
<file path=[Content_Types].xml><?xml version="1.0" encoding="utf-8"?>
<Types xmlns="http://schemas.openxmlformats.org/package/2006/content-types">
  <Default Extension="bin" ContentType="application/vnd.openxmlformats-officedocument.oleObject"/>
  <Default Extension="emf" ContentType="image/x-emf"/>
  <Default Extension="gif" ContentType="image/gif"/>
  <Default Extension="jpeg" ContentType="image/jpeg"/>
  <Default Extension="jp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Masters/slideMaster10.xml" ContentType="application/vnd.openxmlformats-officedocument.presentationml.slideMaster+xml"/>
  <Override PartName="/ppt/slideMasters/slideMaster11.xml" ContentType="application/vnd.openxmlformats-officedocument.presentationml.slideMaster+xml"/>
  <Override PartName="/ppt/slideMasters/slideMaster12.xml" ContentType="application/vnd.openxmlformats-officedocument.presentationml.slideMaster+xml"/>
  <Override PartName="/ppt/slideMasters/slideMaster13.xml" ContentType="application/vnd.openxmlformats-officedocument.presentationml.slideMaster+xml"/>
  <Override PartName="/ppt/slideMasters/slideMaster14.xml" ContentType="application/vnd.openxmlformats-officedocument.presentationml.slideMaster+xml"/>
  <Override PartName="/ppt/slideMasters/slideMaster15.xml" ContentType="application/vnd.openxmlformats-officedocument.presentationml.slideMaster+xml"/>
  <Override PartName="/ppt/slideMasters/slideMaster16.xml" ContentType="application/vnd.openxmlformats-officedocument.presentationml.slideMaster+xml"/>
  <Override PartName="/ppt/slideMasters/slideMaster17.xml" ContentType="application/vnd.openxmlformats-officedocument.presentationml.slideMaster+xml"/>
  <Override PartName="/ppt/slideMasters/slideMaster18.xml" ContentType="application/vnd.openxmlformats-officedocument.presentationml.slideMaster+xml"/>
  <Override PartName="/ppt/slideMasters/slideMaster19.xml" ContentType="application/vnd.openxmlformats-officedocument.presentationml.slideMaster+xml"/>
  <Override PartName="/ppt/slideMasters/slideMaster20.xml" ContentType="application/vnd.openxmlformats-officedocument.presentationml.slideMaster+xml"/>
  <Override PartName="/ppt/slideMasters/slideMaster21.xml" ContentType="application/vnd.openxmlformats-officedocument.presentationml.slideMaster+xml"/>
  <Override PartName="/ppt/slideMasters/slideMaster22.xml" ContentType="application/vnd.openxmlformats-officedocument.presentationml.slideMaster+xml"/>
  <Override PartName="/ppt/slideMasters/slideMaster23.xml" ContentType="application/vnd.openxmlformats-officedocument.presentationml.slideMaster+xml"/>
  <Override PartName="/ppt/slideMasters/slideMaster24.xml" ContentType="application/vnd.openxmlformats-officedocument.presentationml.slideMaster+xml"/>
  <Override PartName="/ppt/slideMasters/slideMaster25.xml" ContentType="application/vnd.openxmlformats-officedocument.presentationml.slideMaster+xml"/>
  <Override PartName="/ppt/slideMasters/slideMaster26.xml" ContentType="application/vnd.openxmlformats-officedocument.presentationml.slideMaster+xml"/>
  <Override PartName="/ppt/slideMasters/slideMaster27.xml" ContentType="application/vnd.openxmlformats-officedocument.presentationml.slideMaster+xml"/>
  <Override PartName="/ppt/slideMasters/slideMaster28.xml" ContentType="application/vnd.openxmlformats-officedocument.presentationml.slideMaster+xml"/>
  <Override PartName="/ppt/slideMasters/slideMaster29.xml" ContentType="application/vnd.openxmlformats-officedocument.presentationml.slideMaster+xml"/>
  <Override PartName="/ppt/slideMasters/slideMaster30.xml" ContentType="application/vnd.openxmlformats-officedocument.presentationml.slideMaster+xml"/>
  <Override PartName="/ppt/slideMasters/slideMaster31.xml" ContentType="application/vnd.openxmlformats-officedocument.presentationml.slideMaster+xml"/>
  <Override PartName="/ppt/slideMasters/slideMaster32.xml" ContentType="application/vnd.openxmlformats-officedocument.presentationml.slideMaster+xml"/>
  <Override PartName="/ppt/slideMasters/slideMaster33.xml" ContentType="application/vnd.openxmlformats-officedocument.presentationml.slideMaster+xml"/>
  <Override PartName="/ppt/slideMasters/slideMaster34.xml" ContentType="application/vnd.openxmlformats-officedocument.presentationml.slideMaster+xml"/>
  <Override PartName="/ppt/slideMasters/slideMaster35.xml" ContentType="application/vnd.openxmlformats-officedocument.presentationml.slideMaster+xml"/>
  <Override PartName="/ppt/slideMasters/slideMaster36.xml" ContentType="application/vnd.openxmlformats-officedocument.presentationml.slideMaster+xml"/>
  <Override PartName="/ppt/slideMasters/slideMaster37.xml" ContentType="application/vnd.openxmlformats-officedocument.presentationml.slideMaster+xml"/>
  <Override PartName="/ppt/slideMasters/slideMaster38.xml" ContentType="application/vnd.openxmlformats-officedocument.presentationml.slideMaster+xml"/>
  <Override PartName="/ppt/slideMasters/slideMaster39.xml" ContentType="application/vnd.openxmlformats-officedocument.presentationml.slideMaster+xml"/>
  <Override PartName="/ppt/slideMasters/slideMaster40.xml" ContentType="application/vnd.openxmlformats-officedocument.presentationml.slideMaster+xml"/>
  <Override PartName="/ppt/slideMasters/slideMaster41.xml" ContentType="application/vnd.openxmlformats-officedocument.presentationml.slideMaster+xml"/>
  <Override PartName="/ppt/slideMasters/slideMaster42.xml" ContentType="application/vnd.openxmlformats-officedocument.presentationml.slideMaster+xml"/>
  <Override PartName="/ppt/slideMasters/slideMaster43.xml" ContentType="application/vnd.openxmlformats-officedocument.presentationml.slideMaster+xml"/>
  <Override PartName="/ppt/slideMasters/slideMaster44.xml" ContentType="application/vnd.openxmlformats-officedocument.presentationml.slideMaster+xml"/>
  <Override PartName="/ppt/slideMasters/slideMaster45.xml" ContentType="application/vnd.openxmlformats-officedocument.presentationml.slideMaster+xml"/>
  <Override PartName="/ppt/slideMasters/slideMaster46.xml" ContentType="application/vnd.openxmlformats-officedocument.presentationml.slideMaster+xml"/>
  <Override PartName="/ppt/slideMasters/slideMaster47.xml" ContentType="application/vnd.openxmlformats-officedocument.presentationml.slideMaster+xml"/>
  <Override PartName="/ppt/slideMasters/slideMaster48.xml" ContentType="application/vnd.openxmlformats-officedocument.presentationml.slideMaster+xml"/>
  <Override PartName="/ppt/slideMasters/slideMaster49.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slides/slide173.xml" ContentType="application/vnd.openxmlformats-officedocument.presentationml.slide+xml"/>
  <Override PartName="/ppt/slides/slide174.xml" ContentType="application/vnd.openxmlformats-officedocument.presentationml.slide+xml"/>
  <Override PartName="/ppt/slides/slide175.xml" ContentType="application/vnd.openxmlformats-officedocument.presentationml.slide+xml"/>
  <Override PartName="/ppt/slides/slide176.xml" ContentType="application/vnd.openxmlformats-officedocument.presentationml.slide+xml"/>
  <Override PartName="/ppt/slides/slide177.xml" ContentType="application/vnd.openxmlformats-officedocument.presentationml.slide+xml"/>
  <Override PartName="/ppt/slides/slide178.xml" ContentType="application/vnd.openxmlformats-officedocument.presentationml.slide+xml"/>
  <Override PartName="/ppt/slides/slide179.xml" ContentType="application/vnd.openxmlformats-officedocument.presentationml.slide+xml"/>
  <Override PartName="/ppt/slides/slide180.xml" ContentType="application/vnd.openxmlformats-officedocument.presentationml.slide+xml"/>
  <Override PartName="/ppt/slides/slide181.xml" ContentType="application/vnd.openxmlformats-officedocument.presentationml.slide+xml"/>
  <Override PartName="/ppt/slides/slide182.xml" ContentType="application/vnd.openxmlformats-officedocument.presentationml.slide+xml"/>
  <Override PartName="/ppt/slides/slide183.xml" ContentType="application/vnd.openxmlformats-officedocument.presentationml.slide+xml"/>
  <Override PartName="/ppt/slides/slide184.xml" ContentType="application/vnd.openxmlformats-officedocument.presentationml.slide+xml"/>
  <Override PartName="/ppt/slides/slide185.xml" ContentType="application/vnd.openxmlformats-officedocument.presentationml.slide+xml"/>
  <Override PartName="/ppt/slides/slide186.xml" ContentType="application/vnd.openxmlformats-officedocument.presentationml.slide+xml"/>
  <Override PartName="/ppt/slides/slide187.xml" ContentType="application/vnd.openxmlformats-officedocument.presentationml.slide+xml"/>
  <Override PartName="/ppt/slides/slide188.xml" ContentType="application/vnd.openxmlformats-officedocument.presentationml.slide+xml"/>
  <Override PartName="/ppt/slides/slide189.xml" ContentType="application/vnd.openxmlformats-officedocument.presentationml.slide+xml"/>
  <Override PartName="/ppt/slides/slide190.xml" ContentType="application/vnd.openxmlformats-officedocument.presentationml.slide+xml"/>
  <Override PartName="/ppt/slides/slide191.xml" ContentType="application/vnd.openxmlformats-officedocument.presentationml.slide+xml"/>
  <Override PartName="/ppt/slides/slide192.xml" ContentType="application/vnd.openxmlformats-officedocument.presentationml.slide+xml"/>
  <Override PartName="/ppt/slides/slide193.xml" ContentType="application/vnd.openxmlformats-officedocument.presentationml.slide+xml"/>
  <Override PartName="/ppt/slides/slide194.xml" ContentType="application/vnd.openxmlformats-officedocument.presentationml.slide+xml"/>
  <Override PartName="/ppt/slides/slide195.xml" ContentType="application/vnd.openxmlformats-officedocument.presentationml.slide+xml"/>
  <Override PartName="/ppt/slides/slide196.xml" ContentType="application/vnd.openxmlformats-officedocument.presentationml.slide+xml"/>
  <Override PartName="/ppt/slides/slide197.xml" ContentType="application/vnd.openxmlformats-officedocument.presentationml.slide+xml"/>
  <Override PartName="/ppt/slides/slide198.xml" ContentType="application/vnd.openxmlformats-officedocument.presentationml.slide+xml"/>
  <Override PartName="/ppt/slides/slide199.xml" ContentType="application/vnd.openxmlformats-officedocument.presentationml.slide+xml"/>
  <Override PartName="/ppt/slides/slide200.xml" ContentType="application/vnd.openxmlformats-officedocument.presentationml.slide+xml"/>
  <Override PartName="/ppt/slides/slide201.xml" ContentType="application/vnd.openxmlformats-officedocument.presentationml.slide+xml"/>
  <Override PartName="/ppt/slides/slide202.xml" ContentType="application/vnd.openxmlformats-officedocument.presentationml.slide+xml"/>
  <Override PartName="/ppt/slides/slide203.xml" ContentType="application/vnd.openxmlformats-officedocument.presentationml.slide+xml"/>
  <Override PartName="/ppt/slides/slide204.xml" ContentType="application/vnd.openxmlformats-officedocument.presentationml.slide+xml"/>
  <Override PartName="/ppt/slides/slide205.xml" ContentType="application/vnd.openxmlformats-officedocument.presentationml.slide+xml"/>
  <Override PartName="/ppt/slides/slide206.xml" ContentType="application/vnd.openxmlformats-officedocument.presentationml.slide+xml"/>
  <Override PartName="/ppt/slides/slide207.xml" ContentType="application/vnd.openxmlformats-officedocument.presentationml.slide+xml"/>
  <Override PartName="/ppt/slides/slide208.xml" ContentType="application/vnd.openxmlformats-officedocument.presentationml.slide+xml"/>
  <Override PartName="/ppt/slides/slide209.xml" ContentType="application/vnd.openxmlformats-officedocument.presentationml.slide+xml"/>
  <Override PartName="/ppt/slides/slide210.xml" ContentType="application/vnd.openxmlformats-officedocument.presentationml.slide+xml"/>
  <Override PartName="/ppt/slides/slide211.xml" ContentType="application/vnd.openxmlformats-officedocument.presentationml.slide+xml"/>
  <Override PartName="/ppt/slides/slide212.xml" ContentType="application/vnd.openxmlformats-officedocument.presentationml.slide+xml"/>
  <Override PartName="/ppt/slides/slide213.xml" ContentType="application/vnd.openxmlformats-officedocument.presentationml.slide+xml"/>
  <Override PartName="/ppt/slides/slide214.xml" ContentType="application/vnd.openxmlformats-officedocument.presentationml.slide+xml"/>
  <Override PartName="/ppt/slides/slide215.xml" ContentType="application/vnd.openxmlformats-officedocument.presentationml.slide+xml"/>
  <Override PartName="/ppt/slides/slide216.xml" ContentType="application/vnd.openxmlformats-officedocument.presentationml.slide+xml"/>
  <Override PartName="/ppt/slides/slide217.xml" ContentType="application/vnd.openxmlformats-officedocument.presentationml.slide+xml"/>
  <Override PartName="/ppt/slides/slide218.xml" ContentType="application/vnd.openxmlformats-officedocument.presentationml.slide+xml"/>
  <Override PartName="/ppt/slides/slide219.xml" ContentType="application/vnd.openxmlformats-officedocument.presentationml.slide+xml"/>
  <Override PartName="/ppt/slides/slide220.xml" ContentType="application/vnd.openxmlformats-officedocument.presentationml.slide+xml"/>
  <Override PartName="/ppt/slides/slide221.xml" ContentType="application/vnd.openxmlformats-officedocument.presentationml.slide+xml"/>
  <Override PartName="/ppt/slides/slide222.xml" ContentType="application/vnd.openxmlformats-officedocument.presentationml.slide+xml"/>
  <Override PartName="/ppt/slides/slide223.xml" ContentType="application/vnd.openxmlformats-officedocument.presentationml.slide+xml"/>
  <Override PartName="/ppt/slides/slide224.xml" ContentType="application/vnd.openxmlformats-officedocument.presentationml.slide+xml"/>
  <Override PartName="/ppt/slides/slide225.xml" ContentType="application/vnd.openxmlformats-officedocument.presentationml.slide+xml"/>
  <Override PartName="/ppt/slides/slide226.xml" ContentType="application/vnd.openxmlformats-officedocument.presentationml.slide+xml"/>
  <Override PartName="/ppt/slides/slide227.xml" ContentType="application/vnd.openxmlformats-officedocument.presentationml.slide+xml"/>
  <Override PartName="/ppt/slides/slide228.xml" ContentType="application/vnd.openxmlformats-officedocument.presentationml.slide+xml"/>
  <Override PartName="/ppt/slides/slide229.xml" ContentType="application/vnd.openxmlformats-officedocument.presentationml.slide+xml"/>
  <Override PartName="/ppt/slides/slide230.xml" ContentType="application/vnd.openxmlformats-officedocument.presentationml.slide+xml"/>
  <Override PartName="/ppt/slides/slide231.xml" ContentType="application/vnd.openxmlformats-officedocument.presentationml.slide+xml"/>
  <Override PartName="/ppt/slides/slide232.xml" ContentType="application/vnd.openxmlformats-officedocument.presentationml.slide+xml"/>
  <Override PartName="/ppt/slides/slide233.xml" ContentType="application/vnd.openxmlformats-officedocument.presentationml.slide+xml"/>
  <Override PartName="/ppt/slides/slide234.xml" ContentType="application/vnd.openxmlformats-officedocument.presentationml.slide+xml"/>
  <Override PartName="/ppt/slides/slide235.xml" ContentType="application/vnd.openxmlformats-officedocument.presentationml.slide+xml"/>
  <Override PartName="/ppt/slides/slide236.xml" ContentType="application/vnd.openxmlformats-officedocument.presentationml.slide+xml"/>
  <Override PartName="/ppt/slides/slide237.xml" ContentType="application/vnd.openxmlformats-officedocument.presentationml.slide+xml"/>
  <Override PartName="/ppt/slides/slide238.xml" ContentType="application/vnd.openxmlformats-officedocument.presentationml.slide+xml"/>
  <Override PartName="/ppt/slides/slide239.xml" ContentType="application/vnd.openxmlformats-officedocument.presentationml.slide+xml"/>
  <Override PartName="/ppt/slides/slide240.xml" ContentType="application/vnd.openxmlformats-officedocument.presentationml.slide+xml"/>
  <Override PartName="/ppt/slides/slide241.xml" ContentType="application/vnd.openxmlformats-officedocument.presentationml.slide+xml"/>
  <Override PartName="/ppt/slides/slide242.xml" ContentType="application/vnd.openxmlformats-officedocument.presentationml.slide+xml"/>
  <Override PartName="/ppt/slides/slide243.xml" ContentType="application/vnd.openxmlformats-officedocument.presentationml.slide+xml"/>
  <Override PartName="/ppt/slides/slide244.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theme/theme2.xml" ContentType="application/vnd.openxmlformats-officedocument.theme+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theme/theme3.xml" ContentType="application/vnd.openxmlformats-officedocument.theme+xml"/>
  <Override PartName="/ppt/slideLayouts/slideLayout36.xml" ContentType="application/vnd.openxmlformats-officedocument.presentationml.slideLayout+xml"/>
  <Override PartName="/ppt/theme/theme4.xml" ContentType="application/vnd.openxmlformats-officedocument.theme+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theme/theme5.xml" ContentType="application/vnd.openxmlformats-officedocument.theme+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theme/theme6.xml" ContentType="application/vnd.openxmlformats-officedocument.theme+xml"/>
  <Override PartName="/ppt/slideLayouts/slideLayout59.xml" ContentType="application/vnd.openxmlformats-officedocument.presentationml.slideLayout+xml"/>
  <Override PartName="/ppt/theme/theme7.xml" ContentType="application/vnd.openxmlformats-officedocument.theme+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theme/theme8.xml" ContentType="application/vnd.openxmlformats-officedocument.theme+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theme/theme9.xml" ContentType="application/vnd.openxmlformats-officedocument.theme+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theme/theme10.xml" ContentType="application/vnd.openxmlformats-officedocument.theme+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theme/theme11.xml" ContentType="application/vnd.openxmlformats-officedocument.theme+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theme/theme12.xml" ContentType="application/vnd.openxmlformats-officedocument.theme+xml"/>
  <Override PartName="/ppt/slideLayouts/slideLayout119.xml" ContentType="application/vnd.openxmlformats-officedocument.presentationml.slideLayout+xml"/>
  <Override PartName="/ppt/theme/theme13.xml" ContentType="application/vnd.openxmlformats-officedocument.theme+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theme/theme14.xml" ContentType="application/vnd.openxmlformats-officedocument.theme+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theme/theme15.xml" ContentType="application/vnd.openxmlformats-officedocument.theme+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theme/theme16.xml" ContentType="application/vnd.openxmlformats-officedocument.theme+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slideLayouts/slideLayout159.xml" ContentType="application/vnd.openxmlformats-officedocument.presentationml.slideLayout+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slideLayouts/slideLayout162.xml" ContentType="application/vnd.openxmlformats-officedocument.presentationml.slideLayout+xml"/>
  <Override PartName="/ppt/slideLayouts/slideLayout163.xml" ContentType="application/vnd.openxmlformats-officedocument.presentationml.slideLayout+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theme/theme17.xml" ContentType="application/vnd.openxmlformats-officedocument.theme+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slideLayouts/slideLayout168.xml" ContentType="application/vnd.openxmlformats-officedocument.presentationml.slideLayout+xml"/>
  <Override PartName="/ppt/slideLayouts/slideLayout169.xml" ContentType="application/vnd.openxmlformats-officedocument.presentationml.slideLayout+xml"/>
  <Override PartName="/ppt/slideLayouts/slideLayout170.xml" ContentType="application/vnd.openxmlformats-officedocument.presentationml.slideLayout+xml"/>
  <Override PartName="/ppt/slideLayouts/slideLayout171.xml" ContentType="application/vnd.openxmlformats-officedocument.presentationml.slideLayout+xml"/>
  <Override PartName="/ppt/slideLayouts/slideLayout172.xml" ContentType="application/vnd.openxmlformats-officedocument.presentationml.slideLayout+xml"/>
  <Override PartName="/ppt/slideLayouts/slideLayout173.xml" ContentType="application/vnd.openxmlformats-officedocument.presentationml.slideLayout+xml"/>
  <Override PartName="/ppt/slideLayouts/slideLayout174.xml" ContentType="application/vnd.openxmlformats-officedocument.presentationml.slideLayout+xml"/>
  <Override PartName="/ppt/slideLayouts/slideLayout175.xml" ContentType="application/vnd.openxmlformats-officedocument.presentationml.slideLayout+xml"/>
  <Override PartName="/ppt/slideLayouts/slideLayout176.xml" ContentType="application/vnd.openxmlformats-officedocument.presentationml.slideLayout+xml"/>
  <Override PartName="/ppt/slideLayouts/slideLayout177.xml" ContentType="application/vnd.openxmlformats-officedocument.presentationml.slideLayout+xml"/>
  <Override PartName="/ppt/slideLayouts/slideLayout178.xml" ContentType="application/vnd.openxmlformats-officedocument.presentationml.slideLayout+xml"/>
  <Override PartName="/ppt/theme/theme18.xml" ContentType="application/vnd.openxmlformats-officedocument.theme+xml"/>
  <Override PartName="/ppt/slideLayouts/slideLayout179.xml" ContentType="application/vnd.openxmlformats-officedocument.presentationml.slideLayout+xml"/>
  <Override PartName="/ppt/slideLayouts/slideLayout180.xml" ContentType="application/vnd.openxmlformats-officedocument.presentationml.slideLayout+xml"/>
  <Override PartName="/ppt/slideLayouts/slideLayout181.xml" ContentType="application/vnd.openxmlformats-officedocument.presentationml.slideLayout+xml"/>
  <Override PartName="/ppt/slideLayouts/slideLayout182.xml" ContentType="application/vnd.openxmlformats-officedocument.presentationml.slideLayout+xml"/>
  <Override PartName="/ppt/slideLayouts/slideLayout183.xml" ContentType="application/vnd.openxmlformats-officedocument.presentationml.slideLayout+xml"/>
  <Override PartName="/ppt/slideLayouts/slideLayout184.xml" ContentType="application/vnd.openxmlformats-officedocument.presentationml.slideLayout+xml"/>
  <Override PartName="/ppt/slideLayouts/slideLayout185.xml" ContentType="application/vnd.openxmlformats-officedocument.presentationml.slideLayout+xml"/>
  <Override PartName="/ppt/slideLayouts/slideLayout186.xml" ContentType="application/vnd.openxmlformats-officedocument.presentationml.slideLayout+xml"/>
  <Override PartName="/ppt/slideLayouts/slideLayout187.xml" ContentType="application/vnd.openxmlformats-officedocument.presentationml.slideLayout+xml"/>
  <Override PartName="/ppt/slideLayouts/slideLayout188.xml" ContentType="application/vnd.openxmlformats-officedocument.presentationml.slideLayout+xml"/>
  <Override PartName="/ppt/slideLayouts/slideLayout189.xml" ContentType="application/vnd.openxmlformats-officedocument.presentationml.slideLayout+xml"/>
  <Override PartName="/ppt/theme/theme19.xml" ContentType="application/vnd.openxmlformats-officedocument.theme+xml"/>
  <Override PartName="/ppt/slideLayouts/slideLayout190.xml" ContentType="application/vnd.openxmlformats-officedocument.presentationml.slideLayout+xml"/>
  <Override PartName="/ppt/slideLayouts/slideLayout191.xml" ContentType="application/vnd.openxmlformats-officedocument.presentationml.slideLayout+xml"/>
  <Override PartName="/ppt/slideLayouts/slideLayout192.xml" ContentType="application/vnd.openxmlformats-officedocument.presentationml.slideLayout+xml"/>
  <Override PartName="/ppt/slideLayouts/slideLayout193.xml" ContentType="application/vnd.openxmlformats-officedocument.presentationml.slideLayout+xml"/>
  <Override PartName="/ppt/slideLayouts/slideLayout194.xml" ContentType="application/vnd.openxmlformats-officedocument.presentationml.slideLayout+xml"/>
  <Override PartName="/ppt/slideLayouts/slideLayout195.xml" ContentType="application/vnd.openxmlformats-officedocument.presentationml.slideLayout+xml"/>
  <Override PartName="/ppt/slideLayouts/slideLayout196.xml" ContentType="application/vnd.openxmlformats-officedocument.presentationml.slideLayout+xml"/>
  <Override PartName="/ppt/slideLayouts/slideLayout197.xml" ContentType="application/vnd.openxmlformats-officedocument.presentationml.slideLayout+xml"/>
  <Override PartName="/ppt/slideLayouts/slideLayout198.xml" ContentType="application/vnd.openxmlformats-officedocument.presentationml.slideLayout+xml"/>
  <Override PartName="/ppt/slideLayouts/slideLayout199.xml" ContentType="application/vnd.openxmlformats-officedocument.presentationml.slideLayout+xml"/>
  <Override PartName="/ppt/slideLayouts/slideLayout200.xml" ContentType="application/vnd.openxmlformats-officedocument.presentationml.slideLayout+xml"/>
  <Override PartName="/ppt/slideLayouts/slideLayout201.xml" ContentType="application/vnd.openxmlformats-officedocument.presentationml.slideLayout+xml"/>
  <Override PartName="/ppt/theme/theme20.xml" ContentType="application/vnd.openxmlformats-officedocument.theme+xml"/>
  <Override PartName="/ppt/slideLayouts/slideLayout202.xml" ContentType="application/vnd.openxmlformats-officedocument.presentationml.slideLayout+xml"/>
  <Override PartName="/ppt/slideLayouts/slideLayout203.xml" ContentType="application/vnd.openxmlformats-officedocument.presentationml.slideLayout+xml"/>
  <Override PartName="/ppt/slideLayouts/slideLayout204.xml" ContentType="application/vnd.openxmlformats-officedocument.presentationml.slideLayout+xml"/>
  <Override PartName="/ppt/slideLayouts/slideLayout205.xml" ContentType="application/vnd.openxmlformats-officedocument.presentationml.slideLayout+xml"/>
  <Override PartName="/ppt/slideLayouts/slideLayout206.xml" ContentType="application/vnd.openxmlformats-officedocument.presentationml.slideLayout+xml"/>
  <Override PartName="/ppt/slideLayouts/slideLayout207.xml" ContentType="application/vnd.openxmlformats-officedocument.presentationml.slideLayout+xml"/>
  <Override PartName="/ppt/slideLayouts/slideLayout208.xml" ContentType="application/vnd.openxmlformats-officedocument.presentationml.slideLayout+xml"/>
  <Override PartName="/ppt/slideLayouts/slideLayout209.xml" ContentType="application/vnd.openxmlformats-officedocument.presentationml.slideLayout+xml"/>
  <Override PartName="/ppt/slideLayouts/slideLayout210.xml" ContentType="application/vnd.openxmlformats-officedocument.presentationml.slideLayout+xml"/>
  <Override PartName="/ppt/slideLayouts/slideLayout211.xml" ContentType="application/vnd.openxmlformats-officedocument.presentationml.slideLayout+xml"/>
  <Override PartName="/ppt/slideLayouts/slideLayout212.xml" ContentType="application/vnd.openxmlformats-officedocument.presentationml.slideLayout+xml"/>
  <Override PartName="/ppt/slideLayouts/slideLayout213.xml" ContentType="application/vnd.openxmlformats-officedocument.presentationml.slideLayout+xml"/>
  <Override PartName="/ppt/slideLayouts/slideLayout214.xml" ContentType="application/vnd.openxmlformats-officedocument.presentationml.slideLayout+xml"/>
  <Override PartName="/ppt/slideLayouts/slideLayout215.xml" ContentType="application/vnd.openxmlformats-officedocument.presentationml.slideLayout+xml"/>
  <Override PartName="/ppt/slideLayouts/slideLayout216.xml" ContentType="application/vnd.openxmlformats-officedocument.presentationml.slideLayout+xml"/>
  <Override PartName="/ppt/theme/theme21.xml" ContentType="application/vnd.openxmlformats-officedocument.theme+xml"/>
  <Override PartName="/ppt/slideLayouts/slideLayout217.xml" ContentType="application/vnd.openxmlformats-officedocument.presentationml.slideLayout+xml"/>
  <Override PartName="/ppt/slideLayouts/slideLayout218.xml" ContentType="application/vnd.openxmlformats-officedocument.presentationml.slideLayout+xml"/>
  <Override PartName="/ppt/slideLayouts/slideLayout219.xml" ContentType="application/vnd.openxmlformats-officedocument.presentationml.slideLayout+xml"/>
  <Override PartName="/ppt/slideLayouts/slideLayout220.xml" ContentType="application/vnd.openxmlformats-officedocument.presentationml.slideLayout+xml"/>
  <Override PartName="/ppt/slideLayouts/slideLayout221.xml" ContentType="application/vnd.openxmlformats-officedocument.presentationml.slideLayout+xml"/>
  <Override PartName="/ppt/slideLayouts/slideLayout222.xml" ContentType="application/vnd.openxmlformats-officedocument.presentationml.slideLayout+xml"/>
  <Override PartName="/ppt/slideLayouts/slideLayout223.xml" ContentType="application/vnd.openxmlformats-officedocument.presentationml.slideLayout+xml"/>
  <Override PartName="/ppt/slideLayouts/slideLayout224.xml" ContentType="application/vnd.openxmlformats-officedocument.presentationml.slideLayout+xml"/>
  <Override PartName="/ppt/slideLayouts/slideLayout225.xml" ContentType="application/vnd.openxmlformats-officedocument.presentationml.slideLayout+xml"/>
  <Override PartName="/ppt/slideLayouts/slideLayout226.xml" ContentType="application/vnd.openxmlformats-officedocument.presentationml.slideLayout+xml"/>
  <Override PartName="/ppt/slideLayouts/slideLayout227.xml" ContentType="application/vnd.openxmlformats-officedocument.presentationml.slideLayout+xml"/>
  <Override PartName="/ppt/theme/theme22.xml" ContentType="application/vnd.openxmlformats-officedocument.theme+xml"/>
  <Override PartName="/ppt/slideLayouts/slideLayout228.xml" ContentType="application/vnd.openxmlformats-officedocument.presentationml.slideLayout+xml"/>
  <Override PartName="/ppt/slideLayouts/slideLayout229.xml" ContentType="application/vnd.openxmlformats-officedocument.presentationml.slideLayout+xml"/>
  <Override PartName="/ppt/slideLayouts/slideLayout230.xml" ContentType="application/vnd.openxmlformats-officedocument.presentationml.slideLayout+xml"/>
  <Override PartName="/ppt/slideLayouts/slideLayout231.xml" ContentType="application/vnd.openxmlformats-officedocument.presentationml.slideLayout+xml"/>
  <Override PartName="/ppt/slideLayouts/slideLayout232.xml" ContentType="application/vnd.openxmlformats-officedocument.presentationml.slideLayout+xml"/>
  <Override PartName="/ppt/slideLayouts/slideLayout233.xml" ContentType="application/vnd.openxmlformats-officedocument.presentationml.slideLayout+xml"/>
  <Override PartName="/ppt/slideLayouts/slideLayout234.xml" ContentType="application/vnd.openxmlformats-officedocument.presentationml.slideLayout+xml"/>
  <Override PartName="/ppt/slideLayouts/slideLayout235.xml" ContentType="application/vnd.openxmlformats-officedocument.presentationml.slideLayout+xml"/>
  <Override PartName="/ppt/slideLayouts/slideLayout236.xml" ContentType="application/vnd.openxmlformats-officedocument.presentationml.slideLayout+xml"/>
  <Override PartName="/ppt/slideLayouts/slideLayout237.xml" ContentType="application/vnd.openxmlformats-officedocument.presentationml.slideLayout+xml"/>
  <Override PartName="/ppt/slideLayouts/slideLayout238.xml" ContentType="application/vnd.openxmlformats-officedocument.presentationml.slideLayout+xml"/>
  <Override PartName="/ppt/slideLayouts/slideLayout239.xml" ContentType="application/vnd.openxmlformats-officedocument.presentationml.slideLayout+xml"/>
  <Override PartName="/ppt/slideLayouts/slideLayout240.xml" ContentType="application/vnd.openxmlformats-officedocument.presentationml.slideLayout+xml"/>
  <Override PartName="/ppt/theme/theme23.xml" ContentType="application/vnd.openxmlformats-officedocument.theme+xml"/>
  <Override PartName="/ppt/slideLayouts/slideLayout241.xml" ContentType="application/vnd.openxmlformats-officedocument.presentationml.slideLayout+xml"/>
  <Override PartName="/ppt/theme/theme24.xml" ContentType="application/vnd.openxmlformats-officedocument.theme+xml"/>
  <Override PartName="/ppt/slideLayouts/slideLayout242.xml" ContentType="application/vnd.openxmlformats-officedocument.presentationml.slideLayout+xml"/>
  <Override PartName="/ppt/theme/theme25.xml" ContentType="application/vnd.openxmlformats-officedocument.theme+xml"/>
  <Override PartName="/ppt/slideLayouts/slideLayout243.xml" ContentType="application/vnd.openxmlformats-officedocument.presentationml.slideLayout+xml"/>
  <Override PartName="/ppt/slideLayouts/slideLayout244.xml" ContentType="application/vnd.openxmlformats-officedocument.presentationml.slideLayout+xml"/>
  <Override PartName="/ppt/slideLayouts/slideLayout245.xml" ContentType="application/vnd.openxmlformats-officedocument.presentationml.slideLayout+xml"/>
  <Override PartName="/ppt/slideLayouts/slideLayout246.xml" ContentType="application/vnd.openxmlformats-officedocument.presentationml.slideLayout+xml"/>
  <Override PartName="/ppt/slideLayouts/slideLayout247.xml" ContentType="application/vnd.openxmlformats-officedocument.presentationml.slideLayout+xml"/>
  <Override PartName="/ppt/slideLayouts/slideLayout248.xml" ContentType="application/vnd.openxmlformats-officedocument.presentationml.slideLayout+xml"/>
  <Override PartName="/ppt/slideLayouts/slideLayout249.xml" ContentType="application/vnd.openxmlformats-officedocument.presentationml.slideLayout+xml"/>
  <Override PartName="/ppt/slideLayouts/slideLayout250.xml" ContentType="application/vnd.openxmlformats-officedocument.presentationml.slideLayout+xml"/>
  <Override PartName="/ppt/slideLayouts/slideLayout251.xml" ContentType="application/vnd.openxmlformats-officedocument.presentationml.slideLayout+xml"/>
  <Override PartName="/ppt/slideLayouts/slideLayout252.xml" ContentType="application/vnd.openxmlformats-officedocument.presentationml.slideLayout+xml"/>
  <Override PartName="/ppt/slideLayouts/slideLayout253.xml" ContentType="application/vnd.openxmlformats-officedocument.presentationml.slideLayout+xml"/>
  <Override PartName="/ppt/theme/theme26.xml" ContentType="application/vnd.openxmlformats-officedocument.theme+xml"/>
  <Override PartName="/ppt/slideLayouts/slideLayout254.xml" ContentType="application/vnd.openxmlformats-officedocument.presentationml.slideLayout+xml"/>
  <Override PartName="/ppt/slideLayouts/slideLayout255.xml" ContentType="application/vnd.openxmlformats-officedocument.presentationml.slideLayout+xml"/>
  <Override PartName="/ppt/slideLayouts/slideLayout256.xml" ContentType="application/vnd.openxmlformats-officedocument.presentationml.slideLayout+xml"/>
  <Override PartName="/ppt/slideLayouts/slideLayout257.xml" ContentType="application/vnd.openxmlformats-officedocument.presentationml.slideLayout+xml"/>
  <Override PartName="/ppt/slideLayouts/slideLayout258.xml" ContentType="application/vnd.openxmlformats-officedocument.presentationml.slideLayout+xml"/>
  <Override PartName="/ppt/slideLayouts/slideLayout259.xml" ContentType="application/vnd.openxmlformats-officedocument.presentationml.slideLayout+xml"/>
  <Override PartName="/ppt/slideLayouts/slideLayout260.xml" ContentType="application/vnd.openxmlformats-officedocument.presentationml.slideLayout+xml"/>
  <Override PartName="/ppt/slideLayouts/slideLayout261.xml" ContentType="application/vnd.openxmlformats-officedocument.presentationml.slideLayout+xml"/>
  <Override PartName="/ppt/slideLayouts/slideLayout262.xml" ContentType="application/vnd.openxmlformats-officedocument.presentationml.slideLayout+xml"/>
  <Override PartName="/ppt/slideLayouts/slideLayout263.xml" ContentType="application/vnd.openxmlformats-officedocument.presentationml.slideLayout+xml"/>
  <Override PartName="/ppt/slideLayouts/slideLayout264.xml" ContentType="application/vnd.openxmlformats-officedocument.presentationml.slideLayout+xml"/>
  <Override PartName="/ppt/slideLayouts/slideLayout265.xml" ContentType="application/vnd.openxmlformats-officedocument.presentationml.slideLayout+xml"/>
  <Override PartName="/ppt/theme/theme27.xml" ContentType="application/vnd.openxmlformats-officedocument.theme+xml"/>
  <Override PartName="/ppt/slideLayouts/slideLayout266.xml" ContentType="application/vnd.openxmlformats-officedocument.presentationml.slideLayout+xml"/>
  <Override PartName="/ppt/slideLayouts/slideLayout267.xml" ContentType="application/vnd.openxmlformats-officedocument.presentationml.slideLayout+xml"/>
  <Override PartName="/ppt/slideLayouts/slideLayout268.xml" ContentType="application/vnd.openxmlformats-officedocument.presentationml.slideLayout+xml"/>
  <Override PartName="/ppt/slideLayouts/slideLayout269.xml" ContentType="application/vnd.openxmlformats-officedocument.presentationml.slideLayout+xml"/>
  <Override PartName="/ppt/slideLayouts/slideLayout270.xml" ContentType="application/vnd.openxmlformats-officedocument.presentationml.slideLayout+xml"/>
  <Override PartName="/ppt/slideLayouts/slideLayout271.xml" ContentType="application/vnd.openxmlformats-officedocument.presentationml.slideLayout+xml"/>
  <Override PartName="/ppt/slideLayouts/slideLayout272.xml" ContentType="application/vnd.openxmlformats-officedocument.presentationml.slideLayout+xml"/>
  <Override PartName="/ppt/slideLayouts/slideLayout273.xml" ContentType="application/vnd.openxmlformats-officedocument.presentationml.slideLayout+xml"/>
  <Override PartName="/ppt/slideLayouts/slideLayout274.xml" ContentType="application/vnd.openxmlformats-officedocument.presentationml.slideLayout+xml"/>
  <Override PartName="/ppt/slideLayouts/slideLayout275.xml" ContentType="application/vnd.openxmlformats-officedocument.presentationml.slideLayout+xml"/>
  <Override PartName="/ppt/slideLayouts/slideLayout276.xml" ContentType="application/vnd.openxmlformats-officedocument.presentationml.slideLayout+xml"/>
  <Override PartName="/ppt/slideLayouts/slideLayout277.xml" ContentType="application/vnd.openxmlformats-officedocument.presentationml.slideLayout+xml"/>
  <Override PartName="/ppt/theme/theme28.xml" ContentType="application/vnd.openxmlformats-officedocument.theme+xml"/>
  <Override PartName="/ppt/slideLayouts/slideLayout278.xml" ContentType="application/vnd.openxmlformats-officedocument.presentationml.slideLayout+xml"/>
  <Override PartName="/ppt/slideLayouts/slideLayout279.xml" ContentType="application/vnd.openxmlformats-officedocument.presentationml.slideLayout+xml"/>
  <Override PartName="/ppt/slideLayouts/slideLayout280.xml" ContentType="application/vnd.openxmlformats-officedocument.presentationml.slideLayout+xml"/>
  <Override PartName="/ppt/slideLayouts/slideLayout281.xml" ContentType="application/vnd.openxmlformats-officedocument.presentationml.slideLayout+xml"/>
  <Override PartName="/ppt/slideLayouts/slideLayout282.xml" ContentType="application/vnd.openxmlformats-officedocument.presentationml.slideLayout+xml"/>
  <Override PartName="/ppt/slideLayouts/slideLayout283.xml" ContentType="application/vnd.openxmlformats-officedocument.presentationml.slideLayout+xml"/>
  <Override PartName="/ppt/slideLayouts/slideLayout284.xml" ContentType="application/vnd.openxmlformats-officedocument.presentationml.slideLayout+xml"/>
  <Override PartName="/ppt/slideLayouts/slideLayout285.xml" ContentType="application/vnd.openxmlformats-officedocument.presentationml.slideLayout+xml"/>
  <Override PartName="/ppt/slideLayouts/slideLayout286.xml" ContentType="application/vnd.openxmlformats-officedocument.presentationml.slideLayout+xml"/>
  <Override PartName="/ppt/slideLayouts/slideLayout287.xml" ContentType="application/vnd.openxmlformats-officedocument.presentationml.slideLayout+xml"/>
  <Override PartName="/ppt/slideLayouts/slideLayout288.xml" ContentType="application/vnd.openxmlformats-officedocument.presentationml.slideLayout+xml"/>
  <Override PartName="/ppt/theme/theme29.xml" ContentType="application/vnd.openxmlformats-officedocument.theme+xml"/>
  <Override PartName="/ppt/slideLayouts/slideLayout289.xml" ContentType="application/vnd.openxmlformats-officedocument.presentationml.slideLayout+xml"/>
  <Override PartName="/ppt/slideLayouts/slideLayout290.xml" ContentType="application/vnd.openxmlformats-officedocument.presentationml.slideLayout+xml"/>
  <Override PartName="/ppt/slideLayouts/slideLayout291.xml" ContentType="application/vnd.openxmlformats-officedocument.presentationml.slideLayout+xml"/>
  <Override PartName="/ppt/slideLayouts/slideLayout292.xml" ContentType="application/vnd.openxmlformats-officedocument.presentationml.slideLayout+xml"/>
  <Override PartName="/ppt/slideLayouts/slideLayout293.xml" ContentType="application/vnd.openxmlformats-officedocument.presentationml.slideLayout+xml"/>
  <Override PartName="/ppt/slideLayouts/slideLayout294.xml" ContentType="application/vnd.openxmlformats-officedocument.presentationml.slideLayout+xml"/>
  <Override PartName="/ppt/slideLayouts/slideLayout295.xml" ContentType="application/vnd.openxmlformats-officedocument.presentationml.slideLayout+xml"/>
  <Override PartName="/ppt/slideLayouts/slideLayout296.xml" ContentType="application/vnd.openxmlformats-officedocument.presentationml.slideLayout+xml"/>
  <Override PartName="/ppt/slideLayouts/slideLayout297.xml" ContentType="application/vnd.openxmlformats-officedocument.presentationml.slideLayout+xml"/>
  <Override PartName="/ppt/slideLayouts/slideLayout298.xml" ContentType="application/vnd.openxmlformats-officedocument.presentationml.slideLayout+xml"/>
  <Override PartName="/ppt/slideLayouts/slideLayout299.xml" ContentType="application/vnd.openxmlformats-officedocument.presentationml.slideLayout+xml"/>
  <Override PartName="/ppt/slideLayouts/slideLayout300.xml" ContentType="application/vnd.openxmlformats-officedocument.presentationml.slideLayout+xml"/>
  <Override PartName="/ppt/theme/theme30.xml" ContentType="application/vnd.openxmlformats-officedocument.theme+xml"/>
  <Override PartName="/ppt/slideLayouts/slideLayout301.xml" ContentType="application/vnd.openxmlformats-officedocument.presentationml.slideLayout+xml"/>
  <Override PartName="/ppt/slideLayouts/slideLayout302.xml" ContentType="application/vnd.openxmlformats-officedocument.presentationml.slideLayout+xml"/>
  <Override PartName="/ppt/slideLayouts/slideLayout303.xml" ContentType="application/vnd.openxmlformats-officedocument.presentationml.slideLayout+xml"/>
  <Override PartName="/ppt/slideLayouts/slideLayout304.xml" ContentType="application/vnd.openxmlformats-officedocument.presentationml.slideLayout+xml"/>
  <Override PartName="/ppt/slideLayouts/slideLayout305.xml" ContentType="application/vnd.openxmlformats-officedocument.presentationml.slideLayout+xml"/>
  <Override PartName="/ppt/slideLayouts/slideLayout306.xml" ContentType="application/vnd.openxmlformats-officedocument.presentationml.slideLayout+xml"/>
  <Override PartName="/ppt/slideLayouts/slideLayout307.xml" ContentType="application/vnd.openxmlformats-officedocument.presentationml.slideLayout+xml"/>
  <Override PartName="/ppt/slideLayouts/slideLayout308.xml" ContentType="application/vnd.openxmlformats-officedocument.presentationml.slideLayout+xml"/>
  <Override PartName="/ppt/slideLayouts/slideLayout309.xml" ContentType="application/vnd.openxmlformats-officedocument.presentationml.slideLayout+xml"/>
  <Override PartName="/ppt/slideLayouts/slideLayout310.xml" ContentType="application/vnd.openxmlformats-officedocument.presentationml.slideLayout+xml"/>
  <Override PartName="/ppt/slideLayouts/slideLayout311.xml" ContentType="application/vnd.openxmlformats-officedocument.presentationml.slideLayout+xml"/>
  <Override PartName="/ppt/theme/theme31.xml" ContentType="application/vnd.openxmlformats-officedocument.theme+xml"/>
  <Override PartName="/ppt/slideLayouts/slideLayout312.xml" ContentType="application/vnd.openxmlformats-officedocument.presentationml.slideLayout+xml"/>
  <Override PartName="/ppt/slideLayouts/slideLayout313.xml" ContentType="application/vnd.openxmlformats-officedocument.presentationml.slideLayout+xml"/>
  <Override PartName="/ppt/slideLayouts/slideLayout314.xml" ContentType="application/vnd.openxmlformats-officedocument.presentationml.slideLayout+xml"/>
  <Override PartName="/ppt/slideLayouts/slideLayout315.xml" ContentType="application/vnd.openxmlformats-officedocument.presentationml.slideLayout+xml"/>
  <Override PartName="/ppt/slideLayouts/slideLayout316.xml" ContentType="application/vnd.openxmlformats-officedocument.presentationml.slideLayout+xml"/>
  <Override PartName="/ppt/slideLayouts/slideLayout317.xml" ContentType="application/vnd.openxmlformats-officedocument.presentationml.slideLayout+xml"/>
  <Override PartName="/ppt/slideLayouts/slideLayout318.xml" ContentType="application/vnd.openxmlformats-officedocument.presentationml.slideLayout+xml"/>
  <Override PartName="/ppt/slideLayouts/slideLayout319.xml" ContentType="application/vnd.openxmlformats-officedocument.presentationml.slideLayout+xml"/>
  <Override PartName="/ppt/slideLayouts/slideLayout320.xml" ContentType="application/vnd.openxmlformats-officedocument.presentationml.slideLayout+xml"/>
  <Override PartName="/ppt/slideLayouts/slideLayout321.xml" ContentType="application/vnd.openxmlformats-officedocument.presentationml.slideLayout+xml"/>
  <Override PartName="/ppt/slideLayouts/slideLayout322.xml" ContentType="application/vnd.openxmlformats-officedocument.presentationml.slideLayout+xml"/>
  <Override PartName="/ppt/theme/theme32.xml" ContentType="application/vnd.openxmlformats-officedocument.theme+xml"/>
  <Override PartName="/ppt/slideLayouts/slideLayout323.xml" ContentType="application/vnd.openxmlformats-officedocument.presentationml.slideLayout+xml"/>
  <Override PartName="/ppt/slideLayouts/slideLayout324.xml" ContentType="application/vnd.openxmlformats-officedocument.presentationml.slideLayout+xml"/>
  <Override PartName="/ppt/slideLayouts/slideLayout325.xml" ContentType="application/vnd.openxmlformats-officedocument.presentationml.slideLayout+xml"/>
  <Override PartName="/ppt/slideLayouts/slideLayout326.xml" ContentType="application/vnd.openxmlformats-officedocument.presentationml.slideLayout+xml"/>
  <Override PartName="/ppt/slideLayouts/slideLayout327.xml" ContentType="application/vnd.openxmlformats-officedocument.presentationml.slideLayout+xml"/>
  <Override PartName="/ppt/slideLayouts/slideLayout328.xml" ContentType="application/vnd.openxmlformats-officedocument.presentationml.slideLayout+xml"/>
  <Override PartName="/ppt/slideLayouts/slideLayout329.xml" ContentType="application/vnd.openxmlformats-officedocument.presentationml.slideLayout+xml"/>
  <Override PartName="/ppt/slideLayouts/slideLayout330.xml" ContentType="application/vnd.openxmlformats-officedocument.presentationml.slideLayout+xml"/>
  <Override PartName="/ppt/slideLayouts/slideLayout331.xml" ContentType="application/vnd.openxmlformats-officedocument.presentationml.slideLayout+xml"/>
  <Override PartName="/ppt/slideLayouts/slideLayout332.xml" ContentType="application/vnd.openxmlformats-officedocument.presentationml.slideLayout+xml"/>
  <Override PartName="/ppt/slideLayouts/slideLayout333.xml" ContentType="application/vnd.openxmlformats-officedocument.presentationml.slideLayout+xml"/>
  <Override PartName="/ppt/theme/theme33.xml" ContentType="application/vnd.openxmlformats-officedocument.theme+xml"/>
  <Override PartName="/ppt/slideLayouts/slideLayout334.xml" ContentType="application/vnd.openxmlformats-officedocument.presentationml.slideLayout+xml"/>
  <Override PartName="/ppt/slideLayouts/slideLayout335.xml" ContentType="application/vnd.openxmlformats-officedocument.presentationml.slideLayout+xml"/>
  <Override PartName="/ppt/slideLayouts/slideLayout336.xml" ContentType="application/vnd.openxmlformats-officedocument.presentationml.slideLayout+xml"/>
  <Override PartName="/ppt/slideLayouts/slideLayout337.xml" ContentType="application/vnd.openxmlformats-officedocument.presentationml.slideLayout+xml"/>
  <Override PartName="/ppt/slideLayouts/slideLayout338.xml" ContentType="application/vnd.openxmlformats-officedocument.presentationml.slideLayout+xml"/>
  <Override PartName="/ppt/slideLayouts/slideLayout339.xml" ContentType="application/vnd.openxmlformats-officedocument.presentationml.slideLayout+xml"/>
  <Override PartName="/ppt/slideLayouts/slideLayout340.xml" ContentType="application/vnd.openxmlformats-officedocument.presentationml.slideLayout+xml"/>
  <Override PartName="/ppt/slideLayouts/slideLayout341.xml" ContentType="application/vnd.openxmlformats-officedocument.presentationml.slideLayout+xml"/>
  <Override PartName="/ppt/slideLayouts/slideLayout342.xml" ContentType="application/vnd.openxmlformats-officedocument.presentationml.slideLayout+xml"/>
  <Override PartName="/ppt/slideLayouts/slideLayout343.xml" ContentType="application/vnd.openxmlformats-officedocument.presentationml.slideLayout+xml"/>
  <Override PartName="/ppt/slideLayouts/slideLayout344.xml" ContentType="application/vnd.openxmlformats-officedocument.presentationml.slideLayout+xml"/>
  <Override PartName="/ppt/slideLayouts/slideLayout345.xml" ContentType="application/vnd.openxmlformats-officedocument.presentationml.slideLayout+xml"/>
  <Override PartName="/ppt/slideLayouts/slideLayout346.xml" ContentType="application/vnd.openxmlformats-officedocument.presentationml.slideLayout+xml"/>
  <Override PartName="/ppt/theme/theme34.xml" ContentType="application/vnd.openxmlformats-officedocument.theme+xml"/>
  <Override PartName="/ppt/slideLayouts/slideLayout347.xml" ContentType="application/vnd.openxmlformats-officedocument.presentationml.slideLayout+xml"/>
  <Override PartName="/ppt/slideLayouts/slideLayout348.xml" ContentType="application/vnd.openxmlformats-officedocument.presentationml.slideLayout+xml"/>
  <Override PartName="/ppt/slideLayouts/slideLayout349.xml" ContentType="application/vnd.openxmlformats-officedocument.presentationml.slideLayout+xml"/>
  <Override PartName="/ppt/slideLayouts/slideLayout350.xml" ContentType="application/vnd.openxmlformats-officedocument.presentationml.slideLayout+xml"/>
  <Override PartName="/ppt/slideLayouts/slideLayout351.xml" ContentType="application/vnd.openxmlformats-officedocument.presentationml.slideLayout+xml"/>
  <Override PartName="/ppt/slideLayouts/slideLayout352.xml" ContentType="application/vnd.openxmlformats-officedocument.presentationml.slideLayout+xml"/>
  <Override PartName="/ppt/slideLayouts/slideLayout353.xml" ContentType="application/vnd.openxmlformats-officedocument.presentationml.slideLayout+xml"/>
  <Override PartName="/ppt/slideLayouts/slideLayout354.xml" ContentType="application/vnd.openxmlformats-officedocument.presentationml.slideLayout+xml"/>
  <Override PartName="/ppt/slideLayouts/slideLayout355.xml" ContentType="application/vnd.openxmlformats-officedocument.presentationml.slideLayout+xml"/>
  <Override PartName="/ppt/slideLayouts/slideLayout356.xml" ContentType="application/vnd.openxmlformats-officedocument.presentationml.slideLayout+xml"/>
  <Override PartName="/ppt/slideLayouts/slideLayout357.xml" ContentType="application/vnd.openxmlformats-officedocument.presentationml.slideLayout+xml"/>
  <Override PartName="/ppt/theme/theme35.xml" ContentType="application/vnd.openxmlformats-officedocument.theme+xml"/>
  <Override PartName="/ppt/slideLayouts/slideLayout358.xml" ContentType="application/vnd.openxmlformats-officedocument.presentationml.slideLayout+xml"/>
  <Override PartName="/ppt/slideLayouts/slideLayout359.xml" ContentType="application/vnd.openxmlformats-officedocument.presentationml.slideLayout+xml"/>
  <Override PartName="/ppt/slideLayouts/slideLayout360.xml" ContentType="application/vnd.openxmlformats-officedocument.presentationml.slideLayout+xml"/>
  <Override PartName="/ppt/slideLayouts/slideLayout361.xml" ContentType="application/vnd.openxmlformats-officedocument.presentationml.slideLayout+xml"/>
  <Override PartName="/ppt/slideLayouts/slideLayout362.xml" ContentType="application/vnd.openxmlformats-officedocument.presentationml.slideLayout+xml"/>
  <Override PartName="/ppt/slideLayouts/slideLayout363.xml" ContentType="application/vnd.openxmlformats-officedocument.presentationml.slideLayout+xml"/>
  <Override PartName="/ppt/slideLayouts/slideLayout364.xml" ContentType="application/vnd.openxmlformats-officedocument.presentationml.slideLayout+xml"/>
  <Override PartName="/ppt/slideLayouts/slideLayout365.xml" ContentType="application/vnd.openxmlformats-officedocument.presentationml.slideLayout+xml"/>
  <Override PartName="/ppt/slideLayouts/slideLayout366.xml" ContentType="application/vnd.openxmlformats-officedocument.presentationml.slideLayout+xml"/>
  <Override PartName="/ppt/slideLayouts/slideLayout367.xml" ContentType="application/vnd.openxmlformats-officedocument.presentationml.slideLayout+xml"/>
  <Override PartName="/ppt/slideLayouts/slideLayout368.xml" ContentType="application/vnd.openxmlformats-officedocument.presentationml.slideLayout+xml"/>
  <Override PartName="/ppt/theme/theme36.xml" ContentType="application/vnd.openxmlformats-officedocument.theme+xml"/>
  <Override PartName="/ppt/slideLayouts/slideLayout369.xml" ContentType="application/vnd.openxmlformats-officedocument.presentationml.slideLayout+xml"/>
  <Override PartName="/ppt/slideLayouts/slideLayout370.xml" ContentType="application/vnd.openxmlformats-officedocument.presentationml.slideLayout+xml"/>
  <Override PartName="/ppt/slideLayouts/slideLayout371.xml" ContentType="application/vnd.openxmlformats-officedocument.presentationml.slideLayout+xml"/>
  <Override PartName="/ppt/slideLayouts/slideLayout372.xml" ContentType="application/vnd.openxmlformats-officedocument.presentationml.slideLayout+xml"/>
  <Override PartName="/ppt/slideLayouts/slideLayout373.xml" ContentType="application/vnd.openxmlformats-officedocument.presentationml.slideLayout+xml"/>
  <Override PartName="/ppt/slideLayouts/slideLayout374.xml" ContentType="application/vnd.openxmlformats-officedocument.presentationml.slideLayout+xml"/>
  <Override PartName="/ppt/slideLayouts/slideLayout375.xml" ContentType="application/vnd.openxmlformats-officedocument.presentationml.slideLayout+xml"/>
  <Override PartName="/ppt/slideLayouts/slideLayout376.xml" ContentType="application/vnd.openxmlformats-officedocument.presentationml.slideLayout+xml"/>
  <Override PartName="/ppt/slideLayouts/slideLayout377.xml" ContentType="application/vnd.openxmlformats-officedocument.presentationml.slideLayout+xml"/>
  <Override PartName="/ppt/slideLayouts/slideLayout378.xml" ContentType="application/vnd.openxmlformats-officedocument.presentationml.slideLayout+xml"/>
  <Override PartName="/ppt/slideLayouts/slideLayout379.xml" ContentType="application/vnd.openxmlformats-officedocument.presentationml.slideLayout+xml"/>
  <Override PartName="/ppt/theme/theme37.xml" ContentType="application/vnd.openxmlformats-officedocument.theme+xml"/>
  <Override PartName="/ppt/slideLayouts/slideLayout380.xml" ContentType="application/vnd.openxmlformats-officedocument.presentationml.slideLayout+xml"/>
  <Override PartName="/ppt/slideLayouts/slideLayout381.xml" ContentType="application/vnd.openxmlformats-officedocument.presentationml.slideLayout+xml"/>
  <Override PartName="/ppt/slideLayouts/slideLayout382.xml" ContentType="application/vnd.openxmlformats-officedocument.presentationml.slideLayout+xml"/>
  <Override PartName="/ppt/slideLayouts/slideLayout383.xml" ContentType="application/vnd.openxmlformats-officedocument.presentationml.slideLayout+xml"/>
  <Override PartName="/ppt/slideLayouts/slideLayout384.xml" ContentType="application/vnd.openxmlformats-officedocument.presentationml.slideLayout+xml"/>
  <Override PartName="/ppt/slideLayouts/slideLayout385.xml" ContentType="application/vnd.openxmlformats-officedocument.presentationml.slideLayout+xml"/>
  <Override PartName="/ppt/slideLayouts/slideLayout386.xml" ContentType="application/vnd.openxmlformats-officedocument.presentationml.slideLayout+xml"/>
  <Override PartName="/ppt/slideLayouts/slideLayout387.xml" ContentType="application/vnd.openxmlformats-officedocument.presentationml.slideLayout+xml"/>
  <Override PartName="/ppt/slideLayouts/slideLayout388.xml" ContentType="application/vnd.openxmlformats-officedocument.presentationml.slideLayout+xml"/>
  <Override PartName="/ppt/slideLayouts/slideLayout389.xml" ContentType="application/vnd.openxmlformats-officedocument.presentationml.slideLayout+xml"/>
  <Override PartName="/ppt/slideLayouts/slideLayout390.xml" ContentType="application/vnd.openxmlformats-officedocument.presentationml.slideLayout+xml"/>
  <Override PartName="/ppt/theme/theme38.xml" ContentType="application/vnd.openxmlformats-officedocument.theme+xml"/>
  <Override PartName="/ppt/slideLayouts/slideLayout391.xml" ContentType="application/vnd.openxmlformats-officedocument.presentationml.slideLayout+xml"/>
  <Override PartName="/ppt/slideLayouts/slideLayout392.xml" ContentType="application/vnd.openxmlformats-officedocument.presentationml.slideLayout+xml"/>
  <Override PartName="/ppt/slideLayouts/slideLayout393.xml" ContentType="application/vnd.openxmlformats-officedocument.presentationml.slideLayout+xml"/>
  <Override PartName="/ppt/slideLayouts/slideLayout394.xml" ContentType="application/vnd.openxmlformats-officedocument.presentationml.slideLayout+xml"/>
  <Override PartName="/ppt/slideLayouts/slideLayout395.xml" ContentType="application/vnd.openxmlformats-officedocument.presentationml.slideLayout+xml"/>
  <Override PartName="/ppt/slideLayouts/slideLayout396.xml" ContentType="application/vnd.openxmlformats-officedocument.presentationml.slideLayout+xml"/>
  <Override PartName="/ppt/slideLayouts/slideLayout397.xml" ContentType="application/vnd.openxmlformats-officedocument.presentationml.slideLayout+xml"/>
  <Override PartName="/ppt/slideLayouts/slideLayout398.xml" ContentType="application/vnd.openxmlformats-officedocument.presentationml.slideLayout+xml"/>
  <Override PartName="/ppt/slideLayouts/slideLayout399.xml" ContentType="application/vnd.openxmlformats-officedocument.presentationml.slideLayout+xml"/>
  <Override PartName="/ppt/slideLayouts/slideLayout400.xml" ContentType="application/vnd.openxmlformats-officedocument.presentationml.slideLayout+xml"/>
  <Override PartName="/ppt/slideLayouts/slideLayout401.xml" ContentType="application/vnd.openxmlformats-officedocument.presentationml.slideLayout+xml"/>
  <Override PartName="/ppt/theme/theme39.xml" ContentType="application/vnd.openxmlformats-officedocument.theme+xml"/>
  <Override PartName="/ppt/slideLayouts/slideLayout402.xml" ContentType="application/vnd.openxmlformats-officedocument.presentationml.slideLayout+xml"/>
  <Override PartName="/ppt/slideLayouts/slideLayout403.xml" ContentType="application/vnd.openxmlformats-officedocument.presentationml.slideLayout+xml"/>
  <Override PartName="/ppt/slideLayouts/slideLayout404.xml" ContentType="application/vnd.openxmlformats-officedocument.presentationml.slideLayout+xml"/>
  <Override PartName="/ppt/slideLayouts/slideLayout405.xml" ContentType="application/vnd.openxmlformats-officedocument.presentationml.slideLayout+xml"/>
  <Override PartName="/ppt/slideLayouts/slideLayout406.xml" ContentType="application/vnd.openxmlformats-officedocument.presentationml.slideLayout+xml"/>
  <Override PartName="/ppt/slideLayouts/slideLayout407.xml" ContentType="application/vnd.openxmlformats-officedocument.presentationml.slideLayout+xml"/>
  <Override PartName="/ppt/slideLayouts/slideLayout408.xml" ContentType="application/vnd.openxmlformats-officedocument.presentationml.slideLayout+xml"/>
  <Override PartName="/ppt/slideLayouts/slideLayout409.xml" ContentType="application/vnd.openxmlformats-officedocument.presentationml.slideLayout+xml"/>
  <Override PartName="/ppt/slideLayouts/slideLayout410.xml" ContentType="application/vnd.openxmlformats-officedocument.presentationml.slideLayout+xml"/>
  <Override PartName="/ppt/slideLayouts/slideLayout411.xml" ContentType="application/vnd.openxmlformats-officedocument.presentationml.slideLayout+xml"/>
  <Override PartName="/ppt/slideLayouts/slideLayout412.xml" ContentType="application/vnd.openxmlformats-officedocument.presentationml.slideLayout+xml"/>
  <Override PartName="/ppt/theme/theme40.xml" ContentType="application/vnd.openxmlformats-officedocument.theme+xml"/>
  <Override PartName="/ppt/slideLayouts/slideLayout413.xml" ContentType="application/vnd.openxmlformats-officedocument.presentationml.slideLayout+xml"/>
  <Override PartName="/ppt/slideLayouts/slideLayout414.xml" ContentType="application/vnd.openxmlformats-officedocument.presentationml.slideLayout+xml"/>
  <Override PartName="/ppt/slideLayouts/slideLayout415.xml" ContentType="application/vnd.openxmlformats-officedocument.presentationml.slideLayout+xml"/>
  <Override PartName="/ppt/slideLayouts/slideLayout416.xml" ContentType="application/vnd.openxmlformats-officedocument.presentationml.slideLayout+xml"/>
  <Override PartName="/ppt/slideLayouts/slideLayout417.xml" ContentType="application/vnd.openxmlformats-officedocument.presentationml.slideLayout+xml"/>
  <Override PartName="/ppt/slideLayouts/slideLayout418.xml" ContentType="application/vnd.openxmlformats-officedocument.presentationml.slideLayout+xml"/>
  <Override PartName="/ppt/slideLayouts/slideLayout419.xml" ContentType="application/vnd.openxmlformats-officedocument.presentationml.slideLayout+xml"/>
  <Override PartName="/ppt/slideLayouts/slideLayout420.xml" ContentType="application/vnd.openxmlformats-officedocument.presentationml.slideLayout+xml"/>
  <Override PartName="/ppt/slideLayouts/slideLayout421.xml" ContentType="application/vnd.openxmlformats-officedocument.presentationml.slideLayout+xml"/>
  <Override PartName="/ppt/slideLayouts/slideLayout422.xml" ContentType="application/vnd.openxmlformats-officedocument.presentationml.slideLayout+xml"/>
  <Override PartName="/ppt/slideLayouts/slideLayout423.xml" ContentType="application/vnd.openxmlformats-officedocument.presentationml.slideLayout+xml"/>
  <Override PartName="/ppt/theme/theme41.xml" ContentType="application/vnd.openxmlformats-officedocument.theme+xml"/>
  <Override PartName="/ppt/slideLayouts/slideLayout424.xml" ContentType="application/vnd.openxmlformats-officedocument.presentationml.slideLayout+xml"/>
  <Override PartName="/ppt/slideLayouts/slideLayout425.xml" ContentType="application/vnd.openxmlformats-officedocument.presentationml.slideLayout+xml"/>
  <Override PartName="/ppt/slideLayouts/slideLayout426.xml" ContentType="application/vnd.openxmlformats-officedocument.presentationml.slideLayout+xml"/>
  <Override PartName="/ppt/slideLayouts/slideLayout427.xml" ContentType="application/vnd.openxmlformats-officedocument.presentationml.slideLayout+xml"/>
  <Override PartName="/ppt/slideLayouts/slideLayout428.xml" ContentType="application/vnd.openxmlformats-officedocument.presentationml.slideLayout+xml"/>
  <Override PartName="/ppt/slideLayouts/slideLayout429.xml" ContentType="application/vnd.openxmlformats-officedocument.presentationml.slideLayout+xml"/>
  <Override PartName="/ppt/slideLayouts/slideLayout430.xml" ContentType="application/vnd.openxmlformats-officedocument.presentationml.slideLayout+xml"/>
  <Override PartName="/ppt/slideLayouts/slideLayout431.xml" ContentType="application/vnd.openxmlformats-officedocument.presentationml.slideLayout+xml"/>
  <Override PartName="/ppt/slideLayouts/slideLayout432.xml" ContentType="application/vnd.openxmlformats-officedocument.presentationml.slideLayout+xml"/>
  <Override PartName="/ppt/slideLayouts/slideLayout433.xml" ContentType="application/vnd.openxmlformats-officedocument.presentationml.slideLayout+xml"/>
  <Override PartName="/ppt/slideLayouts/slideLayout434.xml" ContentType="application/vnd.openxmlformats-officedocument.presentationml.slideLayout+xml"/>
  <Override PartName="/ppt/theme/theme42.xml" ContentType="application/vnd.openxmlformats-officedocument.theme+xml"/>
  <Override PartName="/ppt/slideLayouts/slideLayout435.xml" ContentType="application/vnd.openxmlformats-officedocument.presentationml.slideLayout+xml"/>
  <Override PartName="/ppt/slideLayouts/slideLayout436.xml" ContentType="application/vnd.openxmlformats-officedocument.presentationml.slideLayout+xml"/>
  <Override PartName="/ppt/slideLayouts/slideLayout437.xml" ContentType="application/vnd.openxmlformats-officedocument.presentationml.slideLayout+xml"/>
  <Override PartName="/ppt/slideLayouts/slideLayout438.xml" ContentType="application/vnd.openxmlformats-officedocument.presentationml.slideLayout+xml"/>
  <Override PartName="/ppt/slideLayouts/slideLayout439.xml" ContentType="application/vnd.openxmlformats-officedocument.presentationml.slideLayout+xml"/>
  <Override PartName="/ppt/slideLayouts/slideLayout440.xml" ContentType="application/vnd.openxmlformats-officedocument.presentationml.slideLayout+xml"/>
  <Override PartName="/ppt/slideLayouts/slideLayout441.xml" ContentType="application/vnd.openxmlformats-officedocument.presentationml.slideLayout+xml"/>
  <Override PartName="/ppt/slideLayouts/slideLayout442.xml" ContentType="application/vnd.openxmlformats-officedocument.presentationml.slideLayout+xml"/>
  <Override PartName="/ppt/slideLayouts/slideLayout443.xml" ContentType="application/vnd.openxmlformats-officedocument.presentationml.slideLayout+xml"/>
  <Override PartName="/ppt/slideLayouts/slideLayout444.xml" ContentType="application/vnd.openxmlformats-officedocument.presentationml.slideLayout+xml"/>
  <Override PartName="/ppt/slideLayouts/slideLayout445.xml" ContentType="application/vnd.openxmlformats-officedocument.presentationml.slideLayout+xml"/>
  <Override PartName="/ppt/theme/theme43.xml" ContentType="application/vnd.openxmlformats-officedocument.theme+xml"/>
  <Override PartName="/ppt/slideLayouts/slideLayout446.xml" ContentType="application/vnd.openxmlformats-officedocument.presentationml.slideLayout+xml"/>
  <Override PartName="/ppt/slideLayouts/slideLayout447.xml" ContentType="application/vnd.openxmlformats-officedocument.presentationml.slideLayout+xml"/>
  <Override PartName="/ppt/slideLayouts/slideLayout448.xml" ContentType="application/vnd.openxmlformats-officedocument.presentationml.slideLayout+xml"/>
  <Override PartName="/ppt/slideLayouts/slideLayout449.xml" ContentType="application/vnd.openxmlformats-officedocument.presentationml.slideLayout+xml"/>
  <Override PartName="/ppt/slideLayouts/slideLayout450.xml" ContentType="application/vnd.openxmlformats-officedocument.presentationml.slideLayout+xml"/>
  <Override PartName="/ppt/slideLayouts/slideLayout451.xml" ContentType="application/vnd.openxmlformats-officedocument.presentationml.slideLayout+xml"/>
  <Override PartName="/ppt/slideLayouts/slideLayout452.xml" ContentType="application/vnd.openxmlformats-officedocument.presentationml.slideLayout+xml"/>
  <Override PartName="/ppt/slideLayouts/slideLayout453.xml" ContentType="application/vnd.openxmlformats-officedocument.presentationml.slideLayout+xml"/>
  <Override PartName="/ppt/slideLayouts/slideLayout454.xml" ContentType="application/vnd.openxmlformats-officedocument.presentationml.slideLayout+xml"/>
  <Override PartName="/ppt/slideLayouts/slideLayout455.xml" ContentType="application/vnd.openxmlformats-officedocument.presentationml.slideLayout+xml"/>
  <Override PartName="/ppt/slideLayouts/slideLayout456.xml" ContentType="application/vnd.openxmlformats-officedocument.presentationml.slideLayout+xml"/>
  <Override PartName="/ppt/theme/theme44.xml" ContentType="application/vnd.openxmlformats-officedocument.theme+xml"/>
  <Override PartName="/ppt/slideLayouts/slideLayout457.xml" ContentType="application/vnd.openxmlformats-officedocument.presentationml.slideLayout+xml"/>
  <Override PartName="/ppt/slideLayouts/slideLayout458.xml" ContentType="application/vnd.openxmlformats-officedocument.presentationml.slideLayout+xml"/>
  <Override PartName="/ppt/slideLayouts/slideLayout459.xml" ContentType="application/vnd.openxmlformats-officedocument.presentationml.slideLayout+xml"/>
  <Override PartName="/ppt/slideLayouts/slideLayout460.xml" ContentType="application/vnd.openxmlformats-officedocument.presentationml.slideLayout+xml"/>
  <Override PartName="/ppt/slideLayouts/slideLayout461.xml" ContentType="application/vnd.openxmlformats-officedocument.presentationml.slideLayout+xml"/>
  <Override PartName="/ppt/slideLayouts/slideLayout462.xml" ContentType="application/vnd.openxmlformats-officedocument.presentationml.slideLayout+xml"/>
  <Override PartName="/ppt/slideLayouts/slideLayout463.xml" ContentType="application/vnd.openxmlformats-officedocument.presentationml.slideLayout+xml"/>
  <Override PartName="/ppt/slideLayouts/slideLayout464.xml" ContentType="application/vnd.openxmlformats-officedocument.presentationml.slideLayout+xml"/>
  <Override PartName="/ppt/slideLayouts/slideLayout465.xml" ContentType="application/vnd.openxmlformats-officedocument.presentationml.slideLayout+xml"/>
  <Override PartName="/ppt/slideLayouts/slideLayout466.xml" ContentType="application/vnd.openxmlformats-officedocument.presentationml.slideLayout+xml"/>
  <Override PartName="/ppt/slideLayouts/slideLayout467.xml" ContentType="application/vnd.openxmlformats-officedocument.presentationml.slideLayout+xml"/>
  <Override PartName="/ppt/slideLayouts/slideLayout468.xml" ContentType="application/vnd.openxmlformats-officedocument.presentationml.slideLayout+xml"/>
  <Override PartName="/ppt/slideLayouts/slideLayout469.xml" ContentType="application/vnd.openxmlformats-officedocument.presentationml.slideLayout+xml"/>
  <Override PartName="/ppt/slideLayouts/slideLayout470.xml" ContentType="application/vnd.openxmlformats-officedocument.presentationml.slideLayout+xml"/>
  <Override PartName="/ppt/slideLayouts/slideLayout471.xml" ContentType="application/vnd.openxmlformats-officedocument.presentationml.slideLayout+xml"/>
  <Override PartName="/ppt/slideLayouts/slideLayout472.xml" ContentType="application/vnd.openxmlformats-officedocument.presentationml.slideLayout+xml"/>
  <Override PartName="/ppt/slideLayouts/slideLayout473.xml" ContentType="application/vnd.openxmlformats-officedocument.presentationml.slideLayout+xml"/>
  <Override PartName="/ppt/slideLayouts/slideLayout474.xml" ContentType="application/vnd.openxmlformats-officedocument.presentationml.slideLayout+xml"/>
  <Override PartName="/ppt/slideLayouts/slideLayout475.xml" ContentType="application/vnd.openxmlformats-officedocument.presentationml.slideLayout+xml"/>
  <Override PartName="/ppt/slideLayouts/slideLayout476.xml" ContentType="application/vnd.openxmlformats-officedocument.presentationml.slideLayout+xml"/>
  <Override PartName="/ppt/slideLayouts/slideLayout477.xml" ContentType="application/vnd.openxmlformats-officedocument.presentationml.slideLayout+xml"/>
  <Override PartName="/ppt/slideLayouts/slideLayout478.xml" ContentType="application/vnd.openxmlformats-officedocument.presentationml.slideLayout+xml"/>
  <Override PartName="/ppt/slideLayouts/slideLayout479.xml" ContentType="application/vnd.openxmlformats-officedocument.presentationml.slideLayout+xml"/>
  <Override PartName="/ppt/slideLayouts/slideLayout480.xml" ContentType="application/vnd.openxmlformats-officedocument.presentationml.slideLayout+xml"/>
  <Override PartName="/ppt/slideLayouts/slideLayout481.xml" ContentType="application/vnd.openxmlformats-officedocument.presentationml.slideLayout+xml"/>
  <Override PartName="/ppt/slideLayouts/slideLayout482.xml" ContentType="application/vnd.openxmlformats-officedocument.presentationml.slideLayout+xml"/>
  <Override PartName="/ppt/slideLayouts/slideLayout483.xml" ContentType="application/vnd.openxmlformats-officedocument.presentationml.slideLayout+xml"/>
  <Override PartName="/ppt/slideLayouts/slideLayout484.xml" ContentType="application/vnd.openxmlformats-officedocument.presentationml.slideLayout+xml"/>
  <Override PartName="/ppt/slideLayouts/slideLayout485.xml" ContentType="application/vnd.openxmlformats-officedocument.presentationml.slideLayout+xml"/>
  <Override PartName="/ppt/slideLayouts/slideLayout486.xml" ContentType="application/vnd.openxmlformats-officedocument.presentationml.slideLayout+xml"/>
  <Override PartName="/ppt/slideLayouts/slideLayout487.xml" ContentType="application/vnd.openxmlformats-officedocument.presentationml.slideLayout+xml"/>
  <Override PartName="/ppt/slideLayouts/slideLayout488.xml" ContentType="application/vnd.openxmlformats-officedocument.presentationml.slideLayout+xml"/>
  <Override PartName="/ppt/slideLayouts/slideLayout489.xml" ContentType="application/vnd.openxmlformats-officedocument.presentationml.slideLayout+xml"/>
  <Override PartName="/ppt/slideLayouts/slideLayout490.xml" ContentType="application/vnd.openxmlformats-officedocument.presentationml.slideLayout+xml"/>
  <Override PartName="/ppt/slideLayouts/slideLayout491.xml" ContentType="application/vnd.openxmlformats-officedocument.presentationml.slideLayout+xml"/>
  <Override PartName="/ppt/slideLayouts/slideLayout492.xml" ContentType="application/vnd.openxmlformats-officedocument.presentationml.slideLayout+xml"/>
  <Override PartName="/ppt/slideLayouts/slideLayout493.xml" ContentType="application/vnd.openxmlformats-officedocument.presentationml.slideLayout+xml"/>
  <Override PartName="/ppt/slideLayouts/slideLayout494.xml" ContentType="application/vnd.openxmlformats-officedocument.presentationml.slideLayout+xml"/>
  <Override PartName="/ppt/slideLayouts/slideLayout495.xml" ContentType="application/vnd.openxmlformats-officedocument.presentationml.slideLayout+xml"/>
  <Override PartName="/ppt/slideLayouts/slideLayout496.xml" ContentType="application/vnd.openxmlformats-officedocument.presentationml.slideLayout+xml"/>
  <Override PartName="/ppt/slideLayouts/slideLayout497.xml" ContentType="application/vnd.openxmlformats-officedocument.presentationml.slideLayout+xml"/>
  <Override PartName="/ppt/slideLayouts/slideLayout498.xml" ContentType="application/vnd.openxmlformats-officedocument.presentationml.slideLayout+xml"/>
  <Override PartName="/ppt/slideLayouts/slideLayout499.xml" ContentType="application/vnd.openxmlformats-officedocument.presentationml.slideLayout+xml"/>
  <Override PartName="/ppt/slideLayouts/slideLayout500.xml" ContentType="application/vnd.openxmlformats-officedocument.presentationml.slideLayout+xml"/>
  <Override PartName="/ppt/slideLayouts/slideLayout501.xml" ContentType="application/vnd.openxmlformats-officedocument.presentationml.slideLayout+xml"/>
  <Override PartName="/ppt/slideLayouts/slideLayout502.xml" ContentType="application/vnd.openxmlformats-officedocument.presentationml.slideLayout+xml"/>
  <Override PartName="/ppt/slideLayouts/slideLayout503.xml" ContentType="application/vnd.openxmlformats-officedocument.presentationml.slideLayout+xml"/>
  <Override PartName="/ppt/slideLayouts/slideLayout504.xml" ContentType="application/vnd.openxmlformats-officedocument.presentationml.slideLayout+xml"/>
  <Override PartName="/ppt/slideLayouts/slideLayout505.xml" ContentType="application/vnd.openxmlformats-officedocument.presentationml.slideLayout+xml"/>
  <Override PartName="/ppt/slideLayouts/slideLayout506.xml" ContentType="application/vnd.openxmlformats-officedocument.presentationml.slideLayout+xml"/>
  <Override PartName="/ppt/slideLayouts/slideLayout507.xml" ContentType="application/vnd.openxmlformats-officedocument.presentationml.slideLayout+xml"/>
  <Override PartName="/ppt/slideLayouts/slideLayout508.xml" ContentType="application/vnd.openxmlformats-officedocument.presentationml.slideLayout+xml"/>
  <Override PartName="/ppt/slideLayouts/slideLayout509.xml" ContentType="application/vnd.openxmlformats-officedocument.presentationml.slideLayout+xml"/>
  <Override PartName="/ppt/slideLayouts/slideLayout510.xml" ContentType="application/vnd.openxmlformats-officedocument.presentationml.slideLayout+xml"/>
  <Override PartName="/ppt/slideLayouts/slideLayout511.xml" ContentType="application/vnd.openxmlformats-officedocument.presentationml.slideLayout+xml"/>
  <Override PartName="/ppt/slideLayouts/slideLayout512.xml" ContentType="application/vnd.openxmlformats-officedocument.presentationml.slideLayout+xml"/>
  <Override PartName="/ppt/slideLayouts/slideLayout513.xml" ContentType="application/vnd.openxmlformats-officedocument.presentationml.slideLayout+xml"/>
  <Override PartName="/ppt/slideLayouts/slideLayout514.xml" ContentType="application/vnd.openxmlformats-officedocument.presentationml.slideLayout+xml"/>
  <Override PartName="/ppt/slideLayouts/slideLayout515.xml" ContentType="application/vnd.openxmlformats-officedocument.presentationml.slideLayout+xml"/>
  <Override PartName="/ppt/slideLayouts/slideLayout516.xml" ContentType="application/vnd.openxmlformats-officedocument.presentationml.slideLayout+xml"/>
  <Override PartName="/ppt/slideLayouts/slideLayout517.xml" ContentType="application/vnd.openxmlformats-officedocument.presentationml.slideLayout+xml"/>
  <Override PartName="/ppt/slideLayouts/slideLayout518.xml" ContentType="application/vnd.openxmlformats-officedocument.presentationml.slideLayout+xml"/>
  <Override PartName="/ppt/slideLayouts/slideLayout519.xml" ContentType="application/vnd.openxmlformats-officedocument.presentationml.slideLayout+xml"/>
  <Override PartName="/ppt/slideLayouts/slideLayout520.xml" ContentType="application/vnd.openxmlformats-officedocument.presentationml.slideLayout+xml"/>
  <Override PartName="/ppt/slideLayouts/slideLayout521.xml" ContentType="application/vnd.openxmlformats-officedocument.presentationml.slideLayout+xml"/>
  <Override PartName="/ppt/slideLayouts/slideLayout522.xml" ContentType="application/vnd.openxmlformats-officedocument.presentationml.slideLayout+xml"/>
  <Override PartName="/ppt/slideLayouts/slideLayout523.xml" ContentType="application/vnd.openxmlformats-officedocument.presentationml.slideLayout+xml"/>
  <Override PartName="/ppt/slideLayouts/slideLayout524.xml" ContentType="application/vnd.openxmlformats-officedocument.presentationml.slideLayout+xml"/>
  <Override PartName="/ppt/slideLayouts/slideLayout525.xml" ContentType="application/vnd.openxmlformats-officedocument.presentationml.slideLayout+xml"/>
  <Override PartName="/ppt/slideLayouts/slideLayout526.xml" ContentType="application/vnd.openxmlformats-officedocument.presentationml.slideLayout+xml"/>
  <Override PartName="/ppt/slideLayouts/slideLayout527.xml" ContentType="application/vnd.openxmlformats-officedocument.presentationml.slideLayout+xml"/>
  <Override PartName="/ppt/slideLayouts/slideLayout528.xml" ContentType="application/vnd.openxmlformats-officedocument.presentationml.slideLayout+xml"/>
  <Override PartName="/ppt/slideLayouts/slideLayout529.xml" ContentType="application/vnd.openxmlformats-officedocument.presentationml.slideLayout+xml"/>
  <Override PartName="/ppt/slideLayouts/slideLayout530.xml" ContentType="application/vnd.openxmlformats-officedocument.presentationml.slideLayout+xml"/>
  <Override PartName="/ppt/slideLayouts/slideLayout531.xml" ContentType="application/vnd.openxmlformats-officedocument.presentationml.slideLayout+xml"/>
  <Override PartName="/ppt/slideLayouts/slideLayout532.xml" ContentType="application/vnd.openxmlformats-officedocument.presentationml.slideLayout+xml"/>
  <Override PartName="/ppt/slideLayouts/slideLayout533.xml" ContentType="application/vnd.openxmlformats-officedocument.presentationml.slideLayout+xml"/>
  <Override PartName="/ppt/slideLayouts/slideLayout534.xml" ContentType="application/vnd.openxmlformats-officedocument.presentationml.slideLayout+xml"/>
  <Override PartName="/ppt/slideLayouts/slideLayout535.xml" ContentType="application/vnd.openxmlformats-officedocument.presentationml.slideLayout+xml"/>
  <Override PartName="/ppt/slideLayouts/slideLayout536.xml" ContentType="application/vnd.openxmlformats-officedocument.presentationml.slideLayout+xml"/>
  <Override PartName="/ppt/slideLayouts/slideLayout537.xml" ContentType="application/vnd.openxmlformats-officedocument.presentationml.slideLayout+xml"/>
  <Override PartName="/ppt/slideLayouts/slideLayout538.xml" ContentType="application/vnd.openxmlformats-officedocument.presentationml.slideLayout+xml"/>
  <Override PartName="/ppt/slideLayouts/slideLayout539.xml" ContentType="application/vnd.openxmlformats-officedocument.presentationml.slideLayout+xml"/>
  <Override PartName="/ppt/slideLayouts/slideLayout540.xml" ContentType="application/vnd.openxmlformats-officedocument.presentationml.slideLayout+xml"/>
  <Override PartName="/ppt/slideLayouts/slideLayout541.xml" ContentType="application/vnd.openxmlformats-officedocument.presentationml.slideLayout+xml"/>
  <Override PartName="/ppt/slideLayouts/slideLayout542.xml" ContentType="application/vnd.openxmlformats-officedocument.presentationml.slideLayout+xml"/>
  <Override PartName="/ppt/slideLayouts/slideLayout543.xml" ContentType="application/vnd.openxmlformats-officedocument.presentationml.slideLayout+xml"/>
  <Override PartName="/ppt/slideLayouts/slideLayout544.xml" ContentType="application/vnd.openxmlformats-officedocument.presentationml.slideLayout+xml"/>
  <Override PartName="/ppt/slideLayouts/slideLayout545.xml" ContentType="application/vnd.openxmlformats-officedocument.presentationml.slideLayout+xml"/>
  <Override PartName="/ppt/slideLayouts/slideLayout546.xml" ContentType="application/vnd.openxmlformats-officedocument.presentationml.slideLayout+xml"/>
  <Override PartName="/ppt/slideLayouts/slideLayout547.xml" ContentType="application/vnd.openxmlformats-officedocument.presentationml.slideLayout+xml"/>
  <Override PartName="/ppt/slideLayouts/slideLayout548.xml" ContentType="application/vnd.openxmlformats-officedocument.presentationml.slideLayout+xml"/>
  <Override PartName="/ppt/slideLayouts/slideLayout549.xml" ContentType="application/vnd.openxmlformats-officedocument.presentationml.slideLayout+xml"/>
  <Override PartName="/ppt/slideLayouts/slideLayout550.xml" ContentType="application/vnd.openxmlformats-officedocument.presentationml.slideLayout+xml"/>
  <Override PartName="/ppt/slideLayouts/slideLayout551.xml" ContentType="application/vnd.openxmlformats-officedocument.presentationml.slideLayout+xml"/>
  <Override PartName="/ppt/slideLayouts/slideLayout552.xml" ContentType="application/vnd.openxmlformats-officedocument.presentationml.slideLayout+xml"/>
  <Override PartName="/ppt/slideLayouts/slideLayout553.xml" ContentType="application/vnd.openxmlformats-officedocument.presentationml.slideLayout+xml"/>
  <Override PartName="/ppt/slideLayouts/slideLayout554.xml" ContentType="application/vnd.openxmlformats-officedocument.presentationml.slideLayout+xml"/>
  <Override PartName="/ppt/slideLayouts/slideLayout555.xml" ContentType="application/vnd.openxmlformats-officedocument.presentationml.slideLayout+xml"/>
  <Override PartName="/ppt/slideLayouts/slideLayout556.xml" ContentType="application/vnd.openxmlformats-officedocument.presentationml.slideLayout+xml"/>
  <Override PartName="/ppt/slideLayouts/slideLayout557.xml" ContentType="application/vnd.openxmlformats-officedocument.presentationml.slideLayout+xml"/>
  <Override PartName="/ppt/slideLayouts/slideLayout558.xml" ContentType="application/vnd.openxmlformats-officedocument.presentationml.slideLayout+xml"/>
  <Override PartName="/ppt/slideLayouts/slideLayout559.xml" ContentType="application/vnd.openxmlformats-officedocument.presentationml.slideLayout+xml"/>
  <Override PartName="/ppt/slideLayouts/slideLayout560.xml" ContentType="application/vnd.openxmlformats-officedocument.presentationml.slideLayout+xml"/>
  <Override PartName="/ppt/slideLayouts/slideLayout561.xml" ContentType="application/vnd.openxmlformats-officedocument.presentationml.slideLayout+xml"/>
  <Override PartName="/ppt/slideLayouts/slideLayout562.xml" ContentType="application/vnd.openxmlformats-officedocument.presentationml.slideLayout+xml"/>
  <Override PartName="/ppt/slideLayouts/slideLayout563.xml" ContentType="application/vnd.openxmlformats-officedocument.presentationml.slideLayout+xml"/>
  <Override PartName="/ppt/slideLayouts/slideLayout564.xml" ContentType="application/vnd.openxmlformats-officedocument.presentationml.slideLayout+xml"/>
  <Override PartName="/ppt/slideLayouts/slideLayout565.xml" ContentType="application/vnd.openxmlformats-officedocument.presentationml.slideLayout+xml"/>
  <Override PartName="/ppt/slideLayouts/slideLayout566.xml" ContentType="application/vnd.openxmlformats-officedocument.presentationml.slideLayout+xml"/>
  <Override PartName="/ppt/slideLayouts/slideLayout567.xml" ContentType="application/vnd.openxmlformats-officedocument.presentationml.slideLayout+xml"/>
  <Override PartName="/ppt/slideLayouts/slideLayout568.xml" ContentType="application/vnd.openxmlformats-officedocument.presentationml.slideLayout+xml"/>
  <Override PartName="/ppt/slideLayouts/slideLayout569.xml" ContentType="application/vnd.openxmlformats-officedocument.presentationml.slideLayout+xml"/>
  <Override PartName="/ppt/slideLayouts/slideLayout570.xml" ContentType="application/vnd.openxmlformats-officedocument.presentationml.slideLayout+xml"/>
  <Override PartName="/ppt/slideLayouts/slideLayout571.xml" ContentType="application/vnd.openxmlformats-officedocument.presentationml.slideLayout+xml"/>
  <Override PartName="/ppt/slideLayouts/slideLayout572.xml" ContentType="application/vnd.openxmlformats-officedocument.presentationml.slideLayout+xml"/>
  <Override PartName="/ppt/slideLayouts/slideLayout573.xml" ContentType="application/vnd.openxmlformats-officedocument.presentationml.slideLayout+xml"/>
  <Override PartName="/ppt/slideLayouts/slideLayout574.xml" ContentType="application/vnd.openxmlformats-officedocument.presentationml.slideLayout+xml"/>
  <Override PartName="/ppt/slideLayouts/slideLayout575.xml" ContentType="application/vnd.openxmlformats-officedocument.presentationml.slideLayout+xml"/>
  <Override PartName="/ppt/slideLayouts/slideLayout576.xml" ContentType="application/vnd.openxmlformats-officedocument.presentationml.slideLayout+xml"/>
  <Override PartName="/ppt/slideLayouts/slideLayout577.xml" ContentType="application/vnd.openxmlformats-officedocument.presentationml.slideLayout+xml"/>
  <Override PartName="/ppt/slideLayouts/slideLayout578.xml" ContentType="application/vnd.openxmlformats-officedocument.presentationml.slideLayout+xml"/>
  <Override PartName="/ppt/slideLayouts/slideLayout579.xml" ContentType="application/vnd.openxmlformats-officedocument.presentationml.slideLayout+xml"/>
  <Override PartName="/ppt/slideLayouts/slideLayout580.xml" ContentType="application/vnd.openxmlformats-officedocument.presentationml.slideLayout+xml"/>
  <Override PartName="/ppt/slideLayouts/slideLayout581.xml" ContentType="application/vnd.openxmlformats-officedocument.presentationml.slideLayout+xml"/>
  <Override PartName="/ppt/slideLayouts/slideLayout582.xml" ContentType="application/vnd.openxmlformats-officedocument.presentationml.slideLayout+xml"/>
  <Override PartName="/ppt/slideLayouts/slideLayout583.xml" ContentType="application/vnd.openxmlformats-officedocument.presentationml.slideLayout+xml"/>
  <Override PartName="/ppt/slideLayouts/slideLayout584.xml" ContentType="application/vnd.openxmlformats-officedocument.presentationml.slideLayout+xml"/>
  <Override PartName="/ppt/slideLayouts/slideLayout585.xml" ContentType="application/vnd.openxmlformats-officedocument.presentationml.slideLayout+xml"/>
  <Override PartName="/ppt/slideLayouts/slideLayout586.xml" ContentType="application/vnd.openxmlformats-officedocument.presentationml.slideLayout+xml"/>
  <Override PartName="/ppt/slideLayouts/slideLayout587.xml" ContentType="application/vnd.openxmlformats-officedocument.presentationml.slideLayout+xml"/>
  <Override PartName="/ppt/slideLayouts/slideLayout588.xml" ContentType="application/vnd.openxmlformats-officedocument.presentationml.slideLayout+xml"/>
  <Override PartName="/ppt/slideLayouts/slideLayout589.xml" ContentType="application/vnd.openxmlformats-officedocument.presentationml.slideLayout+xml"/>
  <Override PartName="/ppt/slideLayouts/slideLayout590.xml" ContentType="application/vnd.openxmlformats-officedocument.presentationml.slideLayout+xml"/>
  <Override PartName="/ppt/slideLayouts/slideLayout591.xml" ContentType="application/vnd.openxmlformats-officedocument.presentationml.slideLayout+xml"/>
  <Override PartName="/ppt/slideLayouts/slideLayout592.xml" ContentType="application/vnd.openxmlformats-officedocument.presentationml.slideLayout+xml"/>
  <Override PartName="/ppt/slideLayouts/slideLayout593.xml" ContentType="application/vnd.openxmlformats-officedocument.presentationml.slideLayout+xml"/>
  <Override PartName="/ppt/slideLayouts/slideLayout594.xml" ContentType="application/vnd.openxmlformats-officedocument.presentationml.slideLayout+xml"/>
  <Override PartName="/ppt/slideLayouts/slideLayout595.xml" ContentType="application/vnd.openxmlformats-officedocument.presentationml.slideLayout+xml"/>
  <Override PartName="/ppt/slideLayouts/slideLayout596.xml" ContentType="application/vnd.openxmlformats-officedocument.presentationml.slideLayout+xml"/>
  <Override PartName="/ppt/slideLayouts/slideLayout597.xml" ContentType="application/vnd.openxmlformats-officedocument.presentationml.slideLayout+xml"/>
  <Override PartName="/ppt/slideLayouts/slideLayout598.xml" ContentType="application/vnd.openxmlformats-officedocument.presentationml.slideLayout+xml"/>
  <Override PartName="/ppt/slideLayouts/slideLayout599.xml" ContentType="application/vnd.openxmlformats-officedocument.presentationml.slideLayout+xml"/>
  <Override PartName="/ppt/slideLayouts/slideLayout600.xml" ContentType="application/vnd.openxmlformats-officedocument.presentationml.slideLayout+xml"/>
  <Override PartName="/ppt/slideLayouts/slideLayout601.xml" ContentType="application/vnd.openxmlformats-officedocument.presentationml.slideLayout+xml"/>
  <Override PartName="/ppt/slideLayouts/slideLayout602.xml" ContentType="application/vnd.openxmlformats-officedocument.presentationml.slideLayout+xml"/>
  <Override PartName="/ppt/slideLayouts/slideLayout603.xml" ContentType="application/vnd.openxmlformats-officedocument.presentationml.slideLayout+xml"/>
  <Override PartName="/ppt/slideLayouts/slideLayout604.xml" ContentType="application/vnd.openxmlformats-officedocument.presentationml.slideLayout+xml"/>
  <Override PartName="/ppt/slideLayouts/slideLayout605.xml" ContentType="application/vnd.openxmlformats-officedocument.presentationml.slideLayout+xml"/>
  <Override PartName="/ppt/slideLayouts/slideLayout606.xml" ContentType="application/vnd.openxmlformats-officedocument.presentationml.slideLayout+xml"/>
  <Override PartName="/ppt/slideLayouts/slideLayout607.xml" ContentType="application/vnd.openxmlformats-officedocument.presentationml.slideLayout+xml"/>
  <Override PartName="/ppt/slideLayouts/slideLayout608.xml" ContentType="application/vnd.openxmlformats-officedocument.presentationml.slideLayout+xml"/>
  <Override PartName="/ppt/slideLayouts/slideLayout609.xml" ContentType="application/vnd.openxmlformats-officedocument.presentationml.slideLayout+xml"/>
  <Override PartName="/ppt/slideLayouts/slideLayout610.xml" ContentType="application/vnd.openxmlformats-officedocument.presentationml.slideLayout+xml"/>
  <Override PartName="/ppt/slideLayouts/slideLayout611.xml" ContentType="application/vnd.openxmlformats-officedocument.presentationml.slideLayout+xml"/>
  <Override PartName="/ppt/slideLayouts/slideLayout612.xml" ContentType="application/vnd.openxmlformats-officedocument.presentationml.slideLayout+xml"/>
  <Override PartName="/ppt/slideLayouts/slideLayout613.xml" ContentType="application/vnd.openxmlformats-officedocument.presentationml.slideLayout+xml"/>
  <Override PartName="/ppt/slideLayouts/slideLayout614.xml" ContentType="application/vnd.openxmlformats-officedocument.presentationml.slideLayout+xml"/>
  <Override PartName="/ppt/slideLayouts/slideLayout615.xml" ContentType="application/vnd.openxmlformats-officedocument.presentationml.slideLayout+xml"/>
  <Override PartName="/ppt/slideLayouts/slideLayout616.xml" ContentType="application/vnd.openxmlformats-officedocument.presentationml.slideLayout+xml"/>
  <Override PartName="/ppt/slideLayouts/slideLayout617.xml" ContentType="application/vnd.openxmlformats-officedocument.presentationml.slideLayout+xml"/>
  <Override PartName="/ppt/slideLayouts/slideLayout618.xml" ContentType="application/vnd.openxmlformats-officedocument.presentationml.slideLayout+xml"/>
  <Override PartName="/ppt/slideLayouts/slideLayout619.xml" ContentType="application/vnd.openxmlformats-officedocument.presentationml.slideLayout+xml"/>
  <Override PartName="/ppt/slideLayouts/slideLayout620.xml" ContentType="application/vnd.openxmlformats-officedocument.presentationml.slideLayout+xml"/>
  <Override PartName="/ppt/slideLayouts/slideLayout621.xml" ContentType="application/vnd.openxmlformats-officedocument.presentationml.slideLayout+xml"/>
  <Override PartName="/ppt/slideLayouts/slideLayout622.xml" ContentType="application/vnd.openxmlformats-officedocument.presentationml.slideLayout+xml"/>
  <Override PartName="/ppt/slideLayouts/slideLayout623.xml" ContentType="application/vnd.openxmlformats-officedocument.presentationml.slideLayout+xml"/>
  <Override PartName="/ppt/slideLayouts/slideLayout624.xml" ContentType="application/vnd.openxmlformats-officedocument.presentationml.slideLayout+xml"/>
  <Override PartName="/ppt/slideLayouts/slideLayout625.xml" ContentType="application/vnd.openxmlformats-officedocument.presentationml.slideLayout+xml"/>
  <Override PartName="/ppt/slideLayouts/slideLayout626.xml" ContentType="application/vnd.openxmlformats-officedocument.presentationml.slideLayout+xml"/>
  <Override PartName="/ppt/slideLayouts/slideLayout627.xml" ContentType="application/vnd.openxmlformats-officedocument.presentationml.slideLayout+xml"/>
  <Override PartName="/ppt/slideLayouts/slideLayout628.xml" ContentType="application/vnd.openxmlformats-officedocument.presentationml.slideLayout+xml"/>
  <Override PartName="/ppt/slideLayouts/slideLayout629.xml" ContentType="application/vnd.openxmlformats-officedocument.presentationml.slideLayout+xml"/>
  <Override PartName="/ppt/slideLayouts/slideLayout630.xml" ContentType="application/vnd.openxmlformats-officedocument.presentationml.slideLayout+xml"/>
  <Override PartName="/ppt/slideLayouts/slideLayout631.xml" ContentType="application/vnd.openxmlformats-officedocument.presentationml.slideLayout+xml"/>
  <Override PartName="/ppt/slideLayouts/slideLayout632.xml" ContentType="application/vnd.openxmlformats-officedocument.presentationml.slideLayout+xml"/>
  <Override PartName="/ppt/slideLayouts/slideLayout633.xml" ContentType="application/vnd.openxmlformats-officedocument.presentationml.slideLayout+xml"/>
  <Override PartName="/ppt/slideLayouts/slideLayout634.xml" ContentType="application/vnd.openxmlformats-officedocument.presentationml.slideLayout+xml"/>
  <Override PartName="/ppt/slideLayouts/slideLayout635.xml" ContentType="application/vnd.openxmlformats-officedocument.presentationml.slideLayout+xml"/>
  <Override PartName="/ppt/slideLayouts/slideLayout636.xml" ContentType="application/vnd.openxmlformats-officedocument.presentationml.slideLayout+xml"/>
  <Override PartName="/ppt/slideLayouts/slideLayout637.xml" ContentType="application/vnd.openxmlformats-officedocument.presentationml.slideLayout+xml"/>
  <Override PartName="/ppt/slideLayouts/slideLayout638.xml" ContentType="application/vnd.openxmlformats-officedocument.presentationml.slideLayout+xml"/>
  <Override PartName="/ppt/slideLayouts/slideLayout639.xml" ContentType="application/vnd.openxmlformats-officedocument.presentationml.slideLayout+xml"/>
  <Override PartName="/ppt/slideLayouts/slideLayout640.xml" ContentType="application/vnd.openxmlformats-officedocument.presentationml.slideLayout+xml"/>
  <Override PartName="/ppt/slideLayouts/slideLayout641.xml" ContentType="application/vnd.openxmlformats-officedocument.presentationml.slideLayout+xml"/>
  <Override PartName="/ppt/slideLayouts/slideLayout642.xml" ContentType="application/vnd.openxmlformats-officedocument.presentationml.slideLayout+xml"/>
  <Override PartName="/ppt/slideLayouts/slideLayout643.xml" ContentType="application/vnd.openxmlformats-officedocument.presentationml.slideLayout+xml"/>
  <Override PartName="/ppt/slideLayouts/slideLayout644.xml" ContentType="application/vnd.openxmlformats-officedocument.presentationml.slideLayout+xml"/>
  <Override PartName="/ppt/slideLayouts/slideLayout645.xml" ContentType="application/vnd.openxmlformats-officedocument.presentationml.slideLayout+xml"/>
  <Override PartName="/ppt/slideLayouts/slideLayout646.xml" ContentType="application/vnd.openxmlformats-officedocument.presentationml.slideLayout+xml"/>
  <Override PartName="/ppt/slideLayouts/slideLayout647.xml" ContentType="application/vnd.openxmlformats-officedocument.presentationml.slideLayout+xml"/>
  <Override PartName="/ppt/slideLayouts/slideLayout648.xml" ContentType="application/vnd.openxmlformats-officedocument.presentationml.slideLayout+xml"/>
  <Override PartName="/ppt/slideLayouts/slideLayout649.xml" ContentType="application/vnd.openxmlformats-officedocument.presentationml.slideLayout+xml"/>
  <Override PartName="/ppt/slideLayouts/slideLayout650.xml" ContentType="application/vnd.openxmlformats-officedocument.presentationml.slideLayout+xml"/>
  <Override PartName="/ppt/slideLayouts/slideLayout651.xml" ContentType="application/vnd.openxmlformats-officedocument.presentationml.slideLayout+xml"/>
  <Override PartName="/ppt/slideLayouts/slideLayout652.xml" ContentType="application/vnd.openxmlformats-officedocument.presentationml.slideLayout+xml"/>
  <Override PartName="/ppt/slideLayouts/slideLayout653.xml" ContentType="application/vnd.openxmlformats-officedocument.presentationml.slideLayout+xml"/>
  <Override PartName="/ppt/slideLayouts/slideLayout654.xml" ContentType="application/vnd.openxmlformats-officedocument.presentationml.slideLayout+xml"/>
  <Override PartName="/ppt/slideLayouts/slideLayout655.xml" ContentType="application/vnd.openxmlformats-officedocument.presentationml.slideLayout+xml"/>
  <Override PartName="/ppt/slideLayouts/slideLayout656.xml" ContentType="application/vnd.openxmlformats-officedocument.presentationml.slideLayout+xml"/>
  <Override PartName="/ppt/slideLayouts/slideLayout657.xml" ContentType="application/vnd.openxmlformats-officedocument.presentationml.slideLayout+xml"/>
  <Override PartName="/ppt/slideLayouts/slideLayout658.xml" ContentType="application/vnd.openxmlformats-officedocument.presentationml.slideLayout+xml"/>
  <Override PartName="/ppt/slideLayouts/slideLayout659.xml" ContentType="application/vnd.openxmlformats-officedocument.presentationml.slideLayout+xml"/>
  <Override PartName="/ppt/slideLayouts/slideLayout660.xml" ContentType="application/vnd.openxmlformats-officedocument.presentationml.slideLayout+xml"/>
  <Override PartName="/ppt/slideLayouts/slideLayout661.xml" ContentType="application/vnd.openxmlformats-officedocument.presentationml.slideLayout+xml"/>
  <Override PartName="/ppt/slideLayouts/slideLayout662.xml" ContentType="application/vnd.openxmlformats-officedocument.presentationml.slideLayout+xml"/>
  <Override PartName="/ppt/slideLayouts/slideLayout663.xml" ContentType="application/vnd.openxmlformats-officedocument.presentationml.slideLayout+xml"/>
  <Override PartName="/ppt/slideLayouts/slideLayout664.xml" ContentType="application/vnd.openxmlformats-officedocument.presentationml.slideLayout+xml"/>
  <Override PartName="/ppt/slideLayouts/slideLayout665.xml" ContentType="application/vnd.openxmlformats-officedocument.presentationml.slideLayout+xml"/>
  <Override PartName="/ppt/slideLayouts/slideLayout666.xml" ContentType="application/vnd.openxmlformats-officedocument.presentationml.slideLayout+xml"/>
  <Override PartName="/ppt/slideLayouts/slideLayout667.xml" ContentType="application/vnd.openxmlformats-officedocument.presentationml.slideLayout+xml"/>
  <Override PartName="/ppt/slideLayouts/slideLayout668.xml" ContentType="application/vnd.openxmlformats-officedocument.presentationml.slideLayout+xml"/>
  <Override PartName="/ppt/slideLayouts/slideLayout669.xml" ContentType="application/vnd.openxmlformats-officedocument.presentationml.slideLayout+xml"/>
  <Override PartName="/ppt/slideLayouts/slideLayout670.xml" ContentType="application/vnd.openxmlformats-officedocument.presentationml.slideLayout+xml"/>
  <Override PartName="/ppt/slideLayouts/slideLayout671.xml" ContentType="application/vnd.openxmlformats-officedocument.presentationml.slideLayout+xml"/>
  <Override PartName="/ppt/slideLayouts/slideLayout672.xml" ContentType="application/vnd.openxmlformats-officedocument.presentationml.slideLayout+xml"/>
  <Override PartName="/ppt/slideLayouts/slideLayout673.xml" ContentType="application/vnd.openxmlformats-officedocument.presentationml.slideLayout+xml"/>
  <Override PartName="/ppt/slideLayouts/slideLayout674.xml" ContentType="application/vnd.openxmlformats-officedocument.presentationml.slideLayout+xml"/>
  <Override PartName="/ppt/slideLayouts/slideLayout675.xml" ContentType="application/vnd.openxmlformats-officedocument.presentationml.slideLayout+xml"/>
  <Override PartName="/ppt/slideLayouts/slideLayout676.xml" ContentType="application/vnd.openxmlformats-officedocument.presentationml.slideLayout+xml"/>
  <Override PartName="/ppt/slideLayouts/slideLayout677.xml" ContentType="application/vnd.openxmlformats-officedocument.presentationml.slideLayout+xml"/>
  <Override PartName="/ppt/slideLayouts/slideLayout678.xml" ContentType="application/vnd.openxmlformats-officedocument.presentationml.slideLayout+xml"/>
  <Override PartName="/ppt/slideLayouts/slideLayout679.xml" ContentType="application/vnd.openxmlformats-officedocument.presentationml.slideLayout+xml"/>
  <Override PartName="/ppt/slideLayouts/slideLayout680.xml" ContentType="application/vnd.openxmlformats-officedocument.presentationml.slideLayout+xml"/>
  <Override PartName="/ppt/slideLayouts/slideLayout681.xml" ContentType="application/vnd.openxmlformats-officedocument.presentationml.slideLayout+xml"/>
  <Override PartName="/ppt/slideLayouts/slideLayout682.xml" ContentType="application/vnd.openxmlformats-officedocument.presentationml.slideLayout+xml"/>
  <Override PartName="/ppt/slideLayouts/slideLayout683.xml" ContentType="application/vnd.openxmlformats-officedocument.presentationml.slideLayout+xml"/>
  <Override PartName="/ppt/slideLayouts/slideLayout684.xml" ContentType="application/vnd.openxmlformats-officedocument.presentationml.slideLayout+xml"/>
  <Override PartName="/ppt/slideLayouts/slideLayout685.xml" ContentType="application/vnd.openxmlformats-officedocument.presentationml.slideLayout+xml"/>
  <Override PartName="/ppt/slideLayouts/slideLayout686.xml" ContentType="application/vnd.openxmlformats-officedocument.presentationml.slideLayout+xml"/>
  <Override PartName="/ppt/slideLayouts/slideLayout687.xml" ContentType="application/vnd.openxmlformats-officedocument.presentationml.slideLayout+xml"/>
  <Override PartName="/ppt/slideLayouts/slideLayout688.xml" ContentType="application/vnd.openxmlformats-officedocument.presentationml.slideLayout+xml"/>
  <Override PartName="/ppt/slideLayouts/slideLayout689.xml" ContentType="application/vnd.openxmlformats-officedocument.presentationml.slideLayout+xml"/>
  <Override PartName="/ppt/slideLayouts/slideLayout690.xml" ContentType="application/vnd.openxmlformats-officedocument.presentationml.slideLayout+xml"/>
  <Override PartName="/ppt/slideLayouts/slideLayout691.xml" ContentType="application/vnd.openxmlformats-officedocument.presentationml.slideLayout+xml"/>
  <Override PartName="/ppt/slideLayouts/slideLayout692.xml" ContentType="application/vnd.openxmlformats-officedocument.presentationml.slideLayout+xml"/>
  <Override PartName="/ppt/slideLayouts/slideLayout693.xml" ContentType="application/vnd.openxmlformats-officedocument.presentationml.slideLayout+xml"/>
  <Override PartName="/ppt/slideLayouts/slideLayout694.xml" ContentType="application/vnd.openxmlformats-officedocument.presentationml.slideLayout+xml"/>
  <Override PartName="/ppt/slideLayouts/slideLayout695.xml" ContentType="application/vnd.openxmlformats-officedocument.presentationml.slideLayout+xml"/>
  <Override PartName="/ppt/slideLayouts/slideLayout696.xml" ContentType="application/vnd.openxmlformats-officedocument.presentationml.slideLayout+xml"/>
  <Override PartName="/ppt/slideLayouts/slideLayout697.xml" ContentType="application/vnd.openxmlformats-officedocument.presentationml.slideLayout+xml"/>
  <Override PartName="/ppt/slideLayouts/slideLayout698.xml" ContentType="application/vnd.openxmlformats-officedocument.presentationml.slideLayout+xml"/>
  <Override PartName="/ppt/slideLayouts/slideLayout699.xml" ContentType="application/vnd.openxmlformats-officedocument.presentationml.slideLayout+xml"/>
  <Override PartName="/ppt/slideLayouts/slideLayout700.xml" ContentType="application/vnd.openxmlformats-officedocument.presentationml.slideLayout+xml"/>
  <Override PartName="/ppt/slideLayouts/slideLayout701.xml" ContentType="application/vnd.openxmlformats-officedocument.presentationml.slideLayout+xml"/>
  <Override PartName="/ppt/slideLayouts/slideLayout702.xml" ContentType="application/vnd.openxmlformats-officedocument.presentationml.slideLayout+xml"/>
  <Override PartName="/ppt/slideLayouts/slideLayout703.xml" ContentType="application/vnd.openxmlformats-officedocument.presentationml.slideLayout+xml"/>
  <Override PartName="/ppt/slideLayouts/slideLayout704.xml" ContentType="application/vnd.openxmlformats-officedocument.presentationml.slideLayout+xml"/>
  <Override PartName="/ppt/slideLayouts/slideLayout705.xml" ContentType="application/vnd.openxmlformats-officedocument.presentationml.slideLayout+xml"/>
  <Override PartName="/ppt/slideLayouts/slideLayout706.xml" ContentType="application/vnd.openxmlformats-officedocument.presentationml.slideLayout+xml"/>
  <Override PartName="/ppt/slideLayouts/slideLayout707.xml" ContentType="application/vnd.openxmlformats-officedocument.presentationml.slideLayout+xml"/>
  <Override PartName="/ppt/slideLayouts/slideLayout708.xml" ContentType="application/vnd.openxmlformats-officedocument.presentationml.slideLayout+xml"/>
  <Override PartName="/ppt/slideLayouts/slideLayout709.xml" ContentType="application/vnd.openxmlformats-officedocument.presentationml.slideLayout+xml"/>
  <Override PartName="/ppt/slideLayouts/slideLayout710.xml" ContentType="application/vnd.openxmlformats-officedocument.presentationml.slideLayout+xml"/>
  <Override PartName="/ppt/slideLayouts/slideLayout711.xml" ContentType="application/vnd.openxmlformats-officedocument.presentationml.slideLayout+xml"/>
  <Override PartName="/ppt/slideLayouts/slideLayout712.xml" ContentType="application/vnd.openxmlformats-officedocument.presentationml.slideLayout+xml"/>
  <Override PartName="/ppt/slideLayouts/slideLayout713.xml" ContentType="application/vnd.openxmlformats-officedocument.presentationml.slideLayout+xml"/>
  <Override PartName="/ppt/slideLayouts/slideLayout714.xml" ContentType="application/vnd.openxmlformats-officedocument.presentationml.slideLayout+xml"/>
  <Override PartName="/ppt/slideLayouts/slideLayout715.xml" ContentType="application/vnd.openxmlformats-officedocument.presentationml.slideLayout+xml"/>
  <Override PartName="/ppt/slideLayouts/slideLayout716.xml" ContentType="application/vnd.openxmlformats-officedocument.presentationml.slideLayout+xml"/>
  <Override PartName="/ppt/slideLayouts/slideLayout717.xml" ContentType="application/vnd.openxmlformats-officedocument.presentationml.slideLayout+xml"/>
  <Override PartName="/ppt/slideLayouts/slideLayout718.xml" ContentType="application/vnd.openxmlformats-officedocument.presentationml.slideLayout+xml"/>
  <Override PartName="/ppt/slideLayouts/slideLayout719.xml" ContentType="application/vnd.openxmlformats-officedocument.presentationml.slideLayout+xml"/>
  <Override PartName="/ppt/slideLayouts/slideLayout720.xml" ContentType="application/vnd.openxmlformats-officedocument.presentationml.slideLayout+xml"/>
  <Override PartName="/ppt/slideLayouts/slideLayout721.xml" ContentType="application/vnd.openxmlformats-officedocument.presentationml.slideLayout+xml"/>
  <Override PartName="/ppt/slideLayouts/slideLayout722.xml" ContentType="application/vnd.openxmlformats-officedocument.presentationml.slideLayout+xml"/>
  <Override PartName="/ppt/slideLayouts/slideLayout723.xml" ContentType="application/vnd.openxmlformats-officedocument.presentationml.slideLayout+xml"/>
  <Override PartName="/ppt/slideLayouts/slideLayout724.xml" ContentType="application/vnd.openxmlformats-officedocument.presentationml.slideLayout+xml"/>
  <Override PartName="/ppt/slideLayouts/slideLayout725.xml" ContentType="application/vnd.openxmlformats-officedocument.presentationml.slideLayout+xml"/>
  <Override PartName="/ppt/slideLayouts/slideLayout726.xml" ContentType="application/vnd.openxmlformats-officedocument.presentationml.slideLayout+xml"/>
  <Override PartName="/ppt/slideLayouts/slideLayout727.xml" ContentType="application/vnd.openxmlformats-officedocument.presentationml.slideLayout+xml"/>
  <Override PartName="/ppt/slideLayouts/slideLayout728.xml" ContentType="application/vnd.openxmlformats-officedocument.presentationml.slideLayout+xml"/>
  <Override PartName="/ppt/slideLayouts/slideLayout729.xml" ContentType="application/vnd.openxmlformats-officedocument.presentationml.slideLayout+xml"/>
  <Override PartName="/ppt/slideLayouts/slideLayout730.xml" ContentType="application/vnd.openxmlformats-officedocument.presentationml.slideLayout+xml"/>
  <Override PartName="/ppt/slideLayouts/slideLayout731.xml" ContentType="application/vnd.openxmlformats-officedocument.presentationml.slideLayout+xml"/>
  <Override PartName="/ppt/slideLayouts/slideLayout732.xml" ContentType="application/vnd.openxmlformats-officedocument.presentationml.slideLayout+xml"/>
  <Override PartName="/ppt/slideLayouts/slideLayout733.xml" ContentType="application/vnd.openxmlformats-officedocument.presentationml.slideLayout+xml"/>
  <Override PartName="/ppt/slideLayouts/slideLayout734.xml" ContentType="application/vnd.openxmlformats-officedocument.presentationml.slideLayout+xml"/>
  <Override PartName="/ppt/slideLayouts/slideLayout735.xml" ContentType="application/vnd.openxmlformats-officedocument.presentationml.slideLayout+xml"/>
  <Override PartName="/ppt/slideLayouts/slideLayout736.xml" ContentType="application/vnd.openxmlformats-officedocument.presentationml.slideLayout+xml"/>
  <Override PartName="/ppt/slideLayouts/slideLayout737.xml" ContentType="application/vnd.openxmlformats-officedocument.presentationml.slideLayout+xml"/>
  <Override PartName="/ppt/slideLayouts/slideLayout738.xml" ContentType="application/vnd.openxmlformats-officedocument.presentationml.slideLayout+xml"/>
  <Override PartName="/ppt/slideLayouts/slideLayout739.xml" ContentType="application/vnd.openxmlformats-officedocument.presentationml.slideLayout+xml"/>
  <Override PartName="/ppt/slideLayouts/slideLayout740.xml" ContentType="application/vnd.openxmlformats-officedocument.presentationml.slideLayout+xml"/>
  <Override PartName="/ppt/slideLayouts/slideLayout741.xml" ContentType="application/vnd.openxmlformats-officedocument.presentationml.slideLayout+xml"/>
  <Override PartName="/ppt/slideLayouts/slideLayout742.xml" ContentType="application/vnd.openxmlformats-officedocument.presentationml.slideLayout+xml"/>
  <Override PartName="/ppt/slideLayouts/slideLayout743.xml" ContentType="application/vnd.openxmlformats-officedocument.presentationml.slideLayout+xml"/>
  <Override PartName="/ppt/slideLayouts/slideLayout744.xml" ContentType="application/vnd.openxmlformats-officedocument.presentationml.slideLayout+xml"/>
  <Override PartName="/ppt/slideLayouts/slideLayout745.xml" ContentType="application/vnd.openxmlformats-officedocument.presentationml.slideLayout+xml"/>
  <Override PartName="/ppt/slideLayouts/slideLayout746.xml" ContentType="application/vnd.openxmlformats-officedocument.presentationml.slideLayout+xml"/>
  <Override PartName="/ppt/slideLayouts/slideLayout747.xml" ContentType="application/vnd.openxmlformats-officedocument.presentationml.slideLayout+xml"/>
  <Override PartName="/ppt/slideLayouts/slideLayout748.xml" ContentType="application/vnd.openxmlformats-officedocument.presentationml.slideLayout+xml"/>
  <Override PartName="/ppt/slideLayouts/slideLayout749.xml" ContentType="application/vnd.openxmlformats-officedocument.presentationml.slideLayout+xml"/>
  <Override PartName="/ppt/slideLayouts/slideLayout750.xml" ContentType="application/vnd.openxmlformats-officedocument.presentationml.slideLayout+xml"/>
  <Override PartName="/ppt/slideLayouts/slideLayout751.xml" ContentType="application/vnd.openxmlformats-officedocument.presentationml.slideLayout+xml"/>
  <Override PartName="/ppt/slideLayouts/slideLayout752.xml" ContentType="application/vnd.openxmlformats-officedocument.presentationml.slideLayout+xml"/>
  <Override PartName="/ppt/slideLayouts/slideLayout753.xml" ContentType="application/vnd.openxmlformats-officedocument.presentationml.slideLayout+xml"/>
  <Override PartName="/ppt/slideLayouts/slideLayout754.xml" ContentType="application/vnd.openxmlformats-officedocument.presentationml.slideLayout+xml"/>
  <Override PartName="/ppt/slideLayouts/slideLayout755.xml" ContentType="application/vnd.openxmlformats-officedocument.presentationml.slideLayout+xml"/>
  <Override PartName="/ppt/slideLayouts/slideLayout756.xml" ContentType="application/vnd.openxmlformats-officedocument.presentationml.slideLayout+xml"/>
  <Override PartName="/ppt/slideLayouts/slideLayout757.xml" ContentType="application/vnd.openxmlformats-officedocument.presentationml.slideLayout+xml"/>
  <Override PartName="/ppt/slideLayouts/slideLayout758.xml" ContentType="application/vnd.openxmlformats-officedocument.presentationml.slideLayout+xml"/>
  <Override PartName="/ppt/slideLayouts/slideLayout759.xml" ContentType="application/vnd.openxmlformats-officedocument.presentationml.slideLayout+xml"/>
  <Override PartName="/ppt/slideLayouts/slideLayout760.xml" ContentType="application/vnd.openxmlformats-officedocument.presentationml.slideLayout+xml"/>
  <Override PartName="/ppt/slideLayouts/slideLayout761.xml" ContentType="application/vnd.openxmlformats-officedocument.presentationml.slideLayout+xml"/>
  <Override PartName="/ppt/slideLayouts/slideLayout762.xml" ContentType="application/vnd.openxmlformats-officedocument.presentationml.slideLayout+xml"/>
  <Override PartName="/ppt/slideLayouts/slideLayout763.xml" ContentType="application/vnd.openxmlformats-officedocument.presentationml.slideLayout+xml"/>
  <Override PartName="/ppt/slideLayouts/slideLayout764.xml" ContentType="application/vnd.openxmlformats-officedocument.presentationml.slideLayout+xml"/>
  <Override PartName="/ppt/slideLayouts/slideLayout765.xml" ContentType="application/vnd.openxmlformats-officedocument.presentationml.slideLayout+xml"/>
  <Override PartName="/ppt/slideLayouts/slideLayout766.xml" ContentType="application/vnd.openxmlformats-officedocument.presentationml.slideLayout+xml"/>
  <Override PartName="/ppt/slideLayouts/slideLayout767.xml" ContentType="application/vnd.openxmlformats-officedocument.presentationml.slideLayout+xml"/>
  <Override PartName="/ppt/slideLayouts/slideLayout768.xml" ContentType="application/vnd.openxmlformats-officedocument.presentationml.slideLayout+xml"/>
  <Override PartName="/ppt/slideLayouts/slideLayout769.xml" ContentType="application/vnd.openxmlformats-officedocument.presentationml.slideLayout+xml"/>
  <Override PartName="/ppt/slideLayouts/slideLayout770.xml" ContentType="application/vnd.openxmlformats-officedocument.presentationml.slideLayout+xml"/>
  <Override PartName="/ppt/slideLayouts/slideLayout771.xml" ContentType="application/vnd.openxmlformats-officedocument.presentationml.slideLayout+xml"/>
  <Override PartName="/ppt/slideLayouts/slideLayout772.xml" ContentType="application/vnd.openxmlformats-officedocument.presentationml.slideLayout+xml"/>
  <Override PartName="/ppt/slideLayouts/slideLayout773.xml" ContentType="application/vnd.openxmlformats-officedocument.presentationml.slideLayout+xml"/>
  <Override PartName="/ppt/slideLayouts/slideLayout774.xml" ContentType="application/vnd.openxmlformats-officedocument.presentationml.slideLayout+xml"/>
  <Override PartName="/ppt/slideLayouts/slideLayout775.xml" ContentType="application/vnd.openxmlformats-officedocument.presentationml.slideLayout+xml"/>
  <Override PartName="/ppt/slideLayouts/slideLayout776.xml" ContentType="application/vnd.openxmlformats-officedocument.presentationml.slideLayout+xml"/>
  <Override PartName="/ppt/slideLayouts/slideLayout777.xml" ContentType="application/vnd.openxmlformats-officedocument.presentationml.slideLayout+xml"/>
  <Override PartName="/ppt/slideLayouts/slideLayout778.xml" ContentType="application/vnd.openxmlformats-officedocument.presentationml.slideLayout+xml"/>
  <Override PartName="/ppt/slideLayouts/slideLayout779.xml" ContentType="application/vnd.openxmlformats-officedocument.presentationml.slideLayout+xml"/>
  <Override PartName="/ppt/slideLayouts/slideLayout780.xml" ContentType="application/vnd.openxmlformats-officedocument.presentationml.slideLayout+xml"/>
  <Override PartName="/ppt/slideLayouts/slideLayout781.xml" ContentType="application/vnd.openxmlformats-officedocument.presentationml.slideLayout+xml"/>
  <Override PartName="/ppt/slideLayouts/slideLayout782.xml" ContentType="application/vnd.openxmlformats-officedocument.presentationml.slideLayout+xml"/>
  <Override PartName="/ppt/slideLayouts/slideLayout783.xml" ContentType="application/vnd.openxmlformats-officedocument.presentationml.slideLayout+xml"/>
  <Override PartName="/ppt/slideLayouts/slideLayout784.xml" ContentType="application/vnd.openxmlformats-officedocument.presentationml.slideLayout+xml"/>
  <Override PartName="/ppt/slideLayouts/slideLayout785.xml" ContentType="application/vnd.openxmlformats-officedocument.presentationml.slideLayout+xml"/>
  <Override PartName="/ppt/slideLayouts/slideLayout786.xml" ContentType="application/vnd.openxmlformats-officedocument.presentationml.slideLayout+xml"/>
  <Override PartName="/ppt/slideLayouts/slideLayout787.xml" ContentType="application/vnd.openxmlformats-officedocument.presentationml.slideLayout+xml"/>
  <Override PartName="/ppt/slideLayouts/slideLayout788.xml" ContentType="application/vnd.openxmlformats-officedocument.presentationml.slideLayout+xml"/>
  <Override PartName="/ppt/slideLayouts/slideLayout789.xml" ContentType="application/vnd.openxmlformats-officedocument.presentationml.slideLayout+xml"/>
  <Override PartName="/ppt/slideLayouts/slideLayout790.xml" ContentType="application/vnd.openxmlformats-officedocument.presentationml.slideLayout+xml"/>
  <Override PartName="/ppt/slideLayouts/slideLayout791.xml" ContentType="application/vnd.openxmlformats-officedocument.presentationml.slideLayout+xml"/>
  <Override PartName="/ppt/slideLayouts/slideLayout792.xml" ContentType="application/vnd.openxmlformats-officedocument.presentationml.slideLayout+xml"/>
  <Override PartName="/ppt/slideLayouts/slideLayout793.xml" ContentType="application/vnd.openxmlformats-officedocument.presentationml.slideLayout+xml"/>
  <Override PartName="/ppt/slideLayouts/slideLayout794.xml" ContentType="application/vnd.openxmlformats-officedocument.presentationml.slideLayout+xml"/>
  <Override PartName="/ppt/slideLayouts/slideLayout795.xml" ContentType="application/vnd.openxmlformats-officedocument.presentationml.slideLayout+xml"/>
  <Override PartName="/ppt/slideLayouts/slideLayout796.xml" ContentType="application/vnd.openxmlformats-officedocument.presentationml.slideLayout+xml"/>
  <Override PartName="/ppt/slideLayouts/slideLayout797.xml" ContentType="application/vnd.openxmlformats-officedocument.presentationml.slideLayout+xml"/>
  <Override PartName="/ppt/slideLayouts/slideLayout798.xml" ContentType="application/vnd.openxmlformats-officedocument.presentationml.slideLayout+xml"/>
  <Override PartName="/ppt/slideLayouts/slideLayout799.xml" ContentType="application/vnd.openxmlformats-officedocument.presentationml.slideLayout+xml"/>
  <Override PartName="/ppt/slideLayouts/slideLayout800.xml" ContentType="application/vnd.openxmlformats-officedocument.presentationml.slideLayout+xml"/>
  <Override PartName="/ppt/slideLayouts/slideLayout801.xml" ContentType="application/vnd.openxmlformats-officedocument.presentationml.slideLayout+xml"/>
  <Override PartName="/ppt/slideLayouts/slideLayout802.xml" ContentType="application/vnd.openxmlformats-officedocument.presentationml.slideLayout+xml"/>
  <Override PartName="/ppt/slideLayouts/slideLayout803.xml" ContentType="application/vnd.openxmlformats-officedocument.presentationml.slideLayout+xml"/>
  <Override PartName="/ppt/slideLayouts/slideLayout804.xml" ContentType="application/vnd.openxmlformats-officedocument.presentationml.slideLayout+xml"/>
  <Override PartName="/ppt/slideLayouts/slideLayout805.xml" ContentType="application/vnd.openxmlformats-officedocument.presentationml.slideLayout+xml"/>
  <Override PartName="/ppt/slideLayouts/slideLayout806.xml" ContentType="application/vnd.openxmlformats-officedocument.presentationml.slideLayout+xml"/>
  <Override PartName="/ppt/slideLayouts/slideLayout807.xml" ContentType="application/vnd.openxmlformats-officedocument.presentationml.slideLayout+xml"/>
  <Override PartName="/ppt/slideLayouts/slideLayout808.xml" ContentType="application/vnd.openxmlformats-officedocument.presentationml.slideLayout+xml"/>
  <Override PartName="/ppt/slideLayouts/slideLayout809.xml" ContentType="application/vnd.openxmlformats-officedocument.presentationml.slideLayout+xml"/>
  <Override PartName="/ppt/slideLayouts/slideLayout810.xml" ContentType="application/vnd.openxmlformats-officedocument.presentationml.slideLayout+xml"/>
  <Override PartName="/ppt/slideLayouts/slideLayout811.xml" ContentType="application/vnd.openxmlformats-officedocument.presentationml.slideLayout+xml"/>
  <Override PartName="/ppt/slideLayouts/slideLayout812.xml" ContentType="application/vnd.openxmlformats-officedocument.presentationml.slideLayout+xml"/>
  <Override PartName="/ppt/theme/theme45.xml" ContentType="application/vnd.openxmlformats-officedocument.theme+xml"/>
  <Override PartName="/ppt/slideLayouts/slideLayout813.xml" ContentType="application/vnd.openxmlformats-officedocument.presentationml.slideLayout+xml"/>
  <Override PartName="/ppt/slideLayouts/slideLayout814.xml" ContentType="application/vnd.openxmlformats-officedocument.presentationml.slideLayout+xml"/>
  <Override PartName="/ppt/slideLayouts/slideLayout815.xml" ContentType="application/vnd.openxmlformats-officedocument.presentationml.slideLayout+xml"/>
  <Override PartName="/ppt/slideLayouts/slideLayout816.xml" ContentType="application/vnd.openxmlformats-officedocument.presentationml.slideLayout+xml"/>
  <Override PartName="/ppt/slideLayouts/slideLayout817.xml" ContentType="application/vnd.openxmlformats-officedocument.presentationml.slideLayout+xml"/>
  <Override PartName="/ppt/slideLayouts/slideLayout818.xml" ContentType="application/vnd.openxmlformats-officedocument.presentationml.slideLayout+xml"/>
  <Override PartName="/ppt/slideLayouts/slideLayout819.xml" ContentType="application/vnd.openxmlformats-officedocument.presentationml.slideLayout+xml"/>
  <Override PartName="/ppt/slideLayouts/slideLayout820.xml" ContentType="application/vnd.openxmlformats-officedocument.presentationml.slideLayout+xml"/>
  <Override PartName="/ppt/slideLayouts/slideLayout821.xml" ContentType="application/vnd.openxmlformats-officedocument.presentationml.slideLayout+xml"/>
  <Override PartName="/ppt/slideLayouts/slideLayout822.xml" ContentType="application/vnd.openxmlformats-officedocument.presentationml.slideLayout+xml"/>
  <Override PartName="/ppt/slideLayouts/slideLayout823.xml" ContentType="application/vnd.openxmlformats-officedocument.presentationml.slideLayout+xml"/>
  <Override PartName="/ppt/slideLayouts/slideLayout824.xml" ContentType="application/vnd.openxmlformats-officedocument.presentationml.slideLayout+xml"/>
  <Override PartName="/ppt/slideLayouts/slideLayout825.xml" ContentType="application/vnd.openxmlformats-officedocument.presentationml.slideLayout+xml"/>
  <Override PartName="/ppt/slideLayouts/slideLayout826.xml" ContentType="application/vnd.openxmlformats-officedocument.presentationml.slideLayout+xml"/>
  <Override PartName="/ppt/slideLayouts/slideLayout827.xml" ContentType="application/vnd.openxmlformats-officedocument.presentationml.slideLayout+xml"/>
  <Override PartName="/ppt/slideLayouts/slideLayout828.xml" ContentType="application/vnd.openxmlformats-officedocument.presentationml.slideLayout+xml"/>
  <Override PartName="/ppt/slideLayouts/slideLayout829.xml" ContentType="application/vnd.openxmlformats-officedocument.presentationml.slideLayout+xml"/>
  <Override PartName="/ppt/slideLayouts/slideLayout830.xml" ContentType="application/vnd.openxmlformats-officedocument.presentationml.slideLayout+xml"/>
  <Override PartName="/ppt/slideLayouts/slideLayout831.xml" ContentType="application/vnd.openxmlformats-officedocument.presentationml.slideLayout+xml"/>
  <Override PartName="/ppt/slideLayouts/slideLayout832.xml" ContentType="application/vnd.openxmlformats-officedocument.presentationml.slideLayout+xml"/>
  <Override PartName="/ppt/slideLayouts/slideLayout833.xml" ContentType="application/vnd.openxmlformats-officedocument.presentationml.slideLayout+xml"/>
  <Override PartName="/ppt/slideLayouts/slideLayout834.xml" ContentType="application/vnd.openxmlformats-officedocument.presentationml.slideLayout+xml"/>
  <Override PartName="/ppt/slideLayouts/slideLayout835.xml" ContentType="application/vnd.openxmlformats-officedocument.presentationml.slideLayout+xml"/>
  <Override PartName="/ppt/slideLayouts/slideLayout836.xml" ContentType="application/vnd.openxmlformats-officedocument.presentationml.slideLayout+xml"/>
  <Override PartName="/ppt/slideLayouts/slideLayout837.xml" ContentType="application/vnd.openxmlformats-officedocument.presentationml.slideLayout+xml"/>
  <Override PartName="/ppt/slideLayouts/slideLayout838.xml" ContentType="application/vnd.openxmlformats-officedocument.presentationml.slideLayout+xml"/>
  <Override PartName="/ppt/slideLayouts/slideLayout839.xml" ContentType="application/vnd.openxmlformats-officedocument.presentationml.slideLayout+xml"/>
  <Override PartName="/ppt/slideLayouts/slideLayout840.xml" ContentType="application/vnd.openxmlformats-officedocument.presentationml.slideLayout+xml"/>
  <Override PartName="/ppt/slideLayouts/slideLayout841.xml" ContentType="application/vnd.openxmlformats-officedocument.presentationml.slideLayout+xml"/>
  <Override PartName="/ppt/slideLayouts/slideLayout842.xml" ContentType="application/vnd.openxmlformats-officedocument.presentationml.slideLayout+xml"/>
  <Override PartName="/ppt/slideLayouts/slideLayout843.xml" ContentType="application/vnd.openxmlformats-officedocument.presentationml.slideLayout+xml"/>
  <Override PartName="/ppt/slideLayouts/slideLayout844.xml" ContentType="application/vnd.openxmlformats-officedocument.presentationml.slideLayout+xml"/>
  <Override PartName="/ppt/slideLayouts/slideLayout845.xml" ContentType="application/vnd.openxmlformats-officedocument.presentationml.slideLayout+xml"/>
  <Override PartName="/ppt/slideLayouts/slideLayout846.xml" ContentType="application/vnd.openxmlformats-officedocument.presentationml.slideLayout+xml"/>
  <Override PartName="/ppt/slideLayouts/slideLayout847.xml" ContentType="application/vnd.openxmlformats-officedocument.presentationml.slideLayout+xml"/>
  <Override PartName="/ppt/slideLayouts/slideLayout848.xml" ContentType="application/vnd.openxmlformats-officedocument.presentationml.slideLayout+xml"/>
  <Override PartName="/ppt/slideLayouts/slideLayout849.xml" ContentType="application/vnd.openxmlformats-officedocument.presentationml.slideLayout+xml"/>
  <Override PartName="/ppt/slideLayouts/slideLayout850.xml" ContentType="application/vnd.openxmlformats-officedocument.presentationml.slideLayout+xml"/>
  <Override PartName="/ppt/slideLayouts/slideLayout851.xml" ContentType="application/vnd.openxmlformats-officedocument.presentationml.slideLayout+xml"/>
  <Override PartName="/ppt/slideLayouts/slideLayout852.xml" ContentType="application/vnd.openxmlformats-officedocument.presentationml.slideLayout+xml"/>
  <Override PartName="/ppt/slideLayouts/slideLayout853.xml" ContentType="application/vnd.openxmlformats-officedocument.presentationml.slideLayout+xml"/>
  <Override PartName="/ppt/slideLayouts/slideLayout854.xml" ContentType="application/vnd.openxmlformats-officedocument.presentationml.slideLayout+xml"/>
  <Override PartName="/ppt/slideLayouts/slideLayout855.xml" ContentType="application/vnd.openxmlformats-officedocument.presentationml.slideLayout+xml"/>
  <Override PartName="/ppt/slideLayouts/slideLayout856.xml" ContentType="application/vnd.openxmlformats-officedocument.presentationml.slideLayout+xml"/>
  <Override PartName="/ppt/slideLayouts/slideLayout857.xml" ContentType="application/vnd.openxmlformats-officedocument.presentationml.slideLayout+xml"/>
  <Override PartName="/ppt/slideLayouts/slideLayout858.xml" ContentType="application/vnd.openxmlformats-officedocument.presentationml.slideLayout+xml"/>
  <Override PartName="/ppt/slideLayouts/slideLayout859.xml" ContentType="application/vnd.openxmlformats-officedocument.presentationml.slideLayout+xml"/>
  <Override PartName="/ppt/slideLayouts/slideLayout860.xml" ContentType="application/vnd.openxmlformats-officedocument.presentationml.slideLayout+xml"/>
  <Override PartName="/ppt/slideLayouts/slideLayout861.xml" ContentType="application/vnd.openxmlformats-officedocument.presentationml.slideLayout+xml"/>
  <Override PartName="/ppt/slideLayouts/slideLayout862.xml" ContentType="application/vnd.openxmlformats-officedocument.presentationml.slideLayout+xml"/>
  <Override PartName="/ppt/slideLayouts/slideLayout863.xml" ContentType="application/vnd.openxmlformats-officedocument.presentationml.slideLayout+xml"/>
  <Override PartName="/ppt/slideLayouts/slideLayout864.xml" ContentType="application/vnd.openxmlformats-officedocument.presentationml.slideLayout+xml"/>
  <Override PartName="/ppt/slideLayouts/slideLayout865.xml" ContentType="application/vnd.openxmlformats-officedocument.presentationml.slideLayout+xml"/>
  <Override PartName="/ppt/slideLayouts/slideLayout866.xml" ContentType="application/vnd.openxmlformats-officedocument.presentationml.slideLayout+xml"/>
  <Override PartName="/ppt/slideLayouts/slideLayout867.xml" ContentType="application/vnd.openxmlformats-officedocument.presentationml.slideLayout+xml"/>
  <Override PartName="/ppt/slideLayouts/slideLayout868.xml" ContentType="application/vnd.openxmlformats-officedocument.presentationml.slideLayout+xml"/>
  <Override PartName="/ppt/slideLayouts/slideLayout869.xml" ContentType="application/vnd.openxmlformats-officedocument.presentationml.slideLayout+xml"/>
  <Override PartName="/ppt/slideLayouts/slideLayout870.xml" ContentType="application/vnd.openxmlformats-officedocument.presentationml.slideLayout+xml"/>
  <Override PartName="/ppt/slideLayouts/slideLayout871.xml" ContentType="application/vnd.openxmlformats-officedocument.presentationml.slideLayout+xml"/>
  <Override PartName="/ppt/slideLayouts/slideLayout872.xml" ContentType="application/vnd.openxmlformats-officedocument.presentationml.slideLayout+xml"/>
  <Override PartName="/ppt/slideLayouts/slideLayout873.xml" ContentType="application/vnd.openxmlformats-officedocument.presentationml.slideLayout+xml"/>
  <Override PartName="/ppt/slideLayouts/slideLayout874.xml" ContentType="application/vnd.openxmlformats-officedocument.presentationml.slideLayout+xml"/>
  <Override PartName="/ppt/slideLayouts/slideLayout875.xml" ContentType="application/vnd.openxmlformats-officedocument.presentationml.slideLayout+xml"/>
  <Override PartName="/ppt/slideLayouts/slideLayout876.xml" ContentType="application/vnd.openxmlformats-officedocument.presentationml.slideLayout+xml"/>
  <Override PartName="/ppt/slideLayouts/slideLayout877.xml" ContentType="application/vnd.openxmlformats-officedocument.presentationml.slideLayout+xml"/>
  <Override PartName="/ppt/slideLayouts/slideLayout878.xml" ContentType="application/vnd.openxmlformats-officedocument.presentationml.slideLayout+xml"/>
  <Override PartName="/ppt/slideLayouts/slideLayout879.xml" ContentType="application/vnd.openxmlformats-officedocument.presentationml.slideLayout+xml"/>
  <Override PartName="/ppt/slideLayouts/slideLayout880.xml" ContentType="application/vnd.openxmlformats-officedocument.presentationml.slideLayout+xml"/>
  <Override PartName="/ppt/slideLayouts/slideLayout881.xml" ContentType="application/vnd.openxmlformats-officedocument.presentationml.slideLayout+xml"/>
  <Override PartName="/ppt/slideLayouts/slideLayout882.xml" ContentType="application/vnd.openxmlformats-officedocument.presentationml.slideLayout+xml"/>
  <Override PartName="/ppt/slideLayouts/slideLayout883.xml" ContentType="application/vnd.openxmlformats-officedocument.presentationml.slideLayout+xml"/>
  <Override PartName="/ppt/slideLayouts/slideLayout884.xml" ContentType="application/vnd.openxmlformats-officedocument.presentationml.slideLayout+xml"/>
  <Override PartName="/ppt/slideLayouts/slideLayout885.xml" ContentType="application/vnd.openxmlformats-officedocument.presentationml.slideLayout+xml"/>
  <Override PartName="/ppt/slideLayouts/slideLayout886.xml" ContentType="application/vnd.openxmlformats-officedocument.presentationml.slideLayout+xml"/>
  <Override PartName="/ppt/slideLayouts/slideLayout887.xml" ContentType="application/vnd.openxmlformats-officedocument.presentationml.slideLayout+xml"/>
  <Override PartName="/ppt/slideLayouts/slideLayout888.xml" ContentType="application/vnd.openxmlformats-officedocument.presentationml.slideLayout+xml"/>
  <Override PartName="/ppt/slideLayouts/slideLayout889.xml" ContentType="application/vnd.openxmlformats-officedocument.presentationml.slideLayout+xml"/>
  <Override PartName="/ppt/slideLayouts/slideLayout890.xml" ContentType="application/vnd.openxmlformats-officedocument.presentationml.slideLayout+xml"/>
  <Override PartName="/ppt/slideLayouts/slideLayout891.xml" ContentType="application/vnd.openxmlformats-officedocument.presentationml.slideLayout+xml"/>
  <Override PartName="/ppt/slideLayouts/slideLayout892.xml" ContentType="application/vnd.openxmlformats-officedocument.presentationml.slideLayout+xml"/>
  <Override PartName="/ppt/slideLayouts/slideLayout893.xml" ContentType="application/vnd.openxmlformats-officedocument.presentationml.slideLayout+xml"/>
  <Override PartName="/ppt/slideLayouts/slideLayout894.xml" ContentType="application/vnd.openxmlformats-officedocument.presentationml.slideLayout+xml"/>
  <Override PartName="/ppt/slideLayouts/slideLayout895.xml" ContentType="application/vnd.openxmlformats-officedocument.presentationml.slideLayout+xml"/>
  <Override PartName="/ppt/slideLayouts/slideLayout896.xml" ContentType="application/vnd.openxmlformats-officedocument.presentationml.slideLayout+xml"/>
  <Override PartName="/ppt/slideLayouts/slideLayout897.xml" ContentType="application/vnd.openxmlformats-officedocument.presentationml.slideLayout+xml"/>
  <Override PartName="/ppt/slideLayouts/slideLayout898.xml" ContentType="application/vnd.openxmlformats-officedocument.presentationml.slideLayout+xml"/>
  <Override PartName="/ppt/slideLayouts/slideLayout899.xml" ContentType="application/vnd.openxmlformats-officedocument.presentationml.slideLayout+xml"/>
  <Override PartName="/ppt/slideLayouts/slideLayout900.xml" ContentType="application/vnd.openxmlformats-officedocument.presentationml.slideLayout+xml"/>
  <Override PartName="/ppt/slideLayouts/slideLayout901.xml" ContentType="application/vnd.openxmlformats-officedocument.presentationml.slideLayout+xml"/>
  <Override PartName="/ppt/slideLayouts/slideLayout902.xml" ContentType="application/vnd.openxmlformats-officedocument.presentationml.slideLayout+xml"/>
  <Override PartName="/ppt/slideLayouts/slideLayout903.xml" ContentType="application/vnd.openxmlformats-officedocument.presentationml.slideLayout+xml"/>
  <Override PartName="/ppt/slideLayouts/slideLayout904.xml" ContentType="application/vnd.openxmlformats-officedocument.presentationml.slideLayout+xml"/>
  <Override PartName="/ppt/slideLayouts/slideLayout905.xml" ContentType="application/vnd.openxmlformats-officedocument.presentationml.slideLayout+xml"/>
  <Override PartName="/ppt/slideLayouts/slideLayout906.xml" ContentType="application/vnd.openxmlformats-officedocument.presentationml.slideLayout+xml"/>
  <Override PartName="/ppt/slideLayouts/slideLayout907.xml" ContentType="application/vnd.openxmlformats-officedocument.presentationml.slideLayout+xml"/>
  <Override PartName="/ppt/slideLayouts/slideLayout908.xml" ContentType="application/vnd.openxmlformats-officedocument.presentationml.slideLayout+xml"/>
  <Override PartName="/ppt/slideLayouts/slideLayout909.xml" ContentType="application/vnd.openxmlformats-officedocument.presentationml.slideLayout+xml"/>
  <Override PartName="/ppt/slideLayouts/slideLayout910.xml" ContentType="application/vnd.openxmlformats-officedocument.presentationml.slideLayout+xml"/>
  <Override PartName="/ppt/slideLayouts/slideLayout911.xml" ContentType="application/vnd.openxmlformats-officedocument.presentationml.slideLayout+xml"/>
  <Override PartName="/ppt/slideLayouts/slideLayout912.xml" ContentType="application/vnd.openxmlformats-officedocument.presentationml.slideLayout+xml"/>
  <Override PartName="/ppt/slideLayouts/slideLayout913.xml" ContentType="application/vnd.openxmlformats-officedocument.presentationml.slideLayout+xml"/>
  <Override PartName="/ppt/slideLayouts/slideLayout914.xml" ContentType="application/vnd.openxmlformats-officedocument.presentationml.slideLayout+xml"/>
  <Override PartName="/ppt/slideLayouts/slideLayout915.xml" ContentType="application/vnd.openxmlformats-officedocument.presentationml.slideLayout+xml"/>
  <Override PartName="/ppt/slideLayouts/slideLayout916.xml" ContentType="application/vnd.openxmlformats-officedocument.presentationml.slideLayout+xml"/>
  <Override PartName="/ppt/slideLayouts/slideLayout917.xml" ContentType="application/vnd.openxmlformats-officedocument.presentationml.slideLayout+xml"/>
  <Override PartName="/ppt/slideLayouts/slideLayout918.xml" ContentType="application/vnd.openxmlformats-officedocument.presentationml.slideLayout+xml"/>
  <Override PartName="/ppt/slideLayouts/slideLayout919.xml" ContentType="application/vnd.openxmlformats-officedocument.presentationml.slideLayout+xml"/>
  <Override PartName="/ppt/slideLayouts/slideLayout920.xml" ContentType="application/vnd.openxmlformats-officedocument.presentationml.slideLayout+xml"/>
  <Override PartName="/ppt/slideLayouts/slideLayout921.xml" ContentType="application/vnd.openxmlformats-officedocument.presentationml.slideLayout+xml"/>
  <Override PartName="/ppt/slideLayouts/slideLayout922.xml" ContentType="application/vnd.openxmlformats-officedocument.presentationml.slideLayout+xml"/>
  <Override PartName="/ppt/slideLayouts/slideLayout923.xml" ContentType="application/vnd.openxmlformats-officedocument.presentationml.slideLayout+xml"/>
  <Override PartName="/ppt/slideLayouts/slideLayout924.xml" ContentType="application/vnd.openxmlformats-officedocument.presentationml.slideLayout+xml"/>
  <Override PartName="/ppt/slideLayouts/slideLayout925.xml" ContentType="application/vnd.openxmlformats-officedocument.presentationml.slideLayout+xml"/>
  <Override PartName="/ppt/slideLayouts/slideLayout926.xml" ContentType="application/vnd.openxmlformats-officedocument.presentationml.slideLayout+xml"/>
  <Override PartName="/ppt/slideLayouts/slideLayout927.xml" ContentType="application/vnd.openxmlformats-officedocument.presentationml.slideLayout+xml"/>
  <Override PartName="/ppt/slideLayouts/slideLayout928.xml" ContentType="application/vnd.openxmlformats-officedocument.presentationml.slideLayout+xml"/>
  <Override PartName="/ppt/slideLayouts/slideLayout929.xml" ContentType="application/vnd.openxmlformats-officedocument.presentationml.slideLayout+xml"/>
  <Override PartName="/ppt/slideLayouts/slideLayout930.xml" ContentType="application/vnd.openxmlformats-officedocument.presentationml.slideLayout+xml"/>
  <Override PartName="/ppt/slideLayouts/slideLayout931.xml" ContentType="application/vnd.openxmlformats-officedocument.presentationml.slideLayout+xml"/>
  <Override PartName="/ppt/slideLayouts/slideLayout932.xml" ContentType="application/vnd.openxmlformats-officedocument.presentationml.slideLayout+xml"/>
  <Override PartName="/ppt/slideLayouts/slideLayout933.xml" ContentType="application/vnd.openxmlformats-officedocument.presentationml.slideLayout+xml"/>
  <Override PartName="/ppt/slideLayouts/slideLayout934.xml" ContentType="application/vnd.openxmlformats-officedocument.presentationml.slideLayout+xml"/>
  <Override PartName="/ppt/slideLayouts/slideLayout935.xml" ContentType="application/vnd.openxmlformats-officedocument.presentationml.slideLayout+xml"/>
  <Override PartName="/ppt/slideLayouts/slideLayout936.xml" ContentType="application/vnd.openxmlformats-officedocument.presentationml.slideLayout+xml"/>
  <Override PartName="/ppt/slideLayouts/slideLayout937.xml" ContentType="application/vnd.openxmlformats-officedocument.presentationml.slideLayout+xml"/>
  <Override PartName="/ppt/slideLayouts/slideLayout938.xml" ContentType="application/vnd.openxmlformats-officedocument.presentationml.slideLayout+xml"/>
  <Override PartName="/ppt/slideLayouts/slideLayout939.xml" ContentType="application/vnd.openxmlformats-officedocument.presentationml.slideLayout+xml"/>
  <Override PartName="/ppt/slideLayouts/slideLayout940.xml" ContentType="application/vnd.openxmlformats-officedocument.presentationml.slideLayout+xml"/>
  <Override PartName="/ppt/slideLayouts/slideLayout941.xml" ContentType="application/vnd.openxmlformats-officedocument.presentationml.slideLayout+xml"/>
  <Override PartName="/ppt/slideLayouts/slideLayout942.xml" ContentType="application/vnd.openxmlformats-officedocument.presentationml.slideLayout+xml"/>
  <Override PartName="/ppt/slideLayouts/slideLayout943.xml" ContentType="application/vnd.openxmlformats-officedocument.presentationml.slideLayout+xml"/>
  <Override PartName="/ppt/slideLayouts/slideLayout944.xml" ContentType="application/vnd.openxmlformats-officedocument.presentationml.slideLayout+xml"/>
  <Override PartName="/ppt/slideLayouts/slideLayout945.xml" ContentType="application/vnd.openxmlformats-officedocument.presentationml.slideLayout+xml"/>
  <Override PartName="/ppt/slideLayouts/slideLayout946.xml" ContentType="application/vnd.openxmlformats-officedocument.presentationml.slideLayout+xml"/>
  <Override PartName="/ppt/slideLayouts/slideLayout947.xml" ContentType="application/vnd.openxmlformats-officedocument.presentationml.slideLayout+xml"/>
  <Override PartName="/ppt/slideLayouts/slideLayout948.xml" ContentType="application/vnd.openxmlformats-officedocument.presentationml.slideLayout+xml"/>
  <Override PartName="/ppt/slideLayouts/slideLayout949.xml" ContentType="application/vnd.openxmlformats-officedocument.presentationml.slideLayout+xml"/>
  <Override PartName="/ppt/slideLayouts/slideLayout950.xml" ContentType="application/vnd.openxmlformats-officedocument.presentationml.slideLayout+xml"/>
  <Override PartName="/ppt/slideLayouts/slideLayout951.xml" ContentType="application/vnd.openxmlformats-officedocument.presentationml.slideLayout+xml"/>
  <Override PartName="/ppt/slideLayouts/slideLayout952.xml" ContentType="application/vnd.openxmlformats-officedocument.presentationml.slideLayout+xml"/>
  <Override PartName="/ppt/slideLayouts/slideLayout953.xml" ContentType="application/vnd.openxmlformats-officedocument.presentationml.slideLayout+xml"/>
  <Override PartName="/ppt/slideLayouts/slideLayout954.xml" ContentType="application/vnd.openxmlformats-officedocument.presentationml.slideLayout+xml"/>
  <Override PartName="/ppt/slideLayouts/slideLayout955.xml" ContentType="application/vnd.openxmlformats-officedocument.presentationml.slideLayout+xml"/>
  <Override PartName="/ppt/slideLayouts/slideLayout956.xml" ContentType="application/vnd.openxmlformats-officedocument.presentationml.slideLayout+xml"/>
  <Override PartName="/ppt/slideLayouts/slideLayout957.xml" ContentType="application/vnd.openxmlformats-officedocument.presentationml.slideLayout+xml"/>
  <Override PartName="/ppt/slideLayouts/slideLayout958.xml" ContentType="application/vnd.openxmlformats-officedocument.presentationml.slideLayout+xml"/>
  <Override PartName="/ppt/slideLayouts/slideLayout959.xml" ContentType="application/vnd.openxmlformats-officedocument.presentationml.slideLayout+xml"/>
  <Override PartName="/ppt/slideLayouts/slideLayout960.xml" ContentType="application/vnd.openxmlformats-officedocument.presentationml.slideLayout+xml"/>
  <Override PartName="/ppt/slideLayouts/slideLayout961.xml" ContentType="application/vnd.openxmlformats-officedocument.presentationml.slideLayout+xml"/>
  <Override PartName="/ppt/slideLayouts/slideLayout962.xml" ContentType="application/vnd.openxmlformats-officedocument.presentationml.slideLayout+xml"/>
  <Override PartName="/ppt/slideLayouts/slideLayout963.xml" ContentType="application/vnd.openxmlformats-officedocument.presentationml.slideLayout+xml"/>
  <Override PartName="/ppt/slideLayouts/slideLayout964.xml" ContentType="application/vnd.openxmlformats-officedocument.presentationml.slideLayout+xml"/>
  <Override PartName="/ppt/slideLayouts/slideLayout965.xml" ContentType="application/vnd.openxmlformats-officedocument.presentationml.slideLayout+xml"/>
  <Override PartName="/ppt/slideLayouts/slideLayout966.xml" ContentType="application/vnd.openxmlformats-officedocument.presentationml.slideLayout+xml"/>
  <Override PartName="/ppt/slideLayouts/slideLayout967.xml" ContentType="application/vnd.openxmlformats-officedocument.presentationml.slideLayout+xml"/>
  <Override PartName="/ppt/slideLayouts/slideLayout968.xml" ContentType="application/vnd.openxmlformats-officedocument.presentationml.slideLayout+xml"/>
  <Override PartName="/ppt/slideLayouts/slideLayout969.xml" ContentType="application/vnd.openxmlformats-officedocument.presentationml.slideLayout+xml"/>
  <Override PartName="/ppt/slideLayouts/slideLayout970.xml" ContentType="application/vnd.openxmlformats-officedocument.presentationml.slideLayout+xml"/>
  <Override PartName="/ppt/slideLayouts/slideLayout971.xml" ContentType="application/vnd.openxmlformats-officedocument.presentationml.slideLayout+xml"/>
  <Override PartName="/ppt/slideLayouts/slideLayout972.xml" ContentType="application/vnd.openxmlformats-officedocument.presentationml.slideLayout+xml"/>
  <Override PartName="/ppt/slideLayouts/slideLayout973.xml" ContentType="application/vnd.openxmlformats-officedocument.presentationml.slideLayout+xml"/>
  <Override PartName="/ppt/slideLayouts/slideLayout974.xml" ContentType="application/vnd.openxmlformats-officedocument.presentationml.slideLayout+xml"/>
  <Override PartName="/ppt/slideLayouts/slideLayout975.xml" ContentType="application/vnd.openxmlformats-officedocument.presentationml.slideLayout+xml"/>
  <Override PartName="/ppt/slideLayouts/slideLayout976.xml" ContentType="application/vnd.openxmlformats-officedocument.presentationml.slideLayout+xml"/>
  <Override PartName="/ppt/slideLayouts/slideLayout977.xml" ContentType="application/vnd.openxmlformats-officedocument.presentationml.slideLayout+xml"/>
  <Override PartName="/ppt/slideLayouts/slideLayout978.xml" ContentType="application/vnd.openxmlformats-officedocument.presentationml.slideLayout+xml"/>
  <Override PartName="/ppt/slideLayouts/slideLayout979.xml" ContentType="application/vnd.openxmlformats-officedocument.presentationml.slideLayout+xml"/>
  <Override PartName="/ppt/slideLayouts/slideLayout980.xml" ContentType="application/vnd.openxmlformats-officedocument.presentationml.slideLayout+xml"/>
  <Override PartName="/ppt/slideLayouts/slideLayout981.xml" ContentType="application/vnd.openxmlformats-officedocument.presentationml.slideLayout+xml"/>
  <Override PartName="/ppt/slideLayouts/slideLayout982.xml" ContentType="application/vnd.openxmlformats-officedocument.presentationml.slideLayout+xml"/>
  <Override PartName="/ppt/slideLayouts/slideLayout983.xml" ContentType="application/vnd.openxmlformats-officedocument.presentationml.slideLayout+xml"/>
  <Override PartName="/ppt/slideLayouts/slideLayout984.xml" ContentType="application/vnd.openxmlformats-officedocument.presentationml.slideLayout+xml"/>
  <Override PartName="/ppt/slideLayouts/slideLayout985.xml" ContentType="application/vnd.openxmlformats-officedocument.presentationml.slideLayout+xml"/>
  <Override PartName="/ppt/slideLayouts/slideLayout986.xml" ContentType="application/vnd.openxmlformats-officedocument.presentationml.slideLayout+xml"/>
  <Override PartName="/ppt/slideLayouts/slideLayout987.xml" ContentType="application/vnd.openxmlformats-officedocument.presentationml.slideLayout+xml"/>
  <Override PartName="/ppt/slideLayouts/slideLayout988.xml" ContentType="application/vnd.openxmlformats-officedocument.presentationml.slideLayout+xml"/>
  <Override PartName="/ppt/slideLayouts/slideLayout989.xml" ContentType="application/vnd.openxmlformats-officedocument.presentationml.slideLayout+xml"/>
  <Override PartName="/ppt/slideLayouts/slideLayout990.xml" ContentType="application/vnd.openxmlformats-officedocument.presentationml.slideLayout+xml"/>
  <Override PartName="/ppt/slideLayouts/slideLayout991.xml" ContentType="application/vnd.openxmlformats-officedocument.presentationml.slideLayout+xml"/>
  <Override PartName="/ppt/slideLayouts/slideLayout992.xml" ContentType="application/vnd.openxmlformats-officedocument.presentationml.slideLayout+xml"/>
  <Override PartName="/ppt/slideLayouts/slideLayout993.xml" ContentType="application/vnd.openxmlformats-officedocument.presentationml.slideLayout+xml"/>
  <Override PartName="/ppt/slideLayouts/slideLayout994.xml" ContentType="application/vnd.openxmlformats-officedocument.presentationml.slideLayout+xml"/>
  <Override PartName="/ppt/slideLayouts/slideLayout995.xml" ContentType="application/vnd.openxmlformats-officedocument.presentationml.slideLayout+xml"/>
  <Override PartName="/ppt/slideLayouts/slideLayout996.xml" ContentType="application/vnd.openxmlformats-officedocument.presentationml.slideLayout+xml"/>
  <Override PartName="/ppt/slideLayouts/slideLayout997.xml" ContentType="application/vnd.openxmlformats-officedocument.presentationml.slideLayout+xml"/>
  <Override PartName="/ppt/slideLayouts/slideLayout998.xml" ContentType="application/vnd.openxmlformats-officedocument.presentationml.slideLayout+xml"/>
  <Override PartName="/ppt/slideLayouts/slideLayout999.xml" ContentType="application/vnd.openxmlformats-officedocument.presentationml.slideLayout+xml"/>
  <Override PartName="/ppt/slideLayouts/slideLayout1000.xml" ContentType="application/vnd.openxmlformats-officedocument.presentationml.slideLayout+xml"/>
  <Override PartName="/ppt/slideLayouts/slideLayout1001.xml" ContentType="application/vnd.openxmlformats-officedocument.presentationml.slideLayout+xml"/>
  <Override PartName="/ppt/slideLayouts/slideLayout1002.xml" ContentType="application/vnd.openxmlformats-officedocument.presentationml.slideLayout+xml"/>
  <Override PartName="/ppt/slideLayouts/slideLayout1003.xml" ContentType="application/vnd.openxmlformats-officedocument.presentationml.slideLayout+xml"/>
  <Override PartName="/ppt/slideLayouts/slideLayout1004.xml" ContentType="application/vnd.openxmlformats-officedocument.presentationml.slideLayout+xml"/>
  <Override PartName="/ppt/slideLayouts/slideLayout1005.xml" ContentType="application/vnd.openxmlformats-officedocument.presentationml.slideLayout+xml"/>
  <Override PartName="/ppt/slideLayouts/slideLayout1006.xml" ContentType="application/vnd.openxmlformats-officedocument.presentationml.slideLayout+xml"/>
  <Override PartName="/ppt/slideLayouts/slideLayout1007.xml" ContentType="application/vnd.openxmlformats-officedocument.presentationml.slideLayout+xml"/>
  <Override PartName="/ppt/slideLayouts/slideLayout1008.xml" ContentType="application/vnd.openxmlformats-officedocument.presentationml.slideLayout+xml"/>
  <Override PartName="/ppt/slideLayouts/slideLayout1009.xml" ContentType="application/vnd.openxmlformats-officedocument.presentationml.slideLayout+xml"/>
  <Override PartName="/ppt/slideLayouts/slideLayout1010.xml" ContentType="application/vnd.openxmlformats-officedocument.presentationml.slideLayout+xml"/>
  <Override PartName="/ppt/slideLayouts/slideLayout1011.xml" ContentType="application/vnd.openxmlformats-officedocument.presentationml.slideLayout+xml"/>
  <Override PartName="/ppt/slideLayouts/slideLayout1012.xml" ContentType="application/vnd.openxmlformats-officedocument.presentationml.slideLayout+xml"/>
  <Override PartName="/ppt/slideLayouts/slideLayout1013.xml" ContentType="application/vnd.openxmlformats-officedocument.presentationml.slideLayout+xml"/>
  <Override PartName="/ppt/slideLayouts/slideLayout1014.xml" ContentType="application/vnd.openxmlformats-officedocument.presentationml.slideLayout+xml"/>
  <Override PartName="/ppt/slideLayouts/slideLayout1015.xml" ContentType="application/vnd.openxmlformats-officedocument.presentationml.slideLayout+xml"/>
  <Override PartName="/ppt/slideLayouts/slideLayout1016.xml" ContentType="application/vnd.openxmlformats-officedocument.presentationml.slideLayout+xml"/>
  <Override PartName="/ppt/slideLayouts/slideLayout1017.xml" ContentType="application/vnd.openxmlformats-officedocument.presentationml.slideLayout+xml"/>
  <Override PartName="/ppt/slideLayouts/slideLayout1018.xml" ContentType="application/vnd.openxmlformats-officedocument.presentationml.slideLayout+xml"/>
  <Override PartName="/ppt/slideLayouts/slideLayout1019.xml" ContentType="application/vnd.openxmlformats-officedocument.presentationml.slideLayout+xml"/>
  <Override PartName="/ppt/slideLayouts/slideLayout1020.xml" ContentType="application/vnd.openxmlformats-officedocument.presentationml.slideLayout+xml"/>
  <Override PartName="/ppt/slideLayouts/slideLayout1021.xml" ContentType="application/vnd.openxmlformats-officedocument.presentationml.slideLayout+xml"/>
  <Override PartName="/ppt/slideLayouts/slideLayout1022.xml" ContentType="application/vnd.openxmlformats-officedocument.presentationml.slideLayout+xml"/>
  <Override PartName="/ppt/slideLayouts/slideLayout1023.xml" ContentType="application/vnd.openxmlformats-officedocument.presentationml.slideLayout+xml"/>
  <Override PartName="/ppt/slideLayouts/slideLayout1024.xml" ContentType="application/vnd.openxmlformats-officedocument.presentationml.slideLayout+xml"/>
  <Override PartName="/ppt/slideLayouts/slideLayout1025.xml" ContentType="application/vnd.openxmlformats-officedocument.presentationml.slideLayout+xml"/>
  <Override PartName="/ppt/slideLayouts/slideLayout1026.xml" ContentType="application/vnd.openxmlformats-officedocument.presentationml.slideLayout+xml"/>
  <Override PartName="/ppt/slideLayouts/slideLayout1027.xml" ContentType="application/vnd.openxmlformats-officedocument.presentationml.slideLayout+xml"/>
  <Override PartName="/ppt/slideLayouts/slideLayout1028.xml" ContentType="application/vnd.openxmlformats-officedocument.presentationml.slideLayout+xml"/>
  <Override PartName="/ppt/slideLayouts/slideLayout1029.xml" ContentType="application/vnd.openxmlformats-officedocument.presentationml.slideLayout+xml"/>
  <Override PartName="/ppt/slideLayouts/slideLayout1030.xml" ContentType="application/vnd.openxmlformats-officedocument.presentationml.slideLayout+xml"/>
  <Override PartName="/ppt/slideLayouts/slideLayout1031.xml" ContentType="application/vnd.openxmlformats-officedocument.presentationml.slideLayout+xml"/>
  <Override PartName="/ppt/slideLayouts/slideLayout1032.xml" ContentType="application/vnd.openxmlformats-officedocument.presentationml.slideLayout+xml"/>
  <Override PartName="/ppt/slideLayouts/slideLayout1033.xml" ContentType="application/vnd.openxmlformats-officedocument.presentationml.slideLayout+xml"/>
  <Override PartName="/ppt/slideLayouts/slideLayout1034.xml" ContentType="application/vnd.openxmlformats-officedocument.presentationml.slideLayout+xml"/>
  <Override PartName="/ppt/slideLayouts/slideLayout1035.xml" ContentType="application/vnd.openxmlformats-officedocument.presentationml.slideLayout+xml"/>
  <Override PartName="/ppt/slideLayouts/slideLayout1036.xml" ContentType="application/vnd.openxmlformats-officedocument.presentationml.slideLayout+xml"/>
  <Override PartName="/ppt/slideLayouts/slideLayout1037.xml" ContentType="application/vnd.openxmlformats-officedocument.presentationml.slideLayout+xml"/>
  <Override PartName="/ppt/slideLayouts/slideLayout1038.xml" ContentType="application/vnd.openxmlformats-officedocument.presentationml.slideLayout+xml"/>
  <Override PartName="/ppt/slideLayouts/slideLayout1039.xml" ContentType="application/vnd.openxmlformats-officedocument.presentationml.slideLayout+xml"/>
  <Override PartName="/ppt/slideLayouts/slideLayout1040.xml" ContentType="application/vnd.openxmlformats-officedocument.presentationml.slideLayout+xml"/>
  <Override PartName="/ppt/slideLayouts/slideLayout1041.xml" ContentType="application/vnd.openxmlformats-officedocument.presentationml.slideLayout+xml"/>
  <Override PartName="/ppt/slideLayouts/slideLayout1042.xml" ContentType="application/vnd.openxmlformats-officedocument.presentationml.slideLayout+xml"/>
  <Override PartName="/ppt/slideLayouts/slideLayout1043.xml" ContentType="application/vnd.openxmlformats-officedocument.presentationml.slideLayout+xml"/>
  <Override PartName="/ppt/slideLayouts/slideLayout1044.xml" ContentType="application/vnd.openxmlformats-officedocument.presentationml.slideLayout+xml"/>
  <Override PartName="/ppt/slideLayouts/slideLayout1045.xml" ContentType="application/vnd.openxmlformats-officedocument.presentationml.slideLayout+xml"/>
  <Override PartName="/ppt/slideLayouts/slideLayout1046.xml" ContentType="application/vnd.openxmlformats-officedocument.presentationml.slideLayout+xml"/>
  <Override PartName="/ppt/slideLayouts/slideLayout1047.xml" ContentType="application/vnd.openxmlformats-officedocument.presentationml.slideLayout+xml"/>
  <Override PartName="/ppt/slideLayouts/slideLayout1048.xml" ContentType="application/vnd.openxmlformats-officedocument.presentationml.slideLayout+xml"/>
  <Override PartName="/ppt/slideLayouts/slideLayout1049.xml" ContentType="application/vnd.openxmlformats-officedocument.presentationml.slideLayout+xml"/>
  <Override PartName="/ppt/slideLayouts/slideLayout1050.xml" ContentType="application/vnd.openxmlformats-officedocument.presentationml.slideLayout+xml"/>
  <Override PartName="/ppt/slideLayouts/slideLayout1051.xml" ContentType="application/vnd.openxmlformats-officedocument.presentationml.slideLayout+xml"/>
  <Override PartName="/ppt/slideLayouts/slideLayout1052.xml" ContentType="application/vnd.openxmlformats-officedocument.presentationml.slideLayout+xml"/>
  <Override PartName="/ppt/slideLayouts/slideLayout1053.xml" ContentType="application/vnd.openxmlformats-officedocument.presentationml.slideLayout+xml"/>
  <Override PartName="/ppt/slideLayouts/slideLayout1054.xml" ContentType="application/vnd.openxmlformats-officedocument.presentationml.slideLayout+xml"/>
  <Override PartName="/ppt/slideLayouts/slideLayout1055.xml" ContentType="application/vnd.openxmlformats-officedocument.presentationml.slideLayout+xml"/>
  <Override PartName="/ppt/slideLayouts/slideLayout1056.xml" ContentType="application/vnd.openxmlformats-officedocument.presentationml.slideLayout+xml"/>
  <Override PartName="/ppt/slideLayouts/slideLayout1057.xml" ContentType="application/vnd.openxmlformats-officedocument.presentationml.slideLayout+xml"/>
  <Override PartName="/ppt/slideLayouts/slideLayout1058.xml" ContentType="application/vnd.openxmlformats-officedocument.presentationml.slideLayout+xml"/>
  <Override PartName="/ppt/slideLayouts/slideLayout1059.xml" ContentType="application/vnd.openxmlformats-officedocument.presentationml.slideLayout+xml"/>
  <Override PartName="/ppt/slideLayouts/slideLayout1060.xml" ContentType="application/vnd.openxmlformats-officedocument.presentationml.slideLayout+xml"/>
  <Override PartName="/ppt/slideLayouts/slideLayout1061.xml" ContentType="application/vnd.openxmlformats-officedocument.presentationml.slideLayout+xml"/>
  <Override PartName="/ppt/slideLayouts/slideLayout1062.xml" ContentType="application/vnd.openxmlformats-officedocument.presentationml.slideLayout+xml"/>
  <Override PartName="/ppt/slideLayouts/slideLayout1063.xml" ContentType="application/vnd.openxmlformats-officedocument.presentationml.slideLayout+xml"/>
  <Override PartName="/ppt/slideLayouts/slideLayout1064.xml" ContentType="application/vnd.openxmlformats-officedocument.presentationml.slideLayout+xml"/>
  <Override PartName="/ppt/slideLayouts/slideLayout1065.xml" ContentType="application/vnd.openxmlformats-officedocument.presentationml.slideLayout+xml"/>
  <Override PartName="/ppt/slideLayouts/slideLayout1066.xml" ContentType="application/vnd.openxmlformats-officedocument.presentationml.slideLayout+xml"/>
  <Override PartName="/ppt/slideLayouts/slideLayout1067.xml" ContentType="application/vnd.openxmlformats-officedocument.presentationml.slideLayout+xml"/>
  <Override PartName="/ppt/slideLayouts/slideLayout1068.xml" ContentType="application/vnd.openxmlformats-officedocument.presentationml.slideLayout+xml"/>
  <Override PartName="/ppt/slideLayouts/slideLayout1069.xml" ContentType="application/vnd.openxmlformats-officedocument.presentationml.slideLayout+xml"/>
  <Override PartName="/ppt/slideLayouts/slideLayout1070.xml" ContentType="application/vnd.openxmlformats-officedocument.presentationml.slideLayout+xml"/>
  <Override PartName="/ppt/slideLayouts/slideLayout1071.xml" ContentType="application/vnd.openxmlformats-officedocument.presentationml.slideLayout+xml"/>
  <Override PartName="/ppt/slideLayouts/slideLayout1072.xml" ContentType="application/vnd.openxmlformats-officedocument.presentationml.slideLayout+xml"/>
  <Override PartName="/ppt/slideLayouts/slideLayout1073.xml" ContentType="application/vnd.openxmlformats-officedocument.presentationml.slideLayout+xml"/>
  <Override PartName="/ppt/slideLayouts/slideLayout1074.xml" ContentType="application/vnd.openxmlformats-officedocument.presentationml.slideLayout+xml"/>
  <Override PartName="/ppt/slideLayouts/slideLayout1075.xml" ContentType="application/vnd.openxmlformats-officedocument.presentationml.slideLayout+xml"/>
  <Override PartName="/ppt/slideLayouts/slideLayout1076.xml" ContentType="application/vnd.openxmlformats-officedocument.presentationml.slideLayout+xml"/>
  <Override PartName="/ppt/slideLayouts/slideLayout1077.xml" ContentType="application/vnd.openxmlformats-officedocument.presentationml.slideLayout+xml"/>
  <Override PartName="/ppt/slideLayouts/slideLayout1078.xml" ContentType="application/vnd.openxmlformats-officedocument.presentationml.slideLayout+xml"/>
  <Override PartName="/ppt/slideLayouts/slideLayout1079.xml" ContentType="application/vnd.openxmlformats-officedocument.presentationml.slideLayout+xml"/>
  <Override PartName="/ppt/slideLayouts/slideLayout1080.xml" ContentType="application/vnd.openxmlformats-officedocument.presentationml.slideLayout+xml"/>
  <Override PartName="/ppt/slideLayouts/slideLayout1081.xml" ContentType="application/vnd.openxmlformats-officedocument.presentationml.slideLayout+xml"/>
  <Override PartName="/ppt/slideLayouts/slideLayout1082.xml" ContentType="application/vnd.openxmlformats-officedocument.presentationml.slideLayout+xml"/>
  <Override PartName="/ppt/slideLayouts/slideLayout1083.xml" ContentType="application/vnd.openxmlformats-officedocument.presentationml.slideLayout+xml"/>
  <Override PartName="/ppt/slideLayouts/slideLayout1084.xml" ContentType="application/vnd.openxmlformats-officedocument.presentationml.slideLayout+xml"/>
  <Override PartName="/ppt/slideLayouts/slideLayout1085.xml" ContentType="application/vnd.openxmlformats-officedocument.presentationml.slideLayout+xml"/>
  <Override PartName="/ppt/slideLayouts/slideLayout1086.xml" ContentType="application/vnd.openxmlformats-officedocument.presentationml.slideLayout+xml"/>
  <Override PartName="/ppt/slideLayouts/slideLayout1087.xml" ContentType="application/vnd.openxmlformats-officedocument.presentationml.slideLayout+xml"/>
  <Override PartName="/ppt/slideLayouts/slideLayout1088.xml" ContentType="application/vnd.openxmlformats-officedocument.presentationml.slideLayout+xml"/>
  <Override PartName="/ppt/slideLayouts/slideLayout1089.xml" ContentType="application/vnd.openxmlformats-officedocument.presentationml.slideLayout+xml"/>
  <Override PartName="/ppt/slideLayouts/slideLayout1090.xml" ContentType="application/vnd.openxmlformats-officedocument.presentationml.slideLayout+xml"/>
  <Override PartName="/ppt/slideLayouts/slideLayout1091.xml" ContentType="application/vnd.openxmlformats-officedocument.presentationml.slideLayout+xml"/>
  <Override PartName="/ppt/slideLayouts/slideLayout1092.xml" ContentType="application/vnd.openxmlformats-officedocument.presentationml.slideLayout+xml"/>
  <Override PartName="/ppt/slideLayouts/slideLayout1093.xml" ContentType="application/vnd.openxmlformats-officedocument.presentationml.slideLayout+xml"/>
  <Override PartName="/ppt/slideLayouts/slideLayout1094.xml" ContentType="application/vnd.openxmlformats-officedocument.presentationml.slideLayout+xml"/>
  <Override PartName="/ppt/slideLayouts/slideLayout1095.xml" ContentType="application/vnd.openxmlformats-officedocument.presentationml.slideLayout+xml"/>
  <Override PartName="/ppt/slideLayouts/slideLayout1096.xml" ContentType="application/vnd.openxmlformats-officedocument.presentationml.slideLayout+xml"/>
  <Override PartName="/ppt/slideLayouts/slideLayout1097.xml" ContentType="application/vnd.openxmlformats-officedocument.presentationml.slideLayout+xml"/>
  <Override PartName="/ppt/slideLayouts/slideLayout1098.xml" ContentType="application/vnd.openxmlformats-officedocument.presentationml.slideLayout+xml"/>
  <Override PartName="/ppt/slideLayouts/slideLayout1099.xml" ContentType="application/vnd.openxmlformats-officedocument.presentationml.slideLayout+xml"/>
  <Override PartName="/ppt/slideLayouts/slideLayout1100.xml" ContentType="application/vnd.openxmlformats-officedocument.presentationml.slideLayout+xml"/>
  <Override PartName="/ppt/slideLayouts/slideLayout1101.xml" ContentType="application/vnd.openxmlformats-officedocument.presentationml.slideLayout+xml"/>
  <Override PartName="/ppt/slideLayouts/slideLayout1102.xml" ContentType="application/vnd.openxmlformats-officedocument.presentationml.slideLayout+xml"/>
  <Override PartName="/ppt/slideLayouts/slideLayout1103.xml" ContentType="application/vnd.openxmlformats-officedocument.presentationml.slideLayout+xml"/>
  <Override PartName="/ppt/slideLayouts/slideLayout1104.xml" ContentType="application/vnd.openxmlformats-officedocument.presentationml.slideLayout+xml"/>
  <Override PartName="/ppt/slideLayouts/slideLayout1105.xml" ContentType="application/vnd.openxmlformats-officedocument.presentationml.slideLayout+xml"/>
  <Override PartName="/ppt/slideLayouts/slideLayout1106.xml" ContentType="application/vnd.openxmlformats-officedocument.presentationml.slideLayout+xml"/>
  <Override PartName="/ppt/slideLayouts/slideLayout1107.xml" ContentType="application/vnd.openxmlformats-officedocument.presentationml.slideLayout+xml"/>
  <Override PartName="/ppt/slideLayouts/slideLayout1108.xml" ContentType="application/vnd.openxmlformats-officedocument.presentationml.slideLayout+xml"/>
  <Override PartName="/ppt/slideLayouts/slideLayout1109.xml" ContentType="application/vnd.openxmlformats-officedocument.presentationml.slideLayout+xml"/>
  <Override PartName="/ppt/slideLayouts/slideLayout1110.xml" ContentType="application/vnd.openxmlformats-officedocument.presentationml.slideLayout+xml"/>
  <Override PartName="/ppt/slideLayouts/slideLayout1111.xml" ContentType="application/vnd.openxmlformats-officedocument.presentationml.slideLayout+xml"/>
  <Override PartName="/ppt/slideLayouts/slideLayout1112.xml" ContentType="application/vnd.openxmlformats-officedocument.presentationml.slideLayout+xml"/>
  <Override PartName="/ppt/slideLayouts/slideLayout1113.xml" ContentType="application/vnd.openxmlformats-officedocument.presentationml.slideLayout+xml"/>
  <Override PartName="/ppt/slideLayouts/slideLayout1114.xml" ContentType="application/vnd.openxmlformats-officedocument.presentationml.slideLayout+xml"/>
  <Override PartName="/ppt/slideLayouts/slideLayout1115.xml" ContentType="application/vnd.openxmlformats-officedocument.presentationml.slideLayout+xml"/>
  <Override PartName="/ppt/slideLayouts/slideLayout1116.xml" ContentType="application/vnd.openxmlformats-officedocument.presentationml.slideLayout+xml"/>
  <Override PartName="/ppt/slideLayouts/slideLayout1117.xml" ContentType="application/vnd.openxmlformats-officedocument.presentationml.slideLayout+xml"/>
  <Override PartName="/ppt/slideLayouts/slideLayout1118.xml" ContentType="application/vnd.openxmlformats-officedocument.presentationml.slideLayout+xml"/>
  <Override PartName="/ppt/slideLayouts/slideLayout1119.xml" ContentType="application/vnd.openxmlformats-officedocument.presentationml.slideLayout+xml"/>
  <Override PartName="/ppt/slideLayouts/slideLayout1120.xml" ContentType="application/vnd.openxmlformats-officedocument.presentationml.slideLayout+xml"/>
  <Override PartName="/ppt/slideLayouts/slideLayout1121.xml" ContentType="application/vnd.openxmlformats-officedocument.presentationml.slideLayout+xml"/>
  <Override PartName="/ppt/slideLayouts/slideLayout1122.xml" ContentType="application/vnd.openxmlformats-officedocument.presentationml.slideLayout+xml"/>
  <Override PartName="/ppt/slideLayouts/slideLayout1123.xml" ContentType="application/vnd.openxmlformats-officedocument.presentationml.slideLayout+xml"/>
  <Override PartName="/ppt/slideLayouts/slideLayout1124.xml" ContentType="application/vnd.openxmlformats-officedocument.presentationml.slideLayout+xml"/>
  <Override PartName="/ppt/slideLayouts/slideLayout1125.xml" ContentType="application/vnd.openxmlformats-officedocument.presentationml.slideLayout+xml"/>
  <Override PartName="/ppt/slideLayouts/slideLayout1126.xml" ContentType="application/vnd.openxmlformats-officedocument.presentationml.slideLayout+xml"/>
  <Override PartName="/ppt/slideLayouts/slideLayout1127.xml" ContentType="application/vnd.openxmlformats-officedocument.presentationml.slideLayout+xml"/>
  <Override PartName="/ppt/slideLayouts/slideLayout1128.xml" ContentType="application/vnd.openxmlformats-officedocument.presentationml.slideLayout+xml"/>
  <Override PartName="/ppt/slideLayouts/slideLayout1129.xml" ContentType="application/vnd.openxmlformats-officedocument.presentationml.slideLayout+xml"/>
  <Override PartName="/ppt/slideLayouts/slideLayout1130.xml" ContentType="application/vnd.openxmlformats-officedocument.presentationml.slideLayout+xml"/>
  <Override PartName="/ppt/slideLayouts/slideLayout1131.xml" ContentType="application/vnd.openxmlformats-officedocument.presentationml.slideLayout+xml"/>
  <Override PartName="/ppt/slideLayouts/slideLayout1132.xml" ContentType="application/vnd.openxmlformats-officedocument.presentationml.slideLayout+xml"/>
  <Override PartName="/ppt/slideLayouts/slideLayout1133.xml" ContentType="application/vnd.openxmlformats-officedocument.presentationml.slideLayout+xml"/>
  <Override PartName="/ppt/slideLayouts/slideLayout1134.xml" ContentType="application/vnd.openxmlformats-officedocument.presentationml.slideLayout+xml"/>
  <Override PartName="/ppt/slideLayouts/slideLayout1135.xml" ContentType="application/vnd.openxmlformats-officedocument.presentationml.slideLayout+xml"/>
  <Override PartName="/ppt/slideLayouts/slideLayout1136.xml" ContentType="application/vnd.openxmlformats-officedocument.presentationml.slideLayout+xml"/>
  <Override PartName="/ppt/slideLayouts/slideLayout1137.xml" ContentType="application/vnd.openxmlformats-officedocument.presentationml.slideLayout+xml"/>
  <Override PartName="/ppt/slideLayouts/slideLayout1138.xml" ContentType="application/vnd.openxmlformats-officedocument.presentationml.slideLayout+xml"/>
  <Override PartName="/ppt/slideLayouts/slideLayout1139.xml" ContentType="application/vnd.openxmlformats-officedocument.presentationml.slideLayout+xml"/>
  <Override PartName="/ppt/slideLayouts/slideLayout1140.xml" ContentType="application/vnd.openxmlformats-officedocument.presentationml.slideLayout+xml"/>
  <Override PartName="/ppt/slideLayouts/slideLayout1141.xml" ContentType="application/vnd.openxmlformats-officedocument.presentationml.slideLayout+xml"/>
  <Override PartName="/ppt/slideLayouts/slideLayout1142.xml" ContentType="application/vnd.openxmlformats-officedocument.presentationml.slideLayout+xml"/>
  <Override PartName="/ppt/slideLayouts/slideLayout1143.xml" ContentType="application/vnd.openxmlformats-officedocument.presentationml.slideLayout+xml"/>
  <Override PartName="/ppt/slideLayouts/slideLayout1144.xml" ContentType="application/vnd.openxmlformats-officedocument.presentationml.slideLayout+xml"/>
  <Override PartName="/ppt/slideLayouts/slideLayout1145.xml" ContentType="application/vnd.openxmlformats-officedocument.presentationml.slideLayout+xml"/>
  <Override PartName="/ppt/slideLayouts/slideLayout1146.xml" ContentType="application/vnd.openxmlformats-officedocument.presentationml.slideLayout+xml"/>
  <Override PartName="/ppt/slideLayouts/slideLayout1147.xml" ContentType="application/vnd.openxmlformats-officedocument.presentationml.slideLayout+xml"/>
  <Override PartName="/ppt/slideLayouts/slideLayout1148.xml" ContentType="application/vnd.openxmlformats-officedocument.presentationml.slideLayout+xml"/>
  <Override PartName="/ppt/slideLayouts/slideLayout1149.xml" ContentType="application/vnd.openxmlformats-officedocument.presentationml.slideLayout+xml"/>
  <Override PartName="/ppt/slideLayouts/slideLayout1150.xml" ContentType="application/vnd.openxmlformats-officedocument.presentationml.slideLayout+xml"/>
  <Override PartName="/ppt/slideLayouts/slideLayout1151.xml" ContentType="application/vnd.openxmlformats-officedocument.presentationml.slideLayout+xml"/>
  <Override PartName="/ppt/slideLayouts/slideLayout1152.xml" ContentType="application/vnd.openxmlformats-officedocument.presentationml.slideLayout+xml"/>
  <Override PartName="/ppt/slideLayouts/slideLayout1153.xml" ContentType="application/vnd.openxmlformats-officedocument.presentationml.slideLayout+xml"/>
  <Override PartName="/ppt/slideLayouts/slideLayout1154.xml" ContentType="application/vnd.openxmlformats-officedocument.presentationml.slideLayout+xml"/>
  <Override PartName="/ppt/slideLayouts/slideLayout1155.xml" ContentType="application/vnd.openxmlformats-officedocument.presentationml.slideLayout+xml"/>
  <Override PartName="/ppt/slideLayouts/slideLayout1156.xml" ContentType="application/vnd.openxmlformats-officedocument.presentationml.slideLayout+xml"/>
  <Override PartName="/ppt/slideLayouts/slideLayout1157.xml" ContentType="application/vnd.openxmlformats-officedocument.presentationml.slideLayout+xml"/>
  <Override PartName="/ppt/slideLayouts/slideLayout1158.xml" ContentType="application/vnd.openxmlformats-officedocument.presentationml.slideLayout+xml"/>
  <Override PartName="/ppt/slideLayouts/slideLayout1159.xml" ContentType="application/vnd.openxmlformats-officedocument.presentationml.slideLayout+xml"/>
  <Override PartName="/ppt/slideLayouts/slideLayout1160.xml" ContentType="application/vnd.openxmlformats-officedocument.presentationml.slideLayout+xml"/>
  <Override PartName="/ppt/slideLayouts/slideLayout1161.xml" ContentType="application/vnd.openxmlformats-officedocument.presentationml.slideLayout+xml"/>
  <Override PartName="/ppt/slideLayouts/slideLayout1162.xml" ContentType="application/vnd.openxmlformats-officedocument.presentationml.slideLayout+xml"/>
  <Override PartName="/ppt/slideLayouts/slideLayout1163.xml" ContentType="application/vnd.openxmlformats-officedocument.presentationml.slideLayout+xml"/>
  <Override PartName="/ppt/slideLayouts/slideLayout1164.xml" ContentType="application/vnd.openxmlformats-officedocument.presentationml.slideLayout+xml"/>
  <Override PartName="/ppt/slideLayouts/slideLayout1165.xml" ContentType="application/vnd.openxmlformats-officedocument.presentationml.slideLayout+xml"/>
  <Override PartName="/ppt/slideLayouts/slideLayout1166.xml" ContentType="application/vnd.openxmlformats-officedocument.presentationml.slideLayout+xml"/>
  <Override PartName="/ppt/slideLayouts/slideLayout1167.xml" ContentType="application/vnd.openxmlformats-officedocument.presentationml.slideLayout+xml"/>
  <Override PartName="/ppt/theme/theme46.xml" ContentType="application/vnd.openxmlformats-officedocument.theme+xml"/>
  <Override PartName="/ppt/slideLayouts/slideLayout1168.xml" ContentType="application/vnd.openxmlformats-officedocument.presentationml.slideLayout+xml"/>
  <Override PartName="/ppt/slideLayouts/slideLayout1169.xml" ContentType="application/vnd.openxmlformats-officedocument.presentationml.slideLayout+xml"/>
  <Override PartName="/ppt/slideLayouts/slideLayout1170.xml" ContentType="application/vnd.openxmlformats-officedocument.presentationml.slideLayout+xml"/>
  <Override PartName="/ppt/slideLayouts/slideLayout1171.xml" ContentType="application/vnd.openxmlformats-officedocument.presentationml.slideLayout+xml"/>
  <Override PartName="/ppt/slideLayouts/slideLayout1172.xml" ContentType="application/vnd.openxmlformats-officedocument.presentationml.slideLayout+xml"/>
  <Override PartName="/ppt/slideLayouts/slideLayout1173.xml" ContentType="application/vnd.openxmlformats-officedocument.presentationml.slideLayout+xml"/>
  <Override PartName="/ppt/slideLayouts/slideLayout1174.xml" ContentType="application/vnd.openxmlformats-officedocument.presentationml.slideLayout+xml"/>
  <Override PartName="/ppt/slideLayouts/slideLayout1175.xml" ContentType="application/vnd.openxmlformats-officedocument.presentationml.slideLayout+xml"/>
  <Override PartName="/ppt/slideLayouts/slideLayout1176.xml" ContentType="application/vnd.openxmlformats-officedocument.presentationml.slideLayout+xml"/>
  <Override PartName="/ppt/slideLayouts/slideLayout1177.xml" ContentType="application/vnd.openxmlformats-officedocument.presentationml.slideLayout+xml"/>
  <Override PartName="/ppt/slideLayouts/slideLayout1178.xml" ContentType="application/vnd.openxmlformats-officedocument.presentationml.slideLayout+xml"/>
  <Override PartName="/ppt/slideLayouts/slideLayout1179.xml" ContentType="application/vnd.openxmlformats-officedocument.presentationml.slideLayout+xml"/>
  <Override PartName="/ppt/slideLayouts/slideLayout1180.xml" ContentType="application/vnd.openxmlformats-officedocument.presentationml.slideLayout+xml"/>
  <Override PartName="/ppt/slideLayouts/slideLayout1181.xml" ContentType="application/vnd.openxmlformats-officedocument.presentationml.slideLayout+xml"/>
  <Override PartName="/ppt/slideLayouts/slideLayout1182.xml" ContentType="application/vnd.openxmlformats-officedocument.presentationml.slideLayout+xml"/>
  <Override PartName="/ppt/slideLayouts/slideLayout1183.xml" ContentType="application/vnd.openxmlformats-officedocument.presentationml.slideLayout+xml"/>
  <Override PartName="/ppt/slideLayouts/slideLayout1184.xml" ContentType="application/vnd.openxmlformats-officedocument.presentationml.slideLayout+xml"/>
  <Override PartName="/ppt/slideLayouts/slideLayout1185.xml" ContentType="application/vnd.openxmlformats-officedocument.presentationml.slideLayout+xml"/>
  <Override PartName="/ppt/slideLayouts/slideLayout1186.xml" ContentType="application/vnd.openxmlformats-officedocument.presentationml.slideLayout+xml"/>
  <Override PartName="/ppt/slideLayouts/slideLayout1187.xml" ContentType="application/vnd.openxmlformats-officedocument.presentationml.slideLayout+xml"/>
  <Override PartName="/ppt/slideLayouts/slideLayout1188.xml" ContentType="application/vnd.openxmlformats-officedocument.presentationml.slideLayout+xml"/>
  <Override PartName="/ppt/slideLayouts/slideLayout1189.xml" ContentType="application/vnd.openxmlformats-officedocument.presentationml.slideLayout+xml"/>
  <Override PartName="/ppt/slideLayouts/slideLayout1190.xml" ContentType="application/vnd.openxmlformats-officedocument.presentationml.slideLayout+xml"/>
  <Override PartName="/ppt/slideLayouts/slideLayout1191.xml" ContentType="application/vnd.openxmlformats-officedocument.presentationml.slideLayout+xml"/>
  <Override PartName="/ppt/slideLayouts/slideLayout1192.xml" ContentType="application/vnd.openxmlformats-officedocument.presentationml.slideLayout+xml"/>
  <Override PartName="/ppt/slideLayouts/slideLayout1193.xml" ContentType="application/vnd.openxmlformats-officedocument.presentationml.slideLayout+xml"/>
  <Override PartName="/ppt/slideLayouts/slideLayout1194.xml" ContentType="application/vnd.openxmlformats-officedocument.presentationml.slideLayout+xml"/>
  <Override PartName="/ppt/slideLayouts/slideLayout1195.xml" ContentType="application/vnd.openxmlformats-officedocument.presentationml.slideLayout+xml"/>
  <Override PartName="/ppt/slideLayouts/slideLayout1196.xml" ContentType="application/vnd.openxmlformats-officedocument.presentationml.slideLayout+xml"/>
  <Override PartName="/ppt/slideLayouts/slideLayout1197.xml" ContentType="application/vnd.openxmlformats-officedocument.presentationml.slideLayout+xml"/>
  <Override PartName="/ppt/slideLayouts/slideLayout1198.xml" ContentType="application/vnd.openxmlformats-officedocument.presentationml.slideLayout+xml"/>
  <Override PartName="/ppt/slideLayouts/slideLayout1199.xml" ContentType="application/vnd.openxmlformats-officedocument.presentationml.slideLayout+xml"/>
  <Override PartName="/ppt/slideLayouts/slideLayout1200.xml" ContentType="application/vnd.openxmlformats-officedocument.presentationml.slideLayout+xml"/>
  <Override PartName="/ppt/slideLayouts/slideLayout1201.xml" ContentType="application/vnd.openxmlformats-officedocument.presentationml.slideLayout+xml"/>
  <Override PartName="/ppt/slideLayouts/slideLayout1202.xml" ContentType="application/vnd.openxmlformats-officedocument.presentationml.slideLayout+xml"/>
  <Override PartName="/ppt/slideLayouts/slideLayout1203.xml" ContentType="application/vnd.openxmlformats-officedocument.presentationml.slideLayout+xml"/>
  <Override PartName="/ppt/slideLayouts/slideLayout1204.xml" ContentType="application/vnd.openxmlformats-officedocument.presentationml.slideLayout+xml"/>
  <Override PartName="/ppt/slideLayouts/slideLayout1205.xml" ContentType="application/vnd.openxmlformats-officedocument.presentationml.slideLayout+xml"/>
  <Override PartName="/ppt/slideLayouts/slideLayout1206.xml" ContentType="application/vnd.openxmlformats-officedocument.presentationml.slideLayout+xml"/>
  <Override PartName="/ppt/slideLayouts/slideLayout1207.xml" ContentType="application/vnd.openxmlformats-officedocument.presentationml.slideLayout+xml"/>
  <Override PartName="/ppt/slideLayouts/slideLayout1208.xml" ContentType="application/vnd.openxmlformats-officedocument.presentationml.slideLayout+xml"/>
  <Override PartName="/ppt/slideLayouts/slideLayout1209.xml" ContentType="application/vnd.openxmlformats-officedocument.presentationml.slideLayout+xml"/>
  <Override PartName="/ppt/slideLayouts/slideLayout1210.xml" ContentType="application/vnd.openxmlformats-officedocument.presentationml.slideLayout+xml"/>
  <Override PartName="/ppt/slideLayouts/slideLayout1211.xml" ContentType="application/vnd.openxmlformats-officedocument.presentationml.slideLayout+xml"/>
  <Override PartName="/ppt/slideLayouts/slideLayout1212.xml" ContentType="application/vnd.openxmlformats-officedocument.presentationml.slideLayout+xml"/>
  <Override PartName="/ppt/slideLayouts/slideLayout1213.xml" ContentType="application/vnd.openxmlformats-officedocument.presentationml.slideLayout+xml"/>
  <Override PartName="/ppt/slideLayouts/slideLayout1214.xml" ContentType="application/vnd.openxmlformats-officedocument.presentationml.slideLayout+xml"/>
  <Override PartName="/ppt/slideLayouts/slideLayout1215.xml" ContentType="application/vnd.openxmlformats-officedocument.presentationml.slideLayout+xml"/>
  <Override PartName="/ppt/slideLayouts/slideLayout1216.xml" ContentType="application/vnd.openxmlformats-officedocument.presentationml.slideLayout+xml"/>
  <Override PartName="/ppt/slideLayouts/slideLayout1217.xml" ContentType="application/vnd.openxmlformats-officedocument.presentationml.slideLayout+xml"/>
  <Override PartName="/ppt/slideLayouts/slideLayout1218.xml" ContentType="application/vnd.openxmlformats-officedocument.presentationml.slideLayout+xml"/>
  <Override PartName="/ppt/slideLayouts/slideLayout1219.xml" ContentType="application/vnd.openxmlformats-officedocument.presentationml.slideLayout+xml"/>
  <Override PartName="/ppt/slideLayouts/slideLayout1220.xml" ContentType="application/vnd.openxmlformats-officedocument.presentationml.slideLayout+xml"/>
  <Override PartName="/ppt/slideLayouts/slideLayout1221.xml" ContentType="application/vnd.openxmlformats-officedocument.presentationml.slideLayout+xml"/>
  <Override PartName="/ppt/slideLayouts/slideLayout1222.xml" ContentType="application/vnd.openxmlformats-officedocument.presentationml.slideLayout+xml"/>
  <Override PartName="/ppt/slideLayouts/slideLayout1223.xml" ContentType="application/vnd.openxmlformats-officedocument.presentationml.slideLayout+xml"/>
  <Override PartName="/ppt/slideLayouts/slideLayout1224.xml" ContentType="application/vnd.openxmlformats-officedocument.presentationml.slideLayout+xml"/>
  <Override PartName="/ppt/slideLayouts/slideLayout1225.xml" ContentType="application/vnd.openxmlformats-officedocument.presentationml.slideLayout+xml"/>
  <Override PartName="/ppt/slideLayouts/slideLayout1226.xml" ContentType="application/vnd.openxmlformats-officedocument.presentationml.slideLayout+xml"/>
  <Override PartName="/ppt/slideLayouts/slideLayout1227.xml" ContentType="application/vnd.openxmlformats-officedocument.presentationml.slideLayout+xml"/>
  <Override PartName="/ppt/slideLayouts/slideLayout1228.xml" ContentType="application/vnd.openxmlformats-officedocument.presentationml.slideLayout+xml"/>
  <Override PartName="/ppt/slideLayouts/slideLayout1229.xml" ContentType="application/vnd.openxmlformats-officedocument.presentationml.slideLayout+xml"/>
  <Override PartName="/ppt/slideLayouts/slideLayout1230.xml" ContentType="application/vnd.openxmlformats-officedocument.presentationml.slideLayout+xml"/>
  <Override PartName="/ppt/slideLayouts/slideLayout1231.xml" ContentType="application/vnd.openxmlformats-officedocument.presentationml.slideLayout+xml"/>
  <Override PartName="/ppt/slideLayouts/slideLayout1232.xml" ContentType="application/vnd.openxmlformats-officedocument.presentationml.slideLayout+xml"/>
  <Override PartName="/ppt/slideLayouts/slideLayout1233.xml" ContentType="application/vnd.openxmlformats-officedocument.presentationml.slideLayout+xml"/>
  <Override PartName="/ppt/slideLayouts/slideLayout1234.xml" ContentType="application/vnd.openxmlformats-officedocument.presentationml.slideLayout+xml"/>
  <Override PartName="/ppt/slideLayouts/slideLayout1235.xml" ContentType="application/vnd.openxmlformats-officedocument.presentationml.slideLayout+xml"/>
  <Override PartName="/ppt/slideLayouts/slideLayout1236.xml" ContentType="application/vnd.openxmlformats-officedocument.presentationml.slideLayout+xml"/>
  <Override PartName="/ppt/slideLayouts/slideLayout1237.xml" ContentType="application/vnd.openxmlformats-officedocument.presentationml.slideLayout+xml"/>
  <Override PartName="/ppt/slideLayouts/slideLayout1238.xml" ContentType="application/vnd.openxmlformats-officedocument.presentationml.slideLayout+xml"/>
  <Override PartName="/ppt/slideLayouts/slideLayout1239.xml" ContentType="application/vnd.openxmlformats-officedocument.presentationml.slideLayout+xml"/>
  <Override PartName="/ppt/slideLayouts/slideLayout1240.xml" ContentType="application/vnd.openxmlformats-officedocument.presentationml.slideLayout+xml"/>
  <Override PartName="/ppt/slideLayouts/slideLayout1241.xml" ContentType="application/vnd.openxmlformats-officedocument.presentationml.slideLayout+xml"/>
  <Override PartName="/ppt/slideLayouts/slideLayout1242.xml" ContentType="application/vnd.openxmlformats-officedocument.presentationml.slideLayout+xml"/>
  <Override PartName="/ppt/slideLayouts/slideLayout1243.xml" ContentType="application/vnd.openxmlformats-officedocument.presentationml.slideLayout+xml"/>
  <Override PartName="/ppt/slideLayouts/slideLayout1244.xml" ContentType="application/vnd.openxmlformats-officedocument.presentationml.slideLayout+xml"/>
  <Override PartName="/ppt/slideLayouts/slideLayout1245.xml" ContentType="application/vnd.openxmlformats-officedocument.presentationml.slideLayout+xml"/>
  <Override PartName="/ppt/slideLayouts/slideLayout1246.xml" ContentType="application/vnd.openxmlformats-officedocument.presentationml.slideLayout+xml"/>
  <Override PartName="/ppt/slideLayouts/slideLayout1247.xml" ContentType="application/vnd.openxmlformats-officedocument.presentationml.slideLayout+xml"/>
  <Override PartName="/ppt/slideLayouts/slideLayout1248.xml" ContentType="application/vnd.openxmlformats-officedocument.presentationml.slideLayout+xml"/>
  <Override PartName="/ppt/slideLayouts/slideLayout1249.xml" ContentType="application/vnd.openxmlformats-officedocument.presentationml.slideLayout+xml"/>
  <Override PartName="/ppt/slideLayouts/slideLayout1250.xml" ContentType="application/vnd.openxmlformats-officedocument.presentationml.slideLayout+xml"/>
  <Override PartName="/ppt/slideLayouts/slideLayout1251.xml" ContentType="application/vnd.openxmlformats-officedocument.presentationml.slideLayout+xml"/>
  <Override PartName="/ppt/slideLayouts/slideLayout1252.xml" ContentType="application/vnd.openxmlformats-officedocument.presentationml.slideLayout+xml"/>
  <Override PartName="/ppt/slideLayouts/slideLayout1253.xml" ContentType="application/vnd.openxmlformats-officedocument.presentationml.slideLayout+xml"/>
  <Override PartName="/ppt/slideLayouts/slideLayout1254.xml" ContentType="application/vnd.openxmlformats-officedocument.presentationml.slideLayout+xml"/>
  <Override PartName="/ppt/slideLayouts/slideLayout1255.xml" ContentType="application/vnd.openxmlformats-officedocument.presentationml.slideLayout+xml"/>
  <Override PartName="/ppt/slideLayouts/slideLayout1256.xml" ContentType="application/vnd.openxmlformats-officedocument.presentationml.slideLayout+xml"/>
  <Override PartName="/ppt/slideLayouts/slideLayout1257.xml" ContentType="application/vnd.openxmlformats-officedocument.presentationml.slideLayout+xml"/>
  <Override PartName="/ppt/slideLayouts/slideLayout1258.xml" ContentType="application/vnd.openxmlformats-officedocument.presentationml.slideLayout+xml"/>
  <Override PartName="/ppt/slideLayouts/slideLayout1259.xml" ContentType="application/vnd.openxmlformats-officedocument.presentationml.slideLayout+xml"/>
  <Override PartName="/ppt/slideLayouts/slideLayout1260.xml" ContentType="application/vnd.openxmlformats-officedocument.presentationml.slideLayout+xml"/>
  <Override PartName="/ppt/slideLayouts/slideLayout1261.xml" ContentType="application/vnd.openxmlformats-officedocument.presentationml.slideLayout+xml"/>
  <Override PartName="/ppt/slideLayouts/slideLayout1262.xml" ContentType="application/vnd.openxmlformats-officedocument.presentationml.slideLayout+xml"/>
  <Override PartName="/ppt/slideLayouts/slideLayout1263.xml" ContentType="application/vnd.openxmlformats-officedocument.presentationml.slideLayout+xml"/>
  <Override PartName="/ppt/slideLayouts/slideLayout1264.xml" ContentType="application/vnd.openxmlformats-officedocument.presentationml.slideLayout+xml"/>
  <Override PartName="/ppt/slideLayouts/slideLayout1265.xml" ContentType="application/vnd.openxmlformats-officedocument.presentationml.slideLayout+xml"/>
  <Override PartName="/ppt/slideLayouts/slideLayout1266.xml" ContentType="application/vnd.openxmlformats-officedocument.presentationml.slideLayout+xml"/>
  <Override PartName="/ppt/slideLayouts/slideLayout1267.xml" ContentType="application/vnd.openxmlformats-officedocument.presentationml.slideLayout+xml"/>
  <Override PartName="/ppt/slideLayouts/slideLayout1268.xml" ContentType="application/vnd.openxmlformats-officedocument.presentationml.slideLayout+xml"/>
  <Override PartName="/ppt/slideLayouts/slideLayout1269.xml" ContentType="application/vnd.openxmlformats-officedocument.presentationml.slideLayout+xml"/>
  <Override PartName="/ppt/slideLayouts/slideLayout1270.xml" ContentType="application/vnd.openxmlformats-officedocument.presentationml.slideLayout+xml"/>
  <Override PartName="/ppt/slideLayouts/slideLayout1271.xml" ContentType="application/vnd.openxmlformats-officedocument.presentationml.slideLayout+xml"/>
  <Override PartName="/ppt/slideLayouts/slideLayout1272.xml" ContentType="application/vnd.openxmlformats-officedocument.presentationml.slideLayout+xml"/>
  <Override PartName="/ppt/slideLayouts/slideLayout1273.xml" ContentType="application/vnd.openxmlformats-officedocument.presentationml.slideLayout+xml"/>
  <Override PartName="/ppt/slideLayouts/slideLayout1274.xml" ContentType="application/vnd.openxmlformats-officedocument.presentationml.slideLayout+xml"/>
  <Override PartName="/ppt/slideLayouts/slideLayout1275.xml" ContentType="application/vnd.openxmlformats-officedocument.presentationml.slideLayout+xml"/>
  <Override PartName="/ppt/slideLayouts/slideLayout1276.xml" ContentType="application/vnd.openxmlformats-officedocument.presentationml.slideLayout+xml"/>
  <Override PartName="/ppt/slideLayouts/slideLayout1277.xml" ContentType="application/vnd.openxmlformats-officedocument.presentationml.slideLayout+xml"/>
  <Override PartName="/ppt/slideLayouts/slideLayout1278.xml" ContentType="application/vnd.openxmlformats-officedocument.presentationml.slideLayout+xml"/>
  <Override PartName="/ppt/slideLayouts/slideLayout1279.xml" ContentType="application/vnd.openxmlformats-officedocument.presentationml.slideLayout+xml"/>
  <Override PartName="/ppt/slideLayouts/slideLayout1280.xml" ContentType="application/vnd.openxmlformats-officedocument.presentationml.slideLayout+xml"/>
  <Override PartName="/ppt/slideLayouts/slideLayout1281.xml" ContentType="application/vnd.openxmlformats-officedocument.presentationml.slideLayout+xml"/>
  <Override PartName="/ppt/slideLayouts/slideLayout1282.xml" ContentType="application/vnd.openxmlformats-officedocument.presentationml.slideLayout+xml"/>
  <Override PartName="/ppt/slideLayouts/slideLayout1283.xml" ContentType="application/vnd.openxmlformats-officedocument.presentationml.slideLayout+xml"/>
  <Override PartName="/ppt/slideLayouts/slideLayout1284.xml" ContentType="application/vnd.openxmlformats-officedocument.presentationml.slideLayout+xml"/>
  <Override PartName="/ppt/slideLayouts/slideLayout1285.xml" ContentType="application/vnd.openxmlformats-officedocument.presentationml.slideLayout+xml"/>
  <Override PartName="/ppt/slideLayouts/slideLayout1286.xml" ContentType="application/vnd.openxmlformats-officedocument.presentationml.slideLayout+xml"/>
  <Override PartName="/ppt/slideLayouts/slideLayout1287.xml" ContentType="application/vnd.openxmlformats-officedocument.presentationml.slideLayout+xml"/>
  <Override PartName="/ppt/slideLayouts/slideLayout1288.xml" ContentType="application/vnd.openxmlformats-officedocument.presentationml.slideLayout+xml"/>
  <Override PartName="/ppt/slideLayouts/slideLayout1289.xml" ContentType="application/vnd.openxmlformats-officedocument.presentationml.slideLayout+xml"/>
  <Override PartName="/ppt/slideLayouts/slideLayout1290.xml" ContentType="application/vnd.openxmlformats-officedocument.presentationml.slideLayout+xml"/>
  <Override PartName="/ppt/slideLayouts/slideLayout1291.xml" ContentType="application/vnd.openxmlformats-officedocument.presentationml.slideLayout+xml"/>
  <Override PartName="/ppt/slideLayouts/slideLayout1292.xml" ContentType="application/vnd.openxmlformats-officedocument.presentationml.slideLayout+xml"/>
  <Override PartName="/ppt/slideLayouts/slideLayout1293.xml" ContentType="application/vnd.openxmlformats-officedocument.presentationml.slideLayout+xml"/>
  <Override PartName="/ppt/slideLayouts/slideLayout1294.xml" ContentType="application/vnd.openxmlformats-officedocument.presentationml.slideLayout+xml"/>
  <Override PartName="/ppt/slideLayouts/slideLayout1295.xml" ContentType="application/vnd.openxmlformats-officedocument.presentationml.slideLayout+xml"/>
  <Override PartName="/ppt/slideLayouts/slideLayout1296.xml" ContentType="application/vnd.openxmlformats-officedocument.presentationml.slideLayout+xml"/>
  <Override PartName="/ppt/slideLayouts/slideLayout1297.xml" ContentType="application/vnd.openxmlformats-officedocument.presentationml.slideLayout+xml"/>
  <Override PartName="/ppt/slideLayouts/slideLayout1298.xml" ContentType="application/vnd.openxmlformats-officedocument.presentationml.slideLayout+xml"/>
  <Override PartName="/ppt/slideLayouts/slideLayout1299.xml" ContentType="application/vnd.openxmlformats-officedocument.presentationml.slideLayout+xml"/>
  <Override PartName="/ppt/slideLayouts/slideLayout1300.xml" ContentType="application/vnd.openxmlformats-officedocument.presentationml.slideLayout+xml"/>
  <Override PartName="/ppt/slideLayouts/slideLayout1301.xml" ContentType="application/vnd.openxmlformats-officedocument.presentationml.slideLayout+xml"/>
  <Override PartName="/ppt/slideLayouts/slideLayout1302.xml" ContentType="application/vnd.openxmlformats-officedocument.presentationml.slideLayout+xml"/>
  <Override PartName="/ppt/slideLayouts/slideLayout1303.xml" ContentType="application/vnd.openxmlformats-officedocument.presentationml.slideLayout+xml"/>
  <Override PartName="/ppt/slideLayouts/slideLayout1304.xml" ContentType="application/vnd.openxmlformats-officedocument.presentationml.slideLayout+xml"/>
  <Override PartName="/ppt/slideLayouts/slideLayout1305.xml" ContentType="application/vnd.openxmlformats-officedocument.presentationml.slideLayout+xml"/>
  <Override PartName="/ppt/slideLayouts/slideLayout1306.xml" ContentType="application/vnd.openxmlformats-officedocument.presentationml.slideLayout+xml"/>
  <Override PartName="/ppt/slideLayouts/slideLayout1307.xml" ContentType="application/vnd.openxmlformats-officedocument.presentationml.slideLayout+xml"/>
  <Override PartName="/ppt/slideLayouts/slideLayout1308.xml" ContentType="application/vnd.openxmlformats-officedocument.presentationml.slideLayout+xml"/>
  <Override PartName="/ppt/slideLayouts/slideLayout1309.xml" ContentType="application/vnd.openxmlformats-officedocument.presentationml.slideLayout+xml"/>
  <Override PartName="/ppt/slideLayouts/slideLayout1310.xml" ContentType="application/vnd.openxmlformats-officedocument.presentationml.slideLayout+xml"/>
  <Override PartName="/ppt/slideLayouts/slideLayout1311.xml" ContentType="application/vnd.openxmlformats-officedocument.presentationml.slideLayout+xml"/>
  <Override PartName="/ppt/slideLayouts/slideLayout1312.xml" ContentType="application/vnd.openxmlformats-officedocument.presentationml.slideLayout+xml"/>
  <Override PartName="/ppt/slideLayouts/slideLayout1313.xml" ContentType="application/vnd.openxmlformats-officedocument.presentationml.slideLayout+xml"/>
  <Override PartName="/ppt/slideLayouts/slideLayout1314.xml" ContentType="application/vnd.openxmlformats-officedocument.presentationml.slideLayout+xml"/>
  <Override PartName="/ppt/slideLayouts/slideLayout1315.xml" ContentType="application/vnd.openxmlformats-officedocument.presentationml.slideLayout+xml"/>
  <Override PartName="/ppt/slideLayouts/slideLayout1316.xml" ContentType="application/vnd.openxmlformats-officedocument.presentationml.slideLayout+xml"/>
  <Override PartName="/ppt/slideLayouts/slideLayout1317.xml" ContentType="application/vnd.openxmlformats-officedocument.presentationml.slideLayout+xml"/>
  <Override PartName="/ppt/slideLayouts/slideLayout1318.xml" ContentType="application/vnd.openxmlformats-officedocument.presentationml.slideLayout+xml"/>
  <Override PartName="/ppt/slideLayouts/slideLayout1319.xml" ContentType="application/vnd.openxmlformats-officedocument.presentationml.slideLayout+xml"/>
  <Override PartName="/ppt/slideLayouts/slideLayout1320.xml" ContentType="application/vnd.openxmlformats-officedocument.presentationml.slideLayout+xml"/>
  <Override PartName="/ppt/slideLayouts/slideLayout1321.xml" ContentType="application/vnd.openxmlformats-officedocument.presentationml.slideLayout+xml"/>
  <Override PartName="/ppt/slideLayouts/slideLayout1322.xml" ContentType="application/vnd.openxmlformats-officedocument.presentationml.slideLayout+xml"/>
  <Override PartName="/ppt/slideLayouts/slideLayout1323.xml" ContentType="application/vnd.openxmlformats-officedocument.presentationml.slideLayout+xml"/>
  <Override PartName="/ppt/slideLayouts/slideLayout1324.xml" ContentType="application/vnd.openxmlformats-officedocument.presentationml.slideLayout+xml"/>
  <Override PartName="/ppt/slideLayouts/slideLayout1325.xml" ContentType="application/vnd.openxmlformats-officedocument.presentationml.slideLayout+xml"/>
  <Override PartName="/ppt/slideLayouts/slideLayout1326.xml" ContentType="application/vnd.openxmlformats-officedocument.presentationml.slideLayout+xml"/>
  <Override PartName="/ppt/slideLayouts/slideLayout1327.xml" ContentType="application/vnd.openxmlformats-officedocument.presentationml.slideLayout+xml"/>
  <Override PartName="/ppt/slideLayouts/slideLayout1328.xml" ContentType="application/vnd.openxmlformats-officedocument.presentationml.slideLayout+xml"/>
  <Override PartName="/ppt/slideLayouts/slideLayout1329.xml" ContentType="application/vnd.openxmlformats-officedocument.presentationml.slideLayout+xml"/>
  <Override PartName="/ppt/slideLayouts/slideLayout1330.xml" ContentType="application/vnd.openxmlformats-officedocument.presentationml.slideLayout+xml"/>
  <Override PartName="/ppt/slideLayouts/slideLayout1331.xml" ContentType="application/vnd.openxmlformats-officedocument.presentationml.slideLayout+xml"/>
  <Override PartName="/ppt/slideLayouts/slideLayout1332.xml" ContentType="application/vnd.openxmlformats-officedocument.presentationml.slideLayout+xml"/>
  <Override PartName="/ppt/slideLayouts/slideLayout1333.xml" ContentType="application/vnd.openxmlformats-officedocument.presentationml.slideLayout+xml"/>
  <Override PartName="/ppt/slideLayouts/slideLayout1334.xml" ContentType="application/vnd.openxmlformats-officedocument.presentationml.slideLayout+xml"/>
  <Override PartName="/ppt/slideLayouts/slideLayout1335.xml" ContentType="application/vnd.openxmlformats-officedocument.presentationml.slideLayout+xml"/>
  <Override PartName="/ppt/slideLayouts/slideLayout1336.xml" ContentType="application/vnd.openxmlformats-officedocument.presentationml.slideLayout+xml"/>
  <Override PartName="/ppt/slideLayouts/slideLayout1337.xml" ContentType="application/vnd.openxmlformats-officedocument.presentationml.slideLayout+xml"/>
  <Override PartName="/ppt/slideLayouts/slideLayout1338.xml" ContentType="application/vnd.openxmlformats-officedocument.presentationml.slideLayout+xml"/>
  <Override PartName="/ppt/slideLayouts/slideLayout1339.xml" ContentType="application/vnd.openxmlformats-officedocument.presentationml.slideLayout+xml"/>
  <Override PartName="/ppt/slideLayouts/slideLayout1340.xml" ContentType="application/vnd.openxmlformats-officedocument.presentationml.slideLayout+xml"/>
  <Override PartName="/ppt/slideLayouts/slideLayout1341.xml" ContentType="application/vnd.openxmlformats-officedocument.presentationml.slideLayout+xml"/>
  <Override PartName="/ppt/slideLayouts/slideLayout1342.xml" ContentType="application/vnd.openxmlformats-officedocument.presentationml.slideLayout+xml"/>
  <Override PartName="/ppt/slideLayouts/slideLayout1343.xml" ContentType="application/vnd.openxmlformats-officedocument.presentationml.slideLayout+xml"/>
  <Override PartName="/ppt/slideLayouts/slideLayout1344.xml" ContentType="application/vnd.openxmlformats-officedocument.presentationml.slideLayout+xml"/>
  <Override PartName="/ppt/slideLayouts/slideLayout1345.xml" ContentType="application/vnd.openxmlformats-officedocument.presentationml.slideLayout+xml"/>
  <Override PartName="/ppt/slideLayouts/slideLayout1346.xml" ContentType="application/vnd.openxmlformats-officedocument.presentationml.slideLayout+xml"/>
  <Override PartName="/ppt/slideLayouts/slideLayout1347.xml" ContentType="application/vnd.openxmlformats-officedocument.presentationml.slideLayout+xml"/>
  <Override PartName="/ppt/slideLayouts/slideLayout1348.xml" ContentType="application/vnd.openxmlformats-officedocument.presentationml.slideLayout+xml"/>
  <Override PartName="/ppt/slideLayouts/slideLayout1349.xml" ContentType="application/vnd.openxmlformats-officedocument.presentationml.slideLayout+xml"/>
  <Override PartName="/ppt/slideLayouts/slideLayout1350.xml" ContentType="application/vnd.openxmlformats-officedocument.presentationml.slideLayout+xml"/>
  <Override PartName="/ppt/slideLayouts/slideLayout1351.xml" ContentType="application/vnd.openxmlformats-officedocument.presentationml.slideLayout+xml"/>
  <Override PartName="/ppt/slideLayouts/slideLayout1352.xml" ContentType="application/vnd.openxmlformats-officedocument.presentationml.slideLayout+xml"/>
  <Override PartName="/ppt/slideLayouts/slideLayout1353.xml" ContentType="application/vnd.openxmlformats-officedocument.presentationml.slideLayout+xml"/>
  <Override PartName="/ppt/slideLayouts/slideLayout1354.xml" ContentType="application/vnd.openxmlformats-officedocument.presentationml.slideLayout+xml"/>
  <Override PartName="/ppt/slideLayouts/slideLayout1355.xml" ContentType="application/vnd.openxmlformats-officedocument.presentationml.slideLayout+xml"/>
  <Override PartName="/ppt/slideLayouts/slideLayout1356.xml" ContentType="application/vnd.openxmlformats-officedocument.presentationml.slideLayout+xml"/>
  <Override PartName="/ppt/slideLayouts/slideLayout1357.xml" ContentType="application/vnd.openxmlformats-officedocument.presentationml.slideLayout+xml"/>
  <Override PartName="/ppt/slideLayouts/slideLayout1358.xml" ContentType="application/vnd.openxmlformats-officedocument.presentationml.slideLayout+xml"/>
  <Override PartName="/ppt/slideLayouts/slideLayout1359.xml" ContentType="application/vnd.openxmlformats-officedocument.presentationml.slideLayout+xml"/>
  <Override PartName="/ppt/slideLayouts/slideLayout1360.xml" ContentType="application/vnd.openxmlformats-officedocument.presentationml.slideLayout+xml"/>
  <Override PartName="/ppt/slideLayouts/slideLayout1361.xml" ContentType="application/vnd.openxmlformats-officedocument.presentationml.slideLayout+xml"/>
  <Override PartName="/ppt/slideLayouts/slideLayout1362.xml" ContentType="application/vnd.openxmlformats-officedocument.presentationml.slideLayout+xml"/>
  <Override PartName="/ppt/slideLayouts/slideLayout1363.xml" ContentType="application/vnd.openxmlformats-officedocument.presentationml.slideLayout+xml"/>
  <Override PartName="/ppt/slideLayouts/slideLayout1364.xml" ContentType="application/vnd.openxmlformats-officedocument.presentationml.slideLayout+xml"/>
  <Override PartName="/ppt/slideLayouts/slideLayout1365.xml" ContentType="application/vnd.openxmlformats-officedocument.presentationml.slideLayout+xml"/>
  <Override PartName="/ppt/slideLayouts/slideLayout1366.xml" ContentType="application/vnd.openxmlformats-officedocument.presentationml.slideLayout+xml"/>
  <Override PartName="/ppt/slideLayouts/slideLayout1367.xml" ContentType="application/vnd.openxmlformats-officedocument.presentationml.slideLayout+xml"/>
  <Override PartName="/ppt/slideLayouts/slideLayout1368.xml" ContentType="application/vnd.openxmlformats-officedocument.presentationml.slideLayout+xml"/>
  <Override PartName="/ppt/slideLayouts/slideLayout1369.xml" ContentType="application/vnd.openxmlformats-officedocument.presentationml.slideLayout+xml"/>
  <Override PartName="/ppt/slideLayouts/slideLayout1370.xml" ContentType="application/vnd.openxmlformats-officedocument.presentationml.slideLayout+xml"/>
  <Override PartName="/ppt/slideLayouts/slideLayout1371.xml" ContentType="application/vnd.openxmlformats-officedocument.presentationml.slideLayout+xml"/>
  <Override PartName="/ppt/slideLayouts/slideLayout1372.xml" ContentType="application/vnd.openxmlformats-officedocument.presentationml.slideLayout+xml"/>
  <Override PartName="/ppt/slideLayouts/slideLayout1373.xml" ContentType="application/vnd.openxmlformats-officedocument.presentationml.slideLayout+xml"/>
  <Override PartName="/ppt/slideLayouts/slideLayout1374.xml" ContentType="application/vnd.openxmlformats-officedocument.presentationml.slideLayout+xml"/>
  <Override PartName="/ppt/slideLayouts/slideLayout1375.xml" ContentType="application/vnd.openxmlformats-officedocument.presentationml.slideLayout+xml"/>
  <Override PartName="/ppt/slideLayouts/slideLayout1376.xml" ContentType="application/vnd.openxmlformats-officedocument.presentationml.slideLayout+xml"/>
  <Override PartName="/ppt/slideLayouts/slideLayout1377.xml" ContentType="application/vnd.openxmlformats-officedocument.presentationml.slideLayout+xml"/>
  <Override PartName="/ppt/slideLayouts/slideLayout1378.xml" ContentType="application/vnd.openxmlformats-officedocument.presentationml.slideLayout+xml"/>
  <Override PartName="/ppt/slideLayouts/slideLayout1379.xml" ContentType="application/vnd.openxmlformats-officedocument.presentationml.slideLayout+xml"/>
  <Override PartName="/ppt/slideLayouts/slideLayout1380.xml" ContentType="application/vnd.openxmlformats-officedocument.presentationml.slideLayout+xml"/>
  <Override PartName="/ppt/slideLayouts/slideLayout1381.xml" ContentType="application/vnd.openxmlformats-officedocument.presentationml.slideLayout+xml"/>
  <Override PartName="/ppt/slideLayouts/slideLayout1382.xml" ContentType="application/vnd.openxmlformats-officedocument.presentationml.slideLayout+xml"/>
  <Override PartName="/ppt/slideLayouts/slideLayout1383.xml" ContentType="application/vnd.openxmlformats-officedocument.presentationml.slideLayout+xml"/>
  <Override PartName="/ppt/slideLayouts/slideLayout1384.xml" ContentType="application/vnd.openxmlformats-officedocument.presentationml.slideLayout+xml"/>
  <Override PartName="/ppt/slideLayouts/slideLayout1385.xml" ContentType="application/vnd.openxmlformats-officedocument.presentationml.slideLayout+xml"/>
  <Override PartName="/ppt/slideLayouts/slideLayout1386.xml" ContentType="application/vnd.openxmlformats-officedocument.presentationml.slideLayout+xml"/>
  <Override PartName="/ppt/slideLayouts/slideLayout1387.xml" ContentType="application/vnd.openxmlformats-officedocument.presentationml.slideLayout+xml"/>
  <Override PartName="/ppt/slideLayouts/slideLayout1388.xml" ContentType="application/vnd.openxmlformats-officedocument.presentationml.slideLayout+xml"/>
  <Override PartName="/ppt/slideLayouts/slideLayout1389.xml" ContentType="application/vnd.openxmlformats-officedocument.presentationml.slideLayout+xml"/>
  <Override PartName="/ppt/slideLayouts/slideLayout1390.xml" ContentType="application/vnd.openxmlformats-officedocument.presentationml.slideLayout+xml"/>
  <Override PartName="/ppt/theme/theme47.xml" ContentType="application/vnd.openxmlformats-officedocument.theme+xml"/>
  <Override PartName="/ppt/slideLayouts/slideLayout1391.xml" ContentType="application/vnd.openxmlformats-officedocument.presentationml.slideLayout+xml"/>
  <Override PartName="/ppt/slideLayouts/slideLayout1392.xml" ContentType="application/vnd.openxmlformats-officedocument.presentationml.slideLayout+xml"/>
  <Override PartName="/ppt/slideLayouts/slideLayout1393.xml" ContentType="application/vnd.openxmlformats-officedocument.presentationml.slideLayout+xml"/>
  <Override PartName="/ppt/slideLayouts/slideLayout1394.xml" ContentType="application/vnd.openxmlformats-officedocument.presentationml.slideLayout+xml"/>
  <Override PartName="/ppt/slideLayouts/slideLayout1395.xml" ContentType="application/vnd.openxmlformats-officedocument.presentationml.slideLayout+xml"/>
  <Override PartName="/ppt/slideLayouts/slideLayout1396.xml" ContentType="application/vnd.openxmlformats-officedocument.presentationml.slideLayout+xml"/>
  <Override PartName="/ppt/slideLayouts/slideLayout1397.xml" ContentType="application/vnd.openxmlformats-officedocument.presentationml.slideLayout+xml"/>
  <Override PartName="/ppt/slideLayouts/slideLayout1398.xml" ContentType="application/vnd.openxmlformats-officedocument.presentationml.slideLayout+xml"/>
  <Override PartName="/ppt/slideLayouts/slideLayout1399.xml" ContentType="application/vnd.openxmlformats-officedocument.presentationml.slideLayout+xml"/>
  <Override PartName="/ppt/slideLayouts/slideLayout1400.xml" ContentType="application/vnd.openxmlformats-officedocument.presentationml.slideLayout+xml"/>
  <Override PartName="/ppt/slideLayouts/slideLayout1401.xml" ContentType="application/vnd.openxmlformats-officedocument.presentationml.slideLayout+xml"/>
  <Override PartName="/ppt/slideLayouts/slideLayout1402.xml" ContentType="application/vnd.openxmlformats-officedocument.presentationml.slideLayout+xml"/>
  <Override PartName="/ppt/slideLayouts/slideLayout1403.xml" ContentType="application/vnd.openxmlformats-officedocument.presentationml.slideLayout+xml"/>
  <Override PartName="/ppt/theme/theme48.xml" ContentType="application/vnd.openxmlformats-officedocument.theme+xml"/>
  <Override PartName="/ppt/slideLayouts/slideLayout1404.xml" ContentType="application/vnd.openxmlformats-officedocument.presentationml.slideLayout+xml"/>
  <Override PartName="/ppt/slideLayouts/slideLayout1405.xml" ContentType="application/vnd.openxmlformats-officedocument.presentationml.slideLayout+xml"/>
  <Override PartName="/ppt/slideLayouts/slideLayout1406.xml" ContentType="application/vnd.openxmlformats-officedocument.presentationml.slideLayout+xml"/>
  <Override PartName="/ppt/slideLayouts/slideLayout1407.xml" ContentType="application/vnd.openxmlformats-officedocument.presentationml.slideLayout+xml"/>
  <Override PartName="/ppt/slideLayouts/slideLayout1408.xml" ContentType="application/vnd.openxmlformats-officedocument.presentationml.slideLayout+xml"/>
  <Override PartName="/ppt/slideLayouts/slideLayout1409.xml" ContentType="application/vnd.openxmlformats-officedocument.presentationml.slideLayout+xml"/>
  <Override PartName="/ppt/slideLayouts/slideLayout1410.xml" ContentType="application/vnd.openxmlformats-officedocument.presentationml.slideLayout+xml"/>
  <Override PartName="/ppt/slideLayouts/slideLayout1411.xml" ContentType="application/vnd.openxmlformats-officedocument.presentationml.slideLayout+xml"/>
  <Override PartName="/ppt/slideLayouts/slideLayout1412.xml" ContentType="application/vnd.openxmlformats-officedocument.presentationml.slideLayout+xml"/>
  <Override PartName="/ppt/slideLayouts/slideLayout1413.xml" ContentType="application/vnd.openxmlformats-officedocument.presentationml.slideLayout+xml"/>
  <Override PartName="/ppt/slideLayouts/slideLayout1414.xml" ContentType="application/vnd.openxmlformats-officedocument.presentationml.slideLayout+xml"/>
  <Override PartName="/ppt/theme/theme49.xml" ContentType="application/vnd.openxmlformats-officedocument.theme+xml"/>
  <Override PartName="/ppt/theme/theme50.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theme/themeOverride1.xml" ContentType="application/vnd.openxmlformats-officedocument.themeOverr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theme/themeOverride2.xml" ContentType="application/vnd.openxmlformats-officedocument.themeOverride+xml"/>
  <Override PartName="/ppt/notesSlides/notesSlide43.xml" ContentType="application/vnd.openxmlformats-officedocument.presentationml.notesSlide+xml"/>
  <Override PartName="/ppt/theme/themeOverride3.xml" ContentType="application/vnd.openxmlformats-officedocument.themeOverride+xml"/>
  <Override PartName="/ppt/theme/themeOverride4.xml" ContentType="application/vnd.openxmlformats-officedocument.themeOverride+xml"/>
  <Override PartName="/ppt/theme/themeOverride5.xml" ContentType="application/vnd.openxmlformats-officedocument.themeOverride+xml"/>
  <Override PartName="/ppt/notesSlides/notesSlide44.xml" ContentType="application/vnd.openxmlformats-officedocument.presentationml.notesSlide+xml"/>
  <Override PartName="/ppt/theme/themeOverride6.xml" ContentType="application/vnd.openxmlformats-officedocument.themeOverride+xml"/>
  <Override PartName="/ppt/theme/themeOverride7.xml" ContentType="application/vnd.openxmlformats-officedocument.themeOverride+xml"/>
  <Override PartName="/ppt/notesSlides/notesSlide45.xml" ContentType="application/vnd.openxmlformats-officedocument.presentationml.notesSlide+xml"/>
  <Override PartName="/ppt/theme/themeOverride8.xml" ContentType="application/vnd.openxmlformats-officedocument.themeOverride+xml"/>
  <Override PartName="/ppt/theme/themeOverride9.xml" ContentType="application/vnd.openxmlformats-officedocument.themeOverride+xml"/>
  <Override PartName="/ppt/notesSlides/notesSlide46.xml" ContentType="application/vnd.openxmlformats-officedocument.presentationml.notesSlide+xml"/>
  <Override PartName="/ppt/theme/themeOverride10.xml" ContentType="application/vnd.openxmlformats-officedocument.themeOverride+xml"/>
  <Override PartName="/ppt/notesSlides/notesSlide47.xml" ContentType="application/vnd.openxmlformats-officedocument.presentationml.notesSlide+xml"/>
  <Override PartName="/ppt/theme/themeOverride11.xml" ContentType="application/vnd.openxmlformats-officedocument.themeOverr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notesSlides/notesSlide76.xml" ContentType="application/vnd.openxmlformats-officedocument.presentationml.notesSlide+xml"/>
  <Override PartName="/ppt/notesSlides/notesSlide77.xml" ContentType="application/vnd.openxmlformats-officedocument.presentationml.notesSlide+xml"/>
  <Override PartName="/ppt/notesSlides/notesSlide78.xml" ContentType="application/vnd.openxmlformats-officedocument.presentationml.notesSlide+xml"/>
  <Override PartName="/ppt/notesSlides/notesSlide79.xml" ContentType="application/vnd.openxmlformats-officedocument.presentationml.notesSlide+xml"/>
  <Override PartName="/ppt/notesSlides/notesSlide80.xml" ContentType="application/vnd.openxmlformats-officedocument.presentationml.notesSlide+xml"/>
  <Override PartName="/ppt/notesSlides/notesSlide81.xml" ContentType="application/vnd.openxmlformats-officedocument.presentationml.notesSlide+xml"/>
  <Override PartName="/ppt/notesSlides/notesSlide82.xml" ContentType="application/vnd.openxmlformats-officedocument.presentationml.notesSlide+xml"/>
  <Override PartName="/ppt/notesSlides/notesSlide83.xml" ContentType="application/vnd.openxmlformats-officedocument.presentationml.notesSlide+xml"/>
  <Override PartName="/ppt/notesSlides/notesSlide84.xml" ContentType="application/vnd.openxmlformats-officedocument.presentationml.notesSlide+xml"/>
  <Override PartName="/ppt/notesSlides/notesSlide85.xml" ContentType="application/vnd.openxmlformats-officedocument.presentationml.notesSlide+xml"/>
  <Override PartName="/ppt/notesSlides/notesSlide86.xml" ContentType="application/vnd.openxmlformats-officedocument.presentationml.notesSlide+xml"/>
  <Override PartName="/ppt/notesSlides/notesSlide87.xml" ContentType="application/vnd.openxmlformats-officedocument.presentationml.notesSlide+xml"/>
  <Override PartName="/ppt/notesSlides/notesSlide88.xml" ContentType="application/vnd.openxmlformats-officedocument.presentationml.notesSlide+xml"/>
  <Override PartName="/ppt/notesSlides/notesSlide89.xml" ContentType="application/vnd.openxmlformats-officedocument.presentationml.notesSlide+xml"/>
  <Override PartName="/ppt/notesSlides/notesSlide90.xml" ContentType="application/vnd.openxmlformats-officedocument.presentationml.notesSlide+xml"/>
  <Override PartName="/ppt/notesSlides/notesSlide91.xml" ContentType="application/vnd.openxmlformats-officedocument.presentationml.notesSlide+xml"/>
  <Override PartName="/ppt/notesSlides/notesSlide92.xml" ContentType="application/vnd.openxmlformats-officedocument.presentationml.notesSlide+xml"/>
  <Override PartName="/ppt/notesSlides/notesSlide93.xml" ContentType="application/vnd.openxmlformats-officedocument.presentationml.notesSlide+xml"/>
  <Override PartName="/ppt/notesSlides/notesSlide94.xml" ContentType="application/vnd.openxmlformats-officedocument.presentationml.notesSlide+xml"/>
  <Override PartName="/ppt/notesSlides/notesSlide95.xml" ContentType="application/vnd.openxmlformats-officedocument.presentationml.notesSlide+xml"/>
  <Override PartName="/ppt/notesSlides/notesSlide96.xml" ContentType="application/vnd.openxmlformats-officedocument.presentationml.notesSlide+xml"/>
  <Override PartName="/ppt/notesSlides/notesSlide97.xml" ContentType="application/vnd.openxmlformats-officedocument.presentationml.notesSlide+xml"/>
  <Override PartName="/ppt/notesSlides/notesSlide98.xml" ContentType="application/vnd.openxmlformats-officedocument.presentationml.notesSlide+xml"/>
  <Override PartName="/ppt/notesSlides/notesSlide99.xml" ContentType="application/vnd.openxmlformats-officedocument.presentationml.notesSlide+xml"/>
  <Override PartName="/ppt/notesSlides/notesSlide100.xml" ContentType="application/vnd.openxmlformats-officedocument.presentationml.notesSlide+xml"/>
  <Override PartName="/ppt/notesSlides/notesSlide101.xml" ContentType="application/vnd.openxmlformats-officedocument.presentationml.notesSlide+xml"/>
  <Override PartName="/ppt/notesSlides/notesSlide102.xml" ContentType="application/vnd.openxmlformats-officedocument.presentationml.notesSlide+xml"/>
  <Override PartName="/ppt/notesSlides/notesSlide103.xml" ContentType="application/vnd.openxmlformats-officedocument.presentationml.notesSlide+xml"/>
  <Override PartName="/ppt/notesSlides/notesSlide104.xml" ContentType="application/vnd.openxmlformats-officedocument.presentationml.notesSlide+xml"/>
  <Override PartName="/ppt/notesSlides/notesSlide105.xml" ContentType="application/vnd.openxmlformats-officedocument.presentationml.notesSlide+xml"/>
  <Override PartName="/ppt/notesSlides/notesSlide106.xml" ContentType="application/vnd.openxmlformats-officedocument.presentationml.notesSlide+xml"/>
  <Override PartName="/ppt/notesSlides/notesSlide107.xml" ContentType="application/vnd.openxmlformats-officedocument.presentationml.notesSlide+xml"/>
  <Override PartName="/ppt/notesSlides/notesSlide108.xml" ContentType="application/vnd.openxmlformats-officedocument.presentationml.notesSlide+xml"/>
  <Override PartName="/ppt/notesSlides/notesSlide109.xml" ContentType="application/vnd.openxmlformats-officedocument.presentationml.notesSlide+xml"/>
  <Override PartName="/ppt/notesSlides/notesSlide110.xml" ContentType="application/vnd.openxmlformats-officedocument.presentationml.notesSlide+xml"/>
  <Override PartName="/ppt/notesSlides/notesSlide111.xml" ContentType="application/vnd.openxmlformats-officedocument.presentationml.notesSlide+xml"/>
  <Override PartName="/ppt/notesSlides/notesSlide112.xml" ContentType="application/vnd.openxmlformats-officedocument.presentationml.notesSlide+xml"/>
  <Override PartName="/ppt/notesSlides/notesSlide113.xml" ContentType="application/vnd.openxmlformats-officedocument.presentationml.notesSlide+xml"/>
  <Override PartName="/ppt/notesSlides/notesSlide114.xml" ContentType="application/vnd.openxmlformats-officedocument.presentationml.notesSlide+xml"/>
  <Override PartName="/ppt/notesSlides/notesSlide115.xml" ContentType="application/vnd.openxmlformats-officedocument.presentationml.notesSlide+xml"/>
  <Override PartName="/ppt/notesSlides/notesSlide116.xml" ContentType="application/vnd.openxmlformats-officedocument.presentationml.notesSlide+xml"/>
  <Override PartName="/ppt/notesSlides/notesSlide117.xml" ContentType="application/vnd.openxmlformats-officedocument.presentationml.notesSlide+xml"/>
  <Override PartName="/ppt/notesSlides/notesSlide118.xml" ContentType="application/vnd.openxmlformats-officedocument.presentationml.notesSlide+xml"/>
  <Override PartName="/ppt/notesSlides/notesSlide119.xml" ContentType="application/vnd.openxmlformats-officedocument.presentationml.notesSlide+xml"/>
  <Override PartName="/ppt/notesSlides/notesSlide120.xml" ContentType="application/vnd.openxmlformats-officedocument.presentationml.notesSlide+xml"/>
  <Override PartName="/ppt/notesSlides/notesSlide121.xml" ContentType="application/vnd.openxmlformats-officedocument.presentationml.notesSlide+xml"/>
  <Override PartName="/ppt/notesSlides/notesSlide122.xml" ContentType="application/vnd.openxmlformats-officedocument.presentationml.notesSlide+xml"/>
  <Override PartName="/ppt/notesSlides/notesSlide123.xml" ContentType="application/vnd.openxmlformats-officedocument.presentationml.notesSlide+xml"/>
  <Override PartName="/ppt/notesSlides/notesSlide124.xml" ContentType="application/vnd.openxmlformats-officedocument.presentationml.notesSlide+xml"/>
  <Override PartName="/ppt/notesSlides/notesSlide125.xml" ContentType="application/vnd.openxmlformats-officedocument.presentationml.notesSlide+xml"/>
  <Override PartName="/ppt/theme/themeOverride12.xml" ContentType="application/vnd.openxmlformats-officedocument.themeOverride+xml"/>
  <Override PartName="/ppt/notesSlides/notesSlide126.xml" ContentType="application/vnd.openxmlformats-officedocument.presentationml.notesSlide+xml"/>
  <Override PartName="/ppt/notesSlides/notesSlide127.xml" ContentType="application/vnd.openxmlformats-officedocument.presentationml.notesSlide+xml"/>
  <Override PartName="/ppt/notesSlides/notesSlide128.xml" ContentType="application/vnd.openxmlformats-officedocument.presentationml.notesSlide+xml"/>
  <Override PartName="/ppt/notesSlides/notesSlide129.xml" ContentType="application/vnd.openxmlformats-officedocument.presentationml.notesSlide+xml"/>
  <Override PartName="/ppt/notesSlides/notesSlide130.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autoCompressPictures="0">
  <p:sldMasterIdLst>
    <p:sldMasterId id="2147483660" r:id="rId1"/>
    <p:sldMasterId id="2147483674" r:id="rId2"/>
    <p:sldMasterId id="2147483686" r:id="rId3"/>
    <p:sldMasterId id="2147483698" r:id="rId4"/>
    <p:sldMasterId id="2147483784" r:id="rId5"/>
    <p:sldMasterId id="2147483796" r:id="rId6"/>
    <p:sldMasterId id="2147483808" r:id="rId7"/>
    <p:sldMasterId id="2147483810" r:id="rId8"/>
    <p:sldMasterId id="2147483834" r:id="rId9"/>
    <p:sldMasterId id="2147483861" r:id="rId10"/>
    <p:sldMasterId id="2147483885" r:id="rId11"/>
    <p:sldMasterId id="2147483943" r:id="rId12"/>
    <p:sldMasterId id="2147483980" r:id="rId13"/>
    <p:sldMasterId id="2147483982" r:id="rId14"/>
    <p:sldMasterId id="2147484008" r:id="rId15"/>
    <p:sldMasterId id="2147484019" r:id="rId16"/>
    <p:sldMasterId id="2147484043" r:id="rId17"/>
    <p:sldMasterId id="2147484058" r:id="rId18"/>
    <p:sldMasterId id="2147484072" r:id="rId19"/>
    <p:sldMasterId id="2147484084" r:id="rId20"/>
    <p:sldMasterId id="2147484097" r:id="rId21"/>
    <p:sldMasterId id="2147484113" r:id="rId22"/>
    <p:sldMasterId id="2147484125" r:id="rId23"/>
    <p:sldMasterId id="2147484139" r:id="rId24"/>
    <p:sldMasterId id="2147484155" r:id="rId25"/>
    <p:sldMasterId id="2147484157" r:id="rId26"/>
    <p:sldMasterId id="2147484169" r:id="rId27"/>
    <p:sldMasterId id="2147484182" r:id="rId28"/>
    <p:sldMasterId id="2147484195" r:id="rId29"/>
    <p:sldMasterId id="2147484207" r:id="rId30"/>
    <p:sldMasterId id="2147484232" r:id="rId31"/>
    <p:sldMasterId id="2147484258" r:id="rId32"/>
    <p:sldMasterId id="2147484270" r:id="rId33"/>
    <p:sldMasterId id="2147484282" r:id="rId34"/>
    <p:sldMasterId id="2147484296" r:id="rId35"/>
    <p:sldMasterId id="2147484308" r:id="rId36"/>
    <p:sldMasterId id="2147484320" r:id="rId37"/>
    <p:sldMasterId id="2147484332" r:id="rId38"/>
    <p:sldMasterId id="2147484344" r:id="rId39"/>
    <p:sldMasterId id="2147484356" r:id="rId40"/>
    <p:sldMasterId id="2147484368" r:id="rId41"/>
    <p:sldMasterId id="2147484380" r:id="rId42"/>
    <p:sldMasterId id="2147484392" r:id="rId43"/>
    <p:sldMasterId id="2147484404" r:id="rId44"/>
    <p:sldMasterId id="2147484416" r:id="rId45"/>
    <p:sldMasterId id="2147484773" r:id="rId46"/>
    <p:sldMasterId id="2147485141" r:id="rId47"/>
    <p:sldMasterId id="2147485365" r:id="rId48"/>
    <p:sldMasterId id="2147485379" r:id="rId49"/>
  </p:sldMasterIdLst>
  <p:notesMasterIdLst>
    <p:notesMasterId r:id="rId294"/>
  </p:notesMasterIdLst>
  <p:sldIdLst>
    <p:sldId id="4889" r:id="rId50"/>
    <p:sldId id="5364" r:id="rId51"/>
    <p:sldId id="445" r:id="rId52"/>
    <p:sldId id="258" r:id="rId53"/>
    <p:sldId id="469" r:id="rId54"/>
    <p:sldId id="471" r:id="rId55"/>
    <p:sldId id="259" r:id="rId56"/>
    <p:sldId id="470" r:id="rId57"/>
    <p:sldId id="4896" r:id="rId58"/>
    <p:sldId id="4897" r:id="rId59"/>
    <p:sldId id="4898" r:id="rId60"/>
    <p:sldId id="4899" r:id="rId61"/>
    <p:sldId id="4900" r:id="rId62"/>
    <p:sldId id="4901" r:id="rId63"/>
    <p:sldId id="4890" r:id="rId64"/>
    <p:sldId id="266" r:id="rId65"/>
    <p:sldId id="4891" r:id="rId66"/>
    <p:sldId id="268" r:id="rId67"/>
    <p:sldId id="466" r:id="rId68"/>
    <p:sldId id="467" r:id="rId69"/>
    <p:sldId id="269" r:id="rId70"/>
    <p:sldId id="468" r:id="rId71"/>
    <p:sldId id="4892" r:id="rId72"/>
    <p:sldId id="4893" r:id="rId73"/>
    <p:sldId id="547" r:id="rId74"/>
    <p:sldId id="656" r:id="rId75"/>
    <p:sldId id="657" r:id="rId76"/>
    <p:sldId id="658" r:id="rId77"/>
    <p:sldId id="659" r:id="rId78"/>
    <p:sldId id="660" r:id="rId79"/>
    <p:sldId id="661" r:id="rId80"/>
    <p:sldId id="662" r:id="rId81"/>
    <p:sldId id="663" r:id="rId82"/>
    <p:sldId id="664" r:id="rId83"/>
    <p:sldId id="665" r:id="rId84"/>
    <p:sldId id="666" r:id="rId85"/>
    <p:sldId id="5301" r:id="rId86"/>
    <p:sldId id="5366" r:id="rId87"/>
    <p:sldId id="669" r:id="rId88"/>
    <p:sldId id="474" r:id="rId89"/>
    <p:sldId id="476" r:id="rId90"/>
    <p:sldId id="475" r:id="rId91"/>
    <p:sldId id="463" r:id="rId92"/>
    <p:sldId id="465" r:id="rId93"/>
    <p:sldId id="464" r:id="rId94"/>
    <p:sldId id="1254" r:id="rId95"/>
    <p:sldId id="4894" r:id="rId96"/>
    <p:sldId id="1258" r:id="rId97"/>
    <p:sldId id="1259" r:id="rId98"/>
    <p:sldId id="446" r:id="rId99"/>
    <p:sldId id="5302" r:id="rId100"/>
    <p:sldId id="288" r:id="rId101"/>
    <p:sldId id="289" r:id="rId102"/>
    <p:sldId id="290" r:id="rId103"/>
    <p:sldId id="291" r:id="rId104"/>
    <p:sldId id="292" r:id="rId105"/>
    <p:sldId id="606" r:id="rId106"/>
    <p:sldId id="610" r:id="rId107"/>
    <p:sldId id="295" r:id="rId108"/>
    <p:sldId id="296" r:id="rId109"/>
    <p:sldId id="4155" r:id="rId110"/>
    <p:sldId id="298" r:id="rId111"/>
    <p:sldId id="299" r:id="rId112"/>
    <p:sldId id="300" r:id="rId113"/>
    <p:sldId id="301" r:id="rId114"/>
    <p:sldId id="302" r:id="rId115"/>
    <p:sldId id="303" r:id="rId116"/>
    <p:sldId id="304" r:id="rId117"/>
    <p:sldId id="305" r:id="rId118"/>
    <p:sldId id="1253" r:id="rId119"/>
    <p:sldId id="4904" r:id="rId120"/>
    <p:sldId id="5365" r:id="rId121"/>
    <p:sldId id="447" r:id="rId122"/>
    <p:sldId id="5303" r:id="rId123"/>
    <p:sldId id="307" r:id="rId124"/>
    <p:sldId id="308" r:id="rId125"/>
    <p:sldId id="309" r:id="rId126"/>
    <p:sldId id="310" r:id="rId127"/>
    <p:sldId id="311" r:id="rId128"/>
    <p:sldId id="312" r:id="rId129"/>
    <p:sldId id="448" r:id="rId130"/>
    <p:sldId id="408" r:id="rId131"/>
    <p:sldId id="409" r:id="rId132"/>
    <p:sldId id="410" r:id="rId133"/>
    <p:sldId id="391" r:id="rId134"/>
    <p:sldId id="412" r:id="rId135"/>
    <p:sldId id="5304" r:id="rId136"/>
    <p:sldId id="414" r:id="rId137"/>
    <p:sldId id="415" r:id="rId138"/>
    <p:sldId id="416" r:id="rId139"/>
    <p:sldId id="343" r:id="rId140"/>
    <p:sldId id="418" r:id="rId141"/>
    <p:sldId id="419" r:id="rId142"/>
    <p:sldId id="5307" r:id="rId143"/>
    <p:sldId id="326" r:id="rId144"/>
    <p:sldId id="3986" r:id="rId145"/>
    <p:sldId id="4903" r:id="rId146"/>
    <p:sldId id="5308" r:id="rId147"/>
    <p:sldId id="449" r:id="rId148"/>
    <p:sldId id="5305" r:id="rId149"/>
    <p:sldId id="329" r:id="rId150"/>
    <p:sldId id="330" r:id="rId151"/>
    <p:sldId id="331" r:id="rId152"/>
    <p:sldId id="332" r:id="rId153"/>
    <p:sldId id="333" r:id="rId154"/>
    <p:sldId id="277" r:id="rId155"/>
    <p:sldId id="2493" r:id="rId156"/>
    <p:sldId id="336" r:id="rId157"/>
    <p:sldId id="278" r:id="rId158"/>
    <p:sldId id="279" r:id="rId159"/>
    <p:sldId id="281" r:id="rId160"/>
    <p:sldId id="437" r:id="rId161"/>
    <p:sldId id="438" r:id="rId162"/>
    <p:sldId id="282" r:id="rId163"/>
    <p:sldId id="283" r:id="rId164"/>
    <p:sldId id="284" r:id="rId165"/>
    <p:sldId id="285" r:id="rId166"/>
    <p:sldId id="287" r:id="rId167"/>
    <p:sldId id="442" r:id="rId168"/>
    <p:sldId id="5309" r:id="rId169"/>
    <p:sldId id="5363" r:id="rId170"/>
    <p:sldId id="286" r:id="rId171"/>
    <p:sldId id="5300" r:id="rId172"/>
    <p:sldId id="340" r:id="rId173"/>
    <p:sldId id="644" r:id="rId174"/>
    <p:sldId id="645" r:id="rId175"/>
    <p:sldId id="646" r:id="rId176"/>
    <p:sldId id="647" r:id="rId177"/>
    <p:sldId id="648" r:id="rId178"/>
    <p:sldId id="5362" r:id="rId179"/>
    <p:sldId id="293" r:id="rId180"/>
    <p:sldId id="5299" r:id="rId181"/>
    <p:sldId id="344" r:id="rId182"/>
    <p:sldId id="345" r:id="rId183"/>
    <p:sldId id="450" r:id="rId184"/>
    <p:sldId id="520" r:id="rId185"/>
    <p:sldId id="517" r:id="rId186"/>
    <p:sldId id="522" r:id="rId187"/>
    <p:sldId id="523" r:id="rId188"/>
    <p:sldId id="521" r:id="rId189"/>
    <p:sldId id="5319" r:id="rId190"/>
    <p:sldId id="5320" r:id="rId191"/>
    <p:sldId id="5321" r:id="rId192"/>
    <p:sldId id="5292" r:id="rId193"/>
    <p:sldId id="5326" r:id="rId194"/>
    <p:sldId id="5327" r:id="rId195"/>
    <p:sldId id="5328" r:id="rId196"/>
    <p:sldId id="5329" r:id="rId197"/>
    <p:sldId id="5330" r:id="rId198"/>
    <p:sldId id="306" r:id="rId199"/>
    <p:sldId id="5331" r:id="rId200"/>
    <p:sldId id="5332" r:id="rId201"/>
    <p:sldId id="5333" r:id="rId202"/>
    <p:sldId id="5334" r:id="rId203"/>
    <p:sldId id="5335" r:id="rId204"/>
    <p:sldId id="5336" r:id="rId205"/>
    <p:sldId id="313" r:id="rId206"/>
    <p:sldId id="314" r:id="rId207"/>
    <p:sldId id="315" r:id="rId208"/>
    <p:sldId id="316" r:id="rId209"/>
    <p:sldId id="317" r:id="rId210"/>
    <p:sldId id="318" r:id="rId211"/>
    <p:sldId id="319" r:id="rId212"/>
    <p:sldId id="320" r:id="rId213"/>
    <p:sldId id="321" r:id="rId214"/>
    <p:sldId id="322" r:id="rId215"/>
    <p:sldId id="323" r:id="rId216"/>
    <p:sldId id="324" r:id="rId217"/>
    <p:sldId id="325" r:id="rId218"/>
    <p:sldId id="5337" r:id="rId219"/>
    <p:sldId id="327" r:id="rId220"/>
    <p:sldId id="328" r:id="rId221"/>
    <p:sldId id="5338" r:id="rId222"/>
    <p:sldId id="5339" r:id="rId223"/>
    <p:sldId id="5340" r:id="rId224"/>
    <p:sldId id="5341" r:id="rId225"/>
    <p:sldId id="5342" r:id="rId226"/>
    <p:sldId id="334" r:id="rId227"/>
    <p:sldId id="335" r:id="rId228"/>
    <p:sldId id="5343" r:id="rId229"/>
    <p:sldId id="337" r:id="rId230"/>
    <p:sldId id="338" r:id="rId231"/>
    <p:sldId id="339" r:id="rId232"/>
    <p:sldId id="5344" r:id="rId233"/>
    <p:sldId id="5345" r:id="rId234"/>
    <p:sldId id="5346" r:id="rId235"/>
    <p:sldId id="5347" r:id="rId236"/>
    <p:sldId id="5348" r:id="rId237"/>
    <p:sldId id="5349" r:id="rId238"/>
    <p:sldId id="5350" r:id="rId239"/>
    <p:sldId id="5351" r:id="rId240"/>
    <p:sldId id="5352" r:id="rId241"/>
    <p:sldId id="5353" r:id="rId242"/>
    <p:sldId id="5354" r:id="rId243"/>
    <p:sldId id="5355" r:id="rId244"/>
    <p:sldId id="5356" r:id="rId245"/>
    <p:sldId id="5357" r:id="rId246"/>
    <p:sldId id="5358" r:id="rId247"/>
    <p:sldId id="5359" r:id="rId248"/>
    <p:sldId id="5360" r:id="rId249"/>
    <p:sldId id="5361" r:id="rId250"/>
    <p:sldId id="421" r:id="rId251"/>
    <p:sldId id="5322" r:id="rId252"/>
    <p:sldId id="5323" r:id="rId253"/>
    <p:sldId id="525" r:id="rId254"/>
    <p:sldId id="516" r:id="rId255"/>
    <p:sldId id="5290" r:id="rId256"/>
    <p:sldId id="5324" r:id="rId257"/>
    <p:sldId id="383" r:id="rId258"/>
    <p:sldId id="384" r:id="rId259"/>
    <p:sldId id="385" r:id="rId260"/>
    <p:sldId id="5311" r:id="rId261"/>
    <p:sldId id="5312" r:id="rId262"/>
    <p:sldId id="5313" r:id="rId263"/>
    <p:sldId id="5314" r:id="rId264"/>
    <p:sldId id="5315" r:id="rId265"/>
    <p:sldId id="5316" r:id="rId266"/>
    <p:sldId id="5317" r:id="rId267"/>
    <p:sldId id="5318" r:id="rId268"/>
    <p:sldId id="451" r:id="rId269"/>
    <p:sldId id="401" r:id="rId270"/>
    <p:sldId id="499" r:id="rId271"/>
    <p:sldId id="5293" r:id="rId272"/>
    <p:sldId id="5294" r:id="rId273"/>
    <p:sldId id="5295" r:id="rId274"/>
    <p:sldId id="507" r:id="rId275"/>
    <p:sldId id="260" r:id="rId276"/>
    <p:sldId id="407" r:id="rId277"/>
    <p:sldId id="4112" r:id="rId278"/>
    <p:sldId id="5296" r:id="rId279"/>
    <p:sldId id="5297" r:id="rId280"/>
    <p:sldId id="5298" r:id="rId281"/>
    <p:sldId id="4895" r:id="rId282"/>
    <p:sldId id="5325" r:id="rId283"/>
    <p:sldId id="5286" r:id="rId284"/>
    <p:sldId id="5287" r:id="rId285"/>
    <p:sldId id="5288" r:id="rId286"/>
    <p:sldId id="4905" r:id="rId287"/>
    <p:sldId id="4154" r:id="rId288"/>
    <p:sldId id="424" r:id="rId289"/>
    <p:sldId id="4906" r:id="rId290"/>
    <p:sldId id="4182" r:id="rId291"/>
    <p:sldId id="441" r:id="rId292"/>
    <p:sldId id="443" r:id="rId293"/>
  </p:sldIdLst>
  <p:sldSz cx="9144000" cy="6858000" type="screen4x3"/>
  <p:notesSz cx="6858000" cy="9144000"/>
  <p:defaultTex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2160">
          <p15:clr>
            <a:srgbClr val="A4A3A4"/>
          </p15:clr>
        </p15:guide>
        <p15:guide id="2" pos="2880">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useTimings="0">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E4DFD2"/>
    <a:srgbClr val="F1F1F1"/>
    <a:srgbClr val="FFFFFF"/>
    <a:srgbClr val="FBFDFA"/>
    <a:srgbClr val="F7F9F4"/>
  </p:clrMru>
  <p:extLst>
    <p:ext uri="{E76CE94A-603C-4142-B9EB-6D1370010A27}">
      <p14:discardImageEditData xmlns:p14="http://schemas.microsoft.com/office/powerpoint/2010/main" val="0"/>
    </p:ext>
    <p:ext uri="{D31A062A-798A-4329-ABDD-BBA856620510}">
      <p14:defaultImageDpi xmlns:p14="http://schemas.microsoft.com/office/powerpoint/2010/main" val="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F5AB1C69-6EDB-4FF4-983F-18BD219EF322}" styleName="Medium Style 2 - Accent 3">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3">
              <a:tint val="20000"/>
            </a:schemeClr>
          </a:solidFill>
        </a:fill>
      </a:tcStyle>
    </a:wholeTbl>
    <a:band1H>
      <a:tcStyle>
        <a:tcBdr/>
        <a:fill>
          <a:solidFill>
            <a:schemeClr val="accent3">
              <a:tint val="40000"/>
            </a:schemeClr>
          </a:solidFill>
        </a:fill>
      </a:tcStyle>
    </a:band1H>
    <a:band2H>
      <a:tcStyle>
        <a:tcBdr/>
      </a:tcStyle>
    </a:band2H>
    <a:band1V>
      <a:tcStyle>
        <a:tcBdr/>
        <a:fill>
          <a:solidFill>
            <a:schemeClr val="accent3">
              <a:tint val="40000"/>
            </a:schemeClr>
          </a:solidFill>
        </a:fill>
      </a:tcStyle>
    </a:band1V>
    <a:band2V>
      <a:tcStyle>
        <a:tcBdr/>
      </a:tcStyle>
    </a:band2V>
    <a:lastCol>
      <a:tcTxStyle b="on">
        <a:fontRef idx="minor">
          <a:prstClr val="black"/>
        </a:fontRef>
        <a:schemeClr val="lt1"/>
      </a:tcTxStyle>
      <a:tcStyle>
        <a:tcBdr/>
        <a:fill>
          <a:solidFill>
            <a:schemeClr val="accent3"/>
          </a:solidFill>
        </a:fill>
      </a:tcStyle>
    </a:lastCol>
    <a:firstCol>
      <a:tcTxStyle b="on">
        <a:fontRef idx="minor">
          <a:prstClr val="black"/>
        </a:fontRef>
        <a:schemeClr val="lt1"/>
      </a:tcTxStyle>
      <a:tcStyle>
        <a:tcBdr/>
        <a:fill>
          <a:solidFill>
            <a:schemeClr val="accent3"/>
          </a:solidFill>
        </a:fill>
      </a:tcStyle>
    </a:firstCol>
    <a:lastRow>
      <a:tcTxStyle b="on">
        <a:fontRef idx="minor">
          <a:prstClr val="black"/>
        </a:fontRef>
        <a:schemeClr val="lt1"/>
      </a:tcTxStyle>
      <a:tcStyle>
        <a:tcBdr>
          <a:top>
            <a:ln w="38100" cmpd="sng">
              <a:solidFill>
                <a:schemeClr val="lt1"/>
              </a:solidFill>
            </a:ln>
          </a:top>
        </a:tcBdr>
        <a:fill>
          <a:solidFill>
            <a:schemeClr val="accent3"/>
          </a:solidFill>
        </a:fill>
      </a:tcStyle>
    </a:lastRow>
    <a:firstRow>
      <a:tcTxStyle b="on">
        <a:fontRef idx="minor">
          <a:prstClr val="black"/>
        </a:fontRef>
        <a:schemeClr val="lt1"/>
      </a:tcTxStyle>
      <a:tcStyle>
        <a:tcBdr>
          <a:bottom>
            <a:ln w="38100" cmpd="sng">
              <a:solidFill>
                <a:schemeClr val="lt1"/>
              </a:solidFill>
            </a:ln>
          </a:bottom>
        </a:tcBdr>
        <a:fill>
          <a:solidFill>
            <a:schemeClr val="accent3"/>
          </a:solidFill>
        </a:fill>
      </a:tcStyle>
    </a:firstRow>
  </a:tblStyle>
  <a:tblStyle styleId="{073A0DAA-6AF3-43AB-8588-CEC1D06C72B9}" styleName="Medium Style 2">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dk1">
              <a:tint val="20000"/>
            </a:schemeClr>
          </a:solidFill>
        </a:fill>
      </a:tcStyle>
    </a:wholeTbl>
    <a:band1H>
      <a:tcStyle>
        <a:tcBdr/>
        <a:fill>
          <a:solidFill>
            <a:schemeClr val="dk1">
              <a:tint val="40000"/>
            </a:schemeClr>
          </a:solidFill>
        </a:fill>
      </a:tcStyle>
    </a:band1H>
    <a:band2H>
      <a:tcStyle>
        <a:tcBdr/>
      </a:tcStyle>
    </a:band2H>
    <a:band1V>
      <a:tcStyle>
        <a:tcBdr/>
        <a:fill>
          <a:solidFill>
            <a:schemeClr val="dk1">
              <a:tint val="40000"/>
            </a:schemeClr>
          </a:solidFill>
        </a:fill>
      </a:tcStyle>
    </a:band1V>
    <a:band2V>
      <a:tcStyle>
        <a:tcBdr/>
      </a:tcStyle>
    </a:band2V>
    <a:lastCol>
      <a:tcTxStyle b="on">
        <a:fontRef idx="minor">
          <a:prstClr val="black"/>
        </a:fontRef>
        <a:schemeClr val="lt1"/>
      </a:tcTxStyle>
      <a:tcStyle>
        <a:tcBdr/>
        <a:fill>
          <a:solidFill>
            <a:schemeClr val="dk1"/>
          </a:solidFill>
        </a:fill>
      </a:tcStyle>
    </a:lastCol>
    <a:firstCol>
      <a:tcTxStyle b="on">
        <a:fontRef idx="minor">
          <a:prstClr val="black"/>
        </a:fontRef>
        <a:schemeClr val="lt1"/>
      </a:tcTxStyle>
      <a:tcStyle>
        <a:tcBdr/>
        <a:fill>
          <a:solidFill>
            <a:schemeClr val="dk1"/>
          </a:solidFill>
        </a:fill>
      </a:tcStyle>
    </a:firstCol>
    <a:lastRow>
      <a:tcTxStyle b="on">
        <a:fontRef idx="minor">
          <a:prstClr val="black"/>
        </a:fontRef>
        <a:schemeClr val="lt1"/>
      </a:tcTxStyle>
      <a:tcStyle>
        <a:tcBdr>
          <a:top>
            <a:ln w="38100" cmpd="sng">
              <a:solidFill>
                <a:schemeClr val="lt1"/>
              </a:solidFill>
            </a:ln>
          </a:top>
        </a:tcBdr>
        <a:fill>
          <a:solidFill>
            <a:schemeClr val="dk1"/>
          </a:solidFill>
        </a:fill>
      </a:tcStyle>
    </a:lastRow>
    <a:firstRow>
      <a:tcTxStyle b="on">
        <a:fontRef idx="minor">
          <a:prstClr val="black"/>
        </a:fontRef>
        <a:schemeClr val="lt1"/>
      </a:tcTxStyle>
      <a:tcStyle>
        <a:tcBdr>
          <a:bottom>
            <a:ln w="38100" cmpd="sng">
              <a:solidFill>
                <a:schemeClr val="lt1"/>
              </a:solidFill>
            </a:ln>
          </a:bottom>
        </a:tcBdr>
        <a:fill>
          <a:solidFill>
            <a:schemeClr val="dk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horzBarState="maximized">
    <p:restoredLeft sz="20157" autoAdjust="0"/>
    <p:restoredTop sz="91837" autoAdjust="0"/>
  </p:normalViewPr>
  <p:slideViewPr>
    <p:cSldViewPr snapToGrid="0" snapToObjects="1">
      <p:cViewPr varScale="1">
        <p:scale>
          <a:sx n="62" d="100"/>
          <a:sy n="62" d="100"/>
        </p:scale>
        <p:origin x="192" y="2240"/>
      </p:cViewPr>
      <p:guideLst>
        <p:guide orient="horz" pos="2160"/>
        <p:guide pos="2880"/>
      </p:guideLst>
    </p:cSldViewPr>
  </p:slideViewPr>
  <p:notesTextViewPr>
    <p:cViewPr>
      <p:scale>
        <a:sx n="100" d="100"/>
        <a:sy n="100" d="100"/>
      </p:scale>
      <p:origin x="0" y="0"/>
    </p:cViewPr>
  </p:notesTextViewPr>
  <p:sorterViewPr>
    <p:cViewPr varScale="1">
      <p:scale>
        <a:sx n="50" d="100"/>
        <a:sy n="50" d="100"/>
      </p:scale>
      <p:origin x="0" y="23200"/>
    </p:cViewPr>
  </p:sorterViewPr>
  <p:gridSpacing cx="76200" cy="76200"/>
</p:viewPr>
</file>

<file path=ppt/_rels/presentation.xml.rels><?xml version="1.0" encoding="UTF-8" standalone="yes"?>
<Relationships xmlns="http://schemas.openxmlformats.org/package/2006/relationships"><Relationship Id="rId117" Type="http://schemas.openxmlformats.org/officeDocument/2006/relationships/slide" Target="slides/slide68.xml"/><Relationship Id="rId21" Type="http://schemas.openxmlformats.org/officeDocument/2006/relationships/slideMaster" Target="slideMasters/slideMaster21.xml"/><Relationship Id="rId63" Type="http://schemas.openxmlformats.org/officeDocument/2006/relationships/slide" Target="slides/slide14.xml"/><Relationship Id="rId159" Type="http://schemas.openxmlformats.org/officeDocument/2006/relationships/slide" Target="slides/slide110.xml"/><Relationship Id="rId170" Type="http://schemas.openxmlformats.org/officeDocument/2006/relationships/slide" Target="slides/slide121.xml"/><Relationship Id="rId226" Type="http://schemas.openxmlformats.org/officeDocument/2006/relationships/slide" Target="slides/slide177.xml"/><Relationship Id="rId268" Type="http://schemas.openxmlformats.org/officeDocument/2006/relationships/slide" Target="slides/slide219.xml"/><Relationship Id="rId32" Type="http://schemas.openxmlformats.org/officeDocument/2006/relationships/slideMaster" Target="slideMasters/slideMaster32.xml"/><Relationship Id="rId74" Type="http://schemas.openxmlformats.org/officeDocument/2006/relationships/slide" Target="slides/slide25.xml"/><Relationship Id="rId128" Type="http://schemas.openxmlformats.org/officeDocument/2006/relationships/slide" Target="slides/slide79.xml"/><Relationship Id="rId5" Type="http://schemas.openxmlformats.org/officeDocument/2006/relationships/slideMaster" Target="slideMasters/slideMaster5.xml"/><Relationship Id="rId181" Type="http://schemas.openxmlformats.org/officeDocument/2006/relationships/slide" Target="slides/slide132.xml"/><Relationship Id="rId237" Type="http://schemas.openxmlformats.org/officeDocument/2006/relationships/slide" Target="slides/slide188.xml"/><Relationship Id="rId279" Type="http://schemas.openxmlformats.org/officeDocument/2006/relationships/slide" Target="slides/slide230.xml"/><Relationship Id="rId43" Type="http://schemas.openxmlformats.org/officeDocument/2006/relationships/slideMaster" Target="slideMasters/slideMaster43.xml"/><Relationship Id="rId139" Type="http://schemas.openxmlformats.org/officeDocument/2006/relationships/slide" Target="slides/slide90.xml"/><Relationship Id="rId290" Type="http://schemas.openxmlformats.org/officeDocument/2006/relationships/slide" Target="slides/slide241.xml"/><Relationship Id="rId85" Type="http://schemas.openxmlformats.org/officeDocument/2006/relationships/slide" Target="slides/slide36.xml"/><Relationship Id="rId150" Type="http://schemas.openxmlformats.org/officeDocument/2006/relationships/slide" Target="slides/slide101.xml"/><Relationship Id="rId192" Type="http://schemas.openxmlformats.org/officeDocument/2006/relationships/slide" Target="slides/slide143.xml"/><Relationship Id="rId206" Type="http://schemas.openxmlformats.org/officeDocument/2006/relationships/slide" Target="slides/slide157.xml"/><Relationship Id="rId248" Type="http://schemas.openxmlformats.org/officeDocument/2006/relationships/slide" Target="slides/slide199.xml"/><Relationship Id="rId12" Type="http://schemas.openxmlformats.org/officeDocument/2006/relationships/slideMaster" Target="slideMasters/slideMaster12.xml"/><Relationship Id="rId108" Type="http://schemas.openxmlformats.org/officeDocument/2006/relationships/slide" Target="slides/slide59.xml"/><Relationship Id="rId54" Type="http://schemas.openxmlformats.org/officeDocument/2006/relationships/slide" Target="slides/slide5.xml"/><Relationship Id="rId75" Type="http://schemas.openxmlformats.org/officeDocument/2006/relationships/slide" Target="slides/slide26.xml"/><Relationship Id="rId96" Type="http://schemas.openxmlformats.org/officeDocument/2006/relationships/slide" Target="slides/slide47.xml"/><Relationship Id="rId140" Type="http://schemas.openxmlformats.org/officeDocument/2006/relationships/slide" Target="slides/slide91.xml"/><Relationship Id="rId161" Type="http://schemas.openxmlformats.org/officeDocument/2006/relationships/slide" Target="slides/slide112.xml"/><Relationship Id="rId182" Type="http://schemas.openxmlformats.org/officeDocument/2006/relationships/slide" Target="slides/slide133.xml"/><Relationship Id="rId217" Type="http://schemas.openxmlformats.org/officeDocument/2006/relationships/slide" Target="slides/slide168.xml"/><Relationship Id="rId6" Type="http://schemas.openxmlformats.org/officeDocument/2006/relationships/slideMaster" Target="slideMasters/slideMaster6.xml"/><Relationship Id="rId238" Type="http://schemas.openxmlformats.org/officeDocument/2006/relationships/slide" Target="slides/slide189.xml"/><Relationship Id="rId259" Type="http://schemas.openxmlformats.org/officeDocument/2006/relationships/slide" Target="slides/slide210.xml"/><Relationship Id="rId23" Type="http://schemas.openxmlformats.org/officeDocument/2006/relationships/slideMaster" Target="slideMasters/slideMaster23.xml"/><Relationship Id="rId119" Type="http://schemas.openxmlformats.org/officeDocument/2006/relationships/slide" Target="slides/slide70.xml"/><Relationship Id="rId270" Type="http://schemas.openxmlformats.org/officeDocument/2006/relationships/slide" Target="slides/slide221.xml"/><Relationship Id="rId291" Type="http://schemas.openxmlformats.org/officeDocument/2006/relationships/slide" Target="slides/slide242.xml"/><Relationship Id="rId44" Type="http://schemas.openxmlformats.org/officeDocument/2006/relationships/slideMaster" Target="slideMasters/slideMaster44.xml"/><Relationship Id="rId65" Type="http://schemas.openxmlformats.org/officeDocument/2006/relationships/slide" Target="slides/slide16.xml"/><Relationship Id="rId86" Type="http://schemas.openxmlformats.org/officeDocument/2006/relationships/slide" Target="slides/slide37.xml"/><Relationship Id="rId130" Type="http://schemas.openxmlformats.org/officeDocument/2006/relationships/slide" Target="slides/slide81.xml"/><Relationship Id="rId151" Type="http://schemas.openxmlformats.org/officeDocument/2006/relationships/slide" Target="slides/slide102.xml"/><Relationship Id="rId172" Type="http://schemas.openxmlformats.org/officeDocument/2006/relationships/slide" Target="slides/slide123.xml"/><Relationship Id="rId193" Type="http://schemas.openxmlformats.org/officeDocument/2006/relationships/slide" Target="slides/slide144.xml"/><Relationship Id="rId207" Type="http://schemas.openxmlformats.org/officeDocument/2006/relationships/slide" Target="slides/slide158.xml"/><Relationship Id="rId228" Type="http://schemas.openxmlformats.org/officeDocument/2006/relationships/slide" Target="slides/slide179.xml"/><Relationship Id="rId249" Type="http://schemas.openxmlformats.org/officeDocument/2006/relationships/slide" Target="slides/slide200.xml"/><Relationship Id="rId13" Type="http://schemas.openxmlformats.org/officeDocument/2006/relationships/slideMaster" Target="slideMasters/slideMaster13.xml"/><Relationship Id="rId109" Type="http://schemas.openxmlformats.org/officeDocument/2006/relationships/slide" Target="slides/slide60.xml"/><Relationship Id="rId260" Type="http://schemas.openxmlformats.org/officeDocument/2006/relationships/slide" Target="slides/slide211.xml"/><Relationship Id="rId281" Type="http://schemas.openxmlformats.org/officeDocument/2006/relationships/slide" Target="slides/slide232.xml"/><Relationship Id="rId34" Type="http://schemas.openxmlformats.org/officeDocument/2006/relationships/slideMaster" Target="slideMasters/slideMaster34.xml"/><Relationship Id="rId55" Type="http://schemas.openxmlformats.org/officeDocument/2006/relationships/slide" Target="slides/slide6.xml"/><Relationship Id="rId76" Type="http://schemas.openxmlformats.org/officeDocument/2006/relationships/slide" Target="slides/slide27.xml"/><Relationship Id="rId97" Type="http://schemas.openxmlformats.org/officeDocument/2006/relationships/slide" Target="slides/slide48.xml"/><Relationship Id="rId120" Type="http://schemas.openxmlformats.org/officeDocument/2006/relationships/slide" Target="slides/slide71.xml"/><Relationship Id="rId141" Type="http://schemas.openxmlformats.org/officeDocument/2006/relationships/slide" Target="slides/slide92.xml"/><Relationship Id="rId7" Type="http://schemas.openxmlformats.org/officeDocument/2006/relationships/slideMaster" Target="slideMasters/slideMaster7.xml"/><Relationship Id="rId162" Type="http://schemas.openxmlformats.org/officeDocument/2006/relationships/slide" Target="slides/slide113.xml"/><Relationship Id="rId183" Type="http://schemas.openxmlformats.org/officeDocument/2006/relationships/slide" Target="slides/slide134.xml"/><Relationship Id="rId218" Type="http://schemas.openxmlformats.org/officeDocument/2006/relationships/slide" Target="slides/slide169.xml"/><Relationship Id="rId239" Type="http://schemas.openxmlformats.org/officeDocument/2006/relationships/slide" Target="slides/slide190.xml"/><Relationship Id="rId250" Type="http://schemas.openxmlformats.org/officeDocument/2006/relationships/slide" Target="slides/slide201.xml"/><Relationship Id="rId271" Type="http://schemas.openxmlformats.org/officeDocument/2006/relationships/slide" Target="slides/slide222.xml"/><Relationship Id="rId292" Type="http://schemas.openxmlformats.org/officeDocument/2006/relationships/slide" Target="slides/slide243.xml"/><Relationship Id="rId24" Type="http://schemas.openxmlformats.org/officeDocument/2006/relationships/slideMaster" Target="slideMasters/slideMaster24.xml"/><Relationship Id="rId45" Type="http://schemas.openxmlformats.org/officeDocument/2006/relationships/slideMaster" Target="slideMasters/slideMaster45.xml"/><Relationship Id="rId66" Type="http://schemas.openxmlformats.org/officeDocument/2006/relationships/slide" Target="slides/slide17.xml"/><Relationship Id="rId87" Type="http://schemas.openxmlformats.org/officeDocument/2006/relationships/slide" Target="slides/slide38.xml"/><Relationship Id="rId110" Type="http://schemas.openxmlformats.org/officeDocument/2006/relationships/slide" Target="slides/slide61.xml"/><Relationship Id="rId131" Type="http://schemas.openxmlformats.org/officeDocument/2006/relationships/slide" Target="slides/slide82.xml"/><Relationship Id="rId152" Type="http://schemas.openxmlformats.org/officeDocument/2006/relationships/slide" Target="slides/slide103.xml"/><Relationship Id="rId173" Type="http://schemas.openxmlformats.org/officeDocument/2006/relationships/slide" Target="slides/slide124.xml"/><Relationship Id="rId194" Type="http://schemas.openxmlformats.org/officeDocument/2006/relationships/slide" Target="slides/slide145.xml"/><Relationship Id="rId208" Type="http://schemas.openxmlformats.org/officeDocument/2006/relationships/slide" Target="slides/slide159.xml"/><Relationship Id="rId229" Type="http://schemas.openxmlformats.org/officeDocument/2006/relationships/slide" Target="slides/slide180.xml"/><Relationship Id="rId240" Type="http://schemas.openxmlformats.org/officeDocument/2006/relationships/slide" Target="slides/slide191.xml"/><Relationship Id="rId261" Type="http://schemas.openxmlformats.org/officeDocument/2006/relationships/slide" Target="slides/slide212.xml"/><Relationship Id="rId14" Type="http://schemas.openxmlformats.org/officeDocument/2006/relationships/slideMaster" Target="slideMasters/slideMaster14.xml"/><Relationship Id="rId35" Type="http://schemas.openxmlformats.org/officeDocument/2006/relationships/slideMaster" Target="slideMasters/slideMaster35.xml"/><Relationship Id="rId56" Type="http://schemas.openxmlformats.org/officeDocument/2006/relationships/slide" Target="slides/slide7.xml"/><Relationship Id="rId77" Type="http://schemas.openxmlformats.org/officeDocument/2006/relationships/slide" Target="slides/slide28.xml"/><Relationship Id="rId100" Type="http://schemas.openxmlformats.org/officeDocument/2006/relationships/slide" Target="slides/slide51.xml"/><Relationship Id="rId282" Type="http://schemas.openxmlformats.org/officeDocument/2006/relationships/slide" Target="slides/slide233.xml"/><Relationship Id="rId8" Type="http://schemas.openxmlformats.org/officeDocument/2006/relationships/slideMaster" Target="slideMasters/slideMaster8.xml"/><Relationship Id="rId98" Type="http://schemas.openxmlformats.org/officeDocument/2006/relationships/slide" Target="slides/slide49.xml"/><Relationship Id="rId121" Type="http://schemas.openxmlformats.org/officeDocument/2006/relationships/slide" Target="slides/slide72.xml"/><Relationship Id="rId142" Type="http://schemas.openxmlformats.org/officeDocument/2006/relationships/slide" Target="slides/slide93.xml"/><Relationship Id="rId163" Type="http://schemas.openxmlformats.org/officeDocument/2006/relationships/slide" Target="slides/slide114.xml"/><Relationship Id="rId184" Type="http://schemas.openxmlformats.org/officeDocument/2006/relationships/slide" Target="slides/slide135.xml"/><Relationship Id="rId219" Type="http://schemas.openxmlformats.org/officeDocument/2006/relationships/slide" Target="slides/slide170.xml"/><Relationship Id="rId230" Type="http://schemas.openxmlformats.org/officeDocument/2006/relationships/slide" Target="slides/slide181.xml"/><Relationship Id="rId251" Type="http://schemas.openxmlformats.org/officeDocument/2006/relationships/slide" Target="slides/slide202.xml"/><Relationship Id="rId25" Type="http://schemas.openxmlformats.org/officeDocument/2006/relationships/slideMaster" Target="slideMasters/slideMaster25.xml"/><Relationship Id="rId46" Type="http://schemas.openxmlformats.org/officeDocument/2006/relationships/slideMaster" Target="slideMasters/slideMaster46.xml"/><Relationship Id="rId67" Type="http://schemas.openxmlformats.org/officeDocument/2006/relationships/slide" Target="slides/slide18.xml"/><Relationship Id="rId272" Type="http://schemas.openxmlformats.org/officeDocument/2006/relationships/slide" Target="slides/slide223.xml"/><Relationship Id="rId293" Type="http://schemas.openxmlformats.org/officeDocument/2006/relationships/slide" Target="slides/slide244.xml"/><Relationship Id="rId88" Type="http://schemas.openxmlformats.org/officeDocument/2006/relationships/slide" Target="slides/slide39.xml"/><Relationship Id="rId111" Type="http://schemas.openxmlformats.org/officeDocument/2006/relationships/slide" Target="slides/slide62.xml"/><Relationship Id="rId132" Type="http://schemas.openxmlformats.org/officeDocument/2006/relationships/slide" Target="slides/slide83.xml"/><Relationship Id="rId153" Type="http://schemas.openxmlformats.org/officeDocument/2006/relationships/slide" Target="slides/slide104.xml"/><Relationship Id="rId174" Type="http://schemas.openxmlformats.org/officeDocument/2006/relationships/slide" Target="slides/slide125.xml"/><Relationship Id="rId195" Type="http://schemas.openxmlformats.org/officeDocument/2006/relationships/slide" Target="slides/slide146.xml"/><Relationship Id="rId209" Type="http://schemas.openxmlformats.org/officeDocument/2006/relationships/slide" Target="slides/slide160.xml"/><Relationship Id="rId220" Type="http://schemas.openxmlformats.org/officeDocument/2006/relationships/slide" Target="slides/slide171.xml"/><Relationship Id="rId241" Type="http://schemas.openxmlformats.org/officeDocument/2006/relationships/slide" Target="slides/slide192.xml"/><Relationship Id="rId15" Type="http://schemas.openxmlformats.org/officeDocument/2006/relationships/slideMaster" Target="slideMasters/slideMaster15.xml"/><Relationship Id="rId36" Type="http://schemas.openxmlformats.org/officeDocument/2006/relationships/slideMaster" Target="slideMasters/slideMaster36.xml"/><Relationship Id="rId57" Type="http://schemas.openxmlformats.org/officeDocument/2006/relationships/slide" Target="slides/slide8.xml"/><Relationship Id="rId262" Type="http://schemas.openxmlformats.org/officeDocument/2006/relationships/slide" Target="slides/slide213.xml"/><Relationship Id="rId283" Type="http://schemas.openxmlformats.org/officeDocument/2006/relationships/slide" Target="slides/slide234.xml"/><Relationship Id="rId78" Type="http://schemas.openxmlformats.org/officeDocument/2006/relationships/slide" Target="slides/slide29.xml"/><Relationship Id="rId99" Type="http://schemas.openxmlformats.org/officeDocument/2006/relationships/slide" Target="slides/slide50.xml"/><Relationship Id="rId101" Type="http://schemas.openxmlformats.org/officeDocument/2006/relationships/slide" Target="slides/slide52.xml"/><Relationship Id="rId122" Type="http://schemas.openxmlformats.org/officeDocument/2006/relationships/slide" Target="slides/slide73.xml"/><Relationship Id="rId143" Type="http://schemas.openxmlformats.org/officeDocument/2006/relationships/slide" Target="slides/slide94.xml"/><Relationship Id="rId164" Type="http://schemas.openxmlformats.org/officeDocument/2006/relationships/slide" Target="slides/slide115.xml"/><Relationship Id="rId185" Type="http://schemas.openxmlformats.org/officeDocument/2006/relationships/slide" Target="slides/slide136.xml"/><Relationship Id="rId9" Type="http://schemas.openxmlformats.org/officeDocument/2006/relationships/slideMaster" Target="slideMasters/slideMaster9.xml"/><Relationship Id="rId210" Type="http://schemas.openxmlformats.org/officeDocument/2006/relationships/slide" Target="slides/slide161.xml"/><Relationship Id="rId26" Type="http://schemas.openxmlformats.org/officeDocument/2006/relationships/slideMaster" Target="slideMasters/slideMaster26.xml"/><Relationship Id="rId231" Type="http://schemas.openxmlformats.org/officeDocument/2006/relationships/slide" Target="slides/slide182.xml"/><Relationship Id="rId252" Type="http://schemas.openxmlformats.org/officeDocument/2006/relationships/slide" Target="slides/slide203.xml"/><Relationship Id="rId273" Type="http://schemas.openxmlformats.org/officeDocument/2006/relationships/slide" Target="slides/slide224.xml"/><Relationship Id="rId294" Type="http://schemas.openxmlformats.org/officeDocument/2006/relationships/notesMaster" Target="notesMasters/notesMaster1.xml"/><Relationship Id="rId47" Type="http://schemas.openxmlformats.org/officeDocument/2006/relationships/slideMaster" Target="slideMasters/slideMaster47.xml"/><Relationship Id="rId68" Type="http://schemas.openxmlformats.org/officeDocument/2006/relationships/slide" Target="slides/slide19.xml"/><Relationship Id="rId89" Type="http://schemas.openxmlformats.org/officeDocument/2006/relationships/slide" Target="slides/slide40.xml"/><Relationship Id="rId112" Type="http://schemas.openxmlformats.org/officeDocument/2006/relationships/slide" Target="slides/slide63.xml"/><Relationship Id="rId133" Type="http://schemas.openxmlformats.org/officeDocument/2006/relationships/slide" Target="slides/slide84.xml"/><Relationship Id="rId154" Type="http://schemas.openxmlformats.org/officeDocument/2006/relationships/slide" Target="slides/slide105.xml"/><Relationship Id="rId175" Type="http://schemas.openxmlformats.org/officeDocument/2006/relationships/slide" Target="slides/slide126.xml"/><Relationship Id="rId196" Type="http://schemas.openxmlformats.org/officeDocument/2006/relationships/slide" Target="slides/slide147.xml"/><Relationship Id="rId200" Type="http://schemas.openxmlformats.org/officeDocument/2006/relationships/slide" Target="slides/slide151.xml"/><Relationship Id="rId16" Type="http://schemas.openxmlformats.org/officeDocument/2006/relationships/slideMaster" Target="slideMasters/slideMaster16.xml"/><Relationship Id="rId221" Type="http://schemas.openxmlformats.org/officeDocument/2006/relationships/slide" Target="slides/slide172.xml"/><Relationship Id="rId242" Type="http://schemas.openxmlformats.org/officeDocument/2006/relationships/slide" Target="slides/slide193.xml"/><Relationship Id="rId263" Type="http://schemas.openxmlformats.org/officeDocument/2006/relationships/slide" Target="slides/slide214.xml"/><Relationship Id="rId284" Type="http://schemas.openxmlformats.org/officeDocument/2006/relationships/slide" Target="slides/slide235.xml"/><Relationship Id="rId37" Type="http://schemas.openxmlformats.org/officeDocument/2006/relationships/slideMaster" Target="slideMasters/slideMaster37.xml"/><Relationship Id="rId58" Type="http://schemas.openxmlformats.org/officeDocument/2006/relationships/slide" Target="slides/slide9.xml"/><Relationship Id="rId79" Type="http://schemas.openxmlformats.org/officeDocument/2006/relationships/slide" Target="slides/slide30.xml"/><Relationship Id="rId102" Type="http://schemas.openxmlformats.org/officeDocument/2006/relationships/slide" Target="slides/slide53.xml"/><Relationship Id="rId123" Type="http://schemas.openxmlformats.org/officeDocument/2006/relationships/slide" Target="slides/slide74.xml"/><Relationship Id="rId144" Type="http://schemas.openxmlformats.org/officeDocument/2006/relationships/slide" Target="slides/slide95.xml"/><Relationship Id="rId90" Type="http://schemas.openxmlformats.org/officeDocument/2006/relationships/slide" Target="slides/slide41.xml"/><Relationship Id="rId165" Type="http://schemas.openxmlformats.org/officeDocument/2006/relationships/slide" Target="slides/slide116.xml"/><Relationship Id="rId186" Type="http://schemas.openxmlformats.org/officeDocument/2006/relationships/slide" Target="slides/slide137.xml"/><Relationship Id="rId211" Type="http://schemas.openxmlformats.org/officeDocument/2006/relationships/slide" Target="slides/slide162.xml"/><Relationship Id="rId232" Type="http://schemas.openxmlformats.org/officeDocument/2006/relationships/slide" Target="slides/slide183.xml"/><Relationship Id="rId253" Type="http://schemas.openxmlformats.org/officeDocument/2006/relationships/slide" Target="slides/slide204.xml"/><Relationship Id="rId274" Type="http://schemas.openxmlformats.org/officeDocument/2006/relationships/slide" Target="slides/slide225.xml"/><Relationship Id="rId295" Type="http://schemas.openxmlformats.org/officeDocument/2006/relationships/presProps" Target="presProps.xml"/><Relationship Id="rId27" Type="http://schemas.openxmlformats.org/officeDocument/2006/relationships/slideMaster" Target="slideMasters/slideMaster27.xml"/><Relationship Id="rId48" Type="http://schemas.openxmlformats.org/officeDocument/2006/relationships/slideMaster" Target="slideMasters/slideMaster48.xml"/><Relationship Id="rId69" Type="http://schemas.openxmlformats.org/officeDocument/2006/relationships/slide" Target="slides/slide20.xml"/><Relationship Id="rId113" Type="http://schemas.openxmlformats.org/officeDocument/2006/relationships/slide" Target="slides/slide64.xml"/><Relationship Id="rId134" Type="http://schemas.openxmlformats.org/officeDocument/2006/relationships/slide" Target="slides/slide85.xml"/><Relationship Id="rId80" Type="http://schemas.openxmlformats.org/officeDocument/2006/relationships/slide" Target="slides/slide31.xml"/><Relationship Id="rId155" Type="http://schemas.openxmlformats.org/officeDocument/2006/relationships/slide" Target="slides/slide106.xml"/><Relationship Id="rId176" Type="http://schemas.openxmlformats.org/officeDocument/2006/relationships/slide" Target="slides/slide127.xml"/><Relationship Id="rId197" Type="http://schemas.openxmlformats.org/officeDocument/2006/relationships/slide" Target="slides/slide148.xml"/><Relationship Id="rId201" Type="http://schemas.openxmlformats.org/officeDocument/2006/relationships/slide" Target="slides/slide152.xml"/><Relationship Id="rId222" Type="http://schemas.openxmlformats.org/officeDocument/2006/relationships/slide" Target="slides/slide173.xml"/><Relationship Id="rId243" Type="http://schemas.openxmlformats.org/officeDocument/2006/relationships/slide" Target="slides/slide194.xml"/><Relationship Id="rId264" Type="http://schemas.openxmlformats.org/officeDocument/2006/relationships/slide" Target="slides/slide215.xml"/><Relationship Id="rId285" Type="http://schemas.openxmlformats.org/officeDocument/2006/relationships/slide" Target="slides/slide236.xml"/><Relationship Id="rId17" Type="http://schemas.openxmlformats.org/officeDocument/2006/relationships/slideMaster" Target="slideMasters/slideMaster17.xml"/><Relationship Id="rId38" Type="http://schemas.openxmlformats.org/officeDocument/2006/relationships/slideMaster" Target="slideMasters/slideMaster38.xml"/><Relationship Id="rId59" Type="http://schemas.openxmlformats.org/officeDocument/2006/relationships/slide" Target="slides/slide10.xml"/><Relationship Id="rId103" Type="http://schemas.openxmlformats.org/officeDocument/2006/relationships/slide" Target="slides/slide54.xml"/><Relationship Id="rId124" Type="http://schemas.openxmlformats.org/officeDocument/2006/relationships/slide" Target="slides/slide75.xml"/><Relationship Id="rId70" Type="http://schemas.openxmlformats.org/officeDocument/2006/relationships/slide" Target="slides/slide21.xml"/><Relationship Id="rId91" Type="http://schemas.openxmlformats.org/officeDocument/2006/relationships/slide" Target="slides/slide42.xml"/><Relationship Id="rId145" Type="http://schemas.openxmlformats.org/officeDocument/2006/relationships/slide" Target="slides/slide96.xml"/><Relationship Id="rId166" Type="http://schemas.openxmlformats.org/officeDocument/2006/relationships/slide" Target="slides/slide117.xml"/><Relationship Id="rId187" Type="http://schemas.openxmlformats.org/officeDocument/2006/relationships/slide" Target="slides/slide138.xml"/><Relationship Id="rId1" Type="http://schemas.openxmlformats.org/officeDocument/2006/relationships/slideMaster" Target="slideMasters/slideMaster1.xml"/><Relationship Id="rId212" Type="http://schemas.openxmlformats.org/officeDocument/2006/relationships/slide" Target="slides/slide163.xml"/><Relationship Id="rId233" Type="http://schemas.openxmlformats.org/officeDocument/2006/relationships/slide" Target="slides/slide184.xml"/><Relationship Id="rId254" Type="http://schemas.openxmlformats.org/officeDocument/2006/relationships/slide" Target="slides/slide205.xml"/><Relationship Id="rId28" Type="http://schemas.openxmlformats.org/officeDocument/2006/relationships/slideMaster" Target="slideMasters/slideMaster28.xml"/><Relationship Id="rId49" Type="http://schemas.openxmlformats.org/officeDocument/2006/relationships/slideMaster" Target="slideMasters/slideMaster49.xml"/><Relationship Id="rId114" Type="http://schemas.openxmlformats.org/officeDocument/2006/relationships/slide" Target="slides/slide65.xml"/><Relationship Id="rId275" Type="http://schemas.openxmlformats.org/officeDocument/2006/relationships/slide" Target="slides/slide226.xml"/><Relationship Id="rId296" Type="http://schemas.openxmlformats.org/officeDocument/2006/relationships/viewProps" Target="viewProps.xml"/><Relationship Id="rId60" Type="http://schemas.openxmlformats.org/officeDocument/2006/relationships/slide" Target="slides/slide11.xml"/><Relationship Id="rId81" Type="http://schemas.openxmlformats.org/officeDocument/2006/relationships/slide" Target="slides/slide32.xml"/><Relationship Id="rId135" Type="http://schemas.openxmlformats.org/officeDocument/2006/relationships/slide" Target="slides/slide86.xml"/><Relationship Id="rId156" Type="http://schemas.openxmlformats.org/officeDocument/2006/relationships/slide" Target="slides/slide107.xml"/><Relationship Id="rId177" Type="http://schemas.openxmlformats.org/officeDocument/2006/relationships/slide" Target="slides/slide128.xml"/><Relationship Id="rId198" Type="http://schemas.openxmlformats.org/officeDocument/2006/relationships/slide" Target="slides/slide149.xml"/><Relationship Id="rId202" Type="http://schemas.openxmlformats.org/officeDocument/2006/relationships/slide" Target="slides/slide153.xml"/><Relationship Id="rId223" Type="http://schemas.openxmlformats.org/officeDocument/2006/relationships/slide" Target="slides/slide174.xml"/><Relationship Id="rId244" Type="http://schemas.openxmlformats.org/officeDocument/2006/relationships/slide" Target="slides/slide195.xml"/><Relationship Id="rId18" Type="http://schemas.openxmlformats.org/officeDocument/2006/relationships/slideMaster" Target="slideMasters/slideMaster18.xml"/><Relationship Id="rId39" Type="http://schemas.openxmlformats.org/officeDocument/2006/relationships/slideMaster" Target="slideMasters/slideMaster39.xml"/><Relationship Id="rId265" Type="http://schemas.openxmlformats.org/officeDocument/2006/relationships/slide" Target="slides/slide216.xml"/><Relationship Id="rId286" Type="http://schemas.openxmlformats.org/officeDocument/2006/relationships/slide" Target="slides/slide237.xml"/><Relationship Id="rId50" Type="http://schemas.openxmlformats.org/officeDocument/2006/relationships/slide" Target="slides/slide1.xml"/><Relationship Id="rId104" Type="http://schemas.openxmlformats.org/officeDocument/2006/relationships/slide" Target="slides/slide55.xml"/><Relationship Id="rId125" Type="http://schemas.openxmlformats.org/officeDocument/2006/relationships/slide" Target="slides/slide76.xml"/><Relationship Id="rId146" Type="http://schemas.openxmlformats.org/officeDocument/2006/relationships/slide" Target="slides/slide97.xml"/><Relationship Id="rId167" Type="http://schemas.openxmlformats.org/officeDocument/2006/relationships/slide" Target="slides/slide118.xml"/><Relationship Id="rId188" Type="http://schemas.openxmlformats.org/officeDocument/2006/relationships/slide" Target="slides/slide139.xml"/><Relationship Id="rId71" Type="http://schemas.openxmlformats.org/officeDocument/2006/relationships/slide" Target="slides/slide22.xml"/><Relationship Id="rId92" Type="http://schemas.openxmlformats.org/officeDocument/2006/relationships/slide" Target="slides/slide43.xml"/><Relationship Id="rId213" Type="http://schemas.openxmlformats.org/officeDocument/2006/relationships/slide" Target="slides/slide164.xml"/><Relationship Id="rId234" Type="http://schemas.openxmlformats.org/officeDocument/2006/relationships/slide" Target="slides/slide185.xml"/><Relationship Id="rId2" Type="http://schemas.openxmlformats.org/officeDocument/2006/relationships/slideMaster" Target="slideMasters/slideMaster2.xml"/><Relationship Id="rId29" Type="http://schemas.openxmlformats.org/officeDocument/2006/relationships/slideMaster" Target="slideMasters/slideMaster29.xml"/><Relationship Id="rId255" Type="http://schemas.openxmlformats.org/officeDocument/2006/relationships/slide" Target="slides/slide206.xml"/><Relationship Id="rId276" Type="http://schemas.openxmlformats.org/officeDocument/2006/relationships/slide" Target="slides/slide227.xml"/><Relationship Id="rId297" Type="http://schemas.openxmlformats.org/officeDocument/2006/relationships/theme" Target="theme/theme1.xml"/><Relationship Id="rId40" Type="http://schemas.openxmlformats.org/officeDocument/2006/relationships/slideMaster" Target="slideMasters/slideMaster40.xml"/><Relationship Id="rId115" Type="http://schemas.openxmlformats.org/officeDocument/2006/relationships/slide" Target="slides/slide66.xml"/><Relationship Id="rId136" Type="http://schemas.openxmlformats.org/officeDocument/2006/relationships/slide" Target="slides/slide87.xml"/><Relationship Id="rId157" Type="http://schemas.openxmlformats.org/officeDocument/2006/relationships/slide" Target="slides/slide108.xml"/><Relationship Id="rId178" Type="http://schemas.openxmlformats.org/officeDocument/2006/relationships/slide" Target="slides/slide129.xml"/><Relationship Id="rId61" Type="http://schemas.openxmlformats.org/officeDocument/2006/relationships/slide" Target="slides/slide12.xml"/><Relationship Id="rId82" Type="http://schemas.openxmlformats.org/officeDocument/2006/relationships/slide" Target="slides/slide33.xml"/><Relationship Id="rId199" Type="http://schemas.openxmlformats.org/officeDocument/2006/relationships/slide" Target="slides/slide150.xml"/><Relationship Id="rId203" Type="http://schemas.openxmlformats.org/officeDocument/2006/relationships/slide" Target="slides/slide154.xml"/><Relationship Id="rId19" Type="http://schemas.openxmlformats.org/officeDocument/2006/relationships/slideMaster" Target="slideMasters/slideMaster19.xml"/><Relationship Id="rId224" Type="http://schemas.openxmlformats.org/officeDocument/2006/relationships/slide" Target="slides/slide175.xml"/><Relationship Id="rId245" Type="http://schemas.openxmlformats.org/officeDocument/2006/relationships/slide" Target="slides/slide196.xml"/><Relationship Id="rId266" Type="http://schemas.openxmlformats.org/officeDocument/2006/relationships/slide" Target="slides/slide217.xml"/><Relationship Id="rId287" Type="http://schemas.openxmlformats.org/officeDocument/2006/relationships/slide" Target="slides/slide238.xml"/><Relationship Id="rId30" Type="http://schemas.openxmlformats.org/officeDocument/2006/relationships/slideMaster" Target="slideMasters/slideMaster30.xml"/><Relationship Id="rId105" Type="http://schemas.openxmlformats.org/officeDocument/2006/relationships/slide" Target="slides/slide56.xml"/><Relationship Id="rId126" Type="http://schemas.openxmlformats.org/officeDocument/2006/relationships/slide" Target="slides/slide77.xml"/><Relationship Id="rId147" Type="http://schemas.openxmlformats.org/officeDocument/2006/relationships/slide" Target="slides/slide98.xml"/><Relationship Id="rId168" Type="http://schemas.openxmlformats.org/officeDocument/2006/relationships/slide" Target="slides/slide119.xml"/><Relationship Id="rId51" Type="http://schemas.openxmlformats.org/officeDocument/2006/relationships/slide" Target="slides/slide2.xml"/><Relationship Id="rId72" Type="http://schemas.openxmlformats.org/officeDocument/2006/relationships/slide" Target="slides/slide23.xml"/><Relationship Id="rId93" Type="http://schemas.openxmlformats.org/officeDocument/2006/relationships/slide" Target="slides/slide44.xml"/><Relationship Id="rId189" Type="http://schemas.openxmlformats.org/officeDocument/2006/relationships/slide" Target="slides/slide140.xml"/><Relationship Id="rId3" Type="http://schemas.openxmlformats.org/officeDocument/2006/relationships/slideMaster" Target="slideMasters/slideMaster3.xml"/><Relationship Id="rId214" Type="http://schemas.openxmlformats.org/officeDocument/2006/relationships/slide" Target="slides/slide165.xml"/><Relationship Id="rId235" Type="http://schemas.openxmlformats.org/officeDocument/2006/relationships/slide" Target="slides/slide186.xml"/><Relationship Id="rId256" Type="http://schemas.openxmlformats.org/officeDocument/2006/relationships/slide" Target="slides/slide207.xml"/><Relationship Id="rId277" Type="http://schemas.openxmlformats.org/officeDocument/2006/relationships/slide" Target="slides/slide228.xml"/><Relationship Id="rId298" Type="http://schemas.openxmlformats.org/officeDocument/2006/relationships/tableStyles" Target="tableStyles.xml"/><Relationship Id="rId116" Type="http://schemas.openxmlformats.org/officeDocument/2006/relationships/slide" Target="slides/slide67.xml"/><Relationship Id="rId137" Type="http://schemas.openxmlformats.org/officeDocument/2006/relationships/slide" Target="slides/slide88.xml"/><Relationship Id="rId158" Type="http://schemas.openxmlformats.org/officeDocument/2006/relationships/slide" Target="slides/slide109.xml"/><Relationship Id="rId20" Type="http://schemas.openxmlformats.org/officeDocument/2006/relationships/slideMaster" Target="slideMasters/slideMaster20.xml"/><Relationship Id="rId41" Type="http://schemas.openxmlformats.org/officeDocument/2006/relationships/slideMaster" Target="slideMasters/slideMaster41.xml"/><Relationship Id="rId62" Type="http://schemas.openxmlformats.org/officeDocument/2006/relationships/slide" Target="slides/slide13.xml"/><Relationship Id="rId83" Type="http://schemas.openxmlformats.org/officeDocument/2006/relationships/slide" Target="slides/slide34.xml"/><Relationship Id="rId179" Type="http://schemas.openxmlformats.org/officeDocument/2006/relationships/slide" Target="slides/slide130.xml"/><Relationship Id="rId190" Type="http://schemas.openxmlformats.org/officeDocument/2006/relationships/slide" Target="slides/slide141.xml"/><Relationship Id="rId204" Type="http://schemas.openxmlformats.org/officeDocument/2006/relationships/slide" Target="slides/slide155.xml"/><Relationship Id="rId225" Type="http://schemas.openxmlformats.org/officeDocument/2006/relationships/slide" Target="slides/slide176.xml"/><Relationship Id="rId246" Type="http://schemas.openxmlformats.org/officeDocument/2006/relationships/slide" Target="slides/slide197.xml"/><Relationship Id="rId267" Type="http://schemas.openxmlformats.org/officeDocument/2006/relationships/slide" Target="slides/slide218.xml"/><Relationship Id="rId288" Type="http://schemas.openxmlformats.org/officeDocument/2006/relationships/slide" Target="slides/slide239.xml"/><Relationship Id="rId106" Type="http://schemas.openxmlformats.org/officeDocument/2006/relationships/slide" Target="slides/slide57.xml"/><Relationship Id="rId127" Type="http://schemas.openxmlformats.org/officeDocument/2006/relationships/slide" Target="slides/slide78.xml"/><Relationship Id="rId10" Type="http://schemas.openxmlformats.org/officeDocument/2006/relationships/slideMaster" Target="slideMasters/slideMaster10.xml"/><Relationship Id="rId31" Type="http://schemas.openxmlformats.org/officeDocument/2006/relationships/slideMaster" Target="slideMasters/slideMaster31.xml"/><Relationship Id="rId52" Type="http://schemas.openxmlformats.org/officeDocument/2006/relationships/slide" Target="slides/slide3.xml"/><Relationship Id="rId73" Type="http://schemas.openxmlformats.org/officeDocument/2006/relationships/slide" Target="slides/slide24.xml"/><Relationship Id="rId94" Type="http://schemas.openxmlformats.org/officeDocument/2006/relationships/slide" Target="slides/slide45.xml"/><Relationship Id="rId148" Type="http://schemas.openxmlformats.org/officeDocument/2006/relationships/slide" Target="slides/slide99.xml"/><Relationship Id="rId169" Type="http://schemas.openxmlformats.org/officeDocument/2006/relationships/slide" Target="slides/slide120.xml"/><Relationship Id="rId4" Type="http://schemas.openxmlformats.org/officeDocument/2006/relationships/slideMaster" Target="slideMasters/slideMaster4.xml"/><Relationship Id="rId180" Type="http://schemas.openxmlformats.org/officeDocument/2006/relationships/slide" Target="slides/slide131.xml"/><Relationship Id="rId215" Type="http://schemas.openxmlformats.org/officeDocument/2006/relationships/slide" Target="slides/slide166.xml"/><Relationship Id="rId236" Type="http://schemas.openxmlformats.org/officeDocument/2006/relationships/slide" Target="slides/slide187.xml"/><Relationship Id="rId257" Type="http://schemas.openxmlformats.org/officeDocument/2006/relationships/slide" Target="slides/slide208.xml"/><Relationship Id="rId278" Type="http://schemas.openxmlformats.org/officeDocument/2006/relationships/slide" Target="slides/slide229.xml"/><Relationship Id="rId42" Type="http://schemas.openxmlformats.org/officeDocument/2006/relationships/slideMaster" Target="slideMasters/slideMaster42.xml"/><Relationship Id="rId84" Type="http://schemas.openxmlformats.org/officeDocument/2006/relationships/slide" Target="slides/slide35.xml"/><Relationship Id="rId138" Type="http://schemas.openxmlformats.org/officeDocument/2006/relationships/slide" Target="slides/slide89.xml"/><Relationship Id="rId191" Type="http://schemas.openxmlformats.org/officeDocument/2006/relationships/slide" Target="slides/slide142.xml"/><Relationship Id="rId205" Type="http://schemas.openxmlformats.org/officeDocument/2006/relationships/slide" Target="slides/slide156.xml"/><Relationship Id="rId247" Type="http://schemas.openxmlformats.org/officeDocument/2006/relationships/slide" Target="slides/slide198.xml"/><Relationship Id="rId107" Type="http://schemas.openxmlformats.org/officeDocument/2006/relationships/slide" Target="slides/slide58.xml"/><Relationship Id="rId289" Type="http://schemas.openxmlformats.org/officeDocument/2006/relationships/slide" Target="slides/slide240.xml"/><Relationship Id="rId11" Type="http://schemas.openxmlformats.org/officeDocument/2006/relationships/slideMaster" Target="slideMasters/slideMaster11.xml"/><Relationship Id="rId53" Type="http://schemas.openxmlformats.org/officeDocument/2006/relationships/slide" Target="slides/slide4.xml"/><Relationship Id="rId149" Type="http://schemas.openxmlformats.org/officeDocument/2006/relationships/slide" Target="slides/slide100.xml"/><Relationship Id="rId95" Type="http://schemas.openxmlformats.org/officeDocument/2006/relationships/slide" Target="slides/slide46.xml"/><Relationship Id="rId160" Type="http://schemas.openxmlformats.org/officeDocument/2006/relationships/slide" Target="slides/slide111.xml"/><Relationship Id="rId216" Type="http://schemas.openxmlformats.org/officeDocument/2006/relationships/slide" Target="slides/slide167.xml"/><Relationship Id="rId258" Type="http://schemas.openxmlformats.org/officeDocument/2006/relationships/slide" Target="slides/slide209.xml"/><Relationship Id="rId22" Type="http://schemas.openxmlformats.org/officeDocument/2006/relationships/slideMaster" Target="slideMasters/slideMaster22.xml"/><Relationship Id="rId64" Type="http://schemas.openxmlformats.org/officeDocument/2006/relationships/slide" Target="slides/slide15.xml"/><Relationship Id="rId118" Type="http://schemas.openxmlformats.org/officeDocument/2006/relationships/slide" Target="slides/slide69.xml"/><Relationship Id="rId171" Type="http://schemas.openxmlformats.org/officeDocument/2006/relationships/slide" Target="slides/slide122.xml"/><Relationship Id="rId227" Type="http://schemas.openxmlformats.org/officeDocument/2006/relationships/slide" Target="slides/slide178.xml"/><Relationship Id="rId269" Type="http://schemas.openxmlformats.org/officeDocument/2006/relationships/slide" Target="slides/slide220.xml"/><Relationship Id="rId33" Type="http://schemas.openxmlformats.org/officeDocument/2006/relationships/slideMaster" Target="slideMasters/slideMaster33.xml"/><Relationship Id="rId129" Type="http://schemas.openxmlformats.org/officeDocument/2006/relationships/slide" Target="slides/slide80.xml"/><Relationship Id="rId280" Type="http://schemas.openxmlformats.org/officeDocument/2006/relationships/slide" Target="slides/slide231.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50.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7200"/>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7200"/>
          </a:xfrm>
          <a:prstGeom prst="rect">
            <a:avLst/>
          </a:prstGeom>
        </p:spPr>
        <p:txBody>
          <a:bodyPr vert="horz" lIns="91440" tIns="45720" rIns="91440" bIns="45720" rtlCol="0"/>
          <a:lstStyle>
            <a:lvl1pPr algn="r">
              <a:defRPr sz="1200"/>
            </a:lvl1pPr>
          </a:lstStyle>
          <a:p>
            <a:fld id="{1EC9A153-BA1B-EA4E-B926-6F1354CC2F6D}" type="datetimeFigureOut">
              <a:rPr lang="en-US" smtClean="0"/>
              <a:t>2/18/24</a:t>
            </a:fld>
            <a:endParaRPr lang="en-US"/>
          </a:p>
        </p:txBody>
      </p:sp>
      <p:sp>
        <p:nvSpPr>
          <p:cNvPr id="4" name="Slide Image Placeholder 3"/>
          <p:cNvSpPr>
            <a:spLocks noGrp="1" noRot="1" noChangeAspect="1"/>
          </p:cNvSpPr>
          <p:nvPr>
            <p:ph type="sldImg" idx="2"/>
          </p:nvPr>
        </p:nvSpPr>
        <p:spPr>
          <a:xfrm>
            <a:off x="1143000" y="685800"/>
            <a:ext cx="4572000" cy="34290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343400"/>
            <a:ext cx="5486400" cy="411480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7200"/>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7200"/>
          </a:xfrm>
          <a:prstGeom prst="rect">
            <a:avLst/>
          </a:prstGeom>
        </p:spPr>
        <p:txBody>
          <a:bodyPr vert="horz" lIns="91440" tIns="45720" rIns="91440" bIns="45720" rtlCol="0" anchor="b"/>
          <a:lstStyle>
            <a:lvl1pPr algn="r">
              <a:defRPr sz="1200"/>
            </a:lvl1pPr>
          </a:lstStyle>
          <a:p>
            <a:fld id="{4098E5EC-D061-BC46-AA62-5FF63F6BC05F}" type="slidenum">
              <a:rPr lang="en-US" smtClean="0"/>
              <a:t>‹#›</a:t>
            </a:fld>
            <a:endParaRPr lang="en-US"/>
          </a:p>
        </p:txBody>
      </p:sp>
    </p:spTree>
    <p:extLst>
      <p:ext uri="{BB962C8B-B14F-4D97-AF65-F5344CB8AC3E}">
        <p14:creationId xmlns:p14="http://schemas.microsoft.com/office/powerpoint/2010/main" val="1575917410"/>
      </p:ext>
    </p:extLst>
  </p:cSld>
  <p:clrMap bg1="lt1" tx1="dk1" bg2="lt2" tx2="dk2" accent1="accent1" accent2="accent2" accent3="accent3" accent4="accent4" accent5="accent5" accent6="accent6" hlink="hlink" folHlink="folHlink"/>
  <p:notesStyle>
    <a:lvl1pPr marL="0" algn="l" defTabSz="457200" rtl="0" eaLnBrk="1" latinLnBrk="0" hangingPunct="1">
      <a:defRPr sz="1200" kern="1200">
        <a:solidFill>
          <a:schemeClr val="tx1"/>
        </a:solidFill>
        <a:latin typeface="+mn-lt"/>
        <a:ea typeface="+mn-ea"/>
        <a:cs typeface="+mn-cs"/>
      </a:defRPr>
    </a:lvl1pPr>
    <a:lvl2pPr marL="457200" algn="l" defTabSz="457200" rtl="0" eaLnBrk="1" latinLnBrk="0" hangingPunct="1">
      <a:defRPr sz="1200" kern="1200">
        <a:solidFill>
          <a:schemeClr val="tx1"/>
        </a:solidFill>
        <a:latin typeface="+mn-lt"/>
        <a:ea typeface="+mn-ea"/>
        <a:cs typeface="+mn-cs"/>
      </a:defRPr>
    </a:lvl2pPr>
    <a:lvl3pPr marL="914400" algn="l" defTabSz="457200" rtl="0" eaLnBrk="1" latinLnBrk="0" hangingPunct="1">
      <a:defRPr sz="1200" kern="1200">
        <a:solidFill>
          <a:schemeClr val="tx1"/>
        </a:solidFill>
        <a:latin typeface="+mn-lt"/>
        <a:ea typeface="+mn-ea"/>
        <a:cs typeface="+mn-cs"/>
      </a:defRPr>
    </a:lvl3pPr>
    <a:lvl4pPr marL="1371600" algn="l" defTabSz="457200" rtl="0" eaLnBrk="1" latinLnBrk="0" hangingPunct="1">
      <a:defRPr sz="1200" kern="1200">
        <a:solidFill>
          <a:schemeClr val="tx1"/>
        </a:solidFill>
        <a:latin typeface="+mn-lt"/>
        <a:ea typeface="+mn-ea"/>
        <a:cs typeface="+mn-cs"/>
      </a:defRPr>
    </a:lvl4pPr>
    <a:lvl5pPr marL="1828800" algn="l" defTabSz="457200" rtl="0" eaLnBrk="1" latinLnBrk="0" hangingPunct="1">
      <a:defRPr sz="1200" kern="1200">
        <a:solidFill>
          <a:schemeClr val="tx1"/>
        </a:solidFill>
        <a:latin typeface="+mn-lt"/>
        <a:ea typeface="+mn-ea"/>
        <a:cs typeface="+mn-cs"/>
      </a:defRPr>
    </a:lvl5pPr>
    <a:lvl6pPr marL="2286000" algn="l" defTabSz="457200" rtl="0" eaLnBrk="1" latinLnBrk="0" hangingPunct="1">
      <a:defRPr sz="1200" kern="1200">
        <a:solidFill>
          <a:schemeClr val="tx1"/>
        </a:solidFill>
        <a:latin typeface="+mn-lt"/>
        <a:ea typeface="+mn-ea"/>
        <a:cs typeface="+mn-cs"/>
      </a:defRPr>
    </a:lvl6pPr>
    <a:lvl7pPr marL="2743200" algn="l" defTabSz="457200" rtl="0" eaLnBrk="1" latinLnBrk="0" hangingPunct="1">
      <a:defRPr sz="1200" kern="1200">
        <a:solidFill>
          <a:schemeClr val="tx1"/>
        </a:solidFill>
        <a:latin typeface="+mn-lt"/>
        <a:ea typeface="+mn-ea"/>
        <a:cs typeface="+mn-cs"/>
      </a:defRPr>
    </a:lvl7pPr>
    <a:lvl8pPr marL="3200400" algn="l" defTabSz="457200" rtl="0" eaLnBrk="1" latinLnBrk="0" hangingPunct="1">
      <a:defRPr sz="1200" kern="1200">
        <a:solidFill>
          <a:schemeClr val="tx1"/>
        </a:solidFill>
        <a:latin typeface="+mn-lt"/>
        <a:ea typeface="+mn-ea"/>
        <a:cs typeface="+mn-cs"/>
      </a:defRPr>
    </a:lvl8pPr>
    <a:lvl9pPr marL="3657600" algn="l" defTabSz="4572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100.xml.rels><?xml version="1.0" encoding="UTF-8" standalone="yes"?>
<Relationships xmlns="http://schemas.openxmlformats.org/package/2006/relationships"><Relationship Id="rId2" Type="http://schemas.openxmlformats.org/officeDocument/2006/relationships/slide" Target="../slides/slide177.xml"/><Relationship Id="rId1" Type="http://schemas.openxmlformats.org/officeDocument/2006/relationships/notesMaster" Target="../notesMasters/notesMaster1.xml"/></Relationships>
</file>

<file path=ppt/notesSlides/_rels/notesSlide101.xml.rels><?xml version="1.0" encoding="UTF-8" standalone="yes"?>
<Relationships xmlns="http://schemas.openxmlformats.org/package/2006/relationships"><Relationship Id="rId2" Type="http://schemas.openxmlformats.org/officeDocument/2006/relationships/slide" Target="../slides/slide178.xml"/><Relationship Id="rId1" Type="http://schemas.openxmlformats.org/officeDocument/2006/relationships/notesMaster" Target="../notesMasters/notesMaster1.xml"/></Relationships>
</file>

<file path=ppt/notesSlides/_rels/notesSlide102.xml.rels><?xml version="1.0" encoding="UTF-8" standalone="yes"?>
<Relationships xmlns="http://schemas.openxmlformats.org/package/2006/relationships"><Relationship Id="rId2" Type="http://schemas.openxmlformats.org/officeDocument/2006/relationships/slide" Target="../slides/slide179.xml"/><Relationship Id="rId1" Type="http://schemas.openxmlformats.org/officeDocument/2006/relationships/notesMaster" Target="../notesMasters/notesMaster1.xml"/></Relationships>
</file>

<file path=ppt/notesSlides/_rels/notesSlide103.xml.rels><?xml version="1.0" encoding="UTF-8" standalone="yes"?>
<Relationships xmlns="http://schemas.openxmlformats.org/package/2006/relationships"><Relationship Id="rId2" Type="http://schemas.openxmlformats.org/officeDocument/2006/relationships/slide" Target="../slides/slide200.xml"/><Relationship Id="rId1" Type="http://schemas.openxmlformats.org/officeDocument/2006/relationships/notesMaster" Target="../notesMasters/notesMaster1.xml"/></Relationships>
</file>

<file path=ppt/notesSlides/_rels/notesSlide104.xml.rels><?xml version="1.0" encoding="UTF-8" standalone="yes"?>
<Relationships xmlns="http://schemas.openxmlformats.org/package/2006/relationships"><Relationship Id="rId2" Type="http://schemas.openxmlformats.org/officeDocument/2006/relationships/slide" Target="../slides/slide202.xml"/><Relationship Id="rId1" Type="http://schemas.openxmlformats.org/officeDocument/2006/relationships/notesMaster" Target="../notesMasters/notesMaster1.xml"/></Relationships>
</file>

<file path=ppt/notesSlides/_rels/notesSlide105.xml.rels><?xml version="1.0" encoding="UTF-8" standalone="yes"?>
<Relationships xmlns="http://schemas.openxmlformats.org/package/2006/relationships"><Relationship Id="rId2" Type="http://schemas.openxmlformats.org/officeDocument/2006/relationships/slide" Target="../slides/slide203.xml"/><Relationship Id="rId1" Type="http://schemas.openxmlformats.org/officeDocument/2006/relationships/notesMaster" Target="../notesMasters/notesMaster1.xml"/></Relationships>
</file>

<file path=ppt/notesSlides/_rels/notesSlide106.xml.rels><?xml version="1.0" encoding="UTF-8" standalone="yes"?>
<Relationships xmlns="http://schemas.openxmlformats.org/package/2006/relationships"><Relationship Id="rId2" Type="http://schemas.openxmlformats.org/officeDocument/2006/relationships/slide" Target="../slides/slide205.xml"/><Relationship Id="rId1" Type="http://schemas.openxmlformats.org/officeDocument/2006/relationships/notesMaster" Target="../notesMasters/notesMaster1.xml"/></Relationships>
</file>

<file path=ppt/notesSlides/_rels/notesSlide107.xml.rels><?xml version="1.0" encoding="UTF-8" standalone="yes"?>
<Relationships xmlns="http://schemas.openxmlformats.org/package/2006/relationships"><Relationship Id="rId2" Type="http://schemas.openxmlformats.org/officeDocument/2006/relationships/slide" Target="../slides/slide206.xml"/><Relationship Id="rId1" Type="http://schemas.openxmlformats.org/officeDocument/2006/relationships/notesMaster" Target="../notesMasters/notesMaster1.xml"/></Relationships>
</file>

<file path=ppt/notesSlides/_rels/notesSlide108.xml.rels><?xml version="1.0" encoding="UTF-8" standalone="yes"?>
<Relationships xmlns="http://schemas.openxmlformats.org/package/2006/relationships"><Relationship Id="rId2" Type="http://schemas.openxmlformats.org/officeDocument/2006/relationships/slide" Target="../slides/slide207.xml"/><Relationship Id="rId1" Type="http://schemas.openxmlformats.org/officeDocument/2006/relationships/notesMaster" Target="../notesMasters/notesMaster1.xml"/></Relationships>
</file>

<file path=ppt/notesSlides/_rels/notesSlide109.xml.rels><?xml version="1.0" encoding="UTF-8" standalone="yes"?>
<Relationships xmlns="http://schemas.openxmlformats.org/package/2006/relationships"><Relationship Id="rId2" Type="http://schemas.openxmlformats.org/officeDocument/2006/relationships/slide" Target="../slides/slide217.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110.xml.rels><?xml version="1.0" encoding="UTF-8" standalone="yes"?>
<Relationships xmlns="http://schemas.openxmlformats.org/package/2006/relationships"><Relationship Id="rId2" Type="http://schemas.openxmlformats.org/officeDocument/2006/relationships/slide" Target="../slides/slide218.xml"/><Relationship Id="rId1" Type="http://schemas.openxmlformats.org/officeDocument/2006/relationships/notesMaster" Target="../notesMasters/notesMaster1.xml"/></Relationships>
</file>

<file path=ppt/notesSlides/_rels/notesSlide111.xml.rels><?xml version="1.0" encoding="UTF-8" standalone="yes"?>
<Relationships xmlns="http://schemas.openxmlformats.org/package/2006/relationships"><Relationship Id="rId2" Type="http://schemas.openxmlformats.org/officeDocument/2006/relationships/slide" Target="../slides/slide221.xml"/><Relationship Id="rId1" Type="http://schemas.openxmlformats.org/officeDocument/2006/relationships/notesMaster" Target="../notesMasters/notesMaster1.xml"/></Relationships>
</file>

<file path=ppt/notesSlides/_rels/notesSlide112.xml.rels><?xml version="1.0" encoding="UTF-8" standalone="yes"?>
<Relationships xmlns="http://schemas.openxmlformats.org/package/2006/relationships"><Relationship Id="rId2" Type="http://schemas.openxmlformats.org/officeDocument/2006/relationships/slide" Target="../slides/slide222.xml"/><Relationship Id="rId1" Type="http://schemas.openxmlformats.org/officeDocument/2006/relationships/notesMaster" Target="../notesMasters/notesMaster1.xml"/></Relationships>
</file>

<file path=ppt/notesSlides/_rels/notesSlide113.xml.rels><?xml version="1.0" encoding="UTF-8" standalone="yes"?>
<Relationships xmlns="http://schemas.openxmlformats.org/package/2006/relationships"><Relationship Id="rId2" Type="http://schemas.openxmlformats.org/officeDocument/2006/relationships/slide" Target="../slides/slide223.xml"/><Relationship Id="rId1" Type="http://schemas.openxmlformats.org/officeDocument/2006/relationships/notesMaster" Target="../notesMasters/notesMaster1.xml"/></Relationships>
</file>

<file path=ppt/notesSlides/_rels/notesSlide114.xml.rels><?xml version="1.0" encoding="UTF-8" standalone="yes"?>
<Relationships xmlns="http://schemas.openxmlformats.org/package/2006/relationships"><Relationship Id="rId2" Type="http://schemas.openxmlformats.org/officeDocument/2006/relationships/slide" Target="../slides/slide224.xml"/><Relationship Id="rId1" Type="http://schemas.openxmlformats.org/officeDocument/2006/relationships/notesMaster" Target="../notesMasters/notesMaster1.xml"/></Relationships>
</file>

<file path=ppt/notesSlides/_rels/notesSlide115.xml.rels><?xml version="1.0" encoding="UTF-8" standalone="yes"?>
<Relationships xmlns="http://schemas.openxmlformats.org/package/2006/relationships"><Relationship Id="rId2" Type="http://schemas.openxmlformats.org/officeDocument/2006/relationships/slide" Target="../slides/slide225.xml"/><Relationship Id="rId1" Type="http://schemas.openxmlformats.org/officeDocument/2006/relationships/notesMaster" Target="../notesMasters/notesMaster1.xml"/></Relationships>
</file>

<file path=ppt/notesSlides/_rels/notesSlide116.xml.rels><?xml version="1.0" encoding="UTF-8" standalone="yes"?>
<Relationships xmlns="http://schemas.openxmlformats.org/package/2006/relationships"><Relationship Id="rId2" Type="http://schemas.openxmlformats.org/officeDocument/2006/relationships/slide" Target="../slides/slide226.xml"/><Relationship Id="rId1" Type="http://schemas.openxmlformats.org/officeDocument/2006/relationships/notesMaster" Target="../notesMasters/notesMaster1.xml"/></Relationships>
</file>

<file path=ppt/notesSlides/_rels/notesSlide117.xml.rels><?xml version="1.0" encoding="UTF-8" standalone="yes"?>
<Relationships xmlns="http://schemas.openxmlformats.org/package/2006/relationships"><Relationship Id="rId2" Type="http://schemas.openxmlformats.org/officeDocument/2006/relationships/slide" Target="../slides/slide227.xml"/><Relationship Id="rId1" Type="http://schemas.openxmlformats.org/officeDocument/2006/relationships/notesMaster" Target="../notesMasters/notesMaster1.xml"/></Relationships>
</file>

<file path=ppt/notesSlides/_rels/notesSlide118.xml.rels><?xml version="1.0" encoding="UTF-8" standalone="yes"?>
<Relationships xmlns="http://schemas.openxmlformats.org/package/2006/relationships"><Relationship Id="rId2" Type="http://schemas.openxmlformats.org/officeDocument/2006/relationships/slide" Target="../slides/slide228.xml"/><Relationship Id="rId1" Type="http://schemas.openxmlformats.org/officeDocument/2006/relationships/notesMaster" Target="../notesMasters/notesMaster1.xml"/></Relationships>
</file>

<file path=ppt/notesSlides/_rels/notesSlide119.xml.rels><?xml version="1.0" encoding="UTF-8" standalone="yes"?>
<Relationships xmlns="http://schemas.openxmlformats.org/package/2006/relationships"><Relationship Id="rId2" Type="http://schemas.openxmlformats.org/officeDocument/2006/relationships/slide" Target="../slides/slide229.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120.xml.rels><?xml version="1.0" encoding="UTF-8" standalone="yes"?>
<Relationships xmlns="http://schemas.openxmlformats.org/package/2006/relationships"><Relationship Id="rId2" Type="http://schemas.openxmlformats.org/officeDocument/2006/relationships/slide" Target="../slides/slide230.xml"/><Relationship Id="rId1" Type="http://schemas.openxmlformats.org/officeDocument/2006/relationships/notesMaster" Target="../notesMasters/notesMaster1.xml"/></Relationships>
</file>

<file path=ppt/notesSlides/_rels/notesSlide121.xml.rels><?xml version="1.0" encoding="UTF-8" standalone="yes"?>
<Relationships xmlns="http://schemas.openxmlformats.org/package/2006/relationships"><Relationship Id="rId2" Type="http://schemas.openxmlformats.org/officeDocument/2006/relationships/slide" Target="../slides/slide231.xml"/><Relationship Id="rId1" Type="http://schemas.openxmlformats.org/officeDocument/2006/relationships/notesMaster" Target="../notesMasters/notesMaster1.xml"/></Relationships>
</file>

<file path=ppt/notesSlides/_rels/notesSlide122.xml.rels><?xml version="1.0" encoding="UTF-8" standalone="yes"?>
<Relationships xmlns="http://schemas.openxmlformats.org/package/2006/relationships"><Relationship Id="rId2" Type="http://schemas.openxmlformats.org/officeDocument/2006/relationships/slide" Target="../slides/slide232.xml"/><Relationship Id="rId1" Type="http://schemas.openxmlformats.org/officeDocument/2006/relationships/notesMaster" Target="../notesMasters/notesMaster1.xml"/></Relationships>
</file>

<file path=ppt/notesSlides/_rels/notesSlide123.xml.rels><?xml version="1.0" encoding="UTF-8" standalone="yes"?>
<Relationships xmlns="http://schemas.openxmlformats.org/package/2006/relationships"><Relationship Id="rId2" Type="http://schemas.openxmlformats.org/officeDocument/2006/relationships/slide" Target="../slides/slide233.xml"/><Relationship Id="rId1" Type="http://schemas.openxmlformats.org/officeDocument/2006/relationships/notesMaster" Target="../notesMasters/notesMaster1.xml"/></Relationships>
</file>

<file path=ppt/notesSlides/_rels/notesSlide124.xml.rels><?xml version="1.0" encoding="UTF-8" standalone="yes"?>
<Relationships xmlns="http://schemas.openxmlformats.org/package/2006/relationships"><Relationship Id="rId2" Type="http://schemas.openxmlformats.org/officeDocument/2006/relationships/slide" Target="../slides/slide234.xml"/><Relationship Id="rId1" Type="http://schemas.openxmlformats.org/officeDocument/2006/relationships/notesMaster" Target="../notesMasters/notesMaster1.xml"/></Relationships>
</file>

<file path=ppt/notesSlides/_rels/notesSlide125.xml.rels><?xml version="1.0" encoding="UTF-8" standalone="yes"?>
<Relationships xmlns="http://schemas.openxmlformats.org/package/2006/relationships"><Relationship Id="rId2" Type="http://schemas.openxmlformats.org/officeDocument/2006/relationships/slide" Target="../slides/slide235.xml"/><Relationship Id="rId1" Type="http://schemas.openxmlformats.org/officeDocument/2006/relationships/notesMaster" Target="../notesMasters/notesMaster1.xml"/></Relationships>
</file>

<file path=ppt/notesSlides/_rels/notesSlide126.xml.rels><?xml version="1.0" encoding="UTF-8" standalone="yes"?>
<Relationships xmlns="http://schemas.openxmlformats.org/package/2006/relationships"><Relationship Id="rId2" Type="http://schemas.openxmlformats.org/officeDocument/2006/relationships/slide" Target="../slides/slide238.xml"/><Relationship Id="rId1" Type="http://schemas.openxmlformats.org/officeDocument/2006/relationships/notesMaster" Target="../notesMasters/notesMaster1.xml"/></Relationships>
</file>

<file path=ppt/notesSlides/_rels/notesSlide127.xml.rels><?xml version="1.0" encoding="UTF-8" standalone="yes"?>
<Relationships xmlns="http://schemas.openxmlformats.org/package/2006/relationships"><Relationship Id="rId2" Type="http://schemas.openxmlformats.org/officeDocument/2006/relationships/slide" Target="../slides/slide239.xml"/><Relationship Id="rId1" Type="http://schemas.openxmlformats.org/officeDocument/2006/relationships/notesMaster" Target="../notesMasters/notesMaster1.xml"/></Relationships>
</file>

<file path=ppt/notesSlides/_rels/notesSlide128.xml.rels><?xml version="1.0" encoding="UTF-8" standalone="yes"?>
<Relationships xmlns="http://schemas.openxmlformats.org/package/2006/relationships"><Relationship Id="rId2" Type="http://schemas.openxmlformats.org/officeDocument/2006/relationships/slide" Target="../slides/slide241.xml"/><Relationship Id="rId1" Type="http://schemas.openxmlformats.org/officeDocument/2006/relationships/notesMaster" Target="../notesMasters/notesMaster1.xml"/></Relationships>
</file>

<file path=ppt/notesSlides/_rels/notesSlide129.xml.rels><?xml version="1.0" encoding="UTF-8" standalone="yes"?>
<Relationships xmlns="http://schemas.openxmlformats.org/package/2006/relationships"><Relationship Id="rId2" Type="http://schemas.openxmlformats.org/officeDocument/2006/relationships/slide" Target="../slides/slide24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130.xml.rels><?xml version="1.0" encoding="UTF-8" standalone="yes"?>
<Relationships xmlns="http://schemas.openxmlformats.org/package/2006/relationships"><Relationship Id="rId2" Type="http://schemas.openxmlformats.org/officeDocument/2006/relationships/slide" Target="../slides/slide244.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92.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93.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9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95.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97.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100.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101.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103.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104.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105.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106.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107.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108.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111.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112.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113.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114.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115.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118.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119.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120.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121.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122.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123.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124.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125.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126.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3" Type="http://schemas.openxmlformats.org/officeDocument/2006/relationships/hyperlink" Target="http://vigilantcitizen.com/educate-yourself/" TargetMode="External"/><Relationship Id="rId2" Type="http://schemas.openxmlformats.org/officeDocument/2006/relationships/slide" Target="../slides/slide127.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128.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129.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131.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132.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133.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134.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136.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137.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138.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139.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140.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142.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144.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146.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147.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150.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151.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154.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160.xml"/><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2" Type="http://schemas.openxmlformats.org/officeDocument/2006/relationships/slide" Target="../slides/slide165.xml"/><Relationship Id="rId1" Type="http://schemas.openxmlformats.org/officeDocument/2006/relationships/notesMaster" Target="../notesMasters/notesMaster1.xml"/></Relationships>
</file>

<file path=ppt/notesSlides/_rels/notesSlide95.xml.rels><?xml version="1.0" encoding="UTF-8" standalone="yes"?>
<Relationships xmlns="http://schemas.openxmlformats.org/package/2006/relationships"><Relationship Id="rId2" Type="http://schemas.openxmlformats.org/officeDocument/2006/relationships/slide" Target="../slides/slide168.xml"/><Relationship Id="rId1" Type="http://schemas.openxmlformats.org/officeDocument/2006/relationships/notesMaster" Target="../notesMasters/notesMaster1.xml"/></Relationships>
</file>

<file path=ppt/notesSlides/_rels/notesSlide96.xml.rels><?xml version="1.0" encoding="UTF-8" standalone="yes"?>
<Relationships xmlns="http://schemas.openxmlformats.org/package/2006/relationships"><Relationship Id="rId2" Type="http://schemas.openxmlformats.org/officeDocument/2006/relationships/slide" Target="../slides/slide169.xml"/><Relationship Id="rId1" Type="http://schemas.openxmlformats.org/officeDocument/2006/relationships/notesMaster" Target="../notesMasters/notesMaster1.xml"/></Relationships>
</file>

<file path=ppt/notesSlides/_rels/notesSlide97.xml.rels><?xml version="1.0" encoding="UTF-8" standalone="yes"?>
<Relationships xmlns="http://schemas.openxmlformats.org/package/2006/relationships"><Relationship Id="rId2" Type="http://schemas.openxmlformats.org/officeDocument/2006/relationships/slide" Target="../slides/slide170.xml"/><Relationship Id="rId1" Type="http://schemas.openxmlformats.org/officeDocument/2006/relationships/notesMaster" Target="../notesMasters/notesMaster1.xml"/></Relationships>
</file>

<file path=ppt/notesSlides/_rels/notesSlide98.xml.rels><?xml version="1.0" encoding="UTF-8" standalone="yes"?>
<Relationships xmlns="http://schemas.openxmlformats.org/package/2006/relationships"><Relationship Id="rId3" Type="http://schemas.openxmlformats.org/officeDocument/2006/relationships/hyperlink" Target="http://www.afn.org/~govern/index.html#Articles" TargetMode="External"/><Relationship Id="rId2" Type="http://schemas.openxmlformats.org/officeDocument/2006/relationships/slide" Target="../slides/slide174.xml"/><Relationship Id="rId1" Type="http://schemas.openxmlformats.org/officeDocument/2006/relationships/notesMaster" Target="../notesMasters/notesMaster1.xml"/></Relationships>
</file>

<file path=ppt/notesSlides/_rels/notesSlide99.xml.rels><?xml version="1.0" encoding="UTF-8" standalone="yes"?>
<Relationships xmlns="http://schemas.openxmlformats.org/package/2006/relationships"><Relationship Id="rId2" Type="http://schemas.openxmlformats.org/officeDocument/2006/relationships/slide" Target="../slides/slide176.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28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256A1B6A-D7E0-1B49-84E3-5A88E7E77FD8}"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225282" name="Rectangle 2"/>
          <p:cNvSpPr>
            <a:spLocks noGrp="1" noRot="1" noChangeAspect="1" noChangeArrowheads="1"/>
          </p:cNvSpPr>
          <p:nvPr>
            <p:ph type="sldImg"/>
          </p:nvPr>
        </p:nvSpPr>
        <p:spPr>
          <a:solidFill>
            <a:srgbClr val="FFFFFF"/>
          </a:solidFill>
          <a:ln/>
        </p:spPr>
      </p:sp>
      <p:sp>
        <p:nvSpPr>
          <p:cNvPr id="22528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169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E1DBD110-A9DB-D648-8865-E765B5536590}"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541698" name="Rectangle 2"/>
          <p:cNvSpPr>
            <a:spLocks noGrp="1" noRot="1" noChangeAspect="1" noChangeArrowheads="1" noTextEdit="1"/>
          </p:cNvSpPr>
          <p:nvPr>
            <p:ph type="sldImg"/>
          </p:nvPr>
        </p:nvSpPr>
        <p:spPr>
          <a:ln/>
        </p:spPr>
      </p:sp>
      <p:sp>
        <p:nvSpPr>
          <p:cNvPr id="541699"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49" name="Shape 3049"/>
          <p:cNvSpPr>
            <a:spLocks noGrp="1" noRot="1" noChangeAspect="1"/>
          </p:cNvSpPr>
          <p:nvPr>
            <p:ph type="sldImg"/>
          </p:nvPr>
        </p:nvSpPr>
        <p:spPr>
          <a:prstGeom prst="rect">
            <a:avLst/>
          </a:prstGeom>
        </p:spPr>
        <p:txBody>
          <a:bodyPr/>
          <a:lstStyle/>
          <a:p>
            <a:endParaRPr/>
          </a:p>
        </p:txBody>
      </p:sp>
      <p:sp>
        <p:nvSpPr>
          <p:cNvPr id="3050" name="Shape 3050"/>
          <p:cNvSpPr>
            <a:spLocks noGrp="1"/>
          </p:cNvSpPr>
          <p:nvPr>
            <p:ph type="body" sz="quarter" idx="1"/>
          </p:nvPr>
        </p:nvSpPr>
        <p:spPr>
          <a:prstGeom prst="rect">
            <a:avLst/>
          </a:prstGeom>
        </p:spPr>
        <p:txBody>
          <a:bodyPr/>
          <a:lstStyle/>
          <a:p>
            <a:pPr rtl="1"/>
            <a:r>
              <a:rPr lang="ar-JO" dirty="0"/>
              <a:t>هل نثق حقًا في الله؟ (أنقر) لقد وجدتُ أنه من المثير للاهتمام أنه في عام 2007 خرجت الأخبار أن عملة الدولار الجديدة التي تم أصدارها في الشهر السابق، في الواقع لم تكن تحتوي على هذه العبارة في المقدمة أو الخلف. قال بعضهم أنها لم تظهر على العملة على الاطلاق. </a:t>
            </a:r>
            <a:endParaRPr dirty="0"/>
          </a:p>
        </p:txBody>
      </p:sp>
    </p:spTree>
  </p:cSld>
  <p:clrMapOvr>
    <a:masterClrMapping/>
  </p:clrMapOvr>
</p:notes>
</file>

<file path=ppt/notesSlides/notesSlide1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55" name="Shape 3055"/>
          <p:cNvSpPr>
            <a:spLocks noGrp="1" noRot="1" noChangeAspect="1"/>
          </p:cNvSpPr>
          <p:nvPr>
            <p:ph type="sldImg"/>
          </p:nvPr>
        </p:nvSpPr>
        <p:spPr>
          <a:prstGeom prst="rect">
            <a:avLst/>
          </a:prstGeom>
        </p:spPr>
        <p:txBody>
          <a:bodyPr/>
          <a:lstStyle/>
          <a:p>
            <a:endParaRPr/>
          </a:p>
        </p:txBody>
      </p:sp>
      <p:sp>
        <p:nvSpPr>
          <p:cNvPr id="3056" name="Shape 3056"/>
          <p:cNvSpPr>
            <a:spLocks noGrp="1"/>
          </p:cNvSpPr>
          <p:nvPr>
            <p:ph type="body" sz="quarter" idx="1"/>
          </p:nvPr>
        </p:nvSpPr>
        <p:spPr>
          <a:prstGeom prst="rect">
            <a:avLst/>
          </a:prstGeom>
        </p:spPr>
        <p:txBody>
          <a:bodyPr/>
          <a:lstStyle/>
          <a:p>
            <a:pPr algn="r"/>
            <a:r>
              <a:rPr lang="ar-JO" dirty="0"/>
              <a:t>لكن العبارة تظهر بالفعل – فقط على الجانب – على الأقل في معظم المسكوكات من العملات المعدينة البالغة 300 مليون! تداولت الأخبار أن كمية غير معلومة من العملات المعدنية كانت تفتقد هذه العيارة تمامًا. ومن المثير للاهتمام، فإن هذه العملات المعدنية أكثر قيمة وقد بيعت في البداية بمبلغ 600 دولار على موقع </a:t>
            </a:r>
            <a:r>
              <a:rPr lang="en-US" dirty="0"/>
              <a:t>eBay. </a:t>
            </a:r>
            <a:r>
              <a:rPr lang="ar-JO" dirty="0"/>
              <a:t>والآن إذا علمنا أن هناك ما يصل إلى 100000 منها، فقد انخفض سعرها إلى 50 دولارًا. يبدو أنه من المحرج جدًا تجاه المسيح بحيث لا يمكننا وضع هذه العبارة في المقدمة أو الخلف بعد الآن. </a:t>
            </a:r>
            <a:endParaRPr dirty="0"/>
          </a:p>
        </p:txBody>
      </p:sp>
    </p:spTree>
  </p:cSld>
  <p:clrMapOvr>
    <a:masterClrMapping/>
  </p:clrMapOvr>
</p:notes>
</file>

<file path=ppt/notesSlides/notesSlide1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62" name="Shape 3062"/>
          <p:cNvSpPr>
            <a:spLocks noGrp="1" noRot="1" noChangeAspect="1"/>
          </p:cNvSpPr>
          <p:nvPr>
            <p:ph type="sldImg"/>
          </p:nvPr>
        </p:nvSpPr>
        <p:spPr>
          <a:prstGeom prst="rect">
            <a:avLst/>
          </a:prstGeom>
        </p:spPr>
        <p:txBody>
          <a:bodyPr/>
          <a:lstStyle/>
          <a:p>
            <a:endParaRPr/>
          </a:p>
        </p:txBody>
      </p:sp>
      <p:sp>
        <p:nvSpPr>
          <p:cNvPr id="3063" name="Shape 3063"/>
          <p:cNvSpPr>
            <a:spLocks noGrp="1"/>
          </p:cNvSpPr>
          <p:nvPr>
            <p:ph type="body" sz="quarter" idx="1"/>
          </p:nvPr>
        </p:nvSpPr>
        <p:spPr>
          <a:prstGeom prst="rect">
            <a:avLst/>
          </a:prstGeom>
        </p:spPr>
        <p:txBody>
          <a:bodyPr/>
          <a:lstStyle/>
          <a:p>
            <a:pPr rtl="1"/>
            <a:r>
              <a:rPr lang="ar-JO" dirty="0"/>
              <a:t>هذا يذكرني ببعض المسيحيين. اسألهم إذا كانوا مؤمنين ويريدون أن يعرفوا لماذا تريد أنت أن تعرف! الأسوأ من ذلك، أنهم لا يريدون أن يعترفوا أنهم يثقون بالمسيح. </a:t>
            </a:r>
            <a:endParaRPr dirty="0"/>
          </a:p>
        </p:txBody>
      </p:sp>
    </p:spTree>
  </p:cSld>
  <p:clrMapOvr>
    <a:masterClrMapping/>
  </p:clrMapOvr>
</p:notes>
</file>

<file path=ppt/notesSlides/notesSlide1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Tree>
    <p:extLst>
      <p:ext uri="{BB962C8B-B14F-4D97-AF65-F5344CB8AC3E}">
        <p14:creationId xmlns:p14="http://schemas.microsoft.com/office/powerpoint/2010/main" val="3470007973"/>
      </p:ext>
    </p:extLst>
  </p:cSld>
  <p:clrMapOvr>
    <a:masterClrMapping/>
  </p:clrMapOvr>
</p:notes>
</file>

<file path=ppt/notesSlides/notesSlide1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7827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D3DAD08C-B01A-0748-90B5-5A619572F5E0}" type="slidenum">
              <a:rPr lang="en-GB" sz="1200">
                <a:solidFill>
                  <a:prstClr val="white"/>
                </a:solidFill>
              </a:rPr>
              <a:pPr/>
              <a:t>202</a:t>
            </a:fld>
            <a:endParaRPr lang="en-GB" sz="1200">
              <a:solidFill>
                <a:prstClr val="white"/>
              </a:solidFill>
            </a:endParaRPr>
          </a:p>
        </p:txBody>
      </p:sp>
      <p:sp>
        <p:nvSpPr>
          <p:cNvPr id="1078274" name="Rectangle 2"/>
          <p:cNvSpPr>
            <a:spLocks noGrp="1" noRot="1" noChangeAspect="1" noChangeArrowheads="1"/>
          </p:cNvSpPr>
          <p:nvPr>
            <p:ph type="sldImg"/>
          </p:nvPr>
        </p:nvSpPr>
        <p:spPr>
          <a:solidFill>
            <a:srgbClr val="FFFFFF"/>
          </a:solidFill>
          <a:ln/>
        </p:spPr>
      </p:sp>
      <p:sp>
        <p:nvSpPr>
          <p:cNvPr id="107827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sz="1200" kern="1200" dirty="0">
                <a:solidFill>
                  <a:schemeClr val="tx1"/>
                </a:solidFill>
                <a:effectLst/>
                <a:latin typeface="+mn-lt"/>
                <a:ea typeface="+mn-ea"/>
                <a:cs typeface="+mn-cs"/>
              </a:rPr>
              <a:t>She will be </a:t>
            </a:r>
            <a:r>
              <a:rPr lang="en-US" sz="1200" u="sng" kern="1200" dirty="0">
                <a:solidFill>
                  <a:schemeClr val="tx1"/>
                </a:solidFill>
                <a:effectLst/>
                <a:latin typeface="+mn-lt"/>
                <a:ea typeface="+mn-ea"/>
                <a:cs typeface="+mn-cs"/>
              </a:rPr>
              <a:t>completely destroyed</a:t>
            </a:r>
            <a:r>
              <a:rPr lang="en-US" sz="1200" kern="1200" dirty="0">
                <a:solidFill>
                  <a:schemeClr val="tx1"/>
                </a:solidFill>
                <a:effectLst/>
                <a:latin typeface="+mn-lt"/>
                <a:ea typeface="+mn-ea"/>
                <a:cs typeface="+mn-cs"/>
              </a:rPr>
              <a:t> by the Antichrist and his ten-nation confederacy (17:16a) by fire (17:16b; 18:8) in only one hour (18:10, 17, 19).</a:t>
            </a:r>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1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7827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D3DAD08C-B01A-0748-90B5-5A619572F5E0}"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sym typeface="Arial"/>
              </a:rPr>
              <a:pPr marL="0" marR="0" lvl="0" indent="0" algn="r" defTabSz="457200" rtl="0" eaLnBrk="1" fontAlgn="auto" latinLnBrk="0" hangingPunct="1">
                <a:lnSpc>
                  <a:spcPct val="100000"/>
                </a:lnSpc>
                <a:spcBef>
                  <a:spcPts val="0"/>
                </a:spcBef>
                <a:spcAft>
                  <a:spcPts val="0"/>
                </a:spcAft>
                <a:buClrTx/>
                <a:buSzTx/>
                <a:buFontTx/>
                <a:buNone/>
                <a:tabLst/>
                <a:defRPr/>
              </a:pPr>
              <a:t>203</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sym typeface="Arial"/>
            </a:endParaRPr>
          </a:p>
        </p:txBody>
      </p:sp>
      <p:sp>
        <p:nvSpPr>
          <p:cNvPr id="1078274" name="Rectangle 2"/>
          <p:cNvSpPr>
            <a:spLocks noGrp="1" noRot="1" noChangeAspect="1" noChangeArrowheads="1"/>
          </p:cNvSpPr>
          <p:nvPr>
            <p:ph type="sldImg"/>
          </p:nvPr>
        </p:nvSpPr>
        <p:spPr>
          <a:solidFill>
            <a:srgbClr val="FFFFFF"/>
          </a:solidFill>
          <a:ln/>
        </p:spPr>
      </p:sp>
      <p:sp>
        <p:nvSpPr>
          <p:cNvPr id="107827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rtl="1"/>
            <a:r>
              <a:rPr lang="ar-JO" u="sng" dirty="0"/>
              <a:t>سيتم تدميرها بالكامل </a:t>
            </a:r>
            <a:r>
              <a:rPr lang="ar-JO" dirty="0"/>
              <a:t>على يد ضد المسيح والتحالف المكون من عشرة أمم (18: 10، 17، 19).</a:t>
            </a:r>
          </a:p>
        </p:txBody>
      </p:sp>
    </p:spTree>
  </p:cSld>
  <p:clrMapOvr>
    <a:masterClrMapping/>
  </p:clrMapOvr>
</p:notes>
</file>

<file path=ppt/notesSlides/notesSlide1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9737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0766A9C1-E42B-9F4A-963A-948D484ABE1F}"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205</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997378" name="Rectangle 2"/>
          <p:cNvSpPr>
            <a:spLocks noGrp="1" noRot="1" noChangeAspect="1" noChangeArrowheads="1"/>
          </p:cNvSpPr>
          <p:nvPr>
            <p:ph type="sldImg"/>
          </p:nvPr>
        </p:nvSpPr>
        <p:spPr>
          <a:solidFill>
            <a:srgbClr val="FFFFFF"/>
          </a:solidFill>
          <a:ln/>
        </p:spPr>
      </p:sp>
      <p:sp>
        <p:nvSpPr>
          <p:cNvPr id="99737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9737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0766A9C1-E42B-9F4A-963A-948D484ABE1F}"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206</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997378" name="Rectangle 2"/>
          <p:cNvSpPr>
            <a:spLocks noGrp="1" noRot="1" noChangeAspect="1" noChangeArrowheads="1"/>
          </p:cNvSpPr>
          <p:nvPr>
            <p:ph type="sldImg"/>
          </p:nvPr>
        </p:nvSpPr>
        <p:spPr>
          <a:solidFill>
            <a:srgbClr val="FFFFFF"/>
          </a:solidFill>
          <a:ln/>
        </p:spPr>
      </p:sp>
      <p:sp>
        <p:nvSpPr>
          <p:cNvPr id="99737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7827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D3DAD08C-B01A-0748-90B5-5A619572F5E0}"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207</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1078274" name="Rectangle 2"/>
          <p:cNvSpPr>
            <a:spLocks noGrp="1" noRot="1" noChangeAspect="1" noChangeArrowheads="1"/>
          </p:cNvSpPr>
          <p:nvPr>
            <p:ph type="sldImg"/>
          </p:nvPr>
        </p:nvSpPr>
        <p:spPr>
          <a:solidFill>
            <a:srgbClr val="FFFFFF"/>
          </a:solidFill>
          <a:ln/>
        </p:spPr>
      </p:sp>
      <p:sp>
        <p:nvSpPr>
          <p:cNvPr id="107827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25" name="Shape 3425"/>
          <p:cNvSpPr>
            <a:spLocks noGrp="1" noRot="1" noChangeAspect="1"/>
          </p:cNvSpPr>
          <p:nvPr>
            <p:ph type="sldImg"/>
          </p:nvPr>
        </p:nvSpPr>
        <p:spPr>
          <a:prstGeom prst="rect">
            <a:avLst/>
          </a:prstGeom>
        </p:spPr>
        <p:txBody>
          <a:bodyPr/>
          <a:lstStyle/>
          <a:p>
            <a:endParaRPr/>
          </a:p>
        </p:txBody>
      </p:sp>
      <p:sp>
        <p:nvSpPr>
          <p:cNvPr id="3426" name="Shape 3426"/>
          <p:cNvSpPr>
            <a:spLocks noGrp="1"/>
          </p:cNvSpPr>
          <p:nvPr>
            <p:ph type="body" sz="quarter" idx="1"/>
          </p:nvPr>
        </p:nvSpPr>
        <p:spPr>
          <a:prstGeom prst="rect">
            <a:avLst/>
          </a:prstGeom>
        </p:spPr>
        <p:txBody>
          <a:bodyPr/>
          <a:lstStyle/>
          <a:p>
            <a:r>
              <a:t>The application to leave Jerusalem is in Hebrews 13.</a:t>
            </a: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374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FDBBCA9B-C963-7046-9083-D69D6A00FDC3}"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26</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543746" name="Rectangle 2"/>
          <p:cNvSpPr>
            <a:spLocks noGrp="1" noRot="1" noChangeAspect="1" noChangeArrowheads="1"/>
          </p:cNvSpPr>
          <p:nvPr>
            <p:ph type="sldImg"/>
          </p:nvPr>
        </p:nvSpPr>
        <p:spPr>
          <a:solidFill>
            <a:srgbClr val="FFFFFF"/>
          </a:solidFill>
          <a:ln/>
        </p:spPr>
      </p:sp>
      <p:sp>
        <p:nvSpPr>
          <p:cNvPr id="543747" name="Rectangle 3"/>
          <p:cNvSpPr>
            <a:spLocks noGrp="1" noChangeArrowheads="1"/>
          </p:cNvSpPr>
          <p:nvPr>
            <p:ph type="body" idx="1"/>
          </p:nvPr>
        </p:nvSpPr>
        <p:spPr>
          <a:xfrm>
            <a:off x="914400" y="4338638"/>
            <a:ext cx="5029200" cy="274637"/>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GB">
              <a:latin typeface="Times New Roman" charset="0"/>
              <a:ea typeface="ＭＳ Ｐゴシック" charset="0"/>
              <a:cs typeface="ＭＳ Ｐゴシック" charset="0"/>
            </a:endParaRPr>
          </a:p>
        </p:txBody>
      </p:sp>
    </p:spTree>
  </p:cSld>
  <p:clrMapOvr>
    <a:masterClrMapping/>
  </p:clrMapOvr>
</p:notes>
</file>

<file path=ppt/notesSlides/notesSlide1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31" name="Shape 3431"/>
          <p:cNvSpPr>
            <a:spLocks noGrp="1" noRot="1" noChangeAspect="1"/>
          </p:cNvSpPr>
          <p:nvPr>
            <p:ph type="sldImg"/>
          </p:nvPr>
        </p:nvSpPr>
        <p:spPr>
          <a:prstGeom prst="rect">
            <a:avLst/>
          </a:prstGeom>
        </p:spPr>
        <p:txBody>
          <a:bodyPr/>
          <a:lstStyle/>
          <a:p>
            <a:endParaRPr/>
          </a:p>
        </p:txBody>
      </p:sp>
      <p:sp>
        <p:nvSpPr>
          <p:cNvPr id="3432" name="Shape 3432"/>
          <p:cNvSpPr>
            <a:spLocks noGrp="1"/>
          </p:cNvSpPr>
          <p:nvPr>
            <p:ph type="body" sz="quarter" idx="1"/>
          </p:nvPr>
        </p:nvSpPr>
        <p:spPr>
          <a:prstGeom prst="rect">
            <a:avLst/>
          </a:prstGeom>
        </p:spPr>
        <p:txBody>
          <a:bodyPr/>
          <a:lstStyle/>
          <a:p>
            <a:pPr rtl="1"/>
            <a:r>
              <a:rPr lang="ar-JO" dirty="0"/>
              <a:t>•	العيون: ما الذي يشغل انتباهك ونظرك في بابل؟ هل تنظر للإباحية؟</a:t>
            </a:r>
          </a:p>
          <a:p>
            <a:pPr rtl="1"/>
            <a:r>
              <a:rPr lang="ar-JO" dirty="0"/>
              <a:t>•	الآذان: ما هي الأشياء الوثنية التي تسمعها بانتظام؟ كيف يجب عليك أن تغيّر الطريقة التي تحصل بها على الأخبار؟</a:t>
            </a:r>
          </a:p>
          <a:p>
            <a:pPr rtl="1"/>
            <a:r>
              <a:rPr lang="ar-JO" dirty="0"/>
              <a:t>•	الشفاه: كيف تتكلم لغة بابل؟ يا إلهي؟ هل تقسم؟ من الذي تشتمه؟</a:t>
            </a:r>
          </a:p>
          <a:p>
            <a:pPr rtl="1"/>
            <a:r>
              <a:rPr lang="ar-JO" dirty="0"/>
              <a:t>•	الأيدي: هل تكتب أصابعك ما يرضي يسوع أو الشيطان؟</a:t>
            </a:r>
          </a:p>
          <a:p>
            <a:pPr rtl="1"/>
            <a:r>
              <a:rPr lang="ar-JO" dirty="0"/>
              <a:t>•	الأٌقدام: إلى أين تقودك ساقيك في بابل ولا يجب الذهاب إليها؟</a:t>
            </a:r>
          </a:p>
        </p:txBody>
      </p:sp>
    </p:spTree>
  </p:cSld>
  <p:clrMapOvr>
    <a:masterClrMapping/>
  </p:clrMapOvr>
</p:notes>
</file>

<file path=ppt/notesSlides/notesSlide1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7827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D3DAD08C-B01A-0748-90B5-5A619572F5E0}" type="slidenum">
              <a:rPr lang="en-GB" sz="1200">
                <a:solidFill>
                  <a:prstClr val="white"/>
                </a:solidFill>
              </a:rPr>
              <a:pPr/>
              <a:t>221</a:t>
            </a:fld>
            <a:endParaRPr lang="en-GB" sz="1200">
              <a:solidFill>
                <a:prstClr val="white"/>
              </a:solidFill>
            </a:endParaRPr>
          </a:p>
        </p:txBody>
      </p:sp>
      <p:sp>
        <p:nvSpPr>
          <p:cNvPr id="1078274" name="Rectangle 2"/>
          <p:cNvSpPr>
            <a:spLocks noGrp="1" noRot="1" noChangeAspect="1" noChangeArrowheads="1"/>
          </p:cNvSpPr>
          <p:nvPr>
            <p:ph type="sldImg"/>
          </p:nvPr>
        </p:nvSpPr>
        <p:spPr>
          <a:solidFill>
            <a:srgbClr val="FFFFFF"/>
          </a:solidFill>
          <a:ln/>
        </p:spPr>
      </p:sp>
      <p:sp>
        <p:nvSpPr>
          <p:cNvPr id="107827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dirty="0">
                <a:latin typeface="Times New Roman" charset="0"/>
                <a:ea typeface="ＭＳ Ｐゴシック" charset="0"/>
                <a:cs typeface="ＭＳ Ｐゴシック" charset="0"/>
              </a:rPr>
              <a:t>"</a:t>
            </a:r>
            <a:r>
              <a:rPr lang="en-US" sz="1200" kern="1200" dirty="0">
                <a:solidFill>
                  <a:schemeClr val="tx1"/>
                </a:solidFill>
                <a:effectLst/>
                <a:latin typeface="Times New Roman" pitchFamily="-112" charset="0"/>
                <a:ea typeface="ＭＳ Ｐゴシック" pitchFamily="-108" charset="-128"/>
                <a:cs typeface="ＭＳ Ｐゴシック" pitchFamily="-108" charset="-128"/>
              </a:rPr>
              <a:t>God has been reigning on the throne of heaven, but He is now about to conquer the thrones of earth as well as the kingdom of Satan and “the beast.” In His sovereignty, He has permitted evil men and evil angels to do their worst; but now the time has come for God</a:t>
            </a:r>
            <a:r>
              <a:rPr lang="fr-FR" sz="1200" kern="1200" dirty="0">
                <a:solidFill>
                  <a:schemeClr val="tx1"/>
                </a:solidFill>
                <a:effectLst/>
                <a:latin typeface="Times New Roman" pitchFamily="-112" charset="0"/>
                <a:ea typeface="ＭＳ Ｐゴシック" pitchFamily="-108" charset="-128"/>
                <a:cs typeface="ＭＳ Ｐゴシック" pitchFamily="-108" charset="-128"/>
              </a:rPr>
              <a:t>'</a:t>
            </a:r>
            <a:r>
              <a:rPr lang="en-US" sz="1200" kern="1200" dirty="0">
                <a:solidFill>
                  <a:schemeClr val="tx1"/>
                </a:solidFill>
                <a:effectLst/>
                <a:latin typeface="Times New Roman" pitchFamily="-112" charset="0"/>
                <a:ea typeface="ＭＳ Ｐゴシック" pitchFamily="-108" charset="-128"/>
                <a:cs typeface="ＭＳ Ｐゴシック" pitchFamily="-108" charset="-128"/>
              </a:rPr>
              <a:t>s will to be done on earth as it is in heaven. Domitian was emperor of Rome when John was on Patmos, and one of his assumed titles was “Lord and God.” How significant it must have been, then, to John</a:t>
            </a:r>
            <a:r>
              <a:rPr lang="fr-FR" sz="1200" kern="1200" dirty="0">
                <a:solidFill>
                  <a:schemeClr val="tx1"/>
                </a:solidFill>
                <a:effectLst/>
                <a:latin typeface="Times New Roman" pitchFamily="-112" charset="0"/>
                <a:ea typeface="ＭＳ Ｐゴシック" pitchFamily="-108" charset="-128"/>
                <a:cs typeface="ＭＳ Ｐゴシック" pitchFamily="-108" charset="-128"/>
              </a:rPr>
              <a:t>'</a:t>
            </a:r>
            <a:r>
              <a:rPr lang="en-US" sz="1200" kern="1200" dirty="0">
                <a:solidFill>
                  <a:schemeClr val="tx1"/>
                </a:solidFill>
                <a:effectLst/>
                <a:latin typeface="Times New Roman" pitchFamily="-112" charset="0"/>
                <a:ea typeface="ＭＳ Ｐゴシック" pitchFamily="-108" charset="-128"/>
                <a:cs typeface="ＭＳ Ｐゴシック" pitchFamily="-108" charset="-128"/>
              </a:rPr>
              <a:t>s readers that he used the word </a:t>
            </a:r>
            <a:r>
              <a:rPr lang="en-US" sz="1200" i="1" kern="1200" dirty="0">
                <a:solidFill>
                  <a:schemeClr val="tx1"/>
                </a:solidFill>
                <a:effectLst/>
                <a:latin typeface="Times New Roman" pitchFamily="-112" charset="0"/>
                <a:ea typeface="ＭＳ Ｐゴシック" pitchFamily="-108" charset="-128"/>
                <a:cs typeface="ＭＳ Ｐゴシック" pitchFamily="-108" charset="-128"/>
              </a:rPr>
              <a:t>alleluia</a:t>
            </a:r>
            <a:r>
              <a:rPr lang="en-US" sz="1200" kern="1200" dirty="0">
                <a:solidFill>
                  <a:schemeClr val="tx1"/>
                </a:solidFill>
                <a:effectLst/>
                <a:latin typeface="Times New Roman" pitchFamily="-112" charset="0"/>
                <a:ea typeface="ＭＳ Ｐゴシック" pitchFamily="-108" charset="-128"/>
                <a:cs typeface="ＭＳ Ｐゴシック" pitchFamily="-108" charset="-128"/>
              </a:rPr>
              <a:t> four times in the first six verses of this chapter—truly, only Jehovah is worthy of worship and praise"</a:t>
            </a:r>
            <a:r>
              <a:rPr lang="en-US" sz="1200" kern="1200" baseline="0" dirty="0">
                <a:solidFill>
                  <a:schemeClr val="tx1"/>
                </a:solidFill>
                <a:effectLst/>
                <a:latin typeface="Times New Roman" pitchFamily="-112" charset="0"/>
                <a:ea typeface="ＭＳ Ｐゴシック" pitchFamily="-108" charset="-128"/>
                <a:cs typeface="ＭＳ Ｐゴシック" pitchFamily="-108" charset="-128"/>
              </a:rPr>
              <a:t> (Wiersbe).</a:t>
            </a:r>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1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7827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D3DAD08C-B01A-0748-90B5-5A619572F5E0}"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222</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1078274" name="Rectangle 2"/>
          <p:cNvSpPr>
            <a:spLocks noGrp="1" noRot="1" noChangeAspect="1" noChangeArrowheads="1"/>
          </p:cNvSpPr>
          <p:nvPr>
            <p:ph type="sldImg"/>
          </p:nvPr>
        </p:nvSpPr>
        <p:spPr>
          <a:solidFill>
            <a:srgbClr val="FFFFFF"/>
          </a:solidFill>
          <a:ln/>
        </p:spPr>
      </p:sp>
      <p:sp>
        <p:nvSpPr>
          <p:cNvPr id="107827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0321"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45846C83-6CDC-E644-AFD6-90A3464CAC85}"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223</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1080322" name="Rectangle 2"/>
          <p:cNvSpPr>
            <a:spLocks noGrp="1" noRot="1" noChangeAspect="1" noChangeArrowheads="1" noTextEdit="1"/>
          </p:cNvSpPr>
          <p:nvPr>
            <p:ph type="sldImg"/>
          </p:nvPr>
        </p:nvSpPr>
        <p:spPr>
          <a:solidFill>
            <a:srgbClr val="FFFFFF"/>
          </a:solidFill>
          <a:ln/>
        </p:spPr>
      </p:sp>
      <p:sp>
        <p:nvSpPr>
          <p:cNvPr id="1080323" name="Rectangle 3"/>
          <p:cNvSpPr>
            <a:spLocks noGrp="1" noChangeArrowheads="1"/>
          </p:cNvSpPr>
          <p:nvPr>
            <p:ph type="body" idx="1"/>
          </p:nvPr>
        </p:nvSpPr>
        <p:spPr>
          <a:xfrm>
            <a:off x="914400" y="4343400"/>
            <a:ext cx="5029200" cy="4114800"/>
          </a:xfrm>
          <a:noFill/>
          <a:ln>
            <a:solidFill>
              <a:srgbClr val="000000"/>
            </a:solidFill>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txBody>
          <a:bodyPr/>
          <a:lstStyle/>
          <a:p>
            <a:pPr eaLnBrk="1" hangingPunct="1"/>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1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0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E2495460-DAF1-9A43-A07A-264E6B51748C}"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224</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44034" name="Rectangle 1026"/>
          <p:cNvSpPr>
            <a:spLocks noGrp="1" noRot="1" noChangeAspect="1" noChangeArrowheads="1"/>
          </p:cNvSpPr>
          <p:nvPr>
            <p:ph type="sldImg"/>
          </p:nvPr>
        </p:nvSpPr>
        <p:spPr>
          <a:solidFill>
            <a:srgbClr val="FFFFFF"/>
          </a:solidFill>
          <a:ln/>
        </p:spPr>
      </p:sp>
      <p:sp>
        <p:nvSpPr>
          <p:cNvPr id="440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a:spcBef>
                <a:spcPct val="0"/>
              </a:spcBef>
            </a:pPr>
            <a:endParaRPr lang="en-US" sz="2400">
              <a:latin typeface="Arial" charset="0"/>
              <a:ea typeface="ＭＳ Ｐゴシック" charset="0"/>
              <a:cs typeface="ＭＳ Ｐゴシック" charset="0"/>
            </a:endParaRPr>
          </a:p>
        </p:txBody>
      </p:sp>
    </p:spTree>
  </p:cSld>
  <p:clrMapOvr>
    <a:masterClrMapping/>
  </p:clrMapOvr>
</p:notes>
</file>

<file path=ppt/notesSlides/notesSlide1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4417"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A2822EE0-3E1A-694C-BB79-014526292577}"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225</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1084418" name="Rectangle 2"/>
          <p:cNvSpPr>
            <a:spLocks noGrp="1" noRot="1" noChangeAspect="1" noChangeArrowheads="1"/>
          </p:cNvSpPr>
          <p:nvPr>
            <p:ph type="sldImg"/>
          </p:nvPr>
        </p:nvSpPr>
        <p:spPr>
          <a:solidFill>
            <a:srgbClr val="FFFFFF"/>
          </a:solidFill>
          <a:ln/>
        </p:spPr>
      </p:sp>
      <p:sp>
        <p:nvSpPr>
          <p:cNvPr id="1084419" name="Rectangle 3"/>
          <p:cNvSpPr>
            <a:spLocks noGrp="1" noChangeArrowheads="1"/>
          </p:cNvSpPr>
          <p:nvPr>
            <p:ph type="body" idx="1"/>
          </p:nvPr>
        </p:nvSpPr>
        <p:spPr>
          <a:xfrm>
            <a:off x="914400" y="4343400"/>
            <a:ext cx="50292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a:spcBef>
                <a:spcPct val="0"/>
              </a:spcBef>
            </a:pPr>
            <a:endParaRPr lang="en-US" sz="2400" dirty="0">
              <a:latin typeface="Times New Roman" charset="0"/>
              <a:ea typeface="ＭＳ Ｐゴシック" charset="0"/>
              <a:cs typeface="ＭＳ Ｐゴシック" charset="0"/>
            </a:endParaRPr>
          </a:p>
        </p:txBody>
      </p:sp>
    </p:spTree>
  </p:cSld>
  <p:clrMapOvr>
    <a:masterClrMapping/>
  </p:clrMapOvr>
</p:notes>
</file>

<file path=ppt/notesSlides/notesSlide1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11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30840" indent="-281092">
              <a:defRPr sz="2400">
                <a:solidFill>
                  <a:schemeClr val="tx1"/>
                </a:solidFill>
                <a:latin typeface="Times New Roman" charset="0"/>
                <a:ea typeface="ＭＳ Ｐゴシック" charset="0"/>
              </a:defRPr>
            </a:lvl2pPr>
            <a:lvl3pPr marL="1124369" indent="-224874">
              <a:defRPr sz="2400">
                <a:solidFill>
                  <a:schemeClr val="tx1"/>
                </a:solidFill>
                <a:latin typeface="Times New Roman" charset="0"/>
                <a:ea typeface="ＭＳ Ｐゴシック" charset="0"/>
              </a:defRPr>
            </a:lvl3pPr>
            <a:lvl4pPr marL="1574117" indent="-224874">
              <a:defRPr sz="2400">
                <a:solidFill>
                  <a:schemeClr val="tx1"/>
                </a:solidFill>
                <a:latin typeface="Times New Roman" charset="0"/>
                <a:ea typeface="ＭＳ Ｐゴシック" charset="0"/>
              </a:defRPr>
            </a:lvl4pPr>
            <a:lvl5pPr marL="2023864" indent="-224874">
              <a:defRPr sz="2400">
                <a:solidFill>
                  <a:schemeClr val="tx1"/>
                </a:solidFill>
                <a:latin typeface="Times New Roman" charset="0"/>
                <a:ea typeface="ＭＳ Ｐゴシック" charset="0"/>
              </a:defRPr>
            </a:lvl5pPr>
            <a:lvl6pPr marL="2473612" indent="-224874" eaLnBrk="0" fontAlgn="base" hangingPunct="0">
              <a:spcBef>
                <a:spcPct val="0"/>
              </a:spcBef>
              <a:spcAft>
                <a:spcPct val="0"/>
              </a:spcAft>
              <a:defRPr sz="2400">
                <a:solidFill>
                  <a:schemeClr val="tx1"/>
                </a:solidFill>
                <a:latin typeface="Times New Roman" charset="0"/>
                <a:ea typeface="ＭＳ Ｐゴシック" charset="0"/>
              </a:defRPr>
            </a:lvl6pPr>
            <a:lvl7pPr marL="2923360" indent="-224874" eaLnBrk="0" fontAlgn="base" hangingPunct="0">
              <a:spcBef>
                <a:spcPct val="0"/>
              </a:spcBef>
              <a:spcAft>
                <a:spcPct val="0"/>
              </a:spcAft>
              <a:defRPr sz="2400">
                <a:solidFill>
                  <a:schemeClr val="tx1"/>
                </a:solidFill>
                <a:latin typeface="Times New Roman" charset="0"/>
                <a:ea typeface="ＭＳ Ｐゴシック" charset="0"/>
              </a:defRPr>
            </a:lvl7pPr>
            <a:lvl8pPr marL="3373107" indent="-224874" eaLnBrk="0" fontAlgn="base" hangingPunct="0">
              <a:spcBef>
                <a:spcPct val="0"/>
              </a:spcBef>
              <a:spcAft>
                <a:spcPct val="0"/>
              </a:spcAft>
              <a:defRPr sz="2400">
                <a:solidFill>
                  <a:schemeClr val="tx1"/>
                </a:solidFill>
                <a:latin typeface="Times New Roman" charset="0"/>
                <a:ea typeface="ＭＳ Ｐゴシック" charset="0"/>
              </a:defRPr>
            </a:lvl8pPr>
            <a:lvl9pPr marL="3822855" indent="-224874"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DC355283-6062-3E47-B905-D36181E84A5A}"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226</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90114" name="Rectangle 2"/>
          <p:cNvSpPr>
            <a:spLocks noGrp="1" noRot="1" noChangeAspect="1" noChangeArrowheads="1" noTextEdit="1"/>
          </p:cNvSpPr>
          <p:nvPr>
            <p:ph type="sldImg"/>
          </p:nvPr>
        </p:nvSpPr>
        <p:spPr>
          <a:ln/>
        </p:spPr>
      </p:sp>
      <p:sp>
        <p:nvSpPr>
          <p:cNvPr id="90115"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endParaRPr lang="en-US">
              <a:latin typeface="Arial"/>
              <a:ea typeface="ＭＳ Ｐゴシック" charset="0"/>
              <a:cs typeface="Arial"/>
            </a:endParaRPr>
          </a:p>
          <a:p>
            <a:r>
              <a:rPr lang="en-US">
                <a:latin typeface="Arial"/>
                <a:ea typeface="ＭＳ Ｐゴシック" charset="0"/>
                <a:cs typeface="Arial"/>
              </a:rPr>
              <a:t>But what happens to the bodies of these who have died?  Are they changed?  (RAPTURE transformation of the body= farmer's wife in elevator).</a:t>
            </a:r>
          </a:p>
          <a:p>
            <a:r>
              <a:rPr lang="en-US">
                <a:latin typeface="Arial"/>
                <a:ea typeface="ＭＳ Ｐゴシック" charset="0"/>
                <a:cs typeface="Arial"/>
              </a:rPr>
              <a:t>For sure!  Read 1 Corinthians 15:50-55.</a:t>
            </a:r>
          </a:p>
          <a:p>
            <a:r>
              <a:rPr lang="en-US">
                <a:latin typeface="Arial"/>
                <a:ea typeface="ＭＳ Ｐゴシック" charset="0"/>
                <a:cs typeface="Arial"/>
              </a:rPr>
              <a:t>Exactly how these bodies are reassembled and resurrected is not stated.</a:t>
            </a:r>
          </a:p>
          <a:p>
            <a:endParaRPr lang="en-US">
              <a:latin typeface="Arial"/>
              <a:ea typeface="ＭＳ Ｐゴシック" charset="0"/>
              <a:cs typeface="Arial"/>
            </a:endParaRPr>
          </a:p>
        </p:txBody>
      </p:sp>
    </p:spTree>
  </p:cSld>
  <p:clrMapOvr>
    <a:masterClrMapping/>
  </p:clrMapOvr>
</p:notes>
</file>

<file path=ppt/notesSlides/notesSlide1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12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BF79592D-240E-EA4C-A4E2-56C3C9A60D92}"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227</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48130" name="Rectangle 2"/>
          <p:cNvSpPr>
            <a:spLocks noGrp="1" noRot="1" noChangeAspect="1" noChangeArrowheads="1"/>
          </p:cNvSpPr>
          <p:nvPr>
            <p:ph type="sldImg"/>
          </p:nvPr>
        </p:nvSpPr>
        <p:spPr>
          <a:solidFill>
            <a:srgbClr val="FFFFFF"/>
          </a:solidFill>
          <a:ln/>
        </p:spPr>
      </p:sp>
      <p:sp>
        <p:nvSpPr>
          <p:cNvPr id="4813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a:spcBef>
                <a:spcPct val="0"/>
              </a:spcBef>
            </a:pPr>
            <a:endParaRPr lang="en-US" sz="2400" dirty="0">
              <a:latin typeface="Arial" charset="0"/>
              <a:ea typeface="ＭＳ Ｐゴシック" charset="0"/>
              <a:cs typeface="ＭＳ Ｐゴシック" charset="0"/>
            </a:endParaRPr>
          </a:p>
        </p:txBody>
      </p:sp>
    </p:spTree>
  </p:cSld>
  <p:clrMapOvr>
    <a:masterClrMapping/>
  </p:clrMapOvr>
</p:notes>
</file>

<file path=ppt/notesSlides/notesSlide1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90561"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r" defTabSz="914400" eaLnBrk="0" fontAlgn="base" hangingPunct="0">
              <a:spcBef>
                <a:spcPct val="0"/>
              </a:spcBef>
              <a:spcAft>
                <a:spcPct val="0"/>
              </a:spcAft>
            </a:pPr>
            <a:fld id="{1AFB5F8B-CD45-AD4D-B65E-388B29948476}" type="slidenum">
              <a:rPr lang="en-US" sz="1200">
                <a:solidFill>
                  <a:prstClr val="black"/>
                </a:solidFill>
                <a:latin typeface="Arial" charset="0"/>
              </a:rPr>
              <a:pPr algn="r" defTabSz="914400" eaLnBrk="0" fontAlgn="base" hangingPunct="0">
                <a:spcBef>
                  <a:spcPct val="0"/>
                </a:spcBef>
                <a:spcAft>
                  <a:spcPct val="0"/>
                </a:spcAft>
              </a:pPr>
              <a:t>228</a:t>
            </a:fld>
            <a:endParaRPr lang="en-US" sz="1200">
              <a:solidFill>
                <a:prstClr val="black"/>
              </a:solidFill>
              <a:latin typeface="Arial" charset="0"/>
            </a:endParaRPr>
          </a:p>
        </p:txBody>
      </p:sp>
      <p:sp>
        <p:nvSpPr>
          <p:cNvPr id="1090562" name="Rectangle 2"/>
          <p:cNvSpPr>
            <a:spLocks noGrp="1" noRot="1" noChangeAspect="1" noChangeArrowheads="1" noTextEdit="1"/>
          </p:cNvSpPr>
          <p:nvPr>
            <p:ph type="sldImg"/>
          </p:nvPr>
        </p:nvSpPr>
        <p:spPr>
          <a:solidFill>
            <a:srgbClr val="FFFFFF"/>
          </a:solidFill>
          <a:ln/>
        </p:spPr>
      </p:sp>
      <p:sp>
        <p:nvSpPr>
          <p:cNvPr id="1090563" name="Rectangle 3"/>
          <p:cNvSpPr>
            <a:spLocks noGrp="1" noChangeArrowheads="1"/>
          </p:cNvSpPr>
          <p:nvPr>
            <p:ph type="body" idx="1"/>
          </p:nvPr>
        </p:nvSpPr>
        <p:spPr>
          <a:xfrm>
            <a:off x="914400" y="4343400"/>
            <a:ext cx="50292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6" name="Rectangle 7"/>
          <p:cNvSpPr>
            <a:spLocks noGrp="1" noChangeArrowheads="1"/>
          </p:cNvSpPr>
          <p:nvPr>
            <p:ph type="sldNum" sz="quarter" idx="5"/>
          </p:nvPr>
        </p:nvSpPr>
        <p:spPr>
          <a:xfrm>
            <a:off x="3886200" y="8864820"/>
            <a:ext cx="2971800" cy="279180"/>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37313438" indent="-36863690">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49748" eaLnBrk="0" fontAlgn="base" hangingPunct="0">
              <a:spcBef>
                <a:spcPct val="0"/>
              </a:spcBef>
              <a:spcAft>
                <a:spcPct val="0"/>
              </a:spcAft>
              <a:defRPr sz="2400">
                <a:solidFill>
                  <a:schemeClr val="tx1"/>
                </a:solidFill>
                <a:latin typeface="Times New Roman" charset="0"/>
                <a:ea typeface="ＭＳ Ｐゴシック" charset="0"/>
              </a:defRPr>
            </a:lvl6pPr>
            <a:lvl7pPr marL="899495" eaLnBrk="0" fontAlgn="base" hangingPunct="0">
              <a:spcBef>
                <a:spcPct val="0"/>
              </a:spcBef>
              <a:spcAft>
                <a:spcPct val="0"/>
              </a:spcAft>
              <a:defRPr sz="2400">
                <a:solidFill>
                  <a:schemeClr val="tx1"/>
                </a:solidFill>
                <a:latin typeface="Times New Roman" charset="0"/>
                <a:ea typeface="ＭＳ Ｐゴシック" charset="0"/>
              </a:defRPr>
            </a:lvl7pPr>
            <a:lvl8pPr marL="1349243" eaLnBrk="0" fontAlgn="base" hangingPunct="0">
              <a:spcBef>
                <a:spcPct val="0"/>
              </a:spcBef>
              <a:spcAft>
                <a:spcPct val="0"/>
              </a:spcAft>
              <a:defRPr sz="2400">
                <a:solidFill>
                  <a:schemeClr val="tx1"/>
                </a:solidFill>
                <a:latin typeface="Times New Roman" charset="0"/>
                <a:ea typeface="ＭＳ Ｐゴシック" charset="0"/>
              </a:defRPr>
            </a:lvl8pPr>
            <a:lvl9pPr marL="1798991"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63E4AD7B-1A70-F348-9821-F72DA804B4C0}"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229</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57347" name="Rectangle 2"/>
          <p:cNvSpPr>
            <a:spLocks noGrp="1" noRot="1" noChangeAspect="1" noChangeArrowheads="1" noTextEdit="1"/>
          </p:cNvSpPr>
          <p:nvPr>
            <p:ph type="sldImg"/>
          </p:nvPr>
        </p:nvSpPr>
        <p:spPr>
          <a:ln/>
        </p:spPr>
      </p:sp>
      <p:sp>
        <p:nvSpPr>
          <p:cNvPr id="57348" name="Rectangle 3"/>
          <p:cNvSpPr>
            <a:spLocks noGrp="1" noChangeArrowheads="1"/>
          </p:cNvSpPr>
          <p:nvPr>
            <p:ph type="body" idx="1"/>
          </p:nvPr>
        </p:nvSpPr>
        <p:spPr>
          <a:xfrm>
            <a:off x="914400" y="4343400"/>
            <a:ext cx="5029200" cy="279180"/>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579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BDC845C8-FACA-6948-8947-E7D226451DEB}"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545794" name="Rectangle 2"/>
          <p:cNvSpPr>
            <a:spLocks noGrp="1" noRot="1" noChangeAspect="1" noChangeArrowheads="1"/>
          </p:cNvSpPr>
          <p:nvPr>
            <p:ph type="sldImg"/>
          </p:nvPr>
        </p:nvSpPr>
        <p:spPr>
          <a:solidFill>
            <a:srgbClr val="FFFFFF"/>
          </a:solidFill>
          <a:ln/>
        </p:spPr>
      </p:sp>
      <p:sp>
        <p:nvSpPr>
          <p:cNvPr id="545795" name="Rectangle 3"/>
          <p:cNvSpPr>
            <a:spLocks noGrp="1" noChangeArrowheads="1"/>
          </p:cNvSpPr>
          <p:nvPr>
            <p:ph type="body" idx="1"/>
          </p:nvPr>
        </p:nvSpPr>
        <p:spPr>
          <a:xfrm>
            <a:off x="914400" y="4338638"/>
            <a:ext cx="5029200" cy="274637"/>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GB">
              <a:latin typeface="Times New Roman" charset="0"/>
              <a:ea typeface="ＭＳ Ｐゴシック" charset="0"/>
              <a:cs typeface="ＭＳ Ｐゴシック" charset="0"/>
            </a:endParaRPr>
          </a:p>
        </p:txBody>
      </p:sp>
    </p:spTree>
  </p:cSld>
  <p:clrMapOvr>
    <a:masterClrMapping/>
  </p:clrMapOvr>
</p:notes>
</file>

<file path=ppt/notesSlides/notesSlide1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94657"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C49006F9-D4E7-A040-94B9-9AF3793661CE}"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230</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1094658" name="Rectangle 1026"/>
          <p:cNvSpPr>
            <a:spLocks noGrp="1" noRot="1" noChangeAspect="1" noChangeArrowheads="1" noTextEdit="1"/>
          </p:cNvSpPr>
          <p:nvPr>
            <p:ph type="sldImg"/>
          </p:nvPr>
        </p:nvSpPr>
        <p:spPr>
          <a:solidFill>
            <a:srgbClr val="FFFFFF"/>
          </a:solidFill>
          <a:ln/>
        </p:spPr>
      </p:sp>
      <p:sp>
        <p:nvSpPr>
          <p:cNvPr id="1094659" name="Rectangle 1027"/>
          <p:cNvSpPr>
            <a:spLocks noGrp="1" noChangeArrowheads="1"/>
          </p:cNvSpPr>
          <p:nvPr>
            <p:ph type="body" idx="1"/>
          </p:nvPr>
        </p:nvSpPr>
        <p:spPr>
          <a:xfrm>
            <a:off x="914400" y="4343400"/>
            <a:ext cx="5029200" cy="4114800"/>
          </a:xfrm>
          <a:noFill/>
          <a:ln>
            <a:solidFill>
              <a:srgbClr val="000000"/>
            </a:solidFill>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txBody>
          <a:bodyPr/>
          <a:lstStyle/>
          <a:p>
            <a:pPr eaLnBrk="1" hangingPunct="1"/>
            <a:r>
              <a:rPr lang="en-US" dirty="0">
                <a:latin typeface="Times New Roman" charset="0"/>
                <a:ea typeface="ＭＳ Ｐゴシック" charset="0"/>
                <a:cs typeface="ＭＳ Ｐゴシック" charset="0"/>
              </a:rPr>
              <a:t>NLT adds "feast"</a:t>
            </a:r>
            <a:r>
              <a:rPr lang="en-US" baseline="0" dirty="0">
                <a:latin typeface="Times New Roman" charset="0"/>
                <a:ea typeface="ＭＳ Ｐゴシック" charset="0"/>
                <a:cs typeface="ＭＳ Ｐゴシック" charset="0"/>
              </a:rPr>
              <a:t> to 19:7</a:t>
            </a:r>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1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9670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8B9993E4-D7EB-F949-832B-ED90B436AA03}"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231</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1096706" name="Rectangle 2"/>
          <p:cNvSpPr>
            <a:spLocks noGrp="1" noRot="1" noChangeAspect="1" noChangeArrowheads="1"/>
          </p:cNvSpPr>
          <p:nvPr>
            <p:ph type="sldImg"/>
          </p:nvPr>
        </p:nvSpPr>
        <p:spPr>
          <a:solidFill>
            <a:srgbClr val="FFFFFF"/>
          </a:solidFill>
          <a:ln/>
        </p:spPr>
      </p:sp>
      <p:sp>
        <p:nvSpPr>
          <p:cNvPr id="1096707"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98753" name="Slide Image Placeholder 1"/>
          <p:cNvSpPr>
            <a:spLocks noGrp="1" noRot="1" noChangeAspect="1"/>
          </p:cNvSpPr>
          <p:nvPr>
            <p:ph type="sldImg"/>
          </p:nvPr>
        </p:nvSpPr>
        <p:spPr>
          <a:ln/>
        </p:spPr>
      </p:sp>
      <p:sp>
        <p:nvSpPr>
          <p:cNvPr id="1098754" name="Notes Placeholder 2"/>
          <p:cNvSpPr>
            <a:spLocks noGrp="1"/>
          </p:cNvSpPr>
          <p:nvPr>
            <p:ph type="body" idx="1"/>
          </p:nvPr>
        </p:nvSpPr>
        <p:spPr>
          <a:xfrm>
            <a:off x="914400" y="4343400"/>
            <a:ext cx="5029200" cy="944563"/>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p>
            <a:pPr algn="r" rtl="1"/>
            <a:r>
              <a:rPr lang="ar-JO" dirty="0">
                <a:latin typeface="Times New Roman" charset="0"/>
                <a:ea typeface="ＭＳ Ｐゴシック" charset="0"/>
                <a:cs typeface="ＭＳ Ｐゴシック" charset="0"/>
              </a:rPr>
              <a:t>ما هو السؤال الأهم في الحياة؟ (أحصل على الإجابة في الفصل)</a:t>
            </a:r>
          </a:p>
          <a:p>
            <a:pPr algn="r" rtl="1"/>
            <a:r>
              <a:rPr lang="ar-JO" dirty="0">
                <a:latin typeface="Times New Roman" charset="0"/>
                <a:ea typeface="ＭＳ Ｐゴシック" charset="0"/>
                <a:cs typeface="ＭＳ Ｐゴシック" charset="0"/>
              </a:rPr>
              <a:t>لايهم كثيرًا كيف تجيب على معظم الأسئلة في الحياة، لكن هذا السؤال هو رئيسي الذي يؤثر اآن وفي الأبدية.</a:t>
            </a:r>
          </a:p>
          <a:p>
            <a:pPr algn="r" rtl="1"/>
            <a:r>
              <a:rPr lang="ar-JO" dirty="0">
                <a:latin typeface="Times New Roman" charset="0"/>
                <a:ea typeface="ＭＳ Ｐゴシック" charset="0"/>
                <a:cs typeface="ＭＳ Ｐゴシック" charset="0"/>
              </a:rPr>
              <a:t>كيف تجيب شخصيًا على كل من هذه الأسئلة الأخرى؟</a:t>
            </a:r>
          </a:p>
        </p:txBody>
      </p:sp>
      <p:sp>
        <p:nvSpPr>
          <p:cNvPr id="1098755" name="Slide Number Placeholder 3"/>
          <p:cNvSpPr>
            <a:spLocks noGrp="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EC64CD7A-108F-0B45-AE36-C11EC99DE76B}"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232</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Tree>
  </p:cSld>
  <p:clrMapOvr>
    <a:masterClrMapping/>
  </p:clrMapOvr>
</p:notes>
</file>

<file path=ppt/notesSlides/notesSlide1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00801"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838200B7-A729-A246-B8F8-C6072D21BCD9}"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233</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1100802" name="Rectangle 2"/>
          <p:cNvSpPr>
            <a:spLocks noGrp="1" noRot="1" noChangeAspect="1" noChangeArrowheads="1"/>
          </p:cNvSpPr>
          <p:nvPr>
            <p:ph type="sldImg"/>
          </p:nvPr>
        </p:nvSpPr>
        <p:spPr>
          <a:xfrm>
            <a:off x="1103313" y="676275"/>
            <a:ext cx="4603750" cy="3452813"/>
          </a:xfrm>
          <a:solidFill>
            <a:srgbClr val="FFFFFF"/>
          </a:solidFill>
          <a:ln/>
        </p:spPr>
      </p:sp>
      <p:sp>
        <p:nvSpPr>
          <p:cNvPr id="1100803" name="Rectangle 3"/>
          <p:cNvSpPr>
            <a:spLocks noGrp="1" noChangeArrowheads="1"/>
          </p:cNvSpPr>
          <p:nvPr>
            <p:ph type="body" idx="1"/>
          </p:nvPr>
        </p:nvSpPr>
        <p:spPr>
          <a:xfrm>
            <a:off x="898525" y="4354513"/>
            <a:ext cx="5011738" cy="4127500"/>
          </a:xfrm>
          <a:solidFill>
            <a:srgbClr val="FFFFFF"/>
          </a:solidFill>
          <a:ln>
            <a:solidFill>
              <a:srgbClr val="000000"/>
            </a:solidFill>
          </a:ln>
          <a:extLst>
            <a:ext uri="{FAA26D3D-D897-4be2-8F04-BA451C77F1D7}">
              <ma14:placeholderFlag xmlns="" xmlns:ma14="http://schemas.microsoft.com/office/mac/drawingml/2011/main" val="1"/>
            </a:ext>
          </a:extLst>
        </p:spPr>
        <p:txBody>
          <a:bodyPr lIns="89950" tIns="44975" rIns="89950" bIns="44975"/>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702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Arial" charset="0"/>
                <a:ea typeface="Osaka" charset="0"/>
                <a:cs typeface="Osaka" charset="0"/>
              </a:defRPr>
            </a:lvl1pPr>
            <a:lvl2pPr marL="742950" indent="-285750">
              <a:defRPr sz="2400">
                <a:solidFill>
                  <a:schemeClr val="tx1"/>
                </a:solidFill>
                <a:latin typeface="Arial" charset="0"/>
                <a:ea typeface="Osaka" charset="0"/>
                <a:cs typeface="Osaka" charset="0"/>
              </a:defRPr>
            </a:lvl2pPr>
            <a:lvl3pPr marL="1143000" indent="-228600">
              <a:defRPr sz="2400">
                <a:solidFill>
                  <a:schemeClr val="tx1"/>
                </a:solidFill>
                <a:latin typeface="Arial" charset="0"/>
                <a:ea typeface="Osaka" charset="0"/>
                <a:cs typeface="Osaka" charset="0"/>
              </a:defRPr>
            </a:lvl3pPr>
            <a:lvl4pPr marL="1600200" indent="-228600">
              <a:defRPr sz="2400">
                <a:solidFill>
                  <a:schemeClr val="tx1"/>
                </a:solidFill>
                <a:latin typeface="Arial" charset="0"/>
                <a:ea typeface="Osaka" charset="0"/>
                <a:cs typeface="Osaka" charset="0"/>
              </a:defRPr>
            </a:lvl4pPr>
            <a:lvl5pPr marL="2057400" indent="-228600">
              <a:defRPr sz="2400">
                <a:solidFill>
                  <a:schemeClr val="tx1"/>
                </a:solidFill>
                <a:latin typeface="Arial" charset="0"/>
                <a:ea typeface="Osaka" charset="0"/>
                <a:cs typeface="Osaka" charset="0"/>
              </a:defRPr>
            </a:lvl5pPr>
            <a:lvl6pPr marL="2514600" indent="-228600" eaLnBrk="0" fontAlgn="base" hangingPunct="0">
              <a:spcBef>
                <a:spcPct val="0"/>
              </a:spcBef>
              <a:spcAft>
                <a:spcPct val="0"/>
              </a:spcAft>
              <a:defRPr sz="2400">
                <a:solidFill>
                  <a:schemeClr val="tx1"/>
                </a:solidFill>
                <a:latin typeface="Arial" charset="0"/>
                <a:ea typeface="Osaka" charset="0"/>
                <a:cs typeface="Osaka" charset="0"/>
              </a:defRPr>
            </a:lvl6pPr>
            <a:lvl7pPr marL="2971800" indent="-228600" eaLnBrk="0" fontAlgn="base" hangingPunct="0">
              <a:spcBef>
                <a:spcPct val="0"/>
              </a:spcBef>
              <a:spcAft>
                <a:spcPct val="0"/>
              </a:spcAft>
              <a:defRPr sz="2400">
                <a:solidFill>
                  <a:schemeClr val="tx1"/>
                </a:solidFill>
                <a:latin typeface="Arial" charset="0"/>
                <a:ea typeface="Osaka" charset="0"/>
                <a:cs typeface="Osaka" charset="0"/>
              </a:defRPr>
            </a:lvl7pPr>
            <a:lvl8pPr marL="3429000" indent="-228600" eaLnBrk="0" fontAlgn="base" hangingPunct="0">
              <a:spcBef>
                <a:spcPct val="0"/>
              </a:spcBef>
              <a:spcAft>
                <a:spcPct val="0"/>
              </a:spcAft>
              <a:defRPr sz="2400">
                <a:solidFill>
                  <a:schemeClr val="tx1"/>
                </a:solidFill>
                <a:latin typeface="Arial" charset="0"/>
                <a:ea typeface="Osaka" charset="0"/>
                <a:cs typeface="Osaka" charset="0"/>
              </a:defRPr>
            </a:lvl8pPr>
            <a:lvl9pPr marL="3886200" indent="-228600" eaLnBrk="0" fontAlgn="base" hangingPunct="0">
              <a:spcBef>
                <a:spcPct val="0"/>
              </a:spcBef>
              <a:spcAft>
                <a:spcPct val="0"/>
              </a:spcAft>
              <a:defRPr sz="2400">
                <a:solidFill>
                  <a:schemeClr val="tx1"/>
                </a:solidFill>
                <a:latin typeface="Arial" charset="0"/>
                <a:ea typeface="Osaka" charset="0"/>
                <a:cs typeface="Osaka"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DAE8EE1E-30DE-3346-B52F-F9266D81865C}"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cs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234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cs typeface="ＭＳ Ｐゴシック" charset="0"/>
            </a:endParaRPr>
          </a:p>
        </p:txBody>
      </p:sp>
      <p:sp>
        <p:nvSpPr>
          <p:cNvPr id="257026" name="Rectangle 2"/>
          <p:cNvSpPr>
            <a:spLocks noGrp="1" noRot="1" noChangeAspect="1" noChangeArrowheads="1"/>
          </p:cNvSpPr>
          <p:nvPr>
            <p:ph type="sldImg"/>
          </p:nvPr>
        </p:nvSpPr>
        <p:spPr>
          <a:solidFill>
            <a:srgbClr val="FFFFFF"/>
          </a:solidFill>
          <a:ln/>
        </p:spPr>
      </p:sp>
      <p:sp>
        <p:nvSpPr>
          <p:cNvPr id="257027"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dirty="0">
              <a:latin typeface="Times New Roman" charset="0"/>
            </a:endParaRPr>
          </a:p>
        </p:txBody>
      </p:sp>
    </p:spTree>
  </p:cSld>
  <p:clrMapOvr>
    <a:masterClrMapping/>
  </p:clrMapOvr>
</p:notes>
</file>

<file path=ppt/notesSlides/notesSlide1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68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359E1A98-9049-8242-A817-A14A6F023CB6}"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235</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376834" name="Rectangle 2"/>
          <p:cNvSpPr>
            <a:spLocks noGrp="1" noRot="1" noChangeAspect="1" noChangeArrowheads="1"/>
          </p:cNvSpPr>
          <p:nvPr>
            <p:ph type="sldImg"/>
          </p:nvPr>
        </p:nvSpPr>
        <p:spPr>
          <a:solidFill>
            <a:srgbClr val="FFFFFF"/>
          </a:solidFill>
          <a:ln/>
        </p:spPr>
      </p:sp>
      <p:sp>
        <p:nvSpPr>
          <p:cNvPr id="302083" name="Rectangle 3"/>
          <p:cNvSpPr>
            <a:spLocks noGrp="1" noChangeArrowheads="1"/>
          </p:cNvSpPr>
          <p:nvPr>
            <p:ph type="body" idx="1"/>
          </p:nvPr>
        </p:nvSpPr>
        <p:spPr>
          <a:solidFill>
            <a:srgbClr val="FFFFFF"/>
          </a:solidFill>
          <a:ln>
            <a:solidFill>
              <a:srgbClr val="000000"/>
            </a:solidFill>
          </a:ln>
        </p:spPr>
        <p:txBody>
          <a:bodyPr/>
          <a:lstStyle/>
          <a:p>
            <a:pPr>
              <a:defRPr/>
            </a:pPr>
            <a:endParaRPr lang="en-US">
              <a:cs typeface="+mn-cs"/>
            </a:endParaRPr>
          </a:p>
        </p:txBody>
      </p:sp>
    </p:spTree>
    <p:extLst>
      <p:ext uri="{BB962C8B-B14F-4D97-AF65-F5344CB8AC3E}">
        <p14:creationId xmlns:p14="http://schemas.microsoft.com/office/powerpoint/2010/main" val="3982101489"/>
      </p:ext>
    </p:extLst>
  </p:cSld>
  <p:clrMapOvr>
    <a:masterClrMapping/>
  </p:clrMapOvr>
</p:notes>
</file>

<file path=ppt/notesSlides/notesSlide1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8608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C758BB7-DA67-3E4D-914D-FDE33BA2395D}"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238</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686082" name="Rectangle 2"/>
          <p:cNvSpPr>
            <a:spLocks noGrp="1" noRot="1" noChangeAspect="1" noChangeArrowheads="1" noTextEdit="1"/>
          </p:cNvSpPr>
          <p:nvPr>
            <p:ph type="sldImg"/>
          </p:nvPr>
        </p:nvSpPr>
        <p:spPr>
          <a:ln/>
        </p:spPr>
      </p:sp>
      <p:sp>
        <p:nvSpPr>
          <p:cNvPr id="686083"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latin typeface="Arial"/>
              <a:cs typeface="Arial"/>
            </a:endParaRPr>
          </a:p>
          <a:p>
            <a:pPr marL="0" marR="0" indent="0" algn="l" defTabSz="457200" rtl="0" eaLnBrk="1" fontAlgn="auto" latinLnBrk="0" hangingPunct="1">
              <a:lnSpc>
                <a:spcPct val="100000"/>
              </a:lnSpc>
              <a:spcBef>
                <a:spcPts val="0"/>
              </a:spcBef>
              <a:spcAft>
                <a:spcPts val="0"/>
              </a:spcAft>
              <a:buClrTx/>
              <a:buSzTx/>
              <a:buFontTx/>
              <a:buNone/>
              <a:tabLst/>
              <a:defRPr/>
            </a:pPr>
            <a:r>
              <a:rPr lang="en-US" dirty="0">
                <a:latin typeface="Arial"/>
                <a:cs typeface="Arial"/>
              </a:rPr>
              <a:t>Today as we experience the new year I believe the Scripture has some words of encouragement for us in regard to Christ's second coming to earth at the Rapture. </a:t>
            </a:r>
          </a:p>
        </p:txBody>
      </p:sp>
      <p:sp>
        <p:nvSpPr>
          <p:cNvPr id="4" name="Slide Number Placeholder 3"/>
          <p:cNvSpPr>
            <a:spLocks noGrp="1"/>
          </p:cNvSpPr>
          <p:nvPr>
            <p:ph type="sldNum" sz="quarter" idx="10"/>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7A1965BF-27EB-1845-89B5-B5ADA144D014}" type="slidenum">
              <a:rPr kumimoji="0" lang="en-GB" sz="1200" b="0" i="0" u="none" strike="noStrike" kern="1200" cap="none" spc="0" normalizeH="0" baseline="0" noProof="0" smtClean="0">
                <a:ln>
                  <a:noFill/>
                </a:ln>
                <a:solidFill>
                  <a:prstClr val="black"/>
                </a:solidFill>
                <a:effectLst/>
                <a:uLnTx/>
                <a:uFillTx/>
                <a:latin typeface="Calibri"/>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239</a:t>
            </a:fld>
            <a:endParaRPr kumimoji="0" lang="en-GB" sz="1200" b="0" i="0" u="none" strike="noStrike" kern="1200" cap="none" spc="0" normalizeH="0" baseline="0" noProof="0">
              <a:ln>
                <a:noFill/>
              </a:ln>
              <a:solidFill>
                <a:prstClr val="black"/>
              </a:solidFill>
              <a:effectLst/>
              <a:uLnTx/>
              <a:uFillTx/>
              <a:latin typeface="Calibri"/>
              <a:ea typeface="ＭＳ Ｐゴシック" charset="0"/>
            </a:endParaRPr>
          </a:p>
        </p:txBody>
      </p:sp>
    </p:spTree>
    <p:extLst>
      <p:ext uri="{BB962C8B-B14F-4D97-AF65-F5344CB8AC3E}">
        <p14:creationId xmlns:p14="http://schemas.microsoft.com/office/powerpoint/2010/main" val="1562203755"/>
      </p:ext>
    </p:extLst>
  </p:cSld>
  <p:clrMapOvr>
    <a:masterClrMapping/>
  </p:clrMapOvr>
</p:notes>
</file>

<file path=ppt/notesSlides/notesSlide1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41"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C40EB220-26F6-7941-A28D-F1ABBEA266D3}"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241</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163842" name="Rectangle 1026"/>
          <p:cNvSpPr>
            <a:spLocks noGrp="1" noRot="1" noChangeAspect="1" noChangeArrowheads="1"/>
          </p:cNvSpPr>
          <p:nvPr>
            <p:ph type="sldImg"/>
          </p:nvPr>
        </p:nvSpPr>
        <p:spPr>
          <a:solidFill>
            <a:srgbClr val="FFFFFF"/>
          </a:solidFill>
          <a:ln/>
        </p:spPr>
      </p:sp>
      <p:sp>
        <p:nvSpPr>
          <p:cNvPr id="163843"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r>
              <a:rPr lang="en-US" dirty="0">
                <a:latin typeface="Calibri" panose="020F0502020204030204" pitchFamily="34" charset="0"/>
                <a:ea typeface="ＭＳ Ｐゴシック" charset="0"/>
                <a:cs typeface="Calibri" panose="020F0502020204030204" pitchFamily="34" charset="0"/>
              </a:rPr>
              <a:t>The Mount of Olives plays a significant role in history.  It is the last place the Spirit is present in Ezekiel 11:23, the last place Christ was honored as king in Luke 19:37, the last place Christ was seen by his disciples in Acts 1:10, and the NEXT place Christ will appear on earth to fulfill Acts 1:11!</a:t>
            </a:r>
          </a:p>
          <a:p>
            <a:pPr eaLnBrk="1" hangingPunct="1"/>
            <a:r>
              <a:rPr lang="en-US" dirty="0">
                <a:latin typeface="Calibri" panose="020F0502020204030204" pitchFamily="34" charset="0"/>
                <a:ea typeface="ＭＳ Ｐゴシック" charset="0"/>
                <a:cs typeface="Calibri" panose="020F0502020204030204" pitchFamily="34" charset="0"/>
              </a:rPr>
              <a:t>The Kidron Valley below the mount is likely the Valley of Jehoshaphat where Jesus will judge the nations (Joel 3).</a:t>
            </a:r>
          </a:p>
          <a:p>
            <a:pPr eaLnBrk="1" hangingPunct="1"/>
            <a:r>
              <a:rPr lang="en-US" dirty="0">
                <a:latin typeface="Calibri" panose="020F0502020204030204" pitchFamily="34" charset="0"/>
                <a:ea typeface="ＭＳ Ｐゴシック" charset="0"/>
                <a:cs typeface="Calibri" panose="020F0502020204030204" pitchFamily="34" charset="0"/>
              </a:rPr>
              <a:t>_____________</a:t>
            </a:r>
          </a:p>
          <a:p>
            <a:pPr eaLnBrk="1" hangingPunct="1"/>
            <a:r>
              <a:rPr lang="en-US" dirty="0">
                <a:latin typeface="Calibri" panose="020F0502020204030204" pitchFamily="34" charset="0"/>
                <a:ea typeface="ＭＳ Ｐゴシック" charset="0"/>
                <a:cs typeface="Calibri" panose="020F0502020204030204" pitchFamily="34" charset="0"/>
              </a:rPr>
              <a:t>Common Slides Arabic-288</a:t>
            </a:r>
          </a:p>
          <a:p>
            <a:pPr eaLnBrk="1" hangingPunct="1"/>
            <a:r>
              <a:rPr lang="en-US" dirty="0">
                <a:latin typeface="Calibri" panose="020F0502020204030204" pitchFamily="34" charset="0"/>
                <a:ea typeface="ＭＳ Ｐゴシック" charset="0"/>
                <a:cs typeface="Calibri" panose="020F0502020204030204" pitchFamily="34" charset="0"/>
              </a:rPr>
              <a:t>Common Slides English-193</a:t>
            </a:r>
          </a:p>
          <a:p>
            <a:pPr eaLnBrk="1" hangingPunct="1"/>
            <a:r>
              <a:rPr lang="en-US" dirty="0">
                <a:latin typeface="Calibri" panose="020F0502020204030204" pitchFamily="34" charset="0"/>
                <a:ea typeface="ＭＳ Ｐゴシック" charset="0"/>
                <a:cs typeface="Calibri" panose="020F0502020204030204" pitchFamily="34" charset="0"/>
              </a:rPr>
              <a:t>OS-26-Ezek1-39-slide 178</a:t>
            </a:r>
          </a:p>
          <a:p>
            <a:pPr eaLnBrk="1" hangingPunct="1"/>
            <a:r>
              <a:rPr lang="en-US" dirty="0">
                <a:latin typeface="Calibri" panose="020F0502020204030204" pitchFamily="34" charset="0"/>
                <a:ea typeface="ＭＳ Ｐゴシック" charset="0"/>
                <a:cs typeface="Calibri" panose="020F0502020204030204" pitchFamily="34" charset="0"/>
              </a:rPr>
              <a:t>OS-38-Zechariah-179</a:t>
            </a:r>
          </a:p>
          <a:p>
            <a:pPr eaLnBrk="1" hangingPunct="1"/>
            <a:r>
              <a:rPr lang="en-US" dirty="0">
                <a:latin typeface="Calibri" panose="020F0502020204030204" pitchFamily="34" charset="0"/>
                <a:ea typeface="ＭＳ Ｐゴシック" charset="0"/>
                <a:cs typeface="Calibri" panose="020F0502020204030204" pitchFamily="34" charset="0"/>
              </a:rPr>
              <a:t>LC-06-Official Presentation-33</a:t>
            </a:r>
          </a:p>
          <a:p>
            <a:pPr eaLnBrk="1" hangingPunct="1"/>
            <a:r>
              <a:rPr lang="en-US" dirty="0">
                <a:latin typeface="Calibri" panose="020F0502020204030204" pitchFamily="34" charset="0"/>
                <a:ea typeface="ＭＳ Ｐゴシック" charset="0"/>
                <a:cs typeface="Calibri" panose="020F0502020204030204" pitchFamily="34" charset="0"/>
              </a:rPr>
              <a:t>NS-01-Matt15-28-slide 112</a:t>
            </a:r>
          </a:p>
          <a:p>
            <a:pPr eaLnBrk="1" hangingPunct="1"/>
            <a:r>
              <a:rPr lang="en-US" dirty="0">
                <a:latin typeface="Calibri" panose="020F0502020204030204" pitchFamily="34" charset="0"/>
                <a:ea typeface="ＭＳ Ｐゴシック" charset="0"/>
                <a:cs typeface="Calibri" panose="020F0502020204030204" pitchFamily="34" charset="0"/>
              </a:rPr>
              <a:t>NS-03-Luke13-24-slide 111</a:t>
            </a:r>
          </a:p>
          <a:p>
            <a:pPr eaLnBrk="1" hangingPunct="1"/>
            <a:r>
              <a:rPr lang="en-US">
                <a:latin typeface="Calibri" panose="020F0502020204030204" pitchFamily="34" charset="0"/>
                <a:ea typeface="ＭＳ Ｐゴシック" charset="0"/>
                <a:cs typeface="Calibri" panose="020F0502020204030204" pitchFamily="34" charset="0"/>
              </a:rPr>
              <a:t>NS-Acts1-2-slide 215</a:t>
            </a:r>
            <a:endParaRPr lang="en-US" dirty="0">
              <a:latin typeface="Calibri" panose="020F0502020204030204" pitchFamily="34" charset="0"/>
              <a:ea typeface="ＭＳ Ｐゴシック" charset="0"/>
              <a:cs typeface="Calibri" panose="020F0502020204030204" pitchFamily="34" charset="0"/>
            </a:endParaRPr>
          </a:p>
        </p:txBody>
      </p:sp>
    </p:spTree>
  </p:cSld>
  <p:clrMapOvr>
    <a:masterClrMapping/>
  </p:clrMapOvr>
</p:notes>
</file>

<file path=ppt/notesSlides/notesSlide1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0450" name="Rectangle 2"/>
          <p:cNvSpPr>
            <a:spLocks noGrp="1" noRot="1" noChangeAspect="1" noChangeArrowheads="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360451" name="Rectangle 3"/>
          <p:cNvSpPr>
            <a:spLocks noGrp="1" noChangeArrowheads="1"/>
          </p:cNvSpPr>
          <p:nvPr>
            <p:ph type="body" idx="1"/>
          </p:nvPr>
        </p:nvSpPr>
        <p:spPr bwMode="auto">
          <a:xfrm>
            <a:off x="914400" y="4343400"/>
            <a:ext cx="5029200" cy="1227138"/>
          </a:xfrm>
          <a:prstGeom prst="rect">
            <a:avLst/>
          </a:prstGeo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txBody>
          <a:bodyPr/>
          <a:lstStyle/>
          <a:p>
            <a:r>
              <a:rPr lang="en-US" dirty="0"/>
              <a:t>The Second Coming of Christ in Rev 19 will both end our present church age and begin the realization of the amazing predictions throughout the Bible. In particular, it will initiate the two-fold reign of Christ with the saints in the 1000-year (millennial) stage and the subsequent eternal heavenly rule of the saints (Rev 20:5).</a:t>
            </a:r>
          </a:p>
          <a:p>
            <a:r>
              <a:rPr lang="en-US" dirty="0"/>
              <a:t>_____________</a:t>
            </a:r>
          </a:p>
          <a:p>
            <a:r>
              <a:rPr lang="en-US" dirty="0"/>
              <a:t>Common-474</a:t>
            </a:r>
          </a:p>
          <a:p>
            <a:r>
              <a:rPr lang="en-US" dirty="0"/>
              <a:t>NS-07-1Cor1-9-slide 197</a:t>
            </a:r>
          </a:p>
          <a:p>
            <a:r>
              <a:rPr lang="en-US" dirty="0"/>
              <a:t>NS-27-Rev13-19-slide 227</a:t>
            </a:r>
          </a:p>
          <a:p>
            <a:r>
              <a:rPr lang="en-US" dirty="0"/>
              <a:t>NS-22-Rev20-22-slide 1</a:t>
            </a:r>
          </a:p>
          <a:p>
            <a:r>
              <a:rPr lang="en-US" dirty="0"/>
              <a:t>SA-15-Inheritance-87</a:t>
            </a: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784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828D5D44-8FD3-B647-B548-D74BD64CD057}"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547842" name="Rectangle 2"/>
          <p:cNvSpPr>
            <a:spLocks noGrp="1" noRot="1" noChangeAspect="1" noChangeArrowheads="1"/>
          </p:cNvSpPr>
          <p:nvPr>
            <p:ph type="sldImg"/>
          </p:nvPr>
        </p:nvSpPr>
        <p:spPr>
          <a:solidFill>
            <a:srgbClr val="FFFFFF"/>
          </a:solidFill>
          <a:ln/>
        </p:spPr>
      </p:sp>
      <p:sp>
        <p:nvSpPr>
          <p:cNvPr id="547843" name="Rectangle 3"/>
          <p:cNvSpPr>
            <a:spLocks noGrp="1" noChangeArrowheads="1"/>
          </p:cNvSpPr>
          <p:nvPr>
            <p:ph type="body" idx="1"/>
          </p:nvPr>
        </p:nvSpPr>
        <p:spPr>
          <a:xfrm>
            <a:off x="914400" y="4338638"/>
            <a:ext cx="5029200" cy="274637"/>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GB">
              <a:latin typeface="Times New Roman" charset="0"/>
              <a:ea typeface="ＭＳ Ｐゴシック" charset="0"/>
              <a:cs typeface="ＭＳ Ｐゴシック" charset="0"/>
            </a:endParaRPr>
          </a:p>
        </p:txBody>
      </p:sp>
    </p:spTree>
  </p:cSld>
  <p:clrMapOvr>
    <a:masterClrMapping/>
  </p:clrMapOvr>
</p:notes>
</file>

<file path=ppt/notesSlides/notesSlide1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353"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6A2EDCEA-0CB3-DA48-9F73-F780BAA943B6}" type="slidenum">
              <a:rPr lang="en-US" sz="1200">
                <a:solidFill>
                  <a:srgbClr val="000000"/>
                </a:solidFill>
              </a:rPr>
              <a:pPr eaLnBrk="1" hangingPunct="1"/>
              <a:t>244</a:t>
            </a:fld>
            <a:endParaRPr lang="en-US" sz="1200">
              <a:solidFill>
                <a:srgbClr val="000000"/>
              </a:solidFill>
            </a:endParaRPr>
          </a:p>
        </p:txBody>
      </p:sp>
      <p:sp>
        <p:nvSpPr>
          <p:cNvPr id="100354" name="Rectangle 2"/>
          <p:cNvSpPr>
            <a:spLocks noGrp="1" noRot="1" noChangeAspect="1" noChangeArrowheads="1"/>
          </p:cNvSpPr>
          <p:nvPr>
            <p:ph type="sldImg"/>
          </p:nvPr>
        </p:nvSpPr>
        <p:spPr>
          <a:solidFill>
            <a:srgbClr val="FFFFFF"/>
          </a:solidFill>
          <a:ln/>
        </p:spPr>
      </p:sp>
      <p:sp>
        <p:nvSpPr>
          <p:cNvPr id="10035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r>
              <a:rPr lang="en-US" sz="1200" b="0" dirty="0">
                <a:solidFill>
                  <a:srgbClr val="FFFFFF"/>
                </a:solidFill>
                <a:latin typeface="Arial" charset="0"/>
                <a:ea typeface="ＭＳ Ｐゴシック" charset="0"/>
              </a:rPr>
              <a:t>NT Survey (ns)</a:t>
            </a:r>
            <a:endParaRPr lang="en-US" b="0" dirty="0">
              <a:latin typeface="Arial" charset="0"/>
              <a:ea typeface="ＭＳ Ｐゴシック" charset="0"/>
              <a:cs typeface="ＭＳ Ｐゴシック" charset="0"/>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988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8EEAAF4F-F0F4-8542-92E8-C5D7F19B8E25}"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549890" name="Rectangle 2"/>
          <p:cNvSpPr>
            <a:spLocks noGrp="1" noRot="1" noChangeAspect="1" noChangeArrowheads="1"/>
          </p:cNvSpPr>
          <p:nvPr>
            <p:ph type="sldImg"/>
          </p:nvPr>
        </p:nvSpPr>
        <p:spPr>
          <a:solidFill>
            <a:srgbClr val="FFFFFF"/>
          </a:solidFill>
          <a:ln/>
        </p:spPr>
      </p:sp>
      <p:sp>
        <p:nvSpPr>
          <p:cNvPr id="549891" name="Rectangle 3"/>
          <p:cNvSpPr>
            <a:spLocks noGrp="1" noChangeArrowheads="1"/>
          </p:cNvSpPr>
          <p:nvPr>
            <p:ph type="body" idx="1"/>
          </p:nvPr>
        </p:nvSpPr>
        <p:spPr>
          <a:xfrm>
            <a:off x="914400" y="4338638"/>
            <a:ext cx="5029200" cy="274637"/>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GB">
              <a:latin typeface="Times New Roman" charset="0"/>
              <a:ea typeface="ＭＳ Ｐゴシック" charset="0"/>
              <a:cs typeface="ＭＳ Ｐゴシック" charset="0"/>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193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3F1494B0-1BFF-2A48-B0E5-9DD4E901512B}"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30</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551938" name="Rectangle 2"/>
          <p:cNvSpPr>
            <a:spLocks noGrp="1" noRot="1" noChangeAspect="1" noChangeArrowheads="1" noTextEdit="1"/>
          </p:cNvSpPr>
          <p:nvPr>
            <p:ph type="sldImg"/>
          </p:nvPr>
        </p:nvSpPr>
        <p:spPr>
          <a:ln/>
        </p:spPr>
      </p:sp>
      <p:sp>
        <p:nvSpPr>
          <p:cNvPr id="551939"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398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933A4855-3715-E54B-B0DE-41F3D893AEAF}"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31</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553986" name="Rectangle 2"/>
          <p:cNvSpPr>
            <a:spLocks noGrp="1" noRot="1" noChangeAspect="1" noChangeArrowheads="1" noTextEdit="1"/>
          </p:cNvSpPr>
          <p:nvPr>
            <p:ph type="sldImg"/>
          </p:nvPr>
        </p:nvSpPr>
        <p:spPr>
          <a:ln/>
        </p:spPr>
      </p:sp>
      <p:sp>
        <p:nvSpPr>
          <p:cNvPr id="553987" name="Rectangle 3"/>
          <p:cNvSpPr>
            <a:spLocks noGrp="1" noChangeArrowheads="1"/>
          </p:cNvSpPr>
          <p:nvPr>
            <p:ph type="body" idx="1"/>
          </p:nvPr>
        </p:nvSpPr>
        <p:spPr>
          <a:xfrm>
            <a:off x="914400" y="4343400"/>
            <a:ext cx="5029200" cy="274638"/>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p>
            <a:r>
              <a:rPr lang="en-US" b="1">
                <a:solidFill>
                  <a:srgbClr val="0000CC"/>
                </a:solidFill>
                <a:latin typeface="Arial" charset="0"/>
                <a:ea typeface="ＭＳ Ｐゴシック" charset="0"/>
                <a:cs typeface="ＭＳ Ｐゴシック" charset="0"/>
              </a:rPr>
              <a:t>religion-cults.com/ antichrist/666.htm</a:t>
            </a: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60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6E889A78-C707-2F40-9220-5F41C3E8D8D6}"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32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556034" name="Rectangle 2"/>
          <p:cNvSpPr>
            <a:spLocks noGrp="1" noRot="1" noChangeAspect="1" noChangeArrowheads="1" noTextEdit="1"/>
          </p:cNvSpPr>
          <p:nvPr>
            <p:ph type="sldImg"/>
          </p:nvPr>
        </p:nvSpPr>
        <p:spPr>
          <a:ln/>
        </p:spPr>
      </p:sp>
      <p:sp>
        <p:nvSpPr>
          <p:cNvPr id="556035"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808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E43FD0E8-6451-B442-A347-7FB80565222D}"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33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558082" name="Rectangle 2"/>
          <p:cNvSpPr>
            <a:spLocks noGrp="1" noRot="1" noChangeAspect="1" noChangeArrowheads="1" noTextEdit="1"/>
          </p:cNvSpPr>
          <p:nvPr>
            <p:ph type="sldImg"/>
          </p:nvPr>
        </p:nvSpPr>
        <p:spPr>
          <a:ln/>
        </p:spPr>
      </p:sp>
      <p:sp>
        <p:nvSpPr>
          <p:cNvPr id="558083"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 uri="{FAA26D3D-D897-4be2-8F04-BA451C77F1D7}">
              <ma14:placeholderFlag xmlns="" xmlns:ma14="http://schemas.microsoft.com/office/mac/drawingml/2011/main" val="1"/>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dirty="0">
                <a:latin typeface="Times New Roman" charset="0"/>
                <a:ea typeface="ＭＳ Ｐゴシック" charset="0"/>
                <a:cs typeface="ＭＳ Ｐゴシック" charset="0"/>
              </a:rPr>
              <a:t>The </a:t>
            </a:r>
            <a:r>
              <a:rPr lang="en-US" i="1" dirty="0">
                <a:latin typeface="Times New Roman" charset="0"/>
                <a:ea typeface="ＭＳ Ｐゴシック" charset="0"/>
                <a:cs typeface="ＭＳ Ｐゴシック" charset="0"/>
              </a:rPr>
              <a:t>waw</a:t>
            </a:r>
            <a:r>
              <a:rPr lang="en-US" i="0" dirty="0">
                <a:latin typeface="Times New Roman" charset="0"/>
                <a:ea typeface="ＭＳ Ｐゴシック" charset="0"/>
                <a:cs typeface="ＭＳ Ｐゴシック" charset="0"/>
              </a:rPr>
              <a:t> in Hebrew looks like a small "l" in English but it transliterates to "w." Triple it to "www" and some think that the World Wide Web is the Antichrist! This is unlikely, though, as both Daniel and Revelation indicate that he is a human. See slide 28 on The Beast Spiritualized.</a:t>
            </a:r>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012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6A74949F-7FC2-0343-8CF7-32B827307D68}"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34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560130" name="Rectangle 2"/>
          <p:cNvSpPr>
            <a:spLocks noGrp="1" noRot="1" noChangeAspect="1" noChangeArrowheads="1" noTextEdit="1"/>
          </p:cNvSpPr>
          <p:nvPr>
            <p:ph type="sldImg"/>
          </p:nvPr>
        </p:nvSpPr>
        <p:spPr>
          <a:ln/>
        </p:spPr>
      </p:sp>
      <p:sp>
        <p:nvSpPr>
          <p:cNvPr id="560131"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 uri="{FAA26D3D-D897-4be2-8F04-BA451C77F1D7}">
              <ma14:placeholderFlag xmlns="" xmlns:ma14="http://schemas.microsoft.com/office/mac/drawingml/2011/main" val="1"/>
            </a:ext>
          </a:extLst>
        </p:spPr>
        <p:txBody>
          <a:bodyPr/>
          <a:lstStyle/>
          <a:p>
            <a:r>
              <a:rPr lang="en-US" dirty="0">
                <a:latin typeface="Times New Roman" charset="0"/>
                <a:ea typeface="ＭＳ Ｐゴシック" charset="0"/>
                <a:cs typeface="ＭＳ Ｐゴシック" charset="0"/>
              </a:rPr>
              <a:t>Another method tried in the early 1970s was to add the number 6 to each English letter of the alphabet, starting with "A" having the value of 6 and so on. This gives the letter "K" the value of 66, which is thought to show us on the right track to identifying the 666 person.  The letter "I" then has a value of 54, and so on with KISSINGER summing up to 666. History records, though, that Henry Kissinger, the Jewish US Secretary of State in the early 1970s did not become the world ruler. </a:t>
            </a: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latin typeface="Arial" panose="020B0604020202020204" pitchFamily="34" charset="0"/>
                <a:cs typeface="Arial" panose="020B0604020202020204" pitchFamily="34" charset="0"/>
              </a:rPr>
              <a:t>"</a:t>
            </a:r>
            <a:r>
              <a:rPr lang="en-US" sz="1200" kern="1200" dirty="0">
                <a:solidFill>
                  <a:schemeClr val="tx1"/>
                </a:solidFill>
                <a:effectLst/>
                <a:latin typeface="Arial" panose="020B0604020202020204" pitchFamily="34" charset="0"/>
                <a:ea typeface="ＭＳ Ｐゴシック" pitchFamily="-108" charset="-128"/>
                <a:cs typeface="Arial" panose="020B0604020202020204" pitchFamily="34" charset="0"/>
              </a:rPr>
              <a:t>The three animals named in </a:t>
            </a:r>
            <a:r>
              <a:rPr lang="ar-SA" sz="1200" kern="1200" dirty="0">
                <a:solidFill>
                  <a:schemeClr val="tx1"/>
                </a:solidFill>
                <a:effectLst/>
                <a:latin typeface="Arial" panose="020B0604020202020204" pitchFamily="34" charset="0"/>
                <a:ea typeface="ＭＳ Ｐゴシック" pitchFamily="-108" charset="-128"/>
                <a:cs typeface="Arial" panose="020B0604020202020204" pitchFamily="34" charset="0"/>
              </a:rPr>
              <a:t>رؤيا</a:t>
            </a:r>
            <a:r>
              <a:rPr lang="en-US" sz="1200" kern="1200" dirty="0">
                <a:solidFill>
                  <a:schemeClr val="tx1"/>
                </a:solidFill>
                <a:effectLst/>
                <a:latin typeface="Arial" panose="020B0604020202020204" pitchFamily="34" charset="0"/>
                <a:ea typeface="ＭＳ Ｐゴシック" pitchFamily="-108" charset="-128"/>
                <a:cs typeface="Arial" panose="020B0604020202020204" pitchFamily="34" charset="0"/>
              </a:rPr>
              <a:t> 13:2 remind us of the four beasts Daniel saw in his dream (Dan. 7): a lion (Babylon), a bear (Media-Persia), a leopard (Greece), and a “terrible beast” (the Antichrist). John saw these animals, or kingdoms, in reverse order since he was looking </a:t>
            </a:r>
            <a:r>
              <a:rPr lang="en-US" sz="1200" i="1" kern="1200" dirty="0">
                <a:solidFill>
                  <a:schemeClr val="tx1"/>
                </a:solidFill>
                <a:effectLst/>
                <a:latin typeface="Arial" panose="020B0604020202020204" pitchFamily="34" charset="0"/>
                <a:ea typeface="ＭＳ Ｐゴシック" pitchFamily="-108" charset="-128"/>
                <a:cs typeface="Arial" panose="020B0604020202020204" pitchFamily="34" charset="0"/>
              </a:rPr>
              <a:t>back,</a:t>
            </a:r>
            <a:r>
              <a:rPr lang="en-US" sz="1200" kern="1200" dirty="0">
                <a:solidFill>
                  <a:schemeClr val="tx1"/>
                </a:solidFill>
                <a:effectLst/>
                <a:latin typeface="Arial" panose="020B0604020202020204" pitchFamily="34" charset="0"/>
                <a:ea typeface="ＭＳ Ｐゴシック" pitchFamily="-108" charset="-128"/>
                <a:cs typeface="Arial" panose="020B0604020202020204" pitchFamily="34" charset="0"/>
              </a:rPr>
              <a:t> while Daniel was looking </a:t>
            </a:r>
            <a:r>
              <a:rPr lang="en-US" sz="1200" i="1" kern="1200" dirty="0">
                <a:solidFill>
                  <a:schemeClr val="tx1"/>
                </a:solidFill>
                <a:effectLst/>
                <a:latin typeface="Arial" panose="020B0604020202020204" pitchFamily="34" charset="0"/>
                <a:ea typeface="ＭＳ Ｐゴシック" pitchFamily="-108" charset="-128"/>
                <a:cs typeface="Arial" panose="020B0604020202020204" pitchFamily="34" charset="0"/>
              </a:rPr>
              <a:t>ahead.</a:t>
            </a:r>
            <a:r>
              <a:rPr lang="en-US" sz="1200" kern="1200" dirty="0">
                <a:solidFill>
                  <a:schemeClr val="tx1"/>
                </a:solidFill>
                <a:effectLst/>
                <a:latin typeface="Arial" panose="020B0604020202020204" pitchFamily="34" charset="0"/>
                <a:ea typeface="ＭＳ Ｐゴシック" pitchFamily="-108" charset="-128"/>
                <a:cs typeface="Arial" panose="020B0604020202020204" pitchFamily="34" charset="0"/>
              </a:rPr>
              <a:t> The final world empire will be rooted in all the previous empires and unite in one their evil and power. Added to the ferocity of these beasts will be Satan</a:t>
            </a:r>
            <a:r>
              <a:rPr lang="fr-FR" sz="1200" kern="1200" dirty="0">
                <a:solidFill>
                  <a:schemeClr val="tx1"/>
                </a:solidFill>
                <a:effectLst/>
                <a:latin typeface="Arial" panose="020B0604020202020204" pitchFamily="34" charset="0"/>
                <a:ea typeface="ＭＳ Ｐゴシック" pitchFamily="-108" charset="-128"/>
                <a:cs typeface="Arial" panose="020B0604020202020204" pitchFamily="34" charset="0"/>
              </a:rPr>
              <a:t>'</a:t>
            </a:r>
            <a:r>
              <a:rPr lang="en-US" sz="1200" kern="1200" dirty="0">
                <a:solidFill>
                  <a:schemeClr val="tx1"/>
                </a:solidFill>
                <a:effectLst/>
                <a:latin typeface="Arial" panose="020B0604020202020204" pitchFamily="34" charset="0"/>
                <a:ea typeface="ＭＳ Ｐゴシック" pitchFamily="-108" charset="-128"/>
                <a:cs typeface="Arial" panose="020B0604020202020204" pitchFamily="34" charset="0"/>
              </a:rPr>
              <a:t>s own power, throne, and authority!"</a:t>
            </a:r>
            <a:r>
              <a:rPr lang="en-US" sz="1200" kern="1200" baseline="0" dirty="0">
                <a:solidFill>
                  <a:schemeClr val="tx1"/>
                </a:solidFill>
                <a:effectLst/>
                <a:latin typeface="Arial" panose="020B0604020202020204" pitchFamily="34" charset="0"/>
                <a:ea typeface="ＭＳ Ｐゴシック" pitchFamily="-108" charset="-128"/>
                <a:cs typeface="Arial" panose="020B0604020202020204" pitchFamily="34" charset="0"/>
              </a:rPr>
              <a:t> (Wiersbe).</a:t>
            </a:r>
            <a:endParaRPr lang="en-US" dirty="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10"/>
          </p:nvPr>
        </p:nvSpPr>
        <p:spPr/>
        <p:txBody>
          <a:bodyPr/>
          <a:lstStyle/>
          <a:p>
            <a:pPr>
              <a:defRPr/>
            </a:pPr>
            <a:fld id="{7A1965BF-27EB-1845-89B5-B5ADA144D014}" type="slidenum">
              <a:rPr lang="en-GB" smtClean="0">
                <a:solidFill>
                  <a:prstClr val="black"/>
                </a:solidFill>
              </a:rPr>
              <a:pPr>
                <a:defRPr/>
              </a:pPr>
              <a:t>4</a:t>
            </a:fld>
            <a:endParaRPr lang="en-GB">
              <a:solidFill>
                <a:prstClr val="black"/>
              </a:solidFill>
            </a:endParaRPr>
          </a:p>
        </p:txBody>
      </p:sp>
    </p:spTree>
    <p:extLst>
      <p:ext uri="{BB962C8B-B14F-4D97-AF65-F5344CB8AC3E}">
        <p14:creationId xmlns:p14="http://schemas.microsoft.com/office/powerpoint/2010/main" val="1840153982"/>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217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7CE103C9-BD8B-2243-A3ED-B40DFE10074E}"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35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562178" name="Rectangle 2"/>
          <p:cNvSpPr>
            <a:spLocks noGrp="1" noRot="1" noChangeAspect="1" noChangeArrowheads="1" noTextEdit="1"/>
          </p:cNvSpPr>
          <p:nvPr>
            <p:ph type="sldImg"/>
          </p:nvPr>
        </p:nvSpPr>
        <p:spPr>
          <a:ln/>
        </p:spPr>
      </p:sp>
      <p:sp>
        <p:nvSpPr>
          <p:cNvPr id="562179" name="Rectangle 3"/>
          <p:cNvSpPr>
            <a:spLocks noGrp="1" noChangeArrowheads="1"/>
          </p:cNvSpPr>
          <p:nvPr>
            <p:ph type="body" idx="1"/>
          </p:nvPr>
        </p:nvSpPr>
        <p:spPr>
          <a:xfrm>
            <a:off x="914400" y="4343400"/>
            <a:ext cx="5029200" cy="457200"/>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p>
            <a:r>
              <a:rPr lang="en-US" dirty="0">
                <a:latin typeface="Times New Roman" charset="0"/>
                <a:ea typeface="ＭＳ Ｐゴシック" charset="0"/>
                <a:cs typeface="ＭＳ Ｐゴシック" charset="0"/>
              </a:rPr>
              <a:t>Even the popular bar code is based on three 6s. But this is not a person!</a:t>
            </a:r>
          </a:p>
          <a:p>
            <a:endParaRPr lang="en-US" dirty="0">
              <a:latin typeface="Times New Roman" charset="0"/>
              <a:ea typeface="ＭＳ Ｐゴシック" charset="0"/>
              <a:cs typeface="ＭＳ Ｐゴシック" charset="0"/>
            </a:endParaRPr>
          </a:p>
          <a:p>
            <a:r>
              <a:rPr lang="en-US" dirty="0">
                <a:latin typeface="Times New Roman" charset="0"/>
                <a:ea typeface="ＭＳ Ｐゴシック" charset="0"/>
                <a:cs typeface="ＭＳ Ｐゴシック" charset="0"/>
              </a:rPr>
              <a:t>http://religion-</a:t>
            </a:r>
            <a:r>
              <a:rPr lang="en-US" dirty="0" err="1">
                <a:latin typeface="Times New Roman" charset="0"/>
                <a:ea typeface="ＭＳ Ｐゴシック" charset="0"/>
                <a:cs typeface="ＭＳ Ｐゴシック" charset="0"/>
              </a:rPr>
              <a:t>cults.com</a:t>
            </a:r>
            <a:r>
              <a:rPr lang="en-US" dirty="0">
                <a:latin typeface="Times New Roman" charset="0"/>
                <a:ea typeface="ＭＳ Ｐゴシック" charset="0"/>
                <a:cs typeface="ＭＳ Ｐゴシック" charset="0"/>
              </a:rPr>
              <a:t>/antichrist/</a:t>
            </a:r>
            <a:r>
              <a:rPr lang="en-US" dirty="0" err="1">
                <a:latin typeface="Times New Roman" charset="0"/>
                <a:ea typeface="ＭＳ Ｐゴシック" charset="0"/>
                <a:cs typeface="ＭＳ Ｐゴシック" charset="0"/>
              </a:rPr>
              <a:t>mark.htm</a:t>
            </a:r>
            <a:r>
              <a:rPr lang="en-US" dirty="0">
                <a:latin typeface="Times New Roman" charset="0"/>
                <a:ea typeface="ＭＳ Ｐゴシック" charset="0"/>
                <a:cs typeface="ＭＳ Ｐゴシック" charset="0"/>
              </a:rPr>
              <a:t> and </a:t>
            </a:r>
            <a:r>
              <a:rPr lang="en-US" b="1" dirty="0">
                <a:solidFill>
                  <a:srgbClr val="0000CC"/>
                </a:solidFill>
                <a:latin typeface="Arial" charset="0"/>
                <a:ea typeface="ＭＳ Ｐゴシック" charset="0"/>
                <a:cs typeface="ＭＳ Ｐゴシック" charset="0"/>
              </a:rPr>
              <a:t>www.soldierofthelord.4t.com/ </a:t>
            </a:r>
            <a:r>
              <a:rPr lang="en-US" b="1" dirty="0" err="1">
                <a:solidFill>
                  <a:srgbClr val="0000CC"/>
                </a:solidFill>
                <a:latin typeface="Arial" charset="0"/>
                <a:ea typeface="ＭＳ Ｐゴシック" charset="0"/>
                <a:cs typeface="ＭＳ Ｐゴシック" charset="0"/>
              </a:rPr>
              <a:t>photo.html</a:t>
            </a:r>
            <a:endParaRPr lang="en-US" b="1" dirty="0">
              <a:solidFill>
                <a:srgbClr val="0000CC"/>
              </a:solidFill>
              <a:latin typeface="Arial" charset="0"/>
              <a:ea typeface="ＭＳ Ｐゴシック" charset="0"/>
              <a:cs typeface="ＭＳ Ｐゴシック" charset="0"/>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422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DE0C49EC-0D9C-384D-8509-8253B6BCFAFC}"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36</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564226" name="Rectangle 2"/>
          <p:cNvSpPr>
            <a:spLocks noGrp="1" noRot="1" noChangeAspect="1" noChangeArrowheads="1" noTextEdit="1"/>
          </p:cNvSpPr>
          <p:nvPr>
            <p:ph type="sldImg"/>
          </p:nvPr>
        </p:nvSpPr>
        <p:spPr>
          <a:ln/>
        </p:spPr>
      </p:sp>
      <p:sp>
        <p:nvSpPr>
          <p:cNvPr id="564227"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 uri="{FAA26D3D-D897-4be2-8F04-BA451C77F1D7}">
              <ma14:placeholderFlag xmlns="" xmlns:ma14="http://schemas.microsoft.com/office/mac/drawingml/2011/main" val="1"/>
            </a:ext>
          </a:extLst>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latin typeface="Times New Roman" charset="0"/>
                <a:ea typeface="ＭＳ Ｐゴシック" charset="0"/>
                <a:cs typeface="ＭＳ Ｐゴシック" charset="0"/>
              </a:rPr>
              <a:t>Some countries like Sweden are initiating a system where a biochip under the skin can have convenient medical and financial data to help people "buy and sell" more easily (Rev 13:16-17).</a:t>
            </a:r>
          </a:p>
          <a:p>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8406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9AF74F50-4A3F-644E-941B-0D4C45E19776}"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84066" name="Rectangle 2"/>
          <p:cNvSpPr>
            <a:spLocks noGrp="1" noRot="1" noChangeAspect="1" noChangeArrowheads="1" noTextEdit="1"/>
          </p:cNvSpPr>
          <p:nvPr>
            <p:ph type="sldImg"/>
          </p:nvPr>
        </p:nvSpPr>
        <p:spPr>
          <a:ln/>
        </p:spPr>
      </p:sp>
      <p:sp>
        <p:nvSpPr>
          <p:cNvPr id="984067"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 uri="{FAA26D3D-D897-4be2-8F04-BA451C77F1D7}">
              <ma14:placeholderFlag xmlns="" xmlns:ma14="http://schemas.microsoft.com/office/mac/drawingml/2011/main" val="1"/>
            </a:ext>
          </a:extLst>
        </p:spPr>
        <p:txBody>
          <a:bodyPr/>
          <a:lstStyle/>
          <a:p>
            <a:r>
              <a:rPr lang="en-US" dirty="0">
                <a:latin typeface="Times New Roman" charset="0"/>
                <a:ea typeface="ＭＳ Ｐゴシック" charset="0"/>
                <a:cs typeface="ＭＳ Ｐゴシック" charset="0"/>
              </a:rPr>
              <a:t>Even Monster Energy Drink has a triple "waw" for its logo! This brings us to 666 when "waw" has the value of 6 as in the Kissinger slide above.</a:t>
            </a: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8406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9AF74F50-4A3F-644E-941B-0D4C45E19776}" type="slidenum">
              <a:rPr lang="en-GB" sz="1200">
                <a:solidFill>
                  <a:srgbClr val="FFFFFF"/>
                </a:solidFill>
              </a:rPr>
              <a:pPr/>
              <a:t>38</a:t>
            </a:fld>
            <a:endParaRPr lang="en-GB" sz="1200">
              <a:solidFill>
                <a:srgbClr val="FFFFFF"/>
              </a:solidFill>
            </a:endParaRPr>
          </a:p>
        </p:txBody>
      </p:sp>
      <p:sp>
        <p:nvSpPr>
          <p:cNvPr id="984066" name="Rectangle 2"/>
          <p:cNvSpPr>
            <a:spLocks noGrp="1" noRot="1" noChangeAspect="1" noChangeArrowheads="1" noTextEdit="1"/>
          </p:cNvSpPr>
          <p:nvPr>
            <p:ph type="sldImg"/>
          </p:nvPr>
        </p:nvSpPr>
        <p:spPr>
          <a:ln/>
        </p:spPr>
      </p:sp>
      <p:sp>
        <p:nvSpPr>
          <p:cNvPr id="984067"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 uri="{FAA26D3D-D897-4be2-8F04-BA451C77F1D7}">
              <ma14:placeholderFlag xmlns="" xmlns:ma14="http://schemas.microsoft.com/office/mac/drawingml/2011/main" val="1"/>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dirty="0">
                <a:latin typeface="Times New Roman" charset="0"/>
                <a:ea typeface="ＭＳ Ｐゴシック" charset="0"/>
                <a:cs typeface="ＭＳ Ｐゴシック" charset="0"/>
              </a:rPr>
              <a:t>Waw is the sixth letter of the Hebrew alphabet. Triple it, some say, and you have the Antichrist!</a:t>
            </a:r>
          </a:p>
          <a:p>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036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36428078-F189-DB46-907E-DC974732D838}"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39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570370" name="Rectangle 2"/>
          <p:cNvSpPr>
            <a:spLocks noGrp="1" noRot="1" noChangeAspect="1" noChangeArrowheads="1" noTextEdit="1"/>
          </p:cNvSpPr>
          <p:nvPr>
            <p:ph type="sldImg"/>
          </p:nvPr>
        </p:nvSpPr>
        <p:spPr>
          <a:ln/>
        </p:spPr>
      </p:sp>
      <p:sp>
        <p:nvSpPr>
          <p:cNvPr id="570371"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 uri="{FAA26D3D-D897-4be2-8F04-BA451C77F1D7}">
              <ma14:placeholderFlag xmlns="" xmlns:ma14="http://schemas.microsoft.com/office/mac/drawingml/2011/main" val="1"/>
            </a:ext>
          </a:extLst>
        </p:spPr>
        <p:txBody>
          <a:bodyPr/>
          <a:lstStyle/>
          <a:p>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0" dirty="0">
                <a:latin typeface="Arial" panose="020B0604020202020204" pitchFamily="34" charset="0"/>
                <a:cs typeface="Arial" panose="020B0604020202020204" pitchFamily="34" charset="0"/>
              </a:rPr>
              <a:t>https://</a:t>
            </a:r>
            <a:r>
              <a:rPr lang="en-US" b="0" dirty="0" err="1">
                <a:latin typeface="Arial" panose="020B0604020202020204" pitchFamily="34" charset="0"/>
                <a:cs typeface="Arial" panose="020B0604020202020204" pitchFamily="34" charset="0"/>
              </a:rPr>
              <a:t>www.endtime.com</a:t>
            </a:r>
            <a:r>
              <a:rPr lang="en-US" b="0" dirty="0">
                <a:latin typeface="Arial" panose="020B0604020202020204" pitchFamily="34" charset="0"/>
                <a:cs typeface="Arial" panose="020B0604020202020204" pitchFamily="34" charset="0"/>
              </a:rPr>
              <a:t>/articles-</a:t>
            </a:r>
            <a:r>
              <a:rPr lang="en-US" b="0" dirty="0" err="1">
                <a:latin typeface="Arial" panose="020B0604020202020204" pitchFamily="34" charset="0"/>
                <a:cs typeface="Arial" panose="020B0604020202020204" pitchFamily="34" charset="0"/>
              </a:rPr>
              <a:t>endtime</a:t>
            </a:r>
            <a:r>
              <a:rPr lang="en-US" b="0" dirty="0">
                <a:latin typeface="Arial" panose="020B0604020202020204" pitchFamily="34" charset="0"/>
                <a:cs typeface="Arial" panose="020B0604020202020204" pitchFamily="34" charset="0"/>
              </a:rPr>
              <a:t>-magazine/antichrist-is-he-on-earth-right-now/</a:t>
            </a:r>
          </a:p>
          <a:p>
            <a:r>
              <a:rPr lang="en-US" b="0" dirty="0">
                <a:latin typeface="Arial" panose="020B0604020202020204" pitchFamily="34" charset="0"/>
                <a:cs typeface="Arial" panose="020B0604020202020204" pitchFamily="34" charset="0"/>
              </a:rPr>
              <a:t>Accessed 27 May 2020</a:t>
            </a:r>
          </a:p>
          <a:p>
            <a:endParaRPr lang="en-US" b="0" dirty="0">
              <a:latin typeface="Arial" panose="020B0604020202020204" pitchFamily="34" charset="0"/>
              <a:cs typeface="Arial" panose="020B0604020202020204" pitchFamily="34" charset="0"/>
            </a:endParaRPr>
          </a:p>
          <a:p>
            <a:r>
              <a:rPr lang="en-US" b="0" dirty="0">
                <a:latin typeface="Arial" panose="020B0604020202020204" pitchFamily="34" charset="0"/>
                <a:cs typeface="Arial" panose="020B0604020202020204" pitchFamily="34" charset="0"/>
              </a:rPr>
              <a:t>He appears to be </a:t>
            </a:r>
            <a:r>
              <a:rPr lang="en-US" b="0" dirty="0" err="1">
                <a:latin typeface="Arial" panose="020B0604020202020204" pitchFamily="34" charset="0"/>
                <a:cs typeface="Arial" panose="020B0604020202020204" pitchFamily="34" charset="0"/>
              </a:rPr>
              <a:t>midtribulational</a:t>
            </a:r>
            <a:r>
              <a:rPr lang="en-US" b="0" dirty="0">
                <a:latin typeface="Arial" panose="020B0604020202020204" pitchFamily="34" charset="0"/>
                <a:cs typeface="Arial" panose="020B0604020202020204" pitchFamily="34" charset="0"/>
              </a:rPr>
              <a:t>:</a:t>
            </a:r>
          </a:p>
          <a:p>
            <a:r>
              <a:rPr lang="en-SG" b="0" dirty="0">
                <a:latin typeface="Arial" panose="020B0604020202020204" pitchFamily="34" charset="0"/>
                <a:cs typeface="Arial" panose="020B0604020202020204" pitchFamily="34" charset="0"/>
              </a:rPr>
              <a:t>“The Rapture: What do you teach? When is it?</a:t>
            </a:r>
          </a:p>
          <a:p>
            <a:r>
              <a:rPr lang="en-SG" b="0" dirty="0">
                <a:latin typeface="Arial" panose="020B0604020202020204" pitchFamily="34" charset="0"/>
                <a:cs typeface="Arial" panose="020B0604020202020204" pitchFamily="34" charset="0"/>
              </a:rPr>
              <a:t>In the Bible, 1 Corinthians describes our final victory: “Behold, I shew you a mystery; We shall not all sleep, but we shall all be changed, In a moment, in the twinkling of an eye, at the last trump: for the trumpet shall sound, and the dead shall be raised incorruptible, and we shall be changed” (1 Corinthians 15:51-52, King James Version). Paul says this occurs at the last trump, which the Bible tells us is the seventh trumpet. 1 Corinthians 15 and </a:t>
            </a:r>
            <a:r>
              <a:rPr lang="ar-SA" b="0" dirty="0">
                <a:latin typeface="Arial" panose="020B0604020202020204" pitchFamily="34" charset="0"/>
                <a:cs typeface="Arial" panose="020B0604020202020204" pitchFamily="34" charset="0"/>
              </a:rPr>
              <a:t>رؤيا</a:t>
            </a:r>
            <a:r>
              <a:rPr lang="en-SG" b="0" dirty="0">
                <a:latin typeface="Arial" panose="020B0604020202020204" pitchFamily="34" charset="0"/>
                <a:cs typeface="Arial" panose="020B0604020202020204" pitchFamily="34" charset="0"/>
              </a:rPr>
              <a:t> 11:15 are referring to the same thing. For the trumpet shall sound, the dead shall be raised, and we shall be changed.”</a:t>
            </a:r>
          </a:p>
          <a:p>
            <a:r>
              <a:rPr lang="en-US" b="0" dirty="0">
                <a:latin typeface="Arial" panose="020B0604020202020204" pitchFamily="34" charset="0"/>
                <a:cs typeface="Arial" panose="020B0604020202020204" pitchFamily="34" charset="0"/>
              </a:rPr>
              <a:t>https://</a:t>
            </a:r>
            <a:r>
              <a:rPr lang="en-US" b="0" dirty="0" err="1">
                <a:latin typeface="Arial" panose="020B0604020202020204" pitchFamily="34" charset="0"/>
                <a:cs typeface="Arial" panose="020B0604020202020204" pitchFamily="34" charset="0"/>
              </a:rPr>
              <a:t>www.endtime.com</a:t>
            </a:r>
            <a:r>
              <a:rPr lang="en-US" b="0" dirty="0">
                <a:latin typeface="Arial" panose="020B0604020202020204" pitchFamily="34" charset="0"/>
                <a:cs typeface="Arial" panose="020B0604020202020204" pitchFamily="34" charset="0"/>
              </a:rPr>
              <a:t>/</a:t>
            </a:r>
            <a:r>
              <a:rPr lang="en-US" b="0" dirty="0" err="1">
                <a:latin typeface="Arial" panose="020B0604020202020204" pitchFamily="34" charset="0"/>
                <a:cs typeface="Arial" panose="020B0604020202020204" pitchFamily="34" charset="0"/>
              </a:rPr>
              <a:t>faq</a:t>
            </a:r>
            <a:r>
              <a:rPr lang="en-US" b="0" dirty="0">
                <a:latin typeface="Arial" panose="020B0604020202020204" pitchFamily="34" charset="0"/>
                <a:cs typeface="Arial" panose="020B0604020202020204" pitchFamily="34" charset="0"/>
              </a:rPr>
              <a:t>/</a:t>
            </a:r>
          </a:p>
        </p:txBody>
      </p:sp>
      <p:sp>
        <p:nvSpPr>
          <p:cNvPr id="4" name="Slide Number Placeholder 3"/>
          <p:cNvSpPr>
            <a:spLocks noGrp="1"/>
          </p:cNvSpPr>
          <p:nvPr>
            <p:ph type="sldNum" sz="quarter" idx="5"/>
          </p:nvPr>
        </p:nvSpPr>
        <p:spPr/>
        <p:txBody>
          <a:bodyPr/>
          <a:lstStyle/>
          <a:p>
            <a:fld id="{4098E5EC-D061-BC46-AA62-5FF63F6BC05F}" type="slidenum">
              <a:rPr lang="en-US" smtClean="0"/>
              <a:t>40</a:t>
            </a:fld>
            <a:endParaRPr lang="en-US"/>
          </a:p>
        </p:txBody>
      </p:sp>
    </p:spTree>
    <p:extLst>
      <p:ext uri="{BB962C8B-B14F-4D97-AF65-F5344CB8AC3E}">
        <p14:creationId xmlns:p14="http://schemas.microsoft.com/office/powerpoint/2010/main" val="2937762912"/>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0" dirty="0">
                <a:latin typeface="Arial" panose="020B0604020202020204" pitchFamily="34" charset="0"/>
                <a:cs typeface="Arial" panose="020B0604020202020204" pitchFamily="34" charset="0"/>
              </a:rPr>
              <a:t>https://</a:t>
            </a:r>
            <a:r>
              <a:rPr lang="en-US" b="0" dirty="0" err="1">
                <a:latin typeface="Arial" panose="020B0604020202020204" pitchFamily="34" charset="0"/>
                <a:cs typeface="Arial" panose="020B0604020202020204" pitchFamily="34" charset="0"/>
              </a:rPr>
              <a:t>www.endtime.com</a:t>
            </a:r>
            <a:r>
              <a:rPr lang="en-US" b="0" dirty="0">
                <a:latin typeface="Arial" panose="020B0604020202020204" pitchFamily="34" charset="0"/>
                <a:cs typeface="Arial" panose="020B0604020202020204" pitchFamily="34" charset="0"/>
              </a:rPr>
              <a:t>/articles-</a:t>
            </a:r>
            <a:r>
              <a:rPr lang="en-US" b="0" dirty="0" err="1">
                <a:latin typeface="Arial" panose="020B0604020202020204" pitchFamily="34" charset="0"/>
                <a:cs typeface="Arial" panose="020B0604020202020204" pitchFamily="34" charset="0"/>
              </a:rPr>
              <a:t>endtime</a:t>
            </a:r>
            <a:r>
              <a:rPr lang="en-US" b="0" dirty="0">
                <a:latin typeface="Arial" panose="020B0604020202020204" pitchFamily="34" charset="0"/>
                <a:cs typeface="Arial" panose="020B0604020202020204" pitchFamily="34" charset="0"/>
              </a:rPr>
              <a:t>-magazine/antichrist-is-he-on-earth-right-now/</a:t>
            </a:r>
          </a:p>
          <a:p>
            <a:r>
              <a:rPr lang="en-US" b="0" dirty="0">
                <a:latin typeface="Arial" panose="020B0604020202020204" pitchFamily="34" charset="0"/>
                <a:cs typeface="Arial" panose="020B0604020202020204" pitchFamily="34" charset="0"/>
              </a:rPr>
              <a:t>Accessed 27 May 2020</a:t>
            </a:r>
          </a:p>
          <a:p>
            <a:endParaRPr lang="en-US" b="0" dirty="0">
              <a:latin typeface="Arial" panose="020B0604020202020204" pitchFamily="34" charset="0"/>
              <a:cs typeface="Arial" panose="020B0604020202020204" pitchFamily="34" charset="0"/>
            </a:endParaRPr>
          </a:p>
          <a:p>
            <a:r>
              <a:rPr lang="en-US" b="0" dirty="0">
                <a:latin typeface="Arial" panose="020B0604020202020204" pitchFamily="34" charset="0"/>
                <a:cs typeface="Arial" panose="020B0604020202020204" pitchFamily="34" charset="0"/>
              </a:rPr>
              <a:t>He appears to be </a:t>
            </a:r>
            <a:r>
              <a:rPr lang="en-US" b="0" dirty="0" err="1">
                <a:latin typeface="Arial" panose="020B0604020202020204" pitchFamily="34" charset="0"/>
                <a:cs typeface="Arial" panose="020B0604020202020204" pitchFamily="34" charset="0"/>
              </a:rPr>
              <a:t>midtribulational</a:t>
            </a:r>
            <a:r>
              <a:rPr lang="en-US" b="0" dirty="0">
                <a:latin typeface="Arial" panose="020B0604020202020204" pitchFamily="34" charset="0"/>
                <a:cs typeface="Arial" panose="020B0604020202020204" pitchFamily="34" charset="0"/>
              </a:rPr>
              <a:t>:</a:t>
            </a:r>
          </a:p>
          <a:p>
            <a:r>
              <a:rPr lang="en-SG" b="0" dirty="0">
                <a:latin typeface="Arial" panose="020B0604020202020204" pitchFamily="34" charset="0"/>
                <a:cs typeface="Arial" panose="020B0604020202020204" pitchFamily="34" charset="0"/>
              </a:rPr>
              <a:t>“The Rapture: What do you teach? When is it?</a:t>
            </a:r>
          </a:p>
          <a:p>
            <a:r>
              <a:rPr lang="en-SG" b="0" dirty="0">
                <a:latin typeface="Arial" panose="020B0604020202020204" pitchFamily="34" charset="0"/>
                <a:cs typeface="Arial" panose="020B0604020202020204" pitchFamily="34" charset="0"/>
              </a:rPr>
              <a:t>In the Bible, 1 Corinthians describes our final victory: “Behold, I shew you a mystery; We shall not all sleep, but we shall all be changed, In a moment, in the twinkling of an eye, at the last trump: for the trumpet shall sound, and the dead shall be raised incorruptible, and we shall be changed” (1 Corinthians 15:51-52, King James Version). Paul says this occurs at the last trump, which the Bible tells us is the seventh trumpet. 1 Corinthians 15 and </a:t>
            </a:r>
            <a:r>
              <a:rPr lang="ar-SA" b="0" dirty="0">
                <a:latin typeface="Arial" panose="020B0604020202020204" pitchFamily="34" charset="0"/>
                <a:cs typeface="Arial" panose="020B0604020202020204" pitchFamily="34" charset="0"/>
              </a:rPr>
              <a:t>رؤيا</a:t>
            </a:r>
            <a:r>
              <a:rPr lang="en-SG" b="0" dirty="0">
                <a:latin typeface="Arial" panose="020B0604020202020204" pitchFamily="34" charset="0"/>
                <a:cs typeface="Arial" panose="020B0604020202020204" pitchFamily="34" charset="0"/>
              </a:rPr>
              <a:t> 11:15 are referring to the same thing. For the trumpet shall sound, the dead shall be raised, and we shall be changed.”</a:t>
            </a:r>
          </a:p>
          <a:p>
            <a:r>
              <a:rPr lang="en-US" b="0" dirty="0">
                <a:latin typeface="Arial" panose="020B0604020202020204" pitchFamily="34" charset="0"/>
                <a:cs typeface="Arial" panose="020B0604020202020204" pitchFamily="34" charset="0"/>
              </a:rPr>
              <a:t>https://</a:t>
            </a:r>
            <a:r>
              <a:rPr lang="en-US" b="0" dirty="0" err="1">
                <a:latin typeface="Arial" panose="020B0604020202020204" pitchFamily="34" charset="0"/>
                <a:cs typeface="Arial" panose="020B0604020202020204" pitchFamily="34" charset="0"/>
              </a:rPr>
              <a:t>www.endtime.com</a:t>
            </a:r>
            <a:r>
              <a:rPr lang="en-US" b="0" dirty="0">
                <a:latin typeface="Arial" panose="020B0604020202020204" pitchFamily="34" charset="0"/>
                <a:cs typeface="Arial" panose="020B0604020202020204" pitchFamily="34" charset="0"/>
              </a:rPr>
              <a:t>/</a:t>
            </a:r>
            <a:r>
              <a:rPr lang="en-US" b="0" dirty="0" err="1">
                <a:latin typeface="Arial" panose="020B0604020202020204" pitchFamily="34" charset="0"/>
                <a:cs typeface="Arial" panose="020B0604020202020204" pitchFamily="34" charset="0"/>
              </a:rPr>
              <a:t>faq</a:t>
            </a:r>
            <a:r>
              <a:rPr lang="en-US" b="0" dirty="0">
                <a:latin typeface="Arial" panose="020B0604020202020204" pitchFamily="34" charset="0"/>
                <a:cs typeface="Arial" panose="020B0604020202020204" pitchFamily="34" charset="0"/>
              </a:rPr>
              <a:t>/</a:t>
            </a:r>
          </a:p>
        </p:txBody>
      </p:sp>
      <p:sp>
        <p:nvSpPr>
          <p:cNvPr id="4" name="Slide Number Placeholder 3"/>
          <p:cNvSpPr>
            <a:spLocks noGrp="1"/>
          </p:cNvSpPr>
          <p:nvPr>
            <p:ph type="sldNum" sz="quarter" idx="5"/>
          </p:nvPr>
        </p:nvSpPr>
        <p:spPr/>
        <p:txBody>
          <a:bodyPr/>
          <a:lstStyle/>
          <a:p>
            <a:fld id="{4098E5EC-D061-BC46-AA62-5FF63F6BC05F}" type="slidenum">
              <a:rPr lang="en-US" smtClean="0"/>
              <a:t>41</a:t>
            </a:fld>
            <a:endParaRPr lang="en-US"/>
          </a:p>
        </p:txBody>
      </p:sp>
    </p:spTree>
    <p:extLst>
      <p:ext uri="{BB962C8B-B14F-4D97-AF65-F5344CB8AC3E}">
        <p14:creationId xmlns:p14="http://schemas.microsoft.com/office/powerpoint/2010/main" val="1052653326"/>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Walking on water picture: https://</a:t>
            </a:r>
            <a:r>
              <a:rPr lang="en-US" dirty="0" err="1"/>
              <a:t>www.economist.com</a:t>
            </a:r>
            <a:r>
              <a:rPr lang="en-US" dirty="0"/>
              <a:t>/leaders/2017/06/17/electoral-victory-will-make-</a:t>
            </a:r>
            <a:r>
              <a:rPr lang="en-US" dirty="0" err="1"/>
              <a:t>frances</a:t>
            </a:r>
            <a:r>
              <a:rPr lang="en-US" dirty="0"/>
              <a:t>-president-a-potent-force</a:t>
            </a:r>
          </a:p>
          <a:p>
            <a:endParaRPr lang="en-US" dirty="0"/>
          </a:p>
          <a:p>
            <a:r>
              <a:rPr lang="en-US" dirty="0"/>
              <a:t>Immanuel means "God is with us," so his first name is quite fitting for one who was deemed to be the Saviour-figure of France and Europe in 2017</a:t>
            </a:r>
          </a:p>
        </p:txBody>
      </p:sp>
      <p:sp>
        <p:nvSpPr>
          <p:cNvPr id="4" name="Slide Number Placeholder 3"/>
          <p:cNvSpPr>
            <a:spLocks noGrp="1"/>
          </p:cNvSpPr>
          <p:nvPr>
            <p:ph type="sldNum" sz="quarter" idx="5"/>
          </p:nvPr>
        </p:nvSpPr>
        <p:spPr/>
        <p:txBody>
          <a:bodyPr/>
          <a:lstStyle/>
          <a:p>
            <a:fld id="{4098E5EC-D061-BC46-AA62-5FF63F6BC05F}" type="slidenum">
              <a:rPr lang="en-US" smtClean="0"/>
              <a:t>42</a:t>
            </a:fld>
            <a:endParaRPr lang="en-US"/>
          </a:p>
        </p:txBody>
      </p:sp>
    </p:spTree>
    <p:extLst>
      <p:ext uri="{BB962C8B-B14F-4D97-AF65-F5344CB8AC3E}">
        <p14:creationId xmlns:p14="http://schemas.microsoft.com/office/powerpoint/2010/main" val="4169560612"/>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Many people will not allow a mark on their hand, much less an imbedded chip. How much simpler just to use the fingerprints that are already there and unique to you among all the people of the world? This is the fast-advancing world of biometrics that evil players want to seize to their advantage.</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4098E5EC-D061-BC46-AA62-5FF63F6BC05F}"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47</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616863747"/>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Biometrics has many advantages over other technologies. </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4098E5EC-D061-BC46-AA62-5FF63F6BC05F}"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48</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892026416"/>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latin typeface="Arial" panose="020B0604020202020204" pitchFamily="34" charset="0"/>
                <a:cs typeface="Arial" panose="020B0604020202020204" pitchFamily="34" charset="0"/>
              </a:rPr>
              <a:t>"</a:t>
            </a:r>
            <a:r>
              <a:rPr lang="en-US" sz="1200" kern="1200" dirty="0">
                <a:solidFill>
                  <a:schemeClr val="tx1"/>
                </a:solidFill>
                <a:effectLst/>
                <a:latin typeface="Arial" panose="020B0604020202020204" pitchFamily="34" charset="0"/>
                <a:ea typeface="ＭＳ Ｐゴシック" pitchFamily="-108" charset="-128"/>
                <a:cs typeface="Arial" panose="020B0604020202020204" pitchFamily="34" charset="0"/>
              </a:rPr>
              <a:t>The three animals named in </a:t>
            </a:r>
            <a:r>
              <a:rPr lang="ar-SA" sz="1200" kern="1200" dirty="0">
                <a:solidFill>
                  <a:schemeClr val="tx1"/>
                </a:solidFill>
                <a:effectLst/>
                <a:latin typeface="Arial" panose="020B0604020202020204" pitchFamily="34" charset="0"/>
                <a:ea typeface="ＭＳ Ｐゴシック" pitchFamily="-108" charset="-128"/>
                <a:cs typeface="Arial" panose="020B0604020202020204" pitchFamily="34" charset="0"/>
              </a:rPr>
              <a:t>رؤيا</a:t>
            </a:r>
            <a:r>
              <a:rPr lang="en-US" sz="1200" kern="1200" dirty="0">
                <a:solidFill>
                  <a:schemeClr val="tx1"/>
                </a:solidFill>
                <a:effectLst/>
                <a:latin typeface="Arial" panose="020B0604020202020204" pitchFamily="34" charset="0"/>
                <a:ea typeface="ＭＳ Ｐゴシック" pitchFamily="-108" charset="-128"/>
                <a:cs typeface="Arial" panose="020B0604020202020204" pitchFamily="34" charset="0"/>
              </a:rPr>
              <a:t> 13:2 remind us of the four beasts Daniel saw in his dream (Dan. 7): a lion (Babylon), a bear (Media-Persia), a leopard (Greece), and a “terrible beast” (the Antichrist). John saw these animals, or kingdoms, in reverse order since he was looking </a:t>
            </a:r>
            <a:r>
              <a:rPr lang="en-US" sz="1200" i="1" kern="1200" dirty="0">
                <a:solidFill>
                  <a:schemeClr val="tx1"/>
                </a:solidFill>
                <a:effectLst/>
                <a:latin typeface="Arial" panose="020B0604020202020204" pitchFamily="34" charset="0"/>
                <a:ea typeface="ＭＳ Ｐゴシック" pitchFamily="-108" charset="-128"/>
                <a:cs typeface="Arial" panose="020B0604020202020204" pitchFamily="34" charset="0"/>
              </a:rPr>
              <a:t>back,</a:t>
            </a:r>
            <a:r>
              <a:rPr lang="en-US" sz="1200" kern="1200" dirty="0">
                <a:solidFill>
                  <a:schemeClr val="tx1"/>
                </a:solidFill>
                <a:effectLst/>
                <a:latin typeface="Arial" panose="020B0604020202020204" pitchFamily="34" charset="0"/>
                <a:ea typeface="ＭＳ Ｐゴシック" pitchFamily="-108" charset="-128"/>
                <a:cs typeface="Arial" panose="020B0604020202020204" pitchFamily="34" charset="0"/>
              </a:rPr>
              <a:t> while Daniel was looking </a:t>
            </a:r>
            <a:r>
              <a:rPr lang="en-US" sz="1200" i="1" kern="1200" dirty="0">
                <a:solidFill>
                  <a:schemeClr val="tx1"/>
                </a:solidFill>
                <a:effectLst/>
                <a:latin typeface="Arial" panose="020B0604020202020204" pitchFamily="34" charset="0"/>
                <a:ea typeface="ＭＳ Ｐゴシック" pitchFamily="-108" charset="-128"/>
                <a:cs typeface="Arial" panose="020B0604020202020204" pitchFamily="34" charset="0"/>
              </a:rPr>
              <a:t>ahead.</a:t>
            </a:r>
            <a:r>
              <a:rPr lang="en-US" sz="1200" kern="1200" dirty="0">
                <a:solidFill>
                  <a:schemeClr val="tx1"/>
                </a:solidFill>
                <a:effectLst/>
                <a:latin typeface="Arial" panose="020B0604020202020204" pitchFamily="34" charset="0"/>
                <a:ea typeface="ＭＳ Ｐゴシック" pitchFamily="-108" charset="-128"/>
                <a:cs typeface="Arial" panose="020B0604020202020204" pitchFamily="34" charset="0"/>
              </a:rPr>
              <a:t> The final world empire will be rooted in all the previous empires and unite in one their evil and power. Added to the ferocity of these beasts will be Satan</a:t>
            </a:r>
            <a:r>
              <a:rPr lang="fr-FR" sz="1200" kern="1200" dirty="0">
                <a:solidFill>
                  <a:schemeClr val="tx1"/>
                </a:solidFill>
                <a:effectLst/>
                <a:latin typeface="Arial" panose="020B0604020202020204" pitchFamily="34" charset="0"/>
                <a:ea typeface="ＭＳ Ｐゴシック" pitchFamily="-108" charset="-128"/>
                <a:cs typeface="Arial" panose="020B0604020202020204" pitchFamily="34" charset="0"/>
              </a:rPr>
              <a:t>'</a:t>
            </a:r>
            <a:r>
              <a:rPr lang="en-US" sz="1200" kern="1200" dirty="0">
                <a:solidFill>
                  <a:schemeClr val="tx1"/>
                </a:solidFill>
                <a:effectLst/>
                <a:latin typeface="Arial" panose="020B0604020202020204" pitchFamily="34" charset="0"/>
                <a:ea typeface="ＭＳ Ｐゴシック" pitchFamily="-108" charset="-128"/>
                <a:cs typeface="Arial" panose="020B0604020202020204" pitchFamily="34" charset="0"/>
              </a:rPr>
              <a:t>s own power, throne, and authority!"</a:t>
            </a:r>
            <a:r>
              <a:rPr lang="en-US" sz="1200" kern="1200" baseline="0" dirty="0">
                <a:solidFill>
                  <a:schemeClr val="tx1"/>
                </a:solidFill>
                <a:effectLst/>
                <a:latin typeface="Arial" panose="020B0604020202020204" pitchFamily="34" charset="0"/>
                <a:ea typeface="ＭＳ Ｐゴシック" pitchFamily="-108" charset="-128"/>
                <a:cs typeface="Arial" panose="020B0604020202020204" pitchFamily="34" charset="0"/>
              </a:rPr>
              <a:t> (Wiersbe).</a:t>
            </a:r>
            <a:endParaRPr lang="en-US" dirty="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10"/>
          </p:nvPr>
        </p:nvSpPr>
        <p:spPr/>
        <p:txBody>
          <a:bodyPr/>
          <a:lstStyle/>
          <a:p>
            <a:pPr>
              <a:defRPr/>
            </a:pPr>
            <a:fld id="{7A1965BF-27EB-1845-89B5-B5ADA144D014}" type="slidenum">
              <a:rPr lang="en-GB" smtClean="0">
                <a:solidFill>
                  <a:prstClr val="black"/>
                </a:solidFill>
              </a:rPr>
              <a:pPr>
                <a:defRPr/>
              </a:pPr>
              <a:t>5</a:t>
            </a:fld>
            <a:endParaRPr lang="en-GB">
              <a:solidFill>
                <a:prstClr val="black"/>
              </a:solidFill>
            </a:endParaRPr>
          </a:p>
        </p:txBody>
      </p:sp>
    </p:spTree>
    <p:extLst>
      <p:ext uri="{BB962C8B-B14F-4D97-AF65-F5344CB8AC3E}">
        <p14:creationId xmlns:p14="http://schemas.microsoft.com/office/powerpoint/2010/main" val="252479978"/>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Biometrics can easily identify the degree of "whiteness" to those wishing to exploit the current trend towards discriminating against people based on ethnic identity. </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4098E5EC-D061-BC46-AA62-5FF63F6BC05F}"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49</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1124644309"/>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8611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11D883BA-779D-9649-B35E-E8BD63DAEB08}" type="slidenum">
              <a:rPr lang="en-GB" sz="1200">
                <a:solidFill>
                  <a:prstClr val="white"/>
                </a:solidFill>
              </a:rPr>
              <a:pPr/>
              <a:t>52</a:t>
            </a:fld>
            <a:endParaRPr lang="en-GB" sz="1200">
              <a:solidFill>
                <a:prstClr val="white"/>
              </a:solidFill>
            </a:endParaRPr>
          </a:p>
        </p:txBody>
      </p:sp>
      <p:sp>
        <p:nvSpPr>
          <p:cNvPr id="986114" name="Rectangle 1026"/>
          <p:cNvSpPr>
            <a:spLocks noGrp="1" noRot="1" noChangeAspect="1" noChangeArrowheads="1"/>
          </p:cNvSpPr>
          <p:nvPr>
            <p:ph type="sldImg"/>
          </p:nvPr>
        </p:nvSpPr>
        <p:spPr>
          <a:solidFill>
            <a:srgbClr val="FFFFFF"/>
          </a:solidFill>
          <a:ln/>
        </p:spPr>
      </p:sp>
      <p:sp>
        <p:nvSpPr>
          <p:cNvPr id="98611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Zechariah 3:9 says that Israel will believe in Jesus as Messiah in a single day at the end of the Tribulation when "All Israel will be saved" (Rom 11:25-26).</a:t>
            </a:r>
          </a:p>
          <a:p>
            <a:r>
              <a:rPr lang="en-US" dirty="0"/>
              <a:t>___________________</a:t>
            </a:r>
          </a:p>
          <a:p>
            <a:r>
              <a:rPr lang="en-US" dirty="0"/>
              <a:t>Common-445</a:t>
            </a:r>
          </a:p>
          <a:p>
            <a:r>
              <a:rPr lang="en-US" dirty="0"/>
              <a:t>OS-38-Zechariah-86, 134</a:t>
            </a:r>
          </a:p>
          <a:p>
            <a:r>
              <a:rPr lang="en-US" dirty="0"/>
              <a:t>NS-06-Rom9-16-slide 53</a:t>
            </a:r>
          </a:p>
          <a:p>
            <a:r>
              <a:rPr lang="en-US" dirty="0"/>
              <a:t>NS-22-Rev13-19-slide 53</a:t>
            </a:r>
          </a:p>
        </p:txBody>
      </p:sp>
      <p:sp>
        <p:nvSpPr>
          <p:cNvPr id="4" name="Slide Number Placeholder 3"/>
          <p:cNvSpPr>
            <a:spLocks noGrp="1"/>
          </p:cNvSpPr>
          <p:nvPr>
            <p:ph type="sldNum" sz="quarter" idx="5"/>
          </p:nvPr>
        </p:nvSpPr>
        <p:spPr/>
        <p:txBody>
          <a:bodyPr/>
          <a:lstStyle/>
          <a:p>
            <a:fld id="{4098E5EC-D061-BC46-AA62-5FF63F6BC05F}" type="slidenum">
              <a:rPr lang="en-US" smtClean="0"/>
              <a:t>53</a:t>
            </a:fld>
            <a:endParaRPr lang="en-US"/>
          </a:p>
        </p:txBody>
      </p:sp>
    </p:spTree>
    <p:extLst>
      <p:ext uri="{BB962C8B-B14F-4D97-AF65-F5344CB8AC3E}">
        <p14:creationId xmlns:p14="http://schemas.microsoft.com/office/powerpoint/2010/main" val="3049089823"/>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a:p>
            <a:r>
              <a:rPr lang="en-US" dirty="0"/>
              <a:t>___________</a:t>
            </a:r>
          </a:p>
          <a:p>
            <a:r>
              <a:rPr lang="en-US" dirty="0"/>
              <a:t>NS-06-Rom9-16—slide 54</a:t>
            </a:r>
          </a:p>
          <a:p>
            <a:r>
              <a:rPr lang="en-US" dirty="0"/>
              <a:t>NS-27-Rev13-19—slide 54</a:t>
            </a:r>
          </a:p>
        </p:txBody>
      </p:sp>
      <p:sp>
        <p:nvSpPr>
          <p:cNvPr id="4" name="Slide Number Placeholder 3"/>
          <p:cNvSpPr>
            <a:spLocks noGrp="1"/>
          </p:cNvSpPr>
          <p:nvPr>
            <p:ph type="sldNum" sz="quarter" idx="5"/>
          </p:nvPr>
        </p:nvSpPr>
        <p:spPr/>
        <p:txBody>
          <a:bodyPr/>
          <a:lstStyle/>
          <a:p>
            <a:fld id="{4098E5EC-D061-BC46-AA62-5FF63F6BC05F}" type="slidenum">
              <a:rPr lang="en-US" smtClean="0"/>
              <a:t>54</a:t>
            </a:fld>
            <a:endParaRPr lang="en-US"/>
          </a:p>
        </p:txBody>
      </p:sp>
    </p:spTree>
    <p:extLst>
      <p:ext uri="{BB962C8B-B14F-4D97-AF65-F5344CB8AC3E}">
        <p14:creationId xmlns:p14="http://schemas.microsoft.com/office/powerpoint/2010/main" val="1735687031"/>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a:p>
            <a:r>
              <a:rPr lang="en-US" dirty="0"/>
              <a:t>___________</a:t>
            </a:r>
          </a:p>
          <a:p>
            <a:r>
              <a:rPr lang="en-US" dirty="0"/>
              <a:t>NS-06-Rom9-16—slide 55</a:t>
            </a:r>
          </a:p>
          <a:p>
            <a:r>
              <a:rPr lang="en-US" dirty="0"/>
              <a:t>NS-27-Rev13-19—slide 55</a:t>
            </a:r>
          </a:p>
        </p:txBody>
      </p:sp>
      <p:sp>
        <p:nvSpPr>
          <p:cNvPr id="4" name="Slide Number Placeholder 3"/>
          <p:cNvSpPr>
            <a:spLocks noGrp="1"/>
          </p:cNvSpPr>
          <p:nvPr>
            <p:ph type="sldNum" sz="quarter" idx="5"/>
          </p:nvPr>
        </p:nvSpPr>
        <p:spPr/>
        <p:txBody>
          <a:bodyPr/>
          <a:lstStyle/>
          <a:p>
            <a:fld id="{4098E5EC-D061-BC46-AA62-5FF63F6BC05F}" type="slidenum">
              <a:rPr lang="en-US" smtClean="0"/>
              <a:t>55</a:t>
            </a:fld>
            <a:endParaRPr lang="en-US"/>
          </a:p>
        </p:txBody>
      </p:sp>
    </p:spTree>
    <p:extLst>
      <p:ext uri="{BB962C8B-B14F-4D97-AF65-F5344CB8AC3E}">
        <p14:creationId xmlns:p14="http://schemas.microsoft.com/office/powerpoint/2010/main" val="98291801"/>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8816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4F063BA7-094F-A14D-8AB1-E33122B1174A}" type="slidenum">
              <a:rPr lang="en-US" sz="1200">
                <a:solidFill>
                  <a:srgbClr val="000000"/>
                </a:solidFill>
              </a:rPr>
              <a:pPr/>
              <a:t>56</a:t>
            </a:fld>
            <a:endParaRPr lang="en-US" sz="1200">
              <a:solidFill>
                <a:srgbClr val="000000"/>
              </a:solidFill>
            </a:endParaRPr>
          </a:p>
        </p:txBody>
      </p:sp>
      <p:sp>
        <p:nvSpPr>
          <p:cNvPr id="988162" name="Rectangle 2"/>
          <p:cNvSpPr>
            <a:spLocks noGrp="1" noRot="1" noChangeAspect="1" noChangeArrowheads="1" noTextEdit="1"/>
          </p:cNvSpPr>
          <p:nvPr>
            <p:ph type="sldImg"/>
          </p:nvPr>
        </p:nvSpPr>
        <p:spPr>
          <a:ln/>
        </p:spPr>
      </p:sp>
      <p:sp>
        <p:nvSpPr>
          <p:cNvPr id="2081795" name="Rectangle 3"/>
          <p:cNvSpPr>
            <a:spLocks noGrp="1" noChangeArrowheads="1"/>
          </p:cNvSpPr>
          <p:nvPr>
            <p:ph type="body" idx="1"/>
          </p:nvPr>
        </p:nvSpPr>
        <p:spPr/>
        <p:txBody>
          <a:bodyPr/>
          <a:lstStyle/>
          <a:p>
            <a:pPr eaLnBrk="1" hangingPunct="1">
              <a:defRPr/>
            </a:pPr>
            <a:r>
              <a:rPr lang="en-US" dirty="0">
                <a:cs typeface="+mn-cs"/>
              </a:rPr>
              <a:t>"</a:t>
            </a:r>
            <a:r>
              <a:rPr lang="en-US" sz="1200" kern="1200" dirty="0">
                <a:solidFill>
                  <a:schemeClr val="tx1"/>
                </a:solidFill>
                <a:effectLst/>
                <a:latin typeface="Times New Roman" pitchFamily="-112" charset="0"/>
                <a:ea typeface="ＭＳ Ｐゴシック" pitchFamily="-108" charset="-128"/>
                <a:cs typeface="ＭＳ Ｐゴシック" pitchFamily="-108" charset="-128"/>
              </a:rPr>
              <a:t>During the present age, the angels are not privileged to preach the Gospel. That responsibility has been given to God</a:t>
            </a:r>
            <a:r>
              <a:rPr lang="fr-FR" sz="1200" kern="1200" dirty="0">
                <a:solidFill>
                  <a:schemeClr val="tx1"/>
                </a:solidFill>
                <a:effectLst/>
                <a:latin typeface="Times New Roman" pitchFamily="-112" charset="0"/>
                <a:ea typeface="ＭＳ Ｐゴシック" pitchFamily="-108" charset="-128"/>
                <a:cs typeface="ＭＳ Ｐゴシック" pitchFamily="-108" charset="-128"/>
              </a:rPr>
              <a:t>'</a:t>
            </a:r>
            <a:r>
              <a:rPr lang="en-US" sz="1200" kern="1200" dirty="0">
                <a:solidFill>
                  <a:schemeClr val="tx1"/>
                </a:solidFill>
                <a:effectLst/>
                <a:latin typeface="Times New Roman" pitchFamily="-112" charset="0"/>
                <a:ea typeface="ＭＳ Ｐゴシック" pitchFamily="-108" charset="-128"/>
                <a:cs typeface="ＭＳ Ｐゴシック" pitchFamily="-108" charset="-128"/>
              </a:rPr>
              <a:t>s people. While the nations will fear </a:t>
            </a:r>
            <a:r>
              <a:rPr lang="fr-FR" sz="1200" kern="1200" dirty="0">
                <a:solidFill>
                  <a:schemeClr val="tx1"/>
                </a:solidFill>
                <a:effectLst/>
                <a:latin typeface="Times New Roman" pitchFamily="-112" charset="0"/>
                <a:ea typeface="ＭＳ Ｐゴシック" pitchFamily="-108" charset="-128"/>
                <a:cs typeface="ＭＳ Ｐゴシック" pitchFamily="-108" charset="-128"/>
              </a:rPr>
              <a:t>'</a:t>
            </a:r>
            <a:r>
              <a:rPr lang="en-US" sz="1200" kern="1200" dirty="0">
                <a:solidFill>
                  <a:schemeClr val="tx1"/>
                </a:solidFill>
                <a:effectLst/>
                <a:latin typeface="Times New Roman" pitchFamily="-112" charset="0"/>
                <a:ea typeface="ＭＳ Ｐゴシック" pitchFamily="-108" charset="-128"/>
                <a:cs typeface="ＭＳ Ｐゴシック" pitchFamily="-108" charset="-128"/>
              </a:rPr>
              <a:t>the beast</a:t>
            </a:r>
            <a:r>
              <a:rPr lang="fr-FR" sz="1200" kern="1200" dirty="0">
                <a:solidFill>
                  <a:schemeClr val="tx1"/>
                </a:solidFill>
                <a:effectLst/>
                <a:latin typeface="Times New Roman" pitchFamily="-112" charset="0"/>
                <a:ea typeface="ＭＳ Ｐゴシック" pitchFamily="-108" charset="-128"/>
                <a:cs typeface="ＭＳ Ｐゴシック" pitchFamily="-108" charset="-128"/>
              </a:rPr>
              <a:t>'</a:t>
            </a:r>
            <a:r>
              <a:rPr lang="en-US" sz="1200" kern="1200" dirty="0">
                <a:solidFill>
                  <a:schemeClr val="tx1"/>
                </a:solidFill>
                <a:effectLst/>
                <a:latin typeface="Times New Roman" pitchFamily="-112" charset="0"/>
                <a:ea typeface="ＭＳ Ｐゴシック" pitchFamily="-108" charset="-128"/>
                <a:cs typeface="ＭＳ Ｐゴシック" pitchFamily="-108" charset="-128"/>
              </a:rPr>
              <a:t> and give honor to him, this heavenly messenger will summon them to fear and honor God alone. It is a reminder that God is the Creator and He alone deserves worship. This is not the Gospel message as we know it (1 Cor. 15:1–4); rather, it is a return to the message of Romans 1:18ff, what theologians call “</a:t>
            </a:r>
            <a:r>
              <a:rPr lang="fr-FR" sz="1200" kern="1200" dirty="0">
                <a:solidFill>
                  <a:schemeClr val="tx1"/>
                </a:solidFill>
                <a:effectLst/>
                <a:latin typeface="Times New Roman" pitchFamily="-112" charset="0"/>
                <a:ea typeface="ＭＳ Ｐゴシック" pitchFamily="-108" charset="-128"/>
                <a:cs typeface="ＭＳ Ｐゴシック" pitchFamily="-108" charset="-128"/>
              </a:rPr>
              <a:t>'</a:t>
            </a:r>
            <a:r>
              <a:rPr lang="en-US" sz="1200" kern="1200" dirty="0">
                <a:solidFill>
                  <a:schemeClr val="tx1"/>
                </a:solidFill>
                <a:effectLst/>
                <a:latin typeface="Times New Roman" pitchFamily="-112" charset="0"/>
                <a:ea typeface="ＭＳ Ｐゴシック" pitchFamily="-108" charset="-128"/>
                <a:cs typeface="ＭＳ Ｐゴシック" pitchFamily="-108" charset="-128"/>
              </a:rPr>
              <a:t>natural theology</a:t>
            </a:r>
            <a:r>
              <a:rPr lang="fr-FR" sz="1200" kern="1200" dirty="0">
                <a:solidFill>
                  <a:schemeClr val="tx1"/>
                </a:solidFill>
                <a:effectLst/>
                <a:latin typeface="Times New Roman" pitchFamily="-112" charset="0"/>
                <a:ea typeface="ＭＳ Ｐゴシック" pitchFamily="-108" charset="-128"/>
                <a:cs typeface="ＭＳ Ｐゴシック" pitchFamily="-108" charset="-128"/>
              </a:rPr>
              <a:t>'</a:t>
            </a:r>
            <a:r>
              <a:rPr lang="en-US" sz="1200" kern="1200" baseline="0" dirty="0">
                <a:solidFill>
                  <a:schemeClr val="tx1"/>
                </a:solidFill>
                <a:effectLst/>
                <a:latin typeface="Times New Roman" pitchFamily="-112" charset="0"/>
                <a:ea typeface="ＭＳ Ｐゴシック" pitchFamily="-108" charset="-128"/>
                <a:cs typeface="ＭＳ Ｐゴシック" pitchFamily="-108" charset="-128"/>
              </a:rPr>
              <a:t> (Wiersbe).</a:t>
            </a:r>
            <a:endParaRPr lang="en-US" dirty="0">
              <a:cs typeface="+mn-cs"/>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90209" name="Slide Number Placeholder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E319BD29-551F-CD4D-8074-5BE0B0401949}" type="slidenum">
              <a:rPr lang="en-US" sz="1200">
                <a:solidFill>
                  <a:srgbClr val="000000"/>
                </a:solidFill>
              </a:rPr>
              <a:pPr/>
              <a:t>60</a:t>
            </a:fld>
            <a:endParaRPr lang="en-US" sz="1200">
              <a:solidFill>
                <a:srgbClr val="000000"/>
              </a:solidFill>
            </a:endParaRPr>
          </a:p>
        </p:txBody>
      </p:sp>
      <p:sp>
        <p:nvSpPr>
          <p:cNvPr id="2637826" name="Rectangle 7"/>
          <p:cNvSpPr txBox="1">
            <a:spLocks noGrp="1" noChangeArrowheads="1"/>
          </p:cNvSpPr>
          <p:nvPr/>
        </p:nvSpPr>
        <p:spPr bwMode="auto">
          <a:xfrm>
            <a:off x="3884613" y="8685213"/>
            <a:ext cx="29718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nchor="b"/>
          <a:lstStyle>
            <a:lvl1pPr>
              <a:defRPr>
                <a:solidFill>
                  <a:schemeClr val="tx1"/>
                </a:solidFill>
                <a:latin typeface="Arial" charset="0"/>
                <a:ea typeface="ＭＳ Ｐゴシック" charset="0"/>
              </a:defRPr>
            </a:lvl1pPr>
            <a:lvl2pPr marL="742950" indent="-285750">
              <a:defRPr>
                <a:solidFill>
                  <a:schemeClr val="tx1"/>
                </a:solidFill>
                <a:latin typeface="Arial" charset="0"/>
                <a:ea typeface="ＭＳ Ｐゴシック" charset="0"/>
              </a:defRPr>
            </a:lvl2pPr>
            <a:lvl3pPr marL="1143000" indent="-228600">
              <a:defRPr>
                <a:solidFill>
                  <a:schemeClr val="tx1"/>
                </a:solidFill>
                <a:latin typeface="Arial" charset="0"/>
                <a:ea typeface="ＭＳ Ｐゴシック" charset="0"/>
              </a:defRPr>
            </a:lvl3pPr>
            <a:lvl4pPr marL="1600200" indent="-228600">
              <a:defRPr>
                <a:solidFill>
                  <a:schemeClr val="tx1"/>
                </a:solidFill>
                <a:latin typeface="Arial" charset="0"/>
                <a:ea typeface="ＭＳ Ｐゴシック" charset="0"/>
              </a:defRPr>
            </a:lvl4pPr>
            <a:lvl5pPr marL="2057400" indent="-228600">
              <a:defRPr>
                <a:solidFill>
                  <a:schemeClr val="tx1"/>
                </a:solidFill>
                <a:latin typeface="Arial" charset="0"/>
                <a:ea typeface="ＭＳ Ｐゴシック" charset="0"/>
              </a:defRPr>
            </a:lvl5pPr>
            <a:lvl6pPr marL="2514600" indent="-228600" fontAlgn="base">
              <a:spcBef>
                <a:spcPct val="0"/>
              </a:spcBef>
              <a:spcAft>
                <a:spcPct val="0"/>
              </a:spcAft>
              <a:defRPr>
                <a:solidFill>
                  <a:schemeClr val="tx1"/>
                </a:solidFill>
                <a:latin typeface="Arial" charset="0"/>
                <a:ea typeface="ＭＳ Ｐゴシック" charset="0"/>
              </a:defRPr>
            </a:lvl6pPr>
            <a:lvl7pPr marL="2971800" indent="-228600" fontAlgn="base">
              <a:spcBef>
                <a:spcPct val="0"/>
              </a:spcBef>
              <a:spcAft>
                <a:spcPct val="0"/>
              </a:spcAft>
              <a:defRPr>
                <a:solidFill>
                  <a:schemeClr val="tx1"/>
                </a:solidFill>
                <a:latin typeface="Arial" charset="0"/>
                <a:ea typeface="ＭＳ Ｐゴシック" charset="0"/>
              </a:defRPr>
            </a:lvl7pPr>
            <a:lvl8pPr marL="3429000" indent="-228600" fontAlgn="base">
              <a:spcBef>
                <a:spcPct val="0"/>
              </a:spcBef>
              <a:spcAft>
                <a:spcPct val="0"/>
              </a:spcAft>
              <a:defRPr>
                <a:solidFill>
                  <a:schemeClr val="tx1"/>
                </a:solidFill>
                <a:latin typeface="Arial" charset="0"/>
                <a:ea typeface="ＭＳ Ｐゴシック" charset="0"/>
              </a:defRPr>
            </a:lvl8pPr>
            <a:lvl9pPr marL="3886200" indent="-228600" fontAlgn="base">
              <a:spcBef>
                <a:spcPct val="0"/>
              </a:spcBef>
              <a:spcAft>
                <a:spcPct val="0"/>
              </a:spcAft>
              <a:defRPr>
                <a:solidFill>
                  <a:schemeClr val="tx1"/>
                </a:solidFill>
                <a:latin typeface="Arial" charset="0"/>
                <a:ea typeface="ＭＳ Ｐゴシック" charset="0"/>
              </a:defRPr>
            </a:lvl9pPr>
          </a:lstStyle>
          <a:p>
            <a:pPr algn="r" defTabSz="914400" fontAlgn="base">
              <a:spcBef>
                <a:spcPct val="0"/>
              </a:spcBef>
              <a:spcAft>
                <a:spcPct val="0"/>
              </a:spcAft>
              <a:defRPr/>
            </a:pPr>
            <a:fld id="{6CFA0227-DA75-B94E-8215-00696820A0F5}" type="slidenum">
              <a:rPr lang="en-US" sz="1200" smtClean="0">
                <a:solidFill>
                  <a:prstClr val="black"/>
                </a:solidFill>
                <a:cs typeface="Arial" charset="0"/>
              </a:rPr>
              <a:pPr algn="r" defTabSz="914400" fontAlgn="base">
                <a:spcBef>
                  <a:spcPct val="0"/>
                </a:spcBef>
                <a:spcAft>
                  <a:spcPct val="0"/>
                </a:spcAft>
                <a:defRPr/>
              </a:pPr>
              <a:t>60</a:t>
            </a:fld>
            <a:endParaRPr lang="en-US" sz="1200">
              <a:solidFill>
                <a:prstClr val="black"/>
              </a:solidFill>
              <a:cs typeface="Arial" charset="0"/>
            </a:endParaRPr>
          </a:p>
        </p:txBody>
      </p:sp>
      <p:sp>
        <p:nvSpPr>
          <p:cNvPr id="990211" name="Rectangle 2"/>
          <p:cNvSpPr>
            <a:spLocks noGrp="1" noRot="1" noChangeAspect="1" noChangeArrowheads="1" noTextEdit="1"/>
          </p:cNvSpPr>
          <p:nvPr>
            <p:ph type="sldImg"/>
          </p:nvPr>
        </p:nvSpPr>
        <p:spPr>
          <a:ln/>
        </p:spPr>
      </p:sp>
      <p:sp>
        <p:nvSpPr>
          <p:cNvPr id="2637828" name="Rectangle 3"/>
          <p:cNvSpPr>
            <a:spLocks noGrp="1" noChangeArrowheads="1"/>
          </p:cNvSpPr>
          <p:nvPr>
            <p:ph type="body" idx="1"/>
          </p:nvPr>
        </p:nvSpPr>
        <p:spPr/>
        <p:txBody>
          <a:bodyPr/>
          <a:lstStyle/>
          <a:p>
            <a:pPr eaLnBrk="1" hangingPunct="1">
              <a:defRPr/>
            </a:pPr>
            <a:endParaRPr lang="en-US" dirty="0">
              <a:cs typeface="+mn-cs"/>
            </a:endParaRPr>
          </a:p>
          <a:p>
            <a:pPr eaLnBrk="1" hangingPunct="1">
              <a:defRPr/>
            </a:pPr>
            <a:endParaRPr lang="en-US" dirty="0">
              <a:cs typeface="+mn-cs"/>
            </a:endParaRPr>
          </a:p>
          <a:p>
            <a:pPr eaLnBrk="1" hangingPunct="1">
              <a:defRPr/>
            </a:pPr>
            <a:r>
              <a:rPr lang="en-US" dirty="0">
                <a:cs typeface="+mn-cs"/>
              </a:rPr>
              <a:t>NS-22-Rev13-19-slide 60</a:t>
            </a:r>
          </a:p>
          <a:p>
            <a:pPr eaLnBrk="1" hangingPunct="1">
              <a:defRPr/>
            </a:pPr>
            <a:endParaRPr lang="en-US" dirty="0">
              <a:cs typeface="+mn-cs"/>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0" name="Shape 190"/>
          <p:cNvSpPr>
            <a:spLocks noGrp="1" noRot="1" noChangeAspect="1"/>
          </p:cNvSpPr>
          <p:nvPr>
            <p:ph type="sldImg"/>
          </p:nvPr>
        </p:nvSpPr>
        <p:spPr>
          <a:xfrm>
            <a:off x="1143000" y="685800"/>
            <a:ext cx="4572000" cy="3429000"/>
          </a:xfrm>
          <a:prstGeom prst="rect">
            <a:avLst/>
          </a:prstGeom>
        </p:spPr>
        <p:txBody>
          <a:bodyPr/>
          <a:lstStyle/>
          <a:p>
            <a:endParaRPr/>
          </a:p>
        </p:txBody>
      </p:sp>
      <p:sp>
        <p:nvSpPr>
          <p:cNvPr id="191" name="Shape 191"/>
          <p:cNvSpPr>
            <a:spLocks noGrp="1"/>
          </p:cNvSpPr>
          <p:nvPr>
            <p:ph type="body" sz="quarter" idx="1"/>
          </p:nvPr>
        </p:nvSpPr>
        <p:spPr>
          <a:prstGeom prst="rect">
            <a:avLst/>
          </a:prstGeom>
        </p:spPr>
        <p:txBody>
          <a:bodyPr/>
          <a:lstStyle/>
          <a:p>
            <a:r>
              <a:t>All the C’s and the black boxes are animated</a:t>
            </a:r>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8816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4F063BA7-094F-A14D-8AB1-E33122B1174A}" type="slidenum">
              <a:rPr lang="en-US" sz="1200">
                <a:solidFill>
                  <a:srgbClr val="000000"/>
                </a:solidFill>
              </a:rPr>
              <a:pPr/>
              <a:t>62</a:t>
            </a:fld>
            <a:endParaRPr lang="en-US" sz="1200">
              <a:solidFill>
                <a:srgbClr val="000000"/>
              </a:solidFill>
            </a:endParaRPr>
          </a:p>
        </p:txBody>
      </p:sp>
      <p:sp>
        <p:nvSpPr>
          <p:cNvPr id="988162" name="Rectangle 2"/>
          <p:cNvSpPr>
            <a:spLocks noGrp="1" noRot="1" noChangeAspect="1" noChangeArrowheads="1" noTextEdit="1"/>
          </p:cNvSpPr>
          <p:nvPr>
            <p:ph type="sldImg"/>
          </p:nvPr>
        </p:nvSpPr>
        <p:spPr>
          <a:ln/>
        </p:spPr>
      </p:sp>
      <p:sp>
        <p:nvSpPr>
          <p:cNvPr id="2081795" name="Rectangle 3"/>
          <p:cNvSpPr>
            <a:spLocks noGrp="1" noChangeArrowheads="1"/>
          </p:cNvSpPr>
          <p:nvPr>
            <p:ph type="body" idx="1"/>
          </p:nvPr>
        </p:nvSpPr>
        <p:spPr/>
        <p:txBody>
          <a:bodyPr/>
          <a:lstStyle/>
          <a:p>
            <a:pPr eaLnBrk="1" hangingPunct="1">
              <a:defRPr/>
            </a:pPr>
            <a:endParaRPr lang="en-US">
              <a:cs typeface="+mn-cs"/>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8816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4F063BA7-094F-A14D-8AB1-E33122B1174A}" type="slidenum">
              <a:rPr lang="en-US" sz="1200">
                <a:solidFill>
                  <a:srgbClr val="000000"/>
                </a:solidFill>
              </a:rPr>
              <a:pPr/>
              <a:t>63</a:t>
            </a:fld>
            <a:endParaRPr lang="en-US" sz="1200">
              <a:solidFill>
                <a:srgbClr val="000000"/>
              </a:solidFill>
            </a:endParaRPr>
          </a:p>
        </p:txBody>
      </p:sp>
      <p:sp>
        <p:nvSpPr>
          <p:cNvPr id="988162" name="Rectangle 2"/>
          <p:cNvSpPr>
            <a:spLocks noGrp="1" noRot="1" noChangeAspect="1" noChangeArrowheads="1" noTextEdit="1"/>
          </p:cNvSpPr>
          <p:nvPr>
            <p:ph type="sldImg"/>
          </p:nvPr>
        </p:nvSpPr>
        <p:spPr>
          <a:ln/>
        </p:spPr>
      </p:sp>
      <p:sp>
        <p:nvSpPr>
          <p:cNvPr id="2081795" name="Rectangle 3"/>
          <p:cNvSpPr>
            <a:spLocks noGrp="1" noChangeArrowheads="1"/>
          </p:cNvSpPr>
          <p:nvPr>
            <p:ph type="body" idx="1"/>
          </p:nvPr>
        </p:nvSpPr>
        <p:spPr/>
        <p:txBody>
          <a:bodyPr/>
          <a:lstStyle/>
          <a:p>
            <a:pPr eaLnBrk="1" hangingPunct="1">
              <a:defRPr/>
            </a:pPr>
            <a:endParaRPr lang="en-US">
              <a:cs typeface="+mn-cs"/>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https://</a:t>
            </a:r>
            <a:r>
              <a:rPr lang="ar-SA" dirty="0"/>
              <a:t>رؤيا</a:t>
            </a:r>
            <a:r>
              <a:rPr lang="en-US" dirty="0" err="1"/>
              <a:t>scriptures.com</a:t>
            </a:r>
            <a:r>
              <a:rPr lang="en-US" dirty="0"/>
              <a:t>/</a:t>
            </a:r>
            <a:r>
              <a:rPr lang="ar-SA" dirty="0"/>
              <a:t>رؤيا</a:t>
            </a:r>
            <a:r>
              <a:rPr lang="en-US" dirty="0"/>
              <a:t>-13-beast-image-mark-666-conquers-saints-42-months-false-prophet/</a:t>
            </a:r>
          </a:p>
          <a:p>
            <a:r>
              <a:rPr lang="en-US" dirty="0"/>
              <a:t>Accessed 26 May 2020</a:t>
            </a:r>
          </a:p>
          <a:p>
            <a:endParaRPr lang="en-US" dirty="0"/>
          </a:p>
        </p:txBody>
      </p:sp>
      <p:sp>
        <p:nvSpPr>
          <p:cNvPr id="4" name="Slide Number Placeholder 3"/>
          <p:cNvSpPr>
            <a:spLocks noGrp="1"/>
          </p:cNvSpPr>
          <p:nvPr>
            <p:ph type="sldNum" sz="quarter" idx="10"/>
          </p:nvPr>
        </p:nvSpPr>
        <p:spPr/>
        <p:txBody>
          <a:bodyPr/>
          <a:lstStyle/>
          <a:p>
            <a:pPr>
              <a:defRPr/>
            </a:pPr>
            <a:fld id="{7A1965BF-27EB-1845-89B5-B5ADA144D014}" type="slidenum">
              <a:rPr lang="en-GB" smtClean="0">
                <a:solidFill>
                  <a:prstClr val="black"/>
                </a:solidFill>
              </a:rPr>
              <a:pPr>
                <a:defRPr/>
              </a:pPr>
              <a:t>6</a:t>
            </a:fld>
            <a:endParaRPr lang="en-GB">
              <a:solidFill>
                <a:prstClr val="black"/>
              </a:solidFill>
            </a:endParaRPr>
          </a:p>
        </p:txBody>
      </p:sp>
    </p:spTree>
    <p:extLst>
      <p:ext uri="{BB962C8B-B14F-4D97-AF65-F5344CB8AC3E}">
        <p14:creationId xmlns:p14="http://schemas.microsoft.com/office/powerpoint/2010/main" val="3449291963"/>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indent="0" algn="l" defTabSz="914400" rtl="0" eaLnBrk="0" fontAlgn="base" latinLnBrk="0" hangingPunct="0">
              <a:lnSpc>
                <a:spcPct val="100000"/>
              </a:lnSpc>
              <a:spcBef>
                <a:spcPct val="30000"/>
              </a:spcBef>
              <a:spcAft>
                <a:spcPct val="0"/>
              </a:spcAft>
              <a:buClrTx/>
              <a:buSzTx/>
              <a:buFontTx/>
              <a:buNone/>
              <a:tabLst/>
              <a:defRPr/>
            </a:pPr>
            <a:r>
              <a:rPr lang="en-US" dirty="0"/>
              <a:t>"While this distance may be literal and may designate the area of judgment as around the city of Jerusalem, it is of course impossible for the blood to reach a height where it would touch horses</a:t>
            </a:r>
            <a:r>
              <a:rPr lang="fr-FR" dirty="0"/>
              <a:t>'</a:t>
            </a:r>
            <a:r>
              <a:rPr lang="en-US" dirty="0"/>
              <a:t> bridles. What this affirms is a tremendous bloodletting in which blood is spattered as high as the bridles of horses. This is a graphic picture of a great slaughter (Isa. 63:1-3). Other Scriptures (e.g., Rev. 16:14; Dan. 11:40-45) make it clear that there will be a world war of tremendous scope underway at the time of the second coming of Christ, and this may be a partial fulfillment of these prophecies"</a:t>
            </a:r>
            <a:r>
              <a:rPr lang="en-US" baseline="0" dirty="0"/>
              <a:t> (Walvoord, BKC).</a:t>
            </a:r>
            <a:endParaRPr lang="en-US" dirty="0"/>
          </a:p>
        </p:txBody>
      </p:sp>
      <p:sp>
        <p:nvSpPr>
          <p:cNvPr id="4" name="Slide Number Placeholder 3"/>
          <p:cNvSpPr>
            <a:spLocks noGrp="1"/>
          </p:cNvSpPr>
          <p:nvPr>
            <p:ph type="sldNum" sz="quarter" idx="10"/>
          </p:nvPr>
        </p:nvSpPr>
        <p:spPr/>
        <p:txBody>
          <a:bodyPr/>
          <a:lstStyle/>
          <a:p>
            <a:pPr>
              <a:defRPr/>
            </a:pPr>
            <a:fld id="{7A1965BF-27EB-1845-89B5-B5ADA144D014}" type="slidenum">
              <a:rPr lang="en-GB" smtClean="0">
                <a:solidFill>
                  <a:prstClr val="black"/>
                </a:solidFill>
              </a:rPr>
              <a:pPr>
                <a:defRPr/>
              </a:pPr>
              <a:t>69</a:t>
            </a:fld>
            <a:endParaRPr lang="en-GB">
              <a:solidFill>
                <a:prstClr val="black"/>
              </a:solidFill>
            </a:endParaRPr>
          </a:p>
        </p:txBody>
      </p:sp>
    </p:spTree>
    <p:extLst>
      <p:ext uri="{BB962C8B-B14F-4D97-AF65-F5344CB8AC3E}">
        <p14:creationId xmlns:p14="http://schemas.microsoft.com/office/powerpoint/2010/main" val="2254116112"/>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1489" name="Rectangle 7"/>
          <p:cNvSpPr>
            <a:spLocks noGrp="1" noChangeArrowheads="1"/>
          </p:cNvSpPr>
          <p:nvPr>
            <p:ph type="sldNum" sz="quarter" idx="5"/>
          </p:nvPr>
        </p:nvSpPr>
        <p:spPr>
          <a:xfrm>
            <a:off x="3886200" y="8864600"/>
            <a:ext cx="2971800" cy="279400"/>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0" fontAlgn="auto" latinLnBrk="0" hangingPunct="0">
              <a:lnSpc>
                <a:spcPct val="100000"/>
              </a:lnSpc>
              <a:spcBef>
                <a:spcPts val="0"/>
              </a:spcBef>
              <a:spcAft>
                <a:spcPts val="0"/>
              </a:spcAft>
              <a:buClrTx/>
              <a:buSzTx/>
              <a:buFontTx/>
              <a:buNone/>
              <a:tabLst/>
              <a:defRPr/>
            </a:pPr>
            <a:fld id="{2AEC4CFB-8B4D-894B-AF42-29F30C9560B6}"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0" fontAlgn="auto" latinLnBrk="0" hangingPunct="0">
                <a:lnSpc>
                  <a:spcPct val="100000"/>
                </a:lnSpc>
                <a:spcBef>
                  <a:spcPts val="0"/>
                </a:spcBef>
                <a:spcAft>
                  <a:spcPts val="0"/>
                </a:spcAft>
                <a:buClrTx/>
                <a:buSzTx/>
                <a:buFontTx/>
                <a:buNone/>
                <a:tabLst/>
                <a:defRPr/>
              </a:pPr>
              <a:t>70</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91490" name="Rectangle 2"/>
          <p:cNvSpPr>
            <a:spLocks noGrp="1" noRot="1" noChangeAspect="1" noChangeArrowheads="1" noTextEdit="1"/>
          </p:cNvSpPr>
          <p:nvPr>
            <p:ph type="sldImg"/>
          </p:nvPr>
        </p:nvSpPr>
        <p:spPr>
          <a:ln/>
        </p:spPr>
      </p:sp>
      <p:sp>
        <p:nvSpPr>
          <p:cNvPr id="191491" name="Rectangle 3"/>
          <p:cNvSpPr>
            <a:spLocks noGrp="1" noChangeArrowheads="1"/>
          </p:cNvSpPr>
          <p:nvPr>
            <p:ph type="body" idx="1"/>
          </p:nvPr>
        </p:nvSpPr>
        <p:spPr>
          <a:xfrm>
            <a:off x="914400" y="4343400"/>
            <a:ext cx="5029200" cy="279400"/>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 uri="{FAA26D3D-D897-4be2-8F04-BA451C77F1D7}">
              <ma14:placeholderFlag xmlns="" xmlns:ma14="http://schemas.microsoft.com/office/mac/drawingml/2011/main" val="1"/>
            </a:ext>
          </a:extLst>
        </p:spPr>
        <p:txBody>
          <a:bodyPr/>
          <a:lstStyle/>
          <a:p>
            <a:r>
              <a:rPr lang="en-US" dirty="0">
                <a:latin typeface="Arial" panose="020B0604020202020204" pitchFamily="34" charset="0"/>
                <a:ea typeface="ＭＳ Ｐゴシック" charset="0"/>
                <a:cs typeface="Arial" panose="020B0604020202020204" pitchFamily="34" charset="0"/>
              </a:rPr>
              <a:t>The 3</a:t>
            </a:r>
            <a:r>
              <a:rPr lang="en-US" baseline="0" dirty="0">
                <a:latin typeface="Arial" panose="020B0604020202020204" pitchFamily="34" charset="0"/>
                <a:ea typeface="ＭＳ Ｐゴシック" charset="0"/>
                <a:cs typeface="Arial" panose="020B0604020202020204" pitchFamily="34" charset="0"/>
              </a:rPr>
              <a:t> main divisions of </a:t>
            </a:r>
            <a:r>
              <a:rPr lang="ar-SA" baseline="0" dirty="0">
                <a:latin typeface="Arial" panose="020B0604020202020204" pitchFamily="34" charset="0"/>
                <a:ea typeface="ＭＳ Ｐゴシック" charset="0"/>
                <a:cs typeface="Arial" panose="020B0604020202020204" pitchFamily="34" charset="0"/>
              </a:rPr>
              <a:t>رؤيا</a:t>
            </a:r>
            <a:r>
              <a:rPr lang="en-US" baseline="0" dirty="0">
                <a:latin typeface="Arial" panose="020B0604020202020204" pitchFamily="34" charset="0"/>
                <a:ea typeface="ＭＳ Ｐゴシック" charset="0"/>
                <a:cs typeface="Arial" panose="020B0604020202020204" pitchFamily="34" charset="0"/>
              </a:rPr>
              <a:t> are summarized in 1:19</a:t>
            </a:r>
          </a:p>
          <a:p>
            <a:r>
              <a:rPr lang="en-US" baseline="0" dirty="0">
                <a:latin typeface="Arial" panose="020B0604020202020204" pitchFamily="34" charset="0"/>
                <a:ea typeface="ＭＳ Ｐゴシック" charset="0"/>
                <a:cs typeface="Arial" panose="020B0604020202020204" pitchFamily="34" charset="0"/>
              </a:rPr>
              <a:t>The 3 main cycles of judgment are squared in blue</a:t>
            </a:r>
          </a:p>
          <a:p>
            <a:r>
              <a:rPr lang="en-US" baseline="0" dirty="0">
                <a:latin typeface="Arial" panose="020B0604020202020204" pitchFamily="34" charset="0"/>
                <a:ea typeface="ＭＳ Ｐゴシック" charset="0"/>
                <a:cs typeface="Arial" panose="020B0604020202020204" pitchFamily="34" charset="0"/>
              </a:rPr>
              <a:t>The 4 parenthetical sections appear in parentheses within the scrolls.  They do not advance the chronology but add important information that is not associated with a particular judgment.</a:t>
            </a:r>
            <a:endParaRPr lang="en-US"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19786351"/>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1489" name="Rectangle 7"/>
          <p:cNvSpPr>
            <a:spLocks noGrp="1" noChangeArrowheads="1"/>
          </p:cNvSpPr>
          <p:nvPr>
            <p:ph type="sldNum" sz="quarter" idx="5"/>
          </p:nvPr>
        </p:nvSpPr>
        <p:spPr>
          <a:xfrm>
            <a:off x="3886200" y="8864600"/>
            <a:ext cx="2971800" cy="279400"/>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0" fontAlgn="auto" latinLnBrk="0" hangingPunct="0">
              <a:lnSpc>
                <a:spcPct val="100000"/>
              </a:lnSpc>
              <a:spcBef>
                <a:spcPts val="0"/>
              </a:spcBef>
              <a:spcAft>
                <a:spcPts val="0"/>
              </a:spcAft>
              <a:buClrTx/>
              <a:buSzTx/>
              <a:buFontTx/>
              <a:buNone/>
              <a:tabLst/>
              <a:defRPr/>
            </a:pPr>
            <a:fld id="{2AEC4CFB-8B4D-894B-AF42-29F30C9560B6}"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0" fontAlgn="auto" latinLnBrk="0" hangingPunct="0">
                <a:lnSpc>
                  <a:spcPct val="100000"/>
                </a:lnSpc>
                <a:spcBef>
                  <a:spcPts val="0"/>
                </a:spcBef>
                <a:spcAft>
                  <a:spcPts val="0"/>
                </a:spcAft>
                <a:buClrTx/>
                <a:buSzTx/>
                <a:buFontTx/>
                <a:buNone/>
                <a:tabLst/>
                <a:defRPr/>
              </a:pPr>
              <a:t>71</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91490" name="Rectangle 2"/>
          <p:cNvSpPr>
            <a:spLocks noGrp="1" noRot="1" noChangeAspect="1" noChangeArrowheads="1" noTextEdit="1"/>
          </p:cNvSpPr>
          <p:nvPr>
            <p:ph type="sldImg"/>
          </p:nvPr>
        </p:nvSpPr>
        <p:spPr>
          <a:ln/>
        </p:spPr>
      </p:sp>
      <p:sp>
        <p:nvSpPr>
          <p:cNvPr id="191491" name="Rectangle 3"/>
          <p:cNvSpPr>
            <a:spLocks noGrp="1" noChangeArrowheads="1"/>
          </p:cNvSpPr>
          <p:nvPr>
            <p:ph type="body" idx="1"/>
          </p:nvPr>
        </p:nvSpPr>
        <p:spPr>
          <a:xfrm>
            <a:off x="914400" y="4343400"/>
            <a:ext cx="5029200" cy="279400"/>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 uri="{FAA26D3D-D897-4be2-8F04-BA451C77F1D7}">
              <ma14:placeholderFlag xmlns:ma14="http://schemas.microsoft.com/office/mac/drawingml/2011/main" xmlns="" val="1"/>
            </a:ext>
          </a:extLst>
        </p:spPr>
        <p:txBody>
          <a:bodyPr/>
          <a:lstStyle/>
          <a:p>
            <a:r>
              <a:rPr lang="ar-SA" dirty="0">
                <a:latin typeface="Times New Roman" charset="0"/>
                <a:ea typeface="ＭＳ Ｐゴシック" charset="0"/>
                <a:cs typeface="ＭＳ Ｐゴシック" charset="0"/>
              </a:rPr>
              <a:t>يتم تلخيص التقسيمات الرئيسية الثلاثة لسفر الرؤيا في 1: 19
يتم تربيع 3 دورات رئيسية للحكم باللون الأزرق
تظهر المقاطع المكونة من 4 أقواس بين قوسين داخل المخطوطات.  فهي لا تقدم التسلسل الزمني ولكنها تضيف معلومات مهمة لا ترتبط بحكم معين.
</a:t>
            </a:r>
            <a:r>
              <a:rPr lang="en-US" dirty="0">
                <a:latin typeface="Times New Roman" charset="0"/>
                <a:ea typeface="ＭＳ Ｐゴシック" charset="0"/>
                <a:cs typeface="ＭＳ Ｐゴシック" charset="0"/>
              </a:rPr>
              <a:t>NTS Rev 1 </a:t>
            </a:r>
            <a:r>
              <a:rPr lang="ar-SA" dirty="0">
                <a:latin typeface="Times New Roman" charset="0"/>
                <a:ea typeface="ＭＳ Ｐゴシック" charset="0"/>
                <a:cs typeface="ＭＳ Ｐゴシック" charset="0"/>
              </a:rPr>
              <a:t>الشريحة </a:t>
            </a:r>
            <a:r>
              <a:rPr lang="en-US" dirty="0">
                <a:latin typeface="Times New Roman" charset="0"/>
                <a:ea typeface="ＭＳ Ｐゴシック" charset="0"/>
                <a:cs typeface="ＭＳ Ｐゴシック" charset="0"/>
              </a:rPr>
              <a:t>180</a:t>
            </a:r>
            <a:r>
              <a:rPr lang="ar-SA" dirty="0">
                <a:latin typeface="Times New Roman" charset="0"/>
                <a:ea typeface="ＭＳ Ｐゴシック" charset="0"/>
                <a:cs typeface="ＭＳ Ｐゴシック" charset="0"/>
              </a:rPr>
              <a:t>
</a:t>
            </a:r>
            <a:r>
              <a:rPr lang="ar-SA" dirty="0" err="1">
                <a:latin typeface="Times New Roman" charset="0"/>
                <a:ea typeface="ＭＳ Ｐゴシック" charset="0"/>
                <a:cs typeface="ＭＳ Ｐゴシック" charset="0"/>
              </a:rPr>
              <a:t>إيش</a:t>
            </a:r>
            <a:r>
              <a:rPr lang="ar-SA" dirty="0">
                <a:latin typeface="Times New Roman" charset="0"/>
                <a:ea typeface="ＭＳ Ｐゴシック" charset="0"/>
                <a:cs typeface="ＭＳ Ｐゴシック" charset="0"/>
              </a:rPr>
              <a:t> 07.13
</a:t>
            </a:r>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a:t>
            </a:r>
            <a:r>
              <a:rPr lang="en-US" sz="1200" kern="1200" dirty="0">
                <a:solidFill>
                  <a:schemeClr val="tx1"/>
                </a:solidFill>
                <a:effectLst/>
                <a:latin typeface="Times New Roman" pitchFamily="-112" charset="0"/>
                <a:ea typeface="ＭＳ Ｐゴシック" pitchFamily="-108" charset="-128"/>
                <a:cs typeface="ＭＳ Ｐゴシック" pitchFamily="-108" charset="-128"/>
              </a:rPr>
              <a:t>The Tribulation saints whom John saw and heard were standing by the “sea of glass” in heaven (Rev. 4:6), just as the Israelites stood by the Red Sea. They were singing “the song of Moses” and also “the song of the Lamb.” “The song of Moses” is recorded in Exodus 15, and its refrain is: “The Lord is my strength and song, and He is become my salvation” (Ex. 15:2). The 144,000 sang a song that nobody else could sing; but this is a song </a:t>
            </a:r>
            <a:r>
              <a:rPr lang="en-US" sz="1200" i="1" kern="1200" dirty="0">
                <a:solidFill>
                  <a:schemeClr val="tx1"/>
                </a:solidFill>
                <a:effectLst/>
                <a:latin typeface="Times New Roman" pitchFamily="-112" charset="0"/>
                <a:ea typeface="ＭＳ Ｐゴシック" pitchFamily="-108" charset="-128"/>
                <a:cs typeface="ＭＳ Ｐゴシック" pitchFamily="-108" charset="-128"/>
              </a:rPr>
              <a:t>all</a:t>
            </a:r>
            <a:r>
              <a:rPr lang="en-US" sz="1200" kern="1200" dirty="0">
                <a:solidFill>
                  <a:schemeClr val="tx1"/>
                </a:solidFill>
                <a:effectLst/>
                <a:latin typeface="Times New Roman" pitchFamily="-112" charset="0"/>
                <a:ea typeface="ＭＳ Ｐゴシック" pitchFamily="-108" charset="-128"/>
                <a:cs typeface="ＭＳ Ｐゴシック" pitchFamily="-108" charset="-128"/>
              </a:rPr>
              <a:t> saints can sing"</a:t>
            </a:r>
            <a:r>
              <a:rPr lang="en-US" sz="1200" kern="1200" baseline="0" dirty="0">
                <a:solidFill>
                  <a:schemeClr val="tx1"/>
                </a:solidFill>
                <a:effectLst/>
                <a:latin typeface="Times New Roman" pitchFamily="-112" charset="0"/>
                <a:ea typeface="ＭＳ Ｐゴシック" pitchFamily="-108" charset="-128"/>
                <a:cs typeface="ＭＳ Ｐゴシック" pitchFamily="-108" charset="-128"/>
              </a:rPr>
              <a:t> (Wiersbe).</a:t>
            </a:r>
            <a:endParaRPr lang="en-US" dirty="0"/>
          </a:p>
        </p:txBody>
      </p:sp>
      <p:sp>
        <p:nvSpPr>
          <p:cNvPr id="4" name="Slide Number Placeholder 3"/>
          <p:cNvSpPr>
            <a:spLocks noGrp="1"/>
          </p:cNvSpPr>
          <p:nvPr>
            <p:ph type="sldNum" sz="quarter" idx="10"/>
          </p:nvPr>
        </p:nvSpPr>
        <p:spPr/>
        <p:txBody>
          <a:bodyPr/>
          <a:lstStyle/>
          <a:p>
            <a:pPr>
              <a:defRPr/>
            </a:pPr>
            <a:fld id="{7A1965BF-27EB-1845-89B5-B5ADA144D014}" type="slidenum">
              <a:rPr lang="en-GB" smtClean="0">
                <a:solidFill>
                  <a:prstClr val="black"/>
                </a:solidFill>
              </a:rPr>
              <a:pPr>
                <a:defRPr/>
              </a:pPr>
              <a:t>76</a:t>
            </a:fld>
            <a:endParaRPr lang="en-GB">
              <a:solidFill>
                <a:prstClr val="black"/>
              </a:solidFill>
            </a:endParaRPr>
          </a:p>
        </p:txBody>
      </p:sp>
    </p:spTree>
    <p:extLst>
      <p:ext uri="{BB962C8B-B14F-4D97-AF65-F5344CB8AC3E}">
        <p14:creationId xmlns:p14="http://schemas.microsoft.com/office/powerpoint/2010/main" val="3193107059"/>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4689" name="Rectangle 7"/>
          <p:cNvSpPr txBox="1">
            <a:spLocks noGrp="1" noChangeArrowheads="1"/>
          </p:cNvSpPr>
          <p:nvPr/>
        </p:nvSpPr>
        <p:spPr bwMode="auto">
          <a:xfrm>
            <a:off x="3886200" y="8869363"/>
            <a:ext cx="2971800" cy="2746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lIns="90000" tIns="46800" rIns="90000" bIns="46800" anchor="b">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CEEC9169-DA84-4644-8E58-370A14F6684D}"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85</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754690" name="Rectangle 2"/>
          <p:cNvSpPr>
            <a:spLocks noGrp="1" noRot="1" noChangeAspect="1" noChangeArrowheads="1"/>
          </p:cNvSpPr>
          <p:nvPr>
            <p:ph type="sldImg"/>
          </p:nvPr>
        </p:nvSpPr>
        <p:spPr>
          <a:solidFill>
            <a:srgbClr val="FFFFFF"/>
          </a:solidFill>
          <a:ln/>
        </p:spPr>
      </p:sp>
      <p:sp>
        <p:nvSpPr>
          <p:cNvPr id="75469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sz="1200" i="0" kern="1200" dirty="0">
                <a:solidFill>
                  <a:schemeClr val="tx1"/>
                </a:solidFill>
                <a:effectLst/>
                <a:latin typeface="Times New Roman" pitchFamily="-112" charset="0"/>
                <a:ea typeface="ＭＳ Ｐゴシック" pitchFamily="-108" charset="-128"/>
                <a:cs typeface="ＭＳ Ｐゴシック" pitchFamily="-108" charset="-128"/>
              </a:rPr>
              <a:t>Correlation Between Trumpets &amp;</a:t>
            </a:r>
            <a:r>
              <a:rPr lang="en-US" sz="1200" i="0" kern="1200" baseline="0" dirty="0">
                <a:solidFill>
                  <a:schemeClr val="tx1"/>
                </a:solidFill>
                <a:effectLst/>
                <a:latin typeface="Times New Roman" pitchFamily="-112" charset="0"/>
                <a:ea typeface="ＭＳ Ｐゴシック" pitchFamily="-108" charset="-128"/>
                <a:cs typeface="ＭＳ Ｐゴシック" pitchFamily="-108" charset="-128"/>
              </a:rPr>
              <a:t> Bowls (Wiersbe):</a:t>
            </a:r>
          </a:p>
          <a:p>
            <a:r>
              <a:rPr lang="en-US" sz="1200" i="0" kern="1200" dirty="0">
                <a:solidFill>
                  <a:schemeClr val="tx1"/>
                </a:solidFill>
                <a:effectLst/>
                <a:latin typeface="Times New Roman" pitchFamily="-112" charset="0"/>
                <a:ea typeface="ＭＳ Ｐゴシック" pitchFamily="-108" charset="-128"/>
                <a:cs typeface="ＭＳ Ｐゴシック" pitchFamily="-108" charset="-128"/>
              </a:rPr>
              <a:t>1 The Judgment</a:t>
            </a:r>
          </a:p>
          <a:p>
            <a:r>
              <a:rPr lang="en-US" sz="1200" i="0" kern="1200" dirty="0">
                <a:solidFill>
                  <a:schemeClr val="tx1"/>
                </a:solidFill>
                <a:effectLst/>
                <a:latin typeface="Times New Roman" pitchFamily="-112" charset="0"/>
                <a:ea typeface="ＭＳ Ｐゴシック" pitchFamily="-108" charset="-128"/>
                <a:cs typeface="ＭＳ Ｐゴシック" pitchFamily="-108" charset="-128"/>
              </a:rPr>
              <a:t>2 The earth</a:t>
            </a:r>
          </a:p>
          <a:p>
            <a:r>
              <a:rPr lang="en-US" sz="1200" i="0" kern="1200" dirty="0">
                <a:solidFill>
                  <a:schemeClr val="tx1"/>
                </a:solidFill>
                <a:effectLst/>
                <a:latin typeface="Times New Roman" pitchFamily="-112" charset="0"/>
                <a:ea typeface="ＭＳ Ｐゴシック" pitchFamily="-108" charset="-128"/>
                <a:cs typeface="ＭＳ Ｐゴシック" pitchFamily="-108" charset="-128"/>
              </a:rPr>
              <a:t>3 The sea</a:t>
            </a:r>
          </a:p>
          <a:p>
            <a:r>
              <a:rPr lang="en-US" sz="1200" i="0" kern="1200" dirty="0">
                <a:solidFill>
                  <a:schemeClr val="tx1"/>
                </a:solidFill>
                <a:effectLst/>
                <a:latin typeface="Times New Roman" pitchFamily="-112" charset="0"/>
                <a:ea typeface="ＭＳ Ｐゴシック" pitchFamily="-108" charset="-128"/>
                <a:cs typeface="ＭＳ Ｐゴシック" pitchFamily="-108" charset="-128"/>
              </a:rPr>
              <a:t>4 The rivers</a:t>
            </a:r>
          </a:p>
          <a:p>
            <a:r>
              <a:rPr lang="en-US" sz="1200" i="0" kern="1200" dirty="0">
                <a:solidFill>
                  <a:schemeClr val="tx1"/>
                </a:solidFill>
                <a:effectLst/>
                <a:latin typeface="Times New Roman" pitchFamily="-112" charset="0"/>
                <a:ea typeface="ＭＳ Ｐゴシック" pitchFamily="-108" charset="-128"/>
                <a:cs typeface="ＭＳ Ｐゴシック" pitchFamily="-108" charset="-128"/>
              </a:rPr>
              <a:t>5 The heavens</a:t>
            </a:r>
          </a:p>
          <a:p>
            <a:r>
              <a:rPr lang="en-US" sz="1200" i="0" kern="1200" dirty="0">
                <a:solidFill>
                  <a:schemeClr val="tx1"/>
                </a:solidFill>
                <a:effectLst/>
                <a:latin typeface="Times New Roman" pitchFamily="-112" charset="0"/>
                <a:ea typeface="ＭＳ Ｐゴシック" pitchFamily="-108" charset="-128"/>
                <a:cs typeface="ＭＳ Ｐゴシック" pitchFamily="-108" charset="-128"/>
              </a:rPr>
              <a:t>6 Mankind—torment</a:t>
            </a:r>
          </a:p>
          <a:p>
            <a:r>
              <a:rPr lang="en-US" sz="1200" i="0" kern="1200" dirty="0">
                <a:solidFill>
                  <a:schemeClr val="tx1"/>
                </a:solidFill>
                <a:effectLst/>
                <a:latin typeface="Times New Roman" pitchFamily="-112" charset="0"/>
                <a:ea typeface="ＭＳ Ｐゴシック" pitchFamily="-108" charset="-128"/>
                <a:cs typeface="ＭＳ Ｐゴシック" pitchFamily="-108" charset="-128"/>
              </a:rPr>
              <a:t>7 An army</a:t>
            </a:r>
          </a:p>
          <a:p>
            <a:r>
              <a:rPr lang="en-US" sz="1200" i="0" kern="1200" dirty="0">
                <a:solidFill>
                  <a:schemeClr val="tx1"/>
                </a:solidFill>
                <a:effectLst/>
                <a:latin typeface="Times New Roman" pitchFamily="-112" charset="0"/>
                <a:ea typeface="ＭＳ Ｐゴシック" pitchFamily="-108" charset="-128"/>
                <a:cs typeface="ＭＳ Ｐゴシック" pitchFamily="-108" charset="-128"/>
              </a:rPr>
              <a:t>Angry nations</a:t>
            </a:r>
          </a:p>
          <a:p>
            <a:endParaRPr lang="en-US" sz="1200" i="0" kern="1200" dirty="0">
              <a:solidFill>
                <a:schemeClr val="tx1"/>
              </a:solidFill>
              <a:effectLst/>
              <a:latin typeface="Times New Roman" pitchFamily="-112" charset="0"/>
              <a:ea typeface="ＭＳ Ｐゴシック" pitchFamily="-108" charset="-128"/>
              <a:cs typeface="ＭＳ Ｐゴシック" pitchFamily="-108" charset="-128"/>
            </a:endParaRPr>
          </a:p>
          <a:p>
            <a:r>
              <a:rPr lang="en-US" sz="1200" i="0" kern="1200" dirty="0">
                <a:solidFill>
                  <a:schemeClr val="tx1"/>
                </a:solidFill>
                <a:effectLst/>
                <a:latin typeface="Times New Roman" pitchFamily="-112" charset="0"/>
                <a:ea typeface="ＭＳ Ｐゴシック" pitchFamily="-108" charset="-128"/>
                <a:cs typeface="ＭＳ Ｐゴシック" pitchFamily="-108" charset="-128"/>
              </a:rPr>
              <a:t>Correlation between the Olivet Discourse (Matt 24) and Seals (Rev 6) is also striking.</a:t>
            </a:r>
          </a:p>
          <a:p>
            <a:r>
              <a:rPr lang="en-US" dirty="0">
                <a:latin typeface="Times New Roman" charset="0"/>
                <a:ea typeface="ＭＳ Ｐゴシック" charset="0"/>
                <a:cs typeface="ＭＳ Ｐゴシック" charset="0"/>
              </a:rPr>
              <a:t>_____________</a:t>
            </a:r>
          </a:p>
          <a:p>
            <a:r>
              <a:rPr lang="en-US" dirty="0">
                <a:latin typeface="Times New Roman" charset="0"/>
                <a:ea typeface="ＭＳ Ｐゴシック" charset="0"/>
                <a:cs typeface="ＭＳ Ｐゴシック" charset="0"/>
              </a:rPr>
              <a:t>Common-476</a:t>
            </a:r>
          </a:p>
          <a:p>
            <a:r>
              <a:rPr lang="en-US" dirty="0">
                <a:latin typeface="Times New Roman" charset="0"/>
                <a:ea typeface="ＭＳ Ｐゴシック" charset="0"/>
                <a:cs typeface="ＭＳ Ｐゴシック" charset="0"/>
              </a:rPr>
              <a:t>NS-01-Matt15-28-slide 153</a:t>
            </a:r>
          </a:p>
          <a:p>
            <a:r>
              <a:rPr lang="en-US" dirty="0">
                <a:latin typeface="Times New Roman" charset="0"/>
                <a:ea typeface="ＭＳ Ｐゴシック" charset="0"/>
                <a:cs typeface="ＭＳ Ｐゴシック" charset="0"/>
              </a:rPr>
              <a:t>NS-27-Rev1-2-slide 177</a:t>
            </a:r>
          </a:p>
          <a:p>
            <a:r>
              <a:rPr lang="en-US" dirty="0">
                <a:latin typeface="Times New Roman" charset="0"/>
                <a:ea typeface="ＭＳ Ｐゴシック" charset="0"/>
                <a:cs typeface="ＭＳ Ｐゴシック" charset="0"/>
              </a:rPr>
              <a:t>NS-27-Rev4-6-slide 133</a:t>
            </a:r>
          </a:p>
          <a:p>
            <a:r>
              <a:rPr lang="en-US" dirty="0">
                <a:latin typeface="Times New Roman" charset="0"/>
                <a:ea typeface="ＭＳ Ｐゴシック" charset="0"/>
                <a:cs typeface="ＭＳ Ｐゴシック" charset="0"/>
              </a:rPr>
              <a:t>NS-27-Rev7-12-slide 31</a:t>
            </a:r>
          </a:p>
          <a:p>
            <a:pPr marL="0" marR="0" lvl="0" indent="0" algn="l" defTabSz="457200" rtl="0" eaLnBrk="1" fontAlgn="auto" latinLnBrk="0" hangingPunct="1">
              <a:lnSpc>
                <a:spcPct val="100000"/>
              </a:lnSpc>
              <a:spcBef>
                <a:spcPts val="0"/>
              </a:spcBef>
              <a:spcAft>
                <a:spcPts val="0"/>
              </a:spcAft>
              <a:buClrTx/>
              <a:buSzTx/>
              <a:buFontTx/>
              <a:buNone/>
              <a:tabLst/>
              <a:defRPr/>
            </a:pPr>
            <a:r>
              <a:rPr lang="en-US" dirty="0">
                <a:latin typeface="Times New Roman" charset="0"/>
                <a:ea typeface="ＭＳ Ｐゴシック" charset="0"/>
                <a:cs typeface="ＭＳ Ｐゴシック" charset="0"/>
              </a:rPr>
              <a:t>NS-27-Rev13-19-slide 85</a:t>
            </a:r>
          </a:p>
        </p:txBody>
      </p:sp>
    </p:spTree>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240" name="Shape 8240"/>
          <p:cNvSpPr>
            <a:spLocks noGrp="1" noRot="1" noChangeAspect="1"/>
          </p:cNvSpPr>
          <p:nvPr>
            <p:ph type="sldImg"/>
          </p:nvPr>
        </p:nvSpPr>
        <p:spPr>
          <a:prstGeom prst="rect">
            <a:avLst/>
          </a:prstGeom>
        </p:spPr>
        <p:txBody>
          <a:bodyPr/>
          <a:lstStyle/>
          <a:p>
            <a:endParaRPr/>
          </a:p>
        </p:txBody>
      </p:sp>
      <p:sp>
        <p:nvSpPr>
          <p:cNvPr id="8241" name="Shape 8241"/>
          <p:cNvSpPr>
            <a:spLocks noGrp="1"/>
          </p:cNvSpPr>
          <p:nvPr>
            <p:ph type="body" sz="quarter" idx="1"/>
          </p:nvPr>
        </p:nvSpPr>
        <p:spPr>
          <a:prstGeom prst="rect">
            <a:avLst/>
          </a:prstGeom>
        </p:spPr>
        <p:txBody>
          <a:bodyPr/>
          <a:lstStyle/>
          <a:p>
            <a:r>
              <a:rPr dirty="0"/>
              <a:t>"Heaven gives justification for this terrible judgment: the earth-dwellers have shed the blood of God's people, so it is only right that they should drink blood. In God's government, the punishment fits the crime. Pharaoh tried to drown the Jewish boy babies, but it was his own army that eventually drowned in the Red Sea. Haman planned to hang Mordecai on the gallows and to exterminate the Jews; but he himself was hanged on the gallows, and his family was exterminated (Es. 7:10; 9:10). King Saul refused to obey God and slay the Amalekites, so he was slain by an Amalekite (2 Sam. 1:1–16)" (</a:t>
            </a:r>
            <a:r>
              <a:rPr dirty="0" err="1"/>
              <a:t>Wiersbe</a:t>
            </a:r>
            <a:r>
              <a:rPr dirty="0"/>
              <a:t>).</a:t>
            </a:r>
          </a:p>
        </p:txBody>
      </p:sp>
    </p:spTree>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96321" name="Rectangle 7"/>
          <p:cNvSpPr txBox="1">
            <a:spLocks noGrp="1" noChangeArrowheads="1"/>
          </p:cNvSpPr>
          <p:nvPr/>
        </p:nvSpPr>
        <p:spPr bwMode="auto">
          <a:xfrm>
            <a:off x="3886200" y="8869363"/>
            <a:ext cx="2971800" cy="2746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lIns="90000" tIns="46800" rIns="90000" bIns="46800" anchor="b">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4AEC169C-7BAC-B141-AF0E-565B49980A74}"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91</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696322" name="Rectangle 2"/>
          <p:cNvSpPr>
            <a:spLocks noGrp="1" noRot="1" noChangeAspect="1" noChangeArrowheads="1" noTextEdit="1"/>
          </p:cNvSpPr>
          <p:nvPr>
            <p:ph type="sldImg"/>
          </p:nvPr>
        </p:nvSpPr>
        <p:spPr>
          <a:solidFill>
            <a:srgbClr val="FFFFFF"/>
          </a:solidFill>
          <a:ln/>
        </p:spPr>
      </p:sp>
      <p:sp>
        <p:nvSpPr>
          <p:cNvPr id="696323" name="Rectangle 3"/>
          <p:cNvSpPr>
            <a:spLocks noGrp="1" noChangeArrowheads="1"/>
          </p:cNvSpPr>
          <p:nvPr>
            <p:ph type="body" idx="1"/>
          </p:nvPr>
        </p:nvSpPr>
        <p:spPr>
          <a:xfrm>
            <a:off x="914400" y="4343400"/>
            <a:ext cx="5029200" cy="274638"/>
          </a:xfrm>
          <a:noFill/>
          <a:ln>
            <a:solidFill>
              <a:srgbClr val="000000"/>
            </a:solidFill>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txBody>
          <a:bodyPr/>
          <a:lstStyle/>
          <a:p>
            <a:r>
              <a:rPr lang="en-US" dirty="0">
                <a:latin typeface="Times New Roman" charset="0"/>
                <a:ea typeface="ＭＳ Ｐゴシック" charset="0"/>
                <a:cs typeface="ＭＳ Ｐゴシック" charset="0"/>
              </a:rPr>
              <a:t>NS-27-Rev1-2-slide 130</a:t>
            </a:r>
          </a:p>
          <a:p>
            <a:r>
              <a:rPr lang="en-US" dirty="0">
                <a:latin typeface="Times New Roman" charset="0"/>
                <a:ea typeface="ＭＳ Ｐゴシック" charset="0"/>
                <a:cs typeface="ＭＳ Ｐゴシック" charset="0"/>
              </a:rPr>
              <a:t>NS-27-Rev13-19-slide </a:t>
            </a:r>
          </a:p>
        </p:txBody>
      </p:sp>
    </p:spTree>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268" name="Shape 8268"/>
          <p:cNvSpPr>
            <a:spLocks noGrp="1" noRot="1" noChangeAspect="1"/>
          </p:cNvSpPr>
          <p:nvPr>
            <p:ph type="sldImg"/>
          </p:nvPr>
        </p:nvSpPr>
        <p:spPr>
          <a:prstGeom prst="rect">
            <a:avLst/>
          </a:prstGeom>
        </p:spPr>
        <p:txBody>
          <a:bodyPr/>
          <a:lstStyle/>
          <a:p>
            <a:endParaRPr/>
          </a:p>
        </p:txBody>
      </p:sp>
      <p:sp>
        <p:nvSpPr>
          <p:cNvPr id="8269" name="Shape 8269"/>
          <p:cNvSpPr>
            <a:spLocks noGrp="1"/>
          </p:cNvSpPr>
          <p:nvPr>
            <p:ph type="body" sz="quarter" idx="1"/>
          </p:nvPr>
        </p:nvSpPr>
        <p:spPr>
          <a:prstGeom prst="rect">
            <a:avLst/>
          </a:prstGeom>
        </p:spPr>
        <p:txBody>
          <a:bodyPr/>
          <a:lstStyle/>
          <a:p>
            <a:pPr rtl="1"/>
            <a:r>
              <a:rPr lang="ar-SA" dirty="0"/>
              <a:t>لا أحد يعرف حقًا هوية جيش الـ 200 مليون. تقليديًا كان يعتقد أن هذا هو الصين... </a:t>
            </a:r>
            <a:endParaRPr dirty="0"/>
          </a:p>
        </p:txBody>
      </p:sp>
    </p:spTree>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298" name="Shape 8298"/>
          <p:cNvSpPr>
            <a:spLocks noGrp="1" noRot="1" noChangeAspect="1"/>
          </p:cNvSpPr>
          <p:nvPr>
            <p:ph type="sldImg"/>
          </p:nvPr>
        </p:nvSpPr>
        <p:spPr>
          <a:prstGeom prst="rect">
            <a:avLst/>
          </a:prstGeom>
        </p:spPr>
        <p:txBody>
          <a:bodyPr/>
          <a:lstStyle/>
          <a:p>
            <a:endParaRPr/>
          </a:p>
        </p:txBody>
      </p:sp>
      <p:sp>
        <p:nvSpPr>
          <p:cNvPr id="8299" name="Shape 8299"/>
          <p:cNvSpPr>
            <a:spLocks noGrp="1"/>
          </p:cNvSpPr>
          <p:nvPr>
            <p:ph type="body" sz="quarter" idx="1"/>
          </p:nvPr>
        </p:nvSpPr>
        <p:spPr>
          <a:prstGeom prst="rect">
            <a:avLst/>
          </a:prstGeom>
        </p:spPr>
        <p:txBody>
          <a:bodyPr/>
          <a:lstStyle/>
          <a:p>
            <a:pPr rtl="1"/>
            <a:r>
              <a:rPr lang="ar-SA" dirty="0"/>
              <a:t>لا أحد يعرف حقًا هوية جيش الـ 200 مليون. لاحظ أن هؤلاء هم الملوك (بالجمع)، وقد يتضمن ذلك العديد من الجيوش الأخرى. 8 من أكبر 10 جيوش تقع في شرق إسرائيل! </a:t>
            </a:r>
            <a:endParaRPr lang="ar-JO" dirty="0"/>
          </a:p>
          <a:p>
            <a:pPr rtl="1"/>
            <a:r>
              <a:rPr dirty="0"/>
              <a:t>www.bizbrowse.com/wordpress/2012/pages/1/top_ten_armies.html</a:t>
            </a:r>
          </a:p>
        </p:txBody>
      </p:sp>
    </p:spTree>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lgn="r" rtl="1"/>
            <a:r>
              <a:rPr lang="ar-JO" dirty="0">
                <a:latin typeface="Arial" panose="020B0604020202020204" pitchFamily="34" charset="0"/>
                <a:ea typeface="ＭＳ Ｐゴシック" charset="0"/>
                <a:cs typeface="+mn-cs"/>
              </a:rPr>
              <a:t>"يأتي الاسم هرمجدّون من كلمتين عبريتين هما: هار مجدّو، أي تل مجدّو. كلمة مجدّو تعني "مكان القوات" أو "مكان المذبحة." ويدعى أيضًا إسدرإيلون ووادي يزرعيل. يبلغ عرض المنطقة حوالي أربعة عشر ميلاً وطولها عشرين ميلاً، وتكوّن ما أسماه نابليون "ساحة المعركة الأكثر طبيعية على وجه كل الأرض." وبالوقوف على سهل الكرمل وإطلالته على هذا السهل الكبير، يمكنك أن تفهم جيدًا لماذا استخدم لتجميع جيوش الأمم.</a:t>
            </a:r>
          </a:p>
          <a:p>
            <a:pPr algn="r" rtl="1"/>
            <a:r>
              <a:rPr lang="ar-JO" dirty="0">
                <a:latin typeface="Arial" panose="020B0604020202020204" pitchFamily="34" charset="0"/>
                <a:ea typeface="ＭＳ Ｐゴシック" charset="0"/>
                <a:cs typeface="+mn-cs"/>
              </a:rPr>
              <a:t>في هذا السهل هزم باراق جيوش كنعان (قضاة 5: 19). هناك ألتقى جدعون بالمديانيين (قضاة 7)، وهناك فقد الملك شاول حياته (1 صموئيل 31). واستخدم تيطس والجيوش الرومانية، كما فعل ذلك الصليبيون في العصور الوسطى. واستخدمه الجنرال البريطاني اللنبي عندما هزم الجيوش التركية عام 2017.</a:t>
            </a:r>
          </a:p>
          <a:p>
            <a:pPr algn="r" rtl="1"/>
            <a:r>
              <a:rPr lang="ar-JO" dirty="0">
                <a:latin typeface="Arial" panose="020B0604020202020204" pitchFamily="34" charset="0"/>
                <a:ea typeface="ＭＳ Ｐゴシック" charset="0"/>
                <a:cs typeface="+mn-cs"/>
              </a:rPr>
              <a:t>من الناحية الإنسانية، يبدو أن جيوش الأمم تتجمع بمفردها؛ لكن يوحنا يوضح أن التحركات العسكرية تتم حسب خطة الله. وأن الثالوث الشيطاني من خلال القوى الشيطانية، سيؤثر على الأمم، ويجعل الحكام يجمعون جيوشهم. بل أيضًا سيصنعون معجزات تبهر الحكام وتجعلهم يتعاونون. وكل هذا سيؤدي إلى تحقيق مقاصد الله (أنظر رؤيا 17: 17). ستنظر الشعوب الأممية إلى هرمجدّون كمعركة، لكن بالنسبة لله، ستكون مجرد "وجبة عشاء" لطيور السماء (رؤيا 19: 17- 21)" (ويرسبي).</a:t>
            </a:r>
          </a:p>
        </p:txBody>
      </p:sp>
      <p:sp>
        <p:nvSpPr>
          <p:cNvPr id="4" name="Slide Number Placeholder 3"/>
          <p:cNvSpPr>
            <a:spLocks noGrp="1"/>
          </p:cNvSpPr>
          <p:nvPr>
            <p:ph type="sldNum" sz="quarter" idx="10"/>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7A1965BF-27EB-1845-89B5-B5ADA144D014}" type="slidenum">
              <a:rPr kumimoji="0" lang="en-GB" sz="1200" b="0" i="0" u="none" strike="noStrike" kern="1200" cap="none" spc="0" normalizeH="0" baseline="0" noProof="0" smtClean="0">
                <a:ln>
                  <a:noFill/>
                </a:ln>
                <a:solidFill>
                  <a:prstClr val="black"/>
                </a:solidFill>
                <a:effectLst/>
                <a:uLnTx/>
                <a:uFillTx/>
                <a:latin typeface="Calibri"/>
                <a:ea typeface="+mn-ea"/>
                <a:cs typeface="Arial"/>
                <a:sym typeface="Arial"/>
              </a:rPr>
              <a:pPr marL="0" marR="0" lvl="0" indent="0" algn="r" defTabSz="457200" rtl="0" eaLnBrk="1" fontAlgn="auto" latinLnBrk="0" hangingPunct="1">
                <a:lnSpc>
                  <a:spcPct val="100000"/>
                </a:lnSpc>
                <a:spcBef>
                  <a:spcPts val="0"/>
                </a:spcBef>
                <a:spcAft>
                  <a:spcPts val="0"/>
                </a:spcAft>
                <a:buClrTx/>
                <a:buSzTx/>
                <a:buFontTx/>
                <a:buNone/>
                <a:tabLst/>
                <a:defRPr/>
              </a:pPr>
              <a:t>94</a:t>
            </a:fld>
            <a:endParaRPr kumimoji="0" lang="en-GB" sz="1200" b="0" i="0" u="none" strike="noStrike" kern="1200" cap="none" spc="0" normalizeH="0" baseline="0" noProof="0">
              <a:ln>
                <a:noFill/>
              </a:ln>
              <a:solidFill>
                <a:prstClr val="black"/>
              </a:solidFill>
              <a:effectLst/>
              <a:uLnTx/>
              <a:uFillTx/>
              <a:latin typeface="Calibri"/>
              <a:ea typeface="+mn-ea"/>
              <a:cs typeface="Arial"/>
              <a:sym typeface="Arial"/>
            </a:endParaRPr>
          </a:p>
        </p:txBody>
      </p:sp>
    </p:spTree>
    <p:extLst>
      <p:ext uri="{BB962C8B-B14F-4D97-AF65-F5344CB8AC3E}">
        <p14:creationId xmlns:p14="http://schemas.microsoft.com/office/powerpoint/2010/main" val="3065013249"/>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10"/>
          </p:nvPr>
        </p:nvSpPr>
        <p:spPr/>
        <p:txBody>
          <a:bodyPr/>
          <a:lstStyle/>
          <a:p>
            <a:pPr>
              <a:defRPr/>
            </a:pPr>
            <a:fld id="{7A1965BF-27EB-1845-89B5-B5ADA144D014}" type="slidenum">
              <a:rPr lang="en-GB" smtClean="0">
                <a:solidFill>
                  <a:prstClr val="black"/>
                </a:solidFill>
              </a:rPr>
              <a:pPr>
                <a:defRPr/>
              </a:pPr>
              <a:t>7</a:t>
            </a:fld>
            <a:endParaRPr lang="en-GB">
              <a:solidFill>
                <a:prstClr val="black"/>
              </a:solidFill>
            </a:endParaRPr>
          </a:p>
        </p:txBody>
      </p:sp>
    </p:spTree>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659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249242E9-282A-EA4D-97EF-A2D8CCE4E569}" type="slidenum">
              <a:rPr lang="en-GB" sz="1200">
                <a:solidFill>
                  <a:prstClr val="white"/>
                </a:solidFill>
              </a:rPr>
              <a:pPr/>
              <a:t>95</a:t>
            </a:fld>
            <a:endParaRPr lang="en-GB" sz="1200">
              <a:solidFill>
                <a:prstClr val="white"/>
              </a:solidFill>
            </a:endParaRPr>
          </a:p>
        </p:txBody>
      </p:sp>
      <p:sp>
        <p:nvSpPr>
          <p:cNvPr id="1006594" name="Rectangle 2"/>
          <p:cNvSpPr>
            <a:spLocks noGrp="1" noRot="1" noChangeAspect="1" noChangeArrowheads="1"/>
          </p:cNvSpPr>
          <p:nvPr>
            <p:ph type="sldImg"/>
          </p:nvPr>
        </p:nvSpPr>
        <p:spPr>
          <a:solidFill>
            <a:srgbClr val="FFFFFF"/>
          </a:solidFill>
          <a:ln/>
        </p:spPr>
      </p:sp>
      <p:sp>
        <p:nvSpPr>
          <p:cNvPr id="100659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00417" name="Rectangle 2"/>
          <p:cNvSpPr>
            <a:spLocks noGrp="1" noRot="1" noChangeAspect="1" noChangeArrowheads="1" noTextEdit="1"/>
          </p:cNvSpPr>
          <p:nvPr>
            <p:ph type="sldImg"/>
          </p:nvPr>
        </p:nvSpPr>
        <p:spPr>
          <a:ln/>
        </p:spPr>
      </p:sp>
      <p:sp>
        <p:nvSpPr>
          <p:cNvPr id="700418" name="Rectangle 3"/>
          <p:cNvSpPr>
            <a:spLocks noGrp="1" noChangeArrowheads="1"/>
          </p:cNvSpPr>
          <p:nvPr>
            <p:ph type="body" idx="1"/>
          </p:nvPr>
        </p:nvSpPr>
        <p:spPr>
          <a:xfrm>
            <a:off x="914400" y="4343400"/>
            <a:ext cx="5029200" cy="457200"/>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p>
            <a:endParaRPr lang="en-US">
              <a:latin typeface="Arial"/>
              <a:ea typeface="ＭＳ Ｐゴシック" charset="0"/>
              <a:cs typeface="Arial"/>
            </a:endParaRPr>
          </a:p>
          <a:p>
            <a:r>
              <a:rPr lang="en-US">
                <a:latin typeface="Arial"/>
                <a:ea typeface="ＭＳ Ｐゴシック" charset="0"/>
                <a:cs typeface="Arial"/>
              </a:rPr>
              <a:t>How</a:t>
            </a:r>
            <a:r>
              <a:rPr lang="en-US" baseline="0">
                <a:latin typeface="Arial"/>
                <a:ea typeface="ＭＳ Ｐゴシック" charset="0"/>
                <a:cs typeface="Arial"/>
              </a:rPr>
              <a:t> would Beale argue on this text from the idealist view?</a:t>
            </a:r>
          </a:p>
          <a:p>
            <a:r>
              <a:rPr lang="en-US" baseline="0">
                <a:latin typeface="Arial"/>
                <a:ea typeface="ＭＳ Ｐゴシック" charset="0"/>
                <a:cs typeface="Arial"/>
              </a:rPr>
              <a:t>"</a:t>
            </a:r>
            <a:r>
              <a:rPr lang="en-SG" sz="1200" b="1" i="0" u="none" strike="noStrike" kern="1200" baseline="0">
                <a:solidFill>
                  <a:schemeClr val="tx1"/>
                </a:solidFill>
                <a:latin typeface="Arial"/>
                <a:ea typeface="+mn-ea"/>
                <a:cs typeface="Arial"/>
              </a:rPr>
              <a:t>21</a:t>
            </a:r>
            <a:r>
              <a:rPr lang="en-SG" sz="1200" b="0" i="0" u="none" strike="noStrike" kern="1200" baseline="0">
                <a:solidFill>
                  <a:schemeClr val="tx1"/>
                </a:solidFill>
                <a:latin typeface="Arial"/>
                <a:ea typeface="+mn-ea"/>
                <a:cs typeface="Arial"/>
              </a:rPr>
              <a:t> The exodus plague of hail is replicated, but this time it strikes not one nation but all throughout the world who are in opposition to God (cf. Exod. 9:19–35). The hail “descends from heaven” on the unfaithful as “fire descended from heaven” on the persecuting nations in 20:9, which also alludes to the conclusive punishment. The two scenes probably describe the same episode. According to Jewish tradition the exodus plague of hail fell in “bowls” and “cups” (</a:t>
            </a:r>
            <a:r>
              <a:rPr lang="en-SG" sz="1200" b="0" i="1" u="none" strike="noStrike" kern="1200" baseline="0">
                <a:solidFill>
                  <a:schemeClr val="tx1"/>
                </a:solidFill>
                <a:latin typeface="Arial"/>
                <a:ea typeface="+mn-ea"/>
                <a:cs typeface="Arial"/>
              </a:rPr>
              <a:t>Midr. Rab. </a:t>
            </a:r>
            <a:r>
              <a:rPr lang="en-SG" sz="1200" b="0" i="0" u="none" strike="noStrike" kern="1200" baseline="0">
                <a:solidFill>
                  <a:schemeClr val="tx1"/>
                </a:solidFill>
                <a:latin typeface="Arial"/>
                <a:ea typeface="+mn-ea"/>
                <a:cs typeface="Arial"/>
              </a:rPr>
              <a:t>Cant. 3.11 §1; </a:t>
            </a:r>
            <a:r>
              <a:rPr lang="en-SG" sz="1200" b="0" i="1" u="none" strike="noStrike" kern="1200" baseline="0">
                <a:solidFill>
                  <a:schemeClr val="tx1"/>
                </a:solidFill>
                <a:latin typeface="Arial"/>
                <a:ea typeface="+mn-ea"/>
                <a:cs typeface="Arial"/>
              </a:rPr>
              <a:t>Midr. Rab. </a:t>
            </a:r>
            <a:r>
              <a:rPr lang="en-SG" sz="1200" b="0" i="0" u="none" strike="noStrike" kern="1200" baseline="0">
                <a:solidFill>
                  <a:schemeClr val="tx1"/>
                </a:solidFill>
                <a:latin typeface="Arial"/>
                <a:ea typeface="+mn-ea"/>
                <a:cs typeface="Arial"/>
              </a:rPr>
              <a:t>Num. 12.8; the latter also refers to the “bowls” as “phials,” John’s word for “bowl,” </a:t>
            </a:r>
            <a:r>
              <a:rPr lang="en-SG" sz="1200" b="0" i="1" u="none" strike="noStrike" kern="1200" baseline="0">
                <a:solidFill>
                  <a:schemeClr val="tx1"/>
                </a:solidFill>
                <a:latin typeface="Arial"/>
                <a:ea typeface="+mn-ea"/>
                <a:cs typeface="Arial"/>
              </a:rPr>
              <a:t>phialeœ</a:t>
            </a:r>
            <a:r>
              <a:rPr lang="en-SG" sz="1200" b="0" i="0" u="none" strike="noStrike" kern="1200" baseline="0">
                <a:solidFill>
                  <a:schemeClr val="tx1"/>
                </a:solidFill>
                <a:latin typeface="Arial"/>
                <a:ea typeface="+mn-ea"/>
                <a:cs typeface="Arial"/>
              </a:rPr>
              <a:t> [</a:t>
            </a:r>
            <a:r>
              <a:rPr lang="en-SG" sz="1200" b="0" i="0" u="none" strike="noStrike" kern="1200" baseline="0">
                <a:solidFill>
                  <a:schemeClr val="tx1"/>
                </a:solidFill>
                <a:latin typeface="Bwgrki"/>
                <a:ea typeface="+mn-ea"/>
                <a:cs typeface="Bwgrki"/>
              </a:rPr>
              <a:t>fia¿lh</a:t>
            </a:r>
            <a:r>
              <a:rPr lang="en-SG" sz="1200" b="0" i="0" u="none" strike="noStrike" kern="1200" baseline="0">
                <a:solidFill>
                  <a:schemeClr val="tx1"/>
                </a:solidFill>
                <a:latin typeface="Arial"/>
                <a:ea typeface="+mn-ea"/>
                <a:cs typeface="Arial"/>
              </a:rPr>
              <a:t>]).</a:t>
            </a:r>
          </a:p>
          <a:p>
            <a:r>
              <a:rPr lang="en-SG" sz="1200" b="0" i="0" u="none" strike="noStrike" kern="1200" baseline="0">
                <a:solidFill>
                  <a:schemeClr val="tx1"/>
                </a:solidFill>
                <a:latin typeface="Arial"/>
                <a:ea typeface="+mn-ea"/>
                <a:cs typeface="Arial"/>
              </a:rPr>
              <a:t>	But the plague of hail is not the last in the series of plagues in Exodus.  [Rev., p. 845]  Why is it last in the presentation of bowl plagues? Bauckham argues plausibly that the Exodus 9 plague of hail is being combined with the cosmic phenomena surrounding the Sinai theophany of Exodus 19, alluded to in Rev. 16:18. Therefore, the plague of hail together with the Sinai phenomena are placed last in Rev. 16:17–21 because the theophany is a more climactic event in Exodus and is placed there after the plagues. For some reason the hail has come to be associated with the Sinai theophany phenomena and therefore has been placed last with it. Possibly, the association of the hail with the Sinai episode is due to the hail striking the Amorites in Josh. 10:11, which could be in view. Joshua 10 likewise comes after the plagues and is seen as part of the whole redemptive program associated with the exodus, focusing on subsequent conquest of the land. So Joshua 10 and Exodus 19 have influenced the placement of the hail here in the narrative of the bowls, which has also been influenced by Ezek. 38:19–22, where hail and earthquake mark the final stage of judgment on the end-time enemy.</a:t>
            </a:r>
            <a:r>
              <a:rPr lang="en-SG" sz="1200" b="0" i="0" u="none" strike="noStrike" kern="1200" baseline="30000">
                <a:solidFill>
                  <a:schemeClr val="tx1"/>
                </a:solidFill>
                <a:latin typeface="Arial"/>
                <a:ea typeface="+mn-ea"/>
                <a:cs typeface="Arial"/>
              </a:rPr>
              <a:t>126</a:t>
            </a:r>
            <a:r>
              <a:rPr lang="en-SG" sz="1200" b="0" i="0" u="none" strike="noStrike" kern="1200" baseline="0">
                <a:solidFill>
                  <a:schemeClr val="tx1"/>
                </a:solidFill>
                <a:latin typeface="Arial"/>
                <a:ea typeface="+mn-ea"/>
                <a:cs typeface="Arial"/>
              </a:rPr>
              <a:t> This has a unique similarity to Jewish exegetical tradition, which saw the exodus pattern as typological of end-time events. For example, </a:t>
            </a:r>
            <a:r>
              <a:rPr lang="en-SG" sz="1200" b="0" i="1" u="none" strike="noStrike" kern="1200" baseline="0">
                <a:solidFill>
                  <a:schemeClr val="tx1"/>
                </a:solidFill>
                <a:latin typeface="Arial"/>
                <a:ea typeface="+mn-ea"/>
                <a:cs typeface="Arial"/>
              </a:rPr>
              <a:t>Apoc. Abr. </a:t>
            </a:r>
            <a:r>
              <a:rPr lang="en-SG" sz="1200" b="0" i="0" u="none" strike="noStrike" kern="1200" baseline="0">
                <a:solidFill>
                  <a:schemeClr val="tx1"/>
                </a:solidFill>
                <a:latin typeface="Arial"/>
                <a:ea typeface="+mn-ea"/>
                <a:cs typeface="Arial"/>
              </a:rPr>
              <a:t>30 narrates ten plagues modeled on Exodus to come on Gentiles in the last days and conclude with a reference to the Sinai theophany.</a:t>
            </a:r>
            <a:r>
              <a:rPr lang="en-SG" sz="1200" b="0" i="0" u="none" strike="noStrike" kern="1200" baseline="30000">
                <a:solidFill>
                  <a:schemeClr val="tx1"/>
                </a:solidFill>
                <a:latin typeface="Arial"/>
                <a:ea typeface="+mn-ea"/>
                <a:cs typeface="Arial"/>
              </a:rPr>
              <a:t>127</a:t>
            </a:r>
          </a:p>
          <a:p>
            <a:r>
              <a:rPr lang="en-SG" sz="1200" b="0" i="0" u="none" strike="noStrike" kern="1200" baseline="0">
                <a:solidFill>
                  <a:schemeClr val="tx1"/>
                </a:solidFill>
                <a:latin typeface="Arial"/>
                <a:ea typeface="+mn-ea"/>
                <a:cs typeface="Arial"/>
              </a:rPr>
              <a:t>	The people suffering the judgment “blasphemed” God up to the bitter end because it came from his hand, though, possibly, the scene in vv 17–21 depicts the beginning of the last judgment, as does 6:12–17. This does not necessarily mean that some were left after the judgment of hail but that they were blaspheming during the onslaught of the woe, as in 6:15–17 people undergoing the commencement of the final judgment try to hide during its execution (note also the parallel between 6:14 and 16:20). In contrast to 16:9, 11, there is no mention of repentance together with blasphemy, which also suggests that the end has come: no room is now left for repentance.</a:t>
            </a:r>
            <a:r>
              <a:rPr lang="en-SG" sz="1200" b="0" i="0" u="none" strike="noStrike" kern="1200" baseline="30000">
                <a:solidFill>
                  <a:schemeClr val="tx1"/>
                </a:solidFill>
                <a:latin typeface="Arial"/>
                <a:ea typeface="+mn-ea"/>
                <a:cs typeface="Arial"/>
              </a:rPr>
              <a:t>128</a:t>
            </a:r>
            <a:r>
              <a:rPr lang="en-SG" sz="1200" b="0" i="0" u="none" strike="noStrike" kern="1200" baseline="0">
                <a:solidFill>
                  <a:schemeClr val="tx1"/>
                </a:solidFill>
                <a:latin typeface="Arial"/>
                <a:ea typeface="+mn-ea"/>
                <a:cs typeface="Arial"/>
              </a:rPr>
              <a:t> Vv 17–21 could be viewed as the beginning of the last judgment in history, with chs. 17–19 giving subsequent chronological developments of that judgment.</a:t>
            </a:r>
            <a:r>
              <a:rPr lang="en-SG" sz="1200" b="0" i="0" u="none" strike="noStrike" kern="1200" baseline="30000">
                <a:solidFill>
                  <a:schemeClr val="tx1"/>
                </a:solidFill>
                <a:latin typeface="Arial"/>
                <a:ea typeface="+mn-ea"/>
                <a:cs typeface="Arial"/>
              </a:rPr>
              <a:t>129</a:t>
            </a:r>
            <a:r>
              <a:rPr lang="en-SG" sz="1200" b="0" i="0" u="none" strike="noStrike" kern="1200" baseline="0">
                <a:solidFill>
                  <a:schemeClr val="tx1"/>
                </a:solidFill>
                <a:latin typeface="Arial"/>
                <a:ea typeface="+mn-ea"/>
                <a:cs typeface="Arial"/>
              </a:rPr>
              <a:t> But it is best to view the following chapters as synchronously supplemental perspectives on the last judgment, which is described already in 16:17–21.</a:t>
            </a:r>
          </a:p>
          <a:p>
            <a:r>
              <a:rPr lang="en-SG" sz="1200" b="0" i="0" u="none" strike="noStrike" kern="1200" baseline="0">
                <a:solidFill>
                  <a:schemeClr val="tx1"/>
                </a:solidFill>
                <a:latin typeface="Arial"/>
                <a:ea typeface="+mn-ea"/>
                <a:cs typeface="Arial"/>
              </a:rPr>
              <a:t>	The identification of the plague with the plague of hail in Egypt is evident further from the fact that both Rev. 16:21 and the Exodus account emphasize the severity or large size of the hail by twice mentioning that it was “very great”: cf. ca¿laza mega¿lh . . . mega¿lh e˙sti«n hJ plhgh\ aujthvß sfo/dra (“great hail . . . the plague of it is very great”) with Exod. 9:18, 24, ca¿lazan pollh\n sfo/dra . . . ca¿laza pollh\ sfo/dra (“very great hail . . . the hail was very great”; likewise Josephus, </a:t>
            </a:r>
            <a:r>
              <a:rPr lang="en-SG" sz="1200" b="0" i="1" u="none" strike="noStrike" kern="1200" baseline="0">
                <a:solidFill>
                  <a:schemeClr val="tx1"/>
                </a:solidFill>
                <a:latin typeface="Arial"/>
                <a:ea typeface="+mn-ea"/>
                <a:cs typeface="Arial"/>
              </a:rPr>
              <a:t>Ant. </a:t>
            </a:r>
            <a:r>
              <a:rPr lang="en-SG" sz="1200" b="0" i="0" u="none" strike="noStrike" kern="1200" baseline="0">
                <a:solidFill>
                  <a:schemeClr val="tx1"/>
                </a:solidFill>
                <a:latin typeface="Arial"/>
                <a:ea typeface="+mn-ea"/>
                <a:cs typeface="Arial"/>
              </a:rPr>
              <a:t>2.304–5). Cf. Josh. 10:11: “the Lord threw large stones from heaven . . . hailstones.” John says that the hailstones each weighed a “talent,” which varied in ancient times from 45 pounds up to 130 pounds (cf. Josephus, </a:t>
            </a:r>
            <a:r>
              <a:rPr lang="en-SG" sz="1200" b="0" i="1" u="none" strike="noStrike" kern="1200" baseline="0">
                <a:solidFill>
                  <a:schemeClr val="tx1"/>
                </a:solidFill>
                <a:latin typeface="Arial"/>
                <a:ea typeface="+mn-ea"/>
                <a:cs typeface="Arial"/>
              </a:rPr>
              <a:t>War </a:t>
            </a:r>
            <a:r>
              <a:rPr lang="en-SG" sz="1200" b="0" i="0" u="none" strike="noStrike" kern="1200" baseline="0">
                <a:solidFill>
                  <a:schemeClr val="tx1"/>
                </a:solidFill>
                <a:latin typeface="Arial"/>
                <a:ea typeface="+mn-ea"/>
                <a:cs typeface="Arial"/>
              </a:rPr>
              <a:t>5.270).</a:t>
            </a:r>
          </a:p>
          <a:p>
            <a:endParaRPr lang="en-SG" sz="1200" b="0" i="0" u="none" strike="noStrike" kern="1200" baseline="0">
              <a:solidFill>
                <a:schemeClr val="tx1"/>
              </a:solidFill>
              <a:latin typeface="Arial"/>
              <a:ea typeface="+mn-ea"/>
              <a:cs typeface="Arial"/>
            </a:endParaRPr>
          </a:p>
          <a:p>
            <a:r>
              <a:rPr lang="mr-IN" sz="1200" b="0" i="0" u="none" strike="noStrike" kern="1200" baseline="0">
                <a:solidFill>
                  <a:schemeClr val="tx1"/>
                </a:solidFill>
                <a:latin typeface="Arial"/>
                <a:ea typeface="+mn-ea"/>
                <a:cs typeface="Arial"/>
              </a:rPr>
              <a:t>[Rev., p. 846]</a:t>
            </a:r>
          </a:p>
          <a:p>
            <a:endParaRPr lang="mr-IN" sz="1200" b="0" i="0" u="none" strike="noStrike" kern="1200" baseline="0">
              <a:solidFill>
                <a:schemeClr val="tx1"/>
              </a:solidFill>
              <a:latin typeface="Arial"/>
              <a:ea typeface="+mn-ea"/>
              <a:cs typeface="Arial"/>
            </a:endParaRPr>
          </a:p>
          <a:p>
            <a:r>
              <a:rPr lang="en-US" sz="1200" b="0" i="0" u="none" strike="noStrike" kern="1200" baseline="0">
                <a:solidFill>
                  <a:schemeClr val="tx1"/>
                </a:solidFill>
                <a:latin typeface="Arial"/>
                <a:ea typeface="+mn-ea"/>
                <a:cs typeface="Arial"/>
              </a:rPr>
              <a:t>	"God’s end-time defeat of Israel’s enemy described in Ezek. 38:19–22 may also be in mind in Rev. 16:18–21: “a great earthquake . . . the mountains also will be thrown down . . . every wall will fall . . . and I will rain on him . . . hailstones.” Indeed, Ezek. 38:19–22 is cited in Jewish writings together with the exodus plague of hail in explaining that the latter is typological of the plague that will descend on unbelievers in the end-time judgment (so </a:t>
            </a:r>
            <a:r>
              <a:rPr lang="en-US" sz="1200" b="0" i="1" u="none" strike="noStrike" kern="1200" baseline="0">
                <a:solidFill>
                  <a:schemeClr val="tx1"/>
                </a:solidFill>
                <a:latin typeface="Arial"/>
                <a:ea typeface="+mn-ea"/>
                <a:cs typeface="Arial"/>
              </a:rPr>
              <a:t>Midr. Rab. </a:t>
            </a:r>
            <a:r>
              <a:rPr lang="en-US" sz="1200" b="0" i="0" u="none" strike="noStrike" kern="1200" baseline="0">
                <a:solidFill>
                  <a:schemeClr val="tx1"/>
                </a:solidFill>
                <a:latin typeface="Arial"/>
                <a:ea typeface="+mn-ea"/>
                <a:cs typeface="Arial"/>
              </a:rPr>
              <a:t>Exod. 12.2, 7; </a:t>
            </a:r>
            <a:r>
              <a:rPr lang="en-US" sz="1200" b="0" i="1" u="none" strike="noStrike" kern="1200" baseline="0">
                <a:solidFill>
                  <a:schemeClr val="tx1"/>
                </a:solidFill>
                <a:latin typeface="Arial"/>
                <a:ea typeface="+mn-ea"/>
                <a:cs typeface="Arial"/>
              </a:rPr>
              <a:t>Mekilta, </a:t>
            </a:r>
            <a:r>
              <a:rPr lang="en-US" sz="1200" b="0" i="0" u="none" strike="noStrike" kern="1200" baseline="0">
                <a:solidFill>
                  <a:schemeClr val="tx1"/>
                </a:solidFill>
                <a:latin typeface="Arial"/>
                <a:ea typeface="+mn-ea"/>
                <a:cs typeface="Arial"/>
              </a:rPr>
              <a:t>BeshallahΩ 6.30–35; </a:t>
            </a:r>
            <a:r>
              <a:rPr lang="en-US" sz="1200" b="0" i="1" u="none" strike="noStrike" kern="1200" baseline="0">
                <a:solidFill>
                  <a:schemeClr val="tx1"/>
                </a:solidFill>
                <a:latin typeface="Arial"/>
                <a:ea typeface="+mn-ea"/>
                <a:cs typeface="Arial"/>
              </a:rPr>
              <a:t>Pesikta Rabbati </a:t>
            </a:r>
            <a:r>
              <a:rPr lang="en-US" sz="1200" b="0" i="0" u="none" strike="noStrike" kern="1200" baseline="0">
                <a:solidFill>
                  <a:schemeClr val="tx1"/>
                </a:solidFill>
                <a:latin typeface="Arial"/>
                <a:ea typeface="+mn-ea"/>
                <a:cs typeface="Arial"/>
              </a:rPr>
              <a:t>17.8; </a:t>
            </a:r>
            <a:r>
              <a:rPr lang="en-US" sz="1200" b="0" i="1" u="none" strike="noStrike" kern="1200" baseline="0">
                <a:solidFill>
                  <a:schemeClr val="tx1"/>
                </a:solidFill>
                <a:latin typeface="Arial"/>
                <a:ea typeface="+mn-ea"/>
                <a:cs typeface="Arial"/>
              </a:rPr>
              <a:t>Pesikta de Rab Kahana </a:t>
            </a:r>
            <a:r>
              <a:rPr lang="en-US" sz="1200" b="0" i="0" u="none" strike="noStrike" kern="1200" baseline="0">
                <a:solidFill>
                  <a:schemeClr val="tx1"/>
                </a:solidFill>
                <a:latin typeface="Arial"/>
                <a:ea typeface="+mn-ea"/>
                <a:cs typeface="Arial"/>
              </a:rPr>
              <a:t>7.11, in specific application to Rome). </a:t>
            </a:r>
            <a:r>
              <a:rPr lang="en-US" sz="1200" b="0" i="1" u="none" strike="noStrike" kern="1200" baseline="0">
                <a:solidFill>
                  <a:schemeClr val="tx1"/>
                </a:solidFill>
                <a:latin typeface="Arial"/>
                <a:ea typeface="+mn-ea"/>
                <a:cs typeface="Arial"/>
              </a:rPr>
              <a:t>Sib. Or. </a:t>
            </a:r>
            <a:r>
              <a:rPr lang="en-US" sz="1200" b="0" i="0" u="none" strike="noStrike" kern="1200" baseline="0">
                <a:solidFill>
                  <a:schemeClr val="tx1"/>
                </a:solidFill>
                <a:latin typeface="Arial"/>
                <a:ea typeface="+mn-ea"/>
                <a:cs typeface="Arial"/>
              </a:rPr>
              <a:t>3.680–92 likewise applies the Ezek. 38:22 depiction to the final judgment and breakup of the cosmos: “He will break . . . the mountains. . . . God will judge all people by . . . fire. . . . There will also be brimstone from heaven and stone and much grievous hail.” Cf. Wis. 5:22ff., where “hailstones full of wrath will be cast as out of a stone bow” to punish ungodly kings on the day of final judgment. Cf. also Ezek. 13:11–13, where twice the prophet mentions that God will send “a flooding rain” and “great stones” in judgment against false prophets."</a:t>
            </a:r>
            <a:endParaRPr lang="en-US">
              <a:latin typeface="Arial"/>
              <a:ea typeface="ＭＳ Ｐゴシック" charset="0"/>
              <a:cs typeface="Arial"/>
            </a:endParaRPr>
          </a:p>
          <a:p>
            <a:endParaRPr lang="en-US">
              <a:latin typeface="Arial"/>
              <a:ea typeface="ＭＳ Ｐゴシック" charset="0"/>
              <a:cs typeface="Arial"/>
            </a:endParaRPr>
          </a:p>
          <a:p>
            <a:r>
              <a:rPr lang="en-US">
                <a:latin typeface="Arial"/>
                <a:ea typeface="ＭＳ Ｐゴシック" charset="0"/>
                <a:cs typeface="Arial"/>
              </a:rPr>
              <a:t>______________-</a:t>
            </a:r>
          </a:p>
          <a:p>
            <a:r>
              <a:rPr lang="en-US">
                <a:latin typeface="Arial"/>
                <a:ea typeface="ＭＳ Ｐゴシック" charset="0"/>
                <a:cs typeface="Arial"/>
              </a:rPr>
              <a:t>http://myweathercontent.myweather.net/webhd/pkg/v2/template3.html?host=whio&amp;section=4&amp;page=42&amp;story=350</a:t>
            </a:r>
          </a:p>
        </p:txBody>
      </p:sp>
    </p:spTree>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995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6C44D409-4CE1-244C-B69F-F98CA795AE15}" type="slidenum">
              <a:rPr kumimoji="0" lang="en-US" sz="1200" b="0" i="0" u="none" strike="noStrike" kern="1200" cap="none" spc="0" normalizeH="0" baseline="0" noProof="0">
                <a:ln>
                  <a:noFill/>
                </a:ln>
                <a:solidFill>
                  <a:srgbClr val="000000"/>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100</a:t>
            </a:fld>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509954" name="Rectangle 2"/>
          <p:cNvSpPr>
            <a:spLocks noGrp="1" noRot="1" noChangeAspect="1" noChangeArrowheads="1" noTextEdit="1"/>
          </p:cNvSpPr>
          <p:nvPr>
            <p:ph type="sldImg"/>
          </p:nvPr>
        </p:nvSpPr>
        <p:spPr>
          <a:ln/>
        </p:spPr>
      </p:sp>
      <p:sp>
        <p:nvSpPr>
          <p:cNvPr id="509955"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 uri="{FAA26D3D-D897-4be2-8F04-BA451C77F1D7}">
              <ma14:placeholderFlag xmlns:ma14="http://schemas.microsoft.com/office/mac/drawingml/2011/main" xmlns="" val="1"/>
            </a:ext>
          </a:extLst>
        </p:spPr>
        <p:txBody>
          <a:bodyPr/>
          <a:lstStyle/>
          <a:p>
            <a:r>
              <a:rPr lang="en-US" dirty="0">
                <a:latin typeface="Times New Roman" charset="0"/>
                <a:ea typeface="ＭＳ Ｐゴシック" charset="0"/>
                <a:cs typeface="ＭＳ Ｐゴシック" charset="0"/>
              </a:rPr>
              <a:t>Without identifying these symbols at this point, let us look simply at what the text says:</a:t>
            </a:r>
          </a:p>
          <a:p>
            <a:r>
              <a:rPr lang="en-US" dirty="0">
                <a:latin typeface="Times New Roman" charset="0"/>
                <a:ea typeface="ＭＳ Ｐゴシック" charset="0"/>
                <a:cs typeface="ＭＳ Ｐゴシック" charset="0"/>
              </a:rPr>
              <a:t>• First, the harlot rules over all earthly leaders.</a:t>
            </a:r>
          </a:p>
          <a:p>
            <a:r>
              <a:rPr lang="en-US" dirty="0">
                <a:latin typeface="Times New Roman" charset="0"/>
                <a:ea typeface="ＭＳ Ｐゴシック" charset="0"/>
                <a:cs typeface="ＭＳ Ｐゴシック" charset="0"/>
              </a:rPr>
              <a:t>• These "kings" in turn rule over the peoples of the planet.</a:t>
            </a:r>
          </a:p>
          <a:p>
            <a:r>
              <a:rPr lang="en-US" dirty="0">
                <a:latin typeface="Times New Roman" charset="0"/>
                <a:ea typeface="ＭＳ Ｐゴシック" charset="0"/>
                <a:cs typeface="ＭＳ Ｐゴシック" charset="0"/>
              </a:rPr>
              <a:t>• The prostitute also initially controls the beast with 7 heads and 10 horns.</a:t>
            </a:r>
          </a:p>
          <a:p>
            <a:r>
              <a:rPr lang="en-US" dirty="0">
                <a:latin typeface="Times New Roman" charset="0"/>
                <a:ea typeface="ＭＳ Ｐゴシック" charset="0"/>
                <a:cs typeface="ＭＳ Ｐゴシック" charset="0"/>
              </a:rPr>
              <a:t>• But later, the beast gains such control over the harlot that he destroys her.</a:t>
            </a:r>
          </a:p>
          <a:p>
            <a:r>
              <a:rPr lang="en-US" dirty="0">
                <a:latin typeface="Times New Roman" charset="0"/>
                <a:ea typeface="ＭＳ Ｐゴシック" charset="0"/>
                <a:cs typeface="ＭＳ Ｐゴシック" charset="0"/>
              </a:rPr>
              <a:t>• The beast wants to control the planet, and the only way to do this is to destroy the prostitute's worldwide control.</a:t>
            </a:r>
          </a:p>
          <a:p>
            <a:r>
              <a:rPr lang="en-US" dirty="0">
                <a:latin typeface="Times New Roman" charset="0"/>
                <a:ea typeface="ＭＳ Ｐゴシック" charset="0"/>
                <a:cs typeface="ＭＳ Ｐゴシック" charset="0"/>
              </a:rPr>
              <a:t>________________</a:t>
            </a:r>
          </a:p>
          <a:p>
            <a:r>
              <a:rPr lang="en-US" dirty="0">
                <a:latin typeface="Times New Roman" charset="0"/>
                <a:ea typeface="ＭＳ Ｐゴシック" charset="0"/>
                <a:cs typeface="ＭＳ Ｐゴシック" charset="0"/>
              </a:rPr>
              <a:t>ES-12-Antichrist-23</a:t>
            </a:r>
          </a:p>
          <a:p>
            <a:r>
              <a:rPr lang="en-US" dirty="0">
                <a:latin typeface="Times New Roman" charset="0"/>
                <a:ea typeface="ＭＳ Ｐゴシック" charset="0"/>
                <a:cs typeface="ＭＳ Ｐゴシック" charset="0"/>
              </a:rPr>
              <a:t>NS-27-Rev13-19-slide 132</a:t>
            </a:r>
          </a:p>
        </p:txBody>
      </p:sp>
    </p:spTree>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068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7EB60333-2571-5C40-A560-964B27BEC8E6}" type="slidenum">
              <a:rPr lang="en-US" sz="1200">
                <a:solidFill>
                  <a:srgbClr val="000000"/>
                </a:solidFill>
              </a:rPr>
              <a:pPr/>
              <a:t>101</a:t>
            </a:fld>
            <a:endParaRPr lang="en-US" sz="1200">
              <a:solidFill>
                <a:srgbClr val="000000"/>
              </a:solidFill>
            </a:endParaRPr>
          </a:p>
        </p:txBody>
      </p:sp>
      <p:sp>
        <p:nvSpPr>
          <p:cNvPr id="1010690" name="Rectangle 2"/>
          <p:cNvSpPr>
            <a:spLocks noGrp="1" noRot="1" noChangeAspect="1" noChangeArrowheads="1"/>
          </p:cNvSpPr>
          <p:nvPr>
            <p:ph type="sldImg"/>
          </p:nvPr>
        </p:nvSpPr>
        <p:spPr>
          <a:solidFill>
            <a:srgbClr val="FFFFFF"/>
          </a:solidFill>
          <a:ln/>
        </p:spPr>
      </p:sp>
      <p:sp>
        <p:nvSpPr>
          <p:cNvPr id="1010691"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6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87D148FB-BE19-E148-AEFB-5C5675B77C64}" type="slidenum">
              <a:rPr lang="en-GB" sz="1200">
                <a:solidFill>
                  <a:prstClr val="white"/>
                </a:solidFill>
              </a:rPr>
              <a:pPr/>
              <a:t>103</a:t>
            </a:fld>
            <a:endParaRPr lang="en-GB" sz="1200">
              <a:solidFill>
                <a:prstClr val="white"/>
              </a:solidFill>
            </a:endParaRPr>
          </a:p>
        </p:txBody>
      </p:sp>
      <p:sp>
        <p:nvSpPr>
          <p:cNvPr id="1013762" name="Rectangle 2"/>
          <p:cNvSpPr>
            <a:spLocks noGrp="1" noRot="1" noChangeAspect="1" noChangeArrowheads="1"/>
          </p:cNvSpPr>
          <p:nvPr>
            <p:ph type="sldImg"/>
          </p:nvPr>
        </p:nvSpPr>
        <p:spPr>
          <a:solidFill>
            <a:srgbClr val="FFFFFF"/>
          </a:solidFill>
          <a:ln/>
        </p:spPr>
      </p:sp>
      <p:sp>
        <p:nvSpPr>
          <p:cNvPr id="101376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5809" name="Slide Image Placeholder 1"/>
          <p:cNvSpPr>
            <a:spLocks noGrp="1" noRot="1" noChangeAspect="1"/>
          </p:cNvSpPr>
          <p:nvPr>
            <p:ph type="sldImg"/>
          </p:nvPr>
        </p:nvSpPr>
        <p:spPr>
          <a:ln/>
        </p:spPr>
      </p:sp>
      <p:sp>
        <p:nvSpPr>
          <p:cNvPr id="1015810" name="Notes Placeholder 2"/>
          <p:cNvSpPr>
            <a:spLocks noGrp="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
        <p:nvSpPr>
          <p:cNvPr id="1015811" name="Slide Number Placeholder 3"/>
          <p:cNvSpPr>
            <a:spLocks noGrp="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7EE7B60B-A68E-0246-8F48-29FB55A32B61}" type="slidenum">
              <a:rPr lang="en-GB" sz="1200">
                <a:solidFill>
                  <a:prstClr val="white"/>
                </a:solidFill>
              </a:rPr>
              <a:pPr/>
              <a:t>104</a:t>
            </a:fld>
            <a:endParaRPr lang="en-GB" sz="1200">
              <a:solidFill>
                <a:prstClr val="white"/>
              </a:solidFill>
            </a:endParaRPr>
          </a:p>
        </p:txBody>
      </p:sp>
    </p:spTree>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7857" name="Slide Image Placeholder 1"/>
          <p:cNvSpPr>
            <a:spLocks noGrp="1" noRot="1" noChangeAspect="1"/>
          </p:cNvSpPr>
          <p:nvPr>
            <p:ph type="sldImg"/>
          </p:nvPr>
        </p:nvSpPr>
        <p:spPr>
          <a:ln/>
        </p:spPr>
      </p:sp>
      <p:sp>
        <p:nvSpPr>
          <p:cNvPr id="1017858" name="Notes Placeholder 2"/>
          <p:cNvSpPr>
            <a:spLocks noGrp="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
        <p:nvSpPr>
          <p:cNvPr id="1017859" name="Slide Number Placeholder 3"/>
          <p:cNvSpPr>
            <a:spLocks noGrp="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B199240A-5C51-4B43-B73F-9D66D7389C2F}" type="slidenum">
              <a:rPr lang="en-GB" sz="1200">
                <a:solidFill>
                  <a:prstClr val="white"/>
                </a:solidFill>
              </a:rPr>
              <a:pPr/>
              <a:t>105</a:t>
            </a:fld>
            <a:endParaRPr lang="en-GB" sz="1200">
              <a:solidFill>
                <a:prstClr val="white"/>
              </a:solidFill>
            </a:endParaRPr>
          </a:p>
        </p:txBody>
      </p:sp>
    </p:spTree>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24" name="Shape 2524"/>
          <p:cNvSpPr>
            <a:spLocks noGrp="1" noRot="1" noChangeAspect="1"/>
          </p:cNvSpPr>
          <p:nvPr>
            <p:ph type="sldImg"/>
          </p:nvPr>
        </p:nvSpPr>
        <p:spPr>
          <a:prstGeom prst="rect">
            <a:avLst/>
          </a:prstGeom>
        </p:spPr>
        <p:txBody>
          <a:bodyPr/>
          <a:lstStyle/>
          <a:p>
            <a:endParaRPr/>
          </a:p>
        </p:txBody>
      </p:sp>
      <p:sp>
        <p:nvSpPr>
          <p:cNvPr id="2525" name="Shape 2525"/>
          <p:cNvSpPr>
            <a:spLocks noGrp="1"/>
          </p:cNvSpPr>
          <p:nvPr>
            <p:ph type="body" sz="quarter" idx="1"/>
          </p:nvPr>
        </p:nvSpPr>
        <p:spPr>
          <a:prstGeom prst="rect">
            <a:avLst/>
          </a:prstGeom>
        </p:spPr>
        <p:txBody>
          <a:bodyPr/>
          <a:lstStyle/>
          <a:p>
            <a:pPr rtl="1"/>
            <a:r>
              <a:rPr lang="ar-SA" dirty="0"/>
              <a:t>معظم المدن القديمة كانت تسقط بعد حصار يدوم عدة أشهر. أعتقد الكثيرون أنه لا يمكن أبدًا غزو بابل بجدرانها المزدوجة، وخندقها، وأبراجها العديدة.</a:t>
            </a:r>
          </a:p>
          <a:p>
            <a:pPr rtl="1"/>
            <a:r>
              <a:rPr lang="ar-SA" dirty="0"/>
              <a:t>ومع ذلك، سقطت بابل في إحدى الليالي على أيدي الفرس، حيث قاموا بكل بساطة بتحويل نهر الفرات حتى يتمكن الجنود من الدخول تحت بوابات المياه وفتح الأبواب لبقية الجيش. </a:t>
            </a:r>
          </a:p>
        </p:txBody>
      </p:sp>
    </p:spTree>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747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B2402BF2-9ECA-E244-928E-2353EB95BB23}"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107</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617474" name="Rectangle 2"/>
          <p:cNvSpPr>
            <a:spLocks noGrp="1" noRot="1" noChangeAspect="1" noChangeArrowheads="1" noTextEdit="1"/>
          </p:cNvSpPr>
          <p:nvPr>
            <p:ph type="sldImg"/>
          </p:nvPr>
        </p:nvSpPr>
        <p:spPr>
          <a:ln/>
        </p:spPr>
      </p:sp>
      <p:sp>
        <p:nvSpPr>
          <p:cNvPr id="617475"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r>
              <a:rPr lang="en-US" dirty="0">
                <a:latin typeface="Arial" panose="020B0604020202020204" pitchFamily="34" charset="0"/>
                <a:ea typeface="ＭＳ Ｐゴシック" charset="0"/>
                <a:cs typeface="Arial" panose="020B0604020202020204" pitchFamily="34" charset="0"/>
              </a:rPr>
              <a:t>In 539 BC Belshazzar denied God's sovereignty at a huge party by praising false gods while drinking from the temple goblets (5:1-4).</a:t>
            </a:r>
          </a:p>
          <a:p>
            <a:pPr eaLnBrk="1" hangingPunct="1"/>
            <a:r>
              <a:rPr lang="en-US" dirty="0">
                <a:latin typeface="Arial" panose="020B0604020202020204" pitchFamily="34" charset="0"/>
                <a:ea typeface="ＭＳ Ｐゴシック" charset="0"/>
                <a:cs typeface="Arial" panose="020B0604020202020204" pitchFamily="34" charset="0"/>
              </a:rPr>
              <a:t>God hid his judgment due to Belshazzar’s pride in an unreadable wall inscription that the wise men could not decipher (5:5-9).</a:t>
            </a:r>
          </a:p>
          <a:p>
            <a:pPr eaLnBrk="1" hangingPunct="1"/>
            <a:r>
              <a:rPr lang="en-US" dirty="0">
                <a:latin typeface="Arial" panose="020B0604020202020204" pitchFamily="34" charset="0"/>
                <a:ea typeface="ＭＳ Ｐゴシック" charset="0"/>
                <a:cs typeface="Arial" panose="020B0604020202020204" pitchFamily="34" charset="0"/>
              </a:rPr>
              <a:t>God helped Daniel interpret the inscription as his judgment on Belshazzar’s pride and wisdom for the humble (5:10-28).</a:t>
            </a:r>
          </a:p>
          <a:p>
            <a:pPr eaLnBrk="1" hangingPunct="1"/>
            <a:r>
              <a:rPr lang="en-US" dirty="0">
                <a:latin typeface="Arial" panose="020B0604020202020204" pitchFamily="34" charset="0"/>
                <a:ea typeface="ＭＳ Ｐゴシック" charset="0"/>
                <a:cs typeface="Arial" panose="020B0604020202020204" pitchFamily="34" charset="0"/>
              </a:rPr>
              <a:t>__________</a:t>
            </a:r>
          </a:p>
          <a:p>
            <a:pPr eaLnBrk="1" hangingPunct="1"/>
            <a:r>
              <a:rPr lang="en-US" dirty="0">
                <a:latin typeface="Arial" panose="020B0604020202020204" pitchFamily="34" charset="0"/>
                <a:ea typeface="ＭＳ Ｐゴシック" charset="0"/>
                <a:cs typeface="Arial" panose="020B0604020202020204" pitchFamily="34" charset="0"/>
              </a:rPr>
              <a:t>OS-27-Daniel-124</a:t>
            </a:r>
          </a:p>
          <a:p>
            <a:pPr eaLnBrk="1" hangingPunct="1"/>
            <a:r>
              <a:rPr lang="en-US" dirty="0">
                <a:latin typeface="Arial" panose="020B0604020202020204" pitchFamily="34" charset="0"/>
                <a:ea typeface="ＭＳ Ｐゴシック" charset="0"/>
                <a:cs typeface="Arial" panose="020B0604020202020204" pitchFamily="34" charset="0"/>
              </a:rPr>
              <a:t>OS-35-Habakkuk-168</a:t>
            </a:r>
          </a:p>
          <a:p>
            <a:pPr eaLnBrk="1" hangingPunct="1"/>
            <a:endParaRPr lang="en-US"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4288386685"/>
      </p:ext>
    </p:extLst>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00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8F1F16A7-3BF3-BB44-9610-0474CFB2FC3A}" type="slidenum">
              <a:rPr lang="en-US" sz="1200">
                <a:solidFill>
                  <a:srgbClr val="000000"/>
                </a:solidFill>
              </a:rPr>
              <a:pPr/>
              <a:t>108</a:t>
            </a:fld>
            <a:endParaRPr lang="en-US" sz="1200">
              <a:solidFill>
                <a:srgbClr val="000000"/>
              </a:solidFill>
            </a:endParaRPr>
          </a:p>
        </p:txBody>
      </p:sp>
      <p:sp>
        <p:nvSpPr>
          <p:cNvPr id="1024002" name="Rectangle 2"/>
          <p:cNvSpPr>
            <a:spLocks noGrp="1" noRot="1" noChangeAspect="1" noChangeArrowheads="1" noTextEdit="1"/>
          </p:cNvSpPr>
          <p:nvPr>
            <p:ph type="sldImg"/>
          </p:nvPr>
        </p:nvSpPr>
        <p:spPr>
          <a:ln/>
        </p:spPr>
      </p:sp>
      <p:sp>
        <p:nvSpPr>
          <p:cNvPr id="1024003"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https://</a:t>
            </a:r>
            <a:r>
              <a:rPr lang="en-US" dirty="0" err="1"/>
              <a:t>revelationscriptures.com</a:t>
            </a:r>
            <a:r>
              <a:rPr lang="en-US" dirty="0"/>
              <a:t>/revelation-13-beast-image-mark-666-conquers-saints-42-months-false-prophet/</a:t>
            </a:r>
          </a:p>
          <a:p>
            <a:r>
              <a:rPr lang="en-US" dirty="0"/>
              <a:t>Accessed 26 May 2020</a:t>
            </a:r>
          </a:p>
          <a:p>
            <a:endParaRPr lang="en-US" dirty="0"/>
          </a:p>
        </p:txBody>
      </p:sp>
      <p:sp>
        <p:nvSpPr>
          <p:cNvPr id="4" name="Slide Number Placeholder 3"/>
          <p:cNvSpPr>
            <a:spLocks noGrp="1"/>
          </p:cNvSpPr>
          <p:nvPr>
            <p:ph type="sldNum" sz="quarter" idx="5"/>
          </p:nvPr>
        </p:nvSpPr>
        <p:spPr/>
        <p:txBody>
          <a:bodyPr/>
          <a:lstStyle/>
          <a:p>
            <a:fld id="{4098E5EC-D061-BC46-AA62-5FF63F6BC05F}" type="slidenum">
              <a:rPr lang="en-US" smtClean="0"/>
              <a:t>8</a:t>
            </a:fld>
            <a:endParaRPr lang="en-US"/>
          </a:p>
        </p:txBody>
      </p:sp>
    </p:spTree>
    <p:extLst>
      <p:ext uri="{BB962C8B-B14F-4D97-AF65-F5344CB8AC3E}">
        <p14:creationId xmlns:p14="http://schemas.microsoft.com/office/powerpoint/2010/main" val="1297425318"/>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03" name="Shape 2603"/>
          <p:cNvSpPr>
            <a:spLocks noGrp="1" noRot="1" noChangeAspect="1"/>
          </p:cNvSpPr>
          <p:nvPr>
            <p:ph type="sldImg"/>
          </p:nvPr>
        </p:nvSpPr>
        <p:spPr>
          <a:prstGeom prst="rect">
            <a:avLst/>
          </a:prstGeom>
        </p:spPr>
        <p:txBody>
          <a:bodyPr/>
          <a:lstStyle/>
          <a:p>
            <a:endParaRPr/>
          </a:p>
        </p:txBody>
      </p:sp>
      <p:sp>
        <p:nvSpPr>
          <p:cNvPr id="2604" name="Shape 2604"/>
          <p:cNvSpPr>
            <a:spLocks noGrp="1"/>
          </p:cNvSpPr>
          <p:nvPr>
            <p:ph type="body" sz="quarter" idx="1"/>
          </p:nvPr>
        </p:nvSpPr>
        <p:spPr>
          <a:prstGeom prst="rect">
            <a:avLst/>
          </a:prstGeom>
        </p:spPr>
        <p:txBody>
          <a:bodyPr/>
          <a:lstStyle/>
          <a:p>
            <a:pPr rtl="1"/>
            <a:r>
              <a:rPr lang="ar-SA" dirty="0"/>
              <a:t>الأباطرة باللون الأسود يضطهدون المسيحيين</a:t>
            </a:r>
          </a:p>
          <a:p>
            <a:pPr rtl="1"/>
            <a:r>
              <a:rPr lang="ar-SA" dirty="0"/>
              <a:t>يعلمنا هذا المقرر أن سفر الرؤيا كتب في عهد حكم </a:t>
            </a:r>
            <a:r>
              <a:rPr lang="ar-SA" dirty="0" err="1"/>
              <a:t>دوميتيان</a:t>
            </a:r>
            <a:r>
              <a:rPr lang="ar-SA" dirty="0"/>
              <a:t> في نهاية القرن الأول.</a:t>
            </a:r>
          </a:p>
          <a:p>
            <a:r>
              <a:rPr lang="en-US" dirty="0"/>
              <a:t>____________</a:t>
            </a:r>
          </a:p>
          <a:p>
            <a:r>
              <a:rPr dirty="0"/>
              <a:t>NS-21-1 Peter-63</a:t>
            </a:r>
          </a:p>
          <a:p>
            <a:r>
              <a:rPr dirty="0"/>
              <a:t>NS-27_Rev1-slide 94</a:t>
            </a:r>
          </a:p>
          <a:p>
            <a:r>
              <a:rPr dirty="0"/>
              <a:t>NS-27-Rev4-6-slide 36</a:t>
            </a:r>
            <a:endParaRPr lang="en-US" dirty="0"/>
          </a:p>
          <a:p>
            <a:pPr marL="0" marR="0" lvl="0" indent="0" algn="l" defTabSz="457200" rtl="0" eaLnBrk="1" fontAlgn="auto" latinLnBrk="0" hangingPunct="1">
              <a:lnSpc>
                <a:spcPct val="100000"/>
              </a:lnSpc>
              <a:spcBef>
                <a:spcPts val="0"/>
              </a:spcBef>
              <a:spcAft>
                <a:spcPts val="0"/>
              </a:spcAft>
              <a:buClrTx/>
              <a:buSzTx/>
              <a:buFontTx/>
              <a:buNone/>
              <a:tabLst/>
              <a:defRPr/>
            </a:pPr>
            <a:r>
              <a:rPr lang="en-US" dirty="0"/>
              <a:t>NS-27-Rev13-19—slide 111</a:t>
            </a:r>
          </a:p>
        </p:txBody>
      </p:sp>
    </p:spTree>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7827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D3DAD08C-B01A-0748-90B5-5A619572F5E0}" type="slidenum">
              <a:rPr lang="en-GB" sz="1200">
                <a:solidFill>
                  <a:prstClr val="white"/>
                </a:solidFill>
              </a:rPr>
              <a:pPr/>
              <a:t>112</a:t>
            </a:fld>
            <a:endParaRPr lang="en-GB" sz="1200">
              <a:solidFill>
                <a:prstClr val="white"/>
              </a:solidFill>
            </a:endParaRPr>
          </a:p>
        </p:txBody>
      </p:sp>
      <p:sp>
        <p:nvSpPr>
          <p:cNvPr id="1078274" name="Rectangle 2"/>
          <p:cNvSpPr>
            <a:spLocks noGrp="1" noRot="1" noChangeAspect="1" noChangeArrowheads="1"/>
          </p:cNvSpPr>
          <p:nvPr>
            <p:ph type="sldImg"/>
          </p:nvPr>
        </p:nvSpPr>
        <p:spPr>
          <a:solidFill>
            <a:srgbClr val="FFFFFF"/>
          </a:solidFill>
          <a:ln/>
        </p:spPr>
      </p:sp>
      <p:sp>
        <p:nvSpPr>
          <p:cNvPr id="107827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dirty="0">
                <a:latin typeface="Times New Roman" charset="0"/>
                <a:ea typeface="ＭＳ Ｐゴシック" charset="0"/>
                <a:cs typeface="ＭＳ Ｐゴシック" charset="0"/>
              </a:rPr>
              <a:t>http://</a:t>
            </a:r>
            <a:r>
              <a:rPr lang="en-US" dirty="0" err="1">
                <a:latin typeface="Times New Roman" charset="0"/>
                <a:ea typeface="ＭＳ Ｐゴシック" charset="0"/>
                <a:cs typeface="ＭＳ Ｐゴシック" charset="0"/>
              </a:rPr>
              <a:t>allanturner.com</a:t>
            </a:r>
            <a:r>
              <a:rPr lang="en-US" dirty="0">
                <a:latin typeface="Times New Roman" charset="0"/>
                <a:ea typeface="ＭＳ Ｐゴシック" charset="0"/>
                <a:cs typeface="ＭＳ Ｐゴシック" charset="0"/>
              </a:rPr>
              <a:t>/RE07.html</a:t>
            </a:r>
          </a:p>
        </p:txBody>
      </p:sp>
    </p:spTree>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7827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D3DAD08C-B01A-0748-90B5-5A619572F5E0}" type="slidenum">
              <a:rPr lang="en-GB" sz="1200">
                <a:solidFill>
                  <a:prstClr val="white"/>
                </a:solidFill>
              </a:rPr>
              <a:pPr/>
              <a:t>113</a:t>
            </a:fld>
            <a:endParaRPr lang="en-GB" sz="1200">
              <a:solidFill>
                <a:prstClr val="white"/>
              </a:solidFill>
            </a:endParaRPr>
          </a:p>
        </p:txBody>
      </p:sp>
      <p:sp>
        <p:nvSpPr>
          <p:cNvPr id="1078274" name="Rectangle 2"/>
          <p:cNvSpPr>
            <a:spLocks noGrp="1" noRot="1" noChangeAspect="1" noChangeArrowheads="1"/>
          </p:cNvSpPr>
          <p:nvPr>
            <p:ph type="sldImg"/>
          </p:nvPr>
        </p:nvSpPr>
        <p:spPr>
          <a:solidFill>
            <a:srgbClr val="FFFFFF"/>
          </a:solidFill>
          <a:ln/>
        </p:spPr>
      </p:sp>
      <p:sp>
        <p:nvSpPr>
          <p:cNvPr id="107827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dirty="0">
                <a:latin typeface="Times New Roman" charset="0"/>
                <a:ea typeface="ＭＳ Ｐゴシック" charset="0"/>
                <a:cs typeface="ＭＳ Ｐゴシック" charset="0"/>
              </a:rPr>
              <a:t>http://</a:t>
            </a:r>
            <a:r>
              <a:rPr lang="en-US" dirty="0" err="1">
                <a:latin typeface="Times New Roman" charset="0"/>
                <a:ea typeface="ＭＳ Ｐゴシック" charset="0"/>
                <a:cs typeface="ＭＳ Ｐゴシック" charset="0"/>
              </a:rPr>
              <a:t>allanturner.com</a:t>
            </a:r>
            <a:r>
              <a:rPr lang="en-US">
                <a:latin typeface="Times New Roman" charset="0"/>
                <a:ea typeface="ＭＳ Ｐゴシック" charset="0"/>
                <a:cs typeface="ＭＳ Ｐゴシック" charset="0"/>
              </a:rPr>
              <a:t>/RE07.html</a:t>
            </a:r>
          </a:p>
        </p:txBody>
      </p:sp>
    </p:spTree>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Tree>
    <p:extLst>
      <p:ext uri="{BB962C8B-B14F-4D97-AF65-F5344CB8AC3E}">
        <p14:creationId xmlns:p14="http://schemas.microsoft.com/office/powerpoint/2010/main" val="3218574776"/>
      </p:ext>
    </p:extLst>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Tree>
    <p:extLst>
      <p:ext uri="{BB962C8B-B14F-4D97-AF65-F5344CB8AC3E}">
        <p14:creationId xmlns:p14="http://schemas.microsoft.com/office/powerpoint/2010/main" val="2721529017"/>
      </p:ext>
    </p:extLst>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eaLnBrk="1" hangingPunct="1"/>
            <a:endParaRPr lang="en-US" dirty="0"/>
          </a:p>
          <a:p>
            <a:pPr eaLnBrk="1" hangingPunct="1"/>
            <a:r>
              <a:rPr lang="en-US" dirty="0"/>
              <a:t>_________</a:t>
            </a:r>
          </a:p>
          <a:p>
            <a:pPr eaLnBrk="1" hangingPunct="1"/>
            <a:r>
              <a:rPr lang="en-US" dirty="0"/>
              <a:t>OS-27-Daniel-312</a:t>
            </a:r>
          </a:p>
          <a:p>
            <a:pPr eaLnBrk="1" hangingPunct="1"/>
            <a:r>
              <a:rPr lang="en-US" dirty="0"/>
              <a:t>NC-13-Preterism-24</a:t>
            </a:r>
          </a:p>
          <a:p>
            <a:pPr eaLnBrk="1" hangingPunct="1"/>
            <a:r>
              <a:rPr lang="en-US" dirty="0"/>
              <a:t>NS-27-Rev13-19—slide 118</a:t>
            </a:r>
          </a:p>
          <a:p>
            <a:endParaRPr lang="en-US" dirty="0"/>
          </a:p>
        </p:txBody>
      </p:sp>
    </p:spTree>
    <p:extLst>
      <p:ext uri="{BB962C8B-B14F-4D97-AF65-F5344CB8AC3E}">
        <p14:creationId xmlns:p14="http://schemas.microsoft.com/office/powerpoint/2010/main" val="2171436291"/>
      </p:ext>
    </p:extLst>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7827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D3DAD08C-B01A-0748-90B5-5A619572F5E0}"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119</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1078274" name="Rectangle 2"/>
          <p:cNvSpPr>
            <a:spLocks noGrp="1" noRot="1" noChangeAspect="1" noChangeArrowheads="1"/>
          </p:cNvSpPr>
          <p:nvPr>
            <p:ph type="sldImg"/>
          </p:nvPr>
        </p:nvSpPr>
        <p:spPr>
          <a:solidFill>
            <a:srgbClr val="FFFFFF"/>
          </a:solidFill>
          <a:ln/>
        </p:spPr>
      </p:sp>
      <p:sp>
        <p:nvSpPr>
          <p:cNvPr id="107827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Tree>
    <p:extLst>
      <p:ext uri="{BB962C8B-B14F-4D97-AF65-F5344CB8AC3E}">
        <p14:creationId xmlns:p14="http://schemas.microsoft.com/office/powerpoint/2010/main" val="1647787178"/>
      </p:ext>
    </p:extLst>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Tree>
    <p:extLst>
      <p:ext uri="{BB962C8B-B14F-4D97-AF65-F5344CB8AC3E}">
        <p14:creationId xmlns:p14="http://schemas.microsoft.com/office/powerpoint/2010/main" val="2705689226"/>
      </p:ext>
    </p:extLst>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Tree>
    <p:extLst>
      <p:ext uri="{BB962C8B-B14F-4D97-AF65-F5344CB8AC3E}">
        <p14:creationId xmlns:p14="http://schemas.microsoft.com/office/powerpoint/2010/main" val="4214709500"/>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indent="0" algn="l" defTabSz="914400" rtl="0" eaLnBrk="0" fontAlgn="base" latinLnBrk="0" hangingPunct="0">
              <a:lnSpc>
                <a:spcPct val="100000"/>
              </a:lnSpc>
              <a:spcBef>
                <a:spcPct val="30000"/>
              </a:spcBef>
              <a:spcAft>
                <a:spcPct val="0"/>
              </a:spcAft>
              <a:buClrTx/>
              <a:buSzTx/>
              <a:buFontTx/>
              <a:buNone/>
              <a:tabLst/>
              <a:defRPr/>
            </a:pPr>
            <a:r>
              <a:rPr lang="en-US" dirty="0">
                <a:latin typeface="Arial" panose="020B0604020202020204" pitchFamily="34" charset="0"/>
                <a:cs typeface="Arial" panose="020B0604020202020204" pitchFamily="34" charset="0"/>
              </a:rPr>
              <a:t>Satan worship is becoming much more popular in the USA, even though Satan does</a:t>
            </a:r>
            <a:r>
              <a:rPr lang="en-US" baseline="0" dirty="0">
                <a:latin typeface="Arial" panose="020B0604020202020204" pitchFamily="34" charset="0"/>
                <a:cs typeface="Arial" panose="020B0604020202020204" pitchFamily="34" charset="0"/>
              </a:rPr>
              <a:t> not care if people worship him or something or someone else—as long as this is not God!  Every major city in the USA has a Satanic church.  One former Satanic priest, Mike </a:t>
            </a:r>
            <a:r>
              <a:rPr lang="en-US" baseline="0" dirty="0" err="1">
                <a:latin typeface="Arial" panose="020B0604020202020204" pitchFamily="34" charset="0"/>
                <a:cs typeface="Arial" panose="020B0604020202020204" pitchFamily="34" charset="0"/>
              </a:rPr>
              <a:t>Warnke</a:t>
            </a:r>
            <a:r>
              <a:rPr lang="en-US" baseline="0" dirty="0">
                <a:latin typeface="Arial" panose="020B0604020202020204" pitchFamily="34" charset="0"/>
                <a:cs typeface="Arial" panose="020B0604020202020204" pitchFamily="34" charset="0"/>
              </a:rPr>
              <a:t>, is now a Christian.  He estimates that 80% of missing persons who have never been found were offered as human sacrifices.  </a:t>
            </a:r>
          </a:p>
          <a:p>
            <a:pPr marL="0" marR="0" indent="0" algn="l" defTabSz="914400" rtl="0" eaLnBrk="0" fontAlgn="base" latinLnBrk="0" hangingPunct="0">
              <a:lnSpc>
                <a:spcPct val="100000"/>
              </a:lnSpc>
              <a:spcBef>
                <a:spcPct val="30000"/>
              </a:spcBef>
              <a:spcAft>
                <a:spcPct val="0"/>
              </a:spcAft>
              <a:buClrTx/>
              <a:buSzTx/>
              <a:buFontTx/>
              <a:buNone/>
              <a:tabLst/>
              <a:defRPr/>
            </a:pPr>
            <a:endParaRPr lang="en-US" baseline="0" dirty="0">
              <a:latin typeface="Arial" panose="020B0604020202020204" pitchFamily="34" charset="0"/>
              <a:cs typeface="Arial" panose="020B0604020202020204" pitchFamily="34" charset="0"/>
            </a:endParaRPr>
          </a:p>
          <a:p>
            <a:pPr marL="0" marR="0" indent="0" algn="l" defTabSz="914400" rtl="0" eaLnBrk="0" fontAlgn="base" latinLnBrk="0" hangingPunct="0">
              <a:lnSpc>
                <a:spcPct val="100000"/>
              </a:lnSpc>
              <a:spcBef>
                <a:spcPct val="30000"/>
              </a:spcBef>
              <a:spcAft>
                <a:spcPct val="0"/>
              </a:spcAft>
              <a:buClrTx/>
              <a:buSzTx/>
              <a:buFontTx/>
              <a:buNone/>
              <a:tabLst/>
              <a:defRPr/>
            </a:pPr>
            <a:r>
              <a:rPr lang="en-US" baseline="0" dirty="0">
                <a:latin typeface="Arial" panose="020B0604020202020204" pitchFamily="34" charset="0"/>
                <a:cs typeface="Arial" panose="020B0604020202020204" pitchFamily="34" charset="0"/>
              </a:rPr>
              <a:t>"</a:t>
            </a:r>
            <a:r>
              <a:rPr lang="en-US" sz="1200" kern="1200" dirty="0">
                <a:solidFill>
                  <a:schemeClr val="tx1"/>
                </a:solidFill>
                <a:effectLst/>
                <a:latin typeface="Arial" panose="020B0604020202020204" pitchFamily="34" charset="0"/>
                <a:ea typeface="ＭＳ Ｐゴシック" pitchFamily="-108" charset="-128"/>
                <a:cs typeface="Arial" panose="020B0604020202020204" pitchFamily="34" charset="0"/>
              </a:rPr>
              <a:t>Not only will there be wonder, but there will also be </a:t>
            </a:r>
            <a:r>
              <a:rPr lang="en-US" sz="1200" i="1" kern="1200" dirty="0">
                <a:solidFill>
                  <a:schemeClr val="tx1"/>
                </a:solidFill>
                <a:effectLst/>
                <a:latin typeface="Arial" panose="020B0604020202020204" pitchFamily="34" charset="0"/>
                <a:ea typeface="ＭＳ Ｐゴシック" pitchFamily="-108" charset="-128"/>
                <a:cs typeface="Arial" panose="020B0604020202020204" pitchFamily="34" charset="0"/>
              </a:rPr>
              <a:t>worship </a:t>
            </a:r>
            <a:r>
              <a:rPr lang="en-US" sz="1200" kern="1200" dirty="0">
                <a:solidFill>
                  <a:schemeClr val="tx1"/>
                </a:solidFill>
                <a:effectLst/>
                <a:latin typeface="Arial" panose="020B0604020202020204" pitchFamily="34" charset="0"/>
                <a:ea typeface="ＭＳ Ｐゴシック" pitchFamily="-108" charset="-128"/>
                <a:cs typeface="Arial" panose="020B0604020202020204" pitchFamily="34" charset="0"/>
              </a:rPr>
              <a:t>(Rev. 13:4). Worship is the one thing Satan has always wanted (Matt. 4:8–10), and he will receive it through “the beast.” The second “beast,” described in the last half of this chapter, will organize and promote the worship of Antichrist, making it the official religion of the world!"</a:t>
            </a:r>
            <a:r>
              <a:rPr lang="en-US" sz="1200" kern="1200" baseline="0" dirty="0">
                <a:solidFill>
                  <a:schemeClr val="tx1"/>
                </a:solidFill>
                <a:effectLst/>
                <a:latin typeface="Arial" panose="020B0604020202020204" pitchFamily="34" charset="0"/>
                <a:ea typeface="ＭＳ Ｐゴシック" pitchFamily="-108" charset="-128"/>
                <a:cs typeface="Arial" panose="020B0604020202020204" pitchFamily="34" charset="0"/>
              </a:rPr>
              <a:t> (Wiersbe).</a:t>
            </a:r>
            <a:endParaRPr lang="en-US" dirty="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10"/>
          </p:nvPr>
        </p:nvSpPr>
        <p:spPr/>
        <p:txBody>
          <a:bodyPr/>
          <a:lstStyle/>
          <a:p>
            <a:pPr>
              <a:defRPr/>
            </a:pPr>
            <a:fld id="{7A1965BF-27EB-1845-89B5-B5ADA144D014}" type="slidenum">
              <a:rPr lang="en-GB" smtClean="0">
                <a:solidFill>
                  <a:prstClr val="black"/>
                </a:solidFill>
              </a:rPr>
              <a:pPr>
                <a:defRPr/>
              </a:pPr>
              <a:t>16</a:t>
            </a:fld>
            <a:endParaRPr lang="en-GB">
              <a:solidFill>
                <a:prstClr val="black"/>
              </a:solidFill>
            </a:endParaRPr>
          </a:p>
        </p:txBody>
      </p:sp>
    </p:spTree>
    <p:extLst>
      <p:ext uri="{BB962C8B-B14F-4D97-AF65-F5344CB8AC3E}">
        <p14:creationId xmlns:p14="http://schemas.microsoft.com/office/powerpoint/2010/main" val="931904555"/>
      </p:ext>
    </p:extLst>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a:p>
            <a:r>
              <a:rPr lang="en-US" dirty="0"/>
              <a:t>___________</a:t>
            </a:r>
          </a:p>
          <a:p>
            <a:r>
              <a:rPr lang="en-US" dirty="0"/>
              <a:t>OS-27-Daniel-294</a:t>
            </a:r>
          </a:p>
          <a:p>
            <a:r>
              <a:rPr lang="en-US" dirty="0"/>
              <a:t>NS-27-Rev13-19-slide 123</a:t>
            </a:r>
          </a:p>
          <a:p>
            <a:endParaRPr lang="en-US" dirty="0"/>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4098E5EC-D061-BC46-AA62-5FF63F6BC05F}" type="slidenum">
              <a:rPr kumimoji="0" lang="en-US" sz="1200" b="0" i="0" u="none" strike="noStrike" kern="1200" cap="none" spc="0" normalizeH="0" baseline="0" noProof="0" smtClean="0">
                <a:ln>
                  <a:noFill/>
                </a:ln>
                <a:solidFill>
                  <a:prstClr val="black"/>
                </a:solidFill>
                <a:effectLst/>
                <a:uLnTx/>
                <a:uFillTx/>
                <a:latin typeface="Calibri"/>
                <a:ea typeface="ＭＳ Ｐゴシック" charset="0"/>
                <a:cs typeface="+mn-cs"/>
              </a:rPr>
              <a:pPr marL="0" marR="0" lvl="0" indent="0" algn="r" defTabSz="457200" rtl="0" eaLnBrk="1" fontAlgn="auto" latinLnBrk="0" hangingPunct="1">
                <a:lnSpc>
                  <a:spcPct val="100000"/>
                </a:lnSpc>
                <a:spcBef>
                  <a:spcPts val="0"/>
                </a:spcBef>
                <a:spcAft>
                  <a:spcPts val="0"/>
                </a:spcAft>
                <a:buClrTx/>
                <a:buSzTx/>
                <a:buFontTx/>
                <a:buNone/>
                <a:tabLst/>
                <a:defRPr/>
              </a:pPr>
              <a:t>123</a:t>
            </a:fld>
            <a:endParaRPr kumimoji="0" lang="en-US" sz="1200" b="0" i="0" u="none" strike="noStrike" kern="1200" cap="none" spc="0" normalizeH="0" baseline="0" noProof="0">
              <a:ln>
                <a:noFill/>
              </a:ln>
              <a:solidFill>
                <a:prstClr val="black"/>
              </a:solidFill>
              <a:effectLst/>
              <a:uLnTx/>
              <a:uFillTx/>
              <a:latin typeface="Calibri"/>
              <a:ea typeface="ＭＳ Ｐゴシック" charset="0"/>
              <a:cs typeface="+mn-cs"/>
            </a:endParaRPr>
          </a:p>
        </p:txBody>
      </p:sp>
    </p:spTree>
    <p:extLst>
      <p:ext uri="{BB962C8B-B14F-4D97-AF65-F5344CB8AC3E}">
        <p14:creationId xmlns:p14="http://schemas.microsoft.com/office/powerpoint/2010/main" val="2628105693"/>
      </p:ext>
    </p:extLst>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3936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DF4DBFA3-7199-E04B-B355-EF4323DBF0BB}" type="slidenum">
              <a:rPr lang="en-US" sz="1200">
                <a:solidFill>
                  <a:srgbClr val="000000"/>
                </a:solidFill>
                <a:latin typeface="Times New Roman" charset="0"/>
              </a:rPr>
              <a:pPr/>
              <a:t>124</a:t>
            </a:fld>
            <a:endParaRPr lang="en-US" sz="1200">
              <a:solidFill>
                <a:srgbClr val="000000"/>
              </a:solidFill>
              <a:latin typeface="Times New Roman" charset="0"/>
            </a:endParaRPr>
          </a:p>
        </p:txBody>
      </p:sp>
      <p:sp>
        <p:nvSpPr>
          <p:cNvPr id="1039362" name="Rectangle 2"/>
          <p:cNvSpPr>
            <a:spLocks noGrp="1" noRot="1" noChangeAspect="1" noChangeArrowheads="1" noTextEdit="1"/>
          </p:cNvSpPr>
          <p:nvPr>
            <p:ph type="sldImg"/>
          </p:nvPr>
        </p:nvSpPr>
        <p:spPr>
          <a:solidFill>
            <a:srgbClr val="FFFFFF"/>
          </a:solidFill>
          <a:ln/>
        </p:spPr>
      </p:sp>
      <p:sp>
        <p:nvSpPr>
          <p:cNvPr id="1039363" name="Rectangle 3"/>
          <p:cNvSpPr>
            <a:spLocks noGrp="1" noChangeArrowheads="1"/>
          </p:cNvSpPr>
          <p:nvPr>
            <p:ph type="body" idx="1"/>
          </p:nvPr>
        </p:nvSpPr>
        <p:spPr>
          <a:xfrm>
            <a:off x="914400" y="4343400"/>
            <a:ext cx="50292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a:p>
            <a:r>
              <a:rPr lang="en-US" dirty="0"/>
              <a:t>"Ever since its completion on December 14 1999, the EU parliament has raised eyebrows and questions regarding its structure. The main tower, called the “Louise Weiss” building, looks peculiar and modernist. Why does it look unfinished? Promoters say it reflects the “unfinished nature of Europe”. However, some research on the subject reveals the dark and deep symbolism of the building. Exposing the real source of inspiration behind the Louise Weiss building is exposing the esoteric beliefs of the world elite, their dark aspirations and their interpretation of ancient scriptures."</a:t>
            </a:r>
          </a:p>
          <a:p>
            <a:endParaRPr lang="en-US" dirty="0"/>
          </a:p>
          <a:p>
            <a:r>
              <a:rPr lang="en-US" b="1" dirty="0"/>
              <a:t>Sinister Sites – The EU Parliament</a:t>
            </a:r>
          </a:p>
          <a:p>
            <a:r>
              <a:rPr lang="en-US" dirty="0"/>
              <a:t>December 8, 2008 (author an anonymous</a:t>
            </a:r>
            <a:r>
              <a:rPr lang="en-US" baseline="0" dirty="0"/>
              <a:t> Christian</a:t>
            </a:r>
            <a:r>
              <a:rPr lang="en-US" dirty="0"/>
              <a:t>)</a:t>
            </a:r>
          </a:p>
          <a:p>
            <a:r>
              <a:rPr lang="en-US" sz="1200" b="1" kern="1200" dirty="0">
                <a:solidFill>
                  <a:schemeClr val="tx1"/>
                </a:solidFill>
                <a:effectLst/>
                <a:latin typeface="+mn-lt"/>
                <a:ea typeface="+mn-ea"/>
                <a:cs typeface="+mn-cs"/>
              </a:rPr>
              <a:t>The Vigilant Citizen</a:t>
            </a:r>
            <a:endParaRPr lang="en-US" dirty="0"/>
          </a:p>
          <a:p>
            <a:r>
              <a:rPr lang="en-US" dirty="0"/>
              <a:t>https://</a:t>
            </a:r>
            <a:r>
              <a:rPr lang="en-US" dirty="0" err="1"/>
              <a:t>vigilantcitizen.com</a:t>
            </a:r>
            <a:r>
              <a:rPr lang="en-US" dirty="0"/>
              <a:t>/</a:t>
            </a:r>
            <a:r>
              <a:rPr lang="en-US" dirty="0" err="1"/>
              <a:t>sinistersites</a:t>
            </a:r>
            <a:r>
              <a:rPr lang="en-US" dirty="0"/>
              <a:t>/sinister-sites-the-</a:t>
            </a:r>
            <a:r>
              <a:rPr lang="en-US" dirty="0" err="1"/>
              <a:t>eu</a:t>
            </a:r>
            <a:r>
              <a:rPr lang="en-US" dirty="0"/>
              <a:t>-parliament/</a:t>
            </a:r>
          </a:p>
          <a:p>
            <a:r>
              <a:rPr lang="en-US" dirty="0"/>
              <a:t>Accessed 17 Oct 2017</a:t>
            </a:r>
          </a:p>
          <a:p>
            <a:endParaRPr lang="en-US" dirty="0"/>
          </a:p>
        </p:txBody>
      </p:sp>
      <p:sp>
        <p:nvSpPr>
          <p:cNvPr id="4" name="Slide Number Placeholder 3"/>
          <p:cNvSpPr>
            <a:spLocks noGrp="1"/>
          </p:cNvSpPr>
          <p:nvPr>
            <p:ph type="sldNum" sz="quarter" idx="10"/>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A43637BF-769E-6949-A740-9BC28E17C188}"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125</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188597724"/>
      </p:ext>
    </p:extLst>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a:p>
            <a:r>
              <a:rPr lang="en-US"/>
              <a:t>"We’ll go straight to the point: the Louise Weiss building is meant to look like painting “</a:t>
            </a:r>
            <a:r>
              <a:rPr lang="en-US" i="1"/>
              <a:t>The Tower of Babel</a:t>
            </a:r>
            <a:r>
              <a:rPr lang="en-US"/>
              <a:t>” by Pieter Brueghel the Elder in 1563. Story says that the Tower of Babel was never completed. So, the UN Parliament is basically continuing the unfinished work of Nimrod, the infamous tyrant, who was building the Tower of Babel to defy God. Do you think this is a good source of inspiration for a “democratic institution”?</a:t>
            </a:r>
          </a:p>
          <a:p>
            <a:endParaRPr lang="en-US"/>
          </a:p>
          <a:p>
            <a:r>
              <a:rPr lang="en-US" b="1"/>
              <a:t>Nimrod and the Tower of Babel</a:t>
            </a:r>
            <a:endParaRPr lang="en-US"/>
          </a:p>
          <a:p>
            <a:r>
              <a:rPr lang="en-US"/>
              <a:t>The story of Nimrod and the Tower of Babel appears in numerous texts of ancient cultures including Hebrew, Islamic, Greek and Kabbalah. Nimrod is said to be the founder and the the king of the first empire after the Flood. His realm includes Babylon (Babel), Uruk, Akkad and Calneh. He is known to be a king that brought tyranny to the people while seeking to eliminate religious beliefs .</a:t>
            </a:r>
          </a:p>
          <a:p>
            <a:r>
              <a:rPr lang="en-US" i="1"/>
              <a:t>“Now it was Nimrod who excited them to such an affront and contempt of God. He was the grandson of Ham, the son of Noah, a bold man, and of great strength of hand. He persuaded them not to ascribe it to God, as if it were through his means they were happy, but to believe that it was their own courage which procured that happiness. He also gradually changed the government into tyranny, seeing no other way of turning men from the fear of God, but to bring them into a constant dependence on his power… Now the multitude were very ready to follow the determination of Nimrod, and to esteem it a piece of cowardice to submit to God”</a:t>
            </a:r>
            <a:endParaRPr lang="en-US"/>
          </a:p>
          <a:p>
            <a:r>
              <a:rPr lang="en-US"/>
              <a:t>According to biblical accounts, Babel was city that united humanity, all speaking a single language and migrating from the East. It was the home city of Nimrod. He decided that the city should have a tower so immense that “its top should be in the heavens”. That tower was however not for worship and praise of God, but was dedicated to the glory of man with a motive of making a ‘name’ for the builders. The Midrash version of the story even adds that the builders of the Tower said:</a:t>
            </a:r>
          </a:p>
          <a:p>
            <a:r>
              <a:rPr lang="en-US" i="1"/>
              <a:t>“God has no right to choose the upper world for Himself, and to leave the lower world to us; therefore we will build us a tower, with an idol on the top holding a sword, so that it may appear as if we intended to war with God”.</a:t>
            </a:r>
            <a:endParaRPr lang="en-US"/>
          </a:p>
          <a:p>
            <a:r>
              <a:rPr lang="en-US"/>
              <a:t>God, seeing the blasphemous nature of the Tower, gave each person a different language to confuse them. Unable to continue the work, the people scattered throughout the world."</a:t>
            </a:r>
          </a:p>
          <a:p>
            <a:endParaRPr lang="en-US"/>
          </a:p>
          <a:p>
            <a:r>
              <a:rPr lang="en-US" b="1"/>
              <a:t>Sinister Sites – The EU Parliament</a:t>
            </a:r>
          </a:p>
          <a:p>
            <a:r>
              <a:rPr lang="en-US"/>
              <a:t>December 8, 2008 (author an anonymous</a:t>
            </a:r>
            <a:r>
              <a:rPr lang="en-US" baseline="0"/>
              <a:t> Christian</a:t>
            </a:r>
            <a:r>
              <a:rPr lang="en-US"/>
              <a:t>)</a:t>
            </a:r>
          </a:p>
          <a:p>
            <a:r>
              <a:rPr lang="en-US" sz="1200" b="1" kern="1200">
                <a:solidFill>
                  <a:schemeClr val="tx1"/>
                </a:solidFill>
                <a:effectLst/>
                <a:latin typeface="+mn-lt"/>
                <a:ea typeface="+mn-ea"/>
                <a:cs typeface="+mn-cs"/>
              </a:rPr>
              <a:t>The Vigilant Citizen</a:t>
            </a:r>
            <a:endParaRPr lang="en-US"/>
          </a:p>
          <a:p>
            <a:r>
              <a:rPr lang="en-US"/>
              <a:t>https://vigilantcitizen.com/sinistersites/sinister-sites-the-eu-parliament/</a:t>
            </a:r>
          </a:p>
          <a:p>
            <a:r>
              <a:rPr lang="en-US"/>
              <a:t>Accessed 17 Oct 2017</a:t>
            </a:r>
          </a:p>
          <a:p>
            <a:endParaRPr lang="en-US"/>
          </a:p>
        </p:txBody>
      </p:sp>
      <p:sp>
        <p:nvSpPr>
          <p:cNvPr id="4" name="Slide Number Placeholder 3"/>
          <p:cNvSpPr>
            <a:spLocks noGrp="1"/>
          </p:cNvSpPr>
          <p:nvPr>
            <p:ph type="sldNum" sz="quarter" idx="10"/>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A43637BF-769E-6949-A740-9BC28E17C188}"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126</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188597724"/>
      </p:ext>
    </p:extLst>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b="1"/>
          </a:p>
          <a:p>
            <a:r>
              <a:rPr lang="en-US" b="1"/>
              <a:t>"Symbolism of the EU Parliament</a:t>
            </a:r>
            <a:endParaRPr lang="en-US"/>
          </a:p>
          <a:p>
            <a:r>
              <a:rPr lang="en-US"/>
              <a:t>So the construction of the EU Parliament in the image of the Tower of Babel sends the message that Nimrod had the right philosophy and his Tower of Babel was a good idea. So we are looking for:</a:t>
            </a:r>
          </a:p>
          <a:p>
            <a:endParaRPr lang="en-US"/>
          </a:p>
          <a:p>
            <a:r>
              <a:rPr lang="en-US"/>
              <a:t>1. A gradual introduction of tyranny</a:t>
            </a:r>
          </a:p>
          <a:p>
            <a:r>
              <a:rPr lang="en-US"/>
              <a:t>2. The elimination of the worship of God to introduce dependence on power</a:t>
            </a:r>
          </a:p>
          <a:p>
            <a:r>
              <a:rPr lang="en-US"/>
              <a:t>3. All people speaking the same language and the same religion</a:t>
            </a:r>
          </a:p>
          <a:p>
            <a:r>
              <a:rPr lang="en-US"/>
              <a:t>4. Rejecting God while trying to become gods</a:t>
            </a:r>
          </a:p>
          <a:p>
            <a:endParaRPr lang="en-US"/>
          </a:p>
          <a:p>
            <a:r>
              <a:rPr lang="en-US"/>
              <a:t>You know what? Those are major precepts of the esoteric beliefs of the world elite (see </a:t>
            </a:r>
            <a:r>
              <a:rPr lang="en-US">
                <a:hlinkClick r:id="rId3"/>
              </a:rPr>
              <a:t>Educate Yourself</a:t>
            </a:r>
            <a:r>
              <a:rPr lang="en-US"/>
              <a:t> section). They are not Christians or anything related. Their belief system is based on the Mystery Religions (pagan rituals, worship of the Sun, considering Lucifer as the one who gave light to the human race, seeing God as a force wanting to keep humans in the dark). Their New World Order will have evacuated all worship of God, introduced a single language and changed democracy to tyranny."</a:t>
            </a:r>
          </a:p>
          <a:p>
            <a:endParaRPr lang="en-US"/>
          </a:p>
          <a:p>
            <a:r>
              <a:rPr lang="en-US" b="1"/>
              <a:t>Sinister Sites – The EU Parliament</a:t>
            </a:r>
          </a:p>
          <a:p>
            <a:r>
              <a:rPr lang="en-US"/>
              <a:t>December 8, 2008 (author an anonymous</a:t>
            </a:r>
            <a:r>
              <a:rPr lang="en-US" baseline="0"/>
              <a:t> Christian</a:t>
            </a:r>
            <a:r>
              <a:rPr lang="en-US"/>
              <a:t>)</a:t>
            </a:r>
          </a:p>
          <a:p>
            <a:r>
              <a:rPr lang="en-US" sz="1200" b="1" kern="1200">
                <a:solidFill>
                  <a:schemeClr val="tx1"/>
                </a:solidFill>
                <a:effectLst/>
                <a:latin typeface="+mn-lt"/>
                <a:ea typeface="+mn-ea"/>
                <a:cs typeface="+mn-cs"/>
              </a:rPr>
              <a:t>The Vigilant Citizen</a:t>
            </a:r>
            <a:endParaRPr lang="en-US"/>
          </a:p>
          <a:p>
            <a:r>
              <a:rPr lang="en-US"/>
              <a:t>https://vigilantcitizen.com/sinistersites/sinister-sites-the-eu-parliament/</a:t>
            </a:r>
          </a:p>
          <a:p>
            <a:r>
              <a:rPr lang="en-US"/>
              <a:t>Accessed 17 Oct 2017</a:t>
            </a:r>
          </a:p>
          <a:p>
            <a:endParaRPr lang="en-US"/>
          </a:p>
        </p:txBody>
      </p:sp>
      <p:sp>
        <p:nvSpPr>
          <p:cNvPr id="4" name="Slide Number Placeholder 3"/>
          <p:cNvSpPr>
            <a:spLocks noGrp="1"/>
          </p:cNvSpPr>
          <p:nvPr>
            <p:ph type="sldNum" sz="quarter" idx="10"/>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A43637BF-769E-6949-A740-9BC28E17C188}"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127</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188597724"/>
      </p:ext>
    </p:extLst>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"This statue, standing in front of the Winston Churchill building, refers to ancient mythology and depicts one the most ancient representations of Europe. It's based on a story where Zeus disguised himself as a white bull in order to seduce the princess Europa who was gathering flowers. When she approached the bull and got on its back, the bull seized the occasion to run away with her and eventually r**e her (I’m giving you the non-censored version of the story).</a:t>
            </a:r>
          </a:p>
          <a:p>
            <a:r>
              <a:rPr lang="en-US" dirty="0"/>
              <a:t>So the woman (who represents Europe) on top of this bull is about to get raped. OK, weird. Anyways, it represents Good vs Evil, Sun vs Moon and all of that. An integral part of the Mystery Religions. Learn about this."</a:t>
            </a:r>
          </a:p>
          <a:p>
            <a:endParaRPr lang="en-US" dirty="0"/>
          </a:p>
          <a:p>
            <a:r>
              <a:rPr lang="en-US" b="1" dirty="0"/>
              <a:t>Sinister Sites – The EU Parliament</a:t>
            </a:r>
          </a:p>
          <a:p>
            <a:r>
              <a:rPr lang="en-US" dirty="0"/>
              <a:t>December 8, 2008 (author an anonymous</a:t>
            </a:r>
            <a:r>
              <a:rPr lang="en-US" baseline="0" dirty="0"/>
              <a:t> Christian</a:t>
            </a:r>
            <a:r>
              <a:rPr lang="en-US" dirty="0"/>
              <a:t>)</a:t>
            </a:r>
          </a:p>
          <a:p>
            <a:r>
              <a:rPr lang="en-US" sz="1200" b="1" kern="1200" dirty="0">
                <a:solidFill>
                  <a:schemeClr val="tx1"/>
                </a:solidFill>
                <a:effectLst/>
                <a:latin typeface="+mn-lt"/>
                <a:ea typeface="+mn-ea"/>
                <a:cs typeface="+mn-cs"/>
              </a:rPr>
              <a:t>The Vigilant Citizen</a:t>
            </a:r>
            <a:endParaRPr lang="en-US" dirty="0"/>
          </a:p>
          <a:p>
            <a:r>
              <a:rPr lang="en-US" dirty="0"/>
              <a:t>https://</a:t>
            </a:r>
            <a:r>
              <a:rPr lang="en-US" dirty="0" err="1"/>
              <a:t>vigilantcitizen.com</a:t>
            </a:r>
            <a:r>
              <a:rPr lang="en-US" dirty="0"/>
              <a:t>/</a:t>
            </a:r>
            <a:r>
              <a:rPr lang="en-US" dirty="0" err="1"/>
              <a:t>sinistersites</a:t>
            </a:r>
            <a:r>
              <a:rPr lang="en-US" dirty="0"/>
              <a:t>/sinister-sites-the-</a:t>
            </a:r>
            <a:r>
              <a:rPr lang="en-US" dirty="0" err="1"/>
              <a:t>eu</a:t>
            </a:r>
            <a:r>
              <a:rPr lang="en-US" dirty="0"/>
              <a:t>-parliament/</a:t>
            </a:r>
          </a:p>
          <a:p>
            <a:r>
              <a:rPr lang="en-US" dirty="0"/>
              <a:t>Accessed 17 Oct 2017</a:t>
            </a:r>
          </a:p>
          <a:p>
            <a:endParaRPr lang="en-US" dirty="0"/>
          </a:p>
        </p:txBody>
      </p:sp>
      <p:sp>
        <p:nvSpPr>
          <p:cNvPr id="4" name="Slide Number Placeholder 3"/>
          <p:cNvSpPr>
            <a:spLocks noGrp="1"/>
          </p:cNvSpPr>
          <p:nvPr>
            <p:ph type="sldNum" sz="quarter" idx="10"/>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A43637BF-769E-6949-A740-9BC28E17C188}"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128</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828709615"/>
      </p:ext>
    </p:extLst>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a:p>
            <a:r>
              <a:rPr lang="en-US"/>
              <a:t>"</a:t>
            </a:r>
            <a:r>
              <a:rPr lang="en-US" b="1"/>
              <a:t>The Banned Poster</a:t>
            </a:r>
            <a:endParaRPr lang="en-US"/>
          </a:p>
          <a:p>
            <a:r>
              <a:rPr lang="en-US"/>
              <a:t>Do I sound a little “out there”? Did I read too much into this building? Answer is: NO. Here is the OFFICIAL poster promoting the EU Parliament:</a:t>
            </a:r>
          </a:p>
          <a:p>
            <a:endParaRPr lang="en-US"/>
          </a:p>
          <a:p>
            <a:r>
              <a:rPr lang="en-US"/>
              <a:t>"We see the people of Europe rebuilding the Tower of Babel. Here’s some points to note: First, we have a confirmation that the Louise Weiss building was truly inspired by the Tower of Babel. The poster recreated the exact tower on Pieter Brueghel’s painting, even making sure to include the broken part of the foundation. There is NO question there. Second, the slogan: “Europe: Many Tongues One Voice” refers to God confusing the people with many languages. The Parliament will effectively reverse God’s punishment to teach a lesson concerning idolatry and arrogance. Third, look closely at the stars at the top. Do they look strange? They are upside down aka </a:t>
            </a:r>
            <a:r>
              <a:rPr lang="en-US" b="1"/>
              <a:t>reversed pentagrams</a:t>
            </a:r>
            <a:r>
              <a:rPr lang="en-US"/>
              <a:t>. The symbolism behind pentagrams is extremely deep and complex but we can say that a regular pentagram refers to “Good Ruling” and a reverse pentagram refers to “Evil Ruling”.</a:t>
            </a:r>
          </a:p>
          <a:p>
            <a:endParaRPr lang="en-US"/>
          </a:p>
          <a:p>
            <a:r>
              <a:rPr lang="en-US"/>
              <a:t>This poster has been banned due to protests by numerous groups. It is however extremely revealing and proves the esoteric mindset of the builders of the European Union’s Parliament."</a:t>
            </a:r>
          </a:p>
          <a:p>
            <a:endParaRPr lang="en-US"/>
          </a:p>
          <a:p>
            <a:r>
              <a:rPr lang="en-US" b="1"/>
              <a:t>Sinister Sites – The EU Parliament</a:t>
            </a:r>
          </a:p>
          <a:p>
            <a:r>
              <a:rPr lang="en-US"/>
              <a:t>December 8, 2008 (author an anonymous</a:t>
            </a:r>
            <a:r>
              <a:rPr lang="en-US" baseline="0"/>
              <a:t> Christian</a:t>
            </a:r>
            <a:r>
              <a:rPr lang="en-US"/>
              <a:t>)</a:t>
            </a:r>
          </a:p>
          <a:p>
            <a:r>
              <a:rPr lang="en-US" sz="1200" b="1" kern="1200">
                <a:solidFill>
                  <a:schemeClr val="tx1"/>
                </a:solidFill>
                <a:effectLst/>
                <a:latin typeface="+mn-lt"/>
                <a:ea typeface="+mn-ea"/>
                <a:cs typeface="+mn-cs"/>
              </a:rPr>
              <a:t>The Vigilant Citizen</a:t>
            </a:r>
            <a:endParaRPr lang="en-US"/>
          </a:p>
          <a:p>
            <a:r>
              <a:rPr lang="en-US"/>
              <a:t>https://vigilantcitizen.com/sinistersites/sinister-sites-the-eu-parliament/</a:t>
            </a:r>
          </a:p>
          <a:p>
            <a:r>
              <a:rPr lang="en-US"/>
              <a:t>Accessed 17 Oct 2017</a:t>
            </a:r>
          </a:p>
          <a:p>
            <a:endParaRPr lang="en-US"/>
          </a:p>
        </p:txBody>
      </p:sp>
      <p:sp>
        <p:nvSpPr>
          <p:cNvPr id="4" name="Slide Number Placeholder 3"/>
          <p:cNvSpPr>
            <a:spLocks noGrp="1"/>
          </p:cNvSpPr>
          <p:nvPr>
            <p:ph type="sldNum" sz="quarter" idx="10"/>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A43637BF-769E-6949-A740-9BC28E17C188}"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129</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188597724"/>
      </p:ext>
    </p:extLst>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91" name="Shape 2691"/>
          <p:cNvSpPr>
            <a:spLocks noGrp="1" noRot="1" noChangeAspect="1"/>
          </p:cNvSpPr>
          <p:nvPr>
            <p:ph type="sldImg"/>
          </p:nvPr>
        </p:nvSpPr>
        <p:spPr>
          <a:prstGeom prst="rect">
            <a:avLst/>
          </a:prstGeom>
        </p:spPr>
        <p:txBody>
          <a:bodyPr/>
          <a:lstStyle/>
          <a:p>
            <a:endParaRPr/>
          </a:p>
        </p:txBody>
      </p:sp>
      <p:sp>
        <p:nvSpPr>
          <p:cNvPr id="2692" name="Shape 2692"/>
          <p:cNvSpPr>
            <a:spLocks noGrp="1"/>
          </p:cNvSpPr>
          <p:nvPr>
            <p:ph type="body" sz="quarter" idx="1"/>
          </p:nvPr>
        </p:nvSpPr>
        <p:spPr>
          <a:prstGeom prst="rect">
            <a:avLst/>
          </a:prstGeom>
        </p:spPr>
        <p:txBody>
          <a:bodyPr/>
          <a:lstStyle/>
          <a:p>
            <a:pPr rtl="1"/>
            <a:r>
              <a:rPr lang="ar-SA" b="1" dirty="0"/>
              <a:t>بعد الحرب العالمية الثانية تم اقتراح أن يكون لها الهياكل التالية:</a:t>
            </a:r>
          </a:p>
          <a:p>
            <a:pPr rtl="1"/>
            <a:r>
              <a:rPr lang="ar-SA" dirty="0"/>
              <a:t>1.</a:t>
            </a:r>
            <a:r>
              <a:rPr lang="ar-JO" dirty="0"/>
              <a:t> </a:t>
            </a:r>
            <a:r>
              <a:rPr lang="ar-SA" b="1" dirty="0"/>
              <a:t>اتحاد دول أمريكا الشمالية</a:t>
            </a:r>
            <a:r>
              <a:rPr lang="ar-SA" dirty="0"/>
              <a:t>: هذه القوة العالمية المهيمنة التي ستضم الولايات المتحدة، وكندا، وجميع دول أمريكا الوسطى ودول الكاريبي، ونعظم جزر المحيط الأطلسي (بما في ذلك جرينلاند وآيسلاندا)، ومعظم جزر المحيط الهادئ، وتايوان، وهاينان، والفيليبين ومعظم الجزر الأندونيسية بما في ذلك سولاوسي. كان من المفترض أن تكون هذه هي القوة المهيمنة في العالم، عسكريًا وغير ذلك.</a:t>
            </a:r>
          </a:p>
          <a:p>
            <a:pPr rtl="1"/>
            <a:r>
              <a:rPr lang="ar-SA" dirty="0"/>
              <a:t>2.</a:t>
            </a:r>
            <a:r>
              <a:rPr lang="ar-JO" dirty="0"/>
              <a:t> </a:t>
            </a:r>
            <a:r>
              <a:rPr lang="ar-SA" b="1" dirty="0"/>
              <a:t>اتحاد الجمهوريات الاشتراكية بقيادة روسيا</a:t>
            </a:r>
            <a:r>
              <a:rPr lang="ar-SA" dirty="0"/>
              <a:t>: تمت مكافأة الاتحاد السوفييتي ببلاد فارس (إيران)، ومنغوليا، ومنشوريا، وفنلندا وكل أوروبا الشرقية، التي ستشكل فيما بعد جزءًا من الكتلة الشرقية (باستثناء ألبانيا، ولكن بما في ذلك دولة يوغسلافيا الاشتراكية – المنشقة عن الحياة الواقعية والمناهضة للسوفييت). بكل بساطة، كان من المفترض أن تصبح جميع هذه الدول دولاً أعضاء في اتحاد الجمهوريات الاشتراكية السوفييتية. النمسا ومعظم ألمانيا، رغم أنها "معزولة" كانت تظهر ضمن المجال السوفييتي.</a:t>
            </a:r>
          </a:p>
          <a:p>
            <a:pPr rtl="1"/>
            <a:r>
              <a:rPr lang="ar-SA" dirty="0"/>
              <a:t>3.</a:t>
            </a:r>
            <a:r>
              <a:rPr lang="ar-JO" dirty="0"/>
              <a:t> </a:t>
            </a:r>
            <a:r>
              <a:rPr lang="ar-SA" b="1" dirty="0"/>
              <a:t>الولايات المتحدة الأمريكية الجنوبية</a:t>
            </a:r>
            <a:r>
              <a:rPr lang="ar-SA" dirty="0"/>
              <a:t>: تتضمن جميع دول أمريكا الجنوبية، كدولة مؤسسة واحدة بما في ذلك جزر الفوكلاند كجزء من الولايات المتحدة الأمريكية الجنوبية.</a:t>
            </a:r>
          </a:p>
          <a:p>
            <a:pPr rtl="1"/>
            <a:r>
              <a:rPr lang="ar-SA" dirty="0"/>
              <a:t>4.</a:t>
            </a:r>
            <a:r>
              <a:rPr lang="ar-JO" dirty="0"/>
              <a:t> </a:t>
            </a:r>
            <a:r>
              <a:rPr lang="ar-SA" b="1" dirty="0"/>
              <a:t>اتحاد الجمهوريات الأفريقية</a:t>
            </a:r>
            <a:r>
              <a:rPr lang="ar-SA" dirty="0"/>
              <a:t>: كل أفريقيا كاتحاد جمهوريات.</a:t>
            </a:r>
          </a:p>
          <a:p>
            <a:pPr rtl="1"/>
            <a:r>
              <a:rPr lang="ar-SA" dirty="0"/>
              <a:t>5.</a:t>
            </a:r>
            <a:r>
              <a:rPr lang="ar-JO" dirty="0"/>
              <a:t> </a:t>
            </a:r>
            <a:r>
              <a:rPr lang="ar-SA" b="1" dirty="0"/>
              <a:t>الجمهوريات العربية الاتحادية</a:t>
            </a:r>
            <a:r>
              <a:rPr lang="ar-SA" dirty="0"/>
              <a:t>: تشمل المملكة العربية السعودية وجميع الدول الأخرى التي تحتل شبه الجزيرة العربية، بالإضافة إلى العراق وسوريا الحاليين.</a:t>
            </a:r>
          </a:p>
          <a:p>
            <a:pPr rtl="1"/>
            <a:r>
              <a:rPr lang="ar-SA" dirty="0"/>
              <a:t>6.</a:t>
            </a:r>
            <a:r>
              <a:rPr lang="ar-JO" dirty="0"/>
              <a:t> </a:t>
            </a:r>
            <a:r>
              <a:rPr lang="ar-SA" b="1" dirty="0"/>
              <a:t>جمهوريات الهند الاتحادية</a:t>
            </a:r>
            <a:r>
              <a:rPr lang="ar-SA" dirty="0"/>
              <a:t>: حاليًا أفغانستان، وباكستان، والهند، ونيبال، وبوتان، وبنغلاديش، وبورما (ميانمار).</a:t>
            </a:r>
          </a:p>
          <a:p>
            <a:pPr rtl="1"/>
            <a:r>
              <a:rPr lang="ar-SA" dirty="0"/>
              <a:t>7.</a:t>
            </a:r>
            <a:r>
              <a:rPr lang="ar-JO" dirty="0"/>
              <a:t> </a:t>
            </a:r>
            <a:r>
              <a:rPr lang="ar-SA" b="1" dirty="0"/>
              <a:t>جمهوريات الصين المتحدة </a:t>
            </a:r>
            <a:r>
              <a:rPr lang="ar-SA" dirty="0"/>
              <a:t>:اتحاد يضم جميع أجزاء الصين وكوريا، ومستعمرات الهند الصينية الفرنسية (الآن فيتنام، ولاوس، وكمبوديا)، وتايلاند والملايا.</a:t>
            </a:r>
          </a:p>
          <a:p>
            <a:pPr rtl="1"/>
            <a:r>
              <a:rPr lang="ar-SA" dirty="0"/>
              <a:t>8.</a:t>
            </a:r>
            <a:r>
              <a:rPr lang="ar-JO" dirty="0"/>
              <a:t> </a:t>
            </a:r>
            <a:r>
              <a:rPr lang="ar-SA" b="1" dirty="0"/>
              <a:t>الولايات المتحدة الاسكندنافية</a:t>
            </a:r>
            <a:r>
              <a:rPr lang="ar-SA" dirty="0"/>
              <a:t>:  النرويج، والسويد، والدنمارك.</a:t>
            </a:r>
          </a:p>
          <a:p>
            <a:pPr rtl="1"/>
            <a:r>
              <a:rPr lang="ar-SA" dirty="0"/>
              <a:t>9.</a:t>
            </a:r>
            <a:r>
              <a:rPr lang="ar-JO" dirty="0"/>
              <a:t> </a:t>
            </a:r>
            <a:r>
              <a:rPr lang="ar-SA" b="1" dirty="0"/>
              <a:t>الولايات المتحدة الأوروبية</a:t>
            </a:r>
            <a:r>
              <a:rPr lang="ar-SA" dirty="0"/>
              <a:t>: دول البنلوكس، الراين الألمانية، فرنسا، سويسرا، أسبانيا، البرتغال، وإيطاليا.</a:t>
            </a:r>
          </a:p>
          <a:p>
            <a:pPr rtl="1"/>
            <a:r>
              <a:rPr lang="ar-SA" dirty="0"/>
              <a:t>10.</a:t>
            </a:r>
            <a:r>
              <a:rPr lang="ar-JO" dirty="0"/>
              <a:t> </a:t>
            </a:r>
            <a:r>
              <a:rPr lang="ar-SA" b="1" dirty="0"/>
              <a:t>وأخيرًا دول الكومنولث البريطانية</a:t>
            </a:r>
            <a:r>
              <a:rPr lang="ar-SA" dirty="0"/>
              <a:t>: بما في ذلك بريطانيا العظمى، واستراليا، ونيوزيلاندا، وسريلانكا، ومدغشقر، ومعظم أندونيسيا.</a:t>
            </a:r>
          </a:p>
          <a:p>
            <a:pPr rtl="1"/>
            <a:r>
              <a:rPr lang="ar-SA" dirty="0"/>
              <a:t>وتشمل الكيانات الأصغر إيرلندا (كل إيرلندا)، واليونان (بما في ذلك ألبانيا)، وتركيا (باستثناء الجزء الأوروبي من تركيا)، والأراضي العبرية (الأراضي المقدسة بالإضافة إلى الأردن)، واليابان. كان من المقرر أن يتم "حجر" (ألمانيا، وإيطاليا، واليابان)، حتى يمكن إعادة قبولها في أسرة الأمم. </a:t>
            </a:r>
          </a:p>
          <a:p>
            <a:pPr rtl="1"/>
            <a:endParaRPr dirty="0"/>
          </a:p>
          <a:p>
            <a:r>
              <a:rPr dirty="0"/>
              <a:t>http://www.discerningtheworld.com/2012/01/31/10-kingdoms-the-abolition-of-sovereignty/#more-10755</a:t>
            </a:r>
          </a:p>
        </p:txBody>
      </p:sp>
    </p:spTree>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995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6C44D409-4CE1-244C-B69F-F98CA795AE15}" type="slidenum">
              <a:rPr kumimoji="0" lang="en-US" sz="1200" b="0" i="0" u="none" strike="noStrike" kern="1200" cap="none" spc="0" normalizeH="0" baseline="0" noProof="0">
                <a:ln>
                  <a:noFill/>
                </a:ln>
                <a:solidFill>
                  <a:srgbClr val="000000"/>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132</a:t>
            </a:fld>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509954" name="Rectangle 2"/>
          <p:cNvSpPr>
            <a:spLocks noGrp="1" noRot="1" noChangeAspect="1" noChangeArrowheads="1" noTextEdit="1"/>
          </p:cNvSpPr>
          <p:nvPr>
            <p:ph type="sldImg"/>
          </p:nvPr>
        </p:nvSpPr>
        <p:spPr>
          <a:ln/>
        </p:spPr>
      </p:sp>
      <p:sp>
        <p:nvSpPr>
          <p:cNvPr id="509955"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 uri="{FAA26D3D-D897-4be2-8F04-BA451C77F1D7}">
              <ma14:placeholderFlag xmlns="" xmlns:ma14="http://schemas.microsoft.com/office/mac/drawingml/2011/main" val="1"/>
            </a:ext>
          </a:extLst>
        </p:spPr>
        <p:txBody>
          <a:bodyPr/>
          <a:lstStyle/>
          <a:p>
            <a:r>
              <a:rPr lang="en-US" dirty="0">
                <a:latin typeface="Times New Roman" charset="0"/>
                <a:ea typeface="ＭＳ Ｐゴシック" charset="0"/>
                <a:cs typeface="ＭＳ Ｐゴシック" charset="0"/>
              </a:rPr>
              <a:t>Without identifying these symbols at this point, let us look simply at what the text says:</a:t>
            </a:r>
          </a:p>
          <a:p>
            <a:r>
              <a:rPr lang="en-US" dirty="0">
                <a:latin typeface="Times New Roman" charset="0"/>
                <a:ea typeface="ＭＳ Ｐゴシック" charset="0"/>
                <a:cs typeface="ＭＳ Ｐゴシック" charset="0"/>
              </a:rPr>
              <a:t>• First, the harlot rules over all earthly leaders.</a:t>
            </a:r>
          </a:p>
          <a:p>
            <a:r>
              <a:rPr lang="en-US" dirty="0">
                <a:latin typeface="Times New Roman" charset="0"/>
                <a:ea typeface="ＭＳ Ｐゴシック" charset="0"/>
                <a:cs typeface="ＭＳ Ｐゴシック" charset="0"/>
              </a:rPr>
              <a:t>• These "kings" in turn rule over the peoples of the planet.</a:t>
            </a:r>
          </a:p>
          <a:p>
            <a:r>
              <a:rPr lang="en-US" dirty="0">
                <a:latin typeface="Times New Roman" charset="0"/>
                <a:ea typeface="ＭＳ Ｐゴシック" charset="0"/>
                <a:cs typeface="ＭＳ Ｐゴシック" charset="0"/>
              </a:rPr>
              <a:t>• The prostitute also initially controls the beast with 7 heads and 10 horns.</a:t>
            </a:r>
          </a:p>
          <a:p>
            <a:r>
              <a:rPr lang="en-US" dirty="0">
                <a:latin typeface="Times New Roman" charset="0"/>
                <a:ea typeface="ＭＳ Ｐゴシック" charset="0"/>
                <a:cs typeface="ＭＳ Ｐゴシック" charset="0"/>
              </a:rPr>
              <a:t>• But later, the beast gains such control over the harlot that he destroys her.</a:t>
            </a:r>
          </a:p>
          <a:p>
            <a:r>
              <a:rPr lang="en-US" dirty="0">
                <a:latin typeface="Times New Roman" charset="0"/>
                <a:ea typeface="ＭＳ Ｐゴシック" charset="0"/>
                <a:cs typeface="ＭＳ Ｐゴシック" charset="0"/>
              </a:rPr>
              <a:t>• The beast wants to control the planet, and the only way to do this is to destroy the prostitute's worldwide control.</a:t>
            </a:r>
          </a:p>
          <a:p>
            <a:r>
              <a:rPr lang="en-US" dirty="0">
                <a:latin typeface="Times New Roman" charset="0"/>
                <a:ea typeface="ＭＳ Ｐゴシック" charset="0"/>
                <a:cs typeface="ＭＳ Ｐゴシック" charset="0"/>
              </a:rPr>
              <a:t>________________</a:t>
            </a:r>
          </a:p>
          <a:p>
            <a:r>
              <a:rPr lang="en-US" dirty="0">
                <a:latin typeface="Times New Roman" charset="0"/>
                <a:ea typeface="ＭＳ Ｐゴシック" charset="0"/>
                <a:cs typeface="ＭＳ Ｐゴシック" charset="0"/>
              </a:rPr>
              <a:t>ES-12-Antichrist-23</a:t>
            </a:r>
          </a:p>
          <a:p>
            <a:r>
              <a:rPr lang="en-US" dirty="0">
                <a:latin typeface="Times New Roman" charset="0"/>
                <a:ea typeface="ＭＳ Ｐゴシック" charset="0"/>
                <a:cs typeface="ＭＳ Ｐゴシック" charset="0"/>
              </a:rPr>
              <a:t>NS-27-Rev13-19-slide 132</a:t>
            </a:r>
          </a:p>
        </p:txBody>
      </p:sp>
    </p:spTree>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332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29A81B61-7C17-DF40-8C49-546FF03FE7DD}" type="slidenum">
              <a:rPr lang="en-US" sz="1200">
                <a:solidFill>
                  <a:srgbClr val="000000"/>
                </a:solidFill>
              </a:rPr>
              <a:pPr/>
              <a:t>133</a:t>
            </a:fld>
            <a:endParaRPr lang="en-US" sz="1200">
              <a:solidFill>
                <a:srgbClr val="000000"/>
              </a:solidFill>
            </a:endParaRPr>
          </a:p>
        </p:txBody>
      </p:sp>
      <p:sp>
        <p:nvSpPr>
          <p:cNvPr id="1033218" name="Rectangle 2"/>
          <p:cNvSpPr>
            <a:spLocks noGrp="1" noRot="1" noChangeAspect="1" noChangeArrowheads="1" noTextEdit="1"/>
          </p:cNvSpPr>
          <p:nvPr>
            <p:ph type="sldImg"/>
          </p:nvPr>
        </p:nvSpPr>
        <p:spPr>
          <a:ln/>
        </p:spPr>
      </p:sp>
      <p:sp>
        <p:nvSpPr>
          <p:cNvPr id="1033219"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https://</a:t>
            </a:r>
            <a:r>
              <a:rPr lang="ar-SA" dirty="0"/>
              <a:t>رؤيا</a:t>
            </a:r>
            <a:r>
              <a:rPr lang="en-US" dirty="0" err="1"/>
              <a:t>scriptures.com</a:t>
            </a:r>
            <a:r>
              <a:rPr lang="en-US" dirty="0"/>
              <a:t>/</a:t>
            </a:r>
            <a:r>
              <a:rPr lang="ar-SA" dirty="0"/>
              <a:t>رؤيا</a:t>
            </a:r>
            <a:r>
              <a:rPr lang="en-US" dirty="0"/>
              <a:t>-13-beast-image-mark-666-conquers-saints-42-months-false-prophet/</a:t>
            </a:r>
          </a:p>
          <a:p>
            <a:r>
              <a:rPr lang="en-US" dirty="0"/>
              <a:t>Accessed 26 May 2020</a:t>
            </a:r>
          </a:p>
          <a:p>
            <a:endParaRPr lang="en-US" dirty="0"/>
          </a:p>
        </p:txBody>
      </p:sp>
      <p:sp>
        <p:nvSpPr>
          <p:cNvPr id="4" name="Slide Number Placeholder 3"/>
          <p:cNvSpPr>
            <a:spLocks noGrp="1"/>
          </p:cNvSpPr>
          <p:nvPr>
            <p:ph type="sldNum" sz="quarter" idx="5"/>
          </p:nvPr>
        </p:nvSpPr>
        <p:spPr/>
        <p:txBody>
          <a:bodyPr/>
          <a:lstStyle/>
          <a:p>
            <a:fld id="{4098E5EC-D061-BC46-AA62-5FF63F6BC05F}" type="slidenum">
              <a:rPr lang="en-US" smtClean="0"/>
              <a:t>21</a:t>
            </a:fld>
            <a:endParaRPr lang="en-US"/>
          </a:p>
        </p:txBody>
      </p:sp>
    </p:spTree>
    <p:extLst>
      <p:ext uri="{BB962C8B-B14F-4D97-AF65-F5344CB8AC3E}">
        <p14:creationId xmlns:p14="http://schemas.microsoft.com/office/powerpoint/2010/main" val="3280682758"/>
      </p:ext>
    </p:extLst>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3526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39BAAD78-30C0-5646-8124-9C33295F1D31}" type="slidenum">
              <a:rPr lang="en-US" sz="1200">
                <a:solidFill>
                  <a:srgbClr val="000000"/>
                </a:solidFill>
              </a:rPr>
              <a:pPr/>
              <a:t>134</a:t>
            </a:fld>
            <a:endParaRPr lang="en-US" sz="1200">
              <a:solidFill>
                <a:srgbClr val="000000"/>
              </a:solidFill>
            </a:endParaRPr>
          </a:p>
        </p:txBody>
      </p:sp>
      <p:sp>
        <p:nvSpPr>
          <p:cNvPr id="1035266" name="Rectangle 2"/>
          <p:cNvSpPr>
            <a:spLocks noGrp="1" noRot="1" noChangeAspect="1" noChangeArrowheads="1" noTextEdit="1"/>
          </p:cNvSpPr>
          <p:nvPr>
            <p:ph type="sldImg"/>
          </p:nvPr>
        </p:nvSpPr>
        <p:spPr>
          <a:ln/>
        </p:spPr>
      </p:sp>
      <p:sp>
        <p:nvSpPr>
          <p:cNvPr id="1035267"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9737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0766A9C1-E42B-9F4A-963A-948D484ABE1F}"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136</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997378" name="Rectangle 2"/>
          <p:cNvSpPr>
            <a:spLocks noGrp="1" noRot="1" noChangeAspect="1" noChangeArrowheads="1"/>
          </p:cNvSpPr>
          <p:nvPr>
            <p:ph type="sldImg"/>
          </p:nvPr>
        </p:nvSpPr>
        <p:spPr>
          <a:solidFill>
            <a:srgbClr val="FFFFFF"/>
          </a:solidFill>
          <a:ln/>
        </p:spPr>
      </p:sp>
      <p:sp>
        <p:nvSpPr>
          <p:cNvPr id="99737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9737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0766A9C1-E42B-9F4A-963A-948D484ABE1F}"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137</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997378" name="Rectangle 2"/>
          <p:cNvSpPr>
            <a:spLocks noGrp="1" noRot="1" noChangeAspect="1" noChangeArrowheads="1"/>
          </p:cNvSpPr>
          <p:nvPr>
            <p:ph type="sldImg"/>
          </p:nvPr>
        </p:nvSpPr>
        <p:spPr>
          <a:solidFill>
            <a:srgbClr val="FFFFFF"/>
          </a:solidFill>
          <a:ln/>
        </p:spPr>
      </p:sp>
      <p:sp>
        <p:nvSpPr>
          <p:cNvPr id="99737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7827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D3DAD08C-B01A-0748-90B5-5A619572F5E0}"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138</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1078274" name="Rectangle 2"/>
          <p:cNvSpPr>
            <a:spLocks noGrp="1" noRot="1" noChangeAspect="1" noChangeArrowheads="1"/>
          </p:cNvSpPr>
          <p:nvPr>
            <p:ph type="sldImg"/>
          </p:nvPr>
        </p:nvSpPr>
        <p:spPr>
          <a:solidFill>
            <a:srgbClr val="FFFFFF"/>
          </a:solidFill>
          <a:ln/>
        </p:spPr>
      </p:sp>
      <p:sp>
        <p:nvSpPr>
          <p:cNvPr id="107827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9737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0766A9C1-E42B-9F4A-963A-948D484ABE1F}"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139</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997378" name="Rectangle 2"/>
          <p:cNvSpPr>
            <a:spLocks noGrp="1" noRot="1" noChangeAspect="1" noChangeArrowheads="1"/>
          </p:cNvSpPr>
          <p:nvPr>
            <p:ph type="sldImg"/>
          </p:nvPr>
        </p:nvSpPr>
        <p:spPr>
          <a:solidFill>
            <a:srgbClr val="FFFFFF"/>
          </a:solidFill>
          <a:ln/>
        </p:spPr>
      </p:sp>
      <p:sp>
        <p:nvSpPr>
          <p:cNvPr id="99737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7827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D3DAD08C-B01A-0748-90B5-5A619572F5E0}"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140</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1078274" name="Rectangle 2"/>
          <p:cNvSpPr>
            <a:spLocks noGrp="1" noRot="1" noChangeAspect="1" noChangeArrowheads="1"/>
          </p:cNvSpPr>
          <p:nvPr>
            <p:ph type="sldImg"/>
          </p:nvPr>
        </p:nvSpPr>
        <p:spPr>
          <a:solidFill>
            <a:srgbClr val="FFFFFF"/>
          </a:solidFill>
          <a:ln/>
        </p:spPr>
      </p:sp>
      <p:sp>
        <p:nvSpPr>
          <p:cNvPr id="107827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9737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0766A9C1-E42B-9F4A-963A-948D484ABE1F}"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sym typeface="Arial"/>
              </a:rPr>
              <a:pPr marL="0" marR="0" lvl="0" indent="0" algn="r" defTabSz="457200" rtl="0" eaLnBrk="1" fontAlgn="auto" latinLnBrk="0" hangingPunct="1">
                <a:lnSpc>
                  <a:spcPct val="100000"/>
                </a:lnSpc>
                <a:spcBef>
                  <a:spcPts val="0"/>
                </a:spcBef>
                <a:spcAft>
                  <a:spcPts val="0"/>
                </a:spcAft>
                <a:buClrTx/>
                <a:buSzTx/>
                <a:buFontTx/>
                <a:buNone/>
                <a:tabLst/>
                <a:defRPr/>
              </a:pPr>
              <a:t>142</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sym typeface="Arial"/>
            </a:endParaRPr>
          </a:p>
        </p:txBody>
      </p:sp>
      <p:sp>
        <p:nvSpPr>
          <p:cNvPr id="997378" name="Rectangle 2"/>
          <p:cNvSpPr>
            <a:spLocks noGrp="1" noRot="1" noChangeAspect="1" noChangeArrowheads="1"/>
          </p:cNvSpPr>
          <p:nvPr>
            <p:ph type="sldImg"/>
          </p:nvPr>
        </p:nvSpPr>
        <p:spPr>
          <a:solidFill>
            <a:srgbClr val="FFFFFF"/>
          </a:solidFill>
          <a:ln/>
        </p:spPr>
      </p:sp>
      <p:sp>
        <p:nvSpPr>
          <p:cNvPr id="99737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7827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D3DAD08C-B01A-0748-90B5-5A619572F5E0}"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144</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1078274" name="Rectangle 2"/>
          <p:cNvSpPr>
            <a:spLocks noGrp="1" noRot="1" noChangeAspect="1" noChangeArrowheads="1"/>
          </p:cNvSpPr>
          <p:nvPr>
            <p:ph type="sldImg"/>
          </p:nvPr>
        </p:nvSpPr>
        <p:spPr>
          <a:solidFill>
            <a:srgbClr val="FFFFFF"/>
          </a:solidFill>
          <a:ln/>
        </p:spPr>
      </p:sp>
      <p:sp>
        <p:nvSpPr>
          <p:cNvPr id="107827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algn="r" rtl="1"/>
            <a:r>
              <a:rPr lang="ar-JO" sz="1200" kern="1200" dirty="0">
                <a:solidFill>
                  <a:schemeClr val="tx1"/>
                </a:solidFill>
                <a:effectLst/>
                <a:latin typeface="Arial" panose="020B0604020202020204" pitchFamily="34" charset="0"/>
                <a:ea typeface="+mn-ea"/>
                <a:cs typeface="+mn-cs"/>
              </a:rPr>
              <a:t>سيتم تدميرها بالكامل على يد ضد المسيح (المسيح الدجال) واتحاده المكون من عشرة أمم (17: 16 أ) بالنار (17: 16 ب؛ 18: 8) في ساعة واحدة فقط (18: 10، 17، 19).</a:t>
            </a:r>
            <a:endParaRPr lang="en-US" dirty="0">
              <a:latin typeface="Arial" panose="020B0604020202020204" pitchFamily="34" charset="0"/>
              <a:ea typeface="ＭＳ Ｐゴシック" charset="0"/>
              <a:cs typeface="Arial" panose="020B0604020202020204" pitchFamily="34" charset="0"/>
            </a:endParaRPr>
          </a:p>
        </p:txBody>
      </p:sp>
    </p:spTree>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18" name="Shape 2818"/>
          <p:cNvSpPr>
            <a:spLocks noGrp="1" noRot="1" noChangeAspect="1"/>
          </p:cNvSpPr>
          <p:nvPr>
            <p:ph type="sldImg"/>
          </p:nvPr>
        </p:nvSpPr>
        <p:spPr>
          <a:prstGeom prst="rect">
            <a:avLst/>
          </a:prstGeom>
        </p:spPr>
        <p:txBody>
          <a:bodyPr/>
          <a:lstStyle/>
          <a:p>
            <a:endParaRPr/>
          </a:p>
        </p:txBody>
      </p:sp>
      <p:sp>
        <p:nvSpPr>
          <p:cNvPr id="2819" name="Shape 2819"/>
          <p:cNvSpPr>
            <a:spLocks noGrp="1"/>
          </p:cNvSpPr>
          <p:nvPr>
            <p:ph type="body" sz="quarter" idx="1"/>
          </p:nvPr>
        </p:nvSpPr>
        <p:spPr>
          <a:prstGeom prst="rect">
            <a:avLst/>
          </a:prstGeom>
        </p:spPr>
        <p:txBody>
          <a:bodyPr/>
          <a:lstStyle/>
          <a:p>
            <a:pPr rtl="1"/>
            <a:r>
              <a:rPr lang="ar-SA" dirty="0"/>
              <a:t>"بعد أن استولى الفرس على بابل عام 539 قبل الميلاد، أثبطوا استمرارية الديانات السرية في بابل. بعد ذلك، انتقل أتباع الطوائف البابلية إلى برغامس (أو برغامُس) حيث كانت تقع إحدى الكنائس السبع في آسيا الصغرى (راجع رؤيا 2: 12- 17)... لاحقًا عندما انتقل معلمو الديانات السرية البابلية من برغامس إلى روما، كان لهم في وثنية المسيحية وكانوا مصدرًا للعديد من الطقوس الدينية المزعومة التي تسللت إلى الكنائس الطقسية" (والفورد، </a:t>
            </a:r>
            <a:r>
              <a:rPr lang="ar-JO" dirty="0"/>
              <a:t>التفسير المعرفي للكتاب المقدس).</a:t>
            </a:r>
            <a:endParaRPr dirty="0"/>
          </a:p>
        </p:txBody>
      </p:sp>
    </p:spTree>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43" name="Shape 2843"/>
          <p:cNvSpPr>
            <a:spLocks noGrp="1" noRot="1" noChangeAspect="1"/>
          </p:cNvSpPr>
          <p:nvPr>
            <p:ph type="sldImg"/>
          </p:nvPr>
        </p:nvSpPr>
        <p:spPr>
          <a:prstGeom prst="rect">
            <a:avLst/>
          </a:prstGeom>
        </p:spPr>
        <p:txBody>
          <a:bodyPr/>
          <a:lstStyle/>
          <a:p>
            <a:endParaRPr/>
          </a:p>
        </p:txBody>
      </p:sp>
      <p:sp>
        <p:nvSpPr>
          <p:cNvPr id="2844" name="Shape 2844"/>
          <p:cNvSpPr>
            <a:spLocks noGrp="1"/>
          </p:cNvSpPr>
          <p:nvPr>
            <p:ph type="body" sz="quarter" idx="1"/>
          </p:nvPr>
        </p:nvSpPr>
        <p:spPr>
          <a:prstGeom prst="rect">
            <a:avLst/>
          </a:prstGeom>
        </p:spPr>
        <p:txBody>
          <a:bodyPr/>
          <a:lstStyle/>
          <a:p>
            <a:pPr rtl="1"/>
            <a:r>
              <a:rPr lang="ar-SA" dirty="0"/>
              <a:t>"كان كبار كهنة الطائفة البابلية يرتدون تيجانًا على شكل رأس السمكة تكريمًا لإله السمك. وحملت التيجان عبارة "حارس الجسر،" التي ترمز إلى "الجسر" بين الإنسان والشيطان. تم اعتماد هذا اللقب من قبل الأباطرة الرومان، الذين استخدموا اللقب اللاتيني </a:t>
            </a:r>
            <a:r>
              <a:rPr lang="en-US" dirty="0"/>
              <a:t>Pontifex Maximus، </a:t>
            </a:r>
            <a:r>
              <a:rPr lang="ar-SA" dirty="0"/>
              <a:t>الذي يعني "الحارس الرئيسي للجسر." وهو نفس اللقب الذي استخدمه أسقف روما فيما بعد. وغالبًا ما يطلق على البابا اليوم اسم الحَبر </a:t>
            </a:r>
            <a:r>
              <a:rPr lang="en-US" dirty="0"/>
              <a:t>pontiff، </a:t>
            </a:r>
            <a:r>
              <a:rPr lang="ar-SA" dirty="0"/>
              <a:t>المشتق من كلمة </a:t>
            </a:r>
            <a:r>
              <a:rPr lang="en-US" dirty="0"/>
              <a:t>pontifex." (</a:t>
            </a:r>
            <a:r>
              <a:rPr lang="ar-SA" dirty="0"/>
              <a:t>والفورد، التفسير المعرفي للكتاب المقدس). </a:t>
            </a:r>
            <a:endParaRPr dirty="0"/>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https://</a:t>
            </a:r>
            <a:r>
              <a:rPr lang="ar-SA" dirty="0"/>
              <a:t>رؤيا</a:t>
            </a:r>
            <a:r>
              <a:rPr lang="en-US" dirty="0" err="1"/>
              <a:t>scriptures.com</a:t>
            </a:r>
            <a:r>
              <a:rPr lang="en-US" dirty="0"/>
              <a:t>/</a:t>
            </a:r>
            <a:r>
              <a:rPr lang="ar-SA" dirty="0"/>
              <a:t>رؤيا</a:t>
            </a:r>
            <a:r>
              <a:rPr lang="en-US" dirty="0"/>
              <a:t>-13-beast-image-mark-666-conquers-saints-42-months-false-prophet/</a:t>
            </a:r>
          </a:p>
          <a:p>
            <a:r>
              <a:rPr lang="en-US" dirty="0"/>
              <a:t>Accessed 26 May 2020</a:t>
            </a:r>
          </a:p>
          <a:p>
            <a:endParaRPr lang="en-US" dirty="0"/>
          </a:p>
        </p:txBody>
      </p:sp>
      <p:sp>
        <p:nvSpPr>
          <p:cNvPr id="4" name="Slide Number Placeholder 3"/>
          <p:cNvSpPr>
            <a:spLocks noGrp="1"/>
          </p:cNvSpPr>
          <p:nvPr>
            <p:ph type="sldNum" sz="quarter" idx="5"/>
          </p:nvPr>
        </p:nvSpPr>
        <p:spPr/>
        <p:txBody>
          <a:bodyPr/>
          <a:lstStyle/>
          <a:p>
            <a:fld id="{4098E5EC-D061-BC46-AA62-5FF63F6BC05F}" type="slidenum">
              <a:rPr lang="en-US" smtClean="0"/>
              <a:t>22</a:t>
            </a:fld>
            <a:endParaRPr lang="en-US"/>
          </a:p>
        </p:txBody>
      </p:sp>
    </p:spTree>
    <p:extLst>
      <p:ext uri="{BB962C8B-B14F-4D97-AF65-F5344CB8AC3E}">
        <p14:creationId xmlns:p14="http://schemas.microsoft.com/office/powerpoint/2010/main" val="1362629391"/>
      </p:ext>
    </p:extLst>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79" name="Shape 2879"/>
          <p:cNvSpPr>
            <a:spLocks noGrp="1" noRot="1" noChangeAspect="1"/>
          </p:cNvSpPr>
          <p:nvPr>
            <p:ph type="sldImg"/>
          </p:nvPr>
        </p:nvSpPr>
        <p:spPr>
          <a:prstGeom prst="rect">
            <a:avLst/>
          </a:prstGeom>
        </p:spPr>
        <p:txBody>
          <a:bodyPr/>
          <a:lstStyle/>
          <a:p>
            <a:endParaRPr/>
          </a:p>
        </p:txBody>
      </p:sp>
      <p:sp>
        <p:nvSpPr>
          <p:cNvPr id="2880" name="Shape 2880"/>
          <p:cNvSpPr>
            <a:spLocks noGrp="1"/>
          </p:cNvSpPr>
          <p:nvPr>
            <p:ph type="body" sz="quarter" idx="1"/>
          </p:nvPr>
        </p:nvSpPr>
        <p:spPr>
          <a:prstGeom prst="rect">
            <a:avLst/>
          </a:prstGeom>
        </p:spPr>
        <p:txBody>
          <a:bodyPr/>
          <a:lstStyle/>
          <a:p>
            <a:pPr rtl="1"/>
            <a:r>
              <a:rPr lang="ar-SA" dirty="0"/>
              <a:t>نمرود (تكوبن 10: 9- 10) كان زوج سمير أميس. </a:t>
            </a:r>
            <a:endParaRPr dirty="0"/>
          </a:p>
        </p:txBody>
      </p:sp>
    </p:spTree>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Tree>
    <p:extLst>
      <p:ext uri="{BB962C8B-B14F-4D97-AF65-F5344CB8AC3E}">
        <p14:creationId xmlns:p14="http://schemas.microsoft.com/office/powerpoint/2010/main" val="517443638"/>
      </p:ext>
    </p:extLst>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16" name="Shape 2916"/>
          <p:cNvSpPr>
            <a:spLocks noGrp="1" noRot="1" noChangeAspect="1"/>
          </p:cNvSpPr>
          <p:nvPr>
            <p:ph type="sldImg"/>
          </p:nvPr>
        </p:nvSpPr>
        <p:spPr>
          <a:prstGeom prst="rect">
            <a:avLst/>
          </a:prstGeom>
        </p:spPr>
        <p:txBody>
          <a:bodyPr/>
          <a:lstStyle/>
          <a:p>
            <a:endParaRPr/>
          </a:p>
        </p:txBody>
      </p:sp>
      <p:sp>
        <p:nvSpPr>
          <p:cNvPr id="2917" name="Shape 2917"/>
          <p:cNvSpPr>
            <a:spLocks noGrp="1"/>
          </p:cNvSpPr>
          <p:nvPr>
            <p:ph type="body" sz="quarter" idx="1"/>
          </p:nvPr>
        </p:nvSpPr>
        <p:spPr>
          <a:prstGeom prst="rect">
            <a:avLst/>
          </a:prstGeom>
        </p:spPr>
        <p:txBody>
          <a:bodyPr/>
          <a:lstStyle/>
          <a:p>
            <a:pPr rtl="1"/>
            <a:r>
              <a:rPr lang="ar-JO" dirty="0"/>
              <a:t>نصب واشنطن التذكاري في العاصمة واشنطن هو أيضًا مسلة تعود في أصولها إلى الديانة البابلية الغامضة</a:t>
            </a:r>
            <a:endParaRPr dirty="0"/>
          </a:p>
        </p:txBody>
      </p:sp>
    </p:spTree>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52" name="Shape 2952"/>
          <p:cNvSpPr>
            <a:spLocks noGrp="1" noRot="1" noChangeAspect="1"/>
          </p:cNvSpPr>
          <p:nvPr>
            <p:ph type="sldImg"/>
          </p:nvPr>
        </p:nvSpPr>
        <p:spPr>
          <a:prstGeom prst="rect">
            <a:avLst/>
          </a:prstGeom>
        </p:spPr>
        <p:txBody>
          <a:bodyPr/>
          <a:lstStyle/>
          <a:p>
            <a:endParaRPr/>
          </a:p>
        </p:txBody>
      </p:sp>
      <p:sp>
        <p:nvSpPr>
          <p:cNvPr id="2953" name="Shape 2953"/>
          <p:cNvSpPr>
            <a:spLocks noGrp="1"/>
          </p:cNvSpPr>
          <p:nvPr>
            <p:ph type="body" sz="quarter" idx="1"/>
          </p:nvPr>
        </p:nvSpPr>
        <p:spPr>
          <a:prstGeom prst="rect">
            <a:avLst/>
          </a:prstGeom>
        </p:spPr>
        <p:txBody>
          <a:bodyPr/>
          <a:lstStyle/>
          <a:p>
            <a:pPr>
              <a:defRPr b="1">
                <a:solidFill>
                  <a:schemeClr val="accent3">
                    <a:lumOff val="44000"/>
                  </a:schemeClr>
                </a:solidFill>
              </a:defRPr>
            </a:pPr>
            <a:r>
              <a:rPr lang="ar-JO" dirty="0"/>
              <a:t>مؤخرًا (26 حزيران 2000)، تم التوقيع على ميثاق في بتسبيرغ، بنسلفانيا. ولدت منظمة سميت على نحو مناسب باسم، الأديان المتحدة. الغرض من هذه المنظمة أن تكون المعادل الروحي للأمم المتحدة. هدفها هو "أنهاء العنف ذو الدوافع الدينية" و "أحترام تفردية كل تقليد." وبينما تبدو هذه الأفكار سامية وممجدة، إلا أنها تؤكد أيضًا "عدم جواز إجبار أعضاء منظمة الأديان المتحدة على المشاركة في أي طقوس أخرى أو التبشير." ينتمي أعضاء هذه المنظمة إلى تقاليد متنوعة، كما يتضح من شعارهم أعلاه. هذه ليست عقيدة مبنية على الكتاب المقدس، التي تقول "لِأَنْ لَيْسَ ٱسْمٌ آخَرُ تَحْتَ ٱلسَّمَاءِ، قَدْ أُعْطِيَ بَيْنَ ٱلنَّاسِ، بِهِ يَنْبَغِي أَنْ نَخْلُصَ" (أعمال 4: 12). هذا هو واقع الحال بالفعل. يجب علينا الآن أن نسمح للمسكونية والحوار بين الأديان أن يدمر أساس الإيمان الكتابي بيسوع المسيح كمخلص العالم. لا توجد أي شخصية أخرى تشغل هذا المنصب. لا شئ آخر على الإطلاق! لا ينبغي لأي مسيحي أن يؤيد هذه المنظمة. هي مجرد خطوة واحدة في سلسلةىمن مجموعة خطوات التي تمهد الطريق لضد المسيح.</a:t>
            </a:r>
          </a:p>
          <a:p>
            <a:pPr>
              <a:defRPr b="1">
                <a:solidFill>
                  <a:schemeClr val="accent3">
                    <a:lumOff val="44000"/>
                  </a:schemeClr>
                </a:solidFill>
              </a:defRPr>
            </a:pPr>
            <a:r>
              <a:rPr dirty="0">
                <a:solidFill>
                  <a:srgbClr val="0000CC"/>
                </a:solidFill>
              </a:rPr>
              <a:t>www.pastorlewis.com/ </a:t>
            </a:r>
            <a:r>
              <a:rPr dirty="0" err="1">
                <a:solidFill>
                  <a:srgbClr val="0000CC"/>
                </a:solidFill>
              </a:rPr>
              <a:t>uri</a:t>
            </a:r>
            <a:r>
              <a:rPr dirty="0">
                <a:solidFill>
                  <a:srgbClr val="0000CC"/>
                </a:solidFill>
              </a:rPr>
              <a:t>/uri.html</a:t>
            </a:r>
          </a:p>
        </p:txBody>
      </p:sp>
    </p:spTree>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Rome had seven hills, so many have thought it to be Babylon.</a:t>
            </a:r>
          </a:p>
        </p:txBody>
      </p:sp>
    </p:spTree>
    <p:extLst>
      <p:ext uri="{BB962C8B-B14F-4D97-AF65-F5344CB8AC3E}">
        <p14:creationId xmlns:p14="http://schemas.microsoft.com/office/powerpoint/2010/main" val="3515824988"/>
      </p:ext>
    </p:extLst>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Tree>
    <p:extLst>
      <p:ext uri="{BB962C8B-B14F-4D97-AF65-F5344CB8AC3E}">
        <p14:creationId xmlns:p14="http://schemas.microsoft.com/office/powerpoint/2010/main" val="3113277750"/>
      </p:ext>
    </p:extLst>
  </p:cSld>
  <p:clrMapOvr>
    <a:masterClrMapping/>
  </p:clrMapOvr>
</p:notes>
</file>

<file path=ppt/notesSlides/notesSlide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Tree>
    <p:extLst>
      <p:ext uri="{BB962C8B-B14F-4D97-AF65-F5344CB8AC3E}">
        <p14:creationId xmlns:p14="http://schemas.microsoft.com/office/powerpoint/2010/main" val="1027238730"/>
      </p:ext>
    </p:extLst>
  </p:cSld>
  <p:clrMapOvr>
    <a:masterClrMapping/>
  </p:clrMapOvr>
</p:notes>
</file>

<file path=ppt/notesSlides/notesSlide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Tree>
    <p:extLst>
      <p:ext uri="{BB962C8B-B14F-4D97-AF65-F5344CB8AC3E}">
        <p14:creationId xmlns:p14="http://schemas.microsoft.com/office/powerpoint/2010/main" val="942438958"/>
      </p:ext>
    </p:extLst>
  </p:cSld>
  <p:clrMapOvr>
    <a:masterClrMapping/>
  </p:clrMapOvr>
</p:notes>
</file>

<file path=ppt/notesSlides/notesSlide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28" name="Shape 3028"/>
          <p:cNvSpPr>
            <a:spLocks noGrp="1" noRot="1" noChangeAspect="1"/>
          </p:cNvSpPr>
          <p:nvPr>
            <p:ph type="sldImg"/>
          </p:nvPr>
        </p:nvSpPr>
        <p:spPr>
          <a:prstGeom prst="rect">
            <a:avLst/>
          </a:prstGeom>
        </p:spPr>
        <p:txBody>
          <a:bodyPr/>
          <a:lstStyle/>
          <a:p>
            <a:endParaRPr/>
          </a:p>
        </p:txBody>
      </p:sp>
      <p:sp>
        <p:nvSpPr>
          <p:cNvPr id="3029" name="Shape 3029"/>
          <p:cNvSpPr>
            <a:spLocks noGrp="1"/>
          </p:cNvSpPr>
          <p:nvPr>
            <p:ph type="body" sz="quarter" idx="1"/>
          </p:nvPr>
        </p:nvSpPr>
        <p:spPr>
          <a:prstGeom prst="rect">
            <a:avLst/>
          </a:prstGeom>
        </p:spPr>
        <p:txBody>
          <a:bodyPr/>
          <a:lstStyle/>
          <a:p>
            <a:pPr>
              <a:defRPr b="1"/>
            </a:pPr>
            <a:r>
              <a:rPr dirty="0"/>
              <a:t>http://www.afn.org/~govern/Christian_Nation.html says…</a:t>
            </a:r>
          </a:p>
          <a:p>
            <a:pPr rtl="1">
              <a:defRPr b="1"/>
            </a:pPr>
            <a:r>
              <a:rPr lang="ar-JO" dirty="0"/>
              <a:t>هل تأسست الولايات المتحدة كأمة مسيحية؟</a:t>
            </a:r>
          </a:p>
          <a:p>
            <a:pPr rtl="1">
              <a:defRPr b="1"/>
            </a:pPr>
            <a:r>
              <a:rPr lang="ar-JO" dirty="0"/>
              <a:t>ناقش العديد من المؤلفين مؤخرًا، ما إذا كانت الولايات المتحدة قد تأسست كأمة مسيحية أم لا. أو أن أقدم بعض الاقتباسات التاريخية من حقبة تأسيسنا التي تضفي مصداقية على الافتراض القائل أننا تأسسنا بالفعل كأمة مسيحية. </a:t>
            </a:r>
          </a:p>
          <a:p>
            <a:pPr rtl="1">
              <a:defRPr b="1"/>
            </a:pPr>
            <a:r>
              <a:rPr lang="ar-JO" dirty="0"/>
              <a:t>صحيح أن الله لم يذكر في الدستور، لكنه مذكور في كل وثيقة رئيسية تسبق الصياغة النهائية للدستور. على سبيل المثال، لاتزال ولاية كونكتيكت تعرف باسم "ولاية الدستور" لأن دستورها الاستعماري كان يستخدم كنموذج لدستور الولايات المتحدة. وكانت كلماته الأولى: "لأنه بقدر ما أرضي الله القدير بالتدبير الحكيم لعنايته الإلهية..." كان معظم الآباء الخمسة والخمسين المؤسسين الذين عملوا على وضع الدستور أعضاء في الكنائس المسيحية الأرثوذكسية وحتى العديد منهم كانوا من المسيحيين الإنجيليين. كان أول عمل رسمي في المؤتمر القاري الأول هو الافتتاح بالصلاة المسيحية، التي انتهت بالكلمات: "... استحقاقات يسوع المسيح، الابن، مخلصنا. آمين." تبدو مسيحية بالنسبة لي. </a:t>
            </a:r>
          </a:p>
          <a:p>
            <a:pPr rtl="1">
              <a:defRPr b="1"/>
            </a:pPr>
            <a:r>
              <a:rPr lang="ar-JO" dirty="0"/>
              <a:t>قال بن فرانكلين، في المؤتمر الدستوري: "... الله يحكم في شؤون الرجال. وإذا كان العصفور لا يستطيع أن يسقط على الأرض بدون مشيئته، فهل من المحتمل أن تقوم إمبراطورية دون مساعدته؟"</a:t>
            </a:r>
          </a:p>
          <a:p>
            <a:pPr rtl="1">
              <a:defRPr b="1"/>
            </a:pPr>
            <a:r>
              <a:rPr lang="ar-JO" dirty="0"/>
              <a:t>صرح جون آدامز ببلاغة قوية خلال هذه الفترة الزمنية" "أن المبادئ العامة التي حقق الآباء الاستقلال على أساسها كانت... المبادئ المسيحية العامة... وسأعترف أنني كنت أؤمن آنذاك، وأؤمن الآن، أن المبادئ العامة للمسيحية خالدة وغير قابلة للتغيير مثل وجود الله وصفاته." </a:t>
            </a:r>
          </a:p>
          <a:p>
            <a:pPr rtl="1">
              <a:defRPr b="1"/>
            </a:pPr>
            <a:r>
              <a:rPr lang="ar-JO" dirty="0"/>
              <a:t>في وقت لاحق، أجاب جون كوينسي آدامز على السؤال التالي: لماذا كان الرابع من يوليو، إلى جانب عيد الميلاد، هو اليوم الأكثر بهجة وتبجيلاً في الولايات المتحدة. فأجاب: ... أليس إعلان الاستقلال أول من نظم الميثاق الاجتماعي على أساس مهمة الفادي على الأرض؟ إذ وضعت حجر الزاوية للحكومة البشرية فوق المبادئ الأولى للمسيحية؟ بالنسبة لي، يبدو وكأنه تأسيس لأمة مسيحية. وواصل جون كوينسي آدامز قوله أن أكبر انتصار تحقق في الثورة الأمريكية كان ربط المبادئ المسيحية والحكومة المدنية معًا، فيما أسماه رابطة لا "تنفصم." لقد فهم الآباء المؤسسون أن الدين جزء لا ينفصم من أمتنا وحكومتنا. ولم تكن ممارسة الديانة المسيحية في حكومتنا موضع ترحيب فحسب بل وتشجيع أيضًا.</a:t>
            </a:r>
          </a:p>
          <a:p>
            <a:pPr rtl="1">
              <a:defRPr b="1"/>
            </a:pPr>
            <a:r>
              <a:rPr lang="ar-JO" dirty="0"/>
              <a:t>لقد كان التعديل الأول مفهومًا جيدً خلال تأسيس بلدنا. لم يكن التعديل الأول هو إبقاء الدين خارج الحكومة. كان الغرض منه منع الحكومة من تأسيس "طائفة وطنية" (مثل كنيسة إنجلترا). وفي وقت مبكر أعلنت إحدى المحاكم ما يلي: "بموجب شكل حكومتنا، فإن الدين المسيحي هو الدين القائم؛ ويتم وضع جميع الطوائف والطوائف المسيحية على قدم المساواة." حتى في الرسالة التي كتبها توماس جيفرسون إلى المعمدانيين في دانبري كونيكتيكت (والتي منها نشتق مصطلح "فصل الكنيسة عن الدولة")، فأوضح بشكل صريح أن جدار الفصل يهدف إلى ضمان عدم تدخل الحكومة أبدًا في النشاطات الدينية لأن الحرية الدينية جاءت من الله، وليس من الحكومة.</a:t>
            </a:r>
          </a:p>
          <a:p>
            <a:pPr rtl="1">
              <a:defRPr b="1"/>
            </a:pPr>
            <a:r>
              <a:rPr lang="ar-JO" dirty="0"/>
              <a:t>حتى جورج واشنطن الذي عرف بالتأكيد مقصد الدستور ووثيقة الحقوق، منذ أن أشرف على تشكيلهما، قال في "خطابه الوداعي": "من بين كل التصرفات والعادات التي تؤدي إلى الرخاء السياسي، لا غنى عن الدين والأخلاق. من العبث أن يدعي ذلك الرجل تكريم الوطنية، الذي يجب أن يعمل على تقويض هذه الركائز العظيمة." بالتأكيد لا يبدو أن واشنطن كان يحاول الفصل بين الدين والسياسة. </a:t>
            </a:r>
          </a:p>
          <a:p>
            <a:pPr rtl="1">
              <a:defRPr b="1"/>
            </a:pPr>
            <a:r>
              <a:rPr lang="ar-JO" dirty="0"/>
              <a:t>أعلن جون جاي، أول رئيس للمحكمة العليا في الولايات المتحدة، وأحد الرجال الثلاثة الأكثر مسئولية عن كتابة الدستور: "لقد أعطت العناية الإلهية لشعبنا خيار أختيار حكامهم، وإن من واجبهم – وكذلك أمتياز ومصلحة – لأمتنا المسيحية أختيار وتفضيل المسيحيين لحكامهم." يبدو أن الآباء المؤسسون كانوا لا يزالون يعرفون أن هذه أمة مسيحية. </a:t>
            </a:r>
          </a:p>
          <a:p>
            <a:pPr rtl="1">
              <a:defRPr b="1"/>
            </a:pPr>
            <a:r>
              <a:rPr lang="ar-JO" dirty="0"/>
              <a:t>بقي هذا الرأي القائل بأننا أمة مسيحية قائمًا لما يقرب من 150 سنة حتى صدور حكم بقضية إيفرسون ضد مجلس التعليم العالي عام 1947. وقبل صدور ذلك الحكم البالغ الأهمية، حتى المحكمة العليا كانت تعلم أننا أمة مسيحية. وفي عام 1892 صرحت المحكمة بما يلي:</a:t>
            </a:r>
          </a:p>
          <a:p>
            <a:pPr rtl="1">
              <a:defRPr b="1"/>
            </a:pPr>
            <a:r>
              <a:rPr lang="ar-JO" dirty="0"/>
              <a:t>"لا يمكن أن ينسب أي غرض للعمل ضد الدين إلى أي تشريع، دولة أو شعب، لأن هذا شعب متدين... وهذه أمة مسيحية." </a:t>
            </a:r>
          </a:p>
          <a:p>
            <a:pPr rtl="1">
              <a:defRPr b="1"/>
            </a:pPr>
            <a:r>
              <a:rPr lang="ar-JO" dirty="0"/>
              <a:t>ها هي ثانية! المحكمة العليا للولايات المتحدة. مضت هذه المحكمة في الاستشهاد بـ 87 سابقة (أفعال، وأقوال، وأحكام سابقة) لتصل إلى نتيجة أن هذه كانت "أمة مسيحية." </a:t>
            </a:r>
          </a:p>
          <a:p>
            <a:pPr rtl="1">
              <a:defRPr b="1"/>
            </a:pPr>
            <a:r>
              <a:rPr lang="ar-JO" dirty="0"/>
              <a:t>في عام 1854، قالت اللجنة القضائية بمجلس النواب: "في هذا العصر، لا يوجد بديل للمسيحية... كان هذا دين مؤسسي الجمهورية، وتوقعوا أن يبقى دين أحفادهم."</a:t>
            </a:r>
          </a:p>
          <a:p>
            <a:pPr rtl="1">
              <a:defRPr b="1"/>
            </a:pPr>
            <a:r>
              <a:rPr lang="ar-JO" dirty="0"/>
              <a:t>تجدر الإشارة هنا أنه إلى عام 1958 حذر أحد القضاة المعارضين في قضية باير ضد كولمورجين أنه إذا لم تتوقف المحكمة عن الحديث عن "الفصل بين الكنيسة والدولة"، فسيبدأ الناس في التفكير أن هذا الفصل هو جزء من الدستور. </a:t>
            </a:r>
          </a:p>
          <a:p>
            <a:pPr rtl="1">
              <a:defRPr b="1"/>
            </a:pPr>
            <a:r>
              <a:rPr lang="ar-JO" dirty="0"/>
              <a:t>وقد أظهر ذلك بكلماتهم الخاصة: بن فرانكلين، وجورج واشنطن، وجون آدامز، أمام مجلس النواب والمحكمة العليا، كيف شعر آباؤنا المؤسسون تجاه هذا المزيج من السياسة والدين.</a:t>
            </a:r>
          </a:p>
          <a:p>
            <a:pPr rtl="1">
              <a:defRPr b="1"/>
            </a:pPr>
            <a:r>
              <a:rPr lang="ar-JO" dirty="0"/>
              <a:t>عندما نقرأ مقالات مثل "ما علاقة الله بهذا؟" (بريماك، 5/4) و "وعدم اختراق الجدار بين الكنيسة والدولة" (تاغر،5/7) فهو يعيد تأكيد مدى ضآلة فهم الأشخاص الأذكياء حول تأسيس جمهوريتنا العظيمة. إن القول أن هذه الأمة لم تتأسس كأمة مسيحية، أو أن الدستور لم يقم على مبادئ مسيحية، يتناقض تمامًا مع حقائق التاريخ.</a:t>
            </a:r>
          </a:p>
          <a:p>
            <a:pPr rtl="1">
              <a:defRPr b="1"/>
            </a:pPr>
            <a:r>
              <a:rPr lang="ar-JO" dirty="0"/>
              <a:t>تكس براوننج</a:t>
            </a:r>
          </a:p>
          <a:p>
            <a:r>
              <a:rPr dirty="0"/>
              <a:t>  </a:t>
            </a:r>
          </a:p>
          <a:p>
            <a:r>
              <a:rPr dirty="0"/>
              <a:t>  </a:t>
            </a:r>
          </a:p>
          <a:p>
            <a:r>
              <a:rPr dirty="0"/>
              <a:t>  </a:t>
            </a:r>
            <a:r>
              <a:rPr i="1" u="sng" dirty="0">
                <a:solidFill>
                  <a:srgbClr val="CCCCFF"/>
                </a:solidFill>
                <a:uFill>
                  <a:solidFill>
                    <a:srgbClr val="CCCCFF"/>
                  </a:solidFill>
                </a:uFill>
                <a:hlinkClick r:id="rId3"/>
              </a:rPr>
              <a:t>Back to Citizens for Better Government</a:t>
            </a:r>
            <a:r>
              <a:rPr dirty="0"/>
              <a:t> </a:t>
            </a:r>
            <a:br>
              <a:rPr dirty="0"/>
            </a:br>
            <a:r>
              <a:rPr dirty="0"/>
              <a:t>Last Modified May 1, 2003 </a:t>
            </a:r>
          </a:p>
        </p:txBody>
      </p:sp>
    </p:spTree>
  </p:cSld>
  <p:clrMapOvr>
    <a:masterClrMapping/>
  </p:clrMapOvr>
</p:notes>
</file>

<file path=ppt/notesSlides/notesSlide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44" name="Shape 3044"/>
          <p:cNvSpPr>
            <a:spLocks noGrp="1" noRot="1" noChangeAspect="1"/>
          </p:cNvSpPr>
          <p:nvPr>
            <p:ph type="sldImg"/>
          </p:nvPr>
        </p:nvSpPr>
        <p:spPr>
          <a:prstGeom prst="rect">
            <a:avLst/>
          </a:prstGeom>
        </p:spPr>
        <p:txBody>
          <a:bodyPr/>
          <a:lstStyle/>
          <a:p>
            <a:endParaRPr/>
          </a:p>
        </p:txBody>
      </p:sp>
      <p:sp>
        <p:nvSpPr>
          <p:cNvPr id="3045" name="Shape 3045"/>
          <p:cNvSpPr>
            <a:spLocks noGrp="1"/>
          </p:cNvSpPr>
          <p:nvPr>
            <p:ph type="body" sz="quarter" idx="1"/>
          </p:nvPr>
        </p:nvSpPr>
        <p:spPr>
          <a:prstGeom prst="rect">
            <a:avLst/>
          </a:prstGeom>
        </p:spPr>
        <p:txBody>
          <a:bodyPr/>
          <a:lstStyle/>
          <a:p>
            <a:pPr rtl="1"/>
            <a:r>
              <a:rPr lang="ar-JO" dirty="0"/>
              <a:t>لأكثر من 200 عام أعلنت أمريكا بلا خجل الثقة في الله في جميع أشكال النقود الورقية والعملات المعدنية على حد سواء. منذ عام 1954، وبموجب القانون، يجب أن يحمل كل نقد وعملة معدنية عبارة "نثق بالله." </a:t>
            </a:r>
            <a:endParaRPr dirty="0"/>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00.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1001.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1002.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1003.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1004.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1005.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1006.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1007.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1008.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1009.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10.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1011.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1012.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1013.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1014.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1015.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1016.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1017.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1018.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1019.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20.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1021.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1022.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1023.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1024.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1025.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1026.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1027.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1028.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1029.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30.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1031.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1032.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1033.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1034.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1035.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1036.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1037.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1038.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1039.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40.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1041.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1042.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1043.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1044.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1045.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1046.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1047.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1048.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1049.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50.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1051.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1052.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1053.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1054.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1055.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1056.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1057.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46.xml"/></Relationships>
</file>

<file path=ppt/slideLayouts/_rels/slideLayout1058.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1059.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60.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1061.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1062.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1063.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1064.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1065.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1066.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1067.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1068.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46.xml"/></Relationships>
</file>

<file path=ppt/slideLayouts/_rels/slideLayout1069.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46.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70.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46.xml"/></Relationships>
</file>

<file path=ppt/slideLayouts/_rels/slideLayout1071.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46.xml"/></Relationships>
</file>

<file path=ppt/slideLayouts/_rels/slideLayout1072.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46.xml"/></Relationships>
</file>

<file path=ppt/slideLayouts/_rels/slideLayout1073.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46.xml"/></Relationships>
</file>

<file path=ppt/slideLayouts/_rels/slideLayout1074.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46.xml"/></Relationships>
</file>

<file path=ppt/slideLayouts/_rels/slideLayout1075.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46.xml"/></Relationships>
</file>

<file path=ppt/slideLayouts/_rels/slideLayout1076.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46.xml"/></Relationships>
</file>

<file path=ppt/slideLayouts/_rels/slideLayout1077.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46.xml"/></Relationships>
</file>

<file path=ppt/slideLayouts/_rels/slideLayout1078.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1079.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080.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1081.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1082.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1083.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1084.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1085.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1086.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1087.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1088.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1089.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090.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1091.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1092.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1093.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1094.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1095.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1096.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1097.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1098.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1099.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100.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1101.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1102.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1103.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1104.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1105.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1106.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1107.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1108.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1109.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110.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1111.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1112.xml.rels><?xml version="1.0" encoding="UTF-8" standalone="yes"?>
<Relationships xmlns="http://schemas.openxmlformats.org/package/2006/relationships"><Relationship Id="rId2" Type="http://schemas.openxmlformats.org/officeDocument/2006/relationships/image" Target="../media/image7.jpeg"/><Relationship Id="rId1" Type="http://schemas.openxmlformats.org/officeDocument/2006/relationships/slideMaster" Target="../slideMasters/slideMaster46.xml"/></Relationships>
</file>

<file path=ppt/slideLayouts/_rels/slideLayout1113.xml.rels><?xml version="1.0" encoding="UTF-8" standalone="yes"?>
<Relationships xmlns="http://schemas.openxmlformats.org/package/2006/relationships"><Relationship Id="rId2" Type="http://schemas.openxmlformats.org/officeDocument/2006/relationships/image" Target="../media/image7.jpeg"/><Relationship Id="rId1" Type="http://schemas.openxmlformats.org/officeDocument/2006/relationships/slideMaster" Target="../slideMasters/slideMaster46.xml"/></Relationships>
</file>

<file path=ppt/slideLayouts/_rels/slideLayout1114.xml.rels><?xml version="1.0" encoding="UTF-8" standalone="yes"?>
<Relationships xmlns="http://schemas.openxmlformats.org/package/2006/relationships"><Relationship Id="rId2" Type="http://schemas.openxmlformats.org/officeDocument/2006/relationships/image" Target="../media/image7.jpeg"/><Relationship Id="rId1" Type="http://schemas.openxmlformats.org/officeDocument/2006/relationships/slideMaster" Target="../slideMasters/slideMaster46.xml"/></Relationships>
</file>

<file path=ppt/slideLayouts/_rels/slideLayout1115.xml.rels><?xml version="1.0" encoding="UTF-8" standalone="yes"?>
<Relationships xmlns="http://schemas.openxmlformats.org/package/2006/relationships"><Relationship Id="rId2" Type="http://schemas.openxmlformats.org/officeDocument/2006/relationships/image" Target="../media/image7.jpeg"/><Relationship Id="rId1" Type="http://schemas.openxmlformats.org/officeDocument/2006/relationships/slideMaster" Target="../slideMasters/slideMaster46.xml"/></Relationships>
</file>

<file path=ppt/slideLayouts/_rels/slideLayout1116.xml.rels><?xml version="1.0" encoding="UTF-8" standalone="yes"?>
<Relationships xmlns="http://schemas.openxmlformats.org/package/2006/relationships"><Relationship Id="rId2" Type="http://schemas.openxmlformats.org/officeDocument/2006/relationships/image" Target="../media/image7.jpeg"/><Relationship Id="rId1" Type="http://schemas.openxmlformats.org/officeDocument/2006/relationships/slideMaster" Target="../slideMasters/slideMaster46.xml"/></Relationships>
</file>

<file path=ppt/slideLayouts/_rels/slideLayout1117.xml.rels><?xml version="1.0" encoding="UTF-8" standalone="yes"?>
<Relationships xmlns="http://schemas.openxmlformats.org/package/2006/relationships"><Relationship Id="rId2" Type="http://schemas.openxmlformats.org/officeDocument/2006/relationships/image" Target="../media/image7.jpeg"/><Relationship Id="rId1" Type="http://schemas.openxmlformats.org/officeDocument/2006/relationships/slideMaster" Target="../slideMasters/slideMaster46.xml"/></Relationships>
</file>

<file path=ppt/slideLayouts/_rels/slideLayout1118.xml.rels><?xml version="1.0" encoding="UTF-8" standalone="yes"?>
<Relationships xmlns="http://schemas.openxmlformats.org/package/2006/relationships"><Relationship Id="rId2" Type="http://schemas.openxmlformats.org/officeDocument/2006/relationships/image" Target="../media/image7.jpeg"/><Relationship Id="rId1" Type="http://schemas.openxmlformats.org/officeDocument/2006/relationships/slideMaster" Target="../slideMasters/slideMaster46.xml"/></Relationships>
</file>

<file path=ppt/slideLayouts/_rels/slideLayout1119.xml.rels><?xml version="1.0" encoding="UTF-8" standalone="yes"?>
<Relationships xmlns="http://schemas.openxmlformats.org/package/2006/relationships"><Relationship Id="rId2" Type="http://schemas.openxmlformats.org/officeDocument/2006/relationships/image" Target="../media/image7.jpeg"/><Relationship Id="rId1" Type="http://schemas.openxmlformats.org/officeDocument/2006/relationships/slideMaster" Target="../slideMasters/slideMaster46.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120.xml.rels><?xml version="1.0" encoding="UTF-8" standalone="yes"?>
<Relationships xmlns="http://schemas.openxmlformats.org/package/2006/relationships"><Relationship Id="rId2" Type="http://schemas.openxmlformats.org/officeDocument/2006/relationships/image" Target="../media/image7.jpeg"/><Relationship Id="rId1" Type="http://schemas.openxmlformats.org/officeDocument/2006/relationships/slideMaster" Target="../slideMasters/slideMaster46.xml"/></Relationships>
</file>

<file path=ppt/slideLayouts/_rels/slideLayout1121.xml.rels><?xml version="1.0" encoding="UTF-8" standalone="yes"?>
<Relationships xmlns="http://schemas.openxmlformats.org/package/2006/relationships"><Relationship Id="rId2" Type="http://schemas.openxmlformats.org/officeDocument/2006/relationships/image" Target="../media/image7.jpeg"/><Relationship Id="rId1" Type="http://schemas.openxmlformats.org/officeDocument/2006/relationships/slideMaster" Target="../slideMasters/slideMaster46.xml"/></Relationships>
</file>

<file path=ppt/slideLayouts/_rels/slideLayout1122.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1123.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1124.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1125.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1126.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1127.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1128.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1129.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130.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1131.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1132.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1133.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1134.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1135.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1136.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1137.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1138.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1139.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140.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1141.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1142.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1143.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1144.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1145.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1146.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1147.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5.png"/><Relationship Id="rId1" Type="http://schemas.openxmlformats.org/officeDocument/2006/relationships/slideMaster" Target="../slideMasters/slideMaster46.xml"/></Relationships>
</file>

<file path=ppt/slideLayouts/_rels/slideLayout1148.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png"/><Relationship Id="rId1" Type="http://schemas.openxmlformats.org/officeDocument/2006/relationships/slideMaster" Target="../slideMasters/slideMaster46.xml"/><Relationship Id="rId4" Type="http://schemas.openxmlformats.org/officeDocument/2006/relationships/image" Target="../media/image6.png"/></Relationships>
</file>

<file path=ppt/slideLayouts/_rels/slideLayout1149.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150.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png"/><Relationship Id="rId1" Type="http://schemas.openxmlformats.org/officeDocument/2006/relationships/slideMaster" Target="../slideMasters/slideMaster46.xml"/><Relationship Id="rId4" Type="http://schemas.openxmlformats.org/officeDocument/2006/relationships/image" Target="../media/image6.png"/></Relationships>
</file>

<file path=ppt/slideLayouts/_rels/slideLayout1151.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1152.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1153.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1154.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png"/><Relationship Id="rId1" Type="http://schemas.openxmlformats.org/officeDocument/2006/relationships/slideMaster" Target="../slideMasters/slideMaster46.xml"/><Relationship Id="rId4" Type="http://schemas.openxmlformats.org/officeDocument/2006/relationships/image" Target="../media/image6.png"/></Relationships>
</file>

<file path=ppt/slideLayouts/_rels/slideLayout1155.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1156.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1157.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1158.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1159.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160.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1161.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1162.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1163.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1164.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1165.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1166.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1167.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1168.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1169.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170.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1171.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1172.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1173.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1174.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1175.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1176.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1177.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1178.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1179.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47.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180.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47.xml"/></Relationships>
</file>

<file path=ppt/slideLayouts/_rels/slideLayout1181.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47.xml"/></Relationships>
</file>

<file path=ppt/slideLayouts/_rels/slideLayout1182.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47.xml"/></Relationships>
</file>

<file path=ppt/slideLayouts/_rels/slideLayout1183.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47.xml"/></Relationships>
</file>

<file path=ppt/slideLayouts/_rels/slideLayout1184.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47.xml"/></Relationships>
</file>

<file path=ppt/slideLayouts/_rels/slideLayout1185.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47.xml"/></Relationships>
</file>

<file path=ppt/slideLayouts/_rels/slideLayout1186.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47.xml"/></Relationships>
</file>

<file path=ppt/slideLayouts/_rels/slideLayout1187.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1188.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1189.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190.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1191.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1192.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1193.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1194.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1195.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1196.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1197.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1198.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1199.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47.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200.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47.xml"/></Relationships>
</file>

<file path=ppt/slideLayouts/_rels/slideLayout1201.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1202.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47.xml"/></Relationships>
</file>

<file path=ppt/slideLayouts/_rels/slideLayout1203.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47.xml"/></Relationships>
</file>

<file path=ppt/slideLayouts/_rels/slideLayout1204.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47.xml"/></Relationships>
</file>

<file path=ppt/slideLayouts/_rels/slideLayout1205.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47.xml"/></Relationships>
</file>

<file path=ppt/slideLayouts/_rels/slideLayout1206.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47.xml"/></Relationships>
</file>

<file path=ppt/slideLayouts/_rels/slideLayout1207.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47.xml"/></Relationships>
</file>

<file path=ppt/slideLayouts/_rels/slideLayout1208.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47.xml"/></Relationships>
</file>

<file path=ppt/slideLayouts/_rels/slideLayout1209.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47.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210.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47.xml"/></Relationships>
</file>

<file path=ppt/slideLayouts/_rels/slideLayout1211.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47.xml"/></Relationships>
</file>

<file path=ppt/slideLayouts/_rels/slideLayout1212.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47.xml"/></Relationships>
</file>

<file path=ppt/slideLayouts/_rels/slideLayout1213.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47.xml"/></Relationships>
</file>

<file path=ppt/slideLayouts/_rels/slideLayout1214.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47.xml"/></Relationships>
</file>

<file path=ppt/slideLayouts/_rels/slideLayout1215.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47.xml"/></Relationships>
</file>

<file path=ppt/slideLayouts/_rels/slideLayout1216.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47.xml"/></Relationships>
</file>

<file path=ppt/slideLayouts/_rels/slideLayout1217.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47.xml"/></Relationships>
</file>

<file path=ppt/slideLayouts/_rels/slideLayout1218.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47.xml"/></Relationships>
</file>

<file path=ppt/slideLayouts/_rels/slideLayout1219.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220.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1221.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1222.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png"/><Relationship Id="rId1" Type="http://schemas.openxmlformats.org/officeDocument/2006/relationships/slideMaster" Target="../slideMasters/slideMaster47.xml"/><Relationship Id="rId4" Type="http://schemas.openxmlformats.org/officeDocument/2006/relationships/image" Target="../media/image6.png"/></Relationships>
</file>

<file path=ppt/slideLayouts/_rels/slideLayout1223.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5.png"/><Relationship Id="rId1" Type="http://schemas.openxmlformats.org/officeDocument/2006/relationships/slideMaster" Target="../slideMasters/slideMaster47.xml"/></Relationships>
</file>

<file path=ppt/slideLayouts/_rels/slideLayout1224.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1225.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1226.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1227.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1228.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1229.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230.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1231.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1232.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1233.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1234.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1235.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1236.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1237.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1238.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1239.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240.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1241.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1242.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1243.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1244.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1245.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1246.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1247.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1248.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1249.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250.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1251.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1252.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1253.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1254.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1255.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1256.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1257.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1258.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1259.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260.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1261.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1262.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1263.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1264.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1265.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1266.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1267.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1268.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1269.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270.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1271.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1272.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1273.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1274.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1275.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1276.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1277.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1278.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1279.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280.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1281.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1282.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1283.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1284.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1285.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1286.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1287.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1288.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1289.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290.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1291.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1292.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1293.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1294.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1295.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1296.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1297.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1298.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1299.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300.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1301.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1302.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1303.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1304.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1305.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1306.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1307.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1308.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1309.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310.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1311.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1312.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1313.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1314.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1315.xml.rels><?xml version="1.0" encoding="UTF-8" standalone="yes"?>
<Relationships xmlns="http://schemas.openxmlformats.org/package/2006/relationships"><Relationship Id="rId2" Type="http://schemas.openxmlformats.org/officeDocument/2006/relationships/image" Target="../media/image7.jpeg"/><Relationship Id="rId1" Type="http://schemas.openxmlformats.org/officeDocument/2006/relationships/slideMaster" Target="../slideMasters/slideMaster47.xml"/></Relationships>
</file>

<file path=ppt/slideLayouts/_rels/slideLayout1316.xml.rels><?xml version="1.0" encoding="UTF-8" standalone="yes"?>
<Relationships xmlns="http://schemas.openxmlformats.org/package/2006/relationships"><Relationship Id="rId2" Type="http://schemas.openxmlformats.org/officeDocument/2006/relationships/image" Target="../media/image7.jpeg"/><Relationship Id="rId1" Type="http://schemas.openxmlformats.org/officeDocument/2006/relationships/slideMaster" Target="../slideMasters/slideMaster47.xml"/></Relationships>
</file>

<file path=ppt/slideLayouts/_rels/slideLayout1317.xml.rels><?xml version="1.0" encoding="UTF-8" standalone="yes"?>
<Relationships xmlns="http://schemas.openxmlformats.org/package/2006/relationships"><Relationship Id="rId2" Type="http://schemas.openxmlformats.org/officeDocument/2006/relationships/image" Target="../media/image7.jpeg"/><Relationship Id="rId1" Type="http://schemas.openxmlformats.org/officeDocument/2006/relationships/slideMaster" Target="../slideMasters/slideMaster47.xml"/></Relationships>
</file>

<file path=ppt/slideLayouts/_rels/slideLayout1318.xml.rels><?xml version="1.0" encoding="UTF-8" standalone="yes"?>
<Relationships xmlns="http://schemas.openxmlformats.org/package/2006/relationships"><Relationship Id="rId2" Type="http://schemas.openxmlformats.org/officeDocument/2006/relationships/image" Target="../media/image7.jpeg"/><Relationship Id="rId1" Type="http://schemas.openxmlformats.org/officeDocument/2006/relationships/slideMaster" Target="../slideMasters/slideMaster47.xml"/></Relationships>
</file>

<file path=ppt/slideLayouts/_rels/slideLayout1319.xml.rels><?xml version="1.0" encoding="UTF-8" standalone="yes"?>
<Relationships xmlns="http://schemas.openxmlformats.org/package/2006/relationships"><Relationship Id="rId2" Type="http://schemas.openxmlformats.org/officeDocument/2006/relationships/image" Target="../media/image7.jpeg"/><Relationship Id="rId1" Type="http://schemas.openxmlformats.org/officeDocument/2006/relationships/slideMaster" Target="../slideMasters/slideMaster47.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320.xml.rels><?xml version="1.0" encoding="UTF-8" standalone="yes"?>
<Relationships xmlns="http://schemas.openxmlformats.org/package/2006/relationships"><Relationship Id="rId2" Type="http://schemas.openxmlformats.org/officeDocument/2006/relationships/image" Target="../media/image7.jpeg"/><Relationship Id="rId1" Type="http://schemas.openxmlformats.org/officeDocument/2006/relationships/slideMaster" Target="../slideMasters/slideMaster47.xml"/></Relationships>
</file>

<file path=ppt/slideLayouts/_rels/slideLayout1321.xml.rels><?xml version="1.0" encoding="UTF-8" standalone="yes"?>
<Relationships xmlns="http://schemas.openxmlformats.org/package/2006/relationships"><Relationship Id="rId2" Type="http://schemas.openxmlformats.org/officeDocument/2006/relationships/image" Target="../media/image7.jpeg"/><Relationship Id="rId1" Type="http://schemas.openxmlformats.org/officeDocument/2006/relationships/slideMaster" Target="../slideMasters/slideMaster47.xml"/></Relationships>
</file>

<file path=ppt/slideLayouts/_rels/slideLayout1322.xml.rels><?xml version="1.0" encoding="UTF-8" standalone="yes"?>
<Relationships xmlns="http://schemas.openxmlformats.org/package/2006/relationships"><Relationship Id="rId2" Type="http://schemas.openxmlformats.org/officeDocument/2006/relationships/image" Target="../media/image7.jpeg"/><Relationship Id="rId1" Type="http://schemas.openxmlformats.org/officeDocument/2006/relationships/slideMaster" Target="../slideMasters/slideMaster47.xml"/></Relationships>
</file>

<file path=ppt/slideLayouts/_rels/slideLayout1323.xml.rels><?xml version="1.0" encoding="UTF-8" standalone="yes"?>
<Relationships xmlns="http://schemas.openxmlformats.org/package/2006/relationships"><Relationship Id="rId2" Type="http://schemas.openxmlformats.org/officeDocument/2006/relationships/image" Target="../media/image7.jpeg"/><Relationship Id="rId1" Type="http://schemas.openxmlformats.org/officeDocument/2006/relationships/slideMaster" Target="../slideMasters/slideMaster47.xml"/></Relationships>
</file>

<file path=ppt/slideLayouts/_rels/slideLayout1324.xml.rels><?xml version="1.0" encoding="UTF-8" standalone="yes"?>
<Relationships xmlns="http://schemas.openxmlformats.org/package/2006/relationships"><Relationship Id="rId2" Type="http://schemas.openxmlformats.org/officeDocument/2006/relationships/image" Target="../media/image7.jpeg"/><Relationship Id="rId1" Type="http://schemas.openxmlformats.org/officeDocument/2006/relationships/slideMaster" Target="../slideMasters/slideMaster47.xml"/></Relationships>
</file>

<file path=ppt/slideLayouts/_rels/slideLayout1325.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1326.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1327.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1328.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1329.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133.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330.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1331.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1332.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1333.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1334.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1335.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1336.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1337.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1338.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1339.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340.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1341.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1342.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1343.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1344.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1345.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1346.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1347.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1348.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1349.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350.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1351.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1352.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1353.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1354.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1355.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1356.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1357.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1358.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1359.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136.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360.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1361.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1362.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1363.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1364.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1365.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1366.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1367.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1368.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1369.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137.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370.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1371.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1372.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1373.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1374.xml.rels><?xml version="1.0" encoding="UTF-8" standalone="yes"?>
<Relationships xmlns="http://schemas.openxmlformats.org/package/2006/relationships"><Relationship Id="rId2" Type="http://schemas.openxmlformats.org/officeDocument/2006/relationships/image" Target="../media/image3.jpeg"/><Relationship Id="rId1" Type="http://schemas.openxmlformats.org/officeDocument/2006/relationships/slideMaster" Target="../slideMasters/slideMaster47.xml"/></Relationships>
</file>

<file path=ppt/slideLayouts/_rels/slideLayout1375.xml.rels><?xml version="1.0" encoding="UTF-8" standalone="yes"?>
<Relationships xmlns="http://schemas.openxmlformats.org/package/2006/relationships"><Relationship Id="rId2" Type="http://schemas.openxmlformats.org/officeDocument/2006/relationships/image" Target="../media/image3.jpeg"/><Relationship Id="rId1" Type="http://schemas.openxmlformats.org/officeDocument/2006/relationships/slideMaster" Target="../slideMasters/slideMaster47.xml"/></Relationships>
</file>

<file path=ppt/slideLayouts/_rels/slideLayout1376.xml.rels><?xml version="1.0" encoding="UTF-8" standalone="yes"?>
<Relationships xmlns="http://schemas.openxmlformats.org/package/2006/relationships"><Relationship Id="rId2" Type="http://schemas.openxmlformats.org/officeDocument/2006/relationships/image" Target="../media/image3.jpeg"/><Relationship Id="rId1" Type="http://schemas.openxmlformats.org/officeDocument/2006/relationships/slideMaster" Target="../slideMasters/slideMaster47.xml"/></Relationships>
</file>

<file path=ppt/slideLayouts/_rels/slideLayout1377.xml.rels><?xml version="1.0" encoding="UTF-8" standalone="yes"?>
<Relationships xmlns="http://schemas.openxmlformats.org/package/2006/relationships"><Relationship Id="rId2" Type="http://schemas.openxmlformats.org/officeDocument/2006/relationships/image" Target="../media/image3.jpeg"/><Relationship Id="rId1" Type="http://schemas.openxmlformats.org/officeDocument/2006/relationships/slideMaster" Target="../slideMasters/slideMaster47.xml"/></Relationships>
</file>

<file path=ppt/slideLayouts/_rels/slideLayout1378.xml.rels><?xml version="1.0" encoding="UTF-8" standalone="yes"?>
<Relationships xmlns="http://schemas.openxmlformats.org/package/2006/relationships"><Relationship Id="rId2" Type="http://schemas.openxmlformats.org/officeDocument/2006/relationships/image" Target="../media/image3.jpeg"/><Relationship Id="rId1" Type="http://schemas.openxmlformats.org/officeDocument/2006/relationships/slideMaster" Target="../slideMasters/slideMaster47.xml"/></Relationships>
</file>

<file path=ppt/slideLayouts/_rels/slideLayout1379.xml.rels><?xml version="1.0" encoding="UTF-8" standalone="yes"?>
<Relationships xmlns="http://schemas.openxmlformats.org/package/2006/relationships"><Relationship Id="rId2" Type="http://schemas.openxmlformats.org/officeDocument/2006/relationships/image" Target="../media/image3.jpeg"/><Relationship Id="rId1" Type="http://schemas.openxmlformats.org/officeDocument/2006/relationships/slideMaster" Target="../slideMasters/slideMaster47.xml"/></Relationships>
</file>

<file path=ppt/slideLayouts/_rels/slideLayout138.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380.xml.rels><?xml version="1.0" encoding="UTF-8" standalone="yes"?>
<Relationships xmlns="http://schemas.openxmlformats.org/package/2006/relationships"><Relationship Id="rId2" Type="http://schemas.openxmlformats.org/officeDocument/2006/relationships/image" Target="../media/image3.jpeg"/><Relationship Id="rId1" Type="http://schemas.openxmlformats.org/officeDocument/2006/relationships/slideMaster" Target="../slideMasters/slideMaster47.xml"/></Relationships>
</file>

<file path=ppt/slideLayouts/_rels/slideLayout1381.xml.rels><?xml version="1.0" encoding="UTF-8" standalone="yes"?>
<Relationships xmlns="http://schemas.openxmlformats.org/package/2006/relationships"><Relationship Id="rId2" Type="http://schemas.openxmlformats.org/officeDocument/2006/relationships/image" Target="../media/image3.jpeg"/><Relationship Id="rId1" Type="http://schemas.openxmlformats.org/officeDocument/2006/relationships/slideMaster" Target="../slideMasters/slideMaster47.xml"/></Relationships>
</file>

<file path=ppt/slideLayouts/_rels/slideLayout1382.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1383.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1384.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1385.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1386.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1387.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1388.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1389.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139.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390.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1391.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392.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393.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394.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395.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396.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397.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398.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399.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0.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400.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401.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402.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403.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404.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1405.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1406.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1407.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1408.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1409.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141.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410.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1411.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1412.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1413.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1414.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142.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43.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44.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45.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46.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47.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48.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49.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0.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51.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52.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53.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54.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55.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56.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57.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58.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59.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0.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61.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62.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63.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64.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65.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66.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67.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68.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69.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0.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71.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72.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73.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74.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75.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76.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77.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78.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7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8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8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8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8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8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8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8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8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8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9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9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9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9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9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9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9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9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9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0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0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0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0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0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0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0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0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0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0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1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1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1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1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1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1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1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1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1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21.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2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2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2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2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2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2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28.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29.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0.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31.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32.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33.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34.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35.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36.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37.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38.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39.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0.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41.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42.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43.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44.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45.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46.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47.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48.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49.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50.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51.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52.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53.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54.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55.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56.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57.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58.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59.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60.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61.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62.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63.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64.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65.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66.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67.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68.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69.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70.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71.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72.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73.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74.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75.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76.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77.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78.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79.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0.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81.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82.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83.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84.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85.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86.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87.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88.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89.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0.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91.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92.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93.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94.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95.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96.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97.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98.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99.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00.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01.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02.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03.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04.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05.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06.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07.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08.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09.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0.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11.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12.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13.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14.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15.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16.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17.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18.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19.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0.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21.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22.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23.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24.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25.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26.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27.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28.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29.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0.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31.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32.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33.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34.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35.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36.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37.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38.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39.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40.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41.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42.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43.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44.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45.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46.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47.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48.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49.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50.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51.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52.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53.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54.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55.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56.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57.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58.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59.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60.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61.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62.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63.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64.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65.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66.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67.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68.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69.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70.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71.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72.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73.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74.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75.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76.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77.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78.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79.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80.xml.rels><?xml version="1.0" encoding="UTF-8" standalone="yes"?>
<Relationships xmlns="http://schemas.openxmlformats.org/package/2006/relationships"><Relationship Id="rId2" Type="http://schemas.openxmlformats.org/officeDocument/2006/relationships/image" Target="../media/image11.jpeg"/><Relationship Id="rId1" Type="http://schemas.openxmlformats.org/officeDocument/2006/relationships/slideMaster" Target="../slideMasters/slideMaster38.xml"/></Relationships>
</file>

<file path=ppt/slideLayouts/_rels/slideLayout381.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82.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83.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84.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85.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86.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87.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88.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89.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90.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91.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92.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93.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94.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95.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96.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97.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98.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99.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00.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01.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02.xml.rels><?xml version="1.0" encoding="UTF-8" standalone="yes"?>
<Relationships xmlns="http://schemas.openxmlformats.org/package/2006/relationships"><Relationship Id="rId2" Type="http://schemas.openxmlformats.org/officeDocument/2006/relationships/image" Target="../media/image15.jpeg"/><Relationship Id="rId1" Type="http://schemas.openxmlformats.org/officeDocument/2006/relationships/slideMaster" Target="../slideMasters/slideMaster40.xml"/></Relationships>
</file>

<file path=ppt/slideLayouts/_rels/slideLayout403.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04.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05.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06.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07.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08.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09.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10.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11.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12.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13.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14.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15.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16.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17.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18.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19.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20.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21.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22.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23.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24.xml.rels><?xml version="1.0" encoding="UTF-8" standalone="yes"?>
<Relationships xmlns="http://schemas.openxmlformats.org/package/2006/relationships"><Relationship Id="rId2" Type="http://schemas.openxmlformats.org/officeDocument/2006/relationships/image" Target="../media/image18.jpeg"/><Relationship Id="rId1" Type="http://schemas.openxmlformats.org/officeDocument/2006/relationships/slideMaster" Target="../slideMasters/slideMaster42.xml"/></Relationships>
</file>

<file path=ppt/slideLayouts/_rels/slideLayout425.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26.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27.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28.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29.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30.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31.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32.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33.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34.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35.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36.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37.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38.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39.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40.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41.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42.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43.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44.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45.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46.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47.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48.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49.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50.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51.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52.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53.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54.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55.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56.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57.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58.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59.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60.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61.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62.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63.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64.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65.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66.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67.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68.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69.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70.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71.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72.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73.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74.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75.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76.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77.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78.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79.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80.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81.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82.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83.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84.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85.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86.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87.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88.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89.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90.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91.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92.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93.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94.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95.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96.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97.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98.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99.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00.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501.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502.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503.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504.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505.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506.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507.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508.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509.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10.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511.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512.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513.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514.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515.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516.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517.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518.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519.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20.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521.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522.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523.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524.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525.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526.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527.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528.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529.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30.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531.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532.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533.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534.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535.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536.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537.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538.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539.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40.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541.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542.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543.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544.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545.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546.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547.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548.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549.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50.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551.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552.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553.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554.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555.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556.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557.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558.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559.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60.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561.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562.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563.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564.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565.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566.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567.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568.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569.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70.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571.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572.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573.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574.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575.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576.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577.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578.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579.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80.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581.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582.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583.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584.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585.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586.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587.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588.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589.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90.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591.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592.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593.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594.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595.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596.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597.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598.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599.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00.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601.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602.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603.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604.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605.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606.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607.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608.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609.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10.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611.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612.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613.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614.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615.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616.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617.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618.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619.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20.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621.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622.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623.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624.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625.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626.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627.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628.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629.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30.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631.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632.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633.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634.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635.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636.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637.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638.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639.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40.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641.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642.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643.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644.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645.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646.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647.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648.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649.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50.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651.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652.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653.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654.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655.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656.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657.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658.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659.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60.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661.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662.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663.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664.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665.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666.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667.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668.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669.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70.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671.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672.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673.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674.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675.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676.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677.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678.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679.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80.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681.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682.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683.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684.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685.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686.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687.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688.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689.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90.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691.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692.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693.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694.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695.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696.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697.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698.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699.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00.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701.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45.xml"/></Relationships>
</file>

<file path=ppt/slideLayouts/_rels/slideLayout702.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703.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704.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705.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706.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707.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708.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709.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10.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711.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712.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45.xml"/></Relationships>
</file>

<file path=ppt/slideLayouts/_rels/slideLayout713.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45.xml"/></Relationships>
</file>

<file path=ppt/slideLayouts/_rels/slideLayout714.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45.xml"/></Relationships>
</file>

<file path=ppt/slideLayouts/_rels/slideLayout715.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45.xml"/></Relationships>
</file>

<file path=ppt/slideLayouts/_rels/slideLayout716.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45.xml"/></Relationships>
</file>

<file path=ppt/slideLayouts/_rels/slideLayout717.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45.xml"/></Relationships>
</file>

<file path=ppt/slideLayouts/_rels/slideLayout718.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45.xml"/></Relationships>
</file>

<file path=ppt/slideLayouts/_rels/slideLayout719.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45.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20.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45.xml"/></Relationships>
</file>

<file path=ppt/slideLayouts/_rels/slideLayout721.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45.xml"/></Relationships>
</file>

<file path=ppt/slideLayouts/_rels/slideLayout722.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45.xml"/></Relationships>
</file>

<file path=ppt/slideLayouts/_rels/slideLayout723.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724.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725.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726.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727.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728.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729.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30.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731.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732.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733.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734.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735.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736.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737.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738.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739.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40.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741.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742.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743.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744.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745.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746.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747.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748.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749.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50.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751.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752.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753.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754.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755.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756.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757.xml.rels><?xml version="1.0" encoding="UTF-8" standalone="yes"?>
<Relationships xmlns="http://schemas.openxmlformats.org/package/2006/relationships"><Relationship Id="rId2" Type="http://schemas.openxmlformats.org/officeDocument/2006/relationships/image" Target="../media/image7.jpeg"/><Relationship Id="rId1" Type="http://schemas.openxmlformats.org/officeDocument/2006/relationships/slideMaster" Target="../slideMasters/slideMaster45.xml"/></Relationships>
</file>

<file path=ppt/slideLayouts/_rels/slideLayout758.xml.rels><?xml version="1.0" encoding="UTF-8" standalone="yes"?>
<Relationships xmlns="http://schemas.openxmlformats.org/package/2006/relationships"><Relationship Id="rId2" Type="http://schemas.openxmlformats.org/officeDocument/2006/relationships/image" Target="../media/image7.jpeg"/><Relationship Id="rId1" Type="http://schemas.openxmlformats.org/officeDocument/2006/relationships/slideMaster" Target="../slideMasters/slideMaster45.xml"/></Relationships>
</file>

<file path=ppt/slideLayouts/_rels/slideLayout759.xml.rels><?xml version="1.0" encoding="UTF-8" standalone="yes"?>
<Relationships xmlns="http://schemas.openxmlformats.org/package/2006/relationships"><Relationship Id="rId2" Type="http://schemas.openxmlformats.org/officeDocument/2006/relationships/image" Target="../media/image7.jpeg"/><Relationship Id="rId1" Type="http://schemas.openxmlformats.org/officeDocument/2006/relationships/slideMaster" Target="../slideMasters/slideMaster45.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60.xml.rels><?xml version="1.0" encoding="UTF-8" standalone="yes"?>
<Relationships xmlns="http://schemas.openxmlformats.org/package/2006/relationships"><Relationship Id="rId2" Type="http://schemas.openxmlformats.org/officeDocument/2006/relationships/image" Target="../media/image7.jpeg"/><Relationship Id="rId1" Type="http://schemas.openxmlformats.org/officeDocument/2006/relationships/slideMaster" Target="../slideMasters/slideMaster45.xml"/></Relationships>
</file>

<file path=ppt/slideLayouts/_rels/slideLayout761.xml.rels><?xml version="1.0" encoding="UTF-8" standalone="yes"?>
<Relationships xmlns="http://schemas.openxmlformats.org/package/2006/relationships"><Relationship Id="rId2" Type="http://schemas.openxmlformats.org/officeDocument/2006/relationships/image" Target="../media/image7.jpeg"/><Relationship Id="rId1" Type="http://schemas.openxmlformats.org/officeDocument/2006/relationships/slideMaster" Target="../slideMasters/slideMaster45.xml"/></Relationships>
</file>

<file path=ppt/slideLayouts/_rels/slideLayout762.xml.rels><?xml version="1.0" encoding="UTF-8" standalone="yes"?>
<Relationships xmlns="http://schemas.openxmlformats.org/package/2006/relationships"><Relationship Id="rId2" Type="http://schemas.openxmlformats.org/officeDocument/2006/relationships/image" Target="../media/image7.jpeg"/><Relationship Id="rId1" Type="http://schemas.openxmlformats.org/officeDocument/2006/relationships/slideMaster" Target="../slideMasters/slideMaster45.xml"/></Relationships>
</file>

<file path=ppt/slideLayouts/_rels/slideLayout763.xml.rels><?xml version="1.0" encoding="UTF-8" standalone="yes"?>
<Relationships xmlns="http://schemas.openxmlformats.org/package/2006/relationships"><Relationship Id="rId2" Type="http://schemas.openxmlformats.org/officeDocument/2006/relationships/image" Target="../media/image7.jpeg"/><Relationship Id="rId1" Type="http://schemas.openxmlformats.org/officeDocument/2006/relationships/slideMaster" Target="../slideMasters/slideMaster45.xml"/></Relationships>
</file>

<file path=ppt/slideLayouts/_rels/slideLayout764.xml.rels><?xml version="1.0" encoding="UTF-8" standalone="yes"?>
<Relationships xmlns="http://schemas.openxmlformats.org/package/2006/relationships"><Relationship Id="rId2" Type="http://schemas.openxmlformats.org/officeDocument/2006/relationships/image" Target="../media/image7.jpeg"/><Relationship Id="rId1" Type="http://schemas.openxmlformats.org/officeDocument/2006/relationships/slideMaster" Target="../slideMasters/slideMaster45.xml"/></Relationships>
</file>

<file path=ppt/slideLayouts/_rels/slideLayout765.xml.rels><?xml version="1.0" encoding="UTF-8" standalone="yes"?>
<Relationships xmlns="http://schemas.openxmlformats.org/package/2006/relationships"><Relationship Id="rId2" Type="http://schemas.openxmlformats.org/officeDocument/2006/relationships/image" Target="../media/image7.jpeg"/><Relationship Id="rId1" Type="http://schemas.openxmlformats.org/officeDocument/2006/relationships/slideMaster" Target="../slideMasters/slideMaster45.xml"/></Relationships>
</file>

<file path=ppt/slideLayouts/_rels/slideLayout766.xml.rels><?xml version="1.0" encoding="UTF-8" standalone="yes"?>
<Relationships xmlns="http://schemas.openxmlformats.org/package/2006/relationships"><Relationship Id="rId2" Type="http://schemas.openxmlformats.org/officeDocument/2006/relationships/image" Target="../media/image7.jpeg"/><Relationship Id="rId1" Type="http://schemas.openxmlformats.org/officeDocument/2006/relationships/slideMaster" Target="../slideMasters/slideMaster45.xml"/></Relationships>
</file>

<file path=ppt/slideLayouts/_rels/slideLayout767.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768.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769.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70.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771.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772.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773.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774.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775.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776.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777.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778.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779.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80.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781.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782.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783.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784.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785.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786.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787.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788.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789.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90.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791.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792.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5.png"/><Relationship Id="rId1" Type="http://schemas.openxmlformats.org/officeDocument/2006/relationships/slideMaster" Target="../slideMasters/slideMaster45.xml"/></Relationships>
</file>

<file path=ppt/slideLayouts/_rels/slideLayout793.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png"/><Relationship Id="rId1" Type="http://schemas.openxmlformats.org/officeDocument/2006/relationships/slideMaster" Target="../slideMasters/slideMaster45.xml"/><Relationship Id="rId4" Type="http://schemas.openxmlformats.org/officeDocument/2006/relationships/image" Target="../media/image6.png"/></Relationships>
</file>

<file path=ppt/slideLayouts/_rels/slideLayout794.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795.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png"/><Relationship Id="rId1" Type="http://schemas.openxmlformats.org/officeDocument/2006/relationships/slideMaster" Target="../slideMasters/slideMaster45.xml"/><Relationship Id="rId4" Type="http://schemas.openxmlformats.org/officeDocument/2006/relationships/image" Target="../media/image6.png"/></Relationships>
</file>

<file path=ppt/slideLayouts/_rels/slideLayout796.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797.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798.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799.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png"/><Relationship Id="rId1" Type="http://schemas.openxmlformats.org/officeDocument/2006/relationships/slideMaster" Target="../slideMasters/slideMaster45.xml"/><Relationship Id="rId4" Type="http://schemas.openxmlformats.org/officeDocument/2006/relationships/image" Target="../media/image6.png"/></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00.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801.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802.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803.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804.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805.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806.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807.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808.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809.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10.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811.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812.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813.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814.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815.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816.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817.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818.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819.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20.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821.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822.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823.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824.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825.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826.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827.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828.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829.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30.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831.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832.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833.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834.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835.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836.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837.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838.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839.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40.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841.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842.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843.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844.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845.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846.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847.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848.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849.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50.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851.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852.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853.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854.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855.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856.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857.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858.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859.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60.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861.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862.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863.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864.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865.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866.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867.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868.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869.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70.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871.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872.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873.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874.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875.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876.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877.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878.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879.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80.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881.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882.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883.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884.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885.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886.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887.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888.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889.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90.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891.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892.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893.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894.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895.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896.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897.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898.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899.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00.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901.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902.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903.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904.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905.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906.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907.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908.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909.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10.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911.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912.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913.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914.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915.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916.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917.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918.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919.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20.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921.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922.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923.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924.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925.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926.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927.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928.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929.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30.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931.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932.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933.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934.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935.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936.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937.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938.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939.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40.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941.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942.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943.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944.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945.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946.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947.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948.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949.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950.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951.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952.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953.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954.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955.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956.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957.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958.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959.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960.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961.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962.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963.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964.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965.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966.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967.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968.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969.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970.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971.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972.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973.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974.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975.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976.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977.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978.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979.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980.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981.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982.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983.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984.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985.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986.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987.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988.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989.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990.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991.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992.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993.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994.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995.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996.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997.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998.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999.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C9A546A1-B38D-3147-845C-ABBC4C465E5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201677779"/>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9201A1FA-E421-9349-8557-55724CE7ED8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854152111"/>
      </p:ext>
    </p:extLst>
  </p:cSld>
  <p:clrMapOvr>
    <a:masterClrMapping/>
  </p:clrMapOvr>
</p:sldLayout>
</file>

<file path=ppt/slideLayouts/slideLayout10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defRPr/>
            </a:lvl1pPr>
          </a:lstStyle>
          <a:p>
            <a:pPr>
              <a:defRPr/>
            </a:pPr>
            <a:endParaRPr lang="en-US"/>
          </a:p>
        </p:txBody>
      </p:sp>
      <p:sp>
        <p:nvSpPr>
          <p:cNvPr id="4" name="Rectangle 5"/>
          <p:cNvSpPr>
            <a:spLocks noGrp="1" noChangeArrowheads="1"/>
          </p:cNvSpPr>
          <p:nvPr>
            <p:ph type="ftr" sz="quarter" idx="11"/>
          </p:nvPr>
        </p:nvSpPr>
        <p:spPr/>
        <p:txBody>
          <a:bodyPr/>
          <a:lstStyle>
            <a:lvl1pPr algn="l">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atin typeface="Comic Sans MS" charset="0"/>
              </a:defRPr>
            </a:lvl1pPr>
          </a:lstStyle>
          <a:p>
            <a:pPr>
              <a:defRPr/>
            </a:pPr>
            <a:fld id="{0E6F5936-8AF8-DC4C-87C9-A8E2D340D160}" type="slidenum">
              <a:rPr lang="en-US"/>
              <a:pPr>
                <a:defRPr/>
              </a:pPr>
              <a:t>‹#›</a:t>
            </a:fld>
            <a:endParaRPr lang="en-US"/>
          </a:p>
        </p:txBody>
      </p:sp>
    </p:spTree>
    <p:extLst>
      <p:ext uri="{BB962C8B-B14F-4D97-AF65-F5344CB8AC3E}">
        <p14:creationId xmlns:p14="http://schemas.microsoft.com/office/powerpoint/2010/main" val="577340596"/>
      </p:ext>
    </p:extLst>
  </p:cSld>
  <p:clrMapOvr>
    <a:masterClrMapping/>
  </p:clrMapOvr>
</p:sldLayout>
</file>

<file path=ppt/slideLayouts/slideLayout1000.xml><?xml version="1.0" encoding="utf-8"?>
<p:sldLayout xmlns:a="http://schemas.openxmlformats.org/drawingml/2006/main" xmlns:r="http://schemas.openxmlformats.org/officeDocument/2006/relationships" xmlns:p="http://schemas.openxmlformats.org/presentationml/2006/main" type="tx">
  <p:cSld name="Content">
    <p:bg>
      <p:bgPr>
        <a:solidFill>
          <a:srgbClr val="000000"/>
        </a:solidFill>
        <a:effectLst/>
      </p:bgPr>
    </p:bg>
    <p:spTree>
      <p:nvGrpSpPr>
        <p:cNvPr id="1" name=""/>
        <p:cNvGrpSpPr/>
        <p:nvPr/>
      </p:nvGrpSpPr>
      <p:grpSpPr>
        <a:xfrm>
          <a:off x="0" y="0"/>
          <a:ext cx="0" cy="0"/>
          <a:chOff x="0" y="0"/>
          <a:chExt cx="0" cy="0"/>
        </a:xfrm>
      </p:grpSpPr>
      <p:sp>
        <p:nvSpPr>
          <p:cNvPr id="2015" name="Body Level One…"/>
          <p:cNvSpPr txBox="1">
            <a:spLocks noGrp="1"/>
          </p:cNvSpPr>
          <p:nvPr>
            <p:ph type="body" idx="1"/>
          </p:nvPr>
        </p:nvSpPr>
        <p:spPr>
          <a:xfrm>
            <a:off x="685800" y="609600"/>
            <a:ext cx="7772400" cy="5486400"/>
          </a:xfrm>
          <a:prstGeom prst="rect">
            <a:avLst/>
          </a:prstGeom>
        </p:spPr>
        <p:txBody>
          <a:bodyPr>
            <a:normAutofit/>
          </a:bodyPr>
          <a:lstStyle>
            <a:lvl1pPr>
              <a:defRPr>
                <a:solidFill>
                  <a:schemeClr val="accent3">
                    <a:lumOff val="44000"/>
                  </a:schemeClr>
                </a:solidFill>
              </a:defRPr>
            </a:lvl1pPr>
            <a:lvl2pPr>
              <a:defRPr>
                <a:solidFill>
                  <a:schemeClr val="accent3">
                    <a:lumOff val="44000"/>
                  </a:schemeClr>
                </a:solidFill>
              </a:defRPr>
            </a:lvl2pPr>
            <a:lvl3pPr>
              <a:defRPr>
                <a:solidFill>
                  <a:schemeClr val="accent3">
                    <a:lumOff val="44000"/>
                  </a:schemeClr>
                </a:solidFill>
              </a:defRPr>
            </a:lvl3pPr>
            <a:lvl4pPr>
              <a:defRPr>
                <a:solidFill>
                  <a:schemeClr val="accent3">
                    <a:lumOff val="44000"/>
                  </a:schemeClr>
                </a:solidFill>
              </a:defRPr>
            </a:lvl4pPr>
            <a:lvl5pPr>
              <a:defRPr>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2016" name="Slide Number"/>
          <p:cNvSpPr txBox="1">
            <a:spLocks noGrp="1"/>
          </p:cNvSpPr>
          <p:nvPr>
            <p:ph type="sldNum" sz="quarter" idx="2"/>
          </p:nvPr>
        </p:nvSpPr>
        <p:spPr>
          <a:xfrm>
            <a:off x="6553200" y="6248400"/>
            <a:ext cx="358413" cy="350662"/>
          </a:xfrm>
          <a:prstGeom prst="rect">
            <a:avLst/>
          </a:prstGeom>
        </p:spPr>
        <p:txBody>
          <a:bodyPr/>
          <a:lstStyle>
            <a:lvl1pPr algn="l">
              <a:defRPr sz="1800"/>
            </a:lvl1pPr>
          </a:lstStyle>
          <a:p>
            <a:fld id="{86CB4B4D-7CA3-9044-876B-883B54F8677D}" type="slidenum">
              <a:t>‹#›</a:t>
            </a:fld>
            <a:endParaRPr/>
          </a:p>
        </p:txBody>
      </p:sp>
    </p:spTree>
    <p:extLst>
      <p:ext uri="{BB962C8B-B14F-4D97-AF65-F5344CB8AC3E}">
        <p14:creationId xmlns:p14="http://schemas.microsoft.com/office/powerpoint/2010/main" val="188255230"/>
      </p:ext>
    </p:extLst>
  </p:cSld>
  <p:clrMapOvr>
    <a:masterClrMapping/>
  </p:clrMapOvr>
  <p:transition spd="med"/>
</p:sldLayout>
</file>

<file path=ppt/slideLayouts/slideLayout1001.xml><?xml version="1.0" encoding="utf-8"?>
<p:sldLayout xmlns:a="http://schemas.openxmlformats.org/drawingml/2006/main" xmlns:r="http://schemas.openxmlformats.org/officeDocument/2006/relationships" xmlns:p="http://schemas.openxmlformats.org/presentationml/2006/main" type="tx">
  <p:cSld name="19_Blank">
    <p:bg>
      <p:bgPr>
        <a:solidFill>
          <a:schemeClr val="accent3">
            <a:lumOff val="44000"/>
          </a:schemeClr>
        </a:solidFill>
        <a:effectLst/>
      </p:bgPr>
    </p:bg>
    <p:spTree>
      <p:nvGrpSpPr>
        <p:cNvPr id="1" name=""/>
        <p:cNvGrpSpPr/>
        <p:nvPr/>
      </p:nvGrpSpPr>
      <p:grpSpPr>
        <a:xfrm>
          <a:off x="0" y="0"/>
          <a:ext cx="0" cy="0"/>
          <a:chOff x="0" y="0"/>
          <a:chExt cx="0" cy="0"/>
        </a:xfrm>
      </p:grpSpPr>
      <p:sp>
        <p:nvSpPr>
          <p:cNvPr id="2023" name="Slide Number"/>
          <p:cNvSpPr txBox="1">
            <a:spLocks noGrp="1"/>
          </p:cNvSpPr>
          <p:nvPr>
            <p:ph type="sldNum" sz="quarter" idx="2"/>
          </p:nvPr>
        </p:nvSpPr>
        <p:spPr>
          <a:xfrm>
            <a:off x="8152545" y="6248400"/>
            <a:ext cx="304069" cy="290984"/>
          </a:xfrm>
          <a:prstGeom prst="rect">
            <a:avLst/>
          </a:prstGeom>
        </p:spPr>
        <p:txBody>
          <a:bodyPr lIns="46799" tIns="46799" rIns="46799" bIns="46799"/>
          <a:lstStyle>
            <a:lvl1pPr>
              <a:defRPr>
                <a:effectLst>
                  <a:outerShdw blurRad="38100" dist="38100" dir="2700000" rotWithShape="0">
                    <a:srgbClr val="DDDDDD"/>
                  </a:outerShdw>
                </a:effectLst>
              </a:defRPr>
            </a:lvl1pPr>
          </a:lstStyle>
          <a:p>
            <a:fld id="{86CB4B4D-7CA3-9044-876B-883B54F8677D}" type="slidenum">
              <a:t>‹#›</a:t>
            </a:fld>
            <a:endParaRPr/>
          </a:p>
        </p:txBody>
      </p:sp>
    </p:spTree>
    <p:extLst>
      <p:ext uri="{BB962C8B-B14F-4D97-AF65-F5344CB8AC3E}">
        <p14:creationId xmlns:p14="http://schemas.microsoft.com/office/powerpoint/2010/main" val="2799683654"/>
      </p:ext>
    </p:extLst>
  </p:cSld>
  <p:clrMapOvr>
    <a:masterClrMapping/>
  </p:clrMapOvr>
  <p:transition spd="med"/>
</p:sldLayout>
</file>

<file path=ppt/slideLayouts/slideLayout1002.xml><?xml version="1.0" encoding="utf-8"?>
<p:sldLayout xmlns:a="http://schemas.openxmlformats.org/drawingml/2006/main" xmlns:r="http://schemas.openxmlformats.org/officeDocument/2006/relationships" xmlns:p="http://schemas.openxmlformats.org/presentationml/2006/main" type="tx">
  <p:cSld name="23_Title Slide">
    <p:bg>
      <p:bgPr>
        <a:gradFill flip="none" rotWithShape="1">
          <a:gsLst>
            <a:gs pos="0">
              <a:srgbClr val="6B2300"/>
            </a:gs>
            <a:gs pos="100000">
              <a:srgbClr val="000066"/>
            </a:gs>
          </a:gsLst>
          <a:lin ang="5400000" scaled="0"/>
        </a:gradFill>
        <a:effectLst/>
      </p:bgPr>
    </p:bg>
    <p:spTree>
      <p:nvGrpSpPr>
        <p:cNvPr id="1" name=""/>
        <p:cNvGrpSpPr/>
        <p:nvPr/>
      </p:nvGrpSpPr>
      <p:grpSpPr>
        <a:xfrm>
          <a:off x="0" y="0"/>
          <a:ext cx="0" cy="0"/>
          <a:chOff x="0" y="0"/>
          <a:chExt cx="0" cy="0"/>
        </a:xfrm>
      </p:grpSpPr>
      <p:sp>
        <p:nvSpPr>
          <p:cNvPr id="2030" name="Freeform 7"/>
          <p:cNvSpPr/>
          <p:nvPr/>
        </p:nvSpPr>
        <p:spPr>
          <a:xfrm>
            <a:off x="3024188" y="46038"/>
            <a:ext cx="3143250" cy="1044575"/>
          </a:xfrm>
          <a:custGeom>
            <a:avLst/>
            <a:gdLst/>
            <a:ahLst/>
            <a:cxnLst>
              <a:cxn ang="0">
                <a:pos x="wd2" y="hd2"/>
              </a:cxn>
              <a:cxn ang="5400000">
                <a:pos x="wd2" y="hd2"/>
              </a:cxn>
              <a:cxn ang="10800000">
                <a:pos x="wd2" y="hd2"/>
              </a:cxn>
              <a:cxn ang="16200000">
                <a:pos x="wd2" y="hd2"/>
              </a:cxn>
            </a:cxnLst>
            <a:rect l="0" t="0" r="r" b="b"/>
            <a:pathLst>
              <a:path w="21600" h="21600" extrusionOk="0">
                <a:moveTo>
                  <a:pt x="284" y="3512"/>
                </a:moveTo>
                <a:lnTo>
                  <a:pt x="458" y="3283"/>
                </a:lnTo>
                <a:lnTo>
                  <a:pt x="7822" y="3283"/>
                </a:lnTo>
                <a:lnTo>
                  <a:pt x="8367" y="2101"/>
                </a:lnTo>
                <a:lnTo>
                  <a:pt x="8738" y="1444"/>
                </a:lnTo>
                <a:lnTo>
                  <a:pt x="9109" y="919"/>
                </a:lnTo>
                <a:lnTo>
                  <a:pt x="9567" y="591"/>
                </a:lnTo>
                <a:lnTo>
                  <a:pt x="10004" y="295"/>
                </a:lnTo>
                <a:lnTo>
                  <a:pt x="10473" y="131"/>
                </a:lnTo>
                <a:lnTo>
                  <a:pt x="11062" y="0"/>
                </a:lnTo>
                <a:lnTo>
                  <a:pt x="11738" y="295"/>
                </a:lnTo>
                <a:lnTo>
                  <a:pt x="12360" y="788"/>
                </a:lnTo>
                <a:lnTo>
                  <a:pt x="12807" y="1444"/>
                </a:lnTo>
                <a:lnTo>
                  <a:pt x="13298" y="2101"/>
                </a:lnTo>
                <a:lnTo>
                  <a:pt x="13604" y="2692"/>
                </a:lnTo>
                <a:lnTo>
                  <a:pt x="13887" y="3381"/>
                </a:lnTo>
                <a:lnTo>
                  <a:pt x="20935" y="3283"/>
                </a:lnTo>
                <a:lnTo>
                  <a:pt x="21175" y="3447"/>
                </a:lnTo>
                <a:lnTo>
                  <a:pt x="21338" y="3808"/>
                </a:lnTo>
                <a:lnTo>
                  <a:pt x="21491" y="4793"/>
                </a:lnTo>
                <a:lnTo>
                  <a:pt x="21578" y="5909"/>
                </a:lnTo>
                <a:lnTo>
                  <a:pt x="21600" y="7222"/>
                </a:lnTo>
                <a:lnTo>
                  <a:pt x="21600" y="18350"/>
                </a:lnTo>
                <a:lnTo>
                  <a:pt x="14007" y="18383"/>
                </a:lnTo>
                <a:lnTo>
                  <a:pt x="12131" y="21534"/>
                </a:lnTo>
                <a:lnTo>
                  <a:pt x="9044" y="21600"/>
                </a:lnTo>
                <a:lnTo>
                  <a:pt x="7571" y="18186"/>
                </a:lnTo>
                <a:lnTo>
                  <a:pt x="807" y="18350"/>
                </a:lnTo>
                <a:lnTo>
                  <a:pt x="0" y="18350"/>
                </a:lnTo>
                <a:lnTo>
                  <a:pt x="0" y="6434"/>
                </a:lnTo>
                <a:lnTo>
                  <a:pt x="87" y="4957"/>
                </a:lnTo>
                <a:lnTo>
                  <a:pt x="164" y="4202"/>
                </a:lnTo>
                <a:lnTo>
                  <a:pt x="284" y="3512"/>
                </a:lnTo>
              </a:path>
            </a:pathLst>
          </a:custGeom>
          <a:gradFill>
            <a:gsLst>
              <a:gs pos="0">
                <a:srgbClr val="00CCFF"/>
              </a:gs>
              <a:gs pos="50000">
                <a:schemeClr val="accent3">
                  <a:lumOff val="44000"/>
                </a:schemeClr>
              </a:gs>
              <a:gs pos="100000">
                <a:srgbClr val="00CCFF"/>
              </a:gs>
            </a:gsLst>
          </a:gradFill>
          <a:ln w="12700">
            <a:miter lim="400000"/>
          </a:ln>
        </p:spPr>
        <p:txBody>
          <a:bodyPr lIns="45719" rIns="45719"/>
          <a:lstStyle/>
          <a:p>
            <a:pPr>
              <a:defRPr>
                <a:solidFill>
                  <a:srgbClr val="FFFFCC"/>
                </a:solidFill>
              </a:defRPr>
            </a:pPr>
            <a:endParaRPr/>
          </a:p>
        </p:txBody>
      </p:sp>
      <p:sp>
        <p:nvSpPr>
          <p:cNvPr id="2031" name="Oval 8"/>
          <p:cNvSpPr/>
          <p:nvPr/>
        </p:nvSpPr>
        <p:spPr>
          <a:xfrm>
            <a:off x="4003674" y="57149"/>
            <a:ext cx="1217616" cy="1079501"/>
          </a:xfrm>
          <a:prstGeom prst="ellipse">
            <a:avLst/>
          </a:prstGeom>
          <a:gradFill>
            <a:gsLst>
              <a:gs pos="0">
                <a:srgbClr val="00CCFF"/>
              </a:gs>
              <a:gs pos="100000">
                <a:schemeClr val="accent3">
                  <a:lumOff val="44000"/>
                </a:schemeClr>
              </a:gs>
            </a:gsLst>
            <a:path path="circle">
              <a:fillToRect l="37721" t="-19636" r="62278" b="119636"/>
            </a:path>
          </a:gradFill>
          <a:ln w="12700">
            <a:miter lim="400000"/>
          </a:ln>
        </p:spPr>
        <p:txBody>
          <a:bodyPr lIns="45719" rIns="45719"/>
          <a:lstStyle/>
          <a:p>
            <a:pPr>
              <a:defRPr>
                <a:solidFill>
                  <a:srgbClr val="FFFFCC"/>
                </a:solidFill>
              </a:defRPr>
            </a:pPr>
            <a:endParaRPr/>
          </a:p>
        </p:txBody>
      </p:sp>
      <p:sp>
        <p:nvSpPr>
          <p:cNvPr id="2032" name="Freeform 9"/>
          <p:cNvSpPr/>
          <p:nvPr/>
        </p:nvSpPr>
        <p:spPr>
          <a:xfrm>
            <a:off x="3022599" y="684212"/>
            <a:ext cx="3144839" cy="484189"/>
          </a:xfrm>
          <a:custGeom>
            <a:avLst/>
            <a:gdLst/>
            <a:ahLst/>
            <a:cxnLst>
              <a:cxn ang="0">
                <a:pos x="wd2" y="hd2"/>
              </a:cxn>
              <a:cxn ang="5400000">
                <a:pos x="wd2" y="hd2"/>
              </a:cxn>
              <a:cxn ang="10800000">
                <a:pos x="wd2" y="hd2"/>
              </a:cxn>
              <a:cxn ang="16200000">
                <a:pos x="wd2" y="hd2"/>
              </a:cxn>
            </a:cxnLst>
            <a:rect l="0" t="0" r="r" b="b"/>
            <a:pathLst>
              <a:path w="21600" h="21600" extrusionOk="0">
                <a:moveTo>
                  <a:pt x="741" y="4320"/>
                </a:moveTo>
                <a:lnTo>
                  <a:pt x="1047" y="4816"/>
                </a:lnTo>
                <a:lnTo>
                  <a:pt x="1374" y="4320"/>
                </a:lnTo>
                <a:lnTo>
                  <a:pt x="1701" y="4816"/>
                </a:lnTo>
                <a:lnTo>
                  <a:pt x="1941" y="6090"/>
                </a:lnTo>
                <a:lnTo>
                  <a:pt x="2213" y="7153"/>
                </a:lnTo>
                <a:lnTo>
                  <a:pt x="2660" y="6232"/>
                </a:lnTo>
                <a:lnTo>
                  <a:pt x="3042" y="5807"/>
                </a:lnTo>
                <a:lnTo>
                  <a:pt x="3598" y="5807"/>
                </a:lnTo>
                <a:lnTo>
                  <a:pt x="3991" y="5028"/>
                </a:lnTo>
                <a:lnTo>
                  <a:pt x="4340" y="5736"/>
                </a:lnTo>
                <a:lnTo>
                  <a:pt x="4656" y="6515"/>
                </a:lnTo>
                <a:lnTo>
                  <a:pt x="4928" y="6728"/>
                </a:lnTo>
                <a:lnTo>
                  <a:pt x="5375" y="5807"/>
                </a:lnTo>
                <a:lnTo>
                  <a:pt x="5844" y="5807"/>
                </a:lnTo>
                <a:lnTo>
                  <a:pt x="6531" y="6161"/>
                </a:lnTo>
                <a:lnTo>
                  <a:pt x="6815" y="7436"/>
                </a:lnTo>
                <a:lnTo>
                  <a:pt x="7273" y="7153"/>
                </a:lnTo>
                <a:lnTo>
                  <a:pt x="7905" y="6728"/>
                </a:lnTo>
                <a:lnTo>
                  <a:pt x="8352" y="9065"/>
                </a:lnTo>
                <a:lnTo>
                  <a:pt x="8614" y="9561"/>
                </a:lnTo>
                <a:lnTo>
                  <a:pt x="8876" y="11190"/>
                </a:lnTo>
                <a:lnTo>
                  <a:pt x="9006" y="13739"/>
                </a:lnTo>
                <a:lnTo>
                  <a:pt x="9268" y="14730"/>
                </a:lnTo>
                <a:lnTo>
                  <a:pt x="9595" y="14730"/>
                </a:lnTo>
                <a:lnTo>
                  <a:pt x="9999" y="14589"/>
                </a:lnTo>
                <a:lnTo>
                  <a:pt x="10391" y="14730"/>
                </a:lnTo>
                <a:lnTo>
                  <a:pt x="10675" y="15722"/>
                </a:lnTo>
                <a:lnTo>
                  <a:pt x="10893" y="14943"/>
                </a:lnTo>
                <a:lnTo>
                  <a:pt x="11263" y="14872"/>
                </a:lnTo>
                <a:lnTo>
                  <a:pt x="11612" y="13385"/>
                </a:lnTo>
                <a:lnTo>
                  <a:pt x="11896" y="13739"/>
                </a:lnTo>
                <a:lnTo>
                  <a:pt x="12386" y="13243"/>
                </a:lnTo>
                <a:lnTo>
                  <a:pt x="12605" y="11473"/>
                </a:lnTo>
                <a:lnTo>
                  <a:pt x="13172" y="9986"/>
                </a:lnTo>
                <a:lnTo>
                  <a:pt x="13302" y="7719"/>
                </a:lnTo>
                <a:lnTo>
                  <a:pt x="13586" y="6586"/>
                </a:lnTo>
                <a:lnTo>
                  <a:pt x="14077" y="5878"/>
                </a:lnTo>
                <a:lnTo>
                  <a:pt x="14338" y="6728"/>
                </a:lnTo>
                <a:lnTo>
                  <a:pt x="14600" y="6374"/>
                </a:lnTo>
                <a:lnTo>
                  <a:pt x="14916" y="7153"/>
                </a:lnTo>
                <a:lnTo>
                  <a:pt x="15243" y="6445"/>
                </a:lnTo>
                <a:lnTo>
                  <a:pt x="15865" y="7153"/>
                </a:lnTo>
                <a:lnTo>
                  <a:pt x="16137" y="7861"/>
                </a:lnTo>
                <a:lnTo>
                  <a:pt x="16443" y="5949"/>
                </a:lnTo>
                <a:lnTo>
                  <a:pt x="16650" y="5807"/>
                </a:lnTo>
                <a:lnTo>
                  <a:pt x="16890" y="6515"/>
                </a:lnTo>
                <a:lnTo>
                  <a:pt x="17108" y="6232"/>
                </a:lnTo>
                <a:lnTo>
                  <a:pt x="17402" y="4320"/>
                </a:lnTo>
                <a:lnTo>
                  <a:pt x="17904" y="3753"/>
                </a:lnTo>
                <a:lnTo>
                  <a:pt x="18144" y="4037"/>
                </a:lnTo>
                <a:lnTo>
                  <a:pt x="18394" y="4037"/>
                </a:lnTo>
                <a:lnTo>
                  <a:pt x="18754" y="1629"/>
                </a:lnTo>
                <a:lnTo>
                  <a:pt x="18961" y="779"/>
                </a:lnTo>
                <a:lnTo>
                  <a:pt x="19234" y="1133"/>
                </a:lnTo>
                <a:lnTo>
                  <a:pt x="19539" y="3612"/>
                </a:lnTo>
                <a:lnTo>
                  <a:pt x="19845" y="2054"/>
                </a:lnTo>
                <a:lnTo>
                  <a:pt x="20139" y="0"/>
                </a:lnTo>
                <a:lnTo>
                  <a:pt x="20390" y="71"/>
                </a:lnTo>
                <a:lnTo>
                  <a:pt x="20673" y="4320"/>
                </a:lnTo>
                <a:lnTo>
                  <a:pt x="20902" y="3612"/>
                </a:lnTo>
                <a:lnTo>
                  <a:pt x="21218" y="1841"/>
                </a:lnTo>
                <a:lnTo>
                  <a:pt x="21469" y="1770"/>
                </a:lnTo>
                <a:lnTo>
                  <a:pt x="21600" y="3258"/>
                </a:lnTo>
                <a:lnTo>
                  <a:pt x="21600" y="13881"/>
                </a:lnTo>
                <a:lnTo>
                  <a:pt x="14218" y="16289"/>
                </a:lnTo>
                <a:lnTo>
                  <a:pt x="11972" y="20750"/>
                </a:lnTo>
                <a:lnTo>
                  <a:pt x="9737" y="21600"/>
                </a:lnTo>
                <a:lnTo>
                  <a:pt x="8636" y="17705"/>
                </a:lnTo>
                <a:lnTo>
                  <a:pt x="7622" y="11119"/>
                </a:lnTo>
                <a:lnTo>
                  <a:pt x="0" y="9986"/>
                </a:lnTo>
                <a:lnTo>
                  <a:pt x="0" y="2195"/>
                </a:lnTo>
                <a:lnTo>
                  <a:pt x="131" y="3329"/>
                </a:lnTo>
                <a:lnTo>
                  <a:pt x="316" y="3753"/>
                </a:lnTo>
                <a:lnTo>
                  <a:pt x="556" y="3895"/>
                </a:lnTo>
                <a:lnTo>
                  <a:pt x="741" y="4320"/>
                </a:lnTo>
              </a:path>
            </a:pathLst>
          </a:custGeom>
          <a:solidFill>
            <a:srgbClr val="003300"/>
          </a:solidFill>
          <a:ln w="12700">
            <a:miter lim="400000"/>
          </a:ln>
        </p:spPr>
        <p:txBody>
          <a:bodyPr lIns="45719" rIns="45719"/>
          <a:lstStyle/>
          <a:p>
            <a:pPr>
              <a:defRPr>
                <a:solidFill>
                  <a:srgbClr val="FFFFCC"/>
                </a:solidFill>
              </a:defRPr>
            </a:pPr>
            <a:endParaRPr/>
          </a:p>
        </p:txBody>
      </p:sp>
      <p:sp>
        <p:nvSpPr>
          <p:cNvPr id="2033" name="Freeform 10"/>
          <p:cNvSpPr/>
          <p:nvPr/>
        </p:nvSpPr>
        <p:spPr>
          <a:xfrm>
            <a:off x="3022599" y="771525"/>
            <a:ext cx="3144839" cy="488951"/>
          </a:xfrm>
          <a:custGeom>
            <a:avLst/>
            <a:gdLst/>
            <a:ahLst/>
            <a:cxnLst>
              <a:cxn ang="0">
                <a:pos x="wd2" y="hd2"/>
              </a:cxn>
              <a:cxn ang="5400000">
                <a:pos x="wd2" y="hd2"/>
              </a:cxn>
              <a:cxn ang="10800000">
                <a:pos x="wd2" y="hd2"/>
              </a:cxn>
              <a:cxn ang="16200000">
                <a:pos x="wd2" y="hd2"/>
              </a:cxn>
            </a:cxnLst>
            <a:rect l="0" t="0" r="r" b="b"/>
            <a:pathLst>
              <a:path w="21600" h="21600" extrusionOk="0">
                <a:moveTo>
                  <a:pt x="283" y="13745"/>
                </a:moveTo>
                <a:lnTo>
                  <a:pt x="458" y="14026"/>
                </a:lnTo>
                <a:lnTo>
                  <a:pt x="665" y="14096"/>
                </a:lnTo>
                <a:lnTo>
                  <a:pt x="7785" y="14096"/>
                </a:lnTo>
                <a:lnTo>
                  <a:pt x="7927" y="15218"/>
                </a:lnTo>
                <a:lnTo>
                  <a:pt x="8418" y="17462"/>
                </a:lnTo>
                <a:lnTo>
                  <a:pt x="8843" y="18725"/>
                </a:lnTo>
                <a:lnTo>
                  <a:pt x="9203" y="19706"/>
                </a:lnTo>
                <a:lnTo>
                  <a:pt x="9671" y="20758"/>
                </a:lnTo>
                <a:lnTo>
                  <a:pt x="10162" y="21109"/>
                </a:lnTo>
                <a:lnTo>
                  <a:pt x="10914" y="21600"/>
                </a:lnTo>
                <a:lnTo>
                  <a:pt x="11612" y="21109"/>
                </a:lnTo>
                <a:lnTo>
                  <a:pt x="12506" y="19987"/>
                </a:lnTo>
                <a:lnTo>
                  <a:pt x="13313" y="17743"/>
                </a:lnTo>
                <a:lnTo>
                  <a:pt x="13782" y="15499"/>
                </a:lnTo>
                <a:lnTo>
                  <a:pt x="14033" y="14026"/>
                </a:lnTo>
                <a:lnTo>
                  <a:pt x="20935" y="14096"/>
                </a:lnTo>
                <a:lnTo>
                  <a:pt x="21175" y="13956"/>
                </a:lnTo>
                <a:lnTo>
                  <a:pt x="21338" y="13675"/>
                </a:lnTo>
                <a:lnTo>
                  <a:pt x="21491" y="12904"/>
                </a:lnTo>
                <a:lnTo>
                  <a:pt x="21578" y="11922"/>
                </a:lnTo>
                <a:lnTo>
                  <a:pt x="21600" y="10870"/>
                </a:lnTo>
                <a:lnTo>
                  <a:pt x="21600" y="1613"/>
                </a:lnTo>
                <a:lnTo>
                  <a:pt x="21415" y="0"/>
                </a:lnTo>
                <a:lnTo>
                  <a:pt x="21317" y="491"/>
                </a:lnTo>
                <a:lnTo>
                  <a:pt x="21218" y="2034"/>
                </a:lnTo>
                <a:lnTo>
                  <a:pt x="21153" y="3857"/>
                </a:lnTo>
                <a:lnTo>
                  <a:pt x="21055" y="3717"/>
                </a:lnTo>
                <a:lnTo>
                  <a:pt x="20935" y="3577"/>
                </a:lnTo>
                <a:lnTo>
                  <a:pt x="20684" y="2665"/>
                </a:lnTo>
                <a:lnTo>
                  <a:pt x="20510" y="1894"/>
                </a:lnTo>
                <a:lnTo>
                  <a:pt x="20237" y="1613"/>
                </a:lnTo>
                <a:lnTo>
                  <a:pt x="19954" y="2455"/>
                </a:lnTo>
                <a:lnTo>
                  <a:pt x="19681" y="3717"/>
                </a:lnTo>
                <a:lnTo>
                  <a:pt x="19485" y="2805"/>
                </a:lnTo>
                <a:lnTo>
                  <a:pt x="19310" y="2665"/>
                </a:lnTo>
                <a:lnTo>
                  <a:pt x="19070" y="1894"/>
                </a:lnTo>
                <a:lnTo>
                  <a:pt x="18830" y="2174"/>
                </a:lnTo>
                <a:lnTo>
                  <a:pt x="18656" y="3086"/>
                </a:lnTo>
                <a:lnTo>
                  <a:pt x="18591" y="4278"/>
                </a:lnTo>
                <a:lnTo>
                  <a:pt x="18383" y="3717"/>
                </a:lnTo>
                <a:lnTo>
                  <a:pt x="18100" y="3717"/>
                </a:lnTo>
                <a:lnTo>
                  <a:pt x="17740" y="3226"/>
                </a:lnTo>
                <a:lnTo>
                  <a:pt x="17413" y="4278"/>
                </a:lnTo>
                <a:lnTo>
                  <a:pt x="17130" y="2735"/>
                </a:lnTo>
                <a:lnTo>
                  <a:pt x="16770" y="3717"/>
                </a:lnTo>
                <a:lnTo>
                  <a:pt x="16410" y="6242"/>
                </a:lnTo>
                <a:lnTo>
                  <a:pt x="16126" y="5330"/>
                </a:lnTo>
                <a:lnTo>
                  <a:pt x="15865" y="4348"/>
                </a:lnTo>
                <a:lnTo>
                  <a:pt x="15581" y="3857"/>
                </a:lnTo>
                <a:lnTo>
                  <a:pt x="15221" y="4278"/>
                </a:lnTo>
                <a:lnTo>
                  <a:pt x="14654" y="5049"/>
                </a:lnTo>
                <a:lnTo>
                  <a:pt x="14142" y="4208"/>
                </a:lnTo>
                <a:lnTo>
                  <a:pt x="13967" y="4839"/>
                </a:lnTo>
                <a:lnTo>
                  <a:pt x="13728" y="6382"/>
                </a:lnTo>
                <a:lnTo>
                  <a:pt x="13542" y="9117"/>
                </a:lnTo>
                <a:lnTo>
                  <a:pt x="13324" y="10519"/>
                </a:lnTo>
                <a:lnTo>
                  <a:pt x="13237" y="12483"/>
                </a:lnTo>
                <a:lnTo>
                  <a:pt x="12997" y="13325"/>
                </a:lnTo>
                <a:lnTo>
                  <a:pt x="12605" y="13745"/>
                </a:lnTo>
                <a:lnTo>
                  <a:pt x="12157" y="13956"/>
                </a:lnTo>
                <a:lnTo>
                  <a:pt x="12059" y="14938"/>
                </a:lnTo>
                <a:lnTo>
                  <a:pt x="11481" y="14657"/>
                </a:lnTo>
                <a:lnTo>
                  <a:pt x="10958" y="15499"/>
                </a:lnTo>
                <a:lnTo>
                  <a:pt x="10467" y="15288"/>
                </a:lnTo>
                <a:lnTo>
                  <a:pt x="9628" y="16340"/>
                </a:lnTo>
                <a:lnTo>
                  <a:pt x="9159" y="13745"/>
                </a:lnTo>
                <a:lnTo>
                  <a:pt x="8636" y="13044"/>
                </a:lnTo>
                <a:lnTo>
                  <a:pt x="8090" y="8486"/>
                </a:lnTo>
                <a:lnTo>
                  <a:pt x="7861" y="6382"/>
                </a:lnTo>
                <a:lnTo>
                  <a:pt x="7589" y="5891"/>
                </a:lnTo>
                <a:lnTo>
                  <a:pt x="6913" y="5330"/>
                </a:lnTo>
                <a:lnTo>
                  <a:pt x="6346" y="4769"/>
                </a:lnTo>
                <a:lnTo>
                  <a:pt x="5735" y="3717"/>
                </a:lnTo>
                <a:lnTo>
                  <a:pt x="5179" y="4769"/>
                </a:lnTo>
                <a:lnTo>
                  <a:pt x="4525" y="2665"/>
                </a:lnTo>
                <a:lnTo>
                  <a:pt x="4034" y="2735"/>
                </a:lnTo>
                <a:lnTo>
                  <a:pt x="3696" y="3997"/>
                </a:lnTo>
                <a:lnTo>
                  <a:pt x="3489" y="2945"/>
                </a:lnTo>
                <a:lnTo>
                  <a:pt x="3217" y="3577"/>
                </a:lnTo>
                <a:lnTo>
                  <a:pt x="2868" y="3717"/>
                </a:lnTo>
                <a:lnTo>
                  <a:pt x="2519" y="4138"/>
                </a:lnTo>
                <a:lnTo>
                  <a:pt x="2104" y="5049"/>
                </a:lnTo>
                <a:lnTo>
                  <a:pt x="1766" y="3997"/>
                </a:lnTo>
                <a:lnTo>
                  <a:pt x="1428" y="4488"/>
                </a:lnTo>
                <a:lnTo>
                  <a:pt x="981" y="4909"/>
                </a:lnTo>
                <a:lnTo>
                  <a:pt x="709" y="4488"/>
                </a:lnTo>
                <a:lnTo>
                  <a:pt x="196" y="4278"/>
                </a:lnTo>
                <a:lnTo>
                  <a:pt x="0" y="5330"/>
                </a:lnTo>
                <a:lnTo>
                  <a:pt x="22" y="8416"/>
                </a:lnTo>
                <a:lnTo>
                  <a:pt x="55" y="11010"/>
                </a:lnTo>
                <a:lnTo>
                  <a:pt x="153" y="13325"/>
                </a:lnTo>
                <a:lnTo>
                  <a:pt x="283" y="13745"/>
                </a:lnTo>
              </a:path>
            </a:pathLst>
          </a:custGeom>
          <a:gradFill>
            <a:gsLst>
              <a:gs pos="0">
                <a:srgbClr val="CC6600"/>
              </a:gs>
              <a:gs pos="100000">
                <a:srgbClr val="000000"/>
              </a:gs>
            </a:gsLst>
            <a:lin ang="5400000"/>
          </a:gradFill>
          <a:ln w="12700">
            <a:miter lim="400000"/>
          </a:ln>
        </p:spPr>
        <p:txBody>
          <a:bodyPr lIns="45719" rIns="45719"/>
          <a:lstStyle/>
          <a:p>
            <a:pPr>
              <a:defRPr>
                <a:solidFill>
                  <a:srgbClr val="FFFFCC"/>
                </a:solidFill>
              </a:defRPr>
            </a:pPr>
            <a:endParaRPr/>
          </a:p>
        </p:txBody>
      </p:sp>
      <p:sp>
        <p:nvSpPr>
          <p:cNvPr id="2034" name="Freeform 11"/>
          <p:cNvSpPr/>
          <p:nvPr/>
        </p:nvSpPr>
        <p:spPr>
          <a:xfrm>
            <a:off x="3044824" y="850899"/>
            <a:ext cx="3084514" cy="363539"/>
          </a:xfrm>
          <a:custGeom>
            <a:avLst/>
            <a:gdLst/>
            <a:ahLst/>
            <a:cxnLst>
              <a:cxn ang="0">
                <a:pos x="wd2" y="hd2"/>
              </a:cxn>
              <a:cxn ang="5400000">
                <a:pos x="wd2" y="hd2"/>
              </a:cxn>
              <a:cxn ang="10800000">
                <a:pos x="wd2" y="hd2"/>
              </a:cxn>
              <a:cxn ang="16200000">
                <a:pos x="wd2" y="hd2"/>
              </a:cxn>
            </a:cxnLst>
            <a:rect l="0" t="0" r="r" b="b"/>
            <a:pathLst>
              <a:path w="21600" h="21600" extrusionOk="0">
                <a:moveTo>
                  <a:pt x="5970" y="7263"/>
                </a:moveTo>
                <a:lnTo>
                  <a:pt x="5303" y="6791"/>
                </a:lnTo>
                <a:lnTo>
                  <a:pt x="4625" y="7640"/>
                </a:lnTo>
                <a:lnTo>
                  <a:pt x="3869" y="7640"/>
                </a:lnTo>
                <a:lnTo>
                  <a:pt x="2835" y="7263"/>
                </a:lnTo>
                <a:lnTo>
                  <a:pt x="1712" y="7640"/>
                </a:lnTo>
                <a:lnTo>
                  <a:pt x="1145" y="7829"/>
                </a:lnTo>
                <a:lnTo>
                  <a:pt x="711" y="7452"/>
                </a:lnTo>
                <a:lnTo>
                  <a:pt x="278" y="7829"/>
                </a:lnTo>
                <a:lnTo>
                  <a:pt x="133" y="5471"/>
                </a:lnTo>
                <a:lnTo>
                  <a:pt x="22" y="3584"/>
                </a:lnTo>
                <a:lnTo>
                  <a:pt x="0" y="6980"/>
                </a:lnTo>
                <a:lnTo>
                  <a:pt x="133" y="10093"/>
                </a:lnTo>
                <a:lnTo>
                  <a:pt x="812" y="9715"/>
                </a:lnTo>
                <a:lnTo>
                  <a:pt x="1423" y="9338"/>
                </a:lnTo>
                <a:lnTo>
                  <a:pt x="1812" y="9527"/>
                </a:lnTo>
                <a:lnTo>
                  <a:pt x="2146" y="9715"/>
                </a:lnTo>
                <a:lnTo>
                  <a:pt x="2357" y="9904"/>
                </a:lnTo>
                <a:lnTo>
                  <a:pt x="3002" y="9715"/>
                </a:lnTo>
                <a:lnTo>
                  <a:pt x="3602" y="10281"/>
                </a:lnTo>
                <a:lnTo>
                  <a:pt x="5014" y="9715"/>
                </a:lnTo>
                <a:lnTo>
                  <a:pt x="6014" y="9527"/>
                </a:lnTo>
                <a:lnTo>
                  <a:pt x="6848" y="9715"/>
                </a:lnTo>
                <a:lnTo>
                  <a:pt x="7760" y="9715"/>
                </a:lnTo>
                <a:lnTo>
                  <a:pt x="8193" y="13866"/>
                </a:lnTo>
                <a:lnTo>
                  <a:pt x="8549" y="15846"/>
                </a:lnTo>
                <a:lnTo>
                  <a:pt x="9294" y="19808"/>
                </a:lnTo>
                <a:lnTo>
                  <a:pt x="9838" y="20562"/>
                </a:lnTo>
                <a:lnTo>
                  <a:pt x="10505" y="21600"/>
                </a:lnTo>
                <a:lnTo>
                  <a:pt x="11317" y="21600"/>
                </a:lnTo>
                <a:lnTo>
                  <a:pt x="12062" y="20751"/>
                </a:lnTo>
                <a:lnTo>
                  <a:pt x="12829" y="18299"/>
                </a:lnTo>
                <a:lnTo>
                  <a:pt x="13396" y="16035"/>
                </a:lnTo>
                <a:lnTo>
                  <a:pt x="13852" y="12356"/>
                </a:lnTo>
                <a:lnTo>
                  <a:pt x="14207" y="10847"/>
                </a:lnTo>
                <a:lnTo>
                  <a:pt x="14574" y="10093"/>
                </a:lnTo>
                <a:lnTo>
                  <a:pt x="15452" y="11224"/>
                </a:lnTo>
                <a:lnTo>
                  <a:pt x="16508" y="10281"/>
                </a:lnTo>
                <a:lnTo>
                  <a:pt x="17531" y="10470"/>
                </a:lnTo>
                <a:lnTo>
                  <a:pt x="17987" y="10093"/>
                </a:lnTo>
                <a:lnTo>
                  <a:pt x="18865" y="10659"/>
                </a:lnTo>
                <a:lnTo>
                  <a:pt x="19710" y="10093"/>
                </a:lnTo>
                <a:lnTo>
                  <a:pt x="20444" y="10847"/>
                </a:lnTo>
                <a:lnTo>
                  <a:pt x="21333" y="10470"/>
                </a:lnTo>
                <a:lnTo>
                  <a:pt x="21544" y="8583"/>
                </a:lnTo>
                <a:lnTo>
                  <a:pt x="21600" y="5093"/>
                </a:lnTo>
                <a:lnTo>
                  <a:pt x="21567" y="0"/>
                </a:lnTo>
                <a:lnTo>
                  <a:pt x="21333" y="5659"/>
                </a:lnTo>
                <a:lnTo>
                  <a:pt x="21211" y="8395"/>
                </a:lnTo>
                <a:lnTo>
                  <a:pt x="20644" y="8961"/>
                </a:lnTo>
                <a:lnTo>
                  <a:pt x="19588" y="8772"/>
                </a:lnTo>
                <a:lnTo>
                  <a:pt x="18754" y="8583"/>
                </a:lnTo>
                <a:lnTo>
                  <a:pt x="17320" y="8206"/>
                </a:lnTo>
                <a:lnTo>
                  <a:pt x="16575" y="8772"/>
                </a:lnTo>
                <a:lnTo>
                  <a:pt x="15597" y="8583"/>
                </a:lnTo>
                <a:lnTo>
                  <a:pt x="14997" y="9338"/>
                </a:lnTo>
                <a:lnTo>
                  <a:pt x="14596" y="8395"/>
                </a:lnTo>
                <a:lnTo>
                  <a:pt x="14352" y="8017"/>
                </a:lnTo>
                <a:lnTo>
                  <a:pt x="14163" y="6980"/>
                </a:lnTo>
                <a:lnTo>
                  <a:pt x="14263" y="4905"/>
                </a:lnTo>
                <a:lnTo>
                  <a:pt x="14263" y="2641"/>
                </a:lnTo>
                <a:lnTo>
                  <a:pt x="14063" y="3396"/>
                </a:lnTo>
                <a:lnTo>
                  <a:pt x="13852" y="7452"/>
                </a:lnTo>
                <a:lnTo>
                  <a:pt x="13396" y="10847"/>
                </a:lnTo>
                <a:lnTo>
                  <a:pt x="13140" y="13111"/>
                </a:lnTo>
                <a:lnTo>
                  <a:pt x="12662" y="15280"/>
                </a:lnTo>
                <a:lnTo>
                  <a:pt x="12351" y="14903"/>
                </a:lnTo>
                <a:lnTo>
                  <a:pt x="11817" y="16978"/>
                </a:lnTo>
                <a:lnTo>
                  <a:pt x="11339" y="17921"/>
                </a:lnTo>
                <a:lnTo>
                  <a:pt x="10894" y="18676"/>
                </a:lnTo>
                <a:lnTo>
                  <a:pt x="10316" y="16412"/>
                </a:lnTo>
                <a:lnTo>
                  <a:pt x="9816" y="16601"/>
                </a:lnTo>
                <a:lnTo>
                  <a:pt x="9627" y="13866"/>
                </a:lnTo>
                <a:lnTo>
                  <a:pt x="9171" y="14054"/>
                </a:lnTo>
                <a:lnTo>
                  <a:pt x="8927" y="14903"/>
                </a:lnTo>
                <a:lnTo>
                  <a:pt x="8571" y="12922"/>
                </a:lnTo>
                <a:lnTo>
                  <a:pt x="8260" y="11602"/>
                </a:lnTo>
                <a:lnTo>
                  <a:pt x="8115" y="9338"/>
                </a:lnTo>
                <a:lnTo>
                  <a:pt x="7860" y="4339"/>
                </a:lnTo>
                <a:lnTo>
                  <a:pt x="7615" y="3584"/>
                </a:lnTo>
                <a:lnTo>
                  <a:pt x="7493" y="6603"/>
                </a:lnTo>
                <a:lnTo>
                  <a:pt x="7282" y="6414"/>
                </a:lnTo>
                <a:lnTo>
                  <a:pt x="6570" y="8395"/>
                </a:lnTo>
                <a:lnTo>
                  <a:pt x="5970" y="7263"/>
                </a:lnTo>
              </a:path>
            </a:pathLst>
          </a:custGeom>
          <a:solidFill>
            <a:srgbClr val="000066"/>
          </a:solidFill>
          <a:ln w="12700">
            <a:miter lim="400000"/>
          </a:ln>
        </p:spPr>
        <p:txBody>
          <a:bodyPr lIns="45719" rIns="45719"/>
          <a:lstStyle/>
          <a:p>
            <a:pPr>
              <a:defRPr>
                <a:solidFill>
                  <a:srgbClr val="FFFFCC"/>
                </a:solidFill>
              </a:defRPr>
            </a:pPr>
            <a:endParaRPr/>
          </a:p>
        </p:txBody>
      </p:sp>
      <p:sp>
        <p:nvSpPr>
          <p:cNvPr id="2035" name="Freeform 12"/>
          <p:cNvSpPr/>
          <p:nvPr/>
        </p:nvSpPr>
        <p:spPr>
          <a:xfrm>
            <a:off x="5057774" y="358774"/>
            <a:ext cx="192089" cy="647702"/>
          </a:xfrm>
          <a:custGeom>
            <a:avLst/>
            <a:gdLst/>
            <a:ahLst/>
            <a:cxnLst>
              <a:cxn ang="0">
                <a:pos x="wd2" y="hd2"/>
              </a:cxn>
              <a:cxn ang="5400000">
                <a:pos x="wd2" y="hd2"/>
              </a:cxn>
              <a:cxn ang="10800000">
                <a:pos x="wd2" y="hd2"/>
              </a:cxn>
              <a:cxn ang="16200000">
                <a:pos x="wd2" y="hd2"/>
              </a:cxn>
            </a:cxnLst>
            <a:rect l="0" t="0" r="r" b="b"/>
            <a:pathLst>
              <a:path w="21600" h="21600" extrusionOk="0">
                <a:moveTo>
                  <a:pt x="14638" y="529"/>
                </a:moveTo>
                <a:lnTo>
                  <a:pt x="13388" y="2118"/>
                </a:lnTo>
                <a:lnTo>
                  <a:pt x="21600" y="2329"/>
                </a:lnTo>
                <a:lnTo>
                  <a:pt x="18387" y="5188"/>
                </a:lnTo>
                <a:lnTo>
                  <a:pt x="18744" y="7412"/>
                </a:lnTo>
                <a:lnTo>
                  <a:pt x="20707" y="9318"/>
                </a:lnTo>
                <a:lnTo>
                  <a:pt x="17316" y="11329"/>
                </a:lnTo>
                <a:lnTo>
                  <a:pt x="16066" y="13341"/>
                </a:lnTo>
                <a:lnTo>
                  <a:pt x="14638" y="15353"/>
                </a:lnTo>
                <a:lnTo>
                  <a:pt x="11782" y="16729"/>
                </a:lnTo>
                <a:lnTo>
                  <a:pt x="9104" y="18106"/>
                </a:lnTo>
                <a:lnTo>
                  <a:pt x="5712" y="19482"/>
                </a:lnTo>
                <a:lnTo>
                  <a:pt x="3749" y="20435"/>
                </a:lnTo>
                <a:lnTo>
                  <a:pt x="0" y="21600"/>
                </a:lnTo>
                <a:lnTo>
                  <a:pt x="2142" y="19482"/>
                </a:lnTo>
                <a:lnTo>
                  <a:pt x="6783" y="18000"/>
                </a:lnTo>
                <a:lnTo>
                  <a:pt x="6069" y="16306"/>
                </a:lnTo>
                <a:lnTo>
                  <a:pt x="10354" y="14188"/>
                </a:lnTo>
                <a:lnTo>
                  <a:pt x="12674" y="11647"/>
                </a:lnTo>
                <a:lnTo>
                  <a:pt x="11425" y="9212"/>
                </a:lnTo>
                <a:lnTo>
                  <a:pt x="12317" y="7200"/>
                </a:lnTo>
                <a:lnTo>
                  <a:pt x="11425" y="5824"/>
                </a:lnTo>
                <a:lnTo>
                  <a:pt x="5355" y="3071"/>
                </a:lnTo>
                <a:lnTo>
                  <a:pt x="1785" y="318"/>
                </a:lnTo>
                <a:lnTo>
                  <a:pt x="14102" y="0"/>
                </a:lnTo>
                <a:lnTo>
                  <a:pt x="14638" y="529"/>
                </a:lnTo>
              </a:path>
            </a:pathLst>
          </a:custGeom>
          <a:gradFill>
            <a:gsLst>
              <a:gs pos="0">
                <a:schemeClr val="accent3">
                  <a:lumOff val="44000"/>
                </a:schemeClr>
              </a:gs>
              <a:gs pos="50000">
                <a:srgbClr val="00CCFF"/>
              </a:gs>
              <a:gs pos="100000">
                <a:schemeClr val="accent3">
                  <a:lumOff val="44000"/>
                </a:schemeClr>
              </a:gs>
            </a:gsLst>
          </a:gradFill>
          <a:ln w="12700">
            <a:miter lim="400000"/>
          </a:ln>
        </p:spPr>
        <p:txBody>
          <a:bodyPr lIns="45719" rIns="45719"/>
          <a:lstStyle/>
          <a:p>
            <a:pPr>
              <a:defRPr>
                <a:solidFill>
                  <a:srgbClr val="FFFFCC"/>
                </a:solidFill>
              </a:defRPr>
            </a:pPr>
            <a:endParaRPr/>
          </a:p>
        </p:txBody>
      </p:sp>
      <p:sp>
        <p:nvSpPr>
          <p:cNvPr id="2036" name="Freeform 13"/>
          <p:cNvSpPr/>
          <p:nvPr/>
        </p:nvSpPr>
        <p:spPr>
          <a:xfrm>
            <a:off x="3052763" y="4762"/>
            <a:ext cx="3092451" cy="642939"/>
          </a:xfrm>
          <a:custGeom>
            <a:avLst/>
            <a:gdLst/>
            <a:ahLst/>
            <a:cxnLst>
              <a:cxn ang="0">
                <a:pos x="wd2" y="hd2"/>
              </a:cxn>
              <a:cxn ang="5400000">
                <a:pos x="wd2" y="hd2"/>
              </a:cxn>
              <a:cxn ang="10800000">
                <a:pos x="wd2" y="hd2"/>
              </a:cxn>
              <a:cxn ang="16200000">
                <a:pos x="wd2" y="hd2"/>
              </a:cxn>
            </a:cxnLst>
            <a:rect l="0" t="0" r="r" b="b"/>
            <a:pathLst>
              <a:path w="21600" h="21600" extrusionOk="0">
                <a:moveTo>
                  <a:pt x="0" y="14453"/>
                </a:moveTo>
                <a:lnTo>
                  <a:pt x="0" y="21600"/>
                </a:lnTo>
                <a:lnTo>
                  <a:pt x="55" y="18827"/>
                </a:lnTo>
                <a:lnTo>
                  <a:pt x="67" y="16640"/>
                </a:lnTo>
                <a:lnTo>
                  <a:pt x="89" y="12693"/>
                </a:lnTo>
                <a:lnTo>
                  <a:pt x="155" y="10773"/>
                </a:lnTo>
                <a:lnTo>
                  <a:pt x="277" y="10133"/>
                </a:lnTo>
                <a:lnTo>
                  <a:pt x="410" y="10613"/>
                </a:lnTo>
                <a:lnTo>
                  <a:pt x="588" y="10720"/>
                </a:lnTo>
                <a:lnTo>
                  <a:pt x="832" y="11253"/>
                </a:lnTo>
                <a:lnTo>
                  <a:pt x="976" y="11947"/>
                </a:lnTo>
                <a:lnTo>
                  <a:pt x="1175" y="11947"/>
                </a:lnTo>
                <a:lnTo>
                  <a:pt x="1331" y="11573"/>
                </a:lnTo>
                <a:lnTo>
                  <a:pt x="1497" y="10400"/>
                </a:lnTo>
                <a:lnTo>
                  <a:pt x="1641" y="10507"/>
                </a:lnTo>
                <a:lnTo>
                  <a:pt x="1907" y="11413"/>
                </a:lnTo>
                <a:lnTo>
                  <a:pt x="2051" y="11840"/>
                </a:lnTo>
                <a:lnTo>
                  <a:pt x="2218" y="12213"/>
                </a:lnTo>
                <a:lnTo>
                  <a:pt x="2395" y="12373"/>
                </a:lnTo>
                <a:lnTo>
                  <a:pt x="2683" y="11840"/>
                </a:lnTo>
                <a:lnTo>
                  <a:pt x="3005" y="12960"/>
                </a:lnTo>
                <a:lnTo>
                  <a:pt x="3249" y="12373"/>
                </a:lnTo>
                <a:lnTo>
                  <a:pt x="3659" y="11253"/>
                </a:lnTo>
                <a:lnTo>
                  <a:pt x="3914" y="11253"/>
                </a:lnTo>
                <a:lnTo>
                  <a:pt x="4191" y="10347"/>
                </a:lnTo>
                <a:lnTo>
                  <a:pt x="4380" y="9920"/>
                </a:lnTo>
                <a:lnTo>
                  <a:pt x="4668" y="11093"/>
                </a:lnTo>
                <a:lnTo>
                  <a:pt x="4890" y="10827"/>
                </a:lnTo>
                <a:lnTo>
                  <a:pt x="5078" y="11253"/>
                </a:lnTo>
                <a:lnTo>
                  <a:pt x="5367" y="11253"/>
                </a:lnTo>
                <a:lnTo>
                  <a:pt x="5489" y="11680"/>
                </a:lnTo>
                <a:lnTo>
                  <a:pt x="5677" y="11253"/>
                </a:lnTo>
                <a:lnTo>
                  <a:pt x="5821" y="10133"/>
                </a:lnTo>
                <a:lnTo>
                  <a:pt x="6354" y="11200"/>
                </a:lnTo>
                <a:lnTo>
                  <a:pt x="6620" y="12480"/>
                </a:lnTo>
                <a:lnTo>
                  <a:pt x="6720" y="14507"/>
                </a:lnTo>
                <a:lnTo>
                  <a:pt x="7895" y="9813"/>
                </a:lnTo>
                <a:lnTo>
                  <a:pt x="8183" y="8107"/>
                </a:lnTo>
                <a:lnTo>
                  <a:pt x="8460" y="7253"/>
                </a:lnTo>
                <a:lnTo>
                  <a:pt x="8771" y="6613"/>
                </a:lnTo>
                <a:lnTo>
                  <a:pt x="8726" y="7893"/>
                </a:lnTo>
                <a:lnTo>
                  <a:pt x="8372" y="10027"/>
                </a:lnTo>
                <a:lnTo>
                  <a:pt x="8605" y="9653"/>
                </a:lnTo>
                <a:lnTo>
                  <a:pt x="8937" y="8853"/>
                </a:lnTo>
                <a:lnTo>
                  <a:pt x="9170" y="9387"/>
                </a:lnTo>
                <a:lnTo>
                  <a:pt x="9336" y="10827"/>
                </a:lnTo>
                <a:lnTo>
                  <a:pt x="9237" y="12000"/>
                </a:lnTo>
                <a:lnTo>
                  <a:pt x="9569" y="12160"/>
                </a:lnTo>
                <a:lnTo>
                  <a:pt x="9835" y="12960"/>
                </a:lnTo>
                <a:lnTo>
                  <a:pt x="9924" y="13973"/>
                </a:lnTo>
                <a:lnTo>
                  <a:pt x="10168" y="13813"/>
                </a:lnTo>
                <a:lnTo>
                  <a:pt x="10301" y="14667"/>
                </a:lnTo>
                <a:lnTo>
                  <a:pt x="10512" y="16267"/>
                </a:lnTo>
                <a:lnTo>
                  <a:pt x="10678" y="15947"/>
                </a:lnTo>
                <a:lnTo>
                  <a:pt x="10589" y="14667"/>
                </a:lnTo>
                <a:lnTo>
                  <a:pt x="10512" y="13333"/>
                </a:lnTo>
                <a:lnTo>
                  <a:pt x="10379" y="12800"/>
                </a:lnTo>
                <a:lnTo>
                  <a:pt x="10212" y="11893"/>
                </a:lnTo>
                <a:lnTo>
                  <a:pt x="10301" y="9920"/>
                </a:lnTo>
                <a:lnTo>
                  <a:pt x="10190" y="8587"/>
                </a:lnTo>
                <a:lnTo>
                  <a:pt x="9857" y="8320"/>
                </a:lnTo>
                <a:lnTo>
                  <a:pt x="9957" y="7253"/>
                </a:lnTo>
                <a:lnTo>
                  <a:pt x="10168" y="6400"/>
                </a:lnTo>
                <a:lnTo>
                  <a:pt x="9614" y="6507"/>
                </a:lnTo>
                <a:lnTo>
                  <a:pt x="9857" y="5867"/>
                </a:lnTo>
                <a:lnTo>
                  <a:pt x="10323" y="5013"/>
                </a:lnTo>
                <a:lnTo>
                  <a:pt x="10090" y="4800"/>
                </a:lnTo>
                <a:lnTo>
                  <a:pt x="9503" y="5547"/>
                </a:lnTo>
                <a:lnTo>
                  <a:pt x="9214" y="5120"/>
                </a:lnTo>
                <a:lnTo>
                  <a:pt x="9414" y="4267"/>
                </a:lnTo>
                <a:lnTo>
                  <a:pt x="9835" y="4053"/>
                </a:lnTo>
                <a:lnTo>
                  <a:pt x="10190" y="3840"/>
                </a:lnTo>
                <a:lnTo>
                  <a:pt x="10545" y="3093"/>
                </a:lnTo>
                <a:lnTo>
                  <a:pt x="11155" y="2667"/>
                </a:lnTo>
                <a:lnTo>
                  <a:pt x="11598" y="2987"/>
                </a:lnTo>
                <a:lnTo>
                  <a:pt x="11887" y="4160"/>
                </a:lnTo>
                <a:lnTo>
                  <a:pt x="12175" y="4907"/>
                </a:lnTo>
                <a:lnTo>
                  <a:pt x="12386" y="4373"/>
                </a:lnTo>
                <a:lnTo>
                  <a:pt x="12663" y="4587"/>
                </a:lnTo>
                <a:lnTo>
                  <a:pt x="13018" y="5653"/>
                </a:lnTo>
                <a:lnTo>
                  <a:pt x="13328" y="7040"/>
                </a:lnTo>
                <a:lnTo>
                  <a:pt x="13583" y="8747"/>
                </a:lnTo>
                <a:lnTo>
                  <a:pt x="14016" y="9280"/>
                </a:lnTo>
                <a:lnTo>
                  <a:pt x="14348" y="10400"/>
                </a:lnTo>
                <a:lnTo>
                  <a:pt x="14559" y="11413"/>
                </a:lnTo>
                <a:lnTo>
                  <a:pt x="14869" y="12373"/>
                </a:lnTo>
                <a:lnTo>
                  <a:pt x="15224" y="12107"/>
                </a:lnTo>
                <a:lnTo>
                  <a:pt x="15457" y="11573"/>
                </a:lnTo>
                <a:lnTo>
                  <a:pt x="15890" y="11573"/>
                </a:lnTo>
                <a:lnTo>
                  <a:pt x="16122" y="10293"/>
                </a:lnTo>
                <a:lnTo>
                  <a:pt x="16311" y="10400"/>
                </a:lnTo>
                <a:lnTo>
                  <a:pt x="16444" y="10400"/>
                </a:lnTo>
                <a:lnTo>
                  <a:pt x="16621" y="10987"/>
                </a:lnTo>
                <a:lnTo>
                  <a:pt x="16821" y="11413"/>
                </a:lnTo>
                <a:lnTo>
                  <a:pt x="16965" y="10507"/>
                </a:lnTo>
                <a:lnTo>
                  <a:pt x="17120" y="10293"/>
                </a:lnTo>
                <a:lnTo>
                  <a:pt x="17242" y="10560"/>
                </a:lnTo>
                <a:lnTo>
                  <a:pt x="17398" y="10133"/>
                </a:lnTo>
                <a:lnTo>
                  <a:pt x="17664" y="10773"/>
                </a:lnTo>
                <a:lnTo>
                  <a:pt x="17830" y="11947"/>
                </a:lnTo>
                <a:lnTo>
                  <a:pt x="18030" y="12107"/>
                </a:lnTo>
                <a:lnTo>
                  <a:pt x="18152" y="12213"/>
                </a:lnTo>
                <a:lnTo>
                  <a:pt x="18307" y="11840"/>
                </a:lnTo>
                <a:lnTo>
                  <a:pt x="18429" y="11307"/>
                </a:lnTo>
                <a:lnTo>
                  <a:pt x="18529" y="11093"/>
                </a:lnTo>
                <a:lnTo>
                  <a:pt x="18695" y="10613"/>
                </a:lnTo>
                <a:lnTo>
                  <a:pt x="18883" y="10560"/>
                </a:lnTo>
                <a:lnTo>
                  <a:pt x="19050" y="11413"/>
                </a:lnTo>
                <a:lnTo>
                  <a:pt x="19316" y="12000"/>
                </a:lnTo>
                <a:lnTo>
                  <a:pt x="19560" y="11413"/>
                </a:lnTo>
                <a:lnTo>
                  <a:pt x="19671" y="11093"/>
                </a:lnTo>
                <a:lnTo>
                  <a:pt x="19837" y="11413"/>
                </a:lnTo>
                <a:lnTo>
                  <a:pt x="19948" y="11573"/>
                </a:lnTo>
                <a:lnTo>
                  <a:pt x="20114" y="12213"/>
                </a:lnTo>
                <a:lnTo>
                  <a:pt x="20292" y="12213"/>
                </a:lnTo>
                <a:lnTo>
                  <a:pt x="20491" y="12000"/>
                </a:lnTo>
                <a:lnTo>
                  <a:pt x="20746" y="11680"/>
                </a:lnTo>
                <a:lnTo>
                  <a:pt x="21046" y="11253"/>
                </a:lnTo>
                <a:lnTo>
                  <a:pt x="21245" y="11680"/>
                </a:lnTo>
                <a:lnTo>
                  <a:pt x="21367" y="12320"/>
                </a:lnTo>
                <a:lnTo>
                  <a:pt x="21467" y="13547"/>
                </a:lnTo>
                <a:lnTo>
                  <a:pt x="21533" y="15680"/>
                </a:lnTo>
                <a:lnTo>
                  <a:pt x="21600" y="18453"/>
                </a:lnTo>
                <a:lnTo>
                  <a:pt x="21600" y="11200"/>
                </a:lnTo>
                <a:lnTo>
                  <a:pt x="21567" y="10240"/>
                </a:lnTo>
                <a:lnTo>
                  <a:pt x="21511" y="9067"/>
                </a:lnTo>
                <a:lnTo>
                  <a:pt x="21400" y="8053"/>
                </a:lnTo>
                <a:lnTo>
                  <a:pt x="21179" y="7573"/>
                </a:lnTo>
                <a:lnTo>
                  <a:pt x="20857" y="7467"/>
                </a:lnTo>
                <a:lnTo>
                  <a:pt x="20602" y="7573"/>
                </a:lnTo>
                <a:lnTo>
                  <a:pt x="20314" y="7307"/>
                </a:lnTo>
                <a:lnTo>
                  <a:pt x="20037" y="8107"/>
                </a:lnTo>
                <a:lnTo>
                  <a:pt x="19748" y="7733"/>
                </a:lnTo>
                <a:lnTo>
                  <a:pt x="19504" y="7467"/>
                </a:lnTo>
                <a:lnTo>
                  <a:pt x="19316" y="7467"/>
                </a:lnTo>
                <a:lnTo>
                  <a:pt x="18828" y="7733"/>
                </a:lnTo>
                <a:lnTo>
                  <a:pt x="18562" y="7893"/>
                </a:lnTo>
                <a:lnTo>
                  <a:pt x="18274" y="7573"/>
                </a:lnTo>
                <a:lnTo>
                  <a:pt x="17996" y="7947"/>
                </a:lnTo>
                <a:lnTo>
                  <a:pt x="17653" y="7573"/>
                </a:lnTo>
                <a:lnTo>
                  <a:pt x="17520" y="7467"/>
                </a:lnTo>
                <a:lnTo>
                  <a:pt x="17242" y="7467"/>
                </a:lnTo>
                <a:lnTo>
                  <a:pt x="16976" y="7307"/>
                </a:lnTo>
                <a:lnTo>
                  <a:pt x="16788" y="7733"/>
                </a:lnTo>
                <a:lnTo>
                  <a:pt x="16632" y="7573"/>
                </a:lnTo>
                <a:lnTo>
                  <a:pt x="16289" y="7467"/>
                </a:lnTo>
                <a:lnTo>
                  <a:pt x="15989" y="7733"/>
                </a:lnTo>
                <a:lnTo>
                  <a:pt x="15712" y="7733"/>
                </a:lnTo>
                <a:lnTo>
                  <a:pt x="15402" y="7307"/>
                </a:lnTo>
                <a:lnTo>
                  <a:pt x="15136" y="7787"/>
                </a:lnTo>
                <a:lnTo>
                  <a:pt x="14925" y="7467"/>
                </a:lnTo>
                <a:lnTo>
                  <a:pt x="14725" y="7947"/>
                </a:lnTo>
                <a:lnTo>
                  <a:pt x="14526" y="7733"/>
                </a:lnTo>
                <a:lnTo>
                  <a:pt x="14271" y="7467"/>
                </a:lnTo>
                <a:lnTo>
                  <a:pt x="14126" y="7040"/>
                </a:lnTo>
                <a:lnTo>
                  <a:pt x="13794" y="5440"/>
                </a:lnTo>
                <a:lnTo>
                  <a:pt x="13428" y="3947"/>
                </a:lnTo>
                <a:lnTo>
                  <a:pt x="13095" y="2933"/>
                </a:lnTo>
                <a:lnTo>
                  <a:pt x="12785" y="2080"/>
                </a:lnTo>
                <a:lnTo>
                  <a:pt x="12308" y="1013"/>
                </a:lnTo>
                <a:lnTo>
                  <a:pt x="11720" y="373"/>
                </a:lnTo>
                <a:lnTo>
                  <a:pt x="11177" y="0"/>
                </a:lnTo>
                <a:lnTo>
                  <a:pt x="10279" y="160"/>
                </a:lnTo>
                <a:lnTo>
                  <a:pt x="9514" y="960"/>
                </a:lnTo>
                <a:lnTo>
                  <a:pt x="9103" y="1653"/>
                </a:lnTo>
                <a:lnTo>
                  <a:pt x="8483" y="3200"/>
                </a:lnTo>
                <a:lnTo>
                  <a:pt x="7984" y="5013"/>
                </a:lnTo>
                <a:lnTo>
                  <a:pt x="7496" y="6933"/>
                </a:lnTo>
                <a:lnTo>
                  <a:pt x="7019" y="7573"/>
                </a:lnTo>
                <a:lnTo>
                  <a:pt x="6620" y="8000"/>
                </a:lnTo>
                <a:lnTo>
                  <a:pt x="6187" y="8107"/>
                </a:lnTo>
                <a:lnTo>
                  <a:pt x="5777" y="7840"/>
                </a:lnTo>
                <a:lnTo>
                  <a:pt x="4380" y="7840"/>
                </a:lnTo>
                <a:lnTo>
                  <a:pt x="4069" y="7733"/>
                </a:lnTo>
                <a:lnTo>
                  <a:pt x="3160" y="8000"/>
                </a:lnTo>
                <a:lnTo>
                  <a:pt x="2595" y="7840"/>
                </a:lnTo>
                <a:lnTo>
                  <a:pt x="1918" y="7467"/>
                </a:lnTo>
                <a:lnTo>
                  <a:pt x="1076" y="7573"/>
                </a:lnTo>
                <a:lnTo>
                  <a:pt x="566" y="7573"/>
                </a:lnTo>
                <a:lnTo>
                  <a:pt x="344" y="7733"/>
                </a:lnTo>
                <a:lnTo>
                  <a:pt x="189" y="8107"/>
                </a:lnTo>
                <a:lnTo>
                  <a:pt x="44" y="9173"/>
                </a:lnTo>
                <a:lnTo>
                  <a:pt x="0" y="10827"/>
                </a:lnTo>
                <a:lnTo>
                  <a:pt x="0" y="14453"/>
                </a:lnTo>
              </a:path>
            </a:pathLst>
          </a:custGeom>
          <a:solidFill>
            <a:schemeClr val="accent3">
              <a:lumOff val="44000"/>
            </a:schemeClr>
          </a:solidFill>
          <a:ln w="12700">
            <a:miter lim="400000"/>
          </a:ln>
        </p:spPr>
        <p:txBody>
          <a:bodyPr lIns="45719" rIns="45719"/>
          <a:lstStyle/>
          <a:p>
            <a:pPr>
              <a:defRPr>
                <a:solidFill>
                  <a:srgbClr val="FFFFCC"/>
                </a:solidFill>
              </a:defRPr>
            </a:pPr>
            <a:endParaRPr/>
          </a:p>
        </p:txBody>
      </p:sp>
      <p:sp>
        <p:nvSpPr>
          <p:cNvPr id="2037" name="Freeform 14"/>
          <p:cNvSpPr/>
          <p:nvPr/>
        </p:nvSpPr>
        <p:spPr>
          <a:xfrm>
            <a:off x="3981449" y="334963"/>
            <a:ext cx="141289" cy="636588"/>
          </a:xfrm>
          <a:custGeom>
            <a:avLst/>
            <a:gdLst/>
            <a:ahLst/>
            <a:cxnLst>
              <a:cxn ang="0">
                <a:pos x="wd2" y="hd2"/>
              </a:cxn>
              <a:cxn ang="5400000">
                <a:pos x="wd2" y="hd2"/>
              </a:cxn>
              <a:cxn ang="10800000">
                <a:pos x="wd2" y="hd2"/>
              </a:cxn>
              <a:cxn ang="16200000">
                <a:pos x="wd2" y="hd2"/>
              </a:cxn>
            </a:cxnLst>
            <a:rect l="0" t="0" r="r" b="b"/>
            <a:pathLst>
              <a:path w="21600" h="21600" extrusionOk="0">
                <a:moveTo>
                  <a:pt x="5097" y="539"/>
                </a:moveTo>
                <a:lnTo>
                  <a:pt x="6796" y="2155"/>
                </a:lnTo>
                <a:lnTo>
                  <a:pt x="5097" y="2909"/>
                </a:lnTo>
                <a:lnTo>
                  <a:pt x="2427" y="5333"/>
                </a:lnTo>
                <a:lnTo>
                  <a:pt x="485" y="7433"/>
                </a:lnTo>
                <a:lnTo>
                  <a:pt x="0" y="9319"/>
                </a:lnTo>
                <a:lnTo>
                  <a:pt x="1942" y="11581"/>
                </a:lnTo>
                <a:lnTo>
                  <a:pt x="3155" y="13790"/>
                </a:lnTo>
                <a:lnTo>
                  <a:pt x="5097" y="15890"/>
                </a:lnTo>
                <a:lnTo>
                  <a:pt x="10436" y="17183"/>
                </a:lnTo>
                <a:lnTo>
                  <a:pt x="12620" y="18745"/>
                </a:lnTo>
                <a:lnTo>
                  <a:pt x="17231" y="20146"/>
                </a:lnTo>
                <a:lnTo>
                  <a:pt x="21600" y="21600"/>
                </a:lnTo>
                <a:lnTo>
                  <a:pt x="19901" y="20253"/>
                </a:lnTo>
                <a:lnTo>
                  <a:pt x="15775" y="18637"/>
                </a:lnTo>
                <a:lnTo>
                  <a:pt x="16746" y="16860"/>
                </a:lnTo>
                <a:lnTo>
                  <a:pt x="10921" y="14651"/>
                </a:lnTo>
                <a:lnTo>
                  <a:pt x="5582" y="12012"/>
                </a:lnTo>
                <a:lnTo>
                  <a:pt x="4611" y="8080"/>
                </a:lnTo>
                <a:lnTo>
                  <a:pt x="6796" y="5548"/>
                </a:lnTo>
                <a:lnTo>
                  <a:pt x="9951" y="2909"/>
                </a:lnTo>
                <a:lnTo>
                  <a:pt x="10436" y="1077"/>
                </a:lnTo>
                <a:lnTo>
                  <a:pt x="5582" y="0"/>
                </a:lnTo>
                <a:lnTo>
                  <a:pt x="5097" y="539"/>
                </a:lnTo>
              </a:path>
            </a:pathLst>
          </a:custGeom>
          <a:solidFill>
            <a:schemeClr val="accent3">
              <a:lumOff val="44000"/>
            </a:schemeClr>
          </a:solidFill>
          <a:ln w="12700">
            <a:miter lim="400000"/>
          </a:ln>
        </p:spPr>
        <p:txBody>
          <a:bodyPr lIns="45719" rIns="45719"/>
          <a:lstStyle/>
          <a:p>
            <a:pPr>
              <a:defRPr>
                <a:solidFill>
                  <a:srgbClr val="FFFFCC"/>
                </a:solidFill>
              </a:defRPr>
            </a:pPr>
            <a:endParaRPr/>
          </a:p>
        </p:txBody>
      </p:sp>
      <p:grpSp>
        <p:nvGrpSpPr>
          <p:cNvPr id="2043" name="Group 15"/>
          <p:cNvGrpSpPr/>
          <p:nvPr/>
        </p:nvGrpSpPr>
        <p:grpSpPr>
          <a:xfrm>
            <a:off x="134938" y="209550"/>
            <a:ext cx="2806700" cy="842963"/>
            <a:chOff x="0" y="0"/>
            <a:chExt cx="2806699" cy="842962"/>
          </a:xfrm>
        </p:grpSpPr>
        <p:sp>
          <p:nvSpPr>
            <p:cNvPr id="2038" name="Freeform 16"/>
            <p:cNvSpPr/>
            <p:nvPr/>
          </p:nvSpPr>
          <p:spPr>
            <a:xfrm>
              <a:off x="12699" y="0"/>
              <a:ext cx="2794001" cy="676276"/>
            </a:xfrm>
            <a:custGeom>
              <a:avLst/>
              <a:gdLst/>
              <a:ahLst/>
              <a:cxnLst>
                <a:cxn ang="0">
                  <a:pos x="wd2" y="hd2"/>
                </a:cxn>
                <a:cxn ang="5400000">
                  <a:pos x="wd2" y="hd2"/>
                </a:cxn>
                <a:cxn ang="10800000">
                  <a:pos x="wd2" y="hd2"/>
                </a:cxn>
                <a:cxn ang="16200000">
                  <a:pos x="wd2" y="hd2"/>
                </a:cxn>
              </a:cxnLst>
              <a:rect l="0" t="0" r="r" b="b"/>
              <a:pathLst>
                <a:path w="21600" h="21600" extrusionOk="0">
                  <a:moveTo>
                    <a:pt x="282" y="304"/>
                  </a:moveTo>
                  <a:lnTo>
                    <a:pt x="454" y="0"/>
                  </a:lnTo>
                  <a:lnTo>
                    <a:pt x="20937" y="0"/>
                  </a:lnTo>
                  <a:lnTo>
                    <a:pt x="21170" y="203"/>
                  </a:lnTo>
                  <a:lnTo>
                    <a:pt x="21342" y="761"/>
                  </a:lnTo>
                  <a:lnTo>
                    <a:pt x="21490" y="2130"/>
                  </a:lnTo>
                  <a:lnTo>
                    <a:pt x="21575" y="3752"/>
                  </a:lnTo>
                  <a:lnTo>
                    <a:pt x="21600" y="5577"/>
                  </a:lnTo>
                  <a:lnTo>
                    <a:pt x="21600" y="21600"/>
                  </a:lnTo>
                  <a:lnTo>
                    <a:pt x="0" y="21600"/>
                  </a:lnTo>
                  <a:lnTo>
                    <a:pt x="0" y="4513"/>
                  </a:lnTo>
                  <a:lnTo>
                    <a:pt x="86" y="2383"/>
                  </a:lnTo>
                  <a:lnTo>
                    <a:pt x="160" y="1268"/>
                  </a:lnTo>
                  <a:lnTo>
                    <a:pt x="282" y="304"/>
                  </a:lnTo>
                </a:path>
              </a:pathLst>
            </a:custGeom>
            <a:gradFill flip="none" rotWithShape="1">
              <a:gsLst>
                <a:gs pos="0">
                  <a:srgbClr val="00CCFF"/>
                </a:gs>
                <a:gs pos="100000">
                  <a:schemeClr val="accent3">
                    <a:lumOff val="44000"/>
                  </a:schemeClr>
                </a:gs>
              </a:gsLst>
              <a:lin ang="5400000" scaled="0"/>
            </a:gra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039" name="Freeform 17"/>
            <p:cNvSpPr/>
            <p:nvPr/>
          </p:nvSpPr>
          <p:spPr>
            <a:xfrm>
              <a:off x="0" y="444500"/>
              <a:ext cx="2794000" cy="292101"/>
            </a:xfrm>
            <a:custGeom>
              <a:avLst/>
              <a:gdLst/>
              <a:ahLst/>
              <a:cxnLst>
                <a:cxn ang="0">
                  <a:pos x="wd2" y="hd2"/>
                </a:cxn>
                <a:cxn ang="5400000">
                  <a:pos x="wd2" y="hd2"/>
                </a:cxn>
                <a:cxn ang="10800000">
                  <a:pos x="wd2" y="hd2"/>
                </a:cxn>
                <a:cxn ang="16200000">
                  <a:pos x="wd2" y="hd2"/>
                </a:cxn>
              </a:cxnLst>
              <a:rect l="0" t="0" r="r" b="b"/>
              <a:pathLst>
                <a:path w="21600" h="21600" extrusionOk="0">
                  <a:moveTo>
                    <a:pt x="749" y="6691"/>
                  </a:moveTo>
                  <a:lnTo>
                    <a:pt x="1043" y="7396"/>
                  </a:lnTo>
                  <a:lnTo>
                    <a:pt x="1375" y="6691"/>
                  </a:lnTo>
                  <a:lnTo>
                    <a:pt x="1694" y="7396"/>
                  </a:lnTo>
                  <a:lnTo>
                    <a:pt x="1939" y="9509"/>
                  </a:lnTo>
                  <a:lnTo>
                    <a:pt x="2209" y="11152"/>
                  </a:lnTo>
                  <a:lnTo>
                    <a:pt x="2663" y="9626"/>
                  </a:lnTo>
                  <a:lnTo>
                    <a:pt x="3044" y="8922"/>
                  </a:lnTo>
                  <a:lnTo>
                    <a:pt x="3596" y="8922"/>
                  </a:lnTo>
                  <a:lnTo>
                    <a:pt x="3989" y="7865"/>
                  </a:lnTo>
                  <a:lnTo>
                    <a:pt x="4345" y="8922"/>
                  </a:lnTo>
                  <a:lnTo>
                    <a:pt x="4651" y="10096"/>
                  </a:lnTo>
                  <a:lnTo>
                    <a:pt x="4934" y="10448"/>
                  </a:lnTo>
                  <a:lnTo>
                    <a:pt x="5375" y="8922"/>
                  </a:lnTo>
                  <a:lnTo>
                    <a:pt x="5854" y="8922"/>
                  </a:lnTo>
                  <a:lnTo>
                    <a:pt x="6529" y="9626"/>
                  </a:lnTo>
                  <a:lnTo>
                    <a:pt x="6811" y="11622"/>
                  </a:lnTo>
                  <a:lnTo>
                    <a:pt x="7265" y="11152"/>
                  </a:lnTo>
                  <a:lnTo>
                    <a:pt x="7720" y="7865"/>
                  </a:lnTo>
                  <a:lnTo>
                    <a:pt x="8137" y="6691"/>
                  </a:lnTo>
                  <a:lnTo>
                    <a:pt x="8431" y="7865"/>
                  </a:lnTo>
                  <a:lnTo>
                    <a:pt x="8787" y="10565"/>
                  </a:lnTo>
                  <a:lnTo>
                    <a:pt x="9205" y="11739"/>
                  </a:lnTo>
                  <a:lnTo>
                    <a:pt x="9659" y="9978"/>
                  </a:lnTo>
                  <a:lnTo>
                    <a:pt x="9880" y="9274"/>
                  </a:lnTo>
                  <a:lnTo>
                    <a:pt x="10113" y="10565"/>
                  </a:lnTo>
                  <a:lnTo>
                    <a:pt x="10309" y="8922"/>
                  </a:lnTo>
                  <a:lnTo>
                    <a:pt x="10518" y="6691"/>
                  </a:lnTo>
                  <a:lnTo>
                    <a:pt x="10763" y="4578"/>
                  </a:lnTo>
                  <a:lnTo>
                    <a:pt x="11033" y="3991"/>
                  </a:lnTo>
                  <a:lnTo>
                    <a:pt x="11340" y="4578"/>
                  </a:lnTo>
                  <a:lnTo>
                    <a:pt x="11647" y="3639"/>
                  </a:lnTo>
                  <a:lnTo>
                    <a:pt x="11966" y="2583"/>
                  </a:lnTo>
                  <a:lnTo>
                    <a:pt x="12162" y="2583"/>
                  </a:lnTo>
                  <a:lnTo>
                    <a:pt x="12346" y="2935"/>
                  </a:lnTo>
                  <a:lnTo>
                    <a:pt x="12641" y="5635"/>
                  </a:lnTo>
                  <a:lnTo>
                    <a:pt x="12911" y="5165"/>
                  </a:lnTo>
                  <a:lnTo>
                    <a:pt x="13144" y="7865"/>
                  </a:lnTo>
                  <a:lnTo>
                    <a:pt x="13586" y="7865"/>
                  </a:lnTo>
                  <a:lnTo>
                    <a:pt x="13966" y="6222"/>
                  </a:lnTo>
                  <a:lnTo>
                    <a:pt x="14335" y="10448"/>
                  </a:lnTo>
                  <a:lnTo>
                    <a:pt x="14605" y="9861"/>
                  </a:lnTo>
                  <a:lnTo>
                    <a:pt x="14911" y="11152"/>
                  </a:lnTo>
                  <a:lnTo>
                    <a:pt x="15243" y="9978"/>
                  </a:lnTo>
                  <a:lnTo>
                    <a:pt x="15869" y="11152"/>
                  </a:lnTo>
                  <a:lnTo>
                    <a:pt x="16139" y="12209"/>
                  </a:lnTo>
                  <a:lnTo>
                    <a:pt x="16445" y="9274"/>
                  </a:lnTo>
                  <a:lnTo>
                    <a:pt x="16654" y="9039"/>
                  </a:lnTo>
                  <a:lnTo>
                    <a:pt x="16887" y="10096"/>
                  </a:lnTo>
                  <a:lnTo>
                    <a:pt x="17108" y="9626"/>
                  </a:lnTo>
                  <a:lnTo>
                    <a:pt x="17403" y="6691"/>
                  </a:lnTo>
                  <a:lnTo>
                    <a:pt x="17894" y="5870"/>
                  </a:lnTo>
                  <a:lnTo>
                    <a:pt x="18139" y="6222"/>
                  </a:lnTo>
                  <a:lnTo>
                    <a:pt x="18385" y="6222"/>
                  </a:lnTo>
                  <a:lnTo>
                    <a:pt x="18753" y="2583"/>
                  </a:lnTo>
                  <a:lnTo>
                    <a:pt x="18961" y="1174"/>
                  </a:lnTo>
                  <a:lnTo>
                    <a:pt x="19231" y="1761"/>
                  </a:lnTo>
                  <a:lnTo>
                    <a:pt x="19538" y="5635"/>
                  </a:lnTo>
                  <a:lnTo>
                    <a:pt x="19845" y="3170"/>
                  </a:lnTo>
                  <a:lnTo>
                    <a:pt x="20140" y="0"/>
                  </a:lnTo>
                  <a:lnTo>
                    <a:pt x="20385" y="117"/>
                  </a:lnTo>
                  <a:lnTo>
                    <a:pt x="20680" y="6691"/>
                  </a:lnTo>
                  <a:lnTo>
                    <a:pt x="20900" y="5635"/>
                  </a:lnTo>
                  <a:lnTo>
                    <a:pt x="21220" y="2935"/>
                  </a:lnTo>
                  <a:lnTo>
                    <a:pt x="21477" y="2817"/>
                  </a:lnTo>
                  <a:lnTo>
                    <a:pt x="21600" y="5048"/>
                  </a:lnTo>
                  <a:lnTo>
                    <a:pt x="21600" y="21600"/>
                  </a:lnTo>
                  <a:lnTo>
                    <a:pt x="9082" y="16904"/>
                  </a:lnTo>
                  <a:lnTo>
                    <a:pt x="8922" y="17491"/>
                  </a:lnTo>
                  <a:lnTo>
                    <a:pt x="0" y="15613"/>
                  </a:lnTo>
                  <a:lnTo>
                    <a:pt x="0" y="3404"/>
                  </a:lnTo>
                  <a:lnTo>
                    <a:pt x="123" y="5165"/>
                  </a:lnTo>
                  <a:lnTo>
                    <a:pt x="319" y="5870"/>
                  </a:lnTo>
                  <a:lnTo>
                    <a:pt x="565" y="5987"/>
                  </a:lnTo>
                  <a:lnTo>
                    <a:pt x="749" y="6691"/>
                  </a:lnTo>
                </a:path>
              </a:pathLst>
            </a:custGeom>
            <a:solidFill>
              <a:srgbClr val="003300"/>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040" name="Freeform 18"/>
            <p:cNvSpPr/>
            <p:nvPr/>
          </p:nvSpPr>
          <p:spPr>
            <a:xfrm>
              <a:off x="0" y="546100"/>
              <a:ext cx="2794000" cy="296863"/>
            </a:xfrm>
            <a:custGeom>
              <a:avLst/>
              <a:gdLst/>
              <a:ahLst/>
              <a:cxnLst>
                <a:cxn ang="0">
                  <a:pos x="wd2" y="hd2"/>
                </a:cxn>
                <a:cxn ang="5400000">
                  <a:pos x="wd2" y="hd2"/>
                </a:cxn>
                <a:cxn ang="10800000">
                  <a:pos x="wd2" y="hd2"/>
                </a:cxn>
                <a:cxn ang="16200000">
                  <a:pos x="wd2" y="hd2"/>
                </a:cxn>
              </a:cxnLst>
              <a:rect l="0" t="0" r="r" b="b"/>
              <a:pathLst>
                <a:path w="21600" h="21600" extrusionOk="0">
                  <a:moveTo>
                    <a:pt x="282" y="21022"/>
                  </a:moveTo>
                  <a:lnTo>
                    <a:pt x="454" y="21369"/>
                  </a:lnTo>
                  <a:lnTo>
                    <a:pt x="663" y="21600"/>
                  </a:lnTo>
                  <a:lnTo>
                    <a:pt x="20937" y="21600"/>
                  </a:lnTo>
                  <a:lnTo>
                    <a:pt x="21170" y="21253"/>
                  </a:lnTo>
                  <a:lnTo>
                    <a:pt x="21342" y="20907"/>
                  </a:lnTo>
                  <a:lnTo>
                    <a:pt x="21490" y="19636"/>
                  </a:lnTo>
                  <a:lnTo>
                    <a:pt x="21575" y="18250"/>
                  </a:lnTo>
                  <a:lnTo>
                    <a:pt x="21600" y="16518"/>
                  </a:lnTo>
                  <a:lnTo>
                    <a:pt x="21600" y="2541"/>
                  </a:lnTo>
                  <a:lnTo>
                    <a:pt x="21416" y="0"/>
                  </a:lnTo>
                  <a:lnTo>
                    <a:pt x="21305" y="693"/>
                  </a:lnTo>
                  <a:lnTo>
                    <a:pt x="21220" y="3119"/>
                  </a:lnTo>
                  <a:lnTo>
                    <a:pt x="21146" y="5891"/>
                  </a:lnTo>
                  <a:lnTo>
                    <a:pt x="21060" y="5660"/>
                  </a:lnTo>
                  <a:lnTo>
                    <a:pt x="20937" y="5429"/>
                  </a:lnTo>
                  <a:lnTo>
                    <a:pt x="20680" y="4043"/>
                  </a:lnTo>
                  <a:lnTo>
                    <a:pt x="20508" y="2888"/>
                  </a:lnTo>
                  <a:lnTo>
                    <a:pt x="20238" y="2541"/>
                  </a:lnTo>
                  <a:lnTo>
                    <a:pt x="19943" y="3696"/>
                  </a:lnTo>
                  <a:lnTo>
                    <a:pt x="19673" y="5660"/>
                  </a:lnTo>
                  <a:lnTo>
                    <a:pt x="19489" y="4274"/>
                  </a:lnTo>
                  <a:lnTo>
                    <a:pt x="19317" y="4043"/>
                  </a:lnTo>
                  <a:lnTo>
                    <a:pt x="19072" y="2888"/>
                  </a:lnTo>
                  <a:lnTo>
                    <a:pt x="18826" y="3234"/>
                  </a:lnTo>
                  <a:lnTo>
                    <a:pt x="18655" y="4620"/>
                  </a:lnTo>
                  <a:lnTo>
                    <a:pt x="18581" y="6468"/>
                  </a:lnTo>
                  <a:lnTo>
                    <a:pt x="18385" y="5660"/>
                  </a:lnTo>
                  <a:lnTo>
                    <a:pt x="18102" y="5660"/>
                  </a:lnTo>
                  <a:lnTo>
                    <a:pt x="17734" y="4967"/>
                  </a:lnTo>
                  <a:lnTo>
                    <a:pt x="17415" y="6468"/>
                  </a:lnTo>
                  <a:lnTo>
                    <a:pt x="17133" y="4158"/>
                  </a:lnTo>
                  <a:lnTo>
                    <a:pt x="16765" y="5660"/>
                  </a:lnTo>
                  <a:lnTo>
                    <a:pt x="16409" y="9472"/>
                  </a:lnTo>
                  <a:lnTo>
                    <a:pt x="16126" y="8086"/>
                  </a:lnTo>
                  <a:lnTo>
                    <a:pt x="15869" y="6699"/>
                  </a:lnTo>
                  <a:lnTo>
                    <a:pt x="15586" y="5891"/>
                  </a:lnTo>
                  <a:lnTo>
                    <a:pt x="15218" y="6468"/>
                  </a:lnTo>
                  <a:lnTo>
                    <a:pt x="14654" y="7624"/>
                  </a:lnTo>
                  <a:lnTo>
                    <a:pt x="14150" y="6353"/>
                  </a:lnTo>
                  <a:lnTo>
                    <a:pt x="13930" y="6930"/>
                  </a:lnTo>
                  <a:lnTo>
                    <a:pt x="13647" y="5660"/>
                  </a:lnTo>
                  <a:lnTo>
                    <a:pt x="13463" y="4389"/>
                  </a:lnTo>
                  <a:lnTo>
                    <a:pt x="13242" y="4158"/>
                  </a:lnTo>
                  <a:lnTo>
                    <a:pt x="12850" y="4967"/>
                  </a:lnTo>
                  <a:lnTo>
                    <a:pt x="12346" y="7508"/>
                  </a:lnTo>
                  <a:lnTo>
                    <a:pt x="11929" y="5198"/>
                  </a:lnTo>
                  <a:lnTo>
                    <a:pt x="11573" y="5775"/>
                  </a:lnTo>
                  <a:lnTo>
                    <a:pt x="11242" y="9010"/>
                  </a:lnTo>
                  <a:lnTo>
                    <a:pt x="10628" y="6699"/>
                  </a:lnTo>
                  <a:lnTo>
                    <a:pt x="10174" y="7855"/>
                  </a:lnTo>
                  <a:lnTo>
                    <a:pt x="9867" y="6699"/>
                  </a:lnTo>
                  <a:lnTo>
                    <a:pt x="9413" y="7277"/>
                  </a:lnTo>
                  <a:lnTo>
                    <a:pt x="8959" y="9010"/>
                  </a:lnTo>
                  <a:lnTo>
                    <a:pt x="8640" y="8432"/>
                  </a:lnTo>
                  <a:lnTo>
                    <a:pt x="8002" y="7855"/>
                  </a:lnTo>
                  <a:lnTo>
                    <a:pt x="7597" y="9010"/>
                  </a:lnTo>
                  <a:lnTo>
                    <a:pt x="6910" y="8086"/>
                  </a:lnTo>
                  <a:lnTo>
                    <a:pt x="6345" y="7277"/>
                  </a:lnTo>
                  <a:lnTo>
                    <a:pt x="5744" y="5660"/>
                  </a:lnTo>
                  <a:lnTo>
                    <a:pt x="5179" y="7277"/>
                  </a:lnTo>
                  <a:lnTo>
                    <a:pt x="4529" y="4043"/>
                  </a:lnTo>
                  <a:lnTo>
                    <a:pt x="4038" y="4158"/>
                  </a:lnTo>
                  <a:lnTo>
                    <a:pt x="3694" y="6122"/>
                  </a:lnTo>
                  <a:lnTo>
                    <a:pt x="3485" y="4505"/>
                  </a:lnTo>
                  <a:lnTo>
                    <a:pt x="3215" y="5429"/>
                  </a:lnTo>
                  <a:lnTo>
                    <a:pt x="2860" y="5660"/>
                  </a:lnTo>
                  <a:lnTo>
                    <a:pt x="2516" y="6353"/>
                  </a:lnTo>
                  <a:lnTo>
                    <a:pt x="2099" y="7624"/>
                  </a:lnTo>
                  <a:lnTo>
                    <a:pt x="1755" y="6122"/>
                  </a:lnTo>
                  <a:lnTo>
                    <a:pt x="1424" y="6815"/>
                  </a:lnTo>
                  <a:lnTo>
                    <a:pt x="982" y="7508"/>
                  </a:lnTo>
                  <a:lnTo>
                    <a:pt x="712" y="6815"/>
                  </a:lnTo>
                  <a:lnTo>
                    <a:pt x="196" y="6468"/>
                  </a:lnTo>
                  <a:lnTo>
                    <a:pt x="0" y="8086"/>
                  </a:lnTo>
                  <a:lnTo>
                    <a:pt x="25" y="12821"/>
                  </a:lnTo>
                  <a:lnTo>
                    <a:pt x="49" y="16864"/>
                  </a:lnTo>
                  <a:lnTo>
                    <a:pt x="160" y="20214"/>
                  </a:lnTo>
                  <a:lnTo>
                    <a:pt x="282" y="21022"/>
                  </a:lnTo>
                </a:path>
              </a:pathLst>
            </a:custGeom>
            <a:gradFill flip="none" rotWithShape="1">
              <a:gsLst>
                <a:gs pos="0">
                  <a:srgbClr val="CC6600"/>
                </a:gs>
                <a:gs pos="100000">
                  <a:srgbClr val="000000"/>
                </a:gs>
              </a:gsLst>
              <a:lin ang="5400000" scaled="0"/>
            </a:gra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041" name="Freeform 19"/>
            <p:cNvSpPr/>
            <p:nvPr/>
          </p:nvSpPr>
          <p:spPr>
            <a:xfrm>
              <a:off x="15875" y="30162"/>
              <a:ext cx="2749550" cy="387351"/>
            </a:xfrm>
            <a:custGeom>
              <a:avLst/>
              <a:gdLst/>
              <a:ahLst/>
              <a:cxnLst>
                <a:cxn ang="0">
                  <a:pos x="wd2" y="hd2"/>
                </a:cxn>
                <a:cxn ang="5400000">
                  <a:pos x="wd2" y="hd2"/>
                </a:cxn>
                <a:cxn ang="10800000">
                  <a:pos x="wd2" y="hd2"/>
                </a:cxn>
                <a:cxn ang="16200000">
                  <a:pos x="wd2" y="hd2"/>
                </a:cxn>
              </a:cxnLst>
              <a:rect l="0" t="0" r="r" b="b"/>
              <a:pathLst>
                <a:path w="21600" h="21600" extrusionOk="0">
                  <a:moveTo>
                    <a:pt x="0" y="10534"/>
                  </a:moveTo>
                  <a:lnTo>
                    <a:pt x="0" y="21600"/>
                  </a:lnTo>
                  <a:lnTo>
                    <a:pt x="50" y="17351"/>
                  </a:lnTo>
                  <a:lnTo>
                    <a:pt x="62" y="13898"/>
                  </a:lnTo>
                  <a:lnTo>
                    <a:pt x="87" y="7790"/>
                  </a:lnTo>
                  <a:lnTo>
                    <a:pt x="150" y="4869"/>
                  </a:lnTo>
                  <a:lnTo>
                    <a:pt x="274" y="3895"/>
                  </a:lnTo>
                  <a:lnTo>
                    <a:pt x="599" y="3187"/>
                  </a:lnTo>
                  <a:lnTo>
                    <a:pt x="1023" y="3452"/>
                  </a:lnTo>
                  <a:lnTo>
                    <a:pt x="2020" y="3452"/>
                  </a:lnTo>
                  <a:lnTo>
                    <a:pt x="2469" y="3984"/>
                  </a:lnTo>
                  <a:lnTo>
                    <a:pt x="3105" y="3452"/>
                  </a:lnTo>
                  <a:lnTo>
                    <a:pt x="3841" y="3718"/>
                  </a:lnTo>
                  <a:lnTo>
                    <a:pt x="4377" y="3541"/>
                  </a:lnTo>
                  <a:lnTo>
                    <a:pt x="5450" y="3984"/>
                  </a:lnTo>
                  <a:lnTo>
                    <a:pt x="5824" y="3895"/>
                  </a:lnTo>
                  <a:lnTo>
                    <a:pt x="6547" y="3452"/>
                  </a:lnTo>
                  <a:lnTo>
                    <a:pt x="6784" y="4072"/>
                  </a:lnTo>
                  <a:lnTo>
                    <a:pt x="7458" y="3452"/>
                  </a:lnTo>
                  <a:lnTo>
                    <a:pt x="8480" y="3895"/>
                  </a:lnTo>
                  <a:lnTo>
                    <a:pt x="8830" y="4515"/>
                  </a:lnTo>
                  <a:lnTo>
                    <a:pt x="9366" y="3984"/>
                  </a:lnTo>
                  <a:lnTo>
                    <a:pt x="9827" y="4692"/>
                  </a:lnTo>
                  <a:lnTo>
                    <a:pt x="10201" y="4692"/>
                  </a:lnTo>
                  <a:lnTo>
                    <a:pt x="10950" y="3984"/>
                  </a:lnTo>
                  <a:lnTo>
                    <a:pt x="11661" y="4515"/>
                  </a:lnTo>
                  <a:lnTo>
                    <a:pt x="12297" y="5400"/>
                  </a:lnTo>
                  <a:lnTo>
                    <a:pt x="12496" y="5577"/>
                  </a:lnTo>
                  <a:lnTo>
                    <a:pt x="13357" y="5046"/>
                  </a:lnTo>
                  <a:lnTo>
                    <a:pt x="14155" y="4603"/>
                  </a:lnTo>
                  <a:lnTo>
                    <a:pt x="14342" y="4338"/>
                  </a:lnTo>
                  <a:lnTo>
                    <a:pt x="14641" y="4515"/>
                  </a:lnTo>
                  <a:lnTo>
                    <a:pt x="15477" y="4780"/>
                  </a:lnTo>
                  <a:lnTo>
                    <a:pt x="16113" y="4072"/>
                  </a:lnTo>
                  <a:lnTo>
                    <a:pt x="16449" y="4338"/>
                  </a:lnTo>
                  <a:lnTo>
                    <a:pt x="16961" y="4515"/>
                  </a:lnTo>
                  <a:lnTo>
                    <a:pt x="17397" y="3895"/>
                  </a:lnTo>
                  <a:lnTo>
                    <a:pt x="17684" y="3452"/>
                  </a:lnTo>
                  <a:lnTo>
                    <a:pt x="18071" y="4249"/>
                  </a:lnTo>
                  <a:lnTo>
                    <a:pt x="18881" y="4603"/>
                  </a:lnTo>
                  <a:lnTo>
                    <a:pt x="19418" y="3452"/>
                  </a:lnTo>
                  <a:lnTo>
                    <a:pt x="20203" y="4515"/>
                  </a:lnTo>
                  <a:lnTo>
                    <a:pt x="21051" y="4515"/>
                  </a:lnTo>
                  <a:lnTo>
                    <a:pt x="21238" y="6285"/>
                  </a:lnTo>
                  <a:lnTo>
                    <a:pt x="21363" y="7259"/>
                  </a:lnTo>
                  <a:lnTo>
                    <a:pt x="21463" y="9207"/>
                  </a:lnTo>
                  <a:lnTo>
                    <a:pt x="21538" y="12393"/>
                  </a:lnTo>
                  <a:lnTo>
                    <a:pt x="21600" y="16731"/>
                  </a:lnTo>
                  <a:lnTo>
                    <a:pt x="21600" y="5577"/>
                  </a:lnTo>
                  <a:lnTo>
                    <a:pt x="21563" y="4072"/>
                  </a:lnTo>
                  <a:lnTo>
                    <a:pt x="21513" y="2213"/>
                  </a:lnTo>
                  <a:lnTo>
                    <a:pt x="21201" y="974"/>
                  </a:lnTo>
                  <a:lnTo>
                    <a:pt x="20029" y="797"/>
                  </a:lnTo>
                  <a:lnTo>
                    <a:pt x="19754" y="177"/>
                  </a:lnTo>
                  <a:lnTo>
                    <a:pt x="18831" y="177"/>
                  </a:lnTo>
                  <a:lnTo>
                    <a:pt x="18557" y="443"/>
                  </a:lnTo>
                  <a:lnTo>
                    <a:pt x="17996" y="443"/>
                  </a:lnTo>
                  <a:lnTo>
                    <a:pt x="17584" y="266"/>
                  </a:lnTo>
                  <a:lnTo>
                    <a:pt x="16824" y="1062"/>
                  </a:lnTo>
                  <a:lnTo>
                    <a:pt x="15240" y="443"/>
                  </a:lnTo>
                  <a:lnTo>
                    <a:pt x="14741" y="797"/>
                  </a:lnTo>
                  <a:lnTo>
                    <a:pt x="13868" y="1328"/>
                  </a:lnTo>
                  <a:lnTo>
                    <a:pt x="13307" y="885"/>
                  </a:lnTo>
                  <a:lnTo>
                    <a:pt x="12745" y="797"/>
                  </a:lnTo>
                  <a:lnTo>
                    <a:pt x="12297" y="797"/>
                  </a:lnTo>
                  <a:lnTo>
                    <a:pt x="11810" y="1151"/>
                  </a:lnTo>
                  <a:lnTo>
                    <a:pt x="11511" y="531"/>
                  </a:lnTo>
                  <a:lnTo>
                    <a:pt x="10463" y="797"/>
                  </a:lnTo>
                  <a:lnTo>
                    <a:pt x="10139" y="797"/>
                  </a:lnTo>
                  <a:lnTo>
                    <a:pt x="9590" y="531"/>
                  </a:lnTo>
                  <a:lnTo>
                    <a:pt x="8493" y="885"/>
                  </a:lnTo>
                  <a:lnTo>
                    <a:pt x="7520" y="531"/>
                  </a:lnTo>
                  <a:lnTo>
                    <a:pt x="6622" y="531"/>
                  </a:lnTo>
                  <a:lnTo>
                    <a:pt x="6186" y="797"/>
                  </a:lnTo>
                  <a:lnTo>
                    <a:pt x="5774" y="354"/>
                  </a:lnTo>
                  <a:lnTo>
                    <a:pt x="4377" y="354"/>
                  </a:lnTo>
                  <a:lnTo>
                    <a:pt x="3155" y="531"/>
                  </a:lnTo>
                  <a:lnTo>
                    <a:pt x="2594" y="354"/>
                  </a:lnTo>
                  <a:lnTo>
                    <a:pt x="1933" y="531"/>
                  </a:lnTo>
                  <a:lnTo>
                    <a:pt x="1085" y="0"/>
                  </a:lnTo>
                  <a:lnTo>
                    <a:pt x="561" y="0"/>
                  </a:lnTo>
                  <a:lnTo>
                    <a:pt x="349" y="177"/>
                  </a:lnTo>
                  <a:lnTo>
                    <a:pt x="187" y="797"/>
                  </a:lnTo>
                  <a:lnTo>
                    <a:pt x="50" y="2390"/>
                  </a:lnTo>
                  <a:lnTo>
                    <a:pt x="0" y="4957"/>
                  </a:lnTo>
                  <a:lnTo>
                    <a:pt x="0" y="10534"/>
                  </a:lnTo>
                </a:path>
              </a:pathLst>
            </a:custGeom>
            <a:solidFill>
              <a:schemeClr val="accent3">
                <a:lumOff val="44000"/>
              </a:schemeClr>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042" name="Freeform 20"/>
            <p:cNvSpPr/>
            <p:nvPr/>
          </p:nvSpPr>
          <p:spPr>
            <a:xfrm>
              <a:off x="20637" y="646112"/>
              <a:ext cx="2749550" cy="157164"/>
            </a:xfrm>
            <a:custGeom>
              <a:avLst/>
              <a:gdLst/>
              <a:ahLst/>
              <a:cxnLst>
                <a:cxn ang="0">
                  <a:pos x="wd2" y="hd2"/>
                </a:cxn>
                <a:cxn ang="5400000">
                  <a:pos x="wd2" y="hd2"/>
                </a:cxn>
                <a:cxn ang="10800000">
                  <a:pos x="wd2" y="hd2"/>
                </a:cxn>
                <a:cxn ang="16200000">
                  <a:pos x="wd2" y="hd2"/>
                </a:cxn>
              </a:cxnLst>
              <a:rect l="0" t="0" r="r" b="b"/>
              <a:pathLst>
                <a:path w="21600" h="21600" extrusionOk="0">
                  <a:moveTo>
                    <a:pt x="0" y="10909"/>
                  </a:moveTo>
                  <a:lnTo>
                    <a:pt x="0" y="0"/>
                  </a:lnTo>
                  <a:lnTo>
                    <a:pt x="50" y="4145"/>
                  </a:lnTo>
                  <a:lnTo>
                    <a:pt x="62" y="7636"/>
                  </a:lnTo>
                  <a:lnTo>
                    <a:pt x="75" y="13745"/>
                  </a:lnTo>
                  <a:lnTo>
                    <a:pt x="150" y="16582"/>
                  </a:lnTo>
                  <a:lnTo>
                    <a:pt x="274" y="17455"/>
                  </a:lnTo>
                  <a:lnTo>
                    <a:pt x="412" y="16800"/>
                  </a:lnTo>
                  <a:lnTo>
                    <a:pt x="599" y="16582"/>
                  </a:lnTo>
                  <a:lnTo>
                    <a:pt x="923" y="16364"/>
                  </a:lnTo>
                  <a:lnTo>
                    <a:pt x="1122" y="16582"/>
                  </a:lnTo>
                  <a:lnTo>
                    <a:pt x="1285" y="16582"/>
                  </a:lnTo>
                  <a:lnTo>
                    <a:pt x="1646" y="17018"/>
                  </a:lnTo>
                  <a:lnTo>
                    <a:pt x="1783" y="17236"/>
                  </a:lnTo>
                  <a:lnTo>
                    <a:pt x="1945" y="17455"/>
                  </a:lnTo>
                  <a:lnTo>
                    <a:pt x="2220" y="16582"/>
                  </a:lnTo>
                  <a:lnTo>
                    <a:pt x="2519" y="16364"/>
                  </a:lnTo>
                  <a:lnTo>
                    <a:pt x="2881" y="16145"/>
                  </a:lnTo>
                  <a:lnTo>
                    <a:pt x="3317" y="17455"/>
                  </a:lnTo>
                  <a:lnTo>
                    <a:pt x="3879" y="17891"/>
                  </a:lnTo>
                  <a:lnTo>
                    <a:pt x="4190" y="17236"/>
                  </a:lnTo>
                  <a:lnTo>
                    <a:pt x="4377" y="17891"/>
                  </a:lnTo>
                  <a:lnTo>
                    <a:pt x="4864" y="17891"/>
                  </a:lnTo>
                  <a:lnTo>
                    <a:pt x="5038" y="16800"/>
                  </a:lnTo>
                  <a:lnTo>
                    <a:pt x="5250" y="17673"/>
                  </a:lnTo>
                  <a:lnTo>
                    <a:pt x="5824" y="17455"/>
                  </a:lnTo>
                  <a:lnTo>
                    <a:pt x="6547" y="18109"/>
                  </a:lnTo>
                  <a:lnTo>
                    <a:pt x="6797" y="17455"/>
                  </a:lnTo>
                  <a:lnTo>
                    <a:pt x="7358" y="16582"/>
                  </a:lnTo>
                  <a:lnTo>
                    <a:pt x="7732" y="16364"/>
                  </a:lnTo>
                  <a:lnTo>
                    <a:pt x="8480" y="17455"/>
                  </a:lnTo>
                  <a:lnTo>
                    <a:pt x="8830" y="17018"/>
                  </a:lnTo>
                  <a:lnTo>
                    <a:pt x="9441" y="17673"/>
                  </a:lnTo>
                  <a:lnTo>
                    <a:pt x="9827" y="16800"/>
                  </a:lnTo>
                  <a:lnTo>
                    <a:pt x="10201" y="16800"/>
                  </a:lnTo>
                  <a:lnTo>
                    <a:pt x="10600" y="15491"/>
                  </a:lnTo>
                  <a:lnTo>
                    <a:pt x="11099" y="16800"/>
                  </a:lnTo>
                  <a:lnTo>
                    <a:pt x="11748" y="15927"/>
                  </a:lnTo>
                  <a:lnTo>
                    <a:pt x="12496" y="15927"/>
                  </a:lnTo>
                  <a:lnTo>
                    <a:pt x="13157" y="16582"/>
                  </a:lnTo>
                  <a:lnTo>
                    <a:pt x="13544" y="15491"/>
                  </a:lnTo>
                  <a:lnTo>
                    <a:pt x="13980" y="15491"/>
                  </a:lnTo>
                  <a:lnTo>
                    <a:pt x="14155" y="16800"/>
                  </a:lnTo>
                  <a:lnTo>
                    <a:pt x="14342" y="17236"/>
                  </a:lnTo>
                  <a:lnTo>
                    <a:pt x="14915" y="16582"/>
                  </a:lnTo>
                  <a:lnTo>
                    <a:pt x="15427" y="17236"/>
                  </a:lnTo>
                  <a:lnTo>
                    <a:pt x="16113" y="17455"/>
                  </a:lnTo>
                  <a:lnTo>
                    <a:pt x="16312" y="17236"/>
                  </a:lnTo>
                  <a:lnTo>
                    <a:pt x="16449" y="17236"/>
                  </a:lnTo>
                  <a:lnTo>
                    <a:pt x="16612" y="16364"/>
                  </a:lnTo>
                  <a:lnTo>
                    <a:pt x="16961" y="17018"/>
                  </a:lnTo>
                  <a:lnTo>
                    <a:pt x="17123" y="17455"/>
                  </a:lnTo>
                  <a:lnTo>
                    <a:pt x="17235" y="16800"/>
                  </a:lnTo>
                  <a:lnTo>
                    <a:pt x="17385" y="17455"/>
                  </a:lnTo>
                  <a:lnTo>
                    <a:pt x="17659" y="16582"/>
                  </a:lnTo>
                  <a:lnTo>
                    <a:pt x="18096" y="17455"/>
                  </a:lnTo>
                  <a:lnTo>
                    <a:pt x="18520" y="16145"/>
                  </a:lnTo>
                  <a:lnTo>
                    <a:pt x="18694" y="16800"/>
                  </a:lnTo>
                  <a:lnTo>
                    <a:pt x="18881" y="16800"/>
                  </a:lnTo>
                  <a:lnTo>
                    <a:pt x="19679" y="16145"/>
                  </a:lnTo>
                  <a:lnTo>
                    <a:pt x="20440" y="16800"/>
                  </a:lnTo>
                  <a:lnTo>
                    <a:pt x="21039" y="15927"/>
                  </a:lnTo>
                  <a:lnTo>
                    <a:pt x="21238" y="15273"/>
                  </a:lnTo>
                  <a:lnTo>
                    <a:pt x="21363" y="14182"/>
                  </a:lnTo>
                  <a:lnTo>
                    <a:pt x="21463" y="12218"/>
                  </a:lnTo>
                  <a:lnTo>
                    <a:pt x="21538" y="9164"/>
                  </a:lnTo>
                  <a:lnTo>
                    <a:pt x="21600" y="4800"/>
                  </a:lnTo>
                  <a:lnTo>
                    <a:pt x="21600" y="15927"/>
                  </a:lnTo>
                  <a:lnTo>
                    <a:pt x="21575" y="17455"/>
                  </a:lnTo>
                  <a:lnTo>
                    <a:pt x="21513" y="19200"/>
                  </a:lnTo>
                  <a:lnTo>
                    <a:pt x="21400" y="20727"/>
                  </a:lnTo>
                  <a:lnTo>
                    <a:pt x="20602" y="21600"/>
                  </a:lnTo>
                  <a:lnTo>
                    <a:pt x="20029" y="20727"/>
                  </a:lnTo>
                  <a:lnTo>
                    <a:pt x="19742" y="21164"/>
                  </a:lnTo>
                  <a:lnTo>
                    <a:pt x="18557" y="21164"/>
                  </a:lnTo>
                  <a:lnTo>
                    <a:pt x="18283" y="21600"/>
                  </a:lnTo>
                  <a:lnTo>
                    <a:pt x="17996" y="20945"/>
                  </a:lnTo>
                  <a:lnTo>
                    <a:pt x="17659" y="21600"/>
                  </a:lnTo>
                  <a:lnTo>
                    <a:pt x="16786" y="21164"/>
                  </a:lnTo>
                  <a:lnTo>
                    <a:pt x="16524" y="20291"/>
                  </a:lnTo>
                  <a:lnTo>
                    <a:pt x="15714" y="21164"/>
                  </a:lnTo>
                  <a:lnTo>
                    <a:pt x="15165" y="20073"/>
                  </a:lnTo>
                  <a:lnTo>
                    <a:pt x="14529" y="21164"/>
                  </a:lnTo>
                  <a:lnTo>
                    <a:pt x="14030" y="20509"/>
                  </a:lnTo>
                  <a:lnTo>
                    <a:pt x="13569" y="21164"/>
                  </a:lnTo>
                  <a:lnTo>
                    <a:pt x="13307" y="20509"/>
                  </a:lnTo>
                  <a:lnTo>
                    <a:pt x="13070" y="20727"/>
                  </a:lnTo>
                  <a:lnTo>
                    <a:pt x="12745" y="20727"/>
                  </a:lnTo>
                  <a:lnTo>
                    <a:pt x="12546" y="20073"/>
                  </a:lnTo>
                  <a:lnTo>
                    <a:pt x="12309" y="21164"/>
                  </a:lnTo>
                  <a:lnTo>
                    <a:pt x="12060" y="20073"/>
                  </a:lnTo>
                  <a:lnTo>
                    <a:pt x="11810" y="20291"/>
                  </a:lnTo>
                  <a:lnTo>
                    <a:pt x="11511" y="20727"/>
                  </a:lnTo>
                  <a:lnTo>
                    <a:pt x="11236" y="21164"/>
                  </a:lnTo>
                  <a:lnTo>
                    <a:pt x="10139" y="21164"/>
                  </a:lnTo>
                  <a:lnTo>
                    <a:pt x="9865" y="20727"/>
                  </a:lnTo>
                  <a:lnTo>
                    <a:pt x="9590" y="20727"/>
                  </a:lnTo>
                  <a:lnTo>
                    <a:pt x="8979" y="21600"/>
                  </a:lnTo>
                  <a:lnTo>
                    <a:pt x="8493" y="20509"/>
                  </a:lnTo>
                  <a:lnTo>
                    <a:pt x="7957" y="21600"/>
                  </a:lnTo>
                  <a:lnTo>
                    <a:pt x="7520" y="20727"/>
                  </a:lnTo>
                  <a:lnTo>
                    <a:pt x="7021" y="21600"/>
                  </a:lnTo>
                  <a:lnTo>
                    <a:pt x="6622" y="20727"/>
                  </a:lnTo>
                  <a:lnTo>
                    <a:pt x="6186" y="20727"/>
                  </a:lnTo>
                  <a:lnTo>
                    <a:pt x="5774" y="21164"/>
                  </a:lnTo>
                  <a:lnTo>
                    <a:pt x="4066" y="21164"/>
                  </a:lnTo>
                  <a:lnTo>
                    <a:pt x="3168" y="20727"/>
                  </a:lnTo>
                  <a:lnTo>
                    <a:pt x="2594" y="21164"/>
                  </a:lnTo>
                  <a:lnTo>
                    <a:pt x="1048" y="20509"/>
                  </a:lnTo>
                  <a:lnTo>
                    <a:pt x="187" y="20727"/>
                  </a:lnTo>
                  <a:lnTo>
                    <a:pt x="37" y="19200"/>
                  </a:lnTo>
                  <a:lnTo>
                    <a:pt x="0" y="16582"/>
                  </a:lnTo>
                  <a:lnTo>
                    <a:pt x="0" y="10909"/>
                  </a:lnTo>
                </a:path>
              </a:pathLst>
            </a:custGeom>
            <a:solidFill>
              <a:srgbClr val="000066"/>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grpSp>
      <p:grpSp>
        <p:nvGrpSpPr>
          <p:cNvPr id="2049" name="Group 21"/>
          <p:cNvGrpSpPr/>
          <p:nvPr/>
        </p:nvGrpSpPr>
        <p:grpSpPr>
          <a:xfrm>
            <a:off x="6243637" y="222250"/>
            <a:ext cx="2794001" cy="865188"/>
            <a:chOff x="0" y="0"/>
            <a:chExt cx="2793999" cy="865187"/>
          </a:xfrm>
        </p:grpSpPr>
        <p:sp>
          <p:nvSpPr>
            <p:cNvPr id="2044" name="Freeform 22"/>
            <p:cNvSpPr/>
            <p:nvPr/>
          </p:nvSpPr>
          <p:spPr>
            <a:xfrm>
              <a:off x="0" y="0"/>
              <a:ext cx="2794000" cy="704851"/>
            </a:xfrm>
            <a:custGeom>
              <a:avLst/>
              <a:gdLst/>
              <a:ahLst/>
              <a:cxnLst>
                <a:cxn ang="0">
                  <a:pos x="wd2" y="hd2"/>
                </a:cxn>
                <a:cxn ang="5400000">
                  <a:pos x="wd2" y="hd2"/>
                </a:cxn>
                <a:cxn ang="10800000">
                  <a:pos x="wd2" y="hd2"/>
                </a:cxn>
                <a:cxn ang="16200000">
                  <a:pos x="wd2" y="hd2"/>
                </a:cxn>
              </a:cxnLst>
              <a:rect l="0" t="0" r="r" b="b"/>
              <a:pathLst>
                <a:path w="21600" h="21600" extrusionOk="0">
                  <a:moveTo>
                    <a:pt x="282" y="292"/>
                  </a:moveTo>
                  <a:lnTo>
                    <a:pt x="454" y="0"/>
                  </a:lnTo>
                  <a:lnTo>
                    <a:pt x="20937" y="0"/>
                  </a:lnTo>
                  <a:lnTo>
                    <a:pt x="21170" y="195"/>
                  </a:lnTo>
                  <a:lnTo>
                    <a:pt x="21342" y="730"/>
                  </a:lnTo>
                  <a:lnTo>
                    <a:pt x="21490" y="2141"/>
                  </a:lnTo>
                  <a:lnTo>
                    <a:pt x="21575" y="3746"/>
                  </a:lnTo>
                  <a:lnTo>
                    <a:pt x="21600" y="5595"/>
                  </a:lnTo>
                  <a:lnTo>
                    <a:pt x="21600" y="21600"/>
                  </a:lnTo>
                  <a:lnTo>
                    <a:pt x="0" y="21600"/>
                  </a:lnTo>
                  <a:lnTo>
                    <a:pt x="0" y="4524"/>
                  </a:lnTo>
                  <a:lnTo>
                    <a:pt x="86" y="2384"/>
                  </a:lnTo>
                  <a:lnTo>
                    <a:pt x="160" y="1265"/>
                  </a:lnTo>
                  <a:lnTo>
                    <a:pt x="282" y="292"/>
                  </a:lnTo>
                </a:path>
              </a:pathLst>
            </a:custGeom>
            <a:gradFill flip="none" rotWithShape="1">
              <a:gsLst>
                <a:gs pos="0">
                  <a:srgbClr val="00CCFF"/>
                </a:gs>
                <a:gs pos="100000">
                  <a:schemeClr val="accent3">
                    <a:lumOff val="44000"/>
                  </a:schemeClr>
                </a:gs>
              </a:gsLst>
              <a:lin ang="5400000" scaled="0"/>
            </a:gra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045" name="Freeform 23"/>
            <p:cNvSpPr/>
            <p:nvPr/>
          </p:nvSpPr>
          <p:spPr>
            <a:xfrm>
              <a:off x="0" y="452437"/>
              <a:ext cx="2794000" cy="300039"/>
            </a:xfrm>
            <a:custGeom>
              <a:avLst/>
              <a:gdLst/>
              <a:ahLst/>
              <a:cxnLst>
                <a:cxn ang="0">
                  <a:pos x="wd2" y="hd2"/>
                </a:cxn>
                <a:cxn ang="5400000">
                  <a:pos x="wd2" y="hd2"/>
                </a:cxn>
                <a:cxn ang="10800000">
                  <a:pos x="wd2" y="hd2"/>
                </a:cxn>
                <a:cxn ang="16200000">
                  <a:pos x="wd2" y="hd2"/>
                </a:cxn>
              </a:cxnLst>
              <a:rect l="0" t="0" r="r" b="b"/>
              <a:pathLst>
                <a:path w="21600" h="21600" extrusionOk="0">
                  <a:moveTo>
                    <a:pt x="749" y="6743"/>
                  </a:moveTo>
                  <a:lnTo>
                    <a:pt x="1043" y="7429"/>
                  </a:lnTo>
                  <a:lnTo>
                    <a:pt x="1375" y="6743"/>
                  </a:lnTo>
                  <a:lnTo>
                    <a:pt x="1694" y="7429"/>
                  </a:lnTo>
                  <a:lnTo>
                    <a:pt x="1939" y="9486"/>
                  </a:lnTo>
                  <a:lnTo>
                    <a:pt x="2209" y="11086"/>
                  </a:lnTo>
                  <a:lnTo>
                    <a:pt x="2663" y="9714"/>
                  </a:lnTo>
                  <a:lnTo>
                    <a:pt x="3044" y="8914"/>
                  </a:lnTo>
                  <a:lnTo>
                    <a:pt x="3596" y="8914"/>
                  </a:lnTo>
                  <a:lnTo>
                    <a:pt x="3989" y="7886"/>
                  </a:lnTo>
                  <a:lnTo>
                    <a:pt x="4345" y="8914"/>
                  </a:lnTo>
                  <a:lnTo>
                    <a:pt x="4651" y="10057"/>
                  </a:lnTo>
                  <a:lnTo>
                    <a:pt x="4934" y="10514"/>
                  </a:lnTo>
                  <a:lnTo>
                    <a:pt x="5375" y="8914"/>
                  </a:lnTo>
                  <a:lnTo>
                    <a:pt x="5854" y="8914"/>
                  </a:lnTo>
                  <a:lnTo>
                    <a:pt x="6529" y="9600"/>
                  </a:lnTo>
                  <a:lnTo>
                    <a:pt x="6811" y="11657"/>
                  </a:lnTo>
                  <a:lnTo>
                    <a:pt x="7265" y="11086"/>
                  </a:lnTo>
                  <a:lnTo>
                    <a:pt x="7720" y="7886"/>
                  </a:lnTo>
                  <a:lnTo>
                    <a:pt x="8137" y="6743"/>
                  </a:lnTo>
                  <a:lnTo>
                    <a:pt x="8431" y="7886"/>
                  </a:lnTo>
                  <a:lnTo>
                    <a:pt x="8787" y="10629"/>
                  </a:lnTo>
                  <a:lnTo>
                    <a:pt x="9205" y="11657"/>
                  </a:lnTo>
                  <a:lnTo>
                    <a:pt x="9659" y="9943"/>
                  </a:lnTo>
                  <a:lnTo>
                    <a:pt x="9880" y="9257"/>
                  </a:lnTo>
                  <a:lnTo>
                    <a:pt x="10113" y="10629"/>
                  </a:lnTo>
                  <a:lnTo>
                    <a:pt x="10309" y="8914"/>
                  </a:lnTo>
                  <a:lnTo>
                    <a:pt x="10518" y="6743"/>
                  </a:lnTo>
                  <a:lnTo>
                    <a:pt x="10763" y="4571"/>
                  </a:lnTo>
                  <a:lnTo>
                    <a:pt x="11033" y="4000"/>
                  </a:lnTo>
                  <a:lnTo>
                    <a:pt x="11340" y="4571"/>
                  </a:lnTo>
                  <a:lnTo>
                    <a:pt x="11647" y="3657"/>
                  </a:lnTo>
                  <a:lnTo>
                    <a:pt x="11966" y="2629"/>
                  </a:lnTo>
                  <a:lnTo>
                    <a:pt x="12162" y="2629"/>
                  </a:lnTo>
                  <a:lnTo>
                    <a:pt x="12346" y="2857"/>
                  </a:lnTo>
                  <a:lnTo>
                    <a:pt x="12641" y="5600"/>
                  </a:lnTo>
                  <a:lnTo>
                    <a:pt x="12911" y="5143"/>
                  </a:lnTo>
                  <a:lnTo>
                    <a:pt x="13144" y="7886"/>
                  </a:lnTo>
                  <a:lnTo>
                    <a:pt x="13586" y="7886"/>
                  </a:lnTo>
                  <a:lnTo>
                    <a:pt x="13966" y="6286"/>
                  </a:lnTo>
                  <a:lnTo>
                    <a:pt x="14150" y="8343"/>
                  </a:lnTo>
                  <a:lnTo>
                    <a:pt x="14335" y="10514"/>
                  </a:lnTo>
                  <a:lnTo>
                    <a:pt x="14605" y="9829"/>
                  </a:lnTo>
                  <a:lnTo>
                    <a:pt x="14911" y="11086"/>
                  </a:lnTo>
                  <a:lnTo>
                    <a:pt x="15243" y="9943"/>
                  </a:lnTo>
                  <a:lnTo>
                    <a:pt x="15869" y="11086"/>
                  </a:lnTo>
                  <a:lnTo>
                    <a:pt x="16139" y="12229"/>
                  </a:lnTo>
                  <a:lnTo>
                    <a:pt x="16445" y="9257"/>
                  </a:lnTo>
                  <a:lnTo>
                    <a:pt x="16654" y="9029"/>
                  </a:lnTo>
                  <a:lnTo>
                    <a:pt x="16887" y="10057"/>
                  </a:lnTo>
                  <a:lnTo>
                    <a:pt x="17108" y="9714"/>
                  </a:lnTo>
                  <a:lnTo>
                    <a:pt x="17403" y="6743"/>
                  </a:lnTo>
                  <a:lnTo>
                    <a:pt x="17894" y="5829"/>
                  </a:lnTo>
                  <a:lnTo>
                    <a:pt x="18139" y="6286"/>
                  </a:lnTo>
                  <a:lnTo>
                    <a:pt x="18385" y="6286"/>
                  </a:lnTo>
                  <a:lnTo>
                    <a:pt x="18753" y="2629"/>
                  </a:lnTo>
                  <a:lnTo>
                    <a:pt x="18961" y="1143"/>
                  </a:lnTo>
                  <a:lnTo>
                    <a:pt x="19231" y="1714"/>
                  </a:lnTo>
                  <a:lnTo>
                    <a:pt x="19538" y="5600"/>
                  </a:lnTo>
                  <a:lnTo>
                    <a:pt x="19845" y="3200"/>
                  </a:lnTo>
                  <a:lnTo>
                    <a:pt x="20140" y="0"/>
                  </a:lnTo>
                  <a:lnTo>
                    <a:pt x="20385" y="114"/>
                  </a:lnTo>
                  <a:lnTo>
                    <a:pt x="20680" y="6743"/>
                  </a:lnTo>
                  <a:lnTo>
                    <a:pt x="20900" y="5600"/>
                  </a:lnTo>
                  <a:lnTo>
                    <a:pt x="21220" y="2857"/>
                  </a:lnTo>
                  <a:lnTo>
                    <a:pt x="21477" y="2743"/>
                  </a:lnTo>
                  <a:lnTo>
                    <a:pt x="21600" y="5029"/>
                  </a:lnTo>
                  <a:lnTo>
                    <a:pt x="21600" y="21600"/>
                  </a:lnTo>
                  <a:lnTo>
                    <a:pt x="9082" y="16914"/>
                  </a:lnTo>
                  <a:lnTo>
                    <a:pt x="8922" y="17486"/>
                  </a:lnTo>
                  <a:lnTo>
                    <a:pt x="0" y="15543"/>
                  </a:lnTo>
                  <a:lnTo>
                    <a:pt x="0" y="3429"/>
                  </a:lnTo>
                  <a:lnTo>
                    <a:pt x="123" y="5257"/>
                  </a:lnTo>
                  <a:lnTo>
                    <a:pt x="319" y="5829"/>
                  </a:lnTo>
                  <a:lnTo>
                    <a:pt x="565" y="6057"/>
                  </a:lnTo>
                  <a:lnTo>
                    <a:pt x="749" y="6743"/>
                  </a:lnTo>
                </a:path>
              </a:pathLst>
            </a:custGeom>
            <a:solidFill>
              <a:srgbClr val="003300"/>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046" name="Freeform 24"/>
            <p:cNvSpPr/>
            <p:nvPr/>
          </p:nvSpPr>
          <p:spPr>
            <a:xfrm>
              <a:off x="0" y="554037"/>
              <a:ext cx="2794000" cy="311151"/>
            </a:xfrm>
            <a:custGeom>
              <a:avLst/>
              <a:gdLst/>
              <a:ahLst/>
              <a:cxnLst>
                <a:cxn ang="0">
                  <a:pos x="wd2" y="hd2"/>
                </a:cxn>
                <a:cxn ang="5400000">
                  <a:pos x="wd2" y="hd2"/>
                </a:cxn>
                <a:cxn ang="10800000">
                  <a:pos x="wd2" y="hd2"/>
                </a:cxn>
                <a:cxn ang="16200000">
                  <a:pos x="wd2" y="hd2"/>
                </a:cxn>
              </a:cxnLst>
              <a:rect l="0" t="0" r="r" b="b"/>
              <a:pathLst>
                <a:path w="21600" h="21600" extrusionOk="0">
                  <a:moveTo>
                    <a:pt x="282" y="21049"/>
                  </a:moveTo>
                  <a:lnTo>
                    <a:pt x="454" y="21380"/>
                  </a:lnTo>
                  <a:lnTo>
                    <a:pt x="663" y="21600"/>
                  </a:lnTo>
                  <a:lnTo>
                    <a:pt x="20937" y="21600"/>
                  </a:lnTo>
                  <a:lnTo>
                    <a:pt x="21170" y="21269"/>
                  </a:lnTo>
                  <a:lnTo>
                    <a:pt x="21342" y="20829"/>
                  </a:lnTo>
                  <a:lnTo>
                    <a:pt x="21490" y="19616"/>
                  </a:lnTo>
                  <a:lnTo>
                    <a:pt x="21575" y="18184"/>
                  </a:lnTo>
                  <a:lnTo>
                    <a:pt x="21600" y="16531"/>
                  </a:lnTo>
                  <a:lnTo>
                    <a:pt x="21600" y="2535"/>
                  </a:lnTo>
                  <a:lnTo>
                    <a:pt x="21416" y="0"/>
                  </a:lnTo>
                  <a:lnTo>
                    <a:pt x="21305" y="771"/>
                  </a:lnTo>
                  <a:lnTo>
                    <a:pt x="21220" y="3086"/>
                  </a:lnTo>
                  <a:lnTo>
                    <a:pt x="21146" y="5841"/>
                  </a:lnTo>
                  <a:lnTo>
                    <a:pt x="21060" y="5731"/>
                  </a:lnTo>
                  <a:lnTo>
                    <a:pt x="20937" y="5510"/>
                  </a:lnTo>
                  <a:lnTo>
                    <a:pt x="20680" y="4078"/>
                  </a:lnTo>
                  <a:lnTo>
                    <a:pt x="20508" y="2865"/>
                  </a:lnTo>
                  <a:lnTo>
                    <a:pt x="20238" y="2535"/>
                  </a:lnTo>
                  <a:lnTo>
                    <a:pt x="19943" y="3747"/>
                  </a:lnTo>
                  <a:lnTo>
                    <a:pt x="19673" y="5731"/>
                  </a:lnTo>
                  <a:lnTo>
                    <a:pt x="19489" y="4298"/>
                  </a:lnTo>
                  <a:lnTo>
                    <a:pt x="19317" y="4078"/>
                  </a:lnTo>
                  <a:lnTo>
                    <a:pt x="19072" y="2865"/>
                  </a:lnTo>
                  <a:lnTo>
                    <a:pt x="18826" y="3306"/>
                  </a:lnTo>
                  <a:lnTo>
                    <a:pt x="18655" y="4629"/>
                  </a:lnTo>
                  <a:lnTo>
                    <a:pt x="18581" y="6502"/>
                  </a:lnTo>
                  <a:lnTo>
                    <a:pt x="18385" y="5731"/>
                  </a:lnTo>
                  <a:lnTo>
                    <a:pt x="18102" y="5731"/>
                  </a:lnTo>
                  <a:lnTo>
                    <a:pt x="17734" y="4959"/>
                  </a:lnTo>
                  <a:lnTo>
                    <a:pt x="17415" y="6502"/>
                  </a:lnTo>
                  <a:lnTo>
                    <a:pt x="17133" y="4078"/>
                  </a:lnTo>
                  <a:lnTo>
                    <a:pt x="16765" y="5731"/>
                  </a:lnTo>
                  <a:lnTo>
                    <a:pt x="16409" y="9478"/>
                  </a:lnTo>
                  <a:lnTo>
                    <a:pt x="16126" y="8045"/>
                  </a:lnTo>
                  <a:lnTo>
                    <a:pt x="15869" y="6722"/>
                  </a:lnTo>
                  <a:lnTo>
                    <a:pt x="15586" y="5841"/>
                  </a:lnTo>
                  <a:lnTo>
                    <a:pt x="15218" y="6502"/>
                  </a:lnTo>
                  <a:lnTo>
                    <a:pt x="14654" y="7604"/>
                  </a:lnTo>
                  <a:lnTo>
                    <a:pt x="14150" y="6392"/>
                  </a:lnTo>
                  <a:lnTo>
                    <a:pt x="13930" y="6943"/>
                  </a:lnTo>
                  <a:lnTo>
                    <a:pt x="13647" y="5731"/>
                  </a:lnTo>
                  <a:lnTo>
                    <a:pt x="13463" y="4408"/>
                  </a:lnTo>
                  <a:lnTo>
                    <a:pt x="13242" y="4078"/>
                  </a:lnTo>
                  <a:lnTo>
                    <a:pt x="12850" y="4959"/>
                  </a:lnTo>
                  <a:lnTo>
                    <a:pt x="12346" y="7494"/>
                  </a:lnTo>
                  <a:lnTo>
                    <a:pt x="11929" y="5180"/>
                  </a:lnTo>
                  <a:lnTo>
                    <a:pt x="11573" y="5841"/>
                  </a:lnTo>
                  <a:lnTo>
                    <a:pt x="11242" y="9037"/>
                  </a:lnTo>
                  <a:lnTo>
                    <a:pt x="10628" y="6722"/>
                  </a:lnTo>
                  <a:lnTo>
                    <a:pt x="10174" y="7824"/>
                  </a:lnTo>
                  <a:lnTo>
                    <a:pt x="9867" y="6722"/>
                  </a:lnTo>
                  <a:lnTo>
                    <a:pt x="9413" y="7273"/>
                  </a:lnTo>
                  <a:lnTo>
                    <a:pt x="8959" y="9037"/>
                  </a:lnTo>
                  <a:lnTo>
                    <a:pt x="8640" y="8376"/>
                  </a:lnTo>
                  <a:lnTo>
                    <a:pt x="8002" y="7824"/>
                  </a:lnTo>
                  <a:lnTo>
                    <a:pt x="7597" y="9037"/>
                  </a:lnTo>
                  <a:lnTo>
                    <a:pt x="6910" y="8045"/>
                  </a:lnTo>
                  <a:lnTo>
                    <a:pt x="6345" y="7273"/>
                  </a:lnTo>
                  <a:lnTo>
                    <a:pt x="5744" y="5731"/>
                  </a:lnTo>
                  <a:lnTo>
                    <a:pt x="5179" y="7273"/>
                  </a:lnTo>
                  <a:lnTo>
                    <a:pt x="4529" y="4078"/>
                  </a:lnTo>
                  <a:lnTo>
                    <a:pt x="4038" y="4078"/>
                  </a:lnTo>
                  <a:lnTo>
                    <a:pt x="3694" y="6061"/>
                  </a:lnTo>
                  <a:lnTo>
                    <a:pt x="3485" y="4518"/>
                  </a:lnTo>
                  <a:lnTo>
                    <a:pt x="3215" y="5510"/>
                  </a:lnTo>
                  <a:lnTo>
                    <a:pt x="2860" y="5731"/>
                  </a:lnTo>
                  <a:lnTo>
                    <a:pt x="2516" y="6282"/>
                  </a:lnTo>
                  <a:lnTo>
                    <a:pt x="2099" y="7604"/>
                  </a:lnTo>
                  <a:lnTo>
                    <a:pt x="1755" y="6061"/>
                  </a:lnTo>
                  <a:lnTo>
                    <a:pt x="1424" y="6833"/>
                  </a:lnTo>
                  <a:lnTo>
                    <a:pt x="982" y="7494"/>
                  </a:lnTo>
                  <a:lnTo>
                    <a:pt x="712" y="6833"/>
                  </a:lnTo>
                  <a:lnTo>
                    <a:pt x="196" y="6502"/>
                  </a:lnTo>
                  <a:lnTo>
                    <a:pt x="0" y="8045"/>
                  </a:lnTo>
                  <a:lnTo>
                    <a:pt x="25" y="12784"/>
                  </a:lnTo>
                  <a:lnTo>
                    <a:pt x="49" y="16861"/>
                  </a:lnTo>
                  <a:lnTo>
                    <a:pt x="160" y="20278"/>
                  </a:lnTo>
                  <a:lnTo>
                    <a:pt x="282" y="21049"/>
                  </a:lnTo>
                </a:path>
              </a:pathLst>
            </a:custGeom>
            <a:gradFill flip="none" rotWithShape="1">
              <a:gsLst>
                <a:gs pos="0">
                  <a:srgbClr val="CC6600"/>
                </a:gs>
                <a:gs pos="100000">
                  <a:srgbClr val="000000"/>
                </a:gs>
              </a:gsLst>
              <a:lin ang="5400000" scaled="0"/>
            </a:gra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047" name="Freeform 25"/>
            <p:cNvSpPr/>
            <p:nvPr/>
          </p:nvSpPr>
          <p:spPr>
            <a:xfrm>
              <a:off x="15875" y="19050"/>
              <a:ext cx="2749550" cy="401638"/>
            </a:xfrm>
            <a:custGeom>
              <a:avLst/>
              <a:gdLst/>
              <a:ahLst/>
              <a:cxnLst>
                <a:cxn ang="0">
                  <a:pos x="wd2" y="hd2"/>
                </a:cxn>
                <a:cxn ang="5400000">
                  <a:pos x="wd2" y="hd2"/>
                </a:cxn>
                <a:cxn ang="10800000">
                  <a:pos x="wd2" y="hd2"/>
                </a:cxn>
                <a:cxn ang="16200000">
                  <a:pos x="wd2" y="hd2"/>
                </a:cxn>
              </a:cxnLst>
              <a:rect l="0" t="0" r="r" b="b"/>
              <a:pathLst>
                <a:path w="21600" h="21600" extrusionOk="0">
                  <a:moveTo>
                    <a:pt x="0" y="10501"/>
                  </a:moveTo>
                  <a:lnTo>
                    <a:pt x="0" y="21600"/>
                  </a:lnTo>
                  <a:lnTo>
                    <a:pt x="50" y="17331"/>
                  </a:lnTo>
                  <a:lnTo>
                    <a:pt x="62" y="13916"/>
                  </a:lnTo>
                  <a:lnTo>
                    <a:pt x="87" y="7855"/>
                  </a:lnTo>
                  <a:lnTo>
                    <a:pt x="150" y="4866"/>
                  </a:lnTo>
                  <a:lnTo>
                    <a:pt x="274" y="3927"/>
                  </a:lnTo>
                  <a:lnTo>
                    <a:pt x="599" y="3244"/>
                  </a:lnTo>
                  <a:lnTo>
                    <a:pt x="1023" y="3415"/>
                  </a:lnTo>
                  <a:lnTo>
                    <a:pt x="2020" y="3415"/>
                  </a:lnTo>
                  <a:lnTo>
                    <a:pt x="2469" y="3927"/>
                  </a:lnTo>
                  <a:lnTo>
                    <a:pt x="3105" y="3415"/>
                  </a:lnTo>
                  <a:lnTo>
                    <a:pt x="3841" y="3757"/>
                  </a:lnTo>
                  <a:lnTo>
                    <a:pt x="4377" y="3586"/>
                  </a:lnTo>
                  <a:lnTo>
                    <a:pt x="5450" y="3927"/>
                  </a:lnTo>
                  <a:lnTo>
                    <a:pt x="5824" y="3927"/>
                  </a:lnTo>
                  <a:lnTo>
                    <a:pt x="6547" y="3415"/>
                  </a:lnTo>
                  <a:lnTo>
                    <a:pt x="6784" y="4098"/>
                  </a:lnTo>
                  <a:lnTo>
                    <a:pt x="7458" y="3415"/>
                  </a:lnTo>
                  <a:lnTo>
                    <a:pt x="8480" y="3927"/>
                  </a:lnTo>
                  <a:lnTo>
                    <a:pt x="8830" y="4525"/>
                  </a:lnTo>
                  <a:lnTo>
                    <a:pt x="9366" y="3927"/>
                  </a:lnTo>
                  <a:lnTo>
                    <a:pt x="9827" y="4696"/>
                  </a:lnTo>
                  <a:lnTo>
                    <a:pt x="10201" y="4696"/>
                  </a:lnTo>
                  <a:lnTo>
                    <a:pt x="10950" y="3927"/>
                  </a:lnTo>
                  <a:lnTo>
                    <a:pt x="11661" y="4525"/>
                  </a:lnTo>
                  <a:lnTo>
                    <a:pt x="12297" y="5379"/>
                  </a:lnTo>
                  <a:lnTo>
                    <a:pt x="12496" y="5549"/>
                  </a:lnTo>
                  <a:lnTo>
                    <a:pt x="13357" y="5037"/>
                  </a:lnTo>
                  <a:lnTo>
                    <a:pt x="14155" y="4610"/>
                  </a:lnTo>
                  <a:lnTo>
                    <a:pt x="14342" y="4354"/>
                  </a:lnTo>
                  <a:lnTo>
                    <a:pt x="14641" y="4525"/>
                  </a:lnTo>
                  <a:lnTo>
                    <a:pt x="15477" y="4781"/>
                  </a:lnTo>
                  <a:lnTo>
                    <a:pt x="16113" y="4098"/>
                  </a:lnTo>
                  <a:lnTo>
                    <a:pt x="16449" y="4354"/>
                  </a:lnTo>
                  <a:lnTo>
                    <a:pt x="16961" y="4525"/>
                  </a:lnTo>
                  <a:lnTo>
                    <a:pt x="17397" y="3927"/>
                  </a:lnTo>
                  <a:lnTo>
                    <a:pt x="17684" y="3415"/>
                  </a:lnTo>
                  <a:lnTo>
                    <a:pt x="18071" y="4269"/>
                  </a:lnTo>
                  <a:lnTo>
                    <a:pt x="18881" y="4525"/>
                  </a:lnTo>
                  <a:lnTo>
                    <a:pt x="19418" y="3415"/>
                  </a:lnTo>
                  <a:lnTo>
                    <a:pt x="20203" y="4525"/>
                  </a:lnTo>
                  <a:lnTo>
                    <a:pt x="21051" y="4525"/>
                  </a:lnTo>
                  <a:lnTo>
                    <a:pt x="21238" y="6318"/>
                  </a:lnTo>
                  <a:lnTo>
                    <a:pt x="21363" y="7257"/>
                  </a:lnTo>
                  <a:lnTo>
                    <a:pt x="21463" y="9135"/>
                  </a:lnTo>
                  <a:lnTo>
                    <a:pt x="21538" y="12379"/>
                  </a:lnTo>
                  <a:lnTo>
                    <a:pt x="21600" y="16734"/>
                  </a:lnTo>
                  <a:lnTo>
                    <a:pt x="21600" y="5549"/>
                  </a:lnTo>
                  <a:lnTo>
                    <a:pt x="21563" y="4013"/>
                  </a:lnTo>
                  <a:lnTo>
                    <a:pt x="21513" y="2220"/>
                  </a:lnTo>
                  <a:lnTo>
                    <a:pt x="21201" y="1025"/>
                  </a:lnTo>
                  <a:lnTo>
                    <a:pt x="20029" y="768"/>
                  </a:lnTo>
                  <a:lnTo>
                    <a:pt x="19754" y="171"/>
                  </a:lnTo>
                  <a:lnTo>
                    <a:pt x="18831" y="171"/>
                  </a:lnTo>
                  <a:lnTo>
                    <a:pt x="18557" y="427"/>
                  </a:lnTo>
                  <a:lnTo>
                    <a:pt x="17996" y="512"/>
                  </a:lnTo>
                  <a:lnTo>
                    <a:pt x="17584" y="256"/>
                  </a:lnTo>
                  <a:lnTo>
                    <a:pt x="16824" y="1110"/>
                  </a:lnTo>
                  <a:lnTo>
                    <a:pt x="15240" y="512"/>
                  </a:lnTo>
                  <a:lnTo>
                    <a:pt x="14741" y="768"/>
                  </a:lnTo>
                  <a:lnTo>
                    <a:pt x="13868" y="1281"/>
                  </a:lnTo>
                  <a:lnTo>
                    <a:pt x="13307" y="854"/>
                  </a:lnTo>
                  <a:lnTo>
                    <a:pt x="12745" y="768"/>
                  </a:lnTo>
                  <a:lnTo>
                    <a:pt x="12297" y="768"/>
                  </a:lnTo>
                  <a:lnTo>
                    <a:pt x="11810" y="1195"/>
                  </a:lnTo>
                  <a:lnTo>
                    <a:pt x="11511" y="598"/>
                  </a:lnTo>
                  <a:lnTo>
                    <a:pt x="10463" y="768"/>
                  </a:lnTo>
                  <a:lnTo>
                    <a:pt x="10139" y="768"/>
                  </a:lnTo>
                  <a:lnTo>
                    <a:pt x="9590" y="598"/>
                  </a:lnTo>
                  <a:lnTo>
                    <a:pt x="8493" y="854"/>
                  </a:lnTo>
                  <a:lnTo>
                    <a:pt x="7520" y="598"/>
                  </a:lnTo>
                  <a:lnTo>
                    <a:pt x="6622" y="598"/>
                  </a:lnTo>
                  <a:lnTo>
                    <a:pt x="6186" y="768"/>
                  </a:lnTo>
                  <a:lnTo>
                    <a:pt x="5774" y="342"/>
                  </a:lnTo>
                  <a:lnTo>
                    <a:pt x="4377" y="342"/>
                  </a:lnTo>
                  <a:lnTo>
                    <a:pt x="3155" y="598"/>
                  </a:lnTo>
                  <a:lnTo>
                    <a:pt x="2594" y="342"/>
                  </a:lnTo>
                  <a:lnTo>
                    <a:pt x="1933" y="598"/>
                  </a:lnTo>
                  <a:lnTo>
                    <a:pt x="1085" y="0"/>
                  </a:lnTo>
                  <a:lnTo>
                    <a:pt x="561" y="0"/>
                  </a:lnTo>
                  <a:lnTo>
                    <a:pt x="349" y="171"/>
                  </a:lnTo>
                  <a:lnTo>
                    <a:pt x="187" y="768"/>
                  </a:lnTo>
                  <a:lnTo>
                    <a:pt x="50" y="2391"/>
                  </a:lnTo>
                  <a:lnTo>
                    <a:pt x="0" y="4952"/>
                  </a:lnTo>
                  <a:lnTo>
                    <a:pt x="0" y="10501"/>
                  </a:lnTo>
                </a:path>
              </a:pathLst>
            </a:custGeom>
            <a:solidFill>
              <a:schemeClr val="accent3">
                <a:lumOff val="44000"/>
              </a:schemeClr>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048" name="Freeform 26"/>
            <p:cNvSpPr/>
            <p:nvPr/>
          </p:nvSpPr>
          <p:spPr>
            <a:xfrm>
              <a:off x="20637" y="660400"/>
              <a:ext cx="2749550" cy="161926"/>
            </a:xfrm>
            <a:custGeom>
              <a:avLst/>
              <a:gdLst/>
              <a:ahLst/>
              <a:cxnLst>
                <a:cxn ang="0">
                  <a:pos x="wd2" y="hd2"/>
                </a:cxn>
                <a:cxn ang="5400000">
                  <a:pos x="wd2" y="hd2"/>
                </a:cxn>
                <a:cxn ang="10800000">
                  <a:pos x="wd2" y="hd2"/>
                </a:cxn>
                <a:cxn ang="16200000">
                  <a:pos x="wd2" y="hd2"/>
                </a:cxn>
              </a:cxnLst>
              <a:rect l="0" t="0" r="r" b="b"/>
              <a:pathLst>
                <a:path w="21600" h="21600" extrusionOk="0">
                  <a:moveTo>
                    <a:pt x="0" y="11012"/>
                  </a:moveTo>
                  <a:lnTo>
                    <a:pt x="0" y="0"/>
                  </a:lnTo>
                  <a:lnTo>
                    <a:pt x="50" y="4235"/>
                  </a:lnTo>
                  <a:lnTo>
                    <a:pt x="62" y="7624"/>
                  </a:lnTo>
                  <a:lnTo>
                    <a:pt x="75" y="13765"/>
                  </a:lnTo>
                  <a:lnTo>
                    <a:pt x="150" y="16518"/>
                  </a:lnTo>
                  <a:lnTo>
                    <a:pt x="274" y="17576"/>
                  </a:lnTo>
                  <a:lnTo>
                    <a:pt x="412" y="16941"/>
                  </a:lnTo>
                  <a:lnTo>
                    <a:pt x="599" y="16518"/>
                  </a:lnTo>
                  <a:lnTo>
                    <a:pt x="923" y="16306"/>
                  </a:lnTo>
                  <a:lnTo>
                    <a:pt x="1122" y="16518"/>
                  </a:lnTo>
                  <a:lnTo>
                    <a:pt x="1285" y="16518"/>
                  </a:lnTo>
                  <a:lnTo>
                    <a:pt x="1646" y="16941"/>
                  </a:lnTo>
                  <a:lnTo>
                    <a:pt x="1783" y="17153"/>
                  </a:lnTo>
                  <a:lnTo>
                    <a:pt x="1945" y="17365"/>
                  </a:lnTo>
                  <a:lnTo>
                    <a:pt x="2220" y="16518"/>
                  </a:lnTo>
                  <a:lnTo>
                    <a:pt x="2519" y="16306"/>
                  </a:lnTo>
                  <a:lnTo>
                    <a:pt x="2881" y="16094"/>
                  </a:lnTo>
                  <a:lnTo>
                    <a:pt x="3317" y="17365"/>
                  </a:lnTo>
                  <a:lnTo>
                    <a:pt x="3879" y="18000"/>
                  </a:lnTo>
                  <a:lnTo>
                    <a:pt x="4190" y="17365"/>
                  </a:lnTo>
                  <a:lnTo>
                    <a:pt x="4377" y="18000"/>
                  </a:lnTo>
                  <a:lnTo>
                    <a:pt x="4864" y="18000"/>
                  </a:lnTo>
                  <a:lnTo>
                    <a:pt x="5038" y="16941"/>
                  </a:lnTo>
                  <a:lnTo>
                    <a:pt x="5250" y="17576"/>
                  </a:lnTo>
                  <a:lnTo>
                    <a:pt x="5824" y="17576"/>
                  </a:lnTo>
                  <a:lnTo>
                    <a:pt x="6547" y="18000"/>
                  </a:lnTo>
                  <a:lnTo>
                    <a:pt x="6797" y="17365"/>
                  </a:lnTo>
                  <a:lnTo>
                    <a:pt x="7358" y="16518"/>
                  </a:lnTo>
                  <a:lnTo>
                    <a:pt x="7732" y="16306"/>
                  </a:lnTo>
                  <a:lnTo>
                    <a:pt x="8181" y="16941"/>
                  </a:lnTo>
                  <a:lnTo>
                    <a:pt x="8480" y="17576"/>
                  </a:lnTo>
                  <a:lnTo>
                    <a:pt x="8830" y="16941"/>
                  </a:lnTo>
                  <a:lnTo>
                    <a:pt x="9441" y="17576"/>
                  </a:lnTo>
                  <a:lnTo>
                    <a:pt x="9827" y="16729"/>
                  </a:lnTo>
                  <a:lnTo>
                    <a:pt x="10201" y="16729"/>
                  </a:lnTo>
                  <a:lnTo>
                    <a:pt x="10600" y="15671"/>
                  </a:lnTo>
                  <a:lnTo>
                    <a:pt x="11099" y="16941"/>
                  </a:lnTo>
                  <a:lnTo>
                    <a:pt x="11748" y="15882"/>
                  </a:lnTo>
                  <a:lnTo>
                    <a:pt x="12496" y="15882"/>
                  </a:lnTo>
                  <a:lnTo>
                    <a:pt x="13157" y="16518"/>
                  </a:lnTo>
                  <a:lnTo>
                    <a:pt x="13544" y="15459"/>
                  </a:lnTo>
                  <a:lnTo>
                    <a:pt x="13980" y="15671"/>
                  </a:lnTo>
                  <a:lnTo>
                    <a:pt x="14155" y="16941"/>
                  </a:lnTo>
                  <a:lnTo>
                    <a:pt x="14342" y="17153"/>
                  </a:lnTo>
                  <a:lnTo>
                    <a:pt x="14915" y="16518"/>
                  </a:lnTo>
                  <a:lnTo>
                    <a:pt x="15427" y="17153"/>
                  </a:lnTo>
                  <a:lnTo>
                    <a:pt x="16113" y="17365"/>
                  </a:lnTo>
                  <a:lnTo>
                    <a:pt x="16312" y="17153"/>
                  </a:lnTo>
                  <a:lnTo>
                    <a:pt x="16449" y="17153"/>
                  </a:lnTo>
                  <a:lnTo>
                    <a:pt x="16612" y="16306"/>
                  </a:lnTo>
                  <a:lnTo>
                    <a:pt x="16961" y="16941"/>
                  </a:lnTo>
                  <a:lnTo>
                    <a:pt x="17123" y="17365"/>
                  </a:lnTo>
                  <a:lnTo>
                    <a:pt x="17235" y="16941"/>
                  </a:lnTo>
                  <a:lnTo>
                    <a:pt x="17385" y="17576"/>
                  </a:lnTo>
                  <a:lnTo>
                    <a:pt x="17659" y="16518"/>
                  </a:lnTo>
                  <a:lnTo>
                    <a:pt x="18096" y="17365"/>
                  </a:lnTo>
                  <a:lnTo>
                    <a:pt x="18520" y="16094"/>
                  </a:lnTo>
                  <a:lnTo>
                    <a:pt x="18694" y="16941"/>
                  </a:lnTo>
                  <a:lnTo>
                    <a:pt x="18881" y="16941"/>
                  </a:lnTo>
                  <a:lnTo>
                    <a:pt x="19679" y="16094"/>
                  </a:lnTo>
                  <a:lnTo>
                    <a:pt x="20440" y="16941"/>
                  </a:lnTo>
                  <a:lnTo>
                    <a:pt x="21039" y="15882"/>
                  </a:lnTo>
                  <a:lnTo>
                    <a:pt x="21238" y="15247"/>
                  </a:lnTo>
                  <a:lnTo>
                    <a:pt x="21363" y="14188"/>
                  </a:lnTo>
                  <a:lnTo>
                    <a:pt x="21463" y="12282"/>
                  </a:lnTo>
                  <a:lnTo>
                    <a:pt x="21538" y="9106"/>
                  </a:lnTo>
                  <a:lnTo>
                    <a:pt x="21600" y="4871"/>
                  </a:lnTo>
                  <a:lnTo>
                    <a:pt x="21600" y="15882"/>
                  </a:lnTo>
                  <a:lnTo>
                    <a:pt x="21575" y="17365"/>
                  </a:lnTo>
                  <a:lnTo>
                    <a:pt x="21513" y="19271"/>
                  </a:lnTo>
                  <a:lnTo>
                    <a:pt x="21400" y="20753"/>
                  </a:lnTo>
                  <a:lnTo>
                    <a:pt x="20602" y="21600"/>
                  </a:lnTo>
                  <a:lnTo>
                    <a:pt x="20029" y="20753"/>
                  </a:lnTo>
                  <a:lnTo>
                    <a:pt x="19742" y="21176"/>
                  </a:lnTo>
                  <a:lnTo>
                    <a:pt x="18557" y="21176"/>
                  </a:lnTo>
                  <a:lnTo>
                    <a:pt x="18283" y="21600"/>
                  </a:lnTo>
                  <a:lnTo>
                    <a:pt x="17996" y="20965"/>
                  </a:lnTo>
                  <a:lnTo>
                    <a:pt x="17659" y="21600"/>
                  </a:lnTo>
                  <a:lnTo>
                    <a:pt x="16786" y="21176"/>
                  </a:lnTo>
                  <a:lnTo>
                    <a:pt x="16524" y="20329"/>
                  </a:lnTo>
                  <a:lnTo>
                    <a:pt x="15714" y="21176"/>
                  </a:lnTo>
                  <a:lnTo>
                    <a:pt x="15165" y="20118"/>
                  </a:lnTo>
                  <a:lnTo>
                    <a:pt x="14529" y="21176"/>
                  </a:lnTo>
                  <a:lnTo>
                    <a:pt x="14030" y="20541"/>
                  </a:lnTo>
                  <a:lnTo>
                    <a:pt x="13569" y="21176"/>
                  </a:lnTo>
                  <a:lnTo>
                    <a:pt x="13307" y="20541"/>
                  </a:lnTo>
                  <a:lnTo>
                    <a:pt x="13070" y="20753"/>
                  </a:lnTo>
                  <a:lnTo>
                    <a:pt x="12745" y="20753"/>
                  </a:lnTo>
                  <a:lnTo>
                    <a:pt x="12546" y="20118"/>
                  </a:lnTo>
                  <a:lnTo>
                    <a:pt x="12309" y="21176"/>
                  </a:lnTo>
                  <a:lnTo>
                    <a:pt x="12060" y="20118"/>
                  </a:lnTo>
                  <a:lnTo>
                    <a:pt x="11810" y="20329"/>
                  </a:lnTo>
                  <a:lnTo>
                    <a:pt x="11511" y="20753"/>
                  </a:lnTo>
                  <a:lnTo>
                    <a:pt x="11236" y="21176"/>
                  </a:lnTo>
                  <a:lnTo>
                    <a:pt x="10139" y="21176"/>
                  </a:lnTo>
                  <a:lnTo>
                    <a:pt x="9865" y="20753"/>
                  </a:lnTo>
                  <a:lnTo>
                    <a:pt x="9590" y="20753"/>
                  </a:lnTo>
                  <a:lnTo>
                    <a:pt x="8979" y="21600"/>
                  </a:lnTo>
                  <a:lnTo>
                    <a:pt x="8493" y="20541"/>
                  </a:lnTo>
                  <a:lnTo>
                    <a:pt x="7957" y="21600"/>
                  </a:lnTo>
                  <a:lnTo>
                    <a:pt x="7520" y="20753"/>
                  </a:lnTo>
                  <a:lnTo>
                    <a:pt x="7021" y="21600"/>
                  </a:lnTo>
                  <a:lnTo>
                    <a:pt x="6622" y="20753"/>
                  </a:lnTo>
                  <a:lnTo>
                    <a:pt x="6186" y="20753"/>
                  </a:lnTo>
                  <a:lnTo>
                    <a:pt x="5774" y="21176"/>
                  </a:lnTo>
                  <a:lnTo>
                    <a:pt x="4066" y="21176"/>
                  </a:lnTo>
                  <a:lnTo>
                    <a:pt x="3168" y="20753"/>
                  </a:lnTo>
                  <a:lnTo>
                    <a:pt x="2594" y="21176"/>
                  </a:lnTo>
                  <a:lnTo>
                    <a:pt x="1048" y="20541"/>
                  </a:lnTo>
                  <a:lnTo>
                    <a:pt x="187" y="20753"/>
                  </a:lnTo>
                  <a:lnTo>
                    <a:pt x="37" y="19059"/>
                  </a:lnTo>
                  <a:lnTo>
                    <a:pt x="0" y="16518"/>
                  </a:lnTo>
                  <a:lnTo>
                    <a:pt x="0" y="11012"/>
                  </a:lnTo>
                </a:path>
              </a:pathLst>
            </a:custGeom>
            <a:solidFill>
              <a:srgbClr val="000066"/>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grpSp>
      <p:sp>
        <p:nvSpPr>
          <p:cNvPr id="2050" name="Title Text"/>
          <p:cNvSpPr txBox="1">
            <a:spLocks noGrp="1"/>
          </p:cNvSpPr>
          <p:nvPr>
            <p:ph type="title"/>
          </p:nvPr>
        </p:nvSpPr>
        <p:spPr>
          <a:xfrm>
            <a:off x="685800" y="2286000"/>
            <a:ext cx="7772400" cy="1143000"/>
          </a:xfrm>
          <a:prstGeom prst="rect">
            <a:avLst/>
          </a:prstGeom>
        </p:spPr>
        <p:txBody>
          <a:bodyPr/>
          <a:lstStyle>
            <a:lvl1pPr>
              <a:defRPr b="1">
                <a:solidFill>
                  <a:srgbClr val="FFFFCC"/>
                </a:solidFill>
                <a:effectLst>
                  <a:outerShdw blurRad="38100" dist="38100" dir="2700000" rotWithShape="0">
                    <a:srgbClr val="000000">
                      <a:alpha val="43137"/>
                    </a:srgbClr>
                  </a:outerShdw>
                </a:effectLst>
              </a:defRPr>
            </a:lvl1pPr>
          </a:lstStyle>
          <a:p>
            <a:r>
              <a:t>Title Text</a:t>
            </a:r>
          </a:p>
        </p:txBody>
      </p:sp>
      <p:sp>
        <p:nvSpPr>
          <p:cNvPr id="2051"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a:solidFill>
                  <a:srgbClr val="FFFFCC"/>
                </a:solidFill>
                <a:effectLst>
                  <a:outerShdw blurRad="38100" dist="38100" dir="2700000" rotWithShape="0">
                    <a:srgbClr val="000000">
                      <a:alpha val="43137"/>
                    </a:srgbClr>
                  </a:outerShdw>
                </a:effectLst>
              </a:defRPr>
            </a:lvl1pPr>
            <a:lvl2pPr algn="ctr">
              <a:buSzPct val="75000"/>
              <a:buChar char="❖"/>
              <a:defRPr b="1">
                <a:solidFill>
                  <a:srgbClr val="FFFFCC"/>
                </a:solidFill>
                <a:effectLst>
                  <a:outerShdw blurRad="38100" dist="38100" dir="2700000" rotWithShape="0">
                    <a:srgbClr val="000000">
                      <a:alpha val="43137"/>
                    </a:srgbClr>
                  </a:outerShdw>
                </a:effectLst>
              </a:defRPr>
            </a:lvl2pPr>
            <a:lvl3pPr algn="ctr">
              <a:buSzPct val="75000"/>
              <a:buChar char="❖"/>
              <a:defRPr b="1">
                <a:solidFill>
                  <a:srgbClr val="FFFFCC"/>
                </a:solidFill>
                <a:effectLst>
                  <a:outerShdw blurRad="38100" dist="38100" dir="2700000" rotWithShape="0">
                    <a:srgbClr val="000000">
                      <a:alpha val="43137"/>
                    </a:srgbClr>
                  </a:outerShdw>
                </a:effectLst>
              </a:defRPr>
            </a:lvl3pPr>
            <a:lvl4pPr algn="ctr">
              <a:buSzPct val="75000"/>
              <a:buChar char="❖"/>
              <a:defRPr b="1">
                <a:solidFill>
                  <a:srgbClr val="FFFFCC"/>
                </a:solidFill>
                <a:effectLst>
                  <a:outerShdw blurRad="38100" dist="38100" dir="2700000" rotWithShape="0">
                    <a:srgbClr val="000000">
                      <a:alpha val="43137"/>
                    </a:srgbClr>
                  </a:outerShdw>
                </a:effectLst>
              </a:defRPr>
            </a:lvl4pPr>
            <a:lvl5pPr algn="ctr">
              <a:buSzPct val="75000"/>
              <a:buChar char="❖"/>
              <a:defRPr b="1">
                <a:solidFill>
                  <a:srgbClr val="FFFFCC"/>
                </a:solidFill>
                <a:effectLst>
                  <a:outerShdw blurRad="38100" dist="38100" dir="2700000" rotWithShape="0">
                    <a:srgbClr val="000000">
                      <a:alpha val="43137"/>
                    </a:srgbClr>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2052" name="Slide Number"/>
          <p:cNvSpPr txBox="1">
            <a:spLocks noGrp="1"/>
          </p:cNvSpPr>
          <p:nvPr>
            <p:ph type="sldNum" sz="quarter" idx="2"/>
          </p:nvPr>
        </p:nvSpPr>
        <p:spPr>
          <a:prstGeom prst="rect">
            <a:avLst/>
          </a:prstGeom>
        </p:spPr>
        <p:txBody>
          <a:bodyPr/>
          <a:lstStyle>
            <a:lvl1pPr>
              <a:defRPr>
                <a:solidFill>
                  <a:srgbClr val="FFFFCC"/>
                </a:solidFill>
              </a:defRPr>
            </a:lvl1pPr>
          </a:lstStyle>
          <a:p>
            <a:fld id="{86CB4B4D-7CA3-9044-876B-883B54F8677D}" type="slidenum">
              <a:t>‹#›</a:t>
            </a:fld>
            <a:endParaRPr/>
          </a:p>
        </p:txBody>
      </p:sp>
    </p:spTree>
    <p:extLst>
      <p:ext uri="{BB962C8B-B14F-4D97-AF65-F5344CB8AC3E}">
        <p14:creationId xmlns:p14="http://schemas.microsoft.com/office/powerpoint/2010/main" val="3258718464"/>
      </p:ext>
    </p:extLst>
  </p:cSld>
  <p:clrMapOvr>
    <a:masterClrMapping/>
  </p:clrMapOvr>
  <p:transition spd="med"/>
</p:sldLayout>
</file>

<file path=ppt/slideLayouts/slideLayout1003.xml><?xml version="1.0" encoding="utf-8"?>
<p:sldLayout xmlns:a="http://schemas.openxmlformats.org/drawingml/2006/main" xmlns:r="http://schemas.openxmlformats.org/officeDocument/2006/relationships" xmlns:p="http://schemas.openxmlformats.org/presentationml/2006/main" type="tx">
  <p:cSld name="21_Title and Content">
    <p:bg>
      <p:bgPr>
        <a:gradFill flip="none" rotWithShape="1">
          <a:gsLst>
            <a:gs pos="0">
              <a:srgbClr val="6B2300"/>
            </a:gs>
            <a:gs pos="100000">
              <a:srgbClr val="000066"/>
            </a:gs>
          </a:gsLst>
          <a:lin ang="5400000" scaled="0"/>
        </a:gradFill>
        <a:effectLst/>
      </p:bgPr>
    </p:bg>
    <p:spTree>
      <p:nvGrpSpPr>
        <p:cNvPr id="1" name=""/>
        <p:cNvGrpSpPr/>
        <p:nvPr/>
      </p:nvGrpSpPr>
      <p:grpSpPr>
        <a:xfrm>
          <a:off x="0" y="0"/>
          <a:ext cx="0" cy="0"/>
          <a:chOff x="0" y="0"/>
          <a:chExt cx="0" cy="0"/>
        </a:xfrm>
      </p:grpSpPr>
      <p:sp>
        <p:nvSpPr>
          <p:cNvPr id="2059" name="Freeform 7"/>
          <p:cNvSpPr/>
          <p:nvPr/>
        </p:nvSpPr>
        <p:spPr>
          <a:xfrm>
            <a:off x="3587750" y="53974"/>
            <a:ext cx="1981201" cy="652464"/>
          </a:xfrm>
          <a:custGeom>
            <a:avLst/>
            <a:gdLst/>
            <a:ahLst/>
            <a:cxnLst>
              <a:cxn ang="0">
                <a:pos x="wd2" y="hd2"/>
              </a:cxn>
              <a:cxn ang="5400000">
                <a:pos x="wd2" y="hd2"/>
              </a:cxn>
              <a:cxn ang="10800000">
                <a:pos x="wd2" y="hd2"/>
              </a:cxn>
              <a:cxn ang="16200000">
                <a:pos x="wd2" y="hd2"/>
              </a:cxn>
            </a:cxnLst>
            <a:rect l="0" t="0" r="r" b="b"/>
            <a:pathLst>
              <a:path w="21600" h="21600" extrusionOk="0">
                <a:moveTo>
                  <a:pt x="277" y="3521"/>
                </a:moveTo>
                <a:lnTo>
                  <a:pt x="450" y="3258"/>
                </a:lnTo>
                <a:lnTo>
                  <a:pt x="7823" y="3258"/>
                </a:lnTo>
                <a:lnTo>
                  <a:pt x="8360" y="2102"/>
                </a:lnTo>
                <a:lnTo>
                  <a:pt x="8740" y="1419"/>
                </a:lnTo>
                <a:lnTo>
                  <a:pt x="9104" y="893"/>
                </a:lnTo>
                <a:lnTo>
                  <a:pt x="10004" y="263"/>
                </a:lnTo>
                <a:lnTo>
                  <a:pt x="10471" y="105"/>
                </a:lnTo>
                <a:lnTo>
                  <a:pt x="11060" y="0"/>
                </a:lnTo>
                <a:lnTo>
                  <a:pt x="11735" y="263"/>
                </a:lnTo>
                <a:lnTo>
                  <a:pt x="12358" y="788"/>
                </a:lnTo>
                <a:lnTo>
                  <a:pt x="12808" y="1419"/>
                </a:lnTo>
                <a:lnTo>
                  <a:pt x="13292" y="2102"/>
                </a:lnTo>
                <a:lnTo>
                  <a:pt x="13604" y="2680"/>
                </a:lnTo>
                <a:lnTo>
                  <a:pt x="13881" y="3364"/>
                </a:lnTo>
                <a:lnTo>
                  <a:pt x="20925" y="3258"/>
                </a:lnTo>
                <a:lnTo>
                  <a:pt x="21167" y="3469"/>
                </a:lnTo>
                <a:lnTo>
                  <a:pt x="21340" y="3836"/>
                </a:lnTo>
                <a:lnTo>
                  <a:pt x="21496" y="4782"/>
                </a:lnTo>
                <a:lnTo>
                  <a:pt x="21565" y="5886"/>
                </a:lnTo>
                <a:lnTo>
                  <a:pt x="21600" y="7200"/>
                </a:lnTo>
                <a:lnTo>
                  <a:pt x="21600" y="18342"/>
                </a:lnTo>
                <a:lnTo>
                  <a:pt x="14002" y="18394"/>
                </a:lnTo>
                <a:lnTo>
                  <a:pt x="12115" y="21495"/>
                </a:lnTo>
                <a:lnTo>
                  <a:pt x="9052" y="21600"/>
                </a:lnTo>
                <a:lnTo>
                  <a:pt x="7563" y="18184"/>
                </a:lnTo>
                <a:lnTo>
                  <a:pt x="796" y="18342"/>
                </a:lnTo>
                <a:lnTo>
                  <a:pt x="0" y="18342"/>
                </a:lnTo>
                <a:lnTo>
                  <a:pt x="0" y="6464"/>
                </a:lnTo>
                <a:lnTo>
                  <a:pt x="87" y="4940"/>
                </a:lnTo>
                <a:lnTo>
                  <a:pt x="156" y="4204"/>
                </a:lnTo>
                <a:lnTo>
                  <a:pt x="277" y="3521"/>
                </a:lnTo>
              </a:path>
            </a:pathLst>
          </a:custGeom>
          <a:gradFill>
            <a:gsLst>
              <a:gs pos="0">
                <a:srgbClr val="00CCFF"/>
              </a:gs>
              <a:gs pos="50000">
                <a:schemeClr val="accent3">
                  <a:lumOff val="44000"/>
                </a:schemeClr>
              </a:gs>
              <a:gs pos="100000">
                <a:srgbClr val="00CCFF"/>
              </a:gs>
            </a:gsLst>
          </a:gradFill>
          <a:ln w="12700">
            <a:miter lim="400000"/>
          </a:ln>
        </p:spPr>
        <p:txBody>
          <a:bodyPr lIns="45719" rIns="45719"/>
          <a:lstStyle/>
          <a:p>
            <a:pPr>
              <a:defRPr>
                <a:solidFill>
                  <a:srgbClr val="FFFFCC"/>
                </a:solidFill>
              </a:defRPr>
            </a:pPr>
            <a:endParaRPr/>
          </a:p>
        </p:txBody>
      </p:sp>
      <p:sp>
        <p:nvSpPr>
          <p:cNvPr id="2060" name="Oval 8"/>
          <p:cNvSpPr/>
          <p:nvPr/>
        </p:nvSpPr>
        <p:spPr>
          <a:xfrm>
            <a:off x="4205287" y="61913"/>
            <a:ext cx="766763" cy="673101"/>
          </a:xfrm>
          <a:prstGeom prst="ellipse">
            <a:avLst/>
          </a:prstGeom>
          <a:gradFill>
            <a:gsLst>
              <a:gs pos="0">
                <a:srgbClr val="00CCFF"/>
              </a:gs>
              <a:gs pos="100000">
                <a:schemeClr val="accent3">
                  <a:lumOff val="44000"/>
                </a:schemeClr>
              </a:gs>
            </a:gsLst>
            <a:path path="circle">
              <a:fillToRect l="37721" t="-19636" r="62278" b="119636"/>
            </a:path>
          </a:gradFill>
          <a:ln w="12700">
            <a:miter lim="400000"/>
          </a:ln>
        </p:spPr>
        <p:txBody>
          <a:bodyPr lIns="45719" rIns="45719"/>
          <a:lstStyle/>
          <a:p>
            <a:pPr>
              <a:defRPr>
                <a:solidFill>
                  <a:srgbClr val="FFFFCC"/>
                </a:solidFill>
              </a:defRPr>
            </a:pPr>
            <a:endParaRPr/>
          </a:p>
        </p:txBody>
      </p:sp>
      <p:sp>
        <p:nvSpPr>
          <p:cNvPr id="2061" name="Freeform 9"/>
          <p:cNvSpPr/>
          <p:nvPr/>
        </p:nvSpPr>
        <p:spPr>
          <a:xfrm>
            <a:off x="3586162" y="452437"/>
            <a:ext cx="1982789" cy="303214"/>
          </a:xfrm>
          <a:custGeom>
            <a:avLst/>
            <a:gdLst/>
            <a:ahLst/>
            <a:cxnLst>
              <a:cxn ang="0">
                <a:pos x="wd2" y="hd2"/>
              </a:cxn>
              <a:cxn ang="5400000">
                <a:pos x="wd2" y="hd2"/>
              </a:cxn>
              <a:cxn ang="10800000">
                <a:pos x="wd2" y="hd2"/>
              </a:cxn>
              <a:cxn ang="16200000">
                <a:pos x="wd2" y="hd2"/>
              </a:cxn>
            </a:cxnLst>
            <a:rect l="0" t="0" r="r" b="b"/>
            <a:pathLst>
              <a:path w="21600" h="21600" extrusionOk="0">
                <a:moveTo>
                  <a:pt x="744" y="4297"/>
                </a:moveTo>
                <a:lnTo>
                  <a:pt x="1038" y="4750"/>
                </a:lnTo>
                <a:lnTo>
                  <a:pt x="1366" y="4297"/>
                </a:lnTo>
                <a:lnTo>
                  <a:pt x="1695" y="4750"/>
                </a:lnTo>
                <a:lnTo>
                  <a:pt x="1937" y="6107"/>
                </a:lnTo>
                <a:lnTo>
                  <a:pt x="2214" y="7125"/>
                </a:lnTo>
                <a:lnTo>
                  <a:pt x="2663" y="6220"/>
                </a:lnTo>
                <a:lnTo>
                  <a:pt x="3044" y="5768"/>
                </a:lnTo>
                <a:lnTo>
                  <a:pt x="3597" y="5768"/>
                </a:lnTo>
                <a:lnTo>
                  <a:pt x="3995" y="5089"/>
                </a:lnTo>
                <a:lnTo>
                  <a:pt x="4341" y="5654"/>
                </a:lnTo>
                <a:lnTo>
                  <a:pt x="4652" y="6446"/>
                </a:lnTo>
                <a:lnTo>
                  <a:pt x="4929" y="6785"/>
                </a:lnTo>
                <a:lnTo>
                  <a:pt x="5378" y="5768"/>
                </a:lnTo>
                <a:lnTo>
                  <a:pt x="5845" y="5768"/>
                </a:lnTo>
                <a:lnTo>
                  <a:pt x="6537" y="6107"/>
                </a:lnTo>
                <a:lnTo>
                  <a:pt x="6814" y="7464"/>
                </a:lnTo>
                <a:lnTo>
                  <a:pt x="7263" y="7125"/>
                </a:lnTo>
                <a:lnTo>
                  <a:pt x="7903" y="6785"/>
                </a:lnTo>
                <a:lnTo>
                  <a:pt x="8353" y="9047"/>
                </a:lnTo>
                <a:lnTo>
                  <a:pt x="8612" y="9499"/>
                </a:lnTo>
                <a:lnTo>
                  <a:pt x="8872" y="11196"/>
                </a:lnTo>
                <a:lnTo>
                  <a:pt x="9010" y="13684"/>
                </a:lnTo>
                <a:lnTo>
                  <a:pt x="9269" y="14702"/>
                </a:lnTo>
                <a:lnTo>
                  <a:pt x="9598" y="14702"/>
                </a:lnTo>
                <a:lnTo>
                  <a:pt x="9996" y="14588"/>
                </a:lnTo>
                <a:lnTo>
                  <a:pt x="10394" y="14702"/>
                </a:lnTo>
                <a:lnTo>
                  <a:pt x="10670" y="15719"/>
                </a:lnTo>
                <a:lnTo>
                  <a:pt x="10895" y="14928"/>
                </a:lnTo>
                <a:lnTo>
                  <a:pt x="11258" y="14815"/>
                </a:lnTo>
                <a:lnTo>
                  <a:pt x="11621" y="13345"/>
                </a:lnTo>
                <a:lnTo>
                  <a:pt x="11898" y="13684"/>
                </a:lnTo>
                <a:lnTo>
                  <a:pt x="12382" y="13231"/>
                </a:lnTo>
                <a:lnTo>
                  <a:pt x="12590" y="11422"/>
                </a:lnTo>
                <a:lnTo>
                  <a:pt x="13161" y="9952"/>
                </a:lnTo>
                <a:lnTo>
                  <a:pt x="13299" y="7690"/>
                </a:lnTo>
                <a:lnTo>
                  <a:pt x="13593" y="6559"/>
                </a:lnTo>
                <a:lnTo>
                  <a:pt x="14077" y="5881"/>
                </a:lnTo>
                <a:lnTo>
                  <a:pt x="14337" y="6785"/>
                </a:lnTo>
                <a:lnTo>
                  <a:pt x="14596" y="6333"/>
                </a:lnTo>
                <a:lnTo>
                  <a:pt x="14907" y="7125"/>
                </a:lnTo>
                <a:lnTo>
                  <a:pt x="15236" y="6446"/>
                </a:lnTo>
                <a:lnTo>
                  <a:pt x="15858" y="7125"/>
                </a:lnTo>
                <a:lnTo>
                  <a:pt x="16135" y="7803"/>
                </a:lnTo>
                <a:lnTo>
                  <a:pt x="16446" y="5994"/>
                </a:lnTo>
                <a:lnTo>
                  <a:pt x="16654" y="5768"/>
                </a:lnTo>
                <a:lnTo>
                  <a:pt x="16896" y="6446"/>
                </a:lnTo>
                <a:lnTo>
                  <a:pt x="17104" y="6220"/>
                </a:lnTo>
                <a:lnTo>
                  <a:pt x="17398" y="4297"/>
                </a:lnTo>
                <a:lnTo>
                  <a:pt x="17899" y="3732"/>
                </a:lnTo>
                <a:lnTo>
                  <a:pt x="18141" y="3958"/>
                </a:lnTo>
                <a:lnTo>
                  <a:pt x="18383" y="3958"/>
                </a:lnTo>
                <a:lnTo>
                  <a:pt x="18747" y="1696"/>
                </a:lnTo>
                <a:lnTo>
                  <a:pt x="18954" y="679"/>
                </a:lnTo>
                <a:lnTo>
                  <a:pt x="19231" y="1131"/>
                </a:lnTo>
                <a:lnTo>
                  <a:pt x="19542" y="3619"/>
                </a:lnTo>
                <a:lnTo>
                  <a:pt x="19853" y="2036"/>
                </a:lnTo>
                <a:lnTo>
                  <a:pt x="20130" y="0"/>
                </a:lnTo>
                <a:lnTo>
                  <a:pt x="20389" y="113"/>
                </a:lnTo>
                <a:lnTo>
                  <a:pt x="20666" y="4297"/>
                </a:lnTo>
                <a:lnTo>
                  <a:pt x="20908" y="3619"/>
                </a:lnTo>
                <a:lnTo>
                  <a:pt x="21220" y="1809"/>
                </a:lnTo>
                <a:lnTo>
                  <a:pt x="21462" y="1809"/>
                </a:lnTo>
                <a:lnTo>
                  <a:pt x="21600" y="3166"/>
                </a:lnTo>
                <a:lnTo>
                  <a:pt x="21600" y="13797"/>
                </a:lnTo>
                <a:lnTo>
                  <a:pt x="14216" y="16285"/>
                </a:lnTo>
                <a:lnTo>
                  <a:pt x="11967" y="20695"/>
                </a:lnTo>
                <a:lnTo>
                  <a:pt x="9736" y="21600"/>
                </a:lnTo>
                <a:lnTo>
                  <a:pt x="8630" y="17642"/>
                </a:lnTo>
                <a:lnTo>
                  <a:pt x="7627" y="11083"/>
                </a:lnTo>
                <a:lnTo>
                  <a:pt x="0" y="9952"/>
                </a:lnTo>
                <a:lnTo>
                  <a:pt x="0" y="2149"/>
                </a:lnTo>
                <a:lnTo>
                  <a:pt x="121" y="3393"/>
                </a:lnTo>
                <a:lnTo>
                  <a:pt x="311" y="3732"/>
                </a:lnTo>
                <a:lnTo>
                  <a:pt x="553" y="3845"/>
                </a:lnTo>
                <a:lnTo>
                  <a:pt x="744" y="4297"/>
                </a:lnTo>
              </a:path>
            </a:pathLst>
          </a:custGeom>
          <a:solidFill>
            <a:srgbClr val="003300"/>
          </a:solidFill>
          <a:ln w="12700">
            <a:miter lim="400000"/>
          </a:ln>
        </p:spPr>
        <p:txBody>
          <a:bodyPr lIns="45719" rIns="45719"/>
          <a:lstStyle/>
          <a:p>
            <a:pPr>
              <a:defRPr>
                <a:solidFill>
                  <a:srgbClr val="FFFFCC"/>
                </a:solidFill>
              </a:defRPr>
            </a:pPr>
            <a:endParaRPr/>
          </a:p>
        </p:txBody>
      </p:sp>
      <p:sp>
        <p:nvSpPr>
          <p:cNvPr id="2062" name="Freeform 10"/>
          <p:cNvSpPr/>
          <p:nvPr/>
        </p:nvSpPr>
        <p:spPr>
          <a:xfrm>
            <a:off x="3586162" y="508000"/>
            <a:ext cx="1982789" cy="304801"/>
          </a:xfrm>
          <a:custGeom>
            <a:avLst/>
            <a:gdLst/>
            <a:ahLst/>
            <a:cxnLst>
              <a:cxn ang="0">
                <a:pos x="wd2" y="hd2"/>
              </a:cxn>
              <a:cxn ang="5400000">
                <a:pos x="wd2" y="hd2"/>
              </a:cxn>
              <a:cxn ang="10800000">
                <a:pos x="wd2" y="hd2"/>
              </a:cxn>
              <a:cxn ang="16200000">
                <a:pos x="wd2" y="hd2"/>
              </a:cxn>
            </a:cxnLst>
            <a:rect l="0" t="0" r="r" b="b"/>
            <a:pathLst>
              <a:path w="21600" h="21600" extrusionOk="0">
                <a:moveTo>
                  <a:pt x="277" y="13725"/>
                </a:moveTo>
                <a:lnTo>
                  <a:pt x="450" y="14063"/>
                </a:lnTo>
                <a:lnTo>
                  <a:pt x="7782" y="14063"/>
                </a:lnTo>
                <a:lnTo>
                  <a:pt x="7921" y="15188"/>
                </a:lnTo>
                <a:lnTo>
                  <a:pt x="8422" y="17438"/>
                </a:lnTo>
                <a:lnTo>
                  <a:pt x="8837" y="18675"/>
                </a:lnTo>
                <a:lnTo>
                  <a:pt x="9200" y="19688"/>
                </a:lnTo>
                <a:lnTo>
                  <a:pt x="9667" y="20700"/>
                </a:lnTo>
                <a:lnTo>
                  <a:pt x="10151" y="21150"/>
                </a:lnTo>
                <a:lnTo>
                  <a:pt x="10912" y="21600"/>
                </a:lnTo>
                <a:lnTo>
                  <a:pt x="11621" y="21150"/>
                </a:lnTo>
                <a:lnTo>
                  <a:pt x="12503" y="20025"/>
                </a:lnTo>
                <a:lnTo>
                  <a:pt x="13299" y="17775"/>
                </a:lnTo>
                <a:lnTo>
                  <a:pt x="13783" y="15413"/>
                </a:lnTo>
                <a:lnTo>
                  <a:pt x="14025" y="14063"/>
                </a:lnTo>
                <a:lnTo>
                  <a:pt x="20926" y="14063"/>
                </a:lnTo>
                <a:lnTo>
                  <a:pt x="21168" y="13950"/>
                </a:lnTo>
                <a:lnTo>
                  <a:pt x="21341" y="13613"/>
                </a:lnTo>
                <a:lnTo>
                  <a:pt x="21496" y="12825"/>
                </a:lnTo>
                <a:lnTo>
                  <a:pt x="21565" y="11925"/>
                </a:lnTo>
                <a:lnTo>
                  <a:pt x="21600" y="10800"/>
                </a:lnTo>
                <a:lnTo>
                  <a:pt x="21600" y="1575"/>
                </a:lnTo>
                <a:lnTo>
                  <a:pt x="21410" y="0"/>
                </a:lnTo>
                <a:lnTo>
                  <a:pt x="21306" y="450"/>
                </a:lnTo>
                <a:lnTo>
                  <a:pt x="21220" y="2025"/>
                </a:lnTo>
                <a:lnTo>
                  <a:pt x="21150" y="3825"/>
                </a:lnTo>
                <a:lnTo>
                  <a:pt x="21064" y="3712"/>
                </a:lnTo>
                <a:lnTo>
                  <a:pt x="20943" y="3600"/>
                </a:lnTo>
                <a:lnTo>
                  <a:pt x="20683" y="2700"/>
                </a:lnTo>
                <a:lnTo>
                  <a:pt x="20510" y="1912"/>
                </a:lnTo>
                <a:lnTo>
                  <a:pt x="20234" y="1575"/>
                </a:lnTo>
                <a:lnTo>
                  <a:pt x="19940" y="2362"/>
                </a:lnTo>
                <a:lnTo>
                  <a:pt x="19680" y="3712"/>
                </a:lnTo>
                <a:lnTo>
                  <a:pt x="19473" y="2812"/>
                </a:lnTo>
                <a:lnTo>
                  <a:pt x="19317" y="2700"/>
                </a:lnTo>
                <a:lnTo>
                  <a:pt x="19075" y="1912"/>
                </a:lnTo>
                <a:lnTo>
                  <a:pt x="18833" y="2137"/>
                </a:lnTo>
                <a:lnTo>
                  <a:pt x="18660" y="3037"/>
                </a:lnTo>
                <a:lnTo>
                  <a:pt x="18574" y="4275"/>
                </a:lnTo>
                <a:lnTo>
                  <a:pt x="18383" y="3712"/>
                </a:lnTo>
                <a:lnTo>
                  <a:pt x="18089" y="3712"/>
                </a:lnTo>
                <a:lnTo>
                  <a:pt x="17726" y="3150"/>
                </a:lnTo>
                <a:lnTo>
                  <a:pt x="17415" y="4275"/>
                </a:lnTo>
                <a:lnTo>
                  <a:pt x="17121" y="2700"/>
                </a:lnTo>
                <a:lnTo>
                  <a:pt x="16758" y="3712"/>
                </a:lnTo>
                <a:lnTo>
                  <a:pt x="16412" y="6187"/>
                </a:lnTo>
                <a:lnTo>
                  <a:pt x="16118" y="5287"/>
                </a:lnTo>
                <a:lnTo>
                  <a:pt x="15858" y="4387"/>
                </a:lnTo>
                <a:lnTo>
                  <a:pt x="15582" y="3825"/>
                </a:lnTo>
                <a:lnTo>
                  <a:pt x="15219" y="4275"/>
                </a:lnTo>
                <a:lnTo>
                  <a:pt x="14648" y="4950"/>
                </a:lnTo>
                <a:lnTo>
                  <a:pt x="14146" y="4162"/>
                </a:lnTo>
                <a:lnTo>
                  <a:pt x="13956" y="4837"/>
                </a:lnTo>
                <a:lnTo>
                  <a:pt x="13731" y="6412"/>
                </a:lnTo>
                <a:lnTo>
                  <a:pt x="13541" y="9112"/>
                </a:lnTo>
                <a:lnTo>
                  <a:pt x="13334" y="10462"/>
                </a:lnTo>
                <a:lnTo>
                  <a:pt x="13230" y="12488"/>
                </a:lnTo>
                <a:lnTo>
                  <a:pt x="13005" y="13275"/>
                </a:lnTo>
                <a:lnTo>
                  <a:pt x="12607" y="13725"/>
                </a:lnTo>
                <a:lnTo>
                  <a:pt x="12158" y="13950"/>
                </a:lnTo>
                <a:lnTo>
                  <a:pt x="12054" y="14850"/>
                </a:lnTo>
                <a:lnTo>
                  <a:pt x="11466" y="14625"/>
                </a:lnTo>
                <a:lnTo>
                  <a:pt x="10964" y="15413"/>
                </a:lnTo>
                <a:lnTo>
                  <a:pt x="10463" y="15300"/>
                </a:lnTo>
                <a:lnTo>
                  <a:pt x="9615" y="16313"/>
                </a:lnTo>
                <a:lnTo>
                  <a:pt x="9148" y="13725"/>
                </a:lnTo>
                <a:lnTo>
                  <a:pt x="8630" y="13050"/>
                </a:lnTo>
                <a:lnTo>
                  <a:pt x="8094" y="8550"/>
                </a:lnTo>
                <a:lnTo>
                  <a:pt x="7851" y="6412"/>
                </a:lnTo>
                <a:lnTo>
                  <a:pt x="7592" y="5850"/>
                </a:lnTo>
                <a:lnTo>
                  <a:pt x="6900" y="5287"/>
                </a:lnTo>
                <a:lnTo>
                  <a:pt x="6347" y="4725"/>
                </a:lnTo>
                <a:lnTo>
                  <a:pt x="5742" y="3712"/>
                </a:lnTo>
                <a:lnTo>
                  <a:pt x="5171" y="4725"/>
                </a:lnTo>
                <a:lnTo>
                  <a:pt x="4531" y="2700"/>
                </a:lnTo>
                <a:lnTo>
                  <a:pt x="4029" y="2700"/>
                </a:lnTo>
                <a:lnTo>
                  <a:pt x="3701" y="3937"/>
                </a:lnTo>
                <a:lnTo>
                  <a:pt x="3493" y="2925"/>
                </a:lnTo>
                <a:lnTo>
                  <a:pt x="3217" y="3600"/>
                </a:lnTo>
                <a:lnTo>
                  <a:pt x="2853" y="3712"/>
                </a:lnTo>
                <a:lnTo>
                  <a:pt x="2508" y="4162"/>
                </a:lnTo>
                <a:lnTo>
                  <a:pt x="2110" y="4950"/>
                </a:lnTo>
                <a:lnTo>
                  <a:pt x="1764" y="3937"/>
                </a:lnTo>
                <a:lnTo>
                  <a:pt x="1418" y="4500"/>
                </a:lnTo>
                <a:lnTo>
                  <a:pt x="986" y="4837"/>
                </a:lnTo>
                <a:lnTo>
                  <a:pt x="709" y="4500"/>
                </a:lnTo>
                <a:lnTo>
                  <a:pt x="190" y="4275"/>
                </a:lnTo>
                <a:lnTo>
                  <a:pt x="0" y="5287"/>
                </a:lnTo>
                <a:lnTo>
                  <a:pt x="17" y="8325"/>
                </a:lnTo>
                <a:lnTo>
                  <a:pt x="52" y="11025"/>
                </a:lnTo>
                <a:lnTo>
                  <a:pt x="156" y="13275"/>
                </a:lnTo>
                <a:lnTo>
                  <a:pt x="277" y="13725"/>
                </a:lnTo>
              </a:path>
            </a:pathLst>
          </a:custGeom>
          <a:gradFill>
            <a:gsLst>
              <a:gs pos="0">
                <a:srgbClr val="CC6600"/>
              </a:gs>
              <a:gs pos="100000">
                <a:srgbClr val="000000"/>
              </a:gs>
            </a:gsLst>
            <a:lin ang="5400000"/>
          </a:gradFill>
          <a:ln w="12700">
            <a:miter lim="400000"/>
          </a:ln>
        </p:spPr>
        <p:txBody>
          <a:bodyPr lIns="45719" rIns="45719"/>
          <a:lstStyle/>
          <a:p>
            <a:pPr>
              <a:defRPr>
                <a:solidFill>
                  <a:srgbClr val="FFFFCC"/>
                </a:solidFill>
              </a:defRPr>
            </a:pPr>
            <a:endParaRPr/>
          </a:p>
        </p:txBody>
      </p:sp>
      <p:sp>
        <p:nvSpPr>
          <p:cNvPr id="2063" name="Freeform 11"/>
          <p:cNvSpPr/>
          <p:nvPr/>
        </p:nvSpPr>
        <p:spPr>
          <a:xfrm>
            <a:off x="3598862" y="557212"/>
            <a:ext cx="1946276" cy="227014"/>
          </a:xfrm>
          <a:custGeom>
            <a:avLst/>
            <a:gdLst/>
            <a:ahLst/>
            <a:cxnLst>
              <a:cxn ang="0">
                <a:pos x="wd2" y="hd2"/>
              </a:cxn>
              <a:cxn ang="5400000">
                <a:pos x="wd2" y="hd2"/>
              </a:cxn>
              <a:cxn ang="10800000">
                <a:pos x="wd2" y="hd2"/>
              </a:cxn>
              <a:cxn ang="16200000">
                <a:pos x="wd2" y="hd2"/>
              </a:cxn>
            </a:cxnLst>
            <a:rect l="0" t="0" r="r" b="b"/>
            <a:pathLst>
              <a:path w="21600" h="21600" extrusionOk="0">
                <a:moveTo>
                  <a:pt x="5973" y="7250"/>
                </a:moveTo>
                <a:lnTo>
                  <a:pt x="5303" y="6797"/>
                </a:lnTo>
                <a:lnTo>
                  <a:pt x="4634" y="7552"/>
                </a:lnTo>
                <a:lnTo>
                  <a:pt x="3858" y="7552"/>
                </a:lnTo>
                <a:lnTo>
                  <a:pt x="2837" y="7250"/>
                </a:lnTo>
                <a:lnTo>
                  <a:pt x="1145" y="7703"/>
                </a:lnTo>
                <a:lnTo>
                  <a:pt x="705" y="7401"/>
                </a:lnTo>
                <a:lnTo>
                  <a:pt x="282" y="7703"/>
                </a:lnTo>
                <a:lnTo>
                  <a:pt x="141" y="5438"/>
                </a:lnTo>
                <a:lnTo>
                  <a:pt x="18" y="3625"/>
                </a:lnTo>
                <a:lnTo>
                  <a:pt x="0" y="6948"/>
                </a:lnTo>
                <a:lnTo>
                  <a:pt x="141" y="10120"/>
                </a:lnTo>
                <a:lnTo>
                  <a:pt x="810" y="9667"/>
                </a:lnTo>
                <a:lnTo>
                  <a:pt x="1427" y="9365"/>
                </a:lnTo>
                <a:lnTo>
                  <a:pt x="1815" y="9516"/>
                </a:lnTo>
                <a:lnTo>
                  <a:pt x="2149" y="9667"/>
                </a:lnTo>
                <a:lnTo>
                  <a:pt x="2361" y="9818"/>
                </a:lnTo>
                <a:lnTo>
                  <a:pt x="2995" y="9667"/>
                </a:lnTo>
                <a:lnTo>
                  <a:pt x="3594" y="10271"/>
                </a:lnTo>
                <a:lnTo>
                  <a:pt x="5004" y="9667"/>
                </a:lnTo>
                <a:lnTo>
                  <a:pt x="6008" y="9516"/>
                </a:lnTo>
                <a:lnTo>
                  <a:pt x="6854" y="9667"/>
                </a:lnTo>
                <a:lnTo>
                  <a:pt x="7752" y="9667"/>
                </a:lnTo>
                <a:lnTo>
                  <a:pt x="8192" y="13897"/>
                </a:lnTo>
                <a:lnTo>
                  <a:pt x="8545" y="15860"/>
                </a:lnTo>
                <a:lnTo>
                  <a:pt x="9285" y="19787"/>
                </a:lnTo>
                <a:lnTo>
                  <a:pt x="9831" y="20543"/>
                </a:lnTo>
                <a:lnTo>
                  <a:pt x="10500" y="21600"/>
                </a:lnTo>
                <a:lnTo>
                  <a:pt x="11311" y="21600"/>
                </a:lnTo>
                <a:lnTo>
                  <a:pt x="12051" y="20694"/>
                </a:lnTo>
                <a:lnTo>
                  <a:pt x="12826" y="18277"/>
                </a:lnTo>
                <a:lnTo>
                  <a:pt x="13390" y="16011"/>
                </a:lnTo>
                <a:lnTo>
                  <a:pt x="13848" y="12386"/>
                </a:lnTo>
                <a:lnTo>
                  <a:pt x="14200" y="10876"/>
                </a:lnTo>
                <a:lnTo>
                  <a:pt x="14570" y="10120"/>
                </a:lnTo>
                <a:lnTo>
                  <a:pt x="15451" y="11178"/>
                </a:lnTo>
                <a:lnTo>
                  <a:pt x="16508" y="10271"/>
                </a:lnTo>
                <a:lnTo>
                  <a:pt x="17530" y="10422"/>
                </a:lnTo>
                <a:lnTo>
                  <a:pt x="17988" y="10120"/>
                </a:lnTo>
                <a:lnTo>
                  <a:pt x="18869" y="10573"/>
                </a:lnTo>
                <a:lnTo>
                  <a:pt x="19697" y="10120"/>
                </a:lnTo>
                <a:lnTo>
                  <a:pt x="20437" y="10876"/>
                </a:lnTo>
                <a:lnTo>
                  <a:pt x="21336" y="10422"/>
                </a:lnTo>
                <a:lnTo>
                  <a:pt x="21547" y="8459"/>
                </a:lnTo>
                <a:lnTo>
                  <a:pt x="21600" y="5136"/>
                </a:lnTo>
                <a:lnTo>
                  <a:pt x="21565" y="0"/>
                </a:lnTo>
                <a:lnTo>
                  <a:pt x="21336" y="5589"/>
                </a:lnTo>
                <a:lnTo>
                  <a:pt x="21212" y="8308"/>
                </a:lnTo>
                <a:lnTo>
                  <a:pt x="20631" y="8912"/>
                </a:lnTo>
                <a:lnTo>
                  <a:pt x="19592" y="8761"/>
                </a:lnTo>
                <a:lnTo>
                  <a:pt x="18746" y="8459"/>
                </a:lnTo>
                <a:lnTo>
                  <a:pt x="17319" y="8157"/>
                </a:lnTo>
                <a:lnTo>
                  <a:pt x="16579" y="8761"/>
                </a:lnTo>
                <a:lnTo>
                  <a:pt x="15592" y="8459"/>
                </a:lnTo>
                <a:lnTo>
                  <a:pt x="14993" y="9365"/>
                </a:lnTo>
                <a:lnTo>
                  <a:pt x="14588" y="8308"/>
                </a:lnTo>
                <a:lnTo>
                  <a:pt x="14359" y="8006"/>
                </a:lnTo>
                <a:lnTo>
                  <a:pt x="14165" y="6948"/>
                </a:lnTo>
                <a:lnTo>
                  <a:pt x="14253" y="4834"/>
                </a:lnTo>
                <a:lnTo>
                  <a:pt x="14253" y="2568"/>
                </a:lnTo>
                <a:lnTo>
                  <a:pt x="14059" y="3323"/>
                </a:lnTo>
                <a:lnTo>
                  <a:pt x="13848" y="7401"/>
                </a:lnTo>
                <a:lnTo>
                  <a:pt x="13390" y="10876"/>
                </a:lnTo>
                <a:lnTo>
                  <a:pt x="13126" y="13141"/>
                </a:lnTo>
                <a:lnTo>
                  <a:pt x="12650" y="15256"/>
                </a:lnTo>
                <a:lnTo>
                  <a:pt x="12350" y="14803"/>
                </a:lnTo>
                <a:lnTo>
                  <a:pt x="11822" y="16917"/>
                </a:lnTo>
                <a:lnTo>
                  <a:pt x="11346" y="17824"/>
                </a:lnTo>
                <a:lnTo>
                  <a:pt x="10888" y="18730"/>
                </a:lnTo>
                <a:lnTo>
                  <a:pt x="10307" y="16313"/>
                </a:lnTo>
                <a:lnTo>
                  <a:pt x="9813" y="16615"/>
                </a:lnTo>
                <a:lnTo>
                  <a:pt x="9620" y="13897"/>
                </a:lnTo>
                <a:lnTo>
                  <a:pt x="9162" y="14048"/>
                </a:lnTo>
                <a:lnTo>
                  <a:pt x="8932" y="14803"/>
                </a:lnTo>
                <a:lnTo>
                  <a:pt x="8562" y="12990"/>
                </a:lnTo>
                <a:lnTo>
                  <a:pt x="8263" y="11631"/>
                </a:lnTo>
                <a:lnTo>
                  <a:pt x="8122" y="9365"/>
                </a:lnTo>
                <a:lnTo>
                  <a:pt x="7858" y="4380"/>
                </a:lnTo>
                <a:lnTo>
                  <a:pt x="7611" y="3625"/>
                </a:lnTo>
                <a:lnTo>
                  <a:pt x="7488" y="6646"/>
                </a:lnTo>
                <a:lnTo>
                  <a:pt x="7276" y="6495"/>
                </a:lnTo>
                <a:lnTo>
                  <a:pt x="6554" y="8308"/>
                </a:lnTo>
                <a:lnTo>
                  <a:pt x="5973" y="7250"/>
                </a:lnTo>
              </a:path>
            </a:pathLst>
          </a:custGeom>
          <a:solidFill>
            <a:srgbClr val="000066"/>
          </a:solidFill>
          <a:ln w="12700">
            <a:miter lim="400000"/>
          </a:ln>
        </p:spPr>
        <p:txBody>
          <a:bodyPr lIns="45719" rIns="45719"/>
          <a:lstStyle/>
          <a:p>
            <a:pPr>
              <a:defRPr>
                <a:solidFill>
                  <a:srgbClr val="FFFFCC"/>
                </a:solidFill>
              </a:defRPr>
            </a:pPr>
            <a:endParaRPr/>
          </a:p>
        </p:txBody>
      </p:sp>
      <p:sp>
        <p:nvSpPr>
          <p:cNvPr id="2064" name="Freeform 12"/>
          <p:cNvSpPr/>
          <p:nvPr/>
        </p:nvSpPr>
        <p:spPr>
          <a:xfrm>
            <a:off x="4868862" y="249238"/>
            <a:ext cx="120651" cy="404813"/>
          </a:xfrm>
          <a:custGeom>
            <a:avLst/>
            <a:gdLst/>
            <a:ahLst/>
            <a:cxnLst>
              <a:cxn ang="0">
                <a:pos x="wd2" y="hd2"/>
              </a:cxn>
              <a:cxn ang="5400000">
                <a:pos x="wd2" y="hd2"/>
              </a:cxn>
              <a:cxn ang="10800000">
                <a:pos x="wd2" y="hd2"/>
              </a:cxn>
              <a:cxn ang="16200000">
                <a:pos x="wd2" y="hd2"/>
              </a:cxn>
            </a:cxnLst>
            <a:rect l="0" t="0" r="r" b="b"/>
            <a:pathLst>
              <a:path w="21600" h="21600" extrusionOk="0">
                <a:moveTo>
                  <a:pt x="14495" y="508"/>
                </a:moveTo>
                <a:lnTo>
                  <a:pt x="13358" y="2118"/>
                </a:lnTo>
                <a:lnTo>
                  <a:pt x="21600" y="2287"/>
                </a:lnTo>
                <a:lnTo>
                  <a:pt x="18474" y="5167"/>
                </a:lnTo>
                <a:lnTo>
                  <a:pt x="18758" y="7369"/>
                </a:lnTo>
                <a:lnTo>
                  <a:pt x="20747" y="9318"/>
                </a:lnTo>
                <a:lnTo>
                  <a:pt x="17337" y="11266"/>
                </a:lnTo>
                <a:lnTo>
                  <a:pt x="16200" y="13299"/>
                </a:lnTo>
                <a:lnTo>
                  <a:pt x="14495" y="15332"/>
                </a:lnTo>
                <a:lnTo>
                  <a:pt x="11937" y="16687"/>
                </a:lnTo>
                <a:lnTo>
                  <a:pt x="9095" y="18042"/>
                </a:lnTo>
                <a:lnTo>
                  <a:pt x="5684" y="19482"/>
                </a:lnTo>
                <a:lnTo>
                  <a:pt x="3695" y="20414"/>
                </a:lnTo>
                <a:lnTo>
                  <a:pt x="0" y="21600"/>
                </a:lnTo>
                <a:lnTo>
                  <a:pt x="2274" y="19482"/>
                </a:lnTo>
                <a:lnTo>
                  <a:pt x="6821" y="17958"/>
                </a:lnTo>
                <a:lnTo>
                  <a:pt x="5968" y="16264"/>
                </a:lnTo>
                <a:lnTo>
                  <a:pt x="10232" y="14146"/>
                </a:lnTo>
                <a:lnTo>
                  <a:pt x="12505" y="11605"/>
                </a:lnTo>
                <a:lnTo>
                  <a:pt x="11368" y="9148"/>
                </a:lnTo>
                <a:lnTo>
                  <a:pt x="12221" y="7200"/>
                </a:lnTo>
                <a:lnTo>
                  <a:pt x="11368" y="5760"/>
                </a:lnTo>
                <a:lnTo>
                  <a:pt x="5400" y="3049"/>
                </a:lnTo>
                <a:lnTo>
                  <a:pt x="1705" y="254"/>
                </a:lnTo>
                <a:lnTo>
                  <a:pt x="14211" y="0"/>
                </a:lnTo>
                <a:lnTo>
                  <a:pt x="14495" y="508"/>
                </a:lnTo>
              </a:path>
            </a:pathLst>
          </a:custGeom>
          <a:gradFill>
            <a:gsLst>
              <a:gs pos="0">
                <a:schemeClr val="accent3">
                  <a:lumOff val="44000"/>
                </a:schemeClr>
              </a:gs>
              <a:gs pos="50000">
                <a:srgbClr val="00CCFF"/>
              </a:gs>
              <a:gs pos="100000">
                <a:schemeClr val="accent3">
                  <a:lumOff val="44000"/>
                </a:schemeClr>
              </a:gs>
            </a:gsLst>
          </a:gradFill>
          <a:ln w="12700">
            <a:miter lim="400000"/>
          </a:ln>
        </p:spPr>
        <p:txBody>
          <a:bodyPr lIns="45719" rIns="45719"/>
          <a:lstStyle/>
          <a:p>
            <a:pPr>
              <a:defRPr>
                <a:solidFill>
                  <a:srgbClr val="FFFFCC"/>
                </a:solidFill>
              </a:defRPr>
            </a:pPr>
            <a:endParaRPr/>
          </a:p>
        </p:txBody>
      </p:sp>
      <p:sp>
        <p:nvSpPr>
          <p:cNvPr id="2065" name="Freeform 13"/>
          <p:cNvSpPr/>
          <p:nvPr/>
        </p:nvSpPr>
        <p:spPr>
          <a:xfrm>
            <a:off x="3605212" y="19050"/>
            <a:ext cx="1951038" cy="411163"/>
          </a:xfrm>
          <a:custGeom>
            <a:avLst/>
            <a:gdLst/>
            <a:ahLst/>
            <a:cxnLst>
              <a:cxn ang="0">
                <a:pos x="wd2" y="hd2"/>
              </a:cxn>
              <a:cxn ang="5400000">
                <a:pos x="wd2" y="hd2"/>
              </a:cxn>
              <a:cxn ang="10800000">
                <a:pos x="wd2" y="hd2"/>
              </a:cxn>
              <a:cxn ang="16200000">
                <a:pos x="wd2" y="hd2"/>
              </a:cxn>
            </a:cxnLst>
            <a:rect l="0" t="0" r="r" b="b"/>
            <a:pathLst>
              <a:path w="21600" h="21600" extrusionOk="0">
                <a:moveTo>
                  <a:pt x="0" y="14595"/>
                </a:moveTo>
                <a:lnTo>
                  <a:pt x="0" y="21600"/>
                </a:lnTo>
                <a:lnTo>
                  <a:pt x="53" y="18848"/>
                </a:lnTo>
                <a:lnTo>
                  <a:pt x="70" y="16763"/>
                </a:lnTo>
                <a:lnTo>
                  <a:pt x="88" y="12843"/>
                </a:lnTo>
                <a:lnTo>
                  <a:pt x="141" y="11008"/>
                </a:lnTo>
                <a:lnTo>
                  <a:pt x="281" y="10341"/>
                </a:lnTo>
                <a:lnTo>
                  <a:pt x="404" y="10842"/>
                </a:lnTo>
                <a:lnTo>
                  <a:pt x="580" y="10925"/>
                </a:lnTo>
                <a:lnTo>
                  <a:pt x="826" y="11509"/>
                </a:lnTo>
                <a:lnTo>
                  <a:pt x="984" y="12176"/>
                </a:lnTo>
                <a:lnTo>
                  <a:pt x="1160" y="12176"/>
                </a:lnTo>
                <a:lnTo>
                  <a:pt x="1318" y="11759"/>
                </a:lnTo>
                <a:lnTo>
                  <a:pt x="1494" y="10675"/>
                </a:lnTo>
                <a:lnTo>
                  <a:pt x="1634" y="10758"/>
                </a:lnTo>
                <a:lnTo>
                  <a:pt x="1898" y="11592"/>
                </a:lnTo>
                <a:lnTo>
                  <a:pt x="2214" y="12426"/>
                </a:lnTo>
                <a:lnTo>
                  <a:pt x="2390" y="12593"/>
                </a:lnTo>
                <a:lnTo>
                  <a:pt x="2671" y="12009"/>
                </a:lnTo>
                <a:lnTo>
                  <a:pt x="3005" y="13177"/>
                </a:lnTo>
                <a:lnTo>
                  <a:pt x="3251" y="12593"/>
                </a:lnTo>
                <a:lnTo>
                  <a:pt x="3656" y="11509"/>
                </a:lnTo>
                <a:lnTo>
                  <a:pt x="3902" y="11509"/>
                </a:lnTo>
                <a:lnTo>
                  <a:pt x="4183" y="10592"/>
                </a:lnTo>
                <a:lnTo>
                  <a:pt x="4376" y="10175"/>
                </a:lnTo>
                <a:lnTo>
                  <a:pt x="4657" y="11342"/>
                </a:lnTo>
                <a:lnTo>
                  <a:pt x="4886" y="11008"/>
                </a:lnTo>
                <a:lnTo>
                  <a:pt x="5079" y="11509"/>
                </a:lnTo>
                <a:lnTo>
                  <a:pt x="5360" y="11509"/>
                </a:lnTo>
                <a:lnTo>
                  <a:pt x="5483" y="11926"/>
                </a:lnTo>
                <a:lnTo>
                  <a:pt x="5677" y="11509"/>
                </a:lnTo>
                <a:lnTo>
                  <a:pt x="5817" y="10341"/>
                </a:lnTo>
                <a:lnTo>
                  <a:pt x="6362" y="11425"/>
                </a:lnTo>
                <a:lnTo>
                  <a:pt x="6608" y="12676"/>
                </a:lnTo>
                <a:lnTo>
                  <a:pt x="6714" y="14678"/>
                </a:lnTo>
                <a:lnTo>
                  <a:pt x="7891" y="10091"/>
                </a:lnTo>
                <a:lnTo>
                  <a:pt x="8172" y="8423"/>
                </a:lnTo>
                <a:lnTo>
                  <a:pt x="8454" y="7589"/>
                </a:lnTo>
                <a:lnTo>
                  <a:pt x="8770" y="6922"/>
                </a:lnTo>
                <a:lnTo>
                  <a:pt x="8717" y="8173"/>
                </a:lnTo>
                <a:lnTo>
                  <a:pt x="8366" y="10258"/>
                </a:lnTo>
                <a:lnTo>
                  <a:pt x="8594" y="9924"/>
                </a:lnTo>
                <a:lnTo>
                  <a:pt x="8928" y="9174"/>
                </a:lnTo>
                <a:lnTo>
                  <a:pt x="9174" y="9674"/>
                </a:lnTo>
                <a:lnTo>
                  <a:pt x="9332" y="11008"/>
                </a:lnTo>
                <a:lnTo>
                  <a:pt x="9245" y="12176"/>
                </a:lnTo>
                <a:lnTo>
                  <a:pt x="9561" y="12343"/>
                </a:lnTo>
                <a:lnTo>
                  <a:pt x="9825" y="13177"/>
                </a:lnTo>
                <a:lnTo>
                  <a:pt x="9930" y="14178"/>
                </a:lnTo>
                <a:lnTo>
                  <a:pt x="10159" y="13927"/>
                </a:lnTo>
                <a:lnTo>
                  <a:pt x="10299" y="14845"/>
                </a:lnTo>
                <a:lnTo>
                  <a:pt x="10510" y="16346"/>
                </a:lnTo>
                <a:lnTo>
                  <a:pt x="10686" y="16096"/>
                </a:lnTo>
                <a:lnTo>
                  <a:pt x="10580" y="14845"/>
                </a:lnTo>
                <a:lnTo>
                  <a:pt x="10510" y="13510"/>
                </a:lnTo>
                <a:lnTo>
                  <a:pt x="10369" y="13010"/>
                </a:lnTo>
                <a:lnTo>
                  <a:pt x="10211" y="12093"/>
                </a:lnTo>
                <a:lnTo>
                  <a:pt x="10299" y="10175"/>
                </a:lnTo>
                <a:lnTo>
                  <a:pt x="10176" y="8840"/>
                </a:lnTo>
                <a:lnTo>
                  <a:pt x="9860" y="8590"/>
                </a:lnTo>
                <a:lnTo>
                  <a:pt x="9948" y="7589"/>
                </a:lnTo>
                <a:lnTo>
                  <a:pt x="10159" y="6755"/>
                </a:lnTo>
                <a:lnTo>
                  <a:pt x="9614" y="6839"/>
                </a:lnTo>
                <a:lnTo>
                  <a:pt x="9860" y="6255"/>
                </a:lnTo>
                <a:lnTo>
                  <a:pt x="10317" y="5337"/>
                </a:lnTo>
                <a:lnTo>
                  <a:pt x="10088" y="5171"/>
                </a:lnTo>
                <a:lnTo>
                  <a:pt x="9491" y="5921"/>
                </a:lnTo>
                <a:lnTo>
                  <a:pt x="9209" y="5421"/>
                </a:lnTo>
                <a:lnTo>
                  <a:pt x="9403" y="4670"/>
                </a:lnTo>
                <a:lnTo>
                  <a:pt x="9825" y="4420"/>
                </a:lnTo>
                <a:lnTo>
                  <a:pt x="10176" y="4170"/>
                </a:lnTo>
                <a:lnTo>
                  <a:pt x="10545" y="3503"/>
                </a:lnTo>
                <a:lnTo>
                  <a:pt x="11160" y="3086"/>
                </a:lnTo>
                <a:lnTo>
                  <a:pt x="11600" y="3419"/>
                </a:lnTo>
                <a:lnTo>
                  <a:pt x="11881" y="4587"/>
                </a:lnTo>
                <a:lnTo>
                  <a:pt x="12162" y="5254"/>
                </a:lnTo>
                <a:lnTo>
                  <a:pt x="12373" y="4754"/>
                </a:lnTo>
                <a:lnTo>
                  <a:pt x="12672" y="5004"/>
                </a:lnTo>
                <a:lnTo>
                  <a:pt x="13023" y="6005"/>
                </a:lnTo>
                <a:lnTo>
                  <a:pt x="13322" y="7339"/>
                </a:lnTo>
                <a:lnTo>
                  <a:pt x="13586" y="9007"/>
                </a:lnTo>
                <a:lnTo>
                  <a:pt x="14007" y="9591"/>
                </a:lnTo>
                <a:lnTo>
                  <a:pt x="14341" y="10675"/>
                </a:lnTo>
                <a:lnTo>
                  <a:pt x="14552" y="11592"/>
                </a:lnTo>
                <a:lnTo>
                  <a:pt x="14869" y="12593"/>
                </a:lnTo>
                <a:lnTo>
                  <a:pt x="15220" y="12259"/>
                </a:lnTo>
                <a:lnTo>
                  <a:pt x="15449" y="11759"/>
                </a:lnTo>
                <a:lnTo>
                  <a:pt x="15888" y="11759"/>
                </a:lnTo>
                <a:lnTo>
                  <a:pt x="16117" y="10508"/>
                </a:lnTo>
                <a:lnTo>
                  <a:pt x="16310" y="10675"/>
                </a:lnTo>
                <a:lnTo>
                  <a:pt x="16450" y="10675"/>
                </a:lnTo>
                <a:lnTo>
                  <a:pt x="16626" y="11175"/>
                </a:lnTo>
                <a:lnTo>
                  <a:pt x="16820" y="11592"/>
                </a:lnTo>
                <a:lnTo>
                  <a:pt x="16960" y="10758"/>
                </a:lnTo>
                <a:lnTo>
                  <a:pt x="17118" y="10508"/>
                </a:lnTo>
                <a:lnTo>
                  <a:pt x="17241" y="10842"/>
                </a:lnTo>
                <a:lnTo>
                  <a:pt x="17382" y="10341"/>
                </a:lnTo>
                <a:lnTo>
                  <a:pt x="17663" y="11008"/>
                </a:lnTo>
                <a:lnTo>
                  <a:pt x="17839" y="12176"/>
                </a:lnTo>
                <a:lnTo>
                  <a:pt x="18015" y="12259"/>
                </a:lnTo>
                <a:lnTo>
                  <a:pt x="18138" y="12426"/>
                </a:lnTo>
                <a:lnTo>
                  <a:pt x="18296" y="12009"/>
                </a:lnTo>
                <a:lnTo>
                  <a:pt x="18419" y="11509"/>
                </a:lnTo>
                <a:lnTo>
                  <a:pt x="18524" y="11342"/>
                </a:lnTo>
                <a:lnTo>
                  <a:pt x="18683" y="10842"/>
                </a:lnTo>
                <a:lnTo>
                  <a:pt x="18876" y="10842"/>
                </a:lnTo>
                <a:lnTo>
                  <a:pt x="19052" y="11592"/>
                </a:lnTo>
                <a:lnTo>
                  <a:pt x="19315" y="12176"/>
                </a:lnTo>
                <a:lnTo>
                  <a:pt x="19544" y="11592"/>
                </a:lnTo>
                <a:lnTo>
                  <a:pt x="19667" y="11342"/>
                </a:lnTo>
                <a:lnTo>
                  <a:pt x="19825" y="11592"/>
                </a:lnTo>
                <a:lnTo>
                  <a:pt x="19948" y="11759"/>
                </a:lnTo>
                <a:lnTo>
                  <a:pt x="20106" y="12426"/>
                </a:lnTo>
                <a:lnTo>
                  <a:pt x="20282" y="12426"/>
                </a:lnTo>
                <a:lnTo>
                  <a:pt x="20493" y="12176"/>
                </a:lnTo>
                <a:lnTo>
                  <a:pt x="20739" y="11926"/>
                </a:lnTo>
                <a:lnTo>
                  <a:pt x="21038" y="11509"/>
                </a:lnTo>
                <a:lnTo>
                  <a:pt x="21248" y="11926"/>
                </a:lnTo>
                <a:lnTo>
                  <a:pt x="21372" y="12510"/>
                </a:lnTo>
                <a:lnTo>
                  <a:pt x="21459" y="13761"/>
                </a:lnTo>
                <a:lnTo>
                  <a:pt x="21530" y="15762"/>
                </a:lnTo>
                <a:lnTo>
                  <a:pt x="21600" y="18514"/>
                </a:lnTo>
                <a:lnTo>
                  <a:pt x="21600" y="11425"/>
                </a:lnTo>
                <a:lnTo>
                  <a:pt x="21565" y="10508"/>
                </a:lnTo>
                <a:lnTo>
                  <a:pt x="21512" y="9341"/>
                </a:lnTo>
                <a:lnTo>
                  <a:pt x="21407" y="8340"/>
                </a:lnTo>
                <a:lnTo>
                  <a:pt x="21178" y="7923"/>
                </a:lnTo>
                <a:lnTo>
                  <a:pt x="20862" y="7756"/>
                </a:lnTo>
                <a:lnTo>
                  <a:pt x="20598" y="7923"/>
                </a:lnTo>
                <a:lnTo>
                  <a:pt x="20317" y="7589"/>
                </a:lnTo>
                <a:lnTo>
                  <a:pt x="20036" y="8423"/>
                </a:lnTo>
                <a:lnTo>
                  <a:pt x="19755" y="8006"/>
                </a:lnTo>
                <a:lnTo>
                  <a:pt x="19509" y="7756"/>
                </a:lnTo>
                <a:lnTo>
                  <a:pt x="19315" y="7756"/>
                </a:lnTo>
                <a:lnTo>
                  <a:pt x="18823" y="8006"/>
                </a:lnTo>
                <a:lnTo>
                  <a:pt x="18559" y="8173"/>
                </a:lnTo>
                <a:lnTo>
                  <a:pt x="18278" y="7923"/>
                </a:lnTo>
                <a:lnTo>
                  <a:pt x="17997" y="8256"/>
                </a:lnTo>
                <a:lnTo>
                  <a:pt x="17646" y="7923"/>
                </a:lnTo>
                <a:lnTo>
                  <a:pt x="17505" y="7756"/>
                </a:lnTo>
                <a:lnTo>
                  <a:pt x="17241" y="7756"/>
                </a:lnTo>
                <a:lnTo>
                  <a:pt x="16978" y="7589"/>
                </a:lnTo>
                <a:lnTo>
                  <a:pt x="16784" y="8006"/>
                </a:lnTo>
                <a:lnTo>
                  <a:pt x="16626" y="7923"/>
                </a:lnTo>
                <a:lnTo>
                  <a:pt x="16275" y="7756"/>
                </a:lnTo>
                <a:lnTo>
                  <a:pt x="15976" y="8006"/>
                </a:lnTo>
                <a:lnTo>
                  <a:pt x="15712" y="8006"/>
                </a:lnTo>
                <a:lnTo>
                  <a:pt x="15396" y="7589"/>
                </a:lnTo>
                <a:lnTo>
                  <a:pt x="15132" y="8090"/>
                </a:lnTo>
                <a:lnTo>
                  <a:pt x="14921" y="7756"/>
                </a:lnTo>
                <a:lnTo>
                  <a:pt x="14728" y="8256"/>
                </a:lnTo>
                <a:lnTo>
                  <a:pt x="14517" y="8006"/>
                </a:lnTo>
                <a:lnTo>
                  <a:pt x="14271" y="7756"/>
                </a:lnTo>
                <a:lnTo>
                  <a:pt x="14131" y="7339"/>
                </a:lnTo>
                <a:lnTo>
                  <a:pt x="13797" y="5754"/>
                </a:lnTo>
                <a:lnTo>
                  <a:pt x="13428" y="4337"/>
                </a:lnTo>
                <a:lnTo>
                  <a:pt x="13094" y="3336"/>
                </a:lnTo>
                <a:lnTo>
                  <a:pt x="12777" y="2502"/>
                </a:lnTo>
                <a:lnTo>
                  <a:pt x="12303" y="1418"/>
                </a:lnTo>
                <a:lnTo>
                  <a:pt x="11811" y="667"/>
                </a:lnTo>
                <a:lnTo>
                  <a:pt x="11318" y="167"/>
                </a:lnTo>
                <a:lnTo>
                  <a:pt x="10844" y="0"/>
                </a:lnTo>
                <a:lnTo>
                  <a:pt x="10387" y="167"/>
                </a:lnTo>
                <a:lnTo>
                  <a:pt x="9842" y="667"/>
                </a:lnTo>
                <a:lnTo>
                  <a:pt x="9280" y="1418"/>
                </a:lnTo>
                <a:lnTo>
                  <a:pt x="8788" y="2419"/>
                </a:lnTo>
                <a:lnTo>
                  <a:pt x="8331" y="3753"/>
                </a:lnTo>
                <a:lnTo>
                  <a:pt x="7944" y="5254"/>
                </a:lnTo>
                <a:lnTo>
                  <a:pt x="7487" y="7256"/>
                </a:lnTo>
                <a:lnTo>
                  <a:pt x="7013" y="7923"/>
                </a:lnTo>
                <a:lnTo>
                  <a:pt x="6608" y="8256"/>
                </a:lnTo>
                <a:lnTo>
                  <a:pt x="6186" y="8423"/>
                </a:lnTo>
                <a:lnTo>
                  <a:pt x="5765" y="8090"/>
                </a:lnTo>
                <a:lnTo>
                  <a:pt x="4376" y="8090"/>
                </a:lnTo>
                <a:lnTo>
                  <a:pt x="4060" y="8006"/>
                </a:lnTo>
                <a:lnTo>
                  <a:pt x="3164" y="8256"/>
                </a:lnTo>
                <a:lnTo>
                  <a:pt x="2601" y="8090"/>
                </a:lnTo>
                <a:lnTo>
                  <a:pt x="1916" y="7756"/>
                </a:lnTo>
                <a:lnTo>
                  <a:pt x="1072" y="7923"/>
                </a:lnTo>
                <a:lnTo>
                  <a:pt x="562" y="7923"/>
                </a:lnTo>
                <a:lnTo>
                  <a:pt x="334" y="8006"/>
                </a:lnTo>
                <a:lnTo>
                  <a:pt x="176" y="8423"/>
                </a:lnTo>
                <a:lnTo>
                  <a:pt x="35" y="9424"/>
                </a:lnTo>
                <a:lnTo>
                  <a:pt x="0" y="11008"/>
                </a:lnTo>
                <a:lnTo>
                  <a:pt x="0" y="14595"/>
                </a:lnTo>
              </a:path>
            </a:pathLst>
          </a:custGeom>
          <a:solidFill>
            <a:schemeClr val="accent3">
              <a:lumOff val="44000"/>
            </a:schemeClr>
          </a:solidFill>
          <a:ln w="12700">
            <a:miter lim="400000"/>
          </a:ln>
        </p:spPr>
        <p:txBody>
          <a:bodyPr lIns="45719" rIns="45719"/>
          <a:lstStyle/>
          <a:p>
            <a:pPr>
              <a:defRPr>
                <a:solidFill>
                  <a:srgbClr val="FFFFCC"/>
                </a:solidFill>
              </a:defRPr>
            </a:pPr>
            <a:endParaRPr/>
          </a:p>
        </p:txBody>
      </p:sp>
      <p:sp>
        <p:nvSpPr>
          <p:cNvPr id="2066" name="Freeform 14"/>
          <p:cNvSpPr/>
          <p:nvPr/>
        </p:nvSpPr>
        <p:spPr>
          <a:xfrm>
            <a:off x="4191000" y="234949"/>
            <a:ext cx="88901" cy="398464"/>
          </a:xfrm>
          <a:custGeom>
            <a:avLst/>
            <a:gdLst/>
            <a:ahLst/>
            <a:cxnLst>
              <a:cxn ang="0">
                <a:pos x="wd2" y="hd2"/>
              </a:cxn>
              <a:cxn ang="5400000">
                <a:pos x="wd2" y="hd2"/>
              </a:cxn>
              <a:cxn ang="10800000">
                <a:pos x="wd2" y="hd2"/>
              </a:cxn>
              <a:cxn ang="16200000">
                <a:pos x="wd2" y="hd2"/>
              </a:cxn>
            </a:cxnLst>
            <a:rect l="0" t="0" r="r" b="b"/>
            <a:pathLst>
              <a:path w="21600" h="21600" extrusionOk="0">
                <a:moveTo>
                  <a:pt x="5014" y="516"/>
                </a:moveTo>
                <a:lnTo>
                  <a:pt x="6557" y="2151"/>
                </a:lnTo>
                <a:lnTo>
                  <a:pt x="5014" y="2926"/>
                </a:lnTo>
                <a:lnTo>
                  <a:pt x="2314" y="5335"/>
                </a:lnTo>
                <a:lnTo>
                  <a:pt x="386" y="7401"/>
                </a:lnTo>
                <a:lnTo>
                  <a:pt x="0" y="9294"/>
                </a:lnTo>
                <a:lnTo>
                  <a:pt x="1929" y="11618"/>
                </a:lnTo>
                <a:lnTo>
                  <a:pt x="3086" y="13769"/>
                </a:lnTo>
                <a:lnTo>
                  <a:pt x="5014" y="15834"/>
                </a:lnTo>
                <a:lnTo>
                  <a:pt x="10414" y="17211"/>
                </a:lnTo>
                <a:lnTo>
                  <a:pt x="12343" y="18674"/>
                </a:lnTo>
                <a:lnTo>
                  <a:pt x="17357" y="20137"/>
                </a:lnTo>
                <a:lnTo>
                  <a:pt x="21600" y="21600"/>
                </a:lnTo>
                <a:lnTo>
                  <a:pt x="19671" y="20223"/>
                </a:lnTo>
                <a:lnTo>
                  <a:pt x="15429" y="18588"/>
                </a:lnTo>
                <a:lnTo>
                  <a:pt x="16586" y="16867"/>
                </a:lnTo>
                <a:lnTo>
                  <a:pt x="10800" y="14629"/>
                </a:lnTo>
                <a:lnTo>
                  <a:pt x="5786" y="12048"/>
                </a:lnTo>
                <a:lnTo>
                  <a:pt x="4629" y="8089"/>
                </a:lnTo>
                <a:lnTo>
                  <a:pt x="6557" y="5508"/>
                </a:lnTo>
                <a:lnTo>
                  <a:pt x="9643" y="2926"/>
                </a:lnTo>
                <a:lnTo>
                  <a:pt x="10414" y="1033"/>
                </a:lnTo>
                <a:lnTo>
                  <a:pt x="5786" y="0"/>
                </a:lnTo>
                <a:lnTo>
                  <a:pt x="5014" y="516"/>
                </a:lnTo>
              </a:path>
            </a:pathLst>
          </a:custGeom>
          <a:solidFill>
            <a:schemeClr val="accent3">
              <a:lumOff val="44000"/>
            </a:schemeClr>
          </a:solidFill>
          <a:ln w="12700">
            <a:miter lim="400000"/>
          </a:ln>
        </p:spPr>
        <p:txBody>
          <a:bodyPr lIns="45719" rIns="45719"/>
          <a:lstStyle/>
          <a:p>
            <a:pPr>
              <a:defRPr>
                <a:solidFill>
                  <a:srgbClr val="FFFFCC"/>
                </a:solidFill>
              </a:defRPr>
            </a:pPr>
            <a:endParaRPr/>
          </a:p>
        </p:txBody>
      </p:sp>
      <p:grpSp>
        <p:nvGrpSpPr>
          <p:cNvPr id="2072" name="Group 15"/>
          <p:cNvGrpSpPr/>
          <p:nvPr/>
        </p:nvGrpSpPr>
        <p:grpSpPr>
          <a:xfrm>
            <a:off x="63500" y="153987"/>
            <a:ext cx="3433763" cy="519114"/>
            <a:chOff x="0" y="0"/>
            <a:chExt cx="3433762" cy="519112"/>
          </a:xfrm>
        </p:grpSpPr>
        <p:sp>
          <p:nvSpPr>
            <p:cNvPr id="2067" name="Freeform 16"/>
            <p:cNvSpPr/>
            <p:nvPr/>
          </p:nvSpPr>
          <p:spPr>
            <a:xfrm>
              <a:off x="0" y="0"/>
              <a:ext cx="3433763" cy="422276"/>
            </a:xfrm>
            <a:custGeom>
              <a:avLst/>
              <a:gdLst/>
              <a:ahLst/>
              <a:cxnLst>
                <a:cxn ang="0">
                  <a:pos x="wd2" y="hd2"/>
                </a:cxn>
                <a:cxn ang="5400000">
                  <a:pos x="wd2" y="hd2"/>
                </a:cxn>
                <a:cxn ang="10800000">
                  <a:pos x="wd2" y="hd2"/>
                </a:cxn>
                <a:cxn ang="16200000">
                  <a:pos x="wd2" y="hd2"/>
                </a:cxn>
              </a:cxnLst>
              <a:rect l="0" t="0" r="r" b="b"/>
              <a:pathLst>
                <a:path w="21600" h="21600" extrusionOk="0">
                  <a:moveTo>
                    <a:pt x="290" y="244"/>
                  </a:moveTo>
                  <a:lnTo>
                    <a:pt x="459" y="0"/>
                  </a:lnTo>
                  <a:lnTo>
                    <a:pt x="20931" y="0"/>
                  </a:lnTo>
                  <a:lnTo>
                    <a:pt x="21171" y="162"/>
                  </a:lnTo>
                  <a:lnTo>
                    <a:pt x="21340" y="731"/>
                  </a:lnTo>
                  <a:lnTo>
                    <a:pt x="21490" y="2111"/>
                  </a:lnTo>
                  <a:lnTo>
                    <a:pt x="21570" y="3735"/>
                  </a:lnTo>
                  <a:lnTo>
                    <a:pt x="21600" y="5603"/>
                  </a:lnTo>
                  <a:lnTo>
                    <a:pt x="21600" y="21600"/>
                  </a:lnTo>
                  <a:lnTo>
                    <a:pt x="0" y="21600"/>
                  </a:lnTo>
                  <a:lnTo>
                    <a:pt x="0" y="6659"/>
                  </a:lnTo>
                  <a:lnTo>
                    <a:pt x="10" y="4466"/>
                  </a:lnTo>
                  <a:lnTo>
                    <a:pt x="90" y="2355"/>
                  </a:lnTo>
                  <a:lnTo>
                    <a:pt x="160" y="1218"/>
                  </a:lnTo>
                  <a:lnTo>
                    <a:pt x="290" y="244"/>
                  </a:lnTo>
                </a:path>
              </a:pathLst>
            </a:custGeom>
            <a:gradFill flip="none" rotWithShape="1">
              <a:gsLst>
                <a:gs pos="0">
                  <a:srgbClr val="00CCFF"/>
                </a:gs>
                <a:gs pos="100000">
                  <a:schemeClr val="accent3">
                    <a:lumOff val="44000"/>
                  </a:schemeClr>
                </a:gs>
              </a:gsLst>
              <a:lin ang="5400000" scaled="0"/>
            </a:gra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068" name="Freeform 17"/>
            <p:cNvSpPr/>
            <p:nvPr/>
          </p:nvSpPr>
          <p:spPr>
            <a:xfrm>
              <a:off x="0" y="271462"/>
              <a:ext cx="3433763" cy="180976"/>
            </a:xfrm>
            <a:custGeom>
              <a:avLst/>
              <a:gdLst/>
              <a:ahLst/>
              <a:cxnLst>
                <a:cxn ang="0">
                  <a:pos x="wd2" y="hd2"/>
                </a:cxn>
                <a:cxn ang="5400000">
                  <a:pos x="wd2" y="hd2"/>
                </a:cxn>
                <a:cxn ang="10800000">
                  <a:pos x="wd2" y="hd2"/>
                </a:cxn>
                <a:cxn ang="16200000">
                  <a:pos x="wd2" y="hd2"/>
                </a:cxn>
              </a:cxnLst>
              <a:rect l="0" t="0" r="r" b="b"/>
              <a:pathLst>
                <a:path w="21600" h="21600" extrusionOk="0">
                  <a:moveTo>
                    <a:pt x="749" y="6632"/>
                  </a:moveTo>
                  <a:lnTo>
                    <a:pt x="1049" y="7389"/>
                  </a:lnTo>
                  <a:lnTo>
                    <a:pt x="1378" y="6632"/>
                  </a:lnTo>
                  <a:lnTo>
                    <a:pt x="1698" y="7389"/>
                  </a:lnTo>
                  <a:lnTo>
                    <a:pt x="1947" y="9474"/>
                  </a:lnTo>
                  <a:lnTo>
                    <a:pt x="2207" y="10989"/>
                  </a:lnTo>
                  <a:lnTo>
                    <a:pt x="2656" y="9663"/>
                  </a:lnTo>
                  <a:lnTo>
                    <a:pt x="3046" y="8905"/>
                  </a:lnTo>
                  <a:lnTo>
                    <a:pt x="3595" y="8905"/>
                  </a:lnTo>
                  <a:lnTo>
                    <a:pt x="3994" y="7768"/>
                  </a:lnTo>
                  <a:lnTo>
                    <a:pt x="4344" y="8905"/>
                  </a:lnTo>
                  <a:lnTo>
                    <a:pt x="4654" y="10042"/>
                  </a:lnTo>
                  <a:lnTo>
                    <a:pt x="4933" y="10421"/>
                  </a:lnTo>
                  <a:lnTo>
                    <a:pt x="5373" y="8905"/>
                  </a:lnTo>
                  <a:lnTo>
                    <a:pt x="5852" y="8905"/>
                  </a:lnTo>
                  <a:lnTo>
                    <a:pt x="6531" y="9474"/>
                  </a:lnTo>
                  <a:lnTo>
                    <a:pt x="6821" y="11558"/>
                  </a:lnTo>
                  <a:lnTo>
                    <a:pt x="7270" y="10989"/>
                  </a:lnTo>
                  <a:lnTo>
                    <a:pt x="7719" y="7768"/>
                  </a:lnTo>
                  <a:lnTo>
                    <a:pt x="8139" y="6632"/>
                  </a:lnTo>
                  <a:lnTo>
                    <a:pt x="8428" y="7768"/>
                  </a:lnTo>
                  <a:lnTo>
                    <a:pt x="8788" y="10611"/>
                  </a:lnTo>
                  <a:lnTo>
                    <a:pt x="9197" y="11747"/>
                  </a:lnTo>
                  <a:lnTo>
                    <a:pt x="9667" y="9853"/>
                  </a:lnTo>
                  <a:lnTo>
                    <a:pt x="9876" y="9284"/>
                  </a:lnTo>
                  <a:lnTo>
                    <a:pt x="10116" y="10611"/>
                  </a:lnTo>
                  <a:lnTo>
                    <a:pt x="10306" y="8905"/>
                  </a:lnTo>
                  <a:lnTo>
                    <a:pt x="10515" y="6632"/>
                  </a:lnTo>
                  <a:lnTo>
                    <a:pt x="10765" y="4547"/>
                  </a:lnTo>
                  <a:lnTo>
                    <a:pt x="11035" y="3979"/>
                  </a:lnTo>
                  <a:lnTo>
                    <a:pt x="11344" y="4547"/>
                  </a:lnTo>
                  <a:lnTo>
                    <a:pt x="11654" y="3600"/>
                  </a:lnTo>
                  <a:lnTo>
                    <a:pt x="11963" y="2463"/>
                  </a:lnTo>
                  <a:lnTo>
                    <a:pt x="12163" y="2463"/>
                  </a:lnTo>
                  <a:lnTo>
                    <a:pt x="12353" y="2842"/>
                  </a:lnTo>
                  <a:lnTo>
                    <a:pt x="12632" y="5495"/>
                  </a:lnTo>
                  <a:lnTo>
                    <a:pt x="12912" y="5116"/>
                  </a:lnTo>
                  <a:lnTo>
                    <a:pt x="13142" y="7768"/>
                  </a:lnTo>
                  <a:lnTo>
                    <a:pt x="13591" y="7768"/>
                  </a:lnTo>
                  <a:lnTo>
                    <a:pt x="13971" y="6253"/>
                  </a:lnTo>
                  <a:lnTo>
                    <a:pt x="14150" y="8337"/>
                  </a:lnTo>
                  <a:lnTo>
                    <a:pt x="14340" y="10421"/>
                  </a:lnTo>
                  <a:lnTo>
                    <a:pt x="14600" y="9853"/>
                  </a:lnTo>
                  <a:lnTo>
                    <a:pt x="14909" y="10989"/>
                  </a:lnTo>
                  <a:lnTo>
                    <a:pt x="15239" y="9853"/>
                  </a:lnTo>
                  <a:lnTo>
                    <a:pt x="15868" y="10989"/>
                  </a:lnTo>
                  <a:lnTo>
                    <a:pt x="16138" y="12126"/>
                  </a:lnTo>
                  <a:lnTo>
                    <a:pt x="16447" y="9284"/>
                  </a:lnTo>
                  <a:lnTo>
                    <a:pt x="16647" y="9095"/>
                  </a:lnTo>
                  <a:lnTo>
                    <a:pt x="16887" y="10042"/>
                  </a:lnTo>
                  <a:lnTo>
                    <a:pt x="17116" y="9663"/>
                  </a:lnTo>
                  <a:lnTo>
                    <a:pt x="17406" y="6632"/>
                  </a:lnTo>
                  <a:lnTo>
                    <a:pt x="17905" y="5874"/>
                  </a:lnTo>
                  <a:lnTo>
                    <a:pt x="18145" y="6253"/>
                  </a:lnTo>
                  <a:lnTo>
                    <a:pt x="18394" y="6253"/>
                  </a:lnTo>
                  <a:lnTo>
                    <a:pt x="18754" y="2463"/>
                  </a:lnTo>
                  <a:lnTo>
                    <a:pt x="18964" y="1137"/>
                  </a:lnTo>
                  <a:lnTo>
                    <a:pt x="19233" y="1705"/>
                  </a:lnTo>
                  <a:lnTo>
                    <a:pt x="19543" y="5495"/>
                  </a:lnTo>
                  <a:lnTo>
                    <a:pt x="19852" y="3221"/>
                  </a:lnTo>
                  <a:lnTo>
                    <a:pt x="20142" y="0"/>
                  </a:lnTo>
                  <a:lnTo>
                    <a:pt x="20392" y="189"/>
                  </a:lnTo>
                  <a:lnTo>
                    <a:pt x="20681" y="6632"/>
                  </a:lnTo>
                  <a:lnTo>
                    <a:pt x="20901" y="5495"/>
                  </a:lnTo>
                  <a:lnTo>
                    <a:pt x="21221" y="2842"/>
                  </a:lnTo>
                  <a:lnTo>
                    <a:pt x="21470" y="2653"/>
                  </a:lnTo>
                  <a:lnTo>
                    <a:pt x="21600" y="4926"/>
                  </a:lnTo>
                  <a:lnTo>
                    <a:pt x="21600" y="21600"/>
                  </a:lnTo>
                  <a:lnTo>
                    <a:pt x="9077" y="16863"/>
                  </a:lnTo>
                  <a:lnTo>
                    <a:pt x="8918" y="17432"/>
                  </a:lnTo>
                  <a:lnTo>
                    <a:pt x="0" y="15537"/>
                  </a:lnTo>
                  <a:lnTo>
                    <a:pt x="0" y="3411"/>
                  </a:lnTo>
                  <a:lnTo>
                    <a:pt x="130" y="5116"/>
                  </a:lnTo>
                  <a:lnTo>
                    <a:pt x="320" y="5874"/>
                  </a:lnTo>
                  <a:lnTo>
                    <a:pt x="559" y="6063"/>
                  </a:lnTo>
                  <a:lnTo>
                    <a:pt x="749" y="6632"/>
                  </a:lnTo>
                </a:path>
              </a:pathLst>
            </a:custGeom>
            <a:solidFill>
              <a:srgbClr val="003300"/>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069" name="Freeform 18"/>
            <p:cNvSpPr/>
            <p:nvPr/>
          </p:nvSpPr>
          <p:spPr>
            <a:xfrm>
              <a:off x="0" y="333375"/>
              <a:ext cx="3433763" cy="185738"/>
            </a:xfrm>
            <a:custGeom>
              <a:avLst/>
              <a:gdLst/>
              <a:ahLst/>
              <a:cxnLst>
                <a:cxn ang="0">
                  <a:pos x="wd2" y="hd2"/>
                </a:cxn>
                <a:cxn ang="5400000">
                  <a:pos x="wd2" y="hd2"/>
                </a:cxn>
                <a:cxn ang="10800000">
                  <a:pos x="wd2" y="hd2"/>
                </a:cxn>
                <a:cxn ang="16200000">
                  <a:pos x="wd2" y="hd2"/>
                </a:cxn>
              </a:cxnLst>
              <a:rect l="0" t="0" r="r" b="b"/>
              <a:pathLst>
                <a:path w="21600" h="21600" extrusionOk="0">
                  <a:moveTo>
                    <a:pt x="290" y="21046"/>
                  </a:moveTo>
                  <a:lnTo>
                    <a:pt x="459" y="21415"/>
                  </a:lnTo>
                  <a:lnTo>
                    <a:pt x="659" y="21600"/>
                  </a:lnTo>
                  <a:lnTo>
                    <a:pt x="20931" y="21600"/>
                  </a:lnTo>
                  <a:lnTo>
                    <a:pt x="21171" y="21231"/>
                  </a:lnTo>
                  <a:lnTo>
                    <a:pt x="21340" y="20862"/>
                  </a:lnTo>
                  <a:lnTo>
                    <a:pt x="21490" y="19569"/>
                  </a:lnTo>
                  <a:lnTo>
                    <a:pt x="21570" y="18092"/>
                  </a:lnTo>
                  <a:lnTo>
                    <a:pt x="21600" y="16615"/>
                  </a:lnTo>
                  <a:lnTo>
                    <a:pt x="21600" y="2400"/>
                  </a:lnTo>
                  <a:lnTo>
                    <a:pt x="21410" y="0"/>
                  </a:lnTo>
                  <a:lnTo>
                    <a:pt x="21310" y="738"/>
                  </a:lnTo>
                  <a:lnTo>
                    <a:pt x="21221" y="3138"/>
                  </a:lnTo>
                  <a:lnTo>
                    <a:pt x="21151" y="5908"/>
                  </a:lnTo>
                  <a:lnTo>
                    <a:pt x="21061" y="5723"/>
                  </a:lnTo>
                  <a:lnTo>
                    <a:pt x="20941" y="5354"/>
                  </a:lnTo>
                  <a:lnTo>
                    <a:pt x="20681" y="4062"/>
                  </a:lnTo>
                  <a:lnTo>
                    <a:pt x="20512" y="2954"/>
                  </a:lnTo>
                  <a:lnTo>
                    <a:pt x="20242" y="2400"/>
                  </a:lnTo>
                  <a:lnTo>
                    <a:pt x="19952" y="3692"/>
                  </a:lnTo>
                  <a:lnTo>
                    <a:pt x="19673" y="5723"/>
                  </a:lnTo>
                  <a:lnTo>
                    <a:pt x="19483" y="4246"/>
                  </a:lnTo>
                  <a:lnTo>
                    <a:pt x="19313" y="4062"/>
                  </a:lnTo>
                  <a:lnTo>
                    <a:pt x="19074" y="2954"/>
                  </a:lnTo>
                  <a:lnTo>
                    <a:pt x="18824" y="3323"/>
                  </a:lnTo>
                  <a:lnTo>
                    <a:pt x="18654" y="4615"/>
                  </a:lnTo>
                  <a:lnTo>
                    <a:pt x="18584" y="6462"/>
                  </a:lnTo>
                  <a:lnTo>
                    <a:pt x="18384" y="5723"/>
                  </a:lnTo>
                  <a:lnTo>
                    <a:pt x="18105" y="5723"/>
                  </a:lnTo>
                  <a:lnTo>
                    <a:pt x="17735" y="4800"/>
                  </a:lnTo>
                  <a:lnTo>
                    <a:pt x="17416" y="6462"/>
                  </a:lnTo>
                  <a:lnTo>
                    <a:pt x="17136" y="4062"/>
                  </a:lnTo>
                  <a:lnTo>
                    <a:pt x="16767" y="5723"/>
                  </a:lnTo>
                  <a:lnTo>
                    <a:pt x="16417" y="9415"/>
                  </a:lnTo>
                  <a:lnTo>
                    <a:pt x="16118" y="8123"/>
                  </a:lnTo>
                  <a:lnTo>
                    <a:pt x="15868" y="6646"/>
                  </a:lnTo>
                  <a:lnTo>
                    <a:pt x="15578" y="5908"/>
                  </a:lnTo>
                  <a:lnTo>
                    <a:pt x="15219" y="6462"/>
                  </a:lnTo>
                  <a:lnTo>
                    <a:pt x="14650" y="7569"/>
                  </a:lnTo>
                  <a:lnTo>
                    <a:pt x="14150" y="6277"/>
                  </a:lnTo>
                  <a:lnTo>
                    <a:pt x="13931" y="7015"/>
                  </a:lnTo>
                  <a:lnTo>
                    <a:pt x="13651" y="5723"/>
                  </a:lnTo>
                  <a:lnTo>
                    <a:pt x="13461" y="4246"/>
                  </a:lnTo>
                  <a:lnTo>
                    <a:pt x="13252" y="4062"/>
                  </a:lnTo>
                  <a:lnTo>
                    <a:pt x="12852" y="4800"/>
                  </a:lnTo>
                  <a:lnTo>
                    <a:pt x="12353" y="7569"/>
                  </a:lnTo>
                  <a:lnTo>
                    <a:pt x="11923" y="5169"/>
                  </a:lnTo>
                  <a:lnTo>
                    <a:pt x="11574" y="5723"/>
                  </a:lnTo>
                  <a:lnTo>
                    <a:pt x="11234" y="8862"/>
                  </a:lnTo>
                  <a:lnTo>
                    <a:pt x="10635" y="6646"/>
                  </a:lnTo>
                  <a:lnTo>
                    <a:pt x="10176" y="7754"/>
                  </a:lnTo>
                  <a:lnTo>
                    <a:pt x="9866" y="6646"/>
                  </a:lnTo>
                  <a:lnTo>
                    <a:pt x="9417" y="7200"/>
                  </a:lnTo>
                  <a:lnTo>
                    <a:pt x="8958" y="8862"/>
                  </a:lnTo>
                  <a:lnTo>
                    <a:pt x="8648" y="8308"/>
                  </a:lnTo>
                  <a:lnTo>
                    <a:pt x="7999" y="7754"/>
                  </a:lnTo>
                  <a:lnTo>
                    <a:pt x="7589" y="8862"/>
                  </a:lnTo>
                  <a:lnTo>
                    <a:pt x="6910" y="8123"/>
                  </a:lnTo>
                  <a:lnTo>
                    <a:pt x="6351" y="7200"/>
                  </a:lnTo>
                  <a:lnTo>
                    <a:pt x="5742" y="5723"/>
                  </a:lnTo>
                  <a:lnTo>
                    <a:pt x="5173" y="7200"/>
                  </a:lnTo>
                  <a:lnTo>
                    <a:pt x="4534" y="4062"/>
                  </a:lnTo>
                  <a:lnTo>
                    <a:pt x="4034" y="4062"/>
                  </a:lnTo>
                  <a:lnTo>
                    <a:pt x="3705" y="6092"/>
                  </a:lnTo>
                  <a:lnTo>
                    <a:pt x="3485" y="4431"/>
                  </a:lnTo>
                  <a:lnTo>
                    <a:pt x="3216" y="5354"/>
                  </a:lnTo>
                  <a:lnTo>
                    <a:pt x="2866" y="5723"/>
                  </a:lnTo>
                  <a:lnTo>
                    <a:pt x="2517" y="6277"/>
                  </a:lnTo>
                  <a:lnTo>
                    <a:pt x="2107" y="7569"/>
                  </a:lnTo>
                  <a:lnTo>
                    <a:pt x="1758" y="6092"/>
                  </a:lnTo>
                  <a:lnTo>
                    <a:pt x="1428" y="6831"/>
                  </a:lnTo>
                  <a:lnTo>
                    <a:pt x="989" y="7385"/>
                  </a:lnTo>
                  <a:lnTo>
                    <a:pt x="709" y="6831"/>
                  </a:lnTo>
                  <a:lnTo>
                    <a:pt x="200" y="6462"/>
                  </a:lnTo>
                  <a:lnTo>
                    <a:pt x="0" y="8123"/>
                  </a:lnTo>
                  <a:lnTo>
                    <a:pt x="20" y="12738"/>
                  </a:lnTo>
                  <a:lnTo>
                    <a:pt x="50" y="16800"/>
                  </a:lnTo>
                  <a:lnTo>
                    <a:pt x="160" y="20308"/>
                  </a:lnTo>
                  <a:lnTo>
                    <a:pt x="290" y="21046"/>
                  </a:lnTo>
                </a:path>
              </a:pathLst>
            </a:custGeom>
            <a:gradFill flip="none" rotWithShape="1">
              <a:gsLst>
                <a:gs pos="0">
                  <a:srgbClr val="CC6600"/>
                </a:gs>
                <a:gs pos="100000">
                  <a:srgbClr val="000000"/>
                </a:gs>
              </a:gsLst>
              <a:lin ang="5400000" scaled="0"/>
            </a:gra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070" name="Freeform 19"/>
            <p:cNvSpPr/>
            <p:nvPr/>
          </p:nvSpPr>
          <p:spPr>
            <a:xfrm>
              <a:off x="19050" y="11112"/>
              <a:ext cx="3379788" cy="241301"/>
            </a:xfrm>
            <a:custGeom>
              <a:avLst/>
              <a:gdLst/>
              <a:ahLst/>
              <a:cxnLst>
                <a:cxn ang="0">
                  <a:pos x="wd2" y="hd2"/>
                </a:cxn>
                <a:cxn ang="5400000">
                  <a:pos x="wd2" y="hd2"/>
                </a:cxn>
                <a:cxn ang="10800000">
                  <a:pos x="wd2" y="hd2"/>
                </a:cxn>
                <a:cxn ang="16200000">
                  <a:pos x="wd2" y="hd2"/>
                </a:cxn>
              </a:cxnLst>
              <a:rect l="0" t="0" r="r" b="b"/>
              <a:pathLst>
                <a:path w="21600" h="21600" extrusionOk="0">
                  <a:moveTo>
                    <a:pt x="0" y="10516"/>
                  </a:moveTo>
                  <a:lnTo>
                    <a:pt x="0" y="21600"/>
                  </a:lnTo>
                  <a:lnTo>
                    <a:pt x="51" y="17337"/>
                  </a:lnTo>
                  <a:lnTo>
                    <a:pt x="71" y="13926"/>
                  </a:lnTo>
                  <a:lnTo>
                    <a:pt x="91" y="7816"/>
                  </a:lnTo>
                  <a:lnTo>
                    <a:pt x="152" y="4832"/>
                  </a:lnTo>
                  <a:lnTo>
                    <a:pt x="284" y="3837"/>
                  </a:lnTo>
                  <a:lnTo>
                    <a:pt x="609" y="3126"/>
                  </a:lnTo>
                  <a:lnTo>
                    <a:pt x="1025" y="3411"/>
                  </a:lnTo>
                  <a:lnTo>
                    <a:pt x="2029" y="3411"/>
                  </a:lnTo>
                  <a:lnTo>
                    <a:pt x="2465" y="3979"/>
                  </a:lnTo>
                  <a:lnTo>
                    <a:pt x="3105" y="3411"/>
                  </a:lnTo>
                  <a:lnTo>
                    <a:pt x="3835" y="3695"/>
                  </a:lnTo>
                  <a:lnTo>
                    <a:pt x="4373" y="3553"/>
                  </a:lnTo>
                  <a:lnTo>
                    <a:pt x="5448" y="3979"/>
                  </a:lnTo>
                  <a:lnTo>
                    <a:pt x="5824" y="3837"/>
                  </a:lnTo>
                  <a:lnTo>
                    <a:pt x="6544" y="3411"/>
                  </a:lnTo>
                  <a:lnTo>
                    <a:pt x="6787" y="4121"/>
                  </a:lnTo>
                  <a:lnTo>
                    <a:pt x="7457" y="3411"/>
                  </a:lnTo>
                  <a:lnTo>
                    <a:pt x="8482" y="3837"/>
                  </a:lnTo>
                  <a:lnTo>
                    <a:pt x="8827" y="4405"/>
                  </a:lnTo>
                  <a:lnTo>
                    <a:pt x="9364" y="3979"/>
                  </a:lnTo>
                  <a:lnTo>
                    <a:pt x="9821" y="4689"/>
                  </a:lnTo>
                  <a:lnTo>
                    <a:pt x="10206" y="4689"/>
                  </a:lnTo>
                  <a:lnTo>
                    <a:pt x="10957" y="3979"/>
                  </a:lnTo>
                  <a:lnTo>
                    <a:pt x="11667" y="4405"/>
                  </a:lnTo>
                  <a:lnTo>
                    <a:pt x="12296" y="5400"/>
                  </a:lnTo>
                  <a:lnTo>
                    <a:pt x="12499" y="5542"/>
                  </a:lnTo>
                  <a:lnTo>
                    <a:pt x="13352" y="4974"/>
                  </a:lnTo>
                  <a:lnTo>
                    <a:pt x="14153" y="4547"/>
                  </a:lnTo>
                  <a:lnTo>
                    <a:pt x="14346" y="4263"/>
                  </a:lnTo>
                  <a:lnTo>
                    <a:pt x="14650" y="4405"/>
                  </a:lnTo>
                  <a:lnTo>
                    <a:pt x="15482" y="4832"/>
                  </a:lnTo>
                  <a:lnTo>
                    <a:pt x="16121" y="4121"/>
                  </a:lnTo>
                  <a:lnTo>
                    <a:pt x="16446" y="4263"/>
                  </a:lnTo>
                  <a:lnTo>
                    <a:pt x="16963" y="4405"/>
                  </a:lnTo>
                  <a:lnTo>
                    <a:pt x="17390" y="3837"/>
                  </a:lnTo>
                  <a:lnTo>
                    <a:pt x="17684" y="3411"/>
                  </a:lnTo>
                  <a:lnTo>
                    <a:pt x="18069" y="4263"/>
                  </a:lnTo>
                  <a:lnTo>
                    <a:pt x="18881" y="4547"/>
                  </a:lnTo>
                  <a:lnTo>
                    <a:pt x="19419" y="3411"/>
                  </a:lnTo>
                  <a:lnTo>
                    <a:pt x="20200" y="4405"/>
                  </a:lnTo>
                  <a:lnTo>
                    <a:pt x="21052" y="4405"/>
                  </a:lnTo>
                  <a:lnTo>
                    <a:pt x="21245" y="6253"/>
                  </a:lnTo>
                  <a:lnTo>
                    <a:pt x="21367" y="7247"/>
                  </a:lnTo>
                  <a:lnTo>
                    <a:pt x="21458" y="9095"/>
                  </a:lnTo>
                  <a:lnTo>
                    <a:pt x="21529" y="12363"/>
                  </a:lnTo>
                  <a:lnTo>
                    <a:pt x="21600" y="16626"/>
                  </a:lnTo>
                  <a:lnTo>
                    <a:pt x="21600" y="5542"/>
                  </a:lnTo>
                  <a:lnTo>
                    <a:pt x="21559" y="3979"/>
                  </a:lnTo>
                  <a:lnTo>
                    <a:pt x="21509" y="2132"/>
                  </a:lnTo>
                  <a:lnTo>
                    <a:pt x="21204" y="995"/>
                  </a:lnTo>
                  <a:lnTo>
                    <a:pt x="20027" y="711"/>
                  </a:lnTo>
                  <a:lnTo>
                    <a:pt x="19753" y="142"/>
                  </a:lnTo>
                  <a:lnTo>
                    <a:pt x="18830" y="142"/>
                  </a:lnTo>
                  <a:lnTo>
                    <a:pt x="18556" y="426"/>
                  </a:lnTo>
                  <a:lnTo>
                    <a:pt x="17998" y="426"/>
                  </a:lnTo>
                  <a:lnTo>
                    <a:pt x="17582" y="284"/>
                  </a:lnTo>
                  <a:lnTo>
                    <a:pt x="16821" y="995"/>
                  </a:lnTo>
                  <a:lnTo>
                    <a:pt x="15239" y="426"/>
                  </a:lnTo>
                  <a:lnTo>
                    <a:pt x="14742" y="711"/>
                  </a:lnTo>
                  <a:lnTo>
                    <a:pt x="13869" y="1279"/>
                  </a:lnTo>
                  <a:lnTo>
                    <a:pt x="13311" y="853"/>
                  </a:lnTo>
                  <a:lnTo>
                    <a:pt x="12753" y="711"/>
                  </a:lnTo>
                  <a:lnTo>
                    <a:pt x="12296" y="711"/>
                  </a:lnTo>
                  <a:lnTo>
                    <a:pt x="11809" y="1137"/>
                  </a:lnTo>
                  <a:lnTo>
                    <a:pt x="11515" y="568"/>
                  </a:lnTo>
                  <a:lnTo>
                    <a:pt x="10460" y="711"/>
                  </a:lnTo>
                  <a:lnTo>
                    <a:pt x="10146" y="711"/>
                  </a:lnTo>
                  <a:lnTo>
                    <a:pt x="9588" y="568"/>
                  </a:lnTo>
                  <a:lnTo>
                    <a:pt x="8492" y="853"/>
                  </a:lnTo>
                  <a:lnTo>
                    <a:pt x="7518" y="568"/>
                  </a:lnTo>
                  <a:lnTo>
                    <a:pt x="6615" y="568"/>
                  </a:lnTo>
                  <a:lnTo>
                    <a:pt x="6189" y="711"/>
                  </a:lnTo>
                  <a:lnTo>
                    <a:pt x="5773" y="284"/>
                  </a:lnTo>
                  <a:lnTo>
                    <a:pt x="4373" y="284"/>
                  </a:lnTo>
                  <a:lnTo>
                    <a:pt x="3165" y="568"/>
                  </a:lnTo>
                  <a:lnTo>
                    <a:pt x="2597" y="284"/>
                  </a:lnTo>
                  <a:lnTo>
                    <a:pt x="1928" y="568"/>
                  </a:lnTo>
                  <a:lnTo>
                    <a:pt x="1086" y="0"/>
                  </a:lnTo>
                  <a:lnTo>
                    <a:pt x="568" y="0"/>
                  </a:lnTo>
                  <a:lnTo>
                    <a:pt x="345" y="142"/>
                  </a:lnTo>
                  <a:lnTo>
                    <a:pt x="193" y="711"/>
                  </a:lnTo>
                  <a:lnTo>
                    <a:pt x="51" y="2416"/>
                  </a:lnTo>
                  <a:lnTo>
                    <a:pt x="10" y="4974"/>
                  </a:lnTo>
                  <a:lnTo>
                    <a:pt x="0" y="7532"/>
                  </a:lnTo>
                  <a:lnTo>
                    <a:pt x="0" y="10516"/>
                  </a:lnTo>
                </a:path>
              </a:pathLst>
            </a:custGeom>
            <a:solidFill>
              <a:schemeClr val="accent3">
                <a:lumOff val="44000"/>
              </a:schemeClr>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071" name="Freeform 20"/>
            <p:cNvSpPr/>
            <p:nvPr/>
          </p:nvSpPr>
          <p:spPr>
            <a:xfrm>
              <a:off x="26987" y="396875"/>
              <a:ext cx="3376614" cy="96838"/>
            </a:xfrm>
            <a:custGeom>
              <a:avLst/>
              <a:gdLst/>
              <a:ahLst/>
              <a:cxnLst>
                <a:cxn ang="0">
                  <a:pos x="wd2" y="hd2"/>
                </a:cxn>
                <a:cxn ang="5400000">
                  <a:pos x="wd2" y="hd2"/>
                </a:cxn>
                <a:cxn ang="10800000">
                  <a:pos x="wd2" y="hd2"/>
                </a:cxn>
                <a:cxn ang="16200000">
                  <a:pos x="wd2" y="hd2"/>
                </a:cxn>
              </a:cxnLst>
              <a:rect l="0" t="0" r="r" b="b"/>
              <a:pathLst>
                <a:path w="21600" h="21600" extrusionOk="0">
                  <a:moveTo>
                    <a:pt x="0" y="10977"/>
                  </a:moveTo>
                  <a:lnTo>
                    <a:pt x="0" y="0"/>
                  </a:lnTo>
                  <a:lnTo>
                    <a:pt x="61" y="4249"/>
                  </a:lnTo>
                  <a:lnTo>
                    <a:pt x="71" y="7436"/>
                  </a:lnTo>
                  <a:lnTo>
                    <a:pt x="81" y="13810"/>
                  </a:lnTo>
                  <a:lnTo>
                    <a:pt x="152" y="16643"/>
                  </a:lnTo>
                  <a:lnTo>
                    <a:pt x="274" y="17351"/>
                  </a:lnTo>
                  <a:lnTo>
                    <a:pt x="406" y="16643"/>
                  </a:lnTo>
                  <a:lnTo>
                    <a:pt x="599" y="16643"/>
                  </a:lnTo>
                  <a:lnTo>
                    <a:pt x="924" y="16289"/>
                  </a:lnTo>
                  <a:lnTo>
                    <a:pt x="1117" y="16643"/>
                  </a:lnTo>
                  <a:lnTo>
                    <a:pt x="1290" y="16643"/>
                  </a:lnTo>
                  <a:lnTo>
                    <a:pt x="1645" y="16997"/>
                  </a:lnTo>
                  <a:lnTo>
                    <a:pt x="1777" y="16997"/>
                  </a:lnTo>
                  <a:lnTo>
                    <a:pt x="1950" y="17351"/>
                  </a:lnTo>
                  <a:lnTo>
                    <a:pt x="2224" y="16643"/>
                  </a:lnTo>
                  <a:lnTo>
                    <a:pt x="2518" y="16289"/>
                  </a:lnTo>
                  <a:lnTo>
                    <a:pt x="2884" y="15934"/>
                  </a:lnTo>
                  <a:lnTo>
                    <a:pt x="3321" y="17351"/>
                  </a:lnTo>
                  <a:lnTo>
                    <a:pt x="3889" y="17705"/>
                  </a:lnTo>
                  <a:lnTo>
                    <a:pt x="4194" y="17351"/>
                  </a:lnTo>
                  <a:lnTo>
                    <a:pt x="4377" y="17705"/>
                  </a:lnTo>
                  <a:lnTo>
                    <a:pt x="4864" y="17705"/>
                  </a:lnTo>
                  <a:lnTo>
                    <a:pt x="5037" y="16643"/>
                  </a:lnTo>
                  <a:lnTo>
                    <a:pt x="5250" y="17705"/>
                  </a:lnTo>
                  <a:lnTo>
                    <a:pt x="5829" y="17351"/>
                  </a:lnTo>
                  <a:lnTo>
                    <a:pt x="6550" y="18059"/>
                  </a:lnTo>
                  <a:lnTo>
                    <a:pt x="6794" y="17351"/>
                  </a:lnTo>
                  <a:lnTo>
                    <a:pt x="7362" y="16643"/>
                  </a:lnTo>
                  <a:lnTo>
                    <a:pt x="7738" y="16289"/>
                  </a:lnTo>
                  <a:lnTo>
                    <a:pt x="8175" y="16997"/>
                  </a:lnTo>
                  <a:lnTo>
                    <a:pt x="8480" y="17351"/>
                  </a:lnTo>
                  <a:lnTo>
                    <a:pt x="8825" y="16997"/>
                  </a:lnTo>
                  <a:lnTo>
                    <a:pt x="9434" y="17705"/>
                  </a:lnTo>
                  <a:lnTo>
                    <a:pt x="9830" y="16643"/>
                  </a:lnTo>
                  <a:lnTo>
                    <a:pt x="10206" y="16643"/>
                  </a:lnTo>
                  <a:lnTo>
                    <a:pt x="10602" y="15580"/>
                  </a:lnTo>
                  <a:lnTo>
                    <a:pt x="11100" y="16643"/>
                  </a:lnTo>
                  <a:lnTo>
                    <a:pt x="11750" y="15934"/>
                  </a:lnTo>
                  <a:lnTo>
                    <a:pt x="12491" y="15934"/>
                  </a:lnTo>
                  <a:lnTo>
                    <a:pt x="13151" y="16643"/>
                  </a:lnTo>
                  <a:lnTo>
                    <a:pt x="13547" y="15226"/>
                  </a:lnTo>
                  <a:lnTo>
                    <a:pt x="13984" y="15580"/>
                  </a:lnTo>
                  <a:lnTo>
                    <a:pt x="14156" y="16643"/>
                  </a:lnTo>
                  <a:lnTo>
                    <a:pt x="14339" y="16997"/>
                  </a:lnTo>
                  <a:lnTo>
                    <a:pt x="14918" y="16643"/>
                  </a:lnTo>
                  <a:lnTo>
                    <a:pt x="15426" y="16997"/>
                  </a:lnTo>
                  <a:lnTo>
                    <a:pt x="16116" y="17351"/>
                  </a:lnTo>
                  <a:lnTo>
                    <a:pt x="16309" y="16997"/>
                  </a:lnTo>
                  <a:lnTo>
                    <a:pt x="16441" y="16997"/>
                  </a:lnTo>
                  <a:lnTo>
                    <a:pt x="16614" y="16289"/>
                  </a:lnTo>
                  <a:lnTo>
                    <a:pt x="16959" y="16997"/>
                  </a:lnTo>
                  <a:lnTo>
                    <a:pt x="17122" y="17351"/>
                  </a:lnTo>
                  <a:lnTo>
                    <a:pt x="17243" y="16643"/>
                  </a:lnTo>
                  <a:lnTo>
                    <a:pt x="17386" y="17351"/>
                  </a:lnTo>
                  <a:lnTo>
                    <a:pt x="17660" y="16643"/>
                  </a:lnTo>
                  <a:lnTo>
                    <a:pt x="18096" y="17351"/>
                  </a:lnTo>
                  <a:lnTo>
                    <a:pt x="18523" y="15934"/>
                  </a:lnTo>
                  <a:lnTo>
                    <a:pt x="18696" y="16643"/>
                  </a:lnTo>
                  <a:lnTo>
                    <a:pt x="18878" y="16643"/>
                  </a:lnTo>
                  <a:lnTo>
                    <a:pt x="19671" y="15934"/>
                  </a:lnTo>
                  <a:lnTo>
                    <a:pt x="20442" y="16643"/>
                  </a:lnTo>
                  <a:lnTo>
                    <a:pt x="21041" y="15934"/>
                  </a:lnTo>
                  <a:lnTo>
                    <a:pt x="21245" y="15226"/>
                  </a:lnTo>
                  <a:lnTo>
                    <a:pt x="21366" y="14164"/>
                  </a:lnTo>
                  <a:lnTo>
                    <a:pt x="21458" y="12039"/>
                  </a:lnTo>
                  <a:lnTo>
                    <a:pt x="21529" y="9207"/>
                  </a:lnTo>
                  <a:lnTo>
                    <a:pt x="21600" y="4603"/>
                  </a:lnTo>
                  <a:lnTo>
                    <a:pt x="21600" y="15934"/>
                  </a:lnTo>
                  <a:lnTo>
                    <a:pt x="21570" y="17351"/>
                  </a:lnTo>
                  <a:lnTo>
                    <a:pt x="21509" y="19121"/>
                  </a:lnTo>
                  <a:lnTo>
                    <a:pt x="21397" y="20538"/>
                  </a:lnTo>
                  <a:lnTo>
                    <a:pt x="20605" y="21600"/>
                  </a:lnTo>
                  <a:lnTo>
                    <a:pt x="20026" y="20538"/>
                  </a:lnTo>
                  <a:lnTo>
                    <a:pt x="19752" y="21246"/>
                  </a:lnTo>
                  <a:lnTo>
                    <a:pt x="18828" y="21246"/>
                  </a:lnTo>
                  <a:lnTo>
                    <a:pt x="18564" y="20892"/>
                  </a:lnTo>
                  <a:lnTo>
                    <a:pt x="18279" y="21600"/>
                  </a:lnTo>
                  <a:lnTo>
                    <a:pt x="17995" y="20892"/>
                  </a:lnTo>
                  <a:lnTo>
                    <a:pt x="17660" y="21600"/>
                  </a:lnTo>
                  <a:lnTo>
                    <a:pt x="16786" y="21246"/>
                  </a:lnTo>
                  <a:lnTo>
                    <a:pt x="16533" y="20184"/>
                  </a:lnTo>
                  <a:lnTo>
                    <a:pt x="15710" y="21246"/>
                  </a:lnTo>
                  <a:lnTo>
                    <a:pt x="15162" y="19830"/>
                  </a:lnTo>
                  <a:lnTo>
                    <a:pt x="14522" y="21246"/>
                  </a:lnTo>
                  <a:lnTo>
                    <a:pt x="14034" y="20538"/>
                  </a:lnTo>
                  <a:lnTo>
                    <a:pt x="13567" y="21246"/>
                  </a:lnTo>
                  <a:lnTo>
                    <a:pt x="13303" y="20538"/>
                  </a:lnTo>
                  <a:lnTo>
                    <a:pt x="12755" y="20538"/>
                  </a:lnTo>
                  <a:lnTo>
                    <a:pt x="12542" y="20184"/>
                  </a:lnTo>
                  <a:lnTo>
                    <a:pt x="12308" y="20892"/>
                  </a:lnTo>
                  <a:lnTo>
                    <a:pt x="12064" y="20184"/>
                  </a:lnTo>
                  <a:lnTo>
                    <a:pt x="11810" y="20184"/>
                  </a:lnTo>
                  <a:lnTo>
                    <a:pt x="11516" y="20892"/>
                  </a:lnTo>
                  <a:lnTo>
                    <a:pt x="11232" y="21246"/>
                  </a:lnTo>
                  <a:lnTo>
                    <a:pt x="10917" y="21246"/>
                  </a:lnTo>
                  <a:lnTo>
                    <a:pt x="10460" y="20892"/>
                  </a:lnTo>
                  <a:lnTo>
                    <a:pt x="10135" y="21246"/>
                  </a:lnTo>
                  <a:lnTo>
                    <a:pt x="9861" y="20892"/>
                  </a:lnTo>
                  <a:lnTo>
                    <a:pt x="9597" y="20892"/>
                  </a:lnTo>
                  <a:lnTo>
                    <a:pt x="8987" y="21600"/>
                  </a:lnTo>
                  <a:lnTo>
                    <a:pt x="8500" y="20538"/>
                  </a:lnTo>
                  <a:lnTo>
                    <a:pt x="7962" y="21600"/>
                  </a:lnTo>
                  <a:lnTo>
                    <a:pt x="7515" y="20892"/>
                  </a:lnTo>
                  <a:lnTo>
                    <a:pt x="7027" y="21600"/>
                  </a:lnTo>
                  <a:lnTo>
                    <a:pt x="6621" y="20892"/>
                  </a:lnTo>
                  <a:lnTo>
                    <a:pt x="6184" y="20538"/>
                  </a:lnTo>
                  <a:lnTo>
                    <a:pt x="5778" y="20892"/>
                  </a:lnTo>
                  <a:lnTo>
                    <a:pt x="4377" y="20892"/>
                  </a:lnTo>
                  <a:lnTo>
                    <a:pt x="4072" y="21246"/>
                  </a:lnTo>
                  <a:lnTo>
                    <a:pt x="3158" y="20892"/>
                  </a:lnTo>
                  <a:lnTo>
                    <a:pt x="2600" y="20892"/>
                  </a:lnTo>
                  <a:lnTo>
                    <a:pt x="1046" y="20538"/>
                  </a:lnTo>
                  <a:lnTo>
                    <a:pt x="193" y="20538"/>
                  </a:lnTo>
                  <a:lnTo>
                    <a:pt x="41" y="19121"/>
                  </a:lnTo>
                  <a:lnTo>
                    <a:pt x="10" y="16289"/>
                  </a:lnTo>
                  <a:lnTo>
                    <a:pt x="0" y="13810"/>
                  </a:lnTo>
                  <a:lnTo>
                    <a:pt x="0" y="10977"/>
                  </a:lnTo>
                </a:path>
              </a:pathLst>
            </a:custGeom>
            <a:solidFill>
              <a:srgbClr val="000066"/>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grpSp>
      <p:grpSp>
        <p:nvGrpSpPr>
          <p:cNvPr id="2078" name="Group 21"/>
          <p:cNvGrpSpPr/>
          <p:nvPr/>
        </p:nvGrpSpPr>
        <p:grpSpPr>
          <a:xfrm>
            <a:off x="5646737" y="153987"/>
            <a:ext cx="3433764" cy="550864"/>
            <a:chOff x="0" y="0"/>
            <a:chExt cx="3433762" cy="550862"/>
          </a:xfrm>
        </p:grpSpPr>
        <p:sp>
          <p:nvSpPr>
            <p:cNvPr id="2073" name="Freeform 22"/>
            <p:cNvSpPr/>
            <p:nvPr/>
          </p:nvSpPr>
          <p:spPr>
            <a:xfrm>
              <a:off x="0" y="0"/>
              <a:ext cx="3433763" cy="449263"/>
            </a:xfrm>
            <a:custGeom>
              <a:avLst/>
              <a:gdLst/>
              <a:ahLst/>
              <a:cxnLst>
                <a:cxn ang="0">
                  <a:pos x="wd2" y="hd2"/>
                </a:cxn>
                <a:cxn ang="5400000">
                  <a:pos x="wd2" y="hd2"/>
                </a:cxn>
                <a:cxn ang="10800000">
                  <a:pos x="wd2" y="hd2"/>
                </a:cxn>
                <a:cxn ang="16200000">
                  <a:pos x="wd2" y="hd2"/>
                </a:cxn>
              </a:cxnLst>
              <a:rect l="0" t="0" r="r" b="b"/>
              <a:pathLst>
                <a:path w="21600" h="21600" extrusionOk="0">
                  <a:moveTo>
                    <a:pt x="290" y="305"/>
                  </a:moveTo>
                  <a:lnTo>
                    <a:pt x="459" y="0"/>
                  </a:lnTo>
                  <a:lnTo>
                    <a:pt x="20931" y="0"/>
                  </a:lnTo>
                  <a:lnTo>
                    <a:pt x="21171" y="229"/>
                  </a:lnTo>
                  <a:lnTo>
                    <a:pt x="21340" y="763"/>
                  </a:lnTo>
                  <a:lnTo>
                    <a:pt x="21490" y="2137"/>
                  </a:lnTo>
                  <a:lnTo>
                    <a:pt x="21570" y="3740"/>
                  </a:lnTo>
                  <a:lnTo>
                    <a:pt x="21600" y="5572"/>
                  </a:lnTo>
                  <a:lnTo>
                    <a:pt x="21600" y="21600"/>
                  </a:lnTo>
                  <a:lnTo>
                    <a:pt x="0" y="21600"/>
                  </a:lnTo>
                  <a:lnTo>
                    <a:pt x="0" y="6640"/>
                  </a:lnTo>
                  <a:lnTo>
                    <a:pt x="10" y="4503"/>
                  </a:lnTo>
                  <a:lnTo>
                    <a:pt x="90" y="2366"/>
                  </a:lnTo>
                  <a:lnTo>
                    <a:pt x="160" y="1221"/>
                  </a:lnTo>
                  <a:lnTo>
                    <a:pt x="290" y="305"/>
                  </a:lnTo>
                </a:path>
              </a:pathLst>
            </a:custGeom>
            <a:gradFill flip="none" rotWithShape="1">
              <a:gsLst>
                <a:gs pos="0">
                  <a:srgbClr val="00CCFF"/>
                </a:gs>
                <a:gs pos="100000">
                  <a:schemeClr val="accent3">
                    <a:lumOff val="44000"/>
                  </a:schemeClr>
                </a:gs>
              </a:gsLst>
              <a:lin ang="5400000" scaled="0"/>
            </a:gra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074" name="Freeform 23"/>
            <p:cNvSpPr/>
            <p:nvPr/>
          </p:nvSpPr>
          <p:spPr>
            <a:xfrm>
              <a:off x="0" y="287337"/>
              <a:ext cx="3433763" cy="193676"/>
            </a:xfrm>
            <a:custGeom>
              <a:avLst/>
              <a:gdLst/>
              <a:ahLst/>
              <a:cxnLst>
                <a:cxn ang="0">
                  <a:pos x="wd2" y="hd2"/>
                </a:cxn>
                <a:cxn ang="5400000">
                  <a:pos x="wd2" y="hd2"/>
                </a:cxn>
                <a:cxn ang="10800000">
                  <a:pos x="wd2" y="hd2"/>
                </a:cxn>
                <a:cxn ang="16200000">
                  <a:pos x="wd2" y="hd2"/>
                </a:cxn>
              </a:cxnLst>
              <a:rect l="0" t="0" r="r" b="b"/>
              <a:pathLst>
                <a:path w="21600" h="21600" extrusionOk="0">
                  <a:moveTo>
                    <a:pt x="749" y="6728"/>
                  </a:moveTo>
                  <a:lnTo>
                    <a:pt x="1049" y="7436"/>
                  </a:lnTo>
                  <a:lnTo>
                    <a:pt x="1378" y="6728"/>
                  </a:lnTo>
                  <a:lnTo>
                    <a:pt x="1698" y="7436"/>
                  </a:lnTo>
                  <a:lnTo>
                    <a:pt x="1947" y="9384"/>
                  </a:lnTo>
                  <a:lnTo>
                    <a:pt x="2207" y="11154"/>
                  </a:lnTo>
                  <a:lnTo>
                    <a:pt x="2656" y="9561"/>
                  </a:lnTo>
                  <a:lnTo>
                    <a:pt x="3046" y="8852"/>
                  </a:lnTo>
                  <a:lnTo>
                    <a:pt x="3595" y="8852"/>
                  </a:lnTo>
                  <a:lnTo>
                    <a:pt x="3994" y="7790"/>
                  </a:lnTo>
                  <a:lnTo>
                    <a:pt x="4344" y="8852"/>
                  </a:lnTo>
                  <a:lnTo>
                    <a:pt x="4654" y="10092"/>
                  </a:lnTo>
                  <a:lnTo>
                    <a:pt x="4933" y="10446"/>
                  </a:lnTo>
                  <a:lnTo>
                    <a:pt x="5373" y="8852"/>
                  </a:lnTo>
                  <a:lnTo>
                    <a:pt x="5852" y="8852"/>
                  </a:lnTo>
                  <a:lnTo>
                    <a:pt x="6531" y="9561"/>
                  </a:lnTo>
                  <a:lnTo>
                    <a:pt x="6821" y="11508"/>
                  </a:lnTo>
                  <a:lnTo>
                    <a:pt x="7270" y="11154"/>
                  </a:lnTo>
                  <a:lnTo>
                    <a:pt x="7719" y="7790"/>
                  </a:lnTo>
                  <a:lnTo>
                    <a:pt x="8139" y="6728"/>
                  </a:lnTo>
                  <a:lnTo>
                    <a:pt x="8428" y="7790"/>
                  </a:lnTo>
                  <a:lnTo>
                    <a:pt x="8788" y="10623"/>
                  </a:lnTo>
                  <a:lnTo>
                    <a:pt x="9197" y="11685"/>
                  </a:lnTo>
                  <a:lnTo>
                    <a:pt x="9667" y="9915"/>
                  </a:lnTo>
                  <a:lnTo>
                    <a:pt x="9876" y="9207"/>
                  </a:lnTo>
                  <a:lnTo>
                    <a:pt x="10116" y="10623"/>
                  </a:lnTo>
                  <a:lnTo>
                    <a:pt x="10306" y="8852"/>
                  </a:lnTo>
                  <a:lnTo>
                    <a:pt x="10515" y="6728"/>
                  </a:lnTo>
                  <a:lnTo>
                    <a:pt x="10765" y="4603"/>
                  </a:lnTo>
                  <a:lnTo>
                    <a:pt x="11035" y="3895"/>
                  </a:lnTo>
                  <a:lnTo>
                    <a:pt x="11344" y="4603"/>
                  </a:lnTo>
                  <a:lnTo>
                    <a:pt x="11654" y="3718"/>
                  </a:lnTo>
                  <a:lnTo>
                    <a:pt x="11963" y="2479"/>
                  </a:lnTo>
                  <a:lnTo>
                    <a:pt x="12163" y="2479"/>
                  </a:lnTo>
                  <a:lnTo>
                    <a:pt x="12353" y="2833"/>
                  </a:lnTo>
                  <a:lnTo>
                    <a:pt x="12632" y="5666"/>
                  </a:lnTo>
                  <a:lnTo>
                    <a:pt x="12912" y="5134"/>
                  </a:lnTo>
                  <a:lnTo>
                    <a:pt x="13142" y="7790"/>
                  </a:lnTo>
                  <a:lnTo>
                    <a:pt x="13591" y="7790"/>
                  </a:lnTo>
                  <a:lnTo>
                    <a:pt x="13971" y="6197"/>
                  </a:lnTo>
                  <a:lnTo>
                    <a:pt x="14150" y="8321"/>
                  </a:lnTo>
                  <a:lnTo>
                    <a:pt x="14340" y="10446"/>
                  </a:lnTo>
                  <a:lnTo>
                    <a:pt x="14600" y="9915"/>
                  </a:lnTo>
                  <a:lnTo>
                    <a:pt x="14909" y="11154"/>
                  </a:lnTo>
                  <a:lnTo>
                    <a:pt x="15239" y="9915"/>
                  </a:lnTo>
                  <a:lnTo>
                    <a:pt x="15868" y="11154"/>
                  </a:lnTo>
                  <a:lnTo>
                    <a:pt x="16138" y="12216"/>
                  </a:lnTo>
                  <a:lnTo>
                    <a:pt x="16447" y="9207"/>
                  </a:lnTo>
                  <a:lnTo>
                    <a:pt x="16647" y="9030"/>
                  </a:lnTo>
                  <a:lnTo>
                    <a:pt x="16887" y="10092"/>
                  </a:lnTo>
                  <a:lnTo>
                    <a:pt x="17116" y="9561"/>
                  </a:lnTo>
                  <a:lnTo>
                    <a:pt x="17406" y="6728"/>
                  </a:lnTo>
                  <a:lnTo>
                    <a:pt x="17905" y="5843"/>
                  </a:lnTo>
                  <a:lnTo>
                    <a:pt x="18145" y="6197"/>
                  </a:lnTo>
                  <a:lnTo>
                    <a:pt x="18394" y="6197"/>
                  </a:lnTo>
                  <a:lnTo>
                    <a:pt x="18754" y="2479"/>
                  </a:lnTo>
                  <a:lnTo>
                    <a:pt x="18964" y="1062"/>
                  </a:lnTo>
                  <a:lnTo>
                    <a:pt x="19233" y="1770"/>
                  </a:lnTo>
                  <a:lnTo>
                    <a:pt x="19543" y="5666"/>
                  </a:lnTo>
                  <a:lnTo>
                    <a:pt x="19852" y="3187"/>
                  </a:lnTo>
                  <a:lnTo>
                    <a:pt x="20142" y="0"/>
                  </a:lnTo>
                  <a:lnTo>
                    <a:pt x="20392" y="177"/>
                  </a:lnTo>
                  <a:lnTo>
                    <a:pt x="20681" y="6728"/>
                  </a:lnTo>
                  <a:lnTo>
                    <a:pt x="20901" y="5666"/>
                  </a:lnTo>
                  <a:lnTo>
                    <a:pt x="21221" y="2833"/>
                  </a:lnTo>
                  <a:lnTo>
                    <a:pt x="21470" y="2833"/>
                  </a:lnTo>
                  <a:lnTo>
                    <a:pt x="21600" y="4957"/>
                  </a:lnTo>
                  <a:lnTo>
                    <a:pt x="21600" y="21600"/>
                  </a:lnTo>
                  <a:lnTo>
                    <a:pt x="9077" y="16820"/>
                  </a:lnTo>
                  <a:lnTo>
                    <a:pt x="8918" y="17528"/>
                  </a:lnTo>
                  <a:lnTo>
                    <a:pt x="0" y="15580"/>
                  </a:lnTo>
                  <a:lnTo>
                    <a:pt x="0" y="3364"/>
                  </a:lnTo>
                  <a:lnTo>
                    <a:pt x="130" y="5134"/>
                  </a:lnTo>
                  <a:lnTo>
                    <a:pt x="320" y="5843"/>
                  </a:lnTo>
                  <a:lnTo>
                    <a:pt x="559" y="6020"/>
                  </a:lnTo>
                  <a:lnTo>
                    <a:pt x="749" y="6728"/>
                  </a:lnTo>
                </a:path>
              </a:pathLst>
            </a:custGeom>
            <a:solidFill>
              <a:srgbClr val="003300"/>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075" name="Freeform 24"/>
            <p:cNvSpPr/>
            <p:nvPr/>
          </p:nvSpPr>
          <p:spPr>
            <a:xfrm>
              <a:off x="0" y="354012"/>
              <a:ext cx="3433763" cy="196851"/>
            </a:xfrm>
            <a:custGeom>
              <a:avLst/>
              <a:gdLst/>
              <a:ahLst/>
              <a:cxnLst>
                <a:cxn ang="0">
                  <a:pos x="wd2" y="hd2"/>
                </a:cxn>
                <a:cxn ang="5400000">
                  <a:pos x="wd2" y="hd2"/>
                </a:cxn>
                <a:cxn ang="10800000">
                  <a:pos x="wd2" y="hd2"/>
                </a:cxn>
                <a:cxn ang="16200000">
                  <a:pos x="wd2" y="hd2"/>
                </a:cxn>
              </a:cxnLst>
              <a:rect l="0" t="0" r="r" b="b"/>
              <a:pathLst>
                <a:path w="21600" h="21600" extrusionOk="0">
                  <a:moveTo>
                    <a:pt x="290" y="20903"/>
                  </a:moveTo>
                  <a:lnTo>
                    <a:pt x="459" y="21426"/>
                  </a:lnTo>
                  <a:lnTo>
                    <a:pt x="659" y="21600"/>
                  </a:lnTo>
                  <a:lnTo>
                    <a:pt x="20931" y="21600"/>
                  </a:lnTo>
                  <a:lnTo>
                    <a:pt x="21171" y="21252"/>
                  </a:lnTo>
                  <a:lnTo>
                    <a:pt x="21340" y="20903"/>
                  </a:lnTo>
                  <a:lnTo>
                    <a:pt x="21490" y="19684"/>
                  </a:lnTo>
                  <a:lnTo>
                    <a:pt x="21570" y="18116"/>
                  </a:lnTo>
                  <a:lnTo>
                    <a:pt x="21600" y="16548"/>
                  </a:lnTo>
                  <a:lnTo>
                    <a:pt x="21600" y="2439"/>
                  </a:lnTo>
                  <a:lnTo>
                    <a:pt x="21410" y="0"/>
                  </a:lnTo>
                  <a:lnTo>
                    <a:pt x="21310" y="697"/>
                  </a:lnTo>
                  <a:lnTo>
                    <a:pt x="21221" y="3135"/>
                  </a:lnTo>
                  <a:lnTo>
                    <a:pt x="21151" y="5923"/>
                  </a:lnTo>
                  <a:lnTo>
                    <a:pt x="21061" y="5748"/>
                  </a:lnTo>
                  <a:lnTo>
                    <a:pt x="20941" y="5400"/>
                  </a:lnTo>
                  <a:lnTo>
                    <a:pt x="20681" y="4006"/>
                  </a:lnTo>
                  <a:lnTo>
                    <a:pt x="20512" y="2961"/>
                  </a:lnTo>
                  <a:lnTo>
                    <a:pt x="20242" y="2439"/>
                  </a:lnTo>
                  <a:lnTo>
                    <a:pt x="19952" y="3658"/>
                  </a:lnTo>
                  <a:lnTo>
                    <a:pt x="19673" y="5748"/>
                  </a:lnTo>
                  <a:lnTo>
                    <a:pt x="19483" y="4355"/>
                  </a:lnTo>
                  <a:lnTo>
                    <a:pt x="19313" y="4006"/>
                  </a:lnTo>
                  <a:lnTo>
                    <a:pt x="19074" y="2961"/>
                  </a:lnTo>
                  <a:lnTo>
                    <a:pt x="18824" y="3310"/>
                  </a:lnTo>
                  <a:lnTo>
                    <a:pt x="18654" y="4703"/>
                  </a:lnTo>
                  <a:lnTo>
                    <a:pt x="18584" y="6445"/>
                  </a:lnTo>
                  <a:lnTo>
                    <a:pt x="18384" y="5748"/>
                  </a:lnTo>
                  <a:lnTo>
                    <a:pt x="18105" y="5748"/>
                  </a:lnTo>
                  <a:lnTo>
                    <a:pt x="17735" y="4877"/>
                  </a:lnTo>
                  <a:lnTo>
                    <a:pt x="17416" y="6445"/>
                  </a:lnTo>
                  <a:lnTo>
                    <a:pt x="17136" y="4181"/>
                  </a:lnTo>
                  <a:lnTo>
                    <a:pt x="16767" y="5748"/>
                  </a:lnTo>
                  <a:lnTo>
                    <a:pt x="16417" y="9406"/>
                  </a:lnTo>
                  <a:lnTo>
                    <a:pt x="16118" y="8013"/>
                  </a:lnTo>
                  <a:lnTo>
                    <a:pt x="15868" y="6619"/>
                  </a:lnTo>
                  <a:lnTo>
                    <a:pt x="15578" y="5923"/>
                  </a:lnTo>
                  <a:lnTo>
                    <a:pt x="15219" y="6445"/>
                  </a:lnTo>
                  <a:lnTo>
                    <a:pt x="14650" y="7665"/>
                  </a:lnTo>
                  <a:lnTo>
                    <a:pt x="14150" y="6271"/>
                  </a:lnTo>
                  <a:lnTo>
                    <a:pt x="13931" y="6968"/>
                  </a:lnTo>
                  <a:lnTo>
                    <a:pt x="13651" y="5748"/>
                  </a:lnTo>
                  <a:lnTo>
                    <a:pt x="13461" y="4355"/>
                  </a:lnTo>
                  <a:lnTo>
                    <a:pt x="13252" y="4181"/>
                  </a:lnTo>
                  <a:lnTo>
                    <a:pt x="12852" y="4877"/>
                  </a:lnTo>
                  <a:lnTo>
                    <a:pt x="12353" y="7490"/>
                  </a:lnTo>
                  <a:lnTo>
                    <a:pt x="11923" y="5226"/>
                  </a:lnTo>
                  <a:lnTo>
                    <a:pt x="11574" y="5748"/>
                  </a:lnTo>
                  <a:lnTo>
                    <a:pt x="11234" y="8884"/>
                  </a:lnTo>
                  <a:lnTo>
                    <a:pt x="10635" y="6619"/>
                  </a:lnTo>
                  <a:lnTo>
                    <a:pt x="10176" y="7839"/>
                  </a:lnTo>
                  <a:lnTo>
                    <a:pt x="9866" y="6619"/>
                  </a:lnTo>
                  <a:lnTo>
                    <a:pt x="9417" y="7316"/>
                  </a:lnTo>
                  <a:lnTo>
                    <a:pt x="8958" y="8884"/>
                  </a:lnTo>
                  <a:lnTo>
                    <a:pt x="8648" y="8361"/>
                  </a:lnTo>
                  <a:lnTo>
                    <a:pt x="7999" y="7839"/>
                  </a:lnTo>
                  <a:lnTo>
                    <a:pt x="7589" y="8884"/>
                  </a:lnTo>
                  <a:lnTo>
                    <a:pt x="6910" y="8013"/>
                  </a:lnTo>
                  <a:lnTo>
                    <a:pt x="6351" y="7316"/>
                  </a:lnTo>
                  <a:lnTo>
                    <a:pt x="5742" y="5748"/>
                  </a:lnTo>
                  <a:lnTo>
                    <a:pt x="5173" y="7316"/>
                  </a:lnTo>
                  <a:lnTo>
                    <a:pt x="4534" y="4006"/>
                  </a:lnTo>
                  <a:lnTo>
                    <a:pt x="4034" y="4181"/>
                  </a:lnTo>
                  <a:lnTo>
                    <a:pt x="3705" y="6097"/>
                  </a:lnTo>
                  <a:lnTo>
                    <a:pt x="3485" y="4529"/>
                  </a:lnTo>
                  <a:lnTo>
                    <a:pt x="3216" y="5400"/>
                  </a:lnTo>
                  <a:lnTo>
                    <a:pt x="2866" y="5748"/>
                  </a:lnTo>
                  <a:lnTo>
                    <a:pt x="2517" y="6271"/>
                  </a:lnTo>
                  <a:lnTo>
                    <a:pt x="2107" y="7665"/>
                  </a:lnTo>
                  <a:lnTo>
                    <a:pt x="1758" y="6097"/>
                  </a:lnTo>
                  <a:lnTo>
                    <a:pt x="1428" y="6794"/>
                  </a:lnTo>
                  <a:lnTo>
                    <a:pt x="989" y="7490"/>
                  </a:lnTo>
                  <a:lnTo>
                    <a:pt x="709" y="6794"/>
                  </a:lnTo>
                  <a:lnTo>
                    <a:pt x="200" y="6445"/>
                  </a:lnTo>
                  <a:lnTo>
                    <a:pt x="0" y="8013"/>
                  </a:lnTo>
                  <a:lnTo>
                    <a:pt x="20" y="12716"/>
                  </a:lnTo>
                  <a:lnTo>
                    <a:pt x="50" y="16723"/>
                  </a:lnTo>
                  <a:lnTo>
                    <a:pt x="160" y="20206"/>
                  </a:lnTo>
                  <a:lnTo>
                    <a:pt x="290" y="20903"/>
                  </a:lnTo>
                </a:path>
              </a:pathLst>
            </a:custGeom>
            <a:gradFill flip="none" rotWithShape="1">
              <a:gsLst>
                <a:gs pos="0">
                  <a:srgbClr val="CC6600"/>
                </a:gs>
                <a:gs pos="100000">
                  <a:srgbClr val="000000"/>
                </a:gs>
              </a:gsLst>
              <a:lin ang="5400000" scaled="0"/>
            </a:gra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076" name="Freeform 25"/>
            <p:cNvSpPr/>
            <p:nvPr/>
          </p:nvSpPr>
          <p:spPr>
            <a:xfrm>
              <a:off x="20637" y="11112"/>
              <a:ext cx="3378201" cy="255589"/>
            </a:xfrm>
            <a:custGeom>
              <a:avLst/>
              <a:gdLst/>
              <a:ahLst/>
              <a:cxnLst>
                <a:cxn ang="0">
                  <a:pos x="wd2" y="hd2"/>
                </a:cxn>
                <a:cxn ang="5400000">
                  <a:pos x="wd2" y="hd2"/>
                </a:cxn>
                <a:cxn ang="10800000">
                  <a:pos x="wd2" y="hd2"/>
                </a:cxn>
                <a:cxn ang="16200000">
                  <a:pos x="wd2" y="hd2"/>
                </a:cxn>
              </a:cxnLst>
              <a:rect l="0" t="0" r="r" b="b"/>
              <a:pathLst>
                <a:path w="21600" h="21600" extrusionOk="0">
                  <a:moveTo>
                    <a:pt x="0" y="10465"/>
                  </a:moveTo>
                  <a:lnTo>
                    <a:pt x="0" y="21600"/>
                  </a:lnTo>
                  <a:lnTo>
                    <a:pt x="51" y="17307"/>
                  </a:lnTo>
                  <a:lnTo>
                    <a:pt x="71" y="13953"/>
                  </a:lnTo>
                  <a:lnTo>
                    <a:pt x="91" y="7781"/>
                  </a:lnTo>
                  <a:lnTo>
                    <a:pt x="152" y="4830"/>
                  </a:lnTo>
                  <a:lnTo>
                    <a:pt x="284" y="3891"/>
                  </a:lnTo>
                  <a:lnTo>
                    <a:pt x="609" y="3220"/>
                  </a:lnTo>
                  <a:lnTo>
                    <a:pt x="1025" y="3354"/>
                  </a:lnTo>
                  <a:lnTo>
                    <a:pt x="2030" y="3354"/>
                  </a:lnTo>
                  <a:lnTo>
                    <a:pt x="2467" y="3891"/>
                  </a:lnTo>
                  <a:lnTo>
                    <a:pt x="3106" y="3354"/>
                  </a:lnTo>
                  <a:lnTo>
                    <a:pt x="3837" y="3757"/>
                  </a:lnTo>
                  <a:lnTo>
                    <a:pt x="4375" y="3622"/>
                  </a:lnTo>
                  <a:lnTo>
                    <a:pt x="5451" y="3891"/>
                  </a:lnTo>
                  <a:lnTo>
                    <a:pt x="5826" y="3891"/>
                  </a:lnTo>
                  <a:lnTo>
                    <a:pt x="6547" y="3354"/>
                  </a:lnTo>
                  <a:lnTo>
                    <a:pt x="6791" y="4025"/>
                  </a:lnTo>
                  <a:lnTo>
                    <a:pt x="7461" y="3354"/>
                  </a:lnTo>
                  <a:lnTo>
                    <a:pt x="8486" y="3891"/>
                  </a:lnTo>
                  <a:lnTo>
                    <a:pt x="8831" y="4427"/>
                  </a:lnTo>
                  <a:lnTo>
                    <a:pt x="9369" y="3891"/>
                  </a:lnTo>
                  <a:lnTo>
                    <a:pt x="9826" y="4696"/>
                  </a:lnTo>
                  <a:lnTo>
                    <a:pt x="10211" y="4696"/>
                  </a:lnTo>
                  <a:lnTo>
                    <a:pt x="10952" y="3891"/>
                  </a:lnTo>
                  <a:lnTo>
                    <a:pt x="11663" y="4427"/>
                  </a:lnTo>
                  <a:lnTo>
                    <a:pt x="12302" y="5366"/>
                  </a:lnTo>
                  <a:lnTo>
                    <a:pt x="12495" y="5501"/>
                  </a:lnTo>
                  <a:lnTo>
                    <a:pt x="13358" y="4964"/>
                  </a:lnTo>
                  <a:lnTo>
                    <a:pt x="14160" y="4561"/>
                  </a:lnTo>
                  <a:lnTo>
                    <a:pt x="14353" y="4293"/>
                  </a:lnTo>
                  <a:lnTo>
                    <a:pt x="14647" y="4427"/>
                  </a:lnTo>
                  <a:lnTo>
                    <a:pt x="15479" y="4830"/>
                  </a:lnTo>
                  <a:lnTo>
                    <a:pt x="16119" y="4025"/>
                  </a:lnTo>
                  <a:lnTo>
                    <a:pt x="16454" y="4293"/>
                  </a:lnTo>
                  <a:lnTo>
                    <a:pt x="16961" y="4427"/>
                  </a:lnTo>
                  <a:lnTo>
                    <a:pt x="17398" y="3891"/>
                  </a:lnTo>
                  <a:lnTo>
                    <a:pt x="17682" y="3354"/>
                  </a:lnTo>
                  <a:lnTo>
                    <a:pt x="18078" y="4293"/>
                  </a:lnTo>
                  <a:lnTo>
                    <a:pt x="18880" y="4561"/>
                  </a:lnTo>
                  <a:lnTo>
                    <a:pt x="19418" y="3354"/>
                  </a:lnTo>
                  <a:lnTo>
                    <a:pt x="20199" y="4427"/>
                  </a:lnTo>
                  <a:lnTo>
                    <a:pt x="21062" y="4427"/>
                  </a:lnTo>
                  <a:lnTo>
                    <a:pt x="21245" y="6306"/>
                  </a:lnTo>
                  <a:lnTo>
                    <a:pt x="21367" y="7245"/>
                  </a:lnTo>
                  <a:lnTo>
                    <a:pt x="21468" y="9123"/>
                  </a:lnTo>
                  <a:lnTo>
                    <a:pt x="21539" y="12343"/>
                  </a:lnTo>
                  <a:lnTo>
                    <a:pt x="21600" y="16636"/>
                  </a:lnTo>
                  <a:lnTo>
                    <a:pt x="21600" y="5501"/>
                  </a:lnTo>
                  <a:lnTo>
                    <a:pt x="21570" y="4025"/>
                  </a:lnTo>
                  <a:lnTo>
                    <a:pt x="21519" y="2147"/>
                  </a:lnTo>
                  <a:lnTo>
                    <a:pt x="21204" y="939"/>
                  </a:lnTo>
                  <a:lnTo>
                    <a:pt x="20037" y="805"/>
                  </a:lnTo>
                  <a:lnTo>
                    <a:pt x="19753" y="134"/>
                  </a:lnTo>
                  <a:lnTo>
                    <a:pt x="18829" y="134"/>
                  </a:lnTo>
                  <a:lnTo>
                    <a:pt x="18565" y="402"/>
                  </a:lnTo>
                  <a:lnTo>
                    <a:pt x="18007" y="402"/>
                  </a:lnTo>
                  <a:lnTo>
                    <a:pt x="17591" y="268"/>
                  </a:lnTo>
                  <a:lnTo>
                    <a:pt x="16829" y="1073"/>
                  </a:lnTo>
                  <a:lnTo>
                    <a:pt x="15236" y="402"/>
                  </a:lnTo>
                  <a:lnTo>
                    <a:pt x="14748" y="805"/>
                  </a:lnTo>
                  <a:lnTo>
                    <a:pt x="13865" y="1342"/>
                  </a:lnTo>
                  <a:lnTo>
                    <a:pt x="13307" y="805"/>
                  </a:lnTo>
                  <a:lnTo>
                    <a:pt x="12302" y="805"/>
                  </a:lnTo>
                  <a:lnTo>
                    <a:pt x="11815" y="1207"/>
                  </a:lnTo>
                  <a:lnTo>
                    <a:pt x="11521" y="537"/>
                  </a:lnTo>
                  <a:lnTo>
                    <a:pt x="10465" y="805"/>
                  </a:lnTo>
                  <a:lnTo>
                    <a:pt x="10150" y="805"/>
                  </a:lnTo>
                  <a:lnTo>
                    <a:pt x="9592" y="537"/>
                  </a:lnTo>
                  <a:lnTo>
                    <a:pt x="8496" y="805"/>
                  </a:lnTo>
                  <a:lnTo>
                    <a:pt x="7521" y="537"/>
                  </a:lnTo>
                  <a:lnTo>
                    <a:pt x="6618" y="537"/>
                  </a:lnTo>
                  <a:lnTo>
                    <a:pt x="6192" y="805"/>
                  </a:lnTo>
                  <a:lnTo>
                    <a:pt x="5776" y="268"/>
                  </a:lnTo>
                  <a:lnTo>
                    <a:pt x="4375" y="268"/>
                  </a:lnTo>
                  <a:lnTo>
                    <a:pt x="3167" y="537"/>
                  </a:lnTo>
                  <a:lnTo>
                    <a:pt x="2598" y="268"/>
                  </a:lnTo>
                  <a:lnTo>
                    <a:pt x="1929" y="537"/>
                  </a:lnTo>
                  <a:lnTo>
                    <a:pt x="1086" y="0"/>
                  </a:lnTo>
                  <a:lnTo>
                    <a:pt x="568" y="0"/>
                  </a:lnTo>
                  <a:lnTo>
                    <a:pt x="345" y="134"/>
                  </a:lnTo>
                  <a:lnTo>
                    <a:pt x="193" y="805"/>
                  </a:lnTo>
                  <a:lnTo>
                    <a:pt x="51" y="2415"/>
                  </a:lnTo>
                  <a:lnTo>
                    <a:pt x="10" y="4964"/>
                  </a:lnTo>
                  <a:lnTo>
                    <a:pt x="0" y="7513"/>
                  </a:lnTo>
                  <a:lnTo>
                    <a:pt x="0" y="10465"/>
                  </a:lnTo>
                </a:path>
              </a:pathLst>
            </a:custGeom>
            <a:solidFill>
              <a:schemeClr val="accent3">
                <a:lumOff val="44000"/>
              </a:schemeClr>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077" name="Freeform 26"/>
            <p:cNvSpPr/>
            <p:nvPr/>
          </p:nvSpPr>
          <p:spPr>
            <a:xfrm>
              <a:off x="26987" y="422275"/>
              <a:ext cx="3376614" cy="101601"/>
            </a:xfrm>
            <a:custGeom>
              <a:avLst/>
              <a:gdLst/>
              <a:ahLst/>
              <a:cxnLst>
                <a:cxn ang="0">
                  <a:pos x="wd2" y="hd2"/>
                </a:cxn>
                <a:cxn ang="5400000">
                  <a:pos x="wd2" y="hd2"/>
                </a:cxn>
                <a:cxn ang="10800000">
                  <a:pos x="wd2" y="hd2"/>
                </a:cxn>
                <a:cxn ang="16200000">
                  <a:pos x="wd2" y="hd2"/>
                </a:cxn>
              </a:cxnLst>
              <a:rect l="0" t="0" r="r" b="b"/>
              <a:pathLst>
                <a:path w="21600" h="21600" extrusionOk="0">
                  <a:moveTo>
                    <a:pt x="0" y="10800"/>
                  </a:moveTo>
                  <a:lnTo>
                    <a:pt x="0" y="0"/>
                  </a:lnTo>
                  <a:lnTo>
                    <a:pt x="61" y="4050"/>
                  </a:lnTo>
                  <a:lnTo>
                    <a:pt x="71" y="7425"/>
                  </a:lnTo>
                  <a:lnTo>
                    <a:pt x="81" y="13500"/>
                  </a:lnTo>
                  <a:lnTo>
                    <a:pt x="152" y="16538"/>
                  </a:lnTo>
                  <a:lnTo>
                    <a:pt x="274" y="17550"/>
                  </a:lnTo>
                  <a:lnTo>
                    <a:pt x="406" y="16875"/>
                  </a:lnTo>
                  <a:lnTo>
                    <a:pt x="599" y="16538"/>
                  </a:lnTo>
                  <a:lnTo>
                    <a:pt x="924" y="16200"/>
                  </a:lnTo>
                  <a:lnTo>
                    <a:pt x="1117" y="16538"/>
                  </a:lnTo>
                  <a:lnTo>
                    <a:pt x="1290" y="16538"/>
                  </a:lnTo>
                  <a:lnTo>
                    <a:pt x="1645" y="16875"/>
                  </a:lnTo>
                  <a:lnTo>
                    <a:pt x="1777" y="17213"/>
                  </a:lnTo>
                  <a:lnTo>
                    <a:pt x="1950" y="17213"/>
                  </a:lnTo>
                  <a:lnTo>
                    <a:pt x="2224" y="16538"/>
                  </a:lnTo>
                  <a:lnTo>
                    <a:pt x="2518" y="16200"/>
                  </a:lnTo>
                  <a:lnTo>
                    <a:pt x="2884" y="16200"/>
                  </a:lnTo>
                  <a:lnTo>
                    <a:pt x="3321" y="17213"/>
                  </a:lnTo>
                  <a:lnTo>
                    <a:pt x="3889" y="17888"/>
                  </a:lnTo>
                  <a:lnTo>
                    <a:pt x="4194" y="17213"/>
                  </a:lnTo>
                  <a:lnTo>
                    <a:pt x="4377" y="17888"/>
                  </a:lnTo>
                  <a:lnTo>
                    <a:pt x="4864" y="17888"/>
                  </a:lnTo>
                  <a:lnTo>
                    <a:pt x="5037" y="16875"/>
                  </a:lnTo>
                  <a:lnTo>
                    <a:pt x="5250" y="17550"/>
                  </a:lnTo>
                  <a:lnTo>
                    <a:pt x="5829" y="17550"/>
                  </a:lnTo>
                  <a:lnTo>
                    <a:pt x="6550" y="17888"/>
                  </a:lnTo>
                  <a:lnTo>
                    <a:pt x="6794" y="17213"/>
                  </a:lnTo>
                  <a:lnTo>
                    <a:pt x="7362" y="16538"/>
                  </a:lnTo>
                  <a:lnTo>
                    <a:pt x="7738" y="16200"/>
                  </a:lnTo>
                  <a:lnTo>
                    <a:pt x="8175" y="16875"/>
                  </a:lnTo>
                  <a:lnTo>
                    <a:pt x="8480" y="17550"/>
                  </a:lnTo>
                  <a:lnTo>
                    <a:pt x="8825" y="16875"/>
                  </a:lnTo>
                  <a:lnTo>
                    <a:pt x="9434" y="17550"/>
                  </a:lnTo>
                  <a:lnTo>
                    <a:pt x="9830" y="16538"/>
                  </a:lnTo>
                  <a:lnTo>
                    <a:pt x="10206" y="16538"/>
                  </a:lnTo>
                  <a:lnTo>
                    <a:pt x="10602" y="15525"/>
                  </a:lnTo>
                  <a:lnTo>
                    <a:pt x="11100" y="16875"/>
                  </a:lnTo>
                  <a:lnTo>
                    <a:pt x="11750" y="15863"/>
                  </a:lnTo>
                  <a:lnTo>
                    <a:pt x="12491" y="15863"/>
                  </a:lnTo>
                  <a:lnTo>
                    <a:pt x="13151" y="16538"/>
                  </a:lnTo>
                  <a:lnTo>
                    <a:pt x="13547" y="15525"/>
                  </a:lnTo>
                  <a:lnTo>
                    <a:pt x="13984" y="15525"/>
                  </a:lnTo>
                  <a:lnTo>
                    <a:pt x="14156" y="16875"/>
                  </a:lnTo>
                  <a:lnTo>
                    <a:pt x="14339" y="17213"/>
                  </a:lnTo>
                  <a:lnTo>
                    <a:pt x="14918" y="16538"/>
                  </a:lnTo>
                  <a:lnTo>
                    <a:pt x="15426" y="17213"/>
                  </a:lnTo>
                  <a:lnTo>
                    <a:pt x="16441" y="17213"/>
                  </a:lnTo>
                  <a:lnTo>
                    <a:pt x="16614" y="16200"/>
                  </a:lnTo>
                  <a:lnTo>
                    <a:pt x="16959" y="16875"/>
                  </a:lnTo>
                  <a:lnTo>
                    <a:pt x="17122" y="17213"/>
                  </a:lnTo>
                  <a:lnTo>
                    <a:pt x="17243" y="16875"/>
                  </a:lnTo>
                  <a:lnTo>
                    <a:pt x="17386" y="17550"/>
                  </a:lnTo>
                  <a:lnTo>
                    <a:pt x="17660" y="16538"/>
                  </a:lnTo>
                  <a:lnTo>
                    <a:pt x="18096" y="17213"/>
                  </a:lnTo>
                  <a:lnTo>
                    <a:pt x="18523" y="16200"/>
                  </a:lnTo>
                  <a:lnTo>
                    <a:pt x="18696" y="16875"/>
                  </a:lnTo>
                  <a:lnTo>
                    <a:pt x="18878" y="16875"/>
                  </a:lnTo>
                  <a:lnTo>
                    <a:pt x="19671" y="16200"/>
                  </a:lnTo>
                  <a:lnTo>
                    <a:pt x="20442" y="16875"/>
                  </a:lnTo>
                  <a:lnTo>
                    <a:pt x="21041" y="15863"/>
                  </a:lnTo>
                  <a:lnTo>
                    <a:pt x="21245" y="15188"/>
                  </a:lnTo>
                  <a:lnTo>
                    <a:pt x="21366" y="14175"/>
                  </a:lnTo>
                  <a:lnTo>
                    <a:pt x="21458" y="12150"/>
                  </a:lnTo>
                  <a:lnTo>
                    <a:pt x="21529" y="9112"/>
                  </a:lnTo>
                  <a:lnTo>
                    <a:pt x="21600" y="4725"/>
                  </a:lnTo>
                  <a:lnTo>
                    <a:pt x="21600" y="15863"/>
                  </a:lnTo>
                  <a:lnTo>
                    <a:pt x="21570" y="17213"/>
                  </a:lnTo>
                  <a:lnTo>
                    <a:pt x="21509" y="19238"/>
                  </a:lnTo>
                  <a:lnTo>
                    <a:pt x="21397" y="20588"/>
                  </a:lnTo>
                  <a:lnTo>
                    <a:pt x="20605" y="21600"/>
                  </a:lnTo>
                  <a:lnTo>
                    <a:pt x="20026" y="20588"/>
                  </a:lnTo>
                  <a:lnTo>
                    <a:pt x="19752" y="21263"/>
                  </a:lnTo>
                  <a:lnTo>
                    <a:pt x="18828" y="21263"/>
                  </a:lnTo>
                  <a:lnTo>
                    <a:pt x="18564" y="20925"/>
                  </a:lnTo>
                  <a:lnTo>
                    <a:pt x="18279" y="21600"/>
                  </a:lnTo>
                  <a:lnTo>
                    <a:pt x="17995" y="20925"/>
                  </a:lnTo>
                  <a:lnTo>
                    <a:pt x="17660" y="21600"/>
                  </a:lnTo>
                  <a:lnTo>
                    <a:pt x="16786" y="21263"/>
                  </a:lnTo>
                  <a:lnTo>
                    <a:pt x="16533" y="20250"/>
                  </a:lnTo>
                  <a:lnTo>
                    <a:pt x="15710" y="21263"/>
                  </a:lnTo>
                  <a:lnTo>
                    <a:pt x="15162" y="19913"/>
                  </a:lnTo>
                  <a:lnTo>
                    <a:pt x="14522" y="21263"/>
                  </a:lnTo>
                  <a:lnTo>
                    <a:pt x="14034" y="20588"/>
                  </a:lnTo>
                  <a:lnTo>
                    <a:pt x="13567" y="21263"/>
                  </a:lnTo>
                  <a:lnTo>
                    <a:pt x="13303" y="20588"/>
                  </a:lnTo>
                  <a:lnTo>
                    <a:pt x="12755" y="20588"/>
                  </a:lnTo>
                  <a:lnTo>
                    <a:pt x="12542" y="20250"/>
                  </a:lnTo>
                  <a:lnTo>
                    <a:pt x="12308" y="20925"/>
                  </a:lnTo>
                  <a:lnTo>
                    <a:pt x="12064" y="20250"/>
                  </a:lnTo>
                  <a:lnTo>
                    <a:pt x="11810" y="20250"/>
                  </a:lnTo>
                  <a:lnTo>
                    <a:pt x="11516" y="20925"/>
                  </a:lnTo>
                  <a:lnTo>
                    <a:pt x="11232" y="21263"/>
                  </a:lnTo>
                  <a:lnTo>
                    <a:pt x="10917" y="21263"/>
                  </a:lnTo>
                  <a:lnTo>
                    <a:pt x="10460" y="20925"/>
                  </a:lnTo>
                  <a:lnTo>
                    <a:pt x="10135" y="21263"/>
                  </a:lnTo>
                  <a:lnTo>
                    <a:pt x="9861" y="20925"/>
                  </a:lnTo>
                  <a:lnTo>
                    <a:pt x="9597" y="20925"/>
                  </a:lnTo>
                  <a:lnTo>
                    <a:pt x="8987" y="21600"/>
                  </a:lnTo>
                  <a:lnTo>
                    <a:pt x="8500" y="20588"/>
                  </a:lnTo>
                  <a:lnTo>
                    <a:pt x="7962" y="21600"/>
                  </a:lnTo>
                  <a:lnTo>
                    <a:pt x="7515" y="20925"/>
                  </a:lnTo>
                  <a:lnTo>
                    <a:pt x="7027" y="21600"/>
                  </a:lnTo>
                  <a:lnTo>
                    <a:pt x="6621" y="20925"/>
                  </a:lnTo>
                  <a:lnTo>
                    <a:pt x="6184" y="20588"/>
                  </a:lnTo>
                  <a:lnTo>
                    <a:pt x="5778" y="20925"/>
                  </a:lnTo>
                  <a:lnTo>
                    <a:pt x="4377" y="20925"/>
                  </a:lnTo>
                  <a:lnTo>
                    <a:pt x="4072" y="21263"/>
                  </a:lnTo>
                  <a:lnTo>
                    <a:pt x="3158" y="20925"/>
                  </a:lnTo>
                  <a:lnTo>
                    <a:pt x="2600" y="20925"/>
                  </a:lnTo>
                  <a:lnTo>
                    <a:pt x="1046" y="20588"/>
                  </a:lnTo>
                  <a:lnTo>
                    <a:pt x="193" y="20588"/>
                  </a:lnTo>
                  <a:lnTo>
                    <a:pt x="41" y="18900"/>
                  </a:lnTo>
                  <a:lnTo>
                    <a:pt x="10" y="16538"/>
                  </a:lnTo>
                  <a:lnTo>
                    <a:pt x="0" y="13838"/>
                  </a:lnTo>
                  <a:lnTo>
                    <a:pt x="0" y="10800"/>
                  </a:lnTo>
                </a:path>
              </a:pathLst>
            </a:custGeom>
            <a:solidFill>
              <a:srgbClr val="000066"/>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grpSp>
      <p:sp>
        <p:nvSpPr>
          <p:cNvPr id="2079" name="Title Text"/>
          <p:cNvSpPr txBox="1">
            <a:spLocks noGrp="1"/>
          </p:cNvSpPr>
          <p:nvPr>
            <p:ph type="title"/>
          </p:nvPr>
        </p:nvSpPr>
        <p:spPr>
          <a:xfrm>
            <a:off x="134937" y="889000"/>
            <a:ext cx="8885238" cy="1155700"/>
          </a:xfrm>
          <a:prstGeom prst="rect">
            <a:avLst/>
          </a:prstGeom>
        </p:spPr>
        <p:txBody>
          <a:bodyPr lIns="46037" tIns="46037" rIns="46037" bIns="46037"/>
          <a:lstStyle>
            <a:lvl1pPr>
              <a:defRPr b="1">
                <a:solidFill>
                  <a:srgbClr val="FFFFCC"/>
                </a:solidFill>
                <a:effectLst>
                  <a:outerShdw blurRad="38100" dist="38100" dir="2700000" rotWithShape="0">
                    <a:srgbClr val="000000">
                      <a:alpha val="43137"/>
                    </a:srgbClr>
                  </a:outerShdw>
                </a:effectLst>
              </a:defRPr>
            </a:lvl1pPr>
          </a:lstStyle>
          <a:p>
            <a:r>
              <a:t>Title Text</a:t>
            </a:r>
          </a:p>
        </p:txBody>
      </p:sp>
      <p:sp>
        <p:nvSpPr>
          <p:cNvPr id="2080" name="Body Level One…"/>
          <p:cNvSpPr txBox="1">
            <a:spLocks noGrp="1"/>
          </p:cNvSpPr>
          <p:nvPr>
            <p:ph type="body" idx="1"/>
          </p:nvPr>
        </p:nvSpPr>
        <p:spPr>
          <a:xfrm>
            <a:off x="134937" y="2116138"/>
            <a:ext cx="8896351" cy="4135438"/>
          </a:xfrm>
          <a:prstGeom prst="rect">
            <a:avLst/>
          </a:prstGeom>
        </p:spPr>
        <p:txBody>
          <a:bodyPr lIns="46037" tIns="46037" rIns="46037" bIns="46037">
            <a:normAutofit/>
          </a:bodyPr>
          <a:lstStyle>
            <a:lvl1pPr>
              <a:buSzPct val="75000"/>
              <a:buFont typeface="Arial"/>
              <a:buChar char="❖"/>
              <a:defRPr b="1">
                <a:solidFill>
                  <a:srgbClr val="FFFFCC"/>
                </a:solidFill>
                <a:effectLst>
                  <a:outerShdw blurRad="38100" dist="38100" dir="2700000" rotWithShape="0">
                    <a:srgbClr val="000000">
                      <a:alpha val="43137"/>
                    </a:srgbClr>
                  </a:outerShdw>
                </a:effectLst>
              </a:defRPr>
            </a:lvl1pPr>
            <a:lvl2pPr>
              <a:buSzPct val="75000"/>
              <a:buFont typeface="Arial"/>
              <a:buChar char="❖"/>
              <a:defRPr b="1">
                <a:solidFill>
                  <a:srgbClr val="FFFFCC"/>
                </a:solidFill>
                <a:effectLst>
                  <a:outerShdw blurRad="38100" dist="38100" dir="2700000" rotWithShape="0">
                    <a:srgbClr val="000000">
                      <a:alpha val="43137"/>
                    </a:srgbClr>
                  </a:outerShdw>
                </a:effectLst>
              </a:defRPr>
            </a:lvl2pPr>
            <a:lvl3pPr>
              <a:buSzPct val="75000"/>
              <a:buFont typeface="Arial"/>
              <a:buChar char="❖"/>
              <a:defRPr b="1">
                <a:solidFill>
                  <a:srgbClr val="FFFFCC"/>
                </a:solidFill>
                <a:effectLst>
                  <a:outerShdw blurRad="38100" dist="38100" dir="2700000" rotWithShape="0">
                    <a:srgbClr val="000000">
                      <a:alpha val="43137"/>
                    </a:srgbClr>
                  </a:outerShdw>
                </a:effectLst>
              </a:defRPr>
            </a:lvl3pPr>
            <a:lvl4pPr>
              <a:buSzPct val="75000"/>
              <a:buFont typeface="Arial"/>
              <a:buChar char="❖"/>
              <a:defRPr b="1">
                <a:solidFill>
                  <a:srgbClr val="FFFFCC"/>
                </a:solidFill>
                <a:effectLst>
                  <a:outerShdw blurRad="38100" dist="38100" dir="2700000" rotWithShape="0">
                    <a:srgbClr val="000000">
                      <a:alpha val="43137"/>
                    </a:srgbClr>
                  </a:outerShdw>
                </a:effectLst>
              </a:defRPr>
            </a:lvl4pPr>
            <a:lvl5pPr>
              <a:buSzPct val="75000"/>
              <a:buFont typeface="Arial"/>
              <a:buChar char="❖"/>
              <a:defRPr b="1">
                <a:solidFill>
                  <a:srgbClr val="FFFFCC"/>
                </a:solidFill>
                <a:effectLst>
                  <a:outerShdw blurRad="38100" dist="38100" dir="2700000" rotWithShape="0">
                    <a:srgbClr val="000000">
                      <a:alpha val="43137"/>
                    </a:srgbClr>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2081" name="Slide Number"/>
          <p:cNvSpPr txBox="1">
            <a:spLocks noGrp="1"/>
          </p:cNvSpPr>
          <p:nvPr>
            <p:ph type="sldNum" sz="quarter" idx="2"/>
          </p:nvPr>
        </p:nvSpPr>
        <p:spPr>
          <a:prstGeom prst="rect">
            <a:avLst/>
          </a:prstGeom>
        </p:spPr>
        <p:txBody>
          <a:bodyPr/>
          <a:lstStyle>
            <a:lvl1pPr>
              <a:defRPr>
                <a:solidFill>
                  <a:srgbClr val="FFFFCC"/>
                </a:solidFill>
              </a:defRPr>
            </a:lvl1pPr>
          </a:lstStyle>
          <a:p>
            <a:fld id="{86CB4B4D-7CA3-9044-876B-883B54F8677D}" type="slidenum">
              <a:t>‹#›</a:t>
            </a:fld>
            <a:endParaRPr/>
          </a:p>
        </p:txBody>
      </p:sp>
    </p:spTree>
    <p:extLst>
      <p:ext uri="{BB962C8B-B14F-4D97-AF65-F5344CB8AC3E}">
        <p14:creationId xmlns:p14="http://schemas.microsoft.com/office/powerpoint/2010/main" val="1276988853"/>
      </p:ext>
    </p:extLst>
  </p:cSld>
  <p:clrMapOvr>
    <a:masterClrMapping/>
  </p:clrMapOvr>
  <p:transition spd="med"/>
</p:sldLayout>
</file>

<file path=ppt/slideLayouts/slideLayout1004.xml><?xml version="1.0" encoding="utf-8"?>
<p:sldLayout xmlns:a="http://schemas.openxmlformats.org/drawingml/2006/main" xmlns:r="http://schemas.openxmlformats.org/officeDocument/2006/relationships" xmlns:p="http://schemas.openxmlformats.org/presentationml/2006/main" type="tx">
  <p:cSld name="18_Section Header">
    <p:bg>
      <p:bgPr>
        <a:gradFill flip="none" rotWithShape="1">
          <a:gsLst>
            <a:gs pos="0">
              <a:srgbClr val="6B2300"/>
            </a:gs>
            <a:gs pos="100000">
              <a:srgbClr val="000066"/>
            </a:gs>
          </a:gsLst>
          <a:lin ang="5400000" scaled="0"/>
        </a:gradFill>
        <a:effectLst/>
      </p:bgPr>
    </p:bg>
    <p:spTree>
      <p:nvGrpSpPr>
        <p:cNvPr id="1" name=""/>
        <p:cNvGrpSpPr/>
        <p:nvPr/>
      </p:nvGrpSpPr>
      <p:grpSpPr>
        <a:xfrm>
          <a:off x="0" y="0"/>
          <a:ext cx="0" cy="0"/>
          <a:chOff x="0" y="0"/>
          <a:chExt cx="0" cy="0"/>
        </a:xfrm>
      </p:grpSpPr>
      <p:sp>
        <p:nvSpPr>
          <p:cNvPr id="2088" name="Freeform 7"/>
          <p:cNvSpPr/>
          <p:nvPr/>
        </p:nvSpPr>
        <p:spPr>
          <a:xfrm>
            <a:off x="3587750" y="53974"/>
            <a:ext cx="1981201" cy="652464"/>
          </a:xfrm>
          <a:custGeom>
            <a:avLst/>
            <a:gdLst/>
            <a:ahLst/>
            <a:cxnLst>
              <a:cxn ang="0">
                <a:pos x="wd2" y="hd2"/>
              </a:cxn>
              <a:cxn ang="5400000">
                <a:pos x="wd2" y="hd2"/>
              </a:cxn>
              <a:cxn ang="10800000">
                <a:pos x="wd2" y="hd2"/>
              </a:cxn>
              <a:cxn ang="16200000">
                <a:pos x="wd2" y="hd2"/>
              </a:cxn>
            </a:cxnLst>
            <a:rect l="0" t="0" r="r" b="b"/>
            <a:pathLst>
              <a:path w="21600" h="21600" extrusionOk="0">
                <a:moveTo>
                  <a:pt x="277" y="3521"/>
                </a:moveTo>
                <a:lnTo>
                  <a:pt x="450" y="3258"/>
                </a:lnTo>
                <a:lnTo>
                  <a:pt x="7823" y="3258"/>
                </a:lnTo>
                <a:lnTo>
                  <a:pt x="8360" y="2102"/>
                </a:lnTo>
                <a:lnTo>
                  <a:pt x="8740" y="1419"/>
                </a:lnTo>
                <a:lnTo>
                  <a:pt x="9104" y="893"/>
                </a:lnTo>
                <a:lnTo>
                  <a:pt x="10004" y="263"/>
                </a:lnTo>
                <a:lnTo>
                  <a:pt x="10471" y="105"/>
                </a:lnTo>
                <a:lnTo>
                  <a:pt x="11060" y="0"/>
                </a:lnTo>
                <a:lnTo>
                  <a:pt x="11735" y="263"/>
                </a:lnTo>
                <a:lnTo>
                  <a:pt x="12358" y="788"/>
                </a:lnTo>
                <a:lnTo>
                  <a:pt x="12808" y="1419"/>
                </a:lnTo>
                <a:lnTo>
                  <a:pt x="13292" y="2102"/>
                </a:lnTo>
                <a:lnTo>
                  <a:pt x="13604" y="2680"/>
                </a:lnTo>
                <a:lnTo>
                  <a:pt x="13881" y="3364"/>
                </a:lnTo>
                <a:lnTo>
                  <a:pt x="20925" y="3258"/>
                </a:lnTo>
                <a:lnTo>
                  <a:pt x="21167" y="3469"/>
                </a:lnTo>
                <a:lnTo>
                  <a:pt x="21340" y="3836"/>
                </a:lnTo>
                <a:lnTo>
                  <a:pt x="21496" y="4782"/>
                </a:lnTo>
                <a:lnTo>
                  <a:pt x="21565" y="5886"/>
                </a:lnTo>
                <a:lnTo>
                  <a:pt x="21600" y="7200"/>
                </a:lnTo>
                <a:lnTo>
                  <a:pt x="21600" y="18342"/>
                </a:lnTo>
                <a:lnTo>
                  <a:pt x="14002" y="18394"/>
                </a:lnTo>
                <a:lnTo>
                  <a:pt x="12115" y="21495"/>
                </a:lnTo>
                <a:lnTo>
                  <a:pt x="9052" y="21600"/>
                </a:lnTo>
                <a:lnTo>
                  <a:pt x="7563" y="18184"/>
                </a:lnTo>
                <a:lnTo>
                  <a:pt x="796" y="18342"/>
                </a:lnTo>
                <a:lnTo>
                  <a:pt x="0" y="18342"/>
                </a:lnTo>
                <a:lnTo>
                  <a:pt x="0" y="6464"/>
                </a:lnTo>
                <a:lnTo>
                  <a:pt x="87" y="4940"/>
                </a:lnTo>
                <a:lnTo>
                  <a:pt x="156" y="4204"/>
                </a:lnTo>
                <a:lnTo>
                  <a:pt x="277" y="3521"/>
                </a:lnTo>
              </a:path>
            </a:pathLst>
          </a:custGeom>
          <a:gradFill>
            <a:gsLst>
              <a:gs pos="0">
                <a:srgbClr val="00CCFF"/>
              </a:gs>
              <a:gs pos="50000">
                <a:schemeClr val="accent3">
                  <a:lumOff val="44000"/>
                </a:schemeClr>
              </a:gs>
              <a:gs pos="100000">
                <a:srgbClr val="00CCFF"/>
              </a:gs>
            </a:gsLst>
          </a:gradFill>
          <a:ln w="12700">
            <a:miter lim="400000"/>
          </a:ln>
        </p:spPr>
        <p:txBody>
          <a:bodyPr lIns="45719" rIns="45719"/>
          <a:lstStyle/>
          <a:p>
            <a:pPr>
              <a:defRPr>
                <a:solidFill>
                  <a:srgbClr val="FFFFCC"/>
                </a:solidFill>
              </a:defRPr>
            </a:pPr>
            <a:endParaRPr/>
          </a:p>
        </p:txBody>
      </p:sp>
      <p:sp>
        <p:nvSpPr>
          <p:cNvPr id="2089" name="Oval 8"/>
          <p:cNvSpPr/>
          <p:nvPr/>
        </p:nvSpPr>
        <p:spPr>
          <a:xfrm>
            <a:off x="4205287" y="61913"/>
            <a:ext cx="766763" cy="673101"/>
          </a:xfrm>
          <a:prstGeom prst="ellipse">
            <a:avLst/>
          </a:prstGeom>
          <a:gradFill>
            <a:gsLst>
              <a:gs pos="0">
                <a:srgbClr val="00CCFF"/>
              </a:gs>
              <a:gs pos="100000">
                <a:schemeClr val="accent3">
                  <a:lumOff val="44000"/>
                </a:schemeClr>
              </a:gs>
            </a:gsLst>
            <a:path path="circle">
              <a:fillToRect l="37721" t="-19636" r="62278" b="119636"/>
            </a:path>
          </a:gradFill>
          <a:ln w="12700">
            <a:miter lim="400000"/>
          </a:ln>
        </p:spPr>
        <p:txBody>
          <a:bodyPr lIns="45719" rIns="45719"/>
          <a:lstStyle/>
          <a:p>
            <a:pPr>
              <a:defRPr>
                <a:solidFill>
                  <a:srgbClr val="FFFFCC"/>
                </a:solidFill>
              </a:defRPr>
            </a:pPr>
            <a:endParaRPr/>
          </a:p>
        </p:txBody>
      </p:sp>
      <p:sp>
        <p:nvSpPr>
          <p:cNvPr id="2090" name="Freeform 9"/>
          <p:cNvSpPr/>
          <p:nvPr/>
        </p:nvSpPr>
        <p:spPr>
          <a:xfrm>
            <a:off x="3586162" y="452437"/>
            <a:ext cx="1982789" cy="303214"/>
          </a:xfrm>
          <a:custGeom>
            <a:avLst/>
            <a:gdLst/>
            <a:ahLst/>
            <a:cxnLst>
              <a:cxn ang="0">
                <a:pos x="wd2" y="hd2"/>
              </a:cxn>
              <a:cxn ang="5400000">
                <a:pos x="wd2" y="hd2"/>
              </a:cxn>
              <a:cxn ang="10800000">
                <a:pos x="wd2" y="hd2"/>
              </a:cxn>
              <a:cxn ang="16200000">
                <a:pos x="wd2" y="hd2"/>
              </a:cxn>
            </a:cxnLst>
            <a:rect l="0" t="0" r="r" b="b"/>
            <a:pathLst>
              <a:path w="21600" h="21600" extrusionOk="0">
                <a:moveTo>
                  <a:pt x="744" y="4297"/>
                </a:moveTo>
                <a:lnTo>
                  <a:pt x="1038" y="4750"/>
                </a:lnTo>
                <a:lnTo>
                  <a:pt x="1366" y="4297"/>
                </a:lnTo>
                <a:lnTo>
                  <a:pt x="1695" y="4750"/>
                </a:lnTo>
                <a:lnTo>
                  <a:pt x="1937" y="6107"/>
                </a:lnTo>
                <a:lnTo>
                  <a:pt x="2214" y="7125"/>
                </a:lnTo>
                <a:lnTo>
                  <a:pt x="2663" y="6220"/>
                </a:lnTo>
                <a:lnTo>
                  <a:pt x="3044" y="5768"/>
                </a:lnTo>
                <a:lnTo>
                  <a:pt x="3597" y="5768"/>
                </a:lnTo>
                <a:lnTo>
                  <a:pt x="3995" y="5089"/>
                </a:lnTo>
                <a:lnTo>
                  <a:pt x="4341" y="5654"/>
                </a:lnTo>
                <a:lnTo>
                  <a:pt x="4652" y="6446"/>
                </a:lnTo>
                <a:lnTo>
                  <a:pt x="4929" y="6785"/>
                </a:lnTo>
                <a:lnTo>
                  <a:pt x="5378" y="5768"/>
                </a:lnTo>
                <a:lnTo>
                  <a:pt x="5845" y="5768"/>
                </a:lnTo>
                <a:lnTo>
                  <a:pt x="6537" y="6107"/>
                </a:lnTo>
                <a:lnTo>
                  <a:pt x="6814" y="7464"/>
                </a:lnTo>
                <a:lnTo>
                  <a:pt x="7263" y="7125"/>
                </a:lnTo>
                <a:lnTo>
                  <a:pt x="7903" y="6785"/>
                </a:lnTo>
                <a:lnTo>
                  <a:pt x="8353" y="9047"/>
                </a:lnTo>
                <a:lnTo>
                  <a:pt x="8612" y="9499"/>
                </a:lnTo>
                <a:lnTo>
                  <a:pt x="8872" y="11196"/>
                </a:lnTo>
                <a:lnTo>
                  <a:pt x="9010" y="13684"/>
                </a:lnTo>
                <a:lnTo>
                  <a:pt x="9269" y="14702"/>
                </a:lnTo>
                <a:lnTo>
                  <a:pt x="9598" y="14702"/>
                </a:lnTo>
                <a:lnTo>
                  <a:pt x="9996" y="14588"/>
                </a:lnTo>
                <a:lnTo>
                  <a:pt x="10394" y="14702"/>
                </a:lnTo>
                <a:lnTo>
                  <a:pt x="10670" y="15719"/>
                </a:lnTo>
                <a:lnTo>
                  <a:pt x="10895" y="14928"/>
                </a:lnTo>
                <a:lnTo>
                  <a:pt x="11258" y="14815"/>
                </a:lnTo>
                <a:lnTo>
                  <a:pt x="11621" y="13345"/>
                </a:lnTo>
                <a:lnTo>
                  <a:pt x="11898" y="13684"/>
                </a:lnTo>
                <a:lnTo>
                  <a:pt x="12382" y="13231"/>
                </a:lnTo>
                <a:lnTo>
                  <a:pt x="12590" y="11422"/>
                </a:lnTo>
                <a:lnTo>
                  <a:pt x="13161" y="9952"/>
                </a:lnTo>
                <a:lnTo>
                  <a:pt x="13299" y="7690"/>
                </a:lnTo>
                <a:lnTo>
                  <a:pt x="13593" y="6559"/>
                </a:lnTo>
                <a:lnTo>
                  <a:pt x="14077" y="5881"/>
                </a:lnTo>
                <a:lnTo>
                  <a:pt x="14337" y="6785"/>
                </a:lnTo>
                <a:lnTo>
                  <a:pt x="14596" y="6333"/>
                </a:lnTo>
                <a:lnTo>
                  <a:pt x="14907" y="7125"/>
                </a:lnTo>
                <a:lnTo>
                  <a:pt x="15236" y="6446"/>
                </a:lnTo>
                <a:lnTo>
                  <a:pt x="15858" y="7125"/>
                </a:lnTo>
                <a:lnTo>
                  <a:pt x="16135" y="7803"/>
                </a:lnTo>
                <a:lnTo>
                  <a:pt x="16446" y="5994"/>
                </a:lnTo>
                <a:lnTo>
                  <a:pt x="16654" y="5768"/>
                </a:lnTo>
                <a:lnTo>
                  <a:pt x="16896" y="6446"/>
                </a:lnTo>
                <a:lnTo>
                  <a:pt x="17104" y="6220"/>
                </a:lnTo>
                <a:lnTo>
                  <a:pt x="17398" y="4297"/>
                </a:lnTo>
                <a:lnTo>
                  <a:pt x="17899" y="3732"/>
                </a:lnTo>
                <a:lnTo>
                  <a:pt x="18141" y="3958"/>
                </a:lnTo>
                <a:lnTo>
                  <a:pt x="18383" y="3958"/>
                </a:lnTo>
                <a:lnTo>
                  <a:pt x="18747" y="1696"/>
                </a:lnTo>
                <a:lnTo>
                  <a:pt x="18954" y="679"/>
                </a:lnTo>
                <a:lnTo>
                  <a:pt x="19231" y="1131"/>
                </a:lnTo>
                <a:lnTo>
                  <a:pt x="19542" y="3619"/>
                </a:lnTo>
                <a:lnTo>
                  <a:pt x="19853" y="2036"/>
                </a:lnTo>
                <a:lnTo>
                  <a:pt x="20130" y="0"/>
                </a:lnTo>
                <a:lnTo>
                  <a:pt x="20389" y="113"/>
                </a:lnTo>
                <a:lnTo>
                  <a:pt x="20666" y="4297"/>
                </a:lnTo>
                <a:lnTo>
                  <a:pt x="20908" y="3619"/>
                </a:lnTo>
                <a:lnTo>
                  <a:pt x="21220" y="1809"/>
                </a:lnTo>
                <a:lnTo>
                  <a:pt x="21462" y="1809"/>
                </a:lnTo>
                <a:lnTo>
                  <a:pt x="21600" y="3166"/>
                </a:lnTo>
                <a:lnTo>
                  <a:pt x="21600" y="13797"/>
                </a:lnTo>
                <a:lnTo>
                  <a:pt x="14216" y="16285"/>
                </a:lnTo>
                <a:lnTo>
                  <a:pt x="11967" y="20695"/>
                </a:lnTo>
                <a:lnTo>
                  <a:pt x="9736" y="21600"/>
                </a:lnTo>
                <a:lnTo>
                  <a:pt x="8630" y="17642"/>
                </a:lnTo>
                <a:lnTo>
                  <a:pt x="7627" y="11083"/>
                </a:lnTo>
                <a:lnTo>
                  <a:pt x="0" y="9952"/>
                </a:lnTo>
                <a:lnTo>
                  <a:pt x="0" y="2149"/>
                </a:lnTo>
                <a:lnTo>
                  <a:pt x="121" y="3393"/>
                </a:lnTo>
                <a:lnTo>
                  <a:pt x="311" y="3732"/>
                </a:lnTo>
                <a:lnTo>
                  <a:pt x="553" y="3845"/>
                </a:lnTo>
                <a:lnTo>
                  <a:pt x="744" y="4297"/>
                </a:lnTo>
              </a:path>
            </a:pathLst>
          </a:custGeom>
          <a:solidFill>
            <a:srgbClr val="003300"/>
          </a:solidFill>
          <a:ln w="12700">
            <a:miter lim="400000"/>
          </a:ln>
        </p:spPr>
        <p:txBody>
          <a:bodyPr lIns="45719" rIns="45719"/>
          <a:lstStyle/>
          <a:p>
            <a:pPr>
              <a:defRPr>
                <a:solidFill>
                  <a:srgbClr val="FFFFCC"/>
                </a:solidFill>
              </a:defRPr>
            </a:pPr>
            <a:endParaRPr/>
          </a:p>
        </p:txBody>
      </p:sp>
      <p:sp>
        <p:nvSpPr>
          <p:cNvPr id="2091" name="Freeform 10"/>
          <p:cNvSpPr/>
          <p:nvPr/>
        </p:nvSpPr>
        <p:spPr>
          <a:xfrm>
            <a:off x="3586162" y="508000"/>
            <a:ext cx="1982789" cy="304801"/>
          </a:xfrm>
          <a:custGeom>
            <a:avLst/>
            <a:gdLst/>
            <a:ahLst/>
            <a:cxnLst>
              <a:cxn ang="0">
                <a:pos x="wd2" y="hd2"/>
              </a:cxn>
              <a:cxn ang="5400000">
                <a:pos x="wd2" y="hd2"/>
              </a:cxn>
              <a:cxn ang="10800000">
                <a:pos x="wd2" y="hd2"/>
              </a:cxn>
              <a:cxn ang="16200000">
                <a:pos x="wd2" y="hd2"/>
              </a:cxn>
            </a:cxnLst>
            <a:rect l="0" t="0" r="r" b="b"/>
            <a:pathLst>
              <a:path w="21600" h="21600" extrusionOk="0">
                <a:moveTo>
                  <a:pt x="277" y="13725"/>
                </a:moveTo>
                <a:lnTo>
                  <a:pt x="450" y="14063"/>
                </a:lnTo>
                <a:lnTo>
                  <a:pt x="7782" y="14063"/>
                </a:lnTo>
                <a:lnTo>
                  <a:pt x="7921" y="15188"/>
                </a:lnTo>
                <a:lnTo>
                  <a:pt x="8422" y="17438"/>
                </a:lnTo>
                <a:lnTo>
                  <a:pt x="8837" y="18675"/>
                </a:lnTo>
                <a:lnTo>
                  <a:pt x="9200" y="19688"/>
                </a:lnTo>
                <a:lnTo>
                  <a:pt x="9667" y="20700"/>
                </a:lnTo>
                <a:lnTo>
                  <a:pt x="10151" y="21150"/>
                </a:lnTo>
                <a:lnTo>
                  <a:pt x="10912" y="21600"/>
                </a:lnTo>
                <a:lnTo>
                  <a:pt x="11621" y="21150"/>
                </a:lnTo>
                <a:lnTo>
                  <a:pt x="12503" y="20025"/>
                </a:lnTo>
                <a:lnTo>
                  <a:pt x="13299" y="17775"/>
                </a:lnTo>
                <a:lnTo>
                  <a:pt x="13783" y="15413"/>
                </a:lnTo>
                <a:lnTo>
                  <a:pt x="14025" y="14063"/>
                </a:lnTo>
                <a:lnTo>
                  <a:pt x="20926" y="14063"/>
                </a:lnTo>
                <a:lnTo>
                  <a:pt x="21168" y="13950"/>
                </a:lnTo>
                <a:lnTo>
                  <a:pt x="21341" y="13613"/>
                </a:lnTo>
                <a:lnTo>
                  <a:pt x="21496" y="12825"/>
                </a:lnTo>
                <a:lnTo>
                  <a:pt x="21565" y="11925"/>
                </a:lnTo>
                <a:lnTo>
                  <a:pt x="21600" y="10800"/>
                </a:lnTo>
                <a:lnTo>
                  <a:pt x="21600" y="1575"/>
                </a:lnTo>
                <a:lnTo>
                  <a:pt x="21410" y="0"/>
                </a:lnTo>
                <a:lnTo>
                  <a:pt x="21306" y="450"/>
                </a:lnTo>
                <a:lnTo>
                  <a:pt x="21220" y="2025"/>
                </a:lnTo>
                <a:lnTo>
                  <a:pt x="21150" y="3825"/>
                </a:lnTo>
                <a:lnTo>
                  <a:pt x="21064" y="3712"/>
                </a:lnTo>
                <a:lnTo>
                  <a:pt x="20943" y="3600"/>
                </a:lnTo>
                <a:lnTo>
                  <a:pt x="20683" y="2700"/>
                </a:lnTo>
                <a:lnTo>
                  <a:pt x="20510" y="1912"/>
                </a:lnTo>
                <a:lnTo>
                  <a:pt x="20234" y="1575"/>
                </a:lnTo>
                <a:lnTo>
                  <a:pt x="19940" y="2362"/>
                </a:lnTo>
                <a:lnTo>
                  <a:pt x="19680" y="3712"/>
                </a:lnTo>
                <a:lnTo>
                  <a:pt x="19473" y="2812"/>
                </a:lnTo>
                <a:lnTo>
                  <a:pt x="19317" y="2700"/>
                </a:lnTo>
                <a:lnTo>
                  <a:pt x="19075" y="1912"/>
                </a:lnTo>
                <a:lnTo>
                  <a:pt x="18833" y="2137"/>
                </a:lnTo>
                <a:lnTo>
                  <a:pt x="18660" y="3037"/>
                </a:lnTo>
                <a:lnTo>
                  <a:pt x="18574" y="4275"/>
                </a:lnTo>
                <a:lnTo>
                  <a:pt x="18383" y="3712"/>
                </a:lnTo>
                <a:lnTo>
                  <a:pt x="18089" y="3712"/>
                </a:lnTo>
                <a:lnTo>
                  <a:pt x="17726" y="3150"/>
                </a:lnTo>
                <a:lnTo>
                  <a:pt x="17415" y="4275"/>
                </a:lnTo>
                <a:lnTo>
                  <a:pt x="17121" y="2700"/>
                </a:lnTo>
                <a:lnTo>
                  <a:pt x="16758" y="3712"/>
                </a:lnTo>
                <a:lnTo>
                  <a:pt x="16412" y="6187"/>
                </a:lnTo>
                <a:lnTo>
                  <a:pt x="16118" y="5287"/>
                </a:lnTo>
                <a:lnTo>
                  <a:pt x="15858" y="4387"/>
                </a:lnTo>
                <a:lnTo>
                  <a:pt x="15582" y="3825"/>
                </a:lnTo>
                <a:lnTo>
                  <a:pt x="15219" y="4275"/>
                </a:lnTo>
                <a:lnTo>
                  <a:pt x="14648" y="4950"/>
                </a:lnTo>
                <a:lnTo>
                  <a:pt x="14146" y="4162"/>
                </a:lnTo>
                <a:lnTo>
                  <a:pt x="13956" y="4837"/>
                </a:lnTo>
                <a:lnTo>
                  <a:pt x="13731" y="6412"/>
                </a:lnTo>
                <a:lnTo>
                  <a:pt x="13541" y="9112"/>
                </a:lnTo>
                <a:lnTo>
                  <a:pt x="13334" y="10462"/>
                </a:lnTo>
                <a:lnTo>
                  <a:pt x="13230" y="12488"/>
                </a:lnTo>
                <a:lnTo>
                  <a:pt x="13005" y="13275"/>
                </a:lnTo>
                <a:lnTo>
                  <a:pt x="12607" y="13725"/>
                </a:lnTo>
                <a:lnTo>
                  <a:pt x="12158" y="13950"/>
                </a:lnTo>
                <a:lnTo>
                  <a:pt x="12054" y="14850"/>
                </a:lnTo>
                <a:lnTo>
                  <a:pt x="11466" y="14625"/>
                </a:lnTo>
                <a:lnTo>
                  <a:pt x="10964" y="15413"/>
                </a:lnTo>
                <a:lnTo>
                  <a:pt x="10463" y="15300"/>
                </a:lnTo>
                <a:lnTo>
                  <a:pt x="9615" y="16313"/>
                </a:lnTo>
                <a:lnTo>
                  <a:pt x="9148" y="13725"/>
                </a:lnTo>
                <a:lnTo>
                  <a:pt x="8630" y="13050"/>
                </a:lnTo>
                <a:lnTo>
                  <a:pt x="8094" y="8550"/>
                </a:lnTo>
                <a:lnTo>
                  <a:pt x="7851" y="6412"/>
                </a:lnTo>
                <a:lnTo>
                  <a:pt x="7592" y="5850"/>
                </a:lnTo>
                <a:lnTo>
                  <a:pt x="6900" y="5287"/>
                </a:lnTo>
                <a:lnTo>
                  <a:pt x="6347" y="4725"/>
                </a:lnTo>
                <a:lnTo>
                  <a:pt x="5742" y="3712"/>
                </a:lnTo>
                <a:lnTo>
                  <a:pt x="5171" y="4725"/>
                </a:lnTo>
                <a:lnTo>
                  <a:pt x="4531" y="2700"/>
                </a:lnTo>
                <a:lnTo>
                  <a:pt x="4029" y="2700"/>
                </a:lnTo>
                <a:lnTo>
                  <a:pt x="3701" y="3937"/>
                </a:lnTo>
                <a:lnTo>
                  <a:pt x="3493" y="2925"/>
                </a:lnTo>
                <a:lnTo>
                  <a:pt x="3217" y="3600"/>
                </a:lnTo>
                <a:lnTo>
                  <a:pt x="2853" y="3712"/>
                </a:lnTo>
                <a:lnTo>
                  <a:pt x="2508" y="4162"/>
                </a:lnTo>
                <a:lnTo>
                  <a:pt x="2110" y="4950"/>
                </a:lnTo>
                <a:lnTo>
                  <a:pt x="1764" y="3937"/>
                </a:lnTo>
                <a:lnTo>
                  <a:pt x="1418" y="4500"/>
                </a:lnTo>
                <a:lnTo>
                  <a:pt x="986" y="4837"/>
                </a:lnTo>
                <a:lnTo>
                  <a:pt x="709" y="4500"/>
                </a:lnTo>
                <a:lnTo>
                  <a:pt x="190" y="4275"/>
                </a:lnTo>
                <a:lnTo>
                  <a:pt x="0" y="5287"/>
                </a:lnTo>
                <a:lnTo>
                  <a:pt x="17" y="8325"/>
                </a:lnTo>
                <a:lnTo>
                  <a:pt x="52" y="11025"/>
                </a:lnTo>
                <a:lnTo>
                  <a:pt x="156" y="13275"/>
                </a:lnTo>
                <a:lnTo>
                  <a:pt x="277" y="13725"/>
                </a:lnTo>
              </a:path>
            </a:pathLst>
          </a:custGeom>
          <a:gradFill>
            <a:gsLst>
              <a:gs pos="0">
                <a:srgbClr val="CC6600"/>
              </a:gs>
              <a:gs pos="100000">
                <a:srgbClr val="000000"/>
              </a:gs>
            </a:gsLst>
            <a:lin ang="5400000"/>
          </a:gradFill>
          <a:ln w="12700">
            <a:miter lim="400000"/>
          </a:ln>
        </p:spPr>
        <p:txBody>
          <a:bodyPr lIns="45719" rIns="45719"/>
          <a:lstStyle/>
          <a:p>
            <a:pPr>
              <a:defRPr>
                <a:solidFill>
                  <a:srgbClr val="FFFFCC"/>
                </a:solidFill>
              </a:defRPr>
            </a:pPr>
            <a:endParaRPr/>
          </a:p>
        </p:txBody>
      </p:sp>
      <p:sp>
        <p:nvSpPr>
          <p:cNvPr id="2092" name="Freeform 11"/>
          <p:cNvSpPr/>
          <p:nvPr/>
        </p:nvSpPr>
        <p:spPr>
          <a:xfrm>
            <a:off x="3598862" y="557212"/>
            <a:ext cx="1946276" cy="227014"/>
          </a:xfrm>
          <a:custGeom>
            <a:avLst/>
            <a:gdLst/>
            <a:ahLst/>
            <a:cxnLst>
              <a:cxn ang="0">
                <a:pos x="wd2" y="hd2"/>
              </a:cxn>
              <a:cxn ang="5400000">
                <a:pos x="wd2" y="hd2"/>
              </a:cxn>
              <a:cxn ang="10800000">
                <a:pos x="wd2" y="hd2"/>
              </a:cxn>
              <a:cxn ang="16200000">
                <a:pos x="wd2" y="hd2"/>
              </a:cxn>
            </a:cxnLst>
            <a:rect l="0" t="0" r="r" b="b"/>
            <a:pathLst>
              <a:path w="21600" h="21600" extrusionOk="0">
                <a:moveTo>
                  <a:pt x="5973" y="7250"/>
                </a:moveTo>
                <a:lnTo>
                  <a:pt x="5303" y="6797"/>
                </a:lnTo>
                <a:lnTo>
                  <a:pt x="4634" y="7552"/>
                </a:lnTo>
                <a:lnTo>
                  <a:pt x="3858" y="7552"/>
                </a:lnTo>
                <a:lnTo>
                  <a:pt x="2837" y="7250"/>
                </a:lnTo>
                <a:lnTo>
                  <a:pt x="1145" y="7703"/>
                </a:lnTo>
                <a:lnTo>
                  <a:pt x="705" y="7401"/>
                </a:lnTo>
                <a:lnTo>
                  <a:pt x="282" y="7703"/>
                </a:lnTo>
                <a:lnTo>
                  <a:pt x="141" y="5438"/>
                </a:lnTo>
                <a:lnTo>
                  <a:pt x="18" y="3625"/>
                </a:lnTo>
                <a:lnTo>
                  <a:pt x="0" y="6948"/>
                </a:lnTo>
                <a:lnTo>
                  <a:pt x="141" y="10120"/>
                </a:lnTo>
                <a:lnTo>
                  <a:pt x="810" y="9667"/>
                </a:lnTo>
                <a:lnTo>
                  <a:pt x="1427" y="9365"/>
                </a:lnTo>
                <a:lnTo>
                  <a:pt x="1815" y="9516"/>
                </a:lnTo>
                <a:lnTo>
                  <a:pt x="2149" y="9667"/>
                </a:lnTo>
                <a:lnTo>
                  <a:pt x="2361" y="9818"/>
                </a:lnTo>
                <a:lnTo>
                  <a:pt x="2995" y="9667"/>
                </a:lnTo>
                <a:lnTo>
                  <a:pt x="3594" y="10271"/>
                </a:lnTo>
                <a:lnTo>
                  <a:pt x="5004" y="9667"/>
                </a:lnTo>
                <a:lnTo>
                  <a:pt x="6008" y="9516"/>
                </a:lnTo>
                <a:lnTo>
                  <a:pt x="6854" y="9667"/>
                </a:lnTo>
                <a:lnTo>
                  <a:pt x="7752" y="9667"/>
                </a:lnTo>
                <a:lnTo>
                  <a:pt x="8192" y="13897"/>
                </a:lnTo>
                <a:lnTo>
                  <a:pt x="8545" y="15860"/>
                </a:lnTo>
                <a:lnTo>
                  <a:pt x="9285" y="19787"/>
                </a:lnTo>
                <a:lnTo>
                  <a:pt x="9831" y="20543"/>
                </a:lnTo>
                <a:lnTo>
                  <a:pt x="10500" y="21600"/>
                </a:lnTo>
                <a:lnTo>
                  <a:pt x="11311" y="21600"/>
                </a:lnTo>
                <a:lnTo>
                  <a:pt x="12051" y="20694"/>
                </a:lnTo>
                <a:lnTo>
                  <a:pt x="12826" y="18277"/>
                </a:lnTo>
                <a:lnTo>
                  <a:pt x="13390" y="16011"/>
                </a:lnTo>
                <a:lnTo>
                  <a:pt x="13848" y="12386"/>
                </a:lnTo>
                <a:lnTo>
                  <a:pt x="14200" y="10876"/>
                </a:lnTo>
                <a:lnTo>
                  <a:pt x="14570" y="10120"/>
                </a:lnTo>
                <a:lnTo>
                  <a:pt x="15451" y="11178"/>
                </a:lnTo>
                <a:lnTo>
                  <a:pt x="16508" y="10271"/>
                </a:lnTo>
                <a:lnTo>
                  <a:pt x="17530" y="10422"/>
                </a:lnTo>
                <a:lnTo>
                  <a:pt x="17988" y="10120"/>
                </a:lnTo>
                <a:lnTo>
                  <a:pt x="18869" y="10573"/>
                </a:lnTo>
                <a:lnTo>
                  <a:pt x="19697" y="10120"/>
                </a:lnTo>
                <a:lnTo>
                  <a:pt x="20437" y="10876"/>
                </a:lnTo>
                <a:lnTo>
                  <a:pt x="21336" y="10422"/>
                </a:lnTo>
                <a:lnTo>
                  <a:pt x="21547" y="8459"/>
                </a:lnTo>
                <a:lnTo>
                  <a:pt x="21600" y="5136"/>
                </a:lnTo>
                <a:lnTo>
                  <a:pt x="21565" y="0"/>
                </a:lnTo>
                <a:lnTo>
                  <a:pt x="21336" y="5589"/>
                </a:lnTo>
                <a:lnTo>
                  <a:pt x="21212" y="8308"/>
                </a:lnTo>
                <a:lnTo>
                  <a:pt x="20631" y="8912"/>
                </a:lnTo>
                <a:lnTo>
                  <a:pt x="19592" y="8761"/>
                </a:lnTo>
                <a:lnTo>
                  <a:pt x="18746" y="8459"/>
                </a:lnTo>
                <a:lnTo>
                  <a:pt x="17319" y="8157"/>
                </a:lnTo>
                <a:lnTo>
                  <a:pt x="16579" y="8761"/>
                </a:lnTo>
                <a:lnTo>
                  <a:pt x="15592" y="8459"/>
                </a:lnTo>
                <a:lnTo>
                  <a:pt x="14993" y="9365"/>
                </a:lnTo>
                <a:lnTo>
                  <a:pt x="14588" y="8308"/>
                </a:lnTo>
                <a:lnTo>
                  <a:pt x="14359" y="8006"/>
                </a:lnTo>
                <a:lnTo>
                  <a:pt x="14165" y="6948"/>
                </a:lnTo>
                <a:lnTo>
                  <a:pt x="14253" y="4834"/>
                </a:lnTo>
                <a:lnTo>
                  <a:pt x="14253" y="2568"/>
                </a:lnTo>
                <a:lnTo>
                  <a:pt x="14059" y="3323"/>
                </a:lnTo>
                <a:lnTo>
                  <a:pt x="13848" y="7401"/>
                </a:lnTo>
                <a:lnTo>
                  <a:pt x="13390" y="10876"/>
                </a:lnTo>
                <a:lnTo>
                  <a:pt x="13126" y="13141"/>
                </a:lnTo>
                <a:lnTo>
                  <a:pt x="12650" y="15256"/>
                </a:lnTo>
                <a:lnTo>
                  <a:pt x="12350" y="14803"/>
                </a:lnTo>
                <a:lnTo>
                  <a:pt x="11822" y="16917"/>
                </a:lnTo>
                <a:lnTo>
                  <a:pt x="11346" y="17824"/>
                </a:lnTo>
                <a:lnTo>
                  <a:pt x="10888" y="18730"/>
                </a:lnTo>
                <a:lnTo>
                  <a:pt x="10307" y="16313"/>
                </a:lnTo>
                <a:lnTo>
                  <a:pt x="9813" y="16615"/>
                </a:lnTo>
                <a:lnTo>
                  <a:pt x="9620" y="13897"/>
                </a:lnTo>
                <a:lnTo>
                  <a:pt x="9162" y="14048"/>
                </a:lnTo>
                <a:lnTo>
                  <a:pt x="8932" y="14803"/>
                </a:lnTo>
                <a:lnTo>
                  <a:pt x="8562" y="12990"/>
                </a:lnTo>
                <a:lnTo>
                  <a:pt x="8263" y="11631"/>
                </a:lnTo>
                <a:lnTo>
                  <a:pt x="8122" y="9365"/>
                </a:lnTo>
                <a:lnTo>
                  <a:pt x="7858" y="4380"/>
                </a:lnTo>
                <a:lnTo>
                  <a:pt x="7611" y="3625"/>
                </a:lnTo>
                <a:lnTo>
                  <a:pt x="7488" y="6646"/>
                </a:lnTo>
                <a:lnTo>
                  <a:pt x="7276" y="6495"/>
                </a:lnTo>
                <a:lnTo>
                  <a:pt x="6554" y="8308"/>
                </a:lnTo>
                <a:lnTo>
                  <a:pt x="5973" y="7250"/>
                </a:lnTo>
              </a:path>
            </a:pathLst>
          </a:custGeom>
          <a:solidFill>
            <a:srgbClr val="000066"/>
          </a:solidFill>
          <a:ln w="12700">
            <a:miter lim="400000"/>
          </a:ln>
        </p:spPr>
        <p:txBody>
          <a:bodyPr lIns="45719" rIns="45719"/>
          <a:lstStyle/>
          <a:p>
            <a:pPr>
              <a:defRPr>
                <a:solidFill>
                  <a:srgbClr val="FFFFCC"/>
                </a:solidFill>
              </a:defRPr>
            </a:pPr>
            <a:endParaRPr/>
          </a:p>
        </p:txBody>
      </p:sp>
      <p:sp>
        <p:nvSpPr>
          <p:cNvPr id="2093" name="Freeform 12"/>
          <p:cNvSpPr/>
          <p:nvPr/>
        </p:nvSpPr>
        <p:spPr>
          <a:xfrm>
            <a:off x="4868862" y="249238"/>
            <a:ext cx="120651" cy="404813"/>
          </a:xfrm>
          <a:custGeom>
            <a:avLst/>
            <a:gdLst/>
            <a:ahLst/>
            <a:cxnLst>
              <a:cxn ang="0">
                <a:pos x="wd2" y="hd2"/>
              </a:cxn>
              <a:cxn ang="5400000">
                <a:pos x="wd2" y="hd2"/>
              </a:cxn>
              <a:cxn ang="10800000">
                <a:pos x="wd2" y="hd2"/>
              </a:cxn>
              <a:cxn ang="16200000">
                <a:pos x="wd2" y="hd2"/>
              </a:cxn>
            </a:cxnLst>
            <a:rect l="0" t="0" r="r" b="b"/>
            <a:pathLst>
              <a:path w="21600" h="21600" extrusionOk="0">
                <a:moveTo>
                  <a:pt x="14495" y="508"/>
                </a:moveTo>
                <a:lnTo>
                  <a:pt x="13358" y="2118"/>
                </a:lnTo>
                <a:lnTo>
                  <a:pt x="21600" y="2287"/>
                </a:lnTo>
                <a:lnTo>
                  <a:pt x="18474" y="5167"/>
                </a:lnTo>
                <a:lnTo>
                  <a:pt x="18758" y="7369"/>
                </a:lnTo>
                <a:lnTo>
                  <a:pt x="20747" y="9318"/>
                </a:lnTo>
                <a:lnTo>
                  <a:pt x="17337" y="11266"/>
                </a:lnTo>
                <a:lnTo>
                  <a:pt x="16200" y="13299"/>
                </a:lnTo>
                <a:lnTo>
                  <a:pt x="14495" y="15332"/>
                </a:lnTo>
                <a:lnTo>
                  <a:pt x="11937" y="16687"/>
                </a:lnTo>
                <a:lnTo>
                  <a:pt x="9095" y="18042"/>
                </a:lnTo>
                <a:lnTo>
                  <a:pt x="5684" y="19482"/>
                </a:lnTo>
                <a:lnTo>
                  <a:pt x="3695" y="20414"/>
                </a:lnTo>
                <a:lnTo>
                  <a:pt x="0" y="21600"/>
                </a:lnTo>
                <a:lnTo>
                  <a:pt x="2274" y="19482"/>
                </a:lnTo>
                <a:lnTo>
                  <a:pt x="6821" y="17958"/>
                </a:lnTo>
                <a:lnTo>
                  <a:pt x="5968" y="16264"/>
                </a:lnTo>
                <a:lnTo>
                  <a:pt x="10232" y="14146"/>
                </a:lnTo>
                <a:lnTo>
                  <a:pt x="12505" y="11605"/>
                </a:lnTo>
                <a:lnTo>
                  <a:pt x="11368" y="9148"/>
                </a:lnTo>
                <a:lnTo>
                  <a:pt x="12221" y="7200"/>
                </a:lnTo>
                <a:lnTo>
                  <a:pt x="11368" y="5760"/>
                </a:lnTo>
                <a:lnTo>
                  <a:pt x="5400" y="3049"/>
                </a:lnTo>
                <a:lnTo>
                  <a:pt x="1705" y="254"/>
                </a:lnTo>
                <a:lnTo>
                  <a:pt x="14211" y="0"/>
                </a:lnTo>
                <a:lnTo>
                  <a:pt x="14495" y="508"/>
                </a:lnTo>
              </a:path>
            </a:pathLst>
          </a:custGeom>
          <a:gradFill>
            <a:gsLst>
              <a:gs pos="0">
                <a:schemeClr val="accent3">
                  <a:lumOff val="44000"/>
                </a:schemeClr>
              </a:gs>
              <a:gs pos="50000">
                <a:srgbClr val="00CCFF"/>
              </a:gs>
              <a:gs pos="100000">
                <a:schemeClr val="accent3">
                  <a:lumOff val="44000"/>
                </a:schemeClr>
              </a:gs>
            </a:gsLst>
          </a:gradFill>
          <a:ln w="12700">
            <a:miter lim="400000"/>
          </a:ln>
        </p:spPr>
        <p:txBody>
          <a:bodyPr lIns="45719" rIns="45719"/>
          <a:lstStyle/>
          <a:p>
            <a:pPr>
              <a:defRPr>
                <a:solidFill>
                  <a:srgbClr val="FFFFCC"/>
                </a:solidFill>
              </a:defRPr>
            </a:pPr>
            <a:endParaRPr/>
          </a:p>
        </p:txBody>
      </p:sp>
      <p:sp>
        <p:nvSpPr>
          <p:cNvPr id="2094" name="Freeform 13"/>
          <p:cNvSpPr/>
          <p:nvPr/>
        </p:nvSpPr>
        <p:spPr>
          <a:xfrm>
            <a:off x="3605212" y="19050"/>
            <a:ext cx="1951038" cy="411163"/>
          </a:xfrm>
          <a:custGeom>
            <a:avLst/>
            <a:gdLst/>
            <a:ahLst/>
            <a:cxnLst>
              <a:cxn ang="0">
                <a:pos x="wd2" y="hd2"/>
              </a:cxn>
              <a:cxn ang="5400000">
                <a:pos x="wd2" y="hd2"/>
              </a:cxn>
              <a:cxn ang="10800000">
                <a:pos x="wd2" y="hd2"/>
              </a:cxn>
              <a:cxn ang="16200000">
                <a:pos x="wd2" y="hd2"/>
              </a:cxn>
            </a:cxnLst>
            <a:rect l="0" t="0" r="r" b="b"/>
            <a:pathLst>
              <a:path w="21600" h="21600" extrusionOk="0">
                <a:moveTo>
                  <a:pt x="0" y="14595"/>
                </a:moveTo>
                <a:lnTo>
                  <a:pt x="0" y="21600"/>
                </a:lnTo>
                <a:lnTo>
                  <a:pt x="53" y="18848"/>
                </a:lnTo>
                <a:lnTo>
                  <a:pt x="70" y="16763"/>
                </a:lnTo>
                <a:lnTo>
                  <a:pt x="88" y="12843"/>
                </a:lnTo>
                <a:lnTo>
                  <a:pt x="141" y="11008"/>
                </a:lnTo>
                <a:lnTo>
                  <a:pt x="281" y="10341"/>
                </a:lnTo>
                <a:lnTo>
                  <a:pt x="404" y="10842"/>
                </a:lnTo>
                <a:lnTo>
                  <a:pt x="580" y="10925"/>
                </a:lnTo>
                <a:lnTo>
                  <a:pt x="826" y="11509"/>
                </a:lnTo>
                <a:lnTo>
                  <a:pt x="984" y="12176"/>
                </a:lnTo>
                <a:lnTo>
                  <a:pt x="1160" y="12176"/>
                </a:lnTo>
                <a:lnTo>
                  <a:pt x="1318" y="11759"/>
                </a:lnTo>
                <a:lnTo>
                  <a:pt x="1494" y="10675"/>
                </a:lnTo>
                <a:lnTo>
                  <a:pt x="1634" y="10758"/>
                </a:lnTo>
                <a:lnTo>
                  <a:pt x="1898" y="11592"/>
                </a:lnTo>
                <a:lnTo>
                  <a:pt x="2214" y="12426"/>
                </a:lnTo>
                <a:lnTo>
                  <a:pt x="2390" y="12593"/>
                </a:lnTo>
                <a:lnTo>
                  <a:pt x="2671" y="12009"/>
                </a:lnTo>
                <a:lnTo>
                  <a:pt x="3005" y="13177"/>
                </a:lnTo>
                <a:lnTo>
                  <a:pt x="3251" y="12593"/>
                </a:lnTo>
                <a:lnTo>
                  <a:pt x="3656" y="11509"/>
                </a:lnTo>
                <a:lnTo>
                  <a:pt x="3902" y="11509"/>
                </a:lnTo>
                <a:lnTo>
                  <a:pt x="4183" y="10592"/>
                </a:lnTo>
                <a:lnTo>
                  <a:pt x="4376" y="10175"/>
                </a:lnTo>
                <a:lnTo>
                  <a:pt x="4657" y="11342"/>
                </a:lnTo>
                <a:lnTo>
                  <a:pt x="4886" y="11008"/>
                </a:lnTo>
                <a:lnTo>
                  <a:pt x="5079" y="11509"/>
                </a:lnTo>
                <a:lnTo>
                  <a:pt x="5360" y="11509"/>
                </a:lnTo>
                <a:lnTo>
                  <a:pt x="5483" y="11926"/>
                </a:lnTo>
                <a:lnTo>
                  <a:pt x="5677" y="11509"/>
                </a:lnTo>
                <a:lnTo>
                  <a:pt x="5817" y="10341"/>
                </a:lnTo>
                <a:lnTo>
                  <a:pt x="6362" y="11425"/>
                </a:lnTo>
                <a:lnTo>
                  <a:pt x="6608" y="12676"/>
                </a:lnTo>
                <a:lnTo>
                  <a:pt x="6714" y="14678"/>
                </a:lnTo>
                <a:lnTo>
                  <a:pt x="7891" y="10091"/>
                </a:lnTo>
                <a:lnTo>
                  <a:pt x="8172" y="8423"/>
                </a:lnTo>
                <a:lnTo>
                  <a:pt x="8454" y="7589"/>
                </a:lnTo>
                <a:lnTo>
                  <a:pt x="8770" y="6922"/>
                </a:lnTo>
                <a:lnTo>
                  <a:pt x="8717" y="8173"/>
                </a:lnTo>
                <a:lnTo>
                  <a:pt x="8366" y="10258"/>
                </a:lnTo>
                <a:lnTo>
                  <a:pt x="8594" y="9924"/>
                </a:lnTo>
                <a:lnTo>
                  <a:pt x="8928" y="9174"/>
                </a:lnTo>
                <a:lnTo>
                  <a:pt x="9174" y="9674"/>
                </a:lnTo>
                <a:lnTo>
                  <a:pt x="9332" y="11008"/>
                </a:lnTo>
                <a:lnTo>
                  <a:pt x="9245" y="12176"/>
                </a:lnTo>
                <a:lnTo>
                  <a:pt x="9561" y="12343"/>
                </a:lnTo>
                <a:lnTo>
                  <a:pt x="9825" y="13177"/>
                </a:lnTo>
                <a:lnTo>
                  <a:pt x="9930" y="14178"/>
                </a:lnTo>
                <a:lnTo>
                  <a:pt x="10159" y="13927"/>
                </a:lnTo>
                <a:lnTo>
                  <a:pt x="10299" y="14845"/>
                </a:lnTo>
                <a:lnTo>
                  <a:pt x="10510" y="16346"/>
                </a:lnTo>
                <a:lnTo>
                  <a:pt x="10686" y="16096"/>
                </a:lnTo>
                <a:lnTo>
                  <a:pt x="10580" y="14845"/>
                </a:lnTo>
                <a:lnTo>
                  <a:pt x="10510" y="13510"/>
                </a:lnTo>
                <a:lnTo>
                  <a:pt x="10369" y="13010"/>
                </a:lnTo>
                <a:lnTo>
                  <a:pt x="10211" y="12093"/>
                </a:lnTo>
                <a:lnTo>
                  <a:pt x="10299" y="10175"/>
                </a:lnTo>
                <a:lnTo>
                  <a:pt x="10176" y="8840"/>
                </a:lnTo>
                <a:lnTo>
                  <a:pt x="9860" y="8590"/>
                </a:lnTo>
                <a:lnTo>
                  <a:pt x="9948" y="7589"/>
                </a:lnTo>
                <a:lnTo>
                  <a:pt x="10159" y="6755"/>
                </a:lnTo>
                <a:lnTo>
                  <a:pt x="9614" y="6839"/>
                </a:lnTo>
                <a:lnTo>
                  <a:pt x="9860" y="6255"/>
                </a:lnTo>
                <a:lnTo>
                  <a:pt x="10317" y="5337"/>
                </a:lnTo>
                <a:lnTo>
                  <a:pt x="10088" y="5171"/>
                </a:lnTo>
                <a:lnTo>
                  <a:pt x="9491" y="5921"/>
                </a:lnTo>
                <a:lnTo>
                  <a:pt x="9209" y="5421"/>
                </a:lnTo>
                <a:lnTo>
                  <a:pt x="9403" y="4670"/>
                </a:lnTo>
                <a:lnTo>
                  <a:pt x="9825" y="4420"/>
                </a:lnTo>
                <a:lnTo>
                  <a:pt x="10176" y="4170"/>
                </a:lnTo>
                <a:lnTo>
                  <a:pt x="10545" y="3503"/>
                </a:lnTo>
                <a:lnTo>
                  <a:pt x="11160" y="3086"/>
                </a:lnTo>
                <a:lnTo>
                  <a:pt x="11600" y="3419"/>
                </a:lnTo>
                <a:lnTo>
                  <a:pt x="11881" y="4587"/>
                </a:lnTo>
                <a:lnTo>
                  <a:pt x="12162" y="5254"/>
                </a:lnTo>
                <a:lnTo>
                  <a:pt x="12373" y="4754"/>
                </a:lnTo>
                <a:lnTo>
                  <a:pt x="12672" y="5004"/>
                </a:lnTo>
                <a:lnTo>
                  <a:pt x="13023" y="6005"/>
                </a:lnTo>
                <a:lnTo>
                  <a:pt x="13322" y="7339"/>
                </a:lnTo>
                <a:lnTo>
                  <a:pt x="13586" y="9007"/>
                </a:lnTo>
                <a:lnTo>
                  <a:pt x="14007" y="9591"/>
                </a:lnTo>
                <a:lnTo>
                  <a:pt x="14341" y="10675"/>
                </a:lnTo>
                <a:lnTo>
                  <a:pt x="14552" y="11592"/>
                </a:lnTo>
                <a:lnTo>
                  <a:pt x="14869" y="12593"/>
                </a:lnTo>
                <a:lnTo>
                  <a:pt x="15220" y="12259"/>
                </a:lnTo>
                <a:lnTo>
                  <a:pt x="15449" y="11759"/>
                </a:lnTo>
                <a:lnTo>
                  <a:pt x="15888" y="11759"/>
                </a:lnTo>
                <a:lnTo>
                  <a:pt x="16117" y="10508"/>
                </a:lnTo>
                <a:lnTo>
                  <a:pt x="16310" y="10675"/>
                </a:lnTo>
                <a:lnTo>
                  <a:pt x="16450" y="10675"/>
                </a:lnTo>
                <a:lnTo>
                  <a:pt x="16626" y="11175"/>
                </a:lnTo>
                <a:lnTo>
                  <a:pt x="16820" y="11592"/>
                </a:lnTo>
                <a:lnTo>
                  <a:pt x="16960" y="10758"/>
                </a:lnTo>
                <a:lnTo>
                  <a:pt x="17118" y="10508"/>
                </a:lnTo>
                <a:lnTo>
                  <a:pt x="17241" y="10842"/>
                </a:lnTo>
                <a:lnTo>
                  <a:pt x="17382" y="10341"/>
                </a:lnTo>
                <a:lnTo>
                  <a:pt x="17663" y="11008"/>
                </a:lnTo>
                <a:lnTo>
                  <a:pt x="17839" y="12176"/>
                </a:lnTo>
                <a:lnTo>
                  <a:pt x="18015" y="12259"/>
                </a:lnTo>
                <a:lnTo>
                  <a:pt x="18138" y="12426"/>
                </a:lnTo>
                <a:lnTo>
                  <a:pt x="18296" y="12009"/>
                </a:lnTo>
                <a:lnTo>
                  <a:pt x="18419" y="11509"/>
                </a:lnTo>
                <a:lnTo>
                  <a:pt x="18524" y="11342"/>
                </a:lnTo>
                <a:lnTo>
                  <a:pt x="18683" y="10842"/>
                </a:lnTo>
                <a:lnTo>
                  <a:pt x="18876" y="10842"/>
                </a:lnTo>
                <a:lnTo>
                  <a:pt x="19052" y="11592"/>
                </a:lnTo>
                <a:lnTo>
                  <a:pt x="19315" y="12176"/>
                </a:lnTo>
                <a:lnTo>
                  <a:pt x="19544" y="11592"/>
                </a:lnTo>
                <a:lnTo>
                  <a:pt x="19667" y="11342"/>
                </a:lnTo>
                <a:lnTo>
                  <a:pt x="19825" y="11592"/>
                </a:lnTo>
                <a:lnTo>
                  <a:pt x="19948" y="11759"/>
                </a:lnTo>
                <a:lnTo>
                  <a:pt x="20106" y="12426"/>
                </a:lnTo>
                <a:lnTo>
                  <a:pt x="20282" y="12426"/>
                </a:lnTo>
                <a:lnTo>
                  <a:pt x="20493" y="12176"/>
                </a:lnTo>
                <a:lnTo>
                  <a:pt x="20739" y="11926"/>
                </a:lnTo>
                <a:lnTo>
                  <a:pt x="21038" y="11509"/>
                </a:lnTo>
                <a:lnTo>
                  <a:pt x="21248" y="11926"/>
                </a:lnTo>
                <a:lnTo>
                  <a:pt x="21372" y="12510"/>
                </a:lnTo>
                <a:lnTo>
                  <a:pt x="21459" y="13761"/>
                </a:lnTo>
                <a:lnTo>
                  <a:pt x="21530" y="15762"/>
                </a:lnTo>
                <a:lnTo>
                  <a:pt x="21600" y="18514"/>
                </a:lnTo>
                <a:lnTo>
                  <a:pt x="21600" y="11425"/>
                </a:lnTo>
                <a:lnTo>
                  <a:pt x="21565" y="10508"/>
                </a:lnTo>
                <a:lnTo>
                  <a:pt x="21512" y="9341"/>
                </a:lnTo>
                <a:lnTo>
                  <a:pt x="21407" y="8340"/>
                </a:lnTo>
                <a:lnTo>
                  <a:pt x="21178" y="7923"/>
                </a:lnTo>
                <a:lnTo>
                  <a:pt x="20862" y="7756"/>
                </a:lnTo>
                <a:lnTo>
                  <a:pt x="20598" y="7923"/>
                </a:lnTo>
                <a:lnTo>
                  <a:pt x="20317" y="7589"/>
                </a:lnTo>
                <a:lnTo>
                  <a:pt x="20036" y="8423"/>
                </a:lnTo>
                <a:lnTo>
                  <a:pt x="19755" y="8006"/>
                </a:lnTo>
                <a:lnTo>
                  <a:pt x="19509" y="7756"/>
                </a:lnTo>
                <a:lnTo>
                  <a:pt x="19315" y="7756"/>
                </a:lnTo>
                <a:lnTo>
                  <a:pt x="18823" y="8006"/>
                </a:lnTo>
                <a:lnTo>
                  <a:pt x="18559" y="8173"/>
                </a:lnTo>
                <a:lnTo>
                  <a:pt x="18278" y="7923"/>
                </a:lnTo>
                <a:lnTo>
                  <a:pt x="17997" y="8256"/>
                </a:lnTo>
                <a:lnTo>
                  <a:pt x="17646" y="7923"/>
                </a:lnTo>
                <a:lnTo>
                  <a:pt x="17505" y="7756"/>
                </a:lnTo>
                <a:lnTo>
                  <a:pt x="17241" y="7756"/>
                </a:lnTo>
                <a:lnTo>
                  <a:pt x="16978" y="7589"/>
                </a:lnTo>
                <a:lnTo>
                  <a:pt x="16784" y="8006"/>
                </a:lnTo>
                <a:lnTo>
                  <a:pt x="16626" y="7923"/>
                </a:lnTo>
                <a:lnTo>
                  <a:pt x="16275" y="7756"/>
                </a:lnTo>
                <a:lnTo>
                  <a:pt x="15976" y="8006"/>
                </a:lnTo>
                <a:lnTo>
                  <a:pt x="15712" y="8006"/>
                </a:lnTo>
                <a:lnTo>
                  <a:pt x="15396" y="7589"/>
                </a:lnTo>
                <a:lnTo>
                  <a:pt x="15132" y="8090"/>
                </a:lnTo>
                <a:lnTo>
                  <a:pt x="14921" y="7756"/>
                </a:lnTo>
                <a:lnTo>
                  <a:pt x="14728" y="8256"/>
                </a:lnTo>
                <a:lnTo>
                  <a:pt x="14517" y="8006"/>
                </a:lnTo>
                <a:lnTo>
                  <a:pt x="14271" y="7756"/>
                </a:lnTo>
                <a:lnTo>
                  <a:pt x="14131" y="7339"/>
                </a:lnTo>
                <a:lnTo>
                  <a:pt x="13797" y="5754"/>
                </a:lnTo>
                <a:lnTo>
                  <a:pt x="13428" y="4337"/>
                </a:lnTo>
                <a:lnTo>
                  <a:pt x="13094" y="3336"/>
                </a:lnTo>
                <a:lnTo>
                  <a:pt x="12777" y="2502"/>
                </a:lnTo>
                <a:lnTo>
                  <a:pt x="12303" y="1418"/>
                </a:lnTo>
                <a:lnTo>
                  <a:pt x="11811" y="667"/>
                </a:lnTo>
                <a:lnTo>
                  <a:pt x="11318" y="167"/>
                </a:lnTo>
                <a:lnTo>
                  <a:pt x="10844" y="0"/>
                </a:lnTo>
                <a:lnTo>
                  <a:pt x="10387" y="167"/>
                </a:lnTo>
                <a:lnTo>
                  <a:pt x="9842" y="667"/>
                </a:lnTo>
                <a:lnTo>
                  <a:pt x="9280" y="1418"/>
                </a:lnTo>
                <a:lnTo>
                  <a:pt x="8788" y="2419"/>
                </a:lnTo>
                <a:lnTo>
                  <a:pt x="8331" y="3753"/>
                </a:lnTo>
                <a:lnTo>
                  <a:pt x="7944" y="5254"/>
                </a:lnTo>
                <a:lnTo>
                  <a:pt x="7487" y="7256"/>
                </a:lnTo>
                <a:lnTo>
                  <a:pt x="7013" y="7923"/>
                </a:lnTo>
                <a:lnTo>
                  <a:pt x="6608" y="8256"/>
                </a:lnTo>
                <a:lnTo>
                  <a:pt x="6186" y="8423"/>
                </a:lnTo>
                <a:lnTo>
                  <a:pt x="5765" y="8090"/>
                </a:lnTo>
                <a:lnTo>
                  <a:pt x="4376" y="8090"/>
                </a:lnTo>
                <a:lnTo>
                  <a:pt x="4060" y="8006"/>
                </a:lnTo>
                <a:lnTo>
                  <a:pt x="3164" y="8256"/>
                </a:lnTo>
                <a:lnTo>
                  <a:pt x="2601" y="8090"/>
                </a:lnTo>
                <a:lnTo>
                  <a:pt x="1916" y="7756"/>
                </a:lnTo>
                <a:lnTo>
                  <a:pt x="1072" y="7923"/>
                </a:lnTo>
                <a:lnTo>
                  <a:pt x="562" y="7923"/>
                </a:lnTo>
                <a:lnTo>
                  <a:pt x="334" y="8006"/>
                </a:lnTo>
                <a:lnTo>
                  <a:pt x="176" y="8423"/>
                </a:lnTo>
                <a:lnTo>
                  <a:pt x="35" y="9424"/>
                </a:lnTo>
                <a:lnTo>
                  <a:pt x="0" y="11008"/>
                </a:lnTo>
                <a:lnTo>
                  <a:pt x="0" y="14595"/>
                </a:lnTo>
              </a:path>
            </a:pathLst>
          </a:custGeom>
          <a:solidFill>
            <a:schemeClr val="accent3">
              <a:lumOff val="44000"/>
            </a:schemeClr>
          </a:solidFill>
          <a:ln w="12700">
            <a:miter lim="400000"/>
          </a:ln>
        </p:spPr>
        <p:txBody>
          <a:bodyPr lIns="45719" rIns="45719"/>
          <a:lstStyle/>
          <a:p>
            <a:pPr>
              <a:defRPr>
                <a:solidFill>
                  <a:srgbClr val="FFFFCC"/>
                </a:solidFill>
              </a:defRPr>
            </a:pPr>
            <a:endParaRPr/>
          </a:p>
        </p:txBody>
      </p:sp>
      <p:sp>
        <p:nvSpPr>
          <p:cNvPr id="2095" name="Freeform 14"/>
          <p:cNvSpPr/>
          <p:nvPr/>
        </p:nvSpPr>
        <p:spPr>
          <a:xfrm>
            <a:off x="4191000" y="234949"/>
            <a:ext cx="88901" cy="398464"/>
          </a:xfrm>
          <a:custGeom>
            <a:avLst/>
            <a:gdLst/>
            <a:ahLst/>
            <a:cxnLst>
              <a:cxn ang="0">
                <a:pos x="wd2" y="hd2"/>
              </a:cxn>
              <a:cxn ang="5400000">
                <a:pos x="wd2" y="hd2"/>
              </a:cxn>
              <a:cxn ang="10800000">
                <a:pos x="wd2" y="hd2"/>
              </a:cxn>
              <a:cxn ang="16200000">
                <a:pos x="wd2" y="hd2"/>
              </a:cxn>
            </a:cxnLst>
            <a:rect l="0" t="0" r="r" b="b"/>
            <a:pathLst>
              <a:path w="21600" h="21600" extrusionOk="0">
                <a:moveTo>
                  <a:pt x="5014" y="516"/>
                </a:moveTo>
                <a:lnTo>
                  <a:pt x="6557" y="2151"/>
                </a:lnTo>
                <a:lnTo>
                  <a:pt x="5014" y="2926"/>
                </a:lnTo>
                <a:lnTo>
                  <a:pt x="2314" y="5335"/>
                </a:lnTo>
                <a:lnTo>
                  <a:pt x="386" y="7401"/>
                </a:lnTo>
                <a:lnTo>
                  <a:pt x="0" y="9294"/>
                </a:lnTo>
                <a:lnTo>
                  <a:pt x="1929" y="11618"/>
                </a:lnTo>
                <a:lnTo>
                  <a:pt x="3086" y="13769"/>
                </a:lnTo>
                <a:lnTo>
                  <a:pt x="5014" y="15834"/>
                </a:lnTo>
                <a:lnTo>
                  <a:pt x="10414" y="17211"/>
                </a:lnTo>
                <a:lnTo>
                  <a:pt x="12343" y="18674"/>
                </a:lnTo>
                <a:lnTo>
                  <a:pt x="17357" y="20137"/>
                </a:lnTo>
                <a:lnTo>
                  <a:pt x="21600" y="21600"/>
                </a:lnTo>
                <a:lnTo>
                  <a:pt x="19671" y="20223"/>
                </a:lnTo>
                <a:lnTo>
                  <a:pt x="15429" y="18588"/>
                </a:lnTo>
                <a:lnTo>
                  <a:pt x="16586" y="16867"/>
                </a:lnTo>
                <a:lnTo>
                  <a:pt x="10800" y="14629"/>
                </a:lnTo>
                <a:lnTo>
                  <a:pt x="5786" y="12048"/>
                </a:lnTo>
                <a:lnTo>
                  <a:pt x="4629" y="8089"/>
                </a:lnTo>
                <a:lnTo>
                  <a:pt x="6557" y="5508"/>
                </a:lnTo>
                <a:lnTo>
                  <a:pt x="9643" y="2926"/>
                </a:lnTo>
                <a:lnTo>
                  <a:pt x="10414" y="1033"/>
                </a:lnTo>
                <a:lnTo>
                  <a:pt x="5786" y="0"/>
                </a:lnTo>
                <a:lnTo>
                  <a:pt x="5014" y="516"/>
                </a:lnTo>
              </a:path>
            </a:pathLst>
          </a:custGeom>
          <a:solidFill>
            <a:schemeClr val="accent3">
              <a:lumOff val="44000"/>
            </a:schemeClr>
          </a:solidFill>
          <a:ln w="12700">
            <a:miter lim="400000"/>
          </a:ln>
        </p:spPr>
        <p:txBody>
          <a:bodyPr lIns="45719" rIns="45719"/>
          <a:lstStyle/>
          <a:p>
            <a:pPr>
              <a:defRPr>
                <a:solidFill>
                  <a:srgbClr val="FFFFCC"/>
                </a:solidFill>
              </a:defRPr>
            </a:pPr>
            <a:endParaRPr/>
          </a:p>
        </p:txBody>
      </p:sp>
      <p:grpSp>
        <p:nvGrpSpPr>
          <p:cNvPr id="2101" name="Group 15"/>
          <p:cNvGrpSpPr/>
          <p:nvPr/>
        </p:nvGrpSpPr>
        <p:grpSpPr>
          <a:xfrm>
            <a:off x="63500" y="153987"/>
            <a:ext cx="3433763" cy="519114"/>
            <a:chOff x="0" y="0"/>
            <a:chExt cx="3433762" cy="519112"/>
          </a:xfrm>
        </p:grpSpPr>
        <p:sp>
          <p:nvSpPr>
            <p:cNvPr id="2096" name="Freeform 16"/>
            <p:cNvSpPr/>
            <p:nvPr/>
          </p:nvSpPr>
          <p:spPr>
            <a:xfrm>
              <a:off x="0" y="0"/>
              <a:ext cx="3433763" cy="422276"/>
            </a:xfrm>
            <a:custGeom>
              <a:avLst/>
              <a:gdLst/>
              <a:ahLst/>
              <a:cxnLst>
                <a:cxn ang="0">
                  <a:pos x="wd2" y="hd2"/>
                </a:cxn>
                <a:cxn ang="5400000">
                  <a:pos x="wd2" y="hd2"/>
                </a:cxn>
                <a:cxn ang="10800000">
                  <a:pos x="wd2" y="hd2"/>
                </a:cxn>
                <a:cxn ang="16200000">
                  <a:pos x="wd2" y="hd2"/>
                </a:cxn>
              </a:cxnLst>
              <a:rect l="0" t="0" r="r" b="b"/>
              <a:pathLst>
                <a:path w="21600" h="21600" extrusionOk="0">
                  <a:moveTo>
                    <a:pt x="290" y="244"/>
                  </a:moveTo>
                  <a:lnTo>
                    <a:pt x="459" y="0"/>
                  </a:lnTo>
                  <a:lnTo>
                    <a:pt x="20931" y="0"/>
                  </a:lnTo>
                  <a:lnTo>
                    <a:pt x="21171" y="162"/>
                  </a:lnTo>
                  <a:lnTo>
                    <a:pt x="21340" y="731"/>
                  </a:lnTo>
                  <a:lnTo>
                    <a:pt x="21490" y="2111"/>
                  </a:lnTo>
                  <a:lnTo>
                    <a:pt x="21570" y="3735"/>
                  </a:lnTo>
                  <a:lnTo>
                    <a:pt x="21600" y="5603"/>
                  </a:lnTo>
                  <a:lnTo>
                    <a:pt x="21600" y="21600"/>
                  </a:lnTo>
                  <a:lnTo>
                    <a:pt x="0" y="21600"/>
                  </a:lnTo>
                  <a:lnTo>
                    <a:pt x="0" y="6659"/>
                  </a:lnTo>
                  <a:lnTo>
                    <a:pt x="10" y="4466"/>
                  </a:lnTo>
                  <a:lnTo>
                    <a:pt x="90" y="2355"/>
                  </a:lnTo>
                  <a:lnTo>
                    <a:pt x="160" y="1218"/>
                  </a:lnTo>
                  <a:lnTo>
                    <a:pt x="290" y="244"/>
                  </a:lnTo>
                </a:path>
              </a:pathLst>
            </a:custGeom>
            <a:gradFill flip="none" rotWithShape="1">
              <a:gsLst>
                <a:gs pos="0">
                  <a:srgbClr val="00CCFF"/>
                </a:gs>
                <a:gs pos="100000">
                  <a:schemeClr val="accent3">
                    <a:lumOff val="44000"/>
                  </a:schemeClr>
                </a:gs>
              </a:gsLst>
              <a:lin ang="5400000" scaled="0"/>
            </a:gra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097" name="Freeform 17"/>
            <p:cNvSpPr/>
            <p:nvPr/>
          </p:nvSpPr>
          <p:spPr>
            <a:xfrm>
              <a:off x="0" y="271462"/>
              <a:ext cx="3433763" cy="180976"/>
            </a:xfrm>
            <a:custGeom>
              <a:avLst/>
              <a:gdLst/>
              <a:ahLst/>
              <a:cxnLst>
                <a:cxn ang="0">
                  <a:pos x="wd2" y="hd2"/>
                </a:cxn>
                <a:cxn ang="5400000">
                  <a:pos x="wd2" y="hd2"/>
                </a:cxn>
                <a:cxn ang="10800000">
                  <a:pos x="wd2" y="hd2"/>
                </a:cxn>
                <a:cxn ang="16200000">
                  <a:pos x="wd2" y="hd2"/>
                </a:cxn>
              </a:cxnLst>
              <a:rect l="0" t="0" r="r" b="b"/>
              <a:pathLst>
                <a:path w="21600" h="21600" extrusionOk="0">
                  <a:moveTo>
                    <a:pt x="749" y="6632"/>
                  </a:moveTo>
                  <a:lnTo>
                    <a:pt x="1049" y="7389"/>
                  </a:lnTo>
                  <a:lnTo>
                    <a:pt x="1378" y="6632"/>
                  </a:lnTo>
                  <a:lnTo>
                    <a:pt x="1698" y="7389"/>
                  </a:lnTo>
                  <a:lnTo>
                    <a:pt x="1947" y="9474"/>
                  </a:lnTo>
                  <a:lnTo>
                    <a:pt x="2207" y="10989"/>
                  </a:lnTo>
                  <a:lnTo>
                    <a:pt x="2656" y="9663"/>
                  </a:lnTo>
                  <a:lnTo>
                    <a:pt x="3046" y="8905"/>
                  </a:lnTo>
                  <a:lnTo>
                    <a:pt x="3595" y="8905"/>
                  </a:lnTo>
                  <a:lnTo>
                    <a:pt x="3994" y="7768"/>
                  </a:lnTo>
                  <a:lnTo>
                    <a:pt x="4344" y="8905"/>
                  </a:lnTo>
                  <a:lnTo>
                    <a:pt x="4654" y="10042"/>
                  </a:lnTo>
                  <a:lnTo>
                    <a:pt x="4933" y="10421"/>
                  </a:lnTo>
                  <a:lnTo>
                    <a:pt x="5373" y="8905"/>
                  </a:lnTo>
                  <a:lnTo>
                    <a:pt x="5852" y="8905"/>
                  </a:lnTo>
                  <a:lnTo>
                    <a:pt x="6531" y="9474"/>
                  </a:lnTo>
                  <a:lnTo>
                    <a:pt x="6821" y="11558"/>
                  </a:lnTo>
                  <a:lnTo>
                    <a:pt x="7270" y="10989"/>
                  </a:lnTo>
                  <a:lnTo>
                    <a:pt x="7719" y="7768"/>
                  </a:lnTo>
                  <a:lnTo>
                    <a:pt x="8139" y="6632"/>
                  </a:lnTo>
                  <a:lnTo>
                    <a:pt x="8428" y="7768"/>
                  </a:lnTo>
                  <a:lnTo>
                    <a:pt x="8788" y="10611"/>
                  </a:lnTo>
                  <a:lnTo>
                    <a:pt x="9197" y="11747"/>
                  </a:lnTo>
                  <a:lnTo>
                    <a:pt x="9667" y="9853"/>
                  </a:lnTo>
                  <a:lnTo>
                    <a:pt x="9876" y="9284"/>
                  </a:lnTo>
                  <a:lnTo>
                    <a:pt x="10116" y="10611"/>
                  </a:lnTo>
                  <a:lnTo>
                    <a:pt x="10306" y="8905"/>
                  </a:lnTo>
                  <a:lnTo>
                    <a:pt x="10515" y="6632"/>
                  </a:lnTo>
                  <a:lnTo>
                    <a:pt x="10765" y="4547"/>
                  </a:lnTo>
                  <a:lnTo>
                    <a:pt x="11035" y="3979"/>
                  </a:lnTo>
                  <a:lnTo>
                    <a:pt x="11344" y="4547"/>
                  </a:lnTo>
                  <a:lnTo>
                    <a:pt x="11654" y="3600"/>
                  </a:lnTo>
                  <a:lnTo>
                    <a:pt x="11963" y="2463"/>
                  </a:lnTo>
                  <a:lnTo>
                    <a:pt x="12163" y="2463"/>
                  </a:lnTo>
                  <a:lnTo>
                    <a:pt x="12353" y="2842"/>
                  </a:lnTo>
                  <a:lnTo>
                    <a:pt x="12632" y="5495"/>
                  </a:lnTo>
                  <a:lnTo>
                    <a:pt x="12912" y="5116"/>
                  </a:lnTo>
                  <a:lnTo>
                    <a:pt x="13142" y="7768"/>
                  </a:lnTo>
                  <a:lnTo>
                    <a:pt x="13591" y="7768"/>
                  </a:lnTo>
                  <a:lnTo>
                    <a:pt x="13971" y="6253"/>
                  </a:lnTo>
                  <a:lnTo>
                    <a:pt x="14150" y="8337"/>
                  </a:lnTo>
                  <a:lnTo>
                    <a:pt x="14340" y="10421"/>
                  </a:lnTo>
                  <a:lnTo>
                    <a:pt x="14600" y="9853"/>
                  </a:lnTo>
                  <a:lnTo>
                    <a:pt x="14909" y="10989"/>
                  </a:lnTo>
                  <a:lnTo>
                    <a:pt x="15239" y="9853"/>
                  </a:lnTo>
                  <a:lnTo>
                    <a:pt x="15868" y="10989"/>
                  </a:lnTo>
                  <a:lnTo>
                    <a:pt x="16138" y="12126"/>
                  </a:lnTo>
                  <a:lnTo>
                    <a:pt x="16447" y="9284"/>
                  </a:lnTo>
                  <a:lnTo>
                    <a:pt x="16647" y="9095"/>
                  </a:lnTo>
                  <a:lnTo>
                    <a:pt x="16887" y="10042"/>
                  </a:lnTo>
                  <a:lnTo>
                    <a:pt x="17116" y="9663"/>
                  </a:lnTo>
                  <a:lnTo>
                    <a:pt x="17406" y="6632"/>
                  </a:lnTo>
                  <a:lnTo>
                    <a:pt x="17905" y="5874"/>
                  </a:lnTo>
                  <a:lnTo>
                    <a:pt x="18145" y="6253"/>
                  </a:lnTo>
                  <a:lnTo>
                    <a:pt x="18394" y="6253"/>
                  </a:lnTo>
                  <a:lnTo>
                    <a:pt x="18754" y="2463"/>
                  </a:lnTo>
                  <a:lnTo>
                    <a:pt x="18964" y="1137"/>
                  </a:lnTo>
                  <a:lnTo>
                    <a:pt x="19233" y="1705"/>
                  </a:lnTo>
                  <a:lnTo>
                    <a:pt x="19543" y="5495"/>
                  </a:lnTo>
                  <a:lnTo>
                    <a:pt x="19852" y="3221"/>
                  </a:lnTo>
                  <a:lnTo>
                    <a:pt x="20142" y="0"/>
                  </a:lnTo>
                  <a:lnTo>
                    <a:pt x="20392" y="189"/>
                  </a:lnTo>
                  <a:lnTo>
                    <a:pt x="20681" y="6632"/>
                  </a:lnTo>
                  <a:lnTo>
                    <a:pt x="20901" y="5495"/>
                  </a:lnTo>
                  <a:lnTo>
                    <a:pt x="21221" y="2842"/>
                  </a:lnTo>
                  <a:lnTo>
                    <a:pt x="21470" y="2653"/>
                  </a:lnTo>
                  <a:lnTo>
                    <a:pt x="21600" y="4926"/>
                  </a:lnTo>
                  <a:lnTo>
                    <a:pt x="21600" y="21600"/>
                  </a:lnTo>
                  <a:lnTo>
                    <a:pt x="9077" y="16863"/>
                  </a:lnTo>
                  <a:lnTo>
                    <a:pt x="8918" y="17432"/>
                  </a:lnTo>
                  <a:lnTo>
                    <a:pt x="0" y="15537"/>
                  </a:lnTo>
                  <a:lnTo>
                    <a:pt x="0" y="3411"/>
                  </a:lnTo>
                  <a:lnTo>
                    <a:pt x="130" y="5116"/>
                  </a:lnTo>
                  <a:lnTo>
                    <a:pt x="320" y="5874"/>
                  </a:lnTo>
                  <a:lnTo>
                    <a:pt x="559" y="6063"/>
                  </a:lnTo>
                  <a:lnTo>
                    <a:pt x="749" y="6632"/>
                  </a:lnTo>
                </a:path>
              </a:pathLst>
            </a:custGeom>
            <a:solidFill>
              <a:srgbClr val="003300"/>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098" name="Freeform 18"/>
            <p:cNvSpPr/>
            <p:nvPr/>
          </p:nvSpPr>
          <p:spPr>
            <a:xfrm>
              <a:off x="0" y="333375"/>
              <a:ext cx="3433763" cy="185738"/>
            </a:xfrm>
            <a:custGeom>
              <a:avLst/>
              <a:gdLst/>
              <a:ahLst/>
              <a:cxnLst>
                <a:cxn ang="0">
                  <a:pos x="wd2" y="hd2"/>
                </a:cxn>
                <a:cxn ang="5400000">
                  <a:pos x="wd2" y="hd2"/>
                </a:cxn>
                <a:cxn ang="10800000">
                  <a:pos x="wd2" y="hd2"/>
                </a:cxn>
                <a:cxn ang="16200000">
                  <a:pos x="wd2" y="hd2"/>
                </a:cxn>
              </a:cxnLst>
              <a:rect l="0" t="0" r="r" b="b"/>
              <a:pathLst>
                <a:path w="21600" h="21600" extrusionOk="0">
                  <a:moveTo>
                    <a:pt x="290" y="21046"/>
                  </a:moveTo>
                  <a:lnTo>
                    <a:pt x="459" y="21415"/>
                  </a:lnTo>
                  <a:lnTo>
                    <a:pt x="659" y="21600"/>
                  </a:lnTo>
                  <a:lnTo>
                    <a:pt x="20931" y="21600"/>
                  </a:lnTo>
                  <a:lnTo>
                    <a:pt x="21171" y="21231"/>
                  </a:lnTo>
                  <a:lnTo>
                    <a:pt x="21340" y="20862"/>
                  </a:lnTo>
                  <a:lnTo>
                    <a:pt x="21490" y="19569"/>
                  </a:lnTo>
                  <a:lnTo>
                    <a:pt x="21570" y="18092"/>
                  </a:lnTo>
                  <a:lnTo>
                    <a:pt x="21600" y="16615"/>
                  </a:lnTo>
                  <a:lnTo>
                    <a:pt x="21600" y="2400"/>
                  </a:lnTo>
                  <a:lnTo>
                    <a:pt x="21410" y="0"/>
                  </a:lnTo>
                  <a:lnTo>
                    <a:pt x="21310" y="738"/>
                  </a:lnTo>
                  <a:lnTo>
                    <a:pt x="21221" y="3138"/>
                  </a:lnTo>
                  <a:lnTo>
                    <a:pt x="21151" y="5908"/>
                  </a:lnTo>
                  <a:lnTo>
                    <a:pt x="21061" y="5723"/>
                  </a:lnTo>
                  <a:lnTo>
                    <a:pt x="20941" y="5354"/>
                  </a:lnTo>
                  <a:lnTo>
                    <a:pt x="20681" y="4062"/>
                  </a:lnTo>
                  <a:lnTo>
                    <a:pt x="20512" y="2954"/>
                  </a:lnTo>
                  <a:lnTo>
                    <a:pt x="20242" y="2400"/>
                  </a:lnTo>
                  <a:lnTo>
                    <a:pt x="19952" y="3692"/>
                  </a:lnTo>
                  <a:lnTo>
                    <a:pt x="19673" y="5723"/>
                  </a:lnTo>
                  <a:lnTo>
                    <a:pt x="19483" y="4246"/>
                  </a:lnTo>
                  <a:lnTo>
                    <a:pt x="19313" y="4062"/>
                  </a:lnTo>
                  <a:lnTo>
                    <a:pt x="19074" y="2954"/>
                  </a:lnTo>
                  <a:lnTo>
                    <a:pt x="18824" y="3323"/>
                  </a:lnTo>
                  <a:lnTo>
                    <a:pt x="18654" y="4615"/>
                  </a:lnTo>
                  <a:lnTo>
                    <a:pt x="18584" y="6462"/>
                  </a:lnTo>
                  <a:lnTo>
                    <a:pt x="18384" y="5723"/>
                  </a:lnTo>
                  <a:lnTo>
                    <a:pt x="18105" y="5723"/>
                  </a:lnTo>
                  <a:lnTo>
                    <a:pt x="17735" y="4800"/>
                  </a:lnTo>
                  <a:lnTo>
                    <a:pt x="17416" y="6462"/>
                  </a:lnTo>
                  <a:lnTo>
                    <a:pt x="17136" y="4062"/>
                  </a:lnTo>
                  <a:lnTo>
                    <a:pt x="16767" y="5723"/>
                  </a:lnTo>
                  <a:lnTo>
                    <a:pt x="16417" y="9415"/>
                  </a:lnTo>
                  <a:lnTo>
                    <a:pt x="16118" y="8123"/>
                  </a:lnTo>
                  <a:lnTo>
                    <a:pt x="15868" y="6646"/>
                  </a:lnTo>
                  <a:lnTo>
                    <a:pt x="15578" y="5908"/>
                  </a:lnTo>
                  <a:lnTo>
                    <a:pt x="15219" y="6462"/>
                  </a:lnTo>
                  <a:lnTo>
                    <a:pt x="14650" y="7569"/>
                  </a:lnTo>
                  <a:lnTo>
                    <a:pt x="14150" y="6277"/>
                  </a:lnTo>
                  <a:lnTo>
                    <a:pt x="13931" y="7015"/>
                  </a:lnTo>
                  <a:lnTo>
                    <a:pt x="13651" y="5723"/>
                  </a:lnTo>
                  <a:lnTo>
                    <a:pt x="13461" y="4246"/>
                  </a:lnTo>
                  <a:lnTo>
                    <a:pt x="13252" y="4062"/>
                  </a:lnTo>
                  <a:lnTo>
                    <a:pt x="12852" y="4800"/>
                  </a:lnTo>
                  <a:lnTo>
                    <a:pt x="12353" y="7569"/>
                  </a:lnTo>
                  <a:lnTo>
                    <a:pt x="11923" y="5169"/>
                  </a:lnTo>
                  <a:lnTo>
                    <a:pt x="11574" y="5723"/>
                  </a:lnTo>
                  <a:lnTo>
                    <a:pt x="11234" y="8862"/>
                  </a:lnTo>
                  <a:lnTo>
                    <a:pt x="10635" y="6646"/>
                  </a:lnTo>
                  <a:lnTo>
                    <a:pt x="10176" y="7754"/>
                  </a:lnTo>
                  <a:lnTo>
                    <a:pt x="9866" y="6646"/>
                  </a:lnTo>
                  <a:lnTo>
                    <a:pt x="9417" y="7200"/>
                  </a:lnTo>
                  <a:lnTo>
                    <a:pt x="8958" y="8862"/>
                  </a:lnTo>
                  <a:lnTo>
                    <a:pt x="8648" y="8308"/>
                  </a:lnTo>
                  <a:lnTo>
                    <a:pt x="7999" y="7754"/>
                  </a:lnTo>
                  <a:lnTo>
                    <a:pt x="7589" y="8862"/>
                  </a:lnTo>
                  <a:lnTo>
                    <a:pt x="6910" y="8123"/>
                  </a:lnTo>
                  <a:lnTo>
                    <a:pt x="6351" y="7200"/>
                  </a:lnTo>
                  <a:lnTo>
                    <a:pt x="5742" y="5723"/>
                  </a:lnTo>
                  <a:lnTo>
                    <a:pt x="5173" y="7200"/>
                  </a:lnTo>
                  <a:lnTo>
                    <a:pt x="4534" y="4062"/>
                  </a:lnTo>
                  <a:lnTo>
                    <a:pt x="4034" y="4062"/>
                  </a:lnTo>
                  <a:lnTo>
                    <a:pt x="3705" y="6092"/>
                  </a:lnTo>
                  <a:lnTo>
                    <a:pt x="3485" y="4431"/>
                  </a:lnTo>
                  <a:lnTo>
                    <a:pt x="3216" y="5354"/>
                  </a:lnTo>
                  <a:lnTo>
                    <a:pt x="2866" y="5723"/>
                  </a:lnTo>
                  <a:lnTo>
                    <a:pt x="2517" y="6277"/>
                  </a:lnTo>
                  <a:lnTo>
                    <a:pt x="2107" y="7569"/>
                  </a:lnTo>
                  <a:lnTo>
                    <a:pt x="1758" y="6092"/>
                  </a:lnTo>
                  <a:lnTo>
                    <a:pt x="1428" y="6831"/>
                  </a:lnTo>
                  <a:lnTo>
                    <a:pt x="989" y="7385"/>
                  </a:lnTo>
                  <a:lnTo>
                    <a:pt x="709" y="6831"/>
                  </a:lnTo>
                  <a:lnTo>
                    <a:pt x="200" y="6462"/>
                  </a:lnTo>
                  <a:lnTo>
                    <a:pt x="0" y="8123"/>
                  </a:lnTo>
                  <a:lnTo>
                    <a:pt x="20" y="12738"/>
                  </a:lnTo>
                  <a:lnTo>
                    <a:pt x="50" y="16800"/>
                  </a:lnTo>
                  <a:lnTo>
                    <a:pt x="160" y="20308"/>
                  </a:lnTo>
                  <a:lnTo>
                    <a:pt x="290" y="21046"/>
                  </a:lnTo>
                </a:path>
              </a:pathLst>
            </a:custGeom>
            <a:gradFill flip="none" rotWithShape="1">
              <a:gsLst>
                <a:gs pos="0">
                  <a:srgbClr val="CC6600"/>
                </a:gs>
                <a:gs pos="100000">
                  <a:srgbClr val="000000"/>
                </a:gs>
              </a:gsLst>
              <a:lin ang="5400000" scaled="0"/>
            </a:gra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099" name="Freeform 19"/>
            <p:cNvSpPr/>
            <p:nvPr/>
          </p:nvSpPr>
          <p:spPr>
            <a:xfrm>
              <a:off x="19050" y="11112"/>
              <a:ext cx="3379788" cy="241301"/>
            </a:xfrm>
            <a:custGeom>
              <a:avLst/>
              <a:gdLst/>
              <a:ahLst/>
              <a:cxnLst>
                <a:cxn ang="0">
                  <a:pos x="wd2" y="hd2"/>
                </a:cxn>
                <a:cxn ang="5400000">
                  <a:pos x="wd2" y="hd2"/>
                </a:cxn>
                <a:cxn ang="10800000">
                  <a:pos x="wd2" y="hd2"/>
                </a:cxn>
                <a:cxn ang="16200000">
                  <a:pos x="wd2" y="hd2"/>
                </a:cxn>
              </a:cxnLst>
              <a:rect l="0" t="0" r="r" b="b"/>
              <a:pathLst>
                <a:path w="21600" h="21600" extrusionOk="0">
                  <a:moveTo>
                    <a:pt x="0" y="10516"/>
                  </a:moveTo>
                  <a:lnTo>
                    <a:pt x="0" y="21600"/>
                  </a:lnTo>
                  <a:lnTo>
                    <a:pt x="51" y="17337"/>
                  </a:lnTo>
                  <a:lnTo>
                    <a:pt x="71" y="13926"/>
                  </a:lnTo>
                  <a:lnTo>
                    <a:pt x="91" y="7816"/>
                  </a:lnTo>
                  <a:lnTo>
                    <a:pt x="152" y="4832"/>
                  </a:lnTo>
                  <a:lnTo>
                    <a:pt x="284" y="3837"/>
                  </a:lnTo>
                  <a:lnTo>
                    <a:pt x="609" y="3126"/>
                  </a:lnTo>
                  <a:lnTo>
                    <a:pt x="1025" y="3411"/>
                  </a:lnTo>
                  <a:lnTo>
                    <a:pt x="2029" y="3411"/>
                  </a:lnTo>
                  <a:lnTo>
                    <a:pt x="2465" y="3979"/>
                  </a:lnTo>
                  <a:lnTo>
                    <a:pt x="3105" y="3411"/>
                  </a:lnTo>
                  <a:lnTo>
                    <a:pt x="3835" y="3695"/>
                  </a:lnTo>
                  <a:lnTo>
                    <a:pt x="4373" y="3553"/>
                  </a:lnTo>
                  <a:lnTo>
                    <a:pt x="5448" y="3979"/>
                  </a:lnTo>
                  <a:lnTo>
                    <a:pt x="5824" y="3837"/>
                  </a:lnTo>
                  <a:lnTo>
                    <a:pt x="6544" y="3411"/>
                  </a:lnTo>
                  <a:lnTo>
                    <a:pt x="6787" y="4121"/>
                  </a:lnTo>
                  <a:lnTo>
                    <a:pt x="7457" y="3411"/>
                  </a:lnTo>
                  <a:lnTo>
                    <a:pt x="8482" y="3837"/>
                  </a:lnTo>
                  <a:lnTo>
                    <a:pt x="8827" y="4405"/>
                  </a:lnTo>
                  <a:lnTo>
                    <a:pt x="9364" y="3979"/>
                  </a:lnTo>
                  <a:lnTo>
                    <a:pt x="9821" y="4689"/>
                  </a:lnTo>
                  <a:lnTo>
                    <a:pt x="10206" y="4689"/>
                  </a:lnTo>
                  <a:lnTo>
                    <a:pt x="10957" y="3979"/>
                  </a:lnTo>
                  <a:lnTo>
                    <a:pt x="11667" y="4405"/>
                  </a:lnTo>
                  <a:lnTo>
                    <a:pt x="12296" y="5400"/>
                  </a:lnTo>
                  <a:lnTo>
                    <a:pt x="12499" y="5542"/>
                  </a:lnTo>
                  <a:lnTo>
                    <a:pt x="13352" y="4974"/>
                  </a:lnTo>
                  <a:lnTo>
                    <a:pt x="14153" y="4547"/>
                  </a:lnTo>
                  <a:lnTo>
                    <a:pt x="14346" y="4263"/>
                  </a:lnTo>
                  <a:lnTo>
                    <a:pt x="14650" y="4405"/>
                  </a:lnTo>
                  <a:lnTo>
                    <a:pt x="15482" y="4832"/>
                  </a:lnTo>
                  <a:lnTo>
                    <a:pt x="16121" y="4121"/>
                  </a:lnTo>
                  <a:lnTo>
                    <a:pt x="16446" y="4263"/>
                  </a:lnTo>
                  <a:lnTo>
                    <a:pt x="16963" y="4405"/>
                  </a:lnTo>
                  <a:lnTo>
                    <a:pt x="17390" y="3837"/>
                  </a:lnTo>
                  <a:lnTo>
                    <a:pt x="17684" y="3411"/>
                  </a:lnTo>
                  <a:lnTo>
                    <a:pt x="18069" y="4263"/>
                  </a:lnTo>
                  <a:lnTo>
                    <a:pt x="18881" y="4547"/>
                  </a:lnTo>
                  <a:lnTo>
                    <a:pt x="19419" y="3411"/>
                  </a:lnTo>
                  <a:lnTo>
                    <a:pt x="20200" y="4405"/>
                  </a:lnTo>
                  <a:lnTo>
                    <a:pt x="21052" y="4405"/>
                  </a:lnTo>
                  <a:lnTo>
                    <a:pt x="21245" y="6253"/>
                  </a:lnTo>
                  <a:lnTo>
                    <a:pt x="21367" y="7247"/>
                  </a:lnTo>
                  <a:lnTo>
                    <a:pt x="21458" y="9095"/>
                  </a:lnTo>
                  <a:lnTo>
                    <a:pt x="21529" y="12363"/>
                  </a:lnTo>
                  <a:lnTo>
                    <a:pt x="21600" y="16626"/>
                  </a:lnTo>
                  <a:lnTo>
                    <a:pt x="21600" y="5542"/>
                  </a:lnTo>
                  <a:lnTo>
                    <a:pt x="21559" y="3979"/>
                  </a:lnTo>
                  <a:lnTo>
                    <a:pt x="21509" y="2132"/>
                  </a:lnTo>
                  <a:lnTo>
                    <a:pt x="21204" y="995"/>
                  </a:lnTo>
                  <a:lnTo>
                    <a:pt x="20027" y="711"/>
                  </a:lnTo>
                  <a:lnTo>
                    <a:pt x="19753" y="142"/>
                  </a:lnTo>
                  <a:lnTo>
                    <a:pt x="18830" y="142"/>
                  </a:lnTo>
                  <a:lnTo>
                    <a:pt x="18556" y="426"/>
                  </a:lnTo>
                  <a:lnTo>
                    <a:pt x="17998" y="426"/>
                  </a:lnTo>
                  <a:lnTo>
                    <a:pt x="17582" y="284"/>
                  </a:lnTo>
                  <a:lnTo>
                    <a:pt x="16821" y="995"/>
                  </a:lnTo>
                  <a:lnTo>
                    <a:pt x="15239" y="426"/>
                  </a:lnTo>
                  <a:lnTo>
                    <a:pt x="14742" y="711"/>
                  </a:lnTo>
                  <a:lnTo>
                    <a:pt x="13869" y="1279"/>
                  </a:lnTo>
                  <a:lnTo>
                    <a:pt x="13311" y="853"/>
                  </a:lnTo>
                  <a:lnTo>
                    <a:pt x="12753" y="711"/>
                  </a:lnTo>
                  <a:lnTo>
                    <a:pt x="12296" y="711"/>
                  </a:lnTo>
                  <a:lnTo>
                    <a:pt x="11809" y="1137"/>
                  </a:lnTo>
                  <a:lnTo>
                    <a:pt x="11515" y="568"/>
                  </a:lnTo>
                  <a:lnTo>
                    <a:pt x="10460" y="711"/>
                  </a:lnTo>
                  <a:lnTo>
                    <a:pt x="10146" y="711"/>
                  </a:lnTo>
                  <a:lnTo>
                    <a:pt x="9588" y="568"/>
                  </a:lnTo>
                  <a:lnTo>
                    <a:pt x="8492" y="853"/>
                  </a:lnTo>
                  <a:lnTo>
                    <a:pt x="7518" y="568"/>
                  </a:lnTo>
                  <a:lnTo>
                    <a:pt x="6615" y="568"/>
                  </a:lnTo>
                  <a:lnTo>
                    <a:pt x="6189" y="711"/>
                  </a:lnTo>
                  <a:lnTo>
                    <a:pt x="5773" y="284"/>
                  </a:lnTo>
                  <a:lnTo>
                    <a:pt x="4373" y="284"/>
                  </a:lnTo>
                  <a:lnTo>
                    <a:pt x="3165" y="568"/>
                  </a:lnTo>
                  <a:lnTo>
                    <a:pt x="2597" y="284"/>
                  </a:lnTo>
                  <a:lnTo>
                    <a:pt x="1928" y="568"/>
                  </a:lnTo>
                  <a:lnTo>
                    <a:pt x="1086" y="0"/>
                  </a:lnTo>
                  <a:lnTo>
                    <a:pt x="568" y="0"/>
                  </a:lnTo>
                  <a:lnTo>
                    <a:pt x="345" y="142"/>
                  </a:lnTo>
                  <a:lnTo>
                    <a:pt x="193" y="711"/>
                  </a:lnTo>
                  <a:lnTo>
                    <a:pt x="51" y="2416"/>
                  </a:lnTo>
                  <a:lnTo>
                    <a:pt x="10" y="4974"/>
                  </a:lnTo>
                  <a:lnTo>
                    <a:pt x="0" y="7532"/>
                  </a:lnTo>
                  <a:lnTo>
                    <a:pt x="0" y="10516"/>
                  </a:lnTo>
                </a:path>
              </a:pathLst>
            </a:custGeom>
            <a:solidFill>
              <a:schemeClr val="accent3">
                <a:lumOff val="44000"/>
              </a:schemeClr>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100" name="Freeform 20"/>
            <p:cNvSpPr/>
            <p:nvPr/>
          </p:nvSpPr>
          <p:spPr>
            <a:xfrm>
              <a:off x="26987" y="396875"/>
              <a:ext cx="3376614" cy="96838"/>
            </a:xfrm>
            <a:custGeom>
              <a:avLst/>
              <a:gdLst/>
              <a:ahLst/>
              <a:cxnLst>
                <a:cxn ang="0">
                  <a:pos x="wd2" y="hd2"/>
                </a:cxn>
                <a:cxn ang="5400000">
                  <a:pos x="wd2" y="hd2"/>
                </a:cxn>
                <a:cxn ang="10800000">
                  <a:pos x="wd2" y="hd2"/>
                </a:cxn>
                <a:cxn ang="16200000">
                  <a:pos x="wd2" y="hd2"/>
                </a:cxn>
              </a:cxnLst>
              <a:rect l="0" t="0" r="r" b="b"/>
              <a:pathLst>
                <a:path w="21600" h="21600" extrusionOk="0">
                  <a:moveTo>
                    <a:pt x="0" y="10977"/>
                  </a:moveTo>
                  <a:lnTo>
                    <a:pt x="0" y="0"/>
                  </a:lnTo>
                  <a:lnTo>
                    <a:pt x="61" y="4249"/>
                  </a:lnTo>
                  <a:lnTo>
                    <a:pt x="71" y="7436"/>
                  </a:lnTo>
                  <a:lnTo>
                    <a:pt x="81" y="13810"/>
                  </a:lnTo>
                  <a:lnTo>
                    <a:pt x="152" y="16643"/>
                  </a:lnTo>
                  <a:lnTo>
                    <a:pt x="274" y="17351"/>
                  </a:lnTo>
                  <a:lnTo>
                    <a:pt x="406" y="16643"/>
                  </a:lnTo>
                  <a:lnTo>
                    <a:pt x="599" y="16643"/>
                  </a:lnTo>
                  <a:lnTo>
                    <a:pt x="924" y="16289"/>
                  </a:lnTo>
                  <a:lnTo>
                    <a:pt x="1117" y="16643"/>
                  </a:lnTo>
                  <a:lnTo>
                    <a:pt x="1290" y="16643"/>
                  </a:lnTo>
                  <a:lnTo>
                    <a:pt x="1645" y="16997"/>
                  </a:lnTo>
                  <a:lnTo>
                    <a:pt x="1777" y="16997"/>
                  </a:lnTo>
                  <a:lnTo>
                    <a:pt x="1950" y="17351"/>
                  </a:lnTo>
                  <a:lnTo>
                    <a:pt x="2224" y="16643"/>
                  </a:lnTo>
                  <a:lnTo>
                    <a:pt x="2518" y="16289"/>
                  </a:lnTo>
                  <a:lnTo>
                    <a:pt x="2884" y="15934"/>
                  </a:lnTo>
                  <a:lnTo>
                    <a:pt x="3321" y="17351"/>
                  </a:lnTo>
                  <a:lnTo>
                    <a:pt x="3889" y="17705"/>
                  </a:lnTo>
                  <a:lnTo>
                    <a:pt x="4194" y="17351"/>
                  </a:lnTo>
                  <a:lnTo>
                    <a:pt x="4377" y="17705"/>
                  </a:lnTo>
                  <a:lnTo>
                    <a:pt x="4864" y="17705"/>
                  </a:lnTo>
                  <a:lnTo>
                    <a:pt x="5037" y="16643"/>
                  </a:lnTo>
                  <a:lnTo>
                    <a:pt x="5250" y="17705"/>
                  </a:lnTo>
                  <a:lnTo>
                    <a:pt x="5829" y="17351"/>
                  </a:lnTo>
                  <a:lnTo>
                    <a:pt x="6550" y="18059"/>
                  </a:lnTo>
                  <a:lnTo>
                    <a:pt x="6794" y="17351"/>
                  </a:lnTo>
                  <a:lnTo>
                    <a:pt x="7362" y="16643"/>
                  </a:lnTo>
                  <a:lnTo>
                    <a:pt x="7738" y="16289"/>
                  </a:lnTo>
                  <a:lnTo>
                    <a:pt x="8175" y="16997"/>
                  </a:lnTo>
                  <a:lnTo>
                    <a:pt x="8480" y="17351"/>
                  </a:lnTo>
                  <a:lnTo>
                    <a:pt x="8825" y="16997"/>
                  </a:lnTo>
                  <a:lnTo>
                    <a:pt x="9434" y="17705"/>
                  </a:lnTo>
                  <a:lnTo>
                    <a:pt x="9830" y="16643"/>
                  </a:lnTo>
                  <a:lnTo>
                    <a:pt x="10206" y="16643"/>
                  </a:lnTo>
                  <a:lnTo>
                    <a:pt x="10602" y="15580"/>
                  </a:lnTo>
                  <a:lnTo>
                    <a:pt x="11100" y="16643"/>
                  </a:lnTo>
                  <a:lnTo>
                    <a:pt x="11750" y="15934"/>
                  </a:lnTo>
                  <a:lnTo>
                    <a:pt x="12491" y="15934"/>
                  </a:lnTo>
                  <a:lnTo>
                    <a:pt x="13151" y="16643"/>
                  </a:lnTo>
                  <a:lnTo>
                    <a:pt x="13547" y="15226"/>
                  </a:lnTo>
                  <a:lnTo>
                    <a:pt x="13984" y="15580"/>
                  </a:lnTo>
                  <a:lnTo>
                    <a:pt x="14156" y="16643"/>
                  </a:lnTo>
                  <a:lnTo>
                    <a:pt x="14339" y="16997"/>
                  </a:lnTo>
                  <a:lnTo>
                    <a:pt x="14918" y="16643"/>
                  </a:lnTo>
                  <a:lnTo>
                    <a:pt x="15426" y="16997"/>
                  </a:lnTo>
                  <a:lnTo>
                    <a:pt x="16116" y="17351"/>
                  </a:lnTo>
                  <a:lnTo>
                    <a:pt x="16309" y="16997"/>
                  </a:lnTo>
                  <a:lnTo>
                    <a:pt x="16441" y="16997"/>
                  </a:lnTo>
                  <a:lnTo>
                    <a:pt x="16614" y="16289"/>
                  </a:lnTo>
                  <a:lnTo>
                    <a:pt x="16959" y="16997"/>
                  </a:lnTo>
                  <a:lnTo>
                    <a:pt x="17122" y="17351"/>
                  </a:lnTo>
                  <a:lnTo>
                    <a:pt x="17243" y="16643"/>
                  </a:lnTo>
                  <a:lnTo>
                    <a:pt x="17386" y="17351"/>
                  </a:lnTo>
                  <a:lnTo>
                    <a:pt x="17660" y="16643"/>
                  </a:lnTo>
                  <a:lnTo>
                    <a:pt x="18096" y="17351"/>
                  </a:lnTo>
                  <a:lnTo>
                    <a:pt x="18523" y="15934"/>
                  </a:lnTo>
                  <a:lnTo>
                    <a:pt x="18696" y="16643"/>
                  </a:lnTo>
                  <a:lnTo>
                    <a:pt x="18878" y="16643"/>
                  </a:lnTo>
                  <a:lnTo>
                    <a:pt x="19671" y="15934"/>
                  </a:lnTo>
                  <a:lnTo>
                    <a:pt x="20442" y="16643"/>
                  </a:lnTo>
                  <a:lnTo>
                    <a:pt x="21041" y="15934"/>
                  </a:lnTo>
                  <a:lnTo>
                    <a:pt x="21245" y="15226"/>
                  </a:lnTo>
                  <a:lnTo>
                    <a:pt x="21366" y="14164"/>
                  </a:lnTo>
                  <a:lnTo>
                    <a:pt x="21458" y="12039"/>
                  </a:lnTo>
                  <a:lnTo>
                    <a:pt x="21529" y="9207"/>
                  </a:lnTo>
                  <a:lnTo>
                    <a:pt x="21600" y="4603"/>
                  </a:lnTo>
                  <a:lnTo>
                    <a:pt x="21600" y="15934"/>
                  </a:lnTo>
                  <a:lnTo>
                    <a:pt x="21570" y="17351"/>
                  </a:lnTo>
                  <a:lnTo>
                    <a:pt x="21509" y="19121"/>
                  </a:lnTo>
                  <a:lnTo>
                    <a:pt x="21397" y="20538"/>
                  </a:lnTo>
                  <a:lnTo>
                    <a:pt x="20605" y="21600"/>
                  </a:lnTo>
                  <a:lnTo>
                    <a:pt x="20026" y="20538"/>
                  </a:lnTo>
                  <a:lnTo>
                    <a:pt x="19752" y="21246"/>
                  </a:lnTo>
                  <a:lnTo>
                    <a:pt x="18828" y="21246"/>
                  </a:lnTo>
                  <a:lnTo>
                    <a:pt x="18564" y="20892"/>
                  </a:lnTo>
                  <a:lnTo>
                    <a:pt x="18279" y="21600"/>
                  </a:lnTo>
                  <a:lnTo>
                    <a:pt x="17995" y="20892"/>
                  </a:lnTo>
                  <a:lnTo>
                    <a:pt x="17660" y="21600"/>
                  </a:lnTo>
                  <a:lnTo>
                    <a:pt x="16786" y="21246"/>
                  </a:lnTo>
                  <a:lnTo>
                    <a:pt x="16533" y="20184"/>
                  </a:lnTo>
                  <a:lnTo>
                    <a:pt x="15710" y="21246"/>
                  </a:lnTo>
                  <a:lnTo>
                    <a:pt x="15162" y="19830"/>
                  </a:lnTo>
                  <a:lnTo>
                    <a:pt x="14522" y="21246"/>
                  </a:lnTo>
                  <a:lnTo>
                    <a:pt x="14034" y="20538"/>
                  </a:lnTo>
                  <a:lnTo>
                    <a:pt x="13567" y="21246"/>
                  </a:lnTo>
                  <a:lnTo>
                    <a:pt x="13303" y="20538"/>
                  </a:lnTo>
                  <a:lnTo>
                    <a:pt x="12755" y="20538"/>
                  </a:lnTo>
                  <a:lnTo>
                    <a:pt x="12542" y="20184"/>
                  </a:lnTo>
                  <a:lnTo>
                    <a:pt x="12308" y="20892"/>
                  </a:lnTo>
                  <a:lnTo>
                    <a:pt x="12064" y="20184"/>
                  </a:lnTo>
                  <a:lnTo>
                    <a:pt x="11810" y="20184"/>
                  </a:lnTo>
                  <a:lnTo>
                    <a:pt x="11516" y="20892"/>
                  </a:lnTo>
                  <a:lnTo>
                    <a:pt x="11232" y="21246"/>
                  </a:lnTo>
                  <a:lnTo>
                    <a:pt x="10917" y="21246"/>
                  </a:lnTo>
                  <a:lnTo>
                    <a:pt x="10460" y="20892"/>
                  </a:lnTo>
                  <a:lnTo>
                    <a:pt x="10135" y="21246"/>
                  </a:lnTo>
                  <a:lnTo>
                    <a:pt x="9861" y="20892"/>
                  </a:lnTo>
                  <a:lnTo>
                    <a:pt x="9597" y="20892"/>
                  </a:lnTo>
                  <a:lnTo>
                    <a:pt x="8987" y="21600"/>
                  </a:lnTo>
                  <a:lnTo>
                    <a:pt x="8500" y="20538"/>
                  </a:lnTo>
                  <a:lnTo>
                    <a:pt x="7962" y="21600"/>
                  </a:lnTo>
                  <a:lnTo>
                    <a:pt x="7515" y="20892"/>
                  </a:lnTo>
                  <a:lnTo>
                    <a:pt x="7027" y="21600"/>
                  </a:lnTo>
                  <a:lnTo>
                    <a:pt x="6621" y="20892"/>
                  </a:lnTo>
                  <a:lnTo>
                    <a:pt x="6184" y="20538"/>
                  </a:lnTo>
                  <a:lnTo>
                    <a:pt x="5778" y="20892"/>
                  </a:lnTo>
                  <a:lnTo>
                    <a:pt x="4377" y="20892"/>
                  </a:lnTo>
                  <a:lnTo>
                    <a:pt x="4072" y="21246"/>
                  </a:lnTo>
                  <a:lnTo>
                    <a:pt x="3158" y="20892"/>
                  </a:lnTo>
                  <a:lnTo>
                    <a:pt x="2600" y="20892"/>
                  </a:lnTo>
                  <a:lnTo>
                    <a:pt x="1046" y="20538"/>
                  </a:lnTo>
                  <a:lnTo>
                    <a:pt x="193" y="20538"/>
                  </a:lnTo>
                  <a:lnTo>
                    <a:pt x="41" y="19121"/>
                  </a:lnTo>
                  <a:lnTo>
                    <a:pt x="10" y="16289"/>
                  </a:lnTo>
                  <a:lnTo>
                    <a:pt x="0" y="13810"/>
                  </a:lnTo>
                  <a:lnTo>
                    <a:pt x="0" y="10977"/>
                  </a:lnTo>
                </a:path>
              </a:pathLst>
            </a:custGeom>
            <a:solidFill>
              <a:srgbClr val="000066"/>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grpSp>
      <p:grpSp>
        <p:nvGrpSpPr>
          <p:cNvPr id="2107" name="Group 21"/>
          <p:cNvGrpSpPr/>
          <p:nvPr/>
        </p:nvGrpSpPr>
        <p:grpSpPr>
          <a:xfrm>
            <a:off x="5646737" y="153987"/>
            <a:ext cx="3433764" cy="550864"/>
            <a:chOff x="0" y="0"/>
            <a:chExt cx="3433762" cy="550862"/>
          </a:xfrm>
        </p:grpSpPr>
        <p:sp>
          <p:nvSpPr>
            <p:cNvPr id="2102" name="Freeform 22"/>
            <p:cNvSpPr/>
            <p:nvPr/>
          </p:nvSpPr>
          <p:spPr>
            <a:xfrm>
              <a:off x="0" y="0"/>
              <a:ext cx="3433763" cy="449263"/>
            </a:xfrm>
            <a:custGeom>
              <a:avLst/>
              <a:gdLst/>
              <a:ahLst/>
              <a:cxnLst>
                <a:cxn ang="0">
                  <a:pos x="wd2" y="hd2"/>
                </a:cxn>
                <a:cxn ang="5400000">
                  <a:pos x="wd2" y="hd2"/>
                </a:cxn>
                <a:cxn ang="10800000">
                  <a:pos x="wd2" y="hd2"/>
                </a:cxn>
                <a:cxn ang="16200000">
                  <a:pos x="wd2" y="hd2"/>
                </a:cxn>
              </a:cxnLst>
              <a:rect l="0" t="0" r="r" b="b"/>
              <a:pathLst>
                <a:path w="21600" h="21600" extrusionOk="0">
                  <a:moveTo>
                    <a:pt x="290" y="305"/>
                  </a:moveTo>
                  <a:lnTo>
                    <a:pt x="459" y="0"/>
                  </a:lnTo>
                  <a:lnTo>
                    <a:pt x="20931" y="0"/>
                  </a:lnTo>
                  <a:lnTo>
                    <a:pt x="21171" y="229"/>
                  </a:lnTo>
                  <a:lnTo>
                    <a:pt x="21340" y="763"/>
                  </a:lnTo>
                  <a:lnTo>
                    <a:pt x="21490" y="2137"/>
                  </a:lnTo>
                  <a:lnTo>
                    <a:pt x="21570" y="3740"/>
                  </a:lnTo>
                  <a:lnTo>
                    <a:pt x="21600" y="5572"/>
                  </a:lnTo>
                  <a:lnTo>
                    <a:pt x="21600" y="21600"/>
                  </a:lnTo>
                  <a:lnTo>
                    <a:pt x="0" y="21600"/>
                  </a:lnTo>
                  <a:lnTo>
                    <a:pt x="0" y="6640"/>
                  </a:lnTo>
                  <a:lnTo>
                    <a:pt x="10" y="4503"/>
                  </a:lnTo>
                  <a:lnTo>
                    <a:pt x="90" y="2366"/>
                  </a:lnTo>
                  <a:lnTo>
                    <a:pt x="160" y="1221"/>
                  </a:lnTo>
                  <a:lnTo>
                    <a:pt x="290" y="305"/>
                  </a:lnTo>
                </a:path>
              </a:pathLst>
            </a:custGeom>
            <a:gradFill flip="none" rotWithShape="1">
              <a:gsLst>
                <a:gs pos="0">
                  <a:srgbClr val="00CCFF"/>
                </a:gs>
                <a:gs pos="100000">
                  <a:schemeClr val="accent3">
                    <a:lumOff val="44000"/>
                  </a:schemeClr>
                </a:gs>
              </a:gsLst>
              <a:lin ang="5400000" scaled="0"/>
            </a:gra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103" name="Freeform 23"/>
            <p:cNvSpPr/>
            <p:nvPr/>
          </p:nvSpPr>
          <p:spPr>
            <a:xfrm>
              <a:off x="0" y="287337"/>
              <a:ext cx="3433763" cy="193676"/>
            </a:xfrm>
            <a:custGeom>
              <a:avLst/>
              <a:gdLst/>
              <a:ahLst/>
              <a:cxnLst>
                <a:cxn ang="0">
                  <a:pos x="wd2" y="hd2"/>
                </a:cxn>
                <a:cxn ang="5400000">
                  <a:pos x="wd2" y="hd2"/>
                </a:cxn>
                <a:cxn ang="10800000">
                  <a:pos x="wd2" y="hd2"/>
                </a:cxn>
                <a:cxn ang="16200000">
                  <a:pos x="wd2" y="hd2"/>
                </a:cxn>
              </a:cxnLst>
              <a:rect l="0" t="0" r="r" b="b"/>
              <a:pathLst>
                <a:path w="21600" h="21600" extrusionOk="0">
                  <a:moveTo>
                    <a:pt x="749" y="6728"/>
                  </a:moveTo>
                  <a:lnTo>
                    <a:pt x="1049" y="7436"/>
                  </a:lnTo>
                  <a:lnTo>
                    <a:pt x="1378" y="6728"/>
                  </a:lnTo>
                  <a:lnTo>
                    <a:pt x="1698" y="7436"/>
                  </a:lnTo>
                  <a:lnTo>
                    <a:pt x="1947" y="9384"/>
                  </a:lnTo>
                  <a:lnTo>
                    <a:pt x="2207" y="11154"/>
                  </a:lnTo>
                  <a:lnTo>
                    <a:pt x="2656" y="9561"/>
                  </a:lnTo>
                  <a:lnTo>
                    <a:pt x="3046" y="8852"/>
                  </a:lnTo>
                  <a:lnTo>
                    <a:pt x="3595" y="8852"/>
                  </a:lnTo>
                  <a:lnTo>
                    <a:pt x="3994" y="7790"/>
                  </a:lnTo>
                  <a:lnTo>
                    <a:pt x="4344" y="8852"/>
                  </a:lnTo>
                  <a:lnTo>
                    <a:pt x="4654" y="10092"/>
                  </a:lnTo>
                  <a:lnTo>
                    <a:pt x="4933" y="10446"/>
                  </a:lnTo>
                  <a:lnTo>
                    <a:pt x="5373" y="8852"/>
                  </a:lnTo>
                  <a:lnTo>
                    <a:pt x="5852" y="8852"/>
                  </a:lnTo>
                  <a:lnTo>
                    <a:pt x="6531" y="9561"/>
                  </a:lnTo>
                  <a:lnTo>
                    <a:pt x="6821" y="11508"/>
                  </a:lnTo>
                  <a:lnTo>
                    <a:pt x="7270" y="11154"/>
                  </a:lnTo>
                  <a:lnTo>
                    <a:pt x="7719" y="7790"/>
                  </a:lnTo>
                  <a:lnTo>
                    <a:pt x="8139" y="6728"/>
                  </a:lnTo>
                  <a:lnTo>
                    <a:pt x="8428" y="7790"/>
                  </a:lnTo>
                  <a:lnTo>
                    <a:pt x="8788" y="10623"/>
                  </a:lnTo>
                  <a:lnTo>
                    <a:pt x="9197" y="11685"/>
                  </a:lnTo>
                  <a:lnTo>
                    <a:pt x="9667" y="9915"/>
                  </a:lnTo>
                  <a:lnTo>
                    <a:pt x="9876" y="9207"/>
                  </a:lnTo>
                  <a:lnTo>
                    <a:pt x="10116" y="10623"/>
                  </a:lnTo>
                  <a:lnTo>
                    <a:pt x="10306" y="8852"/>
                  </a:lnTo>
                  <a:lnTo>
                    <a:pt x="10515" y="6728"/>
                  </a:lnTo>
                  <a:lnTo>
                    <a:pt x="10765" y="4603"/>
                  </a:lnTo>
                  <a:lnTo>
                    <a:pt x="11035" y="3895"/>
                  </a:lnTo>
                  <a:lnTo>
                    <a:pt x="11344" y="4603"/>
                  </a:lnTo>
                  <a:lnTo>
                    <a:pt x="11654" y="3718"/>
                  </a:lnTo>
                  <a:lnTo>
                    <a:pt x="11963" y="2479"/>
                  </a:lnTo>
                  <a:lnTo>
                    <a:pt x="12163" y="2479"/>
                  </a:lnTo>
                  <a:lnTo>
                    <a:pt x="12353" y="2833"/>
                  </a:lnTo>
                  <a:lnTo>
                    <a:pt x="12632" y="5666"/>
                  </a:lnTo>
                  <a:lnTo>
                    <a:pt x="12912" y="5134"/>
                  </a:lnTo>
                  <a:lnTo>
                    <a:pt x="13142" y="7790"/>
                  </a:lnTo>
                  <a:lnTo>
                    <a:pt x="13591" y="7790"/>
                  </a:lnTo>
                  <a:lnTo>
                    <a:pt x="13971" y="6197"/>
                  </a:lnTo>
                  <a:lnTo>
                    <a:pt x="14150" y="8321"/>
                  </a:lnTo>
                  <a:lnTo>
                    <a:pt x="14340" y="10446"/>
                  </a:lnTo>
                  <a:lnTo>
                    <a:pt x="14600" y="9915"/>
                  </a:lnTo>
                  <a:lnTo>
                    <a:pt x="14909" y="11154"/>
                  </a:lnTo>
                  <a:lnTo>
                    <a:pt x="15239" y="9915"/>
                  </a:lnTo>
                  <a:lnTo>
                    <a:pt x="15868" y="11154"/>
                  </a:lnTo>
                  <a:lnTo>
                    <a:pt x="16138" y="12216"/>
                  </a:lnTo>
                  <a:lnTo>
                    <a:pt x="16447" y="9207"/>
                  </a:lnTo>
                  <a:lnTo>
                    <a:pt x="16647" y="9030"/>
                  </a:lnTo>
                  <a:lnTo>
                    <a:pt x="16887" y="10092"/>
                  </a:lnTo>
                  <a:lnTo>
                    <a:pt x="17116" y="9561"/>
                  </a:lnTo>
                  <a:lnTo>
                    <a:pt x="17406" y="6728"/>
                  </a:lnTo>
                  <a:lnTo>
                    <a:pt x="17905" y="5843"/>
                  </a:lnTo>
                  <a:lnTo>
                    <a:pt x="18145" y="6197"/>
                  </a:lnTo>
                  <a:lnTo>
                    <a:pt x="18394" y="6197"/>
                  </a:lnTo>
                  <a:lnTo>
                    <a:pt x="18754" y="2479"/>
                  </a:lnTo>
                  <a:lnTo>
                    <a:pt x="18964" y="1062"/>
                  </a:lnTo>
                  <a:lnTo>
                    <a:pt x="19233" y="1770"/>
                  </a:lnTo>
                  <a:lnTo>
                    <a:pt x="19543" y="5666"/>
                  </a:lnTo>
                  <a:lnTo>
                    <a:pt x="19852" y="3187"/>
                  </a:lnTo>
                  <a:lnTo>
                    <a:pt x="20142" y="0"/>
                  </a:lnTo>
                  <a:lnTo>
                    <a:pt x="20392" y="177"/>
                  </a:lnTo>
                  <a:lnTo>
                    <a:pt x="20681" y="6728"/>
                  </a:lnTo>
                  <a:lnTo>
                    <a:pt x="20901" y="5666"/>
                  </a:lnTo>
                  <a:lnTo>
                    <a:pt x="21221" y="2833"/>
                  </a:lnTo>
                  <a:lnTo>
                    <a:pt x="21470" y="2833"/>
                  </a:lnTo>
                  <a:lnTo>
                    <a:pt x="21600" y="4957"/>
                  </a:lnTo>
                  <a:lnTo>
                    <a:pt x="21600" y="21600"/>
                  </a:lnTo>
                  <a:lnTo>
                    <a:pt x="9077" y="16820"/>
                  </a:lnTo>
                  <a:lnTo>
                    <a:pt x="8918" y="17528"/>
                  </a:lnTo>
                  <a:lnTo>
                    <a:pt x="0" y="15580"/>
                  </a:lnTo>
                  <a:lnTo>
                    <a:pt x="0" y="3364"/>
                  </a:lnTo>
                  <a:lnTo>
                    <a:pt x="130" y="5134"/>
                  </a:lnTo>
                  <a:lnTo>
                    <a:pt x="320" y="5843"/>
                  </a:lnTo>
                  <a:lnTo>
                    <a:pt x="559" y="6020"/>
                  </a:lnTo>
                  <a:lnTo>
                    <a:pt x="749" y="6728"/>
                  </a:lnTo>
                </a:path>
              </a:pathLst>
            </a:custGeom>
            <a:solidFill>
              <a:srgbClr val="003300"/>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104" name="Freeform 24"/>
            <p:cNvSpPr/>
            <p:nvPr/>
          </p:nvSpPr>
          <p:spPr>
            <a:xfrm>
              <a:off x="0" y="354012"/>
              <a:ext cx="3433763" cy="196851"/>
            </a:xfrm>
            <a:custGeom>
              <a:avLst/>
              <a:gdLst/>
              <a:ahLst/>
              <a:cxnLst>
                <a:cxn ang="0">
                  <a:pos x="wd2" y="hd2"/>
                </a:cxn>
                <a:cxn ang="5400000">
                  <a:pos x="wd2" y="hd2"/>
                </a:cxn>
                <a:cxn ang="10800000">
                  <a:pos x="wd2" y="hd2"/>
                </a:cxn>
                <a:cxn ang="16200000">
                  <a:pos x="wd2" y="hd2"/>
                </a:cxn>
              </a:cxnLst>
              <a:rect l="0" t="0" r="r" b="b"/>
              <a:pathLst>
                <a:path w="21600" h="21600" extrusionOk="0">
                  <a:moveTo>
                    <a:pt x="290" y="20903"/>
                  </a:moveTo>
                  <a:lnTo>
                    <a:pt x="459" y="21426"/>
                  </a:lnTo>
                  <a:lnTo>
                    <a:pt x="659" y="21600"/>
                  </a:lnTo>
                  <a:lnTo>
                    <a:pt x="20931" y="21600"/>
                  </a:lnTo>
                  <a:lnTo>
                    <a:pt x="21171" y="21252"/>
                  </a:lnTo>
                  <a:lnTo>
                    <a:pt x="21340" y="20903"/>
                  </a:lnTo>
                  <a:lnTo>
                    <a:pt x="21490" y="19684"/>
                  </a:lnTo>
                  <a:lnTo>
                    <a:pt x="21570" y="18116"/>
                  </a:lnTo>
                  <a:lnTo>
                    <a:pt x="21600" y="16548"/>
                  </a:lnTo>
                  <a:lnTo>
                    <a:pt x="21600" y="2439"/>
                  </a:lnTo>
                  <a:lnTo>
                    <a:pt x="21410" y="0"/>
                  </a:lnTo>
                  <a:lnTo>
                    <a:pt x="21310" y="697"/>
                  </a:lnTo>
                  <a:lnTo>
                    <a:pt x="21221" y="3135"/>
                  </a:lnTo>
                  <a:lnTo>
                    <a:pt x="21151" y="5923"/>
                  </a:lnTo>
                  <a:lnTo>
                    <a:pt x="21061" y="5748"/>
                  </a:lnTo>
                  <a:lnTo>
                    <a:pt x="20941" y="5400"/>
                  </a:lnTo>
                  <a:lnTo>
                    <a:pt x="20681" y="4006"/>
                  </a:lnTo>
                  <a:lnTo>
                    <a:pt x="20512" y="2961"/>
                  </a:lnTo>
                  <a:lnTo>
                    <a:pt x="20242" y="2439"/>
                  </a:lnTo>
                  <a:lnTo>
                    <a:pt x="19952" y="3658"/>
                  </a:lnTo>
                  <a:lnTo>
                    <a:pt x="19673" y="5748"/>
                  </a:lnTo>
                  <a:lnTo>
                    <a:pt x="19483" y="4355"/>
                  </a:lnTo>
                  <a:lnTo>
                    <a:pt x="19313" y="4006"/>
                  </a:lnTo>
                  <a:lnTo>
                    <a:pt x="19074" y="2961"/>
                  </a:lnTo>
                  <a:lnTo>
                    <a:pt x="18824" y="3310"/>
                  </a:lnTo>
                  <a:lnTo>
                    <a:pt x="18654" y="4703"/>
                  </a:lnTo>
                  <a:lnTo>
                    <a:pt x="18584" y="6445"/>
                  </a:lnTo>
                  <a:lnTo>
                    <a:pt x="18384" y="5748"/>
                  </a:lnTo>
                  <a:lnTo>
                    <a:pt x="18105" y="5748"/>
                  </a:lnTo>
                  <a:lnTo>
                    <a:pt x="17735" y="4877"/>
                  </a:lnTo>
                  <a:lnTo>
                    <a:pt x="17416" y="6445"/>
                  </a:lnTo>
                  <a:lnTo>
                    <a:pt x="17136" y="4181"/>
                  </a:lnTo>
                  <a:lnTo>
                    <a:pt x="16767" y="5748"/>
                  </a:lnTo>
                  <a:lnTo>
                    <a:pt x="16417" y="9406"/>
                  </a:lnTo>
                  <a:lnTo>
                    <a:pt x="16118" y="8013"/>
                  </a:lnTo>
                  <a:lnTo>
                    <a:pt x="15868" y="6619"/>
                  </a:lnTo>
                  <a:lnTo>
                    <a:pt x="15578" y="5923"/>
                  </a:lnTo>
                  <a:lnTo>
                    <a:pt x="15219" y="6445"/>
                  </a:lnTo>
                  <a:lnTo>
                    <a:pt x="14650" y="7665"/>
                  </a:lnTo>
                  <a:lnTo>
                    <a:pt x="14150" y="6271"/>
                  </a:lnTo>
                  <a:lnTo>
                    <a:pt x="13931" y="6968"/>
                  </a:lnTo>
                  <a:lnTo>
                    <a:pt x="13651" y="5748"/>
                  </a:lnTo>
                  <a:lnTo>
                    <a:pt x="13461" y="4355"/>
                  </a:lnTo>
                  <a:lnTo>
                    <a:pt x="13252" y="4181"/>
                  </a:lnTo>
                  <a:lnTo>
                    <a:pt x="12852" y="4877"/>
                  </a:lnTo>
                  <a:lnTo>
                    <a:pt x="12353" y="7490"/>
                  </a:lnTo>
                  <a:lnTo>
                    <a:pt x="11923" y="5226"/>
                  </a:lnTo>
                  <a:lnTo>
                    <a:pt x="11574" y="5748"/>
                  </a:lnTo>
                  <a:lnTo>
                    <a:pt x="11234" y="8884"/>
                  </a:lnTo>
                  <a:lnTo>
                    <a:pt x="10635" y="6619"/>
                  </a:lnTo>
                  <a:lnTo>
                    <a:pt x="10176" y="7839"/>
                  </a:lnTo>
                  <a:lnTo>
                    <a:pt x="9866" y="6619"/>
                  </a:lnTo>
                  <a:lnTo>
                    <a:pt x="9417" y="7316"/>
                  </a:lnTo>
                  <a:lnTo>
                    <a:pt x="8958" y="8884"/>
                  </a:lnTo>
                  <a:lnTo>
                    <a:pt x="8648" y="8361"/>
                  </a:lnTo>
                  <a:lnTo>
                    <a:pt x="7999" y="7839"/>
                  </a:lnTo>
                  <a:lnTo>
                    <a:pt x="7589" y="8884"/>
                  </a:lnTo>
                  <a:lnTo>
                    <a:pt x="6910" y="8013"/>
                  </a:lnTo>
                  <a:lnTo>
                    <a:pt x="6351" y="7316"/>
                  </a:lnTo>
                  <a:lnTo>
                    <a:pt x="5742" y="5748"/>
                  </a:lnTo>
                  <a:lnTo>
                    <a:pt x="5173" y="7316"/>
                  </a:lnTo>
                  <a:lnTo>
                    <a:pt x="4534" y="4006"/>
                  </a:lnTo>
                  <a:lnTo>
                    <a:pt x="4034" y="4181"/>
                  </a:lnTo>
                  <a:lnTo>
                    <a:pt x="3705" y="6097"/>
                  </a:lnTo>
                  <a:lnTo>
                    <a:pt x="3485" y="4529"/>
                  </a:lnTo>
                  <a:lnTo>
                    <a:pt x="3216" y="5400"/>
                  </a:lnTo>
                  <a:lnTo>
                    <a:pt x="2866" y="5748"/>
                  </a:lnTo>
                  <a:lnTo>
                    <a:pt x="2517" y="6271"/>
                  </a:lnTo>
                  <a:lnTo>
                    <a:pt x="2107" y="7665"/>
                  </a:lnTo>
                  <a:lnTo>
                    <a:pt x="1758" y="6097"/>
                  </a:lnTo>
                  <a:lnTo>
                    <a:pt x="1428" y="6794"/>
                  </a:lnTo>
                  <a:lnTo>
                    <a:pt x="989" y="7490"/>
                  </a:lnTo>
                  <a:lnTo>
                    <a:pt x="709" y="6794"/>
                  </a:lnTo>
                  <a:lnTo>
                    <a:pt x="200" y="6445"/>
                  </a:lnTo>
                  <a:lnTo>
                    <a:pt x="0" y="8013"/>
                  </a:lnTo>
                  <a:lnTo>
                    <a:pt x="20" y="12716"/>
                  </a:lnTo>
                  <a:lnTo>
                    <a:pt x="50" y="16723"/>
                  </a:lnTo>
                  <a:lnTo>
                    <a:pt x="160" y="20206"/>
                  </a:lnTo>
                  <a:lnTo>
                    <a:pt x="290" y="20903"/>
                  </a:lnTo>
                </a:path>
              </a:pathLst>
            </a:custGeom>
            <a:gradFill flip="none" rotWithShape="1">
              <a:gsLst>
                <a:gs pos="0">
                  <a:srgbClr val="CC6600"/>
                </a:gs>
                <a:gs pos="100000">
                  <a:srgbClr val="000000"/>
                </a:gs>
              </a:gsLst>
              <a:lin ang="5400000" scaled="0"/>
            </a:gra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105" name="Freeform 25"/>
            <p:cNvSpPr/>
            <p:nvPr/>
          </p:nvSpPr>
          <p:spPr>
            <a:xfrm>
              <a:off x="20637" y="11112"/>
              <a:ext cx="3378201" cy="255589"/>
            </a:xfrm>
            <a:custGeom>
              <a:avLst/>
              <a:gdLst/>
              <a:ahLst/>
              <a:cxnLst>
                <a:cxn ang="0">
                  <a:pos x="wd2" y="hd2"/>
                </a:cxn>
                <a:cxn ang="5400000">
                  <a:pos x="wd2" y="hd2"/>
                </a:cxn>
                <a:cxn ang="10800000">
                  <a:pos x="wd2" y="hd2"/>
                </a:cxn>
                <a:cxn ang="16200000">
                  <a:pos x="wd2" y="hd2"/>
                </a:cxn>
              </a:cxnLst>
              <a:rect l="0" t="0" r="r" b="b"/>
              <a:pathLst>
                <a:path w="21600" h="21600" extrusionOk="0">
                  <a:moveTo>
                    <a:pt x="0" y="10465"/>
                  </a:moveTo>
                  <a:lnTo>
                    <a:pt x="0" y="21600"/>
                  </a:lnTo>
                  <a:lnTo>
                    <a:pt x="51" y="17307"/>
                  </a:lnTo>
                  <a:lnTo>
                    <a:pt x="71" y="13953"/>
                  </a:lnTo>
                  <a:lnTo>
                    <a:pt x="91" y="7781"/>
                  </a:lnTo>
                  <a:lnTo>
                    <a:pt x="152" y="4830"/>
                  </a:lnTo>
                  <a:lnTo>
                    <a:pt x="284" y="3891"/>
                  </a:lnTo>
                  <a:lnTo>
                    <a:pt x="609" y="3220"/>
                  </a:lnTo>
                  <a:lnTo>
                    <a:pt x="1025" y="3354"/>
                  </a:lnTo>
                  <a:lnTo>
                    <a:pt x="2030" y="3354"/>
                  </a:lnTo>
                  <a:lnTo>
                    <a:pt x="2467" y="3891"/>
                  </a:lnTo>
                  <a:lnTo>
                    <a:pt x="3106" y="3354"/>
                  </a:lnTo>
                  <a:lnTo>
                    <a:pt x="3837" y="3757"/>
                  </a:lnTo>
                  <a:lnTo>
                    <a:pt x="4375" y="3622"/>
                  </a:lnTo>
                  <a:lnTo>
                    <a:pt x="5451" y="3891"/>
                  </a:lnTo>
                  <a:lnTo>
                    <a:pt x="5826" y="3891"/>
                  </a:lnTo>
                  <a:lnTo>
                    <a:pt x="6547" y="3354"/>
                  </a:lnTo>
                  <a:lnTo>
                    <a:pt x="6791" y="4025"/>
                  </a:lnTo>
                  <a:lnTo>
                    <a:pt x="7461" y="3354"/>
                  </a:lnTo>
                  <a:lnTo>
                    <a:pt x="8486" y="3891"/>
                  </a:lnTo>
                  <a:lnTo>
                    <a:pt x="8831" y="4427"/>
                  </a:lnTo>
                  <a:lnTo>
                    <a:pt x="9369" y="3891"/>
                  </a:lnTo>
                  <a:lnTo>
                    <a:pt x="9826" y="4696"/>
                  </a:lnTo>
                  <a:lnTo>
                    <a:pt x="10211" y="4696"/>
                  </a:lnTo>
                  <a:lnTo>
                    <a:pt x="10952" y="3891"/>
                  </a:lnTo>
                  <a:lnTo>
                    <a:pt x="11663" y="4427"/>
                  </a:lnTo>
                  <a:lnTo>
                    <a:pt x="12302" y="5366"/>
                  </a:lnTo>
                  <a:lnTo>
                    <a:pt x="12495" y="5501"/>
                  </a:lnTo>
                  <a:lnTo>
                    <a:pt x="13358" y="4964"/>
                  </a:lnTo>
                  <a:lnTo>
                    <a:pt x="14160" y="4561"/>
                  </a:lnTo>
                  <a:lnTo>
                    <a:pt x="14353" y="4293"/>
                  </a:lnTo>
                  <a:lnTo>
                    <a:pt x="14647" y="4427"/>
                  </a:lnTo>
                  <a:lnTo>
                    <a:pt x="15479" y="4830"/>
                  </a:lnTo>
                  <a:lnTo>
                    <a:pt x="16119" y="4025"/>
                  </a:lnTo>
                  <a:lnTo>
                    <a:pt x="16454" y="4293"/>
                  </a:lnTo>
                  <a:lnTo>
                    <a:pt x="16961" y="4427"/>
                  </a:lnTo>
                  <a:lnTo>
                    <a:pt x="17398" y="3891"/>
                  </a:lnTo>
                  <a:lnTo>
                    <a:pt x="17682" y="3354"/>
                  </a:lnTo>
                  <a:lnTo>
                    <a:pt x="18078" y="4293"/>
                  </a:lnTo>
                  <a:lnTo>
                    <a:pt x="18880" y="4561"/>
                  </a:lnTo>
                  <a:lnTo>
                    <a:pt x="19418" y="3354"/>
                  </a:lnTo>
                  <a:lnTo>
                    <a:pt x="20199" y="4427"/>
                  </a:lnTo>
                  <a:lnTo>
                    <a:pt x="21062" y="4427"/>
                  </a:lnTo>
                  <a:lnTo>
                    <a:pt x="21245" y="6306"/>
                  </a:lnTo>
                  <a:lnTo>
                    <a:pt x="21367" y="7245"/>
                  </a:lnTo>
                  <a:lnTo>
                    <a:pt x="21468" y="9123"/>
                  </a:lnTo>
                  <a:lnTo>
                    <a:pt x="21539" y="12343"/>
                  </a:lnTo>
                  <a:lnTo>
                    <a:pt x="21600" y="16636"/>
                  </a:lnTo>
                  <a:lnTo>
                    <a:pt x="21600" y="5501"/>
                  </a:lnTo>
                  <a:lnTo>
                    <a:pt x="21570" y="4025"/>
                  </a:lnTo>
                  <a:lnTo>
                    <a:pt x="21519" y="2147"/>
                  </a:lnTo>
                  <a:lnTo>
                    <a:pt x="21204" y="939"/>
                  </a:lnTo>
                  <a:lnTo>
                    <a:pt x="20037" y="805"/>
                  </a:lnTo>
                  <a:lnTo>
                    <a:pt x="19753" y="134"/>
                  </a:lnTo>
                  <a:lnTo>
                    <a:pt x="18829" y="134"/>
                  </a:lnTo>
                  <a:lnTo>
                    <a:pt x="18565" y="402"/>
                  </a:lnTo>
                  <a:lnTo>
                    <a:pt x="18007" y="402"/>
                  </a:lnTo>
                  <a:lnTo>
                    <a:pt x="17591" y="268"/>
                  </a:lnTo>
                  <a:lnTo>
                    <a:pt x="16829" y="1073"/>
                  </a:lnTo>
                  <a:lnTo>
                    <a:pt x="15236" y="402"/>
                  </a:lnTo>
                  <a:lnTo>
                    <a:pt x="14748" y="805"/>
                  </a:lnTo>
                  <a:lnTo>
                    <a:pt x="13865" y="1342"/>
                  </a:lnTo>
                  <a:lnTo>
                    <a:pt x="13307" y="805"/>
                  </a:lnTo>
                  <a:lnTo>
                    <a:pt x="12302" y="805"/>
                  </a:lnTo>
                  <a:lnTo>
                    <a:pt x="11815" y="1207"/>
                  </a:lnTo>
                  <a:lnTo>
                    <a:pt x="11521" y="537"/>
                  </a:lnTo>
                  <a:lnTo>
                    <a:pt x="10465" y="805"/>
                  </a:lnTo>
                  <a:lnTo>
                    <a:pt x="10150" y="805"/>
                  </a:lnTo>
                  <a:lnTo>
                    <a:pt x="9592" y="537"/>
                  </a:lnTo>
                  <a:lnTo>
                    <a:pt x="8496" y="805"/>
                  </a:lnTo>
                  <a:lnTo>
                    <a:pt x="7521" y="537"/>
                  </a:lnTo>
                  <a:lnTo>
                    <a:pt x="6618" y="537"/>
                  </a:lnTo>
                  <a:lnTo>
                    <a:pt x="6192" y="805"/>
                  </a:lnTo>
                  <a:lnTo>
                    <a:pt x="5776" y="268"/>
                  </a:lnTo>
                  <a:lnTo>
                    <a:pt x="4375" y="268"/>
                  </a:lnTo>
                  <a:lnTo>
                    <a:pt x="3167" y="537"/>
                  </a:lnTo>
                  <a:lnTo>
                    <a:pt x="2598" y="268"/>
                  </a:lnTo>
                  <a:lnTo>
                    <a:pt x="1929" y="537"/>
                  </a:lnTo>
                  <a:lnTo>
                    <a:pt x="1086" y="0"/>
                  </a:lnTo>
                  <a:lnTo>
                    <a:pt x="568" y="0"/>
                  </a:lnTo>
                  <a:lnTo>
                    <a:pt x="345" y="134"/>
                  </a:lnTo>
                  <a:lnTo>
                    <a:pt x="193" y="805"/>
                  </a:lnTo>
                  <a:lnTo>
                    <a:pt x="51" y="2415"/>
                  </a:lnTo>
                  <a:lnTo>
                    <a:pt x="10" y="4964"/>
                  </a:lnTo>
                  <a:lnTo>
                    <a:pt x="0" y="7513"/>
                  </a:lnTo>
                  <a:lnTo>
                    <a:pt x="0" y="10465"/>
                  </a:lnTo>
                </a:path>
              </a:pathLst>
            </a:custGeom>
            <a:solidFill>
              <a:schemeClr val="accent3">
                <a:lumOff val="44000"/>
              </a:schemeClr>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106" name="Freeform 26"/>
            <p:cNvSpPr/>
            <p:nvPr/>
          </p:nvSpPr>
          <p:spPr>
            <a:xfrm>
              <a:off x="26987" y="422275"/>
              <a:ext cx="3376614" cy="101601"/>
            </a:xfrm>
            <a:custGeom>
              <a:avLst/>
              <a:gdLst/>
              <a:ahLst/>
              <a:cxnLst>
                <a:cxn ang="0">
                  <a:pos x="wd2" y="hd2"/>
                </a:cxn>
                <a:cxn ang="5400000">
                  <a:pos x="wd2" y="hd2"/>
                </a:cxn>
                <a:cxn ang="10800000">
                  <a:pos x="wd2" y="hd2"/>
                </a:cxn>
                <a:cxn ang="16200000">
                  <a:pos x="wd2" y="hd2"/>
                </a:cxn>
              </a:cxnLst>
              <a:rect l="0" t="0" r="r" b="b"/>
              <a:pathLst>
                <a:path w="21600" h="21600" extrusionOk="0">
                  <a:moveTo>
                    <a:pt x="0" y="10800"/>
                  </a:moveTo>
                  <a:lnTo>
                    <a:pt x="0" y="0"/>
                  </a:lnTo>
                  <a:lnTo>
                    <a:pt x="61" y="4050"/>
                  </a:lnTo>
                  <a:lnTo>
                    <a:pt x="71" y="7425"/>
                  </a:lnTo>
                  <a:lnTo>
                    <a:pt x="81" y="13500"/>
                  </a:lnTo>
                  <a:lnTo>
                    <a:pt x="152" y="16538"/>
                  </a:lnTo>
                  <a:lnTo>
                    <a:pt x="274" y="17550"/>
                  </a:lnTo>
                  <a:lnTo>
                    <a:pt x="406" y="16875"/>
                  </a:lnTo>
                  <a:lnTo>
                    <a:pt x="599" y="16538"/>
                  </a:lnTo>
                  <a:lnTo>
                    <a:pt x="924" y="16200"/>
                  </a:lnTo>
                  <a:lnTo>
                    <a:pt x="1117" y="16538"/>
                  </a:lnTo>
                  <a:lnTo>
                    <a:pt x="1290" y="16538"/>
                  </a:lnTo>
                  <a:lnTo>
                    <a:pt x="1645" y="16875"/>
                  </a:lnTo>
                  <a:lnTo>
                    <a:pt x="1777" y="17213"/>
                  </a:lnTo>
                  <a:lnTo>
                    <a:pt x="1950" y="17213"/>
                  </a:lnTo>
                  <a:lnTo>
                    <a:pt x="2224" y="16538"/>
                  </a:lnTo>
                  <a:lnTo>
                    <a:pt x="2518" y="16200"/>
                  </a:lnTo>
                  <a:lnTo>
                    <a:pt x="2884" y="16200"/>
                  </a:lnTo>
                  <a:lnTo>
                    <a:pt x="3321" y="17213"/>
                  </a:lnTo>
                  <a:lnTo>
                    <a:pt x="3889" y="17888"/>
                  </a:lnTo>
                  <a:lnTo>
                    <a:pt x="4194" y="17213"/>
                  </a:lnTo>
                  <a:lnTo>
                    <a:pt x="4377" y="17888"/>
                  </a:lnTo>
                  <a:lnTo>
                    <a:pt x="4864" y="17888"/>
                  </a:lnTo>
                  <a:lnTo>
                    <a:pt x="5037" y="16875"/>
                  </a:lnTo>
                  <a:lnTo>
                    <a:pt x="5250" y="17550"/>
                  </a:lnTo>
                  <a:lnTo>
                    <a:pt x="5829" y="17550"/>
                  </a:lnTo>
                  <a:lnTo>
                    <a:pt x="6550" y="17888"/>
                  </a:lnTo>
                  <a:lnTo>
                    <a:pt x="6794" y="17213"/>
                  </a:lnTo>
                  <a:lnTo>
                    <a:pt x="7362" y="16538"/>
                  </a:lnTo>
                  <a:lnTo>
                    <a:pt x="7738" y="16200"/>
                  </a:lnTo>
                  <a:lnTo>
                    <a:pt x="8175" y="16875"/>
                  </a:lnTo>
                  <a:lnTo>
                    <a:pt x="8480" y="17550"/>
                  </a:lnTo>
                  <a:lnTo>
                    <a:pt x="8825" y="16875"/>
                  </a:lnTo>
                  <a:lnTo>
                    <a:pt x="9434" y="17550"/>
                  </a:lnTo>
                  <a:lnTo>
                    <a:pt x="9830" y="16538"/>
                  </a:lnTo>
                  <a:lnTo>
                    <a:pt x="10206" y="16538"/>
                  </a:lnTo>
                  <a:lnTo>
                    <a:pt x="10602" y="15525"/>
                  </a:lnTo>
                  <a:lnTo>
                    <a:pt x="11100" y="16875"/>
                  </a:lnTo>
                  <a:lnTo>
                    <a:pt x="11750" y="15863"/>
                  </a:lnTo>
                  <a:lnTo>
                    <a:pt x="12491" y="15863"/>
                  </a:lnTo>
                  <a:lnTo>
                    <a:pt x="13151" y="16538"/>
                  </a:lnTo>
                  <a:lnTo>
                    <a:pt x="13547" y="15525"/>
                  </a:lnTo>
                  <a:lnTo>
                    <a:pt x="13984" y="15525"/>
                  </a:lnTo>
                  <a:lnTo>
                    <a:pt x="14156" y="16875"/>
                  </a:lnTo>
                  <a:lnTo>
                    <a:pt x="14339" y="17213"/>
                  </a:lnTo>
                  <a:lnTo>
                    <a:pt x="14918" y="16538"/>
                  </a:lnTo>
                  <a:lnTo>
                    <a:pt x="15426" y="17213"/>
                  </a:lnTo>
                  <a:lnTo>
                    <a:pt x="16441" y="17213"/>
                  </a:lnTo>
                  <a:lnTo>
                    <a:pt x="16614" y="16200"/>
                  </a:lnTo>
                  <a:lnTo>
                    <a:pt x="16959" y="16875"/>
                  </a:lnTo>
                  <a:lnTo>
                    <a:pt x="17122" y="17213"/>
                  </a:lnTo>
                  <a:lnTo>
                    <a:pt x="17243" y="16875"/>
                  </a:lnTo>
                  <a:lnTo>
                    <a:pt x="17386" y="17550"/>
                  </a:lnTo>
                  <a:lnTo>
                    <a:pt x="17660" y="16538"/>
                  </a:lnTo>
                  <a:lnTo>
                    <a:pt x="18096" y="17213"/>
                  </a:lnTo>
                  <a:lnTo>
                    <a:pt x="18523" y="16200"/>
                  </a:lnTo>
                  <a:lnTo>
                    <a:pt x="18696" y="16875"/>
                  </a:lnTo>
                  <a:lnTo>
                    <a:pt x="18878" y="16875"/>
                  </a:lnTo>
                  <a:lnTo>
                    <a:pt x="19671" y="16200"/>
                  </a:lnTo>
                  <a:lnTo>
                    <a:pt x="20442" y="16875"/>
                  </a:lnTo>
                  <a:lnTo>
                    <a:pt x="21041" y="15863"/>
                  </a:lnTo>
                  <a:lnTo>
                    <a:pt x="21245" y="15188"/>
                  </a:lnTo>
                  <a:lnTo>
                    <a:pt x="21366" y="14175"/>
                  </a:lnTo>
                  <a:lnTo>
                    <a:pt x="21458" y="12150"/>
                  </a:lnTo>
                  <a:lnTo>
                    <a:pt x="21529" y="9112"/>
                  </a:lnTo>
                  <a:lnTo>
                    <a:pt x="21600" y="4725"/>
                  </a:lnTo>
                  <a:lnTo>
                    <a:pt x="21600" y="15863"/>
                  </a:lnTo>
                  <a:lnTo>
                    <a:pt x="21570" y="17213"/>
                  </a:lnTo>
                  <a:lnTo>
                    <a:pt x="21509" y="19238"/>
                  </a:lnTo>
                  <a:lnTo>
                    <a:pt x="21397" y="20588"/>
                  </a:lnTo>
                  <a:lnTo>
                    <a:pt x="20605" y="21600"/>
                  </a:lnTo>
                  <a:lnTo>
                    <a:pt x="20026" y="20588"/>
                  </a:lnTo>
                  <a:lnTo>
                    <a:pt x="19752" y="21263"/>
                  </a:lnTo>
                  <a:lnTo>
                    <a:pt x="18828" y="21263"/>
                  </a:lnTo>
                  <a:lnTo>
                    <a:pt x="18564" y="20925"/>
                  </a:lnTo>
                  <a:lnTo>
                    <a:pt x="18279" y="21600"/>
                  </a:lnTo>
                  <a:lnTo>
                    <a:pt x="17995" y="20925"/>
                  </a:lnTo>
                  <a:lnTo>
                    <a:pt x="17660" y="21600"/>
                  </a:lnTo>
                  <a:lnTo>
                    <a:pt x="16786" y="21263"/>
                  </a:lnTo>
                  <a:lnTo>
                    <a:pt x="16533" y="20250"/>
                  </a:lnTo>
                  <a:lnTo>
                    <a:pt x="15710" y="21263"/>
                  </a:lnTo>
                  <a:lnTo>
                    <a:pt x="15162" y="19913"/>
                  </a:lnTo>
                  <a:lnTo>
                    <a:pt x="14522" y="21263"/>
                  </a:lnTo>
                  <a:lnTo>
                    <a:pt x="14034" y="20588"/>
                  </a:lnTo>
                  <a:lnTo>
                    <a:pt x="13567" y="21263"/>
                  </a:lnTo>
                  <a:lnTo>
                    <a:pt x="13303" y="20588"/>
                  </a:lnTo>
                  <a:lnTo>
                    <a:pt x="12755" y="20588"/>
                  </a:lnTo>
                  <a:lnTo>
                    <a:pt x="12542" y="20250"/>
                  </a:lnTo>
                  <a:lnTo>
                    <a:pt x="12308" y="20925"/>
                  </a:lnTo>
                  <a:lnTo>
                    <a:pt x="12064" y="20250"/>
                  </a:lnTo>
                  <a:lnTo>
                    <a:pt x="11810" y="20250"/>
                  </a:lnTo>
                  <a:lnTo>
                    <a:pt x="11516" y="20925"/>
                  </a:lnTo>
                  <a:lnTo>
                    <a:pt x="11232" y="21263"/>
                  </a:lnTo>
                  <a:lnTo>
                    <a:pt x="10917" y="21263"/>
                  </a:lnTo>
                  <a:lnTo>
                    <a:pt x="10460" y="20925"/>
                  </a:lnTo>
                  <a:lnTo>
                    <a:pt x="10135" y="21263"/>
                  </a:lnTo>
                  <a:lnTo>
                    <a:pt x="9861" y="20925"/>
                  </a:lnTo>
                  <a:lnTo>
                    <a:pt x="9597" y="20925"/>
                  </a:lnTo>
                  <a:lnTo>
                    <a:pt x="8987" y="21600"/>
                  </a:lnTo>
                  <a:lnTo>
                    <a:pt x="8500" y="20588"/>
                  </a:lnTo>
                  <a:lnTo>
                    <a:pt x="7962" y="21600"/>
                  </a:lnTo>
                  <a:lnTo>
                    <a:pt x="7515" y="20925"/>
                  </a:lnTo>
                  <a:lnTo>
                    <a:pt x="7027" y="21600"/>
                  </a:lnTo>
                  <a:lnTo>
                    <a:pt x="6621" y="20925"/>
                  </a:lnTo>
                  <a:lnTo>
                    <a:pt x="6184" y="20588"/>
                  </a:lnTo>
                  <a:lnTo>
                    <a:pt x="5778" y="20925"/>
                  </a:lnTo>
                  <a:lnTo>
                    <a:pt x="4377" y="20925"/>
                  </a:lnTo>
                  <a:lnTo>
                    <a:pt x="4072" y="21263"/>
                  </a:lnTo>
                  <a:lnTo>
                    <a:pt x="3158" y="20925"/>
                  </a:lnTo>
                  <a:lnTo>
                    <a:pt x="2600" y="20925"/>
                  </a:lnTo>
                  <a:lnTo>
                    <a:pt x="1046" y="20588"/>
                  </a:lnTo>
                  <a:lnTo>
                    <a:pt x="193" y="20588"/>
                  </a:lnTo>
                  <a:lnTo>
                    <a:pt x="41" y="18900"/>
                  </a:lnTo>
                  <a:lnTo>
                    <a:pt x="10" y="16538"/>
                  </a:lnTo>
                  <a:lnTo>
                    <a:pt x="0" y="13838"/>
                  </a:lnTo>
                  <a:lnTo>
                    <a:pt x="0" y="10800"/>
                  </a:lnTo>
                </a:path>
              </a:pathLst>
            </a:custGeom>
            <a:solidFill>
              <a:srgbClr val="000066"/>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grpSp>
      <p:sp>
        <p:nvSpPr>
          <p:cNvPr id="2108" name="Title Text"/>
          <p:cNvSpPr txBox="1">
            <a:spLocks noGrp="1"/>
          </p:cNvSpPr>
          <p:nvPr>
            <p:ph type="title"/>
          </p:nvPr>
        </p:nvSpPr>
        <p:spPr>
          <a:xfrm>
            <a:off x="722312" y="4406900"/>
            <a:ext cx="7772401" cy="1362075"/>
          </a:xfrm>
          <a:prstGeom prst="rect">
            <a:avLst/>
          </a:prstGeom>
        </p:spPr>
        <p:txBody>
          <a:bodyPr lIns="46037" tIns="46037" rIns="46037" bIns="46037" anchor="t"/>
          <a:lstStyle>
            <a:lvl1pPr algn="l">
              <a:defRPr sz="4000" b="1" cap="all">
                <a:solidFill>
                  <a:srgbClr val="FFFFCC"/>
                </a:solidFill>
                <a:effectLst>
                  <a:outerShdw blurRad="38100" dist="38100" dir="2700000" rotWithShape="0">
                    <a:srgbClr val="000000">
                      <a:alpha val="43137"/>
                    </a:srgbClr>
                  </a:outerShdw>
                </a:effectLst>
              </a:defRPr>
            </a:lvl1pPr>
          </a:lstStyle>
          <a:p>
            <a:r>
              <a:t>Title Text</a:t>
            </a:r>
          </a:p>
        </p:txBody>
      </p:sp>
      <p:sp>
        <p:nvSpPr>
          <p:cNvPr id="2109" name="Body Level One…"/>
          <p:cNvSpPr txBox="1">
            <a:spLocks noGrp="1"/>
          </p:cNvSpPr>
          <p:nvPr>
            <p:ph type="body" sz="quarter" idx="1"/>
          </p:nvPr>
        </p:nvSpPr>
        <p:spPr>
          <a:xfrm>
            <a:off x="722312" y="2906713"/>
            <a:ext cx="7772401" cy="1500188"/>
          </a:xfrm>
          <a:prstGeom prst="rect">
            <a:avLst/>
          </a:prstGeom>
        </p:spPr>
        <p:txBody>
          <a:bodyPr lIns="46037" tIns="46037" rIns="46037" bIns="46037" anchor="b">
            <a:normAutofit/>
          </a:bodyPr>
          <a:lstStyle>
            <a:lvl1pPr marL="0" indent="0">
              <a:spcBef>
                <a:spcPts val="400"/>
              </a:spcBef>
              <a:buSzTx/>
              <a:buNone/>
              <a:defRPr sz="2000" b="1">
                <a:solidFill>
                  <a:srgbClr val="FFFFCC"/>
                </a:solidFill>
                <a:effectLst>
                  <a:outerShdw blurRad="38100" dist="38100" dir="2700000" rotWithShape="0">
                    <a:srgbClr val="000000">
                      <a:alpha val="43137"/>
                    </a:srgbClr>
                  </a:outerShdw>
                </a:effectLst>
              </a:defRPr>
            </a:lvl1pPr>
            <a:lvl2pPr marL="0" indent="457200">
              <a:spcBef>
                <a:spcPts val="400"/>
              </a:spcBef>
              <a:buSzTx/>
              <a:buNone/>
              <a:defRPr sz="2000" b="1">
                <a:solidFill>
                  <a:srgbClr val="FFFFCC"/>
                </a:solidFill>
                <a:effectLst>
                  <a:outerShdw blurRad="38100" dist="38100" dir="2700000" rotWithShape="0">
                    <a:srgbClr val="000000">
                      <a:alpha val="43137"/>
                    </a:srgbClr>
                  </a:outerShdw>
                </a:effectLst>
              </a:defRPr>
            </a:lvl2pPr>
            <a:lvl3pPr marL="0" indent="914400">
              <a:spcBef>
                <a:spcPts val="400"/>
              </a:spcBef>
              <a:buSzTx/>
              <a:buNone/>
              <a:defRPr sz="2000" b="1">
                <a:solidFill>
                  <a:srgbClr val="FFFFCC"/>
                </a:solidFill>
                <a:effectLst>
                  <a:outerShdw blurRad="38100" dist="38100" dir="2700000" rotWithShape="0">
                    <a:srgbClr val="000000">
                      <a:alpha val="43137"/>
                    </a:srgbClr>
                  </a:outerShdw>
                </a:effectLst>
              </a:defRPr>
            </a:lvl3pPr>
            <a:lvl4pPr marL="0" indent="1371600">
              <a:spcBef>
                <a:spcPts val="400"/>
              </a:spcBef>
              <a:buSzTx/>
              <a:buNone/>
              <a:defRPr sz="2000" b="1">
                <a:solidFill>
                  <a:srgbClr val="FFFFCC"/>
                </a:solidFill>
                <a:effectLst>
                  <a:outerShdw blurRad="38100" dist="38100" dir="2700000" rotWithShape="0">
                    <a:srgbClr val="000000">
                      <a:alpha val="43137"/>
                    </a:srgbClr>
                  </a:outerShdw>
                </a:effectLst>
              </a:defRPr>
            </a:lvl4pPr>
            <a:lvl5pPr marL="0" indent="1828800">
              <a:spcBef>
                <a:spcPts val="400"/>
              </a:spcBef>
              <a:buSzTx/>
              <a:buNone/>
              <a:defRPr sz="2000" b="1">
                <a:solidFill>
                  <a:srgbClr val="FFFFCC"/>
                </a:solidFill>
                <a:effectLst>
                  <a:outerShdw blurRad="38100" dist="38100" dir="2700000" rotWithShape="0">
                    <a:srgbClr val="000000">
                      <a:alpha val="43137"/>
                    </a:srgbClr>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2110" name="Slide Number"/>
          <p:cNvSpPr txBox="1">
            <a:spLocks noGrp="1"/>
          </p:cNvSpPr>
          <p:nvPr>
            <p:ph type="sldNum" sz="quarter" idx="2"/>
          </p:nvPr>
        </p:nvSpPr>
        <p:spPr>
          <a:prstGeom prst="rect">
            <a:avLst/>
          </a:prstGeom>
        </p:spPr>
        <p:txBody>
          <a:bodyPr/>
          <a:lstStyle>
            <a:lvl1pPr>
              <a:defRPr>
                <a:solidFill>
                  <a:srgbClr val="FFFFCC"/>
                </a:solidFill>
              </a:defRPr>
            </a:lvl1pPr>
          </a:lstStyle>
          <a:p>
            <a:fld id="{86CB4B4D-7CA3-9044-876B-883B54F8677D}" type="slidenum">
              <a:t>‹#›</a:t>
            </a:fld>
            <a:endParaRPr/>
          </a:p>
        </p:txBody>
      </p:sp>
    </p:spTree>
    <p:extLst>
      <p:ext uri="{BB962C8B-B14F-4D97-AF65-F5344CB8AC3E}">
        <p14:creationId xmlns:p14="http://schemas.microsoft.com/office/powerpoint/2010/main" val="301988418"/>
      </p:ext>
    </p:extLst>
  </p:cSld>
  <p:clrMapOvr>
    <a:masterClrMapping/>
  </p:clrMapOvr>
  <p:transition spd="med"/>
</p:sldLayout>
</file>

<file path=ppt/slideLayouts/slideLayout1005.xml><?xml version="1.0" encoding="utf-8"?>
<p:sldLayout xmlns:a="http://schemas.openxmlformats.org/drawingml/2006/main" xmlns:r="http://schemas.openxmlformats.org/officeDocument/2006/relationships" xmlns:p="http://schemas.openxmlformats.org/presentationml/2006/main" type="tx">
  <p:cSld name="18_Two Content">
    <p:bg>
      <p:bgPr>
        <a:gradFill flip="none" rotWithShape="1">
          <a:gsLst>
            <a:gs pos="0">
              <a:srgbClr val="6B2300"/>
            </a:gs>
            <a:gs pos="100000">
              <a:srgbClr val="000066"/>
            </a:gs>
          </a:gsLst>
          <a:lin ang="5400000" scaled="0"/>
        </a:gradFill>
        <a:effectLst/>
      </p:bgPr>
    </p:bg>
    <p:spTree>
      <p:nvGrpSpPr>
        <p:cNvPr id="1" name=""/>
        <p:cNvGrpSpPr/>
        <p:nvPr/>
      </p:nvGrpSpPr>
      <p:grpSpPr>
        <a:xfrm>
          <a:off x="0" y="0"/>
          <a:ext cx="0" cy="0"/>
          <a:chOff x="0" y="0"/>
          <a:chExt cx="0" cy="0"/>
        </a:xfrm>
      </p:grpSpPr>
      <p:sp>
        <p:nvSpPr>
          <p:cNvPr id="2117" name="Freeform 7"/>
          <p:cNvSpPr/>
          <p:nvPr/>
        </p:nvSpPr>
        <p:spPr>
          <a:xfrm>
            <a:off x="3587750" y="53974"/>
            <a:ext cx="1981201" cy="652464"/>
          </a:xfrm>
          <a:custGeom>
            <a:avLst/>
            <a:gdLst/>
            <a:ahLst/>
            <a:cxnLst>
              <a:cxn ang="0">
                <a:pos x="wd2" y="hd2"/>
              </a:cxn>
              <a:cxn ang="5400000">
                <a:pos x="wd2" y="hd2"/>
              </a:cxn>
              <a:cxn ang="10800000">
                <a:pos x="wd2" y="hd2"/>
              </a:cxn>
              <a:cxn ang="16200000">
                <a:pos x="wd2" y="hd2"/>
              </a:cxn>
            </a:cxnLst>
            <a:rect l="0" t="0" r="r" b="b"/>
            <a:pathLst>
              <a:path w="21600" h="21600" extrusionOk="0">
                <a:moveTo>
                  <a:pt x="277" y="3521"/>
                </a:moveTo>
                <a:lnTo>
                  <a:pt x="450" y="3258"/>
                </a:lnTo>
                <a:lnTo>
                  <a:pt x="7823" y="3258"/>
                </a:lnTo>
                <a:lnTo>
                  <a:pt x="8360" y="2102"/>
                </a:lnTo>
                <a:lnTo>
                  <a:pt x="8740" y="1419"/>
                </a:lnTo>
                <a:lnTo>
                  <a:pt x="9104" y="893"/>
                </a:lnTo>
                <a:lnTo>
                  <a:pt x="10004" y="263"/>
                </a:lnTo>
                <a:lnTo>
                  <a:pt x="10471" y="105"/>
                </a:lnTo>
                <a:lnTo>
                  <a:pt x="11060" y="0"/>
                </a:lnTo>
                <a:lnTo>
                  <a:pt x="11735" y="263"/>
                </a:lnTo>
                <a:lnTo>
                  <a:pt x="12358" y="788"/>
                </a:lnTo>
                <a:lnTo>
                  <a:pt x="12808" y="1419"/>
                </a:lnTo>
                <a:lnTo>
                  <a:pt x="13292" y="2102"/>
                </a:lnTo>
                <a:lnTo>
                  <a:pt x="13604" y="2680"/>
                </a:lnTo>
                <a:lnTo>
                  <a:pt x="13881" y="3364"/>
                </a:lnTo>
                <a:lnTo>
                  <a:pt x="20925" y="3258"/>
                </a:lnTo>
                <a:lnTo>
                  <a:pt x="21167" y="3469"/>
                </a:lnTo>
                <a:lnTo>
                  <a:pt x="21340" y="3836"/>
                </a:lnTo>
                <a:lnTo>
                  <a:pt x="21496" y="4782"/>
                </a:lnTo>
                <a:lnTo>
                  <a:pt x="21565" y="5886"/>
                </a:lnTo>
                <a:lnTo>
                  <a:pt x="21600" y="7200"/>
                </a:lnTo>
                <a:lnTo>
                  <a:pt x="21600" y="18342"/>
                </a:lnTo>
                <a:lnTo>
                  <a:pt x="14002" y="18394"/>
                </a:lnTo>
                <a:lnTo>
                  <a:pt x="12115" y="21495"/>
                </a:lnTo>
                <a:lnTo>
                  <a:pt x="9052" y="21600"/>
                </a:lnTo>
                <a:lnTo>
                  <a:pt x="7563" y="18184"/>
                </a:lnTo>
                <a:lnTo>
                  <a:pt x="796" y="18342"/>
                </a:lnTo>
                <a:lnTo>
                  <a:pt x="0" y="18342"/>
                </a:lnTo>
                <a:lnTo>
                  <a:pt x="0" y="6464"/>
                </a:lnTo>
                <a:lnTo>
                  <a:pt x="87" y="4940"/>
                </a:lnTo>
                <a:lnTo>
                  <a:pt x="156" y="4204"/>
                </a:lnTo>
                <a:lnTo>
                  <a:pt x="277" y="3521"/>
                </a:lnTo>
              </a:path>
            </a:pathLst>
          </a:custGeom>
          <a:gradFill>
            <a:gsLst>
              <a:gs pos="0">
                <a:srgbClr val="00CCFF"/>
              </a:gs>
              <a:gs pos="50000">
                <a:schemeClr val="accent3">
                  <a:lumOff val="44000"/>
                </a:schemeClr>
              </a:gs>
              <a:gs pos="100000">
                <a:srgbClr val="00CCFF"/>
              </a:gs>
            </a:gsLst>
          </a:gradFill>
          <a:ln w="12700">
            <a:miter lim="400000"/>
          </a:ln>
        </p:spPr>
        <p:txBody>
          <a:bodyPr lIns="45719" rIns="45719"/>
          <a:lstStyle/>
          <a:p>
            <a:pPr>
              <a:defRPr>
                <a:solidFill>
                  <a:srgbClr val="FFFFCC"/>
                </a:solidFill>
              </a:defRPr>
            </a:pPr>
            <a:endParaRPr/>
          </a:p>
        </p:txBody>
      </p:sp>
      <p:sp>
        <p:nvSpPr>
          <p:cNvPr id="2118" name="Oval 8"/>
          <p:cNvSpPr/>
          <p:nvPr/>
        </p:nvSpPr>
        <p:spPr>
          <a:xfrm>
            <a:off x="4205287" y="61913"/>
            <a:ext cx="766763" cy="673101"/>
          </a:xfrm>
          <a:prstGeom prst="ellipse">
            <a:avLst/>
          </a:prstGeom>
          <a:gradFill>
            <a:gsLst>
              <a:gs pos="0">
                <a:srgbClr val="00CCFF"/>
              </a:gs>
              <a:gs pos="100000">
                <a:schemeClr val="accent3">
                  <a:lumOff val="44000"/>
                </a:schemeClr>
              </a:gs>
            </a:gsLst>
            <a:path path="circle">
              <a:fillToRect l="37721" t="-19636" r="62278" b="119636"/>
            </a:path>
          </a:gradFill>
          <a:ln w="12700">
            <a:miter lim="400000"/>
          </a:ln>
        </p:spPr>
        <p:txBody>
          <a:bodyPr lIns="45719" rIns="45719"/>
          <a:lstStyle/>
          <a:p>
            <a:pPr>
              <a:defRPr>
                <a:solidFill>
                  <a:srgbClr val="FFFFCC"/>
                </a:solidFill>
              </a:defRPr>
            </a:pPr>
            <a:endParaRPr/>
          </a:p>
        </p:txBody>
      </p:sp>
      <p:sp>
        <p:nvSpPr>
          <p:cNvPr id="2119" name="Freeform 9"/>
          <p:cNvSpPr/>
          <p:nvPr/>
        </p:nvSpPr>
        <p:spPr>
          <a:xfrm>
            <a:off x="3586162" y="452437"/>
            <a:ext cx="1982789" cy="303214"/>
          </a:xfrm>
          <a:custGeom>
            <a:avLst/>
            <a:gdLst/>
            <a:ahLst/>
            <a:cxnLst>
              <a:cxn ang="0">
                <a:pos x="wd2" y="hd2"/>
              </a:cxn>
              <a:cxn ang="5400000">
                <a:pos x="wd2" y="hd2"/>
              </a:cxn>
              <a:cxn ang="10800000">
                <a:pos x="wd2" y="hd2"/>
              </a:cxn>
              <a:cxn ang="16200000">
                <a:pos x="wd2" y="hd2"/>
              </a:cxn>
            </a:cxnLst>
            <a:rect l="0" t="0" r="r" b="b"/>
            <a:pathLst>
              <a:path w="21600" h="21600" extrusionOk="0">
                <a:moveTo>
                  <a:pt x="744" y="4297"/>
                </a:moveTo>
                <a:lnTo>
                  <a:pt x="1038" y="4750"/>
                </a:lnTo>
                <a:lnTo>
                  <a:pt x="1366" y="4297"/>
                </a:lnTo>
                <a:lnTo>
                  <a:pt x="1695" y="4750"/>
                </a:lnTo>
                <a:lnTo>
                  <a:pt x="1937" y="6107"/>
                </a:lnTo>
                <a:lnTo>
                  <a:pt x="2214" y="7125"/>
                </a:lnTo>
                <a:lnTo>
                  <a:pt x="2663" y="6220"/>
                </a:lnTo>
                <a:lnTo>
                  <a:pt x="3044" y="5768"/>
                </a:lnTo>
                <a:lnTo>
                  <a:pt x="3597" y="5768"/>
                </a:lnTo>
                <a:lnTo>
                  <a:pt x="3995" y="5089"/>
                </a:lnTo>
                <a:lnTo>
                  <a:pt x="4341" y="5654"/>
                </a:lnTo>
                <a:lnTo>
                  <a:pt x="4652" y="6446"/>
                </a:lnTo>
                <a:lnTo>
                  <a:pt x="4929" y="6785"/>
                </a:lnTo>
                <a:lnTo>
                  <a:pt x="5378" y="5768"/>
                </a:lnTo>
                <a:lnTo>
                  <a:pt x="5845" y="5768"/>
                </a:lnTo>
                <a:lnTo>
                  <a:pt x="6537" y="6107"/>
                </a:lnTo>
                <a:lnTo>
                  <a:pt x="6814" y="7464"/>
                </a:lnTo>
                <a:lnTo>
                  <a:pt x="7263" y="7125"/>
                </a:lnTo>
                <a:lnTo>
                  <a:pt x="7903" y="6785"/>
                </a:lnTo>
                <a:lnTo>
                  <a:pt x="8353" y="9047"/>
                </a:lnTo>
                <a:lnTo>
                  <a:pt x="8612" y="9499"/>
                </a:lnTo>
                <a:lnTo>
                  <a:pt x="8872" y="11196"/>
                </a:lnTo>
                <a:lnTo>
                  <a:pt x="9010" y="13684"/>
                </a:lnTo>
                <a:lnTo>
                  <a:pt x="9269" y="14702"/>
                </a:lnTo>
                <a:lnTo>
                  <a:pt x="9598" y="14702"/>
                </a:lnTo>
                <a:lnTo>
                  <a:pt x="9996" y="14588"/>
                </a:lnTo>
                <a:lnTo>
                  <a:pt x="10394" y="14702"/>
                </a:lnTo>
                <a:lnTo>
                  <a:pt x="10670" y="15719"/>
                </a:lnTo>
                <a:lnTo>
                  <a:pt x="10895" y="14928"/>
                </a:lnTo>
                <a:lnTo>
                  <a:pt x="11258" y="14815"/>
                </a:lnTo>
                <a:lnTo>
                  <a:pt x="11621" y="13345"/>
                </a:lnTo>
                <a:lnTo>
                  <a:pt x="11898" y="13684"/>
                </a:lnTo>
                <a:lnTo>
                  <a:pt x="12382" y="13231"/>
                </a:lnTo>
                <a:lnTo>
                  <a:pt x="12590" y="11422"/>
                </a:lnTo>
                <a:lnTo>
                  <a:pt x="13161" y="9952"/>
                </a:lnTo>
                <a:lnTo>
                  <a:pt x="13299" y="7690"/>
                </a:lnTo>
                <a:lnTo>
                  <a:pt x="13593" y="6559"/>
                </a:lnTo>
                <a:lnTo>
                  <a:pt x="14077" y="5881"/>
                </a:lnTo>
                <a:lnTo>
                  <a:pt x="14337" y="6785"/>
                </a:lnTo>
                <a:lnTo>
                  <a:pt x="14596" y="6333"/>
                </a:lnTo>
                <a:lnTo>
                  <a:pt x="14907" y="7125"/>
                </a:lnTo>
                <a:lnTo>
                  <a:pt x="15236" y="6446"/>
                </a:lnTo>
                <a:lnTo>
                  <a:pt x="15858" y="7125"/>
                </a:lnTo>
                <a:lnTo>
                  <a:pt x="16135" y="7803"/>
                </a:lnTo>
                <a:lnTo>
                  <a:pt x="16446" y="5994"/>
                </a:lnTo>
                <a:lnTo>
                  <a:pt x="16654" y="5768"/>
                </a:lnTo>
                <a:lnTo>
                  <a:pt x="16896" y="6446"/>
                </a:lnTo>
                <a:lnTo>
                  <a:pt x="17104" y="6220"/>
                </a:lnTo>
                <a:lnTo>
                  <a:pt x="17398" y="4297"/>
                </a:lnTo>
                <a:lnTo>
                  <a:pt x="17899" y="3732"/>
                </a:lnTo>
                <a:lnTo>
                  <a:pt x="18141" y="3958"/>
                </a:lnTo>
                <a:lnTo>
                  <a:pt x="18383" y="3958"/>
                </a:lnTo>
                <a:lnTo>
                  <a:pt x="18747" y="1696"/>
                </a:lnTo>
                <a:lnTo>
                  <a:pt x="18954" y="679"/>
                </a:lnTo>
                <a:lnTo>
                  <a:pt x="19231" y="1131"/>
                </a:lnTo>
                <a:lnTo>
                  <a:pt x="19542" y="3619"/>
                </a:lnTo>
                <a:lnTo>
                  <a:pt x="19853" y="2036"/>
                </a:lnTo>
                <a:lnTo>
                  <a:pt x="20130" y="0"/>
                </a:lnTo>
                <a:lnTo>
                  <a:pt x="20389" y="113"/>
                </a:lnTo>
                <a:lnTo>
                  <a:pt x="20666" y="4297"/>
                </a:lnTo>
                <a:lnTo>
                  <a:pt x="20908" y="3619"/>
                </a:lnTo>
                <a:lnTo>
                  <a:pt x="21220" y="1809"/>
                </a:lnTo>
                <a:lnTo>
                  <a:pt x="21462" y="1809"/>
                </a:lnTo>
                <a:lnTo>
                  <a:pt x="21600" y="3166"/>
                </a:lnTo>
                <a:lnTo>
                  <a:pt x="21600" y="13797"/>
                </a:lnTo>
                <a:lnTo>
                  <a:pt x="14216" y="16285"/>
                </a:lnTo>
                <a:lnTo>
                  <a:pt x="11967" y="20695"/>
                </a:lnTo>
                <a:lnTo>
                  <a:pt x="9736" y="21600"/>
                </a:lnTo>
                <a:lnTo>
                  <a:pt x="8630" y="17642"/>
                </a:lnTo>
                <a:lnTo>
                  <a:pt x="7627" y="11083"/>
                </a:lnTo>
                <a:lnTo>
                  <a:pt x="0" y="9952"/>
                </a:lnTo>
                <a:lnTo>
                  <a:pt x="0" y="2149"/>
                </a:lnTo>
                <a:lnTo>
                  <a:pt x="121" y="3393"/>
                </a:lnTo>
                <a:lnTo>
                  <a:pt x="311" y="3732"/>
                </a:lnTo>
                <a:lnTo>
                  <a:pt x="553" y="3845"/>
                </a:lnTo>
                <a:lnTo>
                  <a:pt x="744" y="4297"/>
                </a:lnTo>
              </a:path>
            </a:pathLst>
          </a:custGeom>
          <a:solidFill>
            <a:srgbClr val="003300"/>
          </a:solidFill>
          <a:ln w="12700">
            <a:miter lim="400000"/>
          </a:ln>
        </p:spPr>
        <p:txBody>
          <a:bodyPr lIns="45719" rIns="45719"/>
          <a:lstStyle/>
          <a:p>
            <a:pPr>
              <a:defRPr>
                <a:solidFill>
                  <a:srgbClr val="FFFFCC"/>
                </a:solidFill>
              </a:defRPr>
            </a:pPr>
            <a:endParaRPr/>
          </a:p>
        </p:txBody>
      </p:sp>
      <p:sp>
        <p:nvSpPr>
          <p:cNvPr id="2120" name="Freeform 10"/>
          <p:cNvSpPr/>
          <p:nvPr/>
        </p:nvSpPr>
        <p:spPr>
          <a:xfrm>
            <a:off x="3586162" y="508000"/>
            <a:ext cx="1982789" cy="304801"/>
          </a:xfrm>
          <a:custGeom>
            <a:avLst/>
            <a:gdLst/>
            <a:ahLst/>
            <a:cxnLst>
              <a:cxn ang="0">
                <a:pos x="wd2" y="hd2"/>
              </a:cxn>
              <a:cxn ang="5400000">
                <a:pos x="wd2" y="hd2"/>
              </a:cxn>
              <a:cxn ang="10800000">
                <a:pos x="wd2" y="hd2"/>
              </a:cxn>
              <a:cxn ang="16200000">
                <a:pos x="wd2" y="hd2"/>
              </a:cxn>
            </a:cxnLst>
            <a:rect l="0" t="0" r="r" b="b"/>
            <a:pathLst>
              <a:path w="21600" h="21600" extrusionOk="0">
                <a:moveTo>
                  <a:pt x="277" y="13725"/>
                </a:moveTo>
                <a:lnTo>
                  <a:pt x="450" y="14063"/>
                </a:lnTo>
                <a:lnTo>
                  <a:pt x="7782" y="14063"/>
                </a:lnTo>
                <a:lnTo>
                  <a:pt x="7921" y="15188"/>
                </a:lnTo>
                <a:lnTo>
                  <a:pt x="8422" y="17438"/>
                </a:lnTo>
                <a:lnTo>
                  <a:pt x="8837" y="18675"/>
                </a:lnTo>
                <a:lnTo>
                  <a:pt x="9200" y="19688"/>
                </a:lnTo>
                <a:lnTo>
                  <a:pt x="9667" y="20700"/>
                </a:lnTo>
                <a:lnTo>
                  <a:pt x="10151" y="21150"/>
                </a:lnTo>
                <a:lnTo>
                  <a:pt x="10912" y="21600"/>
                </a:lnTo>
                <a:lnTo>
                  <a:pt x="11621" y="21150"/>
                </a:lnTo>
                <a:lnTo>
                  <a:pt x="12503" y="20025"/>
                </a:lnTo>
                <a:lnTo>
                  <a:pt x="13299" y="17775"/>
                </a:lnTo>
                <a:lnTo>
                  <a:pt x="13783" y="15413"/>
                </a:lnTo>
                <a:lnTo>
                  <a:pt x="14025" y="14063"/>
                </a:lnTo>
                <a:lnTo>
                  <a:pt x="20926" y="14063"/>
                </a:lnTo>
                <a:lnTo>
                  <a:pt x="21168" y="13950"/>
                </a:lnTo>
                <a:lnTo>
                  <a:pt x="21341" y="13613"/>
                </a:lnTo>
                <a:lnTo>
                  <a:pt x="21496" y="12825"/>
                </a:lnTo>
                <a:lnTo>
                  <a:pt x="21565" y="11925"/>
                </a:lnTo>
                <a:lnTo>
                  <a:pt x="21600" y="10800"/>
                </a:lnTo>
                <a:lnTo>
                  <a:pt x="21600" y="1575"/>
                </a:lnTo>
                <a:lnTo>
                  <a:pt x="21410" y="0"/>
                </a:lnTo>
                <a:lnTo>
                  <a:pt x="21306" y="450"/>
                </a:lnTo>
                <a:lnTo>
                  <a:pt x="21220" y="2025"/>
                </a:lnTo>
                <a:lnTo>
                  <a:pt x="21150" y="3825"/>
                </a:lnTo>
                <a:lnTo>
                  <a:pt x="21064" y="3712"/>
                </a:lnTo>
                <a:lnTo>
                  <a:pt x="20943" y="3600"/>
                </a:lnTo>
                <a:lnTo>
                  <a:pt x="20683" y="2700"/>
                </a:lnTo>
                <a:lnTo>
                  <a:pt x="20510" y="1912"/>
                </a:lnTo>
                <a:lnTo>
                  <a:pt x="20234" y="1575"/>
                </a:lnTo>
                <a:lnTo>
                  <a:pt x="19940" y="2362"/>
                </a:lnTo>
                <a:lnTo>
                  <a:pt x="19680" y="3712"/>
                </a:lnTo>
                <a:lnTo>
                  <a:pt x="19473" y="2812"/>
                </a:lnTo>
                <a:lnTo>
                  <a:pt x="19317" y="2700"/>
                </a:lnTo>
                <a:lnTo>
                  <a:pt x="19075" y="1912"/>
                </a:lnTo>
                <a:lnTo>
                  <a:pt x="18833" y="2137"/>
                </a:lnTo>
                <a:lnTo>
                  <a:pt x="18660" y="3037"/>
                </a:lnTo>
                <a:lnTo>
                  <a:pt x="18574" y="4275"/>
                </a:lnTo>
                <a:lnTo>
                  <a:pt x="18383" y="3712"/>
                </a:lnTo>
                <a:lnTo>
                  <a:pt x="18089" y="3712"/>
                </a:lnTo>
                <a:lnTo>
                  <a:pt x="17726" y="3150"/>
                </a:lnTo>
                <a:lnTo>
                  <a:pt x="17415" y="4275"/>
                </a:lnTo>
                <a:lnTo>
                  <a:pt x="17121" y="2700"/>
                </a:lnTo>
                <a:lnTo>
                  <a:pt x="16758" y="3712"/>
                </a:lnTo>
                <a:lnTo>
                  <a:pt x="16412" y="6187"/>
                </a:lnTo>
                <a:lnTo>
                  <a:pt x="16118" y="5287"/>
                </a:lnTo>
                <a:lnTo>
                  <a:pt x="15858" y="4387"/>
                </a:lnTo>
                <a:lnTo>
                  <a:pt x="15582" y="3825"/>
                </a:lnTo>
                <a:lnTo>
                  <a:pt x="15219" y="4275"/>
                </a:lnTo>
                <a:lnTo>
                  <a:pt x="14648" y="4950"/>
                </a:lnTo>
                <a:lnTo>
                  <a:pt x="14146" y="4162"/>
                </a:lnTo>
                <a:lnTo>
                  <a:pt x="13956" y="4837"/>
                </a:lnTo>
                <a:lnTo>
                  <a:pt x="13731" y="6412"/>
                </a:lnTo>
                <a:lnTo>
                  <a:pt x="13541" y="9112"/>
                </a:lnTo>
                <a:lnTo>
                  <a:pt x="13334" y="10462"/>
                </a:lnTo>
                <a:lnTo>
                  <a:pt x="13230" y="12488"/>
                </a:lnTo>
                <a:lnTo>
                  <a:pt x="13005" y="13275"/>
                </a:lnTo>
                <a:lnTo>
                  <a:pt x="12607" y="13725"/>
                </a:lnTo>
                <a:lnTo>
                  <a:pt x="12158" y="13950"/>
                </a:lnTo>
                <a:lnTo>
                  <a:pt x="12054" y="14850"/>
                </a:lnTo>
                <a:lnTo>
                  <a:pt x="11466" y="14625"/>
                </a:lnTo>
                <a:lnTo>
                  <a:pt x="10964" y="15413"/>
                </a:lnTo>
                <a:lnTo>
                  <a:pt x="10463" y="15300"/>
                </a:lnTo>
                <a:lnTo>
                  <a:pt x="9615" y="16313"/>
                </a:lnTo>
                <a:lnTo>
                  <a:pt x="9148" y="13725"/>
                </a:lnTo>
                <a:lnTo>
                  <a:pt x="8630" y="13050"/>
                </a:lnTo>
                <a:lnTo>
                  <a:pt x="8094" y="8550"/>
                </a:lnTo>
                <a:lnTo>
                  <a:pt x="7851" y="6412"/>
                </a:lnTo>
                <a:lnTo>
                  <a:pt x="7592" y="5850"/>
                </a:lnTo>
                <a:lnTo>
                  <a:pt x="6900" y="5287"/>
                </a:lnTo>
                <a:lnTo>
                  <a:pt x="6347" y="4725"/>
                </a:lnTo>
                <a:lnTo>
                  <a:pt x="5742" y="3712"/>
                </a:lnTo>
                <a:lnTo>
                  <a:pt x="5171" y="4725"/>
                </a:lnTo>
                <a:lnTo>
                  <a:pt x="4531" y="2700"/>
                </a:lnTo>
                <a:lnTo>
                  <a:pt x="4029" y="2700"/>
                </a:lnTo>
                <a:lnTo>
                  <a:pt x="3701" y="3937"/>
                </a:lnTo>
                <a:lnTo>
                  <a:pt x="3493" y="2925"/>
                </a:lnTo>
                <a:lnTo>
                  <a:pt x="3217" y="3600"/>
                </a:lnTo>
                <a:lnTo>
                  <a:pt x="2853" y="3712"/>
                </a:lnTo>
                <a:lnTo>
                  <a:pt x="2508" y="4162"/>
                </a:lnTo>
                <a:lnTo>
                  <a:pt x="2110" y="4950"/>
                </a:lnTo>
                <a:lnTo>
                  <a:pt x="1764" y="3937"/>
                </a:lnTo>
                <a:lnTo>
                  <a:pt x="1418" y="4500"/>
                </a:lnTo>
                <a:lnTo>
                  <a:pt x="986" y="4837"/>
                </a:lnTo>
                <a:lnTo>
                  <a:pt x="709" y="4500"/>
                </a:lnTo>
                <a:lnTo>
                  <a:pt x="190" y="4275"/>
                </a:lnTo>
                <a:lnTo>
                  <a:pt x="0" y="5287"/>
                </a:lnTo>
                <a:lnTo>
                  <a:pt x="17" y="8325"/>
                </a:lnTo>
                <a:lnTo>
                  <a:pt x="52" y="11025"/>
                </a:lnTo>
                <a:lnTo>
                  <a:pt x="156" y="13275"/>
                </a:lnTo>
                <a:lnTo>
                  <a:pt x="277" y="13725"/>
                </a:lnTo>
              </a:path>
            </a:pathLst>
          </a:custGeom>
          <a:gradFill>
            <a:gsLst>
              <a:gs pos="0">
                <a:srgbClr val="CC6600"/>
              </a:gs>
              <a:gs pos="100000">
                <a:srgbClr val="000000"/>
              </a:gs>
            </a:gsLst>
            <a:lin ang="5400000"/>
          </a:gradFill>
          <a:ln w="12700">
            <a:miter lim="400000"/>
          </a:ln>
        </p:spPr>
        <p:txBody>
          <a:bodyPr lIns="45719" rIns="45719"/>
          <a:lstStyle/>
          <a:p>
            <a:pPr>
              <a:defRPr>
                <a:solidFill>
                  <a:srgbClr val="FFFFCC"/>
                </a:solidFill>
              </a:defRPr>
            </a:pPr>
            <a:endParaRPr/>
          </a:p>
        </p:txBody>
      </p:sp>
      <p:sp>
        <p:nvSpPr>
          <p:cNvPr id="2121" name="Freeform 11"/>
          <p:cNvSpPr/>
          <p:nvPr/>
        </p:nvSpPr>
        <p:spPr>
          <a:xfrm>
            <a:off x="3598862" y="557212"/>
            <a:ext cx="1946276" cy="227014"/>
          </a:xfrm>
          <a:custGeom>
            <a:avLst/>
            <a:gdLst/>
            <a:ahLst/>
            <a:cxnLst>
              <a:cxn ang="0">
                <a:pos x="wd2" y="hd2"/>
              </a:cxn>
              <a:cxn ang="5400000">
                <a:pos x="wd2" y="hd2"/>
              </a:cxn>
              <a:cxn ang="10800000">
                <a:pos x="wd2" y="hd2"/>
              </a:cxn>
              <a:cxn ang="16200000">
                <a:pos x="wd2" y="hd2"/>
              </a:cxn>
            </a:cxnLst>
            <a:rect l="0" t="0" r="r" b="b"/>
            <a:pathLst>
              <a:path w="21600" h="21600" extrusionOk="0">
                <a:moveTo>
                  <a:pt x="5973" y="7250"/>
                </a:moveTo>
                <a:lnTo>
                  <a:pt x="5303" y="6797"/>
                </a:lnTo>
                <a:lnTo>
                  <a:pt x="4634" y="7552"/>
                </a:lnTo>
                <a:lnTo>
                  <a:pt x="3858" y="7552"/>
                </a:lnTo>
                <a:lnTo>
                  <a:pt x="2837" y="7250"/>
                </a:lnTo>
                <a:lnTo>
                  <a:pt x="1145" y="7703"/>
                </a:lnTo>
                <a:lnTo>
                  <a:pt x="705" y="7401"/>
                </a:lnTo>
                <a:lnTo>
                  <a:pt x="282" y="7703"/>
                </a:lnTo>
                <a:lnTo>
                  <a:pt x="141" y="5438"/>
                </a:lnTo>
                <a:lnTo>
                  <a:pt x="18" y="3625"/>
                </a:lnTo>
                <a:lnTo>
                  <a:pt x="0" y="6948"/>
                </a:lnTo>
                <a:lnTo>
                  <a:pt x="141" y="10120"/>
                </a:lnTo>
                <a:lnTo>
                  <a:pt x="810" y="9667"/>
                </a:lnTo>
                <a:lnTo>
                  <a:pt x="1427" y="9365"/>
                </a:lnTo>
                <a:lnTo>
                  <a:pt x="1815" y="9516"/>
                </a:lnTo>
                <a:lnTo>
                  <a:pt x="2149" y="9667"/>
                </a:lnTo>
                <a:lnTo>
                  <a:pt x="2361" y="9818"/>
                </a:lnTo>
                <a:lnTo>
                  <a:pt x="2995" y="9667"/>
                </a:lnTo>
                <a:lnTo>
                  <a:pt x="3594" y="10271"/>
                </a:lnTo>
                <a:lnTo>
                  <a:pt x="5004" y="9667"/>
                </a:lnTo>
                <a:lnTo>
                  <a:pt x="6008" y="9516"/>
                </a:lnTo>
                <a:lnTo>
                  <a:pt x="6854" y="9667"/>
                </a:lnTo>
                <a:lnTo>
                  <a:pt x="7752" y="9667"/>
                </a:lnTo>
                <a:lnTo>
                  <a:pt x="8192" y="13897"/>
                </a:lnTo>
                <a:lnTo>
                  <a:pt x="8545" y="15860"/>
                </a:lnTo>
                <a:lnTo>
                  <a:pt x="9285" y="19787"/>
                </a:lnTo>
                <a:lnTo>
                  <a:pt x="9831" y="20543"/>
                </a:lnTo>
                <a:lnTo>
                  <a:pt x="10500" y="21600"/>
                </a:lnTo>
                <a:lnTo>
                  <a:pt x="11311" y="21600"/>
                </a:lnTo>
                <a:lnTo>
                  <a:pt x="12051" y="20694"/>
                </a:lnTo>
                <a:lnTo>
                  <a:pt x="12826" y="18277"/>
                </a:lnTo>
                <a:lnTo>
                  <a:pt x="13390" y="16011"/>
                </a:lnTo>
                <a:lnTo>
                  <a:pt x="13848" y="12386"/>
                </a:lnTo>
                <a:lnTo>
                  <a:pt x="14200" y="10876"/>
                </a:lnTo>
                <a:lnTo>
                  <a:pt x="14570" y="10120"/>
                </a:lnTo>
                <a:lnTo>
                  <a:pt x="15451" y="11178"/>
                </a:lnTo>
                <a:lnTo>
                  <a:pt x="16508" y="10271"/>
                </a:lnTo>
                <a:lnTo>
                  <a:pt x="17530" y="10422"/>
                </a:lnTo>
                <a:lnTo>
                  <a:pt x="17988" y="10120"/>
                </a:lnTo>
                <a:lnTo>
                  <a:pt x="18869" y="10573"/>
                </a:lnTo>
                <a:lnTo>
                  <a:pt x="19697" y="10120"/>
                </a:lnTo>
                <a:lnTo>
                  <a:pt x="20437" y="10876"/>
                </a:lnTo>
                <a:lnTo>
                  <a:pt x="21336" y="10422"/>
                </a:lnTo>
                <a:lnTo>
                  <a:pt x="21547" y="8459"/>
                </a:lnTo>
                <a:lnTo>
                  <a:pt x="21600" y="5136"/>
                </a:lnTo>
                <a:lnTo>
                  <a:pt x="21565" y="0"/>
                </a:lnTo>
                <a:lnTo>
                  <a:pt x="21336" y="5589"/>
                </a:lnTo>
                <a:lnTo>
                  <a:pt x="21212" y="8308"/>
                </a:lnTo>
                <a:lnTo>
                  <a:pt x="20631" y="8912"/>
                </a:lnTo>
                <a:lnTo>
                  <a:pt x="19592" y="8761"/>
                </a:lnTo>
                <a:lnTo>
                  <a:pt x="18746" y="8459"/>
                </a:lnTo>
                <a:lnTo>
                  <a:pt x="17319" y="8157"/>
                </a:lnTo>
                <a:lnTo>
                  <a:pt x="16579" y="8761"/>
                </a:lnTo>
                <a:lnTo>
                  <a:pt x="15592" y="8459"/>
                </a:lnTo>
                <a:lnTo>
                  <a:pt x="14993" y="9365"/>
                </a:lnTo>
                <a:lnTo>
                  <a:pt x="14588" y="8308"/>
                </a:lnTo>
                <a:lnTo>
                  <a:pt x="14359" y="8006"/>
                </a:lnTo>
                <a:lnTo>
                  <a:pt x="14165" y="6948"/>
                </a:lnTo>
                <a:lnTo>
                  <a:pt x="14253" y="4834"/>
                </a:lnTo>
                <a:lnTo>
                  <a:pt x="14253" y="2568"/>
                </a:lnTo>
                <a:lnTo>
                  <a:pt x="14059" y="3323"/>
                </a:lnTo>
                <a:lnTo>
                  <a:pt x="13848" y="7401"/>
                </a:lnTo>
                <a:lnTo>
                  <a:pt x="13390" y="10876"/>
                </a:lnTo>
                <a:lnTo>
                  <a:pt x="13126" y="13141"/>
                </a:lnTo>
                <a:lnTo>
                  <a:pt x="12650" y="15256"/>
                </a:lnTo>
                <a:lnTo>
                  <a:pt x="12350" y="14803"/>
                </a:lnTo>
                <a:lnTo>
                  <a:pt x="11822" y="16917"/>
                </a:lnTo>
                <a:lnTo>
                  <a:pt x="11346" y="17824"/>
                </a:lnTo>
                <a:lnTo>
                  <a:pt x="10888" y="18730"/>
                </a:lnTo>
                <a:lnTo>
                  <a:pt x="10307" y="16313"/>
                </a:lnTo>
                <a:lnTo>
                  <a:pt x="9813" y="16615"/>
                </a:lnTo>
                <a:lnTo>
                  <a:pt x="9620" y="13897"/>
                </a:lnTo>
                <a:lnTo>
                  <a:pt x="9162" y="14048"/>
                </a:lnTo>
                <a:lnTo>
                  <a:pt x="8932" y="14803"/>
                </a:lnTo>
                <a:lnTo>
                  <a:pt x="8562" y="12990"/>
                </a:lnTo>
                <a:lnTo>
                  <a:pt x="8263" y="11631"/>
                </a:lnTo>
                <a:lnTo>
                  <a:pt x="8122" y="9365"/>
                </a:lnTo>
                <a:lnTo>
                  <a:pt x="7858" y="4380"/>
                </a:lnTo>
                <a:lnTo>
                  <a:pt x="7611" y="3625"/>
                </a:lnTo>
                <a:lnTo>
                  <a:pt x="7488" y="6646"/>
                </a:lnTo>
                <a:lnTo>
                  <a:pt x="7276" y="6495"/>
                </a:lnTo>
                <a:lnTo>
                  <a:pt x="6554" y="8308"/>
                </a:lnTo>
                <a:lnTo>
                  <a:pt x="5973" y="7250"/>
                </a:lnTo>
              </a:path>
            </a:pathLst>
          </a:custGeom>
          <a:solidFill>
            <a:srgbClr val="000066"/>
          </a:solidFill>
          <a:ln w="12700">
            <a:miter lim="400000"/>
          </a:ln>
        </p:spPr>
        <p:txBody>
          <a:bodyPr lIns="45719" rIns="45719"/>
          <a:lstStyle/>
          <a:p>
            <a:pPr>
              <a:defRPr>
                <a:solidFill>
                  <a:srgbClr val="FFFFCC"/>
                </a:solidFill>
              </a:defRPr>
            </a:pPr>
            <a:endParaRPr/>
          </a:p>
        </p:txBody>
      </p:sp>
      <p:sp>
        <p:nvSpPr>
          <p:cNvPr id="2122" name="Freeform 12"/>
          <p:cNvSpPr/>
          <p:nvPr/>
        </p:nvSpPr>
        <p:spPr>
          <a:xfrm>
            <a:off x="4868862" y="249238"/>
            <a:ext cx="120651" cy="404813"/>
          </a:xfrm>
          <a:custGeom>
            <a:avLst/>
            <a:gdLst/>
            <a:ahLst/>
            <a:cxnLst>
              <a:cxn ang="0">
                <a:pos x="wd2" y="hd2"/>
              </a:cxn>
              <a:cxn ang="5400000">
                <a:pos x="wd2" y="hd2"/>
              </a:cxn>
              <a:cxn ang="10800000">
                <a:pos x="wd2" y="hd2"/>
              </a:cxn>
              <a:cxn ang="16200000">
                <a:pos x="wd2" y="hd2"/>
              </a:cxn>
            </a:cxnLst>
            <a:rect l="0" t="0" r="r" b="b"/>
            <a:pathLst>
              <a:path w="21600" h="21600" extrusionOk="0">
                <a:moveTo>
                  <a:pt x="14495" y="508"/>
                </a:moveTo>
                <a:lnTo>
                  <a:pt x="13358" y="2118"/>
                </a:lnTo>
                <a:lnTo>
                  <a:pt x="21600" y="2287"/>
                </a:lnTo>
                <a:lnTo>
                  <a:pt x="18474" y="5167"/>
                </a:lnTo>
                <a:lnTo>
                  <a:pt x="18758" y="7369"/>
                </a:lnTo>
                <a:lnTo>
                  <a:pt x="20747" y="9318"/>
                </a:lnTo>
                <a:lnTo>
                  <a:pt x="17337" y="11266"/>
                </a:lnTo>
                <a:lnTo>
                  <a:pt x="16200" y="13299"/>
                </a:lnTo>
                <a:lnTo>
                  <a:pt x="14495" y="15332"/>
                </a:lnTo>
                <a:lnTo>
                  <a:pt x="11937" y="16687"/>
                </a:lnTo>
                <a:lnTo>
                  <a:pt x="9095" y="18042"/>
                </a:lnTo>
                <a:lnTo>
                  <a:pt x="5684" y="19482"/>
                </a:lnTo>
                <a:lnTo>
                  <a:pt x="3695" y="20414"/>
                </a:lnTo>
                <a:lnTo>
                  <a:pt x="0" y="21600"/>
                </a:lnTo>
                <a:lnTo>
                  <a:pt x="2274" y="19482"/>
                </a:lnTo>
                <a:lnTo>
                  <a:pt x="6821" y="17958"/>
                </a:lnTo>
                <a:lnTo>
                  <a:pt x="5968" y="16264"/>
                </a:lnTo>
                <a:lnTo>
                  <a:pt x="10232" y="14146"/>
                </a:lnTo>
                <a:lnTo>
                  <a:pt x="12505" y="11605"/>
                </a:lnTo>
                <a:lnTo>
                  <a:pt x="11368" y="9148"/>
                </a:lnTo>
                <a:lnTo>
                  <a:pt x="12221" y="7200"/>
                </a:lnTo>
                <a:lnTo>
                  <a:pt x="11368" y="5760"/>
                </a:lnTo>
                <a:lnTo>
                  <a:pt x="5400" y="3049"/>
                </a:lnTo>
                <a:lnTo>
                  <a:pt x="1705" y="254"/>
                </a:lnTo>
                <a:lnTo>
                  <a:pt x="14211" y="0"/>
                </a:lnTo>
                <a:lnTo>
                  <a:pt x="14495" y="508"/>
                </a:lnTo>
              </a:path>
            </a:pathLst>
          </a:custGeom>
          <a:gradFill>
            <a:gsLst>
              <a:gs pos="0">
                <a:schemeClr val="accent3">
                  <a:lumOff val="44000"/>
                </a:schemeClr>
              </a:gs>
              <a:gs pos="50000">
                <a:srgbClr val="00CCFF"/>
              </a:gs>
              <a:gs pos="100000">
                <a:schemeClr val="accent3">
                  <a:lumOff val="44000"/>
                </a:schemeClr>
              </a:gs>
            </a:gsLst>
          </a:gradFill>
          <a:ln w="12700">
            <a:miter lim="400000"/>
          </a:ln>
        </p:spPr>
        <p:txBody>
          <a:bodyPr lIns="45719" rIns="45719"/>
          <a:lstStyle/>
          <a:p>
            <a:pPr>
              <a:defRPr>
                <a:solidFill>
                  <a:srgbClr val="FFFFCC"/>
                </a:solidFill>
              </a:defRPr>
            </a:pPr>
            <a:endParaRPr/>
          </a:p>
        </p:txBody>
      </p:sp>
      <p:sp>
        <p:nvSpPr>
          <p:cNvPr id="2123" name="Freeform 13"/>
          <p:cNvSpPr/>
          <p:nvPr/>
        </p:nvSpPr>
        <p:spPr>
          <a:xfrm>
            <a:off x="3605212" y="19050"/>
            <a:ext cx="1951038" cy="411163"/>
          </a:xfrm>
          <a:custGeom>
            <a:avLst/>
            <a:gdLst/>
            <a:ahLst/>
            <a:cxnLst>
              <a:cxn ang="0">
                <a:pos x="wd2" y="hd2"/>
              </a:cxn>
              <a:cxn ang="5400000">
                <a:pos x="wd2" y="hd2"/>
              </a:cxn>
              <a:cxn ang="10800000">
                <a:pos x="wd2" y="hd2"/>
              </a:cxn>
              <a:cxn ang="16200000">
                <a:pos x="wd2" y="hd2"/>
              </a:cxn>
            </a:cxnLst>
            <a:rect l="0" t="0" r="r" b="b"/>
            <a:pathLst>
              <a:path w="21600" h="21600" extrusionOk="0">
                <a:moveTo>
                  <a:pt x="0" y="14595"/>
                </a:moveTo>
                <a:lnTo>
                  <a:pt x="0" y="21600"/>
                </a:lnTo>
                <a:lnTo>
                  <a:pt x="53" y="18848"/>
                </a:lnTo>
                <a:lnTo>
                  <a:pt x="70" y="16763"/>
                </a:lnTo>
                <a:lnTo>
                  <a:pt x="88" y="12843"/>
                </a:lnTo>
                <a:lnTo>
                  <a:pt x="141" y="11008"/>
                </a:lnTo>
                <a:lnTo>
                  <a:pt x="281" y="10341"/>
                </a:lnTo>
                <a:lnTo>
                  <a:pt x="404" y="10842"/>
                </a:lnTo>
                <a:lnTo>
                  <a:pt x="580" y="10925"/>
                </a:lnTo>
                <a:lnTo>
                  <a:pt x="826" y="11509"/>
                </a:lnTo>
                <a:lnTo>
                  <a:pt x="984" y="12176"/>
                </a:lnTo>
                <a:lnTo>
                  <a:pt x="1160" y="12176"/>
                </a:lnTo>
                <a:lnTo>
                  <a:pt x="1318" y="11759"/>
                </a:lnTo>
                <a:lnTo>
                  <a:pt x="1494" y="10675"/>
                </a:lnTo>
                <a:lnTo>
                  <a:pt x="1634" y="10758"/>
                </a:lnTo>
                <a:lnTo>
                  <a:pt x="1898" y="11592"/>
                </a:lnTo>
                <a:lnTo>
                  <a:pt x="2214" y="12426"/>
                </a:lnTo>
                <a:lnTo>
                  <a:pt x="2390" y="12593"/>
                </a:lnTo>
                <a:lnTo>
                  <a:pt x="2671" y="12009"/>
                </a:lnTo>
                <a:lnTo>
                  <a:pt x="3005" y="13177"/>
                </a:lnTo>
                <a:lnTo>
                  <a:pt x="3251" y="12593"/>
                </a:lnTo>
                <a:lnTo>
                  <a:pt x="3656" y="11509"/>
                </a:lnTo>
                <a:lnTo>
                  <a:pt x="3902" y="11509"/>
                </a:lnTo>
                <a:lnTo>
                  <a:pt x="4183" y="10592"/>
                </a:lnTo>
                <a:lnTo>
                  <a:pt x="4376" y="10175"/>
                </a:lnTo>
                <a:lnTo>
                  <a:pt x="4657" y="11342"/>
                </a:lnTo>
                <a:lnTo>
                  <a:pt x="4886" y="11008"/>
                </a:lnTo>
                <a:lnTo>
                  <a:pt x="5079" y="11509"/>
                </a:lnTo>
                <a:lnTo>
                  <a:pt x="5360" y="11509"/>
                </a:lnTo>
                <a:lnTo>
                  <a:pt x="5483" y="11926"/>
                </a:lnTo>
                <a:lnTo>
                  <a:pt x="5677" y="11509"/>
                </a:lnTo>
                <a:lnTo>
                  <a:pt x="5817" y="10341"/>
                </a:lnTo>
                <a:lnTo>
                  <a:pt x="6362" y="11425"/>
                </a:lnTo>
                <a:lnTo>
                  <a:pt x="6608" y="12676"/>
                </a:lnTo>
                <a:lnTo>
                  <a:pt x="6714" y="14678"/>
                </a:lnTo>
                <a:lnTo>
                  <a:pt x="7891" y="10091"/>
                </a:lnTo>
                <a:lnTo>
                  <a:pt x="8172" y="8423"/>
                </a:lnTo>
                <a:lnTo>
                  <a:pt x="8454" y="7589"/>
                </a:lnTo>
                <a:lnTo>
                  <a:pt x="8770" y="6922"/>
                </a:lnTo>
                <a:lnTo>
                  <a:pt x="8717" y="8173"/>
                </a:lnTo>
                <a:lnTo>
                  <a:pt x="8366" y="10258"/>
                </a:lnTo>
                <a:lnTo>
                  <a:pt x="8594" y="9924"/>
                </a:lnTo>
                <a:lnTo>
                  <a:pt x="8928" y="9174"/>
                </a:lnTo>
                <a:lnTo>
                  <a:pt x="9174" y="9674"/>
                </a:lnTo>
                <a:lnTo>
                  <a:pt x="9332" y="11008"/>
                </a:lnTo>
                <a:lnTo>
                  <a:pt x="9245" y="12176"/>
                </a:lnTo>
                <a:lnTo>
                  <a:pt x="9561" y="12343"/>
                </a:lnTo>
                <a:lnTo>
                  <a:pt x="9825" y="13177"/>
                </a:lnTo>
                <a:lnTo>
                  <a:pt x="9930" y="14178"/>
                </a:lnTo>
                <a:lnTo>
                  <a:pt x="10159" y="13927"/>
                </a:lnTo>
                <a:lnTo>
                  <a:pt x="10299" y="14845"/>
                </a:lnTo>
                <a:lnTo>
                  <a:pt x="10510" y="16346"/>
                </a:lnTo>
                <a:lnTo>
                  <a:pt x="10686" y="16096"/>
                </a:lnTo>
                <a:lnTo>
                  <a:pt x="10580" y="14845"/>
                </a:lnTo>
                <a:lnTo>
                  <a:pt x="10510" y="13510"/>
                </a:lnTo>
                <a:lnTo>
                  <a:pt x="10369" y="13010"/>
                </a:lnTo>
                <a:lnTo>
                  <a:pt x="10211" y="12093"/>
                </a:lnTo>
                <a:lnTo>
                  <a:pt x="10299" y="10175"/>
                </a:lnTo>
                <a:lnTo>
                  <a:pt x="10176" y="8840"/>
                </a:lnTo>
                <a:lnTo>
                  <a:pt x="9860" y="8590"/>
                </a:lnTo>
                <a:lnTo>
                  <a:pt x="9948" y="7589"/>
                </a:lnTo>
                <a:lnTo>
                  <a:pt x="10159" y="6755"/>
                </a:lnTo>
                <a:lnTo>
                  <a:pt x="9614" y="6839"/>
                </a:lnTo>
                <a:lnTo>
                  <a:pt x="9860" y="6255"/>
                </a:lnTo>
                <a:lnTo>
                  <a:pt x="10317" y="5337"/>
                </a:lnTo>
                <a:lnTo>
                  <a:pt x="10088" y="5171"/>
                </a:lnTo>
                <a:lnTo>
                  <a:pt x="9491" y="5921"/>
                </a:lnTo>
                <a:lnTo>
                  <a:pt x="9209" y="5421"/>
                </a:lnTo>
                <a:lnTo>
                  <a:pt x="9403" y="4670"/>
                </a:lnTo>
                <a:lnTo>
                  <a:pt x="9825" y="4420"/>
                </a:lnTo>
                <a:lnTo>
                  <a:pt x="10176" y="4170"/>
                </a:lnTo>
                <a:lnTo>
                  <a:pt x="10545" y="3503"/>
                </a:lnTo>
                <a:lnTo>
                  <a:pt x="11160" y="3086"/>
                </a:lnTo>
                <a:lnTo>
                  <a:pt x="11600" y="3419"/>
                </a:lnTo>
                <a:lnTo>
                  <a:pt x="11881" y="4587"/>
                </a:lnTo>
                <a:lnTo>
                  <a:pt x="12162" y="5254"/>
                </a:lnTo>
                <a:lnTo>
                  <a:pt x="12373" y="4754"/>
                </a:lnTo>
                <a:lnTo>
                  <a:pt x="12672" y="5004"/>
                </a:lnTo>
                <a:lnTo>
                  <a:pt x="13023" y="6005"/>
                </a:lnTo>
                <a:lnTo>
                  <a:pt x="13322" y="7339"/>
                </a:lnTo>
                <a:lnTo>
                  <a:pt x="13586" y="9007"/>
                </a:lnTo>
                <a:lnTo>
                  <a:pt x="14007" y="9591"/>
                </a:lnTo>
                <a:lnTo>
                  <a:pt x="14341" y="10675"/>
                </a:lnTo>
                <a:lnTo>
                  <a:pt x="14552" y="11592"/>
                </a:lnTo>
                <a:lnTo>
                  <a:pt x="14869" y="12593"/>
                </a:lnTo>
                <a:lnTo>
                  <a:pt x="15220" y="12259"/>
                </a:lnTo>
                <a:lnTo>
                  <a:pt x="15449" y="11759"/>
                </a:lnTo>
                <a:lnTo>
                  <a:pt x="15888" y="11759"/>
                </a:lnTo>
                <a:lnTo>
                  <a:pt x="16117" y="10508"/>
                </a:lnTo>
                <a:lnTo>
                  <a:pt x="16310" y="10675"/>
                </a:lnTo>
                <a:lnTo>
                  <a:pt x="16450" y="10675"/>
                </a:lnTo>
                <a:lnTo>
                  <a:pt x="16626" y="11175"/>
                </a:lnTo>
                <a:lnTo>
                  <a:pt x="16820" y="11592"/>
                </a:lnTo>
                <a:lnTo>
                  <a:pt x="16960" y="10758"/>
                </a:lnTo>
                <a:lnTo>
                  <a:pt x="17118" y="10508"/>
                </a:lnTo>
                <a:lnTo>
                  <a:pt x="17241" y="10842"/>
                </a:lnTo>
                <a:lnTo>
                  <a:pt x="17382" y="10341"/>
                </a:lnTo>
                <a:lnTo>
                  <a:pt x="17663" y="11008"/>
                </a:lnTo>
                <a:lnTo>
                  <a:pt x="17839" y="12176"/>
                </a:lnTo>
                <a:lnTo>
                  <a:pt x="18015" y="12259"/>
                </a:lnTo>
                <a:lnTo>
                  <a:pt x="18138" y="12426"/>
                </a:lnTo>
                <a:lnTo>
                  <a:pt x="18296" y="12009"/>
                </a:lnTo>
                <a:lnTo>
                  <a:pt x="18419" y="11509"/>
                </a:lnTo>
                <a:lnTo>
                  <a:pt x="18524" y="11342"/>
                </a:lnTo>
                <a:lnTo>
                  <a:pt x="18683" y="10842"/>
                </a:lnTo>
                <a:lnTo>
                  <a:pt x="18876" y="10842"/>
                </a:lnTo>
                <a:lnTo>
                  <a:pt x="19052" y="11592"/>
                </a:lnTo>
                <a:lnTo>
                  <a:pt x="19315" y="12176"/>
                </a:lnTo>
                <a:lnTo>
                  <a:pt x="19544" y="11592"/>
                </a:lnTo>
                <a:lnTo>
                  <a:pt x="19667" y="11342"/>
                </a:lnTo>
                <a:lnTo>
                  <a:pt x="19825" y="11592"/>
                </a:lnTo>
                <a:lnTo>
                  <a:pt x="19948" y="11759"/>
                </a:lnTo>
                <a:lnTo>
                  <a:pt x="20106" y="12426"/>
                </a:lnTo>
                <a:lnTo>
                  <a:pt x="20282" y="12426"/>
                </a:lnTo>
                <a:lnTo>
                  <a:pt x="20493" y="12176"/>
                </a:lnTo>
                <a:lnTo>
                  <a:pt x="20739" y="11926"/>
                </a:lnTo>
                <a:lnTo>
                  <a:pt x="21038" y="11509"/>
                </a:lnTo>
                <a:lnTo>
                  <a:pt x="21248" y="11926"/>
                </a:lnTo>
                <a:lnTo>
                  <a:pt x="21372" y="12510"/>
                </a:lnTo>
                <a:lnTo>
                  <a:pt x="21459" y="13761"/>
                </a:lnTo>
                <a:lnTo>
                  <a:pt x="21530" y="15762"/>
                </a:lnTo>
                <a:lnTo>
                  <a:pt x="21600" y="18514"/>
                </a:lnTo>
                <a:lnTo>
                  <a:pt x="21600" y="11425"/>
                </a:lnTo>
                <a:lnTo>
                  <a:pt x="21565" y="10508"/>
                </a:lnTo>
                <a:lnTo>
                  <a:pt x="21512" y="9341"/>
                </a:lnTo>
                <a:lnTo>
                  <a:pt x="21407" y="8340"/>
                </a:lnTo>
                <a:lnTo>
                  <a:pt x="21178" y="7923"/>
                </a:lnTo>
                <a:lnTo>
                  <a:pt x="20862" y="7756"/>
                </a:lnTo>
                <a:lnTo>
                  <a:pt x="20598" y="7923"/>
                </a:lnTo>
                <a:lnTo>
                  <a:pt x="20317" y="7589"/>
                </a:lnTo>
                <a:lnTo>
                  <a:pt x="20036" y="8423"/>
                </a:lnTo>
                <a:lnTo>
                  <a:pt x="19755" y="8006"/>
                </a:lnTo>
                <a:lnTo>
                  <a:pt x="19509" y="7756"/>
                </a:lnTo>
                <a:lnTo>
                  <a:pt x="19315" y="7756"/>
                </a:lnTo>
                <a:lnTo>
                  <a:pt x="18823" y="8006"/>
                </a:lnTo>
                <a:lnTo>
                  <a:pt x="18559" y="8173"/>
                </a:lnTo>
                <a:lnTo>
                  <a:pt x="18278" y="7923"/>
                </a:lnTo>
                <a:lnTo>
                  <a:pt x="17997" y="8256"/>
                </a:lnTo>
                <a:lnTo>
                  <a:pt x="17646" y="7923"/>
                </a:lnTo>
                <a:lnTo>
                  <a:pt x="17505" y="7756"/>
                </a:lnTo>
                <a:lnTo>
                  <a:pt x="17241" y="7756"/>
                </a:lnTo>
                <a:lnTo>
                  <a:pt x="16978" y="7589"/>
                </a:lnTo>
                <a:lnTo>
                  <a:pt x="16784" y="8006"/>
                </a:lnTo>
                <a:lnTo>
                  <a:pt x="16626" y="7923"/>
                </a:lnTo>
                <a:lnTo>
                  <a:pt x="16275" y="7756"/>
                </a:lnTo>
                <a:lnTo>
                  <a:pt x="15976" y="8006"/>
                </a:lnTo>
                <a:lnTo>
                  <a:pt x="15712" y="8006"/>
                </a:lnTo>
                <a:lnTo>
                  <a:pt x="15396" y="7589"/>
                </a:lnTo>
                <a:lnTo>
                  <a:pt x="15132" y="8090"/>
                </a:lnTo>
                <a:lnTo>
                  <a:pt x="14921" y="7756"/>
                </a:lnTo>
                <a:lnTo>
                  <a:pt x="14728" y="8256"/>
                </a:lnTo>
                <a:lnTo>
                  <a:pt x="14517" y="8006"/>
                </a:lnTo>
                <a:lnTo>
                  <a:pt x="14271" y="7756"/>
                </a:lnTo>
                <a:lnTo>
                  <a:pt x="14131" y="7339"/>
                </a:lnTo>
                <a:lnTo>
                  <a:pt x="13797" y="5754"/>
                </a:lnTo>
                <a:lnTo>
                  <a:pt x="13428" y="4337"/>
                </a:lnTo>
                <a:lnTo>
                  <a:pt x="13094" y="3336"/>
                </a:lnTo>
                <a:lnTo>
                  <a:pt x="12777" y="2502"/>
                </a:lnTo>
                <a:lnTo>
                  <a:pt x="12303" y="1418"/>
                </a:lnTo>
                <a:lnTo>
                  <a:pt x="11811" y="667"/>
                </a:lnTo>
                <a:lnTo>
                  <a:pt x="11318" y="167"/>
                </a:lnTo>
                <a:lnTo>
                  <a:pt x="10844" y="0"/>
                </a:lnTo>
                <a:lnTo>
                  <a:pt x="10387" y="167"/>
                </a:lnTo>
                <a:lnTo>
                  <a:pt x="9842" y="667"/>
                </a:lnTo>
                <a:lnTo>
                  <a:pt x="9280" y="1418"/>
                </a:lnTo>
                <a:lnTo>
                  <a:pt x="8788" y="2419"/>
                </a:lnTo>
                <a:lnTo>
                  <a:pt x="8331" y="3753"/>
                </a:lnTo>
                <a:lnTo>
                  <a:pt x="7944" y="5254"/>
                </a:lnTo>
                <a:lnTo>
                  <a:pt x="7487" y="7256"/>
                </a:lnTo>
                <a:lnTo>
                  <a:pt x="7013" y="7923"/>
                </a:lnTo>
                <a:lnTo>
                  <a:pt x="6608" y="8256"/>
                </a:lnTo>
                <a:lnTo>
                  <a:pt x="6186" y="8423"/>
                </a:lnTo>
                <a:lnTo>
                  <a:pt x="5765" y="8090"/>
                </a:lnTo>
                <a:lnTo>
                  <a:pt x="4376" y="8090"/>
                </a:lnTo>
                <a:lnTo>
                  <a:pt x="4060" y="8006"/>
                </a:lnTo>
                <a:lnTo>
                  <a:pt x="3164" y="8256"/>
                </a:lnTo>
                <a:lnTo>
                  <a:pt x="2601" y="8090"/>
                </a:lnTo>
                <a:lnTo>
                  <a:pt x="1916" y="7756"/>
                </a:lnTo>
                <a:lnTo>
                  <a:pt x="1072" y="7923"/>
                </a:lnTo>
                <a:lnTo>
                  <a:pt x="562" y="7923"/>
                </a:lnTo>
                <a:lnTo>
                  <a:pt x="334" y="8006"/>
                </a:lnTo>
                <a:lnTo>
                  <a:pt x="176" y="8423"/>
                </a:lnTo>
                <a:lnTo>
                  <a:pt x="35" y="9424"/>
                </a:lnTo>
                <a:lnTo>
                  <a:pt x="0" y="11008"/>
                </a:lnTo>
                <a:lnTo>
                  <a:pt x="0" y="14595"/>
                </a:lnTo>
              </a:path>
            </a:pathLst>
          </a:custGeom>
          <a:solidFill>
            <a:schemeClr val="accent3">
              <a:lumOff val="44000"/>
            </a:schemeClr>
          </a:solidFill>
          <a:ln w="12700">
            <a:miter lim="400000"/>
          </a:ln>
        </p:spPr>
        <p:txBody>
          <a:bodyPr lIns="45719" rIns="45719"/>
          <a:lstStyle/>
          <a:p>
            <a:pPr>
              <a:defRPr>
                <a:solidFill>
                  <a:srgbClr val="FFFFCC"/>
                </a:solidFill>
              </a:defRPr>
            </a:pPr>
            <a:endParaRPr/>
          </a:p>
        </p:txBody>
      </p:sp>
      <p:sp>
        <p:nvSpPr>
          <p:cNvPr id="2124" name="Freeform 14"/>
          <p:cNvSpPr/>
          <p:nvPr/>
        </p:nvSpPr>
        <p:spPr>
          <a:xfrm>
            <a:off x="4191000" y="234949"/>
            <a:ext cx="88901" cy="398464"/>
          </a:xfrm>
          <a:custGeom>
            <a:avLst/>
            <a:gdLst/>
            <a:ahLst/>
            <a:cxnLst>
              <a:cxn ang="0">
                <a:pos x="wd2" y="hd2"/>
              </a:cxn>
              <a:cxn ang="5400000">
                <a:pos x="wd2" y="hd2"/>
              </a:cxn>
              <a:cxn ang="10800000">
                <a:pos x="wd2" y="hd2"/>
              </a:cxn>
              <a:cxn ang="16200000">
                <a:pos x="wd2" y="hd2"/>
              </a:cxn>
            </a:cxnLst>
            <a:rect l="0" t="0" r="r" b="b"/>
            <a:pathLst>
              <a:path w="21600" h="21600" extrusionOk="0">
                <a:moveTo>
                  <a:pt x="5014" y="516"/>
                </a:moveTo>
                <a:lnTo>
                  <a:pt x="6557" y="2151"/>
                </a:lnTo>
                <a:lnTo>
                  <a:pt x="5014" y="2926"/>
                </a:lnTo>
                <a:lnTo>
                  <a:pt x="2314" y="5335"/>
                </a:lnTo>
                <a:lnTo>
                  <a:pt x="386" y="7401"/>
                </a:lnTo>
                <a:lnTo>
                  <a:pt x="0" y="9294"/>
                </a:lnTo>
                <a:lnTo>
                  <a:pt x="1929" y="11618"/>
                </a:lnTo>
                <a:lnTo>
                  <a:pt x="3086" y="13769"/>
                </a:lnTo>
                <a:lnTo>
                  <a:pt x="5014" y="15834"/>
                </a:lnTo>
                <a:lnTo>
                  <a:pt x="10414" y="17211"/>
                </a:lnTo>
                <a:lnTo>
                  <a:pt x="12343" y="18674"/>
                </a:lnTo>
                <a:lnTo>
                  <a:pt x="17357" y="20137"/>
                </a:lnTo>
                <a:lnTo>
                  <a:pt x="21600" y="21600"/>
                </a:lnTo>
                <a:lnTo>
                  <a:pt x="19671" y="20223"/>
                </a:lnTo>
                <a:lnTo>
                  <a:pt x="15429" y="18588"/>
                </a:lnTo>
                <a:lnTo>
                  <a:pt x="16586" y="16867"/>
                </a:lnTo>
                <a:lnTo>
                  <a:pt x="10800" y="14629"/>
                </a:lnTo>
                <a:lnTo>
                  <a:pt x="5786" y="12048"/>
                </a:lnTo>
                <a:lnTo>
                  <a:pt x="4629" y="8089"/>
                </a:lnTo>
                <a:lnTo>
                  <a:pt x="6557" y="5508"/>
                </a:lnTo>
                <a:lnTo>
                  <a:pt x="9643" y="2926"/>
                </a:lnTo>
                <a:lnTo>
                  <a:pt x="10414" y="1033"/>
                </a:lnTo>
                <a:lnTo>
                  <a:pt x="5786" y="0"/>
                </a:lnTo>
                <a:lnTo>
                  <a:pt x="5014" y="516"/>
                </a:lnTo>
              </a:path>
            </a:pathLst>
          </a:custGeom>
          <a:solidFill>
            <a:schemeClr val="accent3">
              <a:lumOff val="44000"/>
            </a:schemeClr>
          </a:solidFill>
          <a:ln w="12700">
            <a:miter lim="400000"/>
          </a:ln>
        </p:spPr>
        <p:txBody>
          <a:bodyPr lIns="45719" rIns="45719"/>
          <a:lstStyle/>
          <a:p>
            <a:pPr>
              <a:defRPr>
                <a:solidFill>
                  <a:srgbClr val="FFFFCC"/>
                </a:solidFill>
              </a:defRPr>
            </a:pPr>
            <a:endParaRPr/>
          </a:p>
        </p:txBody>
      </p:sp>
      <p:grpSp>
        <p:nvGrpSpPr>
          <p:cNvPr id="2130" name="Group 15"/>
          <p:cNvGrpSpPr/>
          <p:nvPr/>
        </p:nvGrpSpPr>
        <p:grpSpPr>
          <a:xfrm>
            <a:off x="63500" y="153987"/>
            <a:ext cx="3433763" cy="519114"/>
            <a:chOff x="0" y="0"/>
            <a:chExt cx="3433762" cy="519112"/>
          </a:xfrm>
        </p:grpSpPr>
        <p:sp>
          <p:nvSpPr>
            <p:cNvPr id="2125" name="Freeform 16"/>
            <p:cNvSpPr/>
            <p:nvPr/>
          </p:nvSpPr>
          <p:spPr>
            <a:xfrm>
              <a:off x="0" y="0"/>
              <a:ext cx="3433763" cy="422276"/>
            </a:xfrm>
            <a:custGeom>
              <a:avLst/>
              <a:gdLst/>
              <a:ahLst/>
              <a:cxnLst>
                <a:cxn ang="0">
                  <a:pos x="wd2" y="hd2"/>
                </a:cxn>
                <a:cxn ang="5400000">
                  <a:pos x="wd2" y="hd2"/>
                </a:cxn>
                <a:cxn ang="10800000">
                  <a:pos x="wd2" y="hd2"/>
                </a:cxn>
                <a:cxn ang="16200000">
                  <a:pos x="wd2" y="hd2"/>
                </a:cxn>
              </a:cxnLst>
              <a:rect l="0" t="0" r="r" b="b"/>
              <a:pathLst>
                <a:path w="21600" h="21600" extrusionOk="0">
                  <a:moveTo>
                    <a:pt x="290" y="244"/>
                  </a:moveTo>
                  <a:lnTo>
                    <a:pt x="459" y="0"/>
                  </a:lnTo>
                  <a:lnTo>
                    <a:pt x="20931" y="0"/>
                  </a:lnTo>
                  <a:lnTo>
                    <a:pt x="21171" y="162"/>
                  </a:lnTo>
                  <a:lnTo>
                    <a:pt x="21340" y="731"/>
                  </a:lnTo>
                  <a:lnTo>
                    <a:pt x="21490" y="2111"/>
                  </a:lnTo>
                  <a:lnTo>
                    <a:pt x="21570" y="3735"/>
                  </a:lnTo>
                  <a:lnTo>
                    <a:pt x="21600" y="5603"/>
                  </a:lnTo>
                  <a:lnTo>
                    <a:pt x="21600" y="21600"/>
                  </a:lnTo>
                  <a:lnTo>
                    <a:pt x="0" y="21600"/>
                  </a:lnTo>
                  <a:lnTo>
                    <a:pt x="0" y="6659"/>
                  </a:lnTo>
                  <a:lnTo>
                    <a:pt x="10" y="4466"/>
                  </a:lnTo>
                  <a:lnTo>
                    <a:pt x="90" y="2355"/>
                  </a:lnTo>
                  <a:lnTo>
                    <a:pt x="160" y="1218"/>
                  </a:lnTo>
                  <a:lnTo>
                    <a:pt x="290" y="244"/>
                  </a:lnTo>
                </a:path>
              </a:pathLst>
            </a:custGeom>
            <a:gradFill flip="none" rotWithShape="1">
              <a:gsLst>
                <a:gs pos="0">
                  <a:srgbClr val="00CCFF"/>
                </a:gs>
                <a:gs pos="100000">
                  <a:schemeClr val="accent3">
                    <a:lumOff val="44000"/>
                  </a:schemeClr>
                </a:gs>
              </a:gsLst>
              <a:lin ang="5400000" scaled="0"/>
            </a:gra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126" name="Freeform 17"/>
            <p:cNvSpPr/>
            <p:nvPr/>
          </p:nvSpPr>
          <p:spPr>
            <a:xfrm>
              <a:off x="0" y="271462"/>
              <a:ext cx="3433763" cy="180976"/>
            </a:xfrm>
            <a:custGeom>
              <a:avLst/>
              <a:gdLst/>
              <a:ahLst/>
              <a:cxnLst>
                <a:cxn ang="0">
                  <a:pos x="wd2" y="hd2"/>
                </a:cxn>
                <a:cxn ang="5400000">
                  <a:pos x="wd2" y="hd2"/>
                </a:cxn>
                <a:cxn ang="10800000">
                  <a:pos x="wd2" y="hd2"/>
                </a:cxn>
                <a:cxn ang="16200000">
                  <a:pos x="wd2" y="hd2"/>
                </a:cxn>
              </a:cxnLst>
              <a:rect l="0" t="0" r="r" b="b"/>
              <a:pathLst>
                <a:path w="21600" h="21600" extrusionOk="0">
                  <a:moveTo>
                    <a:pt x="749" y="6632"/>
                  </a:moveTo>
                  <a:lnTo>
                    <a:pt x="1049" y="7389"/>
                  </a:lnTo>
                  <a:lnTo>
                    <a:pt x="1378" y="6632"/>
                  </a:lnTo>
                  <a:lnTo>
                    <a:pt x="1698" y="7389"/>
                  </a:lnTo>
                  <a:lnTo>
                    <a:pt x="1947" y="9474"/>
                  </a:lnTo>
                  <a:lnTo>
                    <a:pt x="2207" y="10989"/>
                  </a:lnTo>
                  <a:lnTo>
                    <a:pt x="2656" y="9663"/>
                  </a:lnTo>
                  <a:lnTo>
                    <a:pt x="3046" y="8905"/>
                  </a:lnTo>
                  <a:lnTo>
                    <a:pt x="3595" y="8905"/>
                  </a:lnTo>
                  <a:lnTo>
                    <a:pt x="3994" y="7768"/>
                  </a:lnTo>
                  <a:lnTo>
                    <a:pt x="4344" y="8905"/>
                  </a:lnTo>
                  <a:lnTo>
                    <a:pt x="4654" y="10042"/>
                  </a:lnTo>
                  <a:lnTo>
                    <a:pt x="4933" y="10421"/>
                  </a:lnTo>
                  <a:lnTo>
                    <a:pt x="5373" y="8905"/>
                  </a:lnTo>
                  <a:lnTo>
                    <a:pt x="5852" y="8905"/>
                  </a:lnTo>
                  <a:lnTo>
                    <a:pt x="6531" y="9474"/>
                  </a:lnTo>
                  <a:lnTo>
                    <a:pt x="6821" y="11558"/>
                  </a:lnTo>
                  <a:lnTo>
                    <a:pt x="7270" y="10989"/>
                  </a:lnTo>
                  <a:lnTo>
                    <a:pt x="7719" y="7768"/>
                  </a:lnTo>
                  <a:lnTo>
                    <a:pt x="8139" y="6632"/>
                  </a:lnTo>
                  <a:lnTo>
                    <a:pt x="8428" y="7768"/>
                  </a:lnTo>
                  <a:lnTo>
                    <a:pt x="8788" y="10611"/>
                  </a:lnTo>
                  <a:lnTo>
                    <a:pt x="9197" y="11747"/>
                  </a:lnTo>
                  <a:lnTo>
                    <a:pt x="9667" y="9853"/>
                  </a:lnTo>
                  <a:lnTo>
                    <a:pt x="9876" y="9284"/>
                  </a:lnTo>
                  <a:lnTo>
                    <a:pt x="10116" y="10611"/>
                  </a:lnTo>
                  <a:lnTo>
                    <a:pt x="10306" y="8905"/>
                  </a:lnTo>
                  <a:lnTo>
                    <a:pt x="10515" y="6632"/>
                  </a:lnTo>
                  <a:lnTo>
                    <a:pt x="10765" y="4547"/>
                  </a:lnTo>
                  <a:lnTo>
                    <a:pt x="11035" y="3979"/>
                  </a:lnTo>
                  <a:lnTo>
                    <a:pt x="11344" y="4547"/>
                  </a:lnTo>
                  <a:lnTo>
                    <a:pt x="11654" y="3600"/>
                  </a:lnTo>
                  <a:lnTo>
                    <a:pt x="11963" y="2463"/>
                  </a:lnTo>
                  <a:lnTo>
                    <a:pt x="12163" y="2463"/>
                  </a:lnTo>
                  <a:lnTo>
                    <a:pt x="12353" y="2842"/>
                  </a:lnTo>
                  <a:lnTo>
                    <a:pt x="12632" y="5495"/>
                  </a:lnTo>
                  <a:lnTo>
                    <a:pt x="12912" y="5116"/>
                  </a:lnTo>
                  <a:lnTo>
                    <a:pt x="13142" y="7768"/>
                  </a:lnTo>
                  <a:lnTo>
                    <a:pt x="13591" y="7768"/>
                  </a:lnTo>
                  <a:lnTo>
                    <a:pt x="13971" y="6253"/>
                  </a:lnTo>
                  <a:lnTo>
                    <a:pt x="14150" y="8337"/>
                  </a:lnTo>
                  <a:lnTo>
                    <a:pt x="14340" y="10421"/>
                  </a:lnTo>
                  <a:lnTo>
                    <a:pt x="14600" y="9853"/>
                  </a:lnTo>
                  <a:lnTo>
                    <a:pt x="14909" y="10989"/>
                  </a:lnTo>
                  <a:lnTo>
                    <a:pt x="15239" y="9853"/>
                  </a:lnTo>
                  <a:lnTo>
                    <a:pt x="15868" y="10989"/>
                  </a:lnTo>
                  <a:lnTo>
                    <a:pt x="16138" y="12126"/>
                  </a:lnTo>
                  <a:lnTo>
                    <a:pt x="16447" y="9284"/>
                  </a:lnTo>
                  <a:lnTo>
                    <a:pt x="16647" y="9095"/>
                  </a:lnTo>
                  <a:lnTo>
                    <a:pt x="16887" y="10042"/>
                  </a:lnTo>
                  <a:lnTo>
                    <a:pt x="17116" y="9663"/>
                  </a:lnTo>
                  <a:lnTo>
                    <a:pt x="17406" y="6632"/>
                  </a:lnTo>
                  <a:lnTo>
                    <a:pt x="17905" y="5874"/>
                  </a:lnTo>
                  <a:lnTo>
                    <a:pt x="18145" y="6253"/>
                  </a:lnTo>
                  <a:lnTo>
                    <a:pt x="18394" y="6253"/>
                  </a:lnTo>
                  <a:lnTo>
                    <a:pt x="18754" y="2463"/>
                  </a:lnTo>
                  <a:lnTo>
                    <a:pt x="18964" y="1137"/>
                  </a:lnTo>
                  <a:lnTo>
                    <a:pt x="19233" y="1705"/>
                  </a:lnTo>
                  <a:lnTo>
                    <a:pt x="19543" y="5495"/>
                  </a:lnTo>
                  <a:lnTo>
                    <a:pt x="19852" y="3221"/>
                  </a:lnTo>
                  <a:lnTo>
                    <a:pt x="20142" y="0"/>
                  </a:lnTo>
                  <a:lnTo>
                    <a:pt x="20392" y="189"/>
                  </a:lnTo>
                  <a:lnTo>
                    <a:pt x="20681" y="6632"/>
                  </a:lnTo>
                  <a:lnTo>
                    <a:pt x="20901" y="5495"/>
                  </a:lnTo>
                  <a:lnTo>
                    <a:pt x="21221" y="2842"/>
                  </a:lnTo>
                  <a:lnTo>
                    <a:pt x="21470" y="2653"/>
                  </a:lnTo>
                  <a:lnTo>
                    <a:pt x="21600" y="4926"/>
                  </a:lnTo>
                  <a:lnTo>
                    <a:pt x="21600" y="21600"/>
                  </a:lnTo>
                  <a:lnTo>
                    <a:pt x="9077" y="16863"/>
                  </a:lnTo>
                  <a:lnTo>
                    <a:pt x="8918" y="17432"/>
                  </a:lnTo>
                  <a:lnTo>
                    <a:pt x="0" y="15537"/>
                  </a:lnTo>
                  <a:lnTo>
                    <a:pt x="0" y="3411"/>
                  </a:lnTo>
                  <a:lnTo>
                    <a:pt x="130" y="5116"/>
                  </a:lnTo>
                  <a:lnTo>
                    <a:pt x="320" y="5874"/>
                  </a:lnTo>
                  <a:lnTo>
                    <a:pt x="559" y="6063"/>
                  </a:lnTo>
                  <a:lnTo>
                    <a:pt x="749" y="6632"/>
                  </a:lnTo>
                </a:path>
              </a:pathLst>
            </a:custGeom>
            <a:solidFill>
              <a:srgbClr val="003300"/>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127" name="Freeform 18"/>
            <p:cNvSpPr/>
            <p:nvPr/>
          </p:nvSpPr>
          <p:spPr>
            <a:xfrm>
              <a:off x="0" y="333375"/>
              <a:ext cx="3433763" cy="185738"/>
            </a:xfrm>
            <a:custGeom>
              <a:avLst/>
              <a:gdLst/>
              <a:ahLst/>
              <a:cxnLst>
                <a:cxn ang="0">
                  <a:pos x="wd2" y="hd2"/>
                </a:cxn>
                <a:cxn ang="5400000">
                  <a:pos x="wd2" y="hd2"/>
                </a:cxn>
                <a:cxn ang="10800000">
                  <a:pos x="wd2" y="hd2"/>
                </a:cxn>
                <a:cxn ang="16200000">
                  <a:pos x="wd2" y="hd2"/>
                </a:cxn>
              </a:cxnLst>
              <a:rect l="0" t="0" r="r" b="b"/>
              <a:pathLst>
                <a:path w="21600" h="21600" extrusionOk="0">
                  <a:moveTo>
                    <a:pt x="290" y="21046"/>
                  </a:moveTo>
                  <a:lnTo>
                    <a:pt x="459" y="21415"/>
                  </a:lnTo>
                  <a:lnTo>
                    <a:pt x="659" y="21600"/>
                  </a:lnTo>
                  <a:lnTo>
                    <a:pt x="20931" y="21600"/>
                  </a:lnTo>
                  <a:lnTo>
                    <a:pt x="21171" y="21231"/>
                  </a:lnTo>
                  <a:lnTo>
                    <a:pt x="21340" y="20862"/>
                  </a:lnTo>
                  <a:lnTo>
                    <a:pt x="21490" y="19569"/>
                  </a:lnTo>
                  <a:lnTo>
                    <a:pt x="21570" y="18092"/>
                  </a:lnTo>
                  <a:lnTo>
                    <a:pt x="21600" y="16615"/>
                  </a:lnTo>
                  <a:lnTo>
                    <a:pt x="21600" y="2400"/>
                  </a:lnTo>
                  <a:lnTo>
                    <a:pt x="21410" y="0"/>
                  </a:lnTo>
                  <a:lnTo>
                    <a:pt x="21310" y="738"/>
                  </a:lnTo>
                  <a:lnTo>
                    <a:pt x="21221" y="3138"/>
                  </a:lnTo>
                  <a:lnTo>
                    <a:pt x="21151" y="5908"/>
                  </a:lnTo>
                  <a:lnTo>
                    <a:pt x="21061" y="5723"/>
                  </a:lnTo>
                  <a:lnTo>
                    <a:pt x="20941" y="5354"/>
                  </a:lnTo>
                  <a:lnTo>
                    <a:pt x="20681" y="4062"/>
                  </a:lnTo>
                  <a:lnTo>
                    <a:pt x="20512" y="2954"/>
                  </a:lnTo>
                  <a:lnTo>
                    <a:pt x="20242" y="2400"/>
                  </a:lnTo>
                  <a:lnTo>
                    <a:pt x="19952" y="3692"/>
                  </a:lnTo>
                  <a:lnTo>
                    <a:pt x="19673" y="5723"/>
                  </a:lnTo>
                  <a:lnTo>
                    <a:pt x="19483" y="4246"/>
                  </a:lnTo>
                  <a:lnTo>
                    <a:pt x="19313" y="4062"/>
                  </a:lnTo>
                  <a:lnTo>
                    <a:pt x="19074" y="2954"/>
                  </a:lnTo>
                  <a:lnTo>
                    <a:pt x="18824" y="3323"/>
                  </a:lnTo>
                  <a:lnTo>
                    <a:pt x="18654" y="4615"/>
                  </a:lnTo>
                  <a:lnTo>
                    <a:pt x="18584" y="6462"/>
                  </a:lnTo>
                  <a:lnTo>
                    <a:pt x="18384" y="5723"/>
                  </a:lnTo>
                  <a:lnTo>
                    <a:pt x="18105" y="5723"/>
                  </a:lnTo>
                  <a:lnTo>
                    <a:pt x="17735" y="4800"/>
                  </a:lnTo>
                  <a:lnTo>
                    <a:pt x="17416" y="6462"/>
                  </a:lnTo>
                  <a:lnTo>
                    <a:pt x="17136" y="4062"/>
                  </a:lnTo>
                  <a:lnTo>
                    <a:pt x="16767" y="5723"/>
                  </a:lnTo>
                  <a:lnTo>
                    <a:pt x="16417" y="9415"/>
                  </a:lnTo>
                  <a:lnTo>
                    <a:pt x="16118" y="8123"/>
                  </a:lnTo>
                  <a:lnTo>
                    <a:pt x="15868" y="6646"/>
                  </a:lnTo>
                  <a:lnTo>
                    <a:pt x="15578" y="5908"/>
                  </a:lnTo>
                  <a:lnTo>
                    <a:pt x="15219" y="6462"/>
                  </a:lnTo>
                  <a:lnTo>
                    <a:pt x="14650" y="7569"/>
                  </a:lnTo>
                  <a:lnTo>
                    <a:pt x="14150" y="6277"/>
                  </a:lnTo>
                  <a:lnTo>
                    <a:pt x="13931" y="7015"/>
                  </a:lnTo>
                  <a:lnTo>
                    <a:pt x="13651" y="5723"/>
                  </a:lnTo>
                  <a:lnTo>
                    <a:pt x="13461" y="4246"/>
                  </a:lnTo>
                  <a:lnTo>
                    <a:pt x="13252" y="4062"/>
                  </a:lnTo>
                  <a:lnTo>
                    <a:pt x="12852" y="4800"/>
                  </a:lnTo>
                  <a:lnTo>
                    <a:pt x="12353" y="7569"/>
                  </a:lnTo>
                  <a:lnTo>
                    <a:pt x="11923" y="5169"/>
                  </a:lnTo>
                  <a:lnTo>
                    <a:pt x="11574" y="5723"/>
                  </a:lnTo>
                  <a:lnTo>
                    <a:pt x="11234" y="8862"/>
                  </a:lnTo>
                  <a:lnTo>
                    <a:pt x="10635" y="6646"/>
                  </a:lnTo>
                  <a:lnTo>
                    <a:pt x="10176" y="7754"/>
                  </a:lnTo>
                  <a:lnTo>
                    <a:pt x="9866" y="6646"/>
                  </a:lnTo>
                  <a:lnTo>
                    <a:pt x="9417" y="7200"/>
                  </a:lnTo>
                  <a:lnTo>
                    <a:pt x="8958" y="8862"/>
                  </a:lnTo>
                  <a:lnTo>
                    <a:pt x="8648" y="8308"/>
                  </a:lnTo>
                  <a:lnTo>
                    <a:pt x="7999" y="7754"/>
                  </a:lnTo>
                  <a:lnTo>
                    <a:pt x="7589" y="8862"/>
                  </a:lnTo>
                  <a:lnTo>
                    <a:pt x="6910" y="8123"/>
                  </a:lnTo>
                  <a:lnTo>
                    <a:pt x="6351" y="7200"/>
                  </a:lnTo>
                  <a:lnTo>
                    <a:pt x="5742" y="5723"/>
                  </a:lnTo>
                  <a:lnTo>
                    <a:pt x="5173" y="7200"/>
                  </a:lnTo>
                  <a:lnTo>
                    <a:pt x="4534" y="4062"/>
                  </a:lnTo>
                  <a:lnTo>
                    <a:pt x="4034" y="4062"/>
                  </a:lnTo>
                  <a:lnTo>
                    <a:pt x="3705" y="6092"/>
                  </a:lnTo>
                  <a:lnTo>
                    <a:pt x="3485" y="4431"/>
                  </a:lnTo>
                  <a:lnTo>
                    <a:pt x="3216" y="5354"/>
                  </a:lnTo>
                  <a:lnTo>
                    <a:pt x="2866" y="5723"/>
                  </a:lnTo>
                  <a:lnTo>
                    <a:pt x="2517" y="6277"/>
                  </a:lnTo>
                  <a:lnTo>
                    <a:pt x="2107" y="7569"/>
                  </a:lnTo>
                  <a:lnTo>
                    <a:pt x="1758" y="6092"/>
                  </a:lnTo>
                  <a:lnTo>
                    <a:pt x="1428" y="6831"/>
                  </a:lnTo>
                  <a:lnTo>
                    <a:pt x="989" y="7385"/>
                  </a:lnTo>
                  <a:lnTo>
                    <a:pt x="709" y="6831"/>
                  </a:lnTo>
                  <a:lnTo>
                    <a:pt x="200" y="6462"/>
                  </a:lnTo>
                  <a:lnTo>
                    <a:pt x="0" y="8123"/>
                  </a:lnTo>
                  <a:lnTo>
                    <a:pt x="20" y="12738"/>
                  </a:lnTo>
                  <a:lnTo>
                    <a:pt x="50" y="16800"/>
                  </a:lnTo>
                  <a:lnTo>
                    <a:pt x="160" y="20308"/>
                  </a:lnTo>
                  <a:lnTo>
                    <a:pt x="290" y="21046"/>
                  </a:lnTo>
                </a:path>
              </a:pathLst>
            </a:custGeom>
            <a:gradFill flip="none" rotWithShape="1">
              <a:gsLst>
                <a:gs pos="0">
                  <a:srgbClr val="CC6600"/>
                </a:gs>
                <a:gs pos="100000">
                  <a:srgbClr val="000000"/>
                </a:gs>
              </a:gsLst>
              <a:lin ang="5400000" scaled="0"/>
            </a:gra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128" name="Freeform 19"/>
            <p:cNvSpPr/>
            <p:nvPr/>
          </p:nvSpPr>
          <p:spPr>
            <a:xfrm>
              <a:off x="19050" y="11112"/>
              <a:ext cx="3379788" cy="241301"/>
            </a:xfrm>
            <a:custGeom>
              <a:avLst/>
              <a:gdLst/>
              <a:ahLst/>
              <a:cxnLst>
                <a:cxn ang="0">
                  <a:pos x="wd2" y="hd2"/>
                </a:cxn>
                <a:cxn ang="5400000">
                  <a:pos x="wd2" y="hd2"/>
                </a:cxn>
                <a:cxn ang="10800000">
                  <a:pos x="wd2" y="hd2"/>
                </a:cxn>
                <a:cxn ang="16200000">
                  <a:pos x="wd2" y="hd2"/>
                </a:cxn>
              </a:cxnLst>
              <a:rect l="0" t="0" r="r" b="b"/>
              <a:pathLst>
                <a:path w="21600" h="21600" extrusionOk="0">
                  <a:moveTo>
                    <a:pt x="0" y="10516"/>
                  </a:moveTo>
                  <a:lnTo>
                    <a:pt x="0" y="21600"/>
                  </a:lnTo>
                  <a:lnTo>
                    <a:pt x="51" y="17337"/>
                  </a:lnTo>
                  <a:lnTo>
                    <a:pt x="71" y="13926"/>
                  </a:lnTo>
                  <a:lnTo>
                    <a:pt x="91" y="7816"/>
                  </a:lnTo>
                  <a:lnTo>
                    <a:pt x="152" y="4832"/>
                  </a:lnTo>
                  <a:lnTo>
                    <a:pt x="284" y="3837"/>
                  </a:lnTo>
                  <a:lnTo>
                    <a:pt x="609" y="3126"/>
                  </a:lnTo>
                  <a:lnTo>
                    <a:pt x="1025" y="3411"/>
                  </a:lnTo>
                  <a:lnTo>
                    <a:pt x="2029" y="3411"/>
                  </a:lnTo>
                  <a:lnTo>
                    <a:pt x="2465" y="3979"/>
                  </a:lnTo>
                  <a:lnTo>
                    <a:pt x="3105" y="3411"/>
                  </a:lnTo>
                  <a:lnTo>
                    <a:pt x="3835" y="3695"/>
                  </a:lnTo>
                  <a:lnTo>
                    <a:pt x="4373" y="3553"/>
                  </a:lnTo>
                  <a:lnTo>
                    <a:pt x="5448" y="3979"/>
                  </a:lnTo>
                  <a:lnTo>
                    <a:pt x="5824" y="3837"/>
                  </a:lnTo>
                  <a:lnTo>
                    <a:pt x="6544" y="3411"/>
                  </a:lnTo>
                  <a:lnTo>
                    <a:pt x="6787" y="4121"/>
                  </a:lnTo>
                  <a:lnTo>
                    <a:pt x="7457" y="3411"/>
                  </a:lnTo>
                  <a:lnTo>
                    <a:pt x="8482" y="3837"/>
                  </a:lnTo>
                  <a:lnTo>
                    <a:pt x="8827" y="4405"/>
                  </a:lnTo>
                  <a:lnTo>
                    <a:pt x="9364" y="3979"/>
                  </a:lnTo>
                  <a:lnTo>
                    <a:pt x="9821" y="4689"/>
                  </a:lnTo>
                  <a:lnTo>
                    <a:pt x="10206" y="4689"/>
                  </a:lnTo>
                  <a:lnTo>
                    <a:pt x="10957" y="3979"/>
                  </a:lnTo>
                  <a:lnTo>
                    <a:pt x="11667" y="4405"/>
                  </a:lnTo>
                  <a:lnTo>
                    <a:pt x="12296" y="5400"/>
                  </a:lnTo>
                  <a:lnTo>
                    <a:pt x="12499" y="5542"/>
                  </a:lnTo>
                  <a:lnTo>
                    <a:pt x="13352" y="4974"/>
                  </a:lnTo>
                  <a:lnTo>
                    <a:pt x="14153" y="4547"/>
                  </a:lnTo>
                  <a:lnTo>
                    <a:pt x="14346" y="4263"/>
                  </a:lnTo>
                  <a:lnTo>
                    <a:pt x="14650" y="4405"/>
                  </a:lnTo>
                  <a:lnTo>
                    <a:pt x="15482" y="4832"/>
                  </a:lnTo>
                  <a:lnTo>
                    <a:pt x="16121" y="4121"/>
                  </a:lnTo>
                  <a:lnTo>
                    <a:pt x="16446" y="4263"/>
                  </a:lnTo>
                  <a:lnTo>
                    <a:pt x="16963" y="4405"/>
                  </a:lnTo>
                  <a:lnTo>
                    <a:pt x="17390" y="3837"/>
                  </a:lnTo>
                  <a:lnTo>
                    <a:pt x="17684" y="3411"/>
                  </a:lnTo>
                  <a:lnTo>
                    <a:pt x="18069" y="4263"/>
                  </a:lnTo>
                  <a:lnTo>
                    <a:pt x="18881" y="4547"/>
                  </a:lnTo>
                  <a:lnTo>
                    <a:pt x="19419" y="3411"/>
                  </a:lnTo>
                  <a:lnTo>
                    <a:pt x="20200" y="4405"/>
                  </a:lnTo>
                  <a:lnTo>
                    <a:pt x="21052" y="4405"/>
                  </a:lnTo>
                  <a:lnTo>
                    <a:pt x="21245" y="6253"/>
                  </a:lnTo>
                  <a:lnTo>
                    <a:pt x="21367" y="7247"/>
                  </a:lnTo>
                  <a:lnTo>
                    <a:pt x="21458" y="9095"/>
                  </a:lnTo>
                  <a:lnTo>
                    <a:pt x="21529" y="12363"/>
                  </a:lnTo>
                  <a:lnTo>
                    <a:pt x="21600" y="16626"/>
                  </a:lnTo>
                  <a:lnTo>
                    <a:pt x="21600" y="5542"/>
                  </a:lnTo>
                  <a:lnTo>
                    <a:pt x="21559" y="3979"/>
                  </a:lnTo>
                  <a:lnTo>
                    <a:pt x="21509" y="2132"/>
                  </a:lnTo>
                  <a:lnTo>
                    <a:pt x="21204" y="995"/>
                  </a:lnTo>
                  <a:lnTo>
                    <a:pt x="20027" y="711"/>
                  </a:lnTo>
                  <a:lnTo>
                    <a:pt x="19753" y="142"/>
                  </a:lnTo>
                  <a:lnTo>
                    <a:pt x="18830" y="142"/>
                  </a:lnTo>
                  <a:lnTo>
                    <a:pt x="18556" y="426"/>
                  </a:lnTo>
                  <a:lnTo>
                    <a:pt x="17998" y="426"/>
                  </a:lnTo>
                  <a:lnTo>
                    <a:pt x="17582" y="284"/>
                  </a:lnTo>
                  <a:lnTo>
                    <a:pt x="16821" y="995"/>
                  </a:lnTo>
                  <a:lnTo>
                    <a:pt x="15239" y="426"/>
                  </a:lnTo>
                  <a:lnTo>
                    <a:pt x="14742" y="711"/>
                  </a:lnTo>
                  <a:lnTo>
                    <a:pt x="13869" y="1279"/>
                  </a:lnTo>
                  <a:lnTo>
                    <a:pt x="13311" y="853"/>
                  </a:lnTo>
                  <a:lnTo>
                    <a:pt x="12753" y="711"/>
                  </a:lnTo>
                  <a:lnTo>
                    <a:pt x="12296" y="711"/>
                  </a:lnTo>
                  <a:lnTo>
                    <a:pt x="11809" y="1137"/>
                  </a:lnTo>
                  <a:lnTo>
                    <a:pt x="11515" y="568"/>
                  </a:lnTo>
                  <a:lnTo>
                    <a:pt x="10460" y="711"/>
                  </a:lnTo>
                  <a:lnTo>
                    <a:pt x="10146" y="711"/>
                  </a:lnTo>
                  <a:lnTo>
                    <a:pt x="9588" y="568"/>
                  </a:lnTo>
                  <a:lnTo>
                    <a:pt x="8492" y="853"/>
                  </a:lnTo>
                  <a:lnTo>
                    <a:pt x="7518" y="568"/>
                  </a:lnTo>
                  <a:lnTo>
                    <a:pt x="6615" y="568"/>
                  </a:lnTo>
                  <a:lnTo>
                    <a:pt x="6189" y="711"/>
                  </a:lnTo>
                  <a:lnTo>
                    <a:pt x="5773" y="284"/>
                  </a:lnTo>
                  <a:lnTo>
                    <a:pt x="4373" y="284"/>
                  </a:lnTo>
                  <a:lnTo>
                    <a:pt x="3165" y="568"/>
                  </a:lnTo>
                  <a:lnTo>
                    <a:pt x="2597" y="284"/>
                  </a:lnTo>
                  <a:lnTo>
                    <a:pt x="1928" y="568"/>
                  </a:lnTo>
                  <a:lnTo>
                    <a:pt x="1086" y="0"/>
                  </a:lnTo>
                  <a:lnTo>
                    <a:pt x="568" y="0"/>
                  </a:lnTo>
                  <a:lnTo>
                    <a:pt x="345" y="142"/>
                  </a:lnTo>
                  <a:lnTo>
                    <a:pt x="193" y="711"/>
                  </a:lnTo>
                  <a:lnTo>
                    <a:pt x="51" y="2416"/>
                  </a:lnTo>
                  <a:lnTo>
                    <a:pt x="10" y="4974"/>
                  </a:lnTo>
                  <a:lnTo>
                    <a:pt x="0" y="7532"/>
                  </a:lnTo>
                  <a:lnTo>
                    <a:pt x="0" y="10516"/>
                  </a:lnTo>
                </a:path>
              </a:pathLst>
            </a:custGeom>
            <a:solidFill>
              <a:schemeClr val="accent3">
                <a:lumOff val="44000"/>
              </a:schemeClr>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129" name="Freeform 20"/>
            <p:cNvSpPr/>
            <p:nvPr/>
          </p:nvSpPr>
          <p:spPr>
            <a:xfrm>
              <a:off x="26987" y="396875"/>
              <a:ext cx="3376614" cy="96838"/>
            </a:xfrm>
            <a:custGeom>
              <a:avLst/>
              <a:gdLst/>
              <a:ahLst/>
              <a:cxnLst>
                <a:cxn ang="0">
                  <a:pos x="wd2" y="hd2"/>
                </a:cxn>
                <a:cxn ang="5400000">
                  <a:pos x="wd2" y="hd2"/>
                </a:cxn>
                <a:cxn ang="10800000">
                  <a:pos x="wd2" y="hd2"/>
                </a:cxn>
                <a:cxn ang="16200000">
                  <a:pos x="wd2" y="hd2"/>
                </a:cxn>
              </a:cxnLst>
              <a:rect l="0" t="0" r="r" b="b"/>
              <a:pathLst>
                <a:path w="21600" h="21600" extrusionOk="0">
                  <a:moveTo>
                    <a:pt x="0" y="10977"/>
                  </a:moveTo>
                  <a:lnTo>
                    <a:pt x="0" y="0"/>
                  </a:lnTo>
                  <a:lnTo>
                    <a:pt x="61" y="4249"/>
                  </a:lnTo>
                  <a:lnTo>
                    <a:pt x="71" y="7436"/>
                  </a:lnTo>
                  <a:lnTo>
                    <a:pt x="81" y="13810"/>
                  </a:lnTo>
                  <a:lnTo>
                    <a:pt x="152" y="16643"/>
                  </a:lnTo>
                  <a:lnTo>
                    <a:pt x="274" y="17351"/>
                  </a:lnTo>
                  <a:lnTo>
                    <a:pt x="406" y="16643"/>
                  </a:lnTo>
                  <a:lnTo>
                    <a:pt x="599" y="16643"/>
                  </a:lnTo>
                  <a:lnTo>
                    <a:pt x="924" y="16289"/>
                  </a:lnTo>
                  <a:lnTo>
                    <a:pt x="1117" y="16643"/>
                  </a:lnTo>
                  <a:lnTo>
                    <a:pt x="1290" y="16643"/>
                  </a:lnTo>
                  <a:lnTo>
                    <a:pt x="1645" y="16997"/>
                  </a:lnTo>
                  <a:lnTo>
                    <a:pt x="1777" y="16997"/>
                  </a:lnTo>
                  <a:lnTo>
                    <a:pt x="1950" y="17351"/>
                  </a:lnTo>
                  <a:lnTo>
                    <a:pt x="2224" y="16643"/>
                  </a:lnTo>
                  <a:lnTo>
                    <a:pt x="2518" y="16289"/>
                  </a:lnTo>
                  <a:lnTo>
                    <a:pt x="2884" y="15934"/>
                  </a:lnTo>
                  <a:lnTo>
                    <a:pt x="3321" y="17351"/>
                  </a:lnTo>
                  <a:lnTo>
                    <a:pt x="3889" y="17705"/>
                  </a:lnTo>
                  <a:lnTo>
                    <a:pt x="4194" y="17351"/>
                  </a:lnTo>
                  <a:lnTo>
                    <a:pt x="4377" y="17705"/>
                  </a:lnTo>
                  <a:lnTo>
                    <a:pt x="4864" y="17705"/>
                  </a:lnTo>
                  <a:lnTo>
                    <a:pt x="5037" y="16643"/>
                  </a:lnTo>
                  <a:lnTo>
                    <a:pt x="5250" y="17705"/>
                  </a:lnTo>
                  <a:lnTo>
                    <a:pt x="5829" y="17351"/>
                  </a:lnTo>
                  <a:lnTo>
                    <a:pt x="6550" y="18059"/>
                  </a:lnTo>
                  <a:lnTo>
                    <a:pt x="6794" y="17351"/>
                  </a:lnTo>
                  <a:lnTo>
                    <a:pt x="7362" y="16643"/>
                  </a:lnTo>
                  <a:lnTo>
                    <a:pt x="7738" y="16289"/>
                  </a:lnTo>
                  <a:lnTo>
                    <a:pt x="8175" y="16997"/>
                  </a:lnTo>
                  <a:lnTo>
                    <a:pt x="8480" y="17351"/>
                  </a:lnTo>
                  <a:lnTo>
                    <a:pt x="8825" y="16997"/>
                  </a:lnTo>
                  <a:lnTo>
                    <a:pt x="9434" y="17705"/>
                  </a:lnTo>
                  <a:lnTo>
                    <a:pt x="9830" y="16643"/>
                  </a:lnTo>
                  <a:lnTo>
                    <a:pt x="10206" y="16643"/>
                  </a:lnTo>
                  <a:lnTo>
                    <a:pt x="10602" y="15580"/>
                  </a:lnTo>
                  <a:lnTo>
                    <a:pt x="11100" y="16643"/>
                  </a:lnTo>
                  <a:lnTo>
                    <a:pt x="11750" y="15934"/>
                  </a:lnTo>
                  <a:lnTo>
                    <a:pt x="12491" y="15934"/>
                  </a:lnTo>
                  <a:lnTo>
                    <a:pt x="13151" y="16643"/>
                  </a:lnTo>
                  <a:lnTo>
                    <a:pt x="13547" y="15226"/>
                  </a:lnTo>
                  <a:lnTo>
                    <a:pt x="13984" y="15580"/>
                  </a:lnTo>
                  <a:lnTo>
                    <a:pt x="14156" y="16643"/>
                  </a:lnTo>
                  <a:lnTo>
                    <a:pt x="14339" y="16997"/>
                  </a:lnTo>
                  <a:lnTo>
                    <a:pt x="14918" y="16643"/>
                  </a:lnTo>
                  <a:lnTo>
                    <a:pt x="15426" y="16997"/>
                  </a:lnTo>
                  <a:lnTo>
                    <a:pt x="16116" y="17351"/>
                  </a:lnTo>
                  <a:lnTo>
                    <a:pt x="16309" y="16997"/>
                  </a:lnTo>
                  <a:lnTo>
                    <a:pt x="16441" y="16997"/>
                  </a:lnTo>
                  <a:lnTo>
                    <a:pt x="16614" y="16289"/>
                  </a:lnTo>
                  <a:lnTo>
                    <a:pt x="16959" y="16997"/>
                  </a:lnTo>
                  <a:lnTo>
                    <a:pt x="17122" y="17351"/>
                  </a:lnTo>
                  <a:lnTo>
                    <a:pt x="17243" y="16643"/>
                  </a:lnTo>
                  <a:lnTo>
                    <a:pt x="17386" y="17351"/>
                  </a:lnTo>
                  <a:lnTo>
                    <a:pt x="17660" y="16643"/>
                  </a:lnTo>
                  <a:lnTo>
                    <a:pt x="18096" y="17351"/>
                  </a:lnTo>
                  <a:lnTo>
                    <a:pt x="18523" y="15934"/>
                  </a:lnTo>
                  <a:lnTo>
                    <a:pt x="18696" y="16643"/>
                  </a:lnTo>
                  <a:lnTo>
                    <a:pt x="18878" y="16643"/>
                  </a:lnTo>
                  <a:lnTo>
                    <a:pt x="19671" y="15934"/>
                  </a:lnTo>
                  <a:lnTo>
                    <a:pt x="20442" y="16643"/>
                  </a:lnTo>
                  <a:lnTo>
                    <a:pt x="21041" y="15934"/>
                  </a:lnTo>
                  <a:lnTo>
                    <a:pt x="21245" y="15226"/>
                  </a:lnTo>
                  <a:lnTo>
                    <a:pt x="21366" y="14164"/>
                  </a:lnTo>
                  <a:lnTo>
                    <a:pt x="21458" y="12039"/>
                  </a:lnTo>
                  <a:lnTo>
                    <a:pt x="21529" y="9207"/>
                  </a:lnTo>
                  <a:lnTo>
                    <a:pt x="21600" y="4603"/>
                  </a:lnTo>
                  <a:lnTo>
                    <a:pt x="21600" y="15934"/>
                  </a:lnTo>
                  <a:lnTo>
                    <a:pt x="21570" y="17351"/>
                  </a:lnTo>
                  <a:lnTo>
                    <a:pt x="21509" y="19121"/>
                  </a:lnTo>
                  <a:lnTo>
                    <a:pt x="21397" y="20538"/>
                  </a:lnTo>
                  <a:lnTo>
                    <a:pt x="20605" y="21600"/>
                  </a:lnTo>
                  <a:lnTo>
                    <a:pt x="20026" y="20538"/>
                  </a:lnTo>
                  <a:lnTo>
                    <a:pt x="19752" y="21246"/>
                  </a:lnTo>
                  <a:lnTo>
                    <a:pt x="18828" y="21246"/>
                  </a:lnTo>
                  <a:lnTo>
                    <a:pt x="18564" y="20892"/>
                  </a:lnTo>
                  <a:lnTo>
                    <a:pt x="18279" y="21600"/>
                  </a:lnTo>
                  <a:lnTo>
                    <a:pt x="17995" y="20892"/>
                  </a:lnTo>
                  <a:lnTo>
                    <a:pt x="17660" y="21600"/>
                  </a:lnTo>
                  <a:lnTo>
                    <a:pt x="16786" y="21246"/>
                  </a:lnTo>
                  <a:lnTo>
                    <a:pt x="16533" y="20184"/>
                  </a:lnTo>
                  <a:lnTo>
                    <a:pt x="15710" y="21246"/>
                  </a:lnTo>
                  <a:lnTo>
                    <a:pt x="15162" y="19830"/>
                  </a:lnTo>
                  <a:lnTo>
                    <a:pt x="14522" y="21246"/>
                  </a:lnTo>
                  <a:lnTo>
                    <a:pt x="14034" y="20538"/>
                  </a:lnTo>
                  <a:lnTo>
                    <a:pt x="13567" y="21246"/>
                  </a:lnTo>
                  <a:lnTo>
                    <a:pt x="13303" y="20538"/>
                  </a:lnTo>
                  <a:lnTo>
                    <a:pt x="12755" y="20538"/>
                  </a:lnTo>
                  <a:lnTo>
                    <a:pt x="12542" y="20184"/>
                  </a:lnTo>
                  <a:lnTo>
                    <a:pt x="12308" y="20892"/>
                  </a:lnTo>
                  <a:lnTo>
                    <a:pt x="12064" y="20184"/>
                  </a:lnTo>
                  <a:lnTo>
                    <a:pt x="11810" y="20184"/>
                  </a:lnTo>
                  <a:lnTo>
                    <a:pt x="11516" y="20892"/>
                  </a:lnTo>
                  <a:lnTo>
                    <a:pt x="11232" y="21246"/>
                  </a:lnTo>
                  <a:lnTo>
                    <a:pt x="10917" y="21246"/>
                  </a:lnTo>
                  <a:lnTo>
                    <a:pt x="10460" y="20892"/>
                  </a:lnTo>
                  <a:lnTo>
                    <a:pt x="10135" y="21246"/>
                  </a:lnTo>
                  <a:lnTo>
                    <a:pt x="9861" y="20892"/>
                  </a:lnTo>
                  <a:lnTo>
                    <a:pt x="9597" y="20892"/>
                  </a:lnTo>
                  <a:lnTo>
                    <a:pt x="8987" y="21600"/>
                  </a:lnTo>
                  <a:lnTo>
                    <a:pt x="8500" y="20538"/>
                  </a:lnTo>
                  <a:lnTo>
                    <a:pt x="7962" y="21600"/>
                  </a:lnTo>
                  <a:lnTo>
                    <a:pt x="7515" y="20892"/>
                  </a:lnTo>
                  <a:lnTo>
                    <a:pt x="7027" y="21600"/>
                  </a:lnTo>
                  <a:lnTo>
                    <a:pt x="6621" y="20892"/>
                  </a:lnTo>
                  <a:lnTo>
                    <a:pt x="6184" y="20538"/>
                  </a:lnTo>
                  <a:lnTo>
                    <a:pt x="5778" y="20892"/>
                  </a:lnTo>
                  <a:lnTo>
                    <a:pt x="4377" y="20892"/>
                  </a:lnTo>
                  <a:lnTo>
                    <a:pt x="4072" y="21246"/>
                  </a:lnTo>
                  <a:lnTo>
                    <a:pt x="3158" y="20892"/>
                  </a:lnTo>
                  <a:lnTo>
                    <a:pt x="2600" y="20892"/>
                  </a:lnTo>
                  <a:lnTo>
                    <a:pt x="1046" y="20538"/>
                  </a:lnTo>
                  <a:lnTo>
                    <a:pt x="193" y="20538"/>
                  </a:lnTo>
                  <a:lnTo>
                    <a:pt x="41" y="19121"/>
                  </a:lnTo>
                  <a:lnTo>
                    <a:pt x="10" y="16289"/>
                  </a:lnTo>
                  <a:lnTo>
                    <a:pt x="0" y="13810"/>
                  </a:lnTo>
                  <a:lnTo>
                    <a:pt x="0" y="10977"/>
                  </a:lnTo>
                </a:path>
              </a:pathLst>
            </a:custGeom>
            <a:solidFill>
              <a:srgbClr val="000066"/>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grpSp>
      <p:grpSp>
        <p:nvGrpSpPr>
          <p:cNvPr id="2136" name="Group 21"/>
          <p:cNvGrpSpPr/>
          <p:nvPr/>
        </p:nvGrpSpPr>
        <p:grpSpPr>
          <a:xfrm>
            <a:off x="5646737" y="153987"/>
            <a:ext cx="3433764" cy="550864"/>
            <a:chOff x="0" y="0"/>
            <a:chExt cx="3433762" cy="550862"/>
          </a:xfrm>
        </p:grpSpPr>
        <p:sp>
          <p:nvSpPr>
            <p:cNvPr id="2131" name="Freeform 22"/>
            <p:cNvSpPr/>
            <p:nvPr/>
          </p:nvSpPr>
          <p:spPr>
            <a:xfrm>
              <a:off x="0" y="0"/>
              <a:ext cx="3433763" cy="449263"/>
            </a:xfrm>
            <a:custGeom>
              <a:avLst/>
              <a:gdLst/>
              <a:ahLst/>
              <a:cxnLst>
                <a:cxn ang="0">
                  <a:pos x="wd2" y="hd2"/>
                </a:cxn>
                <a:cxn ang="5400000">
                  <a:pos x="wd2" y="hd2"/>
                </a:cxn>
                <a:cxn ang="10800000">
                  <a:pos x="wd2" y="hd2"/>
                </a:cxn>
                <a:cxn ang="16200000">
                  <a:pos x="wd2" y="hd2"/>
                </a:cxn>
              </a:cxnLst>
              <a:rect l="0" t="0" r="r" b="b"/>
              <a:pathLst>
                <a:path w="21600" h="21600" extrusionOk="0">
                  <a:moveTo>
                    <a:pt x="290" y="305"/>
                  </a:moveTo>
                  <a:lnTo>
                    <a:pt x="459" y="0"/>
                  </a:lnTo>
                  <a:lnTo>
                    <a:pt x="20931" y="0"/>
                  </a:lnTo>
                  <a:lnTo>
                    <a:pt x="21171" y="229"/>
                  </a:lnTo>
                  <a:lnTo>
                    <a:pt x="21340" y="763"/>
                  </a:lnTo>
                  <a:lnTo>
                    <a:pt x="21490" y="2137"/>
                  </a:lnTo>
                  <a:lnTo>
                    <a:pt x="21570" y="3740"/>
                  </a:lnTo>
                  <a:lnTo>
                    <a:pt x="21600" y="5572"/>
                  </a:lnTo>
                  <a:lnTo>
                    <a:pt x="21600" y="21600"/>
                  </a:lnTo>
                  <a:lnTo>
                    <a:pt x="0" y="21600"/>
                  </a:lnTo>
                  <a:lnTo>
                    <a:pt x="0" y="6640"/>
                  </a:lnTo>
                  <a:lnTo>
                    <a:pt x="10" y="4503"/>
                  </a:lnTo>
                  <a:lnTo>
                    <a:pt x="90" y="2366"/>
                  </a:lnTo>
                  <a:lnTo>
                    <a:pt x="160" y="1221"/>
                  </a:lnTo>
                  <a:lnTo>
                    <a:pt x="290" y="305"/>
                  </a:lnTo>
                </a:path>
              </a:pathLst>
            </a:custGeom>
            <a:gradFill flip="none" rotWithShape="1">
              <a:gsLst>
                <a:gs pos="0">
                  <a:srgbClr val="00CCFF"/>
                </a:gs>
                <a:gs pos="100000">
                  <a:schemeClr val="accent3">
                    <a:lumOff val="44000"/>
                  </a:schemeClr>
                </a:gs>
              </a:gsLst>
              <a:lin ang="5400000" scaled="0"/>
            </a:gra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132" name="Freeform 23"/>
            <p:cNvSpPr/>
            <p:nvPr/>
          </p:nvSpPr>
          <p:spPr>
            <a:xfrm>
              <a:off x="0" y="287337"/>
              <a:ext cx="3433763" cy="193676"/>
            </a:xfrm>
            <a:custGeom>
              <a:avLst/>
              <a:gdLst/>
              <a:ahLst/>
              <a:cxnLst>
                <a:cxn ang="0">
                  <a:pos x="wd2" y="hd2"/>
                </a:cxn>
                <a:cxn ang="5400000">
                  <a:pos x="wd2" y="hd2"/>
                </a:cxn>
                <a:cxn ang="10800000">
                  <a:pos x="wd2" y="hd2"/>
                </a:cxn>
                <a:cxn ang="16200000">
                  <a:pos x="wd2" y="hd2"/>
                </a:cxn>
              </a:cxnLst>
              <a:rect l="0" t="0" r="r" b="b"/>
              <a:pathLst>
                <a:path w="21600" h="21600" extrusionOk="0">
                  <a:moveTo>
                    <a:pt x="749" y="6728"/>
                  </a:moveTo>
                  <a:lnTo>
                    <a:pt x="1049" y="7436"/>
                  </a:lnTo>
                  <a:lnTo>
                    <a:pt x="1378" y="6728"/>
                  </a:lnTo>
                  <a:lnTo>
                    <a:pt x="1698" y="7436"/>
                  </a:lnTo>
                  <a:lnTo>
                    <a:pt x="1947" y="9384"/>
                  </a:lnTo>
                  <a:lnTo>
                    <a:pt x="2207" y="11154"/>
                  </a:lnTo>
                  <a:lnTo>
                    <a:pt x="2656" y="9561"/>
                  </a:lnTo>
                  <a:lnTo>
                    <a:pt x="3046" y="8852"/>
                  </a:lnTo>
                  <a:lnTo>
                    <a:pt x="3595" y="8852"/>
                  </a:lnTo>
                  <a:lnTo>
                    <a:pt x="3994" y="7790"/>
                  </a:lnTo>
                  <a:lnTo>
                    <a:pt x="4344" y="8852"/>
                  </a:lnTo>
                  <a:lnTo>
                    <a:pt x="4654" y="10092"/>
                  </a:lnTo>
                  <a:lnTo>
                    <a:pt x="4933" y="10446"/>
                  </a:lnTo>
                  <a:lnTo>
                    <a:pt x="5373" y="8852"/>
                  </a:lnTo>
                  <a:lnTo>
                    <a:pt x="5852" y="8852"/>
                  </a:lnTo>
                  <a:lnTo>
                    <a:pt x="6531" y="9561"/>
                  </a:lnTo>
                  <a:lnTo>
                    <a:pt x="6821" y="11508"/>
                  </a:lnTo>
                  <a:lnTo>
                    <a:pt x="7270" y="11154"/>
                  </a:lnTo>
                  <a:lnTo>
                    <a:pt x="7719" y="7790"/>
                  </a:lnTo>
                  <a:lnTo>
                    <a:pt x="8139" y="6728"/>
                  </a:lnTo>
                  <a:lnTo>
                    <a:pt x="8428" y="7790"/>
                  </a:lnTo>
                  <a:lnTo>
                    <a:pt x="8788" y="10623"/>
                  </a:lnTo>
                  <a:lnTo>
                    <a:pt x="9197" y="11685"/>
                  </a:lnTo>
                  <a:lnTo>
                    <a:pt x="9667" y="9915"/>
                  </a:lnTo>
                  <a:lnTo>
                    <a:pt x="9876" y="9207"/>
                  </a:lnTo>
                  <a:lnTo>
                    <a:pt x="10116" y="10623"/>
                  </a:lnTo>
                  <a:lnTo>
                    <a:pt x="10306" y="8852"/>
                  </a:lnTo>
                  <a:lnTo>
                    <a:pt x="10515" y="6728"/>
                  </a:lnTo>
                  <a:lnTo>
                    <a:pt x="10765" y="4603"/>
                  </a:lnTo>
                  <a:lnTo>
                    <a:pt x="11035" y="3895"/>
                  </a:lnTo>
                  <a:lnTo>
                    <a:pt x="11344" y="4603"/>
                  </a:lnTo>
                  <a:lnTo>
                    <a:pt x="11654" y="3718"/>
                  </a:lnTo>
                  <a:lnTo>
                    <a:pt x="11963" y="2479"/>
                  </a:lnTo>
                  <a:lnTo>
                    <a:pt x="12163" y="2479"/>
                  </a:lnTo>
                  <a:lnTo>
                    <a:pt x="12353" y="2833"/>
                  </a:lnTo>
                  <a:lnTo>
                    <a:pt x="12632" y="5666"/>
                  </a:lnTo>
                  <a:lnTo>
                    <a:pt x="12912" y="5134"/>
                  </a:lnTo>
                  <a:lnTo>
                    <a:pt x="13142" y="7790"/>
                  </a:lnTo>
                  <a:lnTo>
                    <a:pt x="13591" y="7790"/>
                  </a:lnTo>
                  <a:lnTo>
                    <a:pt x="13971" y="6197"/>
                  </a:lnTo>
                  <a:lnTo>
                    <a:pt x="14150" y="8321"/>
                  </a:lnTo>
                  <a:lnTo>
                    <a:pt x="14340" y="10446"/>
                  </a:lnTo>
                  <a:lnTo>
                    <a:pt x="14600" y="9915"/>
                  </a:lnTo>
                  <a:lnTo>
                    <a:pt x="14909" y="11154"/>
                  </a:lnTo>
                  <a:lnTo>
                    <a:pt x="15239" y="9915"/>
                  </a:lnTo>
                  <a:lnTo>
                    <a:pt x="15868" y="11154"/>
                  </a:lnTo>
                  <a:lnTo>
                    <a:pt x="16138" y="12216"/>
                  </a:lnTo>
                  <a:lnTo>
                    <a:pt x="16447" y="9207"/>
                  </a:lnTo>
                  <a:lnTo>
                    <a:pt x="16647" y="9030"/>
                  </a:lnTo>
                  <a:lnTo>
                    <a:pt x="16887" y="10092"/>
                  </a:lnTo>
                  <a:lnTo>
                    <a:pt x="17116" y="9561"/>
                  </a:lnTo>
                  <a:lnTo>
                    <a:pt x="17406" y="6728"/>
                  </a:lnTo>
                  <a:lnTo>
                    <a:pt x="17905" y="5843"/>
                  </a:lnTo>
                  <a:lnTo>
                    <a:pt x="18145" y="6197"/>
                  </a:lnTo>
                  <a:lnTo>
                    <a:pt x="18394" y="6197"/>
                  </a:lnTo>
                  <a:lnTo>
                    <a:pt x="18754" y="2479"/>
                  </a:lnTo>
                  <a:lnTo>
                    <a:pt x="18964" y="1062"/>
                  </a:lnTo>
                  <a:lnTo>
                    <a:pt x="19233" y="1770"/>
                  </a:lnTo>
                  <a:lnTo>
                    <a:pt x="19543" y="5666"/>
                  </a:lnTo>
                  <a:lnTo>
                    <a:pt x="19852" y="3187"/>
                  </a:lnTo>
                  <a:lnTo>
                    <a:pt x="20142" y="0"/>
                  </a:lnTo>
                  <a:lnTo>
                    <a:pt x="20392" y="177"/>
                  </a:lnTo>
                  <a:lnTo>
                    <a:pt x="20681" y="6728"/>
                  </a:lnTo>
                  <a:lnTo>
                    <a:pt x="20901" y="5666"/>
                  </a:lnTo>
                  <a:lnTo>
                    <a:pt x="21221" y="2833"/>
                  </a:lnTo>
                  <a:lnTo>
                    <a:pt x="21470" y="2833"/>
                  </a:lnTo>
                  <a:lnTo>
                    <a:pt x="21600" y="4957"/>
                  </a:lnTo>
                  <a:lnTo>
                    <a:pt x="21600" y="21600"/>
                  </a:lnTo>
                  <a:lnTo>
                    <a:pt x="9077" y="16820"/>
                  </a:lnTo>
                  <a:lnTo>
                    <a:pt x="8918" y="17528"/>
                  </a:lnTo>
                  <a:lnTo>
                    <a:pt x="0" y="15580"/>
                  </a:lnTo>
                  <a:lnTo>
                    <a:pt x="0" y="3364"/>
                  </a:lnTo>
                  <a:lnTo>
                    <a:pt x="130" y="5134"/>
                  </a:lnTo>
                  <a:lnTo>
                    <a:pt x="320" y="5843"/>
                  </a:lnTo>
                  <a:lnTo>
                    <a:pt x="559" y="6020"/>
                  </a:lnTo>
                  <a:lnTo>
                    <a:pt x="749" y="6728"/>
                  </a:lnTo>
                </a:path>
              </a:pathLst>
            </a:custGeom>
            <a:solidFill>
              <a:srgbClr val="003300"/>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133" name="Freeform 24"/>
            <p:cNvSpPr/>
            <p:nvPr/>
          </p:nvSpPr>
          <p:spPr>
            <a:xfrm>
              <a:off x="0" y="354012"/>
              <a:ext cx="3433763" cy="196851"/>
            </a:xfrm>
            <a:custGeom>
              <a:avLst/>
              <a:gdLst/>
              <a:ahLst/>
              <a:cxnLst>
                <a:cxn ang="0">
                  <a:pos x="wd2" y="hd2"/>
                </a:cxn>
                <a:cxn ang="5400000">
                  <a:pos x="wd2" y="hd2"/>
                </a:cxn>
                <a:cxn ang="10800000">
                  <a:pos x="wd2" y="hd2"/>
                </a:cxn>
                <a:cxn ang="16200000">
                  <a:pos x="wd2" y="hd2"/>
                </a:cxn>
              </a:cxnLst>
              <a:rect l="0" t="0" r="r" b="b"/>
              <a:pathLst>
                <a:path w="21600" h="21600" extrusionOk="0">
                  <a:moveTo>
                    <a:pt x="290" y="20903"/>
                  </a:moveTo>
                  <a:lnTo>
                    <a:pt x="459" y="21426"/>
                  </a:lnTo>
                  <a:lnTo>
                    <a:pt x="659" y="21600"/>
                  </a:lnTo>
                  <a:lnTo>
                    <a:pt x="20931" y="21600"/>
                  </a:lnTo>
                  <a:lnTo>
                    <a:pt x="21171" y="21252"/>
                  </a:lnTo>
                  <a:lnTo>
                    <a:pt x="21340" y="20903"/>
                  </a:lnTo>
                  <a:lnTo>
                    <a:pt x="21490" y="19684"/>
                  </a:lnTo>
                  <a:lnTo>
                    <a:pt x="21570" y="18116"/>
                  </a:lnTo>
                  <a:lnTo>
                    <a:pt x="21600" y="16548"/>
                  </a:lnTo>
                  <a:lnTo>
                    <a:pt x="21600" y="2439"/>
                  </a:lnTo>
                  <a:lnTo>
                    <a:pt x="21410" y="0"/>
                  </a:lnTo>
                  <a:lnTo>
                    <a:pt x="21310" y="697"/>
                  </a:lnTo>
                  <a:lnTo>
                    <a:pt x="21221" y="3135"/>
                  </a:lnTo>
                  <a:lnTo>
                    <a:pt x="21151" y="5923"/>
                  </a:lnTo>
                  <a:lnTo>
                    <a:pt x="21061" y="5748"/>
                  </a:lnTo>
                  <a:lnTo>
                    <a:pt x="20941" y="5400"/>
                  </a:lnTo>
                  <a:lnTo>
                    <a:pt x="20681" y="4006"/>
                  </a:lnTo>
                  <a:lnTo>
                    <a:pt x="20512" y="2961"/>
                  </a:lnTo>
                  <a:lnTo>
                    <a:pt x="20242" y="2439"/>
                  </a:lnTo>
                  <a:lnTo>
                    <a:pt x="19952" y="3658"/>
                  </a:lnTo>
                  <a:lnTo>
                    <a:pt x="19673" y="5748"/>
                  </a:lnTo>
                  <a:lnTo>
                    <a:pt x="19483" y="4355"/>
                  </a:lnTo>
                  <a:lnTo>
                    <a:pt x="19313" y="4006"/>
                  </a:lnTo>
                  <a:lnTo>
                    <a:pt x="19074" y="2961"/>
                  </a:lnTo>
                  <a:lnTo>
                    <a:pt x="18824" y="3310"/>
                  </a:lnTo>
                  <a:lnTo>
                    <a:pt x="18654" y="4703"/>
                  </a:lnTo>
                  <a:lnTo>
                    <a:pt x="18584" y="6445"/>
                  </a:lnTo>
                  <a:lnTo>
                    <a:pt x="18384" y="5748"/>
                  </a:lnTo>
                  <a:lnTo>
                    <a:pt x="18105" y="5748"/>
                  </a:lnTo>
                  <a:lnTo>
                    <a:pt x="17735" y="4877"/>
                  </a:lnTo>
                  <a:lnTo>
                    <a:pt x="17416" y="6445"/>
                  </a:lnTo>
                  <a:lnTo>
                    <a:pt x="17136" y="4181"/>
                  </a:lnTo>
                  <a:lnTo>
                    <a:pt x="16767" y="5748"/>
                  </a:lnTo>
                  <a:lnTo>
                    <a:pt x="16417" y="9406"/>
                  </a:lnTo>
                  <a:lnTo>
                    <a:pt x="16118" y="8013"/>
                  </a:lnTo>
                  <a:lnTo>
                    <a:pt x="15868" y="6619"/>
                  </a:lnTo>
                  <a:lnTo>
                    <a:pt x="15578" y="5923"/>
                  </a:lnTo>
                  <a:lnTo>
                    <a:pt x="15219" y="6445"/>
                  </a:lnTo>
                  <a:lnTo>
                    <a:pt x="14650" y="7665"/>
                  </a:lnTo>
                  <a:lnTo>
                    <a:pt x="14150" y="6271"/>
                  </a:lnTo>
                  <a:lnTo>
                    <a:pt x="13931" y="6968"/>
                  </a:lnTo>
                  <a:lnTo>
                    <a:pt x="13651" y="5748"/>
                  </a:lnTo>
                  <a:lnTo>
                    <a:pt x="13461" y="4355"/>
                  </a:lnTo>
                  <a:lnTo>
                    <a:pt x="13252" y="4181"/>
                  </a:lnTo>
                  <a:lnTo>
                    <a:pt x="12852" y="4877"/>
                  </a:lnTo>
                  <a:lnTo>
                    <a:pt x="12353" y="7490"/>
                  </a:lnTo>
                  <a:lnTo>
                    <a:pt x="11923" y="5226"/>
                  </a:lnTo>
                  <a:lnTo>
                    <a:pt x="11574" y="5748"/>
                  </a:lnTo>
                  <a:lnTo>
                    <a:pt x="11234" y="8884"/>
                  </a:lnTo>
                  <a:lnTo>
                    <a:pt x="10635" y="6619"/>
                  </a:lnTo>
                  <a:lnTo>
                    <a:pt x="10176" y="7839"/>
                  </a:lnTo>
                  <a:lnTo>
                    <a:pt x="9866" y="6619"/>
                  </a:lnTo>
                  <a:lnTo>
                    <a:pt x="9417" y="7316"/>
                  </a:lnTo>
                  <a:lnTo>
                    <a:pt x="8958" y="8884"/>
                  </a:lnTo>
                  <a:lnTo>
                    <a:pt x="8648" y="8361"/>
                  </a:lnTo>
                  <a:lnTo>
                    <a:pt x="7999" y="7839"/>
                  </a:lnTo>
                  <a:lnTo>
                    <a:pt x="7589" y="8884"/>
                  </a:lnTo>
                  <a:lnTo>
                    <a:pt x="6910" y="8013"/>
                  </a:lnTo>
                  <a:lnTo>
                    <a:pt x="6351" y="7316"/>
                  </a:lnTo>
                  <a:lnTo>
                    <a:pt x="5742" y="5748"/>
                  </a:lnTo>
                  <a:lnTo>
                    <a:pt x="5173" y="7316"/>
                  </a:lnTo>
                  <a:lnTo>
                    <a:pt x="4534" y="4006"/>
                  </a:lnTo>
                  <a:lnTo>
                    <a:pt x="4034" y="4181"/>
                  </a:lnTo>
                  <a:lnTo>
                    <a:pt x="3705" y="6097"/>
                  </a:lnTo>
                  <a:lnTo>
                    <a:pt x="3485" y="4529"/>
                  </a:lnTo>
                  <a:lnTo>
                    <a:pt x="3216" y="5400"/>
                  </a:lnTo>
                  <a:lnTo>
                    <a:pt x="2866" y="5748"/>
                  </a:lnTo>
                  <a:lnTo>
                    <a:pt x="2517" y="6271"/>
                  </a:lnTo>
                  <a:lnTo>
                    <a:pt x="2107" y="7665"/>
                  </a:lnTo>
                  <a:lnTo>
                    <a:pt x="1758" y="6097"/>
                  </a:lnTo>
                  <a:lnTo>
                    <a:pt x="1428" y="6794"/>
                  </a:lnTo>
                  <a:lnTo>
                    <a:pt x="989" y="7490"/>
                  </a:lnTo>
                  <a:lnTo>
                    <a:pt x="709" y="6794"/>
                  </a:lnTo>
                  <a:lnTo>
                    <a:pt x="200" y="6445"/>
                  </a:lnTo>
                  <a:lnTo>
                    <a:pt x="0" y="8013"/>
                  </a:lnTo>
                  <a:lnTo>
                    <a:pt x="20" y="12716"/>
                  </a:lnTo>
                  <a:lnTo>
                    <a:pt x="50" y="16723"/>
                  </a:lnTo>
                  <a:lnTo>
                    <a:pt x="160" y="20206"/>
                  </a:lnTo>
                  <a:lnTo>
                    <a:pt x="290" y="20903"/>
                  </a:lnTo>
                </a:path>
              </a:pathLst>
            </a:custGeom>
            <a:gradFill flip="none" rotWithShape="1">
              <a:gsLst>
                <a:gs pos="0">
                  <a:srgbClr val="CC6600"/>
                </a:gs>
                <a:gs pos="100000">
                  <a:srgbClr val="000000"/>
                </a:gs>
              </a:gsLst>
              <a:lin ang="5400000" scaled="0"/>
            </a:gra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134" name="Freeform 25"/>
            <p:cNvSpPr/>
            <p:nvPr/>
          </p:nvSpPr>
          <p:spPr>
            <a:xfrm>
              <a:off x="20637" y="11112"/>
              <a:ext cx="3378201" cy="255589"/>
            </a:xfrm>
            <a:custGeom>
              <a:avLst/>
              <a:gdLst/>
              <a:ahLst/>
              <a:cxnLst>
                <a:cxn ang="0">
                  <a:pos x="wd2" y="hd2"/>
                </a:cxn>
                <a:cxn ang="5400000">
                  <a:pos x="wd2" y="hd2"/>
                </a:cxn>
                <a:cxn ang="10800000">
                  <a:pos x="wd2" y="hd2"/>
                </a:cxn>
                <a:cxn ang="16200000">
                  <a:pos x="wd2" y="hd2"/>
                </a:cxn>
              </a:cxnLst>
              <a:rect l="0" t="0" r="r" b="b"/>
              <a:pathLst>
                <a:path w="21600" h="21600" extrusionOk="0">
                  <a:moveTo>
                    <a:pt x="0" y="10465"/>
                  </a:moveTo>
                  <a:lnTo>
                    <a:pt x="0" y="21600"/>
                  </a:lnTo>
                  <a:lnTo>
                    <a:pt x="51" y="17307"/>
                  </a:lnTo>
                  <a:lnTo>
                    <a:pt x="71" y="13953"/>
                  </a:lnTo>
                  <a:lnTo>
                    <a:pt x="91" y="7781"/>
                  </a:lnTo>
                  <a:lnTo>
                    <a:pt x="152" y="4830"/>
                  </a:lnTo>
                  <a:lnTo>
                    <a:pt x="284" y="3891"/>
                  </a:lnTo>
                  <a:lnTo>
                    <a:pt x="609" y="3220"/>
                  </a:lnTo>
                  <a:lnTo>
                    <a:pt x="1025" y="3354"/>
                  </a:lnTo>
                  <a:lnTo>
                    <a:pt x="2030" y="3354"/>
                  </a:lnTo>
                  <a:lnTo>
                    <a:pt x="2467" y="3891"/>
                  </a:lnTo>
                  <a:lnTo>
                    <a:pt x="3106" y="3354"/>
                  </a:lnTo>
                  <a:lnTo>
                    <a:pt x="3837" y="3757"/>
                  </a:lnTo>
                  <a:lnTo>
                    <a:pt x="4375" y="3622"/>
                  </a:lnTo>
                  <a:lnTo>
                    <a:pt x="5451" y="3891"/>
                  </a:lnTo>
                  <a:lnTo>
                    <a:pt x="5826" y="3891"/>
                  </a:lnTo>
                  <a:lnTo>
                    <a:pt x="6547" y="3354"/>
                  </a:lnTo>
                  <a:lnTo>
                    <a:pt x="6791" y="4025"/>
                  </a:lnTo>
                  <a:lnTo>
                    <a:pt x="7461" y="3354"/>
                  </a:lnTo>
                  <a:lnTo>
                    <a:pt x="8486" y="3891"/>
                  </a:lnTo>
                  <a:lnTo>
                    <a:pt x="8831" y="4427"/>
                  </a:lnTo>
                  <a:lnTo>
                    <a:pt x="9369" y="3891"/>
                  </a:lnTo>
                  <a:lnTo>
                    <a:pt x="9826" y="4696"/>
                  </a:lnTo>
                  <a:lnTo>
                    <a:pt x="10211" y="4696"/>
                  </a:lnTo>
                  <a:lnTo>
                    <a:pt x="10952" y="3891"/>
                  </a:lnTo>
                  <a:lnTo>
                    <a:pt x="11663" y="4427"/>
                  </a:lnTo>
                  <a:lnTo>
                    <a:pt x="12302" y="5366"/>
                  </a:lnTo>
                  <a:lnTo>
                    <a:pt x="12495" y="5501"/>
                  </a:lnTo>
                  <a:lnTo>
                    <a:pt x="13358" y="4964"/>
                  </a:lnTo>
                  <a:lnTo>
                    <a:pt x="14160" y="4561"/>
                  </a:lnTo>
                  <a:lnTo>
                    <a:pt x="14353" y="4293"/>
                  </a:lnTo>
                  <a:lnTo>
                    <a:pt x="14647" y="4427"/>
                  </a:lnTo>
                  <a:lnTo>
                    <a:pt x="15479" y="4830"/>
                  </a:lnTo>
                  <a:lnTo>
                    <a:pt x="16119" y="4025"/>
                  </a:lnTo>
                  <a:lnTo>
                    <a:pt x="16454" y="4293"/>
                  </a:lnTo>
                  <a:lnTo>
                    <a:pt x="16961" y="4427"/>
                  </a:lnTo>
                  <a:lnTo>
                    <a:pt x="17398" y="3891"/>
                  </a:lnTo>
                  <a:lnTo>
                    <a:pt x="17682" y="3354"/>
                  </a:lnTo>
                  <a:lnTo>
                    <a:pt x="18078" y="4293"/>
                  </a:lnTo>
                  <a:lnTo>
                    <a:pt x="18880" y="4561"/>
                  </a:lnTo>
                  <a:lnTo>
                    <a:pt x="19418" y="3354"/>
                  </a:lnTo>
                  <a:lnTo>
                    <a:pt x="20199" y="4427"/>
                  </a:lnTo>
                  <a:lnTo>
                    <a:pt x="21062" y="4427"/>
                  </a:lnTo>
                  <a:lnTo>
                    <a:pt x="21245" y="6306"/>
                  </a:lnTo>
                  <a:lnTo>
                    <a:pt x="21367" y="7245"/>
                  </a:lnTo>
                  <a:lnTo>
                    <a:pt x="21468" y="9123"/>
                  </a:lnTo>
                  <a:lnTo>
                    <a:pt x="21539" y="12343"/>
                  </a:lnTo>
                  <a:lnTo>
                    <a:pt x="21600" y="16636"/>
                  </a:lnTo>
                  <a:lnTo>
                    <a:pt x="21600" y="5501"/>
                  </a:lnTo>
                  <a:lnTo>
                    <a:pt x="21570" y="4025"/>
                  </a:lnTo>
                  <a:lnTo>
                    <a:pt x="21519" y="2147"/>
                  </a:lnTo>
                  <a:lnTo>
                    <a:pt x="21204" y="939"/>
                  </a:lnTo>
                  <a:lnTo>
                    <a:pt x="20037" y="805"/>
                  </a:lnTo>
                  <a:lnTo>
                    <a:pt x="19753" y="134"/>
                  </a:lnTo>
                  <a:lnTo>
                    <a:pt x="18829" y="134"/>
                  </a:lnTo>
                  <a:lnTo>
                    <a:pt x="18565" y="402"/>
                  </a:lnTo>
                  <a:lnTo>
                    <a:pt x="18007" y="402"/>
                  </a:lnTo>
                  <a:lnTo>
                    <a:pt x="17591" y="268"/>
                  </a:lnTo>
                  <a:lnTo>
                    <a:pt x="16829" y="1073"/>
                  </a:lnTo>
                  <a:lnTo>
                    <a:pt x="15236" y="402"/>
                  </a:lnTo>
                  <a:lnTo>
                    <a:pt x="14748" y="805"/>
                  </a:lnTo>
                  <a:lnTo>
                    <a:pt x="13865" y="1342"/>
                  </a:lnTo>
                  <a:lnTo>
                    <a:pt x="13307" y="805"/>
                  </a:lnTo>
                  <a:lnTo>
                    <a:pt x="12302" y="805"/>
                  </a:lnTo>
                  <a:lnTo>
                    <a:pt x="11815" y="1207"/>
                  </a:lnTo>
                  <a:lnTo>
                    <a:pt x="11521" y="537"/>
                  </a:lnTo>
                  <a:lnTo>
                    <a:pt x="10465" y="805"/>
                  </a:lnTo>
                  <a:lnTo>
                    <a:pt x="10150" y="805"/>
                  </a:lnTo>
                  <a:lnTo>
                    <a:pt x="9592" y="537"/>
                  </a:lnTo>
                  <a:lnTo>
                    <a:pt x="8496" y="805"/>
                  </a:lnTo>
                  <a:lnTo>
                    <a:pt x="7521" y="537"/>
                  </a:lnTo>
                  <a:lnTo>
                    <a:pt x="6618" y="537"/>
                  </a:lnTo>
                  <a:lnTo>
                    <a:pt x="6192" y="805"/>
                  </a:lnTo>
                  <a:lnTo>
                    <a:pt x="5776" y="268"/>
                  </a:lnTo>
                  <a:lnTo>
                    <a:pt x="4375" y="268"/>
                  </a:lnTo>
                  <a:lnTo>
                    <a:pt x="3167" y="537"/>
                  </a:lnTo>
                  <a:lnTo>
                    <a:pt x="2598" y="268"/>
                  </a:lnTo>
                  <a:lnTo>
                    <a:pt x="1929" y="537"/>
                  </a:lnTo>
                  <a:lnTo>
                    <a:pt x="1086" y="0"/>
                  </a:lnTo>
                  <a:lnTo>
                    <a:pt x="568" y="0"/>
                  </a:lnTo>
                  <a:lnTo>
                    <a:pt x="345" y="134"/>
                  </a:lnTo>
                  <a:lnTo>
                    <a:pt x="193" y="805"/>
                  </a:lnTo>
                  <a:lnTo>
                    <a:pt x="51" y="2415"/>
                  </a:lnTo>
                  <a:lnTo>
                    <a:pt x="10" y="4964"/>
                  </a:lnTo>
                  <a:lnTo>
                    <a:pt x="0" y="7513"/>
                  </a:lnTo>
                  <a:lnTo>
                    <a:pt x="0" y="10465"/>
                  </a:lnTo>
                </a:path>
              </a:pathLst>
            </a:custGeom>
            <a:solidFill>
              <a:schemeClr val="accent3">
                <a:lumOff val="44000"/>
              </a:schemeClr>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135" name="Freeform 26"/>
            <p:cNvSpPr/>
            <p:nvPr/>
          </p:nvSpPr>
          <p:spPr>
            <a:xfrm>
              <a:off x="26987" y="422275"/>
              <a:ext cx="3376614" cy="101601"/>
            </a:xfrm>
            <a:custGeom>
              <a:avLst/>
              <a:gdLst/>
              <a:ahLst/>
              <a:cxnLst>
                <a:cxn ang="0">
                  <a:pos x="wd2" y="hd2"/>
                </a:cxn>
                <a:cxn ang="5400000">
                  <a:pos x="wd2" y="hd2"/>
                </a:cxn>
                <a:cxn ang="10800000">
                  <a:pos x="wd2" y="hd2"/>
                </a:cxn>
                <a:cxn ang="16200000">
                  <a:pos x="wd2" y="hd2"/>
                </a:cxn>
              </a:cxnLst>
              <a:rect l="0" t="0" r="r" b="b"/>
              <a:pathLst>
                <a:path w="21600" h="21600" extrusionOk="0">
                  <a:moveTo>
                    <a:pt x="0" y="10800"/>
                  </a:moveTo>
                  <a:lnTo>
                    <a:pt x="0" y="0"/>
                  </a:lnTo>
                  <a:lnTo>
                    <a:pt x="61" y="4050"/>
                  </a:lnTo>
                  <a:lnTo>
                    <a:pt x="71" y="7425"/>
                  </a:lnTo>
                  <a:lnTo>
                    <a:pt x="81" y="13500"/>
                  </a:lnTo>
                  <a:lnTo>
                    <a:pt x="152" y="16538"/>
                  </a:lnTo>
                  <a:lnTo>
                    <a:pt x="274" y="17550"/>
                  </a:lnTo>
                  <a:lnTo>
                    <a:pt x="406" y="16875"/>
                  </a:lnTo>
                  <a:lnTo>
                    <a:pt x="599" y="16538"/>
                  </a:lnTo>
                  <a:lnTo>
                    <a:pt x="924" y="16200"/>
                  </a:lnTo>
                  <a:lnTo>
                    <a:pt x="1117" y="16538"/>
                  </a:lnTo>
                  <a:lnTo>
                    <a:pt x="1290" y="16538"/>
                  </a:lnTo>
                  <a:lnTo>
                    <a:pt x="1645" y="16875"/>
                  </a:lnTo>
                  <a:lnTo>
                    <a:pt x="1777" y="17213"/>
                  </a:lnTo>
                  <a:lnTo>
                    <a:pt x="1950" y="17213"/>
                  </a:lnTo>
                  <a:lnTo>
                    <a:pt x="2224" y="16538"/>
                  </a:lnTo>
                  <a:lnTo>
                    <a:pt x="2518" y="16200"/>
                  </a:lnTo>
                  <a:lnTo>
                    <a:pt x="2884" y="16200"/>
                  </a:lnTo>
                  <a:lnTo>
                    <a:pt x="3321" y="17213"/>
                  </a:lnTo>
                  <a:lnTo>
                    <a:pt x="3889" y="17888"/>
                  </a:lnTo>
                  <a:lnTo>
                    <a:pt x="4194" y="17213"/>
                  </a:lnTo>
                  <a:lnTo>
                    <a:pt x="4377" y="17888"/>
                  </a:lnTo>
                  <a:lnTo>
                    <a:pt x="4864" y="17888"/>
                  </a:lnTo>
                  <a:lnTo>
                    <a:pt x="5037" y="16875"/>
                  </a:lnTo>
                  <a:lnTo>
                    <a:pt x="5250" y="17550"/>
                  </a:lnTo>
                  <a:lnTo>
                    <a:pt x="5829" y="17550"/>
                  </a:lnTo>
                  <a:lnTo>
                    <a:pt x="6550" y="17888"/>
                  </a:lnTo>
                  <a:lnTo>
                    <a:pt x="6794" y="17213"/>
                  </a:lnTo>
                  <a:lnTo>
                    <a:pt x="7362" y="16538"/>
                  </a:lnTo>
                  <a:lnTo>
                    <a:pt x="7738" y="16200"/>
                  </a:lnTo>
                  <a:lnTo>
                    <a:pt x="8175" y="16875"/>
                  </a:lnTo>
                  <a:lnTo>
                    <a:pt x="8480" y="17550"/>
                  </a:lnTo>
                  <a:lnTo>
                    <a:pt x="8825" y="16875"/>
                  </a:lnTo>
                  <a:lnTo>
                    <a:pt x="9434" y="17550"/>
                  </a:lnTo>
                  <a:lnTo>
                    <a:pt x="9830" y="16538"/>
                  </a:lnTo>
                  <a:lnTo>
                    <a:pt x="10206" y="16538"/>
                  </a:lnTo>
                  <a:lnTo>
                    <a:pt x="10602" y="15525"/>
                  </a:lnTo>
                  <a:lnTo>
                    <a:pt x="11100" y="16875"/>
                  </a:lnTo>
                  <a:lnTo>
                    <a:pt x="11750" y="15863"/>
                  </a:lnTo>
                  <a:lnTo>
                    <a:pt x="12491" y="15863"/>
                  </a:lnTo>
                  <a:lnTo>
                    <a:pt x="13151" y="16538"/>
                  </a:lnTo>
                  <a:lnTo>
                    <a:pt x="13547" y="15525"/>
                  </a:lnTo>
                  <a:lnTo>
                    <a:pt x="13984" y="15525"/>
                  </a:lnTo>
                  <a:lnTo>
                    <a:pt x="14156" y="16875"/>
                  </a:lnTo>
                  <a:lnTo>
                    <a:pt x="14339" y="17213"/>
                  </a:lnTo>
                  <a:lnTo>
                    <a:pt x="14918" y="16538"/>
                  </a:lnTo>
                  <a:lnTo>
                    <a:pt x="15426" y="17213"/>
                  </a:lnTo>
                  <a:lnTo>
                    <a:pt x="16441" y="17213"/>
                  </a:lnTo>
                  <a:lnTo>
                    <a:pt x="16614" y="16200"/>
                  </a:lnTo>
                  <a:lnTo>
                    <a:pt x="16959" y="16875"/>
                  </a:lnTo>
                  <a:lnTo>
                    <a:pt x="17122" y="17213"/>
                  </a:lnTo>
                  <a:lnTo>
                    <a:pt x="17243" y="16875"/>
                  </a:lnTo>
                  <a:lnTo>
                    <a:pt x="17386" y="17550"/>
                  </a:lnTo>
                  <a:lnTo>
                    <a:pt x="17660" y="16538"/>
                  </a:lnTo>
                  <a:lnTo>
                    <a:pt x="18096" y="17213"/>
                  </a:lnTo>
                  <a:lnTo>
                    <a:pt x="18523" y="16200"/>
                  </a:lnTo>
                  <a:lnTo>
                    <a:pt x="18696" y="16875"/>
                  </a:lnTo>
                  <a:lnTo>
                    <a:pt x="18878" y="16875"/>
                  </a:lnTo>
                  <a:lnTo>
                    <a:pt x="19671" y="16200"/>
                  </a:lnTo>
                  <a:lnTo>
                    <a:pt x="20442" y="16875"/>
                  </a:lnTo>
                  <a:lnTo>
                    <a:pt x="21041" y="15863"/>
                  </a:lnTo>
                  <a:lnTo>
                    <a:pt x="21245" y="15188"/>
                  </a:lnTo>
                  <a:lnTo>
                    <a:pt x="21366" y="14175"/>
                  </a:lnTo>
                  <a:lnTo>
                    <a:pt x="21458" y="12150"/>
                  </a:lnTo>
                  <a:lnTo>
                    <a:pt x="21529" y="9112"/>
                  </a:lnTo>
                  <a:lnTo>
                    <a:pt x="21600" y="4725"/>
                  </a:lnTo>
                  <a:lnTo>
                    <a:pt x="21600" y="15863"/>
                  </a:lnTo>
                  <a:lnTo>
                    <a:pt x="21570" y="17213"/>
                  </a:lnTo>
                  <a:lnTo>
                    <a:pt x="21509" y="19238"/>
                  </a:lnTo>
                  <a:lnTo>
                    <a:pt x="21397" y="20588"/>
                  </a:lnTo>
                  <a:lnTo>
                    <a:pt x="20605" y="21600"/>
                  </a:lnTo>
                  <a:lnTo>
                    <a:pt x="20026" y="20588"/>
                  </a:lnTo>
                  <a:lnTo>
                    <a:pt x="19752" y="21263"/>
                  </a:lnTo>
                  <a:lnTo>
                    <a:pt x="18828" y="21263"/>
                  </a:lnTo>
                  <a:lnTo>
                    <a:pt x="18564" y="20925"/>
                  </a:lnTo>
                  <a:lnTo>
                    <a:pt x="18279" y="21600"/>
                  </a:lnTo>
                  <a:lnTo>
                    <a:pt x="17995" y="20925"/>
                  </a:lnTo>
                  <a:lnTo>
                    <a:pt x="17660" y="21600"/>
                  </a:lnTo>
                  <a:lnTo>
                    <a:pt x="16786" y="21263"/>
                  </a:lnTo>
                  <a:lnTo>
                    <a:pt x="16533" y="20250"/>
                  </a:lnTo>
                  <a:lnTo>
                    <a:pt x="15710" y="21263"/>
                  </a:lnTo>
                  <a:lnTo>
                    <a:pt x="15162" y="19913"/>
                  </a:lnTo>
                  <a:lnTo>
                    <a:pt x="14522" y="21263"/>
                  </a:lnTo>
                  <a:lnTo>
                    <a:pt x="14034" y="20588"/>
                  </a:lnTo>
                  <a:lnTo>
                    <a:pt x="13567" y="21263"/>
                  </a:lnTo>
                  <a:lnTo>
                    <a:pt x="13303" y="20588"/>
                  </a:lnTo>
                  <a:lnTo>
                    <a:pt x="12755" y="20588"/>
                  </a:lnTo>
                  <a:lnTo>
                    <a:pt x="12542" y="20250"/>
                  </a:lnTo>
                  <a:lnTo>
                    <a:pt x="12308" y="20925"/>
                  </a:lnTo>
                  <a:lnTo>
                    <a:pt x="12064" y="20250"/>
                  </a:lnTo>
                  <a:lnTo>
                    <a:pt x="11810" y="20250"/>
                  </a:lnTo>
                  <a:lnTo>
                    <a:pt x="11516" y="20925"/>
                  </a:lnTo>
                  <a:lnTo>
                    <a:pt x="11232" y="21263"/>
                  </a:lnTo>
                  <a:lnTo>
                    <a:pt x="10917" y="21263"/>
                  </a:lnTo>
                  <a:lnTo>
                    <a:pt x="10460" y="20925"/>
                  </a:lnTo>
                  <a:lnTo>
                    <a:pt x="10135" y="21263"/>
                  </a:lnTo>
                  <a:lnTo>
                    <a:pt x="9861" y="20925"/>
                  </a:lnTo>
                  <a:lnTo>
                    <a:pt x="9597" y="20925"/>
                  </a:lnTo>
                  <a:lnTo>
                    <a:pt x="8987" y="21600"/>
                  </a:lnTo>
                  <a:lnTo>
                    <a:pt x="8500" y="20588"/>
                  </a:lnTo>
                  <a:lnTo>
                    <a:pt x="7962" y="21600"/>
                  </a:lnTo>
                  <a:lnTo>
                    <a:pt x="7515" y="20925"/>
                  </a:lnTo>
                  <a:lnTo>
                    <a:pt x="7027" y="21600"/>
                  </a:lnTo>
                  <a:lnTo>
                    <a:pt x="6621" y="20925"/>
                  </a:lnTo>
                  <a:lnTo>
                    <a:pt x="6184" y="20588"/>
                  </a:lnTo>
                  <a:lnTo>
                    <a:pt x="5778" y="20925"/>
                  </a:lnTo>
                  <a:lnTo>
                    <a:pt x="4377" y="20925"/>
                  </a:lnTo>
                  <a:lnTo>
                    <a:pt x="4072" y="21263"/>
                  </a:lnTo>
                  <a:lnTo>
                    <a:pt x="3158" y="20925"/>
                  </a:lnTo>
                  <a:lnTo>
                    <a:pt x="2600" y="20925"/>
                  </a:lnTo>
                  <a:lnTo>
                    <a:pt x="1046" y="20588"/>
                  </a:lnTo>
                  <a:lnTo>
                    <a:pt x="193" y="20588"/>
                  </a:lnTo>
                  <a:lnTo>
                    <a:pt x="41" y="18900"/>
                  </a:lnTo>
                  <a:lnTo>
                    <a:pt x="10" y="16538"/>
                  </a:lnTo>
                  <a:lnTo>
                    <a:pt x="0" y="13838"/>
                  </a:lnTo>
                  <a:lnTo>
                    <a:pt x="0" y="10800"/>
                  </a:lnTo>
                </a:path>
              </a:pathLst>
            </a:custGeom>
            <a:solidFill>
              <a:srgbClr val="000066"/>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grpSp>
      <p:sp>
        <p:nvSpPr>
          <p:cNvPr id="2137" name="Title Text"/>
          <p:cNvSpPr txBox="1">
            <a:spLocks noGrp="1"/>
          </p:cNvSpPr>
          <p:nvPr>
            <p:ph type="title"/>
          </p:nvPr>
        </p:nvSpPr>
        <p:spPr>
          <a:xfrm>
            <a:off x="134937" y="889000"/>
            <a:ext cx="8885238" cy="1155700"/>
          </a:xfrm>
          <a:prstGeom prst="rect">
            <a:avLst/>
          </a:prstGeom>
        </p:spPr>
        <p:txBody>
          <a:bodyPr lIns="46037" tIns="46037" rIns="46037" bIns="46037"/>
          <a:lstStyle>
            <a:lvl1pPr>
              <a:defRPr b="1">
                <a:solidFill>
                  <a:srgbClr val="FFFFCC"/>
                </a:solidFill>
                <a:effectLst>
                  <a:outerShdw blurRad="38100" dist="38100" dir="2700000" rotWithShape="0">
                    <a:srgbClr val="000000">
                      <a:alpha val="43137"/>
                    </a:srgbClr>
                  </a:outerShdw>
                </a:effectLst>
              </a:defRPr>
            </a:lvl1pPr>
          </a:lstStyle>
          <a:p>
            <a:r>
              <a:t>Title Text</a:t>
            </a:r>
          </a:p>
        </p:txBody>
      </p:sp>
      <p:sp>
        <p:nvSpPr>
          <p:cNvPr id="2138" name="Body Level One…"/>
          <p:cNvSpPr txBox="1">
            <a:spLocks noGrp="1"/>
          </p:cNvSpPr>
          <p:nvPr>
            <p:ph type="body" sz="half" idx="1"/>
          </p:nvPr>
        </p:nvSpPr>
        <p:spPr>
          <a:xfrm>
            <a:off x="134937" y="2116138"/>
            <a:ext cx="4371976" cy="4135438"/>
          </a:xfrm>
          <a:prstGeom prst="rect">
            <a:avLst/>
          </a:prstGeom>
        </p:spPr>
        <p:txBody>
          <a:bodyPr lIns="46037" tIns="46037" rIns="46037" bIns="46037">
            <a:normAutofit/>
          </a:bodyPr>
          <a:lstStyle>
            <a:lvl1pPr>
              <a:spcBef>
                <a:spcPts val="600"/>
              </a:spcBef>
              <a:buSzPct val="75000"/>
              <a:buFont typeface="Arial"/>
              <a:buChar char="❖"/>
              <a:defRPr sz="2800" b="1">
                <a:solidFill>
                  <a:srgbClr val="FFFFCC"/>
                </a:solidFill>
                <a:effectLst>
                  <a:outerShdw blurRad="38100" dist="38100" dir="2700000" rotWithShape="0">
                    <a:srgbClr val="000000">
                      <a:alpha val="43137"/>
                    </a:srgbClr>
                  </a:outerShdw>
                </a:effectLst>
              </a:defRPr>
            </a:lvl1pPr>
            <a:lvl2pPr marL="790575" indent="-333375">
              <a:spcBef>
                <a:spcPts val="600"/>
              </a:spcBef>
              <a:buSzPct val="75000"/>
              <a:buFont typeface="Arial"/>
              <a:buChar char="❖"/>
              <a:defRPr sz="2800" b="1">
                <a:solidFill>
                  <a:srgbClr val="FFFFCC"/>
                </a:solidFill>
                <a:effectLst>
                  <a:outerShdw blurRad="38100" dist="38100" dir="2700000" rotWithShape="0">
                    <a:srgbClr val="000000">
                      <a:alpha val="43137"/>
                    </a:srgbClr>
                  </a:outerShdw>
                </a:effectLst>
              </a:defRPr>
            </a:lvl2pPr>
            <a:lvl3pPr marL="1234439" indent="-320039">
              <a:spcBef>
                <a:spcPts val="600"/>
              </a:spcBef>
              <a:buSzPct val="75000"/>
              <a:buFont typeface="Arial"/>
              <a:buChar char="❖"/>
              <a:defRPr sz="2800" b="1">
                <a:solidFill>
                  <a:srgbClr val="FFFFCC"/>
                </a:solidFill>
                <a:effectLst>
                  <a:outerShdw blurRad="38100" dist="38100" dir="2700000" rotWithShape="0">
                    <a:srgbClr val="000000">
                      <a:alpha val="43137"/>
                    </a:srgbClr>
                  </a:outerShdw>
                </a:effectLst>
              </a:defRPr>
            </a:lvl3pPr>
            <a:lvl4pPr marL="1727200" indent="-355600">
              <a:spcBef>
                <a:spcPts val="600"/>
              </a:spcBef>
              <a:buSzPct val="75000"/>
              <a:buFont typeface="Arial"/>
              <a:buChar char="❖"/>
              <a:defRPr sz="2800" b="1">
                <a:solidFill>
                  <a:srgbClr val="FFFFCC"/>
                </a:solidFill>
                <a:effectLst>
                  <a:outerShdw blurRad="38100" dist="38100" dir="2700000" rotWithShape="0">
                    <a:srgbClr val="000000">
                      <a:alpha val="43137"/>
                    </a:srgbClr>
                  </a:outerShdw>
                </a:effectLst>
              </a:defRPr>
            </a:lvl4pPr>
            <a:lvl5pPr marL="2184400" indent="-355600">
              <a:spcBef>
                <a:spcPts val="600"/>
              </a:spcBef>
              <a:buSzPct val="75000"/>
              <a:buFont typeface="Arial"/>
              <a:buChar char="❖"/>
              <a:defRPr sz="2800" b="1">
                <a:solidFill>
                  <a:srgbClr val="FFFFCC"/>
                </a:solidFill>
                <a:effectLst>
                  <a:outerShdw blurRad="38100" dist="38100" dir="2700000" rotWithShape="0">
                    <a:srgbClr val="000000">
                      <a:alpha val="43137"/>
                    </a:srgbClr>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2139" name="Slide Number"/>
          <p:cNvSpPr txBox="1">
            <a:spLocks noGrp="1"/>
          </p:cNvSpPr>
          <p:nvPr>
            <p:ph type="sldNum" sz="quarter" idx="2"/>
          </p:nvPr>
        </p:nvSpPr>
        <p:spPr>
          <a:prstGeom prst="rect">
            <a:avLst/>
          </a:prstGeom>
        </p:spPr>
        <p:txBody>
          <a:bodyPr/>
          <a:lstStyle>
            <a:lvl1pPr>
              <a:defRPr>
                <a:solidFill>
                  <a:srgbClr val="FFFFCC"/>
                </a:solidFill>
              </a:defRPr>
            </a:lvl1pPr>
          </a:lstStyle>
          <a:p>
            <a:fld id="{86CB4B4D-7CA3-9044-876B-883B54F8677D}" type="slidenum">
              <a:t>‹#›</a:t>
            </a:fld>
            <a:endParaRPr/>
          </a:p>
        </p:txBody>
      </p:sp>
    </p:spTree>
    <p:extLst>
      <p:ext uri="{BB962C8B-B14F-4D97-AF65-F5344CB8AC3E}">
        <p14:creationId xmlns:p14="http://schemas.microsoft.com/office/powerpoint/2010/main" val="2439129213"/>
      </p:ext>
    </p:extLst>
  </p:cSld>
  <p:clrMapOvr>
    <a:masterClrMapping/>
  </p:clrMapOvr>
  <p:transition spd="med"/>
</p:sldLayout>
</file>

<file path=ppt/slideLayouts/slideLayout1006.xml><?xml version="1.0" encoding="utf-8"?>
<p:sldLayout xmlns:a="http://schemas.openxmlformats.org/drawingml/2006/main" xmlns:r="http://schemas.openxmlformats.org/officeDocument/2006/relationships" xmlns:p="http://schemas.openxmlformats.org/presentationml/2006/main" type="tx">
  <p:cSld name="18_Comparison">
    <p:bg>
      <p:bgPr>
        <a:gradFill flip="none" rotWithShape="1">
          <a:gsLst>
            <a:gs pos="0">
              <a:srgbClr val="6B2300"/>
            </a:gs>
            <a:gs pos="100000">
              <a:srgbClr val="000066"/>
            </a:gs>
          </a:gsLst>
          <a:lin ang="5400000" scaled="0"/>
        </a:gradFill>
        <a:effectLst/>
      </p:bgPr>
    </p:bg>
    <p:spTree>
      <p:nvGrpSpPr>
        <p:cNvPr id="1" name=""/>
        <p:cNvGrpSpPr/>
        <p:nvPr/>
      </p:nvGrpSpPr>
      <p:grpSpPr>
        <a:xfrm>
          <a:off x="0" y="0"/>
          <a:ext cx="0" cy="0"/>
          <a:chOff x="0" y="0"/>
          <a:chExt cx="0" cy="0"/>
        </a:xfrm>
      </p:grpSpPr>
      <p:sp>
        <p:nvSpPr>
          <p:cNvPr id="2146" name="Freeform 7"/>
          <p:cNvSpPr/>
          <p:nvPr/>
        </p:nvSpPr>
        <p:spPr>
          <a:xfrm>
            <a:off x="3587750" y="53974"/>
            <a:ext cx="1981201" cy="652464"/>
          </a:xfrm>
          <a:custGeom>
            <a:avLst/>
            <a:gdLst/>
            <a:ahLst/>
            <a:cxnLst>
              <a:cxn ang="0">
                <a:pos x="wd2" y="hd2"/>
              </a:cxn>
              <a:cxn ang="5400000">
                <a:pos x="wd2" y="hd2"/>
              </a:cxn>
              <a:cxn ang="10800000">
                <a:pos x="wd2" y="hd2"/>
              </a:cxn>
              <a:cxn ang="16200000">
                <a:pos x="wd2" y="hd2"/>
              </a:cxn>
            </a:cxnLst>
            <a:rect l="0" t="0" r="r" b="b"/>
            <a:pathLst>
              <a:path w="21600" h="21600" extrusionOk="0">
                <a:moveTo>
                  <a:pt x="277" y="3521"/>
                </a:moveTo>
                <a:lnTo>
                  <a:pt x="450" y="3258"/>
                </a:lnTo>
                <a:lnTo>
                  <a:pt x="7823" y="3258"/>
                </a:lnTo>
                <a:lnTo>
                  <a:pt x="8360" y="2102"/>
                </a:lnTo>
                <a:lnTo>
                  <a:pt x="8740" y="1419"/>
                </a:lnTo>
                <a:lnTo>
                  <a:pt x="9104" y="893"/>
                </a:lnTo>
                <a:lnTo>
                  <a:pt x="10004" y="263"/>
                </a:lnTo>
                <a:lnTo>
                  <a:pt x="10471" y="105"/>
                </a:lnTo>
                <a:lnTo>
                  <a:pt x="11060" y="0"/>
                </a:lnTo>
                <a:lnTo>
                  <a:pt x="11735" y="263"/>
                </a:lnTo>
                <a:lnTo>
                  <a:pt x="12358" y="788"/>
                </a:lnTo>
                <a:lnTo>
                  <a:pt x="12808" y="1419"/>
                </a:lnTo>
                <a:lnTo>
                  <a:pt x="13292" y="2102"/>
                </a:lnTo>
                <a:lnTo>
                  <a:pt x="13604" y="2680"/>
                </a:lnTo>
                <a:lnTo>
                  <a:pt x="13881" y="3364"/>
                </a:lnTo>
                <a:lnTo>
                  <a:pt x="20925" y="3258"/>
                </a:lnTo>
                <a:lnTo>
                  <a:pt x="21167" y="3469"/>
                </a:lnTo>
                <a:lnTo>
                  <a:pt x="21340" y="3836"/>
                </a:lnTo>
                <a:lnTo>
                  <a:pt x="21496" y="4782"/>
                </a:lnTo>
                <a:lnTo>
                  <a:pt x="21565" y="5886"/>
                </a:lnTo>
                <a:lnTo>
                  <a:pt x="21600" y="7200"/>
                </a:lnTo>
                <a:lnTo>
                  <a:pt x="21600" y="18342"/>
                </a:lnTo>
                <a:lnTo>
                  <a:pt x="14002" y="18394"/>
                </a:lnTo>
                <a:lnTo>
                  <a:pt x="12115" y="21495"/>
                </a:lnTo>
                <a:lnTo>
                  <a:pt x="9052" y="21600"/>
                </a:lnTo>
                <a:lnTo>
                  <a:pt x="7563" y="18184"/>
                </a:lnTo>
                <a:lnTo>
                  <a:pt x="796" y="18342"/>
                </a:lnTo>
                <a:lnTo>
                  <a:pt x="0" y="18342"/>
                </a:lnTo>
                <a:lnTo>
                  <a:pt x="0" y="6464"/>
                </a:lnTo>
                <a:lnTo>
                  <a:pt x="87" y="4940"/>
                </a:lnTo>
                <a:lnTo>
                  <a:pt x="156" y="4204"/>
                </a:lnTo>
                <a:lnTo>
                  <a:pt x="277" y="3521"/>
                </a:lnTo>
              </a:path>
            </a:pathLst>
          </a:custGeom>
          <a:gradFill>
            <a:gsLst>
              <a:gs pos="0">
                <a:srgbClr val="00CCFF"/>
              </a:gs>
              <a:gs pos="50000">
                <a:schemeClr val="accent3">
                  <a:lumOff val="44000"/>
                </a:schemeClr>
              </a:gs>
              <a:gs pos="100000">
                <a:srgbClr val="00CCFF"/>
              </a:gs>
            </a:gsLst>
          </a:gradFill>
          <a:ln w="12700">
            <a:miter lim="400000"/>
          </a:ln>
        </p:spPr>
        <p:txBody>
          <a:bodyPr lIns="45719" rIns="45719"/>
          <a:lstStyle/>
          <a:p>
            <a:pPr>
              <a:defRPr>
                <a:solidFill>
                  <a:srgbClr val="FFFFCC"/>
                </a:solidFill>
              </a:defRPr>
            </a:pPr>
            <a:endParaRPr/>
          </a:p>
        </p:txBody>
      </p:sp>
      <p:sp>
        <p:nvSpPr>
          <p:cNvPr id="2147" name="Oval 8"/>
          <p:cNvSpPr/>
          <p:nvPr/>
        </p:nvSpPr>
        <p:spPr>
          <a:xfrm>
            <a:off x="4205287" y="61913"/>
            <a:ext cx="766763" cy="673101"/>
          </a:xfrm>
          <a:prstGeom prst="ellipse">
            <a:avLst/>
          </a:prstGeom>
          <a:gradFill>
            <a:gsLst>
              <a:gs pos="0">
                <a:srgbClr val="00CCFF"/>
              </a:gs>
              <a:gs pos="100000">
                <a:schemeClr val="accent3">
                  <a:lumOff val="44000"/>
                </a:schemeClr>
              </a:gs>
            </a:gsLst>
            <a:path path="circle">
              <a:fillToRect l="37721" t="-19636" r="62278" b="119636"/>
            </a:path>
          </a:gradFill>
          <a:ln w="12700">
            <a:miter lim="400000"/>
          </a:ln>
        </p:spPr>
        <p:txBody>
          <a:bodyPr lIns="45719" rIns="45719"/>
          <a:lstStyle/>
          <a:p>
            <a:pPr>
              <a:defRPr>
                <a:solidFill>
                  <a:srgbClr val="FFFFCC"/>
                </a:solidFill>
              </a:defRPr>
            </a:pPr>
            <a:endParaRPr/>
          </a:p>
        </p:txBody>
      </p:sp>
      <p:sp>
        <p:nvSpPr>
          <p:cNvPr id="2148" name="Freeform 9"/>
          <p:cNvSpPr/>
          <p:nvPr/>
        </p:nvSpPr>
        <p:spPr>
          <a:xfrm>
            <a:off x="3586162" y="452437"/>
            <a:ext cx="1982789" cy="303214"/>
          </a:xfrm>
          <a:custGeom>
            <a:avLst/>
            <a:gdLst/>
            <a:ahLst/>
            <a:cxnLst>
              <a:cxn ang="0">
                <a:pos x="wd2" y="hd2"/>
              </a:cxn>
              <a:cxn ang="5400000">
                <a:pos x="wd2" y="hd2"/>
              </a:cxn>
              <a:cxn ang="10800000">
                <a:pos x="wd2" y="hd2"/>
              </a:cxn>
              <a:cxn ang="16200000">
                <a:pos x="wd2" y="hd2"/>
              </a:cxn>
            </a:cxnLst>
            <a:rect l="0" t="0" r="r" b="b"/>
            <a:pathLst>
              <a:path w="21600" h="21600" extrusionOk="0">
                <a:moveTo>
                  <a:pt x="744" y="4297"/>
                </a:moveTo>
                <a:lnTo>
                  <a:pt x="1038" y="4750"/>
                </a:lnTo>
                <a:lnTo>
                  <a:pt x="1366" y="4297"/>
                </a:lnTo>
                <a:lnTo>
                  <a:pt x="1695" y="4750"/>
                </a:lnTo>
                <a:lnTo>
                  <a:pt x="1937" y="6107"/>
                </a:lnTo>
                <a:lnTo>
                  <a:pt x="2214" y="7125"/>
                </a:lnTo>
                <a:lnTo>
                  <a:pt x="2663" y="6220"/>
                </a:lnTo>
                <a:lnTo>
                  <a:pt x="3044" y="5768"/>
                </a:lnTo>
                <a:lnTo>
                  <a:pt x="3597" y="5768"/>
                </a:lnTo>
                <a:lnTo>
                  <a:pt x="3995" y="5089"/>
                </a:lnTo>
                <a:lnTo>
                  <a:pt x="4341" y="5654"/>
                </a:lnTo>
                <a:lnTo>
                  <a:pt x="4652" y="6446"/>
                </a:lnTo>
                <a:lnTo>
                  <a:pt x="4929" y="6785"/>
                </a:lnTo>
                <a:lnTo>
                  <a:pt x="5378" y="5768"/>
                </a:lnTo>
                <a:lnTo>
                  <a:pt x="5845" y="5768"/>
                </a:lnTo>
                <a:lnTo>
                  <a:pt x="6537" y="6107"/>
                </a:lnTo>
                <a:lnTo>
                  <a:pt x="6814" y="7464"/>
                </a:lnTo>
                <a:lnTo>
                  <a:pt x="7263" y="7125"/>
                </a:lnTo>
                <a:lnTo>
                  <a:pt x="7903" y="6785"/>
                </a:lnTo>
                <a:lnTo>
                  <a:pt x="8353" y="9047"/>
                </a:lnTo>
                <a:lnTo>
                  <a:pt x="8612" y="9499"/>
                </a:lnTo>
                <a:lnTo>
                  <a:pt x="8872" y="11196"/>
                </a:lnTo>
                <a:lnTo>
                  <a:pt x="9010" y="13684"/>
                </a:lnTo>
                <a:lnTo>
                  <a:pt x="9269" y="14702"/>
                </a:lnTo>
                <a:lnTo>
                  <a:pt x="9598" y="14702"/>
                </a:lnTo>
                <a:lnTo>
                  <a:pt x="9996" y="14588"/>
                </a:lnTo>
                <a:lnTo>
                  <a:pt x="10394" y="14702"/>
                </a:lnTo>
                <a:lnTo>
                  <a:pt x="10670" y="15719"/>
                </a:lnTo>
                <a:lnTo>
                  <a:pt x="10895" y="14928"/>
                </a:lnTo>
                <a:lnTo>
                  <a:pt x="11258" y="14815"/>
                </a:lnTo>
                <a:lnTo>
                  <a:pt x="11621" y="13345"/>
                </a:lnTo>
                <a:lnTo>
                  <a:pt x="11898" y="13684"/>
                </a:lnTo>
                <a:lnTo>
                  <a:pt x="12382" y="13231"/>
                </a:lnTo>
                <a:lnTo>
                  <a:pt x="12590" y="11422"/>
                </a:lnTo>
                <a:lnTo>
                  <a:pt x="13161" y="9952"/>
                </a:lnTo>
                <a:lnTo>
                  <a:pt x="13299" y="7690"/>
                </a:lnTo>
                <a:lnTo>
                  <a:pt x="13593" y="6559"/>
                </a:lnTo>
                <a:lnTo>
                  <a:pt x="14077" y="5881"/>
                </a:lnTo>
                <a:lnTo>
                  <a:pt x="14337" y="6785"/>
                </a:lnTo>
                <a:lnTo>
                  <a:pt x="14596" y="6333"/>
                </a:lnTo>
                <a:lnTo>
                  <a:pt x="14907" y="7125"/>
                </a:lnTo>
                <a:lnTo>
                  <a:pt x="15236" y="6446"/>
                </a:lnTo>
                <a:lnTo>
                  <a:pt x="15858" y="7125"/>
                </a:lnTo>
                <a:lnTo>
                  <a:pt x="16135" y="7803"/>
                </a:lnTo>
                <a:lnTo>
                  <a:pt x="16446" y="5994"/>
                </a:lnTo>
                <a:lnTo>
                  <a:pt x="16654" y="5768"/>
                </a:lnTo>
                <a:lnTo>
                  <a:pt x="16896" y="6446"/>
                </a:lnTo>
                <a:lnTo>
                  <a:pt x="17104" y="6220"/>
                </a:lnTo>
                <a:lnTo>
                  <a:pt x="17398" y="4297"/>
                </a:lnTo>
                <a:lnTo>
                  <a:pt x="17899" y="3732"/>
                </a:lnTo>
                <a:lnTo>
                  <a:pt x="18141" y="3958"/>
                </a:lnTo>
                <a:lnTo>
                  <a:pt x="18383" y="3958"/>
                </a:lnTo>
                <a:lnTo>
                  <a:pt x="18747" y="1696"/>
                </a:lnTo>
                <a:lnTo>
                  <a:pt x="18954" y="679"/>
                </a:lnTo>
                <a:lnTo>
                  <a:pt x="19231" y="1131"/>
                </a:lnTo>
                <a:lnTo>
                  <a:pt x="19542" y="3619"/>
                </a:lnTo>
                <a:lnTo>
                  <a:pt x="19853" y="2036"/>
                </a:lnTo>
                <a:lnTo>
                  <a:pt x="20130" y="0"/>
                </a:lnTo>
                <a:lnTo>
                  <a:pt x="20389" y="113"/>
                </a:lnTo>
                <a:lnTo>
                  <a:pt x="20666" y="4297"/>
                </a:lnTo>
                <a:lnTo>
                  <a:pt x="20908" y="3619"/>
                </a:lnTo>
                <a:lnTo>
                  <a:pt x="21220" y="1809"/>
                </a:lnTo>
                <a:lnTo>
                  <a:pt x="21462" y="1809"/>
                </a:lnTo>
                <a:lnTo>
                  <a:pt x="21600" y="3166"/>
                </a:lnTo>
                <a:lnTo>
                  <a:pt x="21600" y="13797"/>
                </a:lnTo>
                <a:lnTo>
                  <a:pt x="14216" y="16285"/>
                </a:lnTo>
                <a:lnTo>
                  <a:pt x="11967" y="20695"/>
                </a:lnTo>
                <a:lnTo>
                  <a:pt x="9736" y="21600"/>
                </a:lnTo>
                <a:lnTo>
                  <a:pt x="8630" y="17642"/>
                </a:lnTo>
                <a:lnTo>
                  <a:pt x="7627" y="11083"/>
                </a:lnTo>
                <a:lnTo>
                  <a:pt x="0" y="9952"/>
                </a:lnTo>
                <a:lnTo>
                  <a:pt x="0" y="2149"/>
                </a:lnTo>
                <a:lnTo>
                  <a:pt x="121" y="3393"/>
                </a:lnTo>
                <a:lnTo>
                  <a:pt x="311" y="3732"/>
                </a:lnTo>
                <a:lnTo>
                  <a:pt x="553" y="3845"/>
                </a:lnTo>
                <a:lnTo>
                  <a:pt x="744" y="4297"/>
                </a:lnTo>
              </a:path>
            </a:pathLst>
          </a:custGeom>
          <a:solidFill>
            <a:srgbClr val="003300"/>
          </a:solidFill>
          <a:ln w="12700">
            <a:miter lim="400000"/>
          </a:ln>
        </p:spPr>
        <p:txBody>
          <a:bodyPr lIns="45719" rIns="45719"/>
          <a:lstStyle/>
          <a:p>
            <a:pPr>
              <a:defRPr>
                <a:solidFill>
                  <a:srgbClr val="FFFFCC"/>
                </a:solidFill>
              </a:defRPr>
            </a:pPr>
            <a:endParaRPr/>
          </a:p>
        </p:txBody>
      </p:sp>
      <p:sp>
        <p:nvSpPr>
          <p:cNvPr id="2149" name="Freeform 10"/>
          <p:cNvSpPr/>
          <p:nvPr/>
        </p:nvSpPr>
        <p:spPr>
          <a:xfrm>
            <a:off x="3586162" y="508000"/>
            <a:ext cx="1982789" cy="304801"/>
          </a:xfrm>
          <a:custGeom>
            <a:avLst/>
            <a:gdLst/>
            <a:ahLst/>
            <a:cxnLst>
              <a:cxn ang="0">
                <a:pos x="wd2" y="hd2"/>
              </a:cxn>
              <a:cxn ang="5400000">
                <a:pos x="wd2" y="hd2"/>
              </a:cxn>
              <a:cxn ang="10800000">
                <a:pos x="wd2" y="hd2"/>
              </a:cxn>
              <a:cxn ang="16200000">
                <a:pos x="wd2" y="hd2"/>
              </a:cxn>
            </a:cxnLst>
            <a:rect l="0" t="0" r="r" b="b"/>
            <a:pathLst>
              <a:path w="21600" h="21600" extrusionOk="0">
                <a:moveTo>
                  <a:pt x="277" y="13725"/>
                </a:moveTo>
                <a:lnTo>
                  <a:pt x="450" y="14063"/>
                </a:lnTo>
                <a:lnTo>
                  <a:pt x="7782" y="14063"/>
                </a:lnTo>
                <a:lnTo>
                  <a:pt x="7921" y="15188"/>
                </a:lnTo>
                <a:lnTo>
                  <a:pt x="8422" y="17438"/>
                </a:lnTo>
                <a:lnTo>
                  <a:pt x="8837" y="18675"/>
                </a:lnTo>
                <a:lnTo>
                  <a:pt x="9200" y="19688"/>
                </a:lnTo>
                <a:lnTo>
                  <a:pt x="9667" y="20700"/>
                </a:lnTo>
                <a:lnTo>
                  <a:pt x="10151" y="21150"/>
                </a:lnTo>
                <a:lnTo>
                  <a:pt x="10912" y="21600"/>
                </a:lnTo>
                <a:lnTo>
                  <a:pt x="11621" y="21150"/>
                </a:lnTo>
                <a:lnTo>
                  <a:pt x="12503" y="20025"/>
                </a:lnTo>
                <a:lnTo>
                  <a:pt x="13299" y="17775"/>
                </a:lnTo>
                <a:lnTo>
                  <a:pt x="13783" y="15413"/>
                </a:lnTo>
                <a:lnTo>
                  <a:pt x="14025" y="14063"/>
                </a:lnTo>
                <a:lnTo>
                  <a:pt x="20926" y="14063"/>
                </a:lnTo>
                <a:lnTo>
                  <a:pt x="21168" y="13950"/>
                </a:lnTo>
                <a:lnTo>
                  <a:pt x="21341" y="13613"/>
                </a:lnTo>
                <a:lnTo>
                  <a:pt x="21496" y="12825"/>
                </a:lnTo>
                <a:lnTo>
                  <a:pt x="21565" y="11925"/>
                </a:lnTo>
                <a:lnTo>
                  <a:pt x="21600" y="10800"/>
                </a:lnTo>
                <a:lnTo>
                  <a:pt x="21600" y="1575"/>
                </a:lnTo>
                <a:lnTo>
                  <a:pt x="21410" y="0"/>
                </a:lnTo>
                <a:lnTo>
                  <a:pt x="21306" y="450"/>
                </a:lnTo>
                <a:lnTo>
                  <a:pt x="21220" y="2025"/>
                </a:lnTo>
                <a:lnTo>
                  <a:pt x="21150" y="3825"/>
                </a:lnTo>
                <a:lnTo>
                  <a:pt x="21064" y="3712"/>
                </a:lnTo>
                <a:lnTo>
                  <a:pt x="20943" y="3600"/>
                </a:lnTo>
                <a:lnTo>
                  <a:pt x="20683" y="2700"/>
                </a:lnTo>
                <a:lnTo>
                  <a:pt x="20510" y="1912"/>
                </a:lnTo>
                <a:lnTo>
                  <a:pt x="20234" y="1575"/>
                </a:lnTo>
                <a:lnTo>
                  <a:pt x="19940" y="2362"/>
                </a:lnTo>
                <a:lnTo>
                  <a:pt x="19680" y="3712"/>
                </a:lnTo>
                <a:lnTo>
                  <a:pt x="19473" y="2812"/>
                </a:lnTo>
                <a:lnTo>
                  <a:pt x="19317" y="2700"/>
                </a:lnTo>
                <a:lnTo>
                  <a:pt x="19075" y="1912"/>
                </a:lnTo>
                <a:lnTo>
                  <a:pt x="18833" y="2137"/>
                </a:lnTo>
                <a:lnTo>
                  <a:pt x="18660" y="3037"/>
                </a:lnTo>
                <a:lnTo>
                  <a:pt x="18574" y="4275"/>
                </a:lnTo>
                <a:lnTo>
                  <a:pt x="18383" y="3712"/>
                </a:lnTo>
                <a:lnTo>
                  <a:pt x="18089" y="3712"/>
                </a:lnTo>
                <a:lnTo>
                  <a:pt x="17726" y="3150"/>
                </a:lnTo>
                <a:lnTo>
                  <a:pt x="17415" y="4275"/>
                </a:lnTo>
                <a:lnTo>
                  <a:pt x="17121" y="2700"/>
                </a:lnTo>
                <a:lnTo>
                  <a:pt x="16758" y="3712"/>
                </a:lnTo>
                <a:lnTo>
                  <a:pt x="16412" y="6187"/>
                </a:lnTo>
                <a:lnTo>
                  <a:pt x="16118" y="5287"/>
                </a:lnTo>
                <a:lnTo>
                  <a:pt x="15858" y="4387"/>
                </a:lnTo>
                <a:lnTo>
                  <a:pt x="15582" y="3825"/>
                </a:lnTo>
                <a:lnTo>
                  <a:pt x="15219" y="4275"/>
                </a:lnTo>
                <a:lnTo>
                  <a:pt x="14648" y="4950"/>
                </a:lnTo>
                <a:lnTo>
                  <a:pt x="14146" y="4162"/>
                </a:lnTo>
                <a:lnTo>
                  <a:pt x="13956" y="4837"/>
                </a:lnTo>
                <a:lnTo>
                  <a:pt x="13731" y="6412"/>
                </a:lnTo>
                <a:lnTo>
                  <a:pt x="13541" y="9112"/>
                </a:lnTo>
                <a:lnTo>
                  <a:pt x="13334" y="10462"/>
                </a:lnTo>
                <a:lnTo>
                  <a:pt x="13230" y="12488"/>
                </a:lnTo>
                <a:lnTo>
                  <a:pt x="13005" y="13275"/>
                </a:lnTo>
                <a:lnTo>
                  <a:pt x="12607" y="13725"/>
                </a:lnTo>
                <a:lnTo>
                  <a:pt x="12158" y="13950"/>
                </a:lnTo>
                <a:lnTo>
                  <a:pt x="12054" y="14850"/>
                </a:lnTo>
                <a:lnTo>
                  <a:pt x="11466" y="14625"/>
                </a:lnTo>
                <a:lnTo>
                  <a:pt x="10964" y="15413"/>
                </a:lnTo>
                <a:lnTo>
                  <a:pt x="10463" y="15300"/>
                </a:lnTo>
                <a:lnTo>
                  <a:pt x="9615" y="16313"/>
                </a:lnTo>
                <a:lnTo>
                  <a:pt x="9148" y="13725"/>
                </a:lnTo>
                <a:lnTo>
                  <a:pt x="8630" y="13050"/>
                </a:lnTo>
                <a:lnTo>
                  <a:pt x="8094" y="8550"/>
                </a:lnTo>
                <a:lnTo>
                  <a:pt x="7851" y="6412"/>
                </a:lnTo>
                <a:lnTo>
                  <a:pt x="7592" y="5850"/>
                </a:lnTo>
                <a:lnTo>
                  <a:pt x="6900" y="5287"/>
                </a:lnTo>
                <a:lnTo>
                  <a:pt x="6347" y="4725"/>
                </a:lnTo>
                <a:lnTo>
                  <a:pt x="5742" y="3712"/>
                </a:lnTo>
                <a:lnTo>
                  <a:pt x="5171" y="4725"/>
                </a:lnTo>
                <a:lnTo>
                  <a:pt x="4531" y="2700"/>
                </a:lnTo>
                <a:lnTo>
                  <a:pt x="4029" y="2700"/>
                </a:lnTo>
                <a:lnTo>
                  <a:pt x="3701" y="3937"/>
                </a:lnTo>
                <a:lnTo>
                  <a:pt x="3493" y="2925"/>
                </a:lnTo>
                <a:lnTo>
                  <a:pt x="3217" y="3600"/>
                </a:lnTo>
                <a:lnTo>
                  <a:pt x="2853" y="3712"/>
                </a:lnTo>
                <a:lnTo>
                  <a:pt x="2508" y="4162"/>
                </a:lnTo>
                <a:lnTo>
                  <a:pt x="2110" y="4950"/>
                </a:lnTo>
                <a:lnTo>
                  <a:pt x="1764" y="3937"/>
                </a:lnTo>
                <a:lnTo>
                  <a:pt x="1418" y="4500"/>
                </a:lnTo>
                <a:lnTo>
                  <a:pt x="986" y="4837"/>
                </a:lnTo>
                <a:lnTo>
                  <a:pt x="709" y="4500"/>
                </a:lnTo>
                <a:lnTo>
                  <a:pt x="190" y="4275"/>
                </a:lnTo>
                <a:lnTo>
                  <a:pt x="0" y="5287"/>
                </a:lnTo>
                <a:lnTo>
                  <a:pt x="17" y="8325"/>
                </a:lnTo>
                <a:lnTo>
                  <a:pt x="52" y="11025"/>
                </a:lnTo>
                <a:lnTo>
                  <a:pt x="156" y="13275"/>
                </a:lnTo>
                <a:lnTo>
                  <a:pt x="277" y="13725"/>
                </a:lnTo>
              </a:path>
            </a:pathLst>
          </a:custGeom>
          <a:gradFill>
            <a:gsLst>
              <a:gs pos="0">
                <a:srgbClr val="CC6600"/>
              </a:gs>
              <a:gs pos="100000">
                <a:srgbClr val="000000"/>
              </a:gs>
            </a:gsLst>
            <a:lin ang="5400000"/>
          </a:gradFill>
          <a:ln w="12700">
            <a:miter lim="400000"/>
          </a:ln>
        </p:spPr>
        <p:txBody>
          <a:bodyPr lIns="45719" rIns="45719"/>
          <a:lstStyle/>
          <a:p>
            <a:pPr>
              <a:defRPr>
                <a:solidFill>
                  <a:srgbClr val="FFFFCC"/>
                </a:solidFill>
              </a:defRPr>
            </a:pPr>
            <a:endParaRPr/>
          </a:p>
        </p:txBody>
      </p:sp>
      <p:sp>
        <p:nvSpPr>
          <p:cNvPr id="2150" name="Freeform 11"/>
          <p:cNvSpPr/>
          <p:nvPr/>
        </p:nvSpPr>
        <p:spPr>
          <a:xfrm>
            <a:off x="3598862" y="557212"/>
            <a:ext cx="1946276" cy="227014"/>
          </a:xfrm>
          <a:custGeom>
            <a:avLst/>
            <a:gdLst/>
            <a:ahLst/>
            <a:cxnLst>
              <a:cxn ang="0">
                <a:pos x="wd2" y="hd2"/>
              </a:cxn>
              <a:cxn ang="5400000">
                <a:pos x="wd2" y="hd2"/>
              </a:cxn>
              <a:cxn ang="10800000">
                <a:pos x="wd2" y="hd2"/>
              </a:cxn>
              <a:cxn ang="16200000">
                <a:pos x="wd2" y="hd2"/>
              </a:cxn>
            </a:cxnLst>
            <a:rect l="0" t="0" r="r" b="b"/>
            <a:pathLst>
              <a:path w="21600" h="21600" extrusionOk="0">
                <a:moveTo>
                  <a:pt x="5973" y="7250"/>
                </a:moveTo>
                <a:lnTo>
                  <a:pt x="5303" y="6797"/>
                </a:lnTo>
                <a:lnTo>
                  <a:pt x="4634" y="7552"/>
                </a:lnTo>
                <a:lnTo>
                  <a:pt x="3858" y="7552"/>
                </a:lnTo>
                <a:lnTo>
                  <a:pt x="2837" y="7250"/>
                </a:lnTo>
                <a:lnTo>
                  <a:pt x="1145" y="7703"/>
                </a:lnTo>
                <a:lnTo>
                  <a:pt x="705" y="7401"/>
                </a:lnTo>
                <a:lnTo>
                  <a:pt x="282" y="7703"/>
                </a:lnTo>
                <a:lnTo>
                  <a:pt x="141" y="5438"/>
                </a:lnTo>
                <a:lnTo>
                  <a:pt x="18" y="3625"/>
                </a:lnTo>
                <a:lnTo>
                  <a:pt x="0" y="6948"/>
                </a:lnTo>
                <a:lnTo>
                  <a:pt x="141" y="10120"/>
                </a:lnTo>
                <a:lnTo>
                  <a:pt x="810" y="9667"/>
                </a:lnTo>
                <a:lnTo>
                  <a:pt x="1427" y="9365"/>
                </a:lnTo>
                <a:lnTo>
                  <a:pt x="1815" y="9516"/>
                </a:lnTo>
                <a:lnTo>
                  <a:pt x="2149" y="9667"/>
                </a:lnTo>
                <a:lnTo>
                  <a:pt x="2361" y="9818"/>
                </a:lnTo>
                <a:lnTo>
                  <a:pt x="2995" y="9667"/>
                </a:lnTo>
                <a:lnTo>
                  <a:pt x="3594" y="10271"/>
                </a:lnTo>
                <a:lnTo>
                  <a:pt x="5004" y="9667"/>
                </a:lnTo>
                <a:lnTo>
                  <a:pt x="6008" y="9516"/>
                </a:lnTo>
                <a:lnTo>
                  <a:pt x="6854" y="9667"/>
                </a:lnTo>
                <a:lnTo>
                  <a:pt x="7752" y="9667"/>
                </a:lnTo>
                <a:lnTo>
                  <a:pt x="8192" y="13897"/>
                </a:lnTo>
                <a:lnTo>
                  <a:pt x="8545" y="15860"/>
                </a:lnTo>
                <a:lnTo>
                  <a:pt x="9285" y="19787"/>
                </a:lnTo>
                <a:lnTo>
                  <a:pt x="9831" y="20543"/>
                </a:lnTo>
                <a:lnTo>
                  <a:pt x="10500" y="21600"/>
                </a:lnTo>
                <a:lnTo>
                  <a:pt x="11311" y="21600"/>
                </a:lnTo>
                <a:lnTo>
                  <a:pt x="12051" y="20694"/>
                </a:lnTo>
                <a:lnTo>
                  <a:pt x="12826" y="18277"/>
                </a:lnTo>
                <a:lnTo>
                  <a:pt x="13390" y="16011"/>
                </a:lnTo>
                <a:lnTo>
                  <a:pt x="13848" y="12386"/>
                </a:lnTo>
                <a:lnTo>
                  <a:pt x="14200" y="10876"/>
                </a:lnTo>
                <a:lnTo>
                  <a:pt x="14570" y="10120"/>
                </a:lnTo>
                <a:lnTo>
                  <a:pt x="15451" y="11178"/>
                </a:lnTo>
                <a:lnTo>
                  <a:pt x="16508" y="10271"/>
                </a:lnTo>
                <a:lnTo>
                  <a:pt x="17530" y="10422"/>
                </a:lnTo>
                <a:lnTo>
                  <a:pt x="17988" y="10120"/>
                </a:lnTo>
                <a:lnTo>
                  <a:pt x="18869" y="10573"/>
                </a:lnTo>
                <a:lnTo>
                  <a:pt x="19697" y="10120"/>
                </a:lnTo>
                <a:lnTo>
                  <a:pt x="20437" y="10876"/>
                </a:lnTo>
                <a:lnTo>
                  <a:pt x="21336" y="10422"/>
                </a:lnTo>
                <a:lnTo>
                  <a:pt x="21547" y="8459"/>
                </a:lnTo>
                <a:lnTo>
                  <a:pt x="21600" y="5136"/>
                </a:lnTo>
                <a:lnTo>
                  <a:pt x="21565" y="0"/>
                </a:lnTo>
                <a:lnTo>
                  <a:pt x="21336" y="5589"/>
                </a:lnTo>
                <a:lnTo>
                  <a:pt x="21212" y="8308"/>
                </a:lnTo>
                <a:lnTo>
                  <a:pt x="20631" y="8912"/>
                </a:lnTo>
                <a:lnTo>
                  <a:pt x="19592" y="8761"/>
                </a:lnTo>
                <a:lnTo>
                  <a:pt x="18746" y="8459"/>
                </a:lnTo>
                <a:lnTo>
                  <a:pt x="17319" y="8157"/>
                </a:lnTo>
                <a:lnTo>
                  <a:pt x="16579" y="8761"/>
                </a:lnTo>
                <a:lnTo>
                  <a:pt x="15592" y="8459"/>
                </a:lnTo>
                <a:lnTo>
                  <a:pt x="14993" y="9365"/>
                </a:lnTo>
                <a:lnTo>
                  <a:pt x="14588" y="8308"/>
                </a:lnTo>
                <a:lnTo>
                  <a:pt x="14359" y="8006"/>
                </a:lnTo>
                <a:lnTo>
                  <a:pt x="14165" y="6948"/>
                </a:lnTo>
                <a:lnTo>
                  <a:pt x="14253" y="4834"/>
                </a:lnTo>
                <a:lnTo>
                  <a:pt x="14253" y="2568"/>
                </a:lnTo>
                <a:lnTo>
                  <a:pt x="14059" y="3323"/>
                </a:lnTo>
                <a:lnTo>
                  <a:pt x="13848" y="7401"/>
                </a:lnTo>
                <a:lnTo>
                  <a:pt x="13390" y="10876"/>
                </a:lnTo>
                <a:lnTo>
                  <a:pt x="13126" y="13141"/>
                </a:lnTo>
                <a:lnTo>
                  <a:pt x="12650" y="15256"/>
                </a:lnTo>
                <a:lnTo>
                  <a:pt x="12350" y="14803"/>
                </a:lnTo>
                <a:lnTo>
                  <a:pt x="11822" y="16917"/>
                </a:lnTo>
                <a:lnTo>
                  <a:pt x="11346" y="17824"/>
                </a:lnTo>
                <a:lnTo>
                  <a:pt x="10888" y="18730"/>
                </a:lnTo>
                <a:lnTo>
                  <a:pt x="10307" y="16313"/>
                </a:lnTo>
                <a:lnTo>
                  <a:pt x="9813" y="16615"/>
                </a:lnTo>
                <a:lnTo>
                  <a:pt x="9620" y="13897"/>
                </a:lnTo>
                <a:lnTo>
                  <a:pt x="9162" y="14048"/>
                </a:lnTo>
                <a:lnTo>
                  <a:pt x="8932" y="14803"/>
                </a:lnTo>
                <a:lnTo>
                  <a:pt x="8562" y="12990"/>
                </a:lnTo>
                <a:lnTo>
                  <a:pt x="8263" y="11631"/>
                </a:lnTo>
                <a:lnTo>
                  <a:pt x="8122" y="9365"/>
                </a:lnTo>
                <a:lnTo>
                  <a:pt x="7858" y="4380"/>
                </a:lnTo>
                <a:lnTo>
                  <a:pt x="7611" y="3625"/>
                </a:lnTo>
                <a:lnTo>
                  <a:pt x="7488" y="6646"/>
                </a:lnTo>
                <a:lnTo>
                  <a:pt x="7276" y="6495"/>
                </a:lnTo>
                <a:lnTo>
                  <a:pt x="6554" y="8308"/>
                </a:lnTo>
                <a:lnTo>
                  <a:pt x="5973" y="7250"/>
                </a:lnTo>
              </a:path>
            </a:pathLst>
          </a:custGeom>
          <a:solidFill>
            <a:srgbClr val="000066"/>
          </a:solidFill>
          <a:ln w="12700">
            <a:miter lim="400000"/>
          </a:ln>
        </p:spPr>
        <p:txBody>
          <a:bodyPr lIns="45719" rIns="45719"/>
          <a:lstStyle/>
          <a:p>
            <a:pPr>
              <a:defRPr>
                <a:solidFill>
                  <a:srgbClr val="FFFFCC"/>
                </a:solidFill>
              </a:defRPr>
            </a:pPr>
            <a:endParaRPr/>
          </a:p>
        </p:txBody>
      </p:sp>
      <p:sp>
        <p:nvSpPr>
          <p:cNvPr id="2151" name="Freeform 12"/>
          <p:cNvSpPr/>
          <p:nvPr/>
        </p:nvSpPr>
        <p:spPr>
          <a:xfrm>
            <a:off x="4868862" y="249238"/>
            <a:ext cx="120651" cy="404813"/>
          </a:xfrm>
          <a:custGeom>
            <a:avLst/>
            <a:gdLst/>
            <a:ahLst/>
            <a:cxnLst>
              <a:cxn ang="0">
                <a:pos x="wd2" y="hd2"/>
              </a:cxn>
              <a:cxn ang="5400000">
                <a:pos x="wd2" y="hd2"/>
              </a:cxn>
              <a:cxn ang="10800000">
                <a:pos x="wd2" y="hd2"/>
              </a:cxn>
              <a:cxn ang="16200000">
                <a:pos x="wd2" y="hd2"/>
              </a:cxn>
            </a:cxnLst>
            <a:rect l="0" t="0" r="r" b="b"/>
            <a:pathLst>
              <a:path w="21600" h="21600" extrusionOk="0">
                <a:moveTo>
                  <a:pt x="14495" y="508"/>
                </a:moveTo>
                <a:lnTo>
                  <a:pt x="13358" y="2118"/>
                </a:lnTo>
                <a:lnTo>
                  <a:pt x="21600" y="2287"/>
                </a:lnTo>
                <a:lnTo>
                  <a:pt x="18474" y="5167"/>
                </a:lnTo>
                <a:lnTo>
                  <a:pt x="18758" y="7369"/>
                </a:lnTo>
                <a:lnTo>
                  <a:pt x="20747" y="9318"/>
                </a:lnTo>
                <a:lnTo>
                  <a:pt x="17337" y="11266"/>
                </a:lnTo>
                <a:lnTo>
                  <a:pt x="16200" y="13299"/>
                </a:lnTo>
                <a:lnTo>
                  <a:pt x="14495" y="15332"/>
                </a:lnTo>
                <a:lnTo>
                  <a:pt x="11937" y="16687"/>
                </a:lnTo>
                <a:lnTo>
                  <a:pt x="9095" y="18042"/>
                </a:lnTo>
                <a:lnTo>
                  <a:pt x="5684" y="19482"/>
                </a:lnTo>
                <a:lnTo>
                  <a:pt x="3695" y="20414"/>
                </a:lnTo>
                <a:lnTo>
                  <a:pt x="0" y="21600"/>
                </a:lnTo>
                <a:lnTo>
                  <a:pt x="2274" y="19482"/>
                </a:lnTo>
                <a:lnTo>
                  <a:pt x="6821" y="17958"/>
                </a:lnTo>
                <a:lnTo>
                  <a:pt x="5968" y="16264"/>
                </a:lnTo>
                <a:lnTo>
                  <a:pt x="10232" y="14146"/>
                </a:lnTo>
                <a:lnTo>
                  <a:pt x="12505" y="11605"/>
                </a:lnTo>
                <a:lnTo>
                  <a:pt x="11368" y="9148"/>
                </a:lnTo>
                <a:lnTo>
                  <a:pt x="12221" y="7200"/>
                </a:lnTo>
                <a:lnTo>
                  <a:pt x="11368" y="5760"/>
                </a:lnTo>
                <a:lnTo>
                  <a:pt x="5400" y="3049"/>
                </a:lnTo>
                <a:lnTo>
                  <a:pt x="1705" y="254"/>
                </a:lnTo>
                <a:lnTo>
                  <a:pt x="14211" y="0"/>
                </a:lnTo>
                <a:lnTo>
                  <a:pt x="14495" y="508"/>
                </a:lnTo>
              </a:path>
            </a:pathLst>
          </a:custGeom>
          <a:gradFill>
            <a:gsLst>
              <a:gs pos="0">
                <a:schemeClr val="accent3">
                  <a:lumOff val="44000"/>
                </a:schemeClr>
              </a:gs>
              <a:gs pos="50000">
                <a:srgbClr val="00CCFF"/>
              </a:gs>
              <a:gs pos="100000">
                <a:schemeClr val="accent3">
                  <a:lumOff val="44000"/>
                </a:schemeClr>
              </a:gs>
            </a:gsLst>
          </a:gradFill>
          <a:ln w="12700">
            <a:miter lim="400000"/>
          </a:ln>
        </p:spPr>
        <p:txBody>
          <a:bodyPr lIns="45719" rIns="45719"/>
          <a:lstStyle/>
          <a:p>
            <a:pPr>
              <a:defRPr>
                <a:solidFill>
                  <a:srgbClr val="FFFFCC"/>
                </a:solidFill>
              </a:defRPr>
            </a:pPr>
            <a:endParaRPr/>
          </a:p>
        </p:txBody>
      </p:sp>
      <p:sp>
        <p:nvSpPr>
          <p:cNvPr id="2152" name="Freeform 13"/>
          <p:cNvSpPr/>
          <p:nvPr/>
        </p:nvSpPr>
        <p:spPr>
          <a:xfrm>
            <a:off x="3605212" y="19050"/>
            <a:ext cx="1951038" cy="411163"/>
          </a:xfrm>
          <a:custGeom>
            <a:avLst/>
            <a:gdLst/>
            <a:ahLst/>
            <a:cxnLst>
              <a:cxn ang="0">
                <a:pos x="wd2" y="hd2"/>
              </a:cxn>
              <a:cxn ang="5400000">
                <a:pos x="wd2" y="hd2"/>
              </a:cxn>
              <a:cxn ang="10800000">
                <a:pos x="wd2" y="hd2"/>
              </a:cxn>
              <a:cxn ang="16200000">
                <a:pos x="wd2" y="hd2"/>
              </a:cxn>
            </a:cxnLst>
            <a:rect l="0" t="0" r="r" b="b"/>
            <a:pathLst>
              <a:path w="21600" h="21600" extrusionOk="0">
                <a:moveTo>
                  <a:pt x="0" y="14595"/>
                </a:moveTo>
                <a:lnTo>
                  <a:pt x="0" y="21600"/>
                </a:lnTo>
                <a:lnTo>
                  <a:pt x="53" y="18848"/>
                </a:lnTo>
                <a:lnTo>
                  <a:pt x="70" y="16763"/>
                </a:lnTo>
                <a:lnTo>
                  <a:pt x="88" y="12843"/>
                </a:lnTo>
                <a:lnTo>
                  <a:pt x="141" y="11008"/>
                </a:lnTo>
                <a:lnTo>
                  <a:pt x="281" y="10341"/>
                </a:lnTo>
                <a:lnTo>
                  <a:pt x="404" y="10842"/>
                </a:lnTo>
                <a:lnTo>
                  <a:pt x="580" y="10925"/>
                </a:lnTo>
                <a:lnTo>
                  <a:pt x="826" y="11509"/>
                </a:lnTo>
                <a:lnTo>
                  <a:pt x="984" y="12176"/>
                </a:lnTo>
                <a:lnTo>
                  <a:pt x="1160" y="12176"/>
                </a:lnTo>
                <a:lnTo>
                  <a:pt x="1318" y="11759"/>
                </a:lnTo>
                <a:lnTo>
                  <a:pt x="1494" y="10675"/>
                </a:lnTo>
                <a:lnTo>
                  <a:pt x="1634" y="10758"/>
                </a:lnTo>
                <a:lnTo>
                  <a:pt x="1898" y="11592"/>
                </a:lnTo>
                <a:lnTo>
                  <a:pt x="2214" y="12426"/>
                </a:lnTo>
                <a:lnTo>
                  <a:pt x="2390" y="12593"/>
                </a:lnTo>
                <a:lnTo>
                  <a:pt x="2671" y="12009"/>
                </a:lnTo>
                <a:lnTo>
                  <a:pt x="3005" y="13177"/>
                </a:lnTo>
                <a:lnTo>
                  <a:pt x="3251" y="12593"/>
                </a:lnTo>
                <a:lnTo>
                  <a:pt x="3656" y="11509"/>
                </a:lnTo>
                <a:lnTo>
                  <a:pt x="3902" y="11509"/>
                </a:lnTo>
                <a:lnTo>
                  <a:pt x="4183" y="10592"/>
                </a:lnTo>
                <a:lnTo>
                  <a:pt x="4376" y="10175"/>
                </a:lnTo>
                <a:lnTo>
                  <a:pt x="4657" y="11342"/>
                </a:lnTo>
                <a:lnTo>
                  <a:pt x="4886" y="11008"/>
                </a:lnTo>
                <a:lnTo>
                  <a:pt x="5079" y="11509"/>
                </a:lnTo>
                <a:lnTo>
                  <a:pt x="5360" y="11509"/>
                </a:lnTo>
                <a:lnTo>
                  <a:pt x="5483" y="11926"/>
                </a:lnTo>
                <a:lnTo>
                  <a:pt x="5677" y="11509"/>
                </a:lnTo>
                <a:lnTo>
                  <a:pt x="5817" y="10341"/>
                </a:lnTo>
                <a:lnTo>
                  <a:pt x="6362" y="11425"/>
                </a:lnTo>
                <a:lnTo>
                  <a:pt x="6608" y="12676"/>
                </a:lnTo>
                <a:lnTo>
                  <a:pt x="6714" y="14678"/>
                </a:lnTo>
                <a:lnTo>
                  <a:pt x="7891" y="10091"/>
                </a:lnTo>
                <a:lnTo>
                  <a:pt x="8172" y="8423"/>
                </a:lnTo>
                <a:lnTo>
                  <a:pt x="8454" y="7589"/>
                </a:lnTo>
                <a:lnTo>
                  <a:pt x="8770" y="6922"/>
                </a:lnTo>
                <a:lnTo>
                  <a:pt x="8717" y="8173"/>
                </a:lnTo>
                <a:lnTo>
                  <a:pt x="8366" y="10258"/>
                </a:lnTo>
                <a:lnTo>
                  <a:pt x="8594" y="9924"/>
                </a:lnTo>
                <a:lnTo>
                  <a:pt x="8928" y="9174"/>
                </a:lnTo>
                <a:lnTo>
                  <a:pt x="9174" y="9674"/>
                </a:lnTo>
                <a:lnTo>
                  <a:pt x="9332" y="11008"/>
                </a:lnTo>
                <a:lnTo>
                  <a:pt x="9245" y="12176"/>
                </a:lnTo>
                <a:lnTo>
                  <a:pt x="9561" y="12343"/>
                </a:lnTo>
                <a:lnTo>
                  <a:pt x="9825" y="13177"/>
                </a:lnTo>
                <a:lnTo>
                  <a:pt x="9930" y="14178"/>
                </a:lnTo>
                <a:lnTo>
                  <a:pt x="10159" y="13927"/>
                </a:lnTo>
                <a:lnTo>
                  <a:pt x="10299" y="14845"/>
                </a:lnTo>
                <a:lnTo>
                  <a:pt x="10510" y="16346"/>
                </a:lnTo>
                <a:lnTo>
                  <a:pt x="10686" y="16096"/>
                </a:lnTo>
                <a:lnTo>
                  <a:pt x="10580" y="14845"/>
                </a:lnTo>
                <a:lnTo>
                  <a:pt x="10510" y="13510"/>
                </a:lnTo>
                <a:lnTo>
                  <a:pt x="10369" y="13010"/>
                </a:lnTo>
                <a:lnTo>
                  <a:pt x="10211" y="12093"/>
                </a:lnTo>
                <a:lnTo>
                  <a:pt x="10299" y="10175"/>
                </a:lnTo>
                <a:lnTo>
                  <a:pt x="10176" y="8840"/>
                </a:lnTo>
                <a:lnTo>
                  <a:pt x="9860" y="8590"/>
                </a:lnTo>
                <a:lnTo>
                  <a:pt x="9948" y="7589"/>
                </a:lnTo>
                <a:lnTo>
                  <a:pt x="10159" y="6755"/>
                </a:lnTo>
                <a:lnTo>
                  <a:pt x="9614" y="6839"/>
                </a:lnTo>
                <a:lnTo>
                  <a:pt x="9860" y="6255"/>
                </a:lnTo>
                <a:lnTo>
                  <a:pt x="10317" y="5337"/>
                </a:lnTo>
                <a:lnTo>
                  <a:pt x="10088" y="5171"/>
                </a:lnTo>
                <a:lnTo>
                  <a:pt x="9491" y="5921"/>
                </a:lnTo>
                <a:lnTo>
                  <a:pt x="9209" y="5421"/>
                </a:lnTo>
                <a:lnTo>
                  <a:pt x="9403" y="4670"/>
                </a:lnTo>
                <a:lnTo>
                  <a:pt x="9825" y="4420"/>
                </a:lnTo>
                <a:lnTo>
                  <a:pt x="10176" y="4170"/>
                </a:lnTo>
                <a:lnTo>
                  <a:pt x="10545" y="3503"/>
                </a:lnTo>
                <a:lnTo>
                  <a:pt x="11160" y="3086"/>
                </a:lnTo>
                <a:lnTo>
                  <a:pt x="11600" y="3419"/>
                </a:lnTo>
                <a:lnTo>
                  <a:pt x="11881" y="4587"/>
                </a:lnTo>
                <a:lnTo>
                  <a:pt x="12162" y="5254"/>
                </a:lnTo>
                <a:lnTo>
                  <a:pt x="12373" y="4754"/>
                </a:lnTo>
                <a:lnTo>
                  <a:pt x="12672" y="5004"/>
                </a:lnTo>
                <a:lnTo>
                  <a:pt x="13023" y="6005"/>
                </a:lnTo>
                <a:lnTo>
                  <a:pt x="13322" y="7339"/>
                </a:lnTo>
                <a:lnTo>
                  <a:pt x="13586" y="9007"/>
                </a:lnTo>
                <a:lnTo>
                  <a:pt x="14007" y="9591"/>
                </a:lnTo>
                <a:lnTo>
                  <a:pt x="14341" y="10675"/>
                </a:lnTo>
                <a:lnTo>
                  <a:pt x="14552" y="11592"/>
                </a:lnTo>
                <a:lnTo>
                  <a:pt x="14869" y="12593"/>
                </a:lnTo>
                <a:lnTo>
                  <a:pt x="15220" y="12259"/>
                </a:lnTo>
                <a:lnTo>
                  <a:pt x="15449" y="11759"/>
                </a:lnTo>
                <a:lnTo>
                  <a:pt x="15888" y="11759"/>
                </a:lnTo>
                <a:lnTo>
                  <a:pt x="16117" y="10508"/>
                </a:lnTo>
                <a:lnTo>
                  <a:pt x="16310" y="10675"/>
                </a:lnTo>
                <a:lnTo>
                  <a:pt x="16450" y="10675"/>
                </a:lnTo>
                <a:lnTo>
                  <a:pt x="16626" y="11175"/>
                </a:lnTo>
                <a:lnTo>
                  <a:pt x="16820" y="11592"/>
                </a:lnTo>
                <a:lnTo>
                  <a:pt x="16960" y="10758"/>
                </a:lnTo>
                <a:lnTo>
                  <a:pt x="17118" y="10508"/>
                </a:lnTo>
                <a:lnTo>
                  <a:pt x="17241" y="10842"/>
                </a:lnTo>
                <a:lnTo>
                  <a:pt x="17382" y="10341"/>
                </a:lnTo>
                <a:lnTo>
                  <a:pt x="17663" y="11008"/>
                </a:lnTo>
                <a:lnTo>
                  <a:pt x="17839" y="12176"/>
                </a:lnTo>
                <a:lnTo>
                  <a:pt x="18015" y="12259"/>
                </a:lnTo>
                <a:lnTo>
                  <a:pt x="18138" y="12426"/>
                </a:lnTo>
                <a:lnTo>
                  <a:pt x="18296" y="12009"/>
                </a:lnTo>
                <a:lnTo>
                  <a:pt x="18419" y="11509"/>
                </a:lnTo>
                <a:lnTo>
                  <a:pt x="18524" y="11342"/>
                </a:lnTo>
                <a:lnTo>
                  <a:pt x="18683" y="10842"/>
                </a:lnTo>
                <a:lnTo>
                  <a:pt x="18876" y="10842"/>
                </a:lnTo>
                <a:lnTo>
                  <a:pt x="19052" y="11592"/>
                </a:lnTo>
                <a:lnTo>
                  <a:pt x="19315" y="12176"/>
                </a:lnTo>
                <a:lnTo>
                  <a:pt x="19544" y="11592"/>
                </a:lnTo>
                <a:lnTo>
                  <a:pt x="19667" y="11342"/>
                </a:lnTo>
                <a:lnTo>
                  <a:pt x="19825" y="11592"/>
                </a:lnTo>
                <a:lnTo>
                  <a:pt x="19948" y="11759"/>
                </a:lnTo>
                <a:lnTo>
                  <a:pt x="20106" y="12426"/>
                </a:lnTo>
                <a:lnTo>
                  <a:pt x="20282" y="12426"/>
                </a:lnTo>
                <a:lnTo>
                  <a:pt x="20493" y="12176"/>
                </a:lnTo>
                <a:lnTo>
                  <a:pt x="20739" y="11926"/>
                </a:lnTo>
                <a:lnTo>
                  <a:pt x="21038" y="11509"/>
                </a:lnTo>
                <a:lnTo>
                  <a:pt x="21248" y="11926"/>
                </a:lnTo>
                <a:lnTo>
                  <a:pt x="21372" y="12510"/>
                </a:lnTo>
                <a:lnTo>
                  <a:pt x="21459" y="13761"/>
                </a:lnTo>
                <a:lnTo>
                  <a:pt x="21530" y="15762"/>
                </a:lnTo>
                <a:lnTo>
                  <a:pt x="21600" y="18514"/>
                </a:lnTo>
                <a:lnTo>
                  <a:pt x="21600" y="11425"/>
                </a:lnTo>
                <a:lnTo>
                  <a:pt x="21565" y="10508"/>
                </a:lnTo>
                <a:lnTo>
                  <a:pt x="21512" y="9341"/>
                </a:lnTo>
                <a:lnTo>
                  <a:pt x="21407" y="8340"/>
                </a:lnTo>
                <a:lnTo>
                  <a:pt x="21178" y="7923"/>
                </a:lnTo>
                <a:lnTo>
                  <a:pt x="20862" y="7756"/>
                </a:lnTo>
                <a:lnTo>
                  <a:pt x="20598" y="7923"/>
                </a:lnTo>
                <a:lnTo>
                  <a:pt x="20317" y="7589"/>
                </a:lnTo>
                <a:lnTo>
                  <a:pt x="20036" y="8423"/>
                </a:lnTo>
                <a:lnTo>
                  <a:pt x="19755" y="8006"/>
                </a:lnTo>
                <a:lnTo>
                  <a:pt x="19509" y="7756"/>
                </a:lnTo>
                <a:lnTo>
                  <a:pt x="19315" y="7756"/>
                </a:lnTo>
                <a:lnTo>
                  <a:pt x="18823" y="8006"/>
                </a:lnTo>
                <a:lnTo>
                  <a:pt x="18559" y="8173"/>
                </a:lnTo>
                <a:lnTo>
                  <a:pt x="18278" y="7923"/>
                </a:lnTo>
                <a:lnTo>
                  <a:pt x="17997" y="8256"/>
                </a:lnTo>
                <a:lnTo>
                  <a:pt x="17646" y="7923"/>
                </a:lnTo>
                <a:lnTo>
                  <a:pt x="17505" y="7756"/>
                </a:lnTo>
                <a:lnTo>
                  <a:pt x="17241" y="7756"/>
                </a:lnTo>
                <a:lnTo>
                  <a:pt x="16978" y="7589"/>
                </a:lnTo>
                <a:lnTo>
                  <a:pt x="16784" y="8006"/>
                </a:lnTo>
                <a:lnTo>
                  <a:pt x="16626" y="7923"/>
                </a:lnTo>
                <a:lnTo>
                  <a:pt x="16275" y="7756"/>
                </a:lnTo>
                <a:lnTo>
                  <a:pt x="15976" y="8006"/>
                </a:lnTo>
                <a:lnTo>
                  <a:pt x="15712" y="8006"/>
                </a:lnTo>
                <a:lnTo>
                  <a:pt x="15396" y="7589"/>
                </a:lnTo>
                <a:lnTo>
                  <a:pt x="15132" y="8090"/>
                </a:lnTo>
                <a:lnTo>
                  <a:pt x="14921" y="7756"/>
                </a:lnTo>
                <a:lnTo>
                  <a:pt x="14728" y="8256"/>
                </a:lnTo>
                <a:lnTo>
                  <a:pt x="14517" y="8006"/>
                </a:lnTo>
                <a:lnTo>
                  <a:pt x="14271" y="7756"/>
                </a:lnTo>
                <a:lnTo>
                  <a:pt x="14131" y="7339"/>
                </a:lnTo>
                <a:lnTo>
                  <a:pt x="13797" y="5754"/>
                </a:lnTo>
                <a:lnTo>
                  <a:pt x="13428" y="4337"/>
                </a:lnTo>
                <a:lnTo>
                  <a:pt x="13094" y="3336"/>
                </a:lnTo>
                <a:lnTo>
                  <a:pt x="12777" y="2502"/>
                </a:lnTo>
                <a:lnTo>
                  <a:pt x="12303" y="1418"/>
                </a:lnTo>
                <a:lnTo>
                  <a:pt x="11811" y="667"/>
                </a:lnTo>
                <a:lnTo>
                  <a:pt x="11318" y="167"/>
                </a:lnTo>
                <a:lnTo>
                  <a:pt x="10844" y="0"/>
                </a:lnTo>
                <a:lnTo>
                  <a:pt x="10387" y="167"/>
                </a:lnTo>
                <a:lnTo>
                  <a:pt x="9842" y="667"/>
                </a:lnTo>
                <a:lnTo>
                  <a:pt x="9280" y="1418"/>
                </a:lnTo>
                <a:lnTo>
                  <a:pt x="8788" y="2419"/>
                </a:lnTo>
                <a:lnTo>
                  <a:pt x="8331" y="3753"/>
                </a:lnTo>
                <a:lnTo>
                  <a:pt x="7944" y="5254"/>
                </a:lnTo>
                <a:lnTo>
                  <a:pt x="7487" y="7256"/>
                </a:lnTo>
                <a:lnTo>
                  <a:pt x="7013" y="7923"/>
                </a:lnTo>
                <a:lnTo>
                  <a:pt x="6608" y="8256"/>
                </a:lnTo>
                <a:lnTo>
                  <a:pt x="6186" y="8423"/>
                </a:lnTo>
                <a:lnTo>
                  <a:pt x="5765" y="8090"/>
                </a:lnTo>
                <a:lnTo>
                  <a:pt x="4376" y="8090"/>
                </a:lnTo>
                <a:lnTo>
                  <a:pt x="4060" y="8006"/>
                </a:lnTo>
                <a:lnTo>
                  <a:pt x="3164" y="8256"/>
                </a:lnTo>
                <a:lnTo>
                  <a:pt x="2601" y="8090"/>
                </a:lnTo>
                <a:lnTo>
                  <a:pt x="1916" y="7756"/>
                </a:lnTo>
                <a:lnTo>
                  <a:pt x="1072" y="7923"/>
                </a:lnTo>
                <a:lnTo>
                  <a:pt x="562" y="7923"/>
                </a:lnTo>
                <a:lnTo>
                  <a:pt x="334" y="8006"/>
                </a:lnTo>
                <a:lnTo>
                  <a:pt x="176" y="8423"/>
                </a:lnTo>
                <a:lnTo>
                  <a:pt x="35" y="9424"/>
                </a:lnTo>
                <a:lnTo>
                  <a:pt x="0" y="11008"/>
                </a:lnTo>
                <a:lnTo>
                  <a:pt x="0" y="14595"/>
                </a:lnTo>
              </a:path>
            </a:pathLst>
          </a:custGeom>
          <a:solidFill>
            <a:schemeClr val="accent3">
              <a:lumOff val="44000"/>
            </a:schemeClr>
          </a:solidFill>
          <a:ln w="12700">
            <a:miter lim="400000"/>
          </a:ln>
        </p:spPr>
        <p:txBody>
          <a:bodyPr lIns="45719" rIns="45719"/>
          <a:lstStyle/>
          <a:p>
            <a:pPr>
              <a:defRPr>
                <a:solidFill>
                  <a:srgbClr val="FFFFCC"/>
                </a:solidFill>
              </a:defRPr>
            </a:pPr>
            <a:endParaRPr/>
          </a:p>
        </p:txBody>
      </p:sp>
      <p:sp>
        <p:nvSpPr>
          <p:cNvPr id="2153" name="Freeform 14"/>
          <p:cNvSpPr/>
          <p:nvPr/>
        </p:nvSpPr>
        <p:spPr>
          <a:xfrm>
            <a:off x="4191000" y="234949"/>
            <a:ext cx="88901" cy="398464"/>
          </a:xfrm>
          <a:custGeom>
            <a:avLst/>
            <a:gdLst/>
            <a:ahLst/>
            <a:cxnLst>
              <a:cxn ang="0">
                <a:pos x="wd2" y="hd2"/>
              </a:cxn>
              <a:cxn ang="5400000">
                <a:pos x="wd2" y="hd2"/>
              </a:cxn>
              <a:cxn ang="10800000">
                <a:pos x="wd2" y="hd2"/>
              </a:cxn>
              <a:cxn ang="16200000">
                <a:pos x="wd2" y="hd2"/>
              </a:cxn>
            </a:cxnLst>
            <a:rect l="0" t="0" r="r" b="b"/>
            <a:pathLst>
              <a:path w="21600" h="21600" extrusionOk="0">
                <a:moveTo>
                  <a:pt x="5014" y="516"/>
                </a:moveTo>
                <a:lnTo>
                  <a:pt x="6557" y="2151"/>
                </a:lnTo>
                <a:lnTo>
                  <a:pt x="5014" y="2926"/>
                </a:lnTo>
                <a:lnTo>
                  <a:pt x="2314" y="5335"/>
                </a:lnTo>
                <a:lnTo>
                  <a:pt x="386" y="7401"/>
                </a:lnTo>
                <a:lnTo>
                  <a:pt x="0" y="9294"/>
                </a:lnTo>
                <a:lnTo>
                  <a:pt x="1929" y="11618"/>
                </a:lnTo>
                <a:lnTo>
                  <a:pt x="3086" y="13769"/>
                </a:lnTo>
                <a:lnTo>
                  <a:pt x="5014" y="15834"/>
                </a:lnTo>
                <a:lnTo>
                  <a:pt x="10414" y="17211"/>
                </a:lnTo>
                <a:lnTo>
                  <a:pt x="12343" y="18674"/>
                </a:lnTo>
                <a:lnTo>
                  <a:pt x="17357" y="20137"/>
                </a:lnTo>
                <a:lnTo>
                  <a:pt x="21600" y="21600"/>
                </a:lnTo>
                <a:lnTo>
                  <a:pt x="19671" y="20223"/>
                </a:lnTo>
                <a:lnTo>
                  <a:pt x="15429" y="18588"/>
                </a:lnTo>
                <a:lnTo>
                  <a:pt x="16586" y="16867"/>
                </a:lnTo>
                <a:lnTo>
                  <a:pt x="10800" y="14629"/>
                </a:lnTo>
                <a:lnTo>
                  <a:pt x="5786" y="12048"/>
                </a:lnTo>
                <a:lnTo>
                  <a:pt x="4629" y="8089"/>
                </a:lnTo>
                <a:lnTo>
                  <a:pt x="6557" y="5508"/>
                </a:lnTo>
                <a:lnTo>
                  <a:pt x="9643" y="2926"/>
                </a:lnTo>
                <a:lnTo>
                  <a:pt x="10414" y="1033"/>
                </a:lnTo>
                <a:lnTo>
                  <a:pt x="5786" y="0"/>
                </a:lnTo>
                <a:lnTo>
                  <a:pt x="5014" y="516"/>
                </a:lnTo>
              </a:path>
            </a:pathLst>
          </a:custGeom>
          <a:solidFill>
            <a:schemeClr val="accent3">
              <a:lumOff val="44000"/>
            </a:schemeClr>
          </a:solidFill>
          <a:ln w="12700">
            <a:miter lim="400000"/>
          </a:ln>
        </p:spPr>
        <p:txBody>
          <a:bodyPr lIns="45719" rIns="45719"/>
          <a:lstStyle/>
          <a:p>
            <a:pPr>
              <a:defRPr>
                <a:solidFill>
                  <a:srgbClr val="FFFFCC"/>
                </a:solidFill>
              </a:defRPr>
            </a:pPr>
            <a:endParaRPr/>
          </a:p>
        </p:txBody>
      </p:sp>
      <p:grpSp>
        <p:nvGrpSpPr>
          <p:cNvPr id="2159" name="Group 15"/>
          <p:cNvGrpSpPr/>
          <p:nvPr/>
        </p:nvGrpSpPr>
        <p:grpSpPr>
          <a:xfrm>
            <a:off x="63500" y="153987"/>
            <a:ext cx="3433763" cy="519114"/>
            <a:chOff x="0" y="0"/>
            <a:chExt cx="3433762" cy="519112"/>
          </a:xfrm>
        </p:grpSpPr>
        <p:sp>
          <p:nvSpPr>
            <p:cNvPr id="2154" name="Freeform 16"/>
            <p:cNvSpPr/>
            <p:nvPr/>
          </p:nvSpPr>
          <p:spPr>
            <a:xfrm>
              <a:off x="0" y="0"/>
              <a:ext cx="3433763" cy="422276"/>
            </a:xfrm>
            <a:custGeom>
              <a:avLst/>
              <a:gdLst/>
              <a:ahLst/>
              <a:cxnLst>
                <a:cxn ang="0">
                  <a:pos x="wd2" y="hd2"/>
                </a:cxn>
                <a:cxn ang="5400000">
                  <a:pos x="wd2" y="hd2"/>
                </a:cxn>
                <a:cxn ang="10800000">
                  <a:pos x="wd2" y="hd2"/>
                </a:cxn>
                <a:cxn ang="16200000">
                  <a:pos x="wd2" y="hd2"/>
                </a:cxn>
              </a:cxnLst>
              <a:rect l="0" t="0" r="r" b="b"/>
              <a:pathLst>
                <a:path w="21600" h="21600" extrusionOk="0">
                  <a:moveTo>
                    <a:pt x="290" y="244"/>
                  </a:moveTo>
                  <a:lnTo>
                    <a:pt x="459" y="0"/>
                  </a:lnTo>
                  <a:lnTo>
                    <a:pt x="20931" y="0"/>
                  </a:lnTo>
                  <a:lnTo>
                    <a:pt x="21171" y="162"/>
                  </a:lnTo>
                  <a:lnTo>
                    <a:pt x="21340" y="731"/>
                  </a:lnTo>
                  <a:lnTo>
                    <a:pt x="21490" y="2111"/>
                  </a:lnTo>
                  <a:lnTo>
                    <a:pt x="21570" y="3735"/>
                  </a:lnTo>
                  <a:lnTo>
                    <a:pt x="21600" y="5603"/>
                  </a:lnTo>
                  <a:lnTo>
                    <a:pt x="21600" y="21600"/>
                  </a:lnTo>
                  <a:lnTo>
                    <a:pt x="0" y="21600"/>
                  </a:lnTo>
                  <a:lnTo>
                    <a:pt x="0" y="6659"/>
                  </a:lnTo>
                  <a:lnTo>
                    <a:pt x="10" y="4466"/>
                  </a:lnTo>
                  <a:lnTo>
                    <a:pt x="90" y="2355"/>
                  </a:lnTo>
                  <a:lnTo>
                    <a:pt x="160" y="1218"/>
                  </a:lnTo>
                  <a:lnTo>
                    <a:pt x="290" y="244"/>
                  </a:lnTo>
                </a:path>
              </a:pathLst>
            </a:custGeom>
            <a:gradFill flip="none" rotWithShape="1">
              <a:gsLst>
                <a:gs pos="0">
                  <a:srgbClr val="00CCFF"/>
                </a:gs>
                <a:gs pos="100000">
                  <a:schemeClr val="accent3">
                    <a:lumOff val="44000"/>
                  </a:schemeClr>
                </a:gs>
              </a:gsLst>
              <a:lin ang="5400000" scaled="0"/>
            </a:gra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155" name="Freeform 17"/>
            <p:cNvSpPr/>
            <p:nvPr/>
          </p:nvSpPr>
          <p:spPr>
            <a:xfrm>
              <a:off x="0" y="271462"/>
              <a:ext cx="3433763" cy="180976"/>
            </a:xfrm>
            <a:custGeom>
              <a:avLst/>
              <a:gdLst/>
              <a:ahLst/>
              <a:cxnLst>
                <a:cxn ang="0">
                  <a:pos x="wd2" y="hd2"/>
                </a:cxn>
                <a:cxn ang="5400000">
                  <a:pos x="wd2" y="hd2"/>
                </a:cxn>
                <a:cxn ang="10800000">
                  <a:pos x="wd2" y="hd2"/>
                </a:cxn>
                <a:cxn ang="16200000">
                  <a:pos x="wd2" y="hd2"/>
                </a:cxn>
              </a:cxnLst>
              <a:rect l="0" t="0" r="r" b="b"/>
              <a:pathLst>
                <a:path w="21600" h="21600" extrusionOk="0">
                  <a:moveTo>
                    <a:pt x="749" y="6632"/>
                  </a:moveTo>
                  <a:lnTo>
                    <a:pt x="1049" y="7389"/>
                  </a:lnTo>
                  <a:lnTo>
                    <a:pt x="1378" y="6632"/>
                  </a:lnTo>
                  <a:lnTo>
                    <a:pt x="1698" y="7389"/>
                  </a:lnTo>
                  <a:lnTo>
                    <a:pt x="1947" y="9474"/>
                  </a:lnTo>
                  <a:lnTo>
                    <a:pt x="2207" y="10989"/>
                  </a:lnTo>
                  <a:lnTo>
                    <a:pt x="2656" y="9663"/>
                  </a:lnTo>
                  <a:lnTo>
                    <a:pt x="3046" y="8905"/>
                  </a:lnTo>
                  <a:lnTo>
                    <a:pt x="3595" y="8905"/>
                  </a:lnTo>
                  <a:lnTo>
                    <a:pt x="3994" y="7768"/>
                  </a:lnTo>
                  <a:lnTo>
                    <a:pt x="4344" y="8905"/>
                  </a:lnTo>
                  <a:lnTo>
                    <a:pt x="4654" y="10042"/>
                  </a:lnTo>
                  <a:lnTo>
                    <a:pt x="4933" y="10421"/>
                  </a:lnTo>
                  <a:lnTo>
                    <a:pt x="5373" y="8905"/>
                  </a:lnTo>
                  <a:lnTo>
                    <a:pt x="5852" y="8905"/>
                  </a:lnTo>
                  <a:lnTo>
                    <a:pt x="6531" y="9474"/>
                  </a:lnTo>
                  <a:lnTo>
                    <a:pt x="6821" y="11558"/>
                  </a:lnTo>
                  <a:lnTo>
                    <a:pt x="7270" y="10989"/>
                  </a:lnTo>
                  <a:lnTo>
                    <a:pt x="7719" y="7768"/>
                  </a:lnTo>
                  <a:lnTo>
                    <a:pt x="8139" y="6632"/>
                  </a:lnTo>
                  <a:lnTo>
                    <a:pt x="8428" y="7768"/>
                  </a:lnTo>
                  <a:lnTo>
                    <a:pt x="8788" y="10611"/>
                  </a:lnTo>
                  <a:lnTo>
                    <a:pt x="9197" y="11747"/>
                  </a:lnTo>
                  <a:lnTo>
                    <a:pt x="9667" y="9853"/>
                  </a:lnTo>
                  <a:lnTo>
                    <a:pt x="9876" y="9284"/>
                  </a:lnTo>
                  <a:lnTo>
                    <a:pt x="10116" y="10611"/>
                  </a:lnTo>
                  <a:lnTo>
                    <a:pt x="10306" y="8905"/>
                  </a:lnTo>
                  <a:lnTo>
                    <a:pt x="10515" y="6632"/>
                  </a:lnTo>
                  <a:lnTo>
                    <a:pt x="10765" y="4547"/>
                  </a:lnTo>
                  <a:lnTo>
                    <a:pt x="11035" y="3979"/>
                  </a:lnTo>
                  <a:lnTo>
                    <a:pt x="11344" y="4547"/>
                  </a:lnTo>
                  <a:lnTo>
                    <a:pt x="11654" y="3600"/>
                  </a:lnTo>
                  <a:lnTo>
                    <a:pt x="11963" y="2463"/>
                  </a:lnTo>
                  <a:lnTo>
                    <a:pt x="12163" y="2463"/>
                  </a:lnTo>
                  <a:lnTo>
                    <a:pt x="12353" y="2842"/>
                  </a:lnTo>
                  <a:lnTo>
                    <a:pt x="12632" y="5495"/>
                  </a:lnTo>
                  <a:lnTo>
                    <a:pt x="12912" y="5116"/>
                  </a:lnTo>
                  <a:lnTo>
                    <a:pt x="13142" y="7768"/>
                  </a:lnTo>
                  <a:lnTo>
                    <a:pt x="13591" y="7768"/>
                  </a:lnTo>
                  <a:lnTo>
                    <a:pt x="13971" y="6253"/>
                  </a:lnTo>
                  <a:lnTo>
                    <a:pt x="14150" y="8337"/>
                  </a:lnTo>
                  <a:lnTo>
                    <a:pt x="14340" y="10421"/>
                  </a:lnTo>
                  <a:lnTo>
                    <a:pt x="14600" y="9853"/>
                  </a:lnTo>
                  <a:lnTo>
                    <a:pt x="14909" y="10989"/>
                  </a:lnTo>
                  <a:lnTo>
                    <a:pt x="15239" y="9853"/>
                  </a:lnTo>
                  <a:lnTo>
                    <a:pt x="15868" y="10989"/>
                  </a:lnTo>
                  <a:lnTo>
                    <a:pt x="16138" y="12126"/>
                  </a:lnTo>
                  <a:lnTo>
                    <a:pt x="16447" y="9284"/>
                  </a:lnTo>
                  <a:lnTo>
                    <a:pt x="16647" y="9095"/>
                  </a:lnTo>
                  <a:lnTo>
                    <a:pt x="16887" y="10042"/>
                  </a:lnTo>
                  <a:lnTo>
                    <a:pt x="17116" y="9663"/>
                  </a:lnTo>
                  <a:lnTo>
                    <a:pt x="17406" y="6632"/>
                  </a:lnTo>
                  <a:lnTo>
                    <a:pt x="17905" y="5874"/>
                  </a:lnTo>
                  <a:lnTo>
                    <a:pt x="18145" y="6253"/>
                  </a:lnTo>
                  <a:lnTo>
                    <a:pt x="18394" y="6253"/>
                  </a:lnTo>
                  <a:lnTo>
                    <a:pt x="18754" y="2463"/>
                  </a:lnTo>
                  <a:lnTo>
                    <a:pt x="18964" y="1137"/>
                  </a:lnTo>
                  <a:lnTo>
                    <a:pt x="19233" y="1705"/>
                  </a:lnTo>
                  <a:lnTo>
                    <a:pt x="19543" y="5495"/>
                  </a:lnTo>
                  <a:lnTo>
                    <a:pt x="19852" y="3221"/>
                  </a:lnTo>
                  <a:lnTo>
                    <a:pt x="20142" y="0"/>
                  </a:lnTo>
                  <a:lnTo>
                    <a:pt x="20392" y="189"/>
                  </a:lnTo>
                  <a:lnTo>
                    <a:pt x="20681" y="6632"/>
                  </a:lnTo>
                  <a:lnTo>
                    <a:pt x="20901" y="5495"/>
                  </a:lnTo>
                  <a:lnTo>
                    <a:pt x="21221" y="2842"/>
                  </a:lnTo>
                  <a:lnTo>
                    <a:pt x="21470" y="2653"/>
                  </a:lnTo>
                  <a:lnTo>
                    <a:pt x="21600" y="4926"/>
                  </a:lnTo>
                  <a:lnTo>
                    <a:pt x="21600" y="21600"/>
                  </a:lnTo>
                  <a:lnTo>
                    <a:pt x="9077" y="16863"/>
                  </a:lnTo>
                  <a:lnTo>
                    <a:pt x="8918" y="17432"/>
                  </a:lnTo>
                  <a:lnTo>
                    <a:pt x="0" y="15537"/>
                  </a:lnTo>
                  <a:lnTo>
                    <a:pt x="0" y="3411"/>
                  </a:lnTo>
                  <a:lnTo>
                    <a:pt x="130" y="5116"/>
                  </a:lnTo>
                  <a:lnTo>
                    <a:pt x="320" y="5874"/>
                  </a:lnTo>
                  <a:lnTo>
                    <a:pt x="559" y="6063"/>
                  </a:lnTo>
                  <a:lnTo>
                    <a:pt x="749" y="6632"/>
                  </a:lnTo>
                </a:path>
              </a:pathLst>
            </a:custGeom>
            <a:solidFill>
              <a:srgbClr val="003300"/>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156" name="Freeform 18"/>
            <p:cNvSpPr/>
            <p:nvPr/>
          </p:nvSpPr>
          <p:spPr>
            <a:xfrm>
              <a:off x="0" y="333375"/>
              <a:ext cx="3433763" cy="185738"/>
            </a:xfrm>
            <a:custGeom>
              <a:avLst/>
              <a:gdLst/>
              <a:ahLst/>
              <a:cxnLst>
                <a:cxn ang="0">
                  <a:pos x="wd2" y="hd2"/>
                </a:cxn>
                <a:cxn ang="5400000">
                  <a:pos x="wd2" y="hd2"/>
                </a:cxn>
                <a:cxn ang="10800000">
                  <a:pos x="wd2" y="hd2"/>
                </a:cxn>
                <a:cxn ang="16200000">
                  <a:pos x="wd2" y="hd2"/>
                </a:cxn>
              </a:cxnLst>
              <a:rect l="0" t="0" r="r" b="b"/>
              <a:pathLst>
                <a:path w="21600" h="21600" extrusionOk="0">
                  <a:moveTo>
                    <a:pt x="290" y="21046"/>
                  </a:moveTo>
                  <a:lnTo>
                    <a:pt x="459" y="21415"/>
                  </a:lnTo>
                  <a:lnTo>
                    <a:pt x="659" y="21600"/>
                  </a:lnTo>
                  <a:lnTo>
                    <a:pt x="20931" y="21600"/>
                  </a:lnTo>
                  <a:lnTo>
                    <a:pt x="21171" y="21231"/>
                  </a:lnTo>
                  <a:lnTo>
                    <a:pt x="21340" y="20862"/>
                  </a:lnTo>
                  <a:lnTo>
                    <a:pt x="21490" y="19569"/>
                  </a:lnTo>
                  <a:lnTo>
                    <a:pt x="21570" y="18092"/>
                  </a:lnTo>
                  <a:lnTo>
                    <a:pt x="21600" y="16615"/>
                  </a:lnTo>
                  <a:lnTo>
                    <a:pt x="21600" y="2400"/>
                  </a:lnTo>
                  <a:lnTo>
                    <a:pt x="21410" y="0"/>
                  </a:lnTo>
                  <a:lnTo>
                    <a:pt x="21310" y="738"/>
                  </a:lnTo>
                  <a:lnTo>
                    <a:pt x="21221" y="3138"/>
                  </a:lnTo>
                  <a:lnTo>
                    <a:pt x="21151" y="5908"/>
                  </a:lnTo>
                  <a:lnTo>
                    <a:pt x="21061" y="5723"/>
                  </a:lnTo>
                  <a:lnTo>
                    <a:pt x="20941" y="5354"/>
                  </a:lnTo>
                  <a:lnTo>
                    <a:pt x="20681" y="4062"/>
                  </a:lnTo>
                  <a:lnTo>
                    <a:pt x="20512" y="2954"/>
                  </a:lnTo>
                  <a:lnTo>
                    <a:pt x="20242" y="2400"/>
                  </a:lnTo>
                  <a:lnTo>
                    <a:pt x="19952" y="3692"/>
                  </a:lnTo>
                  <a:lnTo>
                    <a:pt x="19673" y="5723"/>
                  </a:lnTo>
                  <a:lnTo>
                    <a:pt x="19483" y="4246"/>
                  </a:lnTo>
                  <a:lnTo>
                    <a:pt x="19313" y="4062"/>
                  </a:lnTo>
                  <a:lnTo>
                    <a:pt x="19074" y="2954"/>
                  </a:lnTo>
                  <a:lnTo>
                    <a:pt x="18824" y="3323"/>
                  </a:lnTo>
                  <a:lnTo>
                    <a:pt x="18654" y="4615"/>
                  </a:lnTo>
                  <a:lnTo>
                    <a:pt x="18584" y="6462"/>
                  </a:lnTo>
                  <a:lnTo>
                    <a:pt x="18384" y="5723"/>
                  </a:lnTo>
                  <a:lnTo>
                    <a:pt x="18105" y="5723"/>
                  </a:lnTo>
                  <a:lnTo>
                    <a:pt x="17735" y="4800"/>
                  </a:lnTo>
                  <a:lnTo>
                    <a:pt x="17416" y="6462"/>
                  </a:lnTo>
                  <a:lnTo>
                    <a:pt x="17136" y="4062"/>
                  </a:lnTo>
                  <a:lnTo>
                    <a:pt x="16767" y="5723"/>
                  </a:lnTo>
                  <a:lnTo>
                    <a:pt x="16417" y="9415"/>
                  </a:lnTo>
                  <a:lnTo>
                    <a:pt x="16118" y="8123"/>
                  </a:lnTo>
                  <a:lnTo>
                    <a:pt x="15868" y="6646"/>
                  </a:lnTo>
                  <a:lnTo>
                    <a:pt x="15578" y="5908"/>
                  </a:lnTo>
                  <a:lnTo>
                    <a:pt x="15219" y="6462"/>
                  </a:lnTo>
                  <a:lnTo>
                    <a:pt x="14650" y="7569"/>
                  </a:lnTo>
                  <a:lnTo>
                    <a:pt x="14150" y="6277"/>
                  </a:lnTo>
                  <a:lnTo>
                    <a:pt x="13931" y="7015"/>
                  </a:lnTo>
                  <a:lnTo>
                    <a:pt x="13651" y="5723"/>
                  </a:lnTo>
                  <a:lnTo>
                    <a:pt x="13461" y="4246"/>
                  </a:lnTo>
                  <a:lnTo>
                    <a:pt x="13252" y="4062"/>
                  </a:lnTo>
                  <a:lnTo>
                    <a:pt x="12852" y="4800"/>
                  </a:lnTo>
                  <a:lnTo>
                    <a:pt x="12353" y="7569"/>
                  </a:lnTo>
                  <a:lnTo>
                    <a:pt x="11923" y="5169"/>
                  </a:lnTo>
                  <a:lnTo>
                    <a:pt x="11574" y="5723"/>
                  </a:lnTo>
                  <a:lnTo>
                    <a:pt x="11234" y="8862"/>
                  </a:lnTo>
                  <a:lnTo>
                    <a:pt x="10635" y="6646"/>
                  </a:lnTo>
                  <a:lnTo>
                    <a:pt x="10176" y="7754"/>
                  </a:lnTo>
                  <a:lnTo>
                    <a:pt x="9866" y="6646"/>
                  </a:lnTo>
                  <a:lnTo>
                    <a:pt x="9417" y="7200"/>
                  </a:lnTo>
                  <a:lnTo>
                    <a:pt x="8958" y="8862"/>
                  </a:lnTo>
                  <a:lnTo>
                    <a:pt x="8648" y="8308"/>
                  </a:lnTo>
                  <a:lnTo>
                    <a:pt x="7999" y="7754"/>
                  </a:lnTo>
                  <a:lnTo>
                    <a:pt x="7589" y="8862"/>
                  </a:lnTo>
                  <a:lnTo>
                    <a:pt x="6910" y="8123"/>
                  </a:lnTo>
                  <a:lnTo>
                    <a:pt x="6351" y="7200"/>
                  </a:lnTo>
                  <a:lnTo>
                    <a:pt x="5742" y="5723"/>
                  </a:lnTo>
                  <a:lnTo>
                    <a:pt x="5173" y="7200"/>
                  </a:lnTo>
                  <a:lnTo>
                    <a:pt x="4534" y="4062"/>
                  </a:lnTo>
                  <a:lnTo>
                    <a:pt x="4034" y="4062"/>
                  </a:lnTo>
                  <a:lnTo>
                    <a:pt x="3705" y="6092"/>
                  </a:lnTo>
                  <a:lnTo>
                    <a:pt x="3485" y="4431"/>
                  </a:lnTo>
                  <a:lnTo>
                    <a:pt x="3216" y="5354"/>
                  </a:lnTo>
                  <a:lnTo>
                    <a:pt x="2866" y="5723"/>
                  </a:lnTo>
                  <a:lnTo>
                    <a:pt x="2517" y="6277"/>
                  </a:lnTo>
                  <a:lnTo>
                    <a:pt x="2107" y="7569"/>
                  </a:lnTo>
                  <a:lnTo>
                    <a:pt x="1758" y="6092"/>
                  </a:lnTo>
                  <a:lnTo>
                    <a:pt x="1428" y="6831"/>
                  </a:lnTo>
                  <a:lnTo>
                    <a:pt x="989" y="7385"/>
                  </a:lnTo>
                  <a:lnTo>
                    <a:pt x="709" y="6831"/>
                  </a:lnTo>
                  <a:lnTo>
                    <a:pt x="200" y="6462"/>
                  </a:lnTo>
                  <a:lnTo>
                    <a:pt x="0" y="8123"/>
                  </a:lnTo>
                  <a:lnTo>
                    <a:pt x="20" y="12738"/>
                  </a:lnTo>
                  <a:lnTo>
                    <a:pt x="50" y="16800"/>
                  </a:lnTo>
                  <a:lnTo>
                    <a:pt x="160" y="20308"/>
                  </a:lnTo>
                  <a:lnTo>
                    <a:pt x="290" y="21046"/>
                  </a:lnTo>
                </a:path>
              </a:pathLst>
            </a:custGeom>
            <a:gradFill flip="none" rotWithShape="1">
              <a:gsLst>
                <a:gs pos="0">
                  <a:srgbClr val="CC6600"/>
                </a:gs>
                <a:gs pos="100000">
                  <a:srgbClr val="000000"/>
                </a:gs>
              </a:gsLst>
              <a:lin ang="5400000" scaled="0"/>
            </a:gra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157" name="Freeform 19"/>
            <p:cNvSpPr/>
            <p:nvPr/>
          </p:nvSpPr>
          <p:spPr>
            <a:xfrm>
              <a:off x="19050" y="11112"/>
              <a:ext cx="3379788" cy="241301"/>
            </a:xfrm>
            <a:custGeom>
              <a:avLst/>
              <a:gdLst/>
              <a:ahLst/>
              <a:cxnLst>
                <a:cxn ang="0">
                  <a:pos x="wd2" y="hd2"/>
                </a:cxn>
                <a:cxn ang="5400000">
                  <a:pos x="wd2" y="hd2"/>
                </a:cxn>
                <a:cxn ang="10800000">
                  <a:pos x="wd2" y="hd2"/>
                </a:cxn>
                <a:cxn ang="16200000">
                  <a:pos x="wd2" y="hd2"/>
                </a:cxn>
              </a:cxnLst>
              <a:rect l="0" t="0" r="r" b="b"/>
              <a:pathLst>
                <a:path w="21600" h="21600" extrusionOk="0">
                  <a:moveTo>
                    <a:pt x="0" y="10516"/>
                  </a:moveTo>
                  <a:lnTo>
                    <a:pt x="0" y="21600"/>
                  </a:lnTo>
                  <a:lnTo>
                    <a:pt x="51" y="17337"/>
                  </a:lnTo>
                  <a:lnTo>
                    <a:pt x="71" y="13926"/>
                  </a:lnTo>
                  <a:lnTo>
                    <a:pt x="91" y="7816"/>
                  </a:lnTo>
                  <a:lnTo>
                    <a:pt x="152" y="4832"/>
                  </a:lnTo>
                  <a:lnTo>
                    <a:pt x="284" y="3837"/>
                  </a:lnTo>
                  <a:lnTo>
                    <a:pt x="609" y="3126"/>
                  </a:lnTo>
                  <a:lnTo>
                    <a:pt x="1025" y="3411"/>
                  </a:lnTo>
                  <a:lnTo>
                    <a:pt x="2029" y="3411"/>
                  </a:lnTo>
                  <a:lnTo>
                    <a:pt x="2465" y="3979"/>
                  </a:lnTo>
                  <a:lnTo>
                    <a:pt x="3105" y="3411"/>
                  </a:lnTo>
                  <a:lnTo>
                    <a:pt x="3835" y="3695"/>
                  </a:lnTo>
                  <a:lnTo>
                    <a:pt x="4373" y="3553"/>
                  </a:lnTo>
                  <a:lnTo>
                    <a:pt x="5448" y="3979"/>
                  </a:lnTo>
                  <a:lnTo>
                    <a:pt x="5824" y="3837"/>
                  </a:lnTo>
                  <a:lnTo>
                    <a:pt x="6544" y="3411"/>
                  </a:lnTo>
                  <a:lnTo>
                    <a:pt x="6787" y="4121"/>
                  </a:lnTo>
                  <a:lnTo>
                    <a:pt x="7457" y="3411"/>
                  </a:lnTo>
                  <a:lnTo>
                    <a:pt x="8482" y="3837"/>
                  </a:lnTo>
                  <a:lnTo>
                    <a:pt x="8827" y="4405"/>
                  </a:lnTo>
                  <a:lnTo>
                    <a:pt x="9364" y="3979"/>
                  </a:lnTo>
                  <a:lnTo>
                    <a:pt x="9821" y="4689"/>
                  </a:lnTo>
                  <a:lnTo>
                    <a:pt x="10206" y="4689"/>
                  </a:lnTo>
                  <a:lnTo>
                    <a:pt x="10957" y="3979"/>
                  </a:lnTo>
                  <a:lnTo>
                    <a:pt x="11667" y="4405"/>
                  </a:lnTo>
                  <a:lnTo>
                    <a:pt x="12296" y="5400"/>
                  </a:lnTo>
                  <a:lnTo>
                    <a:pt x="12499" y="5542"/>
                  </a:lnTo>
                  <a:lnTo>
                    <a:pt x="13352" y="4974"/>
                  </a:lnTo>
                  <a:lnTo>
                    <a:pt x="14153" y="4547"/>
                  </a:lnTo>
                  <a:lnTo>
                    <a:pt x="14346" y="4263"/>
                  </a:lnTo>
                  <a:lnTo>
                    <a:pt x="14650" y="4405"/>
                  </a:lnTo>
                  <a:lnTo>
                    <a:pt x="15482" y="4832"/>
                  </a:lnTo>
                  <a:lnTo>
                    <a:pt x="16121" y="4121"/>
                  </a:lnTo>
                  <a:lnTo>
                    <a:pt x="16446" y="4263"/>
                  </a:lnTo>
                  <a:lnTo>
                    <a:pt x="16963" y="4405"/>
                  </a:lnTo>
                  <a:lnTo>
                    <a:pt x="17390" y="3837"/>
                  </a:lnTo>
                  <a:lnTo>
                    <a:pt x="17684" y="3411"/>
                  </a:lnTo>
                  <a:lnTo>
                    <a:pt x="18069" y="4263"/>
                  </a:lnTo>
                  <a:lnTo>
                    <a:pt x="18881" y="4547"/>
                  </a:lnTo>
                  <a:lnTo>
                    <a:pt x="19419" y="3411"/>
                  </a:lnTo>
                  <a:lnTo>
                    <a:pt x="20200" y="4405"/>
                  </a:lnTo>
                  <a:lnTo>
                    <a:pt x="21052" y="4405"/>
                  </a:lnTo>
                  <a:lnTo>
                    <a:pt x="21245" y="6253"/>
                  </a:lnTo>
                  <a:lnTo>
                    <a:pt x="21367" y="7247"/>
                  </a:lnTo>
                  <a:lnTo>
                    <a:pt x="21458" y="9095"/>
                  </a:lnTo>
                  <a:lnTo>
                    <a:pt x="21529" y="12363"/>
                  </a:lnTo>
                  <a:lnTo>
                    <a:pt x="21600" y="16626"/>
                  </a:lnTo>
                  <a:lnTo>
                    <a:pt x="21600" y="5542"/>
                  </a:lnTo>
                  <a:lnTo>
                    <a:pt x="21559" y="3979"/>
                  </a:lnTo>
                  <a:lnTo>
                    <a:pt x="21509" y="2132"/>
                  </a:lnTo>
                  <a:lnTo>
                    <a:pt x="21204" y="995"/>
                  </a:lnTo>
                  <a:lnTo>
                    <a:pt x="20027" y="711"/>
                  </a:lnTo>
                  <a:lnTo>
                    <a:pt x="19753" y="142"/>
                  </a:lnTo>
                  <a:lnTo>
                    <a:pt x="18830" y="142"/>
                  </a:lnTo>
                  <a:lnTo>
                    <a:pt x="18556" y="426"/>
                  </a:lnTo>
                  <a:lnTo>
                    <a:pt x="17998" y="426"/>
                  </a:lnTo>
                  <a:lnTo>
                    <a:pt x="17582" y="284"/>
                  </a:lnTo>
                  <a:lnTo>
                    <a:pt x="16821" y="995"/>
                  </a:lnTo>
                  <a:lnTo>
                    <a:pt x="15239" y="426"/>
                  </a:lnTo>
                  <a:lnTo>
                    <a:pt x="14742" y="711"/>
                  </a:lnTo>
                  <a:lnTo>
                    <a:pt x="13869" y="1279"/>
                  </a:lnTo>
                  <a:lnTo>
                    <a:pt x="13311" y="853"/>
                  </a:lnTo>
                  <a:lnTo>
                    <a:pt x="12753" y="711"/>
                  </a:lnTo>
                  <a:lnTo>
                    <a:pt x="12296" y="711"/>
                  </a:lnTo>
                  <a:lnTo>
                    <a:pt x="11809" y="1137"/>
                  </a:lnTo>
                  <a:lnTo>
                    <a:pt x="11515" y="568"/>
                  </a:lnTo>
                  <a:lnTo>
                    <a:pt x="10460" y="711"/>
                  </a:lnTo>
                  <a:lnTo>
                    <a:pt x="10146" y="711"/>
                  </a:lnTo>
                  <a:lnTo>
                    <a:pt x="9588" y="568"/>
                  </a:lnTo>
                  <a:lnTo>
                    <a:pt x="8492" y="853"/>
                  </a:lnTo>
                  <a:lnTo>
                    <a:pt x="7518" y="568"/>
                  </a:lnTo>
                  <a:lnTo>
                    <a:pt x="6615" y="568"/>
                  </a:lnTo>
                  <a:lnTo>
                    <a:pt x="6189" y="711"/>
                  </a:lnTo>
                  <a:lnTo>
                    <a:pt x="5773" y="284"/>
                  </a:lnTo>
                  <a:lnTo>
                    <a:pt x="4373" y="284"/>
                  </a:lnTo>
                  <a:lnTo>
                    <a:pt x="3165" y="568"/>
                  </a:lnTo>
                  <a:lnTo>
                    <a:pt x="2597" y="284"/>
                  </a:lnTo>
                  <a:lnTo>
                    <a:pt x="1928" y="568"/>
                  </a:lnTo>
                  <a:lnTo>
                    <a:pt x="1086" y="0"/>
                  </a:lnTo>
                  <a:lnTo>
                    <a:pt x="568" y="0"/>
                  </a:lnTo>
                  <a:lnTo>
                    <a:pt x="345" y="142"/>
                  </a:lnTo>
                  <a:lnTo>
                    <a:pt x="193" y="711"/>
                  </a:lnTo>
                  <a:lnTo>
                    <a:pt x="51" y="2416"/>
                  </a:lnTo>
                  <a:lnTo>
                    <a:pt x="10" y="4974"/>
                  </a:lnTo>
                  <a:lnTo>
                    <a:pt x="0" y="7532"/>
                  </a:lnTo>
                  <a:lnTo>
                    <a:pt x="0" y="10516"/>
                  </a:lnTo>
                </a:path>
              </a:pathLst>
            </a:custGeom>
            <a:solidFill>
              <a:schemeClr val="accent3">
                <a:lumOff val="44000"/>
              </a:schemeClr>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158" name="Freeform 20"/>
            <p:cNvSpPr/>
            <p:nvPr/>
          </p:nvSpPr>
          <p:spPr>
            <a:xfrm>
              <a:off x="26987" y="396875"/>
              <a:ext cx="3376614" cy="96838"/>
            </a:xfrm>
            <a:custGeom>
              <a:avLst/>
              <a:gdLst/>
              <a:ahLst/>
              <a:cxnLst>
                <a:cxn ang="0">
                  <a:pos x="wd2" y="hd2"/>
                </a:cxn>
                <a:cxn ang="5400000">
                  <a:pos x="wd2" y="hd2"/>
                </a:cxn>
                <a:cxn ang="10800000">
                  <a:pos x="wd2" y="hd2"/>
                </a:cxn>
                <a:cxn ang="16200000">
                  <a:pos x="wd2" y="hd2"/>
                </a:cxn>
              </a:cxnLst>
              <a:rect l="0" t="0" r="r" b="b"/>
              <a:pathLst>
                <a:path w="21600" h="21600" extrusionOk="0">
                  <a:moveTo>
                    <a:pt x="0" y="10977"/>
                  </a:moveTo>
                  <a:lnTo>
                    <a:pt x="0" y="0"/>
                  </a:lnTo>
                  <a:lnTo>
                    <a:pt x="61" y="4249"/>
                  </a:lnTo>
                  <a:lnTo>
                    <a:pt x="71" y="7436"/>
                  </a:lnTo>
                  <a:lnTo>
                    <a:pt x="81" y="13810"/>
                  </a:lnTo>
                  <a:lnTo>
                    <a:pt x="152" y="16643"/>
                  </a:lnTo>
                  <a:lnTo>
                    <a:pt x="274" y="17351"/>
                  </a:lnTo>
                  <a:lnTo>
                    <a:pt x="406" y="16643"/>
                  </a:lnTo>
                  <a:lnTo>
                    <a:pt x="599" y="16643"/>
                  </a:lnTo>
                  <a:lnTo>
                    <a:pt x="924" y="16289"/>
                  </a:lnTo>
                  <a:lnTo>
                    <a:pt x="1117" y="16643"/>
                  </a:lnTo>
                  <a:lnTo>
                    <a:pt x="1290" y="16643"/>
                  </a:lnTo>
                  <a:lnTo>
                    <a:pt x="1645" y="16997"/>
                  </a:lnTo>
                  <a:lnTo>
                    <a:pt x="1777" y="16997"/>
                  </a:lnTo>
                  <a:lnTo>
                    <a:pt x="1950" y="17351"/>
                  </a:lnTo>
                  <a:lnTo>
                    <a:pt x="2224" y="16643"/>
                  </a:lnTo>
                  <a:lnTo>
                    <a:pt x="2518" y="16289"/>
                  </a:lnTo>
                  <a:lnTo>
                    <a:pt x="2884" y="15934"/>
                  </a:lnTo>
                  <a:lnTo>
                    <a:pt x="3321" y="17351"/>
                  </a:lnTo>
                  <a:lnTo>
                    <a:pt x="3889" y="17705"/>
                  </a:lnTo>
                  <a:lnTo>
                    <a:pt x="4194" y="17351"/>
                  </a:lnTo>
                  <a:lnTo>
                    <a:pt x="4377" y="17705"/>
                  </a:lnTo>
                  <a:lnTo>
                    <a:pt x="4864" y="17705"/>
                  </a:lnTo>
                  <a:lnTo>
                    <a:pt x="5037" y="16643"/>
                  </a:lnTo>
                  <a:lnTo>
                    <a:pt x="5250" y="17705"/>
                  </a:lnTo>
                  <a:lnTo>
                    <a:pt x="5829" y="17351"/>
                  </a:lnTo>
                  <a:lnTo>
                    <a:pt x="6550" y="18059"/>
                  </a:lnTo>
                  <a:lnTo>
                    <a:pt x="6794" y="17351"/>
                  </a:lnTo>
                  <a:lnTo>
                    <a:pt x="7362" y="16643"/>
                  </a:lnTo>
                  <a:lnTo>
                    <a:pt x="7738" y="16289"/>
                  </a:lnTo>
                  <a:lnTo>
                    <a:pt x="8175" y="16997"/>
                  </a:lnTo>
                  <a:lnTo>
                    <a:pt x="8480" y="17351"/>
                  </a:lnTo>
                  <a:lnTo>
                    <a:pt x="8825" y="16997"/>
                  </a:lnTo>
                  <a:lnTo>
                    <a:pt x="9434" y="17705"/>
                  </a:lnTo>
                  <a:lnTo>
                    <a:pt x="9830" y="16643"/>
                  </a:lnTo>
                  <a:lnTo>
                    <a:pt x="10206" y="16643"/>
                  </a:lnTo>
                  <a:lnTo>
                    <a:pt x="10602" y="15580"/>
                  </a:lnTo>
                  <a:lnTo>
                    <a:pt x="11100" y="16643"/>
                  </a:lnTo>
                  <a:lnTo>
                    <a:pt x="11750" y="15934"/>
                  </a:lnTo>
                  <a:lnTo>
                    <a:pt x="12491" y="15934"/>
                  </a:lnTo>
                  <a:lnTo>
                    <a:pt x="13151" y="16643"/>
                  </a:lnTo>
                  <a:lnTo>
                    <a:pt x="13547" y="15226"/>
                  </a:lnTo>
                  <a:lnTo>
                    <a:pt x="13984" y="15580"/>
                  </a:lnTo>
                  <a:lnTo>
                    <a:pt x="14156" y="16643"/>
                  </a:lnTo>
                  <a:lnTo>
                    <a:pt x="14339" y="16997"/>
                  </a:lnTo>
                  <a:lnTo>
                    <a:pt x="14918" y="16643"/>
                  </a:lnTo>
                  <a:lnTo>
                    <a:pt x="15426" y="16997"/>
                  </a:lnTo>
                  <a:lnTo>
                    <a:pt x="16116" y="17351"/>
                  </a:lnTo>
                  <a:lnTo>
                    <a:pt x="16309" y="16997"/>
                  </a:lnTo>
                  <a:lnTo>
                    <a:pt x="16441" y="16997"/>
                  </a:lnTo>
                  <a:lnTo>
                    <a:pt x="16614" y="16289"/>
                  </a:lnTo>
                  <a:lnTo>
                    <a:pt x="16959" y="16997"/>
                  </a:lnTo>
                  <a:lnTo>
                    <a:pt x="17122" y="17351"/>
                  </a:lnTo>
                  <a:lnTo>
                    <a:pt x="17243" y="16643"/>
                  </a:lnTo>
                  <a:lnTo>
                    <a:pt x="17386" y="17351"/>
                  </a:lnTo>
                  <a:lnTo>
                    <a:pt x="17660" y="16643"/>
                  </a:lnTo>
                  <a:lnTo>
                    <a:pt x="18096" y="17351"/>
                  </a:lnTo>
                  <a:lnTo>
                    <a:pt x="18523" y="15934"/>
                  </a:lnTo>
                  <a:lnTo>
                    <a:pt x="18696" y="16643"/>
                  </a:lnTo>
                  <a:lnTo>
                    <a:pt x="18878" y="16643"/>
                  </a:lnTo>
                  <a:lnTo>
                    <a:pt x="19671" y="15934"/>
                  </a:lnTo>
                  <a:lnTo>
                    <a:pt x="20442" y="16643"/>
                  </a:lnTo>
                  <a:lnTo>
                    <a:pt x="21041" y="15934"/>
                  </a:lnTo>
                  <a:lnTo>
                    <a:pt x="21245" y="15226"/>
                  </a:lnTo>
                  <a:lnTo>
                    <a:pt x="21366" y="14164"/>
                  </a:lnTo>
                  <a:lnTo>
                    <a:pt x="21458" y="12039"/>
                  </a:lnTo>
                  <a:lnTo>
                    <a:pt x="21529" y="9207"/>
                  </a:lnTo>
                  <a:lnTo>
                    <a:pt x="21600" y="4603"/>
                  </a:lnTo>
                  <a:lnTo>
                    <a:pt x="21600" y="15934"/>
                  </a:lnTo>
                  <a:lnTo>
                    <a:pt x="21570" y="17351"/>
                  </a:lnTo>
                  <a:lnTo>
                    <a:pt x="21509" y="19121"/>
                  </a:lnTo>
                  <a:lnTo>
                    <a:pt x="21397" y="20538"/>
                  </a:lnTo>
                  <a:lnTo>
                    <a:pt x="20605" y="21600"/>
                  </a:lnTo>
                  <a:lnTo>
                    <a:pt x="20026" y="20538"/>
                  </a:lnTo>
                  <a:lnTo>
                    <a:pt x="19752" y="21246"/>
                  </a:lnTo>
                  <a:lnTo>
                    <a:pt x="18828" y="21246"/>
                  </a:lnTo>
                  <a:lnTo>
                    <a:pt x="18564" y="20892"/>
                  </a:lnTo>
                  <a:lnTo>
                    <a:pt x="18279" y="21600"/>
                  </a:lnTo>
                  <a:lnTo>
                    <a:pt x="17995" y="20892"/>
                  </a:lnTo>
                  <a:lnTo>
                    <a:pt x="17660" y="21600"/>
                  </a:lnTo>
                  <a:lnTo>
                    <a:pt x="16786" y="21246"/>
                  </a:lnTo>
                  <a:lnTo>
                    <a:pt x="16533" y="20184"/>
                  </a:lnTo>
                  <a:lnTo>
                    <a:pt x="15710" y="21246"/>
                  </a:lnTo>
                  <a:lnTo>
                    <a:pt x="15162" y="19830"/>
                  </a:lnTo>
                  <a:lnTo>
                    <a:pt x="14522" y="21246"/>
                  </a:lnTo>
                  <a:lnTo>
                    <a:pt x="14034" y="20538"/>
                  </a:lnTo>
                  <a:lnTo>
                    <a:pt x="13567" y="21246"/>
                  </a:lnTo>
                  <a:lnTo>
                    <a:pt x="13303" y="20538"/>
                  </a:lnTo>
                  <a:lnTo>
                    <a:pt x="12755" y="20538"/>
                  </a:lnTo>
                  <a:lnTo>
                    <a:pt x="12542" y="20184"/>
                  </a:lnTo>
                  <a:lnTo>
                    <a:pt x="12308" y="20892"/>
                  </a:lnTo>
                  <a:lnTo>
                    <a:pt x="12064" y="20184"/>
                  </a:lnTo>
                  <a:lnTo>
                    <a:pt x="11810" y="20184"/>
                  </a:lnTo>
                  <a:lnTo>
                    <a:pt x="11516" y="20892"/>
                  </a:lnTo>
                  <a:lnTo>
                    <a:pt x="11232" y="21246"/>
                  </a:lnTo>
                  <a:lnTo>
                    <a:pt x="10917" y="21246"/>
                  </a:lnTo>
                  <a:lnTo>
                    <a:pt x="10460" y="20892"/>
                  </a:lnTo>
                  <a:lnTo>
                    <a:pt x="10135" y="21246"/>
                  </a:lnTo>
                  <a:lnTo>
                    <a:pt x="9861" y="20892"/>
                  </a:lnTo>
                  <a:lnTo>
                    <a:pt x="9597" y="20892"/>
                  </a:lnTo>
                  <a:lnTo>
                    <a:pt x="8987" y="21600"/>
                  </a:lnTo>
                  <a:lnTo>
                    <a:pt x="8500" y="20538"/>
                  </a:lnTo>
                  <a:lnTo>
                    <a:pt x="7962" y="21600"/>
                  </a:lnTo>
                  <a:lnTo>
                    <a:pt x="7515" y="20892"/>
                  </a:lnTo>
                  <a:lnTo>
                    <a:pt x="7027" y="21600"/>
                  </a:lnTo>
                  <a:lnTo>
                    <a:pt x="6621" y="20892"/>
                  </a:lnTo>
                  <a:lnTo>
                    <a:pt x="6184" y="20538"/>
                  </a:lnTo>
                  <a:lnTo>
                    <a:pt x="5778" y="20892"/>
                  </a:lnTo>
                  <a:lnTo>
                    <a:pt x="4377" y="20892"/>
                  </a:lnTo>
                  <a:lnTo>
                    <a:pt x="4072" y="21246"/>
                  </a:lnTo>
                  <a:lnTo>
                    <a:pt x="3158" y="20892"/>
                  </a:lnTo>
                  <a:lnTo>
                    <a:pt x="2600" y="20892"/>
                  </a:lnTo>
                  <a:lnTo>
                    <a:pt x="1046" y="20538"/>
                  </a:lnTo>
                  <a:lnTo>
                    <a:pt x="193" y="20538"/>
                  </a:lnTo>
                  <a:lnTo>
                    <a:pt x="41" y="19121"/>
                  </a:lnTo>
                  <a:lnTo>
                    <a:pt x="10" y="16289"/>
                  </a:lnTo>
                  <a:lnTo>
                    <a:pt x="0" y="13810"/>
                  </a:lnTo>
                  <a:lnTo>
                    <a:pt x="0" y="10977"/>
                  </a:lnTo>
                </a:path>
              </a:pathLst>
            </a:custGeom>
            <a:solidFill>
              <a:srgbClr val="000066"/>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grpSp>
      <p:grpSp>
        <p:nvGrpSpPr>
          <p:cNvPr id="2165" name="Group 21"/>
          <p:cNvGrpSpPr/>
          <p:nvPr/>
        </p:nvGrpSpPr>
        <p:grpSpPr>
          <a:xfrm>
            <a:off x="5646737" y="153987"/>
            <a:ext cx="3433764" cy="550864"/>
            <a:chOff x="0" y="0"/>
            <a:chExt cx="3433762" cy="550862"/>
          </a:xfrm>
        </p:grpSpPr>
        <p:sp>
          <p:nvSpPr>
            <p:cNvPr id="2160" name="Freeform 22"/>
            <p:cNvSpPr/>
            <p:nvPr/>
          </p:nvSpPr>
          <p:spPr>
            <a:xfrm>
              <a:off x="0" y="0"/>
              <a:ext cx="3433763" cy="449263"/>
            </a:xfrm>
            <a:custGeom>
              <a:avLst/>
              <a:gdLst/>
              <a:ahLst/>
              <a:cxnLst>
                <a:cxn ang="0">
                  <a:pos x="wd2" y="hd2"/>
                </a:cxn>
                <a:cxn ang="5400000">
                  <a:pos x="wd2" y="hd2"/>
                </a:cxn>
                <a:cxn ang="10800000">
                  <a:pos x="wd2" y="hd2"/>
                </a:cxn>
                <a:cxn ang="16200000">
                  <a:pos x="wd2" y="hd2"/>
                </a:cxn>
              </a:cxnLst>
              <a:rect l="0" t="0" r="r" b="b"/>
              <a:pathLst>
                <a:path w="21600" h="21600" extrusionOk="0">
                  <a:moveTo>
                    <a:pt x="290" y="305"/>
                  </a:moveTo>
                  <a:lnTo>
                    <a:pt x="459" y="0"/>
                  </a:lnTo>
                  <a:lnTo>
                    <a:pt x="20931" y="0"/>
                  </a:lnTo>
                  <a:lnTo>
                    <a:pt x="21171" y="229"/>
                  </a:lnTo>
                  <a:lnTo>
                    <a:pt x="21340" y="763"/>
                  </a:lnTo>
                  <a:lnTo>
                    <a:pt x="21490" y="2137"/>
                  </a:lnTo>
                  <a:lnTo>
                    <a:pt x="21570" y="3740"/>
                  </a:lnTo>
                  <a:lnTo>
                    <a:pt x="21600" y="5572"/>
                  </a:lnTo>
                  <a:lnTo>
                    <a:pt x="21600" y="21600"/>
                  </a:lnTo>
                  <a:lnTo>
                    <a:pt x="0" y="21600"/>
                  </a:lnTo>
                  <a:lnTo>
                    <a:pt x="0" y="6640"/>
                  </a:lnTo>
                  <a:lnTo>
                    <a:pt x="10" y="4503"/>
                  </a:lnTo>
                  <a:lnTo>
                    <a:pt x="90" y="2366"/>
                  </a:lnTo>
                  <a:lnTo>
                    <a:pt x="160" y="1221"/>
                  </a:lnTo>
                  <a:lnTo>
                    <a:pt x="290" y="305"/>
                  </a:lnTo>
                </a:path>
              </a:pathLst>
            </a:custGeom>
            <a:gradFill flip="none" rotWithShape="1">
              <a:gsLst>
                <a:gs pos="0">
                  <a:srgbClr val="00CCFF"/>
                </a:gs>
                <a:gs pos="100000">
                  <a:schemeClr val="accent3">
                    <a:lumOff val="44000"/>
                  </a:schemeClr>
                </a:gs>
              </a:gsLst>
              <a:lin ang="5400000" scaled="0"/>
            </a:gra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161" name="Freeform 23"/>
            <p:cNvSpPr/>
            <p:nvPr/>
          </p:nvSpPr>
          <p:spPr>
            <a:xfrm>
              <a:off x="0" y="287337"/>
              <a:ext cx="3433763" cy="193676"/>
            </a:xfrm>
            <a:custGeom>
              <a:avLst/>
              <a:gdLst/>
              <a:ahLst/>
              <a:cxnLst>
                <a:cxn ang="0">
                  <a:pos x="wd2" y="hd2"/>
                </a:cxn>
                <a:cxn ang="5400000">
                  <a:pos x="wd2" y="hd2"/>
                </a:cxn>
                <a:cxn ang="10800000">
                  <a:pos x="wd2" y="hd2"/>
                </a:cxn>
                <a:cxn ang="16200000">
                  <a:pos x="wd2" y="hd2"/>
                </a:cxn>
              </a:cxnLst>
              <a:rect l="0" t="0" r="r" b="b"/>
              <a:pathLst>
                <a:path w="21600" h="21600" extrusionOk="0">
                  <a:moveTo>
                    <a:pt x="749" y="6728"/>
                  </a:moveTo>
                  <a:lnTo>
                    <a:pt x="1049" y="7436"/>
                  </a:lnTo>
                  <a:lnTo>
                    <a:pt x="1378" y="6728"/>
                  </a:lnTo>
                  <a:lnTo>
                    <a:pt x="1698" y="7436"/>
                  </a:lnTo>
                  <a:lnTo>
                    <a:pt x="1947" y="9384"/>
                  </a:lnTo>
                  <a:lnTo>
                    <a:pt x="2207" y="11154"/>
                  </a:lnTo>
                  <a:lnTo>
                    <a:pt x="2656" y="9561"/>
                  </a:lnTo>
                  <a:lnTo>
                    <a:pt x="3046" y="8852"/>
                  </a:lnTo>
                  <a:lnTo>
                    <a:pt x="3595" y="8852"/>
                  </a:lnTo>
                  <a:lnTo>
                    <a:pt x="3994" y="7790"/>
                  </a:lnTo>
                  <a:lnTo>
                    <a:pt x="4344" y="8852"/>
                  </a:lnTo>
                  <a:lnTo>
                    <a:pt x="4654" y="10092"/>
                  </a:lnTo>
                  <a:lnTo>
                    <a:pt x="4933" y="10446"/>
                  </a:lnTo>
                  <a:lnTo>
                    <a:pt x="5373" y="8852"/>
                  </a:lnTo>
                  <a:lnTo>
                    <a:pt x="5852" y="8852"/>
                  </a:lnTo>
                  <a:lnTo>
                    <a:pt x="6531" y="9561"/>
                  </a:lnTo>
                  <a:lnTo>
                    <a:pt x="6821" y="11508"/>
                  </a:lnTo>
                  <a:lnTo>
                    <a:pt x="7270" y="11154"/>
                  </a:lnTo>
                  <a:lnTo>
                    <a:pt x="7719" y="7790"/>
                  </a:lnTo>
                  <a:lnTo>
                    <a:pt x="8139" y="6728"/>
                  </a:lnTo>
                  <a:lnTo>
                    <a:pt x="8428" y="7790"/>
                  </a:lnTo>
                  <a:lnTo>
                    <a:pt x="8788" y="10623"/>
                  </a:lnTo>
                  <a:lnTo>
                    <a:pt x="9197" y="11685"/>
                  </a:lnTo>
                  <a:lnTo>
                    <a:pt x="9667" y="9915"/>
                  </a:lnTo>
                  <a:lnTo>
                    <a:pt x="9876" y="9207"/>
                  </a:lnTo>
                  <a:lnTo>
                    <a:pt x="10116" y="10623"/>
                  </a:lnTo>
                  <a:lnTo>
                    <a:pt x="10306" y="8852"/>
                  </a:lnTo>
                  <a:lnTo>
                    <a:pt x="10515" y="6728"/>
                  </a:lnTo>
                  <a:lnTo>
                    <a:pt x="10765" y="4603"/>
                  </a:lnTo>
                  <a:lnTo>
                    <a:pt x="11035" y="3895"/>
                  </a:lnTo>
                  <a:lnTo>
                    <a:pt x="11344" y="4603"/>
                  </a:lnTo>
                  <a:lnTo>
                    <a:pt x="11654" y="3718"/>
                  </a:lnTo>
                  <a:lnTo>
                    <a:pt x="11963" y="2479"/>
                  </a:lnTo>
                  <a:lnTo>
                    <a:pt x="12163" y="2479"/>
                  </a:lnTo>
                  <a:lnTo>
                    <a:pt x="12353" y="2833"/>
                  </a:lnTo>
                  <a:lnTo>
                    <a:pt x="12632" y="5666"/>
                  </a:lnTo>
                  <a:lnTo>
                    <a:pt x="12912" y="5134"/>
                  </a:lnTo>
                  <a:lnTo>
                    <a:pt x="13142" y="7790"/>
                  </a:lnTo>
                  <a:lnTo>
                    <a:pt x="13591" y="7790"/>
                  </a:lnTo>
                  <a:lnTo>
                    <a:pt x="13971" y="6197"/>
                  </a:lnTo>
                  <a:lnTo>
                    <a:pt x="14150" y="8321"/>
                  </a:lnTo>
                  <a:lnTo>
                    <a:pt x="14340" y="10446"/>
                  </a:lnTo>
                  <a:lnTo>
                    <a:pt x="14600" y="9915"/>
                  </a:lnTo>
                  <a:lnTo>
                    <a:pt x="14909" y="11154"/>
                  </a:lnTo>
                  <a:lnTo>
                    <a:pt x="15239" y="9915"/>
                  </a:lnTo>
                  <a:lnTo>
                    <a:pt x="15868" y="11154"/>
                  </a:lnTo>
                  <a:lnTo>
                    <a:pt x="16138" y="12216"/>
                  </a:lnTo>
                  <a:lnTo>
                    <a:pt x="16447" y="9207"/>
                  </a:lnTo>
                  <a:lnTo>
                    <a:pt x="16647" y="9030"/>
                  </a:lnTo>
                  <a:lnTo>
                    <a:pt x="16887" y="10092"/>
                  </a:lnTo>
                  <a:lnTo>
                    <a:pt x="17116" y="9561"/>
                  </a:lnTo>
                  <a:lnTo>
                    <a:pt x="17406" y="6728"/>
                  </a:lnTo>
                  <a:lnTo>
                    <a:pt x="17905" y="5843"/>
                  </a:lnTo>
                  <a:lnTo>
                    <a:pt x="18145" y="6197"/>
                  </a:lnTo>
                  <a:lnTo>
                    <a:pt x="18394" y="6197"/>
                  </a:lnTo>
                  <a:lnTo>
                    <a:pt x="18754" y="2479"/>
                  </a:lnTo>
                  <a:lnTo>
                    <a:pt x="18964" y="1062"/>
                  </a:lnTo>
                  <a:lnTo>
                    <a:pt x="19233" y="1770"/>
                  </a:lnTo>
                  <a:lnTo>
                    <a:pt x="19543" y="5666"/>
                  </a:lnTo>
                  <a:lnTo>
                    <a:pt x="19852" y="3187"/>
                  </a:lnTo>
                  <a:lnTo>
                    <a:pt x="20142" y="0"/>
                  </a:lnTo>
                  <a:lnTo>
                    <a:pt x="20392" y="177"/>
                  </a:lnTo>
                  <a:lnTo>
                    <a:pt x="20681" y="6728"/>
                  </a:lnTo>
                  <a:lnTo>
                    <a:pt x="20901" y="5666"/>
                  </a:lnTo>
                  <a:lnTo>
                    <a:pt x="21221" y="2833"/>
                  </a:lnTo>
                  <a:lnTo>
                    <a:pt x="21470" y="2833"/>
                  </a:lnTo>
                  <a:lnTo>
                    <a:pt x="21600" y="4957"/>
                  </a:lnTo>
                  <a:lnTo>
                    <a:pt x="21600" y="21600"/>
                  </a:lnTo>
                  <a:lnTo>
                    <a:pt x="9077" y="16820"/>
                  </a:lnTo>
                  <a:lnTo>
                    <a:pt x="8918" y="17528"/>
                  </a:lnTo>
                  <a:lnTo>
                    <a:pt x="0" y="15580"/>
                  </a:lnTo>
                  <a:lnTo>
                    <a:pt x="0" y="3364"/>
                  </a:lnTo>
                  <a:lnTo>
                    <a:pt x="130" y="5134"/>
                  </a:lnTo>
                  <a:lnTo>
                    <a:pt x="320" y="5843"/>
                  </a:lnTo>
                  <a:lnTo>
                    <a:pt x="559" y="6020"/>
                  </a:lnTo>
                  <a:lnTo>
                    <a:pt x="749" y="6728"/>
                  </a:lnTo>
                </a:path>
              </a:pathLst>
            </a:custGeom>
            <a:solidFill>
              <a:srgbClr val="003300"/>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162" name="Freeform 24"/>
            <p:cNvSpPr/>
            <p:nvPr/>
          </p:nvSpPr>
          <p:spPr>
            <a:xfrm>
              <a:off x="0" y="354012"/>
              <a:ext cx="3433763" cy="196851"/>
            </a:xfrm>
            <a:custGeom>
              <a:avLst/>
              <a:gdLst/>
              <a:ahLst/>
              <a:cxnLst>
                <a:cxn ang="0">
                  <a:pos x="wd2" y="hd2"/>
                </a:cxn>
                <a:cxn ang="5400000">
                  <a:pos x="wd2" y="hd2"/>
                </a:cxn>
                <a:cxn ang="10800000">
                  <a:pos x="wd2" y="hd2"/>
                </a:cxn>
                <a:cxn ang="16200000">
                  <a:pos x="wd2" y="hd2"/>
                </a:cxn>
              </a:cxnLst>
              <a:rect l="0" t="0" r="r" b="b"/>
              <a:pathLst>
                <a:path w="21600" h="21600" extrusionOk="0">
                  <a:moveTo>
                    <a:pt x="290" y="20903"/>
                  </a:moveTo>
                  <a:lnTo>
                    <a:pt x="459" y="21426"/>
                  </a:lnTo>
                  <a:lnTo>
                    <a:pt x="659" y="21600"/>
                  </a:lnTo>
                  <a:lnTo>
                    <a:pt x="20931" y="21600"/>
                  </a:lnTo>
                  <a:lnTo>
                    <a:pt x="21171" y="21252"/>
                  </a:lnTo>
                  <a:lnTo>
                    <a:pt x="21340" y="20903"/>
                  </a:lnTo>
                  <a:lnTo>
                    <a:pt x="21490" y="19684"/>
                  </a:lnTo>
                  <a:lnTo>
                    <a:pt x="21570" y="18116"/>
                  </a:lnTo>
                  <a:lnTo>
                    <a:pt x="21600" y="16548"/>
                  </a:lnTo>
                  <a:lnTo>
                    <a:pt x="21600" y="2439"/>
                  </a:lnTo>
                  <a:lnTo>
                    <a:pt x="21410" y="0"/>
                  </a:lnTo>
                  <a:lnTo>
                    <a:pt x="21310" y="697"/>
                  </a:lnTo>
                  <a:lnTo>
                    <a:pt x="21221" y="3135"/>
                  </a:lnTo>
                  <a:lnTo>
                    <a:pt x="21151" y="5923"/>
                  </a:lnTo>
                  <a:lnTo>
                    <a:pt x="21061" y="5748"/>
                  </a:lnTo>
                  <a:lnTo>
                    <a:pt x="20941" y="5400"/>
                  </a:lnTo>
                  <a:lnTo>
                    <a:pt x="20681" y="4006"/>
                  </a:lnTo>
                  <a:lnTo>
                    <a:pt x="20512" y="2961"/>
                  </a:lnTo>
                  <a:lnTo>
                    <a:pt x="20242" y="2439"/>
                  </a:lnTo>
                  <a:lnTo>
                    <a:pt x="19952" y="3658"/>
                  </a:lnTo>
                  <a:lnTo>
                    <a:pt x="19673" y="5748"/>
                  </a:lnTo>
                  <a:lnTo>
                    <a:pt x="19483" y="4355"/>
                  </a:lnTo>
                  <a:lnTo>
                    <a:pt x="19313" y="4006"/>
                  </a:lnTo>
                  <a:lnTo>
                    <a:pt x="19074" y="2961"/>
                  </a:lnTo>
                  <a:lnTo>
                    <a:pt x="18824" y="3310"/>
                  </a:lnTo>
                  <a:lnTo>
                    <a:pt x="18654" y="4703"/>
                  </a:lnTo>
                  <a:lnTo>
                    <a:pt x="18584" y="6445"/>
                  </a:lnTo>
                  <a:lnTo>
                    <a:pt x="18384" y="5748"/>
                  </a:lnTo>
                  <a:lnTo>
                    <a:pt x="18105" y="5748"/>
                  </a:lnTo>
                  <a:lnTo>
                    <a:pt x="17735" y="4877"/>
                  </a:lnTo>
                  <a:lnTo>
                    <a:pt x="17416" y="6445"/>
                  </a:lnTo>
                  <a:lnTo>
                    <a:pt x="17136" y="4181"/>
                  </a:lnTo>
                  <a:lnTo>
                    <a:pt x="16767" y="5748"/>
                  </a:lnTo>
                  <a:lnTo>
                    <a:pt x="16417" y="9406"/>
                  </a:lnTo>
                  <a:lnTo>
                    <a:pt x="16118" y="8013"/>
                  </a:lnTo>
                  <a:lnTo>
                    <a:pt x="15868" y="6619"/>
                  </a:lnTo>
                  <a:lnTo>
                    <a:pt x="15578" y="5923"/>
                  </a:lnTo>
                  <a:lnTo>
                    <a:pt x="15219" y="6445"/>
                  </a:lnTo>
                  <a:lnTo>
                    <a:pt x="14650" y="7665"/>
                  </a:lnTo>
                  <a:lnTo>
                    <a:pt x="14150" y="6271"/>
                  </a:lnTo>
                  <a:lnTo>
                    <a:pt x="13931" y="6968"/>
                  </a:lnTo>
                  <a:lnTo>
                    <a:pt x="13651" y="5748"/>
                  </a:lnTo>
                  <a:lnTo>
                    <a:pt x="13461" y="4355"/>
                  </a:lnTo>
                  <a:lnTo>
                    <a:pt x="13252" y="4181"/>
                  </a:lnTo>
                  <a:lnTo>
                    <a:pt x="12852" y="4877"/>
                  </a:lnTo>
                  <a:lnTo>
                    <a:pt x="12353" y="7490"/>
                  </a:lnTo>
                  <a:lnTo>
                    <a:pt x="11923" y="5226"/>
                  </a:lnTo>
                  <a:lnTo>
                    <a:pt x="11574" y="5748"/>
                  </a:lnTo>
                  <a:lnTo>
                    <a:pt x="11234" y="8884"/>
                  </a:lnTo>
                  <a:lnTo>
                    <a:pt x="10635" y="6619"/>
                  </a:lnTo>
                  <a:lnTo>
                    <a:pt x="10176" y="7839"/>
                  </a:lnTo>
                  <a:lnTo>
                    <a:pt x="9866" y="6619"/>
                  </a:lnTo>
                  <a:lnTo>
                    <a:pt x="9417" y="7316"/>
                  </a:lnTo>
                  <a:lnTo>
                    <a:pt x="8958" y="8884"/>
                  </a:lnTo>
                  <a:lnTo>
                    <a:pt x="8648" y="8361"/>
                  </a:lnTo>
                  <a:lnTo>
                    <a:pt x="7999" y="7839"/>
                  </a:lnTo>
                  <a:lnTo>
                    <a:pt x="7589" y="8884"/>
                  </a:lnTo>
                  <a:lnTo>
                    <a:pt x="6910" y="8013"/>
                  </a:lnTo>
                  <a:lnTo>
                    <a:pt x="6351" y="7316"/>
                  </a:lnTo>
                  <a:lnTo>
                    <a:pt x="5742" y="5748"/>
                  </a:lnTo>
                  <a:lnTo>
                    <a:pt x="5173" y="7316"/>
                  </a:lnTo>
                  <a:lnTo>
                    <a:pt x="4534" y="4006"/>
                  </a:lnTo>
                  <a:lnTo>
                    <a:pt x="4034" y="4181"/>
                  </a:lnTo>
                  <a:lnTo>
                    <a:pt x="3705" y="6097"/>
                  </a:lnTo>
                  <a:lnTo>
                    <a:pt x="3485" y="4529"/>
                  </a:lnTo>
                  <a:lnTo>
                    <a:pt x="3216" y="5400"/>
                  </a:lnTo>
                  <a:lnTo>
                    <a:pt x="2866" y="5748"/>
                  </a:lnTo>
                  <a:lnTo>
                    <a:pt x="2517" y="6271"/>
                  </a:lnTo>
                  <a:lnTo>
                    <a:pt x="2107" y="7665"/>
                  </a:lnTo>
                  <a:lnTo>
                    <a:pt x="1758" y="6097"/>
                  </a:lnTo>
                  <a:lnTo>
                    <a:pt x="1428" y="6794"/>
                  </a:lnTo>
                  <a:lnTo>
                    <a:pt x="989" y="7490"/>
                  </a:lnTo>
                  <a:lnTo>
                    <a:pt x="709" y="6794"/>
                  </a:lnTo>
                  <a:lnTo>
                    <a:pt x="200" y="6445"/>
                  </a:lnTo>
                  <a:lnTo>
                    <a:pt x="0" y="8013"/>
                  </a:lnTo>
                  <a:lnTo>
                    <a:pt x="20" y="12716"/>
                  </a:lnTo>
                  <a:lnTo>
                    <a:pt x="50" y="16723"/>
                  </a:lnTo>
                  <a:lnTo>
                    <a:pt x="160" y="20206"/>
                  </a:lnTo>
                  <a:lnTo>
                    <a:pt x="290" y="20903"/>
                  </a:lnTo>
                </a:path>
              </a:pathLst>
            </a:custGeom>
            <a:gradFill flip="none" rotWithShape="1">
              <a:gsLst>
                <a:gs pos="0">
                  <a:srgbClr val="CC6600"/>
                </a:gs>
                <a:gs pos="100000">
                  <a:srgbClr val="000000"/>
                </a:gs>
              </a:gsLst>
              <a:lin ang="5400000" scaled="0"/>
            </a:gra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163" name="Freeform 25"/>
            <p:cNvSpPr/>
            <p:nvPr/>
          </p:nvSpPr>
          <p:spPr>
            <a:xfrm>
              <a:off x="20637" y="11112"/>
              <a:ext cx="3378201" cy="255589"/>
            </a:xfrm>
            <a:custGeom>
              <a:avLst/>
              <a:gdLst/>
              <a:ahLst/>
              <a:cxnLst>
                <a:cxn ang="0">
                  <a:pos x="wd2" y="hd2"/>
                </a:cxn>
                <a:cxn ang="5400000">
                  <a:pos x="wd2" y="hd2"/>
                </a:cxn>
                <a:cxn ang="10800000">
                  <a:pos x="wd2" y="hd2"/>
                </a:cxn>
                <a:cxn ang="16200000">
                  <a:pos x="wd2" y="hd2"/>
                </a:cxn>
              </a:cxnLst>
              <a:rect l="0" t="0" r="r" b="b"/>
              <a:pathLst>
                <a:path w="21600" h="21600" extrusionOk="0">
                  <a:moveTo>
                    <a:pt x="0" y="10465"/>
                  </a:moveTo>
                  <a:lnTo>
                    <a:pt x="0" y="21600"/>
                  </a:lnTo>
                  <a:lnTo>
                    <a:pt x="51" y="17307"/>
                  </a:lnTo>
                  <a:lnTo>
                    <a:pt x="71" y="13953"/>
                  </a:lnTo>
                  <a:lnTo>
                    <a:pt x="91" y="7781"/>
                  </a:lnTo>
                  <a:lnTo>
                    <a:pt x="152" y="4830"/>
                  </a:lnTo>
                  <a:lnTo>
                    <a:pt x="284" y="3891"/>
                  </a:lnTo>
                  <a:lnTo>
                    <a:pt x="609" y="3220"/>
                  </a:lnTo>
                  <a:lnTo>
                    <a:pt x="1025" y="3354"/>
                  </a:lnTo>
                  <a:lnTo>
                    <a:pt x="2030" y="3354"/>
                  </a:lnTo>
                  <a:lnTo>
                    <a:pt x="2467" y="3891"/>
                  </a:lnTo>
                  <a:lnTo>
                    <a:pt x="3106" y="3354"/>
                  </a:lnTo>
                  <a:lnTo>
                    <a:pt x="3837" y="3757"/>
                  </a:lnTo>
                  <a:lnTo>
                    <a:pt x="4375" y="3622"/>
                  </a:lnTo>
                  <a:lnTo>
                    <a:pt x="5451" y="3891"/>
                  </a:lnTo>
                  <a:lnTo>
                    <a:pt x="5826" y="3891"/>
                  </a:lnTo>
                  <a:lnTo>
                    <a:pt x="6547" y="3354"/>
                  </a:lnTo>
                  <a:lnTo>
                    <a:pt x="6791" y="4025"/>
                  </a:lnTo>
                  <a:lnTo>
                    <a:pt x="7461" y="3354"/>
                  </a:lnTo>
                  <a:lnTo>
                    <a:pt x="8486" y="3891"/>
                  </a:lnTo>
                  <a:lnTo>
                    <a:pt x="8831" y="4427"/>
                  </a:lnTo>
                  <a:lnTo>
                    <a:pt x="9369" y="3891"/>
                  </a:lnTo>
                  <a:lnTo>
                    <a:pt x="9826" y="4696"/>
                  </a:lnTo>
                  <a:lnTo>
                    <a:pt x="10211" y="4696"/>
                  </a:lnTo>
                  <a:lnTo>
                    <a:pt x="10952" y="3891"/>
                  </a:lnTo>
                  <a:lnTo>
                    <a:pt x="11663" y="4427"/>
                  </a:lnTo>
                  <a:lnTo>
                    <a:pt x="12302" y="5366"/>
                  </a:lnTo>
                  <a:lnTo>
                    <a:pt x="12495" y="5501"/>
                  </a:lnTo>
                  <a:lnTo>
                    <a:pt x="13358" y="4964"/>
                  </a:lnTo>
                  <a:lnTo>
                    <a:pt x="14160" y="4561"/>
                  </a:lnTo>
                  <a:lnTo>
                    <a:pt x="14353" y="4293"/>
                  </a:lnTo>
                  <a:lnTo>
                    <a:pt x="14647" y="4427"/>
                  </a:lnTo>
                  <a:lnTo>
                    <a:pt x="15479" y="4830"/>
                  </a:lnTo>
                  <a:lnTo>
                    <a:pt x="16119" y="4025"/>
                  </a:lnTo>
                  <a:lnTo>
                    <a:pt x="16454" y="4293"/>
                  </a:lnTo>
                  <a:lnTo>
                    <a:pt x="16961" y="4427"/>
                  </a:lnTo>
                  <a:lnTo>
                    <a:pt x="17398" y="3891"/>
                  </a:lnTo>
                  <a:lnTo>
                    <a:pt x="17682" y="3354"/>
                  </a:lnTo>
                  <a:lnTo>
                    <a:pt x="18078" y="4293"/>
                  </a:lnTo>
                  <a:lnTo>
                    <a:pt x="18880" y="4561"/>
                  </a:lnTo>
                  <a:lnTo>
                    <a:pt x="19418" y="3354"/>
                  </a:lnTo>
                  <a:lnTo>
                    <a:pt x="20199" y="4427"/>
                  </a:lnTo>
                  <a:lnTo>
                    <a:pt x="21062" y="4427"/>
                  </a:lnTo>
                  <a:lnTo>
                    <a:pt x="21245" y="6306"/>
                  </a:lnTo>
                  <a:lnTo>
                    <a:pt x="21367" y="7245"/>
                  </a:lnTo>
                  <a:lnTo>
                    <a:pt x="21468" y="9123"/>
                  </a:lnTo>
                  <a:lnTo>
                    <a:pt x="21539" y="12343"/>
                  </a:lnTo>
                  <a:lnTo>
                    <a:pt x="21600" y="16636"/>
                  </a:lnTo>
                  <a:lnTo>
                    <a:pt x="21600" y="5501"/>
                  </a:lnTo>
                  <a:lnTo>
                    <a:pt x="21570" y="4025"/>
                  </a:lnTo>
                  <a:lnTo>
                    <a:pt x="21519" y="2147"/>
                  </a:lnTo>
                  <a:lnTo>
                    <a:pt x="21204" y="939"/>
                  </a:lnTo>
                  <a:lnTo>
                    <a:pt x="20037" y="805"/>
                  </a:lnTo>
                  <a:lnTo>
                    <a:pt x="19753" y="134"/>
                  </a:lnTo>
                  <a:lnTo>
                    <a:pt x="18829" y="134"/>
                  </a:lnTo>
                  <a:lnTo>
                    <a:pt x="18565" y="402"/>
                  </a:lnTo>
                  <a:lnTo>
                    <a:pt x="18007" y="402"/>
                  </a:lnTo>
                  <a:lnTo>
                    <a:pt x="17591" y="268"/>
                  </a:lnTo>
                  <a:lnTo>
                    <a:pt x="16829" y="1073"/>
                  </a:lnTo>
                  <a:lnTo>
                    <a:pt x="15236" y="402"/>
                  </a:lnTo>
                  <a:lnTo>
                    <a:pt x="14748" y="805"/>
                  </a:lnTo>
                  <a:lnTo>
                    <a:pt x="13865" y="1342"/>
                  </a:lnTo>
                  <a:lnTo>
                    <a:pt x="13307" y="805"/>
                  </a:lnTo>
                  <a:lnTo>
                    <a:pt x="12302" y="805"/>
                  </a:lnTo>
                  <a:lnTo>
                    <a:pt x="11815" y="1207"/>
                  </a:lnTo>
                  <a:lnTo>
                    <a:pt x="11521" y="537"/>
                  </a:lnTo>
                  <a:lnTo>
                    <a:pt x="10465" y="805"/>
                  </a:lnTo>
                  <a:lnTo>
                    <a:pt x="10150" y="805"/>
                  </a:lnTo>
                  <a:lnTo>
                    <a:pt x="9592" y="537"/>
                  </a:lnTo>
                  <a:lnTo>
                    <a:pt x="8496" y="805"/>
                  </a:lnTo>
                  <a:lnTo>
                    <a:pt x="7521" y="537"/>
                  </a:lnTo>
                  <a:lnTo>
                    <a:pt x="6618" y="537"/>
                  </a:lnTo>
                  <a:lnTo>
                    <a:pt x="6192" y="805"/>
                  </a:lnTo>
                  <a:lnTo>
                    <a:pt x="5776" y="268"/>
                  </a:lnTo>
                  <a:lnTo>
                    <a:pt x="4375" y="268"/>
                  </a:lnTo>
                  <a:lnTo>
                    <a:pt x="3167" y="537"/>
                  </a:lnTo>
                  <a:lnTo>
                    <a:pt x="2598" y="268"/>
                  </a:lnTo>
                  <a:lnTo>
                    <a:pt x="1929" y="537"/>
                  </a:lnTo>
                  <a:lnTo>
                    <a:pt x="1086" y="0"/>
                  </a:lnTo>
                  <a:lnTo>
                    <a:pt x="568" y="0"/>
                  </a:lnTo>
                  <a:lnTo>
                    <a:pt x="345" y="134"/>
                  </a:lnTo>
                  <a:lnTo>
                    <a:pt x="193" y="805"/>
                  </a:lnTo>
                  <a:lnTo>
                    <a:pt x="51" y="2415"/>
                  </a:lnTo>
                  <a:lnTo>
                    <a:pt x="10" y="4964"/>
                  </a:lnTo>
                  <a:lnTo>
                    <a:pt x="0" y="7513"/>
                  </a:lnTo>
                  <a:lnTo>
                    <a:pt x="0" y="10465"/>
                  </a:lnTo>
                </a:path>
              </a:pathLst>
            </a:custGeom>
            <a:solidFill>
              <a:schemeClr val="accent3">
                <a:lumOff val="44000"/>
              </a:schemeClr>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164" name="Freeform 26"/>
            <p:cNvSpPr/>
            <p:nvPr/>
          </p:nvSpPr>
          <p:spPr>
            <a:xfrm>
              <a:off x="26987" y="422275"/>
              <a:ext cx="3376614" cy="101601"/>
            </a:xfrm>
            <a:custGeom>
              <a:avLst/>
              <a:gdLst/>
              <a:ahLst/>
              <a:cxnLst>
                <a:cxn ang="0">
                  <a:pos x="wd2" y="hd2"/>
                </a:cxn>
                <a:cxn ang="5400000">
                  <a:pos x="wd2" y="hd2"/>
                </a:cxn>
                <a:cxn ang="10800000">
                  <a:pos x="wd2" y="hd2"/>
                </a:cxn>
                <a:cxn ang="16200000">
                  <a:pos x="wd2" y="hd2"/>
                </a:cxn>
              </a:cxnLst>
              <a:rect l="0" t="0" r="r" b="b"/>
              <a:pathLst>
                <a:path w="21600" h="21600" extrusionOk="0">
                  <a:moveTo>
                    <a:pt x="0" y="10800"/>
                  </a:moveTo>
                  <a:lnTo>
                    <a:pt x="0" y="0"/>
                  </a:lnTo>
                  <a:lnTo>
                    <a:pt x="61" y="4050"/>
                  </a:lnTo>
                  <a:lnTo>
                    <a:pt x="71" y="7425"/>
                  </a:lnTo>
                  <a:lnTo>
                    <a:pt x="81" y="13500"/>
                  </a:lnTo>
                  <a:lnTo>
                    <a:pt x="152" y="16538"/>
                  </a:lnTo>
                  <a:lnTo>
                    <a:pt x="274" y="17550"/>
                  </a:lnTo>
                  <a:lnTo>
                    <a:pt x="406" y="16875"/>
                  </a:lnTo>
                  <a:lnTo>
                    <a:pt x="599" y="16538"/>
                  </a:lnTo>
                  <a:lnTo>
                    <a:pt x="924" y="16200"/>
                  </a:lnTo>
                  <a:lnTo>
                    <a:pt x="1117" y="16538"/>
                  </a:lnTo>
                  <a:lnTo>
                    <a:pt x="1290" y="16538"/>
                  </a:lnTo>
                  <a:lnTo>
                    <a:pt x="1645" y="16875"/>
                  </a:lnTo>
                  <a:lnTo>
                    <a:pt x="1777" y="17213"/>
                  </a:lnTo>
                  <a:lnTo>
                    <a:pt x="1950" y="17213"/>
                  </a:lnTo>
                  <a:lnTo>
                    <a:pt x="2224" y="16538"/>
                  </a:lnTo>
                  <a:lnTo>
                    <a:pt x="2518" y="16200"/>
                  </a:lnTo>
                  <a:lnTo>
                    <a:pt x="2884" y="16200"/>
                  </a:lnTo>
                  <a:lnTo>
                    <a:pt x="3321" y="17213"/>
                  </a:lnTo>
                  <a:lnTo>
                    <a:pt x="3889" y="17888"/>
                  </a:lnTo>
                  <a:lnTo>
                    <a:pt x="4194" y="17213"/>
                  </a:lnTo>
                  <a:lnTo>
                    <a:pt x="4377" y="17888"/>
                  </a:lnTo>
                  <a:lnTo>
                    <a:pt x="4864" y="17888"/>
                  </a:lnTo>
                  <a:lnTo>
                    <a:pt x="5037" y="16875"/>
                  </a:lnTo>
                  <a:lnTo>
                    <a:pt x="5250" y="17550"/>
                  </a:lnTo>
                  <a:lnTo>
                    <a:pt x="5829" y="17550"/>
                  </a:lnTo>
                  <a:lnTo>
                    <a:pt x="6550" y="17888"/>
                  </a:lnTo>
                  <a:lnTo>
                    <a:pt x="6794" y="17213"/>
                  </a:lnTo>
                  <a:lnTo>
                    <a:pt x="7362" y="16538"/>
                  </a:lnTo>
                  <a:lnTo>
                    <a:pt x="7738" y="16200"/>
                  </a:lnTo>
                  <a:lnTo>
                    <a:pt x="8175" y="16875"/>
                  </a:lnTo>
                  <a:lnTo>
                    <a:pt x="8480" y="17550"/>
                  </a:lnTo>
                  <a:lnTo>
                    <a:pt x="8825" y="16875"/>
                  </a:lnTo>
                  <a:lnTo>
                    <a:pt x="9434" y="17550"/>
                  </a:lnTo>
                  <a:lnTo>
                    <a:pt x="9830" y="16538"/>
                  </a:lnTo>
                  <a:lnTo>
                    <a:pt x="10206" y="16538"/>
                  </a:lnTo>
                  <a:lnTo>
                    <a:pt x="10602" y="15525"/>
                  </a:lnTo>
                  <a:lnTo>
                    <a:pt x="11100" y="16875"/>
                  </a:lnTo>
                  <a:lnTo>
                    <a:pt x="11750" y="15863"/>
                  </a:lnTo>
                  <a:lnTo>
                    <a:pt x="12491" y="15863"/>
                  </a:lnTo>
                  <a:lnTo>
                    <a:pt x="13151" y="16538"/>
                  </a:lnTo>
                  <a:lnTo>
                    <a:pt x="13547" y="15525"/>
                  </a:lnTo>
                  <a:lnTo>
                    <a:pt x="13984" y="15525"/>
                  </a:lnTo>
                  <a:lnTo>
                    <a:pt x="14156" y="16875"/>
                  </a:lnTo>
                  <a:lnTo>
                    <a:pt x="14339" y="17213"/>
                  </a:lnTo>
                  <a:lnTo>
                    <a:pt x="14918" y="16538"/>
                  </a:lnTo>
                  <a:lnTo>
                    <a:pt x="15426" y="17213"/>
                  </a:lnTo>
                  <a:lnTo>
                    <a:pt x="16441" y="17213"/>
                  </a:lnTo>
                  <a:lnTo>
                    <a:pt x="16614" y="16200"/>
                  </a:lnTo>
                  <a:lnTo>
                    <a:pt x="16959" y="16875"/>
                  </a:lnTo>
                  <a:lnTo>
                    <a:pt x="17122" y="17213"/>
                  </a:lnTo>
                  <a:lnTo>
                    <a:pt x="17243" y="16875"/>
                  </a:lnTo>
                  <a:lnTo>
                    <a:pt x="17386" y="17550"/>
                  </a:lnTo>
                  <a:lnTo>
                    <a:pt x="17660" y="16538"/>
                  </a:lnTo>
                  <a:lnTo>
                    <a:pt x="18096" y="17213"/>
                  </a:lnTo>
                  <a:lnTo>
                    <a:pt x="18523" y="16200"/>
                  </a:lnTo>
                  <a:lnTo>
                    <a:pt x="18696" y="16875"/>
                  </a:lnTo>
                  <a:lnTo>
                    <a:pt x="18878" y="16875"/>
                  </a:lnTo>
                  <a:lnTo>
                    <a:pt x="19671" y="16200"/>
                  </a:lnTo>
                  <a:lnTo>
                    <a:pt x="20442" y="16875"/>
                  </a:lnTo>
                  <a:lnTo>
                    <a:pt x="21041" y="15863"/>
                  </a:lnTo>
                  <a:lnTo>
                    <a:pt x="21245" y="15188"/>
                  </a:lnTo>
                  <a:lnTo>
                    <a:pt x="21366" y="14175"/>
                  </a:lnTo>
                  <a:lnTo>
                    <a:pt x="21458" y="12150"/>
                  </a:lnTo>
                  <a:lnTo>
                    <a:pt x="21529" y="9112"/>
                  </a:lnTo>
                  <a:lnTo>
                    <a:pt x="21600" y="4725"/>
                  </a:lnTo>
                  <a:lnTo>
                    <a:pt x="21600" y="15863"/>
                  </a:lnTo>
                  <a:lnTo>
                    <a:pt x="21570" y="17213"/>
                  </a:lnTo>
                  <a:lnTo>
                    <a:pt x="21509" y="19238"/>
                  </a:lnTo>
                  <a:lnTo>
                    <a:pt x="21397" y="20588"/>
                  </a:lnTo>
                  <a:lnTo>
                    <a:pt x="20605" y="21600"/>
                  </a:lnTo>
                  <a:lnTo>
                    <a:pt x="20026" y="20588"/>
                  </a:lnTo>
                  <a:lnTo>
                    <a:pt x="19752" y="21263"/>
                  </a:lnTo>
                  <a:lnTo>
                    <a:pt x="18828" y="21263"/>
                  </a:lnTo>
                  <a:lnTo>
                    <a:pt x="18564" y="20925"/>
                  </a:lnTo>
                  <a:lnTo>
                    <a:pt x="18279" y="21600"/>
                  </a:lnTo>
                  <a:lnTo>
                    <a:pt x="17995" y="20925"/>
                  </a:lnTo>
                  <a:lnTo>
                    <a:pt x="17660" y="21600"/>
                  </a:lnTo>
                  <a:lnTo>
                    <a:pt x="16786" y="21263"/>
                  </a:lnTo>
                  <a:lnTo>
                    <a:pt x="16533" y="20250"/>
                  </a:lnTo>
                  <a:lnTo>
                    <a:pt x="15710" y="21263"/>
                  </a:lnTo>
                  <a:lnTo>
                    <a:pt x="15162" y="19913"/>
                  </a:lnTo>
                  <a:lnTo>
                    <a:pt x="14522" y="21263"/>
                  </a:lnTo>
                  <a:lnTo>
                    <a:pt x="14034" y="20588"/>
                  </a:lnTo>
                  <a:lnTo>
                    <a:pt x="13567" y="21263"/>
                  </a:lnTo>
                  <a:lnTo>
                    <a:pt x="13303" y="20588"/>
                  </a:lnTo>
                  <a:lnTo>
                    <a:pt x="12755" y="20588"/>
                  </a:lnTo>
                  <a:lnTo>
                    <a:pt x="12542" y="20250"/>
                  </a:lnTo>
                  <a:lnTo>
                    <a:pt x="12308" y="20925"/>
                  </a:lnTo>
                  <a:lnTo>
                    <a:pt x="12064" y="20250"/>
                  </a:lnTo>
                  <a:lnTo>
                    <a:pt x="11810" y="20250"/>
                  </a:lnTo>
                  <a:lnTo>
                    <a:pt x="11516" y="20925"/>
                  </a:lnTo>
                  <a:lnTo>
                    <a:pt x="11232" y="21263"/>
                  </a:lnTo>
                  <a:lnTo>
                    <a:pt x="10917" y="21263"/>
                  </a:lnTo>
                  <a:lnTo>
                    <a:pt x="10460" y="20925"/>
                  </a:lnTo>
                  <a:lnTo>
                    <a:pt x="10135" y="21263"/>
                  </a:lnTo>
                  <a:lnTo>
                    <a:pt x="9861" y="20925"/>
                  </a:lnTo>
                  <a:lnTo>
                    <a:pt x="9597" y="20925"/>
                  </a:lnTo>
                  <a:lnTo>
                    <a:pt x="8987" y="21600"/>
                  </a:lnTo>
                  <a:lnTo>
                    <a:pt x="8500" y="20588"/>
                  </a:lnTo>
                  <a:lnTo>
                    <a:pt x="7962" y="21600"/>
                  </a:lnTo>
                  <a:lnTo>
                    <a:pt x="7515" y="20925"/>
                  </a:lnTo>
                  <a:lnTo>
                    <a:pt x="7027" y="21600"/>
                  </a:lnTo>
                  <a:lnTo>
                    <a:pt x="6621" y="20925"/>
                  </a:lnTo>
                  <a:lnTo>
                    <a:pt x="6184" y="20588"/>
                  </a:lnTo>
                  <a:lnTo>
                    <a:pt x="5778" y="20925"/>
                  </a:lnTo>
                  <a:lnTo>
                    <a:pt x="4377" y="20925"/>
                  </a:lnTo>
                  <a:lnTo>
                    <a:pt x="4072" y="21263"/>
                  </a:lnTo>
                  <a:lnTo>
                    <a:pt x="3158" y="20925"/>
                  </a:lnTo>
                  <a:lnTo>
                    <a:pt x="2600" y="20925"/>
                  </a:lnTo>
                  <a:lnTo>
                    <a:pt x="1046" y="20588"/>
                  </a:lnTo>
                  <a:lnTo>
                    <a:pt x="193" y="20588"/>
                  </a:lnTo>
                  <a:lnTo>
                    <a:pt x="41" y="18900"/>
                  </a:lnTo>
                  <a:lnTo>
                    <a:pt x="10" y="16538"/>
                  </a:lnTo>
                  <a:lnTo>
                    <a:pt x="0" y="13838"/>
                  </a:lnTo>
                  <a:lnTo>
                    <a:pt x="0" y="10800"/>
                  </a:lnTo>
                </a:path>
              </a:pathLst>
            </a:custGeom>
            <a:solidFill>
              <a:srgbClr val="000066"/>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grpSp>
      <p:sp>
        <p:nvSpPr>
          <p:cNvPr id="2166" name="Title Text"/>
          <p:cNvSpPr txBox="1">
            <a:spLocks noGrp="1"/>
          </p:cNvSpPr>
          <p:nvPr>
            <p:ph type="title"/>
          </p:nvPr>
        </p:nvSpPr>
        <p:spPr>
          <a:xfrm>
            <a:off x="457200" y="274638"/>
            <a:ext cx="8229600" cy="1143001"/>
          </a:xfrm>
          <a:prstGeom prst="rect">
            <a:avLst/>
          </a:prstGeom>
        </p:spPr>
        <p:txBody>
          <a:bodyPr lIns="46037" tIns="46037" rIns="46037" bIns="46037"/>
          <a:lstStyle>
            <a:lvl1pPr>
              <a:defRPr b="1">
                <a:solidFill>
                  <a:srgbClr val="FFFFCC"/>
                </a:solidFill>
                <a:effectLst>
                  <a:outerShdw blurRad="38100" dist="38100" dir="2700000" rotWithShape="0">
                    <a:srgbClr val="000000">
                      <a:alpha val="43137"/>
                    </a:srgbClr>
                  </a:outerShdw>
                </a:effectLst>
              </a:defRPr>
            </a:lvl1pPr>
          </a:lstStyle>
          <a:p>
            <a:r>
              <a:t>Title Text</a:t>
            </a:r>
          </a:p>
        </p:txBody>
      </p:sp>
      <p:sp>
        <p:nvSpPr>
          <p:cNvPr id="2167" name="Body Level One…"/>
          <p:cNvSpPr txBox="1">
            <a:spLocks noGrp="1"/>
          </p:cNvSpPr>
          <p:nvPr>
            <p:ph type="body" sz="quarter" idx="1"/>
          </p:nvPr>
        </p:nvSpPr>
        <p:spPr>
          <a:xfrm>
            <a:off x="457200" y="1535112"/>
            <a:ext cx="4040188" cy="639763"/>
          </a:xfrm>
          <a:prstGeom prst="rect">
            <a:avLst/>
          </a:prstGeom>
        </p:spPr>
        <p:txBody>
          <a:bodyPr lIns="46037" tIns="46037" rIns="46037" bIns="46037" anchor="b">
            <a:normAutofit/>
          </a:bodyPr>
          <a:lstStyle>
            <a:lvl1pPr marL="0" indent="0">
              <a:spcBef>
                <a:spcPts val="500"/>
              </a:spcBef>
              <a:buSzTx/>
              <a:buNone/>
              <a:defRPr sz="2400" b="1">
                <a:solidFill>
                  <a:srgbClr val="FFFFCC"/>
                </a:solidFill>
                <a:effectLst>
                  <a:outerShdw blurRad="38100" dist="38100" dir="2700000" rotWithShape="0">
                    <a:srgbClr val="000000">
                      <a:alpha val="43137"/>
                    </a:srgbClr>
                  </a:outerShdw>
                </a:effectLst>
              </a:defRPr>
            </a:lvl1pPr>
            <a:lvl2pPr marL="0" indent="457200">
              <a:spcBef>
                <a:spcPts val="500"/>
              </a:spcBef>
              <a:buSzTx/>
              <a:buNone/>
              <a:defRPr sz="2400" b="1">
                <a:solidFill>
                  <a:srgbClr val="FFFFCC"/>
                </a:solidFill>
                <a:effectLst>
                  <a:outerShdw blurRad="38100" dist="38100" dir="2700000" rotWithShape="0">
                    <a:srgbClr val="000000">
                      <a:alpha val="43137"/>
                    </a:srgbClr>
                  </a:outerShdw>
                </a:effectLst>
              </a:defRPr>
            </a:lvl2pPr>
            <a:lvl3pPr marL="0" indent="914400">
              <a:spcBef>
                <a:spcPts val="500"/>
              </a:spcBef>
              <a:buSzTx/>
              <a:buNone/>
              <a:defRPr sz="2400" b="1">
                <a:solidFill>
                  <a:srgbClr val="FFFFCC"/>
                </a:solidFill>
                <a:effectLst>
                  <a:outerShdw blurRad="38100" dist="38100" dir="2700000" rotWithShape="0">
                    <a:srgbClr val="000000">
                      <a:alpha val="43137"/>
                    </a:srgbClr>
                  </a:outerShdw>
                </a:effectLst>
              </a:defRPr>
            </a:lvl3pPr>
            <a:lvl4pPr marL="0" indent="1371600">
              <a:spcBef>
                <a:spcPts val="500"/>
              </a:spcBef>
              <a:buSzTx/>
              <a:buNone/>
              <a:defRPr sz="2400" b="1">
                <a:solidFill>
                  <a:srgbClr val="FFFFCC"/>
                </a:solidFill>
                <a:effectLst>
                  <a:outerShdw blurRad="38100" dist="38100" dir="2700000" rotWithShape="0">
                    <a:srgbClr val="000000">
                      <a:alpha val="43137"/>
                    </a:srgbClr>
                  </a:outerShdw>
                </a:effectLst>
              </a:defRPr>
            </a:lvl4pPr>
            <a:lvl5pPr marL="0" indent="1828800">
              <a:spcBef>
                <a:spcPts val="500"/>
              </a:spcBef>
              <a:buSzTx/>
              <a:buNone/>
              <a:defRPr sz="2400" b="1">
                <a:solidFill>
                  <a:srgbClr val="FFFFCC"/>
                </a:solidFill>
                <a:effectLst>
                  <a:outerShdw blurRad="38100" dist="38100" dir="2700000" rotWithShape="0">
                    <a:srgbClr val="000000">
                      <a:alpha val="43137"/>
                    </a:srgbClr>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2168" name="Text Placeholder 4"/>
          <p:cNvSpPr>
            <a:spLocks noGrp="1"/>
          </p:cNvSpPr>
          <p:nvPr>
            <p:ph type="body" sz="quarter" idx="21"/>
          </p:nvPr>
        </p:nvSpPr>
        <p:spPr>
          <a:xfrm>
            <a:off x="4645025" y="1535112"/>
            <a:ext cx="4041775" cy="639763"/>
          </a:xfrm>
          <a:prstGeom prst="rect">
            <a:avLst/>
          </a:prstGeom>
        </p:spPr>
        <p:txBody>
          <a:bodyPr lIns="46037" tIns="46037" rIns="46037" bIns="46037" anchor="b">
            <a:normAutofit/>
          </a:bodyPr>
          <a:lstStyle/>
          <a:p>
            <a:pPr marL="0" indent="0">
              <a:spcBef>
                <a:spcPts val="500"/>
              </a:spcBef>
              <a:buSzTx/>
              <a:buNone/>
              <a:defRPr sz="2400" b="1">
                <a:solidFill>
                  <a:srgbClr val="FFFFCC"/>
                </a:solidFill>
                <a:effectLst>
                  <a:outerShdw blurRad="38100" dist="38100" dir="2700000" rotWithShape="0">
                    <a:srgbClr val="000000">
                      <a:alpha val="43137"/>
                    </a:srgbClr>
                  </a:outerShdw>
                </a:effectLst>
              </a:defRPr>
            </a:pPr>
            <a:endParaRPr/>
          </a:p>
        </p:txBody>
      </p:sp>
      <p:sp>
        <p:nvSpPr>
          <p:cNvPr id="2169" name="Slide Number"/>
          <p:cNvSpPr txBox="1">
            <a:spLocks noGrp="1"/>
          </p:cNvSpPr>
          <p:nvPr>
            <p:ph type="sldNum" sz="quarter" idx="2"/>
          </p:nvPr>
        </p:nvSpPr>
        <p:spPr>
          <a:prstGeom prst="rect">
            <a:avLst/>
          </a:prstGeom>
        </p:spPr>
        <p:txBody>
          <a:bodyPr/>
          <a:lstStyle>
            <a:lvl1pPr>
              <a:defRPr>
                <a:solidFill>
                  <a:srgbClr val="FFFFCC"/>
                </a:solidFill>
              </a:defRPr>
            </a:lvl1pPr>
          </a:lstStyle>
          <a:p>
            <a:fld id="{86CB4B4D-7CA3-9044-876B-883B54F8677D}" type="slidenum">
              <a:t>‹#›</a:t>
            </a:fld>
            <a:endParaRPr/>
          </a:p>
        </p:txBody>
      </p:sp>
    </p:spTree>
    <p:extLst>
      <p:ext uri="{BB962C8B-B14F-4D97-AF65-F5344CB8AC3E}">
        <p14:creationId xmlns:p14="http://schemas.microsoft.com/office/powerpoint/2010/main" val="1866091855"/>
      </p:ext>
    </p:extLst>
  </p:cSld>
  <p:clrMapOvr>
    <a:masterClrMapping/>
  </p:clrMapOvr>
  <p:transition spd="med"/>
</p:sldLayout>
</file>

<file path=ppt/slideLayouts/slideLayout1007.xml><?xml version="1.0" encoding="utf-8"?>
<p:sldLayout xmlns:a="http://schemas.openxmlformats.org/drawingml/2006/main" xmlns:r="http://schemas.openxmlformats.org/officeDocument/2006/relationships" xmlns:p="http://schemas.openxmlformats.org/presentationml/2006/main" type="tx">
  <p:cSld name="18_Title Only">
    <p:bg>
      <p:bgPr>
        <a:gradFill flip="none" rotWithShape="1">
          <a:gsLst>
            <a:gs pos="0">
              <a:srgbClr val="6B2300"/>
            </a:gs>
            <a:gs pos="100000">
              <a:srgbClr val="000066"/>
            </a:gs>
          </a:gsLst>
          <a:lin ang="5400000" scaled="0"/>
        </a:gradFill>
        <a:effectLst/>
      </p:bgPr>
    </p:bg>
    <p:spTree>
      <p:nvGrpSpPr>
        <p:cNvPr id="1" name=""/>
        <p:cNvGrpSpPr/>
        <p:nvPr/>
      </p:nvGrpSpPr>
      <p:grpSpPr>
        <a:xfrm>
          <a:off x="0" y="0"/>
          <a:ext cx="0" cy="0"/>
          <a:chOff x="0" y="0"/>
          <a:chExt cx="0" cy="0"/>
        </a:xfrm>
      </p:grpSpPr>
      <p:sp>
        <p:nvSpPr>
          <p:cNvPr id="2176" name="Freeform 7"/>
          <p:cNvSpPr/>
          <p:nvPr/>
        </p:nvSpPr>
        <p:spPr>
          <a:xfrm>
            <a:off x="3587750" y="53974"/>
            <a:ext cx="1981201" cy="652464"/>
          </a:xfrm>
          <a:custGeom>
            <a:avLst/>
            <a:gdLst/>
            <a:ahLst/>
            <a:cxnLst>
              <a:cxn ang="0">
                <a:pos x="wd2" y="hd2"/>
              </a:cxn>
              <a:cxn ang="5400000">
                <a:pos x="wd2" y="hd2"/>
              </a:cxn>
              <a:cxn ang="10800000">
                <a:pos x="wd2" y="hd2"/>
              </a:cxn>
              <a:cxn ang="16200000">
                <a:pos x="wd2" y="hd2"/>
              </a:cxn>
            </a:cxnLst>
            <a:rect l="0" t="0" r="r" b="b"/>
            <a:pathLst>
              <a:path w="21600" h="21600" extrusionOk="0">
                <a:moveTo>
                  <a:pt x="277" y="3521"/>
                </a:moveTo>
                <a:lnTo>
                  <a:pt x="450" y="3258"/>
                </a:lnTo>
                <a:lnTo>
                  <a:pt x="7823" y="3258"/>
                </a:lnTo>
                <a:lnTo>
                  <a:pt x="8360" y="2102"/>
                </a:lnTo>
                <a:lnTo>
                  <a:pt x="8740" y="1419"/>
                </a:lnTo>
                <a:lnTo>
                  <a:pt x="9104" y="893"/>
                </a:lnTo>
                <a:lnTo>
                  <a:pt x="10004" y="263"/>
                </a:lnTo>
                <a:lnTo>
                  <a:pt x="10471" y="105"/>
                </a:lnTo>
                <a:lnTo>
                  <a:pt x="11060" y="0"/>
                </a:lnTo>
                <a:lnTo>
                  <a:pt x="11735" y="263"/>
                </a:lnTo>
                <a:lnTo>
                  <a:pt x="12358" y="788"/>
                </a:lnTo>
                <a:lnTo>
                  <a:pt x="12808" y="1419"/>
                </a:lnTo>
                <a:lnTo>
                  <a:pt x="13292" y="2102"/>
                </a:lnTo>
                <a:lnTo>
                  <a:pt x="13604" y="2680"/>
                </a:lnTo>
                <a:lnTo>
                  <a:pt x="13881" y="3364"/>
                </a:lnTo>
                <a:lnTo>
                  <a:pt x="20925" y="3258"/>
                </a:lnTo>
                <a:lnTo>
                  <a:pt x="21167" y="3469"/>
                </a:lnTo>
                <a:lnTo>
                  <a:pt x="21340" y="3836"/>
                </a:lnTo>
                <a:lnTo>
                  <a:pt x="21496" y="4782"/>
                </a:lnTo>
                <a:lnTo>
                  <a:pt x="21565" y="5886"/>
                </a:lnTo>
                <a:lnTo>
                  <a:pt x="21600" y="7200"/>
                </a:lnTo>
                <a:lnTo>
                  <a:pt x="21600" y="18342"/>
                </a:lnTo>
                <a:lnTo>
                  <a:pt x="14002" y="18394"/>
                </a:lnTo>
                <a:lnTo>
                  <a:pt x="12115" y="21495"/>
                </a:lnTo>
                <a:lnTo>
                  <a:pt x="9052" y="21600"/>
                </a:lnTo>
                <a:lnTo>
                  <a:pt x="7563" y="18184"/>
                </a:lnTo>
                <a:lnTo>
                  <a:pt x="796" y="18342"/>
                </a:lnTo>
                <a:lnTo>
                  <a:pt x="0" y="18342"/>
                </a:lnTo>
                <a:lnTo>
                  <a:pt x="0" y="6464"/>
                </a:lnTo>
                <a:lnTo>
                  <a:pt x="87" y="4940"/>
                </a:lnTo>
                <a:lnTo>
                  <a:pt x="156" y="4204"/>
                </a:lnTo>
                <a:lnTo>
                  <a:pt x="277" y="3521"/>
                </a:lnTo>
              </a:path>
            </a:pathLst>
          </a:custGeom>
          <a:gradFill>
            <a:gsLst>
              <a:gs pos="0">
                <a:srgbClr val="00CCFF"/>
              </a:gs>
              <a:gs pos="50000">
                <a:schemeClr val="accent3">
                  <a:lumOff val="44000"/>
                </a:schemeClr>
              </a:gs>
              <a:gs pos="100000">
                <a:srgbClr val="00CCFF"/>
              </a:gs>
            </a:gsLst>
          </a:gradFill>
          <a:ln w="12700">
            <a:miter lim="400000"/>
          </a:ln>
        </p:spPr>
        <p:txBody>
          <a:bodyPr lIns="45719" rIns="45719"/>
          <a:lstStyle/>
          <a:p>
            <a:pPr>
              <a:defRPr>
                <a:solidFill>
                  <a:srgbClr val="FFFFCC"/>
                </a:solidFill>
              </a:defRPr>
            </a:pPr>
            <a:endParaRPr/>
          </a:p>
        </p:txBody>
      </p:sp>
      <p:sp>
        <p:nvSpPr>
          <p:cNvPr id="2177" name="Oval 8"/>
          <p:cNvSpPr/>
          <p:nvPr/>
        </p:nvSpPr>
        <p:spPr>
          <a:xfrm>
            <a:off x="4205287" y="61913"/>
            <a:ext cx="766763" cy="673101"/>
          </a:xfrm>
          <a:prstGeom prst="ellipse">
            <a:avLst/>
          </a:prstGeom>
          <a:gradFill>
            <a:gsLst>
              <a:gs pos="0">
                <a:srgbClr val="00CCFF"/>
              </a:gs>
              <a:gs pos="100000">
                <a:schemeClr val="accent3">
                  <a:lumOff val="44000"/>
                </a:schemeClr>
              </a:gs>
            </a:gsLst>
            <a:path path="circle">
              <a:fillToRect l="37721" t="-19636" r="62278" b="119636"/>
            </a:path>
          </a:gradFill>
          <a:ln w="12700">
            <a:miter lim="400000"/>
          </a:ln>
        </p:spPr>
        <p:txBody>
          <a:bodyPr lIns="45719" rIns="45719"/>
          <a:lstStyle/>
          <a:p>
            <a:pPr>
              <a:defRPr>
                <a:solidFill>
                  <a:srgbClr val="FFFFCC"/>
                </a:solidFill>
              </a:defRPr>
            </a:pPr>
            <a:endParaRPr/>
          </a:p>
        </p:txBody>
      </p:sp>
      <p:sp>
        <p:nvSpPr>
          <p:cNvPr id="2178" name="Freeform 9"/>
          <p:cNvSpPr/>
          <p:nvPr/>
        </p:nvSpPr>
        <p:spPr>
          <a:xfrm>
            <a:off x="3586162" y="452437"/>
            <a:ext cx="1982789" cy="303214"/>
          </a:xfrm>
          <a:custGeom>
            <a:avLst/>
            <a:gdLst/>
            <a:ahLst/>
            <a:cxnLst>
              <a:cxn ang="0">
                <a:pos x="wd2" y="hd2"/>
              </a:cxn>
              <a:cxn ang="5400000">
                <a:pos x="wd2" y="hd2"/>
              </a:cxn>
              <a:cxn ang="10800000">
                <a:pos x="wd2" y="hd2"/>
              </a:cxn>
              <a:cxn ang="16200000">
                <a:pos x="wd2" y="hd2"/>
              </a:cxn>
            </a:cxnLst>
            <a:rect l="0" t="0" r="r" b="b"/>
            <a:pathLst>
              <a:path w="21600" h="21600" extrusionOk="0">
                <a:moveTo>
                  <a:pt x="744" y="4297"/>
                </a:moveTo>
                <a:lnTo>
                  <a:pt x="1038" y="4750"/>
                </a:lnTo>
                <a:lnTo>
                  <a:pt x="1366" y="4297"/>
                </a:lnTo>
                <a:lnTo>
                  <a:pt x="1695" y="4750"/>
                </a:lnTo>
                <a:lnTo>
                  <a:pt x="1937" y="6107"/>
                </a:lnTo>
                <a:lnTo>
                  <a:pt x="2214" y="7125"/>
                </a:lnTo>
                <a:lnTo>
                  <a:pt x="2663" y="6220"/>
                </a:lnTo>
                <a:lnTo>
                  <a:pt x="3044" y="5768"/>
                </a:lnTo>
                <a:lnTo>
                  <a:pt x="3597" y="5768"/>
                </a:lnTo>
                <a:lnTo>
                  <a:pt x="3995" y="5089"/>
                </a:lnTo>
                <a:lnTo>
                  <a:pt x="4341" y="5654"/>
                </a:lnTo>
                <a:lnTo>
                  <a:pt x="4652" y="6446"/>
                </a:lnTo>
                <a:lnTo>
                  <a:pt x="4929" y="6785"/>
                </a:lnTo>
                <a:lnTo>
                  <a:pt x="5378" y="5768"/>
                </a:lnTo>
                <a:lnTo>
                  <a:pt x="5845" y="5768"/>
                </a:lnTo>
                <a:lnTo>
                  <a:pt x="6537" y="6107"/>
                </a:lnTo>
                <a:lnTo>
                  <a:pt x="6814" y="7464"/>
                </a:lnTo>
                <a:lnTo>
                  <a:pt x="7263" y="7125"/>
                </a:lnTo>
                <a:lnTo>
                  <a:pt x="7903" y="6785"/>
                </a:lnTo>
                <a:lnTo>
                  <a:pt x="8353" y="9047"/>
                </a:lnTo>
                <a:lnTo>
                  <a:pt x="8612" y="9499"/>
                </a:lnTo>
                <a:lnTo>
                  <a:pt x="8872" y="11196"/>
                </a:lnTo>
                <a:lnTo>
                  <a:pt x="9010" y="13684"/>
                </a:lnTo>
                <a:lnTo>
                  <a:pt x="9269" y="14702"/>
                </a:lnTo>
                <a:lnTo>
                  <a:pt x="9598" y="14702"/>
                </a:lnTo>
                <a:lnTo>
                  <a:pt x="9996" y="14588"/>
                </a:lnTo>
                <a:lnTo>
                  <a:pt x="10394" y="14702"/>
                </a:lnTo>
                <a:lnTo>
                  <a:pt x="10670" y="15719"/>
                </a:lnTo>
                <a:lnTo>
                  <a:pt x="10895" y="14928"/>
                </a:lnTo>
                <a:lnTo>
                  <a:pt x="11258" y="14815"/>
                </a:lnTo>
                <a:lnTo>
                  <a:pt x="11621" y="13345"/>
                </a:lnTo>
                <a:lnTo>
                  <a:pt x="11898" y="13684"/>
                </a:lnTo>
                <a:lnTo>
                  <a:pt x="12382" y="13231"/>
                </a:lnTo>
                <a:lnTo>
                  <a:pt x="12590" y="11422"/>
                </a:lnTo>
                <a:lnTo>
                  <a:pt x="13161" y="9952"/>
                </a:lnTo>
                <a:lnTo>
                  <a:pt x="13299" y="7690"/>
                </a:lnTo>
                <a:lnTo>
                  <a:pt x="13593" y="6559"/>
                </a:lnTo>
                <a:lnTo>
                  <a:pt x="14077" y="5881"/>
                </a:lnTo>
                <a:lnTo>
                  <a:pt x="14337" y="6785"/>
                </a:lnTo>
                <a:lnTo>
                  <a:pt x="14596" y="6333"/>
                </a:lnTo>
                <a:lnTo>
                  <a:pt x="14907" y="7125"/>
                </a:lnTo>
                <a:lnTo>
                  <a:pt x="15236" y="6446"/>
                </a:lnTo>
                <a:lnTo>
                  <a:pt x="15858" y="7125"/>
                </a:lnTo>
                <a:lnTo>
                  <a:pt x="16135" y="7803"/>
                </a:lnTo>
                <a:lnTo>
                  <a:pt x="16446" y="5994"/>
                </a:lnTo>
                <a:lnTo>
                  <a:pt x="16654" y="5768"/>
                </a:lnTo>
                <a:lnTo>
                  <a:pt x="16896" y="6446"/>
                </a:lnTo>
                <a:lnTo>
                  <a:pt x="17104" y="6220"/>
                </a:lnTo>
                <a:lnTo>
                  <a:pt x="17398" y="4297"/>
                </a:lnTo>
                <a:lnTo>
                  <a:pt x="17899" y="3732"/>
                </a:lnTo>
                <a:lnTo>
                  <a:pt x="18141" y="3958"/>
                </a:lnTo>
                <a:lnTo>
                  <a:pt x="18383" y="3958"/>
                </a:lnTo>
                <a:lnTo>
                  <a:pt x="18747" y="1696"/>
                </a:lnTo>
                <a:lnTo>
                  <a:pt x="18954" y="679"/>
                </a:lnTo>
                <a:lnTo>
                  <a:pt x="19231" y="1131"/>
                </a:lnTo>
                <a:lnTo>
                  <a:pt x="19542" y="3619"/>
                </a:lnTo>
                <a:lnTo>
                  <a:pt x="19853" y="2036"/>
                </a:lnTo>
                <a:lnTo>
                  <a:pt x="20130" y="0"/>
                </a:lnTo>
                <a:lnTo>
                  <a:pt x="20389" y="113"/>
                </a:lnTo>
                <a:lnTo>
                  <a:pt x="20666" y="4297"/>
                </a:lnTo>
                <a:lnTo>
                  <a:pt x="20908" y="3619"/>
                </a:lnTo>
                <a:lnTo>
                  <a:pt x="21220" y="1809"/>
                </a:lnTo>
                <a:lnTo>
                  <a:pt x="21462" y="1809"/>
                </a:lnTo>
                <a:lnTo>
                  <a:pt x="21600" y="3166"/>
                </a:lnTo>
                <a:lnTo>
                  <a:pt x="21600" y="13797"/>
                </a:lnTo>
                <a:lnTo>
                  <a:pt x="14216" y="16285"/>
                </a:lnTo>
                <a:lnTo>
                  <a:pt x="11967" y="20695"/>
                </a:lnTo>
                <a:lnTo>
                  <a:pt x="9736" y="21600"/>
                </a:lnTo>
                <a:lnTo>
                  <a:pt x="8630" y="17642"/>
                </a:lnTo>
                <a:lnTo>
                  <a:pt x="7627" y="11083"/>
                </a:lnTo>
                <a:lnTo>
                  <a:pt x="0" y="9952"/>
                </a:lnTo>
                <a:lnTo>
                  <a:pt x="0" y="2149"/>
                </a:lnTo>
                <a:lnTo>
                  <a:pt x="121" y="3393"/>
                </a:lnTo>
                <a:lnTo>
                  <a:pt x="311" y="3732"/>
                </a:lnTo>
                <a:lnTo>
                  <a:pt x="553" y="3845"/>
                </a:lnTo>
                <a:lnTo>
                  <a:pt x="744" y="4297"/>
                </a:lnTo>
              </a:path>
            </a:pathLst>
          </a:custGeom>
          <a:solidFill>
            <a:srgbClr val="003300"/>
          </a:solidFill>
          <a:ln w="12700">
            <a:miter lim="400000"/>
          </a:ln>
        </p:spPr>
        <p:txBody>
          <a:bodyPr lIns="45719" rIns="45719"/>
          <a:lstStyle/>
          <a:p>
            <a:pPr>
              <a:defRPr>
                <a:solidFill>
                  <a:srgbClr val="FFFFCC"/>
                </a:solidFill>
              </a:defRPr>
            </a:pPr>
            <a:endParaRPr/>
          </a:p>
        </p:txBody>
      </p:sp>
      <p:sp>
        <p:nvSpPr>
          <p:cNvPr id="2179" name="Freeform 10"/>
          <p:cNvSpPr/>
          <p:nvPr/>
        </p:nvSpPr>
        <p:spPr>
          <a:xfrm>
            <a:off x="3586162" y="508000"/>
            <a:ext cx="1982789" cy="304801"/>
          </a:xfrm>
          <a:custGeom>
            <a:avLst/>
            <a:gdLst/>
            <a:ahLst/>
            <a:cxnLst>
              <a:cxn ang="0">
                <a:pos x="wd2" y="hd2"/>
              </a:cxn>
              <a:cxn ang="5400000">
                <a:pos x="wd2" y="hd2"/>
              </a:cxn>
              <a:cxn ang="10800000">
                <a:pos x="wd2" y="hd2"/>
              </a:cxn>
              <a:cxn ang="16200000">
                <a:pos x="wd2" y="hd2"/>
              </a:cxn>
            </a:cxnLst>
            <a:rect l="0" t="0" r="r" b="b"/>
            <a:pathLst>
              <a:path w="21600" h="21600" extrusionOk="0">
                <a:moveTo>
                  <a:pt x="277" y="13725"/>
                </a:moveTo>
                <a:lnTo>
                  <a:pt x="450" y="14063"/>
                </a:lnTo>
                <a:lnTo>
                  <a:pt x="7782" y="14063"/>
                </a:lnTo>
                <a:lnTo>
                  <a:pt x="7921" y="15188"/>
                </a:lnTo>
                <a:lnTo>
                  <a:pt x="8422" y="17438"/>
                </a:lnTo>
                <a:lnTo>
                  <a:pt x="8837" y="18675"/>
                </a:lnTo>
                <a:lnTo>
                  <a:pt x="9200" y="19688"/>
                </a:lnTo>
                <a:lnTo>
                  <a:pt x="9667" y="20700"/>
                </a:lnTo>
                <a:lnTo>
                  <a:pt x="10151" y="21150"/>
                </a:lnTo>
                <a:lnTo>
                  <a:pt x="10912" y="21600"/>
                </a:lnTo>
                <a:lnTo>
                  <a:pt x="11621" y="21150"/>
                </a:lnTo>
                <a:lnTo>
                  <a:pt x="12503" y="20025"/>
                </a:lnTo>
                <a:lnTo>
                  <a:pt x="13299" y="17775"/>
                </a:lnTo>
                <a:lnTo>
                  <a:pt x="13783" y="15413"/>
                </a:lnTo>
                <a:lnTo>
                  <a:pt x="14025" y="14063"/>
                </a:lnTo>
                <a:lnTo>
                  <a:pt x="20926" y="14063"/>
                </a:lnTo>
                <a:lnTo>
                  <a:pt x="21168" y="13950"/>
                </a:lnTo>
                <a:lnTo>
                  <a:pt x="21341" y="13613"/>
                </a:lnTo>
                <a:lnTo>
                  <a:pt x="21496" y="12825"/>
                </a:lnTo>
                <a:lnTo>
                  <a:pt x="21565" y="11925"/>
                </a:lnTo>
                <a:lnTo>
                  <a:pt x="21600" y="10800"/>
                </a:lnTo>
                <a:lnTo>
                  <a:pt x="21600" y="1575"/>
                </a:lnTo>
                <a:lnTo>
                  <a:pt x="21410" y="0"/>
                </a:lnTo>
                <a:lnTo>
                  <a:pt x="21306" y="450"/>
                </a:lnTo>
                <a:lnTo>
                  <a:pt x="21220" y="2025"/>
                </a:lnTo>
                <a:lnTo>
                  <a:pt x="21150" y="3825"/>
                </a:lnTo>
                <a:lnTo>
                  <a:pt x="21064" y="3712"/>
                </a:lnTo>
                <a:lnTo>
                  <a:pt x="20943" y="3600"/>
                </a:lnTo>
                <a:lnTo>
                  <a:pt x="20683" y="2700"/>
                </a:lnTo>
                <a:lnTo>
                  <a:pt x="20510" y="1912"/>
                </a:lnTo>
                <a:lnTo>
                  <a:pt x="20234" y="1575"/>
                </a:lnTo>
                <a:lnTo>
                  <a:pt x="19940" y="2362"/>
                </a:lnTo>
                <a:lnTo>
                  <a:pt x="19680" y="3712"/>
                </a:lnTo>
                <a:lnTo>
                  <a:pt x="19473" y="2812"/>
                </a:lnTo>
                <a:lnTo>
                  <a:pt x="19317" y="2700"/>
                </a:lnTo>
                <a:lnTo>
                  <a:pt x="19075" y="1912"/>
                </a:lnTo>
                <a:lnTo>
                  <a:pt x="18833" y="2137"/>
                </a:lnTo>
                <a:lnTo>
                  <a:pt x="18660" y="3037"/>
                </a:lnTo>
                <a:lnTo>
                  <a:pt x="18574" y="4275"/>
                </a:lnTo>
                <a:lnTo>
                  <a:pt x="18383" y="3712"/>
                </a:lnTo>
                <a:lnTo>
                  <a:pt x="18089" y="3712"/>
                </a:lnTo>
                <a:lnTo>
                  <a:pt x="17726" y="3150"/>
                </a:lnTo>
                <a:lnTo>
                  <a:pt x="17415" y="4275"/>
                </a:lnTo>
                <a:lnTo>
                  <a:pt x="17121" y="2700"/>
                </a:lnTo>
                <a:lnTo>
                  <a:pt x="16758" y="3712"/>
                </a:lnTo>
                <a:lnTo>
                  <a:pt x="16412" y="6187"/>
                </a:lnTo>
                <a:lnTo>
                  <a:pt x="16118" y="5287"/>
                </a:lnTo>
                <a:lnTo>
                  <a:pt x="15858" y="4387"/>
                </a:lnTo>
                <a:lnTo>
                  <a:pt x="15582" y="3825"/>
                </a:lnTo>
                <a:lnTo>
                  <a:pt x="15219" y="4275"/>
                </a:lnTo>
                <a:lnTo>
                  <a:pt x="14648" y="4950"/>
                </a:lnTo>
                <a:lnTo>
                  <a:pt x="14146" y="4162"/>
                </a:lnTo>
                <a:lnTo>
                  <a:pt x="13956" y="4837"/>
                </a:lnTo>
                <a:lnTo>
                  <a:pt x="13731" y="6412"/>
                </a:lnTo>
                <a:lnTo>
                  <a:pt x="13541" y="9112"/>
                </a:lnTo>
                <a:lnTo>
                  <a:pt x="13334" y="10462"/>
                </a:lnTo>
                <a:lnTo>
                  <a:pt x="13230" y="12488"/>
                </a:lnTo>
                <a:lnTo>
                  <a:pt x="13005" y="13275"/>
                </a:lnTo>
                <a:lnTo>
                  <a:pt x="12607" y="13725"/>
                </a:lnTo>
                <a:lnTo>
                  <a:pt x="12158" y="13950"/>
                </a:lnTo>
                <a:lnTo>
                  <a:pt x="12054" y="14850"/>
                </a:lnTo>
                <a:lnTo>
                  <a:pt x="11466" y="14625"/>
                </a:lnTo>
                <a:lnTo>
                  <a:pt x="10964" y="15413"/>
                </a:lnTo>
                <a:lnTo>
                  <a:pt x="10463" y="15300"/>
                </a:lnTo>
                <a:lnTo>
                  <a:pt x="9615" y="16313"/>
                </a:lnTo>
                <a:lnTo>
                  <a:pt x="9148" y="13725"/>
                </a:lnTo>
                <a:lnTo>
                  <a:pt x="8630" y="13050"/>
                </a:lnTo>
                <a:lnTo>
                  <a:pt x="8094" y="8550"/>
                </a:lnTo>
                <a:lnTo>
                  <a:pt x="7851" y="6412"/>
                </a:lnTo>
                <a:lnTo>
                  <a:pt x="7592" y="5850"/>
                </a:lnTo>
                <a:lnTo>
                  <a:pt x="6900" y="5287"/>
                </a:lnTo>
                <a:lnTo>
                  <a:pt x="6347" y="4725"/>
                </a:lnTo>
                <a:lnTo>
                  <a:pt x="5742" y="3712"/>
                </a:lnTo>
                <a:lnTo>
                  <a:pt x="5171" y="4725"/>
                </a:lnTo>
                <a:lnTo>
                  <a:pt x="4531" y="2700"/>
                </a:lnTo>
                <a:lnTo>
                  <a:pt x="4029" y="2700"/>
                </a:lnTo>
                <a:lnTo>
                  <a:pt x="3701" y="3937"/>
                </a:lnTo>
                <a:lnTo>
                  <a:pt x="3493" y="2925"/>
                </a:lnTo>
                <a:lnTo>
                  <a:pt x="3217" y="3600"/>
                </a:lnTo>
                <a:lnTo>
                  <a:pt x="2853" y="3712"/>
                </a:lnTo>
                <a:lnTo>
                  <a:pt x="2508" y="4162"/>
                </a:lnTo>
                <a:lnTo>
                  <a:pt x="2110" y="4950"/>
                </a:lnTo>
                <a:lnTo>
                  <a:pt x="1764" y="3937"/>
                </a:lnTo>
                <a:lnTo>
                  <a:pt x="1418" y="4500"/>
                </a:lnTo>
                <a:lnTo>
                  <a:pt x="986" y="4837"/>
                </a:lnTo>
                <a:lnTo>
                  <a:pt x="709" y="4500"/>
                </a:lnTo>
                <a:lnTo>
                  <a:pt x="190" y="4275"/>
                </a:lnTo>
                <a:lnTo>
                  <a:pt x="0" y="5287"/>
                </a:lnTo>
                <a:lnTo>
                  <a:pt x="17" y="8325"/>
                </a:lnTo>
                <a:lnTo>
                  <a:pt x="52" y="11025"/>
                </a:lnTo>
                <a:lnTo>
                  <a:pt x="156" y="13275"/>
                </a:lnTo>
                <a:lnTo>
                  <a:pt x="277" y="13725"/>
                </a:lnTo>
              </a:path>
            </a:pathLst>
          </a:custGeom>
          <a:gradFill>
            <a:gsLst>
              <a:gs pos="0">
                <a:srgbClr val="CC6600"/>
              </a:gs>
              <a:gs pos="100000">
                <a:srgbClr val="000000"/>
              </a:gs>
            </a:gsLst>
            <a:lin ang="5400000"/>
          </a:gradFill>
          <a:ln w="12700">
            <a:miter lim="400000"/>
          </a:ln>
        </p:spPr>
        <p:txBody>
          <a:bodyPr lIns="45719" rIns="45719"/>
          <a:lstStyle/>
          <a:p>
            <a:pPr>
              <a:defRPr>
                <a:solidFill>
                  <a:srgbClr val="FFFFCC"/>
                </a:solidFill>
              </a:defRPr>
            </a:pPr>
            <a:endParaRPr/>
          </a:p>
        </p:txBody>
      </p:sp>
      <p:sp>
        <p:nvSpPr>
          <p:cNvPr id="2180" name="Freeform 11"/>
          <p:cNvSpPr/>
          <p:nvPr/>
        </p:nvSpPr>
        <p:spPr>
          <a:xfrm>
            <a:off x="3598862" y="557212"/>
            <a:ext cx="1946276" cy="227014"/>
          </a:xfrm>
          <a:custGeom>
            <a:avLst/>
            <a:gdLst/>
            <a:ahLst/>
            <a:cxnLst>
              <a:cxn ang="0">
                <a:pos x="wd2" y="hd2"/>
              </a:cxn>
              <a:cxn ang="5400000">
                <a:pos x="wd2" y="hd2"/>
              </a:cxn>
              <a:cxn ang="10800000">
                <a:pos x="wd2" y="hd2"/>
              </a:cxn>
              <a:cxn ang="16200000">
                <a:pos x="wd2" y="hd2"/>
              </a:cxn>
            </a:cxnLst>
            <a:rect l="0" t="0" r="r" b="b"/>
            <a:pathLst>
              <a:path w="21600" h="21600" extrusionOk="0">
                <a:moveTo>
                  <a:pt x="5973" y="7250"/>
                </a:moveTo>
                <a:lnTo>
                  <a:pt x="5303" y="6797"/>
                </a:lnTo>
                <a:lnTo>
                  <a:pt x="4634" y="7552"/>
                </a:lnTo>
                <a:lnTo>
                  <a:pt x="3858" y="7552"/>
                </a:lnTo>
                <a:lnTo>
                  <a:pt x="2837" y="7250"/>
                </a:lnTo>
                <a:lnTo>
                  <a:pt x="1145" y="7703"/>
                </a:lnTo>
                <a:lnTo>
                  <a:pt x="705" y="7401"/>
                </a:lnTo>
                <a:lnTo>
                  <a:pt x="282" y="7703"/>
                </a:lnTo>
                <a:lnTo>
                  <a:pt x="141" y="5438"/>
                </a:lnTo>
                <a:lnTo>
                  <a:pt x="18" y="3625"/>
                </a:lnTo>
                <a:lnTo>
                  <a:pt x="0" y="6948"/>
                </a:lnTo>
                <a:lnTo>
                  <a:pt x="141" y="10120"/>
                </a:lnTo>
                <a:lnTo>
                  <a:pt x="810" y="9667"/>
                </a:lnTo>
                <a:lnTo>
                  <a:pt x="1427" y="9365"/>
                </a:lnTo>
                <a:lnTo>
                  <a:pt x="1815" y="9516"/>
                </a:lnTo>
                <a:lnTo>
                  <a:pt x="2149" y="9667"/>
                </a:lnTo>
                <a:lnTo>
                  <a:pt x="2361" y="9818"/>
                </a:lnTo>
                <a:lnTo>
                  <a:pt x="2995" y="9667"/>
                </a:lnTo>
                <a:lnTo>
                  <a:pt x="3594" y="10271"/>
                </a:lnTo>
                <a:lnTo>
                  <a:pt x="5004" y="9667"/>
                </a:lnTo>
                <a:lnTo>
                  <a:pt x="6008" y="9516"/>
                </a:lnTo>
                <a:lnTo>
                  <a:pt x="6854" y="9667"/>
                </a:lnTo>
                <a:lnTo>
                  <a:pt x="7752" y="9667"/>
                </a:lnTo>
                <a:lnTo>
                  <a:pt x="8192" y="13897"/>
                </a:lnTo>
                <a:lnTo>
                  <a:pt x="8545" y="15860"/>
                </a:lnTo>
                <a:lnTo>
                  <a:pt x="9285" y="19787"/>
                </a:lnTo>
                <a:lnTo>
                  <a:pt x="9831" y="20543"/>
                </a:lnTo>
                <a:lnTo>
                  <a:pt x="10500" y="21600"/>
                </a:lnTo>
                <a:lnTo>
                  <a:pt x="11311" y="21600"/>
                </a:lnTo>
                <a:lnTo>
                  <a:pt x="12051" y="20694"/>
                </a:lnTo>
                <a:lnTo>
                  <a:pt x="12826" y="18277"/>
                </a:lnTo>
                <a:lnTo>
                  <a:pt x="13390" y="16011"/>
                </a:lnTo>
                <a:lnTo>
                  <a:pt x="13848" y="12386"/>
                </a:lnTo>
                <a:lnTo>
                  <a:pt x="14200" y="10876"/>
                </a:lnTo>
                <a:lnTo>
                  <a:pt x="14570" y="10120"/>
                </a:lnTo>
                <a:lnTo>
                  <a:pt x="15451" y="11178"/>
                </a:lnTo>
                <a:lnTo>
                  <a:pt x="16508" y="10271"/>
                </a:lnTo>
                <a:lnTo>
                  <a:pt x="17530" y="10422"/>
                </a:lnTo>
                <a:lnTo>
                  <a:pt x="17988" y="10120"/>
                </a:lnTo>
                <a:lnTo>
                  <a:pt x="18869" y="10573"/>
                </a:lnTo>
                <a:lnTo>
                  <a:pt x="19697" y="10120"/>
                </a:lnTo>
                <a:lnTo>
                  <a:pt x="20437" y="10876"/>
                </a:lnTo>
                <a:lnTo>
                  <a:pt x="21336" y="10422"/>
                </a:lnTo>
                <a:lnTo>
                  <a:pt x="21547" y="8459"/>
                </a:lnTo>
                <a:lnTo>
                  <a:pt x="21600" y="5136"/>
                </a:lnTo>
                <a:lnTo>
                  <a:pt x="21565" y="0"/>
                </a:lnTo>
                <a:lnTo>
                  <a:pt x="21336" y="5589"/>
                </a:lnTo>
                <a:lnTo>
                  <a:pt x="21212" y="8308"/>
                </a:lnTo>
                <a:lnTo>
                  <a:pt x="20631" y="8912"/>
                </a:lnTo>
                <a:lnTo>
                  <a:pt x="19592" y="8761"/>
                </a:lnTo>
                <a:lnTo>
                  <a:pt x="18746" y="8459"/>
                </a:lnTo>
                <a:lnTo>
                  <a:pt x="17319" y="8157"/>
                </a:lnTo>
                <a:lnTo>
                  <a:pt x="16579" y="8761"/>
                </a:lnTo>
                <a:lnTo>
                  <a:pt x="15592" y="8459"/>
                </a:lnTo>
                <a:lnTo>
                  <a:pt x="14993" y="9365"/>
                </a:lnTo>
                <a:lnTo>
                  <a:pt x="14588" y="8308"/>
                </a:lnTo>
                <a:lnTo>
                  <a:pt x="14359" y="8006"/>
                </a:lnTo>
                <a:lnTo>
                  <a:pt x="14165" y="6948"/>
                </a:lnTo>
                <a:lnTo>
                  <a:pt x="14253" y="4834"/>
                </a:lnTo>
                <a:lnTo>
                  <a:pt x="14253" y="2568"/>
                </a:lnTo>
                <a:lnTo>
                  <a:pt x="14059" y="3323"/>
                </a:lnTo>
                <a:lnTo>
                  <a:pt x="13848" y="7401"/>
                </a:lnTo>
                <a:lnTo>
                  <a:pt x="13390" y="10876"/>
                </a:lnTo>
                <a:lnTo>
                  <a:pt x="13126" y="13141"/>
                </a:lnTo>
                <a:lnTo>
                  <a:pt x="12650" y="15256"/>
                </a:lnTo>
                <a:lnTo>
                  <a:pt x="12350" y="14803"/>
                </a:lnTo>
                <a:lnTo>
                  <a:pt x="11822" y="16917"/>
                </a:lnTo>
                <a:lnTo>
                  <a:pt x="11346" y="17824"/>
                </a:lnTo>
                <a:lnTo>
                  <a:pt x="10888" y="18730"/>
                </a:lnTo>
                <a:lnTo>
                  <a:pt x="10307" y="16313"/>
                </a:lnTo>
                <a:lnTo>
                  <a:pt x="9813" y="16615"/>
                </a:lnTo>
                <a:lnTo>
                  <a:pt x="9620" y="13897"/>
                </a:lnTo>
                <a:lnTo>
                  <a:pt x="9162" y="14048"/>
                </a:lnTo>
                <a:lnTo>
                  <a:pt x="8932" y="14803"/>
                </a:lnTo>
                <a:lnTo>
                  <a:pt x="8562" y="12990"/>
                </a:lnTo>
                <a:lnTo>
                  <a:pt x="8263" y="11631"/>
                </a:lnTo>
                <a:lnTo>
                  <a:pt x="8122" y="9365"/>
                </a:lnTo>
                <a:lnTo>
                  <a:pt x="7858" y="4380"/>
                </a:lnTo>
                <a:lnTo>
                  <a:pt x="7611" y="3625"/>
                </a:lnTo>
                <a:lnTo>
                  <a:pt x="7488" y="6646"/>
                </a:lnTo>
                <a:lnTo>
                  <a:pt x="7276" y="6495"/>
                </a:lnTo>
                <a:lnTo>
                  <a:pt x="6554" y="8308"/>
                </a:lnTo>
                <a:lnTo>
                  <a:pt x="5973" y="7250"/>
                </a:lnTo>
              </a:path>
            </a:pathLst>
          </a:custGeom>
          <a:solidFill>
            <a:srgbClr val="000066"/>
          </a:solidFill>
          <a:ln w="12700">
            <a:miter lim="400000"/>
          </a:ln>
        </p:spPr>
        <p:txBody>
          <a:bodyPr lIns="45719" rIns="45719"/>
          <a:lstStyle/>
          <a:p>
            <a:pPr>
              <a:defRPr>
                <a:solidFill>
                  <a:srgbClr val="FFFFCC"/>
                </a:solidFill>
              </a:defRPr>
            </a:pPr>
            <a:endParaRPr/>
          </a:p>
        </p:txBody>
      </p:sp>
      <p:sp>
        <p:nvSpPr>
          <p:cNvPr id="2181" name="Freeform 12"/>
          <p:cNvSpPr/>
          <p:nvPr/>
        </p:nvSpPr>
        <p:spPr>
          <a:xfrm>
            <a:off x="4868862" y="249238"/>
            <a:ext cx="120651" cy="404813"/>
          </a:xfrm>
          <a:custGeom>
            <a:avLst/>
            <a:gdLst/>
            <a:ahLst/>
            <a:cxnLst>
              <a:cxn ang="0">
                <a:pos x="wd2" y="hd2"/>
              </a:cxn>
              <a:cxn ang="5400000">
                <a:pos x="wd2" y="hd2"/>
              </a:cxn>
              <a:cxn ang="10800000">
                <a:pos x="wd2" y="hd2"/>
              </a:cxn>
              <a:cxn ang="16200000">
                <a:pos x="wd2" y="hd2"/>
              </a:cxn>
            </a:cxnLst>
            <a:rect l="0" t="0" r="r" b="b"/>
            <a:pathLst>
              <a:path w="21600" h="21600" extrusionOk="0">
                <a:moveTo>
                  <a:pt x="14495" y="508"/>
                </a:moveTo>
                <a:lnTo>
                  <a:pt x="13358" y="2118"/>
                </a:lnTo>
                <a:lnTo>
                  <a:pt x="21600" y="2287"/>
                </a:lnTo>
                <a:lnTo>
                  <a:pt x="18474" y="5167"/>
                </a:lnTo>
                <a:lnTo>
                  <a:pt x="18758" y="7369"/>
                </a:lnTo>
                <a:lnTo>
                  <a:pt x="20747" y="9318"/>
                </a:lnTo>
                <a:lnTo>
                  <a:pt x="17337" y="11266"/>
                </a:lnTo>
                <a:lnTo>
                  <a:pt x="16200" y="13299"/>
                </a:lnTo>
                <a:lnTo>
                  <a:pt x="14495" y="15332"/>
                </a:lnTo>
                <a:lnTo>
                  <a:pt x="11937" y="16687"/>
                </a:lnTo>
                <a:lnTo>
                  <a:pt x="9095" y="18042"/>
                </a:lnTo>
                <a:lnTo>
                  <a:pt x="5684" y="19482"/>
                </a:lnTo>
                <a:lnTo>
                  <a:pt x="3695" y="20414"/>
                </a:lnTo>
                <a:lnTo>
                  <a:pt x="0" y="21600"/>
                </a:lnTo>
                <a:lnTo>
                  <a:pt x="2274" y="19482"/>
                </a:lnTo>
                <a:lnTo>
                  <a:pt x="6821" y="17958"/>
                </a:lnTo>
                <a:lnTo>
                  <a:pt x="5968" y="16264"/>
                </a:lnTo>
                <a:lnTo>
                  <a:pt x="10232" y="14146"/>
                </a:lnTo>
                <a:lnTo>
                  <a:pt x="12505" y="11605"/>
                </a:lnTo>
                <a:lnTo>
                  <a:pt x="11368" y="9148"/>
                </a:lnTo>
                <a:lnTo>
                  <a:pt x="12221" y="7200"/>
                </a:lnTo>
                <a:lnTo>
                  <a:pt x="11368" y="5760"/>
                </a:lnTo>
                <a:lnTo>
                  <a:pt x="5400" y="3049"/>
                </a:lnTo>
                <a:lnTo>
                  <a:pt x="1705" y="254"/>
                </a:lnTo>
                <a:lnTo>
                  <a:pt x="14211" y="0"/>
                </a:lnTo>
                <a:lnTo>
                  <a:pt x="14495" y="508"/>
                </a:lnTo>
              </a:path>
            </a:pathLst>
          </a:custGeom>
          <a:gradFill>
            <a:gsLst>
              <a:gs pos="0">
                <a:schemeClr val="accent3">
                  <a:lumOff val="44000"/>
                </a:schemeClr>
              </a:gs>
              <a:gs pos="50000">
                <a:srgbClr val="00CCFF"/>
              </a:gs>
              <a:gs pos="100000">
                <a:schemeClr val="accent3">
                  <a:lumOff val="44000"/>
                </a:schemeClr>
              </a:gs>
            </a:gsLst>
          </a:gradFill>
          <a:ln w="12700">
            <a:miter lim="400000"/>
          </a:ln>
        </p:spPr>
        <p:txBody>
          <a:bodyPr lIns="45719" rIns="45719"/>
          <a:lstStyle/>
          <a:p>
            <a:pPr>
              <a:defRPr>
                <a:solidFill>
                  <a:srgbClr val="FFFFCC"/>
                </a:solidFill>
              </a:defRPr>
            </a:pPr>
            <a:endParaRPr/>
          </a:p>
        </p:txBody>
      </p:sp>
      <p:sp>
        <p:nvSpPr>
          <p:cNvPr id="2182" name="Freeform 13"/>
          <p:cNvSpPr/>
          <p:nvPr/>
        </p:nvSpPr>
        <p:spPr>
          <a:xfrm>
            <a:off x="3605212" y="19050"/>
            <a:ext cx="1951038" cy="411163"/>
          </a:xfrm>
          <a:custGeom>
            <a:avLst/>
            <a:gdLst/>
            <a:ahLst/>
            <a:cxnLst>
              <a:cxn ang="0">
                <a:pos x="wd2" y="hd2"/>
              </a:cxn>
              <a:cxn ang="5400000">
                <a:pos x="wd2" y="hd2"/>
              </a:cxn>
              <a:cxn ang="10800000">
                <a:pos x="wd2" y="hd2"/>
              </a:cxn>
              <a:cxn ang="16200000">
                <a:pos x="wd2" y="hd2"/>
              </a:cxn>
            </a:cxnLst>
            <a:rect l="0" t="0" r="r" b="b"/>
            <a:pathLst>
              <a:path w="21600" h="21600" extrusionOk="0">
                <a:moveTo>
                  <a:pt x="0" y="14595"/>
                </a:moveTo>
                <a:lnTo>
                  <a:pt x="0" y="21600"/>
                </a:lnTo>
                <a:lnTo>
                  <a:pt x="53" y="18848"/>
                </a:lnTo>
                <a:lnTo>
                  <a:pt x="70" y="16763"/>
                </a:lnTo>
                <a:lnTo>
                  <a:pt x="88" y="12843"/>
                </a:lnTo>
                <a:lnTo>
                  <a:pt x="141" y="11008"/>
                </a:lnTo>
                <a:lnTo>
                  <a:pt x="281" y="10341"/>
                </a:lnTo>
                <a:lnTo>
                  <a:pt x="404" y="10842"/>
                </a:lnTo>
                <a:lnTo>
                  <a:pt x="580" y="10925"/>
                </a:lnTo>
                <a:lnTo>
                  <a:pt x="826" y="11509"/>
                </a:lnTo>
                <a:lnTo>
                  <a:pt x="984" y="12176"/>
                </a:lnTo>
                <a:lnTo>
                  <a:pt x="1160" y="12176"/>
                </a:lnTo>
                <a:lnTo>
                  <a:pt x="1318" y="11759"/>
                </a:lnTo>
                <a:lnTo>
                  <a:pt x="1494" y="10675"/>
                </a:lnTo>
                <a:lnTo>
                  <a:pt x="1634" y="10758"/>
                </a:lnTo>
                <a:lnTo>
                  <a:pt x="1898" y="11592"/>
                </a:lnTo>
                <a:lnTo>
                  <a:pt x="2214" y="12426"/>
                </a:lnTo>
                <a:lnTo>
                  <a:pt x="2390" y="12593"/>
                </a:lnTo>
                <a:lnTo>
                  <a:pt x="2671" y="12009"/>
                </a:lnTo>
                <a:lnTo>
                  <a:pt x="3005" y="13177"/>
                </a:lnTo>
                <a:lnTo>
                  <a:pt x="3251" y="12593"/>
                </a:lnTo>
                <a:lnTo>
                  <a:pt x="3656" y="11509"/>
                </a:lnTo>
                <a:lnTo>
                  <a:pt x="3902" y="11509"/>
                </a:lnTo>
                <a:lnTo>
                  <a:pt x="4183" y="10592"/>
                </a:lnTo>
                <a:lnTo>
                  <a:pt x="4376" y="10175"/>
                </a:lnTo>
                <a:lnTo>
                  <a:pt x="4657" y="11342"/>
                </a:lnTo>
                <a:lnTo>
                  <a:pt x="4886" y="11008"/>
                </a:lnTo>
                <a:lnTo>
                  <a:pt x="5079" y="11509"/>
                </a:lnTo>
                <a:lnTo>
                  <a:pt x="5360" y="11509"/>
                </a:lnTo>
                <a:lnTo>
                  <a:pt x="5483" y="11926"/>
                </a:lnTo>
                <a:lnTo>
                  <a:pt x="5677" y="11509"/>
                </a:lnTo>
                <a:lnTo>
                  <a:pt x="5817" y="10341"/>
                </a:lnTo>
                <a:lnTo>
                  <a:pt x="6362" y="11425"/>
                </a:lnTo>
                <a:lnTo>
                  <a:pt x="6608" y="12676"/>
                </a:lnTo>
                <a:lnTo>
                  <a:pt x="6714" y="14678"/>
                </a:lnTo>
                <a:lnTo>
                  <a:pt x="7891" y="10091"/>
                </a:lnTo>
                <a:lnTo>
                  <a:pt x="8172" y="8423"/>
                </a:lnTo>
                <a:lnTo>
                  <a:pt x="8454" y="7589"/>
                </a:lnTo>
                <a:lnTo>
                  <a:pt x="8770" y="6922"/>
                </a:lnTo>
                <a:lnTo>
                  <a:pt x="8717" y="8173"/>
                </a:lnTo>
                <a:lnTo>
                  <a:pt x="8366" y="10258"/>
                </a:lnTo>
                <a:lnTo>
                  <a:pt x="8594" y="9924"/>
                </a:lnTo>
                <a:lnTo>
                  <a:pt x="8928" y="9174"/>
                </a:lnTo>
                <a:lnTo>
                  <a:pt x="9174" y="9674"/>
                </a:lnTo>
                <a:lnTo>
                  <a:pt x="9332" y="11008"/>
                </a:lnTo>
                <a:lnTo>
                  <a:pt x="9245" y="12176"/>
                </a:lnTo>
                <a:lnTo>
                  <a:pt x="9561" y="12343"/>
                </a:lnTo>
                <a:lnTo>
                  <a:pt x="9825" y="13177"/>
                </a:lnTo>
                <a:lnTo>
                  <a:pt x="9930" y="14178"/>
                </a:lnTo>
                <a:lnTo>
                  <a:pt x="10159" y="13927"/>
                </a:lnTo>
                <a:lnTo>
                  <a:pt x="10299" y="14845"/>
                </a:lnTo>
                <a:lnTo>
                  <a:pt x="10510" y="16346"/>
                </a:lnTo>
                <a:lnTo>
                  <a:pt x="10686" y="16096"/>
                </a:lnTo>
                <a:lnTo>
                  <a:pt x="10580" y="14845"/>
                </a:lnTo>
                <a:lnTo>
                  <a:pt x="10510" y="13510"/>
                </a:lnTo>
                <a:lnTo>
                  <a:pt x="10369" y="13010"/>
                </a:lnTo>
                <a:lnTo>
                  <a:pt x="10211" y="12093"/>
                </a:lnTo>
                <a:lnTo>
                  <a:pt x="10299" y="10175"/>
                </a:lnTo>
                <a:lnTo>
                  <a:pt x="10176" y="8840"/>
                </a:lnTo>
                <a:lnTo>
                  <a:pt x="9860" y="8590"/>
                </a:lnTo>
                <a:lnTo>
                  <a:pt x="9948" y="7589"/>
                </a:lnTo>
                <a:lnTo>
                  <a:pt x="10159" y="6755"/>
                </a:lnTo>
                <a:lnTo>
                  <a:pt x="9614" y="6839"/>
                </a:lnTo>
                <a:lnTo>
                  <a:pt x="9860" y="6255"/>
                </a:lnTo>
                <a:lnTo>
                  <a:pt x="10317" y="5337"/>
                </a:lnTo>
                <a:lnTo>
                  <a:pt x="10088" y="5171"/>
                </a:lnTo>
                <a:lnTo>
                  <a:pt x="9491" y="5921"/>
                </a:lnTo>
                <a:lnTo>
                  <a:pt x="9209" y="5421"/>
                </a:lnTo>
                <a:lnTo>
                  <a:pt x="9403" y="4670"/>
                </a:lnTo>
                <a:lnTo>
                  <a:pt x="9825" y="4420"/>
                </a:lnTo>
                <a:lnTo>
                  <a:pt x="10176" y="4170"/>
                </a:lnTo>
                <a:lnTo>
                  <a:pt x="10545" y="3503"/>
                </a:lnTo>
                <a:lnTo>
                  <a:pt x="11160" y="3086"/>
                </a:lnTo>
                <a:lnTo>
                  <a:pt x="11600" y="3419"/>
                </a:lnTo>
                <a:lnTo>
                  <a:pt x="11881" y="4587"/>
                </a:lnTo>
                <a:lnTo>
                  <a:pt x="12162" y="5254"/>
                </a:lnTo>
                <a:lnTo>
                  <a:pt x="12373" y="4754"/>
                </a:lnTo>
                <a:lnTo>
                  <a:pt x="12672" y="5004"/>
                </a:lnTo>
                <a:lnTo>
                  <a:pt x="13023" y="6005"/>
                </a:lnTo>
                <a:lnTo>
                  <a:pt x="13322" y="7339"/>
                </a:lnTo>
                <a:lnTo>
                  <a:pt x="13586" y="9007"/>
                </a:lnTo>
                <a:lnTo>
                  <a:pt x="14007" y="9591"/>
                </a:lnTo>
                <a:lnTo>
                  <a:pt x="14341" y="10675"/>
                </a:lnTo>
                <a:lnTo>
                  <a:pt x="14552" y="11592"/>
                </a:lnTo>
                <a:lnTo>
                  <a:pt x="14869" y="12593"/>
                </a:lnTo>
                <a:lnTo>
                  <a:pt x="15220" y="12259"/>
                </a:lnTo>
                <a:lnTo>
                  <a:pt x="15449" y="11759"/>
                </a:lnTo>
                <a:lnTo>
                  <a:pt x="15888" y="11759"/>
                </a:lnTo>
                <a:lnTo>
                  <a:pt x="16117" y="10508"/>
                </a:lnTo>
                <a:lnTo>
                  <a:pt x="16310" y="10675"/>
                </a:lnTo>
                <a:lnTo>
                  <a:pt x="16450" y="10675"/>
                </a:lnTo>
                <a:lnTo>
                  <a:pt x="16626" y="11175"/>
                </a:lnTo>
                <a:lnTo>
                  <a:pt x="16820" y="11592"/>
                </a:lnTo>
                <a:lnTo>
                  <a:pt x="16960" y="10758"/>
                </a:lnTo>
                <a:lnTo>
                  <a:pt x="17118" y="10508"/>
                </a:lnTo>
                <a:lnTo>
                  <a:pt x="17241" y="10842"/>
                </a:lnTo>
                <a:lnTo>
                  <a:pt x="17382" y="10341"/>
                </a:lnTo>
                <a:lnTo>
                  <a:pt x="17663" y="11008"/>
                </a:lnTo>
                <a:lnTo>
                  <a:pt x="17839" y="12176"/>
                </a:lnTo>
                <a:lnTo>
                  <a:pt x="18015" y="12259"/>
                </a:lnTo>
                <a:lnTo>
                  <a:pt x="18138" y="12426"/>
                </a:lnTo>
                <a:lnTo>
                  <a:pt x="18296" y="12009"/>
                </a:lnTo>
                <a:lnTo>
                  <a:pt x="18419" y="11509"/>
                </a:lnTo>
                <a:lnTo>
                  <a:pt x="18524" y="11342"/>
                </a:lnTo>
                <a:lnTo>
                  <a:pt x="18683" y="10842"/>
                </a:lnTo>
                <a:lnTo>
                  <a:pt x="18876" y="10842"/>
                </a:lnTo>
                <a:lnTo>
                  <a:pt x="19052" y="11592"/>
                </a:lnTo>
                <a:lnTo>
                  <a:pt x="19315" y="12176"/>
                </a:lnTo>
                <a:lnTo>
                  <a:pt x="19544" y="11592"/>
                </a:lnTo>
                <a:lnTo>
                  <a:pt x="19667" y="11342"/>
                </a:lnTo>
                <a:lnTo>
                  <a:pt x="19825" y="11592"/>
                </a:lnTo>
                <a:lnTo>
                  <a:pt x="19948" y="11759"/>
                </a:lnTo>
                <a:lnTo>
                  <a:pt x="20106" y="12426"/>
                </a:lnTo>
                <a:lnTo>
                  <a:pt x="20282" y="12426"/>
                </a:lnTo>
                <a:lnTo>
                  <a:pt x="20493" y="12176"/>
                </a:lnTo>
                <a:lnTo>
                  <a:pt x="20739" y="11926"/>
                </a:lnTo>
                <a:lnTo>
                  <a:pt x="21038" y="11509"/>
                </a:lnTo>
                <a:lnTo>
                  <a:pt x="21248" y="11926"/>
                </a:lnTo>
                <a:lnTo>
                  <a:pt x="21372" y="12510"/>
                </a:lnTo>
                <a:lnTo>
                  <a:pt x="21459" y="13761"/>
                </a:lnTo>
                <a:lnTo>
                  <a:pt x="21530" y="15762"/>
                </a:lnTo>
                <a:lnTo>
                  <a:pt x="21600" y="18514"/>
                </a:lnTo>
                <a:lnTo>
                  <a:pt x="21600" y="11425"/>
                </a:lnTo>
                <a:lnTo>
                  <a:pt x="21565" y="10508"/>
                </a:lnTo>
                <a:lnTo>
                  <a:pt x="21512" y="9341"/>
                </a:lnTo>
                <a:lnTo>
                  <a:pt x="21407" y="8340"/>
                </a:lnTo>
                <a:lnTo>
                  <a:pt x="21178" y="7923"/>
                </a:lnTo>
                <a:lnTo>
                  <a:pt x="20862" y="7756"/>
                </a:lnTo>
                <a:lnTo>
                  <a:pt x="20598" y="7923"/>
                </a:lnTo>
                <a:lnTo>
                  <a:pt x="20317" y="7589"/>
                </a:lnTo>
                <a:lnTo>
                  <a:pt x="20036" y="8423"/>
                </a:lnTo>
                <a:lnTo>
                  <a:pt x="19755" y="8006"/>
                </a:lnTo>
                <a:lnTo>
                  <a:pt x="19509" y="7756"/>
                </a:lnTo>
                <a:lnTo>
                  <a:pt x="19315" y="7756"/>
                </a:lnTo>
                <a:lnTo>
                  <a:pt x="18823" y="8006"/>
                </a:lnTo>
                <a:lnTo>
                  <a:pt x="18559" y="8173"/>
                </a:lnTo>
                <a:lnTo>
                  <a:pt x="18278" y="7923"/>
                </a:lnTo>
                <a:lnTo>
                  <a:pt x="17997" y="8256"/>
                </a:lnTo>
                <a:lnTo>
                  <a:pt x="17646" y="7923"/>
                </a:lnTo>
                <a:lnTo>
                  <a:pt x="17505" y="7756"/>
                </a:lnTo>
                <a:lnTo>
                  <a:pt x="17241" y="7756"/>
                </a:lnTo>
                <a:lnTo>
                  <a:pt x="16978" y="7589"/>
                </a:lnTo>
                <a:lnTo>
                  <a:pt x="16784" y="8006"/>
                </a:lnTo>
                <a:lnTo>
                  <a:pt x="16626" y="7923"/>
                </a:lnTo>
                <a:lnTo>
                  <a:pt x="16275" y="7756"/>
                </a:lnTo>
                <a:lnTo>
                  <a:pt x="15976" y="8006"/>
                </a:lnTo>
                <a:lnTo>
                  <a:pt x="15712" y="8006"/>
                </a:lnTo>
                <a:lnTo>
                  <a:pt x="15396" y="7589"/>
                </a:lnTo>
                <a:lnTo>
                  <a:pt x="15132" y="8090"/>
                </a:lnTo>
                <a:lnTo>
                  <a:pt x="14921" y="7756"/>
                </a:lnTo>
                <a:lnTo>
                  <a:pt x="14728" y="8256"/>
                </a:lnTo>
                <a:lnTo>
                  <a:pt x="14517" y="8006"/>
                </a:lnTo>
                <a:lnTo>
                  <a:pt x="14271" y="7756"/>
                </a:lnTo>
                <a:lnTo>
                  <a:pt x="14131" y="7339"/>
                </a:lnTo>
                <a:lnTo>
                  <a:pt x="13797" y="5754"/>
                </a:lnTo>
                <a:lnTo>
                  <a:pt x="13428" y="4337"/>
                </a:lnTo>
                <a:lnTo>
                  <a:pt x="13094" y="3336"/>
                </a:lnTo>
                <a:lnTo>
                  <a:pt x="12777" y="2502"/>
                </a:lnTo>
                <a:lnTo>
                  <a:pt x="12303" y="1418"/>
                </a:lnTo>
                <a:lnTo>
                  <a:pt x="11811" y="667"/>
                </a:lnTo>
                <a:lnTo>
                  <a:pt x="11318" y="167"/>
                </a:lnTo>
                <a:lnTo>
                  <a:pt x="10844" y="0"/>
                </a:lnTo>
                <a:lnTo>
                  <a:pt x="10387" y="167"/>
                </a:lnTo>
                <a:lnTo>
                  <a:pt x="9842" y="667"/>
                </a:lnTo>
                <a:lnTo>
                  <a:pt x="9280" y="1418"/>
                </a:lnTo>
                <a:lnTo>
                  <a:pt x="8788" y="2419"/>
                </a:lnTo>
                <a:lnTo>
                  <a:pt x="8331" y="3753"/>
                </a:lnTo>
                <a:lnTo>
                  <a:pt x="7944" y="5254"/>
                </a:lnTo>
                <a:lnTo>
                  <a:pt x="7487" y="7256"/>
                </a:lnTo>
                <a:lnTo>
                  <a:pt x="7013" y="7923"/>
                </a:lnTo>
                <a:lnTo>
                  <a:pt x="6608" y="8256"/>
                </a:lnTo>
                <a:lnTo>
                  <a:pt x="6186" y="8423"/>
                </a:lnTo>
                <a:lnTo>
                  <a:pt x="5765" y="8090"/>
                </a:lnTo>
                <a:lnTo>
                  <a:pt x="4376" y="8090"/>
                </a:lnTo>
                <a:lnTo>
                  <a:pt x="4060" y="8006"/>
                </a:lnTo>
                <a:lnTo>
                  <a:pt x="3164" y="8256"/>
                </a:lnTo>
                <a:lnTo>
                  <a:pt x="2601" y="8090"/>
                </a:lnTo>
                <a:lnTo>
                  <a:pt x="1916" y="7756"/>
                </a:lnTo>
                <a:lnTo>
                  <a:pt x="1072" y="7923"/>
                </a:lnTo>
                <a:lnTo>
                  <a:pt x="562" y="7923"/>
                </a:lnTo>
                <a:lnTo>
                  <a:pt x="334" y="8006"/>
                </a:lnTo>
                <a:lnTo>
                  <a:pt x="176" y="8423"/>
                </a:lnTo>
                <a:lnTo>
                  <a:pt x="35" y="9424"/>
                </a:lnTo>
                <a:lnTo>
                  <a:pt x="0" y="11008"/>
                </a:lnTo>
                <a:lnTo>
                  <a:pt x="0" y="14595"/>
                </a:lnTo>
              </a:path>
            </a:pathLst>
          </a:custGeom>
          <a:solidFill>
            <a:schemeClr val="accent3">
              <a:lumOff val="44000"/>
            </a:schemeClr>
          </a:solidFill>
          <a:ln w="12700">
            <a:miter lim="400000"/>
          </a:ln>
        </p:spPr>
        <p:txBody>
          <a:bodyPr lIns="45719" rIns="45719"/>
          <a:lstStyle/>
          <a:p>
            <a:pPr>
              <a:defRPr>
                <a:solidFill>
                  <a:srgbClr val="FFFFCC"/>
                </a:solidFill>
              </a:defRPr>
            </a:pPr>
            <a:endParaRPr/>
          </a:p>
        </p:txBody>
      </p:sp>
      <p:sp>
        <p:nvSpPr>
          <p:cNvPr id="2183" name="Freeform 14"/>
          <p:cNvSpPr/>
          <p:nvPr/>
        </p:nvSpPr>
        <p:spPr>
          <a:xfrm>
            <a:off x="4191000" y="234949"/>
            <a:ext cx="88901" cy="398464"/>
          </a:xfrm>
          <a:custGeom>
            <a:avLst/>
            <a:gdLst/>
            <a:ahLst/>
            <a:cxnLst>
              <a:cxn ang="0">
                <a:pos x="wd2" y="hd2"/>
              </a:cxn>
              <a:cxn ang="5400000">
                <a:pos x="wd2" y="hd2"/>
              </a:cxn>
              <a:cxn ang="10800000">
                <a:pos x="wd2" y="hd2"/>
              </a:cxn>
              <a:cxn ang="16200000">
                <a:pos x="wd2" y="hd2"/>
              </a:cxn>
            </a:cxnLst>
            <a:rect l="0" t="0" r="r" b="b"/>
            <a:pathLst>
              <a:path w="21600" h="21600" extrusionOk="0">
                <a:moveTo>
                  <a:pt x="5014" y="516"/>
                </a:moveTo>
                <a:lnTo>
                  <a:pt x="6557" y="2151"/>
                </a:lnTo>
                <a:lnTo>
                  <a:pt x="5014" y="2926"/>
                </a:lnTo>
                <a:lnTo>
                  <a:pt x="2314" y="5335"/>
                </a:lnTo>
                <a:lnTo>
                  <a:pt x="386" y="7401"/>
                </a:lnTo>
                <a:lnTo>
                  <a:pt x="0" y="9294"/>
                </a:lnTo>
                <a:lnTo>
                  <a:pt x="1929" y="11618"/>
                </a:lnTo>
                <a:lnTo>
                  <a:pt x="3086" y="13769"/>
                </a:lnTo>
                <a:lnTo>
                  <a:pt x="5014" y="15834"/>
                </a:lnTo>
                <a:lnTo>
                  <a:pt x="10414" y="17211"/>
                </a:lnTo>
                <a:lnTo>
                  <a:pt x="12343" y="18674"/>
                </a:lnTo>
                <a:lnTo>
                  <a:pt x="17357" y="20137"/>
                </a:lnTo>
                <a:lnTo>
                  <a:pt x="21600" y="21600"/>
                </a:lnTo>
                <a:lnTo>
                  <a:pt x="19671" y="20223"/>
                </a:lnTo>
                <a:lnTo>
                  <a:pt x="15429" y="18588"/>
                </a:lnTo>
                <a:lnTo>
                  <a:pt x="16586" y="16867"/>
                </a:lnTo>
                <a:lnTo>
                  <a:pt x="10800" y="14629"/>
                </a:lnTo>
                <a:lnTo>
                  <a:pt x="5786" y="12048"/>
                </a:lnTo>
                <a:lnTo>
                  <a:pt x="4629" y="8089"/>
                </a:lnTo>
                <a:lnTo>
                  <a:pt x="6557" y="5508"/>
                </a:lnTo>
                <a:lnTo>
                  <a:pt x="9643" y="2926"/>
                </a:lnTo>
                <a:lnTo>
                  <a:pt x="10414" y="1033"/>
                </a:lnTo>
                <a:lnTo>
                  <a:pt x="5786" y="0"/>
                </a:lnTo>
                <a:lnTo>
                  <a:pt x="5014" y="516"/>
                </a:lnTo>
              </a:path>
            </a:pathLst>
          </a:custGeom>
          <a:solidFill>
            <a:schemeClr val="accent3">
              <a:lumOff val="44000"/>
            </a:schemeClr>
          </a:solidFill>
          <a:ln w="12700">
            <a:miter lim="400000"/>
          </a:ln>
        </p:spPr>
        <p:txBody>
          <a:bodyPr lIns="45719" rIns="45719"/>
          <a:lstStyle/>
          <a:p>
            <a:pPr>
              <a:defRPr>
                <a:solidFill>
                  <a:srgbClr val="FFFFCC"/>
                </a:solidFill>
              </a:defRPr>
            </a:pPr>
            <a:endParaRPr/>
          </a:p>
        </p:txBody>
      </p:sp>
      <p:grpSp>
        <p:nvGrpSpPr>
          <p:cNvPr id="2189" name="Group 15"/>
          <p:cNvGrpSpPr/>
          <p:nvPr/>
        </p:nvGrpSpPr>
        <p:grpSpPr>
          <a:xfrm>
            <a:off x="63500" y="153987"/>
            <a:ext cx="3433763" cy="519114"/>
            <a:chOff x="0" y="0"/>
            <a:chExt cx="3433762" cy="519112"/>
          </a:xfrm>
        </p:grpSpPr>
        <p:sp>
          <p:nvSpPr>
            <p:cNvPr id="2184" name="Freeform 16"/>
            <p:cNvSpPr/>
            <p:nvPr/>
          </p:nvSpPr>
          <p:spPr>
            <a:xfrm>
              <a:off x="0" y="0"/>
              <a:ext cx="3433763" cy="422276"/>
            </a:xfrm>
            <a:custGeom>
              <a:avLst/>
              <a:gdLst/>
              <a:ahLst/>
              <a:cxnLst>
                <a:cxn ang="0">
                  <a:pos x="wd2" y="hd2"/>
                </a:cxn>
                <a:cxn ang="5400000">
                  <a:pos x="wd2" y="hd2"/>
                </a:cxn>
                <a:cxn ang="10800000">
                  <a:pos x="wd2" y="hd2"/>
                </a:cxn>
                <a:cxn ang="16200000">
                  <a:pos x="wd2" y="hd2"/>
                </a:cxn>
              </a:cxnLst>
              <a:rect l="0" t="0" r="r" b="b"/>
              <a:pathLst>
                <a:path w="21600" h="21600" extrusionOk="0">
                  <a:moveTo>
                    <a:pt x="290" y="244"/>
                  </a:moveTo>
                  <a:lnTo>
                    <a:pt x="459" y="0"/>
                  </a:lnTo>
                  <a:lnTo>
                    <a:pt x="20931" y="0"/>
                  </a:lnTo>
                  <a:lnTo>
                    <a:pt x="21171" y="162"/>
                  </a:lnTo>
                  <a:lnTo>
                    <a:pt x="21340" y="731"/>
                  </a:lnTo>
                  <a:lnTo>
                    <a:pt x="21490" y="2111"/>
                  </a:lnTo>
                  <a:lnTo>
                    <a:pt x="21570" y="3735"/>
                  </a:lnTo>
                  <a:lnTo>
                    <a:pt x="21600" y="5603"/>
                  </a:lnTo>
                  <a:lnTo>
                    <a:pt x="21600" y="21600"/>
                  </a:lnTo>
                  <a:lnTo>
                    <a:pt x="0" y="21600"/>
                  </a:lnTo>
                  <a:lnTo>
                    <a:pt x="0" y="6659"/>
                  </a:lnTo>
                  <a:lnTo>
                    <a:pt x="10" y="4466"/>
                  </a:lnTo>
                  <a:lnTo>
                    <a:pt x="90" y="2355"/>
                  </a:lnTo>
                  <a:lnTo>
                    <a:pt x="160" y="1218"/>
                  </a:lnTo>
                  <a:lnTo>
                    <a:pt x="290" y="244"/>
                  </a:lnTo>
                </a:path>
              </a:pathLst>
            </a:custGeom>
            <a:gradFill flip="none" rotWithShape="1">
              <a:gsLst>
                <a:gs pos="0">
                  <a:srgbClr val="00CCFF"/>
                </a:gs>
                <a:gs pos="100000">
                  <a:schemeClr val="accent3">
                    <a:lumOff val="44000"/>
                  </a:schemeClr>
                </a:gs>
              </a:gsLst>
              <a:lin ang="5400000" scaled="0"/>
            </a:gra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185" name="Freeform 17"/>
            <p:cNvSpPr/>
            <p:nvPr/>
          </p:nvSpPr>
          <p:spPr>
            <a:xfrm>
              <a:off x="0" y="271462"/>
              <a:ext cx="3433763" cy="180976"/>
            </a:xfrm>
            <a:custGeom>
              <a:avLst/>
              <a:gdLst/>
              <a:ahLst/>
              <a:cxnLst>
                <a:cxn ang="0">
                  <a:pos x="wd2" y="hd2"/>
                </a:cxn>
                <a:cxn ang="5400000">
                  <a:pos x="wd2" y="hd2"/>
                </a:cxn>
                <a:cxn ang="10800000">
                  <a:pos x="wd2" y="hd2"/>
                </a:cxn>
                <a:cxn ang="16200000">
                  <a:pos x="wd2" y="hd2"/>
                </a:cxn>
              </a:cxnLst>
              <a:rect l="0" t="0" r="r" b="b"/>
              <a:pathLst>
                <a:path w="21600" h="21600" extrusionOk="0">
                  <a:moveTo>
                    <a:pt x="749" y="6632"/>
                  </a:moveTo>
                  <a:lnTo>
                    <a:pt x="1049" y="7389"/>
                  </a:lnTo>
                  <a:lnTo>
                    <a:pt x="1378" y="6632"/>
                  </a:lnTo>
                  <a:lnTo>
                    <a:pt x="1698" y="7389"/>
                  </a:lnTo>
                  <a:lnTo>
                    <a:pt x="1947" y="9474"/>
                  </a:lnTo>
                  <a:lnTo>
                    <a:pt x="2207" y="10989"/>
                  </a:lnTo>
                  <a:lnTo>
                    <a:pt x="2656" y="9663"/>
                  </a:lnTo>
                  <a:lnTo>
                    <a:pt x="3046" y="8905"/>
                  </a:lnTo>
                  <a:lnTo>
                    <a:pt x="3595" y="8905"/>
                  </a:lnTo>
                  <a:lnTo>
                    <a:pt x="3994" y="7768"/>
                  </a:lnTo>
                  <a:lnTo>
                    <a:pt x="4344" y="8905"/>
                  </a:lnTo>
                  <a:lnTo>
                    <a:pt x="4654" y="10042"/>
                  </a:lnTo>
                  <a:lnTo>
                    <a:pt x="4933" y="10421"/>
                  </a:lnTo>
                  <a:lnTo>
                    <a:pt x="5373" y="8905"/>
                  </a:lnTo>
                  <a:lnTo>
                    <a:pt x="5852" y="8905"/>
                  </a:lnTo>
                  <a:lnTo>
                    <a:pt x="6531" y="9474"/>
                  </a:lnTo>
                  <a:lnTo>
                    <a:pt x="6821" y="11558"/>
                  </a:lnTo>
                  <a:lnTo>
                    <a:pt x="7270" y="10989"/>
                  </a:lnTo>
                  <a:lnTo>
                    <a:pt x="7719" y="7768"/>
                  </a:lnTo>
                  <a:lnTo>
                    <a:pt x="8139" y="6632"/>
                  </a:lnTo>
                  <a:lnTo>
                    <a:pt x="8428" y="7768"/>
                  </a:lnTo>
                  <a:lnTo>
                    <a:pt x="8788" y="10611"/>
                  </a:lnTo>
                  <a:lnTo>
                    <a:pt x="9197" y="11747"/>
                  </a:lnTo>
                  <a:lnTo>
                    <a:pt x="9667" y="9853"/>
                  </a:lnTo>
                  <a:lnTo>
                    <a:pt x="9876" y="9284"/>
                  </a:lnTo>
                  <a:lnTo>
                    <a:pt x="10116" y="10611"/>
                  </a:lnTo>
                  <a:lnTo>
                    <a:pt x="10306" y="8905"/>
                  </a:lnTo>
                  <a:lnTo>
                    <a:pt x="10515" y="6632"/>
                  </a:lnTo>
                  <a:lnTo>
                    <a:pt x="10765" y="4547"/>
                  </a:lnTo>
                  <a:lnTo>
                    <a:pt x="11035" y="3979"/>
                  </a:lnTo>
                  <a:lnTo>
                    <a:pt x="11344" y="4547"/>
                  </a:lnTo>
                  <a:lnTo>
                    <a:pt x="11654" y="3600"/>
                  </a:lnTo>
                  <a:lnTo>
                    <a:pt x="11963" y="2463"/>
                  </a:lnTo>
                  <a:lnTo>
                    <a:pt x="12163" y="2463"/>
                  </a:lnTo>
                  <a:lnTo>
                    <a:pt x="12353" y="2842"/>
                  </a:lnTo>
                  <a:lnTo>
                    <a:pt x="12632" y="5495"/>
                  </a:lnTo>
                  <a:lnTo>
                    <a:pt x="12912" y="5116"/>
                  </a:lnTo>
                  <a:lnTo>
                    <a:pt x="13142" y="7768"/>
                  </a:lnTo>
                  <a:lnTo>
                    <a:pt x="13591" y="7768"/>
                  </a:lnTo>
                  <a:lnTo>
                    <a:pt x="13971" y="6253"/>
                  </a:lnTo>
                  <a:lnTo>
                    <a:pt x="14150" y="8337"/>
                  </a:lnTo>
                  <a:lnTo>
                    <a:pt x="14340" y="10421"/>
                  </a:lnTo>
                  <a:lnTo>
                    <a:pt x="14600" y="9853"/>
                  </a:lnTo>
                  <a:lnTo>
                    <a:pt x="14909" y="10989"/>
                  </a:lnTo>
                  <a:lnTo>
                    <a:pt x="15239" y="9853"/>
                  </a:lnTo>
                  <a:lnTo>
                    <a:pt x="15868" y="10989"/>
                  </a:lnTo>
                  <a:lnTo>
                    <a:pt x="16138" y="12126"/>
                  </a:lnTo>
                  <a:lnTo>
                    <a:pt x="16447" y="9284"/>
                  </a:lnTo>
                  <a:lnTo>
                    <a:pt x="16647" y="9095"/>
                  </a:lnTo>
                  <a:lnTo>
                    <a:pt x="16887" y="10042"/>
                  </a:lnTo>
                  <a:lnTo>
                    <a:pt x="17116" y="9663"/>
                  </a:lnTo>
                  <a:lnTo>
                    <a:pt x="17406" y="6632"/>
                  </a:lnTo>
                  <a:lnTo>
                    <a:pt x="17905" y="5874"/>
                  </a:lnTo>
                  <a:lnTo>
                    <a:pt x="18145" y="6253"/>
                  </a:lnTo>
                  <a:lnTo>
                    <a:pt x="18394" y="6253"/>
                  </a:lnTo>
                  <a:lnTo>
                    <a:pt x="18754" y="2463"/>
                  </a:lnTo>
                  <a:lnTo>
                    <a:pt x="18964" y="1137"/>
                  </a:lnTo>
                  <a:lnTo>
                    <a:pt x="19233" y="1705"/>
                  </a:lnTo>
                  <a:lnTo>
                    <a:pt x="19543" y="5495"/>
                  </a:lnTo>
                  <a:lnTo>
                    <a:pt x="19852" y="3221"/>
                  </a:lnTo>
                  <a:lnTo>
                    <a:pt x="20142" y="0"/>
                  </a:lnTo>
                  <a:lnTo>
                    <a:pt x="20392" y="189"/>
                  </a:lnTo>
                  <a:lnTo>
                    <a:pt x="20681" y="6632"/>
                  </a:lnTo>
                  <a:lnTo>
                    <a:pt x="20901" y="5495"/>
                  </a:lnTo>
                  <a:lnTo>
                    <a:pt x="21221" y="2842"/>
                  </a:lnTo>
                  <a:lnTo>
                    <a:pt x="21470" y="2653"/>
                  </a:lnTo>
                  <a:lnTo>
                    <a:pt x="21600" y="4926"/>
                  </a:lnTo>
                  <a:lnTo>
                    <a:pt x="21600" y="21600"/>
                  </a:lnTo>
                  <a:lnTo>
                    <a:pt x="9077" y="16863"/>
                  </a:lnTo>
                  <a:lnTo>
                    <a:pt x="8918" y="17432"/>
                  </a:lnTo>
                  <a:lnTo>
                    <a:pt x="0" y="15537"/>
                  </a:lnTo>
                  <a:lnTo>
                    <a:pt x="0" y="3411"/>
                  </a:lnTo>
                  <a:lnTo>
                    <a:pt x="130" y="5116"/>
                  </a:lnTo>
                  <a:lnTo>
                    <a:pt x="320" y="5874"/>
                  </a:lnTo>
                  <a:lnTo>
                    <a:pt x="559" y="6063"/>
                  </a:lnTo>
                  <a:lnTo>
                    <a:pt x="749" y="6632"/>
                  </a:lnTo>
                </a:path>
              </a:pathLst>
            </a:custGeom>
            <a:solidFill>
              <a:srgbClr val="003300"/>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186" name="Freeform 18"/>
            <p:cNvSpPr/>
            <p:nvPr/>
          </p:nvSpPr>
          <p:spPr>
            <a:xfrm>
              <a:off x="0" y="333375"/>
              <a:ext cx="3433763" cy="185738"/>
            </a:xfrm>
            <a:custGeom>
              <a:avLst/>
              <a:gdLst/>
              <a:ahLst/>
              <a:cxnLst>
                <a:cxn ang="0">
                  <a:pos x="wd2" y="hd2"/>
                </a:cxn>
                <a:cxn ang="5400000">
                  <a:pos x="wd2" y="hd2"/>
                </a:cxn>
                <a:cxn ang="10800000">
                  <a:pos x="wd2" y="hd2"/>
                </a:cxn>
                <a:cxn ang="16200000">
                  <a:pos x="wd2" y="hd2"/>
                </a:cxn>
              </a:cxnLst>
              <a:rect l="0" t="0" r="r" b="b"/>
              <a:pathLst>
                <a:path w="21600" h="21600" extrusionOk="0">
                  <a:moveTo>
                    <a:pt x="290" y="21046"/>
                  </a:moveTo>
                  <a:lnTo>
                    <a:pt x="459" y="21415"/>
                  </a:lnTo>
                  <a:lnTo>
                    <a:pt x="659" y="21600"/>
                  </a:lnTo>
                  <a:lnTo>
                    <a:pt x="20931" y="21600"/>
                  </a:lnTo>
                  <a:lnTo>
                    <a:pt x="21171" y="21231"/>
                  </a:lnTo>
                  <a:lnTo>
                    <a:pt x="21340" y="20862"/>
                  </a:lnTo>
                  <a:lnTo>
                    <a:pt x="21490" y="19569"/>
                  </a:lnTo>
                  <a:lnTo>
                    <a:pt x="21570" y="18092"/>
                  </a:lnTo>
                  <a:lnTo>
                    <a:pt x="21600" y="16615"/>
                  </a:lnTo>
                  <a:lnTo>
                    <a:pt x="21600" y="2400"/>
                  </a:lnTo>
                  <a:lnTo>
                    <a:pt x="21410" y="0"/>
                  </a:lnTo>
                  <a:lnTo>
                    <a:pt x="21310" y="738"/>
                  </a:lnTo>
                  <a:lnTo>
                    <a:pt x="21221" y="3138"/>
                  </a:lnTo>
                  <a:lnTo>
                    <a:pt x="21151" y="5908"/>
                  </a:lnTo>
                  <a:lnTo>
                    <a:pt x="21061" y="5723"/>
                  </a:lnTo>
                  <a:lnTo>
                    <a:pt x="20941" y="5354"/>
                  </a:lnTo>
                  <a:lnTo>
                    <a:pt x="20681" y="4062"/>
                  </a:lnTo>
                  <a:lnTo>
                    <a:pt x="20512" y="2954"/>
                  </a:lnTo>
                  <a:lnTo>
                    <a:pt x="20242" y="2400"/>
                  </a:lnTo>
                  <a:lnTo>
                    <a:pt x="19952" y="3692"/>
                  </a:lnTo>
                  <a:lnTo>
                    <a:pt x="19673" y="5723"/>
                  </a:lnTo>
                  <a:lnTo>
                    <a:pt x="19483" y="4246"/>
                  </a:lnTo>
                  <a:lnTo>
                    <a:pt x="19313" y="4062"/>
                  </a:lnTo>
                  <a:lnTo>
                    <a:pt x="19074" y="2954"/>
                  </a:lnTo>
                  <a:lnTo>
                    <a:pt x="18824" y="3323"/>
                  </a:lnTo>
                  <a:lnTo>
                    <a:pt x="18654" y="4615"/>
                  </a:lnTo>
                  <a:lnTo>
                    <a:pt x="18584" y="6462"/>
                  </a:lnTo>
                  <a:lnTo>
                    <a:pt x="18384" y="5723"/>
                  </a:lnTo>
                  <a:lnTo>
                    <a:pt x="18105" y="5723"/>
                  </a:lnTo>
                  <a:lnTo>
                    <a:pt x="17735" y="4800"/>
                  </a:lnTo>
                  <a:lnTo>
                    <a:pt x="17416" y="6462"/>
                  </a:lnTo>
                  <a:lnTo>
                    <a:pt x="17136" y="4062"/>
                  </a:lnTo>
                  <a:lnTo>
                    <a:pt x="16767" y="5723"/>
                  </a:lnTo>
                  <a:lnTo>
                    <a:pt x="16417" y="9415"/>
                  </a:lnTo>
                  <a:lnTo>
                    <a:pt x="16118" y="8123"/>
                  </a:lnTo>
                  <a:lnTo>
                    <a:pt x="15868" y="6646"/>
                  </a:lnTo>
                  <a:lnTo>
                    <a:pt x="15578" y="5908"/>
                  </a:lnTo>
                  <a:lnTo>
                    <a:pt x="15219" y="6462"/>
                  </a:lnTo>
                  <a:lnTo>
                    <a:pt x="14650" y="7569"/>
                  </a:lnTo>
                  <a:lnTo>
                    <a:pt x="14150" y="6277"/>
                  </a:lnTo>
                  <a:lnTo>
                    <a:pt x="13931" y="7015"/>
                  </a:lnTo>
                  <a:lnTo>
                    <a:pt x="13651" y="5723"/>
                  </a:lnTo>
                  <a:lnTo>
                    <a:pt x="13461" y="4246"/>
                  </a:lnTo>
                  <a:lnTo>
                    <a:pt x="13252" y="4062"/>
                  </a:lnTo>
                  <a:lnTo>
                    <a:pt x="12852" y="4800"/>
                  </a:lnTo>
                  <a:lnTo>
                    <a:pt x="12353" y="7569"/>
                  </a:lnTo>
                  <a:lnTo>
                    <a:pt x="11923" y="5169"/>
                  </a:lnTo>
                  <a:lnTo>
                    <a:pt x="11574" y="5723"/>
                  </a:lnTo>
                  <a:lnTo>
                    <a:pt x="11234" y="8862"/>
                  </a:lnTo>
                  <a:lnTo>
                    <a:pt x="10635" y="6646"/>
                  </a:lnTo>
                  <a:lnTo>
                    <a:pt x="10176" y="7754"/>
                  </a:lnTo>
                  <a:lnTo>
                    <a:pt x="9866" y="6646"/>
                  </a:lnTo>
                  <a:lnTo>
                    <a:pt x="9417" y="7200"/>
                  </a:lnTo>
                  <a:lnTo>
                    <a:pt x="8958" y="8862"/>
                  </a:lnTo>
                  <a:lnTo>
                    <a:pt x="8648" y="8308"/>
                  </a:lnTo>
                  <a:lnTo>
                    <a:pt x="7999" y="7754"/>
                  </a:lnTo>
                  <a:lnTo>
                    <a:pt x="7589" y="8862"/>
                  </a:lnTo>
                  <a:lnTo>
                    <a:pt x="6910" y="8123"/>
                  </a:lnTo>
                  <a:lnTo>
                    <a:pt x="6351" y="7200"/>
                  </a:lnTo>
                  <a:lnTo>
                    <a:pt x="5742" y="5723"/>
                  </a:lnTo>
                  <a:lnTo>
                    <a:pt x="5173" y="7200"/>
                  </a:lnTo>
                  <a:lnTo>
                    <a:pt x="4534" y="4062"/>
                  </a:lnTo>
                  <a:lnTo>
                    <a:pt x="4034" y="4062"/>
                  </a:lnTo>
                  <a:lnTo>
                    <a:pt x="3705" y="6092"/>
                  </a:lnTo>
                  <a:lnTo>
                    <a:pt x="3485" y="4431"/>
                  </a:lnTo>
                  <a:lnTo>
                    <a:pt x="3216" y="5354"/>
                  </a:lnTo>
                  <a:lnTo>
                    <a:pt x="2866" y="5723"/>
                  </a:lnTo>
                  <a:lnTo>
                    <a:pt x="2517" y="6277"/>
                  </a:lnTo>
                  <a:lnTo>
                    <a:pt x="2107" y="7569"/>
                  </a:lnTo>
                  <a:lnTo>
                    <a:pt x="1758" y="6092"/>
                  </a:lnTo>
                  <a:lnTo>
                    <a:pt x="1428" y="6831"/>
                  </a:lnTo>
                  <a:lnTo>
                    <a:pt x="989" y="7385"/>
                  </a:lnTo>
                  <a:lnTo>
                    <a:pt x="709" y="6831"/>
                  </a:lnTo>
                  <a:lnTo>
                    <a:pt x="200" y="6462"/>
                  </a:lnTo>
                  <a:lnTo>
                    <a:pt x="0" y="8123"/>
                  </a:lnTo>
                  <a:lnTo>
                    <a:pt x="20" y="12738"/>
                  </a:lnTo>
                  <a:lnTo>
                    <a:pt x="50" y="16800"/>
                  </a:lnTo>
                  <a:lnTo>
                    <a:pt x="160" y="20308"/>
                  </a:lnTo>
                  <a:lnTo>
                    <a:pt x="290" y="21046"/>
                  </a:lnTo>
                </a:path>
              </a:pathLst>
            </a:custGeom>
            <a:gradFill flip="none" rotWithShape="1">
              <a:gsLst>
                <a:gs pos="0">
                  <a:srgbClr val="CC6600"/>
                </a:gs>
                <a:gs pos="100000">
                  <a:srgbClr val="000000"/>
                </a:gs>
              </a:gsLst>
              <a:lin ang="5400000" scaled="0"/>
            </a:gra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187" name="Freeform 19"/>
            <p:cNvSpPr/>
            <p:nvPr/>
          </p:nvSpPr>
          <p:spPr>
            <a:xfrm>
              <a:off x="19050" y="11112"/>
              <a:ext cx="3379788" cy="241301"/>
            </a:xfrm>
            <a:custGeom>
              <a:avLst/>
              <a:gdLst/>
              <a:ahLst/>
              <a:cxnLst>
                <a:cxn ang="0">
                  <a:pos x="wd2" y="hd2"/>
                </a:cxn>
                <a:cxn ang="5400000">
                  <a:pos x="wd2" y="hd2"/>
                </a:cxn>
                <a:cxn ang="10800000">
                  <a:pos x="wd2" y="hd2"/>
                </a:cxn>
                <a:cxn ang="16200000">
                  <a:pos x="wd2" y="hd2"/>
                </a:cxn>
              </a:cxnLst>
              <a:rect l="0" t="0" r="r" b="b"/>
              <a:pathLst>
                <a:path w="21600" h="21600" extrusionOk="0">
                  <a:moveTo>
                    <a:pt x="0" y="10516"/>
                  </a:moveTo>
                  <a:lnTo>
                    <a:pt x="0" y="21600"/>
                  </a:lnTo>
                  <a:lnTo>
                    <a:pt x="51" y="17337"/>
                  </a:lnTo>
                  <a:lnTo>
                    <a:pt x="71" y="13926"/>
                  </a:lnTo>
                  <a:lnTo>
                    <a:pt x="91" y="7816"/>
                  </a:lnTo>
                  <a:lnTo>
                    <a:pt x="152" y="4832"/>
                  </a:lnTo>
                  <a:lnTo>
                    <a:pt x="284" y="3837"/>
                  </a:lnTo>
                  <a:lnTo>
                    <a:pt x="609" y="3126"/>
                  </a:lnTo>
                  <a:lnTo>
                    <a:pt x="1025" y="3411"/>
                  </a:lnTo>
                  <a:lnTo>
                    <a:pt x="2029" y="3411"/>
                  </a:lnTo>
                  <a:lnTo>
                    <a:pt x="2465" y="3979"/>
                  </a:lnTo>
                  <a:lnTo>
                    <a:pt x="3105" y="3411"/>
                  </a:lnTo>
                  <a:lnTo>
                    <a:pt x="3835" y="3695"/>
                  </a:lnTo>
                  <a:lnTo>
                    <a:pt x="4373" y="3553"/>
                  </a:lnTo>
                  <a:lnTo>
                    <a:pt x="5448" y="3979"/>
                  </a:lnTo>
                  <a:lnTo>
                    <a:pt x="5824" y="3837"/>
                  </a:lnTo>
                  <a:lnTo>
                    <a:pt x="6544" y="3411"/>
                  </a:lnTo>
                  <a:lnTo>
                    <a:pt x="6787" y="4121"/>
                  </a:lnTo>
                  <a:lnTo>
                    <a:pt x="7457" y="3411"/>
                  </a:lnTo>
                  <a:lnTo>
                    <a:pt x="8482" y="3837"/>
                  </a:lnTo>
                  <a:lnTo>
                    <a:pt x="8827" y="4405"/>
                  </a:lnTo>
                  <a:lnTo>
                    <a:pt x="9364" y="3979"/>
                  </a:lnTo>
                  <a:lnTo>
                    <a:pt x="9821" y="4689"/>
                  </a:lnTo>
                  <a:lnTo>
                    <a:pt x="10206" y="4689"/>
                  </a:lnTo>
                  <a:lnTo>
                    <a:pt x="10957" y="3979"/>
                  </a:lnTo>
                  <a:lnTo>
                    <a:pt x="11667" y="4405"/>
                  </a:lnTo>
                  <a:lnTo>
                    <a:pt x="12296" y="5400"/>
                  </a:lnTo>
                  <a:lnTo>
                    <a:pt x="12499" y="5542"/>
                  </a:lnTo>
                  <a:lnTo>
                    <a:pt x="13352" y="4974"/>
                  </a:lnTo>
                  <a:lnTo>
                    <a:pt x="14153" y="4547"/>
                  </a:lnTo>
                  <a:lnTo>
                    <a:pt x="14346" y="4263"/>
                  </a:lnTo>
                  <a:lnTo>
                    <a:pt x="14650" y="4405"/>
                  </a:lnTo>
                  <a:lnTo>
                    <a:pt x="15482" y="4832"/>
                  </a:lnTo>
                  <a:lnTo>
                    <a:pt x="16121" y="4121"/>
                  </a:lnTo>
                  <a:lnTo>
                    <a:pt x="16446" y="4263"/>
                  </a:lnTo>
                  <a:lnTo>
                    <a:pt x="16963" y="4405"/>
                  </a:lnTo>
                  <a:lnTo>
                    <a:pt x="17390" y="3837"/>
                  </a:lnTo>
                  <a:lnTo>
                    <a:pt x="17684" y="3411"/>
                  </a:lnTo>
                  <a:lnTo>
                    <a:pt x="18069" y="4263"/>
                  </a:lnTo>
                  <a:lnTo>
                    <a:pt x="18881" y="4547"/>
                  </a:lnTo>
                  <a:lnTo>
                    <a:pt x="19419" y="3411"/>
                  </a:lnTo>
                  <a:lnTo>
                    <a:pt x="20200" y="4405"/>
                  </a:lnTo>
                  <a:lnTo>
                    <a:pt x="21052" y="4405"/>
                  </a:lnTo>
                  <a:lnTo>
                    <a:pt x="21245" y="6253"/>
                  </a:lnTo>
                  <a:lnTo>
                    <a:pt x="21367" y="7247"/>
                  </a:lnTo>
                  <a:lnTo>
                    <a:pt x="21458" y="9095"/>
                  </a:lnTo>
                  <a:lnTo>
                    <a:pt x="21529" y="12363"/>
                  </a:lnTo>
                  <a:lnTo>
                    <a:pt x="21600" y="16626"/>
                  </a:lnTo>
                  <a:lnTo>
                    <a:pt x="21600" y="5542"/>
                  </a:lnTo>
                  <a:lnTo>
                    <a:pt x="21559" y="3979"/>
                  </a:lnTo>
                  <a:lnTo>
                    <a:pt x="21509" y="2132"/>
                  </a:lnTo>
                  <a:lnTo>
                    <a:pt x="21204" y="995"/>
                  </a:lnTo>
                  <a:lnTo>
                    <a:pt x="20027" y="711"/>
                  </a:lnTo>
                  <a:lnTo>
                    <a:pt x="19753" y="142"/>
                  </a:lnTo>
                  <a:lnTo>
                    <a:pt x="18830" y="142"/>
                  </a:lnTo>
                  <a:lnTo>
                    <a:pt x="18556" y="426"/>
                  </a:lnTo>
                  <a:lnTo>
                    <a:pt x="17998" y="426"/>
                  </a:lnTo>
                  <a:lnTo>
                    <a:pt x="17582" y="284"/>
                  </a:lnTo>
                  <a:lnTo>
                    <a:pt x="16821" y="995"/>
                  </a:lnTo>
                  <a:lnTo>
                    <a:pt x="15239" y="426"/>
                  </a:lnTo>
                  <a:lnTo>
                    <a:pt x="14742" y="711"/>
                  </a:lnTo>
                  <a:lnTo>
                    <a:pt x="13869" y="1279"/>
                  </a:lnTo>
                  <a:lnTo>
                    <a:pt x="13311" y="853"/>
                  </a:lnTo>
                  <a:lnTo>
                    <a:pt x="12753" y="711"/>
                  </a:lnTo>
                  <a:lnTo>
                    <a:pt x="12296" y="711"/>
                  </a:lnTo>
                  <a:lnTo>
                    <a:pt x="11809" y="1137"/>
                  </a:lnTo>
                  <a:lnTo>
                    <a:pt x="11515" y="568"/>
                  </a:lnTo>
                  <a:lnTo>
                    <a:pt x="10460" y="711"/>
                  </a:lnTo>
                  <a:lnTo>
                    <a:pt x="10146" y="711"/>
                  </a:lnTo>
                  <a:lnTo>
                    <a:pt x="9588" y="568"/>
                  </a:lnTo>
                  <a:lnTo>
                    <a:pt x="8492" y="853"/>
                  </a:lnTo>
                  <a:lnTo>
                    <a:pt x="7518" y="568"/>
                  </a:lnTo>
                  <a:lnTo>
                    <a:pt x="6615" y="568"/>
                  </a:lnTo>
                  <a:lnTo>
                    <a:pt x="6189" y="711"/>
                  </a:lnTo>
                  <a:lnTo>
                    <a:pt x="5773" y="284"/>
                  </a:lnTo>
                  <a:lnTo>
                    <a:pt x="4373" y="284"/>
                  </a:lnTo>
                  <a:lnTo>
                    <a:pt x="3165" y="568"/>
                  </a:lnTo>
                  <a:lnTo>
                    <a:pt x="2597" y="284"/>
                  </a:lnTo>
                  <a:lnTo>
                    <a:pt x="1928" y="568"/>
                  </a:lnTo>
                  <a:lnTo>
                    <a:pt x="1086" y="0"/>
                  </a:lnTo>
                  <a:lnTo>
                    <a:pt x="568" y="0"/>
                  </a:lnTo>
                  <a:lnTo>
                    <a:pt x="345" y="142"/>
                  </a:lnTo>
                  <a:lnTo>
                    <a:pt x="193" y="711"/>
                  </a:lnTo>
                  <a:lnTo>
                    <a:pt x="51" y="2416"/>
                  </a:lnTo>
                  <a:lnTo>
                    <a:pt x="10" y="4974"/>
                  </a:lnTo>
                  <a:lnTo>
                    <a:pt x="0" y="7532"/>
                  </a:lnTo>
                  <a:lnTo>
                    <a:pt x="0" y="10516"/>
                  </a:lnTo>
                </a:path>
              </a:pathLst>
            </a:custGeom>
            <a:solidFill>
              <a:schemeClr val="accent3">
                <a:lumOff val="44000"/>
              </a:schemeClr>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188" name="Freeform 20"/>
            <p:cNvSpPr/>
            <p:nvPr/>
          </p:nvSpPr>
          <p:spPr>
            <a:xfrm>
              <a:off x="26987" y="396875"/>
              <a:ext cx="3376614" cy="96838"/>
            </a:xfrm>
            <a:custGeom>
              <a:avLst/>
              <a:gdLst/>
              <a:ahLst/>
              <a:cxnLst>
                <a:cxn ang="0">
                  <a:pos x="wd2" y="hd2"/>
                </a:cxn>
                <a:cxn ang="5400000">
                  <a:pos x="wd2" y="hd2"/>
                </a:cxn>
                <a:cxn ang="10800000">
                  <a:pos x="wd2" y="hd2"/>
                </a:cxn>
                <a:cxn ang="16200000">
                  <a:pos x="wd2" y="hd2"/>
                </a:cxn>
              </a:cxnLst>
              <a:rect l="0" t="0" r="r" b="b"/>
              <a:pathLst>
                <a:path w="21600" h="21600" extrusionOk="0">
                  <a:moveTo>
                    <a:pt x="0" y="10977"/>
                  </a:moveTo>
                  <a:lnTo>
                    <a:pt x="0" y="0"/>
                  </a:lnTo>
                  <a:lnTo>
                    <a:pt x="61" y="4249"/>
                  </a:lnTo>
                  <a:lnTo>
                    <a:pt x="71" y="7436"/>
                  </a:lnTo>
                  <a:lnTo>
                    <a:pt x="81" y="13810"/>
                  </a:lnTo>
                  <a:lnTo>
                    <a:pt x="152" y="16643"/>
                  </a:lnTo>
                  <a:lnTo>
                    <a:pt x="274" y="17351"/>
                  </a:lnTo>
                  <a:lnTo>
                    <a:pt x="406" y="16643"/>
                  </a:lnTo>
                  <a:lnTo>
                    <a:pt x="599" y="16643"/>
                  </a:lnTo>
                  <a:lnTo>
                    <a:pt x="924" y="16289"/>
                  </a:lnTo>
                  <a:lnTo>
                    <a:pt x="1117" y="16643"/>
                  </a:lnTo>
                  <a:lnTo>
                    <a:pt x="1290" y="16643"/>
                  </a:lnTo>
                  <a:lnTo>
                    <a:pt x="1645" y="16997"/>
                  </a:lnTo>
                  <a:lnTo>
                    <a:pt x="1777" y="16997"/>
                  </a:lnTo>
                  <a:lnTo>
                    <a:pt x="1950" y="17351"/>
                  </a:lnTo>
                  <a:lnTo>
                    <a:pt x="2224" y="16643"/>
                  </a:lnTo>
                  <a:lnTo>
                    <a:pt x="2518" y="16289"/>
                  </a:lnTo>
                  <a:lnTo>
                    <a:pt x="2884" y="15934"/>
                  </a:lnTo>
                  <a:lnTo>
                    <a:pt x="3321" y="17351"/>
                  </a:lnTo>
                  <a:lnTo>
                    <a:pt x="3889" y="17705"/>
                  </a:lnTo>
                  <a:lnTo>
                    <a:pt x="4194" y="17351"/>
                  </a:lnTo>
                  <a:lnTo>
                    <a:pt x="4377" y="17705"/>
                  </a:lnTo>
                  <a:lnTo>
                    <a:pt x="4864" y="17705"/>
                  </a:lnTo>
                  <a:lnTo>
                    <a:pt x="5037" y="16643"/>
                  </a:lnTo>
                  <a:lnTo>
                    <a:pt x="5250" y="17705"/>
                  </a:lnTo>
                  <a:lnTo>
                    <a:pt x="5829" y="17351"/>
                  </a:lnTo>
                  <a:lnTo>
                    <a:pt x="6550" y="18059"/>
                  </a:lnTo>
                  <a:lnTo>
                    <a:pt x="6794" y="17351"/>
                  </a:lnTo>
                  <a:lnTo>
                    <a:pt x="7362" y="16643"/>
                  </a:lnTo>
                  <a:lnTo>
                    <a:pt x="7738" y="16289"/>
                  </a:lnTo>
                  <a:lnTo>
                    <a:pt x="8175" y="16997"/>
                  </a:lnTo>
                  <a:lnTo>
                    <a:pt x="8480" y="17351"/>
                  </a:lnTo>
                  <a:lnTo>
                    <a:pt x="8825" y="16997"/>
                  </a:lnTo>
                  <a:lnTo>
                    <a:pt x="9434" y="17705"/>
                  </a:lnTo>
                  <a:lnTo>
                    <a:pt x="9830" y="16643"/>
                  </a:lnTo>
                  <a:lnTo>
                    <a:pt x="10206" y="16643"/>
                  </a:lnTo>
                  <a:lnTo>
                    <a:pt x="10602" y="15580"/>
                  </a:lnTo>
                  <a:lnTo>
                    <a:pt x="11100" y="16643"/>
                  </a:lnTo>
                  <a:lnTo>
                    <a:pt x="11750" y="15934"/>
                  </a:lnTo>
                  <a:lnTo>
                    <a:pt x="12491" y="15934"/>
                  </a:lnTo>
                  <a:lnTo>
                    <a:pt x="13151" y="16643"/>
                  </a:lnTo>
                  <a:lnTo>
                    <a:pt x="13547" y="15226"/>
                  </a:lnTo>
                  <a:lnTo>
                    <a:pt x="13984" y="15580"/>
                  </a:lnTo>
                  <a:lnTo>
                    <a:pt x="14156" y="16643"/>
                  </a:lnTo>
                  <a:lnTo>
                    <a:pt x="14339" y="16997"/>
                  </a:lnTo>
                  <a:lnTo>
                    <a:pt x="14918" y="16643"/>
                  </a:lnTo>
                  <a:lnTo>
                    <a:pt x="15426" y="16997"/>
                  </a:lnTo>
                  <a:lnTo>
                    <a:pt x="16116" y="17351"/>
                  </a:lnTo>
                  <a:lnTo>
                    <a:pt x="16309" y="16997"/>
                  </a:lnTo>
                  <a:lnTo>
                    <a:pt x="16441" y="16997"/>
                  </a:lnTo>
                  <a:lnTo>
                    <a:pt x="16614" y="16289"/>
                  </a:lnTo>
                  <a:lnTo>
                    <a:pt x="16959" y="16997"/>
                  </a:lnTo>
                  <a:lnTo>
                    <a:pt x="17122" y="17351"/>
                  </a:lnTo>
                  <a:lnTo>
                    <a:pt x="17243" y="16643"/>
                  </a:lnTo>
                  <a:lnTo>
                    <a:pt x="17386" y="17351"/>
                  </a:lnTo>
                  <a:lnTo>
                    <a:pt x="17660" y="16643"/>
                  </a:lnTo>
                  <a:lnTo>
                    <a:pt x="18096" y="17351"/>
                  </a:lnTo>
                  <a:lnTo>
                    <a:pt x="18523" y="15934"/>
                  </a:lnTo>
                  <a:lnTo>
                    <a:pt x="18696" y="16643"/>
                  </a:lnTo>
                  <a:lnTo>
                    <a:pt x="18878" y="16643"/>
                  </a:lnTo>
                  <a:lnTo>
                    <a:pt x="19671" y="15934"/>
                  </a:lnTo>
                  <a:lnTo>
                    <a:pt x="20442" y="16643"/>
                  </a:lnTo>
                  <a:lnTo>
                    <a:pt x="21041" y="15934"/>
                  </a:lnTo>
                  <a:lnTo>
                    <a:pt x="21245" y="15226"/>
                  </a:lnTo>
                  <a:lnTo>
                    <a:pt x="21366" y="14164"/>
                  </a:lnTo>
                  <a:lnTo>
                    <a:pt x="21458" y="12039"/>
                  </a:lnTo>
                  <a:lnTo>
                    <a:pt x="21529" y="9207"/>
                  </a:lnTo>
                  <a:lnTo>
                    <a:pt x="21600" y="4603"/>
                  </a:lnTo>
                  <a:lnTo>
                    <a:pt x="21600" y="15934"/>
                  </a:lnTo>
                  <a:lnTo>
                    <a:pt x="21570" y="17351"/>
                  </a:lnTo>
                  <a:lnTo>
                    <a:pt x="21509" y="19121"/>
                  </a:lnTo>
                  <a:lnTo>
                    <a:pt x="21397" y="20538"/>
                  </a:lnTo>
                  <a:lnTo>
                    <a:pt x="20605" y="21600"/>
                  </a:lnTo>
                  <a:lnTo>
                    <a:pt x="20026" y="20538"/>
                  </a:lnTo>
                  <a:lnTo>
                    <a:pt x="19752" y="21246"/>
                  </a:lnTo>
                  <a:lnTo>
                    <a:pt x="18828" y="21246"/>
                  </a:lnTo>
                  <a:lnTo>
                    <a:pt x="18564" y="20892"/>
                  </a:lnTo>
                  <a:lnTo>
                    <a:pt x="18279" y="21600"/>
                  </a:lnTo>
                  <a:lnTo>
                    <a:pt x="17995" y="20892"/>
                  </a:lnTo>
                  <a:lnTo>
                    <a:pt x="17660" y="21600"/>
                  </a:lnTo>
                  <a:lnTo>
                    <a:pt x="16786" y="21246"/>
                  </a:lnTo>
                  <a:lnTo>
                    <a:pt x="16533" y="20184"/>
                  </a:lnTo>
                  <a:lnTo>
                    <a:pt x="15710" y="21246"/>
                  </a:lnTo>
                  <a:lnTo>
                    <a:pt x="15162" y="19830"/>
                  </a:lnTo>
                  <a:lnTo>
                    <a:pt x="14522" y="21246"/>
                  </a:lnTo>
                  <a:lnTo>
                    <a:pt x="14034" y="20538"/>
                  </a:lnTo>
                  <a:lnTo>
                    <a:pt x="13567" y="21246"/>
                  </a:lnTo>
                  <a:lnTo>
                    <a:pt x="13303" y="20538"/>
                  </a:lnTo>
                  <a:lnTo>
                    <a:pt x="12755" y="20538"/>
                  </a:lnTo>
                  <a:lnTo>
                    <a:pt x="12542" y="20184"/>
                  </a:lnTo>
                  <a:lnTo>
                    <a:pt x="12308" y="20892"/>
                  </a:lnTo>
                  <a:lnTo>
                    <a:pt x="12064" y="20184"/>
                  </a:lnTo>
                  <a:lnTo>
                    <a:pt x="11810" y="20184"/>
                  </a:lnTo>
                  <a:lnTo>
                    <a:pt x="11516" y="20892"/>
                  </a:lnTo>
                  <a:lnTo>
                    <a:pt x="11232" y="21246"/>
                  </a:lnTo>
                  <a:lnTo>
                    <a:pt x="10917" y="21246"/>
                  </a:lnTo>
                  <a:lnTo>
                    <a:pt x="10460" y="20892"/>
                  </a:lnTo>
                  <a:lnTo>
                    <a:pt x="10135" y="21246"/>
                  </a:lnTo>
                  <a:lnTo>
                    <a:pt x="9861" y="20892"/>
                  </a:lnTo>
                  <a:lnTo>
                    <a:pt x="9597" y="20892"/>
                  </a:lnTo>
                  <a:lnTo>
                    <a:pt x="8987" y="21600"/>
                  </a:lnTo>
                  <a:lnTo>
                    <a:pt x="8500" y="20538"/>
                  </a:lnTo>
                  <a:lnTo>
                    <a:pt x="7962" y="21600"/>
                  </a:lnTo>
                  <a:lnTo>
                    <a:pt x="7515" y="20892"/>
                  </a:lnTo>
                  <a:lnTo>
                    <a:pt x="7027" y="21600"/>
                  </a:lnTo>
                  <a:lnTo>
                    <a:pt x="6621" y="20892"/>
                  </a:lnTo>
                  <a:lnTo>
                    <a:pt x="6184" y="20538"/>
                  </a:lnTo>
                  <a:lnTo>
                    <a:pt x="5778" y="20892"/>
                  </a:lnTo>
                  <a:lnTo>
                    <a:pt x="4377" y="20892"/>
                  </a:lnTo>
                  <a:lnTo>
                    <a:pt x="4072" y="21246"/>
                  </a:lnTo>
                  <a:lnTo>
                    <a:pt x="3158" y="20892"/>
                  </a:lnTo>
                  <a:lnTo>
                    <a:pt x="2600" y="20892"/>
                  </a:lnTo>
                  <a:lnTo>
                    <a:pt x="1046" y="20538"/>
                  </a:lnTo>
                  <a:lnTo>
                    <a:pt x="193" y="20538"/>
                  </a:lnTo>
                  <a:lnTo>
                    <a:pt x="41" y="19121"/>
                  </a:lnTo>
                  <a:lnTo>
                    <a:pt x="10" y="16289"/>
                  </a:lnTo>
                  <a:lnTo>
                    <a:pt x="0" y="13810"/>
                  </a:lnTo>
                  <a:lnTo>
                    <a:pt x="0" y="10977"/>
                  </a:lnTo>
                </a:path>
              </a:pathLst>
            </a:custGeom>
            <a:solidFill>
              <a:srgbClr val="000066"/>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grpSp>
      <p:grpSp>
        <p:nvGrpSpPr>
          <p:cNvPr id="2195" name="Group 21"/>
          <p:cNvGrpSpPr/>
          <p:nvPr/>
        </p:nvGrpSpPr>
        <p:grpSpPr>
          <a:xfrm>
            <a:off x="5646737" y="153987"/>
            <a:ext cx="3433764" cy="550864"/>
            <a:chOff x="0" y="0"/>
            <a:chExt cx="3433762" cy="550862"/>
          </a:xfrm>
        </p:grpSpPr>
        <p:sp>
          <p:nvSpPr>
            <p:cNvPr id="2190" name="Freeform 22"/>
            <p:cNvSpPr/>
            <p:nvPr/>
          </p:nvSpPr>
          <p:spPr>
            <a:xfrm>
              <a:off x="0" y="0"/>
              <a:ext cx="3433763" cy="449263"/>
            </a:xfrm>
            <a:custGeom>
              <a:avLst/>
              <a:gdLst/>
              <a:ahLst/>
              <a:cxnLst>
                <a:cxn ang="0">
                  <a:pos x="wd2" y="hd2"/>
                </a:cxn>
                <a:cxn ang="5400000">
                  <a:pos x="wd2" y="hd2"/>
                </a:cxn>
                <a:cxn ang="10800000">
                  <a:pos x="wd2" y="hd2"/>
                </a:cxn>
                <a:cxn ang="16200000">
                  <a:pos x="wd2" y="hd2"/>
                </a:cxn>
              </a:cxnLst>
              <a:rect l="0" t="0" r="r" b="b"/>
              <a:pathLst>
                <a:path w="21600" h="21600" extrusionOk="0">
                  <a:moveTo>
                    <a:pt x="290" y="305"/>
                  </a:moveTo>
                  <a:lnTo>
                    <a:pt x="459" y="0"/>
                  </a:lnTo>
                  <a:lnTo>
                    <a:pt x="20931" y="0"/>
                  </a:lnTo>
                  <a:lnTo>
                    <a:pt x="21171" y="229"/>
                  </a:lnTo>
                  <a:lnTo>
                    <a:pt x="21340" y="763"/>
                  </a:lnTo>
                  <a:lnTo>
                    <a:pt x="21490" y="2137"/>
                  </a:lnTo>
                  <a:lnTo>
                    <a:pt x="21570" y="3740"/>
                  </a:lnTo>
                  <a:lnTo>
                    <a:pt x="21600" y="5572"/>
                  </a:lnTo>
                  <a:lnTo>
                    <a:pt x="21600" y="21600"/>
                  </a:lnTo>
                  <a:lnTo>
                    <a:pt x="0" y="21600"/>
                  </a:lnTo>
                  <a:lnTo>
                    <a:pt x="0" y="6640"/>
                  </a:lnTo>
                  <a:lnTo>
                    <a:pt x="10" y="4503"/>
                  </a:lnTo>
                  <a:lnTo>
                    <a:pt x="90" y="2366"/>
                  </a:lnTo>
                  <a:lnTo>
                    <a:pt x="160" y="1221"/>
                  </a:lnTo>
                  <a:lnTo>
                    <a:pt x="290" y="305"/>
                  </a:lnTo>
                </a:path>
              </a:pathLst>
            </a:custGeom>
            <a:gradFill flip="none" rotWithShape="1">
              <a:gsLst>
                <a:gs pos="0">
                  <a:srgbClr val="00CCFF"/>
                </a:gs>
                <a:gs pos="100000">
                  <a:schemeClr val="accent3">
                    <a:lumOff val="44000"/>
                  </a:schemeClr>
                </a:gs>
              </a:gsLst>
              <a:lin ang="5400000" scaled="0"/>
            </a:gra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191" name="Freeform 23"/>
            <p:cNvSpPr/>
            <p:nvPr/>
          </p:nvSpPr>
          <p:spPr>
            <a:xfrm>
              <a:off x="0" y="287337"/>
              <a:ext cx="3433763" cy="193676"/>
            </a:xfrm>
            <a:custGeom>
              <a:avLst/>
              <a:gdLst/>
              <a:ahLst/>
              <a:cxnLst>
                <a:cxn ang="0">
                  <a:pos x="wd2" y="hd2"/>
                </a:cxn>
                <a:cxn ang="5400000">
                  <a:pos x="wd2" y="hd2"/>
                </a:cxn>
                <a:cxn ang="10800000">
                  <a:pos x="wd2" y="hd2"/>
                </a:cxn>
                <a:cxn ang="16200000">
                  <a:pos x="wd2" y="hd2"/>
                </a:cxn>
              </a:cxnLst>
              <a:rect l="0" t="0" r="r" b="b"/>
              <a:pathLst>
                <a:path w="21600" h="21600" extrusionOk="0">
                  <a:moveTo>
                    <a:pt x="749" y="6728"/>
                  </a:moveTo>
                  <a:lnTo>
                    <a:pt x="1049" y="7436"/>
                  </a:lnTo>
                  <a:lnTo>
                    <a:pt x="1378" y="6728"/>
                  </a:lnTo>
                  <a:lnTo>
                    <a:pt x="1698" y="7436"/>
                  </a:lnTo>
                  <a:lnTo>
                    <a:pt x="1947" y="9384"/>
                  </a:lnTo>
                  <a:lnTo>
                    <a:pt x="2207" y="11154"/>
                  </a:lnTo>
                  <a:lnTo>
                    <a:pt x="2656" y="9561"/>
                  </a:lnTo>
                  <a:lnTo>
                    <a:pt x="3046" y="8852"/>
                  </a:lnTo>
                  <a:lnTo>
                    <a:pt x="3595" y="8852"/>
                  </a:lnTo>
                  <a:lnTo>
                    <a:pt x="3994" y="7790"/>
                  </a:lnTo>
                  <a:lnTo>
                    <a:pt x="4344" y="8852"/>
                  </a:lnTo>
                  <a:lnTo>
                    <a:pt x="4654" y="10092"/>
                  </a:lnTo>
                  <a:lnTo>
                    <a:pt x="4933" y="10446"/>
                  </a:lnTo>
                  <a:lnTo>
                    <a:pt x="5373" y="8852"/>
                  </a:lnTo>
                  <a:lnTo>
                    <a:pt x="5852" y="8852"/>
                  </a:lnTo>
                  <a:lnTo>
                    <a:pt x="6531" y="9561"/>
                  </a:lnTo>
                  <a:lnTo>
                    <a:pt x="6821" y="11508"/>
                  </a:lnTo>
                  <a:lnTo>
                    <a:pt x="7270" y="11154"/>
                  </a:lnTo>
                  <a:lnTo>
                    <a:pt x="7719" y="7790"/>
                  </a:lnTo>
                  <a:lnTo>
                    <a:pt x="8139" y="6728"/>
                  </a:lnTo>
                  <a:lnTo>
                    <a:pt x="8428" y="7790"/>
                  </a:lnTo>
                  <a:lnTo>
                    <a:pt x="8788" y="10623"/>
                  </a:lnTo>
                  <a:lnTo>
                    <a:pt x="9197" y="11685"/>
                  </a:lnTo>
                  <a:lnTo>
                    <a:pt x="9667" y="9915"/>
                  </a:lnTo>
                  <a:lnTo>
                    <a:pt x="9876" y="9207"/>
                  </a:lnTo>
                  <a:lnTo>
                    <a:pt x="10116" y="10623"/>
                  </a:lnTo>
                  <a:lnTo>
                    <a:pt x="10306" y="8852"/>
                  </a:lnTo>
                  <a:lnTo>
                    <a:pt x="10515" y="6728"/>
                  </a:lnTo>
                  <a:lnTo>
                    <a:pt x="10765" y="4603"/>
                  </a:lnTo>
                  <a:lnTo>
                    <a:pt x="11035" y="3895"/>
                  </a:lnTo>
                  <a:lnTo>
                    <a:pt x="11344" y="4603"/>
                  </a:lnTo>
                  <a:lnTo>
                    <a:pt x="11654" y="3718"/>
                  </a:lnTo>
                  <a:lnTo>
                    <a:pt x="11963" y="2479"/>
                  </a:lnTo>
                  <a:lnTo>
                    <a:pt x="12163" y="2479"/>
                  </a:lnTo>
                  <a:lnTo>
                    <a:pt x="12353" y="2833"/>
                  </a:lnTo>
                  <a:lnTo>
                    <a:pt x="12632" y="5666"/>
                  </a:lnTo>
                  <a:lnTo>
                    <a:pt x="12912" y="5134"/>
                  </a:lnTo>
                  <a:lnTo>
                    <a:pt x="13142" y="7790"/>
                  </a:lnTo>
                  <a:lnTo>
                    <a:pt x="13591" y="7790"/>
                  </a:lnTo>
                  <a:lnTo>
                    <a:pt x="13971" y="6197"/>
                  </a:lnTo>
                  <a:lnTo>
                    <a:pt x="14150" y="8321"/>
                  </a:lnTo>
                  <a:lnTo>
                    <a:pt x="14340" y="10446"/>
                  </a:lnTo>
                  <a:lnTo>
                    <a:pt x="14600" y="9915"/>
                  </a:lnTo>
                  <a:lnTo>
                    <a:pt x="14909" y="11154"/>
                  </a:lnTo>
                  <a:lnTo>
                    <a:pt x="15239" y="9915"/>
                  </a:lnTo>
                  <a:lnTo>
                    <a:pt x="15868" y="11154"/>
                  </a:lnTo>
                  <a:lnTo>
                    <a:pt x="16138" y="12216"/>
                  </a:lnTo>
                  <a:lnTo>
                    <a:pt x="16447" y="9207"/>
                  </a:lnTo>
                  <a:lnTo>
                    <a:pt x="16647" y="9030"/>
                  </a:lnTo>
                  <a:lnTo>
                    <a:pt x="16887" y="10092"/>
                  </a:lnTo>
                  <a:lnTo>
                    <a:pt x="17116" y="9561"/>
                  </a:lnTo>
                  <a:lnTo>
                    <a:pt x="17406" y="6728"/>
                  </a:lnTo>
                  <a:lnTo>
                    <a:pt x="17905" y="5843"/>
                  </a:lnTo>
                  <a:lnTo>
                    <a:pt x="18145" y="6197"/>
                  </a:lnTo>
                  <a:lnTo>
                    <a:pt x="18394" y="6197"/>
                  </a:lnTo>
                  <a:lnTo>
                    <a:pt x="18754" y="2479"/>
                  </a:lnTo>
                  <a:lnTo>
                    <a:pt x="18964" y="1062"/>
                  </a:lnTo>
                  <a:lnTo>
                    <a:pt x="19233" y="1770"/>
                  </a:lnTo>
                  <a:lnTo>
                    <a:pt x="19543" y="5666"/>
                  </a:lnTo>
                  <a:lnTo>
                    <a:pt x="19852" y="3187"/>
                  </a:lnTo>
                  <a:lnTo>
                    <a:pt x="20142" y="0"/>
                  </a:lnTo>
                  <a:lnTo>
                    <a:pt x="20392" y="177"/>
                  </a:lnTo>
                  <a:lnTo>
                    <a:pt x="20681" y="6728"/>
                  </a:lnTo>
                  <a:lnTo>
                    <a:pt x="20901" y="5666"/>
                  </a:lnTo>
                  <a:lnTo>
                    <a:pt x="21221" y="2833"/>
                  </a:lnTo>
                  <a:lnTo>
                    <a:pt x="21470" y="2833"/>
                  </a:lnTo>
                  <a:lnTo>
                    <a:pt x="21600" y="4957"/>
                  </a:lnTo>
                  <a:lnTo>
                    <a:pt x="21600" y="21600"/>
                  </a:lnTo>
                  <a:lnTo>
                    <a:pt x="9077" y="16820"/>
                  </a:lnTo>
                  <a:lnTo>
                    <a:pt x="8918" y="17528"/>
                  </a:lnTo>
                  <a:lnTo>
                    <a:pt x="0" y="15580"/>
                  </a:lnTo>
                  <a:lnTo>
                    <a:pt x="0" y="3364"/>
                  </a:lnTo>
                  <a:lnTo>
                    <a:pt x="130" y="5134"/>
                  </a:lnTo>
                  <a:lnTo>
                    <a:pt x="320" y="5843"/>
                  </a:lnTo>
                  <a:lnTo>
                    <a:pt x="559" y="6020"/>
                  </a:lnTo>
                  <a:lnTo>
                    <a:pt x="749" y="6728"/>
                  </a:lnTo>
                </a:path>
              </a:pathLst>
            </a:custGeom>
            <a:solidFill>
              <a:srgbClr val="003300"/>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192" name="Freeform 24"/>
            <p:cNvSpPr/>
            <p:nvPr/>
          </p:nvSpPr>
          <p:spPr>
            <a:xfrm>
              <a:off x="0" y="354012"/>
              <a:ext cx="3433763" cy="196851"/>
            </a:xfrm>
            <a:custGeom>
              <a:avLst/>
              <a:gdLst/>
              <a:ahLst/>
              <a:cxnLst>
                <a:cxn ang="0">
                  <a:pos x="wd2" y="hd2"/>
                </a:cxn>
                <a:cxn ang="5400000">
                  <a:pos x="wd2" y="hd2"/>
                </a:cxn>
                <a:cxn ang="10800000">
                  <a:pos x="wd2" y="hd2"/>
                </a:cxn>
                <a:cxn ang="16200000">
                  <a:pos x="wd2" y="hd2"/>
                </a:cxn>
              </a:cxnLst>
              <a:rect l="0" t="0" r="r" b="b"/>
              <a:pathLst>
                <a:path w="21600" h="21600" extrusionOk="0">
                  <a:moveTo>
                    <a:pt x="290" y="20903"/>
                  </a:moveTo>
                  <a:lnTo>
                    <a:pt x="459" y="21426"/>
                  </a:lnTo>
                  <a:lnTo>
                    <a:pt x="659" y="21600"/>
                  </a:lnTo>
                  <a:lnTo>
                    <a:pt x="20931" y="21600"/>
                  </a:lnTo>
                  <a:lnTo>
                    <a:pt x="21171" y="21252"/>
                  </a:lnTo>
                  <a:lnTo>
                    <a:pt x="21340" y="20903"/>
                  </a:lnTo>
                  <a:lnTo>
                    <a:pt x="21490" y="19684"/>
                  </a:lnTo>
                  <a:lnTo>
                    <a:pt x="21570" y="18116"/>
                  </a:lnTo>
                  <a:lnTo>
                    <a:pt x="21600" y="16548"/>
                  </a:lnTo>
                  <a:lnTo>
                    <a:pt x="21600" y="2439"/>
                  </a:lnTo>
                  <a:lnTo>
                    <a:pt x="21410" y="0"/>
                  </a:lnTo>
                  <a:lnTo>
                    <a:pt x="21310" y="697"/>
                  </a:lnTo>
                  <a:lnTo>
                    <a:pt x="21221" y="3135"/>
                  </a:lnTo>
                  <a:lnTo>
                    <a:pt x="21151" y="5923"/>
                  </a:lnTo>
                  <a:lnTo>
                    <a:pt x="21061" y="5748"/>
                  </a:lnTo>
                  <a:lnTo>
                    <a:pt x="20941" y="5400"/>
                  </a:lnTo>
                  <a:lnTo>
                    <a:pt x="20681" y="4006"/>
                  </a:lnTo>
                  <a:lnTo>
                    <a:pt x="20512" y="2961"/>
                  </a:lnTo>
                  <a:lnTo>
                    <a:pt x="20242" y="2439"/>
                  </a:lnTo>
                  <a:lnTo>
                    <a:pt x="19952" y="3658"/>
                  </a:lnTo>
                  <a:lnTo>
                    <a:pt x="19673" y="5748"/>
                  </a:lnTo>
                  <a:lnTo>
                    <a:pt x="19483" y="4355"/>
                  </a:lnTo>
                  <a:lnTo>
                    <a:pt x="19313" y="4006"/>
                  </a:lnTo>
                  <a:lnTo>
                    <a:pt x="19074" y="2961"/>
                  </a:lnTo>
                  <a:lnTo>
                    <a:pt x="18824" y="3310"/>
                  </a:lnTo>
                  <a:lnTo>
                    <a:pt x="18654" y="4703"/>
                  </a:lnTo>
                  <a:lnTo>
                    <a:pt x="18584" y="6445"/>
                  </a:lnTo>
                  <a:lnTo>
                    <a:pt x="18384" y="5748"/>
                  </a:lnTo>
                  <a:lnTo>
                    <a:pt x="18105" y="5748"/>
                  </a:lnTo>
                  <a:lnTo>
                    <a:pt x="17735" y="4877"/>
                  </a:lnTo>
                  <a:lnTo>
                    <a:pt x="17416" y="6445"/>
                  </a:lnTo>
                  <a:lnTo>
                    <a:pt x="17136" y="4181"/>
                  </a:lnTo>
                  <a:lnTo>
                    <a:pt x="16767" y="5748"/>
                  </a:lnTo>
                  <a:lnTo>
                    <a:pt x="16417" y="9406"/>
                  </a:lnTo>
                  <a:lnTo>
                    <a:pt x="16118" y="8013"/>
                  </a:lnTo>
                  <a:lnTo>
                    <a:pt x="15868" y="6619"/>
                  </a:lnTo>
                  <a:lnTo>
                    <a:pt x="15578" y="5923"/>
                  </a:lnTo>
                  <a:lnTo>
                    <a:pt x="15219" y="6445"/>
                  </a:lnTo>
                  <a:lnTo>
                    <a:pt x="14650" y="7665"/>
                  </a:lnTo>
                  <a:lnTo>
                    <a:pt x="14150" y="6271"/>
                  </a:lnTo>
                  <a:lnTo>
                    <a:pt x="13931" y="6968"/>
                  </a:lnTo>
                  <a:lnTo>
                    <a:pt x="13651" y="5748"/>
                  </a:lnTo>
                  <a:lnTo>
                    <a:pt x="13461" y="4355"/>
                  </a:lnTo>
                  <a:lnTo>
                    <a:pt x="13252" y="4181"/>
                  </a:lnTo>
                  <a:lnTo>
                    <a:pt x="12852" y="4877"/>
                  </a:lnTo>
                  <a:lnTo>
                    <a:pt x="12353" y="7490"/>
                  </a:lnTo>
                  <a:lnTo>
                    <a:pt x="11923" y="5226"/>
                  </a:lnTo>
                  <a:lnTo>
                    <a:pt x="11574" y="5748"/>
                  </a:lnTo>
                  <a:lnTo>
                    <a:pt x="11234" y="8884"/>
                  </a:lnTo>
                  <a:lnTo>
                    <a:pt x="10635" y="6619"/>
                  </a:lnTo>
                  <a:lnTo>
                    <a:pt x="10176" y="7839"/>
                  </a:lnTo>
                  <a:lnTo>
                    <a:pt x="9866" y="6619"/>
                  </a:lnTo>
                  <a:lnTo>
                    <a:pt x="9417" y="7316"/>
                  </a:lnTo>
                  <a:lnTo>
                    <a:pt x="8958" y="8884"/>
                  </a:lnTo>
                  <a:lnTo>
                    <a:pt x="8648" y="8361"/>
                  </a:lnTo>
                  <a:lnTo>
                    <a:pt x="7999" y="7839"/>
                  </a:lnTo>
                  <a:lnTo>
                    <a:pt x="7589" y="8884"/>
                  </a:lnTo>
                  <a:lnTo>
                    <a:pt x="6910" y="8013"/>
                  </a:lnTo>
                  <a:lnTo>
                    <a:pt x="6351" y="7316"/>
                  </a:lnTo>
                  <a:lnTo>
                    <a:pt x="5742" y="5748"/>
                  </a:lnTo>
                  <a:lnTo>
                    <a:pt x="5173" y="7316"/>
                  </a:lnTo>
                  <a:lnTo>
                    <a:pt x="4534" y="4006"/>
                  </a:lnTo>
                  <a:lnTo>
                    <a:pt x="4034" y="4181"/>
                  </a:lnTo>
                  <a:lnTo>
                    <a:pt x="3705" y="6097"/>
                  </a:lnTo>
                  <a:lnTo>
                    <a:pt x="3485" y="4529"/>
                  </a:lnTo>
                  <a:lnTo>
                    <a:pt x="3216" y="5400"/>
                  </a:lnTo>
                  <a:lnTo>
                    <a:pt x="2866" y="5748"/>
                  </a:lnTo>
                  <a:lnTo>
                    <a:pt x="2517" y="6271"/>
                  </a:lnTo>
                  <a:lnTo>
                    <a:pt x="2107" y="7665"/>
                  </a:lnTo>
                  <a:lnTo>
                    <a:pt x="1758" y="6097"/>
                  </a:lnTo>
                  <a:lnTo>
                    <a:pt x="1428" y="6794"/>
                  </a:lnTo>
                  <a:lnTo>
                    <a:pt x="989" y="7490"/>
                  </a:lnTo>
                  <a:lnTo>
                    <a:pt x="709" y="6794"/>
                  </a:lnTo>
                  <a:lnTo>
                    <a:pt x="200" y="6445"/>
                  </a:lnTo>
                  <a:lnTo>
                    <a:pt x="0" y="8013"/>
                  </a:lnTo>
                  <a:lnTo>
                    <a:pt x="20" y="12716"/>
                  </a:lnTo>
                  <a:lnTo>
                    <a:pt x="50" y="16723"/>
                  </a:lnTo>
                  <a:lnTo>
                    <a:pt x="160" y="20206"/>
                  </a:lnTo>
                  <a:lnTo>
                    <a:pt x="290" y="20903"/>
                  </a:lnTo>
                </a:path>
              </a:pathLst>
            </a:custGeom>
            <a:gradFill flip="none" rotWithShape="1">
              <a:gsLst>
                <a:gs pos="0">
                  <a:srgbClr val="CC6600"/>
                </a:gs>
                <a:gs pos="100000">
                  <a:srgbClr val="000000"/>
                </a:gs>
              </a:gsLst>
              <a:lin ang="5400000" scaled="0"/>
            </a:gra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193" name="Freeform 25"/>
            <p:cNvSpPr/>
            <p:nvPr/>
          </p:nvSpPr>
          <p:spPr>
            <a:xfrm>
              <a:off x="20637" y="11112"/>
              <a:ext cx="3378201" cy="255589"/>
            </a:xfrm>
            <a:custGeom>
              <a:avLst/>
              <a:gdLst/>
              <a:ahLst/>
              <a:cxnLst>
                <a:cxn ang="0">
                  <a:pos x="wd2" y="hd2"/>
                </a:cxn>
                <a:cxn ang="5400000">
                  <a:pos x="wd2" y="hd2"/>
                </a:cxn>
                <a:cxn ang="10800000">
                  <a:pos x="wd2" y="hd2"/>
                </a:cxn>
                <a:cxn ang="16200000">
                  <a:pos x="wd2" y="hd2"/>
                </a:cxn>
              </a:cxnLst>
              <a:rect l="0" t="0" r="r" b="b"/>
              <a:pathLst>
                <a:path w="21600" h="21600" extrusionOk="0">
                  <a:moveTo>
                    <a:pt x="0" y="10465"/>
                  </a:moveTo>
                  <a:lnTo>
                    <a:pt x="0" y="21600"/>
                  </a:lnTo>
                  <a:lnTo>
                    <a:pt x="51" y="17307"/>
                  </a:lnTo>
                  <a:lnTo>
                    <a:pt x="71" y="13953"/>
                  </a:lnTo>
                  <a:lnTo>
                    <a:pt x="91" y="7781"/>
                  </a:lnTo>
                  <a:lnTo>
                    <a:pt x="152" y="4830"/>
                  </a:lnTo>
                  <a:lnTo>
                    <a:pt x="284" y="3891"/>
                  </a:lnTo>
                  <a:lnTo>
                    <a:pt x="609" y="3220"/>
                  </a:lnTo>
                  <a:lnTo>
                    <a:pt x="1025" y="3354"/>
                  </a:lnTo>
                  <a:lnTo>
                    <a:pt x="2030" y="3354"/>
                  </a:lnTo>
                  <a:lnTo>
                    <a:pt x="2467" y="3891"/>
                  </a:lnTo>
                  <a:lnTo>
                    <a:pt x="3106" y="3354"/>
                  </a:lnTo>
                  <a:lnTo>
                    <a:pt x="3837" y="3757"/>
                  </a:lnTo>
                  <a:lnTo>
                    <a:pt x="4375" y="3622"/>
                  </a:lnTo>
                  <a:lnTo>
                    <a:pt x="5451" y="3891"/>
                  </a:lnTo>
                  <a:lnTo>
                    <a:pt x="5826" y="3891"/>
                  </a:lnTo>
                  <a:lnTo>
                    <a:pt x="6547" y="3354"/>
                  </a:lnTo>
                  <a:lnTo>
                    <a:pt x="6791" y="4025"/>
                  </a:lnTo>
                  <a:lnTo>
                    <a:pt x="7461" y="3354"/>
                  </a:lnTo>
                  <a:lnTo>
                    <a:pt x="8486" y="3891"/>
                  </a:lnTo>
                  <a:lnTo>
                    <a:pt x="8831" y="4427"/>
                  </a:lnTo>
                  <a:lnTo>
                    <a:pt x="9369" y="3891"/>
                  </a:lnTo>
                  <a:lnTo>
                    <a:pt x="9826" y="4696"/>
                  </a:lnTo>
                  <a:lnTo>
                    <a:pt x="10211" y="4696"/>
                  </a:lnTo>
                  <a:lnTo>
                    <a:pt x="10952" y="3891"/>
                  </a:lnTo>
                  <a:lnTo>
                    <a:pt x="11663" y="4427"/>
                  </a:lnTo>
                  <a:lnTo>
                    <a:pt x="12302" y="5366"/>
                  </a:lnTo>
                  <a:lnTo>
                    <a:pt x="12495" y="5501"/>
                  </a:lnTo>
                  <a:lnTo>
                    <a:pt x="13358" y="4964"/>
                  </a:lnTo>
                  <a:lnTo>
                    <a:pt x="14160" y="4561"/>
                  </a:lnTo>
                  <a:lnTo>
                    <a:pt x="14353" y="4293"/>
                  </a:lnTo>
                  <a:lnTo>
                    <a:pt x="14647" y="4427"/>
                  </a:lnTo>
                  <a:lnTo>
                    <a:pt x="15479" y="4830"/>
                  </a:lnTo>
                  <a:lnTo>
                    <a:pt x="16119" y="4025"/>
                  </a:lnTo>
                  <a:lnTo>
                    <a:pt x="16454" y="4293"/>
                  </a:lnTo>
                  <a:lnTo>
                    <a:pt x="16961" y="4427"/>
                  </a:lnTo>
                  <a:lnTo>
                    <a:pt x="17398" y="3891"/>
                  </a:lnTo>
                  <a:lnTo>
                    <a:pt x="17682" y="3354"/>
                  </a:lnTo>
                  <a:lnTo>
                    <a:pt x="18078" y="4293"/>
                  </a:lnTo>
                  <a:lnTo>
                    <a:pt x="18880" y="4561"/>
                  </a:lnTo>
                  <a:lnTo>
                    <a:pt x="19418" y="3354"/>
                  </a:lnTo>
                  <a:lnTo>
                    <a:pt x="20199" y="4427"/>
                  </a:lnTo>
                  <a:lnTo>
                    <a:pt x="21062" y="4427"/>
                  </a:lnTo>
                  <a:lnTo>
                    <a:pt x="21245" y="6306"/>
                  </a:lnTo>
                  <a:lnTo>
                    <a:pt x="21367" y="7245"/>
                  </a:lnTo>
                  <a:lnTo>
                    <a:pt x="21468" y="9123"/>
                  </a:lnTo>
                  <a:lnTo>
                    <a:pt x="21539" y="12343"/>
                  </a:lnTo>
                  <a:lnTo>
                    <a:pt x="21600" y="16636"/>
                  </a:lnTo>
                  <a:lnTo>
                    <a:pt x="21600" y="5501"/>
                  </a:lnTo>
                  <a:lnTo>
                    <a:pt x="21570" y="4025"/>
                  </a:lnTo>
                  <a:lnTo>
                    <a:pt x="21519" y="2147"/>
                  </a:lnTo>
                  <a:lnTo>
                    <a:pt x="21204" y="939"/>
                  </a:lnTo>
                  <a:lnTo>
                    <a:pt x="20037" y="805"/>
                  </a:lnTo>
                  <a:lnTo>
                    <a:pt x="19753" y="134"/>
                  </a:lnTo>
                  <a:lnTo>
                    <a:pt x="18829" y="134"/>
                  </a:lnTo>
                  <a:lnTo>
                    <a:pt x="18565" y="402"/>
                  </a:lnTo>
                  <a:lnTo>
                    <a:pt x="18007" y="402"/>
                  </a:lnTo>
                  <a:lnTo>
                    <a:pt x="17591" y="268"/>
                  </a:lnTo>
                  <a:lnTo>
                    <a:pt x="16829" y="1073"/>
                  </a:lnTo>
                  <a:lnTo>
                    <a:pt x="15236" y="402"/>
                  </a:lnTo>
                  <a:lnTo>
                    <a:pt x="14748" y="805"/>
                  </a:lnTo>
                  <a:lnTo>
                    <a:pt x="13865" y="1342"/>
                  </a:lnTo>
                  <a:lnTo>
                    <a:pt x="13307" y="805"/>
                  </a:lnTo>
                  <a:lnTo>
                    <a:pt x="12302" y="805"/>
                  </a:lnTo>
                  <a:lnTo>
                    <a:pt x="11815" y="1207"/>
                  </a:lnTo>
                  <a:lnTo>
                    <a:pt x="11521" y="537"/>
                  </a:lnTo>
                  <a:lnTo>
                    <a:pt x="10465" y="805"/>
                  </a:lnTo>
                  <a:lnTo>
                    <a:pt x="10150" y="805"/>
                  </a:lnTo>
                  <a:lnTo>
                    <a:pt x="9592" y="537"/>
                  </a:lnTo>
                  <a:lnTo>
                    <a:pt x="8496" y="805"/>
                  </a:lnTo>
                  <a:lnTo>
                    <a:pt x="7521" y="537"/>
                  </a:lnTo>
                  <a:lnTo>
                    <a:pt x="6618" y="537"/>
                  </a:lnTo>
                  <a:lnTo>
                    <a:pt x="6192" y="805"/>
                  </a:lnTo>
                  <a:lnTo>
                    <a:pt x="5776" y="268"/>
                  </a:lnTo>
                  <a:lnTo>
                    <a:pt x="4375" y="268"/>
                  </a:lnTo>
                  <a:lnTo>
                    <a:pt x="3167" y="537"/>
                  </a:lnTo>
                  <a:lnTo>
                    <a:pt x="2598" y="268"/>
                  </a:lnTo>
                  <a:lnTo>
                    <a:pt x="1929" y="537"/>
                  </a:lnTo>
                  <a:lnTo>
                    <a:pt x="1086" y="0"/>
                  </a:lnTo>
                  <a:lnTo>
                    <a:pt x="568" y="0"/>
                  </a:lnTo>
                  <a:lnTo>
                    <a:pt x="345" y="134"/>
                  </a:lnTo>
                  <a:lnTo>
                    <a:pt x="193" y="805"/>
                  </a:lnTo>
                  <a:lnTo>
                    <a:pt x="51" y="2415"/>
                  </a:lnTo>
                  <a:lnTo>
                    <a:pt x="10" y="4964"/>
                  </a:lnTo>
                  <a:lnTo>
                    <a:pt x="0" y="7513"/>
                  </a:lnTo>
                  <a:lnTo>
                    <a:pt x="0" y="10465"/>
                  </a:lnTo>
                </a:path>
              </a:pathLst>
            </a:custGeom>
            <a:solidFill>
              <a:schemeClr val="accent3">
                <a:lumOff val="44000"/>
              </a:schemeClr>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194" name="Freeform 26"/>
            <p:cNvSpPr/>
            <p:nvPr/>
          </p:nvSpPr>
          <p:spPr>
            <a:xfrm>
              <a:off x="26987" y="422275"/>
              <a:ext cx="3376614" cy="101601"/>
            </a:xfrm>
            <a:custGeom>
              <a:avLst/>
              <a:gdLst/>
              <a:ahLst/>
              <a:cxnLst>
                <a:cxn ang="0">
                  <a:pos x="wd2" y="hd2"/>
                </a:cxn>
                <a:cxn ang="5400000">
                  <a:pos x="wd2" y="hd2"/>
                </a:cxn>
                <a:cxn ang="10800000">
                  <a:pos x="wd2" y="hd2"/>
                </a:cxn>
                <a:cxn ang="16200000">
                  <a:pos x="wd2" y="hd2"/>
                </a:cxn>
              </a:cxnLst>
              <a:rect l="0" t="0" r="r" b="b"/>
              <a:pathLst>
                <a:path w="21600" h="21600" extrusionOk="0">
                  <a:moveTo>
                    <a:pt x="0" y="10800"/>
                  </a:moveTo>
                  <a:lnTo>
                    <a:pt x="0" y="0"/>
                  </a:lnTo>
                  <a:lnTo>
                    <a:pt x="61" y="4050"/>
                  </a:lnTo>
                  <a:lnTo>
                    <a:pt x="71" y="7425"/>
                  </a:lnTo>
                  <a:lnTo>
                    <a:pt x="81" y="13500"/>
                  </a:lnTo>
                  <a:lnTo>
                    <a:pt x="152" y="16538"/>
                  </a:lnTo>
                  <a:lnTo>
                    <a:pt x="274" y="17550"/>
                  </a:lnTo>
                  <a:lnTo>
                    <a:pt x="406" y="16875"/>
                  </a:lnTo>
                  <a:lnTo>
                    <a:pt x="599" y="16538"/>
                  </a:lnTo>
                  <a:lnTo>
                    <a:pt x="924" y="16200"/>
                  </a:lnTo>
                  <a:lnTo>
                    <a:pt x="1117" y="16538"/>
                  </a:lnTo>
                  <a:lnTo>
                    <a:pt x="1290" y="16538"/>
                  </a:lnTo>
                  <a:lnTo>
                    <a:pt x="1645" y="16875"/>
                  </a:lnTo>
                  <a:lnTo>
                    <a:pt x="1777" y="17213"/>
                  </a:lnTo>
                  <a:lnTo>
                    <a:pt x="1950" y="17213"/>
                  </a:lnTo>
                  <a:lnTo>
                    <a:pt x="2224" y="16538"/>
                  </a:lnTo>
                  <a:lnTo>
                    <a:pt x="2518" y="16200"/>
                  </a:lnTo>
                  <a:lnTo>
                    <a:pt x="2884" y="16200"/>
                  </a:lnTo>
                  <a:lnTo>
                    <a:pt x="3321" y="17213"/>
                  </a:lnTo>
                  <a:lnTo>
                    <a:pt x="3889" y="17888"/>
                  </a:lnTo>
                  <a:lnTo>
                    <a:pt x="4194" y="17213"/>
                  </a:lnTo>
                  <a:lnTo>
                    <a:pt x="4377" y="17888"/>
                  </a:lnTo>
                  <a:lnTo>
                    <a:pt x="4864" y="17888"/>
                  </a:lnTo>
                  <a:lnTo>
                    <a:pt x="5037" y="16875"/>
                  </a:lnTo>
                  <a:lnTo>
                    <a:pt x="5250" y="17550"/>
                  </a:lnTo>
                  <a:lnTo>
                    <a:pt x="5829" y="17550"/>
                  </a:lnTo>
                  <a:lnTo>
                    <a:pt x="6550" y="17888"/>
                  </a:lnTo>
                  <a:lnTo>
                    <a:pt x="6794" y="17213"/>
                  </a:lnTo>
                  <a:lnTo>
                    <a:pt x="7362" y="16538"/>
                  </a:lnTo>
                  <a:lnTo>
                    <a:pt x="7738" y="16200"/>
                  </a:lnTo>
                  <a:lnTo>
                    <a:pt x="8175" y="16875"/>
                  </a:lnTo>
                  <a:lnTo>
                    <a:pt x="8480" y="17550"/>
                  </a:lnTo>
                  <a:lnTo>
                    <a:pt x="8825" y="16875"/>
                  </a:lnTo>
                  <a:lnTo>
                    <a:pt x="9434" y="17550"/>
                  </a:lnTo>
                  <a:lnTo>
                    <a:pt x="9830" y="16538"/>
                  </a:lnTo>
                  <a:lnTo>
                    <a:pt x="10206" y="16538"/>
                  </a:lnTo>
                  <a:lnTo>
                    <a:pt x="10602" y="15525"/>
                  </a:lnTo>
                  <a:lnTo>
                    <a:pt x="11100" y="16875"/>
                  </a:lnTo>
                  <a:lnTo>
                    <a:pt x="11750" y="15863"/>
                  </a:lnTo>
                  <a:lnTo>
                    <a:pt x="12491" y="15863"/>
                  </a:lnTo>
                  <a:lnTo>
                    <a:pt x="13151" y="16538"/>
                  </a:lnTo>
                  <a:lnTo>
                    <a:pt x="13547" y="15525"/>
                  </a:lnTo>
                  <a:lnTo>
                    <a:pt x="13984" y="15525"/>
                  </a:lnTo>
                  <a:lnTo>
                    <a:pt x="14156" y="16875"/>
                  </a:lnTo>
                  <a:lnTo>
                    <a:pt x="14339" y="17213"/>
                  </a:lnTo>
                  <a:lnTo>
                    <a:pt x="14918" y="16538"/>
                  </a:lnTo>
                  <a:lnTo>
                    <a:pt x="15426" y="17213"/>
                  </a:lnTo>
                  <a:lnTo>
                    <a:pt x="16441" y="17213"/>
                  </a:lnTo>
                  <a:lnTo>
                    <a:pt x="16614" y="16200"/>
                  </a:lnTo>
                  <a:lnTo>
                    <a:pt x="16959" y="16875"/>
                  </a:lnTo>
                  <a:lnTo>
                    <a:pt x="17122" y="17213"/>
                  </a:lnTo>
                  <a:lnTo>
                    <a:pt x="17243" y="16875"/>
                  </a:lnTo>
                  <a:lnTo>
                    <a:pt x="17386" y="17550"/>
                  </a:lnTo>
                  <a:lnTo>
                    <a:pt x="17660" y="16538"/>
                  </a:lnTo>
                  <a:lnTo>
                    <a:pt x="18096" y="17213"/>
                  </a:lnTo>
                  <a:lnTo>
                    <a:pt x="18523" y="16200"/>
                  </a:lnTo>
                  <a:lnTo>
                    <a:pt x="18696" y="16875"/>
                  </a:lnTo>
                  <a:lnTo>
                    <a:pt x="18878" y="16875"/>
                  </a:lnTo>
                  <a:lnTo>
                    <a:pt x="19671" y="16200"/>
                  </a:lnTo>
                  <a:lnTo>
                    <a:pt x="20442" y="16875"/>
                  </a:lnTo>
                  <a:lnTo>
                    <a:pt x="21041" y="15863"/>
                  </a:lnTo>
                  <a:lnTo>
                    <a:pt x="21245" y="15188"/>
                  </a:lnTo>
                  <a:lnTo>
                    <a:pt x="21366" y="14175"/>
                  </a:lnTo>
                  <a:lnTo>
                    <a:pt x="21458" y="12150"/>
                  </a:lnTo>
                  <a:lnTo>
                    <a:pt x="21529" y="9112"/>
                  </a:lnTo>
                  <a:lnTo>
                    <a:pt x="21600" y="4725"/>
                  </a:lnTo>
                  <a:lnTo>
                    <a:pt x="21600" y="15863"/>
                  </a:lnTo>
                  <a:lnTo>
                    <a:pt x="21570" y="17213"/>
                  </a:lnTo>
                  <a:lnTo>
                    <a:pt x="21509" y="19238"/>
                  </a:lnTo>
                  <a:lnTo>
                    <a:pt x="21397" y="20588"/>
                  </a:lnTo>
                  <a:lnTo>
                    <a:pt x="20605" y="21600"/>
                  </a:lnTo>
                  <a:lnTo>
                    <a:pt x="20026" y="20588"/>
                  </a:lnTo>
                  <a:lnTo>
                    <a:pt x="19752" y="21263"/>
                  </a:lnTo>
                  <a:lnTo>
                    <a:pt x="18828" y="21263"/>
                  </a:lnTo>
                  <a:lnTo>
                    <a:pt x="18564" y="20925"/>
                  </a:lnTo>
                  <a:lnTo>
                    <a:pt x="18279" y="21600"/>
                  </a:lnTo>
                  <a:lnTo>
                    <a:pt x="17995" y="20925"/>
                  </a:lnTo>
                  <a:lnTo>
                    <a:pt x="17660" y="21600"/>
                  </a:lnTo>
                  <a:lnTo>
                    <a:pt x="16786" y="21263"/>
                  </a:lnTo>
                  <a:lnTo>
                    <a:pt x="16533" y="20250"/>
                  </a:lnTo>
                  <a:lnTo>
                    <a:pt x="15710" y="21263"/>
                  </a:lnTo>
                  <a:lnTo>
                    <a:pt x="15162" y="19913"/>
                  </a:lnTo>
                  <a:lnTo>
                    <a:pt x="14522" y="21263"/>
                  </a:lnTo>
                  <a:lnTo>
                    <a:pt x="14034" y="20588"/>
                  </a:lnTo>
                  <a:lnTo>
                    <a:pt x="13567" y="21263"/>
                  </a:lnTo>
                  <a:lnTo>
                    <a:pt x="13303" y="20588"/>
                  </a:lnTo>
                  <a:lnTo>
                    <a:pt x="12755" y="20588"/>
                  </a:lnTo>
                  <a:lnTo>
                    <a:pt x="12542" y="20250"/>
                  </a:lnTo>
                  <a:lnTo>
                    <a:pt x="12308" y="20925"/>
                  </a:lnTo>
                  <a:lnTo>
                    <a:pt x="12064" y="20250"/>
                  </a:lnTo>
                  <a:lnTo>
                    <a:pt x="11810" y="20250"/>
                  </a:lnTo>
                  <a:lnTo>
                    <a:pt x="11516" y="20925"/>
                  </a:lnTo>
                  <a:lnTo>
                    <a:pt x="11232" y="21263"/>
                  </a:lnTo>
                  <a:lnTo>
                    <a:pt x="10917" y="21263"/>
                  </a:lnTo>
                  <a:lnTo>
                    <a:pt x="10460" y="20925"/>
                  </a:lnTo>
                  <a:lnTo>
                    <a:pt x="10135" y="21263"/>
                  </a:lnTo>
                  <a:lnTo>
                    <a:pt x="9861" y="20925"/>
                  </a:lnTo>
                  <a:lnTo>
                    <a:pt x="9597" y="20925"/>
                  </a:lnTo>
                  <a:lnTo>
                    <a:pt x="8987" y="21600"/>
                  </a:lnTo>
                  <a:lnTo>
                    <a:pt x="8500" y="20588"/>
                  </a:lnTo>
                  <a:lnTo>
                    <a:pt x="7962" y="21600"/>
                  </a:lnTo>
                  <a:lnTo>
                    <a:pt x="7515" y="20925"/>
                  </a:lnTo>
                  <a:lnTo>
                    <a:pt x="7027" y="21600"/>
                  </a:lnTo>
                  <a:lnTo>
                    <a:pt x="6621" y="20925"/>
                  </a:lnTo>
                  <a:lnTo>
                    <a:pt x="6184" y="20588"/>
                  </a:lnTo>
                  <a:lnTo>
                    <a:pt x="5778" y="20925"/>
                  </a:lnTo>
                  <a:lnTo>
                    <a:pt x="4377" y="20925"/>
                  </a:lnTo>
                  <a:lnTo>
                    <a:pt x="4072" y="21263"/>
                  </a:lnTo>
                  <a:lnTo>
                    <a:pt x="3158" y="20925"/>
                  </a:lnTo>
                  <a:lnTo>
                    <a:pt x="2600" y="20925"/>
                  </a:lnTo>
                  <a:lnTo>
                    <a:pt x="1046" y="20588"/>
                  </a:lnTo>
                  <a:lnTo>
                    <a:pt x="193" y="20588"/>
                  </a:lnTo>
                  <a:lnTo>
                    <a:pt x="41" y="18900"/>
                  </a:lnTo>
                  <a:lnTo>
                    <a:pt x="10" y="16538"/>
                  </a:lnTo>
                  <a:lnTo>
                    <a:pt x="0" y="13838"/>
                  </a:lnTo>
                  <a:lnTo>
                    <a:pt x="0" y="10800"/>
                  </a:lnTo>
                </a:path>
              </a:pathLst>
            </a:custGeom>
            <a:solidFill>
              <a:srgbClr val="000066"/>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grpSp>
      <p:sp>
        <p:nvSpPr>
          <p:cNvPr id="2196" name="Title Text"/>
          <p:cNvSpPr txBox="1">
            <a:spLocks noGrp="1"/>
          </p:cNvSpPr>
          <p:nvPr>
            <p:ph type="title"/>
          </p:nvPr>
        </p:nvSpPr>
        <p:spPr>
          <a:xfrm>
            <a:off x="134937" y="889000"/>
            <a:ext cx="8885238" cy="1155700"/>
          </a:xfrm>
          <a:prstGeom prst="rect">
            <a:avLst/>
          </a:prstGeom>
        </p:spPr>
        <p:txBody>
          <a:bodyPr lIns="46037" tIns="46037" rIns="46037" bIns="46037"/>
          <a:lstStyle>
            <a:lvl1pPr>
              <a:defRPr b="1">
                <a:solidFill>
                  <a:srgbClr val="FFFFCC"/>
                </a:solidFill>
                <a:effectLst>
                  <a:outerShdw blurRad="38100" dist="38100" dir="2700000" rotWithShape="0">
                    <a:srgbClr val="000000">
                      <a:alpha val="43137"/>
                    </a:srgbClr>
                  </a:outerShdw>
                </a:effectLst>
              </a:defRPr>
            </a:lvl1pPr>
          </a:lstStyle>
          <a:p>
            <a:r>
              <a:t>Title Text</a:t>
            </a:r>
          </a:p>
        </p:txBody>
      </p:sp>
      <p:sp>
        <p:nvSpPr>
          <p:cNvPr id="2197" name="Slide Number"/>
          <p:cNvSpPr txBox="1">
            <a:spLocks noGrp="1"/>
          </p:cNvSpPr>
          <p:nvPr>
            <p:ph type="sldNum" sz="quarter" idx="2"/>
          </p:nvPr>
        </p:nvSpPr>
        <p:spPr>
          <a:prstGeom prst="rect">
            <a:avLst/>
          </a:prstGeom>
        </p:spPr>
        <p:txBody>
          <a:bodyPr/>
          <a:lstStyle>
            <a:lvl1pPr>
              <a:defRPr>
                <a:solidFill>
                  <a:srgbClr val="FFFFCC"/>
                </a:solidFill>
              </a:defRPr>
            </a:lvl1pPr>
          </a:lstStyle>
          <a:p>
            <a:fld id="{86CB4B4D-7CA3-9044-876B-883B54F8677D}" type="slidenum">
              <a:t>‹#›</a:t>
            </a:fld>
            <a:endParaRPr/>
          </a:p>
        </p:txBody>
      </p:sp>
    </p:spTree>
    <p:extLst>
      <p:ext uri="{BB962C8B-B14F-4D97-AF65-F5344CB8AC3E}">
        <p14:creationId xmlns:p14="http://schemas.microsoft.com/office/powerpoint/2010/main" val="3732790814"/>
      </p:ext>
    </p:extLst>
  </p:cSld>
  <p:clrMapOvr>
    <a:masterClrMapping/>
  </p:clrMapOvr>
  <p:transition spd="med"/>
</p:sldLayout>
</file>

<file path=ppt/slideLayouts/slideLayout1008.xml><?xml version="1.0" encoding="utf-8"?>
<p:sldLayout xmlns:a="http://schemas.openxmlformats.org/drawingml/2006/main" xmlns:r="http://schemas.openxmlformats.org/officeDocument/2006/relationships" xmlns:p="http://schemas.openxmlformats.org/presentationml/2006/main" type="tx">
  <p:cSld name="20_Blank">
    <p:bg>
      <p:bgPr>
        <a:gradFill flip="none" rotWithShape="1">
          <a:gsLst>
            <a:gs pos="0">
              <a:srgbClr val="6B2300"/>
            </a:gs>
            <a:gs pos="100000">
              <a:srgbClr val="000066"/>
            </a:gs>
          </a:gsLst>
          <a:lin ang="5400000" scaled="0"/>
        </a:gradFill>
        <a:effectLst/>
      </p:bgPr>
    </p:bg>
    <p:spTree>
      <p:nvGrpSpPr>
        <p:cNvPr id="1" name=""/>
        <p:cNvGrpSpPr/>
        <p:nvPr/>
      </p:nvGrpSpPr>
      <p:grpSpPr>
        <a:xfrm>
          <a:off x="0" y="0"/>
          <a:ext cx="0" cy="0"/>
          <a:chOff x="0" y="0"/>
          <a:chExt cx="0" cy="0"/>
        </a:xfrm>
      </p:grpSpPr>
      <p:sp>
        <p:nvSpPr>
          <p:cNvPr id="2204" name="Freeform 7"/>
          <p:cNvSpPr/>
          <p:nvPr/>
        </p:nvSpPr>
        <p:spPr>
          <a:xfrm>
            <a:off x="3587750" y="53974"/>
            <a:ext cx="1981201" cy="652464"/>
          </a:xfrm>
          <a:custGeom>
            <a:avLst/>
            <a:gdLst/>
            <a:ahLst/>
            <a:cxnLst>
              <a:cxn ang="0">
                <a:pos x="wd2" y="hd2"/>
              </a:cxn>
              <a:cxn ang="5400000">
                <a:pos x="wd2" y="hd2"/>
              </a:cxn>
              <a:cxn ang="10800000">
                <a:pos x="wd2" y="hd2"/>
              </a:cxn>
              <a:cxn ang="16200000">
                <a:pos x="wd2" y="hd2"/>
              </a:cxn>
            </a:cxnLst>
            <a:rect l="0" t="0" r="r" b="b"/>
            <a:pathLst>
              <a:path w="21600" h="21600" extrusionOk="0">
                <a:moveTo>
                  <a:pt x="277" y="3521"/>
                </a:moveTo>
                <a:lnTo>
                  <a:pt x="450" y="3258"/>
                </a:lnTo>
                <a:lnTo>
                  <a:pt x="7823" y="3258"/>
                </a:lnTo>
                <a:lnTo>
                  <a:pt x="8360" y="2102"/>
                </a:lnTo>
                <a:lnTo>
                  <a:pt x="8740" y="1419"/>
                </a:lnTo>
                <a:lnTo>
                  <a:pt x="9104" y="893"/>
                </a:lnTo>
                <a:lnTo>
                  <a:pt x="10004" y="263"/>
                </a:lnTo>
                <a:lnTo>
                  <a:pt x="10471" y="105"/>
                </a:lnTo>
                <a:lnTo>
                  <a:pt x="11060" y="0"/>
                </a:lnTo>
                <a:lnTo>
                  <a:pt x="11735" y="263"/>
                </a:lnTo>
                <a:lnTo>
                  <a:pt x="12358" y="788"/>
                </a:lnTo>
                <a:lnTo>
                  <a:pt x="12808" y="1419"/>
                </a:lnTo>
                <a:lnTo>
                  <a:pt x="13292" y="2102"/>
                </a:lnTo>
                <a:lnTo>
                  <a:pt x="13604" y="2680"/>
                </a:lnTo>
                <a:lnTo>
                  <a:pt x="13881" y="3364"/>
                </a:lnTo>
                <a:lnTo>
                  <a:pt x="20925" y="3258"/>
                </a:lnTo>
                <a:lnTo>
                  <a:pt x="21167" y="3469"/>
                </a:lnTo>
                <a:lnTo>
                  <a:pt x="21340" y="3836"/>
                </a:lnTo>
                <a:lnTo>
                  <a:pt x="21496" y="4782"/>
                </a:lnTo>
                <a:lnTo>
                  <a:pt x="21565" y="5886"/>
                </a:lnTo>
                <a:lnTo>
                  <a:pt x="21600" y="7200"/>
                </a:lnTo>
                <a:lnTo>
                  <a:pt x="21600" y="18342"/>
                </a:lnTo>
                <a:lnTo>
                  <a:pt x="14002" y="18394"/>
                </a:lnTo>
                <a:lnTo>
                  <a:pt x="12115" y="21495"/>
                </a:lnTo>
                <a:lnTo>
                  <a:pt x="9052" y="21600"/>
                </a:lnTo>
                <a:lnTo>
                  <a:pt x="7563" y="18184"/>
                </a:lnTo>
                <a:lnTo>
                  <a:pt x="796" y="18342"/>
                </a:lnTo>
                <a:lnTo>
                  <a:pt x="0" y="18342"/>
                </a:lnTo>
                <a:lnTo>
                  <a:pt x="0" y="6464"/>
                </a:lnTo>
                <a:lnTo>
                  <a:pt x="87" y="4940"/>
                </a:lnTo>
                <a:lnTo>
                  <a:pt x="156" y="4204"/>
                </a:lnTo>
                <a:lnTo>
                  <a:pt x="277" y="3521"/>
                </a:lnTo>
              </a:path>
            </a:pathLst>
          </a:custGeom>
          <a:gradFill>
            <a:gsLst>
              <a:gs pos="0">
                <a:srgbClr val="00CCFF"/>
              </a:gs>
              <a:gs pos="50000">
                <a:schemeClr val="accent3">
                  <a:lumOff val="44000"/>
                </a:schemeClr>
              </a:gs>
              <a:gs pos="100000">
                <a:srgbClr val="00CCFF"/>
              </a:gs>
            </a:gsLst>
          </a:gradFill>
          <a:ln w="12700">
            <a:miter lim="400000"/>
          </a:ln>
        </p:spPr>
        <p:txBody>
          <a:bodyPr lIns="45719" rIns="45719"/>
          <a:lstStyle/>
          <a:p>
            <a:pPr>
              <a:defRPr>
                <a:solidFill>
                  <a:srgbClr val="FFFFCC"/>
                </a:solidFill>
              </a:defRPr>
            </a:pPr>
            <a:endParaRPr/>
          </a:p>
        </p:txBody>
      </p:sp>
      <p:sp>
        <p:nvSpPr>
          <p:cNvPr id="2205" name="Oval 8"/>
          <p:cNvSpPr/>
          <p:nvPr/>
        </p:nvSpPr>
        <p:spPr>
          <a:xfrm>
            <a:off x="4205287" y="61913"/>
            <a:ext cx="766763" cy="673101"/>
          </a:xfrm>
          <a:prstGeom prst="ellipse">
            <a:avLst/>
          </a:prstGeom>
          <a:gradFill>
            <a:gsLst>
              <a:gs pos="0">
                <a:srgbClr val="00CCFF"/>
              </a:gs>
              <a:gs pos="100000">
                <a:schemeClr val="accent3">
                  <a:lumOff val="44000"/>
                </a:schemeClr>
              </a:gs>
            </a:gsLst>
            <a:path path="circle">
              <a:fillToRect l="37721" t="-19636" r="62278" b="119636"/>
            </a:path>
          </a:gradFill>
          <a:ln w="12700">
            <a:miter lim="400000"/>
          </a:ln>
        </p:spPr>
        <p:txBody>
          <a:bodyPr lIns="45719" rIns="45719"/>
          <a:lstStyle/>
          <a:p>
            <a:pPr>
              <a:defRPr>
                <a:solidFill>
                  <a:srgbClr val="FFFFCC"/>
                </a:solidFill>
              </a:defRPr>
            </a:pPr>
            <a:endParaRPr/>
          </a:p>
        </p:txBody>
      </p:sp>
      <p:sp>
        <p:nvSpPr>
          <p:cNvPr id="2206" name="Freeform 9"/>
          <p:cNvSpPr/>
          <p:nvPr/>
        </p:nvSpPr>
        <p:spPr>
          <a:xfrm>
            <a:off x="3586162" y="452437"/>
            <a:ext cx="1982789" cy="303214"/>
          </a:xfrm>
          <a:custGeom>
            <a:avLst/>
            <a:gdLst/>
            <a:ahLst/>
            <a:cxnLst>
              <a:cxn ang="0">
                <a:pos x="wd2" y="hd2"/>
              </a:cxn>
              <a:cxn ang="5400000">
                <a:pos x="wd2" y="hd2"/>
              </a:cxn>
              <a:cxn ang="10800000">
                <a:pos x="wd2" y="hd2"/>
              </a:cxn>
              <a:cxn ang="16200000">
                <a:pos x="wd2" y="hd2"/>
              </a:cxn>
            </a:cxnLst>
            <a:rect l="0" t="0" r="r" b="b"/>
            <a:pathLst>
              <a:path w="21600" h="21600" extrusionOk="0">
                <a:moveTo>
                  <a:pt x="744" y="4297"/>
                </a:moveTo>
                <a:lnTo>
                  <a:pt x="1038" y="4750"/>
                </a:lnTo>
                <a:lnTo>
                  <a:pt x="1366" y="4297"/>
                </a:lnTo>
                <a:lnTo>
                  <a:pt x="1695" y="4750"/>
                </a:lnTo>
                <a:lnTo>
                  <a:pt x="1937" y="6107"/>
                </a:lnTo>
                <a:lnTo>
                  <a:pt x="2214" y="7125"/>
                </a:lnTo>
                <a:lnTo>
                  <a:pt x="2663" y="6220"/>
                </a:lnTo>
                <a:lnTo>
                  <a:pt x="3044" y="5768"/>
                </a:lnTo>
                <a:lnTo>
                  <a:pt x="3597" y="5768"/>
                </a:lnTo>
                <a:lnTo>
                  <a:pt x="3995" y="5089"/>
                </a:lnTo>
                <a:lnTo>
                  <a:pt x="4341" y="5654"/>
                </a:lnTo>
                <a:lnTo>
                  <a:pt x="4652" y="6446"/>
                </a:lnTo>
                <a:lnTo>
                  <a:pt x="4929" y="6785"/>
                </a:lnTo>
                <a:lnTo>
                  <a:pt x="5378" y="5768"/>
                </a:lnTo>
                <a:lnTo>
                  <a:pt x="5845" y="5768"/>
                </a:lnTo>
                <a:lnTo>
                  <a:pt x="6537" y="6107"/>
                </a:lnTo>
                <a:lnTo>
                  <a:pt x="6814" y="7464"/>
                </a:lnTo>
                <a:lnTo>
                  <a:pt x="7263" y="7125"/>
                </a:lnTo>
                <a:lnTo>
                  <a:pt x="7903" y="6785"/>
                </a:lnTo>
                <a:lnTo>
                  <a:pt x="8353" y="9047"/>
                </a:lnTo>
                <a:lnTo>
                  <a:pt x="8612" y="9499"/>
                </a:lnTo>
                <a:lnTo>
                  <a:pt x="8872" y="11196"/>
                </a:lnTo>
                <a:lnTo>
                  <a:pt x="9010" y="13684"/>
                </a:lnTo>
                <a:lnTo>
                  <a:pt x="9269" y="14702"/>
                </a:lnTo>
                <a:lnTo>
                  <a:pt x="9598" y="14702"/>
                </a:lnTo>
                <a:lnTo>
                  <a:pt x="9996" y="14588"/>
                </a:lnTo>
                <a:lnTo>
                  <a:pt x="10394" y="14702"/>
                </a:lnTo>
                <a:lnTo>
                  <a:pt x="10670" y="15719"/>
                </a:lnTo>
                <a:lnTo>
                  <a:pt x="10895" y="14928"/>
                </a:lnTo>
                <a:lnTo>
                  <a:pt x="11258" y="14815"/>
                </a:lnTo>
                <a:lnTo>
                  <a:pt x="11621" y="13345"/>
                </a:lnTo>
                <a:lnTo>
                  <a:pt x="11898" y="13684"/>
                </a:lnTo>
                <a:lnTo>
                  <a:pt x="12382" y="13231"/>
                </a:lnTo>
                <a:lnTo>
                  <a:pt x="12590" y="11422"/>
                </a:lnTo>
                <a:lnTo>
                  <a:pt x="13161" y="9952"/>
                </a:lnTo>
                <a:lnTo>
                  <a:pt x="13299" y="7690"/>
                </a:lnTo>
                <a:lnTo>
                  <a:pt x="13593" y="6559"/>
                </a:lnTo>
                <a:lnTo>
                  <a:pt x="14077" y="5881"/>
                </a:lnTo>
                <a:lnTo>
                  <a:pt x="14337" y="6785"/>
                </a:lnTo>
                <a:lnTo>
                  <a:pt x="14596" y="6333"/>
                </a:lnTo>
                <a:lnTo>
                  <a:pt x="14907" y="7125"/>
                </a:lnTo>
                <a:lnTo>
                  <a:pt x="15236" y="6446"/>
                </a:lnTo>
                <a:lnTo>
                  <a:pt x="15858" y="7125"/>
                </a:lnTo>
                <a:lnTo>
                  <a:pt x="16135" y="7803"/>
                </a:lnTo>
                <a:lnTo>
                  <a:pt x="16446" y="5994"/>
                </a:lnTo>
                <a:lnTo>
                  <a:pt x="16654" y="5768"/>
                </a:lnTo>
                <a:lnTo>
                  <a:pt x="16896" y="6446"/>
                </a:lnTo>
                <a:lnTo>
                  <a:pt x="17104" y="6220"/>
                </a:lnTo>
                <a:lnTo>
                  <a:pt x="17398" y="4297"/>
                </a:lnTo>
                <a:lnTo>
                  <a:pt x="17899" y="3732"/>
                </a:lnTo>
                <a:lnTo>
                  <a:pt x="18141" y="3958"/>
                </a:lnTo>
                <a:lnTo>
                  <a:pt x="18383" y="3958"/>
                </a:lnTo>
                <a:lnTo>
                  <a:pt x="18747" y="1696"/>
                </a:lnTo>
                <a:lnTo>
                  <a:pt x="18954" y="679"/>
                </a:lnTo>
                <a:lnTo>
                  <a:pt x="19231" y="1131"/>
                </a:lnTo>
                <a:lnTo>
                  <a:pt x="19542" y="3619"/>
                </a:lnTo>
                <a:lnTo>
                  <a:pt x="19853" y="2036"/>
                </a:lnTo>
                <a:lnTo>
                  <a:pt x="20130" y="0"/>
                </a:lnTo>
                <a:lnTo>
                  <a:pt x="20389" y="113"/>
                </a:lnTo>
                <a:lnTo>
                  <a:pt x="20666" y="4297"/>
                </a:lnTo>
                <a:lnTo>
                  <a:pt x="20908" y="3619"/>
                </a:lnTo>
                <a:lnTo>
                  <a:pt x="21220" y="1809"/>
                </a:lnTo>
                <a:lnTo>
                  <a:pt x="21462" y="1809"/>
                </a:lnTo>
                <a:lnTo>
                  <a:pt x="21600" y="3166"/>
                </a:lnTo>
                <a:lnTo>
                  <a:pt x="21600" y="13797"/>
                </a:lnTo>
                <a:lnTo>
                  <a:pt x="14216" y="16285"/>
                </a:lnTo>
                <a:lnTo>
                  <a:pt x="11967" y="20695"/>
                </a:lnTo>
                <a:lnTo>
                  <a:pt x="9736" y="21600"/>
                </a:lnTo>
                <a:lnTo>
                  <a:pt x="8630" y="17642"/>
                </a:lnTo>
                <a:lnTo>
                  <a:pt x="7627" y="11083"/>
                </a:lnTo>
                <a:lnTo>
                  <a:pt x="0" y="9952"/>
                </a:lnTo>
                <a:lnTo>
                  <a:pt x="0" y="2149"/>
                </a:lnTo>
                <a:lnTo>
                  <a:pt x="121" y="3393"/>
                </a:lnTo>
                <a:lnTo>
                  <a:pt x="311" y="3732"/>
                </a:lnTo>
                <a:lnTo>
                  <a:pt x="553" y="3845"/>
                </a:lnTo>
                <a:lnTo>
                  <a:pt x="744" y="4297"/>
                </a:lnTo>
              </a:path>
            </a:pathLst>
          </a:custGeom>
          <a:solidFill>
            <a:srgbClr val="003300"/>
          </a:solidFill>
          <a:ln w="12700">
            <a:miter lim="400000"/>
          </a:ln>
        </p:spPr>
        <p:txBody>
          <a:bodyPr lIns="45719" rIns="45719"/>
          <a:lstStyle/>
          <a:p>
            <a:pPr>
              <a:defRPr>
                <a:solidFill>
                  <a:srgbClr val="FFFFCC"/>
                </a:solidFill>
              </a:defRPr>
            </a:pPr>
            <a:endParaRPr/>
          </a:p>
        </p:txBody>
      </p:sp>
      <p:sp>
        <p:nvSpPr>
          <p:cNvPr id="2207" name="Freeform 10"/>
          <p:cNvSpPr/>
          <p:nvPr/>
        </p:nvSpPr>
        <p:spPr>
          <a:xfrm>
            <a:off x="3586162" y="508000"/>
            <a:ext cx="1982789" cy="304801"/>
          </a:xfrm>
          <a:custGeom>
            <a:avLst/>
            <a:gdLst/>
            <a:ahLst/>
            <a:cxnLst>
              <a:cxn ang="0">
                <a:pos x="wd2" y="hd2"/>
              </a:cxn>
              <a:cxn ang="5400000">
                <a:pos x="wd2" y="hd2"/>
              </a:cxn>
              <a:cxn ang="10800000">
                <a:pos x="wd2" y="hd2"/>
              </a:cxn>
              <a:cxn ang="16200000">
                <a:pos x="wd2" y="hd2"/>
              </a:cxn>
            </a:cxnLst>
            <a:rect l="0" t="0" r="r" b="b"/>
            <a:pathLst>
              <a:path w="21600" h="21600" extrusionOk="0">
                <a:moveTo>
                  <a:pt x="277" y="13725"/>
                </a:moveTo>
                <a:lnTo>
                  <a:pt x="450" y="14063"/>
                </a:lnTo>
                <a:lnTo>
                  <a:pt x="7782" y="14063"/>
                </a:lnTo>
                <a:lnTo>
                  <a:pt x="7921" y="15188"/>
                </a:lnTo>
                <a:lnTo>
                  <a:pt x="8422" y="17438"/>
                </a:lnTo>
                <a:lnTo>
                  <a:pt x="8837" y="18675"/>
                </a:lnTo>
                <a:lnTo>
                  <a:pt x="9200" y="19688"/>
                </a:lnTo>
                <a:lnTo>
                  <a:pt x="9667" y="20700"/>
                </a:lnTo>
                <a:lnTo>
                  <a:pt x="10151" y="21150"/>
                </a:lnTo>
                <a:lnTo>
                  <a:pt x="10912" y="21600"/>
                </a:lnTo>
                <a:lnTo>
                  <a:pt x="11621" y="21150"/>
                </a:lnTo>
                <a:lnTo>
                  <a:pt x="12503" y="20025"/>
                </a:lnTo>
                <a:lnTo>
                  <a:pt x="13299" y="17775"/>
                </a:lnTo>
                <a:lnTo>
                  <a:pt x="13783" y="15413"/>
                </a:lnTo>
                <a:lnTo>
                  <a:pt x="14025" y="14063"/>
                </a:lnTo>
                <a:lnTo>
                  <a:pt x="20926" y="14063"/>
                </a:lnTo>
                <a:lnTo>
                  <a:pt x="21168" y="13950"/>
                </a:lnTo>
                <a:lnTo>
                  <a:pt x="21341" y="13613"/>
                </a:lnTo>
                <a:lnTo>
                  <a:pt x="21496" y="12825"/>
                </a:lnTo>
                <a:lnTo>
                  <a:pt x="21565" y="11925"/>
                </a:lnTo>
                <a:lnTo>
                  <a:pt x="21600" y="10800"/>
                </a:lnTo>
                <a:lnTo>
                  <a:pt x="21600" y="1575"/>
                </a:lnTo>
                <a:lnTo>
                  <a:pt x="21410" y="0"/>
                </a:lnTo>
                <a:lnTo>
                  <a:pt x="21306" y="450"/>
                </a:lnTo>
                <a:lnTo>
                  <a:pt x="21220" y="2025"/>
                </a:lnTo>
                <a:lnTo>
                  <a:pt x="21150" y="3825"/>
                </a:lnTo>
                <a:lnTo>
                  <a:pt x="21064" y="3712"/>
                </a:lnTo>
                <a:lnTo>
                  <a:pt x="20943" y="3600"/>
                </a:lnTo>
                <a:lnTo>
                  <a:pt x="20683" y="2700"/>
                </a:lnTo>
                <a:lnTo>
                  <a:pt x="20510" y="1912"/>
                </a:lnTo>
                <a:lnTo>
                  <a:pt x="20234" y="1575"/>
                </a:lnTo>
                <a:lnTo>
                  <a:pt x="19940" y="2362"/>
                </a:lnTo>
                <a:lnTo>
                  <a:pt x="19680" y="3712"/>
                </a:lnTo>
                <a:lnTo>
                  <a:pt x="19473" y="2812"/>
                </a:lnTo>
                <a:lnTo>
                  <a:pt x="19317" y="2700"/>
                </a:lnTo>
                <a:lnTo>
                  <a:pt x="19075" y="1912"/>
                </a:lnTo>
                <a:lnTo>
                  <a:pt x="18833" y="2137"/>
                </a:lnTo>
                <a:lnTo>
                  <a:pt x="18660" y="3037"/>
                </a:lnTo>
                <a:lnTo>
                  <a:pt x="18574" y="4275"/>
                </a:lnTo>
                <a:lnTo>
                  <a:pt x="18383" y="3712"/>
                </a:lnTo>
                <a:lnTo>
                  <a:pt x="18089" y="3712"/>
                </a:lnTo>
                <a:lnTo>
                  <a:pt x="17726" y="3150"/>
                </a:lnTo>
                <a:lnTo>
                  <a:pt x="17415" y="4275"/>
                </a:lnTo>
                <a:lnTo>
                  <a:pt x="17121" y="2700"/>
                </a:lnTo>
                <a:lnTo>
                  <a:pt x="16758" y="3712"/>
                </a:lnTo>
                <a:lnTo>
                  <a:pt x="16412" y="6187"/>
                </a:lnTo>
                <a:lnTo>
                  <a:pt x="16118" y="5287"/>
                </a:lnTo>
                <a:lnTo>
                  <a:pt x="15858" y="4387"/>
                </a:lnTo>
                <a:lnTo>
                  <a:pt x="15582" y="3825"/>
                </a:lnTo>
                <a:lnTo>
                  <a:pt x="15219" y="4275"/>
                </a:lnTo>
                <a:lnTo>
                  <a:pt x="14648" y="4950"/>
                </a:lnTo>
                <a:lnTo>
                  <a:pt x="14146" y="4162"/>
                </a:lnTo>
                <a:lnTo>
                  <a:pt x="13956" y="4837"/>
                </a:lnTo>
                <a:lnTo>
                  <a:pt x="13731" y="6412"/>
                </a:lnTo>
                <a:lnTo>
                  <a:pt x="13541" y="9112"/>
                </a:lnTo>
                <a:lnTo>
                  <a:pt x="13334" y="10462"/>
                </a:lnTo>
                <a:lnTo>
                  <a:pt x="13230" y="12488"/>
                </a:lnTo>
                <a:lnTo>
                  <a:pt x="13005" y="13275"/>
                </a:lnTo>
                <a:lnTo>
                  <a:pt x="12607" y="13725"/>
                </a:lnTo>
                <a:lnTo>
                  <a:pt x="12158" y="13950"/>
                </a:lnTo>
                <a:lnTo>
                  <a:pt x="12054" y="14850"/>
                </a:lnTo>
                <a:lnTo>
                  <a:pt x="11466" y="14625"/>
                </a:lnTo>
                <a:lnTo>
                  <a:pt x="10964" y="15413"/>
                </a:lnTo>
                <a:lnTo>
                  <a:pt x="10463" y="15300"/>
                </a:lnTo>
                <a:lnTo>
                  <a:pt x="9615" y="16313"/>
                </a:lnTo>
                <a:lnTo>
                  <a:pt x="9148" y="13725"/>
                </a:lnTo>
                <a:lnTo>
                  <a:pt x="8630" y="13050"/>
                </a:lnTo>
                <a:lnTo>
                  <a:pt x="8094" y="8550"/>
                </a:lnTo>
                <a:lnTo>
                  <a:pt x="7851" y="6412"/>
                </a:lnTo>
                <a:lnTo>
                  <a:pt x="7592" y="5850"/>
                </a:lnTo>
                <a:lnTo>
                  <a:pt x="6900" y="5287"/>
                </a:lnTo>
                <a:lnTo>
                  <a:pt x="6347" y="4725"/>
                </a:lnTo>
                <a:lnTo>
                  <a:pt x="5742" y="3712"/>
                </a:lnTo>
                <a:lnTo>
                  <a:pt x="5171" y="4725"/>
                </a:lnTo>
                <a:lnTo>
                  <a:pt x="4531" y="2700"/>
                </a:lnTo>
                <a:lnTo>
                  <a:pt x="4029" y="2700"/>
                </a:lnTo>
                <a:lnTo>
                  <a:pt x="3701" y="3937"/>
                </a:lnTo>
                <a:lnTo>
                  <a:pt x="3493" y="2925"/>
                </a:lnTo>
                <a:lnTo>
                  <a:pt x="3217" y="3600"/>
                </a:lnTo>
                <a:lnTo>
                  <a:pt x="2853" y="3712"/>
                </a:lnTo>
                <a:lnTo>
                  <a:pt x="2508" y="4162"/>
                </a:lnTo>
                <a:lnTo>
                  <a:pt x="2110" y="4950"/>
                </a:lnTo>
                <a:lnTo>
                  <a:pt x="1764" y="3937"/>
                </a:lnTo>
                <a:lnTo>
                  <a:pt x="1418" y="4500"/>
                </a:lnTo>
                <a:lnTo>
                  <a:pt x="986" y="4837"/>
                </a:lnTo>
                <a:lnTo>
                  <a:pt x="709" y="4500"/>
                </a:lnTo>
                <a:lnTo>
                  <a:pt x="190" y="4275"/>
                </a:lnTo>
                <a:lnTo>
                  <a:pt x="0" y="5287"/>
                </a:lnTo>
                <a:lnTo>
                  <a:pt x="17" y="8325"/>
                </a:lnTo>
                <a:lnTo>
                  <a:pt x="52" y="11025"/>
                </a:lnTo>
                <a:lnTo>
                  <a:pt x="156" y="13275"/>
                </a:lnTo>
                <a:lnTo>
                  <a:pt x="277" y="13725"/>
                </a:lnTo>
              </a:path>
            </a:pathLst>
          </a:custGeom>
          <a:gradFill>
            <a:gsLst>
              <a:gs pos="0">
                <a:srgbClr val="CC6600"/>
              </a:gs>
              <a:gs pos="100000">
                <a:srgbClr val="000000"/>
              </a:gs>
            </a:gsLst>
            <a:lin ang="5400000"/>
          </a:gradFill>
          <a:ln w="12700">
            <a:miter lim="400000"/>
          </a:ln>
        </p:spPr>
        <p:txBody>
          <a:bodyPr lIns="45719" rIns="45719"/>
          <a:lstStyle/>
          <a:p>
            <a:pPr>
              <a:defRPr>
                <a:solidFill>
                  <a:srgbClr val="FFFFCC"/>
                </a:solidFill>
              </a:defRPr>
            </a:pPr>
            <a:endParaRPr/>
          </a:p>
        </p:txBody>
      </p:sp>
      <p:sp>
        <p:nvSpPr>
          <p:cNvPr id="2208" name="Freeform 11"/>
          <p:cNvSpPr/>
          <p:nvPr/>
        </p:nvSpPr>
        <p:spPr>
          <a:xfrm>
            <a:off x="3598862" y="557212"/>
            <a:ext cx="1946276" cy="227014"/>
          </a:xfrm>
          <a:custGeom>
            <a:avLst/>
            <a:gdLst/>
            <a:ahLst/>
            <a:cxnLst>
              <a:cxn ang="0">
                <a:pos x="wd2" y="hd2"/>
              </a:cxn>
              <a:cxn ang="5400000">
                <a:pos x="wd2" y="hd2"/>
              </a:cxn>
              <a:cxn ang="10800000">
                <a:pos x="wd2" y="hd2"/>
              </a:cxn>
              <a:cxn ang="16200000">
                <a:pos x="wd2" y="hd2"/>
              </a:cxn>
            </a:cxnLst>
            <a:rect l="0" t="0" r="r" b="b"/>
            <a:pathLst>
              <a:path w="21600" h="21600" extrusionOk="0">
                <a:moveTo>
                  <a:pt x="5973" y="7250"/>
                </a:moveTo>
                <a:lnTo>
                  <a:pt x="5303" y="6797"/>
                </a:lnTo>
                <a:lnTo>
                  <a:pt x="4634" y="7552"/>
                </a:lnTo>
                <a:lnTo>
                  <a:pt x="3858" y="7552"/>
                </a:lnTo>
                <a:lnTo>
                  <a:pt x="2837" y="7250"/>
                </a:lnTo>
                <a:lnTo>
                  <a:pt x="1145" y="7703"/>
                </a:lnTo>
                <a:lnTo>
                  <a:pt x="705" y="7401"/>
                </a:lnTo>
                <a:lnTo>
                  <a:pt x="282" y="7703"/>
                </a:lnTo>
                <a:lnTo>
                  <a:pt x="141" y="5438"/>
                </a:lnTo>
                <a:lnTo>
                  <a:pt x="18" y="3625"/>
                </a:lnTo>
                <a:lnTo>
                  <a:pt x="0" y="6948"/>
                </a:lnTo>
                <a:lnTo>
                  <a:pt x="141" y="10120"/>
                </a:lnTo>
                <a:lnTo>
                  <a:pt x="810" y="9667"/>
                </a:lnTo>
                <a:lnTo>
                  <a:pt x="1427" y="9365"/>
                </a:lnTo>
                <a:lnTo>
                  <a:pt x="1815" y="9516"/>
                </a:lnTo>
                <a:lnTo>
                  <a:pt x="2149" y="9667"/>
                </a:lnTo>
                <a:lnTo>
                  <a:pt x="2361" y="9818"/>
                </a:lnTo>
                <a:lnTo>
                  <a:pt x="2995" y="9667"/>
                </a:lnTo>
                <a:lnTo>
                  <a:pt x="3594" y="10271"/>
                </a:lnTo>
                <a:lnTo>
                  <a:pt x="5004" y="9667"/>
                </a:lnTo>
                <a:lnTo>
                  <a:pt x="6008" y="9516"/>
                </a:lnTo>
                <a:lnTo>
                  <a:pt x="6854" y="9667"/>
                </a:lnTo>
                <a:lnTo>
                  <a:pt x="7752" y="9667"/>
                </a:lnTo>
                <a:lnTo>
                  <a:pt x="8192" y="13897"/>
                </a:lnTo>
                <a:lnTo>
                  <a:pt x="8545" y="15860"/>
                </a:lnTo>
                <a:lnTo>
                  <a:pt x="9285" y="19787"/>
                </a:lnTo>
                <a:lnTo>
                  <a:pt x="9831" y="20543"/>
                </a:lnTo>
                <a:lnTo>
                  <a:pt x="10500" y="21600"/>
                </a:lnTo>
                <a:lnTo>
                  <a:pt x="11311" y="21600"/>
                </a:lnTo>
                <a:lnTo>
                  <a:pt x="12051" y="20694"/>
                </a:lnTo>
                <a:lnTo>
                  <a:pt x="12826" y="18277"/>
                </a:lnTo>
                <a:lnTo>
                  <a:pt x="13390" y="16011"/>
                </a:lnTo>
                <a:lnTo>
                  <a:pt x="13848" y="12386"/>
                </a:lnTo>
                <a:lnTo>
                  <a:pt x="14200" y="10876"/>
                </a:lnTo>
                <a:lnTo>
                  <a:pt x="14570" y="10120"/>
                </a:lnTo>
                <a:lnTo>
                  <a:pt x="15451" y="11178"/>
                </a:lnTo>
                <a:lnTo>
                  <a:pt x="16508" y="10271"/>
                </a:lnTo>
                <a:lnTo>
                  <a:pt x="17530" y="10422"/>
                </a:lnTo>
                <a:lnTo>
                  <a:pt x="17988" y="10120"/>
                </a:lnTo>
                <a:lnTo>
                  <a:pt x="18869" y="10573"/>
                </a:lnTo>
                <a:lnTo>
                  <a:pt x="19697" y="10120"/>
                </a:lnTo>
                <a:lnTo>
                  <a:pt x="20437" y="10876"/>
                </a:lnTo>
                <a:lnTo>
                  <a:pt x="21336" y="10422"/>
                </a:lnTo>
                <a:lnTo>
                  <a:pt x="21547" y="8459"/>
                </a:lnTo>
                <a:lnTo>
                  <a:pt x="21600" y="5136"/>
                </a:lnTo>
                <a:lnTo>
                  <a:pt x="21565" y="0"/>
                </a:lnTo>
                <a:lnTo>
                  <a:pt x="21336" y="5589"/>
                </a:lnTo>
                <a:lnTo>
                  <a:pt x="21212" y="8308"/>
                </a:lnTo>
                <a:lnTo>
                  <a:pt x="20631" y="8912"/>
                </a:lnTo>
                <a:lnTo>
                  <a:pt x="19592" y="8761"/>
                </a:lnTo>
                <a:lnTo>
                  <a:pt x="18746" y="8459"/>
                </a:lnTo>
                <a:lnTo>
                  <a:pt x="17319" y="8157"/>
                </a:lnTo>
                <a:lnTo>
                  <a:pt x="16579" y="8761"/>
                </a:lnTo>
                <a:lnTo>
                  <a:pt x="15592" y="8459"/>
                </a:lnTo>
                <a:lnTo>
                  <a:pt x="14993" y="9365"/>
                </a:lnTo>
                <a:lnTo>
                  <a:pt x="14588" y="8308"/>
                </a:lnTo>
                <a:lnTo>
                  <a:pt x="14359" y="8006"/>
                </a:lnTo>
                <a:lnTo>
                  <a:pt x="14165" y="6948"/>
                </a:lnTo>
                <a:lnTo>
                  <a:pt x="14253" y="4834"/>
                </a:lnTo>
                <a:lnTo>
                  <a:pt x="14253" y="2568"/>
                </a:lnTo>
                <a:lnTo>
                  <a:pt x="14059" y="3323"/>
                </a:lnTo>
                <a:lnTo>
                  <a:pt x="13848" y="7401"/>
                </a:lnTo>
                <a:lnTo>
                  <a:pt x="13390" y="10876"/>
                </a:lnTo>
                <a:lnTo>
                  <a:pt x="13126" y="13141"/>
                </a:lnTo>
                <a:lnTo>
                  <a:pt x="12650" y="15256"/>
                </a:lnTo>
                <a:lnTo>
                  <a:pt x="12350" y="14803"/>
                </a:lnTo>
                <a:lnTo>
                  <a:pt x="11822" y="16917"/>
                </a:lnTo>
                <a:lnTo>
                  <a:pt x="11346" y="17824"/>
                </a:lnTo>
                <a:lnTo>
                  <a:pt x="10888" y="18730"/>
                </a:lnTo>
                <a:lnTo>
                  <a:pt x="10307" y="16313"/>
                </a:lnTo>
                <a:lnTo>
                  <a:pt x="9813" y="16615"/>
                </a:lnTo>
                <a:lnTo>
                  <a:pt x="9620" y="13897"/>
                </a:lnTo>
                <a:lnTo>
                  <a:pt x="9162" y="14048"/>
                </a:lnTo>
                <a:lnTo>
                  <a:pt x="8932" y="14803"/>
                </a:lnTo>
                <a:lnTo>
                  <a:pt x="8562" y="12990"/>
                </a:lnTo>
                <a:lnTo>
                  <a:pt x="8263" y="11631"/>
                </a:lnTo>
                <a:lnTo>
                  <a:pt x="8122" y="9365"/>
                </a:lnTo>
                <a:lnTo>
                  <a:pt x="7858" y="4380"/>
                </a:lnTo>
                <a:lnTo>
                  <a:pt x="7611" y="3625"/>
                </a:lnTo>
                <a:lnTo>
                  <a:pt x="7488" y="6646"/>
                </a:lnTo>
                <a:lnTo>
                  <a:pt x="7276" y="6495"/>
                </a:lnTo>
                <a:lnTo>
                  <a:pt x="6554" y="8308"/>
                </a:lnTo>
                <a:lnTo>
                  <a:pt x="5973" y="7250"/>
                </a:lnTo>
              </a:path>
            </a:pathLst>
          </a:custGeom>
          <a:solidFill>
            <a:srgbClr val="000066"/>
          </a:solidFill>
          <a:ln w="12700">
            <a:miter lim="400000"/>
          </a:ln>
        </p:spPr>
        <p:txBody>
          <a:bodyPr lIns="45719" rIns="45719"/>
          <a:lstStyle/>
          <a:p>
            <a:pPr>
              <a:defRPr>
                <a:solidFill>
                  <a:srgbClr val="FFFFCC"/>
                </a:solidFill>
              </a:defRPr>
            </a:pPr>
            <a:endParaRPr/>
          </a:p>
        </p:txBody>
      </p:sp>
      <p:sp>
        <p:nvSpPr>
          <p:cNvPr id="2209" name="Freeform 12"/>
          <p:cNvSpPr/>
          <p:nvPr/>
        </p:nvSpPr>
        <p:spPr>
          <a:xfrm>
            <a:off x="4868862" y="249238"/>
            <a:ext cx="120651" cy="404813"/>
          </a:xfrm>
          <a:custGeom>
            <a:avLst/>
            <a:gdLst/>
            <a:ahLst/>
            <a:cxnLst>
              <a:cxn ang="0">
                <a:pos x="wd2" y="hd2"/>
              </a:cxn>
              <a:cxn ang="5400000">
                <a:pos x="wd2" y="hd2"/>
              </a:cxn>
              <a:cxn ang="10800000">
                <a:pos x="wd2" y="hd2"/>
              </a:cxn>
              <a:cxn ang="16200000">
                <a:pos x="wd2" y="hd2"/>
              </a:cxn>
            </a:cxnLst>
            <a:rect l="0" t="0" r="r" b="b"/>
            <a:pathLst>
              <a:path w="21600" h="21600" extrusionOk="0">
                <a:moveTo>
                  <a:pt x="14495" y="508"/>
                </a:moveTo>
                <a:lnTo>
                  <a:pt x="13358" y="2118"/>
                </a:lnTo>
                <a:lnTo>
                  <a:pt x="21600" y="2287"/>
                </a:lnTo>
                <a:lnTo>
                  <a:pt x="18474" y="5167"/>
                </a:lnTo>
                <a:lnTo>
                  <a:pt x="18758" y="7369"/>
                </a:lnTo>
                <a:lnTo>
                  <a:pt x="20747" y="9318"/>
                </a:lnTo>
                <a:lnTo>
                  <a:pt x="17337" y="11266"/>
                </a:lnTo>
                <a:lnTo>
                  <a:pt x="16200" y="13299"/>
                </a:lnTo>
                <a:lnTo>
                  <a:pt x="14495" y="15332"/>
                </a:lnTo>
                <a:lnTo>
                  <a:pt x="11937" y="16687"/>
                </a:lnTo>
                <a:lnTo>
                  <a:pt x="9095" y="18042"/>
                </a:lnTo>
                <a:lnTo>
                  <a:pt x="5684" y="19482"/>
                </a:lnTo>
                <a:lnTo>
                  <a:pt x="3695" y="20414"/>
                </a:lnTo>
                <a:lnTo>
                  <a:pt x="0" y="21600"/>
                </a:lnTo>
                <a:lnTo>
                  <a:pt x="2274" y="19482"/>
                </a:lnTo>
                <a:lnTo>
                  <a:pt x="6821" y="17958"/>
                </a:lnTo>
                <a:lnTo>
                  <a:pt x="5968" y="16264"/>
                </a:lnTo>
                <a:lnTo>
                  <a:pt x="10232" y="14146"/>
                </a:lnTo>
                <a:lnTo>
                  <a:pt x="12505" y="11605"/>
                </a:lnTo>
                <a:lnTo>
                  <a:pt x="11368" y="9148"/>
                </a:lnTo>
                <a:lnTo>
                  <a:pt x="12221" y="7200"/>
                </a:lnTo>
                <a:lnTo>
                  <a:pt x="11368" y="5760"/>
                </a:lnTo>
                <a:lnTo>
                  <a:pt x="5400" y="3049"/>
                </a:lnTo>
                <a:lnTo>
                  <a:pt x="1705" y="254"/>
                </a:lnTo>
                <a:lnTo>
                  <a:pt x="14211" y="0"/>
                </a:lnTo>
                <a:lnTo>
                  <a:pt x="14495" y="508"/>
                </a:lnTo>
              </a:path>
            </a:pathLst>
          </a:custGeom>
          <a:gradFill>
            <a:gsLst>
              <a:gs pos="0">
                <a:schemeClr val="accent3">
                  <a:lumOff val="44000"/>
                </a:schemeClr>
              </a:gs>
              <a:gs pos="50000">
                <a:srgbClr val="00CCFF"/>
              </a:gs>
              <a:gs pos="100000">
                <a:schemeClr val="accent3">
                  <a:lumOff val="44000"/>
                </a:schemeClr>
              </a:gs>
            </a:gsLst>
          </a:gradFill>
          <a:ln w="12700">
            <a:miter lim="400000"/>
          </a:ln>
        </p:spPr>
        <p:txBody>
          <a:bodyPr lIns="45719" rIns="45719"/>
          <a:lstStyle/>
          <a:p>
            <a:pPr>
              <a:defRPr>
                <a:solidFill>
                  <a:srgbClr val="FFFFCC"/>
                </a:solidFill>
              </a:defRPr>
            </a:pPr>
            <a:endParaRPr/>
          </a:p>
        </p:txBody>
      </p:sp>
      <p:sp>
        <p:nvSpPr>
          <p:cNvPr id="2210" name="Freeform 13"/>
          <p:cNvSpPr/>
          <p:nvPr/>
        </p:nvSpPr>
        <p:spPr>
          <a:xfrm>
            <a:off x="3605212" y="19050"/>
            <a:ext cx="1951038" cy="411163"/>
          </a:xfrm>
          <a:custGeom>
            <a:avLst/>
            <a:gdLst/>
            <a:ahLst/>
            <a:cxnLst>
              <a:cxn ang="0">
                <a:pos x="wd2" y="hd2"/>
              </a:cxn>
              <a:cxn ang="5400000">
                <a:pos x="wd2" y="hd2"/>
              </a:cxn>
              <a:cxn ang="10800000">
                <a:pos x="wd2" y="hd2"/>
              </a:cxn>
              <a:cxn ang="16200000">
                <a:pos x="wd2" y="hd2"/>
              </a:cxn>
            </a:cxnLst>
            <a:rect l="0" t="0" r="r" b="b"/>
            <a:pathLst>
              <a:path w="21600" h="21600" extrusionOk="0">
                <a:moveTo>
                  <a:pt x="0" y="14595"/>
                </a:moveTo>
                <a:lnTo>
                  <a:pt x="0" y="21600"/>
                </a:lnTo>
                <a:lnTo>
                  <a:pt x="53" y="18848"/>
                </a:lnTo>
                <a:lnTo>
                  <a:pt x="70" y="16763"/>
                </a:lnTo>
                <a:lnTo>
                  <a:pt x="88" y="12843"/>
                </a:lnTo>
                <a:lnTo>
                  <a:pt x="141" y="11008"/>
                </a:lnTo>
                <a:lnTo>
                  <a:pt x="281" y="10341"/>
                </a:lnTo>
                <a:lnTo>
                  <a:pt x="404" y="10842"/>
                </a:lnTo>
                <a:lnTo>
                  <a:pt x="580" y="10925"/>
                </a:lnTo>
                <a:lnTo>
                  <a:pt x="826" y="11509"/>
                </a:lnTo>
                <a:lnTo>
                  <a:pt x="984" y="12176"/>
                </a:lnTo>
                <a:lnTo>
                  <a:pt x="1160" y="12176"/>
                </a:lnTo>
                <a:lnTo>
                  <a:pt x="1318" y="11759"/>
                </a:lnTo>
                <a:lnTo>
                  <a:pt x="1494" y="10675"/>
                </a:lnTo>
                <a:lnTo>
                  <a:pt x="1634" y="10758"/>
                </a:lnTo>
                <a:lnTo>
                  <a:pt x="1898" y="11592"/>
                </a:lnTo>
                <a:lnTo>
                  <a:pt x="2214" y="12426"/>
                </a:lnTo>
                <a:lnTo>
                  <a:pt x="2390" y="12593"/>
                </a:lnTo>
                <a:lnTo>
                  <a:pt x="2671" y="12009"/>
                </a:lnTo>
                <a:lnTo>
                  <a:pt x="3005" y="13177"/>
                </a:lnTo>
                <a:lnTo>
                  <a:pt x="3251" y="12593"/>
                </a:lnTo>
                <a:lnTo>
                  <a:pt x="3656" y="11509"/>
                </a:lnTo>
                <a:lnTo>
                  <a:pt x="3902" y="11509"/>
                </a:lnTo>
                <a:lnTo>
                  <a:pt x="4183" y="10592"/>
                </a:lnTo>
                <a:lnTo>
                  <a:pt x="4376" y="10175"/>
                </a:lnTo>
                <a:lnTo>
                  <a:pt x="4657" y="11342"/>
                </a:lnTo>
                <a:lnTo>
                  <a:pt x="4886" y="11008"/>
                </a:lnTo>
                <a:lnTo>
                  <a:pt x="5079" y="11509"/>
                </a:lnTo>
                <a:lnTo>
                  <a:pt x="5360" y="11509"/>
                </a:lnTo>
                <a:lnTo>
                  <a:pt x="5483" y="11926"/>
                </a:lnTo>
                <a:lnTo>
                  <a:pt x="5677" y="11509"/>
                </a:lnTo>
                <a:lnTo>
                  <a:pt x="5817" y="10341"/>
                </a:lnTo>
                <a:lnTo>
                  <a:pt x="6362" y="11425"/>
                </a:lnTo>
                <a:lnTo>
                  <a:pt x="6608" y="12676"/>
                </a:lnTo>
                <a:lnTo>
                  <a:pt x="6714" y="14678"/>
                </a:lnTo>
                <a:lnTo>
                  <a:pt x="7891" y="10091"/>
                </a:lnTo>
                <a:lnTo>
                  <a:pt x="8172" y="8423"/>
                </a:lnTo>
                <a:lnTo>
                  <a:pt x="8454" y="7589"/>
                </a:lnTo>
                <a:lnTo>
                  <a:pt x="8770" y="6922"/>
                </a:lnTo>
                <a:lnTo>
                  <a:pt x="8717" y="8173"/>
                </a:lnTo>
                <a:lnTo>
                  <a:pt x="8366" y="10258"/>
                </a:lnTo>
                <a:lnTo>
                  <a:pt x="8594" y="9924"/>
                </a:lnTo>
                <a:lnTo>
                  <a:pt x="8928" y="9174"/>
                </a:lnTo>
                <a:lnTo>
                  <a:pt x="9174" y="9674"/>
                </a:lnTo>
                <a:lnTo>
                  <a:pt x="9332" y="11008"/>
                </a:lnTo>
                <a:lnTo>
                  <a:pt x="9245" y="12176"/>
                </a:lnTo>
                <a:lnTo>
                  <a:pt x="9561" y="12343"/>
                </a:lnTo>
                <a:lnTo>
                  <a:pt x="9825" y="13177"/>
                </a:lnTo>
                <a:lnTo>
                  <a:pt x="9930" y="14178"/>
                </a:lnTo>
                <a:lnTo>
                  <a:pt x="10159" y="13927"/>
                </a:lnTo>
                <a:lnTo>
                  <a:pt x="10299" y="14845"/>
                </a:lnTo>
                <a:lnTo>
                  <a:pt x="10510" y="16346"/>
                </a:lnTo>
                <a:lnTo>
                  <a:pt x="10686" y="16096"/>
                </a:lnTo>
                <a:lnTo>
                  <a:pt x="10580" y="14845"/>
                </a:lnTo>
                <a:lnTo>
                  <a:pt x="10510" y="13510"/>
                </a:lnTo>
                <a:lnTo>
                  <a:pt x="10369" y="13010"/>
                </a:lnTo>
                <a:lnTo>
                  <a:pt x="10211" y="12093"/>
                </a:lnTo>
                <a:lnTo>
                  <a:pt x="10299" y="10175"/>
                </a:lnTo>
                <a:lnTo>
                  <a:pt x="10176" y="8840"/>
                </a:lnTo>
                <a:lnTo>
                  <a:pt x="9860" y="8590"/>
                </a:lnTo>
                <a:lnTo>
                  <a:pt x="9948" y="7589"/>
                </a:lnTo>
                <a:lnTo>
                  <a:pt x="10159" y="6755"/>
                </a:lnTo>
                <a:lnTo>
                  <a:pt x="9614" y="6839"/>
                </a:lnTo>
                <a:lnTo>
                  <a:pt x="9860" y="6255"/>
                </a:lnTo>
                <a:lnTo>
                  <a:pt x="10317" y="5337"/>
                </a:lnTo>
                <a:lnTo>
                  <a:pt x="10088" y="5171"/>
                </a:lnTo>
                <a:lnTo>
                  <a:pt x="9491" y="5921"/>
                </a:lnTo>
                <a:lnTo>
                  <a:pt x="9209" y="5421"/>
                </a:lnTo>
                <a:lnTo>
                  <a:pt x="9403" y="4670"/>
                </a:lnTo>
                <a:lnTo>
                  <a:pt x="9825" y="4420"/>
                </a:lnTo>
                <a:lnTo>
                  <a:pt x="10176" y="4170"/>
                </a:lnTo>
                <a:lnTo>
                  <a:pt x="10545" y="3503"/>
                </a:lnTo>
                <a:lnTo>
                  <a:pt x="11160" y="3086"/>
                </a:lnTo>
                <a:lnTo>
                  <a:pt x="11600" y="3419"/>
                </a:lnTo>
                <a:lnTo>
                  <a:pt x="11881" y="4587"/>
                </a:lnTo>
                <a:lnTo>
                  <a:pt x="12162" y="5254"/>
                </a:lnTo>
                <a:lnTo>
                  <a:pt x="12373" y="4754"/>
                </a:lnTo>
                <a:lnTo>
                  <a:pt x="12672" y="5004"/>
                </a:lnTo>
                <a:lnTo>
                  <a:pt x="13023" y="6005"/>
                </a:lnTo>
                <a:lnTo>
                  <a:pt x="13322" y="7339"/>
                </a:lnTo>
                <a:lnTo>
                  <a:pt x="13586" y="9007"/>
                </a:lnTo>
                <a:lnTo>
                  <a:pt x="14007" y="9591"/>
                </a:lnTo>
                <a:lnTo>
                  <a:pt x="14341" y="10675"/>
                </a:lnTo>
                <a:lnTo>
                  <a:pt x="14552" y="11592"/>
                </a:lnTo>
                <a:lnTo>
                  <a:pt x="14869" y="12593"/>
                </a:lnTo>
                <a:lnTo>
                  <a:pt x="15220" y="12259"/>
                </a:lnTo>
                <a:lnTo>
                  <a:pt x="15449" y="11759"/>
                </a:lnTo>
                <a:lnTo>
                  <a:pt x="15888" y="11759"/>
                </a:lnTo>
                <a:lnTo>
                  <a:pt x="16117" y="10508"/>
                </a:lnTo>
                <a:lnTo>
                  <a:pt x="16310" y="10675"/>
                </a:lnTo>
                <a:lnTo>
                  <a:pt x="16450" y="10675"/>
                </a:lnTo>
                <a:lnTo>
                  <a:pt x="16626" y="11175"/>
                </a:lnTo>
                <a:lnTo>
                  <a:pt x="16820" y="11592"/>
                </a:lnTo>
                <a:lnTo>
                  <a:pt x="16960" y="10758"/>
                </a:lnTo>
                <a:lnTo>
                  <a:pt x="17118" y="10508"/>
                </a:lnTo>
                <a:lnTo>
                  <a:pt x="17241" y="10842"/>
                </a:lnTo>
                <a:lnTo>
                  <a:pt x="17382" y="10341"/>
                </a:lnTo>
                <a:lnTo>
                  <a:pt x="17663" y="11008"/>
                </a:lnTo>
                <a:lnTo>
                  <a:pt x="17839" y="12176"/>
                </a:lnTo>
                <a:lnTo>
                  <a:pt x="18015" y="12259"/>
                </a:lnTo>
                <a:lnTo>
                  <a:pt x="18138" y="12426"/>
                </a:lnTo>
                <a:lnTo>
                  <a:pt x="18296" y="12009"/>
                </a:lnTo>
                <a:lnTo>
                  <a:pt x="18419" y="11509"/>
                </a:lnTo>
                <a:lnTo>
                  <a:pt x="18524" y="11342"/>
                </a:lnTo>
                <a:lnTo>
                  <a:pt x="18683" y="10842"/>
                </a:lnTo>
                <a:lnTo>
                  <a:pt x="18876" y="10842"/>
                </a:lnTo>
                <a:lnTo>
                  <a:pt x="19052" y="11592"/>
                </a:lnTo>
                <a:lnTo>
                  <a:pt x="19315" y="12176"/>
                </a:lnTo>
                <a:lnTo>
                  <a:pt x="19544" y="11592"/>
                </a:lnTo>
                <a:lnTo>
                  <a:pt x="19667" y="11342"/>
                </a:lnTo>
                <a:lnTo>
                  <a:pt x="19825" y="11592"/>
                </a:lnTo>
                <a:lnTo>
                  <a:pt x="19948" y="11759"/>
                </a:lnTo>
                <a:lnTo>
                  <a:pt x="20106" y="12426"/>
                </a:lnTo>
                <a:lnTo>
                  <a:pt x="20282" y="12426"/>
                </a:lnTo>
                <a:lnTo>
                  <a:pt x="20493" y="12176"/>
                </a:lnTo>
                <a:lnTo>
                  <a:pt x="20739" y="11926"/>
                </a:lnTo>
                <a:lnTo>
                  <a:pt x="21038" y="11509"/>
                </a:lnTo>
                <a:lnTo>
                  <a:pt x="21248" y="11926"/>
                </a:lnTo>
                <a:lnTo>
                  <a:pt x="21372" y="12510"/>
                </a:lnTo>
                <a:lnTo>
                  <a:pt x="21459" y="13761"/>
                </a:lnTo>
                <a:lnTo>
                  <a:pt x="21530" y="15762"/>
                </a:lnTo>
                <a:lnTo>
                  <a:pt x="21600" y="18514"/>
                </a:lnTo>
                <a:lnTo>
                  <a:pt x="21600" y="11425"/>
                </a:lnTo>
                <a:lnTo>
                  <a:pt x="21565" y="10508"/>
                </a:lnTo>
                <a:lnTo>
                  <a:pt x="21512" y="9341"/>
                </a:lnTo>
                <a:lnTo>
                  <a:pt x="21407" y="8340"/>
                </a:lnTo>
                <a:lnTo>
                  <a:pt x="21178" y="7923"/>
                </a:lnTo>
                <a:lnTo>
                  <a:pt x="20862" y="7756"/>
                </a:lnTo>
                <a:lnTo>
                  <a:pt x="20598" y="7923"/>
                </a:lnTo>
                <a:lnTo>
                  <a:pt x="20317" y="7589"/>
                </a:lnTo>
                <a:lnTo>
                  <a:pt x="20036" y="8423"/>
                </a:lnTo>
                <a:lnTo>
                  <a:pt x="19755" y="8006"/>
                </a:lnTo>
                <a:lnTo>
                  <a:pt x="19509" y="7756"/>
                </a:lnTo>
                <a:lnTo>
                  <a:pt x="19315" y="7756"/>
                </a:lnTo>
                <a:lnTo>
                  <a:pt x="18823" y="8006"/>
                </a:lnTo>
                <a:lnTo>
                  <a:pt x="18559" y="8173"/>
                </a:lnTo>
                <a:lnTo>
                  <a:pt x="18278" y="7923"/>
                </a:lnTo>
                <a:lnTo>
                  <a:pt x="17997" y="8256"/>
                </a:lnTo>
                <a:lnTo>
                  <a:pt x="17646" y="7923"/>
                </a:lnTo>
                <a:lnTo>
                  <a:pt x="17505" y="7756"/>
                </a:lnTo>
                <a:lnTo>
                  <a:pt x="17241" y="7756"/>
                </a:lnTo>
                <a:lnTo>
                  <a:pt x="16978" y="7589"/>
                </a:lnTo>
                <a:lnTo>
                  <a:pt x="16784" y="8006"/>
                </a:lnTo>
                <a:lnTo>
                  <a:pt x="16626" y="7923"/>
                </a:lnTo>
                <a:lnTo>
                  <a:pt x="16275" y="7756"/>
                </a:lnTo>
                <a:lnTo>
                  <a:pt x="15976" y="8006"/>
                </a:lnTo>
                <a:lnTo>
                  <a:pt x="15712" y="8006"/>
                </a:lnTo>
                <a:lnTo>
                  <a:pt x="15396" y="7589"/>
                </a:lnTo>
                <a:lnTo>
                  <a:pt x="15132" y="8090"/>
                </a:lnTo>
                <a:lnTo>
                  <a:pt x="14921" y="7756"/>
                </a:lnTo>
                <a:lnTo>
                  <a:pt x="14728" y="8256"/>
                </a:lnTo>
                <a:lnTo>
                  <a:pt x="14517" y="8006"/>
                </a:lnTo>
                <a:lnTo>
                  <a:pt x="14271" y="7756"/>
                </a:lnTo>
                <a:lnTo>
                  <a:pt x="14131" y="7339"/>
                </a:lnTo>
                <a:lnTo>
                  <a:pt x="13797" y="5754"/>
                </a:lnTo>
                <a:lnTo>
                  <a:pt x="13428" y="4337"/>
                </a:lnTo>
                <a:lnTo>
                  <a:pt x="13094" y="3336"/>
                </a:lnTo>
                <a:lnTo>
                  <a:pt x="12777" y="2502"/>
                </a:lnTo>
                <a:lnTo>
                  <a:pt x="12303" y="1418"/>
                </a:lnTo>
                <a:lnTo>
                  <a:pt x="11811" y="667"/>
                </a:lnTo>
                <a:lnTo>
                  <a:pt x="11318" y="167"/>
                </a:lnTo>
                <a:lnTo>
                  <a:pt x="10844" y="0"/>
                </a:lnTo>
                <a:lnTo>
                  <a:pt x="10387" y="167"/>
                </a:lnTo>
                <a:lnTo>
                  <a:pt x="9842" y="667"/>
                </a:lnTo>
                <a:lnTo>
                  <a:pt x="9280" y="1418"/>
                </a:lnTo>
                <a:lnTo>
                  <a:pt x="8788" y="2419"/>
                </a:lnTo>
                <a:lnTo>
                  <a:pt x="8331" y="3753"/>
                </a:lnTo>
                <a:lnTo>
                  <a:pt x="7944" y="5254"/>
                </a:lnTo>
                <a:lnTo>
                  <a:pt x="7487" y="7256"/>
                </a:lnTo>
                <a:lnTo>
                  <a:pt x="7013" y="7923"/>
                </a:lnTo>
                <a:lnTo>
                  <a:pt x="6608" y="8256"/>
                </a:lnTo>
                <a:lnTo>
                  <a:pt x="6186" y="8423"/>
                </a:lnTo>
                <a:lnTo>
                  <a:pt x="5765" y="8090"/>
                </a:lnTo>
                <a:lnTo>
                  <a:pt x="4376" y="8090"/>
                </a:lnTo>
                <a:lnTo>
                  <a:pt x="4060" y="8006"/>
                </a:lnTo>
                <a:lnTo>
                  <a:pt x="3164" y="8256"/>
                </a:lnTo>
                <a:lnTo>
                  <a:pt x="2601" y="8090"/>
                </a:lnTo>
                <a:lnTo>
                  <a:pt x="1916" y="7756"/>
                </a:lnTo>
                <a:lnTo>
                  <a:pt x="1072" y="7923"/>
                </a:lnTo>
                <a:lnTo>
                  <a:pt x="562" y="7923"/>
                </a:lnTo>
                <a:lnTo>
                  <a:pt x="334" y="8006"/>
                </a:lnTo>
                <a:lnTo>
                  <a:pt x="176" y="8423"/>
                </a:lnTo>
                <a:lnTo>
                  <a:pt x="35" y="9424"/>
                </a:lnTo>
                <a:lnTo>
                  <a:pt x="0" y="11008"/>
                </a:lnTo>
                <a:lnTo>
                  <a:pt x="0" y="14595"/>
                </a:lnTo>
              </a:path>
            </a:pathLst>
          </a:custGeom>
          <a:solidFill>
            <a:schemeClr val="accent3">
              <a:lumOff val="44000"/>
            </a:schemeClr>
          </a:solidFill>
          <a:ln w="12700">
            <a:miter lim="400000"/>
          </a:ln>
        </p:spPr>
        <p:txBody>
          <a:bodyPr lIns="45719" rIns="45719"/>
          <a:lstStyle/>
          <a:p>
            <a:pPr>
              <a:defRPr>
                <a:solidFill>
                  <a:srgbClr val="FFFFCC"/>
                </a:solidFill>
              </a:defRPr>
            </a:pPr>
            <a:endParaRPr/>
          </a:p>
        </p:txBody>
      </p:sp>
      <p:sp>
        <p:nvSpPr>
          <p:cNvPr id="2211" name="Freeform 14"/>
          <p:cNvSpPr/>
          <p:nvPr/>
        </p:nvSpPr>
        <p:spPr>
          <a:xfrm>
            <a:off x="4191000" y="234949"/>
            <a:ext cx="88901" cy="398464"/>
          </a:xfrm>
          <a:custGeom>
            <a:avLst/>
            <a:gdLst/>
            <a:ahLst/>
            <a:cxnLst>
              <a:cxn ang="0">
                <a:pos x="wd2" y="hd2"/>
              </a:cxn>
              <a:cxn ang="5400000">
                <a:pos x="wd2" y="hd2"/>
              </a:cxn>
              <a:cxn ang="10800000">
                <a:pos x="wd2" y="hd2"/>
              </a:cxn>
              <a:cxn ang="16200000">
                <a:pos x="wd2" y="hd2"/>
              </a:cxn>
            </a:cxnLst>
            <a:rect l="0" t="0" r="r" b="b"/>
            <a:pathLst>
              <a:path w="21600" h="21600" extrusionOk="0">
                <a:moveTo>
                  <a:pt x="5014" y="516"/>
                </a:moveTo>
                <a:lnTo>
                  <a:pt x="6557" y="2151"/>
                </a:lnTo>
                <a:lnTo>
                  <a:pt x="5014" y="2926"/>
                </a:lnTo>
                <a:lnTo>
                  <a:pt x="2314" y="5335"/>
                </a:lnTo>
                <a:lnTo>
                  <a:pt x="386" y="7401"/>
                </a:lnTo>
                <a:lnTo>
                  <a:pt x="0" y="9294"/>
                </a:lnTo>
                <a:lnTo>
                  <a:pt x="1929" y="11618"/>
                </a:lnTo>
                <a:lnTo>
                  <a:pt x="3086" y="13769"/>
                </a:lnTo>
                <a:lnTo>
                  <a:pt x="5014" y="15834"/>
                </a:lnTo>
                <a:lnTo>
                  <a:pt x="10414" y="17211"/>
                </a:lnTo>
                <a:lnTo>
                  <a:pt x="12343" y="18674"/>
                </a:lnTo>
                <a:lnTo>
                  <a:pt x="17357" y="20137"/>
                </a:lnTo>
                <a:lnTo>
                  <a:pt x="21600" y="21600"/>
                </a:lnTo>
                <a:lnTo>
                  <a:pt x="19671" y="20223"/>
                </a:lnTo>
                <a:lnTo>
                  <a:pt x="15429" y="18588"/>
                </a:lnTo>
                <a:lnTo>
                  <a:pt x="16586" y="16867"/>
                </a:lnTo>
                <a:lnTo>
                  <a:pt x="10800" y="14629"/>
                </a:lnTo>
                <a:lnTo>
                  <a:pt x="5786" y="12048"/>
                </a:lnTo>
                <a:lnTo>
                  <a:pt x="4629" y="8089"/>
                </a:lnTo>
                <a:lnTo>
                  <a:pt x="6557" y="5508"/>
                </a:lnTo>
                <a:lnTo>
                  <a:pt x="9643" y="2926"/>
                </a:lnTo>
                <a:lnTo>
                  <a:pt x="10414" y="1033"/>
                </a:lnTo>
                <a:lnTo>
                  <a:pt x="5786" y="0"/>
                </a:lnTo>
                <a:lnTo>
                  <a:pt x="5014" y="516"/>
                </a:lnTo>
              </a:path>
            </a:pathLst>
          </a:custGeom>
          <a:solidFill>
            <a:schemeClr val="accent3">
              <a:lumOff val="44000"/>
            </a:schemeClr>
          </a:solidFill>
          <a:ln w="12700">
            <a:miter lim="400000"/>
          </a:ln>
        </p:spPr>
        <p:txBody>
          <a:bodyPr lIns="45719" rIns="45719"/>
          <a:lstStyle/>
          <a:p>
            <a:pPr>
              <a:defRPr>
                <a:solidFill>
                  <a:srgbClr val="FFFFCC"/>
                </a:solidFill>
              </a:defRPr>
            </a:pPr>
            <a:endParaRPr/>
          </a:p>
        </p:txBody>
      </p:sp>
      <p:grpSp>
        <p:nvGrpSpPr>
          <p:cNvPr id="2217" name="Group 15"/>
          <p:cNvGrpSpPr/>
          <p:nvPr/>
        </p:nvGrpSpPr>
        <p:grpSpPr>
          <a:xfrm>
            <a:off x="63500" y="153987"/>
            <a:ext cx="3433763" cy="519114"/>
            <a:chOff x="0" y="0"/>
            <a:chExt cx="3433762" cy="519112"/>
          </a:xfrm>
        </p:grpSpPr>
        <p:sp>
          <p:nvSpPr>
            <p:cNvPr id="2212" name="Freeform 16"/>
            <p:cNvSpPr/>
            <p:nvPr/>
          </p:nvSpPr>
          <p:spPr>
            <a:xfrm>
              <a:off x="0" y="0"/>
              <a:ext cx="3433763" cy="422276"/>
            </a:xfrm>
            <a:custGeom>
              <a:avLst/>
              <a:gdLst/>
              <a:ahLst/>
              <a:cxnLst>
                <a:cxn ang="0">
                  <a:pos x="wd2" y="hd2"/>
                </a:cxn>
                <a:cxn ang="5400000">
                  <a:pos x="wd2" y="hd2"/>
                </a:cxn>
                <a:cxn ang="10800000">
                  <a:pos x="wd2" y="hd2"/>
                </a:cxn>
                <a:cxn ang="16200000">
                  <a:pos x="wd2" y="hd2"/>
                </a:cxn>
              </a:cxnLst>
              <a:rect l="0" t="0" r="r" b="b"/>
              <a:pathLst>
                <a:path w="21600" h="21600" extrusionOk="0">
                  <a:moveTo>
                    <a:pt x="290" y="244"/>
                  </a:moveTo>
                  <a:lnTo>
                    <a:pt x="459" y="0"/>
                  </a:lnTo>
                  <a:lnTo>
                    <a:pt x="20931" y="0"/>
                  </a:lnTo>
                  <a:lnTo>
                    <a:pt x="21171" y="162"/>
                  </a:lnTo>
                  <a:lnTo>
                    <a:pt x="21340" y="731"/>
                  </a:lnTo>
                  <a:lnTo>
                    <a:pt x="21490" y="2111"/>
                  </a:lnTo>
                  <a:lnTo>
                    <a:pt x="21570" y="3735"/>
                  </a:lnTo>
                  <a:lnTo>
                    <a:pt x="21600" y="5603"/>
                  </a:lnTo>
                  <a:lnTo>
                    <a:pt x="21600" y="21600"/>
                  </a:lnTo>
                  <a:lnTo>
                    <a:pt x="0" y="21600"/>
                  </a:lnTo>
                  <a:lnTo>
                    <a:pt x="0" y="6659"/>
                  </a:lnTo>
                  <a:lnTo>
                    <a:pt x="10" y="4466"/>
                  </a:lnTo>
                  <a:lnTo>
                    <a:pt x="90" y="2355"/>
                  </a:lnTo>
                  <a:lnTo>
                    <a:pt x="160" y="1218"/>
                  </a:lnTo>
                  <a:lnTo>
                    <a:pt x="290" y="244"/>
                  </a:lnTo>
                </a:path>
              </a:pathLst>
            </a:custGeom>
            <a:gradFill flip="none" rotWithShape="1">
              <a:gsLst>
                <a:gs pos="0">
                  <a:srgbClr val="00CCFF"/>
                </a:gs>
                <a:gs pos="100000">
                  <a:schemeClr val="accent3">
                    <a:lumOff val="44000"/>
                  </a:schemeClr>
                </a:gs>
              </a:gsLst>
              <a:lin ang="5400000" scaled="0"/>
            </a:gra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213" name="Freeform 17"/>
            <p:cNvSpPr/>
            <p:nvPr/>
          </p:nvSpPr>
          <p:spPr>
            <a:xfrm>
              <a:off x="0" y="271462"/>
              <a:ext cx="3433763" cy="180976"/>
            </a:xfrm>
            <a:custGeom>
              <a:avLst/>
              <a:gdLst/>
              <a:ahLst/>
              <a:cxnLst>
                <a:cxn ang="0">
                  <a:pos x="wd2" y="hd2"/>
                </a:cxn>
                <a:cxn ang="5400000">
                  <a:pos x="wd2" y="hd2"/>
                </a:cxn>
                <a:cxn ang="10800000">
                  <a:pos x="wd2" y="hd2"/>
                </a:cxn>
                <a:cxn ang="16200000">
                  <a:pos x="wd2" y="hd2"/>
                </a:cxn>
              </a:cxnLst>
              <a:rect l="0" t="0" r="r" b="b"/>
              <a:pathLst>
                <a:path w="21600" h="21600" extrusionOk="0">
                  <a:moveTo>
                    <a:pt x="749" y="6632"/>
                  </a:moveTo>
                  <a:lnTo>
                    <a:pt x="1049" y="7389"/>
                  </a:lnTo>
                  <a:lnTo>
                    <a:pt x="1378" y="6632"/>
                  </a:lnTo>
                  <a:lnTo>
                    <a:pt x="1698" y="7389"/>
                  </a:lnTo>
                  <a:lnTo>
                    <a:pt x="1947" y="9474"/>
                  </a:lnTo>
                  <a:lnTo>
                    <a:pt x="2207" y="10989"/>
                  </a:lnTo>
                  <a:lnTo>
                    <a:pt x="2656" y="9663"/>
                  </a:lnTo>
                  <a:lnTo>
                    <a:pt x="3046" y="8905"/>
                  </a:lnTo>
                  <a:lnTo>
                    <a:pt x="3595" y="8905"/>
                  </a:lnTo>
                  <a:lnTo>
                    <a:pt x="3994" y="7768"/>
                  </a:lnTo>
                  <a:lnTo>
                    <a:pt x="4344" y="8905"/>
                  </a:lnTo>
                  <a:lnTo>
                    <a:pt x="4654" y="10042"/>
                  </a:lnTo>
                  <a:lnTo>
                    <a:pt x="4933" y="10421"/>
                  </a:lnTo>
                  <a:lnTo>
                    <a:pt x="5373" y="8905"/>
                  </a:lnTo>
                  <a:lnTo>
                    <a:pt x="5852" y="8905"/>
                  </a:lnTo>
                  <a:lnTo>
                    <a:pt x="6531" y="9474"/>
                  </a:lnTo>
                  <a:lnTo>
                    <a:pt x="6821" y="11558"/>
                  </a:lnTo>
                  <a:lnTo>
                    <a:pt x="7270" y="10989"/>
                  </a:lnTo>
                  <a:lnTo>
                    <a:pt x="7719" y="7768"/>
                  </a:lnTo>
                  <a:lnTo>
                    <a:pt x="8139" y="6632"/>
                  </a:lnTo>
                  <a:lnTo>
                    <a:pt x="8428" y="7768"/>
                  </a:lnTo>
                  <a:lnTo>
                    <a:pt x="8788" y="10611"/>
                  </a:lnTo>
                  <a:lnTo>
                    <a:pt x="9197" y="11747"/>
                  </a:lnTo>
                  <a:lnTo>
                    <a:pt x="9667" y="9853"/>
                  </a:lnTo>
                  <a:lnTo>
                    <a:pt x="9876" y="9284"/>
                  </a:lnTo>
                  <a:lnTo>
                    <a:pt x="10116" y="10611"/>
                  </a:lnTo>
                  <a:lnTo>
                    <a:pt x="10306" y="8905"/>
                  </a:lnTo>
                  <a:lnTo>
                    <a:pt x="10515" y="6632"/>
                  </a:lnTo>
                  <a:lnTo>
                    <a:pt x="10765" y="4547"/>
                  </a:lnTo>
                  <a:lnTo>
                    <a:pt x="11035" y="3979"/>
                  </a:lnTo>
                  <a:lnTo>
                    <a:pt x="11344" y="4547"/>
                  </a:lnTo>
                  <a:lnTo>
                    <a:pt x="11654" y="3600"/>
                  </a:lnTo>
                  <a:lnTo>
                    <a:pt x="11963" y="2463"/>
                  </a:lnTo>
                  <a:lnTo>
                    <a:pt x="12163" y="2463"/>
                  </a:lnTo>
                  <a:lnTo>
                    <a:pt x="12353" y="2842"/>
                  </a:lnTo>
                  <a:lnTo>
                    <a:pt x="12632" y="5495"/>
                  </a:lnTo>
                  <a:lnTo>
                    <a:pt x="12912" y="5116"/>
                  </a:lnTo>
                  <a:lnTo>
                    <a:pt x="13142" y="7768"/>
                  </a:lnTo>
                  <a:lnTo>
                    <a:pt x="13591" y="7768"/>
                  </a:lnTo>
                  <a:lnTo>
                    <a:pt x="13971" y="6253"/>
                  </a:lnTo>
                  <a:lnTo>
                    <a:pt x="14150" y="8337"/>
                  </a:lnTo>
                  <a:lnTo>
                    <a:pt x="14340" y="10421"/>
                  </a:lnTo>
                  <a:lnTo>
                    <a:pt x="14600" y="9853"/>
                  </a:lnTo>
                  <a:lnTo>
                    <a:pt x="14909" y="10989"/>
                  </a:lnTo>
                  <a:lnTo>
                    <a:pt x="15239" y="9853"/>
                  </a:lnTo>
                  <a:lnTo>
                    <a:pt x="15868" y="10989"/>
                  </a:lnTo>
                  <a:lnTo>
                    <a:pt x="16138" y="12126"/>
                  </a:lnTo>
                  <a:lnTo>
                    <a:pt x="16447" y="9284"/>
                  </a:lnTo>
                  <a:lnTo>
                    <a:pt x="16647" y="9095"/>
                  </a:lnTo>
                  <a:lnTo>
                    <a:pt x="16887" y="10042"/>
                  </a:lnTo>
                  <a:lnTo>
                    <a:pt x="17116" y="9663"/>
                  </a:lnTo>
                  <a:lnTo>
                    <a:pt x="17406" y="6632"/>
                  </a:lnTo>
                  <a:lnTo>
                    <a:pt x="17905" y="5874"/>
                  </a:lnTo>
                  <a:lnTo>
                    <a:pt x="18145" y="6253"/>
                  </a:lnTo>
                  <a:lnTo>
                    <a:pt x="18394" y="6253"/>
                  </a:lnTo>
                  <a:lnTo>
                    <a:pt x="18754" y="2463"/>
                  </a:lnTo>
                  <a:lnTo>
                    <a:pt x="18964" y="1137"/>
                  </a:lnTo>
                  <a:lnTo>
                    <a:pt x="19233" y="1705"/>
                  </a:lnTo>
                  <a:lnTo>
                    <a:pt x="19543" y="5495"/>
                  </a:lnTo>
                  <a:lnTo>
                    <a:pt x="19852" y="3221"/>
                  </a:lnTo>
                  <a:lnTo>
                    <a:pt x="20142" y="0"/>
                  </a:lnTo>
                  <a:lnTo>
                    <a:pt x="20392" y="189"/>
                  </a:lnTo>
                  <a:lnTo>
                    <a:pt x="20681" y="6632"/>
                  </a:lnTo>
                  <a:lnTo>
                    <a:pt x="20901" y="5495"/>
                  </a:lnTo>
                  <a:lnTo>
                    <a:pt x="21221" y="2842"/>
                  </a:lnTo>
                  <a:lnTo>
                    <a:pt x="21470" y="2653"/>
                  </a:lnTo>
                  <a:lnTo>
                    <a:pt x="21600" y="4926"/>
                  </a:lnTo>
                  <a:lnTo>
                    <a:pt x="21600" y="21600"/>
                  </a:lnTo>
                  <a:lnTo>
                    <a:pt x="9077" y="16863"/>
                  </a:lnTo>
                  <a:lnTo>
                    <a:pt x="8918" y="17432"/>
                  </a:lnTo>
                  <a:lnTo>
                    <a:pt x="0" y="15537"/>
                  </a:lnTo>
                  <a:lnTo>
                    <a:pt x="0" y="3411"/>
                  </a:lnTo>
                  <a:lnTo>
                    <a:pt x="130" y="5116"/>
                  </a:lnTo>
                  <a:lnTo>
                    <a:pt x="320" y="5874"/>
                  </a:lnTo>
                  <a:lnTo>
                    <a:pt x="559" y="6063"/>
                  </a:lnTo>
                  <a:lnTo>
                    <a:pt x="749" y="6632"/>
                  </a:lnTo>
                </a:path>
              </a:pathLst>
            </a:custGeom>
            <a:solidFill>
              <a:srgbClr val="003300"/>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214" name="Freeform 18"/>
            <p:cNvSpPr/>
            <p:nvPr/>
          </p:nvSpPr>
          <p:spPr>
            <a:xfrm>
              <a:off x="0" y="333375"/>
              <a:ext cx="3433763" cy="185738"/>
            </a:xfrm>
            <a:custGeom>
              <a:avLst/>
              <a:gdLst/>
              <a:ahLst/>
              <a:cxnLst>
                <a:cxn ang="0">
                  <a:pos x="wd2" y="hd2"/>
                </a:cxn>
                <a:cxn ang="5400000">
                  <a:pos x="wd2" y="hd2"/>
                </a:cxn>
                <a:cxn ang="10800000">
                  <a:pos x="wd2" y="hd2"/>
                </a:cxn>
                <a:cxn ang="16200000">
                  <a:pos x="wd2" y="hd2"/>
                </a:cxn>
              </a:cxnLst>
              <a:rect l="0" t="0" r="r" b="b"/>
              <a:pathLst>
                <a:path w="21600" h="21600" extrusionOk="0">
                  <a:moveTo>
                    <a:pt x="290" y="21046"/>
                  </a:moveTo>
                  <a:lnTo>
                    <a:pt x="459" y="21415"/>
                  </a:lnTo>
                  <a:lnTo>
                    <a:pt x="659" y="21600"/>
                  </a:lnTo>
                  <a:lnTo>
                    <a:pt x="20931" y="21600"/>
                  </a:lnTo>
                  <a:lnTo>
                    <a:pt x="21171" y="21231"/>
                  </a:lnTo>
                  <a:lnTo>
                    <a:pt x="21340" y="20862"/>
                  </a:lnTo>
                  <a:lnTo>
                    <a:pt x="21490" y="19569"/>
                  </a:lnTo>
                  <a:lnTo>
                    <a:pt x="21570" y="18092"/>
                  </a:lnTo>
                  <a:lnTo>
                    <a:pt x="21600" y="16615"/>
                  </a:lnTo>
                  <a:lnTo>
                    <a:pt x="21600" y="2400"/>
                  </a:lnTo>
                  <a:lnTo>
                    <a:pt x="21410" y="0"/>
                  </a:lnTo>
                  <a:lnTo>
                    <a:pt x="21310" y="738"/>
                  </a:lnTo>
                  <a:lnTo>
                    <a:pt x="21221" y="3138"/>
                  </a:lnTo>
                  <a:lnTo>
                    <a:pt x="21151" y="5908"/>
                  </a:lnTo>
                  <a:lnTo>
                    <a:pt x="21061" y="5723"/>
                  </a:lnTo>
                  <a:lnTo>
                    <a:pt x="20941" y="5354"/>
                  </a:lnTo>
                  <a:lnTo>
                    <a:pt x="20681" y="4062"/>
                  </a:lnTo>
                  <a:lnTo>
                    <a:pt x="20512" y="2954"/>
                  </a:lnTo>
                  <a:lnTo>
                    <a:pt x="20242" y="2400"/>
                  </a:lnTo>
                  <a:lnTo>
                    <a:pt x="19952" y="3692"/>
                  </a:lnTo>
                  <a:lnTo>
                    <a:pt x="19673" y="5723"/>
                  </a:lnTo>
                  <a:lnTo>
                    <a:pt x="19483" y="4246"/>
                  </a:lnTo>
                  <a:lnTo>
                    <a:pt x="19313" y="4062"/>
                  </a:lnTo>
                  <a:lnTo>
                    <a:pt x="19074" y="2954"/>
                  </a:lnTo>
                  <a:lnTo>
                    <a:pt x="18824" y="3323"/>
                  </a:lnTo>
                  <a:lnTo>
                    <a:pt x="18654" y="4615"/>
                  </a:lnTo>
                  <a:lnTo>
                    <a:pt x="18584" y="6462"/>
                  </a:lnTo>
                  <a:lnTo>
                    <a:pt x="18384" y="5723"/>
                  </a:lnTo>
                  <a:lnTo>
                    <a:pt x="18105" y="5723"/>
                  </a:lnTo>
                  <a:lnTo>
                    <a:pt x="17735" y="4800"/>
                  </a:lnTo>
                  <a:lnTo>
                    <a:pt x="17416" y="6462"/>
                  </a:lnTo>
                  <a:lnTo>
                    <a:pt x="17136" y="4062"/>
                  </a:lnTo>
                  <a:lnTo>
                    <a:pt x="16767" y="5723"/>
                  </a:lnTo>
                  <a:lnTo>
                    <a:pt x="16417" y="9415"/>
                  </a:lnTo>
                  <a:lnTo>
                    <a:pt x="16118" y="8123"/>
                  </a:lnTo>
                  <a:lnTo>
                    <a:pt x="15868" y="6646"/>
                  </a:lnTo>
                  <a:lnTo>
                    <a:pt x="15578" y="5908"/>
                  </a:lnTo>
                  <a:lnTo>
                    <a:pt x="15219" y="6462"/>
                  </a:lnTo>
                  <a:lnTo>
                    <a:pt x="14650" y="7569"/>
                  </a:lnTo>
                  <a:lnTo>
                    <a:pt x="14150" y="6277"/>
                  </a:lnTo>
                  <a:lnTo>
                    <a:pt x="13931" y="7015"/>
                  </a:lnTo>
                  <a:lnTo>
                    <a:pt x="13651" y="5723"/>
                  </a:lnTo>
                  <a:lnTo>
                    <a:pt x="13461" y="4246"/>
                  </a:lnTo>
                  <a:lnTo>
                    <a:pt x="13252" y="4062"/>
                  </a:lnTo>
                  <a:lnTo>
                    <a:pt x="12852" y="4800"/>
                  </a:lnTo>
                  <a:lnTo>
                    <a:pt x="12353" y="7569"/>
                  </a:lnTo>
                  <a:lnTo>
                    <a:pt x="11923" y="5169"/>
                  </a:lnTo>
                  <a:lnTo>
                    <a:pt x="11574" y="5723"/>
                  </a:lnTo>
                  <a:lnTo>
                    <a:pt x="11234" y="8862"/>
                  </a:lnTo>
                  <a:lnTo>
                    <a:pt x="10635" y="6646"/>
                  </a:lnTo>
                  <a:lnTo>
                    <a:pt x="10176" y="7754"/>
                  </a:lnTo>
                  <a:lnTo>
                    <a:pt x="9866" y="6646"/>
                  </a:lnTo>
                  <a:lnTo>
                    <a:pt x="9417" y="7200"/>
                  </a:lnTo>
                  <a:lnTo>
                    <a:pt x="8958" y="8862"/>
                  </a:lnTo>
                  <a:lnTo>
                    <a:pt x="8648" y="8308"/>
                  </a:lnTo>
                  <a:lnTo>
                    <a:pt x="7999" y="7754"/>
                  </a:lnTo>
                  <a:lnTo>
                    <a:pt x="7589" y="8862"/>
                  </a:lnTo>
                  <a:lnTo>
                    <a:pt x="6910" y="8123"/>
                  </a:lnTo>
                  <a:lnTo>
                    <a:pt x="6351" y="7200"/>
                  </a:lnTo>
                  <a:lnTo>
                    <a:pt x="5742" y="5723"/>
                  </a:lnTo>
                  <a:lnTo>
                    <a:pt x="5173" y="7200"/>
                  </a:lnTo>
                  <a:lnTo>
                    <a:pt x="4534" y="4062"/>
                  </a:lnTo>
                  <a:lnTo>
                    <a:pt x="4034" y="4062"/>
                  </a:lnTo>
                  <a:lnTo>
                    <a:pt x="3705" y="6092"/>
                  </a:lnTo>
                  <a:lnTo>
                    <a:pt x="3485" y="4431"/>
                  </a:lnTo>
                  <a:lnTo>
                    <a:pt x="3216" y="5354"/>
                  </a:lnTo>
                  <a:lnTo>
                    <a:pt x="2866" y="5723"/>
                  </a:lnTo>
                  <a:lnTo>
                    <a:pt x="2517" y="6277"/>
                  </a:lnTo>
                  <a:lnTo>
                    <a:pt x="2107" y="7569"/>
                  </a:lnTo>
                  <a:lnTo>
                    <a:pt x="1758" y="6092"/>
                  </a:lnTo>
                  <a:lnTo>
                    <a:pt x="1428" y="6831"/>
                  </a:lnTo>
                  <a:lnTo>
                    <a:pt x="989" y="7385"/>
                  </a:lnTo>
                  <a:lnTo>
                    <a:pt x="709" y="6831"/>
                  </a:lnTo>
                  <a:lnTo>
                    <a:pt x="200" y="6462"/>
                  </a:lnTo>
                  <a:lnTo>
                    <a:pt x="0" y="8123"/>
                  </a:lnTo>
                  <a:lnTo>
                    <a:pt x="20" y="12738"/>
                  </a:lnTo>
                  <a:lnTo>
                    <a:pt x="50" y="16800"/>
                  </a:lnTo>
                  <a:lnTo>
                    <a:pt x="160" y="20308"/>
                  </a:lnTo>
                  <a:lnTo>
                    <a:pt x="290" y="21046"/>
                  </a:lnTo>
                </a:path>
              </a:pathLst>
            </a:custGeom>
            <a:gradFill flip="none" rotWithShape="1">
              <a:gsLst>
                <a:gs pos="0">
                  <a:srgbClr val="CC6600"/>
                </a:gs>
                <a:gs pos="100000">
                  <a:srgbClr val="000000"/>
                </a:gs>
              </a:gsLst>
              <a:lin ang="5400000" scaled="0"/>
            </a:gra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215" name="Freeform 19"/>
            <p:cNvSpPr/>
            <p:nvPr/>
          </p:nvSpPr>
          <p:spPr>
            <a:xfrm>
              <a:off x="19050" y="11112"/>
              <a:ext cx="3379788" cy="241301"/>
            </a:xfrm>
            <a:custGeom>
              <a:avLst/>
              <a:gdLst/>
              <a:ahLst/>
              <a:cxnLst>
                <a:cxn ang="0">
                  <a:pos x="wd2" y="hd2"/>
                </a:cxn>
                <a:cxn ang="5400000">
                  <a:pos x="wd2" y="hd2"/>
                </a:cxn>
                <a:cxn ang="10800000">
                  <a:pos x="wd2" y="hd2"/>
                </a:cxn>
                <a:cxn ang="16200000">
                  <a:pos x="wd2" y="hd2"/>
                </a:cxn>
              </a:cxnLst>
              <a:rect l="0" t="0" r="r" b="b"/>
              <a:pathLst>
                <a:path w="21600" h="21600" extrusionOk="0">
                  <a:moveTo>
                    <a:pt x="0" y="10516"/>
                  </a:moveTo>
                  <a:lnTo>
                    <a:pt x="0" y="21600"/>
                  </a:lnTo>
                  <a:lnTo>
                    <a:pt x="51" y="17337"/>
                  </a:lnTo>
                  <a:lnTo>
                    <a:pt x="71" y="13926"/>
                  </a:lnTo>
                  <a:lnTo>
                    <a:pt x="91" y="7816"/>
                  </a:lnTo>
                  <a:lnTo>
                    <a:pt x="152" y="4832"/>
                  </a:lnTo>
                  <a:lnTo>
                    <a:pt x="284" y="3837"/>
                  </a:lnTo>
                  <a:lnTo>
                    <a:pt x="609" y="3126"/>
                  </a:lnTo>
                  <a:lnTo>
                    <a:pt x="1025" y="3411"/>
                  </a:lnTo>
                  <a:lnTo>
                    <a:pt x="2029" y="3411"/>
                  </a:lnTo>
                  <a:lnTo>
                    <a:pt x="2465" y="3979"/>
                  </a:lnTo>
                  <a:lnTo>
                    <a:pt x="3105" y="3411"/>
                  </a:lnTo>
                  <a:lnTo>
                    <a:pt x="3835" y="3695"/>
                  </a:lnTo>
                  <a:lnTo>
                    <a:pt x="4373" y="3553"/>
                  </a:lnTo>
                  <a:lnTo>
                    <a:pt x="5448" y="3979"/>
                  </a:lnTo>
                  <a:lnTo>
                    <a:pt x="5824" y="3837"/>
                  </a:lnTo>
                  <a:lnTo>
                    <a:pt x="6544" y="3411"/>
                  </a:lnTo>
                  <a:lnTo>
                    <a:pt x="6787" y="4121"/>
                  </a:lnTo>
                  <a:lnTo>
                    <a:pt x="7457" y="3411"/>
                  </a:lnTo>
                  <a:lnTo>
                    <a:pt x="8482" y="3837"/>
                  </a:lnTo>
                  <a:lnTo>
                    <a:pt x="8827" y="4405"/>
                  </a:lnTo>
                  <a:lnTo>
                    <a:pt x="9364" y="3979"/>
                  </a:lnTo>
                  <a:lnTo>
                    <a:pt x="9821" y="4689"/>
                  </a:lnTo>
                  <a:lnTo>
                    <a:pt x="10206" y="4689"/>
                  </a:lnTo>
                  <a:lnTo>
                    <a:pt x="10957" y="3979"/>
                  </a:lnTo>
                  <a:lnTo>
                    <a:pt x="11667" y="4405"/>
                  </a:lnTo>
                  <a:lnTo>
                    <a:pt x="12296" y="5400"/>
                  </a:lnTo>
                  <a:lnTo>
                    <a:pt x="12499" y="5542"/>
                  </a:lnTo>
                  <a:lnTo>
                    <a:pt x="13352" y="4974"/>
                  </a:lnTo>
                  <a:lnTo>
                    <a:pt x="14153" y="4547"/>
                  </a:lnTo>
                  <a:lnTo>
                    <a:pt x="14346" y="4263"/>
                  </a:lnTo>
                  <a:lnTo>
                    <a:pt x="14650" y="4405"/>
                  </a:lnTo>
                  <a:lnTo>
                    <a:pt x="15482" y="4832"/>
                  </a:lnTo>
                  <a:lnTo>
                    <a:pt x="16121" y="4121"/>
                  </a:lnTo>
                  <a:lnTo>
                    <a:pt x="16446" y="4263"/>
                  </a:lnTo>
                  <a:lnTo>
                    <a:pt x="16963" y="4405"/>
                  </a:lnTo>
                  <a:lnTo>
                    <a:pt x="17390" y="3837"/>
                  </a:lnTo>
                  <a:lnTo>
                    <a:pt x="17684" y="3411"/>
                  </a:lnTo>
                  <a:lnTo>
                    <a:pt x="18069" y="4263"/>
                  </a:lnTo>
                  <a:lnTo>
                    <a:pt x="18881" y="4547"/>
                  </a:lnTo>
                  <a:lnTo>
                    <a:pt x="19419" y="3411"/>
                  </a:lnTo>
                  <a:lnTo>
                    <a:pt x="20200" y="4405"/>
                  </a:lnTo>
                  <a:lnTo>
                    <a:pt x="21052" y="4405"/>
                  </a:lnTo>
                  <a:lnTo>
                    <a:pt x="21245" y="6253"/>
                  </a:lnTo>
                  <a:lnTo>
                    <a:pt x="21367" y="7247"/>
                  </a:lnTo>
                  <a:lnTo>
                    <a:pt x="21458" y="9095"/>
                  </a:lnTo>
                  <a:lnTo>
                    <a:pt x="21529" y="12363"/>
                  </a:lnTo>
                  <a:lnTo>
                    <a:pt x="21600" y="16626"/>
                  </a:lnTo>
                  <a:lnTo>
                    <a:pt x="21600" y="5542"/>
                  </a:lnTo>
                  <a:lnTo>
                    <a:pt x="21559" y="3979"/>
                  </a:lnTo>
                  <a:lnTo>
                    <a:pt x="21509" y="2132"/>
                  </a:lnTo>
                  <a:lnTo>
                    <a:pt x="21204" y="995"/>
                  </a:lnTo>
                  <a:lnTo>
                    <a:pt x="20027" y="711"/>
                  </a:lnTo>
                  <a:lnTo>
                    <a:pt x="19753" y="142"/>
                  </a:lnTo>
                  <a:lnTo>
                    <a:pt x="18830" y="142"/>
                  </a:lnTo>
                  <a:lnTo>
                    <a:pt x="18556" y="426"/>
                  </a:lnTo>
                  <a:lnTo>
                    <a:pt x="17998" y="426"/>
                  </a:lnTo>
                  <a:lnTo>
                    <a:pt x="17582" y="284"/>
                  </a:lnTo>
                  <a:lnTo>
                    <a:pt x="16821" y="995"/>
                  </a:lnTo>
                  <a:lnTo>
                    <a:pt x="15239" y="426"/>
                  </a:lnTo>
                  <a:lnTo>
                    <a:pt x="14742" y="711"/>
                  </a:lnTo>
                  <a:lnTo>
                    <a:pt x="13869" y="1279"/>
                  </a:lnTo>
                  <a:lnTo>
                    <a:pt x="13311" y="853"/>
                  </a:lnTo>
                  <a:lnTo>
                    <a:pt x="12753" y="711"/>
                  </a:lnTo>
                  <a:lnTo>
                    <a:pt x="12296" y="711"/>
                  </a:lnTo>
                  <a:lnTo>
                    <a:pt x="11809" y="1137"/>
                  </a:lnTo>
                  <a:lnTo>
                    <a:pt x="11515" y="568"/>
                  </a:lnTo>
                  <a:lnTo>
                    <a:pt x="10460" y="711"/>
                  </a:lnTo>
                  <a:lnTo>
                    <a:pt x="10146" y="711"/>
                  </a:lnTo>
                  <a:lnTo>
                    <a:pt x="9588" y="568"/>
                  </a:lnTo>
                  <a:lnTo>
                    <a:pt x="8492" y="853"/>
                  </a:lnTo>
                  <a:lnTo>
                    <a:pt x="7518" y="568"/>
                  </a:lnTo>
                  <a:lnTo>
                    <a:pt x="6615" y="568"/>
                  </a:lnTo>
                  <a:lnTo>
                    <a:pt x="6189" y="711"/>
                  </a:lnTo>
                  <a:lnTo>
                    <a:pt x="5773" y="284"/>
                  </a:lnTo>
                  <a:lnTo>
                    <a:pt x="4373" y="284"/>
                  </a:lnTo>
                  <a:lnTo>
                    <a:pt x="3165" y="568"/>
                  </a:lnTo>
                  <a:lnTo>
                    <a:pt x="2597" y="284"/>
                  </a:lnTo>
                  <a:lnTo>
                    <a:pt x="1928" y="568"/>
                  </a:lnTo>
                  <a:lnTo>
                    <a:pt x="1086" y="0"/>
                  </a:lnTo>
                  <a:lnTo>
                    <a:pt x="568" y="0"/>
                  </a:lnTo>
                  <a:lnTo>
                    <a:pt x="345" y="142"/>
                  </a:lnTo>
                  <a:lnTo>
                    <a:pt x="193" y="711"/>
                  </a:lnTo>
                  <a:lnTo>
                    <a:pt x="51" y="2416"/>
                  </a:lnTo>
                  <a:lnTo>
                    <a:pt x="10" y="4974"/>
                  </a:lnTo>
                  <a:lnTo>
                    <a:pt x="0" y="7532"/>
                  </a:lnTo>
                  <a:lnTo>
                    <a:pt x="0" y="10516"/>
                  </a:lnTo>
                </a:path>
              </a:pathLst>
            </a:custGeom>
            <a:solidFill>
              <a:schemeClr val="accent3">
                <a:lumOff val="44000"/>
              </a:schemeClr>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216" name="Freeform 20"/>
            <p:cNvSpPr/>
            <p:nvPr/>
          </p:nvSpPr>
          <p:spPr>
            <a:xfrm>
              <a:off x="26987" y="396875"/>
              <a:ext cx="3376614" cy="96838"/>
            </a:xfrm>
            <a:custGeom>
              <a:avLst/>
              <a:gdLst/>
              <a:ahLst/>
              <a:cxnLst>
                <a:cxn ang="0">
                  <a:pos x="wd2" y="hd2"/>
                </a:cxn>
                <a:cxn ang="5400000">
                  <a:pos x="wd2" y="hd2"/>
                </a:cxn>
                <a:cxn ang="10800000">
                  <a:pos x="wd2" y="hd2"/>
                </a:cxn>
                <a:cxn ang="16200000">
                  <a:pos x="wd2" y="hd2"/>
                </a:cxn>
              </a:cxnLst>
              <a:rect l="0" t="0" r="r" b="b"/>
              <a:pathLst>
                <a:path w="21600" h="21600" extrusionOk="0">
                  <a:moveTo>
                    <a:pt x="0" y="10977"/>
                  </a:moveTo>
                  <a:lnTo>
                    <a:pt x="0" y="0"/>
                  </a:lnTo>
                  <a:lnTo>
                    <a:pt x="61" y="4249"/>
                  </a:lnTo>
                  <a:lnTo>
                    <a:pt x="71" y="7436"/>
                  </a:lnTo>
                  <a:lnTo>
                    <a:pt x="81" y="13810"/>
                  </a:lnTo>
                  <a:lnTo>
                    <a:pt x="152" y="16643"/>
                  </a:lnTo>
                  <a:lnTo>
                    <a:pt x="274" y="17351"/>
                  </a:lnTo>
                  <a:lnTo>
                    <a:pt x="406" y="16643"/>
                  </a:lnTo>
                  <a:lnTo>
                    <a:pt x="599" y="16643"/>
                  </a:lnTo>
                  <a:lnTo>
                    <a:pt x="924" y="16289"/>
                  </a:lnTo>
                  <a:lnTo>
                    <a:pt x="1117" y="16643"/>
                  </a:lnTo>
                  <a:lnTo>
                    <a:pt x="1290" y="16643"/>
                  </a:lnTo>
                  <a:lnTo>
                    <a:pt x="1645" y="16997"/>
                  </a:lnTo>
                  <a:lnTo>
                    <a:pt x="1777" y="16997"/>
                  </a:lnTo>
                  <a:lnTo>
                    <a:pt x="1950" y="17351"/>
                  </a:lnTo>
                  <a:lnTo>
                    <a:pt x="2224" y="16643"/>
                  </a:lnTo>
                  <a:lnTo>
                    <a:pt x="2518" y="16289"/>
                  </a:lnTo>
                  <a:lnTo>
                    <a:pt x="2884" y="15934"/>
                  </a:lnTo>
                  <a:lnTo>
                    <a:pt x="3321" y="17351"/>
                  </a:lnTo>
                  <a:lnTo>
                    <a:pt x="3889" y="17705"/>
                  </a:lnTo>
                  <a:lnTo>
                    <a:pt x="4194" y="17351"/>
                  </a:lnTo>
                  <a:lnTo>
                    <a:pt x="4377" y="17705"/>
                  </a:lnTo>
                  <a:lnTo>
                    <a:pt x="4864" y="17705"/>
                  </a:lnTo>
                  <a:lnTo>
                    <a:pt x="5037" y="16643"/>
                  </a:lnTo>
                  <a:lnTo>
                    <a:pt x="5250" y="17705"/>
                  </a:lnTo>
                  <a:lnTo>
                    <a:pt x="5829" y="17351"/>
                  </a:lnTo>
                  <a:lnTo>
                    <a:pt x="6550" y="18059"/>
                  </a:lnTo>
                  <a:lnTo>
                    <a:pt x="6794" y="17351"/>
                  </a:lnTo>
                  <a:lnTo>
                    <a:pt x="7362" y="16643"/>
                  </a:lnTo>
                  <a:lnTo>
                    <a:pt x="7738" y="16289"/>
                  </a:lnTo>
                  <a:lnTo>
                    <a:pt x="8175" y="16997"/>
                  </a:lnTo>
                  <a:lnTo>
                    <a:pt x="8480" y="17351"/>
                  </a:lnTo>
                  <a:lnTo>
                    <a:pt x="8825" y="16997"/>
                  </a:lnTo>
                  <a:lnTo>
                    <a:pt x="9434" y="17705"/>
                  </a:lnTo>
                  <a:lnTo>
                    <a:pt x="9830" y="16643"/>
                  </a:lnTo>
                  <a:lnTo>
                    <a:pt x="10206" y="16643"/>
                  </a:lnTo>
                  <a:lnTo>
                    <a:pt x="10602" y="15580"/>
                  </a:lnTo>
                  <a:lnTo>
                    <a:pt x="11100" y="16643"/>
                  </a:lnTo>
                  <a:lnTo>
                    <a:pt x="11750" y="15934"/>
                  </a:lnTo>
                  <a:lnTo>
                    <a:pt x="12491" y="15934"/>
                  </a:lnTo>
                  <a:lnTo>
                    <a:pt x="13151" y="16643"/>
                  </a:lnTo>
                  <a:lnTo>
                    <a:pt x="13547" y="15226"/>
                  </a:lnTo>
                  <a:lnTo>
                    <a:pt x="13984" y="15580"/>
                  </a:lnTo>
                  <a:lnTo>
                    <a:pt x="14156" y="16643"/>
                  </a:lnTo>
                  <a:lnTo>
                    <a:pt x="14339" y="16997"/>
                  </a:lnTo>
                  <a:lnTo>
                    <a:pt x="14918" y="16643"/>
                  </a:lnTo>
                  <a:lnTo>
                    <a:pt x="15426" y="16997"/>
                  </a:lnTo>
                  <a:lnTo>
                    <a:pt x="16116" y="17351"/>
                  </a:lnTo>
                  <a:lnTo>
                    <a:pt x="16309" y="16997"/>
                  </a:lnTo>
                  <a:lnTo>
                    <a:pt x="16441" y="16997"/>
                  </a:lnTo>
                  <a:lnTo>
                    <a:pt x="16614" y="16289"/>
                  </a:lnTo>
                  <a:lnTo>
                    <a:pt x="16959" y="16997"/>
                  </a:lnTo>
                  <a:lnTo>
                    <a:pt x="17122" y="17351"/>
                  </a:lnTo>
                  <a:lnTo>
                    <a:pt x="17243" y="16643"/>
                  </a:lnTo>
                  <a:lnTo>
                    <a:pt x="17386" y="17351"/>
                  </a:lnTo>
                  <a:lnTo>
                    <a:pt x="17660" y="16643"/>
                  </a:lnTo>
                  <a:lnTo>
                    <a:pt x="18096" y="17351"/>
                  </a:lnTo>
                  <a:lnTo>
                    <a:pt x="18523" y="15934"/>
                  </a:lnTo>
                  <a:lnTo>
                    <a:pt x="18696" y="16643"/>
                  </a:lnTo>
                  <a:lnTo>
                    <a:pt x="18878" y="16643"/>
                  </a:lnTo>
                  <a:lnTo>
                    <a:pt x="19671" y="15934"/>
                  </a:lnTo>
                  <a:lnTo>
                    <a:pt x="20442" y="16643"/>
                  </a:lnTo>
                  <a:lnTo>
                    <a:pt x="21041" y="15934"/>
                  </a:lnTo>
                  <a:lnTo>
                    <a:pt x="21245" y="15226"/>
                  </a:lnTo>
                  <a:lnTo>
                    <a:pt x="21366" y="14164"/>
                  </a:lnTo>
                  <a:lnTo>
                    <a:pt x="21458" y="12039"/>
                  </a:lnTo>
                  <a:lnTo>
                    <a:pt x="21529" y="9207"/>
                  </a:lnTo>
                  <a:lnTo>
                    <a:pt x="21600" y="4603"/>
                  </a:lnTo>
                  <a:lnTo>
                    <a:pt x="21600" y="15934"/>
                  </a:lnTo>
                  <a:lnTo>
                    <a:pt x="21570" y="17351"/>
                  </a:lnTo>
                  <a:lnTo>
                    <a:pt x="21509" y="19121"/>
                  </a:lnTo>
                  <a:lnTo>
                    <a:pt x="21397" y="20538"/>
                  </a:lnTo>
                  <a:lnTo>
                    <a:pt x="20605" y="21600"/>
                  </a:lnTo>
                  <a:lnTo>
                    <a:pt x="20026" y="20538"/>
                  </a:lnTo>
                  <a:lnTo>
                    <a:pt x="19752" y="21246"/>
                  </a:lnTo>
                  <a:lnTo>
                    <a:pt x="18828" y="21246"/>
                  </a:lnTo>
                  <a:lnTo>
                    <a:pt x="18564" y="20892"/>
                  </a:lnTo>
                  <a:lnTo>
                    <a:pt x="18279" y="21600"/>
                  </a:lnTo>
                  <a:lnTo>
                    <a:pt x="17995" y="20892"/>
                  </a:lnTo>
                  <a:lnTo>
                    <a:pt x="17660" y="21600"/>
                  </a:lnTo>
                  <a:lnTo>
                    <a:pt x="16786" y="21246"/>
                  </a:lnTo>
                  <a:lnTo>
                    <a:pt x="16533" y="20184"/>
                  </a:lnTo>
                  <a:lnTo>
                    <a:pt x="15710" y="21246"/>
                  </a:lnTo>
                  <a:lnTo>
                    <a:pt x="15162" y="19830"/>
                  </a:lnTo>
                  <a:lnTo>
                    <a:pt x="14522" y="21246"/>
                  </a:lnTo>
                  <a:lnTo>
                    <a:pt x="14034" y="20538"/>
                  </a:lnTo>
                  <a:lnTo>
                    <a:pt x="13567" y="21246"/>
                  </a:lnTo>
                  <a:lnTo>
                    <a:pt x="13303" y="20538"/>
                  </a:lnTo>
                  <a:lnTo>
                    <a:pt x="12755" y="20538"/>
                  </a:lnTo>
                  <a:lnTo>
                    <a:pt x="12542" y="20184"/>
                  </a:lnTo>
                  <a:lnTo>
                    <a:pt x="12308" y="20892"/>
                  </a:lnTo>
                  <a:lnTo>
                    <a:pt x="12064" y="20184"/>
                  </a:lnTo>
                  <a:lnTo>
                    <a:pt x="11810" y="20184"/>
                  </a:lnTo>
                  <a:lnTo>
                    <a:pt x="11516" y="20892"/>
                  </a:lnTo>
                  <a:lnTo>
                    <a:pt x="11232" y="21246"/>
                  </a:lnTo>
                  <a:lnTo>
                    <a:pt x="10917" y="21246"/>
                  </a:lnTo>
                  <a:lnTo>
                    <a:pt x="10460" y="20892"/>
                  </a:lnTo>
                  <a:lnTo>
                    <a:pt x="10135" y="21246"/>
                  </a:lnTo>
                  <a:lnTo>
                    <a:pt x="9861" y="20892"/>
                  </a:lnTo>
                  <a:lnTo>
                    <a:pt x="9597" y="20892"/>
                  </a:lnTo>
                  <a:lnTo>
                    <a:pt x="8987" y="21600"/>
                  </a:lnTo>
                  <a:lnTo>
                    <a:pt x="8500" y="20538"/>
                  </a:lnTo>
                  <a:lnTo>
                    <a:pt x="7962" y="21600"/>
                  </a:lnTo>
                  <a:lnTo>
                    <a:pt x="7515" y="20892"/>
                  </a:lnTo>
                  <a:lnTo>
                    <a:pt x="7027" y="21600"/>
                  </a:lnTo>
                  <a:lnTo>
                    <a:pt x="6621" y="20892"/>
                  </a:lnTo>
                  <a:lnTo>
                    <a:pt x="6184" y="20538"/>
                  </a:lnTo>
                  <a:lnTo>
                    <a:pt x="5778" y="20892"/>
                  </a:lnTo>
                  <a:lnTo>
                    <a:pt x="4377" y="20892"/>
                  </a:lnTo>
                  <a:lnTo>
                    <a:pt x="4072" y="21246"/>
                  </a:lnTo>
                  <a:lnTo>
                    <a:pt x="3158" y="20892"/>
                  </a:lnTo>
                  <a:lnTo>
                    <a:pt x="2600" y="20892"/>
                  </a:lnTo>
                  <a:lnTo>
                    <a:pt x="1046" y="20538"/>
                  </a:lnTo>
                  <a:lnTo>
                    <a:pt x="193" y="20538"/>
                  </a:lnTo>
                  <a:lnTo>
                    <a:pt x="41" y="19121"/>
                  </a:lnTo>
                  <a:lnTo>
                    <a:pt x="10" y="16289"/>
                  </a:lnTo>
                  <a:lnTo>
                    <a:pt x="0" y="13810"/>
                  </a:lnTo>
                  <a:lnTo>
                    <a:pt x="0" y="10977"/>
                  </a:lnTo>
                </a:path>
              </a:pathLst>
            </a:custGeom>
            <a:solidFill>
              <a:srgbClr val="000066"/>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grpSp>
      <p:grpSp>
        <p:nvGrpSpPr>
          <p:cNvPr id="2223" name="Group 21"/>
          <p:cNvGrpSpPr/>
          <p:nvPr/>
        </p:nvGrpSpPr>
        <p:grpSpPr>
          <a:xfrm>
            <a:off x="5646737" y="153987"/>
            <a:ext cx="3433764" cy="550864"/>
            <a:chOff x="0" y="0"/>
            <a:chExt cx="3433762" cy="550862"/>
          </a:xfrm>
        </p:grpSpPr>
        <p:sp>
          <p:nvSpPr>
            <p:cNvPr id="2218" name="Freeform 22"/>
            <p:cNvSpPr/>
            <p:nvPr/>
          </p:nvSpPr>
          <p:spPr>
            <a:xfrm>
              <a:off x="0" y="0"/>
              <a:ext cx="3433763" cy="449263"/>
            </a:xfrm>
            <a:custGeom>
              <a:avLst/>
              <a:gdLst/>
              <a:ahLst/>
              <a:cxnLst>
                <a:cxn ang="0">
                  <a:pos x="wd2" y="hd2"/>
                </a:cxn>
                <a:cxn ang="5400000">
                  <a:pos x="wd2" y="hd2"/>
                </a:cxn>
                <a:cxn ang="10800000">
                  <a:pos x="wd2" y="hd2"/>
                </a:cxn>
                <a:cxn ang="16200000">
                  <a:pos x="wd2" y="hd2"/>
                </a:cxn>
              </a:cxnLst>
              <a:rect l="0" t="0" r="r" b="b"/>
              <a:pathLst>
                <a:path w="21600" h="21600" extrusionOk="0">
                  <a:moveTo>
                    <a:pt x="290" y="305"/>
                  </a:moveTo>
                  <a:lnTo>
                    <a:pt x="459" y="0"/>
                  </a:lnTo>
                  <a:lnTo>
                    <a:pt x="20931" y="0"/>
                  </a:lnTo>
                  <a:lnTo>
                    <a:pt x="21171" y="229"/>
                  </a:lnTo>
                  <a:lnTo>
                    <a:pt x="21340" y="763"/>
                  </a:lnTo>
                  <a:lnTo>
                    <a:pt x="21490" y="2137"/>
                  </a:lnTo>
                  <a:lnTo>
                    <a:pt x="21570" y="3740"/>
                  </a:lnTo>
                  <a:lnTo>
                    <a:pt x="21600" y="5572"/>
                  </a:lnTo>
                  <a:lnTo>
                    <a:pt x="21600" y="21600"/>
                  </a:lnTo>
                  <a:lnTo>
                    <a:pt x="0" y="21600"/>
                  </a:lnTo>
                  <a:lnTo>
                    <a:pt x="0" y="6640"/>
                  </a:lnTo>
                  <a:lnTo>
                    <a:pt x="10" y="4503"/>
                  </a:lnTo>
                  <a:lnTo>
                    <a:pt x="90" y="2366"/>
                  </a:lnTo>
                  <a:lnTo>
                    <a:pt x="160" y="1221"/>
                  </a:lnTo>
                  <a:lnTo>
                    <a:pt x="290" y="305"/>
                  </a:lnTo>
                </a:path>
              </a:pathLst>
            </a:custGeom>
            <a:gradFill flip="none" rotWithShape="1">
              <a:gsLst>
                <a:gs pos="0">
                  <a:srgbClr val="00CCFF"/>
                </a:gs>
                <a:gs pos="100000">
                  <a:schemeClr val="accent3">
                    <a:lumOff val="44000"/>
                  </a:schemeClr>
                </a:gs>
              </a:gsLst>
              <a:lin ang="5400000" scaled="0"/>
            </a:gra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219" name="Freeform 23"/>
            <p:cNvSpPr/>
            <p:nvPr/>
          </p:nvSpPr>
          <p:spPr>
            <a:xfrm>
              <a:off x="0" y="287337"/>
              <a:ext cx="3433763" cy="193676"/>
            </a:xfrm>
            <a:custGeom>
              <a:avLst/>
              <a:gdLst/>
              <a:ahLst/>
              <a:cxnLst>
                <a:cxn ang="0">
                  <a:pos x="wd2" y="hd2"/>
                </a:cxn>
                <a:cxn ang="5400000">
                  <a:pos x="wd2" y="hd2"/>
                </a:cxn>
                <a:cxn ang="10800000">
                  <a:pos x="wd2" y="hd2"/>
                </a:cxn>
                <a:cxn ang="16200000">
                  <a:pos x="wd2" y="hd2"/>
                </a:cxn>
              </a:cxnLst>
              <a:rect l="0" t="0" r="r" b="b"/>
              <a:pathLst>
                <a:path w="21600" h="21600" extrusionOk="0">
                  <a:moveTo>
                    <a:pt x="749" y="6728"/>
                  </a:moveTo>
                  <a:lnTo>
                    <a:pt x="1049" y="7436"/>
                  </a:lnTo>
                  <a:lnTo>
                    <a:pt x="1378" y="6728"/>
                  </a:lnTo>
                  <a:lnTo>
                    <a:pt x="1698" y="7436"/>
                  </a:lnTo>
                  <a:lnTo>
                    <a:pt x="1947" y="9384"/>
                  </a:lnTo>
                  <a:lnTo>
                    <a:pt x="2207" y="11154"/>
                  </a:lnTo>
                  <a:lnTo>
                    <a:pt x="2656" y="9561"/>
                  </a:lnTo>
                  <a:lnTo>
                    <a:pt x="3046" y="8852"/>
                  </a:lnTo>
                  <a:lnTo>
                    <a:pt x="3595" y="8852"/>
                  </a:lnTo>
                  <a:lnTo>
                    <a:pt x="3994" y="7790"/>
                  </a:lnTo>
                  <a:lnTo>
                    <a:pt x="4344" y="8852"/>
                  </a:lnTo>
                  <a:lnTo>
                    <a:pt x="4654" y="10092"/>
                  </a:lnTo>
                  <a:lnTo>
                    <a:pt x="4933" y="10446"/>
                  </a:lnTo>
                  <a:lnTo>
                    <a:pt x="5373" y="8852"/>
                  </a:lnTo>
                  <a:lnTo>
                    <a:pt x="5852" y="8852"/>
                  </a:lnTo>
                  <a:lnTo>
                    <a:pt x="6531" y="9561"/>
                  </a:lnTo>
                  <a:lnTo>
                    <a:pt x="6821" y="11508"/>
                  </a:lnTo>
                  <a:lnTo>
                    <a:pt x="7270" y="11154"/>
                  </a:lnTo>
                  <a:lnTo>
                    <a:pt x="7719" y="7790"/>
                  </a:lnTo>
                  <a:lnTo>
                    <a:pt x="8139" y="6728"/>
                  </a:lnTo>
                  <a:lnTo>
                    <a:pt x="8428" y="7790"/>
                  </a:lnTo>
                  <a:lnTo>
                    <a:pt x="8788" y="10623"/>
                  </a:lnTo>
                  <a:lnTo>
                    <a:pt x="9197" y="11685"/>
                  </a:lnTo>
                  <a:lnTo>
                    <a:pt x="9667" y="9915"/>
                  </a:lnTo>
                  <a:lnTo>
                    <a:pt x="9876" y="9207"/>
                  </a:lnTo>
                  <a:lnTo>
                    <a:pt x="10116" y="10623"/>
                  </a:lnTo>
                  <a:lnTo>
                    <a:pt x="10306" y="8852"/>
                  </a:lnTo>
                  <a:lnTo>
                    <a:pt x="10515" y="6728"/>
                  </a:lnTo>
                  <a:lnTo>
                    <a:pt x="10765" y="4603"/>
                  </a:lnTo>
                  <a:lnTo>
                    <a:pt x="11035" y="3895"/>
                  </a:lnTo>
                  <a:lnTo>
                    <a:pt x="11344" y="4603"/>
                  </a:lnTo>
                  <a:lnTo>
                    <a:pt x="11654" y="3718"/>
                  </a:lnTo>
                  <a:lnTo>
                    <a:pt x="11963" y="2479"/>
                  </a:lnTo>
                  <a:lnTo>
                    <a:pt x="12163" y="2479"/>
                  </a:lnTo>
                  <a:lnTo>
                    <a:pt x="12353" y="2833"/>
                  </a:lnTo>
                  <a:lnTo>
                    <a:pt x="12632" y="5666"/>
                  </a:lnTo>
                  <a:lnTo>
                    <a:pt x="12912" y="5134"/>
                  </a:lnTo>
                  <a:lnTo>
                    <a:pt x="13142" y="7790"/>
                  </a:lnTo>
                  <a:lnTo>
                    <a:pt x="13591" y="7790"/>
                  </a:lnTo>
                  <a:lnTo>
                    <a:pt x="13971" y="6197"/>
                  </a:lnTo>
                  <a:lnTo>
                    <a:pt x="14150" y="8321"/>
                  </a:lnTo>
                  <a:lnTo>
                    <a:pt x="14340" y="10446"/>
                  </a:lnTo>
                  <a:lnTo>
                    <a:pt x="14600" y="9915"/>
                  </a:lnTo>
                  <a:lnTo>
                    <a:pt x="14909" y="11154"/>
                  </a:lnTo>
                  <a:lnTo>
                    <a:pt x="15239" y="9915"/>
                  </a:lnTo>
                  <a:lnTo>
                    <a:pt x="15868" y="11154"/>
                  </a:lnTo>
                  <a:lnTo>
                    <a:pt x="16138" y="12216"/>
                  </a:lnTo>
                  <a:lnTo>
                    <a:pt x="16447" y="9207"/>
                  </a:lnTo>
                  <a:lnTo>
                    <a:pt x="16647" y="9030"/>
                  </a:lnTo>
                  <a:lnTo>
                    <a:pt x="16887" y="10092"/>
                  </a:lnTo>
                  <a:lnTo>
                    <a:pt x="17116" y="9561"/>
                  </a:lnTo>
                  <a:lnTo>
                    <a:pt x="17406" y="6728"/>
                  </a:lnTo>
                  <a:lnTo>
                    <a:pt x="17905" y="5843"/>
                  </a:lnTo>
                  <a:lnTo>
                    <a:pt x="18145" y="6197"/>
                  </a:lnTo>
                  <a:lnTo>
                    <a:pt x="18394" y="6197"/>
                  </a:lnTo>
                  <a:lnTo>
                    <a:pt x="18754" y="2479"/>
                  </a:lnTo>
                  <a:lnTo>
                    <a:pt x="18964" y="1062"/>
                  </a:lnTo>
                  <a:lnTo>
                    <a:pt x="19233" y="1770"/>
                  </a:lnTo>
                  <a:lnTo>
                    <a:pt x="19543" y="5666"/>
                  </a:lnTo>
                  <a:lnTo>
                    <a:pt x="19852" y="3187"/>
                  </a:lnTo>
                  <a:lnTo>
                    <a:pt x="20142" y="0"/>
                  </a:lnTo>
                  <a:lnTo>
                    <a:pt x="20392" y="177"/>
                  </a:lnTo>
                  <a:lnTo>
                    <a:pt x="20681" y="6728"/>
                  </a:lnTo>
                  <a:lnTo>
                    <a:pt x="20901" y="5666"/>
                  </a:lnTo>
                  <a:lnTo>
                    <a:pt x="21221" y="2833"/>
                  </a:lnTo>
                  <a:lnTo>
                    <a:pt x="21470" y="2833"/>
                  </a:lnTo>
                  <a:lnTo>
                    <a:pt x="21600" y="4957"/>
                  </a:lnTo>
                  <a:lnTo>
                    <a:pt x="21600" y="21600"/>
                  </a:lnTo>
                  <a:lnTo>
                    <a:pt x="9077" y="16820"/>
                  </a:lnTo>
                  <a:lnTo>
                    <a:pt x="8918" y="17528"/>
                  </a:lnTo>
                  <a:lnTo>
                    <a:pt x="0" y="15580"/>
                  </a:lnTo>
                  <a:lnTo>
                    <a:pt x="0" y="3364"/>
                  </a:lnTo>
                  <a:lnTo>
                    <a:pt x="130" y="5134"/>
                  </a:lnTo>
                  <a:lnTo>
                    <a:pt x="320" y="5843"/>
                  </a:lnTo>
                  <a:lnTo>
                    <a:pt x="559" y="6020"/>
                  </a:lnTo>
                  <a:lnTo>
                    <a:pt x="749" y="6728"/>
                  </a:lnTo>
                </a:path>
              </a:pathLst>
            </a:custGeom>
            <a:solidFill>
              <a:srgbClr val="003300"/>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220" name="Freeform 24"/>
            <p:cNvSpPr/>
            <p:nvPr/>
          </p:nvSpPr>
          <p:spPr>
            <a:xfrm>
              <a:off x="0" y="354012"/>
              <a:ext cx="3433763" cy="196851"/>
            </a:xfrm>
            <a:custGeom>
              <a:avLst/>
              <a:gdLst/>
              <a:ahLst/>
              <a:cxnLst>
                <a:cxn ang="0">
                  <a:pos x="wd2" y="hd2"/>
                </a:cxn>
                <a:cxn ang="5400000">
                  <a:pos x="wd2" y="hd2"/>
                </a:cxn>
                <a:cxn ang="10800000">
                  <a:pos x="wd2" y="hd2"/>
                </a:cxn>
                <a:cxn ang="16200000">
                  <a:pos x="wd2" y="hd2"/>
                </a:cxn>
              </a:cxnLst>
              <a:rect l="0" t="0" r="r" b="b"/>
              <a:pathLst>
                <a:path w="21600" h="21600" extrusionOk="0">
                  <a:moveTo>
                    <a:pt x="290" y="20903"/>
                  </a:moveTo>
                  <a:lnTo>
                    <a:pt x="459" y="21426"/>
                  </a:lnTo>
                  <a:lnTo>
                    <a:pt x="659" y="21600"/>
                  </a:lnTo>
                  <a:lnTo>
                    <a:pt x="20931" y="21600"/>
                  </a:lnTo>
                  <a:lnTo>
                    <a:pt x="21171" y="21252"/>
                  </a:lnTo>
                  <a:lnTo>
                    <a:pt x="21340" y="20903"/>
                  </a:lnTo>
                  <a:lnTo>
                    <a:pt x="21490" y="19684"/>
                  </a:lnTo>
                  <a:lnTo>
                    <a:pt x="21570" y="18116"/>
                  </a:lnTo>
                  <a:lnTo>
                    <a:pt x="21600" y="16548"/>
                  </a:lnTo>
                  <a:lnTo>
                    <a:pt x="21600" y="2439"/>
                  </a:lnTo>
                  <a:lnTo>
                    <a:pt x="21410" y="0"/>
                  </a:lnTo>
                  <a:lnTo>
                    <a:pt x="21310" y="697"/>
                  </a:lnTo>
                  <a:lnTo>
                    <a:pt x="21221" y="3135"/>
                  </a:lnTo>
                  <a:lnTo>
                    <a:pt x="21151" y="5923"/>
                  </a:lnTo>
                  <a:lnTo>
                    <a:pt x="21061" y="5748"/>
                  </a:lnTo>
                  <a:lnTo>
                    <a:pt x="20941" y="5400"/>
                  </a:lnTo>
                  <a:lnTo>
                    <a:pt x="20681" y="4006"/>
                  </a:lnTo>
                  <a:lnTo>
                    <a:pt x="20512" y="2961"/>
                  </a:lnTo>
                  <a:lnTo>
                    <a:pt x="20242" y="2439"/>
                  </a:lnTo>
                  <a:lnTo>
                    <a:pt x="19952" y="3658"/>
                  </a:lnTo>
                  <a:lnTo>
                    <a:pt x="19673" y="5748"/>
                  </a:lnTo>
                  <a:lnTo>
                    <a:pt x="19483" y="4355"/>
                  </a:lnTo>
                  <a:lnTo>
                    <a:pt x="19313" y="4006"/>
                  </a:lnTo>
                  <a:lnTo>
                    <a:pt x="19074" y="2961"/>
                  </a:lnTo>
                  <a:lnTo>
                    <a:pt x="18824" y="3310"/>
                  </a:lnTo>
                  <a:lnTo>
                    <a:pt x="18654" y="4703"/>
                  </a:lnTo>
                  <a:lnTo>
                    <a:pt x="18584" y="6445"/>
                  </a:lnTo>
                  <a:lnTo>
                    <a:pt x="18384" y="5748"/>
                  </a:lnTo>
                  <a:lnTo>
                    <a:pt x="18105" y="5748"/>
                  </a:lnTo>
                  <a:lnTo>
                    <a:pt x="17735" y="4877"/>
                  </a:lnTo>
                  <a:lnTo>
                    <a:pt x="17416" y="6445"/>
                  </a:lnTo>
                  <a:lnTo>
                    <a:pt x="17136" y="4181"/>
                  </a:lnTo>
                  <a:lnTo>
                    <a:pt x="16767" y="5748"/>
                  </a:lnTo>
                  <a:lnTo>
                    <a:pt x="16417" y="9406"/>
                  </a:lnTo>
                  <a:lnTo>
                    <a:pt x="16118" y="8013"/>
                  </a:lnTo>
                  <a:lnTo>
                    <a:pt x="15868" y="6619"/>
                  </a:lnTo>
                  <a:lnTo>
                    <a:pt x="15578" y="5923"/>
                  </a:lnTo>
                  <a:lnTo>
                    <a:pt x="15219" y="6445"/>
                  </a:lnTo>
                  <a:lnTo>
                    <a:pt x="14650" y="7665"/>
                  </a:lnTo>
                  <a:lnTo>
                    <a:pt x="14150" y="6271"/>
                  </a:lnTo>
                  <a:lnTo>
                    <a:pt x="13931" y="6968"/>
                  </a:lnTo>
                  <a:lnTo>
                    <a:pt x="13651" y="5748"/>
                  </a:lnTo>
                  <a:lnTo>
                    <a:pt x="13461" y="4355"/>
                  </a:lnTo>
                  <a:lnTo>
                    <a:pt x="13252" y="4181"/>
                  </a:lnTo>
                  <a:lnTo>
                    <a:pt x="12852" y="4877"/>
                  </a:lnTo>
                  <a:lnTo>
                    <a:pt x="12353" y="7490"/>
                  </a:lnTo>
                  <a:lnTo>
                    <a:pt x="11923" y="5226"/>
                  </a:lnTo>
                  <a:lnTo>
                    <a:pt x="11574" y="5748"/>
                  </a:lnTo>
                  <a:lnTo>
                    <a:pt x="11234" y="8884"/>
                  </a:lnTo>
                  <a:lnTo>
                    <a:pt x="10635" y="6619"/>
                  </a:lnTo>
                  <a:lnTo>
                    <a:pt x="10176" y="7839"/>
                  </a:lnTo>
                  <a:lnTo>
                    <a:pt x="9866" y="6619"/>
                  </a:lnTo>
                  <a:lnTo>
                    <a:pt x="9417" y="7316"/>
                  </a:lnTo>
                  <a:lnTo>
                    <a:pt x="8958" y="8884"/>
                  </a:lnTo>
                  <a:lnTo>
                    <a:pt x="8648" y="8361"/>
                  </a:lnTo>
                  <a:lnTo>
                    <a:pt x="7999" y="7839"/>
                  </a:lnTo>
                  <a:lnTo>
                    <a:pt x="7589" y="8884"/>
                  </a:lnTo>
                  <a:lnTo>
                    <a:pt x="6910" y="8013"/>
                  </a:lnTo>
                  <a:lnTo>
                    <a:pt x="6351" y="7316"/>
                  </a:lnTo>
                  <a:lnTo>
                    <a:pt x="5742" y="5748"/>
                  </a:lnTo>
                  <a:lnTo>
                    <a:pt x="5173" y="7316"/>
                  </a:lnTo>
                  <a:lnTo>
                    <a:pt x="4534" y="4006"/>
                  </a:lnTo>
                  <a:lnTo>
                    <a:pt x="4034" y="4181"/>
                  </a:lnTo>
                  <a:lnTo>
                    <a:pt x="3705" y="6097"/>
                  </a:lnTo>
                  <a:lnTo>
                    <a:pt x="3485" y="4529"/>
                  </a:lnTo>
                  <a:lnTo>
                    <a:pt x="3216" y="5400"/>
                  </a:lnTo>
                  <a:lnTo>
                    <a:pt x="2866" y="5748"/>
                  </a:lnTo>
                  <a:lnTo>
                    <a:pt x="2517" y="6271"/>
                  </a:lnTo>
                  <a:lnTo>
                    <a:pt x="2107" y="7665"/>
                  </a:lnTo>
                  <a:lnTo>
                    <a:pt x="1758" y="6097"/>
                  </a:lnTo>
                  <a:lnTo>
                    <a:pt x="1428" y="6794"/>
                  </a:lnTo>
                  <a:lnTo>
                    <a:pt x="989" y="7490"/>
                  </a:lnTo>
                  <a:lnTo>
                    <a:pt x="709" y="6794"/>
                  </a:lnTo>
                  <a:lnTo>
                    <a:pt x="200" y="6445"/>
                  </a:lnTo>
                  <a:lnTo>
                    <a:pt x="0" y="8013"/>
                  </a:lnTo>
                  <a:lnTo>
                    <a:pt x="20" y="12716"/>
                  </a:lnTo>
                  <a:lnTo>
                    <a:pt x="50" y="16723"/>
                  </a:lnTo>
                  <a:lnTo>
                    <a:pt x="160" y="20206"/>
                  </a:lnTo>
                  <a:lnTo>
                    <a:pt x="290" y="20903"/>
                  </a:lnTo>
                </a:path>
              </a:pathLst>
            </a:custGeom>
            <a:gradFill flip="none" rotWithShape="1">
              <a:gsLst>
                <a:gs pos="0">
                  <a:srgbClr val="CC6600"/>
                </a:gs>
                <a:gs pos="100000">
                  <a:srgbClr val="000000"/>
                </a:gs>
              </a:gsLst>
              <a:lin ang="5400000" scaled="0"/>
            </a:gra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221" name="Freeform 25"/>
            <p:cNvSpPr/>
            <p:nvPr/>
          </p:nvSpPr>
          <p:spPr>
            <a:xfrm>
              <a:off x="20637" y="11112"/>
              <a:ext cx="3378201" cy="255589"/>
            </a:xfrm>
            <a:custGeom>
              <a:avLst/>
              <a:gdLst/>
              <a:ahLst/>
              <a:cxnLst>
                <a:cxn ang="0">
                  <a:pos x="wd2" y="hd2"/>
                </a:cxn>
                <a:cxn ang="5400000">
                  <a:pos x="wd2" y="hd2"/>
                </a:cxn>
                <a:cxn ang="10800000">
                  <a:pos x="wd2" y="hd2"/>
                </a:cxn>
                <a:cxn ang="16200000">
                  <a:pos x="wd2" y="hd2"/>
                </a:cxn>
              </a:cxnLst>
              <a:rect l="0" t="0" r="r" b="b"/>
              <a:pathLst>
                <a:path w="21600" h="21600" extrusionOk="0">
                  <a:moveTo>
                    <a:pt x="0" y="10465"/>
                  </a:moveTo>
                  <a:lnTo>
                    <a:pt x="0" y="21600"/>
                  </a:lnTo>
                  <a:lnTo>
                    <a:pt x="51" y="17307"/>
                  </a:lnTo>
                  <a:lnTo>
                    <a:pt x="71" y="13953"/>
                  </a:lnTo>
                  <a:lnTo>
                    <a:pt x="91" y="7781"/>
                  </a:lnTo>
                  <a:lnTo>
                    <a:pt x="152" y="4830"/>
                  </a:lnTo>
                  <a:lnTo>
                    <a:pt x="284" y="3891"/>
                  </a:lnTo>
                  <a:lnTo>
                    <a:pt x="609" y="3220"/>
                  </a:lnTo>
                  <a:lnTo>
                    <a:pt x="1025" y="3354"/>
                  </a:lnTo>
                  <a:lnTo>
                    <a:pt x="2030" y="3354"/>
                  </a:lnTo>
                  <a:lnTo>
                    <a:pt x="2467" y="3891"/>
                  </a:lnTo>
                  <a:lnTo>
                    <a:pt x="3106" y="3354"/>
                  </a:lnTo>
                  <a:lnTo>
                    <a:pt x="3837" y="3757"/>
                  </a:lnTo>
                  <a:lnTo>
                    <a:pt x="4375" y="3622"/>
                  </a:lnTo>
                  <a:lnTo>
                    <a:pt x="5451" y="3891"/>
                  </a:lnTo>
                  <a:lnTo>
                    <a:pt x="5826" y="3891"/>
                  </a:lnTo>
                  <a:lnTo>
                    <a:pt x="6547" y="3354"/>
                  </a:lnTo>
                  <a:lnTo>
                    <a:pt x="6791" y="4025"/>
                  </a:lnTo>
                  <a:lnTo>
                    <a:pt x="7461" y="3354"/>
                  </a:lnTo>
                  <a:lnTo>
                    <a:pt x="8486" y="3891"/>
                  </a:lnTo>
                  <a:lnTo>
                    <a:pt x="8831" y="4427"/>
                  </a:lnTo>
                  <a:lnTo>
                    <a:pt x="9369" y="3891"/>
                  </a:lnTo>
                  <a:lnTo>
                    <a:pt x="9826" y="4696"/>
                  </a:lnTo>
                  <a:lnTo>
                    <a:pt x="10211" y="4696"/>
                  </a:lnTo>
                  <a:lnTo>
                    <a:pt x="10952" y="3891"/>
                  </a:lnTo>
                  <a:lnTo>
                    <a:pt x="11663" y="4427"/>
                  </a:lnTo>
                  <a:lnTo>
                    <a:pt x="12302" y="5366"/>
                  </a:lnTo>
                  <a:lnTo>
                    <a:pt x="12495" y="5501"/>
                  </a:lnTo>
                  <a:lnTo>
                    <a:pt x="13358" y="4964"/>
                  </a:lnTo>
                  <a:lnTo>
                    <a:pt x="14160" y="4561"/>
                  </a:lnTo>
                  <a:lnTo>
                    <a:pt x="14353" y="4293"/>
                  </a:lnTo>
                  <a:lnTo>
                    <a:pt x="14647" y="4427"/>
                  </a:lnTo>
                  <a:lnTo>
                    <a:pt x="15479" y="4830"/>
                  </a:lnTo>
                  <a:lnTo>
                    <a:pt x="16119" y="4025"/>
                  </a:lnTo>
                  <a:lnTo>
                    <a:pt x="16454" y="4293"/>
                  </a:lnTo>
                  <a:lnTo>
                    <a:pt x="16961" y="4427"/>
                  </a:lnTo>
                  <a:lnTo>
                    <a:pt x="17398" y="3891"/>
                  </a:lnTo>
                  <a:lnTo>
                    <a:pt x="17682" y="3354"/>
                  </a:lnTo>
                  <a:lnTo>
                    <a:pt x="18078" y="4293"/>
                  </a:lnTo>
                  <a:lnTo>
                    <a:pt x="18880" y="4561"/>
                  </a:lnTo>
                  <a:lnTo>
                    <a:pt x="19418" y="3354"/>
                  </a:lnTo>
                  <a:lnTo>
                    <a:pt x="20199" y="4427"/>
                  </a:lnTo>
                  <a:lnTo>
                    <a:pt x="21062" y="4427"/>
                  </a:lnTo>
                  <a:lnTo>
                    <a:pt x="21245" y="6306"/>
                  </a:lnTo>
                  <a:lnTo>
                    <a:pt x="21367" y="7245"/>
                  </a:lnTo>
                  <a:lnTo>
                    <a:pt x="21468" y="9123"/>
                  </a:lnTo>
                  <a:lnTo>
                    <a:pt x="21539" y="12343"/>
                  </a:lnTo>
                  <a:lnTo>
                    <a:pt x="21600" y="16636"/>
                  </a:lnTo>
                  <a:lnTo>
                    <a:pt x="21600" y="5501"/>
                  </a:lnTo>
                  <a:lnTo>
                    <a:pt x="21570" y="4025"/>
                  </a:lnTo>
                  <a:lnTo>
                    <a:pt x="21519" y="2147"/>
                  </a:lnTo>
                  <a:lnTo>
                    <a:pt x="21204" y="939"/>
                  </a:lnTo>
                  <a:lnTo>
                    <a:pt x="20037" y="805"/>
                  </a:lnTo>
                  <a:lnTo>
                    <a:pt x="19753" y="134"/>
                  </a:lnTo>
                  <a:lnTo>
                    <a:pt x="18829" y="134"/>
                  </a:lnTo>
                  <a:lnTo>
                    <a:pt x="18565" y="402"/>
                  </a:lnTo>
                  <a:lnTo>
                    <a:pt x="18007" y="402"/>
                  </a:lnTo>
                  <a:lnTo>
                    <a:pt x="17591" y="268"/>
                  </a:lnTo>
                  <a:lnTo>
                    <a:pt x="16829" y="1073"/>
                  </a:lnTo>
                  <a:lnTo>
                    <a:pt x="15236" y="402"/>
                  </a:lnTo>
                  <a:lnTo>
                    <a:pt x="14748" y="805"/>
                  </a:lnTo>
                  <a:lnTo>
                    <a:pt x="13865" y="1342"/>
                  </a:lnTo>
                  <a:lnTo>
                    <a:pt x="13307" y="805"/>
                  </a:lnTo>
                  <a:lnTo>
                    <a:pt x="12302" y="805"/>
                  </a:lnTo>
                  <a:lnTo>
                    <a:pt x="11815" y="1207"/>
                  </a:lnTo>
                  <a:lnTo>
                    <a:pt x="11521" y="537"/>
                  </a:lnTo>
                  <a:lnTo>
                    <a:pt x="10465" y="805"/>
                  </a:lnTo>
                  <a:lnTo>
                    <a:pt x="10150" y="805"/>
                  </a:lnTo>
                  <a:lnTo>
                    <a:pt x="9592" y="537"/>
                  </a:lnTo>
                  <a:lnTo>
                    <a:pt x="8496" y="805"/>
                  </a:lnTo>
                  <a:lnTo>
                    <a:pt x="7521" y="537"/>
                  </a:lnTo>
                  <a:lnTo>
                    <a:pt x="6618" y="537"/>
                  </a:lnTo>
                  <a:lnTo>
                    <a:pt x="6192" y="805"/>
                  </a:lnTo>
                  <a:lnTo>
                    <a:pt x="5776" y="268"/>
                  </a:lnTo>
                  <a:lnTo>
                    <a:pt x="4375" y="268"/>
                  </a:lnTo>
                  <a:lnTo>
                    <a:pt x="3167" y="537"/>
                  </a:lnTo>
                  <a:lnTo>
                    <a:pt x="2598" y="268"/>
                  </a:lnTo>
                  <a:lnTo>
                    <a:pt x="1929" y="537"/>
                  </a:lnTo>
                  <a:lnTo>
                    <a:pt x="1086" y="0"/>
                  </a:lnTo>
                  <a:lnTo>
                    <a:pt x="568" y="0"/>
                  </a:lnTo>
                  <a:lnTo>
                    <a:pt x="345" y="134"/>
                  </a:lnTo>
                  <a:lnTo>
                    <a:pt x="193" y="805"/>
                  </a:lnTo>
                  <a:lnTo>
                    <a:pt x="51" y="2415"/>
                  </a:lnTo>
                  <a:lnTo>
                    <a:pt x="10" y="4964"/>
                  </a:lnTo>
                  <a:lnTo>
                    <a:pt x="0" y="7513"/>
                  </a:lnTo>
                  <a:lnTo>
                    <a:pt x="0" y="10465"/>
                  </a:lnTo>
                </a:path>
              </a:pathLst>
            </a:custGeom>
            <a:solidFill>
              <a:schemeClr val="accent3">
                <a:lumOff val="44000"/>
              </a:schemeClr>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222" name="Freeform 26"/>
            <p:cNvSpPr/>
            <p:nvPr/>
          </p:nvSpPr>
          <p:spPr>
            <a:xfrm>
              <a:off x="26987" y="422275"/>
              <a:ext cx="3376614" cy="101601"/>
            </a:xfrm>
            <a:custGeom>
              <a:avLst/>
              <a:gdLst/>
              <a:ahLst/>
              <a:cxnLst>
                <a:cxn ang="0">
                  <a:pos x="wd2" y="hd2"/>
                </a:cxn>
                <a:cxn ang="5400000">
                  <a:pos x="wd2" y="hd2"/>
                </a:cxn>
                <a:cxn ang="10800000">
                  <a:pos x="wd2" y="hd2"/>
                </a:cxn>
                <a:cxn ang="16200000">
                  <a:pos x="wd2" y="hd2"/>
                </a:cxn>
              </a:cxnLst>
              <a:rect l="0" t="0" r="r" b="b"/>
              <a:pathLst>
                <a:path w="21600" h="21600" extrusionOk="0">
                  <a:moveTo>
                    <a:pt x="0" y="10800"/>
                  </a:moveTo>
                  <a:lnTo>
                    <a:pt x="0" y="0"/>
                  </a:lnTo>
                  <a:lnTo>
                    <a:pt x="61" y="4050"/>
                  </a:lnTo>
                  <a:lnTo>
                    <a:pt x="71" y="7425"/>
                  </a:lnTo>
                  <a:lnTo>
                    <a:pt x="81" y="13500"/>
                  </a:lnTo>
                  <a:lnTo>
                    <a:pt x="152" y="16538"/>
                  </a:lnTo>
                  <a:lnTo>
                    <a:pt x="274" y="17550"/>
                  </a:lnTo>
                  <a:lnTo>
                    <a:pt x="406" y="16875"/>
                  </a:lnTo>
                  <a:lnTo>
                    <a:pt x="599" y="16538"/>
                  </a:lnTo>
                  <a:lnTo>
                    <a:pt x="924" y="16200"/>
                  </a:lnTo>
                  <a:lnTo>
                    <a:pt x="1117" y="16538"/>
                  </a:lnTo>
                  <a:lnTo>
                    <a:pt x="1290" y="16538"/>
                  </a:lnTo>
                  <a:lnTo>
                    <a:pt x="1645" y="16875"/>
                  </a:lnTo>
                  <a:lnTo>
                    <a:pt x="1777" y="17213"/>
                  </a:lnTo>
                  <a:lnTo>
                    <a:pt x="1950" y="17213"/>
                  </a:lnTo>
                  <a:lnTo>
                    <a:pt x="2224" y="16538"/>
                  </a:lnTo>
                  <a:lnTo>
                    <a:pt x="2518" y="16200"/>
                  </a:lnTo>
                  <a:lnTo>
                    <a:pt x="2884" y="16200"/>
                  </a:lnTo>
                  <a:lnTo>
                    <a:pt x="3321" y="17213"/>
                  </a:lnTo>
                  <a:lnTo>
                    <a:pt x="3889" y="17888"/>
                  </a:lnTo>
                  <a:lnTo>
                    <a:pt x="4194" y="17213"/>
                  </a:lnTo>
                  <a:lnTo>
                    <a:pt x="4377" y="17888"/>
                  </a:lnTo>
                  <a:lnTo>
                    <a:pt x="4864" y="17888"/>
                  </a:lnTo>
                  <a:lnTo>
                    <a:pt x="5037" y="16875"/>
                  </a:lnTo>
                  <a:lnTo>
                    <a:pt x="5250" y="17550"/>
                  </a:lnTo>
                  <a:lnTo>
                    <a:pt x="5829" y="17550"/>
                  </a:lnTo>
                  <a:lnTo>
                    <a:pt x="6550" y="17888"/>
                  </a:lnTo>
                  <a:lnTo>
                    <a:pt x="6794" y="17213"/>
                  </a:lnTo>
                  <a:lnTo>
                    <a:pt x="7362" y="16538"/>
                  </a:lnTo>
                  <a:lnTo>
                    <a:pt x="7738" y="16200"/>
                  </a:lnTo>
                  <a:lnTo>
                    <a:pt x="8175" y="16875"/>
                  </a:lnTo>
                  <a:lnTo>
                    <a:pt x="8480" y="17550"/>
                  </a:lnTo>
                  <a:lnTo>
                    <a:pt x="8825" y="16875"/>
                  </a:lnTo>
                  <a:lnTo>
                    <a:pt x="9434" y="17550"/>
                  </a:lnTo>
                  <a:lnTo>
                    <a:pt x="9830" y="16538"/>
                  </a:lnTo>
                  <a:lnTo>
                    <a:pt x="10206" y="16538"/>
                  </a:lnTo>
                  <a:lnTo>
                    <a:pt x="10602" y="15525"/>
                  </a:lnTo>
                  <a:lnTo>
                    <a:pt x="11100" y="16875"/>
                  </a:lnTo>
                  <a:lnTo>
                    <a:pt x="11750" y="15863"/>
                  </a:lnTo>
                  <a:lnTo>
                    <a:pt x="12491" y="15863"/>
                  </a:lnTo>
                  <a:lnTo>
                    <a:pt x="13151" y="16538"/>
                  </a:lnTo>
                  <a:lnTo>
                    <a:pt x="13547" y="15525"/>
                  </a:lnTo>
                  <a:lnTo>
                    <a:pt x="13984" y="15525"/>
                  </a:lnTo>
                  <a:lnTo>
                    <a:pt x="14156" y="16875"/>
                  </a:lnTo>
                  <a:lnTo>
                    <a:pt x="14339" y="17213"/>
                  </a:lnTo>
                  <a:lnTo>
                    <a:pt x="14918" y="16538"/>
                  </a:lnTo>
                  <a:lnTo>
                    <a:pt x="15426" y="17213"/>
                  </a:lnTo>
                  <a:lnTo>
                    <a:pt x="16441" y="17213"/>
                  </a:lnTo>
                  <a:lnTo>
                    <a:pt x="16614" y="16200"/>
                  </a:lnTo>
                  <a:lnTo>
                    <a:pt x="16959" y="16875"/>
                  </a:lnTo>
                  <a:lnTo>
                    <a:pt x="17122" y="17213"/>
                  </a:lnTo>
                  <a:lnTo>
                    <a:pt x="17243" y="16875"/>
                  </a:lnTo>
                  <a:lnTo>
                    <a:pt x="17386" y="17550"/>
                  </a:lnTo>
                  <a:lnTo>
                    <a:pt x="17660" y="16538"/>
                  </a:lnTo>
                  <a:lnTo>
                    <a:pt x="18096" y="17213"/>
                  </a:lnTo>
                  <a:lnTo>
                    <a:pt x="18523" y="16200"/>
                  </a:lnTo>
                  <a:lnTo>
                    <a:pt x="18696" y="16875"/>
                  </a:lnTo>
                  <a:lnTo>
                    <a:pt x="18878" y="16875"/>
                  </a:lnTo>
                  <a:lnTo>
                    <a:pt x="19671" y="16200"/>
                  </a:lnTo>
                  <a:lnTo>
                    <a:pt x="20442" y="16875"/>
                  </a:lnTo>
                  <a:lnTo>
                    <a:pt x="21041" y="15863"/>
                  </a:lnTo>
                  <a:lnTo>
                    <a:pt x="21245" y="15188"/>
                  </a:lnTo>
                  <a:lnTo>
                    <a:pt x="21366" y="14175"/>
                  </a:lnTo>
                  <a:lnTo>
                    <a:pt x="21458" y="12150"/>
                  </a:lnTo>
                  <a:lnTo>
                    <a:pt x="21529" y="9112"/>
                  </a:lnTo>
                  <a:lnTo>
                    <a:pt x="21600" y="4725"/>
                  </a:lnTo>
                  <a:lnTo>
                    <a:pt x="21600" y="15863"/>
                  </a:lnTo>
                  <a:lnTo>
                    <a:pt x="21570" y="17213"/>
                  </a:lnTo>
                  <a:lnTo>
                    <a:pt x="21509" y="19238"/>
                  </a:lnTo>
                  <a:lnTo>
                    <a:pt x="21397" y="20588"/>
                  </a:lnTo>
                  <a:lnTo>
                    <a:pt x="20605" y="21600"/>
                  </a:lnTo>
                  <a:lnTo>
                    <a:pt x="20026" y="20588"/>
                  </a:lnTo>
                  <a:lnTo>
                    <a:pt x="19752" y="21263"/>
                  </a:lnTo>
                  <a:lnTo>
                    <a:pt x="18828" y="21263"/>
                  </a:lnTo>
                  <a:lnTo>
                    <a:pt x="18564" y="20925"/>
                  </a:lnTo>
                  <a:lnTo>
                    <a:pt x="18279" y="21600"/>
                  </a:lnTo>
                  <a:lnTo>
                    <a:pt x="17995" y="20925"/>
                  </a:lnTo>
                  <a:lnTo>
                    <a:pt x="17660" y="21600"/>
                  </a:lnTo>
                  <a:lnTo>
                    <a:pt x="16786" y="21263"/>
                  </a:lnTo>
                  <a:lnTo>
                    <a:pt x="16533" y="20250"/>
                  </a:lnTo>
                  <a:lnTo>
                    <a:pt x="15710" y="21263"/>
                  </a:lnTo>
                  <a:lnTo>
                    <a:pt x="15162" y="19913"/>
                  </a:lnTo>
                  <a:lnTo>
                    <a:pt x="14522" y="21263"/>
                  </a:lnTo>
                  <a:lnTo>
                    <a:pt x="14034" y="20588"/>
                  </a:lnTo>
                  <a:lnTo>
                    <a:pt x="13567" y="21263"/>
                  </a:lnTo>
                  <a:lnTo>
                    <a:pt x="13303" y="20588"/>
                  </a:lnTo>
                  <a:lnTo>
                    <a:pt x="12755" y="20588"/>
                  </a:lnTo>
                  <a:lnTo>
                    <a:pt x="12542" y="20250"/>
                  </a:lnTo>
                  <a:lnTo>
                    <a:pt x="12308" y="20925"/>
                  </a:lnTo>
                  <a:lnTo>
                    <a:pt x="12064" y="20250"/>
                  </a:lnTo>
                  <a:lnTo>
                    <a:pt x="11810" y="20250"/>
                  </a:lnTo>
                  <a:lnTo>
                    <a:pt x="11516" y="20925"/>
                  </a:lnTo>
                  <a:lnTo>
                    <a:pt x="11232" y="21263"/>
                  </a:lnTo>
                  <a:lnTo>
                    <a:pt x="10917" y="21263"/>
                  </a:lnTo>
                  <a:lnTo>
                    <a:pt x="10460" y="20925"/>
                  </a:lnTo>
                  <a:lnTo>
                    <a:pt x="10135" y="21263"/>
                  </a:lnTo>
                  <a:lnTo>
                    <a:pt x="9861" y="20925"/>
                  </a:lnTo>
                  <a:lnTo>
                    <a:pt x="9597" y="20925"/>
                  </a:lnTo>
                  <a:lnTo>
                    <a:pt x="8987" y="21600"/>
                  </a:lnTo>
                  <a:lnTo>
                    <a:pt x="8500" y="20588"/>
                  </a:lnTo>
                  <a:lnTo>
                    <a:pt x="7962" y="21600"/>
                  </a:lnTo>
                  <a:lnTo>
                    <a:pt x="7515" y="20925"/>
                  </a:lnTo>
                  <a:lnTo>
                    <a:pt x="7027" y="21600"/>
                  </a:lnTo>
                  <a:lnTo>
                    <a:pt x="6621" y="20925"/>
                  </a:lnTo>
                  <a:lnTo>
                    <a:pt x="6184" y="20588"/>
                  </a:lnTo>
                  <a:lnTo>
                    <a:pt x="5778" y="20925"/>
                  </a:lnTo>
                  <a:lnTo>
                    <a:pt x="4377" y="20925"/>
                  </a:lnTo>
                  <a:lnTo>
                    <a:pt x="4072" y="21263"/>
                  </a:lnTo>
                  <a:lnTo>
                    <a:pt x="3158" y="20925"/>
                  </a:lnTo>
                  <a:lnTo>
                    <a:pt x="2600" y="20925"/>
                  </a:lnTo>
                  <a:lnTo>
                    <a:pt x="1046" y="20588"/>
                  </a:lnTo>
                  <a:lnTo>
                    <a:pt x="193" y="20588"/>
                  </a:lnTo>
                  <a:lnTo>
                    <a:pt x="41" y="18900"/>
                  </a:lnTo>
                  <a:lnTo>
                    <a:pt x="10" y="16538"/>
                  </a:lnTo>
                  <a:lnTo>
                    <a:pt x="0" y="13838"/>
                  </a:lnTo>
                  <a:lnTo>
                    <a:pt x="0" y="10800"/>
                  </a:lnTo>
                </a:path>
              </a:pathLst>
            </a:custGeom>
            <a:solidFill>
              <a:srgbClr val="000066"/>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grpSp>
      <p:sp>
        <p:nvSpPr>
          <p:cNvPr id="2224" name="Slide Number"/>
          <p:cNvSpPr txBox="1">
            <a:spLocks noGrp="1"/>
          </p:cNvSpPr>
          <p:nvPr>
            <p:ph type="sldNum" sz="quarter" idx="2"/>
          </p:nvPr>
        </p:nvSpPr>
        <p:spPr>
          <a:prstGeom prst="rect">
            <a:avLst/>
          </a:prstGeom>
        </p:spPr>
        <p:txBody>
          <a:bodyPr/>
          <a:lstStyle>
            <a:lvl1pPr>
              <a:defRPr>
                <a:solidFill>
                  <a:srgbClr val="FFFFCC"/>
                </a:solidFill>
              </a:defRPr>
            </a:lvl1pPr>
          </a:lstStyle>
          <a:p>
            <a:fld id="{86CB4B4D-7CA3-9044-876B-883B54F8677D}" type="slidenum">
              <a:t>‹#›</a:t>
            </a:fld>
            <a:endParaRPr/>
          </a:p>
        </p:txBody>
      </p:sp>
    </p:spTree>
    <p:extLst>
      <p:ext uri="{BB962C8B-B14F-4D97-AF65-F5344CB8AC3E}">
        <p14:creationId xmlns:p14="http://schemas.microsoft.com/office/powerpoint/2010/main" val="3663571619"/>
      </p:ext>
    </p:extLst>
  </p:cSld>
  <p:clrMapOvr>
    <a:masterClrMapping/>
  </p:clrMapOvr>
  <p:transition spd="med"/>
</p:sldLayout>
</file>

<file path=ppt/slideLayouts/slideLayout1009.xml><?xml version="1.0" encoding="utf-8"?>
<p:sldLayout xmlns:a="http://schemas.openxmlformats.org/drawingml/2006/main" xmlns:r="http://schemas.openxmlformats.org/officeDocument/2006/relationships" xmlns:p="http://schemas.openxmlformats.org/presentationml/2006/main" type="tx">
  <p:cSld name="18_Content with Caption">
    <p:bg>
      <p:bgPr>
        <a:gradFill flip="none" rotWithShape="1">
          <a:gsLst>
            <a:gs pos="0">
              <a:srgbClr val="6B2300"/>
            </a:gs>
            <a:gs pos="100000">
              <a:srgbClr val="000066"/>
            </a:gs>
          </a:gsLst>
          <a:lin ang="5400000" scaled="0"/>
        </a:gradFill>
        <a:effectLst/>
      </p:bgPr>
    </p:bg>
    <p:spTree>
      <p:nvGrpSpPr>
        <p:cNvPr id="1" name=""/>
        <p:cNvGrpSpPr/>
        <p:nvPr/>
      </p:nvGrpSpPr>
      <p:grpSpPr>
        <a:xfrm>
          <a:off x="0" y="0"/>
          <a:ext cx="0" cy="0"/>
          <a:chOff x="0" y="0"/>
          <a:chExt cx="0" cy="0"/>
        </a:xfrm>
      </p:grpSpPr>
      <p:sp>
        <p:nvSpPr>
          <p:cNvPr id="2231" name="Freeform 7"/>
          <p:cNvSpPr/>
          <p:nvPr/>
        </p:nvSpPr>
        <p:spPr>
          <a:xfrm>
            <a:off x="3587750" y="53974"/>
            <a:ext cx="1981201" cy="652464"/>
          </a:xfrm>
          <a:custGeom>
            <a:avLst/>
            <a:gdLst/>
            <a:ahLst/>
            <a:cxnLst>
              <a:cxn ang="0">
                <a:pos x="wd2" y="hd2"/>
              </a:cxn>
              <a:cxn ang="5400000">
                <a:pos x="wd2" y="hd2"/>
              </a:cxn>
              <a:cxn ang="10800000">
                <a:pos x="wd2" y="hd2"/>
              </a:cxn>
              <a:cxn ang="16200000">
                <a:pos x="wd2" y="hd2"/>
              </a:cxn>
            </a:cxnLst>
            <a:rect l="0" t="0" r="r" b="b"/>
            <a:pathLst>
              <a:path w="21600" h="21600" extrusionOk="0">
                <a:moveTo>
                  <a:pt x="277" y="3521"/>
                </a:moveTo>
                <a:lnTo>
                  <a:pt x="450" y="3258"/>
                </a:lnTo>
                <a:lnTo>
                  <a:pt x="7823" y="3258"/>
                </a:lnTo>
                <a:lnTo>
                  <a:pt x="8360" y="2102"/>
                </a:lnTo>
                <a:lnTo>
                  <a:pt x="8740" y="1419"/>
                </a:lnTo>
                <a:lnTo>
                  <a:pt x="9104" y="893"/>
                </a:lnTo>
                <a:lnTo>
                  <a:pt x="10004" y="263"/>
                </a:lnTo>
                <a:lnTo>
                  <a:pt x="10471" y="105"/>
                </a:lnTo>
                <a:lnTo>
                  <a:pt x="11060" y="0"/>
                </a:lnTo>
                <a:lnTo>
                  <a:pt x="11735" y="263"/>
                </a:lnTo>
                <a:lnTo>
                  <a:pt x="12358" y="788"/>
                </a:lnTo>
                <a:lnTo>
                  <a:pt x="12808" y="1419"/>
                </a:lnTo>
                <a:lnTo>
                  <a:pt x="13292" y="2102"/>
                </a:lnTo>
                <a:lnTo>
                  <a:pt x="13604" y="2680"/>
                </a:lnTo>
                <a:lnTo>
                  <a:pt x="13881" y="3364"/>
                </a:lnTo>
                <a:lnTo>
                  <a:pt x="20925" y="3258"/>
                </a:lnTo>
                <a:lnTo>
                  <a:pt x="21167" y="3469"/>
                </a:lnTo>
                <a:lnTo>
                  <a:pt x="21340" y="3836"/>
                </a:lnTo>
                <a:lnTo>
                  <a:pt x="21496" y="4782"/>
                </a:lnTo>
                <a:lnTo>
                  <a:pt x="21565" y="5886"/>
                </a:lnTo>
                <a:lnTo>
                  <a:pt x="21600" y="7200"/>
                </a:lnTo>
                <a:lnTo>
                  <a:pt x="21600" y="18342"/>
                </a:lnTo>
                <a:lnTo>
                  <a:pt x="14002" y="18394"/>
                </a:lnTo>
                <a:lnTo>
                  <a:pt x="12115" y="21495"/>
                </a:lnTo>
                <a:lnTo>
                  <a:pt x="9052" y="21600"/>
                </a:lnTo>
                <a:lnTo>
                  <a:pt x="7563" y="18184"/>
                </a:lnTo>
                <a:lnTo>
                  <a:pt x="796" y="18342"/>
                </a:lnTo>
                <a:lnTo>
                  <a:pt x="0" y="18342"/>
                </a:lnTo>
                <a:lnTo>
                  <a:pt x="0" y="6464"/>
                </a:lnTo>
                <a:lnTo>
                  <a:pt x="87" y="4940"/>
                </a:lnTo>
                <a:lnTo>
                  <a:pt x="156" y="4204"/>
                </a:lnTo>
                <a:lnTo>
                  <a:pt x="277" y="3521"/>
                </a:lnTo>
              </a:path>
            </a:pathLst>
          </a:custGeom>
          <a:gradFill>
            <a:gsLst>
              <a:gs pos="0">
                <a:srgbClr val="00CCFF"/>
              </a:gs>
              <a:gs pos="50000">
                <a:schemeClr val="accent3">
                  <a:lumOff val="44000"/>
                </a:schemeClr>
              </a:gs>
              <a:gs pos="100000">
                <a:srgbClr val="00CCFF"/>
              </a:gs>
            </a:gsLst>
          </a:gradFill>
          <a:ln w="12700">
            <a:miter lim="400000"/>
          </a:ln>
        </p:spPr>
        <p:txBody>
          <a:bodyPr lIns="45719" rIns="45719"/>
          <a:lstStyle/>
          <a:p>
            <a:pPr>
              <a:defRPr>
                <a:solidFill>
                  <a:srgbClr val="FFFFCC"/>
                </a:solidFill>
              </a:defRPr>
            </a:pPr>
            <a:endParaRPr/>
          </a:p>
        </p:txBody>
      </p:sp>
      <p:sp>
        <p:nvSpPr>
          <p:cNvPr id="2232" name="Oval 8"/>
          <p:cNvSpPr/>
          <p:nvPr/>
        </p:nvSpPr>
        <p:spPr>
          <a:xfrm>
            <a:off x="4205287" y="61913"/>
            <a:ext cx="766763" cy="673101"/>
          </a:xfrm>
          <a:prstGeom prst="ellipse">
            <a:avLst/>
          </a:prstGeom>
          <a:gradFill>
            <a:gsLst>
              <a:gs pos="0">
                <a:srgbClr val="00CCFF"/>
              </a:gs>
              <a:gs pos="100000">
                <a:schemeClr val="accent3">
                  <a:lumOff val="44000"/>
                </a:schemeClr>
              </a:gs>
            </a:gsLst>
            <a:path path="circle">
              <a:fillToRect l="37721" t="-19636" r="62278" b="119636"/>
            </a:path>
          </a:gradFill>
          <a:ln w="12700">
            <a:miter lim="400000"/>
          </a:ln>
        </p:spPr>
        <p:txBody>
          <a:bodyPr lIns="45719" rIns="45719"/>
          <a:lstStyle/>
          <a:p>
            <a:pPr>
              <a:defRPr>
                <a:solidFill>
                  <a:srgbClr val="FFFFCC"/>
                </a:solidFill>
              </a:defRPr>
            </a:pPr>
            <a:endParaRPr/>
          </a:p>
        </p:txBody>
      </p:sp>
      <p:sp>
        <p:nvSpPr>
          <p:cNvPr id="2233" name="Freeform 9"/>
          <p:cNvSpPr/>
          <p:nvPr/>
        </p:nvSpPr>
        <p:spPr>
          <a:xfrm>
            <a:off x="3586162" y="452437"/>
            <a:ext cx="1982789" cy="303214"/>
          </a:xfrm>
          <a:custGeom>
            <a:avLst/>
            <a:gdLst/>
            <a:ahLst/>
            <a:cxnLst>
              <a:cxn ang="0">
                <a:pos x="wd2" y="hd2"/>
              </a:cxn>
              <a:cxn ang="5400000">
                <a:pos x="wd2" y="hd2"/>
              </a:cxn>
              <a:cxn ang="10800000">
                <a:pos x="wd2" y="hd2"/>
              </a:cxn>
              <a:cxn ang="16200000">
                <a:pos x="wd2" y="hd2"/>
              </a:cxn>
            </a:cxnLst>
            <a:rect l="0" t="0" r="r" b="b"/>
            <a:pathLst>
              <a:path w="21600" h="21600" extrusionOk="0">
                <a:moveTo>
                  <a:pt x="744" y="4297"/>
                </a:moveTo>
                <a:lnTo>
                  <a:pt x="1038" y="4750"/>
                </a:lnTo>
                <a:lnTo>
                  <a:pt x="1366" y="4297"/>
                </a:lnTo>
                <a:lnTo>
                  <a:pt x="1695" y="4750"/>
                </a:lnTo>
                <a:lnTo>
                  <a:pt x="1937" y="6107"/>
                </a:lnTo>
                <a:lnTo>
                  <a:pt x="2214" y="7125"/>
                </a:lnTo>
                <a:lnTo>
                  <a:pt x="2663" y="6220"/>
                </a:lnTo>
                <a:lnTo>
                  <a:pt x="3044" y="5768"/>
                </a:lnTo>
                <a:lnTo>
                  <a:pt x="3597" y="5768"/>
                </a:lnTo>
                <a:lnTo>
                  <a:pt x="3995" y="5089"/>
                </a:lnTo>
                <a:lnTo>
                  <a:pt x="4341" y="5654"/>
                </a:lnTo>
                <a:lnTo>
                  <a:pt x="4652" y="6446"/>
                </a:lnTo>
                <a:lnTo>
                  <a:pt x="4929" y="6785"/>
                </a:lnTo>
                <a:lnTo>
                  <a:pt x="5378" y="5768"/>
                </a:lnTo>
                <a:lnTo>
                  <a:pt x="5845" y="5768"/>
                </a:lnTo>
                <a:lnTo>
                  <a:pt x="6537" y="6107"/>
                </a:lnTo>
                <a:lnTo>
                  <a:pt x="6814" y="7464"/>
                </a:lnTo>
                <a:lnTo>
                  <a:pt x="7263" y="7125"/>
                </a:lnTo>
                <a:lnTo>
                  <a:pt x="7903" y="6785"/>
                </a:lnTo>
                <a:lnTo>
                  <a:pt x="8353" y="9047"/>
                </a:lnTo>
                <a:lnTo>
                  <a:pt x="8612" y="9499"/>
                </a:lnTo>
                <a:lnTo>
                  <a:pt x="8872" y="11196"/>
                </a:lnTo>
                <a:lnTo>
                  <a:pt x="9010" y="13684"/>
                </a:lnTo>
                <a:lnTo>
                  <a:pt x="9269" y="14702"/>
                </a:lnTo>
                <a:lnTo>
                  <a:pt x="9598" y="14702"/>
                </a:lnTo>
                <a:lnTo>
                  <a:pt x="9996" y="14588"/>
                </a:lnTo>
                <a:lnTo>
                  <a:pt x="10394" y="14702"/>
                </a:lnTo>
                <a:lnTo>
                  <a:pt x="10670" y="15719"/>
                </a:lnTo>
                <a:lnTo>
                  <a:pt x="10895" y="14928"/>
                </a:lnTo>
                <a:lnTo>
                  <a:pt x="11258" y="14815"/>
                </a:lnTo>
                <a:lnTo>
                  <a:pt x="11621" y="13345"/>
                </a:lnTo>
                <a:lnTo>
                  <a:pt x="11898" y="13684"/>
                </a:lnTo>
                <a:lnTo>
                  <a:pt x="12382" y="13231"/>
                </a:lnTo>
                <a:lnTo>
                  <a:pt x="12590" y="11422"/>
                </a:lnTo>
                <a:lnTo>
                  <a:pt x="13161" y="9952"/>
                </a:lnTo>
                <a:lnTo>
                  <a:pt x="13299" y="7690"/>
                </a:lnTo>
                <a:lnTo>
                  <a:pt x="13593" y="6559"/>
                </a:lnTo>
                <a:lnTo>
                  <a:pt x="14077" y="5881"/>
                </a:lnTo>
                <a:lnTo>
                  <a:pt x="14337" y="6785"/>
                </a:lnTo>
                <a:lnTo>
                  <a:pt x="14596" y="6333"/>
                </a:lnTo>
                <a:lnTo>
                  <a:pt x="14907" y="7125"/>
                </a:lnTo>
                <a:lnTo>
                  <a:pt x="15236" y="6446"/>
                </a:lnTo>
                <a:lnTo>
                  <a:pt x="15858" y="7125"/>
                </a:lnTo>
                <a:lnTo>
                  <a:pt x="16135" y="7803"/>
                </a:lnTo>
                <a:lnTo>
                  <a:pt x="16446" y="5994"/>
                </a:lnTo>
                <a:lnTo>
                  <a:pt x="16654" y="5768"/>
                </a:lnTo>
                <a:lnTo>
                  <a:pt x="16896" y="6446"/>
                </a:lnTo>
                <a:lnTo>
                  <a:pt x="17104" y="6220"/>
                </a:lnTo>
                <a:lnTo>
                  <a:pt x="17398" y="4297"/>
                </a:lnTo>
                <a:lnTo>
                  <a:pt x="17899" y="3732"/>
                </a:lnTo>
                <a:lnTo>
                  <a:pt x="18141" y="3958"/>
                </a:lnTo>
                <a:lnTo>
                  <a:pt x="18383" y="3958"/>
                </a:lnTo>
                <a:lnTo>
                  <a:pt x="18747" y="1696"/>
                </a:lnTo>
                <a:lnTo>
                  <a:pt x="18954" y="679"/>
                </a:lnTo>
                <a:lnTo>
                  <a:pt x="19231" y="1131"/>
                </a:lnTo>
                <a:lnTo>
                  <a:pt x="19542" y="3619"/>
                </a:lnTo>
                <a:lnTo>
                  <a:pt x="19853" y="2036"/>
                </a:lnTo>
                <a:lnTo>
                  <a:pt x="20130" y="0"/>
                </a:lnTo>
                <a:lnTo>
                  <a:pt x="20389" y="113"/>
                </a:lnTo>
                <a:lnTo>
                  <a:pt x="20666" y="4297"/>
                </a:lnTo>
                <a:lnTo>
                  <a:pt x="20908" y="3619"/>
                </a:lnTo>
                <a:lnTo>
                  <a:pt x="21220" y="1809"/>
                </a:lnTo>
                <a:lnTo>
                  <a:pt x="21462" y="1809"/>
                </a:lnTo>
                <a:lnTo>
                  <a:pt x="21600" y="3166"/>
                </a:lnTo>
                <a:lnTo>
                  <a:pt x="21600" y="13797"/>
                </a:lnTo>
                <a:lnTo>
                  <a:pt x="14216" y="16285"/>
                </a:lnTo>
                <a:lnTo>
                  <a:pt x="11967" y="20695"/>
                </a:lnTo>
                <a:lnTo>
                  <a:pt x="9736" y="21600"/>
                </a:lnTo>
                <a:lnTo>
                  <a:pt x="8630" y="17642"/>
                </a:lnTo>
                <a:lnTo>
                  <a:pt x="7627" y="11083"/>
                </a:lnTo>
                <a:lnTo>
                  <a:pt x="0" y="9952"/>
                </a:lnTo>
                <a:lnTo>
                  <a:pt x="0" y="2149"/>
                </a:lnTo>
                <a:lnTo>
                  <a:pt x="121" y="3393"/>
                </a:lnTo>
                <a:lnTo>
                  <a:pt x="311" y="3732"/>
                </a:lnTo>
                <a:lnTo>
                  <a:pt x="553" y="3845"/>
                </a:lnTo>
                <a:lnTo>
                  <a:pt x="744" y="4297"/>
                </a:lnTo>
              </a:path>
            </a:pathLst>
          </a:custGeom>
          <a:solidFill>
            <a:srgbClr val="003300"/>
          </a:solidFill>
          <a:ln w="12700">
            <a:miter lim="400000"/>
          </a:ln>
        </p:spPr>
        <p:txBody>
          <a:bodyPr lIns="45719" rIns="45719"/>
          <a:lstStyle/>
          <a:p>
            <a:pPr>
              <a:defRPr>
                <a:solidFill>
                  <a:srgbClr val="FFFFCC"/>
                </a:solidFill>
              </a:defRPr>
            </a:pPr>
            <a:endParaRPr/>
          </a:p>
        </p:txBody>
      </p:sp>
      <p:sp>
        <p:nvSpPr>
          <p:cNvPr id="2234" name="Freeform 10"/>
          <p:cNvSpPr/>
          <p:nvPr/>
        </p:nvSpPr>
        <p:spPr>
          <a:xfrm>
            <a:off x="3586162" y="508000"/>
            <a:ext cx="1982789" cy="304801"/>
          </a:xfrm>
          <a:custGeom>
            <a:avLst/>
            <a:gdLst/>
            <a:ahLst/>
            <a:cxnLst>
              <a:cxn ang="0">
                <a:pos x="wd2" y="hd2"/>
              </a:cxn>
              <a:cxn ang="5400000">
                <a:pos x="wd2" y="hd2"/>
              </a:cxn>
              <a:cxn ang="10800000">
                <a:pos x="wd2" y="hd2"/>
              </a:cxn>
              <a:cxn ang="16200000">
                <a:pos x="wd2" y="hd2"/>
              </a:cxn>
            </a:cxnLst>
            <a:rect l="0" t="0" r="r" b="b"/>
            <a:pathLst>
              <a:path w="21600" h="21600" extrusionOk="0">
                <a:moveTo>
                  <a:pt x="277" y="13725"/>
                </a:moveTo>
                <a:lnTo>
                  <a:pt x="450" y="14063"/>
                </a:lnTo>
                <a:lnTo>
                  <a:pt x="7782" y="14063"/>
                </a:lnTo>
                <a:lnTo>
                  <a:pt x="7921" y="15188"/>
                </a:lnTo>
                <a:lnTo>
                  <a:pt x="8422" y="17438"/>
                </a:lnTo>
                <a:lnTo>
                  <a:pt x="8837" y="18675"/>
                </a:lnTo>
                <a:lnTo>
                  <a:pt x="9200" y="19688"/>
                </a:lnTo>
                <a:lnTo>
                  <a:pt x="9667" y="20700"/>
                </a:lnTo>
                <a:lnTo>
                  <a:pt x="10151" y="21150"/>
                </a:lnTo>
                <a:lnTo>
                  <a:pt x="10912" y="21600"/>
                </a:lnTo>
                <a:lnTo>
                  <a:pt x="11621" y="21150"/>
                </a:lnTo>
                <a:lnTo>
                  <a:pt x="12503" y="20025"/>
                </a:lnTo>
                <a:lnTo>
                  <a:pt x="13299" y="17775"/>
                </a:lnTo>
                <a:lnTo>
                  <a:pt x="13783" y="15413"/>
                </a:lnTo>
                <a:lnTo>
                  <a:pt x="14025" y="14063"/>
                </a:lnTo>
                <a:lnTo>
                  <a:pt x="20926" y="14063"/>
                </a:lnTo>
                <a:lnTo>
                  <a:pt x="21168" y="13950"/>
                </a:lnTo>
                <a:lnTo>
                  <a:pt x="21341" y="13613"/>
                </a:lnTo>
                <a:lnTo>
                  <a:pt x="21496" y="12825"/>
                </a:lnTo>
                <a:lnTo>
                  <a:pt x="21565" y="11925"/>
                </a:lnTo>
                <a:lnTo>
                  <a:pt x="21600" y="10800"/>
                </a:lnTo>
                <a:lnTo>
                  <a:pt x="21600" y="1575"/>
                </a:lnTo>
                <a:lnTo>
                  <a:pt x="21410" y="0"/>
                </a:lnTo>
                <a:lnTo>
                  <a:pt x="21306" y="450"/>
                </a:lnTo>
                <a:lnTo>
                  <a:pt x="21220" y="2025"/>
                </a:lnTo>
                <a:lnTo>
                  <a:pt x="21150" y="3825"/>
                </a:lnTo>
                <a:lnTo>
                  <a:pt x="21064" y="3712"/>
                </a:lnTo>
                <a:lnTo>
                  <a:pt x="20943" y="3600"/>
                </a:lnTo>
                <a:lnTo>
                  <a:pt x="20683" y="2700"/>
                </a:lnTo>
                <a:lnTo>
                  <a:pt x="20510" y="1912"/>
                </a:lnTo>
                <a:lnTo>
                  <a:pt x="20234" y="1575"/>
                </a:lnTo>
                <a:lnTo>
                  <a:pt x="19940" y="2362"/>
                </a:lnTo>
                <a:lnTo>
                  <a:pt x="19680" y="3712"/>
                </a:lnTo>
                <a:lnTo>
                  <a:pt x="19473" y="2812"/>
                </a:lnTo>
                <a:lnTo>
                  <a:pt x="19317" y="2700"/>
                </a:lnTo>
                <a:lnTo>
                  <a:pt x="19075" y="1912"/>
                </a:lnTo>
                <a:lnTo>
                  <a:pt x="18833" y="2137"/>
                </a:lnTo>
                <a:lnTo>
                  <a:pt x="18660" y="3037"/>
                </a:lnTo>
                <a:lnTo>
                  <a:pt x="18574" y="4275"/>
                </a:lnTo>
                <a:lnTo>
                  <a:pt x="18383" y="3712"/>
                </a:lnTo>
                <a:lnTo>
                  <a:pt x="18089" y="3712"/>
                </a:lnTo>
                <a:lnTo>
                  <a:pt x="17726" y="3150"/>
                </a:lnTo>
                <a:lnTo>
                  <a:pt x="17415" y="4275"/>
                </a:lnTo>
                <a:lnTo>
                  <a:pt x="17121" y="2700"/>
                </a:lnTo>
                <a:lnTo>
                  <a:pt x="16758" y="3712"/>
                </a:lnTo>
                <a:lnTo>
                  <a:pt x="16412" y="6187"/>
                </a:lnTo>
                <a:lnTo>
                  <a:pt x="16118" y="5287"/>
                </a:lnTo>
                <a:lnTo>
                  <a:pt x="15858" y="4387"/>
                </a:lnTo>
                <a:lnTo>
                  <a:pt x="15582" y="3825"/>
                </a:lnTo>
                <a:lnTo>
                  <a:pt x="15219" y="4275"/>
                </a:lnTo>
                <a:lnTo>
                  <a:pt x="14648" y="4950"/>
                </a:lnTo>
                <a:lnTo>
                  <a:pt x="14146" y="4162"/>
                </a:lnTo>
                <a:lnTo>
                  <a:pt x="13956" y="4837"/>
                </a:lnTo>
                <a:lnTo>
                  <a:pt x="13731" y="6412"/>
                </a:lnTo>
                <a:lnTo>
                  <a:pt x="13541" y="9112"/>
                </a:lnTo>
                <a:lnTo>
                  <a:pt x="13334" y="10462"/>
                </a:lnTo>
                <a:lnTo>
                  <a:pt x="13230" y="12488"/>
                </a:lnTo>
                <a:lnTo>
                  <a:pt x="13005" y="13275"/>
                </a:lnTo>
                <a:lnTo>
                  <a:pt x="12607" y="13725"/>
                </a:lnTo>
                <a:lnTo>
                  <a:pt x="12158" y="13950"/>
                </a:lnTo>
                <a:lnTo>
                  <a:pt x="12054" y="14850"/>
                </a:lnTo>
                <a:lnTo>
                  <a:pt x="11466" y="14625"/>
                </a:lnTo>
                <a:lnTo>
                  <a:pt x="10964" y="15413"/>
                </a:lnTo>
                <a:lnTo>
                  <a:pt x="10463" y="15300"/>
                </a:lnTo>
                <a:lnTo>
                  <a:pt x="9615" y="16313"/>
                </a:lnTo>
                <a:lnTo>
                  <a:pt x="9148" y="13725"/>
                </a:lnTo>
                <a:lnTo>
                  <a:pt x="8630" y="13050"/>
                </a:lnTo>
                <a:lnTo>
                  <a:pt x="8094" y="8550"/>
                </a:lnTo>
                <a:lnTo>
                  <a:pt x="7851" y="6412"/>
                </a:lnTo>
                <a:lnTo>
                  <a:pt x="7592" y="5850"/>
                </a:lnTo>
                <a:lnTo>
                  <a:pt x="6900" y="5287"/>
                </a:lnTo>
                <a:lnTo>
                  <a:pt x="6347" y="4725"/>
                </a:lnTo>
                <a:lnTo>
                  <a:pt x="5742" y="3712"/>
                </a:lnTo>
                <a:lnTo>
                  <a:pt x="5171" y="4725"/>
                </a:lnTo>
                <a:lnTo>
                  <a:pt x="4531" y="2700"/>
                </a:lnTo>
                <a:lnTo>
                  <a:pt x="4029" y="2700"/>
                </a:lnTo>
                <a:lnTo>
                  <a:pt x="3701" y="3937"/>
                </a:lnTo>
                <a:lnTo>
                  <a:pt x="3493" y="2925"/>
                </a:lnTo>
                <a:lnTo>
                  <a:pt x="3217" y="3600"/>
                </a:lnTo>
                <a:lnTo>
                  <a:pt x="2853" y="3712"/>
                </a:lnTo>
                <a:lnTo>
                  <a:pt x="2508" y="4162"/>
                </a:lnTo>
                <a:lnTo>
                  <a:pt x="2110" y="4950"/>
                </a:lnTo>
                <a:lnTo>
                  <a:pt x="1764" y="3937"/>
                </a:lnTo>
                <a:lnTo>
                  <a:pt x="1418" y="4500"/>
                </a:lnTo>
                <a:lnTo>
                  <a:pt x="986" y="4837"/>
                </a:lnTo>
                <a:lnTo>
                  <a:pt x="709" y="4500"/>
                </a:lnTo>
                <a:lnTo>
                  <a:pt x="190" y="4275"/>
                </a:lnTo>
                <a:lnTo>
                  <a:pt x="0" y="5287"/>
                </a:lnTo>
                <a:lnTo>
                  <a:pt x="17" y="8325"/>
                </a:lnTo>
                <a:lnTo>
                  <a:pt x="52" y="11025"/>
                </a:lnTo>
                <a:lnTo>
                  <a:pt x="156" y="13275"/>
                </a:lnTo>
                <a:lnTo>
                  <a:pt x="277" y="13725"/>
                </a:lnTo>
              </a:path>
            </a:pathLst>
          </a:custGeom>
          <a:gradFill>
            <a:gsLst>
              <a:gs pos="0">
                <a:srgbClr val="CC6600"/>
              </a:gs>
              <a:gs pos="100000">
                <a:srgbClr val="000000"/>
              </a:gs>
            </a:gsLst>
            <a:lin ang="5400000"/>
          </a:gradFill>
          <a:ln w="12700">
            <a:miter lim="400000"/>
          </a:ln>
        </p:spPr>
        <p:txBody>
          <a:bodyPr lIns="45719" rIns="45719"/>
          <a:lstStyle/>
          <a:p>
            <a:pPr>
              <a:defRPr>
                <a:solidFill>
                  <a:srgbClr val="FFFFCC"/>
                </a:solidFill>
              </a:defRPr>
            </a:pPr>
            <a:endParaRPr/>
          </a:p>
        </p:txBody>
      </p:sp>
      <p:sp>
        <p:nvSpPr>
          <p:cNvPr id="2235" name="Freeform 11"/>
          <p:cNvSpPr/>
          <p:nvPr/>
        </p:nvSpPr>
        <p:spPr>
          <a:xfrm>
            <a:off x="3598862" y="557212"/>
            <a:ext cx="1946276" cy="227014"/>
          </a:xfrm>
          <a:custGeom>
            <a:avLst/>
            <a:gdLst/>
            <a:ahLst/>
            <a:cxnLst>
              <a:cxn ang="0">
                <a:pos x="wd2" y="hd2"/>
              </a:cxn>
              <a:cxn ang="5400000">
                <a:pos x="wd2" y="hd2"/>
              </a:cxn>
              <a:cxn ang="10800000">
                <a:pos x="wd2" y="hd2"/>
              </a:cxn>
              <a:cxn ang="16200000">
                <a:pos x="wd2" y="hd2"/>
              </a:cxn>
            </a:cxnLst>
            <a:rect l="0" t="0" r="r" b="b"/>
            <a:pathLst>
              <a:path w="21600" h="21600" extrusionOk="0">
                <a:moveTo>
                  <a:pt x="5973" y="7250"/>
                </a:moveTo>
                <a:lnTo>
                  <a:pt x="5303" y="6797"/>
                </a:lnTo>
                <a:lnTo>
                  <a:pt x="4634" y="7552"/>
                </a:lnTo>
                <a:lnTo>
                  <a:pt x="3858" y="7552"/>
                </a:lnTo>
                <a:lnTo>
                  <a:pt x="2837" y="7250"/>
                </a:lnTo>
                <a:lnTo>
                  <a:pt x="1145" y="7703"/>
                </a:lnTo>
                <a:lnTo>
                  <a:pt x="705" y="7401"/>
                </a:lnTo>
                <a:lnTo>
                  <a:pt x="282" y="7703"/>
                </a:lnTo>
                <a:lnTo>
                  <a:pt x="141" y="5438"/>
                </a:lnTo>
                <a:lnTo>
                  <a:pt x="18" y="3625"/>
                </a:lnTo>
                <a:lnTo>
                  <a:pt x="0" y="6948"/>
                </a:lnTo>
                <a:lnTo>
                  <a:pt x="141" y="10120"/>
                </a:lnTo>
                <a:lnTo>
                  <a:pt x="810" y="9667"/>
                </a:lnTo>
                <a:lnTo>
                  <a:pt x="1427" y="9365"/>
                </a:lnTo>
                <a:lnTo>
                  <a:pt x="1815" y="9516"/>
                </a:lnTo>
                <a:lnTo>
                  <a:pt x="2149" y="9667"/>
                </a:lnTo>
                <a:lnTo>
                  <a:pt x="2361" y="9818"/>
                </a:lnTo>
                <a:lnTo>
                  <a:pt x="2995" y="9667"/>
                </a:lnTo>
                <a:lnTo>
                  <a:pt x="3594" y="10271"/>
                </a:lnTo>
                <a:lnTo>
                  <a:pt x="5004" y="9667"/>
                </a:lnTo>
                <a:lnTo>
                  <a:pt x="6008" y="9516"/>
                </a:lnTo>
                <a:lnTo>
                  <a:pt x="6854" y="9667"/>
                </a:lnTo>
                <a:lnTo>
                  <a:pt x="7752" y="9667"/>
                </a:lnTo>
                <a:lnTo>
                  <a:pt x="8192" y="13897"/>
                </a:lnTo>
                <a:lnTo>
                  <a:pt x="8545" y="15860"/>
                </a:lnTo>
                <a:lnTo>
                  <a:pt x="9285" y="19787"/>
                </a:lnTo>
                <a:lnTo>
                  <a:pt x="9831" y="20543"/>
                </a:lnTo>
                <a:lnTo>
                  <a:pt x="10500" y="21600"/>
                </a:lnTo>
                <a:lnTo>
                  <a:pt x="11311" y="21600"/>
                </a:lnTo>
                <a:lnTo>
                  <a:pt x="12051" y="20694"/>
                </a:lnTo>
                <a:lnTo>
                  <a:pt x="12826" y="18277"/>
                </a:lnTo>
                <a:lnTo>
                  <a:pt x="13390" y="16011"/>
                </a:lnTo>
                <a:lnTo>
                  <a:pt x="13848" y="12386"/>
                </a:lnTo>
                <a:lnTo>
                  <a:pt x="14200" y="10876"/>
                </a:lnTo>
                <a:lnTo>
                  <a:pt x="14570" y="10120"/>
                </a:lnTo>
                <a:lnTo>
                  <a:pt x="15451" y="11178"/>
                </a:lnTo>
                <a:lnTo>
                  <a:pt x="16508" y="10271"/>
                </a:lnTo>
                <a:lnTo>
                  <a:pt x="17530" y="10422"/>
                </a:lnTo>
                <a:lnTo>
                  <a:pt x="17988" y="10120"/>
                </a:lnTo>
                <a:lnTo>
                  <a:pt x="18869" y="10573"/>
                </a:lnTo>
                <a:lnTo>
                  <a:pt x="19697" y="10120"/>
                </a:lnTo>
                <a:lnTo>
                  <a:pt x="20437" y="10876"/>
                </a:lnTo>
                <a:lnTo>
                  <a:pt x="21336" y="10422"/>
                </a:lnTo>
                <a:lnTo>
                  <a:pt x="21547" y="8459"/>
                </a:lnTo>
                <a:lnTo>
                  <a:pt x="21600" y="5136"/>
                </a:lnTo>
                <a:lnTo>
                  <a:pt x="21565" y="0"/>
                </a:lnTo>
                <a:lnTo>
                  <a:pt x="21336" y="5589"/>
                </a:lnTo>
                <a:lnTo>
                  <a:pt x="21212" y="8308"/>
                </a:lnTo>
                <a:lnTo>
                  <a:pt x="20631" y="8912"/>
                </a:lnTo>
                <a:lnTo>
                  <a:pt x="19592" y="8761"/>
                </a:lnTo>
                <a:lnTo>
                  <a:pt x="18746" y="8459"/>
                </a:lnTo>
                <a:lnTo>
                  <a:pt x="17319" y="8157"/>
                </a:lnTo>
                <a:lnTo>
                  <a:pt x="16579" y="8761"/>
                </a:lnTo>
                <a:lnTo>
                  <a:pt x="15592" y="8459"/>
                </a:lnTo>
                <a:lnTo>
                  <a:pt x="14993" y="9365"/>
                </a:lnTo>
                <a:lnTo>
                  <a:pt x="14588" y="8308"/>
                </a:lnTo>
                <a:lnTo>
                  <a:pt x="14359" y="8006"/>
                </a:lnTo>
                <a:lnTo>
                  <a:pt x="14165" y="6948"/>
                </a:lnTo>
                <a:lnTo>
                  <a:pt x="14253" y="4834"/>
                </a:lnTo>
                <a:lnTo>
                  <a:pt x="14253" y="2568"/>
                </a:lnTo>
                <a:lnTo>
                  <a:pt x="14059" y="3323"/>
                </a:lnTo>
                <a:lnTo>
                  <a:pt x="13848" y="7401"/>
                </a:lnTo>
                <a:lnTo>
                  <a:pt x="13390" y="10876"/>
                </a:lnTo>
                <a:lnTo>
                  <a:pt x="13126" y="13141"/>
                </a:lnTo>
                <a:lnTo>
                  <a:pt x="12650" y="15256"/>
                </a:lnTo>
                <a:lnTo>
                  <a:pt x="12350" y="14803"/>
                </a:lnTo>
                <a:lnTo>
                  <a:pt x="11822" y="16917"/>
                </a:lnTo>
                <a:lnTo>
                  <a:pt x="11346" y="17824"/>
                </a:lnTo>
                <a:lnTo>
                  <a:pt x="10888" y="18730"/>
                </a:lnTo>
                <a:lnTo>
                  <a:pt x="10307" y="16313"/>
                </a:lnTo>
                <a:lnTo>
                  <a:pt x="9813" y="16615"/>
                </a:lnTo>
                <a:lnTo>
                  <a:pt x="9620" y="13897"/>
                </a:lnTo>
                <a:lnTo>
                  <a:pt x="9162" y="14048"/>
                </a:lnTo>
                <a:lnTo>
                  <a:pt x="8932" y="14803"/>
                </a:lnTo>
                <a:lnTo>
                  <a:pt x="8562" y="12990"/>
                </a:lnTo>
                <a:lnTo>
                  <a:pt x="8263" y="11631"/>
                </a:lnTo>
                <a:lnTo>
                  <a:pt x="8122" y="9365"/>
                </a:lnTo>
                <a:lnTo>
                  <a:pt x="7858" y="4380"/>
                </a:lnTo>
                <a:lnTo>
                  <a:pt x="7611" y="3625"/>
                </a:lnTo>
                <a:lnTo>
                  <a:pt x="7488" y="6646"/>
                </a:lnTo>
                <a:lnTo>
                  <a:pt x="7276" y="6495"/>
                </a:lnTo>
                <a:lnTo>
                  <a:pt x="6554" y="8308"/>
                </a:lnTo>
                <a:lnTo>
                  <a:pt x="5973" y="7250"/>
                </a:lnTo>
              </a:path>
            </a:pathLst>
          </a:custGeom>
          <a:solidFill>
            <a:srgbClr val="000066"/>
          </a:solidFill>
          <a:ln w="12700">
            <a:miter lim="400000"/>
          </a:ln>
        </p:spPr>
        <p:txBody>
          <a:bodyPr lIns="45719" rIns="45719"/>
          <a:lstStyle/>
          <a:p>
            <a:pPr>
              <a:defRPr>
                <a:solidFill>
                  <a:srgbClr val="FFFFCC"/>
                </a:solidFill>
              </a:defRPr>
            </a:pPr>
            <a:endParaRPr/>
          </a:p>
        </p:txBody>
      </p:sp>
      <p:sp>
        <p:nvSpPr>
          <p:cNvPr id="2236" name="Freeform 12"/>
          <p:cNvSpPr/>
          <p:nvPr/>
        </p:nvSpPr>
        <p:spPr>
          <a:xfrm>
            <a:off x="4868862" y="249238"/>
            <a:ext cx="120651" cy="404813"/>
          </a:xfrm>
          <a:custGeom>
            <a:avLst/>
            <a:gdLst/>
            <a:ahLst/>
            <a:cxnLst>
              <a:cxn ang="0">
                <a:pos x="wd2" y="hd2"/>
              </a:cxn>
              <a:cxn ang="5400000">
                <a:pos x="wd2" y="hd2"/>
              </a:cxn>
              <a:cxn ang="10800000">
                <a:pos x="wd2" y="hd2"/>
              </a:cxn>
              <a:cxn ang="16200000">
                <a:pos x="wd2" y="hd2"/>
              </a:cxn>
            </a:cxnLst>
            <a:rect l="0" t="0" r="r" b="b"/>
            <a:pathLst>
              <a:path w="21600" h="21600" extrusionOk="0">
                <a:moveTo>
                  <a:pt x="14495" y="508"/>
                </a:moveTo>
                <a:lnTo>
                  <a:pt x="13358" y="2118"/>
                </a:lnTo>
                <a:lnTo>
                  <a:pt x="21600" y="2287"/>
                </a:lnTo>
                <a:lnTo>
                  <a:pt x="18474" y="5167"/>
                </a:lnTo>
                <a:lnTo>
                  <a:pt x="18758" y="7369"/>
                </a:lnTo>
                <a:lnTo>
                  <a:pt x="20747" y="9318"/>
                </a:lnTo>
                <a:lnTo>
                  <a:pt x="17337" y="11266"/>
                </a:lnTo>
                <a:lnTo>
                  <a:pt x="16200" y="13299"/>
                </a:lnTo>
                <a:lnTo>
                  <a:pt x="14495" y="15332"/>
                </a:lnTo>
                <a:lnTo>
                  <a:pt x="11937" y="16687"/>
                </a:lnTo>
                <a:lnTo>
                  <a:pt x="9095" y="18042"/>
                </a:lnTo>
                <a:lnTo>
                  <a:pt x="5684" y="19482"/>
                </a:lnTo>
                <a:lnTo>
                  <a:pt x="3695" y="20414"/>
                </a:lnTo>
                <a:lnTo>
                  <a:pt x="0" y="21600"/>
                </a:lnTo>
                <a:lnTo>
                  <a:pt x="2274" y="19482"/>
                </a:lnTo>
                <a:lnTo>
                  <a:pt x="6821" y="17958"/>
                </a:lnTo>
                <a:lnTo>
                  <a:pt x="5968" y="16264"/>
                </a:lnTo>
                <a:lnTo>
                  <a:pt x="10232" y="14146"/>
                </a:lnTo>
                <a:lnTo>
                  <a:pt x="12505" y="11605"/>
                </a:lnTo>
                <a:lnTo>
                  <a:pt x="11368" y="9148"/>
                </a:lnTo>
                <a:lnTo>
                  <a:pt x="12221" y="7200"/>
                </a:lnTo>
                <a:lnTo>
                  <a:pt x="11368" y="5760"/>
                </a:lnTo>
                <a:lnTo>
                  <a:pt x="5400" y="3049"/>
                </a:lnTo>
                <a:lnTo>
                  <a:pt x="1705" y="254"/>
                </a:lnTo>
                <a:lnTo>
                  <a:pt x="14211" y="0"/>
                </a:lnTo>
                <a:lnTo>
                  <a:pt x="14495" y="508"/>
                </a:lnTo>
              </a:path>
            </a:pathLst>
          </a:custGeom>
          <a:gradFill>
            <a:gsLst>
              <a:gs pos="0">
                <a:schemeClr val="accent3">
                  <a:lumOff val="44000"/>
                </a:schemeClr>
              </a:gs>
              <a:gs pos="50000">
                <a:srgbClr val="00CCFF"/>
              </a:gs>
              <a:gs pos="100000">
                <a:schemeClr val="accent3">
                  <a:lumOff val="44000"/>
                </a:schemeClr>
              </a:gs>
            </a:gsLst>
          </a:gradFill>
          <a:ln w="12700">
            <a:miter lim="400000"/>
          </a:ln>
        </p:spPr>
        <p:txBody>
          <a:bodyPr lIns="45719" rIns="45719"/>
          <a:lstStyle/>
          <a:p>
            <a:pPr>
              <a:defRPr>
                <a:solidFill>
                  <a:srgbClr val="FFFFCC"/>
                </a:solidFill>
              </a:defRPr>
            </a:pPr>
            <a:endParaRPr/>
          </a:p>
        </p:txBody>
      </p:sp>
      <p:sp>
        <p:nvSpPr>
          <p:cNvPr id="2237" name="Freeform 13"/>
          <p:cNvSpPr/>
          <p:nvPr/>
        </p:nvSpPr>
        <p:spPr>
          <a:xfrm>
            <a:off x="3605212" y="19050"/>
            <a:ext cx="1951038" cy="411163"/>
          </a:xfrm>
          <a:custGeom>
            <a:avLst/>
            <a:gdLst/>
            <a:ahLst/>
            <a:cxnLst>
              <a:cxn ang="0">
                <a:pos x="wd2" y="hd2"/>
              </a:cxn>
              <a:cxn ang="5400000">
                <a:pos x="wd2" y="hd2"/>
              </a:cxn>
              <a:cxn ang="10800000">
                <a:pos x="wd2" y="hd2"/>
              </a:cxn>
              <a:cxn ang="16200000">
                <a:pos x="wd2" y="hd2"/>
              </a:cxn>
            </a:cxnLst>
            <a:rect l="0" t="0" r="r" b="b"/>
            <a:pathLst>
              <a:path w="21600" h="21600" extrusionOk="0">
                <a:moveTo>
                  <a:pt x="0" y="14595"/>
                </a:moveTo>
                <a:lnTo>
                  <a:pt x="0" y="21600"/>
                </a:lnTo>
                <a:lnTo>
                  <a:pt x="53" y="18848"/>
                </a:lnTo>
                <a:lnTo>
                  <a:pt x="70" y="16763"/>
                </a:lnTo>
                <a:lnTo>
                  <a:pt x="88" y="12843"/>
                </a:lnTo>
                <a:lnTo>
                  <a:pt x="141" y="11008"/>
                </a:lnTo>
                <a:lnTo>
                  <a:pt x="281" y="10341"/>
                </a:lnTo>
                <a:lnTo>
                  <a:pt x="404" y="10842"/>
                </a:lnTo>
                <a:lnTo>
                  <a:pt x="580" y="10925"/>
                </a:lnTo>
                <a:lnTo>
                  <a:pt x="826" y="11509"/>
                </a:lnTo>
                <a:lnTo>
                  <a:pt x="984" y="12176"/>
                </a:lnTo>
                <a:lnTo>
                  <a:pt x="1160" y="12176"/>
                </a:lnTo>
                <a:lnTo>
                  <a:pt x="1318" y="11759"/>
                </a:lnTo>
                <a:lnTo>
                  <a:pt x="1494" y="10675"/>
                </a:lnTo>
                <a:lnTo>
                  <a:pt x="1634" y="10758"/>
                </a:lnTo>
                <a:lnTo>
                  <a:pt x="1898" y="11592"/>
                </a:lnTo>
                <a:lnTo>
                  <a:pt x="2214" y="12426"/>
                </a:lnTo>
                <a:lnTo>
                  <a:pt x="2390" y="12593"/>
                </a:lnTo>
                <a:lnTo>
                  <a:pt x="2671" y="12009"/>
                </a:lnTo>
                <a:lnTo>
                  <a:pt x="3005" y="13177"/>
                </a:lnTo>
                <a:lnTo>
                  <a:pt x="3251" y="12593"/>
                </a:lnTo>
                <a:lnTo>
                  <a:pt x="3656" y="11509"/>
                </a:lnTo>
                <a:lnTo>
                  <a:pt x="3902" y="11509"/>
                </a:lnTo>
                <a:lnTo>
                  <a:pt x="4183" y="10592"/>
                </a:lnTo>
                <a:lnTo>
                  <a:pt x="4376" y="10175"/>
                </a:lnTo>
                <a:lnTo>
                  <a:pt x="4657" y="11342"/>
                </a:lnTo>
                <a:lnTo>
                  <a:pt x="4886" y="11008"/>
                </a:lnTo>
                <a:lnTo>
                  <a:pt x="5079" y="11509"/>
                </a:lnTo>
                <a:lnTo>
                  <a:pt x="5360" y="11509"/>
                </a:lnTo>
                <a:lnTo>
                  <a:pt x="5483" y="11926"/>
                </a:lnTo>
                <a:lnTo>
                  <a:pt x="5677" y="11509"/>
                </a:lnTo>
                <a:lnTo>
                  <a:pt x="5817" y="10341"/>
                </a:lnTo>
                <a:lnTo>
                  <a:pt x="6362" y="11425"/>
                </a:lnTo>
                <a:lnTo>
                  <a:pt x="6608" y="12676"/>
                </a:lnTo>
                <a:lnTo>
                  <a:pt x="6714" y="14678"/>
                </a:lnTo>
                <a:lnTo>
                  <a:pt x="7891" y="10091"/>
                </a:lnTo>
                <a:lnTo>
                  <a:pt x="8172" y="8423"/>
                </a:lnTo>
                <a:lnTo>
                  <a:pt x="8454" y="7589"/>
                </a:lnTo>
                <a:lnTo>
                  <a:pt x="8770" y="6922"/>
                </a:lnTo>
                <a:lnTo>
                  <a:pt x="8717" y="8173"/>
                </a:lnTo>
                <a:lnTo>
                  <a:pt x="8366" y="10258"/>
                </a:lnTo>
                <a:lnTo>
                  <a:pt x="8594" y="9924"/>
                </a:lnTo>
                <a:lnTo>
                  <a:pt x="8928" y="9174"/>
                </a:lnTo>
                <a:lnTo>
                  <a:pt x="9174" y="9674"/>
                </a:lnTo>
                <a:lnTo>
                  <a:pt x="9332" y="11008"/>
                </a:lnTo>
                <a:lnTo>
                  <a:pt x="9245" y="12176"/>
                </a:lnTo>
                <a:lnTo>
                  <a:pt x="9561" y="12343"/>
                </a:lnTo>
                <a:lnTo>
                  <a:pt x="9825" y="13177"/>
                </a:lnTo>
                <a:lnTo>
                  <a:pt x="9930" y="14178"/>
                </a:lnTo>
                <a:lnTo>
                  <a:pt x="10159" y="13927"/>
                </a:lnTo>
                <a:lnTo>
                  <a:pt x="10299" y="14845"/>
                </a:lnTo>
                <a:lnTo>
                  <a:pt x="10510" y="16346"/>
                </a:lnTo>
                <a:lnTo>
                  <a:pt x="10686" y="16096"/>
                </a:lnTo>
                <a:lnTo>
                  <a:pt x="10580" y="14845"/>
                </a:lnTo>
                <a:lnTo>
                  <a:pt x="10510" y="13510"/>
                </a:lnTo>
                <a:lnTo>
                  <a:pt x="10369" y="13010"/>
                </a:lnTo>
                <a:lnTo>
                  <a:pt x="10211" y="12093"/>
                </a:lnTo>
                <a:lnTo>
                  <a:pt x="10299" y="10175"/>
                </a:lnTo>
                <a:lnTo>
                  <a:pt x="10176" y="8840"/>
                </a:lnTo>
                <a:lnTo>
                  <a:pt x="9860" y="8590"/>
                </a:lnTo>
                <a:lnTo>
                  <a:pt x="9948" y="7589"/>
                </a:lnTo>
                <a:lnTo>
                  <a:pt x="10159" y="6755"/>
                </a:lnTo>
                <a:lnTo>
                  <a:pt x="9614" y="6839"/>
                </a:lnTo>
                <a:lnTo>
                  <a:pt x="9860" y="6255"/>
                </a:lnTo>
                <a:lnTo>
                  <a:pt x="10317" y="5337"/>
                </a:lnTo>
                <a:lnTo>
                  <a:pt x="10088" y="5171"/>
                </a:lnTo>
                <a:lnTo>
                  <a:pt x="9491" y="5921"/>
                </a:lnTo>
                <a:lnTo>
                  <a:pt x="9209" y="5421"/>
                </a:lnTo>
                <a:lnTo>
                  <a:pt x="9403" y="4670"/>
                </a:lnTo>
                <a:lnTo>
                  <a:pt x="9825" y="4420"/>
                </a:lnTo>
                <a:lnTo>
                  <a:pt x="10176" y="4170"/>
                </a:lnTo>
                <a:lnTo>
                  <a:pt x="10545" y="3503"/>
                </a:lnTo>
                <a:lnTo>
                  <a:pt x="11160" y="3086"/>
                </a:lnTo>
                <a:lnTo>
                  <a:pt x="11600" y="3419"/>
                </a:lnTo>
                <a:lnTo>
                  <a:pt x="11881" y="4587"/>
                </a:lnTo>
                <a:lnTo>
                  <a:pt x="12162" y="5254"/>
                </a:lnTo>
                <a:lnTo>
                  <a:pt x="12373" y="4754"/>
                </a:lnTo>
                <a:lnTo>
                  <a:pt x="12672" y="5004"/>
                </a:lnTo>
                <a:lnTo>
                  <a:pt x="13023" y="6005"/>
                </a:lnTo>
                <a:lnTo>
                  <a:pt x="13322" y="7339"/>
                </a:lnTo>
                <a:lnTo>
                  <a:pt x="13586" y="9007"/>
                </a:lnTo>
                <a:lnTo>
                  <a:pt x="14007" y="9591"/>
                </a:lnTo>
                <a:lnTo>
                  <a:pt x="14341" y="10675"/>
                </a:lnTo>
                <a:lnTo>
                  <a:pt x="14552" y="11592"/>
                </a:lnTo>
                <a:lnTo>
                  <a:pt x="14869" y="12593"/>
                </a:lnTo>
                <a:lnTo>
                  <a:pt x="15220" y="12259"/>
                </a:lnTo>
                <a:lnTo>
                  <a:pt x="15449" y="11759"/>
                </a:lnTo>
                <a:lnTo>
                  <a:pt x="15888" y="11759"/>
                </a:lnTo>
                <a:lnTo>
                  <a:pt x="16117" y="10508"/>
                </a:lnTo>
                <a:lnTo>
                  <a:pt x="16310" y="10675"/>
                </a:lnTo>
                <a:lnTo>
                  <a:pt x="16450" y="10675"/>
                </a:lnTo>
                <a:lnTo>
                  <a:pt x="16626" y="11175"/>
                </a:lnTo>
                <a:lnTo>
                  <a:pt x="16820" y="11592"/>
                </a:lnTo>
                <a:lnTo>
                  <a:pt x="16960" y="10758"/>
                </a:lnTo>
                <a:lnTo>
                  <a:pt x="17118" y="10508"/>
                </a:lnTo>
                <a:lnTo>
                  <a:pt x="17241" y="10842"/>
                </a:lnTo>
                <a:lnTo>
                  <a:pt x="17382" y="10341"/>
                </a:lnTo>
                <a:lnTo>
                  <a:pt x="17663" y="11008"/>
                </a:lnTo>
                <a:lnTo>
                  <a:pt x="17839" y="12176"/>
                </a:lnTo>
                <a:lnTo>
                  <a:pt x="18015" y="12259"/>
                </a:lnTo>
                <a:lnTo>
                  <a:pt x="18138" y="12426"/>
                </a:lnTo>
                <a:lnTo>
                  <a:pt x="18296" y="12009"/>
                </a:lnTo>
                <a:lnTo>
                  <a:pt x="18419" y="11509"/>
                </a:lnTo>
                <a:lnTo>
                  <a:pt x="18524" y="11342"/>
                </a:lnTo>
                <a:lnTo>
                  <a:pt x="18683" y="10842"/>
                </a:lnTo>
                <a:lnTo>
                  <a:pt x="18876" y="10842"/>
                </a:lnTo>
                <a:lnTo>
                  <a:pt x="19052" y="11592"/>
                </a:lnTo>
                <a:lnTo>
                  <a:pt x="19315" y="12176"/>
                </a:lnTo>
                <a:lnTo>
                  <a:pt x="19544" y="11592"/>
                </a:lnTo>
                <a:lnTo>
                  <a:pt x="19667" y="11342"/>
                </a:lnTo>
                <a:lnTo>
                  <a:pt x="19825" y="11592"/>
                </a:lnTo>
                <a:lnTo>
                  <a:pt x="19948" y="11759"/>
                </a:lnTo>
                <a:lnTo>
                  <a:pt x="20106" y="12426"/>
                </a:lnTo>
                <a:lnTo>
                  <a:pt x="20282" y="12426"/>
                </a:lnTo>
                <a:lnTo>
                  <a:pt x="20493" y="12176"/>
                </a:lnTo>
                <a:lnTo>
                  <a:pt x="20739" y="11926"/>
                </a:lnTo>
                <a:lnTo>
                  <a:pt x="21038" y="11509"/>
                </a:lnTo>
                <a:lnTo>
                  <a:pt x="21248" y="11926"/>
                </a:lnTo>
                <a:lnTo>
                  <a:pt x="21372" y="12510"/>
                </a:lnTo>
                <a:lnTo>
                  <a:pt x="21459" y="13761"/>
                </a:lnTo>
                <a:lnTo>
                  <a:pt x="21530" y="15762"/>
                </a:lnTo>
                <a:lnTo>
                  <a:pt x="21600" y="18514"/>
                </a:lnTo>
                <a:lnTo>
                  <a:pt x="21600" y="11425"/>
                </a:lnTo>
                <a:lnTo>
                  <a:pt x="21565" y="10508"/>
                </a:lnTo>
                <a:lnTo>
                  <a:pt x="21512" y="9341"/>
                </a:lnTo>
                <a:lnTo>
                  <a:pt x="21407" y="8340"/>
                </a:lnTo>
                <a:lnTo>
                  <a:pt x="21178" y="7923"/>
                </a:lnTo>
                <a:lnTo>
                  <a:pt x="20862" y="7756"/>
                </a:lnTo>
                <a:lnTo>
                  <a:pt x="20598" y="7923"/>
                </a:lnTo>
                <a:lnTo>
                  <a:pt x="20317" y="7589"/>
                </a:lnTo>
                <a:lnTo>
                  <a:pt x="20036" y="8423"/>
                </a:lnTo>
                <a:lnTo>
                  <a:pt x="19755" y="8006"/>
                </a:lnTo>
                <a:lnTo>
                  <a:pt x="19509" y="7756"/>
                </a:lnTo>
                <a:lnTo>
                  <a:pt x="19315" y="7756"/>
                </a:lnTo>
                <a:lnTo>
                  <a:pt x="18823" y="8006"/>
                </a:lnTo>
                <a:lnTo>
                  <a:pt x="18559" y="8173"/>
                </a:lnTo>
                <a:lnTo>
                  <a:pt x="18278" y="7923"/>
                </a:lnTo>
                <a:lnTo>
                  <a:pt x="17997" y="8256"/>
                </a:lnTo>
                <a:lnTo>
                  <a:pt x="17646" y="7923"/>
                </a:lnTo>
                <a:lnTo>
                  <a:pt x="17505" y="7756"/>
                </a:lnTo>
                <a:lnTo>
                  <a:pt x="17241" y="7756"/>
                </a:lnTo>
                <a:lnTo>
                  <a:pt x="16978" y="7589"/>
                </a:lnTo>
                <a:lnTo>
                  <a:pt x="16784" y="8006"/>
                </a:lnTo>
                <a:lnTo>
                  <a:pt x="16626" y="7923"/>
                </a:lnTo>
                <a:lnTo>
                  <a:pt x="16275" y="7756"/>
                </a:lnTo>
                <a:lnTo>
                  <a:pt x="15976" y="8006"/>
                </a:lnTo>
                <a:lnTo>
                  <a:pt x="15712" y="8006"/>
                </a:lnTo>
                <a:lnTo>
                  <a:pt x="15396" y="7589"/>
                </a:lnTo>
                <a:lnTo>
                  <a:pt x="15132" y="8090"/>
                </a:lnTo>
                <a:lnTo>
                  <a:pt x="14921" y="7756"/>
                </a:lnTo>
                <a:lnTo>
                  <a:pt x="14728" y="8256"/>
                </a:lnTo>
                <a:lnTo>
                  <a:pt x="14517" y="8006"/>
                </a:lnTo>
                <a:lnTo>
                  <a:pt x="14271" y="7756"/>
                </a:lnTo>
                <a:lnTo>
                  <a:pt x="14131" y="7339"/>
                </a:lnTo>
                <a:lnTo>
                  <a:pt x="13797" y="5754"/>
                </a:lnTo>
                <a:lnTo>
                  <a:pt x="13428" y="4337"/>
                </a:lnTo>
                <a:lnTo>
                  <a:pt x="13094" y="3336"/>
                </a:lnTo>
                <a:lnTo>
                  <a:pt x="12777" y="2502"/>
                </a:lnTo>
                <a:lnTo>
                  <a:pt x="12303" y="1418"/>
                </a:lnTo>
                <a:lnTo>
                  <a:pt x="11811" y="667"/>
                </a:lnTo>
                <a:lnTo>
                  <a:pt x="11318" y="167"/>
                </a:lnTo>
                <a:lnTo>
                  <a:pt x="10844" y="0"/>
                </a:lnTo>
                <a:lnTo>
                  <a:pt x="10387" y="167"/>
                </a:lnTo>
                <a:lnTo>
                  <a:pt x="9842" y="667"/>
                </a:lnTo>
                <a:lnTo>
                  <a:pt x="9280" y="1418"/>
                </a:lnTo>
                <a:lnTo>
                  <a:pt x="8788" y="2419"/>
                </a:lnTo>
                <a:lnTo>
                  <a:pt x="8331" y="3753"/>
                </a:lnTo>
                <a:lnTo>
                  <a:pt x="7944" y="5254"/>
                </a:lnTo>
                <a:lnTo>
                  <a:pt x="7487" y="7256"/>
                </a:lnTo>
                <a:lnTo>
                  <a:pt x="7013" y="7923"/>
                </a:lnTo>
                <a:lnTo>
                  <a:pt x="6608" y="8256"/>
                </a:lnTo>
                <a:lnTo>
                  <a:pt x="6186" y="8423"/>
                </a:lnTo>
                <a:lnTo>
                  <a:pt x="5765" y="8090"/>
                </a:lnTo>
                <a:lnTo>
                  <a:pt x="4376" y="8090"/>
                </a:lnTo>
                <a:lnTo>
                  <a:pt x="4060" y="8006"/>
                </a:lnTo>
                <a:lnTo>
                  <a:pt x="3164" y="8256"/>
                </a:lnTo>
                <a:lnTo>
                  <a:pt x="2601" y="8090"/>
                </a:lnTo>
                <a:lnTo>
                  <a:pt x="1916" y="7756"/>
                </a:lnTo>
                <a:lnTo>
                  <a:pt x="1072" y="7923"/>
                </a:lnTo>
                <a:lnTo>
                  <a:pt x="562" y="7923"/>
                </a:lnTo>
                <a:lnTo>
                  <a:pt x="334" y="8006"/>
                </a:lnTo>
                <a:lnTo>
                  <a:pt x="176" y="8423"/>
                </a:lnTo>
                <a:lnTo>
                  <a:pt x="35" y="9424"/>
                </a:lnTo>
                <a:lnTo>
                  <a:pt x="0" y="11008"/>
                </a:lnTo>
                <a:lnTo>
                  <a:pt x="0" y="14595"/>
                </a:lnTo>
              </a:path>
            </a:pathLst>
          </a:custGeom>
          <a:solidFill>
            <a:schemeClr val="accent3">
              <a:lumOff val="44000"/>
            </a:schemeClr>
          </a:solidFill>
          <a:ln w="12700">
            <a:miter lim="400000"/>
          </a:ln>
        </p:spPr>
        <p:txBody>
          <a:bodyPr lIns="45719" rIns="45719"/>
          <a:lstStyle/>
          <a:p>
            <a:pPr>
              <a:defRPr>
                <a:solidFill>
                  <a:srgbClr val="FFFFCC"/>
                </a:solidFill>
              </a:defRPr>
            </a:pPr>
            <a:endParaRPr/>
          </a:p>
        </p:txBody>
      </p:sp>
      <p:sp>
        <p:nvSpPr>
          <p:cNvPr id="2238" name="Freeform 14"/>
          <p:cNvSpPr/>
          <p:nvPr/>
        </p:nvSpPr>
        <p:spPr>
          <a:xfrm>
            <a:off x="4191000" y="234949"/>
            <a:ext cx="88901" cy="398464"/>
          </a:xfrm>
          <a:custGeom>
            <a:avLst/>
            <a:gdLst/>
            <a:ahLst/>
            <a:cxnLst>
              <a:cxn ang="0">
                <a:pos x="wd2" y="hd2"/>
              </a:cxn>
              <a:cxn ang="5400000">
                <a:pos x="wd2" y="hd2"/>
              </a:cxn>
              <a:cxn ang="10800000">
                <a:pos x="wd2" y="hd2"/>
              </a:cxn>
              <a:cxn ang="16200000">
                <a:pos x="wd2" y="hd2"/>
              </a:cxn>
            </a:cxnLst>
            <a:rect l="0" t="0" r="r" b="b"/>
            <a:pathLst>
              <a:path w="21600" h="21600" extrusionOk="0">
                <a:moveTo>
                  <a:pt x="5014" y="516"/>
                </a:moveTo>
                <a:lnTo>
                  <a:pt x="6557" y="2151"/>
                </a:lnTo>
                <a:lnTo>
                  <a:pt x="5014" y="2926"/>
                </a:lnTo>
                <a:lnTo>
                  <a:pt x="2314" y="5335"/>
                </a:lnTo>
                <a:lnTo>
                  <a:pt x="386" y="7401"/>
                </a:lnTo>
                <a:lnTo>
                  <a:pt x="0" y="9294"/>
                </a:lnTo>
                <a:lnTo>
                  <a:pt x="1929" y="11618"/>
                </a:lnTo>
                <a:lnTo>
                  <a:pt x="3086" y="13769"/>
                </a:lnTo>
                <a:lnTo>
                  <a:pt x="5014" y="15834"/>
                </a:lnTo>
                <a:lnTo>
                  <a:pt x="10414" y="17211"/>
                </a:lnTo>
                <a:lnTo>
                  <a:pt x="12343" y="18674"/>
                </a:lnTo>
                <a:lnTo>
                  <a:pt x="17357" y="20137"/>
                </a:lnTo>
                <a:lnTo>
                  <a:pt x="21600" y="21600"/>
                </a:lnTo>
                <a:lnTo>
                  <a:pt x="19671" y="20223"/>
                </a:lnTo>
                <a:lnTo>
                  <a:pt x="15429" y="18588"/>
                </a:lnTo>
                <a:lnTo>
                  <a:pt x="16586" y="16867"/>
                </a:lnTo>
                <a:lnTo>
                  <a:pt x="10800" y="14629"/>
                </a:lnTo>
                <a:lnTo>
                  <a:pt x="5786" y="12048"/>
                </a:lnTo>
                <a:lnTo>
                  <a:pt x="4629" y="8089"/>
                </a:lnTo>
                <a:lnTo>
                  <a:pt x="6557" y="5508"/>
                </a:lnTo>
                <a:lnTo>
                  <a:pt x="9643" y="2926"/>
                </a:lnTo>
                <a:lnTo>
                  <a:pt x="10414" y="1033"/>
                </a:lnTo>
                <a:lnTo>
                  <a:pt x="5786" y="0"/>
                </a:lnTo>
                <a:lnTo>
                  <a:pt x="5014" y="516"/>
                </a:lnTo>
              </a:path>
            </a:pathLst>
          </a:custGeom>
          <a:solidFill>
            <a:schemeClr val="accent3">
              <a:lumOff val="44000"/>
            </a:schemeClr>
          </a:solidFill>
          <a:ln w="12700">
            <a:miter lim="400000"/>
          </a:ln>
        </p:spPr>
        <p:txBody>
          <a:bodyPr lIns="45719" rIns="45719"/>
          <a:lstStyle/>
          <a:p>
            <a:pPr>
              <a:defRPr>
                <a:solidFill>
                  <a:srgbClr val="FFFFCC"/>
                </a:solidFill>
              </a:defRPr>
            </a:pPr>
            <a:endParaRPr/>
          </a:p>
        </p:txBody>
      </p:sp>
      <p:grpSp>
        <p:nvGrpSpPr>
          <p:cNvPr id="2244" name="Group 15"/>
          <p:cNvGrpSpPr/>
          <p:nvPr/>
        </p:nvGrpSpPr>
        <p:grpSpPr>
          <a:xfrm>
            <a:off x="63500" y="153987"/>
            <a:ext cx="3433763" cy="519114"/>
            <a:chOff x="0" y="0"/>
            <a:chExt cx="3433762" cy="519112"/>
          </a:xfrm>
        </p:grpSpPr>
        <p:sp>
          <p:nvSpPr>
            <p:cNvPr id="2239" name="Freeform 16"/>
            <p:cNvSpPr/>
            <p:nvPr/>
          </p:nvSpPr>
          <p:spPr>
            <a:xfrm>
              <a:off x="0" y="0"/>
              <a:ext cx="3433763" cy="422276"/>
            </a:xfrm>
            <a:custGeom>
              <a:avLst/>
              <a:gdLst/>
              <a:ahLst/>
              <a:cxnLst>
                <a:cxn ang="0">
                  <a:pos x="wd2" y="hd2"/>
                </a:cxn>
                <a:cxn ang="5400000">
                  <a:pos x="wd2" y="hd2"/>
                </a:cxn>
                <a:cxn ang="10800000">
                  <a:pos x="wd2" y="hd2"/>
                </a:cxn>
                <a:cxn ang="16200000">
                  <a:pos x="wd2" y="hd2"/>
                </a:cxn>
              </a:cxnLst>
              <a:rect l="0" t="0" r="r" b="b"/>
              <a:pathLst>
                <a:path w="21600" h="21600" extrusionOk="0">
                  <a:moveTo>
                    <a:pt x="290" y="244"/>
                  </a:moveTo>
                  <a:lnTo>
                    <a:pt x="459" y="0"/>
                  </a:lnTo>
                  <a:lnTo>
                    <a:pt x="20931" y="0"/>
                  </a:lnTo>
                  <a:lnTo>
                    <a:pt x="21171" y="162"/>
                  </a:lnTo>
                  <a:lnTo>
                    <a:pt x="21340" y="731"/>
                  </a:lnTo>
                  <a:lnTo>
                    <a:pt x="21490" y="2111"/>
                  </a:lnTo>
                  <a:lnTo>
                    <a:pt x="21570" y="3735"/>
                  </a:lnTo>
                  <a:lnTo>
                    <a:pt x="21600" y="5603"/>
                  </a:lnTo>
                  <a:lnTo>
                    <a:pt x="21600" y="21600"/>
                  </a:lnTo>
                  <a:lnTo>
                    <a:pt x="0" y="21600"/>
                  </a:lnTo>
                  <a:lnTo>
                    <a:pt x="0" y="6659"/>
                  </a:lnTo>
                  <a:lnTo>
                    <a:pt x="10" y="4466"/>
                  </a:lnTo>
                  <a:lnTo>
                    <a:pt x="90" y="2355"/>
                  </a:lnTo>
                  <a:lnTo>
                    <a:pt x="160" y="1218"/>
                  </a:lnTo>
                  <a:lnTo>
                    <a:pt x="290" y="244"/>
                  </a:lnTo>
                </a:path>
              </a:pathLst>
            </a:custGeom>
            <a:gradFill flip="none" rotWithShape="1">
              <a:gsLst>
                <a:gs pos="0">
                  <a:srgbClr val="00CCFF"/>
                </a:gs>
                <a:gs pos="100000">
                  <a:schemeClr val="accent3">
                    <a:lumOff val="44000"/>
                  </a:schemeClr>
                </a:gs>
              </a:gsLst>
              <a:lin ang="5400000" scaled="0"/>
            </a:gra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240" name="Freeform 17"/>
            <p:cNvSpPr/>
            <p:nvPr/>
          </p:nvSpPr>
          <p:spPr>
            <a:xfrm>
              <a:off x="0" y="271462"/>
              <a:ext cx="3433763" cy="180976"/>
            </a:xfrm>
            <a:custGeom>
              <a:avLst/>
              <a:gdLst/>
              <a:ahLst/>
              <a:cxnLst>
                <a:cxn ang="0">
                  <a:pos x="wd2" y="hd2"/>
                </a:cxn>
                <a:cxn ang="5400000">
                  <a:pos x="wd2" y="hd2"/>
                </a:cxn>
                <a:cxn ang="10800000">
                  <a:pos x="wd2" y="hd2"/>
                </a:cxn>
                <a:cxn ang="16200000">
                  <a:pos x="wd2" y="hd2"/>
                </a:cxn>
              </a:cxnLst>
              <a:rect l="0" t="0" r="r" b="b"/>
              <a:pathLst>
                <a:path w="21600" h="21600" extrusionOk="0">
                  <a:moveTo>
                    <a:pt x="749" y="6632"/>
                  </a:moveTo>
                  <a:lnTo>
                    <a:pt x="1049" y="7389"/>
                  </a:lnTo>
                  <a:lnTo>
                    <a:pt x="1378" y="6632"/>
                  </a:lnTo>
                  <a:lnTo>
                    <a:pt x="1698" y="7389"/>
                  </a:lnTo>
                  <a:lnTo>
                    <a:pt x="1947" y="9474"/>
                  </a:lnTo>
                  <a:lnTo>
                    <a:pt x="2207" y="10989"/>
                  </a:lnTo>
                  <a:lnTo>
                    <a:pt x="2656" y="9663"/>
                  </a:lnTo>
                  <a:lnTo>
                    <a:pt x="3046" y="8905"/>
                  </a:lnTo>
                  <a:lnTo>
                    <a:pt x="3595" y="8905"/>
                  </a:lnTo>
                  <a:lnTo>
                    <a:pt x="3994" y="7768"/>
                  </a:lnTo>
                  <a:lnTo>
                    <a:pt x="4344" y="8905"/>
                  </a:lnTo>
                  <a:lnTo>
                    <a:pt x="4654" y="10042"/>
                  </a:lnTo>
                  <a:lnTo>
                    <a:pt x="4933" y="10421"/>
                  </a:lnTo>
                  <a:lnTo>
                    <a:pt x="5373" y="8905"/>
                  </a:lnTo>
                  <a:lnTo>
                    <a:pt x="5852" y="8905"/>
                  </a:lnTo>
                  <a:lnTo>
                    <a:pt x="6531" y="9474"/>
                  </a:lnTo>
                  <a:lnTo>
                    <a:pt x="6821" y="11558"/>
                  </a:lnTo>
                  <a:lnTo>
                    <a:pt x="7270" y="10989"/>
                  </a:lnTo>
                  <a:lnTo>
                    <a:pt x="7719" y="7768"/>
                  </a:lnTo>
                  <a:lnTo>
                    <a:pt x="8139" y="6632"/>
                  </a:lnTo>
                  <a:lnTo>
                    <a:pt x="8428" y="7768"/>
                  </a:lnTo>
                  <a:lnTo>
                    <a:pt x="8788" y="10611"/>
                  </a:lnTo>
                  <a:lnTo>
                    <a:pt x="9197" y="11747"/>
                  </a:lnTo>
                  <a:lnTo>
                    <a:pt x="9667" y="9853"/>
                  </a:lnTo>
                  <a:lnTo>
                    <a:pt x="9876" y="9284"/>
                  </a:lnTo>
                  <a:lnTo>
                    <a:pt x="10116" y="10611"/>
                  </a:lnTo>
                  <a:lnTo>
                    <a:pt x="10306" y="8905"/>
                  </a:lnTo>
                  <a:lnTo>
                    <a:pt x="10515" y="6632"/>
                  </a:lnTo>
                  <a:lnTo>
                    <a:pt x="10765" y="4547"/>
                  </a:lnTo>
                  <a:lnTo>
                    <a:pt x="11035" y="3979"/>
                  </a:lnTo>
                  <a:lnTo>
                    <a:pt x="11344" y="4547"/>
                  </a:lnTo>
                  <a:lnTo>
                    <a:pt x="11654" y="3600"/>
                  </a:lnTo>
                  <a:lnTo>
                    <a:pt x="11963" y="2463"/>
                  </a:lnTo>
                  <a:lnTo>
                    <a:pt x="12163" y="2463"/>
                  </a:lnTo>
                  <a:lnTo>
                    <a:pt x="12353" y="2842"/>
                  </a:lnTo>
                  <a:lnTo>
                    <a:pt x="12632" y="5495"/>
                  </a:lnTo>
                  <a:lnTo>
                    <a:pt x="12912" y="5116"/>
                  </a:lnTo>
                  <a:lnTo>
                    <a:pt x="13142" y="7768"/>
                  </a:lnTo>
                  <a:lnTo>
                    <a:pt x="13591" y="7768"/>
                  </a:lnTo>
                  <a:lnTo>
                    <a:pt x="13971" y="6253"/>
                  </a:lnTo>
                  <a:lnTo>
                    <a:pt x="14150" y="8337"/>
                  </a:lnTo>
                  <a:lnTo>
                    <a:pt x="14340" y="10421"/>
                  </a:lnTo>
                  <a:lnTo>
                    <a:pt x="14600" y="9853"/>
                  </a:lnTo>
                  <a:lnTo>
                    <a:pt x="14909" y="10989"/>
                  </a:lnTo>
                  <a:lnTo>
                    <a:pt x="15239" y="9853"/>
                  </a:lnTo>
                  <a:lnTo>
                    <a:pt x="15868" y="10989"/>
                  </a:lnTo>
                  <a:lnTo>
                    <a:pt x="16138" y="12126"/>
                  </a:lnTo>
                  <a:lnTo>
                    <a:pt x="16447" y="9284"/>
                  </a:lnTo>
                  <a:lnTo>
                    <a:pt x="16647" y="9095"/>
                  </a:lnTo>
                  <a:lnTo>
                    <a:pt x="16887" y="10042"/>
                  </a:lnTo>
                  <a:lnTo>
                    <a:pt x="17116" y="9663"/>
                  </a:lnTo>
                  <a:lnTo>
                    <a:pt x="17406" y="6632"/>
                  </a:lnTo>
                  <a:lnTo>
                    <a:pt x="17905" y="5874"/>
                  </a:lnTo>
                  <a:lnTo>
                    <a:pt x="18145" y="6253"/>
                  </a:lnTo>
                  <a:lnTo>
                    <a:pt x="18394" y="6253"/>
                  </a:lnTo>
                  <a:lnTo>
                    <a:pt x="18754" y="2463"/>
                  </a:lnTo>
                  <a:lnTo>
                    <a:pt x="18964" y="1137"/>
                  </a:lnTo>
                  <a:lnTo>
                    <a:pt x="19233" y="1705"/>
                  </a:lnTo>
                  <a:lnTo>
                    <a:pt x="19543" y="5495"/>
                  </a:lnTo>
                  <a:lnTo>
                    <a:pt x="19852" y="3221"/>
                  </a:lnTo>
                  <a:lnTo>
                    <a:pt x="20142" y="0"/>
                  </a:lnTo>
                  <a:lnTo>
                    <a:pt x="20392" y="189"/>
                  </a:lnTo>
                  <a:lnTo>
                    <a:pt x="20681" y="6632"/>
                  </a:lnTo>
                  <a:lnTo>
                    <a:pt x="20901" y="5495"/>
                  </a:lnTo>
                  <a:lnTo>
                    <a:pt x="21221" y="2842"/>
                  </a:lnTo>
                  <a:lnTo>
                    <a:pt x="21470" y="2653"/>
                  </a:lnTo>
                  <a:lnTo>
                    <a:pt x="21600" y="4926"/>
                  </a:lnTo>
                  <a:lnTo>
                    <a:pt x="21600" y="21600"/>
                  </a:lnTo>
                  <a:lnTo>
                    <a:pt x="9077" y="16863"/>
                  </a:lnTo>
                  <a:lnTo>
                    <a:pt x="8918" y="17432"/>
                  </a:lnTo>
                  <a:lnTo>
                    <a:pt x="0" y="15537"/>
                  </a:lnTo>
                  <a:lnTo>
                    <a:pt x="0" y="3411"/>
                  </a:lnTo>
                  <a:lnTo>
                    <a:pt x="130" y="5116"/>
                  </a:lnTo>
                  <a:lnTo>
                    <a:pt x="320" y="5874"/>
                  </a:lnTo>
                  <a:lnTo>
                    <a:pt x="559" y="6063"/>
                  </a:lnTo>
                  <a:lnTo>
                    <a:pt x="749" y="6632"/>
                  </a:lnTo>
                </a:path>
              </a:pathLst>
            </a:custGeom>
            <a:solidFill>
              <a:srgbClr val="003300"/>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241" name="Freeform 18"/>
            <p:cNvSpPr/>
            <p:nvPr/>
          </p:nvSpPr>
          <p:spPr>
            <a:xfrm>
              <a:off x="0" y="333375"/>
              <a:ext cx="3433763" cy="185738"/>
            </a:xfrm>
            <a:custGeom>
              <a:avLst/>
              <a:gdLst/>
              <a:ahLst/>
              <a:cxnLst>
                <a:cxn ang="0">
                  <a:pos x="wd2" y="hd2"/>
                </a:cxn>
                <a:cxn ang="5400000">
                  <a:pos x="wd2" y="hd2"/>
                </a:cxn>
                <a:cxn ang="10800000">
                  <a:pos x="wd2" y="hd2"/>
                </a:cxn>
                <a:cxn ang="16200000">
                  <a:pos x="wd2" y="hd2"/>
                </a:cxn>
              </a:cxnLst>
              <a:rect l="0" t="0" r="r" b="b"/>
              <a:pathLst>
                <a:path w="21600" h="21600" extrusionOk="0">
                  <a:moveTo>
                    <a:pt x="290" y="21046"/>
                  </a:moveTo>
                  <a:lnTo>
                    <a:pt x="459" y="21415"/>
                  </a:lnTo>
                  <a:lnTo>
                    <a:pt x="659" y="21600"/>
                  </a:lnTo>
                  <a:lnTo>
                    <a:pt x="20931" y="21600"/>
                  </a:lnTo>
                  <a:lnTo>
                    <a:pt x="21171" y="21231"/>
                  </a:lnTo>
                  <a:lnTo>
                    <a:pt x="21340" y="20862"/>
                  </a:lnTo>
                  <a:lnTo>
                    <a:pt x="21490" y="19569"/>
                  </a:lnTo>
                  <a:lnTo>
                    <a:pt x="21570" y="18092"/>
                  </a:lnTo>
                  <a:lnTo>
                    <a:pt x="21600" y="16615"/>
                  </a:lnTo>
                  <a:lnTo>
                    <a:pt x="21600" y="2400"/>
                  </a:lnTo>
                  <a:lnTo>
                    <a:pt x="21410" y="0"/>
                  </a:lnTo>
                  <a:lnTo>
                    <a:pt x="21310" y="738"/>
                  </a:lnTo>
                  <a:lnTo>
                    <a:pt x="21221" y="3138"/>
                  </a:lnTo>
                  <a:lnTo>
                    <a:pt x="21151" y="5908"/>
                  </a:lnTo>
                  <a:lnTo>
                    <a:pt x="21061" y="5723"/>
                  </a:lnTo>
                  <a:lnTo>
                    <a:pt x="20941" y="5354"/>
                  </a:lnTo>
                  <a:lnTo>
                    <a:pt x="20681" y="4062"/>
                  </a:lnTo>
                  <a:lnTo>
                    <a:pt x="20512" y="2954"/>
                  </a:lnTo>
                  <a:lnTo>
                    <a:pt x="20242" y="2400"/>
                  </a:lnTo>
                  <a:lnTo>
                    <a:pt x="19952" y="3692"/>
                  </a:lnTo>
                  <a:lnTo>
                    <a:pt x="19673" y="5723"/>
                  </a:lnTo>
                  <a:lnTo>
                    <a:pt x="19483" y="4246"/>
                  </a:lnTo>
                  <a:lnTo>
                    <a:pt x="19313" y="4062"/>
                  </a:lnTo>
                  <a:lnTo>
                    <a:pt x="19074" y="2954"/>
                  </a:lnTo>
                  <a:lnTo>
                    <a:pt x="18824" y="3323"/>
                  </a:lnTo>
                  <a:lnTo>
                    <a:pt x="18654" y="4615"/>
                  </a:lnTo>
                  <a:lnTo>
                    <a:pt x="18584" y="6462"/>
                  </a:lnTo>
                  <a:lnTo>
                    <a:pt x="18384" y="5723"/>
                  </a:lnTo>
                  <a:lnTo>
                    <a:pt x="18105" y="5723"/>
                  </a:lnTo>
                  <a:lnTo>
                    <a:pt x="17735" y="4800"/>
                  </a:lnTo>
                  <a:lnTo>
                    <a:pt x="17416" y="6462"/>
                  </a:lnTo>
                  <a:lnTo>
                    <a:pt x="17136" y="4062"/>
                  </a:lnTo>
                  <a:lnTo>
                    <a:pt x="16767" y="5723"/>
                  </a:lnTo>
                  <a:lnTo>
                    <a:pt x="16417" y="9415"/>
                  </a:lnTo>
                  <a:lnTo>
                    <a:pt x="16118" y="8123"/>
                  </a:lnTo>
                  <a:lnTo>
                    <a:pt x="15868" y="6646"/>
                  </a:lnTo>
                  <a:lnTo>
                    <a:pt x="15578" y="5908"/>
                  </a:lnTo>
                  <a:lnTo>
                    <a:pt x="15219" y="6462"/>
                  </a:lnTo>
                  <a:lnTo>
                    <a:pt x="14650" y="7569"/>
                  </a:lnTo>
                  <a:lnTo>
                    <a:pt x="14150" y="6277"/>
                  </a:lnTo>
                  <a:lnTo>
                    <a:pt x="13931" y="7015"/>
                  </a:lnTo>
                  <a:lnTo>
                    <a:pt x="13651" y="5723"/>
                  </a:lnTo>
                  <a:lnTo>
                    <a:pt x="13461" y="4246"/>
                  </a:lnTo>
                  <a:lnTo>
                    <a:pt x="13252" y="4062"/>
                  </a:lnTo>
                  <a:lnTo>
                    <a:pt x="12852" y="4800"/>
                  </a:lnTo>
                  <a:lnTo>
                    <a:pt x="12353" y="7569"/>
                  </a:lnTo>
                  <a:lnTo>
                    <a:pt x="11923" y="5169"/>
                  </a:lnTo>
                  <a:lnTo>
                    <a:pt x="11574" y="5723"/>
                  </a:lnTo>
                  <a:lnTo>
                    <a:pt x="11234" y="8862"/>
                  </a:lnTo>
                  <a:lnTo>
                    <a:pt x="10635" y="6646"/>
                  </a:lnTo>
                  <a:lnTo>
                    <a:pt x="10176" y="7754"/>
                  </a:lnTo>
                  <a:lnTo>
                    <a:pt x="9866" y="6646"/>
                  </a:lnTo>
                  <a:lnTo>
                    <a:pt x="9417" y="7200"/>
                  </a:lnTo>
                  <a:lnTo>
                    <a:pt x="8958" y="8862"/>
                  </a:lnTo>
                  <a:lnTo>
                    <a:pt x="8648" y="8308"/>
                  </a:lnTo>
                  <a:lnTo>
                    <a:pt x="7999" y="7754"/>
                  </a:lnTo>
                  <a:lnTo>
                    <a:pt x="7589" y="8862"/>
                  </a:lnTo>
                  <a:lnTo>
                    <a:pt x="6910" y="8123"/>
                  </a:lnTo>
                  <a:lnTo>
                    <a:pt x="6351" y="7200"/>
                  </a:lnTo>
                  <a:lnTo>
                    <a:pt x="5742" y="5723"/>
                  </a:lnTo>
                  <a:lnTo>
                    <a:pt x="5173" y="7200"/>
                  </a:lnTo>
                  <a:lnTo>
                    <a:pt x="4534" y="4062"/>
                  </a:lnTo>
                  <a:lnTo>
                    <a:pt x="4034" y="4062"/>
                  </a:lnTo>
                  <a:lnTo>
                    <a:pt x="3705" y="6092"/>
                  </a:lnTo>
                  <a:lnTo>
                    <a:pt x="3485" y="4431"/>
                  </a:lnTo>
                  <a:lnTo>
                    <a:pt x="3216" y="5354"/>
                  </a:lnTo>
                  <a:lnTo>
                    <a:pt x="2866" y="5723"/>
                  </a:lnTo>
                  <a:lnTo>
                    <a:pt x="2517" y="6277"/>
                  </a:lnTo>
                  <a:lnTo>
                    <a:pt x="2107" y="7569"/>
                  </a:lnTo>
                  <a:lnTo>
                    <a:pt x="1758" y="6092"/>
                  </a:lnTo>
                  <a:lnTo>
                    <a:pt x="1428" y="6831"/>
                  </a:lnTo>
                  <a:lnTo>
                    <a:pt x="989" y="7385"/>
                  </a:lnTo>
                  <a:lnTo>
                    <a:pt x="709" y="6831"/>
                  </a:lnTo>
                  <a:lnTo>
                    <a:pt x="200" y="6462"/>
                  </a:lnTo>
                  <a:lnTo>
                    <a:pt x="0" y="8123"/>
                  </a:lnTo>
                  <a:lnTo>
                    <a:pt x="20" y="12738"/>
                  </a:lnTo>
                  <a:lnTo>
                    <a:pt x="50" y="16800"/>
                  </a:lnTo>
                  <a:lnTo>
                    <a:pt x="160" y="20308"/>
                  </a:lnTo>
                  <a:lnTo>
                    <a:pt x="290" y="21046"/>
                  </a:lnTo>
                </a:path>
              </a:pathLst>
            </a:custGeom>
            <a:gradFill flip="none" rotWithShape="1">
              <a:gsLst>
                <a:gs pos="0">
                  <a:srgbClr val="CC6600"/>
                </a:gs>
                <a:gs pos="100000">
                  <a:srgbClr val="000000"/>
                </a:gs>
              </a:gsLst>
              <a:lin ang="5400000" scaled="0"/>
            </a:gra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242" name="Freeform 19"/>
            <p:cNvSpPr/>
            <p:nvPr/>
          </p:nvSpPr>
          <p:spPr>
            <a:xfrm>
              <a:off x="19050" y="11112"/>
              <a:ext cx="3379788" cy="241301"/>
            </a:xfrm>
            <a:custGeom>
              <a:avLst/>
              <a:gdLst/>
              <a:ahLst/>
              <a:cxnLst>
                <a:cxn ang="0">
                  <a:pos x="wd2" y="hd2"/>
                </a:cxn>
                <a:cxn ang="5400000">
                  <a:pos x="wd2" y="hd2"/>
                </a:cxn>
                <a:cxn ang="10800000">
                  <a:pos x="wd2" y="hd2"/>
                </a:cxn>
                <a:cxn ang="16200000">
                  <a:pos x="wd2" y="hd2"/>
                </a:cxn>
              </a:cxnLst>
              <a:rect l="0" t="0" r="r" b="b"/>
              <a:pathLst>
                <a:path w="21600" h="21600" extrusionOk="0">
                  <a:moveTo>
                    <a:pt x="0" y="10516"/>
                  </a:moveTo>
                  <a:lnTo>
                    <a:pt x="0" y="21600"/>
                  </a:lnTo>
                  <a:lnTo>
                    <a:pt x="51" y="17337"/>
                  </a:lnTo>
                  <a:lnTo>
                    <a:pt x="71" y="13926"/>
                  </a:lnTo>
                  <a:lnTo>
                    <a:pt x="91" y="7816"/>
                  </a:lnTo>
                  <a:lnTo>
                    <a:pt x="152" y="4832"/>
                  </a:lnTo>
                  <a:lnTo>
                    <a:pt x="284" y="3837"/>
                  </a:lnTo>
                  <a:lnTo>
                    <a:pt x="609" y="3126"/>
                  </a:lnTo>
                  <a:lnTo>
                    <a:pt x="1025" y="3411"/>
                  </a:lnTo>
                  <a:lnTo>
                    <a:pt x="2029" y="3411"/>
                  </a:lnTo>
                  <a:lnTo>
                    <a:pt x="2465" y="3979"/>
                  </a:lnTo>
                  <a:lnTo>
                    <a:pt x="3105" y="3411"/>
                  </a:lnTo>
                  <a:lnTo>
                    <a:pt x="3835" y="3695"/>
                  </a:lnTo>
                  <a:lnTo>
                    <a:pt x="4373" y="3553"/>
                  </a:lnTo>
                  <a:lnTo>
                    <a:pt x="5448" y="3979"/>
                  </a:lnTo>
                  <a:lnTo>
                    <a:pt x="5824" y="3837"/>
                  </a:lnTo>
                  <a:lnTo>
                    <a:pt x="6544" y="3411"/>
                  </a:lnTo>
                  <a:lnTo>
                    <a:pt x="6787" y="4121"/>
                  </a:lnTo>
                  <a:lnTo>
                    <a:pt x="7457" y="3411"/>
                  </a:lnTo>
                  <a:lnTo>
                    <a:pt x="8482" y="3837"/>
                  </a:lnTo>
                  <a:lnTo>
                    <a:pt x="8827" y="4405"/>
                  </a:lnTo>
                  <a:lnTo>
                    <a:pt x="9364" y="3979"/>
                  </a:lnTo>
                  <a:lnTo>
                    <a:pt x="9821" y="4689"/>
                  </a:lnTo>
                  <a:lnTo>
                    <a:pt x="10206" y="4689"/>
                  </a:lnTo>
                  <a:lnTo>
                    <a:pt x="10957" y="3979"/>
                  </a:lnTo>
                  <a:lnTo>
                    <a:pt x="11667" y="4405"/>
                  </a:lnTo>
                  <a:lnTo>
                    <a:pt x="12296" y="5400"/>
                  </a:lnTo>
                  <a:lnTo>
                    <a:pt x="12499" y="5542"/>
                  </a:lnTo>
                  <a:lnTo>
                    <a:pt x="13352" y="4974"/>
                  </a:lnTo>
                  <a:lnTo>
                    <a:pt x="14153" y="4547"/>
                  </a:lnTo>
                  <a:lnTo>
                    <a:pt x="14346" y="4263"/>
                  </a:lnTo>
                  <a:lnTo>
                    <a:pt x="14650" y="4405"/>
                  </a:lnTo>
                  <a:lnTo>
                    <a:pt x="15482" y="4832"/>
                  </a:lnTo>
                  <a:lnTo>
                    <a:pt x="16121" y="4121"/>
                  </a:lnTo>
                  <a:lnTo>
                    <a:pt x="16446" y="4263"/>
                  </a:lnTo>
                  <a:lnTo>
                    <a:pt x="16963" y="4405"/>
                  </a:lnTo>
                  <a:lnTo>
                    <a:pt x="17390" y="3837"/>
                  </a:lnTo>
                  <a:lnTo>
                    <a:pt x="17684" y="3411"/>
                  </a:lnTo>
                  <a:lnTo>
                    <a:pt x="18069" y="4263"/>
                  </a:lnTo>
                  <a:lnTo>
                    <a:pt x="18881" y="4547"/>
                  </a:lnTo>
                  <a:lnTo>
                    <a:pt x="19419" y="3411"/>
                  </a:lnTo>
                  <a:lnTo>
                    <a:pt x="20200" y="4405"/>
                  </a:lnTo>
                  <a:lnTo>
                    <a:pt x="21052" y="4405"/>
                  </a:lnTo>
                  <a:lnTo>
                    <a:pt x="21245" y="6253"/>
                  </a:lnTo>
                  <a:lnTo>
                    <a:pt x="21367" y="7247"/>
                  </a:lnTo>
                  <a:lnTo>
                    <a:pt x="21458" y="9095"/>
                  </a:lnTo>
                  <a:lnTo>
                    <a:pt x="21529" y="12363"/>
                  </a:lnTo>
                  <a:lnTo>
                    <a:pt x="21600" y="16626"/>
                  </a:lnTo>
                  <a:lnTo>
                    <a:pt x="21600" y="5542"/>
                  </a:lnTo>
                  <a:lnTo>
                    <a:pt x="21559" y="3979"/>
                  </a:lnTo>
                  <a:lnTo>
                    <a:pt x="21509" y="2132"/>
                  </a:lnTo>
                  <a:lnTo>
                    <a:pt x="21204" y="995"/>
                  </a:lnTo>
                  <a:lnTo>
                    <a:pt x="20027" y="711"/>
                  </a:lnTo>
                  <a:lnTo>
                    <a:pt x="19753" y="142"/>
                  </a:lnTo>
                  <a:lnTo>
                    <a:pt x="18830" y="142"/>
                  </a:lnTo>
                  <a:lnTo>
                    <a:pt x="18556" y="426"/>
                  </a:lnTo>
                  <a:lnTo>
                    <a:pt x="17998" y="426"/>
                  </a:lnTo>
                  <a:lnTo>
                    <a:pt x="17582" y="284"/>
                  </a:lnTo>
                  <a:lnTo>
                    <a:pt x="16821" y="995"/>
                  </a:lnTo>
                  <a:lnTo>
                    <a:pt x="15239" y="426"/>
                  </a:lnTo>
                  <a:lnTo>
                    <a:pt x="14742" y="711"/>
                  </a:lnTo>
                  <a:lnTo>
                    <a:pt x="13869" y="1279"/>
                  </a:lnTo>
                  <a:lnTo>
                    <a:pt x="13311" y="853"/>
                  </a:lnTo>
                  <a:lnTo>
                    <a:pt x="12753" y="711"/>
                  </a:lnTo>
                  <a:lnTo>
                    <a:pt x="12296" y="711"/>
                  </a:lnTo>
                  <a:lnTo>
                    <a:pt x="11809" y="1137"/>
                  </a:lnTo>
                  <a:lnTo>
                    <a:pt x="11515" y="568"/>
                  </a:lnTo>
                  <a:lnTo>
                    <a:pt x="10460" y="711"/>
                  </a:lnTo>
                  <a:lnTo>
                    <a:pt x="10146" y="711"/>
                  </a:lnTo>
                  <a:lnTo>
                    <a:pt x="9588" y="568"/>
                  </a:lnTo>
                  <a:lnTo>
                    <a:pt x="8492" y="853"/>
                  </a:lnTo>
                  <a:lnTo>
                    <a:pt x="7518" y="568"/>
                  </a:lnTo>
                  <a:lnTo>
                    <a:pt x="6615" y="568"/>
                  </a:lnTo>
                  <a:lnTo>
                    <a:pt x="6189" y="711"/>
                  </a:lnTo>
                  <a:lnTo>
                    <a:pt x="5773" y="284"/>
                  </a:lnTo>
                  <a:lnTo>
                    <a:pt x="4373" y="284"/>
                  </a:lnTo>
                  <a:lnTo>
                    <a:pt x="3165" y="568"/>
                  </a:lnTo>
                  <a:lnTo>
                    <a:pt x="2597" y="284"/>
                  </a:lnTo>
                  <a:lnTo>
                    <a:pt x="1928" y="568"/>
                  </a:lnTo>
                  <a:lnTo>
                    <a:pt x="1086" y="0"/>
                  </a:lnTo>
                  <a:lnTo>
                    <a:pt x="568" y="0"/>
                  </a:lnTo>
                  <a:lnTo>
                    <a:pt x="345" y="142"/>
                  </a:lnTo>
                  <a:lnTo>
                    <a:pt x="193" y="711"/>
                  </a:lnTo>
                  <a:lnTo>
                    <a:pt x="51" y="2416"/>
                  </a:lnTo>
                  <a:lnTo>
                    <a:pt x="10" y="4974"/>
                  </a:lnTo>
                  <a:lnTo>
                    <a:pt x="0" y="7532"/>
                  </a:lnTo>
                  <a:lnTo>
                    <a:pt x="0" y="10516"/>
                  </a:lnTo>
                </a:path>
              </a:pathLst>
            </a:custGeom>
            <a:solidFill>
              <a:schemeClr val="accent3">
                <a:lumOff val="44000"/>
              </a:schemeClr>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243" name="Freeform 20"/>
            <p:cNvSpPr/>
            <p:nvPr/>
          </p:nvSpPr>
          <p:spPr>
            <a:xfrm>
              <a:off x="26987" y="396875"/>
              <a:ext cx="3376614" cy="96838"/>
            </a:xfrm>
            <a:custGeom>
              <a:avLst/>
              <a:gdLst/>
              <a:ahLst/>
              <a:cxnLst>
                <a:cxn ang="0">
                  <a:pos x="wd2" y="hd2"/>
                </a:cxn>
                <a:cxn ang="5400000">
                  <a:pos x="wd2" y="hd2"/>
                </a:cxn>
                <a:cxn ang="10800000">
                  <a:pos x="wd2" y="hd2"/>
                </a:cxn>
                <a:cxn ang="16200000">
                  <a:pos x="wd2" y="hd2"/>
                </a:cxn>
              </a:cxnLst>
              <a:rect l="0" t="0" r="r" b="b"/>
              <a:pathLst>
                <a:path w="21600" h="21600" extrusionOk="0">
                  <a:moveTo>
                    <a:pt x="0" y="10977"/>
                  </a:moveTo>
                  <a:lnTo>
                    <a:pt x="0" y="0"/>
                  </a:lnTo>
                  <a:lnTo>
                    <a:pt x="61" y="4249"/>
                  </a:lnTo>
                  <a:lnTo>
                    <a:pt x="71" y="7436"/>
                  </a:lnTo>
                  <a:lnTo>
                    <a:pt x="81" y="13810"/>
                  </a:lnTo>
                  <a:lnTo>
                    <a:pt x="152" y="16643"/>
                  </a:lnTo>
                  <a:lnTo>
                    <a:pt x="274" y="17351"/>
                  </a:lnTo>
                  <a:lnTo>
                    <a:pt x="406" y="16643"/>
                  </a:lnTo>
                  <a:lnTo>
                    <a:pt x="599" y="16643"/>
                  </a:lnTo>
                  <a:lnTo>
                    <a:pt x="924" y="16289"/>
                  </a:lnTo>
                  <a:lnTo>
                    <a:pt x="1117" y="16643"/>
                  </a:lnTo>
                  <a:lnTo>
                    <a:pt x="1290" y="16643"/>
                  </a:lnTo>
                  <a:lnTo>
                    <a:pt x="1645" y="16997"/>
                  </a:lnTo>
                  <a:lnTo>
                    <a:pt x="1777" y="16997"/>
                  </a:lnTo>
                  <a:lnTo>
                    <a:pt x="1950" y="17351"/>
                  </a:lnTo>
                  <a:lnTo>
                    <a:pt x="2224" y="16643"/>
                  </a:lnTo>
                  <a:lnTo>
                    <a:pt x="2518" y="16289"/>
                  </a:lnTo>
                  <a:lnTo>
                    <a:pt x="2884" y="15934"/>
                  </a:lnTo>
                  <a:lnTo>
                    <a:pt x="3321" y="17351"/>
                  </a:lnTo>
                  <a:lnTo>
                    <a:pt x="3889" y="17705"/>
                  </a:lnTo>
                  <a:lnTo>
                    <a:pt x="4194" y="17351"/>
                  </a:lnTo>
                  <a:lnTo>
                    <a:pt x="4377" y="17705"/>
                  </a:lnTo>
                  <a:lnTo>
                    <a:pt x="4864" y="17705"/>
                  </a:lnTo>
                  <a:lnTo>
                    <a:pt x="5037" y="16643"/>
                  </a:lnTo>
                  <a:lnTo>
                    <a:pt x="5250" y="17705"/>
                  </a:lnTo>
                  <a:lnTo>
                    <a:pt x="5829" y="17351"/>
                  </a:lnTo>
                  <a:lnTo>
                    <a:pt x="6550" y="18059"/>
                  </a:lnTo>
                  <a:lnTo>
                    <a:pt x="6794" y="17351"/>
                  </a:lnTo>
                  <a:lnTo>
                    <a:pt x="7362" y="16643"/>
                  </a:lnTo>
                  <a:lnTo>
                    <a:pt x="7738" y="16289"/>
                  </a:lnTo>
                  <a:lnTo>
                    <a:pt x="8175" y="16997"/>
                  </a:lnTo>
                  <a:lnTo>
                    <a:pt x="8480" y="17351"/>
                  </a:lnTo>
                  <a:lnTo>
                    <a:pt x="8825" y="16997"/>
                  </a:lnTo>
                  <a:lnTo>
                    <a:pt x="9434" y="17705"/>
                  </a:lnTo>
                  <a:lnTo>
                    <a:pt x="9830" y="16643"/>
                  </a:lnTo>
                  <a:lnTo>
                    <a:pt x="10206" y="16643"/>
                  </a:lnTo>
                  <a:lnTo>
                    <a:pt x="10602" y="15580"/>
                  </a:lnTo>
                  <a:lnTo>
                    <a:pt x="11100" y="16643"/>
                  </a:lnTo>
                  <a:lnTo>
                    <a:pt x="11750" y="15934"/>
                  </a:lnTo>
                  <a:lnTo>
                    <a:pt x="12491" y="15934"/>
                  </a:lnTo>
                  <a:lnTo>
                    <a:pt x="13151" y="16643"/>
                  </a:lnTo>
                  <a:lnTo>
                    <a:pt x="13547" y="15226"/>
                  </a:lnTo>
                  <a:lnTo>
                    <a:pt x="13984" y="15580"/>
                  </a:lnTo>
                  <a:lnTo>
                    <a:pt x="14156" y="16643"/>
                  </a:lnTo>
                  <a:lnTo>
                    <a:pt x="14339" y="16997"/>
                  </a:lnTo>
                  <a:lnTo>
                    <a:pt x="14918" y="16643"/>
                  </a:lnTo>
                  <a:lnTo>
                    <a:pt x="15426" y="16997"/>
                  </a:lnTo>
                  <a:lnTo>
                    <a:pt x="16116" y="17351"/>
                  </a:lnTo>
                  <a:lnTo>
                    <a:pt x="16309" y="16997"/>
                  </a:lnTo>
                  <a:lnTo>
                    <a:pt x="16441" y="16997"/>
                  </a:lnTo>
                  <a:lnTo>
                    <a:pt x="16614" y="16289"/>
                  </a:lnTo>
                  <a:lnTo>
                    <a:pt x="16959" y="16997"/>
                  </a:lnTo>
                  <a:lnTo>
                    <a:pt x="17122" y="17351"/>
                  </a:lnTo>
                  <a:lnTo>
                    <a:pt x="17243" y="16643"/>
                  </a:lnTo>
                  <a:lnTo>
                    <a:pt x="17386" y="17351"/>
                  </a:lnTo>
                  <a:lnTo>
                    <a:pt x="17660" y="16643"/>
                  </a:lnTo>
                  <a:lnTo>
                    <a:pt x="18096" y="17351"/>
                  </a:lnTo>
                  <a:lnTo>
                    <a:pt x="18523" y="15934"/>
                  </a:lnTo>
                  <a:lnTo>
                    <a:pt x="18696" y="16643"/>
                  </a:lnTo>
                  <a:lnTo>
                    <a:pt x="18878" y="16643"/>
                  </a:lnTo>
                  <a:lnTo>
                    <a:pt x="19671" y="15934"/>
                  </a:lnTo>
                  <a:lnTo>
                    <a:pt x="20442" y="16643"/>
                  </a:lnTo>
                  <a:lnTo>
                    <a:pt x="21041" y="15934"/>
                  </a:lnTo>
                  <a:lnTo>
                    <a:pt x="21245" y="15226"/>
                  </a:lnTo>
                  <a:lnTo>
                    <a:pt x="21366" y="14164"/>
                  </a:lnTo>
                  <a:lnTo>
                    <a:pt x="21458" y="12039"/>
                  </a:lnTo>
                  <a:lnTo>
                    <a:pt x="21529" y="9207"/>
                  </a:lnTo>
                  <a:lnTo>
                    <a:pt x="21600" y="4603"/>
                  </a:lnTo>
                  <a:lnTo>
                    <a:pt x="21600" y="15934"/>
                  </a:lnTo>
                  <a:lnTo>
                    <a:pt x="21570" y="17351"/>
                  </a:lnTo>
                  <a:lnTo>
                    <a:pt x="21509" y="19121"/>
                  </a:lnTo>
                  <a:lnTo>
                    <a:pt x="21397" y="20538"/>
                  </a:lnTo>
                  <a:lnTo>
                    <a:pt x="20605" y="21600"/>
                  </a:lnTo>
                  <a:lnTo>
                    <a:pt x="20026" y="20538"/>
                  </a:lnTo>
                  <a:lnTo>
                    <a:pt x="19752" y="21246"/>
                  </a:lnTo>
                  <a:lnTo>
                    <a:pt x="18828" y="21246"/>
                  </a:lnTo>
                  <a:lnTo>
                    <a:pt x="18564" y="20892"/>
                  </a:lnTo>
                  <a:lnTo>
                    <a:pt x="18279" y="21600"/>
                  </a:lnTo>
                  <a:lnTo>
                    <a:pt x="17995" y="20892"/>
                  </a:lnTo>
                  <a:lnTo>
                    <a:pt x="17660" y="21600"/>
                  </a:lnTo>
                  <a:lnTo>
                    <a:pt x="16786" y="21246"/>
                  </a:lnTo>
                  <a:lnTo>
                    <a:pt x="16533" y="20184"/>
                  </a:lnTo>
                  <a:lnTo>
                    <a:pt x="15710" y="21246"/>
                  </a:lnTo>
                  <a:lnTo>
                    <a:pt x="15162" y="19830"/>
                  </a:lnTo>
                  <a:lnTo>
                    <a:pt x="14522" y="21246"/>
                  </a:lnTo>
                  <a:lnTo>
                    <a:pt x="14034" y="20538"/>
                  </a:lnTo>
                  <a:lnTo>
                    <a:pt x="13567" y="21246"/>
                  </a:lnTo>
                  <a:lnTo>
                    <a:pt x="13303" y="20538"/>
                  </a:lnTo>
                  <a:lnTo>
                    <a:pt x="12755" y="20538"/>
                  </a:lnTo>
                  <a:lnTo>
                    <a:pt x="12542" y="20184"/>
                  </a:lnTo>
                  <a:lnTo>
                    <a:pt x="12308" y="20892"/>
                  </a:lnTo>
                  <a:lnTo>
                    <a:pt x="12064" y="20184"/>
                  </a:lnTo>
                  <a:lnTo>
                    <a:pt x="11810" y="20184"/>
                  </a:lnTo>
                  <a:lnTo>
                    <a:pt x="11516" y="20892"/>
                  </a:lnTo>
                  <a:lnTo>
                    <a:pt x="11232" y="21246"/>
                  </a:lnTo>
                  <a:lnTo>
                    <a:pt x="10917" y="21246"/>
                  </a:lnTo>
                  <a:lnTo>
                    <a:pt x="10460" y="20892"/>
                  </a:lnTo>
                  <a:lnTo>
                    <a:pt x="10135" y="21246"/>
                  </a:lnTo>
                  <a:lnTo>
                    <a:pt x="9861" y="20892"/>
                  </a:lnTo>
                  <a:lnTo>
                    <a:pt x="9597" y="20892"/>
                  </a:lnTo>
                  <a:lnTo>
                    <a:pt x="8987" y="21600"/>
                  </a:lnTo>
                  <a:lnTo>
                    <a:pt x="8500" y="20538"/>
                  </a:lnTo>
                  <a:lnTo>
                    <a:pt x="7962" y="21600"/>
                  </a:lnTo>
                  <a:lnTo>
                    <a:pt x="7515" y="20892"/>
                  </a:lnTo>
                  <a:lnTo>
                    <a:pt x="7027" y="21600"/>
                  </a:lnTo>
                  <a:lnTo>
                    <a:pt x="6621" y="20892"/>
                  </a:lnTo>
                  <a:lnTo>
                    <a:pt x="6184" y="20538"/>
                  </a:lnTo>
                  <a:lnTo>
                    <a:pt x="5778" y="20892"/>
                  </a:lnTo>
                  <a:lnTo>
                    <a:pt x="4377" y="20892"/>
                  </a:lnTo>
                  <a:lnTo>
                    <a:pt x="4072" y="21246"/>
                  </a:lnTo>
                  <a:lnTo>
                    <a:pt x="3158" y="20892"/>
                  </a:lnTo>
                  <a:lnTo>
                    <a:pt x="2600" y="20892"/>
                  </a:lnTo>
                  <a:lnTo>
                    <a:pt x="1046" y="20538"/>
                  </a:lnTo>
                  <a:lnTo>
                    <a:pt x="193" y="20538"/>
                  </a:lnTo>
                  <a:lnTo>
                    <a:pt x="41" y="19121"/>
                  </a:lnTo>
                  <a:lnTo>
                    <a:pt x="10" y="16289"/>
                  </a:lnTo>
                  <a:lnTo>
                    <a:pt x="0" y="13810"/>
                  </a:lnTo>
                  <a:lnTo>
                    <a:pt x="0" y="10977"/>
                  </a:lnTo>
                </a:path>
              </a:pathLst>
            </a:custGeom>
            <a:solidFill>
              <a:srgbClr val="000066"/>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grpSp>
      <p:grpSp>
        <p:nvGrpSpPr>
          <p:cNvPr id="2250" name="Group 21"/>
          <p:cNvGrpSpPr/>
          <p:nvPr/>
        </p:nvGrpSpPr>
        <p:grpSpPr>
          <a:xfrm>
            <a:off x="5646737" y="153987"/>
            <a:ext cx="3433764" cy="550864"/>
            <a:chOff x="0" y="0"/>
            <a:chExt cx="3433762" cy="550862"/>
          </a:xfrm>
        </p:grpSpPr>
        <p:sp>
          <p:nvSpPr>
            <p:cNvPr id="2245" name="Freeform 22"/>
            <p:cNvSpPr/>
            <p:nvPr/>
          </p:nvSpPr>
          <p:spPr>
            <a:xfrm>
              <a:off x="0" y="0"/>
              <a:ext cx="3433763" cy="449263"/>
            </a:xfrm>
            <a:custGeom>
              <a:avLst/>
              <a:gdLst/>
              <a:ahLst/>
              <a:cxnLst>
                <a:cxn ang="0">
                  <a:pos x="wd2" y="hd2"/>
                </a:cxn>
                <a:cxn ang="5400000">
                  <a:pos x="wd2" y="hd2"/>
                </a:cxn>
                <a:cxn ang="10800000">
                  <a:pos x="wd2" y="hd2"/>
                </a:cxn>
                <a:cxn ang="16200000">
                  <a:pos x="wd2" y="hd2"/>
                </a:cxn>
              </a:cxnLst>
              <a:rect l="0" t="0" r="r" b="b"/>
              <a:pathLst>
                <a:path w="21600" h="21600" extrusionOk="0">
                  <a:moveTo>
                    <a:pt x="290" y="305"/>
                  </a:moveTo>
                  <a:lnTo>
                    <a:pt x="459" y="0"/>
                  </a:lnTo>
                  <a:lnTo>
                    <a:pt x="20931" y="0"/>
                  </a:lnTo>
                  <a:lnTo>
                    <a:pt x="21171" y="229"/>
                  </a:lnTo>
                  <a:lnTo>
                    <a:pt x="21340" y="763"/>
                  </a:lnTo>
                  <a:lnTo>
                    <a:pt x="21490" y="2137"/>
                  </a:lnTo>
                  <a:lnTo>
                    <a:pt x="21570" y="3740"/>
                  </a:lnTo>
                  <a:lnTo>
                    <a:pt x="21600" y="5572"/>
                  </a:lnTo>
                  <a:lnTo>
                    <a:pt x="21600" y="21600"/>
                  </a:lnTo>
                  <a:lnTo>
                    <a:pt x="0" y="21600"/>
                  </a:lnTo>
                  <a:lnTo>
                    <a:pt x="0" y="6640"/>
                  </a:lnTo>
                  <a:lnTo>
                    <a:pt x="10" y="4503"/>
                  </a:lnTo>
                  <a:lnTo>
                    <a:pt x="90" y="2366"/>
                  </a:lnTo>
                  <a:lnTo>
                    <a:pt x="160" y="1221"/>
                  </a:lnTo>
                  <a:lnTo>
                    <a:pt x="290" y="305"/>
                  </a:lnTo>
                </a:path>
              </a:pathLst>
            </a:custGeom>
            <a:gradFill flip="none" rotWithShape="1">
              <a:gsLst>
                <a:gs pos="0">
                  <a:srgbClr val="00CCFF"/>
                </a:gs>
                <a:gs pos="100000">
                  <a:schemeClr val="accent3">
                    <a:lumOff val="44000"/>
                  </a:schemeClr>
                </a:gs>
              </a:gsLst>
              <a:lin ang="5400000" scaled="0"/>
            </a:gra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246" name="Freeform 23"/>
            <p:cNvSpPr/>
            <p:nvPr/>
          </p:nvSpPr>
          <p:spPr>
            <a:xfrm>
              <a:off x="0" y="287337"/>
              <a:ext cx="3433763" cy="193676"/>
            </a:xfrm>
            <a:custGeom>
              <a:avLst/>
              <a:gdLst/>
              <a:ahLst/>
              <a:cxnLst>
                <a:cxn ang="0">
                  <a:pos x="wd2" y="hd2"/>
                </a:cxn>
                <a:cxn ang="5400000">
                  <a:pos x="wd2" y="hd2"/>
                </a:cxn>
                <a:cxn ang="10800000">
                  <a:pos x="wd2" y="hd2"/>
                </a:cxn>
                <a:cxn ang="16200000">
                  <a:pos x="wd2" y="hd2"/>
                </a:cxn>
              </a:cxnLst>
              <a:rect l="0" t="0" r="r" b="b"/>
              <a:pathLst>
                <a:path w="21600" h="21600" extrusionOk="0">
                  <a:moveTo>
                    <a:pt x="749" y="6728"/>
                  </a:moveTo>
                  <a:lnTo>
                    <a:pt x="1049" y="7436"/>
                  </a:lnTo>
                  <a:lnTo>
                    <a:pt x="1378" y="6728"/>
                  </a:lnTo>
                  <a:lnTo>
                    <a:pt x="1698" y="7436"/>
                  </a:lnTo>
                  <a:lnTo>
                    <a:pt x="1947" y="9384"/>
                  </a:lnTo>
                  <a:lnTo>
                    <a:pt x="2207" y="11154"/>
                  </a:lnTo>
                  <a:lnTo>
                    <a:pt x="2656" y="9561"/>
                  </a:lnTo>
                  <a:lnTo>
                    <a:pt x="3046" y="8852"/>
                  </a:lnTo>
                  <a:lnTo>
                    <a:pt x="3595" y="8852"/>
                  </a:lnTo>
                  <a:lnTo>
                    <a:pt x="3994" y="7790"/>
                  </a:lnTo>
                  <a:lnTo>
                    <a:pt x="4344" y="8852"/>
                  </a:lnTo>
                  <a:lnTo>
                    <a:pt x="4654" y="10092"/>
                  </a:lnTo>
                  <a:lnTo>
                    <a:pt x="4933" y="10446"/>
                  </a:lnTo>
                  <a:lnTo>
                    <a:pt x="5373" y="8852"/>
                  </a:lnTo>
                  <a:lnTo>
                    <a:pt x="5852" y="8852"/>
                  </a:lnTo>
                  <a:lnTo>
                    <a:pt x="6531" y="9561"/>
                  </a:lnTo>
                  <a:lnTo>
                    <a:pt x="6821" y="11508"/>
                  </a:lnTo>
                  <a:lnTo>
                    <a:pt x="7270" y="11154"/>
                  </a:lnTo>
                  <a:lnTo>
                    <a:pt x="7719" y="7790"/>
                  </a:lnTo>
                  <a:lnTo>
                    <a:pt x="8139" y="6728"/>
                  </a:lnTo>
                  <a:lnTo>
                    <a:pt x="8428" y="7790"/>
                  </a:lnTo>
                  <a:lnTo>
                    <a:pt x="8788" y="10623"/>
                  </a:lnTo>
                  <a:lnTo>
                    <a:pt x="9197" y="11685"/>
                  </a:lnTo>
                  <a:lnTo>
                    <a:pt x="9667" y="9915"/>
                  </a:lnTo>
                  <a:lnTo>
                    <a:pt x="9876" y="9207"/>
                  </a:lnTo>
                  <a:lnTo>
                    <a:pt x="10116" y="10623"/>
                  </a:lnTo>
                  <a:lnTo>
                    <a:pt x="10306" y="8852"/>
                  </a:lnTo>
                  <a:lnTo>
                    <a:pt x="10515" y="6728"/>
                  </a:lnTo>
                  <a:lnTo>
                    <a:pt x="10765" y="4603"/>
                  </a:lnTo>
                  <a:lnTo>
                    <a:pt x="11035" y="3895"/>
                  </a:lnTo>
                  <a:lnTo>
                    <a:pt x="11344" y="4603"/>
                  </a:lnTo>
                  <a:lnTo>
                    <a:pt x="11654" y="3718"/>
                  </a:lnTo>
                  <a:lnTo>
                    <a:pt x="11963" y="2479"/>
                  </a:lnTo>
                  <a:lnTo>
                    <a:pt x="12163" y="2479"/>
                  </a:lnTo>
                  <a:lnTo>
                    <a:pt x="12353" y="2833"/>
                  </a:lnTo>
                  <a:lnTo>
                    <a:pt x="12632" y="5666"/>
                  </a:lnTo>
                  <a:lnTo>
                    <a:pt x="12912" y="5134"/>
                  </a:lnTo>
                  <a:lnTo>
                    <a:pt x="13142" y="7790"/>
                  </a:lnTo>
                  <a:lnTo>
                    <a:pt x="13591" y="7790"/>
                  </a:lnTo>
                  <a:lnTo>
                    <a:pt x="13971" y="6197"/>
                  </a:lnTo>
                  <a:lnTo>
                    <a:pt x="14150" y="8321"/>
                  </a:lnTo>
                  <a:lnTo>
                    <a:pt x="14340" y="10446"/>
                  </a:lnTo>
                  <a:lnTo>
                    <a:pt x="14600" y="9915"/>
                  </a:lnTo>
                  <a:lnTo>
                    <a:pt x="14909" y="11154"/>
                  </a:lnTo>
                  <a:lnTo>
                    <a:pt x="15239" y="9915"/>
                  </a:lnTo>
                  <a:lnTo>
                    <a:pt x="15868" y="11154"/>
                  </a:lnTo>
                  <a:lnTo>
                    <a:pt x="16138" y="12216"/>
                  </a:lnTo>
                  <a:lnTo>
                    <a:pt x="16447" y="9207"/>
                  </a:lnTo>
                  <a:lnTo>
                    <a:pt x="16647" y="9030"/>
                  </a:lnTo>
                  <a:lnTo>
                    <a:pt x="16887" y="10092"/>
                  </a:lnTo>
                  <a:lnTo>
                    <a:pt x="17116" y="9561"/>
                  </a:lnTo>
                  <a:lnTo>
                    <a:pt x="17406" y="6728"/>
                  </a:lnTo>
                  <a:lnTo>
                    <a:pt x="17905" y="5843"/>
                  </a:lnTo>
                  <a:lnTo>
                    <a:pt x="18145" y="6197"/>
                  </a:lnTo>
                  <a:lnTo>
                    <a:pt x="18394" y="6197"/>
                  </a:lnTo>
                  <a:lnTo>
                    <a:pt x="18754" y="2479"/>
                  </a:lnTo>
                  <a:lnTo>
                    <a:pt x="18964" y="1062"/>
                  </a:lnTo>
                  <a:lnTo>
                    <a:pt x="19233" y="1770"/>
                  </a:lnTo>
                  <a:lnTo>
                    <a:pt x="19543" y="5666"/>
                  </a:lnTo>
                  <a:lnTo>
                    <a:pt x="19852" y="3187"/>
                  </a:lnTo>
                  <a:lnTo>
                    <a:pt x="20142" y="0"/>
                  </a:lnTo>
                  <a:lnTo>
                    <a:pt x="20392" y="177"/>
                  </a:lnTo>
                  <a:lnTo>
                    <a:pt x="20681" y="6728"/>
                  </a:lnTo>
                  <a:lnTo>
                    <a:pt x="20901" y="5666"/>
                  </a:lnTo>
                  <a:lnTo>
                    <a:pt x="21221" y="2833"/>
                  </a:lnTo>
                  <a:lnTo>
                    <a:pt x="21470" y="2833"/>
                  </a:lnTo>
                  <a:lnTo>
                    <a:pt x="21600" y="4957"/>
                  </a:lnTo>
                  <a:lnTo>
                    <a:pt x="21600" y="21600"/>
                  </a:lnTo>
                  <a:lnTo>
                    <a:pt x="9077" y="16820"/>
                  </a:lnTo>
                  <a:lnTo>
                    <a:pt x="8918" y="17528"/>
                  </a:lnTo>
                  <a:lnTo>
                    <a:pt x="0" y="15580"/>
                  </a:lnTo>
                  <a:lnTo>
                    <a:pt x="0" y="3364"/>
                  </a:lnTo>
                  <a:lnTo>
                    <a:pt x="130" y="5134"/>
                  </a:lnTo>
                  <a:lnTo>
                    <a:pt x="320" y="5843"/>
                  </a:lnTo>
                  <a:lnTo>
                    <a:pt x="559" y="6020"/>
                  </a:lnTo>
                  <a:lnTo>
                    <a:pt x="749" y="6728"/>
                  </a:lnTo>
                </a:path>
              </a:pathLst>
            </a:custGeom>
            <a:solidFill>
              <a:srgbClr val="003300"/>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247" name="Freeform 24"/>
            <p:cNvSpPr/>
            <p:nvPr/>
          </p:nvSpPr>
          <p:spPr>
            <a:xfrm>
              <a:off x="0" y="354012"/>
              <a:ext cx="3433763" cy="196851"/>
            </a:xfrm>
            <a:custGeom>
              <a:avLst/>
              <a:gdLst/>
              <a:ahLst/>
              <a:cxnLst>
                <a:cxn ang="0">
                  <a:pos x="wd2" y="hd2"/>
                </a:cxn>
                <a:cxn ang="5400000">
                  <a:pos x="wd2" y="hd2"/>
                </a:cxn>
                <a:cxn ang="10800000">
                  <a:pos x="wd2" y="hd2"/>
                </a:cxn>
                <a:cxn ang="16200000">
                  <a:pos x="wd2" y="hd2"/>
                </a:cxn>
              </a:cxnLst>
              <a:rect l="0" t="0" r="r" b="b"/>
              <a:pathLst>
                <a:path w="21600" h="21600" extrusionOk="0">
                  <a:moveTo>
                    <a:pt x="290" y="20903"/>
                  </a:moveTo>
                  <a:lnTo>
                    <a:pt x="459" y="21426"/>
                  </a:lnTo>
                  <a:lnTo>
                    <a:pt x="659" y="21600"/>
                  </a:lnTo>
                  <a:lnTo>
                    <a:pt x="20931" y="21600"/>
                  </a:lnTo>
                  <a:lnTo>
                    <a:pt x="21171" y="21252"/>
                  </a:lnTo>
                  <a:lnTo>
                    <a:pt x="21340" y="20903"/>
                  </a:lnTo>
                  <a:lnTo>
                    <a:pt x="21490" y="19684"/>
                  </a:lnTo>
                  <a:lnTo>
                    <a:pt x="21570" y="18116"/>
                  </a:lnTo>
                  <a:lnTo>
                    <a:pt x="21600" y="16548"/>
                  </a:lnTo>
                  <a:lnTo>
                    <a:pt x="21600" y="2439"/>
                  </a:lnTo>
                  <a:lnTo>
                    <a:pt x="21410" y="0"/>
                  </a:lnTo>
                  <a:lnTo>
                    <a:pt x="21310" y="697"/>
                  </a:lnTo>
                  <a:lnTo>
                    <a:pt x="21221" y="3135"/>
                  </a:lnTo>
                  <a:lnTo>
                    <a:pt x="21151" y="5923"/>
                  </a:lnTo>
                  <a:lnTo>
                    <a:pt x="21061" y="5748"/>
                  </a:lnTo>
                  <a:lnTo>
                    <a:pt x="20941" y="5400"/>
                  </a:lnTo>
                  <a:lnTo>
                    <a:pt x="20681" y="4006"/>
                  </a:lnTo>
                  <a:lnTo>
                    <a:pt x="20512" y="2961"/>
                  </a:lnTo>
                  <a:lnTo>
                    <a:pt x="20242" y="2439"/>
                  </a:lnTo>
                  <a:lnTo>
                    <a:pt x="19952" y="3658"/>
                  </a:lnTo>
                  <a:lnTo>
                    <a:pt x="19673" y="5748"/>
                  </a:lnTo>
                  <a:lnTo>
                    <a:pt x="19483" y="4355"/>
                  </a:lnTo>
                  <a:lnTo>
                    <a:pt x="19313" y="4006"/>
                  </a:lnTo>
                  <a:lnTo>
                    <a:pt x="19074" y="2961"/>
                  </a:lnTo>
                  <a:lnTo>
                    <a:pt x="18824" y="3310"/>
                  </a:lnTo>
                  <a:lnTo>
                    <a:pt x="18654" y="4703"/>
                  </a:lnTo>
                  <a:lnTo>
                    <a:pt x="18584" y="6445"/>
                  </a:lnTo>
                  <a:lnTo>
                    <a:pt x="18384" y="5748"/>
                  </a:lnTo>
                  <a:lnTo>
                    <a:pt x="18105" y="5748"/>
                  </a:lnTo>
                  <a:lnTo>
                    <a:pt x="17735" y="4877"/>
                  </a:lnTo>
                  <a:lnTo>
                    <a:pt x="17416" y="6445"/>
                  </a:lnTo>
                  <a:lnTo>
                    <a:pt x="17136" y="4181"/>
                  </a:lnTo>
                  <a:lnTo>
                    <a:pt x="16767" y="5748"/>
                  </a:lnTo>
                  <a:lnTo>
                    <a:pt x="16417" y="9406"/>
                  </a:lnTo>
                  <a:lnTo>
                    <a:pt x="16118" y="8013"/>
                  </a:lnTo>
                  <a:lnTo>
                    <a:pt x="15868" y="6619"/>
                  </a:lnTo>
                  <a:lnTo>
                    <a:pt x="15578" y="5923"/>
                  </a:lnTo>
                  <a:lnTo>
                    <a:pt x="15219" y="6445"/>
                  </a:lnTo>
                  <a:lnTo>
                    <a:pt x="14650" y="7665"/>
                  </a:lnTo>
                  <a:lnTo>
                    <a:pt x="14150" y="6271"/>
                  </a:lnTo>
                  <a:lnTo>
                    <a:pt x="13931" y="6968"/>
                  </a:lnTo>
                  <a:lnTo>
                    <a:pt x="13651" y="5748"/>
                  </a:lnTo>
                  <a:lnTo>
                    <a:pt x="13461" y="4355"/>
                  </a:lnTo>
                  <a:lnTo>
                    <a:pt x="13252" y="4181"/>
                  </a:lnTo>
                  <a:lnTo>
                    <a:pt x="12852" y="4877"/>
                  </a:lnTo>
                  <a:lnTo>
                    <a:pt x="12353" y="7490"/>
                  </a:lnTo>
                  <a:lnTo>
                    <a:pt x="11923" y="5226"/>
                  </a:lnTo>
                  <a:lnTo>
                    <a:pt x="11574" y="5748"/>
                  </a:lnTo>
                  <a:lnTo>
                    <a:pt x="11234" y="8884"/>
                  </a:lnTo>
                  <a:lnTo>
                    <a:pt x="10635" y="6619"/>
                  </a:lnTo>
                  <a:lnTo>
                    <a:pt x="10176" y="7839"/>
                  </a:lnTo>
                  <a:lnTo>
                    <a:pt x="9866" y="6619"/>
                  </a:lnTo>
                  <a:lnTo>
                    <a:pt x="9417" y="7316"/>
                  </a:lnTo>
                  <a:lnTo>
                    <a:pt x="8958" y="8884"/>
                  </a:lnTo>
                  <a:lnTo>
                    <a:pt x="8648" y="8361"/>
                  </a:lnTo>
                  <a:lnTo>
                    <a:pt x="7999" y="7839"/>
                  </a:lnTo>
                  <a:lnTo>
                    <a:pt x="7589" y="8884"/>
                  </a:lnTo>
                  <a:lnTo>
                    <a:pt x="6910" y="8013"/>
                  </a:lnTo>
                  <a:lnTo>
                    <a:pt x="6351" y="7316"/>
                  </a:lnTo>
                  <a:lnTo>
                    <a:pt x="5742" y="5748"/>
                  </a:lnTo>
                  <a:lnTo>
                    <a:pt x="5173" y="7316"/>
                  </a:lnTo>
                  <a:lnTo>
                    <a:pt x="4534" y="4006"/>
                  </a:lnTo>
                  <a:lnTo>
                    <a:pt x="4034" y="4181"/>
                  </a:lnTo>
                  <a:lnTo>
                    <a:pt x="3705" y="6097"/>
                  </a:lnTo>
                  <a:lnTo>
                    <a:pt x="3485" y="4529"/>
                  </a:lnTo>
                  <a:lnTo>
                    <a:pt x="3216" y="5400"/>
                  </a:lnTo>
                  <a:lnTo>
                    <a:pt x="2866" y="5748"/>
                  </a:lnTo>
                  <a:lnTo>
                    <a:pt x="2517" y="6271"/>
                  </a:lnTo>
                  <a:lnTo>
                    <a:pt x="2107" y="7665"/>
                  </a:lnTo>
                  <a:lnTo>
                    <a:pt x="1758" y="6097"/>
                  </a:lnTo>
                  <a:lnTo>
                    <a:pt x="1428" y="6794"/>
                  </a:lnTo>
                  <a:lnTo>
                    <a:pt x="989" y="7490"/>
                  </a:lnTo>
                  <a:lnTo>
                    <a:pt x="709" y="6794"/>
                  </a:lnTo>
                  <a:lnTo>
                    <a:pt x="200" y="6445"/>
                  </a:lnTo>
                  <a:lnTo>
                    <a:pt x="0" y="8013"/>
                  </a:lnTo>
                  <a:lnTo>
                    <a:pt x="20" y="12716"/>
                  </a:lnTo>
                  <a:lnTo>
                    <a:pt x="50" y="16723"/>
                  </a:lnTo>
                  <a:lnTo>
                    <a:pt x="160" y="20206"/>
                  </a:lnTo>
                  <a:lnTo>
                    <a:pt x="290" y="20903"/>
                  </a:lnTo>
                </a:path>
              </a:pathLst>
            </a:custGeom>
            <a:gradFill flip="none" rotWithShape="1">
              <a:gsLst>
                <a:gs pos="0">
                  <a:srgbClr val="CC6600"/>
                </a:gs>
                <a:gs pos="100000">
                  <a:srgbClr val="000000"/>
                </a:gs>
              </a:gsLst>
              <a:lin ang="5400000" scaled="0"/>
            </a:gra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248" name="Freeform 25"/>
            <p:cNvSpPr/>
            <p:nvPr/>
          </p:nvSpPr>
          <p:spPr>
            <a:xfrm>
              <a:off x="20637" y="11112"/>
              <a:ext cx="3378201" cy="255589"/>
            </a:xfrm>
            <a:custGeom>
              <a:avLst/>
              <a:gdLst/>
              <a:ahLst/>
              <a:cxnLst>
                <a:cxn ang="0">
                  <a:pos x="wd2" y="hd2"/>
                </a:cxn>
                <a:cxn ang="5400000">
                  <a:pos x="wd2" y="hd2"/>
                </a:cxn>
                <a:cxn ang="10800000">
                  <a:pos x="wd2" y="hd2"/>
                </a:cxn>
                <a:cxn ang="16200000">
                  <a:pos x="wd2" y="hd2"/>
                </a:cxn>
              </a:cxnLst>
              <a:rect l="0" t="0" r="r" b="b"/>
              <a:pathLst>
                <a:path w="21600" h="21600" extrusionOk="0">
                  <a:moveTo>
                    <a:pt x="0" y="10465"/>
                  </a:moveTo>
                  <a:lnTo>
                    <a:pt x="0" y="21600"/>
                  </a:lnTo>
                  <a:lnTo>
                    <a:pt x="51" y="17307"/>
                  </a:lnTo>
                  <a:lnTo>
                    <a:pt x="71" y="13953"/>
                  </a:lnTo>
                  <a:lnTo>
                    <a:pt x="91" y="7781"/>
                  </a:lnTo>
                  <a:lnTo>
                    <a:pt x="152" y="4830"/>
                  </a:lnTo>
                  <a:lnTo>
                    <a:pt x="284" y="3891"/>
                  </a:lnTo>
                  <a:lnTo>
                    <a:pt x="609" y="3220"/>
                  </a:lnTo>
                  <a:lnTo>
                    <a:pt x="1025" y="3354"/>
                  </a:lnTo>
                  <a:lnTo>
                    <a:pt x="2030" y="3354"/>
                  </a:lnTo>
                  <a:lnTo>
                    <a:pt x="2467" y="3891"/>
                  </a:lnTo>
                  <a:lnTo>
                    <a:pt x="3106" y="3354"/>
                  </a:lnTo>
                  <a:lnTo>
                    <a:pt x="3837" y="3757"/>
                  </a:lnTo>
                  <a:lnTo>
                    <a:pt x="4375" y="3622"/>
                  </a:lnTo>
                  <a:lnTo>
                    <a:pt x="5451" y="3891"/>
                  </a:lnTo>
                  <a:lnTo>
                    <a:pt x="5826" y="3891"/>
                  </a:lnTo>
                  <a:lnTo>
                    <a:pt x="6547" y="3354"/>
                  </a:lnTo>
                  <a:lnTo>
                    <a:pt x="6791" y="4025"/>
                  </a:lnTo>
                  <a:lnTo>
                    <a:pt x="7461" y="3354"/>
                  </a:lnTo>
                  <a:lnTo>
                    <a:pt x="8486" y="3891"/>
                  </a:lnTo>
                  <a:lnTo>
                    <a:pt x="8831" y="4427"/>
                  </a:lnTo>
                  <a:lnTo>
                    <a:pt x="9369" y="3891"/>
                  </a:lnTo>
                  <a:lnTo>
                    <a:pt x="9826" y="4696"/>
                  </a:lnTo>
                  <a:lnTo>
                    <a:pt x="10211" y="4696"/>
                  </a:lnTo>
                  <a:lnTo>
                    <a:pt x="10952" y="3891"/>
                  </a:lnTo>
                  <a:lnTo>
                    <a:pt x="11663" y="4427"/>
                  </a:lnTo>
                  <a:lnTo>
                    <a:pt x="12302" y="5366"/>
                  </a:lnTo>
                  <a:lnTo>
                    <a:pt x="12495" y="5501"/>
                  </a:lnTo>
                  <a:lnTo>
                    <a:pt x="13358" y="4964"/>
                  </a:lnTo>
                  <a:lnTo>
                    <a:pt x="14160" y="4561"/>
                  </a:lnTo>
                  <a:lnTo>
                    <a:pt x="14353" y="4293"/>
                  </a:lnTo>
                  <a:lnTo>
                    <a:pt x="14647" y="4427"/>
                  </a:lnTo>
                  <a:lnTo>
                    <a:pt x="15479" y="4830"/>
                  </a:lnTo>
                  <a:lnTo>
                    <a:pt x="16119" y="4025"/>
                  </a:lnTo>
                  <a:lnTo>
                    <a:pt x="16454" y="4293"/>
                  </a:lnTo>
                  <a:lnTo>
                    <a:pt x="16961" y="4427"/>
                  </a:lnTo>
                  <a:lnTo>
                    <a:pt x="17398" y="3891"/>
                  </a:lnTo>
                  <a:lnTo>
                    <a:pt x="17682" y="3354"/>
                  </a:lnTo>
                  <a:lnTo>
                    <a:pt x="18078" y="4293"/>
                  </a:lnTo>
                  <a:lnTo>
                    <a:pt x="18880" y="4561"/>
                  </a:lnTo>
                  <a:lnTo>
                    <a:pt x="19418" y="3354"/>
                  </a:lnTo>
                  <a:lnTo>
                    <a:pt x="20199" y="4427"/>
                  </a:lnTo>
                  <a:lnTo>
                    <a:pt x="21062" y="4427"/>
                  </a:lnTo>
                  <a:lnTo>
                    <a:pt x="21245" y="6306"/>
                  </a:lnTo>
                  <a:lnTo>
                    <a:pt x="21367" y="7245"/>
                  </a:lnTo>
                  <a:lnTo>
                    <a:pt x="21468" y="9123"/>
                  </a:lnTo>
                  <a:lnTo>
                    <a:pt x="21539" y="12343"/>
                  </a:lnTo>
                  <a:lnTo>
                    <a:pt x="21600" y="16636"/>
                  </a:lnTo>
                  <a:lnTo>
                    <a:pt x="21600" y="5501"/>
                  </a:lnTo>
                  <a:lnTo>
                    <a:pt x="21570" y="4025"/>
                  </a:lnTo>
                  <a:lnTo>
                    <a:pt x="21519" y="2147"/>
                  </a:lnTo>
                  <a:lnTo>
                    <a:pt x="21204" y="939"/>
                  </a:lnTo>
                  <a:lnTo>
                    <a:pt x="20037" y="805"/>
                  </a:lnTo>
                  <a:lnTo>
                    <a:pt x="19753" y="134"/>
                  </a:lnTo>
                  <a:lnTo>
                    <a:pt x="18829" y="134"/>
                  </a:lnTo>
                  <a:lnTo>
                    <a:pt x="18565" y="402"/>
                  </a:lnTo>
                  <a:lnTo>
                    <a:pt x="18007" y="402"/>
                  </a:lnTo>
                  <a:lnTo>
                    <a:pt x="17591" y="268"/>
                  </a:lnTo>
                  <a:lnTo>
                    <a:pt x="16829" y="1073"/>
                  </a:lnTo>
                  <a:lnTo>
                    <a:pt x="15236" y="402"/>
                  </a:lnTo>
                  <a:lnTo>
                    <a:pt x="14748" y="805"/>
                  </a:lnTo>
                  <a:lnTo>
                    <a:pt x="13865" y="1342"/>
                  </a:lnTo>
                  <a:lnTo>
                    <a:pt x="13307" y="805"/>
                  </a:lnTo>
                  <a:lnTo>
                    <a:pt x="12302" y="805"/>
                  </a:lnTo>
                  <a:lnTo>
                    <a:pt x="11815" y="1207"/>
                  </a:lnTo>
                  <a:lnTo>
                    <a:pt x="11521" y="537"/>
                  </a:lnTo>
                  <a:lnTo>
                    <a:pt x="10465" y="805"/>
                  </a:lnTo>
                  <a:lnTo>
                    <a:pt x="10150" y="805"/>
                  </a:lnTo>
                  <a:lnTo>
                    <a:pt x="9592" y="537"/>
                  </a:lnTo>
                  <a:lnTo>
                    <a:pt x="8496" y="805"/>
                  </a:lnTo>
                  <a:lnTo>
                    <a:pt x="7521" y="537"/>
                  </a:lnTo>
                  <a:lnTo>
                    <a:pt x="6618" y="537"/>
                  </a:lnTo>
                  <a:lnTo>
                    <a:pt x="6192" y="805"/>
                  </a:lnTo>
                  <a:lnTo>
                    <a:pt x="5776" y="268"/>
                  </a:lnTo>
                  <a:lnTo>
                    <a:pt x="4375" y="268"/>
                  </a:lnTo>
                  <a:lnTo>
                    <a:pt x="3167" y="537"/>
                  </a:lnTo>
                  <a:lnTo>
                    <a:pt x="2598" y="268"/>
                  </a:lnTo>
                  <a:lnTo>
                    <a:pt x="1929" y="537"/>
                  </a:lnTo>
                  <a:lnTo>
                    <a:pt x="1086" y="0"/>
                  </a:lnTo>
                  <a:lnTo>
                    <a:pt x="568" y="0"/>
                  </a:lnTo>
                  <a:lnTo>
                    <a:pt x="345" y="134"/>
                  </a:lnTo>
                  <a:lnTo>
                    <a:pt x="193" y="805"/>
                  </a:lnTo>
                  <a:lnTo>
                    <a:pt x="51" y="2415"/>
                  </a:lnTo>
                  <a:lnTo>
                    <a:pt x="10" y="4964"/>
                  </a:lnTo>
                  <a:lnTo>
                    <a:pt x="0" y="7513"/>
                  </a:lnTo>
                  <a:lnTo>
                    <a:pt x="0" y="10465"/>
                  </a:lnTo>
                </a:path>
              </a:pathLst>
            </a:custGeom>
            <a:solidFill>
              <a:schemeClr val="accent3">
                <a:lumOff val="44000"/>
              </a:schemeClr>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249" name="Freeform 26"/>
            <p:cNvSpPr/>
            <p:nvPr/>
          </p:nvSpPr>
          <p:spPr>
            <a:xfrm>
              <a:off x="26987" y="422275"/>
              <a:ext cx="3376614" cy="101601"/>
            </a:xfrm>
            <a:custGeom>
              <a:avLst/>
              <a:gdLst/>
              <a:ahLst/>
              <a:cxnLst>
                <a:cxn ang="0">
                  <a:pos x="wd2" y="hd2"/>
                </a:cxn>
                <a:cxn ang="5400000">
                  <a:pos x="wd2" y="hd2"/>
                </a:cxn>
                <a:cxn ang="10800000">
                  <a:pos x="wd2" y="hd2"/>
                </a:cxn>
                <a:cxn ang="16200000">
                  <a:pos x="wd2" y="hd2"/>
                </a:cxn>
              </a:cxnLst>
              <a:rect l="0" t="0" r="r" b="b"/>
              <a:pathLst>
                <a:path w="21600" h="21600" extrusionOk="0">
                  <a:moveTo>
                    <a:pt x="0" y="10800"/>
                  </a:moveTo>
                  <a:lnTo>
                    <a:pt x="0" y="0"/>
                  </a:lnTo>
                  <a:lnTo>
                    <a:pt x="61" y="4050"/>
                  </a:lnTo>
                  <a:lnTo>
                    <a:pt x="71" y="7425"/>
                  </a:lnTo>
                  <a:lnTo>
                    <a:pt x="81" y="13500"/>
                  </a:lnTo>
                  <a:lnTo>
                    <a:pt x="152" y="16538"/>
                  </a:lnTo>
                  <a:lnTo>
                    <a:pt x="274" y="17550"/>
                  </a:lnTo>
                  <a:lnTo>
                    <a:pt x="406" y="16875"/>
                  </a:lnTo>
                  <a:lnTo>
                    <a:pt x="599" y="16538"/>
                  </a:lnTo>
                  <a:lnTo>
                    <a:pt x="924" y="16200"/>
                  </a:lnTo>
                  <a:lnTo>
                    <a:pt x="1117" y="16538"/>
                  </a:lnTo>
                  <a:lnTo>
                    <a:pt x="1290" y="16538"/>
                  </a:lnTo>
                  <a:lnTo>
                    <a:pt x="1645" y="16875"/>
                  </a:lnTo>
                  <a:lnTo>
                    <a:pt x="1777" y="17213"/>
                  </a:lnTo>
                  <a:lnTo>
                    <a:pt x="1950" y="17213"/>
                  </a:lnTo>
                  <a:lnTo>
                    <a:pt x="2224" y="16538"/>
                  </a:lnTo>
                  <a:lnTo>
                    <a:pt x="2518" y="16200"/>
                  </a:lnTo>
                  <a:lnTo>
                    <a:pt x="2884" y="16200"/>
                  </a:lnTo>
                  <a:lnTo>
                    <a:pt x="3321" y="17213"/>
                  </a:lnTo>
                  <a:lnTo>
                    <a:pt x="3889" y="17888"/>
                  </a:lnTo>
                  <a:lnTo>
                    <a:pt x="4194" y="17213"/>
                  </a:lnTo>
                  <a:lnTo>
                    <a:pt x="4377" y="17888"/>
                  </a:lnTo>
                  <a:lnTo>
                    <a:pt x="4864" y="17888"/>
                  </a:lnTo>
                  <a:lnTo>
                    <a:pt x="5037" y="16875"/>
                  </a:lnTo>
                  <a:lnTo>
                    <a:pt x="5250" y="17550"/>
                  </a:lnTo>
                  <a:lnTo>
                    <a:pt x="5829" y="17550"/>
                  </a:lnTo>
                  <a:lnTo>
                    <a:pt x="6550" y="17888"/>
                  </a:lnTo>
                  <a:lnTo>
                    <a:pt x="6794" y="17213"/>
                  </a:lnTo>
                  <a:lnTo>
                    <a:pt x="7362" y="16538"/>
                  </a:lnTo>
                  <a:lnTo>
                    <a:pt x="7738" y="16200"/>
                  </a:lnTo>
                  <a:lnTo>
                    <a:pt x="8175" y="16875"/>
                  </a:lnTo>
                  <a:lnTo>
                    <a:pt x="8480" y="17550"/>
                  </a:lnTo>
                  <a:lnTo>
                    <a:pt x="8825" y="16875"/>
                  </a:lnTo>
                  <a:lnTo>
                    <a:pt x="9434" y="17550"/>
                  </a:lnTo>
                  <a:lnTo>
                    <a:pt x="9830" y="16538"/>
                  </a:lnTo>
                  <a:lnTo>
                    <a:pt x="10206" y="16538"/>
                  </a:lnTo>
                  <a:lnTo>
                    <a:pt x="10602" y="15525"/>
                  </a:lnTo>
                  <a:lnTo>
                    <a:pt x="11100" y="16875"/>
                  </a:lnTo>
                  <a:lnTo>
                    <a:pt x="11750" y="15863"/>
                  </a:lnTo>
                  <a:lnTo>
                    <a:pt x="12491" y="15863"/>
                  </a:lnTo>
                  <a:lnTo>
                    <a:pt x="13151" y="16538"/>
                  </a:lnTo>
                  <a:lnTo>
                    <a:pt x="13547" y="15525"/>
                  </a:lnTo>
                  <a:lnTo>
                    <a:pt x="13984" y="15525"/>
                  </a:lnTo>
                  <a:lnTo>
                    <a:pt x="14156" y="16875"/>
                  </a:lnTo>
                  <a:lnTo>
                    <a:pt x="14339" y="17213"/>
                  </a:lnTo>
                  <a:lnTo>
                    <a:pt x="14918" y="16538"/>
                  </a:lnTo>
                  <a:lnTo>
                    <a:pt x="15426" y="17213"/>
                  </a:lnTo>
                  <a:lnTo>
                    <a:pt x="16441" y="17213"/>
                  </a:lnTo>
                  <a:lnTo>
                    <a:pt x="16614" y="16200"/>
                  </a:lnTo>
                  <a:lnTo>
                    <a:pt x="16959" y="16875"/>
                  </a:lnTo>
                  <a:lnTo>
                    <a:pt x="17122" y="17213"/>
                  </a:lnTo>
                  <a:lnTo>
                    <a:pt x="17243" y="16875"/>
                  </a:lnTo>
                  <a:lnTo>
                    <a:pt x="17386" y="17550"/>
                  </a:lnTo>
                  <a:lnTo>
                    <a:pt x="17660" y="16538"/>
                  </a:lnTo>
                  <a:lnTo>
                    <a:pt x="18096" y="17213"/>
                  </a:lnTo>
                  <a:lnTo>
                    <a:pt x="18523" y="16200"/>
                  </a:lnTo>
                  <a:lnTo>
                    <a:pt x="18696" y="16875"/>
                  </a:lnTo>
                  <a:lnTo>
                    <a:pt x="18878" y="16875"/>
                  </a:lnTo>
                  <a:lnTo>
                    <a:pt x="19671" y="16200"/>
                  </a:lnTo>
                  <a:lnTo>
                    <a:pt x="20442" y="16875"/>
                  </a:lnTo>
                  <a:lnTo>
                    <a:pt x="21041" y="15863"/>
                  </a:lnTo>
                  <a:lnTo>
                    <a:pt x="21245" y="15188"/>
                  </a:lnTo>
                  <a:lnTo>
                    <a:pt x="21366" y="14175"/>
                  </a:lnTo>
                  <a:lnTo>
                    <a:pt x="21458" y="12150"/>
                  </a:lnTo>
                  <a:lnTo>
                    <a:pt x="21529" y="9112"/>
                  </a:lnTo>
                  <a:lnTo>
                    <a:pt x="21600" y="4725"/>
                  </a:lnTo>
                  <a:lnTo>
                    <a:pt x="21600" y="15863"/>
                  </a:lnTo>
                  <a:lnTo>
                    <a:pt x="21570" y="17213"/>
                  </a:lnTo>
                  <a:lnTo>
                    <a:pt x="21509" y="19238"/>
                  </a:lnTo>
                  <a:lnTo>
                    <a:pt x="21397" y="20588"/>
                  </a:lnTo>
                  <a:lnTo>
                    <a:pt x="20605" y="21600"/>
                  </a:lnTo>
                  <a:lnTo>
                    <a:pt x="20026" y="20588"/>
                  </a:lnTo>
                  <a:lnTo>
                    <a:pt x="19752" y="21263"/>
                  </a:lnTo>
                  <a:lnTo>
                    <a:pt x="18828" y="21263"/>
                  </a:lnTo>
                  <a:lnTo>
                    <a:pt x="18564" y="20925"/>
                  </a:lnTo>
                  <a:lnTo>
                    <a:pt x="18279" y="21600"/>
                  </a:lnTo>
                  <a:lnTo>
                    <a:pt x="17995" y="20925"/>
                  </a:lnTo>
                  <a:lnTo>
                    <a:pt x="17660" y="21600"/>
                  </a:lnTo>
                  <a:lnTo>
                    <a:pt x="16786" y="21263"/>
                  </a:lnTo>
                  <a:lnTo>
                    <a:pt x="16533" y="20250"/>
                  </a:lnTo>
                  <a:lnTo>
                    <a:pt x="15710" y="21263"/>
                  </a:lnTo>
                  <a:lnTo>
                    <a:pt x="15162" y="19913"/>
                  </a:lnTo>
                  <a:lnTo>
                    <a:pt x="14522" y="21263"/>
                  </a:lnTo>
                  <a:lnTo>
                    <a:pt x="14034" y="20588"/>
                  </a:lnTo>
                  <a:lnTo>
                    <a:pt x="13567" y="21263"/>
                  </a:lnTo>
                  <a:lnTo>
                    <a:pt x="13303" y="20588"/>
                  </a:lnTo>
                  <a:lnTo>
                    <a:pt x="12755" y="20588"/>
                  </a:lnTo>
                  <a:lnTo>
                    <a:pt x="12542" y="20250"/>
                  </a:lnTo>
                  <a:lnTo>
                    <a:pt x="12308" y="20925"/>
                  </a:lnTo>
                  <a:lnTo>
                    <a:pt x="12064" y="20250"/>
                  </a:lnTo>
                  <a:lnTo>
                    <a:pt x="11810" y="20250"/>
                  </a:lnTo>
                  <a:lnTo>
                    <a:pt x="11516" y="20925"/>
                  </a:lnTo>
                  <a:lnTo>
                    <a:pt x="11232" y="21263"/>
                  </a:lnTo>
                  <a:lnTo>
                    <a:pt x="10917" y="21263"/>
                  </a:lnTo>
                  <a:lnTo>
                    <a:pt x="10460" y="20925"/>
                  </a:lnTo>
                  <a:lnTo>
                    <a:pt x="10135" y="21263"/>
                  </a:lnTo>
                  <a:lnTo>
                    <a:pt x="9861" y="20925"/>
                  </a:lnTo>
                  <a:lnTo>
                    <a:pt x="9597" y="20925"/>
                  </a:lnTo>
                  <a:lnTo>
                    <a:pt x="8987" y="21600"/>
                  </a:lnTo>
                  <a:lnTo>
                    <a:pt x="8500" y="20588"/>
                  </a:lnTo>
                  <a:lnTo>
                    <a:pt x="7962" y="21600"/>
                  </a:lnTo>
                  <a:lnTo>
                    <a:pt x="7515" y="20925"/>
                  </a:lnTo>
                  <a:lnTo>
                    <a:pt x="7027" y="21600"/>
                  </a:lnTo>
                  <a:lnTo>
                    <a:pt x="6621" y="20925"/>
                  </a:lnTo>
                  <a:lnTo>
                    <a:pt x="6184" y="20588"/>
                  </a:lnTo>
                  <a:lnTo>
                    <a:pt x="5778" y="20925"/>
                  </a:lnTo>
                  <a:lnTo>
                    <a:pt x="4377" y="20925"/>
                  </a:lnTo>
                  <a:lnTo>
                    <a:pt x="4072" y="21263"/>
                  </a:lnTo>
                  <a:lnTo>
                    <a:pt x="3158" y="20925"/>
                  </a:lnTo>
                  <a:lnTo>
                    <a:pt x="2600" y="20925"/>
                  </a:lnTo>
                  <a:lnTo>
                    <a:pt x="1046" y="20588"/>
                  </a:lnTo>
                  <a:lnTo>
                    <a:pt x="193" y="20588"/>
                  </a:lnTo>
                  <a:lnTo>
                    <a:pt x="41" y="18900"/>
                  </a:lnTo>
                  <a:lnTo>
                    <a:pt x="10" y="16538"/>
                  </a:lnTo>
                  <a:lnTo>
                    <a:pt x="0" y="13838"/>
                  </a:lnTo>
                  <a:lnTo>
                    <a:pt x="0" y="10800"/>
                  </a:lnTo>
                </a:path>
              </a:pathLst>
            </a:custGeom>
            <a:solidFill>
              <a:srgbClr val="000066"/>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grpSp>
      <p:sp>
        <p:nvSpPr>
          <p:cNvPr id="2251" name="Title Text"/>
          <p:cNvSpPr txBox="1">
            <a:spLocks noGrp="1"/>
          </p:cNvSpPr>
          <p:nvPr>
            <p:ph type="title"/>
          </p:nvPr>
        </p:nvSpPr>
        <p:spPr>
          <a:xfrm>
            <a:off x="457200" y="273050"/>
            <a:ext cx="3008314" cy="1162050"/>
          </a:xfrm>
          <a:prstGeom prst="rect">
            <a:avLst/>
          </a:prstGeom>
        </p:spPr>
        <p:txBody>
          <a:bodyPr lIns="46037" tIns="46037" rIns="46037" bIns="46037" anchor="b"/>
          <a:lstStyle>
            <a:lvl1pPr algn="l">
              <a:defRPr sz="2000" b="1">
                <a:solidFill>
                  <a:srgbClr val="FFFFCC"/>
                </a:solidFill>
                <a:effectLst>
                  <a:outerShdw blurRad="38100" dist="38100" dir="2700000" rotWithShape="0">
                    <a:srgbClr val="000000">
                      <a:alpha val="43137"/>
                    </a:srgbClr>
                  </a:outerShdw>
                </a:effectLst>
              </a:defRPr>
            </a:lvl1pPr>
          </a:lstStyle>
          <a:p>
            <a:r>
              <a:t>Title Text</a:t>
            </a:r>
          </a:p>
        </p:txBody>
      </p:sp>
      <p:sp>
        <p:nvSpPr>
          <p:cNvPr id="2252" name="Body Level One…"/>
          <p:cNvSpPr txBox="1">
            <a:spLocks noGrp="1"/>
          </p:cNvSpPr>
          <p:nvPr>
            <p:ph type="body" idx="1"/>
          </p:nvPr>
        </p:nvSpPr>
        <p:spPr>
          <a:xfrm>
            <a:off x="3575050" y="273050"/>
            <a:ext cx="5111750" cy="5853113"/>
          </a:xfrm>
          <a:prstGeom prst="rect">
            <a:avLst/>
          </a:prstGeom>
        </p:spPr>
        <p:txBody>
          <a:bodyPr lIns="46037" tIns="46037" rIns="46037" bIns="46037">
            <a:normAutofit/>
          </a:bodyPr>
          <a:lstStyle>
            <a:lvl1pPr>
              <a:buSzPct val="75000"/>
              <a:buFont typeface="Arial"/>
              <a:buChar char="❖"/>
              <a:defRPr b="1">
                <a:solidFill>
                  <a:srgbClr val="FFFFCC"/>
                </a:solidFill>
                <a:effectLst>
                  <a:outerShdw blurRad="38100" dist="38100" dir="2700000" rotWithShape="0">
                    <a:srgbClr val="000000">
                      <a:alpha val="43137"/>
                    </a:srgbClr>
                  </a:outerShdw>
                </a:effectLst>
              </a:defRPr>
            </a:lvl1pPr>
            <a:lvl2pPr>
              <a:buSzPct val="75000"/>
              <a:buFont typeface="Arial"/>
              <a:buChar char="❖"/>
              <a:defRPr b="1">
                <a:solidFill>
                  <a:srgbClr val="FFFFCC"/>
                </a:solidFill>
                <a:effectLst>
                  <a:outerShdw blurRad="38100" dist="38100" dir="2700000" rotWithShape="0">
                    <a:srgbClr val="000000">
                      <a:alpha val="43137"/>
                    </a:srgbClr>
                  </a:outerShdw>
                </a:effectLst>
              </a:defRPr>
            </a:lvl2pPr>
            <a:lvl3pPr>
              <a:buSzPct val="75000"/>
              <a:buFont typeface="Arial"/>
              <a:buChar char="❖"/>
              <a:defRPr b="1">
                <a:solidFill>
                  <a:srgbClr val="FFFFCC"/>
                </a:solidFill>
                <a:effectLst>
                  <a:outerShdw blurRad="38100" dist="38100" dir="2700000" rotWithShape="0">
                    <a:srgbClr val="000000">
                      <a:alpha val="43137"/>
                    </a:srgbClr>
                  </a:outerShdw>
                </a:effectLst>
              </a:defRPr>
            </a:lvl3pPr>
            <a:lvl4pPr>
              <a:buSzPct val="75000"/>
              <a:buFont typeface="Arial"/>
              <a:buChar char="❖"/>
              <a:defRPr b="1">
                <a:solidFill>
                  <a:srgbClr val="FFFFCC"/>
                </a:solidFill>
                <a:effectLst>
                  <a:outerShdw blurRad="38100" dist="38100" dir="2700000" rotWithShape="0">
                    <a:srgbClr val="000000">
                      <a:alpha val="43137"/>
                    </a:srgbClr>
                  </a:outerShdw>
                </a:effectLst>
              </a:defRPr>
            </a:lvl4pPr>
            <a:lvl5pPr>
              <a:buSzPct val="75000"/>
              <a:buFont typeface="Arial"/>
              <a:buChar char="❖"/>
              <a:defRPr b="1">
                <a:solidFill>
                  <a:srgbClr val="FFFFCC"/>
                </a:solidFill>
                <a:effectLst>
                  <a:outerShdw blurRad="38100" dist="38100" dir="2700000" rotWithShape="0">
                    <a:srgbClr val="000000">
                      <a:alpha val="43137"/>
                    </a:srgbClr>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2253" name="Text Placeholder 3"/>
          <p:cNvSpPr>
            <a:spLocks noGrp="1"/>
          </p:cNvSpPr>
          <p:nvPr>
            <p:ph type="body" sz="half" idx="21"/>
          </p:nvPr>
        </p:nvSpPr>
        <p:spPr>
          <a:xfrm>
            <a:off x="457199" y="1435100"/>
            <a:ext cx="3008315" cy="4691063"/>
          </a:xfrm>
          <a:prstGeom prst="rect">
            <a:avLst/>
          </a:prstGeom>
        </p:spPr>
        <p:txBody>
          <a:bodyPr lIns="46037" tIns="46037" rIns="46037" bIns="46037">
            <a:normAutofit/>
          </a:bodyPr>
          <a:lstStyle/>
          <a:p>
            <a:pPr marL="0" indent="0">
              <a:spcBef>
                <a:spcPts val="300"/>
              </a:spcBef>
              <a:buSzTx/>
              <a:buNone/>
              <a:defRPr sz="1400" b="1">
                <a:solidFill>
                  <a:srgbClr val="FFFFCC"/>
                </a:solidFill>
                <a:effectLst>
                  <a:outerShdw blurRad="38100" dist="38100" dir="2700000" rotWithShape="0">
                    <a:srgbClr val="000000">
                      <a:alpha val="43137"/>
                    </a:srgbClr>
                  </a:outerShdw>
                </a:effectLst>
              </a:defRPr>
            </a:pPr>
            <a:endParaRPr/>
          </a:p>
        </p:txBody>
      </p:sp>
      <p:sp>
        <p:nvSpPr>
          <p:cNvPr id="2254" name="Slide Number"/>
          <p:cNvSpPr txBox="1">
            <a:spLocks noGrp="1"/>
          </p:cNvSpPr>
          <p:nvPr>
            <p:ph type="sldNum" sz="quarter" idx="2"/>
          </p:nvPr>
        </p:nvSpPr>
        <p:spPr>
          <a:prstGeom prst="rect">
            <a:avLst/>
          </a:prstGeom>
        </p:spPr>
        <p:txBody>
          <a:bodyPr/>
          <a:lstStyle>
            <a:lvl1pPr>
              <a:defRPr>
                <a:solidFill>
                  <a:srgbClr val="FFFFCC"/>
                </a:solidFill>
              </a:defRPr>
            </a:lvl1pPr>
          </a:lstStyle>
          <a:p>
            <a:fld id="{86CB4B4D-7CA3-9044-876B-883B54F8677D}" type="slidenum">
              <a:t>‹#›</a:t>
            </a:fld>
            <a:endParaRPr/>
          </a:p>
        </p:txBody>
      </p:sp>
    </p:spTree>
    <p:extLst>
      <p:ext uri="{BB962C8B-B14F-4D97-AF65-F5344CB8AC3E}">
        <p14:creationId xmlns:p14="http://schemas.microsoft.com/office/powerpoint/2010/main" val="3523512123"/>
      </p:ext>
    </p:extLst>
  </p:cSld>
  <p:clrMapOvr>
    <a:masterClrMapping/>
  </p:clrMapOvr>
  <p:transition spd="med"/>
</p:sldLayout>
</file>

<file path=ppt/slideLayouts/slideLayout10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vl1pPr>
          </a:lstStyle>
          <a:p>
            <a:pPr>
              <a:defRPr/>
            </a:pPr>
            <a:endParaRPr lang="en-US"/>
          </a:p>
        </p:txBody>
      </p:sp>
      <p:sp>
        <p:nvSpPr>
          <p:cNvPr id="3" name="Rectangle 5"/>
          <p:cNvSpPr>
            <a:spLocks noGrp="1" noChangeArrowheads="1"/>
          </p:cNvSpPr>
          <p:nvPr>
            <p:ph type="ftr" sz="quarter" idx="11"/>
          </p:nvPr>
        </p:nvSpPr>
        <p:spPr/>
        <p:txBody>
          <a:bodyPr/>
          <a:lstStyle>
            <a:lvl1pPr algn="l">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atin typeface="Comic Sans MS" charset="0"/>
              </a:defRPr>
            </a:lvl1pPr>
          </a:lstStyle>
          <a:p>
            <a:pPr>
              <a:defRPr/>
            </a:pPr>
            <a:fld id="{984D1F85-A9A0-6C4D-8AC2-82BC8273EA99}" type="slidenum">
              <a:rPr lang="en-US"/>
              <a:pPr>
                <a:defRPr/>
              </a:pPr>
              <a:t>‹#›</a:t>
            </a:fld>
            <a:endParaRPr lang="en-US"/>
          </a:p>
        </p:txBody>
      </p:sp>
    </p:spTree>
    <p:extLst>
      <p:ext uri="{BB962C8B-B14F-4D97-AF65-F5344CB8AC3E}">
        <p14:creationId xmlns:p14="http://schemas.microsoft.com/office/powerpoint/2010/main" val="2323081026"/>
      </p:ext>
    </p:extLst>
  </p:cSld>
  <p:clrMapOvr>
    <a:masterClrMapping/>
  </p:clrMapOvr>
</p:sldLayout>
</file>

<file path=ppt/slideLayouts/slideLayout1010.xml><?xml version="1.0" encoding="utf-8"?>
<p:sldLayout xmlns:a="http://schemas.openxmlformats.org/drawingml/2006/main" xmlns:r="http://schemas.openxmlformats.org/officeDocument/2006/relationships" xmlns:p="http://schemas.openxmlformats.org/presentationml/2006/main" type="tx">
  <p:cSld name="18_Picture with Caption">
    <p:bg>
      <p:bgPr>
        <a:gradFill flip="none" rotWithShape="1">
          <a:gsLst>
            <a:gs pos="0">
              <a:srgbClr val="6B2300"/>
            </a:gs>
            <a:gs pos="100000">
              <a:srgbClr val="000066"/>
            </a:gs>
          </a:gsLst>
          <a:lin ang="5400000" scaled="0"/>
        </a:gradFill>
        <a:effectLst/>
      </p:bgPr>
    </p:bg>
    <p:spTree>
      <p:nvGrpSpPr>
        <p:cNvPr id="1" name=""/>
        <p:cNvGrpSpPr/>
        <p:nvPr/>
      </p:nvGrpSpPr>
      <p:grpSpPr>
        <a:xfrm>
          <a:off x="0" y="0"/>
          <a:ext cx="0" cy="0"/>
          <a:chOff x="0" y="0"/>
          <a:chExt cx="0" cy="0"/>
        </a:xfrm>
      </p:grpSpPr>
      <p:sp>
        <p:nvSpPr>
          <p:cNvPr id="2261" name="Freeform 7"/>
          <p:cNvSpPr/>
          <p:nvPr/>
        </p:nvSpPr>
        <p:spPr>
          <a:xfrm>
            <a:off x="3587750" y="53974"/>
            <a:ext cx="1981201" cy="652464"/>
          </a:xfrm>
          <a:custGeom>
            <a:avLst/>
            <a:gdLst/>
            <a:ahLst/>
            <a:cxnLst>
              <a:cxn ang="0">
                <a:pos x="wd2" y="hd2"/>
              </a:cxn>
              <a:cxn ang="5400000">
                <a:pos x="wd2" y="hd2"/>
              </a:cxn>
              <a:cxn ang="10800000">
                <a:pos x="wd2" y="hd2"/>
              </a:cxn>
              <a:cxn ang="16200000">
                <a:pos x="wd2" y="hd2"/>
              </a:cxn>
            </a:cxnLst>
            <a:rect l="0" t="0" r="r" b="b"/>
            <a:pathLst>
              <a:path w="21600" h="21600" extrusionOk="0">
                <a:moveTo>
                  <a:pt x="277" y="3521"/>
                </a:moveTo>
                <a:lnTo>
                  <a:pt x="450" y="3258"/>
                </a:lnTo>
                <a:lnTo>
                  <a:pt x="7823" y="3258"/>
                </a:lnTo>
                <a:lnTo>
                  <a:pt x="8360" y="2102"/>
                </a:lnTo>
                <a:lnTo>
                  <a:pt x="8740" y="1419"/>
                </a:lnTo>
                <a:lnTo>
                  <a:pt x="9104" y="893"/>
                </a:lnTo>
                <a:lnTo>
                  <a:pt x="10004" y="263"/>
                </a:lnTo>
                <a:lnTo>
                  <a:pt x="10471" y="105"/>
                </a:lnTo>
                <a:lnTo>
                  <a:pt x="11060" y="0"/>
                </a:lnTo>
                <a:lnTo>
                  <a:pt x="11735" y="263"/>
                </a:lnTo>
                <a:lnTo>
                  <a:pt x="12358" y="788"/>
                </a:lnTo>
                <a:lnTo>
                  <a:pt x="12808" y="1419"/>
                </a:lnTo>
                <a:lnTo>
                  <a:pt x="13292" y="2102"/>
                </a:lnTo>
                <a:lnTo>
                  <a:pt x="13604" y="2680"/>
                </a:lnTo>
                <a:lnTo>
                  <a:pt x="13881" y="3364"/>
                </a:lnTo>
                <a:lnTo>
                  <a:pt x="20925" y="3258"/>
                </a:lnTo>
                <a:lnTo>
                  <a:pt x="21167" y="3469"/>
                </a:lnTo>
                <a:lnTo>
                  <a:pt x="21340" y="3836"/>
                </a:lnTo>
                <a:lnTo>
                  <a:pt x="21496" y="4782"/>
                </a:lnTo>
                <a:lnTo>
                  <a:pt x="21565" y="5886"/>
                </a:lnTo>
                <a:lnTo>
                  <a:pt x="21600" y="7200"/>
                </a:lnTo>
                <a:lnTo>
                  <a:pt x="21600" y="18342"/>
                </a:lnTo>
                <a:lnTo>
                  <a:pt x="14002" y="18394"/>
                </a:lnTo>
                <a:lnTo>
                  <a:pt x="12115" y="21495"/>
                </a:lnTo>
                <a:lnTo>
                  <a:pt x="9052" y="21600"/>
                </a:lnTo>
                <a:lnTo>
                  <a:pt x="7563" y="18184"/>
                </a:lnTo>
                <a:lnTo>
                  <a:pt x="796" y="18342"/>
                </a:lnTo>
                <a:lnTo>
                  <a:pt x="0" y="18342"/>
                </a:lnTo>
                <a:lnTo>
                  <a:pt x="0" y="6464"/>
                </a:lnTo>
                <a:lnTo>
                  <a:pt x="87" y="4940"/>
                </a:lnTo>
                <a:lnTo>
                  <a:pt x="156" y="4204"/>
                </a:lnTo>
                <a:lnTo>
                  <a:pt x="277" y="3521"/>
                </a:lnTo>
              </a:path>
            </a:pathLst>
          </a:custGeom>
          <a:gradFill>
            <a:gsLst>
              <a:gs pos="0">
                <a:srgbClr val="00CCFF"/>
              </a:gs>
              <a:gs pos="50000">
                <a:schemeClr val="accent3">
                  <a:lumOff val="44000"/>
                </a:schemeClr>
              </a:gs>
              <a:gs pos="100000">
                <a:srgbClr val="00CCFF"/>
              </a:gs>
            </a:gsLst>
          </a:gradFill>
          <a:ln w="12700">
            <a:miter lim="400000"/>
          </a:ln>
        </p:spPr>
        <p:txBody>
          <a:bodyPr lIns="45719" rIns="45719"/>
          <a:lstStyle/>
          <a:p>
            <a:pPr>
              <a:defRPr>
                <a:solidFill>
                  <a:srgbClr val="FFFFCC"/>
                </a:solidFill>
              </a:defRPr>
            </a:pPr>
            <a:endParaRPr/>
          </a:p>
        </p:txBody>
      </p:sp>
      <p:sp>
        <p:nvSpPr>
          <p:cNvPr id="2262" name="Oval 8"/>
          <p:cNvSpPr/>
          <p:nvPr/>
        </p:nvSpPr>
        <p:spPr>
          <a:xfrm>
            <a:off x="4205287" y="61913"/>
            <a:ext cx="766763" cy="673101"/>
          </a:xfrm>
          <a:prstGeom prst="ellipse">
            <a:avLst/>
          </a:prstGeom>
          <a:gradFill>
            <a:gsLst>
              <a:gs pos="0">
                <a:srgbClr val="00CCFF"/>
              </a:gs>
              <a:gs pos="100000">
                <a:schemeClr val="accent3">
                  <a:lumOff val="44000"/>
                </a:schemeClr>
              </a:gs>
            </a:gsLst>
            <a:path path="circle">
              <a:fillToRect l="37721" t="-19636" r="62278" b="119636"/>
            </a:path>
          </a:gradFill>
          <a:ln w="12700">
            <a:miter lim="400000"/>
          </a:ln>
        </p:spPr>
        <p:txBody>
          <a:bodyPr lIns="45719" rIns="45719"/>
          <a:lstStyle/>
          <a:p>
            <a:pPr>
              <a:defRPr>
                <a:solidFill>
                  <a:srgbClr val="FFFFCC"/>
                </a:solidFill>
              </a:defRPr>
            </a:pPr>
            <a:endParaRPr/>
          </a:p>
        </p:txBody>
      </p:sp>
      <p:sp>
        <p:nvSpPr>
          <p:cNvPr id="2263" name="Freeform 9"/>
          <p:cNvSpPr/>
          <p:nvPr/>
        </p:nvSpPr>
        <p:spPr>
          <a:xfrm>
            <a:off x="3586162" y="452437"/>
            <a:ext cx="1982789" cy="303214"/>
          </a:xfrm>
          <a:custGeom>
            <a:avLst/>
            <a:gdLst/>
            <a:ahLst/>
            <a:cxnLst>
              <a:cxn ang="0">
                <a:pos x="wd2" y="hd2"/>
              </a:cxn>
              <a:cxn ang="5400000">
                <a:pos x="wd2" y="hd2"/>
              </a:cxn>
              <a:cxn ang="10800000">
                <a:pos x="wd2" y="hd2"/>
              </a:cxn>
              <a:cxn ang="16200000">
                <a:pos x="wd2" y="hd2"/>
              </a:cxn>
            </a:cxnLst>
            <a:rect l="0" t="0" r="r" b="b"/>
            <a:pathLst>
              <a:path w="21600" h="21600" extrusionOk="0">
                <a:moveTo>
                  <a:pt x="744" y="4297"/>
                </a:moveTo>
                <a:lnTo>
                  <a:pt x="1038" y="4750"/>
                </a:lnTo>
                <a:lnTo>
                  <a:pt x="1366" y="4297"/>
                </a:lnTo>
                <a:lnTo>
                  <a:pt x="1695" y="4750"/>
                </a:lnTo>
                <a:lnTo>
                  <a:pt x="1937" y="6107"/>
                </a:lnTo>
                <a:lnTo>
                  <a:pt x="2214" y="7125"/>
                </a:lnTo>
                <a:lnTo>
                  <a:pt x="2663" y="6220"/>
                </a:lnTo>
                <a:lnTo>
                  <a:pt x="3044" y="5768"/>
                </a:lnTo>
                <a:lnTo>
                  <a:pt x="3597" y="5768"/>
                </a:lnTo>
                <a:lnTo>
                  <a:pt x="3995" y="5089"/>
                </a:lnTo>
                <a:lnTo>
                  <a:pt x="4341" y="5654"/>
                </a:lnTo>
                <a:lnTo>
                  <a:pt x="4652" y="6446"/>
                </a:lnTo>
                <a:lnTo>
                  <a:pt x="4929" y="6785"/>
                </a:lnTo>
                <a:lnTo>
                  <a:pt x="5378" y="5768"/>
                </a:lnTo>
                <a:lnTo>
                  <a:pt x="5845" y="5768"/>
                </a:lnTo>
                <a:lnTo>
                  <a:pt x="6537" y="6107"/>
                </a:lnTo>
                <a:lnTo>
                  <a:pt x="6814" y="7464"/>
                </a:lnTo>
                <a:lnTo>
                  <a:pt x="7263" y="7125"/>
                </a:lnTo>
                <a:lnTo>
                  <a:pt x="7903" y="6785"/>
                </a:lnTo>
                <a:lnTo>
                  <a:pt x="8353" y="9047"/>
                </a:lnTo>
                <a:lnTo>
                  <a:pt x="8612" y="9499"/>
                </a:lnTo>
                <a:lnTo>
                  <a:pt x="8872" y="11196"/>
                </a:lnTo>
                <a:lnTo>
                  <a:pt x="9010" y="13684"/>
                </a:lnTo>
                <a:lnTo>
                  <a:pt x="9269" y="14702"/>
                </a:lnTo>
                <a:lnTo>
                  <a:pt x="9598" y="14702"/>
                </a:lnTo>
                <a:lnTo>
                  <a:pt x="9996" y="14588"/>
                </a:lnTo>
                <a:lnTo>
                  <a:pt x="10394" y="14702"/>
                </a:lnTo>
                <a:lnTo>
                  <a:pt x="10670" y="15719"/>
                </a:lnTo>
                <a:lnTo>
                  <a:pt x="10895" y="14928"/>
                </a:lnTo>
                <a:lnTo>
                  <a:pt x="11258" y="14815"/>
                </a:lnTo>
                <a:lnTo>
                  <a:pt x="11621" y="13345"/>
                </a:lnTo>
                <a:lnTo>
                  <a:pt x="11898" y="13684"/>
                </a:lnTo>
                <a:lnTo>
                  <a:pt x="12382" y="13231"/>
                </a:lnTo>
                <a:lnTo>
                  <a:pt x="12590" y="11422"/>
                </a:lnTo>
                <a:lnTo>
                  <a:pt x="13161" y="9952"/>
                </a:lnTo>
                <a:lnTo>
                  <a:pt x="13299" y="7690"/>
                </a:lnTo>
                <a:lnTo>
                  <a:pt x="13593" y="6559"/>
                </a:lnTo>
                <a:lnTo>
                  <a:pt x="14077" y="5881"/>
                </a:lnTo>
                <a:lnTo>
                  <a:pt x="14337" y="6785"/>
                </a:lnTo>
                <a:lnTo>
                  <a:pt x="14596" y="6333"/>
                </a:lnTo>
                <a:lnTo>
                  <a:pt x="14907" y="7125"/>
                </a:lnTo>
                <a:lnTo>
                  <a:pt x="15236" y="6446"/>
                </a:lnTo>
                <a:lnTo>
                  <a:pt x="15858" y="7125"/>
                </a:lnTo>
                <a:lnTo>
                  <a:pt x="16135" y="7803"/>
                </a:lnTo>
                <a:lnTo>
                  <a:pt x="16446" y="5994"/>
                </a:lnTo>
                <a:lnTo>
                  <a:pt x="16654" y="5768"/>
                </a:lnTo>
                <a:lnTo>
                  <a:pt x="16896" y="6446"/>
                </a:lnTo>
                <a:lnTo>
                  <a:pt x="17104" y="6220"/>
                </a:lnTo>
                <a:lnTo>
                  <a:pt x="17398" y="4297"/>
                </a:lnTo>
                <a:lnTo>
                  <a:pt x="17899" y="3732"/>
                </a:lnTo>
                <a:lnTo>
                  <a:pt x="18141" y="3958"/>
                </a:lnTo>
                <a:lnTo>
                  <a:pt x="18383" y="3958"/>
                </a:lnTo>
                <a:lnTo>
                  <a:pt x="18747" y="1696"/>
                </a:lnTo>
                <a:lnTo>
                  <a:pt x="18954" y="679"/>
                </a:lnTo>
                <a:lnTo>
                  <a:pt x="19231" y="1131"/>
                </a:lnTo>
                <a:lnTo>
                  <a:pt x="19542" y="3619"/>
                </a:lnTo>
                <a:lnTo>
                  <a:pt x="19853" y="2036"/>
                </a:lnTo>
                <a:lnTo>
                  <a:pt x="20130" y="0"/>
                </a:lnTo>
                <a:lnTo>
                  <a:pt x="20389" y="113"/>
                </a:lnTo>
                <a:lnTo>
                  <a:pt x="20666" y="4297"/>
                </a:lnTo>
                <a:lnTo>
                  <a:pt x="20908" y="3619"/>
                </a:lnTo>
                <a:lnTo>
                  <a:pt x="21220" y="1809"/>
                </a:lnTo>
                <a:lnTo>
                  <a:pt x="21462" y="1809"/>
                </a:lnTo>
                <a:lnTo>
                  <a:pt x="21600" y="3166"/>
                </a:lnTo>
                <a:lnTo>
                  <a:pt x="21600" y="13797"/>
                </a:lnTo>
                <a:lnTo>
                  <a:pt x="14216" y="16285"/>
                </a:lnTo>
                <a:lnTo>
                  <a:pt x="11967" y="20695"/>
                </a:lnTo>
                <a:lnTo>
                  <a:pt x="9736" y="21600"/>
                </a:lnTo>
                <a:lnTo>
                  <a:pt x="8630" y="17642"/>
                </a:lnTo>
                <a:lnTo>
                  <a:pt x="7627" y="11083"/>
                </a:lnTo>
                <a:lnTo>
                  <a:pt x="0" y="9952"/>
                </a:lnTo>
                <a:lnTo>
                  <a:pt x="0" y="2149"/>
                </a:lnTo>
                <a:lnTo>
                  <a:pt x="121" y="3393"/>
                </a:lnTo>
                <a:lnTo>
                  <a:pt x="311" y="3732"/>
                </a:lnTo>
                <a:lnTo>
                  <a:pt x="553" y="3845"/>
                </a:lnTo>
                <a:lnTo>
                  <a:pt x="744" y="4297"/>
                </a:lnTo>
              </a:path>
            </a:pathLst>
          </a:custGeom>
          <a:solidFill>
            <a:srgbClr val="003300"/>
          </a:solidFill>
          <a:ln w="12700">
            <a:miter lim="400000"/>
          </a:ln>
        </p:spPr>
        <p:txBody>
          <a:bodyPr lIns="45719" rIns="45719"/>
          <a:lstStyle/>
          <a:p>
            <a:pPr>
              <a:defRPr>
                <a:solidFill>
                  <a:srgbClr val="FFFFCC"/>
                </a:solidFill>
              </a:defRPr>
            </a:pPr>
            <a:endParaRPr/>
          </a:p>
        </p:txBody>
      </p:sp>
      <p:sp>
        <p:nvSpPr>
          <p:cNvPr id="2264" name="Freeform 10"/>
          <p:cNvSpPr/>
          <p:nvPr/>
        </p:nvSpPr>
        <p:spPr>
          <a:xfrm>
            <a:off x="3586162" y="508000"/>
            <a:ext cx="1982789" cy="304801"/>
          </a:xfrm>
          <a:custGeom>
            <a:avLst/>
            <a:gdLst/>
            <a:ahLst/>
            <a:cxnLst>
              <a:cxn ang="0">
                <a:pos x="wd2" y="hd2"/>
              </a:cxn>
              <a:cxn ang="5400000">
                <a:pos x="wd2" y="hd2"/>
              </a:cxn>
              <a:cxn ang="10800000">
                <a:pos x="wd2" y="hd2"/>
              </a:cxn>
              <a:cxn ang="16200000">
                <a:pos x="wd2" y="hd2"/>
              </a:cxn>
            </a:cxnLst>
            <a:rect l="0" t="0" r="r" b="b"/>
            <a:pathLst>
              <a:path w="21600" h="21600" extrusionOk="0">
                <a:moveTo>
                  <a:pt x="277" y="13725"/>
                </a:moveTo>
                <a:lnTo>
                  <a:pt x="450" y="14063"/>
                </a:lnTo>
                <a:lnTo>
                  <a:pt x="7782" y="14063"/>
                </a:lnTo>
                <a:lnTo>
                  <a:pt x="7921" y="15188"/>
                </a:lnTo>
                <a:lnTo>
                  <a:pt x="8422" y="17438"/>
                </a:lnTo>
                <a:lnTo>
                  <a:pt x="8837" y="18675"/>
                </a:lnTo>
                <a:lnTo>
                  <a:pt x="9200" y="19688"/>
                </a:lnTo>
                <a:lnTo>
                  <a:pt x="9667" y="20700"/>
                </a:lnTo>
                <a:lnTo>
                  <a:pt x="10151" y="21150"/>
                </a:lnTo>
                <a:lnTo>
                  <a:pt x="10912" y="21600"/>
                </a:lnTo>
                <a:lnTo>
                  <a:pt x="11621" y="21150"/>
                </a:lnTo>
                <a:lnTo>
                  <a:pt x="12503" y="20025"/>
                </a:lnTo>
                <a:lnTo>
                  <a:pt x="13299" y="17775"/>
                </a:lnTo>
                <a:lnTo>
                  <a:pt x="13783" y="15413"/>
                </a:lnTo>
                <a:lnTo>
                  <a:pt x="14025" y="14063"/>
                </a:lnTo>
                <a:lnTo>
                  <a:pt x="20926" y="14063"/>
                </a:lnTo>
                <a:lnTo>
                  <a:pt x="21168" y="13950"/>
                </a:lnTo>
                <a:lnTo>
                  <a:pt x="21341" y="13613"/>
                </a:lnTo>
                <a:lnTo>
                  <a:pt x="21496" y="12825"/>
                </a:lnTo>
                <a:lnTo>
                  <a:pt x="21565" y="11925"/>
                </a:lnTo>
                <a:lnTo>
                  <a:pt x="21600" y="10800"/>
                </a:lnTo>
                <a:lnTo>
                  <a:pt x="21600" y="1575"/>
                </a:lnTo>
                <a:lnTo>
                  <a:pt x="21410" y="0"/>
                </a:lnTo>
                <a:lnTo>
                  <a:pt x="21306" y="450"/>
                </a:lnTo>
                <a:lnTo>
                  <a:pt x="21220" y="2025"/>
                </a:lnTo>
                <a:lnTo>
                  <a:pt x="21150" y="3825"/>
                </a:lnTo>
                <a:lnTo>
                  <a:pt x="21064" y="3712"/>
                </a:lnTo>
                <a:lnTo>
                  <a:pt x="20943" y="3600"/>
                </a:lnTo>
                <a:lnTo>
                  <a:pt x="20683" y="2700"/>
                </a:lnTo>
                <a:lnTo>
                  <a:pt x="20510" y="1912"/>
                </a:lnTo>
                <a:lnTo>
                  <a:pt x="20234" y="1575"/>
                </a:lnTo>
                <a:lnTo>
                  <a:pt x="19940" y="2362"/>
                </a:lnTo>
                <a:lnTo>
                  <a:pt x="19680" y="3712"/>
                </a:lnTo>
                <a:lnTo>
                  <a:pt x="19473" y="2812"/>
                </a:lnTo>
                <a:lnTo>
                  <a:pt x="19317" y="2700"/>
                </a:lnTo>
                <a:lnTo>
                  <a:pt x="19075" y="1912"/>
                </a:lnTo>
                <a:lnTo>
                  <a:pt x="18833" y="2137"/>
                </a:lnTo>
                <a:lnTo>
                  <a:pt x="18660" y="3037"/>
                </a:lnTo>
                <a:lnTo>
                  <a:pt x="18574" y="4275"/>
                </a:lnTo>
                <a:lnTo>
                  <a:pt x="18383" y="3712"/>
                </a:lnTo>
                <a:lnTo>
                  <a:pt x="18089" y="3712"/>
                </a:lnTo>
                <a:lnTo>
                  <a:pt x="17726" y="3150"/>
                </a:lnTo>
                <a:lnTo>
                  <a:pt x="17415" y="4275"/>
                </a:lnTo>
                <a:lnTo>
                  <a:pt x="17121" y="2700"/>
                </a:lnTo>
                <a:lnTo>
                  <a:pt x="16758" y="3712"/>
                </a:lnTo>
                <a:lnTo>
                  <a:pt x="16412" y="6187"/>
                </a:lnTo>
                <a:lnTo>
                  <a:pt x="16118" y="5287"/>
                </a:lnTo>
                <a:lnTo>
                  <a:pt x="15858" y="4387"/>
                </a:lnTo>
                <a:lnTo>
                  <a:pt x="15582" y="3825"/>
                </a:lnTo>
                <a:lnTo>
                  <a:pt x="15219" y="4275"/>
                </a:lnTo>
                <a:lnTo>
                  <a:pt x="14648" y="4950"/>
                </a:lnTo>
                <a:lnTo>
                  <a:pt x="14146" y="4162"/>
                </a:lnTo>
                <a:lnTo>
                  <a:pt x="13956" y="4837"/>
                </a:lnTo>
                <a:lnTo>
                  <a:pt x="13731" y="6412"/>
                </a:lnTo>
                <a:lnTo>
                  <a:pt x="13541" y="9112"/>
                </a:lnTo>
                <a:lnTo>
                  <a:pt x="13334" y="10462"/>
                </a:lnTo>
                <a:lnTo>
                  <a:pt x="13230" y="12488"/>
                </a:lnTo>
                <a:lnTo>
                  <a:pt x="13005" y="13275"/>
                </a:lnTo>
                <a:lnTo>
                  <a:pt x="12607" y="13725"/>
                </a:lnTo>
                <a:lnTo>
                  <a:pt x="12158" y="13950"/>
                </a:lnTo>
                <a:lnTo>
                  <a:pt x="12054" y="14850"/>
                </a:lnTo>
                <a:lnTo>
                  <a:pt x="11466" y="14625"/>
                </a:lnTo>
                <a:lnTo>
                  <a:pt x="10964" y="15413"/>
                </a:lnTo>
                <a:lnTo>
                  <a:pt x="10463" y="15300"/>
                </a:lnTo>
                <a:lnTo>
                  <a:pt x="9615" y="16313"/>
                </a:lnTo>
                <a:lnTo>
                  <a:pt x="9148" y="13725"/>
                </a:lnTo>
                <a:lnTo>
                  <a:pt x="8630" y="13050"/>
                </a:lnTo>
                <a:lnTo>
                  <a:pt x="8094" y="8550"/>
                </a:lnTo>
                <a:lnTo>
                  <a:pt x="7851" y="6412"/>
                </a:lnTo>
                <a:lnTo>
                  <a:pt x="7592" y="5850"/>
                </a:lnTo>
                <a:lnTo>
                  <a:pt x="6900" y="5287"/>
                </a:lnTo>
                <a:lnTo>
                  <a:pt x="6347" y="4725"/>
                </a:lnTo>
                <a:lnTo>
                  <a:pt x="5742" y="3712"/>
                </a:lnTo>
                <a:lnTo>
                  <a:pt x="5171" y="4725"/>
                </a:lnTo>
                <a:lnTo>
                  <a:pt x="4531" y="2700"/>
                </a:lnTo>
                <a:lnTo>
                  <a:pt x="4029" y="2700"/>
                </a:lnTo>
                <a:lnTo>
                  <a:pt x="3701" y="3937"/>
                </a:lnTo>
                <a:lnTo>
                  <a:pt x="3493" y="2925"/>
                </a:lnTo>
                <a:lnTo>
                  <a:pt x="3217" y="3600"/>
                </a:lnTo>
                <a:lnTo>
                  <a:pt x="2853" y="3712"/>
                </a:lnTo>
                <a:lnTo>
                  <a:pt x="2508" y="4162"/>
                </a:lnTo>
                <a:lnTo>
                  <a:pt x="2110" y="4950"/>
                </a:lnTo>
                <a:lnTo>
                  <a:pt x="1764" y="3937"/>
                </a:lnTo>
                <a:lnTo>
                  <a:pt x="1418" y="4500"/>
                </a:lnTo>
                <a:lnTo>
                  <a:pt x="986" y="4837"/>
                </a:lnTo>
                <a:lnTo>
                  <a:pt x="709" y="4500"/>
                </a:lnTo>
                <a:lnTo>
                  <a:pt x="190" y="4275"/>
                </a:lnTo>
                <a:lnTo>
                  <a:pt x="0" y="5287"/>
                </a:lnTo>
                <a:lnTo>
                  <a:pt x="17" y="8325"/>
                </a:lnTo>
                <a:lnTo>
                  <a:pt x="52" y="11025"/>
                </a:lnTo>
                <a:lnTo>
                  <a:pt x="156" y="13275"/>
                </a:lnTo>
                <a:lnTo>
                  <a:pt x="277" y="13725"/>
                </a:lnTo>
              </a:path>
            </a:pathLst>
          </a:custGeom>
          <a:gradFill>
            <a:gsLst>
              <a:gs pos="0">
                <a:srgbClr val="CC6600"/>
              </a:gs>
              <a:gs pos="100000">
                <a:srgbClr val="000000"/>
              </a:gs>
            </a:gsLst>
            <a:lin ang="5400000"/>
          </a:gradFill>
          <a:ln w="12700">
            <a:miter lim="400000"/>
          </a:ln>
        </p:spPr>
        <p:txBody>
          <a:bodyPr lIns="45719" rIns="45719"/>
          <a:lstStyle/>
          <a:p>
            <a:pPr>
              <a:defRPr>
                <a:solidFill>
                  <a:srgbClr val="FFFFCC"/>
                </a:solidFill>
              </a:defRPr>
            </a:pPr>
            <a:endParaRPr/>
          </a:p>
        </p:txBody>
      </p:sp>
      <p:sp>
        <p:nvSpPr>
          <p:cNvPr id="2265" name="Freeform 11"/>
          <p:cNvSpPr/>
          <p:nvPr/>
        </p:nvSpPr>
        <p:spPr>
          <a:xfrm>
            <a:off x="3598862" y="557212"/>
            <a:ext cx="1946276" cy="227014"/>
          </a:xfrm>
          <a:custGeom>
            <a:avLst/>
            <a:gdLst/>
            <a:ahLst/>
            <a:cxnLst>
              <a:cxn ang="0">
                <a:pos x="wd2" y="hd2"/>
              </a:cxn>
              <a:cxn ang="5400000">
                <a:pos x="wd2" y="hd2"/>
              </a:cxn>
              <a:cxn ang="10800000">
                <a:pos x="wd2" y="hd2"/>
              </a:cxn>
              <a:cxn ang="16200000">
                <a:pos x="wd2" y="hd2"/>
              </a:cxn>
            </a:cxnLst>
            <a:rect l="0" t="0" r="r" b="b"/>
            <a:pathLst>
              <a:path w="21600" h="21600" extrusionOk="0">
                <a:moveTo>
                  <a:pt x="5973" y="7250"/>
                </a:moveTo>
                <a:lnTo>
                  <a:pt x="5303" y="6797"/>
                </a:lnTo>
                <a:lnTo>
                  <a:pt x="4634" y="7552"/>
                </a:lnTo>
                <a:lnTo>
                  <a:pt x="3858" y="7552"/>
                </a:lnTo>
                <a:lnTo>
                  <a:pt x="2837" y="7250"/>
                </a:lnTo>
                <a:lnTo>
                  <a:pt x="1145" y="7703"/>
                </a:lnTo>
                <a:lnTo>
                  <a:pt x="705" y="7401"/>
                </a:lnTo>
                <a:lnTo>
                  <a:pt x="282" y="7703"/>
                </a:lnTo>
                <a:lnTo>
                  <a:pt x="141" y="5438"/>
                </a:lnTo>
                <a:lnTo>
                  <a:pt x="18" y="3625"/>
                </a:lnTo>
                <a:lnTo>
                  <a:pt x="0" y="6948"/>
                </a:lnTo>
                <a:lnTo>
                  <a:pt x="141" y="10120"/>
                </a:lnTo>
                <a:lnTo>
                  <a:pt x="810" y="9667"/>
                </a:lnTo>
                <a:lnTo>
                  <a:pt x="1427" y="9365"/>
                </a:lnTo>
                <a:lnTo>
                  <a:pt x="1815" y="9516"/>
                </a:lnTo>
                <a:lnTo>
                  <a:pt x="2149" y="9667"/>
                </a:lnTo>
                <a:lnTo>
                  <a:pt x="2361" y="9818"/>
                </a:lnTo>
                <a:lnTo>
                  <a:pt x="2995" y="9667"/>
                </a:lnTo>
                <a:lnTo>
                  <a:pt x="3594" y="10271"/>
                </a:lnTo>
                <a:lnTo>
                  <a:pt x="5004" y="9667"/>
                </a:lnTo>
                <a:lnTo>
                  <a:pt x="6008" y="9516"/>
                </a:lnTo>
                <a:lnTo>
                  <a:pt x="6854" y="9667"/>
                </a:lnTo>
                <a:lnTo>
                  <a:pt x="7752" y="9667"/>
                </a:lnTo>
                <a:lnTo>
                  <a:pt x="8192" y="13897"/>
                </a:lnTo>
                <a:lnTo>
                  <a:pt x="8545" y="15860"/>
                </a:lnTo>
                <a:lnTo>
                  <a:pt x="9285" y="19787"/>
                </a:lnTo>
                <a:lnTo>
                  <a:pt x="9831" y="20543"/>
                </a:lnTo>
                <a:lnTo>
                  <a:pt x="10500" y="21600"/>
                </a:lnTo>
                <a:lnTo>
                  <a:pt x="11311" y="21600"/>
                </a:lnTo>
                <a:lnTo>
                  <a:pt x="12051" y="20694"/>
                </a:lnTo>
                <a:lnTo>
                  <a:pt x="12826" y="18277"/>
                </a:lnTo>
                <a:lnTo>
                  <a:pt x="13390" y="16011"/>
                </a:lnTo>
                <a:lnTo>
                  <a:pt x="13848" y="12386"/>
                </a:lnTo>
                <a:lnTo>
                  <a:pt x="14200" y="10876"/>
                </a:lnTo>
                <a:lnTo>
                  <a:pt x="14570" y="10120"/>
                </a:lnTo>
                <a:lnTo>
                  <a:pt x="15451" y="11178"/>
                </a:lnTo>
                <a:lnTo>
                  <a:pt x="16508" y="10271"/>
                </a:lnTo>
                <a:lnTo>
                  <a:pt x="17530" y="10422"/>
                </a:lnTo>
                <a:lnTo>
                  <a:pt x="17988" y="10120"/>
                </a:lnTo>
                <a:lnTo>
                  <a:pt x="18869" y="10573"/>
                </a:lnTo>
                <a:lnTo>
                  <a:pt x="19697" y="10120"/>
                </a:lnTo>
                <a:lnTo>
                  <a:pt x="20437" y="10876"/>
                </a:lnTo>
                <a:lnTo>
                  <a:pt x="21336" y="10422"/>
                </a:lnTo>
                <a:lnTo>
                  <a:pt x="21547" y="8459"/>
                </a:lnTo>
                <a:lnTo>
                  <a:pt x="21600" y="5136"/>
                </a:lnTo>
                <a:lnTo>
                  <a:pt x="21565" y="0"/>
                </a:lnTo>
                <a:lnTo>
                  <a:pt x="21336" y="5589"/>
                </a:lnTo>
                <a:lnTo>
                  <a:pt x="21212" y="8308"/>
                </a:lnTo>
                <a:lnTo>
                  <a:pt x="20631" y="8912"/>
                </a:lnTo>
                <a:lnTo>
                  <a:pt x="19592" y="8761"/>
                </a:lnTo>
                <a:lnTo>
                  <a:pt x="18746" y="8459"/>
                </a:lnTo>
                <a:lnTo>
                  <a:pt x="17319" y="8157"/>
                </a:lnTo>
                <a:lnTo>
                  <a:pt x="16579" y="8761"/>
                </a:lnTo>
                <a:lnTo>
                  <a:pt x="15592" y="8459"/>
                </a:lnTo>
                <a:lnTo>
                  <a:pt x="14993" y="9365"/>
                </a:lnTo>
                <a:lnTo>
                  <a:pt x="14588" y="8308"/>
                </a:lnTo>
                <a:lnTo>
                  <a:pt x="14359" y="8006"/>
                </a:lnTo>
                <a:lnTo>
                  <a:pt x="14165" y="6948"/>
                </a:lnTo>
                <a:lnTo>
                  <a:pt x="14253" y="4834"/>
                </a:lnTo>
                <a:lnTo>
                  <a:pt x="14253" y="2568"/>
                </a:lnTo>
                <a:lnTo>
                  <a:pt x="14059" y="3323"/>
                </a:lnTo>
                <a:lnTo>
                  <a:pt x="13848" y="7401"/>
                </a:lnTo>
                <a:lnTo>
                  <a:pt x="13390" y="10876"/>
                </a:lnTo>
                <a:lnTo>
                  <a:pt x="13126" y="13141"/>
                </a:lnTo>
                <a:lnTo>
                  <a:pt x="12650" y="15256"/>
                </a:lnTo>
                <a:lnTo>
                  <a:pt x="12350" y="14803"/>
                </a:lnTo>
                <a:lnTo>
                  <a:pt x="11822" y="16917"/>
                </a:lnTo>
                <a:lnTo>
                  <a:pt x="11346" y="17824"/>
                </a:lnTo>
                <a:lnTo>
                  <a:pt x="10888" y="18730"/>
                </a:lnTo>
                <a:lnTo>
                  <a:pt x="10307" y="16313"/>
                </a:lnTo>
                <a:lnTo>
                  <a:pt x="9813" y="16615"/>
                </a:lnTo>
                <a:lnTo>
                  <a:pt x="9620" y="13897"/>
                </a:lnTo>
                <a:lnTo>
                  <a:pt x="9162" y="14048"/>
                </a:lnTo>
                <a:lnTo>
                  <a:pt x="8932" y="14803"/>
                </a:lnTo>
                <a:lnTo>
                  <a:pt x="8562" y="12990"/>
                </a:lnTo>
                <a:lnTo>
                  <a:pt x="8263" y="11631"/>
                </a:lnTo>
                <a:lnTo>
                  <a:pt x="8122" y="9365"/>
                </a:lnTo>
                <a:lnTo>
                  <a:pt x="7858" y="4380"/>
                </a:lnTo>
                <a:lnTo>
                  <a:pt x="7611" y="3625"/>
                </a:lnTo>
                <a:lnTo>
                  <a:pt x="7488" y="6646"/>
                </a:lnTo>
                <a:lnTo>
                  <a:pt x="7276" y="6495"/>
                </a:lnTo>
                <a:lnTo>
                  <a:pt x="6554" y="8308"/>
                </a:lnTo>
                <a:lnTo>
                  <a:pt x="5973" y="7250"/>
                </a:lnTo>
              </a:path>
            </a:pathLst>
          </a:custGeom>
          <a:solidFill>
            <a:srgbClr val="000066"/>
          </a:solidFill>
          <a:ln w="12700">
            <a:miter lim="400000"/>
          </a:ln>
        </p:spPr>
        <p:txBody>
          <a:bodyPr lIns="45719" rIns="45719"/>
          <a:lstStyle/>
          <a:p>
            <a:pPr>
              <a:defRPr>
                <a:solidFill>
                  <a:srgbClr val="FFFFCC"/>
                </a:solidFill>
              </a:defRPr>
            </a:pPr>
            <a:endParaRPr/>
          </a:p>
        </p:txBody>
      </p:sp>
      <p:sp>
        <p:nvSpPr>
          <p:cNvPr id="2266" name="Freeform 12"/>
          <p:cNvSpPr/>
          <p:nvPr/>
        </p:nvSpPr>
        <p:spPr>
          <a:xfrm>
            <a:off x="4868862" y="249238"/>
            <a:ext cx="120651" cy="404813"/>
          </a:xfrm>
          <a:custGeom>
            <a:avLst/>
            <a:gdLst/>
            <a:ahLst/>
            <a:cxnLst>
              <a:cxn ang="0">
                <a:pos x="wd2" y="hd2"/>
              </a:cxn>
              <a:cxn ang="5400000">
                <a:pos x="wd2" y="hd2"/>
              </a:cxn>
              <a:cxn ang="10800000">
                <a:pos x="wd2" y="hd2"/>
              </a:cxn>
              <a:cxn ang="16200000">
                <a:pos x="wd2" y="hd2"/>
              </a:cxn>
            </a:cxnLst>
            <a:rect l="0" t="0" r="r" b="b"/>
            <a:pathLst>
              <a:path w="21600" h="21600" extrusionOk="0">
                <a:moveTo>
                  <a:pt x="14495" y="508"/>
                </a:moveTo>
                <a:lnTo>
                  <a:pt x="13358" y="2118"/>
                </a:lnTo>
                <a:lnTo>
                  <a:pt x="21600" y="2287"/>
                </a:lnTo>
                <a:lnTo>
                  <a:pt x="18474" y="5167"/>
                </a:lnTo>
                <a:lnTo>
                  <a:pt x="18758" y="7369"/>
                </a:lnTo>
                <a:lnTo>
                  <a:pt x="20747" y="9318"/>
                </a:lnTo>
                <a:lnTo>
                  <a:pt x="17337" y="11266"/>
                </a:lnTo>
                <a:lnTo>
                  <a:pt x="16200" y="13299"/>
                </a:lnTo>
                <a:lnTo>
                  <a:pt x="14495" y="15332"/>
                </a:lnTo>
                <a:lnTo>
                  <a:pt x="11937" y="16687"/>
                </a:lnTo>
                <a:lnTo>
                  <a:pt x="9095" y="18042"/>
                </a:lnTo>
                <a:lnTo>
                  <a:pt x="5684" y="19482"/>
                </a:lnTo>
                <a:lnTo>
                  <a:pt x="3695" y="20414"/>
                </a:lnTo>
                <a:lnTo>
                  <a:pt x="0" y="21600"/>
                </a:lnTo>
                <a:lnTo>
                  <a:pt x="2274" y="19482"/>
                </a:lnTo>
                <a:lnTo>
                  <a:pt x="6821" y="17958"/>
                </a:lnTo>
                <a:lnTo>
                  <a:pt x="5968" y="16264"/>
                </a:lnTo>
                <a:lnTo>
                  <a:pt x="10232" y="14146"/>
                </a:lnTo>
                <a:lnTo>
                  <a:pt x="12505" y="11605"/>
                </a:lnTo>
                <a:lnTo>
                  <a:pt x="11368" y="9148"/>
                </a:lnTo>
                <a:lnTo>
                  <a:pt x="12221" y="7200"/>
                </a:lnTo>
                <a:lnTo>
                  <a:pt x="11368" y="5760"/>
                </a:lnTo>
                <a:lnTo>
                  <a:pt x="5400" y="3049"/>
                </a:lnTo>
                <a:lnTo>
                  <a:pt x="1705" y="254"/>
                </a:lnTo>
                <a:lnTo>
                  <a:pt x="14211" y="0"/>
                </a:lnTo>
                <a:lnTo>
                  <a:pt x="14495" y="508"/>
                </a:lnTo>
              </a:path>
            </a:pathLst>
          </a:custGeom>
          <a:gradFill>
            <a:gsLst>
              <a:gs pos="0">
                <a:schemeClr val="accent3">
                  <a:lumOff val="44000"/>
                </a:schemeClr>
              </a:gs>
              <a:gs pos="50000">
                <a:srgbClr val="00CCFF"/>
              </a:gs>
              <a:gs pos="100000">
                <a:schemeClr val="accent3">
                  <a:lumOff val="44000"/>
                </a:schemeClr>
              </a:gs>
            </a:gsLst>
          </a:gradFill>
          <a:ln w="12700">
            <a:miter lim="400000"/>
          </a:ln>
        </p:spPr>
        <p:txBody>
          <a:bodyPr lIns="45719" rIns="45719"/>
          <a:lstStyle/>
          <a:p>
            <a:pPr>
              <a:defRPr>
                <a:solidFill>
                  <a:srgbClr val="FFFFCC"/>
                </a:solidFill>
              </a:defRPr>
            </a:pPr>
            <a:endParaRPr/>
          </a:p>
        </p:txBody>
      </p:sp>
      <p:sp>
        <p:nvSpPr>
          <p:cNvPr id="2267" name="Freeform 13"/>
          <p:cNvSpPr/>
          <p:nvPr/>
        </p:nvSpPr>
        <p:spPr>
          <a:xfrm>
            <a:off x="3605212" y="19050"/>
            <a:ext cx="1951038" cy="411163"/>
          </a:xfrm>
          <a:custGeom>
            <a:avLst/>
            <a:gdLst/>
            <a:ahLst/>
            <a:cxnLst>
              <a:cxn ang="0">
                <a:pos x="wd2" y="hd2"/>
              </a:cxn>
              <a:cxn ang="5400000">
                <a:pos x="wd2" y="hd2"/>
              </a:cxn>
              <a:cxn ang="10800000">
                <a:pos x="wd2" y="hd2"/>
              </a:cxn>
              <a:cxn ang="16200000">
                <a:pos x="wd2" y="hd2"/>
              </a:cxn>
            </a:cxnLst>
            <a:rect l="0" t="0" r="r" b="b"/>
            <a:pathLst>
              <a:path w="21600" h="21600" extrusionOk="0">
                <a:moveTo>
                  <a:pt x="0" y="14595"/>
                </a:moveTo>
                <a:lnTo>
                  <a:pt x="0" y="21600"/>
                </a:lnTo>
                <a:lnTo>
                  <a:pt x="53" y="18848"/>
                </a:lnTo>
                <a:lnTo>
                  <a:pt x="70" y="16763"/>
                </a:lnTo>
                <a:lnTo>
                  <a:pt x="88" y="12843"/>
                </a:lnTo>
                <a:lnTo>
                  <a:pt x="141" y="11008"/>
                </a:lnTo>
                <a:lnTo>
                  <a:pt x="281" y="10341"/>
                </a:lnTo>
                <a:lnTo>
                  <a:pt x="404" y="10842"/>
                </a:lnTo>
                <a:lnTo>
                  <a:pt x="580" y="10925"/>
                </a:lnTo>
                <a:lnTo>
                  <a:pt x="826" y="11509"/>
                </a:lnTo>
                <a:lnTo>
                  <a:pt x="984" y="12176"/>
                </a:lnTo>
                <a:lnTo>
                  <a:pt x="1160" y="12176"/>
                </a:lnTo>
                <a:lnTo>
                  <a:pt x="1318" y="11759"/>
                </a:lnTo>
                <a:lnTo>
                  <a:pt x="1494" y="10675"/>
                </a:lnTo>
                <a:lnTo>
                  <a:pt x="1634" y="10758"/>
                </a:lnTo>
                <a:lnTo>
                  <a:pt x="1898" y="11592"/>
                </a:lnTo>
                <a:lnTo>
                  <a:pt x="2214" y="12426"/>
                </a:lnTo>
                <a:lnTo>
                  <a:pt x="2390" y="12593"/>
                </a:lnTo>
                <a:lnTo>
                  <a:pt x="2671" y="12009"/>
                </a:lnTo>
                <a:lnTo>
                  <a:pt x="3005" y="13177"/>
                </a:lnTo>
                <a:lnTo>
                  <a:pt x="3251" y="12593"/>
                </a:lnTo>
                <a:lnTo>
                  <a:pt x="3656" y="11509"/>
                </a:lnTo>
                <a:lnTo>
                  <a:pt x="3902" y="11509"/>
                </a:lnTo>
                <a:lnTo>
                  <a:pt x="4183" y="10592"/>
                </a:lnTo>
                <a:lnTo>
                  <a:pt x="4376" y="10175"/>
                </a:lnTo>
                <a:lnTo>
                  <a:pt x="4657" y="11342"/>
                </a:lnTo>
                <a:lnTo>
                  <a:pt x="4886" y="11008"/>
                </a:lnTo>
                <a:lnTo>
                  <a:pt x="5079" y="11509"/>
                </a:lnTo>
                <a:lnTo>
                  <a:pt x="5360" y="11509"/>
                </a:lnTo>
                <a:lnTo>
                  <a:pt x="5483" y="11926"/>
                </a:lnTo>
                <a:lnTo>
                  <a:pt x="5677" y="11509"/>
                </a:lnTo>
                <a:lnTo>
                  <a:pt x="5817" y="10341"/>
                </a:lnTo>
                <a:lnTo>
                  <a:pt x="6362" y="11425"/>
                </a:lnTo>
                <a:lnTo>
                  <a:pt x="6608" y="12676"/>
                </a:lnTo>
                <a:lnTo>
                  <a:pt x="6714" y="14678"/>
                </a:lnTo>
                <a:lnTo>
                  <a:pt x="7891" y="10091"/>
                </a:lnTo>
                <a:lnTo>
                  <a:pt x="8172" y="8423"/>
                </a:lnTo>
                <a:lnTo>
                  <a:pt x="8454" y="7589"/>
                </a:lnTo>
                <a:lnTo>
                  <a:pt x="8770" y="6922"/>
                </a:lnTo>
                <a:lnTo>
                  <a:pt x="8717" y="8173"/>
                </a:lnTo>
                <a:lnTo>
                  <a:pt x="8366" y="10258"/>
                </a:lnTo>
                <a:lnTo>
                  <a:pt x="8594" y="9924"/>
                </a:lnTo>
                <a:lnTo>
                  <a:pt x="8928" y="9174"/>
                </a:lnTo>
                <a:lnTo>
                  <a:pt x="9174" y="9674"/>
                </a:lnTo>
                <a:lnTo>
                  <a:pt x="9332" y="11008"/>
                </a:lnTo>
                <a:lnTo>
                  <a:pt x="9245" y="12176"/>
                </a:lnTo>
                <a:lnTo>
                  <a:pt x="9561" y="12343"/>
                </a:lnTo>
                <a:lnTo>
                  <a:pt x="9825" y="13177"/>
                </a:lnTo>
                <a:lnTo>
                  <a:pt x="9930" y="14178"/>
                </a:lnTo>
                <a:lnTo>
                  <a:pt x="10159" y="13927"/>
                </a:lnTo>
                <a:lnTo>
                  <a:pt x="10299" y="14845"/>
                </a:lnTo>
                <a:lnTo>
                  <a:pt x="10510" y="16346"/>
                </a:lnTo>
                <a:lnTo>
                  <a:pt x="10686" y="16096"/>
                </a:lnTo>
                <a:lnTo>
                  <a:pt x="10580" y="14845"/>
                </a:lnTo>
                <a:lnTo>
                  <a:pt x="10510" y="13510"/>
                </a:lnTo>
                <a:lnTo>
                  <a:pt x="10369" y="13010"/>
                </a:lnTo>
                <a:lnTo>
                  <a:pt x="10211" y="12093"/>
                </a:lnTo>
                <a:lnTo>
                  <a:pt x="10299" y="10175"/>
                </a:lnTo>
                <a:lnTo>
                  <a:pt x="10176" y="8840"/>
                </a:lnTo>
                <a:lnTo>
                  <a:pt x="9860" y="8590"/>
                </a:lnTo>
                <a:lnTo>
                  <a:pt x="9948" y="7589"/>
                </a:lnTo>
                <a:lnTo>
                  <a:pt x="10159" y="6755"/>
                </a:lnTo>
                <a:lnTo>
                  <a:pt x="9614" y="6839"/>
                </a:lnTo>
                <a:lnTo>
                  <a:pt x="9860" y="6255"/>
                </a:lnTo>
                <a:lnTo>
                  <a:pt x="10317" y="5337"/>
                </a:lnTo>
                <a:lnTo>
                  <a:pt x="10088" y="5171"/>
                </a:lnTo>
                <a:lnTo>
                  <a:pt x="9491" y="5921"/>
                </a:lnTo>
                <a:lnTo>
                  <a:pt x="9209" y="5421"/>
                </a:lnTo>
                <a:lnTo>
                  <a:pt x="9403" y="4670"/>
                </a:lnTo>
                <a:lnTo>
                  <a:pt x="9825" y="4420"/>
                </a:lnTo>
                <a:lnTo>
                  <a:pt x="10176" y="4170"/>
                </a:lnTo>
                <a:lnTo>
                  <a:pt x="10545" y="3503"/>
                </a:lnTo>
                <a:lnTo>
                  <a:pt x="11160" y="3086"/>
                </a:lnTo>
                <a:lnTo>
                  <a:pt x="11600" y="3419"/>
                </a:lnTo>
                <a:lnTo>
                  <a:pt x="11881" y="4587"/>
                </a:lnTo>
                <a:lnTo>
                  <a:pt x="12162" y="5254"/>
                </a:lnTo>
                <a:lnTo>
                  <a:pt x="12373" y="4754"/>
                </a:lnTo>
                <a:lnTo>
                  <a:pt x="12672" y="5004"/>
                </a:lnTo>
                <a:lnTo>
                  <a:pt x="13023" y="6005"/>
                </a:lnTo>
                <a:lnTo>
                  <a:pt x="13322" y="7339"/>
                </a:lnTo>
                <a:lnTo>
                  <a:pt x="13586" y="9007"/>
                </a:lnTo>
                <a:lnTo>
                  <a:pt x="14007" y="9591"/>
                </a:lnTo>
                <a:lnTo>
                  <a:pt x="14341" y="10675"/>
                </a:lnTo>
                <a:lnTo>
                  <a:pt x="14552" y="11592"/>
                </a:lnTo>
                <a:lnTo>
                  <a:pt x="14869" y="12593"/>
                </a:lnTo>
                <a:lnTo>
                  <a:pt x="15220" y="12259"/>
                </a:lnTo>
                <a:lnTo>
                  <a:pt x="15449" y="11759"/>
                </a:lnTo>
                <a:lnTo>
                  <a:pt x="15888" y="11759"/>
                </a:lnTo>
                <a:lnTo>
                  <a:pt x="16117" y="10508"/>
                </a:lnTo>
                <a:lnTo>
                  <a:pt x="16310" y="10675"/>
                </a:lnTo>
                <a:lnTo>
                  <a:pt x="16450" y="10675"/>
                </a:lnTo>
                <a:lnTo>
                  <a:pt x="16626" y="11175"/>
                </a:lnTo>
                <a:lnTo>
                  <a:pt x="16820" y="11592"/>
                </a:lnTo>
                <a:lnTo>
                  <a:pt x="16960" y="10758"/>
                </a:lnTo>
                <a:lnTo>
                  <a:pt x="17118" y="10508"/>
                </a:lnTo>
                <a:lnTo>
                  <a:pt x="17241" y="10842"/>
                </a:lnTo>
                <a:lnTo>
                  <a:pt x="17382" y="10341"/>
                </a:lnTo>
                <a:lnTo>
                  <a:pt x="17663" y="11008"/>
                </a:lnTo>
                <a:lnTo>
                  <a:pt x="17839" y="12176"/>
                </a:lnTo>
                <a:lnTo>
                  <a:pt x="18015" y="12259"/>
                </a:lnTo>
                <a:lnTo>
                  <a:pt x="18138" y="12426"/>
                </a:lnTo>
                <a:lnTo>
                  <a:pt x="18296" y="12009"/>
                </a:lnTo>
                <a:lnTo>
                  <a:pt x="18419" y="11509"/>
                </a:lnTo>
                <a:lnTo>
                  <a:pt x="18524" y="11342"/>
                </a:lnTo>
                <a:lnTo>
                  <a:pt x="18683" y="10842"/>
                </a:lnTo>
                <a:lnTo>
                  <a:pt x="18876" y="10842"/>
                </a:lnTo>
                <a:lnTo>
                  <a:pt x="19052" y="11592"/>
                </a:lnTo>
                <a:lnTo>
                  <a:pt x="19315" y="12176"/>
                </a:lnTo>
                <a:lnTo>
                  <a:pt x="19544" y="11592"/>
                </a:lnTo>
                <a:lnTo>
                  <a:pt x="19667" y="11342"/>
                </a:lnTo>
                <a:lnTo>
                  <a:pt x="19825" y="11592"/>
                </a:lnTo>
                <a:lnTo>
                  <a:pt x="19948" y="11759"/>
                </a:lnTo>
                <a:lnTo>
                  <a:pt x="20106" y="12426"/>
                </a:lnTo>
                <a:lnTo>
                  <a:pt x="20282" y="12426"/>
                </a:lnTo>
                <a:lnTo>
                  <a:pt x="20493" y="12176"/>
                </a:lnTo>
                <a:lnTo>
                  <a:pt x="20739" y="11926"/>
                </a:lnTo>
                <a:lnTo>
                  <a:pt x="21038" y="11509"/>
                </a:lnTo>
                <a:lnTo>
                  <a:pt x="21248" y="11926"/>
                </a:lnTo>
                <a:lnTo>
                  <a:pt x="21372" y="12510"/>
                </a:lnTo>
                <a:lnTo>
                  <a:pt x="21459" y="13761"/>
                </a:lnTo>
                <a:lnTo>
                  <a:pt x="21530" y="15762"/>
                </a:lnTo>
                <a:lnTo>
                  <a:pt x="21600" y="18514"/>
                </a:lnTo>
                <a:lnTo>
                  <a:pt x="21600" y="11425"/>
                </a:lnTo>
                <a:lnTo>
                  <a:pt x="21565" y="10508"/>
                </a:lnTo>
                <a:lnTo>
                  <a:pt x="21512" y="9341"/>
                </a:lnTo>
                <a:lnTo>
                  <a:pt x="21407" y="8340"/>
                </a:lnTo>
                <a:lnTo>
                  <a:pt x="21178" y="7923"/>
                </a:lnTo>
                <a:lnTo>
                  <a:pt x="20862" y="7756"/>
                </a:lnTo>
                <a:lnTo>
                  <a:pt x="20598" y="7923"/>
                </a:lnTo>
                <a:lnTo>
                  <a:pt x="20317" y="7589"/>
                </a:lnTo>
                <a:lnTo>
                  <a:pt x="20036" y="8423"/>
                </a:lnTo>
                <a:lnTo>
                  <a:pt x="19755" y="8006"/>
                </a:lnTo>
                <a:lnTo>
                  <a:pt x="19509" y="7756"/>
                </a:lnTo>
                <a:lnTo>
                  <a:pt x="19315" y="7756"/>
                </a:lnTo>
                <a:lnTo>
                  <a:pt x="18823" y="8006"/>
                </a:lnTo>
                <a:lnTo>
                  <a:pt x="18559" y="8173"/>
                </a:lnTo>
                <a:lnTo>
                  <a:pt x="18278" y="7923"/>
                </a:lnTo>
                <a:lnTo>
                  <a:pt x="17997" y="8256"/>
                </a:lnTo>
                <a:lnTo>
                  <a:pt x="17646" y="7923"/>
                </a:lnTo>
                <a:lnTo>
                  <a:pt x="17505" y="7756"/>
                </a:lnTo>
                <a:lnTo>
                  <a:pt x="17241" y="7756"/>
                </a:lnTo>
                <a:lnTo>
                  <a:pt x="16978" y="7589"/>
                </a:lnTo>
                <a:lnTo>
                  <a:pt x="16784" y="8006"/>
                </a:lnTo>
                <a:lnTo>
                  <a:pt x="16626" y="7923"/>
                </a:lnTo>
                <a:lnTo>
                  <a:pt x="16275" y="7756"/>
                </a:lnTo>
                <a:lnTo>
                  <a:pt x="15976" y="8006"/>
                </a:lnTo>
                <a:lnTo>
                  <a:pt x="15712" y="8006"/>
                </a:lnTo>
                <a:lnTo>
                  <a:pt x="15396" y="7589"/>
                </a:lnTo>
                <a:lnTo>
                  <a:pt x="15132" y="8090"/>
                </a:lnTo>
                <a:lnTo>
                  <a:pt x="14921" y="7756"/>
                </a:lnTo>
                <a:lnTo>
                  <a:pt x="14728" y="8256"/>
                </a:lnTo>
                <a:lnTo>
                  <a:pt x="14517" y="8006"/>
                </a:lnTo>
                <a:lnTo>
                  <a:pt x="14271" y="7756"/>
                </a:lnTo>
                <a:lnTo>
                  <a:pt x="14131" y="7339"/>
                </a:lnTo>
                <a:lnTo>
                  <a:pt x="13797" y="5754"/>
                </a:lnTo>
                <a:lnTo>
                  <a:pt x="13428" y="4337"/>
                </a:lnTo>
                <a:lnTo>
                  <a:pt x="13094" y="3336"/>
                </a:lnTo>
                <a:lnTo>
                  <a:pt x="12777" y="2502"/>
                </a:lnTo>
                <a:lnTo>
                  <a:pt x="12303" y="1418"/>
                </a:lnTo>
                <a:lnTo>
                  <a:pt x="11811" y="667"/>
                </a:lnTo>
                <a:lnTo>
                  <a:pt x="11318" y="167"/>
                </a:lnTo>
                <a:lnTo>
                  <a:pt x="10844" y="0"/>
                </a:lnTo>
                <a:lnTo>
                  <a:pt x="10387" y="167"/>
                </a:lnTo>
                <a:lnTo>
                  <a:pt x="9842" y="667"/>
                </a:lnTo>
                <a:lnTo>
                  <a:pt x="9280" y="1418"/>
                </a:lnTo>
                <a:lnTo>
                  <a:pt x="8788" y="2419"/>
                </a:lnTo>
                <a:lnTo>
                  <a:pt x="8331" y="3753"/>
                </a:lnTo>
                <a:lnTo>
                  <a:pt x="7944" y="5254"/>
                </a:lnTo>
                <a:lnTo>
                  <a:pt x="7487" y="7256"/>
                </a:lnTo>
                <a:lnTo>
                  <a:pt x="7013" y="7923"/>
                </a:lnTo>
                <a:lnTo>
                  <a:pt x="6608" y="8256"/>
                </a:lnTo>
                <a:lnTo>
                  <a:pt x="6186" y="8423"/>
                </a:lnTo>
                <a:lnTo>
                  <a:pt x="5765" y="8090"/>
                </a:lnTo>
                <a:lnTo>
                  <a:pt x="4376" y="8090"/>
                </a:lnTo>
                <a:lnTo>
                  <a:pt x="4060" y="8006"/>
                </a:lnTo>
                <a:lnTo>
                  <a:pt x="3164" y="8256"/>
                </a:lnTo>
                <a:lnTo>
                  <a:pt x="2601" y="8090"/>
                </a:lnTo>
                <a:lnTo>
                  <a:pt x="1916" y="7756"/>
                </a:lnTo>
                <a:lnTo>
                  <a:pt x="1072" y="7923"/>
                </a:lnTo>
                <a:lnTo>
                  <a:pt x="562" y="7923"/>
                </a:lnTo>
                <a:lnTo>
                  <a:pt x="334" y="8006"/>
                </a:lnTo>
                <a:lnTo>
                  <a:pt x="176" y="8423"/>
                </a:lnTo>
                <a:lnTo>
                  <a:pt x="35" y="9424"/>
                </a:lnTo>
                <a:lnTo>
                  <a:pt x="0" y="11008"/>
                </a:lnTo>
                <a:lnTo>
                  <a:pt x="0" y="14595"/>
                </a:lnTo>
              </a:path>
            </a:pathLst>
          </a:custGeom>
          <a:solidFill>
            <a:schemeClr val="accent3">
              <a:lumOff val="44000"/>
            </a:schemeClr>
          </a:solidFill>
          <a:ln w="12700">
            <a:miter lim="400000"/>
          </a:ln>
        </p:spPr>
        <p:txBody>
          <a:bodyPr lIns="45719" rIns="45719"/>
          <a:lstStyle/>
          <a:p>
            <a:pPr>
              <a:defRPr>
                <a:solidFill>
                  <a:srgbClr val="FFFFCC"/>
                </a:solidFill>
              </a:defRPr>
            </a:pPr>
            <a:endParaRPr/>
          </a:p>
        </p:txBody>
      </p:sp>
      <p:sp>
        <p:nvSpPr>
          <p:cNvPr id="2268" name="Freeform 14"/>
          <p:cNvSpPr/>
          <p:nvPr/>
        </p:nvSpPr>
        <p:spPr>
          <a:xfrm>
            <a:off x="4191000" y="234949"/>
            <a:ext cx="88901" cy="398464"/>
          </a:xfrm>
          <a:custGeom>
            <a:avLst/>
            <a:gdLst/>
            <a:ahLst/>
            <a:cxnLst>
              <a:cxn ang="0">
                <a:pos x="wd2" y="hd2"/>
              </a:cxn>
              <a:cxn ang="5400000">
                <a:pos x="wd2" y="hd2"/>
              </a:cxn>
              <a:cxn ang="10800000">
                <a:pos x="wd2" y="hd2"/>
              </a:cxn>
              <a:cxn ang="16200000">
                <a:pos x="wd2" y="hd2"/>
              </a:cxn>
            </a:cxnLst>
            <a:rect l="0" t="0" r="r" b="b"/>
            <a:pathLst>
              <a:path w="21600" h="21600" extrusionOk="0">
                <a:moveTo>
                  <a:pt x="5014" y="516"/>
                </a:moveTo>
                <a:lnTo>
                  <a:pt x="6557" y="2151"/>
                </a:lnTo>
                <a:lnTo>
                  <a:pt x="5014" y="2926"/>
                </a:lnTo>
                <a:lnTo>
                  <a:pt x="2314" y="5335"/>
                </a:lnTo>
                <a:lnTo>
                  <a:pt x="386" y="7401"/>
                </a:lnTo>
                <a:lnTo>
                  <a:pt x="0" y="9294"/>
                </a:lnTo>
                <a:lnTo>
                  <a:pt x="1929" y="11618"/>
                </a:lnTo>
                <a:lnTo>
                  <a:pt x="3086" y="13769"/>
                </a:lnTo>
                <a:lnTo>
                  <a:pt x="5014" y="15834"/>
                </a:lnTo>
                <a:lnTo>
                  <a:pt x="10414" y="17211"/>
                </a:lnTo>
                <a:lnTo>
                  <a:pt x="12343" y="18674"/>
                </a:lnTo>
                <a:lnTo>
                  <a:pt x="17357" y="20137"/>
                </a:lnTo>
                <a:lnTo>
                  <a:pt x="21600" y="21600"/>
                </a:lnTo>
                <a:lnTo>
                  <a:pt x="19671" y="20223"/>
                </a:lnTo>
                <a:lnTo>
                  <a:pt x="15429" y="18588"/>
                </a:lnTo>
                <a:lnTo>
                  <a:pt x="16586" y="16867"/>
                </a:lnTo>
                <a:lnTo>
                  <a:pt x="10800" y="14629"/>
                </a:lnTo>
                <a:lnTo>
                  <a:pt x="5786" y="12048"/>
                </a:lnTo>
                <a:lnTo>
                  <a:pt x="4629" y="8089"/>
                </a:lnTo>
                <a:lnTo>
                  <a:pt x="6557" y="5508"/>
                </a:lnTo>
                <a:lnTo>
                  <a:pt x="9643" y="2926"/>
                </a:lnTo>
                <a:lnTo>
                  <a:pt x="10414" y="1033"/>
                </a:lnTo>
                <a:lnTo>
                  <a:pt x="5786" y="0"/>
                </a:lnTo>
                <a:lnTo>
                  <a:pt x="5014" y="516"/>
                </a:lnTo>
              </a:path>
            </a:pathLst>
          </a:custGeom>
          <a:solidFill>
            <a:schemeClr val="accent3">
              <a:lumOff val="44000"/>
            </a:schemeClr>
          </a:solidFill>
          <a:ln w="12700">
            <a:miter lim="400000"/>
          </a:ln>
        </p:spPr>
        <p:txBody>
          <a:bodyPr lIns="45719" rIns="45719"/>
          <a:lstStyle/>
          <a:p>
            <a:pPr>
              <a:defRPr>
                <a:solidFill>
                  <a:srgbClr val="FFFFCC"/>
                </a:solidFill>
              </a:defRPr>
            </a:pPr>
            <a:endParaRPr/>
          </a:p>
        </p:txBody>
      </p:sp>
      <p:grpSp>
        <p:nvGrpSpPr>
          <p:cNvPr id="2274" name="Group 15"/>
          <p:cNvGrpSpPr/>
          <p:nvPr/>
        </p:nvGrpSpPr>
        <p:grpSpPr>
          <a:xfrm>
            <a:off x="63500" y="153987"/>
            <a:ext cx="3433763" cy="519114"/>
            <a:chOff x="0" y="0"/>
            <a:chExt cx="3433762" cy="519112"/>
          </a:xfrm>
        </p:grpSpPr>
        <p:sp>
          <p:nvSpPr>
            <p:cNvPr id="2269" name="Freeform 16"/>
            <p:cNvSpPr/>
            <p:nvPr/>
          </p:nvSpPr>
          <p:spPr>
            <a:xfrm>
              <a:off x="0" y="0"/>
              <a:ext cx="3433763" cy="422276"/>
            </a:xfrm>
            <a:custGeom>
              <a:avLst/>
              <a:gdLst/>
              <a:ahLst/>
              <a:cxnLst>
                <a:cxn ang="0">
                  <a:pos x="wd2" y="hd2"/>
                </a:cxn>
                <a:cxn ang="5400000">
                  <a:pos x="wd2" y="hd2"/>
                </a:cxn>
                <a:cxn ang="10800000">
                  <a:pos x="wd2" y="hd2"/>
                </a:cxn>
                <a:cxn ang="16200000">
                  <a:pos x="wd2" y="hd2"/>
                </a:cxn>
              </a:cxnLst>
              <a:rect l="0" t="0" r="r" b="b"/>
              <a:pathLst>
                <a:path w="21600" h="21600" extrusionOk="0">
                  <a:moveTo>
                    <a:pt x="290" y="244"/>
                  </a:moveTo>
                  <a:lnTo>
                    <a:pt x="459" y="0"/>
                  </a:lnTo>
                  <a:lnTo>
                    <a:pt x="20931" y="0"/>
                  </a:lnTo>
                  <a:lnTo>
                    <a:pt x="21171" y="162"/>
                  </a:lnTo>
                  <a:lnTo>
                    <a:pt x="21340" y="731"/>
                  </a:lnTo>
                  <a:lnTo>
                    <a:pt x="21490" y="2111"/>
                  </a:lnTo>
                  <a:lnTo>
                    <a:pt x="21570" y="3735"/>
                  </a:lnTo>
                  <a:lnTo>
                    <a:pt x="21600" y="5603"/>
                  </a:lnTo>
                  <a:lnTo>
                    <a:pt x="21600" y="21600"/>
                  </a:lnTo>
                  <a:lnTo>
                    <a:pt x="0" y="21600"/>
                  </a:lnTo>
                  <a:lnTo>
                    <a:pt x="0" y="6659"/>
                  </a:lnTo>
                  <a:lnTo>
                    <a:pt x="10" y="4466"/>
                  </a:lnTo>
                  <a:lnTo>
                    <a:pt x="90" y="2355"/>
                  </a:lnTo>
                  <a:lnTo>
                    <a:pt x="160" y="1218"/>
                  </a:lnTo>
                  <a:lnTo>
                    <a:pt x="290" y="244"/>
                  </a:lnTo>
                </a:path>
              </a:pathLst>
            </a:custGeom>
            <a:gradFill flip="none" rotWithShape="1">
              <a:gsLst>
                <a:gs pos="0">
                  <a:srgbClr val="00CCFF"/>
                </a:gs>
                <a:gs pos="100000">
                  <a:schemeClr val="accent3">
                    <a:lumOff val="44000"/>
                  </a:schemeClr>
                </a:gs>
              </a:gsLst>
              <a:lin ang="5400000" scaled="0"/>
            </a:gra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270" name="Freeform 17"/>
            <p:cNvSpPr/>
            <p:nvPr/>
          </p:nvSpPr>
          <p:spPr>
            <a:xfrm>
              <a:off x="0" y="271462"/>
              <a:ext cx="3433763" cy="180976"/>
            </a:xfrm>
            <a:custGeom>
              <a:avLst/>
              <a:gdLst/>
              <a:ahLst/>
              <a:cxnLst>
                <a:cxn ang="0">
                  <a:pos x="wd2" y="hd2"/>
                </a:cxn>
                <a:cxn ang="5400000">
                  <a:pos x="wd2" y="hd2"/>
                </a:cxn>
                <a:cxn ang="10800000">
                  <a:pos x="wd2" y="hd2"/>
                </a:cxn>
                <a:cxn ang="16200000">
                  <a:pos x="wd2" y="hd2"/>
                </a:cxn>
              </a:cxnLst>
              <a:rect l="0" t="0" r="r" b="b"/>
              <a:pathLst>
                <a:path w="21600" h="21600" extrusionOk="0">
                  <a:moveTo>
                    <a:pt x="749" y="6632"/>
                  </a:moveTo>
                  <a:lnTo>
                    <a:pt x="1049" y="7389"/>
                  </a:lnTo>
                  <a:lnTo>
                    <a:pt x="1378" y="6632"/>
                  </a:lnTo>
                  <a:lnTo>
                    <a:pt x="1698" y="7389"/>
                  </a:lnTo>
                  <a:lnTo>
                    <a:pt x="1947" y="9474"/>
                  </a:lnTo>
                  <a:lnTo>
                    <a:pt x="2207" y="10989"/>
                  </a:lnTo>
                  <a:lnTo>
                    <a:pt x="2656" y="9663"/>
                  </a:lnTo>
                  <a:lnTo>
                    <a:pt x="3046" y="8905"/>
                  </a:lnTo>
                  <a:lnTo>
                    <a:pt x="3595" y="8905"/>
                  </a:lnTo>
                  <a:lnTo>
                    <a:pt x="3994" y="7768"/>
                  </a:lnTo>
                  <a:lnTo>
                    <a:pt x="4344" y="8905"/>
                  </a:lnTo>
                  <a:lnTo>
                    <a:pt x="4654" y="10042"/>
                  </a:lnTo>
                  <a:lnTo>
                    <a:pt x="4933" y="10421"/>
                  </a:lnTo>
                  <a:lnTo>
                    <a:pt x="5373" y="8905"/>
                  </a:lnTo>
                  <a:lnTo>
                    <a:pt x="5852" y="8905"/>
                  </a:lnTo>
                  <a:lnTo>
                    <a:pt x="6531" y="9474"/>
                  </a:lnTo>
                  <a:lnTo>
                    <a:pt x="6821" y="11558"/>
                  </a:lnTo>
                  <a:lnTo>
                    <a:pt x="7270" y="10989"/>
                  </a:lnTo>
                  <a:lnTo>
                    <a:pt x="7719" y="7768"/>
                  </a:lnTo>
                  <a:lnTo>
                    <a:pt x="8139" y="6632"/>
                  </a:lnTo>
                  <a:lnTo>
                    <a:pt x="8428" y="7768"/>
                  </a:lnTo>
                  <a:lnTo>
                    <a:pt x="8788" y="10611"/>
                  </a:lnTo>
                  <a:lnTo>
                    <a:pt x="9197" y="11747"/>
                  </a:lnTo>
                  <a:lnTo>
                    <a:pt x="9667" y="9853"/>
                  </a:lnTo>
                  <a:lnTo>
                    <a:pt x="9876" y="9284"/>
                  </a:lnTo>
                  <a:lnTo>
                    <a:pt x="10116" y="10611"/>
                  </a:lnTo>
                  <a:lnTo>
                    <a:pt x="10306" y="8905"/>
                  </a:lnTo>
                  <a:lnTo>
                    <a:pt x="10515" y="6632"/>
                  </a:lnTo>
                  <a:lnTo>
                    <a:pt x="10765" y="4547"/>
                  </a:lnTo>
                  <a:lnTo>
                    <a:pt x="11035" y="3979"/>
                  </a:lnTo>
                  <a:lnTo>
                    <a:pt x="11344" y="4547"/>
                  </a:lnTo>
                  <a:lnTo>
                    <a:pt x="11654" y="3600"/>
                  </a:lnTo>
                  <a:lnTo>
                    <a:pt x="11963" y="2463"/>
                  </a:lnTo>
                  <a:lnTo>
                    <a:pt x="12163" y="2463"/>
                  </a:lnTo>
                  <a:lnTo>
                    <a:pt x="12353" y="2842"/>
                  </a:lnTo>
                  <a:lnTo>
                    <a:pt x="12632" y="5495"/>
                  </a:lnTo>
                  <a:lnTo>
                    <a:pt x="12912" y="5116"/>
                  </a:lnTo>
                  <a:lnTo>
                    <a:pt x="13142" y="7768"/>
                  </a:lnTo>
                  <a:lnTo>
                    <a:pt x="13591" y="7768"/>
                  </a:lnTo>
                  <a:lnTo>
                    <a:pt x="13971" y="6253"/>
                  </a:lnTo>
                  <a:lnTo>
                    <a:pt x="14150" y="8337"/>
                  </a:lnTo>
                  <a:lnTo>
                    <a:pt x="14340" y="10421"/>
                  </a:lnTo>
                  <a:lnTo>
                    <a:pt x="14600" y="9853"/>
                  </a:lnTo>
                  <a:lnTo>
                    <a:pt x="14909" y="10989"/>
                  </a:lnTo>
                  <a:lnTo>
                    <a:pt x="15239" y="9853"/>
                  </a:lnTo>
                  <a:lnTo>
                    <a:pt x="15868" y="10989"/>
                  </a:lnTo>
                  <a:lnTo>
                    <a:pt x="16138" y="12126"/>
                  </a:lnTo>
                  <a:lnTo>
                    <a:pt x="16447" y="9284"/>
                  </a:lnTo>
                  <a:lnTo>
                    <a:pt x="16647" y="9095"/>
                  </a:lnTo>
                  <a:lnTo>
                    <a:pt x="16887" y="10042"/>
                  </a:lnTo>
                  <a:lnTo>
                    <a:pt x="17116" y="9663"/>
                  </a:lnTo>
                  <a:lnTo>
                    <a:pt x="17406" y="6632"/>
                  </a:lnTo>
                  <a:lnTo>
                    <a:pt x="17905" y="5874"/>
                  </a:lnTo>
                  <a:lnTo>
                    <a:pt x="18145" y="6253"/>
                  </a:lnTo>
                  <a:lnTo>
                    <a:pt x="18394" y="6253"/>
                  </a:lnTo>
                  <a:lnTo>
                    <a:pt x="18754" y="2463"/>
                  </a:lnTo>
                  <a:lnTo>
                    <a:pt x="18964" y="1137"/>
                  </a:lnTo>
                  <a:lnTo>
                    <a:pt x="19233" y="1705"/>
                  </a:lnTo>
                  <a:lnTo>
                    <a:pt x="19543" y="5495"/>
                  </a:lnTo>
                  <a:lnTo>
                    <a:pt x="19852" y="3221"/>
                  </a:lnTo>
                  <a:lnTo>
                    <a:pt x="20142" y="0"/>
                  </a:lnTo>
                  <a:lnTo>
                    <a:pt x="20392" y="189"/>
                  </a:lnTo>
                  <a:lnTo>
                    <a:pt x="20681" y="6632"/>
                  </a:lnTo>
                  <a:lnTo>
                    <a:pt x="20901" y="5495"/>
                  </a:lnTo>
                  <a:lnTo>
                    <a:pt x="21221" y="2842"/>
                  </a:lnTo>
                  <a:lnTo>
                    <a:pt x="21470" y="2653"/>
                  </a:lnTo>
                  <a:lnTo>
                    <a:pt x="21600" y="4926"/>
                  </a:lnTo>
                  <a:lnTo>
                    <a:pt x="21600" y="21600"/>
                  </a:lnTo>
                  <a:lnTo>
                    <a:pt x="9077" y="16863"/>
                  </a:lnTo>
                  <a:lnTo>
                    <a:pt x="8918" y="17432"/>
                  </a:lnTo>
                  <a:lnTo>
                    <a:pt x="0" y="15537"/>
                  </a:lnTo>
                  <a:lnTo>
                    <a:pt x="0" y="3411"/>
                  </a:lnTo>
                  <a:lnTo>
                    <a:pt x="130" y="5116"/>
                  </a:lnTo>
                  <a:lnTo>
                    <a:pt x="320" y="5874"/>
                  </a:lnTo>
                  <a:lnTo>
                    <a:pt x="559" y="6063"/>
                  </a:lnTo>
                  <a:lnTo>
                    <a:pt x="749" y="6632"/>
                  </a:lnTo>
                </a:path>
              </a:pathLst>
            </a:custGeom>
            <a:solidFill>
              <a:srgbClr val="003300"/>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271" name="Freeform 18"/>
            <p:cNvSpPr/>
            <p:nvPr/>
          </p:nvSpPr>
          <p:spPr>
            <a:xfrm>
              <a:off x="0" y="333375"/>
              <a:ext cx="3433763" cy="185738"/>
            </a:xfrm>
            <a:custGeom>
              <a:avLst/>
              <a:gdLst/>
              <a:ahLst/>
              <a:cxnLst>
                <a:cxn ang="0">
                  <a:pos x="wd2" y="hd2"/>
                </a:cxn>
                <a:cxn ang="5400000">
                  <a:pos x="wd2" y="hd2"/>
                </a:cxn>
                <a:cxn ang="10800000">
                  <a:pos x="wd2" y="hd2"/>
                </a:cxn>
                <a:cxn ang="16200000">
                  <a:pos x="wd2" y="hd2"/>
                </a:cxn>
              </a:cxnLst>
              <a:rect l="0" t="0" r="r" b="b"/>
              <a:pathLst>
                <a:path w="21600" h="21600" extrusionOk="0">
                  <a:moveTo>
                    <a:pt x="290" y="21046"/>
                  </a:moveTo>
                  <a:lnTo>
                    <a:pt x="459" y="21415"/>
                  </a:lnTo>
                  <a:lnTo>
                    <a:pt x="659" y="21600"/>
                  </a:lnTo>
                  <a:lnTo>
                    <a:pt x="20931" y="21600"/>
                  </a:lnTo>
                  <a:lnTo>
                    <a:pt x="21171" y="21231"/>
                  </a:lnTo>
                  <a:lnTo>
                    <a:pt x="21340" y="20862"/>
                  </a:lnTo>
                  <a:lnTo>
                    <a:pt x="21490" y="19569"/>
                  </a:lnTo>
                  <a:lnTo>
                    <a:pt x="21570" y="18092"/>
                  </a:lnTo>
                  <a:lnTo>
                    <a:pt x="21600" y="16615"/>
                  </a:lnTo>
                  <a:lnTo>
                    <a:pt x="21600" y="2400"/>
                  </a:lnTo>
                  <a:lnTo>
                    <a:pt x="21410" y="0"/>
                  </a:lnTo>
                  <a:lnTo>
                    <a:pt x="21310" y="738"/>
                  </a:lnTo>
                  <a:lnTo>
                    <a:pt x="21221" y="3138"/>
                  </a:lnTo>
                  <a:lnTo>
                    <a:pt x="21151" y="5908"/>
                  </a:lnTo>
                  <a:lnTo>
                    <a:pt x="21061" y="5723"/>
                  </a:lnTo>
                  <a:lnTo>
                    <a:pt x="20941" y="5354"/>
                  </a:lnTo>
                  <a:lnTo>
                    <a:pt x="20681" y="4062"/>
                  </a:lnTo>
                  <a:lnTo>
                    <a:pt x="20512" y="2954"/>
                  </a:lnTo>
                  <a:lnTo>
                    <a:pt x="20242" y="2400"/>
                  </a:lnTo>
                  <a:lnTo>
                    <a:pt x="19952" y="3692"/>
                  </a:lnTo>
                  <a:lnTo>
                    <a:pt x="19673" y="5723"/>
                  </a:lnTo>
                  <a:lnTo>
                    <a:pt x="19483" y="4246"/>
                  </a:lnTo>
                  <a:lnTo>
                    <a:pt x="19313" y="4062"/>
                  </a:lnTo>
                  <a:lnTo>
                    <a:pt x="19074" y="2954"/>
                  </a:lnTo>
                  <a:lnTo>
                    <a:pt x="18824" y="3323"/>
                  </a:lnTo>
                  <a:lnTo>
                    <a:pt x="18654" y="4615"/>
                  </a:lnTo>
                  <a:lnTo>
                    <a:pt x="18584" y="6462"/>
                  </a:lnTo>
                  <a:lnTo>
                    <a:pt x="18384" y="5723"/>
                  </a:lnTo>
                  <a:lnTo>
                    <a:pt x="18105" y="5723"/>
                  </a:lnTo>
                  <a:lnTo>
                    <a:pt x="17735" y="4800"/>
                  </a:lnTo>
                  <a:lnTo>
                    <a:pt x="17416" y="6462"/>
                  </a:lnTo>
                  <a:lnTo>
                    <a:pt x="17136" y="4062"/>
                  </a:lnTo>
                  <a:lnTo>
                    <a:pt x="16767" y="5723"/>
                  </a:lnTo>
                  <a:lnTo>
                    <a:pt x="16417" y="9415"/>
                  </a:lnTo>
                  <a:lnTo>
                    <a:pt x="16118" y="8123"/>
                  </a:lnTo>
                  <a:lnTo>
                    <a:pt x="15868" y="6646"/>
                  </a:lnTo>
                  <a:lnTo>
                    <a:pt x="15578" y="5908"/>
                  </a:lnTo>
                  <a:lnTo>
                    <a:pt x="15219" y="6462"/>
                  </a:lnTo>
                  <a:lnTo>
                    <a:pt x="14650" y="7569"/>
                  </a:lnTo>
                  <a:lnTo>
                    <a:pt x="14150" y="6277"/>
                  </a:lnTo>
                  <a:lnTo>
                    <a:pt x="13931" y="7015"/>
                  </a:lnTo>
                  <a:lnTo>
                    <a:pt x="13651" y="5723"/>
                  </a:lnTo>
                  <a:lnTo>
                    <a:pt x="13461" y="4246"/>
                  </a:lnTo>
                  <a:lnTo>
                    <a:pt x="13252" y="4062"/>
                  </a:lnTo>
                  <a:lnTo>
                    <a:pt x="12852" y="4800"/>
                  </a:lnTo>
                  <a:lnTo>
                    <a:pt x="12353" y="7569"/>
                  </a:lnTo>
                  <a:lnTo>
                    <a:pt x="11923" y="5169"/>
                  </a:lnTo>
                  <a:lnTo>
                    <a:pt x="11574" y="5723"/>
                  </a:lnTo>
                  <a:lnTo>
                    <a:pt x="11234" y="8862"/>
                  </a:lnTo>
                  <a:lnTo>
                    <a:pt x="10635" y="6646"/>
                  </a:lnTo>
                  <a:lnTo>
                    <a:pt x="10176" y="7754"/>
                  </a:lnTo>
                  <a:lnTo>
                    <a:pt x="9866" y="6646"/>
                  </a:lnTo>
                  <a:lnTo>
                    <a:pt x="9417" y="7200"/>
                  </a:lnTo>
                  <a:lnTo>
                    <a:pt x="8958" y="8862"/>
                  </a:lnTo>
                  <a:lnTo>
                    <a:pt x="8648" y="8308"/>
                  </a:lnTo>
                  <a:lnTo>
                    <a:pt x="7999" y="7754"/>
                  </a:lnTo>
                  <a:lnTo>
                    <a:pt x="7589" y="8862"/>
                  </a:lnTo>
                  <a:lnTo>
                    <a:pt x="6910" y="8123"/>
                  </a:lnTo>
                  <a:lnTo>
                    <a:pt x="6351" y="7200"/>
                  </a:lnTo>
                  <a:lnTo>
                    <a:pt x="5742" y="5723"/>
                  </a:lnTo>
                  <a:lnTo>
                    <a:pt x="5173" y="7200"/>
                  </a:lnTo>
                  <a:lnTo>
                    <a:pt x="4534" y="4062"/>
                  </a:lnTo>
                  <a:lnTo>
                    <a:pt x="4034" y="4062"/>
                  </a:lnTo>
                  <a:lnTo>
                    <a:pt x="3705" y="6092"/>
                  </a:lnTo>
                  <a:lnTo>
                    <a:pt x="3485" y="4431"/>
                  </a:lnTo>
                  <a:lnTo>
                    <a:pt x="3216" y="5354"/>
                  </a:lnTo>
                  <a:lnTo>
                    <a:pt x="2866" y="5723"/>
                  </a:lnTo>
                  <a:lnTo>
                    <a:pt x="2517" y="6277"/>
                  </a:lnTo>
                  <a:lnTo>
                    <a:pt x="2107" y="7569"/>
                  </a:lnTo>
                  <a:lnTo>
                    <a:pt x="1758" y="6092"/>
                  </a:lnTo>
                  <a:lnTo>
                    <a:pt x="1428" y="6831"/>
                  </a:lnTo>
                  <a:lnTo>
                    <a:pt x="989" y="7385"/>
                  </a:lnTo>
                  <a:lnTo>
                    <a:pt x="709" y="6831"/>
                  </a:lnTo>
                  <a:lnTo>
                    <a:pt x="200" y="6462"/>
                  </a:lnTo>
                  <a:lnTo>
                    <a:pt x="0" y="8123"/>
                  </a:lnTo>
                  <a:lnTo>
                    <a:pt x="20" y="12738"/>
                  </a:lnTo>
                  <a:lnTo>
                    <a:pt x="50" y="16800"/>
                  </a:lnTo>
                  <a:lnTo>
                    <a:pt x="160" y="20308"/>
                  </a:lnTo>
                  <a:lnTo>
                    <a:pt x="290" y="21046"/>
                  </a:lnTo>
                </a:path>
              </a:pathLst>
            </a:custGeom>
            <a:gradFill flip="none" rotWithShape="1">
              <a:gsLst>
                <a:gs pos="0">
                  <a:srgbClr val="CC6600"/>
                </a:gs>
                <a:gs pos="100000">
                  <a:srgbClr val="000000"/>
                </a:gs>
              </a:gsLst>
              <a:lin ang="5400000" scaled="0"/>
            </a:gra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272" name="Freeform 19"/>
            <p:cNvSpPr/>
            <p:nvPr/>
          </p:nvSpPr>
          <p:spPr>
            <a:xfrm>
              <a:off x="19050" y="11112"/>
              <a:ext cx="3379788" cy="241301"/>
            </a:xfrm>
            <a:custGeom>
              <a:avLst/>
              <a:gdLst/>
              <a:ahLst/>
              <a:cxnLst>
                <a:cxn ang="0">
                  <a:pos x="wd2" y="hd2"/>
                </a:cxn>
                <a:cxn ang="5400000">
                  <a:pos x="wd2" y="hd2"/>
                </a:cxn>
                <a:cxn ang="10800000">
                  <a:pos x="wd2" y="hd2"/>
                </a:cxn>
                <a:cxn ang="16200000">
                  <a:pos x="wd2" y="hd2"/>
                </a:cxn>
              </a:cxnLst>
              <a:rect l="0" t="0" r="r" b="b"/>
              <a:pathLst>
                <a:path w="21600" h="21600" extrusionOk="0">
                  <a:moveTo>
                    <a:pt x="0" y="10516"/>
                  </a:moveTo>
                  <a:lnTo>
                    <a:pt x="0" y="21600"/>
                  </a:lnTo>
                  <a:lnTo>
                    <a:pt x="51" y="17337"/>
                  </a:lnTo>
                  <a:lnTo>
                    <a:pt x="71" y="13926"/>
                  </a:lnTo>
                  <a:lnTo>
                    <a:pt x="91" y="7816"/>
                  </a:lnTo>
                  <a:lnTo>
                    <a:pt x="152" y="4832"/>
                  </a:lnTo>
                  <a:lnTo>
                    <a:pt x="284" y="3837"/>
                  </a:lnTo>
                  <a:lnTo>
                    <a:pt x="609" y="3126"/>
                  </a:lnTo>
                  <a:lnTo>
                    <a:pt x="1025" y="3411"/>
                  </a:lnTo>
                  <a:lnTo>
                    <a:pt x="2029" y="3411"/>
                  </a:lnTo>
                  <a:lnTo>
                    <a:pt x="2465" y="3979"/>
                  </a:lnTo>
                  <a:lnTo>
                    <a:pt x="3105" y="3411"/>
                  </a:lnTo>
                  <a:lnTo>
                    <a:pt x="3835" y="3695"/>
                  </a:lnTo>
                  <a:lnTo>
                    <a:pt x="4373" y="3553"/>
                  </a:lnTo>
                  <a:lnTo>
                    <a:pt x="5448" y="3979"/>
                  </a:lnTo>
                  <a:lnTo>
                    <a:pt x="5824" y="3837"/>
                  </a:lnTo>
                  <a:lnTo>
                    <a:pt x="6544" y="3411"/>
                  </a:lnTo>
                  <a:lnTo>
                    <a:pt x="6787" y="4121"/>
                  </a:lnTo>
                  <a:lnTo>
                    <a:pt x="7457" y="3411"/>
                  </a:lnTo>
                  <a:lnTo>
                    <a:pt x="8482" y="3837"/>
                  </a:lnTo>
                  <a:lnTo>
                    <a:pt x="8827" y="4405"/>
                  </a:lnTo>
                  <a:lnTo>
                    <a:pt x="9364" y="3979"/>
                  </a:lnTo>
                  <a:lnTo>
                    <a:pt x="9821" y="4689"/>
                  </a:lnTo>
                  <a:lnTo>
                    <a:pt x="10206" y="4689"/>
                  </a:lnTo>
                  <a:lnTo>
                    <a:pt x="10957" y="3979"/>
                  </a:lnTo>
                  <a:lnTo>
                    <a:pt x="11667" y="4405"/>
                  </a:lnTo>
                  <a:lnTo>
                    <a:pt x="12296" y="5400"/>
                  </a:lnTo>
                  <a:lnTo>
                    <a:pt x="12499" y="5542"/>
                  </a:lnTo>
                  <a:lnTo>
                    <a:pt x="13352" y="4974"/>
                  </a:lnTo>
                  <a:lnTo>
                    <a:pt x="14153" y="4547"/>
                  </a:lnTo>
                  <a:lnTo>
                    <a:pt x="14346" y="4263"/>
                  </a:lnTo>
                  <a:lnTo>
                    <a:pt x="14650" y="4405"/>
                  </a:lnTo>
                  <a:lnTo>
                    <a:pt x="15482" y="4832"/>
                  </a:lnTo>
                  <a:lnTo>
                    <a:pt x="16121" y="4121"/>
                  </a:lnTo>
                  <a:lnTo>
                    <a:pt x="16446" y="4263"/>
                  </a:lnTo>
                  <a:lnTo>
                    <a:pt x="16963" y="4405"/>
                  </a:lnTo>
                  <a:lnTo>
                    <a:pt x="17390" y="3837"/>
                  </a:lnTo>
                  <a:lnTo>
                    <a:pt x="17684" y="3411"/>
                  </a:lnTo>
                  <a:lnTo>
                    <a:pt x="18069" y="4263"/>
                  </a:lnTo>
                  <a:lnTo>
                    <a:pt x="18881" y="4547"/>
                  </a:lnTo>
                  <a:lnTo>
                    <a:pt x="19419" y="3411"/>
                  </a:lnTo>
                  <a:lnTo>
                    <a:pt x="20200" y="4405"/>
                  </a:lnTo>
                  <a:lnTo>
                    <a:pt x="21052" y="4405"/>
                  </a:lnTo>
                  <a:lnTo>
                    <a:pt x="21245" y="6253"/>
                  </a:lnTo>
                  <a:lnTo>
                    <a:pt x="21367" y="7247"/>
                  </a:lnTo>
                  <a:lnTo>
                    <a:pt x="21458" y="9095"/>
                  </a:lnTo>
                  <a:lnTo>
                    <a:pt x="21529" y="12363"/>
                  </a:lnTo>
                  <a:lnTo>
                    <a:pt x="21600" y="16626"/>
                  </a:lnTo>
                  <a:lnTo>
                    <a:pt x="21600" y="5542"/>
                  </a:lnTo>
                  <a:lnTo>
                    <a:pt x="21559" y="3979"/>
                  </a:lnTo>
                  <a:lnTo>
                    <a:pt x="21509" y="2132"/>
                  </a:lnTo>
                  <a:lnTo>
                    <a:pt x="21204" y="995"/>
                  </a:lnTo>
                  <a:lnTo>
                    <a:pt x="20027" y="711"/>
                  </a:lnTo>
                  <a:lnTo>
                    <a:pt x="19753" y="142"/>
                  </a:lnTo>
                  <a:lnTo>
                    <a:pt x="18830" y="142"/>
                  </a:lnTo>
                  <a:lnTo>
                    <a:pt x="18556" y="426"/>
                  </a:lnTo>
                  <a:lnTo>
                    <a:pt x="17998" y="426"/>
                  </a:lnTo>
                  <a:lnTo>
                    <a:pt x="17582" y="284"/>
                  </a:lnTo>
                  <a:lnTo>
                    <a:pt x="16821" y="995"/>
                  </a:lnTo>
                  <a:lnTo>
                    <a:pt x="15239" y="426"/>
                  </a:lnTo>
                  <a:lnTo>
                    <a:pt x="14742" y="711"/>
                  </a:lnTo>
                  <a:lnTo>
                    <a:pt x="13869" y="1279"/>
                  </a:lnTo>
                  <a:lnTo>
                    <a:pt x="13311" y="853"/>
                  </a:lnTo>
                  <a:lnTo>
                    <a:pt x="12753" y="711"/>
                  </a:lnTo>
                  <a:lnTo>
                    <a:pt x="12296" y="711"/>
                  </a:lnTo>
                  <a:lnTo>
                    <a:pt x="11809" y="1137"/>
                  </a:lnTo>
                  <a:lnTo>
                    <a:pt x="11515" y="568"/>
                  </a:lnTo>
                  <a:lnTo>
                    <a:pt x="10460" y="711"/>
                  </a:lnTo>
                  <a:lnTo>
                    <a:pt x="10146" y="711"/>
                  </a:lnTo>
                  <a:lnTo>
                    <a:pt x="9588" y="568"/>
                  </a:lnTo>
                  <a:lnTo>
                    <a:pt x="8492" y="853"/>
                  </a:lnTo>
                  <a:lnTo>
                    <a:pt x="7518" y="568"/>
                  </a:lnTo>
                  <a:lnTo>
                    <a:pt x="6615" y="568"/>
                  </a:lnTo>
                  <a:lnTo>
                    <a:pt x="6189" y="711"/>
                  </a:lnTo>
                  <a:lnTo>
                    <a:pt x="5773" y="284"/>
                  </a:lnTo>
                  <a:lnTo>
                    <a:pt x="4373" y="284"/>
                  </a:lnTo>
                  <a:lnTo>
                    <a:pt x="3165" y="568"/>
                  </a:lnTo>
                  <a:lnTo>
                    <a:pt x="2597" y="284"/>
                  </a:lnTo>
                  <a:lnTo>
                    <a:pt x="1928" y="568"/>
                  </a:lnTo>
                  <a:lnTo>
                    <a:pt x="1086" y="0"/>
                  </a:lnTo>
                  <a:lnTo>
                    <a:pt x="568" y="0"/>
                  </a:lnTo>
                  <a:lnTo>
                    <a:pt x="345" y="142"/>
                  </a:lnTo>
                  <a:lnTo>
                    <a:pt x="193" y="711"/>
                  </a:lnTo>
                  <a:lnTo>
                    <a:pt x="51" y="2416"/>
                  </a:lnTo>
                  <a:lnTo>
                    <a:pt x="10" y="4974"/>
                  </a:lnTo>
                  <a:lnTo>
                    <a:pt x="0" y="7532"/>
                  </a:lnTo>
                  <a:lnTo>
                    <a:pt x="0" y="10516"/>
                  </a:lnTo>
                </a:path>
              </a:pathLst>
            </a:custGeom>
            <a:solidFill>
              <a:schemeClr val="accent3">
                <a:lumOff val="44000"/>
              </a:schemeClr>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273" name="Freeform 20"/>
            <p:cNvSpPr/>
            <p:nvPr/>
          </p:nvSpPr>
          <p:spPr>
            <a:xfrm>
              <a:off x="26987" y="396875"/>
              <a:ext cx="3376614" cy="96838"/>
            </a:xfrm>
            <a:custGeom>
              <a:avLst/>
              <a:gdLst/>
              <a:ahLst/>
              <a:cxnLst>
                <a:cxn ang="0">
                  <a:pos x="wd2" y="hd2"/>
                </a:cxn>
                <a:cxn ang="5400000">
                  <a:pos x="wd2" y="hd2"/>
                </a:cxn>
                <a:cxn ang="10800000">
                  <a:pos x="wd2" y="hd2"/>
                </a:cxn>
                <a:cxn ang="16200000">
                  <a:pos x="wd2" y="hd2"/>
                </a:cxn>
              </a:cxnLst>
              <a:rect l="0" t="0" r="r" b="b"/>
              <a:pathLst>
                <a:path w="21600" h="21600" extrusionOk="0">
                  <a:moveTo>
                    <a:pt x="0" y="10977"/>
                  </a:moveTo>
                  <a:lnTo>
                    <a:pt x="0" y="0"/>
                  </a:lnTo>
                  <a:lnTo>
                    <a:pt x="61" y="4249"/>
                  </a:lnTo>
                  <a:lnTo>
                    <a:pt x="71" y="7436"/>
                  </a:lnTo>
                  <a:lnTo>
                    <a:pt x="81" y="13810"/>
                  </a:lnTo>
                  <a:lnTo>
                    <a:pt x="152" y="16643"/>
                  </a:lnTo>
                  <a:lnTo>
                    <a:pt x="274" y="17351"/>
                  </a:lnTo>
                  <a:lnTo>
                    <a:pt x="406" y="16643"/>
                  </a:lnTo>
                  <a:lnTo>
                    <a:pt x="599" y="16643"/>
                  </a:lnTo>
                  <a:lnTo>
                    <a:pt x="924" y="16289"/>
                  </a:lnTo>
                  <a:lnTo>
                    <a:pt x="1117" y="16643"/>
                  </a:lnTo>
                  <a:lnTo>
                    <a:pt x="1290" y="16643"/>
                  </a:lnTo>
                  <a:lnTo>
                    <a:pt x="1645" y="16997"/>
                  </a:lnTo>
                  <a:lnTo>
                    <a:pt x="1777" y="16997"/>
                  </a:lnTo>
                  <a:lnTo>
                    <a:pt x="1950" y="17351"/>
                  </a:lnTo>
                  <a:lnTo>
                    <a:pt x="2224" y="16643"/>
                  </a:lnTo>
                  <a:lnTo>
                    <a:pt x="2518" y="16289"/>
                  </a:lnTo>
                  <a:lnTo>
                    <a:pt x="2884" y="15934"/>
                  </a:lnTo>
                  <a:lnTo>
                    <a:pt x="3321" y="17351"/>
                  </a:lnTo>
                  <a:lnTo>
                    <a:pt x="3889" y="17705"/>
                  </a:lnTo>
                  <a:lnTo>
                    <a:pt x="4194" y="17351"/>
                  </a:lnTo>
                  <a:lnTo>
                    <a:pt x="4377" y="17705"/>
                  </a:lnTo>
                  <a:lnTo>
                    <a:pt x="4864" y="17705"/>
                  </a:lnTo>
                  <a:lnTo>
                    <a:pt x="5037" y="16643"/>
                  </a:lnTo>
                  <a:lnTo>
                    <a:pt x="5250" y="17705"/>
                  </a:lnTo>
                  <a:lnTo>
                    <a:pt x="5829" y="17351"/>
                  </a:lnTo>
                  <a:lnTo>
                    <a:pt x="6550" y="18059"/>
                  </a:lnTo>
                  <a:lnTo>
                    <a:pt x="6794" y="17351"/>
                  </a:lnTo>
                  <a:lnTo>
                    <a:pt x="7362" y="16643"/>
                  </a:lnTo>
                  <a:lnTo>
                    <a:pt x="7738" y="16289"/>
                  </a:lnTo>
                  <a:lnTo>
                    <a:pt x="8175" y="16997"/>
                  </a:lnTo>
                  <a:lnTo>
                    <a:pt x="8480" y="17351"/>
                  </a:lnTo>
                  <a:lnTo>
                    <a:pt x="8825" y="16997"/>
                  </a:lnTo>
                  <a:lnTo>
                    <a:pt x="9434" y="17705"/>
                  </a:lnTo>
                  <a:lnTo>
                    <a:pt x="9830" y="16643"/>
                  </a:lnTo>
                  <a:lnTo>
                    <a:pt x="10206" y="16643"/>
                  </a:lnTo>
                  <a:lnTo>
                    <a:pt x="10602" y="15580"/>
                  </a:lnTo>
                  <a:lnTo>
                    <a:pt x="11100" y="16643"/>
                  </a:lnTo>
                  <a:lnTo>
                    <a:pt x="11750" y="15934"/>
                  </a:lnTo>
                  <a:lnTo>
                    <a:pt x="12491" y="15934"/>
                  </a:lnTo>
                  <a:lnTo>
                    <a:pt x="13151" y="16643"/>
                  </a:lnTo>
                  <a:lnTo>
                    <a:pt x="13547" y="15226"/>
                  </a:lnTo>
                  <a:lnTo>
                    <a:pt x="13984" y="15580"/>
                  </a:lnTo>
                  <a:lnTo>
                    <a:pt x="14156" y="16643"/>
                  </a:lnTo>
                  <a:lnTo>
                    <a:pt x="14339" y="16997"/>
                  </a:lnTo>
                  <a:lnTo>
                    <a:pt x="14918" y="16643"/>
                  </a:lnTo>
                  <a:lnTo>
                    <a:pt x="15426" y="16997"/>
                  </a:lnTo>
                  <a:lnTo>
                    <a:pt x="16116" y="17351"/>
                  </a:lnTo>
                  <a:lnTo>
                    <a:pt x="16309" y="16997"/>
                  </a:lnTo>
                  <a:lnTo>
                    <a:pt x="16441" y="16997"/>
                  </a:lnTo>
                  <a:lnTo>
                    <a:pt x="16614" y="16289"/>
                  </a:lnTo>
                  <a:lnTo>
                    <a:pt x="16959" y="16997"/>
                  </a:lnTo>
                  <a:lnTo>
                    <a:pt x="17122" y="17351"/>
                  </a:lnTo>
                  <a:lnTo>
                    <a:pt x="17243" y="16643"/>
                  </a:lnTo>
                  <a:lnTo>
                    <a:pt x="17386" y="17351"/>
                  </a:lnTo>
                  <a:lnTo>
                    <a:pt x="17660" y="16643"/>
                  </a:lnTo>
                  <a:lnTo>
                    <a:pt x="18096" y="17351"/>
                  </a:lnTo>
                  <a:lnTo>
                    <a:pt x="18523" y="15934"/>
                  </a:lnTo>
                  <a:lnTo>
                    <a:pt x="18696" y="16643"/>
                  </a:lnTo>
                  <a:lnTo>
                    <a:pt x="18878" y="16643"/>
                  </a:lnTo>
                  <a:lnTo>
                    <a:pt x="19671" y="15934"/>
                  </a:lnTo>
                  <a:lnTo>
                    <a:pt x="20442" y="16643"/>
                  </a:lnTo>
                  <a:lnTo>
                    <a:pt x="21041" y="15934"/>
                  </a:lnTo>
                  <a:lnTo>
                    <a:pt x="21245" y="15226"/>
                  </a:lnTo>
                  <a:lnTo>
                    <a:pt x="21366" y="14164"/>
                  </a:lnTo>
                  <a:lnTo>
                    <a:pt x="21458" y="12039"/>
                  </a:lnTo>
                  <a:lnTo>
                    <a:pt x="21529" y="9207"/>
                  </a:lnTo>
                  <a:lnTo>
                    <a:pt x="21600" y="4603"/>
                  </a:lnTo>
                  <a:lnTo>
                    <a:pt x="21600" y="15934"/>
                  </a:lnTo>
                  <a:lnTo>
                    <a:pt x="21570" y="17351"/>
                  </a:lnTo>
                  <a:lnTo>
                    <a:pt x="21509" y="19121"/>
                  </a:lnTo>
                  <a:lnTo>
                    <a:pt x="21397" y="20538"/>
                  </a:lnTo>
                  <a:lnTo>
                    <a:pt x="20605" y="21600"/>
                  </a:lnTo>
                  <a:lnTo>
                    <a:pt x="20026" y="20538"/>
                  </a:lnTo>
                  <a:lnTo>
                    <a:pt x="19752" y="21246"/>
                  </a:lnTo>
                  <a:lnTo>
                    <a:pt x="18828" y="21246"/>
                  </a:lnTo>
                  <a:lnTo>
                    <a:pt x="18564" y="20892"/>
                  </a:lnTo>
                  <a:lnTo>
                    <a:pt x="18279" y="21600"/>
                  </a:lnTo>
                  <a:lnTo>
                    <a:pt x="17995" y="20892"/>
                  </a:lnTo>
                  <a:lnTo>
                    <a:pt x="17660" y="21600"/>
                  </a:lnTo>
                  <a:lnTo>
                    <a:pt x="16786" y="21246"/>
                  </a:lnTo>
                  <a:lnTo>
                    <a:pt x="16533" y="20184"/>
                  </a:lnTo>
                  <a:lnTo>
                    <a:pt x="15710" y="21246"/>
                  </a:lnTo>
                  <a:lnTo>
                    <a:pt x="15162" y="19830"/>
                  </a:lnTo>
                  <a:lnTo>
                    <a:pt x="14522" y="21246"/>
                  </a:lnTo>
                  <a:lnTo>
                    <a:pt x="14034" y="20538"/>
                  </a:lnTo>
                  <a:lnTo>
                    <a:pt x="13567" y="21246"/>
                  </a:lnTo>
                  <a:lnTo>
                    <a:pt x="13303" y="20538"/>
                  </a:lnTo>
                  <a:lnTo>
                    <a:pt x="12755" y="20538"/>
                  </a:lnTo>
                  <a:lnTo>
                    <a:pt x="12542" y="20184"/>
                  </a:lnTo>
                  <a:lnTo>
                    <a:pt x="12308" y="20892"/>
                  </a:lnTo>
                  <a:lnTo>
                    <a:pt x="12064" y="20184"/>
                  </a:lnTo>
                  <a:lnTo>
                    <a:pt x="11810" y="20184"/>
                  </a:lnTo>
                  <a:lnTo>
                    <a:pt x="11516" y="20892"/>
                  </a:lnTo>
                  <a:lnTo>
                    <a:pt x="11232" y="21246"/>
                  </a:lnTo>
                  <a:lnTo>
                    <a:pt x="10917" y="21246"/>
                  </a:lnTo>
                  <a:lnTo>
                    <a:pt x="10460" y="20892"/>
                  </a:lnTo>
                  <a:lnTo>
                    <a:pt x="10135" y="21246"/>
                  </a:lnTo>
                  <a:lnTo>
                    <a:pt x="9861" y="20892"/>
                  </a:lnTo>
                  <a:lnTo>
                    <a:pt x="9597" y="20892"/>
                  </a:lnTo>
                  <a:lnTo>
                    <a:pt x="8987" y="21600"/>
                  </a:lnTo>
                  <a:lnTo>
                    <a:pt x="8500" y="20538"/>
                  </a:lnTo>
                  <a:lnTo>
                    <a:pt x="7962" y="21600"/>
                  </a:lnTo>
                  <a:lnTo>
                    <a:pt x="7515" y="20892"/>
                  </a:lnTo>
                  <a:lnTo>
                    <a:pt x="7027" y="21600"/>
                  </a:lnTo>
                  <a:lnTo>
                    <a:pt x="6621" y="20892"/>
                  </a:lnTo>
                  <a:lnTo>
                    <a:pt x="6184" y="20538"/>
                  </a:lnTo>
                  <a:lnTo>
                    <a:pt x="5778" y="20892"/>
                  </a:lnTo>
                  <a:lnTo>
                    <a:pt x="4377" y="20892"/>
                  </a:lnTo>
                  <a:lnTo>
                    <a:pt x="4072" y="21246"/>
                  </a:lnTo>
                  <a:lnTo>
                    <a:pt x="3158" y="20892"/>
                  </a:lnTo>
                  <a:lnTo>
                    <a:pt x="2600" y="20892"/>
                  </a:lnTo>
                  <a:lnTo>
                    <a:pt x="1046" y="20538"/>
                  </a:lnTo>
                  <a:lnTo>
                    <a:pt x="193" y="20538"/>
                  </a:lnTo>
                  <a:lnTo>
                    <a:pt x="41" y="19121"/>
                  </a:lnTo>
                  <a:lnTo>
                    <a:pt x="10" y="16289"/>
                  </a:lnTo>
                  <a:lnTo>
                    <a:pt x="0" y="13810"/>
                  </a:lnTo>
                  <a:lnTo>
                    <a:pt x="0" y="10977"/>
                  </a:lnTo>
                </a:path>
              </a:pathLst>
            </a:custGeom>
            <a:solidFill>
              <a:srgbClr val="000066"/>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grpSp>
      <p:grpSp>
        <p:nvGrpSpPr>
          <p:cNvPr id="2280" name="Group 21"/>
          <p:cNvGrpSpPr/>
          <p:nvPr/>
        </p:nvGrpSpPr>
        <p:grpSpPr>
          <a:xfrm>
            <a:off x="5646737" y="153987"/>
            <a:ext cx="3433764" cy="550864"/>
            <a:chOff x="0" y="0"/>
            <a:chExt cx="3433762" cy="550862"/>
          </a:xfrm>
        </p:grpSpPr>
        <p:sp>
          <p:nvSpPr>
            <p:cNvPr id="2275" name="Freeform 22"/>
            <p:cNvSpPr/>
            <p:nvPr/>
          </p:nvSpPr>
          <p:spPr>
            <a:xfrm>
              <a:off x="0" y="0"/>
              <a:ext cx="3433763" cy="449263"/>
            </a:xfrm>
            <a:custGeom>
              <a:avLst/>
              <a:gdLst/>
              <a:ahLst/>
              <a:cxnLst>
                <a:cxn ang="0">
                  <a:pos x="wd2" y="hd2"/>
                </a:cxn>
                <a:cxn ang="5400000">
                  <a:pos x="wd2" y="hd2"/>
                </a:cxn>
                <a:cxn ang="10800000">
                  <a:pos x="wd2" y="hd2"/>
                </a:cxn>
                <a:cxn ang="16200000">
                  <a:pos x="wd2" y="hd2"/>
                </a:cxn>
              </a:cxnLst>
              <a:rect l="0" t="0" r="r" b="b"/>
              <a:pathLst>
                <a:path w="21600" h="21600" extrusionOk="0">
                  <a:moveTo>
                    <a:pt x="290" y="305"/>
                  </a:moveTo>
                  <a:lnTo>
                    <a:pt x="459" y="0"/>
                  </a:lnTo>
                  <a:lnTo>
                    <a:pt x="20931" y="0"/>
                  </a:lnTo>
                  <a:lnTo>
                    <a:pt x="21171" y="229"/>
                  </a:lnTo>
                  <a:lnTo>
                    <a:pt x="21340" y="763"/>
                  </a:lnTo>
                  <a:lnTo>
                    <a:pt x="21490" y="2137"/>
                  </a:lnTo>
                  <a:lnTo>
                    <a:pt x="21570" y="3740"/>
                  </a:lnTo>
                  <a:lnTo>
                    <a:pt x="21600" y="5572"/>
                  </a:lnTo>
                  <a:lnTo>
                    <a:pt x="21600" y="21600"/>
                  </a:lnTo>
                  <a:lnTo>
                    <a:pt x="0" y="21600"/>
                  </a:lnTo>
                  <a:lnTo>
                    <a:pt x="0" y="6640"/>
                  </a:lnTo>
                  <a:lnTo>
                    <a:pt x="10" y="4503"/>
                  </a:lnTo>
                  <a:lnTo>
                    <a:pt x="90" y="2366"/>
                  </a:lnTo>
                  <a:lnTo>
                    <a:pt x="160" y="1221"/>
                  </a:lnTo>
                  <a:lnTo>
                    <a:pt x="290" y="305"/>
                  </a:lnTo>
                </a:path>
              </a:pathLst>
            </a:custGeom>
            <a:gradFill flip="none" rotWithShape="1">
              <a:gsLst>
                <a:gs pos="0">
                  <a:srgbClr val="00CCFF"/>
                </a:gs>
                <a:gs pos="100000">
                  <a:schemeClr val="accent3">
                    <a:lumOff val="44000"/>
                  </a:schemeClr>
                </a:gs>
              </a:gsLst>
              <a:lin ang="5400000" scaled="0"/>
            </a:gra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276" name="Freeform 23"/>
            <p:cNvSpPr/>
            <p:nvPr/>
          </p:nvSpPr>
          <p:spPr>
            <a:xfrm>
              <a:off x="0" y="287337"/>
              <a:ext cx="3433763" cy="193676"/>
            </a:xfrm>
            <a:custGeom>
              <a:avLst/>
              <a:gdLst/>
              <a:ahLst/>
              <a:cxnLst>
                <a:cxn ang="0">
                  <a:pos x="wd2" y="hd2"/>
                </a:cxn>
                <a:cxn ang="5400000">
                  <a:pos x="wd2" y="hd2"/>
                </a:cxn>
                <a:cxn ang="10800000">
                  <a:pos x="wd2" y="hd2"/>
                </a:cxn>
                <a:cxn ang="16200000">
                  <a:pos x="wd2" y="hd2"/>
                </a:cxn>
              </a:cxnLst>
              <a:rect l="0" t="0" r="r" b="b"/>
              <a:pathLst>
                <a:path w="21600" h="21600" extrusionOk="0">
                  <a:moveTo>
                    <a:pt x="749" y="6728"/>
                  </a:moveTo>
                  <a:lnTo>
                    <a:pt x="1049" y="7436"/>
                  </a:lnTo>
                  <a:lnTo>
                    <a:pt x="1378" y="6728"/>
                  </a:lnTo>
                  <a:lnTo>
                    <a:pt x="1698" y="7436"/>
                  </a:lnTo>
                  <a:lnTo>
                    <a:pt x="1947" y="9384"/>
                  </a:lnTo>
                  <a:lnTo>
                    <a:pt x="2207" y="11154"/>
                  </a:lnTo>
                  <a:lnTo>
                    <a:pt x="2656" y="9561"/>
                  </a:lnTo>
                  <a:lnTo>
                    <a:pt x="3046" y="8852"/>
                  </a:lnTo>
                  <a:lnTo>
                    <a:pt x="3595" y="8852"/>
                  </a:lnTo>
                  <a:lnTo>
                    <a:pt x="3994" y="7790"/>
                  </a:lnTo>
                  <a:lnTo>
                    <a:pt x="4344" y="8852"/>
                  </a:lnTo>
                  <a:lnTo>
                    <a:pt x="4654" y="10092"/>
                  </a:lnTo>
                  <a:lnTo>
                    <a:pt x="4933" y="10446"/>
                  </a:lnTo>
                  <a:lnTo>
                    <a:pt x="5373" y="8852"/>
                  </a:lnTo>
                  <a:lnTo>
                    <a:pt x="5852" y="8852"/>
                  </a:lnTo>
                  <a:lnTo>
                    <a:pt x="6531" y="9561"/>
                  </a:lnTo>
                  <a:lnTo>
                    <a:pt x="6821" y="11508"/>
                  </a:lnTo>
                  <a:lnTo>
                    <a:pt x="7270" y="11154"/>
                  </a:lnTo>
                  <a:lnTo>
                    <a:pt x="7719" y="7790"/>
                  </a:lnTo>
                  <a:lnTo>
                    <a:pt x="8139" y="6728"/>
                  </a:lnTo>
                  <a:lnTo>
                    <a:pt x="8428" y="7790"/>
                  </a:lnTo>
                  <a:lnTo>
                    <a:pt x="8788" y="10623"/>
                  </a:lnTo>
                  <a:lnTo>
                    <a:pt x="9197" y="11685"/>
                  </a:lnTo>
                  <a:lnTo>
                    <a:pt x="9667" y="9915"/>
                  </a:lnTo>
                  <a:lnTo>
                    <a:pt x="9876" y="9207"/>
                  </a:lnTo>
                  <a:lnTo>
                    <a:pt x="10116" y="10623"/>
                  </a:lnTo>
                  <a:lnTo>
                    <a:pt x="10306" y="8852"/>
                  </a:lnTo>
                  <a:lnTo>
                    <a:pt x="10515" y="6728"/>
                  </a:lnTo>
                  <a:lnTo>
                    <a:pt x="10765" y="4603"/>
                  </a:lnTo>
                  <a:lnTo>
                    <a:pt x="11035" y="3895"/>
                  </a:lnTo>
                  <a:lnTo>
                    <a:pt x="11344" y="4603"/>
                  </a:lnTo>
                  <a:lnTo>
                    <a:pt x="11654" y="3718"/>
                  </a:lnTo>
                  <a:lnTo>
                    <a:pt x="11963" y="2479"/>
                  </a:lnTo>
                  <a:lnTo>
                    <a:pt x="12163" y="2479"/>
                  </a:lnTo>
                  <a:lnTo>
                    <a:pt x="12353" y="2833"/>
                  </a:lnTo>
                  <a:lnTo>
                    <a:pt x="12632" y="5666"/>
                  </a:lnTo>
                  <a:lnTo>
                    <a:pt x="12912" y="5134"/>
                  </a:lnTo>
                  <a:lnTo>
                    <a:pt x="13142" y="7790"/>
                  </a:lnTo>
                  <a:lnTo>
                    <a:pt x="13591" y="7790"/>
                  </a:lnTo>
                  <a:lnTo>
                    <a:pt x="13971" y="6197"/>
                  </a:lnTo>
                  <a:lnTo>
                    <a:pt x="14150" y="8321"/>
                  </a:lnTo>
                  <a:lnTo>
                    <a:pt x="14340" y="10446"/>
                  </a:lnTo>
                  <a:lnTo>
                    <a:pt x="14600" y="9915"/>
                  </a:lnTo>
                  <a:lnTo>
                    <a:pt x="14909" y="11154"/>
                  </a:lnTo>
                  <a:lnTo>
                    <a:pt x="15239" y="9915"/>
                  </a:lnTo>
                  <a:lnTo>
                    <a:pt x="15868" y="11154"/>
                  </a:lnTo>
                  <a:lnTo>
                    <a:pt x="16138" y="12216"/>
                  </a:lnTo>
                  <a:lnTo>
                    <a:pt x="16447" y="9207"/>
                  </a:lnTo>
                  <a:lnTo>
                    <a:pt x="16647" y="9030"/>
                  </a:lnTo>
                  <a:lnTo>
                    <a:pt x="16887" y="10092"/>
                  </a:lnTo>
                  <a:lnTo>
                    <a:pt x="17116" y="9561"/>
                  </a:lnTo>
                  <a:lnTo>
                    <a:pt x="17406" y="6728"/>
                  </a:lnTo>
                  <a:lnTo>
                    <a:pt x="17905" y="5843"/>
                  </a:lnTo>
                  <a:lnTo>
                    <a:pt x="18145" y="6197"/>
                  </a:lnTo>
                  <a:lnTo>
                    <a:pt x="18394" y="6197"/>
                  </a:lnTo>
                  <a:lnTo>
                    <a:pt x="18754" y="2479"/>
                  </a:lnTo>
                  <a:lnTo>
                    <a:pt x="18964" y="1062"/>
                  </a:lnTo>
                  <a:lnTo>
                    <a:pt x="19233" y="1770"/>
                  </a:lnTo>
                  <a:lnTo>
                    <a:pt x="19543" y="5666"/>
                  </a:lnTo>
                  <a:lnTo>
                    <a:pt x="19852" y="3187"/>
                  </a:lnTo>
                  <a:lnTo>
                    <a:pt x="20142" y="0"/>
                  </a:lnTo>
                  <a:lnTo>
                    <a:pt x="20392" y="177"/>
                  </a:lnTo>
                  <a:lnTo>
                    <a:pt x="20681" y="6728"/>
                  </a:lnTo>
                  <a:lnTo>
                    <a:pt x="20901" y="5666"/>
                  </a:lnTo>
                  <a:lnTo>
                    <a:pt x="21221" y="2833"/>
                  </a:lnTo>
                  <a:lnTo>
                    <a:pt x="21470" y="2833"/>
                  </a:lnTo>
                  <a:lnTo>
                    <a:pt x="21600" y="4957"/>
                  </a:lnTo>
                  <a:lnTo>
                    <a:pt x="21600" y="21600"/>
                  </a:lnTo>
                  <a:lnTo>
                    <a:pt x="9077" y="16820"/>
                  </a:lnTo>
                  <a:lnTo>
                    <a:pt x="8918" y="17528"/>
                  </a:lnTo>
                  <a:lnTo>
                    <a:pt x="0" y="15580"/>
                  </a:lnTo>
                  <a:lnTo>
                    <a:pt x="0" y="3364"/>
                  </a:lnTo>
                  <a:lnTo>
                    <a:pt x="130" y="5134"/>
                  </a:lnTo>
                  <a:lnTo>
                    <a:pt x="320" y="5843"/>
                  </a:lnTo>
                  <a:lnTo>
                    <a:pt x="559" y="6020"/>
                  </a:lnTo>
                  <a:lnTo>
                    <a:pt x="749" y="6728"/>
                  </a:lnTo>
                </a:path>
              </a:pathLst>
            </a:custGeom>
            <a:solidFill>
              <a:srgbClr val="003300"/>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277" name="Freeform 24"/>
            <p:cNvSpPr/>
            <p:nvPr/>
          </p:nvSpPr>
          <p:spPr>
            <a:xfrm>
              <a:off x="0" y="354012"/>
              <a:ext cx="3433763" cy="196851"/>
            </a:xfrm>
            <a:custGeom>
              <a:avLst/>
              <a:gdLst/>
              <a:ahLst/>
              <a:cxnLst>
                <a:cxn ang="0">
                  <a:pos x="wd2" y="hd2"/>
                </a:cxn>
                <a:cxn ang="5400000">
                  <a:pos x="wd2" y="hd2"/>
                </a:cxn>
                <a:cxn ang="10800000">
                  <a:pos x="wd2" y="hd2"/>
                </a:cxn>
                <a:cxn ang="16200000">
                  <a:pos x="wd2" y="hd2"/>
                </a:cxn>
              </a:cxnLst>
              <a:rect l="0" t="0" r="r" b="b"/>
              <a:pathLst>
                <a:path w="21600" h="21600" extrusionOk="0">
                  <a:moveTo>
                    <a:pt x="290" y="20903"/>
                  </a:moveTo>
                  <a:lnTo>
                    <a:pt x="459" y="21426"/>
                  </a:lnTo>
                  <a:lnTo>
                    <a:pt x="659" y="21600"/>
                  </a:lnTo>
                  <a:lnTo>
                    <a:pt x="20931" y="21600"/>
                  </a:lnTo>
                  <a:lnTo>
                    <a:pt x="21171" y="21252"/>
                  </a:lnTo>
                  <a:lnTo>
                    <a:pt x="21340" y="20903"/>
                  </a:lnTo>
                  <a:lnTo>
                    <a:pt x="21490" y="19684"/>
                  </a:lnTo>
                  <a:lnTo>
                    <a:pt x="21570" y="18116"/>
                  </a:lnTo>
                  <a:lnTo>
                    <a:pt x="21600" y="16548"/>
                  </a:lnTo>
                  <a:lnTo>
                    <a:pt x="21600" y="2439"/>
                  </a:lnTo>
                  <a:lnTo>
                    <a:pt x="21410" y="0"/>
                  </a:lnTo>
                  <a:lnTo>
                    <a:pt x="21310" y="697"/>
                  </a:lnTo>
                  <a:lnTo>
                    <a:pt x="21221" y="3135"/>
                  </a:lnTo>
                  <a:lnTo>
                    <a:pt x="21151" y="5923"/>
                  </a:lnTo>
                  <a:lnTo>
                    <a:pt x="21061" y="5748"/>
                  </a:lnTo>
                  <a:lnTo>
                    <a:pt x="20941" y="5400"/>
                  </a:lnTo>
                  <a:lnTo>
                    <a:pt x="20681" y="4006"/>
                  </a:lnTo>
                  <a:lnTo>
                    <a:pt x="20512" y="2961"/>
                  </a:lnTo>
                  <a:lnTo>
                    <a:pt x="20242" y="2439"/>
                  </a:lnTo>
                  <a:lnTo>
                    <a:pt x="19952" y="3658"/>
                  </a:lnTo>
                  <a:lnTo>
                    <a:pt x="19673" y="5748"/>
                  </a:lnTo>
                  <a:lnTo>
                    <a:pt x="19483" y="4355"/>
                  </a:lnTo>
                  <a:lnTo>
                    <a:pt x="19313" y="4006"/>
                  </a:lnTo>
                  <a:lnTo>
                    <a:pt x="19074" y="2961"/>
                  </a:lnTo>
                  <a:lnTo>
                    <a:pt x="18824" y="3310"/>
                  </a:lnTo>
                  <a:lnTo>
                    <a:pt x="18654" y="4703"/>
                  </a:lnTo>
                  <a:lnTo>
                    <a:pt x="18584" y="6445"/>
                  </a:lnTo>
                  <a:lnTo>
                    <a:pt x="18384" y="5748"/>
                  </a:lnTo>
                  <a:lnTo>
                    <a:pt x="18105" y="5748"/>
                  </a:lnTo>
                  <a:lnTo>
                    <a:pt x="17735" y="4877"/>
                  </a:lnTo>
                  <a:lnTo>
                    <a:pt x="17416" y="6445"/>
                  </a:lnTo>
                  <a:lnTo>
                    <a:pt x="17136" y="4181"/>
                  </a:lnTo>
                  <a:lnTo>
                    <a:pt x="16767" y="5748"/>
                  </a:lnTo>
                  <a:lnTo>
                    <a:pt x="16417" y="9406"/>
                  </a:lnTo>
                  <a:lnTo>
                    <a:pt x="16118" y="8013"/>
                  </a:lnTo>
                  <a:lnTo>
                    <a:pt x="15868" y="6619"/>
                  </a:lnTo>
                  <a:lnTo>
                    <a:pt x="15578" y="5923"/>
                  </a:lnTo>
                  <a:lnTo>
                    <a:pt x="15219" y="6445"/>
                  </a:lnTo>
                  <a:lnTo>
                    <a:pt x="14650" y="7665"/>
                  </a:lnTo>
                  <a:lnTo>
                    <a:pt x="14150" y="6271"/>
                  </a:lnTo>
                  <a:lnTo>
                    <a:pt x="13931" y="6968"/>
                  </a:lnTo>
                  <a:lnTo>
                    <a:pt x="13651" y="5748"/>
                  </a:lnTo>
                  <a:lnTo>
                    <a:pt x="13461" y="4355"/>
                  </a:lnTo>
                  <a:lnTo>
                    <a:pt x="13252" y="4181"/>
                  </a:lnTo>
                  <a:lnTo>
                    <a:pt x="12852" y="4877"/>
                  </a:lnTo>
                  <a:lnTo>
                    <a:pt x="12353" y="7490"/>
                  </a:lnTo>
                  <a:lnTo>
                    <a:pt x="11923" y="5226"/>
                  </a:lnTo>
                  <a:lnTo>
                    <a:pt x="11574" y="5748"/>
                  </a:lnTo>
                  <a:lnTo>
                    <a:pt x="11234" y="8884"/>
                  </a:lnTo>
                  <a:lnTo>
                    <a:pt x="10635" y="6619"/>
                  </a:lnTo>
                  <a:lnTo>
                    <a:pt x="10176" y="7839"/>
                  </a:lnTo>
                  <a:lnTo>
                    <a:pt x="9866" y="6619"/>
                  </a:lnTo>
                  <a:lnTo>
                    <a:pt x="9417" y="7316"/>
                  </a:lnTo>
                  <a:lnTo>
                    <a:pt x="8958" y="8884"/>
                  </a:lnTo>
                  <a:lnTo>
                    <a:pt x="8648" y="8361"/>
                  </a:lnTo>
                  <a:lnTo>
                    <a:pt x="7999" y="7839"/>
                  </a:lnTo>
                  <a:lnTo>
                    <a:pt x="7589" y="8884"/>
                  </a:lnTo>
                  <a:lnTo>
                    <a:pt x="6910" y="8013"/>
                  </a:lnTo>
                  <a:lnTo>
                    <a:pt x="6351" y="7316"/>
                  </a:lnTo>
                  <a:lnTo>
                    <a:pt x="5742" y="5748"/>
                  </a:lnTo>
                  <a:lnTo>
                    <a:pt x="5173" y="7316"/>
                  </a:lnTo>
                  <a:lnTo>
                    <a:pt x="4534" y="4006"/>
                  </a:lnTo>
                  <a:lnTo>
                    <a:pt x="4034" y="4181"/>
                  </a:lnTo>
                  <a:lnTo>
                    <a:pt x="3705" y="6097"/>
                  </a:lnTo>
                  <a:lnTo>
                    <a:pt x="3485" y="4529"/>
                  </a:lnTo>
                  <a:lnTo>
                    <a:pt x="3216" y="5400"/>
                  </a:lnTo>
                  <a:lnTo>
                    <a:pt x="2866" y="5748"/>
                  </a:lnTo>
                  <a:lnTo>
                    <a:pt x="2517" y="6271"/>
                  </a:lnTo>
                  <a:lnTo>
                    <a:pt x="2107" y="7665"/>
                  </a:lnTo>
                  <a:lnTo>
                    <a:pt x="1758" y="6097"/>
                  </a:lnTo>
                  <a:lnTo>
                    <a:pt x="1428" y="6794"/>
                  </a:lnTo>
                  <a:lnTo>
                    <a:pt x="989" y="7490"/>
                  </a:lnTo>
                  <a:lnTo>
                    <a:pt x="709" y="6794"/>
                  </a:lnTo>
                  <a:lnTo>
                    <a:pt x="200" y="6445"/>
                  </a:lnTo>
                  <a:lnTo>
                    <a:pt x="0" y="8013"/>
                  </a:lnTo>
                  <a:lnTo>
                    <a:pt x="20" y="12716"/>
                  </a:lnTo>
                  <a:lnTo>
                    <a:pt x="50" y="16723"/>
                  </a:lnTo>
                  <a:lnTo>
                    <a:pt x="160" y="20206"/>
                  </a:lnTo>
                  <a:lnTo>
                    <a:pt x="290" y="20903"/>
                  </a:lnTo>
                </a:path>
              </a:pathLst>
            </a:custGeom>
            <a:gradFill flip="none" rotWithShape="1">
              <a:gsLst>
                <a:gs pos="0">
                  <a:srgbClr val="CC6600"/>
                </a:gs>
                <a:gs pos="100000">
                  <a:srgbClr val="000000"/>
                </a:gs>
              </a:gsLst>
              <a:lin ang="5400000" scaled="0"/>
            </a:gra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278" name="Freeform 25"/>
            <p:cNvSpPr/>
            <p:nvPr/>
          </p:nvSpPr>
          <p:spPr>
            <a:xfrm>
              <a:off x="20637" y="11112"/>
              <a:ext cx="3378201" cy="255589"/>
            </a:xfrm>
            <a:custGeom>
              <a:avLst/>
              <a:gdLst/>
              <a:ahLst/>
              <a:cxnLst>
                <a:cxn ang="0">
                  <a:pos x="wd2" y="hd2"/>
                </a:cxn>
                <a:cxn ang="5400000">
                  <a:pos x="wd2" y="hd2"/>
                </a:cxn>
                <a:cxn ang="10800000">
                  <a:pos x="wd2" y="hd2"/>
                </a:cxn>
                <a:cxn ang="16200000">
                  <a:pos x="wd2" y="hd2"/>
                </a:cxn>
              </a:cxnLst>
              <a:rect l="0" t="0" r="r" b="b"/>
              <a:pathLst>
                <a:path w="21600" h="21600" extrusionOk="0">
                  <a:moveTo>
                    <a:pt x="0" y="10465"/>
                  </a:moveTo>
                  <a:lnTo>
                    <a:pt x="0" y="21600"/>
                  </a:lnTo>
                  <a:lnTo>
                    <a:pt x="51" y="17307"/>
                  </a:lnTo>
                  <a:lnTo>
                    <a:pt x="71" y="13953"/>
                  </a:lnTo>
                  <a:lnTo>
                    <a:pt x="91" y="7781"/>
                  </a:lnTo>
                  <a:lnTo>
                    <a:pt x="152" y="4830"/>
                  </a:lnTo>
                  <a:lnTo>
                    <a:pt x="284" y="3891"/>
                  </a:lnTo>
                  <a:lnTo>
                    <a:pt x="609" y="3220"/>
                  </a:lnTo>
                  <a:lnTo>
                    <a:pt x="1025" y="3354"/>
                  </a:lnTo>
                  <a:lnTo>
                    <a:pt x="2030" y="3354"/>
                  </a:lnTo>
                  <a:lnTo>
                    <a:pt x="2467" y="3891"/>
                  </a:lnTo>
                  <a:lnTo>
                    <a:pt x="3106" y="3354"/>
                  </a:lnTo>
                  <a:lnTo>
                    <a:pt x="3837" y="3757"/>
                  </a:lnTo>
                  <a:lnTo>
                    <a:pt x="4375" y="3622"/>
                  </a:lnTo>
                  <a:lnTo>
                    <a:pt x="5451" y="3891"/>
                  </a:lnTo>
                  <a:lnTo>
                    <a:pt x="5826" y="3891"/>
                  </a:lnTo>
                  <a:lnTo>
                    <a:pt x="6547" y="3354"/>
                  </a:lnTo>
                  <a:lnTo>
                    <a:pt x="6791" y="4025"/>
                  </a:lnTo>
                  <a:lnTo>
                    <a:pt x="7461" y="3354"/>
                  </a:lnTo>
                  <a:lnTo>
                    <a:pt x="8486" y="3891"/>
                  </a:lnTo>
                  <a:lnTo>
                    <a:pt x="8831" y="4427"/>
                  </a:lnTo>
                  <a:lnTo>
                    <a:pt x="9369" y="3891"/>
                  </a:lnTo>
                  <a:lnTo>
                    <a:pt x="9826" y="4696"/>
                  </a:lnTo>
                  <a:lnTo>
                    <a:pt x="10211" y="4696"/>
                  </a:lnTo>
                  <a:lnTo>
                    <a:pt x="10952" y="3891"/>
                  </a:lnTo>
                  <a:lnTo>
                    <a:pt x="11663" y="4427"/>
                  </a:lnTo>
                  <a:lnTo>
                    <a:pt x="12302" y="5366"/>
                  </a:lnTo>
                  <a:lnTo>
                    <a:pt x="12495" y="5501"/>
                  </a:lnTo>
                  <a:lnTo>
                    <a:pt x="13358" y="4964"/>
                  </a:lnTo>
                  <a:lnTo>
                    <a:pt x="14160" y="4561"/>
                  </a:lnTo>
                  <a:lnTo>
                    <a:pt x="14353" y="4293"/>
                  </a:lnTo>
                  <a:lnTo>
                    <a:pt x="14647" y="4427"/>
                  </a:lnTo>
                  <a:lnTo>
                    <a:pt x="15479" y="4830"/>
                  </a:lnTo>
                  <a:lnTo>
                    <a:pt x="16119" y="4025"/>
                  </a:lnTo>
                  <a:lnTo>
                    <a:pt x="16454" y="4293"/>
                  </a:lnTo>
                  <a:lnTo>
                    <a:pt x="16961" y="4427"/>
                  </a:lnTo>
                  <a:lnTo>
                    <a:pt x="17398" y="3891"/>
                  </a:lnTo>
                  <a:lnTo>
                    <a:pt x="17682" y="3354"/>
                  </a:lnTo>
                  <a:lnTo>
                    <a:pt x="18078" y="4293"/>
                  </a:lnTo>
                  <a:lnTo>
                    <a:pt x="18880" y="4561"/>
                  </a:lnTo>
                  <a:lnTo>
                    <a:pt x="19418" y="3354"/>
                  </a:lnTo>
                  <a:lnTo>
                    <a:pt x="20199" y="4427"/>
                  </a:lnTo>
                  <a:lnTo>
                    <a:pt x="21062" y="4427"/>
                  </a:lnTo>
                  <a:lnTo>
                    <a:pt x="21245" y="6306"/>
                  </a:lnTo>
                  <a:lnTo>
                    <a:pt x="21367" y="7245"/>
                  </a:lnTo>
                  <a:lnTo>
                    <a:pt x="21468" y="9123"/>
                  </a:lnTo>
                  <a:lnTo>
                    <a:pt x="21539" y="12343"/>
                  </a:lnTo>
                  <a:lnTo>
                    <a:pt x="21600" y="16636"/>
                  </a:lnTo>
                  <a:lnTo>
                    <a:pt x="21600" y="5501"/>
                  </a:lnTo>
                  <a:lnTo>
                    <a:pt x="21570" y="4025"/>
                  </a:lnTo>
                  <a:lnTo>
                    <a:pt x="21519" y="2147"/>
                  </a:lnTo>
                  <a:lnTo>
                    <a:pt x="21204" y="939"/>
                  </a:lnTo>
                  <a:lnTo>
                    <a:pt x="20037" y="805"/>
                  </a:lnTo>
                  <a:lnTo>
                    <a:pt x="19753" y="134"/>
                  </a:lnTo>
                  <a:lnTo>
                    <a:pt x="18829" y="134"/>
                  </a:lnTo>
                  <a:lnTo>
                    <a:pt x="18565" y="402"/>
                  </a:lnTo>
                  <a:lnTo>
                    <a:pt x="18007" y="402"/>
                  </a:lnTo>
                  <a:lnTo>
                    <a:pt x="17591" y="268"/>
                  </a:lnTo>
                  <a:lnTo>
                    <a:pt x="16829" y="1073"/>
                  </a:lnTo>
                  <a:lnTo>
                    <a:pt x="15236" y="402"/>
                  </a:lnTo>
                  <a:lnTo>
                    <a:pt x="14748" y="805"/>
                  </a:lnTo>
                  <a:lnTo>
                    <a:pt x="13865" y="1342"/>
                  </a:lnTo>
                  <a:lnTo>
                    <a:pt x="13307" y="805"/>
                  </a:lnTo>
                  <a:lnTo>
                    <a:pt x="12302" y="805"/>
                  </a:lnTo>
                  <a:lnTo>
                    <a:pt x="11815" y="1207"/>
                  </a:lnTo>
                  <a:lnTo>
                    <a:pt x="11521" y="537"/>
                  </a:lnTo>
                  <a:lnTo>
                    <a:pt x="10465" y="805"/>
                  </a:lnTo>
                  <a:lnTo>
                    <a:pt x="10150" y="805"/>
                  </a:lnTo>
                  <a:lnTo>
                    <a:pt x="9592" y="537"/>
                  </a:lnTo>
                  <a:lnTo>
                    <a:pt x="8496" y="805"/>
                  </a:lnTo>
                  <a:lnTo>
                    <a:pt x="7521" y="537"/>
                  </a:lnTo>
                  <a:lnTo>
                    <a:pt x="6618" y="537"/>
                  </a:lnTo>
                  <a:lnTo>
                    <a:pt x="6192" y="805"/>
                  </a:lnTo>
                  <a:lnTo>
                    <a:pt x="5776" y="268"/>
                  </a:lnTo>
                  <a:lnTo>
                    <a:pt x="4375" y="268"/>
                  </a:lnTo>
                  <a:lnTo>
                    <a:pt x="3167" y="537"/>
                  </a:lnTo>
                  <a:lnTo>
                    <a:pt x="2598" y="268"/>
                  </a:lnTo>
                  <a:lnTo>
                    <a:pt x="1929" y="537"/>
                  </a:lnTo>
                  <a:lnTo>
                    <a:pt x="1086" y="0"/>
                  </a:lnTo>
                  <a:lnTo>
                    <a:pt x="568" y="0"/>
                  </a:lnTo>
                  <a:lnTo>
                    <a:pt x="345" y="134"/>
                  </a:lnTo>
                  <a:lnTo>
                    <a:pt x="193" y="805"/>
                  </a:lnTo>
                  <a:lnTo>
                    <a:pt x="51" y="2415"/>
                  </a:lnTo>
                  <a:lnTo>
                    <a:pt x="10" y="4964"/>
                  </a:lnTo>
                  <a:lnTo>
                    <a:pt x="0" y="7513"/>
                  </a:lnTo>
                  <a:lnTo>
                    <a:pt x="0" y="10465"/>
                  </a:lnTo>
                </a:path>
              </a:pathLst>
            </a:custGeom>
            <a:solidFill>
              <a:schemeClr val="accent3">
                <a:lumOff val="44000"/>
              </a:schemeClr>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279" name="Freeform 26"/>
            <p:cNvSpPr/>
            <p:nvPr/>
          </p:nvSpPr>
          <p:spPr>
            <a:xfrm>
              <a:off x="26987" y="422275"/>
              <a:ext cx="3376614" cy="101601"/>
            </a:xfrm>
            <a:custGeom>
              <a:avLst/>
              <a:gdLst/>
              <a:ahLst/>
              <a:cxnLst>
                <a:cxn ang="0">
                  <a:pos x="wd2" y="hd2"/>
                </a:cxn>
                <a:cxn ang="5400000">
                  <a:pos x="wd2" y="hd2"/>
                </a:cxn>
                <a:cxn ang="10800000">
                  <a:pos x="wd2" y="hd2"/>
                </a:cxn>
                <a:cxn ang="16200000">
                  <a:pos x="wd2" y="hd2"/>
                </a:cxn>
              </a:cxnLst>
              <a:rect l="0" t="0" r="r" b="b"/>
              <a:pathLst>
                <a:path w="21600" h="21600" extrusionOk="0">
                  <a:moveTo>
                    <a:pt x="0" y="10800"/>
                  </a:moveTo>
                  <a:lnTo>
                    <a:pt x="0" y="0"/>
                  </a:lnTo>
                  <a:lnTo>
                    <a:pt x="61" y="4050"/>
                  </a:lnTo>
                  <a:lnTo>
                    <a:pt x="71" y="7425"/>
                  </a:lnTo>
                  <a:lnTo>
                    <a:pt x="81" y="13500"/>
                  </a:lnTo>
                  <a:lnTo>
                    <a:pt x="152" y="16538"/>
                  </a:lnTo>
                  <a:lnTo>
                    <a:pt x="274" y="17550"/>
                  </a:lnTo>
                  <a:lnTo>
                    <a:pt x="406" y="16875"/>
                  </a:lnTo>
                  <a:lnTo>
                    <a:pt x="599" y="16538"/>
                  </a:lnTo>
                  <a:lnTo>
                    <a:pt x="924" y="16200"/>
                  </a:lnTo>
                  <a:lnTo>
                    <a:pt x="1117" y="16538"/>
                  </a:lnTo>
                  <a:lnTo>
                    <a:pt x="1290" y="16538"/>
                  </a:lnTo>
                  <a:lnTo>
                    <a:pt x="1645" y="16875"/>
                  </a:lnTo>
                  <a:lnTo>
                    <a:pt x="1777" y="17213"/>
                  </a:lnTo>
                  <a:lnTo>
                    <a:pt x="1950" y="17213"/>
                  </a:lnTo>
                  <a:lnTo>
                    <a:pt x="2224" y="16538"/>
                  </a:lnTo>
                  <a:lnTo>
                    <a:pt x="2518" y="16200"/>
                  </a:lnTo>
                  <a:lnTo>
                    <a:pt x="2884" y="16200"/>
                  </a:lnTo>
                  <a:lnTo>
                    <a:pt x="3321" y="17213"/>
                  </a:lnTo>
                  <a:lnTo>
                    <a:pt x="3889" y="17888"/>
                  </a:lnTo>
                  <a:lnTo>
                    <a:pt x="4194" y="17213"/>
                  </a:lnTo>
                  <a:lnTo>
                    <a:pt x="4377" y="17888"/>
                  </a:lnTo>
                  <a:lnTo>
                    <a:pt x="4864" y="17888"/>
                  </a:lnTo>
                  <a:lnTo>
                    <a:pt x="5037" y="16875"/>
                  </a:lnTo>
                  <a:lnTo>
                    <a:pt x="5250" y="17550"/>
                  </a:lnTo>
                  <a:lnTo>
                    <a:pt x="5829" y="17550"/>
                  </a:lnTo>
                  <a:lnTo>
                    <a:pt x="6550" y="17888"/>
                  </a:lnTo>
                  <a:lnTo>
                    <a:pt x="6794" y="17213"/>
                  </a:lnTo>
                  <a:lnTo>
                    <a:pt x="7362" y="16538"/>
                  </a:lnTo>
                  <a:lnTo>
                    <a:pt x="7738" y="16200"/>
                  </a:lnTo>
                  <a:lnTo>
                    <a:pt x="8175" y="16875"/>
                  </a:lnTo>
                  <a:lnTo>
                    <a:pt x="8480" y="17550"/>
                  </a:lnTo>
                  <a:lnTo>
                    <a:pt x="8825" y="16875"/>
                  </a:lnTo>
                  <a:lnTo>
                    <a:pt x="9434" y="17550"/>
                  </a:lnTo>
                  <a:lnTo>
                    <a:pt x="9830" y="16538"/>
                  </a:lnTo>
                  <a:lnTo>
                    <a:pt x="10206" y="16538"/>
                  </a:lnTo>
                  <a:lnTo>
                    <a:pt x="10602" y="15525"/>
                  </a:lnTo>
                  <a:lnTo>
                    <a:pt x="11100" y="16875"/>
                  </a:lnTo>
                  <a:lnTo>
                    <a:pt x="11750" y="15863"/>
                  </a:lnTo>
                  <a:lnTo>
                    <a:pt x="12491" y="15863"/>
                  </a:lnTo>
                  <a:lnTo>
                    <a:pt x="13151" y="16538"/>
                  </a:lnTo>
                  <a:lnTo>
                    <a:pt x="13547" y="15525"/>
                  </a:lnTo>
                  <a:lnTo>
                    <a:pt x="13984" y="15525"/>
                  </a:lnTo>
                  <a:lnTo>
                    <a:pt x="14156" y="16875"/>
                  </a:lnTo>
                  <a:lnTo>
                    <a:pt x="14339" y="17213"/>
                  </a:lnTo>
                  <a:lnTo>
                    <a:pt x="14918" y="16538"/>
                  </a:lnTo>
                  <a:lnTo>
                    <a:pt x="15426" y="17213"/>
                  </a:lnTo>
                  <a:lnTo>
                    <a:pt x="16441" y="17213"/>
                  </a:lnTo>
                  <a:lnTo>
                    <a:pt x="16614" y="16200"/>
                  </a:lnTo>
                  <a:lnTo>
                    <a:pt x="16959" y="16875"/>
                  </a:lnTo>
                  <a:lnTo>
                    <a:pt x="17122" y="17213"/>
                  </a:lnTo>
                  <a:lnTo>
                    <a:pt x="17243" y="16875"/>
                  </a:lnTo>
                  <a:lnTo>
                    <a:pt x="17386" y="17550"/>
                  </a:lnTo>
                  <a:lnTo>
                    <a:pt x="17660" y="16538"/>
                  </a:lnTo>
                  <a:lnTo>
                    <a:pt x="18096" y="17213"/>
                  </a:lnTo>
                  <a:lnTo>
                    <a:pt x="18523" y="16200"/>
                  </a:lnTo>
                  <a:lnTo>
                    <a:pt x="18696" y="16875"/>
                  </a:lnTo>
                  <a:lnTo>
                    <a:pt x="18878" y="16875"/>
                  </a:lnTo>
                  <a:lnTo>
                    <a:pt x="19671" y="16200"/>
                  </a:lnTo>
                  <a:lnTo>
                    <a:pt x="20442" y="16875"/>
                  </a:lnTo>
                  <a:lnTo>
                    <a:pt x="21041" y="15863"/>
                  </a:lnTo>
                  <a:lnTo>
                    <a:pt x="21245" y="15188"/>
                  </a:lnTo>
                  <a:lnTo>
                    <a:pt x="21366" y="14175"/>
                  </a:lnTo>
                  <a:lnTo>
                    <a:pt x="21458" y="12150"/>
                  </a:lnTo>
                  <a:lnTo>
                    <a:pt x="21529" y="9112"/>
                  </a:lnTo>
                  <a:lnTo>
                    <a:pt x="21600" y="4725"/>
                  </a:lnTo>
                  <a:lnTo>
                    <a:pt x="21600" y="15863"/>
                  </a:lnTo>
                  <a:lnTo>
                    <a:pt x="21570" y="17213"/>
                  </a:lnTo>
                  <a:lnTo>
                    <a:pt x="21509" y="19238"/>
                  </a:lnTo>
                  <a:lnTo>
                    <a:pt x="21397" y="20588"/>
                  </a:lnTo>
                  <a:lnTo>
                    <a:pt x="20605" y="21600"/>
                  </a:lnTo>
                  <a:lnTo>
                    <a:pt x="20026" y="20588"/>
                  </a:lnTo>
                  <a:lnTo>
                    <a:pt x="19752" y="21263"/>
                  </a:lnTo>
                  <a:lnTo>
                    <a:pt x="18828" y="21263"/>
                  </a:lnTo>
                  <a:lnTo>
                    <a:pt x="18564" y="20925"/>
                  </a:lnTo>
                  <a:lnTo>
                    <a:pt x="18279" y="21600"/>
                  </a:lnTo>
                  <a:lnTo>
                    <a:pt x="17995" y="20925"/>
                  </a:lnTo>
                  <a:lnTo>
                    <a:pt x="17660" y="21600"/>
                  </a:lnTo>
                  <a:lnTo>
                    <a:pt x="16786" y="21263"/>
                  </a:lnTo>
                  <a:lnTo>
                    <a:pt x="16533" y="20250"/>
                  </a:lnTo>
                  <a:lnTo>
                    <a:pt x="15710" y="21263"/>
                  </a:lnTo>
                  <a:lnTo>
                    <a:pt x="15162" y="19913"/>
                  </a:lnTo>
                  <a:lnTo>
                    <a:pt x="14522" y="21263"/>
                  </a:lnTo>
                  <a:lnTo>
                    <a:pt x="14034" y="20588"/>
                  </a:lnTo>
                  <a:lnTo>
                    <a:pt x="13567" y="21263"/>
                  </a:lnTo>
                  <a:lnTo>
                    <a:pt x="13303" y="20588"/>
                  </a:lnTo>
                  <a:lnTo>
                    <a:pt x="12755" y="20588"/>
                  </a:lnTo>
                  <a:lnTo>
                    <a:pt x="12542" y="20250"/>
                  </a:lnTo>
                  <a:lnTo>
                    <a:pt x="12308" y="20925"/>
                  </a:lnTo>
                  <a:lnTo>
                    <a:pt x="12064" y="20250"/>
                  </a:lnTo>
                  <a:lnTo>
                    <a:pt x="11810" y="20250"/>
                  </a:lnTo>
                  <a:lnTo>
                    <a:pt x="11516" y="20925"/>
                  </a:lnTo>
                  <a:lnTo>
                    <a:pt x="11232" y="21263"/>
                  </a:lnTo>
                  <a:lnTo>
                    <a:pt x="10917" y="21263"/>
                  </a:lnTo>
                  <a:lnTo>
                    <a:pt x="10460" y="20925"/>
                  </a:lnTo>
                  <a:lnTo>
                    <a:pt x="10135" y="21263"/>
                  </a:lnTo>
                  <a:lnTo>
                    <a:pt x="9861" y="20925"/>
                  </a:lnTo>
                  <a:lnTo>
                    <a:pt x="9597" y="20925"/>
                  </a:lnTo>
                  <a:lnTo>
                    <a:pt x="8987" y="21600"/>
                  </a:lnTo>
                  <a:lnTo>
                    <a:pt x="8500" y="20588"/>
                  </a:lnTo>
                  <a:lnTo>
                    <a:pt x="7962" y="21600"/>
                  </a:lnTo>
                  <a:lnTo>
                    <a:pt x="7515" y="20925"/>
                  </a:lnTo>
                  <a:lnTo>
                    <a:pt x="7027" y="21600"/>
                  </a:lnTo>
                  <a:lnTo>
                    <a:pt x="6621" y="20925"/>
                  </a:lnTo>
                  <a:lnTo>
                    <a:pt x="6184" y="20588"/>
                  </a:lnTo>
                  <a:lnTo>
                    <a:pt x="5778" y="20925"/>
                  </a:lnTo>
                  <a:lnTo>
                    <a:pt x="4377" y="20925"/>
                  </a:lnTo>
                  <a:lnTo>
                    <a:pt x="4072" y="21263"/>
                  </a:lnTo>
                  <a:lnTo>
                    <a:pt x="3158" y="20925"/>
                  </a:lnTo>
                  <a:lnTo>
                    <a:pt x="2600" y="20925"/>
                  </a:lnTo>
                  <a:lnTo>
                    <a:pt x="1046" y="20588"/>
                  </a:lnTo>
                  <a:lnTo>
                    <a:pt x="193" y="20588"/>
                  </a:lnTo>
                  <a:lnTo>
                    <a:pt x="41" y="18900"/>
                  </a:lnTo>
                  <a:lnTo>
                    <a:pt x="10" y="16538"/>
                  </a:lnTo>
                  <a:lnTo>
                    <a:pt x="0" y="13838"/>
                  </a:lnTo>
                  <a:lnTo>
                    <a:pt x="0" y="10800"/>
                  </a:lnTo>
                </a:path>
              </a:pathLst>
            </a:custGeom>
            <a:solidFill>
              <a:srgbClr val="000066"/>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grpSp>
      <p:sp>
        <p:nvSpPr>
          <p:cNvPr id="2281" name="Title Text"/>
          <p:cNvSpPr txBox="1">
            <a:spLocks noGrp="1"/>
          </p:cNvSpPr>
          <p:nvPr>
            <p:ph type="title"/>
          </p:nvPr>
        </p:nvSpPr>
        <p:spPr>
          <a:xfrm>
            <a:off x="1792288" y="4800600"/>
            <a:ext cx="5486401" cy="566738"/>
          </a:xfrm>
          <a:prstGeom prst="rect">
            <a:avLst/>
          </a:prstGeom>
        </p:spPr>
        <p:txBody>
          <a:bodyPr lIns="46037" tIns="46037" rIns="46037" bIns="46037" anchor="b"/>
          <a:lstStyle>
            <a:lvl1pPr algn="l">
              <a:defRPr sz="2000" b="1">
                <a:solidFill>
                  <a:srgbClr val="FFFFCC"/>
                </a:solidFill>
                <a:effectLst>
                  <a:outerShdw blurRad="38100" dist="38100" dir="2700000" rotWithShape="0">
                    <a:srgbClr val="000000">
                      <a:alpha val="43137"/>
                    </a:srgbClr>
                  </a:outerShdw>
                </a:effectLst>
              </a:defRPr>
            </a:lvl1pPr>
          </a:lstStyle>
          <a:p>
            <a:r>
              <a:t>Title Text</a:t>
            </a:r>
          </a:p>
        </p:txBody>
      </p:sp>
      <p:sp>
        <p:nvSpPr>
          <p:cNvPr id="2282"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2283" name="Body Level One…"/>
          <p:cNvSpPr txBox="1">
            <a:spLocks noGrp="1"/>
          </p:cNvSpPr>
          <p:nvPr>
            <p:ph type="body" sz="quarter" idx="1"/>
          </p:nvPr>
        </p:nvSpPr>
        <p:spPr>
          <a:xfrm>
            <a:off x="1792288" y="5367337"/>
            <a:ext cx="5486401" cy="804863"/>
          </a:xfrm>
          <a:prstGeom prst="rect">
            <a:avLst/>
          </a:prstGeom>
        </p:spPr>
        <p:txBody>
          <a:bodyPr lIns="46037" tIns="46037" rIns="46037" bIns="46037">
            <a:normAutofit/>
          </a:bodyPr>
          <a:lstStyle>
            <a:lvl1pPr marL="0" indent="0">
              <a:spcBef>
                <a:spcPts val="300"/>
              </a:spcBef>
              <a:buSzTx/>
              <a:buNone/>
              <a:defRPr sz="1400" b="1">
                <a:solidFill>
                  <a:srgbClr val="FFFFCC"/>
                </a:solidFill>
                <a:effectLst>
                  <a:outerShdw blurRad="38100" dist="38100" dir="2700000" rotWithShape="0">
                    <a:srgbClr val="000000">
                      <a:alpha val="43137"/>
                    </a:srgbClr>
                  </a:outerShdw>
                </a:effectLst>
              </a:defRPr>
            </a:lvl1pPr>
            <a:lvl2pPr marL="0" indent="457200">
              <a:spcBef>
                <a:spcPts val="300"/>
              </a:spcBef>
              <a:buSzTx/>
              <a:buNone/>
              <a:defRPr sz="1400" b="1">
                <a:solidFill>
                  <a:srgbClr val="FFFFCC"/>
                </a:solidFill>
                <a:effectLst>
                  <a:outerShdw blurRad="38100" dist="38100" dir="2700000" rotWithShape="0">
                    <a:srgbClr val="000000">
                      <a:alpha val="43137"/>
                    </a:srgbClr>
                  </a:outerShdw>
                </a:effectLst>
              </a:defRPr>
            </a:lvl2pPr>
            <a:lvl3pPr marL="0" indent="914400">
              <a:spcBef>
                <a:spcPts val="300"/>
              </a:spcBef>
              <a:buSzTx/>
              <a:buNone/>
              <a:defRPr sz="1400" b="1">
                <a:solidFill>
                  <a:srgbClr val="FFFFCC"/>
                </a:solidFill>
                <a:effectLst>
                  <a:outerShdw blurRad="38100" dist="38100" dir="2700000" rotWithShape="0">
                    <a:srgbClr val="000000">
                      <a:alpha val="43137"/>
                    </a:srgbClr>
                  </a:outerShdw>
                </a:effectLst>
              </a:defRPr>
            </a:lvl3pPr>
            <a:lvl4pPr marL="0" indent="1371600">
              <a:spcBef>
                <a:spcPts val="300"/>
              </a:spcBef>
              <a:buSzTx/>
              <a:buNone/>
              <a:defRPr sz="1400" b="1">
                <a:solidFill>
                  <a:srgbClr val="FFFFCC"/>
                </a:solidFill>
                <a:effectLst>
                  <a:outerShdw blurRad="38100" dist="38100" dir="2700000" rotWithShape="0">
                    <a:srgbClr val="000000">
                      <a:alpha val="43137"/>
                    </a:srgbClr>
                  </a:outerShdw>
                </a:effectLst>
              </a:defRPr>
            </a:lvl4pPr>
            <a:lvl5pPr marL="0" indent="1828800">
              <a:spcBef>
                <a:spcPts val="300"/>
              </a:spcBef>
              <a:buSzTx/>
              <a:buNone/>
              <a:defRPr sz="1400" b="1">
                <a:solidFill>
                  <a:srgbClr val="FFFFCC"/>
                </a:solidFill>
                <a:effectLst>
                  <a:outerShdw blurRad="38100" dist="38100" dir="2700000" rotWithShape="0">
                    <a:srgbClr val="000000">
                      <a:alpha val="43137"/>
                    </a:srgbClr>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2284" name="Slide Number"/>
          <p:cNvSpPr txBox="1">
            <a:spLocks noGrp="1"/>
          </p:cNvSpPr>
          <p:nvPr>
            <p:ph type="sldNum" sz="quarter" idx="2"/>
          </p:nvPr>
        </p:nvSpPr>
        <p:spPr>
          <a:prstGeom prst="rect">
            <a:avLst/>
          </a:prstGeom>
        </p:spPr>
        <p:txBody>
          <a:bodyPr/>
          <a:lstStyle>
            <a:lvl1pPr>
              <a:defRPr>
                <a:solidFill>
                  <a:srgbClr val="FFFFCC"/>
                </a:solidFill>
              </a:defRPr>
            </a:lvl1pPr>
          </a:lstStyle>
          <a:p>
            <a:fld id="{86CB4B4D-7CA3-9044-876B-883B54F8677D}" type="slidenum">
              <a:t>‹#›</a:t>
            </a:fld>
            <a:endParaRPr/>
          </a:p>
        </p:txBody>
      </p:sp>
    </p:spTree>
    <p:extLst>
      <p:ext uri="{BB962C8B-B14F-4D97-AF65-F5344CB8AC3E}">
        <p14:creationId xmlns:p14="http://schemas.microsoft.com/office/powerpoint/2010/main" val="1833066407"/>
      </p:ext>
    </p:extLst>
  </p:cSld>
  <p:clrMapOvr>
    <a:masterClrMapping/>
  </p:clrMapOvr>
  <p:transition spd="med"/>
</p:sldLayout>
</file>

<file path=ppt/slideLayouts/slideLayout1011.xml><?xml version="1.0" encoding="utf-8"?>
<p:sldLayout xmlns:a="http://schemas.openxmlformats.org/drawingml/2006/main" xmlns:r="http://schemas.openxmlformats.org/officeDocument/2006/relationships" xmlns:p="http://schemas.openxmlformats.org/presentationml/2006/main" type="tx">
  <p:cSld name="24_Title Slide">
    <p:bg>
      <p:bgPr>
        <a:gradFill flip="none" rotWithShape="1">
          <a:gsLst>
            <a:gs pos="0">
              <a:srgbClr val="6B2300"/>
            </a:gs>
            <a:gs pos="100000">
              <a:srgbClr val="000066"/>
            </a:gs>
          </a:gsLst>
          <a:lin ang="5400000" scaled="0"/>
        </a:gradFill>
        <a:effectLst/>
      </p:bgPr>
    </p:bg>
    <p:spTree>
      <p:nvGrpSpPr>
        <p:cNvPr id="1" name=""/>
        <p:cNvGrpSpPr/>
        <p:nvPr/>
      </p:nvGrpSpPr>
      <p:grpSpPr>
        <a:xfrm>
          <a:off x="0" y="0"/>
          <a:ext cx="0" cy="0"/>
          <a:chOff x="0" y="0"/>
          <a:chExt cx="0" cy="0"/>
        </a:xfrm>
      </p:grpSpPr>
      <p:sp>
        <p:nvSpPr>
          <p:cNvPr id="2291" name="Freeform 7"/>
          <p:cNvSpPr/>
          <p:nvPr/>
        </p:nvSpPr>
        <p:spPr>
          <a:xfrm>
            <a:off x="3587750" y="53974"/>
            <a:ext cx="1981201" cy="652464"/>
          </a:xfrm>
          <a:custGeom>
            <a:avLst/>
            <a:gdLst/>
            <a:ahLst/>
            <a:cxnLst>
              <a:cxn ang="0">
                <a:pos x="wd2" y="hd2"/>
              </a:cxn>
              <a:cxn ang="5400000">
                <a:pos x="wd2" y="hd2"/>
              </a:cxn>
              <a:cxn ang="10800000">
                <a:pos x="wd2" y="hd2"/>
              </a:cxn>
              <a:cxn ang="16200000">
                <a:pos x="wd2" y="hd2"/>
              </a:cxn>
            </a:cxnLst>
            <a:rect l="0" t="0" r="r" b="b"/>
            <a:pathLst>
              <a:path w="21600" h="21600" extrusionOk="0">
                <a:moveTo>
                  <a:pt x="277" y="3521"/>
                </a:moveTo>
                <a:lnTo>
                  <a:pt x="450" y="3258"/>
                </a:lnTo>
                <a:lnTo>
                  <a:pt x="7823" y="3258"/>
                </a:lnTo>
                <a:lnTo>
                  <a:pt x="8360" y="2102"/>
                </a:lnTo>
                <a:lnTo>
                  <a:pt x="8740" y="1419"/>
                </a:lnTo>
                <a:lnTo>
                  <a:pt x="9104" y="893"/>
                </a:lnTo>
                <a:lnTo>
                  <a:pt x="10004" y="263"/>
                </a:lnTo>
                <a:lnTo>
                  <a:pt x="10471" y="105"/>
                </a:lnTo>
                <a:lnTo>
                  <a:pt x="11060" y="0"/>
                </a:lnTo>
                <a:lnTo>
                  <a:pt x="11735" y="263"/>
                </a:lnTo>
                <a:lnTo>
                  <a:pt x="12358" y="788"/>
                </a:lnTo>
                <a:lnTo>
                  <a:pt x="12808" y="1419"/>
                </a:lnTo>
                <a:lnTo>
                  <a:pt x="13292" y="2102"/>
                </a:lnTo>
                <a:lnTo>
                  <a:pt x="13604" y="2680"/>
                </a:lnTo>
                <a:lnTo>
                  <a:pt x="13881" y="3364"/>
                </a:lnTo>
                <a:lnTo>
                  <a:pt x="20925" y="3258"/>
                </a:lnTo>
                <a:lnTo>
                  <a:pt x="21167" y="3469"/>
                </a:lnTo>
                <a:lnTo>
                  <a:pt x="21340" y="3836"/>
                </a:lnTo>
                <a:lnTo>
                  <a:pt x="21496" y="4782"/>
                </a:lnTo>
                <a:lnTo>
                  <a:pt x="21565" y="5886"/>
                </a:lnTo>
                <a:lnTo>
                  <a:pt x="21600" y="7200"/>
                </a:lnTo>
                <a:lnTo>
                  <a:pt x="21600" y="18342"/>
                </a:lnTo>
                <a:lnTo>
                  <a:pt x="14002" y="18394"/>
                </a:lnTo>
                <a:lnTo>
                  <a:pt x="12115" y="21495"/>
                </a:lnTo>
                <a:lnTo>
                  <a:pt x="9052" y="21600"/>
                </a:lnTo>
                <a:lnTo>
                  <a:pt x="7563" y="18184"/>
                </a:lnTo>
                <a:lnTo>
                  <a:pt x="796" y="18342"/>
                </a:lnTo>
                <a:lnTo>
                  <a:pt x="0" y="18342"/>
                </a:lnTo>
                <a:lnTo>
                  <a:pt x="0" y="6464"/>
                </a:lnTo>
                <a:lnTo>
                  <a:pt x="87" y="4940"/>
                </a:lnTo>
                <a:lnTo>
                  <a:pt x="156" y="4204"/>
                </a:lnTo>
                <a:lnTo>
                  <a:pt x="277" y="3521"/>
                </a:lnTo>
              </a:path>
            </a:pathLst>
          </a:custGeom>
          <a:gradFill>
            <a:gsLst>
              <a:gs pos="0">
                <a:srgbClr val="00CCFF"/>
              </a:gs>
              <a:gs pos="50000">
                <a:schemeClr val="accent3">
                  <a:lumOff val="44000"/>
                </a:schemeClr>
              </a:gs>
              <a:gs pos="100000">
                <a:srgbClr val="00CCFF"/>
              </a:gs>
            </a:gsLst>
          </a:gradFill>
          <a:ln w="12700">
            <a:miter lim="400000"/>
          </a:ln>
        </p:spPr>
        <p:txBody>
          <a:bodyPr lIns="45719" rIns="45719"/>
          <a:lstStyle/>
          <a:p>
            <a:pPr>
              <a:defRPr>
                <a:solidFill>
                  <a:srgbClr val="FFFFCC"/>
                </a:solidFill>
              </a:defRPr>
            </a:pPr>
            <a:endParaRPr/>
          </a:p>
        </p:txBody>
      </p:sp>
      <p:sp>
        <p:nvSpPr>
          <p:cNvPr id="2292" name="Oval 8"/>
          <p:cNvSpPr/>
          <p:nvPr/>
        </p:nvSpPr>
        <p:spPr>
          <a:xfrm>
            <a:off x="4205287" y="61913"/>
            <a:ext cx="766763" cy="673101"/>
          </a:xfrm>
          <a:prstGeom prst="ellipse">
            <a:avLst/>
          </a:prstGeom>
          <a:gradFill>
            <a:gsLst>
              <a:gs pos="0">
                <a:srgbClr val="00CCFF"/>
              </a:gs>
              <a:gs pos="100000">
                <a:schemeClr val="accent3">
                  <a:lumOff val="44000"/>
                </a:schemeClr>
              </a:gs>
            </a:gsLst>
            <a:path path="circle">
              <a:fillToRect l="37721" t="-19636" r="62278" b="119636"/>
            </a:path>
          </a:gradFill>
          <a:ln w="12700">
            <a:miter lim="400000"/>
          </a:ln>
        </p:spPr>
        <p:txBody>
          <a:bodyPr lIns="45719" rIns="45719"/>
          <a:lstStyle/>
          <a:p>
            <a:pPr>
              <a:defRPr>
                <a:solidFill>
                  <a:srgbClr val="FFFFCC"/>
                </a:solidFill>
              </a:defRPr>
            </a:pPr>
            <a:endParaRPr/>
          </a:p>
        </p:txBody>
      </p:sp>
      <p:sp>
        <p:nvSpPr>
          <p:cNvPr id="2293" name="Freeform 9"/>
          <p:cNvSpPr/>
          <p:nvPr/>
        </p:nvSpPr>
        <p:spPr>
          <a:xfrm>
            <a:off x="3586162" y="452437"/>
            <a:ext cx="1982789" cy="303214"/>
          </a:xfrm>
          <a:custGeom>
            <a:avLst/>
            <a:gdLst/>
            <a:ahLst/>
            <a:cxnLst>
              <a:cxn ang="0">
                <a:pos x="wd2" y="hd2"/>
              </a:cxn>
              <a:cxn ang="5400000">
                <a:pos x="wd2" y="hd2"/>
              </a:cxn>
              <a:cxn ang="10800000">
                <a:pos x="wd2" y="hd2"/>
              </a:cxn>
              <a:cxn ang="16200000">
                <a:pos x="wd2" y="hd2"/>
              </a:cxn>
            </a:cxnLst>
            <a:rect l="0" t="0" r="r" b="b"/>
            <a:pathLst>
              <a:path w="21600" h="21600" extrusionOk="0">
                <a:moveTo>
                  <a:pt x="744" y="4297"/>
                </a:moveTo>
                <a:lnTo>
                  <a:pt x="1038" y="4750"/>
                </a:lnTo>
                <a:lnTo>
                  <a:pt x="1366" y="4297"/>
                </a:lnTo>
                <a:lnTo>
                  <a:pt x="1695" y="4750"/>
                </a:lnTo>
                <a:lnTo>
                  <a:pt x="1937" y="6107"/>
                </a:lnTo>
                <a:lnTo>
                  <a:pt x="2214" y="7125"/>
                </a:lnTo>
                <a:lnTo>
                  <a:pt x="2663" y="6220"/>
                </a:lnTo>
                <a:lnTo>
                  <a:pt x="3044" y="5768"/>
                </a:lnTo>
                <a:lnTo>
                  <a:pt x="3597" y="5768"/>
                </a:lnTo>
                <a:lnTo>
                  <a:pt x="3995" y="5089"/>
                </a:lnTo>
                <a:lnTo>
                  <a:pt x="4341" y="5654"/>
                </a:lnTo>
                <a:lnTo>
                  <a:pt x="4652" y="6446"/>
                </a:lnTo>
                <a:lnTo>
                  <a:pt x="4929" y="6785"/>
                </a:lnTo>
                <a:lnTo>
                  <a:pt x="5378" y="5768"/>
                </a:lnTo>
                <a:lnTo>
                  <a:pt x="5845" y="5768"/>
                </a:lnTo>
                <a:lnTo>
                  <a:pt x="6537" y="6107"/>
                </a:lnTo>
                <a:lnTo>
                  <a:pt x="6814" y="7464"/>
                </a:lnTo>
                <a:lnTo>
                  <a:pt x="7263" y="7125"/>
                </a:lnTo>
                <a:lnTo>
                  <a:pt x="7903" y="6785"/>
                </a:lnTo>
                <a:lnTo>
                  <a:pt x="8353" y="9047"/>
                </a:lnTo>
                <a:lnTo>
                  <a:pt x="8612" y="9499"/>
                </a:lnTo>
                <a:lnTo>
                  <a:pt x="8872" y="11196"/>
                </a:lnTo>
                <a:lnTo>
                  <a:pt x="9010" y="13684"/>
                </a:lnTo>
                <a:lnTo>
                  <a:pt x="9269" y="14702"/>
                </a:lnTo>
                <a:lnTo>
                  <a:pt x="9598" y="14702"/>
                </a:lnTo>
                <a:lnTo>
                  <a:pt x="9996" y="14588"/>
                </a:lnTo>
                <a:lnTo>
                  <a:pt x="10394" y="14702"/>
                </a:lnTo>
                <a:lnTo>
                  <a:pt x="10670" y="15719"/>
                </a:lnTo>
                <a:lnTo>
                  <a:pt x="10895" y="14928"/>
                </a:lnTo>
                <a:lnTo>
                  <a:pt x="11258" y="14815"/>
                </a:lnTo>
                <a:lnTo>
                  <a:pt x="11621" y="13345"/>
                </a:lnTo>
                <a:lnTo>
                  <a:pt x="11898" y="13684"/>
                </a:lnTo>
                <a:lnTo>
                  <a:pt x="12382" y="13231"/>
                </a:lnTo>
                <a:lnTo>
                  <a:pt x="12590" y="11422"/>
                </a:lnTo>
                <a:lnTo>
                  <a:pt x="13161" y="9952"/>
                </a:lnTo>
                <a:lnTo>
                  <a:pt x="13299" y="7690"/>
                </a:lnTo>
                <a:lnTo>
                  <a:pt x="13593" y="6559"/>
                </a:lnTo>
                <a:lnTo>
                  <a:pt x="14077" y="5881"/>
                </a:lnTo>
                <a:lnTo>
                  <a:pt x="14337" y="6785"/>
                </a:lnTo>
                <a:lnTo>
                  <a:pt x="14596" y="6333"/>
                </a:lnTo>
                <a:lnTo>
                  <a:pt x="14907" y="7125"/>
                </a:lnTo>
                <a:lnTo>
                  <a:pt x="15236" y="6446"/>
                </a:lnTo>
                <a:lnTo>
                  <a:pt x="15858" y="7125"/>
                </a:lnTo>
                <a:lnTo>
                  <a:pt x="16135" y="7803"/>
                </a:lnTo>
                <a:lnTo>
                  <a:pt x="16446" y="5994"/>
                </a:lnTo>
                <a:lnTo>
                  <a:pt x="16654" y="5768"/>
                </a:lnTo>
                <a:lnTo>
                  <a:pt x="16896" y="6446"/>
                </a:lnTo>
                <a:lnTo>
                  <a:pt x="17104" y="6220"/>
                </a:lnTo>
                <a:lnTo>
                  <a:pt x="17398" y="4297"/>
                </a:lnTo>
                <a:lnTo>
                  <a:pt x="17899" y="3732"/>
                </a:lnTo>
                <a:lnTo>
                  <a:pt x="18141" y="3958"/>
                </a:lnTo>
                <a:lnTo>
                  <a:pt x="18383" y="3958"/>
                </a:lnTo>
                <a:lnTo>
                  <a:pt x="18747" y="1696"/>
                </a:lnTo>
                <a:lnTo>
                  <a:pt x="18954" y="679"/>
                </a:lnTo>
                <a:lnTo>
                  <a:pt x="19231" y="1131"/>
                </a:lnTo>
                <a:lnTo>
                  <a:pt x="19542" y="3619"/>
                </a:lnTo>
                <a:lnTo>
                  <a:pt x="19853" y="2036"/>
                </a:lnTo>
                <a:lnTo>
                  <a:pt x="20130" y="0"/>
                </a:lnTo>
                <a:lnTo>
                  <a:pt x="20389" y="113"/>
                </a:lnTo>
                <a:lnTo>
                  <a:pt x="20666" y="4297"/>
                </a:lnTo>
                <a:lnTo>
                  <a:pt x="20908" y="3619"/>
                </a:lnTo>
                <a:lnTo>
                  <a:pt x="21220" y="1809"/>
                </a:lnTo>
                <a:lnTo>
                  <a:pt x="21462" y="1809"/>
                </a:lnTo>
                <a:lnTo>
                  <a:pt x="21600" y="3166"/>
                </a:lnTo>
                <a:lnTo>
                  <a:pt x="21600" y="13797"/>
                </a:lnTo>
                <a:lnTo>
                  <a:pt x="14216" y="16285"/>
                </a:lnTo>
                <a:lnTo>
                  <a:pt x="11967" y="20695"/>
                </a:lnTo>
                <a:lnTo>
                  <a:pt x="9736" y="21600"/>
                </a:lnTo>
                <a:lnTo>
                  <a:pt x="8630" y="17642"/>
                </a:lnTo>
                <a:lnTo>
                  <a:pt x="7627" y="11083"/>
                </a:lnTo>
                <a:lnTo>
                  <a:pt x="0" y="9952"/>
                </a:lnTo>
                <a:lnTo>
                  <a:pt x="0" y="2149"/>
                </a:lnTo>
                <a:lnTo>
                  <a:pt x="121" y="3393"/>
                </a:lnTo>
                <a:lnTo>
                  <a:pt x="311" y="3732"/>
                </a:lnTo>
                <a:lnTo>
                  <a:pt x="553" y="3845"/>
                </a:lnTo>
                <a:lnTo>
                  <a:pt x="744" y="4297"/>
                </a:lnTo>
              </a:path>
            </a:pathLst>
          </a:custGeom>
          <a:solidFill>
            <a:srgbClr val="003300"/>
          </a:solidFill>
          <a:ln w="12700">
            <a:miter lim="400000"/>
          </a:ln>
        </p:spPr>
        <p:txBody>
          <a:bodyPr lIns="45719" rIns="45719"/>
          <a:lstStyle/>
          <a:p>
            <a:pPr>
              <a:defRPr>
                <a:solidFill>
                  <a:srgbClr val="FFFFCC"/>
                </a:solidFill>
              </a:defRPr>
            </a:pPr>
            <a:endParaRPr/>
          </a:p>
        </p:txBody>
      </p:sp>
      <p:sp>
        <p:nvSpPr>
          <p:cNvPr id="2294" name="Freeform 10"/>
          <p:cNvSpPr/>
          <p:nvPr/>
        </p:nvSpPr>
        <p:spPr>
          <a:xfrm>
            <a:off x="3586162" y="508000"/>
            <a:ext cx="1982789" cy="304801"/>
          </a:xfrm>
          <a:custGeom>
            <a:avLst/>
            <a:gdLst/>
            <a:ahLst/>
            <a:cxnLst>
              <a:cxn ang="0">
                <a:pos x="wd2" y="hd2"/>
              </a:cxn>
              <a:cxn ang="5400000">
                <a:pos x="wd2" y="hd2"/>
              </a:cxn>
              <a:cxn ang="10800000">
                <a:pos x="wd2" y="hd2"/>
              </a:cxn>
              <a:cxn ang="16200000">
                <a:pos x="wd2" y="hd2"/>
              </a:cxn>
            </a:cxnLst>
            <a:rect l="0" t="0" r="r" b="b"/>
            <a:pathLst>
              <a:path w="21600" h="21600" extrusionOk="0">
                <a:moveTo>
                  <a:pt x="277" y="13725"/>
                </a:moveTo>
                <a:lnTo>
                  <a:pt x="450" y="14063"/>
                </a:lnTo>
                <a:lnTo>
                  <a:pt x="7782" y="14063"/>
                </a:lnTo>
                <a:lnTo>
                  <a:pt x="7921" y="15188"/>
                </a:lnTo>
                <a:lnTo>
                  <a:pt x="8422" y="17438"/>
                </a:lnTo>
                <a:lnTo>
                  <a:pt x="8837" y="18675"/>
                </a:lnTo>
                <a:lnTo>
                  <a:pt x="9200" y="19688"/>
                </a:lnTo>
                <a:lnTo>
                  <a:pt x="9667" y="20700"/>
                </a:lnTo>
                <a:lnTo>
                  <a:pt x="10151" y="21150"/>
                </a:lnTo>
                <a:lnTo>
                  <a:pt x="10912" y="21600"/>
                </a:lnTo>
                <a:lnTo>
                  <a:pt x="11621" y="21150"/>
                </a:lnTo>
                <a:lnTo>
                  <a:pt x="12503" y="20025"/>
                </a:lnTo>
                <a:lnTo>
                  <a:pt x="13299" y="17775"/>
                </a:lnTo>
                <a:lnTo>
                  <a:pt x="13783" y="15413"/>
                </a:lnTo>
                <a:lnTo>
                  <a:pt x="14025" y="14063"/>
                </a:lnTo>
                <a:lnTo>
                  <a:pt x="20926" y="14063"/>
                </a:lnTo>
                <a:lnTo>
                  <a:pt x="21168" y="13950"/>
                </a:lnTo>
                <a:lnTo>
                  <a:pt x="21341" y="13613"/>
                </a:lnTo>
                <a:lnTo>
                  <a:pt x="21496" y="12825"/>
                </a:lnTo>
                <a:lnTo>
                  <a:pt x="21565" y="11925"/>
                </a:lnTo>
                <a:lnTo>
                  <a:pt x="21600" y="10800"/>
                </a:lnTo>
                <a:lnTo>
                  <a:pt x="21600" y="1575"/>
                </a:lnTo>
                <a:lnTo>
                  <a:pt x="21410" y="0"/>
                </a:lnTo>
                <a:lnTo>
                  <a:pt x="21306" y="450"/>
                </a:lnTo>
                <a:lnTo>
                  <a:pt x="21220" y="2025"/>
                </a:lnTo>
                <a:lnTo>
                  <a:pt x="21150" y="3825"/>
                </a:lnTo>
                <a:lnTo>
                  <a:pt x="21064" y="3712"/>
                </a:lnTo>
                <a:lnTo>
                  <a:pt x="20943" y="3600"/>
                </a:lnTo>
                <a:lnTo>
                  <a:pt x="20683" y="2700"/>
                </a:lnTo>
                <a:lnTo>
                  <a:pt x="20510" y="1912"/>
                </a:lnTo>
                <a:lnTo>
                  <a:pt x="20234" y="1575"/>
                </a:lnTo>
                <a:lnTo>
                  <a:pt x="19940" y="2362"/>
                </a:lnTo>
                <a:lnTo>
                  <a:pt x="19680" y="3712"/>
                </a:lnTo>
                <a:lnTo>
                  <a:pt x="19473" y="2812"/>
                </a:lnTo>
                <a:lnTo>
                  <a:pt x="19317" y="2700"/>
                </a:lnTo>
                <a:lnTo>
                  <a:pt x="19075" y="1912"/>
                </a:lnTo>
                <a:lnTo>
                  <a:pt x="18833" y="2137"/>
                </a:lnTo>
                <a:lnTo>
                  <a:pt x="18660" y="3037"/>
                </a:lnTo>
                <a:lnTo>
                  <a:pt x="18574" y="4275"/>
                </a:lnTo>
                <a:lnTo>
                  <a:pt x="18383" y="3712"/>
                </a:lnTo>
                <a:lnTo>
                  <a:pt x="18089" y="3712"/>
                </a:lnTo>
                <a:lnTo>
                  <a:pt x="17726" y="3150"/>
                </a:lnTo>
                <a:lnTo>
                  <a:pt x="17415" y="4275"/>
                </a:lnTo>
                <a:lnTo>
                  <a:pt x="17121" y="2700"/>
                </a:lnTo>
                <a:lnTo>
                  <a:pt x="16758" y="3712"/>
                </a:lnTo>
                <a:lnTo>
                  <a:pt x="16412" y="6187"/>
                </a:lnTo>
                <a:lnTo>
                  <a:pt x="16118" y="5287"/>
                </a:lnTo>
                <a:lnTo>
                  <a:pt x="15858" y="4387"/>
                </a:lnTo>
                <a:lnTo>
                  <a:pt x="15582" y="3825"/>
                </a:lnTo>
                <a:lnTo>
                  <a:pt x="15219" y="4275"/>
                </a:lnTo>
                <a:lnTo>
                  <a:pt x="14648" y="4950"/>
                </a:lnTo>
                <a:lnTo>
                  <a:pt x="14146" y="4162"/>
                </a:lnTo>
                <a:lnTo>
                  <a:pt x="13956" y="4837"/>
                </a:lnTo>
                <a:lnTo>
                  <a:pt x="13731" y="6412"/>
                </a:lnTo>
                <a:lnTo>
                  <a:pt x="13541" y="9112"/>
                </a:lnTo>
                <a:lnTo>
                  <a:pt x="13334" y="10462"/>
                </a:lnTo>
                <a:lnTo>
                  <a:pt x="13230" y="12488"/>
                </a:lnTo>
                <a:lnTo>
                  <a:pt x="13005" y="13275"/>
                </a:lnTo>
                <a:lnTo>
                  <a:pt x="12607" y="13725"/>
                </a:lnTo>
                <a:lnTo>
                  <a:pt x="12158" y="13950"/>
                </a:lnTo>
                <a:lnTo>
                  <a:pt x="12054" y="14850"/>
                </a:lnTo>
                <a:lnTo>
                  <a:pt x="11466" y="14625"/>
                </a:lnTo>
                <a:lnTo>
                  <a:pt x="10964" y="15413"/>
                </a:lnTo>
                <a:lnTo>
                  <a:pt x="10463" y="15300"/>
                </a:lnTo>
                <a:lnTo>
                  <a:pt x="9615" y="16313"/>
                </a:lnTo>
                <a:lnTo>
                  <a:pt x="9148" y="13725"/>
                </a:lnTo>
                <a:lnTo>
                  <a:pt x="8630" y="13050"/>
                </a:lnTo>
                <a:lnTo>
                  <a:pt x="8094" y="8550"/>
                </a:lnTo>
                <a:lnTo>
                  <a:pt x="7851" y="6412"/>
                </a:lnTo>
                <a:lnTo>
                  <a:pt x="7592" y="5850"/>
                </a:lnTo>
                <a:lnTo>
                  <a:pt x="6900" y="5287"/>
                </a:lnTo>
                <a:lnTo>
                  <a:pt x="6347" y="4725"/>
                </a:lnTo>
                <a:lnTo>
                  <a:pt x="5742" y="3712"/>
                </a:lnTo>
                <a:lnTo>
                  <a:pt x="5171" y="4725"/>
                </a:lnTo>
                <a:lnTo>
                  <a:pt x="4531" y="2700"/>
                </a:lnTo>
                <a:lnTo>
                  <a:pt x="4029" y="2700"/>
                </a:lnTo>
                <a:lnTo>
                  <a:pt x="3701" y="3937"/>
                </a:lnTo>
                <a:lnTo>
                  <a:pt x="3493" y="2925"/>
                </a:lnTo>
                <a:lnTo>
                  <a:pt x="3217" y="3600"/>
                </a:lnTo>
                <a:lnTo>
                  <a:pt x="2853" y="3712"/>
                </a:lnTo>
                <a:lnTo>
                  <a:pt x="2508" y="4162"/>
                </a:lnTo>
                <a:lnTo>
                  <a:pt x="2110" y="4950"/>
                </a:lnTo>
                <a:lnTo>
                  <a:pt x="1764" y="3937"/>
                </a:lnTo>
                <a:lnTo>
                  <a:pt x="1418" y="4500"/>
                </a:lnTo>
                <a:lnTo>
                  <a:pt x="986" y="4837"/>
                </a:lnTo>
                <a:lnTo>
                  <a:pt x="709" y="4500"/>
                </a:lnTo>
                <a:lnTo>
                  <a:pt x="190" y="4275"/>
                </a:lnTo>
                <a:lnTo>
                  <a:pt x="0" y="5287"/>
                </a:lnTo>
                <a:lnTo>
                  <a:pt x="17" y="8325"/>
                </a:lnTo>
                <a:lnTo>
                  <a:pt x="52" y="11025"/>
                </a:lnTo>
                <a:lnTo>
                  <a:pt x="156" y="13275"/>
                </a:lnTo>
                <a:lnTo>
                  <a:pt x="277" y="13725"/>
                </a:lnTo>
              </a:path>
            </a:pathLst>
          </a:custGeom>
          <a:gradFill>
            <a:gsLst>
              <a:gs pos="0">
                <a:srgbClr val="CC6600"/>
              </a:gs>
              <a:gs pos="100000">
                <a:srgbClr val="000000"/>
              </a:gs>
            </a:gsLst>
            <a:lin ang="5400000"/>
          </a:gradFill>
          <a:ln w="12700">
            <a:miter lim="400000"/>
          </a:ln>
        </p:spPr>
        <p:txBody>
          <a:bodyPr lIns="45719" rIns="45719"/>
          <a:lstStyle/>
          <a:p>
            <a:pPr>
              <a:defRPr>
                <a:solidFill>
                  <a:srgbClr val="FFFFCC"/>
                </a:solidFill>
              </a:defRPr>
            </a:pPr>
            <a:endParaRPr/>
          </a:p>
        </p:txBody>
      </p:sp>
      <p:sp>
        <p:nvSpPr>
          <p:cNvPr id="2295" name="Freeform 11"/>
          <p:cNvSpPr/>
          <p:nvPr/>
        </p:nvSpPr>
        <p:spPr>
          <a:xfrm>
            <a:off x="3598862" y="557212"/>
            <a:ext cx="1946276" cy="227014"/>
          </a:xfrm>
          <a:custGeom>
            <a:avLst/>
            <a:gdLst/>
            <a:ahLst/>
            <a:cxnLst>
              <a:cxn ang="0">
                <a:pos x="wd2" y="hd2"/>
              </a:cxn>
              <a:cxn ang="5400000">
                <a:pos x="wd2" y="hd2"/>
              </a:cxn>
              <a:cxn ang="10800000">
                <a:pos x="wd2" y="hd2"/>
              </a:cxn>
              <a:cxn ang="16200000">
                <a:pos x="wd2" y="hd2"/>
              </a:cxn>
            </a:cxnLst>
            <a:rect l="0" t="0" r="r" b="b"/>
            <a:pathLst>
              <a:path w="21600" h="21600" extrusionOk="0">
                <a:moveTo>
                  <a:pt x="5973" y="7250"/>
                </a:moveTo>
                <a:lnTo>
                  <a:pt x="5303" y="6797"/>
                </a:lnTo>
                <a:lnTo>
                  <a:pt x="4634" y="7552"/>
                </a:lnTo>
                <a:lnTo>
                  <a:pt x="3858" y="7552"/>
                </a:lnTo>
                <a:lnTo>
                  <a:pt x="2837" y="7250"/>
                </a:lnTo>
                <a:lnTo>
                  <a:pt x="1145" y="7703"/>
                </a:lnTo>
                <a:lnTo>
                  <a:pt x="705" y="7401"/>
                </a:lnTo>
                <a:lnTo>
                  <a:pt x="282" y="7703"/>
                </a:lnTo>
                <a:lnTo>
                  <a:pt x="141" y="5438"/>
                </a:lnTo>
                <a:lnTo>
                  <a:pt x="18" y="3625"/>
                </a:lnTo>
                <a:lnTo>
                  <a:pt x="0" y="6948"/>
                </a:lnTo>
                <a:lnTo>
                  <a:pt x="141" y="10120"/>
                </a:lnTo>
                <a:lnTo>
                  <a:pt x="810" y="9667"/>
                </a:lnTo>
                <a:lnTo>
                  <a:pt x="1427" y="9365"/>
                </a:lnTo>
                <a:lnTo>
                  <a:pt x="1815" y="9516"/>
                </a:lnTo>
                <a:lnTo>
                  <a:pt x="2149" y="9667"/>
                </a:lnTo>
                <a:lnTo>
                  <a:pt x="2361" y="9818"/>
                </a:lnTo>
                <a:lnTo>
                  <a:pt x="2995" y="9667"/>
                </a:lnTo>
                <a:lnTo>
                  <a:pt x="3594" y="10271"/>
                </a:lnTo>
                <a:lnTo>
                  <a:pt x="5004" y="9667"/>
                </a:lnTo>
                <a:lnTo>
                  <a:pt x="6008" y="9516"/>
                </a:lnTo>
                <a:lnTo>
                  <a:pt x="6854" y="9667"/>
                </a:lnTo>
                <a:lnTo>
                  <a:pt x="7752" y="9667"/>
                </a:lnTo>
                <a:lnTo>
                  <a:pt x="8192" y="13897"/>
                </a:lnTo>
                <a:lnTo>
                  <a:pt x="8545" y="15860"/>
                </a:lnTo>
                <a:lnTo>
                  <a:pt x="9285" y="19787"/>
                </a:lnTo>
                <a:lnTo>
                  <a:pt x="9831" y="20543"/>
                </a:lnTo>
                <a:lnTo>
                  <a:pt x="10500" y="21600"/>
                </a:lnTo>
                <a:lnTo>
                  <a:pt x="11311" y="21600"/>
                </a:lnTo>
                <a:lnTo>
                  <a:pt x="12051" y="20694"/>
                </a:lnTo>
                <a:lnTo>
                  <a:pt x="12826" y="18277"/>
                </a:lnTo>
                <a:lnTo>
                  <a:pt x="13390" y="16011"/>
                </a:lnTo>
                <a:lnTo>
                  <a:pt x="13848" y="12386"/>
                </a:lnTo>
                <a:lnTo>
                  <a:pt x="14200" y="10876"/>
                </a:lnTo>
                <a:lnTo>
                  <a:pt x="14570" y="10120"/>
                </a:lnTo>
                <a:lnTo>
                  <a:pt x="15451" y="11178"/>
                </a:lnTo>
                <a:lnTo>
                  <a:pt x="16508" y="10271"/>
                </a:lnTo>
                <a:lnTo>
                  <a:pt x="17530" y="10422"/>
                </a:lnTo>
                <a:lnTo>
                  <a:pt x="17988" y="10120"/>
                </a:lnTo>
                <a:lnTo>
                  <a:pt x="18869" y="10573"/>
                </a:lnTo>
                <a:lnTo>
                  <a:pt x="19697" y="10120"/>
                </a:lnTo>
                <a:lnTo>
                  <a:pt x="20437" y="10876"/>
                </a:lnTo>
                <a:lnTo>
                  <a:pt x="21336" y="10422"/>
                </a:lnTo>
                <a:lnTo>
                  <a:pt x="21547" y="8459"/>
                </a:lnTo>
                <a:lnTo>
                  <a:pt x="21600" y="5136"/>
                </a:lnTo>
                <a:lnTo>
                  <a:pt x="21565" y="0"/>
                </a:lnTo>
                <a:lnTo>
                  <a:pt x="21336" y="5589"/>
                </a:lnTo>
                <a:lnTo>
                  <a:pt x="21212" y="8308"/>
                </a:lnTo>
                <a:lnTo>
                  <a:pt x="20631" y="8912"/>
                </a:lnTo>
                <a:lnTo>
                  <a:pt x="19592" y="8761"/>
                </a:lnTo>
                <a:lnTo>
                  <a:pt x="18746" y="8459"/>
                </a:lnTo>
                <a:lnTo>
                  <a:pt x="17319" y="8157"/>
                </a:lnTo>
                <a:lnTo>
                  <a:pt x="16579" y="8761"/>
                </a:lnTo>
                <a:lnTo>
                  <a:pt x="15592" y="8459"/>
                </a:lnTo>
                <a:lnTo>
                  <a:pt x="14993" y="9365"/>
                </a:lnTo>
                <a:lnTo>
                  <a:pt x="14588" y="8308"/>
                </a:lnTo>
                <a:lnTo>
                  <a:pt x="14359" y="8006"/>
                </a:lnTo>
                <a:lnTo>
                  <a:pt x="14165" y="6948"/>
                </a:lnTo>
                <a:lnTo>
                  <a:pt x="14253" y="4834"/>
                </a:lnTo>
                <a:lnTo>
                  <a:pt x="14253" y="2568"/>
                </a:lnTo>
                <a:lnTo>
                  <a:pt x="14059" y="3323"/>
                </a:lnTo>
                <a:lnTo>
                  <a:pt x="13848" y="7401"/>
                </a:lnTo>
                <a:lnTo>
                  <a:pt x="13390" y="10876"/>
                </a:lnTo>
                <a:lnTo>
                  <a:pt x="13126" y="13141"/>
                </a:lnTo>
                <a:lnTo>
                  <a:pt x="12650" y="15256"/>
                </a:lnTo>
                <a:lnTo>
                  <a:pt x="12350" y="14803"/>
                </a:lnTo>
                <a:lnTo>
                  <a:pt x="11822" y="16917"/>
                </a:lnTo>
                <a:lnTo>
                  <a:pt x="11346" y="17824"/>
                </a:lnTo>
                <a:lnTo>
                  <a:pt x="10888" y="18730"/>
                </a:lnTo>
                <a:lnTo>
                  <a:pt x="10307" y="16313"/>
                </a:lnTo>
                <a:lnTo>
                  <a:pt x="9813" y="16615"/>
                </a:lnTo>
                <a:lnTo>
                  <a:pt x="9620" y="13897"/>
                </a:lnTo>
                <a:lnTo>
                  <a:pt x="9162" y="14048"/>
                </a:lnTo>
                <a:lnTo>
                  <a:pt x="8932" y="14803"/>
                </a:lnTo>
                <a:lnTo>
                  <a:pt x="8562" y="12990"/>
                </a:lnTo>
                <a:lnTo>
                  <a:pt x="8263" y="11631"/>
                </a:lnTo>
                <a:lnTo>
                  <a:pt x="8122" y="9365"/>
                </a:lnTo>
                <a:lnTo>
                  <a:pt x="7858" y="4380"/>
                </a:lnTo>
                <a:lnTo>
                  <a:pt x="7611" y="3625"/>
                </a:lnTo>
                <a:lnTo>
                  <a:pt x="7488" y="6646"/>
                </a:lnTo>
                <a:lnTo>
                  <a:pt x="7276" y="6495"/>
                </a:lnTo>
                <a:lnTo>
                  <a:pt x="6554" y="8308"/>
                </a:lnTo>
                <a:lnTo>
                  <a:pt x="5973" y="7250"/>
                </a:lnTo>
              </a:path>
            </a:pathLst>
          </a:custGeom>
          <a:solidFill>
            <a:srgbClr val="000066"/>
          </a:solidFill>
          <a:ln w="12700">
            <a:miter lim="400000"/>
          </a:ln>
        </p:spPr>
        <p:txBody>
          <a:bodyPr lIns="45719" rIns="45719"/>
          <a:lstStyle/>
          <a:p>
            <a:pPr>
              <a:defRPr>
                <a:solidFill>
                  <a:srgbClr val="FFFFCC"/>
                </a:solidFill>
              </a:defRPr>
            </a:pPr>
            <a:endParaRPr/>
          </a:p>
        </p:txBody>
      </p:sp>
      <p:sp>
        <p:nvSpPr>
          <p:cNvPr id="2296" name="Freeform 12"/>
          <p:cNvSpPr/>
          <p:nvPr/>
        </p:nvSpPr>
        <p:spPr>
          <a:xfrm>
            <a:off x="4868862" y="249238"/>
            <a:ext cx="120651" cy="404813"/>
          </a:xfrm>
          <a:custGeom>
            <a:avLst/>
            <a:gdLst/>
            <a:ahLst/>
            <a:cxnLst>
              <a:cxn ang="0">
                <a:pos x="wd2" y="hd2"/>
              </a:cxn>
              <a:cxn ang="5400000">
                <a:pos x="wd2" y="hd2"/>
              </a:cxn>
              <a:cxn ang="10800000">
                <a:pos x="wd2" y="hd2"/>
              </a:cxn>
              <a:cxn ang="16200000">
                <a:pos x="wd2" y="hd2"/>
              </a:cxn>
            </a:cxnLst>
            <a:rect l="0" t="0" r="r" b="b"/>
            <a:pathLst>
              <a:path w="21600" h="21600" extrusionOk="0">
                <a:moveTo>
                  <a:pt x="14495" y="508"/>
                </a:moveTo>
                <a:lnTo>
                  <a:pt x="13358" y="2118"/>
                </a:lnTo>
                <a:lnTo>
                  <a:pt x="21600" y="2287"/>
                </a:lnTo>
                <a:lnTo>
                  <a:pt x="18474" y="5167"/>
                </a:lnTo>
                <a:lnTo>
                  <a:pt x="18758" y="7369"/>
                </a:lnTo>
                <a:lnTo>
                  <a:pt x="20747" y="9318"/>
                </a:lnTo>
                <a:lnTo>
                  <a:pt x="17337" y="11266"/>
                </a:lnTo>
                <a:lnTo>
                  <a:pt x="16200" y="13299"/>
                </a:lnTo>
                <a:lnTo>
                  <a:pt x="14495" y="15332"/>
                </a:lnTo>
                <a:lnTo>
                  <a:pt x="11937" y="16687"/>
                </a:lnTo>
                <a:lnTo>
                  <a:pt x="9095" y="18042"/>
                </a:lnTo>
                <a:lnTo>
                  <a:pt x="5684" y="19482"/>
                </a:lnTo>
                <a:lnTo>
                  <a:pt x="3695" y="20414"/>
                </a:lnTo>
                <a:lnTo>
                  <a:pt x="0" y="21600"/>
                </a:lnTo>
                <a:lnTo>
                  <a:pt x="2274" y="19482"/>
                </a:lnTo>
                <a:lnTo>
                  <a:pt x="6821" y="17958"/>
                </a:lnTo>
                <a:lnTo>
                  <a:pt x="5968" y="16264"/>
                </a:lnTo>
                <a:lnTo>
                  <a:pt x="10232" y="14146"/>
                </a:lnTo>
                <a:lnTo>
                  <a:pt x="12505" y="11605"/>
                </a:lnTo>
                <a:lnTo>
                  <a:pt x="11368" y="9148"/>
                </a:lnTo>
                <a:lnTo>
                  <a:pt x="12221" y="7200"/>
                </a:lnTo>
                <a:lnTo>
                  <a:pt x="11368" y="5760"/>
                </a:lnTo>
                <a:lnTo>
                  <a:pt x="5400" y="3049"/>
                </a:lnTo>
                <a:lnTo>
                  <a:pt x="1705" y="254"/>
                </a:lnTo>
                <a:lnTo>
                  <a:pt x="14211" y="0"/>
                </a:lnTo>
                <a:lnTo>
                  <a:pt x="14495" y="508"/>
                </a:lnTo>
              </a:path>
            </a:pathLst>
          </a:custGeom>
          <a:gradFill>
            <a:gsLst>
              <a:gs pos="0">
                <a:schemeClr val="accent3">
                  <a:lumOff val="44000"/>
                </a:schemeClr>
              </a:gs>
              <a:gs pos="50000">
                <a:srgbClr val="00CCFF"/>
              </a:gs>
              <a:gs pos="100000">
                <a:schemeClr val="accent3">
                  <a:lumOff val="44000"/>
                </a:schemeClr>
              </a:gs>
            </a:gsLst>
          </a:gradFill>
          <a:ln w="12700">
            <a:miter lim="400000"/>
          </a:ln>
        </p:spPr>
        <p:txBody>
          <a:bodyPr lIns="45719" rIns="45719"/>
          <a:lstStyle/>
          <a:p>
            <a:pPr>
              <a:defRPr>
                <a:solidFill>
                  <a:srgbClr val="FFFFCC"/>
                </a:solidFill>
              </a:defRPr>
            </a:pPr>
            <a:endParaRPr/>
          </a:p>
        </p:txBody>
      </p:sp>
      <p:sp>
        <p:nvSpPr>
          <p:cNvPr id="2297" name="Freeform 13"/>
          <p:cNvSpPr/>
          <p:nvPr/>
        </p:nvSpPr>
        <p:spPr>
          <a:xfrm>
            <a:off x="3605212" y="19050"/>
            <a:ext cx="1951038" cy="411163"/>
          </a:xfrm>
          <a:custGeom>
            <a:avLst/>
            <a:gdLst/>
            <a:ahLst/>
            <a:cxnLst>
              <a:cxn ang="0">
                <a:pos x="wd2" y="hd2"/>
              </a:cxn>
              <a:cxn ang="5400000">
                <a:pos x="wd2" y="hd2"/>
              </a:cxn>
              <a:cxn ang="10800000">
                <a:pos x="wd2" y="hd2"/>
              </a:cxn>
              <a:cxn ang="16200000">
                <a:pos x="wd2" y="hd2"/>
              </a:cxn>
            </a:cxnLst>
            <a:rect l="0" t="0" r="r" b="b"/>
            <a:pathLst>
              <a:path w="21600" h="21600" extrusionOk="0">
                <a:moveTo>
                  <a:pt x="0" y="14595"/>
                </a:moveTo>
                <a:lnTo>
                  <a:pt x="0" y="21600"/>
                </a:lnTo>
                <a:lnTo>
                  <a:pt x="53" y="18848"/>
                </a:lnTo>
                <a:lnTo>
                  <a:pt x="70" y="16763"/>
                </a:lnTo>
                <a:lnTo>
                  <a:pt x="88" y="12843"/>
                </a:lnTo>
                <a:lnTo>
                  <a:pt x="141" y="11008"/>
                </a:lnTo>
                <a:lnTo>
                  <a:pt x="281" y="10341"/>
                </a:lnTo>
                <a:lnTo>
                  <a:pt x="404" y="10842"/>
                </a:lnTo>
                <a:lnTo>
                  <a:pt x="580" y="10925"/>
                </a:lnTo>
                <a:lnTo>
                  <a:pt x="826" y="11509"/>
                </a:lnTo>
                <a:lnTo>
                  <a:pt x="984" y="12176"/>
                </a:lnTo>
                <a:lnTo>
                  <a:pt x="1160" y="12176"/>
                </a:lnTo>
                <a:lnTo>
                  <a:pt x="1318" y="11759"/>
                </a:lnTo>
                <a:lnTo>
                  <a:pt x="1494" y="10675"/>
                </a:lnTo>
                <a:lnTo>
                  <a:pt x="1634" y="10758"/>
                </a:lnTo>
                <a:lnTo>
                  <a:pt x="1898" y="11592"/>
                </a:lnTo>
                <a:lnTo>
                  <a:pt x="2214" y="12426"/>
                </a:lnTo>
                <a:lnTo>
                  <a:pt x="2390" y="12593"/>
                </a:lnTo>
                <a:lnTo>
                  <a:pt x="2671" y="12009"/>
                </a:lnTo>
                <a:lnTo>
                  <a:pt x="3005" y="13177"/>
                </a:lnTo>
                <a:lnTo>
                  <a:pt x="3251" y="12593"/>
                </a:lnTo>
                <a:lnTo>
                  <a:pt x="3656" y="11509"/>
                </a:lnTo>
                <a:lnTo>
                  <a:pt x="3902" y="11509"/>
                </a:lnTo>
                <a:lnTo>
                  <a:pt x="4183" y="10592"/>
                </a:lnTo>
                <a:lnTo>
                  <a:pt x="4376" y="10175"/>
                </a:lnTo>
                <a:lnTo>
                  <a:pt x="4657" y="11342"/>
                </a:lnTo>
                <a:lnTo>
                  <a:pt x="4886" y="11008"/>
                </a:lnTo>
                <a:lnTo>
                  <a:pt x="5079" y="11509"/>
                </a:lnTo>
                <a:lnTo>
                  <a:pt x="5360" y="11509"/>
                </a:lnTo>
                <a:lnTo>
                  <a:pt x="5483" y="11926"/>
                </a:lnTo>
                <a:lnTo>
                  <a:pt x="5677" y="11509"/>
                </a:lnTo>
                <a:lnTo>
                  <a:pt x="5817" y="10341"/>
                </a:lnTo>
                <a:lnTo>
                  <a:pt x="6362" y="11425"/>
                </a:lnTo>
                <a:lnTo>
                  <a:pt x="6608" y="12676"/>
                </a:lnTo>
                <a:lnTo>
                  <a:pt x="6714" y="14678"/>
                </a:lnTo>
                <a:lnTo>
                  <a:pt x="7891" y="10091"/>
                </a:lnTo>
                <a:lnTo>
                  <a:pt x="8172" y="8423"/>
                </a:lnTo>
                <a:lnTo>
                  <a:pt x="8454" y="7589"/>
                </a:lnTo>
                <a:lnTo>
                  <a:pt x="8770" y="6922"/>
                </a:lnTo>
                <a:lnTo>
                  <a:pt x="8717" y="8173"/>
                </a:lnTo>
                <a:lnTo>
                  <a:pt x="8366" y="10258"/>
                </a:lnTo>
                <a:lnTo>
                  <a:pt x="8594" y="9924"/>
                </a:lnTo>
                <a:lnTo>
                  <a:pt x="8928" y="9174"/>
                </a:lnTo>
                <a:lnTo>
                  <a:pt x="9174" y="9674"/>
                </a:lnTo>
                <a:lnTo>
                  <a:pt x="9332" y="11008"/>
                </a:lnTo>
                <a:lnTo>
                  <a:pt x="9245" y="12176"/>
                </a:lnTo>
                <a:lnTo>
                  <a:pt x="9561" y="12343"/>
                </a:lnTo>
                <a:lnTo>
                  <a:pt x="9825" y="13177"/>
                </a:lnTo>
                <a:lnTo>
                  <a:pt x="9930" y="14178"/>
                </a:lnTo>
                <a:lnTo>
                  <a:pt x="10159" y="13927"/>
                </a:lnTo>
                <a:lnTo>
                  <a:pt x="10299" y="14845"/>
                </a:lnTo>
                <a:lnTo>
                  <a:pt x="10510" y="16346"/>
                </a:lnTo>
                <a:lnTo>
                  <a:pt x="10686" y="16096"/>
                </a:lnTo>
                <a:lnTo>
                  <a:pt x="10580" y="14845"/>
                </a:lnTo>
                <a:lnTo>
                  <a:pt x="10510" y="13510"/>
                </a:lnTo>
                <a:lnTo>
                  <a:pt x="10369" y="13010"/>
                </a:lnTo>
                <a:lnTo>
                  <a:pt x="10211" y="12093"/>
                </a:lnTo>
                <a:lnTo>
                  <a:pt x="10299" y="10175"/>
                </a:lnTo>
                <a:lnTo>
                  <a:pt x="10176" y="8840"/>
                </a:lnTo>
                <a:lnTo>
                  <a:pt x="9860" y="8590"/>
                </a:lnTo>
                <a:lnTo>
                  <a:pt x="9948" y="7589"/>
                </a:lnTo>
                <a:lnTo>
                  <a:pt x="10159" y="6755"/>
                </a:lnTo>
                <a:lnTo>
                  <a:pt x="9614" y="6839"/>
                </a:lnTo>
                <a:lnTo>
                  <a:pt x="9860" y="6255"/>
                </a:lnTo>
                <a:lnTo>
                  <a:pt x="10317" y="5337"/>
                </a:lnTo>
                <a:lnTo>
                  <a:pt x="10088" y="5171"/>
                </a:lnTo>
                <a:lnTo>
                  <a:pt x="9491" y="5921"/>
                </a:lnTo>
                <a:lnTo>
                  <a:pt x="9209" y="5421"/>
                </a:lnTo>
                <a:lnTo>
                  <a:pt x="9403" y="4670"/>
                </a:lnTo>
                <a:lnTo>
                  <a:pt x="9825" y="4420"/>
                </a:lnTo>
                <a:lnTo>
                  <a:pt x="10176" y="4170"/>
                </a:lnTo>
                <a:lnTo>
                  <a:pt x="10545" y="3503"/>
                </a:lnTo>
                <a:lnTo>
                  <a:pt x="11160" y="3086"/>
                </a:lnTo>
                <a:lnTo>
                  <a:pt x="11600" y="3419"/>
                </a:lnTo>
                <a:lnTo>
                  <a:pt x="11881" y="4587"/>
                </a:lnTo>
                <a:lnTo>
                  <a:pt x="12162" y="5254"/>
                </a:lnTo>
                <a:lnTo>
                  <a:pt x="12373" y="4754"/>
                </a:lnTo>
                <a:lnTo>
                  <a:pt x="12672" y="5004"/>
                </a:lnTo>
                <a:lnTo>
                  <a:pt x="13023" y="6005"/>
                </a:lnTo>
                <a:lnTo>
                  <a:pt x="13322" y="7339"/>
                </a:lnTo>
                <a:lnTo>
                  <a:pt x="13586" y="9007"/>
                </a:lnTo>
                <a:lnTo>
                  <a:pt x="14007" y="9591"/>
                </a:lnTo>
                <a:lnTo>
                  <a:pt x="14341" y="10675"/>
                </a:lnTo>
                <a:lnTo>
                  <a:pt x="14552" y="11592"/>
                </a:lnTo>
                <a:lnTo>
                  <a:pt x="14869" y="12593"/>
                </a:lnTo>
                <a:lnTo>
                  <a:pt x="15220" y="12259"/>
                </a:lnTo>
                <a:lnTo>
                  <a:pt x="15449" y="11759"/>
                </a:lnTo>
                <a:lnTo>
                  <a:pt x="15888" y="11759"/>
                </a:lnTo>
                <a:lnTo>
                  <a:pt x="16117" y="10508"/>
                </a:lnTo>
                <a:lnTo>
                  <a:pt x="16310" y="10675"/>
                </a:lnTo>
                <a:lnTo>
                  <a:pt x="16450" y="10675"/>
                </a:lnTo>
                <a:lnTo>
                  <a:pt x="16626" y="11175"/>
                </a:lnTo>
                <a:lnTo>
                  <a:pt x="16820" y="11592"/>
                </a:lnTo>
                <a:lnTo>
                  <a:pt x="16960" y="10758"/>
                </a:lnTo>
                <a:lnTo>
                  <a:pt x="17118" y="10508"/>
                </a:lnTo>
                <a:lnTo>
                  <a:pt x="17241" y="10842"/>
                </a:lnTo>
                <a:lnTo>
                  <a:pt x="17382" y="10341"/>
                </a:lnTo>
                <a:lnTo>
                  <a:pt x="17663" y="11008"/>
                </a:lnTo>
                <a:lnTo>
                  <a:pt x="17839" y="12176"/>
                </a:lnTo>
                <a:lnTo>
                  <a:pt x="18015" y="12259"/>
                </a:lnTo>
                <a:lnTo>
                  <a:pt x="18138" y="12426"/>
                </a:lnTo>
                <a:lnTo>
                  <a:pt x="18296" y="12009"/>
                </a:lnTo>
                <a:lnTo>
                  <a:pt x="18419" y="11509"/>
                </a:lnTo>
                <a:lnTo>
                  <a:pt x="18524" y="11342"/>
                </a:lnTo>
                <a:lnTo>
                  <a:pt x="18683" y="10842"/>
                </a:lnTo>
                <a:lnTo>
                  <a:pt x="18876" y="10842"/>
                </a:lnTo>
                <a:lnTo>
                  <a:pt x="19052" y="11592"/>
                </a:lnTo>
                <a:lnTo>
                  <a:pt x="19315" y="12176"/>
                </a:lnTo>
                <a:lnTo>
                  <a:pt x="19544" y="11592"/>
                </a:lnTo>
                <a:lnTo>
                  <a:pt x="19667" y="11342"/>
                </a:lnTo>
                <a:lnTo>
                  <a:pt x="19825" y="11592"/>
                </a:lnTo>
                <a:lnTo>
                  <a:pt x="19948" y="11759"/>
                </a:lnTo>
                <a:lnTo>
                  <a:pt x="20106" y="12426"/>
                </a:lnTo>
                <a:lnTo>
                  <a:pt x="20282" y="12426"/>
                </a:lnTo>
                <a:lnTo>
                  <a:pt x="20493" y="12176"/>
                </a:lnTo>
                <a:lnTo>
                  <a:pt x="20739" y="11926"/>
                </a:lnTo>
                <a:lnTo>
                  <a:pt x="21038" y="11509"/>
                </a:lnTo>
                <a:lnTo>
                  <a:pt x="21248" y="11926"/>
                </a:lnTo>
                <a:lnTo>
                  <a:pt x="21372" y="12510"/>
                </a:lnTo>
                <a:lnTo>
                  <a:pt x="21459" y="13761"/>
                </a:lnTo>
                <a:lnTo>
                  <a:pt x="21530" y="15762"/>
                </a:lnTo>
                <a:lnTo>
                  <a:pt x="21600" y="18514"/>
                </a:lnTo>
                <a:lnTo>
                  <a:pt x="21600" y="11425"/>
                </a:lnTo>
                <a:lnTo>
                  <a:pt x="21565" y="10508"/>
                </a:lnTo>
                <a:lnTo>
                  <a:pt x="21512" y="9341"/>
                </a:lnTo>
                <a:lnTo>
                  <a:pt x="21407" y="8340"/>
                </a:lnTo>
                <a:lnTo>
                  <a:pt x="21178" y="7923"/>
                </a:lnTo>
                <a:lnTo>
                  <a:pt x="20862" y="7756"/>
                </a:lnTo>
                <a:lnTo>
                  <a:pt x="20598" y="7923"/>
                </a:lnTo>
                <a:lnTo>
                  <a:pt x="20317" y="7589"/>
                </a:lnTo>
                <a:lnTo>
                  <a:pt x="20036" y="8423"/>
                </a:lnTo>
                <a:lnTo>
                  <a:pt x="19755" y="8006"/>
                </a:lnTo>
                <a:lnTo>
                  <a:pt x="19509" y="7756"/>
                </a:lnTo>
                <a:lnTo>
                  <a:pt x="19315" y="7756"/>
                </a:lnTo>
                <a:lnTo>
                  <a:pt x="18823" y="8006"/>
                </a:lnTo>
                <a:lnTo>
                  <a:pt x="18559" y="8173"/>
                </a:lnTo>
                <a:lnTo>
                  <a:pt x="18278" y="7923"/>
                </a:lnTo>
                <a:lnTo>
                  <a:pt x="17997" y="8256"/>
                </a:lnTo>
                <a:lnTo>
                  <a:pt x="17646" y="7923"/>
                </a:lnTo>
                <a:lnTo>
                  <a:pt x="17505" y="7756"/>
                </a:lnTo>
                <a:lnTo>
                  <a:pt x="17241" y="7756"/>
                </a:lnTo>
                <a:lnTo>
                  <a:pt x="16978" y="7589"/>
                </a:lnTo>
                <a:lnTo>
                  <a:pt x="16784" y="8006"/>
                </a:lnTo>
                <a:lnTo>
                  <a:pt x="16626" y="7923"/>
                </a:lnTo>
                <a:lnTo>
                  <a:pt x="16275" y="7756"/>
                </a:lnTo>
                <a:lnTo>
                  <a:pt x="15976" y="8006"/>
                </a:lnTo>
                <a:lnTo>
                  <a:pt x="15712" y="8006"/>
                </a:lnTo>
                <a:lnTo>
                  <a:pt x="15396" y="7589"/>
                </a:lnTo>
                <a:lnTo>
                  <a:pt x="15132" y="8090"/>
                </a:lnTo>
                <a:lnTo>
                  <a:pt x="14921" y="7756"/>
                </a:lnTo>
                <a:lnTo>
                  <a:pt x="14728" y="8256"/>
                </a:lnTo>
                <a:lnTo>
                  <a:pt x="14517" y="8006"/>
                </a:lnTo>
                <a:lnTo>
                  <a:pt x="14271" y="7756"/>
                </a:lnTo>
                <a:lnTo>
                  <a:pt x="14131" y="7339"/>
                </a:lnTo>
                <a:lnTo>
                  <a:pt x="13797" y="5754"/>
                </a:lnTo>
                <a:lnTo>
                  <a:pt x="13428" y="4337"/>
                </a:lnTo>
                <a:lnTo>
                  <a:pt x="13094" y="3336"/>
                </a:lnTo>
                <a:lnTo>
                  <a:pt x="12777" y="2502"/>
                </a:lnTo>
                <a:lnTo>
                  <a:pt x="12303" y="1418"/>
                </a:lnTo>
                <a:lnTo>
                  <a:pt x="11811" y="667"/>
                </a:lnTo>
                <a:lnTo>
                  <a:pt x="11318" y="167"/>
                </a:lnTo>
                <a:lnTo>
                  <a:pt x="10844" y="0"/>
                </a:lnTo>
                <a:lnTo>
                  <a:pt x="10387" y="167"/>
                </a:lnTo>
                <a:lnTo>
                  <a:pt x="9842" y="667"/>
                </a:lnTo>
                <a:lnTo>
                  <a:pt x="9280" y="1418"/>
                </a:lnTo>
                <a:lnTo>
                  <a:pt x="8788" y="2419"/>
                </a:lnTo>
                <a:lnTo>
                  <a:pt x="8331" y="3753"/>
                </a:lnTo>
                <a:lnTo>
                  <a:pt x="7944" y="5254"/>
                </a:lnTo>
                <a:lnTo>
                  <a:pt x="7487" y="7256"/>
                </a:lnTo>
                <a:lnTo>
                  <a:pt x="7013" y="7923"/>
                </a:lnTo>
                <a:lnTo>
                  <a:pt x="6608" y="8256"/>
                </a:lnTo>
                <a:lnTo>
                  <a:pt x="6186" y="8423"/>
                </a:lnTo>
                <a:lnTo>
                  <a:pt x="5765" y="8090"/>
                </a:lnTo>
                <a:lnTo>
                  <a:pt x="4376" y="8090"/>
                </a:lnTo>
                <a:lnTo>
                  <a:pt x="4060" y="8006"/>
                </a:lnTo>
                <a:lnTo>
                  <a:pt x="3164" y="8256"/>
                </a:lnTo>
                <a:lnTo>
                  <a:pt x="2601" y="8090"/>
                </a:lnTo>
                <a:lnTo>
                  <a:pt x="1916" y="7756"/>
                </a:lnTo>
                <a:lnTo>
                  <a:pt x="1072" y="7923"/>
                </a:lnTo>
                <a:lnTo>
                  <a:pt x="562" y="7923"/>
                </a:lnTo>
                <a:lnTo>
                  <a:pt x="334" y="8006"/>
                </a:lnTo>
                <a:lnTo>
                  <a:pt x="176" y="8423"/>
                </a:lnTo>
                <a:lnTo>
                  <a:pt x="35" y="9424"/>
                </a:lnTo>
                <a:lnTo>
                  <a:pt x="0" y="11008"/>
                </a:lnTo>
                <a:lnTo>
                  <a:pt x="0" y="14595"/>
                </a:lnTo>
              </a:path>
            </a:pathLst>
          </a:custGeom>
          <a:solidFill>
            <a:schemeClr val="accent3">
              <a:lumOff val="44000"/>
            </a:schemeClr>
          </a:solidFill>
          <a:ln w="12700">
            <a:miter lim="400000"/>
          </a:ln>
        </p:spPr>
        <p:txBody>
          <a:bodyPr lIns="45719" rIns="45719"/>
          <a:lstStyle/>
          <a:p>
            <a:pPr>
              <a:defRPr>
                <a:solidFill>
                  <a:srgbClr val="FFFFCC"/>
                </a:solidFill>
              </a:defRPr>
            </a:pPr>
            <a:endParaRPr/>
          </a:p>
        </p:txBody>
      </p:sp>
      <p:sp>
        <p:nvSpPr>
          <p:cNvPr id="2298" name="Freeform 14"/>
          <p:cNvSpPr/>
          <p:nvPr/>
        </p:nvSpPr>
        <p:spPr>
          <a:xfrm>
            <a:off x="4191000" y="234949"/>
            <a:ext cx="88901" cy="398464"/>
          </a:xfrm>
          <a:custGeom>
            <a:avLst/>
            <a:gdLst/>
            <a:ahLst/>
            <a:cxnLst>
              <a:cxn ang="0">
                <a:pos x="wd2" y="hd2"/>
              </a:cxn>
              <a:cxn ang="5400000">
                <a:pos x="wd2" y="hd2"/>
              </a:cxn>
              <a:cxn ang="10800000">
                <a:pos x="wd2" y="hd2"/>
              </a:cxn>
              <a:cxn ang="16200000">
                <a:pos x="wd2" y="hd2"/>
              </a:cxn>
            </a:cxnLst>
            <a:rect l="0" t="0" r="r" b="b"/>
            <a:pathLst>
              <a:path w="21600" h="21600" extrusionOk="0">
                <a:moveTo>
                  <a:pt x="5014" y="516"/>
                </a:moveTo>
                <a:lnTo>
                  <a:pt x="6557" y="2151"/>
                </a:lnTo>
                <a:lnTo>
                  <a:pt x="5014" y="2926"/>
                </a:lnTo>
                <a:lnTo>
                  <a:pt x="2314" y="5335"/>
                </a:lnTo>
                <a:lnTo>
                  <a:pt x="386" y="7401"/>
                </a:lnTo>
                <a:lnTo>
                  <a:pt x="0" y="9294"/>
                </a:lnTo>
                <a:lnTo>
                  <a:pt x="1929" y="11618"/>
                </a:lnTo>
                <a:lnTo>
                  <a:pt x="3086" y="13769"/>
                </a:lnTo>
                <a:lnTo>
                  <a:pt x="5014" y="15834"/>
                </a:lnTo>
                <a:lnTo>
                  <a:pt x="10414" y="17211"/>
                </a:lnTo>
                <a:lnTo>
                  <a:pt x="12343" y="18674"/>
                </a:lnTo>
                <a:lnTo>
                  <a:pt x="17357" y="20137"/>
                </a:lnTo>
                <a:lnTo>
                  <a:pt x="21600" y="21600"/>
                </a:lnTo>
                <a:lnTo>
                  <a:pt x="19671" y="20223"/>
                </a:lnTo>
                <a:lnTo>
                  <a:pt x="15429" y="18588"/>
                </a:lnTo>
                <a:lnTo>
                  <a:pt x="16586" y="16867"/>
                </a:lnTo>
                <a:lnTo>
                  <a:pt x="10800" y="14629"/>
                </a:lnTo>
                <a:lnTo>
                  <a:pt x="5786" y="12048"/>
                </a:lnTo>
                <a:lnTo>
                  <a:pt x="4629" y="8089"/>
                </a:lnTo>
                <a:lnTo>
                  <a:pt x="6557" y="5508"/>
                </a:lnTo>
                <a:lnTo>
                  <a:pt x="9643" y="2926"/>
                </a:lnTo>
                <a:lnTo>
                  <a:pt x="10414" y="1033"/>
                </a:lnTo>
                <a:lnTo>
                  <a:pt x="5786" y="0"/>
                </a:lnTo>
                <a:lnTo>
                  <a:pt x="5014" y="516"/>
                </a:lnTo>
              </a:path>
            </a:pathLst>
          </a:custGeom>
          <a:solidFill>
            <a:schemeClr val="accent3">
              <a:lumOff val="44000"/>
            </a:schemeClr>
          </a:solidFill>
          <a:ln w="12700">
            <a:miter lim="400000"/>
          </a:ln>
        </p:spPr>
        <p:txBody>
          <a:bodyPr lIns="45719" rIns="45719"/>
          <a:lstStyle/>
          <a:p>
            <a:pPr>
              <a:defRPr>
                <a:solidFill>
                  <a:srgbClr val="FFFFCC"/>
                </a:solidFill>
              </a:defRPr>
            </a:pPr>
            <a:endParaRPr/>
          </a:p>
        </p:txBody>
      </p:sp>
      <p:grpSp>
        <p:nvGrpSpPr>
          <p:cNvPr id="2304" name="Group 15"/>
          <p:cNvGrpSpPr/>
          <p:nvPr/>
        </p:nvGrpSpPr>
        <p:grpSpPr>
          <a:xfrm>
            <a:off x="63500" y="153987"/>
            <a:ext cx="3433763" cy="519114"/>
            <a:chOff x="0" y="0"/>
            <a:chExt cx="3433762" cy="519112"/>
          </a:xfrm>
        </p:grpSpPr>
        <p:sp>
          <p:nvSpPr>
            <p:cNvPr id="2299" name="Freeform 16"/>
            <p:cNvSpPr/>
            <p:nvPr/>
          </p:nvSpPr>
          <p:spPr>
            <a:xfrm>
              <a:off x="0" y="0"/>
              <a:ext cx="3433763" cy="422276"/>
            </a:xfrm>
            <a:custGeom>
              <a:avLst/>
              <a:gdLst/>
              <a:ahLst/>
              <a:cxnLst>
                <a:cxn ang="0">
                  <a:pos x="wd2" y="hd2"/>
                </a:cxn>
                <a:cxn ang="5400000">
                  <a:pos x="wd2" y="hd2"/>
                </a:cxn>
                <a:cxn ang="10800000">
                  <a:pos x="wd2" y="hd2"/>
                </a:cxn>
                <a:cxn ang="16200000">
                  <a:pos x="wd2" y="hd2"/>
                </a:cxn>
              </a:cxnLst>
              <a:rect l="0" t="0" r="r" b="b"/>
              <a:pathLst>
                <a:path w="21600" h="21600" extrusionOk="0">
                  <a:moveTo>
                    <a:pt x="290" y="244"/>
                  </a:moveTo>
                  <a:lnTo>
                    <a:pt x="459" y="0"/>
                  </a:lnTo>
                  <a:lnTo>
                    <a:pt x="20931" y="0"/>
                  </a:lnTo>
                  <a:lnTo>
                    <a:pt x="21171" y="162"/>
                  </a:lnTo>
                  <a:lnTo>
                    <a:pt x="21340" y="731"/>
                  </a:lnTo>
                  <a:lnTo>
                    <a:pt x="21490" y="2111"/>
                  </a:lnTo>
                  <a:lnTo>
                    <a:pt x="21570" y="3735"/>
                  </a:lnTo>
                  <a:lnTo>
                    <a:pt x="21600" y="5603"/>
                  </a:lnTo>
                  <a:lnTo>
                    <a:pt x="21600" y="21600"/>
                  </a:lnTo>
                  <a:lnTo>
                    <a:pt x="0" y="21600"/>
                  </a:lnTo>
                  <a:lnTo>
                    <a:pt x="0" y="6659"/>
                  </a:lnTo>
                  <a:lnTo>
                    <a:pt x="10" y="4466"/>
                  </a:lnTo>
                  <a:lnTo>
                    <a:pt x="90" y="2355"/>
                  </a:lnTo>
                  <a:lnTo>
                    <a:pt x="160" y="1218"/>
                  </a:lnTo>
                  <a:lnTo>
                    <a:pt x="290" y="244"/>
                  </a:lnTo>
                </a:path>
              </a:pathLst>
            </a:custGeom>
            <a:gradFill flip="none" rotWithShape="1">
              <a:gsLst>
                <a:gs pos="0">
                  <a:srgbClr val="00CCFF"/>
                </a:gs>
                <a:gs pos="100000">
                  <a:schemeClr val="accent3">
                    <a:lumOff val="44000"/>
                  </a:schemeClr>
                </a:gs>
              </a:gsLst>
              <a:lin ang="5400000" scaled="0"/>
            </a:gra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300" name="Freeform 17"/>
            <p:cNvSpPr/>
            <p:nvPr/>
          </p:nvSpPr>
          <p:spPr>
            <a:xfrm>
              <a:off x="0" y="271462"/>
              <a:ext cx="3433763" cy="180976"/>
            </a:xfrm>
            <a:custGeom>
              <a:avLst/>
              <a:gdLst/>
              <a:ahLst/>
              <a:cxnLst>
                <a:cxn ang="0">
                  <a:pos x="wd2" y="hd2"/>
                </a:cxn>
                <a:cxn ang="5400000">
                  <a:pos x="wd2" y="hd2"/>
                </a:cxn>
                <a:cxn ang="10800000">
                  <a:pos x="wd2" y="hd2"/>
                </a:cxn>
                <a:cxn ang="16200000">
                  <a:pos x="wd2" y="hd2"/>
                </a:cxn>
              </a:cxnLst>
              <a:rect l="0" t="0" r="r" b="b"/>
              <a:pathLst>
                <a:path w="21600" h="21600" extrusionOk="0">
                  <a:moveTo>
                    <a:pt x="749" y="6632"/>
                  </a:moveTo>
                  <a:lnTo>
                    <a:pt x="1049" y="7389"/>
                  </a:lnTo>
                  <a:lnTo>
                    <a:pt x="1378" y="6632"/>
                  </a:lnTo>
                  <a:lnTo>
                    <a:pt x="1698" y="7389"/>
                  </a:lnTo>
                  <a:lnTo>
                    <a:pt x="1947" y="9474"/>
                  </a:lnTo>
                  <a:lnTo>
                    <a:pt x="2207" y="10989"/>
                  </a:lnTo>
                  <a:lnTo>
                    <a:pt x="2656" y="9663"/>
                  </a:lnTo>
                  <a:lnTo>
                    <a:pt x="3046" y="8905"/>
                  </a:lnTo>
                  <a:lnTo>
                    <a:pt x="3595" y="8905"/>
                  </a:lnTo>
                  <a:lnTo>
                    <a:pt x="3994" y="7768"/>
                  </a:lnTo>
                  <a:lnTo>
                    <a:pt x="4344" y="8905"/>
                  </a:lnTo>
                  <a:lnTo>
                    <a:pt x="4654" y="10042"/>
                  </a:lnTo>
                  <a:lnTo>
                    <a:pt x="4933" y="10421"/>
                  </a:lnTo>
                  <a:lnTo>
                    <a:pt x="5373" y="8905"/>
                  </a:lnTo>
                  <a:lnTo>
                    <a:pt x="5852" y="8905"/>
                  </a:lnTo>
                  <a:lnTo>
                    <a:pt x="6531" y="9474"/>
                  </a:lnTo>
                  <a:lnTo>
                    <a:pt x="6821" y="11558"/>
                  </a:lnTo>
                  <a:lnTo>
                    <a:pt x="7270" y="10989"/>
                  </a:lnTo>
                  <a:lnTo>
                    <a:pt x="7719" y="7768"/>
                  </a:lnTo>
                  <a:lnTo>
                    <a:pt x="8139" y="6632"/>
                  </a:lnTo>
                  <a:lnTo>
                    <a:pt x="8428" y="7768"/>
                  </a:lnTo>
                  <a:lnTo>
                    <a:pt x="8788" y="10611"/>
                  </a:lnTo>
                  <a:lnTo>
                    <a:pt x="9197" y="11747"/>
                  </a:lnTo>
                  <a:lnTo>
                    <a:pt x="9667" y="9853"/>
                  </a:lnTo>
                  <a:lnTo>
                    <a:pt x="9876" y="9284"/>
                  </a:lnTo>
                  <a:lnTo>
                    <a:pt x="10116" y="10611"/>
                  </a:lnTo>
                  <a:lnTo>
                    <a:pt x="10306" y="8905"/>
                  </a:lnTo>
                  <a:lnTo>
                    <a:pt x="10515" y="6632"/>
                  </a:lnTo>
                  <a:lnTo>
                    <a:pt x="10765" y="4547"/>
                  </a:lnTo>
                  <a:lnTo>
                    <a:pt x="11035" y="3979"/>
                  </a:lnTo>
                  <a:lnTo>
                    <a:pt x="11344" y="4547"/>
                  </a:lnTo>
                  <a:lnTo>
                    <a:pt x="11654" y="3600"/>
                  </a:lnTo>
                  <a:lnTo>
                    <a:pt x="11963" y="2463"/>
                  </a:lnTo>
                  <a:lnTo>
                    <a:pt x="12163" y="2463"/>
                  </a:lnTo>
                  <a:lnTo>
                    <a:pt x="12353" y="2842"/>
                  </a:lnTo>
                  <a:lnTo>
                    <a:pt x="12632" y="5495"/>
                  </a:lnTo>
                  <a:lnTo>
                    <a:pt x="12912" y="5116"/>
                  </a:lnTo>
                  <a:lnTo>
                    <a:pt x="13142" y="7768"/>
                  </a:lnTo>
                  <a:lnTo>
                    <a:pt x="13591" y="7768"/>
                  </a:lnTo>
                  <a:lnTo>
                    <a:pt x="13971" y="6253"/>
                  </a:lnTo>
                  <a:lnTo>
                    <a:pt x="14150" y="8337"/>
                  </a:lnTo>
                  <a:lnTo>
                    <a:pt x="14340" y="10421"/>
                  </a:lnTo>
                  <a:lnTo>
                    <a:pt x="14600" y="9853"/>
                  </a:lnTo>
                  <a:lnTo>
                    <a:pt x="14909" y="10989"/>
                  </a:lnTo>
                  <a:lnTo>
                    <a:pt x="15239" y="9853"/>
                  </a:lnTo>
                  <a:lnTo>
                    <a:pt x="15868" y="10989"/>
                  </a:lnTo>
                  <a:lnTo>
                    <a:pt x="16138" y="12126"/>
                  </a:lnTo>
                  <a:lnTo>
                    <a:pt x="16447" y="9284"/>
                  </a:lnTo>
                  <a:lnTo>
                    <a:pt x="16647" y="9095"/>
                  </a:lnTo>
                  <a:lnTo>
                    <a:pt x="16887" y="10042"/>
                  </a:lnTo>
                  <a:lnTo>
                    <a:pt x="17116" y="9663"/>
                  </a:lnTo>
                  <a:lnTo>
                    <a:pt x="17406" y="6632"/>
                  </a:lnTo>
                  <a:lnTo>
                    <a:pt x="17905" y="5874"/>
                  </a:lnTo>
                  <a:lnTo>
                    <a:pt x="18145" y="6253"/>
                  </a:lnTo>
                  <a:lnTo>
                    <a:pt x="18394" y="6253"/>
                  </a:lnTo>
                  <a:lnTo>
                    <a:pt x="18754" y="2463"/>
                  </a:lnTo>
                  <a:lnTo>
                    <a:pt x="18964" y="1137"/>
                  </a:lnTo>
                  <a:lnTo>
                    <a:pt x="19233" y="1705"/>
                  </a:lnTo>
                  <a:lnTo>
                    <a:pt x="19543" y="5495"/>
                  </a:lnTo>
                  <a:lnTo>
                    <a:pt x="19852" y="3221"/>
                  </a:lnTo>
                  <a:lnTo>
                    <a:pt x="20142" y="0"/>
                  </a:lnTo>
                  <a:lnTo>
                    <a:pt x="20392" y="189"/>
                  </a:lnTo>
                  <a:lnTo>
                    <a:pt x="20681" y="6632"/>
                  </a:lnTo>
                  <a:lnTo>
                    <a:pt x="20901" y="5495"/>
                  </a:lnTo>
                  <a:lnTo>
                    <a:pt x="21221" y="2842"/>
                  </a:lnTo>
                  <a:lnTo>
                    <a:pt x="21470" y="2653"/>
                  </a:lnTo>
                  <a:lnTo>
                    <a:pt x="21600" y="4926"/>
                  </a:lnTo>
                  <a:lnTo>
                    <a:pt x="21600" y="21600"/>
                  </a:lnTo>
                  <a:lnTo>
                    <a:pt x="9077" y="16863"/>
                  </a:lnTo>
                  <a:lnTo>
                    <a:pt x="8918" y="17432"/>
                  </a:lnTo>
                  <a:lnTo>
                    <a:pt x="0" y="15537"/>
                  </a:lnTo>
                  <a:lnTo>
                    <a:pt x="0" y="3411"/>
                  </a:lnTo>
                  <a:lnTo>
                    <a:pt x="130" y="5116"/>
                  </a:lnTo>
                  <a:lnTo>
                    <a:pt x="320" y="5874"/>
                  </a:lnTo>
                  <a:lnTo>
                    <a:pt x="559" y="6063"/>
                  </a:lnTo>
                  <a:lnTo>
                    <a:pt x="749" y="6632"/>
                  </a:lnTo>
                </a:path>
              </a:pathLst>
            </a:custGeom>
            <a:solidFill>
              <a:srgbClr val="003300"/>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301" name="Freeform 18"/>
            <p:cNvSpPr/>
            <p:nvPr/>
          </p:nvSpPr>
          <p:spPr>
            <a:xfrm>
              <a:off x="0" y="333375"/>
              <a:ext cx="3433763" cy="185738"/>
            </a:xfrm>
            <a:custGeom>
              <a:avLst/>
              <a:gdLst/>
              <a:ahLst/>
              <a:cxnLst>
                <a:cxn ang="0">
                  <a:pos x="wd2" y="hd2"/>
                </a:cxn>
                <a:cxn ang="5400000">
                  <a:pos x="wd2" y="hd2"/>
                </a:cxn>
                <a:cxn ang="10800000">
                  <a:pos x="wd2" y="hd2"/>
                </a:cxn>
                <a:cxn ang="16200000">
                  <a:pos x="wd2" y="hd2"/>
                </a:cxn>
              </a:cxnLst>
              <a:rect l="0" t="0" r="r" b="b"/>
              <a:pathLst>
                <a:path w="21600" h="21600" extrusionOk="0">
                  <a:moveTo>
                    <a:pt x="290" y="21046"/>
                  </a:moveTo>
                  <a:lnTo>
                    <a:pt x="459" y="21415"/>
                  </a:lnTo>
                  <a:lnTo>
                    <a:pt x="659" y="21600"/>
                  </a:lnTo>
                  <a:lnTo>
                    <a:pt x="20931" y="21600"/>
                  </a:lnTo>
                  <a:lnTo>
                    <a:pt x="21171" y="21231"/>
                  </a:lnTo>
                  <a:lnTo>
                    <a:pt x="21340" y="20862"/>
                  </a:lnTo>
                  <a:lnTo>
                    <a:pt x="21490" y="19569"/>
                  </a:lnTo>
                  <a:lnTo>
                    <a:pt x="21570" y="18092"/>
                  </a:lnTo>
                  <a:lnTo>
                    <a:pt x="21600" y="16615"/>
                  </a:lnTo>
                  <a:lnTo>
                    <a:pt x="21600" y="2400"/>
                  </a:lnTo>
                  <a:lnTo>
                    <a:pt x="21410" y="0"/>
                  </a:lnTo>
                  <a:lnTo>
                    <a:pt x="21310" y="738"/>
                  </a:lnTo>
                  <a:lnTo>
                    <a:pt x="21221" y="3138"/>
                  </a:lnTo>
                  <a:lnTo>
                    <a:pt x="21151" y="5908"/>
                  </a:lnTo>
                  <a:lnTo>
                    <a:pt x="21061" y="5723"/>
                  </a:lnTo>
                  <a:lnTo>
                    <a:pt x="20941" y="5354"/>
                  </a:lnTo>
                  <a:lnTo>
                    <a:pt x="20681" y="4062"/>
                  </a:lnTo>
                  <a:lnTo>
                    <a:pt x="20512" y="2954"/>
                  </a:lnTo>
                  <a:lnTo>
                    <a:pt x="20242" y="2400"/>
                  </a:lnTo>
                  <a:lnTo>
                    <a:pt x="19952" y="3692"/>
                  </a:lnTo>
                  <a:lnTo>
                    <a:pt x="19673" y="5723"/>
                  </a:lnTo>
                  <a:lnTo>
                    <a:pt x="19483" y="4246"/>
                  </a:lnTo>
                  <a:lnTo>
                    <a:pt x="19313" y="4062"/>
                  </a:lnTo>
                  <a:lnTo>
                    <a:pt x="19074" y="2954"/>
                  </a:lnTo>
                  <a:lnTo>
                    <a:pt x="18824" y="3323"/>
                  </a:lnTo>
                  <a:lnTo>
                    <a:pt x="18654" y="4615"/>
                  </a:lnTo>
                  <a:lnTo>
                    <a:pt x="18584" y="6462"/>
                  </a:lnTo>
                  <a:lnTo>
                    <a:pt x="18384" y="5723"/>
                  </a:lnTo>
                  <a:lnTo>
                    <a:pt x="18105" y="5723"/>
                  </a:lnTo>
                  <a:lnTo>
                    <a:pt x="17735" y="4800"/>
                  </a:lnTo>
                  <a:lnTo>
                    <a:pt x="17416" y="6462"/>
                  </a:lnTo>
                  <a:lnTo>
                    <a:pt x="17136" y="4062"/>
                  </a:lnTo>
                  <a:lnTo>
                    <a:pt x="16767" y="5723"/>
                  </a:lnTo>
                  <a:lnTo>
                    <a:pt x="16417" y="9415"/>
                  </a:lnTo>
                  <a:lnTo>
                    <a:pt x="16118" y="8123"/>
                  </a:lnTo>
                  <a:lnTo>
                    <a:pt x="15868" y="6646"/>
                  </a:lnTo>
                  <a:lnTo>
                    <a:pt x="15578" y="5908"/>
                  </a:lnTo>
                  <a:lnTo>
                    <a:pt x="15219" y="6462"/>
                  </a:lnTo>
                  <a:lnTo>
                    <a:pt x="14650" y="7569"/>
                  </a:lnTo>
                  <a:lnTo>
                    <a:pt x="14150" y="6277"/>
                  </a:lnTo>
                  <a:lnTo>
                    <a:pt x="13931" y="7015"/>
                  </a:lnTo>
                  <a:lnTo>
                    <a:pt x="13651" y="5723"/>
                  </a:lnTo>
                  <a:lnTo>
                    <a:pt x="13461" y="4246"/>
                  </a:lnTo>
                  <a:lnTo>
                    <a:pt x="13252" y="4062"/>
                  </a:lnTo>
                  <a:lnTo>
                    <a:pt x="12852" y="4800"/>
                  </a:lnTo>
                  <a:lnTo>
                    <a:pt x="12353" y="7569"/>
                  </a:lnTo>
                  <a:lnTo>
                    <a:pt x="11923" y="5169"/>
                  </a:lnTo>
                  <a:lnTo>
                    <a:pt x="11574" y="5723"/>
                  </a:lnTo>
                  <a:lnTo>
                    <a:pt x="11234" y="8862"/>
                  </a:lnTo>
                  <a:lnTo>
                    <a:pt x="10635" y="6646"/>
                  </a:lnTo>
                  <a:lnTo>
                    <a:pt x="10176" y="7754"/>
                  </a:lnTo>
                  <a:lnTo>
                    <a:pt x="9866" y="6646"/>
                  </a:lnTo>
                  <a:lnTo>
                    <a:pt x="9417" y="7200"/>
                  </a:lnTo>
                  <a:lnTo>
                    <a:pt x="8958" y="8862"/>
                  </a:lnTo>
                  <a:lnTo>
                    <a:pt x="8648" y="8308"/>
                  </a:lnTo>
                  <a:lnTo>
                    <a:pt x="7999" y="7754"/>
                  </a:lnTo>
                  <a:lnTo>
                    <a:pt x="7589" y="8862"/>
                  </a:lnTo>
                  <a:lnTo>
                    <a:pt x="6910" y="8123"/>
                  </a:lnTo>
                  <a:lnTo>
                    <a:pt x="6351" y="7200"/>
                  </a:lnTo>
                  <a:lnTo>
                    <a:pt x="5742" y="5723"/>
                  </a:lnTo>
                  <a:lnTo>
                    <a:pt x="5173" y="7200"/>
                  </a:lnTo>
                  <a:lnTo>
                    <a:pt x="4534" y="4062"/>
                  </a:lnTo>
                  <a:lnTo>
                    <a:pt x="4034" y="4062"/>
                  </a:lnTo>
                  <a:lnTo>
                    <a:pt x="3705" y="6092"/>
                  </a:lnTo>
                  <a:lnTo>
                    <a:pt x="3485" y="4431"/>
                  </a:lnTo>
                  <a:lnTo>
                    <a:pt x="3216" y="5354"/>
                  </a:lnTo>
                  <a:lnTo>
                    <a:pt x="2866" y="5723"/>
                  </a:lnTo>
                  <a:lnTo>
                    <a:pt x="2517" y="6277"/>
                  </a:lnTo>
                  <a:lnTo>
                    <a:pt x="2107" y="7569"/>
                  </a:lnTo>
                  <a:lnTo>
                    <a:pt x="1758" y="6092"/>
                  </a:lnTo>
                  <a:lnTo>
                    <a:pt x="1428" y="6831"/>
                  </a:lnTo>
                  <a:lnTo>
                    <a:pt x="989" y="7385"/>
                  </a:lnTo>
                  <a:lnTo>
                    <a:pt x="709" y="6831"/>
                  </a:lnTo>
                  <a:lnTo>
                    <a:pt x="200" y="6462"/>
                  </a:lnTo>
                  <a:lnTo>
                    <a:pt x="0" y="8123"/>
                  </a:lnTo>
                  <a:lnTo>
                    <a:pt x="20" y="12738"/>
                  </a:lnTo>
                  <a:lnTo>
                    <a:pt x="50" y="16800"/>
                  </a:lnTo>
                  <a:lnTo>
                    <a:pt x="160" y="20308"/>
                  </a:lnTo>
                  <a:lnTo>
                    <a:pt x="290" y="21046"/>
                  </a:lnTo>
                </a:path>
              </a:pathLst>
            </a:custGeom>
            <a:gradFill flip="none" rotWithShape="1">
              <a:gsLst>
                <a:gs pos="0">
                  <a:srgbClr val="CC6600"/>
                </a:gs>
                <a:gs pos="100000">
                  <a:srgbClr val="000000"/>
                </a:gs>
              </a:gsLst>
              <a:lin ang="5400000" scaled="0"/>
            </a:gra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302" name="Freeform 19"/>
            <p:cNvSpPr/>
            <p:nvPr/>
          </p:nvSpPr>
          <p:spPr>
            <a:xfrm>
              <a:off x="19050" y="11112"/>
              <a:ext cx="3379788" cy="241301"/>
            </a:xfrm>
            <a:custGeom>
              <a:avLst/>
              <a:gdLst/>
              <a:ahLst/>
              <a:cxnLst>
                <a:cxn ang="0">
                  <a:pos x="wd2" y="hd2"/>
                </a:cxn>
                <a:cxn ang="5400000">
                  <a:pos x="wd2" y="hd2"/>
                </a:cxn>
                <a:cxn ang="10800000">
                  <a:pos x="wd2" y="hd2"/>
                </a:cxn>
                <a:cxn ang="16200000">
                  <a:pos x="wd2" y="hd2"/>
                </a:cxn>
              </a:cxnLst>
              <a:rect l="0" t="0" r="r" b="b"/>
              <a:pathLst>
                <a:path w="21600" h="21600" extrusionOk="0">
                  <a:moveTo>
                    <a:pt x="0" y="10516"/>
                  </a:moveTo>
                  <a:lnTo>
                    <a:pt x="0" y="21600"/>
                  </a:lnTo>
                  <a:lnTo>
                    <a:pt x="51" y="17337"/>
                  </a:lnTo>
                  <a:lnTo>
                    <a:pt x="71" y="13926"/>
                  </a:lnTo>
                  <a:lnTo>
                    <a:pt x="91" y="7816"/>
                  </a:lnTo>
                  <a:lnTo>
                    <a:pt x="152" y="4832"/>
                  </a:lnTo>
                  <a:lnTo>
                    <a:pt x="284" y="3837"/>
                  </a:lnTo>
                  <a:lnTo>
                    <a:pt x="609" y="3126"/>
                  </a:lnTo>
                  <a:lnTo>
                    <a:pt x="1025" y="3411"/>
                  </a:lnTo>
                  <a:lnTo>
                    <a:pt x="2029" y="3411"/>
                  </a:lnTo>
                  <a:lnTo>
                    <a:pt x="2465" y="3979"/>
                  </a:lnTo>
                  <a:lnTo>
                    <a:pt x="3105" y="3411"/>
                  </a:lnTo>
                  <a:lnTo>
                    <a:pt x="3835" y="3695"/>
                  </a:lnTo>
                  <a:lnTo>
                    <a:pt x="4373" y="3553"/>
                  </a:lnTo>
                  <a:lnTo>
                    <a:pt x="5448" y="3979"/>
                  </a:lnTo>
                  <a:lnTo>
                    <a:pt x="5824" y="3837"/>
                  </a:lnTo>
                  <a:lnTo>
                    <a:pt x="6544" y="3411"/>
                  </a:lnTo>
                  <a:lnTo>
                    <a:pt x="6787" y="4121"/>
                  </a:lnTo>
                  <a:lnTo>
                    <a:pt x="7457" y="3411"/>
                  </a:lnTo>
                  <a:lnTo>
                    <a:pt x="8482" y="3837"/>
                  </a:lnTo>
                  <a:lnTo>
                    <a:pt x="8827" y="4405"/>
                  </a:lnTo>
                  <a:lnTo>
                    <a:pt x="9364" y="3979"/>
                  </a:lnTo>
                  <a:lnTo>
                    <a:pt x="9821" y="4689"/>
                  </a:lnTo>
                  <a:lnTo>
                    <a:pt x="10206" y="4689"/>
                  </a:lnTo>
                  <a:lnTo>
                    <a:pt x="10957" y="3979"/>
                  </a:lnTo>
                  <a:lnTo>
                    <a:pt x="11667" y="4405"/>
                  </a:lnTo>
                  <a:lnTo>
                    <a:pt x="12296" y="5400"/>
                  </a:lnTo>
                  <a:lnTo>
                    <a:pt x="12499" y="5542"/>
                  </a:lnTo>
                  <a:lnTo>
                    <a:pt x="13352" y="4974"/>
                  </a:lnTo>
                  <a:lnTo>
                    <a:pt x="14153" y="4547"/>
                  </a:lnTo>
                  <a:lnTo>
                    <a:pt x="14346" y="4263"/>
                  </a:lnTo>
                  <a:lnTo>
                    <a:pt x="14650" y="4405"/>
                  </a:lnTo>
                  <a:lnTo>
                    <a:pt x="15482" y="4832"/>
                  </a:lnTo>
                  <a:lnTo>
                    <a:pt x="16121" y="4121"/>
                  </a:lnTo>
                  <a:lnTo>
                    <a:pt x="16446" y="4263"/>
                  </a:lnTo>
                  <a:lnTo>
                    <a:pt x="16963" y="4405"/>
                  </a:lnTo>
                  <a:lnTo>
                    <a:pt x="17390" y="3837"/>
                  </a:lnTo>
                  <a:lnTo>
                    <a:pt x="17684" y="3411"/>
                  </a:lnTo>
                  <a:lnTo>
                    <a:pt x="18069" y="4263"/>
                  </a:lnTo>
                  <a:lnTo>
                    <a:pt x="18881" y="4547"/>
                  </a:lnTo>
                  <a:lnTo>
                    <a:pt x="19419" y="3411"/>
                  </a:lnTo>
                  <a:lnTo>
                    <a:pt x="20200" y="4405"/>
                  </a:lnTo>
                  <a:lnTo>
                    <a:pt x="21052" y="4405"/>
                  </a:lnTo>
                  <a:lnTo>
                    <a:pt x="21245" y="6253"/>
                  </a:lnTo>
                  <a:lnTo>
                    <a:pt x="21367" y="7247"/>
                  </a:lnTo>
                  <a:lnTo>
                    <a:pt x="21458" y="9095"/>
                  </a:lnTo>
                  <a:lnTo>
                    <a:pt x="21529" y="12363"/>
                  </a:lnTo>
                  <a:lnTo>
                    <a:pt x="21600" y="16626"/>
                  </a:lnTo>
                  <a:lnTo>
                    <a:pt x="21600" y="5542"/>
                  </a:lnTo>
                  <a:lnTo>
                    <a:pt x="21559" y="3979"/>
                  </a:lnTo>
                  <a:lnTo>
                    <a:pt x="21509" y="2132"/>
                  </a:lnTo>
                  <a:lnTo>
                    <a:pt x="21204" y="995"/>
                  </a:lnTo>
                  <a:lnTo>
                    <a:pt x="20027" y="711"/>
                  </a:lnTo>
                  <a:lnTo>
                    <a:pt x="19753" y="142"/>
                  </a:lnTo>
                  <a:lnTo>
                    <a:pt x="18830" y="142"/>
                  </a:lnTo>
                  <a:lnTo>
                    <a:pt x="18556" y="426"/>
                  </a:lnTo>
                  <a:lnTo>
                    <a:pt x="17998" y="426"/>
                  </a:lnTo>
                  <a:lnTo>
                    <a:pt x="17582" y="284"/>
                  </a:lnTo>
                  <a:lnTo>
                    <a:pt x="16821" y="995"/>
                  </a:lnTo>
                  <a:lnTo>
                    <a:pt x="15239" y="426"/>
                  </a:lnTo>
                  <a:lnTo>
                    <a:pt x="14742" y="711"/>
                  </a:lnTo>
                  <a:lnTo>
                    <a:pt x="13869" y="1279"/>
                  </a:lnTo>
                  <a:lnTo>
                    <a:pt x="13311" y="853"/>
                  </a:lnTo>
                  <a:lnTo>
                    <a:pt x="12753" y="711"/>
                  </a:lnTo>
                  <a:lnTo>
                    <a:pt x="12296" y="711"/>
                  </a:lnTo>
                  <a:lnTo>
                    <a:pt x="11809" y="1137"/>
                  </a:lnTo>
                  <a:lnTo>
                    <a:pt x="11515" y="568"/>
                  </a:lnTo>
                  <a:lnTo>
                    <a:pt x="10460" y="711"/>
                  </a:lnTo>
                  <a:lnTo>
                    <a:pt x="10146" y="711"/>
                  </a:lnTo>
                  <a:lnTo>
                    <a:pt x="9588" y="568"/>
                  </a:lnTo>
                  <a:lnTo>
                    <a:pt x="8492" y="853"/>
                  </a:lnTo>
                  <a:lnTo>
                    <a:pt x="7518" y="568"/>
                  </a:lnTo>
                  <a:lnTo>
                    <a:pt x="6615" y="568"/>
                  </a:lnTo>
                  <a:lnTo>
                    <a:pt x="6189" y="711"/>
                  </a:lnTo>
                  <a:lnTo>
                    <a:pt x="5773" y="284"/>
                  </a:lnTo>
                  <a:lnTo>
                    <a:pt x="4373" y="284"/>
                  </a:lnTo>
                  <a:lnTo>
                    <a:pt x="3165" y="568"/>
                  </a:lnTo>
                  <a:lnTo>
                    <a:pt x="2597" y="284"/>
                  </a:lnTo>
                  <a:lnTo>
                    <a:pt x="1928" y="568"/>
                  </a:lnTo>
                  <a:lnTo>
                    <a:pt x="1086" y="0"/>
                  </a:lnTo>
                  <a:lnTo>
                    <a:pt x="568" y="0"/>
                  </a:lnTo>
                  <a:lnTo>
                    <a:pt x="345" y="142"/>
                  </a:lnTo>
                  <a:lnTo>
                    <a:pt x="193" y="711"/>
                  </a:lnTo>
                  <a:lnTo>
                    <a:pt x="51" y="2416"/>
                  </a:lnTo>
                  <a:lnTo>
                    <a:pt x="10" y="4974"/>
                  </a:lnTo>
                  <a:lnTo>
                    <a:pt x="0" y="7532"/>
                  </a:lnTo>
                  <a:lnTo>
                    <a:pt x="0" y="10516"/>
                  </a:lnTo>
                </a:path>
              </a:pathLst>
            </a:custGeom>
            <a:solidFill>
              <a:schemeClr val="accent3">
                <a:lumOff val="44000"/>
              </a:schemeClr>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303" name="Freeform 20"/>
            <p:cNvSpPr/>
            <p:nvPr/>
          </p:nvSpPr>
          <p:spPr>
            <a:xfrm>
              <a:off x="26987" y="396875"/>
              <a:ext cx="3376614" cy="96838"/>
            </a:xfrm>
            <a:custGeom>
              <a:avLst/>
              <a:gdLst/>
              <a:ahLst/>
              <a:cxnLst>
                <a:cxn ang="0">
                  <a:pos x="wd2" y="hd2"/>
                </a:cxn>
                <a:cxn ang="5400000">
                  <a:pos x="wd2" y="hd2"/>
                </a:cxn>
                <a:cxn ang="10800000">
                  <a:pos x="wd2" y="hd2"/>
                </a:cxn>
                <a:cxn ang="16200000">
                  <a:pos x="wd2" y="hd2"/>
                </a:cxn>
              </a:cxnLst>
              <a:rect l="0" t="0" r="r" b="b"/>
              <a:pathLst>
                <a:path w="21600" h="21600" extrusionOk="0">
                  <a:moveTo>
                    <a:pt x="0" y="10977"/>
                  </a:moveTo>
                  <a:lnTo>
                    <a:pt x="0" y="0"/>
                  </a:lnTo>
                  <a:lnTo>
                    <a:pt x="61" y="4249"/>
                  </a:lnTo>
                  <a:lnTo>
                    <a:pt x="71" y="7436"/>
                  </a:lnTo>
                  <a:lnTo>
                    <a:pt x="81" y="13810"/>
                  </a:lnTo>
                  <a:lnTo>
                    <a:pt x="152" y="16643"/>
                  </a:lnTo>
                  <a:lnTo>
                    <a:pt x="274" y="17351"/>
                  </a:lnTo>
                  <a:lnTo>
                    <a:pt x="406" y="16643"/>
                  </a:lnTo>
                  <a:lnTo>
                    <a:pt x="599" y="16643"/>
                  </a:lnTo>
                  <a:lnTo>
                    <a:pt x="924" y="16289"/>
                  </a:lnTo>
                  <a:lnTo>
                    <a:pt x="1117" y="16643"/>
                  </a:lnTo>
                  <a:lnTo>
                    <a:pt x="1290" y="16643"/>
                  </a:lnTo>
                  <a:lnTo>
                    <a:pt x="1645" y="16997"/>
                  </a:lnTo>
                  <a:lnTo>
                    <a:pt x="1777" y="16997"/>
                  </a:lnTo>
                  <a:lnTo>
                    <a:pt x="1950" y="17351"/>
                  </a:lnTo>
                  <a:lnTo>
                    <a:pt x="2224" y="16643"/>
                  </a:lnTo>
                  <a:lnTo>
                    <a:pt x="2518" y="16289"/>
                  </a:lnTo>
                  <a:lnTo>
                    <a:pt x="2884" y="15934"/>
                  </a:lnTo>
                  <a:lnTo>
                    <a:pt x="3321" y="17351"/>
                  </a:lnTo>
                  <a:lnTo>
                    <a:pt x="3889" y="17705"/>
                  </a:lnTo>
                  <a:lnTo>
                    <a:pt x="4194" y="17351"/>
                  </a:lnTo>
                  <a:lnTo>
                    <a:pt x="4377" y="17705"/>
                  </a:lnTo>
                  <a:lnTo>
                    <a:pt x="4864" y="17705"/>
                  </a:lnTo>
                  <a:lnTo>
                    <a:pt x="5037" y="16643"/>
                  </a:lnTo>
                  <a:lnTo>
                    <a:pt x="5250" y="17705"/>
                  </a:lnTo>
                  <a:lnTo>
                    <a:pt x="5829" y="17351"/>
                  </a:lnTo>
                  <a:lnTo>
                    <a:pt x="6550" y="18059"/>
                  </a:lnTo>
                  <a:lnTo>
                    <a:pt x="6794" y="17351"/>
                  </a:lnTo>
                  <a:lnTo>
                    <a:pt x="7362" y="16643"/>
                  </a:lnTo>
                  <a:lnTo>
                    <a:pt x="7738" y="16289"/>
                  </a:lnTo>
                  <a:lnTo>
                    <a:pt x="8175" y="16997"/>
                  </a:lnTo>
                  <a:lnTo>
                    <a:pt x="8480" y="17351"/>
                  </a:lnTo>
                  <a:lnTo>
                    <a:pt x="8825" y="16997"/>
                  </a:lnTo>
                  <a:lnTo>
                    <a:pt x="9434" y="17705"/>
                  </a:lnTo>
                  <a:lnTo>
                    <a:pt x="9830" y="16643"/>
                  </a:lnTo>
                  <a:lnTo>
                    <a:pt x="10206" y="16643"/>
                  </a:lnTo>
                  <a:lnTo>
                    <a:pt x="10602" y="15580"/>
                  </a:lnTo>
                  <a:lnTo>
                    <a:pt x="11100" y="16643"/>
                  </a:lnTo>
                  <a:lnTo>
                    <a:pt x="11750" y="15934"/>
                  </a:lnTo>
                  <a:lnTo>
                    <a:pt x="12491" y="15934"/>
                  </a:lnTo>
                  <a:lnTo>
                    <a:pt x="13151" y="16643"/>
                  </a:lnTo>
                  <a:lnTo>
                    <a:pt x="13547" y="15226"/>
                  </a:lnTo>
                  <a:lnTo>
                    <a:pt x="13984" y="15580"/>
                  </a:lnTo>
                  <a:lnTo>
                    <a:pt x="14156" y="16643"/>
                  </a:lnTo>
                  <a:lnTo>
                    <a:pt x="14339" y="16997"/>
                  </a:lnTo>
                  <a:lnTo>
                    <a:pt x="14918" y="16643"/>
                  </a:lnTo>
                  <a:lnTo>
                    <a:pt x="15426" y="16997"/>
                  </a:lnTo>
                  <a:lnTo>
                    <a:pt x="16116" y="17351"/>
                  </a:lnTo>
                  <a:lnTo>
                    <a:pt x="16309" y="16997"/>
                  </a:lnTo>
                  <a:lnTo>
                    <a:pt x="16441" y="16997"/>
                  </a:lnTo>
                  <a:lnTo>
                    <a:pt x="16614" y="16289"/>
                  </a:lnTo>
                  <a:lnTo>
                    <a:pt x="16959" y="16997"/>
                  </a:lnTo>
                  <a:lnTo>
                    <a:pt x="17122" y="17351"/>
                  </a:lnTo>
                  <a:lnTo>
                    <a:pt x="17243" y="16643"/>
                  </a:lnTo>
                  <a:lnTo>
                    <a:pt x="17386" y="17351"/>
                  </a:lnTo>
                  <a:lnTo>
                    <a:pt x="17660" y="16643"/>
                  </a:lnTo>
                  <a:lnTo>
                    <a:pt x="18096" y="17351"/>
                  </a:lnTo>
                  <a:lnTo>
                    <a:pt x="18523" y="15934"/>
                  </a:lnTo>
                  <a:lnTo>
                    <a:pt x="18696" y="16643"/>
                  </a:lnTo>
                  <a:lnTo>
                    <a:pt x="18878" y="16643"/>
                  </a:lnTo>
                  <a:lnTo>
                    <a:pt x="19671" y="15934"/>
                  </a:lnTo>
                  <a:lnTo>
                    <a:pt x="20442" y="16643"/>
                  </a:lnTo>
                  <a:lnTo>
                    <a:pt x="21041" y="15934"/>
                  </a:lnTo>
                  <a:lnTo>
                    <a:pt x="21245" y="15226"/>
                  </a:lnTo>
                  <a:lnTo>
                    <a:pt x="21366" y="14164"/>
                  </a:lnTo>
                  <a:lnTo>
                    <a:pt x="21458" y="12039"/>
                  </a:lnTo>
                  <a:lnTo>
                    <a:pt x="21529" y="9207"/>
                  </a:lnTo>
                  <a:lnTo>
                    <a:pt x="21600" y="4603"/>
                  </a:lnTo>
                  <a:lnTo>
                    <a:pt x="21600" y="15934"/>
                  </a:lnTo>
                  <a:lnTo>
                    <a:pt x="21570" y="17351"/>
                  </a:lnTo>
                  <a:lnTo>
                    <a:pt x="21509" y="19121"/>
                  </a:lnTo>
                  <a:lnTo>
                    <a:pt x="21397" y="20538"/>
                  </a:lnTo>
                  <a:lnTo>
                    <a:pt x="20605" y="21600"/>
                  </a:lnTo>
                  <a:lnTo>
                    <a:pt x="20026" y="20538"/>
                  </a:lnTo>
                  <a:lnTo>
                    <a:pt x="19752" y="21246"/>
                  </a:lnTo>
                  <a:lnTo>
                    <a:pt x="18828" y="21246"/>
                  </a:lnTo>
                  <a:lnTo>
                    <a:pt x="18564" y="20892"/>
                  </a:lnTo>
                  <a:lnTo>
                    <a:pt x="18279" y="21600"/>
                  </a:lnTo>
                  <a:lnTo>
                    <a:pt x="17995" y="20892"/>
                  </a:lnTo>
                  <a:lnTo>
                    <a:pt x="17660" y="21600"/>
                  </a:lnTo>
                  <a:lnTo>
                    <a:pt x="16786" y="21246"/>
                  </a:lnTo>
                  <a:lnTo>
                    <a:pt x="16533" y="20184"/>
                  </a:lnTo>
                  <a:lnTo>
                    <a:pt x="15710" y="21246"/>
                  </a:lnTo>
                  <a:lnTo>
                    <a:pt x="15162" y="19830"/>
                  </a:lnTo>
                  <a:lnTo>
                    <a:pt x="14522" y="21246"/>
                  </a:lnTo>
                  <a:lnTo>
                    <a:pt x="14034" y="20538"/>
                  </a:lnTo>
                  <a:lnTo>
                    <a:pt x="13567" y="21246"/>
                  </a:lnTo>
                  <a:lnTo>
                    <a:pt x="13303" y="20538"/>
                  </a:lnTo>
                  <a:lnTo>
                    <a:pt x="12755" y="20538"/>
                  </a:lnTo>
                  <a:lnTo>
                    <a:pt x="12542" y="20184"/>
                  </a:lnTo>
                  <a:lnTo>
                    <a:pt x="12308" y="20892"/>
                  </a:lnTo>
                  <a:lnTo>
                    <a:pt x="12064" y="20184"/>
                  </a:lnTo>
                  <a:lnTo>
                    <a:pt x="11810" y="20184"/>
                  </a:lnTo>
                  <a:lnTo>
                    <a:pt x="11516" y="20892"/>
                  </a:lnTo>
                  <a:lnTo>
                    <a:pt x="11232" y="21246"/>
                  </a:lnTo>
                  <a:lnTo>
                    <a:pt x="10917" y="21246"/>
                  </a:lnTo>
                  <a:lnTo>
                    <a:pt x="10460" y="20892"/>
                  </a:lnTo>
                  <a:lnTo>
                    <a:pt x="10135" y="21246"/>
                  </a:lnTo>
                  <a:lnTo>
                    <a:pt x="9861" y="20892"/>
                  </a:lnTo>
                  <a:lnTo>
                    <a:pt x="9597" y="20892"/>
                  </a:lnTo>
                  <a:lnTo>
                    <a:pt x="8987" y="21600"/>
                  </a:lnTo>
                  <a:lnTo>
                    <a:pt x="8500" y="20538"/>
                  </a:lnTo>
                  <a:lnTo>
                    <a:pt x="7962" y="21600"/>
                  </a:lnTo>
                  <a:lnTo>
                    <a:pt x="7515" y="20892"/>
                  </a:lnTo>
                  <a:lnTo>
                    <a:pt x="7027" y="21600"/>
                  </a:lnTo>
                  <a:lnTo>
                    <a:pt x="6621" y="20892"/>
                  </a:lnTo>
                  <a:lnTo>
                    <a:pt x="6184" y="20538"/>
                  </a:lnTo>
                  <a:lnTo>
                    <a:pt x="5778" y="20892"/>
                  </a:lnTo>
                  <a:lnTo>
                    <a:pt x="4377" y="20892"/>
                  </a:lnTo>
                  <a:lnTo>
                    <a:pt x="4072" y="21246"/>
                  </a:lnTo>
                  <a:lnTo>
                    <a:pt x="3158" y="20892"/>
                  </a:lnTo>
                  <a:lnTo>
                    <a:pt x="2600" y="20892"/>
                  </a:lnTo>
                  <a:lnTo>
                    <a:pt x="1046" y="20538"/>
                  </a:lnTo>
                  <a:lnTo>
                    <a:pt x="193" y="20538"/>
                  </a:lnTo>
                  <a:lnTo>
                    <a:pt x="41" y="19121"/>
                  </a:lnTo>
                  <a:lnTo>
                    <a:pt x="10" y="16289"/>
                  </a:lnTo>
                  <a:lnTo>
                    <a:pt x="0" y="13810"/>
                  </a:lnTo>
                  <a:lnTo>
                    <a:pt x="0" y="10977"/>
                  </a:lnTo>
                </a:path>
              </a:pathLst>
            </a:custGeom>
            <a:solidFill>
              <a:srgbClr val="000066"/>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grpSp>
      <p:grpSp>
        <p:nvGrpSpPr>
          <p:cNvPr id="2310" name="Group 21"/>
          <p:cNvGrpSpPr/>
          <p:nvPr/>
        </p:nvGrpSpPr>
        <p:grpSpPr>
          <a:xfrm>
            <a:off x="5646737" y="153987"/>
            <a:ext cx="3433764" cy="550864"/>
            <a:chOff x="0" y="0"/>
            <a:chExt cx="3433762" cy="550862"/>
          </a:xfrm>
        </p:grpSpPr>
        <p:sp>
          <p:nvSpPr>
            <p:cNvPr id="2305" name="Freeform 22"/>
            <p:cNvSpPr/>
            <p:nvPr/>
          </p:nvSpPr>
          <p:spPr>
            <a:xfrm>
              <a:off x="0" y="0"/>
              <a:ext cx="3433763" cy="449263"/>
            </a:xfrm>
            <a:custGeom>
              <a:avLst/>
              <a:gdLst/>
              <a:ahLst/>
              <a:cxnLst>
                <a:cxn ang="0">
                  <a:pos x="wd2" y="hd2"/>
                </a:cxn>
                <a:cxn ang="5400000">
                  <a:pos x="wd2" y="hd2"/>
                </a:cxn>
                <a:cxn ang="10800000">
                  <a:pos x="wd2" y="hd2"/>
                </a:cxn>
                <a:cxn ang="16200000">
                  <a:pos x="wd2" y="hd2"/>
                </a:cxn>
              </a:cxnLst>
              <a:rect l="0" t="0" r="r" b="b"/>
              <a:pathLst>
                <a:path w="21600" h="21600" extrusionOk="0">
                  <a:moveTo>
                    <a:pt x="290" y="305"/>
                  </a:moveTo>
                  <a:lnTo>
                    <a:pt x="459" y="0"/>
                  </a:lnTo>
                  <a:lnTo>
                    <a:pt x="20931" y="0"/>
                  </a:lnTo>
                  <a:lnTo>
                    <a:pt x="21171" y="229"/>
                  </a:lnTo>
                  <a:lnTo>
                    <a:pt x="21340" y="763"/>
                  </a:lnTo>
                  <a:lnTo>
                    <a:pt x="21490" y="2137"/>
                  </a:lnTo>
                  <a:lnTo>
                    <a:pt x="21570" y="3740"/>
                  </a:lnTo>
                  <a:lnTo>
                    <a:pt x="21600" y="5572"/>
                  </a:lnTo>
                  <a:lnTo>
                    <a:pt x="21600" y="21600"/>
                  </a:lnTo>
                  <a:lnTo>
                    <a:pt x="0" y="21600"/>
                  </a:lnTo>
                  <a:lnTo>
                    <a:pt x="0" y="6640"/>
                  </a:lnTo>
                  <a:lnTo>
                    <a:pt x="10" y="4503"/>
                  </a:lnTo>
                  <a:lnTo>
                    <a:pt x="90" y="2366"/>
                  </a:lnTo>
                  <a:lnTo>
                    <a:pt x="160" y="1221"/>
                  </a:lnTo>
                  <a:lnTo>
                    <a:pt x="290" y="305"/>
                  </a:lnTo>
                </a:path>
              </a:pathLst>
            </a:custGeom>
            <a:gradFill flip="none" rotWithShape="1">
              <a:gsLst>
                <a:gs pos="0">
                  <a:srgbClr val="00CCFF"/>
                </a:gs>
                <a:gs pos="100000">
                  <a:schemeClr val="accent3">
                    <a:lumOff val="44000"/>
                  </a:schemeClr>
                </a:gs>
              </a:gsLst>
              <a:lin ang="5400000" scaled="0"/>
            </a:gra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306" name="Freeform 23"/>
            <p:cNvSpPr/>
            <p:nvPr/>
          </p:nvSpPr>
          <p:spPr>
            <a:xfrm>
              <a:off x="0" y="287337"/>
              <a:ext cx="3433763" cy="193676"/>
            </a:xfrm>
            <a:custGeom>
              <a:avLst/>
              <a:gdLst/>
              <a:ahLst/>
              <a:cxnLst>
                <a:cxn ang="0">
                  <a:pos x="wd2" y="hd2"/>
                </a:cxn>
                <a:cxn ang="5400000">
                  <a:pos x="wd2" y="hd2"/>
                </a:cxn>
                <a:cxn ang="10800000">
                  <a:pos x="wd2" y="hd2"/>
                </a:cxn>
                <a:cxn ang="16200000">
                  <a:pos x="wd2" y="hd2"/>
                </a:cxn>
              </a:cxnLst>
              <a:rect l="0" t="0" r="r" b="b"/>
              <a:pathLst>
                <a:path w="21600" h="21600" extrusionOk="0">
                  <a:moveTo>
                    <a:pt x="749" y="6728"/>
                  </a:moveTo>
                  <a:lnTo>
                    <a:pt x="1049" y="7436"/>
                  </a:lnTo>
                  <a:lnTo>
                    <a:pt x="1378" y="6728"/>
                  </a:lnTo>
                  <a:lnTo>
                    <a:pt x="1698" y="7436"/>
                  </a:lnTo>
                  <a:lnTo>
                    <a:pt x="1947" y="9384"/>
                  </a:lnTo>
                  <a:lnTo>
                    <a:pt x="2207" y="11154"/>
                  </a:lnTo>
                  <a:lnTo>
                    <a:pt x="2656" y="9561"/>
                  </a:lnTo>
                  <a:lnTo>
                    <a:pt x="3046" y="8852"/>
                  </a:lnTo>
                  <a:lnTo>
                    <a:pt x="3595" y="8852"/>
                  </a:lnTo>
                  <a:lnTo>
                    <a:pt x="3994" y="7790"/>
                  </a:lnTo>
                  <a:lnTo>
                    <a:pt x="4344" y="8852"/>
                  </a:lnTo>
                  <a:lnTo>
                    <a:pt x="4654" y="10092"/>
                  </a:lnTo>
                  <a:lnTo>
                    <a:pt x="4933" y="10446"/>
                  </a:lnTo>
                  <a:lnTo>
                    <a:pt x="5373" y="8852"/>
                  </a:lnTo>
                  <a:lnTo>
                    <a:pt x="5852" y="8852"/>
                  </a:lnTo>
                  <a:lnTo>
                    <a:pt x="6531" y="9561"/>
                  </a:lnTo>
                  <a:lnTo>
                    <a:pt x="6821" y="11508"/>
                  </a:lnTo>
                  <a:lnTo>
                    <a:pt x="7270" y="11154"/>
                  </a:lnTo>
                  <a:lnTo>
                    <a:pt x="7719" y="7790"/>
                  </a:lnTo>
                  <a:lnTo>
                    <a:pt x="8139" y="6728"/>
                  </a:lnTo>
                  <a:lnTo>
                    <a:pt x="8428" y="7790"/>
                  </a:lnTo>
                  <a:lnTo>
                    <a:pt x="8788" y="10623"/>
                  </a:lnTo>
                  <a:lnTo>
                    <a:pt x="9197" y="11685"/>
                  </a:lnTo>
                  <a:lnTo>
                    <a:pt x="9667" y="9915"/>
                  </a:lnTo>
                  <a:lnTo>
                    <a:pt x="9876" y="9207"/>
                  </a:lnTo>
                  <a:lnTo>
                    <a:pt x="10116" y="10623"/>
                  </a:lnTo>
                  <a:lnTo>
                    <a:pt x="10306" y="8852"/>
                  </a:lnTo>
                  <a:lnTo>
                    <a:pt x="10515" y="6728"/>
                  </a:lnTo>
                  <a:lnTo>
                    <a:pt x="10765" y="4603"/>
                  </a:lnTo>
                  <a:lnTo>
                    <a:pt x="11035" y="3895"/>
                  </a:lnTo>
                  <a:lnTo>
                    <a:pt x="11344" y="4603"/>
                  </a:lnTo>
                  <a:lnTo>
                    <a:pt x="11654" y="3718"/>
                  </a:lnTo>
                  <a:lnTo>
                    <a:pt x="11963" y="2479"/>
                  </a:lnTo>
                  <a:lnTo>
                    <a:pt x="12163" y="2479"/>
                  </a:lnTo>
                  <a:lnTo>
                    <a:pt x="12353" y="2833"/>
                  </a:lnTo>
                  <a:lnTo>
                    <a:pt x="12632" y="5666"/>
                  </a:lnTo>
                  <a:lnTo>
                    <a:pt x="12912" y="5134"/>
                  </a:lnTo>
                  <a:lnTo>
                    <a:pt x="13142" y="7790"/>
                  </a:lnTo>
                  <a:lnTo>
                    <a:pt x="13591" y="7790"/>
                  </a:lnTo>
                  <a:lnTo>
                    <a:pt x="13971" y="6197"/>
                  </a:lnTo>
                  <a:lnTo>
                    <a:pt x="14150" y="8321"/>
                  </a:lnTo>
                  <a:lnTo>
                    <a:pt x="14340" y="10446"/>
                  </a:lnTo>
                  <a:lnTo>
                    <a:pt x="14600" y="9915"/>
                  </a:lnTo>
                  <a:lnTo>
                    <a:pt x="14909" y="11154"/>
                  </a:lnTo>
                  <a:lnTo>
                    <a:pt x="15239" y="9915"/>
                  </a:lnTo>
                  <a:lnTo>
                    <a:pt x="15868" y="11154"/>
                  </a:lnTo>
                  <a:lnTo>
                    <a:pt x="16138" y="12216"/>
                  </a:lnTo>
                  <a:lnTo>
                    <a:pt x="16447" y="9207"/>
                  </a:lnTo>
                  <a:lnTo>
                    <a:pt x="16647" y="9030"/>
                  </a:lnTo>
                  <a:lnTo>
                    <a:pt x="16887" y="10092"/>
                  </a:lnTo>
                  <a:lnTo>
                    <a:pt x="17116" y="9561"/>
                  </a:lnTo>
                  <a:lnTo>
                    <a:pt x="17406" y="6728"/>
                  </a:lnTo>
                  <a:lnTo>
                    <a:pt x="17905" y="5843"/>
                  </a:lnTo>
                  <a:lnTo>
                    <a:pt x="18145" y="6197"/>
                  </a:lnTo>
                  <a:lnTo>
                    <a:pt x="18394" y="6197"/>
                  </a:lnTo>
                  <a:lnTo>
                    <a:pt x="18754" y="2479"/>
                  </a:lnTo>
                  <a:lnTo>
                    <a:pt x="18964" y="1062"/>
                  </a:lnTo>
                  <a:lnTo>
                    <a:pt x="19233" y="1770"/>
                  </a:lnTo>
                  <a:lnTo>
                    <a:pt x="19543" y="5666"/>
                  </a:lnTo>
                  <a:lnTo>
                    <a:pt x="19852" y="3187"/>
                  </a:lnTo>
                  <a:lnTo>
                    <a:pt x="20142" y="0"/>
                  </a:lnTo>
                  <a:lnTo>
                    <a:pt x="20392" y="177"/>
                  </a:lnTo>
                  <a:lnTo>
                    <a:pt x="20681" y="6728"/>
                  </a:lnTo>
                  <a:lnTo>
                    <a:pt x="20901" y="5666"/>
                  </a:lnTo>
                  <a:lnTo>
                    <a:pt x="21221" y="2833"/>
                  </a:lnTo>
                  <a:lnTo>
                    <a:pt x="21470" y="2833"/>
                  </a:lnTo>
                  <a:lnTo>
                    <a:pt x="21600" y="4957"/>
                  </a:lnTo>
                  <a:lnTo>
                    <a:pt x="21600" y="21600"/>
                  </a:lnTo>
                  <a:lnTo>
                    <a:pt x="9077" y="16820"/>
                  </a:lnTo>
                  <a:lnTo>
                    <a:pt x="8918" y="17528"/>
                  </a:lnTo>
                  <a:lnTo>
                    <a:pt x="0" y="15580"/>
                  </a:lnTo>
                  <a:lnTo>
                    <a:pt x="0" y="3364"/>
                  </a:lnTo>
                  <a:lnTo>
                    <a:pt x="130" y="5134"/>
                  </a:lnTo>
                  <a:lnTo>
                    <a:pt x="320" y="5843"/>
                  </a:lnTo>
                  <a:lnTo>
                    <a:pt x="559" y="6020"/>
                  </a:lnTo>
                  <a:lnTo>
                    <a:pt x="749" y="6728"/>
                  </a:lnTo>
                </a:path>
              </a:pathLst>
            </a:custGeom>
            <a:solidFill>
              <a:srgbClr val="003300"/>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307" name="Freeform 24"/>
            <p:cNvSpPr/>
            <p:nvPr/>
          </p:nvSpPr>
          <p:spPr>
            <a:xfrm>
              <a:off x="0" y="354012"/>
              <a:ext cx="3433763" cy="196851"/>
            </a:xfrm>
            <a:custGeom>
              <a:avLst/>
              <a:gdLst/>
              <a:ahLst/>
              <a:cxnLst>
                <a:cxn ang="0">
                  <a:pos x="wd2" y="hd2"/>
                </a:cxn>
                <a:cxn ang="5400000">
                  <a:pos x="wd2" y="hd2"/>
                </a:cxn>
                <a:cxn ang="10800000">
                  <a:pos x="wd2" y="hd2"/>
                </a:cxn>
                <a:cxn ang="16200000">
                  <a:pos x="wd2" y="hd2"/>
                </a:cxn>
              </a:cxnLst>
              <a:rect l="0" t="0" r="r" b="b"/>
              <a:pathLst>
                <a:path w="21600" h="21600" extrusionOk="0">
                  <a:moveTo>
                    <a:pt x="290" y="20903"/>
                  </a:moveTo>
                  <a:lnTo>
                    <a:pt x="459" y="21426"/>
                  </a:lnTo>
                  <a:lnTo>
                    <a:pt x="659" y="21600"/>
                  </a:lnTo>
                  <a:lnTo>
                    <a:pt x="20931" y="21600"/>
                  </a:lnTo>
                  <a:lnTo>
                    <a:pt x="21171" y="21252"/>
                  </a:lnTo>
                  <a:lnTo>
                    <a:pt x="21340" y="20903"/>
                  </a:lnTo>
                  <a:lnTo>
                    <a:pt x="21490" y="19684"/>
                  </a:lnTo>
                  <a:lnTo>
                    <a:pt x="21570" y="18116"/>
                  </a:lnTo>
                  <a:lnTo>
                    <a:pt x="21600" y="16548"/>
                  </a:lnTo>
                  <a:lnTo>
                    <a:pt x="21600" y="2439"/>
                  </a:lnTo>
                  <a:lnTo>
                    <a:pt x="21410" y="0"/>
                  </a:lnTo>
                  <a:lnTo>
                    <a:pt x="21310" y="697"/>
                  </a:lnTo>
                  <a:lnTo>
                    <a:pt x="21221" y="3135"/>
                  </a:lnTo>
                  <a:lnTo>
                    <a:pt x="21151" y="5923"/>
                  </a:lnTo>
                  <a:lnTo>
                    <a:pt x="21061" y="5748"/>
                  </a:lnTo>
                  <a:lnTo>
                    <a:pt x="20941" y="5400"/>
                  </a:lnTo>
                  <a:lnTo>
                    <a:pt x="20681" y="4006"/>
                  </a:lnTo>
                  <a:lnTo>
                    <a:pt x="20512" y="2961"/>
                  </a:lnTo>
                  <a:lnTo>
                    <a:pt x="20242" y="2439"/>
                  </a:lnTo>
                  <a:lnTo>
                    <a:pt x="19952" y="3658"/>
                  </a:lnTo>
                  <a:lnTo>
                    <a:pt x="19673" y="5748"/>
                  </a:lnTo>
                  <a:lnTo>
                    <a:pt x="19483" y="4355"/>
                  </a:lnTo>
                  <a:lnTo>
                    <a:pt x="19313" y="4006"/>
                  </a:lnTo>
                  <a:lnTo>
                    <a:pt x="19074" y="2961"/>
                  </a:lnTo>
                  <a:lnTo>
                    <a:pt x="18824" y="3310"/>
                  </a:lnTo>
                  <a:lnTo>
                    <a:pt x="18654" y="4703"/>
                  </a:lnTo>
                  <a:lnTo>
                    <a:pt x="18584" y="6445"/>
                  </a:lnTo>
                  <a:lnTo>
                    <a:pt x="18384" y="5748"/>
                  </a:lnTo>
                  <a:lnTo>
                    <a:pt x="18105" y="5748"/>
                  </a:lnTo>
                  <a:lnTo>
                    <a:pt x="17735" y="4877"/>
                  </a:lnTo>
                  <a:lnTo>
                    <a:pt x="17416" y="6445"/>
                  </a:lnTo>
                  <a:lnTo>
                    <a:pt x="17136" y="4181"/>
                  </a:lnTo>
                  <a:lnTo>
                    <a:pt x="16767" y="5748"/>
                  </a:lnTo>
                  <a:lnTo>
                    <a:pt x="16417" y="9406"/>
                  </a:lnTo>
                  <a:lnTo>
                    <a:pt x="16118" y="8013"/>
                  </a:lnTo>
                  <a:lnTo>
                    <a:pt x="15868" y="6619"/>
                  </a:lnTo>
                  <a:lnTo>
                    <a:pt x="15578" y="5923"/>
                  </a:lnTo>
                  <a:lnTo>
                    <a:pt x="15219" y="6445"/>
                  </a:lnTo>
                  <a:lnTo>
                    <a:pt x="14650" y="7665"/>
                  </a:lnTo>
                  <a:lnTo>
                    <a:pt x="14150" y="6271"/>
                  </a:lnTo>
                  <a:lnTo>
                    <a:pt x="13931" y="6968"/>
                  </a:lnTo>
                  <a:lnTo>
                    <a:pt x="13651" y="5748"/>
                  </a:lnTo>
                  <a:lnTo>
                    <a:pt x="13461" y="4355"/>
                  </a:lnTo>
                  <a:lnTo>
                    <a:pt x="13252" y="4181"/>
                  </a:lnTo>
                  <a:lnTo>
                    <a:pt x="12852" y="4877"/>
                  </a:lnTo>
                  <a:lnTo>
                    <a:pt x="12353" y="7490"/>
                  </a:lnTo>
                  <a:lnTo>
                    <a:pt x="11923" y="5226"/>
                  </a:lnTo>
                  <a:lnTo>
                    <a:pt x="11574" y="5748"/>
                  </a:lnTo>
                  <a:lnTo>
                    <a:pt x="11234" y="8884"/>
                  </a:lnTo>
                  <a:lnTo>
                    <a:pt x="10635" y="6619"/>
                  </a:lnTo>
                  <a:lnTo>
                    <a:pt x="10176" y="7839"/>
                  </a:lnTo>
                  <a:lnTo>
                    <a:pt x="9866" y="6619"/>
                  </a:lnTo>
                  <a:lnTo>
                    <a:pt x="9417" y="7316"/>
                  </a:lnTo>
                  <a:lnTo>
                    <a:pt x="8958" y="8884"/>
                  </a:lnTo>
                  <a:lnTo>
                    <a:pt x="8648" y="8361"/>
                  </a:lnTo>
                  <a:lnTo>
                    <a:pt x="7999" y="7839"/>
                  </a:lnTo>
                  <a:lnTo>
                    <a:pt x="7589" y="8884"/>
                  </a:lnTo>
                  <a:lnTo>
                    <a:pt x="6910" y="8013"/>
                  </a:lnTo>
                  <a:lnTo>
                    <a:pt x="6351" y="7316"/>
                  </a:lnTo>
                  <a:lnTo>
                    <a:pt x="5742" y="5748"/>
                  </a:lnTo>
                  <a:lnTo>
                    <a:pt x="5173" y="7316"/>
                  </a:lnTo>
                  <a:lnTo>
                    <a:pt x="4534" y="4006"/>
                  </a:lnTo>
                  <a:lnTo>
                    <a:pt x="4034" y="4181"/>
                  </a:lnTo>
                  <a:lnTo>
                    <a:pt x="3705" y="6097"/>
                  </a:lnTo>
                  <a:lnTo>
                    <a:pt x="3485" y="4529"/>
                  </a:lnTo>
                  <a:lnTo>
                    <a:pt x="3216" y="5400"/>
                  </a:lnTo>
                  <a:lnTo>
                    <a:pt x="2866" y="5748"/>
                  </a:lnTo>
                  <a:lnTo>
                    <a:pt x="2517" y="6271"/>
                  </a:lnTo>
                  <a:lnTo>
                    <a:pt x="2107" y="7665"/>
                  </a:lnTo>
                  <a:lnTo>
                    <a:pt x="1758" y="6097"/>
                  </a:lnTo>
                  <a:lnTo>
                    <a:pt x="1428" y="6794"/>
                  </a:lnTo>
                  <a:lnTo>
                    <a:pt x="989" y="7490"/>
                  </a:lnTo>
                  <a:lnTo>
                    <a:pt x="709" y="6794"/>
                  </a:lnTo>
                  <a:lnTo>
                    <a:pt x="200" y="6445"/>
                  </a:lnTo>
                  <a:lnTo>
                    <a:pt x="0" y="8013"/>
                  </a:lnTo>
                  <a:lnTo>
                    <a:pt x="20" y="12716"/>
                  </a:lnTo>
                  <a:lnTo>
                    <a:pt x="50" y="16723"/>
                  </a:lnTo>
                  <a:lnTo>
                    <a:pt x="160" y="20206"/>
                  </a:lnTo>
                  <a:lnTo>
                    <a:pt x="290" y="20903"/>
                  </a:lnTo>
                </a:path>
              </a:pathLst>
            </a:custGeom>
            <a:gradFill flip="none" rotWithShape="1">
              <a:gsLst>
                <a:gs pos="0">
                  <a:srgbClr val="CC6600"/>
                </a:gs>
                <a:gs pos="100000">
                  <a:srgbClr val="000000"/>
                </a:gs>
              </a:gsLst>
              <a:lin ang="5400000" scaled="0"/>
            </a:gra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308" name="Freeform 25"/>
            <p:cNvSpPr/>
            <p:nvPr/>
          </p:nvSpPr>
          <p:spPr>
            <a:xfrm>
              <a:off x="20637" y="11112"/>
              <a:ext cx="3378201" cy="255589"/>
            </a:xfrm>
            <a:custGeom>
              <a:avLst/>
              <a:gdLst/>
              <a:ahLst/>
              <a:cxnLst>
                <a:cxn ang="0">
                  <a:pos x="wd2" y="hd2"/>
                </a:cxn>
                <a:cxn ang="5400000">
                  <a:pos x="wd2" y="hd2"/>
                </a:cxn>
                <a:cxn ang="10800000">
                  <a:pos x="wd2" y="hd2"/>
                </a:cxn>
                <a:cxn ang="16200000">
                  <a:pos x="wd2" y="hd2"/>
                </a:cxn>
              </a:cxnLst>
              <a:rect l="0" t="0" r="r" b="b"/>
              <a:pathLst>
                <a:path w="21600" h="21600" extrusionOk="0">
                  <a:moveTo>
                    <a:pt x="0" y="10465"/>
                  </a:moveTo>
                  <a:lnTo>
                    <a:pt x="0" y="21600"/>
                  </a:lnTo>
                  <a:lnTo>
                    <a:pt x="51" y="17307"/>
                  </a:lnTo>
                  <a:lnTo>
                    <a:pt x="71" y="13953"/>
                  </a:lnTo>
                  <a:lnTo>
                    <a:pt x="91" y="7781"/>
                  </a:lnTo>
                  <a:lnTo>
                    <a:pt x="152" y="4830"/>
                  </a:lnTo>
                  <a:lnTo>
                    <a:pt x="284" y="3891"/>
                  </a:lnTo>
                  <a:lnTo>
                    <a:pt x="609" y="3220"/>
                  </a:lnTo>
                  <a:lnTo>
                    <a:pt x="1025" y="3354"/>
                  </a:lnTo>
                  <a:lnTo>
                    <a:pt x="2030" y="3354"/>
                  </a:lnTo>
                  <a:lnTo>
                    <a:pt x="2467" y="3891"/>
                  </a:lnTo>
                  <a:lnTo>
                    <a:pt x="3106" y="3354"/>
                  </a:lnTo>
                  <a:lnTo>
                    <a:pt x="3837" y="3757"/>
                  </a:lnTo>
                  <a:lnTo>
                    <a:pt x="4375" y="3622"/>
                  </a:lnTo>
                  <a:lnTo>
                    <a:pt x="5451" y="3891"/>
                  </a:lnTo>
                  <a:lnTo>
                    <a:pt x="5826" y="3891"/>
                  </a:lnTo>
                  <a:lnTo>
                    <a:pt x="6547" y="3354"/>
                  </a:lnTo>
                  <a:lnTo>
                    <a:pt x="6791" y="4025"/>
                  </a:lnTo>
                  <a:lnTo>
                    <a:pt x="7461" y="3354"/>
                  </a:lnTo>
                  <a:lnTo>
                    <a:pt x="8486" y="3891"/>
                  </a:lnTo>
                  <a:lnTo>
                    <a:pt x="8831" y="4427"/>
                  </a:lnTo>
                  <a:lnTo>
                    <a:pt x="9369" y="3891"/>
                  </a:lnTo>
                  <a:lnTo>
                    <a:pt x="9826" y="4696"/>
                  </a:lnTo>
                  <a:lnTo>
                    <a:pt x="10211" y="4696"/>
                  </a:lnTo>
                  <a:lnTo>
                    <a:pt x="10952" y="3891"/>
                  </a:lnTo>
                  <a:lnTo>
                    <a:pt x="11663" y="4427"/>
                  </a:lnTo>
                  <a:lnTo>
                    <a:pt x="12302" y="5366"/>
                  </a:lnTo>
                  <a:lnTo>
                    <a:pt x="12495" y="5501"/>
                  </a:lnTo>
                  <a:lnTo>
                    <a:pt x="13358" y="4964"/>
                  </a:lnTo>
                  <a:lnTo>
                    <a:pt x="14160" y="4561"/>
                  </a:lnTo>
                  <a:lnTo>
                    <a:pt x="14353" y="4293"/>
                  </a:lnTo>
                  <a:lnTo>
                    <a:pt x="14647" y="4427"/>
                  </a:lnTo>
                  <a:lnTo>
                    <a:pt x="15479" y="4830"/>
                  </a:lnTo>
                  <a:lnTo>
                    <a:pt x="16119" y="4025"/>
                  </a:lnTo>
                  <a:lnTo>
                    <a:pt x="16454" y="4293"/>
                  </a:lnTo>
                  <a:lnTo>
                    <a:pt x="16961" y="4427"/>
                  </a:lnTo>
                  <a:lnTo>
                    <a:pt x="17398" y="3891"/>
                  </a:lnTo>
                  <a:lnTo>
                    <a:pt x="17682" y="3354"/>
                  </a:lnTo>
                  <a:lnTo>
                    <a:pt x="18078" y="4293"/>
                  </a:lnTo>
                  <a:lnTo>
                    <a:pt x="18880" y="4561"/>
                  </a:lnTo>
                  <a:lnTo>
                    <a:pt x="19418" y="3354"/>
                  </a:lnTo>
                  <a:lnTo>
                    <a:pt x="20199" y="4427"/>
                  </a:lnTo>
                  <a:lnTo>
                    <a:pt x="21062" y="4427"/>
                  </a:lnTo>
                  <a:lnTo>
                    <a:pt x="21245" y="6306"/>
                  </a:lnTo>
                  <a:lnTo>
                    <a:pt x="21367" y="7245"/>
                  </a:lnTo>
                  <a:lnTo>
                    <a:pt x="21468" y="9123"/>
                  </a:lnTo>
                  <a:lnTo>
                    <a:pt x="21539" y="12343"/>
                  </a:lnTo>
                  <a:lnTo>
                    <a:pt x="21600" y="16636"/>
                  </a:lnTo>
                  <a:lnTo>
                    <a:pt x="21600" y="5501"/>
                  </a:lnTo>
                  <a:lnTo>
                    <a:pt x="21570" y="4025"/>
                  </a:lnTo>
                  <a:lnTo>
                    <a:pt x="21519" y="2147"/>
                  </a:lnTo>
                  <a:lnTo>
                    <a:pt x="21204" y="939"/>
                  </a:lnTo>
                  <a:lnTo>
                    <a:pt x="20037" y="805"/>
                  </a:lnTo>
                  <a:lnTo>
                    <a:pt x="19753" y="134"/>
                  </a:lnTo>
                  <a:lnTo>
                    <a:pt x="18829" y="134"/>
                  </a:lnTo>
                  <a:lnTo>
                    <a:pt x="18565" y="402"/>
                  </a:lnTo>
                  <a:lnTo>
                    <a:pt x="18007" y="402"/>
                  </a:lnTo>
                  <a:lnTo>
                    <a:pt x="17591" y="268"/>
                  </a:lnTo>
                  <a:lnTo>
                    <a:pt x="16829" y="1073"/>
                  </a:lnTo>
                  <a:lnTo>
                    <a:pt x="15236" y="402"/>
                  </a:lnTo>
                  <a:lnTo>
                    <a:pt x="14748" y="805"/>
                  </a:lnTo>
                  <a:lnTo>
                    <a:pt x="13865" y="1342"/>
                  </a:lnTo>
                  <a:lnTo>
                    <a:pt x="13307" y="805"/>
                  </a:lnTo>
                  <a:lnTo>
                    <a:pt x="12302" y="805"/>
                  </a:lnTo>
                  <a:lnTo>
                    <a:pt x="11815" y="1207"/>
                  </a:lnTo>
                  <a:lnTo>
                    <a:pt x="11521" y="537"/>
                  </a:lnTo>
                  <a:lnTo>
                    <a:pt x="10465" y="805"/>
                  </a:lnTo>
                  <a:lnTo>
                    <a:pt x="10150" y="805"/>
                  </a:lnTo>
                  <a:lnTo>
                    <a:pt x="9592" y="537"/>
                  </a:lnTo>
                  <a:lnTo>
                    <a:pt x="8496" y="805"/>
                  </a:lnTo>
                  <a:lnTo>
                    <a:pt x="7521" y="537"/>
                  </a:lnTo>
                  <a:lnTo>
                    <a:pt x="6618" y="537"/>
                  </a:lnTo>
                  <a:lnTo>
                    <a:pt x="6192" y="805"/>
                  </a:lnTo>
                  <a:lnTo>
                    <a:pt x="5776" y="268"/>
                  </a:lnTo>
                  <a:lnTo>
                    <a:pt x="4375" y="268"/>
                  </a:lnTo>
                  <a:lnTo>
                    <a:pt x="3167" y="537"/>
                  </a:lnTo>
                  <a:lnTo>
                    <a:pt x="2598" y="268"/>
                  </a:lnTo>
                  <a:lnTo>
                    <a:pt x="1929" y="537"/>
                  </a:lnTo>
                  <a:lnTo>
                    <a:pt x="1086" y="0"/>
                  </a:lnTo>
                  <a:lnTo>
                    <a:pt x="568" y="0"/>
                  </a:lnTo>
                  <a:lnTo>
                    <a:pt x="345" y="134"/>
                  </a:lnTo>
                  <a:lnTo>
                    <a:pt x="193" y="805"/>
                  </a:lnTo>
                  <a:lnTo>
                    <a:pt x="51" y="2415"/>
                  </a:lnTo>
                  <a:lnTo>
                    <a:pt x="10" y="4964"/>
                  </a:lnTo>
                  <a:lnTo>
                    <a:pt x="0" y="7513"/>
                  </a:lnTo>
                  <a:lnTo>
                    <a:pt x="0" y="10465"/>
                  </a:lnTo>
                </a:path>
              </a:pathLst>
            </a:custGeom>
            <a:solidFill>
              <a:schemeClr val="accent3">
                <a:lumOff val="44000"/>
              </a:schemeClr>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309" name="Freeform 26"/>
            <p:cNvSpPr/>
            <p:nvPr/>
          </p:nvSpPr>
          <p:spPr>
            <a:xfrm>
              <a:off x="26987" y="422275"/>
              <a:ext cx="3376614" cy="101601"/>
            </a:xfrm>
            <a:custGeom>
              <a:avLst/>
              <a:gdLst/>
              <a:ahLst/>
              <a:cxnLst>
                <a:cxn ang="0">
                  <a:pos x="wd2" y="hd2"/>
                </a:cxn>
                <a:cxn ang="5400000">
                  <a:pos x="wd2" y="hd2"/>
                </a:cxn>
                <a:cxn ang="10800000">
                  <a:pos x="wd2" y="hd2"/>
                </a:cxn>
                <a:cxn ang="16200000">
                  <a:pos x="wd2" y="hd2"/>
                </a:cxn>
              </a:cxnLst>
              <a:rect l="0" t="0" r="r" b="b"/>
              <a:pathLst>
                <a:path w="21600" h="21600" extrusionOk="0">
                  <a:moveTo>
                    <a:pt x="0" y="10800"/>
                  </a:moveTo>
                  <a:lnTo>
                    <a:pt x="0" y="0"/>
                  </a:lnTo>
                  <a:lnTo>
                    <a:pt x="61" y="4050"/>
                  </a:lnTo>
                  <a:lnTo>
                    <a:pt x="71" y="7425"/>
                  </a:lnTo>
                  <a:lnTo>
                    <a:pt x="81" y="13500"/>
                  </a:lnTo>
                  <a:lnTo>
                    <a:pt x="152" y="16538"/>
                  </a:lnTo>
                  <a:lnTo>
                    <a:pt x="274" y="17550"/>
                  </a:lnTo>
                  <a:lnTo>
                    <a:pt x="406" y="16875"/>
                  </a:lnTo>
                  <a:lnTo>
                    <a:pt x="599" y="16538"/>
                  </a:lnTo>
                  <a:lnTo>
                    <a:pt x="924" y="16200"/>
                  </a:lnTo>
                  <a:lnTo>
                    <a:pt x="1117" y="16538"/>
                  </a:lnTo>
                  <a:lnTo>
                    <a:pt x="1290" y="16538"/>
                  </a:lnTo>
                  <a:lnTo>
                    <a:pt x="1645" y="16875"/>
                  </a:lnTo>
                  <a:lnTo>
                    <a:pt x="1777" y="17213"/>
                  </a:lnTo>
                  <a:lnTo>
                    <a:pt x="1950" y="17213"/>
                  </a:lnTo>
                  <a:lnTo>
                    <a:pt x="2224" y="16538"/>
                  </a:lnTo>
                  <a:lnTo>
                    <a:pt x="2518" y="16200"/>
                  </a:lnTo>
                  <a:lnTo>
                    <a:pt x="2884" y="16200"/>
                  </a:lnTo>
                  <a:lnTo>
                    <a:pt x="3321" y="17213"/>
                  </a:lnTo>
                  <a:lnTo>
                    <a:pt x="3889" y="17888"/>
                  </a:lnTo>
                  <a:lnTo>
                    <a:pt x="4194" y="17213"/>
                  </a:lnTo>
                  <a:lnTo>
                    <a:pt x="4377" y="17888"/>
                  </a:lnTo>
                  <a:lnTo>
                    <a:pt x="4864" y="17888"/>
                  </a:lnTo>
                  <a:lnTo>
                    <a:pt x="5037" y="16875"/>
                  </a:lnTo>
                  <a:lnTo>
                    <a:pt x="5250" y="17550"/>
                  </a:lnTo>
                  <a:lnTo>
                    <a:pt x="5829" y="17550"/>
                  </a:lnTo>
                  <a:lnTo>
                    <a:pt x="6550" y="17888"/>
                  </a:lnTo>
                  <a:lnTo>
                    <a:pt x="6794" y="17213"/>
                  </a:lnTo>
                  <a:lnTo>
                    <a:pt x="7362" y="16538"/>
                  </a:lnTo>
                  <a:lnTo>
                    <a:pt x="7738" y="16200"/>
                  </a:lnTo>
                  <a:lnTo>
                    <a:pt x="8175" y="16875"/>
                  </a:lnTo>
                  <a:lnTo>
                    <a:pt x="8480" y="17550"/>
                  </a:lnTo>
                  <a:lnTo>
                    <a:pt x="8825" y="16875"/>
                  </a:lnTo>
                  <a:lnTo>
                    <a:pt x="9434" y="17550"/>
                  </a:lnTo>
                  <a:lnTo>
                    <a:pt x="9830" y="16538"/>
                  </a:lnTo>
                  <a:lnTo>
                    <a:pt x="10206" y="16538"/>
                  </a:lnTo>
                  <a:lnTo>
                    <a:pt x="10602" y="15525"/>
                  </a:lnTo>
                  <a:lnTo>
                    <a:pt x="11100" y="16875"/>
                  </a:lnTo>
                  <a:lnTo>
                    <a:pt x="11750" y="15863"/>
                  </a:lnTo>
                  <a:lnTo>
                    <a:pt x="12491" y="15863"/>
                  </a:lnTo>
                  <a:lnTo>
                    <a:pt x="13151" y="16538"/>
                  </a:lnTo>
                  <a:lnTo>
                    <a:pt x="13547" y="15525"/>
                  </a:lnTo>
                  <a:lnTo>
                    <a:pt x="13984" y="15525"/>
                  </a:lnTo>
                  <a:lnTo>
                    <a:pt x="14156" y="16875"/>
                  </a:lnTo>
                  <a:lnTo>
                    <a:pt x="14339" y="17213"/>
                  </a:lnTo>
                  <a:lnTo>
                    <a:pt x="14918" y="16538"/>
                  </a:lnTo>
                  <a:lnTo>
                    <a:pt x="15426" y="17213"/>
                  </a:lnTo>
                  <a:lnTo>
                    <a:pt x="16441" y="17213"/>
                  </a:lnTo>
                  <a:lnTo>
                    <a:pt x="16614" y="16200"/>
                  </a:lnTo>
                  <a:lnTo>
                    <a:pt x="16959" y="16875"/>
                  </a:lnTo>
                  <a:lnTo>
                    <a:pt x="17122" y="17213"/>
                  </a:lnTo>
                  <a:lnTo>
                    <a:pt x="17243" y="16875"/>
                  </a:lnTo>
                  <a:lnTo>
                    <a:pt x="17386" y="17550"/>
                  </a:lnTo>
                  <a:lnTo>
                    <a:pt x="17660" y="16538"/>
                  </a:lnTo>
                  <a:lnTo>
                    <a:pt x="18096" y="17213"/>
                  </a:lnTo>
                  <a:lnTo>
                    <a:pt x="18523" y="16200"/>
                  </a:lnTo>
                  <a:lnTo>
                    <a:pt x="18696" y="16875"/>
                  </a:lnTo>
                  <a:lnTo>
                    <a:pt x="18878" y="16875"/>
                  </a:lnTo>
                  <a:lnTo>
                    <a:pt x="19671" y="16200"/>
                  </a:lnTo>
                  <a:lnTo>
                    <a:pt x="20442" y="16875"/>
                  </a:lnTo>
                  <a:lnTo>
                    <a:pt x="21041" y="15863"/>
                  </a:lnTo>
                  <a:lnTo>
                    <a:pt x="21245" y="15188"/>
                  </a:lnTo>
                  <a:lnTo>
                    <a:pt x="21366" y="14175"/>
                  </a:lnTo>
                  <a:lnTo>
                    <a:pt x="21458" y="12150"/>
                  </a:lnTo>
                  <a:lnTo>
                    <a:pt x="21529" y="9112"/>
                  </a:lnTo>
                  <a:lnTo>
                    <a:pt x="21600" y="4725"/>
                  </a:lnTo>
                  <a:lnTo>
                    <a:pt x="21600" y="15863"/>
                  </a:lnTo>
                  <a:lnTo>
                    <a:pt x="21570" y="17213"/>
                  </a:lnTo>
                  <a:lnTo>
                    <a:pt x="21509" y="19238"/>
                  </a:lnTo>
                  <a:lnTo>
                    <a:pt x="21397" y="20588"/>
                  </a:lnTo>
                  <a:lnTo>
                    <a:pt x="20605" y="21600"/>
                  </a:lnTo>
                  <a:lnTo>
                    <a:pt x="20026" y="20588"/>
                  </a:lnTo>
                  <a:lnTo>
                    <a:pt x="19752" y="21263"/>
                  </a:lnTo>
                  <a:lnTo>
                    <a:pt x="18828" y="21263"/>
                  </a:lnTo>
                  <a:lnTo>
                    <a:pt x="18564" y="20925"/>
                  </a:lnTo>
                  <a:lnTo>
                    <a:pt x="18279" y="21600"/>
                  </a:lnTo>
                  <a:lnTo>
                    <a:pt x="17995" y="20925"/>
                  </a:lnTo>
                  <a:lnTo>
                    <a:pt x="17660" y="21600"/>
                  </a:lnTo>
                  <a:lnTo>
                    <a:pt x="16786" y="21263"/>
                  </a:lnTo>
                  <a:lnTo>
                    <a:pt x="16533" y="20250"/>
                  </a:lnTo>
                  <a:lnTo>
                    <a:pt x="15710" y="21263"/>
                  </a:lnTo>
                  <a:lnTo>
                    <a:pt x="15162" y="19913"/>
                  </a:lnTo>
                  <a:lnTo>
                    <a:pt x="14522" y="21263"/>
                  </a:lnTo>
                  <a:lnTo>
                    <a:pt x="14034" y="20588"/>
                  </a:lnTo>
                  <a:lnTo>
                    <a:pt x="13567" y="21263"/>
                  </a:lnTo>
                  <a:lnTo>
                    <a:pt x="13303" y="20588"/>
                  </a:lnTo>
                  <a:lnTo>
                    <a:pt x="12755" y="20588"/>
                  </a:lnTo>
                  <a:lnTo>
                    <a:pt x="12542" y="20250"/>
                  </a:lnTo>
                  <a:lnTo>
                    <a:pt x="12308" y="20925"/>
                  </a:lnTo>
                  <a:lnTo>
                    <a:pt x="12064" y="20250"/>
                  </a:lnTo>
                  <a:lnTo>
                    <a:pt x="11810" y="20250"/>
                  </a:lnTo>
                  <a:lnTo>
                    <a:pt x="11516" y="20925"/>
                  </a:lnTo>
                  <a:lnTo>
                    <a:pt x="11232" y="21263"/>
                  </a:lnTo>
                  <a:lnTo>
                    <a:pt x="10917" y="21263"/>
                  </a:lnTo>
                  <a:lnTo>
                    <a:pt x="10460" y="20925"/>
                  </a:lnTo>
                  <a:lnTo>
                    <a:pt x="10135" y="21263"/>
                  </a:lnTo>
                  <a:lnTo>
                    <a:pt x="9861" y="20925"/>
                  </a:lnTo>
                  <a:lnTo>
                    <a:pt x="9597" y="20925"/>
                  </a:lnTo>
                  <a:lnTo>
                    <a:pt x="8987" y="21600"/>
                  </a:lnTo>
                  <a:lnTo>
                    <a:pt x="8500" y="20588"/>
                  </a:lnTo>
                  <a:lnTo>
                    <a:pt x="7962" y="21600"/>
                  </a:lnTo>
                  <a:lnTo>
                    <a:pt x="7515" y="20925"/>
                  </a:lnTo>
                  <a:lnTo>
                    <a:pt x="7027" y="21600"/>
                  </a:lnTo>
                  <a:lnTo>
                    <a:pt x="6621" y="20925"/>
                  </a:lnTo>
                  <a:lnTo>
                    <a:pt x="6184" y="20588"/>
                  </a:lnTo>
                  <a:lnTo>
                    <a:pt x="5778" y="20925"/>
                  </a:lnTo>
                  <a:lnTo>
                    <a:pt x="4377" y="20925"/>
                  </a:lnTo>
                  <a:lnTo>
                    <a:pt x="4072" y="21263"/>
                  </a:lnTo>
                  <a:lnTo>
                    <a:pt x="3158" y="20925"/>
                  </a:lnTo>
                  <a:lnTo>
                    <a:pt x="2600" y="20925"/>
                  </a:lnTo>
                  <a:lnTo>
                    <a:pt x="1046" y="20588"/>
                  </a:lnTo>
                  <a:lnTo>
                    <a:pt x="193" y="20588"/>
                  </a:lnTo>
                  <a:lnTo>
                    <a:pt x="41" y="18900"/>
                  </a:lnTo>
                  <a:lnTo>
                    <a:pt x="10" y="16538"/>
                  </a:lnTo>
                  <a:lnTo>
                    <a:pt x="0" y="13838"/>
                  </a:lnTo>
                  <a:lnTo>
                    <a:pt x="0" y="10800"/>
                  </a:lnTo>
                </a:path>
              </a:pathLst>
            </a:custGeom>
            <a:solidFill>
              <a:srgbClr val="000066"/>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grpSp>
      <p:sp>
        <p:nvSpPr>
          <p:cNvPr id="2311" name="Title Text"/>
          <p:cNvSpPr txBox="1">
            <a:spLocks noGrp="1"/>
          </p:cNvSpPr>
          <p:nvPr>
            <p:ph type="title"/>
          </p:nvPr>
        </p:nvSpPr>
        <p:spPr>
          <a:xfrm>
            <a:off x="685800" y="2130425"/>
            <a:ext cx="7772400" cy="1470025"/>
          </a:xfrm>
          <a:prstGeom prst="rect">
            <a:avLst/>
          </a:prstGeom>
        </p:spPr>
        <p:txBody>
          <a:bodyPr lIns="46037" tIns="46037" rIns="46037" bIns="46037"/>
          <a:lstStyle>
            <a:lvl1pPr>
              <a:defRPr b="1">
                <a:solidFill>
                  <a:srgbClr val="FFFFCC"/>
                </a:solidFill>
                <a:effectLst>
                  <a:outerShdw blurRad="38100" dist="38100" dir="2700000" rotWithShape="0">
                    <a:srgbClr val="000000">
                      <a:alpha val="43137"/>
                    </a:srgbClr>
                  </a:outerShdw>
                </a:effectLst>
              </a:defRPr>
            </a:lvl1pPr>
          </a:lstStyle>
          <a:p>
            <a:r>
              <a:t>Title Text</a:t>
            </a:r>
          </a:p>
        </p:txBody>
      </p:sp>
      <p:sp>
        <p:nvSpPr>
          <p:cNvPr id="2312" name="Body Level One…"/>
          <p:cNvSpPr txBox="1">
            <a:spLocks noGrp="1"/>
          </p:cNvSpPr>
          <p:nvPr>
            <p:ph type="body" sz="quarter" idx="1"/>
          </p:nvPr>
        </p:nvSpPr>
        <p:spPr>
          <a:xfrm>
            <a:off x="1371600" y="3886200"/>
            <a:ext cx="6400800" cy="1752600"/>
          </a:xfrm>
          <a:prstGeom prst="rect">
            <a:avLst/>
          </a:prstGeom>
        </p:spPr>
        <p:txBody>
          <a:bodyPr lIns="46037" tIns="46037" rIns="46037" bIns="46037">
            <a:normAutofit/>
          </a:bodyPr>
          <a:lstStyle>
            <a:lvl1pPr marL="0" indent="0" algn="ctr">
              <a:buSzTx/>
              <a:buNone/>
              <a:defRPr b="1">
                <a:solidFill>
                  <a:srgbClr val="FFFFCC"/>
                </a:solidFill>
                <a:effectLst>
                  <a:outerShdw blurRad="38100" dist="38100" dir="2700000" rotWithShape="0">
                    <a:srgbClr val="000000">
                      <a:alpha val="43137"/>
                    </a:srgbClr>
                  </a:outerShdw>
                </a:effectLst>
              </a:defRPr>
            </a:lvl1pPr>
            <a:lvl2pPr marL="0" indent="457200" algn="ctr">
              <a:buSzTx/>
              <a:buNone/>
              <a:defRPr b="1">
                <a:solidFill>
                  <a:srgbClr val="FFFFCC"/>
                </a:solidFill>
                <a:effectLst>
                  <a:outerShdw blurRad="38100" dist="38100" dir="2700000" rotWithShape="0">
                    <a:srgbClr val="000000">
                      <a:alpha val="43137"/>
                    </a:srgbClr>
                  </a:outerShdw>
                </a:effectLst>
              </a:defRPr>
            </a:lvl2pPr>
            <a:lvl3pPr marL="0" indent="914400" algn="ctr">
              <a:buSzTx/>
              <a:buNone/>
              <a:defRPr b="1">
                <a:solidFill>
                  <a:srgbClr val="FFFFCC"/>
                </a:solidFill>
                <a:effectLst>
                  <a:outerShdw blurRad="38100" dist="38100" dir="2700000" rotWithShape="0">
                    <a:srgbClr val="000000">
                      <a:alpha val="43137"/>
                    </a:srgbClr>
                  </a:outerShdw>
                </a:effectLst>
              </a:defRPr>
            </a:lvl3pPr>
            <a:lvl4pPr marL="0" indent="1371600" algn="ctr">
              <a:buSzTx/>
              <a:buNone/>
              <a:defRPr b="1">
                <a:solidFill>
                  <a:srgbClr val="FFFFCC"/>
                </a:solidFill>
                <a:effectLst>
                  <a:outerShdw blurRad="38100" dist="38100" dir="2700000" rotWithShape="0">
                    <a:srgbClr val="000000">
                      <a:alpha val="43137"/>
                    </a:srgbClr>
                  </a:outerShdw>
                </a:effectLst>
              </a:defRPr>
            </a:lvl4pPr>
            <a:lvl5pPr marL="0" indent="1828800" algn="ctr">
              <a:buSzTx/>
              <a:buNone/>
              <a:defRPr b="1">
                <a:solidFill>
                  <a:srgbClr val="FFFFCC"/>
                </a:solidFill>
                <a:effectLst>
                  <a:outerShdw blurRad="38100" dist="38100" dir="2700000" rotWithShape="0">
                    <a:srgbClr val="000000">
                      <a:alpha val="43137"/>
                    </a:srgbClr>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2313" name="Slide Number"/>
          <p:cNvSpPr txBox="1">
            <a:spLocks noGrp="1"/>
          </p:cNvSpPr>
          <p:nvPr>
            <p:ph type="sldNum" sz="quarter" idx="2"/>
          </p:nvPr>
        </p:nvSpPr>
        <p:spPr>
          <a:prstGeom prst="rect">
            <a:avLst/>
          </a:prstGeom>
        </p:spPr>
        <p:txBody>
          <a:bodyPr/>
          <a:lstStyle>
            <a:lvl1pPr>
              <a:defRPr>
                <a:solidFill>
                  <a:srgbClr val="FFFFCC"/>
                </a:solidFill>
              </a:defRPr>
            </a:lvl1pPr>
          </a:lstStyle>
          <a:p>
            <a:fld id="{86CB4B4D-7CA3-9044-876B-883B54F8677D}" type="slidenum">
              <a:t>‹#›</a:t>
            </a:fld>
            <a:endParaRPr/>
          </a:p>
        </p:txBody>
      </p:sp>
    </p:spTree>
    <p:extLst>
      <p:ext uri="{BB962C8B-B14F-4D97-AF65-F5344CB8AC3E}">
        <p14:creationId xmlns:p14="http://schemas.microsoft.com/office/powerpoint/2010/main" val="4264156953"/>
      </p:ext>
    </p:extLst>
  </p:cSld>
  <p:clrMapOvr>
    <a:masterClrMapping/>
  </p:clrMapOvr>
  <p:transition spd="med"/>
</p:sldLayout>
</file>

<file path=ppt/slideLayouts/slideLayout1012.xml><?xml version="1.0" encoding="utf-8"?>
<p:sldLayout xmlns:a="http://schemas.openxmlformats.org/drawingml/2006/main" xmlns:r="http://schemas.openxmlformats.org/officeDocument/2006/relationships" xmlns:p="http://schemas.openxmlformats.org/presentationml/2006/main" type="tx">
  <p:cSld name="21_Blank">
    <p:bg>
      <p:bgPr>
        <a:solidFill>
          <a:schemeClr val="accent3">
            <a:lumOff val="44000"/>
          </a:schemeClr>
        </a:solidFill>
        <a:effectLst/>
      </p:bgPr>
    </p:bg>
    <p:spTree>
      <p:nvGrpSpPr>
        <p:cNvPr id="1" name=""/>
        <p:cNvGrpSpPr/>
        <p:nvPr/>
      </p:nvGrpSpPr>
      <p:grpSpPr>
        <a:xfrm>
          <a:off x="0" y="0"/>
          <a:ext cx="0" cy="0"/>
          <a:chOff x="0" y="0"/>
          <a:chExt cx="0" cy="0"/>
        </a:xfrm>
      </p:grpSpPr>
      <p:sp>
        <p:nvSpPr>
          <p:cNvPr id="2320" name="Slide Number"/>
          <p:cNvSpPr txBox="1">
            <a:spLocks noGrp="1"/>
          </p:cNvSpPr>
          <p:nvPr>
            <p:ph type="sldNum" sz="quarter" idx="2"/>
          </p:nvPr>
        </p:nvSpPr>
        <p:spPr>
          <a:xfrm>
            <a:off x="8152545" y="6248400"/>
            <a:ext cx="304069" cy="290984"/>
          </a:xfrm>
          <a:prstGeom prst="rect">
            <a:avLst/>
          </a:prstGeom>
        </p:spPr>
        <p:txBody>
          <a:bodyPr lIns="46799" tIns="46799" rIns="46799" bIns="46799"/>
          <a:lstStyle>
            <a:lvl1pPr>
              <a:defRPr>
                <a:effectLst>
                  <a:outerShdw blurRad="38100" dist="38100" dir="2700000" rotWithShape="0">
                    <a:srgbClr val="DDDDDD"/>
                  </a:outerShdw>
                </a:effectLst>
              </a:defRPr>
            </a:lvl1pPr>
          </a:lstStyle>
          <a:p>
            <a:fld id="{86CB4B4D-7CA3-9044-876B-883B54F8677D}" type="slidenum">
              <a:t>‹#›</a:t>
            </a:fld>
            <a:endParaRPr/>
          </a:p>
        </p:txBody>
      </p:sp>
    </p:spTree>
    <p:extLst>
      <p:ext uri="{BB962C8B-B14F-4D97-AF65-F5344CB8AC3E}">
        <p14:creationId xmlns:p14="http://schemas.microsoft.com/office/powerpoint/2010/main" val="3909009775"/>
      </p:ext>
    </p:extLst>
  </p:cSld>
  <p:clrMapOvr>
    <a:masterClrMapping/>
  </p:clrMapOvr>
  <p:transition spd="med"/>
</p:sldLayout>
</file>

<file path=ppt/slideLayouts/slideLayout1013.xml><?xml version="1.0" encoding="utf-8"?>
<p:sldLayout xmlns:a="http://schemas.openxmlformats.org/drawingml/2006/main" xmlns:r="http://schemas.openxmlformats.org/officeDocument/2006/relationships" xmlns:p="http://schemas.openxmlformats.org/presentationml/2006/main" type="tx">
  <p:cSld name="1_Blank 0">
    <p:bg>
      <p:bgPr>
        <a:solidFill>
          <a:srgbClr val="000000"/>
        </a:solidFill>
        <a:effectLst/>
      </p:bgPr>
    </p:bg>
    <p:spTree>
      <p:nvGrpSpPr>
        <p:cNvPr id="1" name=""/>
        <p:cNvGrpSpPr/>
        <p:nvPr/>
      </p:nvGrpSpPr>
      <p:grpSpPr>
        <a:xfrm>
          <a:off x="0" y="0"/>
          <a:ext cx="0" cy="0"/>
          <a:chOff x="0" y="0"/>
          <a:chExt cx="0" cy="0"/>
        </a:xfrm>
      </p:grpSpPr>
      <p:sp>
        <p:nvSpPr>
          <p:cNvPr id="2327" name="Slide Number"/>
          <p:cNvSpPr txBox="1">
            <a:spLocks noGrp="1"/>
          </p:cNvSpPr>
          <p:nvPr>
            <p:ph type="sldNum" sz="quarter" idx="2"/>
          </p:nvPr>
        </p:nvSpPr>
        <p:spPr>
          <a:xfrm>
            <a:off x="8152545" y="6248400"/>
            <a:ext cx="304069" cy="290984"/>
          </a:xfrm>
          <a:prstGeom prst="rect">
            <a:avLst/>
          </a:prstGeom>
        </p:spPr>
        <p:txBody>
          <a:bodyPr lIns="46799" tIns="46799" rIns="46799" bIns="46799"/>
          <a:lstStyle>
            <a:lvl1pPr>
              <a:defRPr>
                <a:effectLst>
                  <a:outerShdw blurRad="38100" dist="38100" dir="2700000" rotWithShape="0">
                    <a:srgbClr val="DDDDDD"/>
                  </a:outerShdw>
                </a:effectLst>
              </a:defRPr>
            </a:lvl1pPr>
          </a:lstStyle>
          <a:p>
            <a:fld id="{86CB4B4D-7CA3-9044-876B-883B54F8677D}" type="slidenum">
              <a:t>‹#›</a:t>
            </a:fld>
            <a:endParaRPr/>
          </a:p>
        </p:txBody>
      </p:sp>
    </p:spTree>
    <p:extLst>
      <p:ext uri="{BB962C8B-B14F-4D97-AF65-F5344CB8AC3E}">
        <p14:creationId xmlns:p14="http://schemas.microsoft.com/office/powerpoint/2010/main" val="1222127732"/>
      </p:ext>
    </p:extLst>
  </p:cSld>
  <p:clrMapOvr>
    <a:masterClrMapping/>
  </p:clrMapOvr>
  <p:transition spd="med"/>
</p:sldLayout>
</file>

<file path=ppt/slideLayouts/slideLayout1014.xml><?xml version="1.0" encoding="utf-8"?>
<p:sldLayout xmlns:a="http://schemas.openxmlformats.org/drawingml/2006/main" xmlns:r="http://schemas.openxmlformats.org/officeDocument/2006/relationships" xmlns:p="http://schemas.openxmlformats.org/presentationml/2006/main" type="tx">
  <p:cSld name="19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2334" name="Title Text"/>
          <p:cNvSpPr txBox="1">
            <a:spLocks noGrp="1"/>
          </p:cNvSpPr>
          <p:nvPr>
            <p:ph type="title"/>
          </p:nvPr>
        </p:nvSpPr>
        <p:spPr>
          <a:xfrm>
            <a:off x="685800" y="609600"/>
            <a:ext cx="7770814" cy="1141413"/>
          </a:xfrm>
          <a:prstGeom prst="rect">
            <a:avLst/>
          </a:prstGeom>
        </p:spPr>
        <p:txBody>
          <a:bodyPr lIns="46799" tIns="46799" rIns="46799" bIns="46799"/>
          <a:lstStyle>
            <a:lvl1pPr defTabSz="449262">
              <a:lnSpc>
                <a:spcPct val="95000"/>
              </a:lnSpc>
            </a:lvl1pPr>
          </a:lstStyle>
          <a:p>
            <a:r>
              <a:t>Title Text</a:t>
            </a:r>
          </a:p>
        </p:txBody>
      </p:sp>
      <p:sp>
        <p:nvSpPr>
          <p:cNvPr id="2335" name="Slide Number"/>
          <p:cNvSpPr txBox="1">
            <a:spLocks noGrp="1"/>
          </p:cNvSpPr>
          <p:nvPr>
            <p:ph type="sldNum" sz="quarter" idx="2"/>
          </p:nvPr>
        </p:nvSpPr>
        <p:spPr>
          <a:xfrm>
            <a:off x="8152545" y="6248400"/>
            <a:ext cx="304069" cy="290984"/>
          </a:xfrm>
          <a:prstGeom prst="rect">
            <a:avLst/>
          </a:prstGeom>
        </p:spPr>
        <p:txBody>
          <a:bodyPr lIns="46799" tIns="46799" rIns="46799" bIns="46799"/>
          <a:lstStyle/>
          <a:p>
            <a:fld id="{86CB4B4D-7CA3-9044-876B-883B54F8677D}" type="slidenum">
              <a:t>‹#›</a:t>
            </a:fld>
            <a:endParaRPr/>
          </a:p>
        </p:txBody>
      </p:sp>
    </p:spTree>
    <p:extLst>
      <p:ext uri="{BB962C8B-B14F-4D97-AF65-F5344CB8AC3E}">
        <p14:creationId xmlns:p14="http://schemas.microsoft.com/office/powerpoint/2010/main" val="4178087909"/>
      </p:ext>
    </p:extLst>
  </p:cSld>
  <p:clrMapOvr>
    <a:masterClrMapping/>
  </p:clrMapOvr>
  <p:transition spd="med"/>
</p:sldLayout>
</file>

<file path=ppt/slideLayouts/slideLayout1015.xml><?xml version="1.0" encoding="utf-8"?>
<p:sldLayout xmlns:a="http://schemas.openxmlformats.org/drawingml/2006/main" xmlns:r="http://schemas.openxmlformats.org/officeDocument/2006/relationships" xmlns:p="http://schemas.openxmlformats.org/presentationml/2006/main" type="tx">
  <p:cSld name="25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2342" name="Title Text"/>
          <p:cNvSpPr txBox="1">
            <a:spLocks noGrp="1"/>
          </p:cNvSpPr>
          <p:nvPr>
            <p:ph type="title"/>
          </p:nvPr>
        </p:nvSpPr>
        <p:spPr>
          <a:xfrm>
            <a:off x="685800" y="2130425"/>
            <a:ext cx="7772400" cy="1470025"/>
          </a:xfrm>
          <a:prstGeom prst="rect">
            <a:avLst/>
          </a:prstGeom>
        </p:spPr>
        <p:txBody>
          <a:bodyPr/>
          <a:lstStyle/>
          <a:p>
            <a:r>
              <a:t>Title Text</a:t>
            </a:r>
          </a:p>
        </p:txBody>
      </p:sp>
      <p:sp>
        <p:nvSpPr>
          <p:cNvPr id="2343"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lvl1pPr>
            <a:lvl2pPr marL="0" indent="457200" algn="ctr">
              <a:buSzTx/>
              <a:buNone/>
            </a:lvl2pPr>
            <a:lvl3pPr marL="0" indent="914400" algn="ctr">
              <a:buSzTx/>
              <a:buNone/>
            </a:lvl3pPr>
            <a:lvl4pPr marL="0" indent="1371600" algn="ctr">
              <a:buSzTx/>
              <a:buNone/>
            </a:lvl4pPr>
            <a:lvl5pPr marL="0" indent="1828800" algn="ctr">
              <a:buSzTx/>
              <a:buNone/>
            </a:lvl5pPr>
          </a:lstStyle>
          <a:p>
            <a:r>
              <a:t>Body Level One</a:t>
            </a:r>
          </a:p>
          <a:p>
            <a:pPr lvl="1"/>
            <a:r>
              <a:t>Body Level Two</a:t>
            </a:r>
          </a:p>
          <a:p>
            <a:pPr lvl="2"/>
            <a:r>
              <a:t>Body Level Three</a:t>
            </a:r>
          </a:p>
          <a:p>
            <a:pPr lvl="3"/>
            <a:r>
              <a:t>Body Level Four</a:t>
            </a:r>
          </a:p>
          <a:p>
            <a:pPr lvl="4"/>
            <a:r>
              <a:t>Body Level Five</a:t>
            </a:r>
          </a:p>
        </p:txBody>
      </p:sp>
      <p:sp>
        <p:nvSpPr>
          <p:cNvPr id="2344"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913157459"/>
      </p:ext>
    </p:extLst>
  </p:cSld>
  <p:clrMapOvr>
    <a:masterClrMapping/>
  </p:clrMapOvr>
  <p:transition spd="med"/>
</p:sldLayout>
</file>

<file path=ppt/slideLayouts/slideLayout1016.xml><?xml version="1.0" encoding="utf-8"?>
<p:sldLayout xmlns:a="http://schemas.openxmlformats.org/drawingml/2006/main" xmlns:r="http://schemas.openxmlformats.org/officeDocument/2006/relationships" xmlns:p="http://schemas.openxmlformats.org/presentationml/2006/main" type="tx">
  <p:cSld name="22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2351" name="Title Text"/>
          <p:cNvSpPr txBox="1">
            <a:spLocks noGrp="1"/>
          </p:cNvSpPr>
          <p:nvPr>
            <p:ph type="title"/>
          </p:nvPr>
        </p:nvSpPr>
        <p:spPr>
          <a:prstGeom prst="rect">
            <a:avLst/>
          </a:prstGeom>
        </p:spPr>
        <p:txBody>
          <a:bodyPr/>
          <a:lstStyle/>
          <a:p>
            <a:r>
              <a:t>Title Text</a:t>
            </a:r>
          </a:p>
        </p:txBody>
      </p:sp>
      <p:sp>
        <p:nvSpPr>
          <p:cNvPr id="2352" name="Body Level One…"/>
          <p:cNvSpPr txBox="1">
            <a:spLocks noGrp="1"/>
          </p:cNvSpPr>
          <p:nvPr>
            <p:ph type="body" idx="1"/>
          </p:nvPr>
        </p:nvSpPr>
        <p:spPr>
          <a:xfrm>
            <a:off x="685800" y="1981200"/>
            <a:ext cx="7772400" cy="4114800"/>
          </a:xfrm>
          <a:prstGeom prst="rect">
            <a:avLst/>
          </a:prstGeom>
        </p:spPr>
        <p:txBody>
          <a:bodyPr>
            <a:normAutofit/>
          </a:bodyPr>
          <a:lstStyle/>
          <a:p>
            <a:r>
              <a:t>Body Level One</a:t>
            </a:r>
          </a:p>
          <a:p>
            <a:pPr lvl="1"/>
            <a:r>
              <a:t>Body Level Two</a:t>
            </a:r>
          </a:p>
          <a:p>
            <a:pPr lvl="2"/>
            <a:r>
              <a:t>Body Level Three</a:t>
            </a:r>
          </a:p>
          <a:p>
            <a:pPr lvl="3"/>
            <a:r>
              <a:t>Body Level Four</a:t>
            </a:r>
          </a:p>
          <a:p>
            <a:pPr lvl="4"/>
            <a:r>
              <a:t>Body Level Five</a:t>
            </a:r>
          </a:p>
        </p:txBody>
      </p:sp>
      <p:sp>
        <p:nvSpPr>
          <p:cNvPr id="2353"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082874181"/>
      </p:ext>
    </p:extLst>
  </p:cSld>
  <p:clrMapOvr>
    <a:masterClrMapping/>
  </p:clrMapOvr>
  <p:transition spd="med"/>
</p:sldLayout>
</file>

<file path=ppt/slideLayouts/slideLayout1017.xml><?xml version="1.0" encoding="utf-8"?>
<p:sldLayout xmlns:a="http://schemas.openxmlformats.org/drawingml/2006/main" xmlns:r="http://schemas.openxmlformats.org/officeDocument/2006/relationships" xmlns:p="http://schemas.openxmlformats.org/presentationml/2006/main" type="tx">
  <p:cSld name="19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2360" name="Title Text"/>
          <p:cNvSpPr txBox="1">
            <a:spLocks noGrp="1"/>
          </p:cNvSpPr>
          <p:nvPr>
            <p:ph type="title"/>
          </p:nvPr>
        </p:nvSpPr>
        <p:spPr>
          <a:xfrm>
            <a:off x="722312" y="4406900"/>
            <a:ext cx="7772401" cy="1362075"/>
          </a:xfrm>
          <a:prstGeom prst="rect">
            <a:avLst/>
          </a:prstGeom>
        </p:spPr>
        <p:txBody>
          <a:bodyPr anchor="t"/>
          <a:lstStyle>
            <a:lvl1pPr algn="l">
              <a:defRPr sz="4000" b="1" cap="all"/>
            </a:lvl1pPr>
          </a:lstStyle>
          <a:p>
            <a:r>
              <a:t>Title Text</a:t>
            </a:r>
          </a:p>
        </p:txBody>
      </p:sp>
      <p:sp>
        <p:nvSpPr>
          <p:cNvPr id="2361"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vl1pPr>
            <a:lvl2pPr marL="0" indent="457200">
              <a:spcBef>
                <a:spcPts val="400"/>
              </a:spcBef>
              <a:buSzTx/>
              <a:buNone/>
              <a:defRPr sz="2000"/>
            </a:lvl2pPr>
            <a:lvl3pPr marL="0" indent="914400">
              <a:spcBef>
                <a:spcPts val="400"/>
              </a:spcBef>
              <a:buSzTx/>
              <a:buNone/>
              <a:defRPr sz="2000"/>
            </a:lvl3pPr>
            <a:lvl4pPr marL="0" indent="1371600">
              <a:spcBef>
                <a:spcPts val="400"/>
              </a:spcBef>
              <a:buSzTx/>
              <a:buNone/>
              <a:defRPr sz="2000"/>
            </a:lvl4pPr>
            <a:lvl5pPr marL="0" indent="1828800">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2362"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068823180"/>
      </p:ext>
    </p:extLst>
  </p:cSld>
  <p:clrMapOvr>
    <a:masterClrMapping/>
  </p:clrMapOvr>
  <p:transition spd="med"/>
</p:sldLayout>
</file>

<file path=ppt/slideLayouts/slideLayout1018.xml><?xml version="1.0" encoding="utf-8"?>
<p:sldLayout xmlns:a="http://schemas.openxmlformats.org/drawingml/2006/main" xmlns:r="http://schemas.openxmlformats.org/officeDocument/2006/relationships" xmlns:p="http://schemas.openxmlformats.org/presentationml/2006/main" type="tx">
  <p:cSld name="19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2369" name="Title Text"/>
          <p:cNvSpPr txBox="1">
            <a:spLocks noGrp="1"/>
          </p:cNvSpPr>
          <p:nvPr>
            <p:ph type="title"/>
          </p:nvPr>
        </p:nvSpPr>
        <p:spPr>
          <a:prstGeom prst="rect">
            <a:avLst/>
          </a:prstGeom>
        </p:spPr>
        <p:txBody>
          <a:bodyPr/>
          <a:lstStyle/>
          <a:p>
            <a:r>
              <a:t>Title Text</a:t>
            </a:r>
          </a:p>
        </p:txBody>
      </p:sp>
      <p:sp>
        <p:nvSpPr>
          <p:cNvPr id="2370"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defRPr sz="2800"/>
            </a:lvl1pPr>
            <a:lvl2pPr marL="790575" indent="-333375">
              <a:spcBef>
                <a:spcPts val="600"/>
              </a:spcBef>
              <a:defRPr sz="2800"/>
            </a:lvl2pPr>
            <a:lvl3pPr marL="1234439" indent="-320039">
              <a:spcBef>
                <a:spcPts val="600"/>
              </a:spcBef>
              <a:defRPr sz="2800"/>
            </a:lvl3pPr>
            <a:lvl4pPr marL="1727200" indent="-355600">
              <a:spcBef>
                <a:spcPts val="600"/>
              </a:spcBef>
              <a:defRPr sz="2800"/>
            </a:lvl4pPr>
            <a:lvl5pPr marL="2184400" indent="-355600">
              <a:spcBef>
                <a:spcPts val="600"/>
              </a:spcBef>
              <a:defRPr sz="2800"/>
            </a:lvl5pPr>
          </a:lstStyle>
          <a:p>
            <a:r>
              <a:t>Body Level One</a:t>
            </a:r>
          </a:p>
          <a:p>
            <a:pPr lvl="1"/>
            <a:r>
              <a:t>Body Level Two</a:t>
            </a:r>
          </a:p>
          <a:p>
            <a:pPr lvl="2"/>
            <a:r>
              <a:t>Body Level Three</a:t>
            </a:r>
          </a:p>
          <a:p>
            <a:pPr lvl="3"/>
            <a:r>
              <a:t>Body Level Four</a:t>
            </a:r>
          </a:p>
          <a:p>
            <a:pPr lvl="4"/>
            <a:r>
              <a:t>Body Level Five</a:t>
            </a:r>
          </a:p>
        </p:txBody>
      </p:sp>
      <p:sp>
        <p:nvSpPr>
          <p:cNvPr id="2371"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466372909"/>
      </p:ext>
    </p:extLst>
  </p:cSld>
  <p:clrMapOvr>
    <a:masterClrMapping/>
  </p:clrMapOvr>
  <p:transition spd="med"/>
</p:sldLayout>
</file>

<file path=ppt/slideLayouts/slideLayout1019.xml><?xml version="1.0" encoding="utf-8"?>
<p:sldLayout xmlns:a="http://schemas.openxmlformats.org/drawingml/2006/main" xmlns:r="http://schemas.openxmlformats.org/officeDocument/2006/relationships" xmlns:p="http://schemas.openxmlformats.org/presentationml/2006/main" type="tx">
  <p:cSld name="19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2378" name="Title Text"/>
          <p:cNvSpPr txBox="1">
            <a:spLocks noGrp="1"/>
          </p:cNvSpPr>
          <p:nvPr>
            <p:ph type="title"/>
          </p:nvPr>
        </p:nvSpPr>
        <p:spPr>
          <a:xfrm>
            <a:off x="457200" y="274638"/>
            <a:ext cx="8229600" cy="1143001"/>
          </a:xfrm>
          <a:prstGeom prst="rect">
            <a:avLst/>
          </a:prstGeom>
        </p:spPr>
        <p:txBody>
          <a:bodyPr/>
          <a:lstStyle/>
          <a:p>
            <a:r>
              <a:t>Title Text</a:t>
            </a:r>
          </a:p>
        </p:txBody>
      </p:sp>
      <p:sp>
        <p:nvSpPr>
          <p:cNvPr id="2379"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vl1pPr>
            <a:lvl2pPr marL="0" indent="457200">
              <a:spcBef>
                <a:spcPts val="500"/>
              </a:spcBef>
              <a:buSzTx/>
              <a:buNone/>
              <a:defRPr sz="2400" b="1"/>
            </a:lvl2pPr>
            <a:lvl3pPr marL="0" indent="914400">
              <a:spcBef>
                <a:spcPts val="500"/>
              </a:spcBef>
              <a:buSzTx/>
              <a:buNone/>
              <a:defRPr sz="2400" b="1"/>
            </a:lvl3pPr>
            <a:lvl4pPr marL="0" indent="1371600">
              <a:spcBef>
                <a:spcPts val="500"/>
              </a:spcBef>
              <a:buSzTx/>
              <a:buNone/>
              <a:defRPr sz="2400" b="1"/>
            </a:lvl4pPr>
            <a:lvl5pPr marL="0" indent="1828800">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2380"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pPr>
            <a:endParaRPr/>
          </a:p>
        </p:txBody>
      </p:sp>
      <p:sp>
        <p:nvSpPr>
          <p:cNvPr id="2381"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657340356"/>
      </p:ext>
    </p:extLst>
  </p:cSld>
  <p:clrMapOvr>
    <a:masterClrMapping/>
  </p:clrMapOvr>
  <p:transition spd="med"/>
</p:sldLayout>
</file>

<file path=ppt/slideLayouts/slideLayout10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lgn="l">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Comic Sans MS" charset="0"/>
              </a:defRPr>
            </a:lvl1pPr>
          </a:lstStyle>
          <a:p>
            <a:pPr>
              <a:defRPr/>
            </a:pPr>
            <a:fld id="{D8747591-308B-3249-9B18-047668DC25F2}" type="slidenum">
              <a:rPr lang="en-US"/>
              <a:pPr>
                <a:defRPr/>
              </a:pPr>
              <a:t>‹#›</a:t>
            </a:fld>
            <a:endParaRPr lang="en-US"/>
          </a:p>
        </p:txBody>
      </p:sp>
    </p:spTree>
    <p:extLst>
      <p:ext uri="{BB962C8B-B14F-4D97-AF65-F5344CB8AC3E}">
        <p14:creationId xmlns:p14="http://schemas.microsoft.com/office/powerpoint/2010/main" val="2537571648"/>
      </p:ext>
    </p:extLst>
  </p:cSld>
  <p:clrMapOvr>
    <a:masterClrMapping/>
  </p:clrMapOvr>
</p:sldLayout>
</file>

<file path=ppt/slideLayouts/slideLayout1020.xml><?xml version="1.0" encoding="utf-8"?>
<p:sldLayout xmlns:a="http://schemas.openxmlformats.org/drawingml/2006/main" xmlns:r="http://schemas.openxmlformats.org/officeDocument/2006/relationships" xmlns:p="http://schemas.openxmlformats.org/presentationml/2006/main" type="tx">
  <p:cSld name="20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2388" name="Title Text"/>
          <p:cNvSpPr txBox="1">
            <a:spLocks noGrp="1"/>
          </p:cNvSpPr>
          <p:nvPr>
            <p:ph type="title"/>
          </p:nvPr>
        </p:nvSpPr>
        <p:spPr>
          <a:prstGeom prst="rect">
            <a:avLst/>
          </a:prstGeom>
        </p:spPr>
        <p:txBody>
          <a:bodyPr/>
          <a:lstStyle/>
          <a:p>
            <a:r>
              <a:t>Title Text</a:t>
            </a:r>
          </a:p>
        </p:txBody>
      </p:sp>
      <p:sp>
        <p:nvSpPr>
          <p:cNvPr id="2389"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705837631"/>
      </p:ext>
    </p:extLst>
  </p:cSld>
  <p:clrMapOvr>
    <a:masterClrMapping/>
  </p:clrMapOvr>
  <p:transition spd="med"/>
</p:sldLayout>
</file>

<file path=ppt/slideLayouts/slideLayout1021.xml><?xml version="1.0" encoding="utf-8"?>
<p:sldLayout xmlns:a="http://schemas.openxmlformats.org/drawingml/2006/main" xmlns:r="http://schemas.openxmlformats.org/officeDocument/2006/relationships" xmlns:p="http://schemas.openxmlformats.org/presentationml/2006/main" type="tx">
  <p:cSld name="22_Blank">
    <p:bg>
      <p:bgPr>
        <a:solidFill>
          <a:schemeClr val="accent3">
            <a:lumOff val="44000"/>
          </a:schemeClr>
        </a:solidFill>
        <a:effectLst/>
      </p:bgPr>
    </p:bg>
    <p:spTree>
      <p:nvGrpSpPr>
        <p:cNvPr id="1" name=""/>
        <p:cNvGrpSpPr/>
        <p:nvPr/>
      </p:nvGrpSpPr>
      <p:grpSpPr>
        <a:xfrm>
          <a:off x="0" y="0"/>
          <a:ext cx="0" cy="0"/>
          <a:chOff x="0" y="0"/>
          <a:chExt cx="0" cy="0"/>
        </a:xfrm>
      </p:grpSpPr>
      <p:sp>
        <p:nvSpPr>
          <p:cNvPr id="2396"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556187356"/>
      </p:ext>
    </p:extLst>
  </p:cSld>
  <p:clrMapOvr>
    <a:masterClrMapping/>
  </p:clrMapOvr>
  <p:transition spd="med"/>
</p:sldLayout>
</file>

<file path=ppt/slideLayouts/slideLayout1022.xml><?xml version="1.0" encoding="utf-8"?>
<p:sldLayout xmlns:a="http://schemas.openxmlformats.org/drawingml/2006/main" xmlns:r="http://schemas.openxmlformats.org/officeDocument/2006/relationships" xmlns:p="http://schemas.openxmlformats.org/presentationml/2006/main" type="tx">
  <p:cSld name="19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2403" name="Title Text"/>
          <p:cNvSpPr txBox="1">
            <a:spLocks noGrp="1"/>
          </p:cNvSpPr>
          <p:nvPr>
            <p:ph type="title"/>
          </p:nvPr>
        </p:nvSpPr>
        <p:spPr>
          <a:xfrm>
            <a:off x="457200" y="273050"/>
            <a:ext cx="3008314" cy="1162050"/>
          </a:xfrm>
          <a:prstGeom prst="rect">
            <a:avLst/>
          </a:prstGeom>
        </p:spPr>
        <p:txBody>
          <a:bodyPr anchor="b"/>
          <a:lstStyle>
            <a:lvl1pPr algn="l">
              <a:defRPr sz="2000" b="1"/>
            </a:lvl1pPr>
          </a:lstStyle>
          <a:p>
            <a:r>
              <a:t>Title Text</a:t>
            </a:r>
          </a:p>
        </p:txBody>
      </p:sp>
      <p:sp>
        <p:nvSpPr>
          <p:cNvPr id="2404" name="Body Level One…"/>
          <p:cNvSpPr txBox="1">
            <a:spLocks noGrp="1"/>
          </p:cNvSpPr>
          <p:nvPr>
            <p:ph type="body" idx="1"/>
          </p:nvPr>
        </p:nvSpPr>
        <p:spPr>
          <a:xfrm>
            <a:off x="3575050" y="273050"/>
            <a:ext cx="5111750" cy="5853113"/>
          </a:xfrm>
          <a:prstGeom prst="rect">
            <a:avLst/>
          </a:prstGeom>
        </p:spPr>
        <p:txBody>
          <a:bodyPr>
            <a:normAutofit/>
          </a:bodyPr>
          <a:lstStyle/>
          <a:p>
            <a:r>
              <a:t>Body Level One</a:t>
            </a:r>
          </a:p>
          <a:p>
            <a:pPr lvl="1"/>
            <a:r>
              <a:t>Body Level Two</a:t>
            </a:r>
          </a:p>
          <a:p>
            <a:pPr lvl="2"/>
            <a:r>
              <a:t>Body Level Three</a:t>
            </a:r>
          </a:p>
          <a:p>
            <a:pPr lvl="3"/>
            <a:r>
              <a:t>Body Level Four</a:t>
            </a:r>
          </a:p>
          <a:p>
            <a:pPr lvl="4"/>
            <a:r>
              <a:t>Body Level Five</a:t>
            </a:r>
          </a:p>
        </p:txBody>
      </p:sp>
      <p:sp>
        <p:nvSpPr>
          <p:cNvPr id="2405"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pPr>
            <a:endParaRPr/>
          </a:p>
        </p:txBody>
      </p:sp>
      <p:sp>
        <p:nvSpPr>
          <p:cNvPr id="2406"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381292039"/>
      </p:ext>
    </p:extLst>
  </p:cSld>
  <p:clrMapOvr>
    <a:masterClrMapping/>
  </p:clrMapOvr>
  <p:transition spd="med"/>
</p:sldLayout>
</file>

<file path=ppt/slideLayouts/slideLayout1023.xml><?xml version="1.0" encoding="utf-8"?>
<p:sldLayout xmlns:a="http://schemas.openxmlformats.org/drawingml/2006/main" xmlns:r="http://schemas.openxmlformats.org/officeDocument/2006/relationships" xmlns:p="http://schemas.openxmlformats.org/presentationml/2006/main" type="tx">
  <p:cSld name="19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2413" name="Title Text"/>
          <p:cNvSpPr txBox="1">
            <a:spLocks noGrp="1"/>
          </p:cNvSpPr>
          <p:nvPr>
            <p:ph type="title"/>
          </p:nvPr>
        </p:nvSpPr>
        <p:spPr>
          <a:xfrm>
            <a:off x="1792288" y="4800600"/>
            <a:ext cx="5486401" cy="566738"/>
          </a:xfrm>
          <a:prstGeom prst="rect">
            <a:avLst/>
          </a:prstGeom>
        </p:spPr>
        <p:txBody>
          <a:bodyPr anchor="b"/>
          <a:lstStyle>
            <a:lvl1pPr algn="l">
              <a:defRPr sz="2000" b="1"/>
            </a:lvl1pPr>
          </a:lstStyle>
          <a:p>
            <a:r>
              <a:t>Title Text</a:t>
            </a:r>
          </a:p>
        </p:txBody>
      </p:sp>
      <p:sp>
        <p:nvSpPr>
          <p:cNvPr id="2414"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2415"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vl1pPr>
            <a:lvl2pPr marL="0" indent="457200">
              <a:spcBef>
                <a:spcPts val="300"/>
              </a:spcBef>
              <a:buSzTx/>
              <a:buNone/>
              <a:defRPr sz="1400"/>
            </a:lvl2pPr>
            <a:lvl3pPr marL="0" indent="914400">
              <a:spcBef>
                <a:spcPts val="300"/>
              </a:spcBef>
              <a:buSzTx/>
              <a:buNone/>
              <a:defRPr sz="1400"/>
            </a:lvl3pPr>
            <a:lvl4pPr marL="0" indent="1371600">
              <a:spcBef>
                <a:spcPts val="300"/>
              </a:spcBef>
              <a:buSzTx/>
              <a:buNone/>
              <a:defRPr sz="1400"/>
            </a:lvl4pPr>
            <a:lvl5pPr marL="0" indent="1828800">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2416"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4090023540"/>
      </p:ext>
    </p:extLst>
  </p:cSld>
  <p:clrMapOvr>
    <a:masterClrMapping/>
  </p:clrMapOvr>
  <p:transition spd="med"/>
</p:sldLayout>
</file>

<file path=ppt/slideLayouts/slideLayout1024.xml><?xml version="1.0" encoding="utf-8"?>
<p:sldLayout xmlns:a="http://schemas.openxmlformats.org/drawingml/2006/main" xmlns:r="http://schemas.openxmlformats.org/officeDocument/2006/relationships" xmlns:p="http://schemas.openxmlformats.org/presentationml/2006/main" type="tx">
  <p:cSld name="26_Title Slide">
    <p:bg>
      <p:bgPr>
        <a:solidFill>
          <a:srgbClr val="000000"/>
        </a:solidFill>
        <a:effectLst/>
      </p:bgPr>
    </p:bg>
    <p:spTree>
      <p:nvGrpSpPr>
        <p:cNvPr id="1" name=""/>
        <p:cNvGrpSpPr/>
        <p:nvPr/>
      </p:nvGrpSpPr>
      <p:grpSpPr>
        <a:xfrm>
          <a:off x="0" y="0"/>
          <a:ext cx="0" cy="0"/>
          <a:chOff x="0" y="0"/>
          <a:chExt cx="0" cy="0"/>
        </a:xfrm>
      </p:grpSpPr>
      <p:sp>
        <p:nvSpPr>
          <p:cNvPr id="2423" name="Title Text"/>
          <p:cNvSpPr txBox="1">
            <a:spLocks noGrp="1"/>
          </p:cNvSpPr>
          <p:nvPr>
            <p:ph type="title"/>
          </p:nvPr>
        </p:nvSpPr>
        <p:spPr>
          <a:xfrm>
            <a:off x="685800" y="2130425"/>
            <a:ext cx="7772400" cy="1470025"/>
          </a:xfrm>
          <a:prstGeom prst="rect">
            <a:avLst/>
          </a:prstGeom>
        </p:spPr>
        <p:txBody>
          <a:bodyPr lIns="46799" tIns="46799" rIns="46799" bIns="46799"/>
          <a:lstStyle>
            <a:lvl1pPr defTabSz="449262">
              <a:lnSpc>
                <a:spcPct val="95000"/>
              </a:lnSpc>
              <a:defRPr>
                <a:solidFill>
                  <a:schemeClr val="accent3">
                    <a:lumOff val="44000"/>
                  </a:schemeClr>
                </a:solidFill>
              </a:defRPr>
            </a:lvl1pPr>
          </a:lstStyle>
          <a:p>
            <a:r>
              <a:t>Title Text</a:t>
            </a:r>
          </a:p>
        </p:txBody>
      </p:sp>
      <p:sp>
        <p:nvSpPr>
          <p:cNvPr id="2424" name="Body Level One…"/>
          <p:cNvSpPr txBox="1">
            <a:spLocks noGrp="1"/>
          </p:cNvSpPr>
          <p:nvPr>
            <p:ph type="body" sz="quarter" idx="1"/>
          </p:nvPr>
        </p:nvSpPr>
        <p:spPr>
          <a:xfrm>
            <a:off x="1371600" y="3886200"/>
            <a:ext cx="6400800" cy="1752600"/>
          </a:xfrm>
          <a:prstGeom prst="rect">
            <a:avLst/>
          </a:prstGeom>
        </p:spPr>
        <p:txBody>
          <a:bodyPr lIns="46799" tIns="46799" rIns="46799" bIns="46799">
            <a:normAutofit/>
          </a:bodyPr>
          <a:lstStyle>
            <a:lvl1pPr marL="0" indent="0" algn="ctr" defTabSz="449262">
              <a:lnSpc>
                <a:spcPct val="95000"/>
              </a:lnSpc>
              <a:spcBef>
                <a:spcPts val="800"/>
              </a:spcBef>
              <a:buSzTx/>
              <a:buNone/>
              <a:defRPr>
                <a:solidFill>
                  <a:schemeClr val="accent3">
                    <a:lumOff val="44000"/>
                  </a:schemeClr>
                </a:solidFill>
              </a:defRPr>
            </a:lvl1pPr>
            <a:lvl2pPr marL="0" indent="457200" algn="ctr" defTabSz="449262">
              <a:lnSpc>
                <a:spcPct val="95000"/>
              </a:lnSpc>
              <a:spcBef>
                <a:spcPts val="800"/>
              </a:spcBef>
              <a:buSzTx/>
              <a:buNone/>
              <a:defRPr>
                <a:solidFill>
                  <a:schemeClr val="accent3">
                    <a:lumOff val="44000"/>
                  </a:schemeClr>
                </a:solidFill>
              </a:defRPr>
            </a:lvl2pPr>
            <a:lvl3pPr marL="0" indent="914400" algn="ctr" defTabSz="449262">
              <a:lnSpc>
                <a:spcPct val="95000"/>
              </a:lnSpc>
              <a:spcBef>
                <a:spcPts val="800"/>
              </a:spcBef>
              <a:buSzTx/>
              <a:buNone/>
              <a:defRPr>
                <a:solidFill>
                  <a:schemeClr val="accent3">
                    <a:lumOff val="44000"/>
                  </a:schemeClr>
                </a:solidFill>
              </a:defRPr>
            </a:lvl3pPr>
            <a:lvl4pPr marL="0" indent="1371600" algn="ctr" defTabSz="449262">
              <a:lnSpc>
                <a:spcPct val="95000"/>
              </a:lnSpc>
              <a:spcBef>
                <a:spcPts val="800"/>
              </a:spcBef>
              <a:buSzTx/>
              <a:buNone/>
              <a:defRPr>
                <a:solidFill>
                  <a:schemeClr val="accent3">
                    <a:lumOff val="44000"/>
                  </a:schemeClr>
                </a:solidFill>
              </a:defRPr>
            </a:lvl4pPr>
            <a:lvl5pPr marL="0" indent="1828800" algn="ctr" defTabSz="449262">
              <a:lnSpc>
                <a:spcPct val="95000"/>
              </a:lnSpc>
              <a:spcBef>
                <a:spcPts val="800"/>
              </a:spcBef>
              <a:buSzTx/>
              <a:buNone/>
              <a:defRPr>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2425" name="Slide Number"/>
          <p:cNvSpPr txBox="1">
            <a:spLocks noGrp="1"/>
          </p:cNvSpPr>
          <p:nvPr>
            <p:ph type="sldNum" sz="quarter" idx="2"/>
          </p:nvPr>
        </p:nvSpPr>
        <p:spPr>
          <a:xfrm>
            <a:off x="8152545" y="6248400"/>
            <a:ext cx="304069" cy="290984"/>
          </a:xfrm>
          <a:prstGeom prst="rect">
            <a:avLst/>
          </a:prstGeom>
        </p:spPr>
        <p:txBody>
          <a:bodyPr lIns="46799" tIns="46799" rIns="46799" bIns="46799"/>
          <a:lstStyle>
            <a:lvl1pPr>
              <a:defRPr>
                <a:effectLst>
                  <a:outerShdw blurRad="38100" dist="38100" dir="2700000" rotWithShape="0">
                    <a:schemeClr val="accent3">
                      <a:lumOff val="44000"/>
                    </a:schemeClr>
                  </a:outerShdw>
                </a:effectLst>
              </a:defRPr>
            </a:lvl1pPr>
          </a:lstStyle>
          <a:p>
            <a:fld id="{86CB4B4D-7CA3-9044-876B-883B54F8677D}" type="slidenum">
              <a:t>‹#›</a:t>
            </a:fld>
            <a:endParaRPr/>
          </a:p>
        </p:txBody>
      </p:sp>
    </p:spTree>
    <p:extLst>
      <p:ext uri="{BB962C8B-B14F-4D97-AF65-F5344CB8AC3E}">
        <p14:creationId xmlns:p14="http://schemas.microsoft.com/office/powerpoint/2010/main" val="1943571654"/>
      </p:ext>
    </p:extLst>
  </p:cSld>
  <p:clrMapOvr>
    <a:masterClrMapping/>
  </p:clrMapOvr>
  <p:transition spd="med"/>
</p:sldLayout>
</file>

<file path=ppt/slideLayouts/slideLayout1025.xml><?xml version="1.0" encoding="utf-8"?>
<p:sldLayout xmlns:a="http://schemas.openxmlformats.org/drawingml/2006/main" xmlns:r="http://schemas.openxmlformats.org/officeDocument/2006/relationships" xmlns:p="http://schemas.openxmlformats.org/presentationml/2006/main" type="tx">
  <p:cSld name="23_Title and Content">
    <p:bg>
      <p:bgPr>
        <a:solidFill>
          <a:srgbClr val="000000"/>
        </a:solidFill>
        <a:effectLst/>
      </p:bgPr>
    </p:bg>
    <p:spTree>
      <p:nvGrpSpPr>
        <p:cNvPr id="1" name=""/>
        <p:cNvGrpSpPr/>
        <p:nvPr/>
      </p:nvGrpSpPr>
      <p:grpSpPr>
        <a:xfrm>
          <a:off x="0" y="0"/>
          <a:ext cx="0" cy="0"/>
          <a:chOff x="0" y="0"/>
          <a:chExt cx="0" cy="0"/>
        </a:xfrm>
      </p:grpSpPr>
      <p:sp>
        <p:nvSpPr>
          <p:cNvPr id="2432" name="Title Text"/>
          <p:cNvSpPr txBox="1">
            <a:spLocks noGrp="1"/>
          </p:cNvSpPr>
          <p:nvPr>
            <p:ph type="title"/>
          </p:nvPr>
        </p:nvSpPr>
        <p:spPr>
          <a:xfrm>
            <a:off x="685800" y="609600"/>
            <a:ext cx="7770814" cy="1141413"/>
          </a:xfrm>
          <a:prstGeom prst="rect">
            <a:avLst/>
          </a:prstGeom>
        </p:spPr>
        <p:txBody>
          <a:bodyPr lIns="46799" tIns="46799" rIns="46799" bIns="46799"/>
          <a:lstStyle>
            <a:lvl1pPr defTabSz="449262">
              <a:lnSpc>
                <a:spcPct val="95000"/>
              </a:lnSpc>
              <a:defRPr>
                <a:solidFill>
                  <a:schemeClr val="accent3">
                    <a:lumOff val="44000"/>
                  </a:schemeClr>
                </a:solidFill>
              </a:defRPr>
            </a:lvl1pPr>
          </a:lstStyle>
          <a:p>
            <a:r>
              <a:t>Title Text</a:t>
            </a:r>
          </a:p>
        </p:txBody>
      </p:sp>
      <p:sp>
        <p:nvSpPr>
          <p:cNvPr id="2433" name="Body Level One…"/>
          <p:cNvSpPr txBox="1">
            <a:spLocks noGrp="1"/>
          </p:cNvSpPr>
          <p:nvPr>
            <p:ph type="body" idx="1"/>
          </p:nvPr>
        </p:nvSpPr>
        <p:spPr>
          <a:xfrm>
            <a:off x="685800" y="1981200"/>
            <a:ext cx="7770814" cy="4113213"/>
          </a:xfrm>
          <a:prstGeom prst="rect">
            <a:avLst/>
          </a:prstGeom>
        </p:spPr>
        <p:txBody>
          <a:bodyPr lIns="46799" tIns="46799" rIns="46799" bIns="46799">
            <a:normAutofit/>
          </a:bodyPr>
          <a:lstStyle>
            <a:lvl1pPr marL="341313" indent="-341313" defTabSz="449262">
              <a:lnSpc>
                <a:spcPct val="95000"/>
              </a:lnSpc>
              <a:spcBef>
                <a:spcPts val="800"/>
              </a:spcBef>
              <a:buClr>
                <a:srgbClr val="000000"/>
              </a:buClr>
              <a:buFont typeface="Arial"/>
              <a:defRPr>
                <a:solidFill>
                  <a:schemeClr val="accent3">
                    <a:lumOff val="44000"/>
                  </a:schemeClr>
                </a:solidFill>
              </a:defRPr>
            </a:lvl1pPr>
            <a:lvl2pPr marL="781957" indent="-324757" defTabSz="449262">
              <a:lnSpc>
                <a:spcPct val="95000"/>
              </a:lnSpc>
              <a:spcBef>
                <a:spcPts val="800"/>
              </a:spcBef>
              <a:buClr>
                <a:srgbClr val="000000"/>
              </a:buClr>
              <a:buFont typeface="Arial"/>
              <a:defRPr>
                <a:solidFill>
                  <a:schemeClr val="accent3">
                    <a:lumOff val="44000"/>
                  </a:schemeClr>
                </a:solidFill>
              </a:defRPr>
            </a:lvl2pPr>
            <a:lvl3pPr defTabSz="449262">
              <a:lnSpc>
                <a:spcPct val="95000"/>
              </a:lnSpc>
              <a:spcBef>
                <a:spcPts val="800"/>
              </a:spcBef>
              <a:buClr>
                <a:srgbClr val="000000"/>
              </a:buClr>
              <a:buFont typeface="Arial"/>
              <a:defRPr>
                <a:solidFill>
                  <a:schemeClr val="accent3">
                    <a:lumOff val="44000"/>
                  </a:schemeClr>
                </a:solidFill>
              </a:defRPr>
            </a:lvl3pPr>
            <a:lvl4pPr defTabSz="449262">
              <a:lnSpc>
                <a:spcPct val="95000"/>
              </a:lnSpc>
              <a:spcBef>
                <a:spcPts val="800"/>
              </a:spcBef>
              <a:buClr>
                <a:srgbClr val="000000"/>
              </a:buClr>
              <a:buFont typeface="Arial"/>
              <a:defRPr>
                <a:solidFill>
                  <a:schemeClr val="accent3">
                    <a:lumOff val="44000"/>
                  </a:schemeClr>
                </a:solidFill>
              </a:defRPr>
            </a:lvl4pPr>
            <a:lvl5pPr defTabSz="449262">
              <a:lnSpc>
                <a:spcPct val="95000"/>
              </a:lnSpc>
              <a:spcBef>
                <a:spcPts val="800"/>
              </a:spcBef>
              <a:buClr>
                <a:srgbClr val="000000"/>
              </a:buClr>
              <a:buFont typeface="Arial"/>
              <a:defRPr>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2434" name="Slide Number"/>
          <p:cNvSpPr txBox="1">
            <a:spLocks noGrp="1"/>
          </p:cNvSpPr>
          <p:nvPr>
            <p:ph type="sldNum" sz="quarter" idx="2"/>
          </p:nvPr>
        </p:nvSpPr>
        <p:spPr>
          <a:xfrm>
            <a:off x="8152545" y="6248400"/>
            <a:ext cx="304069" cy="290984"/>
          </a:xfrm>
          <a:prstGeom prst="rect">
            <a:avLst/>
          </a:prstGeom>
        </p:spPr>
        <p:txBody>
          <a:bodyPr lIns="46799" tIns="46799" rIns="46799" bIns="46799"/>
          <a:lstStyle>
            <a:lvl1pPr>
              <a:defRPr>
                <a:effectLst>
                  <a:outerShdw blurRad="38100" dist="38100" dir="2700000" rotWithShape="0">
                    <a:schemeClr val="accent3">
                      <a:lumOff val="44000"/>
                    </a:schemeClr>
                  </a:outerShdw>
                </a:effectLst>
              </a:defRPr>
            </a:lvl1pPr>
          </a:lstStyle>
          <a:p>
            <a:fld id="{86CB4B4D-7CA3-9044-876B-883B54F8677D}" type="slidenum">
              <a:t>‹#›</a:t>
            </a:fld>
            <a:endParaRPr/>
          </a:p>
        </p:txBody>
      </p:sp>
    </p:spTree>
    <p:extLst>
      <p:ext uri="{BB962C8B-B14F-4D97-AF65-F5344CB8AC3E}">
        <p14:creationId xmlns:p14="http://schemas.microsoft.com/office/powerpoint/2010/main" val="2985266052"/>
      </p:ext>
    </p:extLst>
  </p:cSld>
  <p:clrMapOvr>
    <a:masterClrMapping/>
  </p:clrMapOvr>
  <p:transition spd="med"/>
</p:sldLayout>
</file>

<file path=ppt/slideLayouts/slideLayout1026.xml><?xml version="1.0" encoding="utf-8"?>
<p:sldLayout xmlns:a="http://schemas.openxmlformats.org/drawingml/2006/main" xmlns:r="http://schemas.openxmlformats.org/officeDocument/2006/relationships" xmlns:p="http://schemas.openxmlformats.org/presentationml/2006/main" type="tx">
  <p:cSld name="20_Section Header">
    <p:bg>
      <p:bgPr>
        <a:solidFill>
          <a:srgbClr val="000000"/>
        </a:solidFill>
        <a:effectLst/>
      </p:bgPr>
    </p:bg>
    <p:spTree>
      <p:nvGrpSpPr>
        <p:cNvPr id="1" name=""/>
        <p:cNvGrpSpPr/>
        <p:nvPr/>
      </p:nvGrpSpPr>
      <p:grpSpPr>
        <a:xfrm>
          <a:off x="0" y="0"/>
          <a:ext cx="0" cy="0"/>
          <a:chOff x="0" y="0"/>
          <a:chExt cx="0" cy="0"/>
        </a:xfrm>
      </p:grpSpPr>
      <p:sp>
        <p:nvSpPr>
          <p:cNvPr id="2441" name="Title Text"/>
          <p:cNvSpPr txBox="1">
            <a:spLocks noGrp="1"/>
          </p:cNvSpPr>
          <p:nvPr>
            <p:ph type="title"/>
          </p:nvPr>
        </p:nvSpPr>
        <p:spPr>
          <a:xfrm>
            <a:off x="722312" y="4406900"/>
            <a:ext cx="7772401" cy="1362075"/>
          </a:xfrm>
          <a:prstGeom prst="rect">
            <a:avLst/>
          </a:prstGeom>
        </p:spPr>
        <p:txBody>
          <a:bodyPr lIns="46799" tIns="46799" rIns="46799" bIns="46799" anchor="t"/>
          <a:lstStyle>
            <a:lvl1pPr algn="l" defTabSz="449262">
              <a:lnSpc>
                <a:spcPct val="95000"/>
              </a:lnSpc>
              <a:defRPr sz="4000" b="1" cap="all">
                <a:solidFill>
                  <a:schemeClr val="accent3">
                    <a:lumOff val="44000"/>
                  </a:schemeClr>
                </a:solidFill>
              </a:defRPr>
            </a:lvl1pPr>
          </a:lstStyle>
          <a:p>
            <a:r>
              <a:t>Title Text</a:t>
            </a:r>
          </a:p>
        </p:txBody>
      </p:sp>
      <p:sp>
        <p:nvSpPr>
          <p:cNvPr id="2442" name="Body Level One…"/>
          <p:cNvSpPr txBox="1">
            <a:spLocks noGrp="1"/>
          </p:cNvSpPr>
          <p:nvPr>
            <p:ph type="body" sz="quarter" idx="1"/>
          </p:nvPr>
        </p:nvSpPr>
        <p:spPr>
          <a:xfrm>
            <a:off x="722312" y="2906713"/>
            <a:ext cx="7772401" cy="1500188"/>
          </a:xfrm>
          <a:prstGeom prst="rect">
            <a:avLst/>
          </a:prstGeom>
        </p:spPr>
        <p:txBody>
          <a:bodyPr lIns="46799" tIns="46799" rIns="46799" bIns="46799" anchor="b">
            <a:normAutofit/>
          </a:bodyPr>
          <a:lstStyle>
            <a:lvl1pPr marL="0" indent="0" defTabSz="449262">
              <a:lnSpc>
                <a:spcPct val="95000"/>
              </a:lnSpc>
              <a:spcBef>
                <a:spcPts val="800"/>
              </a:spcBef>
              <a:buSzTx/>
              <a:buNone/>
              <a:defRPr sz="2000">
                <a:solidFill>
                  <a:schemeClr val="accent3">
                    <a:lumOff val="44000"/>
                  </a:schemeClr>
                </a:solidFill>
              </a:defRPr>
            </a:lvl1pPr>
            <a:lvl2pPr marL="0" indent="457200" defTabSz="449262">
              <a:lnSpc>
                <a:spcPct val="95000"/>
              </a:lnSpc>
              <a:spcBef>
                <a:spcPts val="800"/>
              </a:spcBef>
              <a:buSzTx/>
              <a:buNone/>
              <a:defRPr sz="2000">
                <a:solidFill>
                  <a:schemeClr val="accent3">
                    <a:lumOff val="44000"/>
                  </a:schemeClr>
                </a:solidFill>
              </a:defRPr>
            </a:lvl2pPr>
            <a:lvl3pPr marL="0" indent="914400" defTabSz="449262">
              <a:lnSpc>
                <a:spcPct val="95000"/>
              </a:lnSpc>
              <a:spcBef>
                <a:spcPts val="800"/>
              </a:spcBef>
              <a:buSzTx/>
              <a:buNone/>
              <a:defRPr sz="2000">
                <a:solidFill>
                  <a:schemeClr val="accent3">
                    <a:lumOff val="44000"/>
                  </a:schemeClr>
                </a:solidFill>
              </a:defRPr>
            </a:lvl3pPr>
            <a:lvl4pPr marL="0" indent="1371600" defTabSz="449262">
              <a:lnSpc>
                <a:spcPct val="95000"/>
              </a:lnSpc>
              <a:spcBef>
                <a:spcPts val="800"/>
              </a:spcBef>
              <a:buSzTx/>
              <a:buNone/>
              <a:defRPr sz="2000">
                <a:solidFill>
                  <a:schemeClr val="accent3">
                    <a:lumOff val="44000"/>
                  </a:schemeClr>
                </a:solidFill>
              </a:defRPr>
            </a:lvl4pPr>
            <a:lvl5pPr marL="0" indent="1828800" defTabSz="449262">
              <a:lnSpc>
                <a:spcPct val="95000"/>
              </a:lnSpc>
              <a:spcBef>
                <a:spcPts val="800"/>
              </a:spcBef>
              <a:buSzTx/>
              <a:buNone/>
              <a:defRPr sz="2000">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2443" name="Slide Number"/>
          <p:cNvSpPr txBox="1">
            <a:spLocks noGrp="1"/>
          </p:cNvSpPr>
          <p:nvPr>
            <p:ph type="sldNum" sz="quarter" idx="2"/>
          </p:nvPr>
        </p:nvSpPr>
        <p:spPr>
          <a:xfrm>
            <a:off x="8152545" y="6248400"/>
            <a:ext cx="304069" cy="290984"/>
          </a:xfrm>
          <a:prstGeom prst="rect">
            <a:avLst/>
          </a:prstGeom>
        </p:spPr>
        <p:txBody>
          <a:bodyPr lIns="46799" tIns="46799" rIns="46799" bIns="46799"/>
          <a:lstStyle>
            <a:lvl1pPr>
              <a:defRPr>
                <a:effectLst>
                  <a:outerShdw blurRad="38100" dist="38100" dir="2700000" rotWithShape="0">
                    <a:schemeClr val="accent3">
                      <a:lumOff val="44000"/>
                    </a:schemeClr>
                  </a:outerShdw>
                </a:effectLst>
              </a:defRPr>
            </a:lvl1pPr>
          </a:lstStyle>
          <a:p>
            <a:fld id="{86CB4B4D-7CA3-9044-876B-883B54F8677D}" type="slidenum">
              <a:t>‹#›</a:t>
            </a:fld>
            <a:endParaRPr/>
          </a:p>
        </p:txBody>
      </p:sp>
    </p:spTree>
    <p:extLst>
      <p:ext uri="{BB962C8B-B14F-4D97-AF65-F5344CB8AC3E}">
        <p14:creationId xmlns:p14="http://schemas.microsoft.com/office/powerpoint/2010/main" val="2291874186"/>
      </p:ext>
    </p:extLst>
  </p:cSld>
  <p:clrMapOvr>
    <a:masterClrMapping/>
  </p:clrMapOvr>
  <p:transition spd="med"/>
</p:sldLayout>
</file>

<file path=ppt/slideLayouts/slideLayout1027.xml><?xml version="1.0" encoding="utf-8"?>
<p:sldLayout xmlns:a="http://schemas.openxmlformats.org/drawingml/2006/main" xmlns:r="http://schemas.openxmlformats.org/officeDocument/2006/relationships" xmlns:p="http://schemas.openxmlformats.org/presentationml/2006/main" type="tx">
  <p:cSld name="20_Two Content">
    <p:bg>
      <p:bgPr>
        <a:solidFill>
          <a:srgbClr val="000000"/>
        </a:solidFill>
        <a:effectLst/>
      </p:bgPr>
    </p:bg>
    <p:spTree>
      <p:nvGrpSpPr>
        <p:cNvPr id="1" name=""/>
        <p:cNvGrpSpPr/>
        <p:nvPr/>
      </p:nvGrpSpPr>
      <p:grpSpPr>
        <a:xfrm>
          <a:off x="0" y="0"/>
          <a:ext cx="0" cy="0"/>
          <a:chOff x="0" y="0"/>
          <a:chExt cx="0" cy="0"/>
        </a:xfrm>
      </p:grpSpPr>
      <p:sp>
        <p:nvSpPr>
          <p:cNvPr id="2450" name="Title Text"/>
          <p:cNvSpPr txBox="1">
            <a:spLocks noGrp="1"/>
          </p:cNvSpPr>
          <p:nvPr>
            <p:ph type="title"/>
          </p:nvPr>
        </p:nvSpPr>
        <p:spPr>
          <a:xfrm>
            <a:off x="685800" y="609600"/>
            <a:ext cx="7770814" cy="1141413"/>
          </a:xfrm>
          <a:prstGeom prst="rect">
            <a:avLst/>
          </a:prstGeom>
        </p:spPr>
        <p:txBody>
          <a:bodyPr lIns="46799" tIns="46799" rIns="46799" bIns="46799"/>
          <a:lstStyle>
            <a:lvl1pPr defTabSz="449262">
              <a:lnSpc>
                <a:spcPct val="95000"/>
              </a:lnSpc>
              <a:defRPr>
                <a:solidFill>
                  <a:schemeClr val="accent3">
                    <a:lumOff val="44000"/>
                  </a:schemeClr>
                </a:solidFill>
              </a:defRPr>
            </a:lvl1pPr>
          </a:lstStyle>
          <a:p>
            <a:r>
              <a:t>Title Text</a:t>
            </a:r>
          </a:p>
        </p:txBody>
      </p:sp>
      <p:sp>
        <p:nvSpPr>
          <p:cNvPr id="2451" name="Body Level One…"/>
          <p:cNvSpPr txBox="1">
            <a:spLocks noGrp="1"/>
          </p:cNvSpPr>
          <p:nvPr>
            <p:ph type="body" sz="half" idx="1"/>
          </p:nvPr>
        </p:nvSpPr>
        <p:spPr>
          <a:xfrm>
            <a:off x="685800" y="1981200"/>
            <a:ext cx="3808413" cy="4113213"/>
          </a:xfrm>
          <a:prstGeom prst="rect">
            <a:avLst/>
          </a:prstGeom>
        </p:spPr>
        <p:txBody>
          <a:bodyPr lIns="46799" tIns="46799" rIns="46799" bIns="46799">
            <a:normAutofit/>
          </a:bodyPr>
          <a:lstStyle>
            <a:lvl1pPr marL="341313" indent="-341313" defTabSz="449262">
              <a:lnSpc>
                <a:spcPct val="95000"/>
              </a:lnSpc>
              <a:spcBef>
                <a:spcPts val="800"/>
              </a:spcBef>
              <a:buClr>
                <a:srgbClr val="000000"/>
              </a:buClr>
              <a:buFont typeface="Arial"/>
              <a:defRPr sz="2800">
                <a:solidFill>
                  <a:schemeClr val="accent3">
                    <a:lumOff val="44000"/>
                  </a:schemeClr>
                </a:solidFill>
              </a:defRPr>
            </a:lvl1pPr>
            <a:lvl2pPr marL="788723" indent="-331523" defTabSz="449262">
              <a:lnSpc>
                <a:spcPct val="95000"/>
              </a:lnSpc>
              <a:spcBef>
                <a:spcPts val="800"/>
              </a:spcBef>
              <a:buClr>
                <a:srgbClr val="000000"/>
              </a:buClr>
              <a:buFont typeface="Arial"/>
              <a:defRPr sz="2800">
                <a:solidFill>
                  <a:schemeClr val="accent3">
                    <a:lumOff val="44000"/>
                  </a:schemeClr>
                </a:solidFill>
              </a:defRPr>
            </a:lvl2pPr>
            <a:lvl3pPr marL="1234439" indent="-320039" defTabSz="449262">
              <a:lnSpc>
                <a:spcPct val="95000"/>
              </a:lnSpc>
              <a:spcBef>
                <a:spcPts val="800"/>
              </a:spcBef>
              <a:buClr>
                <a:srgbClr val="000000"/>
              </a:buClr>
              <a:buFont typeface="Arial"/>
              <a:defRPr sz="2800">
                <a:solidFill>
                  <a:schemeClr val="accent3">
                    <a:lumOff val="44000"/>
                  </a:schemeClr>
                </a:solidFill>
              </a:defRPr>
            </a:lvl3pPr>
            <a:lvl4pPr marL="1727200" indent="-355600" defTabSz="449262">
              <a:lnSpc>
                <a:spcPct val="95000"/>
              </a:lnSpc>
              <a:spcBef>
                <a:spcPts val="800"/>
              </a:spcBef>
              <a:buClr>
                <a:srgbClr val="000000"/>
              </a:buClr>
              <a:buFont typeface="Arial"/>
              <a:defRPr sz="2800">
                <a:solidFill>
                  <a:schemeClr val="accent3">
                    <a:lumOff val="44000"/>
                  </a:schemeClr>
                </a:solidFill>
              </a:defRPr>
            </a:lvl4pPr>
            <a:lvl5pPr marL="2184400" indent="-355600" defTabSz="449262">
              <a:lnSpc>
                <a:spcPct val="95000"/>
              </a:lnSpc>
              <a:spcBef>
                <a:spcPts val="800"/>
              </a:spcBef>
              <a:buClr>
                <a:srgbClr val="000000"/>
              </a:buClr>
              <a:buFont typeface="Arial"/>
              <a:defRPr sz="2800">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2452" name="Slide Number"/>
          <p:cNvSpPr txBox="1">
            <a:spLocks noGrp="1"/>
          </p:cNvSpPr>
          <p:nvPr>
            <p:ph type="sldNum" sz="quarter" idx="2"/>
          </p:nvPr>
        </p:nvSpPr>
        <p:spPr>
          <a:xfrm>
            <a:off x="8152545" y="6248400"/>
            <a:ext cx="304069" cy="290984"/>
          </a:xfrm>
          <a:prstGeom prst="rect">
            <a:avLst/>
          </a:prstGeom>
        </p:spPr>
        <p:txBody>
          <a:bodyPr lIns="46799" tIns="46799" rIns="46799" bIns="46799"/>
          <a:lstStyle>
            <a:lvl1pPr>
              <a:defRPr>
                <a:effectLst>
                  <a:outerShdw blurRad="38100" dist="38100" dir="2700000" rotWithShape="0">
                    <a:schemeClr val="accent3">
                      <a:lumOff val="44000"/>
                    </a:schemeClr>
                  </a:outerShdw>
                </a:effectLst>
              </a:defRPr>
            </a:lvl1pPr>
          </a:lstStyle>
          <a:p>
            <a:fld id="{86CB4B4D-7CA3-9044-876B-883B54F8677D}" type="slidenum">
              <a:t>‹#›</a:t>
            </a:fld>
            <a:endParaRPr/>
          </a:p>
        </p:txBody>
      </p:sp>
    </p:spTree>
    <p:extLst>
      <p:ext uri="{BB962C8B-B14F-4D97-AF65-F5344CB8AC3E}">
        <p14:creationId xmlns:p14="http://schemas.microsoft.com/office/powerpoint/2010/main" val="3018603381"/>
      </p:ext>
    </p:extLst>
  </p:cSld>
  <p:clrMapOvr>
    <a:masterClrMapping/>
  </p:clrMapOvr>
  <p:transition spd="med"/>
</p:sldLayout>
</file>

<file path=ppt/slideLayouts/slideLayout1028.xml><?xml version="1.0" encoding="utf-8"?>
<p:sldLayout xmlns:a="http://schemas.openxmlformats.org/drawingml/2006/main" xmlns:r="http://schemas.openxmlformats.org/officeDocument/2006/relationships" xmlns:p="http://schemas.openxmlformats.org/presentationml/2006/main" type="tx">
  <p:cSld name="20_Comparison">
    <p:bg>
      <p:bgPr>
        <a:solidFill>
          <a:srgbClr val="000000"/>
        </a:solidFill>
        <a:effectLst/>
      </p:bgPr>
    </p:bg>
    <p:spTree>
      <p:nvGrpSpPr>
        <p:cNvPr id="1" name=""/>
        <p:cNvGrpSpPr/>
        <p:nvPr/>
      </p:nvGrpSpPr>
      <p:grpSpPr>
        <a:xfrm>
          <a:off x="0" y="0"/>
          <a:ext cx="0" cy="0"/>
          <a:chOff x="0" y="0"/>
          <a:chExt cx="0" cy="0"/>
        </a:xfrm>
      </p:grpSpPr>
      <p:sp>
        <p:nvSpPr>
          <p:cNvPr id="2459" name="Title Text"/>
          <p:cNvSpPr txBox="1">
            <a:spLocks noGrp="1"/>
          </p:cNvSpPr>
          <p:nvPr>
            <p:ph type="title"/>
          </p:nvPr>
        </p:nvSpPr>
        <p:spPr>
          <a:xfrm>
            <a:off x="457200" y="274638"/>
            <a:ext cx="8229600" cy="1143001"/>
          </a:xfrm>
          <a:prstGeom prst="rect">
            <a:avLst/>
          </a:prstGeom>
        </p:spPr>
        <p:txBody>
          <a:bodyPr lIns="46799" tIns="46799" rIns="46799" bIns="46799"/>
          <a:lstStyle>
            <a:lvl1pPr defTabSz="449262">
              <a:lnSpc>
                <a:spcPct val="95000"/>
              </a:lnSpc>
              <a:defRPr>
                <a:solidFill>
                  <a:schemeClr val="accent3">
                    <a:lumOff val="44000"/>
                  </a:schemeClr>
                </a:solidFill>
              </a:defRPr>
            </a:lvl1pPr>
          </a:lstStyle>
          <a:p>
            <a:r>
              <a:t>Title Text</a:t>
            </a:r>
          </a:p>
        </p:txBody>
      </p:sp>
      <p:sp>
        <p:nvSpPr>
          <p:cNvPr id="2460" name="Body Level One…"/>
          <p:cNvSpPr txBox="1">
            <a:spLocks noGrp="1"/>
          </p:cNvSpPr>
          <p:nvPr>
            <p:ph type="body" sz="quarter" idx="1"/>
          </p:nvPr>
        </p:nvSpPr>
        <p:spPr>
          <a:xfrm>
            <a:off x="457200" y="1535112"/>
            <a:ext cx="4040188" cy="639763"/>
          </a:xfrm>
          <a:prstGeom prst="rect">
            <a:avLst/>
          </a:prstGeom>
        </p:spPr>
        <p:txBody>
          <a:bodyPr lIns="46799" tIns="46799" rIns="46799" bIns="46799" anchor="b">
            <a:normAutofit/>
          </a:bodyPr>
          <a:lstStyle>
            <a:lvl1pPr marL="0" indent="0" defTabSz="449262">
              <a:lnSpc>
                <a:spcPct val="95000"/>
              </a:lnSpc>
              <a:spcBef>
                <a:spcPts val="800"/>
              </a:spcBef>
              <a:buSzTx/>
              <a:buNone/>
              <a:defRPr sz="2400" b="1">
                <a:solidFill>
                  <a:schemeClr val="accent3">
                    <a:lumOff val="44000"/>
                  </a:schemeClr>
                </a:solidFill>
              </a:defRPr>
            </a:lvl1pPr>
            <a:lvl2pPr marL="0" indent="457200" defTabSz="449262">
              <a:lnSpc>
                <a:spcPct val="95000"/>
              </a:lnSpc>
              <a:spcBef>
                <a:spcPts val="800"/>
              </a:spcBef>
              <a:buSzTx/>
              <a:buNone/>
              <a:defRPr sz="2400" b="1">
                <a:solidFill>
                  <a:schemeClr val="accent3">
                    <a:lumOff val="44000"/>
                  </a:schemeClr>
                </a:solidFill>
              </a:defRPr>
            </a:lvl2pPr>
            <a:lvl3pPr marL="0" indent="914400" defTabSz="449262">
              <a:lnSpc>
                <a:spcPct val="95000"/>
              </a:lnSpc>
              <a:spcBef>
                <a:spcPts val="800"/>
              </a:spcBef>
              <a:buSzTx/>
              <a:buNone/>
              <a:defRPr sz="2400" b="1">
                <a:solidFill>
                  <a:schemeClr val="accent3">
                    <a:lumOff val="44000"/>
                  </a:schemeClr>
                </a:solidFill>
              </a:defRPr>
            </a:lvl3pPr>
            <a:lvl4pPr marL="0" indent="1371600" defTabSz="449262">
              <a:lnSpc>
                <a:spcPct val="95000"/>
              </a:lnSpc>
              <a:spcBef>
                <a:spcPts val="800"/>
              </a:spcBef>
              <a:buSzTx/>
              <a:buNone/>
              <a:defRPr sz="2400" b="1">
                <a:solidFill>
                  <a:schemeClr val="accent3">
                    <a:lumOff val="44000"/>
                  </a:schemeClr>
                </a:solidFill>
              </a:defRPr>
            </a:lvl4pPr>
            <a:lvl5pPr marL="0" indent="1828800" defTabSz="449262">
              <a:lnSpc>
                <a:spcPct val="95000"/>
              </a:lnSpc>
              <a:spcBef>
                <a:spcPts val="800"/>
              </a:spcBef>
              <a:buSzTx/>
              <a:buNone/>
              <a:defRPr sz="2400" b="1">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2461" name="Text Placeholder 4"/>
          <p:cNvSpPr>
            <a:spLocks noGrp="1"/>
          </p:cNvSpPr>
          <p:nvPr>
            <p:ph type="body" sz="quarter" idx="21"/>
          </p:nvPr>
        </p:nvSpPr>
        <p:spPr>
          <a:xfrm>
            <a:off x="4645025" y="1535112"/>
            <a:ext cx="4041775" cy="639763"/>
          </a:xfrm>
          <a:prstGeom prst="rect">
            <a:avLst/>
          </a:prstGeom>
        </p:spPr>
        <p:txBody>
          <a:bodyPr lIns="46799" tIns="46799" rIns="46799" bIns="46799" anchor="b">
            <a:normAutofit/>
          </a:bodyPr>
          <a:lstStyle/>
          <a:p>
            <a:pPr marL="0" indent="0" defTabSz="449262">
              <a:lnSpc>
                <a:spcPct val="95000"/>
              </a:lnSpc>
              <a:spcBef>
                <a:spcPts val="800"/>
              </a:spcBef>
              <a:buSzTx/>
              <a:buNone/>
              <a:defRPr sz="2400" b="1">
                <a:solidFill>
                  <a:schemeClr val="accent3">
                    <a:lumOff val="44000"/>
                  </a:schemeClr>
                </a:solidFill>
              </a:defRPr>
            </a:pPr>
            <a:endParaRPr/>
          </a:p>
        </p:txBody>
      </p:sp>
      <p:sp>
        <p:nvSpPr>
          <p:cNvPr id="2462" name="Slide Number"/>
          <p:cNvSpPr txBox="1">
            <a:spLocks noGrp="1"/>
          </p:cNvSpPr>
          <p:nvPr>
            <p:ph type="sldNum" sz="quarter" idx="2"/>
          </p:nvPr>
        </p:nvSpPr>
        <p:spPr>
          <a:xfrm>
            <a:off x="8152545" y="6248400"/>
            <a:ext cx="304069" cy="290984"/>
          </a:xfrm>
          <a:prstGeom prst="rect">
            <a:avLst/>
          </a:prstGeom>
        </p:spPr>
        <p:txBody>
          <a:bodyPr lIns="46799" tIns="46799" rIns="46799" bIns="46799"/>
          <a:lstStyle>
            <a:lvl1pPr>
              <a:defRPr>
                <a:effectLst>
                  <a:outerShdw blurRad="38100" dist="38100" dir="2700000" rotWithShape="0">
                    <a:schemeClr val="accent3">
                      <a:lumOff val="44000"/>
                    </a:schemeClr>
                  </a:outerShdw>
                </a:effectLst>
              </a:defRPr>
            </a:lvl1pPr>
          </a:lstStyle>
          <a:p>
            <a:fld id="{86CB4B4D-7CA3-9044-876B-883B54F8677D}" type="slidenum">
              <a:t>‹#›</a:t>
            </a:fld>
            <a:endParaRPr/>
          </a:p>
        </p:txBody>
      </p:sp>
    </p:spTree>
    <p:extLst>
      <p:ext uri="{BB962C8B-B14F-4D97-AF65-F5344CB8AC3E}">
        <p14:creationId xmlns:p14="http://schemas.microsoft.com/office/powerpoint/2010/main" val="2376347114"/>
      </p:ext>
    </p:extLst>
  </p:cSld>
  <p:clrMapOvr>
    <a:masterClrMapping/>
  </p:clrMapOvr>
  <p:transition spd="med"/>
</p:sldLayout>
</file>

<file path=ppt/slideLayouts/slideLayout1029.xml><?xml version="1.0" encoding="utf-8"?>
<p:sldLayout xmlns:a="http://schemas.openxmlformats.org/drawingml/2006/main" xmlns:r="http://schemas.openxmlformats.org/officeDocument/2006/relationships" xmlns:p="http://schemas.openxmlformats.org/presentationml/2006/main" type="tx">
  <p:cSld name="21_Title Only">
    <p:bg>
      <p:bgPr>
        <a:solidFill>
          <a:srgbClr val="000000"/>
        </a:solidFill>
        <a:effectLst/>
      </p:bgPr>
    </p:bg>
    <p:spTree>
      <p:nvGrpSpPr>
        <p:cNvPr id="1" name=""/>
        <p:cNvGrpSpPr/>
        <p:nvPr/>
      </p:nvGrpSpPr>
      <p:grpSpPr>
        <a:xfrm>
          <a:off x="0" y="0"/>
          <a:ext cx="0" cy="0"/>
          <a:chOff x="0" y="0"/>
          <a:chExt cx="0" cy="0"/>
        </a:xfrm>
      </p:grpSpPr>
      <p:sp>
        <p:nvSpPr>
          <p:cNvPr id="2469" name="Title Text"/>
          <p:cNvSpPr txBox="1">
            <a:spLocks noGrp="1"/>
          </p:cNvSpPr>
          <p:nvPr>
            <p:ph type="title"/>
          </p:nvPr>
        </p:nvSpPr>
        <p:spPr>
          <a:xfrm>
            <a:off x="685800" y="609600"/>
            <a:ext cx="7770814" cy="1141413"/>
          </a:xfrm>
          <a:prstGeom prst="rect">
            <a:avLst/>
          </a:prstGeom>
        </p:spPr>
        <p:txBody>
          <a:bodyPr lIns="46799" tIns="46799" rIns="46799" bIns="46799"/>
          <a:lstStyle>
            <a:lvl1pPr defTabSz="449262">
              <a:lnSpc>
                <a:spcPct val="95000"/>
              </a:lnSpc>
              <a:defRPr>
                <a:solidFill>
                  <a:schemeClr val="accent3">
                    <a:lumOff val="44000"/>
                  </a:schemeClr>
                </a:solidFill>
              </a:defRPr>
            </a:lvl1pPr>
          </a:lstStyle>
          <a:p>
            <a:r>
              <a:t>Title Text</a:t>
            </a:r>
          </a:p>
        </p:txBody>
      </p:sp>
      <p:sp>
        <p:nvSpPr>
          <p:cNvPr id="2470" name="Slide Number"/>
          <p:cNvSpPr txBox="1">
            <a:spLocks noGrp="1"/>
          </p:cNvSpPr>
          <p:nvPr>
            <p:ph type="sldNum" sz="quarter" idx="2"/>
          </p:nvPr>
        </p:nvSpPr>
        <p:spPr>
          <a:xfrm>
            <a:off x="8152545" y="6248400"/>
            <a:ext cx="304069" cy="290984"/>
          </a:xfrm>
          <a:prstGeom prst="rect">
            <a:avLst/>
          </a:prstGeom>
        </p:spPr>
        <p:txBody>
          <a:bodyPr lIns="46799" tIns="46799" rIns="46799" bIns="46799"/>
          <a:lstStyle>
            <a:lvl1pPr>
              <a:defRPr>
                <a:effectLst>
                  <a:outerShdw blurRad="38100" dist="38100" dir="2700000" rotWithShape="0">
                    <a:schemeClr val="accent3">
                      <a:lumOff val="44000"/>
                    </a:schemeClr>
                  </a:outerShdw>
                </a:effectLst>
              </a:defRPr>
            </a:lvl1pPr>
          </a:lstStyle>
          <a:p>
            <a:fld id="{86CB4B4D-7CA3-9044-876B-883B54F8677D}" type="slidenum">
              <a:t>‹#›</a:t>
            </a:fld>
            <a:endParaRPr/>
          </a:p>
        </p:txBody>
      </p:sp>
    </p:spTree>
    <p:extLst>
      <p:ext uri="{BB962C8B-B14F-4D97-AF65-F5344CB8AC3E}">
        <p14:creationId xmlns:p14="http://schemas.microsoft.com/office/powerpoint/2010/main" val="1774479245"/>
      </p:ext>
    </p:extLst>
  </p:cSld>
  <p:clrMapOvr>
    <a:masterClrMapping/>
  </p:clrMapOvr>
  <p:transition spd="med"/>
</p:sldLayout>
</file>

<file path=ppt/slideLayouts/slideLayout10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lgn="l">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Comic Sans MS" charset="0"/>
              </a:defRPr>
            </a:lvl1pPr>
          </a:lstStyle>
          <a:p>
            <a:pPr>
              <a:defRPr/>
            </a:pPr>
            <a:fld id="{9F08FF80-A822-5147-A269-9539C2051E2C}" type="slidenum">
              <a:rPr lang="en-US"/>
              <a:pPr>
                <a:defRPr/>
              </a:pPr>
              <a:t>‹#›</a:t>
            </a:fld>
            <a:endParaRPr lang="en-US"/>
          </a:p>
        </p:txBody>
      </p:sp>
    </p:spTree>
    <p:extLst>
      <p:ext uri="{BB962C8B-B14F-4D97-AF65-F5344CB8AC3E}">
        <p14:creationId xmlns:p14="http://schemas.microsoft.com/office/powerpoint/2010/main" val="270360376"/>
      </p:ext>
    </p:extLst>
  </p:cSld>
  <p:clrMapOvr>
    <a:masterClrMapping/>
  </p:clrMapOvr>
</p:sldLayout>
</file>

<file path=ppt/slideLayouts/slideLayout1030.xml><?xml version="1.0" encoding="utf-8"?>
<p:sldLayout xmlns:a="http://schemas.openxmlformats.org/drawingml/2006/main" xmlns:r="http://schemas.openxmlformats.org/officeDocument/2006/relationships" xmlns:p="http://schemas.openxmlformats.org/presentationml/2006/main" type="tx">
  <p:cSld name="23_Blank">
    <p:bg>
      <p:bgPr>
        <a:solidFill>
          <a:srgbClr val="000000"/>
        </a:solidFill>
        <a:effectLst/>
      </p:bgPr>
    </p:bg>
    <p:spTree>
      <p:nvGrpSpPr>
        <p:cNvPr id="1" name=""/>
        <p:cNvGrpSpPr/>
        <p:nvPr/>
      </p:nvGrpSpPr>
      <p:grpSpPr>
        <a:xfrm>
          <a:off x="0" y="0"/>
          <a:ext cx="0" cy="0"/>
          <a:chOff x="0" y="0"/>
          <a:chExt cx="0" cy="0"/>
        </a:xfrm>
      </p:grpSpPr>
      <p:sp>
        <p:nvSpPr>
          <p:cNvPr id="2477" name="Slide Number"/>
          <p:cNvSpPr txBox="1">
            <a:spLocks noGrp="1"/>
          </p:cNvSpPr>
          <p:nvPr>
            <p:ph type="sldNum" sz="quarter" idx="2"/>
          </p:nvPr>
        </p:nvSpPr>
        <p:spPr>
          <a:xfrm>
            <a:off x="8152545" y="6248400"/>
            <a:ext cx="304069" cy="290984"/>
          </a:xfrm>
          <a:prstGeom prst="rect">
            <a:avLst/>
          </a:prstGeom>
        </p:spPr>
        <p:txBody>
          <a:bodyPr lIns="46799" tIns="46799" rIns="46799" bIns="46799"/>
          <a:lstStyle>
            <a:lvl1pPr>
              <a:defRPr>
                <a:effectLst>
                  <a:outerShdw blurRad="38100" dist="38100" dir="2700000" rotWithShape="0">
                    <a:schemeClr val="accent3">
                      <a:lumOff val="44000"/>
                    </a:schemeClr>
                  </a:outerShdw>
                </a:effectLst>
              </a:defRPr>
            </a:lvl1pPr>
          </a:lstStyle>
          <a:p>
            <a:fld id="{86CB4B4D-7CA3-9044-876B-883B54F8677D}" type="slidenum">
              <a:t>‹#›</a:t>
            </a:fld>
            <a:endParaRPr/>
          </a:p>
        </p:txBody>
      </p:sp>
    </p:spTree>
    <p:extLst>
      <p:ext uri="{BB962C8B-B14F-4D97-AF65-F5344CB8AC3E}">
        <p14:creationId xmlns:p14="http://schemas.microsoft.com/office/powerpoint/2010/main" val="1226559560"/>
      </p:ext>
    </p:extLst>
  </p:cSld>
  <p:clrMapOvr>
    <a:masterClrMapping/>
  </p:clrMapOvr>
  <p:transition spd="med"/>
</p:sldLayout>
</file>

<file path=ppt/slideLayouts/slideLayout1031.xml><?xml version="1.0" encoding="utf-8"?>
<p:sldLayout xmlns:a="http://schemas.openxmlformats.org/drawingml/2006/main" xmlns:r="http://schemas.openxmlformats.org/officeDocument/2006/relationships" xmlns:p="http://schemas.openxmlformats.org/presentationml/2006/main" type="tx">
  <p:cSld name="20_Content with Caption">
    <p:bg>
      <p:bgPr>
        <a:solidFill>
          <a:srgbClr val="000000"/>
        </a:solidFill>
        <a:effectLst/>
      </p:bgPr>
    </p:bg>
    <p:spTree>
      <p:nvGrpSpPr>
        <p:cNvPr id="1" name=""/>
        <p:cNvGrpSpPr/>
        <p:nvPr/>
      </p:nvGrpSpPr>
      <p:grpSpPr>
        <a:xfrm>
          <a:off x="0" y="0"/>
          <a:ext cx="0" cy="0"/>
          <a:chOff x="0" y="0"/>
          <a:chExt cx="0" cy="0"/>
        </a:xfrm>
      </p:grpSpPr>
      <p:sp>
        <p:nvSpPr>
          <p:cNvPr id="2484" name="Title Text"/>
          <p:cNvSpPr txBox="1">
            <a:spLocks noGrp="1"/>
          </p:cNvSpPr>
          <p:nvPr>
            <p:ph type="title"/>
          </p:nvPr>
        </p:nvSpPr>
        <p:spPr>
          <a:xfrm>
            <a:off x="457200" y="273050"/>
            <a:ext cx="3008314" cy="1162050"/>
          </a:xfrm>
          <a:prstGeom prst="rect">
            <a:avLst/>
          </a:prstGeom>
        </p:spPr>
        <p:txBody>
          <a:bodyPr lIns="46799" tIns="46799" rIns="46799" bIns="46799" anchor="b"/>
          <a:lstStyle>
            <a:lvl1pPr algn="l" defTabSz="449262">
              <a:lnSpc>
                <a:spcPct val="95000"/>
              </a:lnSpc>
              <a:defRPr sz="2000" b="1">
                <a:solidFill>
                  <a:schemeClr val="accent3">
                    <a:lumOff val="44000"/>
                  </a:schemeClr>
                </a:solidFill>
              </a:defRPr>
            </a:lvl1pPr>
          </a:lstStyle>
          <a:p>
            <a:r>
              <a:t>Title Text</a:t>
            </a:r>
          </a:p>
        </p:txBody>
      </p:sp>
      <p:sp>
        <p:nvSpPr>
          <p:cNvPr id="2485" name="Body Level One…"/>
          <p:cNvSpPr txBox="1">
            <a:spLocks noGrp="1"/>
          </p:cNvSpPr>
          <p:nvPr>
            <p:ph type="body" idx="1"/>
          </p:nvPr>
        </p:nvSpPr>
        <p:spPr>
          <a:xfrm>
            <a:off x="3575050" y="273050"/>
            <a:ext cx="5111750" cy="5853113"/>
          </a:xfrm>
          <a:prstGeom prst="rect">
            <a:avLst/>
          </a:prstGeom>
        </p:spPr>
        <p:txBody>
          <a:bodyPr lIns="46799" tIns="46799" rIns="46799" bIns="46799">
            <a:normAutofit/>
          </a:bodyPr>
          <a:lstStyle>
            <a:lvl1pPr marL="341313" indent="-341313" defTabSz="449262">
              <a:lnSpc>
                <a:spcPct val="95000"/>
              </a:lnSpc>
              <a:spcBef>
                <a:spcPts val="800"/>
              </a:spcBef>
              <a:buClr>
                <a:srgbClr val="000000"/>
              </a:buClr>
              <a:buFont typeface="Arial"/>
              <a:defRPr>
                <a:solidFill>
                  <a:schemeClr val="accent3">
                    <a:lumOff val="44000"/>
                  </a:schemeClr>
                </a:solidFill>
              </a:defRPr>
            </a:lvl1pPr>
            <a:lvl2pPr marL="781957" indent="-324757" defTabSz="449262">
              <a:lnSpc>
                <a:spcPct val="95000"/>
              </a:lnSpc>
              <a:spcBef>
                <a:spcPts val="800"/>
              </a:spcBef>
              <a:buClr>
                <a:srgbClr val="000000"/>
              </a:buClr>
              <a:buFont typeface="Arial"/>
              <a:defRPr>
                <a:solidFill>
                  <a:schemeClr val="accent3">
                    <a:lumOff val="44000"/>
                  </a:schemeClr>
                </a:solidFill>
              </a:defRPr>
            </a:lvl2pPr>
            <a:lvl3pPr defTabSz="449262">
              <a:lnSpc>
                <a:spcPct val="95000"/>
              </a:lnSpc>
              <a:spcBef>
                <a:spcPts val="800"/>
              </a:spcBef>
              <a:buClr>
                <a:srgbClr val="000000"/>
              </a:buClr>
              <a:buFont typeface="Arial"/>
              <a:defRPr>
                <a:solidFill>
                  <a:schemeClr val="accent3">
                    <a:lumOff val="44000"/>
                  </a:schemeClr>
                </a:solidFill>
              </a:defRPr>
            </a:lvl3pPr>
            <a:lvl4pPr defTabSz="449262">
              <a:lnSpc>
                <a:spcPct val="95000"/>
              </a:lnSpc>
              <a:spcBef>
                <a:spcPts val="800"/>
              </a:spcBef>
              <a:buClr>
                <a:srgbClr val="000000"/>
              </a:buClr>
              <a:buFont typeface="Arial"/>
              <a:defRPr>
                <a:solidFill>
                  <a:schemeClr val="accent3">
                    <a:lumOff val="44000"/>
                  </a:schemeClr>
                </a:solidFill>
              </a:defRPr>
            </a:lvl4pPr>
            <a:lvl5pPr defTabSz="449262">
              <a:lnSpc>
                <a:spcPct val="95000"/>
              </a:lnSpc>
              <a:spcBef>
                <a:spcPts val="800"/>
              </a:spcBef>
              <a:buClr>
                <a:srgbClr val="000000"/>
              </a:buClr>
              <a:buFont typeface="Arial"/>
              <a:defRPr>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2486" name="Text Placeholder 3"/>
          <p:cNvSpPr>
            <a:spLocks noGrp="1"/>
          </p:cNvSpPr>
          <p:nvPr>
            <p:ph type="body" sz="half" idx="21"/>
          </p:nvPr>
        </p:nvSpPr>
        <p:spPr>
          <a:xfrm>
            <a:off x="457199" y="1435100"/>
            <a:ext cx="3008315" cy="4691063"/>
          </a:xfrm>
          <a:prstGeom prst="rect">
            <a:avLst/>
          </a:prstGeom>
        </p:spPr>
        <p:txBody>
          <a:bodyPr lIns="46799" tIns="46799" rIns="46799" bIns="46799">
            <a:normAutofit/>
          </a:bodyPr>
          <a:lstStyle/>
          <a:p>
            <a:pPr marL="0" indent="0" defTabSz="449262">
              <a:lnSpc>
                <a:spcPct val="95000"/>
              </a:lnSpc>
              <a:spcBef>
                <a:spcPts val="800"/>
              </a:spcBef>
              <a:buSzTx/>
              <a:buNone/>
              <a:defRPr sz="1400">
                <a:solidFill>
                  <a:schemeClr val="accent3">
                    <a:lumOff val="44000"/>
                  </a:schemeClr>
                </a:solidFill>
              </a:defRPr>
            </a:pPr>
            <a:endParaRPr/>
          </a:p>
        </p:txBody>
      </p:sp>
      <p:sp>
        <p:nvSpPr>
          <p:cNvPr id="2487" name="Slide Number"/>
          <p:cNvSpPr txBox="1">
            <a:spLocks noGrp="1"/>
          </p:cNvSpPr>
          <p:nvPr>
            <p:ph type="sldNum" sz="quarter" idx="2"/>
          </p:nvPr>
        </p:nvSpPr>
        <p:spPr>
          <a:xfrm>
            <a:off x="8152545" y="6248400"/>
            <a:ext cx="304069" cy="290984"/>
          </a:xfrm>
          <a:prstGeom prst="rect">
            <a:avLst/>
          </a:prstGeom>
        </p:spPr>
        <p:txBody>
          <a:bodyPr lIns="46799" tIns="46799" rIns="46799" bIns="46799"/>
          <a:lstStyle>
            <a:lvl1pPr>
              <a:defRPr>
                <a:effectLst>
                  <a:outerShdw blurRad="38100" dist="38100" dir="2700000" rotWithShape="0">
                    <a:schemeClr val="accent3">
                      <a:lumOff val="44000"/>
                    </a:schemeClr>
                  </a:outerShdw>
                </a:effectLst>
              </a:defRPr>
            </a:lvl1pPr>
          </a:lstStyle>
          <a:p>
            <a:fld id="{86CB4B4D-7CA3-9044-876B-883B54F8677D}" type="slidenum">
              <a:t>‹#›</a:t>
            </a:fld>
            <a:endParaRPr/>
          </a:p>
        </p:txBody>
      </p:sp>
    </p:spTree>
    <p:extLst>
      <p:ext uri="{BB962C8B-B14F-4D97-AF65-F5344CB8AC3E}">
        <p14:creationId xmlns:p14="http://schemas.microsoft.com/office/powerpoint/2010/main" val="12013040"/>
      </p:ext>
    </p:extLst>
  </p:cSld>
  <p:clrMapOvr>
    <a:masterClrMapping/>
  </p:clrMapOvr>
  <p:transition spd="med"/>
</p:sldLayout>
</file>

<file path=ppt/slideLayouts/slideLayout1032.xml><?xml version="1.0" encoding="utf-8"?>
<p:sldLayout xmlns:a="http://schemas.openxmlformats.org/drawingml/2006/main" xmlns:r="http://schemas.openxmlformats.org/officeDocument/2006/relationships" xmlns:p="http://schemas.openxmlformats.org/presentationml/2006/main" type="tx">
  <p:cSld name="20_Picture with Caption">
    <p:bg>
      <p:bgPr>
        <a:solidFill>
          <a:srgbClr val="000000"/>
        </a:solidFill>
        <a:effectLst/>
      </p:bgPr>
    </p:bg>
    <p:spTree>
      <p:nvGrpSpPr>
        <p:cNvPr id="1" name=""/>
        <p:cNvGrpSpPr/>
        <p:nvPr/>
      </p:nvGrpSpPr>
      <p:grpSpPr>
        <a:xfrm>
          <a:off x="0" y="0"/>
          <a:ext cx="0" cy="0"/>
          <a:chOff x="0" y="0"/>
          <a:chExt cx="0" cy="0"/>
        </a:xfrm>
      </p:grpSpPr>
      <p:sp>
        <p:nvSpPr>
          <p:cNvPr id="2494" name="Title Text"/>
          <p:cNvSpPr txBox="1">
            <a:spLocks noGrp="1"/>
          </p:cNvSpPr>
          <p:nvPr>
            <p:ph type="title"/>
          </p:nvPr>
        </p:nvSpPr>
        <p:spPr>
          <a:xfrm>
            <a:off x="1792288" y="4800600"/>
            <a:ext cx="5486401" cy="566738"/>
          </a:xfrm>
          <a:prstGeom prst="rect">
            <a:avLst/>
          </a:prstGeom>
        </p:spPr>
        <p:txBody>
          <a:bodyPr lIns="46799" tIns="46799" rIns="46799" bIns="46799" anchor="b"/>
          <a:lstStyle>
            <a:lvl1pPr algn="l" defTabSz="449262">
              <a:lnSpc>
                <a:spcPct val="95000"/>
              </a:lnSpc>
              <a:defRPr sz="2000" b="1">
                <a:solidFill>
                  <a:schemeClr val="accent3">
                    <a:lumOff val="44000"/>
                  </a:schemeClr>
                </a:solidFill>
              </a:defRPr>
            </a:lvl1pPr>
          </a:lstStyle>
          <a:p>
            <a:r>
              <a:t>Title Text</a:t>
            </a:r>
          </a:p>
        </p:txBody>
      </p:sp>
      <p:sp>
        <p:nvSpPr>
          <p:cNvPr id="2495"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2496" name="Body Level One…"/>
          <p:cNvSpPr txBox="1">
            <a:spLocks noGrp="1"/>
          </p:cNvSpPr>
          <p:nvPr>
            <p:ph type="body" sz="quarter" idx="1"/>
          </p:nvPr>
        </p:nvSpPr>
        <p:spPr>
          <a:xfrm>
            <a:off x="1792288" y="5367337"/>
            <a:ext cx="5486401" cy="804863"/>
          </a:xfrm>
          <a:prstGeom prst="rect">
            <a:avLst/>
          </a:prstGeom>
        </p:spPr>
        <p:txBody>
          <a:bodyPr lIns="46799" tIns="46799" rIns="46799" bIns="46799">
            <a:normAutofit/>
          </a:bodyPr>
          <a:lstStyle>
            <a:lvl1pPr marL="0" indent="0" defTabSz="449262">
              <a:lnSpc>
                <a:spcPct val="95000"/>
              </a:lnSpc>
              <a:spcBef>
                <a:spcPts val="800"/>
              </a:spcBef>
              <a:buSzTx/>
              <a:buNone/>
              <a:defRPr sz="1400">
                <a:solidFill>
                  <a:schemeClr val="accent3">
                    <a:lumOff val="44000"/>
                  </a:schemeClr>
                </a:solidFill>
              </a:defRPr>
            </a:lvl1pPr>
            <a:lvl2pPr marL="0" indent="457200" defTabSz="449262">
              <a:lnSpc>
                <a:spcPct val="95000"/>
              </a:lnSpc>
              <a:spcBef>
                <a:spcPts val="800"/>
              </a:spcBef>
              <a:buSzTx/>
              <a:buNone/>
              <a:defRPr sz="1400">
                <a:solidFill>
                  <a:schemeClr val="accent3">
                    <a:lumOff val="44000"/>
                  </a:schemeClr>
                </a:solidFill>
              </a:defRPr>
            </a:lvl2pPr>
            <a:lvl3pPr marL="0" indent="914400" defTabSz="449262">
              <a:lnSpc>
                <a:spcPct val="95000"/>
              </a:lnSpc>
              <a:spcBef>
                <a:spcPts val="800"/>
              </a:spcBef>
              <a:buSzTx/>
              <a:buNone/>
              <a:defRPr sz="1400">
                <a:solidFill>
                  <a:schemeClr val="accent3">
                    <a:lumOff val="44000"/>
                  </a:schemeClr>
                </a:solidFill>
              </a:defRPr>
            </a:lvl3pPr>
            <a:lvl4pPr marL="0" indent="1371600" defTabSz="449262">
              <a:lnSpc>
                <a:spcPct val="95000"/>
              </a:lnSpc>
              <a:spcBef>
                <a:spcPts val="800"/>
              </a:spcBef>
              <a:buSzTx/>
              <a:buNone/>
              <a:defRPr sz="1400">
                <a:solidFill>
                  <a:schemeClr val="accent3">
                    <a:lumOff val="44000"/>
                  </a:schemeClr>
                </a:solidFill>
              </a:defRPr>
            </a:lvl4pPr>
            <a:lvl5pPr marL="0" indent="1828800" defTabSz="449262">
              <a:lnSpc>
                <a:spcPct val="95000"/>
              </a:lnSpc>
              <a:spcBef>
                <a:spcPts val="800"/>
              </a:spcBef>
              <a:buSzTx/>
              <a:buNone/>
              <a:defRPr sz="1400">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2497" name="Slide Number"/>
          <p:cNvSpPr txBox="1">
            <a:spLocks noGrp="1"/>
          </p:cNvSpPr>
          <p:nvPr>
            <p:ph type="sldNum" sz="quarter" idx="2"/>
          </p:nvPr>
        </p:nvSpPr>
        <p:spPr>
          <a:xfrm>
            <a:off x="8152545" y="6248400"/>
            <a:ext cx="304069" cy="290984"/>
          </a:xfrm>
          <a:prstGeom prst="rect">
            <a:avLst/>
          </a:prstGeom>
        </p:spPr>
        <p:txBody>
          <a:bodyPr lIns="46799" tIns="46799" rIns="46799" bIns="46799"/>
          <a:lstStyle>
            <a:lvl1pPr>
              <a:defRPr>
                <a:effectLst>
                  <a:outerShdw blurRad="38100" dist="38100" dir="2700000" rotWithShape="0">
                    <a:schemeClr val="accent3">
                      <a:lumOff val="44000"/>
                    </a:schemeClr>
                  </a:outerShdw>
                </a:effectLst>
              </a:defRPr>
            </a:lvl1pPr>
          </a:lstStyle>
          <a:p>
            <a:fld id="{86CB4B4D-7CA3-9044-876B-883B54F8677D}" type="slidenum">
              <a:t>‹#›</a:t>
            </a:fld>
            <a:endParaRPr/>
          </a:p>
        </p:txBody>
      </p:sp>
    </p:spTree>
    <p:extLst>
      <p:ext uri="{BB962C8B-B14F-4D97-AF65-F5344CB8AC3E}">
        <p14:creationId xmlns:p14="http://schemas.microsoft.com/office/powerpoint/2010/main" val="4094326730"/>
      </p:ext>
    </p:extLst>
  </p:cSld>
  <p:clrMapOvr>
    <a:masterClrMapping/>
  </p:clrMapOvr>
  <p:transition spd="med"/>
</p:sldLayout>
</file>

<file path=ppt/slideLayouts/slideLayout1033.xml><?xml version="1.0" encoding="utf-8"?>
<p:sldLayout xmlns:a="http://schemas.openxmlformats.org/drawingml/2006/main" xmlns:r="http://schemas.openxmlformats.org/officeDocument/2006/relationships" xmlns:p="http://schemas.openxmlformats.org/presentationml/2006/main" type="tx">
  <p:cSld name="24_Blank">
    <p:bg>
      <p:bgPr>
        <a:solidFill>
          <a:schemeClr val="accent3">
            <a:lumOff val="44000"/>
          </a:schemeClr>
        </a:solidFill>
        <a:effectLst/>
      </p:bgPr>
    </p:bg>
    <p:spTree>
      <p:nvGrpSpPr>
        <p:cNvPr id="1" name=""/>
        <p:cNvGrpSpPr/>
        <p:nvPr/>
      </p:nvGrpSpPr>
      <p:grpSpPr>
        <a:xfrm>
          <a:off x="0" y="0"/>
          <a:ext cx="0" cy="0"/>
          <a:chOff x="0" y="0"/>
          <a:chExt cx="0" cy="0"/>
        </a:xfrm>
      </p:grpSpPr>
      <p:sp>
        <p:nvSpPr>
          <p:cNvPr id="2504" name="Slide Number"/>
          <p:cNvSpPr txBox="1">
            <a:spLocks noGrp="1"/>
          </p:cNvSpPr>
          <p:nvPr>
            <p:ph type="sldNum" sz="quarter" idx="2"/>
          </p:nvPr>
        </p:nvSpPr>
        <p:spPr>
          <a:xfrm>
            <a:off x="8152545" y="6248400"/>
            <a:ext cx="304069" cy="290984"/>
          </a:xfrm>
          <a:prstGeom prst="rect">
            <a:avLst/>
          </a:prstGeom>
        </p:spPr>
        <p:txBody>
          <a:bodyPr lIns="46799" tIns="46799" rIns="46799" bIns="46799"/>
          <a:lstStyle>
            <a:lvl1pPr>
              <a:defRPr>
                <a:effectLst>
                  <a:outerShdw blurRad="38100" dist="38100" dir="2700000" rotWithShape="0">
                    <a:srgbClr val="DDDDDD"/>
                  </a:outerShdw>
                </a:effectLst>
              </a:defRPr>
            </a:lvl1pPr>
          </a:lstStyle>
          <a:p>
            <a:fld id="{86CB4B4D-7CA3-9044-876B-883B54F8677D}" type="slidenum">
              <a:t>‹#›</a:t>
            </a:fld>
            <a:endParaRPr/>
          </a:p>
        </p:txBody>
      </p:sp>
    </p:spTree>
    <p:extLst>
      <p:ext uri="{BB962C8B-B14F-4D97-AF65-F5344CB8AC3E}">
        <p14:creationId xmlns:p14="http://schemas.microsoft.com/office/powerpoint/2010/main" val="1712675577"/>
      </p:ext>
    </p:extLst>
  </p:cSld>
  <p:clrMapOvr>
    <a:masterClrMapping/>
  </p:clrMapOvr>
  <p:transition spd="med"/>
</p:sldLayout>
</file>

<file path=ppt/slideLayouts/slideLayout1034.xml><?xml version="1.0" encoding="utf-8"?>
<p:sldLayout xmlns:a="http://schemas.openxmlformats.org/drawingml/2006/main" xmlns:r="http://schemas.openxmlformats.org/officeDocument/2006/relationships" xmlns:p="http://schemas.openxmlformats.org/presentationml/2006/main" type="tx">
  <p:cSld name="25_Blank">
    <p:bg>
      <p:bgPr>
        <a:solidFill>
          <a:schemeClr val="accent3">
            <a:lumOff val="44000"/>
          </a:schemeClr>
        </a:solidFill>
        <a:effectLst/>
      </p:bgPr>
    </p:bg>
    <p:spTree>
      <p:nvGrpSpPr>
        <p:cNvPr id="1" name=""/>
        <p:cNvGrpSpPr/>
        <p:nvPr/>
      </p:nvGrpSpPr>
      <p:grpSpPr>
        <a:xfrm>
          <a:off x="0" y="0"/>
          <a:ext cx="0" cy="0"/>
          <a:chOff x="0" y="0"/>
          <a:chExt cx="0" cy="0"/>
        </a:xfrm>
      </p:grpSpPr>
      <p:sp>
        <p:nvSpPr>
          <p:cNvPr id="2511"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251714240"/>
      </p:ext>
    </p:extLst>
  </p:cSld>
  <p:clrMapOvr>
    <a:masterClrMapping/>
  </p:clrMapOvr>
  <p:transition spd="med"/>
</p:sldLayout>
</file>

<file path=ppt/slideLayouts/slideLayout1035.xml><?xml version="1.0" encoding="utf-8"?>
<p:sldLayout xmlns:a="http://schemas.openxmlformats.org/drawingml/2006/main" xmlns:r="http://schemas.openxmlformats.org/officeDocument/2006/relationships" xmlns:p="http://schemas.openxmlformats.org/presentationml/2006/main" type="tx">
  <p:cSld name="27_Title Slide">
    <p:bg>
      <p:bgPr>
        <a:solidFill>
          <a:srgbClr val="000000"/>
        </a:solidFill>
        <a:effectLst/>
      </p:bgPr>
    </p:bg>
    <p:spTree>
      <p:nvGrpSpPr>
        <p:cNvPr id="1" name=""/>
        <p:cNvGrpSpPr/>
        <p:nvPr/>
      </p:nvGrpSpPr>
      <p:grpSpPr>
        <a:xfrm>
          <a:off x="0" y="0"/>
          <a:ext cx="0" cy="0"/>
          <a:chOff x="0" y="0"/>
          <a:chExt cx="0" cy="0"/>
        </a:xfrm>
      </p:grpSpPr>
      <p:sp>
        <p:nvSpPr>
          <p:cNvPr id="2518" name="Title Text"/>
          <p:cNvSpPr txBox="1">
            <a:spLocks noGrp="1"/>
          </p:cNvSpPr>
          <p:nvPr>
            <p:ph type="title"/>
          </p:nvPr>
        </p:nvSpPr>
        <p:spPr>
          <a:xfrm>
            <a:off x="685800" y="2130425"/>
            <a:ext cx="7772400" cy="1470025"/>
          </a:xfrm>
          <a:prstGeom prst="rect">
            <a:avLst/>
          </a:prstGeom>
        </p:spPr>
        <p:txBody>
          <a:bodyPr/>
          <a:lstStyle>
            <a:lvl1pPr>
              <a:defRPr>
                <a:solidFill>
                  <a:schemeClr val="accent3">
                    <a:lumOff val="44000"/>
                  </a:schemeClr>
                </a:solidFill>
              </a:defRPr>
            </a:lvl1pPr>
          </a:lstStyle>
          <a:p>
            <a:r>
              <a:t>Title Text</a:t>
            </a:r>
          </a:p>
        </p:txBody>
      </p:sp>
      <p:sp>
        <p:nvSpPr>
          <p:cNvPr id="2519"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solidFill>
                  <a:schemeClr val="accent3">
                    <a:lumOff val="44000"/>
                  </a:schemeClr>
                </a:solidFill>
              </a:defRPr>
            </a:lvl1pPr>
            <a:lvl2pPr marL="0" indent="457200" algn="ctr">
              <a:buSzTx/>
              <a:buNone/>
              <a:defRPr>
                <a:solidFill>
                  <a:schemeClr val="accent3">
                    <a:lumOff val="44000"/>
                  </a:schemeClr>
                </a:solidFill>
              </a:defRPr>
            </a:lvl2pPr>
            <a:lvl3pPr marL="0" indent="914400" algn="ctr">
              <a:buSzTx/>
              <a:buNone/>
              <a:defRPr>
                <a:solidFill>
                  <a:schemeClr val="accent3">
                    <a:lumOff val="44000"/>
                  </a:schemeClr>
                </a:solidFill>
              </a:defRPr>
            </a:lvl3pPr>
            <a:lvl4pPr marL="0" indent="1371600" algn="ctr">
              <a:buSzTx/>
              <a:buNone/>
              <a:defRPr>
                <a:solidFill>
                  <a:schemeClr val="accent3">
                    <a:lumOff val="44000"/>
                  </a:schemeClr>
                </a:solidFill>
              </a:defRPr>
            </a:lvl4pPr>
            <a:lvl5pPr marL="0" indent="1828800" algn="ctr">
              <a:buSzTx/>
              <a:buNone/>
              <a:defRPr>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2520"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651626056"/>
      </p:ext>
    </p:extLst>
  </p:cSld>
  <p:clrMapOvr>
    <a:masterClrMapping/>
  </p:clrMapOvr>
  <p:transition spd="med"/>
</p:sldLayout>
</file>

<file path=ppt/slideLayouts/slideLayout1036.xml><?xml version="1.0" encoding="utf-8"?>
<p:sldLayout xmlns:a="http://schemas.openxmlformats.org/drawingml/2006/main" xmlns:r="http://schemas.openxmlformats.org/officeDocument/2006/relationships" xmlns:p="http://schemas.openxmlformats.org/presentationml/2006/main" type="tx">
  <p:cSld name="24_Title and Content">
    <p:bg>
      <p:bgPr>
        <a:solidFill>
          <a:srgbClr val="000000"/>
        </a:solidFill>
        <a:effectLst/>
      </p:bgPr>
    </p:bg>
    <p:spTree>
      <p:nvGrpSpPr>
        <p:cNvPr id="1" name=""/>
        <p:cNvGrpSpPr/>
        <p:nvPr/>
      </p:nvGrpSpPr>
      <p:grpSpPr>
        <a:xfrm>
          <a:off x="0" y="0"/>
          <a:ext cx="0" cy="0"/>
          <a:chOff x="0" y="0"/>
          <a:chExt cx="0" cy="0"/>
        </a:xfrm>
      </p:grpSpPr>
      <p:sp>
        <p:nvSpPr>
          <p:cNvPr id="2527" name="Title Text"/>
          <p:cNvSpPr txBox="1">
            <a:spLocks noGrp="1"/>
          </p:cNvSpPr>
          <p:nvPr>
            <p:ph type="title"/>
          </p:nvPr>
        </p:nvSpPr>
        <p:spPr>
          <a:xfrm>
            <a:off x="38100" y="44450"/>
            <a:ext cx="9070975" cy="1143000"/>
          </a:xfrm>
          <a:prstGeom prst="rect">
            <a:avLst/>
          </a:prstGeom>
        </p:spPr>
        <p:txBody>
          <a:bodyPr/>
          <a:lstStyle>
            <a:lvl1pPr>
              <a:defRPr>
                <a:solidFill>
                  <a:schemeClr val="accent3">
                    <a:lumOff val="44000"/>
                  </a:schemeClr>
                </a:solidFill>
              </a:defRPr>
            </a:lvl1pPr>
          </a:lstStyle>
          <a:p>
            <a:r>
              <a:t>Title Text</a:t>
            </a:r>
          </a:p>
        </p:txBody>
      </p:sp>
      <p:sp>
        <p:nvSpPr>
          <p:cNvPr id="2528" name="Body Level One…"/>
          <p:cNvSpPr txBox="1">
            <a:spLocks noGrp="1"/>
          </p:cNvSpPr>
          <p:nvPr>
            <p:ph type="body" idx="1"/>
          </p:nvPr>
        </p:nvSpPr>
        <p:spPr>
          <a:xfrm>
            <a:off x="685800" y="1981200"/>
            <a:ext cx="7772400" cy="4114800"/>
          </a:xfrm>
          <a:prstGeom prst="rect">
            <a:avLst/>
          </a:prstGeom>
        </p:spPr>
        <p:txBody>
          <a:bodyPr>
            <a:normAutofit/>
          </a:bodyPr>
          <a:lstStyle>
            <a:lvl1pPr>
              <a:defRPr>
                <a:solidFill>
                  <a:schemeClr val="accent3">
                    <a:lumOff val="44000"/>
                  </a:schemeClr>
                </a:solidFill>
              </a:defRPr>
            </a:lvl1pPr>
            <a:lvl2pPr>
              <a:defRPr>
                <a:solidFill>
                  <a:schemeClr val="accent3">
                    <a:lumOff val="44000"/>
                  </a:schemeClr>
                </a:solidFill>
              </a:defRPr>
            </a:lvl2pPr>
            <a:lvl3pPr>
              <a:defRPr>
                <a:solidFill>
                  <a:schemeClr val="accent3">
                    <a:lumOff val="44000"/>
                  </a:schemeClr>
                </a:solidFill>
              </a:defRPr>
            </a:lvl3pPr>
            <a:lvl4pPr>
              <a:defRPr>
                <a:solidFill>
                  <a:schemeClr val="accent3">
                    <a:lumOff val="44000"/>
                  </a:schemeClr>
                </a:solidFill>
              </a:defRPr>
            </a:lvl4pPr>
            <a:lvl5pPr>
              <a:defRPr>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2529"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229426817"/>
      </p:ext>
    </p:extLst>
  </p:cSld>
  <p:clrMapOvr>
    <a:masterClrMapping/>
  </p:clrMapOvr>
  <p:transition spd="med"/>
</p:sldLayout>
</file>

<file path=ppt/slideLayouts/slideLayout1037.xml><?xml version="1.0" encoding="utf-8"?>
<p:sldLayout xmlns:a="http://schemas.openxmlformats.org/drawingml/2006/main" xmlns:r="http://schemas.openxmlformats.org/officeDocument/2006/relationships" xmlns:p="http://schemas.openxmlformats.org/presentationml/2006/main" type="tx">
  <p:cSld name="21_Section Header">
    <p:bg>
      <p:bgPr>
        <a:solidFill>
          <a:srgbClr val="000000"/>
        </a:solidFill>
        <a:effectLst/>
      </p:bgPr>
    </p:bg>
    <p:spTree>
      <p:nvGrpSpPr>
        <p:cNvPr id="1" name=""/>
        <p:cNvGrpSpPr/>
        <p:nvPr/>
      </p:nvGrpSpPr>
      <p:grpSpPr>
        <a:xfrm>
          <a:off x="0" y="0"/>
          <a:ext cx="0" cy="0"/>
          <a:chOff x="0" y="0"/>
          <a:chExt cx="0" cy="0"/>
        </a:xfrm>
      </p:grpSpPr>
      <p:sp>
        <p:nvSpPr>
          <p:cNvPr id="2536" name="Title Text"/>
          <p:cNvSpPr txBox="1">
            <a:spLocks noGrp="1"/>
          </p:cNvSpPr>
          <p:nvPr>
            <p:ph type="title"/>
          </p:nvPr>
        </p:nvSpPr>
        <p:spPr>
          <a:xfrm>
            <a:off x="722312" y="4406900"/>
            <a:ext cx="7772401" cy="1362075"/>
          </a:xfrm>
          <a:prstGeom prst="rect">
            <a:avLst/>
          </a:prstGeom>
        </p:spPr>
        <p:txBody>
          <a:bodyPr anchor="t"/>
          <a:lstStyle>
            <a:lvl1pPr algn="l">
              <a:defRPr sz="4000" b="1" cap="all">
                <a:solidFill>
                  <a:schemeClr val="accent3">
                    <a:lumOff val="44000"/>
                  </a:schemeClr>
                </a:solidFill>
              </a:defRPr>
            </a:lvl1pPr>
          </a:lstStyle>
          <a:p>
            <a:r>
              <a:t>Title Text</a:t>
            </a:r>
          </a:p>
        </p:txBody>
      </p:sp>
      <p:sp>
        <p:nvSpPr>
          <p:cNvPr id="2537"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chemeClr val="accent3">
                    <a:lumOff val="44000"/>
                  </a:schemeClr>
                </a:solidFill>
              </a:defRPr>
            </a:lvl1pPr>
            <a:lvl2pPr marL="0" indent="457200">
              <a:spcBef>
                <a:spcPts val="400"/>
              </a:spcBef>
              <a:buSzTx/>
              <a:buNone/>
              <a:defRPr sz="2000">
                <a:solidFill>
                  <a:schemeClr val="accent3">
                    <a:lumOff val="44000"/>
                  </a:schemeClr>
                </a:solidFill>
              </a:defRPr>
            </a:lvl2pPr>
            <a:lvl3pPr marL="0" indent="914400">
              <a:spcBef>
                <a:spcPts val="400"/>
              </a:spcBef>
              <a:buSzTx/>
              <a:buNone/>
              <a:defRPr sz="2000">
                <a:solidFill>
                  <a:schemeClr val="accent3">
                    <a:lumOff val="44000"/>
                  </a:schemeClr>
                </a:solidFill>
              </a:defRPr>
            </a:lvl3pPr>
            <a:lvl4pPr marL="0" indent="1371600">
              <a:spcBef>
                <a:spcPts val="400"/>
              </a:spcBef>
              <a:buSzTx/>
              <a:buNone/>
              <a:defRPr sz="2000">
                <a:solidFill>
                  <a:schemeClr val="accent3">
                    <a:lumOff val="44000"/>
                  </a:schemeClr>
                </a:solidFill>
              </a:defRPr>
            </a:lvl4pPr>
            <a:lvl5pPr marL="0" indent="1828800">
              <a:spcBef>
                <a:spcPts val="400"/>
              </a:spcBef>
              <a:buSzTx/>
              <a:buNone/>
              <a:defRPr sz="2000">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2538"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183815884"/>
      </p:ext>
    </p:extLst>
  </p:cSld>
  <p:clrMapOvr>
    <a:masterClrMapping/>
  </p:clrMapOvr>
  <p:transition spd="med"/>
</p:sldLayout>
</file>

<file path=ppt/slideLayouts/slideLayout1038.xml><?xml version="1.0" encoding="utf-8"?>
<p:sldLayout xmlns:a="http://schemas.openxmlformats.org/drawingml/2006/main" xmlns:r="http://schemas.openxmlformats.org/officeDocument/2006/relationships" xmlns:p="http://schemas.openxmlformats.org/presentationml/2006/main" type="tx">
  <p:cSld name="21_Two Content">
    <p:bg>
      <p:bgPr>
        <a:solidFill>
          <a:srgbClr val="000000"/>
        </a:solidFill>
        <a:effectLst/>
      </p:bgPr>
    </p:bg>
    <p:spTree>
      <p:nvGrpSpPr>
        <p:cNvPr id="1" name=""/>
        <p:cNvGrpSpPr/>
        <p:nvPr/>
      </p:nvGrpSpPr>
      <p:grpSpPr>
        <a:xfrm>
          <a:off x="0" y="0"/>
          <a:ext cx="0" cy="0"/>
          <a:chOff x="0" y="0"/>
          <a:chExt cx="0" cy="0"/>
        </a:xfrm>
      </p:grpSpPr>
      <p:sp>
        <p:nvSpPr>
          <p:cNvPr id="2545" name="Title Text"/>
          <p:cNvSpPr txBox="1">
            <a:spLocks noGrp="1"/>
          </p:cNvSpPr>
          <p:nvPr>
            <p:ph type="title"/>
          </p:nvPr>
        </p:nvSpPr>
        <p:spPr>
          <a:xfrm>
            <a:off x="38100" y="44450"/>
            <a:ext cx="9070975" cy="1143000"/>
          </a:xfrm>
          <a:prstGeom prst="rect">
            <a:avLst/>
          </a:prstGeom>
        </p:spPr>
        <p:txBody>
          <a:bodyPr/>
          <a:lstStyle>
            <a:lvl1pPr>
              <a:defRPr>
                <a:solidFill>
                  <a:schemeClr val="accent3">
                    <a:lumOff val="44000"/>
                  </a:schemeClr>
                </a:solidFill>
              </a:defRPr>
            </a:lvl1pPr>
          </a:lstStyle>
          <a:p>
            <a:r>
              <a:t>Title Text</a:t>
            </a:r>
          </a:p>
        </p:txBody>
      </p:sp>
      <p:sp>
        <p:nvSpPr>
          <p:cNvPr id="2546"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defRPr sz="2800">
                <a:solidFill>
                  <a:schemeClr val="accent3">
                    <a:lumOff val="44000"/>
                  </a:schemeClr>
                </a:solidFill>
              </a:defRPr>
            </a:lvl1pPr>
            <a:lvl2pPr marL="790575" indent="-333375">
              <a:spcBef>
                <a:spcPts val="600"/>
              </a:spcBef>
              <a:defRPr sz="2800">
                <a:solidFill>
                  <a:schemeClr val="accent3">
                    <a:lumOff val="44000"/>
                  </a:schemeClr>
                </a:solidFill>
              </a:defRPr>
            </a:lvl2pPr>
            <a:lvl3pPr marL="1234439" indent="-320039">
              <a:spcBef>
                <a:spcPts val="600"/>
              </a:spcBef>
              <a:defRPr sz="2800">
                <a:solidFill>
                  <a:schemeClr val="accent3">
                    <a:lumOff val="44000"/>
                  </a:schemeClr>
                </a:solidFill>
              </a:defRPr>
            </a:lvl3pPr>
            <a:lvl4pPr marL="1727200" indent="-355600">
              <a:spcBef>
                <a:spcPts val="600"/>
              </a:spcBef>
              <a:defRPr sz="2800">
                <a:solidFill>
                  <a:schemeClr val="accent3">
                    <a:lumOff val="44000"/>
                  </a:schemeClr>
                </a:solidFill>
              </a:defRPr>
            </a:lvl4pPr>
            <a:lvl5pPr marL="2184400" indent="-355600">
              <a:spcBef>
                <a:spcPts val="600"/>
              </a:spcBef>
              <a:defRPr sz="2800">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2547"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4225479603"/>
      </p:ext>
    </p:extLst>
  </p:cSld>
  <p:clrMapOvr>
    <a:masterClrMapping/>
  </p:clrMapOvr>
  <p:transition spd="med"/>
</p:sldLayout>
</file>

<file path=ppt/slideLayouts/slideLayout1039.xml><?xml version="1.0" encoding="utf-8"?>
<p:sldLayout xmlns:a="http://schemas.openxmlformats.org/drawingml/2006/main" xmlns:r="http://schemas.openxmlformats.org/officeDocument/2006/relationships" xmlns:p="http://schemas.openxmlformats.org/presentationml/2006/main" type="tx">
  <p:cSld name="21_Comparison">
    <p:bg>
      <p:bgPr>
        <a:solidFill>
          <a:srgbClr val="000000"/>
        </a:solidFill>
        <a:effectLst/>
      </p:bgPr>
    </p:bg>
    <p:spTree>
      <p:nvGrpSpPr>
        <p:cNvPr id="1" name=""/>
        <p:cNvGrpSpPr/>
        <p:nvPr/>
      </p:nvGrpSpPr>
      <p:grpSpPr>
        <a:xfrm>
          <a:off x="0" y="0"/>
          <a:ext cx="0" cy="0"/>
          <a:chOff x="0" y="0"/>
          <a:chExt cx="0" cy="0"/>
        </a:xfrm>
      </p:grpSpPr>
      <p:sp>
        <p:nvSpPr>
          <p:cNvPr id="2554" name="Title Text"/>
          <p:cNvSpPr txBox="1">
            <a:spLocks noGrp="1"/>
          </p:cNvSpPr>
          <p:nvPr>
            <p:ph type="title"/>
          </p:nvPr>
        </p:nvSpPr>
        <p:spPr>
          <a:xfrm>
            <a:off x="457200" y="274638"/>
            <a:ext cx="8229600" cy="1143001"/>
          </a:xfrm>
          <a:prstGeom prst="rect">
            <a:avLst/>
          </a:prstGeom>
        </p:spPr>
        <p:txBody>
          <a:bodyPr/>
          <a:lstStyle>
            <a:lvl1pPr>
              <a:defRPr>
                <a:solidFill>
                  <a:schemeClr val="accent3">
                    <a:lumOff val="44000"/>
                  </a:schemeClr>
                </a:solidFill>
              </a:defRPr>
            </a:lvl1pPr>
          </a:lstStyle>
          <a:p>
            <a:r>
              <a:t>Title Text</a:t>
            </a:r>
          </a:p>
        </p:txBody>
      </p:sp>
      <p:sp>
        <p:nvSpPr>
          <p:cNvPr id="2555"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chemeClr val="accent3">
                    <a:lumOff val="44000"/>
                  </a:schemeClr>
                </a:solidFill>
              </a:defRPr>
            </a:lvl1pPr>
            <a:lvl2pPr marL="0" indent="457200">
              <a:spcBef>
                <a:spcPts val="500"/>
              </a:spcBef>
              <a:buSzTx/>
              <a:buNone/>
              <a:defRPr sz="2400" b="1">
                <a:solidFill>
                  <a:schemeClr val="accent3">
                    <a:lumOff val="44000"/>
                  </a:schemeClr>
                </a:solidFill>
              </a:defRPr>
            </a:lvl2pPr>
            <a:lvl3pPr marL="0" indent="914400">
              <a:spcBef>
                <a:spcPts val="500"/>
              </a:spcBef>
              <a:buSzTx/>
              <a:buNone/>
              <a:defRPr sz="2400" b="1">
                <a:solidFill>
                  <a:schemeClr val="accent3">
                    <a:lumOff val="44000"/>
                  </a:schemeClr>
                </a:solidFill>
              </a:defRPr>
            </a:lvl3pPr>
            <a:lvl4pPr marL="0" indent="1371600">
              <a:spcBef>
                <a:spcPts val="500"/>
              </a:spcBef>
              <a:buSzTx/>
              <a:buNone/>
              <a:defRPr sz="2400" b="1">
                <a:solidFill>
                  <a:schemeClr val="accent3">
                    <a:lumOff val="44000"/>
                  </a:schemeClr>
                </a:solidFill>
              </a:defRPr>
            </a:lvl4pPr>
            <a:lvl5pPr marL="0" indent="1828800">
              <a:spcBef>
                <a:spcPts val="500"/>
              </a:spcBef>
              <a:buSzTx/>
              <a:buNone/>
              <a:defRPr sz="2400" b="1">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2556"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solidFill>
                  <a:schemeClr val="accent3">
                    <a:lumOff val="44000"/>
                  </a:schemeClr>
                </a:solidFill>
              </a:defRPr>
            </a:pPr>
            <a:endParaRPr/>
          </a:p>
        </p:txBody>
      </p:sp>
      <p:sp>
        <p:nvSpPr>
          <p:cNvPr id="2557"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424377758"/>
      </p:ext>
    </p:extLst>
  </p:cSld>
  <p:clrMapOvr>
    <a:masterClrMapping/>
  </p:clrMapOvr>
  <p:transition spd="med"/>
</p:sldLayout>
</file>

<file path=ppt/slideLayouts/slideLayout10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lgn="l">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Comic Sans MS" charset="0"/>
              </a:defRPr>
            </a:lvl1pPr>
          </a:lstStyle>
          <a:p>
            <a:pPr>
              <a:defRPr/>
            </a:pPr>
            <a:fld id="{ED459268-3853-DE4A-84CC-EE5144A72CE9}" type="slidenum">
              <a:rPr lang="en-US"/>
              <a:pPr>
                <a:defRPr/>
              </a:pPr>
              <a:t>‹#›</a:t>
            </a:fld>
            <a:endParaRPr lang="en-US"/>
          </a:p>
        </p:txBody>
      </p:sp>
    </p:spTree>
    <p:extLst>
      <p:ext uri="{BB962C8B-B14F-4D97-AF65-F5344CB8AC3E}">
        <p14:creationId xmlns:p14="http://schemas.microsoft.com/office/powerpoint/2010/main" val="2969781812"/>
      </p:ext>
    </p:extLst>
  </p:cSld>
  <p:clrMapOvr>
    <a:masterClrMapping/>
  </p:clrMapOvr>
</p:sldLayout>
</file>

<file path=ppt/slideLayouts/slideLayout1040.xml><?xml version="1.0" encoding="utf-8"?>
<p:sldLayout xmlns:a="http://schemas.openxmlformats.org/drawingml/2006/main" xmlns:r="http://schemas.openxmlformats.org/officeDocument/2006/relationships" xmlns:p="http://schemas.openxmlformats.org/presentationml/2006/main" type="tx">
  <p:cSld name="22_Title Only">
    <p:bg>
      <p:bgPr>
        <a:solidFill>
          <a:srgbClr val="000000"/>
        </a:solidFill>
        <a:effectLst/>
      </p:bgPr>
    </p:bg>
    <p:spTree>
      <p:nvGrpSpPr>
        <p:cNvPr id="1" name=""/>
        <p:cNvGrpSpPr/>
        <p:nvPr/>
      </p:nvGrpSpPr>
      <p:grpSpPr>
        <a:xfrm>
          <a:off x="0" y="0"/>
          <a:ext cx="0" cy="0"/>
          <a:chOff x="0" y="0"/>
          <a:chExt cx="0" cy="0"/>
        </a:xfrm>
      </p:grpSpPr>
      <p:sp>
        <p:nvSpPr>
          <p:cNvPr id="2564" name="Title Text"/>
          <p:cNvSpPr txBox="1">
            <a:spLocks noGrp="1"/>
          </p:cNvSpPr>
          <p:nvPr>
            <p:ph type="title"/>
          </p:nvPr>
        </p:nvSpPr>
        <p:spPr>
          <a:xfrm>
            <a:off x="38100" y="44450"/>
            <a:ext cx="9070975" cy="1143000"/>
          </a:xfrm>
          <a:prstGeom prst="rect">
            <a:avLst/>
          </a:prstGeom>
        </p:spPr>
        <p:txBody>
          <a:bodyPr/>
          <a:lstStyle>
            <a:lvl1pPr>
              <a:defRPr>
                <a:solidFill>
                  <a:schemeClr val="accent3">
                    <a:lumOff val="44000"/>
                  </a:schemeClr>
                </a:solidFill>
              </a:defRPr>
            </a:lvl1pPr>
          </a:lstStyle>
          <a:p>
            <a:r>
              <a:t>Title Text</a:t>
            </a:r>
          </a:p>
        </p:txBody>
      </p:sp>
      <p:sp>
        <p:nvSpPr>
          <p:cNvPr id="2565"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817070625"/>
      </p:ext>
    </p:extLst>
  </p:cSld>
  <p:clrMapOvr>
    <a:masterClrMapping/>
  </p:clrMapOvr>
  <p:transition spd="med"/>
</p:sldLayout>
</file>

<file path=ppt/slideLayouts/slideLayout1041.xml><?xml version="1.0" encoding="utf-8"?>
<p:sldLayout xmlns:a="http://schemas.openxmlformats.org/drawingml/2006/main" xmlns:r="http://schemas.openxmlformats.org/officeDocument/2006/relationships" xmlns:p="http://schemas.openxmlformats.org/presentationml/2006/main" type="tx">
  <p:cSld name="26_Blank">
    <p:bg>
      <p:bgPr>
        <a:solidFill>
          <a:srgbClr val="000000"/>
        </a:solidFill>
        <a:effectLst/>
      </p:bgPr>
    </p:bg>
    <p:spTree>
      <p:nvGrpSpPr>
        <p:cNvPr id="1" name=""/>
        <p:cNvGrpSpPr/>
        <p:nvPr/>
      </p:nvGrpSpPr>
      <p:grpSpPr>
        <a:xfrm>
          <a:off x="0" y="0"/>
          <a:ext cx="0" cy="0"/>
          <a:chOff x="0" y="0"/>
          <a:chExt cx="0" cy="0"/>
        </a:xfrm>
      </p:grpSpPr>
      <p:sp>
        <p:nvSpPr>
          <p:cNvPr id="2572"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147468498"/>
      </p:ext>
    </p:extLst>
  </p:cSld>
  <p:clrMapOvr>
    <a:masterClrMapping/>
  </p:clrMapOvr>
  <p:transition spd="med"/>
</p:sldLayout>
</file>

<file path=ppt/slideLayouts/slideLayout1042.xml><?xml version="1.0" encoding="utf-8"?>
<p:sldLayout xmlns:a="http://schemas.openxmlformats.org/drawingml/2006/main" xmlns:r="http://schemas.openxmlformats.org/officeDocument/2006/relationships" xmlns:p="http://schemas.openxmlformats.org/presentationml/2006/main" type="tx">
  <p:cSld name="21_Content with Caption">
    <p:bg>
      <p:bgPr>
        <a:solidFill>
          <a:srgbClr val="000000"/>
        </a:solidFill>
        <a:effectLst/>
      </p:bgPr>
    </p:bg>
    <p:spTree>
      <p:nvGrpSpPr>
        <p:cNvPr id="1" name=""/>
        <p:cNvGrpSpPr/>
        <p:nvPr/>
      </p:nvGrpSpPr>
      <p:grpSpPr>
        <a:xfrm>
          <a:off x="0" y="0"/>
          <a:ext cx="0" cy="0"/>
          <a:chOff x="0" y="0"/>
          <a:chExt cx="0" cy="0"/>
        </a:xfrm>
      </p:grpSpPr>
      <p:sp>
        <p:nvSpPr>
          <p:cNvPr id="2579" name="Title Text"/>
          <p:cNvSpPr txBox="1">
            <a:spLocks noGrp="1"/>
          </p:cNvSpPr>
          <p:nvPr>
            <p:ph type="title"/>
          </p:nvPr>
        </p:nvSpPr>
        <p:spPr>
          <a:xfrm>
            <a:off x="457200" y="273050"/>
            <a:ext cx="3008314" cy="1162050"/>
          </a:xfrm>
          <a:prstGeom prst="rect">
            <a:avLst/>
          </a:prstGeom>
        </p:spPr>
        <p:txBody>
          <a:bodyPr anchor="b"/>
          <a:lstStyle>
            <a:lvl1pPr algn="l">
              <a:defRPr sz="2000" b="1">
                <a:solidFill>
                  <a:schemeClr val="accent3">
                    <a:lumOff val="44000"/>
                  </a:schemeClr>
                </a:solidFill>
              </a:defRPr>
            </a:lvl1pPr>
          </a:lstStyle>
          <a:p>
            <a:r>
              <a:t>Title Text</a:t>
            </a:r>
          </a:p>
        </p:txBody>
      </p:sp>
      <p:sp>
        <p:nvSpPr>
          <p:cNvPr id="2580" name="Body Level One…"/>
          <p:cNvSpPr txBox="1">
            <a:spLocks noGrp="1"/>
          </p:cNvSpPr>
          <p:nvPr>
            <p:ph type="body" idx="1"/>
          </p:nvPr>
        </p:nvSpPr>
        <p:spPr>
          <a:xfrm>
            <a:off x="3575050" y="273050"/>
            <a:ext cx="5111750" cy="5853113"/>
          </a:xfrm>
          <a:prstGeom prst="rect">
            <a:avLst/>
          </a:prstGeom>
        </p:spPr>
        <p:txBody>
          <a:bodyPr>
            <a:normAutofit/>
          </a:bodyPr>
          <a:lstStyle>
            <a:lvl1pPr>
              <a:defRPr>
                <a:solidFill>
                  <a:schemeClr val="accent3">
                    <a:lumOff val="44000"/>
                  </a:schemeClr>
                </a:solidFill>
              </a:defRPr>
            </a:lvl1pPr>
            <a:lvl2pPr>
              <a:defRPr>
                <a:solidFill>
                  <a:schemeClr val="accent3">
                    <a:lumOff val="44000"/>
                  </a:schemeClr>
                </a:solidFill>
              </a:defRPr>
            </a:lvl2pPr>
            <a:lvl3pPr>
              <a:defRPr>
                <a:solidFill>
                  <a:schemeClr val="accent3">
                    <a:lumOff val="44000"/>
                  </a:schemeClr>
                </a:solidFill>
              </a:defRPr>
            </a:lvl3pPr>
            <a:lvl4pPr>
              <a:defRPr>
                <a:solidFill>
                  <a:schemeClr val="accent3">
                    <a:lumOff val="44000"/>
                  </a:schemeClr>
                </a:solidFill>
              </a:defRPr>
            </a:lvl4pPr>
            <a:lvl5pPr>
              <a:defRPr>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2581"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solidFill>
                  <a:schemeClr val="accent3">
                    <a:lumOff val="44000"/>
                  </a:schemeClr>
                </a:solidFill>
              </a:defRPr>
            </a:pPr>
            <a:endParaRPr/>
          </a:p>
        </p:txBody>
      </p:sp>
      <p:sp>
        <p:nvSpPr>
          <p:cNvPr id="2582"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74104435"/>
      </p:ext>
    </p:extLst>
  </p:cSld>
  <p:clrMapOvr>
    <a:masterClrMapping/>
  </p:clrMapOvr>
  <p:transition spd="med"/>
</p:sldLayout>
</file>

<file path=ppt/slideLayouts/slideLayout1043.xml><?xml version="1.0" encoding="utf-8"?>
<p:sldLayout xmlns:a="http://schemas.openxmlformats.org/drawingml/2006/main" xmlns:r="http://schemas.openxmlformats.org/officeDocument/2006/relationships" xmlns:p="http://schemas.openxmlformats.org/presentationml/2006/main" type="tx">
  <p:cSld name="21_Picture with Caption">
    <p:bg>
      <p:bgPr>
        <a:solidFill>
          <a:srgbClr val="000000"/>
        </a:solidFill>
        <a:effectLst/>
      </p:bgPr>
    </p:bg>
    <p:spTree>
      <p:nvGrpSpPr>
        <p:cNvPr id="1" name=""/>
        <p:cNvGrpSpPr/>
        <p:nvPr/>
      </p:nvGrpSpPr>
      <p:grpSpPr>
        <a:xfrm>
          <a:off x="0" y="0"/>
          <a:ext cx="0" cy="0"/>
          <a:chOff x="0" y="0"/>
          <a:chExt cx="0" cy="0"/>
        </a:xfrm>
      </p:grpSpPr>
      <p:sp>
        <p:nvSpPr>
          <p:cNvPr id="2589" name="Title Text"/>
          <p:cNvSpPr txBox="1">
            <a:spLocks noGrp="1"/>
          </p:cNvSpPr>
          <p:nvPr>
            <p:ph type="title"/>
          </p:nvPr>
        </p:nvSpPr>
        <p:spPr>
          <a:xfrm>
            <a:off x="1792288" y="4800600"/>
            <a:ext cx="5486401" cy="566738"/>
          </a:xfrm>
          <a:prstGeom prst="rect">
            <a:avLst/>
          </a:prstGeom>
        </p:spPr>
        <p:txBody>
          <a:bodyPr anchor="b"/>
          <a:lstStyle>
            <a:lvl1pPr algn="l">
              <a:defRPr sz="2000" b="1">
                <a:solidFill>
                  <a:schemeClr val="accent3">
                    <a:lumOff val="44000"/>
                  </a:schemeClr>
                </a:solidFill>
              </a:defRPr>
            </a:lvl1pPr>
          </a:lstStyle>
          <a:p>
            <a:r>
              <a:t>Title Text</a:t>
            </a:r>
          </a:p>
        </p:txBody>
      </p:sp>
      <p:sp>
        <p:nvSpPr>
          <p:cNvPr id="2590"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2591"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chemeClr val="accent3">
                    <a:lumOff val="44000"/>
                  </a:schemeClr>
                </a:solidFill>
              </a:defRPr>
            </a:lvl1pPr>
            <a:lvl2pPr marL="0" indent="457200">
              <a:spcBef>
                <a:spcPts val="300"/>
              </a:spcBef>
              <a:buSzTx/>
              <a:buNone/>
              <a:defRPr sz="1400">
                <a:solidFill>
                  <a:schemeClr val="accent3">
                    <a:lumOff val="44000"/>
                  </a:schemeClr>
                </a:solidFill>
              </a:defRPr>
            </a:lvl2pPr>
            <a:lvl3pPr marL="0" indent="914400">
              <a:spcBef>
                <a:spcPts val="300"/>
              </a:spcBef>
              <a:buSzTx/>
              <a:buNone/>
              <a:defRPr sz="1400">
                <a:solidFill>
                  <a:schemeClr val="accent3">
                    <a:lumOff val="44000"/>
                  </a:schemeClr>
                </a:solidFill>
              </a:defRPr>
            </a:lvl3pPr>
            <a:lvl4pPr marL="0" indent="1371600">
              <a:spcBef>
                <a:spcPts val="300"/>
              </a:spcBef>
              <a:buSzTx/>
              <a:buNone/>
              <a:defRPr sz="1400">
                <a:solidFill>
                  <a:schemeClr val="accent3">
                    <a:lumOff val="44000"/>
                  </a:schemeClr>
                </a:solidFill>
              </a:defRPr>
            </a:lvl4pPr>
            <a:lvl5pPr marL="0" indent="1828800">
              <a:spcBef>
                <a:spcPts val="300"/>
              </a:spcBef>
              <a:buSzTx/>
              <a:buNone/>
              <a:defRPr sz="1400">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2592"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802318296"/>
      </p:ext>
    </p:extLst>
  </p:cSld>
  <p:clrMapOvr>
    <a:masterClrMapping/>
  </p:clrMapOvr>
  <p:transition spd="med"/>
</p:sldLayout>
</file>

<file path=ppt/slideLayouts/slideLayout1044.xml><?xml version="1.0" encoding="utf-8"?>
<p:sldLayout xmlns:a="http://schemas.openxmlformats.org/drawingml/2006/main" xmlns:r="http://schemas.openxmlformats.org/officeDocument/2006/relationships" xmlns:p="http://schemas.openxmlformats.org/presentationml/2006/main" type="tx">
  <p:cSld name="8_Title and 4 Content">
    <p:bg>
      <p:bgPr>
        <a:solidFill>
          <a:srgbClr val="000000"/>
        </a:solidFill>
        <a:effectLst/>
      </p:bgPr>
    </p:bg>
    <p:spTree>
      <p:nvGrpSpPr>
        <p:cNvPr id="1" name=""/>
        <p:cNvGrpSpPr/>
        <p:nvPr/>
      </p:nvGrpSpPr>
      <p:grpSpPr>
        <a:xfrm>
          <a:off x="0" y="0"/>
          <a:ext cx="0" cy="0"/>
          <a:chOff x="0" y="0"/>
          <a:chExt cx="0" cy="0"/>
        </a:xfrm>
      </p:grpSpPr>
      <p:sp>
        <p:nvSpPr>
          <p:cNvPr id="2599" name="Title Text"/>
          <p:cNvSpPr txBox="1">
            <a:spLocks noGrp="1"/>
          </p:cNvSpPr>
          <p:nvPr>
            <p:ph type="title"/>
          </p:nvPr>
        </p:nvSpPr>
        <p:spPr>
          <a:prstGeom prst="rect">
            <a:avLst/>
          </a:prstGeom>
        </p:spPr>
        <p:txBody>
          <a:bodyPr/>
          <a:lstStyle>
            <a:lvl1pPr>
              <a:defRPr>
                <a:solidFill>
                  <a:schemeClr val="accent3">
                    <a:lumOff val="44000"/>
                  </a:schemeClr>
                </a:solidFill>
              </a:defRPr>
            </a:lvl1pPr>
          </a:lstStyle>
          <a:p>
            <a:r>
              <a:t>Title Text</a:t>
            </a:r>
          </a:p>
        </p:txBody>
      </p:sp>
      <p:sp>
        <p:nvSpPr>
          <p:cNvPr id="2600" name="Body Level One…"/>
          <p:cNvSpPr txBox="1">
            <a:spLocks noGrp="1"/>
          </p:cNvSpPr>
          <p:nvPr>
            <p:ph type="body" sz="quarter" idx="1"/>
          </p:nvPr>
        </p:nvSpPr>
        <p:spPr>
          <a:xfrm>
            <a:off x="685800" y="1981200"/>
            <a:ext cx="3810000" cy="1981200"/>
          </a:xfrm>
          <a:prstGeom prst="rect">
            <a:avLst/>
          </a:prstGeom>
        </p:spPr>
        <p:txBody>
          <a:bodyPr>
            <a:normAutofit/>
          </a:bodyPr>
          <a:lstStyle>
            <a:lvl1pPr>
              <a:defRPr>
                <a:solidFill>
                  <a:schemeClr val="accent3">
                    <a:lumOff val="44000"/>
                  </a:schemeClr>
                </a:solidFill>
              </a:defRPr>
            </a:lvl1pPr>
            <a:lvl2pPr>
              <a:defRPr>
                <a:solidFill>
                  <a:schemeClr val="accent3">
                    <a:lumOff val="44000"/>
                  </a:schemeClr>
                </a:solidFill>
              </a:defRPr>
            </a:lvl2pPr>
            <a:lvl3pPr>
              <a:defRPr>
                <a:solidFill>
                  <a:schemeClr val="accent3">
                    <a:lumOff val="44000"/>
                  </a:schemeClr>
                </a:solidFill>
              </a:defRPr>
            </a:lvl3pPr>
            <a:lvl4pPr>
              <a:defRPr>
                <a:solidFill>
                  <a:schemeClr val="accent3">
                    <a:lumOff val="44000"/>
                  </a:schemeClr>
                </a:solidFill>
              </a:defRPr>
            </a:lvl4pPr>
            <a:lvl5pPr>
              <a:defRPr>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2601"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65061569"/>
      </p:ext>
    </p:extLst>
  </p:cSld>
  <p:clrMapOvr>
    <a:masterClrMapping/>
  </p:clrMapOvr>
  <p:transition spd="med"/>
</p:sldLayout>
</file>

<file path=ppt/slideLayouts/slideLayout1045.xml><?xml version="1.0" encoding="utf-8"?>
<p:sldLayout xmlns:a="http://schemas.openxmlformats.org/drawingml/2006/main" xmlns:r="http://schemas.openxmlformats.org/officeDocument/2006/relationships" xmlns:p="http://schemas.openxmlformats.org/presentationml/2006/main" type="tx">
  <p:cSld name="4_Title, Content, and 2 Content">
    <p:bg>
      <p:bgPr>
        <a:solidFill>
          <a:srgbClr val="000000"/>
        </a:solidFill>
        <a:effectLst/>
      </p:bgPr>
    </p:bg>
    <p:spTree>
      <p:nvGrpSpPr>
        <p:cNvPr id="1" name=""/>
        <p:cNvGrpSpPr/>
        <p:nvPr/>
      </p:nvGrpSpPr>
      <p:grpSpPr>
        <a:xfrm>
          <a:off x="0" y="0"/>
          <a:ext cx="0" cy="0"/>
          <a:chOff x="0" y="0"/>
          <a:chExt cx="0" cy="0"/>
        </a:xfrm>
      </p:grpSpPr>
      <p:sp>
        <p:nvSpPr>
          <p:cNvPr id="2608" name="Title Text"/>
          <p:cNvSpPr txBox="1">
            <a:spLocks noGrp="1"/>
          </p:cNvSpPr>
          <p:nvPr>
            <p:ph type="title"/>
          </p:nvPr>
        </p:nvSpPr>
        <p:spPr>
          <a:prstGeom prst="rect">
            <a:avLst/>
          </a:prstGeom>
        </p:spPr>
        <p:txBody>
          <a:bodyPr/>
          <a:lstStyle>
            <a:lvl1pPr>
              <a:defRPr>
                <a:solidFill>
                  <a:schemeClr val="accent3">
                    <a:lumOff val="44000"/>
                  </a:schemeClr>
                </a:solidFill>
              </a:defRPr>
            </a:lvl1pPr>
          </a:lstStyle>
          <a:p>
            <a:r>
              <a:t>Title Text</a:t>
            </a:r>
          </a:p>
        </p:txBody>
      </p:sp>
      <p:sp>
        <p:nvSpPr>
          <p:cNvPr id="2609" name="Body Level One…"/>
          <p:cNvSpPr txBox="1">
            <a:spLocks noGrp="1"/>
          </p:cNvSpPr>
          <p:nvPr>
            <p:ph type="body" sz="half" idx="1"/>
          </p:nvPr>
        </p:nvSpPr>
        <p:spPr>
          <a:xfrm>
            <a:off x="685800" y="1981200"/>
            <a:ext cx="3810000" cy="4114800"/>
          </a:xfrm>
          <a:prstGeom prst="rect">
            <a:avLst/>
          </a:prstGeom>
        </p:spPr>
        <p:txBody>
          <a:bodyPr>
            <a:normAutofit/>
          </a:bodyPr>
          <a:lstStyle>
            <a:lvl1pPr>
              <a:defRPr>
                <a:solidFill>
                  <a:schemeClr val="accent3">
                    <a:lumOff val="44000"/>
                  </a:schemeClr>
                </a:solidFill>
              </a:defRPr>
            </a:lvl1pPr>
            <a:lvl2pPr>
              <a:defRPr>
                <a:solidFill>
                  <a:schemeClr val="accent3">
                    <a:lumOff val="44000"/>
                  </a:schemeClr>
                </a:solidFill>
              </a:defRPr>
            </a:lvl2pPr>
            <a:lvl3pPr>
              <a:defRPr>
                <a:solidFill>
                  <a:schemeClr val="accent3">
                    <a:lumOff val="44000"/>
                  </a:schemeClr>
                </a:solidFill>
              </a:defRPr>
            </a:lvl3pPr>
            <a:lvl4pPr>
              <a:defRPr>
                <a:solidFill>
                  <a:schemeClr val="accent3">
                    <a:lumOff val="44000"/>
                  </a:schemeClr>
                </a:solidFill>
              </a:defRPr>
            </a:lvl4pPr>
            <a:lvl5pPr>
              <a:defRPr>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2610"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586147240"/>
      </p:ext>
    </p:extLst>
  </p:cSld>
  <p:clrMapOvr>
    <a:masterClrMapping/>
  </p:clrMapOvr>
  <p:transition spd="med"/>
</p:sldLayout>
</file>

<file path=ppt/slideLayouts/slideLayout1046.xml><?xml version="1.0" encoding="utf-8"?>
<p:sldLayout xmlns:a="http://schemas.openxmlformats.org/drawingml/2006/main" xmlns:r="http://schemas.openxmlformats.org/officeDocument/2006/relationships" xmlns:p="http://schemas.openxmlformats.org/presentationml/2006/main" type="tx">
  <p:cSld name="28_Title Slide">
    <p:bg>
      <p:bgPr>
        <a:gradFill flip="none" rotWithShape="1">
          <a:gsLst>
            <a:gs pos="0">
              <a:srgbClr val="6B2300"/>
            </a:gs>
            <a:gs pos="100000">
              <a:srgbClr val="000066"/>
            </a:gs>
          </a:gsLst>
          <a:lin ang="5400000" scaled="0"/>
        </a:gradFill>
        <a:effectLst/>
      </p:bgPr>
    </p:bg>
    <p:spTree>
      <p:nvGrpSpPr>
        <p:cNvPr id="1" name=""/>
        <p:cNvGrpSpPr/>
        <p:nvPr/>
      </p:nvGrpSpPr>
      <p:grpSpPr>
        <a:xfrm>
          <a:off x="0" y="0"/>
          <a:ext cx="0" cy="0"/>
          <a:chOff x="0" y="0"/>
          <a:chExt cx="0" cy="0"/>
        </a:xfrm>
      </p:grpSpPr>
      <p:sp>
        <p:nvSpPr>
          <p:cNvPr id="2617" name="Freeform 7"/>
          <p:cNvSpPr/>
          <p:nvPr/>
        </p:nvSpPr>
        <p:spPr>
          <a:xfrm>
            <a:off x="3024188" y="46038"/>
            <a:ext cx="3143250" cy="1044575"/>
          </a:xfrm>
          <a:custGeom>
            <a:avLst/>
            <a:gdLst/>
            <a:ahLst/>
            <a:cxnLst>
              <a:cxn ang="0">
                <a:pos x="wd2" y="hd2"/>
              </a:cxn>
              <a:cxn ang="5400000">
                <a:pos x="wd2" y="hd2"/>
              </a:cxn>
              <a:cxn ang="10800000">
                <a:pos x="wd2" y="hd2"/>
              </a:cxn>
              <a:cxn ang="16200000">
                <a:pos x="wd2" y="hd2"/>
              </a:cxn>
            </a:cxnLst>
            <a:rect l="0" t="0" r="r" b="b"/>
            <a:pathLst>
              <a:path w="21600" h="21600" extrusionOk="0">
                <a:moveTo>
                  <a:pt x="284" y="3512"/>
                </a:moveTo>
                <a:lnTo>
                  <a:pt x="458" y="3283"/>
                </a:lnTo>
                <a:lnTo>
                  <a:pt x="7822" y="3283"/>
                </a:lnTo>
                <a:lnTo>
                  <a:pt x="8367" y="2101"/>
                </a:lnTo>
                <a:lnTo>
                  <a:pt x="8738" y="1444"/>
                </a:lnTo>
                <a:lnTo>
                  <a:pt x="9109" y="919"/>
                </a:lnTo>
                <a:lnTo>
                  <a:pt x="9567" y="591"/>
                </a:lnTo>
                <a:lnTo>
                  <a:pt x="10004" y="295"/>
                </a:lnTo>
                <a:lnTo>
                  <a:pt x="10473" y="131"/>
                </a:lnTo>
                <a:lnTo>
                  <a:pt x="11062" y="0"/>
                </a:lnTo>
                <a:lnTo>
                  <a:pt x="11738" y="295"/>
                </a:lnTo>
                <a:lnTo>
                  <a:pt x="12360" y="788"/>
                </a:lnTo>
                <a:lnTo>
                  <a:pt x="12807" y="1444"/>
                </a:lnTo>
                <a:lnTo>
                  <a:pt x="13298" y="2101"/>
                </a:lnTo>
                <a:lnTo>
                  <a:pt x="13604" y="2692"/>
                </a:lnTo>
                <a:lnTo>
                  <a:pt x="13887" y="3381"/>
                </a:lnTo>
                <a:lnTo>
                  <a:pt x="20935" y="3283"/>
                </a:lnTo>
                <a:lnTo>
                  <a:pt x="21175" y="3447"/>
                </a:lnTo>
                <a:lnTo>
                  <a:pt x="21338" y="3808"/>
                </a:lnTo>
                <a:lnTo>
                  <a:pt x="21491" y="4793"/>
                </a:lnTo>
                <a:lnTo>
                  <a:pt x="21578" y="5909"/>
                </a:lnTo>
                <a:lnTo>
                  <a:pt x="21600" y="7222"/>
                </a:lnTo>
                <a:lnTo>
                  <a:pt x="21600" y="18350"/>
                </a:lnTo>
                <a:lnTo>
                  <a:pt x="14007" y="18383"/>
                </a:lnTo>
                <a:lnTo>
                  <a:pt x="12131" y="21534"/>
                </a:lnTo>
                <a:lnTo>
                  <a:pt x="9044" y="21600"/>
                </a:lnTo>
                <a:lnTo>
                  <a:pt x="7571" y="18186"/>
                </a:lnTo>
                <a:lnTo>
                  <a:pt x="807" y="18350"/>
                </a:lnTo>
                <a:lnTo>
                  <a:pt x="0" y="18350"/>
                </a:lnTo>
                <a:lnTo>
                  <a:pt x="0" y="6434"/>
                </a:lnTo>
                <a:lnTo>
                  <a:pt x="87" y="4957"/>
                </a:lnTo>
                <a:lnTo>
                  <a:pt x="164" y="4202"/>
                </a:lnTo>
                <a:lnTo>
                  <a:pt x="284" y="3512"/>
                </a:lnTo>
              </a:path>
            </a:pathLst>
          </a:custGeom>
          <a:gradFill>
            <a:gsLst>
              <a:gs pos="0">
                <a:srgbClr val="00CCFF"/>
              </a:gs>
              <a:gs pos="50000">
                <a:schemeClr val="accent3">
                  <a:lumOff val="44000"/>
                </a:schemeClr>
              </a:gs>
              <a:gs pos="100000">
                <a:srgbClr val="00CCFF"/>
              </a:gs>
            </a:gsLst>
          </a:gradFill>
          <a:ln w="12700">
            <a:miter lim="400000"/>
          </a:ln>
        </p:spPr>
        <p:txBody>
          <a:bodyPr lIns="45719" rIns="45719"/>
          <a:lstStyle/>
          <a:p>
            <a:pPr>
              <a:defRPr>
                <a:solidFill>
                  <a:srgbClr val="FFFFCC"/>
                </a:solidFill>
              </a:defRPr>
            </a:pPr>
            <a:endParaRPr/>
          </a:p>
        </p:txBody>
      </p:sp>
      <p:sp>
        <p:nvSpPr>
          <p:cNvPr id="2618" name="Oval 8"/>
          <p:cNvSpPr/>
          <p:nvPr/>
        </p:nvSpPr>
        <p:spPr>
          <a:xfrm>
            <a:off x="4003674" y="57149"/>
            <a:ext cx="1217616" cy="1079501"/>
          </a:xfrm>
          <a:prstGeom prst="ellipse">
            <a:avLst/>
          </a:prstGeom>
          <a:gradFill>
            <a:gsLst>
              <a:gs pos="0">
                <a:srgbClr val="00CCFF"/>
              </a:gs>
              <a:gs pos="100000">
                <a:schemeClr val="accent3">
                  <a:lumOff val="44000"/>
                </a:schemeClr>
              </a:gs>
            </a:gsLst>
            <a:path path="circle">
              <a:fillToRect l="37721" t="-19636" r="62278" b="119636"/>
            </a:path>
          </a:gradFill>
          <a:ln w="12700">
            <a:miter lim="400000"/>
          </a:ln>
        </p:spPr>
        <p:txBody>
          <a:bodyPr lIns="45719" rIns="45719"/>
          <a:lstStyle/>
          <a:p>
            <a:pPr>
              <a:defRPr>
                <a:solidFill>
                  <a:srgbClr val="FFFFCC"/>
                </a:solidFill>
              </a:defRPr>
            </a:pPr>
            <a:endParaRPr/>
          </a:p>
        </p:txBody>
      </p:sp>
      <p:sp>
        <p:nvSpPr>
          <p:cNvPr id="2619" name="Freeform 9"/>
          <p:cNvSpPr/>
          <p:nvPr/>
        </p:nvSpPr>
        <p:spPr>
          <a:xfrm>
            <a:off x="3022599" y="684212"/>
            <a:ext cx="3144839" cy="484189"/>
          </a:xfrm>
          <a:custGeom>
            <a:avLst/>
            <a:gdLst/>
            <a:ahLst/>
            <a:cxnLst>
              <a:cxn ang="0">
                <a:pos x="wd2" y="hd2"/>
              </a:cxn>
              <a:cxn ang="5400000">
                <a:pos x="wd2" y="hd2"/>
              </a:cxn>
              <a:cxn ang="10800000">
                <a:pos x="wd2" y="hd2"/>
              </a:cxn>
              <a:cxn ang="16200000">
                <a:pos x="wd2" y="hd2"/>
              </a:cxn>
            </a:cxnLst>
            <a:rect l="0" t="0" r="r" b="b"/>
            <a:pathLst>
              <a:path w="21600" h="21600" extrusionOk="0">
                <a:moveTo>
                  <a:pt x="741" y="4320"/>
                </a:moveTo>
                <a:lnTo>
                  <a:pt x="1047" y="4816"/>
                </a:lnTo>
                <a:lnTo>
                  <a:pt x="1374" y="4320"/>
                </a:lnTo>
                <a:lnTo>
                  <a:pt x="1701" y="4816"/>
                </a:lnTo>
                <a:lnTo>
                  <a:pt x="1941" y="6090"/>
                </a:lnTo>
                <a:lnTo>
                  <a:pt x="2213" y="7153"/>
                </a:lnTo>
                <a:lnTo>
                  <a:pt x="2660" y="6232"/>
                </a:lnTo>
                <a:lnTo>
                  <a:pt x="3042" y="5807"/>
                </a:lnTo>
                <a:lnTo>
                  <a:pt x="3598" y="5807"/>
                </a:lnTo>
                <a:lnTo>
                  <a:pt x="3991" y="5028"/>
                </a:lnTo>
                <a:lnTo>
                  <a:pt x="4340" y="5736"/>
                </a:lnTo>
                <a:lnTo>
                  <a:pt x="4656" y="6515"/>
                </a:lnTo>
                <a:lnTo>
                  <a:pt x="4928" y="6728"/>
                </a:lnTo>
                <a:lnTo>
                  <a:pt x="5375" y="5807"/>
                </a:lnTo>
                <a:lnTo>
                  <a:pt x="5844" y="5807"/>
                </a:lnTo>
                <a:lnTo>
                  <a:pt x="6531" y="6161"/>
                </a:lnTo>
                <a:lnTo>
                  <a:pt x="6815" y="7436"/>
                </a:lnTo>
                <a:lnTo>
                  <a:pt x="7273" y="7153"/>
                </a:lnTo>
                <a:lnTo>
                  <a:pt x="7905" y="6728"/>
                </a:lnTo>
                <a:lnTo>
                  <a:pt x="8352" y="9065"/>
                </a:lnTo>
                <a:lnTo>
                  <a:pt x="8614" y="9561"/>
                </a:lnTo>
                <a:lnTo>
                  <a:pt x="8876" y="11190"/>
                </a:lnTo>
                <a:lnTo>
                  <a:pt x="9006" y="13739"/>
                </a:lnTo>
                <a:lnTo>
                  <a:pt x="9268" y="14730"/>
                </a:lnTo>
                <a:lnTo>
                  <a:pt x="9595" y="14730"/>
                </a:lnTo>
                <a:lnTo>
                  <a:pt x="9999" y="14589"/>
                </a:lnTo>
                <a:lnTo>
                  <a:pt x="10391" y="14730"/>
                </a:lnTo>
                <a:lnTo>
                  <a:pt x="10675" y="15722"/>
                </a:lnTo>
                <a:lnTo>
                  <a:pt x="10893" y="14943"/>
                </a:lnTo>
                <a:lnTo>
                  <a:pt x="11263" y="14872"/>
                </a:lnTo>
                <a:lnTo>
                  <a:pt x="11612" y="13385"/>
                </a:lnTo>
                <a:lnTo>
                  <a:pt x="11896" y="13739"/>
                </a:lnTo>
                <a:lnTo>
                  <a:pt x="12386" y="13243"/>
                </a:lnTo>
                <a:lnTo>
                  <a:pt x="12605" y="11473"/>
                </a:lnTo>
                <a:lnTo>
                  <a:pt x="13172" y="9986"/>
                </a:lnTo>
                <a:lnTo>
                  <a:pt x="13302" y="7719"/>
                </a:lnTo>
                <a:lnTo>
                  <a:pt x="13586" y="6586"/>
                </a:lnTo>
                <a:lnTo>
                  <a:pt x="14077" y="5878"/>
                </a:lnTo>
                <a:lnTo>
                  <a:pt x="14338" y="6728"/>
                </a:lnTo>
                <a:lnTo>
                  <a:pt x="14600" y="6374"/>
                </a:lnTo>
                <a:lnTo>
                  <a:pt x="14916" y="7153"/>
                </a:lnTo>
                <a:lnTo>
                  <a:pt x="15243" y="6445"/>
                </a:lnTo>
                <a:lnTo>
                  <a:pt x="15865" y="7153"/>
                </a:lnTo>
                <a:lnTo>
                  <a:pt x="16137" y="7861"/>
                </a:lnTo>
                <a:lnTo>
                  <a:pt x="16443" y="5949"/>
                </a:lnTo>
                <a:lnTo>
                  <a:pt x="16650" y="5807"/>
                </a:lnTo>
                <a:lnTo>
                  <a:pt x="16890" y="6515"/>
                </a:lnTo>
                <a:lnTo>
                  <a:pt x="17108" y="6232"/>
                </a:lnTo>
                <a:lnTo>
                  <a:pt x="17402" y="4320"/>
                </a:lnTo>
                <a:lnTo>
                  <a:pt x="17904" y="3753"/>
                </a:lnTo>
                <a:lnTo>
                  <a:pt x="18144" y="4037"/>
                </a:lnTo>
                <a:lnTo>
                  <a:pt x="18394" y="4037"/>
                </a:lnTo>
                <a:lnTo>
                  <a:pt x="18754" y="1629"/>
                </a:lnTo>
                <a:lnTo>
                  <a:pt x="18961" y="779"/>
                </a:lnTo>
                <a:lnTo>
                  <a:pt x="19234" y="1133"/>
                </a:lnTo>
                <a:lnTo>
                  <a:pt x="19539" y="3612"/>
                </a:lnTo>
                <a:lnTo>
                  <a:pt x="19845" y="2054"/>
                </a:lnTo>
                <a:lnTo>
                  <a:pt x="20139" y="0"/>
                </a:lnTo>
                <a:lnTo>
                  <a:pt x="20390" y="71"/>
                </a:lnTo>
                <a:lnTo>
                  <a:pt x="20673" y="4320"/>
                </a:lnTo>
                <a:lnTo>
                  <a:pt x="20902" y="3612"/>
                </a:lnTo>
                <a:lnTo>
                  <a:pt x="21218" y="1841"/>
                </a:lnTo>
                <a:lnTo>
                  <a:pt x="21469" y="1770"/>
                </a:lnTo>
                <a:lnTo>
                  <a:pt x="21600" y="3258"/>
                </a:lnTo>
                <a:lnTo>
                  <a:pt x="21600" y="13881"/>
                </a:lnTo>
                <a:lnTo>
                  <a:pt x="14218" y="16289"/>
                </a:lnTo>
                <a:lnTo>
                  <a:pt x="11972" y="20750"/>
                </a:lnTo>
                <a:lnTo>
                  <a:pt x="9737" y="21600"/>
                </a:lnTo>
                <a:lnTo>
                  <a:pt x="8636" y="17705"/>
                </a:lnTo>
                <a:lnTo>
                  <a:pt x="7622" y="11119"/>
                </a:lnTo>
                <a:lnTo>
                  <a:pt x="0" y="9986"/>
                </a:lnTo>
                <a:lnTo>
                  <a:pt x="0" y="2195"/>
                </a:lnTo>
                <a:lnTo>
                  <a:pt x="131" y="3329"/>
                </a:lnTo>
                <a:lnTo>
                  <a:pt x="316" y="3753"/>
                </a:lnTo>
                <a:lnTo>
                  <a:pt x="556" y="3895"/>
                </a:lnTo>
                <a:lnTo>
                  <a:pt x="741" y="4320"/>
                </a:lnTo>
              </a:path>
            </a:pathLst>
          </a:custGeom>
          <a:solidFill>
            <a:srgbClr val="003300"/>
          </a:solidFill>
          <a:ln w="12700">
            <a:miter lim="400000"/>
          </a:ln>
        </p:spPr>
        <p:txBody>
          <a:bodyPr lIns="45719" rIns="45719"/>
          <a:lstStyle/>
          <a:p>
            <a:pPr>
              <a:defRPr>
                <a:solidFill>
                  <a:srgbClr val="FFFFCC"/>
                </a:solidFill>
              </a:defRPr>
            </a:pPr>
            <a:endParaRPr/>
          </a:p>
        </p:txBody>
      </p:sp>
      <p:sp>
        <p:nvSpPr>
          <p:cNvPr id="2620" name="Freeform 10"/>
          <p:cNvSpPr/>
          <p:nvPr/>
        </p:nvSpPr>
        <p:spPr>
          <a:xfrm>
            <a:off x="3022599" y="771525"/>
            <a:ext cx="3144839" cy="488951"/>
          </a:xfrm>
          <a:custGeom>
            <a:avLst/>
            <a:gdLst/>
            <a:ahLst/>
            <a:cxnLst>
              <a:cxn ang="0">
                <a:pos x="wd2" y="hd2"/>
              </a:cxn>
              <a:cxn ang="5400000">
                <a:pos x="wd2" y="hd2"/>
              </a:cxn>
              <a:cxn ang="10800000">
                <a:pos x="wd2" y="hd2"/>
              </a:cxn>
              <a:cxn ang="16200000">
                <a:pos x="wd2" y="hd2"/>
              </a:cxn>
            </a:cxnLst>
            <a:rect l="0" t="0" r="r" b="b"/>
            <a:pathLst>
              <a:path w="21600" h="21600" extrusionOk="0">
                <a:moveTo>
                  <a:pt x="283" y="13745"/>
                </a:moveTo>
                <a:lnTo>
                  <a:pt x="458" y="14026"/>
                </a:lnTo>
                <a:lnTo>
                  <a:pt x="665" y="14096"/>
                </a:lnTo>
                <a:lnTo>
                  <a:pt x="7785" y="14096"/>
                </a:lnTo>
                <a:lnTo>
                  <a:pt x="7927" y="15218"/>
                </a:lnTo>
                <a:lnTo>
                  <a:pt x="8418" y="17462"/>
                </a:lnTo>
                <a:lnTo>
                  <a:pt x="8843" y="18725"/>
                </a:lnTo>
                <a:lnTo>
                  <a:pt x="9203" y="19706"/>
                </a:lnTo>
                <a:lnTo>
                  <a:pt x="9671" y="20758"/>
                </a:lnTo>
                <a:lnTo>
                  <a:pt x="10162" y="21109"/>
                </a:lnTo>
                <a:lnTo>
                  <a:pt x="10914" y="21600"/>
                </a:lnTo>
                <a:lnTo>
                  <a:pt x="11612" y="21109"/>
                </a:lnTo>
                <a:lnTo>
                  <a:pt x="12506" y="19987"/>
                </a:lnTo>
                <a:lnTo>
                  <a:pt x="13313" y="17743"/>
                </a:lnTo>
                <a:lnTo>
                  <a:pt x="13782" y="15499"/>
                </a:lnTo>
                <a:lnTo>
                  <a:pt x="14033" y="14026"/>
                </a:lnTo>
                <a:lnTo>
                  <a:pt x="20935" y="14096"/>
                </a:lnTo>
                <a:lnTo>
                  <a:pt x="21175" y="13956"/>
                </a:lnTo>
                <a:lnTo>
                  <a:pt x="21338" y="13675"/>
                </a:lnTo>
                <a:lnTo>
                  <a:pt x="21491" y="12904"/>
                </a:lnTo>
                <a:lnTo>
                  <a:pt x="21578" y="11922"/>
                </a:lnTo>
                <a:lnTo>
                  <a:pt x="21600" y="10870"/>
                </a:lnTo>
                <a:lnTo>
                  <a:pt x="21600" y="1613"/>
                </a:lnTo>
                <a:lnTo>
                  <a:pt x="21415" y="0"/>
                </a:lnTo>
                <a:lnTo>
                  <a:pt x="21317" y="491"/>
                </a:lnTo>
                <a:lnTo>
                  <a:pt x="21218" y="2034"/>
                </a:lnTo>
                <a:lnTo>
                  <a:pt x="21153" y="3857"/>
                </a:lnTo>
                <a:lnTo>
                  <a:pt x="21055" y="3717"/>
                </a:lnTo>
                <a:lnTo>
                  <a:pt x="20935" y="3577"/>
                </a:lnTo>
                <a:lnTo>
                  <a:pt x="20684" y="2665"/>
                </a:lnTo>
                <a:lnTo>
                  <a:pt x="20510" y="1894"/>
                </a:lnTo>
                <a:lnTo>
                  <a:pt x="20237" y="1613"/>
                </a:lnTo>
                <a:lnTo>
                  <a:pt x="19954" y="2455"/>
                </a:lnTo>
                <a:lnTo>
                  <a:pt x="19681" y="3717"/>
                </a:lnTo>
                <a:lnTo>
                  <a:pt x="19485" y="2805"/>
                </a:lnTo>
                <a:lnTo>
                  <a:pt x="19310" y="2665"/>
                </a:lnTo>
                <a:lnTo>
                  <a:pt x="19070" y="1894"/>
                </a:lnTo>
                <a:lnTo>
                  <a:pt x="18830" y="2174"/>
                </a:lnTo>
                <a:lnTo>
                  <a:pt x="18656" y="3086"/>
                </a:lnTo>
                <a:lnTo>
                  <a:pt x="18591" y="4278"/>
                </a:lnTo>
                <a:lnTo>
                  <a:pt x="18383" y="3717"/>
                </a:lnTo>
                <a:lnTo>
                  <a:pt x="18100" y="3717"/>
                </a:lnTo>
                <a:lnTo>
                  <a:pt x="17740" y="3226"/>
                </a:lnTo>
                <a:lnTo>
                  <a:pt x="17413" y="4278"/>
                </a:lnTo>
                <a:lnTo>
                  <a:pt x="17130" y="2735"/>
                </a:lnTo>
                <a:lnTo>
                  <a:pt x="16770" y="3717"/>
                </a:lnTo>
                <a:lnTo>
                  <a:pt x="16410" y="6242"/>
                </a:lnTo>
                <a:lnTo>
                  <a:pt x="16126" y="5330"/>
                </a:lnTo>
                <a:lnTo>
                  <a:pt x="15865" y="4348"/>
                </a:lnTo>
                <a:lnTo>
                  <a:pt x="15581" y="3857"/>
                </a:lnTo>
                <a:lnTo>
                  <a:pt x="15221" y="4278"/>
                </a:lnTo>
                <a:lnTo>
                  <a:pt x="14654" y="5049"/>
                </a:lnTo>
                <a:lnTo>
                  <a:pt x="14142" y="4208"/>
                </a:lnTo>
                <a:lnTo>
                  <a:pt x="13967" y="4839"/>
                </a:lnTo>
                <a:lnTo>
                  <a:pt x="13728" y="6382"/>
                </a:lnTo>
                <a:lnTo>
                  <a:pt x="13542" y="9117"/>
                </a:lnTo>
                <a:lnTo>
                  <a:pt x="13324" y="10519"/>
                </a:lnTo>
                <a:lnTo>
                  <a:pt x="13237" y="12483"/>
                </a:lnTo>
                <a:lnTo>
                  <a:pt x="12997" y="13325"/>
                </a:lnTo>
                <a:lnTo>
                  <a:pt x="12605" y="13745"/>
                </a:lnTo>
                <a:lnTo>
                  <a:pt x="12157" y="13956"/>
                </a:lnTo>
                <a:lnTo>
                  <a:pt x="12059" y="14938"/>
                </a:lnTo>
                <a:lnTo>
                  <a:pt x="11481" y="14657"/>
                </a:lnTo>
                <a:lnTo>
                  <a:pt x="10958" y="15499"/>
                </a:lnTo>
                <a:lnTo>
                  <a:pt x="10467" y="15288"/>
                </a:lnTo>
                <a:lnTo>
                  <a:pt x="9628" y="16340"/>
                </a:lnTo>
                <a:lnTo>
                  <a:pt x="9159" y="13745"/>
                </a:lnTo>
                <a:lnTo>
                  <a:pt x="8636" y="13044"/>
                </a:lnTo>
                <a:lnTo>
                  <a:pt x="8090" y="8486"/>
                </a:lnTo>
                <a:lnTo>
                  <a:pt x="7861" y="6382"/>
                </a:lnTo>
                <a:lnTo>
                  <a:pt x="7589" y="5891"/>
                </a:lnTo>
                <a:lnTo>
                  <a:pt x="6913" y="5330"/>
                </a:lnTo>
                <a:lnTo>
                  <a:pt x="6346" y="4769"/>
                </a:lnTo>
                <a:lnTo>
                  <a:pt x="5735" y="3717"/>
                </a:lnTo>
                <a:lnTo>
                  <a:pt x="5179" y="4769"/>
                </a:lnTo>
                <a:lnTo>
                  <a:pt x="4525" y="2665"/>
                </a:lnTo>
                <a:lnTo>
                  <a:pt x="4034" y="2735"/>
                </a:lnTo>
                <a:lnTo>
                  <a:pt x="3696" y="3997"/>
                </a:lnTo>
                <a:lnTo>
                  <a:pt x="3489" y="2945"/>
                </a:lnTo>
                <a:lnTo>
                  <a:pt x="3217" y="3577"/>
                </a:lnTo>
                <a:lnTo>
                  <a:pt x="2868" y="3717"/>
                </a:lnTo>
                <a:lnTo>
                  <a:pt x="2519" y="4138"/>
                </a:lnTo>
                <a:lnTo>
                  <a:pt x="2104" y="5049"/>
                </a:lnTo>
                <a:lnTo>
                  <a:pt x="1766" y="3997"/>
                </a:lnTo>
                <a:lnTo>
                  <a:pt x="1428" y="4488"/>
                </a:lnTo>
                <a:lnTo>
                  <a:pt x="981" y="4909"/>
                </a:lnTo>
                <a:lnTo>
                  <a:pt x="709" y="4488"/>
                </a:lnTo>
                <a:lnTo>
                  <a:pt x="196" y="4278"/>
                </a:lnTo>
                <a:lnTo>
                  <a:pt x="0" y="5330"/>
                </a:lnTo>
                <a:lnTo>
                  <a:pt x="22" y="8416"/>
                </a:lnTo>
                <a:lnTo>
                  <a:pt x="55" y="11010"/>
                </a:lnTo>
                <a:lnTo>
                  <a:pt x="153" y="13325"/>
                </a:lnTo>
                <a:lnTo>
                  <a:pt x="283" y="13745"/>
                </a:lnTo>
              </a:path>
            </a:pathLst>
          </a:custGeom>
          <a:gradFill>
            <a:gsLst>
              <a:gs pos="0">
                <a:srgbClr val="CC6600"/>
              </a:gs>
              <a:gs pos="100000">
                <a:srgbClr val="000000"/>
              </a:gs>
            </a:gsLst>
            <a:lin ang="5400000"/>
          </a:gradFill>
          <a:ln w="12700">
            <a:miter lim="400000"/>
          </a:ln>
        </p:spPr>
        <p:txBody>
          <a:bodyPr lIns="45719" rIns="45719"/>
          <a:lstStyle/>
          <a:p>
            <a:pPr>
              <a:defRPr>
                <a:solidFill>
                  <a:srgbClr val="FFFFCC"/>
                </a:solidFill>
              </a:defRPr>
            </a:pPr>
            <a:endParaRPr/>
          </a:p>
        </p:txBody>
      </p:sp>
      <p:sp>
        <p:nvSpPr>
          <p:cNvPr id="2621" name="Freeform 11"/>
          <p:cNvSpPr/>
          <p:nvPr/>
        </p:nvSpPr>
        <p:spPr>
          <a:xfrm>
            <a:off x="3044824" y="850899"/>
            <a:ext cx="3084514" cy="363539"/>
          </a:xfrm>
          <a:custGeom>
            <a:avLst/>
            <a:gdLst/>
            <a:ahLst/>
            <a:cxnLst>
              <a:cxn ang="0">
                <a:pos x="wd2" y="hd2"/>
              </a:cxn>
              <a:cxn ang="5400000">
                <a:pos x="wd2" y="hd2"/>
              </a:cxn>
              <a:cxn ang="10800000">
                <a:pos x="wd2" y="hd2"/>
              </a:cxn>
              <a:cxn ang="16200000">
                <a:pos x="wd2" y="hd2"/>
              </a:cxn>
            </a:cxnLst>
            <a:rect l="0" t="0" r="r" b="b"/>
            <a:pathLst>
              <a:path w="21600" h="21600" extrusionOk="0">
                <a:moveTo>
                  <a:pt x="5970" y="7263"/>
                </a:moveTo>
                <a:lnTo>
                  <a:pt x="5303" y="6791"/>
                </a:lnTo>
                <a:lnTo>
                  <a:pt x="4625" y="7640"/>
                </a:lnTo>
                <a:lnTo>
                  <a:pt x="3869" y="7640"/>
                </a:lnTo>
                <a:lnTo>
                  <a:pt x="2835" y="7263"/>
                </a:lnTo>
                <a:lnTo>
                  <a:pt x="1712" y="7640"/>
                </a:lnTo>
                <a:lnTo>
                  <a:pt x="1145" y="7829"/>
                </a:lnTo>
                <a:lnTo>
                  <a:pt x="711" y="7452"/>
                </a:lnTo>
                <a:lnTo>
                  <a:pt x="278" y="7829"/>
                </a:lnTo>
                <a:lnTo>
                  <a:pt x="133" y="5471"/>
                </a:lnTo>
                <a:lnTo>
                  <a:pt x="22" y="3584"/>
                </a:lnTo>
                <a:lnTo>
                  <a:pt x="0" y="6980"/>
                </a:lnTo>
                <a:lnTo>
                  <a:pt x="133" y="10093"/>
                </a:lnTo>
                <a:lnTo>
                  <a:pt x="812" y="9715"/>
                </a:lnTo>
                <a:lnTo>
                  <a:pt x="1423" y="9338"/>
                </a:lnTo>
                <a:lnTo>
                  <a:pt x="1812" y="9527"/>
                </a:lnTo>
                <a:lnTo>
                  <a:pt x="2146" y="9715"/>
                </a:lnTo>
                <a:lnTo>
                  <a:pt x="2357" y="9904"/>
                </a:lnTo>
                <a:lnTo>
                  <a:pt x="3002" y="9715"/>
                </a:lnTo>
                <a:lnTo>
                  <a:pt x="3602" y="10281"/>
                </a:lnTo>
                <a:lnTo>
                  <a:pt x="5014" y="9715"/>
                </a:lnTo>
                <a:lnTo>
                  <a:pt x="6014" y="9527"/>
                </a:lnTo>
                <a:lnTo>
                  <a:pt x="6848" y="9715"/>
                </a:lnTo>
                <a:lnTo>
                  <a:pt x="7760" y="9715"/>
                </a:lnTo>
                <a:lnTo>
                  <a:pt x="8193" y="13866"/>
                </a:lnTo>
                <a:lnTo>
                  <a:pt x="8549" y="15846"/>
                </a:lnTo>
                <a:lnTo>
                  <a:pt x="9294" y="19808"/>
                </a:lnTo>
                <a:lnTo>
                  <a:pt x="9838" y="20562"/>
                </a:lnTo>
                <a:lnTo>
                  <a:pt x="10505" y="21600"/>
                </a:lnTo>
                <a:lnTo>
                  <a:pt x="11317" y="21600"/>
                </a:lnTo>
                <a:lnTo>
                  <a:pt x="12062" y="20751"/>
                </a:lnTo>
                <a:lnTo>
                  <a:pt x="12829" y="18299"/>
                </a:lnTo>
                <a:lnTo>
                  <a:pt x="13396" y="16035"/>
                </a:lnTo>
                <a:lnTo>
                  <a:pt x="13852" y="12356"/>
                </a:lnTo>
                <a:lnTo>
                  <a:pt x="14207" y="10847"/>
                </a:lnTo>
                <a:lnTo>
                  <a:pt x="14574" y="10093"/>
                </a:lnTo>
                <a:lnTo>
                  <a:pt x="15452" y="11224"/>
                </a:lnTo>
                <a:lnTo>
                  <a:pt x="16508" y="10281"/>
                </a:lnTo>
                <a:lnTo>
                  <a:pt x="17531" y="10470"/>
                </a:lnTo>
                <a:lnTo>
                  <a:pt x="17987" y="10093"/>
                </a:lnTo>
                <a:lnTo>
                  <a:pt x="18865" y="10659"/>
                </a:lnTo>
                <a:lnTo>
                  <a:pt x="19710" y="10093"/>
                </a:lnTo>
                <a:lnTo>
                  <a:pt x="20444" y="10847"/>
                </a:lnTo>
                <a:lnTo>
                  <a:pt x="21333" y="10470"/>
                </a:lnTo>
                <a:lnTo>
                  <a:pt x="21544" y="8583"/>
                </a:lnTo>
                <a:lnTo>
                  <a:pt x="21600" y="5093"/>
                </a:lnTo>
                <a:lnTo>
                  <a:pt x="21567" y="0"/>
                </a:lnTo>
                <a:lnTo>
                  <a:pt x="21333" y="5659"/>
                </a:lnTo>
                <a:lnTo>
                  <a:pt x="21211" y="8395"/>
                </a:lnTo>
                <a:lnTo>
                  <a:pt x="20644" y="8961"/>
                </a:lnTo>
                <a:lnTo>
                  <a:pt x="19588" y="8772"/>
                </a:lnTo>
                <a:lnTo>
                  <a:pt x="18754" y="8583"/>
                </a:lnTo>
                <a:lnTo>
                  <a:pt x="17320" y="8206"/>
                </a:lnTo>
                <a:lnTo>
                  <a:pt x="16575" y="8772"/>
                </a:lnTo>
                <a:lnTo>
                  <a:pt x="15597" y="8583"/>
                </a:lnTo>
                <a:lnTo>
                  <a:pt x="14997" y="9338"/>
                </a:lnTo>
                <a:lnTo>
                  <a:pt x="14596" y="8395"/>
                </a:lnTo>
                <a:lnTo>
                  <a:pt x="14352" y="8017"/>
                </a:lnTo>
                <a:lnTo>
                  <a:pt x="14163" y="6980"/>
                </a:lnTo>
                <a:lnTo>
                  <a:pt x="14263" y="4905"/>
                </a:lnTo>
                <a:lnTo>
                  <a:pt x="14263" y="2641"/>
                </a:lnTo>
                <a:lnTo>
                  <a:pt x="14063" y="3396"/>
                </a:lnTo>
                <a:lnTo>
                  <a:pt x="13852" y="7452"/>
                </a:lnTo>
                <a:lnTo>
                  <a:pt x="13396" y="10847"/>
                </a:lnTo>
                <a:lnTo>
                  <a:pt x="13140" y="13111"/>
                </a:lnTo>
                <a:lnTo>
                  <a:pt x="12662" y="15280"/>
                </a:lnTo>
                <a:lnTo>
                  <a:pt x="12351" y="14903"/>
                </a:lnTo>
                <a:lnTo>
                  <a:pt x="11817" y="16978"/>
                </a:lnTo>
                <a:lnTo>
                  <a:pt x="11339" y="17921"/>
                </a:lnTo>
                <a:lnTo>
                  <a:pt x="10894" y="18676"/>
                </a:lnTo>
                <a:lnTo>
                  <a:pt x="10316" y="16412"/>
                </a:lnTo>
                <a:lnTo>
                  <a:pt x="9816" y="16601"/>
                </a:lnTo>
                <a:lnTo>
                  <a:pt x="9627" y="13866"/>
                </a:lnTo>
                <a:lnTo>
                  <a:pt x="9171" y="14054"/>
                </a:lnTo>
                <a:lnTo>
                  <a:pt x="8927" y="14903"/>
                </a:lnTo>
                <a:lnTo>
                  <a:pt x="8571" y="12922"/>
                </a:lnTo>
                <a:lnTo>
                  <a:pt x="8260" y="11602"/>
                </a:lnTo>
                <a:lnTo>
                  <a:pt x="8115" y="9338"/>
                </a:lnTo>
                <a:lnTo>
                  <a:pt x="7860" y="4339"/>
                </a:lnTo>
                <a:lnTo>
                  <a:pt x="7615" y="3584"/>
                </a:lnTo>
                <a:lnTo>
                  <a:pt x="7493" y="6603"/>
                </a:lnTo>
                <a:lnTo>
                  <a:pt x="7282" y="6414"/>
                </a:lnTo>
                <a:lnTo>
                  <a:pt x="6570" y="8395"/>
                </a:lnTo>
                <a:lnTo>
                  <a:pt x="5970" y="7263"/>
                </a:lnTo>
              </a:path>
            </a:pathLst>
          </a:custGeom>
          <a:solidFill>
            <a:srgbClr val="000066"/>
          </a:solidFill>
          <a:ln w="12700">
            <a:miter lim="400000"/>
          </a:ln>
        </p:spPr>
        <p:txBody>
          <a:bodyPr lIns="45719" rIns="45719"/>
          <a:lstStyle/>
          <a:p>
            <a:pPr>
              <a:defRPr>
                <a:solidFill>
                  <a:srgbClr val="FFFFCC"/>
                </a:solidFill>
              </a:defRPr>
            </a:pPr>
            <a:endParaRPr/>
          </a:p>
        </p:txBody>
      </p:sp>
      <p:sp>
        <p:nvSpPr>
          <p:cNvPr id="2622" name="Freeform 12"/>
          <p:cNvSpPr/>
          <p:nvPr/>
        </p:nvSpPr>
        <p:spPr>
          <a:xfrm>
            <a:off x="5057774" y="358774"/>
            <a:ext cx="192089" cy="647702"/>
          </a:xfrm>
          <a:custGeom>
            <a:avLst/>
            <a:gdLst/>
            <a:ahLst/>
            <a:cxnLst>
              <a:cxn ang="0">
                <a:pos x="wd2" y="hd2"/>
              </a:cxn>
              <a:cxn ang="5400000">
                <a:pos x="wd2" y="hd2"/>
              </a:cxn>
              <a:cxn ang="10800000">
                <a:pos x="wd2" y="hd2"/>
              </a:cxn>
              <a:cxn ang="16200000">
                <a:pos x="wd2" y="hd2"/>
              </a:cxn>
            </a:cxnLst>
            <a:rect l="0" t="0" r="r" b="b"/>
            <a:pathLst>
              <a:path w="21600" h="21600" extrusionOk="0">
                <a:moveTo>
                  <a:pt x="14638" y="529"/>
                </a:moveTo>
                <a:lnTo>
                  <a:pt x="13388" y="2118"/>
                </a:lnTo>
                <a:lnTo>
                  <a:pt x="21600" y="2329"/>
                </a:lnTo>
                <a:lnTo>
                  <a:pt x="18387" y="5188"/>
                </a:lnTo>
                <a:lnTo>
                  <a:pt x="18744" y="7412"/>
                </a:lnTo>
                <a:lnTo>
                  <a:pt x="20707" y="9318"/>
                </a:lnTo>
                <a:lnTo>
                  <a:pt x="17316" y="11329"/>
                </a:lnTo>
                <a:lnTo>
                  <a:pt x="16066" y="13341"/>
                </a:lnTo>
                <a:lnTo>
                  <a:pt x="14638" y="15353"/>
                </a:lnTo>
                <a:lnTo>
                  <a:pt x="11782" y="16729"/>
                </a:lnTo>
                <a:lnTo>
                  <a:pt x="9104" y="18106"/>
                </a:lnTo>
                <a:lnTo>
                  <a:pt x="5712" y="19482"/>
                </a:lnTo>
                <a:lnTo>
                  <a:pt x="3749" y="20435"/>
                </a:lnTo>
                <a:lnTo>
                  <a:pt x="0" y="21600"/>
                </a:lnTo>
                <a:lnTo>
                  <a:pt x="2142" y="19482"/>
                </a:lnTo>
                <a:lnTo>
                  <a:pt x="6783" y="18000"/>
                </a:lnTo>
                <a:lnTo>
                  <a:pt x="6069" y="16306"/>
                </a:lnTo>
                <a:lnTo>
                  <a:pt x="10354" y="14188"/>
                </a:lnTo>
                <a:lnTo>
                  <a:pt x="12674" y="11647"/>
                </a:lnTo>
                <a:lnTo>
                  <a:pt x="11425" y="9212"/>
                </a:lnTo>
                <a:lnTo>
                  <a:pt x="12317" y="7200"/>
                </a:lnTo>
                <a:lnTo>
                  <a:pt x="11425" y="5824"/>
                </a:lnTo>
                <a:lnTo>
                  <a:pt x="5355" y="3071"/>
                </a:lnTo>
                <a:lnTo>
                  <a:pt x="1785" y="318"/>
                </a:lnTo>
                <a:lnTo>
                  <a:pt x="14102" y="0"/>
                </a:lnTo>
                <a:lnTo>
                  <a:pt x="14638" y="529"/>
                </a:lnTo>
              </a:path>
            </a:pathLst>
          </a:custGeom>
          <a:gradFill>
            <a:gsLst>
              <a:gs pos="0">
                <a:schemeClr val="accent3">
                  <a:lumOff val="44000"/>
                </a:schemeClr>
              </a:gs>
              <a:gs pos="50000">
                <a:srgbClr val="00CCFF"/>
              </a:gs>
              <a:gs pos="100000">
                <a:schemeClr val="accent3">
                  <a:lumOff val="44000"/>
                </a:schemeClr>
              </a:gs>
            </a:gsLst>
          </a:gradFill>
          <a:ln w="12700">
            <a:miter lim="400000"/>
          </a:ln>
        </p:spPr>
        <p:txBody>
          <a:bodyPr lIns="45719" rIns="45719"/>
          <a:lstStyle/>
          <a:p>
            <a:pPr>
              <a:defRPr>
                <a:solidFill>
                  <a:srgbClr val="FFFFCC"/>
                </a:solidFill>
              </a:defRPr>
            </a:pPr>
            <a:endParaRPr/>
          </a:p>
        </p:txBody>
      </p:sp>
      <p:sp>
        <p:nvSpPr>
          <p:cNvPr id="2623" name="Freeform 13"/>
          <p:cNvSpPr/>
          <p:nvPr/>
        </p:nvSpPr>
        <p:spPr>
          <a:xfrm>
            <a:off x="3052763" y="4762"/>
            <a:ext cx="3092451" cy="642939"/>
          </a:xfrm>
          <a:custGeom>
            <a:avLst/>
            <a:gdLst/>
            <a:ahLst/>
            <a:cxnLst>
              <a:cxn ang="0">
                <a:pos x="wd2" y="hd2"/>
              </a:cxn>
              <a:cxn ang="5400000">
                <a:pos x="wd2" y="hd2"/>
              </a:cxn>
              <a:cxn ang="10800000">
                <a:pos x="wd2" y="hd2"/>
              </a:cxn>
              <a:cxn ang="16200000">
                <a:pos x="wd2" y="hd2"/>
              </a:cxn>
            </a:cxnLst>
            <a:rect l="0" t="0" r="r" b="b"/>
            <a:pathLst>
              <a:path w="21600" h="21600" extrusionOk="0">
                <a:moveTo>
                  <a:pt x="0" y="14453"/>
                </a:moveTo>
                <a:lnTo>
                  <a:pt x="0" y="21600"/>
                </a:lnTo>
                <a:lnTo>
                  <a:pt x="55" y="18827"/>
                </a:lnTo>
                <a:lnTo>
                  <a:pt x="67" y="16640"/>
                </a:lnTo>
                <a:lnTo>
                  <a:pt x="89" y="12693"/>
                </a:lnTo>
                <a:lnTo>
                  <a:pt x="155" y="10773"/>
                </a:lnTo>
                <a:lnTo>
                  <a:pt x="277" y="10133"/>
                </a:lnTo>
                <a:lnTo>
                  <a:pt x="410" y="10613"/>
                </a:lnTo>
                <a:lnTo>
                  <a:pt x="588" y="10720"/>
                </a:lnTo>
                <a:lnTo>
                  <a:pt x="832" y="11253"/>
                </a:lnTo>
                <a:lnTo>
                  <a:pt x="976" y="11947"/>
                </a:lnTo>
                <a:lnTo>
                  <a:pt x="1175" y="11947"/>
                </a:lnTo>
                <a:lnTo>
                  <a:pt x="1331" y="11573"/>
                </a:lnTo>
                <a:lnTo>
                  <a:pt x="1497" y="10400"/>
                </a:lnTo>
                <a:lnTo>
                  <a:pt x="1641" y="10507"/>
                </a:lnTo>
                <a:lnTo>
                  <a:pt x="1907" y="11413"/>
                </a:lnTo>
                <a:lnTo>
                  <a:pt x="2051" y="11840"/>
                </a:lnTo>
                <a:lnTo>
                  <a:pt x="2218" y="12213"/>
                </a:lnTo>
                <a:lnTo>
                  <a:pt x="2395" y="12373"/>
                </a:lnTo>
                <a:lnTo>
                  <a:pt x="2683" y="11840"/>
                </a:lnTo>
                <a:lnTo>
                  <a:pt x="3005" y="12960"/>
                </a:lnTo>
                <a:lnTo>
                  <a:pt x="3249" y="12373"/>
                </a:lnTo>
                <a:lnTo>
                  <a:pt x="3659" y="11253"/>
                </a:lnTo>
                <a:lnTo>
                  <a:pt x="3914" y="11253"/>
                </a:lnTo>
                <a:lnTo>
                  <a:pt x="4191" y="10347"/>
                </a:lnTo>
                <a:lnTo>
                  <a:pt x="4380" y="9920"/>
                </a:lnTo>
                <a:lnTo>
                  <a:pt x="4668" y="11093"/>
                </a:lnTo>
                <a:lnTo>
                  <a:pt x="4890" y="10827"/>
                </a:lnTo>
                <a:lnTo>
                  <a:pt x="5078" y="11253"/>
                </a:lnTo>
                <a:lnTo>
                  <a:pt x="5367" y="11253"/>
                </a:lnTo>
                <a:lnTo>
                  <a:pt x="5489" y="11680"/>
                </a:lnTo>
                <a:lnTo>
                  <a:pt x="5677" y="11253"/>
                </a:lnTo>
                <a:lnTo>
                  <a:pt x="5821" y="10133"/>
                </a:lnTo>
                <a:lnTo>
                  <a:pt x="6354" y="11200"/>
                </a:lnTo>
                <a:lnTo>
                  <a:pt x="6620" y="12480"/>
                </a:lnTo>
                <a:lnTo>
                  <a:pt x="6720" y="14507"/>
                </a:lnTo>
                <a:lnTo>
                  <a:pt x="7895" y="9813"/>
                </a:lnTo>
                <a:lnTo>
                  <a:pt x="8183" y="8107"/>
                </a:lnTo>
                <a:lnTo>
                  <a:pt x="8460" y="7253"/>
                </a:lnTo>
                <a:lnTo>
                  <a:pt x="8771" y="6613"/>
                </a:lnTo>
                <a:lnTo>
                  <a:pt x="8726" y="7893"/>
                </a:lnTo>
                <a:lnTo>
                  <a:pt x="8372" y="10027"/>
                </a:lnTo>
                <a:lnTo>
                  <a:pt x="8605" y="9653"/>
                </a:lnTo>
                <a:lnTo>
                  <a:pt x="8937" y="8853"/>
                </a:lnTo>
                <a:lnTo>
                  <a:pt x="9170" y="9387"/>
                </a:lnTo>
                <a:lnTo>
                  <a:pt x="9336" y="10827"/>
                </a:lnTo>
                <a:lnTo>
                  <a:pt x="9237" y="12000"/>
                </a:lnTo>
                <a:lnTo>
                  <a:pt x="9569" y="12160"/>
                </a:lnTo>
                <a:lnTo>
                  <a:pt x="9835" y="12960"/>
                </a:lnTo>
                <a:lnTo>
                  <a:pt x="9924" y="13973"/>
                </a:lnTo>
                <a:lnTo>
                  <a:pt x="10168" y="13813"/>
                </a:lnTo>
                <a:lnTo>
                  <a:pt x="10301" y="14667"/>
                </a:lnTo>
                <a:lnTo>
                  <a:pt x="10512" y="16267"/>
                </a:lnTo>
                <a:lnTo>
                  <a:pt x="10678" y="15947"/>
                </a:lnTo>
                <a:lnTo>
                  <a:pt x="10589" y="14667"/>
                </a:lnTo>
                <a:lnTo>
                  <a:pt x="10512" y="13333"/>
                </a:lnTo>
                <a:lnTo>
                  <a:pt x="10379" y="12800"/>
                </a:lnTo>
                <a:lnTo>
                  <a:pt x="10212" y="11893"/>
                </a:lnTo>
                <a:lnTo>
                  <a:pt x="10301" y="9920"/>
                </a:lnTo>
                <a:lnTo>
                  <a:pt x="10190" y="8587"/>
                </a:lnTo>
                <a:lnTo>
                  <a:pt x="9857" y="8320"/>
                </a:lnTo>
                <a:lnTo>
                  <a:pt x="9957" y="7253"/>
                </a:lnTo>
                <a:lnTo>
                  <a:pt x="10168" y="6400"/>
                </a:lnTo>
                <a:lnTo>
                  <a:pt x="9614" y="6507"/>
                </a:lnTo>
                <a:lnTo>
                  <a:pt x="9857" y="5867"/>
                </a:lnTo>
                <a:lnTo>
                  <a:pt x="10323" y="5013"/>
                </a:lnTo>
                <a:lnTo>
                  <a:pt x="10090" y="4800"/>
                </a:lnTo>
                <a:lnTo>
                  <a:pt x="9503" y="5547"/>
                </a:lnTo>
                <a:lnTo>
                  <a:pt x="9214" y="5120"/>
                </a:lnTo>
                <a:lnTo>
                  <a:pt x="9414" y="4267"/>
                </a:lnTo>
                <a:lnTo>
                  <a:pt x="9835" y="4053"/>
                </a:lnTo>
                <a:lnTo>
                  <a:pt x="10190" y="3840"/>
                </a:lnTo>
                <a:lnTo>
                  <a:pt x="10545" y="3093"/>
                </a:lnTo>
                <a:lnTo>
                  <a:pt x="11155" y="2667"/>
                </a:lnTo>
                <a:lnTo>
                  <a:pt x="11598" y="2987"/>
                </a:lnTo>
                <a:lnTo>
                  <a:pt x="11887" y="4160"/>
                </a:lnTo>
                <a:lnTo>
                  <a:pt x="12175" y="4907"/>
                </a:lnTo>
                <a:lnTo>
                  <a:pt x="12386" y="4373"/>
                </a:lnTo>
                <a:lnTo>
                  <a:pt x="12663" y="4587"/>
                </a:lnTo>
                <a:lnTo>
                  <a:pt x="13018" y="5653"/>
                </a:lnTo>
                <a:lnTo>
                  <a:pt x="13328" y="7040"/>
                </a:lnTo>
                <a:lnTo>
                  <a:pt x="13583" y="8747"/>
                </a:lnTo>
                <a:lnTo>
                  <a:pt x="14016" y="9280"/>
                </a:lnTo>
                <a:lnTo>
                  <a:pt x="14348" y="10400"/>
                </a:lnTo>
                <a:lnTo>
                  <a:pt x="14559" y="11413"/>
                </a:lnTo>
                <a:lnTo>
                  <a:pt x="14869" y="12373"/>
                </a:lnTo>
                <a:lnTo>
                  <a:pt x="15224" y="12107"/>
                </a:lnTo>
                <a:lnTo>
                  <a:pt x="15457" y="11573"/>
                </a:lnTo>
                <a:lnTo>
                  <a:pt x="15890" y="11573"/>
                </a:lnTo>
                <a:lnTo>
                  <a:pt x="16122" y="10293"/>
                </a:lnTo>
                <a:lnTo>
                  <a:pt x="16311" y="10400"/>
                </a:lnTo>
                <a:lnTo>
                  <a:pt x="16444" y="10400"/>
                </a:lnTo>
                <a:lnTo>
                  <a:pt x="16621" y="10987"/>
                </a:lnTo>
                <a:lnTo>
                  <a:pt x="16821" y="11413"/>
                </a:lnTo>
                <a:lnTo>
                  <a:pt x="16965" y="10507"/>
                </a:lnTo>
                <a:lnTo>
                  <a:pt x="17120" y="10293"/>
                </a:lnTo>
                <a:lnTo>
                  <a:pt x="17242" y="10560"/>
                </a:lnTo>
                <a:lnTo>
                  <a:pt x="17398" y="10133"/>
                </a:lnTo>
                <a:lnTo>
                  <a:pt x="17664" y="10773"/>
                </a:lnTo>
                <a:lnTo>
                  <a:pt x="17830" y="11947"/>
                </a:lnTo>
                <a:lnTo>
                  <a:pt x="18030" y="12107"/>
                </a:lnTo>
                <a:lnTo>
                  <a:pt x="18152" y="12213"/>
                </a:lnTo>
                <a:lnTo>
                  <a:pt x="18307" y="11840"/>
                </a:lnTo>
                <a:lnTo>
                  <a:pt x="18429" y="11307"/>
                </a:lnTo>
                <a:lnTo>
                  <a:pt x="18529" y="11093"/>
                </a:lnTo>
                <a:lnTo>
                  <a:pt x="18695" y="10613"/>
                </a:lnTo>
                <a:lnTo>
                  <a:pt x="18883" y="10560"/>
                </a:lnTo>
                <a:lnTo>
                  <a:pt x="19050" y="11413"/>
                </a:lnTo>
                <a:lnTo>
                  <a:pt x="19316" y="12000"/>
                </a:lnTo>
                <a:lnTo>
                  <a:pt x="19560" y="11413"/>
                </a:lnTo>
                <a:lnTo>
                  <a:pt x="19671" y="11093"/>
                </a:lnTo>
                <a:lnTo>
                  <a:pt x="19837" y="11413"/>
                </a:lnTo>
                <a:lnTo>
                  <a:pt x="19948" y="11573"/>
                </a:lnTo>
                <a:lnTo>
                  <a:pt x="20114" y="12213"/>
                </a:lnTo>
                <a:lnTo>
                  <a:pt x="20292" y="12213"/>
                </a:lnTo>
                <a:lnTo>
                  <a:pt x="20491" y="12000"/>
                </a:lnTo>
                <a:lnTo>
                  <a:pt x="20746" y="11680"/>
                </a:lnTo>
                <a:lnTo>
                  <a:pt x="21046" y="11253"/>
                </a:lnTo>
                <a:lnTo>
                  <a:pt x="21245" y="11680"/>
                </a:lnTo>
                <a:lnTo>
                  <a:pt x="21367" y="12320"/>
                </a:lnTo>
                <a:lnTo>
                  <a:pt x="21467" y="13547"/>
                </a:lnTo>
                <a:lnTo>
                  <a:pt x="21533" y="15680"/>
                </a:lnTo>
                <a:lnTo>
                  <a:pt x="21600" y="18453"/>
                </a:lnTo>
                <a:lnTo>
                  <a:pt x="21600" y="11200"/>
                </a:lnTo>
                <a:lnTo>
                  <a:pt x="21567" y="10240"/>
                </a:lnTo>
                <a:lnTo>
                  <a:pt x="21511" y="9067"/>
                </a:lnTo>
                <a:lnTo>
                  <a:pt x="21400" y="8053"/>
                </a:lnTo>
                <a:lnTo>
                  <a:pt x="21179" y="7573"/>
                </a:lnTo>
                <a:lnTo>
                  <a:pt x="20857" y="7467"/>
                </a:lnTo>
                <a:lnTo>
                  <a:pt x="20602" y="7573"/>
                </a:lnTo>
                <a:lnTo>
                  <a:pt x="20314" y="7307"/>
                </a:lnTo>
                <a:lnTo>
                  <a:pt x="20037" y="8107"/>
                </a:lnTo>
                <a:lnTo>
                  <a:pt x="19748" y="7733"/>
                </a:lnTo>
                <a:lnTo>
                  <a:pt x="19504" y="7467"/>
                </a:lnTo>
                <a:lnTo>
                  <a:pt x="19316" y="7467"/>
                </a:lnTo>
                <a:lnTo>
                  <a:pt x="18828" y="7733"/>
                </a:lnTo>
                <a:lnTo>
                  <a:pt x="18562" y="7893"/>
                </a:lnTo>
                <a:lnTo>
                  <a:pt x="18274" y="7573"/>
                </a:lnTo>
                <a:lnTo>
                  <a:pt x="17996" y="7947"/>
                </a:lnTo>
                <a:lnTo>
                  <a:pt x="17653" y="7573"/>
                </a:lnTo>
                <a:lnTo>
                  <a:pt x="17520" y="7467"/>
                </a:lnTo>
                <a:lnTo>
                  <a:pt x="17242" y="7467"/>
                </a:lnTo>
                <a:lnTo>
                  <a:pt x="16976" y="7307"/>
                </a:lnTo>
                <a:lnTo>
                  <a:pt x="16788" y="7733"/>
                </a:lnTo>
                <a:lnTo>
                  <a:pt x="16632" y="7573"/>
                </a:lnTo>
                <a:lnTo>
                  <a:pt x="16289" y="7467"/>
                </a:lnTo>
                <a:lnTo>
                  <a:pt x="15989" y="7733"/>
                </a:lnTo>
                <a:lnTo>
                  <a:pt x="15712" y="7733"/>
                </a:lnTo>
                <a:lnTo>
                  <a:pt x="15402" y="7307"/>
                </a:lnTo>
                <a:lnTo>
                  <a:pt x="15136" y="7787"/>
                </a:lnTo>
                <a:lnTo>
                  <a:pt x="14925" y="7467"/>
                </a:lnTo>
                <a:lnTo>
                  <a:pt x="14725" y="7947"/>
                </a:lnTo>
                <a:lnTo>
                  <a:pt x="14526" y="7733"/>
                </a:lnTo>
                <a:lnTo>
                  <a:pt x="14271" y="7467"/>
                </a:lnTo>
                <a:lnTo>
                  <a:pt x="14126" y="7040"/>
                </a:lnTo>
                <a:lnTo>
                  <a:pt x="13794" y="5440"/>
                </a:lnTo>
                <a:lnTo>
                  <a:pt x="13428" y="3947"/>
                </a:lnTo>
                <a:lnTo>
                  <a:pt x="13095" y="2933"/>
                </a:lnTo>
                <a:lnTo>
                  <a:pt x="12785" y="2080"/>
                </a:lnTo>
                <a:lnTo>
                  <a:pt x="12308" y="1013"/>
                </a:lnTo>
                <a:lnTo>
                  <a:pt x="11720" y="373"/>
                </a:lnTo>
                <a:lnTo>
                  <a:pt x="11177" y="0"/>
                </a:lnTo>
                <a:lnTo>
                  <a:pt x="10279" y="160"/>
                </a:lnTo>
                <a:lnTo>
                  <a:pt x="9514" y="960"/>
                </a:lnTo>
                <a:lnTo>
                  <a:pt x="9103" y="1653"/>
                </a:lnTo>
                <a:lnTo>
                  <a:pt x="8483" y="3200"/>
                </a:lnTo>
                <a:lnTo>
                  <a:pt x="7984" y="5013"/>
                </a:lnTo>
                <a:lnTo>
                  <a:pt x="7496" y="6933"/>
                </a:lnTo>
                <a:lnTo>
                  <a:pt x="7019" y="7573"/>
                </a:lnTo>
                <a:lnTo>
                  <a:pt x="6620" y="8000"/>
                </a:lnTo>
                <a:lnTo>
                  <a:pt x="6187" y="8107"/>
                </a:lnTo>
                <a:lnTo>
                  <a:pt x="5777" y="7840"/>
                </a:lnTo>
                <a:lnTo>
                  <a:pt x="4380" y="7840"/>
                </a:lnTo>
                <a:lnTo>
                  <a:pt x="4069" y="7733"/>
                </a:lnTo>
                <a:lnTo>
                  <a:pt x="3160" y="8000"/>
                </a:lnTo>
                <a:lnTo>
                  <a:pt x="2595" y="7840"/>
                </a:lnTo>
                <a:lnTo>
                  <a:pt x="1918" y="7467"/>
                </a:lnTo>
                <a:lnTo>
                  <a:pt x="1076" y="7573"/>
                </a:lnTo>
                <a:lnTo>
                  <a:pt x="566" y="7573"/>
                </a:lnTo>
                <a:lnTo>
                  <a:pt x="344" y="7733"/>
                </a:lnTo>
                <a:lnTo>
                  <a:pt x="189" y="8107"/>
                </a:lnTo>
                <a:lnTo>
                  <a:pt x="44" y="9173"/>
                </a:lnTo>
                <a:lnTo>
                  <a:pt x="0" y="10827"/>
                </a:lnTo>
                <a:lnTo>
                  <a:pt x="0" y="14453"/>
                </a:lnTo>
              </a:path>
            </a:pathLst>
          </a:custGeom>
          <a:solidFill>
            <a:schemeClr val="accent3">
              <a:lumOff val="44000"/>
            </a:schemeClr>
          </a:solidFill>
          <a:ln w="12700">
            <a:miter lim="400000"/>
          </a:ln>
        </p:spPr>
        <p:txBody>
          <a:bodyPr lIns="45719" rIns="45719"/>
          <a:lstStyle/>
          <a:p>
            <a:pPr>
              <a:defRPr>
                <a:solidFill>
                  <a:srgbClr val="FFFFCC"/>
                </a:solidFill>
              </a:defRPr>
            </a:pPr>
            <a:endParaRPr/>
          </a:p>
        </p:txBody>
      </p:sp>
      <p:sp>
        <p:nvSpPr>
          <p:cNvPr id="2624" name="Freeform 14"/>
          <p:cNvSpPr/>
          <p:nvPr/>
        </p:nvSpPr>
        <p:spPr>
          <a:xfrm>
            <a:off x="3981449" y="334963"/>
            <a:ext cx="141289" cy="636588"/>
          </a:xfrm>
          <a:custGeom>
            <a:avLst/>
            <a:gdLst/>
            <a:ahLst/>
            <a:cxnLst>
              <a:cxn ang="0">
                <a:pos x="wd2" y="hd2"/>
              </a:cxn>
              <a:cxn ang="5400000">
                <a:pos x="wd2" y="hd2"/>
              </a:cxn>
              <a:cxn ang="10800000">
                <a:pos x="wd2" y="hd2"/>
              </a:cxn>
              <a:cxn ang="16200000">
                <a:pos x="wd2" y="hd2"/>
              </a:cxn>
            </a:cxnLst>
            <a:rect l="0" t="0" r="r" b="b"/>
            <a:pathLst>
              <a:path w="21600" h="21600" extrusionOk="0">
                <a:moveTo>
                  <a:pt x="5097" y="539"/>
                </a:moveTo>
                <a:lnTo>
                  <a:pt x="6796" y="2155"/>
                </a:lnTo>
                <a:lnTo>
                  <a:pt x="5097" y="2909"/>
                </a:lnTo>
                <a:lnTo>
                  <a:pt x="2427" y="5333"/>
                </a:lnTo>
                <a:lnTo>
                  <a:pt x="485" y="7433"/>
                </a:lnTo>
                <a:lnTo>
                  <a:pt x="0" y="9319"/>
                </a:lnTo>
                <a:lnTo>
                  <a:pt x="1942" y="11581"/>
                </a:lnTo>
                <a:lnTo>
                  <a:pt x="3155" y="13790"/>
                </a:lnTo>
                <a:lnTo>
                  <a:pt x="5097" y="15890"/>
                </a:lnTo>
                <a:lnTo>
                  <a:pt x="10436" y="17183"/>
                </a:lnTo>
                <a:lnTo>
                  <a:pt x="12620" y="18745"/>
                </a:lnTo>
                <a:lnTo>
                  <a:pt x="17231" y="20146"/>
                </a:lnTo>
                <a:lnTo>
                  <a:pt x="21600" y="21600"/>
                </a:lnTo>
                <a:lnTo>
                  <a:pt x="19901" y="20253"/>
                </a:lnTo>
                <a:lnTo>
                  <a:pt x="15775" y="18637"/>
                </a:lnTo>
                <a:lnTo>
                  <a:pt x="16746" y="16860"/>
                </a:lnTo>
                <a:lnTo>
                  <a:pt x="10921" y="14651"/>
                </a:lnTo>
                <a:lnTo>
                  <a:pt x="5582" y="12012"/>
                </a:lnTo>
                <a:lnTo>
                  <a:pt x="4611" y="8080"/>
                </a:lnTo>
                <a:lnTo>
                  <a:pt x="6796" y="5548"/>
                </a:lnTo>
                <a:lnTo>
                  <a:pt x="9951" y="2909"/>
                </a:lnTo>
                <a:lnTo>
                  <a:pt x="10436" y="1077"/>
                </a:lnTo>
                <a:lnTo>
                  <a:pt x="5582" y="0"/>
                </a:lnTo>
                <a:lnTo>
                  <a:pt x="5097" y="539"/>
                </a:lnTo>
              </a:path>
            </a:pathLst>
          </a:custGeom>
          <a:solidFill>
            <a:schemeClr val="accent3">
              <a:lumOff val="44000"/>
            </a:schemeClr>
          </a:solidFill>
          <a:ln w="12700">
            <a:miter lim="400000"/>
          </a:ln>
        </p:spPr>
        <p:txBody>
          <a:bodyPr lIns="45719" rIns="45719"/>
          <a:lstStyle/>
          <a:p>
            <a:pPr>
              <a:defRPr>
                <a:solidFill>
                  <a:srgbClr val="FFFFCC"/>
                </a:solidFill>
              </a:defRPr>
            </a:pPr>
            <a:endParaRPr/>
          </a:p>
        </p:txBody>
      </p:sp>
      <p:grpSp>
        <p:nvGrpSpPr>
          <p:cNvPr id="2630" name="Group 15"/>
          <p:cNvGrpSpPr/>
          <p:nvPr/>
        </p:nvGrpSpPr>
        <p:grpSpPr>
          <a:xfrm>
            <a:off x="134938" y="209550"/>
            <a:ext cx="2806700" cy="842963"/>
            <a:chOff x="0" y="0"/>
            <a:chExt cx="2806699" cy="842962"/>
          </a:xfrm>
        </p:grpSpPr>
        <p:sp>
          <p:nvSpPr>
            <p:cNvPr id="2625" name="Freeform 16"/>
            <p:cNvSpPr/>
            <p:nvPr/>
          </p:nvSpPr>
          <p:spPr>
            <a:xfrm>
              <a:off x="12699" y="0"/>
              <a:ext cx="2794001" cy="676276"/>
            </a:xfrm>
            <a:custGeom>
              <a:avLst/>
              <a:gdLst/>
              <a:ahLst/>
              <a:cxnLst>
                <a:cxn ang="0">
                  <a:pos x="wd2" y="hd2"/>
                </a:cxn>
                <a:cxn ang="5400000">
                  <a:pos x="wd2" y="hd2"/>
                </a:cxn>
                <a:cxn ang="10800000">
                  <a:pos x="wd2" y="hd2"/>
                </a:cxn>
                <a:cxn ang="16200000">
                  <a:pos x="wd2" y="hd2"/>
                </a:cxn>
              </a:cxnLst>
              <a:rect l="0" t="0" r="r" b="b"/>
              <a:pathLst>
                <a:path w="21600" h="21600" extrusionOk="0">
                  <a:moveTo>
                    <a:pt x="282" y="304"/>
                  </a:moveTo>
                  <a:lnTo>
                    <a:pt x="454" y="0"/>
                  </a:lnTo>
                  <a:lnTo>
                    <a:pt x="20937" y="0"/>
                  </a:lnTo>
                  <a:lnTo>
                    <a:pt x="21170" y="203"/>
                  </a:lnTo>
                  <a:lnTo>
                    <a:pt x="21342" y="761"/>
                  </a:lnTo>
                  <a:lnTo>
                    <a:pt x="21490" y="2130"/>
                  </a:lnTo>
                  <a:lnTo>
                    <a:pt x="21575" y="3752"/>
                  </a:lnTo>
                  <a:lnTo>
                    <a:pt x="21600" y="5577"/>
                  </a:lnTo>
                  <a:lnTo>
                    <a:pt x="21600" y="21600"/>
                  </a:lnTo>
                  <a:lnTo>
                    <a:pt x="0" y="21600"/>
                  </a:lnTo>
                  <a:lnTo>
                    <a:pt x="0" y="4513"/>
                  </a:lnTo>
                  <a:lnTo>
                    <a:pt x="86" y="2383"/>
                  </a:lnTo>
                  <a:lnTo>
                    <a:pt x="160" y="1268"/>
                  </a:lnTo>
                  <a:lnTo>
                    <a:pt x="282" y="304"/>
                  </a:lnTo>
                </a:path>
              </a:pathLst>
            </a:custGeom>
            <a:gradFill flip="none" rotWithShape="1">
              <a:gsLst>
                <a:gs pos="0">
                  <a:srgbClr val="00CCFF"/>
                </a:gs>
                <a:gs pos="100000">
                  <a:schemeClr val="accent3">
                    <a:lumOff val="44000"/>
                  </a:schemeClr>
                </a:gs>
              </a:gsLst>
              <a:lin ang="5400000" scaled="0"/>
            </a:gra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626" name="Freeform 17"/>
            <p:cNvSpPr/>
            <p:nvPr/>
          </p:nvSpPr>
          <p:spPr>
            <a:xfrm>
              <a:off x="0" y="444500"/>
              <a:ext cx="2794000" cy="292101"/>
            </a:xfrm>
            <a:custGeom>
              <a:avLst/>
              <a:gdLst/>
              <a:ahLst/>
              <a:cxnLst>
                <a:cxn ang="0">
                  <a:pos x="wd2" y="hd2"/>
                </a:cxn>
                <a:cxn ang="5400000">
                  <a:pos x="wd2" y="hd2"/>
                </a:cxn>
                <a:cxn ang="10800000">
                  <a:pos x="wd2" y="hd2"/>
                </a:cxn>
                <a:cxn ang="16200000">
                  <a:pos x="wd2" y="hd2"/>
                </a:cxn>
              </a:cxnLst>
              <a:rect l="0" t="0" r="r" b="b"/>
              <a:pathLst>
                <a:path w="21600" h="21600" extrusionOk="0">
                  <a:moveTo>
                    <a:pt x="749" y="6691"/>
                  </a:moveTo>
                  <a:lnTo>
                    <a:pt x="1043" y="7396"/>
                  </a:lnTo>
                  <a:lnTo>
                    <a:pt x="1375" y="6691"/>
                  </a:lnTo>
                  <a:lnTo>
                    <a:pt x="1694" y="7396"/>
                  </a:lnTo>
                  <a:lnTo>
                    <a:pt x="1939" y="9509"/>
                  </a:lnTo>
                  <a:lnTo>
                    <a:pt x="2209" y="11152"/>
                  </a:lnTo>
                  <a:lnTo>
                    <a:pt x="2663" y="9626"/>
                  </a:lnTo>
                  <a:lnTo>
                    <a:pt x="3044" y="8922"/>
                  </a:lnTo>
                  <a:lnTo>
                    <a:pt x="3596" y="8922"/>
                  </a:lnTo>
                  <a:lnTo>
                    <a:pt x="3989" y="7865"/>
                  </a:lnTo>
                  <a:lnTo>
                    <a:pt x="4345" y="8922"/>
                  </a:lnTo>
                  <a:lnTo>
                    <a:pt x="4651" y="10096"/>
                  </a:lnTo>
                  <a:lnTo>
                    <a:pt x="4934" y="10448"/>
                  </a:lnTo>
                  <a:lnTo>
                    <a:pt x="5375" y="8922"/>
                  </a:lnTo>
                  <a:lnTo>
                    <a:pt x="5854" y="8922"/>
                  </a:lnTo>
                  <a:lnTo>
                    <a:pt x="6529" y="9626"/>
                  </a:lnTo>
                  <a:lnTo>
                    <a:pt x="6811" y="11622"/>
                  </a:lnTo>
                  <a:lnTo>
                    <a:pt x="7265" y="11152"/>
                  </a:lnTo>
                  <a:lnTo>
                    <a:pt x="7720" y="7865"/>
                  </a:lnTo>
                  <a:lnTo>
                    <a:pt x="8137" y="6691"/>
                  </a:lnTo>
                  <a:lnTo>
                    <a:pt x="8431" y="7865"/>
                  </a:lnTo>
                  <a:lnTo>
                    <a:pt x="8787" y="10565"/>
                  </a:lnTo>
                  <a:lnTo>
                    <a:pt x="9205" y="11739"/>
                  </a:lnTo>
                  <a:lnTo>
                    <a:pt x="9659" y="9978"/>
                  </a:lnTo>
                  <a:lnTo>
                    <a:pt x="9880" y="9274"/>
                  </a:lnTo>
                  <a:lnTo>
                    <a:pt x="10113" y="10565"/>
                  </a:lnTo>
                  <a:lnTo>
                    <a:pt x="10309" y="8922"/>
                  </a:lnTo>
                  <a:lnTo>
                    <a:pt x="10518" y="6691"/>
                  </a:lnTo>
                  <a:lnTo>
                    <a:pt x="10763" y="4578"/>
                  </a:lnTo>
                  <a:lnTo>
                    <a:pt x="11033" y="3991"/>
                  </a:lnTo>
                  <a:lnTo>
                    <a:pt x="11340" y="4578"/>
                  </a:lnTo>
                  <a:lnTo>
                    <a:pt x="11647" y="3639"/>
                  </a:lnTo>
                  <a:lnTo>
                    <a:pt x="11966" y="2583"/>
                  </a:lnTo>
                  <a:lnTo>
                    <a:pt x="12162" y="2583"/>
                  </a:lnTo>
                  <a:lnTo>
                    <a:pt x="12346" y="2935"/>
                  </a:lnTo>
                  <a:lnTo>
                    <a:pt x="12641" y="5635"/>
                  </a:lnTo>
                  <a:lnTo>
                    <a:pt x="12911" y="5165"/>
                  </a:lnTo>
                  <a:lnTo>
                    <a:pt x="13144" y="7865"/>
                  </a:lnTo>
                  <a:lnTo>
                    <a:pt x="13586" y="7865"/>
                  </a:lnTo>
                  <a:lnTo>
                    <a:pt x="13966" y="6222"/>
                  </a:lnTo>
                  <a:lnTo>
                    <a:pt x="14335" y="10448"/>
                  </a:lnTo>
                  <a:lnTo>
                    <a:pt x="14605" y="9861"/>
                  </a:lnTo>
                  <a:lnTo>
                    <a:pt x="14911" y="11152"/>
                  </a:lnTo>
                  <a:lnTo>
                    <a:pt x="15243" y="9978"/>
                  </a:lnTo>
                  <a:lnTo>
                    <a:pt x="15869" y="11152"/>
                  </a:lnTo>
                  <a:lnTo>
                    <a:pt x="16139" y="12209"/>
                  </a:lnTo>
                  <a:lnTo>
                    <a:pt x="16445" y="9274"/>
                  </a:lnTo>
                  <a:lnTo>
                    <a:pt x="16654" y="9039"/>
                  </a:lnTo>
                  <a:lnTo>
                    <a:pt x="16887" y="10096"/>
                  </a:lnTo>
                  <a:lnTo>
                    <a:pt x="17108" y="9626"/>
                  </a:lnTo>
                  <a:lnTo>
                    <a:pt x="17403" y="6691"/>
                  </a:lnTo>
                  <a:lnTo>
                    <a:pt x="17894" y="5870"/>
                  </a:lnTo>
                  <a:lnTo>
                    <a:pt x="18139" y="6222"/>
                  </a:lnTo>
                  <a:lnTo>
                    <a:pt x="18385" y="6222"/>
                  </a:lnTo>
                  <a:lnTo>
                    <a:pt x="18753" y="2583"/>
                  </a:lnTo>
                  <a:lnTo>
                    <a:pt x="18961" y="1174"/>
                  </a:lnTo>
                  <a:lnTo>
                    <a:pt x="19231" y="1761"/>
                  </a:lnTo>
                  <a:lnTo>
                    <a:pt x="19538" y="5635"/>
                  </a:lnTo>
                  <a:lnTo>
                    <a:pt x="19845" y="3170"/>
                  </a:lnTo>
                  <a:lnTo>
                    <a:pt x="20140" y="0"/>
                  </a:lnTo>
                  <a:lnTo>
                    <a:pt x="20385" y="117"/>
                  </a:lnTo>
                  <a:lnTo>
                    <a:pt x="20680" y="6691"/>
                  </a:lnTo>
                  <a:lnTo>
                    <a:pt x="20900" y="5635"/>
                  </a:lnTo>
                  <a:lnTo>
                    <a:pt x="21220" y="2935"/>
                  </a:lnTo>
                  <a:lnTo>
                    <a:pt x="21477" y="2817"/>
                  </a:lnTo>
                  <a:lnTo>
                    <a:pt x="21600" y="5048"/>
                  </a:lnTo>
                  <a:lnTo>
                    <a:pt x="21600" y="21600"/>
                  </a:lnTo>
                  <a:lnTo>
                    <a:pt x="9082" y="16904"/>
                  </a:lnTo>
                  <a:lnTo>
                    <a:pt x="8922" y="17491"/>
                  </a:lnTo>
                  <a:lnTo>
                    <a:pt x="0" y="15613"/>
                  </a:lnTo>
                  <a:lnTo>
                    <a:pt x="0" y="3404"/>
                  </a:lnTo>
                  <a:lnTo>
                    <a:pt x="123" y="5165"/>
                  </a:lnTo>
                  <a:lnTo>
                    <a:pt x="319" y="5870"/>
                  </a:lnTo>
                  <a:lnTo>
                    <a:pt x="565" y="5987"/>
                  </a:lnTo>
                  <a:lnTo>
                    <a:pt x="749" y="6691"/>
                  </a:lnTo>
                </a:path>
              </a:pathLst>
            </a:custGeom>
            <a:solidFill>
              <a:srgbClr val="003300"/>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627" name="Freeform 18"/>
            <p:cNvSpPr/>
            <p:nvPr/>
          </p:nvSpPr>
          <p:spPr>
            <a:xfrm>
              <a:off x="0" y="546100"/>
              <a:ext cx="2794000" cy="296863"/>
            </a:xfrm>
            <a:custGeom>
              <a:avLst/>
              <a:gdLst/>
              <a:ahLst/>
              <a:cxnLst>
                <a:cxn ang="0">
                  <a:pos x="wd2" y="hd2"/>
                </a:cxn>
                <a:cxn ang="5400000">
                  <a:pos x="wd2" y="hd2"/>
                </a:cxn>
                <a:cxn ang="10800000">
                  <a:pos x="wd2" y="hd2"/>
                </a:cxn>
                <a:cxn ang="16200000">
                  <a:pos x="wd2" y="hd2"/>
                </a:cxn>
              </a:cxnLst>
              <a:rect l="0" t="0" r="r" b="b"/>
              <a:pathLst>
                <a:path w="21600" h="21600" extrusionOk="0">
                  <a:moveTo>
                    <a:pt x="282" y="21022"/>
                  </a:moveTo>
                  <a:lnTo>
                    <a:pt x="454" y="21369"/>
                  </a:lnTo>
                  <a:lnTo>
                    <a:pt x="663" y="21600"/>
                  </a:lnTo>
                  <a:lnTo>
                    <a:pt x="20937" y="21600"/>
                  </a:lnTo>
                  <a:lnTo>
                    <a:pt x="21170" y="21253"/>
                  </a:lnTo>
                  <a:lnTo>
                    <a:pt x="21342" y="20907"/>
                  </a:lnTo>
                  <a:lnTo>
                    <a:pt x="21490" y="19636"/>
                  </a:lnTo>
                  <a:lnTo>
                    <a:pt x="21575" y="18250"/>
                  </a:lnTo>
                  <a:lnTo>
                    <a:pt x="21600" y="16518"/>
                  </a:lnTo>
                  <a:lnTo>
                    <a:pt x="21600" y="2541"/>
                  </a:lnTo>
                  <a:lnTo>
                    <a:pt x="21416" y="0"/>
                  </a:lnTo>
                  <a:lnTo>
                    <a:pt x="21305" y="693"/>
                  </a:lnTo>
                  <a:lnTo>
                    <a:pt x="21220" y="3119"/>
                  </a:lnTo>
                  <a:lnTo>
                    <a:pt x="21146" y="5891"/>
                  </a:lnTo>
                  <a:lnTo>
                    <a:pt x="21060" y="5660"/>
                  </a:lnTo>
                  <a:lnTo>
                    <a:pt x="20937" y="5429"/>
                  </a:lnTo>
                  <a:lnTo>
                    <a:pt x="20680" y="4043"/>
                  </a:lnTo>
                  <a:lnTo>
                    <a:pt x="20508" y="2888"/>
                  </a:lnTo>
                  <a:lnTo>
                    <a:pt x="20238" y="2541"/>
                  </a:lnTo>
                  <a:lnTo>
                    <a:pt x="19943" y="3696"/>
                  </a:lnTo>
                  <a:lnTo>
                    <a:pt x="19673" y="5660"/>
                  </a:lnTo>
                  <a:lnTo>
                    <a:pt x="19489" y="4274"/>
                  </a:lnTo>
                  <a:lnTo>
                    <a:pt x="19317" y="4043"/>
                  </a:lnTo>
                  <a:lnTo>
                    <a:pt x="19072" y="2888"/>
                  </a:lnTo>
                  <a:lnTo>
                    <a:pt x="18826" y="3234"/>
                  </a:lnTo>
                  <a:lnTo>
                    <a:pt x="18655" y="4620"/>
                  </a:lnTo>
                  <a:lnTo>
                    <a:pt x="18581" y="6468"/>
                  </a:lnTo>
                  <a:lnTo>
                    <a:pt x="18385" y="5660"/>
                  </a:lnTo>
                  <a:lnTo>
                    <a:pt x="18102" y="5660"/>
                  </a:lnTo>
                  <a:lnTo>
                    <a:pt x="17734" y="4967"/>
                  </a:lnTo>
                  <a:lnTo>
                    <a:pt x="17415" y="6468"/>
                  </a:lnTo>
                  <a:lnTo>
                    <a:pt x="17133" y="4158"/>
                  </a:lnTo>
                  <a:lnTo>
                    <a:pt x="16765" y="5660"/>
                  </a:lnTo>
                  <a:lnTo>
                    <a:pt x="16409" y="9472"/>
                  </a:lnTo>
                  <a:lnTo>
                    <a:pt x="16126" y="8086"/>
                  </a:lnTo>
                  <a:lnTo>
                    <a:pt x="15869" y="6699"/>
                  </a:lnTo>
                  <a:lnTo>
                    <a:pt x="15586" y="5891"/>
                  </a:lnTo>
                  <a:lnTo>
                    <a:pt x="15218" y="6468"/>
                  </a:lnTo>
                  <a:lnTo>
                    <a:pt x="14654" y="7624"/>
                  </a:lnTo>
                  <a:lnTo>
                    <a:pt x="14150" y="6353"/>
                  </a:lnTo>
                  <a:lnTo>
                    <a:pt x="13930" y="6930"/>
                  </a:lnTo>
                  <a:lnTo>
                    <a:pt x="13647" y="5660"/>
                  </a:lnTo>
                  <a:lnTo>
                    <a:pt x="13463" y="4389"/>
                  </a:lnTo>
                  <a:lnTo>
                    <a:pt x="13242" y="4158"/>
                  </a:lnTo>
                  <a:lnTo>
                    <a:pt x="12850" y="4967"/>
                  </a:lnTo>
                  <a:lnTo>
                    <a:pt x="12346" y="7508"/>
                  </a:lnTo>
                  <a:lnTo>
                    <a:pt x="11929" y="5198"/>
                  </a:lnTo>
                  <a:lnTo>
                    <a:pt x="11573" y="5775"/>
                  </a:lnTo>
                  <a:lnTo>
                    <a:pt x="11242" y="9010"/>
                  </a:lnTo>
                  <a:lnTo>
                    <a:pt x="10628" y="6699"/>
                  </a:lnTo>
                  <a:lnTo>
                    <a:pt x="10174" y="7855"/>
                  </a:lnTo>
                  <a:lnTo>
                    <a:pt x="9867" y="6699"/>
                  </a:lnTo>
                  <a:lnTo>
                    <a:pt x="9413" y="7277"/>
                  </a:lnTo>
                  <a:lnTo>
                    <a:pt x="8959" y="9010"/>
                  </a:lnTo>
                  <a:lnTo>
                    <a:pt x="8640" y="8432"/>
                  </a:lnTo>
                  <a:lnTo>
                    <a:pt x="8002" y="7855"/>
                  </a:lnTo>
                  <a:lnTo>
                    <a:pt x="7597" y="9010"/>
                  </a:lnTo>
                  <a:lnTo>
                    <a:pt x="6910" y="8086"/>
                  </a:lnTo>
                  <a:lnTo>
                    <a:pt x="6345" y="7277"/>
                  </a:lnTo>
                  <a:lnTo>
                    <a:pt x="5744" y="5660"/>
                  </a:lnTo>
                  <a:lnTo>
                    <a:pt x="5179" y="7277"/>
                  </a:lnTo>
                  <a:lnTo>
                    <a:pt x="4529" y="4043"/>
                  </a:lnTo>
                  <a:lnTo>
                    <a:pt x="4038" y="4158"/>
                  </a:lnTo>
                  <a:lnTo>
                    <a:pt x="3694" y="6122"/>
                  </a:lnTo>
                  <a:lnTo>
                    <a:pt x="3485" y="4505"/>
                  </a:lnTo>
                  <a:lnTo>
                    <a:pt x="3215" y="5429"/>
                  </a:lnTo>
                  <a:lnTo>
                    <a:pt x="2860" y="5660"/>
                  </a:lnTo>
                  <a:lnTo>
                    <a:pt x="2516" y="6353"/>
                  </a:lnTo>
                  <a:lnTo>
                    <a:pt x="2099" y="7624"/>
                  </a:lnTo>
                  <a:lnTo>
                    <a:pt x="1755" y="6122"/>
                  </a:lnTo>
                  <a:lnTo>
                    <a:pt x="1424" y="6815"/>
                  </a:lnTo>
                  <a:lnTo>
                    <a:pt x="982" y="7508"/>
                  </a:lnTo>
                  <a:lnTo>
                    <a:pt x="712" y="6815"/>
                  </a:lnTo>
                  <a:lnTo>
                    <a:pt x="196" y="6468"/>
                  </a:lnTo>
                  <a:lnTo>
                    <a:pt x="0" y="8086"/>
                  </a:lnTo>
                  <a:lnTo>
                    <a:pt x="25" y="12821"/>
                  </a:lnTo>
                  <a:lnTo>
                    <a:pt x="49" y="16864"/>
                  </a:lnTo>
                  <a:lnTo>
                    <a:pt x="160" y="20214"/>
                  </a:lnTo>
                  <a:lnTo>
                    <a:pt x="282" y="21022"/>
                  </a:lnTo>
                </a:path>
              </a:pathLst>
            </a:custGeom>
            <a:gradFill flip="none" rotWithShape="1">
              <a:gsLst>
                <a:gs pos="0">
                  <a:srgbClr val="CC6600"/>
                </a:gs>
                <a:gs pos="100000">
                  <a:srgbClr val="000000"/>
                </a:gs>
              </a:gsLst>
              <a:lin ang="5400000" scaled="0"/>
            </a:gra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628" name="Freeform 19"/>
            <p:cNvSpPr/>
            <p:nvPr/>
          </p:nvSpPr>
          <p:spPr>
            <a:xfrm>
              <a:off x="15875" y="30162"/>
              <a:ext cx="2749550" cy="387351"/>
            </a:xfrm>
            <a:custGeom>
              <a:avLst/>
              <a:gdLst/>
              <a:ahLst/>
              <a:cxnLst>
                <a:cxn ang="0">
                  <a:pos x="wd2" y="hd2"/>
                </a:cxn>
                <a:cxn ang="5400000">
                  <a:pos x="wd2" y="hd2"/>
                </a:cxn>
                <a:cxn ang="10800000">
                  <a:pos x="wd2" y="hd2"/>
                </a:cxn>
                <a:cxn ang="16200000">
                  <a:pos x="wd2" y="hd2"/>
                </a:cxn>
              </a:cxnLst>
              <a:rect l="0" t="0" r="r" b="b"/>
              <a:pathLst>
                <a:path w="21600" h="21600" extrusionOk="0">
                  <a:moveTo>
                    <a:pt x="0" y="10534"/>
                  </a:moveTo>
                  <a:lnTo>
                    <a:pt x="0" y="21600"/>
                  </a:lnTo>
                  <a:lnTo>
                    <a:pt x="50" y="17351"/>
                  </a:lnTo>
                  <a:lnTo>
                    <a:pt x="62" y="13898"/>
                  </a:lnTo>
                  <a:lnTo>
                    <a:pt x="87" y="7790"/>
                  </a:lnTo>
                  <a:lnTo>
                    <a:pt x="150" y="4869"/>
                  </a:lnTo>
                  <a:lnTo>
                    <a:pt x="274" y="3895"/>
                  </a:lnTo>
                  <a:lnTo>
                    <a:pt x="599" y="3187"/>
                  </a:lnTo>
                  <a:lnTo>
                    <a:pt x="1023" y="3452"/>
                  </a:lnTo>
                  <a:lnTo>
                    <a:pt x="2020" y="3452"/>
                  </a:lnTo>
                  <a:lnTo>
                    <a:pt x="2469" y="3984"/>
                  </a:lnTo>
                  <a:lnTo>
                    <a:pt x="3105" y="3452"/>
                  </a:lnTo>
                  <a:lnTo>
                    <a:pt x="3841" y="3718"/>
                  </a:lnTo>
                  <a:lnTo>
                    <a:pt x="4377" y="3541"/>
                  </a:lnTo>
                  <a:lnTo>
                    <a:pt x="5450" y="3984"/>
                  </a:lnTo>
                  <a:lnTo>
                    <a:pt x="5824" y="3895"/>
                  </a:lnTo>
                  <a:lnTo>
                    <a:pt x="6547" y="3452"/>
                  </a:lnTo>
                  <a:lnTo>
                    <a:pt x="6784" y="4072"/>
                  </a:lnTo>
                  <a:lnTo>
                    <a:pt x="7458" y="3452"/>
                  </a:lnTo>
                  <a:lnTo>
                    <a:pt x="8480" y="3895"/>
                  </a:lnTo>
                  <a:lnTo>
                    <a:pt x="8830" y="4515"/>
                  </a:lnTo>
                  <a:lnTo>
                    <a:pt x="9366" y="3984"/>
                  </a:lnTo>
                  <a:lnTo>
                    <a:pt x="9827" y="4692"/>
                  </a:lnTo>
                  <a:lnTo>
                    <a:pt x="10201" y="4692"/>
                  </a:lnTo>
                  <a:lnTo>
                    <a:pt x="10950" y="3984"/>
                  </a:lnTo>
                  <a:lnTo>
                    <a:pt x="11661" y="4515"/>
                  </a:lnTo>
                  <a:lnTo>
                    <a:pt x="12297" y="5400"/>
                  </a:lnTo>
                  <a:lnTo>
                    <a:pt x="12496" y="5577"/>
                  </a:lnTo>
                  <a:lnTo>
                    <a:pt x="13357" y="5046"/>
                  </a:lnTo>
                  <a:lnTo>
                    <a:pt x="14155" y="4603"/>
                  </a:lnTo>
                  <a:lnTo>
                    <a:pt x="14342" y="4338"/>
                  </a:lnTo>
                  <a:lnTo>
                    <a:pt x="14641" y="4515"/>
                  </a:lnTo>
                  <a:lnTo>
                    <a:pt x="15477" y="4780"/>
                  </a:lnTo>
                  <a:lnTo>
                    <a:pt x="16113" y="4072"/>
                  </a:lnTo>
                  <a:lnTo>
                    <a:pt x="16449" y="4338"/>
                  </a:lnTo>
                  <a:lnTo>
                    <a:pt x="16961" y="4515"/>
                  </a:lnTo>
                  <a:lnTo>
                    <a:pt x="17397" y="3895"/>
                  </a:lnTo>
                  <a:lnTo>
                    <a:pt x="17684" y="3452"/>
                  </a:lnTo>
                  <a:lnTo>
                    <a:pt x="18071" y="4249"/>
                  </a:lnTo>
                  <a:lnTo>
                    <a:pt x="18881" y="4603"/>
                  </a:lnTo>
                  <a:lnTo>
                    <a:pt x="19418" y="3452"/>
                  </a:lnTo>
                  <a:lnTo>
                    <a:pt x="20203" y="4515"/>
                  </a:lnTo>
                  <a:lnTo>
                    <a:pt x="21051" y="4515"/>
                  </a:lnTo>
                  <a:lnTo>
                    <a:pt x="21238" y="6285"/>
                  </a:lnTo>
                  <a:lnTo>
                    <a:pt x="21363" y="7259"/>
                  </a:lnTo>
                  <a:lnTo>
                    <a:pt x="21463" y="9207"/>
                  </a:lnTo>
                  <a:lnTo>
                    <a:pt x="21538" y="12393"/>
                  </a:lnTo>
                  <a:lnTo>
                    <a:pt x="21600" y="16731"/>
                  </a:lnTo>
                  <a:lnTo>
                    <a:pt x="21600" y="5577"/>
                  </a:lnTo>
                  <a:lnTo>
                    <a:pt x="21563" y="4072"/>
                  </a:lnTo>
                  <a:lnTo>
                    <a:pt x="21513" y="2213"/>
                  </a:lnTo>
                  <a:lnTo>
                    <a:pt x="21201" y="974"/>
                  </a:lnTo>
                  <a:lnTo>
                    <a:pt x="20029" y="797"/>
                  </a:lnTo>
                  <a:lnTo>
                    <a:pt x="19754" y="177"/>
                  </a:lnTo>
                  <a:lnTo>
                    <a:pt x="18831" y="177"/>
                  </a:lnTo>
                  <a:lnTo>
                    <a:pt x="18557" y="443"/>
                  </a:lnTo>
                  <a:lnTo>
                    <a:pt x="17996" y="443"/>
                  </a:lnTo>
                  <a:lnTo>
                    <a:pt x="17584" y="266"/>
                  </a:lnTo>
                  <a:lnTo>
                    <a:pt x="16824" y="1062"/>
                  </a:lnTo>
                  <a:lnTo>
                    <a:pt x="15240" y="443"/>
                  </a:lnTo>
                  <a:lnTo>
                    <a:pt x="14741" y="797"/>
                  </a:lnTo>
                  <a:lnTo>
                    <a:pt x="13868" y="1328"/>
                  </a:lnTo>
                  <a:lnTo>
                    <a:pt x="13307" y="885"/>
                  </a:lnTo>
                  <a:lnTo>
                    <a:pt x="12745" y="797"/>
                  </a:lnTo>
                  <a:lnTo>
                    <a:pt x="12297" y="797"/>
                  </a:lnTo>
                  <a:lnTo>
                    <a:pt x="11810" y="1151"/>
                  </a:lnTo>
                  <a:lnTo>
                    <a:pt x="11511" y="531"/>
                  </a:lnTo>
                  <a:lnTo>
                    <a:pt x="10463" y="797"/>
                  </a:lnTo>
                  <a:lnTo>
                    <a:pt x="10139" y="797"/>
                  </a:lnTo>
                  <a:lnTo>
                    <a:pt x="9590" y="531"/>
                  </a:lnTo>
                  <a:lnTo>
                    <a:pt x="8493" y="885"/>
                  </a:lnTo>
                  <a:lnTo>
                    <a:pt x="7520" y="531"/>
                  </a:lnTo>
                  <a:lnTo>
                    <a:pt x="6622" y="531"/>
                  </a:lnTo>
                  <a:lnTo>
                    <a:pt x="6186" y="797"/>
                  </a:lnTo>
                  <a:lnTo>
                    <a:pt x="5774" y="354"/>
                  </a:lnTo>
                  <a:lnTo>
                    <a:pt x="4377" y="354"/>
                  </a:lnTo>
                  <a:lnTo>
                    <a:pt x="3155" y="531"/>
                  </a:lnTo>
                  <a:lnTo>
                    <a:pt x="2594" y="354"/>
                  </a:lnTo>
                  <a:lnTo>
                    <a:pt x="1933" y="531"/>
                  </a:lnTo>
                  <a:lnTo>
                    <a:pt x="1085" y="0"/>
                  </a:lnTo>
                  <a:lnTo>
                    <a:pt x="561" y="0"/>
                  </a:lnTo>
                  <a:lnTo>
                    <a:pt x="349" y="177"/>
                  </a:lnTo>
                  <a:lnTo>
                    <a:pt x="187" y="797"/>
                  </a:lnTo>
                  <a:lnTo>
                    <a:pt x="50" y="2390"/>
                  </a:lnTo>
                  <a:lnTo>
                    <a:pt x="0" y="4957"/>
                  </a:lnTo>
                  <a:lnTo>
                    <a:pt x="0" y="10534"/>
                  </a:lnTo>
                </a:path>
              </a:pathLst>
            </a:custGeom>
            <a:solidFill>
              <a:schemeClr val="accent3">
                <a:lumOff val="44000"/>
              </a:schemeClr>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629" name="Freeform 20"/>
            <p:cNvSpPr/>
            <p:nvPr/>
          </p:nvSpPr>
          <p:spPr>
            <a:xfrm>
              <a:off x="20637" y="646112"/>
              <a:ext cx="2749550" cy="157164"/>
            </a:xfrm>
            <a:custGeom>
              <a:avLst/>
              <a:gdLst/>
              <a:ahLst/>
              <a:cxnLst>
                <a:cxn ang="0">
                  <a:pos x="wd2" y="hd2"/>
                </a:cxn>
                <a:cxn ang="5400000">
                  <a:pos x="wd2" y="hd2"/>
                </a:cxn>
                <a:cxn ang="10800000">
                  <a:pos x="wd2" y="hd2"/>
                </a:cxn>
                <a:cxn ang="16200000">
                  <a:pos x="wd2" y="hd2"/>
                </a:cxn>
              </a:cxnLst>
              <a:rect l="0" t="0" r="r" b="b"/>
              <a:pathLst>
                <a:path w="21600" h="21600" extrusionOk="0">
                  <a:moveTo>
                    <a:pt x="0" y="10909"/>
                  </a:moveTo>
                  <a:lnTo>
                    <a:pt x="0" y="0"/>
                  </a:lnTo>
                  <a:lnTo>
                    <a:pt x="50" y="4145"/>
                  </a:lnTo>
                  <a:lnTo>
                    <a:pt x="62" y="7636"/>
                  </a:lnTo>
                  <a:lnTo>
                    <a:pt x="75" y="13745"/>
                  </a:lnTo>
                  <a:lnTo>
                    <a:pt x="150" y="16582"/>
                  </a:lnTo>
                  <a:lnTo>
                    <a:pt x="274" y="17455"/>
                  </a:lnTo>
                  <a:lnTo>
                    <a:pt x="412" y="16800"/>
                  </a:lnTo>
                  <a:lnTo>
                    <a:pt x="599" y="16582"/>
                  </a:lnTo>
                  <a:lnTo>
                    <a:pt x="923" y="16364"/>
                  </a:lnTo>
                  <a:lnTo>
                    <a:pt x="1122" y="16582"/>
                  </a:lnTo>
                  <a:lnTo>
                    <a:pt x="1285" y="16582"/>
                  </a:lnTo>
                  <a:lnTo>
                    <a:pt x="1646" y="17018"/>
                  </a:lnTo>
                  <a:lnTo>
                    <a:pt x="1783" y="17236"/>
                  </a:lnTo>
                  <a:lnTo>
                    <a:pt x="1945" y="17455"/>
                  </a:lnTo>
                  <a:lnTo>
                    <a:pt x="2220" y="16582"/>
                  </a:lnTo>
                  <a:lnTo>
                    <a:pt x="2519" y="16364"/>
                  </a:lnTo>
                  <a:lnTo>
                    <a:pt x="2881" y="16145"/>
                  </a:lnTo>
                  <a:lnTo>
                    <a:pt x="3317" y="17455"/>
                  </a:lnTo>
                  <a:lnTo>
                    <a:pt x="3879" y="17891"/>
                  </a:lnTo>
                  <a:lnTo>
                    <a:pt x="4190" y="17236"/>
                  </a:lnTo>
                  <a:lnTo>
                    <a:pt x="4377" y="17891"/>
                  </a:lnTo>
                  <a:lnTo>
                    <a:pt x="4864" y="17891"/>
                  </a:lnTo>
                  <a:lnTo>
                    <a:pt x="5038" y="16800"/>
                  </a:lnTo>
                  <a:lnTo>
                    <a:pt x="5250" y="17673"/>
                  </a:lnTo>
                  <a:lnTo>
                    <a:pt x="5824" y="17455"/>
                  </a:lnTo>
                  <a:lnTo>
                    <a:pt x="6547" y="18109"/>
                  </a:lnTo>
                  <a:lnTo>
                    <a:pt x="6797" y="17455"/>
                  </a:lnTo>
                  <a:lnTo>
                    <a:pt x="7358" y="16582"/>
                  </a:lnTo>
                  <a:lnTo>
                    <a:pt x="7732" y="16364"/>
                  </a:lnTo>
                  <a:lnTo>
                    <a:pt x="8480" y="17455"/>
                  </a:lnTo>
                  <a:lnTo>
                    <a:pt x="8830" y="17018"/>
                  </a:lnTo>
                  <a:lnTo>
                    <a:pt x="9441" y="17673"/>
                  </a:lnTo>
                  <a:lnTo>
                    <a:pt x="9827" y="16800"/>
                  </a:lnTo>
                  <a:lnTo>
                    <a:pt x="10201" y="16800"/>
                  </a:lnTo>
                  <a:lnTo>
                    <a:pt x="10600" y="15491"/>
                  </a:lnTo>
                  <a:lnTo>
                    <a:pt x="11099" y="16800"/>
                  </a:lnTo>
                  <a:lnTo>
                    <a:pt x="11748" y="15927"/>
                  </a:lnTo>
                  <a:lnTo>
                    <a:pt x="12496" y="15927"/>
                  </a:lnTo>
                  <a:lnTo>
                    <a:pt x="13157" y="16582"/>
                  </a:lnTo>
                  <a:lnTo>
                    <a:pt x="13544" y="15491"/>
                  </a:lnTo>
                  <a:lnTo>
                    <a:pt x="13980" y="15491"/>
                  </a:lnTo>
                  <a:lnTo>
                    <a:pt x="14155" y="16800"/>
                  </a:lnTo>
                  <a:lnTo>
                    <a:pt x="14342" y="17236"/>
                  </a:lnTo>
                  <a:lnTo>
                    <a:pt x="14915" y="16582"/>
                  </a:lnTo>
                  <a:lnTo>
                    <a:pt x="15427" y="17236"/>
                  </a:lnTo>
                  <a:lnTo>
                    <a:pt x="16113" y="17455"/>
                  </a:lnTo>
                  <a:lnTo>
                    <a:pt x="16312" y="17236"/>
                  </a:lnTo>
                  <a:lnTo>
                    <a:pt x="16449" y="17236"/>
                  </a:lnTo>
                  <a:lnTo>
                    <a:pt x="16612" y="16364"/>
                  </a:lnTo>
                  <a:lnTo>
                    <a:pt x="16961" y="17018"/>
                  </a:lnTo>
                  <a:lnTo>
                    <a:pt x="17123" y="17455"/>
                  </a:lnTo>
                  <a:lnTo>
                    <a:pt x="17235" y="16800"/>
                  </a:lnTo>
                  <a:lnTo>
                    <a:pt x="17385" y="17455"/>
                  </a:lnTo>
                  <a:lnTo>
                    <a:pt x="17659" y="16582"/>
                  </a:lnTo>
                  <a:lnTo>
                    <a:pt x="18096" y="17455"/>
                  </a:lnTo>
                  <a:lnTo>
                    <a:pt x="18520" y="16145"/>
                  </a:lnTo>
                  <a:lnTo>
                    <a:pt x="18694" y="16800"/>
                  </a:lnTo>
                  <a:lnTo>
                    <a:pt x="18881" y="16800"/>
                  </a:lnTo>
                  <a:lnTo>
                    <a:pt x="19679" y="16145"/>
                  </a:lnTo>
                  <a:lnTo>
                    <a:pt x="20440" y="16800"/>
                  </a:lnTo>
                  <a:lnTo>
                    <a:pt x="21039" y="15927"/>
                  </a:lnTo>
                  <a:lnTo>
                    <a:pt x="21238" y="15273"/>
                  </a:lnTo>
                  <a:lnTo>
                    <a:pt x="21363" y="14182"/>
                  </a:lnTo>
                  <a:lnTo>
                    <a:pt x="21463" y="12218"/>
                  </a:lnTo>
                  <a:lnTo>
                    <a:pt x="21538" y="9164"/>
                  </a:lnTo>
                  <a:lnTo>
                    <a:pt x="21600" y="4800"/>
                  </a:lnTo>
                  <a:lnTo>
                    <a:pt x="21600" y="15927"/>
                  </a:lnTo>
                  <a:lnTo>
                    <a:pt x="21575" y="17455"/>
                  </a:lnTo>
                  <a:lnTo>
                    <a:pt x="21513" y="19200"/>
                  </a:lnTo>
                  <a:lnTo>
                    <a:pt x="21400" y="20727"/>
                  </a:lnTo>
                  <a:lnTo>
                    <a:pt x="20602" y="21600"/>
                  </a:lnTo>
                  <a:lnTo>
                    <a:pt x="20029" y="20727"/>
                  </a:lnTo>
                  <a:lnTo>
                    <a:pt x="19742" y="21164"/>
                  </a:lnTo>
                  <a:lnTo>
                    <a:pt x="18557" y="21164"/>
                  </a:lnTo>
                  <a:lnTo>
                    <a:pt x="18283" y="21600"/>
                  </a:lnTo>
                  <a:lnTo>
                    <a:pt x="17996" y="20945"/>
                  </a:lnTo>
                  <a:lnTo>
                    <a:pt x="17659" y="21600"/>
                  </a:lnTo>
                  <a:lnTo>
                    <a:pt x="16786" y="21164"/>
                  </a:lnTo>
                  <a:lnTo>
                    <a:pt x="16524" y="20291"/>
                  </a:lnTo>
                  <a:lnTo>
                    <a:pt x="15714" y="21164"/>
                  </a:lnTo>
                  <a:lnTo>
                    <a:pt x="15165" y="20073"/>
                  </a:lnTo>
                  <a:lnTo>
                    <a:pt x="14529" y="21164"/>
                  </a:lnTo>
                  <a:lnTo>
                    <a:pt x="14030" y="20509"/>
                  </a:lnTo>
                  <a:lnTo>
                    <a:pt x="13569" y="21164"/>
                  </a:lnTo>
                  <a:lnTo>
                    <a:pt x="13307" y="20509"/>
                  </a:lnTo>
                  <a:lnTo>
                    <a:pt x="13070" y="20727"/>
                  </a:lnTo>
                  <a:lnTo>
                    <a:pt x="12745" y="20727"/>
                  </a:lnTo>
                  <a:lnTo>
                    <a:pt x="12546" y="20073"/>
                  </a:lnTo>
                  <a:lnTo>
                    <a:pt x="12309" y="21164"/>
                  </a:lnTo>
                  <a:lnTo>
                    <a:pt x="12060" y="20073"/>
                  </a:lnTo>
                  <a:lnTo>
                    <a:pt x="11810" y="20291"/>
                  </a:lnTo>
                  <a:lnTo>
                    <a:pt x="11511" y="20727"/>
                  </a:lnTo>
                  <a:lnTo>
                    <a:pt x="11236" y="21164"/>
                  </a:lnTo>
                  <a:lnTo>
                    <a:pt x="10139" y="21164"/>
                  </a:lnTo>
                  <a:lnTo>
                    <a:pt x="9865" y="20727"/>
                  </a:lnTo>
                  <a:lnTo>
                    <a:pt x="9590" y="20727"/>
                  </a:lnTo>
                  <a:lnTo>
                    <a:pt x="8979" y="21600"/>
                  </a:lnTo>
                  <a:lnTo>
                    <a:pt x="8493" y="20509"/>
                  </a:lnTo>
                  <a:lnTo>
                    <a:pt x="7957" y="21600"/>
                  </a:lnTo>
                  <a:lnTo>
                    <a:pt x="7520" y="20727"/>
                  </a:lnTo>
                  <a:lnTo>
                    <a:pt x="7021" y="21600"/>
                  </a:lnTo>
                  <a:lnTo>
                    <a:pt x="6622" y="20727"/>
                  </a:lnTo>
                  <a:lnTo>
                    <a:pt x="6186" y="20727"/>
                  </a:lnTo>
                  <a:lnTo>
                    <a:pt x="5774" y="21164"/>
                  </a:lnTo>
                  <a:lnTo>
                    <a:pt x="4066" y="21164"/>
                  </a:lnTo>
                  <a:lnTo>
                    <a:pt x="3168" y="20727"/>
                  </a:lnTo>
                  <a:lnTo>
                    <a:pt x="2594" y="21164"/>
                  </a:lnTo>
                  <a:lnTo>
                    <a:pt x="1048" y="20509"/>
                  </a:lnTo>
                  <a:lnTo>
                    <a:pt x="187" y="20727"/>
                  </a:lnTo>
                  <a:lnTo>
                    <a:pt x="37" y="19200"/>
                  </a:lnTo>
                  <a:lnTo>
                    <a:pt x="0" y="16582"/>
                  </a:lnTo>
                  <a:lnTo>
                    <a:pt x="0" y="10909"/>
                  </a:lnTo>
                </a:path>
              </a:pathLst>
            </a:custGeom>
            <a:solidFill>
              <a:srgbClr val="000066"/>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grpSp>
      <p:grpSp>
        <p:nvGrpSpPr>
          <p:cNvPr id="2636" name="Group 21"/>
          <p:cNvGrpSpPr/>
          <p:nvPr/>
        </p:nvGrpSpPr>
        <p:grpSpPr>
          <a:xfrm>
            <a:off x="6243637" y="222250"/>
            <a:ext cx="2794001" cy="865188"/>
            <a:chOff x="0" y="0"/>
            <a:chExt cx="2793999" cy="865187"/>
          </a:xfrm>
        </p:grpSpPr>
        <p:sp>
          <p:nvSpPr>
            <p:cNvPr id="2631" name="Freeform 22"/>
            <p:cNvSpPr/>
            <p:nvPr/>
          </p:nvSpPr>
          <p:spPr>
            <a:xfrm>
              <a:off x="0" y="0"/>
              <a:ext cx="2794000" cy="704851"/>
            </a:xfrm>
            <a:custGeom>
              <a:avLst/>
              <a:gdLst/>
              <a:ahLst/>
              <a:cxnLst>
                <a:cxn ang="0">
                  <a:pos x="wd2" y="hd2"/>
                </a:cxn>
                <a:cxn ang="5400000">
                  <a:pos x="wd2" y="hd2"/>
                </a:cxn>
                <a:cxn ang="10800000">
                  <a:pos x="wd2" y="hd2"/>
                </a:cxn>
                <a:cxn ang="16200000">
                  <a:pos x="wd2" y="hd2"/>
                </a:cxn>
              </a:cxnLst>
              <a:rect l="0" t="0" r="r" b="b"/>
              <a:pathLst>
                <a:path w="21600" h="21600" extrusionOk="0">
                  <a:moveTo>
                    <a:pt x="282" y="292"/>
                  </a:moveTo>
                  <a:lnTo>
                    <a:pt x="454" y="0"/>
                  </a:lnTo>
                  <a:lnTo>
                    <a:pt x="20937" y="0"/>
                  </a:lnTo>
                  <a:lnTo>
                    <a:pt x="21170" y="195"/>
                  </a:lnTo>
                  <a:lnTo>
                    <a:pt x="21342" y="730"/>
                  </a:lnTo>
                  <a:lnTo>
                    <a:pt x="21490" y="2141"/>
                  </a:lnTo>
                  <a:lnTo>
                    <a:pt x="21575" y="3746"/>
                  </a:lnTo>
                  <a:lnTo>
                    <a:pt x="21600" y="5595"/>
                  </a:lnTo>
                  <a:lnTo>
                    <a:pt x="21600" y="21600"/>
                  </a:lnTo>
                  <a:lnTo>
                    <a:pt x="0" y="21600"/>
                  </a:lnTo>
                  <a:lnTo>
                    <a:pt x="0" y="4524"/>
                  </a:lnTo>
                  <a:lnTo>
                    <a:pt x="86" y="2384"/>
                  </a:lnTo>
                  <a:lnTo>
                    <a:pt x="160" y="1265"/>
                  </a:lnTo>
                  <a:lnTo>
                    <a:pt x="282" y="292"/>
                  </a:lnTo>
                </a:path>
              </a:pathLst>
            </a:custGeom>
            <a:gradFill flip="none" rotWithShape="1">
              <a:gsLst>
                <a:gs pos="0">
                  <a:srgbClr val="00CCFF"/>
                </a:gs>
                <a:gs pos="100000">
                  <a:schemeClr val="accent3">
                    <a:lumOff val="44000"/>
                  </a:schemeClr>
                </a:gs>
              </a:gsLst>
              <a:lin ang="5400000" scaled="0"/>
            </a:gra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632" name="Freeform 23"/>
            <p:cNvSpPr/>
            <p:nvPr/>
          </p:nvSpPr>
          <p:spPr>
            <a:xfrm>
              <a:off x="0" y="452437"/>
              <a:ext cx="2794000" cy="300039"/>
            </a:xfrm>
            <a:custGeom>
              <a:avLst/>
              <a:gdLst/>
              <a:ahLst/>
              <a:cxnLst>
                <a:cxn ang="0">
                  <a:pos x="wd2" y="hd2"/>
                </a:cxn>
                <a:cxn ang="5400000">
                  <a:pos x="wd2" y="hd2"/>
                </a:cxn>
                <a:cxn ang="10800000">
                  <a:pos x="wd2" y="hd2"/>
                </a:cxn>
                <a:cxn ang="16200000">
                  <a:pos x="wd2" y="hd2"/>
                </a:cxn>
              </a:cxnLst>
              <a:rect l="0" t="0" r="r" b="b"/>
              <a:pathLst>
                <a:path w="21600" h="21600" extrusionOk="0">
                  <a:moveTo>
                    <a:pt x="749" y="6743"/>
                  </a:moveTo>
                  <a:lnTo>
                    <a:pt x="1043" y="7429"/>
                  </a:lnTo>
                  <a:lnTo>
                    <a:pt x="1375" y="6743"/>
                  </a:lnTo>
                  <a:lnTo>
                    <a:pt x="1694" y="7429"/>
                  </a:lnTo>
                  <a:lnTo>
                    <a:pt x="1939" y="9486"/>
                  </a:lnTo>
                  <a:lnTo>
                    <a:pt x="2209" y="11086"/>
                  </a:lnTo>
                  <a:lnTo>
                    <a:pt x="2663" y="9714"/>
                  </a:lnTo>
                  <a:lnTo>
                    <a:pt x="3044" y="8914"/>
                  </a:lnTo>
                  <a:lnTo>
                    <a:pt x="3596" y="8914"/>
                  </a:lnTo>
                  <a:lnTo>
                    <a:pt x="3989" y="7886"/>
                  </a:lnTo>
                  <a:lnTo>
                    <a:pt x="4345" y="8914"/>
                  </a:lnTo>
                  <a:lnTo>
                    <a:pt x="4651" y="10057"/>
                  </a:lnTo>
                  <a:lnTo>
                    <a:pt x="4934" y="10514"/>
                  </a:lnTo>
                  <a:lnTo>
                    <a:pt x="5375" y="8914"/>
                  </a:lnTo>
                  <a:lnTo>
                    <a:pt x="5854" y="8914"/>
                  </a:lnTo>
                  <a:lnTo>
                    <a:pt x="6529" y="9600"/>
                  </a:lnTo>
                  <a:lnTo>
                    <a:pt x="6811" y="11657"/>
                  </a:lnTo>
                  <a:lnTo>
                    <a:pt x="7265" y="11086"/>
                  </a:lnTo>
                  <a:lnTo>
                    <a:pt x="7720" y="7886"/>
                  </a:lnTo>
                  <a:lnTo>
                    <a:pt x="8137" y="6743"/>
                  </a:lnTo>
                  <a:lnTo>
                    <a:pt x="8431" y="7886"/>
                  </a:lnTo>
                  <a:lnTo>
                    <a:pt x="8787" y="10629"/>
                  </a:lnTo>
                  <a:lnTo>
                    <a:pt x="9205" y="11657"/>
                  </a:lnTo>
                  <a:lnTo>
                    <a:pt x="9659" y="9943"/>
                  </a:lnTo>
                  <a:lnTo>
                    <a:pt x="9880" y="9257"/>
                  </a:lnTo>
                  <a:lnTo>
                    <a:pt x="10113" y="10629"/>
                  </a:lnTo>
                  <a:lnTo>
                    <a:pt x="10309" y="8914"/>
                  </a:lnTo>
                  <a:lnTo>
                    <a:pt x="10518" y="6743"/>
                  </a:lnTo>
                  <a:lnTo>
                    <a:pt x="10763" y="4571"/>
                  </a:lnTo>
                  <a:lnTo>
                    <a:pt x="11033" y="4000"/>
                  </a:lnTo>
                  <a:lnTo>
                    <a:pt x="11340" y="4571"/>
                  </a:lnTo>
                  <a:lnTo>
                    <a:pt x="11647" y="3657"/>
                  </a:lnTo>
                  <a:lnTo>
                    <a:pt x="11966" y="2629"/>
                  </a:lnTo>
                  <a:lnTo>
                    <a:pt x="12162" y="2629"/>
                  </a:lnTo>
                  <a:lnTo>
                    <a:pt x="12346" y="2857"/>
                  </a:lnTo>
                  <a:lnTo>
                    <a:pt x="12641" y="5600"/>
                  </a:lnTo>
                  <a:lnTo>
                    <a:pt x="12911" y="5143"/>
                  </a:lnTo>
                  <a:lnTo>
                    <a:pt x="13144" y="7886"/>
                  </a:lnTo>
                  <a:lnTo>
                    <a:pt x="13586" y="7886"/>
                  </a:lnTo>
                  <a:lnTo>
                    <a:pt x="13966" y="6286"/>
                  </a:lnTo>
                  <a:lnTo>
                    <a:pt x="14150" y="8343"/>
                  </a:lnTo>
                  <a:lnTo>
                    <a:pt x="14335" y="10514"/>
                  </a:lnTo>
                  <a:lnTo>
                    <a:pt x="14605" y="9829"/>
                  </a:lnTo>
                  <a:lnTo>
                    <a:pt x="14911" y="11086"/>
                  </a:lnTo>
                  <a:lnTo>
                    <a:pt x="15243" y="9943"/>
                  </a:lnTo>
                  <a:lnTo>
                    <a:pt x="15869" y="11086"/>
                  </a:lnTo>
                  <a:lnTo>
                    <a:pt x="16139" y="12229"/>
                  </a:lnTo>
                  <a:lnTo>
                    <a:pt x="16445" y="9257"/>
                  </a:lnTo>
                  <a:lnTo>
                    <a:pt x="16654" y="9029"/>
                  </a:lnTo>
                  <a:lnTo>
                    <a:pt x="16887" y="10057"/>
                  </a:lnTo>
                  <a:lnTo>
                    <a:pt x="17108" y="9714"/>
                  </a:lnTo>
                  <a:lnTo>
                    <a:pt x="17403" y="6743"/>
                  </a:lnTo>
                  <a:lnTo>
                    <a:pt x="17894" y="5829"/>
                  </a:lnTo>
                  <a:lnTo>
                    <a:pt x="18139" y="6286"/>
                  </a:lnTo>
                  <a:lnTo>
                    <a:pt x="18385" y="6286"/>
                  </a:lnTo>
                  <a:lnTo>
                    <a:pt x="18753" y="2629"/>
                  </a:lnTo>
                  <a:lnTo>
                    <a:pt x="18961" y="1143"/>
                  </a:lnTo>
                  <a:lnTo>
                    <a:pt x="19231" y="1714"/>
                  </a:lnTo>
                  <a:lnTo>
                    <a:pt x="19538" y="5600"/>
                  </a:lnTo>
                  <a:lnTo>
                    <a:pt x="19845" y="3200"/>
                  </a:lnTo>
                  <a:lnTo>
                    <a:pt x="20140" y="0"/>
                  </a:lnTo>
                  <a:lnTo>
                    <a:pt x="20385" y="114"/>
                  </a:lnTo>
                  <a:lnTo>
                    <a:pt x="20680" y="6743"/>
                  </a:lnTo>
                  <a:lnTo>
                    <a:pt x="20900" y="5600"/>
                  </a:lnTo>
                  <a:lnTo>
                    <a:pt x="21220" y="2857"/>
                  </a:lnTo>
                  <a:lnTo>
                    <a:pt x="21477" y="2743"/>
                  </a:lnTo>
                  <a:lnTo>
                    <a:pt x="21600" y="5029"/>
                  </a:lnTo>
                  <a:lnTo>
                    <a:pt x="21600" y="21600"/>
                  </a:lnTo>
                  <a:lnTo>
                    <a:pt x="9082" y="16914"/>
                  </a:lnTo>
                  <a:lnTo>
                    <a:pt x="8922" y="17486"/>
                  </a:lnTo>
                  <a:lnTo>
                    <a:pt x="0" y="15543"/>
                  </a:lnTo>
                  <a:lnTo>
                    <a:pt x="0" y="3429"/>
                  </a:lnTo>
                  <a:lnTo>
                    <a:pt x="123" y="5257"/>
                  </a:lnTo>
                  <a:lnTo>
                    <a:pt x="319" y="5829"/>
                  </a:lnTo>
                  <a:lnTo>
                    <a:pt x="565" y="6057"/>
                  </a:lnTo>
                  <a:lnTo>
                    <a:pt x="749" y="6743"/>
                  </a:lnTo>
                </a:path>
              </a:pathLst>
            </a:custGeom>
            <a:solidFill>
              <a:srgbClr val="003300"/>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633" name="Freeform 24"/>
            <p:cNvSpPr/>
            <p:nvPr/>
          </p:nvSpPr>
          <p:spPr>
            <a:xfrm>
              <a:off x="0" y="554037"/>
              <a:ext cx="2794000" cy="311151"/>
            </a:xfrm>
            <a:custGeom>
              <a:avLst/>
              <a:gdLst/>
              <a:ahLst/>
              <a:cxnLst>
                <a:cxn ang="0">
                  <a:pos x="wd2" y="hd2"/>
                </a:cxn>
                <a:cxn ang="5400000">
                  <a:pos x="wd2" y="hd2"/>
                </a:cxn>
                <a:cxn ang="10800000">
                  <a:pos x="wd2" y="hd2"/>
                </a:cxn>
                <a:cxn ang="16200000">
                  <a:pos x="wd2" y="hd2"/>
                </a:cxn>
              </a:cxnLst>
              <a:rect l="0" t="0" r="r" b="b"/>
              <a:pathLst>
                <a:path w="21600" h="21600" extrusionOk="0">
                  <a:moveTo>
                    <a:pt x="282" y="21049"/>
                  </a:moveTo>
                  <a:lnTo>
                    <a:pt x="454" y="21380"/>
                  </a:lnTo>
                  <a:lnTo>
                    <a:pt x="663" y="21600"/>
                  </a:lnTo>
                  <a:lnTo>
                    <a:pt x="20937" y="21600"/>
                  </a:lnTo>
                  <a:lnTo>
                    <a:pt x="21170" y="21269"/>
                  </a:lnTo>
                  <a:lnTo>
                    <a:pt x="21342" y="20829"/>
                  </a:lnTo>
                  <a:lnTo>
                    <a:pt x="21490" y="19616"/>
                  </a:lnTo>
                  <a:lnTo>
                    <a:pt x="21575" y="18184"/>
                  </a:lnTo>
                  <a:lnTo>
                    <a:pt x="21600" y="16531"/>
                  </a:lnTo>
                  <a:lnTo>
                    <a:pt x="21600" y="2535"/>
                  </a:lnTo>
                  <a:lnTo>
                    <a:pt x="21416" y="0"/>
                  </a:lnTo>
                  <a:lnTo>
                    <a:pt x="21305" y="771"/>
                  </a:lnTo>
                  <a:lnTo>
                    <a:pt x="21220" y="3086"/>
                  </a:lnTo>
                  <a:lnTo>
                    <a:pt x="21146" y="5841"/>
                  </a:lnTo>
                  <a:lnTo>
                    <a:pt x="21060" y="5731"/>
                  </a:lnTo>
                  <a:lnTo>
                    <a:pt x="20937" y="5510"/>
                  </a:lnTo>
                  <a:lnTo>
                    <a:pt x="20680" y="4078"/>
                  </a:lnTo>
                  <a:lnTo>
                    <a:pt x="20508" y="2865"/>
                  </a:lnTo>
                  <a:lnTo>
                    <a:pt x="20238" y="2535"/>
                  </a:lnTo>
                  <a:lnTo>
                    <a:pt x="19943" y="3747"/>
                  </a:lnTo>
                  <a:lnTo>
                    <a:pt x="19673" y="5731"/>
                  </a:lnTo>
                  <a:lnTo>
                    <a:pt x="19489" y="4298"/>
                  </a:lnTo>
                  <a:lnTo>
                    <a:pt x="19317" y="4078"/>
                  </a:lnTo>
                  <a:lnTo>
                    <a:pt x="19072" y="2865"/>
                  </a:lnTo>
                  <a:lnTo>
                    <a:pt x="18826" y="3306"/>
                  </a:lnTo>
                  <a:lnTo>
                    <a:pt x="18655" y="4629"/>
                  </a:lnTo>
                  <a:lnTo>
                    <a:pt x="18581" y="6502"/>
                  </a:lnTo>
                  <a:lnTo>
                    <a:pt x="18385" y="5731"/>
                  </a:lnTo>
                  <a:lnTo>
                    <a:pt x="18102" y="5731"/>
                  </a:lnTo>
                  <a:lnTo>
                    <a:pt x="17734" y="4959"/>
                  </a:lnTo>
                  <a:lnTo>
                    <a:pt x="17415" y="6502"/>
                  </a:lnTo>
                  <a:lnTo>
                    <a:pt x="17133" y="4078"/>
                  </a:lnTo>
                  <a:lnTo>
                    <a:pt x="16765" y="5731"/>
                  </a:lnTo>
                  <a:lnTo>
                    <a:pt x="16409" y="9478"/>
                  </a:lnTo>
                  <a:lnTo>
                    <a:pt x="16126" y="8045"/>
                  </a:lnTo>
                  <a:lnTo>
                    <a:pt x="15869" y="6722"/>
                  </a:lnTo>
                  <a:lnTo>
                    <a:pt x="15586" y="5841"/>
                  </a:lnTo>
                  <a:lnTo>
                    <a:pt x="15218" y="6502"/>
                  </a:lnTo>
                  <a:lnTo>
                    <a:pt x="14654" y="7604"/>
                  </a:lnTo>
                  <a:lnTo>
                    <a:pt x="14150" y="6392"/>
                  </a:lnTo>
                  <a:lnTo>
                    <a:pt x="13930" y="6943"/>
                  </a:lnTo>
                  <a:lnTo>
                    <a:pt x="13647" y="5731"/>
                  </a:lnTo>
                  <a:lnTo>
                    <a:pt x="13463" y="4408"/>
                  </a:lnTo>
                  <a:lnTo>
                    <a:pt x="13242" y="4078"/>
                  </a:lnTo>
                  <a:lnTo>
                    <a:pt x="12850" y="4959"/>
                  </a:lnTo>
                  <a:lnTo>
                    <a:pt x="12346" y="7494"/>
                  </a:lnTo>
                  <a:lnTo>
                    <a:pt x="11929" y="5180"/>
                  </a:lnTo>
                  <a:lnTo>
                    <a:pt x="11573" y="5841"/>
                  </a:lnTo>
                  <a:lnTo>
                    <a:pt x="11242" y="9037"/>
                  </a:lnTo>
                  <a:lnTo>
                    <a:pt x="10628" y="6722"/>
                  </a:lnTo>
                  <a:lnTo>
                    <a:pt x="10174" y="7824"/>
                  </a:lnTo>
                  <a:lnTo>
                    <a:pt x="9867" y="6722"/>
                  </a:lnTo>
                  <a:lnTo>
                    <a:pt x="9413" y="7273"/>
                  </a:lnTo>
                  <a:lnTo>
                    <a:pt x="8959" y="9037"/>
                  </a:lnTo>
                  <a:lnTo>
                    <a:pt x="8640" y="8376"/>
                  </a:lnTo>
                  <a:lnTo>
                    <a:pt x="8002" y="7824"/>
                  </a:lnTo>
                  <a:lnTo>
                    <a:pt x="7597" y="9037"/>
                  </a:lnTo>
                  <a:lnTo>
                    <a:pt x="6910" y="8045"/>
                  </a:lnTo>
                  <a:lnTo>
                    <a:pt x="6345" y="7273"/>
                  </a:lnTo>
                  <a:lnTo>
                    <a:pt x="5744" y="5731"/>
                  </a:lnTo>
                  <a:lnTo>
                    <a:pt x="5179" y="7273"/>
                  </a:lnTo>
                  <a:lnTo>
                    <a:pt x="4529" y="4078"/>
                  </a:lnTo>
                  <a:lnTo>
                    <a:pt x="4038" y="4078"/>
                  </a:lnTo>
                  <a:lnTo>
                    <a:pt x="3694" y="6061"/>
                  </a:lnTo>
                  <a:lnTo>
                    <a:pt x="3485" y="4518"/>
                  </a:lnTo>
                  <a:lnTo>
                    <a:pt x="3215" y="5510"/>
                  </a:lnTo>
                  <a:lnTo>
                    <a:pt x="2860" y="5731"/>
                  </a:lnTo>
                  <a:lnTo>
                    <a:pt x="2516" y="6282"/>
                  </a:lnTo>
                  <a:lnTo>
                    <a:pt x="2099" y="7604"/>
                  </a:lnTo>
                  <a:lnTo>
                    <a:pt x="1755" y="6061"/>
                  </a:lnTo>
                  <a:lnTo>
                    <a:pt x="1424" y="6833"/>
                  </a:lnTo>
                  <a:lnTo>
                    <a:pt x="982" y="7494"/>
                  </a:lnTo>
                  <a:lnTo>
                    <a:pt x="712" y="6833"/>
                  </a:lnTo>
                  <a:lnTo>
                    <a:pt x="196" y="6502"/>
                  </a:lnTo>
                  <a:lnTo>
                    <a:pt x="0" y="8045"/>
                  </a:lnTo>
                  <a:lnTo>
                    <a:pt x="25" y="12784"/>
                  </a:lnTo>
                  <a:lnTo>
                    <a:pt x="49" y="16861"/>
                  </a:lnTo>
                  <a:lnTo>
                    <a:pt x="160" y="20278"/>
                  </a:lnTo>
                  <a:lnTo>
                    <a:pt x="282" y="21049"/>
                  </a:lnTo>
                </a:path>
              </a:pathLst>
            </a:custGeom>
            <a:gradFill flip="none" rotWithShape="1">
              <a:gsLst>
                <a:gs pos="0">
                  <a:srgbClr val="CC6600"/>
                </a:gs>
                <a:gs pos="100000">
                  <a:srgbClr val="000000"/>
                </a:gs>
              </a:gsLst>
              <a:lin ang="5400000" scaled="0"/>
            </a:gra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634" name="Freeform 25"/>
            <p:cNvSpPr/>
            <p:nvPr/>
          </p:nvSpPr>
          <p:spPr>
            <a:xfrm>
              <a:off x="15875" y="19050"/>
              <a:ext cx="2749550" cy="401638"/>
            </a:xfrm>
            <a:custGeom>
              <a:avLst/>
              <a:gdLst/>
              <a:ahLst/>
              <a:cxnLst>
                <a:cxn ang="0">
                  <a:pos x="wd2" y="hd2"/>
                </a:cxn>
                <a:cxn ang="5400000">
                  <a:pos x="wd2" y="hd2"/>
                </a:cxn>
                <a:cxn ang="10800000">
                  <a:pos x="wd2" y="hd2"/>
                </a:cxn>
                <a:cxn ang="16200000">
                  <a:pos x="wd2" y="hd2"/>
                </a:cxn>
              </a:cxnLst>
              <a:rect l="0" t="0" r="r" b="b"/>
              <a:pathLst>
                <a:path w="21600" h="21600" extrusionOk="0">
                  <a:moveTo>
                    <a:pt x="0" y="10501"/>
                  </a:moveTo>
                  <a:lnTo>
                    <a:pt x="0" y="21600"/>
                  </a:lnTo>
                  <a:lnTo>
                    <a:pt x="50" y="17331"/>
                  </a:lnTo>
                  <a:lnTo>
                    <a:pt x="62" y="13916"/>
                  </a:lnTo>
                  <a:lnTo>
                    <a:pt x="87" y="7855"/>
                  </a:lnTo>
                  <a:lnTo>
                    <a:pt x="150" y="4866"/>
                  </a:lnTo>
                  <a:lnTo>
                    <a:pt x="274" y="3927"/>
                  </a:lnTo>
                  <a:lnTo>
                    <a:pt x="599" y="3244"/>
                  </a:lnTo>
                  <a:lnTo>
                    <a:pt x="1023" y="3415"/>
                  </a:lnTo>
                  <a:lnTo>
                    <a:pt x="2020" y="3415"/>
                  </a:lnTo>
                  <a:lnTo>
                    <a:pt x="2469" y="3927"/>
                  </a:lnTo>
                  <a:lnTo>
                    <a:pt x="3105" y="3415"/>
                  </a:lnTo>
                  <a:lnTo>
                    <a:pt x="3841" y="3757"/>
                  </a:lnTo>
                  <a:lnTo>
                    <a:pt x="4377" y="3586"/>
                  </a:lnTo>
                  <a:lnTo>
                    <a:pt x="5450" y="3927"/>
                  </a:lnTo>
                  <a:lnTo>
                    <a:pt x="5824" y="3927"/>
                  </a:lnTo>
                  <a:lnTo>
                    <a:pt x="6547" y="3415"/>
                  </a:lnTo>
                  <a:lnTo>
                    <a:pt x="6784" y="4098"/>
                  </a:lnTo>
                  <a:lnTo>
                    <a:pt x="7458" y="3415"/>
                  </a:lnTo>
                  <a:lnTo>
                    <a:pt x="8480" y="3927"/>
                  </a:lnTo>
                  <a:lnTo>
                    <a:pt x="8830" y="4525"/>
                  </a:lnTo>
                  <a:lnTo>
                    <a:pt x="9366" y="3927"/>
                  </a:lnTo>
                  <a:lnTo>
                    <a:pt x="9827" y="4696"/>
                  </a:lnTo>
                  <a:lnTo>
                    <a:pt x="10201" y="4696"/>
                  </a:lnTo>
                  <a:lnTo>
                    <a:pt x="10950" y="3927"/>
                  </a:lnTo>
                  <a:lnTo>
                    <a:pt x="11661" y="4525"/>
                  </a:lnTo>
                  <a:lnTo>
                    <a:pt x="12297" y="5379"/>
                  </a:lnTo>
                  <a:lnTo>
                    <a:pt x="12496" y="5549"/>
                  </a:lnTo>
                  <a:lnTo>
                    <a:pt x="13357" y="5037"/>
                  </a:lnTo>
                  <a:lnTo>
                    <a:pt x="14155" y="4610"/>
                  </a:lnTo>
                  <a:lnTo>
                    <a:pt x="14342" y="4354"/>
                  </a:lnTo>
                  <a:lnTo>
                    <a:pt x="14641" y="4525"/>
                  </a:lnTo>
                  <a:lnTo>
                    <a:pt x="15477" y="4781"/>
                  </a:lnTo>
                  <a:lnTo>
                    <a:pt x="16113" y="4098"/>
                  </a:lnTo>
                  <a:lnTo>
                    <a:pt x="16449" y="4354"/>
                  </a:lnTo>
                  <a:lnTo>
                    <a:pt x="16961" y="4525"/>
                  </a:lnTo>
                  <a:lnTo>
                    <a:pt x="17397" y="3927"/>
                  </a:lnTo>
                  <a:lnTo>
                    <a:pt x="17684" y="3415"/>
                  </a:lnTo>
                  <a:lnTo>
                    <a:pt x="18071" y="4269"/>
                  </a:lnTo>
                  <a:lnTo>
                    <a:pt x="18881" y="4525"/>
                  </a:lnTo>
                  <a:lnTo>
                    <a:pt x="19418" y="3415"/>
                  </a:lnTo>
                  <a:lnTo>
                    <a:pt x="20203" y="4525"/>
                  </a:lnTo>
                  <a:lnTo>
                    <a:pt x="21051" y="4525"/>
                  </a:lnTo>
                  <a:lnTo>
                    <a:pt x="21238" y="6318"/>
                  </a:lnTo>
                  <a:lnTo>
                    <a:pt x="21363" y="7257"/>
                  </a:lnTo>
                  <a:lnTo>
                    <a:pt x="21463" y="9135"/>
                  </a:lnTo>
                  <a:lnTo>
                    <a:pt x="21538" y="12379"/>
                  </a:lnTo>
                  <a:lnTo>
                    <a:pt x="21600" y="16734"/>
                  </a:lnTo>
                  <a:lnTo>
                    <a:pt x="21600" y="5549"/>
                  </a:lnTo>
                  <a:lnTo>
                    <a:pt x="21563" y="4013"/>
                  </a:lnTo>
                  <a:lnTo>
                    <a:pt x="21513" y="2220"/>
                  </a:lnTo>
                  <a:lnTo>
                    <a:pt x="21201" y="1025"/>
                  </a:lnTo>
                  <a:lnTo>
                    <a:pt x="20029" y="768"/>
                  </a:lnTo>
                  <a:lnTo>
                    <a:pt x="19754" y="171"/>
                  </a:lnTo>
                  <a:lnTo>
                    <a:pt x="18831" y="171"/>
                  </a:lnTo>
                  <a:lnTo>
                    <a:pt x="18557" y="427"/>
                  </a:lnTo>
                  <a:lnTo>
                    <a:pt x="17996" y="512"/>
                  </a:lnTo>
                  <a:lnTo>
                    <a:pt x="17584" y="256"/>
                  </a:lnTo>
                  <a:lnTo>
                    <a:pt x="16824" y="1110"/>
                  </a:lnTo>
                  <a:lnTo>
                    <a:pt x="15240" y="512"/>
                  </a:lnTo>
                  <a:lnTo>
                    <a:pt x="14741" y="768"/>
                  </a:lnTo>
                  <a:lnTo>
                    <a:pt x="13868" y="1281"/>
                  </a:lnTo>
                  <a:lnTo>
                    <a:pt x="13307" y="854"/>
                  </a:lnTo>
                  <a:lnTo>
                    <a:pt x="12745" y="768"/>
                  </a:lnTo>
                  <a:lnTo>
                    <a:pt x="12297" y="768"/>
                  </a:lnTo>
                  <a:lnTo>
                    <a:pt x="11810" y="1195"/>
                  </a:lnTo>
                  <a:lnTo>
                    <a:pt x="11511" y="598"/>
                  </a:lnTo>
                  <a:lnTo>
                    <a:pt x="10463" y="768"/>
                  </a:lnTo>
                  <a:lnTo>
                    <a:pt x="10139" y="768"/>
                  </a:lnTo>
                  <a:lnTo>
                    <a:pt x="9590" y="598"/>
                  </a:lnTo>
                  <a:lnTo>
                    <a:pt x="8493" y="854"/>
                  </a:lnTo>
                  <a:lnTo>
                    <a:pt x="7520" y="598"/>
                  </a:lnTo>
                  <a:lnTo>
                    <a:pt x="6622" y="598"/>
                  </a:lnTo>
                  <a:lnTo>
                    <a:pt x="6186" y="768"/>
                  </a:lnTo>
                  <a:lnTo>
                    <a:pt x="5774" y="342"/>
                  </a:lnTo>
                  <a:lnTo>
                    <a:pt x="4377" y="342"/>
                  </a:lnTo>
                  <a:lnTo>
                    <a:pt x="3155" y="598"/>
                  </a:lnTo>
                  <a:lnTo>
                    <a:pt x="2594" y="342"/>
                  </a:lnTo>
                  <a:lnTo>
                    <a:pt x="1933" y="598"/>
                  </a:lnTo>
                  <a:lnTo>
                    <a:pt x="1085" y="0"/>
                  </a:lnTo>
                  <a:lnTo>
                    <a:pt x="561" y="0"/>
                  </a:lnTo>
                  <a:lnTo>
                    <a:pt x="349" y="171"/>
                  </a:lnTo>
                  <a:lnTo>
                    <a:pt x="187" y="768"/>
                  </a:lnTo>
                  <a:lnTo>
                    <a:pt x="50" y="2391"/>
                  </a:lnTo>
                  <a:lnTo>
                    <a:pt x="0" y="4952"/>
                  </a:lnTo>
                  <a:lnTo>
                    <a:pt x="0" y="10501"/>
                  </a:lnTo>
                </a:path>
              </a:pathLst>
            </a:custGeom>
            <a:solidFill>
              <a:schemeClr val="accent3">
                <a:lumOff val="44000"/>
              </a:schemeClr>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635" name="Freeform 26"/>
            <p:cNvSpPr/>
            <p:nvPr/>
          </p:nvSpPr>
          <p:spPr>
            <a:xfrm>
              <a:off x="20637" y="660400"/>
              <a:ext cx="2749550" cy="161926"/>
            </a:xfrm>
            <a:custGeom>
              <a:avLst/>
              <a:gdLst/>
              <a:ahLst/>
              <a:cxnLst>
                <a:cxn ang="0">
                  <a:pos x="wd2" y="hd2"/>
                </a:cxn>
                <a:cxn ang="5400000">
                  <a:pos x="wd2" y="hd2"/>
                </a:cxn>
                <a:cxn ang="10800000">
                  <a:pos x="wd2" y="hd2"/>
                </a:cxn>
                <a:cxn ang="16200000">
                  <a:pos x="wd2" y="hd2"/>
                </a:cxn>
              </a:cxnLst>
              <a:rect l="0" t="0" r="r" b="b"/>
              <a:pathLst>
                <a:path w="21600" h="21600" extrusionOk="0">
                  <a:moveTo>
                    <a:pt x="0" y="11012"/>
                  </a:moveTo>
                  <a:lnTo>
                    <a:pt x="0" y="0"/>
                  </a:lnTo>
                  <a:lnTo>
                    <a:pt x="50" y="4235"/>
                  </a:lnTo>
                  <a:lnTo>
                    <a:pt x="62" y="7624"/>
                  </a:lnTo>
                  <a:lnTo>
                    <a:pt x="75" y="13765"/>
                  </a:lnTo>
                  <a:lnTo>
                    <a:pt x="150" y="16518"/>
                  </a:lnTo>
                  <a:lnTo>
                    <a:pt x="274" y="17576"/>
                  </a:lnTo>
                  <a:lnTo>
                    <a:pt x="412" y="16941"/>
                  </a:lnTo>
                  <a:lnTo>
                    <a:pt x="599" y="16518"/>
                  </a:lnTo>
                  <a:lnTo>
                    <a:pt x="923" y="16306"/>
                  </a:lnTo>
                  <a:lnTo>
                    <a:pt x="1122" y="16518"/>
                  </a:lnTo>
                  <a:lnTo>
                    <a:pt x="1285" y="16518"/>
                  </a:lnTo>
                  <a:lnTo>
                    <a:pt x="1646" y="16941"/>
                  </a:lnTo>
                  <a:lnTo>
                    <a:pt x="1783" y="17153"/>
                  </a:lnTo>
                  <a:lnTo>
                    <a:pt x="1945" y="17365"/>
                  </a:lnTo>
                  <a:lnTo>
                    <a:pt x="2220" y="16518"/>
                  </a:lnTo>
                  <a:lnTo>
                    <a:pt x="2519" y="16306"/>
                  </a:lnTo>
                  <a:lnTo>
                    <a:pt x="2881" y="16094"/>
                  </a:lnTo>
                  <a:lnTo>
                    <a:pt x="3317" y="17365"/>
                  </a:lnTo>
                  <a:lnTo>
                    <a:pt x="3879" y="18000"/>
                  </a:lnTo>
                  <a:lnTo>
                    <a:pt x="4190" y="17365"/>
                  </a:lnTo>
                  <a:lnTo>
                    <a:pt x="4377" y="18000"/>
                  </a:lnTo>
                  <a:lnTo>
                    <a:pt x="4864" y="18000"/>
                  </a:lnTo>
                  <a:lnTo>
                    <a:pt x="5038" y="16941"/>
                  </a:lnTo>
                  <a:lnTo>
                    <a:pt x="5250" y="17576"/>
                  </a:lnTo>
                  <a:lnTo>
                    <a:pt x="5824" y="17576"/>
                  </a:lnTo>
                  <a:lnTo>
                    <a:pt x="6547" y="18000"/>
                  </a:lnTo>
                  <a:lnTo>
                    <a:pt x="6797" y="17365"/>
                  </a:lnTo>
                  <a:lnTo>
                    <a:pt x="7358" y="16518"/>
                  </a:lnTo>
                  <a:lnTo>
                    <a:pt x="7732" y="16306"/>
                  </a:lnTo>
                  <a:lnTo>
                    <a:pt x="8181" y="16941"/>
                  </a:lnTo>
                  <a:lnTo>
                    <a:pt x="8480" y="17576"/>
                  </a:lnTo>
                  <a:lnTo>
                    <a:pt x="8830" y="16941"/>
                  </a:lnTo>
                  <a:lnTo>
                    <a:pt x="9441" y="17576"/>
                  </a:lnTo>
                  <a:lnTo>
                    <a:pt x="9827" y="16729"/>
                  </a:lnTo>
                  <a:lnTo>
                    <a:pt x="10201" y="16729"/>
                  </a:lnTo>
                  <a:lnTo>
                    <a:pt x="10600" y="15671"/>
                  </a:lnTo>
                  <a:lnTo>
                    <a:pt x="11099" y="16941"/>
                  </a:lnTo>
                  <a:lnTo>
                    <a:pt x="11748" y="15882"/>
                  </a:lnTo>
                  <a:lnTo>
                    <a:pt x="12496" y="15882"/>
                  </a:lnTo>
                  <a:lnTo>
                    <a:pt x="13157" y="16518"/>
                  </a:lnTo>
                  <a:lnTo>
                    <a:pt x="13544" y="15459"/>
                  </a:lnTo>
                  <a:lnTo>
                    <a:pt x="13980" y="15671"/>
                  </a:lnTo>
                  <a:lnTo>
                    <a:pt x="14155" y="16941"/>
                  </a:lnTo>
                  <a:lnTo>
                    <a:pt x="14342" y="17153"/>
                  </a:lnTo>
                  <a:lnTo>
                    <a:pt x="14915" y="16518"/>
                  </a:lnTo>
                  <a:lnTo>
                    <a:pt x="15427" y="17153"/>
                  </a:lnTo>
                  <a:lnTo>
                    <a:pt x="16113" y="17365"/>
                  </a:lnTo>
                  <a:lnTo>
                    <a:pt x="16312" y="17153"/>
                  </a:lnTo>
                  <a:lnTo>
                    <a:pt x="16449" y="17153"/>
                  </a:lnTo>
                  <a:lnTo>
                    <a:pt x="16612" y="16306"/>
                  </a:lnTo>
                  <a:lnTo>
                    <a:pt x="16961" y="16941"/>
                  </a:lnTo>
                  <a:lnTo>
                    <a:pt x="17123" y="17365"/>
                  </a:lnTo>
                  <a:lnTo>
                    <a:pt x="17235" y="16941"/>
                  </a:lnTo>
                  <a:lnTo>
                    <a:pt x="17385" y="17576"/>
                  </a:lnTo>
                  <a:lnTo>
                    <a:pt x="17659" y="16518"/>
                  </a:lnTo>
                  <a:lnTo>
                    <a:pt x="18096" y="17365"/>
                  </a:lnTo>
                  <a:lnTo>
                    <a:pt x="18520" y="16094"/>
                  </a:lnTo>
                  <a:lnTo>
                    <a:pt x="18694" y="16941"/>
                  </a:lnTo>
                  <a:lnTo>
                    <a:pt x="18881" y="16941"/>
                  </a:lnTo>
                  <a:lnTo>
                    <a:pt x="19679" y="16094"/>
                  </a:lnTo>
                  <a:lnTo>
                    <a:pt x="20440" y="16941"/>
                  </a:lnTo>
                  <a:lnTo>
                    <a:pt x="21039" y="15882"/>
                  </a:lnTo>
                  <a:lnTo>
                    <a:pt x="21238" y="15247"/>
                  </a:lnTo>
                  <a:lnTo>
                    <a:pt x="21363" y="14188"/>
                  </a:lnTo>
                  <a:lnTo>
                    <a:pt x="21463" y="12282"/>
                  </a:lnTo>
                  <a:lnTo>
                    <a:pt x="21538" y="9106"/>
                  </a:lnTo>
                  <a:lnTo>
                    <a:pt x="21600" y="4871"/>
                  </a:lnTo>
                  <a:lnTo>
                    <a:pt x="21600" y="15882"/>
                  </a:lnTo>
                  <a:lnTo>
                    <a:pt x="21575" y="17365"/>
                  </a:lnTo>
                  <a:lnTo>
                    <a:pt x="21513" y="19271"/>
                  </a:lnTo>
                  <a:lnTo>
                    <a:pt x="21400" y="20753"/>
                  </a:lnTo>
                  <a:lnTo>
                    <a:pt x="20602" y="21600"/>
                  </a:lnTo>
                  <a:lnTo>
                    <a:pt x="20029" y="20753"/>
                  </a:lnTo>
                  <a:lnTo>
                    <a:pt x="19742" y="21176"/>
                  </a:lnTo>
                  <a:lnTo>
                    <a:pt x="18557" y="21176"/>
                  </a:lnTo>
                  <a:lnTo>
                    <a:pt x="18283" y="21600"/>
                  </a:lnTo>
                  <a:lnTo>
                    <a:pt x="17996" y="20965"/>
                  </a:lnTo>
                  <a:lnTo>
                    <a:pt x="17659" y="21600"/>
                  </a:lnTo>
                  <a:lnTo>
                    <a:pt x="16786" y="21176"/>
                  </a:lnTo>
                  <a:lnTo>
                    <a:pt x="16524" y="20329"/>
                  </a:lnTo>
                  <a:lnTo>
                    <a:pt x="15714" y="21176"/>
                  </a:lnTo>
                  <a:lnTo>
                    <a:pt x="15165" y="20118"/>
                  </a:lnTo>
                  <a:lnTo>
                    <a:pt x="14529" y="21176"/>
                  </a:lnTo>
                  <a:lnTo>
                    <a:pt x="14030" y="20541"/>
                  </a:lnTo>
                  <a:lnTo>
                    <a:pt x="13569" y="21176"/>
                  </a:lnTo>
                  <a:lnTo>
                    <a:pt x="13307" y="20541"/>
                  </a:lnTo>
                  <a:lnTo>
                    <a:pt x="13070" y="20753"/>
                  </a:lnTo>
                  <a:lnTo>
                    <a:pt x="12745" y="20753"/>
                  </a:lnTo>
                  <a:lnTo>
                    <a:pt x="12546" y="20118"/>
                  </a:lnTo>
                  <a:lnTo>
                    <a:pt x="12309" y="21176"/>
                  </a:lnTo>
                  <a:lnTo>
                    <a:pt x="12060" y="20118"/>
                  </a:lnTo>
                  <a:lnTo>
                    <a:pt x="11810" y="20329"/>
                  </a:lnTo>
                  <a:lnTo>
                    <a:pt x="11511" y="20753"/>
                  </a:lnTo>
                  <a:lnTo>
                    <a:pt x="11236" y="21176"/>
                  </a:lnTo>
                  <a:lnTo>
                    <a:pt x="10139" y="21176"/>
                  </a:lnTo>
                  <a:lnTo>
                    <a:pt x="9865" y="20753"/>
                  </a:lnTo>
                  <a:lnTo>
                    <a:pt x="9590" y="20753"/>
                  </a:lnTo>
                  <a:lnTo>
                    <a:pt x="8979" y="21600"/>
                  </a:lnTo>
                  <a:lnTo>
                    <a:pt x="8493" y="20541"/>
                  </a:lnTo>
                  <a:lnTo>
                    <a:pt x="7957" y="21600"/>
                  </a:lnTo>
                  <a:lnTo>
                    <a:pt x="7520" y="20753"/>
                  </a:lnTo>
                  <a:lnTo>
                    <a:pt x="7021" y="21600"/>
                  </a:lnTo>
                  <a:lnTo>
                    <a:pt x="6622" y="20753"/>
                  </a:lnTo>
                  <a:lnTo>
                    <a:pt x="6186" y="20753"/>
                  </a:lnTo>
                  <a:lnTo>
                    <a:pt x="5774" y="21176"/>
                  </a:lnTo>
                  <a:lnTo>
                    <a:pt x="4066" y="21176"/>
                  </a:lnTo>
                  <a:lnTo>
                    <a:pt x="3168" y="20753"/>
                  </a:lnTo>
                  <a:lnTo>
                    <a:pt x="2594" y="21176"/>
                  </a:lnTo>
                  <a:lnTo>
                    <a:pt x="1048" y="20541"/>
                  </a:lnTo>
                  <a:lnTo>
                    <a:pt x="187" y="20753"/>
                  </a:lnTo>
                  <a:lnTo>
                    <a:pt x="37" y="19059"/>
                  </a:lnTo>
                  <a:lnTo>
                    <a:pt x="0" y="16518"/>
                  </a:lnTo>
                  <a:lnTo>
                    <a:pt x="0" y="11012"/>
                  </a:lnTo>
                </a:path>
              </a:pathLst>
            </a:custGeom>
            <a:solidFill>
              <a:srgbClr val="000066"/>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grpSp>
      <p:sp>
        <p:nvSpPr>
          <p:cNvPr id="2637" name="Title Text"/>
          <p:cNvSpPr txBox="1">
            <a:spLocks noGrp="1"/>
          </p:cNvSpPr>
          <p:nvPr>
            <p:ph type="title"/>
          </p:nvPr>
        </p:nvSpPr>
        <p:spPr>
          <a:xfrm>
            <a:off x="685800" y="2286000"/>
            <a:ext cx="7772400" cy="1143000"/>
          </a:xfrm>
          <a:prstGeom prst="rect">
            <a:avLst/>
          </a:prstGeom>
        </p:spPr>
        <p:txBody>
          <a:bodyPr/>
          <a:lstStyle>
            <a:lvl1pPr>
              <a:defRPr b="1">
                <a:solidFill>
                  <a:srgbClr val="FFFFCC"/>
                </a:solidFill>
                <a:effectLst>
                  <a:outerShdw blurRad="38100" dist="38100" dir="2700000" rotWithShape="0">
                    <a:srgbClr val="000000">
                      <a:alpha val="43137"/>
                    </a:srgbClr>
                  </a:outerShdw>
                </a:effectLst>
              </a:defRPr>
            </a:lvl1pPr>
          </a:lstStyle>
          <a:p>
            <a:r>
              <a:t>Title Text</a:t>
            </a:r>
          </a:p>
        </p:txBody>
      </p:sp>
      <p:sp>
        <p:nvSpPr>
          <p:cNvPr id="2638"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a:solidFill>
                  <a:srgbClr val="FFFFCC"/>
                </a:solidFill>
                <a:effectLst>
                  <a:outerShdw blurRad="38100" dist="38100" dir="2700000" rotWithShape="0">
                    <a:srgbClr val="000000">
                      <a:alpha val="43137"/>
                    </a:srgbClr>
                  </a:outerShdw>
                </a:effectLst>
              </a:defRPr>
            </a:lvl1pPr>
            <a:lvl2pPr algn="ctr">
              <a:buSzPct val="75000"/>
              <a:buChar char="❖"/>
              <a:defRPr b="1">
                <a:solidFill>
                  <a:srgbClr val="FFFFCC"/>
                </a:solidFill>
                <a:effectLst>
                  <a:outerShdw blurRad="38100" dist="38100" dir="2700000" rotWithShape="0">
                    <a:srgbClr val="000000">
                      <a:alpha val="43137"/>
                    </a:srgbClr>
                  </a:outerShdw>
                </a:effectLst>
              </a:defRPr>
            </a:lvl2pPr>
            <a:lvl3pPr algn="ctr">
              <a:buSzPct val="75000"/>
              <a:buChar char="❖"/>
              <a:defRPr b="1">
                <a:solidFill>
                  <a:srgbClr val="FFFFCC"/>
                </a:solidFill>
                <a:effectLst>
                  <a:outerShdw blurRad="38100" dist="38100" dir="2700000" rotWithShape="0">
                    <a:srgbClr val="000000">
                      <a:alpha val="43137"/>
                    </a:srgbClr>
                  </a:outerShdw>
                </a:effectLst>
              </a:defRPr>
            </a:lvl3pPr>
            <a:lvl4pPr algn="ctr">
              <a:buSzPct val="75000"/>
              <a:buChar char="❖"/>
              <a:defRPr b="1">
                <a:solidFill>
                  <a:srgbClr val="FFFFCC"/>
                </a:solidFill>
                <a:effectLst>
                  <a:outerShdw blurRad="38100" dist="38100" dir="2700000" rotWithShape="0">
                    <a:srgbClr val="000000">
                      <a:alpha val="43137"/>
                    </a:srgbClr>
                  </a:outerShdw>
                </a:effectLst>
              </a:defRPr>
            </a:lvl4pPr>
            <a:lvl5pPr algn="ctr">
              <a:buSzPct val="75000"/>
              <a:buChar char="❖"/>
              <a:defRPr b="1">
                <a:solidFill>
                  <a:srgbClr val="FFFFCC"/>
                </a:solidFill>
                <a:effectLst>
                  <a:outerShdw blurRad="38100" dist="38100" dir="2700000" rotWithShape="0">
                    <a:srgbClr val="000000">
                      <a:alpha val="43137"/>
                    </a:srgbClr>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2639" name="Slide Number"/>
          <p:cNvSpPr txBox="1">
            <a:spLocks noGrp="1"/>
          </p:cNvSpPr>
          <p:nvPr>
            <p:ph type="sldNum" sz="quarter" idx="2"/>
          </p:nvPr>
        </p:nvSpPr>
        <p:spPr>
          <a:prstGeom prst="rect">
            <a:avLst/>
          </a:prstGeom>
        </p:spPr>
        <p:txBody>
          <a:bodyPr/>
          <a:lstStyle>
            <a:lvl1pPr>
              <a:defRPr>
                <a:solidFill>
                  <a:srgbClr val="FFFFCC"/>
                </a:solidFill>
              </a:defRPr>
            </a:lvl1pPr>
          </a:lstStyle>
          <a:p>
            <a:fld id="{86CB4B4D-7CA3-9044-876B-883B54F8677D}" type="slidenum">
              <a:t>‹#›</a:t>
            </a:fld>
            <a:endParaRPr/>
          </a:p>
        </p:txBody>
      </p:sp>
    </p:spTree>
    <p:extLst>
      <p:ext uri="{BB962C8B-B14F-4D97-AF65-F5344CB8AC3E}">
        <p14:creationId xmlns:p14="http://schemas.microsoft.com/office/powerpoint/2010/main" val="4278572044"/>
      </p:ext>
    </p:extLst>
  </p:cSld>
  <p:clrMapOvr>
    <a:masterClrMapping/>
  </p:clrMapOvr>
  <p:transition spd="med"/>
</p:sldLayout>
</file>

<file path=ppt/slideLayouts/slideLayout1047.xml><?xml version="1.0" encoding="utf-8"?>
<p:sldLayout xmlns:a="http://schemas.openxmlformats.org/drawingml/2006/main" xmlns:r="http://schemas.openxmlformats.org/officeDocument/2006/relationships" xmlns:p="http://schemas.openxmlformats.org/presentationml/2006/main" type="tx">
  <p:cSld name="25_Title and Content">
    <p:bg>
      <p:bgPr>
        <a:gradFill flip="none" rotWithShape="1">
          <a:gsLst>
            <a:gs pos="0">
              <a:srgbClr val="6B2300"/>
            </a:gs>
            <a:gs pos="100000">
              <a:srgbClr val="000066"/>
            </a:gs>
          </a:gsLst>
          <a:lin ang="5400000" scaled="0"/>
        </a:gradFill>
        <a:effectLst/>
      </p:bgPr>
    </p:bg>
    <p:spTree>
      <p:nvGrpSpPr>
        <p:cNvPr id="1" name=""/>
        <p:cNvGrpSpPr/>
        <p:nvPr/>
      </p:nvGrpSpPr>
      <p:grpSpPr>
        <a:xfrm>
          <a:off x="0" y="0"/>
          <a:ext cx="0" cy="0"/>
          <a:chOff x="0" y="0"/>
          <a:chExt cx="0" cy="0"/>
        </a:xfrm>
      </p:grpSpPr>
      <p:sp>
        <p:nvSpPr>
          <p:cNvPr id="2646" name="Freeform 7"/>
          <p:cNvSpPr/>
          <p:nvPr/>
        </p:nvSpPr>
        <p:spPr>
          <a:xfrm>
            <a:off x="3587750" y="53974"/>
            <a:ext cx="1981201" cy="652464"/>
          </a:xfrm>
          <a:custGeom>
            <a:avLst/>
            <a:gdLst/>
            <a:ahLst/>
            <a:cxnLst>
              <a:cxn ang="0">
                <a:pos x="wd2" y="hd2"/>
              </a:cxn>
              <a:cxn ang="5400000">
                <a:pos x="wd2" y="hd2"/>
              </a:cxn>
              <a:cxn ang="10800000">
                <a:pos x="wd2" y="hd2"/>
              </a:cxn>
              <a:cxn ang="16200000">
                <a:pos x="wd2" y="hd2"/>
              </a:cxn>
            </a:cxnLst>
            <a:rect l="0" t="0" r="r" b="b"/>
            <a:pathLst>
              <a:path w="21600" h="21600" extrusionOk="0">
                <a:moveTo>
                  <a:pt x="277" y="3521"/>
                </a:moveTo>
                <a:lnTo>
                  <a:pt x="450" y="3258"/>
                </a:lnTo>
                <a:lnTo>
                  <a:pt x="7823" y="3258"/>
                </a:lnTo>
                <a:lnTo>
                  <a:pt x="8360" y="2102"/>
                </a:lnTo>
                <a:lnTo>
                  <a:pt x="8740" y="1419"/>
                </a:lnTo>
                <a:lnTo>
                  <a:pt x="9104" y="893"/>
                </a:lnTo>
                <a:lnTo>
                  <a:pt x="10004" y="263"/>
                </a:lnTo>
                <a:lnTo>
                  <a:pt x="10471" y="105"/>
                </a:lnTo>
                <a:lnTo>
                  <a:pt x="11060" y="0"/>
                </a:lnTo>
                <a:lnTo>
                  <a:pt x="11735" y="263"/>
                </a:lnTo>
                <a:lnTo>
                  <a:pt x="12358" y="788"/>
                </a:lnTo>
                <a:lnTo>
                  <a:pt x="12808" y="1419"/>
                </a:lnTo>
                <a:lnTo>
                  <a:pt x="13292" y="2102"/>
                </a:lnTo>
                <a:lnTo>
                  <a:pt x="13604" y="2680"/>
                </a:lnTo>
                <a:lnTo>
                  <a:pt x="13881" y="3364"/>
                </a:lnTo>
                <a:lnTo>
                  <a:pt x="20925" y="3258"/>
                </a:lnTo>
                <a:lnTo>
                  <a:pt x="21167" y="3469"/>
                </a:lnTo>
                <a:lnTo>
                  <a:pt x="21340" y="3836"/>
                </a:lnTo>
                <a:lnTo>
                  <a:pt x="21496" y="4782"/>
                </a:lnTo>
                <a:lnTo>
                  <a:pt x="21565" y="5886"/>
                </a:lnTo>
                <a:lnTo>
                  <a:pt x="21600" y="7200"/>
                </a:lnTo>
                <a:lnTo>
                  <a:pt x="21600" y="18342"/>
                </a:lnTo>
                <a:lnTo>
                  <a:pt x="14002" y="18394"/>
                </a:lnTo>
                <a:lnTo>
                  <a:pt x="12115" y="21495"/>
                </a:lnTo>
                <a:lnTo>
                  <a:pt x="9052" y="21600"/>
                </a:lnTo>
                <a:lnTo>
                  <a:pt x="7563" y="18184"/>
                </a:lnTo>
                <a:lnTo>
                  <a:pt x="796" y="18342"/>
                </a:lnTo>
                <a:lnTo>
                  <a:pt x="0" y="18342"/>
                </a:lnTo>
                <a:lnTo>
                  <a:pt x="0" y="6464"/>
                </a:lnTo>
                <a:lnTo>
                  <a:pt x="87" y="4940"/>
                </a:lnTo>
                <a:lnTo>
                  <a:pt x="156" y="4204"/>
                </a:lnTo>
                <a:lnTo>
                  <a:pt x="277" y="3521"/>
                </a:lnTo>
              </a:path>
            </a:pathLst>
          </a:custGeom>
          <a:gradFill>
            <a:gsLst>
              <a:gs pos="0">
                <a:srgbClr val="00CCFF"/>
              </a:gs>
              <a:gs pos="50000">
                <a:schemeClr val="accent3">
                  <a:lumOff val="44000"/>
                </a:schemeClr>
              </a:gs>
              <a:gs pos="100000">
                <a:srgbClr val="00CCFF"/>
              </a:gs>
            </a:gsLst>
          </a:gradFill>
          <a:ln w="12700">
            <a:miter lim="400000"/>
          </a:ln>
        </p:spPr>
        <p:txBody>
          <a:bodyPr lIns="45719" rIns="45719"/>
          <a:lstStyle/>
          <a:p>
            <a:pPr>
              <a:defRPr>
                <a:solidFill>
                  <a:srgbClr val="FFFFCC"/>
                </a:solidFill>
              </a:defRPr>
            </a:pPr>
            <a:endParaRPr/>
          </a:p>
        </p:txBody>
      </p:sp>
      <p:sp>
        <p:nvSpPr>
          <p:cNvPr id="2647" name="Oval 8"/>
          <p:cNvSpPr/>
          <p:nvPr/>
        </p:nvSpPr>
        <p:spPr>
          <a:xfrm>
            <a:off x="4205287" y="61913"/>
            <a:ext cx="766763" cy="673101"/>
          </a:xfrm>
          <a:prstGeom prst="ellipse">
            <a:avLst/>
          </a:prstGeom>
          <a:gradFill>
            <a:gsLst>
              <a:gs pos="0">
                <a:srgbClr val="00CCFF"/>
              </a:gs>
              <a:gs pos="100000">
                <a:schemeClr val="accent3">
                  <a:lumOff val="44000"/>
                </a:schemeClr>
              </a:gs>
            </a:gsLst>
            <a:path path="circle">
              <a:fillToRect l="37721" t="-19636" r="62278" b="119636"/>
            </a:path>
          </a:gradFill>
          <a:ln w="12700">
            <a:miter lim="400000"/>
          </a:ln>
        </p:spPr>
        <p:txBody>
          <a:bodyPr lIns="45719" rIns="45719"/>
          <a:lstStyle/>
          <a:p>
            <a:pPr>
              <a:defRPr>
                <a:solidFill>
                  <a:srgbClr val="FFFFCC"/>
                </a:solidFill>
              </a:defRPr>
            </a:pPr>
            <a:endParaRPr/>
          </a:p>
        </p:txBody>
      </p:sp>
      <p:sp>
        <p:nvSpPr>
          <p:cNvPr id="2648" name="Freeform 9"/>
          <p:cNvSpPr/>
          <p:nvPr/>
        </p:nvSpPr>
        <p:spPr>
          <a:xfrm>
            <a:off x="3586162" y="452437"/>
            <a:ext cx="1982789" cy="303214"/>
          </a:xfrm>
          <a:custGeom>
            <a:avLst/>
            <a:gdLst/>
            <a:ahLst/>
            <a:cxnLst>
              <a:cxn ang="0">
                <a:pos x="wd2" y="hd2"/>
              </a:cxn>
              <a:cxn ang="5400000">
                <a:pos x="wd2" y="hd2"/>
              </a:cxn>
              <a:cxn ang="10800000">
                <a:pos x="wd2" y="hd2"/>
              </a:cxn>
              <a:cxn ang="16200000">
                <a:pos x="wd2" y="hd2"/>
              </a:cxn>
            </a:cxnLst>
            <a:rect l="0" t="0" r="r" b="b"/>
            <a:pathLst>
              <a:path w="21600" h="21600" extrusionOk="0">
                <a:moveTo>
                  <a:pt x="744" y="4297"/>
                </a:moveTo>
                <a:lnTo>
                  <a:pt x="1038" y="4750"/>
                </a:lnTo>
                <a:lnTo>
                  <a:pt x="1366" y="4297"/>
                </a:lnTo>
                <a:lnTo>
                  <a:pt x="1695" y="4750"/>
                </a:lnTo>
                <a:lnTo>
                  <a:pt x="1937" y="6107"/>
                </a:lnTo>
                <a:lnTo>
                  <a:pt x="2214" y="7125"/>
                </a:lnTo>
                <a:lnTo>
                  <a:pt x="2663" y="6220"/>
                </a:lnTo>
                <a:lnTo>
                  <a:pt x="3044" y="5768"/>
                </a:lnTo>
                <a:lnTo>
                  <a:pt x="3597" y="5768"/>
                </a:lnTo>
                <a:lnTo>
                  <a:pt x="3995" y="5089"/>
                </a:lnTo>
                <a:lnTo>
                  <a:pt x="4341" y="5654"/>
                </a:lnTo>
                <a:lnTo>
                  <a:pt x="4652" y="6446"/>
                </a:lnTo>
                <a:lnTo>
                  <a:pt x="4929" y="6785"/>
                </a:lnTo>
                <a:lnTo>
                  <a:pt x="5378" y="5768"/>
                </a:lnTo>
                <a:lnTo>
                  <a:pt x="5845" y="5768"/>
                </a:lnTo>
                <a:lnTo>
                  <a:pt x="6537" y="6107"/>
                </a:lnTo>
                <a:lnTo>
                  <a:pt x="6814" y="7464"/>
                </a:lnTo>
                <a:lnTo>
                  <a:pt x="7263" y="7125"/>
                </a:lnTo>
                <a:lnTo>
                  <a:pt x="7903" y="6785"/>
                </a:lnTo>
                <a:lnTo>
                  <a:pt x="8353" y="9047"/>
                </a:lnTo>
                <a:lnTo>
                  <a:pt x="8612" y="9499"/>
                </a:lnTo>
                <a:lnTo>
                  <a:pt x="8872" y="11196"/>
                </a:lnTo>
                <a:lnTo>
                  <a:pt x="9010" y="13684"/>
                </a:lnTo>
                <a:lnTo>
                  <a:pt x="9269" y="14702"/>
                </a:lnTo>
                <a:lnTo>
                  <a:pt x="9598" y="14702"/>
                </a:lnTo>
                <a:lnTo>
                  <a:pt x="9996" y="14588"/>
                </a:lnTo>
                <a:lnTo>
                  <a:pt x="10394" y="14702"/>
                </a:lnTo>
                <a:lnTo>
                  <a:pt x="10670" y="15719"/>
                </a:lnTo>
                <a:lnTo>
                  <a:pt x="10895" y="14928"/>
                </a:lnTo>
                <a:lnTo>
                  <a:pt x="11258" y="14815"/>
                </a:lnTo>
                <a:lnTo>
                  <a:pt x="11621" y="13345"/>
                </a:lnTo>
                <a:lnTo>
                  <a:pt x="11898" y="13684"/>
                </a:lnTo>
                <a:lnTo>
                  <a:pt x="12382" y="13231"/>
                </a:lnTo>
                <a:lnTo>
                  <a:pt x="12590" y="11422"/>
                </a:lnTo>
                <a:lnTo>
                  <a:pt x="13161" y="9952"/>
                </a:lnTo>
                <a:lnTo>
                  <a:pt x="13299" y="7690"/>
                </a:lnTo>
                <a:lnTo>
                  <a:pt x="13593" y="6559"/>
                </a:lnTo>
                <a:lnTo>
                  <a:pt x="14077" y="5881"/>
                </a:lnTo>
                <a:lnTo>
                  <a:pt x="14337" y="6785"/>
                </a:lnTo>
                <a:lnTo>
                  <a:pt x="14596" y="6333"/>
                </a:lnTo>
                <a:lnTo>
                  <a:pt x="14907" y="7125"/>
                </a:lnTo>
                <a:lnTo>
                  <a:pt x="15236" y="6446"/>
                </a:lnTo>
                <a:lnTo>
                  <a:pt x="15858" y="7125"/>
                </a:lnTo>
                <a:lnTo>
                  <a:pt x="16135" y="7803"/>
                </a:lnTo>
                <a:lnTo>
                  <a:pt x="16446" y="5994"/>
                </a:lnTo>
                <a:lnTo>
                  <a:pt x="16654" y="5768"/>
                </a:lnTo>
                <a:lnTo>
                  <a:pt x="16896" y="6446"/>
                </a:lnTo>
                <a:lnTo>
                  <a:pt x="17104" y="6220"/>
                </a:lnTo>
                <a:lnTo>
                  <a:pt x="17398" y="4297"/>
                </a:lnTo>
                <a:lnTo>
                  <a:pt x="17899" y="3732"/>
                </a:lnTo>
                <a:lnTo>
                  <a:pt x="18141" y="3958"/>
                </a:lnTo>
                <a:lnTo>
                  <a:pt x="18383" y="3958"/>
                </a:lnTo>
                <a:lnTo>
                  <a:pt x="18747" y="1696"/>
                </a:lnTo>
                <a:lnTo>
                  <a:pt x="18954" y="679"/>
                </a:lnTo>
                <a:lnTo>
                  <a:pt x="19231" y="1131"/>
                </a:lnTo>
                <a:lnTo>
                  <a:pt x="19542" y="3619"/>
                </a:lnTo>
                <a:lnTo>
                  <a:pt x="19853" y="2036"/>
                </a:lnTo>
                <a:lnTo>
                  <a:pt x="20130" y="0"/>
                </a:lnTo>
                <a:lnTo>
                  <a:pt x="20389" y="113"/>
                </a:lnTo>
                <a:lnTo>
                  <a:pt x="20666" y="4297"/>
                </a:lnTo>
                <a:lnTo>
                  <a:pt x="20908" y="3619"/>
                </a:lnTo>
                <a:lnTo>
                  <a:pt x="21220" y="1809"/>
                </a:lnTo>
                <a:lnTo>
                  <a:pt x="21462" y="1809"/>
                </a:lnTo>
                <a:lnTo>
                  <a:pt x="21600" y="3166"/>
                </a:lnTo>
                <a:lnTo>
                  <a:pt x="21600" y="13797"/>
                </a:lnTo>
                <a:lnTo>
                  <a:pt x="14216" y="16285"/>
                </a:lnTo>
                <a:lnTo>
                  <a:pt x="11967" y="20695"/>
                </a:lnTo>
                <a:lnTo>
                  <a:pt x="9736" y="21600"/>
                </a:lnTo>
                <a:lnTo>
                  <a:pt x="8630" y="17642"/>
                </a:lnTo>
                <a:lnTo>
                  <a:pt x="7627" y="11083"/>
                </a:lnTo>
                <a:lnTo>
                  <a:pt x="0" y="9952"/>
                </a:lnTo>
                <a:lnTo>
                  <a:pt x="0" y="2149"/>
                </a:lnTo>
                <a:lnTo>
                  <a:pt x="121" y="3393"/>
                </a:lnTo>
                <a:lnTo>
                  <a:pt x="311" y="3732"/>
                </a:lnTo>
                <a:lnTo>
                  <a:pt x="553" y="3845"/>
                </a:lnTo>
                <a:lnTo>
                  <a:pt x="744" y="4297"/>
                </a:lnTo>
              </a:path>
            </a:pathLst>
          </a:custGeom>
          <a:solidFill>
            <a:srgbClr val="003300"/>
          </a:solidFill>
          <a:ln w="12700">
            <a:miter lim="400000"/>
          </a:ln>
        </p:spPr>
        <p:txBody>
          <a:bodyPr lIns="45719" rIns="45719"/>
          <a:lstStyle/>
          <a:p>
            <a:pPr>
              <a:defRPr>
                <a:solidFill>
                  <a:srgbClr val="FFFFCC"/>
                </a:solidFill>
              </a:defRPr>
            </a:pPr>
            <a:endParaRPr/>
          </a:p>
        </p:txBody>
      </p:sp>
      <p:sp>
        <p:nvSpPr>
          <p:cNvPr id="2649" name="Freeform 10"/>
          <p:cNvSpPr/>
          <p:nvPr/>
        </p:nvSpPr>
        <p:spPr>
          <a:xfrm>
            <a:off x="3586162" y="508000"/>
            <a:ext cx="1982789" cy="304801"/>
          </a:xfrm>
          <a:custGeom>
            <a:avLst/>
            <a:gdLst/>
            <a:ahLst/>
            <a:cxnLst>
              <a:cxn ang="0">
                <a:pos x="wd2" y="hd2"/>
              </a:cxn>
              <a:cxn ang="5400000">
                <a:pos x="wd2" y="hd2"/>
              </a:cxn>
              <a:cxn ang="10800000">
                <a:pos x="wd2" y="hd2"/>
              </a:cxn>
              <a:cxn ang="16200000">
                <a:pos x="wd2" y="hd2"/>
              </a:cxn>
            </a:cxnLst>
            <a:rect l="0" t="0" r="r" b="b"/>
            <a:pathLst>
              <a:path w="21600" h="21600" extrusionOk="0">
                <a:moveTo>
                  <a:pt x="277" y="13725"/>
                </a:moveTo>
                <a:lnTo>
                  <a:pt x="450" y="14063"/>
                </a:lnTo>
                <a:lnTo>
                  <a:pt x="7782" y="14063"/>
                </a:lnTo>
                <a:lnTo>
                  <a:pt x="7921" y="15188"/>
                </a:lnTo>
                <a:lnTo>
                  <a:pt x="8422" y="17438"/>
                </a:lnTo>
                <a:lnTo>
                  <a:pt x="8837" y="18675"/>
                </a:lnTo>
                <a:lnTo>
                  <a:pt x="9200" y="19688"/>
                </a:lnTo>
                <a:lnTo>
                  <a:pt x="9667" y="20700"/>
                </a:lnTo>
                <a:lnTo>
                  <a:pt x="10151" y="21150"/>
                </a:lnTo>
                <a:lnTo>
                  <a:pt x="10912" y="21600"/>
                </a:lnTo>
                <a:lnTo>
                  <a:pt x="11621" y="21150"/>
                </a:lnTo>
                <a:lnTo>
                  <a:pt x="12503" y="20025"/>
                </a:lnTo>
                <a:lnTo>
                  <a:pt x="13299" y="17775"/>
                </a:lnTo>
                <a:lnTo>
                  <a:pt x="13783" y="15413"/>
                </a:lnTo>
                <a:lnTo>
                  <a:pt x="14025" y="14063"/>
                </a:lnTo>
                <a:lnTo>
                  <a:pt x="20926" y="14063"/>
                </a:lnTo>
                <a:lnTo>
                  <a:pt x="21168" y="13950"/>
                </a:lnTo>
                <a:lnTo>
                  <a:pt x="21341" y="13613"/>
                </a:lnTo>
                <a:lnTo>
                  <a:pt x="21496" y="12825"/>
                </a:lnTo>
                <a:lnTo>
                  <a:pt x="21565" y="11925"/>
                </a:lnTo>
                <a:lnTo>
                  <a:pt x="21600" y="10800"/>
                </a:lnTo>
                <a:lnTo>
                  <a:pt x="21600" y="1575"/>
                </a:lnTo>
                <a:lnTo>
                  <a:pt x="21410" y="0"/>
                </a:lnTo>
                <a:lnTo>
                  <a:pt x="21306" y="450"/>
                </a:lnTo>
                <a:lnTo>
                  <a:pt x="21220" y="2025"/>
                </a:lnTo>
                <a:lnTo>
                  <a:pt x="21150" y="3825"/>
                </a:lnTo>
                <a:lnTo>
                  <a:pt x="21064" y="3712"/>
                </a:lnTo>
                <a:lnTo>
                  <a:pt x="20943" y="3600"/>
                </a:lnTo>
                <a:lnTo>
                  <a:pt x="20683" y="2700"/>
                </a:lnTo>
                <a:lnTo>
                  <a:pt x="20510" y="1912"/>
                </a:lnTo>
                <a:lnTo>
                  <a:pt x="20234" y="1575"/>
                </a:lnTo>
                <a:lnTo>
                  <a:pt x="19940" y="2362"/>
                </a:lnTo>
                <a:lnTo>
                  <a:pt x="19680" y="3712"/>
                </a:lnTo>
                <a:lnTo>
                  <a:pt x="19473" y="2812"/>
                </a:lnTo>
                <a:lnTo>
                  <a:pt x="19317" y="2700"/>
                </a:lnTo>
                <a:lnTo>
                  <a:pt x="19075" y="1912"/>
                </a:lnTo>
                <a:lnTo>
                  <a:pt x="18833" y="2137"/>
                </a:lnTo>
                <a:lnTo>
                  <a:pt x="18660" y="3037"/>
                </a:lnTo>
                <a:lnTo>
                  <a:pt x="18574" y="4275"/>
                </a:lnTo>
                <a:lnTo>
                  <a:pt x="18383" y="3712"/>
                </a:lnTo>
                <a:lnTo>
                  <a:pt x="18089" y="3712"/>
                </a:lnTo>
                <a:lnTo>
                  <a:pt x="17726" y="3150"/>
                </a:lnTo>
                <a:lnTo>
                  <a:pt x="17415" y="4275"/>
                </a:lnTo>
                <a:lnTo>
                  <a:pt x="17121" y="2700"/>
                </a:lnTo>
                <a:lnTo>
                  <a:pt x="16758" y="3712"/>
                </a:lnTo>
                <a:lnTo>
                  <a:pt x="16412" y="6187"/>
                </a:lnTo>
                <a:lnTo>
                  <a:pt x="16118" y="5287"/>
                </a:lnTo>
                <a:lnTo>
                  <a:pt x="15858" y="4387"/>
                </a:lnTo>
                <a:lnTo>
                  <a:pt x="15582" y="3825"/>
                </a:lnTo>
                <a:lnTo>
                  <a:pt x="15219" y="4275"/>
                </a:lnTo>
                <a:lnTo>
                  <a:pt x="14648" y="4950"/>
                </a:lnTo>
                <a:lnTo>
                  <a:pt x="14146" y="4162"/>
                </a:lnTo>
                <a:lnTo>
                  <a:pt x="13956" y="4837"/>
                </a:lnTo>
                <a:lnTo>
                  <a:pt x="13731" y="6412"/>
                </a:lnTo>
                <a:lnTo>
                  <a:pt x="13541" y="9112"/>
                </a:lnTo>
                <a:lnTo>
                  <a:pt x="13334" y="10462"/>
                </a:lnTo>
                <a:lnTo>
                  <a:pt x="13230" y="12488"/>
                </a:lnTo>
                <a:lnTo>
                  <a:pt x="13005" y="13275"/>
                </a:lnTo>
                <a:lnTo>
                  <a:pt x="12607" y="13725"/>
                </a:lnTo>
                <a:lnTo>
                  <a:pt x="12158" y="13950"/>
                </a:lnTo>
                <a:lnTo>
                  <a:pt x="12054" y="14850"/>
                </a:lnTo>
                <a:lnTo>
                  <a:pt x="11466" y="14625"/>
                </a:lnTo>
                <a:lnTo>
                  <a:pt x="10964" y="15413"/>
                </a:lnTo>
                <a:lnTo>
                  <a:pt x="10463" y="15300"/>
                </a:lnTo>
                <a:lnTo>
                  <a:pt x="9615" y="16313"/>
                </a:lnTo>
                <a:lnTo>
                  <a:pt x="9148" y="13725"/>
                </a:lnTo>
                <a:lnTo>
                  <a:pt x="8630" y="13050"/>
                </a:lnTo>
                <a:lnTo>
                  <a:pt x="8094" y="8550"/>
                </a:lnTo>
                <a:lnTo>
                  <a:pt x="7851" y="6412"/>
                </a:lnTo>
                <a:lnTo>
                  <a:pt x="7592" y="5850"/>
                </a:lnTo>
                <a:lnTo>
                  <a:pt x="6900" y="5287"/>
                </a:lnTo>
                <a:lnTo>
                  <a:pt x="6347" y="4725"/>
                </a:lnTo>
                <a:lnTo>
                  <a:pt x="5742" y="3712"/>
                </a:lnTo>
                <a:lnTo>
                  <a:pt x="5171" y="4725"/>
                </a:lnTo>
                <a:lnTo>
                  <a:pt x="4531" y="2700"/>
                </a:lnTo>
                <a:lnTo>
                  <a:pt x="4029" y="2700"/>
                </a:lnTo>
                <a:lnTo>
                  <a:pt x="3701" y="3937"/>
                </a:lnTo>
                <a:lnTo>
                  <a:pt x="3493" y="2925"/>
                </a:lnTo>
                <a:lnTo>
                  <a:pt x="3217" y="3600"/>
                </a:lnTo>
                <a:lnTo>
                  <a:pt x="2853" y="3712"/>
                </a:lnTo>
                <a:lnTo>
                  <a:pt x="2508" y="4162"/>
                </a:lnTo>
                <a:lnTo>
                  <a:pt x="2110" y="4950"/>
                </a:lnTo>
                <a:lnTo>
                  <a:pt x="1764" y="3937"/>
                </a:lnTo>
                <a:lnTo>
                  <a:pt x="1418" y="4500"/>
                </a:lnTo>
                <a:lnTo>
                  <a:pt x="986" y="4837"/>
                </a:lnTo>
                <a:lnTo>
                  <a:pt x="709" y="4500"/>
                </a:lnTo>
                <a:lnTo>
                  <a:pt x="190" y="4275"/>
                </a:lnTo>
                <a:lnTo>
                  <a:pt x="0" y="5287"/>
                </a:lnTo>
                <a:lnTo>
                  <a:pt x="17" y="8325"/>
                </a:lnTo>
                <a:lnTo>
                  <a:pt x="52" y="11025"/>
                </a:lnTo>
                <a:lnTo>
                  <a:pt x="156" y="13275"/>
                </a:lnTo>
                <a:lnTo>
                  <a:pt x="277" y="13725"/>
                </a:lnTo>
              </a:path>
            </a:pathLst>
          </a:custGeom>
          <a:gradFill>
            <a:gsLst>
              <a:gs pos="0">
                <a:srgbClr val="CC6600"/>
              </a:gs>
              <a:gs pos="100000">
                <a:srgbClr val="000000"/>
              </a:gs>
            </a:gsLst>
            <a:lin ang="5400000"/>
          </a:gradFill>
          <a:ln w="12700">
            <a:miter lim="400000"/>
          </a:ln>
        </p:spPr>
        <p:txBody>
          <a:bodyPr lIns="45719" rIns="45719"/>
          <a:lstStyle/>
          <a:p>
            <a:pPr>
              <a:defRPr>
                <a:solidFill>
                  <a:srgbClr val="FFFFCC"/>
                </a:solidFill>
              </a:defRPr>
            </a:pPr>
            <a:endParaRPr/>
          </a:p>
        </p:txBody>
      </p:sp>
      <p:sp>
        <p:nvSpPr>
          <p:cNvPr id="2650" name="Freeform 11"/>
          <p:cNvSpPr/>
          <p:nvPr/>
        </p:nvSpPr>
        <p:spPr>
          <a:xfrm>
            <a:off x="3598862" y="557212"/>
            <a:ext cx="1946276" cy="227014"/>
          </a:xfrm>
          <a:custGeom>
            <a:avLst/>
            <a:gdLst/>
            <a:ahLst/>
            <a:cxnLst>
              <a:cxn ang="0">
                <a:pos x="wd2" y="hd2"/>
              </a:cxn>
              <a:cxn ang="5400000">
                <a:pos x="wd2" y="hd2"/>
              </a:cxn>
              <a:cxn ang="10800000">
                <a:pos x="wd2" y="hd2"/>
              </a:cxn>
              <a:cxn ang="16200000">
                <a:pos x="wd2" y="hd2"/>
              </a:cxn>
            </a:cxnLst>
            <a:rect l="0" t="0" r="r" b="b"/>
            <a:pathLst>
              <a:path w="21600" h="21600" extrusionOk="0">
                <a:moveTo>
                  <a:pt x="5973" y="7250"/>
                </a:moveTo>
                <a:lnTo>
                  <a:pt x="5303" y="6797"/>
                </a:lnTo>
                <a:lnTo>
                  <a:pt x="4634" y="7552"/>
                </a:lnTo>
                <a:lnTo>
                  <a:pt x="3858" y="7552"/>
                </a:lnTo>
                <a:lnTo>
                  <a:pt x="2837" y="7250"/>
                </a:lnTo>
                <a:lnTo>
                  <a:pt x="1145" y="7703"/>
                </a:lnTo>
                <a:lnTo>
                  <a:pt x="705" y="7401"/>
                </a:lnTo>
                <a:lnTo>
                  <a:pt x="282" y="7703"/>
                </a:lnTo>
                <a:lnTo>
                  <a:pt x="141" y="5438"/>
                </a:lnTo>
                <a:lnTo>
                  <a:pt x="18" y="3625"/>
                </a:lnTo>
                <a:lnTo>
                  <a:pt x="0" y="6948"/>
                </a:lnTo>
                <a:lnTo>
                  <a:pt x="141" y="10120"/>
                </a:lnTo>
                <a:lnTo>
                  <a:pt x="810" y="9667"/>
                </a:lnTo>
                <a:lnTo>
                  <a:pt x="1427" y="9365"/>
                </a:lnTo>
                <a:lnTo>
                  <a:pt x="1815" y="9516"/>
                </a:lnTo>
                <a:lnTo>
                  <a:pt x="2149" y="9667"/>
                </a:lnTo>
                <a:lnTo>
                  <a:pt x="2361" y="9818"/>
                </a:lnTo>
                <a:lnTo>
                  <a:pt x="2995" y="9667"/>
                </a:lnTo>
                <a:lnTo>
                  <a:pt x="3594" y="10271"/>
                </a:lnTo>
                <a:lnTo>
                  <a:pt x="5004" y="9667"/>
                </a:lnTo>
                <a:lnTo>
                  <a:pt x="6008" y="9516"/>
                </a:lnTo>
                <a:lnTo>
                  <a:pt x="6854" y="9667"/>
                </a:lnTo>
                <a:lnTo>
                  <a:pt x="7752" y="9667"/>
                </a:lnTo>
                <a:lnTo>
                  <a:pt x="8192" y="13897"/>
                </a:lnTo>
                <a:lnTo>
                  <a:pt x="8545" y="15860"/>
                </a:lnTo>
                <a:lnTo>
                  <a:pt x="9285" y="19787"/>
                </a:lnTo>
                <a:lnTo>
                  <a:pt x="9831" y="20543"/>
                </a:lnTo>
                <a:lnTo>
                  <a:pt x="10500" y="21600"/>
                </a:lnTo>
                <a:lnTo>
                  <a:pt x="11311" y="21600"/>
                </a:lnTo>
                <a:lnTo>
                  <a:pt x="12051" y="20694"/>
                </a:lnTo>
                <a:lnTo>
                  <a:pt x="12826" y="18277"/>
                </a:lnTo>
                <a:lnTo>
                  <a:pt x="13390" y="16011"/>
                </a:lnTo>
                <a:lnTo>
                  <a:pt x="13848" y="12386"/>
                </a:lnTo>
                <a:lnTo>
                  <a:pt x="14200" y="10876"/>
                </a:lnTo>
                <a:lnTo>
                  <a:pt x="14570" y="10120"/>
                </a:lnTo>
                <a:lnTo>
                  <a:pt x="15451" y="11178"/>
                </a:lnTo>
                <a:lnTo>
                  <a:pt x="16508" y="10271"/>
                </a:lnTo>
                <a:lnTo>
                  <a:pt x="17530" y="10422"/>
                </a:lnTo>
                <a:lnTo>
                  <a:pt x="17988" y="10120"/>
                </a:lnTo>
                <a:lnTo>
                  <a:pt x="18869" y="10573"/>
                </a:lnTo>
                <a:lnTo>
                  <a:pt x="19697" y="10120"/>
                </a:lnTo>
                <a:lnTo>
                  <a:pt x="20437" y="10876"/>
                </a:lnTo>
                <a:lnTo>
                  <a:pt x="21336" y="10422"/>
                </a:lnTo>
                <a:lnTo>
                  <a:pt x="21547" y="8459"/>
                </a:lnTo>
                <a:lnTo>
                  <a:pt x="21600" y="5136"/>
                </a:lnTo>
                <a:lnTo>
                  <a:pt x="21565" y="0"/>
                </a:lnTo>
                <a:lnTo>
                  <a:pt x="21336" y="5589"/>
                </a:lnTo>
                <a:lnTo>
                  <a:pt x="21212" y="8308"/>
                </a:lnTo>
                <a:lnTo>
                  <a:pt x="20631" y="8912"/>
                </a:lnTo>
                <a:lnTo>
                  <a:pt x="19592" y="8761"/>
                </a:lnTo>
                <a:lnTo>
                  <a:pt x="18746" y="8459"/>
                </a:lnTo>
                <a:lnTo>
                  <a:pt x="17319" y="8157"/>
                </a:lnTo>
                <a:lnTo>
                  <a:pt x="16579" y="8761"/>
                </a:lnTo>
                <a:lnTo>
                  <a:pt x="15592" y="8459"/>
                </a:lnTo>
                <a:lnTo>
                  <a:pt x="14993" y="9365"/>
                </a:lnTo>
                <a:lnTo>
                  <a:pt x="14588" y="8308"/>
                </a:lnTo>
                <a:lnTo>
                  <a:pt x="14359" y="8006"/>
                </a:lnTo>
                <a:lnTo>
                  <a:pt x="14165" y="6948"/>
                </a:lnTo>
                <a:lnTo>
                  <a:pt x="14253" y="4834"/>
                </a:lnTo>
                <a:lnTo>
                  <a:pt x="14253" y="2568"/>
                </a:lnTo>
                <a:lnTo>
                  <a:pt x="14059" y="3323"/>
                </a:lnTo>
                <a:lnTo>
                  <a:pt x="13848" y="7401"/>
                </a:lnTo>
                <a:lnTo>
                  <a:pt x="13390" y="10876"/>
                </a:lnTo>
                <a:lnTo>
                  <a:pt x="13126" y="13141"/>
                </a:lnTo>
                <a:lnTo>
                  <a:pt x="12650" y="15256"/>
                </a:lnTo>
                <a:lnTo>
                  <a:pt x="12350" y="14803"/>
                </a:lnTo>
                <a:lnTo>
                  <a:pt x="11822" y="16917"/>
                </a:lnTo>
                <a:lnTo>
                  <a:pt x="11346" y="17824"/>
                </a:lnTo>
                <a:lnTo>
                  <a:pt x="10888" y="18730"/>
                </a:lnTo>
                <a:lnTo>
                  <a:pt x="10307" y="16313"/>
                </a:lnTo>
                <a:lnTo>
                  <a:pt x="9813" y="16615"/>
                </a:lnTo>
                <a:lnTo>
                  <a:pt x="9620" y="13897"/>
                </a:lnTo>
                <a:lnTo>
                  <a:pt x="9162" y="14048"/>
                </a:lnTo>
                <a:lnTo>
                  <a:pt x="8932" y="14803"/>
                </a:lnTo>
                <a:lnTo>
                  <a:pt x="8562" y="12990"/>
                </a:lnTo>
                <a:lnTo>
                  <a:pt x="8263" y="11631"/>
                </a:lnTo>
                <a:lnTo>
                  <a:pt x="8122" y="9365"/>
                </a:lnTo>
                <a:lnTo>
                  <a:pt x="7858" y="4380"/>
                </a:lnTo>
                <a:lnTo>
                  <a:pt x="7611" y="3625"/>
                </a:lnTo>
                <a:lnTo>
                  <a:pt x="7488" y="6646"/>
                </a:lnTo>
                <a:lnTo>
                  <a:pt x="7276" y="6495"/>
                </a:lnTo>
                <a:lnTo>
                  <a:pt x="6554" y="8308"/>
                </a:lnTo>
                <a:lnTo>
                  <a:pt x="5973" y="7250"/>
                </a:lnTo>
              </a:path>
            </a:pathLst>
          </a:custGeom>
          <a:solidFill>
            <a:srgbClr val="000066"/>
          </a:solidFill>
          <a:ln w="12700">
            <a:miter lim="400000"/>
          </a:ln>
        </p:spPr>
        <p:txBody>
          <a:bodyPr lIns="45719" rIns="45719"/>
          <a:lstStyle/>
          <a:p>
            <a:pPr>
              <a:defRPr>
                <a:solidFill>
                  <a:srgbClr val="FFFFCC"/>
                </a:solidFill>
              </a:defRPr>
            </a:pPr>
            <a:endParaRPr/>
          </a:p>
        </p:txBody>
      </p:sp>
      <p:sp>
        <p:nvSpPr>
          <p:cNvPr id="2651" name="Freeform 12"/>
          <p:cNvSpPr/>
          <p:nvPr/>
        </p:nvSpPr>
        <p:spPr>
          <a:xfrm>
            <a:off x="4868862" y="249238"/>
            <a:ext cx="120651" cy="404813"/>
          </a:xfrm>
          <a:custGeom>
            <a:avLst/>
            <a:gdLst/>
            <a:ahLst/>
            <a:cxnLst>
              <a:cxn ang="0">
                <a:pos x="wd2" y="hd2"/>
              </a:cxn>
              <a:cxn ang="5400000">
                <a:pos x="wd2" y="hd2"/>
              </a:cxn>
              <a:cxn ang="10800000">
                <a:pos x="wd2" y="hd2"/>
              </a:cxn>
              <a:cxn ang="16200000">
                <a:pos x="wd2" y="hd2"/>
              </a:cxn>
            </a:cxnLst>
            <a:rect l="0" t="0" r="r" b="b"/>
            <a:pathLst>
              <a:path w="21600" h="21600" extrusionOk="0">
                <a:moveTo>
                  <a:pt x="14495" y="508"/>
                </a:moveTo>
                <a:lnTo>
                  <a:pt x="13358" y="2118"/>
                </a:lnTo>
                <a:lnTo>
                  <a:pt x="21600" y="2287"/>
                </a:lnTo>
                <a:lnTo>
                  <a:pt x="18474" y="5167"/>
                </a:lnTo>
                <a:lnTo>
                  <a:pt x="18758" y="7369"/>
                </a:lnTo>
                <a:lnTo>
                  <a:pt x="20747" y="9318"/>
                </a:lnTo>
                <a:lnTo>
                  <a:pt x="17337" y="11266"/>
                </a:lnTo>
                <a:lnTo>
                  <a:pt x="16200" y="13299"/>
                </a:lnTo>
                <a:lnTo>
                  <a:pt x="14495" y="15332"/>
                </a:lnTo>
                <a:lnTo>
                  <a:pt x="11937" y="16687"/>
                </a:lnTo>
                <a:lnTo>
                  <a:pt x="9095" y="18042"/>
                </a:lnTo>
                <a:lnTo>
                  <a:pt x="5684" y="19482"/>
                </a:lnTo>
                <a:lnTo>
                  <a:pt x="3695" y="20414"/>
                </a:lnTo>
                <a:lnTo>
                  <a:pt x="0" y="21600"/>
                </a:lnTo>
                <a:lnTo>
                  <a:pt x="2274" y="19482"/>
                </a:lnTo>
                <a:lnTo>
                  <a:pt x="6821" y="17958"/>
                </a:lnTo>
                <a:lnTo>
                  <a:pt x="5968" y="16264"/>
                </a:lnTo>
                <a:lnTo>
                  <a:pt x="10232" y="14146"/>
                </a:lnTo>
                <a:lnTo>
                  <a:pt x="12505" y="11605"/>
                </a:lnTo>
                <a:lnTo>
                  <a:pt x="11368" y="9148"/>
                </a:lnTo>
                <a:lnTo>
                  <a:pt x="12221" y="7200"/>
                </a:lnTo>
                <a:lnTo>
                  <a:pt x="11368" y="5760"/>
                </a:lnTo>
                <a:lnTo>
                  <a:pt x="5400" y="3049"/>
                </a:lnTo>
                <a:lnTo>
                  <a:pt x="1705" y="254"/>
                </a:lnTo>
                <a:lnTo>
                  <a:pt x="14211" y="0"/>
                </a:lnTo>
                <a:lnTo>
                  <a:pt x="14495" y="508"/>
                </a:lnTo>
              </a:path>
            </a:pathLst>
          </a:custGeom>
          <a:gradFill>
            <a:gsLst>
              <a:gs pos="0">
                <a:schemeClr val="accent3">
                  <a:lumOff val="44000"/>
                </a:schemeClr>
              </a:gs>
              <a:gs pos="50000">
                <a:srgbClr val="00CCFF"/>
              </a:gs>
              <a:gs pos="100000">
                <a:schemeClr val="accent3">
                  <a:lumOff val="44000"/>
                </a:schemeClr>
              </a:gs>
            </a:gsLst>
          </a:gradFill>
          <a:ln w="12700">
            <a:miter lim="400000"/>
          </a:ln>
        </p:spPr>
        <p:txBody>
          <a:bodyPr lIns="45719" rIns="45719"/>
          <a:lstStyle/>
          <a:p>
            <a:pPr>
              <a:defRPr>
                <a:solidFill>
                  <a:srgbClr val="FFFFCC"/>
                </a:solidFill>
              </a:defRPr>
            </a:pPr>
            <a:endParaRPr/>
          </a:p>
        </p:txBody>
      </p:sp>
      <p:sp>
        <p:nvSpPr>
          <p:cNvPr id="2652" name="Freeform 13"/>
          <p:cNvSpPr/>
          <p:nvPr/>
        </p:nvSpPr>
        <p:spPr>
          <a:xfrm>
            <a:off x="3605212" y="19050"/>
            <a:ext cx="1951038" cy="411163"/>
          </a:xfrm>
          <a:custGeom>
            <a:avLst/>
            <a:gdLst/>
            <a:ahLst/>
            <a:cxnLst>
              <a:cxn ang="0">
                <a:pos x="wd2" y="hd2"/>
              </a:cxn>
              <a:cxn ang="5400000">
                <a:pos x="wd2" y="hd2"/>
              </a:cxn>
              <a:cxn ang="10800000">
                <a:pos x="wd2" y="hd2"/>
              </a:cxn>
              <a:cxn ang="16200000">
                <a:pos x="wd2" y="hd2"/>
              </a:cxn>
            </a:cxnLst>
            <a:rect l="0" t="0" r="r" b="b"/>
            <a:pathLst>
              <a:path w="21600" h="21600" extrusionOk="0">
                <a:moveTo>
                  <a:pt x="0" y="14595"/>
                </a:moveTo>
                <a:lnTo>
                  <a:pt x="0" y="21600"/>
                </a:lnTo>
                <a:lnTo>
                  <a:pt x="53" y="18848"/>
                </a:lnTo>
                <a:lnTo>
                  <a:pt x="70" y="16763"/>
                </a:lnTo>
                <a:lnTo>
                  <a:pt x="88" y="12843"/>
                </a:lnTo>
                <a:lnTo>
                  <a:pt x="141" y="11008"/>
                </a:lnTo>
                <a:lnTo>
                  <a:pt x="281" y="10341"/>
                </a:lnTo>
                <a:lnTo>
                  <a:pt x="404" y="10842"/>
                </a:lnTo>
                <a:lnTo>
                  <a:pt x="580" y="10925"/>
                </a:lnTo>
                <a:lnTo>
                  <a:pt x="826" y="11509"/>
                </a:lnTo>
                <a:lnTo>
                  <a:pt x="984" y="12176"/>
                </a:lnTo>
                <a:lnTo>
                  <a:pt x="1160" y="12176"/>
                </a:lnTo>
                <a:lnTo>
                  <a:pt x="1318" y="11759"/>
                </a:lnTo>
                <a:lnTo>
                  <a:pt x="1494" y="10675"/>
                </a:lnTo>
                <a:lnTo>
                  <a:pt x="1634" y="10758"/>
                </a:lnTo>
                <a:lnTo>
                  <a:pt x="1898" y="11592"/>
                </a:lnTo>
                <a:lnTo>
                  <a:pt x="2214" y="12426"/>
                </a:lnTo>
                <a:lnTo>
                  <a:pt x="2390" y="12593"/>
                </a:lnTo>
                <a:lnTo>
                  <a:pt x="2671" y="12009"/>
                </a:lnTo>
                <a:lnTo>
                  <a:pt x="3005" y="13177"/>
                </a:lnTo>
                <a:lnTo>
                  <a:pt x="3251" y="12593"/>
                </a:lnTo>
                <a:lnTo>
                  <a:pt x="3656" y="11509"/>
                </a:lnTo>
                <a:lnTo>
                  <a:pt x="3902" y="11509"/>
                </a:lnTo>
                <a:lnTo>
                  <a:pt x="4183" y="10592"/>
                </a:lnTo>
                <a:lnTo>
                  <a:pt x="4376" y="10175"/>
                </a:lnTo>
                <a:lnTo>
                  <a:pt x="4657" y="11342"/>
                </a:lnTo>
                <a:lnTo>
                  <a:pt x="4886" y="11008"/>
                </a:lnTo>
                <a:lnTo>
                  <a:pt x="5079" y="11509"/>
                </a:lnTo>
                <a:lnTo>
                  <a:pt x="5360" y="11509"/>
                </a:lnTo>
                <a:lnTo>
                  <a:pt x="5483" y="11926"/>
                </a:lnTo>
                <a:lnTo>
                  <a:pt x="5677" y="11509"/>
                </a:lnTo>
                <a:lnTo>
                  <a:pt x="5817" y="10341"/>
                </a:lnTo>
                <a:lnTo>
                  <a:pt x="6362" y="11425"/>
                </a:lnTo>
                <a:lnTo>
                  <a:pt x="6608" y="12676"/>
                </a:lnTo>
                <a:lnTo>
                  <a:pt x="6714" y="14678"/>
                </a:lnTo>
                <a:lnTo>
                  <a:pt x="7891" y="10091"/>
                </a:lnTo>
                <a:lnTo>
                  <a:pt x="8172" y="8423"/>
                </a:lnTo>
                <a:lnTo>
                  <a:pt x="8454" y="7589"/>
                </a:lnTo>
                <a:lnTo>
                  <a:pt x="8770" y="6922"/>
                </a:lnTo>
                <a:lnTo>
                  <a:pt x="8717" y="8173"/>
                </a:lnTo>
                <a:lnTo>
                  <a:pt x="8366" y="10258"/>
                </a:lnTo>
                <a:lnTo>
                  <a:pt x="8594" y="9924"/>
                </a:lnTo>
                <a:lnTo>
                  <a:pt x="8928" y="9174"/>
                </a:lnTo>
                <a:lnTo>
                  <a:pt x="9174" y="9674"/>
                </a:lnTo>
                <a:lnTo>
                  <a:pt x="9332" y="11008"/>
                </a:lnTo>
                <a:lnTo>
                  <a:pt x="9245" y="12176"/>
                </a:lnTo>
                <a:lnTo>
                  <a:pt x="9561" y="12343"/>
                </a:lnTo>
                <a:lnTo>
                  <a:pt x="9825" y="13177"/>
                </a:lnTo>
                <a:lnTo>
                  <a:pt x="9930" y="14178"/>
                </a:lnTo>
                <a:lnTo>
                  <a:pt x="10159" y="13927"/>
                </a:lnTo>
                <a:lnTo>
                  <a:pt x="10299" y="14845"/>
                </a:lnTo>
                <a:lnTo>
                  <a:pt x="10510" y="16346"/>
                </a:lnTo>
                <a:lnTo>
                  <a:pt x="10686" y="16096"/>
                </a:lnTo>
                <a:lnTo>
                  <a:pt x="10580" y="14845"/>
                </a:lnTo>
                <a:lnTo>
                  <a:pt x="10510" y="13510"/>
                </a:lnTo>
                <a:lnTo>
                  <a:pt x="10369" y="13010"/>
                </a:lnTo>
                <a:lnTo>
                  <a:pt x="10211" y="12093"/>
                </a:lnTo>
                <a:lnTo>
                  <a:pt x="10299" y="10175"/>
                </a:lnTo>
                <a:lnTo>
                  <a:pt x="10176" y="8840"/>
                </a:lnTo>
                <a:lnTo>
                  <a:pt x="9860" y="8590"/>
                </a:lnTo>
                <a:lnTo>
                  <a:pt x="9948" y="7589"/>
                </a:lnTo>
                <a:lnTo>
                  <a:pt x="10159" y="6755"/>
                </a:lnTo>
                <a:lnTo>
                  <a:pt x="9614" y="6839"/>
                </a:lnTo>
                <a:lnTo>
                  <a:pt x="9860" y="6255"/>
                </a:lnTo>
                <a:lnTo>
                  <a:pt x="10317" y="5337"/>
                </a:lnTo>
                <a:lnTo>
                  <a:pt x="10088" y="5171"/>
                </a:lnTo>
                <a:lnTo>
                  <a:pt x="9491" y="5921"/>
                </a:lnTo>
                <a:lnTo>
                  <a:pt x="9209" y="5421"/>
                </a:lnTo>
                <a:lnTo>
                  <a:pt x="9403" y="4670"/>
                </a:lnTo>
                <a:lnTo>
                  <a:pt x="9825" y="4420"/>
                </a:lnTo>
                <a:lnTo>
                  <a:pt x="10176" y="4170"/>
                </a:lnTo>
                <a:lnTo>
                  <a:pt x="10545" y="3503"/>
                </a:lnTo>
                <a:lnTo>
                  <a:pt x="11160" y="3086"/>
                </a:lnTo>
                <a:lnTo>
                  <a:pt x="11600" y="3419"/>
                </a:lnTo>
                <a:lnTo>
                  <a:pt x="11881" y="4587"/>
                </a:lnTo>
                <a:lnTo>
                  <a:pt x="12162" y="5254"/>
                </a:lnTo>
                <a:lnTo>
                  <a:pt x="12373" y="4754"/>
                </a:lnTo>
                <a:lnTo>
                  <a:pt x="12672" y="5004"/>
                </a:lnTo>
                <a:lnTo>
                  <a:pt x="13023" y="6005"/>
                </a:lnTo>
                <a:lnTo>
                  <a:pt x="13322" y="7339"/>
                </a:lnTo>
                <a:lnTo>
                  <a:pt x="13586" y="9007"/>
                </a:lnTo>
                <a:lnTo>
                  <a:pt x="14007" y="9591"/>
                </a:lnTo>
                <a:lnTo>
                  <a:pt x="14341" y="10675"/>
                </a:lnTo>
                <a:lnTo>
                  <a:pt x="14552" y="11592"/>
                </a:lnTo>
                <a:lnTo>
                  <a:pt x="14869" y="12593"/>
                </a:lnTo>
                <a:lnTo>
                  <a:pt x="15220" y="12259"/>
                </a:lnTo>
                <a:lnTo>
                  <a:pt x="15449" y="11759"/>
                </a:lnTo>
                <a:lnTo>
                  <a:pt x="15888" y="11759"/>
                </a:lnTo>
                <a:lnTo>
                  <a:pt x="16117" y="10508"/>
                </a:lnTo>
                <a:lnTo>
                  <a:pt x="16310" y="10675"/>
                </a:lnTo>
                <a:lnTo>
                  <a:pt x="16450" y="10675"/>
                </a:lnTo>
                <a:lnTo>
                  <a:pt x="16626" y="11175"/>
                </a:lnTo>
                <a:lnTo>
                  <a:pt x="16820" y="11592"/>
                </a:lnTo>
                <a:lnTo>
                  <a:pt x="16960" y="10758"/>
                </a:lnTo>
                <a:lnTo>
                  <a:pt x="17118" y="10508"/>
                </a:lnTo>
                <a:lnTo>
                  <a:pt x="17241" y="10842"/>
                </a:lnTo>
                <a:lnTo>
                  <a:pt x="17382" y="10341"/>
                </a:lnTo>
                <a:lnTo>
                  <a:pt x="17663" y="11008"/>
                </a:lnTo>
                <a:lnTo>
                  <a:pt x="17839" y="12176"/>
                </a:lnTo>
                <a:lnTo>
                  <a:pt x="18015" y="12259"/>
                </a:lnTo>
                <a:lnTo>
                  <a:pt x="18138" y="12426"/>
                </a:lnTo>
                <a:lnTo>
                  <a:pt x="18296" y="12009"/>
                </a:lnTo>
                <a:lnTo>
                  <a:pt x="18419" y="11509"/>
                </a:lnTo>
                <a:lnTo>
                  <a:pt x="18524" y="11342"/>
                </a:lnTo>
                <a:lnTo>
                  <a:pt x="18683" y="10842"/>
                </a:lnTo>
                <a:lnTo>
                  <a:pt x="18876" y="10842"/>
                </a:lnTo>
                <a:lnTo>
                  <a:pt x="19052" y="11592"/>
                </a:lnTo>
                <a:lnTo>
                  <a:pt x="19315" y="12176"/>
                </a:lnTo>
                <a:lnTo>
                  <a:pt x="19544" y="11592"/>
                </a:lnTo>
                <a:lnTo>
                  <a:pt x="19667" y="11342"/>
                </a:lnTo>
                <a:lnTo>
                  <a:pt x="19825" y="11592"/>
                </a:lnTo>
                <a:lnTo>
                  <a:pt x="19948" y="11759"/>
                </a:lnTo>
                <a:lnTo>
                  <a:pt x="20106" y="12426"/>
                </a:lnTo>
                <a:lnTo>
                  <a:pt x="20282" y="12426"/>
                </a:lnTo>
                <a:lnTo>
                  <a:pt x="20493" y="12176"/>
                </a:lnTo>
                <a:lnTo>
                  <a:pt x="20739" y="11926"/>
                </a:lnTo>
                <a:lnTo>
                  <a:pt x="21038" y="11509"/>
                </a:lnTo>
                <a:lnTo>
                  <a:pt x="21248" y="11926"/>
                </a:lnTo>
                <a:lnTo>
                  <a:pt x="21372" y="12510"/>
                </a:lnTo>
                <a:lnTo>
                  <a:pt x="21459" y="13761"/>
                </a:lnTo>
                <a:lnTo>
                  <a:pt x="21530" y="15762"/>
                </a:lnTo>
                <a:lnTo>
                  <a:pt x="21600" y="18514"/>
                </a:lnTo>
                <a:lnTo>
                  <a:pt x="21600" y="11425"/>
                </a:lnTo>
                <a:lnTo>
                  <a:pt x="21565" y="10508"/>
                </a:lnTo>
                <a:lnTo>
                  <a:pt x="21512" y="9341"/>
                </a:lnTo>
                <a:lnTo>
                  <a:pt x="21407" y="8340"/>
                </a:lnTo>
                <a:lnTo>
                  <a:pt x="21178" y="7923"/>
                </a:lnTo>
                <a:lnTo>
                  <a:pt x="20862" y="7756"/>
                </a:lnTo>
                <a:lnTo>
                  <a:pt x="20598" y="7923"/>
                </a:lnTo>
                <a:lnTo>
                  <a:pt x="20317" y="7589"/>
                </a:lnTo>
                <a:lnTo>
                  <a:pt x="20036" y="8423"/>
                </a:lnTo>
                <a:lnTo>
                  <a:pt x="19755" y="8006"/>
                </a:lnTo>
                <a:lnTo>
                  <a:pt x="19509" y="7756"/>
                </a:lnTo>
                <a:lnTo>
                  <a:pt x="19315" y="7756"/>
                </a:lnTo>
                <a:lnTo>
                  <a:pt x="18823" y="8006"/>
                </a:lnTo>
                <a:lnTo>
                  <a:pt x="18559" y="8173"/>
                </a:lnTo>
                <a:lnTo>
                  <a:pt x="18278" y="7923"/>
                </a:lnTo>
                <a:lnTo>
                  <a:pt x="17997" y="8256"/>
                </a:lnTo>
                <a:lnTo>
                  <a:pt x="17646" y="7923"/>
                </a:lnTo>
                <a:lnTo>
                  <a:pt x="17505" y="7756"/>
                </a:lnTo>
                <a:lnTo>
                  <a:pt x="17241" y="7756"/>
                </a:lnTo>
                <a:lnTo>
                  <a:pt x="16978" y="7589"/>
                </a:lnTo>
                <a:lnTo>
                  <a:pt x="16784" y="8006"/>
                </a:lnTo>
                <a:lnTo>
                  <a:pt x="16626" y="7923"/>
                </a:lnTo>
                <a:lnTo>
                  <a:pt x="16275" y="7756"/>
                </a:lnTo>
                <a:lnTo>
                  <a:pt x="15976" y="8006"/>
                </a:lnTo>
                <a:lnTo>
                  <a:pt x="15712" y="8006"/>
                </a:lnTo>
                <a:lnTo>
                  <a:pt x="15396" y="7589"/>
                </a:lnTo>
                <a:lnTo>
                  <a:pt x="15132" y="8090"/>
                </a:lnTo>
                <a:lnTo>
                  <a:pt x="14921" y="7756"/>
                </a:lnTo>
                <a:lnTo>
                  <a:pt x="14728" y="8256"/>
                </a:lnTo>
                <a:lnTo>
                  <a:pt x="14517" y="8006"/>
                </a:lnTo>
                <a:lnTo>
                  <a:pt x="14271" y="7756"/>
                </a:lnTo>
                <a:lnTo>
                  <a:pt x="14131" y="7339"/>
                </a:lnTo>
                <a:lnTo>
                  <a:pt x="13797" y="5754"/>
                </a:lnTo>
                <a:lnTo>
                  <a:pt x="13428" y="4337"/>
                </a:lnTo>
                <a:lnTo>
                  <a:pt x="13094" y="3336"/>
                </a:lnTo>
                <a:lnTo>
                  <a:pt x="12777" y="2502"/>
                </a:lnTo>
                <a:lnTo>
                  <a:pt x="12303" y="1418"/>
                </a:lnTo>
                <a:lnTo>
                  <a:pt x="11811" y="667"/>
                </a:lnTo>
                <a:lnTo>
                  <a:pt x="11318" y="167"/>
                </a:lnTo>
                <a:lnTo>
                  <a:pt x="10844" y="0"/>
                </a:lnTo>
                <a:lnTo>
                  <a:pt x="10387" y="167"/>
                </a:lnTo>
                <a:lnTo>
                  <a:pt x="9842" y="667"/>
                </a:lnTo>
                <a:lnTo>
                  <a:pt x="9280" y="1418"/>
                </a:lnTo>
                <a:lnTo>
                  <a:pt x="8788" y="2419"/>
                </a:lnTo>
                <a:lnTo>
                  <a:pt x="8331" y="3753"/>
                </a:lnTo>
                <a:lnTo>
                  <a:pt x="7944" y="5254"/>
                </a:lnTo>
                <a:lnTo>
                  <a:pt x="7487" y="7256"/>
                </a:lnTo>
                <a:lnTo>
                  <a:pt x="7013" y="7923"/>
                </a:lnTo>
                <a:lnTo>
                  <a:pt x="6608" y="8256"/>
                </a:lnTo>
                <a:lnTo>
                  <a:pt x="6186" y="8423"/>
                </a:lnTo>
                <a:lnTo>
                  <a:pt x="5765" y="8090"/>
                </a:lnTo>
                <a:lnTo>
                  <a:pt x="4376" y="8090"/>
                </a:lnTo>
                <a:lnTo>
                  <a:pt x="4060" y="8006"/>
                </a:lnTo>
                <a:lnTo>
                  <a:pt x="3164" y="8256"/>
                </a:lnTo>
                <a:lnTo>
                  <a:pt x="2601" y="8090"/>
                </a:lnTo>
                <a:lnTo>
                  <a:pt x="1916" y="7756"/>
                </a:lnTo>
                <a:lnTo>
                  <a:pt x="1072" y="7923"/>
                </a:lnTo>
                <a:lnTo>
                  <a:pt x="562" y="7923"/>
                </a:lnTo>
                <a:lnTo>
                  <a:pt x="334" y="8006"/>
                </a:lnTo>
                <a:lnTo>
                  <a:pt x="176" y="8423"/>
                </a:lnTo>
                <a:lnTo>
                  <a:pt x="35" y="9424"/>
                </a:lnTo>
                <a:lnTo>
                  <a:pt x="0" y="11008"/>
                </a:lnTo>
                <a:lnTo>
                  <a:pt x="0" y="14595"/>
                </a:lnTo>
              </a:path>
            </a:pathLst>
          </a:custGeom>
          <a:solidFill>
            <a:schemeClr val="accent3">
              <a:lumOff val="44000"/>
            </a:schemeClr>
          </a:solidFill>
          <a:ln w="12700">
            <a:miter lim="400000"/>
          </a:ln>
        </p:spPr>
        <p:txBody>
          <a:bodyPr lIns="45719" rIns="45719"/>
          <a:lstStyle/>
          <a:p>
            <a:pPr>
              <a:defRPr>
                <a:solidFill>
                  <a:srgbClr val="FFFFCC"/>
                </a:solidFill>
              </a:defRPr>
            </a:pPr>
            <a:endParaRPr/>
          </a:p>
        </p:txBody>
      </p:sp>
      <p:sp>
        <p:nvSpPr>
          <p:cNvPr id="2653" name="Freeform 14"/>
          <p:cNvSpPr/>
          <p:nvPr/>
        </p:nvSpPr>
        <p:spPr>
          <a:xfrm>
            <a:off x="4191000" y="234949"/>
            <a:ext cx="88901" cy="398464"/>
          </a:xfrm>
          <a:custGeom>
            <a:avLst/>
            <a:gdLst/>
            <a:ahLst/>
            <a:cxnLst>
              <a:cxn ang="0">
                <a:pos x="wd2" y="hd2"/>
              </a:cxn>
              <a:cxn ang="5400000">
                <a:pos x="wd2" y="hd2"/>
              </a:cxn>
              <a:cxn ang="10800000">
                <a:pos x="wd2" y="hd2"/>
              </a:cxn>
              <a:cxn ang="16200000">
                <a:pos x="wd2" y="hd2"/>
              </a:cxn>
            </a:cxnLst>
            <a:rect l="0" t="0" r="r" b="b"/>
            <a:pathLst>
              <a:path w="21600" h="21600" extrusionOk="0">
                <a:moveTo>
                  <a:pt x="5014" y="516"/>
                </a:moveTo>
                <a:lnTo>
                  <a:pt x="6557" y="2151"/>
                </a:lnTo>
                <a:lnTo>
                  <a:pt x="5014" y="2926"/>
                </a:lnTo>
                <a:lnTo>
                  <a:pt x="2314" y="5335"/>
                </a:lnTo>
                <a:lnTo>
                  <a:pt x="386" y="7401"/>
                </a:lnTo>
                <a:lnTo>
                  <a:pt x="0" y="9294"/>
                </a:lnTo>
                <a:lnTo>
                  <a:pt x="1929" y="11618"/>
                </a:lnTo>
                <a:lnTo>
                  <a:pt x="3086" y="13769"/>
                </a:lnTo>
                <a:lnTo>
                  <a:pt x="5014" y="15834"/>
                </a:lnTo>
                <a:lnTo>
                  <a:pt x="10414" y="17211"/>
                </a:lnTo>
                <a:lnTo>
                  <a:pt x="12343" y="18674"/>
                </a:lnTo>
                <a:lnTo>
                  <a:pt x="17357" y="20137"/>
                </a:lnTo>
                <a:lnTo>
                  <a:pt x="21600" y="21600"/>
                </a:lnTo>
                <a:lnTo>
                  <a:pt x="19671" y="20223"/>
                </a:lnTo>
                <a:lnTo>
                  <a:pt x="15429" y="18588"/>
                </a:lnTo>
                <a:lnTo>
                  <a:pt x="16586" y="16867"/>
                </a:lnTo>
                <a:lnTo>
                  <a:pt x="10800" y="14629"/>
                </a:lnTo>
                <a:lnTo>
                  <a:pt x="5786" y="12048"/>
                </a:lnTo>
                <a:lnTo>
                  <a:pt x="4629" y="8089"/>
                </a:lnTo>
                <a:lnTo>
                  <a:pt x="6557" y="5508"/>
                </a:lnTo>
                <a:lnTo>
                  <a:pt x="9643" y="2926"/>
                </a:lnTo>
                <a:lnTo>
                  <a:pt x="10414" y="1033"/>
                </a:lnTo>
                <a:lnTo>
                  <a:pt x="5786" y="0"/>
                </a:lnTo>
                <a:lnTo>
                  <a:pt x="5014" y="516"/>
                </a:lnTo>
              </a:path>
            </a:pathLst>
          </a:custGeom>
          <a:solidFill>
            <a:schemeClr val="accent3">
              <a:lumOff val="44000"/>
            </a:schemeClr>
          </a:solidFill>
          <a:ln w="12700">
            <a:miter lim="400000"/>
          </a:ln>
        </p:spPr>
        <p:txBody>
          <a:bodyPr lIns="45719" rIns="45719"/>
          <a:lstStyle/>
          <a:p>
            <a:pPr>
              <a:defRPr>
                <a:solidFill>
                  <a:srgbClr val="FFFFCC"/>
                </a:solidFill>
              </a:defRPr>
            </a:pPr>
            <a:endParaRPr/>
          </a:p>
        </p:txBody>
      </p:sp>
      <p:grpSp>
        <p:nvGrpSpPr>
          <p:cNvPr id="2659" name="Group 15"/>
          <p:cNvGrpSpPr/>
          <p:nvPr/>
        </p:nvGrpSpPr>
        <p:grpSpPr>
          <a:xfrm>
            <a:off x="63500" y="153987"/>
            <a:ext cx="3433763" cy="519114"/>
            <a:chOff x="0" y="0"/>
            <a:chExt cx="3433762" cy="519112"/>
          </a:xfrm>
        </p:grpSpPr>
        <p:sp>
          <p:nvSpPr>
            <p:cNvPr id="2654" name="Freeform 16"/>
            <p:cNvSpPr/>
            <p:nvPr/>
          </p:nvSpPr>
          <p:spPr>
            <a:xfrm>
              <a:off x="0" y="0"/>
              <a:ext cx="3433763" cy="422276"/>
            </a:xfrm>
            <a:custGeom>
              <a:avLst/>
              <a:gdLst/>
              <a:ahLst/>
              <a:cxnLst>
                <a:cxn ang="0">
                  <a:pos x="wd2" y="hd2"/>
                </a:cxn>
                <a:cxn ang="5400000">
                  <a:pos x="wd2" y="hd2"/>
                </a:cxn>
                <a:cxn ang="10800000">
                  <a:pos x="wd2" y="hd2"/>
                </a:cxn>
                <a:cxn ang="16200000">
                  <a:pos x="wd2" y="hd2"/>
                </a:cxn>
              </a:cxnLst>
              <a:rect l="0" t="0" r="r" b="b"/>
              <a:pathLst>
                <a:path w="21600" h="21600" extrusionOk="0">
                  <a:moveTo>
                    <a:pt x="290" y="244"/>
                  </a:moveTo>
                  <a:lnTo>
                    <a:pt x="459" y="0"/>
                  </a:lnTo>
                  <a:lnTo>
                    <a:pt x="20931" y="0"/>
                  </a:lnTo>
                  <a:lnTo>
                    <a:pt x="21171" y="162"/>
                  </a:lnTo>
                  <a:lnTo>
                    <a:pt x="21340" y="731"/>
                  </a:lnTo>
                  <a:lnTo>
                    <a:pt x="21490" y="2111"/>
                  </a:lnTo>
                  <a:lnTo>
                    <a:pt x="21570" y="3735"/>
                  </a:lnTo>
                  <a:lnTo>
                    <a:pt x="21600" y="5603"/>
                  </a:lnTo>
                  <a:lnTo>
                    <a:pt x="21600" y="21600"/>
                  </a:lnTo>
                  <a:lnTo>
                    <a:pt x="0" y="21600"/>
                  </a:lnTo>
                  <a:lnTo>
                    <a:pt x="0" y="6659"/>
                  </a:lnTo>
                  <a:lnTo>
                    <a:pt x="10" y="4466"/>
                  </a:lnTo>
                  <a:lnTo>
                    <a:pt x="90" y="2355"/>
                  </a:lnTo>
                  <a:lnTo>
                    <a:pt x="160" y="1218"/>
                  </a:lnTo>
                  <a:lnTo>
                    <a:pt x="290" y="244"/>
                  </a:lnTo>
                </a:path>
              </a:pathLst>
            </a:custGeom>
            <a:gradFill flip="none" rotWithShape="1">
              <a:gsLst>
                <a:gs pos="0">
                  <a:srgbClr val="00CCFF"/>
                </a:gs>
                <a:gs pos="100000">
                  <a:schemeClr val="accent3">
                    <a:lumOff val="44000"/>
                  </a:schemeClr>
                </a:gs>
              </a:gsLst>
              <a:lin ang="5400000" scaled="0"/>
            </a:gra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655" name="Freeform 17"/>
            <p:cNvSpPr/>
            <p:nvPr/>
          </p:nvSpPr>
          <p:spPr>
            <a:xfrm>
              <a:off x="0" y="271462"/>
              <a:ext cx="3433763" cy="180976"/>
            </a:xfrm>
            <a:custGeom>
              <a:avLst/>
              <a:gdLst/>
              <a:ahLst/>
              <a:cxnLst>
                <a:cxn ang="0">
                  <a:pos x="wd2" y="hd2"/>
                </a:cxn>
                <a:cxn ang="5400000">
                  <a:pos x="wd2" y="hd2"/>
                </a:cxn>
                <a:cxn ang="10800000">
                  <a:pos x="wd2" y="hd2"/>
                </a:cxn>
                <a:cxn ang="16200000">
                  <a:pos x="wd2" y="hd2"/>
                </a:cxn>
              </a:cxnLst>
              <a:rect l="0" t="0" r="r" b="b"/>
              <a:pathLst>
                <a:path w="21600" h="21600" extrusionOk="0">
                  <a:moveTo>
                    <a:pt x="749" y="6632"/>
                  </a:moveTo>
                  <a:lnTo>
                    <a:pt x="1049" y="7389"/>
                  </a:lnTo>
                  <a:lnTo>
                    <a:pt x="1378" y="6632"/>
                  </a:lnTo>
                  <a:lnTo>
                    <a:pt x="1698" y="7389"/>
                  </a:lnTo>
                  <a:lnTo>
                    <a:pt x="1947" y="9474"/>
                  </a:lnTo>
                  <a:lnTo>
                    <a:pt x="2207" y="10989"/>
                  </a:lnTo>
                  <a:lnTo>
                    <a:pt x="2656" y="9663"/>
                  </a:lnTo>
                  <a:lnTo>
                    <a:pt x="3046" y="8905"/>
                  </a:lnTo>
                  <a:lnTo>
                    <a:pt x="3595" y="8905"/>
                  </a:lnTo>
                  <a:lnTo>
                    <a:pt x="3994" y="7768"/>
                  </a:lnTo>
                  <a:lnTo>
                    <a:pt x="4344" y="8905"/>
                  </a:lnTo>
                  <a:lnTo>
                    <a:pt x="4654" y="10042"/>
                  </a:lnTo>
                  <a:lnTo>
                    <a:pt x="4933" y="10421"/>
                  </a:lnTo>
                  <a:lnTo>
                    <a:pt x="5373" y="8905"/>
                  </a:lnTo>
                  <a:lnTo>
                    <a:pt x="5852" y="8905"/>
                  </a:lnTo>
                  <a:lnTo>
                    <a:pt x="6531" y="9474"/>
                  </a:lnTo>
                  <a:lnTo>
                    <a:pt x="6821" y="11558"/>
                  </a:lnTo>
                  <a:lnTo>
                    <a:pt x="7270" y="10989"/>
                  </a:lnTo>
                  <a:lnTo>
                    <a:pt x="7719" y="7768"/>
                  </a:lnTo>
                  <a:lnTo>
                    <a:pt x="8139" y="6632"/>
                  </a:lnTo>
                  <a:lnTo>
                    <a:pt x="8428" y="7768"/>
                  </a:lnTo>
                  <a:lnTo>
                    <a:pt x="8788" y="10611"/>
                  </a:lnTo>
                  <a:lnTo>
                    <a:pt x="9197" y="11747"/>
                  </a:lnTo>
                  <a:lnTo>
                    <a:pt x="9667" y="9853"/>
                  </a:lnTo>
                  <a:lnTo>
                    <a:pt x="9876" y="9284"/>
                  </a:lnTo>
                  <a:lnTo>
                    <a:pt x="10116" y="10611"/>
                  </a:lnTo>
                  <a:lnTo>
                    <a:pt x="10306" y="8905"/>
                  </a:lnTo>
                  <a:lnTo>
                    <a:pt x="10515" y="6632"/>
                  </a:lnTo>
                  <a:lnTo>
                    <a:pt x="10765" y="4547"/>
                  </a:lnTo>
                  <a:lnTo>
                    <a:pt x="11035" y="3979"/>
                  </a:lnTo>
                  <a:lnTo>
                    <a:pt x="11344" y="4547"/>
                  </a:lnTo>
                  <a:lnTo>
                    <a:pt x="11654" y="3600"/>
                  </a:lnTo>
                  <a:lnTo>
                    <a:pt x="11963" y="2463"/>
                  </a:lnTo>
                  <a:lnTo>
                    <a:pt x="12163" y="2463"/>
                  </a:lnTo>
                  <a:lnTo>
                    <a:pt x="12353" y="2842"/>
                  </a:lnTo>
                  <a:lnTo>
                    <a:pt x="12632" y="5495"/>
                  </a:lnTo>
                  <a:lnTo>
                    <a:pt x="12912" y="5116"/>
                  </a:lnTo>
                  <a:lnTo>
                    <a:pt x="13142" y="7768"/>
                  </a:lnTo>
                  <a:lnTo>
                    <a:pt x="13591" y="7768"/>
                  </a:lnTo>
                  <a:lnTo>
                    <a:pt x="13971" y="6253"/>
                  </a:lnTo>
                  <a:lnTo>
                    <a:pt x="14150" y="8337"/>
                  </a:lnTo>
                  <a:lnTo>
                    <a:pt x="14340" y="10421"/>
                  </a:lnTo>
                  <a:lnTo>
                    <a:pt x="14600" y="9853"/>
                  </a:lnTo>
                  <a:lnTo>
                    <a:pt x="14909" y="10989"/>
                  </a:lnTo>
                  <a:lnTo>
                    <a:pt x="15239" y="9853"/>
                  </a:lnTo>
                  <a:lnTo>
                    <a:pt x="15868" y="10989"/>
                  </a:lnTo>
                  <a:lnTo>
                    <a:pt x="16138" y="12126"/>
                  </a:lnTo>
                  <a:lnTo>
                    <a:pt x="16447" y="9284"/>
                  </a:lnTo>
                  <a:lnTo>
                    <a:pt x="16647" y="9095"/>
                  </a:lnTo>
                  <a:lnTo>
                    <a:pt x="16887" y="10042"/>
                  </a:lnTo>
                  <a:lnTo>
                    <a:pt x="17116" y="9663"/>
                  </a:lnTo>
                  <a:lnTo>
                    <a:pt x="17406" y="6632"/>
                  </a:lnTo>
                  <a:lnTo>
                    <a:pt x="17905" y="5874"/>
                  </a:lnTo>
                  <a:lnTo>
                    <a:pt x="18145" y="6253"/>
                  </a:lnTo>
                  <a:lnTo>
                    <a:pt x="18394" y="6253"/>
                  </a:lnTo>
                  <a:lnTo>
                    <a:pt x="18754" y="2463"/>
                  </a:lnTo>
                  <a:lnTo>
                    <a:pt x="18964" y="1137"/>
                  </a:lnTo>
                  <a:lnTo>
                    <a:pt x="19233" y="1705"/>
                  </a:lnTo>
                  <a:lnTo>
                    <a:pt x="19543" y="5495"/>
                  </a:lnTo>
                  <a:lnTo>
                    <a:pt x="19852" y="3221"/>
                  </a:lnTo>
                  <a:lnTo>
                    <a:pt x="20142" y="0"/>
                  </a:lnTo>
                  <a:lnTo>
                    <a:pt x="20392" y="189"/>
                  </a:lnTo>
                  <a:lnTo>
                    <a:pt x="20681" y="6632"/>
                  </a:lnTo>
                  <a:lnTo>
                    <a:pt x="20901" y="5495"/>
                  </a:lnTo>
                  <a:lnTo>
                    <a:pt x="21221" y="2842"/>
                  </a:lnTo>
                  <a:lnTo>
                    <a:pt x="21470" y="2653"/>
                  </a:lnTo>
                  <a:lnTo>
                    <a:pt x="21600" y="4926"/>
                  </a:lnTo>
                  <a:lnTo>
                    <a:pt x="21600" y="21600"/>
                  </a:lnTo>
                  <a:lnTo>
                    <a:pt x="9077" y="16863"/>
                  </a:lnTo>
                  <a:lnTo>
                    <a:pt x="8918" y="17432"/>
                  </a:lnTo>
                  <a:lnTo>
                    <a:pt x="0" y="15537"/>
                  </a:lnTo>
                  <a:lnTo>
                    <a:pt x="0" y="3411"/>
                  </a:lnTo>
                  <a:lnTo>
                    <a:pt x="130" y="5116"/>
                  </a:lnTo>
                  <a:lnTo>
                    <a:pt x="320" y="5874"/>
                  </a:lnTo>
                  <a:lnTo>
                    <a:pt x="559" y="6063"/>
                  </a:lnTo>
                  <a:lnTo>
                    <a:pt x="749" y="6632"/>
                  </a:lnTo>
                </a:path>
              </a:pathLst>
            </a:custGeom>
            <a:solidFill>
              <a:srgbClr val="003300"/>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656" name="Freeform 18"/>
            <p:cNvSpPr/>
            <p:nvPr/>
          </p:nvSpPr>
          <p:spPr>
            <a:xfrm>
              <a:off x="0" y="333375"/>
              <a:ext cx="3433763" cy="185738"/>
            </a:xfrm>
            <a:custGeom>
              <a:avLst/>
              <a:gdLst/>
              <a:ahLst/>
              <a:cxnLst>
                <a:cxn ang="0">
                  <a:pos x="wd2" y="hd2"/>
                </a:cxn>
                <a:cxn ang="5400000">
                  <a:pos x="wd2" y="hd2"/>
                </a:cxn>
                <a:cxn ang="10800000">
                  <a:pos x="wd2" y="hd2"/>
                </a:cxn>
                <a:cxn ang="16200000">
                  <a:pos x="wd2" y="hd2"/>
                </a:cxn>
              </a:cxnLst>
              <a:rect l="0" t="0" r="r" b="b"/>
              <a:pathLst>
                <a:path w="21600" h="21600" extrusionOk="0">
                  <a:moveTo>
                    <a:pt x="290" y="21046"/>
                  </a:moveTo>
                  <a:lnTo>
                    <a:pt x="459" y="21415"/>
                  </a:lnTo>
                  <a:lnTo>
                    <a:pt x="659" y="21600"/>
                  </a:lnTo>
                  <a:lnTo>
                    <a:pt x="20931" y="21600"/>
                  </a:lnTo>
                  <a:lnTo>
                    <a:pt x="21171" y="21231"/>
                  </a:lnTo>
                  <a:lnTo>
                    <a:pt x="21340" y="20862"/>
                  </a:lnTo>
                  <a:lnTo>
                    <a:pt x="21490" y="19569"/>
                  </a:lnTo>
                  <a:lnTo>
                    <a:pt x="21570" y="18092"/>
                  </a:lnTo>
                  <a:lnTo>
                    <a:pt x="21600" y="16615"/>
                  </a:lnTo>
                  <a:lnTo>
                    <a:pt x="21600" y="2400"/>
                  </a:lnTo>
                  <a:lnTo>
                    <a:pt x="21410" y="0"/>
                  </a:lnTo>
                  <a:lnTo>
                    <a:pt x="21310" y="738"/>
                  </a:lnTo>
                  <a:lnTo>
                    <a:pt x="21221" y="3138"/>
                  </a:lnTo>
                  <a:lnTo>
                    <a:pt x="21151" y="5908"/>
                  </a:lnTo>
                  <a:lnTo>
                    <a:pt x="21061" y="5723"/>
                  </a:lnTo>
                  <a:lnTo>
                    <a:pt x="20941" y="5354"/>
                  </a:lnTo>
                  <a:lnTo>
                    <a:pt x="20681" y="4062"/>
                  </a:lnTo>
                  <a:lnTo>
                    <a:pt x="20512" y="2954"/>
                  </a:lnTo>
                  <a:lnTo>
                    <a:pt x="20242" y="2400"/>
                  </a:lnTo>
                  <a:lnTo>
                    <a:pt x="19952" y="3692"/>
                  </a:lnTo>
                  <a:lnTo>
                    <a:pt x="19673" y="5723"/>
                  </a:lnTo>
                  <a:lnTo>
                    <a:pt x="19483" y="4246"/>
                  </a:lnTo>
                  <a:lnTo>
                    <a:pt x="19313" y="4062"/>
                  </a:lnTo>
                  <a:lnTo>
                    <a:pt x="19074" y="2954"/>
                  </a:lnTo>
                  <a:lnTo>
                    <a:pt x="18824" y="3323"/>
                  </a:lnTo>
                  <a:lnTo>
                    <a:pt x="18654" y="4615"/>
                  </a:lnTo>
                  <a:lnTo>
                    <a:pt x="18584" y="6462"/>
                  </a:lnTo>
                  <a:lnTo>
                    <a:pt x="18384" y="5723"/>
                  </a:lnTo>
                  <a:lnTo>
                    <a:pt x="18105" y="5723"/>
                  </a:lnTo>
                  <a:lnTo>
                    <a:pt x="17735" y="4800"/>
                  </a:lnTo>
                  <a:lnTo>
                    <a:pt x="17416" y="6462"/>
                  </a:lnTo>
                  <a:lnTo>
                    <a:pt x="17136" y="4062"/>
                  </a:lnTo>
                  <a:lnTo>
                    <a:pt x="16767" y="5723"/>
                  </a:lnTo>
                  <a:lnTo>
                    <a:pt x="16417" y="9415"/>
                  </a:lnTo>
                  <a:lnTo>
                    <a:pt x="16118" y="8123"/>
                  </a:lnTo>
                  <a:lnTo>
                    <a:pt x="15868" y="6646"/>
                  </a:lnTo>
                  <a:lnTo>
                    <a:pt x="15578" y="5908"/>
                  </a:lnTo>
                  <a:lnTo>
                    <a:pt x="15219" y="6462"/>
                  </a:lnTo>
                  <a:lnTo>
                    <a:pt x="14650" y="7569"/>
                  </a:lnTo>
                  <a:lnTo>
                    <a:pt x="14150" y="6277"/>
                  </a:lnTo>
                  <a:lnTo>
                    <a:pt x="13931" y="7015"/>
                  </a:lnTo>
                  <a:lnTo>
                    <a:pt x="13651" y="5723"/>
                  </a:lnTo>
                  <a:lnTo>
                    <a:pt x="13461" y="4246"/>
                  </a:lnTo>
                  <a:lnTo>
                    <a:pt x="13252" y="4062"/>
                  </a:lnTo>
                  <a:lnTo>
                    <a:pt x="12852" y="4800"/>
                  </a:lnTo>
                  <a:lnTo>
                    <a:pt x="12353" y="7569"/>
                  </a:lnTo>
                  <a:lnTo>
                    <a:pt x="11923" y="5169"/>
                  </a:lnTo>
                  <a:lnTo>
                    <a:pt x="11574" y="5723"/>
                  </a:lnTo>
                  <a:lnTo>
                    <a:pt x="11234" y="8862"/>
                  </a:lnTo>
                  <a:lnTo>
                    <a:pt x="10635" y="6646"/>
                  </a:lnTo>
                  <a:lnTo>
                    <a:pt x="10176" y="7754"/>
                  </a:lnTo>
                  <a:lnTo>
                    <a:pt x="9866" y="6646"/>
                  </a:lnTo>
                  <a:lnTo>
                    <a:pt x="9417" y="7200"/>
                  </a:lnTo>
                  <a:lnTo>
                    <a:pt x="8958" y="8862"/>
                  </a:lnTo>
                  <a:lnTo>
                    <a:pt x="8648" y="8308"/>
                  </a:lnTo>
                  <a:lnTo>
                    <a:pt x="7999" y="7754"/>
                  </a:lnTo>
                  <a:lnTo>
                    <a:pt x="7589" y="8862"/>
                  </a:lnTo>
                  <a:lnTo>
                    <a:pt x="6910" y="8123"/>
                  </a:lnTo>
                  <a:lnTo>
                    <a:pt x="6351" y="7200"/>
                  </a:lnTo>
                  <a:lnTo>
                    <a:pt x="5742" y="5723"/>
                  </a:lnTo>
                  <a:lnTo>
                    <a:pt x="5173" y="7200"/>
                  </a:lnTo>
                  <a:lnTo>
                    <a:pt x="4534" y="4062"/>
                  </a:lnTo>
                  <a:lnTo>
                    <a:pt x="4034" y="4062"/>
                  </a:lnTo>
                  <a:lnTo>
                    <a:pt x="3705" y="6092"/>
                  </a:lnTo>
                  <a:lnTo>
                    <a:pt x="3485" y="4431"/>
                  </a:lnTo>
                  <a:lnTo>
                    <a:pt x="3216" y="5354"/>
                  </a:lnTo>
                  <a:lnTo>
                    <a:pt x="2866" y="5723"/>
                  </a:lnTo>
                  <a:lnTo>
                    <a:pt x="2517" y="6277"/>
                  </a:lnTo>
                  <a:lnTo>
                    <a:pt x="2107" y="7569"/>
                  </a:lnTo>
                  <a:lnTo>
                    <a:pt x="1758" y="6092"/>
                  </a:lnTo>
                  <a:lnTo>
                    <a:pt x="1428" y="6831"/>
                  </a:lnTo>
                  <a:lnTo>
                    <a:pt x="989" y="7385"/>
                  </a:lnTo>
                  <a:lnTo>
                    <a:pt x="709" y="6831"/>
                  </a:lnTo>
                  <a:lnTo>
                    <a:pt x="200" y="6462"/>
                  </a:lnTo>
                  <a:lnTo>
                    <a:pt x="0" y="8123"/>
                  </a:lnTo>
                  <a:lnTo>
                    <a:pt x="20" y="12738"/>
                  </a:lnTo>
                  <a:lnTo>
                    <a:pt x="50" y="16800"/>
                  </a:lnTo>
                  <a:lnTo>
                    <a:pt x="160" y="20308"/>
                  </a:lnTo>
                  <a:lnTo>
                    <a:pt x="290" y="21046"/>
                  </a:lnTo>
                </a:path>
              </a:pathLst>
            </a:custGeom>
            <a:gradFill flip="none" rotWithShape="1">
              <a:gsLst>
                <a:gs pos="0">
                  <a:srgbClr val="CC6600"/>
                </a:gs>
                <a:gs pos="100000">
                  <a:srgbClr val="000000"/>
                </a:gs>
              </a:gsLst>
              <a:lin ang="5400000" scaled="0"/>
            </a:gra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657" name="Freeform 19"/>
            <p:cNvSpPr/>
            <p:nvPr/>
          </p:nvSpPr>
          <p:spPr>
            <a:xfrm>
              <a:off x="19050" y="11112"/>
              <a:ext cx="3379788" cy="241301"/>
            </a:xfrm>
            <a:custGeom>
              <a:avLst/>
              <a:gdLst/>
              <a:ahLst/>
              <a:cxnLst>
                <a:cxn ang="0">
                  <a:pos x="wd2" y="hd2"/>
                </a:cxn>
                <a:cxn ang="5400000">
                  <a:pos x="wd2" y="hd2"/>
                </a:cxn>
                <a:cxn ang="10800000">
                  <a:pos x="wd2" y="hd2"/>
                </a:cxn>
                <a:cxn ang="16200000">
                  <a:pos x="wd2" y="hd2"/>
                </a:cxn>
              </a:cxnLst>
              <a:rect l="0" t="0" r="r" b="b"/>
              <a:pathLst>
                <a:path w="21600" h="21600" extrusionOk="0">
                  <a:moveTo>
                    <a:pt x="0" y="10516"/>
                  </a:moveTo>
                  <a:lnTo>
                    <a:pt x="0" y="21600"/>
                  </a:lnTo>
                  <a:lnTo>
                    <a:pt x="51" y="17337"/>
                  </a:lnTo>
                  <a:lnTo>
                    <a:pt x="71" y="13926"/>
                  </a:lnTo>
                  <a:lnTo>
                    <a:pt x="91" y="7816"/>
                  </a:lnTo>
                  <a:lnTo>
                    <a:pt x="152" y="4832"/>
                  </a:lnTo>
                  <a:lnTo>
                    <a:pt x="284" y="3837"/>
                  </a:lnTo>
                  <a:lnTo>
                    <a:pt x="609" y="3126"/>
                  </a:lnTo>
                  <a:lnTo>
                    <a:pt x="1025" y="3411"/>
                  </a:lnTo>
                  <a:lnTo>
                    <a:pt x="2029" y="3411"/>
                  </a:lnTo>
                  <a:lnTo>
                    <a:pt x="2465" y="3979"/>
                  </a:lnTo>
                  <a:lnTo>
                    <a:pt x="3105" y="3411"/>
                  </a:lnTo>
                  <a:lnTo>
                    <a:pt x="3835" y="3695"/>
                  </a:lnTo>
                  <a:lnTo>
                    <a:pt x="4373" y="3553"/>
                  </a:lnTo>
                  <a:lnTo>
                    <a:pt x="5448" y="3979"/>
                  </a:lnTo>
                  <a:lnTo>
                    <a:pt x="5824" y="3837"/>
                  </a:lnTo>
                  <a:lnTo>
                    <a:pt x="6544" y="3411"/>
                  </a:lnTo>
                  <a:lnTo>
                    <a:pt x="6787" y="4121"/>
                  </a:lnTo>
                  <a:lnTo>
                    <a:pt x="7457" y="3411"/>
                  </a:lnTo>
                  <a:lnTo>
                    <a:pt x="8482" y="3837"/>
                  </a:lnTo>
                  <a:lnTo>
                    <a:pt x="8827" y="4405"/>
                  </a:lnTo>
                  <a:lnTo>
                    <a:pt x="9364" y="3979"/>
                  </a:lnTo>
                  <a:lnTo>
                    <a:pt x="9821" y="4689"/>
                  </a:lnTo>
                  <a:lnTo>
                    <a:pt x="10206" y="4689"/>
                  </a:lnTo>
                  <a:lnTo>
                    <a:pt x="10957" y="3979"/>
                  </a:lnTo>
                  <a:lnTo>
                    <a:pt x="11667" y="4405"/>
                  </a:lnTo>
                  <a:lnTo>
                    <a:pt x="12296" y="5400"/>
                  </a:lnTo>
                  <a:lnTo>
                    <a:pt x="12499" y="5542"/>
                  </a:lnTo>
                  <a:lnTo>
                    <a:pt x="13352" y="4974"/>
                  </a:lnTo>
                  <a:lnTo>
                    <a:pt x="14153" y="4547"/>
                  </a:lnTo>
                  <a:lnTo>
                    <a:pt x="14346" y="4263"/>
                  </a:lnTo>
                  <a:lnTo>
                    <a:pt x="14650" y="4405"/>
                  </a:lnTo>
                  <a:lnTo>
                    <a:pt x="15482" y="4832"/>
                  </a:lnTo>
                  <a:lnTo>
                    <a:pt x="16121" y="4121"/>
                  </a:lnTo>
                  <a:lnTo>
                    <a:pt x="16446" y="4263"/>
                  </a:lnTo>
                  <a:lnTo>
                    <a:pt x="16963" y="4405"/>
                  </a:lnTo>
                  <a:lnTo>
                    <a:pt x="17390" y="3837"/>
                  </a:lnTo>
                  <a:lnTo>
                    <a:pt x="17684" y="3411"/>
                  </a:lnTo>
                  <a:lnTo>
                    <a:pt x="18069" y="4263"/>
                  </a:lnTo>
                  <a:lnTo>
                    <a:pt x="18881" y="4547"/>
                  </a:lnTo>
                  <a:lnTo>
                    <a:pt x="19419" y="3411"/>
                  </a:lnTo>
                  <a:lnTo>
                    <a:pt x="20200" y="4405"/>
                  </a:lnTo>
                  <a:lnTo>
                    <a:pt x="21052" y="4405"/>
                  </a:lnTo>
                  <a:lnTo>
                    <a:pt x="21245" y="6253"/>
                  </a:lnTo>
                  <a:lnTo>
                    <a:pt x="21367" y="7247"/>
                  </a:lnTo>
                  <a:lnTo>
                    <a:pt x="21458" y="9095"/>
                  </a:lnTo>
                  <a:lnTo>
                    <a:pt x="21529" y="12363"/>
                  </a:lnTo>
                  <a:lnTo>
                    <a:pt x="21600" y="16626"/>
                  </a:lnTo>
                  <a:lnTo>
                    <a:pt x="21600" y="5542"/>
                  </a:lnTo>
                  <a:lnTo>
                    <a:pt x="21559" y="3979"/>
                  </a:lnTo>
                  <a:lnTo>
                    <a:pt x="21509" y="2132"/>
                  </a:lnTo>
                  <a:lnTo>
                    <a:pt x="21204" y="995"/>
                  </a:lnTo>
                  <a:lnTo>
                    <a:pt x="20027" y="711"/>
                  </a:lnTo>
                  <a:lnTo>
                    <a:pt x="19753" y="142"/>
                  </a:lnTo>
                  <a:lnTo>
                    <a:pt x="18830" y="142"/>
                  </a:lnTo>
                  <a:lnTo>
                    <a:pt x="18556" y="426"/>
                  </a:lnTo>
                  <a:lnTo>
                    <a:pt x="17998" y="426"/>
                  </a:lnTo>
                  <a:lnTo>
                    <a:pt x="17582" y="284"/>
                  </a:lnTo>
                  <a:lnTo>
                    <a:pt x="16821" y="995"/>
                  </a:lnTo>
                  <a:lnTo>
                    <a:pt x="15239" y="426"/>
                  </a:lnTo>
                  <a:lnTo>
                    <a:pt x="14742" y="711"/>
                  </a:lnTo>
                  <a:lnTo>
                    <a:pt x="13869" y="1279"/>
                  </a:lnTo>
                  <a:lnTo>
                    <a:pt x="13311" y="853"/>
                  </a:lnTo>
                  <a:lnTo>
                    <a:pt x="12753" y="711"/>
                  </a:lnTo>
                  <a:lnTo>
                    <a:pt x="12296" y="711"/>
                  </a:lnTo>
                  <a:lnTo>
                    <a:pt x="11809" y="1137"/>
                  </a:lnTo>
                  <a:lnTo>
                    <a:pt x="11515" y="568"/>
                  </a:lnTo>
                  <a:lnTo>
                    <a:pt x="10460" y="711"/>
                  </a:lnTo>
                  <a:lnTo>
                    <a:pt x="10146" y="711"/>
                  </a:lnTo>
                  <a:lnTo>
                    <a:pt x="9588" y="568"/>
                  </a:lnTo>
                  <a:lnTo>
                    <a:pt x="8492" y="853"/>
                  </a:lnTo>
                  <a:lnTo>
                    <a:pt x="7518" y="568"/>
                  </a:lnTo>
                  <a:lnTo>
                    <a:pt x="6615" y="568"/>
                  </a:lnTo>
                  <a:lnTo>
                    <a:pt x="6189" y="711"/>
                  </a:lnTo>
                  <a:lnTo>
                    <a:pt x="5773" y="284"/>
                  </a:lnTo>
                  <a:lnTo>
                    <a:pt x="4373" y="284"/>
                  </a:lnTo>
                  <a:lnTo>
                    <a:pt x="3165" y="568"/>
                  </a:lnTo>
                  <a:lnTo>
                    <a:pt x="2597" y="284"/>
                  </a:lnTo>
                  <a:lnTo>
                    <a:pt x="1928" y="568"/>
                  </a:lnTo>
                  <a:lnTo>
                    <a:pt x="1086" y="0"/>
                  </a:lnTo>
                  <a:lnTo>
                    <a:pt x="568" y="0"/>
                  </a:lnTo>
                  <a:lnTo>
                    <a:pt x="345" y="142"/>
                  </a:lnTo>
                  <a:lnTo>
                    <a:pt x="193" y="711"/>
                  </a:lnTo>
                  <a:lnTo>
                    <a:pt x="51" y="2416"/>
                  </a:lnTo>
                  <a:lnTo>
                    <a:pt x="10" y="4974"/>
                  </a:lnTo>
                  <a:lnTo>
                    <a:pt x="0" y="7532"/>
                  </a:lnTo>
                  <a:lnTo>
                    <a:pt x="0" y="10516"/>
                  </a:lnTo>
                </a:path>
              </a:pathLst>
            </a:custGeom>
            <a:solidFill>
              <a:schemeClr val="accent3">
                <a:lumOff val="44000"/>
              </a:schemeClr>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658" name="Freeform 20"/>
            <p:cNvSpPr/>
            <p:nvPr/>
          </p:nvSpPr>
          <p:spPr>
            <a:xfrm>
              <a:off x="26987" y="396875"/>
              <a:ext cx="3376614" cy="96838"/>
            </a:xfrm>
            <a:custGeom>
              <a:avLst/>
              <a:gdLst/>
              <a:ahLst/>
              <a:cxnLst>
                <a:cxn ang="0">
                  <a:pos x="wd2" y="hd2"/>
                </a:cxn>
                <a:cxn ang="5400000">
                  <a:pos x="wd2" y="hd2"/>
                </a:cxn>
                <a:cxn ang="10800000">
                  <a:pos x="wd2" y="hd2"/>
                </a:cxn>
                <a:cxn ang="16200000">
                  <a:pos x="wd2" y="hd2"/>
                </a:cxn>
              </a:cxnLst>
              <a:rect l="0" t="0" r="r" b="b"/>
              <a:pathLst>
                <a:path w="21600" h="21600" extrusionOk="0">
                  <a:moveTo>
                    <a:pt x="0" y="10977"/>
                  </a:moveTo>
                  <a:lnTo>
                    <a:pt x="0" y="0"/>
                  </a:lnTo>
                  <a:lnTo>
                    <a:pt x="61" y="4249"/>
                  </a:lnTo>
                  <a:lnTo>
                    <a:pt x="71" y="7436"/>
                  </a:lnTo>
                  <a:lnTo>
                    <a:pt x="81" y="13810"/>
                  </a:lnTo>
                  <a:lnTo>
                    <a:pt x="152" y="16643"/>
                  </a:lnTo>
                  <a:lnTo>
                    <a:pt x="274" y="17351"/>
                  </a:lnTo>
                  <a:lnTo>
                    <a:pt x="406" y="16643"/>
                  </a:lnTo>
                  <a:lnTo>
                    <a:pt x="599" y="16643"/>
                  </a:lnTo>
                  <a:lnTo>
                    <a:pt x="924" y="16289"/>
                  </a:lnTo>
                  <a:lnTo>
                    <a:pt x="1117" y="16643"/>
                  </a:lnTo>
                  <a:lnTo>
                    <a:pt x="1290" y="16643"/>
                  </a:lnTo>
                  <a:lnTo>
                    <a:pt x="1645" y="16997"/>
                  </a:lnTo>
                  <a:lnTo>
                    <a:pt x="1777" y="16997"/>
                  </a:lnTo>
                  <a:lnTo>
                    <a:pt x="1950" y="17351"/>
                  </a:lnTo>
                  <a:lnTo>
                    <a:pt x="2224" y="16643"/>
                  </a:lnTo>
                  <a:lnTo>
                    <a:pt x="2518" y="16289"/>
                  </a:lnTo>
                  <a:lnTo>
                    <a:pt x="2884" y="15934"/>
                  </a:lnTo>
                  <a:lnTo>
                    <a:pt x="3321" y="17351"/>
                  </a:lnTo>
                  <a:lnTo>
                    <a:pt x="3889" y="17705"/>
                  </a:lnTo>
                  <a:lnTo>
                    <a:pt x="4194" y="17351"/>
                  </a:lnTo>
                  <a:lnTo>
                    <a:pt x="4377" y="17705"/>
                  </a:lnTo>
                  <a:lnTo>
                    <a:pt x="4864" y="17705"/>
                  </a:lnTo>
                  <a:lnTo>
                    <a:pt x="5037" y="16643"/>
                  </a:lnTo>
                  <a:lnTo>
                    <a:pt x="5250" y="17705"/>
                  </a:lnTo>
                  <a:lnTo>
                    <a:pt x="5829" y="17351"/>
                  </a:lnTo>
                  <a:lnTo>
                    <a:pt x="6550" y="18059"/>
                  </a:lnTo>
                  <a:lnTo>
                    <a:pt x="6794" y="17351"/>
                  </a:lnTo>
                  <a:lnTo>
                    <a:pt x="7362" y="16643"/>
                  </a:lnTo>
                  <a:lnTo>
                    <a:pt x="7738" y="16289"/>
                  </a:lnTo>
                  <a:lnTo>
                    <a:pt x="8175" y="16997"/>
                  </a:lnTo>
                  <a:lnTo>
                    <a:pt x="8480" y="17351"/>
                  </a:lnTo>
                  <a:lnTo>
                    <a:pt x="8825" y="16997"/>
                  </a:lnTo>
                  <a:lnTo>
                    <a:pt x="9434" y="17705"/>
                  </a:lnTo>
                  <a:lnTo>
                    <a:pt x="9830" y="16643"/>
                  </a:lnTo>
                  <a:lnTo>
                    <a:pt x="10206" y="16643"/>
                  </a:lnTo>
                  <a:lnTo>
                    <a:pt x="10602" y="15580"/>
                  </a:lnTo>
                  <a:lnTo>
                    <a:pt x="11100" y="16643"/>
                  </a:lnTo>
                  <a:lnTo>
                    <a:pt x="11750" y="15934"/>
                  </a:lnTo>
                  <a:lnTo>
                    <a:pt x="12491" y="15934"/>
                  </a:lnTo>
                  <a:lnTo>
                    <a:pt x="13151" y="16643"/>
                  </a:lnTo>
                  <a:lnTo>
                    <a:pt x="13547" y="15226"/>
                  </a:lnTo>
                  <a:lnTo>
                    <a:pt x="13984" y="15580"/>
                  </a:lnTo>
                  <a:lnTo>
                    <a:pt x="14156" y="16643"/>
                  </a:lnTo>
                  <a:lnTo>
                    <a:pt x="14339" y="16997"/>
                  </a:lnTo>
                  <a:lnTo>
                    <a:pt x="14918" y="16643"/>
                  </a:lnTo>
                  <a:lnTo>
                    <a:pt x="15426" y="16997"/>
                  </a:lnTo>
                  <a:lnTo>
                    <a:pt x="16116" y="17351"/>
                  </a:lnTo>
                  <a:lnTo>
                    <a:pt x="16309" y="16997"/>
                  </a:lnTo>
                  <a:lnTo>
                    <a:pt x="16441" y="16997"/>
                  </a:lnTo>
                  <a:lnTo>
                    <a:pt x="16614" y="16289"/>
                  </a:lnTo>
                  <a:lnTo>
                    <a:pt x="16959" y="16997"/>
                  </a:lnTo>
                  <a:lnTo>
                    <a:pt x="17122" y="17351"/>
                  </a:lnTo>
                  <a:lnTo>
                    <a:pt x="17243" y="16643"/>
                  </a:lnTo>
                  <a:lnTo>
                    <a:pt x="17386" y="17351"/>
                  </a:lnTo>
                  <a:lnTo>
                    <a:pt x="17660" y="16643"/>
                  </a:lnTo>
                  <a:lnTo>
                    <a:pt x="18096" y="17351"/>
                  </a:lnTo>
                  <a:lnTo>
                    <a:pt x="18523" y="15934"/>
                  </a:lnTo>
                  <a:lnTo>
                    <a:pt x="18696" y="16643"/>
                  </a:lnTo>
                  <a:lnTo>
                    <a:pt x="18878" y="16643"/>
                  </a:lnTo>
                  <a:lnTo>
                    <a:pt x="19671" y="15934"/>
                  </a:lnTo>
                  <a:lnTo>
                    <a:pt x="20442" y="16643"/>
                  </a:lnTo>
                  <a:lnTo>
                    <a:pt x="21041" y="15934"/>
                  </a:lnTo>
                  <a:lnTo>
                    <a:pt x="21245" y="15226"/>
                  </a:lnTo>
                  <a:lnTo>
                    <a:pt x="21366" y="14164"/>
                  </a:lnTo>
                  <a:lnTo>
                    <a:pt x="21458" y="12039"/>
                  </a:lnTo>
                  <a:lnTo>
                    <a:pt x="21529" y="9207"/>
                  </a:lnTo>
                  <a:lnTo>
                    <a:pt x="21600" y="4603"/>
                  </a:lnTo>
                  <a:lnTo>
                    <a:pt x="21600" y="15934"/>
                  </a:lnTo>
                  <a:lnTo>
                    <a:pt x="21570" y="17351"/>
                  </a:lnTo>
                  <a:lnTo>
                    <a:pt x="21509" y="19121"/>
                  </a:lnTo>
                  <a:lnTo>
                    <a:pt x="21397" y="20538"/>
                  </a:lnTo>
                  <a:lnTo>
                    <a:pt x="20605" y="21600"/>
                  </a:lnTo>
                  <a:lnTo>
                    <a:pt x="20026" y="20538"/>
                  </a:lnTo>
                  <a:lnTo>
                    <a:pt x="19752" y="21246"/>
                  </a:lnTo>
                  <a:lnTo>
                    <a:pt x="18828" y="21246"/>
                  </a:lnTo>
                  <a:lnTo>
                    <a:pt x="18564" y="20892"/>
                  </a:lnTo>
                  <a:lnTo>
                    <a:pt x="18279" y="21600"/>
                  </a:lnTo>
                  <a:lnTo>
                    <a:pt x="17995" y="20892"/>
                  </a:lnTo>
                  <a:lnTo>
                    <a:pt x="17660" y="21600"/>
                  </a:lnTo>
                  <a:lnTo>
                    <a:pt x="16786" y="21246"/>
                  </a:lnTo>
                  <a:lnTo>
                    <a:pt x="16533" y="20184"/>
                  </a:lnTo>
                  <a:lnTo>
                    <a:pt x="15710" y="21246"/>
                  </a:lnTo>
                  <a:lnTo>
                    <a:pt x="15162" y="19830"/>
                  </a:lnTo>
                  <a:lnTo>
                    <a:pt x="14522" y="21246"/>
                  </a:lnTo>
                  <a:lnTo>
                    <a:pt x="14034" y="20538"/>
                  </a:lnTo>
                  <a:lnTo>
                    <a:pt x="13567" y="21246"/>
                  </a:lnTo>
                  <a:lnTo>
                    <a:pt x="13303" y="20538"/>
                  </a:lnTo>
                  <a:lnTo>
                    <a:pt x="12755" y="20538"/>
                  </a:lnTo>
                  <a:lnTo>
                    <a:pt x="12542" y="20184"/>
                  </a:lnTo>
                  <a:lnTo>
                    <a:pt x="12308" y="20892"/>
                  </a:lnTo>
                  <a:lnTo>
                    <a:pt x="12064" y="20184"/>
                  </a:lnTo>
                  <a:lnTo>
                    <a:pt x="11810" y="20184"/>
                  </a:lnTo>
                  <a:lnTo>
                    <a:pt x="11516" y="20892"/>
                  </a:lnTo>
                  <a:lnTo>
                    <a:pt x="11232" y="21246"/>
                  </a:lnTo>
                  <a:lnTo>
                    <a:pt x="10917" y="21246"/>
                  </a:lnTo>
                  <a:lnTo>
                    <a:pt x="10460" y="20892"/>
                  </a:lnTo>
                  <a:lnTo>
                    <a:pt x="10135" y="21246"/>
                  </a:lnTo>
                  <a:lnTo>
                    <a:pt x="9861" y="20892"/>
                  </a:lnTo>
                  <a:lnTo>
                    <a:pt x="9597" y="20892"/>
                  </a:lnTo>
                  <a:lnTo>
                    <a:pt x="8987" y="21600"/>
                  </a:lnTo>
                  <a:lnTo>
                    <a:pt x="8500" y="20538"/>
                  </a:lnTo>
                  <a:lnTo>
                    <a:pt x="7962" y="21600"/>
                  </a:lnTo>
                  <a:lnTo>
                    <a:pt x="7515" y="20892"/>
                  </a:lnTo>
                  <a:lnTo>
                    <a:pt x="7027" y="21600"/>
                  </a:lnTo>
                  <a:lnTo>
                    <a:pt x="6621" y="20892"/>
                  </a:lnTo>
                  <a:lnTo>
                    <a:pt x="6184" y="20538"/>
                  </a:lnTo>
                  <a:lnTo>
                    <a:pt x="5778" y="20892"/>
                  </a:lnTo>
                  <a:lnTo>
                    <a:pt x="4377" y="20892"/>
                  </a:lnTo>
                  <a:lnTo>
                    <a:pt x="4072" y="21246"/>
                  </a:lnTo>
                  <a:lnTo>
                    <a:pt x="3158" y="20892"/>
                  </a:lnTo>
                  <a:lnTo>
                    <a:pt x="2600" y="20892"/>
                  </a:lnTo>
                  <a:lnTo>
                    <a:pt x="1046" y="20538"/>
                  </a:lnTo>
                  <a:lnTo>
                    <a:pt x="193" y="20538"/>
                  </a:lnTo>
                  <a:lnTo>
                    <a:pt x="41" y="19121"/>
                  </a:lnTo>
                  <a:lnTo>
                    <a:pt x="10" y="16289"/>
                  </a:lnTo>
                  <a:lnTo>
                    <a:pt x="0" y="13810"/>
                  </a:lnTo>
                  <a:lnTo>
                    <a:pt x="0" y="10977"/>
                  </a:lnTo>
                </a:path>
              </a:pathLst>
            </a:custGeom>
            <a:solidFill>
              <a:srgbClr val="000066"/>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grpSp>
      <p:grpSp>
        <p:nvGrpSpPr>
          <p:cNvPr id="2665" name="Group 21"/>
          <p:cNvGrpSpPr/>
          <p:nvPr/>
        </p:nvGrpSpPr>
        <p:grpSpPr>
          <a:xfrm>
            <a:off x="5646737" y="153987"/>
            <a:ext cx="3433764" cy="550864"/>
            <a:chOff x="0" y="0"/>
            <a:chExt cx="3433762" cy="550862"/>
          </a:xfrm>
        </p:grpSpPr>
        <p:sp>
          <p:nvSpPr>
            <p:cNvPr id="2660" name="Freeform 22"/>
            <p:cNvSpPr/>
            <p:nvPr/>
          </p:nvSpPr>
          <p:spPr>
            <a:xfrm>
              <a:off x="0" y="0"/>
              <a:ext cx="3433763" cy="449263"/>
            </a:xfrm>
            <a:custGeom>
              <a:avLst/>
              <a:gdLst/>
              <a:ahLst/>
              <a:cxnLst>
                <a:cxn ang="0">
                  <a:pos x="wd2" y="hd2"/>
                </a:cxn>
                <a:cxn ang="5400000">
                  <a:pos x="wd2" y="hd2"/>
                </a:cxn>
                <a:cxn ang="10800000">
                  <a:pos x="wd2" y="hd2"/>
                </a:cxn>
                <a:cxn ang="16200000">
                  <a:pos x="wd2" y="hd2"/>
                </a:cxn>
              </a:cxnLst>
              <a:rect l="0" t="0" r="r" b="b"/>
              <a:pathLst>
                <a:path w="21600" h="21600" extrusionOk="0">
                  <a:moveTo>
                    <a:pt x="290" y="305"/>
                  </a:moveTo>
                  <a:lnTo>
                    <a:pt x="459" y="0"/>
                  </a:lnTo>
                  <a:lnTo>
                    <a:pt x="20931" y="0"/>
                  </a:lnTo>
                  <a:lnTo>
                    <a:pt x="21171" y="229"/>
                  </a:lnTo>
                  <a:lnTo>
                    <a:pt x="21340" y="763"/>
                  </a:lnTo>
                  <a:lnTo>
                    <a:pt x="21490" y="2137"/>
                  </a:lnTo>
                  <a:lnTo>
                    <a:pt x="21570" y="3740"/>
                  </a:lnTo>
                  <a:lnTo>
                    <a:pt x="21600" y="5572"/>
                  </a:lnTo>
                  <a:lnTo>
                    <a:pt x="21600" y="21600"/>
                  </a:lnTo>
                  <a:lnTo>
                    <a:pt x="0" y="21600"/>
                  </a:lnTo>
                  <a:lnTo>
                    <a:pt x="0" y="6640"/>
                  </a:lnTo>
                  <a:lnTo>
                    <a:pt x="10" y="4503"/>
                  </a:lnTo>
                  <a:lnTo>
                    <a:pt x="90" y="2366"/>
                  </a:lnTo>
                  <a:lnTo>
                    <a:pt x="160" y="1221"/>
                  </a:lnTo>
                  <a:lnTo>
                    <a:pt x="290" y="305"/>
                  </a:lnTo>
                </a:path>
              </a:pathLst>
            </a:custGeom>
            <a:gradFill flip="none" rotWithShape="1">
              <a:gsLst>
                <a:gs pos="0">
                  <a:srgbClr val="00CCFF"/>
                </a:gs>
                <a:gs pos="100000">
                  <a:schemeClr val="accent3">
                    <a:lumOff val="44000"/>
                  </a:schemeClr>
                </a:gs>
              </a:gsLst>
              <a:lin ang="5400000" scaled="0"/>
            </a:gra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661" name="Freeform 23"/>
            <p:cNvSpPr/>
            <p:nvPr/>
          </p:nvSpPr>
          <p:spPr>
            <a:xfrm>
              <a:off x="0" y="287337"/>
              <a:ext cx="3433763" cy="193676"/>
            </a:xfrm>
            <a:custGeom>
              <a:avLst/>
              <a:gdLst/>
              <a:ahLst/>
              <a:cxnLst>
                <a:cxn ang="0">
                  <a:pos x="wd2" y="hd2"/>
                </a:cxn>
                <a:cxn ang="5400000">
                  <a:pos x="wd2" y="hd2"/>
                </a:cxn>
                <a:cxn ang="10800000">
                  <a:pos x="wd2" y="hd2"/>
                </a:cxn>
                <a:cxn ang="16200000">
                  <a:pos x="wd2" y="hd2"/>
                </a:cxn>
              </a:cxnLst>
              <a:rect l="0" t="0" r="r" b="b"/>
              <a:pathLst>
                <a:path w="21600" h="21600" extrusionOk="0">
                  <a:moveTo>
                    <a:pt x="749" y="6728"/>
                  </a:moveTo>
                  <a:lnTo>
                    <a:pt x="1049" y="7436"/>
                  </a:lnTo>
                  <a:lnTo>
                    <a:pt x="1378" y="6728"/>
                  </a:lnTo>
                  <a:lnTo>
                    <a:pt x="1698" y="7436"/>
                  </a:lnTo>
                  <a:lnTo>
                    <a:pt x="1947" y="9384"/>
                  </a:lnTo>
                  <a:lnTo>
                    <a:pt x="2207" y="11154"/>
                  </a:lnTo>
                  <a:lnTo>
                    <a:pt x="2656" y="9561"/>
                  </a:lnTo>
                  <a:lnTo>
                    <a:pt x="3046" y="8852"/>
                  </a:lnTo>
                  <a:lnTo>
                    <a:pt x="3595" y="8852"/>
                  </a:lnTo>
                  <a:lnTo>
                    <a:pt x="3994" y="7790"/>
                  </a:lnTo>
                  <a:lnTo>
                    <a:pt x="4344" y="8852"/>
                  </a:lnTo>
                  <a:lnTo>
                    <a:pt x="4654" y="10092"/>
                  </a:lnTo>
                  <a:lnTo>
                    <a:pt x="4933" y="10446"/>
                  </a:lnTo>
                  <a:lnTo>
                    <a:pt x="5373" y="8852"/>
                  </a:lnTo>
                  <a:lnTo>
                    <a:pt x="5852" y="8852"/>
                  </a:lnTo>
                  <a:lnTo>
                    <a:pt x="6531" y="9561"/>
                  </a:lnTo>
                  <a:lnTo>
                    <a:pt x="6821" y="11508"/>
                  </a:lnTo>
                  <a:lnTo>
                    <a:pt x="7270" y="11154"/>
                  </a:lnTo>
                  <a:lnTo>
                    <a:pt x="7719" y="7790"/>
                  </a:lnTo>
                  <a:lnTo>
                    <a:pt x="8139" y="6728"/>
                  </a:lnTo>
                  <a:lnTo>
                    <a:pt x="8428" y="7790"/>
                  </a:lnTo>
                  <a:lnTo>
                    <a:pt x="8788" y="10623"/>
                  </a:lnTo>
                  <a:lnTo>
                    <a:pt x="9197" y="11685"/>
                  </a:lnTo>
                  <a:lnTo>
                    <a:pt x="9667" y="9915"/>
                  </a:lnTo>
                  <a:lnTo>
                    <a:pt x="9876" y="9207"/>
                  </a:lnTo>
                  <a:lnTo>
                    <a:pt x="10116" y="10623"/>
                  </a:lnTo>
                  <a:lnTo>
                    <a:pt x="10306" y="8852"/>
                  </a:lnTo>
                  <a:lnTo>
                    <a:pt x="10515" y="6728"/>
                  </a:lnTo>
                  <a:lnTo>
                    <a:pt x="10765" y="4603"/>
                  </a:lnTo>
                  <a:lnTo>
                    <a:pt x="11035" y="3895"/>
                  </a:lnTo>
                  <a:lnTo>
                    <a:pt x="11344" y="4603"/>
                  </a:lnTo>
                  <a:lnTo>
                    <a:pt x="11654" y="3718"/>
                  </a:lnTo>
                  <a:lnTo>
                    <a:pt x="11963" y="2479"/>
                  </a:lnTo>
                  <a:lnTo>
                    <a:pt x="12163" y="2479"/>
                  </a:lnTo>
                  <a:lnTo>
                    <a:pt x="12353" y="2833"/>
                  </a:lnTo>
                  <a:lnTo>
                    <a:pt x="12632" y="5666"/>
                  </a:lnTo>
                  <a:lnTo>
                    <a:pt x="12912" y="5134"/>
                  </a:lnTo>
                  <a:lnTo>
                    <a:pt x="13142" y="7790"/>
                  </a:lnTo>
                  <a:lnTo>
                    <a:pt x="13591" y="7790"/>
                  </a:lnTo>
                  <a:lnTo>
                    <a:pt x="13971" y="6197"/>
                  </a:lnTo>
                  <a:lnTo>
                    <a:pt x="14150" y="8321"/>
                  </a:lnTo>
                  <a:lnTo>
                    <a:pt x="14340" y="10446"/>
                  </a:lnTo>
                  <a:lnTo>
                    <a:pt x="14600" y="9915"/>
                  </a:lnTo>
                  <a:lnTo>
                    <a:pt x="14909" y="11154"/>
                  </a:lnTo>
                  <a:lnTo>
                    <a:pt x="15239" y="9915"/>
                  </a:lnTo>
                  <a:lnTo>
                    <a:pt x="15868" y="11154"/>
                  </a:lnTo>
                  <a:lnTo>
                    <a:pt x="16138" y="12216"/>
                  </a:lnTo>
                  <a:lnTo>
                    <a:pt x="16447" y="9207"/>
                  </a:lnTo>
                  <a:lnTo>
                    <a:pt x="16647" y="9030"/>
                  </a:lnTo>
                  <a:lnTo>
                    <a:pt x="16887" y="10092"/>
                  </a:lnTo>
                  <a:lnTo>
                    <a:pt x="17116" y="9561"/>
                  </a:lnTo>
                  <a:lnTo>
                    <a:pt x="17406" y="6728"/>
                  </a:lnTo>
                  <a:lnTo>
                    <a:pt x="17905" y="5843"/>
                  </a:lnTo>
                  <a:lnTo>
                    <a:pt x="18145" y="6197"/>
                  </a:lnTo>
                  <a:lnTo>
                    <a:pt x="18394" y="6197"/>
                  </a:lnTo>
                  <a:lnTo>
                    <a:pt x="18754" y="2479"/>
                  </a:lnTo>
                  <a:lnTo>
                    <a:pt x="18964" y="1062"/>
                  </a:lnTo>
                  <a:lnTo>
                    <a:pt x="19233" y="1770"/>
                  </a:lnTo>
                  <a:lnTo>
                    <a:pt x="19543" y="5666"/>
                  </a:lnTo>
                  <a:lnTo>
                    <a:pt x="19852" y="3187"/>
                  </a:lnTo>
                  <a:lnTo>
                    <a:pt x="20142" y="0"/>
                  </a:lnTo>
                  <a:lnTo>
                    <a:pt x="20392" y="177"/>
                  </a:lnTo>
                  <a:lnTo>
                    <a:pt x="20681" y="6728"/>
                  </a:lnTo>
                  <a:lnTo>
                    <a:pt x="20901" y="5666"/>
                  </a:lnTo>
                  <a:lnTo>
                    <a:pt x="21221" y="2833"/>
                  </a:lnTo>
                  <a:lnTo>
                    <a:pt x="21470" y="2833"/>
                  </a:lnTo>
                  <a:lnTo>
                    <a:pt x="21600" y="4957"/>
                  </a:lnTo>
                  <a:lnTo>
                    <a:pt x="21600" y="21600"/>
                  </a:lnTo>
                  <a:lnTo>
                    <a:pt x="9077" y="16820"/>
                  </a:lnTo>
                  <a:lnTo>
                    <a:pt x="8918" y="17528"/>
                  </a:lnTo>
                  <a:lnTo>
                    <a:pt x="0" y="15580"/>
                  </a:lnTo>
                  <a:lnTo>
                    <a:pt x="0" y="3364"/>
                  </a:lnTo>
                  <a:lnTo>
                    <a:pt x="130" y="5134"/>
                  </a:lnTo>
                  <a:lnTo>
                    <a:pt x="320" y="5843"/>
                  </a:lnTo>
                  <a:lnTo>
                    <a:pt x="559" y="6020"/>
                  </a:lnTo>
                  <a:lnTo>
                    <a:pt x="749" y="6728"/>
                  </a:lnTo>
                </a:path>
              </a:pathLst>
            </a:custGeom>
            <a:solidFill>
              <a:srgbClr val="003300"/>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662" name="Freeform 24"/>
            <p:cNvSpPr/>
            <p:nvPr/>
          </p:nvSpPr>
          <p:spPr>
            <a:xfrm>
              <a:off x="0" y="354012"/>
              <a:ext cx="3433763" cy="196851"/>
            </a:xfrm>
            <a:custGeom>
              <a:avLst/>
              <a:gdLst/>
              <a:ahLst/>
              <a:cxnLst>
                <a:cxn ang="0">
                  <a:pos x="wd2" y="hd2"/>
                </a:cxn>
                <a:cxn ang="5400000">
                  <a:pos x="wd2" y="hd2"/>
                </a:cxn>
                <a:cxn ang="10800000">
                  <a:pos x="wd2" y="hd2"/>
                </a:cxn>
                <a:cxn ang="16200000">
                  <a:pos x="wd2" y="hd2"/>
                </a:cxn>
              </a:cxnLst>
              <a:rect l="0" t="0" r="r" b="b"/>
              <a:pathLst>
                <a:path w="21600" h="21600" extrusionOk="0">
                  <a:moveTo>
                    <a:pt x="290" y="20903"/>
                  </a:moveTo>
                  <a:lnTo>
                    <a:pt x="459" y="21426"/>
                  </a:lnTo>
                  <a:lnTo>
                    <a:pt x="659" y="21600"/>
                  </a:lnTo>
                  <a:lnTo>
                    <a:pt x="20931" y="21600"/>
                  </a:lnTo>
                  <a:lnTo>
                    <a:pt x="21171" y="21252"/>
                  </a:lnTo>
                  <a:lnTo>
                    <a:pt x="21340" y="20903"/>
                  </a:lnTo>
                  <a:lnTo>
                    <a:pt x="21490" y="19684"/>
                  </a:lnTo>
                  <a:lnTo>
                    <a:pt x="21570" y="18116"/>
                  </a:lnTo>
                  <a:lnTo>
                    <a:pt x="21600" y="16548"/>
                  </a:lnTo>
                  <a:lnTo>
                    <a:pt x="21600" y="2439"/>
                  </a:lnTo>
                  <a:lnTo>
                    <a:pt x="21410" y="0"/>
                  </a:lnTo>
                  <a:lnTo>
                    <a:pt x="21310" y="697"/>
                  </a:lnTo>
                  <a:lnTo>
                    <a:pt x="21221" y="3135"/>
                  </a:lnTo>
                  <a:lnTo>
                    <a:pt x="21151" y="5923"/>
                  </a:lnTo>
                  <a:lnTo>
                    <a:pt x="21061" y="5748"/>
                  </a:lnTo>
                  <a:lnTo>
                    <a:pt x="20941" y="5400"/>
                  </a:lnTo>
                  <a:lnTo>
                    <a:pt x="20681" y="4006"/>
                  </a:lnTo>
                  <a:lnTo>
                    <a:pt x="20512" y="2961"/>
                  </a:lnTo>
                  <a:lnTo>
                    <a:pt x="20242" y="2439"/>
                  </a:lnTo>
                  <a:lnTo>
                    <a:pt x="19952" y="3658"/>
                  </a:lnTo>
                  <a:lnTo>
                    <a:pt x="19673" y="5748"/>
                  </a:lnTo>
                  <a:lnTo>
                    <a:pt x="19483" y="4355"/>
                  </a:lnTo>
                  <a:lnTo>
                    <a:pt x="19313" y="4006"/>
                  </a:lnTo>
                  <a:lnTo>
                    <a:pt x="19074" y="2961"/>
                  </a:lnTo>
                  <a:lnTo>
                    <a:pt x="18824" y="3310"/>
                  </a:lnTo>
                  <a:lnTo>
                    <a:pt x="18654" y="4703"/>
                  </a:lnTo>
                  <a:lnTo>
                    <a:pt x="18584" y="6445"/>
                  </a:lnTo>
                  <a:lnTo>
                    <a:pt x="18384" y="5748"/>
                  </a:lnTo>
                  <a:lnTo>
                    <a:pt x="18105" y="5748"/>
                  </a:lnTo>
                  <a:lnTo>
                    <a:pt x="17735" y="4877"/>
                  </a:lnTo>
                  <a:lnTo>
                    <a:pt x="17416" y="6445"/>
                  </a:lnTo>
                  <a:lnTo>
                    <a:pt x="17136" y="4181"/>
                  </a:lnTo>
                  <a:lnTo>
                    <a:pt x="16767" y="5748"/>
                  </a:lnTo>
                  <a:lnTo>
                    <a:pt x="16417" y="9406"/>
                  </a:lnTo>
                  <a:lnTo>
                    <a:pt x="16118" y="8013"/>
                  </a:lnTo>
                  <a:lnTo>
                    <a:pt x="15868" y="6619"/>
                  </a:lnTo>
                  <a:lnTo>
                    <a:pt x="15578" y="5923"/>
                  </a:lnTo>
                  <a:lnTo>
                    <a:pt x="15219" y="6445"/>
                  </a:lnTo>
                  <a:lnTo>
                    <a:pt x="14650" y="7665"/>
                  </a:lnTo>
                  <a:lnTo>
                    <a:pt x="14150" y="6271"/>
                  </a:lnTo>
                  <a:lnTo>
                    <a:pt x="13931" y="6968"/>
                  </a:lnTo>
                  <a:lnTo>
                    <a:pt x="13651" y="5748"/>
                  </a:lnTo>
                  <a:lnTo>
                    <a:pt x="13461" y="4355"/>
                  </a:lnTo>
                  <a:lnTo>
                    <a:pt x="13252" y="4181"/>
                  </a:lnTo>
                  <a:lnTo>
                    <a:pt x="12852" y="4877"/>
                  </a:lnTo>
                  <a:lnTo>
                    <a:pt x="12353" y="7490"/>
                  </a:lnTo>
                  <a:lnTo>
                    <a:pt x="11923" y="5226"/>
                  </a:lnTo>
                  <a:lnTo>
                    <a:pt x="11574" y="5748"/>
                  </a:lnTo>
                  <a:lnTo>
                    <a:pt x="11234" y="8884"/>
                  </a:lnTo>
                  <a:lnTo>
                    <a:pt x="10635" y="6619"/>
                  </a:lnTo>
                  <a:lnTo>
                    <a:pt x="10176" y="7839"/>
                  </a:lnTo>
                  <a:lnTo>
                    <a:pt x="9866" y="6619"/>
                  </a:lnTo>
                  <a:lnTo>
                    <a:pt x="9417" y="7316"/>
                  </a:lnTo>
                  <a:lnTo>
                    <a:pt x="8958" y="8884"/>
                  </a:lnTo>
                  <a:lnTo>
                    <a:pt x="8648" y="8361"/>
                  </a:lnTo>
                  <a:lnTo>
                    <a:pt x="7999" y="7839"/>
                  </a:lnTo>
                  <a:lnTo>
                    <a:pt x="7589" y="8884"/>
                  </a:lnTo>
                  <a:lnTo>
                    <a:pt x="6910" y="8013"/>
                  </a:lnTo>
                  <a:lnTo>
                    <a:pt x="6351" y="7316"/>
                  </a:lnTo>
                  <a:lnTo>
                    <a:pt x="5742" y="5748"/>
                  </a:lnTo>
                  <a:lnTo>
                    <a:pt x="5173" y="7316"/>
                  </a:lnTo>
                  <a:lnTo>
                    <a:pt x="4534" y="4006"/>
                  </a:lnTo>
                  <a:lnTo>
                    <a:pt x="4034" y="4181"/>
                  </a:lnTo>
                  <a:lnTo>
                    <a:pt x="3705" y="6097"/>
                  </a:lnTo>
                  <a:lnTo>
                    <a:pt x="3485" y="4529"/>
                  </a:lnTo>
                  <a:lnTo>
                    <a:pt x="3216" y="5400"/>
                  </a:lnTo>
                  <a:lnTo>
                    <a:pt x="2866" y="5748"/>
                  </a:lnTo>
                  <a:lnTo>
                    <a:pt x="2517" y="6271"/>
                  </a:lnTo>
                  <a:lnTo>
                    <a:pt x="2107" y="7665"/>
                  </a:lnTo>
                  <a:lnTo>
                    <a:pt x="1758" y="6097"/>
                  </a:lnTo>
                  <a:lnTo>
                    <a:pt x="1428" y="6794"/>
                  </a:lnTo>
                  <a:lnTo>
                    <a:pt x="989" y="7490"/>
                  </a:lnTo>
                  <a:lnTo>
                    <a:pt x="709" y="6794"/>
                  </a:lnTo>
                  <a:lnTo>
                    <a:pt x="200" y="6445"/>
                  </a:lnTo>
                  <a:lnTo>
                    <a:pt x="0" y="8013"/>
                  </a:lnTo>
                  <a:lnTo>
                    <a:pt x="20" y="12716"/>
                  </a:lnTo>
                  <a:lnTo>
                    <a:pt x="50" y="16723"/>
                  </a:lnTo>
                  <a:lnTo>
                    <a:pt x="160" y="20206"/>
                  </a:lnTo>
                  <a:lnTo>
                    <a:pt x="290" y="20903"/>
                  </a:lnTo>
                </a:path>
              </a:pathLst>
            </a:custGeom>
            <a:gradFill flip="none" rotWithShape="1">
              <a:gsLst>
                <a:gs pos="0">
                  <a:srgbClr val="CC6600"/>
                </a:gs>
                <a:gs pos="100000">
                  <a:srgbClr val="000000"/>
                </a:gs>
              </a:gsLst>
              <a:lin ang="5400000" scaled="0"/>
            </a:gra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663" name="Freeform 25"/>
            <p:cNvSpPr/>
            <p:nvPr/>
          </p:nvSpPr>
          <p:spPr>
            <a:xfrm>
              <a:off x="20637" y="11112"/>
              <a:ext cx="3378201" cy="255589"/>
            </a:xfrm>
            <a:custGeom>
              <a:avLst/>
              <a:gdLst/>
              <a:ahLst/>
              <a:cxnLst>
                <a:cxn ang="0">
                  <a:pos x="wd2" y="hd2"/>
                </a:cxn>
                <a:cxn ang="5400000">
                  <a:pos x="wd2" y="hd2"/>
                </a:cxn>
                <a:cxn ang="10800000">
                  <a:pos x="wd2" y="hd2"/>
                </a:cxn>
                <a:cxn ang="16200000">
                  <a:pos x="wd2" y="hd2"/>
                </a:cxn>
              </a:cxnLst>
              <a:rect l="0" t="0" r="r" b="b"/>
              <a:pathLst>
                <a:path w="21600" h="21600" extrusionOk="0">
                  <a:moveTo>
                    <a:pt x="0" y="10465"/>
                  </a:moveTo>
                  <a:lnTo>
                    <a:pt x="0" y="21600"/>
                  </a:lnTo>
                  <a:lnTo>
                    <a:pt x="51" y="17307"/>
                  </a:lnTo>
                  <a:lnTo>
                    <a:pt x="71" y="13953"/>
                  </a:lnTo>
                  <a:lnTo>
                    <a:pt x="91" y="7781"/>
                  </a:lnTo>
                  <a:lnTo>
                    <a:pt x="152" y="4830"/>
                  </a:lnTo>
                  <a:lnTo>
                    <a:pt x="284" y="3891"/>
                  </a:lnTo>
                  <a:lnTo>
                    <a:pt x="609" y="3220"/>
                  </a:lnTo>
                  <a:lnTo>
                    <a:pt x="1025" y="3354"/>
                  </a:lnTo>
                  <a:lnTo>
                    <a:pt x="2030" y="3354"/>
                  </a:lnTo>
                  <a:lnTo>
                    <a:pt x="2467" y="3891"/>
                  </a:lnTo>
                  <a:lnTo>
                    <a:pt x="3106" y="3354"/>
                  </a:lnTo>
                  <a:lnTo>
                    <a:pt x="3837" y="3757"/>
                  </a:lnTo>
                  <a:lnTo>
                    <a:pt x="4375" y="3622"/>
                  </a:lnTo>
                  <a:lnTo>
                    <a:pt x="5451" y="3891"/>
                  </a:lnTo>
                  <a:lnTo>
                    <a:pt x="5826" y="3891"/>
                  </a:lnTo>
                  <a:lnTo>
                    <a:pt x="6547" y="3354"/>
                  </a:lnTo>
                  <a:lnTo>
                    <a:pt x="6791" y="4025"/>
                  </a:lnTo>
                  <a:lnTo>
                    <a:pt x="7461" y="3354"/>
                  </a:lnTo>
                  <a:lnTo>
                    <a:pt x="8486" y="3891"/>
                  </a:lnTo>
                  <a:lnTo>
                    <a:pt x="8831" y="4427"/>
                  </a:lnTo>
                  <a:lnTo>
                    <a:pt x="9369" y="3891"/>
                  </a:lnTo>
                  <a:lnTo>
                    <a:pt x="9826" y="4696"/>
                  </a:lnTo>
                  <a:lnTo>
                    <a:pt x="10211" y="4696"/>
                  </a:lnTo>
                  <a:lnTo>
                    <a:pt x="10952" y="3891"/>
                  </a:lnTo>
                  <a:lnTo>
                    <a:pt x="11663" y="4427"/>
                  </a:lnTo>
                  <a:lnTo>
                    <a:pt x="12302" y="5366"/>
                  </a:lnTo>
                  <a:lnTo>
                    <a:pt x="12495" y="5501"/>
                  </a:lnTo>
                  <a:lnTo>
                    <a:pt x="13358" y="4964"/>
                  </a:lnTo>
                  <a:lnTo>
                    <a:pt x="14160" y="4561"/>
                  </a:lnTo>
                  <a:lnTo>
                    <a:pt x="14353" y="4293"/>
                  </a:lnTo>
                  <a:lnTo>
                    <a:pt x="14647" y="4427"/>
                  </a:lnTo>
                  <a:lnTo>
                    <a:pt x="15479" y="4830"/>
                  </a:lnTo>
                  <a:lnTo>
                    <a:pt x="16119" y="4025"/>
                  </a:lnTo>
                  <a:lnTo>
                    <a:pt x="16454" y="4293"/>
                  </a:lnTo>
                  <a:lnTo>
                    <a:pt x="16961" y="4427"/>
                  </a:lnTo>
                  <a:lnTo>
                    <a:pt x="17398" y="3891"/>
                  </a:lnTo>
                  <a:lnTo>
                    <a:pt x="17682" y="3354"/>
                  </a:lnTo>
                  <a:lnTo>
                    <a:pt x="18078" y="4293"/>
                  </a:lnTo>
                  <a:lnTo>
                    <a:pt x="18880" y="4561"/>
                  </a:lnTo>
                  <a:lnTo>
                    <a:pt x="19418" y="3354"/>
                  </a:lnTo>
                  <a:lnTo>
                    <a:pt x="20199" y="4427"/>
                  </a:lnTo>
                  <a:lnTo>
                    <a:pt x="21062" y="4427"/>
                  </a:lnTo>
                  <a:lnTo>
                    <a:pt x="21245" y="6306"/>
                  </a:lnTo>
                  <a:lnTo>
                    <a:pt x="21367" y="7245"/>
                  </a:lnTo>
                  <a:lnTo>
                    <a:pt x="21468" y="9123"/>
                  </a:lnTo>
                  <a:lnTo>
                    <a:pt x="21539" y="12343"/>
                  </a:lnTo>
                  <a:lnTo>
                    <a:pt x="21600" y="16636"/>
                  </a:lnTo>
                  <a:lnTo>
                    <a:pt x="21600" y="5501"/>
                  </a:lnTo>
                  <a:lnTo>
                    <a:pt x="21570" y="4025"/>
                  </a:lnTo>
                  <a:lnTo>
                    <a:pt x="21519" y="2147"/>
                  </a:lnTo>
                  <a:lnTo>
                    <a:pt x="21204" y="939"/>
                  </a:lnTo>
                  <a:lnTo>
                    <a:pt x="20037" y="805"/>
                  </a:lnTo>
                  <a:lnTo>
                    <a:pt x="19753" y="134"/>
                  </a:lnTo>
                  <a:lnTo>
                    <a:pt x="18829" y="134"/>
                  </a:lnTo>
                  <a:lnTo>
                    <a:pt x="18565" y="402"/>
                  </a:lnTo>
                  <a:lnTo>
                    <a:pt x="18007" y="402"/>
                  </a:lnTo>
                  <a:lnTo>
                    <a:pt x="17591" y="268"/>
                  </a:lnTo>
                  <a:lnTo>
                    <a:pt x="16829" y="1073"/>
                  </a:lnTo>
                  <a:lnTo>
                    <a:pt x="15236" y="402"/>
                  </a:lnTo>
                  <a:lnTo>
                    <a:pt x="14748" y="805"/>
                  </a:lnTo>
                  <a:lnTo>
                    <a:pt x="13865" y="1342"/>
                  </a:lnTo>
                  <a:lnTo>
                    <a:pt x="13307" y="805"/>
                  </a:lnTo>
                  <a:lnTo>
                    <a:pt x="12302" y="805"/>
                  </a:lnTo>
                  <a:lnTo>
                    <a:pt x="11815" y="1207"/>
                  </a:lnTo>
                  <a:lnTo>
                    <a:pt x="11521" y="537"/>
                  </a:lnTo>
                  <a:lnTo>
                    <a:pt x="10465" y="805"/>
                  </a:lnTo>
                  <a:lnTo>
                    <a:pt x="10150" y="805"/>
                  </a:lnTo>
                  <a:lnTo>
                    <a:pt x="9592" y="537"/>
                  </a:lnTo>
                  <a:lnTo>
                    <a:pt x="8496" y="805"/>
                  </a:lnTo>
                  <a:lnTo>
                    <a:pt x="7521" y="537"/>
                  </a:lnTo>
                  <a:lnTo>
                    <a:pt x="6618" y="537"/>
                  </a:lnTo>
                  <a:lnTo>
                    <a:pt x="6192" y="805"/>
                  </a:lnTo>
                  <a:lnTo>
                    <a:pt x="5776" y="268"/>
                  </a:lnTo>
                  <a:lnTo>
                    <a:pt x="4375" y="268"/>
                  </a:lnTo>
                  <a:lnTo>
                    <a:pt x="3167" y="537"/>
                  </a:lnTo>
                  <a:lnTo>
                    <a:pt x="2598" y="268"/>
                  </a:lnTo>
                  <a:lnTo>
                    <a:pt x="1929" y="537"/>
                  </a:lnTo>
                  <a:lnTo>
                    <a:pt x="1086" y="0"/>
                  </a:lnTo>
                  <a:lnTo>
                    <a:pt x="568" y="0"/>
                  </a:lnTo>
                  <a:lnTo>
                    <a:pt x="345" y="134"/>
                  </a:lnTo>
                  <a:lnTo>
                    <a:pt x="193" y="805"/>
                  </a:lnTo>
                  <a:lnTo>
                    <a:pt x="51" y="2415"/>
                  </a:lnTo>
                  <a:lnTo>
                    <a:pt x="10" y="4964"/>
                  </a:lnTo>
                  <a:lnTo>
                    <a:pt x="0" y="7513"/>
                  </a:lnTo>
                  <a:lnTo>
                    <a:pt x="0" y="10465"/>
                  </a:lnTo>
                </a:path>
              </a:pathLst>
            </a:custGeom>
            <a:solidFill>
              <a:schemeClr val="accent3">
                <a:lumOff val="44000"/>
              </a:schemeClr>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664" name="Freeform 26"/>
            <p:cNvSpPr/>
            <p:nvPr/>
          </p:nvSpPr>
          <p:spPr>
            <a:xfrm>
              <a:off x="26987" y="422275"/>
              <a:ext cx="3376614" cy="101601"/>
            </a:xfrm>
            <a:custGeom>
              <a:avLst/>
              <a:gdLst/>
              <a:ahLst/>
              <a:cxnLst>
                <a:cxn ang="0">
                  <a:pos x="wd2" y="hd2"/>
                </a:cxn>
                <a:cxn ang="5400000">
                  <a:pos x="wd2" y="hd2"/>
                </a:cxn>
                <a:cxn ang="10800000">
                  <a:pos x="wd2" y="hd2"/>
                </a:cxn>
                <a:cxn ang="16200000">
                  <a:pos x="wd2" y="hd2"/>
                </a:cxn>
              </a:cxnLst>
              <a:rect l="0" t="0" r="r" b="b"/>
              <a:pathLst>
                <a:path w="21600" h="21600" extrusionOk="0">
                  <a:moveTo>
                    <a:pt x="0" y="10800"/>
                  </a:moveTo>
                  <a:lnTo>
                    <a:pt x="0" y="0"/>
                  </a:lnTo>
                  <a:lnTo>
                    <a:pt x="61" y="4050"/>
                  </a:lnTo>
                  <a:lnTo>
                    <a:pt x="71" y="7425"/>
                  </a:lnTo>
                  <a:lnTo>
                    <a:pt x="81" y="13500"/>
                  </a:lnTo>
                  <a:lnTo>
                    <a:pt x="152" y="16538"/>
                  </a:lnTo>
                  <a:lnTo>
                    <a:pt x="274" y="17550"/>
                  </a:lnTo>
                  <a:lnTo>
                    <a:pt x="406" y="16875"/>
                  </a:lnTo>
                  <a:lnTo>
                    <a:pt x="599" y="16538"/>
                  </a:lnTo>
                  <a:lnTo>
                    <a:pt x="924" y="16200"/>
                  </a:lnTo>
                  <a:lnTo>
                    <a:pt x="1117" y="16538"/>
                  </a:lnTo>
                  <a:lnTo>
                    <a:pt x="1290" y="16538"/>
                  </a:lnTo>
                  <a:lnTo>
                    <a:pt x="1645" y="16875"/>
                  </a:lnTo>
                  <a:lnTo>
                    <a:pt x="1777" y="17213"/>
                  </a:lnTo>
                  <a:lnTo>
                    <a:pt x="1950" y="17213"/>
                  </a:lnTo>
                  <a:lnTo>
                    <a:pt x="2224" y="16538"/>
                  </a:lnTo>
                  <a:lnTo>
                    <a:pt x="2518" y="16200"/>
                  </a:lnTo>
                  <a:lnTo>
                    <a:pt x="2884" y="16200"/>
                  </a:lnTo>
                  <a:lnTo>
                    <a:pt x="3321" y="17213"/>
                  </a:lnTo>
                  <a:lnTo>
                    <a:pt x="3889" y="17888"/>
                  </a:lnTo>
                  <a:lnTo>
                    <a:pt x="4194" y="17213"/>
                  </a:lnTo>
                  <a:lnTo>
                    <a:pt x="4377" y="17888"/>
                  </a:lnTo>
                  <a:lnTo>
                    <a:pt x="4864" y="17888"/>
                  </a:lnTo>
                  <a:lnTo>
                    <a:pt x="5037" y="16875"/>
                  </a:lnTo>
                  <a:lnTo>
                    <a:pt x="5250" y="17550"/>
                  </a:lnTo>
                  <a:lnTo>
                    <a:pt x="5829" y="17550"/>
                  </a:lnTo>
                  <a:lnTo>
                    <a:pt x="6550" y="17888"/>
                  </a:lnTo>
                  <a:lnTo>
                    <a:pt x="6794" y="17213"/>
                  </a:lnTo>
                  <a:lnTo>
                    <a:pt x="7362" y="16538"/>
                  </a:lnTo>
                  <a:lnTo>
                    <a:pt x="7738" y="16200"/>
                  </a:lnTo>
                  <a:lnTo>
                    <a:pt x="8175" y="16875"/>
                  </a:lnTo>
                  <a:lnTo>
                    <a:pt x="8480" y="17550"/>
                  </a:lnTo>
                  <a:lnTo>
                    <a:pt x="8825" y="16875"/>
                  </a:lnTo>
                  <a:lnTo>
                    <a:pt x="9434" y="17550"/>
                  </a:lnTo>
                  <a:lnTo>
                    <a:pt x="9830" y="16538"/>
                  </a:lnTo>
                  <a:lnTo>
                    <a:pt x="10206" y="16538"/>
                  </a:lnTo>
                  <a:lnTo>
                    <a:pt x="10602" y="15525"/>
                  </a:lnTo>
                  <a:lnTo>
                    <a:pt x="11100" y="16875"/>
                  </a:lnTo>
                  <a:lnTo>
                    <a:pt x="11750" y="15863"/>
                  </a:lnTo>
                  <a:lnTo>
                    <a:pt x="12491" y="15863"/>
                  </a:lnTo>
                  <a:lnTo>
                    <a:pt x="13151" y="16538"/>
                  </a:lnTo>
                  <a:lnTo>
                    <a:pt x="13547" y="15525"/>
                  </a:lnTo>
                  <a:lnTo>
                    <a:pt x="13984" y="15525"/>
                  </a:lnTo>
                  <a:lnTo>
                    <a:pt x="14156" y="16875"/>
                  </a:lnTo>
                  <a:lnTo>
                    <a:pt x="14339" y="17213"/>
                  </a:lnTo>
                  <a:lnTo>
                    <a:pt x="14918" y="16538"/>
                  </a:lnTo>
                  <a:lnTo>
                    <a:pt x="15426" y="17213"/>
                  </a:lnTo>
                  <a:lnTo>
                    <a:pt x="16441" y="17213"/>
                  </a:lnTo>
                  <a:lnTo>
                    <a:pt x="16614" y="16200"/>
                  </a:lnTo>
                  <a:lnTo>
                    <a:pt x="16959" y="16875"/>
                  </a:lnTo>
                  <a:lnTo>
                    <a:pt x="17122" y="17213"/>
                  </a:lnTo>
                  <a:lnTo>
                    <a:pt x="17243" y="16875"/>
                  </a:lnTo>
                  <a:lnTo>
                    <a:pt x="17386" y="17550"/>
                  </a:lnTo>
                  <a:lnTo>
                    <a:pt x="17660" y="16538"/>
                  </a:lnTo>
                  <a:lnTo>
                    <a:pt x="18096" y="17213"/>
                  </a:lnTo>
                  <a:lnTo>
                    <a:pt x="18523" y="16200"/>
                  </a:lnTo>
                  <a:lnTo>
                    <a:pt x="18696" y="16875"/>
                  </a:lnTo>
                  <a:lnTo>
                    <a:pt x="18878" y="16875"/>
                  </a:lnTo>
                  <a:lnTo>
                    <a:pt x="19671" y="16200"/>
                  </a:lnTo>
                  <a:lnTo>
                    <a:pt x="20442" y="16875"/>
                  </a:lnTo>
                  <a:lnTo>
                    <a:pt x="21041" y="15863"/>
                  </a:lnTo>
                  <a:lnTo>
                    <a:pt x="21245" y="15188"/>
                  </a:lnTo>
                  <a:lnTo>
                    <a:pt x="21366" y="14175"/>
                  </a:lnTo>
                  <a:lnTo>
                    <a:pt x="21458" y="12150"/>
                  </a:lnTo>
                  <a:lnTo>
                    <a:pt x="21529" y="9112"/>
                  </a:lnTo>
                  <a:lnTo>
                    <a:pt x="21600" y="4725"/>
                  </a:lnTo>
                  <a:lnTo>
                    <a:pt x="21600" y="15863"/>
                  </a:lnTo>
                  <a:lnTo>
                    <a:pt x="21570" y="17213"/>
                  </a:lnTo>
                  <a:lnTo>
                    <a:pt x="21509" y="19238"/>
                  </a:lnTo>
                  <a:lnTo>
                    <a:pt x="21397" y="20588"/>
                  </a:lnTo>
                  <a:lnTo>
                    <a:pt x="20605" y="21600"/>
                  </a:lnTo>
                  <a:lnTo>
                    <a:pt x="20026" y="20588"/>
                  </a:lnTo>
                  <a:lnTo>
                    <a:pt x="19752" y="21263"/>
                  </a:lnTo>
                  <a:lnTo>
                    <a:pt x="18828" y="21263"/>
                  </a:lnTo>
                  <a:lnTo>
                    <a:pt x="18564" y="20925"/>
                  </a:lnTo>
                  <a:lnTo>
                    <a:pt x="18279" y="21600"/>
                  </a:lnTo>
                  <a:lnTo>
                    <a:pt x="17995" y="20925"/>
                  </a:lnTo>
                  <a:lnTo>
                    <a:pt x="17660" y="21600"/>
                  </a:lnTo>
                  <a:lnTo>
                    <a:pt x="16786" y="21263"/>
                  </a:lnTo>
                  <a:lnTo>
                    <a:pt x="16533" y="20250"/>
                  </a:lnTo>
                  <a:lnTo>
                    <a:pt x="15710" y="21263"/>
                  </a:lnTo>
                  <a:lnTo>
                    <a:pt x="15162" y="19913"/>
                  </a:lnTo>
                  <a:lnTo>
                    <a:pt x="14522" y="21263"/>
                  </a:lnTo>
                  <a:lnTo>
                    <a:pt x="14034" y="20588"/>
                  </a:lnTo>
                  <a:lnTo>
                    <a:pt x="13567" y="21263"/>
                  </a:lnTo>
                  <a:lnTo>
                    <a:pt x="13303" y="20588"/>
                  </a:lnTo>
                  <a:lnTo>
                    <a:pt x="12755" y="20588"/>
                  </a:lnTo>
                  <a:lnTo>
                    <a:pt x="12542" y="20250"/>
                  </a:lnTo>
                  <a:lnTo>
                    <a:pt x="12308" y="20925"/>
                  </a:lnTo>
                  <a:lnTo>
                    <a:pt x="12064" y="20250"/>
                  </a:lnTo>
                  <a:lnTo>
                    <a:pt x="11810" y="20250"/>
                  </a:lnTo>
                  <a:lnTo>
                    <a:pt x="11516" y="20925"/>
                  </a:lnTo>
                  <a:lnTo>
                    <a:pt x="11232" y="21263"/>
                  </a:lnTo>
                  <a:lnTo>
                    <a:pt x="10917" y="21263"/>
                  </a:lnTo>
                  <a:lnTo>
                    <a:pt x="10460" y="20925"/>
                  </a:lnTo>
                  <a:lnTo>
                    <a:pt x="10135" y="21263"/>
                  </a:lnTo>
                  <a:lnTo>
                    <a:pt x="9861" y="20925"/>
                  </a:lnTo>
                  <a:lnTo>
                    <a:pt x="9597" y="20925"/>
                  </a:lnTo>
                  <a:lnTo>
                    <a:pt x="8987" y="21600"/>
                  </a:lnTo>
                  <a:lnTo>
                    <a:pt x="8500" y="20588"/>
                  </a:lnTo>
                  <a:lnTo>
                    <a:pt x="7962" y="21600"/>
                  </a:lnTo>
                  <a:lnTo>
                    <a:pt x="7515" y="20925"/>
                  </a:lnTo>
                  <a:lnTo>
                    <a:pt x="7027" y="21600"/>
                  </a:lnTo>
                  <a:lnTo>
                    <a:pt x="6621" y="20925"/>
                  </a:lnTo>
                  <a:lnTo>
                    <a:pt x="6184" y="20588"/>
                  </a:lnTo>
                  <a:lnTo>
                    <a:pt x="5778" y="20925"/>
                  </a:lnTo>
                  <a:lnTo>
                    <a:pt x="4377" y="20925"/>
                  </a:lnTo>
                  <a:lnTo>
                    <a:pt x="4072" y="21263"/>
                  </a:lnTo>
                  <a:lnTo>
                    <a:pt x="3158" y="20925"/>
                  </a:lnTo>
                  <a:lnTo>
                    <a:pt x="2600" y="20925"/>
                  </a:lnTo>
                  <a:lnTo>
                    <a:pt x="1046" y="20588"/>
                  </a:lnTo>
                  <a:lnTo>
                    <a:pt x="193" y="20588"/>
                  </a:lnTo>
                  <a:lnTo>
                    <a:pt x="41" y="18900"/>
                  </a:lnTo>
                  <a:lnTo>
                    <a:pt x="10" y="16538"/>
                  </a:lnTo>
                  <a:lnTo>
                    <a:pt x="0" y="13838"/>
                  </a:lnTo>
                  <a:lnTo>
                    <a:pt x="0" y="10800"/>
                  </a:lnTo>
                </a:path>
              </a:pathLst>
            </a:custGeom>
            <a:solidFill>
              <a:srgbClr val="000066"/>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grpSp>
      <p:sp>
        <p:nvSpPr>
          <p:cNvPr id="2666" name="Title Text"/>
          <p:cNvSpPr txBox="1">
            <a:spLocks noGrp="1"/>
          </p:cNvSpPr>
          <p:nvPr>
            <p:ph type="title"/>
          </p:nvPr>
        </p:nvSpPr>
        <p:spPr>
          <a:xfrm>
            <a:off x="134937" y="889000"/>
            <a:ext cx="8885238" cy="1155700"/>
          </a:xfrm>
          <a:prstGeom prst="rect">
            <a:avLst/>
          </a:prstGeom>
        </p:spPr>
        <p:txBody>
          <a:bodyPr lIns="46037" tIns="46037" rIns="46037" bIns="46037"/>
          <a:lstStyle>
            <a:lvl1pPr>
              <a:defRPr b="1">
                <a:solidFill>
                  <a:srgbClr val="FFFFCC"/>
                </a:solidFill>
                <a:effectLst>
                  <a:outerShdw blurRad="38100" dist="38100" dir="2700000" rotWithShape="0">
                    <a:srgbClr val="000000">
                      <a:alpha val="43137"/>
                    </a:srgbClr>
                  </a:outerShdw>
                </a:effectLst>
              </a:defRPr>
            </a:lvl1pPr>
          </a:lstStyle>
          <a:p>
            <a:r>
              <a:t>Title Text</a:t>
            </a:r>
          </a:p>
        </p:txBody>
      </p:sp>
      <p:sp>
        <p:nvSpPr>
          <p:cNvPr id="2667" name="Body Level One…"/>
          <p:cNvSpPr txBox="1">
            <a:spLocks noGrp="1"/>
          </p:cNvSpPr>
          <p:nvPr>
            <p:ph type="body" idx="1"/>
          </p:nvPr>
        </p:nvSpPr>
        <p:spPr>
          <a:xfrm>
            <a:off x="134937" y="2116138"/>
            <a:ext cx="8896351" cy="4135438"/>
          </a:xfrm>
          <a:prstGeom prst="rect">
            <a:avLst/>
          </a:prstGeom>
        </p:spPr>
        <p:txBody>
          <a:bodyPr lIns="46037" tIns="46037" rIns="46037" bIns="46037">
            <a:normAutofit/>
          </a:bodyPr>
          <a:lstStyle>
            <a:lvl1pPr>
              <a:buSzPct val="75000"/>
              <a:buFont typeface="Arial"/>
              <a:buChar char="❖"/>
              <a:defRPr b="1">
                <a:solidFill>
                  <a:srgbClr val="FFFFCC"/>
                </a:solidFill>
                <a:effectLst>
                  <a:outerShdw blurRad="38100" dist="38100" dir="2700000" rotWithShape="0">
                    <a:srgbClr val="000000">
                      <a:alpha val="43137"/>
                    </a:srgbClr>
                  </a:outerShdw>
                </a:effectLst>
              </a:defRPr>
            </a:lvl1pPr>
            <a:lvl2pPr>
              <a:buSzPct val="75000"/>
              <a:buFont typeface="Arial"/>
              <a:buChar char="❖"/>
              <a:defRPr b="1">
                <a:solidFill>
                  <a:srgbClr val="FFFFCC"/>
                </a:solidFill>
                <a:effectLst>
                  <a:outerShdw blurRad="38100" dist="38100" dir="2700000" rotWithShape="0">
                    <a:srgbClr val="000000">
                      <a:alpha val="43137"/>
                    </a:srgbClr>
                  </a:outerShdw>
                </a:effectLst>
              </a:defRPr>
            </a:lvl2pPr>
            <a:lvl3pPr>
              <a:buSzPct val="75000"/>
              <a:buFont typeface="Arial"/>
              <a:buChar char="❖"/>
              <a:defRPr b="1">
                <a:solidFill>
                  <a:srgbClr val="FFFFCC"/>
                </a:solidFill>
                <a:effectLst>
                  <a:outerShdw blurRad="38100" dist="38100" dir="2700000" rotWithShape="0">
                    <a:srgbClr val="000000">
                      <a:alpha val="43137"/>
                    </a:srgbClr>
                  </a:outerShdw>
                </a:effectLst>
              </a:defRPr>
            </a:lvl3pPr>
            <a:lvl4pPr>
              <a:buSzPct val="75000"/>
              <a:buFont typeface="Arial"/>
              <a:buChar char="❖"/>
              <a:defRPr b="1">
                <a:solidFill>
                  <a:srgbClr val="FFFFCC"/>
                </a:solidFill>
                <a:effectLst>
                  <a:outerShdw blurRad="38100" dist="38100" dir="2700000" rotWithShape="0">
                    <a:srgbClr val="000000">
                      <a:alpha val="43137"/>
                    </a:srgbClr>
                  </a:outerShdw>
                </a:effectLst>
              </a:defRPr>
            </a:lvl4pPr>
            <a:lvl5pPr>
              <a:buSzPct val="75000"/>
              <a:buFont typeface="Arial"/>
              <a:buChar char="❖"/>
              <a:defRPr b="1">
                <a:solidFill>
                  <a:srgbClr val="FFFFCC"/>
                </a:solidFill>
                <a:effectLst>
                  <a:outerShdw blurRad="38100" dist="38100" dir="2700000" rotWithShape="0">
                    <a:srgbClr val="000000">
                      <a:alpha val="43137"/>
                    </a:srgbClr>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2668" name="Slide Number"/>
          <p:cNvSpPr txBox="1">
            <a:spLocks noGrp="1"/>
          </p:cNvSpPr>
          <p:nvPr>
            <p:ph type="sldNum" sz="quarter" idx="2"/>
          </p:nvPr>
        </p:nvSpPr>
        <p:spPr>
          <a:prstGeom prst="rect">
            <a:avLst/>
          </a:prstGeom>
        </p:spPr>
        <p:txBody>
          <a:bodyPr/>
          <a:lstStyle>
            <a:lvl1pPr>
              <a:defRPr>
                <a:solidFill>
                  <a:srgbClr val="FFFFCC"/>
                </a:solidFill>
              </a:defRPr>
            </a:lvl1pPr>
          </a:lstStyle>
          <a:p>
            <a:fld id="{86CB4B4D-7CA3-9044-876B-883B54F8677D}" type="slidenum">
              <a:t>‹#›</a:t>
            </a:fld>
            <a:endParaRPr/>
          </a:p>
        </p:txBody>
      </p:sp>
    </p:spTree>
    <p:extLst>
      <p:ext uri="{BB962C8B-B14F-4D97-AF65-F5344CB8AC3E}">
        <p14:creationId xmlns:p14="http://schemas.microsoft.com/office/powerpoint/2010/main" val="4159322482"/>
      </p:ext>
    </p:extLst>
  </p:cSld>
  <p:clrMapOvr>
    <a:masterClrMapping/>
  </p:clrMapOvr>
  <p:transition spd="med"/>
</p:sldLayout>
</file>

<file path=ppt/slideLayouts/slideLayout1048.xml><?xml version="1.0" encoding="utf-8"?>
<p:sldLayout xmlns:a="http://schemas.openxmlformats.org/drawingml/2006/main" xmlns:r="http://schemas.openxmlformats.org/officeDocument/2006/relationships" xmlns:p="http://schemas.openxmlformats.org/presentationml/2006/main" type="tx">
  <p:cSld name="22_Section Header">
    <p:bg>
      <p:bgPr>
        <a:gradFill flip="none" rotWithShape="1">
          <a:gsLst>
            <a:gs pos="0">
              <a:srgbClr val="6B2300"/>
            </a:gs>
            <a:gs pos="100000">
              <a:srgbClr val="000066"/>
            </a:gs>
          </a:gsLst>
          <a:lin ang="5400000" scaled="0"/>
        </a:gradFill>
        <a:effectLst/>
      </p:bgPr>
    </p:bg>
    <p:spTree>
      <p:nvGrpSpPr>
        <p:cNvPr id="1" name=""/>
        <p:cNvGrpSpPr/>
        <p:nvPr/>
      </p:nvGrpSpPr>
      <p:grpSpPr>
        <a:xfrm>
          <a:off x="0" y="0"/>
          <a:ext cx="0" cy="0"/>
          <a:chOff x="0" y="0"/>
          <a:chExt cx="0" cy="0"/>
        </a:xfrm>
      </p:grpSpPr>
      <p:sp>
        <p:nvSpPr>
          <p:cNvPr id="2675" name="Freeform 7"/>
          <p:cNvSpPr/>
          <p:nvPr/>
        </p:nvSpPr>
        <p:spPr>
          <a:xfrm>
            <a:off x="3587750" y="53974"/>
            <a:ext cx="1981201" cy="652464"/>
          </a:xfrm>
          <a:custGeom>
            <a:avLst/>
            <a:gdLst/>
            <a:ahLst/>
            <a:cxnLst>
              <a:cxn ang="0">
                <a:pos x="wd2" y="hd2"/>
              </a:cxn>
              <a:cxn ang="5400000">
                <a:pos x="wd2" y="hd2"/>
              </a:cxn>
              <a:cxn ang="10800000">
                <a:pos x="wd2" y="hd2"/>
              </a:cxn>
              <a:cxn ang="16200000">
                <a:pos x="wd2" y="hd2"/>
              </a:cxn>
            </a:cxnLst>
            <a:rect l="0" t="0" r="r" b="b"/>
            <a:pathLst>
              <a:path w="21600" h="21600" extrusionOk="0">
                <a:moveTo>
                  <a:pt x="277" y="3521"/>
                </a:moveTo>
                <a:lnTo>
                  <a:pt x="450" y="3258"/>
                </a:lnTo>
                <a:lnTo>
                  <a:pt x="7823" y="3258"/>
                </a:lnTo>
                <a:lnTo>
                  <a:pt x="8360" y="2102"/>
                </a:lnTo>
                <a:lnTo>
                  <a:pt x="8740" y="1419"/>
                </a:lnTo>
                <a:lnTo>
                  <a:pt x="9104" y="893"/>
                </a:lnTo>
                <a:lnTo>
                  <a:pt x="10004" y="263"/>
                </a:lnTo>
                <a:lnTo>
                  <a:pt x="10471" y="105"/>
                </a:lnTo>
                <a:lnTo>
                  <a:pt x="11060" y="0"/>
                </a:lnTo>
                <a:lnTo>
                  <a:pt x="11735" y="263"/>
                </a:lnTo>
                <a:lnTo>
                  <a:pt x="12358" y="788"/>
                </a:lnTo>
                <a:lnTo>
                  <a:pt x="12808" y="1419"/>
                </a:lnTo>
                <a:lnTo>
                  <a:pt x="13292" y="2102"/>
                </a:lnTo>
                <a:lnTo>
                  <a:pt x="13604" y="2680"/>
                </a:lnTo>
                <a:lnTo>
                  <a:pt x="13881" y="3364"/>
                </a:lnTo>
                <a:lnTo>
                  <a:pt x="20925" y="3258"/>
                </a:lnTo>
                <a:lnTo>
                  <a:pt x="21167" y="3469"/>
                </a:lnTo>
                <a:lnTo>
                  <a:pt x="21340" y="3836"/>
                </a:lnTo>
                <a:lnTo>
                  <a:pt x="21496" y="4782"/>
                </a:lnTo>
                <a:lnTo>
                  <a:pt x="21565" y="5886"/>
                </a:lnTo>
                <a:lnTo>
                  <a:pt x="21600" y="7200"/>
                </a:lnTo>
                <a:lnTo>
                  <a:pt x="21600" y="18342"/>
                </a:lnTo>
                <a:lnTo>
                  <a:pt x="14002" y="18394"/>
                </a:lnTo>
                <a:lnTo>
                  <a:pt x="12115" y="21495"/>
                </a:lnTo>
                <a:lnTo>
                  <a:pt x="9052" y="21600"/>
                </a:lnTo>
                <a:lnTo>
                  <a:pt x="7563" y="18184"/>
                </a:lnTo>
                <a:lnTo>
                  <a:pt x="796" y="18342"/>
                </a:lnTo>
                <a:lnTo>
                  <a:pt x="0" y="18342"/>
                </a:lnTo>
                <a:lnTo>
                  <a:pt x="0" y="6464"/>
                </a:lnTo>
                <a:lnTo>
                  <a:pt x="87" y="4940"/>
                </a:lnTo>
                <a:lnTo>
                  <a:pt x="156" y="4204"/>
                </a:lnTo>
                <a:lnTo>
                  <a:pt x="277" y="3521"/>
                </a:lnTo>
              </a:path>
            </a:pathLst>
          </a:custGeom>
          <a:gradFill>
            <a:gsLst>
              <a:gs pos="0">
                <a:srgbClr val="00CCFF"/>
              </a:gs>
              <a:gs pos="50000">
                <a:schemeClr val="accent3">
                  <a:lumOff val="44000"/>
                </a:schemeClr>
              </a:gs>
              <a:gs pos="100000">
                <a:srgbClr val="00CCFF"/>
              </a:gs>
            </a:gsLst>
          </a:gradFill>
          <a:ln w="12700">
            <a:miter lim="400000"/>
          </a:ln>
        </p:spPr>
        <p:txBody>
          <a:bodyPr lIns="45719" rIns="45719"/>
          <a:lstStyle/>
          <a:p>
            <a:pPr>
              <a:defRPr>
                <a:solidFill>
                  <a:srgbClr val="FFFFCC"/>
                </a:solidFill>
              </a:defRPr>
            </a:pPr>
            <a:endParaRPr/>
          </a:p>
        </p:txBody>
      </p:sp>
      <p:sp>
        <p:nvSpPr>
          <p:cNvPr id="2676" name="Oval 8"/>
          <p:cNvSpPr/>
          <p:nvPr/>
        </p:nvSpPr>
        <p:spPr>
          <a:xfrm>
            <a:off x="4205287" y="61913"/>
            <a:ext cx="766763" cy="673101"/>
          </a:xfrm>
          <a:prstGeom prst="ellipse">
            <a:avLst/>
          </a:prstGeom>
          <a:gradFill>
            <a:gsLst>
              <a:gs pos="0">
                <a:srgbClr val="00CCFF"/>
              </a:gs>
              <a:gs pos="100000">
                <a:schemeClr val="accent3">
                  <a:lumOff val="44000"/>
                </a:schemeClr>
              </a:gs>
            </a:gsLst>
            <a:path path="circle">
              <a:fillToRect l="37721" t="-19636" r="62278" b="119636"/>
            </a:path>
          </a:gradFill>
          <a:ln w="12700">
            <a:miter lim="400000"/>
          </a:ln>
        </p:spPr>
        <p:txBody>
          <a:bodyPr lIns="45719" rIns="45719"/>
          <a:lstStyle/>
          <a:p>
            <a:pPr>
              <a:defRPr>
                <a:solidFill>
                  <a:srgbClr val="FFFFCC"/>
                </a:solidFill>
              </a:defRPr>
            </a:pPr>
            <a:endParaRPr/>
          </a:p>
        </p:txBody>
      </p:sp>
      <p:sp>
        <p:nvSpPr>
          <p:cNvPr id="2677" name="Freeform 9"/>
          <p:cNvSpPr/>
          <p:nvPr/>
        </p:nvSpPr>
        <p:spPr>
          <a:xfrm>
            <a:off x="3586162" y="452437"/>
            <a:ext cx="1982789" cy="303214"/>
          </a:xfrm>
          <a:custGeom>
            <a:avLst/>
            <a:gdLst/>
            <a:ahLst/>
            <a:cxnLst>
              <a:cxn ang="0">
                <a:pos x="wd2" y="hd2"/>
              </a:cxn>
              <a:cxn ang="5400000">
                <a:pos x="wd2" y="hd2"/>
              </a:cxn>
              <a:cxn ang="10800000">
                <a:pos x="wd2" y="hd2"/>
              </a:cxn>
              <a:cxn ang="16200000">
                <a:pos x="wd2" y="hd2"/>
              </a:cxn>
            </a:cxnLst>
            <a:rect l="0" t="0" r="r" b="b"/>
            <a:pathLst>
              <a:path w="21600" h="21600" extrusionOk="0">
                <a:moveTo>
                  <a:pt x="744" y="4297"/>
                </a:moveTo>
                <a:lnTo>
                  <a:pt x="1038" y="4750"/>
                </a:lnTo>
                <a:lnTo>
                  <a:pt x="1366" y="4297"/>
                </a:lnTo>
                <a:lnTo>
                  <a:pt x="1695" y="4750"/>
                </a:lnTo>
                <a:lnTo>
                  <a:pt x="1937" y="6107"/>
                </a:lnTo>
                <a:lnTo>
                  <a:pt x="2214" y="7125"/>
                </a:lnTo>
                <a:lnTo>
                  <a:pt x="2663" y="6220"/>
                </a:lnTo>
                <a:lnTo>
                  <a:pt x="3044" y="5768"/>
                </a:lnTo>
                <a:lnTo>
                  <a:pt x="3597" y="5768"/>
                </a:lnTo>
                <a:lnTo>
                  <a:pt x="3995" y="5089"/>
                </a:lnTo>
                <a:lnTo>
                  <a:pt x="4341" y="5654"/>
                </a:lnTo>
                <a:lnTo>
                  <a:pt x="4652" y="6446"/>
                </a:lnTo>
                <a:lnTo>
                  <a:pt x="4929" y="6785"/>
                </a:lnTo>
                <a:lnTo>
                  <a:pt x="5378" y="5768"/>
                </a:lnTo>
                <a:lnTo>
                  <a:pt x="5845" y="5768"/>
                </a:lnTo>
                <a:lnTo>
                  <a:pt x="6537" y="6107"/>
                </a:lnTo>
                <a:lnTo>
                  <a:pt x="6814" y="7464"/>
                </a:lnTo>
                <a:lnTo>
                  <a:pt x="7263" y="7125"/>
                </a:lnTo>
                <a:lnTo>
                  <a:pt x="7903" y="6785"/>
                </a:lnTo>
                <a:lnTo>
                  <a:pt x="8353" y="9047"/>
                </a:lnTo>
                <a:lnTo>
                  <a:pt x="8612" y="9499"/>
                </a:lnTo>
                <a:lnTo>
                  <a:pt x="8872" y="11196"/>
                </a:lnTo>
                <a:lnTo>
                  <a:pt x="9010" y="13684"/>
                </a:lnTo>
                <a:lnTo>
                  <a:pt x="9269" y="14702"/>
                </a:lnTo>
                <a:lnTo>
                  <a:pt x="9598" y="14702"/>
                </a:lnTo>
                <a:lnTo>
                  <a:pt x="9996" y="14588"/>
                </a:lnTo>
                <a:lnTo>
                  <a:pt x="10394" y="14702"/>
                </a:lnTo>
                <a:lnTo>
                  <a:pt x="10670" y="15719"/>
                </a:lnTo>
                <a:lnTo>
                  <a:pt x="10895" y="14928"/>
                </a:lnTo>
                <a:lnTo>
                  <a:pt x="11258" y="14815"/>
                </a:lnTo>
                <a:lnTo>
                  <a:pt x="11621" y="13345"/>
                </a:lnTo>
                <a:lnTo>
                  <a:pt x="11898" y="13684"/>
                </a:lnTo>
                <a:lnTo>
                  <a:pt x="12382" y="13231"/>
                </a:lnTo>
                <a:lnTo>
                  <a:pt x="12590" y="11422"/>
                </a:lnTo>
                <a:lnTo>
                  <a:pt x="13161" y="9952"/>
                </a:lnTo>
                <a:lnTo>
                  <a:pt x="13299" y="7690"/>
                </a:lnTo>
                <a:lnTo>
                  <a:pt x="13593" y="6559"/>
                </a:lnTo>
                <a:lnTo>
                  <a:pt x="14077" y="5881"/>
                </a:lnTo>
                <a:lnTo>
                  <a:pt x="14337" y="6785"/>
                </a:lnTo>
                <a:lnTo>
                  <a:pt x="14596" y="6333"/>
                </a:lnTo>
                <a:lnTo>
                  <a:pt x="14907" y="7125"/>
                </a:lnTo>
                <a:lnTo>
                  <a:pt x="15236" y="6446"/>
                </a:lnTo>
                <a:lnTo>
                  <a:pt x="15858" y="7125"/>
                </a:lnTo>
                <a:lnTo>
                  <a:pt x="16135" y="7803"/>
                </a:lnTo>
                <a:lnTo>
                  <a:pt x="16446" y="5994"/>
                </a:lnTo>
                <a:lnTo>
                  <a:pt x="16654" y="5768"/>
                </a:lnTo>
                <a:lnTo>
                  <a:pt x="16896" y="6446"/>
                </a:lnTo>
                <a:lnTo>
                  <a:pt x="17104" y="6220"/>
                </a:lnTo>
                <a:lnTo>
                  <a:pt x="17398" y="4297"/>
                </a:lnTo>
                <a:lnTo>
                  <a:pt x="17899" y="3732"/>
                </a:lnTo>
                <a:lnTo>
                  <a:pt x="18141" y="3958"/>
                </a:lnTo>
                <a:lnTo>
                  <a:pt x="18383" y="3958"/>
                </a:lnTo>
                <a:lnTo>
                  <a:pt x="18747" y="1696"/>
                </a:lnTo>
                <a:lnTo>
                  <a:pt x="18954" y="679"/>
                </a:lnTo>
                <a:lnTo>
                  <a:pt x="19231" y="1131"/>
                </a:lnTo>
                <a:lnTo>
                  <a:pt x="19542" y="3619"/>
                </a:lnTo>
                <a:lnTo>
                  <a:pt x="19853" y="2036"/>
                </a:lnTo>
                <a:lnTo>
                  <a:pt x="20130" y="0"/>
                </a:lnTo>
                <a:lnTo>
                  <a:pt x="20389" y="113"/>
                </a:lnTo>
                <a:lnTo>
                  <a:pt x="20666" y="4297"/>
                </a:lnTo>
                <a:lnTo>
                  <a:pt x="20908" y="3619"/>
                </a:lnTo>
                <a:lnTo>
                  <a:pt x="21220" y="1809"/>
                </a:lnTo>
                <a:lnTo>
                  <a:pt x="21462" y="1809"/>
                </a:lnTo>
                <a:lnTo>
                  <a:pt x="21600" y="3166"/>
                </a:lnTo>
                <a:lnTo>
                  <a:pt x="21600" y="13797"/>
                </a:lnTo>
                <a:lnTo>
                  <a:pt x="14216" y="16285"/>
                </a:lnTo>
                <a:lnTo>
                  <a:pt x="11967" y="20695"/>
                </a:lnTo>
                <a:lnTo>
                  <a:pt x="9736" y="21600"/>
                </a:lnTo>
                <a:lnTo>
                  <a:pt x="8630" y="17642"/>
                </a:lnTo>
                <a:lnTo>
                  <a:pt x="7627" y="11083"/>
                </a:lnTo>
                <a:lnTo>
                  <a:pt x="0" y="9952"/>
                </a:lnTo>
                <a:lnTo>
                  <a:pt x="0" y="2149"/>
                </a:lnTo>
                <a:lnTo>
                  <a:pt x="121" y="3393"/>
                </a:lnTo>
                <a:lnTo>
                  <a:pt x="311" y="3732"/>
                </a:lnTo>
                <a:lnTo>
                  <a:pt x="553" y="3845"/>
                </a:lnTo>
                <a:lnTo>
                  <a:pt x="744" y="4297"/>
                </a:lnTo>
              </a:path>
            </a:pathLst>
          </a:custGeom>
          <a:solidFill>
            <a:srgbClr val="003300"/>
          </a:solidFill>
          <a:ln w="12700">
            <a:miter lim="400000"/>
          </a:ln>
        </p:spPr>
        <p:txBody>
          <a:bodyPr lIns="45719" rIns="45719"/>
          <a:lstStyle/>
          <a:p>
            <a:pPr>
              <a:defRPr>
                <a:solidFill>
                  <a:srgbClr val="FFFFCC"/>
                </a:solidFill>
              </a:defRPr>
            </a:pPr>
            <a:endParaRPr/>
          </a:p>
        </p:txBody>
      </p:sp>
      <p:sp>
        <p:nvSpPr>
          <p:cNvPr id="2678" name="Freeform 10"/>
          <p:cNvSpPr/>
          <p:nvPr/>
        </p:nvSpPr>
        <p:spPr>
          <a:xfrm>
            <a:off x="3586162" y="508000"/>
            <a:ext cx="1982789" cy="304801"/>
          </a:xfrm>
          <a:custGeom>
            <a:avLst/>
            <a:gdLst/>
            <a:ahLst/>
            <a:cxnLst>
              <a:cxn ang="0">
                <a:pos x="wd2" y="hd2"/>
              </a:cxn>
              <a:cxn ang="5400000">
                <a:pos x="wd2" y="hd2"/>
              </a:cxn>
              <a:cxn ang="10800000">
                <a:pos x="wd2" y="hd2"/>
              </a:cxn>
              <a:cxn ang="16200000">
                <a:pos x="wd2" y="hd2"/>
              </a:cxn>
            </a:cxnLst>
            <a:rect l="0" t="0" r="r" b="b"/>
            <a:pathLst>
              <a:path w="21600" h="21600" extrusionOk="0">
                <a:moveTo>
                  <a:pt x="277" y="13725"/>
                </a:moveTo>
                <a:lnTo>
                  <a:pt x="450" y="14063"/>
                </a:lnTo>
                <a:lnTo>
                  <a:pt x="7782" y="14063"/>
                </a:lnTo>
                <a:lnTo>
                  <a:pt x="7921" y="15188"/>
                </a:lnTo>
                <a:lnTo>
                  <a:pt x="8422" y="17438"/>
                </a:lnTo>
                <a:lnTo>
                  <a:pt x="8837" y="18675"/>
                </a:lnTo>
                <a:lnTo>
                  <a:pt x="9200" y="19688"/>
                </a:lnTo>
                <a:lnTo>
                  <a:pt x="9667" y="20700"/>
                </a:lnTo>
                <a:lnTo>
                  <a:pt x="10151" y="21150"/>
                </a:lnTo>
                <a:lnTo>
                  <a:pt x="10912" y="21600"/>
                </a:lnTo>
                <a:lnTo>
                  <a:pt x="11621" y="21150"/>
                </a:lnTo>
                <a:lnTo>
                  <a:pt x="12503" y="20025"/>
                </a:lnTo>
                <a:lnTo>
                  <a:pt x="13299" y="17775"/>
                </a:lnTo>
                <a:lnTo>
                  <a:pt x="13783" y="15413"/>
                </a:lnTo>
                <a:lnTo>
                  <a:pt x="14025" y="14063"/>
                </a:lnTo>
                <a:lnTo>
                  <a:pt x="20926" y="14063"/>
                </a:lnTo>
                <a:lnTo>
                  <a:pt x="21168" y="13950"/>
                </a:lnTo>
                <a:lnTo>
                  <a:pt x="21341" y="13613"/>
                </a:lnTo>
                <a:lnTo>
                  <a:pt x="21496" y="12825"/>
                </a:lnTo>
                <a:lnTo>
                  <a:pt x="21565" y="11925"/>
                </a:lnTo>
                <a:lnTo>
                  <a:pt x="21600" y="10800"/>
                </a:lnTo>
                <a:lnTo>
                  <a:pt x="21600" y="1575"/>
                </a:lnTo>
                <a:lnTo>
                  <a:pt x="21410" y="0"/>
                </a:lnTo>
                <a:lnTo>
                  <a:pt x="21306" y="450"/>
                </a:lnTo>
                <a:lnTo>
                  <a:pt x="21220" y="2025"/>
                </a:lnTo>
                <a:lnTo>
                  <a:pt x="21150" y="3825"/>
                </a:lnTo>
                <a:lnTo>
                  <a:pt x="21064" y="3712"/>
                </a:lnTo>
                <a:lnTo>
                  <a:pt x="20943" y="3600"/>
                </a:lnTo>
                <a:lnTo>
                  <a:pt x="20683" y="2700"/>
                </a:lnTo>
                <a:lnTo>
                  <a:pt x="20510" y="1912"/>
                </a:lnTo>
                <a:lnTo>
                  <a:pt x="20234" y="1575"/>
                </a:lnTo>
                <a:lnTo>
                  <a:pt x="19940" y="2362"/>
                </a:lnTo>
                <a:lnTo>
                  <a:pt x="19680" y="3712"/>
                </a:lnTo>
                <a:lnTo>
                  <a:pt x="19473" y="2812"/>
                </a:lnTo>
                <a:lnTo>
                  <a:pt x="19317" y="2700"/>
                </a:lnTo>
                <a:lnTo>
                  <a:pt x="19075" y="1912"/>
                </a:lnTo>
                <a:lnTo>
                  <a:pt x="18833" y="2137"/>
                </a:lnTo>
                <a:lnTo>
                  <a:pt x="18660" y="3037"/>
                </a:lnTo>
                <a:lnTo>
                  <a:pt x="18574" y="4275"/>
                </a:lnTo>
                <a:lnTo>
                  <a:pt x="18383" y="3712"/>
                </a:lnTo>
                <a:lnTo>
                  <a:pt x="18089" y="3712"/>
                </a:lnTo>
                <a:lnTo>
                  <a:pt x="17726" y="3150"/>
                </a:lnTo>
                <a:lnTo>
                  <a:pt x="17415" y="4275"/>
                </a:lnTo>
                <a:lnTo>
                  <a:pt x="17121" y="2700"/>
                </a:lnTo>
                <a:lnTo>
                  <a:pt x="16758" y="3712"/>
                </a:lnTo>
                <a:lnTo>
                  <a:pt x="16412" y="6187"/>
                </a:lnTo>
                <a:lnTo>
                  <a:pt x="16118" y="5287"/>
                </a:lnTo>
                <a:lnTo>
                  <a:pt x="15858" y="4387"/>
                </a:lnTo>
                <a:lnTo>
                  <a:pt x="15582" y="3825"/>
                </a:lnTo>
                <a:lnTo>
                  <a:pt x="15219" y="4275"/>
                </a:lnTo>
                <a:lnTo>
                  <a:pt x="14648" y="4950"/>
                </a:lnTo>
                <a:lnTo>
                  <a:pt x="14146" y="4162"/>
                </a:lnTo>
                <a:lnTo>
                  <a:pt x="13956" y="4837"/>
                </a:lnTo>
                <a:lnTo>
                  <a:pt x="13731" y="6412"/>
                </a:lnTo>
                <a:lnTo>
                  <a:pt x="13541" y="9112"/>
                </a:lnTo>
                <a:lnTo>
                  <a:pt x="13334" y="10462"/>
                </a:lnTo>
                <a:lnTo>
                  <a:pt x="13230" y="12488"/>
                </a:lnTo>
                <a:lnTo>
                  <a:pt x="13005" y="13275"/>
                </a:lnTo>
                <a:lnTo>
                  <a:pt x="12607" y="13725"/>
                </a:lnTo>
                <a:lnTo>
                  <a:pt x="12158" y="13950"/>
                </a:lnTo>
                <a:lnTo>
                  <a:pt x="12054" y="14850"/>
                </a:lnTo>
                <a:lnTo>
                  <a:pt x="11466" y="14625"/>
                </a:lnTo>
                <a:lnTo>
                  <a:pt x="10964" y="15413"/>
                </a:lnTo>
                <a:lnTo>
                  <a:pt x="10463" y="15300"/>
                </a:lnTo>
                <a:lnTo>
                  <a:pt x="9615" y="16313"/>
                </a:lnTo>
                <a:lnTo>
                  <a:pt x="9148" y="13725"/>
                </a:lnTo>
                <a:lnTo>
                  <a:pt x="8630" y="13050"/>
                </a:lnTo>
                <a:lnTo>
                  <a:pt x="8094" y="8550"/>
                </a:lnTo>
                <a:lnTo>
                  <a:pt x="7851" y="6412"/>
                </a:lnTo>
                <a:lnTo>
                  <a:pt x="7592" y="5850"/>
                </a:lnTo>
                <a:lnTo>
                  <a:pt x="6900" y="5287"/>
                </a:lnTo>
                <a:lnTo>
                  <a:pt x="6347" y="4725"/>
                </a:lnTo>
                <a:lnTo>
                  <a:pt x="5742" y="3712"/>
                </a:lnTo>
                <a:lnTo>
                  <a:pt x="5171" y="4725"/>
                </a:lnTo>
                <a:lnTo>
                  <a:pt x="4531" y="2700"/>
                </a:lnTo>
                <a:lnTo>
                  <a:pt x="4029" y="2700"/>
                </a:lnTo>
                <a:lnTo>
                  <a:pt x="3701" y="3937"/>
                </a:lnTo>
                <a:lnTo>
                  <a:pt x="3493" y="2925"/>
                </a:lnTo>
                <a:lnTo>
                  <a:pt x="3217" y="3600"/>
                </a:lnTo>
                <a:lnTo>
                  <a:pt x="2853" y="3712"/>
                </a:lnTo>
                <a:lnTo>
                  <a:pt x="2508" y="4162"/>
                </a:lnTo>
                <a:lnTo>
                  <a:pt x="2110" y="4950"/>
                </a:lnTo>
                <a:lnTo>
                  <a:pt x="1764" y="3937"/>
                </a:lnTo>
                <a:lnTo>
                  <a:pt x="1418" y="4500"/>
                </a:lnTo>
                <a:lnTo>
                  <a:pt x="986" y="4837"/>
                </a:lnTo>
                <a:lnTo>
                  <a:pt x="709" y="4500"/>
                </a:lnTo>
                <a:lnTo>
                  <a:pt x="190" y="4275"/>
                </a:lnTo>
                <a:lnTo>
                  <a:pt x="0" y="5287"/>
                </a:lnTo>
                <a:lnTo>
                  <a:pt x="17" y="8325"/>
                </a:lnTo>
                <a:lnTo>
                  <a:pt x="52" y="11025"/>
                </a:lnTo>
                <a:lnTo>
                  <a:pt x="156" y="13275"/>
                </a:lnTo>
                <a:lnTo>
                  <a:pt x="277" y="13725"/>
                </a:lnTo>
              </a:path>
            </a:pathLst>
          </a:custGeom>
          <a:gradFill>
            <a:gsLst>
              <a:gs pos="0">
                <a:srgbClr val="CC6600"/>
              </a:gs>
              <a:gs pos="100000">
                <a:srgbClr val="000000"/>
              </a:gs>
            </a:gsLst>
            <a:lin ang="5400000"/>
          </a:gradFill>
          <a:ln w="12700">
            <a:miter lim="400000"/>
          </a:ln>
        </p:spPr>
        <p:txBody>
          <a:bodyPr lIns="45719" rIns="45719"/>
          <a:lstStyle/>
          <a:p>
            <a:pPr>
              <a:defRPr>
                <a:solidFill>
                  <a:srgbClr val="FFFFCC"/>
                </a:solidFill>
              </a:defRPr>
            </a:pPr>
            <a:endParaRPr/>
          </a:p>
        </p:txBody>
      </p:sp>
      <p:sp>
        <p:nvSpPr>
          <p:cNvPr id="2679" name="Freeform 11"/>
          <p:cNvSpPr/>
          <p:nvPr/>
        </p:nvSpPr>
        <p:spPr>
          <a:xfrm>
            <a:off x="3598862" y="557212"/>
            <a:ext cx="1946276" cy="227014"/>
          </a:xfrm>
          <a:custGeom>
            <a:avLst/>
            <a:gdLst/>
            <a:ahLst/>
            <a:cxnLst>
              <a:cxn ang="0">
                <a:pos x="wd2" y="hd2"/>
              </a:cxn>
              <a:cxn ang="5400000">
                <a:pos x="wd2" y="hd2"/>
              </a:cxn>
              <a:cxn ang="10800000">
                <a:pos x="wd2" y="hd2"/>
              </a:cxn>
              <a:cxn ang="16200000">
                <a:pos x="wd2" y="hd2"/>
              </a:cxn>
            </a:cxnLst>
            <a:rect l="0" t="0" r="r" b="b"/>
            <a:pathLst>
              <a:path w="21600" h="21600" extrusionOk="0">
                <a:moveTo>
                  <a:pt x="5973" y="7250"/>
                </a:moveTo>
                <a:lnTo>
                  <a:pt x="5303" y="6797"/>
                </a:lnTo>
                <a:lnTo>
                  <a:pt x="4634" y="7552"/>
                </a:lnTo>
                <a:lnTo>
                  <a:pt x="3858" y="7552"/>
                </a:lnTo>
                <a:lnTo>
                  <a:pt x="2837" y="7250"/>
                </a:lnTo>
                <a:lnTo>
                  <a:pt x="1145" y="7703"/>
                </a:lnTo>
                <a:lnTo>
                  <a:pt x="705" y="7401"/>
                </a:lnTo>
                <a:lnTo>
                  <a:pt x="282" y="7703"/>
                </a:lnTo>
                <a:lnTo>
                  <a:pt x="141" y="5438"/>
                </a:lnTo>
                <a:lnTo>
                  <a:pt x="18" y="3625"/>
                </a:lnTo>
                <a:lnTo>
                  <a:pt x="0" y="6948"/>
                </a:lnTo>
                <a:lnTo>
                  <a:pt x="141" y="10120"/>
                </a:lnTo>
                <a:lnTo>
                  <a:pt x="810" y="9667"/>
                </a:lnTo>
                <a:lnTo>
                  <a:pt x="1427" y="9365"/>
                </a:lnTo>
                <a:lnTo>
                  <a:pt x="1815" y="9516"/>
                </a:lnTo>
                <a:lnTo>
                  <a:pt x="2149" y="9667"/>
                </a:lnTo>
                <a:lnTo>
                  <a:pt x="2361" y="9818"/>
                </a:lnTo>
                <a:lnTo>
                  <a:pt x="2995" y="9667"/>
                </a:lnTo>
                <a:lnTo>
                  <a:pt x="3594" y="10271"/>
                </a:lnTo>
                <a:lnTo>
                  <a:pt x="5004" y="9667"/>
                </a:lnTo>
                <a:lnTo>
                  <a:pt x="6008" y="9516"/>
                </a:lnTo>
                <a:lnTo>
                  <a:pt x="6854" y="9667"/>
                </a:lnTo>
                <a:lnTo>
                  <a:pt x="7752" y="9667"/>
                </a:lnTo>
                <a:lnTo>
                  <a:pt x="8192" y="13897"/>
                </a:lnTo>
                <a:lnTo>
                  <a:pt x="8545" y="15860"/>
                </a:lnTo>
                <a:lnTo>
                  <a:pt x="9285" y="19787"/>
                </a:lnTo>
                <a:lnTo>
                  <a:pt x="9831" y="20543"/>
                </a:lnTo>
                <a:lnTo>
                  <a:pt x="10500" y="21600"/>
                </a:lnTo>
                <a:lnTo>
                  <a:pt x="11311" y="21600"/>
                </a:lnTo>
                <a:lnTo>
                  <a:pt x="12051" y="20694"/>
                </a:lnTo>
                <a:lnTo>
                  <a:pt x="12826" y="18277"/>
                </a:lnTo>
                <a:lnTo>
                  <a:pt x="13390" y="16011"/>
                </a:lnTo>
                <a:lnTo>
                  <a:pt x="13848" y="12386"/>
                </a:lnTo>
                <a:lnTo>
                  <a:pt x="14200" y="10876"/>
                </a:lnTo>
                <a:lnTo>
                  <a:pt x="14570" y="10120"/>
                </a:lnTo>
                <a:lnTo>
                  <a:pt x="15451" y="11178"/>
                </a:lnTo>
                <a:lnTo>
                  <a:pt x="16508" y="10271"/>
                </a:lnTo>
                <a:lnTo>
                  <a:pt x="17530" y="10422"/>
                </a:lnTo>
                <a:lnTo>
                  <a:pt x="17988" y="10120"/>
                </a:lnTo>
                <a:lnTo>
                  <a:pt x="18869" y="10573"/>
                </a:lnTo>
                <a:lnTo>
                  <a:pt x="19697" y="10120"/>
                </a:lnTo>
                <a:lnTo>
                  <a:pt x="20437" y="10876"/>
                </a:lnTo>
                <a:lnTo>
                  <a:pt x="21336" y="10422"/>
                </a:lnTo>
                <a:lnTo>
                  <a:pt x="21547" y="8459"/>
                </a:lnTo>
                <a:lnTo>
                  <a:pt x="21600" y="5136"/>
                </a:lnTo>
                <a:lnTo>
                  <a:pt x="21565" y="0"/>
                </a:lnTo>
                <a:lnTo>
                  <a:pt x="21336" y="5589"/>
                </a:lnTo>
                <a:lnTo>
                  <a:pt x="21212" y="8308"/>
                </a:lnTo>
                <a:lnTo>
                  <a:pt x="20631" y="8912"/>
                </a:lnTo>
                <a:lnTo>
                  <a:pt x="19592" y="8761"/>
                </a:lnTo>
                <a:lnTo>
                  <a:pt x="18746" y="8459"/>
                </a:lnTo>
                <a:lnTo>
                  <a:pt x="17319" y="8157"/>
                </a:lnTo>
                <a:lnTo>
                  <a:pt x="16579" y="8761"/>
                </a:lnTo>
                <a:lnTo>
                  <a:pt x="15592" y="8459"/>
                </a:lnTo>
                <a:lnTo>
                  <a:pt x="14993" y="9365"/>
                </a:lnTo>
                <a:lnTo>
                  <a:pt x="14588" y="8308"/>
                </a:lnTo>
                <a:lnTo>
                  <a:pt x="14359" y="8006"/>
                </a:lnTo>
                <a:lnTo>
                  <a:pt x="14165" y="6948"/>
                </a:lnTo>
                <a:lnTo>
                  <a:pt x="14253" y="4834"/>
                </a:lnTo>
                <a:lnTo>
                  <a:pt x="14253" y="2568"/>
                </a:lnTo>
                <a:lnTo>
                  <a:pt x="14059" y="3323"/>
                </a:lnTo>
                <a:lnTo>
                  <a:pt x="13848" y="7401"/>
                </a:lnTo>
                <a:lnTo>
                  <a:pt x="13390" y="10876"/>
                </a:lnTo>
                <a:lnTo>
                  <a:pt x="13126" y="13141"/>
                </a:lnTo>
                <a:lnTo>
                  <a:pt x="12650" y="15256"/>
                </a:lnTo>
                <a:lnTo>
                  <a:pt x="12350" y="14803"/>
                </a:lnTo>
                <a:lnTo>
                  <a:pt x="11822" y="16917"/>
                </a:lnTo>
                <a:lnTo>
                  <a:pt x="11346" y="17824"/>
                </a:lnTo>
                <a:lnTo>
                  <a:pt x="10888" y="18730"/>
                </a:lnTo>
                <a:lnTo>
                  <a:pt x="10307" y="16313"/>
                </a:lnTo>
                <a:lnTo>
                  <a:pt x="9813" y="16615"/>
                </a:lnTo>
                <a:lnTo>
                  <a:pt x="9620" y="13897"/>
                </a:lnTo>
                <a:lnTo>
                  <a:pt x="9162" y="14048"/>
                </a:lnTo>
                <a:lnTo>
                  <a:pt x="8932" y="14803"/>
                </a:lnTo>
                <a:lnTo>
                  <a:pt x="8562" y="12990"/>
                </a:lnTo>
                <a:lnTo>
                  <a:pt x="8263" y="11631"/>
                </a:lnTo>
                <a:lnTo>
                  <a:pt x="8122" y="9365"/>
                </a:lnTo>
                <a:lnTo>
                  <a:pt x="7858" y="4380"/>
                </a:lnTo>
                <a:lnTo>
                  <a:pt x="7611" y="3625"/>
                </a:lnTo>
                <a:lnTo>
                  <a:pt x="7488" y="6646"/>
                </a:lnTo>
                <a:lnTo>
                  <a:pt x="7276" y="6495"/>
                </a:lnTo>
                <a:lnTo>
                  <a:pt x="6554" y="8308"/>
                </a:lnTo>
                <a:lnTo>
                  <a:pt x="5973" y="7250"/>
                </a:lnTo>
              </a:path>
            </a:pathLst>
          </a:custGeom>
          <a:solidFill>
            <a:srgbClr val="000066"/>
          </a:solidFill>
          <a:ln w="12700">
            <a:miter lim="400000"/>
          </a:ln>
        </p:spPr>
        <p:txBody>
          <a:bodyPr lIns="45719" rIns="45719"/>
          <a:lstStyle/>
          <a:p>
            <a:pPr>
              <a:defRPr>
                <a:solidFill>
                  <a:srgbClr val="FFFFCC"/>
                </a:solidFill>
              </a:defRPr>
            </a:pPr>
            <a:endParaRPr/>
          </a:p>
        </p:txBody>
      </p:sp>
      <p:sp>
        <p:nvSpPr>
          <p:cNvPr id="2680" name="Freeform 12"/>
          <p:cNvSpPr/>
          <p:nvPr/>
        </p:nvSpPr>
        <p:spPr>
          <a:xfrm>
            <a:off x="4868862" y="249238"/>
            <a:ext cx="120651" cy="404813"/>
          </a:xfrm>
          <a:custGeom>
            <a:avLst/>
            <a:gdLst/>
            <a:ahLst/>
            <a:cxnLst>
              <a:cxn ang="0">
                <a:pos x="wd2" y="hd2"/>
              </a:cxn>
              <a:cxn ang="5400000">
                <a:pos x="wd2" y="hd2"/>
              </a:cxn>
              <a:cxn ang="10800000">
                <a:pos x="wd2" y="hd2"/>
              </a:cxn>
              <a:cxn ang="16200000">
                <a:pos x="wd2" y="hd2"/>
              </a:cxn>
            </a:cxnLst>
            <a:rect l="0" t="0" r="r" b="b"/>
            <a:pathLst>
              <a:path w="21600" h="21600" extrusionOk="0">
                <a:moveTo>
                  <a:pt x="14495" y="508"/>
                </a:moveTo>
                <a:lnTo>
                  <a:pt x="13358" y="2118"/>
                </a:lnTo>
                <a:lnTo>
                  <a:pt x="21600" y="2287"/>
                </a:lnTo>
                <a:lnTo>
                  <a:pt x="18474" y="5167"/>
                </a:lnTo>
                <a:lnTo>
                  <a:pt x="18758" y="7369"/>
                </a:lnTo>
                <a:lnTo>
                  <a:pt x="20747" y="9318"/>
                </a:lnTo>
                <a:lnTo>
                  <a:pt x="17337" y="11266"/>
                </a:lnTo>
                <a:lnTo>
                  <a:pt x="16200" y="13299"/>
                </a:lnTo>
                <a:lnTo>
                  <a:pt x="14495" y="15332"/>
                </a:lnTo>
                <a:lnTo>
                  <a:pt x="11937" y="16687"/>
                </a:lnTo>
                <a:lnTo>
                  <a:pt x="9095" y="18042"/>
                </a:lnTo>
                <a:lnTo>
                  <a:pt x="5684" y="19482"/>
                </a:lnTo>
                <a:lnTo>
                  <a:pt x="3695" y="20414"/>
                </a:lnTo>
                <a:lnTo>
                  <a:pt x="0" y="21600"/>
                </a:lnTo>
                <a:lnTo>
                  <a:pt x="2274" y="19482"/>
                </a:lnTo>
                <a:lnTo>
                  <a:pt x="6821" y="17958"/>
                </a:lnTo>
                <a:lnTo>
                  <a:pt x="5968" y="16264"/>
                </a:lnTo>
                <a:lnTo>
                  <a:pt x="10232" y="14146"/>
                </a:lnTo>
                <a:lnTo>
                  <a:pt x="12505" y="11605"/>
                </a:lnTo>
                <a:lnTo>
                  <a:pt x="11368" y="9148"/>
                </a:lnTo>
                <a:lnTo>
                  <a:pt x="12221" y="7200"/>
                </a:lnTo>
                <a:lnTo>
                  <a:pt x="11368" y="5760"/>
                </a:lnTo>
                <a:lnTo>
                  <a:pt x="5400" y="3049"/>
                </a:lnTo>
                <a:lnTo>
                  <a:pt x="1705" y="254"/>
                </a:lnTo>
                <a:lnTo>
                  <a:pt x="14211" y="0"/>
                </a:lnTo>
                <a:lnTo>
                  <a:pt x="14495" y="508"/>
                </a:lnTo>
              </a:path>
            </a:pathLst>
          </a:custGeom>
          <a:gradFill>
            <a:gsLst>
              <a:gs pos="0">
                <a:schemeClr val="accent3">
                  <a:lumOff val="44000"/>
                </a:schemeClr>
              </a:gs>
              <a:gs pos="50000">
                <a:srgbClr val="00CCFF"/>
              </a:gs>
              <a:gs pos="100000">
                <a:schemeClr val="accent3">
                  <a:lumOff val="44000"/>
                </a:schemeClr>
              </a:gs>
            </a:gsLst>
          </a:gradFill>
          <a:ln w="12700">
            <a:miter lim="400000"/>
          </a:ln>
        </p:spPr>
        <p:txBody>
          <a:bodyPr lIns="45719" rIns="45719"/>
          <a:lstStyle/>
          <a:p>
            <a:pPr>
              <a:defRPr>
                <a:solidFill>
                  <a:srgbClr val="FFFFCC"/>
                </a:solidFill>
              </a:defRPr>
            </a:pPr>
            <a:endParaRPr/>
          </a:p>
        </p:txBody>
      </p:sp>
      <p:sp>
        <p:nvSpPr>
          <p:cNvPr id="2681" name="Freeform 13"/>
          <p:cNvSpPr/>
          <p:nvPr/>
        </p:nvSpPr>
        <p:spPr>
          <a:xfrm>
            <a:off x="3605212" y="19050"/>
            <a:ext cx="1951038" cy="411163"/>
          </a:xfrm>
          <a:custGeom>
            <a:avLst/>
            <a:gdLst/>
            <a:ahLst/>
            <a:cxnLst>
              <a:cxn ang="0">
                <a:pos x="wd2" y="hd2"/>
              </a:cxn>
              <a:cxn ang="5400000">
                <a:pos x="wd2" y="hd2"/>
              </a:cxn>
              <a:cxn ang="10800000">
                <a:pos x="wd2" y="hd2"/>
              </a:cxn>
              <a:cxn ang="16200000">
                <a:pos x="wd2" y="hd2"/>
              </a:cxn>
            </a:cxnLst>
            <a:rect l="0" t="0" r="r" b="b"/>
            <a:pathLst>
              <a:path w="21600" h="21600" extrusionOk="0">
                <a:moveTo>
                  <a:pt x="0" y="14595"/>
                </a:moveTo>
                <a:lnTo>
                  <a:pt x="0" y="21600"/>
                </a:lnTo>
                <a:lnTo>
                  <a:pt x="53" y="18848"/>
                </a:lnTo>
                <a:lnTo>
                  <a:pt x="70" y="16763"/>
                </a:lnTo>
                <a:lnTo>
                  <a:pt x="88" y="12843"/>
                </a:lnTo>
                <a:lnTo>
                  <a:pt x="141" y="11008"/>
                </a:lnTo>
                <a:lnTo>
                  <a:pt x="281" y="10341"/>
                </a:lnTo>
                <a:lnTo>
                  <a:pt x="404" y="10842"/>
                </a:lnTo>
                <a:lnTo>
                  <a:pt x="580" y="10925"/>
                </a:lnTo>
                <a:lnTo>
                  <a:pt x="826" y="11509"/>
                </a:lnTo>
                <a:lnTo>
                  <a:pt x="984" y="12176"/>
                </a:lnTo>
                <a:lnTo>
                  <a:pt x="1160" y="12176"/>
                </a:lnTo>
                <a:lnTo>
                  <a:pt x="1318" y="11759"/>
                </a:lnTo>
                <a:lnTo>
                  <a:pt x="1494" y="10675"/>
                </a:lnTo>
                <a:lnTo>
                  <a:pt x="1634" y="10758"/>
                </a:lnTo>
                <a:lnTo>
                  <a:pt x="1898" y="11592"/>
                </a:lnTo>
                <a:lnTo>
                  <a:pt x="2214" y="12426"/>
                </a:lnTo>
                <a:lnTo>
                  <a:pt x="2390" y="12593"/>
                </a:lnTo>
                <a:lnTo>
                  <a:pt x="2671" y="12009"/>
                </a:lnTo>
                <a:lnTo>
                  <a:pt x="3005" y="13177"/>
                </a:lnTo>
                <a:lnTo>
                  <a:pt x="3251" y="12593"/>
                </a:lnTo>
                <a:lnTo>
                  <a:pt x="3656" y="11509"/>
                </a:lnTo>
                <a:lnTo>
                  <a:pt x="3902" y="11509"/>
                </a:lnTo>
                <a:lnTo>
                  <a:pt x="4183" y="10592"/>
                </a:lnTo>
                <a:lnTo>
                  <a:pt x="4376" y="10175"/>
                </a:lnTo>
                <a:lnTo>
                  <a:pt x="4657" y="11342"/>
                </a:lnTo>
                <a:lnTo>
                  <a:pt x="4886" y="11008"/>
                </a:lnTo>
                <a:lnTo>
                  <a:pt x="5079" y="11509"/>
                </a:lnTo>
                <a:lnTo>
                  <a:pt x="5360" y="11509"/>
                </a:lnTo>
                <a:lnTo>
                  <a:pt x="5483" y="11926"/>
                </a:lnTo>
                <a:lnTo>
                  <a:pt x="5677" y="11509"/>
                </a:lnTo>
                <a:lnTo>
                  <a:pt x="5817" y="10341"/>
                </a:lnTo>
                <a:lnTo>
                  <a:pt x="6362" y="11425"/>
                </a:lnTo>
                <a:lnTo>
                  <a:pt x="6608" y="12676"/>
                </a:lnTo>
                <a:lnTo>
                  <a:pt x="6714" y="14678"/>
                </a:lnTo>
                <a:lnTo>
                  <a:pt x="7891" y="10091"/>
                </a:lnTo>
                <a:lnTo>
                  <a:pt x="8172" y="8423"/>
                </a:lnTo>
                <a:lnTo>
                  <a:pt x="8454" y="7589"/>
                </a:lnTo>
                <a:lnTo>
                  <a:pt x="8770" y="6922"/>
                </a:lnTo>
                <a:lnTo>
                  <a:pt x="8717" y="8173"/>
                </a:lnTo>
                <a:lnTo>
                  <a:pt x="8366" y="10258"/>
                </a:lnTo>
                <a:lnTo>
                  <a:pt x="8594" y="9924"/>
                </a:lnTo>
                <a:lnTo>
                  <a:pt x="8928" y="9174"/>
                </a:lnTo>
                <a:lnTo>
                  <a:pt x="9174" y="9674"/>
                </a:lnTo>
                <a:lnTo>
                  <a:pt x="9332" y="11008"/>
                </a:lnTo>
                <a:lnTo>
                  <a:pt x="9245" y="12176"/>
                </a:lnTo>
                <a:lnTo>
                  <a:pt x="9561" y="12343"/>
                </a:lnTo>
                <a:lnTo>
                  <a:pt x="9825" y="13177"/>
                </a:lnTo>
                <a:lnTo>
                  <a:pt x="9930" y="14178"/>
                </a:lnTo>
                <a:lnTo>
                  <a:pt x="10159" y="13927"/>
                </a:lnTo>
                <a:lnTo>
                  <a:pt x="10299" y="14845"/>
                </a:lnTo>
                <a:lnTo>
                  <a:pt x="10510" y="16346"/>
                </a:lnTo>
                <a:lnTo>
                  <a:pt x="10686" y="16096"/>
                </a:lnTo>
                <a:lnTo>
                  <a:pt x="10580" y="14845"/>
                </a:lnTo>
                <a:lnTo>
                  <a:pt x="10510" y="13510"/>
                </a:lnTo>
                <a:lnTo>
                  <a:pt x="10369" y="13010"/>
                </a:lnTo>
                <a:lnTo>
                  <a:pt x="10211" y="12093"/>
                </a:lnTo>
                <a:lnTo>
                  <a:pt x="10299" y="10175"/>
                </a:lnTo>
                <a:lnTo>
                  <a:pt x="10176" y="8840"/>
                </a:lnTo>
                <a:lnTo>
                  <a:pt x="9860" y="8590"/>
                </a:lnTo>
                <a:lnTo>
                  <a:pt x="9948" y="7589"/>
                </a:lnTo>
                <a:lnTo>
                  <a:pt x="10159" y="6755"/>
                </a:lnTo>
                <a:lnTo>
                  <a:pt x="9614" y="6839"/>
                </a:lnTo>
                <a:lnTo>
                  <a:pt x="9860" y="6255"/>
                </a:lnTo>
                <a:lnTo>
                  <a:pt x="10317" y="5337"/>
                </a:lnTo>
                <a:lnTo>
                  <a:pt x="10088" y="5171"/>
                </a:lnTo>
                <a:lnTo>
                  <a:pt x="9491" y="5921"/>
                </a:lnTo>
                <a:lnTo>
                  <a:pt x="9209" y="5421"/>
                </a:lnTo>
                <a:lnTo>
                  <a:pt x="9403" y="4670"/>
                </a:lnTo>
                <a:lnTo>
                  <a:pt x="9825" y="4420"/>
                </a:lnTo>
                <a:lnTo>
                  <a:pt x="10176" y="4170"/>
                </a:lnTo>
                <a:lnTo>
                  <a:pt x="10545" y="3503"/>
                </a:lnTo>
                <a:lnTo>
                  <a:pt x="11160" y="3086"/>
                </a:lnTo>
                <a:lnTo>
                  <a:pt x="11600" y="3419"/>
                </a:lnTo>
                <a:lnTo>
                  <a:pt x="11881" y="4587"/>
                </a:lnTo>
                <a:lnTo>
                  <a:pt x="12162" y="5254"/>
                </a:lnTo>
                <a:lnTo>
                  <a:pt x="12373" y="4754"/>
                </a:lnTo>
                <a:lnTo>
                  <a:pt x="12672" y="5004"/>
                </a:lnTo>
                <a:lnTo>
                  <a:pt x="13023" y="6005"/>
                </a:lnTo>
                <a:lnTo>
                  <a:pt x="13322" y="7339"/>
                </a:lnTo>
                <a:lnTo>
                  <a:pt x="13586" y="9007"/>
                </a:lnTo>
                <a:lnTo>
                  <a:pt x="14007" y="9591"/>
                </a:lnTo>
                <a:lnTo>
                  <a:pt x="14341" y="10675"/>
                </a:lnTo>
                <a:lnTo>
                  <a:pt x="14552" y="11592"/>
                </a:lnTo>
                <a:lnTo>
                  <a:pt x="14869" y="12593"/>
                </a:lnTo>
                <a:lnTo>
                  <a:pt x="15220" y="12259"/>
                </a:lnTo>
                <a:lnTo>
                  <a:pt x="15449" y="11759"/>
                </a:lnTo>
                <a:lnTo>
                  <a:pt x="15888" y="11759"/>
                </a:lnTo>
                <a:lnTo>
                  <a:pt x="16117" y="10508"/>
                </a:lnTo>
                <a:lnTo>
                  <a:pt x="16310" y="10675"/>
                </a:lnTo>
                <a:lnTo>
                  <a:pt x="16450" y="10675"/>
                </a:lnTo>
                <a:lnTo>
                  <a:pt x="16626" y="11175"/>
                </a:lnTo>
                <a:lnTo>
                  <a:pt x="16820" y="11592"/>
                </a:lnTo>
                <a:lnTo>
                  <a:pt x="16960" y="10758"/>
                </a:lnTo>
                <a:lnTo>
                  <a:pt x="17118" y="10508"/>
                </a:lnTo>
                <a:lnTo>
                  <a:pt x="17241" y="10842"/>
                </a:lnTo>
                <a:lnTo>
                  <a:pt x="17382" y="10341"/>
                </a:lnTo>
                <a:lnTo>
                  <a:pt x="17663" y="11008"/>
                </a:lnTo>
                <a:lnTo>
                  <a:pt x="17839" y="12176"/>
                </a:lnTo>
                <a:lnTo>
                  <a:pt x="18015" y="12259"/>
                </a:lnTo>
                <a:lnTo>
                  <a:pt x="18138" y="12426"/>
                </a:lnTo>
                <a:lnTo>
                  <a:pt x="18296" y="12009"/>
                </a:lnTo>
                <a:lnTo>
                  <a:pt x="18419" y="11509"/>
                </a:lnTo>
                <a:lnTo>
                  <a:pt x="18524" y="11342"/>
                </a:lnTo>
                <a:lnTo>
                  <a:pt x="18683" y="10842"/>
                </a:lnTo>
                <a:lnTo>
                  <a:pt x="18876" y="10842"/>
                </a:lnTo>
                <a:lnTo>
                  <a:pt x="19052" y="11592"/>
                </a:lnTo>
                <a:lnTo>
                  <a:pt x="19315" y="12176"/>
                </a:lnTo>
                <a:lnTo>
                  <a:pt x="19544" y="11592"/>
                </a:lnTo>
                <a:lnTo>
                  <a:pt x="19667" y="11342"/>
                </a:lnTo>
                <a:lnTo>
                  <a:pt x="19825" y="11592"/>
                </a:lnTo>
                <a:lnTo>
                  <a:pt x="19948" y="11759"/>
                </a:lnTo>
                <a:lnTo>
                  <a:pt x="20106" y="12426"/>
                </a:lnTo>
                <a:lnTo>
                  <a:pt x="20282" y="12426"/>
                </a:lnTo>
                <a:lnTo>
                  <a:pt x="20493" y="12176"/>
                </a:lnTo>
                <a:lnTo>
                  <a:pt x="20739" y="11926"/>
                </a:lnTo>
                <a:lnTo>
                  <a:pt x="21038" y="11509"/>
                </a:lnTo>
                <a:lnTo>
                  <a:pt x="21248" y="11926"/>
                </a:lnTo>
                <a:lnTo>
                  <a:pt x="21372" y="12510"/>
                </a:lnTo>
                <a:lnTo>
                  <a:pt x="21459" y="13761"/>
                </a:lnTo>
                <a:lnTo>
                  <a:pt x="21530" y="15762"/>
                </a:lnTo>
                <a:lnTo>
                  <a:pt x="21600" y="18514"/>
                </a:lnTo>
                <a:lnTo>
                  <a:pt x="21600" y="11425"/>
                </a:lnTo>
                <a:lnTo>
                  <a:pt x="21565" y="10508"/>
                </a:lnTo>
                <a:lnTo>
                  <a:pt x="21512" y="9341"/>
                </a:lnTo>
                <a:lnTo>
                  <a:pt x="21407" y="8340"/>
                </a:lnTo>
                <a:lnTo>
                  <a:pt x="21178" y="7923"/>
                </a:lnTo>
                <a:lnTo>
                  <a:pt x="20862" y="7756"/>
                </a:lnTo>
                <a:lnTo>
                  <a:pt x="20598" y="7923"/>
                </a:lnTo>
                <a:lnTo>
                  <a:pt x="20317" y="7589"/>
                </a:lnTo>
                <a:lnTo>
                  <a:pt x="20036" y="8423"/>
                </a:lnTo>
                <a:lnTo>
                  <a:pt x="19755" y="8006"/>
                </a:lnTo>
                <a:lnTo>
                  <a:pt x="19509" y="7756"/>
                </a:lnTo>
                <a:lnTo>
                  <a:pt x="19315" y="7756"/>
                </a:lnTo>
                <a:lnTo>
                  <a:pt x="18823" y="8006"/>
                </a:lnTo>
                <a:lnTo>
                  <a:pt x="18559" y="8173"/>
                </a:lnTo>
                <a:lnTo>
                  <a:pt x="18278" y="7923"/>
                </a:lnTo>
                <a:lnTo>
                  <a:pt x="17997" y="8256"/>
                </a:lnTo>
                <a:lnTo>
                  <a:pt x="17646" y="7923"/>
                </a:lnTo>
                <a:lnTo>
                  <a:pt x="17505" y="7756"/>
                </a:lnTo>
                <a:lnTo>
                  <a:pt x="17241" y="7756"/>
                </a:lnTo>
                <a:lnTo>
                  <a:pt x="16978" y="7589"/>
                </a:lnTo>
                <a:lnTo>
                  <a:pt x="16784" y="8006"/>
                </a:lnTo>
                <a:lnTo>
                  <a:pt x="16626" y="7923"/>
                </a:lnTo>
                <a:lnTo>
                  <a:pt x="16275" y="7756"/>
                </a:lnTo>
                <a:lnTo>
                  <a:pt x="15976" y="8006"/>
                </a:lnTo>
                <a:lnTo>
                  <a:pt x="15712" y="8006"/>
                </a:lnTo>
                <a:lnTo>
                  <a:pt x="15396" y="7589"/>
                </a:lnTo>
                <a:lnTo>
                  <a:pt x="15132" y="8090"/>
                </a:lnTo>
                <a:lnTo>
                  <a:pt x="14921" y="7756"/>
                </a:lnTo>
                <a:lnTo>
                  <a:pt x="14728" y="8256"/>
                </a:lnTo>
                <a:lnTo>
                  <a:pt x="14517" y="8006"/>
                </a:lnTo>
                <a:lnTo>
                  <a:pt x="14271" y="7756"/>
                </a:lnTo>
                <a:lnTo>
                  <a:pt x="14131" y="7339"/>
                </a:lnTo>
                <a:lnTo>
                  <a:pt x="13797" y="5754"/>
                </a:lnTo>
                <a:lnTo>
                  <a:pt x="13428" y="4337"/>
                </a:lnTo>
                <a:lnTo>
                  <a:pt x="13094" y="3336"/>
                </a:lnTo>
                <a:lnTo>
                  <a:pt x="12777" y="2502"/>
                </a:lnTo>
                <a:lnTo>
                  <a:pt x="12303" y="1418"/>
                </a:lnTo>
                <a:lnTo>
                  <a:pt x="11811" y="667"/>
                </a:lnTo>
                <a:lnTo>
                  <a:pt x="11318" y="167"/>
                </a:lnTo>
                <a:lnTo>
                  <a:pt x="10844" y="0"/>
                </a:lnTo>
                <a:lnTo>
                  <a:pt x="10387" y="167"/>
                </a:lnTo>
                <a:lnTo>
                  <a:pt x="9842" y="667"/>
                </a:lnTo>
                <a:lnTo>
                  <a:pt x="9280" y="1418"/>
                </a:lnTo>
                <a:lnTo>
                  <a:pt x="8788" y="2419"/>
                </a:lnTo>
                <a:lnTo>
                  <a:pt x="8331" y="3753"/>
                </a:lnTo>
                <a:lnTo>
                  <a:pt x="7944" y="5254"/>
                </a:lnTo>
                <a:lnTo>
                  <a:pt x="7487" y="7256"/>
                </a:lnTo>
                <a:lnTo>
                  <a:pt x="7013" y="7923"/>
                </a:lnTo>
                <a:lnTo>
                  <a:pt x="6608" y="8256"/>
                </a:lnTo>
                <a:lnTo>
                  <a:pt x="6186" y="8423"/>
                </a:lnTo>
                <a:lnTo>
                  <a:pt x="5765" y="8090"/>
                </a:lnTo>
                <a:lnTo>
                  <a:pt x="4376" y="8090"/>
                </a:lnTo>
                <a:lnTo>
                  <a:pt x="4060" y="8006"/>
                </a:lnTo>
                <a:lnTo>
                  <a:pt x="3164" y="8256"/>
                </a:lnTo>
                <a:lnTo>
                  <a:pt x="2601" y="8090"/>
                </a:lnTo>
                <a:lnTo>
                  <a:pt x="1916" y="7756"/>
                </a:lnTo>
                <a:lnTo>
                  <a:pt x="1072" y="7923"/>
                </a:lnTo>
                <a:lnTo>
                  <a:pt x="562" y="7923"/>
                </a:lnTo>
                <a:lnTo>
                  <a:pt x="334" y="8006"/>
                </a:lnTo>
                <a:lnTo>
                  <a:pt x="176" y="8423"/>
                </a:lnTo>
                <a:lnTo>
                  <a:pt x="35" y="9424"/>
                </a:lnTo>
                <a:lnTo>
                  <a:pt x="0" y="11008"/>
                </a:lnTo>
                <a:lnTo>
                  <a:pt x="0" y="14595"/>
                </a:lnTo>
              </a:path>
            </a:pathLst>
          </a:custGeom>
          <a:solidFill>
            <a:schemeClr val="accent3">
              <a:lumOff val="44000"/>
            </a:schemeClr>
          </a:solidFill>
          <a:ln w="12700">
            <a:miter lim="400000"/>
          </a:ln>
        </p:spPr>
        <p:txBody>
          <a:bodyPr lIns="45719" rIns="45719"/>
          <a:lstStyle/>
          <a:p>
            <a:pPr>
              <a:defRPr>
                <a:solidFill>
                  <a:srgbClr val="FFFFCC"/>
                </a:solidFill>
              </a:defRPr>
            </a:pPr>
            <a:endParaRPr/>
          </a:p>
        </p:txBody>
      </p:sp>
      <p:sp>
        <p:nvSpPr>
          <p:cNvPr id="2682" name="Freeform 14"/>
          <p:cNvSpPr/>
          <p:nvPr/>
        </p:nvSpPr>
        <p:spPr>
          <a:xfrm>
            <a:off x="4191000" y="234949"/>
            <a:ext cx="88901" cy="398464"/>
          </a:xfrm>
          <a:custGeom>
            <a:avLst/>
            <a:gdLst/>
            <a:ahLst/>
            <a:cxnLst>
              <a:cxn ang="0">
                <a:pos x="wd2" y="hd2"/>
              </a:cxn>
              <a:cxn ang="5400000">
                <a:pos x="wd2" y="hd2"/>
              </a:cxn>
              <a:cxn ang="10800000">
                <a:pos x="wd2" y="hd2"/>
              </a:cxn>
              <a:cxn ang="16200000">
                <a:pos x="wd2" y="hd2"/>
              </a:cxn>
            </a:cxnLst>
            <a:rect l="0" t="0" r="r" b="b"/>
            <a:pathLst>
              <a:path w="21600" h="21600" extrusionOk="0">
                <a:moveTo>
                  <a:pt x="5014" y="516"/>
                </a:moveTo>
                <a:lnTo>
                  <a:pt x="6557" y="2151"/>
                </a:lnTo>
                <a:lnTo>
                  <a:pt x="5014" y="2926"/>
                </a:lnTo>
                <a:lnTo>
                  <a:pt x="2314" y="5335"/>
                </a:lnTo>
                <a:lnTo>
                  <a:pt x="386" y="7401"/>
                </a:lnTo>
                <a:lnTo>
                  <a:pt x="0" y="9294"/>
                </a:lnTo>
                <a:lnTo>
                  <a:pt x="1929" y="11618"/>
                </a:lnTo>
                <a:lnTo>
                  <a:pt x="3086" y="13769"/>
                </a:lnTo>
                <a:lnTo>
                  <a:pt x="5014" y="15834"/>
                </a:lnTo>
                <a:lnTo>
                  <a:pt x="10414" y="17211"/>
                </a:lnTo>
                <a:lnTo>
                  <a:pt x="12343" y="18674"/>
                </a:lnTo>
                <a:lnTo>
                  <a:pt x="17357" y="20137"/>
                </a:lnTo>
                <a:lnTo>
                  <a:pt x="21600" y="21600"/>
                </a:lnTo>
                <a:lnTo>
                  <a:pt x="19671" y="20223"/>
                </a:lnTo>
                <a:lnTo>
                  <a:pt x="15429" y="18588"/>
                </a:lnTo>
                <a:lnTo>
                  <a:pt x="16586" y="16867"/>
                </a:lnTo>
                <a:lnTo>
                  <a:pt x="10800" y="14629"/>
                </a:lnTo>
                <a:lnTo>
                  <a:pt x="5786" y="12048"/>
                </a:lnTo>
                <a:lnTo>
                  <a:pt x="4629" y="8089"/>
                </a:lnTo>
                <a:lnTo>
                  <a:pt x="6557" y="5508"/>
                </a:lnTo>
                <a:lnTo>
                  <a:pt x="9643" y="2926"/>
                </a:lnTo>
                <a:lnTo>
                  <a:pt x="10414" y="1033"/>
                </a:lnTo>
                <a:lnTo>
                  <a:pt x="5786" y="0"/>
                </a:lnTo>
                <a:lnTo>
                  <a:pt x="5014" y="516"/>
                </a:lnTo>
              </a:path>
            </a:pathLst>
          </a:custGeom>
          <a:solidFill>
            <a:schemeClr val="accent3">
              <a:lumOff val="44000"/>
            </a:schemeClr>
          </a:solidFill>
          <a:ln w="12700">
            <a:miter lim="400000"/>
          </a:ln>
        </p:spPr>
        <p:txBody>
          <a:bodyPr lIns="45719" rIns="45719"/>
          <a:lstStyle/>
          <a:p>
            <a:pPr>
              <a:defRPr>
                <a:solidFill>
                  <a:srgbClr val="FFFFCC"/>
                </a:solidFill>
              </a:defRPr>
            </a:pPr>
            <a:endParaRPr/>
          </a:p>
        </p:txBody>
      </p:sp>
      <p:grpSp>
        <p:nvGrpSpPr>
          <p:cNvPr id="2688" name="Group 15"/>
          <p:cNvGrpSpPr/>
          <p:nvPr/>
        </p:nvGrpSpPr>
        <p:grpSpPr>
          <a:xfrm>
            <a:off x="63500" y="153987"/>
            <a:ext cx="3433763" cy="519114"/>
            <a:chOff x="0" y="0"/>
            <a:chExt cx="3433762" cy="519112"/>
          </a:xfrm>
        </p:grpSpPr>
        <p:sp>
          <p:nvSpPr>
            <p:cNvPr id="2683" name="Freeform 16"/>
            <p:cNvSpPr/>
            <p:nvPr/>
          </p:nvSpPr>
          <p:spPr>
            <a:xfrm>
              <a:off x="0" y="0"/>
              <a:ext cx="3433763" cy="422276"/>
            </a:xfrm>
            <a:custGeom>
              <a:avLst/>
              <a:gdLst/>
              <a:ahLst/>
              <a:cxnLst>
                <a:cxn ang="0">
                  <a:pos x="wd2" y="hd2"/>
                </a:cxn>
                <a:cxn ang="5400000">
                  <a:pos x="wd2" y="hd2"/>
                </a:cxn>
                <a:cxn ang="10800000">
                  <a:pos x="wd2" y="hd2"/>
                </a:cxn>
                <a:cxn ang="16200000">
                  <a:pos x="wd2" y="hd2"/>
                </a:cxn>
              </a:cxnLst>
              <a:rect l="0" t="0" r="r" b="b"/>
              <a:pathLst>
                <a:path w="21600" h="21600" extrusionOk="0">
                  <a:moveTo>
                    <a:pt x="290" y="244"/>
                  </a:moveTo>
                  <a:lnTo>
                    <a:pt x="459" y="0"/>
                  </a:lnTo>
                  <a:lnTo>
                    <a:pt x="20931" y="0"/>
                  </a:lnTo>
                  <a:lnTo>
                    <a:pt x="21171" y="162"/>
                  </a:lnTo>
                  <a:lnTo>
                    <a:pt x="21340" y="731"/>
                  </a:lnTo>
                  <a:lnTo>
                    <a:pt x="21490" y="2111"/>
                  </a:lnTo>
                  <a:lnTo>
                    <a:pt x="21570" y="3735"/>
                  </a:lnTo>
                  <a:lnTo>
                    <a:pt x="21600" y="5603"/>
                  </a:lnTo>
                  <a:lnTo>
                    <a:pt x="21600" y="21600"/>
                  </a:lnTo>
                  <a:lnTo>
                    <a:pt x="0" y="21600"/>
                  </a:lnTo>
                  <a:lnTo>
                    <a:pt x="0" y="6659"/>
                  </a:lnTo>
                  <a:lnTo>
                    <a:pt x="10" y="4466"/>
                  </a:lnTo>
                  <a:lnTo>
                    <a:pt x="90" y="2355"/>
                  </a:lnTo>
                  <a:lnTo>
                    <a:pt x="160" y="1218"/>
                  </a:lnTo>
                  <a:lnTo>
                    <a:pt x="290" y="244"/>
                  </a:lnTo>
                </a:path>
              </a:pathLst>
            </a:custGeom>
            <a:gradFill flip="none" rotWithShape="1">
              <a:gsLst>
                <a:gs pos="0">
                  <a:srgbClr val="00CCFF"/>
                </a:gs>
                <a:gs pos="100000">
                  <a:schemeClr val="accent3">
                    <a:lumOff val="44000"/>
                  </a:schemeClr>
                </a:gs>
              </a:gsLst>
              <a:lin ang="5400000" scaled="0"/>
            </a:gra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684" name="Freeform 17"/>
            <p:cNvSpPr/>
            <p:nvPr/>
          </p:nvSpPr>
          <p:spPr>
            <a:xfrm>
              <a:off x="0" y="271462"/>
              <a:ext cx="3433763" cy="180976"/>
            </a:xfrm>
            <a:custGeom>
              <a:avLst/>
              <a:gdLst/>
              <a:ahLst/>
              <a:cxnLst>
                <a:cxn ang="0">
                  <a:pos x="wd2" y="hd2"/>
                </a:cxn>
                <a:cxn ang="5400000">
                  <a:pos x="wd2" y="hd2"/>
                </a:cxn>
                <a:cxn ang="10800000">
                  <a:pos x="wd2" y="hd2"/>
                </a:cxn>
                <a:cxn ang="16200000">
                  <a:pos x="wd2" y="hd2"/>
                </a:cxn>
              </a:cxnLst>
              <a:rect l="0" t="0" r="r" b="b"/>
              <a:pathLst>
                <a:path w="21600" h="21600" extrusionOk="0">
                  <a:moveTo>
                    <a:pt x="749" y="6632"/>
                  </a:moveTo>
                  <a:lnTo>
                    <a:pt x="1049" y="7389"/>
                  </a:lnTo>
                  <a:lnTo>
                    <a:pt x="1378" y="6632"/>
                  </a:lnTo>
                  <a:lnTo>
                    <a:pt x="1698" y="7389"/>
                  </a:lnTo>
                  <a:lnTo>
                    <a:pt x="1947" y="9474"/>
                  </a:lnTo>
                  <a:lnTo>
                    <a:pt x="2207" y="10989"/>
                  </a:lnTo>
                  <a:lnTo>
                    <a:pt x="2656" y="9663"/>
                  </a:lnTo>
                  <a:lnTo>
                    <a:pt x="3046" y="8905"/>
                  </a:lnTo>
                  <a:lnTo>
                    <a:pt x="3595" y="8905"/>
                  </a:lnTo>
                  <a:lnTo>
                    <a:pt x="3994" y="7768"/>
                  </a:lnTo>
                  <a:lnTo>
                    <a:pt x="4344" y="8905"/>
                  </a:lnTo>
                  <a:lnTo>
                    <a:pt x="4654" y="10042"/>
                  </a:lnTo>
                  <a:lnTo>
                    <a:pt x="4933" y="10421"/>
                  </a:lnTo>
                  <a:lnTo>
                    <a:pt x="5373" y="8905"/>
                  </a:lnTo>
                  <a:lnTo>
                    <a:pt x="5852" y="8905"/>
                  </a:lnTo>
                  <a:lnTo>
                    <a:pt x="6531" y="9474"/>
                  </a:lnTo>
                  <a:lnTo>
                    <a:pt x="6821" y="11558"/>
                  </a:lnTo>
                  <a:lnTo>
                    <a:pt x="7270" y="10989"/>
                  </a:lnTo>
                  <a:lnTo>
                    <a:pt x="7719" y="7768"/>
                  </a:lnTo>
                  <a:lnTo>
                    <a:pt x="8139" y="6632"/>
                  </a:lnTo>
                  <a:lnTo>
                    <a:pt x="8428" y="7768"/>
                  </a:lnTo>
                  <a:lnTo>
                    <a:pt x="8788" y="10611"/>
                  </a:lnTo>
                  <a:lnTo>
                    <a:pt x="9197" y="11747"/>
                  </a:lnTo>
                  <a:lnTo>
                    <a:pt x="9667" y="9853"/>
                  </a:lnTo>
                  <a:lnTo>
                    <a:pt x="9876" y="9284"/>
                  </a:lnTo>
                  <a:lnTo>
                    <a:pt x="10116" y="10611"/>
                  </a:lnTo>
                  <a:lnTo>
                    <a:pt x="10306" y="8905"/>
                  </a:lnTo>
                  <a:lnTo>
                    <a:pt x="10515" y="6632"/>
                  </a:lnTo>
                  <a:lnTo>
                    <a:pt x="10765" y="4547"/>
                  </a:lnTo>
                  <a:lnTo>
                    <a:pt x="11035" y="3979"/>
                  </a:lnTo>
                  <a:lnTo>
                    <a:pt x="11344" y="4547"/>
                  </a:lnTo>
                  <a:lnTo>
                    <a:pt x="11654" y="3600"/>
                  </a:lnTo>
                  <a:lnTo>
                    <a:pt x="11963" y="2463"/>
                  </a:lnTo>
                  <a:lnTo>
                    <a:pt x="12163" y="2463"/>
                  </a:lnTo>
                  <a:lnTo>
                    <a:pt x="12353" y="2842"/>
                  </a:lnTo>
                  <a:lnTo>
                    <a:pt x="12632" y="5495"/>
                  </a:lnTo>
                  <a:lnTo>
                    <a:pt x="12912" y="5116"/>
                  </a:lnTo>
                  <a:lnTo>
                    <a:pt x="13142" y="7768"/>
                  </a:lnTo>
                  <a:lnTo>
                    <a:pt x="13591" y="7768"/>
                  </a:lnTo>
                  <a:lnTo>
                    <a:pt x="13971" y="6253"/>
                  </a:lnTo>
                  <a:lnTo>
                    <a:pt x="14150" y="8337"/>
                  </a:lnTo>
                  <a:lnTo>
                    <a:pt x="14340" y="10421"/>
                  </a:lnTo>
                  <a:lnTo>
                    <a:pt x="14600" y="9853"/>
                  </a:lnTo>
                  <a:lnTo>
                    <a:pt x="14909" y="10989"/>
                  </a:lnTo>
                  <a:lnTo>
                    <a:pt x="15239" y="9853"/>
                  </a:lnTo>
                  <a:lnTo>
                    <a:pt x="15868" y="10989"/>
                  </a:lnTo>
                  <a:lnTo>
                    <a:pt x="16138" y="12126"/>
                  </a:lnTo>
                  <a:lnTo>
                    <a:pt x="16447" y="9284"/>
                  </a:lnTo>
                  <a:lnTo>
                    <a:pt x="16647" y="9095"/>
                  </a:lnTo>
                  <a:lnTo>
                    <a:pt x="16887" y="10042"/>
                  </a:lnTo>
                  <a:lnTo>
                    <a:pt x="17116" y="9663"/>
                  </a:lnTo>
                  <a:lnTo>
                    <a:pt x="17406" y="6632"/>
                  </a:lnTo>
                  <a:lnTo>
                    <a:pt x="17905" y="5874"/>
                  </a:lnTo>
                  <a:lnTo>
                    <a:pt x="18145" y="6253"/>
                  </a:lnTo>
                  <a:lnTo>
                    <a:pt x="18394" y="6253"/>
                  </a:lnTo>
                  <a:lnTo>
                    <a:pt x="18754" y="2463"/>
                  </a:lnTo>
                  <a:lnTo>
                    <a:pt x="18964" y="1137"/>
                  </a:lnTo>
                  <a:lnTo>
                    <a:pt x="19233" y="1705"/>
                  </a:lnTo>
                  <a:lnTo>
                    <a:pt x="19543" y="5495"/>
                  </a:lnTo>
                  <a:lnTo>
                    <a:pt x="19852" y="3221"/>
                  </a:lnTo>
                  <a:lnTo>
                    <a:pt x="20142" y="0"/>
                  </a:lnTo>
                  <a:lnTo>
                    <a:pt x="20392" y="189"/>
                  </a:lnTo>
                  <a:lnTo>
                    <a:pt x="20681" y="6632"/>
                  </a:lnTo>
                  <a:lnTo>
                    <a:pt x="20901" y="5495"/>
                  </a:lnTo>
                  <a:lnTo>
                    <a:pt x="21221" y="2842"/>
                  </a:lnTo>
                  <a:lnTo>
                    <a:pt x="21470" y="2653"/>
                  </a:lnTo>
                  <a:lnTo>
                    <a:pt x="21600" y="4926"/>
                  </a:lnTo>
                  <a:lnTo>
                    <a:pt x="21600" y="21600"/>
                  </a:lnTo>
                  <a:lnTo>
                    <a:pt x="9077" y="16863"/>
                  </a:lnTo>
                  <a:lnTo>
                    <a:pt x="8918" y="17432"/>
                  </a:lnTo>
                  <a:lnTo>
                    <a:pt x="0" y="15537"/>
                  </a:lnTo>
                  <a:lnTo>
                    <a:pt x="0" y="3411"/>
                  </a:lnTo>
                  <a:lnTo>
                    <a:pt x="130" y="5116"/>
                  </a:lnTo>
                  <a:lnTo>
                    <a:pt x="320" y="5874"/>
                  </a:lnTo>
                  <a:lnTo>
                    <a:pt x="559" y="6063"/>
                  </a:lnTo>
                  <a:lnTo>
                    <a:pt x="749" y="6632"/>
                  </a:lnTo>
                </a:path>
              </a:pathLst>
            </a:custGeom>
            <a:solidFill>
              <a:srgbClr val="003300"/>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685" name="Freeform 18"/>
            <p:cNvSpPr/>
            <p:nvPr/>
          </p:nvSpPr>
          <p:spPr>
            <a:xfrm>
              <a:off x="0" y="333375"/>
              <a:ext cx="3433763" cy="185738"/>
            </a:xfrm>
            <a:custGeom>
              <a:avLst/>
              <a:gdLst/>
              <a:ahLst/>
              <a:cxnLst>
                <a:cxn ang="0">
                  <a:pos x="wd2" y="hd2"/>
                </a:cxn>
                <a:cxn ang="5400000">
                  <a:pos x="wd2" y="hd2"/>
                </a:cxn>
                <a:cxn ang="10800000">
                  <a:pos x="wd2" y="hd2"/>
                </a:cxn>
                <a:cxn ang="16200000">
                  <a:pos x="wd2" y="hd2"/>
                </a:cxn>
              </a:cxnLst>
              <a:rect l="0" t="0" r="r" b="b"/>
              <a:pathLst>
                <a:path w="21600" h="21600" extrusionOk="0">
                  <a:moveTo>
                    <a:pt x="290" y="21046"/>
                  </a:moveTo>
                  <a:lnTo>
                    <a:pt x="459" y="21415"/>
                  </a:lnTo>
                  <a:lnTo>
                    <a:pt x="659" y="21600"/>
                  </a:lnTo>
                  <a:lnTo>
                    <a:pt x="20931" y="21600"/>
                  </a:lnTo>
                  <a:lnTo>
                    <a:pt x="21171" y="21231"/>
                  </a:lnTo>
                  <a:lnTo>
                    <a:pt x="21340" y="20862"/>
                  </a:lnTo>
                  <a:lnTo>
                    <a:pt x="21490" y="19569"/>
                  </a:lnTo>
                  <a:lnTo>
                    <a:pt x="21570" y="18092"/>
                  </a:lnTo>
                  <a:lnTo>
                    <a:pt x="21600" y="16615"/>
                  </a:lnTo>
                  <a:lnTo>
                    <a:pt x="21600" y="2400"/>
                  </a:lnTo>
                  <a:lnTo>
                    <a:pt x="21410" y="0"/>
                  </a:lnTo>
                  <a:lnTo>
                    <a:pt x="21310" y="738"/>
                  </a:lnTo>
                  <a:lnTo>
                    <a:pt x="21221" y="3138"/>
                  </a:lnTo>
                  <a:lnTo>
                    <a:pt x="21151" y="5908"/>
                  </a:lnTo>
                  <a:lnTo>
                    <a:pt x="21061" y="5723"/>
                  </a:lnTo>
                  <a:lnTo>
                    <a:pt x="20941" y="5354"/>
                  </a:lnTo>
                  <a:lnTo>
                    <a:pt x="20681" y="4062"/>
                  </a:lnTo>
                  <a:lnTo>
                    <a:pt x="20512" y="2954"/>
                  </a:lnTo>
                  <a:lnTo>
                    <a:pt x="20242" y="2400"/>
                  </a:lnTo>
                  <a:lnTo>
                    <a:pt x="19952" y="3692"/>
                  </a:lnTo>
                  <a:lnTo>
                    <a:pt x="19673" y="5723"/>
                  </a:lnTo>
                  <a:lnTo>
                    <a:pt x="19483" y="4246"/>
                  </a:lnTo>
                  <a:lnTo>
                    <a:pt x="19313" y="4062"/>
                  </a:lnTo>
                  <a:lnTo>
                    <a:pt x="19074" y="2954"/>
                  </a:lnTo>
                  <a:lnTo>
                    <a:pt x="18824" y="3323"/>
                  </a:lnTo>
                  <a:lnTo>
                    <a:pt x="18654" y="4615"/>
                  </a:lnTo>
                  <a:lnTo>
                    <a:pt x="18584" y="6462"/>
                  </a:lnTo>
                  <a:lnTo>
                    <a:pt x="18384" y="5723"/>
                  </a:lnTo>
                  <a:lnTo>
                    <a:pt x="18105" y="5723"/>
                  </a:lnTo>
                  <a:lnTo>
                    <a:pt x="17735" y="4800"/>
                  </a:lnTo>
                  <a:lnTo>
                    <a:pt x="17416" y="6462"/>
                  </a:lnTo>
                  <a:lnTo>
                    <a:pt x="17136" y="4062"/>
                  </a:lnTo>
                  <a:lnTo>
                    <a:pt x="16767" y="5723"/>
                  </a:lnTo>
                  <a:lnTo>
                    <a:pt x="16417" y="9415"/>
                  </a:lnTo>
                  <a:lnTo>
                    <a:pt x="16118" y="8123"/>
                  </a:lnTo>
                  <a:lnTo>
                    <a:pt x="15868" y="6646"/>
                  </a:lnTo>
                  <a:lnTo>
                    <a:pt x="15578" y="5908"/>
                  </a:lnTo>
                  <a:lnTo>
                    <a:pt x="15219" y="6462"/>
                  </a:lnTo>
                  <a:lnTo>
                    <a:pt x="14650" y="7569"/>
                  </a:lnTo>
                  <a:lnTo>
                    <a:pt x="14150" y="6277"/>
                  </a:lnTo>
                  <a:lnTo>
                    <a:pt x="13931" y="7015"/>
                  </a:lnTo>
                  <a:lnTo>
                    <a:pt x="13651" y="5723"/>
                  </a:lnTo>
                  <a:lnTo>
                    <a:pt x="13461" y="4246"/>
                  </a:lnTo>
                  <a:lnTo>
                    <a:pt x="13252" y="4062"/>
                  </a:lnTo>
                  <a:lnTo>
                    <a:pt x="12852" y="4800"/>
                  </a:lnTo>
                  <a:lnTo>
                    <a:pt x="12353" y="7569"/>
                  </a:lnTo>
                  <a:lnTo>
                    <a:pt x="11923" y="5169"/>
                  </a:lnTo>
                  <a:lnTo>
                    <a:pt x="11574" y="5723"/>
                  </a:lnTo>
                  <a:lnTo>
                    <a:pt x="11234" y="8862"/>
                  </a:lnTo>
                  <a:lnTo>
                    <a:pt x="10635" y="6646"/>
                  </a:lnTo>
                  <a:lnTo>
                    <a:pt x="10176" y="7754"/>
                  </a:lnTo>
                  <a:lnTo>
                    <a:pt x="9866" y="6646"/>
                  </a:lnTo>
                  <a:lnTo>
                    <a:pt x="9417" y="7200"/>
                  </a:lnTo>
                  <a:lnTo>
                    <a:pt x="8958" y="8862"/>
                  </a:lnTo>
                  <a:lnTo>
                    <a:pt x="8648" y="8308"/>
                  </a:lnTo>
                  <a:lnTo>
                    <a:pt x="7999" y="7754"/>
                  </a:lnTo>
                  <a:lnTo>
                    <a:pt x="7589" y="8862"/>
                  </a:lnTo>
                  <a:lnTo>
                    <a:pt x="6910" y="8123"/>
                  </a:lnTo>
                  <a:lnTo>
                    <a:pt x="6351" y="7200"/>
                  </a:lnTo>
                  <a:lnTo>
                    <a:pt x="5742" y="5723"/>
                  </a:lnTo>
                  <a:lnTo>
                    <a:pt x="5173" y="7200"/>
                  </a:lnTo>
                  <a:lnTo>
                    <a:pt x="4534" y="4062"/>
                  </a:lnTo>
                  <a:lnTo>
                    <a:pt x="4034" y="4062"/>
                  </a:lnTo>
                  <a:lnTo>
                    <a:pt x="3705" y="6092"/>
                  </a:lnTo>
                  <a:lnTo>
                    <a:pt x="3485" y="4431"/>
                  </a:lnTo>
                  <a:lnTo>
                    <a:pt x="3216" y="5354"/>
                  </a:lnTo>
                  <a:lnTo>
                    <a:pt x="2866" y="5723"/>
                  </a:lnTo>
                  <a:lnTo>
                    <a:pt x="2517" y="6277"/>
                  </a:lnTo>
                  <a:lnTo>
                    <a:pt x="2107" y="7569"/>
                  </a:lnTo>
                  <a:lnTo>
                    <a:pt x="1758" y="6092"/>
                  </a:lnTo>
                  <a:lnTo>
                    <a:pt x="1428" y="6831"/>
                  </a:lnTo>
                  <a:lnTo>
                    <a:pt x="989" y="7385"/>
                  </a:lnTo>
                  <a:lnTo>
                    <a:pt x="709" y="6831"/>
                  </a:lnTo>
                  <a:lnTo>
                    <a:pt x="200" y="6462"/>
                  </a:lnTo>
                  <a:lnTo>
                    <a:pt x="0" y="8123"/>
                  </a:lnTo>
                  <a:lnTo>
                    <a:pt x="20" y="12738"/>
                  </a:lnTo>
                  <a:lnTo>
                    <a:pt x="50" y="16800"/>
                  </a:lnTo>
                  <a:lnTo>
                    <a:pt x="160" y="20308"/>
                  </a:lnTo>
                  <a:lnTo>
                    <a:pt x="290" y="21046"/>
                  </a:lnTo>
                </a:path>
              </a:pathLst>
            </a:custGeom>
            <a:gradFill flip="none" rotWithShape="1">
              <a:gsLst>
                <a:gs pos="0">
                  <a:srgbClr val="CC6600"/>
                </a:gs>
                <a:gs pos="100000">
                  <a:srgbClr val="000000"/>
                </a:gs>
              </a:gsLst>
              <a:lin ang="5400000" scaled="0"/>
            </a:gra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686" name="Freeform 19"/>
            <p:cNvSpPr/>
            <p:nvPr/>
          </p:nvSpPr>
          <p:spPr>
            <a:xfrm>
              <a:off x="19050" y="11112"/>
              <a:ext cx="3379788" cy="241301"/>
            </a:xfrm>
            <a:custGeom>
              <a:avLst/>
              <a:gdLst/>
              <a:ahLst/>
              <a:cxnLst>
                <a:cxn ang="0">
                  <a:pos x="wd2" y="hd2"/>
                </a:cxn>
                <a:cxn ang="5400000">
                  <a:pos x="wd2" y="hd2"/>
                </a:cxn>
                <a:cxn ang="10800000">
                  <a:pos x="wd2" y="hd2"/>
                </a:cxn>
                <a:cxn ang="16200000">
                  <a:pos x="wd2" y="hd2"/>
                </a:cxn>
              </a:cxnLst>
              <a:rect l="0" t="0" r="r" b="b"/>
              <a:pathLst>
                <a:path w="21600" h="21600" extrusionOk="0">
                  <a:moveTo>
                    <a:pt x="0" y="10516"/>
                  </a:moveTo>
                  <a:lnTo>
                    <a:pt x="0" y="21600"/>
                  </a:lnTo>
                  <a:lnTo>
                    <a:pt x="51" y="17337"/>
                  </a:lnTo>
                  <a:lnTo>
                    <a:pt x="71" y="13926"/>
                  </a:lnTo>
                  <a:lnTo>
                    <a:pt x="91" y="7816"/>
                  </a:lnTo>
                  <a:lnTo>
                    <a:pt x="152" y="4832"/>
                  </a:lnTo>
                  <a:lnTo>
                    <a:pt x="284" y="3837"/>
                  </a:lnTo>
                  <a:lnTo>
                    <a:pt x="609" y="3126"/>
                  </a:lnTo>
                  <a:lnTo>
                    <a:pt x="1025" y="3411"/>
                  </a:lnTo>
                  <a:lnTo>
                    <a:pt x="2029" y="3411"/>
                  </a:lnTo>
                  <a:lnTo>
                    <a:pt x="2465" y="3979"/>
                  </a:lnTo>
                  <a:lnTo>
                    <a:pt x="3105" y="3411"/>
                  </a:lnTo>
                  <a:lnTo>
                    <a:pt x="3835" y="3695"/>
                  </a:lnTo>
                  <a:lnTo>
                    <a:pt x="4373" y="3553"/>
                  </a:lnTo>
                  <a:lnTo>
                    <a:pt x="5448" y="3979"/>
                  </a:lnTo>
                  <a:lnTo>
                    <a:pt x="5824" y="3837"/>
                  </a:lnTo>
                  <a:lnTo>
                    <a:pt x="6544" y="3411"/>
                  </a:lnTo>
                  <a:lnTo>
                    <a:pt x="6787" y="4121"/>
                  </a:lnTo>
                  <a:lnTo>
                    <a:pt x="7457" y="3411"/>
                  </a:lnTo>
                  <a:lnTo>
                    <a:pt x="8482" y="3837"/>
                  </a:lnTo>
                  <a:lnTo>
                    <a:pt x="8827" y="4405"/>
                  </a:lnTo>
                  <a:lnTo>
                    <a:pt x="9364" y="3979"/>
                  </a:lnTo>
                  <a:lnTo>
                    <a:pt x="9821" y="4689"/>
                  </a:lnTo>
                  <a:lnTo>
                    <a:pt x="10206" y="4689"/>
                  </a:lnTo>
                  <a:lnTo>
                    <a:pt x="10957" y="3979"/>
                  </a:lnTo>
                  <a:lnTo>
                    <a:pt x="11667" y="4405"/>
                  </a:lnTo>
                  <a:lnTo>
                    <a:pt x="12296" y="5400"/>
                  </a:lnTo>
                  <a:lnTo>
                    <a:pt x="12499" y="5542"/>
                  </a:lnTo>
                  <a:lnTo>
                    <a:pt x="13352" y="4974"/>
                  </a:lnTo>
                  <a:lnTo>
                    <a:pt x="14153" y="4547"/>
                  </a:lnTo>
                  <a:lnTo>
                    <a:pt x="14346" y="4263"/>
                  </a:lnTo>
                  <a:lnTo>
                    <a:pt x="14650" y="4405"/>
                  </a:lnTo>
                  <a:lnTo>
                    <a:pt x="15482" y="4832"/>
                  </a:lnTo>
                  <a:lnTo>
                    <a:pt x="16121" y="4121"/>
                  </a:lnTo>
                  <a:lnTo>
                    <a:pt x="16446" y="4263"/>
                  </a:lnTo>
                  <a:lnTo>
                    <a:pt x="16963" y="4405"/>
                  </a:lnTo>
                  <a:lnTo>
                    <a:pt x="17390" y="3837"/>
                  </a:lnTo>
                  <a:lnTo>
                    <a:pt x="17684" y="3411"/>
                  </a:lnTo>
                  <a:lnTo>
                    <a:pt x="18069" y="4263"/>
                  </a:lnTo>
                  <a:lnTo>
                    <a:pt x="18881" y="4547"/>
                  </a:lnTo>
                  <a:lnTo>
                    <a:pt x="19419" y="3411"/>
                  </a:lnTo>
                  <a:lnTo>
                    <a:pt x="20200" y="4405"/>
                  </a:lnTo>
                  <a:lnTo>
                    <a:pt x="21052" y="4405"/>
                  </a:lnTo>
                  <a:lnTo>
                    <a:pt x="21245" y="6253"/>
                  </a:lnTo>
                  <a:lnTo>
                    <a:pt x="21367" y="7247"/>
                  </a:lnTo>
                  <a:lnTo>
                    <a:pt x="21458" y="9095"/>
                  </a:lnTo>
                  <a:lnTo>
                    <a:pt x="21529" y="12363"/>
                  </a:lnTo>
                  <a:lnTo>
                    <a:pt x="21600" y="16626"/>
                  </a:lnTo>
                  <a:lnTo>
                    <a:pt x="21600" y="5542"/>
                  </a:lnTo>
                  <a:lnTo>
                    <a:pt x="21559" y="3979"/>
                  </a:lnTo>
                  <a:lnTo>
                    <a:pt x="21509" y="2132"/>
                  </a:lnTo>
                  <a:lnTo>
                    <a:pt x="21204" y="995"/>
                  </a:lnTo>
                  <a:lnTo>
                    <a:pt x="20027" y="711"/>
                  </a:lnTo>
                  <a:lnTo>
                    <a:pt x="19753" y="142"/>
                  </a:lnTo>
                  <a:lnTo>
                    <a:pt x="18830" y="142"/>
                  </a:lnTo>
                  <a:lnTo>
                    <a:pt x="18556" y="426"/>
                  </a:lnTo>
                  <a:lnTo>
                    <a:pt x="17998" y="426"/>
                  </a:lnTo>
                  <a:lnTo>
                    <a:pt x="17582" y="284"/>
                  </a:lnTo>
                  <a:lnTo>
                    <a:pt x="16821" y="995"/>
                  </a:lnTo>
                  <a:lnTo>
                    <a:pt x="15239" y="426"/>
                  </a:lnTo>
                  <a:lnTo>
                    <a:pt x="14742" y="711"/>
                  </a:lnTo>
                  <a:lnTo>
                    <a:pt x="13869" y="1279"/>
                  </a:lnTo>
                  <a:lnTo>
                    <a:pt x="13311" y="853"/>
                  </a:lnTo>
                  <a:lnTo>
                    <a:pt x="12753" y="711"/>
                  </a:lnTo>
                  <a:lnTo>
                    <a:pt x="12296" y="711"/>
                  </a:lnTo>
                  <a:lnTo>
                    <a:pt x="11809" y="1137"/>
                  </a:lnTo>
                  <a:lnTo>
                    <a:pt x="11515" y="568"/>
                  </a:lnTo>
                  <a:lnTo>
                    <a:pt x="10460" y="711"/>
                  </a:lnTo>
                  <a:lnTo>
                    <a:pt x="10146" y="711"/>
                  </a:lnTo>
                  <a:lnTo>
                    <a:pt x="9588" y="568"/>
                  </a:lnTo>
                  <a:lnTo>
                    <a:pt x="8492" y="853"/>
                  </a:lnTo>
                  <a:lnTo>
                    <a:pt x="7518" y="568"/>
                  </a:lnTo>
                  <a:lnTo>
                    <a:pt x="6615" y="568"/>
                  </a:lnTo>
                  <a:lnTo>
                    <a:pt x="6189" y="711"/>
                  </a:lnTo>
                  <a:lnTo>
                    <a:pt x="5773" y="284"/>
                  </a:lnTo>
                  <a:lnTo>
                    <a:pt x="4373" y="284"/>
                  </a:lnTo>
                  <a:lnTo>
                    <a:pt x="3165" y="568"/>
                  </a:lnTo>
                  <a:lnTo>
                    <a:pt x="2597" y="284"/>
                  </a:lnTo>
                  <a:lnTo>
                    <a:pt x="1928" y="568"/>
                  </a:lnTo>
                  <a:lnTo>
                    <a:pt x="1086" y="0"/>
                  </a:lnTo>
                  <a:lnTo>
                    <a:pt x="568" y="0"/>
                  </a:lnTo>
                  <a:lnTo>
                    <a:pt x="345" y="142"/>
                  </a:lnTo>
                  <a:lnTo>
                    <a:pt x="193" y="711"/>
                  </a:lnTo>
                  <a:lnTo>
                    <a:pt x="51" y="2416"/>
                  </a:lnTo>
                  <a:lnTo>
                    <a:pt x="10" y="4974"/>
                  </a:lnTo>
                  <a:lnTo>
                    <a:pt x="0" y="7532"/>
                  </a:lnTo>
                  <a:lnTo>
                    <a:pt x="0" y="10516"/>
                  </a:lnTo>
                </a:path>
              </a:pathLst>
            </a:custGeom>
            <a:solidFill>
              <a:schemeClr val="accent3">
                <a:lumOff val="44000"/>
              </a:schemeClr>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687" name="Freeform 20"/>
            <p:cNvSpPr/>
            <p:nvPr/>
          </p:nvSpPr>
          <p:spPr>
            <a:xfrm>
              <a:off x="26987" y="396875"/>
              <a:ext cx="3376614" cy="96838"/>
            </a:xfrm>
            <a:custGeom>
              <a:avLst/>
              <a:gdLst/>
              <a:ahLst/>
              <a:cxnLst>
                <a:cxn ang="0">
                  <a:pos x="wd2" y="hd2"/>
                </a:cxn>
                <a:cxn ang="5400000">
                  <a:pos x="wd2" y="hd2"/>
                </a:cxn>
                <a:cxn ang="10800000">
                  <a:pos x="wd2" y="hd2"/>
                </a:cxn>
                <a:cxn ang="16200000">
                  <a:pos x="wd2" y="hd2"/>
                </a:cxn>
              </a:cxnLst>
              <a:rect l="0" t="0" r="r" b="b"/>
              <a:pathLst>
                <a:path w="21600" h="21600" extrusionOk="0">
                  <a:moveTo>
                    <a:pt x="0" y="10977"/>
                  </a:moveTo>
                  <a:lnTo>
                    <a:pt x="0" y="0"/>
                  </a:lnTo>
                  <a:lnTo>
                    <a:pt x="61" y="4249"/>
                  </a:lnTo>
                  <a:lnTo>
                    <a:pt x="71" y="7436"/>
                  </a:lnTo>
                  <a:lnTo>
                    <a:pt x="81" y="13810"/>
                  </a:lnTo>
                  <a:lnTo>
                    <a:pt x="152" y="16643"/>
                  </a:lnTo>
                  <a:lnTo>
                    <a:pt x="274" y="17351"/>
                  </a:lnTo>
                  <a:lnTo>
                    <a:pt x="406" y="16643"/>
                  </a:lnTo>
                  <a:lnTo>
                    <a:pt x="599" y="16643"/>
                  </a:lnTo>
                  <a:lnTo>
                    <a:pt x="924" y="16289"/>
                  </a:lnTo>
                  <a:lnTo>
                    <a:pt x="1117" y="16643"/>
                  </a:lnTo>
                  <a:lnTo>
                    <a:pt x="1290" y="16643"/>
                  </a:lnTo>
                  <a:lnTo>
                    <a:pt x="1645" y="16997"/>
                  </a:lnTo>
                  <a:lnTo>
                    <a:pt x="1777" y="16997"/>
                  </a:lnTo>
                  <a:lnTo>
                    <a:pt x="1950" y="17351"/>
                  </a:lnTo>
                  <a:lnTo>
                    <a:pt x="2224" y="16643"/>
                  </a:lnTo>
                  <a:lnTo>
                    <a:pt x="2518" y="16289"/>
                  </a:lnTo>
                  <a:lnTo>
                    <a:pt x="2884" y="15934"/>
                  </a:lnTo>
                  <a:lnTo>
                    <a:pt x="3321" y="17351"/>
                  </a:lnTo>
                  <a:lnTo>
                    <a:pt x="3889" y="17705"/>
                  </a:lnTo>
                  <a:lnTo>
                    <a:pt x="4194" y="17351"/>
                  </a:lnTo>
                  <a:lnTo>
                    <a:pt x="4377" y="17705"/>
                  </a:lnTo>
                  <a:lnTo>
                    <a:pt x="4864" y="17705"/>
                  </a:lnTo>
                  <a:lnTo>
                    <a:pt x="5037" y="16643"/>
                  </a:lnTo>
                  <a:lnTo>
                    <a:pt x="5250" y="17705"/>
                  </a:lnTo>
                  <a:lnTo>
                    <a:pt x="5829" y="17351"/>
                  </a:lnTo>
                  <a:lnTo>
                    <a:pt x="6550" y="18059"/>
                  </a:lnTo>
                  <a:lnTo>
                    <a:pt x="6794" y="17351"/>
                  </a:lnTo>
                  <a:lnTo>
                    <a:pt x="7362" y="16643"/>
                  </a:lnTo>
                  <a:lnTo>
                    <a:pt x="7738" y="16289"/>
                  </a:lnTo>
                  <a:lnTo>
                    <a:pt x="8175" y="16997"/>
                  </a:lnTo>
                  <a:lnTo>
                    <a:pt x="8480" y="17351"/>
                  </a:lnTo>
                  <a:lnTo>
                    <a:pt x="8825" y="16997"/>
                  </a:lnTo>
                  <a:lnTo>
                    <a:pt x="9434" y="17705"/>
                  </a:lnTo>
                  <a:lnTo>
                    <a:pt x="9830" y="16643"/>
                  </a:lnTo>
                  <a:lnTo>
                    <a:pt x="10206" y="16643"/>
                  </a:lnTo>
                  <a:lnTo>
                    <a:pt x="10602" y="15580"/>
                  </a:lnTo>
                  <a:lnTo>
                    <a:pt x="11100" y="16643"/>
                  </a:lnTo>
                  <a:lnTo>
                    <a:pt x="11750" y="15934"/>
                  </a:lnTo>
                  <a:lnTo>
                    <a:pt x="12491" y="15934"/>
                  </a:lnTo>
                  <a:lnTo>
                    <a:pt x="13151" y="16643"/>
                  </a:lnTo>
                  <a:lnTo>
                    <a:pt x="13547" y="15226"/>
                  </a:lnTo>
                  <a:lnTo>
                    <a:pt x="13984" y="15580"/>
                  </a:lnTo>
                  <a:lnTo>
                    <a:pt x="14156" y="16643"/>
                  </a:lnTo>
                  <a:lnTo>
                    <a:pt x="14339" y="16997"/>
                  </a:lnTo>
                  <a:lnTo>
                    <a:pt x="14918" y="16643"/>
                  </a:lnTo>
                  <a:lnTo>
                    <a:pt x="15426" y="16997"/>
                  </a:lnTo>
                  <a:lnTo>
                    <a:pt x="16116" y="17351"/>
                  </a:lnTo>
                  <a:lnTo>
                    <a:pt x="16309" y="16997"/>
                  </a:lnTo>
                  <a:lnTo>
                    <a:pt x="16441" y="16997"/>
                  </a:lnTo>
                  <a:lnTo>
                    <a:pt x="16614" y="16289"/>
                  </a:lnTo>
                  <a:lnTo>
                    <a:pt x="16959" y="16997"/>
                  </a:lnTo>
                  <a:lnTo>
                    <a:pt x="17122" y="17351"/>
                  </a:lnTo>
                  <a:lnTo>
                    <a:pt x="17243" y="16643"/>
                  </a:lnTo>
                  <a:lnTo>
                    <a:pt x="17386" y="17351"/>
                  </a:lnTo>
                  <a:lnTo>
                    <a:pt x="17660" y="16643"/>
                  </a:lnTo>
                  <a:lnTo>
                    <a:pt x="18096" y="17351"/>
                  </a:lnTo>
                  <a:lnTo>
                    <a:pt x="18523" y="15934"/>
                  </a:lnTo>
                  <a:lnTo>
                    <a:pt x="18696" y="16643"/>
                  </a:lnTo>
                  <a:lnTo>
                    <a:pt x="18878" y="16643"/>
                  </a:lnTo>
                  <a:lnTo>
                    <a:pt x="19671" y="15934"/>
                  </a:lnTo>
                  <a:lnTo>
                    <a:pt x="20442" y="16643"/>
                  </a:lnTo>
                  <a:lnTo>
                    <a:pt x="21041" y="15934"/>
                  </a:lnTo>
                  <a:lnTo>
                    <a:pt x="21245" y="15226"/>
                  </a:lnTo>
                  <a:lnTo>
                    <a:pt x="21366" y="14164"/>
                  </a:lnTo>
                  <a:lnTo>
                    <a:pt x="21458" y="12039"/>
                  </a:lnTo>
                  <a:lnTo>
                    <a:pt x="21529" y="9207"/>
                  </a:lnTo>
                  <a:lnTo>
                    <a:pt x="21600" y="4603"/>
                  </a:lnTo>
                  <a:lnTo>
                    <a:pt x="21600" y="15934"/>
                  </a:lnTo>
                  <a:lnTo>
                    <a:pt x="21570" y="17351"/>
                  </a:lnTo>
                  <a:lnTo>
                    <a:pt x="21509" y="19121"/>
                  </a:lnTo>
                  <a:lnTo>
                    <a:pt x="21397" y="20538"/>
                  </a:lnTo>
                  <a:lnTo>
                    <a:pt x="20605" y="21600"/>
                  </a:lnTo>
                  <a:lnTo>
                    <a:pt x="20026" y="20538"/>
                  </a:lnTo>
                  <a:lnTo>
                    <a:pt x="19752" y="21246"/>
                  </a:lnTo>
                  <a:lnTo>
                    <a:pt x="18828" y="21246"/>
                  </a:lnTo>
                  <a:lnTo>
                    <a:pt x="18564" y="20892"/>
                  </a:lnTo>
                  <a:lnTo>
                    <a:pt x="18279" y="21600"/>
                  </a:lnTo>
                  <a:lnTo>
                    <a:pt x="17995" y="20892"/>
                  </a:lnTo>
                  <a:lnTo>
                    <a:pt x="17660" y="21600"/>
                  </a:lnTo>
                  <a:lnTo>
                    <a:pt x="16786" y="21246"/>
                  </a:lnTo>
                  <a:lnTo>
                    <a:pt x="16533" y="20184"/>
                  </a:lnTo>
                  <a:lnTo>
                    <a:pt x="15710" y="21246"/>
                  </a:lnTo>
                  <a:lnTo>
                    <a:pt x="15162" y="19830"/>
                  </a:lnTo>
                  <a:lnTo>
                    <a:pt x="14522" y="21246"/>
                  </a:lnTo>
                  <a:lnTo>
                    <a:pt x="14034" y="20538"/>
                  </a:lnTo>
                  <a:lnTo>
                    <a:pt x="13567" y="21246"/>
                  </a:lnTo>
                  <a:lnTo>
                    <a:pt x="13303" y="20538"/>
                  </a:lnTo>
                  <a:lnTo>
                    <a:pt x="12755" y="20538"/>
                  </a:lnTo>
                  <a:lnTo>
                    <a:pt x="12542" y="20184"/>
                  </a:lnTo>
                  <a:lnTo>
                    <a:pt x="12308" y="20892"/>
                  </a:lnTo>
                  <a:lnTo>
                    <a:pt x="12064" y="20184"/>
                  </a:lnTo>
                  <a:lnTo>
                    <a:pt x="11810" y="20184"/>
                  </a:lnTo>
                  <a:lnTo>
                    <a:pt x="11516" y="20892"/>
                  </a:lnTo>
                  <a:lnTo>
                    <a:pt x="11232" y="21246"/>
                  </a:lnTo>
                  <a:lnTo>
                    <a:pt x="10917" y="21246"/>
                  </a:lnTo>
                  <a:lnTo>
                    <a:pt x="10460" y="20892"/>
                  </a:lnTo>
                  <a:lnTo>
                    <a:pt x="10135" y="21246"/>
                  </a:lnTo>
                  <a:lnTo>
                    <a:pt x="9861" y="20892"/>
                  </a:lnTo>
                  <a:lnTo>
                    <a:pt x="9597" y="20892"/>
                  </a:lnTo>
                  <a:lnTo>
                    <a:pt x="8987" y="21600"/>
                  </a:lnTo>
                  <a:lnTo>
                    <a:pt x="8500" y="20538"/>
                  </a:lnTo>
                  <a:lnTo>
                    <a:pt x="7962" y="21600"/>
                  </a:lnTo>
                  <a:lnTo>
                    <a:pt x="7515" y="20892"/>
                  </a:lnTo>
                  <a:lnTo>
                    <a:pt x="7027" y="21600"/>
                  </a:lnTo>
                  <a:lnTo>
                    <a:pt x="6621" y="20892"/>
                  </a:lnTo>
                  <a:lnTo>
                    <a:pt x="6184" y="20538"/>
                  </a:lnTo>
                  <a:lnTo>
                    <a:pt x="5778" y="20892"/>
                  </a:lnTo>
                  <a:lnTo>
                    <a:pt x="4377" y="20892"/>
                  </a:lnTo>
                  <a:lnTo>
                    <a:pt x="4072" y="21246"/>
                  </a:lnTo>
                  <a:lnTo>
                    <a:pt x="3158" y="20892"/>
                  </a:lnTo>
                  <a:lnTo>
                    <a:pt x="2600" y="20892"/>
                  </a:lnTo>
                  <a:lnTo>
                    <a:pt x="1046" y="20538"/>
                  </a:lnTo>
                  <a:lnTo>
                    <a:pt x="193" y="20538"/>
                  </a:lnTo>
                  <a:lnTo>
                    <a:pt x="41" y="19121"/>
                  </a:lnTo>
                  <a:lnTo>
                    <a:pt x="10" y="16289"/>
                  </a:lnTo>
                  <a:lnTo>
                    <a:pt x="0" y="13810"/>
                  </a:lnTo>
                  <a:lnTo>
                    <a:pt x="0" y="10977"/>
                  </a:lnTo>
                </a:path>
              </a:pathLst>
            </a:custGeom>
            <a:solidFill>
              <a:srgbClr val="000066"/>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grpSp>
      <p:grpSp>
        <p:nvGrpSpPr>
          <p:cNvPr id="2694" name="Group 21"/>
          <p:cNvGrpSpPr/>
          <p:nvPr/>
        </p:nvGrpSpPr>
        <p:grpSpPr>
          <a:xfrm>
            <a:off x="5646737" y="153987"/>
            <a:ext cx="3433764" cy="550864"/>
            <a:chOff x="0" y="0"/>
            <a:chExt cx="3433762" cy="550862"/>
          </a:xfrm>
        </p:grpSpPr>
        <p:sp>
          <p:nvSpPr>
            <p:cNvPr id="2689" name="Freeform 22"/>
            <p:cNvSpPr/>
            <p:nvPr/>
          </p:nvSpPr>
          <p:spPr>
            <a:xfrm>
              <a:off x="0" y="0"/>
              <a:ext cx="3433763" cy="449263"/>
            </a:xfrm>
            <a:custGeom>
              <a:avLst/>
              <a:gdLst/>
              <a:ahLst/>
              <a:cxnLst>
                <a:cxn ang="0">
                  <a:pos x="wd2" y="hd2"/>
                </a:cxn>
                <a:cxn ang="5400000">
                  <a:pos x="wd2" y="hd2"/>
                </a:cxn>
                <a:cxn ang="10800000">
                  <a:pos x="wd2" y="hd2"/>
                </a:cxn>
                <a:cxn ang="16200000">
                  <a:pos x="wd2" y="hd2"/>
                </a:cxn>
              </a:cxnLst>
              <a:rect l="0" t="0" r="r" b="b"/>
              <a:pathLst>
                <a:path w="21600" h="21600" extrusionOk="0">
                  <a:moveTo>
                    <a:pt x="290" y="305"/>
                  </a:moveTo>
                  <a:lnTo>
                    <a:pt x="459" y="0"/>
                  </a:lnTo>
                  <a:lnTo>
                    <a:pt x="20931" y="0"/>
                  </a:lnTo>
                  <a:lnTo>
                    <a:pt x="21171" y="229"/>
                  </a:lnTo>
                  <a:lnTo>
                    <a:pt x="21340" y="763"/>
                  </a:lnTo>
                  <a:lnTo>
                    <a:pt x="21490" y="2137"/>
                  </a:lnTo>
                  <a:lnTo>
                    <a:pt x="21570" y="3740"/>
                  </a:lnTo>
                  <a:lnTo>
                    <a:pt x="21600" y="5572"/>
                  </a:lnTo>
                  <a:lnTo>
                    <a:pt x="21600" y="21600"/>
                  </a:lnTo>
                  <a:lnTo>
                    <a:pt x="0" y="21600"/>
                  </a:lnTo>
                  <a:lnTo>
                    <a:pt x="0" y="6640"/>
                  </a:lnTo>
                  <a:lnTo>
                    <a:pt x="10" y="4503"/>
                  </a:lnTo>
                  <a:lnTo>
                    <a:pt x="90" y="2366"/>
                  </a:lnTo>
                  <a:lnTo>
                    <a:pt x="160" y="1221"/>
                  </a:lnTo>
                  <a:lnTo>
                    <a:pt x="290" y="305"/>
                  </a:lnTo>
                </a:path>
              </a:pathLst>
            </a:custGeom>
            <a:gradFill flip="none" rotWithShape="1">
              <a:gsLst>
                <a:gs pos="0">
                  <a:srgbClr val="00CCFF"/>
                </a:gs>
                <a:gs pos="100000">
                  <a:schemeClr val="accent3">
                    <a:lumOff val="44000"/>
                  </a:schemeClr>
                </a:gs>
              </a:gsLst>
              <a:lin ang="5400000" scaled="0"/>
            </a:gra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690" name="Freeform 23"/>
            <p:cNvSpPr/>
            <p:nvPr/>
          </p:nvSpPr>
          <p:spPr>
            <a:xfrm>
              <a:off x="0" y="287337"/>
              <a:ext cx="3433763" cy="193676"/>
            </a:xfrm>
            <a:custGeom>
              <a:avLst/>
              <a:gdLst/>
              <a:ahLst/>
              <a:cxnLst>
                <a:cxn ang="0">
                  <a:pos x="wd2" y="hd2"/>
                </a:cxn>
                <a:cxn ang="5400000">
                  <a:pos x="wd2" y="hd2"/>
                </a:cxn>
                <a:cxn ang="10800000">
                  <a:pos x="wd2" y="hd2"/>
                </a:cxn>
                <a:cxn ang="16200000">
                  <a:pos x="wd2" y="hd2"/>
                </a:cxn>
              </a:cxnLst>
              <a:rect l="0" t="0" r="r" b="b"/>
              <a:pathLst>
                <a:path w="21600" h="21600" extrusionOk="0">
                  <a:moveTo>
                    <a:pt x="749" y="6728"/>
                  </a:moveTo>
                  <a:lnTo>
                    <a:pt x="1049" y="7436"/>
                  </a:lnTo>
                  <a:lnTo>
                    <a:pt x="1378" y="6728"/>
                  </a:lnTo>
                  <a:lnTo>
                    <a:pt x="1698" y="7436"/>
                  </a:lnTo>
                  <a:lnTo>
                    <a:pt x="1947" y="9384"/>
                  </a:lnTo>
                  <a:lnTo>
                    <a:pt x="2207" y="11154"/>
                  </a:lnTo>
                  <a:lnTo>
                    <a:pt x="2656" y="9561"/>
                  </a:lnTo>
                  <a:lnTo>
                    <a:pt x="3046" y="8852"/>
                  </a:lnTo>
                  <a:lnTo>
                    <a:pt x="3595" y="8852"/>
                  </a:lnTo>
                  <a:lnTo>
                    <a:pt x="3994" y="7790"/>
                  </a:lnTo>
                  <a:lnTo>
                    <a:pt x="4344" y="8852"/>
                  </a:lnTo>
                  <a:lnTo>
                    <a:pt x="4654" y="10092"/>
                  </a:lnTo>
                  <a:lnTo>
                    <a:pt x="4933" y="10446"/>
                  </a:lnTo>
                  <a:lnTo>
                    <a:pt x="5373" y="8852"/>
                  </a:lnTo>
                  <a:lnTo>
                    <a:pt x="5852" y="8852"/>
                  </a:lnTo>
                  <a:lnTo>
                    <a:pt x="6531" y="9561"/>
                  </a:lnTo>
                  <a:lnTo>
                    <a:pt x="6821" y="11508"/>
                  </a:lnTo>
                  <a:lnTo>
                    <a:pt x="7270" y="11154"/>
                  </a:lnTo>
                  <a:lnTo>
                    <a:pt x="7719" y="7790"/>
                  </a:lnTo>
                  <a:lnTo>
                    <a:pt x="8139" y="6728"/>
                  </a:lnTo>
                  <a:lnTo>
                    <a:pt x="8428" y="7790"/>
                  </a:lnTo>
                  <a:lnTo>
                    <a:pt x="8788" y="10623"/>
                  </a:lnTo>
                  <a:lnTo>
                    <a:pt x="9197" y="11685"/>
                  </a:lnTo>
                  <a:lnTo>
                    <a:pt x="9667" y="9915"/>
                  </a:lnTo>
                  <a:lnTo>
                    <a:pt x="9876" y="9207"/>
                  </a:lnTo>
                  <a:lnTo>
                    <a:pt x="10116" y="10623"/>
                  </a:lnTo>
                  <a:lnTo>
                    <a:pt x="10306" y="8852"/>
                  </a:lnTo>
                  <a:lnTo>
                    <a:pt x="10515" y="6728"/>
                  </a:lnTo>
                  <a:lnTo>
                    <a:pt x="10765" y="4603"/>
                  </a:lnTo>
                  <a:lnTo>
                    <a:pt x="11035" y="3895"/>
                  </a:lnTo>
                  <a:lnTo>
                    <a:pt x="11344" y="4603"/>
                  </a:lnTo>
                  <a:lnTo>
                    <a:pt x="11654" y="3718"/>
                  </a:lnTo>
                  <a:lnTo>
                    <a:pt x="11963" y="2479"/>
                  </a:lnTo>
                  <a:lnTo>
                    <a:pt x="12163" y="2479"/>
                  </a:lnTo>
                  <a:lnTo>
                    <a:pt x="12353" y="2833"/>
                  </a:lnTo>
                  <a:lnTo>
                    <a:pt x="12632" y="5666"/>
                  </a:lnTo>
                  <a:lnTo>
                    <a:pt x="12912" y="5134"/>
                  </a:lnTo>
                  <a:lnTo>
                    <a:pt x="13142" y="7790"/>
                  </a:lnTo>
                  <a:lnTo>
                    <a:pt x="13591" y="7790"/>
                  </a:lnTo>
                  <a:lnTo>
                    <a:pt x="13971" y="6197"/>
                  </a:lnTo>
                  <a:lnTo>
                    <a:pt x="14150" y="8321"/>
                  </a:lnTo>
                  <a:lnTo>
                    <a:pt x="14340" y="10446"/>
                  </a:lnTo>
                  <a:lnTo>
                    <a:pt x="14600" y="9915"/>
                  </a:lnTo>
                  <a:lnTo>
                    <a:pt x="14909" y="11154"/>
                  </a:lnTo>
                  <a:lnTo>
                    <a:pt x="15239" y="9915"/>
                  </a:lnTo>
                  <a:lnTo>
                    <a:pt x="15868" y="11154"/>
                  </a:lnTo>
                  <a:lnTo>
                    <a:pt x="16138" y="12216"/>
                  </a:lnTo>
                  <a:lnTo>
                    <a:pt x="16447" y="9207"/>
                  </a:lnTo>
                  <a:lnTo>
                    <a:pt x="16647" y="9030"/>
                  </a:lnTo>
                  <a:lnTo>
                    <a:pt x="16887" y="10092"/>
                  </a:lnTo>
                  <a:lnTo>
                    <a:pt x="17116" y="9561"/>
                  </a:lnTo>
                  <a:lnTo>
                    <a:pt x="17406" y="6728"/>
                  </a:lnTo>
                  <a:lnTo>
                    <a:pt x="17905" y="5843"/>
                  </a:lnTo>
                  <a:lnTo>
                    <a:pt x="18145" y="6197"/>
                  </a:lnTo>
                  <a:lnTo>
                    <a:pt x="18394" y="6197"/>
                  </a:lnTo>
                  <a:lnTo>
                    <a:pt x="18754" y="2479"/>
                  </a:lnTo>
                  <a:lnTo>
                    <a:pt x="18964" y="1062"/>
                  </a:lnTo>
                  <a:lnTo>
                    <a:pt x="19233" y="1770"/>
                  </a:lnTo>
                  <a:lnTo>
                    <a:pt x="19543" y="5666"/>
                  </a:lnTo>
                  <a:lnTo>
                    <a:pt x="19852" y="3187"/>
                  </a:lnTo>
                  <a:lnTo>
                    <a:pt x="20142" y="0"/>
                  </a:lnTo>
                  <a:lnTo>
                    <a:pt x="20392" y="177"/>
                  </a:lnTo>
                  <a:lnTo>
                    <a:pt x="20681" y="6728"/>
                  </a:lnTo>
                  <a:lnTo>
                    <a:pt x="20901" y="5666"/>
                  </a:lnTo>
                  <a:lnTo>
                    <a:pt x="21221" y="2833"/>
                  </a:lnTo>
                  <a:lnTo>
                    <a:pt x="21470" y="2833"/>
                  </a:lnTo>
                  <a:lnTo>
                    <a:pt x="21600" y="4957"/>
                  </a:lnTo>
                  <a:lnTo>
                    <a:pt x="21600" y="21600"/>
                  </a:lnTo>
                  <a:lnTo>
                    <a:pt x="9077" y="16820"/>
                  </a:lnTo>
                  <a:lnTo>
                    <a:pt x="8918" y="17528"/>
                  </a:lnTo>
                  <a:lnTo>
                    <a:pt x="0" y="15580"/>
                  </a:lnTo>
                  <a:lnTo>
                    <a:pt x="0" y="3364"/>
                  </a:lnTo>
                  <a:lnTo>
                    <a:pt x="130" y="5134"/>
                  </a:lnTo>
                  <a:lnTo>
                    <a:pt x="320" y="5843"/>
                  </a:lnTo>
                  <a:lnTo>
                    <a:pt x="559" y="6020"/>
                  </a:lnTo>
                  <a:lnTo>
                    <a:pt x="749" y="6728"/>
                  </a:lnTo>
                </a:path>
              </a:pathLst>
            </a:custGeom>
            <a:solidFill>
              <a:srgbClr val="003300"/>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691" name="Freeform 24"/>
            <p:cNvSpPr/>
            <p:nvPr/>
          </p:nvSpPr>
          <p:spPr>
            <a:xfrm>
              <a:off x="0" y="354012"/>
              <a:ext cx="3433763" cy="196851"/>
            </a:xfrm>
            <a:custGeom>
              <a:avLst/>
              <a:gdLst/>
              <a:ahLst/>
              <a:cxnLst>
                <a:cxn ang="0">
                  <a:pos x="wd2" y="hd2"/>
                </a:cxn>
                <a:cxn ang="5400000">
                  <a:pos x="wd2" y="hd2"/>
                </a:cxn>
                <a:cxn ang="10800000">
                  <a:pos x="wd2" y="hd2"/>
                </a:cxn>
                <a:cxn ang="16200000">
                  <a:pos x="wd2" y="hd2"/>
                </a:cxn>
              </a:cxnLst>
              <a:rect l="0" t="0" r="r" b="b"/>
              <a:pathLst>
                <a:path w="21600" h="21600" extrusionOk="0">
                  <a:moveTo>
                    <a:pt x="290" y="20903"/>
                  </a:moveTo>
                  <a:lnTo>
                    <a:pt x="459" y="21426"/>
                  </a:lnTo>
                  <a:lnTo>
                    <a:pt x="659" y="21600"/>
                  </a:lnTo>
                  <a:lnTo>
                    <a:pt x="20931" y="21600"/>
                  </a:lnTo>
                  <a:lnTo>
                    <a:pt x="21171" y="21252"/>
                  </a:lnTo>
                  <a:lnTo>
                    <a:pt x="21340" y="20903"/>
                  </a:lnTo>
                  <a:lnTo>
                    <a:pt x="21490" y="19684"/>
                  </a:lnTo>
                  <a:lnTo>
                    <a:pt x="21570" y="18116"/>
                  </a:lnTo>
                  <a:lnTo>
                    <a:pt x="21600" y="16548"/>
                  </a:lnTo>
                  <a:lnTo>
                    <a:pt x="21600" y="2439"/>
                  </a:lnTo>
                  <a:lnTo>
                    <a:pt x="21410" y="0"/>
                  </a:lnTo>
                  <a:lnTo>
                    <a:pt x="21310" y="697"/>
                  </a:lnTo>
                  <a:lnTo>
                    <a:pt x="21221" y="3135"/>
                  </a:lnTo>
                  <a:lnTo>
                    <a:pt x="21151" y="5923"/>
                  </a:lnTo>
                  <a:lnTo>
                    <a:pt x="21061" y="5748"/>
                  </a:lnTo>
                  <a:lnTo>
                    <a:pt x="20941" y="5400"/>
                  </a:lnTo>
                  <a:lnTo>
                    <a:pt x="20681" y="4006"/>
                  </a:lnTo>
                  <a:lnTo>
                    <a:pt x="20512" y="2961"/>
                  </a:lnTo>
                  <a:lnTo>
                    <a:pt x="20242" y="2439"/>
                  </a:lnTo>
                  <a:lnTo>
                    <a:pt x="19952" y="3658"/>
                  </a:lnTo>
                  <a:lnTo>
                    <a:pt x="19673" y="5748"/>
                  </a:lnTo>
                  <a:lnTo>
                    <a:pt x="19483" y="4355"/>
                  </a:lnTo>
                  <a:lnTo>
                    <a:pt x="19313" y="4006"/>
                  </a:lnTo>
                  <a:lnTo>
                    <a:pt x="19074" y="2961"/>
                  </a:lnTo>
                  <a:lnTo>
                    <a:pt x="18824" y="3310"/>
                  </a:lnTo>
                  <a:lnTo>
                    <a:pt x="18654" y="4703"/>
                  </a:lnTo>
                  <a:lnTo>
                    <a:pt x="18584" y="6445"/>
                  </a:lnTo>
                  <a:lnTo>
                    <a:pt x="18384" y="5748"/>
                  </a:lnTo>
                  <a:lnTo>
                    <a:pt x="18105" y="5748"/>
                  </a:lnTo>
                  <a:lnTo>
                    <a:pt x="17735" y="4877"/>
                  </a:lnTo>
                  <a:lnTo>
                    <a:pt x="17416" y="6445"/>
                  </a:lnTo>
                  <a:lnTo>
                    <a:pt x="17136" y="4181"/>
                  </a:lnTo>
                  <a:lnTo>
                    <a:pt x="16767" y="5748"/>
                  </a:lnTo>
                  <a:lnTo>
                    <a:pt x="16417" y="9406"/>
                  </a:lnTo>
                  <a:lnTo>
                    <a:pt x="16118" y="8013"/>
                  </a:lnTo>
                  <a:lnTo>
                    <a:pt x="15868" y="6619"/>
                  </a:lnTo>
                  <a:lnTo>
                    <a:pt x="15578" y="5923"/>
                  </a:lnTo>
                  <a:lnTo>
                    <a:pt x="15219" y="6445"/>
                  </a:lnTo>
                  <a:lnTo>
                    <a:pt x="14650" y="7665"/>
                  </a:lnTo>
                  <a:lnTo>
                    <a:pt x="14150" y="6271"/>
                  </a:lnTo>
                  <a:lnTo>
                    <a:pt x="13931" y="6968"/>
                  </a:lnTo>
                  <a:lnTo>
                    <a:pt x="13651" y="5748"/>
                  </a:lnTo>
                  <a:lnTo>
                    <a:pt x="13461" y="4355"/>
                  </a:lnTo>
                  <a:lnTo>
                    <a:pt x="13252" y="4181"/>
                  </a:lnTo>
                  <a:lnTo>
                    <a:pt x="12852" y="4877"/>
                  </a:lnTo>
                  <a:lnTo>
                    <a:pt x="12353" y="7490"/>
                  </a:lnTo>
                  <a:lnTo>
                    <a:pt x="11923" y="5226"/>
                  </a:lnTo>
                  <a:lnTo>
                    <a:pt x="11574" y="5748"/>
                  </a:lnTo>
                  <a:lnTo>
                    <a:pt x="11234" y="8884"/>
                  </a:lnTo>
                  <a:lnTo>
                    <a:pt x="10635" y="6619"/>
                  </a:lnTo>
                  <a:lnTo>
                    <a:pt x="10176" y="7839"/>
                  </a:lnTo>
                  <a:lnTo>
                    <a:pt x="9866" y="6619"/>
                  </a:lnTo>
                  <a:lnTo>
                    <a:pt x="9417" y="7316"/>
                  </a:lnTo>
                  <a:lnTo>
                    <a:pt x="8958" y="8884"/>
                  </a:lnTo>
                  <a:lnTo>
                    <a:pt x="8648" y="8361"/>
                  </a:lnTo>
                  <a:lnTo>
                    <a:pt x="7999" y="7839"/>
                  </a:lnTo>
                  <a:lnTo>
                    <a:pt x="7589" y="8884"/>
                  </a:lnTo>
                  <a:lnTo>
                    <a:pt x="6910" y="8013"/>
                  </a:lnTo>
                  <a:lnTo>
                    <a:pt x="6351" y="7316"/>
                  </a:lnTo>
                  <a:lnTo>
                    <a:pt x="5742" y="5748"/>
                  </a:lnTo>
                  <a:lnTo>
                    <a:pt x="5173" y="7316"/>
                  </a:lnTo>
                  <a:lnTo>
                    <a:pt x="4534" y="4006"/>
                  </a:lnTo>
                  <a:lnTo>
                    <a:pt x="4034" y="4181"/>
                  </a:lnTo>
                  <a:lnTo>
                    <a:pt x="3705" y="6097"/>
                  </a:lnTo>
                  <a:lnTo>
                    <a:pt x="3485" y="4529"/>
                  </a:lnTo>
                  <a:lnTo>
                    <a:pt x="3216" y="5400"/>
                  </a:lnTo>
                  <a:lnTo>
                    <a:pt x="2866" y="5748"/>
                  </a:lnTo>
                  <a:lnTo>
                    <a:pt x="2517" y="6271"/>
                  </a:lnTo>
                  <a:lnTo>
                    <a:pt x="2107" y="7665"/>
                  </a:lnTo>
                  <a:lnTo>
                    <a:pt x="1758" y="6097"/>
                  </a:lnTo>
                  <a:lnTo>
                    <a:pt x="1428" y="6794"/>
                  </a:lnTo>
                  <a:lnTo>
                    <a:pt x="989" y="7490"/>
                  </a:lnTo>
                  <a:lnTo>
                    <a:pt x="709" y="6794"/>
                  </a:lnTo>
                  <a:lnTo>
                    <a:pt x="200" y="6445"/>
                  </a:lnTo>
                  <a:lnTo>
                    <a:pt x="0" y="8013"/>
                  </a:lnTo>
                  <a:lnTo>
                    <a:pt x="20" y="12716"/>
                  </a:lnTo>
                  <a:lnTo>
                    <a:pt x="50" y="16723"/>
                  </a:lnTo>
                  <a:lnTo>
                    <a:pt x="160" y="20206"/>
                  </a:lnTo>
                  <a:lnTo>
                    <a:pt x="290" y="20903"/>
                  </a:lnTo>
                </a:path>
              </a:pathLst>
            </a:custGeom>
            <a:gradFill flip="none" rotWithShape="1">
              <a:gsLst>
                <a:gs pos="0">
                  <a:srgbClr val="CC6600"/>
                </a:gs>
                <a:gs pos="100000">
                  <a:srgbClr val="000000"/>
                </a:gs>
              </a:gsLst>
              <a:lin ang="5400000" scaled="0"/>
            </a:gra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692" name="Freeform 25"/>
            <p:cNvSpPr/>
            <p:nvPr/>
          </p:nvSpPr>
          <p:spPr>
            <a:xfrm>
              <a:off x="20637" y="11112"/>
              <a:ext cx="3378201" cy="255589"/>
            </a:xfrm>
            <a:custGeom>
              <a:avLst/>
              <a:gdLst/>
              <a:ahLst/>
              <a:cxnLst>
                <a:cxn ang="0">
                  <a:pos x="wd2" y="hd2"/>
                </a:cxn>
                <a:cxn ang="5400000">
                  <a:pos x="wd2" y="hd2"/>
                </a:cxn>
                <a:cxn ang="10800000">
                  <a:pos x="wd2" y="hd2"/>
                </a:cxn>
                <a:cxn ang="16200000">
                  <a:pos x="wd2" y="hd2"/>
                </a:cxn>
              </a:cxnLst>
              <a:rect l="0" t="0" r="r" b="b"/>
              <a:pathLst>
                <a:path w="21600" h="21600" extrusionOk="0">
                  <a:moveTo>
                    <a:pt x="0" y="10465"/>
                  </a:moveTo>
                  <a:lnTo>
                    <a:pt x="0" y="21600"/>
                  </a:lnTo>
                  <a:lnTo>
                    <a:pt x="51" y="17307"/>
                  </a:lnTo>
                  <a:lnTo>
                    <a:pt x="71" y="13953"/>
                  </a:lnTo>
                  <a:lnTo>
                    <a:pt x="91" y="7781"/>
                  </a:lnTo>
                  <a:lnTo>
                    <a:pt x="152" y="4830"/>
                  </a:lnTo>
                  <a:lnTo>
                    <a:pt x="284" y="3891"/>
                  </a:lnTo>
                  <a:lnTo>
                    <a:pt x="609" y="3220"/>
                  </a:lnTo>
                  <a:lnTo>
                    <a:pt x="1025" y="3354"/>
                  </a:lnTo>
                  <a:lnTo>
                    <a:pt x="2030" y="3354"/>
                  </a:lnTo>
                  <a:lnTo>
                    <a:pt x="2467" y="3891"/>
                  </a:lnTo>
                  <a:lnTo>
                    <a:pt x="3106" y="3354"/>
                  </a:lnTo>
                  <a:lnTo>
                    <a:pt x="3837" y="3757"/>
                  </a:lnTo>
                  <a:lnTo>
                    <a:pt x="4375" y="3622"/>
                  </a:lnTo>
                  <a:lnTo>
                    <a:pt x="5451" y="3891"/>
                  </a:lnTo>
                  <a:lnTo>
                    <a:pt x="5826" y="3891"/>
                  </a:lnTo>
                  <a:lnTo>
                    <a:pt x="6547" y="3354"/>
                  </a:lnTo>
                  <a:lnTo>
                    <a:pt x="6791" y="4025"/>
                  </a:lnTo>
                  <a:lnTo>
                    <a:pt x="7461" y="3354"/>
                  </a:lnTo>
                  <a:lnTo>
                    <a:pt x="8486" y="3891"/>
                  </a:lnTo>
                  <a:lnTo>
                    <a:pt x="8831" y="4427"/>
                  </a:lnTo>
                  <a:lnTo>
                    <a:pt x="9369" y="3891"/>
                  </a:lnTo>
                  <a:lnTo>
                    <a:pt x="9826" y="4696"/>
                  </a:lnTo>
                  <a:lnTo>
                    <a:pt x="10211" y="4696"/>
                  </a:lnTo>
                  <a:lnTo>
                    <a:pt x="10952" y="3891"/>
                  </a:lnTo>
                  <a:lnTo>
                    <a:pt x="11663" y="4427"/>
                  </a:lnTo>
                  <a:lnTo>
                    <a:pt x="12302" y="5366"/>
                  </a:lnTo>
                  <a:lnTo>
                    <a:pt x="12495" y="5501"/>
                  </a:lnTo>
                  <a:lnTo>
                    <a:pt x="13358" y="4964"/>
                  </a:lnTo>
                  <a:lnTo>
                    <a:pt x="14160" y="4561"/>
                  </a:lnTo>
                  <a:lnTo>
                    <a:pt x="14353" y="4293"/>
                  </a:lnTo>
                  <a:lnTo>
                    <a:pt x="14647" y="4427"/>
                  </a:lnTo>
                  <a:lnTo>
                    <a:pt x="15479" y="4830"/>
                  </a:lnTo>
                  <a:lnTo>
                    <a:pt x="16119" y="4025"/>
                  </a:lnTo>
                  <a:lnTo>
                    <a:pt x="16454" y="4293"/>
                  </a:lnTo>
                  <a:lnTo>
                    <a:pt x="16961" y="4427"/>
                  </a:lnTo>
                  <a:lnTo>
                    <a:pt x="17398" y="3891"/>
                  </a:lnTo>
                  <a:lnTo>
                    <a:pt x="17682" y="3354"/>
                  </a:lnTo>
                  <a:lnTo>
                    <a:pt x="18078" y="4293"/>
                  </a:lnTo>
                  <a:lnTo>
                    <a:pt x="18880" y="4561"/>
                  </a:lnTo>
                  <a:lnTo>
                    <a:pt x="19418" y="3354"/>
                  </a:lnTo>
                  <a:lnTo>
                    <a:pt x="20199" y="4427"/>
                  </a:lnTo>
                  <a:lnTo>
                    <a:pt x="21062" y="4427"/>
                  </a:lnTo>
                  <a:lnTo>
                    <a:pt x="21245" y="6306"/>
                  </a:lnTo>
                  <a:lnTo>
                    <a:pt x="21367" y="7245"/>
                  </a:lnTo>
                  <a:lnTo>
                    <a:pt x="21468" y="9123"/>
                  </a:lnTo>
                  <a:lnTo>
                    <a:pt x="21539" y="12343"/>
                  </a:lnTo>
                  <a:lnTo>
                    <a:pt x="21600" y="16636"/>
                  </a:lnTo>
                  <a:lnTo>
                    <a:pt x="21600" y="5501"/>
                  </a:lnTo>
                  <a:lnTo>
                    <a:pt x="21570" y="4025"/>
                  </a:lnTo>
                  <a:lnTo>
                    <a:pt x="21519" y="2147"/>
                  </a:lnTo>
                  <a:lnTo>
                    <a:pt x="21204" y="939"/>
                  </a:lnTo>
                  <a:lnTo>
                    <a:pt x="20037" y="805"/>
                  </a:lnTo>
                  <a:lnTo>
                    <a:pt x="19753" y="134"/>
                  </a:lnTo>
                  <a:lnTo>
                    <a:pt x="18829" y="134"/>
                  </a:lnTo>
                  <a:lnTo>
                    <a:pt x="18565" y="402"/>
                  </a:lnTo>
                  <a:lnTo>
                    <a:pt x="18007" y="402"/>
                  </a:lnTo>
                  <a:lnTo>
                    <a:pt x="17591" y="268"/>
                  </a:lnTo>
                  <a:lnTo>
                    <a:pt x="16829" y="1073"/>
                  </a:lnTo>
                  <a:lnTo>
                    <a:pt x="15236" y="402"/>
                  </a:lnTo>
                  <a:lnTo>
                    <a:pt x="14748" y="805"/>
                  </a:lnTo>
                  <a:lnTo>
                    <a:pt x="13865" y="1342"/>
                  </a:lnTo>
                  <a:lnTo>
                    <a:pt x="13307" y="805"/>
                  </a:lnTo>
                  <a:lnTo>
                    <a:pt x="12302" y="805"/>
                  </a:lnTo>
                  <a:lnTo>
                    <a:pt x="11815" y="1207"/>
                  </a:lnTo>
                  <a:lnTo>
                    <a:pt x="11521" y="537"/>
                  </a:lnTo>
                  <a:lnTo>
                    <a:pt x="10465" y="805"/>
                  </a:lnTo>
                  <a:lnTo>
                    <a:pt x="10150" y="805"/>
                  </a:lnTo>
                  <a:lnTo>
                    <a:pt x="9592" y="537"/>
                  </a:lnTo>
                  <a:lnTo>
                    <a:pt x="8496" y="805"/>
                  </a:lnTo>
                  <a:lnTo>
                    <a:pt x="7521" y="537"/>
                  </a:lnTo>
                  <a:lnTo>
                    <a:pt x="6618" y="537"/>
                  </a:lnTo>
                  <a:lnTo>
                    <a:pt x="6192" y="805"/>
                  </a:lnTo>
                  <a:lnTo>
                    <a:pt x="5776" y="268"/>
                  </a:lnTo>
                  <a:lnTo>
                    <a:pt x="4375" y="268"/>
                  </a:lnTo>
                  <a:lnTo>
                    <a:pt x="3167" y="537"/>
                  </a:lnTo>
                  <a:lnTo>
                    <a:pt x="2598" y="268"/>
                  </a:lnTo>
                  <a:lnTo>
                    <a:pt x="1929" y="537"/>
                  </a:lnTo>
                  <a:lnTo>
                    <a:pt x="1086" y="0"/>
                  </a:lnTo>
                  <a:lnTo>
                    <a:pt x="568" y="0"/>
                  </a:lnTo>
                  <a:lnTo>
                    <a:pt x="345" y="134"/>
                  </a:lnTo>
                  <a:lnTo>
                    <a:pt x="193" y="805"/>
                  </a:lnTo>
                  <a:lnTo>
                    <a:pt x="51" y="2415"/>
                  </a:lnTo>
                  <a:lnTo>
                    <a:pt x="10" y="4964"/>
                  </a:lnTo>
                  <a:lnTo>
                    <a:pt x="0" y="7513"/>
                  </a:lnTo>
                  <a:lnTo>
                    <a:pt x="0" y="10465"/>
                  </a:lnTo>
                </a:path>
              </a:pathLst>
            </a:custGeom>
            <a:solidFill>
              <a:schemeClr val="accent3">
                <a:lumOff val="44000"/>
              </a:schemeClr>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693" name="Freeform 26"/>
            <p:cNvSpPr/>
            <p:nvPr/>
          </p:nvSpPr>
          <p:spPr>
            <a:xfrm>
              <a:off x="26987" y="422275"/>
              <a:ext cx="3376614" cy="101601"/>
            </a:xfrm>
            <a:custGeom>
              <a:avLst/>
              <a:gdLst/>
              <a:ahLst/>
              <a:cxnLst>
                <a:cxn ang="0">
                  <a:pos x="wd2" y="hd2"/>
                </a:cxn>
                <a:cxn ang="5400000">
                  <a:pos x="wd2" y="hd2"/>
                </a:cxn>
                <a:cxn ang="10800000">
                  <a:pos x="wd2" y="hd2"/>
                </a:cxn>
                <a:cxn ang="16200000">
                  <a:pos x="wd2" y="hd2"/>
                </a:cxn>
              </a:cxnLst>
              <a:rect l="0" t="0" r="r" b="b"/>
              <a:pathLst>
                <a:path w="21600" h="21600" extrusionOk="0">
                  <a:moveTo>
                    <a:pt x="0" y="10800"/>
                  </a:moveTo>
                  <a:lnTo>
                    <a:pt x="0" y="0"/>
                  </a:lnTo>
                  <a:lnTo>
                    <a:pt x="61" y="4050"/>
                  </a:lnTo>
                  <a:lnTo>
                    <a:pt x="71" y="7425"/>
                  </a:lnTo>
                  <a:lnTo>
                    <a:pt x="81" y="13500"/>
                  </a:lnTo>
                  <a:lnTo>
                    <a:pt x="152" y="16538"/>
                  </a:lnTo>
                  <a:lnTo>
                    <a:pt x="274" y="17550"/>
                  </a:lnTo>
                  <a:lnTo>
                    <a:pt x="406" y="16875"/>
                  </a:lnTo>
                  <a:lnTo>
                    <a:pt x="599" y="16538"/>
                  </a:lnTo>
                  <a:lnTo>
                    <a:pt x="924" y="16200"/>
                  </a:lnTo>
                  <a:lnTo>
                    <a:pt x="1117" y="16538"/>
                  </a:lnTo>
                  <a:lnTo>
                    <a:pt x="1290" y="16538"/>
                  </a:lnTo>
                  <a:lnTo>
                    <a:pt x="1645" y="16875"/>
                  </a:lnTo>
                  <a:lnTo>
                    <a:pt x="1777" y="17213"/>
                  </a:lnTo>
                  <a:lnTo>
                    <a:pt x="1950" y="17213"/>
                  </a:lnTo>
                  <a:lnTo>
                    <a:pt x="2224" y="16538"/>
                  </a:lnTo>
                  <a:lnTo>
                    <a:pt x="2518" y="16200"/>
                  </a:lnTo>
                  <a:lnTo>
                    <a:pt x="2884" y="16200"/>
                  </a:lnTo>
                  <a:lnTo>
                    <a:pt x="3321" y="17213"/>
                  </a:lnTo>
                  <a:lnTo>
                    <a:pt x="3889" y="17888"/>
                  </a:lnTo>
                  <a:lnTo>
                    <a:pt x="4194" y="17213"/>
                  </a:lnTo>
                  <a:lnTo>
                    <a:pt x="4377" y="17888"/>
                  </a:lnTo>
                  <a:lnTo>
                    <a:pt x="4864" y="17888"/>
                  </a:lnTo>
                  <a:lnTo>
                    <a:pt x="5037" y="16875"/>
                  </a:lnTo>
                  <a:lnTo>
                    <a:pt x="5250" y="17550"/>
                  </a:lnTo>
                  <a:lnTo>
                    <a:pt x="5829" y="17550"/>
                  </a:lnTo>
                  <a:lnTo>
                    <a:pt x="6550" y="17888"/>
                  </a:lnTo>
                  <a:lnTo>
                    <a:pt x="6794" y="17213"/>
                  </a:lnTo>
                  <a:lnTo>
                    <a:pt x="7362" y="16538"/>
                  </a:lnTo>
                  <a:lnTo>
                    <a:pt x="7738" y="16200"/>
                  </a:lnTo>
                  <a:lnTo>
                    <a:pt x="8175" y="16875"/>
                  </a:lnTo>
                  <a:lnTo>
                    <a:pt x="8480" y="17550"/>
                  </a:lnTo>
                  <a:lnTo>
                    <a:pt x="8825" y="16875"/>
                  </a:lnTo>
                  <a:lnTo>
                    <a:pt x="9434" y="17550"/>
                  </a:lnTo>
                  <a:lnTo>
                    <a:pt x="9830" y="16538"/>
                  </a:lnTo>
                  <a:lnTo>
                    <a:pt x="10206" y="16538"/>
                  </a:lnTo>
                  <a:lnTo>
                    <a:pt x="10602" y="15525"/>
                  </a:lnTo>
                  <a:lnTo>
                    <a:pt x="11100" y="16875"/>
                  </a:lnTo>
                  <a:lnTo>
                    <a:pt x="11750" y="15863"/>
                  </a:lnTo>
                  <a:lnTo>
                    <a:pt x="12491" y="15863"/>
                  </a:lnTo>
                  <a:lnTo>
                    <a:pt x="13151" y="16538"/>
                  </a:lnTo>
                  <a:lnTo>
                    <a:pt x="13547" y="15525"/>
                  </a:lnTo>
                  <a:lnTo>
                    <a:pt x="13984" y="15525"/>
                  </a:lnTo>
                  <a:lnTo>
                    <a:pt x="14156" y="16875"/>
                  </a:lnTo>
                  <a:lnTo>
                    <a:pt x="14339" y="17213"/>
                  </a:lnTo>
                  <a:lnTo>
                    <a:pt x="14918" y="16538"/>
                  </a:lnTo>
                  <a:lnTo>
                    <a:pt x="15426" y="17213"/>
                  </a:lnTo>
                  <a:lnTo>
                    <a:pt x="16441" y="17213"/>
                  </a:lnTo>
                  <a:lnTo>
                    <a:pt x="16614" y="16200"/>
                  </a:lnTo>
                  <a:lnTo>
                    <a:pt x="16959" y="16875"/>
                  </a:lnTo>
                  <a:lnTo>
                    <a:pt x="17122" y="17213"/>
                  </a:lnTo>
                  <a:lnTo>
                    <a:pt x="17243" y="16875"/>
                  </a:lnTo>
                  <a:lnTo>
                    <a:pt x="17386" y="17550"/>
                  </a:lnTo>
                  <a:lnTo>
                    <a:pt x="17660" y="16538"/>
                  </a:lnTo>
                  <a:lnTo>
                    <a:pt x="18096" y="17213"/>
                  </a:lnTo>
                  <a:lnTo>
                    <a:pt x="18523" y="16200"/>
                  </a:lnTo>
                  <a:lnTo>
                    <a:pt x="18696" y="16875"/>
                  </a:lnTo>
                  <a:lnTo>
                    <a:pt x="18878" y="16875"/>
                  </a:lnTo>
                  <a:lnTo>
                    <a:pt x="19671" y="16200"/>
                  </a:lnTo>
                  <a:lnTo>
                    <a:pt x="20442" y="16875"/>
                  </a:lnTo>
                  <a:lnTo>
                    <a:pt x="21041" y="15863"/>
                  </a:lnTo>
                  <a:lnTo>
                    <a:pt x="21245" y="15188"/>
                  </a:lnTo>
                  <a:lnTo>
                    <a:pt x="21366" y="14175"/>
                  </a:lnTo>
                  <a:lnTo>
                    <a:pt x="21458" y="12150"/>
                  </a:lnTo>
                  <a:lnTo>
                    <a:pt x="21529" y="9112"/>
                  </a:lnTo>
                  <a:lnTo>
                    <a:pt x="21600" y="4725"/>
                  </a:lnTo>
                  <a:lnTo>
                    <a:pt x="21600" y="15863"/>
                  </a:lnTo>
                  <a:lnTo>
                    <a:pt x="21570" y="17213"/>
                  </a:lnTo>
                  <a:lnTo>
                    <a:pt x="21509" y="19238"/>
                  </a:lnTo>
                  <a:lnTo>
                    <a:pt x="21397" y="20588"/>
                  </a:lnTo>
                  <a:lnTo>
                    <a:pt x="20605" y="21600"/>
                  </a:lnTo>
                  <a:lnTo>
                    <a:pt x="20026" y="20588"/>
                  </a:lnTo>
                  <a:lnTo>
                    <a:pt x="19752" y="21263"/>
                  </a:lnTo>
                  <a:lnTo>
                    <a:pt x="18828" y="21263"/>
                  </a:lnTo>
                  <a:lnTo>
                    <a:pt x="18564" y="20925"/>
                  </a:lnTo>
                  <a:lnTo>
                    <a:pt x="18279" y="21600"/>
                  </a:lnTo>
                  <a:lnTo>
                    <a:pt x="17995" y="20925"/>
                  </a:lnTo>
                  <a:lnTo>
                    <a:pt x="17660" y="21600"/>
                  </a:lnTo>
                  <a:lnTo>
                    <a:pt x="16786" y="21263"/>
                  </a:lnTo>
                  <a:lnTo>
                    <a:pt x="16533" y="20250"/>
                  </a:lnTo>
                  <a:lnTo>
                    <a:pt x="15710" y="21263"/>
                  </a:lnTo>
                  <a:lnTo>
                    <a:pt x="15162" y="19913"/>
                  </a:lnTo>
                  <a:lnTo>
                    <a:pt x="14522" y="21263"/>
                  </a:lnTo>
                  <a:lnTo>
                    <a:pt x="14034" y="20588"/>
                  </a:lnTo>
                  <a:lnTo>
                    <a:pt x="13567" y="21263"/>
                  </a:lnTo>
                  <a:lnTo>
                    <a:pt x="13303" y="20588"/>
                  </a:lnTo>
                  <a:lnTo>
                    <a:pt x="12755" y="20588"/>
                  </a:lnTo>
                  <a:lnTo>
                    <a:pt x="12542" y="20250"/>
                  </a:lnTo>
                  <a:lnTo>
                    <a:pt x="12308" y="20925"/>
                  </a:lnTo>
                  <a:lnTo>
                    <a:pt x="12064" y="20250"/>
                  </a:lnTo>
                  <a:lnTo>
                    <a:pt x="11810" y="20250"/>
                  </a:lnTo>
                  <a:lnTo>
                    <a:pt x="11516" y="20925"/>
                  </a:lnTo>
                  <a:lnTo>
                    <a:pt x="11232" y="21263"/>
                  </a:lnTo>
                  <a:lnTo>
                    <a:pt x="10917" y="21263"/>
                  </a:lnTo>
                  <a:lnTo>
                    <a:pt x="10460" y="20925"/>
                  </a:lnTo>
                  <a:lnTo>
                    <a:pt x="10135" y="21263"/>
                  </a:lnTo>
                  <a:lnTo>
                    <a:pt x="9861" y="20925"/>
                  </a:lnTo>
                  <a:lnTo>
                    <a:pt x="9597" y="20925"/>
                  </a:lnTo>
                  <a:lnTo>
                    <a:pt x="8987" y="21600"/>
                  </a:lnTo>
                  <a:lnTo>
                    <a:pt x="8500" y="20588"/>
                  </a:lnTo>
                  <a:lnTo>
                    <a:pt x="7962" y="21600"/>
                  </a:lnTo>
                  <a:lnTo>
                    <a:pt x="7515" y="20925"/>
                  </a:lnTo>
                  <a:lnTo>
                    <a:pt x="7027" y="21600"/>
                  </a:lnTo>
                  <a:lnTo>
                    <a:pt x="6621" y="20925"/>
                  </a:lnTo>
                  <a:lnTo>
                    <a:pt x="6184" y="20588"/>
                  </a:lnTo>
                  <a:lnTo>
                    <a:pt x="5778" y="20925"/>
                  </a:lnTo>
                  <a:lnTo>
                    <a:pt x="4377" y="20925"/>
                  </a:lnTo>
                  <a:lnTo>
                    <a:pt x="4072" y="21263"/>
                  </a:lnTo>
                  <a:lnTo>
                    <a:pt x="3158" y="20925"/>
                  </a:lnTo>
                  <a:lnTo>
                    <a:pt x="2600" y="20925"/>
                  </a:lnTo>
                  <a:lnTo>
                    <a:pt x="1046" y="20588"/>
                  </a:lnTo>
                  <a:lnTo>
                    <a:pt x="193" y="20588"/>
                  </a:lnTo>
                  <a:lnTo>
                    <a:pt x="41" y="18900"/>
                  </a:lnTo>
                  <a:lnTo>
                    <a:pt x="10" y="16538"/>
                  </a:lnTo>
                  <a:lnTo>
                    <a:pt x="0" y="13838"/>
                  </a:lnTo>
                  <a:lnTo>
                    <a:pt x="0" y="10800"/>
                  </a:lnTo>
                </a:path>
              </a:pathLst>
            </a:custGeom>
            <a:solidFill>
              <a:srgbClr val="000066"/>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grpSp>
      <p:sp>
        <p:nvSpPr>
          <p:cNvPr id="2695" name="Title Text"/>
          <p:cNvSpPr txBox="1">
            <a:spLocks noGrp="1"/>
          </p:cNvSpPr>
          <p:nvPr>
            <p:ph type="title"/>
          </p:nvPr>
        </p:nvSpPr>
        <p:spPr>
          <a:xfrm>
            <a:off x="722312" y="4406900"/>
            <a:ext cx="7772401" cy="1362075"/>
          </a:xfrm>
          <a:prstGeom prst="rect">
            <a:avLst/>
          </a:prstGeom>
        </p:spPr>
        <p:txBody>
          <a:bodyPr lIns="46037" tIns="46037" rIns="46037" bIns="46037" anchor="t"/>
          <a:lstStyle>
            <a:lvl1pPr algn="l">
              <a:defRPr sz="4000" b="1" cap="all">
                <a:solidFill>
                  <a:srgbClr val="FFFFCC"/>
                </a:solidFill>
                <a:effectLst>
                  <a:outerShdw blurRad="38100" dist="38100" dir="2700000" rotWithShape="0">
                    <a:srgbClr val="000000">
                      <a:alpha val="43137"/>
                    </a:srgbClr>
                  </a:outerShdw>
                </a:effectLst>
              </a:defRPr>
            </a:lvl1pPr>
          </a:lstStyle>
          <a:p>
            <a:r>
              <a:t>Title Text</a:t>
            </a:r>
          </a:p>
        </p:txBody>
      </p:sp>
      <p:sp>
        <p:nvSpPr>
          <p:cNvPr id="2696" name="Body Level One…"/>
          <p:cNvSpPr txBox="1">
            <a:spLocks noGrp="1"/>
          </p:cNvSpPr>
          <p:nvPr>
            <p:ph type="body" sz="quarter" idx="1"/>
          </p:nvPr>
        </p:nvSpPr>
        <p:spPr>
          <a:xfrm>
            <a:off x="722312" y="2906713"/>
            <a:ext cx="7772401" cy="1500188"/>
          </a:xfrm>
          <a:prstGeom prst="rect">
            <a:avLst/>
          </a:prstGeom>
        </p:spPr>
        <p:txBody>
          <a:bodyPr lIns="46037" tIns="46037" rIns="46037" bIns="46037" anchor="b">
            <a:normAutofit/>
          </a:bodyPr>
          <a:lstStyle>
            <a:lvl1pPr marL="0" indent="0">
              <a:spcBef>
                <a:spcPts val="400"/>
              </a:spcBef>
              <a:buSzTx/>
              <a:buNone/>
              <a:defRPr sz="2000" b="1">
                <a:solidFill>
                  <a:srgbClr val="FFFFCC"/>
                </a:solidFill>
                <a:effectLst>
                  <a:outerShdw blurRad="38100" dist="38100" dir="2700000" rotWithShape="0">
                    <a:srgbClr val="000000">
                      <a:alpha val="43137"/>
                    </a:srgbClr>
                  </a:outerShdw>
                </a:effectLst>
              </a:defRPr>
            </a:lvl1pPr>
            <a:lvl2pPr marL="0" indent="457200">
              <a:spcBef>
                <a:spcPts val="400"/>
              </a:spcBef>
              <a:buSzTx/>
              <a:buNone/>
              <a:defRPr sz="2000" b="1">
                <a:solidFill>
                  <a:srgbClr val="FFFFCC"/>
                </a:solidFill>
                <a:effectLst>
                  <a:outerShdw blurRad="38100" dist="38100" dir="2700000" rotWithShape="0">
                    <a:srgbClr val="000000">
                      <a:alpha val="43137"/>
                    </a:srgbClr>
                  </a:outerShdw>
                </a:effectLst>
              </a:defRPr>
            </a:lvl2pPr>
            <a:lvl3pPr marL="0" indent="914400">
              <a:spcBef>
                <a:spcPts val="400"/>
              </a:spcBef>
              <a:buSzTx/>
              <a:buNone/>
              <a:defRPr sz="2000" b="1">
                <a:solidFill>
                  <a:srgbClr val="FFFFCC"/>
                </a:solidFill>
                <a:effectLst>
                  <a:outerShdw blurRad="38100" dist="38100" dir="2700000" rotWithShape="0">
                    <a:srgbClr val="000000">
                      <a:alpha val="43137"/>
                    </a:srgbClr>
                  </a:outerShdw>
                </a:effectLst>
              </a:defRPr>
            </a:lvl3pPr>
            <a:lvl4pPr marL="0" indent="1371600">
              <a:spcBef>
                <a:spcPts val="400"/>
              </a:spcBef>
              <a:buSzTx/>
              <a:buNone/>
              <a:defRPr sz="2000" b="1">
                <a:solidFill>
                  <a:srgbClr val="FFFFCC"/>
                </a:solidFill>
                <a:effectLst>
                  <a:outerShdw blurRad="38100" dist="38100" dir="2700000" rotWithShape="0">
                    <a:srgbClr val="000000">
                      <a:alpha val="43137"/>
                    </a:srgbClr>
                  </a:outerShdw>
                </a:effectLst>
              </a:defRPr>
            </a:lvl4pPr>
            <a:lvl5pPr marL="0" indent="1828800">
              <a:spcBef>
                <a:spcPts val="400"/>
              </a:spcBef>
              <a:buSzTx/>
              <a:buNone/>
              <a:defRPr sz="2000" b="1">
                <a:solidFill>
                  <a:srgbClr val="FFFFCC"/>
                </a:solidFill>
                <a:effectLst>
                  <a:outerShdw blurRad="38100" dist="38100" dir="2700000" rotWithShape="0">
                    <a:srgbClr val="000000">
                      <a:alpha val="43137"/>
                    </a:srgbClr>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2697" name="Slide Number"/>
          <p:cNvSpPr txBox="1">
            <a:spLocks noGrp="1"/>
          </p:cNvSpPr>
          <p:nvPr>
            <p:ph type="sldNum" sz="quarter" idx="2"/>
          </p:nvPr>
        </p:nvSpPr>
        <p:spPr>
          <a:prstGeom prst="rect">
            <a:avLst/>
          </a:prstGeom>
        </p:spPr>
        <p:txBody>
          <a:bodyPr/>
          <a:lstStyle>
            <a:lvl1pPr>
              <a:defRPr>
                <a:solidFill>
                  <a:srgbClr val="FFFFCC"/>
                </a:solidFill>
              </a:defRPr>
            </a:lvl1pPr>
          </a:lstStyle>
          <a:p>
            <a:fld id="{86CB4B4D-7CA3-9044-876B-883B54F8677D}" type="slidenum">
              <a:t>‹#›</a:t>
            </a:fld>
            <a:endParaRPr/>
          </a:p>
        </p:txBody>
      </p:sp>
    </p:spTree>
    <p:extLst>
      <p:ext uri="{BB962C8B-B14F-4D97-AF65-F5344CB8AC3E}">
        <p14:creationId xmlns:p14="http://schemas.microsoft.com/office/powerpoint/2010/main" val="3595233202"/>
      </p:ext>
    </p:extLst>
  </p:cSld>
  <p:clrMapOvr>
    <a:masterClrMapping/>
  </p:clrMapOvr>
  <p:transition spd="med"/>
</p:sldLayout>
</file>

<file path=ppt/slideLayouts/slideLayout1049.xml><?xml version="1.0" encoding="utf-8"?>
<p:sldLayout xmlns:a="http://schemas.openxmlformats.org/drawingml/2006/main" xmlns:r="http://schemas.openxmlformats.org/officeDocument/2006/relationships" xmlns:p="http://schemas.openxmlformats.org/presentationml/2006/main" type="tx">
  <p:cSld name="22_Two Content">
    <p:bg>
      <p:bgPr>
        <a:gradFill flip="none" rotWithShape="1">
          <a:gsLst>
            <a:gs pos="0">
              <a:srgbClr val="6B2300"/>
            </a:gs>
            <a:gs pos="100000">
              <a:srgbClr val="000066"/>
            </a:gs>
          </a:gsLst>
          <a:lin ang="5400000" scaled="0"/>
        </a:gradFill>
        <a:effectLst/>
      </p:bgPr>
    </p:bg>
    <p:spTree>
      <p:nvGrpSpPr>
        <p:cNvPr id="1" name=""/>
        <p:cNvGrpSpPr/>
        <p:nvPr/>
      </p:nvGrpSpPr>
      <p:grpSpPr>
        <a:xfrm>
          <a:off x="0" y="0"/>
          <a:ext cx="0" cy="0"/>
          <a:chOff x="0" y="0"/>
          <a:chExt cx="0" cy="0"/>
        </a:xfrm>
      </p:grpSpPr>
      <p:sp>
        <p:nvSpPr>
          <p:cNvPr id="2704" name="Freeform 7"/>
          <p:cNvSpPr/>
          <p:nvPr/>
        </p:nvSpPr>
        <p:spPr>
          <a:xfrm>
            <a:off x="3587750" y="53974"/>
            <a:ext cx="1981201" cy="652464"/>
          </a:xfrm>
          <a:custGeom>
            <a:avLst/>
            <a:gdLst/>
            <a:ahLst/>
            <a:cxnLst>
              <a:cxn ang="0">
                <a:pos x="wd2" y="hd2"/>
              </a:cxn>
              <a:cxn ang="5400000">
                <a:pos x="wd2" y="hd2"/>
              </a:cxn>
              <a:cxn ang="10800000">
                <a:pos x="wd2" y="hd2"/>
              </a:cxn>
              <a:cxn ang="16200000">
                <a:pos x="wd2" y="hd2"/>
              </a:cxn>
            </a:cxnLst>
            <a:rect l="0" t="0" r="r" b="b"/>
            <a:pathLst>
              <a:path w="21600" h="21600" extrusionOk="0">
                <a:moveTo>
                  <a:pt x="277" y="3521"/>
                </a:moveTo>
                <a:lnTo>
                  <a:pt x="450" y="3258"/>
                </a:lnTo>
                <a:lnTo>
                  <a:pt x="7823" y="3258"/>
                </a:lnTo>
                <a:lnTo>
                  <a:pt x="8360" y="2102"/>
                </a:lnTo>
                <a:lnTo>
                  <a:pt x="8740" y="1419"/>
                </a:lnTo>
                <a:lnTo>
                  <a:pt x="9104" y="893"/>
                </a:lnTo>
                <a:lnTo>
                  <a:pt x="10004" y="263"/>
                </a:lnTo>
                <a:lnTo>
                  <a:pt x="10471" y="105"/>
                </a:lnTo>
                <a:lnTo>
                  <a:pt x="11060" y="0"/>
                </a:lnTo>
                <a:lnTo>
                  <a:pt x="11735" y="263"/>
                </a:lnTo>
                <a:lnTo>
                  <a:pt x="12358" y="788"/>
                </a:lnTo>
                <a:lnTo>
                  <a:pt x="12808" y="1419"/>
                </a:lnTo>
                <a:lnTo>
                  <a:pt x="13292" y="2102"/>
                </a:lnTo>
                <a:lnTo>
                  <a:pt x="13604" y="2680"/>
                </a:lnTo>
                <a:lnTo>
                  <a:pt x="13881" y="3364"/>
                </a:lnTo>
                <a:lnTo>
                  <a:pt x="20925" y="3258"/>
                </a:lnTo>
                <a:lnTo>
                  <a:pt x="21167" y="3469"/>
                </a:lnTo>
                <a:lnTo>
                  <a:pt x="21340" y="3836"/>
                </a:lnTo>
                <a:lnTo>
                  <a:pt x="21496" y="4782"/>
                </a:lnTo>
                <a:lnTo>
                  <a:pt x="21565" y="5886"/>
                </a:lnTo>
                <a:lnTo>
                  <a:pt x="21600" y="7200"/>
                </a:lnTo>
                <a:lnTo>
                  <a:pt x="21600" y="18342"/>
                </a:lnTo>
                <a:lnTo>
                  <a:pt x="14002" y="18394"/>
                </a:lnTo>
                <a:lnTo>
                  <a:pt x="12115" y="21495"/>
                </a:lnTo>
                <a:lnTo>
                  <a:pt x="9052" y="21600"/>
                </a:lnTo>
                <a:lnTo>
                  <a:pt x="7563" y="18184"/>
                </a:lnTo>
                <a:lnTo>
                  <a:pt x="796" y="18342"/>
                </a:lnTo>
                <a:lnTo>
                  <a:pt x="0" y="18342"/>
                </a:lnTo>
                <a:lnTo>
                  <a:pt x="0" y="6464"/>
                </a:lnTo>
                <a:lnTo>
                  <a:pt x="87" y="4940"/>
                </a:lnTo>
                <a:lnTo>
                  <a:pt x="156" y="4204"/>
                </a:lnTo>
                <a:lnTo>
                  <a:pt x="277" y="3521"/>
                </a:lnTo>
              </a:path>
            </a:pathLst>
          </a:custGeom>
          <a:gradFill>
            <a:gsLst>
              <a:gs pos="0">
                <a:srgbClr val="00CCFF"/>
              </a:gs>
              <a:gs pos="50000">
                <a:schemeClr val="accent3">
                  <a:lumOff val="44000"/>
                </a:schemeClr>
              </a:gs>
              <a:gs pos="100000">
                <a:srgbClr val="00CCFF"/>
              </a:gs>
            </a:gsLst>
          </a:gradFill>
          <a:ln w="12700">
            <a:miter lim="400000"/>
          </a:ln>
        </p:spPr>
        <p:txBody>
          <a:bodyPr lIns="45719" rIns="45719"/>
          <a:lstStyle/>
          <a:p>
            <a:pPr>
              <a:defRPr>
                <a:solidFill>
                  <a:srgbClr val="FFFFCC"/>
                </a:solidFill>
              </a:defRPr>
            </a:pPr>
            <a:endParaRPr/>
          </a:p>
        </p:txBody>
      </p:sp>
      <p:sp>
        <p:nvSpPr>
          <p:cNvPr id="2705" name="Oval 8"/>
          <p:cNvSpPr/>
          <p:nvPr/>
        </p:nvSpPr>
        <p:spPr>
          <a:xfrm>
            <a:off x="4205287" y="61913"/>
            <a:ext cx="766763" cy="673101"/>
          </a:xfrm>
          <a:prstGeom prst="ellipse">
            <a:avLst/>
          </a:prstGeom>
          <a:gradFill>
            <a:gsLst>
              <a:gs pos="0">
                <a:srgbClr val="00CCFF"/>
              </a:gs>
              <a:gs pos="100000">
                <a:schemeClr val="accent3">
                  <a:lumOff val="44000"/>
                </a:schemeClr>
              </a:gs>
            </a:gsLst>
            <a:path path="circle">
              <a:fillToRect l="37721" t="-19636" r="62278" b="119636"/>
            </a:path>
          </a:gradFill>
          <a:ln w="12700">
            <a:miter lim="400000"/>
          </a:ln>
        </p:spPr>
        <p:txBody>
          <a:bodyPr lIns="45719" rIns="45719"/>
          <a:lstStyle/>
          <a:p>
            <a:pPr>
              <a:defRPr>
                <a:solidFill>
                  <a:srgbClr val="FFFFCC"/>
                </a:solidFill>
              </a:defRPr>
            </a:pPr>
            <a:endParaRPr/>
          </a:p>
        </p:txBody>
      </p:sp>
      <p:sp>
        <p:nvSpPr>
          <p:cNvPr id="2706" name="Freeform 9"/>
          <p:cNvSpPr/>
          <p:nvPr/>
        </p:nvSpPr>
        <p:spPr>
          <a:xfrm>
            <a:off x="3586162" y="452437"/>
            <a:ext cx="1982789" cy="303214"/>
          </a:xfrm>
          <a:custGeom>
            <a:avLst/>
            <a:gdLst/>
            <a:ahLst/>
            <a:cxnLst>
              <a:cxn ang="0">
                <a:pos x="wd2" y="hd2"/>
              </a:cxn>
              <a:cxn ang="5400000">
                <a:pos x="wd2" y="hd2"/>
              </a:cxn>
              <a:cxn ang="10800000">
                <a:pos x="wd2" y="hd2"/>
              </a:cxn>
              <a:cxn ang="16200000">
                <a:pos x="wd2" y="hd2"/>
              </a:cxn>
            </a:cxnLst>
            <a:rect l="0" t="0" r="r" b="b"/>
            <a:pathLst>
              <a:path w="21600" h="21600" extrusionOk="0">
                <a:moveTo>
                  <a:pt x="744" y="4297"/>
                </a:moveTo>
                <a:lnTo>
                  <a:pt x="1038" y="4750"/>
                </a:lnTo>
                <a:lnTo>
                  <a:pt x="1366" y="4297"/>
                </a:lnTo>
                <a:lnTo>
                  <a:pt x="1695" y="4750"/>
                </a:lnTo>
                <a:lnTo>
                  <a:pt x="1937" y="6107"/>
                </a:lnTo>
                <a:lnTo>
                  <a:pt x="2214" y="7125"/>
                </a:lnTo>
                <a:lnTo>
                  <a:pt x="2663" y="6220"/>
                </a:lnTo>
                <a:lnTo>
                  <a:pt x="3044" y="5768"/>
                </a:lnTo>
                <a:lnTo>
                  <a:pt x="3597" y="5768"/>
                </a:lnTo>
                <a:lnTo>
                  <a:pt x="3995" y="5089"/>
                </a:lnTo>
                <a:lnTo>
                  <a:pt x="4341" y="5654"/>
                </a:lnTo>
                <a:lnTo>
                  <a:pt x="4652" y="6446"/>
                </a:lnTo>
                <a:lnTo>
                  <a:pt x="4929" y="6785"/>
                </a:lnTo>
                <a:lnTo>
                  <a:pt x="5378" y="5768"/>
                </a:lnTo>
                <a:lnTo>
                  <a:pt x="5845" y="5768"/>
                </a:lnTo>
                <a:lnTo>
                  <a:pt x="6537" y="6107"/>
                </a:lnTo>
                <a:lnTo>
                  <a:pt x="6814" y="7464"/>
                </a:lnTo>
                <a:lnTo>
                  <a:pt x="7263" y="7125"/>
                </a:lnTo>
                <a:lnTo>
                  <a:pt x="7903" y="6785"/>
                </a:lnTo>
                <a:lnTo>
                  <a:pt x="8353" y="9047"/>
                </a:lnTo>
                <a:lnTo>
                  <a:pt x="8612" y="9499"/>
                </a:lnTo>
                <a:lnTo>
                  <a:pt x="8872" y="11196"/>
                </a:lnTo>
                <a:lnTo>
                  <a:pt x="9010" y="13684"/>
                </a:lnTo>
                <a:lnTo>
                  <a:pt x="9269" y="14702"/>
                </a:lnTo>
                <a:lnTo>
                  <a:pt x="9598" y="14702"/>
                </a:lnTo>
                <a:lnTo>
                  <a:pt x="9996" y="14588"/>
                </a:lnTo>
                <a:lnTo>
                  <a:pt x="10394" y="14702"/>
                </a:lnTo>
                <a:lnTo>
                  <a:pt x="10670" y="15719"/>
                </a:lnTo>
                <a:lnTo>
                  <a:pt x="10895" y="14928"/>
                </a:lnTo>
                <a:lnTo>
                  <a:pt x="11258" y="14815"/>
                </a:lnTo>
                <a:lnTo>
                  <a:pt x="11621" y="13345"/>
                </a:lnTo>
                <a:lnTo>
                  <a:pt x="11898" y="13684"/>
                </a:lnTo>
                <a:lnTo>
                  <a:pt x="12382" y="13231"/>
                </a:lnTo>
                <a:lnTo>
                  <a:pt x="12590" y="11422"/>
                </a:lnTo>
                <a:lnTo>
                  <a:pt x="13161" y="9952"/>
                </a:lnTo>
                <a:lnTo>
                  <a:pt x="13299" y="7690"/>
                </a:lnTo>
                <a:lnTo>
                  <a:pt x="13593" y="6559"/>
                </a:lnTo>
                <a:lnTo>
                  <a:pt x="14077" y="5881"/>
                </a:lnTo>
                <a:lnTo>
                  <a:pt x="14337" y="6785"/>
                </a:lnTo>
                <a:lnTo>
                  <a:pt x="14596" y="6333"/>
                </a:lnTo>
                <a:lnTo>
                  <a:pt x="14907" y="7125"/>
                </a:lnTo>
                <a:lnTo>
                  <a:pt x="15236" y="6446"/>
                </a:lnTo>
                <a:lnTo>
                  <a:pt x="15858" y="7125"/>
                </a:lnTo>
                <a:lnTo>
                  <a:pt x="16135" y="7803"/>
                </a:lnTo>
                <a:lnTo>
                  <a:pt x="16446" y="5994"/>
                </a:lnTo>
                <a:lnTo>
                  <a:pt x="16654" y="5768"/>
                </a:lnTo>
                <a:lnTo>
                  <a:pt x="16896" y="6446"/>
                </a:lnTo>
                <a:lnTo>
                  <a:pt x="17104" y="6220"/>
                </a:lnTo>
                <a:lnTo>
                  <a:pt x="17398" y="4297"/>
                </a:lnTo>
                <a:lnTo>
                  <a:pt x="17899" y="3732"/>
                </a:lnTo>
                <a:lnTo>
                  <a:pt x="18141" y="3958"/>
                </a:lnTo>
                <a:lnTo>
                  <a:pt x="18383" y="3958"/>
                </a:lnTo>
                <a:lnTo>
                  <a:pt x="18747" y="1696"/>
                </a:lnTo>
                <a:lnTo>
                  <a:pt x="18954" y="679"/>
                </a:lnTo>
                <a:lnTo>
                  <a:pt x="19231" y="1131"/>
                </a:lnTo>
                <a:lnTo>
                  <a:pt x="19542" y="3619"/>
                </a:lnTo>
                <a:lnTo>
                  <a:pt x="19853" y="2036"/>
                </a:lnTo>
                <a:lnTo>
                  <a:pt x="20130" y="0"/>
                </a:lnTo>
                <a:lnTo>
                  <a:pt x="20389" y="113"/>
                </a:lnTo>
                <a:lnTo>
                  <a:pt x="20666" y="4297"/>
                </a:lnTo>
                <a:lnTo>
                  <a:pt x="20908" y="3619"/>
                </a:lnTo>
                <a:lnTo>
                  <a:pt x="21220" y="1809"/>
                </a:lnTo>
                <a:lnTo>
                  <a:pt x="21462" y="1809"/>
                </a:lnTo>
                <a:lnTo>
                  <a:pt x="21600" y="3166"/>
                </a:lnTo>
                <a:lnTo>
                  <a:pt x="21600" y="13797"/>
                </a:lnTo>
                <a:lnTo>
                  <a:pt x="14216" y="16285"/>
                </a:lnTo>
                <a:lnTo>
                  <a:pt x="11967" y="20695"/>
                </a:lnTo>
                <a:lnTo>
                  <a:pt x="9736" y="21600"/>
                </a:lnTo>
                <a:lnTo>
                  <a:pt x="8630" y="17642"/>
                </a:lnTo>
                <a:lnTo>
                  <a:pt x="7627" y="11083"/>
                </a:lnTo>
                <a:lnTo>
                  <a:pt x="0" y="9952"/>
                </a:lnTo>
                <a:lnTo>
                  <a:pt x="0" y="2149"/>
                </a:lnTo>
                <a:lnTo>
                  <a:pt x="121" y="3393"/>
                </a:lnTo>
                <a:lnTo>
                  <a:pt x="311" y="3732"/>
                </a:lnTo>
                <a:lnTo>
                  <a:pt x="553" y="3845"/>
                </a:lnTo>
                <a:lnTo>
                  <a:pt x="744" y="4297"/>
                </a:lnTo>
              </a:path>
            </a:pathLst>
          </a:custGeom>
          <a:solidFill>
            <a:srgbClr val="003300"/>
          </a:solidFill>
          <a:ln w="12700">
            <a:miter lim="400000"/>
          </a:ln>
        </p:spPr>
        <p:txBody>
          <a:bodyPr lIns="45719" rIns="45719"/>
          <a:lstStyle/>
          <a:p>
            <a:pPr>
              <a:defRPr>
                <a:solidFill>
                  <a:srgbClr val="FFFFCC"/>
                </a:solidFill>
              </a:defRPr>
            </a:pPr>
            <a:endParaRPr/>
          </a:p>
        </p:txBody>
      </p:sp>
      <p:sp>
        <p:nvSpPr>
          <p:cNvPr id="2707" name="Freeform 10"/>
          <p:cNvSpPr/>
          <p:nvPr/>
        </p:nvSpPr>
        <p:spPr>
          <a:xfrm>
            <a:off x="3586162" y="508000"/>
            <a:ext cx="1982789" cy="304801"/>
          </a:xfrm>
          <a:custGeom>
            <a:avLst/>
            <a:gdLst/>
            <a:ahLst/>
            <a:cxnLst>
              <a:cxn ang="0">
                <a:pos x="wd2" y="hd2"/>
              </a:cxn>
              <a:cxn ang="5400000">
                <a:pos x="wd2" y="hd2"/>
              </a:cxn>
              <a:cxn ang="10800000">
                <a:pos x="wd2" y="hd2"/>
              </a:cxn>
              <a:cxn ang="16200000">
                <a:pos x="wd2" y="hd2"/>
              </a:cxn>
            </a:cxnLst>
            <a:rect l="0" t="0" r="r" b="b"/>
            <a:pathLst>
              <a:path w="21600" h="21600" extrusionOk="0">
                <a:moveTo>
                  <a:pt x="277" y="13725"/>
                </a:moveTo>
                <a:lnTo>
                  <a:pt x="450" y="14063"/>
                </a:lnTo>
                <a:lnTo>
                  <a:pt x="7782" y="14063"/>
                </a:lnTo>
                <a:lnTo>
                  <a:pt x="7921" y="15188"/>
                </a:lnTo>
                <a:lnTo>
                  <a:pt x="8422" y="17438"/>
                </a:lnTo>
                <a:lnTo>
                  <a:pt x="8837" y="18675"/>
                </a:lnTo>
                <a:lnTo>
                  <a:pt x="9200" y="19688"/>
                </a:lnTo>
                <a:lnTo>
                  <a:pt x="9667" y="20700"/>
                </a:lnTo>
                <a:lnTo>
                  <a:pt x="10151" y="21150"/>
                </a:lnTo>
                <a:lnTo>
                  <a:pt x="10912" y="21600"/>
                </a:lnTo>
                <a:lnTo>
                  <a:pt x="11621" y="21150"/>
                </a:lnTo>
                <a:lnTo>
                  <a:pt x="12503" y="20025"/>
                </a:lnTo>
                <a:lnTo>
                  <a:pt x="13299" y="17775"/>
                </a:lnTo>
                <a:lnTo>
                  <a:pt x="13783" y="15413"/>
                </a:lnTo>
                <a:lnTo>
                  <a:pt x="14025" y="14063"/>
                </a:lnTo>
                <a:lnTo>
                  <a:pt x="20926" y="14063"/>
                </a:lnTo>
                <a:lnTo>
                  <a:pt x="21168" y="13950"/>
                </a:lnTo>
                <a:lnTo>
                  <a:pt x="21341" y="13613"/>
                </a:lnTo>
                <a:lnTo>
                  <a:pt x="21496" y="12825"/>
                </a:lnTo>
                <a:lnTo>
                  <a:pt x="21565" y="11925"/>
                </a:lnTo>
                <a:lnTo>
                  <a:pt x="21600" y="10800"/>
                </a:lnTo>
                <a:lnTo>
                  <a:pt x="21600" y="1575"/>
                </a:lnTo>
                <a:lnTo>
                  <a:pt x="21410" y="0"/>
                </a:lnTo>
                <a:lnTo>
                  <a:pt x="21306" y="450"/>
                </a:lnTo>
                <a:lnTo>
                  <a:pt x="21220" y="2025"/>
                </a:lnTo>
                <a:lnTo>
                  <a:pt x="21150" y="3825"/>
                </a:lnTo>
                <a:lnTo>
                  <a:pt x="21064" y="3712"/>
                </a:lnTo>
                <a:lnTo>
                  <a:pt x="20943" y="3600"/>
                </a:lnTo>
                <a:lnTo>
                  <a:pt x="20683" y="2700"/>
                </a:lnTo>
                <a:lnTo>
                  <a:pt x="20510" y="1912"/>
                </a:lnTo>
                <a:lnTo>
                  <a:pt x="20234" y="1575"/>
                </a:lnTo>
                <a:lnTo>
                  <a:pt x="19940" y="2362"/>
                </a:lnTo>
                <a:lnTo>
                  <a:pt x="19680" y="3712"/>
                </a:lnTo>
                <a:lnTo>
                  <a:pt x="19473" y="2812"/>
                </a:lnTo>
                <a:lnTo>
                  <a:pt x="19317" y="2700"/>
                </a:lnTo>
                <a:lnTo>
                  <a:pt x="19075" y="1912"/>
                </a:lnTo>
                <a:lnTo>
                  <a:pt x="18833" y="2137"/>
                </a:lnTo>
                <a:lnTo>
                  <a:pt x="18660" y="3037"/>
                </a:lnTo>
                <a:lnTo>
                  <a:pt x="18574" y="4275"/>
                </a:lnTo>
                <a:lnTo>
                  <a:pt x="18383" y="3712"/>
                </a:lnTo>
                <a:lnTo>
                  <a:pt x="18089" y="3712"/>
                </a:lnTo>
                <a:lnTo>
                  <a:pt x="17726" y="3150"/>
                </a:lnTo>
                <a:lnTo>
                  <a:pt x="17415" y="4275"/>
                </a:lnTo>
                <a:lnTo>
                  <a:pt x="17121" y="2700"/>
                </a:lnTo>
                <a:lnTo>
                  <a:pt x="16758" y="3712"/>
                </a:lnTo>
                <a:lnTo>
                  <a:pt x="16412" y="6187"/>
                </a:lnTo>
                <a:lnTo>
                  <a:pt x="16118" y="5287"/>
                </a:lnTo>
                <a:lnTo>
                  <a:pt x="15858" y="4387"/>
                </a:lnTo>
                <a:lnTo>
                  <a:pt x="15582" y="3825"/>
                </a:lnTo>
                <a:lnTo>
                  <a:pt x="15219" y="4275"/>
                </a:lnTo>
                <a:lnTo>
                  <a:pt x="14648" y="4950"/>
                </a:lnTo>
                <a:lnTo>
                  <a:pt x="14146" y="4162"/>
                </a:lnTo>
                <a:lnTo>
                  <a:pt x="13956" y="4837"/>
                </a:lnTo>
                <a:lnTo>
                  <a:pt x="13731" y="6412"/>
                </a:lnTo>
                <a:lnTo>
                  <a:pt x="13541" y="9112"/>
                </a:lnTo>
                <a:lnTo>
                  <a:pt x="13334" y="10462"/>
                </a:lnTo>
                <a:lnTo>
                  <a:pt x="13230" y="12488"/>
                </a:lnTo>
                <a:lnTo>
                  <a:pt x="13005" y="13275"/>
                </a:lnTo>
                <a:lnTo>
                  <a:pt x="12607" y="13725"/>
                </a:lnTo>
                <a:lnTo>
                  <a:pt x="12158" y="13950"/>
                </a:lnTo>
                <a:lnTo>
                  <a:pt x="12054" y="14850"/>
                </a:lnTo>
                <a:lnTo>
                  <a:pt x="11466" y="14625"/>
                </a:lnTo>
                <a:lnTo>
                  <a:pt x="10964" y="15413"/>
                </a:lnTo>
                <a:lnTo>
                  <a:pt x="10463" y="15300"/>
                </a:lnTo>
                <a:lnTo>
                  <a:pt x="9615" y="16313"/>
                </a:lnTo>
                <a:lnTo>
                  <a:pt x="9148" y="13725"/>
                </a:lnTo>
                <a:lnTo>
                  <a:pt x="8630" y="13050"/>
                </a:lnTo>
                <a:lnTo>
                  <a:pt x="8094" y="8550"/>
                </a:lnTo>
                <a:lnTo>
                  <a:pt x="7851" y="6412"/>
                </a:lnTo>
                <a:lnTo>
                  <a:pt x="7592" y="5850"/>
                </a:lnTo>
                <a:lnTo>
                  <a:pt x="6900" y="5287"/>
                </a:lnTo>
                <a:lnTo>
                  <a:pt x="6347" y="4725"/>
                </a:lnTo>
                <a:lnTo>
                  <a:pt x="5742" y="3712"/>
                </a:lnTo>
                <a:lnTo>
                  <a:pt x="5171" y="4725"/>
                </a:lnTo>
                <a:lnTo>
                  <a:pt x="4531" y="2700"/>
                </a:lnTo>
                <a:lnTo>
                  <a:pt x="4029" y="2700"/>
                </a:lnTo>
                <a:lnTo>
                  <a:pt x="3701" y="3937"/>
                </a:lnTo>
                <a:lnTo>
                  <a:pt x="3493" y="2925"/>
                </a:lnTo>
                <a:lnTo>
                  <a:pt x="3217" y="3600"/>
                </a:lnTo>
                <a:lnTo>
                  <a:pt x="2853" y="3712"/>
                </a:lnTo>
                <a:lnTo>
                  <a:pt x="2508" y="4162"/>
                </a:lnTo>
                <a:lnTo>
                  <a:pt x="2110" y="4950"/>
                </a:lnTo>
                <a:lnTo>
                  <a:pt x="1764" y="3937"/>
                </a:lnTo>
                <a:lnTo>
                  <a:pt x="1418" y="4500"/>
                </a:lnTo>
                <a:lnTo>
                  <a:pt x="986" y="4837"/>
                </a:lnTo>
                <a:lnTo>
                  <a:pt x="709" y="4500"/>
                </a:lnTo>
                <a:lnTo>
                  <a:pt x="190" y="4275"/>
                </a:lnTo>
                <a:lnTo>
                  <a:pt x="0" y="5287"/>
                </a:lnTo>
                <a:lnTo>
                  <a:pt x="17" y="8325"/>
                </a:lnTo>
                <a:lnTo>
                  <a:pt x="52" y="11025"/>
                </a:lnTo>
                <a:lnTo>
                  <a:pt x="156" y="13275"/>
                </a:lnTo>
                <a:lnTo>
                  <a:pt x="277" y="13725"/>
                </a:lnTo>
              </a:path>
            </a:pathLst>
          </a:custGeom>
          <a:gradFill>
            <a:gsLst>
              <a:gs pos="0">
                <a:srgbClr val="CC6600"/>
              </a:gs>
              <a:gs pos="100000">
                <a:srgbClr val="000000"/>
              </a:gs>
            </a:gsLst>
            <a:lin ang="5400000"/>
          </a:gradFill>
          <a:ln w="12700">
            <a:miter lim="400000"/>
          </a:ln>
        </p:spPr>
        <p:txBody>
          <a:bodyPr lIns="45719" rIns="45719"/>
          <a:lstStyle/>
          <a:p>
            <a:pPr>
              <a:defRPr>
                <a:solidFill>
                  <a:srgbClr val="FFFFCC"/>
                </a:solidFill>
              </a:defRPr>
            </a:pPr>
            <a:endParaRPr/>
          </a:p>
        </p:txBody>
      </p:sp>
      <p:sp>
        <p:nvSpPr>
          <p:cNvPr id="2708" name="Freeform 11"/>
          <p:cNvSpPr/>
          <p:nvPr/>
        </p:nvSpPr>
        <p:spPr>
          <a:xfrm>
            <a:off x="3598862" y="557212"/>
            <a:ext cx="1946276" cy="227014"/>
          </a:xfrm>
          <a:custGeom>
            <a:avLst/>
            <a:gdLst/>
            <a:ahLst/>
            <a:cxnLst>
              <a:cxn ang="0">
                <a:pos x="wd2" y="hd2"/>
              </a:cxn>
              <a:cxn ang="5400000">
                <a:pos x="wd2" y="hd2"/>
              </a:cxn>
              <a:cxn ang="10800000">
                <a:pos x="wd2" y="hd2"/>
              </a:cxn>
              <a:cxn ang="16200000">
                <a:pos x="wd2" y="hd2"/>
              </a:cxn>
            </a:cxnLst>
            <a:rect l="0" t="0" r="r" b="b"/>
            <a:pathLst>
              <a:path w="21600" h="21600" extrusionOk="0">
                <a:moveTo>
                  <a:pt x="5973" y="7250"/>
                </a:moveTo>
                <a:lnTo>
                  <a:pt x="5303" y="6797"/>
                </a:lnTo>
                <a:lnTo>
                  <a:pt x="4634" y="7552"/>
                </a:lnTo>
                <a:lnTo>
                  <a:pt x="3858" y="7552"/>
                </a:lnTo>
                <a:lnTo>
                  <a:pt x="2837" y="7250"/>
                </a:lnTo>
                <a:lnTo>
                  <a:pt x="1145" y="7703"/>
                </a:lnTo>
                <a:lnTo>
                  <a:pt x="705" y="7401"/>
                </a:lnTo>
                <a:lnTo>
                  <a:pt x="282" y="7703"/>
                </a:lnTo>
                <a:lnTo>
                  <a:pt x="141" y="5438"/>
                </a:lnTo>
                <a:lnTo>
                  <a:pt x="18" y="3625"/>
                </a:lnTo>
                <a:lnTo>
                  <a:pt x="0" y="6948"/>
                </a:lnTo>
                <a:lnTo>
                  <a:pt x="141" y="10120"/>
                </a:lnTo>
                <a:lnTo>
                  <a:pt x="810" y="9667"/>
                </a:lnTo>
                <a:lnTo>
                  <a:pt x="1427" y="9365"/>
                </a:lnTo>
                <a:lnTo>
                  <a:pt x="1815" y="9516"/>
                </a:lnTo>
                <a:lnTo>
                  <a:pt x="2149" y="9667"/>
                </a:lnTo>
                <a:lnTo>
                  <a:pt x="2361" y="9818"/>
                </a:lnTo>
                <a:lnTo>
                  <a:pt x="2995" y="9667"/>
                </a:lnTo>
                <a:lnTo>
                  <a:pt x="3594" y="10271"/>
                </a:lnTo>
                <a:lnTo>
                  <a:pt x="5004" y="9667"/>
                </a:lnTo>
                <a:lnTo>
                  <a:pt x="6008" y="9516"/>
                </a:lnTo>
                <a:lnTo>
                  <a:pt x="6854" y="9667"/>
                </a:lnTo>
                <a:lnTo>
                  <a:pt x="7752" y="9667"/>
                </a:lnTo>
                <a:lnTo>
                  <a:pt x="8192" y="13897"/>
                </a:lnTo>
                <a:lnTo>
                  <a:pt x="8545" y="15860"/>
                </a:lnTo>
                <a:lnTo>
                  <a:pt x="9285" y="19787"/>
                </a:lnTo>
                <a:lnTo>
                  <a:pt x="9831" y="20543"/>
                </a:lnTo>
                <a:lnTo>
                  <a:pt x="10500" y="21600"/>
                </a:lnTo>
                <a:lnTo>
                  <a:pt x="11311" y="21600"/>
                </a:lnTo>
                <a:lnTo>
                  <a:pt x="12051" y="20694"/>
                </a:lnTo>
                <a:lnTo>
                  <a:pt x="12826" y="18277"/>
                </a:lnTo>
                <a:lnTo>
                  <a:pt x="13390" y="16011"/>
                </a:lnTo>
                <a:lnTo>
                  <a:pt x="13848" y="12386"/>
                </a:lnTo>
                <a:lnTo>
                  <a:pt x="14200" y="10876"/>
                </a:lnTo>
                <a:lnTo>
                  <a:pt x="14570" y="10120"/>
                </a:lnTo>
                <a:lnTo>
                  <a:pt x="15451" y="11178"/>
                </a:lnTo>
                <a:lnTo>
                  <a:pt x="16508" y="10271"/>
                </a:lnTo>
                <a:lnTo>
                  <a:pt x="17530" y="10422"/>
                </a:lnTo>
                <a:lnTo>
                  <a:pt x="17988" y="10120"/>
                </a:lnTo>
                <a:lnTo>
                  <a:pt x="18869" y="10573"/>
                </a:lnTo>
                <a:lnTo>
                  <a:pt x="19697" y="10120"/>
                </a:lnTo>
                <a:lnTo>
                  <a:pt x="20437" y="10876"/>
                </a:lnTo>
                <a:lnTo>
                  <a:pt x="21336" y="10422"/>
                </a:lnTo>
                <a:lnTo>
                  <a:pt x="21547" y="8459"/>
                </a:lnTo>
                <a:lnTo>
                  <a:pt x="21600" y="5136"/>
                </a:lnTo>
                <a:lnTo>
                  <a:pt x="21565" y="0"/>
                </a:lnTo>
                <a:lnTo>
                  <a:pt x="21336" y="5589"/>
                </a:lnTo>
                <a:lnTo>
                  <a:pt x="21212" y="8308"/>
                </a:lnTo>
                <a:lnTo>
                  <a:pt x="20631" y="8912"/>
                </a:lnTo>
                <a:lnTo>
                  <a:pt x="19592" y="8761"/>
                </a:lnTo>
                <a:lnTo>
                  <a:pt x="18746" y="8459"/>
                </a:lnTo>
                <a:lnTo>
                  <a:pt x="17319" y="8157"/>
                </a:lnTo>
                <a:lnTo>
                  <a:pt x="16579" y="8761"/>
                </a:lnTo>
                <a:lnTo>
                  <a:pt x="15592" y="8459"/>
                </a:lnTo>
                <a:lnTo>
                  <a:pt x="14993" y="9365"/>
                </a:lnTo>
                <a:lnTo>
                  <a:pt x="14588" y="8308"/>
                </a:lnTo>
                <a:lnTo>
                  <a:pt x="14359" y="8006"/>
                </a:lnTo>
                <a:lnTo>
                  <a:pt x="14165" y="6948"/>
                </a:lnTo>
                <a:lnTo>
                  <a:pt x="14253" y="4834"/>
                </a:lnTo>
                <a:lnTo>
                  <a:pt x="14253" y="2568"/>
                </a:lnTo>
                <a:lnTo>
                  <a:pt x="14059" y="3323"/>
                </a:lnTo>
                <a:lnTo>
                  <a:pt x="13848" y="7401"/>
                </a:lnTo>
                <a:lnTo>
                  <a:pt x="13390" y="10876"/>
                </a:lnTo>
                <a:lnTo>
                  <a:pt x="13126" y="13141"/>
                </a:lnTo>
                <a:lnTo>
                  <a:pt x="12650" y="15256"/>
                </a:lnTo>
                <a:lnTo>
                  <a:pt x="12350" y="14803"/>
                </a:lnTo>
                <a:lnTo>
                  <a:pt x="11822" y="16917"/>
                </a:lnTo>
                <a:lnTo>
                  <a:pt x="11346" y="17824"/>
                </a:lnTo>
                <a:lnTo>
                  <a:pt x="10888" y="18730"/>
                </a:lnTo>
                <a:lnTo>
                  <a:pt x="10307" y="16313"/>
                </a:lnTo>
                <a:lnTo>
                  <a:pt x="9813" y="16615"/>
                </a:lnTo>
                <a:lnTo>
                  <a:pt x="9620" y="13897"/>
                </a:lnTo>
                <a:lnTo>
                  <a:pt x="9162" y="14048"/>
                </a:lnTo>
                <a:lnTo>
                  <a:pt x="8932" y="14803"/>
                </a:lnTo>
                <a:lnTo>
                  <a:pt x="8562" y="12990"/>
                </a:lnTo>
                <a:lnTo>
                  <a:pt x="8263" y="11631"/>
                </a:lnTo>
                <a:lnTo>
                  <a:pt x="8122" y="9365"/>
                </a:lnTo>
                <a:lnTo>
                  <a:pt x="7858" y="4380"/>
                </a:lnTo>
                <a:lnTo>
                  <a:pt x="7611" y="3625"/>
                </a:lnTo>
                <a:lnTo>
                  <a:pt x="7488" y="6646"/>
                </a:lnTo>
                <a:lnTo>
                  <a:pt x="7276" y="6495"/>
                </a:lnTo>
                <a:lnTo>
                  <a:pt x="6554" y="8308"/>
                </a:lnTo>
                <a:lnTo>
                  <a:pt x="5973" y="7250"/>
                </a:lnTo>
              </a:path>
            </a:pathLst>
          </a:custGeom>
          <a:solidFill>
            <a:srgbClr val="000066"/>
          </a:solidFill>
          <a:ln w="12700">
            <a:miter lim="400000"/>
          </a:ln>
        </p:spPr>
        <p:txBody>
          <a:bodyPr lIns="45719" rIns="45719"/>
          <a:lstStyle/>
          <a:p>
            <a:pPr>
              <a:defRPr>
                <a:solidFill>
                  <a:srgbClr val="FFFFCC"/>
                </a:solidFill>
              </a:defRPr>
            </a:pPr>
            <a:endParaRPr/>
          </a:p>
        </p:txBody>
      </p:sp>
      <p:sp>
        <p:nvSpPr>
          <p:cNvPr id="2709" name="Freeform 12"/>
          <p:cNvSpPr/>
          <p:nvPr/>
        </p:nvSpPr>
        <p:spPr>
          <a:xfrm>
            <a:off x="4868862" y="249238"/>
            <a:ext cx="120651" cy="404813"/>
          </a:xfrm>
          <a:custGeom>
            <a:avLst/>
            <a:gdLst/>
            <a:ahLst/>
            <a:cxnLst>
              <a:cxn ang="0">
                <a:pos x="wd2" y="hd2"/>
              </a:cxn>
              <a:cxn ang="5400000">
                <a:pos x="wd2" y="hd2"/>
              </a:cxn>
              <a:cxn ang="10800000">
                <a:pos x="wd2" y="hd2"/>
              </a:cxn>
              <a:cxn ang="16200000">
                <a:pos x="wd2" y="hd2"/>
              </a:cxn>
            </a:cxnLst>
            <a:rect l="0" t="0" r="r" b="b"/>
            <a:pathLst>
              <a:path w="21600" h="21600" extrusionOk="0">
                <a:moveTo>
                  <a:pt x="14495" y="508"/>
                </a:moveTo>
                <a:lnTo>
                  <a:pt x="13358" y="2118"/>
                </a:lnTo>
                <a:lnTo>
                  <a:pt x="21600" y="2287"/>
                </a:lnTo>
                <a:lnTo>
                  <a:pt x="18474" y="5167"/>
                </a:lnTo>
                <a:lnTo>
                  <a:pt x="18758" y="7369"/>
                </a:lnTo>
                <a:lnTo>
                  <a:pt x="20747" y="9318"/>
                </a:lnTo>
                <a:lnTo>
                  <a:pt x="17337" y="11266"/>
                </a:lnTo>
                <a:lnTo>
                  <a:pt x="16200" y="13299"/>
                </a:lnTo>
                <a:lnTo>
                  <a:pt x="14495" y="15332"/>
                </a:lnTo>
                <a:lnTo>
                  <a:pt x="11937" y="16687"/>
                </a:lnTo>
                <a:lnTo>
                  <a:pt x="9095" y="18042"/>
                </a:lnTo>
                <a:lnTo>
                  <a:pt x="5684" y="19482"/>
                </a:lnTo>
                <a:lnTo>
                  <a:pt x="3695" y="20414"/>
                </a:lnTo>
                <a:lnTo>
                  <a:pt x="0" y="21600"/>
                </a:lnTo>
                <a:lnTo>
                  <a:pt x="2274" y="19482"/>
                </a:lnTo>
                <a:lnTo>
                  <a:pt x="6821" y="17958"/>
                </a:lnTo>
                <a:lnTo>
                  <a:pt x="5968" y="16264"/>
                </a:lnTo>
                <a:lnTo>
                  <a:pt x="10232" y="14146"/>
                </a:lnTo>
                <a:lnTo>
                  <a:pt x="12505" y="11605"/>
                </a:lnTo>
                <a:lnTo>
                  <a:pt x="11368" y="9148"/>
                </a:lnTo>
                <a:lnTo>
                  <a:pt x="12221" y="7200"/>
                </a:lnTo>
                <a:lnTo>
                  <a:pt x="11368" y="5760"/>
                </a:lnTo>
                <a:lnTo>
                  <a:pt x="5400" y="3049"/>
                </a:lnTo>
                <a:lnTo>
                  <a:pt x="1705" y="254"/>
                </a:lnTo>
                <a:lnTo>
                  <a:pt x="14211" y="0"/>
                </a:lnTo>
                <a:lnTo>
                  <a:pt x="14495" y="508"/>
                </a:lnTo>
              </a:path>
            </a:pathLst>
          </a:custGeom>
          <a:gradFill>
            <a:gsLst>
              <a:gs pos="0">
                <a:schemeClr val="accent3">
                  <a:lumOff val="44000"/>
                </a:schemeClr>
              </a:gs>
              <a:gs pos="50000">
                <a:srgbClr val="00CCFF"/>
              </a:gs>
              <a:gs pos="100000">
                <a:schemeClr val="accent3">
                  <a:lumOff val="44000"/>
                </a:schemeClr>
              </a:gs>
            </a:gsLst>
          </a:gradFill>
          <a:ln w="12700">
            <a:miter lim="400000"/>
          </a:ln>
        </p:spPr>
        <p:txBody>
          <a:bodyPr lIns="45719" rIns="45719"/>
          <a:lstStyle/>
          <a:p>
            <a:pPr>
              <a:defRPr>
                <a:solidFill>
                  <a:srgbClr val="FFFFCC"/>
                </a:solidFill>
              </a:defRPr>
            </a:pPr>
            <a:endParaRPr/>
          </a:p>
        </p:txBody>
      </p:sp>
      <p:sp>
        <p:nvSpPr>
          <p:cNvPr id="2710" name="Freeform 13"/>
          <p:cNvSpPr/>
          <p:nvPr/>
        </p:nvSpPr>
        <p:spPr>
          <a:xfrm>
            <a:off x="3605212" y="19050"/>
            <a:ext cx="1951038" cy="411163"/>
          </a:xfrm>
          <a:custGeom>
            <a:avLst/>
            <a:gdLst/>
            <a:ahLst/>
            <a:cxnLst>
              <a:cxn ang="0">
                <a:pos x="wd2" y="hd2"/>
              </a:cxn>
              <a:cxn ang="5400000">
                <a:pos x="wd2" y="hd2"/>
              </a:cxn>
              <a:cxn ang="10800000">
                <a:pos x="wd2" y="hd2"/>
              </a:cxn>
              <a:cxn ang="16200000">
                <a:pos x="wd2" y="hd2"/>
              </a:cxn>
            </a:cxnLst>
            <a:rect l="0" t="0" r="r" b="b"/>
            <a:pathLst>
              <a:path w="21600" h="21600" extrusionOk="0">
                <a:moveTo>
                  <a:pt x="0" y="14595"/>
                </a:moveTo>
                <a:lnTo>
                  <a:pt x="0" y="21600"/>
                </a:lnTo>
                <a:lnTo>
                  <a:pt x="53" y="18848"/>
                </a:lnTo>
                <a:lnTo>
                  <a:pt x="70" y="16763"/>
                </a:lnTo>
                <a:lnTo>
                  <a:pt x="88" y="12843"/>
                </a:lnTo>
                <a:lnTo>
                  <a:pt x="141" y="11008"/>
                </a:lnTo>
                <a:lnTo>
                  <a:pt x="281" y="10341"/>
                </a:lnTo>
                <a:lnTo>
                  <a:pt x="404" y="10842"/>
                </a:lnTo>
                <a:lnTo>
                  <a:pt x="580" y="10925"/>
                </a:lnTo>
                <a:lnTo>
                  <a:pt x="826" y="11509"/>
                </a:lnTo>
                <a:lnTo>
                  <a:pt x="984" y="12176"/>
                </a:lnTo>
                <a:lnTo>
                  <a:pt x="1160" y="12176"/>
                </a:lnTo>
                <a:lnTo>
                  <a:pt x="1318" y="11759"/>
                </a:lnTo>
                <a:lnTo>
                  <a:pt x="1494" y="10675"/>
                </a:lnTo>
                <a:lnTo>
                  <a:pt x="1634" y="10758"/>
                </a:lnTo>
                <a:lnTo>
                  <a:pt x="1898" y="11592"/>
                </a:lnTo>
                <a:lnTo>
                  <a:pt x="2214" y="12426"/>
                </a:lnTo>
                <a:lnTo>
                  <a:pt x="2390" y="12593"/>
                </a:lnTo>
                <a:lnTo>
                  <a:pt x="2671" y="12009"/>
                </a:lnTo>
                <a:lnTo>
                  <a:pt x="3005" y="13177"/>
                </a:lnTo>
                <a:lnTo>
                  <a:pt x="3251" y="12593"/>
                </a:lnTo>
                <a:lnTo>
                  <a:pt x="3656" y="11509"/>
                </a:lnTo>
                <a:lnTo>
                  <a:pt x="3902" y="11509"/>
                </a:lnTo>
                <a:lnTo>
                  <a:pt x="4183" y="10592"/>
                </a:lnTo>
                <a:lnTo>
                  <a:pt x="4376" y="10175"/>
                </a:lnTo>
                <a:lnTo>
                  <a:pt x="4657" y="11342"/>
                </a:lnTo>
                <a:lnTo>
                  <a:pt x="4886" y="11008"/>
                </a:lnTo>
                <a:lnTo>
                  <a:pt x="5079" y="11509"/>
                </a:lnTo>
                <a:lnTo>
                  <a:pt x="5360" y="11509"/>
                </a:lnTo>
                <a:lnTo>
                  <a:pt x="5483" y="11926"/>
                </a:lnTo>
                <a:lnTo>
                  <a:pt x="5677" y="11509"/>
                </a:lnTo>
                <a:lnTo>
                  <a:pt x="5817" y="10341"/>
                </a:lnTo>
                <a:lnTo>
                  <a:pt x="6362" y="11425"/>
                </a:lnTo>
                <a:lnTo>
                  <a:pt x="6608" y="12676"/>
                </a:lnTo>
                <a:lnTo>
                  <a:pt x="6714" y="14678"/>
                </a:lnTo>
                <a:lnTo>
                  <a:pt x="7891" y="10091"/>
                </a:lnTo>
                <a:lnTo>
                  <a:pt x="8172" y="8423"/>
                </a:lnTo>
                <a:lnTo>
                  <a:pt x="8454" y="7589"/>
                </a:lnTo>
                <a:lnTo>
                  <a:pt x="8770" y="6922"/>
                </a:lnTo>
                <a:lnTo>
                  <a:pt x="8717" y="8173"/>
                </a:lnTo>
                <a:lnTo>
                  <a:pt x="8366" y="10258"/>
                </a:lnTo>
                <a:lnTo>
                  <a:pt x="8594" y="9924"/>
                </a:lnTo>
                <a:lnTo>
                  <a:pt x="8928" y="9174"/>
                </a:lnTo>
                <a:lnTo>
                  <a:pt x="9174" y="9674"/>
                </a:lnTo>
                <a:lnTo>
                  <a:pt x="9332" y="11008"/>
                </a:lnTo>
                <a:lnTo>
                  <a:pt x="9245" y="12176"/>
                </a:lnTo>
                <a:lnTo>
                  <a:pt x="9561" y="12343"/>
                </a:lnTo>
                <a:lnTo>
                  <a:pt x="9825" y="13177"/>
                </a:lnTo>
                <a:lnTo>
                  <a:pt x="9930" y="14178"/>
                </a:lnTo>
                <a:lnTo>
                  <a:pt x="10159" y="13927"/>
                </a:lnTo>
                <a:lnTo>
                  <a:pt x="10299" y="14845"/>
                </a:lnTo>
                <a:lnTo>
                  <a:pt x="10510" y="16346"/>
                </a:lnTo>
                <a:lnTo>
                  <a:pt x="10686" y="16096"/>
                </a:lnTo>
                <a:lnTo>
                  <a:pt x="10580" y="14845"/>
                </a:lnTo>
                <a:lnTo>
                  <a:pt x="10510" y="13510"/>
                </a:lnTo>
                <a:lnTo>
                  <a:pt x="10369" y="13010"/>
                </a:lnTo>
                <a:lnTo>
                  <a:pt x="10211" y="12093"/>
                </a:lnTo>
                <a:lnTo>
                  <a:pt x="10299" y="10175"/>
                </a:lnTo>
                <a:lnTo>
                  <a:pt x="10176" y="8840"/>
                </a:lnTo>
                <a:lnTo>
                  <a:pt x="9860" y="8590"/>
                </a:lnTo>
                <a:lnTo>
                  <a:pt x="9948" y="7589"/>
                </a:lnTo>
                <a:lnTo>
                  <a:pt x="10159" y="6755"/>
                </a:lnTo>
                <a:lnTo>
                  <a:pt x="9614" y="6839"/>
                </a:lnTo>
                <a:lnTo>
                  <a:pt x="9860" y="6255"/>
                </a:lnTo>
                <a:lnTo>
                  <a:pt x="10317" y="5337"/>
                </a:lnTo>
                <a:lnTo>
                  <a:pt x="10088" y="5171"/>
                </a:lnTo>
                <a:lnTo>
                  <a:pt x="9491" y="5921"/>
                </a:lnTo>
                <a:lnTo>
                  <a:pt x="9209" y="5421"/>
                </a:lnTo>
                <a:lnTo>
                  <a:pt x="9403" y="4670"/>
                </a:lnTo>
                <a:lnTo>
                  <a:pt x="9825" y="4420"/>
                </a:lnTo>
                <a:lnTo>
                  <a:pt x="10176" y="4170"/>
                </a:lnTo>
                <a:lnTo>
                  <a:pt x="10545" y="3503"/>
                </a:lnTo>
                <a:lnTo>
                  <a:pt x="11160" y="3086"/>
                </a:lnTo>
                <a:lnTo>
                  <a:pt x="11600" y="3419"/>
                </a:lnTo>
                <a:lnTo>
                  <a:pt x="11881" y="4587"/>
                </a:lnTo>
                <a:lnTo>
                  <a:pt x="12162" y="5254"/>
                </a:lnTo>
                <a:lnTo>
                  <a:pt x="12373" y="4754"/>
                </a:lnTo>
                <a:lnTo>
                  <a:pt x="12672" y="5004"/>
                </a:lnTo>
                <a:lnTo>
                  <a:pt x="13023" y="6005"/>
                </a:lnTo>
                <a:lnTo>
                  <a:pt x="13322" y="7339"/>
                </a:lnTo>
                <a:lnTo>
                  <a:pt x="13586" y="9007"/>
                </a:lnTo>
                <a:lnTo>
                  <a:pt x="14007" y="9591"/>
                </a:lnTo>
                <a:lnTo>
                  <a:pt x="14341" y="10675"/>
                </a:lnTo>
                <a:lnTo>
                  <a:pt x="14552" y="11592"/>
                </a:lnTo>
                <a:lnTo>
                  <a:pt x="14869" y="12593"/>
                </a:lnTo>
                <a:lnTo>
                  <a:pt x="15220" y="12259"/>
                </a:lnTo>
                <a:lnTo>
                  <a:pt x="15449" y="11759"/>
                </a:lnTo>
                <a:lnTo>
                  <a:pt x="15888" y="11759"/>
                </a:lnTo>
                <a:lnTo>
                  <a:pt x="16117" y="10508"/>
                </a:lnTo>
                <a:lnTo>
                  <a:pt x="16310" y="10675"/>
                </a:lnTo>
                <a:lnTo>
                  <a:pt x="16450" y="10675"/>
                </a:lnTo>
                <a:lnTo>
                  <a:pt x="16626" y="11175"/>
                </a:lnTo>
                <a:lnTo>
                  <a:pt x="16820" y="11592"/>
                </a:lnTo>
                <a:lnTo>
                  <a:pt x="16960" y="10758"/>
                </a:lnTo>
                <a:lnTo>
                  <a:pt x="17118" y="10508"/>
                </a:lnTo>
                <a:lnTo>
                  <a:pt x="17241" y="10842"/>
                </a:lnTo>
                <a:lnTo>
                  <a:pt x="17382" y="10341"/>
                </a:lnTo>
                <a:lnTo>
                  <a:pt x="17663" y="11008"/>
                </a:lnTo>
                <a:lnTo>
                  <a:pt x="17839" y="12176"/>
                </a:lnTo>
                <a:lnTo>
                  <a:pt x="18015" y="12259"/>
                </a:lnTo>
                <a:lnTo>
                  <a:pt x="18138" y="12426"/>
                </a:lnTo>
                <a:lnTo>
                  <a:pt x="18296" y="12009"/>
                </a:lnTo>
                <a:lnTo>
                  <a:pt x="18419" y="11509"/>
                </a:lnTo>
                <a:lnTo>
                  <a:pt x="18524" y="11342"/>
                </a:lnTo>
                <a:lnTo>
                  <a:pt x="18683" y="10842"/>
                </a:lnTo>
                <a:lnTo>
                  <a:pt x="18876" y="10842"/>
                </a:lnTo>
                <a:lnTo>
                  <a:pt x="19052" y="11592"/>
                </a:lnTo>
                <a:lnTo>
                  <a:pt x="19315" y="12176"/>
                </a:lnTo>
                <a:lnTo>
                  <a:pt x="19544" y="11592"/>
                </a:lnTo>
                <a:lnTo>
                  <a:pt x="19667" y="11342"/>
                </a:lnTo>
                <a:lnTo>
                  <a:pt x="19825" y="11592"/>
                </a:lnTo>
                <a:lnTo>
                  <a:pt x="19948" y="11759"/>
                </a:lnTo>
                <a:lnTo>
                  <a:pt x="20106" y="12426"/>
                </a:lnTo>
                <a:lnTo>
                  <a:pt x="20282" y="12426"/>
                </a:lnTo>
                <a:lnTo>
                  <a:pt x="20493" y="12176"/>
                </a:lnTo>
                <a:lnTo>
                  <a:pt x="20739" y="11926"/>
                </a:lnTo>
                <a:lnTo>
                  <a:pt x="21038" y="11509"/>
                </a:lnTo>
                <a:lnTo>
                  <a:pt x="21248" y="11926"/>
                </a:lnTo>
                <a:lnTo>
                  <a:pt x="21372" y="12510"/>
                </a:lnTo>
                <a:lnTo>
                  <a:pt x="21459" y="13761"/>
                </a:lnTo>
                <a:lnTo>
                  <a:pt x="21530" y="15762"/>
                </a:lnTo>
                <a:lnTo>
                  <a:pt x="21600" y="18514"/>
                </a:lnTo>
                <a:lnTo>
                  <a:pt x="21600" y="11425"/>
                </a:lnTo>
                <a:lnTo>
                  <a:pt x="21565" y="10508"/>
                </a:lnTo>
                <a:lnTo>
                  <a:pt x="21512" y="9341"/>
                </a:lnTo>
                <a:lnTo>
                  <a:pt x="21407" y="8340"/>
                </a:lnTo>
                <a:lnTo>
                  <a:pt x="21178" y="7923"/>
                </a:lnTo>
                <a:lnTo>
                  <a:pt x="20862" y="7756"/>
                </a:lnTo>
                <a:lnTo>
                  <a:pt x="20598" y="7923"/>
                </a:lnTo>
                <a:lnTo>
                  <a:pt x="20317" y="7589"/>
                </a:lnTo>
                <a:lnTo>
                  <a:pt x="20036" y="8423"/>
                </a:lnTo>
                <a:lnTo>
                  <a:pt x="19755" y="8006"/>
                </a:lnTo>
                <a:lnTo>
                  <a:pt x="19509" y="7756"/>
                </a:lnTo>
                <a:lnTo>
                  <a:pt x="19315" y="7756"/>
                </a:lnTo>
                <a:lnTo>
                  <a:pt x="18823" y="8006"/>
                </a:lnTo>
                <a:lnTo>
                  <a:pt x="18559" y="8173"/>
                </a:lnTo>
                <a:lnTo>
                  <a:pt x="18278" y="7923"/>
                </a:lnTo>
                <a:lnTo>
                  <a:pt x="17997" y="8256"/>
                </a:lnTo>
                <a:lnTo>
                  <a:pt x="17646" y="7923"/>
                </a:lnTo>
                <a:lnTo>
                  <a:pt x="17505" y="7756"/>
                </a:lnTo>
                <a:lnTo>
                  <a:pt x="17241" y="7756"/>
                </a:lnTo>
                <a:lnTo>
                  <a:pt x="16978" y="7589"/>
                </a:lnTo>
                <a:lnTo>
                  <a:pt x="16784" y="8006"/>
                </a:lnTo>
                <a:lnTo>
                  <a:pt x="16626" y="7923"/>
                </a:lnTo>
                <a:lnTo>
                  <a:pt x="16275" y="7756"/>
                </a:lnTo>
                <a:lnTo>
                  <a:pt x="15976" y="8006"/>
                </a:lnTo>
                <a:lnTo>
                  <a:pt x="15712" y="8006"/>
                </a:lnTo>
                <a:lnTo>
                  <a:pt x="15396" y="7589"/>
                </a:lnTo>
                <a:lnTo>
                  <a:pt x="15132" y="8090"/>
                </a:lnTo>
                <a:lnTo>
                  <a:pt x="14921" y="7756"/>
                </a:lnTo>
                <a:lnTo>
                  <a:pt x="14728" y="8256"/>
                </a:lnTo>
                <a:lnTo>
                  <a:pt x="14517" y="8006"/>
                </a:lnTo>
                <a:lnTo>
                  <a:pt x="14271" y="7756"/>
                </a:lnTo>
                <a:lnTo>
                  <a:pt x="14131" y="7339"/>
                </a:lnTo>
                <a:lnTo>
                  <a:pt x="13797" y="5754"/>
                </a:lnTo>
                <a:lnTo>
                  <a:pt x="13428" y="4337"/>
                </a:lnTo>
                <a:lnTo>
                  <a:pt x="13094" y="3336"/>
                </a:lnTo>
                <a:lnTo>
                  <a:pt x="12777" y="2502"/>
                </a:lnTo>
                <a:lnTo>
                  <a:pt x="12303" y="1418"/>
                </a:lnTo>
                <a:lnTo>
                  <a:pt x="11811" y="667"/>
                </a:lnTo>
                <a:lnTo>
                  <a:pt x="11318" y="167"/>
                </a:lnTo>
                <a:lnTo>
                  <a:pt x="10844" y="0"/>
                </a:lnTo>
                <a:lnTo>
                  <a:pt x="10387" y="167"/>
                </a:lnTo>
                <a:lnTo>
                  <a:pt x="9842" y="667"/>
                </a:lnTo>
                <a:lnTo>
                  <a:pt x="9280" y="1418"/>
                </a:lnTo>
                <a:lnTo>
                  <a:pt x="8788" y="2419"/>
                </a:lnTo>
                <a:lnTo>
                  <a:pt x="8331" y="3753"/>
                </a:lnTo>
                <a:lnTo>
                  <a:pt x="7944" y="5254"/>
                </a:lnTo>
                <a:lnTo>
                  <a:pt x="7487" y="7256"/>
                </a:lnTo>
                <a:lnTo>
                  <a:pt x="7013" y="7923"/>
                </a:lnTo>
                <a:lnTo>
                  <a:pt x="6608" y="8256"/>
                </a:lnTo>
                <a:lnTo>
                  <a:pt x="6186" y="8423"/>
                </a:lnTo>
                <a:lnTo>
                  <a:pt x="5765" y="8090"/>
                </a:lnTo>
                <a:lnTo>
                  <a:pt x="4376" y="8090"/>
                </a:lnTo>
                <a:lnTo>
                  <a:pt x="4060" y="8006"/>
                </a:lnTo>
                <a:lnTo>
                  <a:pt x="3164" y="8256"/>
                </a:lnTo>
                <a:lnTo>
                  <a:pt x="2601" y="8090"/>
                </a:lnTo>
                <a:lnTo>
                  <a:pt x="1916" y="7756"/>
                </a:lnTo>
                <a:lnTo>
                  <a:pt x="1072" y="7923"/>
                </a:lnTo>
                <a:lnTo>
                  <a:pt x="562" y="7923"/>
                </a:lnTo>
                <a:lnTo>
                  <a:pt x="334" y="8006"/>
                </a:lnTo>
                <a:lnTo>
                  <a:pt x="176" y="8423"/>
                </a:lnTo>
                <a:lnTo>
                  <a:pt x="35" y="9424"/>
                </a:lnTo>
                <a:lnTo>
                  <a:pt x="0" y="11008"/>
                </a:lnTo>
                <a:lnTo>
                  <a:pt x="0" y="14595"/>
                </a:lnTo>
              </a:path>
            </a:pathLst>
          </a:custGeom>
          <a:solidFill>
            <a:schemeClr val="accent3">
              <a:lumOff val="44000"/>
            </a:schemeClr>
          </a:solidFill>
          <a:ln w="12700">
            <a:miter lim="400000"/>
          </a:ln>
        </p:spPr>
        <p:txBody>
          <a:bodyPr lIns="45719" rIns="45719"/>
          <a:lstStyle/>
          <a:p>
            <a:pPr>
              <a:defRPr>
                <a:solidFill>
                  <a:srgbClr val="FFFFCC"/>
                </a:solidFill>
              </a:defRPr>
            </a:pPr>
            <a:endParaRPr/>
          </a:p>
        </p:txBody>
      </p:sp>
      <p:sp>
        <p:nvSpPr>
          <p:cNvPr id="2711" name="Freeform 14"/>
          <p:cNvSpPr/>
          <p:nvPr/>
        </p:nvSpPr>
        <p:spPr>
          <a:xfrm>
            <a:off x="4191000" y="234949"/>
            <a:ext cx="88901" cy="398464"/>
          </a:xfrm>
          <a:custGeom>
            <a:avLst/>
            <a:gdLst/>
            <a:ahLst/>
            <a:cxnLst>
              <a:cxn ang="0">
                <a:pos x="wd2" y="hd2"/>
              </a:cxn>
              <a:cxn ang="5400000">
                <a:pos x="wd2" y="hd2"/>
              </a:cxn>
              <a:cxn ang="10800000">
                <a:pos x="wd2" y="hd2"/>
              </a:cxn>
              <a:cxn ang="16200000">
                <a:pos x="wd2" y="hd2"/>
              </a:cxn>
            </a:cxnLst>
            <a:rect l="0" t="0" r="r" b="b"/>
            <a:pathLst>
              <a:path w="21600" h="21600" extrusionOk="0">
                <a:moveTo>
                  <a:pt x="5014" y="516"/>
                </a:moveTo>
                <a:lnTo>
                  <a:pt x="6557" y="2151"/>
                </a:lnTo>
                <a:lnTo>
                  <a:pt x="5014" y="2926"/>
                </a:lnTo>
                <a:lnTo>
                  <a:pt x="2314" y="5335"/>
                </a:lnTo>
                <a:lnTo>
                  <a:pt x="386" y="7401"/>
                </a:lnTo>
                <a:lnTo>
                  <a:pt x="0" y="9294"/>
                </a:lnTo>
                <a:lnTo>
                  <a:pt x="1929" y="11618"/>
                </a:lnTo>
                <a:lnTo>
                  <a:pt x="3086" y="13769"/>
                </a:lnTo>
                <a:lnTo>
                  <a:pt x="5014" y="15834"/>
                </a:lnTo>
                <a:lnTo>
                  <a:pt x="10414" y="17211"/>
                </a:lnTo>
                <a:lnTo>
                  <a:pt x="12343" y="18674"/>
                </a:lnTo>
                <a:lnTo>
                  <a:pt x="17357" y="20137"/>
                </a:lnTo>
                <a:lnTo>
                  <a:pt x="21600" y="21600"/>
                </a:lnTo>
                <a:lnTo>
                  <a:pt x="19671" y="20223"/>
                </a:lnTo>
                <a:lnTo>
                  <a:pt x="15429" y="18588"/>
                </a:lnTo>
                <a:lnTo>
                  <a:pt x="16586" y="16867"/>
                </a:lnTo>
                <a:lnTo>
                  <a:pt x="10800" y="14629"/>
                </a:lnTo>
                <a:lnTo>
                  <a:pt x="5786" y="12048"/>
                </a:lnTo>
                <a:lnTo>
                  <a:pt x="4629" y="8089"/>
                </a:lnTo>
                <a:lnTo>
                  <a:pt x="6557" y="5508"/>
                </a:lnTo>
                <a:lnTo>
                  <a:pt x="9643" y="2926"/>
                </a:lnTo>
                <a:lnTo>
                  <a:pt x="10414" y="1033"/>
                </a:lnTo>
                <a:lnTo>
                  <a:pt x="5786" y="0"/>
                </a:lnTo>
                <a:lnTo>
                  <a:pt x="5014" y="516"/>
                </a:lnTo>
              </a:path>
            </a:pathLst>
          </a:custGeom>
          <a:solidFill>
            <a:schemeClr val="accent3">
              <a:lumOff val="44000"/>
            </a:schemeClr>
          </a:solidFill>
          <a:ln w="12700">
            <a:miter lim="400000"/>
          </a:ln>
        </p:spPr>
        <p:txBody>
          <a:bodyPr lIns="45719" rIns="45719"/>
          <a:lstStyle/>
          <a:p>
            <a:pPr>
              <a:defRPr>
                <a:solidFill>
                  <a:srgbClr val="FFFFCC"/>
                </a:solidFill>
              </a:defRPr>
            </a:pPr>
            <a:endParaRPr/>
          </a:p>
        </p:txBody>
      </p:sp>
      <p:grpSp>
        <p:nvGrpSpPr>
          <p:cNvPr id="2717" name="Group 15"/>
          <p:cNvGrpSpPr/>
          <p:nvPr/>
        </p:nvGrpSpPr>
        <p:grpSpPr>
          <a:xfrm>
            <a:off x="63500" y="153987"/>
            <a:ext cx="3433763" cy="519114"/>
            <a:chOff x="0" y="0"/>
            <a:chExt cx="3433762" cy="519112"/>
          </a:xfrm>
        </p:grpSpPr>
        <p:sp>
          <p:nvSpPr>
            <p:cNvPr id="2712" name="Freeform 16"/>
            <p:cNvSpPr/>
            <p:nvPr/>
          </p:nvSpPr>
          <p:spPr>
            <a:xfrm>
              <a:off x="0" y="0"/>
              <a:ext cx="3433763" cy="422276"/>
            </a:xfrm>
            <a:custGeom>
              <a:avLst/>
              <a:gdLst/>
              <a:ahLst/>
              <a:cxnLst>
                <a:cxn ang="0">
                  <a:pos x="wd2" y="hd2"/>
                </a:cxn>
                <a:cxn ang="5400000">
                  <a:pos x="wd2" y="hd2"/>
                </a:cxn>
                <a:cxn ang="10800000">
                  <a:pos x="wd2" y="hd2"/>
                </a:cxn>
                <a:cxn ang="16200000">
                  <a:pos x="wd2" y="hd2"/>
                </a:cxn>
              </a:cxnLst>
              <a:rect l="0" t="0" r="r" b="b"/>
              <a:pathLst>
                <a:path w="21600" h="21600" extrusionOk="0">
                  <a:moveTo>
                    <a:pt x="290" y="244"/>
                  </a:moveTo>
                  <a:lnTo>
                    <a:pt x="459" y="0"/>
                  </a:lnTo>
                  <a:lnTo>
                    <a:pt x="20931" y="0"/>
                  </a:lnTo>
                  <a:lnTo>
                    <a:pt x="21171" y="162"/>
                  </a:lnTo>
                  <a:lnTo>
                    <a:pt x="21340" y="731"/>
                  </a:lnTo>
                  <a:lnTo>
                    <a:pt x="21490" y="2111"/>
                  </a:lnTo>
                  <a:lnTo>
                    <a:pt x="21570" y="3735"/>
                  </a:lnTo>
                  <a:lnTo>
                    <a:pt x="21600" y="5603"/>
                  </a:lnTo>
                  <a:lnTo>
                    <a:pt x="21600" y="21600"/>
                  </a:lnTo>
                  <a:lnTo>
                    <a:pt x="0" y="21600"/>
                  </a:lnTo>
                  <a:lnTo>
                    <a:pt x="0" y="6659"/>
                  </a:lnTo>
                  <a:lnTo>
                    <a:pt x="10" y="4466"/>
                  </a:lnTo>
                  <a:lnTo>
                    <a:pt x="90" y="2355"/>
                  </a:lnTo>
                  <a:lnTo>
                    <a:pt x="160" y="1218"/>
                  </a:lnTo>
                  <a:lnTo>
                    <a:pt x="290" y="244"/>
                  </a:lnTo>
                </a:path>
              </a:pathLst>
            </a:custGeom>
            <a:gradFill flip="none" rotWithShape="1">
              <a:gsLst>
                <a:gs pos="0">
                  <a:srgbClr val="00CCFF"/>
                </a:gs>
                <a:gs pos="100000">
                  <a:schemeClr val="accent3">
                    <a:lumOff val="44000"/>
                  </a:schemeClr>
                </a:gs>
              </a:gsLst>
              <a:lin ang="5400000" scaled="0"/>
            </a:gra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713" name="Freeform 17"/>
            <p:cNvSpPr/>
            <p:nvPr/>
          </p:nvSpPr>
          <p:spPr>
            <a:xfrm>
              <a:off x="0" y="271462"/>
              <a:ext cx="3433763" cy="180976"/>
            </a:xfrm>
            <a:custGeom>
              <a:avLst/>
              <a:gdLst/>
              <a:ahLst/>
              <a:cxnLst>
                <a:cxn ang="0">
                  <a:pos x="wd2" y="hd2"/>
                </a:cxn>
                <a:cxn ang="5400000">
                  <a:pos x="wd2" y="hd2"/>
                </a:cxn>
                <a:cxn ang="10800000">
                  <a:pos x="wd2" y="hd2"/>
                </a:cxn>
                <a:cxn ang="16200000">
                  <a:pos x="wd2" y="hd2"/>
                </a:cxn>
              </a:cxnLst>
              <a:rect l="0" t="0" r="r" b="b"/>
              <a:pathLst>
                <a:path w="21600" h="21600" extrusionOk="0">
                  <a:moveTo>
                    <a:pt x="749" y="6632"/>
                  </a:moveTo>
                  <a:lnTo>
                    <a:pt x="1049" y="7389"/>
                  </a:lnTo>
                  <a:lnTo>
                    <a:pt x="1378" y="6632"/>
                  </a:lnTo>
                  <a:lnTo>
                    <a:pt x="1698" y="7389"/>
                  </a:lnTo>
                  <a:lnTo>
                    <a:pt x="1947" y="9474"/>
                  </a:lnTo>
                  <a:lnTo>
                    <a:pt x="2207" y="10989"/>
                  </a:lnTo>
                  <a:lnTo>
                    <a:pt x="2656" y="9663"/>
                  </a:lnTo>
                  <a:lnTo>
                    <a:pt x="3046" y="8905"/>
                  </a:lnTo>
                  <a:lnTo>
                    <a:pt x="3595" y="8905"/>
                  </a:lnTo>
                  <a:lnTo>
                    <a:pt x="3994" y="7768"/>
                  </a:lnTo>
                  <a:lnTo>
                    <a:pt x="4344" y="8905"/>
                  </a:lnTo>
                  <a:lnTo>
                    <a:pt x="4654" y="10042"/>
                  </a:lnTo>
                  <a:lnTo>
                    <a:pt x="4933" y="10421"/>
                  </a:lnTo>
                  <a:lnTo>
                    <a:pt x="5373" y="8905"/>
                  </a:lnTo>
                  <a:lnTo>
                    <a:pt x="5852" y="8905"/>
                  </a:lnTo>
                  <a:lnTo>
                    <a:pt x="6531" y="9474"/>
                  </a:lnTo>
                  <a:lnTo>
                    <a:pt x="6821" y="11558"/>
                  </a:lnTo>
                  <a:lnTo>
                    <a:pt x="7270" y="10989"/>
                  </a:lnTo>
                  <a:lnTo>
                    <a:pt x="7719" y="7768"/>
                  </a:lnTo>
                  <a:lnTo>
                    <a:pt x="8139" y="6632"/>
                  </a:lnTo>
                  <a:lnTo>
                    <a:pt x="8428" y="7768"/>
                  </a:lnTo>
                  <a:lnTo>
                    <a:pt x="8788" y="10611"/>
                  </a:lnTo>
                  <a:lnTo>
                    <a:pt x="9197" y="11747"/>
                  </a:lnTo>
                  <a:lnTo>
                    <a:pt x="9667" y="9853"/>
                  </a:lnTo>
                  <a:lnTo>
                    <a:pt x="9876" y="9284"/>
                  </a:lnTo>
                  <a:lnTo>
                    <a:pt x="10116" y="10611"/>
                  </a:lnTo>
                  <a:lnTo>
                    <a:pt x="10306" y="8905"/>
                  </a:lnTo>
                  <a:lnTo>
                    <a:pt x="10515" y="6632"/>
                  </a:lnTo>
                  <a:lnTo>
                    <a:pt x="10765" y="4547"/>
                  </a:lnTo>
                  <a:lnTo>
                    <a:pt x="11035" y="3979"/>
                  </a:lnTo>
                  <a:lnTo>
                    <a:pt x="11344" y="4547"/>
                  </a:lnTo>
                  <a:lnTo>
                    <a:pt x="11654" y="3600"/>
                  </a:lnTo>
                  <a:lnTo>
                    <a:pt x="11963" y="2463"/>
                  </a:lnTo>
                  <a:lnTo>
                    <a:pt x="12163" y="2463"/>
                  </a:lnTo>
                  <a:lnTo>
                    <a:pt x="12353" y="2842"/>
                  </a:lnTo>
                  <a:lnTo>
                    <a:pt x="12632" y="5495"/>
                  </a:lnTo>
                  <a:lnTo>
                    <a:pt x="12912" y="5116"/>
                  </a:lnTo>
                  <a:lnTo>
                    <a:pt x="13142" y="7768"/>
                  </a:lnTo>
                  <a:lnTo>
                    <a:pt x="13591" y="7768"/>
                  </a:lnTo>
                  <a:lnTo>
                    <a:pt x="13971" y="6253"/>
                  </a:lnTo>
                  <a:lnTo>
                    <a:pt x="14150" y="8337"/>
                  </a:lnTo>
                  <a:lnTo>
                    <a:pt x="14340" y="10421"/>
                  </a:lnTo>
                  <a:lnTo>
                    <a:pt x="14600" y="9853"/>
                  </a:lnTo>
                  <a:lnTo>
                    <a:pt x="14909" y="10989"/>
                  </a:lnTo>
                  <a:lnTo>
                    <a:pt x="15239" y="9853"/>
                  </a:lnTo>
                  <a:lnTo>
                    <a:pt x="15868" y="10989"/>
                  </a:lnTo>
                  <a:lnTo>
                    <a:pt x="16138" y="12126"/>
                  </a:lnTo>
                  <a:lnTo>
                    <a:pt x="16447" y="9284"/>
                  </a:lnTo>
                  <a:lnTo>
                    <a:pt x="16647" y="9095"/>
                  </a:lnTo>
                  <a:lnTo>
                    <a:pt x="16887" y="10042"/>
                  </a:lnTo>
                  <a:lnTo>
                    <a:pt x="17116" y="9663"/>
                  </a:lnTo>
                  <a:lnTo>
                    <a:pt x="17406" y="6632"/>
                  </a:lnTo>
                  <a:lnTo>
                    <a:pt x="17905" y="5874"/>
                  </a:lnTo>
                  <a:lnTo>
                    <a:pt x="18145" y="6253"/>
                  </a:lnTo>
                  <a:lnTo>
                    <a:pt x="18394" y="6253"/>
                  </a:lnTo>
                  <a:lnTo>
                    <a:pt x="18754" y="2463"/>
                  </a:lnTo>
                  <a:lnTo>
                    <a:pt x="18964" y="1137"/>
                  </a:lnTo>
                  <a:lnTo>
                    <a:pt x="19233" y="1705"/>
                  </a:lnTo>
                  <a:lnTo>
                    <a:pt x="19543" y="5495"/>
                  </a:lnTo>
                  <a:lnTo>
                    <a:pt x="19852" y="3221"/>
                  </a:lnTo>
                  <a:lnTo>
                    <a:pt x="20142" y="0"/>
                  </a:lnTo>
                  <a:lnTo>
                    <a:pt x="20392" y="189"/>
                  </a:lnTo>
                  <a:lnTo>
                    <a:pt x="20681" y="6632"/>
                  </a:lnTo>
                  <a:lnTo>
                    <a:pt x="20901" y="5495"/>
                  </a:lnTo>
                  <a:lnTo>
                    <a:pt x="21221" y="2842"/>
                  </a:lnTo>
                  <a:lnTo>
                    <a:pt x="21470" y="2653"/>
                  </a:lnTo>
                  <a:lnTo>
                    <a:pt x="21600" y="4926"/>
                  </a:lnTo>
                  <a:lnTo>
                    <a:pt x="21600" y="21600"/>
                  </a:lnTo>
                  <a:lnTo>
                    <a:pt x="9077" y="16863"/>
                  </a:lnTo>
                  <a:lnTo>
                    <a:pt x="8918" y="17432"/>
                  </a:lnTo>
                  <a:lnTo>
                    <a:pt x="0" y="15537"/>
                  </a:lnTo>
                  <a:lnTo>
                    <a:pt x="0" y="3411"/>
                  </a:lnTo>
                  <a:lnTo>
                    <a:pt x="130" y="5116"/>
                  </a:lnTo>
                  <a:lnTo>
                    <a:pt x="320" y="5874"/>
                  </a:lnTo>
                  <a:lnTo>
                    <a:pt x="559" y="6063"/>
                  </a:lnTo>
                  <a:lnTo>
                    <a:pt x="749" y="6632"/>
                  </a:lnTo>
                </a:path>
              </a:pathLst>
            </a:custGeom>
            <a:solidFill>
              <a:srgbClr val="003300"/>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714" name="Freeform 18"/>
            <p:cNvSpPr/>
            <p:nvPr/>
          </p:nvSpPr>
          <p:spPr>
            <a:xfrm>
              <a:off x="0" y="333375"/>
              <a:ext cx="3433763" cy="185738"/>
            </a:xfrm>
            <a:custGeom>
              <a:avLst/>
              <a:gdLst/>
              <a:ahLst/>
              <a:cxnLst>
                <a:cxn ang="0">
                  <a:pos x="wd2" y="hd2"/>
                </a:cxn>
                <a:cxn ang="5400000">
                  <a:pos x="wd2" y="hd2"/>
                </a:cxn>
                <a:cxn ang="10800000">
                  <a:pos x="wd2" y="hd2"/>
                </a:cxn>
                <a:cxn ang="16200000">
                  <a:pos x="wd2" y="hd2"/>
                </a:cxn>
              </a:cxnLst>
              <a:rect l="0" t="0" r="r" b="b"/>
              <a:pathLst>
                <a:path w="21600" h="21600" extrusionOk="0">
                  <a:moveTo>
                    <a:pt x="290" y="21046"/>
                  </a:moveTo>
                  <a:lnTo>
                    <a:pt x="459" y="21415"/>
                  </a:lnTo>
                  <a:lnTo>
                    <a:pt x="659" y="21600"/>
                  </a:lnTo>
                  <a:lnTo>
                    <a:pt x="20931" y="21600"/>
                  </a:lnTo>
                  <a:lnTo>
                    <a:pt x="21171" y="21231"/>
                  </a:lnTo>
                  <a:lnTo>
                    <a:pt x="21340" y="20862"/>
                  </a:lnTo>
                  <a:lnTo>
                    <a:pt x="21490" y="19569"/>
                  </a:lnTo>
                  <a:lnTo>
                    <a:pt x="21570" y="18092"/>
                  </a:lnTo>
                  <a:lnTo>
                    <a:pt x="21600" y="16615"/>
                  </a:lnTo>
                  <a:lnTo>
                    <a:pt x="21600" y="2400"/>
                  </a:lnTo>
                  <a:lnTo>
                    <a:pt x="21410" y="0"/>
                  </a:lnTo>
                  <a:lnTo>
                    <a:pt x="21310" y="738"/>
                  </a:lnTo>
                  <a:lnTo>
                    <a:pt x="21221" y="3138"/>
                  </a:lnTo>
                  <a:lnTo>
                    <a:pt x="21151" y="5908"/>
                  </a:lnTo>
                  <a:lnTo>
                    <a:pt x="21061" y="5723"/>
                  </a:lnTo>
                  <a:lnTo>
                    <a:pt x="20941" y="5354"/>
                  </a:lnTo>
                  <a:lnTo>
                    <a:pt x="20681" y="4062"/>
                  </a:lnTo>
                  <a:lnTo>
                    <a:pt x="20512" y="2954"/>
                  </a:lnTo>
                  <a:lnTo>
                    <a:pt x="20242" y="2400"/>
                  </a:lnTo>
                  <a:lnTo>
                    <a:pt x="19952" y="3692"/>
                  </a:lnTo>
                  <a:lnTo>
                    <a:pt x="19673" y="5723"/>
                  </a:lnTo>
                  <a:lnTo>
                    <a:pt x="19483" y="4246"/>
                  </a:lnTo>
                  <a:lnTo>
                    <a:pt x="19313" y="4062"/>
                  </a:lnTo>
                  <a:lnTo>
                    <a:pt x="19074" y="2954"/>
                  </a:lnTo>
                  <a:lnTo>
                    <a:pt x="18824" y="3323"/>
                  </a:lnTo>
                  <a:lnTo>
                    <a:pt x="18654" y="4615"/>
                  </a:lnTo>
                  <a:lnTo>
                    <a:pt x="18584" y="6462"/>
                  </a:lnTo>
                  <a:lnTo>
                    <a:pt x="18384" y="5723"/>
                  </a:lnTo>
                  <a:lnTo>
                    <a:pt x="18105" y="5723"/>
                  </a:lnTo>
                  <a:lnTo>
                    <a:pt x="17735" y="4800"/>
                  </a:lnTo>
                  <a:lnTo>
                    <a:pt x="17416" y="6462"/>
                  </a:lnTo>
                  <a:lnTo>
                    <a:pt x="17136" y="4062"/>
                  </a:lnTo>
                  <a:lnTo>
                    <a:pt x="16767" y="5723"/>
                  </a:lnTo>
                  <a:lnTo>
                    <a:pt x="16417" y="9415"/>
                  </a:lnTo>
                  <a:lnTo>
                    <a:pt x="16118" y="8123"/>
                  </a:lnTo>
                  <a:lnTo>
                    <a:pt x="15868" y="6646"/>
                  </a:lnTo>
                  <a:lnTo>
                    <a:pt x="15578" y="5908"/>
                  </a:lnTo>
                  <a:lnTo>
                    <a:pt x="15219" y="6462"/>
                  </a:lnTo>
                  <a:lnTo>
                    <a:pt x="14650" y="7569"/>
                  </a:lnTo>
                  <a:lnTo>
                    <a:pt x="14150" y="6277"/>
                  </a:lnTo>
                  <a:lnTo>
                    <a:pt x="13931" y="7015"/>
                  </a:lnTo>
                  <a:lnTo>
                    <a:pt x="13651" y="5723"/>
                  </a:lnTo>
                  <a:lnTo>
                    <a:pt x="13461" y="4246"/>
                  </a:lnTo>
                  <a:lnTo>
                    <a:pt x="13252" y="4062"/>
                  </a:lnTo>
                  <a:lnTo>
                    <a:pt x="12852" y="4800"/>
                  </a:lnTo>
                  <a:lnTo>
                    <a:pt x="12353" y="7569"/>
                  </a:lnTo>
                  <a:lnTo>
                    <a:pt x="11923" y="5169"/>
                  </a:lnTo>
                  <a:lnTo>
                    <a:pt x="11574" y="5723"/>
                  </a:lnTo>
                  <a:lnTo>
                    <a:pt x="11234" y="8862"/>
                  </a:lnTo>
                  <a:lnTo>
                    <a:pt x="10635" y="6646"/>
                  </a:lnTo>
                  <a:lnTo>
                    <a:pt x="10176" y="7754"/>
                  </a:lnTo>
                  <a:lnTo>
                    <a:pt x="9866" y="6646"/>
                  </a:lnTo>
                  <a:lnTo>
                    <a:pt x="9417" y="7200"/>
                  </a:lnTo>
                  <a:lnTo>
                    <a:pt x="8958" y="8862"/>
                  </a:lnTo>
                  <a:lnTo>
                    <a:pt x="8648" y="8308"/>
                  </a:lnTo>
                  <a:lnTo>
                    <a:pt x="7999" y="7754"/>
                  </a:lnTo>
                  <a:lnTo>
                    <a:pt x="7589" y="8862"/>
                  </a:lnTo>
                  <a:lnTo>
                    <a:pt x="6910" y="8123"/>
                  </a:lnTo>
                  <a:lnTo>
                    <a:pt x="6351" y="7200"/>
                  </a:lnTo>
                  <a:lnTo>
                    <a:pt x="5742" y="5723"/>
                  </a:lnTo>
                  <a:lnTo>
                    <a:pt x="5173" y="7200"/>
                  </a:lnTo>
                  <a:lnTo>
                    <a:pt x="4534" y="4062"/>
                  </a:lnTo>
                  <a:lnTo>
                    <a:pt x="4034" y="4062"/>
                  </a:lnTo>
                  <a:lnTo>
                    <a:pt x="3705" y="6092"/>
                  </a:lnTo>
                  <a:lnTo>
                    <a:pt x="3485" y="4431"/>
                  </a:lnTo>
                  <a:lnTo>
                    <a:pt x="3216" y="5354"/>
                  </a:lnTo>
                  <a:lnTo>
                    <a:pt x="2866" y="5723"/>
                  </a:lnTo>
                  <a:lnTo>
                    <a:pt x="2517" y="6277"/>
                  </a:lnTo>
                  <a:lnTo>
                    <a:pt x="2107" y="7569"/>
                  </a:lnTo>
                  <a:lnTo>
                    <a:pt x="1758" y="6092"/>
                  </a:lnTo>
                  <a:lnTo>
                    <a:pt x="1428" y="6831"/>
                  </a:lnTo>
                  <a:lnTo>
                    <a:pt x="989" y="7385"/>
                  </a:lnTo>
                  <a:lnTo>
                    <a:pt x="709" y="6831"/>
                  </a:lnTo>
                  <a:lnTo>
                    <a:pt x="200" y="6462"/>
                  </a:lnTo>
                  <a:lnTo>
                    <a:pt x="0" y="8123"/>
                  </a:lnTo>
                  <a:lnTo>
                    <a:pt x="20" y="12738"/>
                  </a:lnTo>
                  <a:lnTo>
                    <a:pt x="50" y="16800"/>
                  </a:lnTo>
                  <a:lnTo>
                    <a:pt x="160" y="20308"/>
                  </a:lnTo>
                  <a:lnTo>
                    <a:pt x="290" y="21046"/>
                  </a:lnTo>
                </a:path>
              </a:pathLst>
            </a:custGeom>
            <a:gradFill flip="none" rotWithShape="1">
              <a:gsLst>
                <a:gs pos="0">
                  <a:srgbClr val="CC6600"/>
                </a:gs>
                <a:gs pos="100000">
                  <a:srgbClr val="000000"/>
                </a:gs>
              </a:gsLst>
              <a:lin ang="5400000" scaled="0"/>
            </a:gra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715" name="Freeform 19"/>
            <p:cNvSpPr/>
            <p:nvPr/>
          </p:nvSpPr>
          <p:spPr>
            <a:xfrm>
              <a:off x="19050" y="11112"/>
              <a:ext cx="3379788" cy="241301"/>
            </a:xfrm>
            <a:custGeom>
              <a:avLst/>
              <a:gdLst/>
              <a:ahLst/>
              <a:cxnLst>
                <a:cxn ang="0">
                  <a:pos x="wd2" y="hd2"/>
                </a:cxn>
                <a:cxn ang="5400000">
                  <a:pos x="wd2" y="hd2"/>
                </a:cxn>
                <a:cxn ang="10800000">
                  <a:pos x="wd2" y="hd2"/>
                </a:cxn>
                <a:cxn ang="16200000">
                  <a:pos x="wd2" y="hd2"/>
                </a:cxn>
              </a:cxnLst>
              <a:rect l="0" t="0" r="r" b="b"/>
              <a:pathLst>
                <a:path w="21600" h="21600" extrusionOk="0">
                  <a:moveTo>
                    <a:pt x="0" y="10516"/>
                  </a:moveTo>
                  <a:lnTo>
                    <a:pt x="0" y="21600"/>
                  </a:lnTo>
                  <a:lnTo>
                    <a:pt x="51" y="17337"/>
                  </a:lnTo>
                  <a:lnTo>
                    <a:pt x="71" y="13926"/>
                  </a:lnTo>
                  <a:lnTo>
                    <a:pt x="91" y="7816"/>
                  </a:lnTo>
                  <a:lnTo>
                    <a:pt x="152" y="4832"/>
                  </a:lnTo>
                  <a:lnTo>
                    <a:pt x="284" y="3837"/>
                  </a:lnTo>
                  <a:lnTo>
                    <a:pt x="609" y="3126"/>
                  </a:lnTo>
                  <a:lnTo>
                    <a:pt x="1025" y="3411"/>
                  </a:lnTo>
                  <a:lnTo>
                    <a:pt x="2029" y="3411"/>
                  </a:lnTo>
                  <a:lnTo>
                    <a:pt x="2465" y="3979"/>
                  </a:lnTo>
                  <a:lnTo>
                    <a:pt x="3105" y="3411"/>
                  </a:lnTo>
                  <a:lnTo>
                    <a:pt x="3835" y="3695"/>
                  </a:lnTo>
                  <a:lnTo>
                    <a:pt x="4373" y="3553"/>
                  </a:lnTo>
                  <a:lnTo>
                    <a:pt x="5448" y="3979"/>
                  </a:lnTo>
                  <a:lnTo>
                    <a:pt x="5824" y="3837"/>
                  </a:lnTo>
                  <a:lnTo>
                    <a:pt x="6544" y="3411"/>
                  </a:lnTo>
                  <a:lnTo>
                    <a:pt x="6787" y="4121"/>
                  </a:lnTo>
                  <a:lnTo>
                    <a:pt x="7457" y="3411"/>
                  </a:lnTo>
                  <a:lnTo>
                    <a:pt x="8482" y="3837"/>
                  </a:lnTo>
                  <a:lnTo>
                    <a:pt x="8827" y="4405"/>
                  </a:lnTo>
                  <a:lnTo>
                    <a:pt x="9364" y="3979"/>
                  </a:lnTo>
                  <a:lnTo>
                    <a:pt x="9821" y="4689"/>
                  </a:lnTo>
                  <a:lnTo>
                    <a:pt x="10206" y="4689"/>
                  </a:lnTo>
                  <a:lnTo>
                    <a:pt x="10957" y="3979"/>
                  </a:lnTo>
                  <a:lnTo>
                    <a:pt x="11667" y="4405"/>
                  </a:lnTo>
                  <a:lnTo>
                    <a:pt x="12296" y="5400"/>
                  </a:lnTo>
                  <a:lnTo>
                    <a:pt x="12499" y="5542"/>
                  </a:lnTo>
                  <a:lnTo>
                    <a:pt x="13352" y="4974"/>
                  </a:lnTo>
                  <a:lnTo>
                    <a:pt x="14153" y="4547"/>
                  </a:lnTo>
                  <a:lnTo>
                    <a:pt x="14346" y="4263"/>
                  </a:lnTo>
                  <a:lnTo>
                    <a:pt x="14650" y="4405"/>
                  </a:lnTo>
                  <a:lnTo>
                    <a:pt x="15482" y="4832"/>
                  </a:lnTo>
                  <a:lnTo>
                    <a:pt x="16121" y="4121"/>
                  </a:lnTo>
                  <a:lnTo>
                    <a:pt x="16446" y="4263"/>
                  </a:lnTo>
                  <a:lnTo>
                    <a:pt x="16963" y="4405"/>
                  </a:lnTo>
                  <a:lnTo>
                    <a:pt x="17390" y="3837"/>
                  </a:lnTo>
                  <a:lnTo>
                    <a:pt x="17684" y="3411"/>
                  </a:lnTo>
                  <a:lnTo>
                    <a:pt x="18069" y="4263"/>
                  </a:lnTo>
                  <a:lnTo>
                    <a:pt x="18881" y="4547"/>
                  </a:lnTo>
                  <a:lnTo>
                    <a:pt x="19419" y="3411"/>
                  </a:lnTo>
                  <a:lnTo>
                    <a:pt x="20200" y="4405"/>
                  </a:lnTo>
                  <a:lnTo>
                    <a:pt x="21052" y="4405"/>
                  </a:lnTo>
                  <a:lnTo>
                    <a:pt x="21245" y="6253"/>
                  </a:lnTo>
                  <a:lnTo>
                    <a:pt x="21367" y="7247"/>
                  </a:lnTo>
                  <a:lnTo>
                    <a:pt x="21458" y="9095"/>
                  </a:lnTo>
                  <a:lnTo>
                    <a:pt x="21529" y="12363"/>
                  </a:lnTo>
                  <a:lnTo>
                    <a:pt x="21600" y="16626"/>
                  </a:lnTo>
                  <a:lnTo>
                    <a:pt x="21600" y="5542"/>
                  </a:lnTo>
                  <a:lnTo>
                    <a:pt x="21559" y="3979"/>
                  </a:lnTo>
                  <a:lnTo>
                    <a:pt x="21509" y="2132"/>
                  </a:lnTo>
                  <a:lnTo>
                    <a:pt x="21204" y="995"/>
                  </a:lnTo>
                  <a:lnTo>
                    <a:pt x="20027" y="711"/>
                  </a:lnTo>
                  <a:lnTo>
                    <a:pt x="19753" y="142"/>
                  </a:lnTo>
                  <a:lnTo>
                    <a:pt x="18830" y="142"/>
                  </a:lnTo>
                  <a:lnTo>
                    <a:pt x="18556" y="426"/>
                  </a:lnTo>
                  <a:lnTo>
                    <a:pt x="17998" y="426"/>
                  </a:lnTo>
                  <a:lnTo>
                    <a:pt x="17582" y="284"/>
                  </a:lnTo>
                  <a:lnTo>
                    <a:pt x="16821" y="995"/>
                  </a:lnTo>
                  <a:lnTo>
                    <a:pt x="15239" y="426"/>
                  </a:lnTo>
                  <a:lnTo>
                    <a:pt x="14742" y="711"/>
                  </a:lnTo>
                  <a:lnTo>
                    <a:pt x="13869" y="1279"/>
                  </a:lnTo>
                  <a:lnTo>
                    <a:pt x="13311" y="853"/>
                  </a:lnTo>
                  <a:lnTo>
                    <a:pt x="12753" y="711"/>
                  </a:lnTo>
                  <a:lnTo>
                    <a:pt x="12296" y="711"/>
                  </a:lnTo>
                  <a:lnTo>
                    <a:pt x="11809" y="1137"/>
                  </a:lnTo>
                  <a:lnTo>
                    <a:pt x="11515" y="568"/>
                  </a:lnTo>
                  <a:lnTo>
                    <a:pt x="10460" y="711"/>
                  </a:lnTo>
                  <a:lnTo>
                    <a:pt x="10146" y="711"/>
                  </a:lnTo>
                  <a:lnTo>
                    <a:pt x="9588" y="568"/>
                  </a:lnTo>
                  <a:lnTo>
                    <a:pt x="8492" y="853"/>
                  </a:lnTo>
                  <a:lnTo>
                    <a:pt x="7518" y="568"/>
                  </a:lnTo>
                  <a:lnTo>
                    <a:pt x="6615" y="568"/>
                  </a:lnTo>
                  <a:lnTo>
                    <a:pt x="6189" y="711"/>
                  </a:lnTo>
                  <a:lnTo>
                    <a:pt x="5773" y="284"/>
                  </a:lnTo>
                  <a:lnTo>
                    <a:pt x="4373" y="284"/>
                  </a:lnTo>
                  <a:lnTo>
                    <a:pt x="3165" y="568"/>
                  </a:lnTo>
                  <a:lnTo>
                    <a:pt x="2597" y="284"/>
                  </a:lnTo>
                  <a:lnTo>
                    <a:pt x="1928" y="568"/>
                  </a:lnTo>
                  <a:lnTo>
                    <a:pt x="1086" y="0"/>
                  </a:lnTo>
                  <a:lnTo>
                    <a:pt x="568" y="0"/>
                  </a:lnTo>
                  <a:lnTo>
                    <a:pt x="345" y="142"/>
                  </a:lnTo>
                  <a:lnTo>
                    <a:pt x="193" y="711"/>
                  </a:lnTo>
                  <a:lnTo>
                    <a:pt x="51" y="2416"/>
                  </a:lnTo>
                  <a:lnTo>
                    <a:pt x="10" y="4974"/>
                  </a:lnTo>
                  <a:lnTo>
                    <a:pt x="0" y="7532"/>
                  </a:lnTo>
                  <a:lnTo>
                    <a:pt x="0" y="10516"/>
                  </a:lnTo>
                </a:path>
              </a:pathLst>
            </a:custGeom>
            <a:solidFill>
              <a:schemeClr val="accent3">
                <a:lumOff val="44000"/>
              </a:schemeClr>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716" name="Freeform 20"/>
            <p:cNvSpPr/>
            <p:nvPr/>
          </p:nvSpPr>
          <p:spPr>
            <a:xfrm>
              <a:off x="26987" y="396875"/>
              <a:ext cx="3376614" cy="96838"/>
            </a:xfrm>
            <a:custGeom>
              <a:avLst/>
              <a:gdLst/>
              <a:ahLst/>
              <a:cxnLst>
                <a:cxn ang="0">
                  <a:pos x="wd2" y="hd2"/>
                </a:cxn>
                <a:cxn ang="5400000">
                  <a:pos x="wd2" y="hd2"/>
                </a:cxn>
                <a:cxn ang="10800000">
                  <a:pos x="wd2" y="hd2"/>
                </a:cxn>
                <a:cxn ang="16200000">
                  <a:pos x="wd2" y="hd2"/>
                </a:cxn>
              </a:cxnLst>
              <a:rect l="0" t="0" r="r" b="b"/>
              <a:pathLst>
                <a:path w="21600" h="21600" extrusionOk="0">
                  <a:moveTo>
                    <a:pt x="0" y="10977"/>
                  </a:moveTo>
                  <a:lnTo>
                    <a:pt x="0" y="0"/>
                  </a:lnTo>
                  <a:lnTo>
                    <a:pt x="61" y="4249"/>
                  </a:lnTo>
                  <a:lnTo>
                    <a:pt x="71" y="7436"/>
                  </a:lnTo>
                  <a:lnTo>
                    <a:pt x="81" y="13810"/>
                  </a:lnTo>
                  <a:lnTo>
                    <a:pt x="152" y="16643"/>
                  </a:lnTo>
                  <a:lnTo>
                    <a:pt x="274" y="17351"/>
                  </a:lnTo>
                  <a:lnTo>
                    <a:pt x="406" y="16643"/>
                  </a:lnTo>
                  <a:lnTo>
                    <a:pt x="599" y="16643"/>
                  </a:lnTo>
                  <a:lnTo>
                    <a:pt x="924" y="16289"/>
                  </a:lnTo>
                  <a:lnTo>
                    <a:pt x="1117" y="16643"/>
                  </a:lnTo>
                  <a:lnTo>
                    <a:pt x="1290" y="16643"/>
                  </a:lnTo>
                  <a:lnTo>
                    <a:pt x="1645" y="16997"/>
                  </a:lnTo>
                  <a:lnTo>
                    <a:pt x="1777" y="16997"/>
                  </a:lnTo>
                  <a:lnTo>
                    <a:pt x="1950" y="17351"/>
                  </a:lnTo>
                  <a:lnTo>
                    <a:pt x="2224" y="16643"/>
                  </a:lnTo>
                  <a:lnTo>
                    <a:pt x="2518" y="16289"/>
                  </a:lnTo>
                  <a:lnTo>
                    <a:pt x="2884" y="15934"/>
                  </a:lnTo>
                  <a:lnTo>
                    <a:pt x="3321" y="17351"/>
                  </a:lnTo>
                  <a:lnTo>
                    <a:pt x="3889" y="17705"/>
                  </a:lnTo>
                  <a:lnTo>
                    <a:pt x="4194" y="17351"/>
                  </a:lnTo>
                  <a:lnTo>
                    <a:pt x="4377" y="17705"/>
                  </a:lnTo>
                  <a:lnTo>
                    <a:pt x="4864" y="17705"/>
                  </a:lnTo>
                  <a:lnTo>
                    <a:pt x="5037" y="16643"/>
                  </a:lnTo>
                  <a:lnTo>
                    <a:pt x="5250" y="17705"/>
                  </a:lnTo>
                  <a:lnTo>
                    <a:pt x="5829" y="17351"/>
                  </a:lnTo>
                  <a:lnTo>
                    <a:pt x="6550" y="18059"/>
                  </a:lnTo>
                  <a:lnTo>
                    <a:pt x="6794" y="17351"/>
                  </a:lnTo>
                  <a:lnTo>
                    <a:pt x="7362" y="16643"/>
                  </a:lnTo>
                  <a:lnTo>
                    <a:pt x="7738" y="16289"/>
                  </a:lnTo>
                  <a:lnTo>
                    <a:pt x="8175" y="16997"/>
                  </a:lnTo>
                  <a:lnTo>
                    <a:pt x="8480" y="17351"/>
                  </a:lnTo>
                  <a:lnTo>
                    <a:pt x="8825" y="16997"/>
                  </a:lnTo>
                  <a:lnTo>
                    <a:pt x="9434" y="17705"/>
                  </a:lnTo>
                  <a:lnTo>
                    <a:pt x="9830" y="16643"/>
                  </a:lnTo>
                  <a:lnTo>
                    <a:pt x="10206" y="16643"/>
                  </a:lnTo>
                  <a:lnTo>
                    <a:pt x="10602" y="15580"/>
                  </a:lnTo>
                  <a:lnTo>
                    <a:pt x="11100" y="16643"/>
                  </a:lnTo>
                  <a:lnTo>
                    <a:pt x="11750" y="15934"/>
                  </a:lnTo>
                  <a:lnTo>
                    <a:pt x="12491" y="15934"/>
                  </a:lnTo>
                  <a:lnTo>
                    <a:pt x="13151" y="16643"/>
                  </a:lnTo>
                  <a:lnTo>
                    <a:pt x="13547" y="15226"/>
                  </a:lnTo>
                  <a:lnTo>
                    <a:pt x="13984" y="15580"/>
                  </a:lnTo>
                  <a:lnTo>
                    <a:pt x="14156" y="16643"/>
                  </a:lnTo>
                  <a:lnTo>
                    <a:pt x="14339" y="16997"/>
                  </a:lnTo>
                  <a:lnTo>
                    <a:pt x="14918" y="16643"/>
                  </a:lnTo>
                  <a:lnTo>
                    <a:pt x="15426" y="16997"/>
                  </a:lnTo>
                  <a:lnTo>
                    <a:pt x="16116" y="17351"/>
                  </a:lnTo>
                  <a:lnTo>
                    <a:pt x="16309" y="16997"/>
                  </a:lnTo>
                  <a:lnTo>
                    <a:pt x="16441" y="16997"/>
                  </a:lnTo>
                  <a:lnTo>
                    <a:pt x="16614" y="16289"/>
                  </a:lnTo>
                  <a:lnTo>
                    <a:pt x="16959" y="16997"/>
                  </a:lnTo>
                  <a:lnTo>
                    <a:pt x="17122" y="17351"/>
                  </a:lnTo>
                  <a:lnTo>
                    <a:pt x="17243" y="16643"/>
                  </a:lnTo>
                  <a:lnTo>
                    <a:pt x="17386" y="17351"/>
                  </a:lnTo>
                  <a:lnTo>
                    <a:pt x="17660" y="16643"/>
                  </a:lnTo>
                  <a:lnTo>
                    <a:pt x="18096" y="17351"/>
                  </a:lnTo>
                  <a:lnTo>
                    <a:pt x="18523" y="15934"/>
                  </a:lnTo>
                  <a:lnTo>
                    <a:pt x="18696" y="16643"/>
                  </a:lnTo>
                  <a:lnTo>
                    <a:pt x="18878" y="16643"/>
                  </a:lnTo>
                  <a:lnTo>
                    <a:pt x="19671" y="15934"/>
                  </a:lnTo>
                  <a:lnTo>
                    <a:pt x="20442" y="16643"/>
                  </a:lnTo>
                  <a:lnTo>
                    <a:pt x="21041" y="15934"/>
                  </a:lnTo>
                  <a:lnTo>
                    <a:pt x="21245" y="15226"/>
                  </a:lnTo>
                  <a:lnTo>
                    <a:pt x="21366" y="14164"/>
                  </a:lnTo>
                  <a:lnTo>
                    <a:pt x="21458" y="12039"/>
                  </a:lnTo>
                  <a:lnTo>
                    <a:pt x="21529" y="9207"/>
                  </a:lnTo>
                  <a:lnTo>
                    <a:pt x="21600" y="4603"/>
                  </a:lnTo>
                  <a:lnTo>
                    <a:pt x="21600" y="15934"/>
                  </a:lnTo>
                  <a:lnTo>
                    <a:pt x="21570" y="17351"/>
                  </a:lnTo>
                  <a:lnTo>
                    <a:pt x="21509" y="19121"/>
                  </a:lnTo>
                  <a:lnTo>
                    <a:pt x="21397" y="20538"/>
                  </a:lnTo>
                  <a:lnTo>
                    <a:pt x="20605" y="21600"/>
                  </a:lnTo>
                  <a:lnTo>
                    <a:pt x="20026" y="20538"/>
                  </a:lnTo>
                  <a:lnTo>
                    <a:pt x="19752" y="21246"/>
                  </a:lnTo>
                  <a:lnTo>
                    <a:pt x="18828" y="21246"/>
                  </a:lnTo>
                  <a:lnTo>
                    <a:pt x="18564" y="20892"/>
                  </a:lnTo>
                  <a:lnTo>
                    <a:pt x="18279" y="21600"/>
                  </a:lnTo>
                  <a:lnTo>
                    <a:pt x="17995" y="20892"/>
                  </a:lnTo>
                  <a:lnTo>
                    <a:pt x="17660" y="21600"/>
                  </a:lnTo>
                  <a:lnTo>
                    <a:pt x="16786" y="21246"/>
                  </a:lnTo>
                  <a:lnTo>
                    <a:pt x="16533" y="20184"/>
                  </a:lnTo>
                  <a:lnTo>
                    <a:pt x="15710" y="21246"/>
                  </a:lnTo>
                  <a:lnTo>
                    <a:pt x="15162" y="19830"/>
                  </a:lnTo>
                  <a:lnTo>
                    <a:pt x="14522" y="21246"/>
                  </a:lnTo>
                  <a:lnTo>
                    <a:pt x="14034" y="20538"/>
                  </a:lnTo>
                  <a:lnTo>
                    <a:pt x="13567" y="21246"/>
                  </a:lnTo>
                  <a:lnTo>
                    <a:pt x="13303" y="20538"/>
                  </a:lnTo>
                  <a:lnTo>
                    <a:pt x="12755" y="20538"/>
                  </a:lnTo>
                  <a:lnTo>
                    <a:pt x="12542" y="20184"/>
                  </a:lnTo>
                  <a:lnTo>
                    <a:pt x="12308" y="20892"/>
                  </a:lnTo>
                  <a:lnTo>
                    <a:pt x="12064" y="20184"/>
                  </a:lnTo>
                  <a:lnTo>
                    <a:pt x="11810" y="20184"/>
                  </a:lnTo>
                  <a:lnTo>
                    <a:pt x="11516" y="20892"/>
                  </a:lnTo>
                  <a:lnTo>
                    <a:pt x="11232" y="21246"/>
                  </a:lnTo>
                  <a:lnTo>
                    <a:pt x="10917" y="21246"/>
                  </a:lnTo>
                  <a:lnTo>
                    <a:pt x="10460" y="20892"/>
                  </a:lnTo>
                  <a:lnTo>
                    <a:pt x="10135" y="21246"/>
                  </a:lnTo>
                  <a:lnTo>
                    <a:pt x="9861" y="20892"/>
                  </a:lnTo>
                  <a:lnTo>
                    <a:pt x="9597" y="20892"/>
                  </a:lnTo>
                  <a:lnTo>
                    <a:pt x="8987" y="21600"/>
                  </a:lnTo>
                  <a:lnTo>
                    <a:pt x="8500" y="20538"/>
                  </a:lnTo>
                  <a:lnTo>
                    <a:pt x="7962" y="21600"/>
                  </a:lnTo>
                  <a:lnTo>
                    <a:pt x="7515" y="20892"/>
                  </a:lnTo>
                  <a:lnTo>
                    <a:pt x="7027" y="21600"/>
                  </a:lnTo>
                  <a:lnTo>
                    <a:pt x="6621" y="20892"/>
                  </a:lnTo>
                  <a:lnTo>
                    <a:pt x="6184" y="20538"/>
                  </a:lnTo>
                  <a:lnTo>
                    <a:pt x="5778" y="20892"/>
                  </a:lnTo>
                  <a:lnTo>
                    <a:pt x="4377" y="20892"/>
                  </a:lnTo>
                  <a:lnTo>
                    <a:pt x="4072" y="21246"/>
                  </a:lnTo>
                  <a:lnTo>
                    <a:pt x="3158" y="20892"/>
                  </a:lnTo>
                  <a:lnTo>
                    <a:pt x="2600" y="20892"/>
                  </a:lnTo>
                  <a:lnTo>
                    <a:pt x="1046" y="20538"/>
                  </a:lnTo>
                  <a:lnTo>
                    <a:pt x="193" y="20538"/>
                  </a:lnTo>
                  <a:lnTo>
                    <a:pt x="41" y="19121"/>
                  </a:lnTo>
                  <a:lnTo>
                    <a:pt x="10" y="16289"/>
                  </a:lnTo>
                  <a:lnTo>
                    <a:pt x="0" y="13810"/>
                  </a:lnTo>
                  <a:lnTo>
                    <a:pt x="0" y="10977"/>
                  </a:lnTo>
                </a:path>
              </a:pathLst>
            </a:custGeom>
            <a:solidFill>
              <a:srgbClr val="000066"/>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grpSp>
      <p:grpSp>
        <p:nvGrpSpPr>
          <p:cNvPr id="2723" name="Group 21"/>
          <p:cNvGrpSpPr/>
          <p:nvPr/>
        </p:nvGrpSpPr>
        <p:grpSpPr>
          <a:xfrm>
            <a:off x="5646737" y="153987"/>
            <a:ext cx="3433764" cy="550864"/>
            <a:chOff x="0" y="0"/>
            <a:chExt cx="3433762" cy="550862"/>
          </a:xfrm>
        </p:grpSpPr>
        <p:sp>
          <p:nvSpPr>
            <p:cNvPr id="2718" name="Freeform 22"/>
            <p:cNvSpPr/>
            <p:nvPr/>
          </p:nvSpPr>
          <p:spPr>
            <a:xfrm>
              <a:off x="0" y="0"/>
              <a:ext cx="3433763" cy="449263"/>
            </a:xfrm>
            <a:custGeom>
              <a:avLst/>
              <a:gdLst/>
              <a:ahLst/>
              <a:cxnLst>
                <a:cxn ang="0">
                  <a:pos x="wd2" y="hd2"/>
                </a:cxn>
                <a:cxn ang="5400000">
                  <a:pos x="wd2" y="hd2"/>
                </a:cxn>
                <a:cxn ang="10800000">
                  <a:pos x="wd2" y="hd2"/>
                </a:cxn>
                <a:cxn ang="16200000">
                  <a:pos x="wd2" y="hd2"/>
                </a:cxn>
              </a:cxnLst>
              <a:rect l="0" t="0" r="r" b="b"/>
              <a:pathLst>
                <a:path w="21600" h="21600" extrusionOk="0">
                  <a:moveTo>
                    <a:pt x="290" y="305"/>
                  </a:moveTo>
                  <a:lnTo>
                    <a:pt x="459" y="0"/>
                  </a:lnTo>
                  <a:lnTo>
                    <a:pt x="20931" y="0"/>
                  </a:lnTo>
                  <a:lnTo>
                    <a:pt x="21171" y="229"/>
                  </a:lnTo>
                  <a:lnTo>
                    <a:pt x="21340" y="763"/>
                  </a:lnTo>
                  <a:lnTo>
                    <a:pt x="21490" y="2137"/>
                  </a:lnTo>
                  <a:lnTo>
                    <a:pt x="21570" y="3740"/>
                  </a:lnTo>
                  <a:lnTo>
                    <a:pt x="21600" y="5572"/>
                  </a:lnTo>
                  <a:lnTo>
                    <a:pt x="21600" y="21600"/>
                  </a:lnTo>
                  <a:lnTo>
                    <a:pt x="0" y="21600"/>
                  </a:lnTo>
                  <a:lnTo>
                    <a:pt x="0" y="6640"/>
                  </a:lnTo>
                  <a:lnTo>
                    <a:pt x="10" y="4503"/>
                  </a:lnTo>
                  <a:lnTo>
                    <a:pt x="90" y="2366"/>
                  </a:lnTo>
                  <a:lnTo>
                    <a:pt x="160" y="1221"/>
                  </a:lnTo>
                  <a:lnTo>
                    <a:pt x="290" y="305"/>
                  </a:lnTo>
                </a:path>
              </a:pathLst>
            </a:custGeom>
            <a:gradFill flip="none" rotWithShape="1">
              <a:gsLst>
                <a:gs pos="0">
                  <a:srgbClr val="00CCFF"/>
                </a:gs>
                <a:gs pos="100000">
                  <a:schemeClr val="accent3">
                    <a:lumOff val="44000"/>
                  </a:schemeClr>
                </a:gs>
              </a:gsLst>
              <a:lin ang="5400000" scaled="0"/>
            </a:gra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719" name="Freeform 23"/>
            <p:cNvSpPr/>
            <p:nvPr/>
          </p:nvSpPr>
          <p:spPr>
            <a:xfrm>
              <a:off x="0" y="287337"/>
              <a:ext cx="3433763" cy="193676"/>
            </a:xfrm>
            <a:custGeom>
              <a:avLst/>
              <a:gdLst/>
              <a:ahLst/>
              <a:cxnLst>
                <a:cxn ang="0">
                  <a:pos x="wd2" y="hd2"/>
                </a:cxn>
                <a:cxn ang="5400000">
                  <a:pos x="wd2" y="hd2"/>
                </a:cxn>
                <a:cxn ang="10800000">
                  <a:pos x="wd2" y="hd2"/>
                </a:cxn>
                <a:cxn ang="16200000">
                  <a:pos x="wd2" y="hd2"/>
                </a:cxn>
              </a:cxnLst>
              <a:rect l="0" t="0" r="r" b="b"/>
              <a:pathLst>
                <a:path w="21600" h="21600" extrusionOk="0">
                  <a:moveTo>
                    <a:pt x="749" y="6728"/>
                  </a:moveTo>
                  <a:lnTo>
                    <a:pt x="1049" y="7436"/>
                  </a:lnTo>
                  <a:lnTo>
                    <a:pt x="1378" y="6728"/>
                  </a:lnTo>
                  <a:lnTo>
                    <a:pt x="1698" y="7436"/>
                  </a:lnTo>
                  <a:lnTo>
                    <a:pt x="1947" y="9384"/>
                  </a:lnTo>
                  <a:lnTo>
                    <a:pt x="2207" y="11154"/>
                  </a:lnTo>
                  <a:lnTo>
                    <a:pt x="2656" y="9561"/>
                  </a:lnTo>
                  <a:lnTo>
                    <a:pt x="3046" y="8852"/>
                  </a:lnTo>
                  <a:lnTo>
                    <a:pt x="3595" y="8852"/>
                  </a:lnTo>
                  <a:lnTo>
                    <a:pt x="3994" y="7790"/>
                  </a:lnTo>
                  <a:lnTo>
                    <a:pt x="4344" y="8852"/>
                  </a:lnTo>
                  <a:lnTo>
                    <a:pt x="4654" y="10092"/>
                  </a:lnTo>
                  <a:lnTo>
                    <a:pt x="4933" y="10446"/>
                  </a:lnTo>
                  <a:lnTo>
                    <a:pt x="5373" y="8852"/>
                  </a:lnTo>
                  <a:lnTo>
                    <a:pt x="5852" y="8852"/>
                  </a:lnTo>
                  <a:lnTo>
                    <a:pt x="6531" y="9561"/>
                  </a:lnTo>
                  <a:lnTo>
                    <a:pt x="6821" y="11508"/>
                  </a:lnTo>
                  <a:lnTo>
                    <a:pt x="7270" y="11154"/>
                  </a:lnTo>
                  <a:lnTo>
                    <a:pt x="7719" y="7790"/>
                  </a:lnTo>
                  <a:lnTo>
                    <a:pt x="8139" y="6728"/>
                  </a:lnTo>
                  <a:lnTo>
                    <a:pt x="8428" y="7790"/>
                  </a:lnTo>
                  <a:lnTo>
                    <a:pt x="8788" y="10623"/>
                  </a:lnTo>
                  <a:lnTo>
                    <a:pt x="9197" y="11685"/>
                  </a:lnTo>
                  <a:lnTo>
                    <a:pt x="9667" y="9915"/>
                  </a:lnTo>
                  <a:lnTo>
                    <a:pt x="9876" y="9207"/>
                  </a:lnTo>
                  <a:lnTo>
                    <a:pt x="10116" y="10623"/>
                  </a:lnTo>
                  <a:lnTo>
                    <a:pt x="10306" y="8852"/>
                  </a:lnTo>
                  <a:lnTo>
                    <a:pt x="10515" y="6728"/>
                  </a:lnTo>
                  <a:lnTo>
                    <a:pt x="10765" y="4603"/>
                  </a:lnTo>
                  <a:lnTo>
                    <a:pt x="11035" y="3895"/>
                  </a:lnTo>
                  <a:lnTo>
                    <a:pt x="11344" y="4603"/>
                  </a:lnTo>
                  <a:lnTo>
                    <a:pt x="11654" y="3718"/>
                  </a:lnTo>
                  <a:lnTo>
                    <a:pt x="11963" y="2479"/>
                  </a:lnTo>
                  <a:lnTo>
                    <a:pt x="12163" y="2479"/>
                  </a:lnTo>
                  <a:lnTo>
                    <a:pt x="12353" y="2833"/>
                  </a:lnTo>
                  <a:lnTo>
                    <a:pt x="12632" y="5666"/>
                  </a:lnTo>
                  <a:lnTo>
                    <a:pt x="12912" y="5134"/>
                  </a:lnTo>
                  <a:lnTo>
                    <a:pt x="13142" y="7790"/>
                  </a:lnTo>
                  <a:lnTo>
                    <a:pt x="13591" y="7790"/>
                  </a:lnTo>
                  <a:lnTo>
                    <a:pt x="13971" y="6197"/>
                  </a:lnTo>
                  <a:lnTo>
                    <a:pt x="14150" y="8321"/>
                  </a:lnTo>
                  <a:lnTo>
                    <a:pt x="14340" y="10446"/>
                  </a:lnTo>
                  <a:lnTo>
                    <a:pt x="14600" y="9915"/>
                  </a:lnTo>
                  <a:lnTo>
                    <a:pt x="14909" y="11154"/>
                  </a:lnTo>
                  <a:lnTo>
                    <a:pt x="15239" y="9915"/>
                  </a:lnTo>
                  <a:lnTo>
                    <a:pt x="15868" y="11154"/>
                  </a:lnTo>
                  <a:lnTo>
                    <a:pt x="16138" y="12216"/>
                  </a:lnTo>
                  <a:lnTo>
                    <a:pt x="16447" y="9207"/>
                  </a:lnTo>
                  <a:lnTo>
                    <a:pt x="16647" y="9030"/>
                  </a:lnTo>
                  <a:lnTo>
                    <a:pt x="16887" y="10092"/>
                  </a:lnTo>
                  <a:lnTo>
                    <a:pt x="17116" y="9561"/>
                  </a:lnTo>
                  <a:lnTo>
                    <a:pt x="17406" y="6728"/>
                  </a:lnTo>
                  <a:lnTo>
                    <a:pt x="17905" y="5843"/>
                  </a:lnTo>
                  <a:lnTo>
                    <a:pt x="18145" y="6197"/>
                  </a:lnTo>
                  <a:lnTo>
                    <a:pt x="18394" y="6197"/>
                  </a:lnTo>
                  <a:lnTo>
                    <a:pt x="18754" y="2479"/>
                  </a:lnTo>
                  <a:lnTo>
                    <a:pt x="18964" y="1062"/>
                  </a:lnTo>
                  <a:lnTo>
                    <a:pt x="19233" y="1770"/>
                  </a:lnTo>
                  <a:lnTo>
                    <a:pt x="19543" y="5666"/>
                  </a:lnTo>
                  <a:lnTo>
                    <a:pt x="19852" y="3187"/>
                  </a:lnTo>
                  <a:lnTo>
                    <a:pt x="20142" y="0"/>
                  </a:lnTo>
                  <a:lnTo>
                    <a:pt x="20392" y="177"/>
                  </a:lnTo>
                  <a:lnTo>
                    <a:pt x="20681" y="6728"/>
                  </a:lnTo>
                  <a:lnTo>
                    <a:pt x="20901" y="5666"/>
                  </a:lnTo>
                  <a:lnTo>
                    <a:pt x="21221" y="2833"/>
                  </a:lnTo>
                  <a:lnTo>
                    <a:pt x="21470" y="2833"/>
                  </a:lnTo>
                  <a:lnTo>
                    <a:pt x="21600" y="4957"/>
                  </a:lnTo>
                  <a:lnTo>
                    <a:pt x="21600" y="21600"/>
                  </a:lnTo>
                  <a:lnTo>
                    <a:pt x="9077" y="16820"/>
                  </a:lnTo>
                  <a:lnTo>
                    <a:pt x="8918" y="17528"/>
                  </a:lnTo>
                  <a:lnTo>
                    <a:pt x="0" y="15580"/>
                  </a:lnTo>
                  <a:lnTo>
                    <a:pt x="0" y="3364"/>
                  </a:lnTo>
                  <a:lnTo>
                    <a:pt x="130" y="5134"/>
                  </a:lnTo>
                  <a:lnTo>
                    <a:pt x="320" y="5843"/>
                  </a:lnTo>
                  <a:lnTo>
                    <a:pt x="559" y="6020"/>
                  </a:lnTo>
                  <a:lnTo>
                    <a:pt x="749" y="6728"/>
                  </a:lnTo>
                </a:path>
              </a:pathLst>
            </a:custGeom>
            <a:solidFill>
              <a:srgbClr val="003300"/>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720" name="Freeform 24"/>
            <p:cNvSpPr/>
            <p:nvPr/>
          </p:nvSpPr>
          <p:spPr>
            <a:xfrm>
              <a:off x="0" y="354012"/>
              <a:ext cx="3433763" cy="196851"/>
            </a:xfrm>
            <a:custGeom>
              <a:avLst/>
              <a:gdLst/>
              <a:ahLst/>
              <a:cxnLst>
                <a:cxn ang="0">
                  <a:pos x="wd2" y="hd2"/>
                </a:cxn>
                <a:cxn ang="5400000">
                  <a:pos x="wd2" y="hd2"/>
                </a:cxn>
                <a:cxn ang="10800000">
                  <a:pos x="wd2" y="hd2"/>
                </a:cxn>
                <a:cxn ang="16200000">
                  <a:pos x="wd2" y="hd2"/>
                </a:cxn>
              </a:cxnLst>
              <a:rect l="0" t="0" r="r" b="b"/>
              <a:pathLst>
                <a:path w="21600" h="21600" extrusionOk="0">
                  <a:moveTo>
                    <a:pt x="290" y="20903"/>
                  </a:moveTo>
                  <a:lnTo>
                    <a:pt x="459" y="21426"/>
                  </a:lnTo>
                  <a:lnTo>
                    <a:pt x="659" y="21600"/>
                  </a:lnTo>
                  <a:lnTo>
                    <a:pt x="20931" y="21600"/>
                  </a:lnTo>
                  <a:lnTo>
                    <a:pt x="21171" y="21252"/>
                  </a:lnTo>
                  <a:lnTo>
                    <a:pt x="21340" y="20903"/>
                  </a:lnTo>
                  <a:lnTo>
                    <a:pt x="21490" y="19684"/>
                  </a:lnTo>
                  <a:lnTo>
                    <a:pt x="21570" y="18116"/>
                  </a:lnTo>
                  <a:lnTo>
                    <a:pt x="21600" y="16548"/>
                  </a:lnTo>
                  <a:lnTo>
                    <a:pt x="21600" y="2439"/>
                  </a:lnTo>
                  <a:lnTo>
                    <a:pt x="21410" y="0"/>
                  </a:lnTo>
                  <a:lnTo>
                    <a:pt x="21310" y="697"/>
                  </a:lnTo>
                  <a:lnTo>
                    <a:pt x="21221" y="3135"/>
                  </a:lnTo>
                  <a:lnTo>
                    <a:pt x="21151" y="5923"/>
                  </a:lnTo>
                  <a:lnTo>
                    <a:pt x="21061" y="5748"/>
                  </a:lnTo>
                  <a:lnTo>
                    <a:pt x="20941" y="5400"/>
                  </a:lnTo>
                  <a:lnTo>
                    <a:pt x="20681" y="4006"/>
                  </a:lnTo>
                  <a:lnTo>
                    <a:pt x="20512" y="2961"/>
                  </a:lnTo>
                  <a:lnTo>
                    <a:pt x="20242" y="2439"/>
                  </a:lnTo>
                  <a:lnTo>
                    <a:pt x="19952" y="3658"/>
                  </a:lnTo>
                  <a:lnTo>
                    <a:pt x="19673" y="5748"/>
                  </a:lnTo>
                  <a:lnTo>
                    <a:pt x="19483" y="4355"/>
                  </a:lnTo>
                  <a:lnTo>
                    <a:pt x="19313" y="4006"/>
                  </a:lnTo>
                  <a:lnTo>
                    <a:pt x="19074" y="2961"/>
                  </a:lnTo>
                  <a:lnTo>
                    <a:pt x="18824" y="3310"/>
                  </a:lnTo>
                  <a:lnTo>
                    <a:pt x="18654" y="4703"/>
                  </a:lnTo>
                  <a:lnTo>
                    <a:pt x="18584" y="6445"/>
                  </a:lnTo>
                  <a:lnTo>
                    <a:pt x="18384" y="5748"/>
                  </a:lnTo>
                  <a:lnTo>
                    <a:pt x="18105" y="5748"/>
                  </a:lnTo>
                  <a:lnTo>
                    <a:pt x="17735" y="4877"/>
                  </a:lnTo>
                  <a:lnTo>
                    <a:pt x="17416" y="6445"/>
                  </a:lnTo>
                  <a:lnTo>
                    <a:pt x="17136" y="4181"/>
                  </a:lnTo>
                  <a:lnTo>
                    <a:pt x="16767" y="5748"/>
                  </a:lnTo>
                  <a:lnTo>
                    <a:pt x="16417" y="9406"/>
                  </a:lnTo>
                  <a:lnTo>
                    <a:pt x="16118" y="8013"/>
                  </a:lnTo>
                  <a:lnTo>
                    <a:pt x="15868" y="6619"/>
                  </a:lnTo>
                  <a:lnTo>
                    <a:pt x="15578" y="5923"/>
                  </a:lnTo>
                  <a:lnTo>
                    <a:pt x="15219" y="6445"/>
                  </a:lnTo>
                  <a:lnTo>
                    <a:pt x="14650" y="7665"/>
                  </a:lnTo>
                  <a:lnTo>
                    <a:pt x="14150" y="6271"/>
                  </a:lnTo>
                  <a:lnTo>
                    <a:pt x="13931" y="6968"/>
                  </a:lnTo>
                  <a:lnTo>
                    <a:pt x="13651" y="5748"/>
                  </a:lnTo>
                  <a:lnTo>
                    <a:pt x="13461" y="4355"/>
                  </a:lnTo>
                  <a:lnTo>
                    <a:pt x="13252" y="4181"/>
                  </a:lnTo>
                  <a:lnTo>
                    <a:pt x="12852" y="4877"/>
                  </a:lnTo>
                  <a:lnTo>
                    <a:pt x="12353" y="7490"/>
                  </a:lnTo>
                  <a:lnTo>
                    <a:pt x="11923" y="5226"/>
                  </a:lnTo>
                  <a:lnTo>
                    <a:pt x="11574" y="5748"/>
                  </a:lnTo>
                  <a:lnTo>
                    <a:pt x="11234" y="8884"/>
                  </a:lnTo>
                  <a:lnTo>
                    <a:pt x="10635" y="6619"/>
                  </a:lnTo>
                  <a:lnTo>
                    <a:pt x="10176" y="7839"/>
                  </a:lnTo>
                  <a:lnTo>
                    <a:pt x="9866" y="6619"/>
                  </a:lnTo>
                  <a:lnTo>
                    <a:pt x="9417" y="7316"/>
                  </a:lnTo>
                  <a:lnTo>
                    <a:pt x="8958" y="8884"/>
                  </a:lnTo>
                  <a:lnTo>
                    <a:pt x="8648" y="8361"/>
                  </a:lnTo>
                  <a:lnTo>
                    <a:pt x="7999" y="7839"/>
                  </a:lnTo>
                  <a:lnTo>
                    <a:pt x="7589" y="8884"/>
                  </a:lnTo>
                  <a:lnTo>
                    <a:pt x="6910" y="8013"/>
                  </a:lnTo>
                  <a:lnTo>
                    <a:pt x="6351" y="7316"/>
                  </a:lnTo>
                  <a:lnTo>
                    <a:pt x="5742" y="5748"/>
                  </a:lnTo>
                  <a:lnTo>
                    <a:pt x="5173" y="7316"/>
                  </a:lnTo>
                  <a:lnTo>
                    <a:pt x="4534" y="4006"/>
                  </a:lnTo>
                  <a:lnTo>
                    <a:pt x="4034" y="4181"/>
                  </a:lnTo>
                  <a:lnTo>
                    <a:pt x="3705" y="6097"/>
                  </a:lnTo>
                  <a:lnTo>
                    <a:pt x="3485" y="4529"/>
                  </a:lnTo>
                  <a:lnTo>
                    <a:pt x="3216" y="5400"/>
                  </a:lnTo>
                  <a:lnTo>
                    <a:pt x="2866" y="5748"/>
                  </a:lnTo>
                  <a:lnTo>
                    <a:pt x="2517" y="6271"/>
                  </a:lnTo>
                  <a:lnTo>
                    <a:pt x="2107" y="7665"/>
                  </a:lnTo>
                  <a:lnTo>
                    <a:pt x="1758" y="6097"/>
                  </a:lnTo>
                  <a:lnTo>
                    <a:pt x="1428" y="6794"/>
                  </a:lnTo>
                  <a:lnTo>
                    <a:pt x="989" y="7490"/>
                  </a:lnTo>
                  <a:lnTo>
                    <a:pt x="709" y="6794"/>
                  </a:lnTo>
                  <a:lnTo>
                    <a:pt x="200" y="6445"/>
                  </a:lnTo>
                  <a:lnTo>
                    <a:pt x="0" y="8013"/>
                  </a:lnTo>
                  <a:lnTo>
                    <a:pt x="20" y="12716"/>
                  </a:lnTo>
                  <a:lnTo>
                    <a:pt x="50" y="16723"/>
                  </a:lnTo>
                  <a:lnTo>
                    <a:pt x="160" y="20206"/>
                  </a:lnTo>
                  <a:lnTo>
                    <a:pt x="290" y="20903"/>
                  </a:lnTo>
                </a:path>
              </a:pathLst>
            </a:custGeom>
            <a:gradFill flip="none" rotWithShape="1">
              <a:gsLst>
                <a:gs pos="0">
                  <a:srgbClr val="CC6600"/>
                </a:gs>
                <a:gs pos="100000">
                  <a:srgbClr val="000000"/>
                </a:gs>
              </a:gsLst>
              <a:lin ang="5400000" scaled="0"/>
            </a:gra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721" name="Freeform 25"/>
            <p:cNvSpPr/>
            <p:nvPr/>
          </p:nvSpPr>
          <p:spPr>
            <a:xfrm>
              <a:off x="20637" y="11112"/>
              <a:ext cx="3378201" cy="255589"/>
            </a:xfrm>
            <a:custGeom>
              <a:avLst/>
              <a:gdLst/>
              <a:ahLst/>
              <a:cxnLst>
                <a:cxn ang="0">
                  <a:pos x="wd2" y="hd2"/>
                </a:cxn>
                <a:cxn ang="5400000">
                  <a:pos x="wd2" y="hd2"/>
                </a:cxn>
                <a:cxn ang="10800000">
                  <a:pos x="wd2" y="hd2"/>
                </a:cxn>
                <a:cxn ang="16200000">
                  <a:pos x="wd2" y="hd2"/>
                </a:cxn>
              </a:cxnLst>
              <a:rect l="0" t="0" r="r" b="b"/>
              <a:pathLst>
                <a:path w="21600" h="21600" extrusionOk="0">
                  <a:moveTo>
                    <a:pt x="0" y="10465"/>
                  </a:moveTo>
                  <a:lnTo>
                    <a:pt x="0" y="21600"/>
                  </a:lnTo>
                  <a:lnTo>
                    <a:pt x="51" y="17307"/>
                  </a:lnTo>
                  <a:lnTo>
                    <a:pt x="71" y="13953"/>
                  </a:lnTo>
                  <a:lnTo>
                    <a:pt x="91" y="7781"/>
                  </a:lnTo>
                  <a:lnTo>
                    <a:pt x="152" y="4830"/>
                  </a:lnTo>
                  <a:lnTo>
                    <a:pt x="284" y="3891"/>
                  </a:lnTo>
                  <a:lnTo>
                    <a:pt x="609" y="3220"/>
                  </a:lnTo>
                  <a:lnTo>
                    <a:pt x="1025" y="3354"/>
                  </a:lnTo>
                  <a:lnTo>
                    <a:pt x="2030" y="3354"/>
                  </a:lnTo>
                  <a:lnTo>
                    <a:pt x="2467" y="3891"/>
                  </a:lnTo>
                  <a:lnTo>
                    <a:pt x="3106" y="3354"/>
                  </a:lnTo>
                  <a:lnTo>
                    <a:pt x="3837" y="3757"/>
                  </a:lnTo>
                  <a:lnTo>
                    <a:pt x="4375" y="3622"/>
                  </a:lnTo>
                  <a:lnTo>
                    <a:pt x="5451" y="3891"/>
                  </a:lnTo>
                  <a:lnTo>
                    <a:pt x="5826" y="3891"/>
                  </a:lnTo>
                  <a:lnTo>
                    <a:pt x="6547" y="3354"/>
                  </a:lnTo>
                  <a:lnTo>
                    <a:pt x="6791" y="4025"/>
                  </a:lnTo>
                  <a:lnTo>
                    <a:pt x="7461" y="3354"/>
                  </a:lnTo>
                  <a:lnTo>
                    <a:pt x="8486" y="3891"/>
                  </a:lnTo>
                  <a:lnTo>
                    <a:pt x="8831" y="4427"/>
                  </a:lnTo>
                  <a:lnTo>
                    <a:pt x="9369" y="3891"/>
                  </a:lnTo>
                  <a:lnTo>
                    <a:pt x="9826" y="4696"/>
                  </a:lnTo>
                  <a:lnTo>
                    <a:pt x="10211" y="4696"/>
                  </a:lnTo>
                  <a:lnTo>
                    <a:pt x="10952" y="3891"/>
                  </a:lnTo>
                  <a:lnTo>
                    <a:pt x="11663" y="4427"/>
                  </a:lnTo>
                  <a:lnTo>
                    <a:pt x="12302" y="5366"/>
                  </a:lnTo>
                  <a:lnTo>
                    <a:pt x="12495" y="5501"/>
                  </a:lnTo>
                  <a:lnTo>
                    <a:pt x="13358" y="4964"/>
                  </a:lnTo>
                  <a:lnTo>
                    <a:pt x="14160" y="4561"/>
                  </a:lnTo>
                  <a:lnTo>
                    <a:pt x="14353" y="4293"/>
                  </a:lnTo>
                  <a:lnTo>
                    <a:pt x="14647" y="4427"/>
                  </a:lnTo>
                  <a:lnTo>
                    <a:pt x="15479" y="4830"/>
                  </a:lnTo>
                  <a:lnTo>
                    <a:pt x="16119" y="4025"/>
                  </a:lnTo>
                  <a:lnTo>
                    <a:pt x="16454" y="4293"/>
                  </a:lnTo>
                  <a:lnTo>
                    <a:pt x="16961" y="4427"/>
                  </a:lnTo>
                  <a:lnTo>
                    <a:pt x="17398" y="3891"/>
                  </a:lnTo>
                  <a:lnTo>
                    <a:pt x="17682" y="3354"/>
                  </a:lnTo>
                  <a:lnTo>
                    <a:pt x="18078" y="4293"/>
                  </a:lnTo>
                  <a:lnTo>
                    <a:pt x="18880" y="4561"/>
                  </a:lnTo>
                  <a:lnTo>
                    <a:pt x="19418" y="3354"/>
                  </a:lnTo>
                  <a:lnTo>
                    <a:pt x="20199" y="4427"/>
                  </a:lnTo>
                  <a:lnTo>
                    <a:pt x="21062" y="4427"/>
                  </a:lnTo>
                  <a:lnTo>
                    <a:pt x="21245" y="6306"/>
                  </a:lnTo>
                  <a:lnTo>
                    <a:pt x="21367" y="7245"/>
                  </a:lnTo>
                  <a:lnTo>
                    <a:pt x="21468" y="9123"/>
                  </a:lnTo>
                  <a:lnTo>
                    <a:pt x="21539" y="12343"/>
                  </a:lnTo>
                  <a:lnTo>
                    <a:pt x="21600" y="16636"/>
                  </a:lnTo>
                  <a:lnTo>
                    <a:pt x="21600" y="5501"/>
                  </a:lnTo>
                  <a:lnTo>
                    <a:pt x="21570" y="4025"/>
                  </a:lnTo>
                  <a:lnTo>
                    <a:pt x="21519" y="2147"/>
                  </a:lnTo>
                  <a:lnTo>
                    <a:pt x="21204" y="939"/>
                  </a:lnTo>
                  <a:lnTo>
                    <a:pt x="20037" y="805"/>
                  </a:lnTo>
                  <a:lnTo>
                    <a:pt x="19753" y="134"/>
                  </a:lnTo>
                  <a:lnTo>
                    <a:pt x="18829" y="134"/>
                  </a:lnTo>
                  <a:lnTo>
                    <a:pt x="18565" y="402"/>
                  </a:lnTo>
                  <a:lnTo>
                    <a:pt x="18007" y="402"/>
                  </a:lnTo>
                  <a:lnTo>
                    <a:pt x="17591" y="268"/>
                  </a:lnTo>
                  <a:lnTo>
                    <a:pt x="16829" y="1073"/>
                  </a:lnTo>
                  <a:lnTo>
                    <a:pt x="15236" y="402"/>
                  </a:lnTo>
                  <a:lnTo>
                    <a:pt x="14748" y="805"/>
                  </a:lnTo>
                  <a:lnTo>
                    <a:pt x="13865" y="1342"/>
                  </a:lnTo>
                  <a:lnTo>
                    <a:pt x="13307" y="805"/>
                  </a:lnTo>
                  <a:lnTo>
                    <a:pt x="12302" y="805"/>
                  </a:lnTo>
                  <a:lnTo>
                    <a:pt x="11815" y="1207"/>
                  </a:lnTo>
                  <a:lnTo>
                    <a:pt x="11521" y="537"/>
                  </a:lnTo>
                  <a:lnTo>
                    <a:pt x="10465" y="805"/>
                  </a:lnTo>
                  <a:lnTo>
                    <a:pt x="10150" y="805"/>
                  </a:lnTo>
                  <a:lnTo>
                    <a:pt x="9592" y="537"/>
                  </a:lnTo>
                  <a:lnTo>
                    <a:pt x="8496" y="805"/>
                  </a:lnTo>
                  <a:lnTo>
                    <a:pt x="7521" y="537"/>
                  </a:lnTo>
                  <a:lnTo>
                    <a:pt x="6618" y="537"/>
                  </a:lnTo>
                  <a:lnTo>
                    <a:pt x="6192" y="805"/>
                  </a:lnTo>
                  <a:lnTo>
                    <a:pt x="5776" y="268"/>
                  </a:lnTo>
                  <a:lnTo>
                    <a:pt x="4375" y="268"/>
                  </a:lnTo>
                  <a:lnTo>
                    <a:pt x="3167" y="537"/>
                  </a:lnTo>
                  <a:lnTo>
                    <a:pt x="2598" y="268"/>
                  </a:lnTo>
                  <a:lnTo>
                    <a:pt x="1929" y="537"/>
                  </a:lnTo>
                  <a:lnTo>
                    <a:pt x="1086" y="0"/>
                  </a:lnTo>
                  <a:lnTo>
                    <a:pt x="568" y="0"/>
                  </a:lnTo>
                  <a:lnTo>
                    <a:pt x="345" y="134"/>
                  </a:lnTo>
                  <a:lnTo>
                    <a:pt x="193" y="805"/>
                  </a:lnTo>
                  <a:lnTo>
                    <a:pt x="51" y="2415"/>
                  </a:lnTo>
                  <a:lnTo>
                    <a:pt x="10" y="4964"/>
                  </a:lnTo>
                  <a:lnTo>
                    <a:pt x="0" y="7513"/>
                  </a:lnTo>
                  <a:lnTo>
                    <a:pt x="0" y="10465"/>
                  </a:lnTo>
                </a:path>
              </a:pathLst>
            </a:custGeom>
            <a:solidFill>
              <a:schemeClr val="accent3">
                <a:lumOff val="44000"/>
              </a:schemeClr>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722" name="Freeform 26"/>
            <p:cNvSpPr/>
            <p:nvPr/>
          </p:nvSpPr>
          <p:spPr>
            <a:xfrm>
              <a:off x="26987" y="422275"/>
              <a:ext cx="3376614" cy="101601"/>
            </a:xfrm>
            <a:custGeom>
              <a:avLst/>
              <a:gdLst/>
              <a:ahLst/>
              <a:cxnLst>
                <a:cxn ang="0">
                  <a:pos x="wd2" y="hd2"/>
                </a:cxn>
                <a:cxn ang="5400000">
                  <a:pos x="wd2" y="hd2"/>
                </a:cxn>
                <a:cxn ang="10800000">
                  <a:pos x="wd2" y="hd2"/>
                </a:cxn>
                <a:cxn ang="16200000">
                  <a:pos x="wd2" y="hd2"/>
                </a:cxn>
              </a:cxnLst>
              <a:rect l="0" t="0" r="r" b="b"/>
              <a:pathLst>
                <a:path w="21600" h="21600" extrusionOk="0">
                  <a:moveTo>
                    <a:pt x="0" y="10800"/>
                  </a:moveTo>
                  <a:lnTo>
                    <a:pt x="0" y="0"/>
                  </a:lnTo>
                  <a:lnTo>
                    <a:pt x="61" y="4050"/>
                  </a:lnTo>
                  <a:lnTo>
                    <a:pt x="71" y="7425"/>
                  </a:lnTo>
                  <a:lnTo>
                    <a:pt x="81" y="13500"/>
                  </a:lnTo>
                  <a:lnTo>
                    <a:pt x="152" y="16538"/>
                  </a:lnTo>
                  <a:lnTo>
                    <a:pt x="274" y="17550"/>
                  </a:lnTo>
                  <a:lnTo>
                    <a:pt x="406" y="16875"/>
                  </a:lnTo>
                  <a:lnTo>
                    <a:pt x="599" y="16538"/>
                  </a:lnTo>
                  <a:lnTo>
                    <a:pt x="924" y="16200"/>
                  </a:lnTo>
                  <a:lnTo>
                    <a:pt x="1117" y="16538"/>
                  </a:lnTo>
                  <a:lnTo>
                    <a:pt x="1290" y="16538"/>
                  </a:lnTo>
                  <a:lnTo>
                    <a:pt x="1645" y="16875"/>
                  </a:lnTo>
                  <a:lnTo>
                    <a:pt x="1777" y="17213"/>
                  </a:lnTo>
                  <a:lnTo>
                    <a:pt x="1950" y="17213"/>
                  </a:lnTo>
                  <a:lnTo>
                    <a:pt x="2224" y="16538"/>
                  </a:lnTo>
                  <a:lnTo>
                    <a:pt x="2518" y="16200"/>
                  </a:lnTo>
                  <a:lnTo>
                    <a:pt x="2884" y="16200"/>
                  </a:lnTo>
                  <a:lnTo>
                    <a:pt x="3321" y="17213"/>
                  </a:lnTo>
                  <a:lnTo>
                    <a:pt x="3889" y="17888"/>
                  </a:lnTo>
                  <a:lnTo>
                    <a:pt x="4194" y="17213"/>
                  </a:lnTo>
                  <a:lnTo>
                    <a:pt x="4377" y="17888"/>
                  </a:lnTo>
                  <a:lnTo>
                    <a:pt x="4864" y="17888"/>
                  </a:lnTo>
                  <a:lnTo>
                    <a:pt x="5037" y="16875"/>
                  </a:lnTo>
                  <a:lnTo>
                    <a:pt x="5250" y="17550"/>
                  </a:lnTo>
                  <a:lnTo>
                    <a:pt x="5829" y="17550"/>
                  </a:lnTo>
                  <a:lnTo>
                    <a:pt x="6550" y="17888"/>
                  </a:lnTo>
                  <a:lnTo>
                    <a:pt x="6794" y="17213"/>
                  </a:lnTo>
                  <a:lnTo>
                    <a:pt x="7362" y="16538"/>
                  </a:lnTo>
                  <a:lnTo>
                    <a:pt x="7738" y="16200"/>
                  </a:lnTo>
                  <a:lnTo>
                    <a:pt x="8175" y="16875"/>
                  </a:lnTo>
                  <a:lnTo>
                    <a:pt x="8480" y="17550"/>
                  </a:lnTo>
                  <a:lnTo>
                    <a:pt x="8825" y="16875"/>
                  </a:lnTo>
                  <a:lnTo>
                    <a:pt x="9434" y="17550"/>
                  </a:lnTo>
                  <a:lnTo>
                    <a:pt x="9830" y="16538"/>
                  </a:lnTo>
                  <a:lnTo>
                    <a:pt x="10206" y="16538"/>
                  </a:lnTo>
                  <a:lnTo>
                    <a:pt x="10602" y="15525"/>
                  </a:lnTo>
                  <a:lnTo>
                    <a:pt x="11100" y="16875"/>
                  </a:lnTo>
                  <a:lnTo>
                    <a:pt x="11750" y="15863"/>
                  </a:lnTo>
                  <a:lnTo>
                    <a:pt x="12491" y="15863"/>
                  </a:lnTo>
                  <a:lnTo>
                    <a:pt x="13151" y="16538"/>
                  </a:lnTo>
                  <a:lnTo>
                    <a:pt x="13547" y="15525"/>
                  </a:lnTo>
                  <a:lnTo>
                    <a:pt x="13984" y="15525"/>
                  </a:lnTo>
                  <a:lnTo>
                    <a:pt x="14156" y="16875"/>
                  </a:lnTo>
                  <a:lnTo>
                    <a:pt x="14339" y="17213"/>
                  </a:lnTo>
                  <a:lnTo>
                    <a:pt x="14918" y="16538"/>
                  </a:lnTo>
                  <a:lnTo>
                    <a:pt x="15426" y="17213"/>
                  </a:lnTo>
                  <a:lnTo>
                    <a:pt x="16441" y="17213"/>
                  </a:lnTo>
                  <a:lnTo>
                    <a:pt x="16614" y="16200"/>
                  </a:lnTo>
                  <a:lnTo>
                    <a:pt x="16959" y="16875"/>
                  </a:lnTo>
                  <a:lnTo>
                    <a:pt x="17122" y="17213"/>
                  </a:lnTo>
                  <a:lnTo>
                    <a:pt x="17243" y="16875"/>
                  </a:lnTo>
                  <a:lnTo>
                    <a:pt x="17386" y="17550"/>
                  </a:lnTo>
                  <a:lnTo>
                    <a:pt x="17660" y="16538"/>
                  </a:lnTo>
                  <a:lnTo>
                    <a:pt x="18096" y="17213"/>
                  </a:lnTo>
                  <a:lnTo>
                    <a:pt x="18523" y="16200"/>
                  </a:lnTo>
                  <a:lnTo>
                    <a:pt x="18696" y="16875"/>
                  </a:lnTo>
                  <a:lnTo>
                    <a:pt x="18878" y="16875"/>
                  </a:lnTo>
                  <a:lnTo>
                    <a:pt x="19671" y="16200"/>
                  </a:lnTo>
                  <a:lnTo>
                    <a:pt x="20442" y="16875"/>
                  </a:lnTo>
                  <a:lnTo>
                    <a:pt x="21041" y="15863"/>
                  </a:lnTo>
                  <a:lnTo>
                    <a:pt x="21245" y="15188"/>
                  </a:lnTo>
                  <a:lnTo>
                    <a:pt x="21366" y="14175"/>
                  </a:lnTo>
                  <a:lnTo>
                    <a:pt x="21458" y="12150"/>
                  </a:lnTo>
                  <a:lnTo>
                    <a:pt x="21529" y="9112"/>
                  </a:lnTo>
                  <a:lnTo>
                    <a:pt x="21600" y="4725"/>
                  </a:lnTo>
                  <a:lnTo>
                    <a:pt x="21600" y="15863"/>
                  </a:lnTo>
                  <a:lnTo>
                    <a:pt x="21570" y="17213"/>
                  </a:lnTo>
                  <a:lnTo>
                    <a:pt x="21509" y="19238"/>
                  </a:lnTo>
                  <a:lnTo>
                    <a:pt x="21397" y="20588"/>
                  </a:lnTo>
                  <a:lnTo>
                    <a:pt x="20605" y="21600"/>
                  </a:lnTo>
                  <a:lnTo>
                    <a:pt x="20026" y="20588"/>
                  </a:lnTo>
                  <a:lnTo>
                    <a:pt x="19752" y="21263"/>
                  </a:lnTo>
                  <a:lnTo>
                    <a:pt x="18828" y="21263"/>
                  </a:lnTo>
                  <a:lnTo>
                    <a:pt x="18564" y="20925"/>
                  </a:lnTo>
                  <a:lnTo>
                    <a:pt x="18279" y="21600"/>
                  </a:lnTo>
                  <a:lnTo>
                    <a:pt x="17995" y="20925"/>
                  </a:lnTo>
                  <a:lnTo>
                    <a:pt x="17660" y="21600"/>
                  </a:lnTo>
                  <a:lnTo>
                    <a:pt x="16786" y="21263"/>
                  </a:lnTo>
                  <a:lnTo>
                    <a:pt x="16533" y="20250"/>
                  </a:lnTo>
                  <a:lnTo>
                    <a:pt x="15710" y="21263"/>
                  </a:lnTo>
                  <a:lnTo>
                    <a:pt x="15162" y="19913"/>
                  </a:lnTo>
                  <a:lnTo>
                    <a:pt x="14522" y="21263"/>
                  </a:lnTo>
                  <a:lnTo>
                    <a:pt x="14034" y="20588"/>
                  </a:lnTo>
                  <a:lnTo>
                    <a:pt x="13567" y="21263"/>
                  </a:lnTo>
                  <a:lnTo>
                    <a:pt x="13303" y="20588"/>
                  </a:lnTo>
                  <a:lnTo>
                    <a:pt x="12755" y="20588"/>
                  </a:lnTo>
                  <a:lnTo>
                    <a:pt x="12542" y="20250"/>
                  </a:lnTo>
                  <a:lnTo>
                    <a:pt x="12308" y="20925"/>
                  </a:lnTo>
                  <a:lnTo>
                    <a:pt x="12064" y="20250"/>
                  </a:lnTo>
                  <a:lnTo>
                    <a:pt x="11810" y="20250"/>
                  </a:lnTo>
                  <a:lnTo>
                    <a:pt x="11516" y="20925"/>
                  </a:lnTo>
                  <a:lnTo>
                    <a:pt x="11232" y="21263"/>
                  </a:lnTo>
                  <a:lnTo>
                    <a:pt x="10917" y="21263"/>
                  </a:lnTo>
                  <a:lnTo>
                    <a:pt x="10460" y="20925"/>
                  </a:lnTo>
                  <a:lnTo>
                    <a:pt x="10135" y="21263"/>
                  </a:lnTo>
                  <a:lnTo>
                    <a:pt x="9861" y="20925"/>
                  </a:lnTo>
                  <a:lnTo>
                    <a:pt x="9597" y="20925"/>
                  </a:lnTo>
                  <a:lnTo>
                    <a:pt x="8987" y="21600"/>
                  </a:lnTo>
                  <a:lnTo>
                    <a:pt x="8500" y="20588"/>
                  </a:lnTo>
                  <a:lnTo>
                    <a:pt x="7962" y="21600"/>
                  </a:lnTo>
                  <a:lnTo>
                    <a:pt x="7515" y="20925"/>
                  </a:lnTo>
                  <a:lnTo>
                    <a:pt x="7027" y="21600"/>
                  </a:lnTo>
                  <a:lnTo>
                    <a:pt x="6621" y="20925"/>
                  </a:lnTo>
                  <a:lnTo>
                    <a:pt x="6184" y="20588"/>
                  </a:lnTo>
                  <a:lnTo>
                    <a:pt x="5778" y="20925"/>
                  </a:lnTo>
                  <a:lnTo>
                    <a:pt x="4377" y="20925"/>
                  </a:lnTo>
                  <a:lnTo>
                    <a:pt x="4072" y="21263"/>
                  </a:lnTo>
                  <a:lnTo>
                    <a:pt x="3158" y="20925"/>
                  </a:lnTo>
                  <a:lnTo>
                    <a:pt x="2600" y="20925"/>
                  </a:lnTo>
                  <a:lnTo>
                    <a:pt x="1046" y="20588"/>
                  </a:lnTo>
                  <a:lnTo>
                    <a:pt x="193" y="20588"/>
                  </a:lnTo>
                  <a:lnTo>
                    <a:pt x="41" y="18900"/>
                  </a:lnTo>
                  <a:lnTo>
                    <a:pt x="10" y="16538"/>
                  </a:lnTo>
                  <a:lnTo>
                    <a:pt x="0" y="13838"/>
                  </a:lnTo>
                  <a:lnTo>
                    <a:pt x="0" y="10800"/>
                  </a:lnTo>
                </a:path>
              </a:pathLst>
            </a:custGeom>
            <a:solidFill>
              <a:srgbClr val="000066"/>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grpSp>
      <p:sp>
        <p:nvSpPr>
          <p:cNvPr id="2724" name="Title Text"/>
          <p:cNvSpPr txBox="1">
            <a:spLocks noGrp="1"/>
          </p:cNvSpPr>
          <p:nvPr>
            <p:ph type="title"/>
          </p:nvPr>
        </p:nvSpPr>
        <p:spPr>
          <a:xfrm>
            <a:off x="134937" y="889000"/>
            <a:ext cx="8885238" cy="1155700"/>
          </a:xfrm>
          <a:prstGeom prst="rect">
            <a:avLst/>
          </a:prstGeom>
        </p:spPr>
        <p:txBody>
          <a:bodyPr lIns="46037" tIns="46037" rIns="46037" bIns="46037"/>
          <a:lstStyle>
            <a:lvl1pPr>
              <a:defRPr b="1">
                <a:solidFill>
                  <a:srgbClr val="FFFFCC"/>
                </a:solidFill>
                <a:effectLst>
                  <a:outerShdw blurRad="38100" dist="38100" dir="2700000" rotWithShape="0">
                    <a:srgbClr val="000000">
                      <a:alpha val="43137"/>
                    </a:srgbClr>
                  </a:outerShdw>
                </a:effectLst>
              </a:defRPr>
            </a:lvl1pPr>
          </a:lstStyle>
          <a:p>
            <a:r>
              <a:t>Title Text</a:t>
            </a:r>
          </a:p>
        </p:txBody>
      </p:sp>
      <p:sp>
        <p:nvSpPr>
          <p:cNvPr id="2725" name="Body Level One…"/>
          <p:cNvSpPr txBox="1">
            <a:spLocks noGrp="1"/>
          </p:cNvSpPr>
          <p:nvPr>
            <p:ph type="body" sz="half" idx="1"/>
          </p:nvPr>
        </p:nvSpPr>
        <p:spPr>
          <a:xfrm>
            <a:off x="134937" y="2116138"/>
            <a:ext cx="4371976" cy="4135438"/>
          </a:xfrm>
          <a:prstGeom prst="rect">
            <a:avLst/>
          </a:prstGeom>
        </p:spPr>
        <p:txBody>
          <a:bodyPr lIns="46037" tIns="46037" rIns="46037" bIns="46037">
            <a:normAutofit/>
          </a:bodyPr>
          <a:lstStyle>
            <a:lvl1pPr>
              <a:spcBef>
                <a:spcPts val="600"/>
              </a:spcBef>
              <a:buSzPct val="75000"/>
              <a:buFont typeface="Arial"/>
              <a:buChar char="❖"/>
              <a:defRPr sz="2800" b="1">
                <a:solidFill>
                  <a:srgbClr val="FFFFCC"/>
                </a:solidFill>
                <a:effectLst>
                  <a:outerShdw blurRad="38100" dist="38100" dir="2700000" rotWithShape="0">
                    <a:srgbClr val="000000">
                      <a:alpha val="43137"/>
                    </a:srgbClr>
                  </a:outerShdw>
                </a:effectLst>
              </a:defRPr>
            </a:lvl1pPr>
            <a:lvl2pPr marL="790575" indent="-333375">
              <a:spcBef>
                <a:spcPts val="600"/>
              </a:spcBef>
              <a:buSzPct val="75000"/>
              <a:buFont typeface="Arial"/>
              <a:buChar char="❖"/>
              <a:defRPr sz="2800" b="1">
                <a:solidFill>
                  <a:srgbClr val="FFFFCC"/>
                </a:solidFill>
                <a:effectLst>
                  <a:outerShdw blurRad="38100" dist="38100" dir="2700000" rotWithShape="0">
                    <a:srgbClr val="000000">
                      <a:alpha val="43137"/>
                    </a:srgbClr>
                  </a:outerShdw>
                </a:effectLst>
              </a:defRPr>
            </a:lvl2pPr>
            <a:lvl3pPr marL="1234439" indent="-320039">
              <a:spcBef>
                <a:spcPts val="600"/>
              </a:spcBef>
              <a:buSzPct val="75000"/>
              <a:buFont typeface="Arial"/>
              <a:buChar char="❖"/>
              <a:defRPr sz="2800" b="1">
                <a:solidFill>
                  <a:srgbClr val="FFFFCC"/>
                </a:solidFill>
                <a:effectLst>
                  <a:outerShdw blurRad="38100" dist="38100" dir="2700000" rotWithShape="0">
                    <a:srgbClr val="000000">
                      <a:alpha val="43137"/>
                    </a:srgbClr>
                  </a:outerShdw>
                </a:effectLst>
              </a:defRPr>
            </a:lvl3pPr>
            <a:lvl4pPr marL="1727200" indent="-355600">
              <a:spcBef>
                <a:spcPts val="600"/>
              </a:spcBef>
              <a:buSzPct val="75000"/>
              <a:buFont typeface="Arial"/>
              <a:buChar char="❖"/>
              <a:defRPr sz="2800" b="1">
                <a:solidFill>
                  <a:srgbClr val="FFFFCC"/>
                </a:solidFill>
                <a:effectLst>
                  <a:outerShdw blurRad="38100" dist="38100" dir="2700000" rotWithShape="0">
                    <a:srgbClr val="000000">
                      <a:alpha val="43137"/>
                    </a:srgbClr>
                  </a:outerShdw>
                </a:effectLst>
              </a:defRPr>
            </a:lvl4pPr>
            <a:lvl5pPr marL="2184400" indent="-355600">
              <a:spcBef>
                <a:spcPts val="600"/>
              </a:spcBef>
              <a:buSzPct val="75000"/>
              <a:buFont typeface="Arial"/>
              <a:buChar char="❖"/>
              <a:defRPr sz="2800" b="1">
                <a:solidFill>
                  <a:srgbClr val="FFFFCC"/>
                </a:solidFill>
                <a:effectLst>
                  <a:outerShdw blurRad="38100" dist="38100" dir="2700000" rotWithShape="0">
                    <a:srgbClr val="000000">
                      <a:alpha val="43137"/>
                    </a:srgbClr>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2726" name="Slide Number"/>
          <p:cNvSpPr txBox="1">
            <a:spLocks noGrp="1"/>
          </p:cNvSpPr>
          <p:nvPr>
            <p:ph type="sldNum" sz="quarter" idx="2"/>
          </p:nvPr>
        </p:nvSpPr>
        <p:spPr>
          <a:prstGeom prst="rect">
            <a:avLst/>
          </a:prstGeom>
        </p:spPr>
        <p:txBody>
          <a:bodyPr/>
          <a:lstStyle>
            <a:lvl1pPr>
              <a:defRPr>
                <a:solidFill>
                  <a:srgbClr val="FFFFCC"/>
                </a:solidFill>
              </a:defRPr>
            </a:lvl1pPr>
          </a:lstStyle>
          <a:p>
            <a:fld id="{86CB4B4D-7CA3-9044-876B-883B54F8677D}" type="slidenum">
              <a:t>‹#›</a:t>
            </a:fld>
            <a:endParaRPr/>
          </a:p>
        </p:txBody>
      </p:sp>
    </p:spTree>
    <p:extLst>
      <p:ext uri="{BB962C8B-B14F-4D97-AF65-F5344CB8AC3E}">
        <p14:creationId xmlns:p14="http://schemas.microsoft.com/office/powerpoint/2010/main" val="240209070"/>
      </p:ext>
    </p:extLst>
  </p:cSld>
  <p:clrMapOvr>
    <a:masterClrMapping/>
  </p:clrMapOvr>
  <p:transition spd="med"/>
</p:sldLayout>
</file>

<file path=ppt/slideLayouts/slideLayout10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lgn="l">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Comic Sans MS" charset="0"/>
              </a:defRPr>
            </a:lvl1pPr>
          </a:lstStyle>
          <a:p>
            <a:pPr>
              <a:defRPr/>
            </a:pPr>
            <a:fld id="{73EDDA4D-483A-0A44-A1E5-1C97831D453A}" type="slidenum">
              <a:rPr lang="en-US"/>
              <a:pPr>
                <a:defRPr/>
              </a:pPr>
              <a:t>‹#›</a:t>
            </a:fld>
            <a:endParaRPr lang="en-US"/>
          </a:p>
        </p:txBody>
      </p:sp>
    </p:spTree>
    <p:extLst>
      <p:ext uri="{BB962C8B-B14F-4D97-AF65-F5344CB8AC3E}">
        <p14:creationId xmlns:p14="http://schemas.microsoft.com/office/powerpoint/2010/main" val="4193824501"/>
      </p:ext>
    </p:extLst>
  </p:cSld>
  <p:clrMapOvr>
    <a:masterClrMapping/>
  </p:clrMapOvr>
</p:sldLayout>
</file>

<file path=ppt/slideLayouts/slideLayout1050.xml><?xml version="1.0" encoding="utf-8"?>
<p:sldLayout xmlns:a="http://schemas.openxmlformats.org/drawingml/2006/main" xmlns:r="http://schemas.openxmlformats.org/officeDocument/2006/relationships" xmlns:p="http://schemas.openxmlformats.org/presentationml/2006/main" type="tx">
  <p:cSld name="22_Comparison">
    <p:bg>
      <p:bgPr>
        <a:gradFill flip="none" rotWithShape="1">
          <a:gsLst>
            <a:gs pos="0">
              <a:srgbClr val="6B2300"/>
            </a:gs>
            <a:gs pos="100000">
              <a:srgbClr val="000066"/>
            </a:gs>
          </a:gsLst>
          <a:lin ang="5400000" scaled="0"/>
        </a:gradFill>
        <a:effectLst/>
      </p:bgPr>
    </p:bg>
    <p:spTree>
      <p:nvGrpSpPr>
        <p:cNvPr id="1" name=""/>
        <p:cNvGrpSpPr/>
        <p:nvPr/>
      </p:nvGrpSpPr>
      <p:grpSpPr>
        <a:xfrm>
          <a:off x="0" y="0"/>
          <a:ext cx="0" cy="0"/>
          <a:chOff x="0" y="0"/>
          <a:chExt cx="0" cy="0"/>
        </a:xfrm>
      </p:grpSpPr>
      <p:sp>
        <p:nvSpPr>
          <p:cNvPr id="2733" name="Freeform 7"/>
          <p:cNvSpPr/>
          <p:nvPr/>
        </p:nvSpPr>
        <p:spPr>
          <a:xfrm>
            <a:off x="3587750" y="53974"/>
            <a:ext cx="1981201" cy="652464"/>
          </a:xfrm>
          <a:custGeom>
            <a:avLst/>
            <a:gdLst/>
            <a:ahLst/>
            <a:cxnLst>
              <a:cxn ang="0">
                <a:pos x="wd2" y="hd2"/>
              </a:cxn>
              <a:cxn ang="5400000">
                <a:pos x="wd2" y="hd2"/>
              </a:cxn>
              <a:cxn ang="10800000">
                <a:pos x="wd2" y="hd2"/>
              </a:cxn>
              <a:cxn ang="16200000">
                <a:pos x="wd2" y="hd2"/>
              </a:cxn>
            </a:cxnLst>
            <a:rect l="0" t="0" r="r" b="b"/>
            <a:pathLst>
              <a:path w="21600" h="21600" extrusionOk="0">
                <a:moveTo>
                  <a:pt x="277" y="3521"/>
                </a:moveTo>
                <a:lnTo>
                  <a:pt x="450" y="3258"/>
                </a:lnTo>
                <a:lnTo>
                  <a:pt x="7823" y="3258"/>
                </a:lnTo>
                <a:lnTo>
                  <a:pt x="8360" y="2102"/>
                </a:lnTo>
                <a:lnTo>
                  <a:pt x="8740" y="1419"/>
                </a:lnTo>
                <a:lnTo>
                  <a:pt x="9104" y="893"/>
                </a:lnTo>
                <a:lnTo>
                  <a:pt x="10004" y="263"/>
                </a:lnTo>
                <a:lnTo>
                  <a:pt x="10471" y="105"/>
                </a:lnTo>
                <a:lnTo>
                  <a:pt x="11060" y="0"/>
                </a:lnTo>
                <a:lnTo>
                  <a:pt x="11735" y="263"/>
                </a:lnTo>
                <a:lnTo>
                  <a:pt x="12358" y="788"/>
                </a:lnTo>
                <a:lnTo>
                  <a:pt x="12808" y="1419"/>
                </a:lnTo>
                <a:lnTo>
                  <a:pt x="13292" y="2102"/>
                </a:lnTo>
                <a:lnTo>
                  <a:pt x="13604" y="2680"/>
                </a:lnTo>
                <a:lnTo>
                  <a:pt x="13881" y="3364"/>
                </a:lnTo>
                <a:lnTo>
                  <a:pt x="20925" y="3258"/>
                </a:lnTo>
                <a:lnTo>
                  <a:pt x="21167" y="3469"/>
                </a:lnTo>
                <a:lnTo>
                  <a:pt x="21340" y="3836"/>
                </a:lnTo>
                <a:lnTo>
                  <a:pt x="21496" y="4782"/>
                </a:lnTo>
                <a:lnTo>
                  <a:pt x="21565" y="5886"/>
                </a:lnTo>
                <a:lnTo>
                  <a:pt x="21600" y="7200"/>
                </a:lnTo>
                <a:lnTo>
                  <a:pt x="21600" y="18342"/>
                </a:lnTo>
                <a:lnTo>
                  <a:pt x="14002" y="18394"/>
                </a:lnTo>
                <a:lnTo>
                  <a:pt x="12115" y="21495"/>
                </a:lnTo>
                <a:lnTo>
                  <a:pt x="9052" y="21600"/>
                </a:lnTo>
                <a:lnTo>
                  <a:pt x="7563" y="18184"/>
                </a:lnTo>
                <a:lnTo>
                  <a:pt x="796" y="18342"/>
                </a:lnTo>
                <a:lnTo>
                  <a:pt x="0" y="18342"/>
                </a:lnTo>
                <a:lnTo>
                  <a:pt x="0" y="6464"/>
                </a:lnTo>
                <a:lnTo>
                  <a:pt x="87" y="4940"/>
                </a:lnTo>
                <a:lnTo>
                  <a:pt x="156" y="4204"/>
                </a:lnTo>
                <a:lnTo>
                  <a:pt x="277" y="3521"/>
                </a:lnTo>
              </a:path>
            </a:pathLst>
          </a:custGeom>
          <a:gradFill>
            <a:gsLst>
              <a:gs pos="0">
                <a:srgbClr val="00CCFF"/>
              </a:gs>
              <a:gs pos="50000">
                <a:schemeClr val="accent3">
                  <a:lumOff val="44000"/>
                </a:schemeClr>
              </a:gs>
              <a:gs pos="100000">
                <a:srgbClr val="00CCFF"/>
              </a:gs>
            </a:gsLst>
          </a:gradFill>
          <a:ln w="12700">
            <a:miter lim="400000"/>
          </a:ln>
        </p:spPr>
        <p:txBody>
          <a:bodyPr lIns="45719" rIns="45719"/>
          <a:lstStyle/>
          <a:p>
            <a:pPr>
              <a:defRPr>
                <a:solidFill>
                  <a:srgbClr val="FFFFCC"/>
                </a:solidFill>
              </a:defRPr>
            </a:pPr>
            <a:endParaRPr/>
          </a:p>
        </p:txBody>
      </p:sp>
      <p:sp>
        <p:nvSpPr>
          <p:cNvPr id="2734" name="Oval 8"/>
          <p:cNvSpPr/>
          <p:nvPr/>
        </p:nvSpPr>
        <p:spPr>
          <a:xfrm>
            <a:off x="4205287" y="61913"/>
            <a:ext cx="766763" cy="673101"/>
          </a:xfrm>
          <a:prstGeom prst="ellipse">
            <a:avLst/>
          </a:prstGeom>
          <a:gradFill>
            <a:gsLst>
              <a:gs pos="0">
                <a:srgbClr val="00CCFF"/>
              </a:gs>
              <a:gs pos="100000">
                <a:schemeClr val="accent3">
                  <a:lumOff val="44000"/>
                </a:schemeClr>
              </a:gs>
            </a:gsLst>
            <a:path path="circle">
              <a:fillToRect l="37721" t="-19636" r="62278" b="119636"/>
            </a:path>
          </a:gradFill>
          <a:ln w="12700">
            <a:miter lim="400000"/>
          </a:ln>
        </p:spPr>
        <p:txBody>
          <a:bodyPr lIns="45719" rIns="45719"/>
          <a:lstStyle/>
          <a:p>
            <a:pPr>
              <a:defRPr>
                <a:solidFill>
                  <a:srgbClr val="FFFFCC"/>
                </a:solidFill>
              </a:defRPr>
            </a:pPr>
            <a:endParaRPr/>
          </a:p>
        </p:txBody>
      </p:sp>
      <p:sp>
        <p:nvSpPr>
          <p:cNvPr id="2735" name="Freeform 9"/>
          <p:cNvSpPr/>
          <p:nvPr/>
        </p:nvSpPr>
        <p:spPr>
          <a:xfrm>
            <a:off x="3586162" y="452437"/>
            <a:ext cx="1982789" cy="303214"/>
          </a:xfrm>
          <a:custGeom>
            <a:avLst/>
            <a:gdLst/>
            <a:ahLst/>
            <a:cxnLst>
              <a:cxn ang="0">
                <a:pos x="wd2" y="hd2"/>
              </a:cxn>
              <a:cxn ang="5400000">
                <a:pos x="wd2" y="hd2"/>
              </a:cxn>
              <a:cxn ang="10800000">
                <a:pos x="wd2" y="hd2"/>
              </a:cxn>
              <a:cxn ang="16200000">
                <a:pos x="wd2" y="hd2"/>
              </a:cxn>
            </a:cxnLst>
            <a:rect l="0" t="0" r="r" b="b"/>
            <a:pathLst>
              <a:path w="21600" h="21600" extrusionOk="0">
                <a:moveTo>
                  <a:pt x="744" y="4297"/>
                </a:moveTo>
                <a:lnTo>
                  <a:pt x="1038" y="4750"/>
                </a:lnTo>
                <a:lnTo>
                  <a:pt x="1366" y="4297"/>
                </a:lnTo>
                <a:lnTo>
                  <a:pt x="1695" y="4750"/>
                </a:lnTo>
                <a:lnTo>
                  <a:pt x="1937" y="6107"/>
                </a:lnTo>
                <a:lnTo>
                  <a:pt x="2214" y="7125"/>
                </a:lnTo>
                <a:lnTo>
                  <a:pt x="2663" y="6220"/>
                </a:lnTo>
                <a:lnTo>
                  <a:pt x="3044" y="5768"/>
                </a:lnTo>
                <a:lnTo>
                  <a:pt x="3597" y="5768"/>
                </a:lnTo>
                <a:lnTo>
                  <a:pt x="3995" y="5089"/>
                </a:lnTo>
                <a:lnTo>
                  <a:pt x="4341" y="5654"/>
                </a:lnTo>
                <a:lnTo>
                  <a:pt x="4652" y="6446"/>
                </a:lnTo>
                <a:lnTo>
                  <a:pt x="4929" y="6785"/>
                </a:lnTo>
                <a:lnTo>
                  <a:pt x="5378" y="5768"/>
                </a:lnTo>
                <a:lnTo>
                  <a:pt x="5845" y="5768"/>
                </a:lnTo>
                <a:lnTo>
                  <a:pt x="6537" y="6107"/>
                </a:lnTo>
                <a:lnTo>
                  <a:pt x="6814" y="7464"/>
                </a:lnTo>
                <a:lnTo>
                  <a:pt x="7263" y="7125"/>
                </a:lnTo>
                <a:lnTo>
                  <a:pt x="7903" y="6785"/>
                </a:lnTo>
                <a:lnTo>
                  <a:pt x="8353" y="9047"/>
                </a:lnTo>
                <a:lnTo>
                  <a:pt x="8612" y="9499"/>
                </a:lnTo>
                <a:lnTo>
                  <a:pt x="8872" y="11196"/>
                </a:lnTo>
                <a:lnTo>
                  <a:pt x="9010" y="13684"/>
                </a:lnTo>
                <a:lnTo>
                  <a:pt x="9269" y="14702"/>
                </a:lnTo>
                <a:lnTo>
                  <a:pt x="9598" y="14702"/>
                </a:lnTo>
                <a:lnTo>
                  <a:pt x="9996" y="14588"/>
                </a:lnTo>
                <a:lnTo>
                  <a:pt x="10394" y="14702"/>
                </a:lnTo>
                <a:lnTo>
                  <a:pt x="10670" y="15719"/>
                </a:lnTo>
                <a:lnTo>
                  <a:pt x="10895" y="14928"/>
                </a:lnTo>
                <a:lnTo>
                  <a:pt x="11258" y="14815"/>
                </a:lnTo>
                <a:lnTo>
                  <a:pt x="11621" y="13345"/>
                </a:lnTo>
                <a:lnTo>
                  <a:pt x="11898" y="13684"/>
                </a:lnTo>
                <a:lnTo>
                  <a:pt x="12382" y="13231"/>
                </a:lnTo>
                <a:lnTo>
                  <a:pt x="12590" y="11422"/>
                </a:lnTo>
                <a:lnTo>
                  <a:pt x="13161" y="9952"/>
                </a:lnTo>
                <a:lnTo>
                  <a:pt x="13299" y="7690"/>
                </a:lnTo>
                <a:lnTo>
                  <a:pt x="13593" y="6559"/>
                </a:lnTo>
                <a:lnTo>
                  <a:pt x="14077" y="5881"/>
                </a:lnTo>
                <a:lnTo>
                  <a:pt x="14337" y="6785"/>
                </a:lnTo>
                <a:lnTo>
                  <a:pt x="14596" y="6333"/>
                </a:lnTo>
                <a:lnTo>
                  <a:pt x="14907" y="7125"/>
                </a:lnTo>
                <a:lnTo>
                  <a:pt x="15236" y="6446"/>
                </a:lnTo>
                <a:lnTo>
                  <a:pt x="15858" y="7125"/>
                </a:lnTo>
                <a:lnTo>
                  <a:pt x="16135" y="7803"/>
                </a:lnTo>
                <a:lnTo>
                  <a:pt x="16446" y="5994"/>
                </a:lnTo>
                <a:lnTo>
                  <a:pt x="16654" y="5768"/>
                </a:lnTo>
                <a:lnTo>
                  <a:pt x="16896" y="6446"/>
                </a:lnTo>
                <a:lnTo>
                  <a:pt x="17104" y="6220"/>
                </a:lnTo>
                <a:lnTo>
                  <a:pt x="17398" y="4297"/>
                </a:lnTo>
                <a:lnTo>
                  <a:pt x="17899" y="3732"/>
                </a:lnTo>
                <a:lnTo>
                  <a:pt x="18141" y="3958"/>
                </a:lnTo>
                <a:lnTo>
                  <a:pt x="18383" y="3958"/>
                </a:lnTo>
                <a:lnTo>
                  <a:pt x="18747" y="1696"/>
                </a:lnTo>
                <a:lnTo>
                  <a:pt x="18954" y="679"/>
                </a:lnTo>
                <a:lnTo>
                  <a:pt x="19231" y="1131"/>
                </a:lnTo>
                <a:lnTo>
                  <a:pt x="19542" y="3619"/>
                </a:lnTo>
                <a:lnTo>
                  <a:pt x="19853" y="2036"/>
                </a:lnTo>
                <a:lnTo>
                  <a:pt x="20130" y="0"/>
                </a:lnTo>
                <a:lnTo>
                  <a:pt x="20389" y="113"/>
                </a:lnTo>
                <a:lnTo>
                  <a:pt x="20666" y="4297"/>
                </a:lnTo>
                <a:lnTo>
                  <a:pt x="20908" y="3619"/>
                </a:lnTo>
                <a:lnTo>
                  <a:pt x="21220" y="1809"/>
                </a:lnTo>
                <a:lnTo>
                  <a:pt x="21462" y="1809"/>
                </a:lnTo>
                <a:lnTo>
                  <a:pt x="21600" y="3166"/>
                </a:lnTo>
                <a:lnTo>
                  <a:pt x="21600" y="13797"/>
                </a:lnTo>
                <a:lnTo>
                  <a:pt x="14216" y="16285"/>
                </a:lnTo>
                <a:lnTo>
                  <a:pt x="11967" y="20695"/>
                </a:lnTo>
                <a:lnTo>
                  <a:pt x="9736" y="21600"/>
                </a:lnTo>
                <a:lnTo>
                  <a:pt x="8630" y="17642"/>
                </a:lnTo>
                <a:lnTo>
                  <a:pt x="7627" y="11083"/>
                </a:lnTo>
                <a:lnTo>
                  <a:pt x="0" y="9952"/>
                </a:lnTo>
                <a:lnTo>
                  <a:pt x="0" y="2149"/>
                </a:lnTo>
                <a:lnTo>
                  <a:pt x="121" y="3393"/>
                </a:lnTo>
                <a:lnTo>
                  <a:pt x="311" y="3732"/>
                </a:lnTo>
                <a:lnTo>
                  <a:pt x="553" y="3845"/>
                </a:lnTo>
                <a:lnTo>
                  <a:pt x="744" y="4297"/>
                </a:lnTo>
              </a:path>
            </a:pathLst>
          </a:custGeom>
          <a:solidFill>
            <a:srgbClr val="003300"/>
          </a:solidFill>
          <a:ln w="12700">
            <a:miter lim="400000"/>
          </a:ln>
        </p:spPr>
        <p:txBody>
          <a:bodyPr lIns="45719" rIns="45719"/>
          <a:lstStyle/>
          <a:p>
            <a:pPr>
              <a:defRPr>
                <a:solidFill>
                  <a:srgbClr val="FFFFCC"/>
                </a:solidFill>
              </a:defRPr>
            </a:pPr>
            <a:endParaRPr/>
          </a:p>
        </p:txBody>
      </p:sp>
      <p:sp>
        <p:nvSpPr>
          <p:cNvPr id="2736" name="Freeform 10"/>
          <p:cNvSpPr/>
          <p:nvPr/>
        </p:nvSpPr>
        <p:spPr>
          <a:xfrm>
            <a:off x="3586162" y="508000"/>
            <a:ext cx="1982789" cy="304801"/>
          </a:xfrm>
          <a:custGeom>
            <a:avLst/>
            <a:gdLst/>
            <a:ahLst/>
            <a:cxnLst>
              <a:cxn ang="0">
                <a:pos x="wd2" y="hd2"/>
              </a:cxn>
              <a:cxn ang="5400000">
                <a:pos x="wd2" y="hd2"/>
              </a:cxn>
              <a:cxn ang="10800000">
                <a:pos x="wd2" y="hd2"/>
              </a:cxn>
              <a:cxn ang="16200000">
                <a:pos x="wd2" y="hd2"/>
              </a:cxn>
            </a:cxnLst>
            <a:rect l="0" t="0" r="r" b="b"/>
            <a:pathLst>
              <a:path w="21600" h="21600" extrusionOk="0">
                <a:moveTo>
                  <a:pt x="277" y="13725"/>
                </a:moveTo>
                <a:lnTo>
                  <a:pt x="450" y="14063"/>
                </a:lnTo>
                <a:lnTo>
                  <a:pt x="7782" y="14063"/>
                </a:lnTo>
                <a:lnTo>
                  <a:pt x="7921" y="15188"/>
                </a:lnTo>
                <a:lnTo>
                  <a:pt x="8422" y="17438"/>
                </a:lnTo>
                <a:lnTo>
                  <a:pt x="8837" y="18675"/>
                </a:lnTo>
                <a:lnTo>
                  <a:pt x="9200" y="19688"/>
                </a:lnTo>
                <a:lnTo>
                  <a:pt x="9667" y="20700"/>
                </a:lnTo>
                <a:lnTo>
                  <a:pt x="10151" y="21150"/>
                </a:lnTo>
                <a:lnTo>
                  <a:pt x="10912" y="21600"/>
                </a:lnTo>
                <a:lnTo>
                  <a:pt x="11621" y="21150"/>
                </a:lnTo>
                <a:lnTo>
                  <a:pt x="12503" y="20025"/>
                </a:lnTo>
                <a:lnTo>
                  <a:pt x="13299" y="17775"/>
                </a:lnTo>
                <a:lnTo>
                  <a:pt x="13783" y="15413"/>
                </a:lnTo>
                <a:lnTo>
                  <a:pt x="14025" y="14063"/>
                </a:lnTo>
                <a:lnTo>
                  <a:pt x="20926" y="14063"/>
                </a:lnTo>
                <a:lnTo>
                  <a:pt x="21168" y="13950"/>
                </a:lnTo>
                <a:lnTo>
                  <a:pt x="21341" y="13613"/>
                </a:lnTo>
                <a:lnTo>
                  <a:pt x="21496" y="12825"/>
                </a:lnTo>
                <a:lnTo>
                  <a:pt x="21565" y="11925"/>
                </a:lnTo>
                <a:lnTo>
                  <a:pt x="21600" y="10800"/>
                </a:lnTo>
                <a:lnTo>
                  <a:pt x="21600" y="1575"/>
                </a:lnTo>
                <a:lnTo>
                  <a:pt x="21410" y="0"/>
                </a:lnTo>
                <a:lnTo>
                  <a:pt x="21306" y="450"/>
                </a:lnTo>
                <a:lnTo>
                  <a:pt x="21220" y="2025"/>
                </a:lnTo>
                <a:lnTo>
                  <a:pt x="21150" y="3825"/>
                </a:lnTo>
                <a:lnTo>
                  <a:pt x="21064" y="3712"/>
                </a:lnTo>
                <a:lnTo>
                  <a:pt x="20943" y="3600"/>
                </a:lnTo>
                <a:lnTo>
                  <a:pt x="20683" y="2700"/>
                </a:lnTo>
                <a:lnTo>
                  <a:pt x="20510" y="1912"/>
                </a:lnTo>
                <a:lnTo>
                  <a:pt x="20234" y="1575"/>
                </a:lnTo>
                <a:lnTo>
                  <a:pt x="19940" y="2362"/>
                </a:lnTo>
                <a:lnTo>
                  <a:pt x="19680" y="3712"/>
                </a:lnTo>
                <a:lnTo>
                  <a:pt x="19473" y="2812"/>
                </a:lnTo>
                <a:lnTo>
                  <a:pt x="19317" y="2700"/>
                </a:lnTo>
                <a:lnTo>
                  <a:pt x="19075" y="1912"/>
                </a:lnTo>
                <a:lnTo>
                  <a:pt x="18833" y="2137"/>
                </a:lnTo>
                <a:lnTo>
                  <a:pt x="18660" y="3037"/>
                </a:lnTo>
                <a:lnTo>
                  <a:pt x="18574" y="4275"/>
                </a:lnTo>
                <a:lnTo>
                  <a:pt x="18383" y="3712"/>
                </a:lnTo>
                <a:lnTo>
                  <a:pt x="18089" y="3712"/>
                </a:lnTo>
                <a:lnTo>
                  <a:pt x="17726" y="3150"/>
                </a:lnTo>
                <a:lnTo>
                  <a:pt x="17415" y="4275"/>
                </a:lnTo>
                <a:lnTo>
                  <a:pt x="17121" y="2700"/>
                </a:lnTo>
                <a:lnTo>
                  <a:pt x="16758" y="3712"/>
                </a:lnTo>
                <a:lnTo>
                  <a:pt x="16412" y="6187"/>
                </a:lnTo>
                <a:lnTo>
                  <a:pt x="16118" y="5287"/>
                </a:lnTo>
                <a:lnTo>
                  <a:pt x="15858" y="4387"/>
                </a:lnTo>
                <a:lnTo>
                  <a:pt x="15582" y="3825"/>
                </a:lnTo>
                <a:lnTo>
                  <a:pt x="15219" y="4275"/>
                </a:lnTo>
                <a:lnTo>
                  <a:pt x="14648" y="4950"/>
                </a:lnTo>
                <a:lnTo>
                  <a:pt x="14146" y="4162"/>
                </a:lnTo>
                <a:lnTo>
                  <a:pt x="13956" y="4837"/>
                </a:lnTo>
                <a:lnTo>
                  <a:pt x="13731" y="6412"/>
                </a:lnTo>
                <a:lnTo>
                  <a:pt x="13541" y="9112"/>
                </a:lnTo>
                <a:lnTo>
                  <a:pt x="13334" y="10462"/>
                </a:lnTo>
                <a:lnTo>
                  <a:pt x="13230" y="12488"/>
                </a:lnTo>
                <a:lnTo>
                  <a:pt x="13005" y="13275"/>
                </a:lnTo>
                <a:lnTo>
                  <a:pt x="12607" y="13725"/>
                </a:lnTo>
                <a:lnTo>
                  <a:pt x="12158" y="13950"/>
                </a:lnTo>
                <a:lnTo>
                  <a:pt x="12054" y="14850"/>
                </a:lnTo>
                <a:lnTo>
                  <a:pt x="11466" y="14625"/>
                </a:lnTo>
                <a:lnTo>
                  <a:pt x="10964" y="15413"/>
                </a:lnTo>
                <a:lnTo>
                  <a:pt x="10463" y="15300"/>
                </a:lnTo>
                <a:lnTo>
                  <a:pt x="9615" y="16313"/>
                </a:lnTo>
                <a:lnTo>
                  <a:pt x="9148" y="13725"/>
                </a:lnTo>
                <a:lnTo>
                  <a:pt x="8630" y="13050"/>
                </a:lnTo>
                <a:lnTo>
                  <a:pt x="8094" y="8550"/>
                </a:lnTo>
                <a:lnTo>
                  <a:pt x="7851" y="6412"/>
                </a:lnTo>
                <a:lnTo>
                  <a:pt x="7592" y="5850"/>
                </a:lnTo>
                <a:lnTo>
                  <a:pt x="6900" y="5287"/>
                </a:lnTo>
                <a:lnTo>
                  <a:pt x="6347" y="4725"/>
                </a:lnTo>
                <a:lnTo>
                  <a:pt x="5742" y="3712"/>
                </a:lnTo>
                <a:lnTo>
                  <a:pt x="5171" y="4725"/>
                </a:lnTo>
                <a:lnTo>
                  <a:pt x="4531" y="2700"/>
                </a:lnTo>
                <a:lnTo>
                  <a:pt x="4029" y="2700"/>
                </a:lnTo>
                <a:lnTo>
                  <a:pt x="3701" y="3937"/>
                </a:lnTo>
                <a:lnTo>
                  <a:pt x="3493" y="2925"/>
                </a:lnTo>
                <a:lnTo>
                  <a:pt x="3217" y="3600"/>
                </a:lnTo>
                <a:lnTo>
                  <a:pt x="2853" y="3712"/>
                </a:lnTo>
                <a:lnTo>
                  <a:pt x="2508" y="4162"/>
                </a:lnTo>
                <a:lnTo>
                  <a:pt x="2110" y="4950"/>
                </a:lnTo>
                <a:lnTo>
                  <a:pt x="1764" y="3937"/>
                </a:lnTo>
                <a:lnTo>
                  <a:pt x="1418" y="4500"/>
                </a:lnTo>
                <a:lnTo>
                  <a:pt x="986" y="4837"/>
                </a:lnTo>
                <a:lnTo>
                  <a:pt x="709" y="4500"/>
                </a:lnTo>
                <a:lnTo>
                  <a:pt x="190" y="4275"/>
                </a:lnTo>
                <a:lnTo>
                  <a:pt x="0" y="5287"/>
                </a:lnTo>
                <a:lnTo>
                  <a:pt x="17" y="8325"/>
                </a:lnTo>
                <a:lnTo>
                  <a:pt x="52" y="11025"/>
                </a:lnTo>
                <a:lnTo>
                  <a:pt x="156" y="13275"/>
                </a:lnTo>
                <a:lnTo>
                  <a:pt x="277" y="13725"/>
                </a:lnTo>
              </a:path>
            </a:pathLst>
          </a:custGeom>
          <a:gradFill>
            <a:gsLst>
              <a:gs pos="0">
                <a:srgbClr val="CC6600"/>
              </a:gs>
              <a:gs pos="100000">
                <a:srgbClr val="000000"/>
              </a:gs>
            </a:gsLst>
            <a:lin ang="5400000"/>
          </a:gradFill>
          <a:ln w="12700">
            <a:miter lim="400000"/>
          </a:ln>
        </p:spPr>
        <p:txBody>
          <a:bodyPr lIns="45719" rIns="45719"/>
          <a:lstStyle/>
          <a:p>
            <a:pPr>
              <a:defRPr>
                <a:solidFill>
                  <a:srgbClr val="FFFFCC"/>
                </a:solidFill>
              </a:defRPr>
            </a:pPr>
            <a:endParaRPr/>
          </a:p>
        </p:txBody>
      </p:sp>
      <p:sp>
        <p:nvSpPr>
          <p:cNvPr id="2737" name="Freeform 11"/>
          <p:cNvSpPr/>
          <p:nvPr/>
        </p:nvSpPr>
        <p:spPr>
          <a:xfrm>
            <a:off x="3598862" y="557212"/>
            <a:ext cx="1946276" cy="227014"/>
          </a:xfrm>
          <a:custGeom>
            <a:avLst/>
            <a:gdLst/>
            <a:ahLst/>
            <a:cxnLst>
              <a:cxn ang="0">
                <a:pos x="wd2" y="hd2"/>
              </a:cxn>
              <a:cxn ang="5400000">
                <a:pos x="wd2" y="hd2"/>
              </a:cxn>
              <a:cxn ang="10800000">
                <a:pos x="wd2" y="hd2"/>
              </a:cxn>
              <a:cxn ang="16200000">
                <a:pos x="wd2" y="hd2"/>
              </a:cxn>
            </a:cxnLst>
            <a:rect l="0" t="0" r="r" b="b"/>
            <a:pathLst>
              <a:path w="21600" h="21600" extrusionOk="0">
                <a:moveTo>
                  <a:pt x="5973" y="7250"/>
                </a:moveTo>
                <a:lnTo>
                  <a:pt x="5303" y="6797"/>
                </a:lnTo>
                <a:lnTo>
                  <a:pt x="4634" y="7552"/>
                </a:lnTo>
                <a:lnTo>
                  <a:pt x="3858" y="7552"/>
                </a:lnTo>
                <a:lnTo>
                  <a:pt x="2837" y="7250"/>
                </a:lnTo>
                <a:lnTo>
                  <a:pt x="1145" y="7703"/>
                </a:lnTo>
                <a:lnTo>
                  <a:pt x="705" y="7401"/>
                </a:lnTo>
                <a:lnTo>
                  <a:pt x="282" y="7703"/>
                </a:lnTo>
                <a:lnTo>
                  <a:pt x="141" y="5438"/>
                </a:lnTo>
                <a:lnTo>
                  <a:pt x="18" y="3625"/>
                </a:lnTo>
                <a:lnTo>
                  <a:pt x="0" y="6948"/>
                </a:lnTo>
                <a:lnTo>
                  <a:pt x="141" y="10120"/>
                </a:lnTo>
                <a:lnTo>
                  <a:pt x="810" y="9667"/>
                </a:lnTo>
                <a:lnTo>
                  <a:pt x="1427" y="9365"/>
                </a:lnTo>
                <a:lnTo>
                  <a:pt x="1815" y="9516"/>
                </a:lnTo>
                <a:lnTo>
                  <a:pt x="2149" y="9667"/>
                </a:lnTo>
                <a:lnTo>
                  <a:pt x="2361" y="9818"/>
                </a:lnTo>
                <a:lnTo>
                  <a:pt x="2995" y="9667"/>
                </a:lnTo>
                <a:lnTo>
                  <a:pt x="3594" y="10271"/>
                </a:lnTo>
                <a:lnTo>
                  <a:pt x="5004" y="9667"/>
                </a:lnTo>
                <a:lnTo>
                  <a:pt x="6008" y="9516"/>
                </a:lnTo>
                <a:lnTo>
                  <a:pt x="6854" y="9667"/>
                </a:lnTo>
                <a:lnTo>
                  <a:pt x="7752" y="9667"/>
                </a:lnTo>
                <a:lnTo>
                  <a:pt x="8192" y="13897"/>
                </a:lnTo>
                <a:lnTo>
                  <a:pt x="8545" y="15860"/>
                </a:lnTo>
                <a:lnTo>
                  <a:pt x="9285" y="19787"/>
                </a:lnTo>
                <a:lnTo>
                  <a:pt x="9831" y="20543"/>
                </a:lnTo>
                <a:lnTo>
                  <a:pt x="10500" y="21600"/>
                </a:lnTo>
                <a:lnTo>
                  <a:pt x="11311" y="21600"/>
                </a:lnTo>
                <a:lnTo>
                  <a:pt x="12051" y="20694"/>
                </a:lnTo>
                <a:lnTo>
                  <a:pt x="12826" y="18277"/>
                </a:lnTo>
                <a:lnTo>
                  <a:pt x="13390" y="16011"/>
                </a:lnTo>
                <a:lnTo>
                  <a:pt x="13848" y="12386"/>
                </a:lnTo>
                <a:lnTo>
                  <a:pt x="14200" y="10876"/>
                </a:lnTo>
                <a:lnTo>
                  <a:pt x="14570" y="10120"/>
                </a:lnTo>
                <a:lnTo>
                  <a:pt x="15451" y="11178"/>
                </a:lnTo>
                <a:lnTo>
                  <a:pt x="16508" y="10271"/>
                </a:lnTo>
                <a:lnTo>
                  <a:pt x="17530" y="10422"/>
                </a:lnTo>
                <a:lnTo>
                  <a:pt x="17988" y="10120"/>
                </a:lnTo>
                <a:lnTo>
                  <a:pt x="18869" y="10573"/>
                </a:lnTo>
                <a:lnTo>
                  <a:pt x="19697" y="10120"/>
                </a:lnTo>
                <a:lnTo>
                  <a:pt x="20437" y="10876"/>
                </a:lnTo>
                <a:lnTo>
                  <a:pt x="21336" y="10422"/>
                </a:lnTo>
                <a:lnTo>
                  <a:pt x="21547" y="8459"/>
                </a:lnTo>
                <a:lnTo>
                  <a:pt x="21600" y="5136"/>
                </a:lnTo>
                <a:lnTo>
                  <a:pt x="21565" y="0"/>
                </a:lnTo>
                <a:lnTo>
                  <a:pt x="21336" y="5589"/>
                </a:lnTo>
                <a:lnTo>
                  <a:pt x="21212" y="8308"/>
                </a:lnTo>
                <a:lnTo>
                  <a:pt x="20631" y="8912"/>
                </a:lnTo>
                <a:lnTo>
                  <a:pt x="19592" y="8761"/>
                </a:lnTo>
                <a:lnTo>
                  <a:pt x="18746" y="8459"/>
                </a:lnTo>
                <a:lnTo>
                  <a:pt x="17319" y="8157"/>
                </a:lnTo>
                <a:lnTo>
                  <a:pt x="16579" y="8761"/>
                </a:lnTo>
                <a:lnTo>
                  <a:pt x="15592" y="8459"/>
                </a:lnTo>
                <a:lnTo>
                  <a:pt x="14993" y="9365"/>
                </a:lnTo>
                <a:lnTo>
                  <a:pt x="14588" y="8308"/>
                </a:lnTo>
                <a:lnTo>
                  <a:pt x="14359" y="8006"/>
                </a:lnTo>
                <a:lnTo>
                  <a:pt x="14165" y="6948"/>
                </a:lnTo>
                <a:lnTo>
                  <a:pt x="14253" y="4834"/>
                </a:lnTo>
                <a:lnTo>
                  <a:pt x="14253" y="2568"/>
                </a:lnTo>
                <a:lnTo>
                  <a:pt x="14059" y="3323"/>
                </a:lnTo>
                <a:lnTo>
                  <a:pt x="13848" y="7401"/>
                </a:lnTo>
                <a:lnTo>
                  <a:pt x="13390" y="10876"/>
                </a:lnTo>
                <a:lnTo>
                  <a:pt x="13126" y="13141"/>
                </a:lnTo>
                <a:lnTo>
                  <a:pt x="12650" y="15256"/>
                </a:lnTo>
                <a:lnTo>
                  <a:pt x="12350" y="14803"/>
                </a:lnTo>
                <a:lnTo>
                  <a:pt x="11822" y="16917"/>
                </a:lnTo>
                <a:lnTo>
                  <a:pt x="11346" y="17824"/>
                </a:lnTo>
                <a:lnTo>
                  <a:pt x="10888" y="18730"/>
                </a:lnTo>
                <a:lnTo>
                  <a:pt x="10307" y="16313"/>
                </a:lnTo>
                <a:lnTo>
                  <a:pt x="9813" y="16615"/>
                </a:lnTo>
                <a:lnTo>
                  <a:pt x="9620" y="13897"/>
                </a:lnTo>
                <a:lnTo>
                  <a:pt x="9162" y="14048"/>
                </a:lnTo>
                <a:lnTo>
                  <a:pt x="8932" y="14803"/>
                </a:lnTo>
                <a:lnTo>
                  <a:pt x="8562" y="12990"/>
                </a:lnTo>
                <a:lnTo>
                  <a:pt x="8263" y="11631"/>
                </a:lnTo>
                <a:lnTo>
                  <a:pt x="8122" y="9365"/>
                </a:lnTo>
                <a:lnTo>
                  <a:pt x="7858" y="4380"/>
                </a:lnTo>
                <a:lnTo>
                  <a:pt x="7611" y="3625"/>
                </a:lnTo>
                <a:lnTo>
                  <a:pt x="7488" y="6646"/>
                </a:lnTo>
                <a:lnTo>
                  <a:pt x="7276" y="6495"/>
                </a:lnTo>
                <a:lnTo>
                  <a:pt x="6554" y="8308"/>
                </a:lnTo>
                <a:lnTo>
                  <a:pt x="5973" y="7250"/>
                </a:lnTo>
              </a:path>
            </a:pathLst>
          </a:custGeom>
          <a:solidFill>
            <a:srgbClr val="000066"/>
          </a:solidFill>
          <a:ln w="12700">
            <a:miter lim="400000"/>
          </a:ln>
        </p:spPr>
        <p:txBody>
          <a:bodyPr lIns="45719" rIns="45719"/>
          <a:lstStyle/>
          <a:p>
            <a:pPr>
              <a:defRPr>
                <a:solidFill>
                  <a:srgbClr val="FFFFCC"/>
                </a:solidFill>
              </a:defRPr>
            </a:pPr>
            <a:endParaRPr/>
          </a:p>
        </p:txBody>
      </p:sp>
      <p:sp>
        <p:nvSpPr>
          <p:cNvPr id="2738" name="Freeform 12"/>
          <p:cNvSpPr/>
          <p:nvPr/>
        </p:nvSpPr>
        <p:spPr>
          <a:xfrm>
            <a:off x="4868862" y="249238"/>
            <a:ext cx="120651" cy="404813"/>
          </a:xfrm>
          <a:custGeom>
            <a:avLst/>
            <a:gdLst/>
            <a:ahLst/>
            <a:cxnLst>
              <a:cxn ang="0">
                <a:pos x="wd2" y="hd2"/>
              </a:cxn>
              <a:cxn ang="5400000">
                <a:pos x="wd2" y="hd2"/>
              </a:cxn>
              <a:cxn ang="10800000">
                <a:pos x="wd2" y="hd2"/>
              </a:cxn>
              <a:cxn ang="16200000">
                <a:pos x="wd2" y="hd2"/>
              </a:cxn>
            </a:cxnLst>
            <a:rect l="0" t="0" r="r" b="b"/>
            <a:pathLst>
              <a:path w="21600" h="21600" extrusionOk="0">
                <a:moveTo>
                  <a:pt x="14495" y="508"/>
                </a:moveTo>
                <a:lnTo>
                  <a:pt x="13358" y="2118"/>
                </a:lnTo>
                <a:lnTo>
                  <a:pt x="21600" y="2287"/>
                </a:lnTo>
                <a:lnTo>
                  <a:pt x="18474" y="5167"/>
                </a:lnTo>
                <a:lnTo>
                  <a:pt x="18758" y="7369"/>
                </a:lnTo>
                <a:lnTo>
                  <a:pt x="20747" y="9318"/>
                </a:lnTo>
                <a:lnTo>
                  <a:pt x="17337" y="11266"/>
                </a:lnTo>
                <a:lnTo>
                  <a:pt x="16200" y="13299"/>
                </a:lnTo>
                <a:lnTo>
                  <a:pt x="14495" y="15332"/>
                </a:lnTo>
                <a:lnTo>
                  <a:pt x="11937" y="16687"/>
                </a:lnTo>
                <a:lnTo>
                  <a:pt x="9095" y="18042"/>
                </a:lnTo>
                <a:lnTo>
                  <a:pt x="5684" y="19482"/>
                </a:lnTo>
                <a:lnTo>
                  <a:pt x="3695" y="20414"/>
                </a:lnTo>
                <a:lnTo>
                  <a:pt x="0" y="21600"/>
                </a:lnTo>
                <a:lnTo>
                  <a:pt x="2274" y="19482"/>
                </a:lnTo>
                <a:lnTo>
                  <a:pt x="6821" y="17958"/>
                </a:lnTo>
                <a:lnTo>
                  <a:pt x="5968" y="16264"/>
                </a:lnTo>
                <a:lnTo>
                  <a:pt x="10232" y="14146"/>
                </a:lnTo>
                <a:lnTo>
                  <a:pt x="12505" y="11605"/>
                </a:lnTo>
                <a:lnTo>
                  <a:pt x="11368" y="9148"/>
                </a:lnTo>
                <a:lnTo>
                  <a:pt x="12221" y="7200"/>
                </a:lnTo>
                <a:lnTo>
                  <a:pt x="11368" y="5760"/>
                </a:lnTo>
                <a:lnTo>
                  <a:pt x="5400" y="3049"/>
                </a:lnTo>
                <a:lnTo>
                  <a:pt x="1705" y="254"/>
                </a:lnTo>
                <a:lnTo>
                  <a:pt x="14211" y="0"/>
                </a:lnTo>
                <a:lnTo>
                  <a:pt x="14495" y="508"/>
                </a:lnTo>
              </a:path>
            </a:pathLst>
          </a:custGeom>
          <a:gradFill>
            <a:gsLst>
              <a:gs pos="0">
                <a:schemeClr val="accent3">
                  <a:lumOff val="44000"/>
                </a:schemeClr>
              </a:gs>
              <a:gs pos="50000">
                <a:srgbClr val="00CCFF"/>
              </a:gs>
              <a:gs pos="100000">
                <a:schemeClr val="accent3">
                  <a:lumOff val="44000"/>
                </a:schemeClr>
              </a:gs>
            </a:gsLst>
          </a:gradFill>
          <a:ln w="12700">
            <a:miter lim="400000"/>
          </a:ln>
        </p:spPr>
        <p:txBody>
          <a:bodyPr lIns="45719" rIns="45719"/>
          <a:lstStyle/>
          <a:p>
            <a:pPr>
              <a:defRPr>
                <a:solidFill>
                  <a:srgbClr val="FFFFCC"/>
                </a:solidFill>
              </a:defRPr>
            </a:pPr>
            <a:endParaRPr/>
          </a:p>
        </p:txBody>
      </p:sp>
      <p:sp>
        <p:nvSpPr>
          <p:cNvPr id="2739" name="Freeform 13"/>
          <p:cNvSpPr/>
          <p:nvPr/>
        </p:nvSpPr>
        <p:spPr>
          <a:xfrm>
            <a:off x="3605212" y="19050"/>
            <a:ext cx="1951038" cy="411163"/>
          </a:xfrm>
          <a:custGeom>
            <a:avLst/>
            <a:gdLst/>
            <a:ahLst/>
            <a:cxnLst>
              <a:cxn ang="0">
                <a:pos x="wd2" y="hd2"/>
              </a:cxn>
              <a:cxn ang="5400000">
                <a:pos x="wd2" y="hd2"/>
              </a:cxn>
              <a:cxn ang="10800000">
                <a:pos x="wd2" y="hd2"/>
              </a:cxn>
              <a:cxn ang="16200000">
                <a:pos x="wd2" y="hd2"/>
              </a:cxn>
            </a:cxnLst>
            <a:rect l="0" t="0" r="r" b="b"/>
            <a:pathLst>
              <a:path w="21600" h="21600" extrusionOk="0">
                <a:moveTo>
                  <a:pt x="0" y="14595"/>
                </a:moveTo>
                <a:lnTo>
                  <a:pt x="0" y="21600"/>
                </a:lnTo>
                <a:lnTo>
                  <a:pt x="53" y="18848"/>
                </a:lnTo>
                <a:lnTo>
                  <a:pt x="70" y="16763"/>
                </a:lnTo>
                <a:lnTo>
                  <a:pt x="88" y="12843"/>
                </a:lnTo>
                <a:lnTo>
                  <a:pt x="141" y="11008"/>
                </a:lnTo>
                <a:lnTo>
                  <a:pt x="281" y="10341"/>
                </a:lnTo>
                <a:lnTo>
                  <a:pt x="404" y="10842"/>
                </a:lnTo>
                <a:lnTo>
                  <a:pt x="580" y="10925"/>
                </a:lnTo>
                <a:lnTo>
                  <a:pt x="826" y="11509"/>
                </a:lnTo>
                <a:lnTo>
                  <a:pt x="984" y="12176"/>
                </a:lnTo>
                <a:lnTo>
                  <a:pt x="1160" y="12176"/>
                </a:lnTo>
                <a:lnTo>
                  <a:pt x="1318" y="11759"/>
                </a:lnTo>
                <a:lnTo>
                  <a:pt x="1494" y="10675"/>
                </a:lnTo>
                <a:lnTo>
                  <a:pt x="1634" y="10758"/>
                </a:lnTo>
                <a:lnTo>
                  <a:pt x="1898" y="11592"/>
                </a:lnTo>
                <a:lnTo>
                  <a:pt x="2214" y="12426"/>
                </a:lnTo>
                <a:lnTo>
                  <a:pt x="2390" y="12593"/>
                </a:lnTo>
                <a:lnTo>
                  <a:pt x="2671" y="12009"/>
                </a:lnTo>
                <a:lnTo>
                  <a:pt x="3005" y="13177"/>
                </a:lnTo>
                <a:lnTo>
                  <a:pt x="3251" y="12593"/>
                </a:lnTo>
                <a:lnTo>
                  <a:pt x="3656" y="11509"/>
                </a:lnTo>
                <a:lnTo>
                  <a:pt x="3902" y="11509"/>
                </a:lnTo>
                <a:lnTo>
                  <a:pt x="4183" y="10592"/>
                </a:lnTo>
                <a:lnTo>
                  <a:pt x="4376" y="10175"/>
                </a:lnTo>
                <a:lnTo>
                  <a:pt x="4657" y="11342"/>
                </a:lnTo>
                <a:lnTo>
                  <a:pt x="4886" y="11008"/>
                </a:lnTo>
                <a:lnTo>
                  <a:pt x="5079" y="11509"/>
                </a:lnTo>
                <a:lnTo>
                  <a:pt x="5360" y="11509"/>
                </a:lnTo>
                <a:lnTo>
                  <a:pt x="5483" y="11926"/>
                </a:lnTo>
                <a:lnTo>
                  <a:pt x="5677" y="11509"/>
                </a:lnTo>
                <a:lnTo>
                  <a:pt x="5817" y="10341"/>
                </a:lnTo>
                <a:lnTo>
                  <a:pt x="6362" y="11425"/>
                </a:lnTo>
                <a:lnTo>
                  <a:pt x="6608" y="12676"/>
                </a:lnTo>
                <a:lnTo>
                  <a:pt x="6714" y="14678"/>
                </a:lnTo>
                <a:lnTo>
                  <a:pt x="7891" y="10091"/>
                </a:lnTo>
                <a:lnTo>
                  <a:pt x="8172" y="8423"/>
                </a:lnTo>
                <a:lnTo>
                  <a:pt x="8454" y="7589"/>
                </a:lnTo>
                <a:lnTo>
                  <a:pt x="8770" y="6922"/>
                </a:lnTo>
                <a:lnTo>
                  <a:pt x="8717" y="8173"/>
                </a:lnTo>
                <a:lnTo>
                  <a:pt x="8366" y="10258"/>
                </a:lnTo>
                <a:lnTo>
                  <a:pt x="8594" y="9924"/>
                </a:lnTo>
                <a:lnTo>
                  <a:pt x="8928" y="9174"/>
                </a:lnTo>
                <a:lnTo>
                  <a:pt x="9174" y="9674"/>
                </a:lnTo>
                <a:lnTo>
                  <a:pt x="9332" y="11008"/>
                </a:lnTo>
                <a:lnTo>
                  <a:pt x="9245" y="12176"/>
                </a:lnTo>
                <a:lnTo>
                  <a:pt x="9561" y="12343"/>
                </a:lnTo>
                <a:lnTo>
                  <a:pt x="9825" y="13177"/>
                </a:lnTo>
                <a:lnTo>
                  <a:pt x="9930" y="14178"/>
                </a:lnTo>
                <a:lnTo>
                  <a:pt x="10159" y="13927"/>
                </a:lnTo>
                <a:lnTo>
                  <a:pt x="10299" y="14845"/>
                </a:lnTo>
                <a:lnTo>
                  <a:pt x="10510" y="16346"/>
                </a:lnTo>
                <a:lnTo>
                  <a:pt x="10686" y="16096"/>
                </a:lnTo>
                <a:lnTo>
                  <a:pt x="10580" y="14845"/>
                </a:lnTo>
                <a:lnTo>
                  <a:pt x="10510" y="13510"/>
                </a:lnTo>
                <a:lnTo>
                  <a:pt x="10369" y="13010"/>
                </a:lnTo>
                <a:lnTo>
                  <a:pt x="10211" y="12093"/>
                </a:lnTo>
                <a:lnTo>
                  <a:pt x="10299" y="10175"/>
                </a:lnTo>
                <a:lnTo>
                  <a:pt x="10176" y="8840"/>
                </a:lnTo>
                <a:lnTo>
                  <a:pt x="9860" y="8590"/>
                </a:lnTo>
                <a:lnTo>
                  <a:pt x="9948" y="7589"/>
                </a:lnTo>
                <a:lnTo>
                  <a:pt x="10159" y="6755"/>
                </a:lnTo>
                <a:lnTo>
                  <a:pt x="9614" y="6839"/>
                </a:lnTo>
                <a:lnTo>
                  <a:pt x="9860" y="6255"/>
                </a:lnTo>
                <a:lnTo>
                  <a:pt x="10317" y="5337"/>
                </a:lnTo>
                <a:lnTo>
                  <a:pt x="10088" y="5171"/>
                </a:lnTo>
                <a:lnTo>
                  <a:pt x="9491" y="5921"/>
                </a:lnTo>
                <a:lnTo>
                  <a:pt x="9209" y="5421"/>
                </a:lnTo>
                <a:lnTo>
                  <a:pt x="9403" y="4670"/>
                </a:lnTo>
                <a:lnTo>
                  <a:pt x="9825" y="4420"/>
                </a:lnTo>
                <a:lnTo>
                  <a:pt x="10176" y="4170"/>
                </a:lnTo>
                <a:lnTo>
                  <a:pt x="10545" y="3503"/>
                </a:lnTo>
                <a:lnTo>
                  <a:pt x="11160" y="3086"/>
                </a:lnTo>
                <a:lnTo>
                  <a:pt x="11600" y="3419"/>
                </a:lnTo>
                <a:lnTo>
                  <a:pt x="11881" y="4587"/>
                </a:lnTo>
                <a:lnTo>
                  <a:pt x="12162" y="5254"/>
                </a:lnTo>
                <a:lnTo>
                  <a:pt x="12373" y="4754"/>
                </a:lnTo>
                <a:lnTo>
                  <a:pt x="12672" y="5004"/>
                </a:lnTo>
                <a:lnTo>
                  <a:pt x="13023" y="6005"/>
                </a:lnTo>
                <a:lnTo>
                  <a:pt x="13322" y="7339"/>
                </a:lnTo>
                <a:lnTo>
                  <a:pt x="13586" y="9007"/>
                </a:lnTo>
                <a:lnTo>
                  <a:pt x="14007" y="9591"/>
                </a:lnTo>
                <a:lnTo>
                  <a:pt x="14341" y="10675"/>
                </a:lnTo>
                <a:lnTo>
                  <a:pt x="14552" y="11592"/>
                </a:lnTo>
                <a:lnTo>
                  <a:pt x="14869" y="12593"/>
                </a:lnTo>
                <a:lnTo>
                  <a:pt x="15220" y="12259"/>
                </a:lnTo>
                <a:lnTo>
                  <a:pt x="15449" y="11759"/>
                </a:lnTo>
                <a:lnTo>
                  <a:pt x="15888" y="11759"/>
                </a:lnTo>
                <a:lnTo>
                  <a:pt x="16117" y="10508"/>
                </a:lnTo>
                <a:lnTo>
                  <a:pt x="16310" y="10675"/>
                </a:lnTo>
                <a:lnTo>
                  <a:pt x="16450" y="10675"/>
                </a:lnTo>
                <a:lnTo>
                  <a:pt x="16626" y="11175"/>
                </a:lnTo>
                <a:lnTo>
                  <a:pt x="16820" y="11592"/>
                </a:lnTo>
                <a:lnTo>
                  <a:pt x="16960" y="10758"/>
                </a:lnTo>
                <a:lnTo>
                  <a:pt x="17118" y="10508"/>
                </a:lnTo>
                <a:lnTo>
                  <a:pt x="17241" y="10842"/>
                </a:lnTo>
                <a:lnTo>
                  <a:pt x="17382" y="10341"/>
                </a:lnTo>
                <a:lnTo>
                  <a:pt x="17663" y="11008"/>
                </a:lnTo>
                <a:lnTo>
                  <a:pt x="17839" y="12176"/>
                </a:lnTo>
                <a:lnTo>
                  <a:pt x="18015" y="12259"/>
                </a:lnTo>
                <a:lnTo>
                  <a:pt x="18138" y="12426"/>
                </a:lnTo>
                <a:lnTo>
                  <a:pt x="18296" y="12009"/>
                </a:lnTo>
                <a:lnTo>
                  <a:pt x="18419" y="11509"/>
                </a:lnTo>
                <a:lnTo>
                  <a:pt x="18524" y="11342"/>
                </a:lnTo>
                <a:lnTo>
                  <a:pt x="18683" y="10842"/>
                </a:lnTo>
                <a:lnTo>
                  <a:pt x="18876" y="10842"/>
                </a:lnTo>
                <a:lnTo>
                  <a:pt x="19052" y="11592"/>
                </a:lnTo>
                <a:lnTo>
                  <a:pt x="19315" y="12176"/>
                </a:lnTo>
                <a:lnTo>
                  <a:pt x="19544" y="11592"/>
                </a:lnTo>
                <a:lnTo>
                  <a:pt x="19667" y="11342"/>
                </a:lnTo>
                <a:lnTo>
                  <a:pt x="19825" y="11592"/>
                </a:lnTo>
                <a:lnTo>
                  <a:pt x="19948" y="11759"/>
                </a:lnTo>
                <a:lnTo>
                  <a:pt x="20106" y="12426"/>
                </a:lnTo>
                <a:lnTo>
                  <a:pt x="20282" y="12426"/>
                </a:lnTo>
                <a:lnTo>
                  <a:pt x="20493" y="12176"/>
                </a:lnTo>
                <a:lnTo>
                  <a:pt x="20739" y="11926"/>
                </a:lnTo>
                <a:lnTo>
                  <a:pt x="21038" y="11509"/>
                </a:lnTo>
                <a:lnTo>
                  <a:pt x="21248" y="11926"/>
                </a:lnTo>
                <a:lnTo>
                  <a:pt x="21372" y="12510"/>
                </a:lnTo>
                <a:lnTo>
                  <a:pt x="21459" y="13761"/>
                </a:lnTo>
                <a:lnTo>
                  <a:pt x="21530" y="15762"/>
                </a:lnTo>
                <a:lnTo>
                  <a:pt x="21600" y="18514"/>
                </a:lnTo>
                <a:lnTo>
                  <a:pt x="21600" y="11425"/>
                </a:lnTo>
                <a:lnTo>
                  <a:pt x="21565" y="10508"/>
                </a:lnTo>
                <a:lnTo>
                  <a:pt x="21512" y="9341"/>
                </a:lnTo>
                <a:lnTo>
                  <a:pt x="21407" y="8340"/>
                </a:lnTo>
                <a:lnTo>
                  <a:pt x="21178" y="7923"/>
                </a:lnTo>
                <a:lnTo>
                  <a:pt x="20862" y="7756"/>
                </a:lnTo>
                <a:lnTo>
                  <a:pt x="20598" y="7923"/>
                </a:lnTo>
                <a:lnTo>
                  <a:pt x="20317" y="7589"/>
                </a:lnTo>
                <a:lnTo>
                  <a:pt x="20036" y="8423"/>
                </a:lnTo>
                <a:lnTo>
                  <a:pt x="19755" y="8006"/>
                </a:lnTo>
                <a:lnTo>
                  <a:pt x="19509" y="7756"/>
                </a:lnTo>
                <a:lnTo>
                  <a:pt x="19315" y="7756"/>
                </a:lnTo>
                <a:lnTo>
                  <a:pt x="18823" y="8006"/>
                </a:lnTo>
                <a:lnTo>
                  <a:pt x="18559" y="8173"/>
                </a:lnTo>
                <a:lnTo>
                  <a:pt x="18278" y="7923"/>
                </a:lnTo>
                <a:lnTo>
                  <a:pt x="17997" y="8256"/>
                </a:lnTo>
                <a:lnTo>
                  <a:pt x="17646" y="7923"/>
                </a:lnTo>
                <a:lnTo>
                  <a:pt x="17505" y="7756"/>
                </a:lnTo>
                <a:lnTo>
                  <a:pt x="17241" y="7756"/>
                </a:lnTo>
                <a:lnTo>
                  <a:pt x="16978" y="7589"/>
                </a:lnTo>
                <a:lnTo>
                  <a:pt x="16784" y="8006"/>
                </a:lnTo>
                <a:lnTo>
                  <a:pt x="16626" y="7923"/>
                </a:lnTo>
                <a:lnTo>
                  <a:pt x="16275" y="7756"/>
                </a:lnTo>
                <a:lnTo>
                  <a:pt x="15976" y="8006"/>
                </a:lnTo>
                <a:lnTo>
                  <a:pt x="15712" y="8006"/>
                </a:lnTo>
                <a:lnTo>
                  <a:pt x="15396" y="7589"/>
                </a:lnTo>
                <a:lnTo>
                  <a:pt x="15132" y="8090"/>
                </a:lnTo>
                <a:lnTo>
                  <a:pt x="14921" y="7756"/>
                </a:lnTo>
                <a:lnTo>
                  <a:pt x="14728" y="8256"/>
                </a:lnTo>
                <a:lnTo>
                  <a:pt x="14517" y="8006"/>
                </a:lnTo>
                <a:lnTo>
                  <a:pt x="14271" y="7756"/>
                </a:lnTo>
                <a:lnTo>
                  <a:pt x="14131" y="7339"/>
                </a:lnTo>
                <a:lnTo>
                  <a:pt x="13797" y="5754"/>
                </a:lnTo>
                <a:lnTo>
                  <a:pt x="13428" y="4337"/>
                </a:lnTo>
                <a:lnTo>
                  <a:pt x="13094" y="3336"/>
                </a:lnTo>
                <a:lnTo>
                  <a:pt x="12777" y="2502"/>
                </a:lnTo>
                <a:lnTo>
                  <a:pt x="12303" y="1418"/>
                </a:lnTo>
                <a:lnTo>
                  <a:pt x="11811" y="667"/>
                </a:lnTo>
                <a:lnTo>
                  <a:pt x="11318" y="167"/>
                </a:lnTo>
                <a:lnTo>
                  <a:pt x="10844" y="0"/>
                </a:lnTo>
                <a:lnTo>
                  <a:pt x="10387" y="167"/>
                </a:lnTo>
                <a:lnTo>
                  <a:pt x="9842" y="667"/>
                </a:lnTo>
                <a:lnTo>
                  <a:pt x="9280" y="1418"/>
                </a:lnTo>
                <a:lnTo>
                  <a:pt x="8788" y="2419"/>
                </a:lnTo>
                <a:lnTo>
                  <a:pt x="8331" y="3753"/>
                </a:lnTo>
                <a:lnTo>
                  <a:pt x="7944" y="5254"/>
                </a:lnTo>
                <a:lnTo>
                  <a:pt x="7487" y="7256"/>
                </a:lnTo>
                <a:lnTo>
                  <a:pt x="7013" y="7923"/>
                </a:lnTo>
                <a:lnTo>
                  <a:pt x="6608" y="8256"/>
                </a:lnTo>
                <a:lnTo>
                  <a:pt x="6186" y="8423"/>
                </a:lnTo>
                <a:lnTo>
                  <a:pt x="5765" y="8090"/>
                </a:lnTo>
                <a:lnTo>
                  <a:pt x="4376" y="8090"/>
                </a:lnTo>
                <a:lnTo>
                  <a:pt x="4060" y="8006"/>
                </a:lnTo>
                <a:lnTo>
                  <a:pt x="3164" y="8256"/>
                </a:lnTo>
                <a:lnTo>
                  <a:pt x="2601" y="8090"/>
                </a:lnTo>
                <a:lnTo>
                  <a:pt x="1916" y="7756"/>
                </a:lnTo>
                <a:lnTo>
                  <a:pt x="1072" y="7923"/>
                </a:lnTo>
                <a:lnTo>
                  <a:pt x="562" y="7923"/>
                </a:lnTo>
                <a:lnTo>
                  <a:pt x="334" y="8006"/>
                </a:lnTo>
                <a:lnTo>
                  <a:pt x="176" y="8423"/>
                </a:lnTo>
                <a:lnTo>
                  <a:pt x="35" y="9424"/>
                </a:lnTo>
                <a:lnTo>
                  <a:pt x="0" y="11008"/>
                </a:lnTo>
                <a:lnTo>
                  <a:pt x="0" y="14595"/>
                </a:lnTo>
              </a:path>
            </a:pathLst>
          </a:custGeom>
          <a:solidFill>
            <a:schemeClr val="accent3">
              <a:lumOff val="44000"/>
            </a:schemeClr>
          </a:solidFill>
          <a:ln w="12700">
            <a:miter lim="400000"/>
          </a:ln>
        </p:spPr>
        <p:txBody>
          <a:bodyPr lIns="45719" rIns="45719"/>
          <a:lstStyle/>
          <a:p>
            <a:pPr>
              <a:defRPr>
                <a:solidFill>
                  <a:srgbClr val="FFFFCC"/>
                </a:solidFill>
              </a:defRPr>
            </a:pPr>
            <a:endParaRPr/>
          </a:p>
        </p:txBody>
      </p:sp>
      <p:sp>
        <p:nvSpPr>
          <p:cNvPr id="2740" name="Freeform 14"/>
          <p:cNvSpPr/>
          <p:nvPr/>
        </p:nvSpPr>
        <p:spPr>
          <a:xfrm>
            <a:off x="4191000" y="234949"/>
            <a:ext cx="88901" cy="398464"/>
          </a:xfrm>
          <a:custGeom>
            <a:avLst/>
            <a:gdLst/>
            <a:ahLst/>
            <a:cxnLst>
              <a:cxn ang="0">
                <a:pos x="wd2" y="hd2"/>
              </a:cxn>
              <a:cxn ang="5400000">
                <a:pos x="wd2" y="hd2"/>
              </a:cxn>
              <a:cxn ang="10800000">
                <a:pos x="wd2" y="hd2"/>
              </a:cxn>
              <a:cxn ang="16200000">
                <a:pos x="wd2" y="hd2"/>
              </a:cxn>
            </a:cxnLst>
            <a:rect l="0" t="0" r="r" b="b"/>
            <a:pathLst>
              <a:path w="21600" h="21600" extrusionOk="0">
                <a:moveTo>
                  <a:pt x="5014" y="516"/>
                </a:moveTo>
                <a:lnTo>
                  <a:pt x="6557" y="2151"/>
                </a:lnTo>
                <a:lnTo>
                  <a:pt x="5014" y="2926"/>
                </a:lnTo>
                <a:lnTo>
                  <a:pt x="2314" y="5335"/>
                </a:lnTo>
                <a:lnTo>
                  <a:pt x="386" y="7401"/>
                </a:lnTo>
                <a:lnTo>
                  <a:pt x="0" y="9294"/>
                </a:lnTo>
                <a:lnTo>
                  <a:pt x="1929" y="11618"/>
                </a:lnTo>
                <a:lnTo>
                  <a:pt x="3086" y="13769"/>
                </a:lnTo>
                <a:lnTo>
                  <a:pt x="5014" y="15834"/>
                </a:lnTo>
                <a:lnTo>
                  <a:pt x="10414" y="17211"/>
                </a:lnTo>
                <a:lnTo>
                  <a:pt x="12343" y="18674"/>
                </a:lnTo>
                <a:lnTo>
                  <a:pt x="17357" y="20137"/>
                </a:lnTo>
                <a:lnTo>
                  <a:pt x="21600" y="21600"/>
                </a:lnTo>
                <a:lnTo>
                  <a:pt x="19671" y="20223"/>
                </a:lnTo>
                <a:lnTo>
                  <a:pt x="15429" y="18588"/>
                </a:lnTo>
                <a:lnTo>
                  <a:pt x="16586" y="16867"/>
                </a:lnTo>
                <a:lnTo>
                  <a:pt x="10800" y="14629"/>
                </a:lnTo>
                <a:lnTo>
                  <a:pt x="5786" y="12048"/>
                </a:lnTo>
                <a:lnTo>
                  <a:pt x="4629" y="8089"/>
                </a:lnTo>
                <a:lnTo>
                  <a:pt x="6557" y="5508"/>
                </a:lnTo>
                <a:lnTo>
                  <a:pt x="9643" y="2926"/>
                </a:lnTo>
                <a:lnTo>
                  <a:pt x="10414" y="1033"/>
                </a:lnTo>
                <a:lnTo>
                  <a:pt x="5786" y="0"/>
                </a:lnTo>
                <a:lnTo>
                  <a:pt x="5014" y="516"/>
                </a:lnTo>
              </a:path>
            </a:pathLst>
          </a:custGeom>
          <a:solidFill>
            <a:schemeClr val="accent3">
              <a:lumOff val="44000"/>
            </a:schemeClr>
          </a:solidFill>
          <a:ln w="12700">
            <a:miter lim="400000"/>
          </a:ln>
        </p:spPr>
        <p:txBody>
          <a:bodyPr lIns="45719" rIns="45719"/>
          <a:lstStyle/>
          <a:p>
            <a:pPr>
              <a:defRPr>
                <a:solidFill>
                  <a:srgbClr val="FFFFCC"/>
                </a:solidFill>
              </a:defRPr>
            </a:pPr>
            <a:endParaRPr/>
          </a:p>
        </p:txBody>
      </p:sp>
      <p:grpSp>
        <p:nvGrpSpPr>
          <p:cNvPr id="2746" name="Group 15"/>
          <p:cNvGrpSpPr/>
          <p:nvPr/>
        </p:nvGrpSpPr>
        <p:grpSpPr>
          <a:xfrm>
            <a:off x="63500" y="153987"/>
            <a:ext cx="3433763" cy="519114"/>
            <a:chOff x="0" y="0"/>
            <a:chExt cx="3433762" cy="519112"/>
          </a:xfrm>
        </p:grpSpPr>
        <p:sp>
          <p:nvSpPr>
            <p:cNvPr id="2741" name="Freeform 16"/>
            <p:cNvSpPr/>
            <p:nvPr/>
          </p:nvSpPr>
          <p:spPr>
            <a:xfrm>
              <a:off x="0" y="0"/>
              <a:ext cx="3433763" cy="422276"/>
            </a:xfrm>
            <a:custGeom>
              <a:avLst/>
              <a:gdLst/>
              <a:ahLst/>
              <a:cxnLst>
                <a:cxn ang="0">
                  <a:pos x="wd2" y="hd2"/>
                </a:cxn>
                <a:cxn ang="5400000">
                  <a:pos x="wd2" y="hd2"/>
                </a:cxn>
                <a:cxn ang="10800000">
                  <a:pos x="wd2" y="hd2"/>
                </a:cxn>
                <a:cxn ang="16200000">
                  <a:pos x="wd2" y="hd2"/>
                </a:cxn>
              </a:cxnLst>
              <a:rect l="0" t="0" r="r" b="b"/>
              <a:pathLst>
                <a:path w="21600" h="21600" extrusionOk="0">
                  <a:moveTo>
                    <a:pt x="290" y="244"/>
                  </a:moveTo>
                  <a:lnTo>
                    <a:pt x="459" y="0"/>
                  </a:lnTo>
                  <a:lnTo>
                    <a:pt x="20931" y="0"/>
                  </a:lnTo>
                  <a:lnTo>
                    <a:pt x="21171" y="162"/>
                  </a:lnTo>
                  <a:lnTo>
                    <a:pt x="21340" y="731"/>
                  </a:lnTo>
                  <a:lnTo>
                    <a:pt x="21490" y="2111"/>
                  </a:lnTo>
                  <a:lnTo>
                    <a:pt x="21570" y="3735"/>
                  </a:lnTo>
                  <a:lnTo>
                    <a:pt x="21600" y="5603"/>
                  </a:lnTo>
                  <a:lnTo>
                    <a:pt x="21600" y="21600"/>
                  </a:lnTo>
                  <a:lnTo>
                    <a:pt x="0" y="21600"/>
                  </a:lnTo>
                  <a:lnTo>
                    <a:pt x="0" y="6659"/>
                  </a:lnTo>
                  <a:lnTo>
                    <a:pt x="10" y="4466"/>
                  </a:lnTo>
                  <a:lnTo>
                    <a:pt x="90" y="2355"/>
                  </a:lnTo>
                  <a:lnTo>
                    <a:pt x="160" y="1218"/>
                  </a:lnTo>
                  <a:lnTo>
                    <a:pt x="290" y="244"/>
                  </a:lnTo>
                </a:path>
              </a:pathLst>
            </a:custGeom>
            <a:gradFill flip="none" rotWithShape="1">
              <a:gsLst>
                <a:gs pos="0">
                  <a:srgbClr val="00CCFF"/>
                </a:gs>
                <a:gs pos="100000">
                  <a:schemeClr val="accent3">
                    <a:lumOff val="44000"/>
                  </a:schemeClr>
                </a:gs>
              </a:gsLst>
              <a:lin ang="5400000" scaled="0"/>
            </a:gra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742" name="Freeform 17"/>
            <p:cNvSpPr/>
            <p:nvPr/>
          </p:nvSpPr>
          <p:spPr>
            <a:xfrm>
              <a:off x="0" y="271462"/>
              <a:ext cx="3433763" cy="180976"/>
            </a:xfrm>
            <a:custGeom>
              <a:avLst/>
              <a:gdLst/>
              <a:ahLst/>
              <a:cxnLst>
                <a:cxn ang="0">
                  <a:pos x="wd2" y="hd2"/>
                </a:cxn>
                <a:cxn ang="5400000">
                  <a:pos x="wd2" y="hd2"/>
                </a:cxn>
                <a:cxn ang="10800000">
                  <a:pos x="wd2" y="hd2"/>
                </a:cxn>
                <a:cxn ang="16200000">
                  <a:pos x="wd2" y="hd2"/>
                </a:cxn>
              </a:cxnLst>
              <a:rect l="0" t="0" r="r" b="b"/>
              <a:pathLst>
                <a:path w="21600" h="21600" extrusionOk="0">
                  <a:moveTo>
                    <a:pt x="749" y="6632"/>
                  </a:moveTo>
                  <a:lnTo>
                    <a:pt x="1049" y="7389"/>
                  </a:lnTo>
                  <a:lnTo>
                    <a:pt x="1378" y="6632"/>
                  </a:lnTo>
                  <a:lnTo>
                    <a:pt x="1698" y="7389"/>
                  </a:lnTo>
                  <a:lnTo>
                    <a:pt x="1947" y="9474"/>
                  </a:lnTo>
                  <a:lnTo>
                    <a:pt x="2207" y="10989"/>
                  </a:lnTo>
                  <a:lnTo>
                    <a:pt x="2656" y="9663"/>
                  </a:lnTo>
                  <a:lnTo>
                    <a:pt x="3046" y="8905"/>
                  </a:lnTo>
                  <a:lnTo>
                    <a:pt x="3595" y="8905"/>
                  </a:lnTo>
                  <a:lnTo>
                    <a:pt x="3994" y="7768"/>
                  </a:lnTo>
                  <a:lnTo>
                    <a:pt x="4344" y="8905"/>
                  </a:lnTo>
                  <a:lnTo>
                    <a:pt x="4654" y="10042"/>
                  </a:lnTo>
                  <a:lnTo>
                    <a:pt x="4933" y="10421"/>
                  </a:lnTo>
                  <a:lnTo>
                    <a:pt x="5373" y="8905"/>
                  </a:lnTo>
                  <a:lnTo>
                    <a:pt x="5852" y="8905"/>
                  </a:lnTo>
                  <a:lnTo>
                    <a:pt x="6531" y="9474"/>
                  </a:lnTo>
                  <a:lnTo>
                    <a:pt x="6821" y="11558"/>
                  </a:lnTo>
                  <a:lnTo>
                    <a:pt x="7270" y="10989"/>
                  </a:lnTo>
                  <a:lnTo>
                    <a:pt x="7719" y="7768"/>
                  </a:lnTo>
                  <a:lnTo>
                    <a:pt x="8139" y="6632"/>
                  </a:lnTo>
                  <a:lnTo>
                    <a:pt x="8428" y="7768"/>
                  </a:lnTo>
                  <a:lnTo>
                    <a:pt x="8788" y="10611"/>
                  </a:lnTo>
                  <a:lnTo>
                    <a:pt x="9197" y="11747"/>
                  </a:lnTo>
                  <a:lnTo>
                    <a:pt x="9667" y="9853"/>
                  </a:lnTo>
                  <a:lnTo>
                    <a:pt x="9876" y="9284"/>
                  </a:lnTo>
                  <a:lnTo>
                    <a:pt x="10116" y="10611"/>
                  </a:lnTo>
                  <a:lnTo>
                    <a:pt x="10306" y="8905"/>
                  </a:lnTo>
                  <a:lnTo>
                    <a:pt x="10515" y="6632"/>
                  </a:lnTo>
                  <a:lnTo>
                    <a:pt x="10765" y="4547"/>
                  </a:lnTo>
                  <a:lnTo>
                    <a:pt x="11035" y="3979"/>
                  </a:lnTo>
                  <a:lnTo>
                    <a:pt x="11344" y="4547"/>
                  </a:lnTo>
                  <a:lnTo>
                    <a:pt x="11654" y="3600"/>
                  </a:lnTo>
                  <a:lnTo>
                    <a:pt x="11963" y="2463"/>
                  </a:lnTo>
                  <a:lnTo>
                    <a:pt x="12163" y="2463"/>
                  </a:lnTo>
                  <a:lnTo>
                    <a:pt x="12353" y="2842"/>
                  </a:lnTo>
                  <a:lnTo>
                    <a:pt x="12632" y="5495"/>
                  </a:lnTo>
                  <a:lnTo>
                    <a:pt x="12912" y="5116"/>
                  </a:lnTo>
                  <a:lnTo>
                    <a:pt x="13142" y="7768"/>
                  </a:lnTo>
                  <a:lnTo>
                    <a:pt x="13591" y="7768"/>
                  </a:lnTo>
                  <a:lnTo>
                    <a:pt x="13971" y="6253"/>
                  </a:lnTo>
                  <a:lnTo>
                    <a:pt x="14150" y="8337"/>
                  </a:lnTo>
                  <a:lnTo>
                    <a:pt x="14340" y="10421"/>
                  </a:lnTo>
                  <a:lnTo>
                    <a:pt x="14600" y="9853"/>
                  </a:lnTo>
                  <a:lnTo>
                    <a:pt x="14909" y="10989"/>
                  </a:lnTo>
                  <a:lnTo>
                    <a:pt x="15239" y="9853"/>
                  </a:lnTo>
                  <a:lnTo>
                    <a:pt x="15868" y="10989"/>
                  </a:lnTo>
                  <a:lnTo>
                    <a:pt x="16138" y="12126"/>
                  </a:lnTo>
                  <a:lnTo>
                    <a:pt x="16447" y="9284"/>
                  </a:lnTo>
                  <a:lnTo>
                    <a:pt x="16647" y="9095"/>
                  </a:lnTo>
                  <a:lnTo>
                    <a:pt x="16887" y="10042"/>
                  </a:lnTo>
                  <a:lnTo>
                    <a:pt x="17116" y="9663"/>
                  </a:lnTo>
                  <a:lnTo>
                    <a:pt x="17406" y="6632"/>
                  </a:lnTo>
                  <a:lnTo>
                    <a:pt x="17905" y="5874"/>
                  </a:lnTo>
                  <a:lnTo>
                    <a:pt x="18145" y="6253"/>
                  </a:lnTo>
                  <a:lnTo>
                    <a:pt x="18394" y="6253"/>
                  </a:lnTo>
                  <a:lnTo>
                    <a:pt x="18754" y="2463"/>
                  </a:lnTo>
                  <a:lnTo>
                    <a:pt x="18964" y="1137"/>
                  </a:lnTo>
                  <a:lnTo>
                    <a:pt x="19233" y="1705"/>
                  </a:lnTo>
                  <a:lnTo>
                    <a:pt x="19543" y="5495"/>
                  </a:lnTo>
                  <a:lnTo>
                    <a:pt x="19852" y="3221"/>
                  </a:lnTo>
                  <a:lnTo>
                    <a:pt x="20142" y="0"/>
                  </a:lnTo>
                  <a:lnTo>
                    <a:pt x="20392" y="189"/>
                  </a:lnTo>
                  <a:lnTo>
                    <a:pt x="20681" y="6632"/>
                  </a:lnTo>
                  <a:lnTo>
                    <a:pt x="20901" y="5495"/>
                  </a:lnTo>
                  <a:lnTo>
                    <a:pt x="21221" y="2842"/>
                  </a:lnTo>
                  <a:lnTo>
                    <a:pt x="21470" y="2653"/>
                  </a:lnTo>
                  <a:lnTo>
                    <a:pt x="21600" y="4926"/>
                  </a:lnTo>
                  <a:lnTo>
                    <a:pt x="21600" y="21600"/>
                  </a:lnTo>
                  <a:lnTo>
                    <a:pt x="9077" y="16863"/>
                  </a:lnTo>
                  <a:lnTo>
                    <a:pt x="8918" y="17432"/>
                  </a:lnTo>
                  <a:lnTo>
                    <a:pt x="0" y="15537"/>
                  </a:lnTo>
                  <a:lnTo>
                    <a:pt x="0" y="3411"/>
                  </a:lnTo>
                  <a:lnTo>
                    <a:pt x="130" y="5116"/>
                  </a:lnTo>
                  <a:lnTo>
                    <a:pt x="320" y="5874"/>
                  </a:lnTo>
                  <a:lnTo>
                    <a:pt x="559" y="6063"/>
                  </a:lnTo>
                  <a:lnTo>
                    <a:pt x="749" y="6632"/>
                  </a:lnTo>
                </a:path>
              </a:pathLst>
            </a:custGeom>
            <a:solidFill>
              <a:srgbClr val="003300"/>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743" name="Freeform 18"/>
            <p:cNvSpPr/>
            <p:nvPr/>
          </p:nvSpPr>
          <p:spPr>
            <a:xfrm>
              <a:off x="0" y="333375"/>
              <a:ext cx="3433763" cy="185738"/>
            </a:xfrm>
            <a:custGeom>
              <a:avLst/>
              <a:gdLst/>
              <a:ahLst/>
              <a:cxnLst>
                <a:cxn ang="0">
                  <a:pos x="wd2" y="hd2"/>
                </a:cxn>
                <a:cxn ang="5400000">
                  <a:pos x="wd2" y="hd2"/>
                </a:cxn>
                <a:cxn ang="10800000">
                  <a:pos x="wd2" y="hd2"/>
                </a:cxn>
                <a:cxn ang="16200000">
                  <a:pos x="wd2" y="hd2"/>
                </a:cxn>
              </a:cxnLst>
              <a:rect l="0" t="0" r="r" b="b"/>
              <a:pathLst>
                <a:path w="21600" h="21600" extrusionOk="0">
                  <a:moveTo>
                    <a:pt x="290" y="21046"/>
                  </a:moveTo>
                  <a:lnTo>
                    <a:pt x="459" y="21415"/>
                  </a:lnTo>
                  <a:lnTo>
                    <a:pt x="659" y="21600"/>
                  </a:lnTo>
                  <a:lnTo>
                    <a:pt x="20931" y="21600"/>
                  </a:lnTo>
                  <a:lnTo>
                    <a:pt x="21171" y="21231"/>
                  </a:lnTo>
                  <a:lnTo>
                    <a:pt x="21340" y="20862"/>
                  </a:lnTo>
                  <a:lnTo>
                    <a:pt x="21490" y="19569"/>
                  </a:lnTo>
                  <a:lnTo>
                    <a:pt x="21570" y="18092"/>
                  </a:lnTo>
                  <a:lnTo>
                    <a:pt x="21600" y="16615"/>
                  </a:lnTo>
                  <a:lnTo>
                    <a:pt x="21600" y="2400"/>
                  </a:lnTo>
                  <a:lnTo>
                    <a:pt x="21410" y="0"/>
                  </a:lnTo>
                  <a:lnTo>
                    <a:pt x="21310" y="738"/>
                  </a:lnTo>
                  <a:lnTo>
                    <a:pt x="21221" y="3138"/>
                  </a:lnTo>
                  <a:lnTo>
                    <a:pt x="21151" y="5908"/>
                  </a:lnTo>
                  <a:lnTo>
                    <a:pt x="21061" y="5723"/>
                  </a:lnTo>
                  <a:lnTo>
                    <a:pt x="20941" y="5354"/>
                  </a:lnTo>
                  <a:lnTo>
                    <a:pt x="20681" y="4062"/>
                  </a:lnTo>
                  <a:lnTo>
                    <a:pt x="20512" y="2954"/>
                  </a:lnTo>
                  <a:lnTo>
                    <a:pt x="20242" y="2400"/>
                  </a:lnTo>
                  <a:lnTo>
                    <a:pt x="19952" y="3692"/>
                  </a:lnTo>
                  <a:lnTo>
                    <a:pt x="19673" y="5723"/>
                  </a:lnTo>
                  <a:lnTo>
                    <a:pt x="19483" y="4246"/>
                  </a:lnTo>
                  <a:lnTo>
                    <a:pt x="19313" y="4062"/>
                  </a:lnTo>
                  <a:lnTo>
                    <a:pt x="19074" y="2954"/>
                  </a:lnTo>
                  <a:lnTo>
                    <a:pt x="18824" y="3323"/>
                  </a:lnTo>
                  <a:lnTo>
                    <a:pt x="18654" y="4615"/>
                  </a:lnTo>
                  <a:lnTo>
                    <a:pt x="18584" y="6462"/>
                  </a:lnTo>
                  <a:lnTo>
                    <a:pt x="18384" y="5723"/>
                  </a:lnTo>
                  <a:lnTo>
                    <a:pt x="18105" y="5723"/>
                  </a:lnTo>
                  <a:lnTo>
                    <a:pt x="17735" y="4800"/>
                  </a:lnTo>
                  <a:lnTo>
                    <a:pt x="17416" y="6462"/>
                  </a:lnTo>
                  <a:lnTo>
                    <a:pt x="17136" y="4062"/>
                  </a:lnTo>
                  <a:lnTo>
                    <a:pt x="16767" y="5723"/>
                  </a:lnTo>
                  <a:lnTo>
                    <a:pt x="16417" y="9415"/>
                  </a:lnTo>
                  <a:lnTo>
                    <a:pt x="16118" y="8123"/>
                  </a:lnTo>
                  <a:lnTo>
                    <a:pt x="15868" y="6646"/>
                  </a:lnTo>
                  <a:lnTo>
                    <a:pt x="15578" y="5908"/>
                  </a:lnTo>
                  <a:lnTo>
                    <a:pt x="15219" y="6462"/>
                  </a:lnTo>
                  <a:lnTo>
                    <a:pt x="14650" y="7569"/>
                  </a:lnTo>
                  <a:lnTo>
                    <a:pt x="14150" y="6277"/>
                  </a:lnTo>
                  <a:lnTo>
                    <a:pt x="13931" y="7015"/>
                  </a:lnTo>
                  <a:lnTo>
                    <a:pt x="13651" y="5723"/>
                  </a:lnTo>
                  <a:lnTo>
                    <a:pt x="13461" y="4246"/>
                  </a:lnTo>
                  <a:lnTo>
                    <a:pt x="13252" y="4062"/>
                  </a:lnTo>
                  <a:lnTo>
                    <a:pt x="12852" y="4800"/>
                  </a:lnTo>
                  <a:lnTo>
                    <a:pt x="12353" y="7569"/>
                  </a:lnTo>
                  <a:lnTo>
                    <a:pt x="11923" y="5169"/>
                  </a:lnTo>
                  <a:lnTo>
                    <a:pt x="11574" y="5723"/>
                  </a:lnTo>
                  <a:lnTo>
                    <a:pt x="11234" y="8862"/>
                  </a:lnTo>
                  <a:lnTo>
                    <a:pt x="10635" y="6646"/>
                  </a:lnTo>
                  <a:lnTo>
                    <a:pt x="10176" y="7754"/>
                  </a:lnTo>
                  <a:lnTo>
                    <a:pt x="9866" y="6646"/>
                  </a:lnTo>
                  <a:lnTo>
                    <a:pt x="9417" y="7200"/>
                  </a:lnTo>
                  <a:lnTo>
                    <a:pt x="8958" y="8862"/>
                  </a:lnTo>
                  <a:lnTo>
                    <a:pt x="8648" y="8308"/>
                  </a:lnTo>
                  <a:lnTo>
                    <a:pt x="7999" y="7754"/>
                  </a:lnTo>
                  <a:lnTo>
                    <a:pt x="7589" y="8862"/>
                  </a:lnTo>
                  <a:lnTo>
                    <a:pt x="6910" y="8123"/>
                  </a:lnTo>
                  <a:lnTo>
                    <a:pt x="6351" y="7200"/>
                  </a:lnTo>
                  <a:lnTo>
                    <a:pt x="5742" y="5723"/>
                  </a:lnTo>
                  <a:lnTo>
                    <a:pt x="5173" y="7200"/>
                  </a:lnTo>
                  <a:lnTo>
                    <a:pt x="4534" y="4062"/>
                  </a:lnTo>
                  <a:lnTo>
                    <a:pt x="4034" y="4062"/>
                  </a:lnTo>
                  <a:lnTo>
                    <a:pt x="3705" y="6092"/>
                  </a:lnTo>
                  <a:lnTo>
                    <a:pt x="3485" y="4431"/>
                  </a:lnTo>
                  <a:lnTo>
                    <a:pt x="3216" y="5354"/>
                  </a:lnTo>
                  <a:lnTo>
                    <a:pt x="2866" y="5723"/>
                  </a:lnTo>
                  <a:lnTo>
                    <a:pt x="2517" y="6277"/>
                  </a:lnTo>
                  <a:lnTo>
                    <a:pt x="2107" y="7569"/>
                  </a:lnTo>
                  <a:lnTo>
                    <a:pt x="1758" y="6092"/>
                  </a:lnTo>
                  <a:lnTo>
                    <a:pt x="1428" y="6831"/>
                  </a:lnTo>
                  <a:lnTo>
                    <a:pt x="989" y="7385"/>
                  </a:lnTo>
                  <a:lnTo>
                    <a:pt x="709" y="6831"/>
                  </a:lnTo>
                  <a:lnTo>
                    <a:pt x="200" y="6462"/>
                  </a:lnTo>
                  <a:lnTo>
                    <a:pt x="0" y="8123"/>
                  </a:lnTo>
                  <a:lnTo>
                    <a:pt x="20" y="12738"/>
                  </a:lnTo>
                  <a:lnTo>
                    <a:pt x="50" y="16800"/>
                  </a:lnTo>
                  <a:lnTo>
                    <a:pt x="160" y="20308"/>
                  </a:lnTo>
                  <a:lnTo>
                    <a:pt x="290" y="21046"/>
                  </a:lnTo>
                </a:path>
              </a:pathLst>
            </a:custGeom>
            <a:gradFill flip="none" rotWithShape="1">
              <a:gsLst>
                <a:gs pos="0">
                  <a:srgbClr val="CC6600"/>
                </a:gs>
                <a:gs pos="100000">
                  <a:srgbClr val="000000"/>
                </a:gs>
              </a:gsLst>
              <a:lin ang="5400000" scaled="0"/>
            </a:gra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744" name="Freeform 19"/>
            <p:cNvSpPr/>
            <p:nvPr/>
          </p:nvSpPr>
          <p:spPr>
            <a:xfrm>
              <a:off x="19050" y="11112"/>
              <a:ext cx="3379788" cy="241301"/>
            </a:xfrm>
            <a:custGeom>
              <a:avLst/>
              <a:gdLst/>
              <a:ahLst/>
              <a:cxnLst>
                <a:cxn ang="0">
                  <a:pos x="wd2" y="hd2"/>
                </a:cxn>
                <a:cxn ang="5400000">
                  <a:pos x="wd2" y="hd2"/>
                </a:cxn>
                <a:cxn ang="10800000">
                  <a:pos x="wd2" y="hd2"/>
                </a:cxn>
                <a:cxn ang="16200000">
                  <a:pos x="wd2" y="hd2"/>
                </a:cxn>
              </a:cxnLst>
              <a:rect l="0" t="0" r="r" b="b"/>
              <a:pathLst>
                <a:path w="21600" h="21600" extrusionOk="0">
                  <a:moveTo>
                    <a:pt x="0" y="10516"/>
                  </a:moveTo>
                  <a:lnTo>
                    <a:pt x="0" y="21600"/>
                  </a:lnTo>
                  <a:lnTo>
                    <a:pt x="51" y="17337"/>
                  </a:lnTo>
                  <a:lnTo>
                    <a:pt x="71" y="13926"/>
                  </a:lnTo>
                  <a:lnTo>
                    <a:pt x="91" y="7816"/>
                  </a:lnTo>
                  <a:lnTo>
                    <a:pt x="152" y="4832"/>
                  </a:lnTo>
                  <a:lnTo>
                    <a:pt x="284" y="3837"/>
                  </a:lnTo>
                  <a:lnTo>
                    <a:pt x="609" y="3126"/>
                  </a:lnTo>
                  <a:lnTo>
                    <a:pt x="1025" y="3411"/>
                  </a:lnTo>
                  <a:lnTo>
                    <a:pt x="2029" y="3411"/>
                  </a:lnTo>
                  <a:lnTo>
                    <a:pt x="2465" y="3979"/>
                  </a:lnTo>
                  <a:lnTo>
                    <a:pt x="3105" y="3411"/>
                  </a:lnTo>
                  <a:lnTo>
                    <a:pt x="3835" y="3695"/>
                  </a:lnTo>
                  <a:lnTo>
                    <a:pt x="4373" y="3553"/>
                  </a:lnTo>
                  <a:lnTo>
                    <a:pt x="5448" y="3979"/>
                  </a:lnTo>
                  <a:lnTo>
                    <a:pt x="5824" y="3837"/>
                  </a:lnTo>
                  <a:lnTo>
                    <a:pt x="6544" y="3411"/>
                  </a:lnTo>
                  <a:lnTo>
                    <a:pt x="6787" y="4121"/>
                  </a:lnTo>
                  <a:lnTo>
                    <a:pt x="7457" y="3411"/>
                  </a:lnTo>
                  <a:lnTo>
                    <a:pt x="8482" y="3837"/>
                  </a:lnTo>
                  <a:lnTo>
                    <a:pt x="8827" y="4405"/>
                  </a:lnTo>
                  <a:lnTo>
                    <a:pt x="9364" y="3979"/>
                  </a:lnTo>
                  <a:lnTo>
                    <a:pt x="9821" y="4689"/>
                  </a:lnTo>
                  <a:lnTo>
                    <a:pt x="10206" y="4689"/>
                  </a:lnTo>
                  <a:lnTo>
                    <a:pt x="10957" y="3979"/>
                  </a:lnTo>
                  <a:lnTo>
                    <a:pt x="11667" y="4405"/>
                  </a:lnTo>
                  <a:lnTo>
                    <a:pt x="12296" y="5400"/>
                  </a:lnTo>
                  <a:lnTo>
                    <a:pt x="12499" y="5542"/>
                  </a:lnTo>
                  <a:lnTo>
                    <a:pt x="13352" y="4974"/>
                  </a:lnTo>
                  <a:lnTo>
                    <a:pt x="14153" y="4547"/>
                  </a:lnTo>
                  <a:lnTo>
                    <a:pt x="14346" y="4263"/>
                  </a:lnTo>
                  <a:lnTo>
                    <a:pt x="14650" y="4405"/>
                  </a:lnTo>
                  <a:lnTo>
                    <a:pt x="15482" y="4832"/>
                  </a:lnTo>
                  <a:lnTo>
                    <a:pt x="16121" y="4121"/>
                  </a:lnTo>
                  <a:lnTo>
                    <a:pt x="16446" y="4263"/>
                  </a:lnTo>
                  <a:lnTo>
                    <a:pt x="16963" y="4405"/>
                  </a:lnTo>
                  <a:lnTo>
                    <a:pt x="17390" y="3837"/>
                  </a:lnTo>
                  <a:lnTo>
                    <a:pt x="17684" y="3411"/>
                  </a:lnTo>
                  <a:lnTo>
                    <a:pt x="18069" y="4263"/>
                  </a:lnTo>
                  <a:lnTo>
                    <a:pt x="18881" y="4547"/>
                  </a:lnTo>
                  <a:lnTo>
                    <a:pt x="19419" y="3411"/>
                  </a:lnTo>
                  <a:lnTo>
                    <a:pt x="20200" y="4405"/>
                  </a:lnTo>
                  <a:lnTo>
                    <a:pt x="21052" y="4405"/>
                  </a:lnTo>
                  <a:lnTo>
                    <a:pt x="21245" y="6253"/>
                  </a:lnTo>
                  <a:lnTo>
                    <a:pt x="21367" y="7247"/>
                  </a:lnTo>
                  <a:lnTo>
                    <a:pt x="21458" y="9095"/>
                  </a:lnTo>
                  <a:lnTo>
                    <a:pt x="21529" y="12363"/>
                  </a:lnTo>
                  <a:lnTo>
                    <a:pt x="21600" y="16626"/>
                  </a:lnTo>
                  <a:lnTo>
                    <a:pt x="21600" y="5542"/>
                  </a:lnTo>
                  <a:lnTo>
                    <a:pt x="21559" y="3979"/>
                  </a:lnTo>
                  <a:lnTo>
                    <a:pt x="21509" y="2132"/>
                  </a:lnTo>
                  <a:lnTo>
                    <a:pt x="21204" y="995"/>
                  </a:lnTo>
                  <a:lnTo>
                    <a:pt x="20027" y="711"/>
                  </a:lnTo>
                  <a:lnTo>
                    <a:pt x="19753" y="142"/>
                  </a:lnTo>
                  <a:lnTo>
                    <a:pt x="18830" y="142"/>
                  </a:lnTo>
                  <a:lnTo>
                    <a:pt x="18556" y="426"/>
                  </a:lnTo>
                  <a:lnTo>
                    <a:pt x="17998" y="426"/>
                  </a:lnTo>
                  <a:lnTo>
                    <a:pt x="17582" y="284"/>
                  </a:lnTo>
                  <a:lnTo>
                    <a:pt x="16821" y="995"/>
                  </a:lnTo>
                  <a:lnTo>
                    <a:pt x="15239" y="426"/>
                  </a:lnTo>
                  <a:lnTo>
                    <a:pt x="14742" y="711"/>
                  </a:lnTo>
                  <a:lnTo>
                    <a:pt x="13869" y="1279"/>
                  </a:lnTo>
                  <a:lnTo>
                    <a:pt x="13311" y="853"/>
                  </a:lnTo>
                  <a:lnTo>
                    <a:pt x="12753" y="711"/>
                  </a:lnTo>
                  <a:lnTo>
                    <a:pt x="12296" y="711"/>
                  </a:lnTo>
                  <a:lnTo>
                    <a:pt x="11809" y="1137"/>
                  </a:lnTo>
                  <a:lnTo>
                    <a:pt x="11515" y="568"/>
                  </a:lnTo>
                  <a:lnTo>
                    <a:pt x="10460" y="711"/>
                  </a:lnTo>
                  <a:lnTo>
                    <a:pt x="10146" y="711"/>
                  </a:lnTo>
                  <a:lnTo>
                    <a:pt x="9588" y="568"/>
                  </a:lnTo>
                  <a:lnTo>
                    <a:pt x="8492" y="853"/>
                  </a:lnTo>
                  <a:lnTo>
                    <a:pt x="7518" y="568"/>
                  </a:lnTo>
                  <a:lnTo>
                    <a:pt x="6615" y="568"/>
                  </a:lnTo>
                  <a:lnTo>
                    <a:pt x="6189" y="711"/>
                  </a:lnTo>
                  <a:lnTo>
                    <a:pt x="5773" y="284"/>
                  </a:lnTo>
                  <a:lnTo>
                    <a:pt x="4373" y="284"/>
                  </a:lnTo>
                  <a:lnTo>
                    <a:pt x="3165" y="568"/>
                  </a:lnTo>
                  <a:lnTo>
                    <a:pt x="2597" y="284"/>
                  </a:lnTo>
                  <a:lnTo>
                    <a:pt x="1928" y="568"/>
                  </a:lnTo>
                  <a:lnTo>
                    <a:pt x="1086" y="0"/>
                  </a:lnTo>
                  <a:lnTo>
                    <a:pt x="568" y="0"/>
                  </a:lnTo>
                  <a:lnTo>
                    <a:pt x="345" y="142"/>
                  </a:lnTo>
                  <a:lnTo>
                    <a:pt x="193" y="711"/>
                  </a:lnTo>
                  <a:lnTo>
                    <a:pt x="51" y="2416"/>
                  </a:lnTo>
                  <a:lnTo>
                    <a:pt x="10" y="4974"/>
                  </a:lnTo>
                  <a:lnTo>
                    <a:pt x="0" y="7532"/>
                  </a:lnTo>
                  <a:lnTo>
                    <a:pt x="0" y="10516"/>
                  </a:lnTo>
                </a:path>
              </a:pathLst>
            </a:custGeom>
            <a:solidFill>
              <a:schemeClr val="accent3">
                <a:lumOff val="44000"/>
              </a:schemeClr>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745" name="Freeform 20"/>
            <p:cNvSpPr/>
            <p:nvPr/>
          </p:nvSpPr>
          <p:spPr>
            <a:xfrm>
              <a:off x="26987" y="396875"/>
              <a:ext cx="3376614" cy="96838"/>
            </a:xfrm>
            <a:custGeom>
              <a:avLst/>
              <a:gdLst/>
              <a:ahLst/>
              <a:cxnLst>
                <a:cxn ang="0">
                  <a:pos x="wd2" y="hd2"/>
                </a:cxn>
                <a:cxn ang="5400000">
                  <a:pos x="wd2" y="hd2"/>
                </a:cxn>
                <a:cxn ang="10800000">
                  <a:pos x="wd2" y="hd2"/>
                </a:cxn>
                <a:cxn ang="16200000">
                  <a:pos x="wd2" y="hd2"/>
                </a:cxn>
              </a:cxnLst>
              <a:rect l="0" t="0" r="r" b="b"/>
              <a:pathLst>
                <a:path w="21600" h="21600" extrusionOk="0">
                  <a:moveTo>
                    <a:pt x="0" y="10977"/>
                  </a:moveTo>
                  <a:lnTo>
                    <a:pt x="0" y="0"/>
                  </a:lnTo>
                  <a:lnTo>
                    <a:pt x="61" y="4249"/>
                  </a:lnTo>
                  <a:lnTo>
                    <a:pt x="71" y="7436"/>
                  </a:lnTo>
                  <a:lnTo>
                    <a:pt x="81" y="13810"/>
                  </a:lnTo>
                  <a:lnTo>
                    <a:pt x="152" y="16643"/>
                  </a:lnTo>
                  <a:lnTo>
                    <a:pt x="274" y="17351"/>
                  </a:lnTo>
                  <a:lnTo>
                    <a:pt x="406" y="16643"/>
                  </a:lnTo>
                  <a:lnTo>
                    <a:pt x="599" y="16643"/>
                  </a:lnTo>
                  <a:lnTo>
                    <a:pt x="924" y="16289"/>
                  </a:lnTo>
                  <a:lnTo>
                    <a:pt x="1117" y="16643"/>
                  </a:lnTo>
                  <a:lnTo>
                    <a:pt x="1290" y="16643"/>
                  </a:lnTo>
                  <a:lnTo>
                    <a:pt x="1645" y="16997"/>
                  </a:lnTo>
                  <a:lnTo>
                    <a:pt x="1777" y="16997"/>
                  </a:lnTo>
                  <a:lnTo>
                    <a:pt x="1950" y="17351"/>
                  </a:lnTo>
                  <a:lnTo>
                    <a:pt x="2224" y="16643"/>
                  </a:lnTo>
                  <a:lnTo>
                    <a:pt x="2518" y="16289"/>
                  </a:lnTo>
                  <a:lnTo>
                    <a:pt x="2884" y="15934"/>
                  </a:lnTo>
                  <a:lnTo>
                    <a:pt x="3321" y="17351"/>
                  </a:lnTo>
                  <a:lnTo>
                    <a:pt x="3889" y="17705"/>
                  </a:lnTo>
                  <a:lnTo>
                    <a:pt x="4194" y="17351"/>
                  </a:lnTo>
                  <a:lnTo>
                    <a:pt x="4377" y="17705"/>
                  </a:lnTo>
                  <a:lnTo>
                    <a:pt x="4864" y="17705"/>
                  </a:lnTo>
                  <a:lnTo>
                    <a:pt x="5037" y="16643"/>
                  </a:lnTo>
                  <a:lnTo>
                    <a:pt x="5250" y="17705"/>
                  </a:lnTo>
                  <a:lnTo>
                    <a:pt x="5829" y="17351"/>
                  </a:lnTo>
                  <a:lnTo>
                    <a:pt x="6550" y="18059"/>
                  </a:lnTo>
                  <a:lnTo>
                    <a:pt x="6794" y="17351"/>
                  </a:lnTo>
                  <a:lnTo>
                    <a:pt x="7362" y="16643"/>
                  </a:lnTo>
                  <a:lnTo>
                    <a:pt x="7738" y="16289"/>
                  </a:lnTo>
                  <a:lnTo>
                    <a:pt x="8175" y="16997"/>
                  </a:lnTo>
                  <a:lnTo>
                    <a:pt x="8480" y="17351"/>
                  </a:lnTo>
                  <a:lnTo>
                    <a:pt x="8825" y="16997"/>
                  </a:lnTo>
                  <a:lnTo>
                    <a:pt x="9434" y="17705"/>
                  </a:lnTo>
                  <a:lnTo>
                    <a:pt x="9830" y="16643"/>
                  </a:lnTo>
                  <a:lnTo>
                    <a:pt x="10206" y="16643"/>
                  </a:lnTo>
                  <a:lnTo>
                    <a:pt x="10602" y="15580"/>
                  </a:lnTo>
                  <a:lnTo>
                    <a:pt x="11100" y="16643"/>
                  </a:lnTo>
                  <a:lnTo>
                    <a:pt x="11750" y="15934"/>
                  </a:lnTo>
                  <a:lnTo>
                    <a:pt x="12491" y="15934"/>
                  </a:lnTo>
                  <a:lnTo>
                    <a:pt x="13151" y="16643"/>
                  </a:lnTo>
                  <a:lnTo>
                    <a:pt x="13547" y="15226"/>
                  </a:lnTo>
                  <a:lnTo>
                    <a:pt x="13984" y="15580"/>
                  </a:lnTo>
                  <a:lnTo>
                    <a:pt x="14156" y="16643"/>
                  </a:lnTo>
                  <a:lnTo>
                    <a:pt x="14339" y="16997"/>
                  </a:lnTo>
                  <a:lnTo>
                    <a:pt x="14918" y="16643"/>
                  </a:lnTo>
                  <a:lnTo>
                    <a:pt x="15426" y="16997"/>
                  </a:lnTo>
                  <a:lnTo>
                    <a:pt x="16116" y="17351"/>
                  </a:lnTo>
                  <a:lnTo>
                    <a:pt x="16309" y="16997"/>
                  </a:lnTo>
                  <a:lnTo>
                    <a:pt x="16441" y="16997"/>
                  </a:lnTo>
                  <a:lnTo>
                    <a:pt x="16614" y="16289"/>
                  </a:lnTo>
                  <a:lnTo>
                    <a:pt x="16959" y="16997"/>
                  </a:lnTo>
                  <a:lnTo>
                    <a:pt x="17122" y="17351"/>
                  </a:lnTo>
                  <a:lnTo>
                    <a:pt x="17243" y="16643"/>
                  </a:lnTo>
                  <a:lnTo>
                    <a:pt x="17386" y="17351"/>
                  </a:lnTo>
                  <a:lnTo>
                    <a:pt x="17660" y="16643"/>
                  </a:lnTo>
                  <a:lnTo>
                    <a:pt x="18096" y="17351"/>
                  </a:lnTo>
                  <a:lnTo>
                    <a:pt x="18523" y="15934"/>
                  </a:lnTo>
                  <a:lnTo>
                    <a:pt x="18696" y="16643"/>
                  </a:lnTo>
                  <a:lnTo>
                    <a:pt x="18878" y="16643"/>
                  </a:lnTo>
                  <a:lnTo>
                    <a:pt x="19671" y="15934"/>
                  </a:lnTo>
                  <a:lnTo>
                    <a:pt x="20442" y="16643"/>
                  </a:lnTo>
                  <a:lnTo>
                    <a:pt x="21041" y="15934"/>
                  </a:lnTo>
                  <a:lnTo>
                    <a:pt x="21245" y="15226"/>
                  </a:lnTo>
                  <a:lnTo>
                    <a:pt x="21366" y="14164"/>
                  </a:lnTo>
                  <a:lnTo>
                    <a:pt x="21458" y="12039"/>
                  </a:lnTo>
                  <a:lnTo>
                    <a:pt x="21529" y="9207"/>
                  </a:lnTo>
                  <a:lnTo>
                    <a:pt x="21600" y="4603"/>
                  </a:lnTo>
                  <a:lnTo>
                    <a:pt x="21600" y="15934"/>
                  </a:lnTo>
                  <a:lnTo>
                    <a:pt x="21570" y="17351"/>
                  </a:lnTo>
                  <a:lnTo>
                    <a:pt x="21509" y="19121"/>
                  </a:lnTo>
                  <a:lnTo>
                    <a:pt x="21397" y="20538"/>
                  </a:lnTo>
                  <a:lnTo>
                    <a:pt x="20605" y="21600"/>
                  </a:lnTo>
                  <a:lnTo>
                    <a:pt x="20026" y="20538"/>
                  </a:lnTo>
                  <a:lnTo>
                    <a:pt x="19752" y="21246"/>
                  </a:lnTo>
                  <a:lnTo>
                    <a:pt x="18828" y="21246"/>
                  </a:lnTo>
                  <a:lnTo>
                    <a:pt x="18564" y="20892"/>
                  </a:lnTo>
                  <a:lnTo>
                    <a:pt x="18279" y="21600"/>
                  </a:lnTo>
                  <a:lnTo>
                    <a:pt x="17995" y="20892"/>
                  </a:lnTo>
                  <a:lnTo>
                    <a:pt x="17660" y="21600"/>
                  </a:lnTo>
                  <a:lnTo>
                    <a:pt x="16786" y="21246"/>
                  </a:lnTo>
                  <a:lnTo>
                    <a:pt x="16533" y="20184"/>
                  </a:lnTo>
                  <a:lnTo>
                    <a:pt x="15710" y="21246"/>
                  </a:lnTo>
                  <a:lnTo>
                    <a:pt x="15162" y="19830"/>
                  </a:lnTo>
                  <a:lnTo>
                    <a:pt x="14522" y="21246"/>
                  </a:lnTo>
                  <a:lnTo>
                    <a:pt x="14034" y="20538"/>
                  </a:lnTo>
                  <a:lnTo>
                    <a:pt x="13567" y="21246"/>
                  </a:lnTo>
                  <a:lnTo>
                    <a:pt x="13303" y="20538"/>
                  </a:lnTo>
                  <a:lnTo>
                    <a:pt x="12755" y="20538"/>
                  </a:lnTo>
                  <a:lnTo>
                    <a:pt x="12542" y="20184"/>
                  </a:lnTo>
                  <a:lnTo>
                    <a:pt x="12308" y="20892"/>
                  </a:lnTo>
                  <a:lnTo>
                    <a:pt x="12064" y="20184"/>
                  </a:lnTo>
                  <a:lnTo>
                    <a:pt x="11810" y="20184"/>
                  </a:lnTo>
                  <a:lnTo>
                    <a:pt x="11516" y="20892"/>
                  </a:lnTo>
                  <a:lnTo>
                    <a:pt x="11232" y="21246"/>
                  </a:lnTo>
                  <a:lnTo>
                    <a:pt x="10917" y="21246"/>
                  </a:lnTo>
                  <a:lnTo>
                    <a:pt x="10460" y="20892"/>
                  </a:lnTo>
                  <a:lnTo>
                    <a:pt x="10135" y="21246"/>
                  </a:lnTo>
                  <a:lnTo>
                    <a:pt x="9861" y="20892"/>
                  </a:lnTo>
                  <a:lnTo>
                    <a:pt x="9597" y="20892"/>
                  </a:lnTo>
                  <a:lnTo>
                    <a:pt x="8987" y="21600"/>
                  </a:lnTo>
                  <a:lnTo>
                    <a:pt x="8500" y="20538"/>
                  </a:lnTo>
                  <a:lnTo>
                    <a:pt x="7962" y="21600"/>
                  </a:lnTo>
                  <a:lnTo>
                    <a:pt x="7515" y="20892"/>
                  </a:lnTo>
                  <a:lnTo>
                    <a:pt x="7027" y="21600"/>
                  </a:lnTo>
                  <a:lnTo>
                    <a:pt x="6621" y="20892"/>
                  </a:lnTo>
                  <a:lnTo>
                    <a:pt x="6184" y="20538"/>
                  </a:lnTo>
                  <a:lnTo>
                    <a:pt x="5778" y="20892"/>
                  </a:lnTo>
                  <a:lnTo>
                    <a:pt x="4377" y="20892"/>
                  </a:lnTo>
                  <a:lnTo>
                    <a:pt x="4072" y="21246"/>
                  </a:lnTo>
                  <a:lnTo>
                    <a:pt x="3158" y="20892"/>
                  </a:lnTo>
                  <a:lnTo>
                    <a:pt x="2600" y="20892"/>
                  </a:lnTo>
                  <a:lnTo>
                    <a:pt x="1046" y="20538"/>
                  </a:lnTo>
                  <a:lnTo>
                    <a:pt x="193" y="20538"/>
                  </a:lnTo>
                  <a:lnTo>
                    <a:pt x="41" y="19121"/>
                  </a:lnTo>
                  <a:lnTo>
                    <a:pt x="10" y="16289"/>
                  </a:lnTo>
                  <a:lnTo>
                    <a:pt x="0" y="13810"/>
                  </a:lnTo>
                  <a:lnTo>
                    <a:pt x="0" y="10977"/>
                  </a:lnTo>
                </a:path>
              </a:pathLst>
            </a:custGeom>
            <a:solidFill>
              <a:srgbClr val="000066"/>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grpSp>
      <p:grpSp>
        <p:nvGrpSpPr>
          <p:cNvPr id="2752" name="Group 21"/>
          <p:cNvGrpSpPr/>
          <p:nvPr/>
        </p:nvGrpSpPr>
        <p:grpSpPr>
          <a:xfrm>
            <a:off x="5646737" y="153987"/>
            <a:ext cx="3433764" cy="550864"/>
            <a:chOff x="0" y="0"/>
            <a:chExt cx="3433762" cy="550862"/>
          </a:xfrm>
        </p:grpSpPr>
        <p:sp>
          <p:nvSpPr>
            <p:cNvPr id="2747" name="Freeform 22"/>
            <p:cNvSpPr/>
            <p:nvPr/>
          </p:nvSpPr>
          <p:spPr>
            <a:xfrm>
              <a:off x="0" y="0"/>
              <a:ext cx="3433763" cy="449263"/>
            </a:xfrm>
            <a:custGeom>
              <a:avLst/>
              <a:gdLst/>
              <a:ahLst/>
              <a:cxnLst>
                <a:cxn ang="0">
                  <a:pos x="wd2" y="hd2"/>
                </a:cxn>
                <a:cxn ang="5400000">
                  <a:pos x="wd2" y="hd2"/>
                </a:cxn>
                <a:cxn ang="10800000">
                  <a:pos x="wd2" y="hd2"/>
                </a:cxn>
                <a:cxn ang="16200000">
                  <a:pos x="wd2" y="hd2"/>
                </a:cxn>
              </a:cxnLst>
              <a:rect l="0" t="0" r="r" b="b"/>
              <a:pathLst>
                <a:path w="21600" h="21600" extrusionOk="0">
                  <a:moveTo>
                    <a:pt x="290" y="305"/>
                  </a:moveTo>
                  <a:lnTo>
                    <a:pt x="459" y="0"/>
                  </a:lnTo>
                  <a:lnTo>
                    <a:pt x="20931" y="0"/>
                  </a:lnTo>
                  <a:lnTo>
                    <a:pt x="21171" y="229"/>
                  </a:lnTo>
                  <a:lnTo>
                    <a:pt x="21340" y="763"/>
                  </a:lnTo>
                  <a:lnTo>
                    <a:pt x="21490" y="2137"/>
                  </a:lnTo>
                  <a:lnTo>
                    <a:pt x="21570" y="3740"/>
                  </a:lnTo>
                  <a:lnTo>
                    <a:pt x="21600" y="5572"/>
                  </a:lnTo>
                  <a:lnTo>
                    <a:pt x="21600" y="21600"/>
                  </a:lnTo>
                  <a:lnTo>
                    <a:pt x="0" y="21600"/>
                  </a:lnTo>
                  <a:lnTo>
                    <a:pt x="0" y="6640"/>
                  </a:lnTo>
                  <a:lnTo>
                    <a:pt x="10" y="4503"/>
                  </a:lnTo>
                  <a:lnTo>
                    <a:pt x="90" y="2366"/>
                  </a:lnTo>
                  <a:lnTo>
                    <a:pt x="160" y="1221"/>
                  </a:lnTo>
                  <a:lnTo>
                    <a:pt x="290" y="305"/>
                  </a:lnTo>
                </a:path>
              </a:pathLst>
            </a:custGeom>
            <a:gradFill flip="none" rotWithShape="1">
              <a:gsLst>
                <a:gs pos="0">
                  <a:srgbClr val="00CCFF"/>
                </a:gs>
                <a:gs pos="100000">
                  <a:schemeClr val="accent3">
                    <a:lumOff val="44000"/>
                  </a:schemeClr>
                </a:gs>
              </a:gsLst>
              <a:lin ang="5400000" scaled="0"/>
            </a:gra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748" name="Freeform 23"/>
            <p:cNvSpPr/>
            <p:nvPr/>
          </p:nvSpPr>
          <p:spPr>
            <a:xfrm>
              <a:off x="0" y="287337"/>
              <a:ext cx="3433763" cy="193676"/>
            </a:xfrm>
            <a:custGeom>
              <a:avLst/>
              <a:gdLst/>
              <a:ahLst/>
              <a:cxnLst>
                <a:cxn ang="0">
                  <a:pos x="wd2" y="hd2"/>
                </a:cxn>
                <a:cxn ang="5400000">
                  <a:pos x="wd2" y="hd2"/>
                </a:cxn>
                <a:cxn ang="10800000">
                  <a:pos x="wd2" y="hd2"/>
                </a:cxn>
                <a:cxn ang="16200000">
                  <a:pos x="wd2" y="hd2"/>
                </a:cxn>
              </a:cxnLst>
              <a:rect l="0" t="0" r="r" b="b"/>
              <a:pathLst>
                <a:path w="21600" h="21600" extrusionOk="0">
                  <a:moveTo>
                    <a:pt x="749" y="6728"/>
                  </a:moveTo>
                  <a:lnTo>
                    <a:pt x="1049" y="7436"/>
                  </a:lnTo>
                  <a:lnTo>
                    <a:pt x="1378" y="6728"/>
                  </a:lnTo>
                  <a:lnTo>
                    <a:pt x="1698" y="7436"/>
                  </a:lnTo>
                  <a:lnTo>
                    <a:pt x="1947" y="9384"/>
                  </a:lnTo>
                  <a:lnTo>
                    <a:pt x="2207" y="11154"/>
                  </a:lnTo>
                  <a:lnTo>
                    <a:pt x="2656" y="9561"/>
                  </a:lnTo>
                  <a:lnTo>
                    <a:pt x="3046" y="8852"/>
                  </a:lnTo>
                  <a:lnTo>
                    <a:pt x="3595" y="8852"/>
                  </a:lnTo>
                  <a:lnTo>
                    <a:pt x="3994" y="7790"/>
                  </a:lnTo>
                  <a:lnTo>
                    <a:pt x="4344" y="8852"/>
                  </a:lnTo>
                  <a:lnTo>
                    <a:pt x="4654" y="10092"/>
                  </a:lnTo>
                  <a:lnTo>
                    <a:pt x="4933" y="10446"/>
                  </a:lnTo>
                  <a:lnTo>
                    <a:pt x="5373" y="8852"/>
                  </a:lnTo>
                  <a:lnTo>
                    <a:pt x="5852" y="8852"/>
                  </a:lnTo>
                  <a:lnTo>
                    <a:pt x="6531" y="9561"/>
                  </a:lnTo>
                  <a:lnTo>
                    <a:pt x="6821" y="11508"/>
                  </a:lnTo>
                  <a:lnTo>
                    <a:pt x="7270" y="11154"/>
                  </a:lnTo>
                  <a:lnTo>
                    <a:pt x="7719" y="7790"/>
                  </a:lnTo>
                  <a:lnTo>
                    <a:pt x="8139" y="6728"/>
                  </a:lnTo>
                  <a:lnTo>
                    <a:pt x="8428" y="7790"/>
                  </a:lnTo>
                  <a:lnTo>
                    <a:pt x="8788" y="10623"/>
                  </a:lnTo>
                  <a:lnTo>
                    <a:pt x="9197" y="11685"/>
                  </a:lnTo>
                  <a:lnTo>
                    <a:pt x="9667" y="9915"/>
                  </a:lnTo>
                  <a:lnTo>
                    <a:pt x="9876" y="9207"/>
                  </a:lnTo>
                  <a:lnTo>
                    <a:pt x="10116" y="10623"/>
                  </a:lnTo>
                  <a:lnTo>
                    <a:pt x="10306" y="8852"/>
                  </a:lnTo>
                  <a:lnTo>
                    <a:pt x="10515" y="6728"/>
                  </a:lnTo>
                  <a:lnTo>
                    <a:pt x="10765" y="4603"/>
                  </a:lnTo>
                  <a:lnTo>
                    <a:pt x="11035" y="3895"/>
                  </a:lnTo>
                  <a:lnTo>
                    <a:pt x="11344" y="4603"/>
                  </a:lnTo>
                  <a:lnTo>
                    <a:pt x="11654" y="3718"/>
                  </a:lnTo>
                  <a:lnTo>
                    <a:pt x="11963" y="2479"/>
                  </a:lnTo>
                  <a:lnTo>
                    <a:pt x="12163" y="2479"/>
                  </a:lnTo>
                  <a:lnTo>
                    <a:pt x="12353" y="2833"/>
                  </a:lnTo>
                  <a:lnTo>
                    <a:pt x="12632" y="5666"/>
                  </a:lnTo>
                  <a:lnTo>
                    <a:pt x="12912" y="5134"/>
                  </a:lnTo>
                  <a:lnTo>
                    <a:pt x="13142" y="7790"/>
                  </a:lnTo>
                  <a:lnTo>
                    <a:pt x="13591" y="7790"/>
                  </a:lnTo>
                  <a:lnTo>
                    <a:pt x="13971" y="6197"/>
                  </a:lnTo>
                  <a:lnTo>
                    <a:pt x="14150" y="8321"/>
                  </a:lnTo>
                  <a:lnTo>
                    <a:pt x="14340" y="10446"/>
                  </a:lnTo>
                  <a:lnTo>
                    <a:pt x="14600" y="9915"/>
                  </a:lnTo>
                  <a:lnTo>
                    <a:pt x="14909" y="11154"/>
                  </a:lnTo>
                  <a:lnTo>
                    <a:pt x="15239" y="9915"/>
                  </a:lnTo>
                  <a:lnTo>
                    <a:pt x="15868" y="11154"/>
                  </a:lnTo>
                  <a:lnTo>
                    <a:pt x="16138" y="12216"/>
                  </a:lnTo>
                  <a:lnTo>
                    <a:pt x="16447" y="9207"/>
                  </a:lnTo>
                  <a:lnTo>
                    <a:pt x="16647" y="9030"/>
                  </a:lnTo>
                  <a:lnTo>
                    <a:pt x="16887" y="10092"/>
                  </a:lnTo>
                  <a:lnTo>
                    <a:pt x="17116" y="9561"/>
                  </a:lnTo>
                  <a:lnTo>
                    <a:pt x="17406" y="6728"/>
                  </a:lnTo>
                  <a:lnTo>
                    <a:pt x="17905" y="5843"/>
                  </a:lnTo>
                  <a:lnTo>
                    <a:pt x="18145" y="6197"/>
                  </a:lnTo>
                  <a:lnTo>
                    <a:pt x="18394" y="6197"/>
                  </a:lnTo>
                  <a:lnTo>
                    <a:pt x="18754" y="2479"/>
                  </a:lnTo>
                  <a:lnTo>
                    <a:pt x="18964" y="1062"/>
                  </a:lnTo>
                  <a:lnTo>
                    <a:pt x="19233" y="1770"/>
                  </a:lnTo>
                  <a:lnTo>
                    <a:pt x="19543" y="5666"/>
                  </a:lnTo>
                  <a:lnTo>
                    <a:pt x="19852" y="3187"/>
                  </a:lnTo>
                  <a:lnTo>
                    <a:pt x="20142" y="0"/>
                  </a:lnTo>
                  <a:lnTo>
                    <a:pt x="20392" y="177"/>
                  </a:lnTo>
                  <a:lnTo>
                    <a:pt x="20681" y="6728"/>
                  </a:lnTo>
                  <a:lnTo>
                    <a:pt x="20901" y="5666"/>
                  </a:lnTo>
                  <a:lnTo>
                    <a:pt x="21221" y="2833"/>
                  </a:lnTo>
                  <a:lnTo>
                    <a:pt x="21470" y="2833"/>
                  </a:lnTo>
                  <a:lnTo>
                    <a:pt x="21600" y="4957"/>
                  </a:lnTo>
                  <a:lnTo>
                    <a:pt x="21600" y="21600"/>
                  </a:lnTo>
                  <a:lnTo>
                    <a:pt x="9077" y="16820"/>
                  </a:lnTo>
                  <a:lnTo>
                    <a:pt x="8918" y="17528"/>
                  </a:lnTo>
                  <a:lnTo>
                    <a:pt x="0" y="15580"/>
                  </a:lnTo>
                  <a:lnTo>
                    <a:pt x="0" y="3364"/>
                  </a:lnTo>
                  <a:lnTo>
                    <a:pt x="130" y="5134"/>
                  </a:lnTo>
                  <a:lnTo>
                    <a:pt x="320" y="5843"/>
                  </a:lnTo>
                  <a:lnTo>
                    <a:pt x="559" y="6020"/>
                  </a:lnTo>
                  <a:lnTo>
                    <a:pt x="749" y="6728"/>
                  </a:lnTo>
                </a:path>
              </a:pathLst>
            </a:custGeom>
            <a:solidFill>
              <a:srgbClr val="003300"/>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749" name="Freeform 24"/>
            <p:cNvSpPr/>
            <p:nvPr/>
          </p:nvSpPr>
          <p:spPr>
            <a:xfrm>
              <a:off x="0" y="354012"/>
              <a:ext cx="3433763" cy="196851"/>
            </a:xfrm>
            <a:custGeom>
              <a:avLst/>
              <a:gdLst/>
              <a:ahLst/>
              <a:cxnLst>
                <a:cxn ang="0">
                  <a:pos x="wd2" y="hd2"/>
                </a:cxn>
                <a:cxn ang="5400000">
                  <a:pos x="wd2" y="hd2"/>
                </a:cxn>
                <a:cxn ang="10800000">
                  <a:pos x="wd2" y="hd2"/>
                </a:cxn>
                <a:cxn ang="16200000">
                  <a:pos x="wd2" y="hd2"/>
                </a:cxn>
              </a:cxnLst>
              <a:rect l="0" t="0" r="r" b="b"/>
              <a:pathLst>
                <a:path w="21600" h="21600" extrusionOk="0">
                  <a:moveTo>
                    <a:pt x="290" y="20903"/>
                  </a:moveTo>
                  <a:lnTo>
                    <a:pt x="459" y="21426"/>
                  </a:lnTo>
                  <a:lnTo>
                    <a:pt x="659" y="21600"/>
                  </a:lnTo>
                  <a:lnTo>
                    <a:pt x="20931" y="21600"/>
                  </a:lnTo>
                  <a:lnTo>
                    <a:pt x="21171" y="21252"/>
                  </a:lnTo>
                  <a:lnTo>
                    <a:pt x="21340" y="20903"/>
                  </a:lnTo>
                  <a:lnTo>
                    <a:pt x="21490" y="19684"/>
                  </a:lnTo>
                  <a:lnTo>
                    <a:pt x="21570" y="18116"/>
                  </a:lnTo>
                  <a:lnTo>
                    <a:pt x="21600" y="16548"/>
                  </a:lnTo>
                  <a:lnTo>
                    <a:pt x="21600" y="2439"/>
                  </a:lnTo>
                  <a:lnTo>
                    <a:pt x="21410" y="0"/>
                  </a:lnTo>
                  <a:lnTo>
                    <a:pt x="21310" y="697"/>
                  </a:lnTo>
                  <a:lnTo>
                    <a:pt x="21221" y="3135"/>
                  </a:lnTo>
                  <a:lnTo>
                    <a:pt x="21151" y="5923"/>
                  </a:lnTo>
                  <a:lnTo>
                    <a:pt x="21061" y="5748"/>
                  </a:lnTo>
                  <a:lnTo>
                    <a:pt x="20941" y="5400"/>
                  </a:lnTo>
                  <a:lnTo>
                    <a:pt x="20681" y="4006"/>
                  </a:lnTo>
                  <a:lnTo>
                    <a:pt x="20512" y="2961"/>
                  </a:lnTo>
                  <a:lnTo>
                    <a:pt x="20242" y="2439"/>
                  </a:lnTo>
                  <a:lnTo>
                    <a:pt x="19952" y="3658"/>
                  </a:lnTo>
                  <a:lnTo>
                    <a:pt x="19673" y="5748"/>
                  </a:lnTo>
                  <a:lnTo>
                    <a:pt x="19483" y="4355"/>
                  </a:lnTo>
                  <a:lnTo>
                    <a:pt x="19313" y="4006"/>
                  </a:lnTo>
                  <a:lnTo>
                    <a:pt x="19074" y="2961"/>
                  </a:lnTo>
                  <a:lnTo>
                    <a:pt x="18824" y="3310"/>
                  </a:lnTo>
                  <a:lnTo>
                    <a:pt x="18654" y="4703"/>
                  </a:lnTo>
                  <a:lnTo>
                    <a:pt x="18584" y="6445"/>
                  </a:lnTo>
                  <a:lnTo>
                    <a:pt x="18384" y="5748"/>
                  </a:lnTo>
                  <a:lnTo>
                    <a:pt x="18105" y="5748"/>
                  </a:lnTo>
                  <a:lnTo>
                    <a:pt x="17735" y="4877"/>
                  </a:lnTo>
                  <a:lnTo>
                    <a:pt x="17416" y="6445"/>
                  </a:lnTo>
                  <a:lnTo>
                    <a:pt x="17136" y="4181"/>
                  </a:lnTo>
                  <a:lnTo>
                    <a:pt x="16767" y="5748"/>
                  </a:lnTo>
                  <a:lnTo>
                    <a:pt x="16417" y="9406"/>
                  </a:lnTo>
                  <a:lnTo>
                    <a:pt x="16118" y="8013"/>
                  </a:lnTo>
                  <a:lnTo>
                    <a:pt x="15868" y="6619"/>
                  </a:lnTo>
                  <a:lnTo>
                    <a:pt x="15578" y="5923"/>
                  </a:lnTo>
                  <a:lnTo>
                    <a:pt x="15219" y="6445"/>
                  </a:lnTo>
                  <a:lnTo>
                    <a:pt x="14650" y="7665"/>
                  </a:lnTo>
                  <a:lnTo>
                    <a:pt x="14150" y="6271"/>
                  </a:lnTo>
                  <a:lnTo>
                    <a:pt x="13931" y="6968"/>
                  </a:lnTo>
                  <a:lnTo>
                    <a:pt x="13651" y="5748"/>
                  </a:lnTo>
                  <a:lnTo>
                    <a:pt x="13461" y="4355"/>
                  </a:lnTo>
                  <a:lnTo>
                    <a:pt x="13252" y="4181"/>
                  </a:lnTo>
                  <a:lnTo>
                    <a:pt x="12852" y="4877"/>
                  </a:lnTo>
                  <a:lnTo>
                    <a:pt x="12353" y="7490"/>
                  </a:lnTo>
                  <a:lnTo>
                    <a:pt x="11923" y="5226"/>
                  </a:lnTo>
                  <a:lnTo>
                    <a:pt x="11574" y="5748"/>
                  </a:lnTo>
                  <a:lnTo>
                    <a:pt x="11234" y="8884"/>
                  </a:lnTo>
                  <a:lnTo>
                    <a:pt x="10635" y="6619"/>
                  </a:lnTo>
                  <a:lnTo>
                    <a:pt x="10176" y="7839"/>
                  </a:lnTo>
                  <a:lnTo>
                    <a:pt x="9866" y="6619"/>
                  </a:lnTo>
                  <a:lnTo>
                    <a:pt x="9417" y="7316"/>
                  </a:lnTo>
                  <a:lnTo>
                    <a:pt x="8958" y="8884"/>
                  </a:lnTo>
                  <a:lnTo>
                    <a:pt x="8648" y="8361"/>
                  </a:lnTo>
                  <a:lnTo>
                    <a:pt x="7999" y="7839"/>
                  </a:lnTo>
                  <a:lnTo>
                    <a:pt x="7589" y="8884"/>
                  </a:lnTo>
                  <a:lnTo>
                    <a:pt x="6910" y="8013"/>
                  </a:lnTo>
                  <a:lnTo>
                    <a:pt x="6351" y="7316"/>
                  </a:lnTo>
                  <a:lnTo>
                    <a:pt x="5742" y="5748"/>
                  </a:lnTo>
                  <a:lnTo>
                    <a:pt x="5173" y="7316"/>
                  </a:lnTo>
                  <a:lnTo>
                    <a:pt x="4534" y="4006"/>
                  </a:lnTo>
                  <a:lnTo>
                    <a:pt x="4034" y="4181"/>
                  </a:lnTo>
                  <a:lnTo>
                    <a:pt x="3705" y="6097"/>
                  </a:lnTo>
                  <a:lnTo>
                    <a:pt x="3485" y="4529"/>
                  </a:lnTo>
                  <a:lnTo>
                    <a:pt x="3216" y="5400"/>
                  </a:lnTo>
                  <a:lnTo>
                    <a:pt x="2866" y="5748"/>
                  </a:lnTo>
                  <a:lnTo>
                    <a:pt x="2517" y="6271"/>
                  </a:lnTo>
                  <a:lnTo>
                    <a:pt x="2107" y="7665"/>
                  </a:lnTo>
                  <a:lnTo>
                    <a:pt x="1758" y="6097"/>
                  </a:lnTo>
                  <a:lnTo>
                    <a:pt x="1428" y="6794"/>
                  </a:lnTo>
                  <a:lnTo>
                    <a:pt x="989" y="7490"/>
                  </a:lnTo>
                  <a:lnTo>
                    <a:pt x="709" y="6794"/>
                  </a:lnTo>
                  <a:lnTo>
                    <a:pt x="200" y="6445"/>
                  </a:lnTo>
                  <a:lnTo>
                    <a:pt x="0" y="8013"/>
                  </a:lnTo>
                  <a:lnTo>
                    <a:pt x="20" y="12716"/>
                  </a:lnTo>
                  <a:lnTo>
                    <a:pt x="50" y="16723"/>
                  </a:lnTo>
                  <a:lnTo>
                    <a:pt x="160" y="20206"/>
                  </a:lnTo>
                  <a:lnTo>
                    <a:pt x="290" y="20903"/>
                  </a:lnTo>
                </a:path>
              </a:pathLst>
            </a:custGeom>
            <a:gradFill flip="none" rotWithShape="1">
              <a:gsLst>
                <a:gs pos="0">
                  <a:srgbClr val="CC6600"/>
                </a:gs>
                <a:gs pos="100000">
                  <a:srgbClr val="000000"/>
                </a:gs>
              </a:gsLst>
              <a:lin ang="5400000" scaled="0"/>
            </a:gra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750" name="Freeform 25"/>
            <p:cNvSpPr/>
            <p:nvPr/>
          </p:nvSpPr>
          <p:spPr>
            <a:xfrm>
              <a:off x="20637" y="11112"/>
              <a:ext cx="3378201" cy="255589"/>
            </a:xfrm>
            <a:custGeom>
              <a:avLst/>
              <a:gdLst/>
              <a:ahLst/>
              <a:cxnLst>
                <a:cxn ang="0">
                  <a:pos x="wd2" y="hd2"/>
                </a:cxn>
                <a:cxn ang="5400000">
                  <a:pos x="wd2" y="hd2"/>
                </a:cxn>
                <a:cxn ang="10800000">
                  <a:pos x="wd2" y="hd2"/>
                </a:cxn>
                <a:cxn ang="16200000">
                  <a:pos x="wd2" y="hd2"/>
                </a:cxn>
              </a:cxnLst>
              <a:rect l="0" t="0" r="r" b="b"/>
              <a:pathLst>
                <a:path w="21600" h="21600" extrusionOk="0">
                  <a:moveTo>
                    <a:pt x="0" y="10465"/>
                  </a:moveTo>
                  <a:lnTo>
                    <a:pt x="0" y="21600"/>
                  </a:lnTo>
                  <a:lnTo>
                    <a:pt x="51" y="17307"/>
                  </a:lnTo>
                  <a:lnTo>
                    <a:pt x="71" y="13953"/>
                  </a:lnTo>
                  <a:lnTo>
                    <a:pt x="91" y="7781"/>
                  </a:lnTo>
                  <a:lnTo>
                    <a:pt x="152" y="4830"/>
                  </a:lnTo>
                  <a:lnTo>
                    <a:pt x="284" y="3891"/>
                  </a:lnTo>
                  <a:lnTo>
                    <a:pt x="609" y="3220"/>
                  </a:lnTo>
                  <a:lnTo>
                    <a:pt x="1025" y="3354"/>
                  </a:lnTo>
                  <a:lnTo>
                    <a:pt x="2030" y="3354"/>
                  </a:lnTo>
                  <a:lnTo>
                    <a:pt x="2467" y="3891"/>
                  </a:lnTo>
                  <a:lnTo>
                    <a:pt x="3106" y="3354"/>
                  </a:lnTo>
                  <a:lnTo>
                    <a:pt x="3837" y="3757"/>
                  </a:lnTo>
                  <a:lnTo>
                    <a:pt x="4375" y="3622"/>
                  </a:lnTo>
                  <a:lnTo>
                    <a:pt x="5451" y="3891"/>
                  </a:lnTo>
                  <a:lnTo>
                    <a:pt x="5826" y="3891"/>
                  </a:lnTo>
                  <a:lnTo>
                    <a:pt x="6547" y="3354"/>
                  </a:lnTo>
                  <a:lnTo>
                    <a:pt x="6791" y="4025"/>
                  </a:lnTo>
                  <a:lnTo>
                    <a:pt x="7461" y="3354"/>
                  </a:lnTo>
                  <a:lnTo>
                    <a:pt x="8486" y="3891"/>
                  </a:lnTo>
                  <a:lnTo>
                    <a:pt x="8831" y="4427"/>
                  </a:lnTo>
                  <a:lnTo>
                    <a:pt x="9369" y="3891"/>
                  </a:lnTo>
                  <a:lnTo>
                    <a:pt x="9826" y="4696"/>
                  </a:lnTo>
                  <a:lnTo>
                    <a:pt x="10211" y="4696"/>
                  </a:lnTo>
                  <a:lnTo>
                    <a:pt x="10952" y="3891"/>
                  </a:lnTo>
                  <a:lnTo>
                    <a:pt x="11663" y="4427"/>
                  </a:lnTo>
                  <a:lnTo>
                    <a:pt x="12302" y="5366"/>
                  </a:lnTo>
                  <a:lnTo>
                    <a:pt x="12495" y="5501"/>
                  </a:lnTo>
                  <a:lnTo>
                    <a:pt x="13358" y="4964"/>
                  </a:lnTo>
                  <a:lnTo>
                    <a:pt x="14160" y="4561"/>
                  </a:lnTo>
                  <a:lnTo>
                    <a:pt x="14353" y="4293"/>
                  </a:lnTo>
                  <a:lnTo>
                    <a:pt x="14647" y="4427"/>
                  </a:lnTo>
                  <a:lnTo>
                    <a:pt x="15479" y="4830"/>
                  </a:lnTo>
                  <a:lnTo>
                    <a:pt x="16119" y="4025"/>
                  </a:lnTo>
                  <a:lnTo>
                    <a:pt x="16454" y="4293"/>
                  </a:lnTo>
                  <a:lnTo>
                    <a:pt x="16961" y="4427"/>
                  </a:lnTo>
                  <a:lnTo>
                    <a:pt x="17398" y="3891"/>
                  </a:lnTo>
                  <a:lnTo>
                    <a:pt x="17682" y="3354"/>
                  </a:lnTo>
                  <a:lnTo>
                    <a:pt x="18078" y="4293"/>
                  </a:lnTo>
                  <a:lnTo>
                    <a:pt x="18880" y="4561"/>
                  </a:lnTo>
                  <a:lnTo>
                    <a:pt x="19418" y="3354"/>
                  </a:lnTo>
                  <a:lnTo>
                    <a:pt x="20199" y="4427"/>
                  </a:lnTo>
                  <a:lnTo>
                    <a:pt x="21062" y="4427"/>
                  </a:lnTo>
                  <a:lnTo>
                    <a:pt x="21245" y="6306"/>
                  </a:lnTo>
                  <a:lnTo>
                    <a:pt x="21367" y="7245"/>
                  </a:lnTo>
                  <a:lnTo>
                    <a:pt x="21468" y="9123"/>
                  </a:lnTo>
                  <a:lnTo>
                    <a:pt x="21539" y="12343"/>
                  </a:lnTo>
                  <a:lnTo>
                    <a:pt x="21600" y="16636"/>
                  </a:lnTo>
                  <a:lnTo>
                    <a:pt x="21600" y="5501"/>
                  </a:lnTo>
                  <a:lnTo>
                    <a:pt x="21570" y="4025"/>
                  </a:lnTo>
                  <a:lnTo>
                    <a:pt x="21519" y="2147"/>
                  </a:lnTo>
                  <a:lnTo>
                    <a:pt x="21204" y="939"/>
                  </a:lnTo>
                  <a:lnTo>
                    <a:pt x="20037" y="805"/>
                  </a:lnTo>
                  <a:lnTo>
                    <a:pt x="19753" y="134"/>
                  </a:lnTo>
                  <a:lnTo>
                    <a:pt x="18829" y="134"/>
                  </a:lnTo>
                  <a:lnTo>
                    <a:pt x="18565" y="402"/>
                  </a:lnTo>
                  <a:lnTo>
                    <a:pt x="18007" y="402"/>
                  </a:lnTo>
                  <a:lnTo>
                    <a:pt x="17591" y="268"/>
                  </a:lnTo>
                  <a:lnTo>
                    <a:pt x="16829" y="1073"/>
                  </a:lnTo>
                  <a:lnTo>
                    <a:pt x="15236" y="402"/>
                  </a:lnTo>
                  <a:lnTo>
                    <a:pt x="14748" y="805"/>
                  </a:lnTo>
                  <a:lnTo>
                    <a:pt x="13865" y="1342"/>
                  </a:lnTo>
                  <a:lnTo>
                    <a:pt x="13307" y="805"/>
                  </a:lnTo>
                  <a:lnTo>
                    <a:pt x="12302" y="805"/>
                  </a:lnTo>
                  <a:lnTo>
                    <a:pt x="11815" y="1207"/>
                  </a:lnTo>
                  <a:lnTo>
                    <a:pt x="11521" y="537"/>
                  </a:lnTo>
                  <a:lnTo>
                    <a:pt x="10465" y="805"/>
                  </a:lnTo>
                  <a:lnTo>
                    <a:pt x="10150" y="805"/>
                  </a:lnTo>
                  <a:lnTo>
                    <a:pt x="9592" y="537"/>
                  </a:lnTo>
                  <a:lnTo>
                    <a:pt x="8496" y="805"/>
                  </a:lnTo>
                  <a:lnTo>
                    <a:pt x="7521" y="537"/>
                  </a:lnTo>
                  <a:lnTo>
                    <a:pt x="6618" y="537"/>
                  </a:lnTo>
                  <a:lnTo>
                    <a:pt x="6192" y="805"/>
                  </a:lnTo>
                  <a:lnTo>
                    <a:pt x="5776" y="268"/>
                  </a:lnTo>
                  <a:lnTo>
                    <a:pt x="4375" y="268"/>
                  </a:lnTo>
                  <a:lnTo>
                    <a:pt x="3167" y="537"/>
                  </a:lnTo>
                  <a:lnTo>
                    <a:pt x="2598" y="268"/>
                  </a:lnTo>
                  <a:lnTo>
                    <a:pt x="1929" y="537"/>
                  </a:lnTo>
                  <a:lnTo>
                    <a:pt x="1086" y="0"/>
                  </a:lnTo>
                  <a:lnTo>
                    <a:pt x="568" y="0"/>
                  </a:lnTo>
                  <a:lnTo>
                    <a:pt x="345" y="134"/>
                  </a:lnTo>
                  <a:lnTo>
                    <a:pt x="193" y="805"/>
                  </a:lnTo>
                  <a:lnTo>
                    <a:pt x="51" y="2415"/>
                  </a:lnTo>
                  <a:lnTo>
                    <a:pt x="10" y="4964"/>
                  </a:lnTo>
                  <a:lnTo>
                    <a:pt x="0" y="7513"/>
                  </a:lnTo>
                  <a:lnTo>
                    <a:pt x="0" y="10465"/>
                  </a:lnTo>
                </a:path>
              </a:pathLst>
            </a:custGeom>
            <a:solidFill>
              <a:schemeClr val="accent3">
                <a:lumOff val="44000"/>
              </a:schemeClr>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751" name="Freeform 26"/>
            <p:cNvSpPr/>
            <p:nvPr/>
          </p:nvSpPr>
          <p:spPr>
            <a:xfrm>
              <a:off x="26987" y="422275"/>
              <a:ext cx="3376614" cy="101601"/>
            </a:xfrm>
            <a:custGeom>
              <a:avLst/>
              <a:gdLst/>
              <a:ahLst/>
              <a:cxnLst>
                <a:cxn ang="0">
                  <a:pos x="wd2" y="hd2"/>
                </a:cxn>
                <a:cxn ang="5400000">
                  <a:pos x="wd2" y="hd2"/>
                </a:cxn>
                <a:cxn ang="10800000">
                  <a:pos x="wd2" y="hd2"/>
                </a:cxn>
                <a:cxn ang="16200000">
                  <a:pos x="wd2" y="hd2"/>
                </a:cxn>
              </a:cxnLst>
              <a:rect l="0" t="0" r="r" b="b"/>
              <a:pathLst>
                <a:path w="21600" h="21600" extrusionOk="0">
                  <a:moveTo>
                    <a:pt x="0" y="10800"/>
                  </a:moveTo>
                  <a:lnTo>
                    <a:pt x="0" y="0"/>
                  </a:lnTo>
                  <a:lnTo>
                    <a:pt x="61" y="4050"/>
                  </a:lnTo>
                  <a:lnTo>
                    <a:pt x="71" y="7425"/>
                  </a:lnTo>
                  <a:lnTo>
                    <a:pt x="81" y="13500"/>
                  </a:lnTo>
                  <a:lnTo>
                    <a:pt x="152" y="16538"/>
                  </a:lnTo>
                  <a:lnTo>
                    <a:pt x="274" y="17550"/>
                  </a:lnTo>
                  <a:lnTo>
                    <a:pt x="406" y="16875"/>
                  </a:lnTo>
                  <a:lnTo>
                    <a:pt x="599" y="16538"/>
                  </a:lnTo>
                  <a:lnTo>
                    <a:pt x="924" y="16200"/>
                  </a:lnTo>
                  <a:lnTo>
                    <a:pt x="1117" y="16538"/>
                  </a:lnTo>
                  <a:lnTo>
                    <a:pt x="1290" y="16538"/>
                  </a:lnTo>
                  <a:lnTo>
                    <a:pt x="1645" y="16875"/>
                  </a:lnTo>
                  <a:lnTo>
                    <a:pt x="1777" y="17213"/>
                  </a:lnTo>
                  <a:lnTo>
                    <a:pt x="1950" y="17213"/>
                  </a:lnTo>
                  <a:lnTo>
                    <a:pt x="2224" y="16538"/>
                  </a:lnTo>
                  <a:lnTo>
                    <a:pt x="2518" y="16200"/>
                  </a:lnTo>
                  <a:lnTo>
                    <a:pt x="2884" y="16200"/>
                  </a:lnTo>
                  <a:lnTo>
                    <a:pt x="3321" y="17213"/>
                  </a:lnTo>
                  <a:lnTo>
                    <a:pt x="3889" y="17888"/>
                  </a:lnTo>
                  <a:lnTo>
                    <a:pt x="4194" y="17213"/>
                  </a:lnTo>
                  <a:lnTo>
                    <a:pt x="4377" y="17888"/>
                  </a:lnTo>
                  <a:lnTo>
                    <a:pt x="4864" y="17888"/>
                  </a:lnTo>
                  <a:lnTo>
                    <a:pt x="5037" y="16875"/>
                  </a:lnTo>
                  <a:lnTo>
                    <a:pt x="5250" y="17550"/>
                  </a:lnTo>
                  <a:lnTo>
                    <a:pt x="5829" y="17550"/>
                  </a:lnTo>
                  <a:lnTo>
                    <a:pt x="6550" y="17888"/>
                  </a:lnTo>
                  <a:lnTo>
                    <a:pt x="6794" y="17213"/>
                  </a:lnTo>
                  <a:lnTo>
                    <a:pt x="7362" y="16538"/>
                  </a:lnTo>
                  <a:lnTo>
                    <a:pt x="7738" y="16200"/>
                  </a:lnTo>
                  <a:lnTo>
                    <a:pt x="8175" y="16875"/>
                  </a:lnTo>
                  <a:lnTo>
                    <a:pt x="8480" y="17550"/>
                  </a:lnTo>
                  <a:lnTo>
                    <a:pt x="8825" y="16875"/>
                  </a:lnTo>
                  <a:lnTo>
                    <a:pt x="9434" y="17550"/>
                  </a:lnTo>
                  <a:lnTo>
                    <a:pt x="9830" y="16538"/>
                  </a:lnTo>
                  <a:lnTo>
                    <a:pt x="10206" y="16538"/>
                  </a:lnTo>
                  <a:lnTo>
                    <a:pt x="10602" y="15525"/>
                  </a:lnTo>
                  <a:lnTo>
                    <a:pt x="11100" y="16875"/>
                  </a:lnTo>
                  <a:lnTo>
                    <a:pt x="11750" y="15863"/>
                  </a:lnTo>
                  <a:lnTo>
                    <a:pt x="12491" y="15863"/>
                  </a:lnTo>
                  <a:lnTo>
                    <a:pt x="13151" y="16538"/>
                  </a:lnTo>
                  <a:lnTo>
                    <a:pt x="13547" y="15525"/>
                  </a:lnTo>
                  <a:lnTo>
                    <a:pt x="13984" y="15525"/>
                  </a:lnTo>
                  <a:lnTo>
                    <a:pt x="14156" y="16875"/>
                  </a:lnTo>
                  <a:lnTo>
                    <a:pt x="14339" y="17213"/>
                  </a:lnTo>
                  <a:lnTo>
                    <a:pt x="14918" y="16538"/>
                  </a:lnTo>
                  <a:lnTo>
                    <a:pt x="15426" y="17213"/>
                  </a:lnTo>
                  <a:lnTo>
                    <a:pt x="16441" y="17213"/>
                  </a:lnTo>
                  <a:lnTo>
                    <a:pt x="16614" y="16200"/>
                  </a:lnTo>
                  <a:lnTo>
                    <a:pt x="16959" y="16875"/>
                  </a:lnTo>
                  <a:lnTo>
                    <a:pt x="17122" y="17213"/>
                  </a:lnTo>
                  <a:lnTo>
                    <a:pt x="17243" y="16875"/>
                  </a:lnTo>
                  <a:lnTo>
                    <a:pt x="17386" y="17550"/>
                  </a:lnTo>
                  <a:lnTo>
                    <a:pt x="17660" y="16538"/>
                  </a:lnTo>
                  <a:lnTo>
                    <a:pt x="18096" y="17213"/>
                  </a:lnTo>
                  <a:lnTo>
                    <a:pt x="18523" y="16200"/>
                  </a:lnTo>
                  <a:lnTo>
                    <a:pt x="18696" y="16875"/>
                  </a:lnTo>
                  <a:lnTo>
                    <a:pt x="18878" y="16875"/>
                  </a:lnTo>
                  <a:lnTo>
                    <a:pt x="19671" y="16200"/>
                  </a:lnTo>
                  <a:lnTo>
                    <a:pt x="20442" y="16875"/>
                  </a:lnTo>
                  <a:lnTo>
                    <a:pt x="21041" y="15863"/>
                  </a:lnTo>
                  <a:lnTo>
                    <a:pt x="21245" y="15188"/>
                  </a:lnTo>
                  <a:lnTo>
                    <a:pt x="21366" y="14175"/>
                  </a:lnTo>
                  <a:lnTo>
                    <a:pt x="21458" y="12150"/>
                  </a:lnTo>
                  <a:lnTo>
                    <a:pt x="21529" y="9112"/>
                  </a:lnTo>
                  <a:lnTo>
                    <a:pt x="21600" y="4725"/>
                  </a:lnTo>
                  <a:lnTo>
                    <a:pt x="21600" y="15863"/>
                  </a:lnTo>
                  <a:lnTo>
                    <a:pt x="21570" y="17213"/>
                  </a:lnTo>
                  <a:lnTo>
                    <a:pt x="21509" y="19238"/>
                  </a:lnTo>
                  <a:lnTo>
                    <a:pt x="21397" y="20588"/>
                  </a:lnTo>
                  <a:lnTo>
                    <a:pt x="20605" y="21600"/>
                  </a:lnTo>
                  <a:lnTo>
                    <a:pt x="20026" y="20588"/>
                  </a:lnTo>
                  <a:lnTo>
                    <a:pt x="19752" y="21263"/>
                  </a:lnTo>
                  <a:lnTo>
                    <a:pt x="18828" y="21263"/>
                  </a:lnTo>
                  <a:lnTo>
                    <a:pt x="18564" y="20925"/>
                  </a:lnTo>
                  <a:lnTo>
                    <a:pt x="18279" y="21600"/>
                  </a:lnTo>
                  <a:lnTo>
                    <a:pt x="17995" y="20925"/>
                  </a:lnTo>
                  <a:lnTo>
                    <a:pt x="17660" y="21600"/>
                  </a:lnTo>
                  <a:lnTo>
                    <a:pt x="16786" y="21263"/>
                  </a:lnTo>
                  <a:lnTo>
                    <a:pt x="16533" y="20250"/>
                  </a:lnTo>
                  <a:lnTo>
                    <a:pt x="15710" y="21263"/>
                  </a:lnTo>
                  <a:lnTo>
                    <a:pt x="15162" y="19913"/>
                  </a:lnTo>
                  <a:lnTo>
                    <a:pt x="14522" y="21263"/>
                  </a:lnTo>
                  <a:lnTo>
                    <a:pt x="14034" y="20588"/>
                  </a:lnTo>
                  <a:lnTo>
                    <a:pt x="13567" y="21263"/>
                  </a:lnTo>
                  <a:lnTo>
                    <a:pt x="13303" y="20588"/>
                  </a:lnTo>
                  <a:lnTo>
                    <a:pt x="12755" y="20588"/>
                  </a:lnTo>
                  <a:lnTo>
                    <a:pt x="12542" y="20250"/>
                  </a:lnTo>
                  <a:lnTo>
                    <a:pt x="12308" y="20925"/>
                  </a:lnTo>
                  <a:lnTo>
                    <a:pt x="12064" y="20250"/>
                  </a:lnTo>
                  <a:lnTo>
                    <a:pt x="11810" y="20250"/>
                  </a:lnTo>
                  <a:lnTo>
                    <a:pt x="11516" y="20925"/>
                  </a:lnTo>
                  <a:lnTo>
                    <a:pt x="11232" y="21263"/>
                  </a:lnTo>
                  <a:lnTo>
                    <a:pt x="10917" y="21263"/>
                  </a:lnTo>
                  <a:lnTo>
                    <a:pt x="10460" y="20925"/>
                  </a:lnTo>
                  <a:lnTo>
                    <a:pt x="10135" y="21263"/>
                  </a:lnTo>
                  <a:lnTo>
                    <a:pt x="9861" y="20925"/>
                  </a:lnTo>
                  <a:lnTo>
                    <a:pt x="9597" y="20925"/>
                  </a:lnTo>
                  <a:lnTo>
                    <a:pt x="8987" y="21600"/>
                  </a:lnTo>
                  <a:lnTo>
                    <a:pt x="8500" y="20588"/>
                  </a:lnTo>
                  <a:lnTo>
                    <a:pt x="7962" y="21600"/>
                  </a:lnTo>
                  <a:lnTo>
                    <a:pt x="7515" y="20925"/>
                  </a:lnTo>
                  <a:lnTo>
                    <a:pt x="7027" y="21600"/>
                  </a:lnTo>
                  <a:lnTo>
                    <a:pt x="6621" y="20925"/>
                  </a:lnTo>
                  <a:lnTo>
                    <a:pt x="6184" y="20588"/>
                  </a:lnTo>
                  <a:lnTo>
                    <a:pt x="5778" y="20925"/>
                  </a:lnTo>
                  <a:lnTo>
                    <a:pt x="4377" y="20925"/>
                  </a:lnTo>
                  <a:lnTo>
                    <a:pt x="4072" y="21263"/>
                  </a:lnTo>
                  <a:lnTo>
                    <a:pt x="3158" y="20925"/>
                  </a:lnTo>
                  <a:lnTo>
                    <a:pt x="2600" y="20925"/>
                  </a:lnTo>
                  <a:lnTo>
                    <a:pt x="1046" y="20588"/>
                  </a:lnTo>
                  <a:lnTo>
                    <a:pt x="193" y="20588"/>
                  </a:lnTo>
                  <a:lnTo>
                    <a:pt x="41" y="18900"/>
                  </a:lnTo>
                  <a:lnTo>
                    <a:pt x="10" y="16538"/>
                  </a:lnTo>
                  <a:lnTo>
                    <a:pt x="0" y="13838"/>
                  </a:lnTo>
                  <a:lnTo>
                    <a:pt x="0" y="10800"/>
                  </a:lnTo>
                </a:path>
              </a:pathLst>
            </a:custGeom>
            <a:solidFill>
              <a:srgbClr val="000066"/>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grpSp>
      <p:sp>
        <p:nvSpPr>
          <p:cNvPr id="2753" name="Title Text"/>
          <p:cNvSpPr txBox="1">
            <a:spLocks noGrp="1"/>
          </p:cNvSpPr>
          <p:nvPr>
            <p:ph type="title"/>
          </p:nvPr>
        </p:nvSpPr>
        <p:spPr>
          <a:xfrm>
            <a:off x="457200" y="274638"/>
            <a:ext cx="8229600" cy="1143001"/>
          </a:xfrm>
          <a:prstGeom prst="rect">
            <a:avLst/>
          </a:prstGeom>
        </p:spPr>
        <p:txBody>
          <a:bodyPr lIns="46037" tIns="46037" rIns="46037" bIns="46037"/>
          <a:lstStyle>
            <a:lvl1pPr>
              <a:defRPr b="1">
                <a:solidFill>
                  <a:srgbClr val="FFFFCC"/>
                </a:solidFill>
                <a:effectLst>
                  <a:outerShdw blurRad="38100" dist="38100" dir="2700000" rotWithShape="0">
                    <a:srgbClr val="000000">
                      <a:alpha val="43137"/>
                    </a:srgbClr>
                  </a:outerShdw>
                </a:effectLst>
              </a:defRPr>
            </a:lvl1pPr>
          </a:lstStyle>
          <a:p>
            <a:r>
              <a:t>Title Text</a:t>
            </a:r>
          </a:p>
        </p:txBody>
      </p:sp>
      <p:sp>
        <p:nvSpPr>
          <p:cNvPr id="2754" name="Body Level One…"/>
          <p:cNvSpPr txBox="1">
            <a:spLocks noGrp="1"/>
          </p:cNvSpPr>
          <p:nvPr>
            <p:ph type="body" sz="quarter" idx="1"/>
          </p:nvPr>
        </p:nvSpPr>
        <p:spPr>
          <a:xfrm>
            <a:off x="457200" y="1535112"/>
            <a:ext cx="4040188" cy="639763"/>
          </a:xfrm>
          <a:prstGeom prst="rect">
            <a:avLst/>
          </a:prstGeom>
        </p:spPr>
        <p:txBody>
          <a:bodyPr lIns="46037" tIns="46037" rIns="46037" bIns="46037" anchor="b">
            <a:normAutofit/>
          </a:bodyPr>
          <a:lstStyle>
            <a:lvl1pPr marL="0" indent="0">
              <a:spcBef>
                <a:spcPts val="500"/>
              </a:spcBef>
              <a:buSzTx/>
              <a:buNone/>
              <a:defRPr sz="2400" b="1">
                <a:solidFill>
                  <a:srgbClr val="FFFFCC"/>
                </a:solidFill>
                <a:effectLst>
                  <a:outerShdw blurRad="38100" dist="38100" dir="2700000" rotWithShape="0">
                    <a:srgbClr val="000000">
                      <a:alpha val="43137"/>
                    </a:srgbClr>
                  </a:outerShdw>
                </a:effectLst>
              </a:defRPr>
            </a:lvl1pPr>
            <a:lvl2pPr marL="0" indent="457200">
              <a:spcBef>
                <a:spcPts val="500"/>
              </a:spcBef>
              <a:buSzTx/>
              <a:buNone/>
              <a:defRPr sz="2400" b="1">
                <a:solidFill>
                  <a:srgbClr val="FFFFCC"/>
                </a:solidFill>
                <a:effectLst>
                  <a:outerShdw blurRad="38100" dist="38100" dir="2700000" rotWithShape="0">
                    <a:srgbClr val="000000">
                      <a:alpha val="43137"/>
                    </a:srgbClr>
                  </a:outerShdw>
                </a:effectLst>
              </a:defRPr>
            </a:lvl2pPr>
            <a:lvl3pPr marL="0" indent="914400">
              <a:spcBef>
                <a:spcPts val="500"/>
              </a:spcBef>
              <a:buSzTx/>
              <a:buNone/>
              <a:defRPr sz="2400" b="1">
                <a:solidFill>
                  <a:srgbClr val="FFFFCC"/>
                </a:solidFill>
                <a:effectLst>
                  <a:outerShdw blurRad="38100" dist="38100" dir="2700000" rotWithShape="0">
                    <a:srgbClr val="000000">
                      <a:alpha val="43137"/>
                    </a:srgbClr>
                  </a:outerShdw>
                </a:effectLst>
              </a:defRPr>
            </a:lvl3pPr>
            <a:lvl4pPr marL="0" indent="1371600">
              <a:spcBef>
                <a:spcPts val="500"/>
              </a:spcBef>
              <a:buSzTx/>
              <a:buNone/>
              <a:defRPr sz="2400" b="1">
                <a:solidFill>
                  <a:srgbClr val="FFFFCC"/>
                </a:solidFill>
                <a:effectLst>
                  <a:outerShdw blurRad="38100" dist="38100" dir="2700000" rotWithShape="0">
                    <a:srgbClr val="000000">
                      <a:alpha val="43137"/>
                    </a:srgbClr>
                  </a:outerShdw>
                </a:effectLst>
              </a:defRPr>
            </a:lvl4pPr>
            <a:lvl5pPr marL="0" indent="1828800">
              <a:spcBef>
                <a:spcPts val="500"/>
              </a:spcBef>
              <a:buSzTx/>
              <a:buNone/>
              <a:defRPr sz="2400" b="1">
                <a:solidFill>
                  <a:srgbClr val="FFFFCC"/>
                </a:solidFill>
                <a:effectLst>
                  <a:outerShdw blurRad="38100" dist="38100" dir="2700000" rotWithShape="0">
                    <a:srgbClr val="000000">
                      <a:alpha val="43137"/>
                    </a:srgbClr>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2755" name="Text Placeholder 4"/>
          <p:cNvSpPr>
            <a:spLocks noGrp="1"/>
          </p:cNvSpPr>
          <p:nvPr>
            <p:ph type="body" sz="quarter" idx="21"/>
          </p:nvPr>
        </p:nvSpPr>
        <p:spPr>
          <a:xfrm>
            <a:off x="4645025" y="1535112"/>
            <a:ext cx="4041775" cy="639763"/>
          </a:xfrm>
          <a:prstGeom prst="rect">
            <a:avLst/>
          </a:prstGeom>
        </p:spPr>
        <p:txBody>
          <a:bodyPr lIns="46037" tIns="46037" rIns="46037" bIns="46037" anchor="b">
            <a:normAutofit/>
          </a:bodyPr>
          <a:lstStyle/>
          <a:p>
            <a:pPr marL="0" indent="0">
              <a:spcBef>
                <a:spcPts val="500"/>
              </a:spcBef>
              <a:buSzTx/>
              <a:buNone/>
              <a:defRPr sz="2400" b="1">
                <a:solidFill>
                  <a:srgbClr val="FFFFCC"/>
                </a:solidFill>
                <a:effectLst>
                  <a:outerShdw blurRad="38100" dist="38100" dir="2700000" rotWithShape="0">
                    <a:srgbClr val="000000">
                      <a:alpha val="43137"/>
                    </a:srgbClr>
                  </a:outerShdw>
                </a:effectLst>
              </a:defRPr>
            </a:pPr>
            <a:endParaRPr/>
          </a:p>
        </p:txBody>
      </p:sp>
      <p:sp>
        <p:nvSpPr>
          <p:cNvPr id="2756" name="Slide Number"/>
          <p:cNvSpPr txBox="1">
            <a:spLocks noGrp="1"/>
          </p:cNvSpPr>
          <p:nvPr>
            <p:ph type="sldNum" sz="quarter" idx="2"/>
          </p:nvPr>
        </p:nvSpPr>
        <p:spPr>
          <a:prstGeom prst="rect">
            <a:avLst/>
          </a:prstGeom>
        </p:spPr>
        <p:txBody>
          <a:bodyPr/>
          <a:lstStyle>
            <a:lvl1pPr>
              <a:defRPr>
                <a:solidFill>
                  <a:srgbClr val="FFFFCC"/>
                </a:solidFill>
              </a:defRPr>
            </a:lvl1pPr>
          </a:lstStyle>
          <a:p>
            <a:fld id="{86CB4B4D-7CA3-9044-876B-883B54F8677D}" type="slidenum">
              <a:t>‹#›</a:t>
            </a:fld>
            <a:endParaRPr/>
          </a:p>
        </p:txBody>
      </p:sp>
    </p:spTree>
    <p:extLst>
      <p:ext uri="{BB962C8B-B14F-4D97-AF65-F5344CB8AC3E}">
        <p14:creationId xmlns:p14="http://schemas.microsoft.com/office/powerpoint/2010/main" val="1268140842"/>
      </p:ext>
    </p:extLst>
  </p:cSld>
  <p:clrMapOvr>
    <a:masterClrMapping/>
  </p:clrMapOvr>
  <p:transition spd="med"/>
</p:sldLayout>
</file>

<file path=ppt/slideLayouts/slideLayout1051.xml><?xml version="1.0" encoding="utf-8"?>
<p:sldLayout xmlns:a="http://schemas.openxmlformats.org/drawingml/2006/main" xmlns:r="http://schemas.openxmlformats.org/officeDocument/2006/relationships" xmlns:p="http://schemas.openxmlformats.org/presentationml/2006/main" type="tx">
  <p:cSld name="23_Title Only">
    <p:bg>
      <p:bgPr>
        <a:gradFill flip="none" rotWithShape="1">
          <a:gsLst>
            <a:gs pos="0">
              <a:srgbClr val="6B2300"/>
            </a:gs>
            <a:gs pos="100000">
              <a:srgbClr val="000066"/>
            </a:gs>
          </a:gsLst>
          <a:lin ang="5400000" scaled="0"/>
        </a:gradFill>
        <a:effectLst/>
      </p:bgPr>
    </p:bg>
    <p:spTree>
      <p:nvGrpSpPr>
        <p:cNvPr id="1" name=""/>
        <p:cNvGrpSpPr/>
        <p:nvPr/>
      </p:nvGrpSpPr>
      <p:grpSpPr>
        <a:xfrm>
          <a:off x="0" y="0"/>
          <a:ext cx="0" cy="0"/>
          <a:chOff x="0" y="0"/>
          <a:chExt cx="0" cy="0"/>
        </a:xfrm>
      </p:grpSpPr>
      <p:sp>
        <p:nvSpPr>
          <p:cNvPr id="2763" name="Freeform 7"/>
          <p:cNvSpPr/>
          <p:nvPr/>
        </p:nvSpPr>
        <p:spPr>
          <a:xfrm>
            <a:off x="3587750" y="53974"/>
            <a:ext cx="1981201" cy="652464"/>
          </a:xfrm>
          <a:custGeom>
            <a:avLst/>
            <a:gdLst/>
            <a:ahLst/>
            <a:cxnLst>
              <a:cxn ang="0">
                <a:pos x="wd2" y="hd2"/>
              </a:cxn>
              <a:cxn ang="5400000">
                <a:pos x="wd2" y="hd2"/>
              </a:cxn>
              <a:cxn ang="10800000">
                <a:pos x="wd2" y="hd2"/>
              </a:cxn>
              <a:cxn ang="16200000">
                <a:pos x="wd2" y="hd2"/>
              </a:cxn>
            </a:cxnLst>
            <a:rect l="0" t="0" r="r" b="b"/>
            <a:pathLst>
              <a:path w="21600" h="21600" extrusionOk="0">
                <a:moveTo>
                  <a:pt x="277" y="3521"/>
                </a:moveTo>
                <a:lnTo>
                  <a:pt x="450" y="3258"/>
                </a:lnTo>
                <a:lnTo>
                  <a:pt x="7823" y="3258"/>
                </a:lnTo>
                <a:lnTo>
                  <a:pt x="8360" y="2102"/>
                </a:lnTo>
                <a:lnTo>
                  <a:pt x="8740" y="1419"/>
                </a:lnTo>
                <a:lnTo>
                  <a:pt x="9104" y="893"/>
                </a:lnTo>
                <a:lnTo>
                  <a:pt x="10004" y="263"/>
                </a:lnTo>
                <a:lnTo>
                  <a:pt x="10471" y="105"/>
                </a:lnTo>
                <a:lnTo>
                  <a:pt x="11060" y="0"/>
                </a:lnTo>
                <a:lnTo>
                  <a:pt x="11735" y="263"/>
                </a:lnTo>
                <a:lnTo>
                  <a:pt x="12358" y="788"/>
                </a:lnTo>
                <a:lnTo>
                  <a:pt x="12808" y="1419"/>
                </a:lnTo>
                <a:lnTo>
                  <a:pt x="13292" y="2102"/>
                </a:lnTo>
                <a:lnTo>
                  <a:pt x="13604" y="2680"/>
                </a:lnTo>
                <a:lnTo>
                  <a:pt x="13881" y="3364"/>
                </a:lnTo>
                <a:lnTo>
                  <a:pt x="20925" y="3258"/>
                </a:lnTo>
                <a:lnTo>
                  <a:pt x="21167" y="3469"/>
                </a:lnTo>
                <a:lnTo>
                  <a:pt x="21340" y="3836"/>
                </a:lnTo>
                <a:lnTo>
                  <a:pt x="21496" y="4782"/>
                </a:lnTo>
                <a:lnTo>
                  <a:pt x="21565" y="5886"/>
                </a:lnTo>
                <a:lnTo>
                  <a:pt x="21600" y="7200"/>
                </a:lnTo>
                <a:lnTo>
                  <a:pt x="21600" y="18342"/>
                </a:lnTo>
                <a:lnTo>
                  <a:pt x="14002" y="18394"/>
                </a:lnTo>
                <a:lnTo>
                  <a:pt x="12115" y="21495"/>
                </a:lnTo>
                <a:lnTo>
                  <a:pt x="9052" y="21600"/>
                </a:lnTo>
                <a:lnTo>
                  <a:pt x="7563" y="18184"/>
                </a:lnTo>
                <a:lnTo>
                  <a:pt x="796" y="18342"/>
                </a:lnTo>
                <a:lnTo>
                  <a:pt x="0" y="18342"/>
                </a:lnTo>
                <a:lnTo>
                  <a:pt x="0" y="6464"/>
                </a:lnTo>
                <a:lnTo>
                  <a:pt x="87" y="4940"/>
                </a:lnTo>
                <a:lnTo>
                  <a:pt x="156" y="4204"/>
                </a:lnTo>
                <a:lnTo>
                  <a:pt x="277" y="3521"/>
                </a:lnTo>
              </a:path>
            </a:pathLst>
          </a:custGeom>
          <a:gradFill>
            <a:gsLst>
              <a:gs pos="0">
                <a:srgbClr val="00CCFF"/>
              </a:gs>
              <a:gs pos="50000">
                <a:schemeClr val="accent3">
                  <a:lumOff val="44000"/>
                </a:schemeClr>
              </a:gs>
              <a:gs pos="100000">
                <a:srgbClr val="00CCFF"/>
              </a:gs>
            </a:gsLst>
          </a:gradFill>
          <a:ln w="12700">
            <a:miter lim="400000"/>
          </a:ln>
        </p:spPr>
        <p:txBody>
          <a:bodyPr lIns="45719" rIns="45719"/>
          <a:lstStyle/>
          <a:p>
            <a:pPr>
              <a:defRPr>
                <a:solidFill>
                  <a:srgbClr val="FFFFCC"/>
                </a:solidFill>
              </a:defRPr>
            </a:pPr>
            <a:endParaRPr/>
          </a:p>
        </p:txBody>
      </p:sp>
      <p:sp>
        <p:nvSpPr>
          <p:cNvPr id="2764" name="Oval 8"/>
          <p:cNvSpPr/>
          <p:nvPr/>
        </p:nvSpPr>
        <p:spPr>
          <a:xfrm>
            <a:off x="4205287" y="61913"/>
            <a:ext cx="766763" cy="673101"/>
          </a:xfrm>
          <a:prstGeom prst="ellipse">
            <a:avLst/>
          </a:prstGeom>
          <a:gradFill>
            <a:gsLst>
              <a:gs pos="0">
                <a:srgbClr val="00CCFF"/>
              </a:gs>
              <a:gs pos="100000">
                <a:schemeClr val="accent3">
                  <a:lumOff val="44000"/>
                </a:schemeClr>
              </a:gs>
            </a:gsLst>
            <a:path path="circle">
              <a:fillToRect l="37721" t="-19636" r="62278" b="119636"/>
            </a:path>
          </a:gradFill>
          <a:ln w="12700">
            <a:miter lim="400000"/>
          </a:ln>
        </p:spPr>
        <p:txBody>
          <a:bodyPr lIns="45719" rIns="45719"/>
          <a:lstStyle/>
          <a:p>
            <a:pPr>
              <a:defRPr>
                <a:solidFill>
                  <a:srgbClr val="FFFFCC"/>
                </a:solidFill>
              </a:defRPr>
            </a:pPr>
            <a:endParaRPr/>
          </a:p>
        </p:txBody>
      </p:sp>
      <p:sp>
        <p:nvSpPr>
          <p:cNvPr id="2765" name="Freeform 9"/>
          <p:cNvSpPr/>
          <p:nvPr/>
        </p:nvSpPr>
        <p:spPr>
          <a:xfrm>
            <a:off x="3586162" y="452437"/>
            <a:ext cx="1982789" cy="303214"/>
          </a:xfrm>
          <a:custGeom>
            <a:avLst/>
            <a:gdLst/>
            <a:ahLst/>
            <a:cxnLst>
              <a:cxn ang="0">
                <a:pos x="wd2" y="hd2"/>
              </a:cxn>
              <a:cxn ang="5400000">
                <a:pos x="wd2" y="hd2"/>
              </a:cxn>
              <a:cxn ang="10800000">
                <a:pos x="wd2" y="hd2"/>
              </a:cxn>
              <a:cxn ang="16200000">
                <a:pos x="wd2" y="hd2"/>
              </a:cxn>
            </a:cxnLst>
            <a:rect l="0" t="0" r="r" b="b"/>
            <a:pathLst>
              <a:path w="21600" h="21600" extrusionOk="0">
                <a:moveTo>
                  <a:pt x="744" y="4297"/>
                </a:moveTo>
                <a:lnTo>
                  <a:pt x="1038" y="4750"/>
                </a:lnTo>
                <a:lnTo>
                  <a:pt x="1366" y="4297"/>
                </a:lnTo>
                <a:lnTo>
                  <a:pt x="1695" y="4750"/>
                </a:lnTo>
                <a:lnTo>
                  <a:pt x="1937" y="6107"/>
                </a:lnTo>
                <a:lnTo>
                  <a:pt x="2214" y="7125"/>
                </a:lnTo>
                <a:lnTo>
                  <a:pt x="2663" y="6220"/>
                </a:lnTo>
                <a:lnTo>
                  <a:pt x="3044" y="5768"/>
                </a:lnTo>
                <a:lnTo>
                  <a:pt x="3597" y="5768"/>
                </a:lnTo>
                <a:lnTo>
                  <a:pt x="3995" y="5089"/>
                </a:lnTo>
                <a:lnTo>
                  <a:pt x="4341" y="5654"/>
                </a:lnTo>
                <a:lnTo>
                  <a:pt x="4652" y="6446"/>
                </a:lnTo>
                <a:lnTo>
                  <a:pt x="4929" y="6785"/>
                </a:lnTo>
                <a:lnTo>
                  <a:pt x="5378" y="5768"/>
                </a:lnTo>
                <a:lnTo>
                  <a:pt x="5845" y="5768"/>
                </a:lnTo>
                <a:lnTo>
                  <a:pt x="6537" y="6107"/>
                </a:lnTo>
                <a:lnTo>
                  <a:pt x="6814" y="7464"/>
                </a:lnTo>
                <a:lnTo>
                  <a:pt x="7263" y="7125"/>
                </a:lnTo>
                <a:lnTo>
                  <a:pt x="7903" y="6785"/>
                </a:lnTo>
                <a:lnTo>
                  <a:pt x="8353" y="9047"/>
                </a:lnTo>
                <a:lnTo>
                  <a:pt x="8612" y="9499"/>
                </a:lnTo>
                <a:lnTo>
                  <a:pt x="8872" y="11196"/>
                </a:lnTo>
                <a:lnTo>
                  <a:pt x="9010" y="13684"/>
                </a:lnTo>
                <a:lnTo>
                  <a:pt x="9269" y="14702"/>
                </a:lnTo>
                <a:lnTo>
                  <a:pt x="9598" y="14702"/>
                </a:lnTo>
                <a:lnTo>
                  <a:pt x="9996" y="14588"/>
                </a:lnTo>
                <a:lnTo>
                  <a:pt x="10394" y="14702"/>
                </a:lnTo>
                <a:lnTo>
                  <a:pt x="10670" y="15719"/>
                </a:lnTo>
                <a:lnTo>
                  <a:pt x="10895" y="14928"/>
                </a:lnTo>
                <a:lnTo>
                  <a:pt x="11258" y="14815"/>
                </a:lnTo>
                <a:lnTo>
                  <a:pt x="11621" y="13345"/>
                </a:lnTo>
                <a:lnTo>
                  <a:pt x="11898" y="13684"/>
                </a:lnTo>
                <a:lnTo>
                  <a:pt x="12382" y="13231"/>
                </a:lnTo>
                <a:lnTo>
                  <a:pt x="12590" y="11422"/>
                </a:lnTo>
                <a:lnTo>
                  <a:pt x="13161" y="9952"/>
                </a:lnTo>
                <a:lnTo>
                  <a:pt x="13299" y="7690"/>
                </a:lnTo>
                <a:lnTo>
                  <a:pt x="13593" y="6559"/>
                </a:lnTo>
                <a:lnTo>
                  <a:pt x="14077" y="5881"/>
                </a:lnTo>
                <a:lnTo>
                  <a:pt x="14337" y="6785"/>
                </a:lnTo>
                <a:lnTo>
                  <a:pt x="14596" y="6333"/>
                </a:lnTo>
                <a:lnTo>
                  <a:pt x="14907" y="7125"/>
                </a:lnTo>
                <a:lnTo>
                  <a:pt x="15236" y="6446"/>
                </a:lnTo>
                <a:lnTo>
                  <a:pt x="15858" y="7125"/>
                </a:lnTo>
                <a:lnTo>
                  <a:pt x="16135" y="7803"/>
                </a:lnTo>
                <a:lnTo>
                  <a:pt x="16446" y="5994"/>
                </a:lnTo>
                <a:lnTo>
                  <a:pt x="16654" y="5768"/>
                </a:lnTo>
                <a:lnTo>
                  <a:pt x="16896" y="6446"/>
                </a:lnTo>
                <a:lnTo>
                  <a:pt x="17104" y="6220"/>
                </a:lnTo>
                <a:lnTo>
                  <a:pt x="17398" y="4297"/>
                </a:lnTo>
                <a:lnTo>
                  <a:pt x="17899" y="3732"/>
                </a:lnTo>
                <a:lnTo>
                  <a:pt x="18141" y="3958"/>
                </a:lnTo>
                <a:lnTo>
                  <a:pt x="18383" y="3958"/>
                </a:lnTo>
                <a:lnTo>
                  <a:pt x="18747" y="1696"/>
                </a:lnTo>
                <a:lnTo>
                  <a:pt x="18954" y="679"/>
                </a:lnTo>
                <a:lnTo>
                  <a:pt x="19231" y="1131"/>
                </a:lnTo>
                <a:lnTo>
                  <a:pt x="19542" y="3619"/>
                </a:lnTo>
                <a:lnTo>
                  <a:pt x="19853" y="2036"/>
                </a:lnTo>
                <a:lnTo>
                  <a:pt x="20130" y="0"/>
                </a:lnTo>
                <a:lnTo>
                  <a:pt x="20389" y="113"/>
                </a:lnTo>
                <a:lnTo>
                  <a:pt x="20666" y="4297"/>
                </a:lnTo>
                <a:lnTo>
                  <a:pt x="20908" y="3619"/>
                </a:lnTo>
                <a:lnTo>
                  <a:pt x="21220" y="1809"/>
                </a:lnTo>
                <a:lnTo>
                  <a:pt x="21462" y="1809"/>
                </a:lnTo>
                <a:lnTo>
                  <a:pt x="21600" y="3166"/>
                </a:lnTo>
                <a:lnTo>
                  <a:pt x="21600" y="13797"/>
                </a:lnTo>
                <a:lnTo>
                  <a:pt x="14216" y="16285"/>
                </a:lnTo>
                <a:lnTo>
                  <a:pt x="11967" y="20695"/>
                </a:lnTo>
                <a:lnTo>
                  <a:pt x="9736" y="21600"/>
                </a:lnTo>
                <a:lnTo>
                  <a:pt x="8630" y="17642"/>
                </a:lnTo>
                <a:lnTo>
                  <a:pt x="7627" y="11083"/>
                </a:lnTo>
                <a:lnTo>
                  <a:pt x="0" y="9952"/>
                </a:lnTo>
                <a:lnTo>
                  <a:pt x="0" y="2149"/>
                </a:lnTo>
                <a:lnTo>
                  <a:pt x="121" y="3393"/>
                </a:lnTo>
                <a:lnTo>
                  <a:pt x="311" y="3732"/>
                </a:lnTo>
                <a:lnTo>
                  <a:pt x="553" y="3845"/>
                </a:lnTo>
                <a:lnTo>
                  <a:pt x="744" y="4297"/>
                </a:lnTo>
              </a:path>
            </a:pathLst>
          </a:custGeom>
          <a:solidFill>
            <a:srgbClr val="003300"/>
          </a:solidFill>
          <a:ln w="12700">
            <a:miter lim="400000"/>
          </a:ln>
        </p:spPr>
        <p:txBody>
          <a:bodyPr lIns="45719" rIns="45719"/>
          <a:lstStyle/>
          <a:p>
            <a:pPr>
              <a:defRPr>
                <a:solidFill>
                  <a:srgbClr val="FFFFCC"/>
                </a:solidFill>
              </a:defRPr>
            </a:pPr>
            <a:endParaRPr/>
          </a:p>
        </p:txBody>
      </p:sp>
      <p:sp>
        <p:nvSpPr>
          <p:cNvPr id="2766" name="Freeform 10"/>
          <p:cNvSpPr/>
          <p:nvPr/>
        </p:nvSpPr>
        <p:spPr>
          <a:xfrm>
            <a:off x="3586162" y="508000"/>
            <a:ext cx="1982789" cy="304801"/>
          </a:xfrm>
          <a:custGeom>
            <a:avLst/>
            <a:gdLst/>
            <a:ahLst/>
            <a:cxnLst>
              <a:cxn ang="0">
                <a:pos x="wd2" y="hd2"/>
              </a:cxn>
              <a:cxn ang="5400000">
                <a:pos x="wd2" y="hd2"/>
              </a:cxn>
              <a:cxn ang="10800000">
                <a:pos x="wd2" y="hd2"/>
              </a:cxn>
              <a:cxn ang="16200000">
                <a:pos x="wd2" y="hd2"/>
              </a:cxn>
            </a:cxnLst>
            <a:rect l="0" t="0" r="r" b="b"/>
            <a:pathLst>
              <a:path w="21600" h="21600" extrusionOk="0">
                <a:moveTo>
                  <a:pt x="277" y="13725"/>
                </a:moveTo>
                <a:lnTo>
                  <a:pt x="450" y="14063"/>
                </a:lnTo>
                <a:lnTo>
                  <a:pt x="7782" y="14063"/>
                </a:lnTo>
                <a:lnTo>
                  <a:pt x="7921" y="15188"/>
                </a:lnTo>
                <a:lnTo>
                  <a:pt x="8422" y="17438"/>
                </a:lnTo>
                <a:lnTo>
                  <a:pt x="8837" y="18675"/>
                </a:lnTo>
                <a:lnTo>
                  <a:pt x="9200" y="19688"/>
                </a:lnTo>
                <a:lnTo>
                  <a:pt x="9667" y="20700"/>
                </a:lnTo>
                <a:lnTo>
                  <a:pt x="10151" y="21150"/>
                </a:lnTo>
                <a:lnTo>
                  <a:pt x="10912" y="21600"/>
                </a:lnTo>
                <a:lnTo>
                  <a:pt x="11621" y="21150"/>
                </a:lnTo>
                <a:lnTo>
                  <a:pt x="12503" y="20025"/>
                </a:lnTo>
                <a:lnTo>
                  <a:pt x="13299" y="17775"/>
                </a:lnTo>
                <a:lnTo>
                  <a:pt x="13783" y="15413"/>
                </a:lnTo>
                <a:lnTo>
                  <a:pt x="14025" y="14063"/>
                </a:lnTo>
                <a:lnTo>
                  <a:pt x="20926" y="14063"/>
                </a:lnTo>
                <a:lnTo>
                  <a:pt x="21168" y="13950"/>
                </a:lnTo>
                <a:lnTo>
                  <a:pt x="21341" y="13613"/>
                </a:lnTo>
                <a:lnTo>
                  <a:pt x="21496" y="12825"/>
                </a:lnTo>
                <a:lnTo>
                  <a:pt x="21565" y="11925"/>
                </a:lnTo>
                <a:lnTo>
                  <a:pt x="21600" y="10800"/>
                </a:lnTo>
                <a:lnTo>
                  <a:pt x="21600" y="1575"/>
                </a:lnTo>
                <a:lnTo>
                  <a:pt x="21410" y="0"/>
                </a:lnTo>
                <a:lnTo>
                  <a:pt x="21306" y="450"/>
                </a:lnTo>
                <a:lnTo>
                  <a:pt x="21220" y="2025"/>
                </a:lnTo>
                <a:lnTo>
                  <a:pt x="21150" y="3825"/>
                </a:lnTo>
                <a:lnTo>
                  <a:pt x="21064" y="3712"/>
                </a:lnTo>
                <a:lnTo>
                  <a:pt x="20943" y="3600"/>
                </a:lnTo>
                <a:lnTo>
                  <a:pt x="20683" y="2700"/>
                </a:lnTo>
                <a:lnTo>
                  <a:pt x="20510" y="1912"/>
                </a:lnTo>
                <a:lnTo>
                  <a:pt x="20234" y="1575"/>
                </a:lnTo>
                <a:lnTo>
                  <a:pt x="19940" y="2362"/>
                </a:lnTo>
                <a:lnTo>
                  <a:pt x="19680" y="3712"/>
                </a:lnTo>
                <a:lnTo>
                  <a:pt x="19473" y="2812"/>
                </a:lnTo>
                <a:lnTo>
                  <a:pt x="19317" y="2700"/>
                </a:lnTo>
                <a:lnTo>
                  <a:pt x="19075" y="1912"/>
                </a:lnTo>
                <a:lnTo>
                  <a:pt x="18833" y="2137"/>
                </a:lnTo>
                <a:lnTo>
                  <a:pt x="18660" y="3037"/>
                </a:lnTo>
                <a:lnTo>
                  <a:pt x="18574" y="4275"/>
                </a:lnTo>
                <a:lnTo>
                  <a:pt x="18383" y="3712"/>
                </a:lnTo>
                <a:lnTo>
                  <a:pt x="18089" y="3712"/>
                </a:lnTo>
                <a:lnTo>
                  <a:pt x="17726" y="3150"/>
                </a:lnTo>
                <a:lnTo>
                  <a:pt x="17415" y="4275"/>
                </a:lnTo>
                <a:lnTo>
                  <a:pt x="17121" y="2700"/>
                </a:lnTo>
                <a:lnTo>
                  <a:pt x="16758" y="3712"/>
                </a:lnTo>
                <a:lnTo>
                  <a:pt x="16412" y="6187"/>
                </a:lnTo>
                <a:lnTo>
                  <a:pt x="16118" y="5287"/>
                </a:lnTo>
                <a:lnTo>
                  <a:pt x="15858" y="4387"/>
                </a:lnTo>
                <a:lnTo>
                  <a:pt x="15582" y="3825"/>
                </a:lnTo>
                <a:lnTo>
                  <a:pt x="15219" y="4275"/>
                </a:lnTo>
                <a:lnTo>
                  <a:pt x="14648" y="4950"/>
                </a:lnTo>
                <a:lnTo>
                  <a:pt x="14146" y="4162"/>
                </a:lnTo>
                <a:lnTo>
                  <a:pt x="13956" y="4837"/>
                </a:lnTo>
                <a:lnTo>
                  <a:pt x="13731" y="6412"/>
                </a:lnTo>
                <a:lnTo>
                  <a:pt x="13541" y="9112"/>
                </a:lnTo>
                <a:lnTo>
                  <a:pt x="13334" y="10462"/>
                </a:lnTo>
                <a:lnTo>
                  <a:pt x="13230" y="12488"/>
                </a:lnTo>
                <a:lnTo>
                  <a:pt x="13005" y="13275"/>
                </a:lnTo>
                <a:lnTo>
                  <a:pt x="12607" y="13725"/>
                </a:lnTo>
                <a:lnTo>
                  <a:pt x="12158" y="13950"/>
                </a:lnTo>
                <a:lnTo>
                  <a:pt x="12054" y="14850"/>
                </a:lnTo>
                <a:lnTo>
                  <a:pt x="11466" y="14625"/>
                </a:lnTo>
                <a:lnTo>
                  <a:pt x="10964" y="15413"/>
                </a:lnTo>
                <a:lnTo>
                  <a:pt x="10463" y="15300"/>
                </a:lnTo>
                <a:lnTo>
                  <a:pt x="9615" y="16313"/>
                </a:lnTo>
                <a:lnTo>
                  <a:pt x="9148" y="13725"/>
                </a:lnTo>
                <a:lnTo>
                  <a:pt x="8630" y="13050"/>
                </a:lnTo>
                <a:lnTo>
                  <a:pt x="8094" y="8550"/>
                </a:lnTo>
                <a:lnTo>
                  <a:pt x="7851" y="6412"/>
                </a:lnTo>
                <a:lnTo>
                  <a:pt x="7592" y="5850"/>
                </a:lnTo>
                <a:lnTo>
                  <a:pt x="6900" y="5287"/>
                </a:lnTo>
                <a:lnTo>
                  <a:pt x="6347" y="4725"/>
                </a:lnTo>
                <a:lnTo>
                  <a:pt x="5742" y="3712"/>
                </a:lnTo>
                <a:lnTo>
                  <a:pt x="5171" y="4725"/>
                </a:lnTo>
                <a:lnTo>
                  <a:pt x="4531" y="2700"/>
                </a:lnTo>
                <a:lnTo>
                  <a:pt x="4029" y="2700"/>
                </a:lnTo>
                <a:lnTo>
                  <a:pt x="3701" y="3937"/>
                </a:lnTo>
                <a:lnTo>
                  <a:pt x="3493" y="2925"/>
                </a:lnTo>
                <a:lnTo>
                  <a:pt x="3217" y="3600"/>
                </a:lnTo>
                <a:lnTo>
                  <a:pt x="2853" y="3712"/>
                </a:lnTo>
                <a:lnTo>
                  <a:pt x="2508" y="4162"/>
                </a:lnTo>
                <a:lnTo>
                  <a:pt x="2110" y="4950"/>
                </a:lnTo>
                <a:lnTo>
                  <a:pt x="1764" y="3937"/>
                </a:lnTo>
                <a:lnTo>
                  <a:pt x="1418" y="4500"/>
                </a:lnTo>
                <a:lnTo>
                  <a:pt x="986" y="4837"/>
                </a:lnTo>
                <a:lnTo>
                  <a:pt x="709" y="4500"/>
                </a:lnTo>
                <a:lnTo>
                  <a:pt x="190" y="4275"/>
                </a:lnTo>
                <a:lnTo>
                  <a:pt x="0" y="5287"/>
                </a:lnTo>
                <a:lnTo>
                  <a:pt x="17" y="8325"/>
                </a:lnTo>
                <a:lnTo>
                  <a:pt x="52" y="11025"/>
                </a:lnTo>
                <a:lnTo>
                  <a:pt x="156" y="13275"/>
                </a:lnTo>
                <a:lnTo>
                  <a:pt x="277" y="13725"/>
                </a:lnTo>
              </a:path>
            </a:pathLst>
          </a:custGeom>
          <a:gradFill>
            <a:gsLst>
              <a:gs pos="0">
                <a:srgbClr val="CC6600"/>
              </a:gs>
              <a:gs pos="100000">
                <a:srgbClr val="000000"/>
              </a:gs>
            </a:gsLst>
            <a:lin ang="5400000"/>
          </a:gradFill>
          <a:ln w="12700">
            <a:miter lim="400000"/>
          </a:ln>
        </p:spPr>
        <p:txBody>
          <a:bodyPr lIns="45719" rIns="45719"/>
          <a:lstStyle/>
          <a:p>
            <a:pPr>
              <a:defRPr>
                <a:solidFill>
                  <a:srgbClr val="FFFFCC"/>
                </a:solidFill>
              </a:defRPr>
            </a:pPr>
            <a:endParaRPr/>
          </a:p>
        </p:txBody>
      </p:sp>
      <p:sp>
        <p:nvSpPr>
          <p:cNvPr id="2767" name="Freeform 11"/>
          <p:cNvSpPr/>
          <p:nvPr/>
        </p:nvSpPr>
        <p:spPr>
          <a:xfrm>
            <a:off x="3598862" y="557212"/>
            <a:ext cx="1946276" cy="227014"/>
          </a:xfrm>
          <a:custGeom>
            <a:avLst/>
            <a:gdLst/>
            <a:ahLst/>
            <a:cxnLst>
              <a:cxn ang="0">
                <a:pos x="wd2" y="hd2"/>
              </a:cxn>
              <a:cxn ang="5400000">
                <a:pos x="wd2" y="hd2"/>
              </a:cxn>
              <a:cxn ang="10800000">
                <a:pos x="wd2" y="hd2"/>
              </a:cxn>
              <a:cxn ang="16200000">
                <a:pos x="wd2" y="hd2"/>
              </a:cxn>
            </a:cxnLst>
            <a:rect l="0" t="0" r="r" b="b"/>
            <a:pathLst>
              <a:path w="21600" h="21600" extrusionOk="0">
                <a:moveTo>
                  <a:pt x="5973" y="7250"/>
                </a:moveTo>
                <a:lnTo>
                  <a:pt x="5303" y="6797"/>
                </a:lnTo>
                <a:lnTo>
                  <a:pt x="4634" y="7552"/>
                </a:lnTo>
                <a:lnTo>
                  <a:pt x="3858" y="7552"/>
                </a:lnTo>
                <a:lnTo>
                  <a:pt x="2837" y="7250"/>
                </a:lnTo>
                <a:lnTo>
                  <a:pt x="1145" y="7703"/>
                </a:lnTo>
                <a:lnTo>
                  <a:pt x="705" y="7401"/>
                </a:lnTo>
                <a:lnTo>
                  <a:pt x="282" y="7703"/>
                </a:lnTo>
                <a:lnTo>
                  <a:pt x="141" y="5438"/>
                </a:lnTo>
                <a:lnTo>
                  <a:pt x="18" y="3625"/>
                </a:lnTo>
                <a:lnTo>
                  <a:pt x="0" y="6948"/>
                </a:lnTo>
                <a:lnTo>
                  <a:pt x="141" y="10120"/>
                </a:lnTo>
                <a:lnTo>
                  <a:pt x="810" y="9667"/>
                </a:lnTo>
                <a:lnTo>
                  <a:pt x="1427" y="9365"/>
                </a:lnTo>
                <a:lnTo>
                  <a:pt x="1815" y="9516"/>
                </a:lnTo>
                <a:lnTo>
                  <a:pt x="2149" y="9667"/>
                </a:lnTo>
                <a:lnTo>
                  <a:pt x="2361" y="9818"/>
                </a:lnTo>
                <a:lnTo>
                  <a:pt x="2995" y="9667"/>
                </a:lnTo>
                <a:lnTo>
                  <a:pt x="3594" y="10271"/>
                </a:lnTo>
                <a:lnTo>
                  <a:pt x="5004" y="9667"/>
                </a:lnTo>
                <a:lnTo>
                  <a:pt x="6008" y="9516"/>
                </a:lnTo>
                <a:lnTo>
                  <a:pt x="6854" y="9667"/>
                </a:lnTo>
                <a:lnTo>
                  <a:pt x="7752" y="9667"/>
                </a:lnTo>
                <a:lnTo>
                  <a:pt x="8192" y="13897"/>
                </a:lnTo>
                <a:lnTo>
                  <a:pt x="8545" y="15860"/>
                </a:lnTo>
                <a:lnTo>
                  <a:pt x="9285" y="19787"/>
                </a:lnTo>
                <a:lnTo>
                  <a:pt x="9831" y="20543"/>
                </a:lnTo>
                <a:lnTo>
                  <a:pt x="10500" y="21600"/>
                </a:lnTo>
                <a:lnTo>
                  <a:pt x="11311" y="21600"/>
                </a:lnTo>
                <a:lnTo>
                  <a:pt x="12051" y="20694"/>
                </a:lnTo>
                <a:lnTo>
                  <a:pt x="12826" y="18277"/>
                </a:lnTo>
                <a:lnTo>
                  <a:pt x="13390" y="16011"/>
                </a:lnTo>
                <a:lnTo>
                  <a:pt x="13848" y="12386"/>
                </a:lnTo>
                <a:lnTo>
                  <a:pt x="14200" y="10876"/>
                </a:lnTo>
                <a:lnTo>
                  <a:pt x="14570" y="10120"/>
                </a:lnTo>
                <a:lnTo>
                  <a:pt x="15451" y="11178"/>
                </a:lnTo>
                <a:lnTo>
                  <a:pt x="16508" y="10271"/>
                </a:lnTo>
                <a:lnTo>
                  <a:pt x="17530" y="10422"/>
                </a:lnTo>
                <a:lnTo>
                  <a:pt x="17988" y="10120"/>
                </a:lnTo>
                <a:lnTo>
                  <a:pt x="18869" y="10573"/>
                </a:lnTo>
                <a:lnTo>
                  <a:pt x="19697" y="10120"/>
                </a:lnTo>
                <a:lnTo>
                  <a:pt x="20437" y="10876"/>
                </a:lnTo>
                <a:lnTo>
                  <a:pt x="21336" y="10422"/>
                </a:lnTo>
                <a:lnTo>
                  <a:pt x="21547" y="8459"/>
                </a:lnTo>
                <a:lnTo>
                  <a:pt x="21600" y="5136"/>
                </a:lnTo>
                <a:lnTo>
                  <a:pt x="21565" y="0"/>
                </a:lnTo>
                <a:lnTo>
                  <a:pt x="21336" y="5589"/>
                </a:lnTo>
                <a:lnTo>
                  <a:pt x="21212" y="8308"/>
                </a:lnTo>
                <a:lnTo>
                  <a:pt x="20631" y="8912"/>
                </a:lnTo>
                <a:lnTo>
                  <a:pt x="19592" y="8761"/>
                </a:lnTo>
                <a:lnTo>
                  <a:pt x="18746" y="8459"/>
                </a:lnTo>
                <a:lnTo>
                  <a:pt x="17319" y="8157"/>
                </a:lnTo>
                <a:lnTo>
                  <a:pt x="16579" y="8761"/>
                </a:lnTo>
                <a:lnTo>
                  <a:pt x="15592" y="8459"/>
                </a:lnTo>
                <a:lnTo>
                  <a:pt x="14993" y="9365"/>
                </a:lnTo>
                <a:lnTo>
                  <a:pt x="14588" y="8308"/>
                </a:lnTo>
                <a:lnTo>
                  <a:pt x="14359" y="8006"/>
                </a:lnTo>
                <a:lnTo>
                  <a:pt x="14165" y="6948"/>
                </a:lnTo>
                <a:lnTo>
                  <a:pt x="14253" y="4834"/>
                </a:lnTo>
                <a:lnTo>
                  <a:pt x="14253" y="2568"/>
                </a:lnTo>
                <a:lnTo>
                  <a:pt x="14059" y="3323"/>
                </a:lnTo>
                <a:lnTo>
                  <a:pt x="13848" y="7401"/>
                </a:lnTo>
                <a:lnTo>
                  <a:pt x="13390" y="10876"/>
                </a:lnTo>
                <a:lnTo>
                  <a:pt x="13126" y="13141"/>
                </a:lnTo>
                <a:lnTo>
                  <a:pt x="12650" y="15256"/>
                </a:lnTo>
                <a:lnTo>
                  <a:pt x="12350" y="14803"/>
                </a:lnTo>
                <a:lnTo>
                  <a:pt x="11822" y="16917"/>
                </a:lnTo>
                <a:lnTo>
                  <a:pt x="11346" y="17824"/>
                </a:lnTo>
                <a:lnTo>
                  <a:pt x="10888" y="18730"/>
                </a:lnTo>
                <a:lnTo>
                  <a:pt x="10307" y="16313"/>
                </a:lnTo>
                <a:lnTo>
                  <a:pt x="9813" y="16615"/>
                </a:lnTo>
                <a:lnTo>
                  <a:pt x="9620" y="13897"/>
                </a:lnTo>
                <a:lnTo>
                  <a:pt x="9162" y="14048"/>
                </a:lnTo>
                <a:lnTo>
                  <a:pt x="8932" y="14803"/>
                </a:lnTo>
                <a:lnTo>
                  <a:pt x="8562" y="12990"/>
                </a:lnTo>
                <a:lnTo>
                  <a:pt x="8263" y="11631"/>
                </a:lnTo>
                <a:lnTo>
                  <a:pt x="8122" y="9365"/>
                </a:lnTo>
                <a:lnTo>
                  <a:pt x="7858" y="4380"/>
                </a:lnTo>
                <a:lnTo>
                  <a:pt x="7611" y="3625"/>
                </a:lnTo>
                <a:lnTo>
                  <a:pt x="7488" y="6646"/>
                </a:lnTo>
                <a:lnTo>
                  <a:pt x="7276" y="6495"/>
                </a:lnTo>
                <a:lnTo>
                  <a:pt x="6554" y="8308"/>
                </a:lnTo>
                <a:lnTo>
                  <a:pt x="5973" y="7250"/>
                </a:lnTo>
              </a:path>
            </a:pathLst>
          </a:custGeom>
          <a:solidFill>
            <a:srgbClr val="000066"/>
          </a:solidFill>
          <a:ln w="12700">
            <a:miter lim="400000"/>
          </a:ln>
        </p:spPr>
        <p:txBody>
          <a:bodyPr lIns="45719" rIns="45719"/>
          <a:lstStyle/>
          <a:p>
            <a:pPr>
              <a:defRPr>
                <a:solidFill>
                  <a:srgbClr val="FFFFCC"/>
                </a:solidFill>
              </a:defRPr>
            </a:pPr>
            <a:endParaRPr/>
          </a:p>
        </p:txBody>
      </p:sp>
      <p:sp>
        <p:nvSpPr>
          <p:cNvPr id="2768" name="Freeform 12"/>
          <p:cNvSpPr/>
          <p:nvPr/>
        </p:nvSpPr>
        <p:spPr>
          <a:xfrm>
            <a:off x="4868862" y="249238"/>
            <a:ext cx="120651" cy="404813"/>
          </a:xfrm>
          <a:custGeom>
            <a:avLst/>
            <a:gdLst/>
            <a:ahLst/>
            <a:cxnLst>
              <a:cxn ang="0">
                <a:pos x="wd2" y="hd2"/>
              </a:cxn>
              <a:cxn ang="5400000">
                <a:pos x="wd2" y="hd2"/>
              </a:cxn>
              <a:cxn ang="10800000">
                <a:pos x="wd2" y="hd2"/>
              </a:cxn>
              <a:cxn ang="16200000">
                <a:pos x="wd2" y="hd2"/>
              </a:cxn>
            </a:cxnLst>
            <a:rect l="0" t="0" r="r" b="b"/>
            <a:pathLst>
              <a:path w="21600" h="21600" extrusionOk="0">
                <a:moveTo>
                  <a:pt x="14495" y="508"/>
                </a:moveTo>
                <a:lnTo>
                  <a:pt x="13358" y="2118"/>
                </a:lnTo>
                <a:lnTo>
                  <a:pt x="21600" y="2287"/>
                </a:lnTo>
                <a:lnTo>
                  <a:pt x="18474" y="5167"/>
                </a:lnTo>
                <a:lnTo>
                  <a:pt x="18758" y="7369"/>
                </a:lnTo>
                <a:lnTo>
                  <a:pt x="20747" y="9318"/>
                </a:lnTo>
                <a:lnTo>
                  <a:pt x="17337" y="11266"/>
                </a:lnTo>
                <a:lnTo>
                  <a:pt x="16200" y="13299"/>
                </a:lnTo>
                <a:lnTo>
                  <a:pt x="14495" y="15332"/>
                </a:lnTo>
                <a:lnTo>
                  <a:pt x="11937" y="16687"/>
                </a:lnTo>
                <a:lnTo>
                  <a:pt x="9095" y="18042"/>
                </a:lnTo>
                <a:lnTo>
                  <a:pt x="5684" y="19482"/>
                </a:lnTo>
                <a:lnTo>
                  <a:pt x="3695" y="20414"/>
                </a:lnTo>
                <a:lnTo>
                  <a:pt x="0" y="21600"/>
                </a:lnTo>
                <a:lnTo>
                  <a:pt x="2274" y="19482"/>
                </a:lnTo>
                <a:lnTo>
                  <a:pt x="6821" y="17958"/>
                </a:lnTo>
                <a:lnTo>
                  <a:pt x="5968" y="16264"/>
                </a:lnTo>
                <a:lnTo>
                  <a:pt x="10232" y="14146"/>
                </a:lnTo>
                <a:lnTo>
                  <a:pt x="12505" y="11605"/>
                </a:lnTo>
                <a:lnTo>
                  <a:pt x="11368" y="9148"/>
                </a:lnTo>
                <a:lnTo>
                  <a:pt x="12221" y="7200"/>
                </a:lnTo>
                <a:lnTo>
                  <a:pt x="11368" y="5760"/>
                </a:lnTo>
                <a:lnTo>
                  <a:pt x="5400" y="3049"/>
                </a:lnTo>
                <a:lnTo>
                  <a:pt x="1705" y="254"/>
                </a:lnTo>
                <a:lnTo>
                  <a:pt x="14211" y="0"/>
                </a:lnTo>
                <a:lnTo>
                  <a:pt x="14495" y="508"/>
                </a:lnTo>
              </a:path>
            </a:pathLst>
          </a:custGeom>
          <a:gradFill>
            <a:gsLst>
              <a:gs pos="0">
                <a:schemeClr val="accent3">
                  <a:lumOff val="44000"/>
                </a:schemeClr>
              </a:gs>
              <a:gs pos="50000">
                <a:srgbClr val="00CCFF"/>
              </a:gs>
              <a:gs pos="100000">
                <a:schemeClr val="accent3">
                  <a:lumOff val="44000"/>
                </a:schemeClr>
              </a:gs>
            </a:gsLst>
          </a:gradFill>
          <a:ln w="12700">
            <a:miter lim="400000"/>
          </a:ln>
        </p:spPr>
        <p:txBody>
          <a:bodyPr lIns="45719" rIns="45719"/>
          <a:lstStyle/>
          <a:p>
            <a:pPr>
              <a:defRPr>
                <a:solidFill>
                  <a:srgbClr val="FFFFCC"/>
                </a:solidFill>
              </a:defRPr>
            </a:pPr>
            <a:endParaRPr/>
          </a:p>
        </p:txBody>
      </p:sp>
      <p:sp>
        <p:nvSpPr>
          <p:cNvPr id="2769" name="Freeform 13"/>
          <p:cNvSpPr/>
          <p:nvPr/>
        </p:nvSpPr>
        <p:spPr>
          <a:xfrm>
            <a:off x="3605212" y="19050"/>
            <a:ext cx="1951038" cy="411163"/>
          </a:xfrm>
          <a:custGeom>
            <a:avLst/>
            <a:gdLst/>
            <a:ahLst/>
            <a:cxnLst>
              <a:cxn ang="0">
                <a:pos x="wd2" y="hd2"/>
              </a:cxn>
              <a:cxn ang="5400000">
                <a:pos x="wd2" y="hd2"/>
              </a:cxn>
              <a:cxn ang="10800000">
                <a:pos x="wd2" y="hd2"/>
              </a:cxn>
              <a:cxn ang="16200000">
                <a:pos x="wd2" y="hd2"/>
              </a:cxn>
            </a:cxnLst>
            <a:rect l="0" t="0" r="r" b="b"/>
            <a:pathLst>
              <a:path w="21600" h="21600" extrusionOk="0">
                <a:moveTo>
                  <a:pt x="0" y="14595"/>
                </a:moveTo>
                <a:lnTo>
                  <a:pt x="0" y="21600"/>
                </a:lnTo>
                <a:lnTo>
                  <a:pt x="53" y="18848"/>
                </a:lnTo>
                <a:lnTo>
                  <a:pt x="70" y="16763"/>
                </a:lnTo>
                <a:lnTo>
                  <a:pt x="88" y="12843"/>
                </a:lnTo>
                <a:lnTo>
                  <a:pt x="141" y="11008"/>
                </a:lnTo>
                <a:lnTo>
                  <a:pt x="281" y="10341"/>
                </a:lnTo>
                <a:lnTo>
                  <a:pt x="404" y="10842"/>
                </a:lnTo>
                <a:lnTo>
                  <a:pt x="580" y="10925"/>
                </a:lnTo>
                <a:lnTo>
                  <a:pt x="826" y="11509"/>
                </a:lnTo>
                <a:lnTo>
                  <a:pt x="984" y="12176"/>
                </a:lnTo>
                <a:lnTo>
                  <a:pt x="1160" y="12176"/>
                </a:lnTo>
                <a:lnTo>
                  <a:pt x="1318" y="11759"/>
                </a:lnTo>
                <a:lnTo>
                  <a:pt x="1494" y="10675"/>
                </a:lnTo>
                <a:lnTo>
                  <a:pt x="1634" y="10758"/>
                </a:lnTo>
                <a:lnTo>
                  <a:pt x="1898" y="11592"/>
                </a:lnTo>
                <a:lnTo>
                  <a:pt x="2214" y="12426"/>
                </a:lnTo>
                <a:lnTo>
                  <a:pt x="2390" y="12593"/>
                </a:lnTo>
                <a:lnTo>
                  <a:pt x="2671" y="12009"/>
                </a:lnTo>
                <a:lnTo>
                  <a:pt x="3005" y="13177"/>
                </a:lnTo>
                <a:lnTo>
                  <a:pt x="3251" y="12593"/>
                </a:lnTo>
                <a:lnTo>
                  <a:pt x="3656" y="11509"/>
                </a:lnTo>
                <a:lnTo>
                  <a:pt x="3902" y="11509"/>
                </a:lnTo>
                <a:lnTo>
                  <a:pt x="4183" y="10592"/>
                </a:lnTo>
                <a:lnTo>
                  <a:pt x="4376" y="10175"/>
                </a:lnTo>
                <a:lnTo>
                  <a:pt x="4657" y="11342"/>
                </a:lnTo>
                <a:lnTo>
                  <a:pt x="4886" y="11008"/>
                </a:lnTo>
                <a:lnTo>
                  <a:pt x="5079" y="11509"/>
                </a:lnTo>
                <a:lnTo>
                  <a:pt x="5360" y="11509"/>
                </a:lnTo>
                <a:lnTo>
                  <a:pt x="5483" y="11926"/>
                </a:lnTo>
                <a:lnTo>
                  <a:pt x="5677" y="11509"/>
                </a:lnTo>
                <a:lnTo>
                  <a:pt x="5817" y="10341"/>
                </a:lnTo>
                <a:lnTo>
                  <a:pt x="6362" y="11425"/>
                </a:lnTo>
                <a:lnTo>
                  <a:pt x="6608" y="12676"/>
                </a:lnTo>
                <a:lnTo>
                  <a:pt x="6714" y="14678"/>
                </a:lnTo>
                <a:lnTo>
                  <a:pt x="7891" y="10091"/>
                </a:lnTo>
                <a:lnTo>
                  <a:pt x="8172" y="8423"/>
                </a:lnTo>
                <a:lnTo>
                  <a:pt x="8454" y="7589"/>
                </a:lnTo>
                <a:lnTo>
                  <a:pt x="8770" y="6922"/>
                </a:lnTo>
                <a:lnTo>
                  <a:pt x="8717" y="8173"/>
                </a:lnTo>
                <a:lnTo>
                  <a:pt x="8366" y="10258"/>
                </a:lnTo>
                <a:lnTo>
                  <a:pt x="8594" y="9924"/>
                </a:lnTo>
                <a:lnTo>
                  <a:pt x="8928" y="9174"/>
                </a:lnTo>
                <a:lnTo>
                  <a:pt x="9174" y="9674"/>
                </a:lnTo>
                <a:lnTo>
                  <a:pt x="9332" y="11008"/>
                </a:lnTo>
                <a:lnTo>
                  <a:pt x="9245" y="12176"/>
                </a:lnTo>
                <a:lnTo>
                  <a:pt x="9561" y="12343"/>
                </a:lnTo>
                <a:lnTo>
                  <a:pt x="9825" y="13177"/>
                </a:lnTo>
                <a:lnTo>
                  <a:pt x="9930" y="14178"/>
                </a:lnTo>
                <a:lnTo>
                  <a:pt x="10159" y="13927"/>
                </a:lnTo>
                <a:lnTo>
                  <a:pt x="10299" y="14845"/>
                </a:lnTo>
                <a:lnTo>
                  <a:pt x="10510" y="16346"/>
                </a:lnTo>
                <a:lnTo>
                  <a:pt x="10686" y="16096"/>
                </a:lnTo>
                <a:lnTo>
                  <a:pt x="10580" y="14845"/>
                </a:lnTo>
                <a:lnTo>
                  <a:pt x="10510" y="13510"/>
                </a:lnTo>
                <a:lnTo>
                  <a:pt x="10369" y="13010"/>
                </a:lnTo>
                <a:lnTo>
                  <a:pt x="10211" y="12093"/>
                </a:lnTo>
                <a:lnTo>
                  <a:pt x="10299" y="10175"/>
                </a:lnTo>
                <a:lnTo>
                  <a:pt x="10176" y="8840"/>
                </a:lnTo>
                <a:lnTo>
                  <a:pt x="9860" y="8590"/>
                </a:lnTo>
                <a:lnTo>
                  <a:pt x="9948" y="7589"/>
                </a:lnTo>
                <a:lnTo>
                  <a:pt x="10159" y="6755"/>
                </a:lnTo>
                <a:lnTo>
                  <a:pt x="9614" y="6839"/>
                </a:lnTo>
                <a:lnTo>
                  <a:pt x="9860" y="6255"/>
                </a:lnTo>
                <a:lnTo>
                  <a:pt x="10317" y="5337"/>
                </a:lnTo>
                <a:lnTo>
                  <a:pt x="10088" y="5171"/>
                </a:lnTo>
                <a:lnTo>
                  <a:pt x="9491" y="5921"/>
                </a:lnTo>
                <a:lnTo>
                  <a:pt x="9209" y="5421"/>
                </a:lnTo>
                <a:lnTo>
                  <a:pt x="9403" y="4670"/>
                </a:lnTo>
                <a:lnTo>
                  <a:pt x="9825" y="4420"/>
                </a:lnTo>
                <a:lnTo>
                  <a:pt x="10176" y="4170"/>
                </a:lnTo>
                <a:lnTo>
                  <a:pt x="10545" y="3503"/>
                </a:lnTo>
                <a:lnTo>
                  <a:pt x="11160" y="3086"/>
                </a:lnTo>
                <a:lnTo>
                  <a:pt x="11600" y="3419"/>
                </a:lnTo>
                <a:lnTo>
                  <a:pt x="11881" y="4587"/>
                </a:lnTo>
                <a:lnTo>
                  <a:pt x="12162" y="5254"/>
                </a:lnTo>
                <a:lnTo>
                  <a:pt x="12373" y="4754"/>
                </a:lnTo>
                <a:lnTo>
                  <a:pt x="12672" y="5004"/>
                </a:lnTo>
                <a:lnTo>
                  <a:pt x="13023" y="6005"/>
                </a:lnTo>
                <a:lnTo>
                  <a:pt x="13322" y="7339"/>
                </a:lnTo>
                <a:lnTo>
                  <a:pt x="13586" y="9007"/>
                </a:lnTo>
                <a:lnTo>
                  <a:pt x="14007" y="9591"/>
                </a:lnTo>
                <a:lnTo>
                  <a:pt x="14341" y="10675"/>
                </a:lnTo>
                <a:lnTo>
                  <a:pt x="14552" y="11592"/>
                </a:lnTo>
                <a:lnTo>
                  <a:pt x="14869" y="12593"/>
                </a:lnTo>
                <a:lnTo>
                  <a:pt x="15220" y="12259"/>
                </a:lnTo>
                <a:lnTo>
                  <a:pt x="15449" y="11759"/>
                </a:lnTo>
                <a:lnTo>
                  <a:pt x="15888" y="11759"/>
                </a:lnTo>
                <a:lnTo>
                  <a:pt x="16117" y="10508"/>
                </a:lnTo>
                <a:lnTo>
                  <a:pt x="16310" y="10675"/>
                </a:lnTo>
                <a:lnTo>
                  <a:pt x="16450" y="10675"/>
                </a:lnTo>
                <a:lnTo>
                  <a:pt x="16626" y="11175"/>
                </a:lnTo>
                <a:lnTo>
                  <a:pt x="16820" y="11592"/>
                </a:lnTo>
                <a:lnTo>
                  <a:pt x="16960" y="10758"/>
                </a:lnTo>
                <a:lnTo>
                  <a:pt x="17118" y="10508"/>
                </a:lnTo>
                <a:lnTo>
                  <a:pt x="17241" y="10842"/>
                </a:lnTo>
                <a:lnTo>
                  <a:pt x="17382" y="10341"/>
                </a:lnTo>
                <a:lnTo>
                  <a:pt x="17663" y="11008"/>
                </a:lnTo>
                <a:lnTo>
                  <a:pt x="17839" y="12176"/>
                </a:lnTo>
                <a:lnTo>
                  <a:pt x="18015" y="12259"/>
                </a:lnTo>
                <a:lnTo>
                  <a:pt x="18138" y="12426"/>
                </a:lnTo>
                <a:lnTo>
                  <a:pt x="18296" y="12009"/>
                </a:lnTo>
                <a:lnTo>
                  <a:pt x="18419" y="11509"/>
                </a:lnTo>
                <a:lnTo>
                  <a:pt x="18524" y="11342"/>
                </a:lnTo>
                <a:lnTo>
                  <a:pt x="18683" y="10842"/>
                </a:lnTo>
                <a:lnTo>
                  <a:pt x="18876" y="10842"/>
                </a:lnTo>
                <a:lnTo>
                  <a:pt x="19052" y="11592"/>
                </a:lnTo>
                <a:lnTo>
                  <a:pt x="19315" y="12176"/>
                </a:lnTo>
                <a:lnTo>
                  <a:pt x="19544" y="11592"/>
                </a:lnTo>
                <a:lnTo>
                  <a:pt x="19667" y="11342"/>
                </a:lnTo>
                <a:lnTo>
                  <a:pt x="19825" y="11592"/>
                </a:lnTo>
                <a:lnTo>
                  <a:pt x="19948" y="11759"/>
                </a:lnTo>
                <a:lnTo>
                  <a:pt x="20106" y="12426"/>
                </a:lnTo>
                <a:lnTo>
                  <a:pt x="20282" y="12426"/>
                </a:lnTo>
                <a:lnTo>
                  <a:pt x="20493" y="12176"/>
                </a:lnTo>
                <a:lnTo>
                  <a:pt x="20739" y="11926"/>
                </a:lnTo>
                <a:lnTo>
                  <a:pt x="21038" y="11509"/>
                </a:lnTo>
                <a:lnTo>
                  <a:pt x="21248" y="11926"/>
                </a:lnTo>
                <a:lnTo>
                  <a:pt x="21372" y="12510"/>
                </a:lnTo>
                <a:lnTo>
                  <a:pt x="21459" y="13761"/>
                </a:lnTo>
                <a:lnTo>
                  <a:pt x="21530" y="15762"/>
                </a:lnTo>
                <a:lnTo>
                  <a:pt x="21600" y="18514"/>
                </a:lnTo>
                <a:lnTo>
                  <a:pt x="21600" y="11425"/>
                </a:lnTo>
                <a:lnTo>
                  <a:pt x="21565" y="10508"/>
                </a:lnTo>
                <a:lnTo>
                  <a:pt x="21512" y="9341"/>
                </a:lnTo>
                <a:lnTo>
                  <a:pt x="21407" y="8340"/>
                </a:lnTo>
                <a:lnTo>
                  <a:pt x="21178" y="7923"/>
                </a:lnTo>
                <a:lnTo>
                  <a:pt x="20862" y="7756"/>
                </a:lnTo>
                <a:lnTo>
                  <a:pt x="20598" y="7923"/>
                </a:lnTo>
                <a:lnTo>
                  <a:pt x="20317" y="7589"/>
                </a:lnTo>
                <a:lnTo>
                  <a:pt x="20036" y="8423"/>
                </a:lnTo>
                <a:lnTo>
                  <a:pt x="19755" y="8006"/>
                </a:lnTo>
                <a:lnTo>
                  <a:pt x="19509" y="7756"/>
                </a:lnTo>
                <a:lnTo>
                  <a:pt x="19315" y="7756"/>
                </a:lnTo>
                <a:lnTo>
                  <a:pt x="18823" y="8006"/>
                </a:lnTo>
                <a:lnTo>
                  <a:pt x="18559" y="8173"/>
                </a:lnTo>
                <a:lnTo>
                  <a:pt x="18278" y="7923"/>
                </a:lnTo>
                <a:lnTo>
                  <a:pt x="17997" y="8256"/>
                </a:lnTo>
                <a:lnTo>
                  <a:pt x="17646" y="7923"/>
                </a:lnTo>
                <a:lnTo>
                  <a:pt x="17505" y="7756"/>
                </a:lnTo>
                <a:lnTo>
                  <a:pt x="17241" y="7756"/>
                </a:lnTo>
                <a:lnTo>
                  <a:pt x="16978" y="7589"/>
                </a:lnTo>
                <a:lnTo>
                  <a:pt x="16784" y="8006"/>
                </a:lnTo>
                <a:lnTo>
                  <a:pt x="16626" y="7923"/>
                </a:lnTo>
                <a:lnTo>
                  <a:pt x="16275" y="7756"/>
                </a:lnTo>
                <a:lnTo>
                  <a:pt x="15976" y="8006"/>
                </a:lnTo>
                <a:lnTo>
                  <a:pt x="15712" y="8006"/>
                </a:lnTo>
                <a:lnTo>
                  <a:pt x="15396" y="7589"/>
                </a:lnTo>
                <a:lnTo>
                  <a:pt x="15132" y="8090"/>
                </a:lnTo>
                <a:lnTo>
                  <a:pt x="14921" y="7756"/>
                </a:lnTo>
                <a:lnTo>
                  <a:pt x="14728" y="8256"/>
                </a:lnTo>
                <a:lnTo>
                  <a:pt x="14517" y="8006"/>
                </a:lnTo>
                <a:lnTo>
                  <a:pt x="14271" y="7756"/>
                </a:lnTo>
                <a:lnTo>
                  <a:pt x="14131" y="7339"/>
                </a:lnTo>
                <a:lnTo>
                  <a:pt x="13797" y="5754"/>
                </a:lnTo>
                <a:lnTo>
                  <a:pt x="13428" y="4337"/>
                </a:lnTo>
                <a:lnTo>
                  <a:pt x="13094" y="3336"/>
                </a:lnTo>
                <a:lnTo>
                  <a:pt x="12777" y="2502"/>
                </a:lnTo>
                <a:lnTo>
                  <a:pt x="12303" y="1418"/>
                </a:lnTo>
                <a:lnTo>
                  <a:pt x="11811" y="667"/>
                </a:lnTo>
                <a:lnTo>
                  <a:pt x="11318" y="167"/>
                </a:lnTo>
                <a:lnTo>
                  <a:pt x="10844" y="0"/>
                </a:lnTo>
                <a:lnTo>
                  <a:pt x="10387" y="167"/>
                </a:lnTo>
                <a:lnTo>
                  <a:pt x="9842" y="667"/>
                </a:lnTo>
                <a:lnTo>
                  <a:pt x="9280" y="1418"/>
                </a:lnTo>
                <a:lnTo>
                  <a:pt x="8788" y="2419"/>
                </a:lnTo>
                <a:lnTo>
                  <a:pt x="8331" y="3753"/>
                </a:lnTo>
                <a:lnTo>
                  <a:pt x="7944" y="5254"/>
                </a:lnTo>
                <a:lnTo>
                  <a:pt x="7487" y="7256"/>
                </a:lnTo>
                <a:lnTo>
                  <a:pt x="7013" y="7923"/>
                </a:lnTo>
                <a:lnTo>
                  <a:pt x="6608" y="8256"/>
                </a:lnTo>
                <a:lnTo>
                  <a:pt x="6186" y="8423"/>
                </a:lnTo>
                <a:lnTo>
                  <a:pt x="5765" y="8090"/>
                </a:lnTo>
                <a:lnTo>
                  <a:pt x="4376" y="8090"/>
                </a:lnTo>
                <a:lnTo>
                  <a:pt x="4060" y="8006"/>
                </a:lnTo>
                <a:lnTo>
                  <a:pt x="3164" y="8256"/>
                </a:lnTo>
                <a:lnTo>
                  <a:pt x="2601" y="8090"/>
                </a:lnTo>
                <a:lnTo>
                  <a:pt x="1916" y="7756"/>
                </a:lnTo>
                <a:lnTo>
                  <a:pt x="1072" y="7923"/>
                </a:lnTo>
                <a:lnTo>
                  <a:pt x="562" y="7923"/>
                </a:lnTo>
                <a:lnTo>
                  <a:pt x="334" y="8006"/>
                </a:lnTo>
                <a:lnTo>
                  <a:pt x="176" y="8423"/>
                </a:lnTo>
                <a:lnTo>
                  <a:pt x="35" y="9424"/>
                </a:lnTo>
                <a:lnTo>
                  <a:pt x="0" y="11008"/>
                </a:lnTo>
                <a:lnTo>
                  <a:pt x="0" y="14595"/>
                </a:lnTo>
              </a:path>
            </a:pathLst>
          </a:custGeom>
          <a:solidFill>
            <a:schemeClr val="accent3">
              <a:lumOff val="44000"/>
            </a:schemeClr>
          </a:solidFill>
          <a:ln w="12700">
            <a:miter lim="400000"/>
          </a:ln>
        </p:spPr>
        <p:txBody>
          <a:bodyPr lIns="45719" rIns="45719"/>
          <a:lstStyle/>
          <a:p>
            <a:pPr>
              <a:defRPr>
                <a:solidFill>
                  <a:srgbClr val="FFFFCC"/>
                </a:solidFill>
              </a:defRPr>
            </a:pPr>
            <a:endParaRPr/>
          </a:p>
        </p:txBody>
      </p:sp>
      <p:sp>
        <p:nvSpPr>
          <p:cNvPr id="2770" name="Freeform 14"/>
          <p:cNvSpPr/>
          <p:nvPr/>
        </p:nvSpPr>
        <p:spPr>
          <a:xfrm>
            <a:off x="4191000" y="234949"/>
            <a:ext cx="88901" cy="398464"/>
          </a:xfrm>
          <a:custGeom>
            <a:avLst/>
            <a:gdLst/>
            <a:ahLst/>
            <a:cxnLst>
              <a:cxn ang="0">
                <a:pos x="wd2" y="hd2"/>
              </a:cxn>
              <a:cxn ang="5400000">
                <a:pos x="wd2" y="hd2"/>
              </a:cxn>
              <a:cxn ang="10800000">
                <a:pos x="wd2" y="hd2"/>
              </a:cxn>
              <a:cxn ang="16200000">
                <a:pos x="wd2" y="hd2"/>
              </a:cxn>
            </a:cxnLst>
            <a:rect l="0" t="0" r="r" b="b"/>
            <a:pathLst>
              <a:path w="21600" h="21600" extrusionOk="0">
                <a:moveTo>
                  <a:pt x="5014" y="516"/>
                </a:moveTo>
                <a:lnTo>
                  <a:pt x="6557" y="2151"/>
                </a:lnTo>
                <a:lnTo>
                  <a:pt x="5014" y="2926"/>
                </a:lnTo>
                <a:lnTo>
                  <a:pt x="2314" y="5335"/>
                </a:lnTo>
                <a:lnTo>
                  <a:pt x="386" y="7401"/>
                </a:lnTo>
                <a:lnTo>
                  <a:pt x="0" y="9294"/>
                </a:lnTo>
                <a:lnTo>
                  <a:pt x="1929" y="11618"/>
                </a:lnTo>
                <a:lnTo>
                  <a:pt x="3086" y="13769"/>
                </a:lnTo>
                <a:lnTo>
                  <a:pt x="5014" y="15834"/>
                </a:lnTo>
                <a:lnTo>
                  <a:pt x="10414" y="17211"/>
                </a:lnTo>
                <a:lnTo>
                  <a:pt x="12343" y="18674"/>
                </a:lnTo>
                <a:lnTo>
                  <a:pt x="17357" y="20137"/>
                </a:lnTo>
                <a:lnTo>
                  <a:pt x="21600" y="21600"/>
                </a:lnTo>
                <a:lnTo>
                  <a:pt x="19671" y="20223"/>
                </a:lnTo>
                <a:lnTo>
                  <a:pt x="15429" y="18588"/>
                </a:lnTo>
                <a:lnTo>
                  <a:pt x="16586" y="16867"/>
                </a:lnTo>
                <a:lnTo>
                  <a:pt x="10800" y="14629"/>
                </a:lnTo>
                <a:lnTo>
                  <a:pt x="5786" y="12048"/>
                </a:lnTo>
                <a:lnTo>
                  <a:pt x="4629" y="8089"/>
                </a:lnTo>
                <a:lnTo>
                  <a:pt x="6557" y="5508"/>
                </a:lnTo>
                <a:lnTo>
                  <a:pt x="9643" y="2926"/>
                </a:lnTo>
                <a:lnTo>
                  <a:pt x="10414" y="1033"/>
                </a:lnTo>
                <a:lnTo>
                  <a:pt x="5786" y="0"/>
                </a:lnTo>
                <a:lnTo>
                  <a:pt x="5014" y="516"/>
                </a:lnTo>
              </a:path>
            </a:pathLst>
          </a:custGeom>
          <a:solidFill>
            <a:schemeClr val="accent3">
              <a:lumOff val="44000"/>
            </a:schemeClr>
          </a:solidFill>
          <a:ln w="12700">
            <a:miter lim="400000"/>
          </a:ln>
        </p:spPr>
        <p:txBody>
          <a:bodyPr lIns="45719" rIns="45719"/>
          <a:lstStyle/>
          <a:p>
            <a:pPr>
              <a:defRPr>
                <a:solidFill>
                  <a:srgbClr val="FFFFCC"/>
                </a:solidFill>
              </a:defRPr>
            </a:pPr>
            <a:endParaRPr/>
          </a:p>
        </p:txBody>
      </p:sp>
      <p:grpSp>
        <p:nvGrpSpPr>
          <p:cNvPr id="2776" name="Group 15"/>
          <p:cNvGrpSpPr/>
          <p:nvPr/>
        </p:nvGrpSpPr>
        <p:grpSpPr>
          <a:xfrm>
            <a:off x="63500" y="153987"/>
            <a:ext cx="3433763" cy="519114"/>
            <a:chOff x="0" y="0"/>
            <a:chExt cx="3433762" cy="519112"/>
          </a:xfrm>
        </p:grpSpPr>
        <p:sp>
          <p:nvSpPr>
            <p:cNvPr id="2771" name="Freeform 16"/>
            <p:cNvSpPr/>
            <p:nvPr/>
          </p:nvSpPr>
          <p:spPr>
            <a:xfrm>
              <a:off x="0" y="0"/>
              <a:ext cx="3433763" cy="422276"/>
            </a:xfrm>
            <a:custGeom>
              <a:avLst/>
              <a:gdLst/>
              <a:ahLst/>
              <a:cxnLst>
                <a:cxn ang="0">
                  <a:pos x="wd2" y="hd2"/>
                </a:cxn>
                <a:cxn ang="5400000">
                  <a:pos x="wd2" y="hd2"/>
                </a:cxn>
                <a:cxn ang="10800000">
                  <a:pos x="wd2" y="hd2"/>
                </a:cxn>
                <a:cxn ang="16200000">
                  <a:pos x="wd2" y="hd2"/>
                </a:cxn>
              </a:cxnLst>
              <a:rect l="0" t="0" r="r" b="b"/>
              <a:pathLst>
                <a:path w="21600" h="21600" extrusionOk="0">
                  <a:moveTo>
                    <a:pt x="290" y="244"/>
                  </a:moveTo>
                  <a:lnTo>
                    <a:pt x="459" y="0"/>
                  </a:lnTo>
                  <a:lnTo>
                    <a:pt x="20931" y="0"/>
                  </a:lnTo>
                  <a:lnTo>
                    <a:pt x="21171" y="162"/>
                  </a:lnTo>
                  <a:lnTo>
                    <a:pt x="21340" y="731"/>
                  </a:lnTo>
                  <a:lnTo>
                    <a:pt x="21490" y="2111"/>
                  </a:lnTo>
                  <a:lnTo>
                    <a:pt x="21570" y="3735"/>
                  </a:lnTo>
                  <a:lnTo>
                    <a:pt x="21600" y="5603"/>
                  </a:lnTo>
                  <a:lnTo>
                    <a:pt x="21600" y="21600"/>
                  </a:lnTo>
                  <a:lnTo>
                    <a:pt x="0" y="21600"/>
                  </a:lnTo>
                  <a:lnTo>
                    <a:pt x="0" y="6659"/>
                  </a:lnTo>
                  <a:lnTo>
                    <a:pt x="10" y="4466"/>
                  </a:lnTo>
                  <a:lnTo>
                    <a:pt x="90" y="2355"/>
                  </a:lnTo>
                  <a:lnTo>
                    <a:pt x="160" y="1218"/>
                  </a:lnTo>
                  <a:lnTo>
                    <a:pt x="290" y="244"/>
                  </a:lnTo>
                </a:path>
              </a:pathLst>
            </a:custGeom>
            <a:gradFill flip="none" rotWithShape="1">
              <a:gsLst>
                <a:gs pos="0">
                  <a:srgbClr val="00CCFF"/>
                </a:gs>
                <a:gs pos="100000">
                  <a:schemeClr val="accent3">
                    <a:lumOff val="44000"/>
                  </a:schemeClr>
                </a:gs>
              </a:gsLst>
              <a:lin ang="5400000" scaled="0"/>
            </a:gra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772" name="Freeform 17"/>
            <p:cNvSpPr/>
            <p:nvPr/>
          </p:nvSpPr>
          <p:spPr>
            <a:xfrm>
              <a:off x="0" y="271462"/>
              <a:ext cx="3433763" cy="180976"/>
            </a:xfrm>
            <a:custGeom>
              <a:avLst/>
              <a:gdLst/>
              <a:ahLst/>
              <a:cxnLst>
                <a:cxn ang="0">
                  <a:pos x="wd2" y="hd2"/>
                </a:cxn>
                <a:cxn ang="5400000">
                  <a:pos x="wd2" y="hd2"/>
                </a:cxn>
                <a:cxn ang="10800000">
                  <a:pos x="wd2" y="hd2"/>
                </a:cxn>
                <a:cxn ang="16200000">
                  <a:pos x="wd2" y="hd2"/>
                </a:cxn>
              </a:cxnLst>
              <a:rect l="0" t="0" r="r" b="b"/>
              <a:pathLst>
                <a:path w="21600" h="21600" extrusionOk="0">
                  <a:moveTo>
                    <a:pt x="749" y="6632"/>
                  </a:moveTo>
                  <a:lnTo>
                    <a:pt x="1049" y="7389"/>
                  </a:lnTo>
                  <a:lnTo>
                    <a:pt x="1378" y="6632"/>
                  </a:lnTo>
                  <a:lnTo>
                    <a:pt x="1698" y="7389"/>
                  </a:lnTo>
                  <a:lnTo>
                    <a:pt x="1947" y="9474"/>
                  </a:lnTo>
                  <a:lnTo>
                    <a:pt x="2207" y="10989"/>
                  </a:lnTo>
                  <a:lnTo>
                    <a:pt x="2656" y="9663"/>
                  </a:lnTo>
                  <a:lnTo>
                    <a:pt x="3046" y="8905"/>
                  </a:lnTo>
                  <a:lnTo>
                    <a:pt x="3595" y="8905"/>
                  </a:lnTo>
                  <a:lnTo>
                    <a:pt x="3994" y="7768"/>
                  </a:lnTo>
                  <a:lnTo>
                    <a:pt x="4344" y="8905"/>
                  </a:lnTo>
                  <a:lnTo>
                    <a:pt x="4654" y="10042"/>
                  </a:lnTo>
                  <a:lnTo>
                    <a:pt x="4933" y="10421"/>
                  </a:lnTo>
                  <a:lnTo>
                    <a:pt x="5373" y="8905"/>
                  </a:lnTo>
                  <a:lnTo>
                    <a:pt x="5852" y="8905"/>
                  </a:lnTo>
                  <a:lnTo>
                    <a:pt x="6531" y="9474"/>
                  </a:lnTo>
                  <a:lnTo>
                    <a:pt x="6821" y="11558"/>
                  </a:lnTo>
                  <a:lnTo>
                    <a:pt x="7270" y="10989"/>
                  </a:lnTo>
                  <a:lnTo>
                    <a:pt x="7719" y="7768"/>
                  </a:lnTo>
                  <a:lnTo>
                    <a:pt x="8139" y="6632"/>
                  </a:lnTo>
                  <a:lnTo>
                    <a:pt x="8428" y="7768"/>
                  </a:lnTo>
                  <a:lnTo>
                    <a:pt x="8788" y="10611"/>
                  </a:lnTo>
                  <a:lnTo>
                    <a:pt x="9197" y="11747"/>
                  </a:lnTo>
                  <a:lnTo>
                    <a:pt x="9667" y="9853"/>
                  </a:lnTo>
                  <a:lnTo>
                    <a:pt x="9876" y="9284"/>
                  </a:lnTo>
                  <a:lnTo>
                    <a:pt x="10116" y="10611"/>
                  </a:lnTo>
                  <a:lnTo>
                    <a:pt x="10306" y="8905"/>
                  </a:lnTo>
                  <a:lnTo>
                    <a:pt x="10515" y="6632"/>
                  </a:lnTo>
                  <a:lnTo>
                    <a:pt x="10765" y="4547"/>
                  </a:lnTo>
                  <a:lnTo>
                    <a:pt x="11035" y="3979"/>
                  </a:lnTo>
                  <a:lnTo>
                    <a:pt x="11344" y="4547"/>
                  </a:lnTo>
                  <a:lnTo>
                    <a:pt x="11654" y="3600"/>
                  </a:lnTo>
                  <a:lnTo>
                    <a:pt x="11963" y="2463"/>
                  </a:lnTo>
                  <a:lnTo>
                    <a:pt x="12163" y="2463"/>
                  </a:lnTo>
                  <a:lnTo>
                    <a:pt x="12353" y="2842"/>
                  </a:lnTo>
                  <a:lnTo>
                    <a:pt x="12632" y="5495"/>
                  </a:lnTo>
                  <a:lnTo>
                    <a:pt x="12912" y="5116"/>
                  </a:lnTo>
                  <a:lnTo>
                    <a:pt x="13142" y="7768"/>
                  </a:lnTo>
                  <a:lnTo>
                    <a:pt x="13591" y="7768"/>
                  </a:lnTo>
                  <a:lnTo>
                    <a:pt x="13971" y="6253"/>
                  </a:lnTo>
                  <a:lnTo>
                    <a:pt x="14150" y="8337"/>
                  </a:lnTo>
                  <a:lnTo>
                    <a:pt x="14340" y="10421"/>
                  </a:lnTo>
                  <a:lnTo>
                    <a:pt x="14600" y="9853"/>
                  </a:lnTo>
                  <a:lnTo>
                    <a:pt x="14909" y="10989"/>
                  </a:lnTo>
                  <a:lnTo>
                    <a:pt x="15239" y="9853"/>
                  </a:lnTo>
                  <a:lnTo>
                    <a:pt x="15868" y="10989"/>
                  </a:lnTo>
                  <a:lnTo>
                    <a:pt x="16138" y="12126"/>
                  </a:lnTo>
                  <a:lnTo>
                    <a:pt x="16447" y="9284"/>
                  </a:lnTo>
                  <a:lnTo>
                    <a:pt x="16647" y="9095"/>
                  </a:lnTo>
                  <a:lnTo>
                    <a:pt x="16887" y="10042"/>
                  </a:lnTo>
                  <a:lnTo>
                    <a:pt x="17116" y="9663"/>
                  </a:lnTo>
                  <a:lnTo>
                    <a:pt x="17406" y="6632"/>
                  </a:lnTo>
                  <a:lnTo>
                    <a:pt x="17905" y="5874"/>
                  </a:lnTo>
                  <a:lnTo>
                    <a:pt x="18145" y="6253"/>
                  </a:lnTo>
                  <a:lnTo>
                    <a:pt x="18394" y="6253"/>
                  </a:lnTo>
                  <a:lnTo>
                    <a:pt x="18754" y="2463"/>
                  </a:lnTo>
                  <a:lnTo>
                    <a:pt x="18964" y="1137"/>
                  </a:lnTo>
                  <a:lnTo>
                    <a:pt x="19233" y="1705"/>
                  </a:lnTo>
                  <a:lnTo>
                    <a:pt x="19543" y="5495"/>
                  </a:lnTo>
                  <a:lnTo>
                    <a:pt x="19852" y="3221"/>
                  </a:lnTo>
                  <a:lnTo>
                    <a:pt x="20142" y="0"/>
                  </a:lnTo>
                  <a:lnTo>
                    <a:pt x="20392" y="189"/>
                  </a:lnTo>
                  <a:lnTo>
                    <a:pt x="20681" y="6632"/>
                  </a:lnTo>
                  <a:lnTo>
                    <a:pt x="20901" y="5495"/>
                  </a:lnTo>
                  <a:lnTo>
                    <a:pt x="21221" y="2842"/>
                  </a:lnTo>
                  <a:lnTo>
                    <a:pt x="21470" y="2653"/>
                  </a:lnTo>
                  <a:lnTo>
                    <a:pt x="21600" y="4926"/>
                  </a:lnTo>
                  <a:lnTo>
                    <a:pt x="21600" y="21600"/>
                  </a:lnTo>
                  <a:lnTo>
                    <a:pt x="9077" y="16863"/>
                  </a:lnTo>
                  <a:lnTo>
                    <a:pt x="8918" y="17432"/>
                  </a:lnTo>
                  <a:lnTo>
                    <a:pt x="0" y="15537"/>
                  </a:lnTo>
                  <a:lnTo>
                    <a:pt x="0" y="3411"/>
                  </a:lnTo>
                  <a:lnTo>
                    <a:pt x="130" y="5116"/>
                  </a:lnTo>
                  <a:lnTo>
                    <a:pt x="320" y="5874"/>
                  </a:lnTo>
                  <a:lnTo>
                    <a:pt x="559" y="6063"/>
                  </a:lnTo>
                  <a:lnTo>
                    <a:pt x="749" y="6632"/>
                  </a:lnTo>
                </a:path>
              </a:pathLst>
            </a:custGeom>
            <a:solidFill>
              <a:srgbClr val="003300"/>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773" name="Freeform 18"/>
            <p:cNvSpPr/>
            <p:nvPr/>
          </p:nvSpPr>
          <p:spPr>
            <a:xfrm>
              <a:off x="0" y="333375"/>
              <a:ext cx="3433763" cy="185738"/>
            </a:xfrm>
            <a:custGeom>
              <a:avLst/>
              <a:gdLst/>
              <a:ahLst/>
              <a:cxnLst>
                <a:cxn ang="0">
                  <a:pos x="wd2" y="hd2"/>
                </a:cxn>
                <a:cxn ang="5400000">
                  <a:pos x="wd2" y="hd2"/>
                </a:cxn>
                <a:cxn ang="10800000">
                  <a:pos x="wd2" y="hd2"/>
                </a:cxn>
                <a:cxn ang="16200000">
                  <a:pos x="wd2" y="hd2"/>
                </a:cxn>
              </a:cxnLst>
              <a:rect l="0" t="0" r="r" b="b"/>
              <a:pathLst>
                <a:path w="21600" h="21600" extrusionOk="0">
                  <a:moveTo>
                    <a:pt x="290" y="21046"/>
                  </a:moveTo>
                  <a:lnTo>
                    <a:pt x="459" y="21415"/>
                  </a:lnTo>
                  <a:lnTo>
                    <a:pt x="659" y="21600"/>
                  </a:lnTo>
                  <a:lnTo>
                    <a:pt x="20931" y="21600"/>
                  </a:lnTo>
                  <a:lnTo>
                    <a:pt x="21171" y="21231"/>
                  </a:lnTo>
                  <a:lnTo>
                    <a:pt x="21340" y="20862"/>
                  </a:lnTo>
                  <a:lnTo>
                    <a:pt x="21490" y="19569"/>
                  </a:lnTo>
                  <a:lnTo>
                    <a:pt x="21570" y="18092"/>
                  </a:lnTo>
                  <a:lnTo>
                    <a:pt x="21600" y="16615"/>
                  </a:lnTo>
                  <a:lnTo>
                    <a:pt x="21600" y="2400"/>
                  </a:lnTo>
                  <a:lnTo>
                    <a:pt x="21410" y="0"/>
                  </a:lnTo>
                  <a:lnTo>
                    <a:pt x="21310" y="738"/>
                  </a:lnTo>
                  <a:lnTo>
                    <a:pt x="21221" y="3138"/>
                  </a:lnTo>
                  <a:lnTo>
                    <a:pt x="21151" y="5908"/>
                  </a:lnTo>
                  <a:lnTo>
                    <a:pt x="21061" y="5723"/>
                  </a:lnTo>
                  <a:lnTo>
                    <a:pt x="20941" y="5354"/>
                  </a:lnTo>
                  <a:lnTo>
                    <a:pt x="20681" y="4062"/>
                  </a:lnTo>
                  <a:lnTo>
                    <a:pt x="20512" y="2954"/>
                  </a:lnTo>
                  <a:lnTo>
                    <a:pt x="20242" y="2400"/>
                  </a:lnTo>
                  <a:lnTo>
                    <a:pt x="19952" y="3692"/>
                  </a:lnTo>
                  <a:lnTo>
                    <a:pt x="19673" y="5723"/>
                  </a:lnTo>
                  <a:lnTo>
                    <a:pt x="19483" y="4246"/>
                  </a:lnTo>
                  <a:lnTo>
                    <a:pt x="19313" y="4062"/>
                  </a:lnTo>
                  <a:lnTo>
                    <a:pt x="19074" y="2954"/>
                  </a:lnTo>
                  <a:lnTo>
                    <a:pt x="18824" y="3323"/>
                  </a:lnTo>
                  <a:lnTo>
                    <a:pt x="18654" y="4615"/>
                  </a:lnTo>
                  <a:lnTo>
                    <a:pt x="18584" y="6462"/>
                  </a:lnTo>
                  <a:lnTo>
                    <a:pt x="18384" y="5723"/>
                  </a:lnTo>
                  <a:lnTo>
                    <a:pt x="18105" y="5723"/>
                  </a:lnTo>
                  <a:lnTo>
                    <a:pt x="17735" y="4800"/>
                  </a:lnTo>
                  <a:lnTo>
                    <a:pt x="17416" y="6462"/>
                  </a:lnTo>
                  <a:lnTo>
                    <a:pt x="17136" y="4062"/>
                  </a:lnTo>
                  <a:lnTo>
                    <a:pt x="16767" y="5723"/>
                  </a:lnTo>
                  <a:lnTo>
                    <a:pt x="16417" y="9415"/>
                  </a:lnTo>
                  <a:lnTo>
                    <a:pt x="16118" y="8123"/>
                  </a:lnTo>
                  <a:lnTo>
                    <a:pt x="15868" y="6646"/>
                  </a:lnTo>
                  <a:lnTo>
                    <a:pt x="15578" y="5908"/>
                  </a:lnTo>
                  <a:lnTo>
                    <a:pt x="15219" y="6462"/>
                  </a:lnTo>
                  <a:lnTo>
                    <a:pt x="14650" y="7569"/>
                  </a:lnTo>
                  <a:lnTo>
                    <a:pt x="14150" y="6277"/>
                  </a:lnTo>
                  <a:lnTo>
                    <a:pt x="13931" y="7015"/>
                  </a:lnTo>
                  <a:lnTo>
                    <a:pt x="13651" y="5723"/>
                  </a:lnTo>
                  <a:lnTo>
                    <a:pt x="13461" y="4246"/>
                  </a:lnTo>
                  <a:lnTo>
                    <a:pt x="13252" y="4062"/>
                  </a:lnTo>
                  <a:lnTo>
                    <a:pt x="12852" y="4800"/>
                  </a:lnTo>
                  <a:lnTo>
                    <a:pt x="12353" y="7569"/>
                  </a:lnTo>
                  <a:lnTo>
                    <a:pt x="11923" y="5169"/>
                  </a:lnTo>
                  <a:lnTo>
                    <a:pt x="11574" y="5723"/>
                  </a:lnTo>
                  <a:lnTo>
                    <a:pt x="11234" y="8862"/>
                  </a:lnTo>
                  <a:lnTo>
                    <a:pt x="10635" y="6646"/>
                  </a:lnTo>
                  <a:lnTo>
                    <a:pt x="10176" y="7754"/>
                  </a:lnTo>
                  <a:lnTo>
                    <a:pt x="9866" y="6646"/>
                  </a:lnTo>
                  <a:lnTo>
                    <a:pt x="9417" y="7200"/>
                  </a:lnTo>
                  <a:lnTo>
                    <a:pt x="8958" y="8862"/>
                  </a:lnTo>
                  <a:lnTo>
                    <a:pt x="8648" y="8308"/>
                  </a:lnTo>
                  <a:lnTo>
                    <a:pt x="7999" y="7754"/>
                  </a:lnTo>
                  <a:lnTo>
                    <a:pt x="7589" y="8862"/>
                  </a:lnTo>
                  <a:lnTo>
                    <a:pt x="6910" y="8123"/>
                  </a:lnTo>
                  <a:lnTo>
                    <a:pt x="6351" y="7200"/>
                  </a:lnTo>
                  <a:lnTo>
                    <a:pt x="5742" y="5723"/>
                  </a:lnTo>
                  <a:lnTo>
                    <a:pt x="5173" y="7200"/>
                  </a:lnTo>
                  <a:lnTo>
                    <a:pt x="4534" y="4062"/>
                  </a:lnTo>
                  <a:lnTo>
                    <a:pt x="4034" y="4062"/>
                  </a:lnTo>
                  <a:lnTo>
                    <a:pt x="3705" y="6092"/>
                  </a:lnTo>
                  <a:lnTo>
                    <a:pt x="3485" y="4431"/>
                  </a:lnTo>
                  <a:lnTo>
                    <a:pt x="3216" y="5354"/>
                  </a:lnTo>
                  <a:lnTo>
                    <a:pt x="2866" y="5723"/>
                  </a:lnTo>
                  <a:lnTo>
                    <a:pt x="2517" y="6277"/>
                  </a:lnTo>
                  <a:lnTo>
                    <a:pt x="2107" y="7569"/>
                  </a:lnTo>
                  <a:lnTo>
                    <a:pt x="1758" y="6092"/>
                  </a:lnTo>
                  <a:lnTo>
                    <a:pt x="1428" y="6831"/>
                  </a:lnTo>
                  <a:lnTo>
                    <a:pt x="989" y="7385"/>
                  </a:lnTo>
                  <a:lnTo>
                    <a:pt x="709" y="6831"/>
                  </a:lnTo>
                  <a:lnTo>
                    <a:pt x="200" y="6462"/>
                  </a:lnTo>
                  <a:lnTo>
                    <a:pt x="0" y="8123"/>
                  </a:lnTo>
                  <a:lnTo>
                    <a:pt x="20" y="12738"/>
                  </a:lnTo>
                  <a:lnTo>
                    <a:pt x="50" y="16800"/>
                  </a:lnTo>
                  <a:lnTo>
                    <a:pt x="160" y="20308"/>
                  </a:lnTo>
                  <a:lnTo>
                    <a:pt x="290" y="21046"/>
                  </a:lnTo>
                </a:path>
              </a:pathLst>
            </a:custGeom>
            <a:gradFill flip="none" rotWithShape="1">
              <a:gsLst>
                <a:gs pos="0">
                  <a:srgbClr val="CC6600"/>
                </a:gs>
                <a:gs pos="100000">
                  <a:srgbClr val="000000"/>
                </a:gs>
              </a:gsLst>
              <a:lin ang="5400000" scaled="0"/>
            </a:gra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774" name="Freeform 19"/>
            <p:cNvSpPr/>
            <p:nvPr/>
          </p:nvSpPr>
          <p:spPr>
            <a:xfrm>
              <a:off x="19050" y="11112"/>
              <a:ext cx="3379788" cy="241301"/>
            </a:xfrm>
            <a:custGeom>
              <a:avLst/>
              <a:gdLst/>
              <a:ahLst/>
              <a:cxnLst>
                <a:cxn ang="0">
                  <a:pos x="wd2" y="hd2"/>
                </a:cxn>
                <a:cxn ang="5400000">
                  <a:pos x="wd2" y="hd2"/>
                </a:cxn>
                <a:cxn ang="10800000">
                  <a:pos x="wd2" y="hd2"/>
                </a:cxn>
                <a:cxn ang="16200000">
                  <a:pos x="wd2" y="hd2"/>
                </a:cxn>
              </a:cxnLst>
              <a:rect l="0" t="0" r="r" b="b"/>
              <a:pathLst>
                <a:path w="21600" h="21600" extrusionOk="0">
                  <a:moveTo>
                    <a:pt x="0" y="10516"/>
                  </a:moveTo>
                  <a:lnTo>
                    <a:pt x="0" y="21600"/>
                  </a:lnTo>
                  <a:lnTo>
                    <a:pt x="51" y="17337"/>
                  </a:lnTo>
                  <a:lnTo>
                    <a:pt x="71" y="13926"/>
                  </a:lnTo>
                  <a:lnTo>
                    <a:pt x="91" y="7816"/>
                  </a:lnTo>
                  <a:lnTo>
                    <a:pt x="152" y="4832"/>
                  </a:lnTo>
                  <a:lnTo>
                    <a:pt x="284" y="3837"/>
                  </a:lnTo>
                  <a:lnTo>
                    <a:pt x="609" y="3126"/>
                  </a:lnTo>
                  <a:lnTo>
                    <a:pt x="1025" y="3411"/>
                  </a:lnTo>
                  <a:lnTo>
                    <a:pt x="2029" y="3411"/>
                  </a:lnTo>
                  <a:lnTo>
                    <a:pt x="2465" y="3979"/>
                  </a:lnTo>
                  <a:lnTo>
                    <a:pt x="3105" y="3411"/>
                  </a:lnTo>
                  <a:lnTo>
                    <a:pt x="3835" y="3695"/>
                  </a:lnTo>
                  <a:lnTo>
                    <a:pt x="4373" y="3553"/>
                  </a:lnTo>
                  <a:lnTo>
                    <a:pt x="5448" y="3979"/>
                  </a:lnTo>
                  <a:lnTo>
                    <a:pt x="5824" y="3837"/>
                  </a:lnTo>
                  <a:lnTo>
                    <a:pt x="6544" y="3411"/>
                  </a:lnTo>
                  <a:lnTo>
                    <a:pt x="6787" y="4121"/>
                  </a:lnTo>
                  <a:lnTo>
                    <a:pt x="7457" y="3411"/>
                  </a:lnTo>
                  <a:lnTo>
                    <a:pt x="8482" y="3837"/>
                  </a:lnTo>
                  <a:lnTo>
                    <a:pt x="8827" y="4405"/>
                  </a:lnTo>
                  <a:lnTo>
                    <a:pt x="9364" y="3979"/>
                  </a:lnTo>
                  <a:lnTo>
                    <a:pt x="9821" y="4689"/>
                  </a:lnTo>
                  <a:lnTo>
                    <a:pt x="10206" y="4689"/>
                  </a:lnTo>
                  <a:lnTo>
                    <a:pt x="10957" y="3979"/>
                  </a:lnTo>
                  <a:lnTo>
                    <a:pt x="11667" y="4405"/>
                  </a:lnTo>
                  <a:lnTo>
                    <a:pt x="12296" y="5400"/>
                  </a:lnTo>
                  <a:lnTo>
                    <a:pt x="12499" y="5542"/>
                  </a:lnTo>
                  <a:lnTo>
                    <a:pt x="13352" y="4974"/>
                  </a:lnTo>
                  <a:lnTo>
                    <a:pt x="14153" y="4547"/>
                  </a:lnTo>
                  <a:lnTo>
                    <a:pt x="14346" y="4263"/>
                  </a:lnTo>
                  <a:lnTo>
                    <a:pt x="14650" y="4405"/>
                  </a:lnTo>
                  <a:lnTo>
                    <a:pt x="15482" y="4832"/>
                  </a:lnTo>
                  <a:lnTo>
                    <a:pt x="16121" y="4121"/>
                  </a:lnTo>
                  <a:lnTo>
                    <a:pt x="16446" y="4263"/>
                  </a:lnTo>
                  <a:lnTo>
                    <a:pt x="16963" y="4405"/>
                  </a:lnTo>
                  <a:lnTo>
                    <a:pt x="17390" y="3837"/>
                  </a:lnTo>
                  <a:lnTo>
                    <a:pt x="17684" y="3411"/>
                  </a:lnTo>
                  <a:lnTo>
                    <a:pt x="18069" y="4263"/>
                  </a:lnTo>
                  <a:lnTo>
                    <a:pt x="18881" y="4547"/>
                  </a:lnTo>
                  <a:lnTo>
                    <a:pt x="19419" y="3411"/>
                  </a:lnTo>
                  <a:lnTo>
                    <a:pt x="20200" y="4405"/>
                  </a:lnTo>
                  <a:lnTo>
                    <a:pt x="21052" y="4405"/>
                  </a:lnTo>
                  <a:lnTo>
                    <a:pt x="21245" y="6253"/>
                  </a:lnTo>
                  <a:lnTo>
                    <a:pt x="21367" y="7247"/>
                  </a:lnTo>
                  <a:lnTo>
                    <a:pt x="21458" y="9095"/>
                  </a:lnTo>
                  <a:lnTo>
                    <a:pt x="21529" y="12363"/>
                  </a:lnTo>
                  <a:lnTo>
                    <a:pt x="21600" y="16626"/>
                  </a:lnTo>
                  <a:lnTo>
                    <a:pt x="21600" y="5542"/>
                  </a:lnTo>
                  <a:lnTo>
                    <a:pt x="21559" y="3979"/>
                  </a:lnTo>
                  <a:lnTo>
                    <a:pt x="21509" y="2132"/>
                  </a:lnTo>
                  <a:lnTo>
                    <a:pt x="21204" y="995"/>
                  </a:lnTo>
                  <a:lnTo>
                    <a:pt x="20027" y="711"/>
                  </a:lnTo>
                  <a:lnTo>
                    <a:pt x="19753" y="142"/>
                  </a:lnTo>
                  <a:lnTo>
                    <a:pt x="18830" y="142"/>
                  </a:lnTo>
                  <a:lnTo>
                    <a:pt x="18556" y="426"/>
                  </a:lnTo>
                  <a:lnTo>
                    <a:pt x="17998" y="426"/>
                  </a:lnTo>
                  <a:lnTo>
                    <a:pt x="17582" y="284"/>
                  </a:lnTo>
                  <a:lnTo>
                    <a:pt x="16821" y="995"/>
                  </a:lnTo>
                  <a:lnTo>
                    <a:pt x="15239" y="426"/>
                  </a:lnTo>
                  <a:lnTo>
                    <a:pt x="14742" y="711"/>
                  </a:lnTo>
                  <a:lnTo>
                    <a:pt x="13869" y="1279"/>
                  </a:lnTo>
                  <a:lnTo>
                    <a:pt x="13311" y="853"/>
                  </a:lnTo>
                  <a:lnTo>
                    <a:pt x="12753" y="711"/>
                  </a:lnTo>
                  <a:lnTo>
                    <a:pt x="12296" y="711"/>
                  </a:lnTo>
                  <a:lnTo>
                    <a:pt x="11809" y="1137"/>
                  </a:lnTo>
                  <a:lnTo>
                    <a:pt x="11515" y="568"/>
                  </a:lnTo>
                  <a:lnTo>
                    <a:pt x="10460" y="711"/>
                  </a:lnTo>
                  <a:lnTo>
                    <a:pt x="10146" y="711"/>
                  </a:lnTo>
                  <a:lnTo>
                    <a:pt x="9588" y="568"/>
                  </a:lnTo>
                  <a:lnTo>
                    <a:pt x="8492" y="853"/>
                  </a:lnTo>
                  <a:lnTo>
                    <a:pt x="7518" y="568"/>
                  </a:lnTo>
                  <a:lnTo>
                    <a:pt x="6615" y="568"/>
                  </a:lnTo>
                  <a:lnTo>
                    <a:pt x="6189" y="711"/>
                  </a:lnTo>
                  <a:lnTo>
                    <a:pt x="5773" y="284"/>
                  </a:lnTo>
                  <a:lnTo>
                    <a:pt x="4373" y="284"/>
                  </a:lnTo>
                  <a:lnTo>
                    <a:pt x="3165" y="568"/>
                  </a:lnTo>
                  <a:lnTo>
                    <a:pt x="2597" y="284"/>
                  </a:lnTo>
                  <a:lnTo>
                    <a:pt x="1928" y="568"/>
                  </a:lnTo>
                  <a:lnTo>
                    <a:pt x="1086" y="0"/>
                  </a:lnTo>
                  <a:lnTo>
                    <a:pt x="568" y="0"/>
                  </a:lnTo>
                  <a:lnTo>
                    <a:pt x="345" y="142"/>
                  </a:lnTo>
                  <a:lnTo>
                    <a:pt x="193" y="711"/>
                  </a:lnTo>
                  <a:lnTo>
                    <a:pt x="51" y="2416"/>
                  </a:lnTo>
                  <a:lnTo>
                    <a:pt x="10" y="4974"/>
                  </a:lnTo>
                  <a:lnTo>
                    <a:pt x="0" y="7532"/>
                  </a:lnTo>
                  <a:lnTo>
                    <a:pt x="0" y="10516"/>
                  </a:lnTo>
                </a:path>
              </a:pathLst>
            </a:custGeom>
            <a:solidFill>
              <a:schemeClr val="accent3">
                <a:lumOff val="44000"/>
              </a:schemeClr>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775" name="Freeform 20"/>
            <p:cNvSpPr/>
            <p:nvPr/>
          </p:nvSpPr>
          <p:spPr>
            <a:xfrm>
              <a:off x="26987" y="396875"/>
              <a:ext cx="3376614" cy="96838"/>
            </a:xfrm>
            <a:custGeom>
              <a:avLst/>
              <a:gdLst/>
              <a:ahLst/>
              <a:cxnLst>
                <a:cxn ang="0">
                  <a:pos x="wd2" y="hd2"/>
                </a:cxn>
                <a:cxn ang="5400000">
                  <a:pos x="wd2" y="hd2"/>
                </a:cxn>
                <a:cxn ang="10800000">
                  <a:pos x="wd2" y="hd2"/>
                </a:cxn>
                <a:cxn ang="16200000">
                  <a:pos x="wd2" y="hd2"/>
                </a:cxn>
              </a:cxnLst>
              <a:rect l="0" t="0" r="r" b="b"/>
              <a:pathLst>
                <a:path w="21600" h="21600" extrusionOk="0">
                  <a:moveTo>
                    <a:pt x="0" y="10977"/>
                  </a:moveTo>
                  <a:lnTo>
                    <a:pt x="0" y="0"/>
                  </a:lnTo>
                  <a:lnTo>
                    <a:pt x="61" y="4249"/>
                  </a:lnTo>
                  <a:lnTo>
                    <a:pt x="71" y="7436"/>
                  </a:lnTo>
                  <a:lnTo>
                    <a:pt x="81" y="13810"/>
                  </a:lnTo>
                  <a:lnTo>
                    <a:pt x="152" y="16643"/>
                  </a:lnTo>
                  <a:lnTo>
                    <a:pt x="274" y="17351"/>
                  </a:lnTo>
                  <a:lnTo>
                    <a:pt x="406" y="16643"/>
                  </a:lnTo>
                  <a:lnTo>
                    <a:pt x="599" y="16643"/>
                  </a:lnTo>
                  <a:lnTo>
                    <a:pt x="924" y="16289"/>
                  </a:lnTo>
                  <a:lnTo>
                    <a:pt x="1117" y="16643"/>
                  </a:lnTo>
                  <a:lnTo>
                    <a:pt x="1290" y="16643"/>
                  </a:lnTo>
                  <a:lnTo>
                    <a:pt x="1645" y="16997"/>
                  </a:lnTo>
                  <a:lnTo>
                    <a:pt x="1777" y="16997"/>
                  </a:lnTo>
                  <a:lnTo>
                    <a:pt x="1950" y="17351"/>
                  </a:lnTo>
                  <a:lnTo>
                    <a:pt x="2224" y="16643"/>
                  </a:lnTo>
                  <a:lnTo>
                    <a:pt x="2518" y="16289"/>
                  </a:lnTo>
                  <a:lnTo>
                    <a:pt x="2884" y="15934"/>
                  </a:lnTo>
                  <a:lnTo>
                    <a:pt x="3321" y="17351"/>
                  </a:lnTo>
                  <a:lnTo>
                    <a:pt x="3889" y="17705"/>
                  </a:lnTo>
                  <a:lnTo>
                    <a:pt x="4194" y="17351"/>
                  </a:lnTo>
                  <a:lnTo>
                    <a:pt x="4377" y="17705"/>
                  </a:lnTo>
                  <a:lnTo>
                    <a:pt x="4864" y="17705"/>
                  </a:lnTo>
                  <a:lnTo>
                    <a:pt x="5037" y="16643"/>
                  </a:lnTo>
                  <a:lnTo>
                    <a:pt x="5250" y="17705"/>
                  </a:lnTo>
                  <a:lnTo>
                    <a:pt x="5829" y="17351"/>
                  </a:lnTo>
                  <a:lnTo>
                    <a:pt x="6550" y="18059"/>
                  </a:lnTo>
                  <a:lnTo>
                    <a:pt x="6794" y="17351"/>
                  </a:lnTo>
                  <a:lnTo>
                    <a:pt x="7362" y="16643"/>
                  </a:lnTo>
                  <a:lnTo>
                    <a:pt x="7738" y="16289"/>
                  </a:lnTo>
                  <a:lnTo>
                    <a:pt x="8175" y="16997"/>
                  </a:lnTo>
                  <a:lnTo>
                    <a:pt x="8480" y="17351"/>
                  </a:lnTo>
                  <a:lnTo>
                    <a:pt x="8825" y="16997"/>
                  </a:lnTo>
                  <a:lnTo>
                    <a:pt x="9434" y="17705"/>
                  </a:lnTo>
                  <a:lnTo>
                    <a:pt x="9830" y="16643"/>
                  </a:lnTo>
                  <a:lnTo>
                    <a:pt x="10206" y="16643"/>
                  </a:lnTo>
                  <a:lnTo>
                    <a:pt x="10602" y="15580"/>
                  </a:lnTo>
                  <a:lnTo>
                    <a:pt x="11100" y="16643"/>
                  </a:lnTo>
                  <a:lnTo>
                    <a:pt x="11750" y="15934"/>
                  </a:lnTo>
                  <a:lnTo>
                    <a:pt x="12491" y="15934"/>
                  </a:lnTo>
                  <a:lnTo>
                    <a:pt x="13151" y="16643"/>
                  </a:lnTo>
                  <a:lnTo>
                    <a:pt x="13547" y="15226"/>
                  </a:lnTo>
                  <a:lnTo>
                    <a:pt x="13984" y="15580"/>
                  </a:lnTo>
                  <a:lnTo>
                    <a:pt x="14156" y="16643"/>
                  </a:lnTo>
                  <a:lnTo>
                    <a:pt x="14339" y="16997"/>
                  </a:lnTo>
                  <a:lnTo>
                    <a:pt x="14918" y="16643"/>
                  </a:lnTo>
                  <a:lnTo>
                    <a:pt x="15426" y="16997"/>
                  </a:lnTo>
                  <a:lnTo>
                    <a:pt x="16116" y="17351"/>
                  </a:lnTo>
                  <a:lnTo>
                    <a:pt x="16309" y="16997"/>
                  </a:lnTo>
                  <a:lnTo>
                    <a:pt x="16441" y="16997"/>
                  </a:lnTo>
                  <a:lnTo>
                    <a:pt x="16614" y="16289"/>
                  </a:lnTo>
                  <a:lnTo>
                    <a:pt x="16959" y="16997"/>
                  </a:lnTo>
                  <a:lnTo>
                    <a:pt x="17122" y="17351"/>
                  </a:lnTo>
                  <a:lnTo>
                    <a:pt x="17243" y="16643"/>
                  </a:lnTo>
                  <a:lnTo>
                    <a:pt x="17386" y="17351"/>
                  </a:lnTo>
                  <a:lnTo>
                    <a:pt x="17660" y="16643"/>
                  </a:lnTo>
                  <a:lnTo>
                    <a:pt x="18096" y="17351"/>
                  </a:lnTo>
                  <a:lnTo>
                    <a:pt x="18523" y="15934"/>
                  </a:lnTo>
                  <a:lnTo>
                    <a:pt x="18696" y="16643"/>
                  </a:lnTo>
                  <a:lnTo>
                    <a:pt x="18878" y="16643"/>
                  </a:lnTo>
                  <a:lnTo>
                    <a:pt x="19671" y="15934"/>
                  </a:lnTo>
                  <a:lnTo>
                    <a:pt x="20442" y="16643"/>
                  </a:lnTo>
                  <a:lnTo>
                    <a:pt x="21041" y="15934"/>
                  </a:lnTo>
                  <a:lnTo>
                    <a:pt x="21245" y="15226"/>
                  </a:lnTo>
                  <a:lnTo>
                    <a:pt x="21366" y="14164"/>
                  </a:lnTo>
                  <a:lnTo>
                    <a:pt x="21458" y="12039"/>
                  </a:lnTo>
                  <a:lnTo>
                    <a:pt x="21529" y="9207"/>
                  </a:lnTo>
                  <a:lnTo>
                    <a:pt x="21600" y="4603"/>
                  </a:lnTo>
                  <a:lnTo>
                    <a:pt x="21600" y="15934"/>
                  </a:lnTo>
                  <a:lnTo>
                    <a:pt x="21570" y="17351"/>
                  </a:lnTo>
                  <a:lnTo>
                    <a:pt x="21509" y="19121"/>
                  </a:lnTo>
                  <a:lnTo>
                    <a:pt x="21397" y="20538"/>
                  </a:lnTo>
                  <a:lnTo>
                    <a:pt x="20605" y="21600"/>
                  </a:lnTo>
                  <a:lnTo>
                    <a:pt x="20026" y="20538"/>
                  </a:lnTo>
                  <a:lnTo>
                    <a:pt x="19752" y="21246"/>
                  </a:lnTo>
                  <a:lnTo>
                    <a:pt x="18828" y="21246"/>
                  </a:lnTo>
                  <a:lnTo>
                    <a:pt x="18564" y="20892"/>
                  </a:lnTo>
                  <a:lnTo>
                    <a:pt x="18279" y="21600"/>
                  </a:lnTo>
                  <a:lnTo>
                    <a:pt x="17995" y="20892"/>
                  </a:lnTo>
                  <a:lnTo>
                    <a:pt x="17660" y="21600"/>
                  </a:lnTo>
                  <a:lnTo>
                    <a:pt x="16786" y="21246"/>
                  </a:lnTo>
                  <a:lnTo>
                    <a:pt x="16533" y="20184"/>
                  </a:lnTo>
                  <a:lnTo>
                    <a:pt x="15710" y="21246"/>
                  </a:lnTo>
                  <a:lnTo>
                    <a:pt x="15162" y="19830"/>
                  </a:lnTo>
                  <a:lnTo>
                    <a:pt x="14522" y="21246"/>
                  </a:lnTo>
                  <a:lnTo>
                    <a:pt x="14034" y="20538"/>
                  </a:lnTo>
                  <a:lnTo>
                    <a:pt x="13567" y="21246"/>
                  </a:lnTo>
                  <a:lnTo>
                    <a:pt x="13303" y="20538"/>
                  </a:lnTo>
                  <a:lnTo>
                    <a:pt x="12755" y="20538"/>
                  </a:lnTo>
                  <a:lnTo>
                    <a:pt x="12542" y="20184"/>
                  </a:lnTo>
                  <a:lnTo>
                    <a:pt x="12308" y="20892"/>
                  </a:lnTo>
                  <a:lnTo>
                    <a:pt x="12064" y="20184"/>
                  </a:lnTo>
                  <a:lnTo>
                    <a:pt x="11810" y="20184"/>
                  </a:lnTo>
                  <a:lnTo>
                    <a:pt x="11516" y="20892"/>
                  </a:lnTo>
                  <a:lnTo>
                    <a:pt x="11232" y="21246"/>
                  </a:lnTo>
                  <a:lnTo>
                    <a:pt x="10917" y="21246"/>
                  </a:lnTo>
                  <a:lnTo>
                    <a:pt x="10460" y="20892"/>
                  </a:lnTo>
                  <a:lnTo>
                    <a:pt x="10135" y="21246"/>
                  </a:lnTo>
                  <a:lnTo>
                    <a:pt x="9861" y="20892"/>
                  </a:lnTo>
                  <a:lnTo>
                    <a:pt x="9597" y="20892"/>
                  </a:lnTo>
                  <a:lnTo>
                    <a:pt x="8987" y="21600"/>
                  </a:lnTo>
                  <a:lnTo>
                    <a:pt x="8500" y="20538"/>
                  </a:lnTo>
                  <a:lnTo>
                    <a:pt x="7962" y="21600"/>
                  </a:lnTo>
                  <a:lnTo>
                    <a:pt x="7515" y="20892"/>
                  </a:lnTo>
                  <a:lnTo>
                    <a:pt x="7027" y="21600"/>
                  </a:lnTo>
                  <a:lnTo>
                    <a:pt x="6621" y="20892"/>
                  </a:lnTo>
                  <a:lnTo>
                    <a:pt x="6184" y="20538"/>
                  </a:lnTo>
                  <a:lnTo>
                    <a:pt x="5778" y="20892"/>
                  </a:lnTo>
                  <a:lnTo>
                    <a:pt x="4377" y="20892"/>
                  </a:lnTo>
                  <a:lnTo>
                    <a:pt x="4072" y="21246"/>
                  </a:lnTo>
                  <a:lnTo>
                    <a:pt x="3158" y="20892"/>
                  </a:lnTo>
                  <a:lnTo>
                    <a:pt x="2600" y="20892"/>
                  </a:lnTo>
                  <a:lnTo>
                    <a:pt x="1046" y="20538"/>
                  </a:lnTo>
                  <a:lnTo>
                    <a:pt x="193" y="20538"/>
                  </a:lnTo>
                  <a:lnTo>
                    <a:pt x="41" y="19121"/>
                  </a:lnTo>
                  <a:lnTo>
                    <a:pt x="10" y="16289"/>
                  </a:lnTo>
                  <a:lnTo>
                    <a:pt x="0" y="13810"/>
                  </a:lnTo>
                  <a:lnTo>
                    <a:pt x="0" y="10977"/>
                  </a:lnTo>
                </a:path>
              </a:pathLst>
            </a:custGeom>
            <a:solidFill>
              <a:srgbClr val="000066"/>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grpSp>
      <p:grpSp>
        <p:nvGrpSpPr>
          <p:cNvPr id="2782" name="Group 21"/>
          <p:cNvGrpSpPr/>
          <p:nvPr/>
        </p:nvGrpSpPr>
        <p:grpSpPr>
          <a:xfrm>
            <a:off x="5646737" y="153987"/>
            <a:ext cx="3433764" cy="550864"/>
            <a:chOff x="0" y="0"/>
            <a:chExt cx="3433762" cy="550862"/>
          </a:xfrm>
        </p:grpSpPr>
        <p:sp>
          <p:nvSpPr>
            <p:cNvPr id="2777" name="Freeform 22"/>
            <p:cNvSpPr/>
            <p:nvPr/>
          </p:nvSpPr>
          <p:spPr>
            <a:xfrm>
              <a:off x="0" y="0"/>
              <a:ext cx="3433763" cy="449263"/>
            </a:xfrm>
            <a:custGeom>
              <a:avLst/>
              <a:gdLst/>
              <a:ahLst/>
              <a:cxnLst>
                <a:cxn ang="0">
                  <a:pos x="wd2" y="hd2"/>
                </a:cxn>
                <a:cxn ang="5400000">
                  <a:pos x="wd2" y="hd2"/>
                </a:cxn>
                <a:cxn ang="10800000">
                  <a:pos x="wd2" y="hd2"/>
                </a:cxn>
                <a:cxn ang="16200000">
                  <a:pos x="wd2" y="hd2"/>
                </a:cxn>
              </a:cxnLst>
              <a:rect l="0" t="0" r="r" b="b"/>
              <a:pathLst>
                <a:path w="21600" h="21600" extrusionOk="0">
                  <a:moveTo>
                    <a:pt x="290" y="305"/>
                  </a:moveTo>
                  <a:lnTo>
                    <a:pt x="459" y="0"/>
                  </a:lnTo>
                  <a:lnTo>
                    <a:pt x="20931" y="0"/>
                  </a:lnTo>
                  <a:lnTo>
                    <a:pt x="21171" y="229"/>
                  </a:lnTo>
                  <a:lnTo>
                    <a:pt x="21340" y="763"/>
                  </a:lnTo>
                  <a:lnTo>
                    <a:pt x="21490" y="2137"/>
                  </a:lnTo>
                  <a:lnTo>
                    <a:pt x="21570" y="3740"/>
                  </a:lnTo>
                  <a:lnTo>
                    <a:pt x="21600" y="5572"/>
                  </a:lnTo>
                  <a:lnTo>
                    <a:pt x="21600" y="21600"/>
                  </a:lnTo>
                  <a:lnTo>
                    <a:pt x="0" y="21600"/>
                  </a:lnTo>
                  <a:lnTo>
                    <a:pt x="0" y="6640"/>
                  </a:lnTo>
                  <a:lnTo>
                    <a:pt x="10" y="4503"/>
                  </a:lnTo>
                  <a:lnTo>
                    <a:pt x="90" y="2366"/>
                  </a:lnTo>
                  <a:lnTo>
                    <a:pt x="160" y="1221"/>
                  </a:lnTo>
                  <a:lnTo>
                    <a:pt x="290" y="305"/>
                  </a:lnTo>
                </a:path>
              </a:pathLst>
            </a:custGeom>
            <a:gradFill flip="none" rotWithShape="1">
              <a:gsLst>
                <a:gs pos="0">
                  <a:srgbClr val="00CCFF"/>
                </a:gs>
                <a:gs pos="100000">
                  <a:schemeClr val="accent3">
                    <a:lumOff val="44000"/>
                  </a:schemeClr>
                </a:gs>
              </a:gsLst>
              <a:lin ang="5400000" scaled="0"/>
            </a:gra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778" name="Freeform 23"/>
            <p:cNvSpPr/>
            <p:nvPr/>
          </p:nvSpPr>
          <p:spPr>
            <a:xfrm>
              <a:off x="0" y="287337"/>
              <a:ext cx="3433763" cy="193676"/>
            </a:xfrm>
            <a:custGeom>
              <a:avLst/>
              <a:gdLst/>
              <a:ahLst/>
              <a:cxnLst>
                <a:cxn ang="0">
                  <a:pos x="wd2" y="hd2"/>
                </a:cxn>
                <a:cxn ang="5400000">
                  <a:pos x="wd2" y="hd2"/>
                </a:cxn>
                <a:cxn ang="10800000">
                  <a:pos x="wd2" y="hd2"/>
                </a:cxn>
                <a:cxn ang="16200000">
                  <a:pos x="wd2" y="hd2"/>
                </a:cxn>
              </a:cxnLst>
              <a:rect l="0" t="0" r="r" b="b"/>
              <a:pathLst>
                <a:path w="21600" h="21600" extrusionOk="0">
                  <a:moveTo>
                    <a:pt x="749" y="6728"/>
                  </a:moveTo>
                  <a:lnTo>
                    <a:pt x="1049" y="7436"/>
                  </a:lnTo>
                  <a:lnTo>
                    <a:pt x="1378" y="6728"/>
                  </a:lnTo>
                  <a:lnTo>
                    <a:pt x="1698" y="7436"/>
                  </a:lnTo>
                  <a:lnTo>
                    <a:pt x="1947" y="9384"/>
                  </a:lnTo>
                  <a:lnTo>
                    <a:pt x="2207" y="11154"/>
                  </a:lnTo>
                  <a:lnTo>
                    <a:pt x="2656" y="9561"/>
                  </a:lnTo>
                  <a:lnTo>
                    <a:pt x="3046" y="8852"/>
                  </a:lnTo>
                  <a:lnTo>
                    <a:pt x="3595" y="8852"/>
                  </a:lnTo>
                  <a:lnTo>
                    <a:pt x="3994" y="7790"/>
                  </a:lnTo>
                  <a:lnTo>
                    <a:pt x="4344" y="8852"/>
                  </a:lnTo>
                  <a:lnTo>
                    <a:pt x="4654" y="10092"/>
                  </a:lnTo>
                  <a:lnTo>
                    <a:pt x="4933" y="10446"/>
                  </a:lnTo>
                  <a:lnTo>
                    <a:pt x="5373" y="8852"/>
                  </a:lnTo>
                  <a:lnTo>
                    <a:pt x="5852" y="8852"/>
                  </a:lnTo>
                  <a:lnTo>
                    <a:pt x="6531" y="9561"/>
                  </a:lnTo>
                  <a:lnTo>
                    <a:pt x="6821" y="11508"/>
                  </a:lnTo>
                  <a:lnTo>
                    <a:pt x="7270" y="11154"/>
                  </a:lnTo>
                  <a:lnTo>
                    <a:pt x="7719" y="7790"/>
                  </a:lnTo>
                  <a:lnTo>
                    <a:pt x="8139" y="6728"/>
                  </a:lnTo>
                  <a:lnTo>
                    <a:pt x="8428" y="7790"/>
                  </a:lnTo>
                  <a:lnTo>
                    <a:pt x="8788" y="10623"/>
                  </a:lnTo>
                  <a:lnTo>
                    <a:pt x="9197" y="11685"/>
                  </a:lnTo>
                  <a:lnTo>
                    <a:pt x="9667" y="9915"/>
                  </a:lnTo>
                  <a:lnTo>
                    <a:pt x="9876" y="9207"/>
                  </a:lnTo>
                  <a:lnTo>
                    <a:pt x="10116" y="10623"/>
                  </a:lnTo>
                  <a:lnTo>
                    <a:pt x="10306" y="8852"/>
                  </a:lnTo>
                  <a:lnTo>
                    <a:pt x="10515" y="6728"/>
                  </a:lnTo>
                  <a:lnTo>
                    <a:pt x="10765" y="4603"/>
                  </a:lnTo>
                  <a:lnTo>
                    <a:pt x="11035" y="3895"/>
                  </a:lnTo>
                  <a:lnTo>
                    <a:pt x="11344" y="4603"/>
                  </a:lnTo>
                  <a:lnTo>
                    <a:pt x="11654" y="3718"/>
                  </a:lnTo>
                  <a:lnTo>
                    <a:pt x="11963" y="2479"/>
                  </a:lnTo>
                  <a:lnTo>
                    <a:pt x="12163" y="2479"/>
                  </a:lnTo>
                  <a:lnTo>
                    <a:pt x="12353" y="2833"/>
                  </a:lnTo>
                  <a:lnTo>
                    <a:pt x="12632" y="5666"/>
                  </a:lnTo>
                  <a:lnTo>
                    <a:pt x="12912" y="5134"/>
                  </a:lnTo>
                  <a:lnTo>
                    <a:pt x="13142" y="7790"/>
                  </a:lnTo>
                  <a:lnTo>
                    <a:pt x="13591" y="7790"/>
                  </a:lnTo>
                  <a:lnTo>
                    <a:pt x="13971" y="6197"/>
                  </a:lnTo>
                  <a:lnTo>
                    <a:pt x="14150" y="8321"/>
                  </a:lnTo>
                  <a:lnTo>
                    <a:pt x="14340" y="10446"/>
                  </a:lnTo>
                  <a:lnTo>
                    <a:pt x="14600" y="9915"/>
                  </a:lnTo>
                  <a:lnTo>
                    <a:pt x="14909" y="11154"/>
                  </a:lnTo>
                  <a:lnTo>
                    <a:pt x="15239" y="9915"/>
                  </a:lnTo>
                  <a:lnTo>
                    <a:pt x="15868" y="11154"/>
                  </a:lnTo>
                  <a:lnTo>
                    <a:pt x="16138" y="12216"/>
                  </a:lnTo>
                  <a:lnTo>
                    <a:pt x="16447" y="9207"/>
                  </a:lnTo>
                  <a:lnTo>
                    <a:pt x="16647" y="9030"/>
                  </a:lnTo>
                  <a:lnTo>
                    <a:pt x="16887" y="10092"/>
                  </a:lnTo>
                  <a:lnTo>
                    <a:pt x="17116" y="9561"/>
                  </a:lnTo>
                  <a:lnTo>
                    <a:pt x="17406" y="6728"/>
                  </a:lnTo>
                  <a:lnTo>
                    <a:pt x="17905" y="5843"/>
                  </a:lnTo>
                  <a:lnTo>
                    <a:pt x="18145" y="6197"/>
                  </a:lnTo>
                  <a:lnTo>
                    <a:pt x="18394" y="6197"/>
                  </a:lnTo>
                  <a:lnTo>
                    <a:pt x="18754" y="2479"/>
                  </a:lnTo>
                  <a:lnTo>
                    <a:pt x="18964" y="1062"/>
                  </a:lnTo>
                  <a:lnTo>
                    <a:pt x="19233" y="1770"/>
                  </a:lnTo>
                  <a:lnTo>
                    <a:pt x="19543" y="5666"/>
                  </a:lnTo>
                  <a:lnTo>
                    <a:pt x="19852" y="3187"/>
                  </a:lnTo>
                  <a:lnTo>
                    <a:pt x="20142" y="0"/>
                  </a:lnTo>
                  <a:lnTo>
                    <a:pt x="20392" y="177"/>
                  </a:lnTo>
                  <a:lnTo>
                    <a:pt x="20681" y="6728"/>
                  </a:lnTo>
                  <a:lnTo>
                    <a:pt x="20901" y="5666"/>
                  </a:lnTo>
                  <a:lnTo>
                    <a:pt x="21221" y="2833"/>
                  </a:lnTo>
                  <a:lnTo>
                    <a:pt x="21470" y="2833"/>
                  </a:lnTo>
                  <a:lnTo>
                    <a:pt x="21600" y="4957"/>
                  </a:lnTo>
                  <a:lnTo>
                    <a:pt x="21600" y="21600"/>
                  </a:lnTo>
                  <a:lnTo>
                    <a:pt x="9077" y="16820"/>
                  </a:lnTo>
                  <a:lnTo>
                    <a:pt x="8918" y="17528"/>
                  </a:lnTo>
                  <a:lnTo>
                    <a:pt x="0" y="15580"/>
                  </a:lnTo>
                  <a:lnTo>
                    <a:pt x="0" y="3364"/>
                  </a:lnTo>
                  <a:lnTo>
                    <a:pt x="130" y="5134"/>
                  </a:lnTo>
                  <a:lnTo>
                    <a:pt x="320" y="5843"/>
                  </a:lnTo>
                  <a:lnTo>
                    <a:pt x="559" y="6020"/>
                  </a:lnTo>
                  <a:lnTo>
                    <a:pt x="749" y="6728"/>
                  </a:lnTo>
                </a:path>
              </a:pathLst>
            </a:custGeom>
            <a:solidFill>
              <a:srgbClr val="003300"/>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779" name="Freeform 24"/>
            <p:cNvSpPr/>
            <p:nvPr/>
          </p:nvSpPr>
          <p:spPr>
            <a:xfrm>
              <a:off x="0" y="354012"/>
              <a:ext cx="3433763" cy="196851"/>
            </a:xfrm>
            <a:custGeom>
              <a:avLst/>
              <a:gdLst/>
              <a:ahLst/>
              <a:cxnLst>
                <a:cxn ang="0">
                  <a:pos x="wd2" y="hd2"/>
                </a:cxn>
                <a:cxn ang="5400000">
                  <a:pos x="wd2" y="hd2"/>
                </a:cxn>
                <a:cxn ang="10800000">
                  <a:pos x="wd2" y="hd2"/>
                </a:cxn>
                <a:cxn ang="16200000">
                  <a:pos x="wd2" y="hd2"/>
                </a:cxn>
              </a:cxnLst>
              <a:rect l="0" t="0" r="r" b="b"/>
              <a:pathLst>
                <a:path w="21600" h="21600" extrusionOk="0">
                  <a:moveTo>
                    <a:pt x="290" y="20903"/>
                  </a:moveTo>
                  <a:lnTo>
                    <a:pt x="459" y="21426"/>
                  </a:lnTo>
                  <a:lnTo>
                    <a:pt x="659" y="21600"/>
                  </a:lnTo>
                  <a:lnTo>
                    <a:pt x="20931" y="21600"/>
                  </a:lnTo>
                  <a:lnTo>
                    <a:pt x="21171" y="21252"/>
                  </a:lnTo>
                  <a:lnTo>
                    <a:pt x="21340" y="20903"/>
                  </a:lnTo>
                  <a:lnTo>
                    <a:pt x="21490" y="19684"/>
                  </a:lnTo>
                  <a:lnTo>
                    <a:pt x="21570" y="18116"/>
                  </a:lnTo>
                  <a:lnTo>
                    <a:pt x="21600" y="16548"/>
                  </a:lnTo>
                  <a:lnTo>
                    <a:pt x="21600" y="2439"/>
                  </a:lnTo>
                  <a:lnTo>
                    <a:pt x="21410" y="0"/>
                  </a:lnTo>
                  <a:lnTo>
                    <a:pt x="21310" y="697"/>
                  </a:lnTo>
                  <a:lnTo>
                    <a:pt x="21221" y="3135"/>
                  </a:lnTo>
                  <a:lnTo>
                    <a:pt x="21151" y="5923"/>
                  </a:lnTo>
                  <a:lnTo>
                    <a:pt x="21061" y="5748"/>
                  </a:lnTo>
                  <a:lnTo>
                    <a:pt x="20941" y="5400"/>
                  </a:lnTo>
                  <a:lnTo>
                    <a:pt x="20681" y="4006"/>
                  </a:lnTo>
                  <a:lnTo>
                    <a:pt x="20512" y="2961"/>
                  </a:lnTo>
                  <a:lnTo>
                    <a:pt x="20242" y="2439"/>
                  </a:lnTo>
                  <a:lnTo>
                    <a:pt x="19952" y="3658"/>
                  </a:lnTo>
                  <a:lnTo>
                    <a:pt x="19673" y="5748"/>
                  </a:lnTo>
                  <a:lnTo>
                    <a:pt x="19483" y="4355"/>
                  </a:lnTo>
                  <a:lnTo>
                    <a:pt x="19313" y="4006"/>
                  </a:lnTo>
                  <a:lnTo>
                    <a:pt x="19074" y="2961"/>
                  </a:lnTo>
                  <a:lnTo>
                    <a:pt x="18824" y="3310"/>
                  </a:lnTo>
                  <a:lnTo>
                    <a:pt x="18654" y="4703"/>
                  </a:lnTo>
                  <a:lnTo>
                    <a:pt x="18584" y="6445"/>
                  </a:lnTo>
                  <a:lnTo>
                    <a:pt x="18384" y="5748"/>
                  </a:lnTo>
                  <a:lnTo>
                    <a:pt x="18105" y="5748"/>
                  </a:lnTo>
                  <a:lnTo>
                    <a:pt x="17735" y="4877"/>
                  </a:lnTo>
                  <a:lnTo>
                    <a:pt x="17416" y="6445"/>
                  </a:lnTo>
                  <a:lnTo>
                    <a:pt x="17136" y="4181"/>
                  </a:lnTo>
                  <a:lnTo>
                    <a:pt x="16767" y="5748"/>
                  </a:lnTo>
                  <a:lnTo>
                    <a:pt x="16417" y="9406"/>
                  </a:lnTo>
                  <a:lnTo>
                    <a:pt x="16118" y="8013"/>
                  </a:lnTo>
                  <a:lnTo>
                    <a:pt x="15868" y="6619"/>
                  </a:lnTo>
                  <a:lnTo>
                    <a:pt x="15578" y="5923"/>
                  </a:lnTo>
                  <a:lnTo>
                    <a:pt x="15219" y="6445"/>
                  </a:lnTo>
                  <a:lnTo>
                    <a:pt x="14650" y="7665"/>
                  </a:lnTo>
                  <a:lnTo>
                    <a:pt x="14150" y="6271"/>
                  </a:lnTo>
                  <a:lnTo>
                    <a:pt x="13931" y="6968"/>
                  </a:lnTo>
                  <a:lnTo>
                    <a:pt x="13651" y="5748"/>
                  </a:lnTo>
                  <a:lnTo>
                    <a:pt x="13461" y="4355"/>
                  </a:lnTo>
                  <a:lnTo>
                    <a:pt x="13252" y="4181"/>
                  </a:lnTo>
                  <a:lnTo>
                    <a:pt x="12852" y="4877"/>
                  </a:lnTo>
                  <a:lnTo>
                    <a:pt x="12353" y="7490"/>
                  </a:lnTo>
                  <a:lnTo>
                    <a:pt x="11923" y="5226"/>
                  </a:lnTo>
                  <a:lnTo>
                    <a:pt x="11574" y="5748"/>
                  </a:lnTo>
                  <a:lnTo>
                    <a:pt x="11234" y="8884"/>
                  </a:lnTo>
                  <a:lnTo>
                    <a:pt x="10635" y="6619"/>
                  </a:lnTo>
                  <a:lnTo>
                    <a:pt x="10176" y="7839"/>
                  </a:lnTo>
                  <a:lnTo>
                    <a:pt x="9866" y="6619"/>
                  </a:lnTo>
                  <a:lnTo>
                    <a:pt x="9417" y="7316"/>
                  </a:lnTo>
                  <a:lnTo>
                    <a:pt x="8958" y="8884"/>
                  </a:lnTo>
                  <a:lnTo>
                    <a:pt x="8648" y="8361"/>
                  </a:lnTo>
                  <a:lnTo>
                    <a:pt x="7999" y="7839"/>
                  </a:lnTo>
                  <a:lnTo>
                    <a:pt x="7589" y="8884"/>
                  </a:lnTo>
                  <a:lnTo>
                    <a:pt x="6910" y="8013"/>
                  </a:lnTo>
                  <a:lnTo>
                    <a:pt x="6351" y="7316"/>
                  </a:lnTo>
                  <a:lnTo>
                    <a:pt x="5742" y="5748"/>
                  </a:lnTo>
                  <a:lnTo>
                    <a:pt x="5173" y="7316"/>
                  </a:lnTo>
                  <a:lnTo>
                    <a:pt x="4534" y="4006"/>
                  </a:lnTo>
                  <a:lnTo>
                    <a:pt x="4034" y="4181"/>
                  </a:lnTo>
                  <a:lnTo>
                    <a:pt x="3705" y="6097"/>
                  </a:lnTo>
                  <a:lnTo>
                    <a:pt x="3485" y="4529"/>
                  </a:lnTo>
                  <a:lnTo>
                    <a:pt x="3216" y="5400"/>
                  </a:lnTo>
                  <a:lnTo>
                    <a:pt x="2866" y="5748"/>
                  </a:lnTo>
                  <a:lnTo>
                    <a:pt x="2517" y="6271"/>
                  </a:lnTo>
                  <a:lnTo>
                    <a:pt x="2107" y="7665"/>
                  </a:lnTo>
                  <a:lnTo>
                    <a:pt x="1758" y="6097"/>
                  </a:lnTo>
                  <a:lnTo>
                    <a:pt x="1428" y="6794"/>
                  </a:lnTo>
                  <a:lnTo>
                    <a:pt x="989" y="7490"/>
                  </a:lnTo>
                  <a:lnTo>
                    <a:pt x="709" y="6794"/>
                  </a:lnTo>
                  <a:lnTo>
                    <a:pt x="200" y="6445"/>
                  </a:lnTo>
                  <a:lnTo>
                    <a:pt x="0" y="8013"/>
                  </a:lnTo>
                  <a:lnTo>
                    <a:pt x="20" y="12716"/>
                  </a:lnTo>
                  <a:lnTo>
                    <a:pt x="50" y="16723"/>
                  </a:lnTo>
                  <a:lnTo>
                    <a:pt x="160" y="20206"/>
                  </a:lnTo>
                  <a:lnTo>
                    <a:pt x="290" y="20903"/>
                  </a:lnTo>
                </a:path>
              </a:pathLst>
            </a:custGeom>
            <a:gradFill flip="none" rotWithShape="1">
              <a:gsLst>
                <a:gs pos="0">
                  <a:srgbClr val="CC6600"/>
                </a:gs>
                <a:gs pos="100000">
                  <a:srgbClr val="000000"/>
                </a:gs>
              </a:gsLst>
              <a:lin ang="5400000" scaled="0"/>
            </a:gra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780" name="Freeform 25"/>
            <p:cNvSpPr/>
            <p:nvPr/>
          </p:nvSpPr>
          <p:spPr>
            <a:xfrm>
              <a:off x="20637" y="11112"/>
              <a:ext cx="3378201" cy="255589"/>
            </a:xfrm>
            <a:custGeom>
              <a:avLst/>
              <a:gdLst/>
              <a:ahLst/>
              <a:cxnLst>
                <a:cxn ang="0">
                  <a:pos x="wd2" y="hd2"/>
                </a:cxn>
                <a:cxn ang="5400000">
                  <a:pos x="wd2" y="hd2"/>
                </a:cxn>
                <a:cxn ang="10800000">
                  <a:pos x="wd2" y="hd2"/>
                </a:cxn>
                <a:cxn ang="16200000">
                  <a:pos x="wd2" y="hd2"/>
                </a:cxn>
              </a:cxnLst>
              <a:rect l="0" t="0" r="r" b="b"/>
              <a:pathLst>
                <a:path w="21600" h="21600" extrusionOk="0">
                  <a:moveTo>
                    <a:pt x="0" y="10465"/>
                  </a:moveTo>
                  <a:lnTo>
                    <a:pt x="0" y="21600"/>
                  </a:lnTo>
                  <a:lnTo>
                    <a:pt x="51" y="17307"/>
                  </a:lnTo>
                  <a:lnTo>
                    <a:pt x="71" y="13953"/>
                  </a:lnTo>
                  <a:lnTo>
                    <a:pt x="91" y="7781"/>
                  </a:lnTo>
                  <a:lnTo>
                    <a:pt x="152" y="4830"/>
                  </a:lnTo>
                  <a:lnTo>
                    <a:pt x="284" y="3891"/>
                  </a:lnTo>
                  <a:lnTo>
                    <a:pt x="609" y="3220"/>
                  </a:lnTo>
                  <a:lnTo>
                    <a:pt x="1025" y="3354"/>
                  </a:lnTo>
                  <a:lnTo>
                    <a:pt x="2030" y="3354"/>
                  </a:lnTo>
                  <a:lnTo>
                    <a:pt x="2467" y="3891"/>
                  </a:lnTo>
                  <a:lnTo>
                    <a:pt x="3106" y="3354"/>
                  </a:lnTo>
                  <a:lnTo>
                    <a:pt x="3837" y="3757"/>
                  </a:lnTo>
                  <a:lnTo>
                    <a:pt x="4375" y="3622"/>
                  </a:lnTo>
                  <a:lnTo>
                    <a:pt x="5451" y="3891"/>
                  </a:lnTo>
                  <a:lnTo>
                    <a:pt x="5826" y="3891"/>
                  </a:lnTo>
                  <a:lnTo>
                    <a:pt x="6547" y="3354"/>
                  </a:lnTo>
                  <a:lnTo>
                    <a:pt x="6791" y="4025"/>
                  </a:lnTo>
                  <a:lnTo>
                    <a:pt x="7461" y="3354"/>
                  </a:lnTo>
                  <a:lnTo>
                    <a:pt x="8486" y="3891"/>
                  </a:lnTo>
                  <a:lnTo>
                    <a:pt x="8831" y="4427"/>
                  </a:lnTo>
                  <a:lnTo>
                    <a:pt x="9369" y="3891"/>
                  </a:lnTo>
                  <a:lnTo>
                    <a:pt x="9826" y="4696"/>
                  </a:lnTo>
                  <a:lnTo>
                    <a:pt x="10211" y="4696"/>
                  </a:lnTo>
                  <a:lnTo>
                    <a:pt x="10952" y="3891"/>
                  </a:lnTo>
                  <a:lnTo>
                    <a:pt x="11663" y="4427"/>
                  </a:lnTo>
                  <a:lnTo>
                    <a:pt x="12302" y="5366"/>
                  </a:lnTo>
                  <a:lnTo>
                    <a:pt x="12495" y="5501"/>
                  </a:lnTo>
                  <a:lnTo>
                    <a:pt x="13358" y="4964"/>
                  </a:lnTo>
                  <a:lnTo>
                    <a:pt x="14160" y="4561"/>
                  </a:lnTo>
                  <a:lnTo>
                    <a:pt x="14353" y="4293"/>
                  </a:lnTo>
                  <a:lnTo>
                    <a:pt x="14647" y="4427"/>
                  </a:lnTo>
                  <a:lnTo>
                    <a:pt x="15479" y="4830"/>
                  </a:lnTo>
                  <a:lnTo>
                    <a:pt x="16119" y="4025"/>
                  </a:lnTo>
                  <a:lnTo>
                    <a:pt x="16454" y="4293"/>
                  </a:lnTo>
                  <a:lnTo>
                    <a:pt x="16961" y="4427"/>
                  </a:lnTo>
                  <a:lnTo>
                    <a:pt x="17398" y="3891"/>
                  </a:lnTo>
                  <a:lnTo>
                    <a:pt x="17682" y="3354"/>
                  </a:lnTo>
                  <a:lnTo>
                    <a:pt x="18078" y="4293"/>
                  </a:lnTo>
                  <a:lnTo>
                    <a:pt x="18880" y="4561"/>
                  </a:lnTo>
                  <a:lnTo>
                    <a:pt x="19418" y="3354"/>
                  </a:lnTo>
                  <a:lnTo>
                    <a:pt x="20199" y="4427"/>
                  </a:lnTo>
                  <a:lnTo>
                    <a:pt x="21062" y="4427"/>
                  </a:lnTo>
                  <a:lnTo>
                    <a:pt x="21245" y="6306"/>
                  </a:lnTo>
                  <a:lnTo>
                    <a:pt x="21367" y="7245"/>
                  </a:lnTo>
                  <a:lnTo>
                    <a:pt x="21468" y="9123"/>
                  </a:lnTo>
                  <a:lnTo>
                    <a:pt x="21539" y="12343"/>
                  </a:lnTo>
                  <a:lnTo>
                    <a:pt x="21600" y="16636"/>
                  </a:lnTo>
                  <a:lnTo>
                    <a:pt x="21600" y="5501"/>
                  </a:lnTo>
                  <a:lnTo>
                    <a:pt x="21570" y="4025"/>
                  </a:lnTo>
                  <a:lnTo>
                    <a:pt x="21519" y="2147"/>
                  </a:lnTo>
                  <a:lnTo>
                    <a:pt x="21204" y="939"/>
                  </a:lnTo>
                  <a:lnTo>
                    <a:pt x="20037" y="805"/>
                  </a:lnTo>
                  <a:lnTo>
                    <a:pt x="19753" y="134"/>
                  </a:lnTo>
                  <a:lnTo>
                    <a:pt x="18829" y="134"/>
                  </a:lnTo>
                  <a:lnTo>
                    <a:pt x="18565" y="402"/>
                  </a:lnTo>
                  <a:lnTo>
                    <a:pt x="18007" y="402"/>
                  </a:lnTo>
                  <a:lnTo>
                    <a:pt x="17591" y="268"/>
                  </a:lnTo>
                  <a:lnTo>
                    <a:pt x="16829" y="1073"/>
                  </a:lnTo>
                  <a:lnTo>
                    <a:pt x="15236" y="402"/>
                  </a:lnTo>
                  <a:lnTo>
                    <a:pt x="14748" y="805"/>
                  </a:lnTo>
                  <a:lnTo>
                    <a:pt x="13865" y="1342"/>
                  </a:lnTo>
                  <a:lnTo>
                    <a:pt x="13307" y="805"/>
                  </a:lnTo>
                  <a:lnTo>
                    <a:pt x="12302" y="805"/>
                  </a:lnTo>
                  <a:lnTo>
                    <a:pt x="11815" y="1207"/>
                  </a:lnTo>
                  <a:lnTo>
                    <a:pt x="11521" y="537"/>
                  </a:lnTo>
                  <a:lnTo>
                    <a:pt x="10465" y="805"/>
                  </a:lnTo>
                  <a:lnTo>
                    <a:pt x="10150" y="805"/>
                  </a:lnTo>
                  <a:lnTo>
                    <a:pt x="9592" y="537"/>
                  </a:lnTo>
                  <a:lnTo>
                    <a:pt x="8496" y="805"/>
                  </a:lnTo>
                  <a:lnTo>
                    <a:pt x="7521" y="537"/>
                  </a:lnTo>
                  <a:lnTo>
                    <a:pt x="6618" y="537"/>
                  </a:lnTo>
                  <a:lnTo>
                    <a:pt x="6192" y="805"/>
                  </a:lnTo>
                  <a:lnTo>
                    <a:pt x="5776" y="268"/>
                  </a:lnTo>
                  <a:lnTo>
                    <a:pt x="4375" y="268"/>
                  </a:lnTo>
                  <a:lnTo>
                    <a:pt x="3167" y="537"/>
                  </a:lnTo>
                  <a:lnTo>
                    <a:pt x="2598" y="268"/>
                  </a:lnTo>
                  <a:lnTo>
                    <a:pt x="1929" y="537"/>
                  </a:lnTo>
                  <a:lnTo>
                    <a:pt x="1086" y="0"/>
                  </a:lnTo>
                  <a:lnTo>
                    <a:pt x="568" y="0"/>
                  </a:lnTo>
                  <a:lnTo>
                    <a:pt x="345" y="134"/>
                  </a:lnTo>
                  <a:lnTo>
                    <a:pt x="193" y="805"/>
                  </a:lnTo>
                  <a:lnTo>
                    <a:pt x="51" y="2415"/>
                  </a:lnTo>
                  <a:lnTo>
                    <a:pt x="10" y="4964"/>
                  </a:lnTo>
                  <a:lnTo>
                    <a:pt x="0" y="7513"/>
                  </a:lnTo>
                  <a:lnTo>
                    <a:pt x="0" y="10465"/>
                  </a:lnTo>
                </a:path>
              </a:pathLst>
            </a:custGeom>
            <a:solidFill>
              <a:schemeClr val="accent3">
                <a:lumOff val="44000"/>
              </a:schemeClr>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781" name="Freeform 26"/>
            <p:cNvSpPr/>
            <p:nvPr/>
          </p:nvSpPr>
          <p:spPr>
            <a:xfrm>
              <a:off x="26987" y="422275"/>
              <a:ext cx="3376614" cy="101601"/>
            </a:xfrm>
            <a:custGeom>
              <a:avLst/>
              <a:gdLst/>
              <a:ahLst/>
              <a:cxnLst>
                <a:cxn ang="0">
                  <a:pos x="wd2" y="hd2"/>
                </a:cxn>
                <a:cxn ang="5400000">
                  <a:pos x="wd2" y="hd2"/>
                </a:cxn>
                <a:cxn ang="10800000">
                  <a:pos x="wd2" y="hd2"/>
                </a:cxn>
                <a:cxn ang="16200000">
                  <a:pos x="wd2" y="hd2"/>
                </a:cxn>
              </a:cxnLst>
              <a:rect l="0" t="0" r="r" b="b"/>
              <a:pathLst>
                <a:path w="21600" h="21600" extrusionOk="0">
                  <a:moveTo>
                    <a:pt x="0" y="10800"/>
                  </a:moveTo>
                  <a:lnTo>
                    <a:pt x="0" y="0"/>
                  </a:lnTo>
                  <a:lnTo>
                    <a:pt x="61" y="4050"/>
                  </a:lnTo>
                  <a:lnTo>
                    <a:pt x="71" y="7425"/>
                  </a:lnTo>
                  <a:lnTo>
                    <a:pt x="81" y="13500"/>
                  </a:lnTo>
                  <a:lnTo>
                    <a:pt x="152" y="16538"/>
                  </a:lnTo>
                  <a:lnTo>
                    <a:pt x="274" y="17550"/>
                  </a:lnTo>
                  <a:lnTo>
                    <a:pt x="406" y="16875"/>
                  </a:lnTo>
                  <a:lnTo>
                    <a:pt x="599" y="16538"/>
                  </a:lnTo>
                  <a:lnTo>
                    <a:pt x="924" y="16200"/>
                  </a:lnTo>
                  <a:lnTo>
                    <a:pt x="1117" y="16538"/>
                  </a:lnTo>
                  <a:lnTo>
                    <a:pt x="1290" y="16538"/>
                  </a:lnTo>
                  <a:lnTo>
                    <a:pt x="1645" y="16875"/>
                  </a:lnTo>
                  <a:lnTo>
                    <a:pt x="1777" y="17213"/>
                  </a:lnTo>
                  <a:lnTo>
                    <a:pt x="1950" y="17213"/>
                  </a:lnTo>
                  <a:lnTo>
                    <a:pt x="2224" y="16538"/>
                  </a:lnTo>
                  <a:lnTo>
                    <a:pt x="2518" y="16200"/>
                  </a:lnTo>
                  <a:lnTo>
                    <a:pt x="2884" y="16200"/>
                  </a:lnTo>
                  <a:lnTo>
                    <a:pt x="3321" y="17213"/>
                  </a:lnTo>
                  <a:lnTo>
                    <a:pt x="3889" y="17888"/>
                  </a:lnTo>
                  <a:lnTo>
                    <a:pt x="4194" y="17213"/>
                  </a:lnTo>
                  <a:lnTo>
                    <a:pt x="4377" y="17888"/>
                  </a:lnTo>
                  <a:lnTo>
                    <a:pt x="4864" y="17888"/>
                  </a:lnTo>
                  <a:lnTo>
                    <a:pt x="5037" y="16875"/>
                  </a:lnTo>
                  <a:lnTo>
                    <a:pt x="5250" y="17550"/>
                  </a:lnTo>
                  <a:lnTo>
                    <a:pt x="5829" y="17550"/>
                  </a:lnTo>
                  <a:lnTo>
                    <a:pt x="6550" y="17888"/>
                  </a:lnTo>
                  <a:lnTo>
                    <a:pt x="6794" y="17213"/>
                  </a:lnTo>
                  <a:lnTo>
                    <a:pt x="7362" y="16538"/>
                  </a:lnTo>
                  <a:lnTo>
                    <a:pt x="7738" y="16200"/>
                  </a:lnTo>
                  <a:lnTo>
                    <a:pt x="8175" y="16875"/>
                  </a:lnTo>
                  <a:lnTo>
                    <a:pt x="8480" y="17550"/>
                  </a:lnTo>
                  <a:lnTo>
                    <a:pt x="8825" y="16875"/>
                  </a:lnTo>
                  <a:lnTo>
                    <a:pt x="9434" y="17550"/>
                  </a:lnTo>
                  <a:lnTo>
                    <a:pt x="9830" y="16538"/>
                  </a:lnTo>
                  <a:lnTo>
                    <a:pt x="10206" y="16538"/>
                  </a:lnTo>
                  <a:lnTo>
                    <a:pt x="10602" y="15525"/>
                  </a:lnTo>
                  <a:lnTo>
                    <a:pt x="11100" y="16875"/>
                  </a:lnTo>
                  <a:lnTo>
                    <a:pt x="11750" y="15863"/>
                  </a:lnTo>
                  <a:lnTo>
                    <a:pt x="12491" y="15863"/>
                  </a:lnTo>
                  <a:lnTo>
                    <a:pt x="13151" y="16538"/>
                  </a:lnTo>
                  <a:lnTo>
                    <a:pt x="13547" y="15525"/>
                  </a:lnTo>
                  <a:lnTo>
                    <a:pt x="13984" y="15525"/>
                  </a:lnTo>
                  <a:lnTo>
                    <a:pt x="14156" y="16875"/>
                  </a:lnTo>
                  <a:lnTo>
                    <a:pt x="14339" y="17213"/>
                  </a:lnTo>
                  <a:lnTo>
                    <a:pt x="14918" y="16538"/>
                  </a:lnTo>
                  <a:lnTo>
                    <a:pt x="15426" y="17213"/>
                  </a:lnTo>
                  <a:lnTo>
                    <a:pt x="16441" y="17213"/>
                  </a:lnTo>
                  <a:lnTo>
                    <a:pt x="16614" y="16200"/>
                  </a:lnTo>
                  <a:lnTo>
                    <a:pt x="16959" y="16875"/>
                  </a:lnTo>
                  <a:lnTo>
                    <a:pt x="17122" y="17213"/>
                  </a:lnTo>
                  <a:lnTo>
                    <a:pt x="17243" y="16875"/>
                  </a:lnTo>
                  <a:lnTo>
                    <a:pt x="17386" y="17550"/>
                  </a:lnTo>
                  <a:lnTo>
                    <a:pt x="17660" y="16538"/>
                  </a:lnTo>
                  <a:lnTo>
                    <a:pt x="18096" y="17213"/>
                  </a:lnTo>
                  <a:lnTo>
                    <a:pt x="18523" y="16200"/>
                  </a:lnTo>
                  <a:lnTo>
                    <a:pt x="18696" y="16875"/>
                  </a:lnTo>
                  <a:lnTo>
                    <a:pt x="18878" y="16875"/>
                  </a:lnTo>
                  <a:lnTo>
                    <a:pt x="19671" y="16200"/>
                  </a:lnTo>
                  <a:lnTo>
                    <a:pt x="20442" y="16875"/>
                  </a:lnTo>
                  <a:lnTo>
                    <a:pt x="21041" y="15863"/>
                  </a:lnTo>
                  <a:lnTo>
                    <a:pt x="21245" y="15188"/>
                  </a:lnTo>
                  <a:lnTo>
                    <a:pt x="21366" y="14175"/>
                  </a:lnTo>
                  <a:lnTo>
                    <a:pt x="21458" y="12150"/>
                  </a:lnTo>
                  <a:lnTo>
                    <a:pt x="21529" y="9112"/>
                  </a:lnTo>
                  <a:lnTo>
                    <a:pt x="21600" y="4725"/>
                  </a:lnTo>
                  <a:lnTo>
                    <a:pt x="21600" y="15863"/>
                  </a:lnTo>
                  <a:lnTo>
                    <a:pt x="21570" y="17213"/>
                  </a:lnTo>
                  <a:lnTo>
                    <a:pt x="21509" y="19238"/>
                  </a:lnTo>
                  <a:lnTo>
                    <a:pt x="21397" y="20588"/>
                  </a:lnTo>
                  <a:lnTo>
                    <a:pt x="20605" y="21600"/>
                  </a:lnTo>
                  <a:lnTo>
                    <a:pt x="20026" y="20588"/>
                  </a:lnTo>
                  <a:lnTo>
                    <a:pt x="19752" y="21263"/>
                  </a:lnTo>
                  <a:lnTo>
                    <a:pt x="18828" y="21263"/>
                  </a:lnTo>
                  <a:lnTo>
                    <a:pt x="18564" y="20925"/>
                  </a:lnTo>
                  <a:lnTo>
                    <a:pt x="18279" y="21600"/>
                  </a:lnTo>
                  <a:lnTo>
                    <a:pt x="17995" y="20925"/>
                  </a:lnTo>
                  <a:lnTo>
                    <a:pt x="17660" y="21600"/>
                  </a:lnTo>
                  <a:lnTo>
                    <a:pt x="16786" y="21263"/>
                  </a:lnTo>
                  <a:lnTo>
                    <a:pt x="16533" y="20250"/>
                  </a:lnTo>
                  <a:lnTo>
                    <a:pt x="15710" y="21263"/>
                  </a:lnTo>
                  <a:lnTo>
                    <a:pt x="15162" y="19913"/>
                  </a:lnTo>
                  <a:lnTo>
                    <a:pt x="14522" y="21263"/>
                  </a:lnTo>
                  <a:lnTo>
                    <a:pt x="14034" y="20588"/>
                  </a:lnTo>
                  <a:lnTo>
                    <a:pt x="13567" y="21263"/>
                  </a:lnTo>
                  <a:lnTo>
                    <a:pt x="13303" y="20588"/>
                  </a:lnTo>
                  <a:lnTo>
                    <a:pt x="12755" y="20588"/>
                  </a:lnTo>
                  <a:lnTo>
                    <a:pt x="12542" y="20250"/>
                  </a:lnTo>
                  <a:lnTo>
                    <a:pt x="12308" y="20925"/>
                  </a:lnTo>
                  <a:lnTo>
                    <a:pt x="12064" y="20250"/>
                  </a:lnTo>
                  <a:lnTo>
                    <a:pt x="11810" y="20250"/>
                  </a:lnTo>
                  <a:lnTo>
                    <a:pt x="11516" y="20925"/>
                  </a:lnTo>
                  <a:lnTo>
                    <a:pt x="11232" y="21263"/>
                  </a:lnTo>
                  <a:lnTo>
                    <a:pt x="10917" y="21263"/>
                  </a:lnTo>
                  <a:lnTo>
                    <a:pt x="10460" y="20925"/>
                  </a:lnTo>
                  <a:lnTo>
                    <a:pt x="10135" y="21263"/>
                  </a:lnTo>
                  <a:lnTo>
                    <a:pt x="9861" y="20925"/>
                  </a:lnTo>
                  <a:lnTo>
                    <a:pt x="9597" y="20925"/>
                  </a:lnTo>
                  <a:lnTo>
                    <a:pt x="8987" y="21600"/>
                  </a:lnTo>
                  <a:lnTo>
                    <a:pt x="8500" y="20588"/>
                  </a:lnTo>
                  <a:lnTo>
                    <a:pt x="7962" y="21600"/>
                  </a:lnTo>
                  <a:lnTo>
                    <a:pt x="7515" y="20925"/>
                  </a:lnTo>
                  <a:lnTo>
                    <a:pt x="7027" y="21600"/>
                  </a:lnTo>
                  <a:lnTo>
                    <a:pt x="6621" y="20925"/>
                  </a:lnTo>
                  <a:lnTo>
                    <a:pt x="6184" y="20588"/>
                  </a:lnTo>
                  <a:lnTo>
                    <a:pt x="5778" y="20925"/>
                  </a:lnTo>
                  <a:lnTo>
                    <a:pt x="4377" y="20925"/>
                  </a:lnTo>
                  <a:lnTo>
                    <a:pt x="4072" y="21263"/>
                  </a:lnTo>
                  <a:lnTo>
                    <a:pt x="3158" y="20925"/>
                  </a:lnTo>
                  <a:lnTo>
                    <a:pt x="2600" y="20925"/>
                  </a:lnTo>
                  <a:lnTo>
                    <a:pt x="1046" y="20588"/>
                  </a:lnTo>
                  <a:lnTo>
                    <a:pt x="193" y="20588"/>
                  </a:lnTo>
                  <a:lnTo>
                    <a:pt x="41" y="18900"/>
                  </a:lnTo>
                  <a:lnTo>
                    <a:pt x="10" y="16538"/>
                  </a:lnTo>
                  <a:lnTo>
                    <a:pt x="0" y="13838"/>
                  </a:lnTo>
                  <a:lnTo>
                    <a:pt x="0" y="10800"/>
                  </a:lnTo>
                </a:path>
              </a:pathLst>
            </a:custGeom>
            <a:solidFill>
              <a:srgbClr val="000066"/>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grpSp>
      <p:sp>
        <p:nvSpPr>
          <p:cNvPr id="2783" name="Title Text"/>
          <p:cNvSpPr txBox="1">
            <a:spLocks noGrp="1"/>
          </p:cNvSpPr>
          <p:nvPr>
            <p:ph type="title"/>
          </p:nvPr>
        </p:nvSpPr>
        <p:spPr>
          <a:xfrm>
            <a:off x="134937" y="889000"/>
            <a:ext cx="8885238" cy="1155700"/>
          </a:xfrm>
          <a:prstGeom prst="rect">
            <a:avLst/>
          </a:prstGeom>
        </p:spPr>
        <p:txBody>
          <a:bodyPr lIns="46037" tIns="46037" rIns="46037" bIns="46037"/>
          <a:lstStyle>
            <a:lvl1pPr>
              <a:defRPr b="1">
                <a:solidFill>
                  <a:srgbClr val="FFFFCC"/>
                </a:solidFill>
                <a:effectLst>
                  <a:outerShdw blurRad="38100" dist="38100" dir="2700000" rotWithShape="0">
                    <a:srgbClr val="000000">
                      <a:alpha val="43137"/>
                    </a:srgbClr>
                  </a:outerShdw>
                </a:effectLst>
              </a:defRPr>
            </a:lvl1pPr>
          </a:lstStyle>
          <a:p>
            <a:r>
              <a:t>Title Text</a:t>
            </a:r>
          </a:p>
        </p:txBody>
      </p:sp>
      <p:sp>
        <p:nvSpPr>
          <p:cNvPr id="2784" name="Slide Number"/>
          <p:cNvSpPr txBox="1">
            <a:spLocks noGrp="1"/>
          </p:cNvSpPr>
          <p:nvPr>
            <p:ph type="sldNum" sz="quarter" idx="2"/>
          </p:nvPr>
        </p:nvSpPr>
        <p:spPr>
          <a:prstGeom prst="rect">
            <a:avLst/>
          </a:prstGeom>
        </p:spPr>
        <p:txBody>
          <a:bodyPr/>
          <a:lstStyle>
            <a:lvl1pPr>
              <a:defRPr>
                <a:solidFill>
                  <a:srgbClr val="FFFFCC"/>
                </a:solidFill>
              </a:defRPr>
            </a:lvl1pPr>
          </a:lstStyle>
          <a:p>
            <a:fld id="{86CB4B4D-7CA3-9044-876B-883B54F8677D}" type="slidenum">
              <a:t>‹#›</a:t>
            </a:fld>
            <a:endParaRPr/>
          </a:p>
        </p:txBody>
      </p:sp>
    </p:spTree>
    <p:extLst>
      <p:ext uri="{BB962C8B-B14F-4D97-AF65-F5344CB8AC3E}">
        <p14:creationId xmlns:p14="http://schemas.microsoft.com/office/powerpoint/2010/main" val="2450199733"/>
      </p:ext>
    </p:extLst>
  </p:cSld>
  <p:clrMapOvr>
    <a:masterClrMapping/>
  </p:clrMapOvr>
  <p:transition spd="med"/>
</p:sldLayout>
</file>

<file path=ppt/slideLayouts/slideLayout1052.xml><?xml version="1.0" encoding="utf-8"?>
<p:sldLayout xmlns:a="http://schemas.openxmlformats.org/drawingml/2006/main" xmlns:r="http://schemas.openxmlformats.org/officeDocument/2006/relationships" xmlns:p="http://schemas.openxmlformats.org/presentationml/2006/main" type="tx">
  <p:cSld name="27_Blank">
    <p:bg>
      <p:bgPr>
        <a:gradFill flip="none" rotWithShape="1">
          <a:gsLst>
            <a:gs pos="0">
              <a:srgbClr val="6B2300"/>
            </a:gs>
            <a:gs pos="100000">
              <a:srgbClr val="000066"/>
            </a:gs>
          </a:gsLst>
          <a:lin ang="5400000" scaled="0"/>
        </a:gradFill>
        <a:effectLst/>
      </p:bgPr>
    </p:bg>
    <p:spTree>
      <p:nvGrpSpPr>
        <p:cNvPr id="1" name=""/>
        <p:cNvGrpSpPr/>
        <p:nvPr/>
      </p:nvGrpSpPr>
      <p:grpSpPr>
        <a:xfrm>
          <a:off x="0" y="0"/>
          <a:ext cx="0" cy="0"/>
          <a:chOff x="0" y="0"/>
          <a:chExt cx="0" cy="0"/>
        </a:xfrm>
      </p:grpSpPr>
      <p:sp>
        <p:nvSpPr>
          <p:cNvPr id="2791" name="Freeform 7"/>
          <p:cNvSpPr/>
          <p:nvPr/>
        </p:nvSpPr>
        <p:spPr>
          <a:xfrm>
            <a:off x="3587750" y="53974"/>
            <a:ext cx="1981201" cy="652464"/>
          </a:xfrm>
          <a:custGeom>
            <a:avLst/>
            <a:gdLst/>
            <a:ahLst/>
            <a:cxnLst>
              <a:cxn ang="0">
                <a:pos x="wd2" y="hd2"/>
              </a:cxn>
              <a:cxn ang="5400000">
                <a:pos x="wd2" y="hd2"/>
              </a:cxn>
              <a:cxn ang="10800000">
                <a:pos x="wd2" y="hd2"/>
              </a:cxn>
              <a:cxn ang="16200000">
                <a:pos x="wd2" y="hd2"/>
              </a:cxn>
            </a:cxnLst>
            <a:rect l="0" t="0" r="r" b="b"/>
            <a:pathLst>
              <a:path w="21600" h="21600" extrusionOk="0">
                <a:moveTo>
                  <a:pt x="277" y="3521"/>
                </a:moveTo>
                <a:lnTo>
                  <a:pt x="450" y="3258"/>
                </a:lnTo>
                <a:lnTo>
                  <a:pt x="7823" y="3258"/>
                </a:lnTo>
                <a:lnTo>
                  <a:pt x="8360" y="2102"/>
                </a:lnTo>
                <a:lnTo>
                  <a:pt x="8740" y="1419"/>
                </a:lnTo>
                <a:lnTo>
                  <a:pt x="9104" y="893"/>
                </a:lnTo>
                <a:lnTo>
                  <a:pt x="10004" y="263"/>
                </a:lnTo>
                <a:lnTo>
                  <a:pt x="10471" y="105"/>
                </a:lnTo>
                <a:lnTo>
                  <a:pt x="11060" y="0"/>
                </a:lnTo>
                <a:lnTo>
                  <a:pt x="11735" y="263"/>
                </a:lnTo>
                <a:lnTo>
                  <a:pt x="12358" y="788"/>
                </a:lnTo>
                <a:lnTo>
                  <a:pt x="12808" y="1419"/>
                </a:lnTo>
                <a:lnTo>
                  <a:pt x="13292" y="2102"/>
                </a:lnTo>
                <a:lnTo>
                  <a:pt x="13604" y="2680"/>
                </a:lnTo>
                <a:lnTo>
                  <a:pt x="13881" y="3364"/>
                </a:lnTo>
                <a:lnTo>
                  <a:pt x="20925" y="3258"/>
                </a:lnTo>
                <a:lnTo>
                  <a:pt x="21167" y="3469"/>
                </a:lnTo>
                <a:lnTo>
                  <a:pt x="21340" y="3836"/>
                </a:lnTo>
                <a:lnTo>
                  <a:pt x="21496" y="4782"/>
                </a:lnTo>
                <a:lnTo>
                  <a:pt x="21565" y="5886"/>
                </a:lnTo>
                <a:lnTo>
                  <a:pt x="21600" y="7200"/>
                </a:lnTo>
                <a:lnTo>
                  <a:pt x="21600" y="18342"/>
                </a:lnTo>
                <a:lnTo>
                  <a:pt x="14002" y="18394"/>
                </a:lnTo>
                <a:lnTo>
                  <a:pt x="12115" y="21495"/>
                </a:lnTo>
                <a:lnTo>
                  <a:pt x="9052" y="21600"/>
                </a:lnTo>
                <a:lnTo>
                  <a:pt x="7563" y="18184"/>
                </a:lnTo>
                <a:lnTo>
                  <a:pt x="796" y="18342"/>
                </a:lnTo>
                <a:lnTo>
                  <a:pt x="0" y="18342"/>
                </a:lnTo>
                <a:lnTo>
                  <a:pt x="0" y="6464"/>
                </a:lnTo>
                <a:lnTo>
                  <a:pt x="87" y="4940"/>
                </a:lnTo>
                <a:lnTo>
                  <a:pt x="156" y="4204"/>
                </a:lnTo>
                <a:lnTo>
                  <a:pt x="277" y="3521"/>
                </a:lnTo>
              </a:path>
            </a:pathLst>
          </a:custGeom>
          <a:gradFill>
            <a:gsLst>
              <a:gs pos="0">
                <a:srgbClr val="00CCFF"/>
              </a:gs>
              <a:gs pos="50000">
                <a:schemeClr val="accent3">
                  <a:lumOff val="44000"/>
                </a:schemeClr>
              </a:gs>
              <a:gs pos="100000">
                <a:srgbClr val="00CCFF"/>
              </a:gs>
            </a:gsLst>
          </a:gradFill>
          <a:ln w="12700">
            <a:miter lim="400000"/>
          </a:ln>
        </p:spPr>
        <p:txBody>
          <a:bodyPr lIns="45719" rIns="45719"/>
          <a:lstStyle/>
          <a:p>
            <a:pPr>
              <a:defRPr>
                <a:solidFill>
                  <a:srgbClr val="FFFFCC"/>
                </a:solidFill>
              </a:defRPr>
            </a:pPr>
            <a:endParaRPr/>
          </a:p>
        </p:txBody>
      </p:sp>
      <p:sp>
        <p:nvSpPr>
          <p:cNvPr id="2792" name="Oval 8"/>
          <p:cNvSpPr/>
          <p:nvPr/>
        </p:nvSpPr>
        <p:spPr>
          <a:xfrm>
            <a:off x="4205287" y="61913"/>
            <a:ext cx="766763" cy="673101"/>
          </a:xfrm>
          <a:prstGeom prst="ellipse">
            <a:avLst/>
          </a:prstGeom>
          <a:gradFill>
            <a:gsLst>
              <a:gs pos="0">
                <a:srgbClr val="00CCFF"/>
              </a:gs>
              <a:gs pos="100000">
                <a:schemeClr val="accent3">
                  <a:lumOff val="44000"/>
                </a:schemeClr>
              </a:gs>
            </a:gsLst>
            <a:path path="circle">
              <a:fillToRect l="37721" t="-19636" r="62278" b="119636"/>
            </a:path>
          </a:gradFill>
          <a:ln w="12700">
            <a:miter lim="400000"/>
          </a:ln>
        </p:spPr>
        <p:txBody>
          <a:bodyPr lIns="45719" rIns="45719"/>
          <a:lstStyle/>
          <a:p>
            <a:pPr>
              <a:defRPr>
                <a:solidFill>
                  <a:srgbClr val="FFFFCC"/>
                </a:solidFill>
              </a:defRPr>
            </a:pPr>
            <a:endParaRPr/>
          </a:p>
        </p:txBody>
      </p:sp>
      <p:sp>
        <p:nvSpPr>
          <p:cNvPr id="2793" name="Freeform 9"/>
          <p:cNvSpPr/>
          <p:nvPr/>
        </p:nvSpPr>
        <p:spPr>
          <a:xfrm>
            <a:off x="3586162" y="452437"/>
            <a:ext cx="1982789" cy="303214"/>
          </a:xfrm>
          <a:custGeom>
            <a:avLst/>
            <a:gdLst/>
            <a:ahLst/>
            <a:cxnLst>
              <a:cxn ang="0">
                <a:pos x="wd2" y="hd2"/>
              </a:cxn>
              <a:cxn ang="5400000">
                <a:pos x="wd2" y="hd2"/>
              </a:cxn>
              <a:cxn ang="10800000">
                <a:pos x="wd2" y="hd2"/>
              </a:cxn>
              <a:cxn ang="16200000">
                <a:pos x="wd2" y="hd2"/>
              </a:cxn>
            </a:cxnLst>
            <a:rect l="0" t="0" r="r" b="b"/>
            <a:pathLst>
              <a:path w="21600" h="21600" extrusionOk="0">
                <a:moveTo>
                  <a:pt x="744" y="4297"/>
                </a:moveTo>
                <a:lnTo>
                  <a:pt x="1038" y="4750"/>
                </a:lnTo>
                <a:lnTo>
                  <a:pt x="1366" y="4297"/>
                </a:lnTo>
                <a:lnTo>
                  <a:pt x="1695" y="4750"/>
                </a:lnTo>
                <a:lnTo>
                  <a:pt x="1937" y="6107"/>
                </a:lnTo>
                <a:lnTo>
                  <a:pt x="2214" y="7125"/>
                </a:lnTo>
                <a:lnTo>
                  <a:pt x="2663" y="6220"/>
                </a:lnTo>
                <a:lnTo>
                  <a:pt x="3044" y="5768"/>
                </a:lnTo>
                <a:lnTo>
                  <a:pt x="3597" y="5768"/>
                </a:lnTo>
                <a:lnTo>
                  <a:pt x="3995" y="5089"/>
                </a:lnTo>
                <a:lnTo>
                  <a:pt x="4341" y="5654"/>
                </a:lnTo>
                <a:lnTo>
                  <a:pt x="4652" y="6446"/>
                </a:lnTo>
                <a:lnTo>
                  <a:pt x="4929" y="6785"/>
                </a:lnTo>
                <a:lnTo>
                  <a:pt x="5378" y="5768"/>
                </a:lnTo>
                <a:lnTo>
                  <a:pt x="5845" y="5768"/>
                </a:lnTo>
                <a:lnTo>
                  <a:pt x="6537" y="6107"/>
                </a:lnTo>
                <a:lnTo>
                  <a:pt x="6814" y="7464"/>
                </a:lnTo>
                <a:lnTo>
                  <a:pt x="7263" y="7125"/>
                </a:lnTo>
                <a:lnTo>
                  <a:pt x="7903" y="6785"/>
                </a:lnTo>
                <a:lnTo>
                  <a:pt x="8353" y="9047"/>
                </a:lnTo>
                <a:lnTo>
                  <a:pt x="8612" y="9499"/>
                </a:lnTo>
                <a:lnTo>
                  <a:pt x="8872" y="11196"/>
                </a:lnTo>
                <a:lnTo>
                  <a:pt x="9010" y="13684"/>
                </a:lnTo>
                <a:lnTo>
                  <a:pt x="9269" y="14702"/>
                </a:lnTo>
                <a:lnTo>
                  <a:pt x="9598" y="14702"/>
                </a:lnTo>
                <a:lnTo>
                  <a:pt x="9996" y="14588"/>
                </a:lnTo>
                <a:lnTo>
                  <a:pt x="10394" y="14702"/>
                </a:lnTo>
                <a:lnTo>
                  <a:pt x="10670" y="15719"/>
                </a:lnTo>
                <a:lnTo>
                  <a:pt x="10895" y="14928"/>
                </a:lnTo>
                <a:lnTo>
                  <a:pt x="11258" y="14815"/>
                </a:lnTo>
                <a:lnTo>
                  <a:pt x="11621" y="13345"/>
                </a:lnTo>
                <a:lnTo>
                  <a:pt x="11898" y="13684"/>
                </a:lnTo>
                <a:lnTo>
                  <a:pt x="12382" y="13231"/>
                </a:lnTo>
                <a:lnTo>
                  <a:pt x="12590" y="11422"/>
                </a:lnTo>
                <a:lnTo>
                  <a:pt x="13161" y="9952"/>
                </a:lnTo>
                <a:lnTo>
                  <a:pt x="13299" y="7690"/>
                </a:lnTo>
                <a:lnTo>
                  <a:pt x="13593" y="6559"/>
                </a:lnTo>
                <a:lnTo>
                  <a:pt x="14077" y="5881"/>
                </a:lnTo>
                <a:lnTo>
                  <a:pt x="14337" y="6785"/>
                </a:lnTo>
                <a:lnTo>
                  <a:pt x="14596" y="6333"/>
                </a:lnTo>
                <a:lnTo>
                  <a:pt x="14907" y="7125"/>
                </a:lnTo>
                <a:lnTo>
                  <a:pt x="15236" y="6446"/>
                </a:lnTo>
                <a:lnTo>
                  <a:pt x="15858" y="7125"/>
                </a:lnTo>
                <a:lnTo>
                  <a:pt x="16135" y="7803"/>
                </a:lnTo>
                <a:lnTo>
                  <a:pt x="16446" y="5994"/>
                </a:lnTo>
                <a:lnTo>
                  <a:pt x="16654" y="5768"/>
                </a:lnTo>
                <a:lnTo>
                  <a:pt x="16896" y="6446"/>
                </a:lnTo>
                <a:lnTo>
                  <a:pt x="17104" y="6220"/>
                </a:lnTo>
                <a:lnTo>
                  <a:pt x="17398" y="4297"/>
                </a:lnTo>
                <a:lnTo>
                  <a:pt x="17899" y="3732"/>
                </a:lnTo>
                <a:lnTo>
                  <a:pt x="18141" y="3958"/>
                </a:lnTo>
                <a:lnTo>
                  <a:pt x="18383" y="3958"/>
                </a:lnTo>
                <a:lnTo>
                  <a:pt x="18747" y="1696"/>
                </a:lnTo>
                <a:lnTo>
                  <a:pt x="18954" y="679"/>
                </a:lnTo>
                <a:lnTo>
                  <a:pt x="19231" y="1131"/>
                </a:lnTo>
                <a:lnTo>
                  <a:pt x="19542" y="3619"/>
                </a:lnTo>
                <a:lnTo>
                  <a:pt x="19853" y="2036"/>
                </a:lnTo>
                <a:lnTo>
                  <a:pt x="20130" y="0"/>
                </a:lnTo>
                <a:lnTo>
                  <a:pt x="20389" y="113"/>
                </a:lnTo>
                <a:lnTo>
                  <a:pt x="20666" y="4297"/>
                </a:lnTo>
                <a:lnTo>
                  <a:pt x="20908" y="3619"/>
                </a:lnTo>
                <a:lnTo>
                  <a:pt x="21220" y="1809"/>
                </a:lnTo>
                <a:lnTo>
                  <a:pt x="21462" y="1809"/>
                </a:lnTo>
                <a:lnTo>
                  <a:pt x="21600" y="3166"/>
                </a:lnTo>
                <a:lnTo>
                  <a:pt x="21600" y="13797"/>
                </a:lnTo>
                <a:lnTo>
                  <a:pt x="14216" y="16285"/>
                </a:lnTo>
                <a:lnTo>
                  <a:pt x="11967" y="20695"/>
                </a:lnTo>
                <a:lnTo>
                  <a:pt x="9736" y="21600"/>
                </a:lnTo>
                <a:lnTo>
                  <a:pt x="8630" y="17642"/>
                </a:lnTo>
                <a:lnTo>
                  <a:pt x="7627" y="11083"/>
                </a:lnTo>
                <a:lnTo>
                  <a:pt x="0" y="9952"/>
                </a:lnTo>
                <a:lnTo>
                  <a:pt x="0" y="2149"/>
                </a:lnTo>
                <a:lnTo>
                  <a:pt x="121" y="3393"/>
                </a:lnTo>
                <a:lnTo>
                  <a:pt x="311" y="3732"/>
                </a:lnTo>
                <a:lnTo>
                  <a:pt x="553" y="3845"/>
                </a:lnTo>
                <a:lnTo>
                  <a:pt x="744" y="4297"/>
                </a:lnTo>
              </a:path>
            </a:pathLst>
          </a:custGeom>
          <a:solidFill>
            <a:srgbClr val="003300"/>
          </a:solidFill>
          <a:ln w="12700">
            <a:miter lim="400000"/>
          </a:ln>
        </p:spPr>
        <p:txBody>
          <a:bodyPr lIns="45719" rIns="45719"/>
          <a:lstStyle/>
          <a:p>
            <a:pPr>
              <a:defRPr>
                <a:solidFill>
                  <a:srgbClr val="FFFFCC"/>
                </a:solidFill>
              </a:defRPr>
            </a:pPr>
            <a:endParaRPr/>
          </a:p>
        </p:txBody>
      </p:sp>
      <p:sp>
        <p:nvSpPr>
          <p:cNvPr id="2794" name="Freeform 10"/>
          <p:cNvSpPr/>
          <p:nvPr/>
        </p:nvSpPr>
        <p:spPr>
          <a:xfrm>
            <a:off x="3586162" y="508000"/>
            <a:ext cx="1982789" cy="304801"/>
          </a:xfrm>
          <a:custGeom>
            <a:avLst/>
            <a:gdLst/>
            <a:ahLst/>
            <a:cxnLst>
              <a:cxn ang="0">
                <a:pos x="wd2" y="hd2"/>
              </a:cxn>
              <a:cxn ang="5400000">
                <a:pos x="wd2" y="hd2"/>
              </a:cxn>
              <a:cxn ang="10800000">
                <a:pos x="wd2" y="hd2"/>
              </a:cxn>
              <a:cxn ang="16200000">
                <a:pos x="wd2" y="hd2"/>
              </a:cxn>
            </a:cxnLst>
            <a:rect l="0" t="0" r="r" b="b"/>
            <a:pathLst>
              <a:path w="21600" h="21600" extrusionOk="0">
                <a:moveTo>
                  <a:pt x="277" y="13725"/>
                </a:moveTo>
                <a:lnTo>
                  <a:pt x="450" y="14063"/>
                </a:lnTo>
                <a:lnTo>
                  <a:pt x="7782" y="14063"/>
                </a:lnTo>
                <a:lnTo>
                  <a:pt x="7921" y="15188"/>
                </a:lnTo>
                <a:lnTo>
                  <a:pt x="8422" y="17438"/>
                </a:lnTo>
                <a:lnTo>
                  <a:pt x="8837" y="18675"/>
                </a:lnTo>
                <a:lnTo>
                  <a:pt x="9200" y="19688"/>
                </a:lnTo>
                <a:lnTo>
                  <a:pt x="9667" y="20700"/>
                </a:lnTo>
                <a:lnTo>
                  <a:pt x="10151" y="21150"/>
                </a:lnTo>
                <a:lnTo>
                  <a:pt x="10912" y="21600"/>
                </a:lnTo>
                <a:lnTo>
                  <a:pt x="11621" y="21150"/>
                </a:lnTo>
                <a:lnTo>
                  <a:pt x="12503" y="20025"/>
                </a:lnTo>
                <a:lnTo>
                  <a:pt x="13299" y="17775"/>
                </a:lnTo>
                <a:lnTo>
                  <a:pt x="13783" y="15413"/>
                </a:lnTo>
                <a:lnTo>
                  <a:pt x="14025" y="14063"/>
                </a:lnTo>
                <a:lnTo>
                  <a:pt x="20926" y="14063"/>
                </a:lnTo>
                <a:lnTo>
                  <a:pt x="21168" y="13950"/>
                </a:lnTo>
                <a:lnTo>
                  <a:pt x="21341" y="13613"/>
                </a:lnTo>
                <a:lnTo>
                  <a:pt x="21496" y="12825"/>
                </a:lnTo>
                <a:lnTo>
                  <a:pt x="21565" y="11925"/>
                </a:lnTo>
                <a:lnTo>
                  <a:pt x="21600" y="10800"/>
                </a:lnTo>
                <a:lnTo>
                  <a:pt x="21600" y="1575"/>
                </a:lnTo>
                <a:lnTo>
                  <a:pt x="21410" y="0"/>
                </a:lnTo>
                <a:lnTo>
                  <a:pt x="21306" y="450"/>
                </a:lnTo>
                <a:lnTo>
                  <a:pt x="21220" y="2025"/>
                </a:lnTo>
                <a:lnTo>
                  <a:pt x="21150" y="3825"/>
                </a:lnTo>
                <a:lnTo>
                  <a:pt x="21064" y="3712"/>
                </a:lnTo>
                <a:lnTo>
                  <a:pt x="20943" y="3600"/>
                </a:lnTo>
                <a:lnTo>
                  <a:pt x="20683" y="2700"/>
                </a:lnTo>
                <a:lnTo>
                  <a:pt x="20510" y="1912"/>
                </a:lnTo>
                <a:lnTo>
                  <a:pt x="20234" y="1575"/>
                </a:lnTo>
                <a:lnTo>
                  <a:pt x="19940" y="2362"/>
                </a:lnTo>
                <a:lnTo>
                  <a:pt x="19680" y="3712"/>
                </a:lnTo>
                <a:lnTo>
                  <a:pt x="19473" y="2812"/>
                </a:lnTo>
                <a:lnTo>
                  <a:pt x="19317" y="2700"/>
                </a:lnTo>
                <a:lnTo>
                  <a:pt x="19075" y="1912"/>
                </a:lnTo>
                <a:lnTo>
                  <a:pt x="18833" y="2137"/>
                </a:lnTo>
                <a:lnTo>
                  <a:pt x="18660" y="3037"/>
                </a:lnTo>
                <a:lnTo>
                  <a:pt x="18574" y="4275"/>
                </a:lnTo>
                <a:lnTo>
                  <a:pt x="18383" y="3712"/>
                </a:lnTo>
                <a:lnTo>
                  <a:pt x="18089" y="3712"/>
                </a:lnTo>
                <a:lnTo>
                  <a:pt x="17726" y="3150"/>
                </a:lnTo>
                <a:lnTo>
                  <a:pt x="17415" y="4275"/>
                </a:lnTo>
                <a:lnTo>
                  <a:pt x="17121" y="2700"/>
                </a:lnTo>
                <a:lnTo>
                  <a:pt x="16758" y="3712"/>
                </a:lnTo>
                <a:lnTo>
                  <a:pt x="16412" y="6187"/>
                </a:lnTo>
                <a:lnTo>
                  <a:pt x="16118" y="5287"/>
                </a:lnTo>
                <a:lnTo>
                  <a:pt x="15858" y="4387"/>
                </a:lnTo>
                <a:lnTo>
                  <a:pt x="15582" y="3825"/>
                </a:lnTo>
                <a:lnTo>
                  <a:pt x="15219" y="4275"/>
                </a:lnTo>
                <a:lnTo>
                  <a:pt x="14648" y="4950"/>
                </a:lnTo>
                <a:lnTo>
                  <a:pt x="14146" y="4162"/>
                </a:lnTo>
                <a:lnTo>
                  <a:pt x="13956" y="4837"/>
                </a:lnTo>
                <a:lnTo>
                  <a:pt x="13731" y="6412"/>
                </a:lnTo>
                <a:lnTo>
                  <a:pt x="13541" y="9112"/>
                </a:lnTo>
                <a:lnTo>
                  <a:pt x="13334" y="10462"/>
                </a:lnTo>
                <a:lnTo>
                  <a:pt x="13230" y="12488"/>
                </a:lnTo>
                <a:lnTo>
                  <a:pt x="13005" y="13275"/>
                </a:lnTo>
                <a:lnTo>
                  <a:pt x="12607" y="13725"/>
                </a:lnTo>
                <a:lnTo>
                  <a:pt x="12158" y="13950"/>
                </a:lnTo>
                <a:lnTo>
                  <a:pt x="12054" y="14850"/>
                </a:lnTo>
                <a:lnTo>
                  <a:pt x="11466" y="14625"/>
                </a:lnTo>
                <a:lnTo>
                  <a:pt x="10964" y="15413"/>
                </a:lnTo>
                <a:lnTo>
                  <a:pt x="10463" y="15300"/>
                </a:lnTo>
                <a:lnTo>
                  <a:pt x="9615" y="16313"/>
                </a:lnTo>
                <a:lnTo>
                  <a:pt x="9148" y="13725"/>
                </a:lnTo>
                <a:lnTo>
                  <a:pt x="8630" y="13050"/>
                </a:lnTo>
                <a:lnTo>
                  <a:pt x="8094" y="8550"/>
                </a:lnTo>
                <a:lnTo>
                  <a:pt x="7851" y="6412"/>
                </a:lnTo>
                <a:lnTo>
                  <a:pt x="7592" y="5850"/>
                </a:lnTo>
                <a:lnTo>
                  <a:pt x="6900" y="5287"/>
                </a:lnTo>
                <a:lnTo>
                  <a:pt x="6347" y="4725"/>
                </a:lnTo>
                <a:lnTo>
                  <a:pt x="5742" y="3712"/>
                </a:lnTo>
                <a:lnTo>
                  <a:pt x="5171" y="4725"/>
                </a:lnTo>
                <a:lnTo>
                  <a:pt x="4531" y="2700"/>
                </a:lnTo>
                <a:lnTo>
                  <a:pt x="4029" y="2700"/>
                </a:lnTo>
                <a:lnTo>
                  <a:pt x="3701" y="3937"/>
                </a:lnTo>
                <a:lnTo>
                  <a:pt x="3493" y="2925"/>
                </a:lnTo>
                <a:lnTo>
                  <a:pt x="3217" y="3600"/>
                </a:lnTo>
                <a:lnTo>
                  <a:pt x="2853" y="3712"/>
                </a:lnTo>
                <a:lnTo>
                  <a:pt x="2508" y="4162"/>
                </a:lnTo>
                <a:lnTo>
                  <a:pt x="2110" y="4950"/>
                </a:lnTo>
                <a:lnTo>
                  <a:pt x="1764" y="3937"/>
                </a:lnTo>
                <a:lnTo>
                  <a:pt x="1418" y="4500"/>
                </a:lnTo>
                <a:lnTo>
                  <a:pt x="986" y="4837"/>
                </a:lnTo>
                <a:lnTo>
                  <a:pt x="709" y="4500"/>
                </a:lnTo>
                <a:lnTo>
                  <a:pt x="190" y="4275"/>
                </a:lnTo>
                <a:lnTo>
                  <a:pt x="0" y="5287"/>
                </a:lnTo>
                <a:lnTo>
                  <a:pt x="17" y="8325"/>
                </a:lnTo>
                <a:lnTo>
                  <a:pt x="52" y="11025"/>
                </a:lnTo>
                <a:lnTo>
                  <a:pt x="156" y="13275"/>
                </a:lnTo>
                <a:lnTo>
                  <a:pt x="277" y="13725"/>
                </a:lnTo>
              </a:path>
            </a:pathLst>
          </a:custGeom>
          <a:gradFill>
            <a:gsLst>
              <a:gs pos="0">
                <a:srgbClr val="CC6600"/>
              </a:gs>
              <a:gs pos="100000">
                <a:srgbClr val="000000"/>
              </a:gs>
            </a:gsLst>
            <a:lin ang="5400000"/>
          </a:gradFill>
          <a:ln w="12700">
            <a:miter lim="400000"/>
          </a:ln>
        </p:spPr>
        <p:txBody>
          <a:bodyPr lIns="45719" rIns="45719"/>
          <a:lstStyle/>
          <a:p>
            <a:pPr>
              <a:defRPr>
                <a:solidFill>
                  <a:srgbClr val="FFFFCC"/>
                </a:solidFill>
              </a:defRPr>
            </a:pPr>
            <a:endParaRPr/>
          </a:p>
        </p:txBody>
      </p:sp>
      <p:sp>
        <p:nvSpPr>
          <p:cNvPr id="2795" name="Freeform 11"/>
          <p:cNvSpPr/>
          <p:nvPr/>
        </p:nvSpPr>
        <p:spPr>
          <a:xfrm>
            <a:off x="3598862" y="557212"/>
            <a:ext cx="1946276" cy="227014"/>
          </a:xfrm>
          <a:custGeom>
            <a:avLst/>
            <a:gdLst/>
            <a:ahLst/>
            <a:cxnLst>
              <a:cxn ang="0">
                <a:pos x="wd2" y="hd2"/>
              </a:cxn>
              <a:cxn ang="5400000">
                <a:pos x="wd2" y="hd2"/>
              </a:cxn>
              <a:cxn ang="10800000">
                <a:pos x="wd2" y="hd2"/>
              </a:cxn>
              <a:cxn ang="16200000">
                <a:pos x="wd2" y="hd2"/>
              </a:cxn>
            </a:cxnLst>
            <a:rect l="0" t="0" r="r" b="b"/>
            <a:pathLst>
              <a:path w="21600" h="21600" extrusionOk="0">
                <a:moveTo>
                  <a:pt x="5973" y="7250"/>
                </a:moveTo>
                <a:lnTo>
                  <a:pt x="5303" y="6797"/>
                </a:lnTo>
                <a:lnTo>
                  <a:pt x="4634" y="7552"/>
                </a:lnTo>
                <a:lnTo>
                  <a:pt x="3858" y="7552"/>
                </a:lnTo>
                <a:lnTo>
                  <a:pt x="2837" y="7250"/>
                </a:lnTo>
                <a:lnTo>
                  <a:pt x="1145" y="7703"/>
                </a:lnTo>
                <a:lnTo>
                  <a:pt x="705" y="7401"/>
                </a:lnTo>
                <a:lnTo>
                  <a:pt x="282" y="7703"/>
                </a:lnTo>
                <a:lnTo>
                  <a:pt x="141" y="5438"/>
                </a:lnTo>
                <a:lnTo>
                  <a:pt x="18" y="3625"/>
                </a:lnTo>
                <a:lnTo>
                  <a:pt x="0" y="6948"/>
                </a:lnTo>
                <a:lnTo>
                  <a:pt x="141" y="10120"/>
                </a:lnTo>
                <a:lnTo>
                  <a:pt x="810" y="9667"/>
                </a:lnTo>
                <a:lnTo>
                  <a:pt x="1427" y="9365"/>
                </a:lnTo>
                <a:lnTo>
                  <a:pt x="1815" y="9516"/>
                </a:lnTo>
                <a:lnTo>
                  <a:pt x="2149" y="9667"/>
                </a:lnTo>
                <a:lnTo>
                  <a:pt x="2361" y="9818"/>
                </a:lnTo>
                <a:lnTo>
                  <a:pt x="2995" y="9667"/>
                </a:lnTo>
                <a:lnTo>
                  <a:pt x="3594" y="10271"/>
                </a:lnTo>
                <a:lnTo>
                  <a:pt x="5004" y="9667"/>
                </a:lnTo>
                <a:lnTo>
                  <a:pt x="6008" y="9516"/>
                </a:lnTo>
                <a:lnTo>
                  <a:pt x="6854" y="9667"/>
                </a:lnTo>
                <a:lnTo>
                  <a:pt x="7752" y="9667"/>
                </a:lnTo>
                <a:lnTo>
                  <a:pt x="8192" y="13897"/>
                </a:lnTo>
                <a:lnTo>
                  <a:pt x="8545" y="15860"/>
                </a:lnTo>
                <a:lnTo>
                  <a:pt x="9285" y="19787"/>
                </a:lnTo>
                <a:lnTo>
                  <a:pt x="9831" y="20543"/>
                </a:lnTo>
                <a:lnTo>
                  <a:pt x="10500" y="21600"/>
                </a:lnTo>
                <a:lnTo>
                  <a:pt x="11311" y="21600"/>
                </a:lnTo>
                <a:lnTo>
                  <a:pt x="12051" y="20694"/>
                </a:lnTo>
                <a:lnTo>
                  <a:pt x="12826" y="18277"/>
                </a:lnTo>
                <a:lnTo>
                  <a:pt x="13390" y="16011"/>
                </a:lnTo>
                <a:lnTo>
                  <a:pt x="13848" y="12386"/>
                </a:lnTo>
                <a:lnTo>
                  <a:pt x="14200" y="10876"/>
                </a:lnTo>
                <a:lnTo>
                  <a:pt x="14570" y="10120"/>
                </a:lnTo>
                <a:lnTo>
                  <a:pt x="15451" y="11178"/>
                </a:lnTo>
                <a:lnTo>
                  <a:pt x="16508" y="10271"/>
                </a:lnTo>
                <a:lnTo>
                  <a:pt x="17530" y="10422"/>
                </a:lnTo>
                <a:lnTo>
                  <a:pt x="17988" y="10120"/>
                </a:lnTo>
                <a:lnTo>
                  <a:pt x="18869" y="10573"/>
                </a:lnTo>
                <a:lnTo>
                  <a:pt x="19697" y="10120"/>
                </a:lnTo>
                <a:lnTo>
                  <a:pt x="20437" y="10876"/>
                </a:lnTo>
                <a:lnTo>
                  <a:pt x="21336" y="10422"/>
                </a:lnTo>
                <a:lnTo>
                  <a:pt x="21547" y="8459"/>
                </a:lnTo>
                <a:lnTo>
                  <a:pt x="21600" y="5136"/>
                </a:lnTo>
                <a:lnTo>
                  <a:pt x="21565" y="0"/>
                </a:lnTo>
                <a:lnTo>
                  <a:pt x="21336" y="5589"/>
                </a:lnTo>
                <a:lnTo>
                  <a:pt x="21212" y="8308"/>
                </a:lnTo>
                <a:lnTo>
                  <a:pt x="20631" y="8912"/>
                </a:lnTo>
                <a:lnTo>
                  <a:pt x="19592" y="8761"/>
                </a:lnTo>
                <a:lnTo>
                  <a:pt x="18746" y="8459"/>
                </a:lnTo>
                <a:lnTo>
                  <a:pt x="17319" y="8157"/>
                </a:lnTo>
                <a:lnTo>
                  <a:pt x="16579" y="8761"/>
                </a:lnTo>
                <a:lnTo>
                  <a:pt x="15592" y="8459"/>
                </a:lnTo>
                <a:lnTo>
                  <a:pt x="14993" y="9365"/>
                </a:lnTo>
                <a:lnTo>
                  <a:pt x="14588" y="8308"/>
                </a:lnTo>
                <a:lnTo>
                  <a:pt x="14359" y="8006"/>
                </a:lnTo>
                <a:lnTo>
                  <a:pt x="14165" y="6948"/>
                </a:lnTo>
                <a:lnTo>
                  <a:pt x="14253" y="4834"/>
                </a:lnTo>
                <a:lnTo>
                  <a:pt x="14253" y="2568"/>
                </a:lnTo>
                <a:lnTo>
                  <a:pt x="14059" y="3323"/>
                </a:lnTo>
                <a:lnTo>
                  <a:pt x="13848" y="7401"/>
                </a:lnTo>
                <a:lnTo>
                  <a:pt x="13390" y="10876"/>
                </a:lnTo>
                <a:lnTo>
                  <a:pt x="13126" y="13141"/>
                </a:lnTo>
                <a:lnTo>
                  <a:pt x="12650" y="15256"/>
                </a:lnTo>
                <a:lnTo>
                  <a:pt x="12350" y="14803"/>
                </a:lnTo>
                <a:lnTo>
                  <a:pt x="11822" y="16917"/>
                </a:lnTo>
                <a:lnTo>
                  <a:pt x="11346" y="17824"/>
                </a:lnTo>
                <a:lnTo>
                  <a:pt x="10888" y="18730"/>
                </a:lnTo>
                <a:lnTo>
                  <a:pt x="10307" y="16313"/>
                </a:lnTo>
                <a:lnTo>
                  <a:pt x="9813" y="16615"/>
                </a:lnTo>
                <a:lnTo>
                  <a:pt x="9620" y="13897"/>
                </a:lnTo>
                <a:lnTo>
                  <a:pt x="9162" y="14048"/>
                </a:lnTo>
                <a:lnTo>
                  <a:pt x="8932" y="14803"/>
                </a:lnTo>
                <a:lnTo>
                  <a:pt x="8562" y="12990"/>
                </a:lnTo>
                <a:lnTo>
                  <a:pt x="8263" y="11631"/>
                </a:lnTo>
                <a:lnTo>
                  <a:pt x="8122" y="9365"/>
                </a:lnTo>
                <a:lnTo>
                  <a:pt x="7858" y="4380"/>
                </a:lnTo>
                <a:lnTo>
                  <a:pt x="7611" y="3625"/>
                </a:lnTo>
                <a:lnTo>
                  <a:pt x="7488" y="6646"/>
                </a:lnTo>
                <a:lnTo>
                  <a:pt x="7276" y="6495"/>
                </a:lnTo>
                <a:lnTo>
                  <a:pt x="6554" y="8308"/>
                </a:lnTo>
                <a:lnTo>
                  <a:pt x="5973" y="7250"/>
                </a:lnTo>
              </a:path>
            </a:pathLst>
          </a:custGeom>
          <a:solidFill>
            <a:srgbClr val="000066"/>
          </a:solidFill>
          <a:ln w="12700">
            <a:miter lim="400000"/>
          </a:ln>
        </p:spPr>
        <p:txBody>
          <a:bodyPr lIns="45719" rIns="45719"/>
          <a:lstStyle/>
          <a:p>
            <a:pPr>
              <a:defRPr>
                <a:solidFill>
                  <a:srgbClr val="FFFFCC"/>
                </a:solidFill>
              </a:defRPr>
            </a:pPr>
            <a:endParaRPr/>
          </a:p>
        </p:txBody>
      </p:sp>
      <p:sp>
        <p:nvSpPr>
          <p:cNvPr id="2796" name="Freeform 12"/>
          <p:cNvSpPr/>
          <p:nvPr/>
        </p:nvSpPr>
        <p:spPr>
          <a:xfrm>
            <a:off x="4868862" y="249238"/>
            <a:ext cx="120651" cy="404813"/>
          </a:xfrm>
          <a:custGeom>
            <a:avLst/>
            <a:gdLst/>
            <a:ahLst/>
            <a:cxnLst>
              <a:cxn ang="0">
                <a:pos x="wd2" y="hd2"/>
              </a:cxn>
              <a:cxn ang="5400000">
                <a:pos x="wd2" y="hd2"/>
              </a:cxn>
              <a:cxn ang="10800000">
                <a:pos x="wd2" y="hd2"/>
              </a:cxn>
              <a:cxn ang="16200000">
                <a:pos x="wd2" y="hd2"/>
              </a:cxn>
            </a:cxnLst>
            <a:rect l="0" t="0" r="r" b="b"/>
            <a:pathLst>
              <a:path w="21600" h="21600" extrusionOk="0">
                <a:moveTo>
                  <a:pt x="14495" y="508"/>
                </a:moveTo>
                <a:lnTo>
                  <a:pt x="13358" y="2118"/>
                </a:lnTo>
                <a:lnTo>
                  <a:pt x="21600" y="2287"/>
                </a:lnTo>
                <a:lnTo>
                  <a:pt x="18474" y="5167"/>
                </a:lnTo>
                <a:lnTo>
                  <a:pt x="18758" y="7369"/>
                </a:lnTo>
                <a:lnTo>
                  <a:pt x="20747" y="9318"/>
                </a:lnTo>
                <a:lnTo>
                  <a:pt x="17337" y="11266"/>
                </a:lnTo>
                <a:lnTo>
                  <a:pt x="16200" y="13299"/>
                </a:lnTo>
                <a:lnTo>
                  <a:pt x="14495" y="15332"/>
                </a:lnTo>
                <a:lnTo>
                  <a:pt x="11937" y="16687"/>
                </a:lnTo>
                <a:lnTo>
                  <a:pt x="9095" y="18042"/>
                </a:lnTo>
                <a:lnTo>
                  <a:pt x="5684" y="19482"/>
                </a:lnTo>
                <a:lnTo>
                  <a:pt x="3695" y="20414"/>
                </a:lnTo>
                <a:lnTo>
                  <a:pt x="0" y="21600"/>
                </a:lnTo>
                <a:lnTo>
                  <a:pt x="2274" y="19482"/>
                </a:lnTo>
                <a:lnTo>
                  <a:pt x="6821" y="17958"/>
                </a:lnTo>
                <a:lnTo>
                  <a:pt x="5968" y="16264"/>
                </a:lnTo>
                <a:lnTo>
                  <a:pt x="10232" y="14146"/>
                </a:lnTo>
                <a:lnTo>
                  <a:pt x="12505" y="11605"/>
                </a:lnTo>
                <a:lnTo>
                  <a:pt x="11368" y="9148"/>
                </a:lnTo>
                <a:lnTo>
                  <a:pt x="12221" y="7200"/>
                </a:lnTo>
                <a:lnTo>
                  <a:pt x="11368" y="5760"/>
                </a:lnTo>
                <a:lnTo>
                  <a:pt x="5400" y="3049"/>
                </a:lnTo>
                <a:lnTo>
                  <a:pt x="1705" y="254"/>
                </a:lnTo>
                <a:lnTo>
                  <a:pt x="14211" y="0"/>
                </a:lnTo>
                <a:lnTo>
                  <a:pt x="14495" y="508"/>
                </a:lnTo>
              </a:path>
            </a:pathLst>
          </a:custGeom>
          <a:gradFill>
            <a:gsLst>
              <a:gs pos="0">
                <a:schemeClr val="accent3">
                  <a:lumOff val="44000"/>
                </a:schemeClr>
              </a:gs>
              <a:gs pos="50000">
                <a:srgbClr val="00CCFF"/>
              </a:gs>
              <a:gs pos="100000">
                <a:schemeClr val="accent3">
                  <a:lumOff val="44000"/>
                </a:schemeClr>
              </a:gs>
            </a:gsLst>
          </a:gradFill>
          <a:ln w="12700">
            <a:miter lim="400000"/>
          </a:ln>
        </p:spPr>
        <p:txBody>
          <a:bodyPr lIns="45719" rIns="45719"/>
          <a:lstStyle/>
          <a:p>
            <a:pPr>
              <a:defRPr>
                <a:solidFill>
                  <a:srgbClr val="FFFFCC"/>
                </a:solidFill>
              </a:defRPr>
            </a:pPr>
            <a:endParaRPr/>
          </a:p>
        </p:txBody>
      </p:sp>
      <p:sp>
        <p:nvSpPr>
          <p:cNvPr id="2797" name="Freeform 13"/>
          <p:cNvSpPr/>
          <p:nvPr/>
        </p:nvSpPr>
        <p:spPr>
          <a:xfrm>
            <a:off x="3605212" y="19050"/>
            <a:ext cx="1951038" cy="411163"/>
          </a:xfrm>
          <a:custGeom>
            <a:avLst/>
            <a:gdLst/>
            <a:ahLst/>
            <a:cxnLst>
              <a:cxn ang="0">
                <a:pos x="wd2" y="hd2"/>
              </a:cxn>
              <a:cxn ang="5400000">
                <a:pos x="wd2" y="hd2"/>
              </a:cxn>
              <a:cxn ang="10800000">
                <a:pos x="wd2" y="hd2"/>
              </a:cxn>
              <a:cxn ang="16200000">
                <a:pos x="wd2" y="hd2"/>
              </a:cxn>
            </a:cxnLst>
            <a:rect l="0" t="0" r="r" b="b"/>
            <a:pathLst>
              <a:path w="21600" h="21600" extrusionOk="0">
                <a:moveTo>
                  <a:pt x="0" y="14595"/>
                </a:moveTo>
                <a:lnTo>
                  <a:pt x="0" y="21600"/>
                </a:lnTo>
                <a:lnTo>
                  <a:pt x="53" y="18848"/>
                </a:lnTo>
                <a:lnTo>
                  <a:pt x="70" y="16763"/>
                </a:lnTo>
                <a:lnTo>
                  <a:pt x="88" y="12843"/>
                </a:lnTo>
                <a:lnTo>
                  <a:pt x="141" y="11008"/>
                </a:lnTo>
                <a:lnTo>
                  <a:pt x="281" y="10341"/>
                </a:lnTo>
                <a:lnTo>
                  <a:pt x="404" y="10842"/>
                </a:lnTo>
                <a:lnTo>
                  <a:pt x="580" y="10925"/>
                </a:lnTo>
                <a:lnTo>
                  <a:pt x="826" y="11509"/>
                </a:lnTo>
                <a:lnTo>
                  <a:pt x="984" y="12176"/>
                </a:lnTo>
                <a:lnTo>
                  <a:pt x="1160" y="12176"/>
                </a:lnTo>
                <a:lnTo>
                  <a:pt x="1318" y="11759"/>
                </a:lnTo>
                <a:lnTo>
                  <a:pt x="1494" y="10675"/>
                </a:lnTo>
                <a:lnTo>
                  <a:pt x="1634" y="10758"/>
                </a:lnTo>
                <a:lnTo>
                  <a:pt x="1898" y="11592"/>
                </a:lnTo>
                <a:lnTo>
                  <a:pt x="2214" y="12426"/>
                </a:lnTo>
                <a:lnTo>
                  <a:pt x="2390" y="12593"/>
                </a:lnTo>
                <a:lnTo>
                  <a:pt x="2671" y="12009"/>
                </a:lnTo>
                <a:lnTo>
                  <a:pt x="3005" y="13177"/>
                </a:lnTo>
                <a:lnTo>
                  <a:pt x="3251" y="12593"/>
                </a:lnTo>
                <a:lnTo>
                  <a:pt x="3656" y="11509"/>
                </a:lnTo>
                <a:lnTo>
                  <a:pt x="3902" y="11509"/>
                </a:lnTo>
                <a:lnTo>
                  <a:pt x="4183" y="10592"/>
                </a:lnTo>
                <a:lnTo>
                  <a:pt x="4376" y="10175"/>
                </a:lnTo>
                <a:lnTo>
                  <a:pt x="4657" y="11342"/>
                </a:lnTo>
                <a:lnTo>
                  <a:pt x="4886" y="11008"/>
                </a:lnTo>
                <a:lnTo>
                  <a:pt x="5079" y="11509"/>
                </a:lnTo>
                <a:lnTo>
                  <a:pt x="5360" y="11509"/>
                </a:lnTo>
                <a:lnTo>
                  <a:pt x="5483" y="11926"/>
                </a:lnTo>
                <a:lnTo>
                  <a:pt x="5677" y="11509"/>
                </a:lnTo>
                <a:lnTo>
                  <a:pt x="5817" y="10341"/>
                </a:lnTo>
                <a:lnTo>
                  <a:pt x="6362" y="11425"/>
                </a:lnTo>
                <a:lnTo>
                  <a:pt x="6608" y="12676"/>
                </a:lnTo>
                <a:lnTo>
                  <a:pt x="6714" y="14678"/>
                </a:lnTo>
                <a:lnTo>
                  <a:pt x="7891" y="10091"/>
                </a:lnTo>
                <a:lnTo>
                  <a:pt x="8172" y="8423"/>
                </a:lnTo>
                <a:lnTo>
                  <a:pt x="8454" y="7589"/>
                </a:lnTo>
                <a:lnTo>
                  <a:pt x="8770" y="6922"/>
                </a:lnTo>
                <a:lnTo>
                  <a:pt x="8717" y="8173"/>
                </a:lnTo>
                <a:lnTo>
                  <a:pt x="8366" y="10258"/>
                </a:lnTo>
                <a:lnTo>
                  <a:pt x="8594" y="9924"/>
                </a:lnTo>
                <a:lnTo>
                  <a:pt x="8928" y="9174"/>
                </a:lnTo>
                <a:lnTo>
                  <a:pt x="9174" y="9674"/>
                </a:lnTo>
                <a:lnTo>
                  <a:pt x="9332" y="11008"/>
                </a:lnTo>
                <a:lnTo>
                  <a:pt x="9245" y="12176"/>
                </a:lnTo>
                <a:lnTo>
                  <a:pt x="9561" y="12343"/>
                </a:lnTo>
                <a:lnTo>
                  <a:pt x="9825" y="13177"/>
                </a:lnTo>
                <a:lnTo>
                  <a:pt x="9930" y="14178"/>
                </a:lnTo>
                <a:lnTo>
                  <a:pt x="10159" y="13927"/>
                </a:lnTo>
                <a:lnTo>
                  <a:pt x="10299" y="14845"/>
                </a:lnTo>
                <a:lnTo>
                  <a:pt x="10510" y="16346"/>
                </a:lnTo>
                <a:lnTo>
                  <a:pt x="10686" y="16096"/>
                </a:lnTo>
                <a:lnTo>
                  <a:pt x="10580" y="14845"/>
                </a:lnTo>
                <a:lnTo>
                  <a:pt x="10510" y="13510"/>
                </a:lnTo>
                <a:lnTo>
                  <a:pt x="10369" y="13010"/>
                </a:lnTo>
                <a:lnTo>
                  <a:pt x="10211" y="12093"/>
                </a:lnTo>
                <a:lnTo>
                  <a:pt x="10299" y="10175"/>
                </a:lnTo>
                <a:lnTo>
                  <a:pt x="10176" y="8840"/>
                </a:lnTo>
                <a:lnTo>
                  <a:pt x="9860" y="8590"/>
                </a:lnTo>
                <a:lnTo>
                  <a:pt x="9948" y="7589"/>
                </a:lnTo>
                <a:lnTo>
                  <a:pt x="10159" y="6755"/>
                </a:lnTo>
                <a:lnTo>
                  <a:pt x="9614" y="6839"/>
                </a:lnTo>
                <a:lnTo>
                  <a:pt x="9860" y="6255"/>
                </a:lnTo>
                <a:lnTo>
                  <a:pt x="10317" y="5337"/>
                </a:lnTo>
                <a:lnTo>
                  <a:pt x="10088" y="5171"/>
                </a:lnTo>
                <a:lnTo>
                  <a:pt x="9491" y="5921"/>
                </a:lnTo>
                <a:lnTo>
                  <a:pt x="9209" y="5421"/>
                </a:lnTo>
                <a:lnTo>
                  <a:pt x="9403" y="4670"/>
                </a:lnTo>
                <a:lnTo>
                  <a:pt x="9825" y="4420"/>
                </a:lnTo>
                <a:lnTo>
                  <a:pt x="10176" y="4170"/>
                </a:lnTo>
                <a:lnTo>
                  <a:pt x="10545" y="3503"/>
                </a:lnTo>
                <a:lnTo>
                  <a:pt x="11160" y="3086"/>
                </a:lnTo>
                <a:lnTo>
                  <a:pt x="11600" y="3419"/>
                </a:lnTo>
                <a:lnTo>
                  <a:pt x="11881" y="4587"/>
                </a:lnTo>
                <a:lnTo>
                  <a:pt x="12162" y="5254"/>
                </a:lnTo>
                <a:lnTo>
                  <a:pt x="12373" y="4754"/>
                </a:lnTo>
                <a:lnTo>
                  <a:pt x="12672" y="5004"/>
                </a:lnTo>
                <a:lnTo>
                  <a:pt x="13023" y="6005"/>
                </a:lnTo>
                <a:lnTo>
                  <a:pt x="13322" y="7339"/>
                </a:lnTo>
                <a:lnTo>
                  <a:pt x="13586" y="9007"/>
                </a:lnTo>
                <a:lnTo>
                  <a:pt x="14007" y="9591"/>
                </a:lnTo>
                <a:lnTo>
                  <a:pt x="14341" y="10675"/>
                </a:lnTo>
                <a:lnTo>
                  <a:pt x="14552" y="11592"/>
                </a:lnTo>
                <a:lnTo>
                  <a:pt x="14869" y="12593"/>
                </a:lnTo>
                <a:lnTo>
                  <a:pt x="15220" y="12259"/>
                </a:lnTo>
                <a:lnTo>
                  <a:pt x="15449" y="11759"/>
                </a:lnTo>
                <a:lnTo>
                  <a:pt x="15888" y="11759"/>
                </a:lnTo>
                <a:lnTo>
                  <a:pt x="16117" y="10508"/>
                </a:lnTo>
                <a:lnTo>
                  <a:pt x="16310" y="10675"/>
                </a:lnTo>
                <a:lnTo>
                  <a:pt x="16450" y="10675"/>
                </a:lnTo>
                <a:lnTo>
                  <a:pt x="16626" y="11175"/>
                </a:lnTo>
                <a:lnTo>
                  <a:pt x="16820" y="11592"/>
                </a:lnTo>
                <a:lnTo>
                  <a:pt x="16960" y="10758"/>
                </a:lnTo>
                <a:lnTo>
                  <a:pt x="17118" y="10508"/>
                </a:lnTo>
                <a:lnTo>
                  <a:pt x="17241" y="10842"/>
                </a:lnTo>
                <a:lnTo>
                  <a:pt x="17382" y="10341"/>
                </a:lnTo>
                <a:lnTo>
                  <a:pt x="17663" y="11008"/>
                </a:lnTo>
                <a:lnTo>
                  <a:pt x="17839" y="12176"/>
                </a:lnTo>
                <a:lnTo>
                  <a:pt x="18015" y="12259"/>
                </a:lnTo>
                <a:lnTo>
                  <a:pt x="18138" y="12426"/>
                </a:lnTo>
                <a:lnTo>
                  <a:pt x="18296" y="12009"/>
                </a:lnTo>
                <a:lnTo>
                  <a:pt x="18419" y="11509"/>
                </a:lnTo>
                <a:lnTo>
                  <a:pt x="18524" y="11342"/>
                </a:lnTo>
                <a:lnTo>
                  <a:pt x="18683" y="10842"/>
                </a:lnTo>
                <a:lnTo>
                  <a:pt x="18876" y="10842"/>
                </a:lnTo>
                <a:lnTo>
                  <a:pt x="19052" y="11592"/>
                </a:lnTo>
                <a:lnTo>
                  <a:pt x="19315" y="12176"/>
                </a:lnTo>
                <a:lnTo>
                  <a:pt x="19544" y="11592"/>
                </a:lnTo>
                <a:lnTo>
                  <a:pt x="19667" y="11342"/>
                </a:lnTo>
                <a:lnTo>
                  <a:pt x="19825" y="11592"/>
                </a:lnTo>
                <a:lnTo>
                  <a:pt x="19948" y="11759"/>
                </a:lnTo>
                <a:lnTo>
                  <a:pt x="20106" y="12426"/>
                </a:lnTo>
                <a:lnTo>
                  <a:pt x="20282" y="12426"/>
                </a:lnTo>
                <a:lnTo>
                  <a:pt x="20493" y="12176"/>
                </a:lnTo>
                <a:lnTo>
                  <a:pt x="20739" y="11926"/>
                </a:lnTo>
                <a:lnTo>
                  <a:pt x="21038" y="11509"/>
                </a:lnTo>
                <a:lnTo>
                  <a:pt x="21248" y="11926"/>
                </a:lnTo>
                <a:lnTo>
                  <a:pt x="21372" y="12510"/>
                </a:lnTo>
                <a:lnTo>
                  <a:pt x="21459" y="13761"/>
                </a:lnTo>
                <a:lnTo>
                  <a:pt x="21530" y="15762"/>
                </a:lnTo>
                <a:lnTo>
                  <a:pt x="21600" y="18514"/>
                </a:lnTo>
                <a:lnTo>
                  <a:pt x="21600" y="11425"/>
                </a:lnTo>
                <a:lnTo>
                  <a:pt x="21565" y="10508"/>
                </a:lnTo>
                <a:lnTo>
                  <a:pt x="21512" y="9341"/>
                </a:lnTo>
                <a:lnTo>
                  <a:pt x="21407" y="8340"/>
                </a:lnTo>
                <a:lnTo>
                  <a:pt x="21178" y="7923"/>
                </a:lnTo>
                <a:lnTo>
                  <a:pt x="20862" y="7756"/>
                </a:lnTo>
                <a:lnTo>
                  <a:pt x="20598" y="7923"/>
                </a:lnTo>
                <a:lnTo>
                  <a:pt x="20317" y="7589"/>
                </a:lnTo>
                <a:lnTo>
                  <a:pt x="20036" y="8423"/>
                </a:lnTo>
                <a:lnTo>
                  <a:pt x="19755" y="8006"/>
                </a:lnTo>
                <a:lnTo>
                  <a:pt x="19509" y="7756"/>
                </a:lnTo>
                <a:lnTo>
                  <a:pt x="19315" y="7756"/>
                </a:lnTo>
                <a:lnTo>
                  <a:pt x="18823" y="8006"/>
                </a:lnTo>
                <a:lnTo>
                  <a:pt x="18559" y="8173"/>
                </a:lnTo>
                <a:lnTo>
                  <a:pt x="18278" y="7923"/>
                </a:lnTo>
                <a:lnTo>
                  <a:pt x="17997" y="8256"/>
                </a:lnTo>
                <a:lnTo>
                  <a:pt x="17646" y="7923"/>
                </a:lnTo>
                <a:lnTo>
                  <a:pt x="17505" y="7756"/>
                </a:lnTo>
                <a:lnTo>
                  <a:pt x="17241" y="7756"/>
                </a:lnTo>
                <a:lnTo>
                  <a:pt x="16978" y="7589"/>
                </a:lnTo>
                <a:lnTo>
                  <a:pt x="16784" y="8006"/>
                </a:lnTo>
                <a:lnTo>
                  <a:pt x="16626" y="7923"/>
                </a:lnTo>
                <a:lnTo>
                  <a:pt x="16275" y="7756"/>
                </a:lnTo>
                <a:lnTo>
                  <a:pt x="15976" y="8006"/>
                </a:lnTo>
                <a:lnTo>
                  <a:pt x="15712" y="8006"/>
                </a:lnTo>
                <a:lnTo>
                  <a:pt x="15396" y="7589"/>
                </a:lnTo>
                <a:lnTo>
                  <a:pt x="15132" y="8090"/>
                </a:lnTo>
                <a:lnTo>
                  <a:pt x="14921" y="7756"/>
                </a:lnTo>
                <a:lnTo>
                  <a:pt x="14728" y="8256"/>
                </a:lnTo>
                <a:lnTo>
                  <a:pt x="14517" y="8006"/>
                </a:lnTo>
                <a:lnTo>
                  <a:pt x="14271" y="7756"/>
                </a:lnTo>
                <a:lnTo>
                  <a:pt x="14131" y="7339"/>
                </a:lnTo>
                <a:lnTo>
                  <a:pt x="13797" y="5754"/>
                </a:lnTo>
                <a:lnTo>
                  <a:pt x="13428" y="4337"/>
                </a:lnTo>
                <a:lnTo>
                  <a:pt x="13094" y="3336"/>
                </a:lnTo>
                <a:lnTo>
                  <a:pt x="12777" y="2502"/>
                </a:lnTo>
                <a:lnTo>
                  <a:pt x="12303" y="1418"/>
                </a:lnTo>
                <a:lnTo>
                  <a:pt x="11811" y="667"/>
                </a:lnTo>
                <a:lnTo>
                  <a:pt x="11318" y="167"/>
                </a:lnTo>
                <a:lnTo>
                  <a:pt x="10844" y="0"/>
                </a:lnTo>
                <a:lnTo>
                  <a:pt x="10387" y="167"/>
                </a:lnTo>
                <a:lnTo>
                  <a:pt x="9842" y="667"/>
                </a:lnTo>
                <a:lnTo>
                  <a:pt x="9280" y="1418"/>
                </a:lnTo>
                <a:lnTo>
                  <a:pt x="8788" y="2419"/>
                </a:lnTo>
                <a:lnTo>
                  <a:pt x="8331" y="3753"/>
                </a:lnTo>
                <a:lnTo>
                  <a:pt x="7944" y="5254"/>
                </a:lnTo>
                <a:lnTo>
                  <a:pt x="7487" y="7256"/>
                </a:lnTo>
                <a:lnTo>
                  <a:pt x="7013" y="7923"/>
                </a:lnTo>
                <a:lnTo>
                  <a:pt x="6608" y="8256"/>
                </a:lnTo>
                <a:lnTo>
                  <a:pt x="6186" y="8423"/>
                </a:lnTo>
                <a:lnTo>
                  <a:pt x="5765" y="8090"/>
                </a:lnTo>
                <a:lnTo>
                  <a:pt x="4376" y="8090"/>
                </a:lnTo>
                <a:lnTo>
                  <a:pt x="4060" y="8006"/>
                </a:lnTo>
                <a:lnTo>
                  <a:pt x="3164" y="8256"/>
                </a:lnTo>
                <a:lnTo>
                  <a:pt x="2601" y="8090"/>
                </a:lnTo>
                <a:lnTo>
                  <a:pt x="1916" y="7756"/>
                </a:lnTo>
                <a:lnTo>
                  <a:pt x="1072" y="7923"/>
                </a:lnTo>
                <a:lnTo>
                  <a:pt x="562" y="7923"/>
                </a:lnTo>
                <a:lnTo>
                  <a:pt x="334" y="8006"/>
                </a:lnTo>
                <a:lnTo>
                  <a:pt x="176" y="8423"/>
                </a:lnTo>
                <a:lnTo>
                  <a:pt x="35" y="9424"/>
                </a:lnTo>
                <a:lnTo>
                  <a:pt x="0" y="11008"/>
                </a:lnTo>
                <a:lnTo>
                  <a:pt x="0" y="14595"/>
                </a:lnTo>
              </a:path>
            </a:pathLst>
          </a:custGeom>
          <a:solidFill>
            <a:schemeClr val="accent3">
              <a:lumOff val="44000"/>
            </a:schemeClr>
          </a:solidFill>
          <a:ln w="12700">
            <a:miter lim="400000"/>
          </a:ln>
        </p:spPr>
        <p:txBody>
          <a:bodyPr lIns="45719" rIns="45719"/>
          <a:lstStyle/>
          <a:p>
            <a:pPr>
              <a:defRPr>
                <a:solidFill>
                  <a:srgbClr val="FFFFCC"/>
                </a:solidFill>
              </a:defRPr>
            </a:pPr>
            <a:endParaRPr/>
          </a:p>
        </p:txBody>
      </p:sp>
      <p:sp>
        <p:nvSpPr>
          <p:cNvPr id="2798" name="Freeform 14"/>
          <p:cNvSpPr/>
          <p:nvPr/>
        </p:nvSpPr>
        <p:spPr>
          <a:xfrm>
            <a:off x="4191000" y="234949"/>
            <a:ext cx="88901" cy="398464"/>
          </a:xfrm>
          <a:custGeom>
            <a:avLst/>
            <a:gdLst/>
            <a:ahLst/>
            <a:cxnLst>
              <a:cxn ang="0">
                <a:pos x="wd2" y="hd2"/>
              </a:cxn>
              <a:cxn ang="5400000">
                <a:pos x="wd2" y="hd2"/>
              </a:cxn>
              <a:cxn ang="10800000">
                <a:pos x="wd2" y="hd2"/>
              </a:cxn>
              <a:cxn ang="16200000">
                <a:pos x="wd2" y="hd2"/>
              </a:cxn>
            </a:cxnLst>
            <a:rect l="0" t="0" r="r" b="b"/>
            <a:pathLst>
              <a:path w="21600" h="21600" extrusionOk="0">
                <a:moveTo>
                  <a:pt x="5014" y="516"/>
                </a:moveTo>
                <a:lnTo>
                  <a:pt x="6557" y="2151"/>
                </a:lnTo>
                <a:lnTo>
                  <a:pt x="5014" y="2926"/>
                </a:lnTo>
                <a:lnTo>
                  <a:pt x="2314" y="5335"/>
                </a:lnTo>
                <a:lnTo>
                  <a:pt x="386" y="7401"/>
                </a:lnTo>
                <a:lnTo>
                  <a:pt x="0" y="9294"/>
                </a:lnTo>
                <a:lnTo>
                  <a:pt x="1929" y="11618"/>
                </a:lnTo>
                <a:lnTo>
                  <a:pt x="3086" y="13769"/>
                </a:lnTo>
                <a:lnTo>
                  <a:pt x="5014" y="15834"/>
                </a:lnTo>
                <a:lnTo>
                  <a:pt x="10414" y="17211"/>
                </a:lnTo>
                <a:lnTo>
                  <a:pt x="12343" y="18674"/>
                </a:lnTo>
                <a:lnTo>
                  <a:pt x="17357" y="20137"/>
                </a:lnTo>
                <a:lnTo>
                  <a:pt x="21600" y="21600"/>
                </a:lnTo>
                <a:lnTo>
                  <a:pt x="19671" y="20223"/>
                </a:lnTo>
                <a:lnTo>
                  <a:pt x="15429" y="18588"/>
                </a:lnTo>
                <a:lnTo>
                  <a:pt x="16586" y="16867"/>
                </a:lnTo>
                <a:lnTo>
                  <a:pt x="10800" y="14629"/>
                </a:lnTo>
                <a:lnTo>
                  <a:pt x="5786" y="12048"/>
                </a:lnTo>
                <a:lnTo>
                  <a:pt x="4629" y="8089"/>
                </a:lnTo>
                <a:lnTo>
                  <a:pt x="6557" y="5508"/>
                </a:lnTo>
                <a:lnTo>
                  <a:pt x="9643" y="2926"/>
                </a:lnTo>
                <a:lnTo>
                  <a:pt x="10414" y="1033"/>
                </a:lnTo>
                <a:lnTo>
                  <a:pt x="5786" y="0"/>
                </a:lnTo>
                <a:lnTo>
                  <a:pt x="5014" y="516"/>
                </a:lnTo>
              </a:path>
            </a:pathLst>
          </a:custGeom>
          <a:solidFill>
            <a:schemeClr val="accent3">
              <a:lumOff val="44000"/>
            </a:schemeClr>
          </a:solidFill>
          <a:ln w="12700">
            <a:miter lim="400000"/>
          </a:ln>
        </p:spPr>
        <p:txBody>
          <a:bodyPr lIns="45719" rIns="45719"/>
          <a:lstStyle/>
          <a:p>
            <a:pPr>
              <a:defRPr>
                <a:solidFill>
                  <a:srgbClr val="FFFFCC"/>
                </a:solidFill>
              </a:defRPr>
            </a:pPr>
            <a:endParaRPr/>
          </a:p>
        </p:txBody>
      </p:sp>
      <p:grpSp>
        <p:nvGrpSpPr>
          <p:cNvPr id="2804" name="Group 15"/>
          <p:cNvGrpSpPr/>
          <p:nvPr/>
        </p:nvGrpSpPr>
        <p:grpSpPr>
          <a:xfrm>
            <a:off x="63500" y="153987"/>
            <a:ext cx="3433763" cy="519114"/>
            <a:chOff x="0" y="0"/>
            <a:chExt cx="3433762" cy="519112"/>
          </a:xfrm>
        </p:grpSpPr>
        <p:sp>
          <p:nvSpPr>
            <p:cNvPr id="2799" name="Freeform 16"/>
            <p:cNvSpPr/>
            <p:nvPr/>
          </p:nvSpPr>
          <p:spPr>
            <a:xfrm>
              <a:off x="0" y="0"/>
              <a:ext cx="3433763" cy="422276"/>
            </a:xfrm>
            <a:custGeom>
              <a:avLst/>
              <a:gdLst/>
              <a:ahLst/>
              <a:cxnLst>
                <a:cxn ang="0">
                  <a:pos x="wd2" y="hd2"/>
                </a:cxn>
                <a:cxn ang="5400000">
                  <a:pos x="wd2" y="hd2"/>
                </a:cxn>
                <a:cxn ang="10800000">
                  <a:pos x="wd2" y="hd2"/>
                </a:cxn>
                <a:cxn ang="16200000">
                  <a:pos x="wd2" y="hd2"/>
                </a:cxn>
              </a:cxnLst>
              <a:rect l="0" t="0" r="r" b="b"/>
              <a:pathLst>
                <a:path w="21600" h="21600" extrusionOk="0">
                  <a:moveTo>
                    <a:pt x="290" y="244"/>
                  </a:moveTo>
                  <a:lnTo>
                    <a:pt x="459" y="0"/>
                  </a:lnTo>
                  <a:lnTo>
                    <a:pt x="20931" y="0"/>
                  </a:lnTo>
                  <a:lnTo>
                    <a:pt x="21171" y="162"/>
                  </a:lnTo>
                  <a:lnTo>
                    <a:pt x="21340" y="731"/>
                  </a:lnTo>
                  <a:lnTo>
                    <a:pt x="21490" y="2111"/>
                  </a:lnTo>
                  <a:lnTo>
                    <a:pt x="21570" y="3735"/>
                  </a:lnTo>
                  <a:lnTo>
                    <a:pt x="21600" y="5603"/>
                  </a:lnTo>
                  <a:lnTo>
                    <a:pt x="21600" y="21600"/>
                  </a:lnTo>
                  <a:lnTo>
                    <a:pt x="0" y="21600"/>
                  </a:lnTo>
                  <a:lnTo>
                    <a:pt x="0" y="6659"/>
                  </a:lnTo>
                  <a:lnTo>
                    <a:pt x="10" y="4466"/>
                  </a:lnTo>
                  <a:lnTo>
                    <a:pt x="90" y="2355"/>
                  </a:lnTo>
                  <a:lnTo>
                    <a:pt x="160" y="1218"/>
                  </a:lnTo>
                  <a:lnTo>
                    <a:pt x="290" y="244"/>
                  </a:lnTo>
                </a:path>
              </a:pathLst>
            </a:custGeom>
            <a:gradFill flip="none" rotWithShape="1">
              <a:gsLst>
                <a:gs pos="0">
                  <a:srgbClr val="00CCFF"/>
                </a:gs>
                <a:gs pos="100000">
                  <a:schemeClr val="accent3">
                    <a:lumOff val="44000"/>
                  </a:schemeClr>
                </a:gs>
              </a:gsLst>
              <a:lin ang="5400000" scaled="0"/>
            </a:gra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800" name="Freeform 17"/>
            <p:cNvSpPr/>
            <p:nvPr/>
          </p:nvSpPr>
          <p:spPr>
            <a:xfrm>
              <a:off x="0" y="271462"/>
              <a:ext cx="3433763" cy="180976"/>
            </a:xfrm>
            <a:custGeom>
              <a:avLst/>
              <a:gdLst/>
              <a:ahLst/>
              <a:cxnLst>
                <a:cxn ang="0">
                  <a:pos x="wd2" y="hd2"/>
                </a:cxn>
                <a:cxn ang="5400000">
                  <a:pos x="wd2" y="hd2"/>
                </a:cxn>
                <a:cxn ang="10800000">
                  <a:pos x="wd2" y="hd2"/>
                </a:cxn>
                <a:cxn ang="16200000">
                  <a:pos x="wd2" y="hd2"/>
                </a:cxn>
              </a:cxnLst>
              <a:rect l="0" t="0" r="r" b="b"/>
              <a:pathLst>
                <a:path w="21600" h="21600" extrusionOk="0">
                  <a:moveTo>
                    <a:pt x="749" y="6632"/>
                  </a:moveTo>
                  <a:lnTo>
                    <a:pt x="1049" y="7389"/>
                  </a:lnTo>
                  <a:lnTo>
                    <a:pt x="1378" y="6632"/>
                  </a:lnTo>
                  <a:lnTo>
                    <a:pt x="1698" y="7389"/>
                  </a:lnTo>
                  <a:lnTo>
                    <a:pt x="1947" y="9474"/>
                  </a:lnTo>
                  <a:lnTo>
                    <a:pt x="2207" y="10989"/>
                  </a:lnTo>
                  <a:lnTo>
                    <a:pt x="2656" y="9663"/>
                  </a:lnTo>
                  <a:lnTo>
                    <a:pt x="3046" y="8905"/>
                  </a:lnTo>
                  <a:lnTo>
                    <a:pt x="3595" y="8905"/>
                  </a:lnTo>
                  <a:lnTo>
                    <a:pt x="3994" y="7768"/>
                  </a:lnTo>
                  <a:lnTo>
                    <a:pt x="4344" y="8905"/>
                  </a:lnTo>
                  <a:lnTo>
                    <a:pt x="4654" y="10042"/>
                  </a:lnTo>
                  <a:lnTo>
                    <a:pt x="4933" y="10421"/>
                  </a:lnTo>
                  <a:lnTo>
                    <a:pt x="5373" y="8905"/>
                  </a:lnTo>
                  <a:lnTo>
                    <a:pt x="5852" y="8905"/>
                  </a:lnTo>
                  <a:lnTo>
                    <a:pt x="6531" y="9474"/>
                  </a:lnTo>
                  <a:lnTo>
                    <a:pt x="6821" y="11558"/>
                  </a:lnTo>
                  <a:lnTo>
                    <a:pt x="7270" y="10989"/>
                  </a:lnTo>
                  <a:lnTo>
                    <a:pt x="7719" y="7768"/>
                  </a:lnTo>
                  <a:lnTo>
                    <a:pt x="8139" y="6632"/>
                  </a:lnTo>
                  <a:lnTo>
                    <a:pt x="8428" y="7768"/>
                  </a:lnTo>
                  <a:lnTo>
                    <a:pt x="8788" y="10611"/>
                  </a:lnTo>
                  <a:lnTo>
                    <a:pt x="9197" y="11747"/>
                  </a:lnTo>
                  <a:lnTo>
                    <a:pt x="9667" y="9853"/>
                  </a:lnTo>
                  <a:lnTo>
                    <a:pt x="9876" y="9284"/>
                  </a:lnTo>
                  <a:lnTo>
                    <a:pt x="10116" y="10611"/>
                  </a:lnTo>
                  <a:lnTo>
                    <a:pt x="10306" y="8905"/>
                  </a:lnTo>
                  <a:lnTo>
                    <a:pt x="10515" y="6632"/>
                  </a:lnTo>
                  <a:lnTo>
                    <a:pt x="10765" y="4547"/>
                  </a:lnTo>
                  <a:lnTo>
                    <a:pt x="11035" y="3979"/>
                  </a:lnTo>
                  <a:lnTo>
                    <a:pt x="11344" y="4547"/>
                  </a:lnTo>
                  <a:lnTo>
                    <a:pt x="11654" y="3600"/>
                  </a:lnTo>
                  <a:lnTo>
                    <a:pt x="11963" y="2463"/>
                  </a:lnTo>
                  <a:lnTo>
                    <a:pt x="12163" y="2463"/>
                  </a:lnTo>
                  <a:lnTo>
                    <a:pt x="12353" y="2842"/>
                  </a:lnTo>
                  <a:lnTo>
                    <a:pt x="12632" y="5495"/>
                  </a:lnTo>
                  <a:lnTo>
                    <a:pt x="12912" y="5116"/>
                  </a:lnTo>
                  <a:lnTo>
                    <a:pt x="13142" y="7768"/>
                  </a:lnTo>
                  <a:lnTo>
                    <a:pt x="13591" y="7768"/>
                  </a:lnTo>
                  <a:lnTo>
                    <a:pt x="13971" y="6253"/>
                  </a:lnTo>
                  <a:lnTo>
                    <a:pt x="14150" y="8337"/>
                  </a:lnTo>
                  <a:lnTo>
                    <a:pt x="14340" y="10421"/>
                  </a:lnTo>
                  <a:lnTo>
                    <a:pt x="14600" y="9853"/>
                  </a:lnTo>
                  <a:lnTo>
                    <a:pt x="14909" y="10989"/>
                  </a:lnTo>
                  <a:lnTo>
                    <a:pt x="15239" y="9853"/>
                  </a:lnTo>
                  <a:lnTo>
                    <a:pt x="15868" y="10989"/>
                  </a:lnTo>
                  <a:lnTo>
                    <a:pt x="16138" y="12126"/>
                  </a:lnTo>
                  <a:lnTo>
                    <a:pt x="16447" y="9284"/>
                  </a:lnTo>
                  <a:lnTo>
                    <a:pt x="16647" y="9095"/>
                  </a:lnTo>
                  <a:lnTo>
                    <a:pt x="16887" y="10042"/>
                  </a:lnTo>
                  <a:lnTo>
                    <a:pt x="17116" y="9663"/>
                  </a:lnTo>
                  <a:lnTo>
                    <a:pt x="17406" y="6632"/>
                  </a:lnTo>
                  <a:lnTo>
                    <a:pt x="17905" y="5874"/>
                  </a:lnTo>
                  <a:lnTo>
                    <a:pt x="18145" y="6253"/>
                  </a:lnTo>
                  <a:lnTo>
                    <a:pt x="18394" y="6253"/>
                  </a:lnTo>
                  <a:lnTo>
                    <a:pt x="18754" y="2463"/>
                  </a:lnTo>
                  <a:lnTo>
                    <a:pt x="18964" y="1137"/>
                  </a:lnTo>
                  <a:lnTo>
                    <a:pt x="19233" y="1705"/>
                  </a:lnTo>
                  <a:lnTo>
                    <a:pt x="19543" y="5495"/>
                  </a:lnTo>
                  <a:lnTo>
                    <a:pt x="19852" y="3221"/>
                  </a:lnTo>
                  <a:lnTo>
                    <a:pt x="20142" y="0"/>
                  </a:lnTo>
                  <a:lnTo>
                    <a:pt x="20392" y="189"/>
                  </a:lnTo>
                  <a:lnTo>
                    <a:pt x="20681" y="6632"/>
                  </a:lnTo>
                  <a:lnTo>
                    <a:pt x="20901" y="5495"/>
                  </a:lnTo>
                  <a:lnTo>
                    <a:pt x="21221" y="2842"/>
                  </a:lnTo>
                  <a:lnTo>
                    <a:pt x="21470" y="2653"/>
                  </a:lnTo>
                  <a:lnTo>
                    <a:pt x="21600" y="4926"/>
                  </a:lnTo>
                  <a:lnTo>
                    <a:pt x="21600" y="21600"/>
                  </a:lnTo>
                  <a:lnTo>
                    <a:pt x="9077" y="16863"/>
                  </a:lnTo>
                  <a:lnTo>
                    <a:pt x="8918" y="17432"/>
                  </a:lnTo>
                  <a:lnTo>
                    <a:pt x="0" y="15537"/>
                  </a:lnTo>
                  <a:lnTo>
                    <a:pt x="0" y="3411"/>
                  </a:lnTo>
                  <a:lnTo>
                    <a:pt x="130" y="5116"/>
                  </a:lnTo>
                  <a:lnTo>
                    <a:pt x="320" y="5874"/>
                  </a:lnTo>
                  <a:lnTo>
                    <a:pt x="559" y="6063"/>
                  </a:lnTo>
                  <a:lnTo>
                    <a:pt x="749" y="6632"/>
                  </a:lnTo>
                </a:path>
              </a:pathLst>
            </a:custGeom>
            <a:solidFill>
              <a:srgbClr val="003300"/>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801" name="Freeform 18"/>
            <p:cNvSpPr/>
            <p:nvPr/>
          </p:nvSpPr>
          <p:spPr>
            <a:xfrm>
              <a:off x="0" y="333375"/>
              <a:ext cx="3433763" cy="185738"/>
            </a:xfrm>
            <a:custGeom>
              <a:avLst/>
              <a:gdLst/>
              <a:ahLst/>
              <a:cxnLst>
                <a:cxn ang="0">
                  <a:pos x="wd2" y="hd2"/>
                </a:cxn>
                <a:cxn ang="5400000">
                  <a:pos x="wd2" y="hd2"/>
                </a:cxn>
                <a:cxn ang="10800000">
                  <a:pos x="wd2" y="hd2"/>
                </a:cxn>
                <a:cxn ang="16200000">
                  <a:pos x="wd2" y="hd2"/>
                </a:cxn>
              </a:cxnLst>
              <a:rect l="0" t="0" r="r" b="b"/>
              <a:pathLst>
                <a:path w="21600" h="21600" extrusionOk="0">
                  <a:moveTo>
                    <a:pt x="290" y="21046"/>
                  </a:moveTo>
                  <a:lnTo>
                    <a:pt x="459" y="21415"/>
                  </a:lnTo>
                  <a:lnTo>
                    <a:pt x="659" y="21600"/>
                  </a:lnTo>
                  <a:lnTo>
                    <a:pt x="20931" y="21600"/>
                  </a:lnTo>
                  <a:lnTo>
                    <a:pt x="21171" y="21231"/>
                  </a:lnTo>
                  <a:lnTo>
                    <a:pt x="21340" y="20862"/>
                  </a:lnTo>
                  <a:lnTo>
                    <a:pt x="21490" y="19569"/>
                  </a:lnTo>
                  <a:lnTo>
                    <a:pt x="21570" y="18092"/>
                  </a:lnTo>
                  <a:lnTo>
                    <a:pt x="21600" y="16615"/>
                  </a:lnTo>
                  <a:lnTo>
                    <a:pt x="21600" y="2400"/>
                  </a:lnTo>
                  <a:lnTo>
                    <a:pt x="21410" y="0"/>
                  </a:lnTo>
                  <a:lnTo>
                    <a:pt x="21310" y="738"/>
                  </a:lnTo>
                  <a:lnTo>
                    <a:pt x="21221" y="3138"/>
                  </a:lnTo>
                  <a:lnTo>
                    <a:pt x="21151" y="5908"/>
                  </a:lnTo>
                  <a:lnTo>
                    <a:pt x="21061" y="5723"/>
                  </a:lnTo>
                  <a:lnTo>
                    <a:pt x="20941" y="5354"/>
                  </a:lnTo>
                  <a:lnTo>
                    <a:pt x="20681" y="4062"/>
                  </a:lnTo>
                  <a:lnTo>
                    <a:pt x="20512" y="2954"/>
                  </a:lnTo>
                  <a:lnTo>
                    <a:pt x="20242" y="2400"/>
                  </a:lnTo>
                  <a:lnTo>
                    <a:pt x="19952" y="3692"/>
                  </a:lnTo>
                  <a:lnTo>
                    <a:pt x="19673" y="5723"/>
                  </a:lnTo>
                  <a:lnTo>
                    <a:pt x="19483" y="4246"/>
                  </a:lnTo>
                  <a:lnTo>
                    <a:pt x="19313" y="4062"/>
                  </a:lnTo>
                  <a:lnTo>
                    <a:pt x="19074" y="2954"/>
                  </a:lnTo>
                  <a:lnTo>
                    <a:pt x="18824" y="3323"/>
                  </a:lnTo>
                  <a:lnTo>
                    <a:pt x="18654" y="4615"/>
                  </a:lnTo>
                  <a:lnTo>
                    <a:pt x="18584" y="6462"/>
                  </a:lnTo>
                  <a:lnTo>
                    <a:pt x="18384" y="5723"/>
                  </a:lnTo>
                  <a:lnTo>
                    <a:pt x="18105" y="5723"/>
                  </a:lnTo>
                  <a:lnTo>
                    <a:pt x="17735" y="4800"/>
                  </a:lnTo>
                  <a:lnTo>
                    <a:pt x="17416" y="6462"/>
                  </a:lnTo>
                  <a:lnTo>
                    <a:pt x="17136" y="4062"/>
                  </a:lnTo>
                  <a:lnTo>
                    <a:pt x="16767" y="5723"/>
                  </a:lnTo>
                  <a:lnTo>
                    <a:pt x="16417" y="9415"/>
                  </a:lnTo>
                  <a:lnTo>
                    <a:pt x="16118" y="8123"/>
                  </a:lnTo>
                  <a:lnTo>
                    <a:pt x="15868" y="6646"/>
                  </a:lnTo>
                  <a:lnTo>
                    <a:pt x="15578" y="5908"/>
                  </a:lnTo>
                  <a:lnTo>
                    <a:pt x="15219" y="6462"/>
                  </a:lnTo>
                  <a:lnTo>
                    <a:pt x="14650" y="7569"/>
                  </a:lnTo>
                  <a:lnTo>
                    <a:pt x="14150" y="6277"/>
                  </a:lnTo>
                  <a:lnTo>
                    <a:pt x="13931" y="7015"/>
                  </a:lnTo>
                  <a:lnTo>
                    <a:pt x="13651" y="5723"/>
                  </a:lnTo>
                  <a:lnTo>
                    <a:pt x="13461" y="4246"/>
                  </a:lnTo>
                  <a:lnTo>
                    <a:pt x="13252" y="4062"/>
                  </a:lnTo>
                  <a:lnTo>
                    <a:pt x="12852" y="4800"/>
                  </a:lnTo>
                  <a:lnTo>
                    <a:pt x="12353" y="7569"/>
                  </a:lnTo>
                  <a:lnTo>
                    <a:pt x="11923" y="5169"/>
                  </a:lnTo>
                  <a:lnTo>
                    <a:pt x="11574" y="5723"/>
                  </a:lnTo>
                  <a:lnTo>
                    <a:pt x="11234" y="8862"/>
                  </a:lnTo>
                  <a:lnTo>
                    <a:pt x="10635" y="6646"/>
                  </a:lnTo>
                  <a:lnTo>
                    <a:pt x="10176" y="7754"/>
                  </a:lnTo>
                  <a:lnTo>
                    <a:pt x="9866" y="6646"/>
                  </a:lnTo>
                  <a:lnTo>
                    <a:pt x="9417" y="7200"/>
                  </a:lnTo>
                  <a:lnTo>
                    <a:pt x="8958" y="8862"/>
                  </a:lnTo>
                  <a:lnTo>
                    <a:pt x="8648" y="8308"/>
                  </a:lnTo>
                  <a:lnTo>
                    <a:pt x="7999" y="7754"/>
                  </a:lnTo>
                  <a:lnTo>
                    <a:pt x="7589" y="8862"/>
                  </a:lnTo>
                  <a:lnTo>
                    <a:pt x="6910" y="8123"/>
                  </a:lnTo>
                  <a:lnTo>
                    <a:pt x="6351" y="7200"/>
                  </a:lnTo>
                  <a:lnTo>
                    <a:pt x="5742" y="5723"/>
                  </a:lnTo>
                  <a:lnTo>
                    <a:pt x="5173" y="7200"/>
                  </a:lnTo>
                  <a:lnTo>
                    <a:pt x="4534" y="4062"/>
                  </a:lnTo>
                  <a:lnTo>
                    <a:pt x="4034" y="4062"/>
                  </a:lnTo>
                  <a:lnTo>
                    <a:pt x="3705" y="6092"/>
                  </a:lnTo>
                  <a:lnTo>
                    <a:pt x="3485" y="4431"/>
                  </a:lnTo>
                  <a:lnTo>
                    <a:pt x="3216" y="5354"/>
                  </a:lnTo>
                  <a:lnTo>
                    <a:pt x="2866" y="5723"/>
                  </a:lnTo>
                  <a:lnTo>
                    <a:pt x="2517" y="6277"/>
                  </a:lnTo>
                  <a:lnTo>
                    <a:pt x="2107" y="7569"/>
                  </a:lnTo>
                  <a:lnTo>
                    <a:pt x="1758" y="6092"/>
                  </a:lnTo>
                  <a:lnTo>
                    <a:pt x="1428" y="6831"/>
                  </a:lnTo>
                  <a:lnTo>
                    <a:pt x="989" y="7385"/>
                  </a:lnTo>
                  <a:lnTo>
                    <a:pt x="709" y="6831"/>
                  </a:lnTo>
                  <a:lnTo>
                    <a:pt x="200" y="6462"/>
                  </a:lnTo>
                  <a:lnTo>
                    <a:pt x="0" y="8123"/>
                  </a:lnTo>
                  <a:lnTo>
                    <a:pt x="20" y="12738"/>
                  </a:lnTo>
                  <a:lnTo>
                    <a:pt x="50" y="16800"/>
                  </a:lnTo>
                  <a:lnTo>
                    <a:pt x="160" y="20308"/>
                  </a:lnTo>
                  <a:lnTo>
                    <a:pt x="290" y="21046"/>
                  </a:lnTo>
                </a:path>
              </a:pathLst>
            </a:custGeom>
            <a:gradFill flip="none" rotWithShape="1">
              <a:gsLst>
                <a:gs pos="0">
                  <a:srgbClr val="CC6600"/>
                </a:gs>
                <a:gs pos="100000">
                  <a:srgbClr val="000000"/>
                </a:gs>
              </a:gsLst>
              <a:lin ang="5400000" scaled="0"/>
            </a:gra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802" name="Freeform 19"/>
            <p:cNvSpPr/>
            <p:nvPr/>
          </p:nvSpPr>
          <p:spPr>
            <a:xfrm>
              <a:off x="19050" y="11112"/>
              <a:ext cx="3379788" cy="241301"/>
            </a:xfrm>
            <a:custGeom>
              <a:avLst/>
              <a:gdLst/>
              <a:ahLst/>
              <a:cxnLst>
                <a:cxn ang="0">
                  <a:pos x="wd2" y="hd2"/>
                </a:cxn>
                <a:cxn ang="5400000">
                  <a:pos x="wd2" y="hd2"/>
                </a:cxn>
                <a:cxn ang="10800000">
                  <a:pos x="wd2" y="hd2"/>
                </a:cxn>
                <a:cxn ang="16200000">
                  <a:pos x="wd2" y="hd2"/>
                </a:cxn>
              </a:cxnLst>
              <a:rect l="0" t="0" r="r" b="b"/>
              <a:pathLst>
                <a:path w="21600" h="21600" extrusionOk="0">
                  <a:moveTo>
                    <a:pt x="0" y="10516"/>
                  </a:moveTo>
                  <a:lnTo>
                    <a:pt x="0" y="21600"/>
                  </a:lnTo>
                  <a:lnTo>
                    <a:pt x="51" y="17337"/>
                  </a:lnTo>
                  <a:lnTo>
                    <a:pt x="71" y="13926"/>
                  </a:lnTo>
                  <a:lnTo>
                    <a:pt x="91" y="7816"/>
                  </a:lnTo>
                  <a:lnTo>
                    <a:pt x="152" y="4832"/>
                  </a:lnTo>
                  <a:lnTo>
                    <a:pt x="284" y="3837"/>
                  </a:lnTo>
                  <a:lnTo>
                    <a:pt x="609" y="3126"/>
                  </a:lnTo>
                  <a:lnTo>
                    <a:pt x="1025" y="3411"/>
                  </a:lnTo>
                  <a:lnTo>
                    <a:pt x="2029" y="3411"/>
                  </a:lnTo>
                  <a:lnTo>
                    <a:pt x="2465" y="3979"/>
                  </a:lnTo>
                  <a:lnTo>
                    <a:pt x="3105" y="3411"/>
                  </a:lnTo>
                  <a:lnTo>
                    <a:pt x="3835" y="3695"/>
                  </a:lnTo>
                  <a:lnTo>
                    <a:pt x="4373" y="3553"/>
                  </a:lnTo>
                  <a:lnTo>
                    <a:pt x="5448" y="3979"/>
                  </a:lnTo>
                  <a:lnTo>
                    <a:pt x="5824" y="3837"/>
                  </a:lnTo>
                  <a:lnTo>
                    <a:pt x="6544" y="3411"/>
                  </a:lnTo>
                  <a:lnTo>
                    <a:pt x="6787" y="4121"/>
                  </a:lnTo>
                  <a:lnTo>
                    <a:pt x="7457" y="3411"/>
                  </a:lnTo>
                  <a:lnTo>
                    <a:pt x="8482" y="3837"/>
                  </a:lnTo>
                  <a:lnTo>
                    <a:pt x="8827" y="4405"/>
                  </a:lnTo>
                  <a:lnTo>
                    <a:pt x="9364" y="3979"/>
                  </a:lnTo>
                  <a:lnTo>
                    <a:pt x="9821" y="4689"/>
                  </a:lnTo>
                  <a:lnTo>
                    <a:pt x="10206" y="4689"/>
                  </a:lnTo>
                  <a:lnTo>
                    <a:pt x="10957" y="3979"/>
                  </a:lnTo>
                  <a:lnTo>
                    <a:pt x="11667" y="4405"/>
                  </a:lnTo>
                  <a:lnTo>
                    <a:pt x="12296" y="5400"/>
                  </a:lnTo>
                  <a:lnTo>
                    <a:pt x="12499" y="5542"/>
                  </a:lnTo>
                  <a:lnTo>
                    <a:pt x="13352" y="4974"/>
                  </a:lnTo>
                  <a:lnTo>
                    <a:pt x="14153" y="4547"/>
                  </a:lnTo>
                  <a:lnTo>
                    <a:pt x="14346" y="4263"/>
                  </a:lnTo>
                  <a:lnTo>
                    <a:pt x="14650" y="4405"/>
                  </a:lnTo>
                  <a:lnTo>
                    <a:pt x="15482" y="4832"/>
                  </a:lnTo>
                  <a:lnTo>
                    <a:pt x="16121" y="4121"/>
                  </a:lnTo>
                  <a:lnTo>
                    <a:pt x="16446" y="4263"/>
                  </a:lnTo>
                  <a:lnTo>
                    <a:pt x="16963" y="4405"/>
                  </a:lnTo>
                  <a:lnTo>
                    <a:pt x="17390" y="3837"/>
                  </a:lnTo>
                  <a:lnTo>
                    <a:pt x="17684" y="3411"/>
                  </a:lnTo>
                  <a:lnTo>
                    <a:pt x="18069" y="4263"/>
                  </a:lnTo>
                  <a:lnTo>
                    <a:pt x="18881" y="4547"/>
                  </a:lnTo>
                  <a:lnTo>
                    <a:pt x="19419" y="3411"/>
                  </a:lnTo>
                  <a:lnTo>
                    <a:pt x="20200" y="4405"/>
                  </a:lnTo>
                  <a:lnTo>
                    <a:pt x="21052" y="4405"/>
                  </a:lnTo>
                  <a:lnTo>
                    <a:pt x="21245" y="6253"/>
                  </a:lnTo>
                  <a:lnTo>
                    <a:pt x="21367" y="7247"/>
                  </a:lnTo>
                  <a:lnTo>
                    <a:pt x="21458" y="9095"/>
                  </a:lnTo>
                  <a:lnTo>
                    <a:pt x="21529" y="12363"/>
                  </a:lnTo>
                  <a:lnTo>
                    <a:pt x="21600" y="16626"/>
                  </a:lnTo>
                  <a:lnTo>
                    <a:pt x="21600" y="5542"/>
                  </a:lnTo>
                  <a:lnTo>
                    <a:pt x="21559" y="3979"/>
                  </a:lnTo>
                  <a:lnTo>
                    <a:pt x="21509" y="2132"/>
                  </a:lnTo>
                  <a:lnTo>
                    <a:pt x="21204" y="995"/>
                  </a:lnTo>
                  <a:lnTo>
                    <a:pt x="20027" y="711"/>
                  </a:lnTo>
                  <a:lnTo>
                    <a:pt x="19753" y="142"/>
                  </a:lnTo>
                  <a:lnTo>
                    <a:pt x="18830" y="142"/>
                  </a:lnTo>
                  <a:lnTo>
                    <a:pt x="18556" y="426"/>
                  </a:lnTo>
                  <a:lnTo>
                    <a:pt x="17998" y="426"/>
                  </a:lnTo>
                  <a:lnTo>
                    <a:pt x="17582" y="284"/>
                  </a:lnTo>
                  <a:lnTo>
                    <a:pt x="16821" y="995"/>
                  </a:lnTo>
                  <a:lnTo>
                    <a:pt x="15239" y="426"/>
                  </a:lnTo>
                  <a:lnTo>
                    <a:pt x="14742" y="711"/>
                  </a:lnTo>
                  <a:lnTo>
                    <a:pt x="13869" y="1279"/>
                  </a:lnTo>
                  <a:lnTo>
                    <a:pt x="13311" y="853"/>
                  </a:lnTo>
                  <a:lnTo>
                    <a:pt x="12753" y="711"/>
                  </a:lnTo>
                  <a:lnTo>
                    <a:pt x="12296" y="711"/>
                  </a:lnTo>
                  <a:lnTo>
                    <a:pt x="11809" y="1137"/>
                  </a:lnTo>
                  <a:lnTo>
                    <a:pt x="11515" y="568"/>
                  </a:lnTo>
                  <a:lnTo>
                    <a:pt x="10460" y="711"/>
                  </a:lnTo>
                  <a:lnTo>
                    <a:pt x="10146" y="711"/>
                  </a:lnTo>
                  <a:lnTo>
                    <a:pt x="9588" y="568"/>
                  </a:lnTo>
                  <a:lnTo>
                    <a:pt x="8492" y="853"/>
                  </a:lnTo>
                  <a:lnTo>
                    <a:pt x="7518" y="568"/>
                  </a:lnTo>
                  <a:lnTo>
                    <a:pt x="6615" y="568"/>
                  </a:lnTo>
                  <a:lnTo>
                    <a:pt x="6189" y="711"/>
                  </a:lnTo>
                  <a:lnTo>
                    <a:pt x="5773" y="284"/>
                  </a:lnTo>
                  <a:lnTo>
                    <a:pt x="4373" y="284"/>
                  </a:lnTo>
                  <a:lnTo>
                    <a:pt x="3165" y="568"/>
                  </a:lnTo>
                  <a:lnTo>
                    <a:pt x="2597" y="284"/>
                  </a:lnTo>
                  <a:lnTo>
                    <a:pt x="1928" y="568"/>
                  </a:lnTo>
                  <a:lnTo>
                    <a:pt x="1086" y="0"/>
                  </a:lnTo>
                  <a:lnTo>
                    <a:pt x="568" y="0"/>
                  </a:lnTo>
                  <a:lnTo>
                    <a:pt x="345" y="142"/>
                  </a:lnTo>
                  <a:lnTo>
                    <a:pt x="193" y="711"/>
                  </a:lnTo>
                  <a:lnTo>
                    <a:pt x="51" y="2416"/>
                  </a:lnTo>
                  <a:lnTo>
                    <a:pt x="10" y="4974"/>
                  </a:lnTo>
                  <a:lnTo>
                    <a:pt x="0" y="7532"/>
                  </a:lnTo>
                  <a:lnTo>
                    <a:pt x="0" y="10516"/>
                  </a:lnTo>
                </a:path>
              </a:pathLst>
            </a:custGeom>
            <a:solidFill>
              <a:schemeClr val="accent3">
                <a:lumOff val="44000"/>
              </a:schemeClr>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803" name="Freeform 20"/>
            <p:cNvSpPr/>
            <p:nvPr/>
          </p:nvSpPr>
          <p:spPr>
            <a:xfrm>
              <a:off x="26987" y="396875"/>
              <a:ext cx="3376614" cy="96838"/>
            </a:xfrm>
            <a:custGeom>
              <a:avLst/>
              <a:gdLst/>
              <a:ahLst/>
              <a:cxnLst>
                <a:cxn ang="0">
                  <a:pos x="wd2" y="hd2"/>
                </a:cxn>
                <a:cxn ang="5400000">
                  <a:pos x="wd2" y="hd2"/>
                </a:cxn>
                <a:cxn ang="10800000">
                  <a:pos x="wd2" y="hd2"/>
                </a:cxn>
                <a:cxn ang="16200000">
                  <a:pos x="wd2" y="hd2"/>
                </a:cxn>
              </a:cxnLst>
              <a:rect l="0" t="0" r="r" b="b"/>
              <a:pathLst>
                <a:path w="21600" h="21600" extrusionOk="0">
                  <a:moveTo>
                    <a:pt x="0" y="10977"/>
                  </a:moveTo>
                  <a:lnTo>
                    <a:pt x="0" y="0"/>
                  </a:lnTo>
                  <a:lnTo>
                    <a:pt x="61" y="4249"/>
                  </a:lnTo>
                  <a:lnTo>
                    <a:pt x="71" y="7436"/>
                  </a:lnTo>
                  <a:lnTo>
                    <a:pt x="81" y="13810"/>
                  </a:lnTo>
                  <a:lnTo>
                    <a:pt x="152" y="16643"/>
                  </a:lnTo>
                  <a:lnTo>
                    <a:pt x="274" y="17351"/>
                  </a:lnTo>
                  <a:lnTo>
                    <a:pt x="406" y="16643"/>
                  </a:lnTo>
                  <a:lnTo>
                    <a:pt x="599" y="16643"/>
                  </a:lnTo>
                  <a:lnTo>
                    <a:pt x="924" y="16289"/>
                  </a:lnTo>
                  <a:lnTo>
                    <a:pt x="1117" y="16643"/>
                  </a:lnTo>
                  <a:lnTo>
                    <a:pt x="1290" y="16643"/>
                  </a:lnTo>
                  <a:lnTo>
                    <a:pt x="1645" y="16997"/>
                  </a:lnTo>
                  <a:lnTo>
                    <a:pt x="1777" y="16997"/>
                  </a:lnTo>
                  <a:lnTo>
                    <a:pt x="1950" y="17351"/>
                  </a:lnTo>
                  <a:lnTo>
                    <a:pt x="2224" y="16643"/>
                  </a:lnTo>
                  <a:lnTo>
                    <a:pt x="2518" y="16289"/>
                  </a:lnTo>
                  <a:lnTo>
                    <a:pt x="2884" y="15934"/>
                  </a:lnTo>
                  <a:lnTo>
                    <a:pt x="3321" y="17351"/>
                  </a:lnTo>
                  <a:lnTo>
                    <a:pt x="3889" y="17705"/>
                  </a:lnTo>
                  <a:lnTo>
                    <a:pt x="4194" y="17351"/>
                  </a:lnTo>
                  <a:lnTo>
                    <a:pt x="4377" y="17705"/>
                  </a:lnTo>
                  <a:lnTo>
                    <a:pt x="4864" y="17705"/>
                  </a:lnTo>
                  <a:lnTo>
                    <a:pt x="5037" y="16643"/>
                  </a:lnTo>
                  <a:lnTo>
                    <a:pt x="5250" y="17705"/>
                  </a:lnTo>
                  <a:lnTo>
                    <a:pt x="5829" y="17351"/>
                  </a:lnTo>
                  <a:lnTo>
                    <a:pt x="6550" y="18059"/>
                  </a:lnTo>
                  <a:lnTo>
                    <a:pt x="6794" y="17351"/>
                  </a:lnTo>
                  <a:lnTo>
                    <a:pt x="7362" y="16643"/>
                  </a:lnTo>
                  <a:lnTo>
                    <a:pt x="7738" y="16289"/>
                  </a:lnTo>
                  <a:lnTo>
                    <a:pt x="8175" y="16997"/>
                  </a:lnTo>
                  <a:lnTo>
                    <a:pt x="8480" y="17351"/>
                  </a:lnTo>
                  <a:lnTo>
                    <a:pt x="8825" y="16997"/>
                  </a:lnTo>
                  <a:lnTo>
                    <a:pt x="9434" y="17705"/>
                  </a:lnTo>
                  <a:lnTo>
                    <a:pt x="9830" y="16643"/>
                  </a:lnTo>
                  <a:lnTo>
                    <a:pt x="10206" y="16643"/>
                  </a:lnTo>
                  <a:lnTo>
                    <a:pt x="10602" y="15580"/>
                  </a:lnTo>
                  <a:lnTo>
                    <a:pt x="11100" y="16643"/>
                  </a:lnTo>
                  <a:lnTo>
                    <a:pt x="11750" y="15934"/>
                  </a:lnTo>
                  <a:lnTo>
                    <a:pt x="12491" y="15934"/>
                  </a:lnTo>
                  <a:lnTo>
                    <a:pt x="13151" y="16643"/>
                  </a:lnTo>
                  <a:lnTo>
                    <a:pt x="13547" y="15226"/>
                  </a:lnTo>
                  <a:lnTo>
                    <a:pt x="13984" y="15580"/>
                  </a:lnTo>
                  <a:lnTo>
                    <a:pt x="14156" y="16643"/>
                  </a:lnTo>
                  <a:lnTo>
                    <a:pt x="14339" y="16997"/>
                  </a:lnTo>
                  <a:lnTo>
                    <a:pt x="14918" y="16643"/>
                  </a:lnTo>
                  <a:lnTo>
                    <a:pt x="15426" y="16997"/>
                  </a:lnTo>
                  <a:lnTo>
                    <a:pt x="16116" y="17351"/>
                  </a:lnTo>
                  <a:lnTo>
                    <a:pt x="16309" y="16997"/>
                  </a:lnTo>
                  <a:lnTo>
                    <a:pt x="16441" y="16997"/>
                  </a:lnTo>
                  <a:lnTo>
                    <a:pt x="16614" y="16289"/>
                  </a:lnTo>
                  <a:lnTo>
                    <a:pt x="16959" y="16997"/>
                  </a:lnTo>
                  <a:lnTo>
                    <a:pt x="17122" y="17351"/>
                  </a:lnTo>
                  <a:lnTo>
                    <a:pt x="17243" y="16643"/>
                  </a:lnTo>
                  <a:lnTo>
                    <a:pt x="17386" y="17351"/>
                  </a:lnTo>
                  <a:lnTo>
                    <a:pt x="17660" y="16643"/>
                  </a:lnTo>
                  <a:lnTo>
                    <a:pt x="18096" y="17351"/>
                  </a:lnTo>
                  <a:lnTo>
                    <a:pt x="18523" y="15934"/>
                  </a:lnTo>
                  <a:lnTo>
                    <a:pt x="18696" y="16643"/>
                  </a:lnTo>
                  <a:lnTo>
                    <a:pt x="18878" y="16643"/>
                  </a:lnTo>
                  <a:lnTo>
                    <a:pt x="19671" y="15934"/>
                  </a:lnTo>
                  <a:lnTo>
                    <a:pt x="20442" y="16643"/>
                  </a:lnTo>
                  <a:lnTo>
                    <a:pt x="21041" y="15934"/>
                  </a:lnTo>
                  <a:lnTo>
                    <a:pt x="21245" y="15226"/>
                  </a:lnTo>
                  <a:lnTo>
                    <a:pt x="21366" y="14164"/>
                  </a:lnTo>
                  <a:lnTo>
                    <a:pt x="21458" y="12039"/>
                  </a:lnTo>
                  <a:lnTo>
                    <a:pt x="21529" y="9207"/>
                  </a:lnTo>
                  <a:lnTo>
                    <a:pt x="21600" y="4603"/>
                  </a:lnTo>
                  <a:lnTo>
                    <a:pt x="21600" y="15934"/>
                  </a:lnTo>
                  <a:lnTo>
                    <a:pt x="21570" y="17351"/>
                  </a:lnTo>
                  <a:lnTo>
                    <a:pt x="21509" y="19121"/>
                  </a:lnTo>
                  <a:lnTo>
                    <a:pt x="21397" y="20538"/>
                  </a:lnTo>
                  <a:lnTo>
                    <a:pt x="20605" y="21600"/>
                  </a:lnTo>
                  <a:lnTo>
                    <a:pt x="20026" y="20538"/>
                  </a:lnTo>
                  <a:lnTo>
                    <a:pt x="19752" y="21246"/>
                  </a:lnTo>
                  <a:lnTo>
                    <a:pt x="18828" y="21246"/>
                  </a:lnTo>
                  <a:lnTo>
                    <a:pt x="18564" y="20892"/>
                  </a:lnTo>
                  <a:lnTo>
                    <a:pt x="18279" y="21600"/>
                  </a:lnTo>
                  <a:lnTo>
                    <a:pt x="17995" y="20892"/>
                  </a:lnTo>
                  <a:lnTo>
                    <a:pt x="17660" y="21600"/>
                  </a:lnTo>
                  <a:lnTo>
                    <a:pt x="16786" y="21246"/>
                  </a:lnTo>
                  <a:lnTo>
                    <a:pt x="16533" y="20184"/>
                  </a:lnTo>
                  <a:lnTo>
                    <a:pt x="15710" y="21246"/>
                  </a:lnTo>
                  <a:lnTo>
                    <a:pt x="15162" y="19830"/>
                  </a:lnTo>
                  <a:lnTo>
                    <a:pt x="14522" y="21246"/>
                  </a:lnTo>
                  <a:lnTo>
                    <a:pt x="14034" y="20538"/>
                  </a:lnTo>
                  <a:lnTo>
                    <a:pt x="13567" y="21246"/>
                  </a:lnTo>
                  <a:lnTo>
                    <a:pt x="13303" y="20538"/>
                  </a:lnTo>
                  <a:lnTo>
                    <a:pt x="12755" y="20538"/>
                  </a:lnTo>
                  <a:lnTo>
                    <a:pt x="12542" y="20184"/>
                  </a:lnTo>
                  <a:lnTo>
                    <a:pt x="12308" y="20892"/>
                  </a:lnTo>
                  <a:lnTo>
                    <a:pt x="12064" y="20184"/>
                  </a:lnTo>
                  <a:lnTo>
                    <a:pt x="11810" y="20184"/>
                  </a:lnTo>
                  <a:lnTo>
                    <a:pt x="11516" y="20892"/>
                  </a:lnTo>
                  <a:lnTo>
                    <a:pt x="11232" y="21246"/>
                  </a:lnTo>
                  <a:lnTo>
                    <a:pt x="10917" y="21246"/>
                  </a:lnTo>
                  <a:lnTo>
                    <a:pt x="10460" y="20892"/>
                  </a:lnTo>
                  <a:lnTo>
                    <a:pt x="10135" y="21246"/>
                  </a:lnTo>
                  <a:lnTo>
                    <a:pt x="9861" y="20892"/>
                  </a:lnTo>
                  <a:lnTo>
                    <a:pt x="9597" y="20892"/>
                  </a:lnTo>
                  <a:lnTo>
                    <a:pt x="8987" y="21600"/>
                  </a:lnTo>
                  <a:lnTo>
                    <a:pt x="8500" y="20538"/>
                  </a:lnTo>
                  <a:lnTo>
                    <a:pt x="7962" y="21600"/>
                  </a:lnTo>
                  <a:lnTo>
                    <a:pt x="7515" y="20892"/>
                  </a:lnTo>
                  <a:lnTo>
                    <a:pt x="7027" y="21600"/>
                  </a:lnTo>
                  <a:lnTo>
                    <a:pt x="6621" y="20892"/>
                  </a:lnTo>
                  <a:lnTo>
                    <a:pt x="6184" y="20538"/>
                  </a:lnTo>
                  <a:lnTo>
                    <a:pt x="5778" y="20892"/>
                  </a:lnTo>
                  <a:lnTo>
                    <a:pt x="4377" y="20892"/>
                  </a:lnTo>
                  <a:lnTo>
                    <a:pt x="4072" y="21246"/>
                  </a:lnTo>
                  <a:lnTo>
                    <a:pt x="3158" y="20892"/>
                  </a:lnTo>
                  <a:lnTo>
                    <a:pt x="2600" y="20892"/>
                  </a:lnTo>
                  <a:lnTo>
                    <a:pt x="1046" y="20538"/>
                  </a:lnTo>
                  <a:lnTo>
                    <a:pt x="193" y="20538"/>
                  </a:lnTo>
                  <a:lnTo>
                    <a:pt x="41" y="19121"/>
                  </a:lnTo>
                  <a:lnTo>
                    <a:pt x="10" y="16289"/>
                  </a:lnTo>
                  <a:lnTo>
                    <a:pt x="0" y="13810"/>
                  </a:lnTo>
                  <a:lnTo>
                    <a:pt x="0" y="10977"/>
                  </a:lnTo>
                </a:path>
              </a:pathLst>
            </a:custGeom>
            <a:solidFill>
              <a:srgbClr val="000066"/>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grpSp>
      <p:grpSp>
        <p:nvGrpSpPr>
          <p:cNvPr id="2810" name="Group 21"/>
          <p:cNvGrpSpPr/>
          <p:nvPr/>
        </p:nvGrpSpPr>
        <p:grpSpPr>
          <a:xfrm>
            <a:off x="5646737" y="153987"/>
            <a:ext cx="3433764" cy="550864"/>
            <a:chOff x="0" y="0"/>
            <a:chExt cx="3433762" cy="550862"/>
          </a:xfrm>
        </p:grpSpPr>
        <p:sp>
          <p:nvSpPr>
            <p:cNvPr id="2805" name="Freeform 22"/>
            <p:cNvSpPr/>
            <p:nvPr/>
          </p:nvSpPr>
          <p:spPr>
            <a:xfrm>
              <a:off x="0" y="0"/>
              <a:ext cx="3433763" cy="449263"/>
            </a:xfrm>
            <a:custGeom>
              <a:avLst/>
              <a:gdLst/>
              <a:ahLst/>
              <a:cxnLst>
                <a:cxn ang="0">
                  <a:pos x="wd2" y="hd2"/>
                </a:cxn>
                <a:cxn ang="5400000">
                  <a:pos x="wd2" y="hd2"/>
                </a:cxn>
                <a:cxn ang="10800000">
                  <a:pos x="wd2" y="hd2"/>
                </a:cxn>
                <a:cxn ang="16200000">
                  <a:pos x="wd2" y="hd2"/>
                </a:cxn>
              </a:cxnLst>
              <a:rect l="0" t="0" r="r" b="b"/>
              <a:pathLst>
                <a:path w="21600" h="21600" extrusionOk="0">
                  <a:moveTo>
                    <a:pt x="290" y="305"/>
                  </a:moveTo>
                  <a:lnTo>
                    <a:pt x="459" y="0"/>
                  </a:lnTo>
                  <a:lnTo>
                    <a:pt x="20931" y="0"/>
                  </a:lnTo>
                  <a:lnTo>
                    <a:pt x="21171" y="229"/>
                  </a:lnTo>
                  <a:lnTo>
                    <a:pt x="21340" y="763"/>
                  </a:lnTo>
                  <a:lnTo>
                    <a:pt x="21490" y="2137"/>
                  </a:lnTo>
                  <a:lnTo>
                    <a:pt x="21570" y="3740"/>
                  </a:lnTo>
                  <a:lnTo>
                    <a:pt x="21600" y="5572"/>
                  </a:lnTo>
                  <a:lnTo>
                    <a:pt x="21600" y="21600"/>
                  </a:lnTo>
                  <a:lnTo>
                    <a:pt x="0" y="21600"/>
                  </a:lnTo>
                  <a:lnTo>
                    <a:pt x="0" y="6640"/>
                  </a:lnTo>
                  <a:lnTo>
                    <a:pt x="10" y="4503"/>
                  </a:lnTo>
                  <a:lnTo>
                    <a:pt x="90" y="2366"/>
                  </a:lnTo>
                  <a:lnTo>
                    <a:pt x="160" y="1221"/>
                  </a:lnTo>
                  <a:lnTo>
                    <a:pt x="290" y="305"/>
                  </a:lnTo>
                </a:path>
              </a:pathLst>
            </a:custGeom>
            <a:gradFill flip="none" rotWithShape="1">
              <a:gsLst>
                <a:gs pos="0">
                  <a:srgbClr val="00CCFF"/>
                </a:gs>
                <a:gs pos="100000">
                  <a:schemeClr val="accent3">
                    <a:lumOff val="44000"/>
                  </a:schemeClr>
                </a:gs>
              </a:gsLst>
              <a:lin ang="5400000" scaled="0"/>
            </a:gra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806" name="Freeform 23"/>
            <p:cNvSpPr/>
            <p:nvPr/>
          </p:nvSpPr>
          <p:spPr>
            <a:xfrm>
              <a:off x="0" y="287337"/>
              <a:ext cx="3433763" cy="193676"/>
            </a:xfrm>
            <a:custGeom>
              <a:avLst/>
              <a:gdLst/>
              <a:ahLst/>
              <a:cxnLst>
                <a:cxn ang="0">
                  <a:pos x="wd2" y="hd2"/>
                </a:cxn>
                <a:cxn ang="5400000">
                  <a:pos x="wd2" y="hd2"/>
                </a:cxn>
                <a:cxn ang="10800000">
                  <a:pos x="wd2" y="hd2"/>
                </a:cxn>
                <a:cxn ang="16200000">
                  <a:pos x="wd2" y="hd2"/>
                </a:cxn>
              </a:cxnLst>
              <a:rect l="0" t="0" r="r" b="b"/>
              <a:pathLst>
                <a:path w="21600" h="21600" extrusionOk="0">
                  <a:moveTo>
                    <a:pt x="749" y="6728"/>
                  </a:moveTo>
                  <a:lnTo>
                    <a:pt x="1049" y="7436"/>
                  </a:lnTo>
                  <a:lnTo>
                    <a:pt x="1378" y="6728"/>
                  </a:lnTo>
                  <a:lnTo>
                    <a:pt x="1698" y="7436"/>
                  </a:lnTo>
                  <a:lnTo>
                    <a:pt x="1947" y="9384"/>
                  </a:lnTo>
                  <a:lnTo>
                    <a:pt x="2207" y="11154"/>
                  </a:lnTo>
                  <a:lnTo>
                    <a:pt x="2656" y="9561"/>
                  </a:lnTo>
                  <a:lnTo>
                    <a:pt x="3046" y="8852"/>
                  </a:lnTo>
                  <a:lnTo>
                    <a:pt x="3595" y="8852"/>
                  </a:lnTo>
                  <a:lnTo>
                    <a:pt x="3994" y="7790"/>
                  </a:lnTo>
                  <a:lnTo>
                    <a:pt x="4344" y="8852"/>
                  </a:lnTo>
                  <a:lnTo>
                    <a:pt x="4654" y="10092"/>
                  </a:lnTo>
                  <a:lnTo>
                    <a:pt x="4933" y="10446"/>
                  </a:lnTo>
                  <a:lnTo>
                    <a:pt x="5373" y="8852"/>
                  </a:lnTo>
                  <a:lnTo>
                    <a:pt x="5852" y="8852"/>
                  </a:lnTo>
                  <a:lnTo>
                    <a:pt x="6531" y="9561"/>
                  </a:lnTo>
                  <a:lnTo>
                    <a:pt x="6821" y="11508"/>
                  </a:lnTo>
                  <a:lnTo>
                    <a:pt x="7270" y="11154"/>
                  </a:lnTo>
                  <a:lnTo>
                    <a:pt x="7719" y="7790"/>
                  </a:lnTo>
                  <a:lnTo>
                    <a:pt x="8139" y="6728"/>
                  </a:lnTo>
                  <a:lnTo>
                    <a:pt x="8428" y="7790"/>
                  </a:lnTo>
                  <a:lnTo>
                    <a:pt x="8788" y="10623"/>
                  </a:lnTo>
                  <a:lnTo>
                    <a:pt x="9197" y="11685"/>
                  </a:lnTo>
                  <a:lnTo>
                    <a:pt x="9667" y="9915"/>
                  </a:lnTo>
                  <a:lnTo>
                    <a:pt x="9876" y="9207"/>
                  </a:lnTo>
                  <a:lnTo>
                    <a:pt x="10116" y="10623"/>
                  </a:lnTo>
                  <a:lnTo>
                    <a:pt x="10306" y="8852"/>
                  </a:lnTo>
                  <a:lnTo>
                    <a:pt x="10515" y="6728"/>
                  </a:lnTo>
                  <a:lnTo>
                    <a:pt x="10765" y="4603"/>
                  </a:lnTo>
                  <a:lnTo>
                    <a:pt x="11035" y="3895"/>
                  </a:lnTo>
                  <a:lnTo>
                    <a:pt x="11344" y="4603"/>
                  </a:lnTo>
                  <a:lnTo>
                    <a:pt x="11654" y="3718"/>
                  </a:lnTo>
                  <a:lnTo>
                    <a:pt x="11963" y="2479"/>
                  </a:lnTo>
                  <a:lnTo>
                    <a:pt x="12163" y="2479"/>
                  </a:lnTo>
                  <a:lnTo>
                    <a:pt x="12353" y="2833"/>
                  </a:lnTo>
                  <a:lnTo>
                    <a:pt x="12632" y="5666"/>
                  </a:lnTo>
                  <a:lnTo>
                    <a:pt x="12912" y="5134"/>
                  </a:lnTo>
                  <a:lnTo>
                    <a:pt x="13142" y="7790"/>
                  </a:lnTo>
                  <a:lnTo>
                    <a:pt x="13591" y="7790"/>
                  </a:lnTo>
                  <a:lnTo>
                    <a:pt x="13971" y="6197"/>
                  </a:lnTo>
                  <a:lnTo>
                    <a:pt x="14150" y="8321"/>
                  </a:lnTo>
                  <a:lnTo>
                    <a:pt x="14340" y="10446"/>
                  </a:lnTo>
                  <a:lnTo>
                    <a:pt x="14600" y="9915"/>
                  </a:lnTo>
                  <a:lnTo>
                    <a:pt x="14909" y="11154"/>
                  </a:lnTo>
                  <a:lnTo>
                    <a:pt x="15239" y="9915"/>
                  </a:lnTo>
                  <a:lnTo>
                    <a:pt x="15868" y="11154"/>
                  </a:lnTo>
                  <a:lnTo>
                    <a:pt x="16138" y="12216"/>
                  </a:lnTo>
                  <a:lnTo>
                    <a:pt x="16447" y="9207"/>
                  </a:lnTo>
                  <a:lnTo>
                    <a:pt x="16647" y="9030"/>
                  </a:lnTo>
                  <a:lnTo>
                    <a:pt x="16887" y="10092"/>
                  </a:lnTo>
                  <a:lnTo>
                    <a:pt x="17116" y="9561"/>
                  </a:lnTo>
                  <a:lnTo>
                    <a:pt x="17406" y="6728"/>
                  </a:lnTo>
                  <a:lnTo>
                    <a:pt x="17905" y="5843"/>
                  </a:lnTo>
                  <a:lnTo>
                    <a:pt x="18145" y="6197"/>
                  </a:lnTo>
                  <a:lnTo>
                    <a:pt x="18394" y="6197"/>
                  </a:lnTo>
                  <a:lnTo>
                    <a:pt x="18754" y="2479"/>
                  </a:lnTo>
                  <a:lnTo>
                    <a:pt x="18964" y="1062"/>
                  </a:lnTo>
                  <a:lnTo>
                    <a:pt x="19233" y="1770"/>
                  </a:lnTo>
                  <a:lnTo>
                    <a:pt x="19543" y="5666"/>
                  </a:lnTo>
                  <a:lnTo>
                    <a:pt x="19852" y="3187"/>
                  </a:lnTo>
                  <a:lnTo>
                    <a:pt x="20142" y="0"/>
                  </a:lnTo>
                  <a:lnTo>
                    <a:pt x="20392" y="177"/>
                  </a:lnTo>
                  <a:lnTo>
                    <a:pt x="20681" y="6728"/>
                  </a:lnTo>
                  <a:lnTo>
                    <a:pt x="20901" y="5666"/>
                  </a:lnTo>
                  <a:lnTo>
                    <a:pt x="21221" y="2833"/>
                  </a:lnTo>
                  <a:lnTo>
                    <a:pt x="21470" y="2833"/>
                  </a:lnTo>
                  <a:lnTo>
                    <a:pt x="21600" y="4957"/>
                  </a:lnTo>
                  <a:lnTo>
                    <a:pt x="21600" y="21600"/>
                  </a:lnTo>
                  <a:lnTo>
                    <a:pt x="9077" y="16820"/>
                  </a:lnTo>
                  <a:lnTo>
                    <a:pt x="8918" y="17528"/>
                  </a:lnTo>
                  <a:lnTo>
                    <a:pt x="0" y="15580"/>
                  </a:lnTo>
                  <a:lnTo>
                    <a:pt x="0" y="3364"/>
                  </a:lnTo>
                  <a:lnTo>
                    <a:pt x="130" y="5134"/>
                  </a:lnTo>
                  <a:lnTo>
                    <a:pt x="320" y="5843"/>
                  </a:lnTo>
                  <a:lnTo>
                    <a:pt x="559" y="6020"/>
                  </a:lnTo>
                  <a:lnTo>
                    <a:pt x="749" y="6728"/>
                  </a:lnTo>
                </a:path>
              </a:pathLst>
            </a:custGeom>
            <a:solidFill>
              <a:srgbClr val="003300"/>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807" name="Freeform 24"/>
            <p:cNvSpPr/>
            <p:nvPr/>
          </p:nvSpPr>
          <p:spPr>
            <a:xfrm>
              <a:off x="0" y="354012"/>
              <a:ext cx="3433763" cy="196851"/>
            </a:xfrm>
            <a:custGeom>
              <a:avLst/>
              <a:gdLst/>
              <a:ahLst/>
              <a:cxnLst>
                <a:cxn ang="0">
                  <a:pos x="wd2" y="hd2"/>
                </a:cxn>
                <a:cxn ang="5400000">
                  <a:pos x="wd2" y="hd2"/>
                </a:cxn>
                <a:cxn ang="10800000">
                  <a:pos x="wd2" y="hd2"/>
                </a:cxn>
                <a:cxn ang="16200000">
                  <a:pos x="wd2" y="hd2"/>
                </a:cxn>
              </a:cxnLst>
              <a:rect l="0" t="0" r="r" b="b"/>
              <a:pathLst>
                <a:path w="21600" h="21600" extrusionOk="0">
                  <a:moveTo>
                    <a:pt x="290" y="20903"/>
                  </a:moveTo>
                  <a:lnTo>
                    <a:pt x="459" y="21426"/>
                  </a:lnTo>
                  <a:lnTo>
                    <a:pt x="659" y="21600"/>
                  </a:lnTo>
                  <a:lnTo>
                    <a:pt x="20931" y="21600"/>
                  </a:lnTo>
                  <a:lnTo>
                    <a:pt x="21171" y="21252"/>
                  </a:lnTo>
                  <a:lnTo>
                    <a:pt x="21340" y="20903"/>
                  </a:lnTo>
                  <a:lnTo>
                    <a:pt x="21490" y="19684"/>
                  </a:lnTo>
                  <a:lnTo>
                    <a:pt x="21570" y="18116"/>
                  </a:lnTo>
                  <a:lnTo>
                    <a:pt x="21600" y="16548"/>
                  </a:lnTo>
                  <a:lnTo>
                    <a:pt x="21600" y="2439"/>
                  </a:lnTo>
                  <a:lnTo>
                    <a:pt x="21410" y="0"/>
                  </a:lnTo>
                  <a:lnTo>
                    <a:pt x="21310" y="697"/>
                  </a:lnTo>
                  <a:lnTo>
                    <a:pt x="21221" y="3135"/>
                  </a:lnTo>
                  <a:lnTo>
                    <a:pt x="21151" y="5923"/>
                  </a:lnTo>
                  <a:lnTo>
                    <a:pt x="21061" y="5748"/>
                  </a:lnTo>
                  <a:lnTo>
                    <a:pt x="20941" y="5400"/>
                  </a:lnTo>
                  <a:lnTo>
                    <a:pt x="20681" y="4006"/>
                  </a:lnTo>
                  <a:lnTo>
                    <a:pt x="20512" y="2961"/>
                  </a:lnTo>
                  <a:lnTo>
                    <a:pt x="20242" y="2439"/>
                  </a:lnTo>
                  <a:lnTo>
                    <a:pt x="19952" y="3658"/>
                  </a:lnTo>
                  <a:lnTo>
                    <a:pt x="19673" y="5748"/>
                  </a:lnTo>
                  <a:lnTo>
                    <a:pt x="19483" y="4355"/>
                  </a:lnTo>
                  <a:lnTo>
                    <a:pt x="19313" y="4006"/>
                  </a:lnTo>
                  <a:lnTo>
                    <a:pt x="19074" y="2961"/>
                  </a:lnTo>
                  <a:lnTo>
                    <a:pt x="18824" y="3310"/>
                  </a:lnTo>
                  <a:lnTo>
                    <a:pt x="18654" y="4703"/>
                  </a:lnTo>
                  <a:lnTo>
                    <a:pt x="18584" y="6445"/>
                  </a:lnTo>
                  <a:lnTo>
                    <a:pt x="18384" y="5748"/>
                  </a:lnTo>
                  <a:lnTo>
                    <a:pt x="18105" y="5748"/>
                  </a:lnTo>
                  <a:lnTo>
                    <a:pt x="17735" y="4877"/>
                  </a:lnTo>
                  <a:lnTo>
                    <a:pt x="17416" y="6445"/>
                  </a:lnTo>
                  <a:lnTo>
                    <a:pt x="17136" y="4181"/>
                  </a:lnTo>
                  <a:lnTo>
                    <a:pt x="16767" y="5748"/>
                  </a:lnTo>
                  <a:lnTo>
                    <a:pt x="16417" y="9406"/>
                  </a:lnTo>
                  <a:lnTo>
                    <a:pt x="16118" y="8013"/>
                  </a:lnTo>
                  <a:lnTo>
                    <a:pt x="15868" y="6619"/>
                  </a:lnTo>
                  <a:lnTo>
                    <a:pt x="15578" y="5923"/>
                  </a:lnTo>
                  <a:lnTo>
                    <a:pt x="15219" y="6445"/>
                  </a:lnTo>
                  <a:lnTo>
                    <a:pt x="14650" y="7665"/>
                  </a:lnTo>
                  <a:lnTo>
                    <a:pt x="14150" y="6271"/>
                  </a:lnTo>
                  <a:lnTo>
                    <a:pt x="13931" y="6968"/>
                  </a:lnTo>
                  <a:lnTo>
                    <a:pt x="13651" y="5748"/>
                  </a:lnTo>
                  <a:lnTo>
                    <a:pt x="13461" y="4355"/>
                  </a:lnTo>
                  <a:lnTo>
                    <a:pt x="13252" y="4181"/>
                  </a:lnTo>
                  <a:lnTo>
                    <a:pt x="12852" y="4877"/>
                  </a:lnTo>
                  <a:lnTo>
                    <a:pt x="12353" y="7490"/>
                  </a:lnTo>
                  <a:lnTo>
                    <a:pt x="11923" y="5226"/>
                  </a:lnTo>
                  <a:lnTo>
                    <a:pt x="11574" y="5748"/>
                  </a:lnTo>
                  <a:lnTo>
                    <a:pt x="11234" y="8884"/>
                  </a:lnTo>
                  <a:lnTo>
                    <a:pt x="10635" y="6619"/>
                  </a:lnTo>
                  <a:lnTo>
                    <a:pt x="10176" y="7839"/>
                  </a:lnTo>
                  <a:lnTo>
                    <a:pt x="9866" y="6619"/>
                  </a:lnTo>
                  <a:lnTo>
                    <a:pt x="9417" y="7316"/>
                  </a:lnTo>
                  <a:lnTo>
                    <a:pt x="8958" y="8884"/>
                  </a:lnTo>
                  <a:lnTo>
                    <a:pt x="8648" y="8361"/>
                  </a:lnTo>
                  <a:lnTo>
                    <a:pt x="7999" y="7839"/>
                  </a:lnTo>
                  <a:lnTo>
                    <a:pt x="7589" y="8884"/>
                  </a:lnTo>
                  <a:lnTo>
                    <a:pt x="6910" y="8013"/>
                  </a:lnTo>
                  <a:lnTo>
                    <a:pt x="6351" y="7316"/>
                  </a:lnTo>
                  <a:lnTo>
                    <a:pt x="5742" y="5748"/>
                  </a:lnTo>
                  <a:lnTo>
                    <a:pt x="5173" y="7316"/>
                  </a:lnTo>
                  <a:lnTo>
                    <a:pt x="4534" y="4006"/>
                  </a:lnTo>
                  <a:lnTo>
                    <a:pt x="4034" y="4181"/>
                  </a:lnTo>
                  <a:lnTo>
                    <a:pt x="3705" y="6097"/>
                  </a:lnTo>
                  <a:lnTo>
                    <a:pt x="3485" y="4529"/>
                  </a:lnTo>
                  <a:lnTo>
                    <a:pt x="3216" y="5400"/>
                  </a:lnTo>
                  <a:lnTo>
                    <a:pt x="2866" y="5748"/>
                  </a:lnTo>
                  <a:lnTo>
                    <a:pt x="2517" y="6271"/>
                  </a:lnTo>
                  <a:lnTo>
                    <a:pt x="2107" y="7665"/>
                  </a:lnTo>
                  <a:lnTo>
                    <a:pt x="1758" y="6097"/>
                  </a:lnTo>
                  <a:lnTo>
                    <a:pt x="1428" y="6794"/>
                  </a:lnTo>
                  <a:lnTo>
                    <a:pt x="989" y="7490"/>
                  </a:lnTo>
                  <a:lnTo>
                    <a:pt x="709" y="6794"/>
                  </a:lnTo>
                  <a:lnTo>
                    <a:pt x="200" y="6445"/>
                  </a:lnTo>
                  <a:lnTo>
                    <a:pt x="0" y="8013"/>
                  </a:lnTo>
                  <a:lnTo>
                    <a:pt x="20" y="12716"/>
                  </a:lnTo>
                  <a:lnTo>
                    <a:pt x="50" y="16723"/>
                  </a:lnTo>
                  <a:lnTo>
                    <a:pt x="160" y="20206"/>
                  </a:lnTo>
                  <a:lnTo>
                    <a:pt x="290" y="20903"/>
                  </a:lnTo>
                </a:path>
              </a:pathLst>
            </a:custGeom>
            <a:gradFill flip="none" rotWithShape="1">
              <a:gsLst>
                <a:gs pos="0">
                  <a:srgbClr val="CC6600"/>
                </a:gs>
                <a:gs pos="100000">
                  <a:srgbClr val="000000"/>
                </a:gs>
              </a:gsLst>
              <a:lin ang="5400000" scaled="0"/>
            </a:gra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808" name="Freeform 25"/>
            <p:cNvSpPr/>
            <p:nvPr/>
          </p:nvSpPr>
          <p:spPr>
            <a:xfrm>
              <a:off x="20637" y="11112"/>
              <a:ext cx="3378201" cy="255589"/>
            </a:xfrm>
            <a:custGeom>
              <a:avLst/>
              <a:gdLst/>
              <a:ahLst/>
              <a:cxnLst>
                <a:cxn ang="0">
                  <a:pos x="wd2" y="hd2"/>
                </a:cxn>
                <a:cxn ang="5400000">
                  <a:pos x="wd2" y="hd2"/>
                </a:cxn>
                <a:cxn ang="10800000">
                  <a:pos x="wd2" y="hd2"/>
                </a:cxn>
                <a:cxn ang="16200000">
                  <a:pos x="wd2" y="hd2"/>
                </a:cxn>
              </a:cxnLst>
              <a:rect l="0" t="0" r="r" b="b"/>
              <a:pathLst>
                <a:path w="21600" h="21600" extrusionOk="0">
                  <a:moveTo>
                    <a:pt x="0" y="10465"/>
                  </a:moveTo>
                  <a:lnTo>
                    <a:pt x="0" y="21600"/>
                  </a:lnTo>
                  <a:lnTo>
                    <a:pt x="51" y="17307"/>
                  </a:lnTo>
                  <a:lnTo>
                    <a:pt x="71" y="13953"/>
                  </a:lnTo>
                  <a:lnTo>
                    <a:pt x="91" y="7781"/>
                  </a:lnTo>
                  <a:lnTo>
                    <a:pt x="152" y="4830"/>
                  </a:lnTo>
                  <a:lnTo>
                    <a:pt x="284" y="3891"/>
                  </a:lnTo>
                  <a:lnTo>
                    <a:pt x="609" y="3220"/>
                  </a:lnTo>
                  <a:lnTo>
                    <a:pt x="1025" y="3354"/>
                  </a:lnTo>
                  <a:lnTo>
                    <a:pt x="2030" y="3354"/>
                  </a:lnTo>
                  <a:lnTo>
                    <a:pt x="2467" y="3891"/>
                  </a:lnTo>
                  <a:lnTo>
                    <a:pt x="3106" y="3354"/>
                  </a:lnTo>
                  <a:lnTo>
                    <a:pt x="3837" y="3757"/>
                  </a:lnTo>
                  <a:lnTo>
                    <a:pt x="4375" y="3622"/>
                  </a:lnTo>
                  <a:lnTo>
                    <a:pt x="5451" y="3891"/>
                  </a:lnTo>
                  <a:lnTo>
                    <a:pt x="5826" y="3891"/>
                  </a:lnTo>
                  <a:lnTo>
                    <a:pt x="6547" y="3354"/>
                  </a:lnTo>
                  <a:lnTo>
                    <a:pt x="6791" y="4025"/>
                  </a:lnTo>
                  <a:lnTo>
                    <a:pt x="7461" y="3354"/>
                  </a:lnTo>
                  <a:lnTo>
                    <a:pt x="8486" y="3891"/>
                  </a:lnTo>
                  <a:lnTo>
                    <a:pt x="8831" y="4427"/>
                  </a:lnTo>
                  <a:lnTo>
                    <a:pt x="9369" y="3891"/>
                  </a:lnTo>
                  <a:lnTo>
                    <a:pt x="9826" y="4696"/>
                  </a:lnTo>
                  <a:lnTo>
                    <a:pt x="10211" y="4696"/>
                  </a:lnTo>
                  <a:lnTo>
                    <a:pt x="10952" y="3891"/>
                  </a:lnTo>
                  <a:lnTo>
                    <a:pt x="11663" y="4427"/>
                  </a:lnTo>
                  <a:lnTo>
                    <a:pt x="12302" y="5366"/>
                  </a:lnTo>
                  <a:lnTo>
                    <a:pt x="12495" y="5501"/>
                  </a:lnTo>
                  <a:lnTo>
                    <a:pt x="13358" y="4964"/>
                  </a:lnTo>
                  <a:lnTo>
                    <a:pt x="14160" y="4561"/>
                  </a:lnTo>
                  <a:lnTo>
                    <a:pt x="14353" y="4293"/>
                  </a:lnTo>
                  <a:lnTo>
                    <a:pt x="14647" y="4427"/>
                  </a:lnTo>
                  <a:lnTo>
                    <a:pt x="15479" y="4830"/>
                  </a:lnTo>
                  <a:lnTo>
                    <a:pt x="16119" y="4025"/>
                  </a:lnTo>
                  <a:lnTo>
                    <a:pt x="16454" y="4293"/>
                  </a:lnTo>
                  <a:lnTo>
                    <a:pt x="16961" y="4427"/>
                  </a:lnTo>
                  <a:lnTo>
                    <a:pt x="17398" y="3891"/>
                  </a:lnTo>
                  <a:lnTo>
                    <a:pt x="17682" y="3354"/>
                  </a:lnTo>
                  <a:lnTo>
                    <a:pt x="18078" y="4293"/>
                  </a:lnTo>
                  <a:lnTo>
                    <a:pt x="18880" y="4561"/>
                  </a:lnTo>
                  <a:lnTo>
                    <a:pt x="19418" y="3354"/>
                  </a:lnTo>
                  <a:lnTo>
                    <a:pt x="20199" y="4427"/>
                  </a:lnTo>
                  <a:lnTo>
                    <a:pt x="21062" y="4427"/>
                  </a:lnTo>
                  <a:lnTo>
                    <a:pt x="21245" y="6306"/>
                  </a:lnTo>
                  <a:lnTo>
                    <a:pt x="21367" y="7245"/>
                  </a:lnTo>
                  <a:lnTo>
                    <a:pt x="21468" y="9123"/>
                  </a:lnTo>
                  <a:lnTo>
                    <a:pt x="21539" y="12343"/>
                  </a:lnTo>
                  <a:lnTo>
                    <a:pt x="21600" y="16636"/>
                  </a:lnTo>
                  <a:lnTo>
                    <a:pt x="21600" y="5501"/>
                  </a:lnTo>
                  <a:lnTo>
                    <a:pt x="21570" y="4025"/>
                  </a:lnTo>
                  <a:lnTo>
                    <a:pt x="21519" y="2147"/>
                  </a:lnTo>
                  <a:lnTo>
                    <a:pt x="21204" y="939"/>
                  </a:lnTo>
                  <a:lnTo>
                    <a:pt x="20037" y="805"/>
                  </a:lnTo>
                  <a:lnTo>
                    <a:pt x="19753" y="134"/>
                  </a:lnTo>
                  <a:lnTo>
                    <a:pt x="18829" y="134"/>
                  </a:lnTo>
                  <a:lnTo>
                    <a:pt x="18565" y="402"/>
                  </a:lnTo>
                  <a:lnTo>
                    <a:pt x="18007" y="402"/>
                  </a:lnTo>
                  <a:lnTo>
                    <a:pt x="17591" y="268"/>
                  </a:lnTo>
                  <a:lnTo>
                    <a:pt x="16829" y="1073"/>
                  </a:lnTo>
                  <a:lnTo>
                    <a:pt x="15236" y="402"/>
                  </a:lnTo>
                  <a:lnTo>
                    <a:pt x="14748" y="805"/>
                  </a:lnTo>
                  <a:lnTo>
                    <a:pt x="13865" y="1342"/>
                  </a:lnTo>
                  <a:lnTo>
                    <a:pt x="13307" y="805"/>
                  </a:lnTo>
                  <a:lnTo>
                    <a:pt x="12302" y="805"/>
                  </a:lnTo>
                  <a:lnTo>
                    <a:pt x="11815" y="1207"/>
                  </a:lnTo>
                  <a:lnTo>
                    <a:pt x="11521" y="537"/>
                  </a:lnTo>
                  <a:lnTo>
                    <a:pt x="10465" y="805"/>
                  </a:lnTo>
                  <a:lnTo>
                    <a:pt x="10150" y="805"/>
                  </a:lnTo>
                  <a:lnTo>
                    <a:pt x="9592" y="537"/>
                  </a:lnTo>
                  <a:lnTo>
                    <a:pt x="8496" y="805"/>
                  </a:lnTo>
                  <a:lnTo>
                    <a:pt x="7521" y="537"/>
                  </a:lnTo>
                  <a:lnTo>
                    <a:pt x="6618" y="537"/>
                  </a:lnTo>
                  <a:lnTo>
                    <a:pt x="6192" y="805"/>
                  </a:lnTo>
                  <a:lnTo>
                    <a:pt x="5776" y="268"/>
                  </a:lnTo>
                  <a:lnTo>
                    <a:pt x="4375" y="268"/>
                  </a:lnTo>
                  <a:lnTo>
                    <a:pt x="3167" y="537"/>
                  </a:lnTo>
                  <a:lnTo>
                    <a:pt x="2598" y="268"/>
                  </a:lnTo>
                  <a:lnTo>
                    <a:pt x="1929" y="537"/>
                  </a:lnTo>
                  <a:lnTo>
                    <a:pt x="1086" y="0"/>
                  </a:lnTo>
                  <a:lnTo>
                    <a:pt x="568" y="0"/>
                  </a:lnTo>
                  <a:lnTo>
                    <a:pt x="345" y="134"/>
                  </a:lnTo>
                  <a:lnTo>
                    <a:pt x="193" y="805"/>
                  </a:lnTo>
                  <a:lnTo>
                    <a:pt x="51" y="2415"/>
                  </a:lnTo>
                  <a:lnTo>
                    <a:pt x="10" y="4964"/>
                  </a:lnTo>
                  <a:lnTo>
                    <a:pt x="0" y="7513"/>
                  </a:lnTo>
                  <a:lnTo>
                    <a:pt x="0" y="10465"/>
                  </a:lnTo>
                </a:path>
              </a:pathLst>
            </a:custGeom>
            <a:solidFill>
              <a:schemeClr val="accent3">
                <a:lumOff val="44000"/>
              </a:schemeClr>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809" name="Freeform 26"/>
            <p:cNvSpPr/>
            <p:nvPr/>
          </p:nvSpPr>
          <p:spPr>
            <a:xfrm>
              <a:off x="26987" y="422275"/>
              <a:ext cx="3376614" cy="101601"/>
            </a:xfrm>
            <a:custGeom>
              <a:avLst/>
              <a:gdLst/>
              <a:ahLst/>
              <a:cxnLst>
                <a:cxn ang="0">
                  <a:pos x="wd2" y="hd2"/>
                </a:cxn>
                <a:cxn ang="5400000">
                  <a:pos x="wd2" y="hd2"/>
                </a:cxn>
                <a:cxn ang="10800000">
                  <a:pos x="wd2" y="hd2"/>
                </a:cxn>
                <a:cxn ang="16200000">
                  <a:pos x="wd2" y="hd2"/>
                </a:cxn>
              </a:cxnLst>
              <a:rect l="0" t="0" r="r" b="b"/>
              <a:pathLst>
                <a:path w="21600" h="21600" extrusionOk="0">
                  <a:moveTo>
                    <a:pt x="0" y="10800"/>
                  </a:moveTo>
                  <a:lnTo>
                    <a:pt x="0" y="0"/>
                  </a:lnTo>
                  <a:lnTo>
                    <a:pt x="61" y="4050"/>
                  </a:lnTo>
                  <a:lnTo>
                    <a:pt x="71" y="7425"/>
                  </a:lnTo>
                  <a:lnTo>
                    <a:pt x="81" y="13500"/>
                  </a:lnTo>
                  <a:lnTo>
                    <a:pt x="152" y="16538"/>
                  </a:lnTo>
                  <a:lnTo>
                    <a:pt x="274" y="17550"/>
                  </a:lnTo>
                  <a:lnTo>
                    <a:pt x="406" y="16875"/>
                  </a:lnTo>
                  <a:lnTo>
                    <a:pt x="599" y="16538"/>
                  </a:lnTo>
                  <a:lnTo>
                    <a:pt x="924" y="16200"/>
                  </a:lnTo>
                  <a:lnTo>
                    <a:pt x="1117" y="16538"/>
                  </a:lnTo>
                  <a:lnTo>
                    <a:pt x="1290" y="16538"/>
                  </a:lnTo>
                  <a:lnTo>
                    <a:pt x="1645" y="16875"/>
                  </a:lnTo>
                  <a:lnTo>
                    <a:pt x="1777" y="17213"/>
                  </a:lnTo>
                  <a:lnTo>
                    <a:pt x="1950" y="17213"/>
                  </a:lnTo>
                  <a:lnTo>
                    <a:pt x="2224" y="16538"/>
                  </a:lnTo>
                  <a:lnTo>
                    <a:pt x="2518" y="16200"/>
                  </a:lnTo>
                  <a:lnTo>
                    <a:pt x="2884" y="16200"/>
                  </a:lnTo>
                  <a:lnTo>
                    <a:pt x="3321" y="17213"/>
                  </a:lnTo>
                  <a:lnTo>
                    <a:pt x="3889" y="17888"/>
                  </a:lnTo>
                  <a:lnTo>
                    <a:pt x="4194" y="17213"/>
                  </a:lnTo>
                  <a:lnTo>
                    <a:pt x="4377" y="17888"/>
                  </a:lnTo>
                  <a:lnTo>
                    <a:pt x="4864" y="17888"/>
                  </a:lnTo>
                  <a:lnTo>
                    <a:pt x="5037" y="16875"/>
                  </a:lnTo>
                  <a:lnTo>
                    <a:pt x="5250" y="17550"/>
                  </a:lnTo>
                  <a:lnTo>
                    <a:pt x="5829" y="17550"/>
                  </a:lnTo>
                  <a:lnTo>
                    <a:pt x="6550" y="17888"/>
                  </a:lnTo>
                  <a:lnTo>
                    <a:pt x="6794" y="17213"/>
                  </a:lnTo>
                  <a:lnTo>
                    <a:pt x="7362" y="16538"/>
                  </a:lnTo>
                  <a:lnTo>
                    <a:pt x="7738" y="16200"/>
                  </a:lnTo>
                  <a:lnTo>
                    <a:pt x="8175" y="16875"/>
                  </a:lnTo>
                  <a:lnTo>
                    <a:pt x="8480" y="17550"/>
                  </a:lnTo>
                  <a:lnTo>
                    <a:pt x="8825" y="16875"/>
                  </a:lnTo>
                  <a:lnTo>
                    <a:pt x="9434" y="17550"/>
                  </a:lnTo>
                  <a:lnTo>
                    <a:pt x="9830" y="16538"/>
                  </a:lnTo>
                  <a:lnTo>
                    <a:pt x="10206" y="16538"/>
                  </a:lnTo>
                  <a:lnTo>
                    <a:pt x="10602" y="15525"/>
                  </a:lnTo>
                  <a:lnTo>
                    <a:pt x="11100" y="16875"/>
                  </a:lnTo>
                  <a:lnTo>
                    <a:pt x="11750" y="15863"/>
                  </a:lnTo>
                  <a:lnTo>
                    <a:pt x="12491" y="15863"/>
                  </a:lnTo>
                  <a:lnTo>
                    <a:pt x="13151" y="16538"/>
                  </a:lnTo>
                  <a:lnTo>
                    <a:pt x="13547" y="15525"/>
                  </a:lnTo>
                  <a:lnTo>
                    <a:pt x="13984" y="15525"/>
                  </a:lnTo>
                  <a:lnTo>
                    <a:pt x="14156" y="16875"/>
                  </a:lnTo>
                  <a:lnTo>
                    <a:pt x="14339" y="17213"/>
                  </a:lnTo>
                  <a:lnTo>
                    <a:pt x="14918" y="16538"/>
                  </a:lnTo>
                  <a:lnTo>
                    <a:pt x="15426" y="17213"/>
                  </a:lnTo>
                  <a:lnTo>
                    <a:pt x="16441" y="17213"/>
                  </a:lnTo>
                  <a:lnTo>
                    <a:pt x="16614" y="16200"/>
                  </a:lnTo>
                  <a:lnTo>
                    <a:pt x="16959" y="16875"/>
                  </a:lnTo>
                  <a:lnTo>
                    <a:pt x="17122" y="17213"/>
                  </a:lnTo>
                  <a:lnTo>
                    <a:pt x="17243" y="16875"/>
                  </a:lnTo>
                  <a:lnTo>
                    <a:pt x="17386" y="17550"/>
                  </a:lnTo>
                  <a:lnTo>
                    <a:pt x="17660" y="16538"/>
                  </a:lnTo>
                  <a:lnTo>
                    <a:pt x="18096" y="17213"/>
                  </a:lnTo>
                  <a:lnTo>
                    <a:pt x="18523" y="16200"/>
                  </a:lnTo>
                  <a:lnTo>
                    <a:pt x="18696" y="16875"/>
                  </a:lnTo>
                  <a:lnTo>
                    <a:pt x="18878" y="16875"/>
                  </a:lnTo>
                  <a:lnTo>
                    <a:pt x="19671" y="16200"/>
                  </a:lnTo>
                  <a:lnTo>
                    <a:pt x="20442" y="16875"/>
                  </a:lnTo>
                  <a:lnTo>
                    <a:pt x="21041" y="15863"/>
                  </a:lnTo>
                  <a:lnTo>
                    <a:pt x="21245" y="15188"/>
                  </a:lnTo>
                  <a:lnTo>
                    <a:pt x="21366" y="14175"/>
                  </a:lnTo>
                  <a:lnTo>
                    <a:pt x="21458" y="12150"/>
                  </a:lnTo>
                  <a:lnTo>
                    <a:pt x="21529" y="9112"/>
                  </a:lnTo>
                  <a:lnTo>
                    <a:pt x="21600" y="4725"/>
                  </a:lnTo>
                  <a:lnTo>
                    <a:pt x="21600" y="15863"/>
                  </a:lnTo>
                  <a:lnTo>
                    <a:pt x="21570" y="17213"/>
                  </a:lnTo>
                  <a:lnTo>
                    <a:pt x="21509" y="19238"/>
                  </a:lnTo>
                  <a:lnTo>
                    <a:pt x="21397" y="20588"/>
                  </a:lnTo>
                  <a:lnTo>
                    <a:pt x="20605" y="21600"/>
                  </a:lnTo>
                  <a:lnTo>
                    <a:pt x="20026" y="20588"/>
                  </a:lnTo>
                  <a:lnTo>
                    <a:pt x="19752" y="21263"/>
                  </a:lnTo>
                  <a:lnTo>
                    <a:pt x="18828" y="21263"/>
                  </a:lnTo>
                  <a:lnTo>
                    <a:pt x="18564" y="20925"/>
                  </a:lnTo>
                  <a:lnTo>
                    <a:pt x="18279" y="21600"/>
                  </a:lnTo>
                  <a:lnTo>
                    <a:pt x="17995" y="20925"/>
                  </a:lnTo>
                  <a:lnTo>
                    <a:pt x="17660" y="21600"/>
                  </a:lnTo>
                  <a:lnTo>
                    <a:pt x="16786" y="21263"/>
                  </a:lnTo>
                  <a:lnTo>
                    <a:pt x="16533" y="20250"/>
                  </a:lnTo>
                  <a:lnTo>
                    <a:pt x="15710" y="21263"/>
                  </a:lnTo>
                  <a:lnTo>
                    <a:pt x="15162" y="19913"/>
                  </a:lnTo>
                  <a:lnTo>
                    <a:pt x="14522" y="21263"/>
                  </a:lnTo>
                  <a:lnTo>
                    <a:pt x="14034" y="20588"/>
                  </a:lnTo>
                  <a:lnTo>
                    <a:pt x="13567" y="21263"/>
                  </a:lnTo>
                  <a:lnTo>
                    <a:pt x="13303" y="20588"/>
                  </a:lnTo>
                  <a:lnTo>
                    <a:pt x="12755" y="20588"/>
                  </a:lnTo>
                  <a:lnTo>
                    <a:pt x="12542" y="20250"/>
                  </a:lnTo>
                  <a:lnTo>
                    <a:pt x="12308" y="20925"/>
                  </a:lnTo>
                  <a:lnTo>
                    <a:pt x="12064" y="20250"/>
                  </a:lnTo>
                  <a:lnTo>
                    <a:pt x="11810" y="20250"/>
                  </a:lnTo>
                  <a:lnTo>
                    <a:pt x="11516" y="20925"/>
                  </a:lnTo>
                  <a:lnTo>
                    <a:pt x="11232" y="21263"/>
                  </a:lnTo>
                  <a:lnTo>
                    <a:pt x="10917" y="21263"/>
                  </a:lnTo>
                  <a:lnTo>
                    <a:pt x="10460" y="20925"/>
                  </a:lnTo>
                  <a:lnTo>
                    <a:pt x="10135" y="21263"/>
                  </a:lnTo>
                  <a:lnTo>
                    <a:pt x="9861" y="20925"/>
                  </a:lnTo>
                  <a:lnTo>
                    <a:pt x="9597" y="20925"/>
                  </a:lnTo>
                  <a:lnTo>
                    <a:pt x="8987" y="21600"/>
                  </a:lnTo>
                  <a:lnTo>
                    <a:pt x="8500" y="20588"/>
                  </a:lnTo>
                  <a:lnTo>
                    <a:pt x="7962" y="21600"/>
                  </a:lnTo>
                  <a:lnTo>
                    <a:pt x="7515" y="20925"/>
                  </a:lnTo>
                  <a:lnTo>
                    <a:pt x="7027" y="21600"/>
                  </a:lnTo>
                  <a:lnTo>
                    <a:pt x="6621" y="20925"/>
                  </a:lnTo>
                  <a:lnTo>
                    <a:pt x="6184" y="20588"/>
                  </a:lnTo>
                  <a:lnTo>
                    <a:pt x="5778" y="20925"/>
                  </a:lnTo>
                  <a:lnTo>
                    <a:pt x="4377" y="20925"/>
                  </a:lnTo>
                  <a:lnTo>
                    <a:pt x="4072" y="21263"/>
                  </a:lnTo>
                  <a:lnTo>
                    <a:pt x="3158" y="20925"/>
                  </a:lnTo>
                  <a:lnTo>
                    <a:pt x="2600" y="20925"/>
                  </a:lnTo>
                  <a:lnTo>
                    <a:pt x="1046" y="20588"/>
                  </a:lnTo>
                  <a:lnTo>
                    <a:pt x="193" y="20588"/>
                  </a:lnTo>
                  <a:lnTo>
                    <a:pt x="41" y="18900"/>
                  </a:lnTo>
                  <a:lnTo>
                    <a:pt x="10" y="16538"/>
                  </a:lnTo>
                  <a:lnTo>
                    <a:pt x="0" y="13838"/>
                  </a:lnTo>
                  <a:lnTo>
                    <a:pt x="0" y="10800"/>
                  </a:lnTo>
                </a:path>
              </a:pathLst>
            </a:custGeom>
            <a:solidFill>
              <a:srgbClr val="000066"/>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grpSp>
      <p:sp>
        <p:nvSpPr>
          <p:cNvPr id="2811" name="Slide Number"/>
          <p:cNvSpPr txBox="1">
            <a:spLocks noGrp="1"/>
          </p:cNvSpPr>
          <p:nvPr>
            <p:ph type="sldNum" sz="quarter" idx="2"/>
          </p:nvPr>
        </p:nvSpPr>
        <p:spPr>
          <a:prstGeom prst="rect">
            <a:avLst/>
          </a:prstGeom>
        </p:spPr>
        <p:txBody>
          <a:bodyPr/>
          <a:lstStyle>
            <a:lvl1pPr>
              <a:defRPr>
                <a:solidFill>
                  <a:srgbClr val="FFFFCC"/>
                </a:solidFill>
              </a:defRPr>
            </a:lvl1pPr>
          </a:lstStyle>
          <a:p>
            <a:fld id="{86CB4B4D-7CA3-9044-876B-883B54F8677D}" type="slidenum">
              <a:t>‹#›</a:t>
            </a:fld>
            <a:endParaRPr/>
          </a:p>
        </p:txBody>
      </p:sp>
    </p:spTree>
    <p:extLst>
      <p:ext uri="{BB962C8B-B14F-4D97-AF65-F5344CB8AC3E}">
        <p14:creationId xmlns:p14="http://schemas.microsoft.com/office/powerpoint/2010/main" val="4281253582"/>
      </p:ext>
    </p:extLst>
  </p:cSld>
  <p:clrMapOvr>
    <a:masterClrMapping/>
  </p:clrMapOvr>
  <p:transition spd="med"/>
</p:sldLayout>
</file>

<file path=ppt/slideLayouts/slideLayout1053.xml><?xml version="1.0" encoding="utf-8"?>
<p:sldLayout xmlns:a="http://schemas.openxmlformats.org/drawingml/2006/main" xmlns:r="http://schemas.openxmlformats.org/officeDocument/2006/relationships" xmlns:p="http://schemas.openxmlformats.org/presentationml/2006/main" type="tx">
  <p:cSld name="22_Content with Caption">
    <p:bg>
      <p:bgPr>
        <a:gradFill flip="none" rotWithShape="1">
          <a:gsLst>
            <a:gs pos="0">
              <a:srgbClr val="6B2300"/>
            </a:gs>
            <a:gs pos="100000">
              <a:srgbClr val="000066"/>
            </a:gs>
          </a:gsLst>
          <a:lin ang="5400000" scaled="0"/>
        </a:gradFill>
        <a:effectLst/>
      </p:bgPr>
    </p:bg>
    <p:spTree>
      <p:nvGrpSpPr>
        <p:cNvPr id="1" name=""/>
        <p:cNvGrpSpPr/>
        <p:nvPr/>
      </p:nvGrpSpPr>
      <p:grpSpPr>
        <a:xfrm>
          <a:off x="0" y="0"/>
          <a:ext cx="0" cy="0"/>
          <a:chOff x="0" y="0"/>
          <a:chExt cx="0" cy="0"/>
        </a:xfrm>
      </p:grpSpPr>
      <p:sp>
        <p:nvSpPr>
          <p:cNvPr id="2818" name="Freeform 7"/>
          <p:cNvSpPr/>
          <p:nvPr/>
        </p:nvSpPr>
        <p:spPr>
          <a:xfrm>
            <a:off x="3587750" y="53974"/>
            <a:ext cx="1981201" cy="652464"/>
          </a:xfrm>
          <a:custGeom>
            <a:avLst/>
            <a:gdLst/>
            <a:ahLst/>
            <a:cxnLst>
              <a:cxn ang="0">
                <a:pos x="wd2" y="hd2"/>
              </a:cxn>
              <a:cxn ang="5400000">
                <a:pos x="wd2" y="hd2"/>
              </a:cxn>
              <a:cxn ang="10800000">
                <a:pos x="wd2" y="hd2"/>
              </a:cxn>
              <a:cxn ang="16200000">
                <a:pos x="wd2" y="hd2"/>
              </a:cxn>
            </a:cxnLst>
            <a:rect l="0" t="0" r="r" b="b"/>
            <a:pathLst>
              <a:path w="21600" h="21600" extrusionOk="0">
                <a:moveTo>
                  <a:pt x="277" y="3521"/>
                </a:moveTo>
                <a:lnTo>
                  <a:pt x="450" y="3258"/>
                </a:lnTo>
                <a:lnTo>
                  <a:pt x="7823" y="3258"/>
                </a:lnTo>
                <a:lnTo>
                  <a:pt x="8360" y="2102"/>
                </a:lnTo>
                <a:lnTo>
                  <a:pt x="8740" y="1419"/>
                </a:lnTo>
                <a:lnTo>
                  <a:pt x="9104" y="893"/>
                </a:lnTo>
                <a:lnTo>
                  <a:pt x="10004" y="263"/>
                </a:lnTo>
                <a:lnTo>
                  <a:pt x="10471" y="105"/>
                </a:lnTo>
                <a:lnTo>
                  <a:pt x="11060" y="0"/>
                </a:lnTo>
                <a:lnTo>
                  <a:pt x="11735" y="263"/>
                </a:lnTo>
                <a:lnTo>
                  <a:pt x="12358" y="788"/>
                </a:lnTo>
                <a:lnTo>
                  <a:pt x="12808" y="1419"/>
                </a:lnTo>
                <a:lnTo>
                  <a:pt x="13292" y="2102"/>
                </a:lnTo>
                <a:lnTo>
                  <a:pt x="13604" y="2680"/>
                </a:lnTo>
                <a:lnTo>
                  <a:pt x="13881" y="3364"/>
                </a:lnTo>
                <a:lnTo>
                  <a:pt x="20925" y="3258"/>
                </a:lnTo>
                <a:lnTo>
                  <a:pt x="21167" y="3469"/>
                </a:lnTo>
                <a:lnTo>
                  <a:pt x="21340" y="3836"/>
                </a:lnTo>
                <a:lnTo>
                  <a:pt x="21496" y="4782"/>
                </a:lnTo>
                <a:lnTo>
                  <a:pt x="21565" y="5886"/>
                </a:lnTo>
                <a:lnTo>
                  <a:pt x="21600" y="7200"/>
                </a:lnTo>
                <a:lnTo>
                  <a:pt x="21600" y="18342"/>
                </a:lnTo>
                <a:lnTo>
                  <a:pt x="14002" y="18394"/>
                </a:lnTo>
                <a:lnTo>
                  <a:pt x="12115" y="21495"/>
                </a:lnTo>
                <a:lnTo>
                  <a:pt x="9052" y="21600"/>
                </a:lnTo>
                <a:lnTo>
                  <a:pt x="7563" y="18184"/>
                </a:lnTo>
                <a:lnTo>
                  <a:pt x="796" y="18342"/>
                </a:lnTo>
                <a:lnTo>
                  <a:pt x="0" y="18342"/>
                </a:lnTo>
                <a:lnTo>
                  <a:pt x="0" y="6464"/>
                </a:lnTo>
                <a:lnTo>
                  <a:pt x="87" y="4940"/>
                </a:lnTo>
                <a:lnTo>
                  <a:pt x="156" y="4204"/>
                </a:lnTo>
                <a:lnTo>
                  <a:pt x="277" y="3521"/>
                </a:lnTo>
              </a:path>
            </a:pathLst>
          </a:custGeom>
          <a:gradFill>
            <a:gsLst>
              <a:gs pos="0">
                <a:srgbClr val="00CCFF"/>
              </a:gs>
              <a:gs pos="50000">
                <a:schemeClr val="accent3">
                  <a:lumOff val="44000"/>
                </a:schemeClr>
              </a:gs>
              <a:gs pos="100000">
                <a:srgbClr val="00CCFF"/>
              </a:gs>
            </a:gsLst>
          </a:gradFill>
          <a:ln w="12700">
            <a:miter lim="400000"/>
          </a:ln>
        </p:spPr>
        <p:txBody>
          <a:bodyPr lIns="45719" rIns="45719"/>
          <a:lstStyle/>
          <a:p>
            <a:pPr>
              <a:defRPr>
                <a:solidFill>
                  <a:srgbClr val="FFFFCC"/>
                </a:solidFill>
              </a:defRPr>
            </a:pPr>
            <a:endParaRPr/>
          </a:p>
        </p:txBody>
      </p:sp>
      <p:sp>
        <p:nvSpPr>
          <p:cNvPr id="2819" name="Oval 8"/>
          <p:cNvSpPr/>
          <p:nvPr/>
        </p:nvSpPr>
        <p:spPr>
          <a:xfrm>
            <a:off x="4205287" y="61913"/>
            <a:ext cx="766763" cy="673101"/>
          </a:xfrm>
          <a:prstGeom prst="ellipse">
            <a:avLst/>
          </a:prstGeom>
          <a:gradFill>
            <a:gsLst>
              <a:gs pos="0">
                <a:srgbClr val="00CCFF"/>
              </a:gs>
              <a:gs pos="100000">
                <a:schemeClr val="accent3">
                  <a:lumOff val="44000"/>
                </a:schemeClr>
              </a:gs>
            </a:gsLst>
            <a:path path="circle">
              <a:fillToRect l="37721" t="-19636" r="62278" b="119636"/>
            </a:path>
          </a:gradFill>
          <a:ln w="12700">
            <a:miter lim="400000"/>
          </a:ln>
        </p:spPr>
        <p:txBody>
          <a:bodyPr lIns="45719" rIns="45719"/>
          <a:lstStyle/>
          <a:p>
            <a:pPr>
              <a:defRPr>
                <a:solidFill>
                  <a:srgbClr val="FFFFCC"/>
                </a:solidFill>
              </a:defRPr>
            </a:pPr>
            <a:endParaRPr/>
          </a:p>
        </p:txBody>
      </p:sp>
      <p:sp>
        <p:nvSpPr>
          <p:cNvPr id="2820" name="Freeform 9"/>
          <p:cNvSpPr/>
          <p:nvPr/>
        </p:nvSpPr>
        <p:spPr>
          <a:xfrm>
            <a:off x="3586162" y="452437"/>
            <a:ext cx="1982789" cy="303214"/>
          </a:xfrm>
          <a:custGeom>
            <a:avLst/>
            <a:gdLst/>
            <a:ahLst/>
            <a:cxnLst>
              <a:cxn ang="0">
                <a:pos x="wd2" y="hd2"/>
              </a:cxn>
              <a:cxn ang="5400000">
                <a:pos x="wd2" y="hd2"/>
              </a:cxn>
              <a:cxn ang="10800000">
                <a:pos x="wd2" y="hd2"/>
              </a:cxn>
              <a:cxn ang="16200000">
                <a:pos x="wd2" y="hd2"/>
              </a:cxn>
            </a:cxnLst>
            <a:rect l="0" t="0" r="r" b="b"/>
            <a:pathLst>
              <a:path w="21600" h="21600" extrusionOk="0">
                <a:moveTo>
                  <a:pt x="744" y="4297"/>
                </a:moveTo>
                <a:lnTo>
                  <a:pt x="1038" y="4750"/>
                </a:lnTo>
                <a:lnTo>
                  <a:pt x="1366" y="4297"/>
                </a:lnTo>
                <a:lnTo>
                  <a:pt x="1695" y="4750"/>
                </a:lnTo>
                <a:lnTo>
                  <a:pt x="1937" y="6107"/>
                </a:lnTo>
                <a:lnTo>
                  <a:pt x="2214" y="7125"/>
                </a:lnTo>
                <a:lnTo>
                  <a:pt x="2663" y="6220"/>
                </a:lnTo>
                <a:lnTo>
                  <a:pt x="3044" y="5768"/>
                </a:lnTo>
                <a:lnTo>
                  <a:pt x="3597" y="5768"/>
                </a:lnTo>
                <a:lnTo>
                  <a:pt x="3995" y="5089"/>
                </a:lnTo>
                <a:lnTo>
                  <a:pt x="4341" y="5654"/>
                </a:lnTo>
                <a:lnTo>
                  <a:pt x="4652" y="6446"/>
                </a:lnTo>
                <a:lnTo>
                  <a:pt x="4929" y="6785"/>
                </a:lnTo>
                <a:lnTo>
                  <a:pt x="5378" y="5768"/>
                </a:lnTo>
                <a:lnTo>
                  <a:pt x="5845" y="5768"/>
                </a:lnTo>
                <a:lnTo>
                  <a:pt x="6537" y="6107"/>
                </a:lnTo>
                <a:lnTo>
                  <a:pt x="6814" y="7464"/>
                </a:lnTo>
                <a:lnTo>
                  <a:pt x="7263" y="7125"/>
                </a:lnTo>
                <a:lnTo>
                  <a:pt x="7903" y="6785"/>
                </a:lnTo>
                <a:lnTo>
                  <a:pt x="8353" y="9047"/>
                </a:lnTo>
                <a:lnTo>
                  <a:pt x="8612" y="9499"/>
                </a:lnTo>
                <a:lnTo>
                  <a:pt x="8872" y="11196"/>
                </a:lnTo>
                <a:lnTo>
                  <a:pt x="9010" y="13684"/>
                </a:lnTo>
                <a:lnTo>
                  <a:pt x="9269" y="14702"/>
                </a:lnTo>
                <a:lnTo>
                  <a:pt x="9598" y="14702"/>
                </a:lnTo>
                <a:lnTo>
                  <a:pt x="9996" y="14588"/>
                </a:lnTo>
                <a:lnTo>
                  <a:pt x="10394" y="14702"/>
                </a:lnTo>
                <a:lnTo>
                  <a:pt x="10670" y="15719"/>
                </a:lnTo>
                <a:lnTo>
                  <a:pt x="10895" y="14928"/>
                </a:lnTo>
                <a:lnTo>
                  <a:pt x="11258" y="14815"/>
                </a:lnTo>
                <a:lnTo>
                  <a:pt x="11621" y="13345"/>
                </a:lnTo>
                <a:lnTo>
                  <a:pt x="11898" y="13684"/>
                </a:lnTo>
                <a:lnTo>
                  <a:pt x="12382" y="13231"/>
                </a:lnTo>
                <a:lnTo>
                  <a:pt x="12590" y="11422"/>
                </a:lnTo>
                <a:lnTo>
                  <a:pt x="13161" y="9952"/>
                </a:lnTo>
                <a:lnTo>
                  <a:pt x="13299" y="7690"/>
                </a:lnTo>
                <a:lnTo>
                  <a:pt x="13593" y="6559"/>
                </a:lnTo>
                <a:lnTo>
                  <a:pt x="14077" y="5881"/>
                </a:lnTo>
                <a:lnTo>
                  <a:pt x="14337" y="6785"/>
                </a:lnTo>
                <a:lnTo>
                  <a:pt x="14596" y="6333"/>
                </a:lnTo>
                <a:lnTo>
                  <a:pt x="14907" y="7125"/>
                </a:lnTo>
                <a:lnTo>
                  <a:pt x="15236" y="6446"/>
                </a:lnTo>
                <a:lnTo>
                  <a:pt x="15858" y="7125"/>
                </a:lnTo>
                <a:lnTo>
                  <a:pt x="16135" y="7803"/>
                </a:lnTo>
                <a:lnTo>
                  <a:pt x="16446" y="5994"/>
                </a:lnTo>
                <a:lnTo>
                  <a:pt x="16654" y="5768"/>
                </a:lnTo>
                <a:lnTo>
                  <a:pt x="16896" y="6446"/>
                </a:lnTo>
                <a:lnTo>
                  <a:pt x="17104" y="6220"/>
                </a:lnTo>
                <a:lnTo>
                  <a:pt x="17398" y="4297"/>
                </a:lnTo>
                <a:lnTo>
                  <a:pt x="17899" y="3732"/>
                </a:lnTo>
                <a:lnTo>
                  <a:pt x="18141" y="3958"/>
                </a:lnTo>
                <a:lnTo>
                  <a:pt x="18383" y="3958"/>
                </a:lnTo>
                <a:lnTo>
                  <a:pt x="18747" y="1696"/>
                </a:lnTo>
                <a:lnTo>
                  <a:pt x="18954" y="679"/>
                </a:lnTo>
                <a:lnTo>
                  <a:pt x="19231" y="1131"/>
                </a:lnTo>
                <a:lnTo>
                  <a:pt x="19542" y="3619"/>
                </a:lnTo>
                <a:lnTo>
                  <a:pt x="19853" y="2036"/>
                </a:lnTo>
                <a:lnTo>
                  <a:pt x="20130" y="0"/>
                </a:lnTo>
                <a:lnTo>
                  <a:pt x="20389" y="113"/>
                </a:lnTo>
                <a:lnTo>
                  <a:pt x="20666" y="4297"/>
                </a:lnTo>
                <a:lnTo>
                  <a:pt x="20908" y="3619"/>
                </a:lnTo>
                <a:lnTo>
                  <a:pt x="21220" y="1809"/>
                </a:lnTo>
                <a:lnTo>
                  <a:pt x="21462" y="1809"/>
                </a:lnTo>
                <a:lnTo>
                  <a:pt x="21600" y="3166"/>
                </a:lnTo>
                <a:lnTo>
                  <a:pt x="21600" y="13797"/>
                </a:lnTo>
                <a:lnTo>
                  <a:pt x="14216" y="16285"/>
                </a:lnTo>
                <a:lnTo>
                  <a:pt x="11967" y="20695"/>
                </a:lnTo>
                <a:lnTo>
                  <a:pt x="9736" y="21600"/>
                </a:lnTo>
                <a:lnTo>
                  <a:pt x="8630" y="17642"/>
                </a:lnTo>
                <a:lnTo>
                  <a:pt x="7627" y="11083"/>
                </a:lnTo>
                <a:lnTo>
                  <a:pt x="0" y="9952"/>
                </a:lnTo>
                <a:lnTo>
                  <a:pt x="0" y="2149"/>
                </a:lnTo>
                <a:lnTo>
                  <a:pt x="121" y="3393"/>
                </a:lnTo>
                <a:lnTo>
                  <a:pt x="311" y="3732"/>
                </a:lnTo>
                <a:lnTo>
                  <a:pt x="553" y="3845"/>
                </a:lnTo>
                <a:lnTo>
                  <a:pt x="744" y="4297"/>
                </a:lnTo>
              </a:path>
            </a:pathLst>
          </a:custGeom>
          <a:solidFill>
            <a:srgbClr val="003300"/>
          </a:solidFill>
          <a:ln w="12700">
            <a:miter lim="400000"/>
          </a:ln>
        </p:spPr>
        <p:txBody>
          <a:bodyPr lIns="45719" rIns="45719"/>
          <a:lstStyle/>
          <a:p>
            <a:pPr>
              <a:defRPr>
                <a:solidFill>
                  <a:srgbClr val="FFFFCC"/>
                </a:solidFill>
              </a:defRPr>
            </a:pPr>
            <a:endParaRPr/>
          </a:p>
        </p:txBody>
      </p:sp>
      <p:sp>
        <p:nvSpPr>
          <p:cNvPr id="2821" name="Freeform 10"/>
          <p:cNvSpPr/>
          <p:nvPr/>
        </p:nvSpPr>
        <p:spPr>
          <a:xfrm>
            <a:off x="3586162" y="508000"/>
            <a:ext cx="1982789" cy="304801"/>
          </a:xfrm>
          <a:custGeom>
            <a:avLst/>
            <a:gdLst/>
            <a:ahLst/>
            <a:cxnLst>
              <a:cxn ang="0">
                <a:pos x="wd2" y="hd2"/>
              </a:cxn>
              <a:cxn ang="5400000">
                <a:pos x="wd2" y="hd2"/>
              </a:cxn>
              <a:cxn ang="10800000">
                <a:pos x="wd2" y="hd2"/>
              </a:cxn>
              <a:cxn ang="16200000">
                <a:pos x="wd2" y="hd2"/>
              </a:cxn>
            </a:cxnLst>
            <a:rect l="0" t="0" r="r" b="b"/>
            <a:pathLst>
              <a:path w="21600" h="21600" extrusionOk="0">
                <a:moveTo>
                  <a:pt x="277" y="13725"/>
                </a:moveTo>
                <a:lnTo>
                  <a:pt x="450" y="14063"/>
                </a:lnTo>
                <a:lnTo>
                  <a:pt x="7782" y="14063"/>
                </a:lnTo>
                <a:lnTo>
                  <a:pt x="7921" y="15188"/>
                </a:lnTo>
                <a:lnTo>
                  <a:pt x="8422" y="17438"/>
                </a:lnTo>
                <a:lnTo>
                  <a:pt x="8837" y="18675"/>
                </a:lnTo>
                <a:lnTo>
                  <a:pt x="9200" y="19688"/>
                </a:lnTo>
                <a:lnTo>
                  <a:pt x="9667" y="20700"/>
                </a:lnTo>
                <a:lnTo>
                  <a:pt x="10151" y="21150"/>
                </a:lnTo>
                <a:lnTo>
                  <a:pt x="10912" y="21600"/>
                </a:lnTo>
                <a:lnTo>
                  <a:pt x="11621" y="21150"/>
                </a:lnTo>
                <a:lnTo>
                  <a:pt x="12503" y="20025"/>
                </a:lnTo>
                <a:lnTo>
                  <a:pt x="13299" y="17775"/>
                </a:lnTo>
                <a:lnTo>
                  <a:pt x="13783" y="15413"/>
                </a:lnTo>
                <a:lnTo>
                  <a:pt x="14025" y="14063"/>
                </a:lnTo>
                <a:lnTo>
                  <a:pt x="20926" y="14063"/>
                </a:lnTo>
                <a:lnTo>
                  <a:pt x="21168" y="13950"/>
                </a:lnTo>
                <a:lnTo>
                  <a:pt x="21341" y="13613"/>
                </a:lnTo>
                <a:lnTo>
                  <a:pt x="21496" y="12825"/>
                </a:lnTo>
                <a:lnTo>
                  <a:pt x="21565" y="11925"/>
                </a:lnTo>
                <a:lnTo>
                  <a:pt x="21600" y="10800"/>
                </a:lnTo>
                <a:lnTo>
                  <a:pt x="21600" y="1575"/>
                </a:lnTo>
                <a:lnTo>
                  <a:pt x="21410" y="0"/>
                </a:lnTo>
                <a:lnTo>
                  <a:pt x="21306" y="450"/>
                </a:lnTo>
                <a:lnTo>
                  <a:pt x="21220" y="2025"/>
                </a:lnTo>
                <a:lnTo>
                  <a:pt x="21150" y="3825"/>
                </a:lnTo>
                <a:lnTo>
                  <a:pt x="21064" y="3712"/>
                </a:lnTo>
                <a:lnTo>
                  <a:pt x="20943" y="3600"/>
                </a:lnTo>
                <a:lnTo>
                  <a:pt x="20683" y="2700"/>
                </a:lnTo>
                <a:lnTo>
                  <a:pt x="20510" y="1912"/>
                </a:lnTo>
                <a:lnTo>
                  <a:pt x="20234" y="1575"/>
                </a:lnTo>
                <a:lnTo>
                  <a:pt x="19940" y="2362"/>
                </a:lnTo>
                <a:lnTo>
                  <a:pt x="19680" y="3712"/>
                </a:lnTo>
                <a:lnTo>
                  <a:pt x="19473" y="2812"/>
                </a:lnTo>
                <a:lnTo>
                  <a:pt x="19317" y="2700"/>
                </a:lnTo>
                <a:lnTo>
                  <a:pt x="19075" y="1912"/>
                </a:lnTo>
                <a:lnTo>
                  <a:pt x="18833" y="2137"/>
                </a:lnTo>
                <a:lnTo>
                  <a:pt x="18660" y="3037"/>
                </a:lnTo>
                <a:lnTo>
                  <a:pt x="18574" y="4275"/>
                </a:lnTo>
                <a:lnTo>
                  <a:pt x="18383" y="3712"/>
                </a:lnTo>
                <a:lnTo>
                  <a:pt x="18089" y="3712"/>
                </a:lnTo>
                <a:lnTo>
                  <a:pt x="17726" y="3150"/>
                </a:lnTo>
                <a:lnTo>
                  <a:pt x="17415" y="4275"/>
                </a:lnTo>
                <a:lnTo>
                  <a:pt x="17121" y="2700"/>
                </a:lnTo>
                <a:lnTo>
                  <a:pt x="16758" y="3712"/>
                </a:lnTo>
                <a:lnTo>
                  <a:pt x="16412" y="6187"/>
                </a:lnTo>
                <a:lnTo>
                  <a:pt x="16118" y="5287"/>
                </a:lnTo>
                <a:lnTo>
                  <a:pt x="15858" y="4387"/>
                </a:lnTo>
                <a:lnTo>
                  <a:pt x="15582" y="3825"/>
                </a:lnTo>
                <a:lnTo>
                  <a:pt x="15219" y="4275"/>
                </a:lnTo>
                <a:lnTo>
                  <a:pt x="14648" y="4950"/>
                </a:lnTo>
                <a:lnTo>
                  <a:pt x="14146" y="4162"/>
                </a:lnTo>
                <a:lnTo>
                  <a:pt x="13956" y="4837"/>
                </a:lnTo>
                <a:lnTo>
                  <a:pt x="13731" y="6412"/>
                </a:lnTo>
                <a:lnTo>
                  <a:pt x="13541" y="9112"/>
                </a:lnTo>
                <a:lnTo>
                  <a:pt x="13334" y="10462"/>
                </a:lnTo>
                <a:lnTo>
                  <a:pt x="13230" y="12488"/>
                </a:lnTo>
                <a:lnTo>
                  <a:pt x="13005" y="13275"/>
                </a:lnTo>
                <a:lnTo>
                  <a:pt x="12607" y="13725"/>
                </a:lnTo>
                <a:lnTo>
                  <a:pt x="12158" y="13950"/>
                </a:lnTo>
                <a:lnTo>
                  <a:pt x="12054" y="14850"/>
                </a:lnTo>
                <a:lnTo>
                  <a:pt x="11466" y="14625"/>
                </a:lnTo>
                <a:lnTo>
                  <a:pt x="10964" y="15413"/>
                </a:lnTo>
                <a:lnTo>
                  <a:pt x="10463" y="15300"/>
                </a:lnTo>
                <a:lnTo>
                  <a:pt x="9615" y="16313"/>
                </a:lnTo>
                <a:lnTo>
                  <a:pt x="9148" y="13725"/>
                </a:lnTo>
                <a:lnTo>
                  <a:pt x="8630" y="13050"/>
                </a:lnTo>
                <a:lnTo>
                  <a:pt x="8094" y="8550"/>
                </a:lnTo>
                <a:lnTo>
                  <a:pt x="7851" y="6412"/>
                </a:lnTo>
                <a:lnTo>
                  <a:pt x="7592" y="5850"/>
                </a:lnTo>
                <a:lnTo>
                  <a:pt x="6900" y="5287"/>
                </a:lnTo>
                <a:lnTo>
                  <a:pt x="6347" y="4725"/>
                </a:lnTo>
                <a:lnTo>
                  <a:pt x="5742" y="3712"/>
                </a:lnTo>
                <a:lnTo>
                  <a:pt x="5171" y="4725"/>
                </a:lnTo>
                <a:lnTo>
                  <a:pt x="4531" y="2700"/>
                </a:lnTo>
                <a:lnTo>
                  <a:pt x="4029" y="2700"/>
                </a:lnTo>
                <a:lnTo>
                  <a:pt x="3701" y="3937"/>
                </a:lnTo>
                <a:lnTo>
                  <a:pt x="3493" y="2925"/>
                </a:lnTo>
                <a:lnTo>
                  <a:pt x="3217" y="3600"/>
                </a:lnTo>
                <a:lnTo>
                  <a:pt x="2853" y="3712"/>
                </a:lnTo>
                <a:lnTo>
                  <a:pt x="2508" y="4162"/>
                </a:lnTo>
                <a:lnTo>
                  <a:pt x="2110" y="4950"/>
                </a:lnTo>
                <a:lnTo>
                  <a:pt x="1764" y="3937"/>
                </a:lnTo>
                <a:lnTo>
                  <a:pt x="1418" y="4500"/>
                </a:lnTo>
                <a:lnTo>
                  <a:pt x="986" y="4837"/>
                </a:lnTo>
                <a:lnTo>
                  <a:pt x="709" y="4500"/>
                </a:lnTo>
                <a:lnTo>
                  <a:pt x="190" y="4275"/>
                </a:lnTo>
                <a:lnTo>
                  <a:pt x="0" y="5287"/>
                </a:lnTo>
                <a:lnTo>
                  <a:pt x="17" y="8325"/>
                </a:lnTo>
                <a:lnTo>
                  <a:pt x="52" y="11025"/>
                </a:lnTo>
                <a:lnTo>
                  <a:pt x="156" y="13275"/>
                </a:lnTo>
                <a:lnTo>
                  <a:pt x="277" y="13725"/>
                </a:lnTo>
              </a:path>
            </a:pathLst>
          </a:custGeom>
          <a:gradFill>
            <a:gsLst>
              <a:gs pos="0">
                <a:srgbClr val="CC6600"/>
              </a:gs>
              <a:gs pos="100000">
                <a:srgbClr val="000000"/>
              </a:gs>
            </a:gsLst>
            <a:lin ang="5400000"/>
          </a:gradFill>
          <a:ln w="12700">
            <a:miter lim="400000"/>
          </a:ln>
        </p:spPr>
        <p:txBody>
          <a:bodyPr lIns="45719" rIns="45719"/>
          <a:lstStyle/>
          <a:p>
            <a:pPr>
              <a:defRPr>
                <a:solidFill>
                  <a:srgbClr val="FFFFCC"/>
                </a:solidFill>
              </a:defRPr>
            </a:pPr>
            <a:endParaRPr/>
          </a:p>
        </p:txBody>
      </p:sp>
      <p:sp>
        <p:nvSpPr>
          <p:cNvPr id="2822" name="Freeform 11"/>
          <p:cNvSpPr/>
          <p:nvPr/>
        </p:nvSpPr>
        <p:spPr>
          <a:xfrm>
            <a:off x="3598862" y="557212"/>
            <a:ext cx="1946276" cy="227014"/>
          </a:xfrm>
          <a:custGeom>
            <a:avLst/>
            <a:gdLst/>
            <a:ahLst/>
            <a:cxnLst>
              <a:cxn ang="0">
                <a:pos x="wd2" y="hd2"/>
              </a:cxn>
              <a:cxn ang="5400000">
                <a:pos x="wd2" y="hd2"/>
              </a:cxn>
              <a:cxn ang="10800000">
                <a:pos x="wd2" y="hd2"/>
              </a:cxn>
              <a:cxn ang="16200000">
                <a:pos x="wd2" y="hd2"/>
              </a:cxn>
            </a:cxnLst>
            <a:rect l="0" t="0" r="r" b="b"/>
            <a:pathLst>
              <a:path w="21600" h="21600" extrusionOk="0">
                <a:moveTo>
                  <a:pt x="5973" y="7250"/>
                </a:moveTo>
                <a:lnTo>
                  <a:pt x="5303" y="6797"/>
                </a:lnTo>
                <a:lnTo>
                  <a:pt x="4634" y="7552"/>
                </a:lnTo>
                <a:lnTo>
                  <a:pt x="3858" y="7552"/>
                </a:lnTo>
                <a:lnTo>
                  <a:pt x="2837" y="7250"/>
                </a:lnTo>
                <a:lnTo>
                  <a:pt x="1145" y="7703"/>
                </a:lnTo>
                <a:lnTo>
                  <a:pt x="705" y="7401"/>
                </a:lnTo>
                <a:lnTo>
                  <a:pt x="282" y="7703"/>
                </a:lnTo>
                <a:lnTo>
                  <a:pt x="141" y="5438"/>
                </a:lnTo>
                <a:lnTo>
                  <a:pt x="18" y="3625"/>
                </a:lnTo>
                <a:lnTo>
                  <a:pt x="0" y="6948"/>
                </a:lnTo>
                <a:lnTo>
                  <a:pt x="141" y="10120"/>
                </a:lnTo>
                <a:lnTo>
                  <a:pt x="810" y="9667"/>
                </a:lnTo>
                <a:lnTo>
                  <a:pt x="1427" y="9365"/>
                </a:lnTo>
                <a:lnTo>
                  <a:pt x="1815" y="9516"/>
                </a:lnTo>
                <a:lnTo>
                  <a:pt x="2149" y="9667"/>
                </a:lnTo>
                <a:lnTo>
                  <a:pt x="2361" y="9818"/>
                </a:lnTo>
                <a:lnTo>
                  <a:pt x="2995" y="9667"/>
                </a:lnTo>
                <a:lnTo>
                  <a:pt x="3594" y="10271"/>
                </a:lnTo>
                <a:lnTo>
                  <a:pt x="5004" y="9667"/>
                </a:lnTo>
                <a:lnTo>
                  <a:pt x="6008" y="9516"/>
                </a:lnTo>
                <a:lnTo>
                  <a:pt x="6854" y="9667"/>
                </a:lnTo>
                <a:lnTo>
                  <a:pt x="7752" y="9667"/>
                </a:lnTo>
                <a:lnTo>
                  <a:pt x="8192" y="13897"/>
                </a:lnTo>
                <a:lnTo>
                  <a:pt x="8545" y="15860"/>
                </a:lnTo>
                <a:lnTo>
                  <a:pt x="9285" y="19787"/>
                </a:lnTo>
                <a:lnTo>
                  <a:pt x="9831" y="20543"/>
                </a:lnTo>
                <a:lnTo>
                  <a:pt x="10500" y="21600"/>
                </a:lnTo>
                <a:lnTo>
                  <a:pt x="11311" y="21600"/>
                </a:lnTo>
                <a:lnTo>
                  <a:pt x="12051" y="20694"/>
                </a:lnTo>
                <a:lnTo>
                  <a:pt x="12826" y="18277"/>
                </a:lnTo>
                <a:lnTo>
                  <a:pt x="13390" y="16011"/>
                </a:lnTo>
                <a:lnTo>
                  <a:pt x="13848" y="12386"/>
                </a:lnTo>
                <a:lnTo>
                  <a:pt x="14200" y="10876"/>
                </a:lnTo>
                <a:lnTo>
                  <a:pt x="14570" y="10120"/>
                </a:lnTo>
                <a:lnTo>
                  <a:pt x="15451" y="11178"/>
                </a:lnTo>
                <a:lnTo>
                  <a:pt x="16508" y="10271"/>
                </a:lnTo>
                <a:lnTo>
                  <a:pt x="17530" y="10422"/>
                </a:lnTo>
                <a:lnTo>
                  <a:pt x="17988" y="10120"/>
                </a:lnTo>
                <a:lnTo>
                  <a:pt x="18869" y="10573"/>
                </a:lnTo>
                <a:lnTo>
                  <a:pt x="19697" y="10120"/>
                </a:lnTo>
                <a:lnTo>
                  <a:pt x="20437" y="10876"/>
                </a:lnTo>
                <a:lnTo>
                  <a:pt x="21336" y="10422"/>
                </a:lnTo>
                <a:lnTo>
                  <a:pt x="21547" y="8459"/>
                </a:lnTo>
                <a:lnTo>
                  <a:pt x="21600" y="5136"/>
                </a:lnTo>
                <a:lnTo>
                  <a:pt x="21565" y="0"/>
                </a:lnTo>
                <a:lnTo>
                  <a:pt x="21336" y="5589"/>
                </a:lnTo>
                <a:lnTo>
                  <a:pt x="21212" y="8308"/>
                </a:lnTo>
                <a:lnTo>
                  <a:pt x="20631" y="8912"/>
                </a:lnTo>
                <a:lnTo>
                  <a:pt x="19592" y="8761"/>
                </a:lnTo>
                <a:lnTo>
                  <a:pt x="18746" y="8459"/>
                </a:lnTo>
                <a:lnTo>
                  <a:pt x="17319" y="8157"/>
                </a:lnTo>
                <a:lnTo>
                  <a:pt x="16579" y="8761"/>
                </a:lnTo>
                <a:lnTo>
                  <a:pt x="15592" y="8459"/>
                </a:lnTo>
                <a:lnTo>
                  <a:pt x="14993" y="9365"/>
                </a:lnTo>
                <a:lnTo>
                  <a:pt x="14588" y="8308"/>
                </a:lnTo>
                <a:lnTo>
                  <a:pt x="14359" y="8006"/>
                </a:lnTo>
                <a:lnTo>
                  <a:pt x="14165" y="6948"/>
                </a:lnTo>
                <a:lnTo>
                  <a:pt x="14253" y="4834"/>
                </a:lnTo>
                <a:lnTo>
                  <a:pt x="14253" y="2568"/>
                </a:lnTo>
                <a:lnTo>
                  <a:pt x="14059" y="3323"/>
                </a:lnTo>
                <a:lnTo>
                  <a:pt x="13848" y="7401"/>
                </a:lnTo>
                <a:lnTo>
                  <a:pt x="13390" y="10876"/>
                </a:lnTo>
                <a:lnTo>
                  <a:pt x="13126" y="13141"/>
                </a:lnTo>
                <a:lnTo>
                  <a:pt x="12650" y="15256"/>
                </a:lnTo>
                <a:lnTo>
                  <a:pt x="12350" y="14803"/>
                </a:lnTo>
                <a:lnTo>
                  <a:pt x="11822" y="16917"/>
                </a:lnTo>
                <a:lnTo>
                  <a:pt x="11346" y="17824"/>
                </a:lnTo>
                <a:lnTo>
                  <a:pt x="10888" y="18730"/>
                </a:lnTo>
                <a:lnTo>
                  <a:pt x="10307" y="16313"/>
                </a:lnTo>
                <a:lnTo>
                  <a:pt x="9813" y="16615"/>
                </a:lnTo>
                <a:lnTo>
                  <a:pt x="9620" y="13897"/>
                </a:lnTo>
                <a:lnTo>
                  <a:pt x="9162" y="14048"/>
                </a:lnTo>
                <a:lnTo>
                  <a:pt x="8932" y="14803"/>
                </a:lnTo>
                <a:lnTo>
                  <a:pt x="8562" y="12990"/>
                </a:lnTo>
                <a:lnTo>
                  <a:pt x="8263" y="11631"/>
                </a:lnTo>
                <a:lnTo>
                  <a:pt x="8122" y="9365"/>
                </a:lnTo>
                <a:lnTo>
                  <a:pt x="7858" y="4380"/>
                </a:lnTo>
                <a:lnTo>
                  <a:pt x="7611" y="3625"/>
                </a:lnTo>
                <a:lnTo>
                  <a:pt x="7488" y="6646"/>
                </a:lnTo>
                <a:lnTo>
                  <a:pt x="7276" y="6495"/>
                </a:lnTo>
                <a:lnTo>
                  <a:pt x="6554" y="8308"/>
                </a:lnTo>
                <a:lnTo>
                  <a:pt x="5973" y="7250"/>
                </a:lnTo>
              </a:path>
            </a:pathLst>
          </a:custGeom>
          <a:solidFill>
            <a:srgbClr val="000066"/>
          </a:solidFill>
          <a:ln w="12700">
            <a:miter lim="400000"/>
          </a:ln>
        </p:spPr>
        <p:txBody>
          <a:bodyPr lIns="45719" rIns="45719"/>
          <a:lstStyle/>
          <a:p>
            <a:pPr>
              <a:defRPr>
                <a:solidFill>
                  <a:srgbClr val="FFFFCC"/>
                </a:solidFill>
              </a:defRPr>
            </a:pPr>
            <a:endParaRPr/>
          </a:p>
        </p:txBody>
      </p:sp>
      <p:sp>
        <p:nvSpPr>
          <p:cNvPr id="2823" name="Freeform 12"/>
          <p:cNvSpPr/>
          <p:nvPr/>
        </p:nvSpPr>
        <p:spPr>
          <a:xfrm>
            <a:off x="4868862" y="249238"/>
            <a:ext cx="120651" cy="404813"/>
          </a:xfrm>
          <a:custGeom>
            <a:avLst/>
            <a:gdLst/>
            <a:ahLst/>
            <a:cxnLst>
              <a:cxn ang="0">
                <a:pos x="wd2" y="hd2"/>
              </a:cxn>
              <a:cxn ang="5400000">
                <a:pos x="wd2" y="hd2"/>
              </a:cxn>
              <a:cxn ang="10800000">
                <a:pos x="wd2" y="hd2"/>
              </a:cxn>
              <a:cxn ang="16200000">
                <a:pos x="wd2" y="hd2"/>
              </a:cxn>
            </a:cxnLst>
            <a:rect l="0" t="0" r="r" b="b"/>
            <a:pathLst>
              <a:path w="21600" h="21600" extrusionOk="0">
                <a:moveTo>
                  <a:pt x="14495" y="508"/>
                </a:moveTo>
                <a:lnTo>
                  <a:pt x="13358" y="2118"/>
                </a:lnTo>
                <a:lnTo>
                  <a:pt x="21600" y="2287"/>
                </a:lnTo>
                <a:lnTo>
                  <a:pt x="18474" y="5167"/>
                </a:lnTo>
                <a:lnTo>
                  <a:pt x="18758" y="7369"/>
                </a:lnTo>
                <a:lnTo>
                  <a:pt x="20747" y="9318"/>
                </a:lnTo>
                <a:lnTo>
                  <a:pt x="17337" y="11266"/>
                </a:lnTo>
                <a:lnTo>
                  <a:pt x="16200" y="13299"/>
                </a:lnTo>
                <a:lnTo>
                  <a:pt x="14495" y="15332"/>
                </a:lnTo>
                <a:lnTo>
                  <a:pt x="11937" y="16687"/>
                </a:lnTo>
                <a:lnTo>
                  <a:pt x="9095" y="18042"/>
                </a:lnTo>
                <a:lnTo>
                  <a:pt x="5684" y="19482"/>
                </a:lnTo>
                <a:lnTo>
                  <a:pt x="3695" y="20414"/>
                </a:lnTo>
                <a:lnTo>
                  <a:pt x="0" y="21600"/>
                </a:lnTo>
                <a:lnTo>
                  <a:pt x="2274" y="19482"/>
                </a:lnTo>
                <a:lnTo>
                  <a:pt x="6821" y="17958"/>
                </a:lnTo>
                <a:lnTo>
                  <a:pt x="5968" y="16264"/>
                </a:lnTo>
                <a:lnTo>
                  <a:pt x="10232" y="14146"/>
                </a:lnTo>
                <a:lnTo>
                  <a:pt x="12505" y="11605"/>
                </a:lnTo>
                <a:lnTo>
                  <a:pt x="11368" y="9148"/>
                </a:lnTo>
                <a:lnTo>
                  <a:pt x="12221" y="7200"/>
                </a:lnTo>
                <a:lnTo>
                  <a:pt x="11368" y="5760"/>
                </a:lnTo>
                <a:lnTo>
                  <a:pt x="5400" y="3049"/>
                </a:lnTo>
                <a:lnTo>
                  <a:pt x="1705" y="254"/>
                </a:lnTo>
                <a:lnTo>
                  <a:pt x="14211" y="0"/>
                </a:lnTo>
                <a:lnTo>
                  <a:pt x="14495" y="508"/>
                </a:lnTo>
              </a:path>
            </a:pathLst>
          </a:custGeom>
          <a:gradFill>
            <a:gsLst>
              <a:gs pos="0">
                <a:schemeClr val="accent3">
                  <a:lumOff val="44000"/>
                </a:schemeClr>
              </a:gs>
              <a:gs pos="50000">
                <a:srgbClr val="00CCFF"/>
              </a:gs>
              <a:gs pos="100000">
                <a:schemeClr val="accent3">
                  <a:lumOff val="44000"/>
                </a:schemeClr>
              </a:gs>
            </a:gsLst>
          </a:gradFill>
          <a:ln w="12700">
            <a:miter lim="400000"/>
          </a:ln>
        </p:spPr>
        <p:txBody>
          <a:bodyPr lIns="45719" rIns="45719"/>
          <a:lstStyle/>
          <a:p>
            <a:pPr>
              <a:defRPr>
                <a:solidFill>
                  <a:srgbClr val="FFFFCC"/>
                </a:solidFill>
              </a:defRPr>
            </a:pPr>
            <a:endParaRPr/>
          </a:p>
        </p:txBody>
      </p:sp>
      <p:sp>
        <p:nvSpPr>
          <p:cNvPr id="2824" name="Freeform 13"/>
          <p:cNvSpPr/>
          <p:nvPr/>
        </p:nvSpPr>
        <p:spPr>
          <a:xfrm>
            <a:off x="3605212" y="19050"/>
            <a:ext cx="1951038" cy="411163"/>
          </a:xfrm>
          <a:custGeom>
            <a:avLst/>
            <a:gdLst/>
            <a:ahLst/>
            <a:cxnLst>
              <a:cxn ang="0">
                <a:pos x="wd2" y="hd2"/>
              </a:cxn>
              <a:cxn ang="5400000">
                <a:pos x="wd2" y="hd2"/>
              </a:cxn>
              <a:cxn ang="10800000">
                <a:pos x="wd2" y="hd2"/>
              </a:cxn>
              <a:cxn ang="16200000">
                <a:pos x="wd2" y="hd2"/>
              </a:cxn>
            </a:cxnLst>
            <a:rect l="0" t="0" r="r" b="b"/>
            <a:pathLst>
              <a:path w="21600" h="21600" extrusionOk="0">
                <a:moveTo>
                  <a:pt x="0" y="14595"/>
                </a:moveTo>
                <a:lnTo>
                  <a:pt x="0" y="21600"/>
                </a:lnTo>
                <a:lnTo>
                  <a:pt x="53" y="18848"/>
                </a:lnTo>
                <a:lnTo>
                  <a:pt x="70" y="16763"/>
                </a:lnTo>
                <a:lnTo>
                  <a:pt x="88" y="12843"/>
                </a:lnTo>
                <a:lnTo>
                  <a:pt x="141" y="11008"/>
                </a:lnTo>
                <a:lnTo>
                  <a:pt x="281" y="10341"/>
                </a:lnTo>
                <a:lnTo>
                  <a:pt x="404" y="10842"/>
                </a:lnTo>
                <a:lnTo>
                  <a:pt x="580" y="10925"/>
                </a:lnTo>
                <a:lnTo>
                  <a:pt x="826" y="11509"/>
                </a:lnTo>
                <a:lnTo>
                  <a:pt x="984" y="12176"/>
                </a:lnTo>
                <a:lnTo>
                  <a:pt x="1160" y="12176"/>
                </a:lnTo>
                <a:lnTo>
                  <a:pt x="1318" y="11759"/>
                </a:lnTo>
                <a:lnTo>
                  <a:pt x="1494" y="10675"/>
                </a:lnTo>
                <a:lnTo>
                  <a:pt x="1634" y="10758"/>
                </a:lnTo>
                <a:lnTo>
                  <a:pt x="1898" y="11592"/>
                </a:lnTo>
                <a:lnTo>
                  <a:pt x="2214" y="12426"/>
                </a:lnTo>
                <a:lnTo>
                  <a:pt x="2390" y="12593"/>
                </a:lnTo>
                <a:lnTo>
                  <a:pt x="2671" y="12009"/>
                </a:lnTo>
                <a:lnTo>
                  <a:pt x="3005" y="13177"/>
                </a:lnTo>
                <a:lnTo>
                  <a:pt x="3251" y="12593"/>
                </a:lnTo>
                <a:lnTo>
                  <a:pt x="3656" y="11509"/>
                </a:lnTo>
                <a:lnTo>
                  <a:pt x="3902" y="11509"/>
                </a:lnTo>
                <a:lnTo>
                  <a:pt x="4183" y="10592"/>
                </a:lnTo>
                <a:lnTo>
                  <a:pt x="4376" y="10175"/>
                </a:lnTo>
                <a:lnTo>
                  <a:pt x="4657" y="11342"/>
                </a:lnTo>
                <a:lnTo>
                  <a:pt x="4886" y="11008"/>
                </a:lnTo>
                <a:lnTo>
                  <a:pt x="5079" y="11509"/>
                </a:lnTo>
                <a:lnTo>
                  <a:pt x="5360" y="11509"/>
                </a:lnTo>
                <a:lnTo>
                  <a:pt x="5483" y="11926"/>
                </a:lnTo>
                <a:lnTo>
                  <a:pt x="5677" y="11509"/>
                </a:lnTo>
                <a:lnTo>
                  <a:pt x="5817" y="10341"/>
                </a:lnTo>
                <a:lnTo>
                  <a:pt x="6362" y="11425"/>
                </a:lnTo>
                <a:lnTo>
                  <a:pt x="6608" y="12676"/>
                </a:lnTo>
                <a:lnTo>
                  <a:pt x="6714" y="14678"/>
                </a:lnTo>
                <a:lnTo>
                  <a:pt x="7891" y="10091"/>
                </a:lnTo>
                <a:lnTo>
                  <a:pt x="8172" y="8423"/>
                </a:lnTo>
                <a:lnTo>
                  <a:pt x="8454" y="7589"/>
                </a:lnTo>
                <a:lnTo>
                  <a:pt x="8770" y="6922"/>
                </a:lnTo>
                <a:lnTo>
                  <a:pt x="8717" y="8173"/>
                </a:lnTo>
                <a:lnTo>
                  <a:pt x="8366" y="10258"/>
                </a:lnTo>
                <a:lnTo>
                  <a:pt x="8594" y="9924"/>
                </a:lnTo>
                <a:lnTo>
                  <a:pt x="8928" y="9174"/>
                </a:lnTo>
                <a:lnTo>
                  <a:pt x="9174" y="9674"/>
                </a:lnTo>
                <a:lnTo>
                  <a:pt x="9332" y="11008"/>
                </a:lnTo>
                <a:lnTo>
                  <a:pt x="9245" y="12176"/>
                </a:lnTo>
                <a:lnTo>
                  <a:pt x="9561" y="12343"/>
                </a:lnTo>
                <a:lnTo>
                  <a:pt x="9825" y="13177"/>
                </a:lnTo>
                <a:lnTo>
                  <a:pt x="9930" y="14178"/>
                </a:lnTo>
                <a:lnTo>
                  <a:pt x="10159" y="13927"/>
                </a:lnTo>
                <a:lnTo>
                  <a:pt x="10299" y="14845"/>
                </a:lnTo>
                <a:lnTo>
                  <a:pt x="10510" y="16346"/>
                </a:lnTo>
                <a:lnTo>
                  <a:pt x="10686" y="16096"/>
                </a:lnTo>
                <a:lnTo>
                  <a:pt x="10580" y="14845"/>
                </a:lnTo>
                <a:lnTo>
                  <a:pt x="10510" y="13510"/>
                </a:lnTo>
                <a:lnTo>
                  <a:pt x="10369" y="13010"/>
                </a:lnTo>
                <a:lnTo>
                  <a:pt x="10211" y="12093"/>
                </a:lnTo>
                <a:lnTo>
                  <a:pt x="10299" y="10175"/>
                </a:lnTo>
                <a:lnTo>
                  <a:pt x="10176" y="8840"/>
                </a:lnTo>
                <a:lnTo>
                  <a:pt x="9860" y="8590"/>
                </a:lnTo>
                <a:lnTo>
                  <a:pt x="9948" y="7589"/>
                </a:lnTo>
                <a:lnTo>
                  <a:pt x="10159" y="6755"/>
                </a:lnTo>
                <a:lnTo>
                  <a:pt x="9614" y="6839"/>
                </a:lnTo>
                <a:lnTo>
                  <a:pt x="9860" y="6255"/>
                </a:lnTo>
                <a:lnTo>
                  <a:pt x="10317" y="5337"/>
                </a:lnTo>
                <a:lnTo>
                  <a:pt x="10088" y="5171"/>
                </a:lnTo>
                <a:lnTo>
                  <a:pt x="9491" y="5921"/>
                </a:lnTo>
                <a:lnTo>
                  <a:pt x="9209" y="5421"/>
                </a:lnTo>
                <a:lnTo>
                  <a:pt x="9403" y="4670"/>
                </a:lnTo>
                <a:lnTo>
                  <a:pt x="9825" y="4420"/>
                </a:lnTo>
                <a:lnTo>
                  <a:pt x="10176" y="4170"/>
                </a:lnTo>
                <a:lnTo>
                  <a:pt x="10545" y="3503"/>
                </a:lnTo>
                <a:lnTo>
                  <a:pt x="11160" y="3086"/>
                </a:lnTo>
                <a:lnTo>
                  <a:pt x="11600" y="3419"/>
                </a:lnTo>
                <a:lnTo>
                  <a:pt x="11881" y="4587"/>
                </a:lnTo>
                <a:lnTo>
                  <a:pt x="12162" y="5254"/>
                </a:lnTo>
                <a:lnTo>
                  <a:pt x="12373" y="4754"/>
                </a:lnTo>
                <a:lnTo>
                  <a:pt x="12672" y="5004"/>
                </a:lnTo>
                <a:lnTo>
                  <a:pt x="13023" y="6005"/>
                </a:lnTo>
                <a:lnTo>
                  <a:pt x="13322" y="7339"/>
                </a:lnTo>
                <a:lnTo>
                  <a:pt x="13586" y="9007"/>
                </a:lnTo>
                <a:lnTo>
                  <a:pt x="14007" y="9591"/>
                </a:lnTo>
                <a:lnTo>
                  <a:pt x="14341" y="10675"/>
                </a:lnTo>
                <a:lnTo>
                  <a:pt x="14552" y="11592"/>
                </a:lnTo>
                <a:lnTo>
                  <a:pt x="14869" y="12593"/>
                </a:lnTo>
                <a:lnTo>
                  <a:pt x="15220" y="12259"/>
                </a:lnTo>
                <a:lnTo>
                  <a:pt x="15449" y="11759"/>
                </a:lnTo>
                <a:lnTo>
                  <a:pt x="15888" y="11759"/>
                </a:lnTo>
                <a:lnTo>
                  <a:pt x="16117" y="10508"/>
                </a:lnTo>
                <a:lnTo>
                  <a:pt x="16310" y="10675"/>
                </a:lnTo>
                <a:lnTo>
                  <a:pt x="16450" y="10675"/>
                </a:lnTo>
                <a:lnTo>
                  <a:pt x="16626" y="11175"/>
                </a:lnTo>
                <a:lnTo>
                  <a:pt x="16820" y="11592"/>
                </a:lnTo>
                <a:lnTo>
                  <a:pt x="16960" y="10758"/>
                </a:lnTo>
                <a:lnTo>
                  <a:pt x="17118" y="10508"/>
                </a:lnTo>
                <a:lnTo>
                  <a:pt x="17241" y="10842"/>
                </a:lnTo>
                <a:lnTo>
                  <a:pt x="17382" y="10341"/>
                </a:lnTo>
                <a:lnTo>
                  <a:pt x="17663" y="11008"/>
                </a:lnTo>
                <a:lnTo>
                  <a:pt x="17839" y="12176"/>
                </a:lnTo>
                <a:lnTo>
                  <a:pt x="18015" y="12259"/>
                </a:lnTo>
                <a:lnTo>
                  <a:pt x="18138" y="12426"/>
                </a:lnTo>
                <a:lnTo>
                  <a:pt x="18296" y="12009"/>
                </a:lnTo>
                <a:lnTo>
                  <a:pt x="18419" y="11509"/>
                </a:lnTo>
                <a:lnTo>
                  <a:pt x="18524" y="11342"/>
                </a:lnTo>
                <a:lnTo>
                  <a:pt x="18683" y="10842"/>
                </a:lnTo>
                <a:lnTo>
                  <a:pt x="18876" y="10842"/>
                </a:lnTo>
                <a:lnTo>
                  <a:pt x="19052" y="11592"/>
                </a:lnTo>
                <a:lnTo>
                  <a:pt x="19315" y="12176"/>
                </a:lnTo>
                <a:lnTo>
                  <a:pt x="19544" y="11592"/>
                </a:lnTo>
                <a:lnTo>
                  <a:pt x="19667" y="11342"/>
                </a:lnTo>
                <a:lnTo>
                  <a:pt x="19825" y="11592"/>
                </a:lnTo>
                <a:lnTo>
                  <a:pt x="19948" y="11759"/>
                </a:lnTo>
                <a:lnTo>
                  <a:pt x="20106" y="12426"/>
                </a:lnTo>
                <a:lnTo>
                  <a:pt x="20282" y="12426"/>
                </a:lnTo>
                <a:lnTo>
                  <a:pt x="20493" y="12176"/>
                </a:lnTo>
                <a:lnTo>
                  <a:pt x="20739" y="11926"/>
                </a:lnTo>
                <a:lnTo>
                  <a:pt x="21038" y="11509"/>
                </a:lnTo>
                <a:lnTo>
                  <a:pt x="21248" y="11926"/>
                </a:lnTo>
                <a:lnTo>
                  <a:pt x="21372" y="12510"/>
                </a:lnTo>
                <a:lnTo>
                  <a:pt x="21459" y="13761"/>
                </a:lnTo>
                <a:lnTo>
                  <a:pt x="21530" y="15762"/>
                </a:lnTo>
                <a:lnTo>
                  <a:pt x="21600" y="18514"/>
                </a:lnTo>
                <a:lnTo>
                  <a:pt x="21600" y="11425"/>
                </a:lnTo>
                <a:lnTo>
                  <a:pt x="21565" y="10508"/>
                </a:lnTo>
                <a:lnTo>
                  <a:pt x="21512" y="9341"/>
                </a:lnTo>
                <a:lnTo>
                  <a:pt x="21407" y="8340"/>
                </a:lnTo>
                <a:lnTo>
                  <a:pt x="21178" y="7923"/>
                </a:lnTo>
                <a:lnTo>
                  <a:pt x="20862" y="7756"/>
                </a:lnTo>
                <a:lnTo>
                  <a:pt x="20598" y="7923"/>
                </a:lnTo>
                <a:lnTo>
                  <a:pt x="20317" y="7589"/>
                </a:lnTo>
                <a:lnTo>
                  <a:pt x="20036" y="8423"/>
                </a:lnTo>
                <a:lnTo>
                  <a:pt x="19755" y="8006"/>
                </a:lnTo>
                <a:lnTo>
                  <a:pt x="19509" y="7756"/>
                </a:lnTo>
                <a:lnTo>
                  <a:pt x="19315" y="7756"/>
                </a:lnTo>
                <a:lnTo>
                  <a:pt x="18823" y="8006"/>
                </a:lnTo>
                <a:lnTo>
                  <a:pt x="18559" y="8173"/>
                </a:lnTo>
                <a:lnTo>
                  <a:pt x="18278" y="7923"/>
                </a:lnTo>
                <a:lnTo>
                  <a:pt x="17997" y="8256"/>
                </a:lnTo>
                <a:lnTo>
                  <a:pt x="17646" y="7923"/>
                </a:lnTo>
                <a:lnTo>
                  <a:pt x="17505" y="7756"/>
                </a:lnTo>
                <a:lnTo>
                  <a:pt x="17241" y="7756"/>
                </a:lnTo>
                <a:lnTo>
                  <a:pt x="16978" y="7589"/>
                </a:lnTo>
                <a:lnTo>
                  <a:pt x="16784" y="8006"/>
                </a:lnTo>
                <a:lnTo>
                  <a:pt x="16626" y="7923"/>
                </a:lnTo>
                <a:lnTo>
                  <a:pt x="16275" y="7756"/>
                </a:lnTo>
                <a:lnTo>
                  <a:pt x="15976" y="8006"/>
                </a:lnTo>
                <a:lnTo>
                  <a:pt x="15712" y="8006"/>
                </a:lnTo>
                <a:lnTo>
                  <a:pt x="15396" y="7589"/>
                </a:lnTo>
                <a:lnTo>
                  <a:pt x="15132" y="8090"/>
                </a:lnTo>
                <a:lnTo>
                  <a:pt x="14921" y="7756"/>
                </a:lnTo>
                <a:lnTo>
                  <a:pt x="14728" y="8256"/>
                </a:lnTo>
                <a:lnTo>
                  <a:pt x="14517" y="8006"/>
                </a:lnTo>
                <a:lnTo>
                  <a:pt x="14271" y="7756"/>
                </a:lnTo>
                <a:lnTo>
                  <a:pt x="14131" y="7339"/>
                </a:lnTo>
                <a:lnTo>
                  <a:pt x="13797" y="5754"/>
                </a:lnTo>
                <a:lnTo>
                  <a:pt x="13428" y="4337"/>
                </a:lnTo>
                <a:lnTo>
                  <a:pt x="13094" y="3336"/>
                </a:lnTo>
                <a:lnTo>
                  <a:pt x="12777" y="2502"/>
                </a:lnTo>
                <a:lnTo>
                  <a:pt x="12303" y="1418"/>
                </a:lnTo>
                <a:lnTo>
                  <a:pt x="11811" y="667"/>
                </a:lnTo>
                <a:lnTo>
                  <a:pt x="11318" y="167"/>
                </a:lnTo>
                <a:lnTo>
                  <a:pt x="10844" y="0"/>
                </a:lnTo>
                <a:lnTo>
                  <a:pt x="10387" y="167"/>
                </a:lnTo>
                <a:lnTo>
                  <a:pt x="9842" y="667"/>
                </a:lnTo>
                <a:lnTo>
                  <a:pt x="9280" y="1418"/>
                </a:lnTo>
                <a:lnTo>
                  <a:pt x="8788" y="2419"/>
                </a:lnTo>
                <a:lnTo>
                  <a:pt x="8331" y="3753"/>
                </a:lnTo>
                <a:lnTo>
                  <a:pt x="7944" y="5254"/>
                </a:lnTo>
                <a:lnTo>
                  <a:pt x="7487" y="7256"/>
                </a:lnTo>
                <a:lnTo>
                  <a:pt x="7013" y="7923"/>
                </a:lnTo>
                <a:lnTo>
                  <a:pt x="6608" y="8256"/>
                </a:lnTo>
                <a:lnTo>
                  <a:pt x="6186" y="8423"/>
                </a:lnTo>
                <a:lnTo>
                  <a:pt x="5765" y="8090"/>
                </a:lnTo>
                <a:lnTo>
                  <a:pt x="4376" y="8090"/>
                </a:lnTo>
                <a:lnTo>
                  <a:pt x="4060" y="8006"/>
                </a:lnTo>
                <a:lnTo>
                  <a:pt x="3164" y="8256"/>
                </a:lnTo>
                <a:lnTo>
                  <a:pt x="2601" y="8090"/>
                </a:lnTo>
                <a:lnTo>
                  <a:pt x="1916" y="7756"/>
                </a:lnTo>
                <a:lnTo>
                  <a:pt x="1072" y="7923"/>
                </a:lnTo>
                <a:lnTo>
                  <a:pt x="562" y="7923"/>
                </a:lnTo>
                <a:lnTo>
                  <a:pt x="334" y="8006"/>
                </a:lnTo>
                <a:lnTo>
                  <a:pt x="176" y="8423"/>
                </a:lnTo>
                <a:lnTo>
                  <a:pt x="35" y="9424"/>
                </a:lnTo>
                <a:lnTo>
                  <a:pt x="0" y="11008"/>
                </a:lnTo>
                <a:lnTo>
                  <a:pt x="0" y="14595"/>
                </a:lnTo>
              </a:path>
            </a:pathLst>
          </a:custGeom>
          <a:solidFill>
            <a:schemeClr val="accent3">
              <a:lumOff val="44000"/>
            </a:schemeClr>
          </a:solidFill>
          <a:ln w="12700">
            <a:miter lim="400000"/>
          </a:ln>
        </p:spPr>
        <p:txBody>
          <a:bodyPr lIns="45719" rIns="45719"/>
          <a:lstStyle/>
          <a:p>
            <a:pPr>
              <a:defRPr>
                <a:solidFill>
                  <a:srgbClr val="FFFFCC"/>
                </a:solidFill>
              </a:defRPr>
            </a:pPr>
            <a:endParaRPr/>
          </a:p>
        </p:txBody>
      </p:sp>
      <p:sp>
        <p:nvSpPr>
          <p:cNvPr id="2825" name="Freeform 14"/>
          <p:cNvSpPr/>
          <p:nvPr/>
        </p:nvSpPr>
        <p:spPr>
          <a:xfrm>
            <a:off x="4191000" y="234949"/>
            <a:ext cx="88901" cy="398464"/>
          </a:xfrm>
          <a:custGeom>
            <a:avLst/>
            <a:gdLst/>
            <a:ahLst/>
            <a:cxnLst>
              <a:cxn ang="0">
                <a:pos x="wd2" y="hd2"/>
              </a:cxn>
              <a:cxn ang="5400000">
                <a:pos x="wd2" y="hd2"/>
              </a:cxn>
              <a:cxn ang="10800000">
                <a:pos x="wd2" y="hd2"/>
              </a:cxn>
              <a:cxn ang="16200000">
                <a:pos x="wd2" y="hd2"/>
              </a:cxn>
            </a:cxnLst>
            <a:rect l="0" t="0" r="r" b="b"/>
            <a:pathLst>
              <a:path w="21600" h="21600" extrusionOk="0">
                <a:moveTo>
                  <a:pt x="5014" y="516"/>
                </a:moveTo>
                <a:lnTo>
                  <a:pt x="6557" y="2151"/>
                </a:lnTo>
                <a:lnTo>
                  <a:pt x="5014" y="2926"/>
                </a:lnTo>
                <a:lnTo>
                  <a:pt x="2314" y="5335"/>
                </a:lnTo>
                <a:lnTo>
                  <a:pt x="386" y="7401"/>
                </a:lnTo>
                <a:lnTo>
                  <a:pt x="0" y="9294"/>
                </a:lnTo>
                <a:lnTo>
                  <a:pt x="1929" y="11618"/>
                </a:lnTo>
                <a:lnTo>
                  <a:pt x="3086" y="13769"/>
                </a:lnTo>
                <a:lnTo>
                  <a:pt x="5014" y="15834"/>
                </a:lnTo>
                <a:lnTo>
                  <a:pt x="10414" y="17211"/>
                </a:lnTo>
                <a:lnTo>
                  <a:pt x="12343" y="18674"/>
                </a:lnTo>
                <a:lnTo>
                  <a:pt x="17357" y="20137"/>
                </a:lnTo>
                <a:lnTo>
                  <a:pt x="21600" y="21600"/>
                </a:lnTo>
                <a:lnTo>
                  <a:pt x="19671" y="20223"/>
                </a:lnTo>
                <a:lnTo>
                  <a:pt x="15429" y="18588"/>
                </a:lnTo>
                <a:lnTo>
                  <a:pt x="16586" y="16867"/>
                </a:lnTo>
                <a:lnTo>
                  <a:pt x="10800" y="14629"/>
                </a:lnTo>
                <a:lnTo>
                  <a:pt x="5786" y="12048"/>
                </a:lnTo>
                <a:lnTo>
                  <a:pt x="4629" y="8089"/>
                </a:lnTo>
                <a:lnTo>
                  <a:pt x="6557" y="5508"/>
                </a:lnTo>
                <a:lnTo>
                  <a:pt x="9643" y="2926"/>
                </a:lnTo>
                <a:lnTo>
                  <a:pt x="10414" y="1033"/>
                </a:lnTo>
                <a:lnTo>
                  <a:pt x="5786" y="0"/>
                </a:lnTo>
                <a:lnTo>
                  <a:pt x="5014" y="516"/>
                </a:lnTo>
              </a:path>
            </a:pathLst>
          </a:custGeom>
          <a:solidFill>
            <a:schemeClr val="accent3">
              <a:lumOff val="44000"/>
            </a:schemeClr>
          </a:solidFill>
          <a:ln w="12700">
            <a:miter lim="400000"/>
          </a:ln>
        </p:spPr>
        <p:txBody>
          <a:bodyPr lIns="45719" rIns="45719"/>
          <a:lstStyle/>
          <a:p>
            <a:pPr>
              <a:defRPr>
                <a:solidFill>
                  <a:srgbClr val="FFFFCC"/>
                </a:solidFill>
              </a:defRPr>
            </a:pPr>
            <a:endParaRPr/>
          </a:p>
        </p:txBody>
      </p:sp>
      <p:grpSp>
        <p:nvGrpSpPr>
          <p:cNvPr id="2831" name="Group 15"/>
          <p:cNvGrpSpPr/>
          <p:nvPr/>
        </p:nvGrpSpPr>
        <p:grpSpPr>
          <a:xfrm>
            <a:off x="63500" y="153987"/>
            <a:ext cx="3433763" cy="519114"/>
            <a:chOff x="0" y="0"/>
            <a:chExt cx="3433762" cy="519112"/>
          </a:xfrm>
        </p:grpSpPr>
        <p:sp>
          <p:nvSpPr>
            <p:cNvPr id="2826" name="Freeform 16"/>
            <p:cNvSpPr/>
            <p:nvPr/>
          </p:nvSpPr>
          <p:spPr>
            <a:xfrm>
              <a:off x="0" y="0"/>
              <a:ext cx="3433763" cy="422276"/>
            </a:xfrm>
            <a:custGeom>
              <a:avLst/>
              <a:gdLst/>
              <a:ahLst/>
              <a:cxnLst>
                <a:cxn ang="0">
                  <a:pos x="wd2" y="hd2"/>
                </a:cxn>
                <a:cxn ang="5400000">
                  <a:pos x="wd2" y="hd2"/>
                </a:cxn>
                <a:cxn ang="10800000">
                  <a:pos x="wd2" y="hd2"/>
                </a:cxn>
                <a:cxn ang="16200000">
                  <a:pos x="wd2" y="hd2"/>
                </a:cxn>
              </a:cxnLst>
              <a:rect l="0" t="0" r="r" b="b"/>
              <a:pathLst>
                <a:path w="21600" h="21600" extrusionOk="0">
                  <a:moveTo>
                    <a:pt x="290" y="244"/>
                  </a:moveTo>
                  <a:lnTo>
                    <a:pt x="459" y="0"/>
                  </a:lnTo>
                  <a:lnTo>
                    <a:pt x="20931" y="0"/>
                  </a:lnTo>
                  <a:lnTo>
                    <a:pt x="21171" y="162"/>
                  </a:lnTo>
                  <a:lnTo>
                    <a:pt x="21340" y="731"/>
                  </a:lnTo>
                  <a:lnTo>
                    <a:pt x="21490" y="2111"/>
                  </a:lnTo>
                  <a:lnTo>
                    <a:pt x="21570" y="3735"/>
                  </a:lnTo>
                  <a:lnTo>
                    <a:pt x="21600" y="5603"/>
                  </a:lnTo>
                  <a:lnTo>
                    <a:pt x="21600" y="21600"/>
                  </a:lnTo>
                  <a:lnTo>
                    <a:pt x="0" y="21600"/>
                  </a:lnTo>
                  <a:lnTo>
                    <a:pt x="0" y="6659"/>
                  </a:lnTo>
                  <a:lnTo>
                    <a:pt x="10" y="4466"/>
                  </a:lnTo>
                  <a:lnTo>
                    <a:pt x="90" y="2355"/>
                  </a:lnTo>
                  <a:lnTo>
                    <a:pt x="160" y="1218"/>
                  </a:lnTo>
                  <a:lnTo>
                    <a:pt x="290" y="244"/>
                  </a:lnTo>
                </a:path>
              </a:pathLst>
            </a:custGeom>
            <a:gradFill flip="none" rotWithShape="1">
              <a:gsLst>
                <a:gs pos="0">
                  <a:srgbClr val="00CCFF"/>
                </a:gs>
                <a:gs pos="100000">
                  <a:schemeClr val="accent3">
                    <a:lumOff val="44000"/>
                  </a:schemeClr>
                </a:gs>
              </a:gsLst>
              <a:lin ang="5400000" scaled="0"/>
            </a:gra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827" name="Freeform 17"/>
            <p:cNvSpPr/>
            <p:nvPr/>
          </p:nvSpPr>
          <p:spPr>
            <a:xfrm>
              <a:off x="0" y="271462"/>
              <a:ext cx="3433763" cy="180976"/>
            </a:xfrm>
            <a:custGeom>
              <a:avLst/>
              <a:gdLst/>
              <a:ahLst/>
              <a:cxnLst>
                <a:cxn ang="0">
                  <a:pos x="wd2" y="hd2"/>
                </a:cxn>
                <a:cxn ang="5400000">
                  <a:pos x="wd2" y="hd2"/>
                </a:cxn>
                <a:cxn ang="10800000">
                  <a:pos x="wd2" y="hd2"/>
                </a:cxn>
                <a:cxn ang="16200000">
                  <a:pos x="wd2" y="hd2"/>
                </a:cxn>
              </a:cxnLst>
              <a:rect l="0" t="0" r="r" b="b"/>
              <a:pathLst>
                <a:path w="21600" h="21600" extrusionOk="0">
                  <a:moveTo>
                    <a:pt x="749" y="6632"/>
                  </a:moveTo>
                  <a:lnTo>
                    <a:pt x="1049" y="7389"/>
                  </a:lnTo>
                  <a:lnTo>
                    <a:pt x="1378" y="6632"/>
                  </a:lnTo>
                  <a:lnTo>
                    <a:pt x="1698" y="7389"/>
                  </a:lnTo>
                  <a:lnTo>
                    <a:pt x="1947" y="9474"/>
                  </a:lnTo>
                  <a:lnTo>
                    <a:pt x="2207" y="10989"/>
                  </a:lnTo>
                  <a:lnTo>
                    <a:pt x="2656" y="9663"/>
                  </a:lnTo>
                  <a:lnTo>
                    <a:pt x="3046" y="8905"/>
                  </a:lnTo>
                  <a:lnTo>
                    <a:pt x="3595" y="8905"/>
                  </a:lnTo>
                  <a:lnTo>
                    <a:pt x="3994" y="7768"/>
                  </a:lnTo>
                  <a:lnTo>
                    <a:pt x="4344" y="8905"/>
                  </a:lnTo>
                  <a:lnTo>
                    <a:pt x="4654" y="10042"/>
                  </a:lnTo>
                  <a:lnTo>
                    <a:pt x="4933" y="10421"/>
                  </a:lnTo>
                  <a:lnTo>
                    <a:pt x="5373" y="8905"/>
                  </a:lnTo>
                  <a:lnTo>
                    <a:pt x="5852" y="8905"/>
                  </a:lnTo>
                  <a:lnTo>
                    <a:pt x="6531" y="9474"/>
                  </a:lnTo>
                  <a:lnTo>
                    <a:pt x="6821" y="11558"/>
                  </a:lnTo>
                  <a:lnTo>
                    <a:pt x="7270" y="10989"/>
                  </a:lnTo>
                  <a:lnTo>
                    <a:pt x="7719" y="7768"/>
                  </a:lnTo>
                  <a:lnTo>
                    <a:pt x="8139" y="6632"/>
                  </a:lnTo>
                  <a:lnTo>
                    <a:pt x="8428" y="7768"/>
                  </a:lnTo>
                  <a:lnTo>
                    <a:pt x="8788" y="10611"/>
                  </a:lnTo>
                  <a:lnTo>
                    <a:pt x="9197" y="11747"/>
                  </a:lnTo>
                  <a:lnTo>
                    <a:pt x="9667" y="9853"/>
                  </a:lnTo>
                  <a:lnTo>
                    <a:pt x="9876" y="9284"/>
                  </a:lnTo>
                  <a:lnTo>
                    <a:pt x="10116" y="10611"/>
                  </a:lnTo>
                  <a:lnTo>
                    <a:pt x="10306" y="8905"/>
                  </a:lnTo>
                  <a:lnTo>
                    <a:pt x="10515" y="6632"/>
                  </a:lnTo>
                  <a:lnTo>
                    <a:pt x="10765" y="4547"/>
                  </a:lnTo>
                  <a:lnTo>
                    <a:pt x="11035" y="3979"/>
                  </a:lnTo>
                  <a:lnTo>
                    <a:pt x="11344" y="4547"/>
                  </a:lnTo>
                  <a:lnTo>
                    <a:pt x="11654" y="3600"/>
                  </a:lnTo>
                  <a:lnTo>
                    <a:pt x="11963" y="2463"/>
                  </a:lnTo>
                  <a:lnTo>
                    <a:pt x="12163" y="2463"/>
                  </a:lnTo>
                  <a:lnTo>
                    <a:pt x="12353" y="2842"/>
                  </a:lnTo>
                  <a:lnTo>
                    <a:pt x="12632" y="5495"/>
                  </a:lnTo>
                  <a:lnTo>
                    <a:pt x="12912" y="5116"/>
                  </a:lnTo>
                  <a:lnTo>
                    <a:pt x="13142" y="7768"/>
                  </a:lnTo>
                  <a:lnTo>
                    <a:pt x="13591" y="7768"/>
                  </a:lnTo>
                  <a:lnTo>
                    <a:pt x="13971" y="6253"/>
                  </a:lnTo>
                  <a:lnTo>
                    <a:pt x="14150" y="8337"/>
                  </a:lnTo>
                  <a:lnTo>
                    <a:pt x="14340" y="10421"/>
                  </a:lnTo>
                  <a:lnTo>
                    <a:pt x="14600" y="9853"/>
                  </a:lnTo>
                  <a:lnTo>
                    <a:pt x="14909" y="10989"/>
                  </a:lnTo>
                  <a:lnTo>
                    <a:pt x="15239" y="9853"/>
                  </a:lnTo>
                  <a:lnTo>
                    <a:pt x="15868" y="10989"/>
                  </a:lnTo>
                  <a:lnTo>
                    <a:pt x="16138" y="12126"/>
                  </a:lnTo>
                  <a:lnTo>
                    <a:pt x="16447" y="9284"/>
                  </a:lnTo>
                  <a:lnTo>
                    <a:pt x="16647" y="9095"/>
                  </a:lnTo>
                  <a:lnTo>
                    <a:pt x="16887" y="10042"/>
                  </a:lnTo>
                  <a:lnTo>
                    <a:pt x="17116" y="9663"/>
                  </a:lnTo>
                  <a:lnTo>
                    <a:pt x="17406" y="6632"/>
                  </a:lnTo>
                  <a:lnTo>
                    <a:pt x="17905" y="5874"/>
                  </a:lnTo>
                  <a:lnTo>
                    <a:pt x="18145" y="6253"/>
                  </a:lnTo>
                  <a:lnTo>
                    <a:pt x="18394" y="6253"/>
                  </a:lnTo>
                  <a:lnTo>
                    <a:pt x="18754" y="2463"/>
                  </a:lnTo>
                  <a:lnTo>
                    <a:pt x="18964" y="1137"/>
                  </a:lnTo>
                  <a:lnTo>
                    <a:pt x="19233" y="1705"/>
                  </a:lnTo>
                  <a:lnTo>
                    <a:pt x="19543" y="5495"/>
                  </a:lnTo>
                  <a:lnTo>
                    <a:pt x="19852" y="3221"/>
                  </a:lnTo>
                  <a:lnTo>
                    <a:pt x="20142" y="0"/>
                  </a:lnTo>
                  <a:lnTo>
                    <a:pt x="20392" y="189"/>
                  </a:lnTo>
                  <a:lnTo>
                    <a:pt x="20681" y="6632"/>
                  </a:lnTo>
                  <a:lnTo>
                    <a:pt x="20901" y="5495"/>
                  </a:lnTo>
                  <a:lnTo>
                    <a:pt x="21221" y="2842"/>
                  </a:lnTo>
                  <a:lnTo>
                    <a:pt x="21470" y="2653"/>
                  </a:lnTo>
                  <a:lnTo>
                    <a:pt x="21600" y="4926"/>
                  </a:lnTo>
                  <a:lnTo>
                    <a:pt x="21600" y="21600"/>
                  </a:lnTo>
                  <a:lnTo>
                    <a:pt x="9077" y="16863"/>
                  </a:lnTo>
                  <a:lnTo>
                    <a:pt x="8918" y="17432"/>
                  </a:lnTo>
                  <a:lnTo>
                    <a:pt x="0" y="15537"/>
                  </a:lnTo>
                  <a:lnTo>
                    <a:pt x="0" y="3411"/>
                  </a:lnTo>
                  <a:lnTo>
                    <a:pt x="130" y="5116"/>
                  </a:lnTo>
                  <a:lnTo>
                    <a:pt x="320" y="5874"/>
                  </a:lnTo>
                  <a:lnTo>
                    <a:pt x="559" y="6063"/>
                  </a:lnTo>
                  <a:lnTo>
                    <a:pt x="749" y="6632"/>
                  </a:lnTo>
                </a:path>
              </a:pathLst>
            </a:custGeom>
            <a:solidFill>
              <a:srgbClr val="003300"/>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828" name="Freeform 18"/>
            <p:cNvSpPr/>
            <p:nvPr/>
          </p:nvSpPr>
          <p:spPr>
            <a:xfrm>
              <a:off x="0" y="333375"/>
              <a:ext cx="3433763" cy="185738"/>
            </a:xfrm>
            <a:custGeom>
              <a:avLst/>
              <a:gdLst/>
              <a:ahLst/>
              <a:cxnLst>
                <a:cxn ang="0">
                  <a:pos x="wd2" y="hd2"/>
                </a:cxn>
                <a:cxn ang="5400000">
                  <a:pos x="wd2" y="hd2"/>
                </a:cxn>
                <a:cxn ang="10800000">
                  <a:pos x="wd2" y="hd2"/>
                </a:cxn>
                <a:cxn ang="16200000">
                  <a:pos x="wd2" y="hd2"/>
                </a:cxn>
              </a:cxnLst>
              <a:rect l="0" t="0" r="r" b="b"/>
              <a:pathLst>
                <a:path w="21600" h="21600" extrusionOk="0">
                  <a:moveTo>
                    <a:pt x="290" y="21046"/>
                  </a:moveTo>
                  <a:lnTo>
                    <a:pt x="459" y="21415"/>
                  </a:lnTo>
                  <a:lnTo>
                    <a:pt x="659" y="21600"/>
                  </a:lnTo>
                  <a:lnTo>
                    <a:pt x="20931" y="21600"/>
                  </a:lnTo>
                  <a:lnTo>
                    <a:pt x="21171" y="21231"/>
                  </a:lnTo>
                  <a:lnTo>
                    <a:pt x="21340" y="20862"/>
                  </a:lnTo>
                  <a:lnTo>
                    <a:pt x="21490" y="19569"/>
                  </a:lnTo>
                  <a:lnTo>
                    <a:pt x="21570" y="18092"/>
                  </a:lnTo>
                  <a:lnTo>
                    <a:pt x="21600" y="16615"/>
                  </a:lnTo>
                  <a:lnTo>
                    <a:pt x="21600" y="2400"/>
                  </a:lnTo>
                  <a:lnTo>
                    <a:pt x="21410" y="0"/>
                  </a:lnTo>
                  <a:lnTo>
                    <a:pt x="21310" y="738"/>
                  </a:lnTo>
                  <a:lnTo>
                    <a:pt x="21221" y="3138"/>
                  </a:lnTo>
                  <a:lnTo>
                    <a:pt x="21151" y="5908"/>
                  </a:lnTo>
                  <a:lnTo>
                    <a:pt x="21061" y="5723"/>
                  </a:lnTo>
                  <a:lnTo>
                    <a:pt x="20941" y="5354"/>
                  </a:lnTo>
                  <a:lnTo>
                    <a:pt x="20681" y="4062"/>
                  </a:lnTo>
                  <a:lnTo>
                    <a:pt x="20512" y="2954"/>
                  </a:lnTo>
                  <a:lnTo>
                    <a:pt x="20242" y="2400"/>
                  </a:lnTo>
                  <a:lnTo>
                    <a:pt x="19952" y="3692"/>
                  </a:lnTo>
                  <a:lnTo>
                    <a:pt x="19673" y="5723"/>
                  </a:lnTo>
                  <a:lnTo>
                    <a:pt x="19483" y="4246"/>
                  </a:lnTo>
                  <a:lnTo>
                    <a:pt x="19313" y="4062"/>
                  </a:lnTo>
                  <a:lnTo>
                    <a:pt x="19074" y="2954"/>
                  </a:lnTo>
                  <a:lnTo>
                    <a:pt x="18824" y="3323"/>
                  </a:lnTo>
                  <a:lnTo>
                    <a:pt x="18654" y="4615"/>
                  </a:lnTo>
                  <a:lnTo>
                    <a:pt x="18584" y="6462"/>
                  </a:lnTo>
                  <a:lnTo>
                    <a:pt x="18384" y="5723"/>
                  </a:lnTo>
                  <a:lnTo>
                    <a:pt x="18105" y="5723"/>
                  </a:lnTo>
                  <a:lnTo>
                    <a:pt x="17735" y="4800"/>
                  </a:lnTo>
                  <a:lnTo>
                    <a:pt x="17416" y="6462"/>
                  </a:lnTo>
                  <a:lnTo>
                    <a:pt x="17136" y="4062"/>
                  </a:lnTo>
                  <a:lnTo>
                    <a:pt x="16767" y="5723"/>
                  </a:lnTo>
                  <a:lnTo>
                    <a:pt x="16417" y="9415"/>
                  </a:lnTo>
                  <a:lnTo>
                    <a:pt x="16118" y="8123"/>
                  </a:lnTo>
                  <a:lnTo>
                    <a:pt x="15868" y="6646"/>
                  </a:lnTo>
                  <a:lnTo>
                    <a:pt x="15578" y="5908"/>
                  </a:lnTo>
                  <a:lnTo>
                    <a:pt x="15219" y="6462"/>
                  </a:lnTo>
                  <a:lnTo>
                    <a:pt x="14650" y="7569"/>
                  </a:lnTo>
                  <a:lnTo>
                    <a:pt x="14150" y="6277"/>
                  </a:lnTo>
                  <a:lnTo>
                    <a:pt x="13931" y="7015"/>
                  </a:lnTo>
                  <a:lnTo>
                    <a:pt x="13651" y="5723"/>
                  </a:lnTo>
                  <a:lnTo>
                    <a:pt x="13461" y="4246"/>
                  </a:lnTo>
                  <a:lnTo>
                    <a:pt x="13252" y="4062"/>
                  </a:lnTo>
                  <a:lnTo>
                    <a:pt x="12852" y="4800"/>
                  </a:lnTo>
                  <a:lnTo>
                    <a:pt x="12353" y="7569"/>
                  </a:lnTo>
                  <a:lnTo>
                    <a:pt x="11923" y="5169"/>
                  </a:lnTo>
                  <a:lnTo>
                    <a:pt x="11574" y="5723"/>
                  </a:lnTo>
                  <a:lnTo>
                    <a:pt x="11234" y="8862"/>
                  </a:lnTo>
                  <a:lnTo>
                    <a:pt x="10635" y="6646"/>
                  </a:lnTo>
                  <a:lnTo>
                    <a:pt x="10176" y="7754"/>
                  </a:lnTo>
                  <a:lnTo>
                    <a:pt x="9866" y="6646"/>
                  </a:lnTo>
                  <a:lnTo>
                    <a:pt x="9417" y="7200"/>
                  </a:lnTo>
                  <a:lnTo>
                    <a:pt x="8958" y="8862"/>
                  </a:lnTo>
                  <a:lnTo>
                    <a:pt x="8648" y="8308"/>
                  </a:lnTo>
                  <a:lnTo>
                    <a:pt x="7999" y="7754"/>
                  </a:lnTo>
                  <a:lnTo>
                    <a:pt x="7589" y="8862"/>
                  </a:lnTo>
                  <a:lnTo>
                    <a:pt x="6910" y="8123"/>
                  </a:lnTo>
                  <a:lnTo>
                    <a:pt x="6351" y="7200"/>
                  </a:lnTo>
                  <a:lnTo>
                    <a:pt x="5742" y="5723"/>
                  </a:lnTo>
                  <a:lnTo>
                    <a:pt x="5173" y="7200"/>
                  </a:lnTo>
                  <a:lnTo>
                    <a:pt x="4534" y="4062"/>
                  </a:lnTo>
                  <a:lnTo>
                    <a:pt x="4034" y="4062"/>
                  </a:lnTo>
                  <a:lnTo>
                    <a:pt x="3705" y="6092"/>
                  </a:lnTo>
                  <a:lnTo>
                    <a:pt x="3485" y="4431"/>
                  </a:lnTo>
                  <a:lnTo>
                    <a:pt x="3216" y="5354"/>
                  </a:lnTo>
                  <a:lnTo>
                    <a:pt x="2866" y="5723"/>
                  </a:lnTo>
                  <a:lnTo>
                    <a:pt x="2517" y="6277"/>
                  </a:lnTo>
                  <a:lnTo>
                    <a:pt x="2107" y="7569"/>
                  </a:lnTo>
                  <a:lnTo>
                    <a:pt x="1758" y="6092"/>
                  </a:lnTo>
                  <a:lnTo>
                    <a:pt x="1428" y="6831"/>
                  </a:lnTo>
                  <a:lnTo>
                    <a:pt x="989" y="7385"/>
                  </a:lnTo>
                  <a:lnTo>
                    <a:pt x="709" y="6831"/>
                  </a:lnTo>
                  <a:lnTo>
                    <a:pt x="200" y="6462"/>
                  </a:lnTo>
                  <a:lnTo>
                    <a:pt x="0" y="8123"/>
                  </a:lnTo>
                  <a:lnTo>
                    <a:pt x="20" y="12738"/>
                  </a:lnTo>
                  <a:lnTo>
                    <a:pt x="50" y="16800"/>
                  </a:lnTo>
                  <a:lnTo>
                    <a:pt x="160" y="20308"/>
                  </a:lnTo>
                  <a:lnTo>
                    <a:pt x="290" y="21046"/>
                  </a:lnTo>
                </a:path>
              </a:pathLst>
            </a:custGeom>
            <a:gradFill flip="none" rotWithShape="1">
              <a:gsLst>
                <a:gs pos="0">
                  <a:srgbClr val="CC6600"/>
                </a:gs>
                <a:gs pos="100000">
                  <a:srgbClr val="000000"/>
                </a:gs>
              </a:gsLst>
              <a:lin ang="5400000" scaled="0"/>
            </a:gra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829" name="Freeform 19"/>
            <p:cNvSpPr/>
            <p:nvPr/>
          </p:nvSpPr>
          <p:spPr>
            <a:xfrm>
              <a:off x="19050" y="11112"/>
              <a:ext cx="3379788" cy="241301"/>
            </a:xfrm>
            <a:custGeom>
              <a:avLst/>
              <a:gdLst/>
              <a:ahLst/>
              <a:cxnLst>
                <a:cxn ang="0">
                  <a:pos x="wd2" y="hd2"/>
                </a:cxn>
                <a:cxn ang="5400000">
                  <a:pos x="wd2" y="hd2"/>
                </a:cxn>
                <a:cxn ang="10800000">
                  <a:pos x="wd2" y="hd2"/>
                </a:cxn>
                <a:cxn ang="16200000">
                  <a:pos x="wd2" y="hd2"/>
                </a:cxn>
              </a:cxnLst>
              <a:rect l="0" t="0" r="r" b="b"/>
              <a:pathLst>
                <a:path w="21600" h="21600" extrusionOk="0">
                  <a:moveTo>
                    <a:pt x="0" y="10516"/>
                  </a:moveTo>
                  <a:lnTo>
                    <a:pt x="0" y="21600"/>
                  </a:lnTo>
                  <a:lnTo>
                    <a:pt x="51" y="17337"/>
                  </a:lnTo>
                  <a:lnTo>
                    <a:pt x="71" y="13926"/>
                  </a:lnTo>
                  <a:lnTo>
                    <a:pt x="91" y="7816"/>
                  </a:lnTo>
                  <a:lnTo>
                    <a:pt x="152" y="4832"/>
                  </a:lnTo>
                  <a:lnTo>
                    <a:pt x="284" y="3837"/>
                  </a:lnTo>
                  <a:lnTo>
                    <a:pt x="609" y="3126"/>
                  </a:lnTo>
                  <a:lnTo>
                    <a:pt x="1025" y="3411"/>
                  </a:lnTo>
                  <a:lnTo>
                    <a:pt x="2029" y="3411"/>
                  </a:lnTo>
                  <a:lnTo>
                    <a:pt x="2465" y="3979"/>
                  </a:lnTo>
                  <a:lnTo>
                    <a:pt x="3105" y="3411"/>
                  </a:lnTo>
                  <a:lnTo>
                    <a:pt x="3835" y="3695"/>
                  </a:lnTo>
                  <a:lnTo>
                    <a:pt x="4373" y="3553"/>
                  </a:lnTo>
                  <a:lnTo>
                    <a:pt x="5448" y="3979"/>
                  </a:lnTo>
                  <a:lnTo>
                    <a:pt x="5824" y="3837"/>
                  </a:lnTo>
                  <a:lnTo>
                    <a:pt x="6544" y="3411"/>
                  </a:lnTo>
                  <a:lnTo>
                    <a:pt x="6787" y="4121"/>
                  </a:lnTo>
                  <a:lnTo>
                    <a:pt x="7457" y="3411"/>
                  </a:lnTo>
                  <a:lnTo>
                    <a:pt x="8482" y="3837"/>
                  </a:lnTo>
                  <a:lnTo>
                    <a:pt x="8827" y="4405"/>
                  </a:lnTo>
                  <a:lnTo>
                    <a:pt x="9364" y="3979"/>
                  </a:lnTo>
                  <a:lnTo>
                    <a:pt x="9821" y="4689"/>
                  </a:lnTo>
                  <a:lnTo>
                    <a:pt x="10206" y="4689"/>
                  </a:lnTo>
                  <a:lnTo>
                    <a:pt x="10957" y="3979"/>
                  </a:lnTo>
                  <a:lnTo>
                    <a:pt x="11667" y="4405"/>
                  </a:lnTo>
                  <a:lnTo>
                    <a:pt x="12296" y="5400"/>
                  </a:lnTo>
                  <a:lnTo>
                    <a:pt x="12499" y="5542"/>
                  </a:lnTo>
                  <a:lnTo>
                    <a:pt x="13352" y="4974"/>
                  </a:lnTo>
                  <a:lnTo>
                    <a:pt x="14153" y="4547"/>
                  </a:lnTo>
                  <a:lnTo>
                    <a:pt x="14346" y="4263"/>
                  </a:lnTo>
                  <a:lnTo>
                    <a:pt x="14650" y="4405"/>
                  </a:lnTo>
                  <a:lnTo>
                    <a:pt x="15482" y="4832"/>
                  </a:lnTo>
                  <a:lnTo>
                    <a:pt x="16121" y="4121"/>
                  </a:lnTo>
                  <a:lnTo>
                    <a:pt x="16446" y="4263"/>
                  </a:lnTo>
                  <a:lnTo>
                    <a:pt x="16963" y="4405"/>
                  </a:lnTo>
                  <a:lnTo>
                    <a:pt x="17390" y="3837"/>
                  </a:lnTo>
                  <a:lnTo>
                    <a:pt x="17684" y="3411"/>
                  </a:lnTo>
                  <a:lnTo>
                    <a:pt x="18069" y="4263"/>
                  </a:lnTo>
                  <a:lnTo>
                    <a:pt x="18881" y="4547"/>
                  </a:lnTo>
                  <a:lnTo>
                    <a:pt x="19419" y="3411"/>
                  </a:lnTo>
                  <a:lnTo>
                    <a:pt x="20200" y="4405"/>
                  </a:lnTo>
                  <a:lnTo>
                    <a:pt x="21052" y="4405"/>
                  </a:lnTo>
                  <a:lnTo>
                    <a:pt x="21245" y="6253"/>
                  </a:lnTo>
                  <a:lnTo>
                    <a:pt x="21367" y="7247"/>
                  </a:lnTo>
                  <a:lnTo>
                    <a:pt x="21458" y="9095"/>
                  </a:lnTo>
                  <a:lnTo>
                    <a:pt x="21529" y="12363"/>
                  </a:lnTo>
                  <a:lnTo>
                    <a:pt x="21600" y="16626"/>
                  </a:lnTo>
                  <a:lnTo>
                    <a:pt x="21600" y="5542"/>
                  </a:lnTo>
                  <a:lnTo>
                    <a:pt x="21559" y="3979"/>
                  </a:lnTo>
                  <a:lnTo>
                    <a:pt x="21509" y="2132"/>
                  </a:lnTo>
                  <a:lnTo>
                    <a:pt x="21204" y="995"/>
                  </a:lnTo>
                  <a:lnTo>
                    <a:pt x="20027" y="711"/>
                  </a:lnTo>
                  <a:lnTo>
                    <a:pt x="19753" y="142"/>
                  </a:lnTo>
                  <a:lnTo>
                    <a:pt x="18830" y="142"/>
                  </a:lnTo>
                  <a:lnTo>
                    <a:pt x="18556" y="426"/>
                  </a:lnTo>
                  <a:lnTo>
                    <a:pt x="17998" y="426"/>
                  </a:lnTo>
                  <a:lnTo>
                    <a:pt x="17582" y="284"/>
                  </a:lnTo>
                  <a:lnTo>
                    <a:pt x="16821" y="995"/>
                  </a:lnTo>
                  <a:lnTo>
                    <a:pt x="15239" y="426"/>
                  </a:lnTo>
                  <a:lnTo>
                    <a:pt x="14742" y="711"/>
                  </a:lnTo>
                  <a:lnTo>
                    <a:pt x="13869" y="1279"/>
                  </a:lnTo>
                  <a:lnTo>
                    <a:pt x="13311" y="853"/>
                  </a:lnTo>
                  <a:lnTo>
                    <a:pt x="12753" y="711"/>
                  </a:lnTo>
                  <a:lnTo>
                    <a:pt x="12296" y="711"/>
                  </a:lnTo>
                  <a:lnTo>
                    <a:pt x="11809" y="1137"/>
                  </a:lnTo>
                  <a:lnTo>
                    <a:pt x="11515" y="568"/>
                  </a:lnTo>
                  <a:lnTo>
                    <a:pt x="10460" y="711"/>
                  </a:lnTo>
                  <a:lnTo>
                    <a:pt x="10146" y="711"/>
                  </a:lnTo>
                  <a:lnTo>
                    <a:pt x="9588" y="568"/>
                  </a:lnTo>
                  <a:lnTo>
                    <a:pt x="8492" y="853"/>
                  </a:lnTo>
                  <a:lnTo>
                    <a:pt x="7518" y="568"/>
                  </a:lnTo>
                  <a:lnTo>
                    <a:pt x="6615" y="568"/>
                  </a:lnTo>
                  <a:lnTo>
                    <a:pt x="6189" y="711"/>
                  </a:lnTo>
                  <a:lnTo>
                    <a:pt x="5773" y="284"/>
                  </a:lnTo>
                  <a:lnTo>
                    <a:pt x="4373" y="284"/>
                  </a:lnTo>
                  <a:lnTo>
                    <a:pt x="3165" y="568"/>
                  </a:lnTo>
                  <a:lnTo>
                    <a:pt x="2597" y="284"/>
                  </a:lnTo>
                  <a:lnTo>
                    <a:pt x="1928" y="568"/>
                  </a:lnTo>
                  <a:lnTo>
                    <a:pt x="1086" y="0"/>
                  </a:lnTo>
                  <a:lnTo>
                    <a:pt x="568" y="0"/>
                  </a:lnTo>
                  <a:lnTo>
                    <a:pt x="345" y="142"/>
                  </a:lnTo>
                  <a:lnTo>
                    <a:pt x="193" y="711"/>
                  </a:lnTo>
                  <a:lnTo>
                    <a:pt x="51" y="2416"/>
                  </a:lnTo>
                  <a:lnTo>
                    <a:pt x="10" y="4974"/>
                  </a:lnTo>
                  <a:lnTo>
                    <a:pt x="0" y="7532"/>
                  </a:lnTo>
                  <a:lnTo>
                    <a:pt x="0" y="10516"/>
                  </a:lnTo>
                </a:path>
              </a:pathLst>
            </a:custGeom>
            <a:solidFill>
              <a:schemeClr val="accent3">
                <a:lumOff val="44000"/>
              </a:schemeClr>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830" name="Freeform 20"/>
            <p:cNvSpPr/>
            <p:nvPr/>
          </p:nvSpPr>
          <p:spPr>
            <a:xfrm>
              <a:off x="26987" y="396875"/>
              <a:ext cx="3376614" cy="96838"/>
            </a:xfrm>
            <a:custGeom>
              <a:avLst/>
              <a:gdLst/>
              <a:ahLst/>
              <a:cxnLst>
                <a:cxn ang="0">
                  <a:pos x="wd2" y="hd2"/>
                </a:cxn>
                <a:cxn ang="5400000">
                  <a:pos x="wd2" y="hd2"/>
                </a:cxn>
                <a:cxn ang="10800000">
                  <a:pos x="wd2" y="hd2"/>
                </a:cxn>
                <a:cxn ang="16200000">
                  <a:pos x="wd2" y="hd2"/>
                </a:cxn>
              </a:cxnLst>
              <a:rect l="0" t="0" r="r" b="b"/>
              <a:pathLst>
                <a:path w="21600" h="21600" extrusionOk="0">
                  <a:moveTo>
                    <a:pt x="0" y="10977"/>
                  </a:moveTo>
                  <a:lnTo>
                    <a:pt x="0" y="0"/>
                  </a:lnTo>
                  <a:lnTo>
                    <a:pt x="61" y="4249"/>
                  </a:lnTo>
                  <a:lnTo>
                    <a:pt x="71" y="7436"/>
                  </a:lnTo>
                  <a:lnTo>
                    <a:pt x="81" y="13810"/>
                  </a:lnTo>
                  <a:lnTo>
                    <a:pt x="152" y="16643"/>
                  </a:lnTo>
                  <a:lnTo>
                    <a:pt x="274" y="17351"/>
                  </a:lnTo>
                  <a:lnTo>
                    <a:pt x="406" y="16643"/>
                  </a:lnTo>
                  <a:lnTo>
                    <a:pt x="599" y="16643"/>
                  </a:lnTo>
                  <a:lnTo>
                    <a:pt x="924" y="16289"/>
                  </a:lnTo>
                  <a:lnTo>
                    <a:pt x="1117" y="16643"/>
                  </a:lnTo>
                  <a:lnTo>
                    <a:pt x="1290" y="16643"/>
                  </a:lnTo>
                  <a:lnTo>
                    <a:pt x="1645" y="16997"/>
                  </a:lnTo>
                  <a:lnTo>
                    <a:pt x="1777" y="16997"/>
                  </a:lnTo>
                  <a:lnTo>
                    <a:pt x="1950" y="17351"/>
                  </a:lnTo>
                  <a:lnTo>
                    <a:pt x="2224" y="16643"/>
                  </a:lnTo>
                  <a:lnTo>
                    <a:pt x="2518" y="16289"/>
                  </a:lnTo>
                  <a:lnTo>
                    <a:pt x="2884" y="15934"/>
                  </a:lnTo>
                  <a:lnTo>
                    <a:pt x="3321" y="17351"/>
                  </a:lnTo>
                  <a:lnTo>
                    <a:pt x="3889" y="17705"/>
                  </a:lnTo>
                  <a:lnTo>
                    <a:pt x="4194" y="17351"/>
                  </a:lnTo>
                  <a:lnTo>
                    <a:pt x="4377" y="17705"/>
                  </a:lnTo>
                  <a:lnTo>
                    <a:pt x="4864" y="17705"/>
                  </a:lnTo>
                  <a:lnTo>
                    <a:pt x="5037" y="16643"/>
                  </a:lnTo>
                  <a:lnTo>
                    <a:pt x="5250" y="17705"/>
                  </a:lnTo>
                  <a:lnTo>
                    <a:pt x="5829" y="17351"/>
                  </a:lnTo>
                  <a:lnTo>
                    <a:pt x="6550" y="18059"/>
                  </a:lnTo>
                  <a:lnTo>
                    <a:pt x="6794" y="17351"/>
                  </a:lnTo>
                  <a:lnTo>
                    <a:pt x="7362" y="16643"/>
                  </a:lnTo>
                  <a:lnTo>
                    <a:pt x="7738" y="16289"/>
                  </a:lnTo>
                  <a:lnTo>
                    <a:pt x="8175" y="16997"/>
                  </a:lnTo>
                  <a:lnTo>
                    <a:pt x="8480" y="17351"/>
                  </a:lnTo>
                  <a:lnTo>
                    <a:pt x="8825" y="16997"/>
                  </a:lnTo>
                  <a:lnTo>
                    <a:pt x="9434" y="17705"/>
                  </a:lnTo>
                  <a:lnTo>
                    <a:pt x="9830" y="16643"/>
                  </a:lnTo>
                  <a:lnTo>
                    <a:pt x="10206" y="16643"/>
                  </a:lnTo>
                  <a:lnTo>
                    <a:pt x="10602" y="15580"/>
                  </a:lnTo>
                  <a:lnTo>
                    <a:pt x="11100" y="16643"/>
                  </a:lnTo>
                  <a:lnTo>
                    <a:pt x="11750" y="15934"/>
                  </a:lnTo>
                  <a:lnTo>
                    <a:pt x="12491" y="15934"/>
                  </a:lnTo>
                  <a:lnTo>
                    <a:pt x="13151" y="16643"/>
                  </a:lnTo>
                  <a:lnTo>
                    <a:pt x="13547" y="15226"/>
                  </a:lnTo>
                  <a:lnTo>
                    <a:pt x="13984" y="15580"/>
                  </a:lnTo>
                  <a:lnTo>
                    <a:pt x="14156" y="16643"/>
                  </a:lnTo>
                  <a:lnTo>
                    <a:pt x="14339" y="16997"/>
                  </a:lnTo>
                  <a:lnTo>
                    <a:pt x="14918" y="16643"/>
                  </a:lnTo>
                  <a:lnTo>
                    <a:pt x="15426" y="16997"/>
                  </a:lnTo>
                  <a:lnTo>
                    <a:pt x="16116" y="17351"/>
                  </a:lnTo>
                  <a:lnTo>
                    <a:pt x="16309" y="16997"/>
                  </a:lnTo>
                  <a:lnTo>
                    <a:pt x="16441" y="16997"/>
                  </a:lnTo>
                  <a:lnTo>
                    <a:pt x="16614" y="16289"/>
                  </a:lnTo>
                  <a:lnTo>
                    <a:pt x="16959" y="16997"/>
                  </a:lnTo>
                  <a:lnTo>
                    <a:pt x="17122" y="17351"/>
                  </a:lnTo>
                  <a:lnTo>
                    <a:pt x="17243" y="16643"/>
                  </a:lnTo>
                  <a:lnTo>
                    <a:pt x="17386" y="17351"/>
                  </a:lnTo>
                  <a:lnTo>
                    <a:pt x="17660" y="16643"/>
                  </a:lnTo>
                  <a:lnTo>
                    <a:pt x="18096" y="17351"/>
                  </a:lnTo>
                  <a:lnTo>
                    <a:pt x="18523" y="15934"/>
                  </a:lnTo>
                  <a:lnTo>
                    <a:pt x="18696" y="16643"/>
                  </a:lnTo>
                  <a:lnTo>
                    <a:pt x="18878" y="16643"/>
                  </a:lnTo>
                  <a:lnTo>
                    <a:pt x="19671" y="15934"/>
                  </a:lnTo>
                  <a:lnTo>
                    <a:pt x="20442" y="16643"/>
                  </a:lnTo>
                  <a:lnTo>
                    <a:pt x="21041" y="15934"/>
                  </a:lnTo>
                  <a:lnTo>
                    <a:pt x="21245" y="15226"/>
                  </a:lnTo>
                  <a:lnTo>
                    <a:pt x="21366" y="14164"/>
                  </a:lnTo>
                  <a:lnTo>
                    <a:pt x="21458" y="12039"/>
                  </a:lnTo>
                  <a:lnTo>
                    <a:pt x="21529" y="9207"/>
                  </a:lnTo>
                  <a:lnTo>
                    <a:pt x="21600" y="4603"/>
                  </a:lnTo>
                  <a:lnTo>
                    <a:pt x="21600" y="15934"/>
                  </a:lnTo>
                  <a:lnTo>
                    <a:pt x="21570" y="17351"/>
                  </a:lnTo>
                  <a:lnTo>
                    <a:pt x="21509" y="19121"/>
                  </a:lnTo>
                  <a:lnTo>
                    <a:pt x="21397" y="20538"/>
                  </a:lnTo>
                  <a:lnTo>
                    <a:pt x="20605" y="21600"/>
                  </a:lnTo>
                  <a:lnTo>
                    <a:pt x="20026" y="20538"/>
                  </a:lnTo>
                  <a:lnTo>
                    <a:pt x="19752" y="21246"/>
                  </a:lnTo>
                  <a:lnTo>
                    <a:pt x="18828" y="21246"/>
                  </a:lnTo>
                  <a:lnTo>
                    <a:pt x="18564" y="20892"/>
                  </a:lnTo>
                  <a:lnTo>
                    <a:pt x="18279" y="21600"/>
                  </a:lnTo>
                  <a:lnTo>
                    <a:pt x="17995" y="20892"/>
                  </a:lnTo>
                  <a:lnTo>
                    <a:pt x="17660" y="21600"/>
                  </a:lnTo>
                  <a:lnTo>
                    <a:pt x="16786" y="21246"/>
                  </a:lnTo>
                  <a:lnTo>
                    <a:pt x="16533" y="20184"/>
                  </a:lnTo>
                  <a:lnTo>
                    <a:pt x="15710" y="21246"/>
                  </a:lnTo>
                  <a:lnTo>
                    <a:pt x="15162" y="19830"/>
                  </a:lnTo>
                  <a:lnTo>
                    <a:pt x="14522" y="21246"/>
                  </a:lnTo>
                  <a:lnTo>
                    <a:pt x="14034" y="20538"/>
                  </a:lnTo>
                  <a:lnTo>
                    <a:pt x="13567" y="21246"/>
                  </a:lnTo>
                  <a:lnTo>
                    <a:pt x="13303" y="20538"/>
                  </a:lnTo>
                  <a:lnTo>
                    <a:pt x="12755" y="20538"/>
                  </a:lnTo>
                  <a:lnTo>
                    <a:pt x="12542" y="20184"/>
                  </a:lnTo>
                  <a:lnTo>
                    <a:pt x="12308" y="20892"/>
                  </a:lnTo>
                  <a:lnTo>
                    <a:pt x="12064" y="20184"/>
                  </a:lnTo>
                  <a:lnTo>
                    <a:pt x="11810" y="20184"/>
                  </a:lnTo>
                  <a:lnTo>
                    <a:pt x="11516" y="20892"/>
                  </a:lnTo>
                  <a:lnTo>
                    <a:pt x="11232" y="21246"/>
                  </a:lnTo>
                  <a:lnTo>
                    <a:pt x="10917" y="21246"/>
                  </a:lnTo>
                  <a:lnTo>
                    <a:pt x="10460" y="20892"/>
                  </a:lnTo>
                  <a:lnTo>
                    <a:pt x="10135" y="21246"/>
                  </a:lnTo>
                  <a:lnTo>
                    <a:pt x="9861" y="20892"/>
                  </a:lnTo>
                  <a:lnTo>
                    <a:pt x="9597" y="20892"/>
                  </a:lnTo>
                  <a:lnTo>
                    <a:pt x="8987" y="21600"/>
                  </a:lnTo>
                  <a:lnTo>
                    <a:pt x="8500" y="20538"/>
                  </a:lnTo>
                  <a:lnTo>
                    <a:pt x="7962" y="21600"/>
                  </a:lnTo>
                  <a:lnTo>
                    <a:pt x="7515" y="20892"/>
                  </a:lnTo>
                  <a:lnTo>
                    <a:pt x="7027" y="21600"/>
                  </a:lnTo>
                  <a:lnTo>
                    <a:pt x="6621" y="20892"/>
                  </a:lnTo>
                  <a:lnTo>
                    <a:pt x="6184" y="20538"/>
                  </a:lnTo>
                  <a:lnTo>
                    <a:pt x="5778" y="20892"/>
                  </a:lnTo>
                  <a:lnTo>
                    <a:pt x="4377" y="20892"/>
                  </a:lnTo>
                  <a:lnTo>
                    <a:pt x="4072" y="21246"/>
                  </a:lnTo>
                  <a:lnTo>
                    <a:pt x="3158" y="20892"/>
                  </a:lnTo>
                  <a:lnTo>
                    <a:pt x="2600" y="20892"/>
                  </a:lnTo>
                  <a:lnTo>
                    <a:pt x="1046" y="20538"/>
                  </a:lnTo>
                  <a:lnTo>
                    <a:pt x="193" y="20538"/>
                  </a:lnTo>
                  <a:lnTo>
                    <a:pt x="41" y="19121"/>
                  </a:lnTo>
                  <a:lnTo>
                    <a:pt x="10" y="16289"/>
                  </a:lnTo>
                  <a:lnTo>
                    <a:pt x="0" y="13810"/>
                  </a:lnTo>
                  <a:lnTo>
                    <a:pt x="0" y="10977"/>
                  </a:lnTo>
                </a:path>
              </a:pathLst>
            </a:custGeom>
            <a:solidFill>
              <a:srgbClr val="000066"/>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grpSp>
      <p:grpSp>
        <p:nvGrpSpPr>
          <p:cNvPr id="2837" name="Group 21"/>
          <p:cNvGrpSpPr/>
          <p:nvPr/>
        </p:nvGrpSpPr>
        <p:grpSpPr>
          <a:xfrm>
            <a:off x="5646737" y="153987"/>
            <a:ext cx="3433764" cy="550864"/>
            <a:chOff x="0" y="0"/>
            <a:chExt cx="3433762" cy="550862"/>
          </a:xfrm>
        </p:grpSpPr>
        <p:sp>
          <p:nvSpPr>
            <p:cNvPr id="2832" name="Freeform 22"/>
            <p:cNvSpPr/>
            <p:nvPr/>
          </p:nvSpPr>
          <p:spPr>
            <a:xfrm>
              <a:off x="0" y="0"/>
              <a:ext cx="3433763" cy="449263"/>
            </a:xfrm>
            <a:custGeom>
              <a:avLst/>
              <a:gdLst/>
              <a:ahLst/>
              <a:cxnLst>
                <a:cxn ang="0">
                  <a:pos x="wd2" y="hd2"/>
                </a:cxn>
                <a:cxn ang="5400000">
                  <a:pos x="wd2" y="hd2"/>
                </a:cxn>
                <a:cxn ang="10800000">
                  <a:pos x="wd2" y="hd2"/>
                </a:cxn>
                <a:cxn ang="16200000">
                  <a:pos x="wd2" y="hd2"/>
                </a:cxn>
              </a:cxnLst>
              <a:rect l="0" t="0" r="r" b="b"/>
              <a:pathLst>
                <a:path w="21600" h="21600" extrusionOk="0">
                  <a:moveTo>
                    <a:pt x="290" y="305"/>
                  </a:moveTo>
                  <a:lnTo>
                    <a:pt x="459" y="0"/>
                  </a:lnTo>
                  <a:lnTo>
                    <a:pt x="20931" y="0"/>
                  </a:lnTo>
                  <a:lnTo>
                    <a:pt x="21171" y="229"/>
                  </a:lnTo>
                  <a:lnTo>
                    <a:pt x="21340" y="763"/>
                  </a:lnTo>
                  <a:lnTo>
                    <a:pt x="21490" y="2137"/>
                  </a:lnTo>
                  <a:lnTo>
                    <a:pt x="21570" y="3740"/>
                  </a:lnTo>
                  <a:lnTo>
                    <a:pt x="21600" y="5572"/>
                  </a:lnTo>
                  <a:lnTo>
                    <a:pt x="21600" y="21600"/>
                  </a:lnTo>
                  <a:lnTo>
                    <a:pt x="0" y="21600"/>
                  </a:lnTo>
                  <a:lnTo>
                    <a:pt x="0" y="6640"/>
                  </a:lnTo>
                  <a:lnTo>
                    <a:pt x="10" y="4503"/>
                  </a:lnTo>
                  <a:lnTo>
                    <a:pt x="90" y="2366"/>
                  </a:lnTo>
                  <a:lnTo>
                    <a:pt x="160" y="1221"/>
                  </a:lnTo>
                  <a:lnTo>
                    <a:pt x="290" y="305"/>
                  </a:lnTo>
                </a:path>
              </a:pathLst>
            </a:custGeom>
            <a:gradFill flip="none" rotWithShape="1">
              <a:gsLst>
                <a:gs pos="0">
                  <a:srgbClr val="00CCFF"/>
                </a:gs>
                <a:gs pos="100000">
                  <a:schemeClr val="accent3">
                    <a:lumOff val="44000"/>
                  </a:schemeClr>
                </a:gs>
              </a:gsLst>
              <a:lin ang="5400000" scaled="0"/>
            </a:gra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833" name="Freeform 23"/>
            <p:cNvSpPr/>
            <p:nvPr/>
          </p:nvSpPr>
          <p:spPr>
            <a:xfrm>
              <a:off x="0" y="287337"/>
              <a:ext cx="3433763" cy="193676"/>
            </a:xfrm>
            <a:custGeom>
              <a:avLst/>
              <a:gdLst/>
              <a:ahLst/>
              <a:cxnLst>
                <a:cxn ang="0">
                  <a:pos x="wd2" y="hd2"/>
                </a:cxn>
                <a:cxn ang="5400000">
                  <a:pos x="wd2" y="hd2"/>
                </a:cxn>
                <a:cxn ang="10800000">
                  <a:pos x="wd2" y="hd2"/>
                </a:cxn>
                <a:cxn ang="16200000">
                  <a:pos x="wd2" y="hd2"/>
                </a:cxn>
              </a:cxnLst>
              <a:rect l="0" t="0" r="r" b="b"/>
              <a:pathLst>
                <a:path w="21600" h="21600" extrusionOk="0">
                  <a:moveTo>
                    <a:pt x="749" y="6728"/>
                  </a:moveTo>
                  <a:lnTo>
                    <a:pt x="1049" y="7436"/>
                  </a:lnTo>
                  <a:lnTo>
                    <a:pt x="1378" y="6728"/>
                  </a:lnTo>
                  <a:lnTo>
                    <a:pt x="1698" y="7436"/>
                  </a:lnTo>
                  <a:lnTo>
                    <a:pt x="1947" y="9384"/>
                  </a:lnTo>
                  <a:lnTo>
                    <a:pt x="2207" y="11154"/>
                  </a:lnTo>
                  <a:lnTo>
                    <a:pt x="2656" y="9561"/>
                  </a:lnTo>
                  <a:lnTo>
                    <a:pt x="3046" y="8852"/>
                  </a:lnTo>
                  <a:lnTo>
                    <a:pt x="3595" y="8852"/>
                  </a:lnTo>
                  <a:lnTo>
                    <a:pt x="3994" y="7790"/>
                  </a:lnTo>
                  <a:lnTo>
                    <a:pt x="4344" y="8852"/>
                  </a:lnTo>
                  <a:lnTo>
                    <a:pt x="4654" y="10092"/>
                  </a:lnTo>
                  <a:lnTo>
                    <a:pt x="4933" y="10446"/>
                  </a:lnTo>
                  <a:lnTo>
                    <a:pt x="5373" y="8852"/>
                  </a:lnTo>
                  <a:lnTo>
                    <a:pt x="5852" y="8852"/>
                  </a:lnTo>
                  <a:lnTo>
                    <a:pt x="6531" y="9561"/>
                  </a:lnTo>
                  <a:lnTo>
                    <a:pt x="6821" y="11508"/>
                  </a:lnTo>
                  <a:lnTo>
                    <a:pt x="7270" y="11154"/>
                  </a:lnTo>
                  <a:lnTo>
                    <a:pt x="7719" y="7790"/>
                  </a:lnTo>
                  <a:lnTo>
                    <a:pt x="8139" y="6728"/>
                  </a:lnTo>
                  <a:lnTo>
                    <a:pt x="8428" y="7790"/>
                  </a:lnTo>
                  <a:lnTo>
                    <a:pt x="8788" y="10623"/>
                  </a:lnTo>
                  <a:lnTo>
                    <a:pt x="9197" y="11685"/>
                  </a:lnTo>
                  <a:lnTo>
                    <a:pt x="9667" y="9915"/>
                  </a:lnTo>
                  <a:lnTo>
                    <a:pt x="9876" y="9207"/>
                  </a:lnTo>
                  <a:lnTo>
                    <a:pt x="10116" y="10623"/>
                  </a:lnTo>
                  <a:lnTo>
                    <a:pt x="10306" y="8852"/>
                  </a:lnTo>
                  <a:lnTo>
                    <a:pt x="10515" y="6728"/>
                  </a:lnTo>
                  <a:lnTo>
                    <a:pt x="10765" y="4603"/>
                  </a:lnTo>
                  <a:lnTo>
                    <a:pt x="11035" y="3895"/>
                  </a:lnTo>
                  <a:lnTo>
                    <a:pt x="11344" y="4603"/>
                  </a:lnTo>
                  <a:lnTo>
                    <a:pt x="11654" y="3718"/>
                  </a:lnTo>
                  <a:lnTo>
                    <a:pt x="11963" y="2479"/>
                  </a:lnTo>
                  <a:lnTo>
                    <a:pt x="12163" y="2479"/>
                  </a:lnTo>
                  <a:lnTo>
                    <a:pt x="12353" y="2833"/>
                  </a:lnTo>
                  <a:lnTo>
                    <a:pt x="12632" y="5666"/>
                  </a:lnTo>
                  <a:lnTo>
                    <a:pt x="12912" y="5134"/>
                  </a:lnTo>
                  <a:lnTo>
                    <a:pt x="13142" y="7790"/>
                  </a:lnTo>
                  <a:lnTo>
                    <a:pt x="13591" y="7790"/>
                  </a:lnTo>
                  <a:lnTo>
                    <a:pt x="13971" y="6197"/>
                  </a:lnTo>
                  <a:lnTo>
                    <a:pt x="14150" y="8321"/>
                  </a:lnTo>
                  <a:lnTo>
                    <a:pt x="14340" y="10446"/>
                  </a:lnTo>
                  <a:lnTo>
                    <a:pt x="14600" y="9915"/>
                  </a:lnTo>
                  <a:lnTo>
                    <a:pt x="14909" y="11154"/>
                  </a:lnTo>
                  <a:lnTo>
                    <a:pt x="15239" y="9915"/>
                  </a:lnTo>
                  <a:lnTo>
                    <a:pt x="15868" y="11154"/>
                  </a:lnTo>
                  <a:lnTo>
                    <a:pt x="16138" y="12216"/>
                  </a:lnTo>
                  <a:lnTo>
                    <a:pt x="16447" y="9207"/>
                  </a:lnTo>
                  <a:lnTo>
                    <a:pt x="16647" y="9030"/>
                  </a:lnTo>
                  <a:lnTo>
                    <a:pt x="16887" y="10092"/>
                  </a:lnTo>
                  <a:lnTo>
                    <a:pt x="17116" y="9561"/>
                  </a:lnTo>
                  <a:lnTo>
                    <a:pt x="17406" y="6728"/>
                  </a:lnTo>
                  <a:lnTo>
                    <a:pt x="17905" y="5843"/>
                  </a:lnTo>
                  <a:lnTo>
                    <a:pt x="18145" y="6197"/>
                  </a:lnTo>
                  <a:lnTo>
                    <a:pt x="18394" y="6197"/>
                  </a:lnTo>
                  <a:lnTo>
                    <a:pt x="18754" y="2479"/>
                  </a:lnTo>
                  <a:lnTo>
                    <a:pt x="18964" y="1062"/>
                  </a:lnTo>
                  <a:lnTo>
                    <a:pt x="19233" y="1770"/>
                  </a:lnTo>
                  <a:lnTo>
                    <a:pt x="19543" y="5666"/>
                  </a:lnTo>
                  <a:lnTo>
                    <a:pt x="19852" y="3187"/>
                  </a:lnTo>
                  <a:lnTo>
                    <a:pt x="20142" y="0"/>
                  </a:lnTo>
                  <a:lnTo>
                    <a:pt x="20392" y="177"/>
                  </a:lnTo>
                  <a:lnTo>
                    <a:pt x="20681" y="6728"/>
                  </a:lnTo>
                  <a:lnTo>
                    <a:pt x="20901" y="5666"/>
                  </a:lnTo>
                  <a:lnTo>
                    <a:pt x="21221" y="2833"/>
                  </a:lnTo>
                  <a:lnTo>
                    <a:pt x="21470" y="2833"/>
                  </a:lnTo>
                  <a:lnTo>
                    <a:pt x="21600" y="4957"/>
                  </a:lnTo>
                  <a:lnTo>
                    <a:pt x="21600" y="21600"/>
                  </a:lnTo>
                  <a:lnTo>
                    <a:pt x="9077" y="16820"/>
                  </a:lnTo>
                  <a:lnTo>
                    <a:pt x="8918" y="17528"/>
                  </a:lnTo>
                  <a:lnTo>
                    <a:pt x="0" y="15580"/>
                  </a:lnTo>
                  <a:lnTo>
                    <a:pt x="0" y="3364"/>
                  </a:lnTo>
                  <a:lnTo>
                    <a:pt x="130" y="5134"/>
                  </a:lnTo>
                  <a:lnTo>
                    <a:pt x="320" y="5843"/>
                  </a:lnTo>
                  <a:lnTo>
                    <a:pt x="559" y="6020"/>
                  </a:lnTo>
                  <a:lnTo>
                    <a:pt x="749" y="6728"/>
                  </a:lnTo>
                </a:path>
              </a:pathLst>
            </a:custGeom>
            <a:solidFill>
              <a:srgbClr val="003300"/>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834" name="Freeform 24"/>
            <p:cNvSpPr/>
            <p:nvPr/>
          </p:nvSpPr>
          <p:spPr>
            <a:xfrm>
              <a:off x="0" y="354012"/>
              <a:ext cx="3433763" cy="196851"/>
            </a:xfrm>
            <a:custGeom>
              <a:avLst/>
              <a:gdLst/>
              <a:ahLst/>
              <a:cxnLst>
                <a:cxn ang="0">
                  <a:pos x="wd2" y="hd2"/>
                </a:cxn>
                <a:cxn ang="5400000">
                  <a:pos x="wd2" y="hd2"/>
                </a:cxn>
                <a:cxn ang="10800000">
                  <a:pos x="wd2" y="hd2"/>
                </a:cxn>
                <a:cxn ang="16200000">
                  <a:pos x="wd2" y="hd2"/>
                </a:cxn>
              </a:cxnLst>
              <a:rect l="0" t="0" r="r" b="b"/>
              <a:pathLst>
                <a:path w="21600" h="21600" extrusionOk="0">
                  <a:moveTo>
                    <a:pt x="290" y="20903"/>
                  </a:moveTo>
                  <a:lnTo>
                    <a:pt x="459" y="21426"/>
                  </a:lnTo>
                  <a:lnTo>
                    <a:pt x="659" y="21600"/>
                  </a:lnTo>
                  <a:lnTo>
                    <a:pt x="20931" y="21600"/>
                  </a:lnTo>
                  <a:lnTo>
                    <a:pt x="21171" y="21252"/>
                  </a:lnTo>
                  <a:lnTo>
                    <a:pt x="21340" y="20903"/>
                  </a:lnTo>
                  <a:lnTo>
                    <a:pt x="21490" y="19684"/>
                  </a:lnTo>
                  <a:lnTo>
                    <a:pt x="21570" y="18116"/>
                  </a:lnTo>
                  <a:lnTo>
                    <a:pt x="21600" y="16548"/>
                  </a:lnTo>
                  <a:lnTo>
                    <a:pt x="21600" y="2439"/>
                  </a:lnTo>
                  <a:lnTo>
                    <a:pt x="21410" y="0"/>
                  </a:lnTo>
                  <a:lnTo>
                    <a:pt x="21310" y="697"/>
                  </a:lnTo>
                  <a:lnTo>
                    <a:pt x="21221" y="3135"/>
                  </a:lnTo>
                  <a:lnTo>
                    <a:pt x="21151" y="5923"/>
                  </a:lnTo>
                  <a:lnTo>
                    <a:pt x="21061" y="5748"/>
                  </a:lnTo>
                  <a:lnTo>
                    <a:pt x="20941" y="5400"/>
                  </a:lnTo>
                  <a:lnTo>
                    <a:pt x="20681" y="4006"/>
                  </a:lnTo>
                  <a:lnTo>
                    <a:pt x="20512" y="2961"/>
                  </a:lnTo>
                  <a:lnTo>
                    <a:pt x="20242" y="2439"/>
                  </a:lnTo>
                  <a:lnTo>
                    <a:pt x="19952" y="3658"/>
                  </a:lnTo>
                  <a:lnTo>
                    <a:pt x="19673" y="5748"/>
                  </a:lnTo>
                  <a:lnTo>
                    <a:pt x="19483" y="4355"/>
                  </a:lnTo>
                  <a:lnTo>
                    <a:pt x="19313" y="4006"/>
                  </a:lnTo>
                  <a:lnTo>
                    <a:pt x="19074" y="2961"/>
                  </a:lnTo>
                  <a:lnTo>
                    <a:pt x="18824" y="3310"/>
                  </a:lnTo>
                  <a:lnTo>
                    <a:pt x="18654" y="4703"/>
                  </a:lnTo>
                  <a:lnTo>
                    <a:pt x="18584" y="6445"/>
                  </a:lnTo>
                  <a:lnTo>
                    <a:pt x="18384" y="5748"/>
                  </a:lnTo>
                  <a:lnTo>
                    <a:pt x="18105" y="5748"/>
                  </a:lnTo>
                  <a:lnTo>
                    <a:pt x="17735" y="4877"/>
                  </a:lnTo>
                  <a:lnTo>
                    <a:pt x="17416" y="6445"/>
                  </a:lnTo>
                  <a:lnTo>
                    <a:pt x="17136" y="4181"/>
                  </a:lnTo>
                  <a:lnTo>
                    <a:pt x="16767" y="5748"/>
                  </a:lnTo>
                  <a:lnTo>
                    <a:pt x="16417" y="9406"/>
                  </a:lnTo>
                  <a:lnTo>
                    <a:pt x="16118" y="8013"/>
                  </a:lnTo>
                  <a:lnTo>
                    <a:pt x="15868" y="6619"/>
                  </a:lnTo>
                  <a:lnTo>
                    <a:pt x="15578" y="5923"/>
                  </a:lnTo>
                  <a:lnTo>
                    <a:pt x="15219" y="6445"/>
                  </a:lnTo>
                  <a:lnTo>
                    <a:pt x="14650" y="7665"/>
                  </a:lnTo>
                  <a:lnTo>
                    <a:pt x="14150" y="6271"/>
                  </a:lnTo>
                  <a:lnTo>
                    <a:pt x="13931" y="6968"/>
                  </a:lnTo>
                  <a:lnTo>
                    <a:pt x="13651" y="5748"/>
                  </a:lnTo>
                  <a:lnTo>
                    <a:pt x="13461" y="4355"/>
                  </a:lnTo>
                  <a:lnTo>
                    <a:pt x="13252" y="4181"/>
                  </a:lnTo>
                  <a:lnTo>
                    <a:pt x="12852" y="4877"/>
                  </a:lnTo>
                  <a:lnTo>
                    <a:pt x="12353" y="7490"/>
                  </a:lnTo>
                  <a:lnTo>
                    <a:pt x="11923" y="5226"/>
                  </a:lnTo>
                  <a:lnTo>
                    <a:pt x="11574" y="5748"/>
                  </a:lnTo>
                  <a:lnTo>
                    <a:pt x="11234" y="8884"/>
                  </a:lnTo>
                  <a:lnTo>
                    <a:pt x="10635" y="6619"/>
                  </a:lnTo>
                  <a:lnTo>
                    <a:pt x="10176" y="7839"/>
                  </a:lnTo>
                  <a:lnTo>
                    <a:pt x="9866" y="6619"/>
                  </a:lnTo>
                  <a:lnTo>
                    <a:pt x="9417" y="7316"/>
                  </a:lnTo>
                  <a:lnTo>
                    <a:pt x="8958" y="8884"/>
                  </a:lnTo>
                  <a:lnTo>
                    <a:pt x="8648" y="8361"/>
                  </a:lnTo>
                  <a:lnTo>
                    <a:pt x="7999" y="7839"/>
                  </a:lnTo>
                  <a:lnTo>
                    <a:pt x="7589" y="8884"/>
                  </a:lnTo>
                  <a:lnTo>
                    <a:pt x="6910" y="8013"/>
                  </a:lnTo>
                  <a:lnTo>
                    <a:pt x="6351" y="7316"/>
                  </a:lnTo>
                  <a:lnTo>
                    <a:pt x="5742" y="5748"/>
                  </a:lnTo>
                  <a:lnTo>
                    <a:pt x="5173" y="7316"/>
                  </a:lnTo>
                  <a:lnTo>
                    <a:pt x="4534" y="4006"/>
                  </a:lnTo>
                  <a:lnTo>
                    <a:pt x="4034" y="4181"/>
                  </a:lnTo>
                  <a:lnTo>
                    <a:pt x="3705" y="6097"/>
                  </a:lnTo>
                  <a:lnTo>
                    <a:pt x="3485" y="4529"/>
                  </a:lnTo>
                  <a:lnTo>
                    <a:pt x="3216" y="5400"/>
                  </a:lnTo>
                  <a:lnTo>
                    <a:pt x="2866" y="5748"/>
                  </a:lnTo>
                  <a:lnTo>
                    <a:pt x="2517" y="6271"/>
                  </a:lnTo>
                  <a:lnTo>
                    <a:pt x="2107" y="7665"/>
                  </a:lnTo>
                  <a:lnTo>
                    <a:pt x="1758" y="6097"/>
                  </a:lnTo>
                  <a:lnTo>
                    <a:pt x="1428" y="6794"/>
                  </a:lnTo>
                  <a:lnTo>
                    <a:pt x="989" y="7490"/>
                  </a:lnTo>
                  <a:lnTo>
                    <a:pt x="709" y="6794"/>
                  </a:lnTo>
                  <a:lnTo>
                    <a:pt x="200" y="6445"/>
                  </a:lnTo>
                  <a:lnTo>
                    <a:pt x="0" y="8013"/>
                  </a:lnTo>
                  <a:lnTo>
                    <a:pt x="20" y="12716"/>
                  </a:lnTo>
                  <a:lnTo>
                    <a:pt x="50" y="16723"/>
                  </a:lnTo>
                  <a:lnTo>
                    <a:pt x="160" y="20206"/>
                  </a:lnTo>
                  <a:lnTo>
                    <a:pt x="290" y="20903"/>
                  </a:lnTo>
                </a:path>
              </a:pathLst>
            </a:custGeom>
            <a:gradFill flip="none" rotWithShape="1">
              <a:gsLst>
                <a:gs pos="0">
                  <a:srgbClr val="CC6600"/>
                </a:gs>
                <a:gs pos="100000">
                  <a:srgbClr val="000000"/>
                </a:gs>
              </a:gsLst>
              <a:lin ang="5400000" scaled="0"/>
            </a:gra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835" name="Freeform 25"/>
            <p:cNvSpPr/>
            <p:nvPr/>
          </p:nvSpPr>
          <p:spPr>
            <a:xfrm>
              <a:off x="20637" y="11112"/>
              <a:ext cx="3378201" cy="255589"/>
            </a:xfrm>
            <a:custGeom>
              <a:avLst/>
              <a:gdLst/>
              <a:ahLst/>
              <a:cxnLst>
                <a:cxn ang="0">
                  <a:pos x="wd2" y="hd2"/>
                </a:cxn>
                <a:cxn ang="5400000">
                  <a:pos x="wd2" y="hd2"/>
                </a:cxn>
                <a:cxn ang="10800000">
                  <a:pos x="wd2" y="hd2"/>
                </a:cxn>
                <a:cxn ang="16200000">
                  <a:pos x="wd2" y="hd2"/>
                </a:cxn>
              </a:cxnLst>
              <a:rect l="0" t="0" r="r" b="b"/>
              <a:pathLst>
                <a:path w="21600" h="21600" extrusionOk="0">
                  <a:moveTo>
                    <a:pt x="0" y="10465"/>
                  </a:moveTo>
                  <a:lnTo>
                    <a:pt x="0" y="21600"/>
                  </a:lnTo>
                  <a:lnTo>
                    <a:pt x="51" y="17307"/>
                  </a:lnTo>
                  <a:lnTo>
                    <a:pt x="71" y="13953"/>
                  </a:lnTo>
                  <a:lnTo>
                    <a:pt x="91" y="7781"/>
                  </a:lnTo>
                  <a:lnTo>
                    <a:pt x="152" y="4830"/>
                  </a:lnTo>
                  <a:lnTo>
                    <a:pt x="284" y="3891"/>
                  </a:lnTo>
                  <a:lnTo>
                    <a:pt x="609" y="3220"/>
                  </a:lnTo>
                  <a:lnTo>
                    <a:pt x="1025" y="3354"/>
                  </a:lnTo>
                  <a:lnTo>
                    <a:pt x="2030" y="3354"/>
                  </a:lnTo>
                  <a:lnTo>
                    <a:pt x="2467" y="3891"/>
                  </a:lnTo>
                  <a:lnTo>
                    <a:pt x="3106" y="3354"/>
                  </a:lnTo>
                  <a:lnTo>
                    <a:pt x="3837" y="3757"/>
                  </a:lnTo>
                  <a:lnTo>
                    <a:pt x="4375" y="3622"/>
                  </a:lnTo>
                  <a:lnTo>
                    <a:pt x="5451" y="3891"/>
                  </a:lnTo>
                  <a:lnTo>
                    <a:pt x="5826" y="3891"/>
                  </a:lnTo>
                  <a:lnTo>
                    <a:pt x="6547" y="3354"/>
                  </a:lnTo>
                  <a:lnTo>
                    <a:pt x="6791" y="4025"/>
                  </a:lnTo>
                  <a:lnTo>
                    <a:pt x="7461" y="3354"/>
                  </a:lnTo>
                  <a:lnTo>
                    <a:pt x="8486" y="3891"/>
                  </a:lnTo>
                  <a:lnTo>
                    <a:pt x="8831" y="4427"/>
                  </a:lnTo>
                  <a:lnTo>
                    <a:pt x="9369" y="3891"/>
                  </a:lnTo>
                  <a:lnTo>
                    <a:pt x="9826" y="4696"/>
                  </a:lnTo>
                  <a:lnTo>
                    <a:pt x="10211" y="4696"/>
                  </a:lnTo>
                  <a:lnTo>
                    <a:pt x="10952" y="3891"/>
                  </a:lnTo>
                  <a:lnTo>
                    <a:pt x="11663" y="4427"/>
                  </a:lnTo>
                  <a:lnTo>
                    <a:pt x="12302" y="5366"/>
                  </a:lnTo>
                  <a:lnTo>
                    <a:pt x="12495" y="5501"/>
                  </a:lnTo>
                  <a:lnTo>
                    <a:pt x="13358" y="4964"/>
                  </a:lnTo>
                  <a:lnTo>
                    <a:pt x="14160" y="4561"/>
                  </a:lnTo>
                  <a:lnTo>
                    <a:pt x="14353" y="4293"/>
                  </a:lnTo>
                  <a:lnTo>
                    <a:pt x="14647" y="4427"/>
                  </a:lnTo>
                  <a:lnTo>
                    <a:pt x="15479" y="4830"/>
                  </a:lnTo>
                  <a:lnTo>
                    <a:pt x="16119" y="4025"/>
                  </a:lnTo>
                  <a:lnTo>
                    <a:pt x="16454" y="4293"/>
                  </a:lnTo>
                  <a:lnTo>
                    <a:pt x="16961" y="4427"/>
                  </a:lnTo>
                  <a:lnTo>
                    <a:pt x="17398" y="3891"/>
                  </a:lnTo>
                  <a:lnTo>
                    <a:pt x="17682" y="3354"/>
                  </a:lnTo>
                  <a:lnTo>
                    <a:pt x="18078" y="4293"/>
                  </a:lnTo>
                  <a:lnTo>
                    <a:pt x="18880" y="4561"/>
                  </a:lnTo>
                  <a:lnTo>
                    <a:pt x="19418" y="3354"/>
                  </a:lnTo>
                  <a:lnTo>
                    <a:pt x="20199" y="4427"/>
                  </a:lnTo>
                  <a:lnTo>
                    <a:pt x="21062" y="4427"/>
                  </a:lnTo>
                  <a:lnTo>
                    <a:pt x="21245" y="6306"/>
                  </a:lnTo>
                  <a:lnTo>
                    <a:pt x="21367" y="7245"/>
                  </a:lnTo>
                  <a:lnTo>
                    <a:pt x="21468" y="9123"/>
                  </a:lnTo>
                  <a:lnTo>
                    <a:pt x="21539" y="12343"/>
                  </a:lnTo>
                  <a:lnTo>
                    <a:pt x="21600" y="16636"/>
                  </a:lnTo>
                  <a:lnTo>
                    <a:pt x="21600" y="5501"/>
                  </a:lnTo>
                  <a:lnTo>
                    <a:pt x="21570" y="4025"/>
                  </a:lnTo>
                  <a:lnTo>
                    <a:pt x="21519" y="2147"/>
                  </a:lnTo>
                  <a:lnTo>
                    <a:pt x="21204" y="939"/>
                  </a:lnTo>
                  <a:lnTo>
                    <a:pt x="20037" y="805"/>
                  </a:lnTo>
                  <a:lnTo>
                    <a:pt x="19753" y="134"/>
                  </a:lnTo>
                  <a:lnTo>
                    <a:pt x="18829" y="134"/>
                  </a:lnTo>
                  <a:lnTo>
                    <a:pt x="18565" y="402"/>
                  </a:lnTo>
                  <a:lnTo>
                    <a:pt x="18007" y="402"/>
                  </a:lnTo>
                  <a:lnTo>
                    <a:pt x="17591" y="268"/>
                  </a:lnTo>
                  <a:lnTo>
                    <a:pt x="16829" y="1073"/>
                  </a:lnTo>
                  <a:lnTo>
                    <a:pt x="15236" y="402"/>
                  </a:lnTo>
                  <a:lnTo>
                    <a:pt x="14748" y="805"/>
                  </a:lnTo>
                  <a:lnTo>
                    <a:pt x="13865" y="1342"/>
                  </a:lnTo>
                  <a:lnTo>
                    <a:pt x="13307" y="805"/>
                  </a:lnTo>
                  <a:lnTo>
                    <a:pt x="12302" y="805"/>
                  </a:lnTo>
                  <a:lnTo>
                    <a:pt x="11815" y="1207"/>
                  </a:lnTo>
                  <a:lnTo>
                    <a:pt x="11521" y="537"/>
                  </a:lnTo>
                  <a:lnTo>
                    <a:pt x="10465" y="805"/>
                  </a:lnTo>
                  <a:lnTo>
                    <a:pt x="10150" y="805"/>
                  </a:lnTo>
                  <a:lnTo>
                    <a:pt x="9592" y="537"/>
                  </a:lnTo>
                  <a:lnTo>
                    <a:pt x="8496" y="805"/>
                  </a:lnTo>
                  <a:lnTo>
                    <a:pt x="7521" y="537"/>
                  </a:lnTo>
                  <a:lnTo>
                    <a:pt x="6618" y="537"/>
                  </a:lnTo>
                  <a:lnTo>
                    <a:pt x="6192" y="805"/>
                  </a:lnTo>
                  <a:lnTo>
                    <a:pt x="5776" y="268"/>
                  </a:lnTo>
                  <a:lnTo>
                    <a:pt x="4375" y="268"/>
                  </a:lnTo>
                  <a:lnTo>
                    <a:pt x="3167" y="537"/>
                  </a:lnTo>
                  <a:lnTo>
                    <a:pt x="2598" y="268"/>
                  </a:lnTo>
                  <a:lnTo>
                    <a:pt x="1929" y="537"/>
                  </a:lnTo>
                  <a:lnTo>
                    <a:pt x="1086" y="0"/>
                  </a:lnTo>
                  <a:lnTo>
                    <a:pt x="568" y="0"/>
                  </a:lnTo>
                  <a:lnTo>
                    <a:pt x="345" y="134"/>
                  </a:lnTo>
                  <a:lnTo>
                    <a:pt x="193" y="805"/>
                  </a:lnTo>
                  <a:lnTo>
                    <a:pt x="51" y="2415"/>
                  </a:lnTo>
                  <a:lnTo>
                    <a:pt x="10" y="4964"/>
                  </a:lnTo>
                  <a:lnTo>
                    <a:pt x="0" y="7513"/>
                  </a:lnTo>
                  <a:lnTo>
                    <a:pt x="0" y="10465"/>
                  </a:lnTo>
                </a:path>
              </a:pathLst>
            </a:custGeom>
            <a:solidFill>
              <a:schemeClr val="accent3">
                <a:lumOff val="44000"/>
              </a:schemeClr>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836" name="Freeform 26"/>
            <p:cNvSpPr/>
            <p:nvPr/>
          </p:nvSpPr>
          <p:spPr>
            <a:xfrm>
              <a:off x="26987" y="422275"/>
              <a:ext cx="3376614" cy="101601"/>
            </a:xfrm>
            <a:custGeom>
              <a:avLst/>
              <a:gdLst/>
              <a:ahLst/>
              <a:cxnLst>
                <a:cxn ang="0">
                  <a:pos x="wd2" y="hd2"/>
                </a:cxn>
                <a:cxn ang="5400000">
                  <a:pos x="wd2" y="hd2"/>
                </a:cxn>
                <a:cxn ang="10800000">
                  <a:pos x="wd2" y="hd2"/>
                </a:cxn>
                <a:cxn ang="16200000">
                  <a:pos x="wd2" y="hd2"/>
                </a:cxn>
              </a:cxnLst>
              <a:rect l="0" t="0" r="r" b="b"/>
              <a:pathLst>
                <a:path w="21600" h="21600" extrusionOk="0">
                  <a:moveTo>
                    <a:pt x="0" y="10800"/>
                  </a:moveTo>
                  <a:lnTo>
                    <a:pt x="0" y="0"/>
                  </a:lnTo>
                  <a:lnTo>
                    <a:pt x="61" y="4050"/>
                  </a:lnTo>
                  <a:lnTo>
                    <a:pt x="71" y="7425"/>
                  </a:lnTo>
                  <a:lnTo>
                    <a:pt x="81" y="13500"/>
                  </a:lnTo>
                  <a:lnTo>
                    <a:pt x="152" y="16538"/>
                  </a:lnTo>
                  <a:lnTo>
                    <a:pt x="274" y="17550"/>
                  </a:lnTo>
                  <a:lnTo>
                    <a:pt x="406" y="16875"/>
                  </a:lnTo>
                  <a:lnTo>
                    <a:pt x="599" y="16538"/>
                  </a:lnTo>
                  <a:lnTo>
                    <a:pt x="924" y="16200"/>
                  </a:lnTo>
                  <a:lnTo>
                    <a:pt x="1117" y="16538"/>
                  </a:lnTo>
                  <a:lnTo>
                    <a:pt x="1290" y="16538"/>
                  </a:lnTo>
                  <a:lnTo>
                    <a:pt x="1645" y="16875"/>
                  </a:lnTo>
                  <a:lnTo>
                    <a:pt x="1777" y="17213"/>
                  </a:lnTo>
                  <a:lnTo>
                    <a:pt x="1950" y="17213"/>
                  </a:lnTo>
                  <a:lnTo>
                    <a:pt x="2224" y="16538"/>
                  </a:lnTo>
                  <a:lnTo>
                    <a:pt x="2518" y="16200"/>
                  </a:lnTo>
                  <a:lnTo>
                    <a:pt x="2884" y="16200"/>
                  </a:lnTo>
                  <a:lnTo>
                    <a:pt x="3321" y="17213"/>
                  </a:lnTo>
                  <a:lnTo>
                    <a:pt x="3889" y="17888"/>
                  </a:lnTo>
                  <a:lnTo>
                    <a:pt x="4194" y="17213"/>
                  </a:lnTo>
                  <a:lnTo>
                    <a:pt x="4377" y="17888"/>
                  </a:lnTo>
                  <a:lnTo>
                    <a:pt x="4864" y="17888"/>
                  </a:lnTo>
                  <a:lnTo>
                    <a:pt x="5037" y="16875"/>
                  </a:lnTo>
                  <a:lnTo>
                    <a:pt x="5250" y="17550"/>
                  </a:lnTo>
                  <a:lnTo>
                    <a:pt x="5829" y="17550"/>
                  </a:lnTo>
                  <a:lnTo>
                    <a:pt x="6550" y="17888"/>
                  </a:lnTo>
                  <a:lnTo>
                    <a:pt x="6794" y="17213"/>
                  </a:lnTo>
                  <a:lnTo>
                    <a:pt x="7362" y="16538"/>
                  </a:lnTo>
                  <a:lnTo>
                    <a:pt x="7738" y="16200"/>
                  </a:lnTo>
                  <a:lnTo>
                    <a:pt x="8175" y="16875"/>
                  </a:lnTo>
                  <a:lnTo>
                    <a:pt x="8480" y="17550"/>
                  </a:lnTo>
                  <a:lnTo>
                    <a:pt x="8825" y="16875"/>
                  </a:lnTo>
                  <a:lnTo>
                    <a:pt x="9434" y="17550"/>
                  </a:lnTo>
                  <a:lnTo>
                    <a:pt x="9830" y="16538"/>
                  </a:lnTo>
                  <a:lnTo>
                    <a:pt x="10206" y="16538"/>
                  </a:lnTo>
                  <a:lnTo>
                    <a:pt x="10602" y="15525"/>
                  </a:lnTo>
                  <a:lnTo>
                    <a:pt x="11100" y="16875"/>
                  </a:lnTo>
                  <a:lnTo>
                    <a:pt x="11750" y="15863"/>
                  </a:lnTo>
                  <a:lnTo>
                    <a:pt x="12491" y="15863"/>
                  </a:lnTo>
                  <a:lnTo>
                    <a:pt x="13151" y="16538"/>
                  </a:lnTo>
                  <a:lnTo>
                    <a:pt x="13547" y="15525"/>
                  </a:lnTo>
                  <a:lnTo>
                    <a:pt x="13984" y="15525"/>
                  </a:lnTo>
                  <a:lnTo>
                    <a:pt x="14156" y="16875"/>
                  </a:lnTo>
                  <a:lnTo>
                    <a:pt x="14339" y="17213"/>
                  </a:lnTo>
                  <a:lnTo>
                    <a:pt x="14918" y="16538"/>
                  </a:lnTo>
                  <a:lnTo>
                    <a:pt x="15426" y="17213"/>
                  </a:lnTo>
                  <a:lnTo>
                    <a:pt x="16441" y="17213"/>
                  </a:lnTo>
                  <a:lnTo>
                    <a:pt x="16614" y="16200"/>
                  </a:lnTo>
                  <a:lnTo>
                    <a:pt x="16959" y="16875"/>
                  </a:lnTo>
                  <a:lnTo>
                    <a:pt x="17122" y="17213"/>
                  </a:lnTo>
                  <a:lnTo>
                    <a:pt x="17243" y="16875"/>
                  </a:lnTo>
                  <a:lnTo>
                    <a:pt x="17386" y="17550"/>
                  </a:lnTo>
                  <a:lnTo>
                    <a:pt x="17660" y="16538"/>
                  </a:lnTo>
                  <a:lnTo>
                    <a:pt x="18096" y="17213"/>
                  </a:lnTo>
                  <a:lnTo>
                    <a:pt x="18523" y="16200"/>
                  </a:lnTo>
                  <a:lnTo>
                    <a:pt x="18696" y="16875"/>
                  </a:lnTo>
                  <a:lnTo>
                    <a:pt x="18878" y="16875"/>
                  </a:lnTo>
                  <a:lnTo>
                    <a:pt x="19671" y="16200"/>
                  </a:lnTo>
                  <a:lnTo>
                    <a:pt x="20442" y="16875"/>
                  </a:lnTo>
                  <a:lnTo>
                    <a:pt x="21041" y="15863"/>
                  </a:lnTo>
                  <a:lnTo>
                    <a:pt x="21245" y="15188"/>
                  </a:lnTo>
                  <a:lnTo>
                    <a:pt x="21366" y="14175"/>
                  </a:lnTo>
                  <a:lnTo>
                    <a:pt x="21458" y="12150"/>
                  </a:lnTo>
                  <a:lnTo>
                    <a:pt x="21529" y="9112"/>
                  </a:lnTo>
                  <a:lnTo>
                    <a:pt x="21600" y="4725"/>
                  </a:lnTo>
                  <a:lnTo>
                    <a:pt x="21600" y="15863"/>
                  </a:lnTo>
                  <a:lnTo>
                    <a:pt x="21570" y="17213"/>
                  </a:lnTo>
                  <a:lnTo>
                    <a:pt x="21509" y="19238"/>
                  </a:lnTo>
                  <a:lnTo>
                    <a:pt x="21397" y="20588"/>
                  </a:lnTo>
                  <a:lnTo>
                    <a:pt x="20605" y="21600"/>
                  </a:lnTo>
                  <a:lnTo>
                    <a:pt x="20026" y="20588"/>
                  </a:lnTo>
                  <a:lnTo>
                    <a:pt x="19752" y="21263"/>
                  </a:lnTo>
                  <a:lnTo>
                    <a:pt x="18828" y="21263"/>
                  </a:lnTo>
                  <a:lnTo>
                    <a:pt x="18564" y="20925"/>
                  </a:lnTo>
                  <a:lnTo>
                    <a:pt x="18279" y="21600"/>
                  </a:lnTo>
                  <a:lnTo>
                    <a:pt x="17995" y="20925"/>
                  </a:lnTo>
                  <a:lnTo>
                    <a:pt x="17660" y="21600"/>
                  </a:lnTo>
                  <a:lnTo>
                    <a:pt x="16786" y="21263"/>
                  </a:lnTo>
                  <a:lnTo>
                    <a:pt x="16533" y="20250"/>
                  </a:lnTo>
                  <a:lnTo>
                    <a:pt x="15710" y="21263"/>
                  </a:lnTo>
                  <a:lnTo>
                    <a:pt x="15162" y="19913"/>
                  </a:lnTo>
                  <a:lnTo>
                    <a:pt x="14522" y="21263"/>
                  </a:lnTo>
                  <a:lnTo>
                    <a:pt x="14034" y="20588"/>
                  </a:lnTo>
                  <a:lnTo>
                    <a:pt x="13567" y="21263"/>
                  </a:lnTo>
                  <a:lnTo>
                    <a:pt x="13303" y="20588"/>
                  </a:lnTo>
                  <a:lnTo>
                    <a:pt x="12755" y="20588"/>
                  </a:lnTo>
                  <a:lnTo>
                    <a:pt x="12542" y="20250"/>
                  </a:lnTo>
                  <a:lnTo>
                    <a:pt x="12308" y="20925"/>
                  </a:lnTo>
                  <a:lnTo>
                    <a:pt x="12064" y="20250"/>
                  </a:lnTo>
                  <a:lnTo>
                    <a:pt x="11810" y="20250"/>
                  </a:lnTo>
                  <a:lnTo>
                    <a:pt x="11516" y="20925"/>
                  </a:lnTo>
                  <a:lnTo>
                    <a:pt x="11232" y="21263"/>
                  </a:lnTo>
                  <a:lnTo>
                    <a:pt x="10917" y="21263"/>
                  </a:lnTo>
                  <a:lnTo>
                    <a:pt x="10460" y="20925"/>
                  </a:lnTo>
                  <a:lnTo>
                    <a:pt x="10135" y="21263"/>
                  </a:lnTo>
                  <a:lnTo>
                    <a:pt x="9861" y="20925"/>
                  </a:lnTo>
                  <a:lnTo>
                    <a:pt x="9597" y="20925"/>
                  </a:lnTo>
                  <a:lnTo>
                    <a:pt x="8987" y="21600"/>
                  </a:lnTo>
                  <a:lnTo>
                    <a:pt x="8500" y="20588"/>
                  </a:lnTo>
                  <a:lnTo>
                    <a:pt x="7962" y="21600"/>
                  </a:lnTo>
                  <a:lnTo>
                    <a:pt x="7515" y="20925"/>
                  </a:lnTo>
                  <a:lnTo>
                    <a:pt x="7027" y="21600"/>
                  </a:lnTo>
                  <a:lnTo>
                    <a:pt x="6621" y="20925"/>
                  </a:lnTo>
                  <a:lnTo>
                    <a:pt x="6184" y="20588"/>
                  </a:lnTo>
                  <a:lnTo>
                    <a:pt x="5778" y="20925"/>
                  </a:lnTo>
                  <a:lnTo>
                    <a:pt x="4377" y="20925"/>
                  </a:lnTo>
                  <a:lnTo>
                    <a:pt x="4072" y="21263"/>
                  </a:lnTo>
                  <a:lnTo>
                    <a:pt x="3158" y="20925"/>
                  </a:lnTo>
                  <a:lnTo>
                    <a:pt x="2600" y="20925"/>
                  </a:lnTo>
                  <a:lnTo>
                    <a:pt x="1046" y="20588"/>
                  </a:lnTo>
                  <a:lnTo>
                    <a:pt x="193" y="20588"/>
                  </a:lnTo>
                  <a:lnTo>
                    <a:pt x="41" y="18900"/>
                  </a:lnTo>
                  <a:lnTo>
                    <a:pt x="10" y="16538"/>
                  </a:lnTo>
                  <a:lnTo>
                    <a:pt x="0" y="13838"/>
                  </a:lnTo>
                  <a:lnTo>
                    <a:pt x="0" y="10800"/>
                  </a:lnTo>
                </a:path>
              </a:pathLst>
            </a:custGeom>
            <a:solidFill>
              <a:srgbClr val="000066"/>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grpSp>
      <p:sp>
        <p:nvSpPr>
          <p:cNvPr id="2838" name="Title Text"/>
          <p:cNvSpPr txBox="1">
            <a:spLocks noGrp="1"/>
          </p:cNvSpPr>
          <p:nvPr>
            <p:ph type="title"/>
          </p:nvPr>
        </p:nvSpPr>
        <p:spPr>
          <a:xfrm>
            <a:off x="457200" y="273050"/>
            <a:ext cx="3008314" cy="1162050"/>
          </a:xfrm>
          <a:prstGeom prst="rect">
            <a:avLst/>
          </a:prstGeom>
        </p:spPr>
        <p:txBody>
          <a:bodyPr lIns="46037" tIns="46037" rIns="46037" bIns="46037" anchor="b"/>
          <a:lstStyle>
            <a:lvl1pPr algn="l">
              <a:defRPr sz="2000" b="1">
                <a:solidFill>
                  <a:srgbClr val="FFFFCC"/>
                </a:solidFill>
                <a:effectLst>
                  <a:outerShdw blurRad="38100" dist="38100" dir="2700000" rotWithShape="0">
                    <a:srgbClr val="000000">
                      <a:alpha val="43137"/>
                    </a:srgbClr>
                  </a:outerShdw>
                </a:effectLst>
              </a:defRPr>
            </a:lvl1pPr>
          </a:lstStyle>
          <a:p>
            <a:r>
              <a:t>Title Text</a:t>
            </a:r>
          </a:p>
        </p:txBody>
      </p:sp>
      <p:sp>
        <p:nvSpPr>
          <p:cNvPr id="2839" name="Body Level One…"/>
          <p:cNvSpPr txBox="1">
            <a:spLocks noGrp="1"/>
          </p:cNvSpPr>
          <p:nvPr>
            <p:ph type="body" idx="1"/>
          </p:nvPr>
        </p:nvSpPr>
        <p:spPr>
          <a:xfrm>
            <a:off x="3575050" y="273050"/>
            <a:ext cx="5111750" cy="5853113"/>
          </a:xfrm>
          <a:prstGeom prst="rect">
            <a:avLst/>
          </a:prstGeom>
        </p:spPr>
        <p:txBody>
          <a:bodyPr lIns="46037" tIns="46037" rIns="46037" bIns="46037">
            <a:normAutofit/>
          </a:bodyPr>
          <a:lstStyle>
            <a:lvl1pPr>
              <a:buSzPct val="75000"/>
              <a:buFont typeface="Arial"/>
              <a:buChar char="❖"/>
              <a:defRPr b="1">
                <a:solidFill>
                  <a:srgbClr val="FFFFCC"/>
                </a:solidFill>
                <a:effectLst>
                  <a:outerShdw blurRad="38100" dist="38100" dir="2700000" rotWithShape="0">
                    <a:srgbClr val="000000">
                      <a:alpha val="43137"/>
                    </a:srgbClr>
                  </a:outerShdw>
                </a:effectLst>
              </a:defRPr>
            </a:lvl1pPr>
            <a:lvl2pPr>
              <a:buSzPct val="75000"/>
              <a:buFont typeface="Arial"/>
              <a:buChar char="❖"/>
              <a:defRPr b="1">
                <a:solidFill>
                  <a:srgbClr val="FFFFCC"/>
                </a:solidFill>
                <a:effectLst>
                  <a:outerShdw blurRad="38100" dist="38100" dir="2700000" rotWithShape="0">
                    <a:srgbClr val="000000">
                      <a:alpha val="43137"/>
                    </a:srgbClr>
                  </a:outerShdw>
                </a:effectLst>
              </a:defRPr>
            </a:lvl2pPr>
            <a:lvl3pPr>
              <a:buSzPct val="75000"/>
              <a:buFont typeface="Arial"/>
              <a:buChar char="❖"/>
              <a:defRPr b="1">
                <a:solidFill>
                  <a:srgbClr val="FFFFCC"/>
                </a:solidFill>
                <a:effectLst>
                  <a:outerShdw blurRad="38100" dist="38100" dir="2700000" rotWithShape="0">
                    <a:srgbClr val="000000">
                      <a:alpha val="43137"/>
                    </a:srgbClr>
                  </a:outerShdw>
                </a:effectLst>
              </a:defRPr>
            </a:lvl3pPr>
            <a:lvl4pPr>
              <a:buSzPct val="75000"/>
              <a:buFont typeface="Arial"/>
              <a:buChar char="❖"/>
              <a:defRPr b="1">
                <a:solidFill>
                  <a:srgbClr val="FFFFCC"/>
                </a:solidFill>
                <a:effectLst>
                  <a:outerShdw blurRad="38100" dist="38100" dir="2700000" rotWithShape="0">
                    <a:srgbClr val="000000">
                      <a:alpha val="43137"/>
                    </a:srgbClr>
                  </a:outerShdw>
                </a:effectLst>
              </a:defRPr>
            </a:lvl4pPr>
            <a:lvl5pPr>
              <a:buSzPct val="75000"/>
              <a:buFont typeface="Arial"/>
              <a:buChar char="❖"/>
              <a:defRPr b="1">
                <a:solidFill>
                  <a:srgbClr val="FFFFCC"/>
                </a:solidFill>
                <a:effectLst>
                  <a:outerShdw blurRad="38100" dist="38100" dir="2700000" rotWithShape="0">
                    <a:srgbClr val="000000">
                      <a:alpha val="43137"/>
                    </a:srgbClr>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2840" name="Text Placeholder 3"/>
          <p:cNvSpPr>
            <a:spLocks noGrp="1"/>
          </p:cNvSpPr>
          <p:nvPr>
            <p:ph type="body" sz="half" idx="21"/>
          </p:nvPr>
        </p:nvSpPr>
        <p:spPr>
          <a:xfrm>
            <a:off x="457199" y="1435100"/>
            <a:ext cx="3008315" cy="4691063"/>
          </a:xfrm>
          <a:prstGeom prst="rect">
            <a:avLst/>
          </a:prstGeom>
        </p:spPr>
        <p:txBody>
          <a:bodyPr lIns="46037" tIns="46037" rIns="46037" bIns="46037">
            <a:normAutofit/>
          </a:bodyPr>
          <a:lstStyle/>
          <a:p>
            <a:pPr marL="0" indent="0">
              <a:spcBef>
                <a:spcPts val="300"/>
              </a:spcBef>
              <a:buSzTx/>
              <a:buNone/>
              <a:defRPr sz="1400" b="1">
                <a:solidFill>
                  <a:srgbClr val="FFFFCC"/>
                </a:solidFill>
                <a:effectLst>
                  <a:outerShdw blurRad="38100" dist="38100" dir="2700000" rotWithShape="0">
                    <a:srgbClr val="000000">
                      <a:alpha val="43137"/>
                    </a:srgbClr>
                  </a:outerShdw>
                </a:effectLst>
              </a:defRPr>
            </a:pPr>
            <a:endParaRPr/>
          </a:p>
        </p:txBody>
      </p:sp>
      <p:sp>
        <p:nvSpPr>
          <p:cNvPr id="2841" name="Slide Number"/>
          <p:cNvSpPr txBox="1">
            <a:spLocks noGrp="1"/>
          </p:cNvSpPr>
          <p:nvPr>
            <p:ph type="sldNum" sz="quarter" idx="2"/>
          </p:nvPr>
        </p:nvSpPr>
        <p:spPr>
          <a:prstGeom prst="rect">
            <a:avLst/>
          </a:prstGeom>
        </p:spPr>
        <p:txBody>
          <a:bodyPr/>
          <a:lstStyle>
            <a:lvl1pPr>
              <a:defRPr>
                <a:solidFill>
                  <a:srgbClr val="FFFFCC"/>
                </a:solidFill>
              </a:defRPr>
            </a:lvl1pPr>
          </a:lstStyle>
          <a:p>
            <a:fld id="{86CB4B4D-7CA3-9044-876B-883B54F8677D}" type="slidenum">
              <a:t>‹#›</a:t>
            </a:fld>
            <a:endParaRPr/>
          </a:p>
        </p:txBody>
      </p:sp>
    </p:spTree>
    <p:extLst>
      <p:ext uri="{BB962C8B-B14F-4D97-AF65-F5344CB8AC3E}">
        <p14:creationId xmlns:p14="http://schemas.microsoft.com/office/powerpoint/2010/main" val="773831112"/>
      </p:ext>
    </p:extLst>
  </p:cSld>
  <p:clrMapOvr>
    <a:masterClrMapping/>
  </p:clrMapOvr>
  <p:transition spd="med"/>
</p:sldLayout>
</file>

<file path=ppt/slideLayouts/slideLayout1054.xml><?xml version="1.0" encoding="utf-8"?>
<p:sldLayout xmlns:a="http://schemas.openxmlformats.org/drawingml/2006/main" xmlns:r="http://schemas.openxmlformats.org/officeDocument/2006/relationships" xmlns:p="http://schemas.openxmlformats.org/presentationml/2006/main" type="tx">
  <p:cSld name="22_Picture with Caption">
    <p:bg>
      <p:bgPr>
        <a:gradFill flip="none" rotWithShape="1">
          <a:gsLst>
            <a:gs pos="0">
              <a:srgbClr val="6B2300"/>
            </a:gs>
            <a:gs pos="100000">
              <a:srgbClr val="000066"/>
            </a:gs>
          </a:gsLst>
          <a:lin ang="5400000" scaled="0"/>
        </a:gradFill>
        <a:effectLst/>
      </p:bgPr>
    </p:bg>
    <p:spTree>
      <p:nvGrpSpPr>
        <p:cNvPr id="1" name=""/>
        <p:cNvGrpSpPr/>
        <p:nvPr/>
      </p:nvGrpSpPr>
      <p:grpSpPr>
        <a:xfrm>
          <a:off x="0" y="0"/>
          <a:ext cx="0" cy="0"/>
          <a:chOff x="0" y="0"/>
          <a:chExt cx="0" cy="0"/>
        </a:xfrm>
      </p:grpSpPr>
      <p:sp>
        <p:nvSpPr>
          <p:cNvPr id="2848" name="Freeform 7"/>
          <p:cNvSpPr/>
          <p:nvPr/>
        </p:nvSpPr>
        <p:spPr>
          <a:xfrm>
            <a:off x="3587750" y="53974"/>
            <a:ext cx="1981201" cy="652464"/>
          </a:xfrm>
          <a:custGeom>
            <a:avLst/>
            <a:gdLst/>
            <a:ahLst/>
            <a:cxnLst>
              <a:cxn ang="0">
                <a:pos x="wd2" y="hd2"/>
              </a:cxn>
              <a:cxn ang="5400000">
                <a:pos x="wd2" y="hd2"/>
              </a:cxn>
              <a:cxn ang="10800000">
                <a:pos x="wd2" y="hd2"/>
              </a:cxn>
              <a:cxn ang="16200000">
                <a:pos x="wd2" y="hd2"/>
              </a:cxn>
            </a:cxnLst>
            <a:rect l="0" t="0" r="r" b="b"/>
            <a:pathLst>
              <a:path w="21600" h="21600" extrusionOk="0">
                <a:moveTo>
                  <a:pt x="277" y="3521"/>
                </a:moveTo>
                <a:lnTo>
                  <a:pt x="450" y="3258"/>
                </a:lnTo>
                <a:lnTo>
                  <a:pt x="7823" y="3258"/>
                </a:lnTo>
                <a:lnTo>
                  <a:pt x="8360" y="2102"/>
                </a:lnTo>
                <a:lnTo>
                  <a:pt x="8740" y="1419"/>
                </a:lnTo>
                <a:lnTo>
                  <a:pt x="9104" y="893"/>
                </a:lnTo>
                <a:lnTo>
                  <a:pt x="10004" y="263"/>
                </a:lnTo>
                <a:lnTo>
                  <a:pt x="10471" y="105"/>
                </a:lnTo>
                <a:lnTo>
                  <a:pt x="11060" y="0"/>
                </a:lnTo>
                <a:lnTo>
                  <a:pt x="11735" y="263"/>
                </a:lnTo>
                <a:lnTo>
                  <a:pt x="12358" y="788"/>
                </a:lnTo>
                <a:lnTo>
                  <a:pt x="12808" y="1419"/>
                </a:lnTo>
                <a:lnTo>
                  <a:pt x="13292" y="2102"/>
                </a:lnTo>
                <a:lnTo>
                  <a:pt x="13604" y="2680"/>
                </a:lnTo>
                <a:lnTo>
                  <a:pt x="13881" y="3364"/>
                </a:lnTo>
                <a:lnTo>
                  <a:pt x="20925" y="3258"/>
                </a:lnTo>
                <a:lnTo>
                  <a:pt x="21167" y="3469"/>
                </a:lnTo>
                <a:lnTo>
                  <a:pt x="21340" y="3836"/>
                </a:lnTo>
                <a:lnTo>
                  <a:pt x="21496" y="4782"/>
                </a:lnTo>
                <a:lnTo>
                  <a:pt x="21565" y="5886"/>
                </a:lnTo>
                <a:lnTo>
                  <a:pt x="21600" y="7200"/>
                </a:lnTo>
                <a:lnTo>
                  <a:pt x="21600" y="18342"/>
                </a:lnTo>
                <a:lnTo>
                  <a:pt x="14002" y="18394"/>
                </a:lnTo>
                <a:lnTo>
                  <a:pt x="12115" y="21495"/>
                </a:lnTo>
                <a:lnTo>
                  <a:pt x="9052" y="21600"/>
                </a:lnTo>
                <a:lnTo>
                  <a:pt x="7563" y="18184"/>
                </a:lnTo>
                <a:lnTo>
                  <a:pt x="796" y="18342"/>
                </a:lnTo>
                <a:lnTo>
                  <a:pt x="0" y="18342"/>
                </a:lnTo>
                <a:lnTo>
                  <a:pt x="0" y="6464"/>
                </a:lnTo>
                <a:lnTo>
                  <a:pt x="87" y="4940"/>
                </a:lnTo>
                <a:lnTo>
                  <a:pt x="156" y="4204"/>
                </a:lnTo>
                <a:lnTo>
                  <a:pt x="277" y="3521"/>
                </a:lnTo>
              </a:path>
            </a:pathLst>
          </a:custGeom>
          <a:gradFill>
            <a:gsLst>
              <a:gs pos="0">
                <a:srgbClr val="00CCFF"/>
              </a:gs>
              <a:gs pos="50000">
                <a:schemeClr val="accent3">
                  <a:lumOff val="44000"/>
                </a:schemeClr>
              </a:gs>
              <a:gs pos="100000">
                <a:srgbClr val="00CCFF"/>
              </a:gs>
            </a:gsLst>
          </a:gradFill>
          <a:ln w="12700">
            <a:miter lim="400000"/>
          </a:ln>
        </p:spPr>
        <p:txBody>
          <a:bodyPr lIns="45719" rIns="45719"/>
          <a:lstStyle/>
          <a:p>
            <a:pPr>
              <a:defRPr>
                <a:solidFill>
                  <a:srgbClr val="FFFFCC"/>
                </a:solidFill>
              </a:defRPr>
            </a:pPr>
            <a:endParaRPr/>
          </a:p>
        </p:txBody>
      </p:sp>
      <p:sp>
        <p:nvSpPr>
          <p:cNvPr id="2849" name="Oval 8"/>
          <p:cNvSpPr/>
          <p:nvPr/>
        </p:nvSpPr>
        <p:spPr>
          <a:xfrm>
            <a:off x="4205287" y="61913"/>
            <a:ext cx="766763" cy="673101"/>
          </a:xfrm>
          <a:prstGeom prst="ellipse">
            <a:avLst/>
          </a:prstGeom>
          <a:gradFill>
            <a:gsLst>
              <a:gs pos="0">
                <a:srgbClr val="00CCFF"/>
              </a:gs>
              <a:gs pos="100000">
                <a:schemeClr val="accent3">
                  <a:lumOff val="44000"/>
                </a:schemeClr>
              </a:gs>
            </a:gsLst>
            <a:path path="circle">
              <a:fillToRect l="37721" t="-19636" r="62278" b="119636"/>
            </a:path>
          </a:gradFill>
          <a:ln w="12700">
            <a:miter lim="400000"/>
          </a:ln>
        </p:spPr>
        <p:txBody>
          <a:bodyPr lIns="45719" rIns="45719"/>
          <a:lstStyle/>
          <a:p>
            <a:pPr>
              <a:defRPr>
                <a:solidFill>
                  <a:srgbClr val="FFFFCC"/>
                </a:solidFill>
              </a:defRPr>
            </a:pPr>
            <a:endParaRPr/>
          </a:p>
        </p:txBody>
      </p:sp>
      <p:sp>
        <p:nvSpPr>
          <p:cNvPr id="2850" name="Freeform 9"/>
          <p:cNvSpPr/>
          <p:nvPr/>
        </p:nvSpPr>
        <p:spPr>
          <a:xfrm>
            <a:off x="3586162" y="452437"/>
            <a:ext cx="1982789" cy="303214"/>
          </a:xfrm>
          <a:custGeom>
            <a:avLst/>
            <a:gdLst/>
            <a:ahLst/>
            <a:cxnLst>
              <a:cxn ang="0">
                <a:pos x="wd2" y="hd2"/>
              </a:cxn>
              <a:cxn ang="5400000">
                <a:pos x="wd2" y="hd2"/>
              </a:cxn>
              <a:cxn ang="10800000">
                <a:pos x="wd2" y="hd2"/>
              </a:cxn>
              <a:cxn ang="16200000">
                <a:pos x="wd2" y="hd2"/>
              </a:cxn>
            </a:cxnLst>
            <a:rect l="0" t="0" r="r" b="b"/>
            <a:pathLst>
              <a:path w="21600" h="21600" extrusionOk="0">
                <a:moveTo>
                  <a:pt x="744" y="4297"/>
                </a:moveTo>
                <a:lnTo>
                  <a:pt x="1038" y="4750"/>
                </a:lnTo>
                <a:lnTo>
                  <a:pt x="1366" y="4297"/>
                </a:lnTo>
                <a:lnTo>
                  <a:pt x="1695" y="4750"/>
                </a:lnTo>
                <a:lnTo>
                  <a:pt x="1937" y="6107"/>
                </a:lnTo>
                <a:lnTo>
                  <a:pt x="2214" y="7125"/>
                </a:lnTo>
                <a:lnTo>
                  <a:pt x="2663" y="6220"/>
                </a:lnTo>
                <a:lnTo>
                  <a:pt x="3044" y="5768"/>
                </a:lnTo>
                <a:lnTo>
                  <a:pt x="3597" y="5768"/>
                </a:lnTo>
                <a:lnTo>
                  <a:pt x="3995" y="5089"/>
                </a:lnTo>
                <a:lnTo>
                  <a:pt x="4341" y="5654"/>
                </a:lnTo>
                <a:lnTo>
                  <a:pt x="4652" y="6446"/>
                </a:lnTo>
                <a:lnTo>
                  <a:pt x="4929" y="6785"/>
                </a:lnTo>
                <a:lnTo>
                  <a:pt x="5378" y="5768"/>
                </a:lnTo>
                <a:lnTo>
                  <a:pt x="5845" y="5768"/>
                </a:lnTo>
                <a:lnTo>
                  <a:pt x="6537" y="6107"/>
                </a:lnTo>
                <a:lnTo>
                  <a:pt x="6814" y="7464"/>
                </a:lnTo>
                <a:lnTo>
                  <a:pt x="7263" y="7125"/>
                </a:lnTo>
                <a:lnTo>
                  <a:pt x="7903" y="6785"/>
                </a:lnTo>
                <a:lnTo>
                  <a:pt x="8353" y="9047"/>
                </a:lnTo>
                <a:lnTo>
                  <a:pt x="8612" y="9499"/>
                </a:lnTo>
                <a:lnTo>
                  <a:pt x="8872" y="11196"/>
                </a:lnTo>
                <a:lnTo>
                  <a:pt x="9010" y="13684"/>
                </a:lnTo>
                <a:lnTo>
                  <a:pt x="9269" y="14702"/>
                </a:lnTo>
                <a:lnTo>
                  <a:pt x="9598" y="14702"/>
                </a:lnTo>
                <a:lnTo>
                  <a:pt x="9996" y="14588"/>
                </a:lnTo>
                <a:lnTo>
                  <a:pt x="10394" y="14702"/>
                </a:lnTo>
                <a:lnTo>
                  <a:pt x="10670" y="15719"/>
                </a:lnTo>
                <a:lnTo>
                  <a:pt x="10895" y="14928"/>
                </a:lnTo>
                <a:lnTo>
                  <a:pt x="11258" y="14815"/>
                </a:lnTo>
                <a:lnTo>
                  <a:pt x="11621" y="13345"/>
                </a:lnTo>
                <a:lnTo>
                  <a:pt x="11898" y="13684"/>
                </a:lnTo>
                <a:lnTo>
                  <a:pt x="12382" y="13231"/>
                </a:lnTo>
                <a:lnTo>
                  <a:pt x="12590" y="11422"/>
                </a:lnTo>
                <a:lnTo>
                  <a:pt x="13161" y="9952"/>
                </a:lnTo>
                <a:lnTo>
                  <a:pt x="13299" y="7690"/>
                </a:lnTo>
                <a:lnTo>
                  <a:pt x="13593" y="6559"/>
                </a:lnTo>
                <a:lnTo>
                  <a:pt x="14077" y="5881"/>
                </a:lnTo>
                <a:lnTo>
                  <a:pt x="14337" y="6785"/>
                </a:lnTo>
                <a:lnTo>
                  <a:pt x="14596" y="6333"/>
                </a:lnTo>
                <a:lnTo>
                  <a:pt x="14907" y="7125"/>
                </a:lnTo>
                <a:lnTo>
                  <a:pt x="15236" y="6446"/>
                </a:lnTo>
                <a:lnTo>
                  <a:pt x="15858" y="7125"/>
                </a:lnTo>
                <a:lnTo>
                  <a:pt x="16135" y="7803"/>
                </a:lnTo>
                <a:lnTo>
                  <a:pt x="16446" y="5994"/>
                </a:lnTo>
                <a:lnTo>
                  <a:pt x="16654" y="5768"/>
                </a:lnTo>
                <a:lnTo>
                  <a:pt x="16896" y="6446"/>
                </a:lnTo>
                <a:lnTo>
                  <a:pt x="17104" y="6220"/>
                </a:lnTo>
                <a:lnTo>
                  <a:pt x="17398" y="4297"/>
                </a:lnTo>
                <a:lnTo>
                  <a:pt x="17899" y="3732"/>
                </a:lnTo>
                <a:lnTo>
                  <a:pt x="18141" y="3958"/>
                </a:lnTo>
                <a:lnTo>
                  <a:pt x="18383" y="3958"/>
                </a:lnTo>
                <a:lnTo>
                  <a:pt x="18747" y="1696"/>
                </a:lnTo>
                <a:lnTo>
                  <a:pt x="18954" y="679"/>
                </a:lnTo>
                <a:lnTo>
                  <a:pt x="19231" y="1131"/>
                </a:lnTo>
                <a:lnTo>
                  <a:pt x="19542" y="3619"/>
                </a:lnTo>
                <a:lnTo>
                  <a:pt x="19853" y="2036"/>
                </a:lnTo>
                <a:lnTo>
                  <a:pt x="20130" y="0"/>
                </a:lnTo>
                <a:lnTo>
                  <a:pt x="20389" y="113"/>
                </a:lnTo>
                <a:lnTo>
                  <a:pt x="20666" y="4297"/>
                </a:lnTo>
                <a:lnTo>
                  <a:pt x="20908" y="3619"/>
                </a:lnTo>
                <a:lnTo>
                  <a:pt x="21220" y="1809"/>
                </a:lnTo>
                <a:lnTo>
                  <a:pt x="21462" y="1809"/>
                </a:lnTo>
                <a:lnTo>
                  <a:pt x="21600" y="3166"/>
                </a:lnTo>
                <a:lnTo>
                  <a:pt x="21600" y="13797"/>
                </a:lnTo>
                <a:lnTo>
                  <a:pt x="14216" y="16285"/>
                </a:lnTo>
                <a:lnTo>
                  <a:pt x="11967" y="20695"/>
                </a:lnTo>
                <a:lnTo>
                  <a:pt x="9736" y="21600"/>
                </a:lnTo>
                <a:lnTo>
                  <a:pt x="8630" y="17642"/>
                </a:lnTo>
                <a:lnTo>
                  <a:pt x="7627" y="11083"/>
                </a:lnTo>
                <a:lnTo>
                  <a:pt x="0" y="9952"/>
                </a:lnTo>
                <a:lnTo>
                  <a:pt x="0" y="2149"/>
                </a:lnTo>
                <a:lnTo>
                  <a:pt x="121" y="3393"/>
                </a:lnTo>
                <a:lnTo>
                  <a:pt x="311" y="3732"/>
                </a:lnTo>
                <a:lnTo>
                  <a:pt x="553" y="3845"/>
                </a:lnTo>
                <a:lnTo>
                  <a:pt x="744" y="4297"/>
                </a:lnTo>
              </a:path>
            </a:pathLst>
          </a:custGeom>
          <a:solidFill>
            <a:srgbClr val="003300"/>
          </a:solidFill>
          <a:ln w="12700">
            <a:miter lim="400000"/>
          </a:ln>
        </p:spPr>
        <p:txBody>
          <a:bodyPr lIns="45719" rIns="45719"/>
          <a:lstStyle/>
          <a:p>
            <a:pPr>
              <a:defRPr>
                <a:solidFill>
                  <a:srgbClr val="FFFFCC"/>
                </a:solidFill>
              </a:defRPr>
            </a:pPr>
            <a:endParaRPr/>
          </a:p>
        </p:txBody>
      </p:sp>
      <p:sp>
        <p:nvSpPr>
          <p:cNvPr id="2851" name="Freeform 10"/>
          <p:cNvSpPr/>
          <p:nvPr/>
        </p:nvSpPr>
        <p:spPr>
          <a:xfrm>
            <a:off x="3586162" y="508000"/>
            <a:ext cx="1982789" cy="304801"/>
          </a:xfrm>
          <a:custGeom>
            <a:avLst/>
            <a:gdLst/>
            <a:ahLst/>
            <a:cxnLst>
              <a:cxn ang="0">
                <a:pos x="wd2" y="hd2"/>
              </a:cxn>
              <a:cxn ang="5400000">
                <a:pos x="wd2" y="hd2"/>
              </a:cxn>
              <a:cxn ang="10800000">
                <a:pos x="wd2" y="hd2"/>
              </a:cxn>
              <a:cxn ang="16200000">
                <a:pos x="wd2" y="hd2"/>
              </a:cxn>
            </a:cxnLst>
            <a:rect l="0" t="0" r="r" b="b"/>
            <a:pathLst>
              <a:path w="21600" h="21600" extrusionOk="0">
                <a:moveTo>
                  <a:pt x="277" y="13725"/>
                </a:moveTo>
                <a:lnTo>
                  <a:pt x="450" y="14063"/>
                </a:lnTo>
                <a:lnTo>
                  <a:pt x="7782" y="14063"/>
                </a:lnTo>
                <a:lnTo>
                  <a:pt x="7921" y="15188"/>
                </a:lnTo>
                <a:lnTo>
                  <a:pt x="8422" y="17438"/>
                </a:lnTo>
                <a:lnTo>
                  <a:pt x="8837" y="18675"/>
                </a:lnTo>
                <a:lnTo>
                  <a:pt x="9200" y="19688"/>
                </a:lnTo>
                <a:lnTo>
                  <a:pt x="9667" y="20700"/>
                </a:lnTo>
                <a:lnTo>
                  <a:pt x="10151" y="21150"/>
                </a:lnTo>
                <a:lnTo>
                  <a:pt x="10912" y="21600"/>
                </a:lnTo>
                <a:lnTo>
                  <a:pt x="11621" y="21150"/>
                </a:lnTo>
                <a:lnTo>
                  <a:pt x="12503" y="20025"/>
                </a:lnTo>
                <a:lnTo>
                  <a:pt x="13299" y="17775"/>
                </a:lnTo>
                <a:lnTo>
                  <a:pt x="13783" y="15413"/>
                </a:lnTo>
                <a:lnTo>
                  <a:pt x="14025" y="14063"/>
                </a:lnTo>
                <a:lnTo>
                  <a:pt x="20926" y="14063"/>
                </a:lnTo>
                <a:lnTo>
                  <a:pt x="21168" y="13950"/>
                </a:lnTo>
                <a:lnTo>
                  <a:pt x="21341" y="13613"/>
                </a:lnTo>
                <a:lnTo>
                  <a:pt x="21496" y="12825"/>
                </a:lnTo>
                <a:lnTo>
                  <a:pt x="21565" y="11925"/>
                </a:lnTo>
                <a:lnTo>
                  <a:pt x="21600" y="10800"/>
                </a:lnTo>
                <a:lnTo>
                  <a:pt x="21600" y="1575"/>
                </a:lnTo>
                <a:lnTo>
                  <a:pt x="21410" y="0"/>
                </a:lnTo>
                <a:lnTo>
                  <a:pt x="21306" y="450"/>
                </a:lnTo>
                <a:lnTo>
                  <a:pt x="21220" y="2025"/>
                </a:lnTo>
                <a:lnTo>
                  <a:pt x="21150" y="3825"/>
                </a:lnTo>
                <a:lnTo>
                  <a:pt x="21064" y="3712"/>
                </a:lnTo>
                <a:lnTo>
                  <a:pt x="20943" y="3600"/>
                </a:lnTo>
                <a:lnTo>
                  <a:pt x="20683" y="2700"/>
                </a:lnTo>
                <a:lnTo>
                  <a:pt x="20510" y="1912"/>
                </a:lnTo>
                <a:lnTo>
                  <a:pt x="20234" y="1575"/>
                </a:lnTo>
                <a:lnTo>
                  <a:pt x="19940" y="2362"/>
                </a:lnTo>
                <a:lnTo>
                  <a:pt x="19680" y="3712"/>
                </a:lnTo>
                <a:lnTo>
                  <a:pt x="19473" y="2812"/>
                </a:lnTo>
                <a:lnTo>
                  <a:pt x="19317" y="2700"/>
                </a:lnTo>
                <a:lnTo>
                  <a:pt x="19075" y="1912"/>
                </a:lnTo>
                <a:lnTo>
                  <a:pt x="18833" y="2137"/>
                </a:lnTo>
                <a:lnTo>
                  <a:pt x="18660" y="3037"/>
                </a:lnTo>
                <a:lnTo>
                  <a:pt x="18574" y="4275"/>
                </a:lnTo>
                <a:lnTo>
                  <a:pt x="18383" y="3712"/>
                </a:lnTo>
                <a:lnTo>
                  <a:pt x="18089" y="3712"/>
                </a:lnTo>
                <a:lnTo>
                  <a:pt x="17726" y="3150"/>
                </a:lnTo>
                <a:lnTo>
                  <a:pt x="17415" y="4275"/>
                </a:lnTo>
                <a:lnTo>
                  <a:pt x="17121" y="2700"/>
                </a:lnTo>
                <a:lnTo>
                  <a:pt x="16758" y="3712"/>
                </a:lnTo>
                <a:lnTo>
                  <a:pt x="16412" y="6187"/>
                </a:lnTo>
                <a:lnTo>
                  <a:pt x="16118" y="5287"/>
                </a:lnTo>
                <a:lnTo>
                  <a:pt x="15858" y="4387"/>
                </a:lnTo>
                <a:lnTo>
                  <a:pt x="15582" y="3825"/>
                </a:lnTo>
                <a:lnTo>
                  <a:pt x="15219" y="4275"/>
                </a:lnTo>
                <a:lnTo>
                  <a:pt x="14648" y="4950"/>
                </a:lnTo>
                <a:lnTo>
                  <a:pt x="14146" y="4162"/>
                </a:lnTo>
                <a:lnTo>
                  <a:pt x="13956" y="4837"/>
                </a:lnTo>
                <a:lnTo>
                  <a:pt x="13731" y="6412"/>
                </a:lnTo>
                <a:lnTo>
                  <a:pt x="13541" y="9112"/>
                </a:lnTo>
                <a:lnTo>
                  <a:pt x="13334" y="10462"/>
                </a:lnTo>
                <a:lnTo>
                  <a:pt x="13230" y="12488"/>
                </a:lnTo>
                <a:lnTo>
                  <a:pt x="13005" y="13275"/>
                </a:lnTo>
                <a:lnTo>
                  <a:pt x="12607" y="13725"/>
                </a:lnTo>
                <a:lnTo>
                  <a:pt x="12158" y="13950"/>
                </a:lnTo>
                <a:lnTo>
                  <a:pt x="12054" y="14850"/>
                </a:lnTo>
                <a:lnTo>
                  <a:pt x="11466" y="14625"/>
                </a:lnTo>
                <a:lnTo>
                  <a:pt x="10964" y="15413"/>
                </a:lnTo>
                <a:lnTo>
                  <a:pt x="10463" y="15300"/>
                </a:lnTo>
                <a:lnTo>
                  <a:pt x="9615" y="16313"/>
                </a:lnTo>
                <a:lnTo>
                  <a:pt x="9148" y="13725"/>
                </a:lnTo>
                <a:lnTo>
                  <a:pt x="8630" y="13050"/>
                </a:lnTo>
                <a:lnTo>
                  <a:pt x="8094" y="8550"/>
                </a:lnTo>
                <a:lnTo>
                  <a:pt x="7851" y="6412"/>
                </a:lnTo>
                <a:lnTo>
                  <a:pt x="7592" y="5850"/>
                </a:lnTo>
                <a:lnTo>
                  <a:pt x="6900" y="5287"/>
                </a:lnTo>
                <a:lnTo>
                  <a:pt x="6347" y="4725"/>
                </a:lnTo>
                <a:lnTo>
                  <a:pt x="5742" y="3712"/>
                </a:lnTo>
                <a:lnTo>
                  <a:pt x="5171" y="4725"/>
                </a:lnTo>
                <a:lnTo>
                  <a:pt x="4531" y="2700"/>
                </a:lnTo>
                <a:lnTo>
                  <a:pt x="4029" y="2700"/>
                </a:lnTo>
                <a:lnTo>
                  <a:pt x="3701" y="3937"/>
                </a:lnTo>
                <a:lnTo>
                  <a:pt x="3493" y="2925"/>
                </a:lnTo>
                <a:lnTo>
                  <a:pt x="3217" y="3600"/>
                </a:lnTo>
                <a:lnTo>
                  <a:pt x="2853" y="3712"/>
                </a:lnTo>
                <a:lnTo>
                  <a:pt x="2508" y="4162"/>
                </a:lnTo>
                <a:lnTo>
                  <a:pt x="2110" y="4950"/>
                </a:lnTo>
                <a:lnTo>
                  <a:pt x="1764" y="3937"/>
                </a:lnTo>
                <a:lnTo>
                  <a:pt x="1418" y="4500"/>
                </a:lnTo>
                <a:lnTo>
                  <a:pt x="986" y="4837"/>
                </a:lnTo>
                <a:lnTo>
                  <a:pt x="709" y="4500"/>
                </a:lnTo>
                <a:lnTo>
                  <a:pt x="190" y="4275"/>
                </a:lnTo>
                <a:lnTo>
                  <a:pt x="0" y="5287"/>
                </a:lnTo>
                <a:lnTo>
                  <a:pt x="17" y="8325"/>
                </a:lnTo>
                <a:lnTo>
                  <a:pt x="52" y="11025"/>
                </a:lnTo>
                <a:lnTo>
                  <a:pt x="156" y="13275"/>
                </a:lnTo>
                <a:lnTo>
                  <a:pt x="277" y="13725"/>
                </a:lnTo>
              </a:path>
            </a:pathLst>
          </a:custGeom>
          <a:gradFill>
            <a:gsLst>
              <a:gs pos="0">
                <a:srgbClr val="CC6600"/>
              </a:gs>
              <a:gs pos="100000">
                <a:srgbClr val="000000"/>
              </a:gs>
            </a:gsLst>
            <a:lin ang="5400000"/>
          </a:gradFill>
          <a:ln w="12700">
            <a:miter lim="400000"/>
          </a:ln>
        </p:spPr>
        <p:txBody>
          <a:bodyPr lIns="45719" rIns="45719"/>
          <a:lstStyle/>
          <a:p>
            <a:pPr>
              <a:defRPr>
                <a:solidFill>
                  <a:srgbClr val="FFFFCC"/>
                </a:solidFill>
              </a:defRPr>
            </a:pPr>
            <a:endParaRPr/>
          </a:p>
        </p:txBody>
      </p:sp>
      <p:sp>
        <p:nvSpPr>
          <p:cNvPr id="2852" name="Freeform 11"/>
          <p:cNvSpPr/>
          <p:nvPr/>
        </p:nvSpPr>
        <p:spPr>
          <a:xfrm>
            <a:off x="3598862" y="557212"/>
            <a:ext cx="1946276" cy="227014"/>
          </a:xfrm>
          <a:custGeom>
            <a:avLst/>
            <a:gdLst/>
            <a:ahLst/>
            <a:cxnLst>
              <a:cxn ang="0">
                <a:pos x="wd2" y="hd2"/>
              </a:cxn>
              <a:cxn ang="5400000">
                <a:pos x="wd2" y="hd2"/>
              </a:cxn>
              <a:cxn ang="10800000">
                <a:pos x="wd2" y="hd2"/>
              </a:cxn>
              <a:cxn ang="16200000">
                <a:pos x="wd2" y="hd2"/>
              </a:cxn>
            </a:cxnLst>
            <a:rect l="0" t="0" r="r" b="b"/>
            <a:pathLst>
              <a:path w="21600" h="21600" extrusionOk="0">
                <a:moveTo>
                  <a:pt x="5973" y="7250"/>
                </a:moveTo>
                <a:lnTo>
                  <a:pt x="5303" y="6797"/>
                </a:lnTo>
                <a:lnTo>
                  <a:pt x="4634" y="7552"/>
                </a:lnTo>
                <a:lnTo>
                  <a:pt x="3858" y="7552"/>
                </a:lnTo>
                <a:lnTo>
                  <a:pt x="2837" y="7250"/>
                </a:lnTo>
                <a:lnTo>
                  <a:pt x="1145" y="7703"/>
                </a:lnTo>
                <a:lnTo>
                  <a:pt x="705" y="7401"/>
                </a:lnTo>
                <a:lnTo>
                  <a:pt x="282" y="7703"/>
                </a:lnTo>
                <a:lnTo>
                  <a:pt x="141" y="5438"/>
                </a:lnTo>
                <a:lnTo>
                  <a:pt x="18" y="3625"/>
                </a:lnTo>
                <a:lnTo>
                  <a:pt x="0" y="6948"/>
                </a:lnTo>
                <a:lnTo>
                  <a:pt x="141" y="10120"/>
                </a:lnTo>
                <a:lnTo>
                  <a:pt x="810" y="9667"/>
                </a:lnTo>
                <a:lnTo>
                  <a:pt x="1427" y="9365"/>
                </a:lnTo>
                <a:lnTo>
                  <a:pt x="1815" y="9516"/>
                </a:lnTo>
                <a:lnTo>
                  <a:pt x="2149" y="9667"/>
                </a:lnTo>
                <a:lnTo>
                  <a:pt x="2361" y="9818"/>
                </a:lnTo>
                <a:lnTo>
                  <a:pt x="2995" y="9667"/>
                </a:lnTo>
                <a:lnTo>
                  <a:pt x="3594" y="10271"/>
                </a:lnTo>
                <a:lnTo>
                  <a:pt x="5004" y="9667"/>
                </a:lnTo>
                <a:lnTo>
                  <a:pt x="6008" y="9516"/>
                </a:lnTo>
                <a:lnTo>
                  <a:pt x="6854" y="9667"/>
                </a:lnTo>
                <a:lnTo>
                  <a:pt x="7752" y="9667"/>
                </a:lnTo>
                <a:lnTo>
                  <a:pt x="8192" y="13897"/>
                </a:lnTo>
                <a:lnTo>
                  <a:pt x="8545" y="15860"/>
                </a:lnTo>
                <a:lnTo>
                  <a:pt x="9285" y="19787"/>
                </a:lnTo>
                <a:lnTo>
                  <a:pt x="9831" y="20543"/>
                </a:lnTo>
                <a:lnTo>
                  <a:pt x="10500" y="21600"/>
                </a:lnTo>
                <a:lnTo>
                  <a:pt x="11311" y="21600"/>
                </a:lnTo>
                <a:lnTo>
                  <a:pt x="12051" y="20694"/>
                </a:lnTo>
                <a:lnTo>
                  <a:pt x="12826" y="18277"/>
                </a:lnTo>
                <a:lnTo>
                  <a:pt x="13390" y="16011"/>
                </a:lnTo>
                <a:lnTo>
                  <a:pt x="13848" y="12386"/>
                </a:lnTo>
                <a:lnTo>
                  <a:pt x="14200" y="10876"/>
                </a:lnTo>
                <a:lnTo>
                  <a:pt x="14570" y="10120"/>
                </a:lnTo>
                <a:lnTo>
                  <a:pt x="15451" y="11178"/>
                </a:lnTo>
                <a:lnTo>
                  <a:pt x="16508" y="10271"/>
                </a:lnTo>
                <a:lnTo>
                  <a:pt x="17530" y="10422"/>
                </a:lnTo>
                <a:lnTo>
                  <a:pt x="17988" y="10120"/>
                </a:lnTo>
                <a:lnTo>
                  <a:pt x="18869" y="10573"/>
                </a:lnTo>
                <a:lnTo>
                  <a:pt x="19697" y="10120"/>
                </a:lnTo>
                <a:lnTo>
                  <a:pt x="20437" y="10876"/>
                </a:lnTo>
                <a:lnTo>
                  <a:pt x="21336" y="10422"/>
                </a:lnTo>
                <a:lnTo>
                  <a:pt x="21547" y="8459"/>
                </a:lnTo>
                <a:lnTo>
                  <a:pt x="21600" y="5136"/>
                </a:lnTo>
                <a:lnTo>
                  <a:pt x="21565" y="0"/>
                </a:lnTo>
                <a:lnTo>
                  <a:pt x="21336" y="5589"/>
                </a:lnTo>
                <a:lnTo>
                  <a:pt x="21212" y="8308"/>
                </a:lnTo>
                <a:lnTo>
                  <a:pt x="20631" y="8912"/>
                </a:lnTo>
                <a:lnTo>
                  <a:pt x="19592" y="8761"/>
                </a:lnTo>
                <a:lnTo>
                  <a:pt x="18746" y="8459"/>
                </a:lnTo>
                <a:lnTo>
                  <a:pt x="17319" y="8157"/>
                </a:lnTo>
                <a:lnTo>
                  <a:pt x="16579" y="8761"/>
                </a:lnTo>
                <a:lnTo>
                  <a:pt x="15592" y="8459"/>
                </a:lnTo>
                <a:lnTo>
                  <a:pt x="14993" y="9365"/>
                </a:lnTo>
                <a:lnTo>
                  <a:pt x="14588" y="8308"/>
                </a:lnTo>
                <a:lnTo>
                  <a:pt x="14359" y="8006"/>
                </a:lnTo>
                <a:lnTo>
                  <a:pt x="14165" y="6948"/>
                </a:lnTo>
                <a:lnTo>
                  <a:pt x="14253" y="4834"/>
                </a:lnTo>
                <a:lnTo>
                  <a:pt x="14253" y="2568"/>
                </a:lnTo>
                <a:lnTo>
                  <a:pt x="14059" y="3323"/>
                </a:lnTo>
                <a:lnTo>
                  <a:pt x="13848" y="7401"/>
                </a:lnTo>
                <a:lnTo>
                  <a:pt x="13390" y="10876"/>
                </a:lnTo>
                <a:lnTo>
                  <a:pt x="13126" y="13141"/>
                </a:lnTo>
                <a:lnTo>
                  <a:pt x="12650" y="15256"/>
                </a:lnTo>
                <a:lnTo>
                  <a:pt x="12350" y="14803"/>
                </a:lnTo>
                <a:lnTo>
                  <a:pt x="11822" y="16917"/>
                </a:lnTo>
                <a:lnTo>
                  <a:pt x="11346" y="17824"/>
                </a:lnTo>
                <a:lnTo>
                  <a:pt x="10888" y="18730"/>
                </a:lnTo>
                <a:lnTo>
                  <a:pt x="10307" y="16313"/>
                </a:lnTo>
                <a:lnTo>
                  <a:pt x="9813" y="16615"/>
                </a:lnTo>
                <a:lnTo>
                  <a:pt x="9620" y="13897"/>
                </a:lnTo>
                <a:lnTo>
                  <a:pt x="9162" y="14048"/>
                </a:lnTo>
                <a:lnTo>
                  <a:pt x="8932" y="14803"/>
                </a:lnTo>
                <a:lnTo>
                  <a:pt x="8562" y="12990"/>
                </a:lnTo>
                <a:lnTo>
                  <a:pt x="8263" y="11631"/>
                </a:lnTo>
                <a:lnTo>
                  <a:pt x="8122" y="9365"/>
                </a:lnTo>
                <a:lnTo>
                  <a:pt x="7858" y="4380"/>
                </a:lnTo>
                <a:lnTo>
                  <a:pt x="7611" y="3625"/>
                </a:lnTo>
                <a:lnTo>
                  <a:pt x="7488" y="6646"/>
                </a:lnTo>
                <a:lnTo>
                  <a:pt x="7276" y="6495"/>
                </a:lnTo>
                <a:lnTo>
                  <a:pt x="6554" y="8308"/>
                </a:lnTo>
                <a:lnTo>
                  <a:pt x="5973" y="7250"/>
                </a:lnTo>
              </a:path>
            </a:pathLst>
          </a:custGeom>
          <a:solidFill>
            <a:srgbClr val="000066"/>
          </a:solidFill>
          <a:ln w="12700">
            <a:miter lim="400000"/>
          </a:ln>
        </p:spPr>
        <p:txBody>
          <a:bodyPr lIns="45719" rIns="45719"/>
          <a:lstStyle/>
          <a:p>
            <a:pPr>
              <a:defRPr>
                <a:solidFill>
                  <a:srgbClr val="FFFFCC"/>
                </a:solidFill>
              </a:defRPr>
            </a:pPr>
            <a:endParaRPr/>
          </a:p>
        </p:txBody>
      </p:sp>
      <p:sp>
        <p:nvSpPr>
          <p:cNvPr id="2853" name="Freeform 12"/>
          <p:cNvSpPr/>
          <p:nvPr/>
        </p:nvSpPr>
        <p:spPr>
          <a:xfrm>
            <a:off x="4868862" y="249238"/>
            <a:ext cx="120651" cy="404813"/>
          </a:xfrm>
          <a:custGeom>
            <a:avLst/>
            <a:gdLst/>
            <a:ahLst/>
            <a:cxnLst>
              <a:cxn ang="0">
                <a:pos x="wd2" y="hd2"/>
              </a:cxn>
              <a:cxn ang="5400000">
                <a:pos x="wd2" y="hd2"/>
              </a:cxn>
              <a:cxn ang="10800000">
                <a:pos x="wd2" y="hd2"/>
              </a:cxn>
              <a:cxn ang="16200000">
                <a:pos x="wd2" y="hd2"/>
              </a:cxn>
            </a:cxnLst>
            <a:rect l="0" t="0" r="r" b="b"/>
            <a:pathLst>
              <a:path w="21600" h="21600" extrusionOk="0">
                <a:moveTo>
                  <a:pt x="14495" y="508"/>
                </a:moveTo>
                <a:lnTo>
                  <a:pt x="13358" y="2118"/>
                </a:lnTo>
                <a:lnTo>
                  <a:pt x="21600" y="2287"/>
                </a:lnTo>
                <a:lnTo>
                  <a:pt x="18474" y="5167"/>
                </a:lnTo>
                <a:lnTo>
                  <a:pt x="18758" y="7369"/>
                </a:lnTo>
                <a:lnTo>
                  <a:pt x="20747" y="9318"/>
                </a:lnTo>
                <a:lnTo>
                  <a:pt x="17337" y="11266"/>
                </a:lnTo>
                <a:lnTo>
                  <a:pt x="16200" y="13299"/>
                </a:lnTo>
                <a:lnTo>
                  <a:pt x="14495" y="15332"/>
                </a:lnTo>
                <a:lnTo>
                  <a:pt x="11937" y="16687"/>
                </a:lnTo>
                <a:lnTo>
                  <a:pt x="9095" y="18042"/>
                </a:lnTo>
                <a:lnTo>
                  <a:pt x="5684" y="19482"/>
                </a:lnTo>
                <a:lnTo>
                  <a:pt x="3695" y="20414"/>
                </a:lnTo>
                <a:lnTo>
                  <a:pt x="0" y="21600"/>
                </a:lnTo>
                <a:lnTo>
                  <a:pt x="2274" y="19482"/>
                </a:lnTo>
                <a:lnTo>
                  <a:pt x="6821" y="17958"/>
                </a:lnTo>
                <a:lnTo>
                  <a:pt x="5968" y="16264"/>
                </a:lnTo>
                <a:lnTo>
                  <a:pt x="10232" y="14146"/>
                </a:lnTo>
                <a:lnTo>
                  <a:pt x="12505" y="11605"/>
                </a:lnTo>
                <a:lnTo>
                  <a:pt x="11368" y="9148"/>
                </a:lnTo>
                <a:lnTo>
                  <a:pt x="12221" y="7200"/>
                </a:lnTo>
                <a:lnTo>
                  <a:pt x="11368" y="5760"/>
                </a:lnTo>
                <a:lnTo>
                  <a:pt x="5400" y="3049"/>
                </a:lnTo>
                <a:lnTo>
                  <a:pt x="1705" y="254"/>
                </a:lnTo>
                <a:lnTo>
                  <a:pt x="14211" y="0"/>
                </a:lnTo>
                <a:lnTo>
                  <a:pt x="14495" y="508"/>
                </a:lnTo>
              </a:path>
            </a:pathLst>
          </a:custGeom>
          <a:gradFill>
            <a:gsLst>
              <a:gs pos="0">
                <a:schemeClr val="accent3">
                  <a:lumOff val="44000"/>
                </a:schemeClr>
              </a:gs>
              <a:gs pos="50000">
                <a:srgbClr val="00CCFF"/>
              </a:gs>
              <a:gs pos="100000">
                <a:schemeClr val="accent3">
                  <a:lumOff val="44000"/>
                </a:schemeClr>
              </a:gs>
            </a:gsLst>
          </a:gradFill>
          <a:ln w="12700">
            <a:miter lim="400000"/>
          </a:ln>
        </p:spPr>
        <p:txBody>
          <a:bodyPr lIns="45719" rIns="45719"/>
          <a:lstStyle/>
          <a:p>
            <a:pPr>
              <a:defRPr>
                <a:solidFill>
                  <a:srgbClr val="FFFFCC"/>
                </a:solidFill>
              </a:defRPr>
            </a:pPr>
            <a:endParaRPr/>
          </a:p>
        </p:txBody>
      </p:sp>
      <p:sp>
        <p:nvSpPr>
          <p:cNvPr id="2854" name="Freeform 13"/>
          <p:cNvSpPr/>
          <p:nvPr/>
        </p:nvSpPr>
        <p:spPr>
          <a:xfrm>
            <a:off x="3605212" y="19050"/>
            <a:ext cx="1951038" cy="411163"/>
          </a:xfrm>
          <a:custGeom>
            <a:avLst/>
            <a:gdLst/>
            <a:ahLst/>
            <a:cxnLst>
              <a:cxn ang="0">
                <a:pos x="wd2" y="hd2"/>
              </a:cxn>
              <a:cxn ang="5400000">
                <a:pos x="wd2" y="hd2"/>
              </a:cxn>
              <a:cxn ang="10800000">
                <a:pos x="wd2" y="hd2"/>
              </a:cxn>
              <a:cxn ang="16200000">
                <a:pos x="wd2" y="hd2"/>
              </a:cxn>
            </a:cxnLst>
            <a:rect l="0" t="0" r="r" b="b"/>
            <a:pathLst>
              <a:path w="21600" h="21600" extrusionOk="0">
                <a:moveTo>
                  <a:pt x="0" y="14595"/>
                </a:moveTo>
                <a:lnTo>
                  <a:pt x="0" y="21600"/>
                </a:lnTo>
                <a:lnTo>
                  <a:pt x="53" y="18848"/>
                </a:lnTo>
                <a:lnTo>
                  <a:pt x="70" y="16763"/>
                </a:lnTo>
                <a:lnTo>
                  <a:pt x="88" y="12843"/>
                </a:lnTo>
                <a:lnTo>
                  <a:pt x="141" y="11008"/>
                </a:lnTo>
                <a:lnTo>
                  <a:pt x="281" y="10341"/>
                </a:lnTo>
                <a:lnTo>
                  <a:pt x="404" y="10842"/>
                </a:lnTo>
                <a:lnTo>
                  <a:pt x="580" y="10925"/>
                </a:lnTo>
                <a:lnTo>
                  <a:pt x="826" y="11509"/>
                </a:lnTo>
                <a:lnTo>
                  <a:pt x="984" y="12176"/>
                </a:lnTo>
                <a:lnTo>
                  <a:pt x="1160" y="12176"/>
                </a:lnTo>
                <a:lnTo>
                  <a:pt x="1318" y="11759"/>
                </a:lnTo>
                <a:lnTo>
                  <a:pt x="1494" y="10675"/>
                </a:lnTo>
                <a:lnTo>
                  <a:pt x="1634" y="10758"/>
                </a:lnTo>
                <a:lnTo>
                  <a:pt x="1898" y="11592"/>
                </a:lnTo>
                <a:lnTo>
                  <a:pt x="2214" y="12426"/>
                </a:lnTo>
                <a:lnTo>
                  <a:pt x="2390" y="12593"/>
                </a:lnTo>
                <a:lnTo>
                  <a:pt x="2671" y="12009"/>
                </a:lnTo>
                <a:lnTo>
                  <a:pt x="3005" y="13177"/>
                </a:lnTo>
                <a:lnTo>
                  <a:pt x="3251" y="12593"/>
                </a:lnTo>
                <a:lnTo>
                  <a:pt x="3656" y="11509"/>
                </a:lnTo>
                <a:lnTo>
                  <a:pt x="3902" y="11509"/>
                </a:lnTo>
                <a:lnTo>
                  <a:pt x="4183" y="10592"/>
                </a:lnTo>
                <a:lnTo>
                  <a:pt x="4376" y="10175"/>
                </a:lnTo>
                <a:lnTo>
                  <a:pt x="4657" y="11342"/>
                </a:lnTo>
                <a:lnTo>
                  <a:pt x="4886" y="11008"/>
                </a:lnTo>
                <a:lnTo>
                  <a:pt x="5079" y="11509"/>
                </a:lnTo>
                <a:lnTo>
                  <a:pt x="5360" y="11509"/>
                </a:lnTo>
                <a:lnTo>
                  <a:pt x="5483" y="11926"/>
                </a:lnTo>
                <a:lnTo>
                  <a:pt x="5677" y="11509"/>
                </a:lnTo>
                <a:lnTo>
                  <a:pt x="5817" y="10341"/>
                </a:lnTo>
                <a:lnTo>
                  <a:pt x="6362" y="11425"/>
                </a:lnTo>
                <a:lnTo>
                  <a:pt x="6608" y="12676"/>
                </a:lnTo>
                <a:lnTo>
                  <a:pt x="6714" y="14678"/>
                </a:lnTo>
                <a:lnTo>
                  <a:pt x="7891" y="10091"/>
                </a:lnTo>
                <a:lnTo>
                  <a:pt x="8172" y="8423"/>
                </a:lnTo>
                <a:lnTo>
                  <a:pt x="8454" y="7589"/>
                </a:lnTo>
                <a:lnTo>
                  <a:pt x="8770" y="6922"/>
                </a:lnTo>
                <a:lnTo>
                  <a:pt x="8717" y="8173"/>
                </a:lnTo>
                <a:lnTo>
                  <a:pt x="8366" y="10258"/>
                </a:lnTo>
                <a:lnTo>
                  <a:pt x="8594" y="9924"/>
                </a:lnTo>
                <a:lnTo>
                  <a:pt x="8928" y="9174"/>
                </a:lnTo>
                <a:lnTo>
                  <a:pt x="9174" y="9674"/>
                </a:lnTo>
                <a:lnTo>
                  <a:pt x="9332" y="11008"/>
                </a:lnTo>
                <a:lnTo>
                  <a:pt x="9245" y="12176"/>
                </a:lnTo>
                <a:lnTo>
                  <a:pt x="9561" y="12343"/>
                </a:lnTo>
                <a:lnTo>
                  <a:pt x="9825" y="13177"/>
                </a:lnTo>
                <a:lnTo>
                  <a:pt x="9930" y="14178"/>
                </a:lnTo>
                <a:lnTo>
                  <a:pt x="10159" y="13927"/>
                </a:lnTo>
                <a:lnTo>
                  <a:pt x="10299" y="14845"/>
                </a:lnTo>
                <a:lnTo>
                  <a:pt x="10510" y="16346"/>
                </a:lnTo>
                <a:lnTo>
                  <a:pt x="10686" y="16096"/>
                </a:lnTo>
                <a:lnTo>
                  <a:pt x="10580" y="14845"/>
                </a:lnTo>
                <a:lnTo>
                  <a:pt x="10510" y="13510"/>
                </a:lnTo>
                <a:lnTo>
                  <a:pt x="10369" y="13010"/>
                </a:lnTo>
                <a:lnTo>
                  <a:pt x="10211" y="12093"/>
                </a:lnTo>
                <a:lnTo>
                  <a:pt x="10299" y="10175"/>
                </a:lnTo>
                <a:lnTo>
                  <a:pt x="10176" y="8840"/>
                </a:lnTo>
                <a:lnTo>
                  <a:pt x="9860" y="8590"/>
                </a:lnTo>
                <a:lnTo>
                  <a:pt x="9948" y="7589"/>
                </a:lnTo>
                <a:lnTo>
                  <a:pt x="10159" y="6755"/>
                </a:lnTo>
                <a:lnTo>
                  <a:pt x="9614" y="6839"/>
                </a:lnTo>
                <a:lnTo>
                  <a:pt x="9860" y="6255"/>
                </a:lnTo>
                <a:lnTo>
                  <a:pt x="10317" y="5337"/>
                </a:lnTo>
                <a:lnTo>
                  <a:pt x="10088" y="5171"/>
                </a:lnTo>
                <a:lnTo>
                  <a:pt x="9491" y="5921"/>
                </a:lnTo>
                <a:lnTo>
                  <a:pt x="9209" y="5421"/>
                </a:lnTo>
                <a:lnTo>
                  <a:pt x="9403" y="4670"/>
                </a:lnTo>
                <a:lnTo>
                  <a:pt x="9825" y="4420"/>
                </a:lnTo>
                <a:lnTo>
                  <a:pt x="10176" y="4170"/>
                </a:lnTo>
                <a:lnTo>
                  <a:pt x="10545" y="3503"/>
                </a:lnTo>
                <a:lnTo>
                  <a:pt x="11160" y="3086"/>
                </a:lnTo>
                <a:lnTo>
                  <a:pt x="11600" y="3419"/>
                </a:lnTo>
                <a:lnTo>
                  <a:pt x="11881" y="4587"/>
                </a:lnTo>
                <a:lnTo>
                  <a:pt x="12162" y="5254"/>
                </a:lnTo>
                <a:lnTo>
                  <a:pt x="12373" y="4754"/>
                </a:lnTo>
                <a:lnTo>
                  <a:pt x="12672" y="5004"/>
                </a:lnTo>
                <a:lnTo>
                  <a:pt x="13023" y="6005"/>
                </a:lnTo>
                <a:lnTo>
                  <a:pt x="13322" y="7339"/>
                </a:lnTo>
                <a:lnTo>
                  <a:pt x="13586" y="9007"/>
                </a:lnTo>
                <a:lnTo>
                  <a:pt x="14007" y="9591"/>
                </a:lnTo>
                <a:lnTo>
                  <a:pt x="14341" y="10675"/>
                </a:lnTo>
                <a:lnTo>
                  <a:pt x="14552" y="11592"/>
                </a:lnTo>
                <a:lnTo>
                  <a:pt x="14869" y="12593"/>
                </a:lnTo>
                <a:lnTo>
                  <a:pt x="15220" y="12259"/>
                </a:lnTo>
                <a:lnTo>
                  <a:pt x="15449" y="11759"/>
                </a:lnTo>
                <a:lnTo>
                  <a:pt x="15888" y="11759"/>
                </a:lnTo>
                <a:lnTo>
                  <a:pt x="16117" y="10508"/>
                </a:lnTo>
                <a:lnTo>
                  <a:pt x="16310" y="10675"/>
                </a:lnTo>
                <a:lnTo>
                  <a:pt x="16450" y="10675"/>
                </a:lnTo>
                <a:lnTo>
                  <a:pt x="16626" y="11175"/>
                </a:lnTo>
                <a:lnTo>
                  <a:pt x="16820" y="11592"/>
                </a:lnTo>
                <a:lnTo>
                  <a:pt x="16960" y="10758"/>
                </a:lnTo>
                <a:lnTo>
                  <a:pt x="17118" y="10508"/>
                </a:lnTo>
                <a:lnTo>
                  <a:pt x="17241" y="10842"/>
                </a:lnTo>
                <a:lnTo>
                  <a:pt x="17382" y="10341"/>
                </a:lnTo>
                <a:lnTo>
                  <a:pt x="17663" y="11008"/>
                </a:lnTo>
                <a:lnTo>
                  <a:pt x="17839" y="12176"/>
                </a:lnTo>
                <a:lnTo>
                  <a:pt x="18015" y="12259"/>
                </a:lnTo>
                <a:lnTo>
                  <a:pt x="18138" y="12426"/>
                </a:lnTo>
                <a:lnTo>
                  <a:pt x="18296" y="12009"/>
                </a:lnTo>
                <a:lnTo>
                  <a:pt x="18419" y="11509"/>
                </a:lnTo>
                <a:lnTo>
                  <a:pt x="18524" y="11342"/>
                </a:lnTo>
                <a:lnTo>
                  <a:pt x="18683" y="10842"/>
                </a:lnTo>
                <a:lnTo>
                  <a:pt x="18876" y="10842"/>
                </a:lnTo>
                <a:lnTo>
                  <a:pt x="19052" y="11592"/>
                </a:lnTo>
                <a:lnTo>
                  <a:pt x="19315" y="12176"/>
                </a:lnTo>
                <a:lnTo>
                  <a:pt x="19544" y="11592"/>
                </a:lnTo>
                <a:lnTo>
                  <a:pt x="19667" y="11342"/>
                </a:lnTo>
                <a:lnTo>
                  <a:pt x="19825" y="11592"/>
                </a:lnTo>
                <a:lnTo>
                  <a:pt x="19948" y="11759"/>
                </a:lnTo>
                <a:lnTo>
                  <a:pt x="20106" y="12426"/>
                </a:lnTo>
                <a:lnTo>
                  <a:pt x="20282" y="12426"/>
                </a:lnTo>
                <a:lnTo>
                  <a:pt x="20493" y="12176"/>
                </a:lnTo>
                <a:lnTo>
                  <a:pt x="20739" y="11926"/>
                </a:lnTo>
                <a:lnTo>
                  <a:pt x="21038" y="11509"/>
                </a:lnTo>
                <a:lnTo>
                  <a:pt x="21248" y="11926"/>
                </a:lnTo>
                <a:lnTo>
                  <a:pt x="21372" y="12510"/>
                </a:lnTo>
                <a:lnTo>
                  <a:pt x="21459" y="13761"/>
                </a:lnTo>
                <a:lnTo>
                  <a:pt x="21530" y="15762"/>
                </a:lnTo>
                <a:lnTo>
                  <a:pt x="21600" y="18514"/>
                </a:lnTo>
                <a:lnTo>
                  <a:pt x="21600" y="11425"/>
                </a:lnTo>
                <a:lnTo>
                  <a:pt x="21565" y="10508"/>
                </a:lnTo>
                <a:lnTo>
                  <a:pt x="21512" y="9341"/>
                </a:lnTo>
                <a:lnTo>
                  <a:pt x="21407" y="8340"/>
                </a:lnTo>
                <a:lnTo>
                  <a:pt x="21178" y="7923"/>
                </a:lnTo>
                <a:lnTo>
                  <a:pt x="20862" y="7756"/>
                </a:lnTo>
                <a:lnTo>
                  <a:pt x="20598" y="7923"/>
                </a:lnTo>
                <a:lnTo>
                  <a:pt x="20317" y="7589"/>
                </a:lnTo>
                <a:lnTo>
                  <a:pt x="20036" y="8423"/>
                </a:lnTo>
                <a:lnTo>
                  <a:pt x="19755" y="8006"/>
                </a:lnTo>
                <a:lnTo>
                  <a:pt x="19509" y="7756"/>
                </a:lnTo>
                <a:lnTo>
                  <a:pt x="19315" y="7756"/>
                </a:lnTo>
                <a:lnTo>
                  <a:pt x="18823" y="8006"/>
                </a:lnTo>
                <a:lnTo>
                  <a:pt x="18559" y="8173"/>
                </a:lnTo>
                <a:lnTo>
                  <a:pt x="18278" y="7923"/>
                </a:lnTo>
                <a:lnTo>
                  <a:pt x="17997" y="8256"/>
                </a:lnTo>
                <a:lnTo>
                  <a:pt x="17646" y="7923"/>
                </a:lnTo>
                <a:lnTo>
                  <a:pt x="17505" y="7756"/>
                </a:lnTo>
                <a:lnTo>
                  <a:pt x="17241" y="7756"/>
                </a:lnTo>
                <a:lnTo>
                  <a:pt x="16978" y="7589"/>
                </a:lnTo>
                <a:lnTo>
                  <a:pt x="16784" y="8006"/>
                </a:lnTo>
                <a:lnTo>
                  <a:pt x="16626" y="7923"/>
                </a:lnTo>
                <a:lnTo>
                  <a:pt x="16275" y="7756"/>
                </a:lnTo>
                <a:lnTo>
                  <a:pt x="15976" y="8006"/>
                </a:lnTo>
                <a:lnTo>
                  <a:pt x="15712" y="8006"/>
                </a:lnTo>
                <a:lnTo>
                  <a:pt x="15396" y="7589"/>
                </a:lnTo>
                <a:lnTo>
                  <a:pt x="15132" y="8090"/>
                </a:lnTo>
                <a:lnTo>
                  <a:pt x="14921" y="7756"/>
                </a:lnTo>
                <a:lnTo>
                  <a:pt x="14728" y="8256"/>
                </a:lnTo>
                <a:lnTo>
                  <a:pt x="14517" y="8006"/>
                </a:lnTo>
                <a:lnTo>
                  <a:pt x="14271" y="7756"/>
                </a:lnTo>
                <a:lnTo>
                  <a:pt x="14131" y="7339"/>
                </a:lnTo>
                <a:lnTo>
                  <a:pt x="13797" y="5754"/>
                </a:lnTo>
                <a:lnTo>
                  <a:pt x="13428" y="4337"/>
                </a:lnTo>
                <a:lnTo>
                  <a:pt x="13094" y="3336"/>
                </a:lnTo>
                <a:lnTo>
                  <a:pt x="12777" y="2502"/>
                </a:lnTo>
                <a:lnTo>
                  <a:pt x="12303" y="1418"/>
                </a:lnTo>
                <a:lnTo>
                  <a:pt x="11811" y="667"/>
                </a:lnTo>
                <a:lnTo>
                  <a:pt x="11318" y="167"/>
                </a:lnTo>
                <a:lnTo>
                  <a:pt x="10844" y="0"/>
                </a:lnTo>
                <a:lnTo>
                  <a:pt x="10387" y="167"/>
                </a:lnTo>
                <a:lnTo>
                  <a:pt x="9842" y="667"/>
                </a:lnTo>
                <a:lnTo>
                  <a:pt x="9280" y="1418"/>
                </a:lnTo>
                <a:lnTo>
                  <a:pt x="8788" y="2419"/>
                </a:lnTo>
                <a:lnTo>
                  <a:pt x="8331" y="3753"/>
                </a:lnTo>
                <a:lnTo>
                  <a:pt x="7944" y="5254"/>
                </a:lnTo>
                <a:lnTo>
                  <a:pt x="7487" y="7256"/>
                </a:lnTo>
                <a:lnTo>
                  <a:pt x="7013" y="7923"/>
                </a:lnTo>
                <a:lnTo>
                  <a:pt x="6608" y="8256"/>
                </a:lnTo>
                <a:lnTo>
                  <a:pt x="6186" y="8423"/>
                </a:lnTo>
                <a:lnTo>
                  <a:pt x="5765" y="8090"/>
                </a:lnTo>
                <a:lnTo>
                  <a:pt x="4376" y="8090"/>
                </a:lnTo>
                <a:lnTo>
                  <a:pt x="4060" y="8006"/>
                </a:lnTo>
                <a:lnTo>
                  <a:pt x="3164" y="8256"/>
                </a:lnTo>
                <a:lnTo>
                  <a:pt x="2601" y="8090"/>
                </a:lnTo>
                <a:lnTo>
                  <a:pt x="1916" y="7756"/>
                </a:lnTo>
                <a:lnTo>
                  <a:pt x="1072" y="7923"/>
                </a:lnTo>
                <a:lnTo>
                  <a:pt x="562" y="7923"/>
                </a:lnTo>
                <a:lnTo>
                  <a:pt x="334" y="8006"/>
                </a:lnTo>
                <a:lnTo>
                  <a:pt x="176" y="8423"/>
                </a:lnTo>
                <a:lnTo>
                  <a:pt x="35" y="9424"/>
                </a:lnTo>
                <a:lnTo>
                  <a:pt x="0" y="11008"/>
                </a:lnTo>
                <a:lnTo>
                  <a:pt x="0" y="14595"/>
                </a:lnTo>
              </a:path>
            </a:pathLst>
          </a:custGeom>
          <a:solidFill>
            <a:schemeClr val="accent3">
              <a:lumOff val="44000"/>
            </a:schemeClr>
          </a:solidFill>
          <a:ln w="12700">
            <a:miter lim="400000"/>
          </a:ln>
        </p:spPr>
        <p:txBody>
          <a:bodyPr lIns="45719" rIns="45719"/>
          <a:lstStyle/>
          <a:p>
            <a:pPr>
              <a:defRPr>
                <a:solidFill>
                  <a:srgbClr val="FFFFCC"/>
                </a:solidFill>
              </a:defRPr>
            </a:pPr>
            <a:endParaRPr/>
          </a:p>
        </p:txBody>
      </p:sp>
      <p:sp>
        <p:nvSpPr>
          <p:cNvPr id="2855" name="Freeform 14"/>
          <p:cNvSpPr/>
          <p:nvPr/>
        </p:nvSpPr>
        <p:spPr>
          <a:xfrm>
            <a:off x="4191000" y="234949"/>
            <a:ext cx="88901" cy="398464"/>
          </a:xfrm>
          <a:custGeom>
            <a:avLst/>
            <a:gdLst/>
            <a:ahLst/>
            <a:cxnLst>
              <a:cxn ang="0">
                <a:pos x="wd2" y="hd2"/>
              </a:cxn>
              <a:cxn ang="5400000">
                <a:pos x="wd2" y="hd2"/>
              </a:cxn>
              <a:cxn ang="10800000">
                <a:pos x="wd2" y="hd2"/>
              </a:cxn>
              <a:cxn ang="16200000">
                <a:pos x="wd2" y="hd2"/>
              </a:cxn>
            </a:cxnLst>
            <a:rect l="0" t="0" r="r" b="b"/>
            <a:pathLst>
              <a:path w="21600" h="21600" extrusionOk="0">
                <a:moveTo>
                  <a:pt x="5014" y="516"/>
                </a:moveTo>
                <a:lnTo>
                  <a:pt x="6557" y="2151"/>
                </a:lnTo>
                <a:lnTo>
                  <a:pt x="5014" y="2926"/>
                </a:lnTo>
                <a:lnTo>
                  <a:pt x="2314" y="5335"/>
                </a:lnTo>
                <a:lnTo>
                  <a:pt x="386" y="7401"/>
                </a:lnTo>
                <a:lnTo>
                  <a:pt x="0" y="9294"/>
                </a:lnTo>
                <a:lnTo>
                  <a:pt x="1929" y="11618"/>
                </a:lnTo>
                <a:lnTo>
                  <a:pt x="3086" y="13769"/>
                </a:lnTo>
                <a:lnTo>
                  <a:pt x="5014" y="15834"/>
                </a:lnTo>
                <a:lnTo>
                  <a:pt x="10414" y="17211"/>
                </a:lnTo>
                <a:lnTo>
                  <a:pt x="12343" y="18674"/>
                </a:lnTo>
                <a:lnTo>
                  <a:pt x="17357" y="20137"/>
                </a:lnTo>
                <a:lnTo>
                  <a:pt x="21600" y="21600"/>
                </a:lnTo>
                <a:lnTo>
                  <a:pt x="19671" y="20223"/>
                </a:lnTo>
                <a:lnTo>
                  <a:pt x="15429" y="18588"/>
                </a:lnTo>
                <a:lnTo>
                  <a:pt x="16586" y="16867"/>
                </a:lnTo>
                <a:lnTo>
                  <a:pt x="10800" y="14629"/>
                </a:lnTo>
                <a:lnTo>
                  <a:pt x="5786" y="12048"/>
                </a:lnTo>
                <a:lnTo>
                  <a:pt x="4629" y="8089"/>
                </a:lnTo>
                <a:lnTo>
                  <a:pt x="6557" y="5508"/>
                </a:lnTo>
                <a:lnTo>
                  <a:pt x="9643" y="2926"/>
                </a:lnTo>
                <a:lnTo>
                  <a:pt x="10414" y="1033"/>
                </a:lnTo>
                <a:lnTo>
                  <a:pt x="5786" y="0"/>
                </a:lnTo>
                <a:lnTo>
                  <a:pt x="5014" y="516"/>
                </a:lnTo>
              </a:path>
            </a:pathLst>
          </a:custGeom>
          <a:solidFill>
            <a:schemeClr val="accent3">
              <a:lumOff val="44000"/>
            </a:schemeClr>
          </a:solidFill>
          <a:ln w="12700">
            <a:miter lim="400000"/>
          </a:ln>
        </p:spPr>
        <p:txBody>
          <a:bodyPr lIns="45719" rIns="45719"/>
          <a:lstStyle/>
          <a:p>
            <a:pPr>
              <a:defRPr>
                <a:solidFill>
                  <a:srgbClr val="FFFFCC"/>
                </a:solidFill>
              </a:defRPr>
            </a:pPr>
            <a:endParaRPr/>
          </a:p>
        </p:txBody>
      </p:sp>
      <p:grpSp>
        <p:nvGrpSpPr>
          <p:cNvPr id="2861" name="Group 15"/>
          <p:cNvGrpSpPr/>
          <p:nvPr/>
        </p:nvGrpSpPr>
        <p:grpSpPr>
          <a:xfrm>
            <a:off x="63500" y="153987"/>
            <a:ext cx="3433763" cy="519114"/>
            <a:chOff x="0" y="0"/>
            <a:chExt cx="3433762" cy="519112"/>
          </a:xfrm>
        </p:grpSpPr>
        <p:sp>
          <p:nvSpPr>
            <p:cNvPr id="2856" name="Freeform 16"/>
            <p:cNvSpPr/>
            <p:nvPr/>
          </p:nvSpPr>
          <p:spPr>
            <a:xfrm>
              <a:off x="0" y="0"/>
              <a:ext cx="3433763" cy="422276"/>
            </a:xfrm>
            <a:custGeom>
              <a:avLst/>
              <a:gdLst/>
              <a:ahLst/>
              <a:cxnLst>
                <a:cxn ang="0">
                  <a:pos x="wd2" y="hd2"/>
                </a:cxn>
                <a:cxn ang="5400000">
                  <a:pos x="wd2" y="hd2"/>
                </a:cxn>
                <a:cxn ang="10800000">
                  <a:pos x="wd2" y="hd2"/>
                </a:cxn>
                <a:cxn ang="16200000">
                  <a:pos x="wd2" y="hd2"/>
                </a:cxn>
              </a:cxnLst>
              <a:rect l="0" t="0" r="r" b="b"/>
              <a:pathLst>
                <a:path w="21600" h="21600" extrusionOk="0">
                  <a:moveTo>
                    <a:pt x="290" y="244"/>
                  </a:moveTo>
                  <a:lnTo>
                    <a:pt x="459" y="0"/>
                  </a:lnTo>
                  <a:lnTo>
                    <a:pt x="20931" y="0"/>
                  </a:lnTo>
                  <a:lnTo>
                    <a:pt x="21171" y="162"/>
                  </a:lnTo>
                  <a:lnTo>
                    <a:pt x="21340" y="731"/>
                  </a:lnTo>
                  <a:lnTo>
                    <a:pt x="21490" y="2111"/>
                  </a:lnTo>
                  <a:lnTo>
                    <a:pt x="21570" y="3735"/>
                  </a:lnTo>
                  <a:lnTo>
                    <a:pt x="21600" y="5603"/>
                  </a:lnTo>
                  <a:lnTo>
                    <a:pt x="21600" y="21600"/>
                  </a:lnTo>
                  <a:lnTo>
                    <a:pt x="0" y="21600"/>
                  </a:lnTo>
                  <a:lnTo>
                    <a:pt x="0" y="6659"/>
                  </a:lnTo>
                  <a:lnTo>
                    <a:pt x="10" y="4466"/>
                  </a:lnTo>
                  <a:lnTo>
                    <a:pt x="90" y="2355"/>
                  </a:lnTo>
                  <a:lnTo>
                    <a:pt x="160" y="1218"/>
                  </a:lnTo>
                  <a:lnTo>
                    <a:pt x="290" y="244"/>
                  </a:lnTo>
                </a:path>
              </a:pathLst>
            </a:custGeom>
            <a:gradFill flip="none" rotWithShape="1">
              <a:gsLst>
                <a:gs pos="0">
                  <a:srgbClr val="00CCFF"/>
                </a:gs>
                <a:gs pos="100000">
                  <a:schemeClr val="accent3">
                    <a:lumOff val="44000"/>
                  </a:schemeClr>
                </a:gs>
              </a:gsLst>
              <a:lin ang="5400000" scaled="0"/>
            </a:gra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857" name="Freeform 17"/>
            <p:cNvSpPr/>
            <p:nvPr/>
          </p:nvSpPr>
          <p:spPr>
            <a:xfrm>
              <a:off x="0" y="271462"/>
              <a:ext cx="3433763" cy="180976"/>
            </a:xfrm>
            <a:custGeom>
              <a:avLst/>
              <a:gdLst/>
              <a:ahLst/>
              <a:cxnLst>
                <a:cxn ang="0">
                  <a:pos x="wd2" y="hd2"/>
                </a:cxn>
                <a:cxn ang="5400000">
                  <a:pos x="wd2" y="hd2"/>
                </a:cxn>
                <a:cxn ang="10800000">
                  <a:pos x="wd2" y="hd2"/>
                </a:cxn>
                <a:cxn ang="16200000">
                  <a:pos x="wd2" y="hd2"/>
                </a:cxn>
              </a:cxnLst>
              <a:rect l="0" t="0" r="r" b="b"/>
              <a:pathLst>
                <a:path w="21600" h="21600" extrusionOk="0">
                  <a:moveTo>
                    <a:pt x="749" y="6632"/>
                  </a:moveTo>
                  <a:lnTo>
                    <a:pt x="1049" y="7389"/>
                  </a:lnTo>
                  <a:lnTo>
                    <a:pt x="1378" y="6632"/>
                  </a:lnTo>
                  <a:lnTo>
                    <a:pt x="1698" y="7389"/>
                  </a:lnTo>
                  <a:lnTo>
                    <a:pt x="1947" y="9474"/>
                  </a:lnTo>
                  <a:lnTo>
                    <a:pt x="2207" y="10989"/>
                  </a:lnTo>
                  <a:lnTo>
                    <a:pt x="2656" y="9663"/>
                  </a:lnTo>
                  <a:lnTo>
                    <a:pt x="3046" y="8905"/>
                  </a:lnTo>
                  <a:lnTo>
                    <a:pt x="3595" y="8905"/>
                  </a:lnTo>
                  <a:lnTo>
                    <a:pt x="3994" y="7768"/>
                  </a:lnTo>
                  <a:lnTo>
                    <a:pt x="4344" y="8905"/>
                  </a:lnTo>
                  <a:lnTo>
                    <a:pt x="4654" y="10042"/>
                  </a:lnTo>
                  <a:lnTo>
                    <a:pt x="4933" y="10421"/>
                  </a:lnTo>
                  <a:lnTo>
                    <a:pt x="5373" y="8905"/>
                  </a:lnTo>
                  <a:lnTo>
                    <a:pt x="5852" y="8905"/>
                  </a:lnTo>
                  <a:lnTo>
                    <a:pt x="6531" y="9474"/>
                  </a:lnTo>
                  <a:lnTo>
                    <a:pt x="6821" y="11558"/>
                  </a:lnTo>
                  <a:lnTo>
                    <a:pt x="7270" y="10989"/>
                  </a:lnTo>
                  <a:lnTo>
                    <a:pt x="7719" y="7768"/>
                  </a:lnTo>
                  <a:lnTo>
                    <a:pt x="8139" y="6632"/>
                  </a:lnTo>
                  <a:lnTo>
                    <a:pt x="8428" y="7768"/>
                  </a:lnTo>
                  <a:lnTo>
                    <a:pt x="8788" y="10611"/>
                  </a:lnTo>
                  <a:lnTo>
                    <a:pt x="9197" y="11747"/>
                  </a:lnTo>
                  <a:lnTo>
                    <a:pt x="9667" y="9853"/>
                  </a:lnTo>
                  <a:lnTo>
                    <a:pt x="9876" y="9284"/>
                  </a:lnTo>
                  <a:lnTo>
                    <a:pt x="10116" y="10611"/>
                  </a:lnTo>
                  <a:lnTo>
                    <a:pt x="10306" y="8905"/>
                  </a:lnTo>
                  <a:lnTo>
                    <a:pt x="10515" y="6632"/>
                  </a:lnTo>
                  <a:lnTo>
                    <a:pt x="10765" y="4547"/>
                  </a:lnTo>
                  <a:lnTo>
                    <a:pt x="11035" y="3979"/>
                  </a:lnTo>
                  <a:lnTo>
                    <a:pt x="11344" y="4547"/>
                  </a:lnTo>
                  <a:lnTo>
                    <a:pt x="11654" y="3600"/>
                  </a:lnTo>
                  <a:lnTo>
                    <a:pt x="11963" y="2463"/>
                  </a:lnTo>
                  <a:lnTo>
                    <a:pt x="12163" y="2463"/>
                  </a:lnTo>
                  <a:lnTo>
                    <a:pt x="12353" y="2842"/>
                  </a:lnTo>
                  <a:lnTo>
                    <a:pt x="12632" y="5495"/>
                  </a:lnTo>
                  <a:lnTo>
                    <a:pt x="12912" y="5116"/>
                  </a:lnTo>
                  <a:lnTo>
                    <a:pt x="13142" y="7768"/>
                  </a:lnTo>
                  <a:lnTo>
                    <a:pt x="13591" y="7768"/>
                  </a:lnTo>
                  <a:lnTo>
                    <a:pt x="13971" y="6253"/>
                  </a:lnTo>
                  <a:lnTo>
                    <a:pt x="14150" y="8337"/>
                  </a:lnTo>
                  <a:lnTo>
                    <a:pt x="14340" y="10421"/>
                  </a:lnTo>
                  <a:lnTo>
                    <a:pt x="14600" y="9853"/>
                  </a:lnTo>
                  <a:lnTo>
                    <a:pt x="14909" y="10989"/>
                  </a:lnTo>
                  <a:lnTo>
                    <a:pt x="15239" y="9853"/>
                  </a:lnTo>
                  <a:lnTo>
                    <a:pt x="15868" y="10989"/>
                  </a:lnTo>
                  <a:lnTo>
                    <a:pt x="16138" y="12126"/>
                  </a:lnTo>
                  <a:lnTo>
                    <a:pt x="16447" y="9284"/>
                  </a:lnTo>
                  <a:lnTo>
                    <a:pt x="16647" y="9095"/>
                  </a:lnTo>
                  <a:lnTo>
                    <a:pt x="16887" y="10042"/>
                  </a:lnTo>
                  <a:lnTo>
                    <a:pt x="17116" y="9663"/>
                  </a:lnTo>
                  <a:lnTo>
                    <a:pt x="17406" y="6632"/>
                  </a:lnTo>
                  <a:lnTo>
                    <a:pt x="17905" y="5874"/>
                  </a:lnTo>
                  <a:lnTo>
                    <a:pt x="18145" y="6253"/>
                  </a:lnTo>
                  <a:lnTo>
                    <a:pt x="18394" y="6253"/>
                  </a:lnTo>
                  <a:lnTo>
                    <a:pt x="18754" y="2463"/>
                  </a:lnTo>
                  <a:lnTo>
                    <a:pt x="18964" y="1137"/>
                  </a:lnTo>
                  <a:lnTo>
                    <a:pt x="19233" y="1705"/>
                  </a:lnTo>
                  <a:lnTo>
                    <a:pt x="19543" y="5495"/>
                  </a:lnTo>
                  <a:lnTo>
                    <a:pt x="19852" y="3221"/>
                  </a:lnTo>
                  <a:lnTo>
                    <a:pt x="20142" y="0"/>
                  </a:lnTo>
                  <a:lnTo>
                    <a:pt x="20392" y="189"/>
                  </a:lnTo>
                  <a:lnTo>
                    <a:pt x="20681" y="6632"/>
                  </a:lnTo>
                  <a:lnTo>
                    <a:pt x="20901" y="5495"/>
                  </a:lnTo>
                  <a:lnTo>
                    <a:pt x="21221" y="2842"/>
                  </a:lnTo>
                  <a:lnTo>
                    <a:pt x="21470" y="2653"/>
                  </a:lnTo>
                  <a:lnTo>
                    <a:pt x="21600" y="4926"/>
                  </a:lnTo>
                  <a:lnTo>
                    <a:pt x="21600" y="21600"/>
                  </a:lnTo>
                  <a:lnTo>
                    <a:pt x="9077" y="16863"/>
                  </a:lnTo>
                  <a:lnTo>
                    <a:pt x="8918" y="17432"/>
                  </a:lnTo>
                  <a:lnTo>
                    <a:pt x="0" y="15537"/>
                  </a:lnTo>
                  <a:lnTo>
                    <a:pt x="0" y="3411"/>
                  </a:lnTo>
                  <a:lnTo>
                    <a:pt x="130" y="5116"/>
                  </a:lnTo>
                  <a:lnTo>
                    <a:pt x="320" y="5874"/>
                  </a:lnTo>
                  <a:lnTo>
                    <a:pt x="559" y="6063"/>
                  </a:lnTo>
                  <a:lnTo>
                    <a:pt x="749" y="6632"/>
                  </a:lnTo>
                </a:path>
              </a:pathLst>
            </a:custGeom>
            <a:solidFill>
              <a:srgbClr val="003300"/>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858" name="Freeform 18"/>
            <p:cNvSpPr/>
            <p:nvPr/>
          </p:nvSpPr>
          <p:spPr>
            <a:xfrm>
              <a:off x="0" y="333375"/>
              <a:ext cx="3433763" cy="185738"/>
            </a:xfrm>
            <a:custGeom>
              <a:avLst/>
              <a:gdLst/>
              <a:ahLst/>
              <a:cxnLst>
                <a:cxn ang="0">
                  <a:pos x="wd2" y="hd2"/>
                </a:cxn>
                <a:cxn ang="5400000">
                  <a:pos x="wd2" y="hd2"/>
                </a:cxn>
                <a:cxn ang="10800000">
                  <a:pos x="wd2" y="hd2"/>
                </a:cxn>
                <a:cxn ang="16200000">
                  <a:pos x="wd2" y="hd2"/>
                </a:cxn>
              </a:cxnLst>
              <a:rect l="0" t="0" r="r" b="b"/>
              <a:pathLst>
                <a:path w="21600" h="21600" extrusionOk="0">
                  <a:moveTo>
                    <a:pt x="290" y="21046"/>
                  </a:moveTo>
                  <a:lnTo>
                    <a:pt x="459" y="21415"/>
                  </a:lnTo>
                  <a:lnTo>
                    <a:pt x="659" y="21600"/>
                  </a:lnTo>
                  <a:lnTo>
                    <a:pt x="20931" y="21600"/>
                  </a:lnTo>
                  <a:lnTo>
                    <a:pt x="21171" y="21231"/>
                  </a:lnTo>
                  <a:lnTo>
                    <a:pt x="21340" y="20862"/>
                  </a:lnTo>
                  <a:lnTo>
                    <a:pt x="21490" y="19569"/>
                  </a:lnTo>
                  <a:lnTo>
                    <a:pt x="21570" y="18092"/>
                  </a:lnTo>
                  <a:lnTo>
                    <a:pt x="21600" y="16615"/>
                  </a:lnTo>
                  <a:lnTo>
                    <a:pt x="21600" y="2400"/>
                  </a:lnTo>
                  <a:lnTo>
                    <a:pt x="21410" y="0"/>
                  </a:lnTo>
                  <a:lnTo>
                    <a:pt x="21310" y="738"/>
                  </a:lnTo>
                  <a:lnTo>
                    <a:pt x="21221" y="3138"/>
                  </a:lnTo>
                  <a:lnTo>
                    <a:pt x="21151" y="5908"/>
                  </a:lnTo>
                  <a:lnTo>
                    <a:pt x="21061" y="5723"/>
                  </a:lnTo>
                  <a:lnTo>
                    <a:pt x="20941" y="5354"/>
                  </a:lnTo>
                  <a:lnTo>
                    <a:pt x="20681" y="4062"/>
                  </a:lnTo>
                  <a:lnTo>
                    <a:pt x="20512" y="2954"/>
                  </a:lnTo>
                  <a:lnTo>
                    <a:pt x="20242" y="2400"/>
                  </a:lnTo>
                  <a:lnTo>
                    <a:pt x="19952" y="3692"/>
                  </a:lnTo>
                  <a:lnTo>
                    <a:pt x="19673" y="5723"/>
                  </a:lnTo>
                  <a:lnTo>
                    <a:pt x="19483" y="4246"/>
                  </a:lnTo>
                  <a:lnTo>
                    <a:pt x="19313" y="4062"/>
                  </a:lnTo>
                  <a:lnTo>
                    <a:pt x="19074" y="2954"/>
                  </a:lnTo>
                  <a:lnTo>
                    <a:pt x="18824" y="3323"/>
                  </a:lnTo>
                  <a:lnTo>
                    <a:pt x="18654" y="4615"/>
                  </a:lnTo>
                  <a:lnTo>
                    <a:pt x="18584" y="6462"/>
                  </a:lnTo>
                  <a:lnTo>
                    <a:pt x="18384" y="5723"/>
                  </a:lnTo>
                  <a:lnTo>
                    <a:pt x="18105" y="5723"/>
                  </a:lnTo>
                  <a:lnTo>
                    <a:pt x="17735" y="4800"/>
                  </a:lnTo>
                  <a:lnTo>
                    <a:pt x="17416" y="6462"/>
                  </a:lnTo>
                  <a:lnTo>
                    <a:pt x="17136" y="4062"/>
                  </a:lnTo>
                  <a:lnTo>
                    <a:pt x="16767" y="5723"/>
                  </a:lnTo>
                  <a:lnTo>
                    <a:pt x="16417" y="9415"/>
                  </a:lnTo>
                  <a:lnTo>
                    <a:pt x="16118" y="8123"/>
                  </a:lnTo>
                  <a:lnTo>
                    <a:pt x="15868" y="6646"/>
                  </a:lnTo>
                  <a:lnTo>
                    <a:pt x="15578" y="5908"/>
                  </a:lnTo>
                  <a:lnTo>
                    <a:pt x="15219" y="6462"/>
                  </a:lnTo>
                  <a:lnTo>
                    <a:pt x="14650" y="7569"/>
                  </a:lnTo>
                  <a:lnTo>
                    <a:pt x="14150" y="6277"/>
                  </a:lnTo>
                  <a:lnTo>
                    <a:pt x="13931" y="7015"/>
                  </a:lnTo>
                  <a:lnTo>
                    <a:pt x="13651" y="5723"/>
                  </a:lnTo>
                  <a:lnTo>
                    <a:pt x="13461" y="4246"/>
                  </a:lnTo>
                  <a:lnTo>
                    <a:pt x="13252" y="4062"/>
                  </a:lnTo>
                  <a:lnTo>
                    <a:pt x="12852" y="4800"/>
                  </a:lnTo>
                  <a:lnTo>
                    <a:pt x="12353" y="7569"/>
                  </a:lnTo>
                  <a:lnTo>
                    <a:pt x="11923" y="5169"/>
                  </a:lnTo>
                  <a:lnTo>
                    <a:pt x="11574" y="5723"/>
                  </a:lnTo>
                  <a:lnTo>
                    <a:pt x="11234" y="8862"/>
                  </a:lnTo>
                  <a:lnTo>
                    <a:pt x="10635" y="6646"/>
                  </a:lnTo>
                  <a:lnTo>
                    <a:pt x="10176" y="7754"/>
                  </a:lnTo>
                  <a:lnTo>
                    <a:pt x="9866" y="6646"/>
                  </a:lnTo>
                  <a:lnTo>
                    <a:pt x="9417" y="7200"/>
                  </a:lnTo>
                  <a:lnTo>
                    <a:pt x="8958" y="8862"/>
                  </a:lnTo>
                  <a:lnTo>
                    <a:pt x="8648" y="8308"/>
                  </a:lnTo>
                  <a:lnTo>
                    <a:pt x="7999" y="7754"/>
                  </a:lnTo>
                  <a:lnTo>
                    <a:pt x="7589" y="8862"/>
                  </a:lnTo>
                  <a:lnTo>
                    <a:pt x="6910" y="8123"/>
                  </a:lnTo>
                  <a:lnTo>
                    <a:pt x="6351" y="7200"/>
                  </a:lnTo>
                  <a:lnTo>
                    <a:pt x="5742" y="5723"/>
                  </a:lnTo>
                  <a:lnTo>
                    <a:pt x="5173" y="7200"/>
                  </a:lnTo>
                  <a:lnTo>
                    <a:pt x="4534" y="4062"/>
                  </a:lnTo>
                  <a:lnTo>
                    <a:pt x="4034" y="4062"/>
                  </a:lnTo>
                  <a:lnTo>
                    <a:pt x="3705" y="6092"/>
                  </a:lnTo>
                  <a:lnTo>
                    <a:pt x="3485" y="4431"/>
                  </a:lnTo>
                  <a:lnTo>
                    <a:pt x="3216" y="5354"/>
                  </a:lnTo>
                  <a:lnTo>
                    <a:pt x="2866" y="5723"/>
                  </a:lnTo>
                  <a:lnTo>
                    <a:pt x="2517" y="6277"/>
                  </a:lnTo>
                  <a:lnTo>
                    <a:pt x="2107" y="7569"/>
                  </a:lnTo>
                  <a:lnTo>
                    <a:pt x="1758" y="6092"/>
                  </a:lnTo>
                  <a:lnTo>
                    <a:pt x="1428" y="6831"/>
                  </a:lnTo>
                  <a:lnTo>
                    <a:pt x="989" y="7385"/>
                  </a:lnTo>
                  <a:lnTo>
                    <a:pt x="709" y="6831"/>
                  </a:lnTo>
                  <a:lnTo>
                    <a:pt x="200" y="6462"/>
                  </a:lnTo>
                  <a:lnTo>
                    <a:pt x="0" y="8123"/>
                  </a:lnTo>
                  <a:lnTo>
                    <a:pt x="20" y="12738"/>
                  </a:lnTo>
                  <a:lnTo>
                    <a:pt x="50" y="16800"/>
                  </a:lnTo>
                  <a:lnTo>
                    <a:pt x="160" y="20308"/>
                  </a:lnTo>
                  <a:lnTo>
                    <a:pt x="290" y="21046"/>
                  </a:lnTo>
                </a:path>
              </a:pathLst>
            </a:custGeom>
            <a:gradFill flip="none" rotWithShape="1">
              <a:gsLst>
                <a:gs pos="0">
                  <a:srgbClr val="CC6600"/>
                </a:gs>
                <a:gs pos="100000">
                  <a:srgbClr val="000000"/>
                </a:gs>
              </a:gsLst>
              <a:lin ang="5400000" scaled="0"/>
            </a:gra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859" name="Freeform 19"/>
            <p:cNvSpPr/>
            <p:nvPr/>
          </p:nvSpPr>
          <p:spPr>
            <a:xfrm>
              <a:off x="19050" y="11112"/>
              <a:ext cx="3379788" cy="241301"/>
            </a:xfrm>
            <a:custGeom>
              <a:avLst/>
              <a:gdLst/>
              <a:ahLst/>
              <a:cxnLst>
                <a:cxn ang="0">
                  <a:pos x="wd2" y="hd2"/>
                </a:cxn>
                <a:cxn ang="5400000">
                  <a:pos x="wd2" y="hd2"/>
                </a:cxn>
                <a:cxn ang="10800000">
                  <a:pos x="wd2" y="hd2"/>
                </a:cxn>
                <a:cxn ang="16200000">
                  <a:pos x="wd2" y="hd2"/>
                </a:cxn>
              </a:cxnLst>
              <a:rect l="0" t="0" r="r" b="b"/>
              <a:pathLst>
                <a:path w="21600" h="21600" extrusionOk="0">
                  <a:moveTo>
                    <a:pt x="0" y="10516"/>
                  </a:moveTo>
                  <a:lnTo>
                    <a:pt x="0" y="21600"/>
                  </a:lnTo>
                  <a:lnTo>
                    <a:pt x="51" y="17337"/>
                  </a:lnTo>
                  <a:lnTo>
                    <a:pt x="71" y="13926"/>
                  </a:lnTo>
                  <a:lnTo>
                    <a:pt x="91" y="7816"/>
                  </a:lnTo>
                  <a:lnTo>
                    <a:pt x="152" y="4832"/>
                  </a:lnTo>
                  <a:lnTo>
                    <a:pt x="284" y="3837"/>
                  </a:lnTo>
                  <a:lnTo>
                    <a:pt x="609" y="3126"/>
                  </a:lnTo>
                  <a:lnTo>
                    <a:pt x="1025" y="3411"/>
                  </a:lnTo>
                  <a:lnTo>
                    <a:pt x="2029" y="3411"/>
                  </a:lnTo>
                  <a:lnTo>
                    <a:pt x="2465" y="3979"/>
                  </a:lnTo>
                  <a:lnTo>
                    <a:pt x="3105" y="3411"/>
                  </a:lnTo>
                  <a:lnTo>
                    <a:pt x="3835" y="3695"/>
                  </a:lnTo>
                  <a:lnTo>
                    <a:pt x="4373" y="3553"/>
                  </a:lnTo>
                  <a:lnTo>
                    <a:pt x="5448" y="3979"/>
                  </a:lnTo>
                  <a:lnTo>
                    <a:pt x="5824" y="3837"/>
                  </a:lnTo>
                  <a:lnTo>
                    <a:pt x="6544" y="3411"/>
                  </a:lnTo>
                  <a:lnTo>
                    <a:pt x="6787" y="4121"/>
                  </a:lnTo>
                  <a:lnTo>
                    <a:pt x="7457" y="3411"/>
                  </a:lnTo>
                  <a:lnTo>
                    <a:pt x="8482" y="3837"/>
                  </a:lnTo>
                  <a:lnTo>
                    <a:pt x="8827" y="4405"/>
                  </a:lnTo>
                  <a:lnTo>
                    <a:pt x="9364" y="3979"/>
                  </a:lnTo>
                  <a:lnTo>
                    <a:pt x="9821" y="4689"/>
                  </a:lnTo>
                  <a:lnTo>
                    <a:pt x="10206" y="4689"/>
                  </a:lnTo>
                  <a:lnTo>
                    <a:pt x="10957" y="3979"/>
                  </a:lnTo>
                  <a:lnTo>
                    <a:pt x="11667" y="4405"/>
                  </a:lnTo>
                  <a:lnTo>
                    <a:pt x="12296" y="5400"/>
                  </a:lnTo>
                  <a:lnTo>
                    <a:pt x="12499" y="5542"/>
                  </a:lnTo>
                  <a:lnTo>
                    <a:pt x="13352" y="4974"/>
                  </a:lnTo>
                  <a:lnTo>
                    <a:pt x="14153" y="4547"/>
                  </a:lnTo>
                  <a:lnTo>
                    <a:pt x="14346" y="4263"/>
                  </a:lnTo>
                  <a:lnTo>
                    <a:pt x="14650" y="4405"/>
                  </a:lnTo>
                  <a:lnTo>
                    <a:pt x="15482" y="4832"/>
                  </a:lnTo>
                  <a:lnTo>
                    <a:pt x="16121" y="4121"/>
                  </a:lnTo>
                  <a:lnTo>
                    <a:pt x="16446" y="4263"/>
                  </a:lnTo>
                  <a:lnTo>
                    <a:pt x="16963" y="4405"/>
                  </a:lnTo>
                  <a:lnTo>
                    <a:pt x="17390" y="3837"/>
                  </a:lnTo>
                  <a:lnTo>
                    <a:pt x="17684" y="3411"/>
                  </a:lnTo>
                  <a:lnTo>
                    <a:pt x="18069" y="4263"/>
                  </a:lnTo>
                  <a:lnTo>
                    <a:pt x="18881" y="4547"/>
                  </a:lnTo>
                  <a:lnTo>
                    <a:pt x="19419" y="3411"/>
                  </a:lnTo>
                  <a:lnTo>
                    <a:pt x="20200" y="4405"/>
                  </a:lnTo>
                  <a:lnTo>
                    <a:pt x="21052" y="4405"/>
                  </a:lnTo>
                  <a:lnTo>
                    <a:pt x="21245" y="6253"/>
                  </a:lnTo>
                  <a:lnTo>
                    <a:pt x="21367" y="7247"/>
                  </a:lnTo>
                  <a:lnTo>
                    <a:pt x="21458" y="9095"/>
                  </a:lnTo>
                  <a:lnTo>
                    <a:pt x="21529" y="12363"/>
                  </a:lnTo>
                  <a:lnTo>
                    <a:pt x="21600" y="16626"/>
                  </a:lnTo>
                  <a:lnTo>
                    <a:pt x="21600" y="5542"/>
                  </a:lnTo>
                  <a:lnTo>
                    <a:pt x="21559" y="3979"/>
                  </a:lnTo>
                  <a:lnTo>
                    <a:pt x="21509" y="2132"/>
                  </a:lnTo>
                  <a:lnTo>
                    <a:pt x="21204" y="995"/>
                  </a:lnTo>
                  <a:lnTo>
                    <a:pt x="20027" y="711"/>
                  </a:lnTo>
                  <a:lnTo>
                    <a:pt x="19753" y="142"/>
                  </a:lnTo>
                  <a:lnTo>
                    <a:pt x="18830" y="142"/>
                  </a:lnTo>
                  <a:lnTo>
                    <a:pt x="18556" y="426"/>
                  </a:lnTo>
                  <a:lnTo>
                    <a:pt x="17998" y="426"/>
                  </a:lnTo>
                  <a:lnTo>
                    <a:pt x="17582" y="284"/>
                  </a:lnTo>
                  <a:lnTo>
                    <a:pt x="16821" y="995"/>
                  </a:lnTo>
                  <a:lnTo>
                    <a:pt x="15239" y="426"/>
                  </a:lnTo>
                  <a:lnTo>
                    <a:pt x="14742" y="711"/>
                  </a:lnTo>
                  <a:lnTo>
                    <a:pt x="13869" y="1279"/>
                  </a:lnTo>
                  <a:lnTo>
                    <a:pt x="13311" y="853"/>
                  </a:lnTo>
                  <a:lnTo>
                    <a:pt x="12753" y="711"/>
                  </a:lnTo>
                  <a:lnTo>
                    <a:pt x="12296" y="711"/>
                  </a:lnTo>
                  <a:lnTo>
                    <a:pt x="11809" y="1137"/>
                  </a:lnTo>
                  <a:lnTo>
                    <a:pt x="11515" y="568"/>
                  </a:lnTo>
                  <a:lnTo>
                    <a:pt x="10460" y="711"/>
                  </a:lnTo>
                  <a:lnTo>
                    <a:pt x="10146" y="711"/>
                  </a:lnTo>
                  <a:lnTo>
                    <a:pt x="9588" y="568"/>
                  </a:lnTo>
                  <a:lnTo>
                    <a:pt x="8492" y="853"/>
                  </a:lnTo>
                  <a:lnTo>
                    <a:pt x="7518" y="568"/>
                  </a:lnTo>
                  <a:lnTo>
                    <a:pt x="6615" y="568"/>
                  </a:lnTo>
                  <a:lnTo>
                    <a:pt x="6189" y="711"/>
                  </a:lnTo>
                  <a:lnTo>
                    <a:pt x="5773" y="284"/>
                  </a:lnTo>
                  <a:lnTo>
                    <a:pt x="4373" y="284"/>
                  </a:lnTo>
                  <a:lnTo>
                    <a:pt x="3165" y="568"/>
                  </a:lnTo>
                  <a:lnTo>
                    <a:pt x="2597" y="284"/>
                  </a:lnTo>
                  <a:lnTo>
                    <a:pt x="1928" y="568"/>
                  </a:lnTo>
                  <a:lnTo>
                    <a:pt x="1086" y="0"/>
                  </a:lnTo>
                  <a:lnTo>
                    <a:pt x="568" y="0"/>
                  </a:lnTo>
                  <a:lnTo>
                    <a:pt x="345" y="142"/>
                  </a:lnTo>
                  <a:lnTo>
                    <a:pt x="193" y="711"/>
                  </a:lnTo>
                  <a:lnTo>
                    <a:pt x="51" y="2416"/>
                  </a:lnTo>
                  <a:lnTo>
                    <a:pt x="10" y="4974"/>
                  </a:lnTo>
                  <a:lnTo>
                    <a:pt x="0" y="7532"/>
                  </a:lnTo>
                  <a:lnTo>
                    <a:pt x="0" y="10516"/>
                  </a:lnTo>
                </a:path>
              </a:pathLst>
            </a:custGeom>
            <a:solidFill>
              <a:schemeClr val="accent3">
                <a:lumOff val="44000"/>
              </a:schemeClr>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860" name="Freeform 20"/>
            <p:cNvSpPr/>
            <p:nvPr/>
          </p:nvSpPr>
          <p:spPr>
            <a:xfrm>
              <a:off x="26987" y="396875"/>
              <a:ext cx="3376614" cy="96838"/>
            </a:xfrm>
            <a:custGeom>
              <a:avLst/>
              <a:gdLst/>
              <a:ahLst/>
              <a:cxnLst>
                <a:cxn ang="0">
                  <a:pos x="wd2" y="hd2"/>
                </a:cxn>
                <a:cxn ang="5400000">
                  <a:pos x="wd2" y="hd2"/>
                </a:cxn>
                <a:cxn ang="10800000">
                  <a:pos x="wd2" y="hd2"/>
                </a:cxn>
                <a:cxn ang="16200000">
                  <a:pos x="wd2" y="hd2"/>
                </a:cxn>
              </a:cxnLst>
              <a:rect l="0" t="0" r="r" b="b"/>
              <a:pathLst>
                <a:path w="21600" h="21600" extrusionOk="0">
                  <a:moveTo>
                    <a:pt x="0" y="10977"/>
                  </a:moveTo>
                  <a:lnTo>
                    <a:pt x="0" y="0"/>
                  </a:lnTo>
                  <a:lnTo>
                    <a:pt x="61" y="4249"/>
                  </a:lnTo>
                  <a:lnTo>
                    <a:pt x="71" y="7436"/>
                  </a:lnTo>
                  <a:lnTo>
                    <a:pt x="81" y="13810"/>
                  </a:lnTo>
                  <a:lnTo>
                    <a:pt x="152" y="16643"/>
                  </a:lnTo>
                  <a:lnTo>
                    <a:pt x="274" y="17351"/>
                  </a:lnTo>
                  <a:lnTo>
                    <a:pt x="406" y="16643"/>
                  </a:lnTo>
                  <a:lnTo>
                    <a:pt x="599" y="16643"/>
                  </a:lnTo>
                  <a:lnTo>
                    <a:pt x="924" y="16289"/>
                  </a:lnTo>
                  <a:lnTo>
                    <a:pt x="1117" y="16643"/>
                  </a:lnTo>
                  <a:lnTo>
                    <a:pt x="1290" y="16643"/>
                  </a:lnTo>
                  <a:lnTo>
                    <a:pt x="1645" y="16997"/>
                  </a:lnTo>
                  <a:lnTo>
                    <a:pt x="1777" y="16997"/>
                  </a:lnTo>
                  <a:lnTo>
                    <a:pt x="1950" y="17351"/>
                  </a:lnTo>
                  <a:lnTo>
                    <a:pt x="2224" y="16643"/>
                  </a:lnTo>
                  <a:lnTo>
                    <a:pt x="2518" y="16289"/>
                  </a:lnTo>
                  <a:lnTo>
                    <a:pt x="2884" y="15934"/>
                  </a:lnTo>
                  <a:lnTo>
                    <a:pt x="3321" y="17351"/>
                  </a:lnTo>
                  <a:lnTo>
                    <a:pt x="3889" y="17705"/>
                  </a:lnTo>
                  <a:lnTo>
                    <a:pt x="4194" y="17351"/>
                  </a:lnTo>
                  <a:lnTo>
                    <a:pt x="4377" y="17705"/>
                  </a:lnTo>
                  <a:lnTo>
                    <a:pt x="4864" y="17705"/>
                  </a:lnTo>
                  <a:lnTo>
                    <a:pt x="5037" y="16643"/>
                  </a:lnTo>
                  <a:lnTo>
                    <a:pt x="5250" y="17705"/>
                  </a:lnTo>
                  <a:lnTo>
                    <a:pt x="5829" y="17351"/>
                  </a:lnTo>
                  <a:lnTo>
                    <a:pt x="6550" y="18059"/>
                  </a:lnTo>
                  <a:lnTo>
                    <a:pt x="6794" y="17351"/>
                  </a:lnTo>
                  <a:lnTo>
                    <a:pt x="7362" y="16643"/>
                  </a:lnTo>
                  <a:lnTo>
                    <a:pt x="7738" y="16289"/>
                  </a:lnTo>
                  <a:lnTo>
                    <a:pt x="8175" y="16997"/>
                  </a:lnTo>
                  <a:lnTo>
                    <a:pt x="8480" y="17351"/>
                  </a:lnTo>
                  <a:lnTo>
                    <a:pt x="8825" y="16997"/>
                  </a:lnTo>
                  <a:lnTo>
                    <a:pt x="9434" y="17705"/>
                  </a:lnTo>
                  <a:lnTo>
                    <a:pt x="9830" y="16643"/>
                  </a:lnTo>
                  <a:lnTo>
                    <a:pt x="10206" y="16643"/>
                  </a:lnTo>
                  <a:lnTo>
                    <a:pt x="10602" y="15580"/>
                  </a:lnTo>
                  <a:lnTo>
                    <a:pt x="11100" y="16643"/>
                  </a:lnTo>
                  <a:lnTo>
                    <a:pt x="11750" y="15934"/>
                  </a:lnTo>
                  <a:lnTo>
                    <a:pt x="12491" y="15934"/>
                  </a:lnTo>
                  <a:lnTo>
                    <a:pt x="13151" y="16643"/>
                  </a:lnTo>
                  <a:lnTo>
                    <a:pt x="13547" y="15226"/>
                  </a:lnTo>
                  <a:lnTo>
                    <a:pt x="13984" y="15580"/>
                  </a:lnTo>
                  <a:lnTo>
                    <a:pt x="14156" y="16643"/>
                  </a:lnTo>
                  <a:lnTo>
                    <a:pt x="14339" y="16997"/>
                  </a:lnTo>
                  <a:lnTo>
                    <a:pt x="14918" y="16643"/>
                  </a:lnTo>
                  <a:lnTo>
                    <a:pt x="15426" y="16997"/>
                  </a:lnTo>
                  <a:lnTo>
                    <a:pt x="16116" y="17351"/>
                  </a:lnTo>
                  <a:lnTo>
                    <a:pt x="16309" y="16997"/>
                  </a:lnTo>
                  <a:lnTo>
                    <a:pt x="16441" y="16997"/>
                  </a:lnTo>
                  <a:lnTo>
                    <a:pt x="16614" y="16289"/>
                  </a:lnTo>
                  <a:lnTo>
                    <a:pt x="16959" y="16997"/>
                  </a:lnTo>
                  <a:lnTo>
                    <a:pt x="17122" y="17351"/>
                  </a:lnTo>
                  <a:lnTo>
                    <a:pt x="17243" y="16643"/>
                  </a:lnTo>
                  <a:lnTo>
                    <a:pt x="17386" y="17351"/>
                  </a:lnTo>
                  <a:lnTo>
                    <a:pt x="17660" y="16643"/>
                  </a:lnTo>
                  <a:lnTo>
                    <a:pt x="18096" y="17351"/>
                  </a:lnTo>
                  <a:lnTo>
                    <a:pt x="18523" y="15934"/>
                  </a:lnTo>
                  <a:lnTo>
                    <a:pt x="18696" y="16643"/>
                  </a:lnTo>
                  <a:lnTo>
                    <a:pt x="18878" y="16643"/>
                  </a:lnTo>
                  <a:lnTo>
                    <a:pt x="19671" y="15934"/>
                  </a:lnTo>
                  <a:lnTo>
                    <a:pt x="20442" y="16643"/>
                  </a:lnTo>
                  <a:lnTo>
                    <a:pt x="21041" y="15934"/>
                  </a:lnTo>
                  <a:lnTo>
                    <a:pt x="21245" y="15226"/>
                  </a:lnTo>
                  <a:lnTo>
                    <a:pt x="21366" y="14164"/>
                  </a:lnTo>
                  <a:lnTo>
                    <a:pt x="21458" y="12039"/>
                  </a:lnTo>
                  <a:lnTo>
                    <a:pt x="21529" y="9207"/>
                  </a:lnTo>
                  <a:lnTo>
                    <a:pt x="21600" y="4603"/>
                  </a:lnTo>
                  <a:lnTo>
                    <a:pt x="21600" y="15934"/>
                  </a:lnTo>
                  <a:lnTo>
                    <a:pt x="21570" y="17351"/>
                  </a:lnTo>
                  <a:lnTo>
                    <a:pt x="21509" y="19121"/>
                  </a:lnTo>
                  <a:lnTo>
                    <a:pt x="21397" y="20538"/>
                  </a:lnTo>
                  <a:lnTo>
                    <a:pt x="20605" y="21600"/>
                  </a:lnTo>
                  <a:lnTo>
                    <a:pt x="20026" y="20538"/>
                  </a:lnTo>
                  <a:lnTo>
                    <a:pt x="19752" y="21246"/>
                  </a:lnTo>
                  <a:lnTo>
                    <a:pt x="18828" y="21246"/>
                  </a:lnTo>
                  <a:lnTo>
                    <a:pt x="18564" y="20892"/>
                  </a:lnTo>
                  <a:lnTo>
                    <a:pt x="18279" y="21600"/>
                  </a:lnTo>
                  <a:lnTo>
                    <a:pt x="17995" y="20892"/>
                  </a:lnTo>
                  <a:lnTo>
                    <a:pt x="17660" y="21600"/>
                  </a:lnTo>
                  <a:lnTo>
                    <a:pt x="16786" y="21246"/>
                  </a:lnTo>
                  <a:lnTo>
                    <a:pt x="16533" y="20184"/>
                  </a:lnTo>
                  <a:lnTo>
                    <a:pt x="15710" y="21246"/>
                  </a:lnTo>
                  <a:lnTo>
                    <a:pt x="15162" y="19830"/>
                  </a:lnTo>
                  <a:lnTo>
                    <a:pt x="14522" y="21246"/>
                  </a:lnTo>
                  <a:lnTo>
                    <a:pt x="14034" y="20538"/>
                  </a:lnTo>
                  <a:lnTo>
                    <a:pt x="13567" y="21246"/>
                  </a:lnTo>
                  <a:lnTo>
                    <a:pt x="13303" y="20538"/>
                  </a:lnTo>
                  <a:lnTo>
                    <a:pt x="12755" y="20538"/>
                  </a:lnTo>
                  <a:lnTo>
                    <a:pt x="12542" y="20184"/>
                  </a:lnTo>
                  <a:lnTo>
                    <a:pt x="12308" y="20892"/>
                  </a:lnTo>
                  <a:lnTo>
                    <a:pt x="12064" y="20184"/>
                  </a:lnTo>
                  <a:lnTo>
                    <a:pt x="11810" y="20184"/>
                  </a:lnTo>
                  <a:lnTo>
                    <a:pt x="11516" y="20892"/>
                  </a:lnTo>
                  <a:lnTo>
                    <a:pt x="11232" y="21246"/>
                  </a:lnTo>
                  <a:lnTo>
                    <a:pt x="10917" y="21246"/>
                  </a:lnTo>
                  <a:lnTo>
                    <a:pt x="10460" y="20892"/>
                  </a:lnTo>
                  <a:lnTo>
                    <a:pt x="10135" y="21246"/>
                  </a:lnTo>
                  <a:lnTo>
                    <a:pt x="9861" y="20892"/>
                  </a:lnTo>
                  <a:lnTo>
                    <a:pt x="9597" y="20892"/>
                  </a:lnTo>
                  <a:lnTo>
                    <a:pt x="8987" y="21600"/>
                  </a:lnTo>
                  <a:lnTo>
                    <a:pt x="8500" y="20538"/>
                  </a:lnTo>
                  <a:lnTo>
                    <a:pt x="7962" y="21600"/>
                  </a:lnTo>
                  <a:lnTo>
                    <a:pt x="7515" y="20892"/>
                  </a:lnTo>
                  <a:lnTo>
                    <a:pt x="7027" y="21600"/>
                  </a:lnTo>
                  <a:lnTo>
                    <a:pt x="6621" y="20892"/>
                  </a:lnTo>
                  <a:lnTo>
                    <a:pt x="6184" y="20538"/>
                  </a:lnTo>
                  <a:lnTo>
                    <a:pt x="5778" y="20892"/>
                  </a:lnTo>
                  <a:lnTo>
                    <a:pt x="4377" y="20892"/>
                  </a:lnTo>
                  <a:lnTo>
                    <a:pt x="4072" y="21246"/>
                  </a:lnTo>
                  <a:lnTo>
                    <a:pt x="3158" y="20892"/>
                  </a:lnTo>
                  <a:lnTo>
                    <a:pt x="2600" y="20892"/>
                  </a:lnTo>
                  <a:lnTo>
                    <a:pt x="1046" y="20538"/>
                  </a:lnTo>
                  <a:lnTo>
                    <a:pt x="193" y="20538"/>
                  </a:lnTo>
                  <a:lnTo>
                    <a:pt x="41" y="19121"/>
                  </a:lnTo>
                  <a:lnTo>
                    <a:pt x="10" y="16289"/>
                  </a:lnTo>
                  <a:lnTo>
                    <a:pt x="0" y="13810"/>
                  </a:lnTo>
                  <a:lnTo>
                    <a:pt x="0" y="10977"/>
                  </a:lnTo>
                </a:path>
              </a:pathLst>
            </a:custGeom>
            <a:solidFill>
              <a:srgbClr val="000066"/>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grpSp>
      <p:grpSp>
        <p:nvGrpSpPr>
          <p:cNvPr id="2867" name="Group 21"/>
          <p:cNvGrpSpPr/>
          <p:nvPr/>
        </p:nvGrpSpPr>
        <p:grpSpPr>
          <a:xfrm>
            <a:off x="5646737" y="153987"/>
            <a:ext cx="3433764" cy="550864"/>
            <a:chOff x="0" y="0"/>
            <a:chExt cx="3433762" cy="550862"/>
          </a:xfrm>
        </p:grpSpPr>
        <p:sp>
          <p:nvSpPr>
            <p:cNvPr id="2862" name="Freeform 22"/>
            <p:cNvSpPr/>
            <p:nvPr/>
          </p:nvSpPr>
          <p:spPr>
            <a:xfrm>
              <a:off x="0" y="0"/>
              <a:ext cx="3433763" cy="449263"/>
            </a:xfrm>
            <a:custGeom>
              <a:avLst/>
              <a:gdLst/>
              <a:ahLst/>
              <a:cxnLst>
                <a:cxn ang="0">
                  <a:pos x="wd2" y="hd2"/>
                </a:cxn>
                <a:cxn ang="5400000">
                  <a:pos x="wd2" y="hd2"/>
                </a:cxn>
                <a:cxn ang="10800000">
                  <a:pos x="wd2" y="hd2"/>
                </a:cxn>
                <a:cxn ang="16200000">
                  <a:pos x="wd2" y="hd2"/>
                </a:cxn>
              </a:cxnLst>
              <a:rect l="0" t="0" r="r" b="b"/>
              <a:pathLst>
                <a:path w="21600" h="21600" extrusionOk="0">
                  <a:moveTo>
                    <a:pt x="290" y="305"/>
                  </a:moveTo>
                  <a:lnTo>
                    <a:pt x="459" y="0"/>
                  </a:lnTo>
                  <a:lnTo>
                    <a:pt x="20931" y="0"/>
                  </a:lnTo>
                  <a:lnTo>
                    <a:pt x="21171" y="229"/>
                  </a:lnTo>
                  <a:lnTo>
                    <a:pt x="21340" y="763"/>
                  </a:lnTo>
                  <a:lnTo>
                    <a:pt x="21490" y="2137"/>
                  </a:lnTo>
                  <a:lnTo>
                    <a:pt x="21570" y="3740"/>
                  </a:lnTo>
                  <a:lnTo>
                    <a:pt x="21600" y="5572"/>
                  </a:lnTo>
                  <a:lnTo>
                    <a:pt x="21600" y="21600"/>
                  </a:lnTo>
                  <a:lnTo>
                    <a:pt x="0" y="21600"/>
                  </a:lnTo>
                  <a:lnTo>
                    <a:pt x="0" y="6640"/>
                  </a:lnTo>
                  <a:lnTo>
                    <a:pt x="10" y="4503"/>
                  </a:lnTo>
                  <a:lnTo>
                    <a:pt x="90" y="2366"/>
                  </a:lnTo>
                  <a:lnTo>
                    <a:pt x="160" y="1221"/>
                  </a:lnTo>
                  <a:lnTo>
                    <a:pt x="290" y="305"/>
                  </a:lnTo>
                </a:path>
              </a:pathLst>
            </a:custGeom>
            <a:gradFill flip="none" rotWithShape="1">
              <a:gsLst>
                <a:gs pos="0">
                  <a:srgbClr val="00CCFF"/>
                </a:gs>
                <a:gs pos="100000">
                  <a:schemeClr val="accent3">
                    <a:lumOff val="44000"/>
                  </a:schemeClr>
                </a:gs>
              </a:gsLst>
              <a:lin ang="5400000" scaled="0"/>
            </a:gra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863" name="Freeform 23"/>
            <p:cNvSpPr/>
            <p:nvPr/>
          </p:nvSpPr>
          <p:spPr>
            <a:xfrm>
              <a:off x="0" y="287337"/>
              <a:ext cx="3433763" cy="193676"/>
            </a:xfrm>
            <a:custGeom>
              <a:avLst/>
              <a:gdLst/>
              <a:ahLst/>
              <a:cxnLst>
                <a:cxn ang="0">
                  <a:pos x="wd2" y="hd2"/>
                </a:cxn>
                <a:cxn ang="5400000">
                  <a:pos x="wd2" y="hd2"/>
                </a:cxn>
                <a:cxn ang="10800000">
                  <a:pos x="wd2" y="hd2"/>
                </a:cxn>
                <a:cxn ang="16200000">
                  <a:pos x="wd2" y="hd2"/>
                </a:cxn>
              </a:cxnLst>
              <a:rect l="0" t="0" r="r" b="b"/>
              <a:pathLst>
                <a:path w="21600" h="21600" extrusionOk="0">
                  <a:moveTo>
                    <a:pt x="749" y="6728"/>
                  </a:moveTo>
                  <a:lnTo>
                    <a:pt x="1049" y="7436"/>
                  </a:lnTo>
                  <a:lnTo>
                    <a:pt x="1378" y="6728"/>
                  </a:lnTo>
                  <a:lnTo>
                    <a:pt x="1698" y="7436"/>
                  </a:lnTo>
                  <a:lnTo>
                    <a:pt x="1947" y="9384"/>
                  </a:lnTo>
                  <a:lnTo>
                    <a:pt x="2207" y="11154"/>
                  </a:lnTo>
                  <a:lnTo>
                    <a:pt x="2656" y="9561"/>
                  </a:lnTo>
                  <a:lnTo>
                    <a:pt x="3046" y="8852"/>
                  </a:lnTo>
                  <a:lnTo>
                    <a:pt x="3595" y="8852"/>
                  </a:lnTo>
                  <a:lnTo>
                    <a:pt x="3994" y="7790"/>
                  </a:lnTo>
                  <a:lnTo>
                    <a:pt x="4344" y="8852"/>
                  </a:lnTo>
                  <a:lnTo>
                    <a:pt x="4654" y="10092"/>
                  </a:lnTo>
                  <a:lnTo>
                    <a:pt x="4933" y="10446"/>
                  </a:lnTo>
                  <a:lnTo>
                    <a:pt x="5373" y="8852"/>
                  </a:lnTo>
                  <a:lnTo>
                    <a:pt x="5852" y="8852"/>
                  </a:lnTo>
                  <a:lnTo>
                    <a:pt x="6531" y="9561"/>
                  </a:lnTo>
                  <a:lnTo>
                    <a:pt x="6821" y="11508"/>
                  </a:lnTo>
                  <a:lnTo>
                    <a:pt x="7270" y="11154"/>
                  </a:lnTo>
                  <a:lnTo>
                    <a:pt x="7719" y="7790"/>
                  </a:lnTo>
                  <a:lnTo>
                    <a:pt x="8139" y="6728"/>
                  </a:lnTo>
                  <a:lnTo>
                    <a:pt x="8428" y="7790"/>
                  </a:lnTo>
                  <a:lnTo>
                    <a:pt x="8788" y="10623"/>
                  </a:lnTo>
                  <a:lnTo>
                    <a:pt x="9197" y="11685"/>
                  </a:lnTo>
                  <a:lnTo>
                    <a:pt x="9667" y="9915"/>
                  </a:lnTo>
                  <a:lnTo>
                    <a:pt x="9876" y="9207"/>
                  </a:lnTo>
                  <a:lnTo>
                    <a:pt x="10116" y="10623"/>
                  </a:lnTo>
                  <a:lnTo>
                    <a:pt x="10306" y="8852"/>
                  </a:lnTo>
                  <a:lnTo>
                    <a:pt x="10515" y="6728"/>
                  </a:lnTo>
                  <a:lnTo>
                    <a:pt x="10765" y="4603"/>
                  </a:lnTo>
                  <a:lnTo>
                    <a:pt x="11035" y="3895"/>
                  </a:lnTo>
                  <a:lnTo>
                    <a:pt x="11344" y="4603"/>
                  </a:lnTo>
                  <a:lnTo>
                    <a:pt x="11654" y="3718"/>
                  </a:lnTo>
                  <a:lnTo>
                    <a:pt x="11963" y="2479"/>
                  </a:lnTo>
                  <a:lnTo>
                    <a:pt x="12163" y="2479"/>
                  </a:lnTo>
                  <a:lnTo>
                    <a:pt x="12353" y="2833"/>
                  </a:lnTo>
                  <a:lnTo>
                    <a:pt x="12632" y="5666"/>
                  </a:lnTo>
                  <a:lnTo>
                    <a:pt x="12912" y="5134"/>
                  </a:lnTo>
                  <a:lnTo>
                    <a:pt x="13142" y="7790"/>
                  </a:lnTo>
                  <a:lnTo>
                    <a:pt x="13591" y="7790"/>
                  </a:lnTo>
                  <a:lnTo>
                    <a:pt x="13971" y="6197"/>
                  </a:lnTo>
                  <a:lnTo>
                    <a:pt x="14150" y="8321"/>
                  </a:lnTo>
                  <a:lnTo>
                    <a:pt x="14340" y="10446"/>
                  </a:lnTo>
                  <a:lnTo>
                    <a:pt x="14600" y="9915"/>
                  </a:lnTo>
                  <a:lnTo>
                    <a:pt x="14909" y="11154"/>
                  </a:lnTo>
                  <a:lnTo>
                    <a:pt x="15239" y="9915"/>
                  </a:lnTo>
                  <a:lnTo>
                    <a:pt x="15868" y="11154"/>
                  </a:lnTo>
                  <a:lnTo>
                    <a:pt x="16138" y="12216"/>
                  </a:lnTo>
                  <a:lnTo>
                    <a:pt x="16447" y="9207"/>
                  </a:lnTo>
                  <a:lnTo>
                    <a:pt x="16647" y="9030"/>
                  </a:lnTo>
                  <a:lnTo>
                    <a:pt x="16887" y="10092"/>
                  </a:lnTo>
                  <a:lnTo>
                    <a:pt x="17116" y="9561"/>
                  </a:lnTo>
                  <a:lnTo>
                    <a:pt x="17406" y="6728"/>
                  </a:lnTo>
                  <a:lnTo>
                    <a:pt x="17905" y="5843"/>
                  </a:lnTo>
                  <a:lnTo>
                    <a:pt x="18145" y="6197"/>
                  </a:lnTo>
                  <a:lnTo>
                    <a:pt x="18394" y="6197"/>
                  </a:lnTo>
                  <a:lnTo>
                    <a:pt x="18754" y="2479"/>
                  </a:lnTo>
                  <a:lnTo>
                    <a:pt x="18964" y="1062"/>
                  </a:lnTo>
                  <a:lnTo>
                    <a:pt x="19233" y="1770"/>
                  </a:lnTo>
                  <a:lnTo>
                    <a:pt x="19543" y="5666"/>
                  </a:lnTo>
                  <a:lnTo>
                    <a:pt x="19852" y="3187"/>
                  </a:lnTo>
                  <a:lnTo>
                    <a:pt x="20142" y="0"/>
                  </a:lnTo>
                  <a:lnTo>
                    <a:pt x="20392" y="177"/>
                  </a:lnTo>
                  <a:lnTo>
                    <a:pt x="20681" y="6728"/>
                  </a:lnTo>
                  <a:lnTo>
                    <a:pt x="20901" y="5666"/>
                  </a:lnTo>
                  <a:lnTo>
                    <a:pt x="21221" y="2833"/>
                  </a:lnTo>
                  <a:lnTo>
                    <a:pt x="21470" y="2833"/>
                  </a:lnTo>
                  <a:lnTo>
                    <a:pt x="21600" y="4957"/>
                  </a:lnTo>
                  <a:lnTo>
                    <a:pt x="21600" y="21600"/>
                  </a:lnTo>
                  <a:lnTo>
                    <a:pt x="9077" y="16820"/>
                  </a:lnTo>
                  <a:lnTo>
                    <a:pt x="8918" y="17528"/>
                  </a:lnTo>
                  <a:lnTo>
                    <a:pt x="0" y="15580"/>
                  </a:lnTo>
                  <a:lnTo>
                    <a:pt x="0" y="3364"/>
                  </a:lnTo>
                  <a:lnTo>
                    <a:pt x="130" y="5134"/>
                  </a:lnTo>
                  <a:lnTo>
                    <a:pt x="320" y="5843"/>
                  </a:lnTo>
                  <a:lnTo>
                    <a:pt x="559" y="6020"/>
                  </a:lnTo>
                  <a:lnTo>
                    <a:pt x="749" y="6728"/>
                  </a:lnTo>
                </a:path>
              </a:pathLst>
            </a:custGeom>
            <a:solidFill>
              <a:srgbClr val="003300"/>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864" name="Freeform 24"/>
            <p:cNvSpPr/>
            <p:nvPr/>
          </p:nvSpPr>
          <p:spPr>
            <a:xfrm>
              <a:off x="0" y="354012"/>
              <a:ext cx="3433763" cy="196851"/>
            </a:xfrm>
            <a:custGeom>
              <a:avLst/>
              <a:gdLst/>
              <a:ahLst/>
              <a:cxnLst>
                <a:cxn ang="0">
                  <a:pos x="wd2" y="hd2"/>
                </a:cxn>
                <a:cxn ang="5400000">
                  <a:pos x="wd2" y="hd2"/>
                </a:cxn>
                <a:cxn ang="10800000">
                  <a:pos x="wd2" y="hd2"/>
                </a:cxn>
                <a:cxn ang="16200000">
                  <a:pos x="wd2" y="hd2"/>
                </a:cxn>
              </a:cxnLst>
              <a:rect l="0" t="0" r="r" b="b"/>
              <a:pathLst>
                <a:path w="21600" h="21600" extrusionOk="0">
                  <a:moveTo>
                    <a:pt x="290" y="20903"/>
                  </a:moveTo>
                  <a:lnTo>
                    <a:pt x="459" y="21426"/>
                  </a:lnTo>
                  <a:lnTo>
                    <a:pt x="659" y="21600"/>
                  </a:lnTo>
                  <a:lnTo>
                    <a:pt x="20931" y="21600"/>
                  </a:lnTo>
                  <a:lnTo>
                    <a:pt x="21171" y="21252"/>
                  </a:lnTo>
                  <a:lnTo>
                    <a:pt x="21340" y="20903"/>
                  </a:lnTo>
                  <a:lnTo>
                    <a:pt x="21490" y="19684"/>
                  </a:lnTo>
                  <a:lnTo>
                    <a:pt x="21570" y="18116"/>
                  </a:lnTo>
                  <a:lnTo>
                    <a:pt x="21600" y="16548"/>
                  </a:lnTo>
                  <a:lnTo>
                    <a:pt x="21600" y="2439"/>
                  </a:lnTo>
                  <a:lnTo>
                    <a:pt x="21410" y="0"/>
                  </a:lnTo>
                  <a:lnTo>
                    <a:pt x="21310" y="697"/>
                  </a:lnTo>
                  <a:lnTo>
                    <a:pt x="21221" y="3135"/>
                  </a:lnTo>
                  <a:lnTo>
                    <a:pt x="21151" y="5923"/>
                  </a:lnTo>
                  <a:lnTo>
                    <a:pt x="21061" y="5748"/>
                  </a:lnTo>
                  <a:lnTo>
                    <a:pt x="20941" y="5400"/>
                  </a:lnTo>
                  <a:lnTo>
                    <a:pt x="20681" y="4006"/>
                  </a:lnTo>
                  <a:lnTo>
                    <a:pt x="20512" y="2961"/>
                  </a:lnTo>
                  <a:lnTo>
                    <a:pt x="20242" y="2439"/>
                  </a:lnTo>
                  <a:lnTo>
                    <a:pt x="19952" y="3658"/>
                  </a:lnTo>
                  <a:lnTo>
                    <a:pt x="19673" y="5748"/>
                  </a:lnTo>
                  <a:lnTo>
                    <a:pt x="19483" y="4355"/>
                  </a:lnTo>
                  <a:lnTo>
                    <a:pt x="19313" y="4006"/>
                  </a:lnTo>
                  <a:lnTo>
                    <a:pt x="19074" y="2961"/>
                  </a:lnTo>
                  <a:lnTo>
                    <a:pt x="18824" y="3310"/>
                  </a:lnTo>
                  <a:lnTo>
                    <a:pt x="18654" y="4703"/>
                  </a:lnTo>
                  <a:lnTo>
                    <a:pt x="18584" y="6445"/>
                  </a:lnTo>
                  <a:lnTo>
                    <a:pt x="18384" y="5748"/>
                  </a:lnTo>
                  <a:lnTo>
                    <a:pt x="18105" y="5748"/>
                  </a:lnTo>
                  <a:lnTo>
                    <a:pt x="17735" y="4877"/>
                  </a:lnTo>
                  <a:lnTo>
                    <a:pt x="17416" y="6445"/>
                  </a:lnTo>
                  <a:lnTo>
                    <a:pt x="17136" y="4181"/>
                  </a:lnTo>
                  <a:lnTo>
                    <a:pt x="16767" y="5748"/>
                  </a:lnTo>
                  <a:lnTo>
                    <a:pt x="16417" y="9406"/>
                  </a:lnTo>
                  <a:lnTo>
                    <a:pt x="16118" y="8013"/>
                  </a:lnTo>
                  <a:lnTo>
                    <a:pt x="15868" y="6619"/>
                  </a:lnTo>
                  <a:lnTo>
                    <a:pt x="15578" y="5923"/>
                  </a:lnTo>
                  <a:lnTo>
                    <a:pt x="15219" y="6445"/>
                  </a:lnTo>
                  <a:lnTo>
                    <a:pt x="14650" y="7665"/>
                  </a:lnTo>
                  <a:lnTo>
                    <a:pt x="14150" y="6271"/>
                  </a:lnTo>
                  <a:lnTo>
                    <a:pt x="13931" y="6968"/>
                  </a:lnTo>
                  <a:lnTo>
                    <a:pt x="13651" y="5748"/>
                  </a:lnTo>
                  <a:lnTo>
                    <a:pt x="13461" y="4355"/>
                  </a:lnTo>
                  <a:lnTo>
                    <a:pt x="13252" y="4181"/>
                  </a:lnTo>
                  <a:lnTo>
                    <a:pt x="12852" y="4877"/>
                  </a:lnTo>
                  <a:lnTo>
                    <a:pt x="12353" y="7490"/>
                  </a:lnTo>
                  <a:lnTo>
                    <a:pt x="11923" y="5226"/>
                  </a:lnTo>
                  <a:lnTo>
                    <a:pt x="11574" y="5748"/>
                  </a:lnTo>
                  <a:lnTo>
                    <a:pt x="11234" y="8884"/>
                  </a:lnTo>
                  <a:lnTo>
                    <a:pt x="10635" y="6619"/>
                  </a:lnTo>
                  <a:lnTo>
                    <a:pt x="10176" y="7839"/>
                  </a:lnTo>
                  <a:lnTo>
                    <a:pt x="9866" y="6619"/>
                  </a:lnTo>
                  <a:lnTo>
                    <a:pt x="9417" y="7316"/>
                  </a:lnTo>
                  <a:lnTo>
                    <a:pt x="8958" y="8884"/>
                  </a:lnTo>
                  <a:lnTo>
                    <a:pt x="8648" y="8361"/>
                  </a:lnTo>
                  <a:lnTo>
                    <a:pt x="7999" y="7839"/>
                  </a:lnTo>
                  <a:lnTo>
                    <a:pt x="7589" y="8884"/>
                  </a:lnTo>
                  <a:lnTo>
                    <a:pt x="6910" y="8013"/>
                  </a:lnTo>
                  <a:lnTo>
                    <a:pt x="6351" y="7316"/>
                  </a:lnTo>
                  <a:lnTo>
                    <a:pt x="5742" y="5748"/>
                  </a:lnTo>
                  <a:lnTo>
                    <a:pt x="5173" y="7316"/>
                  </a:lnTo>
                  <a:lnTo>
                    <a:pt x="4534" y="4006"/>
                  </a:lnTo>
                  <a:lnTo>
                    <a:pt x="4034" y="4181"/>
                  </a:lnTo>
                  <a:lnTo>
                    <a:pt x="3705" y="6097"/>
                  </a:lnTo>
                  <a:lnTo>
                    <a:pt x="3485" y="4529"/>
                  </a:lnTo>
                  <a:lnTo>
                    <a:pt x="3216" y="5400"/>
                  </a:lnTo>
                  <a:lnTo>
                    <a:pt x="2866" y="5748"/>
                  </a:lnTo>
                  <a:lnTo>
                    <a:pt x="2517" y="6271"/>
                  </a:lnTo>
                  <a:lnTo>
                    <a:pt x="2107" y="7665"/>
                  </a:lnTo>
                  <a:lnTo>
                    <a:pt x="1758" y="6097"/>
                  </a:lnTo>
                  <a:lnTo>
                    <a:pt x="1428" y="6794"/>
                  </a:lnTo>
                  <a:lnTo>
                    <a:pt x="989" y="7490"/>
                  </a:lnTo>
                  <a:lnTo>
                    <a:pt x="709" y="6794"/>
                  </a:lnTo>
                  <a:lnTo>
                    <a:pt x="200" y="6445"/>
                  </a:lnTo>
                  <a:lnTo>
                    <a:pt x="0" y="8013"/>
                  </a:lnTo>
                  <a:lnTo>
                    <a:pt x="20" y="12716"/>
                  </a:lnTo>
                  <a:lnTo>
                    <a:pt x="50" y="16723"/>
                  </a:lnTo>
                  <a:lnTo>
                    <a:pt x="160" y="20206"/>
                  </a:lnTo>
                  <a:lnTo>
                    <a:pt x="290" y="20903"/>
                  </a:lnTo>
                </a:path>
              </a:pathLst>
            </a:custGeom>
            <a:gradFill flip="none" rotWithShape="1">
              <a:gsLst>
                <a:gs pos="0">
                  <a:srgbClr val="CC6600"/>
                </a:gs>
                <a:gs pos="100000">
                  <a:srgbClr val="000000"/>
                </a:gs>
              </a:gsLst>
              <a:lin ang="5400000" scaled="0"/>
            </a:gra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865" name="Freeform 25"/>
            <p:cNvSpPr/>
            <p:nvPr/>
          </p:nvSpPr>
          <p:spPr>
            <a:xfrm>
              <a:off x="20637" y="11112"/>
              <a:ext cx="3378201" cy="255589"/>
            </a:xfrm>
            <a:custGeom>
              <a:avLst/>
              <a:gdLst/>
              <a:ahLst/>
              <a:cxnLst>
                <a:cxn ang="0">
                  <a:pos x="wd2" y="hd2"/>
                </a:cxn>
                <a:cxn ang="5400000">
                  <a:pos x="wd2" y="hd2"/>
                </a:cxn>
                <a:cxn ang="10800000">
                  <a:pos x="wd2" y="hd2"/>
                </a:cxn>
                <a:cxn ang="16200000">
                  <a:pos x="wd2" y="hd2"/>
                </a:cxn>
              </a:cxnLst>
              <a:rect l="0" t="0" r="r" b="b"/>
              <a:pathLst>
                <a:path w="21600" h="21600" extrusionOk="0">
                  <a:moveTo>
                    <a:pt x="0" y="10465"/>
                  </a:moveTo>
                  <a:lnTo>
                    <a:pt x="0" y="21600"/>
                  </a:lnTo>
                  <a:lnTo>
                    <a:pt x="51" y="17307"/>
                  </a:lnTo>
                  <a:lnTo>
                    <a:pt x="71" y="13953"/>
                  </a:lnTo>
                  <a:lnTo>
                    <a:pt x="91" y="7781"/>
                  </a:lnTo>
                  <a:lnTo>
                    <a:pt x="152" y="4830"/>
                  </a:lnTo>
                  <a:lnTo>
                    <a:pt x="284" y="3891"/>
                  </a:lnTo>
                  <a:lnTo>
                    <a:pt x="609" y="3220"/>
                  </a:lnTo>
                  <a:lnTo>
                    <a:pt x="1025" y="3354"/>
                  </a:lnTo>
                  <a:lnTo>
                    <a:pt x="2030" y="3354"/>
                  </a:lnTo>
                  <a:lnTo>
                    <a:pt x="2467" y="3891"/>
                  </a:lnTo>
                  <a:lnTo>
                    <a:pt x="3106" y="3354"/>
                  </a:lnTo>
                  <a:lnTo>
                    <a:pt x="3837" y="3757"/>
                  </a:lnTo>
                  <a:lnTo>
                    <a:pt x="4375" y="3622"/>
                  </a:lnTo>
                  <a:lnTo>
                    <a:pt x="5451" y="3891"/>
                  </a:lnTo>
                  <a:lnTo>
                    <a:pt x="5826" y="3891"/>
                  </a:lnTo>
                  <a:lnTo>
                    <a:pt x="6547" y="3354"/>
                  </a:lnTo>
                  <a:lnTo>
                    <a:pt x="6791" y="4025"/>
                  </a:lnTo>
                  <a:lnTo>
                    <a:pt x="7461" y="3354"/>
                  </a:lnTo>
                  <a:lnTo>
                    <a:pt x="8486" y="3891"/>
                  </a:lnTo>
                  <a:lnTo>
                    <a:pt x="8831" y="4427"/>
                  </a:lnTo>
                  <a:lnTo>
                    <a:pt x="9369" y="3891"/>
                  </a:lnTo>
                  <a:lnTo>
                    <a:pt x="9826" y="4696"/>
                  </a:lnTo>
                  <a:lnTo>
                    <a:pt x="10211" y="4696"/>
                  </a:lnTo>
                  <a:lnTo>
                    <a:pt x="10952" y="3891"/>
                  </a:lnTo>
                  <a:lnTo>
                    <a:pt x="11663" y="4427"/>
                  </a:lnTo>
                  <a:lnTo>
                    <a:pt x="12302" y="5366"/>
                  </a:lnTo>
                  <a:lnTo>
                    <a:pt x="12495" y="5501"/>
                  </a:lnTo>
                  <a:lnTo>
                    <a:pt x="13358" y="4964"/>
                  </a:lnTo>
                  <a:lnTo>
                    <a:pt x="14160" y="4561"/>
                  </a:lnTo>
                  <a:lnTo>
                    <a:pt x="14353" y="4293"/>
                  </a:lnTo>
                  <a:lnTo>
                    <a:pt x="14647" y="4427"/>
                  </a:lnTo>
                  <a:lnTo>
                    <a:pt x="15479" y="4830"/>
                  </a:lnTo>
                  <a:lnTo>
                    <a:pt x="16119" y="4025"/>
                  </a:lnTo>
                  <a:lnTo>
                    <a:pt x="16454" y="4293"/>
                  </a:lnTo>
                  <a:lnTo>
                    <a:pt x="16961" y="4427"/>
                  </a:lnTo>
                  <a:lnTo>
                    <a:pt x="17398" y="3891"/>
                  </a:lnTo>
                  <a:lnTo>
                    <a:pt x="17682" y="3354"/>
                  </a:lnTo>
                  <a:lnTo>
                    <a:pt x="18078" y="4293"/>
                  </a:lnTo>
                  <a:lnTo>
                    <a:pt x="18880" y="4561"/>
                  </a:lnTo>
                  <a:lnTo>
                    <a:pt x="19418" y="3354"/>
                  </a:lnTo>
                  <a:lnTo>
                    <a:pt x="20199" y="4427"/>
                  </a:lnTo>
                  <a:lnTo>
                    <a:pt x="21062" y="4427"/>
                  </a:lnTo>
                  <a:lnTo>
                    <a:pt x="21245" y="6306"/>
                  </a:lnTo>
                  <a:lnTo>
                    <a:pt x="21367" y="7245"/>
                  </a:lnTo>
                  <a:lnTo>
                    <a:pt x="21468" y="9123"/>
                  </a:lnTo>
                  <a:lnTo>
                    <a:pt x="21539" y="12343"/>
                  </a:lnTo>
                  <a:lnTo>
                    <a:pt x="21600" y="16636"/>
                  </a:lnTo>
                  <a:lnTo>
                    <a:pt x="21600" y="5501"/>
                  </a:lnTo>
                  <a:lnTo>
                    <a:pt x="21570" y="4025"/>
                  </a:lnTo>
                  <a:lnTo>
                    <a:pt x="21519" y="2147"/>
                  </a:lnTo>
                  <a:lnTo>
                    <a:pt x="21204" y="939"/>
                  </a:lnTo>
                  <a:lnTo>
                    <a:pt x="20037" y="805"/>
                  </a:lnTo>
                  <a:lnTo>
                    <a:pt x="19753" y="134"/>
                  </a:lnTo>
                  <a:lnTo>
                    <a:pt x="18829" y="134"/>
                  </a:lnTo>
                  <a:lnTo>
                    <a:pt x="18565" y="402"/>
                  </a:lnTo>
                  <a:lnTo>
                    <a:pt x="18007" y="402"/>
                  </a:lnTo>
                  <a:lnTo>
                    <a:pt x="17591" y="268"/>
                  </a:lnTo>
                  <a:lnTo>
                    <a:pt x="16829" y="1073"/>
                  </a:lnTo>
                  <a:lnTo>
                    <a:pt x="15236" y="402"/>
                  </a:lnTo>
                  <a:lnTo>
                    <a:pt x="14748" y="805"/>
                  </a:lnTo>
                  <a:lnTo>
                    <a:pt x="13865" y="1342"/>
                  </a:lnTo>
                  <a:lnTo>
                    <a:pt x="13307" y="805"/>
                  </a:lnTo>
                  <a:lnTo>
                    <a:pt x="12302" y="805"/>
                  </a:lnTo>
                  <a:lnTo>
                    <a:pt x="11815" y="1207"/>
                  </a:lnTo>
                  <a:lnTo>
                    <a:pt x="11521" y="537"/>
                  </a:lnTo>
                  <a:lnTo>
                    <a:pt x="10465" y="805"/>
                  </a:lnTo>
                  <a:lnTo>
                    <a:pt x="10150" y="805"/>
                  </a:lnTo>
                  <a:lnTo>
                    <a:pt x="9592" y="537"/>
                  </a:lnTo>
                  <a:lnTo>
                    <a:pt x="8496" y="805"/>
                  </a:lnTo>
                  <a:lnTo>
                    <a:pt x="7521" y="537"/>
                  </a:lnTo>
                  <a:lnTo>
                    <a:pt x="6618" y="537"/>
                  </a:lnTo>
                  <a:lnTo>
                    <a:pt x="6192" y="805"/>
                  </a:lnTo>
                  <a:lnTo>
                    <a:pt x="5776" y="268"/>
                  </a:lnTo>
                  <a:lnTo>
                    <a:pt x="4375" y="268"/>
                  </a:lnTo>
                  <a:lnTo>
                    <a:pt x="3167" y="537"/>
                  </a:lnTo>
                  <a:lnTo>
                    <a:pt x="2598" y="268"/>
                  </a:lnTo>
                  <a:lnTo>
                    <a:pt x="1929" y="537"/>
                  </a:lnTo>
                  <a:lnTo>
                    <a:pt x="1086" y="0"/>
                  </a:lnTo>
                  <a:lnTo>
                    <a:pt x="568" y="0"/>
                  </a:lnTo>
                  <a:lnTo>
                    <a:pt x="345" y="134"/>
                  </a:lnTo>
                  <a:lnTo>
                    <a:pt x="193" y="805"/>
                  </a:lnTo>
                  <a:lnTo>
                    <a:pt x="51" y="2415"/>
                  </a:lnTo>
                  <a:lnTo>
                    <a:pt x="10" y="4964"/>
                  </a:lnTo>
                  <a:lnTo>
                    <a:pt x="0" y="7513"/>
                  </a:lnTo>
                  <a:lnTo>
                    <a:pt x="0" y="10465"/>
                  </a:lnTo>
                </a:path>
              </a:pathLst>
            </a:custGeom>
            <a:solidFill>
              <a:schemeClr val="accent3">
                <a:lumOff val="44000"/>
              </a:schemeClr>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866" name="Freeform 26"/>
            <p:cNvSpPr/>
            <p:nvPr/>
          </p:nvSpPr>
          <p:spPr>
            <a:xfrm>
              <a:off x="26987" y="422275"/>
              <a:ext cx="3376614" cy="101601"/>
            </a:xfrm>
            <a:custGeom>
              <a:avLst/>
              <a:gdLst/>
              <a:ahLst/>
              <a:cxnLst>
                <a:cxn ang="0">
                  <a:pos x="wd2" y="hd2"/>
                </a:cxn>
                <a:cxn ang="5400000">
                  <a:pos x="wd2" y="hd2"/>
                </a:cxn>
                <a:cxn ang="10800000">
                  <a:pos x="wd2" y="hd2"/>
                </a:cxn>
                <a:cxn ang="16200000">
                  <a:pos x="wd2" y="hd2"/>
                </a:cxn>
              </a:cxnLst>
              <a:rect l="0" t="0" r="r" b="b"/>
              <a:pathLst>
                <a:path w="21600" h="21600" extrusionOk="0">
                  <a:moveTo>
                    <a:pt x="0" y="10800"/>
                  </a:moveTo>
                  <a:lnTo>
                    <a:pt x="0" y="0"/>
                  </a:lnTo>
                  <a:lnTo>
                    <a:pt x="61" y="4050"/>
                  </a:lnTo>
                  <a:lnTo>
                    <a:pt x="71" y="7425"/>
                  </a:lnTo>
                  <a:lnTo>
                    <a:pt x="81" y="13500"/>
                  </a:lnTo>
                  <a:lnTo>
                    <a:pt x="152" y="16538"/>
                  </a:lnTo>
                  <a:lnTo>
                    <a:pt x="274" y="17550"/>
                  </a:lnTo>
                  <a:lnTo>
                    <a:pt x="406" y="16875"/>
                  </a:lnTo>
                  <a:lnTo>
                    <a:pt x="599" y="16538"/>
                  </a:lnTo>
                  <a:lnTo>
                    <a:pt x="924" y="16200"/>
                  </a:lnTo>
                  <a:lnTo>
                    <a:pt x="1117" y="16538"/>
                  </a:lnTo>
                  <a:lnTo>
                    <a:pt x="1290" y="16538"/>
                  </a:lnTo>
                  <a:lnTo>
                    <a:pt x="1645" y="16875"/>
                  </a:lnTo>
                  <a:lnTo>
                    <a:pt x="1777" y="17213"/>
                  </a:lnTo>
                  <a:lnTo>
                    <a:pt x="1950" y="17213"/>
                  </a:lnTo>
                  <a:lnTo>
                    <a:pt x="2224" y="16538"/>
                  </a:lnTo>
                  <a:lnTo>
                    <a:pt x="2518" y="16200"/>
                  </a:lnTo>
                  <a:lnTo>
                    <a:pt x="2884" y="16200"/>
                  </a:lnTo>
                  <a:lnTo>
                    <a:pt x="3321" y="17213"/>
                  </a:lnTo>
                  <a:lnTo>
                    <a:pt x="3889" y="17888"/>
                  </a:lnTo>
                  <a:lnTo>
                    <a:pt x="4194" y="17213"/>
                  </a:lnTo>
                  <a:lnTo>
                    <a:pt x="4377" y="17888"/>
                  </a:lnTo>
                  <a:lnTo>
                    <a:pt x="4864" y="17888"/>
                  </a:lnTo>
                  <a:lnTo>
                    <a:pt x="5037" y="16875"/>
                  </a:lnTo>
                  <a:lnTo>
                    <a:pt x="5250" y="17550"/>
                  </a:lnTo>
                  <a:lnTo>
                    <a:pt x="5829" y="17550"/>
                  </a:lnTo>
                  <a:lnTo>
                    <a:pt x="6550" y="17888"/>
                  </a:lnTo>
                  <a:lnTo>
                    <a:pt x="6794" y="17213"/>
                  </a:lnTo>
                  <a:lnTo>
                    <a:pt x="7362" y="16538"/>
                  </a:lnTo>
                  <a:lnTo>
                    <a:pt x="7738" y="16200"/>
                  </a:lnTo>
                  <a:lnTo>
                    <a:pt x="8175" y="16875"/>
                  </a:lnTo>
                  <a:lnTo>
                    <a:pt x="8480" y="17550"/>
                  </a:lnTo>
                  <a:lnTo>
                    <a:pt x="8825" y="16875"/>
                  </a:lnTo>
                  <a:lnTo>
                    <a:pt x="9434" y="17550"/>
                  </a:lnTo>
                  <a:lnTo>
                    <a:pt x="9830" y="16538"/>
                  </a:lnTo>
                  <a:lnTo>
                    <a:pt x="10206" y="16538"/>
                  </a:lnTo>
                  <a:lnTo>
                    <a:pt x="10602" y="15525"/>
                  </a:lnTo>
                  <a:lnTo>
                    <a:pt x="11100" y="16875"/>
                  </a:lnTo>
                  <a:lnTo>
                    <a:pt x="11750" y="15863"/>
                  </a:lnTo>
                  <a:lnTo>
                    <a:pt x="12491" y="15863"/>
                  </a:lnTo>
                  <a:lnTo>
                    <a:pt x="13151" y="16538"/>
                  </a:lnTo>
                  <a:lnTo>
                    <a:pt x="13547" y="15525"/>
                  </a:lnTo>
                  <a:lnTo>
                    <a:pt x="13984" y="15525"/>
                  </a:lnTo>
                  <a:lnTo>
                    <a:pt x="14156" y="16875"/>
                  </a:lnTo>
                  <a:lnTo>
                    <a:pt x="14339" y="17213"/>
                  </a:lnTo>
                  <a:lnTo>
                    <a:pt x="14918" y="16538"/>
                  </a:lnTo>
                  <a:lnTo>
                    <a:pt x="15426" y="17213"/>
                  </a:lnTo>
                  <a:lnTo>
                    <a:pt x="16441" y="17213"/>
                  </a:lnTo>
                  <a:lnTo>
                    <a:pt x="16614" y="16200"/>
                  </a:lnTo>
                  <a:lnTo>
                    <a:pt x="16959" y="16875"/>
                  </a:lnTo>
                  <a:lnTo>
                    <a:pt x="17122" y="17213"/>
                  </a:lnTo>
                  <a:lnTo>
                    <a:pt x="17243" y="16875"/>
                  </a:lnTo>
                  <a:lnTo>
                    <a:pt x="17386" y="17550"/>
                  </a:lnTo>
                  <a:lnTo>
                    <a:pt x="17660" y="16538"/>
                  </a:lnTo>
                  <a:lnTo>
                    <a:pt x="18096" y="17213"/>
                  </a:lnTo>
                  <a:lnTo>
                    <a:pt x="18523" y="16200"/>
                  </a:lnTo>
                  <a:lnTo>
                    <a:pt x="18696" y="16875"/>
                  </a:lnTo>
                  <a:lnTo>
                    <a:pt x="18878" y="16875"/>
                  </a:lnTo>
                  <a:lnTo>
                    <a:pt x="19671" y="16200"/>
                  </a:lnTo>
                  <a:lnTo>
                    <a:pt x="20442" y="16875"/>
                  </a:lnTo>
                  <a:lnTo>
                    <a:pt x="21041" y="15863"/>
                  </a:lnTo>
                  <a:lnTo>
                    <a:pt x="21245" y="15188"/>
                  </a:lnTo>
                  <a:lnTo>
                    <a:pt x="21366" y="14175"/>
                  </a:lnTo>
                  <a:lnTo>
                    <a:pt x="21458" y="12150"/>
                  </a:lnTo>
                  <a:lnTo>
                    <a:pt x="21529" y="9112"/>
                  </a:lnTo>
                  <a:lnTo>
                    <a:pt x="21600" y="4725"/>
                  </a:lnTo>
                  <a:lnTo>
                    <a:pt x="21600" y="15863"/>
                  </a:lnTo>
                  <a:lnTo>
                    <a:pt x="21570" y="17213"/>
                  </a:lnTo>
                  <a:lnTo>
                    <a:pt x="21509" y="19238"/>
                  </a:lnTo>
                  <a:lnTo>
                    <a:pt x="21397" y="20588"/>
                  </a:lnTo>
                  <a:lnTo>
                    <a:pt x="20605" y="21600"/>
                  </a:lnTo>
                  <a:lnTo>
                    <a:pt x="20026" y="20588"/>
                  </a:lnTo>
                  <a:lnTo>
                    <a:pt x="19752" y="21263"/>
                  </a:lnTo>
                  <a:lnTo>
                    <a:pt x="18828" y="21263"/>
                  </a:lnTo>
                  <a:lnTo>
                    <a:pt x="18564" y="20925"/>
                  </a:lnTo>
                  <a:lnTo>
                    <a:pt x="18279" y="21600"/>
                  </a:lnTo>
                  <a:lnTo>
                    <a:pt x="17995" y="20925"/>
                  </a:lnTo>
                  <a:lnTo>
                    <a:pt x="17660" y="21600"/>
                  </a:lnTo>
                  <a:lnTo>
                    <a:pt x="16786" y="21263"/>
                  </a:lnTo>
                  <a:lnTo>
                    <a:pt x="16533" y="20250"/>
                  </a:lnTo>
                  <a:lnTo>
                    <a:pt x="15710" y="21263"/>
                  </a:lnTo>
                  <a:lnTo>
                    <a:pt x="15162" y="19913"/>
                  </a:lnTo>
                  <a:lnTo>
                    <a:pt x="14522" y="21263"/>
                  </a:lnTo>
                  <a:lnTo>
                    <a:pt x="14034" y="20588"/>
                  </a:lnTo>
                  <a:lnTo>
                    <a:pt x="13567" y="21263"/>
                  </a:lnTo>
                  <a:lnTo>
                    <a:pt x="13303" y="20588"/>
                  </a:lnTo>
                  <a:lnTo>
                    <a:pt x="12755" y="20588"/>
                  </a:lnTo>
                  <a:lnTo>
                    <a:pt x="12542" y="20250"/>
                  </a:lnTo>
                  <a:lnTo>
                    <a:pt x="12308" y="20925"/>
                  </a:lnTo>
                  <a:lnTo>
                    <a:pt x="12064" y="20250"/>
                  </a:lnTo>
                  <a:lnTo>
                    <a:pt x="11810" y="20250"/>
                  </a:lnTo>
                  <a:lnTo>
                    <a:pt x="11516" y="20925"/>
                  </a:lnTo>
                  <a:lnTo>
                    <a:pt x="11232" y="21263"/>
                  </a:lnTo>
                  <a:lnTo>
                    <a:pt x="10917" y="21263"/>
                  </a:lnTo>
                  <a:lnTo>
                    <a:pt x="10460" y="20925"/>
                  </a:lnTo>
                  <a:lnTo>
                    <a:pt x="10135" y="21263"/>
                  </a:lnTo>
                  <a:lnTo>
                    <a:pt x="9861" y="20925"/>
                  </a:lnTo>
                  <a:lnTo>
                    <a:pt x="9597" y="20925"/>
                  </a:lnTo>
                  <a:lnTo>
                    <a:pt x="8987" y="21600"/>
                  </a:lnTo>
                  <a:lnTo>
                    <a:pt x="8500" y="20588"/>
                  </a:lnTo>
                  <a:lnTo>
                    <a:pt x="7962" y="21600"/>
                  </a:lnTo>
                  <a:lnTo>
                    <a:pt x="7515" y="20925"/>
                  </a:lnTo>
                  <a:lnTo>
                    <a:pt x="7027" y="21600"/>
                  </a:lnTo>
                  <a:lnTo>
                    <a:pt x="6621" y="20925"/>
                  </a:lnTo>
                  <a:lnTo>
                    <a:pt x="6184" y="20588"/>
                  </a:lnTo>
                  <a:lnTo>
                    <a:pt x="5778" y="20925"/>
                  </a:lnTo>
                  <a:lnTo>
                    <a:pt x="4377" y="20925"/>
                  </a:lnTo>
                  <a:lnTo>
                    <a:pt x="4072" y="21263"/>
                  </a:lnTo>
                  <a:lnTo>
                    <a:pt x="3158" y="20925"/>
                  </a:lnTo>
                  <a:lnTo>
                    <a:pt x="2600" y="20925"/>
                  </a:lnTo>
                  <a:lnTo>
                    <a:pt x="1046" y="20588"/>
                  </a:lnTo>
                  <a:lnTo>
                    <a:pt x="193" y="20588"/>
                  </a:lnTo>
                  <a:lnTo>
                    <a:pt x="41" y="18900"/>
                  </a:lnTo>
                  <a:lnTo>
                    <a:pt x="10" y="16538"/>
                  </a:lnTo>
                  <a:lnTo>
                    <a:pt x="0" y="13838"/>
                  </a:lnTo>
                  <a:lnTo>
                    <a:pt x="0" y="10800"/>
                  </a:lnTo>
                </a:path>
              </a:pathLst>
            </a:custGeom>
            <a:solidFill>
              <a:srgbClr val="000066"/>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grpSp>
      <p:sp>
        <p:nvSpPr>
          <p:cNvPr id="2868" name="Title Text"/>
          <p:cNvSpPr txBox="1">
            <a:spLocks noGrp="1"/>
          </p:cNvSpPr>
          <p:nvPr>
            <p:ph type="title"/>
          </p:nvPr>
        </p:nvSpPr>
        <p:spPr>
          <a:xfrm>
            <a:off x="1792288" y="4800600"/>
            <a:ext cx="5486401" cy="566738"/>
          </a:xfrm>
          <a:prstGeom prst="rect">
            <a:avLst/>
          </a:prstGeom>
        </p:spPr>
        <p:txBody>
          <a:bodyPr lIns="46037" tIns="46037" rIns="46037" bIns="46037" anchor="b"/>
          <a:lstStyle>
            <a:lvl1pPr algn="l">
              <a:defRPr sz="2000" b="1">
                <a:solidFill>
                  <a:srgbClr val="FFFFCC"/>
                </a:solidFill>
                <a:effectLst>
                  <a:outerShdw blurRad="38100" dist="38100" dir="2700000" rotWithShape="0">
                    <a:srgbClr val="000000">
                      <a:alpha val="43137"/>
                    </a:srgbClr>
                  </a:outerShdw>
                </a:effectLst>
              </a:defRPr>
            </a:lvl1pPr>
          </a:lstStyle>
          <a:p>
            <a:r>
              <a:t>Title Text</a:t>
            </a:r>
          </a:p>
        </p:txBody>
      </p:sp>
      <p:sp>
        <p:nvSpPr>
          <p:cNvPr id="2869"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2870" name="Body Level One…"/>
          <p:cNvSpPr txBox="1">
            <a:spLocks noGrp="1"/>
          </p:cNvSpPr>
          <p:nvPr>
            <p:ph type="body" sz="quarter" idx="1"/>
          </p:nvPr>
        </p:nvSpPr>
        <p:spPr>
          <a:xfrm>
            <a:off x="1792288" y="5367337"/>
            <a:ext cx="5486401" cy="804863"/>
          </a:xfrm>
          <a:prstGeom prst="rect">
            <a:avLst/>
          </a:prstGeom>
        </p:spPr>
        <p:txBody>
          <a:bodyPr lIns="46037" tIns="46037" rIns="46037" bIns="46037">
            <a:normAutofit/>
          </a:bodyPr>
          <a:lstStyle>
            <a:lvl1pPr marL="0" indent="0">
              <a:spcBef>
                <a:spcPts val="300"/>
              </a:spcBef>
              <a:buSzTx/>
              <a:buNone/>
              <a:defRPr sz="1400" b="1">
                <a:solidFill>
                  <a:srgbClr val="FFFFCC"/>
                </a:solidFill>
                <a:effectLst>
                  <a:outerShdw blurRad="38100" dist="38100" dir="2700000" rotWithShape="0">
                    <a:srgbClr val="000000">
                      <a:alpha val="43137"/>
                    </a:srgbClr>
                  </a:outerShdw>
                </a:effectLst>
              </a:defRPr>
            </a:lvl1pPr>
            <a:lvl2pPr marL="0" indent="457200">
              <a:spcBef>
                <a:spcPts val="300"/>
              </a:spcBef>
              <a:buSzTx/>
              <a:buNone/>
              <a:defRPr sz="1400" b="1">
                <a:solidFill>
                  <a:srgbClr val="FFFFCC"/>
                </a:solidFill>
                <a:effectLst>
                  <a:outerShdw blurRad="38100" dist="38100" dir="2700000" rotWithShape="0">
                    <a:srgbClr val="000000">
                      <a:alpha val="43137"/>
                    </a:srgbClr>
                  </a:outerShdw>
                </a:effectLst>
              </a:defRPr>
            </a:lvl2pPr>
            <a:lvl3pPr marL="0" indent="914400">
              <a:spcBef>
                <a:spcPts val="300"/>
              </a:spcBef>
              <a:buSzTx/>
              <a:buNone/>
              <a:defRPr sz="1400" b="1">
                <a:solidFill>
                  <a:srgbClr val="FFFFCC"/>
                </a:solidFill>
                <a:effectLst>
                  <a:outerShdw blurRad="38100" dist="38100" dir="2700000" rotWithShape="0">
                    <a:srgbClr val="000000">
                      <a:alpha val="43137"/>
                    </a:srgbClr>
                  </a:outerShdw>
                </a:effectLst>
              </a:defRPr>
            </a:lvl3pPr>
            <a:lvl4pPr marL="0" indent="1371600">
              <a:spcBef>
                <a:spcPts val="300"/>
              </a:spcBef>
              <a:buSzTx/>
              <a:buNone/>
              <a:defRPr sz="1400" b="1">
                <a:solidFill>
                  <a:srgbClr val="FFFFCC"/>
                </a:solidFill>
                <a:effectLst>
                  <a:outerShdw blurRad="38100" dist="38100" dir="2700000" rotWithShape="0">
                    <a:srgbClr val="000000">
                      <a:alpha val="43137"/>
                    </a:srgbClr>
                  </a:outerShdw>
                </a:effectLst>
              </a:defRPr>
            </a:lvl4pPr>
            <a:lvl5pPr marL="0" indent="1828800">
              <a:spcBef>
                <a:spcPts val="300"/>
              </a:spcBef>
              <a:buSzTx/>
              <a:buNone/>
              <a:defRPr sz="1400" b="1">
                <a:solidFill>
                  <a:srgbClr val="FFFFCC"/>
                </a:solidFill>
                <a:effectLst>
                  <a:outerShdw blurRad="38100" dist="38100" dir="2700000" rotWithShape="0">
                    <a:srgbClr val="000000">
                      <a:alpha val="43137"/>
                    </a:srgbClr>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2871" name="Slide Number"/>
          <p:cNvSpPr txBox="1">
            <a:spLocks noGrp="1"/>
          </p:cNvSpPr>
          <p:nvPr>
            <p:ph type="sldNum" sz="quarter" idx="2"/>
          </p:nvPr>
        </p:nvSpPr>
        <p:spPr>
          <a:prstGeom prst="rect">
            <a:avLst/>
          </a:prstGeom>
        </p:spPr>
        <p:txBody>
          <a:bodyPr/>
          <a:lstStyle>
            <a:lvl1pPr>
              <a:defRPr>
                <a:solidFill>
                  <a:srgbClr val="FFFFCC"/>
                </a:solidFill>
              </a:defRPr>
            </a:lvl1pPr>
          </a:lstStyle>
          <a:p>
            <a:fld id="{86CB4B4D-7CA3-9044-876B-883B54F8677D}" type="slidenum">
              <a:t>‹#›</a:t>
            </a:fld>
            <a:endParaRPr/>
          </a:p>
        </p:txBody>
      </p:sp>
    </p:spTree>
    <p:extLst>
      <p:ext uri="{BB962C8B-B14F-4D97-AF65-F5344CB8AC3E}">
        <p14:creationId xmlns:p14="http://schemas.microsoft.com/office/powerpoint/2010/main" val="438169830"/>
      </p:ext>
    </p:extLst>
  </p:cSld>
  <p:clrMapOvr>
    <a:masterClrMapping/>
  </p:clrMapOvr>
  <p:transition spd="med"/>
</p:sldLayout>
</file>

<file path=ppt/slideLayouts/slideLayout1055.xml><?xml version="1.0" encoding="utf-8"?>
<p:sldLayout xmlns:a="http://schemas.openxmlformats.org/drawingml/2006/main" xmlns:r="http://schemas.openxmlformats.org/officeDocument/2006/relationships" xmlns:p="http://schemas.openxmlformats.org/presentationml/2006/main" type="tx">
  <p:cSld name="29_Title Slide">
    <p:bg>
      <p:bgPr>
        <a:gradFill flip="none" rotWithShape="1">
          <a:gsLst>
            <a:gs pos="0">
              <a:srgbClr val="6B2300"/>
            </a:gs>
            <a:gs pos="100000">
              <a:srgbClr val="000066"/>
            </a:gs>
          </a:gsLst>
          <a:lin ang="5400000" scaled="0"/>
        </a:gradFill>
        <a:effectLst/>
      </p:bgPr>
    </p:bg>
    <p:spTree>
      <p:nvGrpSpPr>
        <p:cNvPr id="1" name=""/>
        <p:cNvGrpSpPr/>
        <p:nvPr/>
      </p:nvGrpSpPr>
      <p:grpSpPr>
        <a:xfrm>
          <a:off x="0" y="0"/>
          <a:ext cx="0" cy="0"/>
          <a:chOff x="0" y="0"/>
          <a:chExt cx="0" cy="0"/>
        </a:xfrm>
      </p:grpSpPr>
      <p:sp>
        <p:nvSpPr>
          <p:cNvPr id="2878" name="Freeform 7"/>
          <p:cNvSpPr/>
          <p:nvPr/>
        </p:nvSpPr>
        <p:spPr>
          <a:xfrm>
            <a:off x="3587750" y="53974"/>
            <a:ext cx="1981201" cy="652464"/>
          </a:xfrm>
          <a:custGeom>
            <a:avLst/>
            <a:gdLst/>
            <a:ahLst/>
            <a:cxnLst>
              <a:cxn ang="0">
                <a:pos x="wd2" y="hd2"/>
              </a:cxn>
              <a:cxn ang="5400000">
                <a:pos x="wd2" y="hd2"/>
              </a:cxn>
              <a:cxn ang="10800000">
                <a:pos x="wd2" y="hd2"/>
              </a:cxn>
              <a:cxn ang="16200000">
                <a:pos x="wd2" y="hd2"/>
              </a:cxn>
            </a:cxnLst>
            <a:rect l="0" t="0" r="r" b="b"/>
            <a:pathLst>
              <a:path w="21600" h="21600" extrusionOk="0">
                <a:moveTo>
                  <a:pt x="277" y="3521"/>
                </a:moveTo>
                <a:lnTo>
                  <a:pt x="450" y="3258"/>
                </a:lnTo>
                <a:lnTo>
                  <a:pt x="7823" y="3258"/>
                </a:lnTo>
                <a:lnTo>
                  <a:pt x="8360" y="2102"/>
                </a:lnTo>
                <a:lnTo>
                  <a:pt x="8740" y="1419"/>
                </a:lnTo>
                <a:lnTo>
                  <a:pt x="9104" y="893"/>
                </a:lnTo>
                <a:lnTo>
                  <a:pt x="10004" y="263"/>
                </a:lnTo>
                <a:lnTo>
                  <a:pt x="10471" y="105"/>
                </a:lnTo>
                <a:lnTo>
                  <a:pt x="11060" y="0"/>
                </a:lnTo>
                <a:lnTo>
                  <a:pt x="11735" y="263"/>
                </a:lnTo>
                <a:lnTo>
                  <a:pt x="12358" y="788"/>
                </a:lnTo>
                <a:lnTo>
                  <a:pt x="12808" y="1419"/>
                </a:lnTo>
                <a:lnTo>
                  <a:pt x="13292" y="2102"/>
                </a:lnTo>
                <a:lnTo>
                  <a:pt x="13604" y="2680"/>
                </a:lnTo>
                <a:lnTo>
                  <a:pt x="13881" y="3364"/>
                </a:lnTo>
                <a:lnTo>
                  <a:pt x="20925" y="3258"/>
                </a:lnTo>
                <a:lnTo>
                  <a:pt x="21167" y="3469"/>
                </a:lnTo>
                <a:lnTo>
                  <a:pt x="21340" y="3836"/>
                </a:lnTo>
                <a:lnTo>
                  <a:pt x="21496" y="4782"/>
                </a:lnTo>
                <a:lnTo>
                  <a:pt x="21565" y="5886"/>
                </a:lnTo>
                <a:lnTo>
                  <a:pt x="21600" y="7200"/>
                </a:lnTo>
                <a:lnTo>
                  <a:pt x="21600" y="18342"/>
                </a:lnTo>
                <a:lnTo>
                  <a:pt x="14002" y="18394"/>
                </a:lnTo>
                <a:lnTo>
                  <a:pt x="12115" y="21495"/>
                </a:lnTo>
                <a:lnTo>
                  <a:pt x="9052" y="21600"/>
                </a:lnTo>
                <a:lnTo>
                  <a:pt x="7563" y="18184"/>
                </a:lnTo>
                <a:lnTo>
                  <a:pt x="796" y="18342"/>
                </a:lnTo>
                <a:lnTo>
                  <a:pt x="0" y="18342"/>
                </a:lnTo>
                <a:lnTo>
                  <a:pt x="0" y="6464"/>
                </a:lnTo>
                <a:lnTo>
                  <a:pt x="87" y="4940"/>
                </a:lnTo>
                <a:lnTo>
                  <a:pt x="156" y="4204"/>
                </a:lnTo>
                <a:lnTo>
                  <a:pt x="277" y="3521"/>
                </a:lnTo>
              </a:path>
            </a:pathLst>
          </a:custGeom>
          <a:gradFill>
            <a:gsLst>
              <a:gs pos="0">
                <a:srgbClr val="00CCFF"/>
              </a:gs>
              <a:gs pos="50000">
                <a:schemeClr val="accent3">
                  <a:lumOff val="44000"/>
                </a:schemeClr>
              </a:gs>
              <a:gs pos="100000">
                <a:srgbClr val="00CCFF"/>
              </a:gs>
            </a:gsLst>
          </a:gradFill>
          <a:ln w="12700">
            <a:miter lim="400000"/>
          </a:ln>
        </p:spPr>
        <p:txBody>
          <a:bodyPr lIns="45719" rIns="45719"/>
          <a:lstStyle/>
          <a:p>
            <a:pPr>
              <a:defRPr>
                <a:solidFill>
                  <a:srgbClr val="FFFFCC"/>
                </a:solidFill>
              </a:defRPr>
            </a:pPr>
            <a:endParaRPr/>
          </a:p>
        </p:txBody>
      </p:sp>
      <p:sp>
        <p:nvSpPr>
          <p:cNvPr id="2879" name="Oval 8"/>
          <p:cNvSpPr/>
          <p:nvPr/>
        </p:nvSpPr>
        <p:spPr>
          <a:xfrm>
            <a:off x="4205287" y="61913"/>
            <a:ext cx="766763" cy="673101"/>
          </a:xfrm>
          <a:prstGeom prst="ellipse">
            <a:avLst/>
          </a:prstGeom>
          <a:gradFill>
            <a:gsLst>
              <a:gs pos="0">
                <a:srgbClr val="00CCFF"/>
              </a:gs>
              <a:gs pos="100000">
                <a:schemeClr val="accent3">
                  <a:lumOff val="44000"/>
                </a:schemeClr>
              </a:gs>
            </a:gsLst>
            <a:path path="circle">
              <a:fillToRect l="37721" t="-19636" r="62278" b="119636"/>
            </a:path>
          </a:gradFill>
          <a:ln w="12700">
            <a:miter lim="400000"/>
          </a:ln>
        </p:spPr>
        <p:txBody>
          <a:bodyPr lIns="45719" rIns="45719"/>
          <a:lstStyle/>
          <a:p>
            <a:pPr>
              <a:defRPr>
                <a:solidFill>
                  <a:srgbClr val="FFFFCC"/>
                </a:solidFill>
              </a:defRPr>
            </a:pPr>
            <a:endParaRPr/>
          </a:p>
        </p:txBody>
      </p:sp>
      <p:sp>
        <p:nvSpPr>
          <p:cNvPr id="2880" name="Freeform 9"/>
          <p:cNvSpPr/>
          <p:nvPr/>
        </p:nvSpPr>
        <p:spPr>
          <a:xfrm>
            <a:off x="3586162" y="452437"/>
            <a:ext cx="1982789" cy="303214"/>
          </a:xfrm>
          <a:custGeom>
            <a:avLst/>
            <a:gdLst/>
            <a:ahLst/>
            <a:cxnLst>
              <a:cxn ang="0">
                <a:pos x="wd2" y="hd2"/>
              </a:cxn>
              <a:cxn ang="5400000">
                <a:pos x="wd2" y="hd2"/>
              </a:cxn>
              <a:cxn ang="10800000">
                <a:pos x="wd2" y="hd2"/>
              </a:cxn>
              <a:cxn ang="16200000">
                <a:pos x="wd2" y="hd2"/>
              </a:cxn>
            </a:cxnLst>
            <a:rect l="0" t="0" r="r" b="b"/>
            <a:pathLst>
              <a:path w="21600" h="21600" extrusionOk="0">
                <a:moveTo>
                  <a:pt x="744" y="4297"/>
                </a:moveTo>
                <a:lnTo>
                  <a:pt x="1038" y="4750"/>
                </a:lnTo>
                <a:lnTo>
                  <a:pt x="1366" y="4297"/>
                </a:lnTo>
                <a:lnTo>
                  <a:pt x="1695" y="4750"/>
                </a:lnTo>
                <a:lnTo>
                  <a:pt x="1937" y="6107"/>
                </a:lnTo>
                <a:lnTo>
                  <a:pt x="2214" y="7125"/>
                </a:lnTo>
                <a:lnTo>
                  <a:pt x="2663" y="6220"/>
                </a:lnTo>
                <a:lnTo>
                  <a:pt x="3044" y="5768"/>
                </a:lnTo>
                <a:lnTo>
                  <a:pt x="3597" y="5768"/>
                </a:lnTo>
                <a:lnTo>
                  <a:pt x="3995" y="5089"/>
                </a:lnTo>
                <a:lnTo>
                  <a:pt x="4341" y="5654"/>
                </a:lnTo>
                <a:lnTo>
                  <a:pt x="4652" y="6446"/>
                </a:lnTo>
                <a:lnTo>
                  <a:pt x="4929" y="6785"/>
                </a:lnTo>
                <a:lnTo>
                  <a:pt x="5378" y="5768"/>
                </a:lnTo>
                <a:lnTo>
                  <a:pt x="5845" y="5768"/>
                </a:lnTo>
                <a:lnTo>
                  <a:pt x="6537" y="6107"/>
                </a:lnTo>
                <a:lnTo>
                  <a:pt x="6814" y="7464"/>
                </a:lnTo>
                <a:lnTo>
                  <a:pt x="7263" y="7125"/>
                </a:lnTo>
                <a:lnTo>
                  <a:pt x="7903" y="6785"/>
                </a:lnTo>
                <a:lnTo>
                  <a:pt x="8353" y="9047"/>
                </a:lnTo>
                <a:lnTo>
                  <a:pt x="8612" y="9499"/>
                </a:lnTo>
                <a:lnTo>
                  <a:pt x="8872" y="11196"/>
                </a:lnTo>
                <a:lnTo>
                  <a:pt x="9010" y="13684"/>
                </a:lnTo>
                <a:lnTo>
                  <a:pt x="9269" y="14702"/>
                </a:lnTo>
                <a:lnTo>
                  <a:pt x="9598" y="14702"/>
                </a:lnTo>
                <a:lnTo>
                  <a:pt x="9996" y="14588"/>
                </a:lnTo>
                <a:lnTo>
                  <a:pt x="10394" y="14702"/>
                </a:lnTo>
                <a:lnTo>
                  <a:pt x="10670" y="15719"/>
                </a:lnTo>
                <a:lnTo>
                  <a:pt x="10895" y="14928"/>
                </a:lnTo>
                <a:lnTo>
                  <a:pt x="11258" y="14815"/>
                </a:lnTo>
                <a:lnTo>
                  <a:pt x="11621" y="13345"/>
                </a:lnTo>
                <a:lnTo>
                  <a:pt x="11898" y="13684"/>
                </a:lnTo>
                <a:lnTo>
                  <a:pt x="12382" y="13231"/>
                </a:lnTo>
                <a:lnTo>
                  <a:pt x="12590" y="11422"/>
                </a:lnTo>
                <a:lnTo>
                  <a:pt x="13161" y="9952"/>
                </a:lnTo>
                <a:lnTo>
                  <a:pt x="13299" y="7690"/>
                </a:lnTo>
                <a:lnTo>
                  <a:pt x="13593" y="6559"/>
                </a:lnTo>
                <a:lnTo>
                  <a:pt x="14077" y="5881"/>
                </a:lnTo>
                <a:lnTo>
                  <a:pt x="14337" y="6785"/>
                </a:lnTo>
                <a:lnTo>
                  <a:pt x="14596" y="6333"/>
                </a:lnTo>
                <a:lnTo>
                  <a:pt x="14907" y="7125"/>
                </a:lnTo>
                <a:lnTo>
                  <a:pt x="15236" y="6446"/>
                </a:lnTo>
                <a:lnTo>
                  <a:pt x="15858" y="7125"/>
                </a:lnTo>
                <a:lnTo>
                  <a:pt x="16135" y="7803"/>
                </a:lnTo>
                <a:lnTo>
                  <a:pt x="16446" y="5994"/>
                </a:lnTo>
                <a:lnTo>
                  <a:pt x="16654" y="5768"/>
                </a:lnTo>
                <a:lnTo>
                  <a:pt x="16896" y="6446"/>
                </a:lnTo>
                <a:lnTo>
                  <a:pt x="17104" y="6220"/>
                </a:lnTo>
                <a:lnTo>
                  <a:pt x="17398" y="4297"/>
                </a:lnTo>
                <a:lnTo>
                  <a:pt x="17899" y="3732"/>
                </a:lnTo>
                <a:lnTo>
                  <a:pt x="18141" y="3958"/>
                </a:lnTo>
                <a:lnTo>
                  <a:pt x="18383" y="3958"/>
                </a:lnTo>
                <a:lnTo>
                  <a:pt x="18747" y="1696"/>
                </a:lnTo>
                <a:lnTo>
                  <a:pt x="18954" y="679"/>
                </a:lnTo>
                <a:lnTo>
                  <a:pt x="19231" y="1131"/>
                </a:lnTo>
                <a:lnTo>
                  <a:pt x="19542" y="3619"/>
                </a:lnTo>
                <a:lnTo>
                  <a:pt x="19853" y="2036"/>
                </a:lnTo>
                <a:lnTo>
                  <a:pt x="20130" y="0"/>
                </a:lnTo>
                <a:lnTo>
                  <a:pt x="20389" y="113"/>
                </a:lnTo>
                <a:lnTo>
                  <a:pt x="20666" y="4297"/>
                </a:lnTo>
                <a:lnTo>
                  <a:pt x="20908" y="3619"/>
                </a:lnTo>
                <a:lnTo>
                  <a:pt x="21220" y="1809"/>
                </a:lnTo>
                <a:lnTo>
                  <a:pt x="21462" y="1809"/>
                </a:lnTo>
                <a:lnTo>
                  <a:pt x="21600" y="3166"/>
                </a:lnTo>
                <a:lnTo>
                  <a:pt x="21600" y="13797"/>
                </a:lnTo>
                <a:lnTo>
                  <a:pt x="14216" y="16285"/>
                </a:lnTo>
                <a:lnTo>
                  <a:pt x="11967" y="20695"/>
                </a:lnTo>
                <a:lnTo>
                  <a:pt x="9736" y="21600"/>
                </a:lnTo>
                <a:lnTo>
                  <a:pt x="8630" y="17642"/>
                </a:lnTo>
                <a:lnTo>
                  <a:pt x="7627" y="11083"/>
                </a:lnTo>
                <a:lnTo>
                  <a:pt x="0" y="9952"/>
                </a:lnTo>
                <a:lnTo>
                  <a:pt x="0" y="2149"/>
                </a:lnTo>
                <a:lnTo>
                  <a:pt x="121" y="3393"/>
                </a:lnTo>
                <a:lnTo>
                  <a:pt x="311" y="3732"/>
                </a:lnTo>
                <a:lnTo>
                  <a:pt x="553" y="3845"/>
                </a:lnTo>
                <a:lnTo>
                  <a:pt x="744" y="4297"/>
                </a:lnTo>
              </a:path>
            </a:pathLst>
          </a:custGeom>
          <a:solidFill>
            <a:srgbClr val="003300"/>
          </a:solidFill>
          <a:ln w="12700">
            <a:miter lim="400000"/>
          </a:ln>
        </p:spPr>
        <p:txBody>
          <a:bodyPr lIns="45719" rIns="45719"/>
          <a:lstStyle/>
          <a:p>
            <a:pPr>
              <a:defRPr>
                <a:solidFill>
                  <a:srgbClr val="FFFFCC"/>
                </a:solidFill>
              </a:defRPr>
            </a:pPr>
            <a:endParaRPr/>
          </a:p>
        </p:txBody>
      </p:sp>
      <p:sp>
        <p:nvSpPr>
          <p:cNvPr id="2881" name="Freeform 10"/>
          <p:cNvSpPr/>
          <p:nvPr/>
        </p:nvSpPr>
        <p:spPr>
          <a:xfrm>
            <a:off x="3586162" y="508000"/>
            <a:ext cx="1982789" cy="304801"/>
          </a:xfrm>
          <a:custGeom>
            <a:avLst/>
            <a:gdLst/>
            <a:ahLst/>
            <a:cxnLst>
              <a:cxn ang="0">
                <a:pos x="wd2" y="hd2"/>
              </a:cxn>
              <a:cxn ang="5400000">
                <a:pos x="wd2" y="hd2"/>
              </a:cxn>
              <a:cxn ang="10800000">
                <a:pos x="wd2" y="hd2"/>
              </a:cxn>
              <a:cxn ang="16200000">
                <a:pos x="wd2" y="hd2"/>
              </a:cxn>
            </a:cxnLst>
            <a:rect l="0" t="0" r="r" b="b"/>
            <a:pathLst>
              <a:path w="21600" h="21600" extrusionOk="0">
                <a:moveTo>
                  <a:pt x="277" y="13725"/>
                </a:moveTo>
                <a:lnTo>
                  <a:pt x="450" y="14063"/>
                </a:lnTo>
                <a:lnTo>
                  <a:pt x="7782" y="14063"/>
                </a:lnTo>
                <a:lnTo>
                  <a:pt x="7921" y="15188"/>
                </a:lnTo>
                <a:lnTo>
                  <a:pt x="8422" y="17438"/>
                </a:lnTo>
                <a:lnTo>
                  <a:pt x="8837" y="18675"/>
                </a:lnTo>
                <a:lnTo>
                  <a:pt x="9200" y="19688"/>
                </a:lnTo>
                <a:lnTo>
                  <a:pt x="9667" y="20700"/>
                </a:lnTo>
                <a:lnTo>
                  <a:pt x="10151" y="21150"/>
                </a:lnTo>
                <a:lnTo>
                  <a:pt x="10912" y="21600"/>
                </a:lnTo>
                <a:lnTo>
                  <a:pt x="11621" y="21150"/>
                </a:lnTo>
                <a:lnTo>
                  <a:pt x="12503" y="20025"/>
                </a:lnTo>
                <a:lnTo>
                  <a:pt x="13299" y="17775"/>
                </a:lnTo>
                <a:lnTo>
                  <a:pt x="13783" y="15413"/>
                </a:lnTo>
                <a:lnTo>
                  <a:pt x="14025" y="14063"/>
                </a:lnTo>
                <a:lnTo>
                  <a:pt x="20926" y="14063"/>
                </a:lnTo>
                <a:lnTo>
                  <a:pt x="21168" y="13950"/>
                </a:lnTo>
                <a:lnTo>
                  <a:pt x="21341" y="13613"/>
                </a:lnTo>
                <a:lnTo>
                  <a:pt x="21496" y="12825"/>
                </a:lnTo>
                <a:lnTo>
                  <a:pt x="21565" y="11925"/>
                </a:lnTo>
                <a:lnTo>
                  <a:pt x="21600" y="10800"/>
                </a:lnTo>
                <a:lnTo>
                  <a:pt x="21600" y="1575"/>
                </a:lnTo>
                <a:lnTo>
                  <a:pt x="21410" y="0"/>
                </a:lnTo>
                <a:lnTo>
                  <a:pt x="21306" y="450"/>
                </a:lnTo>
                <a:lnTo>
                  <a:pt x="21220" y="2025"/>
                </a:lnTo>
                <a:lnTo>
                  <a:pt x="21150" y="3825"/>
                </a:lnTo>
                <a:lnTo>
                  <a:pt x="21064" y="3712"/>
                </a:lnTo>
                <a:lnTo>
                  <a:pt x="20943" y="3600"/>
                </a:lnTo>
                <a:lnTo>
                  <a:pt x="20683" y="2700"/>
                </a:lnTo>
                <a:lnTo>
                  <a:pt x="20510" y="1912"/>
                </a:lnTo>
                <a:lnTo>
                  <a:pt x="20234" y="1575"/>
                </a:lnTo>
                <a:lnTo>
                  <a:pt x="19940" y="2362"/>
                </a:lnTo>
                <a:lnTo>
                  <a:pt x="19680" y="3712"/>
                </a:lnTo>
                <a:lnTo>
                  <a:pt x="19473" y="2812"/>
                </a:lnTo>
                <a:lnTo>
                  <a:pt x="19317" y="2700"/>
                </a:lnTo>
                <a:lnTo>
                  <a:pt x="19075" y="1912"/>
                </a:lnTo>
                <a:lnTo>
                  <a:pt x="18833" y="2137"/>
                </a:lnTo>
                <a:lnTo>
                  <a:pt x="18660" y="3037"/>
                </a:lnTo>
                <a:lnTo>
                  <a:pt x="18574" y="4275"/>
                </a:lnTo>
                <a:lnTo>
                  <a:pt x="18383" y="3712"/>
                </a:lnTo>
                <a:lnTo>
                  <a:pt x="18089" y="3712"/>
                </a:lnTo>
                <a:lnTo>
                  <a:pt x="17726" y="3150"/>
                </a:lnTo>
                <a:lnTo>
                  <a:pt x="17415" y="4275"/>
                </a:lnTo>
                <a:lnTo>
                  <a:pt x="17121" y="2700"/>
                </a:lnTo>
                <a:lnTo>
                  <a:pt x="16758" y="3712"/>
                </a:lnTo>
                <a:lnTo>
                  <a:pt x="16412" y="6187"/>
                </a:lnTo>
                <a:lnTo>
                  <a:pt x="16118" y="5287"/>
                </a:lnTo>
                <a:lnTo>
                  <a:pt x="15858" y="4387"/>
                </a:lnTo>
                <a:lnTo>
                  <a:pt x="15582" y="3825"/>
                </a:lnTo>
                <a:lnTo>
                  <a:pt x="15219" y="4275"/>
                </a:lnTo>
                <a:lnTo>
                  <a:pt x="14648" y="4950"/>
                </a:lnTo>
                <a:lnTo>
                  <a:pt x="14146" y="4162"/>
                </a:lnTo>
                <a:lnTo>
                  <a:pt x="13956" y="4837"/>
                </a:lnTo>
                <a:lnTo>
                  <a:pt x="13731" y="6412"/>
                </a:lnTo>
                <a:lnTo>
                  <a:pt x="13541" y="9112"/>
                </a:lnTo>
                <a:lnTo>
                  <a:pt x="13334" y="10462"/>
                </a:lnTo>
                <a:lnTo>
                  <a:pt x="13230" y="12488"/>
                </a:lnTo>
                <a:lnTo>
                  <a:pt x="13005" y="13275"/>
                </a:lnTo>
                <a:lnTo>
                  <a:pt x="12607" y="13725"/>
                </a:lnTo>
                <a:lnTo>
                  <a:pt x="12158" y="13950"/>
                </a:lnTo>
                <a:lnTo>
                  <a:pt x="12054" y="14850"/>
                </a:lnTo>
                <a:lnTo>
                  <a:pt x="11466" y="14625"/>
                </a:lnTo>
                <a:lnTo>
                  <a:pt x="10964" y="15413"/>
                </a:lnTo>
                <a:lnTo>
                  <a:pt x="10463" y="15300"/>
                </a:lnTo>
                <a:lnTo>
                  <a:pt x="9615" y="16313"/>
                </a:lnTo>
                <a:lnTo>
                  <a:pt x="9148" y="13725"/>
                </a:lnTo>
                <a:lnTo>
                  <a:pt x="8630" y="13050"/>
                </a:lnTo>
                <a:lnTo>
                  <a:pt x="8094" y="8550"/>
                </a:lnTo>
                <a:lnTo>
                  <a:pt x="7851" y="6412"/>
                </a:lnTo>
                <a:lnTo>
                  <a:pt x="7592" y="5850"/>
                </a:lnTo>
                <a:lnTo>
                  <a:pt x="6900" y="5287"/>
                </a:lnTo>
                <a:lnTo>
                  <a:pt x="6347" y="4725"/>
                </a:lnTo>
                <a:lnTo>
                  <a:pt x="5742" y="3712"/>
                </a:lnTo>
                <a:lnTo>
                  <a:pt x="5171" y="4725"/>
                </a:lnTo>
                <a:lnTo>
                  <a:pt x="4531" y="2700"/>
                </a:lnTo>
                <a:lnTo>
                  <a:pt x="4029" y="2700"/>
                </a:lnTo>
                <a:lnTo>
                  <a:pt x="3701" y="3937"/>
                </a:lnTo>
                <a:lnTo>
                  <a:pt x="3493" y="2925"/>
                </a:lnTo>
                <a:lnTo>
                  <a:pt x="3217" y="3600"/>
                </a:lnTo>
                <a:lnTo>
                  <a:pt x="2853" y="3712"/>
                </a:lnTo>
                <a:lnTo>
                  <a:pt x="2508" y="4162"/>
                </a:lnTo>
                <a:lnTo>
                  <a:pt x="2110" y="4950"/>
                </a:lnTo>
                <a:lnTo>
                  <a:pt x="1764" y="3937"/>
                </a:lnTo>
                <a:lnTo>
                  <a:pt x="1418" y="4500"/>
                </a:lnTo>
                <a:lnTo>
                  <a:pt x="986" y="4837"/>
                </a:lnTo>
                <a:lnTo>
                  <a:pt x="709" y="4500"/>
                </a:lnTo>
                <a:lnTo>
                  <a:pt x="190" y="4275"/>
                </a:lnTo>
                <a:lnTo>
                  <a:pt x="0" y="5287"/>
                </a:lnTo>
                <a:lnTo>
                  <a:pt x="17" y="8325"/>
                </a:lnTo>
                <a:lnTo>
                  <a:pt x="52" y="11025"/>
                </a:lnTo>
                <a:lnTo>
                  <a:pt x="156" y="13275"/>
                </a:lnTo>
                <a:lnTo>
                  <a:pt x="277" y="13725"/>
                </a:lnTo>
              </a:path>
            </a:pathLst>
          </a:custGeom>
          <a:gradFill>
            <a:gsLst>
              <a:gs pos="0">
                <a:srgbClr val="CC6600"/>
              </a:gs>
              <a:gs pos="100000">
                <a:srgbClr val="000000"/>
              </a:gs>
            </a:gsLst>
            <a:lin ang="5400000"/>
          </a:gradFill>
          <a:ln w="12700">
            <a:miter lim="400000"/>
          </a:ln>
        </p:spPr>
        <p:txBody>
          <a:bodyPr lIns="45719" rIns="45719"/>
          <a:lstStyle/>
          <a:p>
            <a:pPr>
              <a:defRPr>
                <a:solidFill>
                  <a:srgbClr val="FFFFCC"/>
                </a:solidFill>
              </a:defRPr>
            </a:pPr>
            <a:endParaRPr/>
          </a:p>
        </p:txBody>
      </p:sp>
      <p:sp>
        <p:nvSpPr>
          <p:cNvPr id="2882" name="Freeform 11"/>
          <p:cNvSpPr/>
          <p:nvPr/>
        </p:nvSpPr>
        <p:spPr>
          <a:xfrm>
            <a:off x="3598862" y="557212"/>
            <a:ext cx="1946276" cy="227014"/>
          </a:xfrm>
          <a:custGeom>
            <a:avLst/>
            <a:gdLst/>
            <a:ahLst/>
            <a:cxnLst>
              <a:cxn ang="0">
                <a:pos x="wd2" y="hd2"/>
              </a:cxn>
              <a:cxn ang="5400000">
                <a:pos x="wd2" y="hd2"/>
              </a:cxn>
              <a:cxn ang="10800000">
                <a:pos x="wd2" y="hd2"/>
              </a:cxn>
              <a:cxn ang="16200000">
                <a:pos x="wd2" y="hd2"/>
              </a:cxn>
            </a:cxnLst>
            <a:rect l="0" t="0" r="r" b="b"/>
            <a:pathLst>
              <a:path w="21600" h="21600" extrusionOk="0">
                <a:moveTo>
                  <a:pt x="5973" y="7250"/>
                </a:moveTo>
                <a:lnTo>
                  <a:pt x="5303" y="6797"/>
                </a:lnTo>
                <a:lnTo>
                  <a:pt x="4634" y="7552"/>
                </a:lnTo>
                <a:lnTo>
                  <a:pt x="3858" y="7552"/>
                </a:lnTo>
                <a:lnTo>
                  <a:pt x="2837" y="7250"/>
                </a:lnTo>
                <a:lnTo>
                  <a:pt x="1145" y="7703"/>
                </a:lnTo>
                <a:lnTo>
                  <a:pt x="705" y="7401"/>
                </a:lnTo>
                <a:lnTo>
                  <a:pt x="282" y="7703"/>
                </a:lnTo>
                <a:lnTo>
                  <a:pt x="141" y="5438"/>
                </a:lnTo>
                <a:lnTo>
                  <a:pt x="18" y="3625"/>
                </a:lnTo>
                <a:lnTo>
                  <a:pt x="0" y="6948"/>
                </a:lnTo>
                <a:lnTo>
                  <a:pt x="141" y="10120"/>
                </a:lnTo>
                <a:lnTo>
                  <a:pt x="810" y="9667"/>
                </a:lnTo>
                <a:lnTo>
                  <a:pt x="1427" y="9365"/>
                </a:lnTo>
                <a:lnTo>
                  <a:pt x="1815" y="9516"/>
                </a:lnTo>
                <a:lnTo>
                  <a:pt x="2149" y="9667"/>
                </a:lnTo>
                <a:lnTo>
                  <a:pt x="2361" y="9818"/>
                </a:lnTo>
                <a:lnTo>
                  <a:pt x="2995" y="9667"/>
                </a:lnTo>
                <a:lnTo>
                  <a:pt x="3594" y="10271"/>
                </a:lnTo>
                <a:lnTo>
                  <a:pt x="5004" y="9667"/>
                </a:lnTo>
                <a:lnTo>
                  <a:pt x="6008" y="9516"/>
                </a:lnTo>
                <a:lnTo>
                  <a:pt x="6854" y="9667"/>
                </a:lnTo>
                <a:lnTo>
                  <a:pt x="7752" y="9667"/>
                </a:lnTo>
                <a:lnTo>
                  <a:pt x="8192" y="13897"/>
                </a:lnTo>
                <a:lnTo>
                  <a:pt x="8545" y="15860"/>
                </a:lnTo>
                <a:lnTo>
                  <a:pt x="9285" y="19787"/>
                </a:lnTo>
                <a:lnTo>
                  <a:pt x="9831" y="20543"/>
                </a:lnTo>
                <a:lnTo>
                  <a:pt x="10500" y="21600"/>
                </a:lnTo>
                <a:lnTo>
                  <a:pt x="11311" y="21600"/>
                </a:lnTo>
                <a:lnTo>
                  <a:pt x="12051" y="20694"/>
                </a:lnTo>
                <a:lnTo>
                  <a:pt x="12826" y="18277"/>
                </a:lnTo>
                <a:lnTo>
                  <a:pt x="13390" y="16011"/>
                </a:lnTo>
                <a:lnTo>
                  <a:pt x="13848" y="12386"/>
                </a:lnTo>
                <a:lnTo>
                  <a:pt x="14200" y="10876"/>
                </a:lnTo>
                <a:lnTo>
                  <a:pt x="14570" y="10120"/>
                </a:lnTo>
                <a:lnTo>
                  <a:pt x="15451" y="11178"/>
                </a:lnTo>
                <a:lnTo>
                  <a:pt x="16508" y="10271"/>
                </a:lnTo>
                <a:lnTo>
                  <a:pt x="17530" y="10422"/>
                </a:lnTo>
                <a:lnTo>
                  <a:pt x="17988" y="10120"/>
                </a:lnTo>
                <a:lnTo>
                  <a:pt x="18869" y="10573"/>
                </a:lnTo>
                <a:lnTo>
                  <a:pt x="19697" y="10120"/>
                </a:lnTo>
                <a:lnTo>
                  <a:pt x="20437" y="10876"/>
                </a:lnTo>
                <a:lnTo>
                  <a:pt x="21336" y="10422"/>
                </a:lnTo>
                <a:lnTo>
                  <a:pt x="21547" y="8459"/>
                </a:lnTo>
                <a:lnTo>
                  <a:pt x="21600" y="5136"/>
                </a:lnTo>
                <a:lnTo>
                  <a:pt x="21565" y="0"/>
                </a:lnTo>
                <a:lnTo>
                  <a:pt x="21336" y="5589"/>
                </a:lnTo>
                <a:lnTo>
                  <a:pt x="21212" y="8308"/>
                </a:lnTo>
                <a:lnTo>
                  <a:pt x="20631" y="8912"/>
                </a:lnTo>
                <a:lnTo>
                  <a:pt x="19592" y="8761"/>
                </a:lnTo>
                <a:lnTo>
                  <a:pt x="18746" y="8459"/>
                </a:lnTo>
                <a:lnTo>
                  <a:pt x="17319" y="8157"/>
                </a:lnTo>
                <a:lnTo>
                  <a:pt x="16579" y="8761"/>
                </a:lnTo>
                <a:lnTo>
                  <a:pt x="15592" y="8459"/>
                </a:lnTo>
                <a:lnTo>
                  <a:pt x="14993" y="9365"/>
                </a:lnTo>
                <a:lnTo>
                  <a:pt x="14588" y="8308"/>
                </a:lnTo>
                <a:lnTo>
                  <a:pt x="14359" y="8006"/>
                </a:lnTo>
                <a:lnTo>
                  <a:pt x="14165" y="6948"/>
                </a:lnTo>
                <a:lnTo>
                  <a:pt x="14253" y="4834"/>
                </a:lnTo>
                <a:lnTo>
                  <a:pt x="14253" y="2568"/>
                </a:lnTo>
                <a:lnTo>
                  <a:pt x="14059" y="3323"/>
                </a:lnTo>
                <a:lnTo>
                  <a:pt x="13848" y="7401"/>
                </a:lnTo>
                <a:lnTo>
                  <a:pt x="13390" y="10876"/>
                </a:lnTo>
                <a:lnTo>
                  <a:pt x="13126" y="13141"/>
                </a:lnTo>
                <a:lnTo>
                  <a:pt x="12650" y="15256"/>
                </a:lnTo>
                <a:lnTo>
                  <a:pt x="12350" y="14803"/>
                </a:lnTo>
                <a:lnTo>
                  <a:pt x="11822" y="16917"/>
                </a:lnTo>
                <a:lnTo>
                  <a:pt x="11346" y="17824"/>
                </a:lnTo>
                <a:lnTo>
                  <a:pt x="10888" y="18730"/>
                </a:lnTo>
                <a:lnTo>
                  <a:pt x="10307" y="16313"/>
                </a:lnTo>
                <a:lnTo>
                  <a:pt x="9813" y="16615"/>
                </a:lnTo>
                <a:lnTo>
                  <a:pt x="9620" y="13897"/>
                </a:lnTo>
                <a:lnTo>
                  <a:pt x="9162" y="14048"/>
                </a:lnTo>
                <a:lnTo>
                  <a:pt x="8932" y="14803"/>
                </a:lnTo>
                <a:lnTo>
                  <a:pt x="8562" y="12990"/>
                </a:lnTo>
                <a:lnTo>
                  <a:pt x="8263" y="11631"/>
                </a:lnTo>
                <a:lnTo>
                  <a:pt x="8122" y="9365"/>
                </a:lnTo>
                <a:lnTo>
                  <a:pt x="7858" y="4380"/>
                </a:lnTo>
                <a:lnTo>
                  <a:pt x="7611" y="3625"/>
                </a:lnTo>
                <a:lnTo>
                  <a:pt x="7488" y="6646"/>
                </a:lnTo>
                <a:lnTo>
                  <a:pt x="7276" y="6495"/>
                </a:lnTo>
                <a:lnTo>
                  <a:pt x="6554" y="8308"/>
                </a:lnTo>
                <a:lnTo>
                  <a:pt x="5973" y="7250"/>
                </a:lnTo>
              </a:path>
            </a:pathLst>
          </a:custGeom>
          <a:solidFill>
            <a:srgbClr val="000066"/>
          </a:solidFill>
          <a:ln w="12700">
            <a:miter lim="400000"/>
          </a:ln>
        </p:spPr>
        <p:txBody>
          <a:bodyPr lIns="45719" rIns="45719"/>
          <a:lstStyle/>
          <a:p>
            <a:pPr>
              <a:defRPr>
                <a:solidFill>
                  <a:srgbClr val="FFFFCC"/>
                </a:solidFill>
              </a:defRPr>
            </a:pPr>
            <a:endParaRPr/>
          </a:p>
        </p:txBody>
      </p:sp>
      <p:sp>
        <p:nvSpPr>
          <p:cNvPr id="2883" name="Freeform 12"/>
          <p:cNvSpPr/>
          <p:nvPr/>
        </p:nvSpPr>
        <p:spPr>
          <a:xfrm>
            <a:off x="4868862" y="249238"/>
            <a:ext cx="120651" cy="404813"/>
          </a:xfrm>
          <a:custGeom>
            <a:avLst/>
            <a:gdLst/>
            <a:ahLst/>
            <a:cxnLst>
              <a:cxn ang="0">
                <a:pos x="wd2" y="hd2"/>
              </a:cxn>
              <a:cxn ang="5400000">
                <a:pos x="wd2" y="hd2"/>
              </a:cxn>
              <a:cxn ang="10800000">
                <a:pos x="wd2" y="hd2"/>
              </a:cxn>
              <a:cxn ang="16200000">
                <a:pos x="wd2" y="hd2"/>
              </a:cxn>
            </a:cxnLst>
            <a:rect l="0" t="0" r="r" b="b"/>
            <a:pathLst>
              <a:path w="21600" h="21600" extrusionOk="0">
                <a:moveTo>
                  <a:pt x="14495" y="508"/>
                </a:moveTo>
                <a:lnTo>
                  <a:pt x="13358" y="2118"/>
                </a:lnTo>
                <a:lnTo>
                  <a:pt x="21600" y="2287"/>
                </a:lnTo>
                <a:lnTo>
                  <a:pt x="18474" y="5167"/>
                </a:lnTo>
                <a:lnTo>
                  <a:pt x="18758" y="7369"/>
                </a:lnTo>
                <a:lnTo>
                  <a:pt x="20747" y="9318"/>
                </a:lnTo>
                <a:lnTo>
                  <a:pt x="17337" y="11266"/>
                </a:lnTo>
                <a:lnTo>
                  <a:pt x="16200" y="13299"/>
                </a:lnTo>
                <a:lnTo>
                  <a:pt x="14495" y="15332"/>
                </a:lnTo>
                <a:lnTo>
                  <a:pt x="11937" y="16687"/>
                </a:lnTo>
                <a:lnTo>
                  <a:pt x="9095" y="18042"/>
                </a:lnTo>
                <a:lnTo>
                  <a:pt x="5684" y="19482"/>
                </a:lnTo>
                <a:lnTo>
                  <a:pt x="3695" y="20414"/>
                </a:lnTo>
                <a:lnTo>
                  <a:pt x="0" y="21600"/>
                </a:lnTo>
                <a:lnTo>
                  <a:pt x="2274" y="19482"/>
                </a:lnTo>
                <a:lnTo>
                  <a:pt x="6821" y="17958"/>
                </a:lnTo>
                <a:lnTo>
                  <a:pt x="5968" y="16264"/>
                </a:lnTo>
                <a:lnTo>
                  <a:pt x="10232" y="14146"/>
                </a:lnTo>
                <a:lnTo>
                  <a:pt x="12505" y="11605"/>
                </a:lnTo>
                <a:lnTo>
                  <a:pt x="11368" y="9148"/>
                </a:lnTo>
                <a:lnTo>
                  <a:pt x="12221" y="7200"/>
                </a:lnTo>
                <a:lnTo>
                  <a:pt x="11368" y="5760"/>
                </a:lnTo>
                <a:lnTo>
                  <a:pt x="5400" y="3049"/>
                </a:lnTo>
                <a:lnTo>
                  <a:pt x="1705" y="254"/>
                </a:lnTo>
                <a:lnTo>
                  <a:pt x="14211" y="0"/>
                </a:lnTo>
                <a:lnTo>
                  <a:pt x="14495" y="508"/>
                </a:lnTo>
              </a:path>
            </a:pathLst>
          </a:custGeom>
          <a:gradFill>
            <a:gsLst>
              <a:gs pos="0">
                <a:schemeClr val="accent3">
                  <a:lumOff val="44000"/>
                </a:schemeClr>
              </a:gs>
              <a:gs pos="50000">
                <a:srgbClr val="00CCFF"/>
              </a:gs>
              <a:gs pos="100000">
                <a:schemeClr val="accent3">
                  <a:lumOff val="44000"/>
                </a:schemeClr>
              </a:gs>
            </a:gsLst>
          </a:gradFill>
          <a:ln w="12700">
            <a:miter lim="400000"/>
          </a:ln>
        </p:spPr>
        <p:txBody>
          <a:bodyPr lIns="45719" rIns="45719"/>
          <a:lstStyle/>
          <a:p>
            <a:pPr>
              <a:defRPr>
                <a:solidFill>
                  <a:srgbClr val="FFFFCC"/>
                </a:solidFill>
              </a:defRPr>
            </a:pPr>
            <a:endParaRPr/>
          </a:p>
        </p:txBody>
      </p:sp>
      <p:sp>
        <p:nvSpPr>
          <p:cNvPr id="2884" name="Freeform 13"/>
          <p:cNvSpPr/>
          <p:nvPr/>
        </p:nvSpPr>
        <p:spPr>
          <a:xfrm>
            <a:off x="3605212" y="19050"/>
            <a:ext cx="1951038" cy="411163"/>
          </a:xfrm>
          <a:custGeom>
            <a:avLst/>
            <a:gdLst/>
            <a:ahLst/>
            <a:cxnLst>
              <a:cxn ang="0">
                <a:pos x="wd2" y="hd2"/>
              </a:cxn>
              <a:cxn ang="5400000">
                <a:pos x="wd2" y="hd2"/>
              </a:cxn>
              <a:cxn ang="10800000">
                <a:pos x="wd2" y="hd2"/>
              </a:cxn>
              <a:cxn ang="16200000">
                <a:pos x="wd2" y="hd2"/>
              </a:cxn>
            </a:cxnLst>
            <a:rect l="0" t="0" r="r" b="b"/>
            <a:pathLst>
              <a:path w="21600" h="21600" extrusionOk="0">
                <a:moveTo>
                  <a:pt x="0" y="14595"/>
                </a:moveTo>
                <a:lnTo>
                  <a:pt x="0" y="21600"/>
                </a:lnTo>
                <a:lnTo>
                  <a:pt x="53" y="18848"/>
                </a:lnTo>
                <a:lnTo>
                  <a:pt x="70" y="16763"/>
                </a:lnTo>
                <a:lnTo>
                  <a:pt x="88" y="12843"/>
                </a:lnTo>
                <a:lnTo>
                  <a:pt x="141" y="11008"/>
                </a:lnTo>
                <a:lnTo>
                  <a:pt x="281" y="10341"/>
                </a:lnTo>
                <a:lnTo>
                  <a:pt x="404" y="10842"/>
                </a:lnTo>
                <a:lnTo>
                  <a:pt x="580" y="10925"/>
                </a:lnTo>
                <a:lnTo>
                  <a:pt x="826" y="11509"/>
                </a:lnTo>
                <a:lnTo>
                  <a:pt x="984" y="12176"/>
                </a:lnTo>
                <a:lnTo>
                  <a:pt x="1160" y="12176"/>
                </a:lnTo>
                <a:lnTo>
                  <a:pt x="1318" y="11759"/>
                </a:lnTo>
                <a:lnTo>
                  <a:pt x="1494" y="10675"/>
                </a:lnTo>
                <a:lnTo>
                  <a:pt x="1634" y="10758"/>
                </a:lnTo>
                <a:lnTo>
                  <a:pt x="1898" y="11592"/>
                </a:lnTo>
                <a:lnTo>
                  <a:pt x="2214" y="12426"/>
                </a:lnTo>
                <a:lnTo>
                  <a:pt x="2390" y="12593"/>
                </a:lnTo>
                <a:lnTo>
                  <a:pt x="2671" y="12009"/>
                </a:lnTo>
                <a:lnTo>
                  <a:pt x="3005" y="13177"/>
                </a:lnTo>
                <a:lnTo>
                  <a:pt x="3251" y="12593"/>
                </a:lnTo>
                <a:lnTo>
                  <a:pt x="3656" y="11509"/>
                </a:lnTo>
                <a:lnTo>
                  <a:pt x="3902" y="11509"/>
                </a:lnTo>
                <a:lnTo>
                  <a:pt x="4183" y="10592"/>
                </a:lnTo>
                <a:lnTo>
                  <a:pt x="4376" y="10175"/>
                </a:lnTo>
                <a:lnTo>
                  <a:pt x="4657" y="11342"/>
                </a:lnTo>
                <a:lnTo>
                  <a:pt x="4886" y="11008"/>
                </a:lnTo>
                <a:lnTo>
                  <a:pt x="5079" y="11509"/>
                </a:lnTo>
                <a:lnTo>
                  <a:pt x="5360" y="11509"/>
                </a:lnTo>
                <a:lnTo>
                  <a:pt x="5483" y="11926"/>
                </a:lnTo>
                <a:lnTo>
                  <a:pt x="5677" y="11509"/>
                </a:lnTo>
                <a:lnTo>
                  <a:pt x="5817" y="10341"/>
                </a:lnTo>
                <a:lnTo>
                  <a:pt x="6362" y="11425"/>
                </a:lnTo>
                <a:lnTo>
                  <a:pt x="6608" y="12676"/>
                </a:lnTo>
                <a:lnTo>
                  <a:pt x="6714" y="14678"/>
                </a:lnTo>
                <a:lnTo>
                  <a:pt x="7891" y="10091"/>
                </a:lnTo>
                <a:lnTo>
                  <a:pt x="8172" y="8423"/>
                </a:lnTo>
                <a:lnTo>
                  <a:pt x="8454" y="7589"/>
                </a:lnTo>
                <a:lnTo>
                  <a:pt x="8770" y="6922"/>
                </a:lnTo>
                <a:lnTo>
                  <a:pt x="8717" y="8173"/>
                </a:lnTo>
                <a:lnTo>
                  <a:pt x="8366" y="10258"/>
                </a:lnTo>
                <a:lnTo>
                  <a:pt x="8594" y="9924"/>
                </a:lnTo>
                <a:lnTo>
                  <a:pt x="8928" y="9174"/>
                </a:lnTo>
                <a:lnTo>
                  <a:pt x="9174" y="9674"/>
                </a:lnTo>
                <a:lnTo>
                  <a:pt x="9332" y="11008"/>
                </a:lnTo>
                <a:lnTo>
                  <a:pt x="9245" y="12176"/>
                </a:lnTo>
                <a:lnTo>
                  <a:pt x="9561" y="12343"/>
                </a:lnTo>
                <a:lnTo>
                  <a:pt x="9825" y="13177"/>
                </a:lnTo>
                <a:lnTo>
                  <a:pt x="9930" y="14178"/>
                </a:lnTo>
                <a:lnTo>
                  <a:pt x="10159" y="13927"/>
                </a:lnTo>
                <a:lnTo>
                  <a:pt x="10299" y="14845"/>
                </a:lnTo>
                <a:lnTo>
                  <a:pt x="10510" y="16346"/>
                </a:lnTo>
                <a:lnTo>
                  <a:pt x="10686" y="16096"/>
                </a:lnTo>
                <a:lnTo>
                  <a:pt x="10580" y="14845"/>
                </a:lnTo>
                <a:lnTo>
                  <a:pt x="10510" y="13510"/>
                </a:lnTo>
                <a:lnTo>
                  <a:pt x="10369" y="13010"/>
                </a:lnTo>
                <a:lnTo>
                  <a:pt x="10211" y="12093"/>
                </a:lnTo>
                <a:lnTo>
                  <a:pt x="10299" y="10175"/>
                </a:lnTo>
                <a:lnTo>
                  <a:pt x="10176" y="8840"/>
                </a:lnTo>
                <a:lnTo>
                  <a:pt x="9860" y="8590"/>
                </a:lnTo>
                <a:lnTo>
                  <a:pt x="9948" y="7589"/>
                </a:lnTo>
                <a:lnTo>
                  <a:pt x="10159" y="6755"/>
                </a:lnTo>
                <a:lnTo>
                  <a:pt x="9614" y="6839"/>
                </a:lnTo>
                <a:lnTo>
                  <a:pt x="9860" y="6255"/>
                </a:lnTo>
                <a:lnTo>
                  <a:pt x="10317" y="5337"/>
                </a:lnTo>
                <a:lnTo>
                  <a:pt x="10088" y="5171"/>
                </a:lnTo>
                <a:lnTo>
                  <a:pt x="9491" y="5921"/>
                </a:lnTo>
                <a:lnTo>
                  <a:pt x="9209" y="5421"/>
                </a:lnTo>
                <a:lnTo>
                  <a:pt x="9403" y="4670"/>
                </a:lnTo>
                <a:lnTo>
                  <a:pt x="9825" y="4420"/>
                </a:lnTo>
                <a:lnTo>
                  <a:pt x="10176" y="4170"/>
                </a:lnTo>
                <a:lnTo>
                  <a:pt x="10545" y="3503"/>
                </a:lnTo>
                <a:lnTo>
                  <a:pt x="11160" y="3086"/>
                </a:lnTo>
                <a:lnTo>
                  <a:pt x="11600" y="3419"/>
                </a:lnTo>
                <a:lnTo>
                  <a:pt x="11881" y="4587"/>
                </a:lnTo>
                <a:lnTo>
                  <a:pt x="12162" y="5254"/>
                </a:lnTo>
                <a:lnTo>
                  <a:pt x="12373" y="4754"/>
                </a:lnTo>
                <a:lnTo>
                  <a:pt x="12672" y="5004"/>
                </a:lnTo>
                <a:lnTo>
                  <a:pt x="13023" y="6005"/>
                </a:lnTo>
                <a:lnTo>
                  <a:pt x="13322" y="7339"/>
                </a:lnTo>
                <a:lnTo>
                  <a:pt x="13586" y="9007"/>
                </a:lnTo>
                <a:lnTo>
                  <a:pt x="14007" y="9591"/>
                </a:lnTo>
                <a:lnTo>
                  <a:pt x="14341" y="10675"/>
                </a:lnTo>
                <a:lnTo>
                  <a:pt x="14552" y="11592"/>
                </a:lnTo>
                <a:lnTo>
                  <a:pt x="14869" y="12593"/>
                </a:lnTo>
                <a:lnTo>
                  <a:pt x="15220" y="12259"/>
                </a:lnTo>
                <a:lnTo>
                  <a:pt x="15449" y="11759"/>
                </a:lnTo>
                <a:lnTo>
                  <a:pt x="15888" y="11759"/>
                </a:lnTo>
                <a:lnTo>
                  <a:pt x="16117" y="10508"/>
                </a:lnTo>
                <a:lnTo>
                  <a:pt x="16310" y="10675"/>
                </a:lnTo>
                <a:lnTo>
                  <a:pt x="16450" y="10675"/>
                </a:lnTo>
                <a:lnTo>
                  <a:pt x="16626" y="11175"/>
                </a:lnTo>
                <a:lnTo>
                  <a:pt x="16820" y="11592"/>
                </a:lnTo>
                <a:lnTo>
                  <a:pt x="16960" y="10758"/>
                </a:lnTo>
                <a:lnTo>
                  <a:pt x="17118" y="10508"/>
                </a:lnTo>
                <a:lnTo>
                  <a:pt x="17241" y="10842"/>
                </a:lnTo>
                <a:lnTo>
                  <a:pt x="17382" y="10341"/>
                </a:lnTo>
                <a:lnTo>
                  <a:pt x="17663" y="11008"/>
                </a:lnTo>
                <a:lnTo>
                  <a:pt x="17839" y="12176"/>
                </a:lnTo>
                <a:lnTo>
                  <a:pt x="18015" y="12259"/>
                </a:lnTo>
                <a:lnTo>
                  <a:pt x="18138" y="12426"/>
                </a:lnTo>
                <a:lnTo>
                  <a:pt x="18296" y="12009"/>
                </a:lnTo>
                <a:lnTo>
                  <a:pt x="18419" y="11509"/>
                </a:lnTo>
                <a:lnTo>
                  <a:pt x="18524" y="11342"/>
                </a:lnTo>
                <a:lnTo>
                  <a:pt x="18683" y="10842"/>
                </a:lnTo>
                <a:lnTo>
                  <a:pt x="18876" y="10842"/>
                </a:lnTo>
                <a:lnTo>
                  <a:pt x="19052" y="11592"/>
                </a:lnTo>
                <a:lnTo>
                  <a:pt x="19315" y="12176"/>
                </a:lnTo>
                <a:lnTo>
                  <a:pt x="19544" y="11592"/>
                </a:lnTo>
                <a:lnTo>
                  <a:pt x="19667" y="11342"/>
                </a:lnTo>
                <a:lnTo>
                  <a:pt x="19825" y="11592"/>
                </a:lnTo>
                <a:lnTo>
                  <a:pt x="19948" y="11759"/>
                </a:lnTo>
                <a:lnTo>
                  <a:pt x="20106" y="12426"/>
                </a:lnTo>
                <a:lnTo>
                  <a:pt x="20282" y="12426"/>
                </a:lnTo>
                <a:lnTo>
                  <a:pt x="20493" y="12176"/>
                </a:lnTo>
                <a:lnTo>
                  <a:pt x="20739" y="11926"/>
                </a:lnTo>
                <a:lnTo>
                  <a:pt x="21038" y="11509"/>
                </a:lnTo>
                <a:lnTo>
                  <a:pt x="21248" y="11926"/>
                </a:lnTo>
                <a:lnTo>
                  <a:pt x="21372" y="12510"/>
                </a:lnTo>
                <a:lnTo>
                  <a:pt x="21459" y="13761"/>
                </a:lnTo>
                <a:lnTo>
                  <a:pt x="21530" y="15762"/>
                </a:lnTo>
                <a:lnTo>
                  <a:pt x="21600" y="18514"/>
                </a:lnTo>
                <a:lnTo>
                  <a:pt x="21600" y="11425"/>
                </a:lnTo>
                <a:lnTo>
                  <a:pt x="21565" y="10508"/>
                </a:lnTo>
                <a:lnTo>
                  <a:pt x="21512" y="9341"/>
                </a:lnTo>
                <a:lnTo>
                  <a:pt x="21407" y="8340"/>
                </a:lnTo>
                <a:lnTo>
                  <a:pt x="21178" y="7923"/>
                </a:lnTo>
                <a:lnTo>
                  <a:pt x="20862" y="7756"/>
                </a:lnTo>
                <a:lnTo>
                  <a:pt x="20598" y="7923"/>
                </a:lnTo>
                <a:lnTo>
                  <a:pt x="20317" y="7589"/>
                </a:lnTo>
                <a:lnTo>
                  <a:pt x="20036" y="8423"/>
                </a:lnTo>
                <a:lnTo>
                  <a:pt x="19755" y="8006"/>
                </a:lnTo>
                <a:lnTo>
                  <a:pt x="19509" y="7756"/>
                </a:lnTo>
                <a:lnTo>
                  <a:pt x="19315" y="7756"/>
                </a:lnTo>
                <a:lnTo>
                  <a:pt x="18823" y="8006"/>
                </a:lnTo>
                <a:lnTo>
                  <a:pt x="18559" y="8173"/>
                </a:lnTo>
                <a:lnTo>
                  <a:pt x="18278" y="7923"/>
                </a:lnTo>
                <a:lnTo>
                  <a:pt x="17997" y="8256"/>
                </a:lnTo>
                <a:lnTo>
                  <a:pt x="17646" y="7923"/>
                </a:lnTo>
                <a:lnTo>
                  <a:pt x="17505" y="7756"/>
                </a:lnTo>
                <a:lnTo>
                  <a:pt x="17241" y="7756"/>
                </a:lnTo>
                <a:lnTo>
                  <a:pt x="16978" y="7589"/>
                </a:lnTo>
                <a:lnTo>
                  <a:pt x="16784" y="8006"/>
                </a:lnTo>
                <a:lnTo>
                  <a:pt x="16626" y="7923"/>
                </a:lnTo>
                <a:lnTo>
                  <a:pt x="16275" y="7756"/>
                </a:lnTo>
                <a:lnTo>
                  <a:pt x="15976" y="8006"/>
                </a:lnTo>
                <a:lnTo>
                  <a:pt x="15712" y="8006"/>
                </a:lnTo>
                <a:lnTo>
                  <a:pt x="15396" y="7589"/>
                </a:lnTo>
                <a:lnTo>
                  <a:pt x="15132" y="8090"/>
                </a:lnTo>
                <a:lnTo>
                  <a:pt x="14921" y="7756"/>
                </a:lnTo>
                <a:lnTo>
                  <a:pt x="14728" y="8256"/>
                </a:lnTo>
                <a:lnTo>
                  <a:pt x="14517" y="8006"/>
                </a:lnTo>
                <a:lnTo>
                  <a:pt x="14271" y="7756"/>
                </a:lnTo>
                <a:lnTo>
                  <a:pt x="14131" y="7339"/>
                </a:lnTo>
                <a:lnTo>
                  <a:pt x="13797" y="5754"/>
                </a:lnTo>
                <a:lnTo>
                  <a:pt x="13428" y="4337"/>
                </a:lnTo>
                <a:lnTo>
                  <a:pt x="13094" y="3336"/>
                </a:lnTo>
                <a:lnTo>
                  <a:pt x="12777" y="2502"/>
                </a:lnTo>
                <a:lnTo>
                  <a:pt x="12303" y="1418"/>
                </a:lnTo>
                <a:lnTo>
                  <a:pt x="11811" y="667"/>
                </a:lnTo>
                <a:lnTo>
                  <a:pt x="11318" y="167"/>
                </a:lnTo>
                <a:lnTo>
                  <a:pt x="10844" y="0"/>
                </a:lnTo>
                <a:lnTo>
                  <a:pt x="10387" y="167"/>
                </a:lnTo>
                <a:lnTo>
                  <a:pt x="9842" y="667"/>
                </a:lnTo>
                <a:lnTo>
                  <a:pt x="9280" y="1418"/>
                </a:lnTo>
                <a:lnTo>
                  <a:pt x="8788" y="2419"/>
                </a:lnTo>
                <a:lnTo>
                  <a:pt x="8331" y="3753"/>
                </a:lnTo>
                <a:lnTo>
                  <a:pt x="7944" y="5254"/>
                </a:lnTo>
                <a:lnTo>
                  <a:pt x="7487" y="7256"/>
                </a:lnTo>
                <a:lnTo>
                  <a:pt x="7013" y="7923"/>
                </a:lnTo>
                <a:lnTo>
                  <a:pt x="6608" y="8256"/>
                </a:lnTo>
                <a:lnTo>
                  <a:pt x="6186" y="8423"/>
                </a:lnTo>
                <a:lnTo>
                  <a:pt x="5765" y="8090"/>
                </a:lnTo>
                <a:lnTo>
                  <a:pt x="4376" y="8090"/>
                </a:lnTo>
                <a:lnTo>
                  <a:pt x="4060" y="8006"/>
                </a:lnTo>
                <a:lnTo>
                  <a:pt x="3164" y="8256"/>
                </a:lnTo>
                <a:lnTo>
                  <a:pt x="2601" y="8090"/>
                </a:lnTo>
                <a:lnTo>
                  <a:pt x="1916" y="7756"/>
                </a:lnTo>
                <a:lnTo>
                  <a:pt x="1072" y="7923"/>
                </a:lnTo>
                <a:lnTo>
                  <a:pt x="562" y="7923"/>
                </a:lnTo>
                <a:lnTo>
                  <a:pt x="334" y="8006"/>
                </a:lnTo>
                <a:lnTo>
                  <a:pt x="176" y="8423"/>
                </a:lnTo>
                <a:lnTo>
                  <a:pt x="35" y="9424"/>
                </a:lnTo>
                <a:lnTo>
                  <a:pt x="0" y="11008"/>
                </a:lnTo>
                <a:lnTo>
                  <a:pt x="0" y="14595"/>
                </a:lnTo>
              </a:path>
            </a:pathLst>
          </a:custGeom>
          <a:solidFill>
            <a:schemeClr val="accent3">
              <a:lumOff val="44000"/>
            </a:schemeClr>
          </a:solidFill>
          <a:ln w="12700">
            <a:miter lim="400000"/>
          </a:ln>
        </p:spPr>
        <p:txBody>
          <a:bodyPr lIns="45719" rIns="45719"/>
          <a:lstStyle/>
          <a:p>
            <a:pPr>
              <a:defRPr>
                <a:solidFill>
                  <a:srgbClr val="FFFFCC"/>
                </a:solidFill>
              </a:defRPr>
            </a:pPr>
            <a:endParaRPr/>
          </a:p>
        </p:txBody>
      </p:sp>
      <p:sp>
        <p:nvSpPr>
          <p:cNvPr id="2885" name="Freeform 14"/>
          <p:cNvSpPr/>
          <p:nvPr/>
        </p:nvSpPr>
        <p:spPr>
          <a:xfrm>
            <a:off x="4191000" y="234949"/>
            <a:ext cx="88901" cy="398464"/>
          </a:xfrm>
          <a:custGeom>
            <a:avLst/>
            <a:gdLst/>
            <a:ahLst/>
            <a:cxnLst>
              <a:cxn ang="0">
                <a:pos x="wd2" y="hd2"/>
              </a:cxn>
              <a:cxn ang="5400000">
                <a:pos x="wd2" y="hd2"/>
              </a:cxn>
              <a:cxn ang="10800000">
                <a:pos x="wd2" y="hd2"/>
              </a:cxn>
              <a:cxn ang="16200000">
                <a:pos x="wd2" y="hd2"/>
              </a:cxn>
            </a:cxnLst>
            <a:rect l="0" t="0" r="r" b="b"/>
            <a:pathLst>
              <a:path w="21600" h="21600" extrusionOk="0">
                <a:moveTo>
                  <a:pt x="5014" y="516"/>
                </a:moveTo>
                <a:lnTo>
                  <a:pt x="6557" y="2151"/>
                </a:lnTo>
                <a:lnTo>
                  <a:pt x="5014" y="2926"/>
                </a:lnTo>
                <a:lnTo>
                  <a:pt x="2314" y="5335"/>
                </a:lnTo>
                <a:lnTo>
                  <a:pt x="386" y="7401"/>
                </a:lnTo>
                <a:lnTo>
                  <a:pt x="0" y="9294"/>
                </a:lnTo>
                <a:lnTo>
                  <a:pt x="1929" y="11618"/>
                </a:lnTo>
                <a:lnTo>
                  <a:pt x="3086" y="13769"/>
                </a:lnTo>
                <a:lnTo>
                  <a:pt x="5014" y="15834"/>
                </a:lnTo>
                <a:lnTo>
                  <a:pt x="10414" y="17211"/>
                </a:lnTo>
                <a:lnTo>
                  <a:pt x="12343" y="18674"/>
                </a:lnTo>
                <a:lnTo>
                  <a:pt x="17357" y="20137"/>
                </a:lnTo>
                <a:lnTo>
                  <a:pt x="21600" y="21600"/>
                </a:lnTo>
                <a:lnTo>
                  <a:pt x="19671" y="20223"/>
                </a:lnTo>
                <a:lnTo>
                  <a:pt x="15429" y="18588"/>
                </a:lnTo>
                <a:lnTo>
                  <a:pt x="16586" y="16867"/>
                </a:lnTo>
                <a:lnTo>
                  <a:pt x="10800" y="14629"/>
                </a:lnTo>
                <a:lnTo>
                  <a:pt x="5786" y="12048"/>
                </a:lnTo>
                <a:lnTo>
                  <a:pt x="4629" y="8089"/>
                </a:lnTo>
                <a:lnTo>
                  <a:pt x="6557" y="5508"/>
                </a:lnTo>
                <a:lnTo>
                  <a:pt x="9643" y="2926"/>
                </a:lnTo>
                <a:lnTo>
                  <a:pt x="10414" y="1033"/>
                </a:lnTo>
                <a:lnTo>
                  <a:pt x="5786" y="0"/>
                </a:lnTo>
                <a:lnTo>
                  <a:pt x="5014" y="516"/>
                </a:lnTo>
              </a:path>
            </a:pathLst>
          </a:custGeom>
          <a:solidFill>
            <a:schemeClr val="accent3">
              <a:lumOff val="44000"/>
            </a:schemeClr>
          </a:solidFill>
          <a:ln w="12700">
            <a:miter lim="400000"/>
          </a:ln>
        </p:spPr>
        <p:txBody>
          <a:bodyPr lIns="45719" rIns="45719"/>
          <a:lstStyle/>
          <a:p>
            <a:pPr>
              <a:defRPr>
                <a:solidFill>
                  <a:srgbClr val="FFFFCC"/>
                </a:solidFill>
              </a:defRPr>
            </a:pPr>
            <a:endParaRPr/>
          </a:p>
        </p:txBody>
      </p:sp>
      <p:grpSp>
        <p:nvGrpSpPr>
          <p:cNvPr id="2891" name="Group 15"/>
          <p:cNvGrpSpPr/>
          <p:nvPr/>
        </p:nvGrpSpPr>
        <p:grpSpPr>
          <a:xfrm>
            <a:off x="63500" y="153987"/>
            <a:ext cx="3433763" cy="519114"/>
            <a:chOff x="0" y="0"/>
            <a:chExt cx="3433762" cy="519112"/>
          </a:xfrm>
        </p:grpSpPr>
        <p:sp>
          <p:nvSpPr>
            <p:cNvPr id="2886" name="Freeform 16"/>
            <p:cNvSpPr/>
            <p:nvPr/>
          </p:nvSpPr>
          <p:spPr>
            <a:xfrm>
              <a:off x="0" y="0"/>
              <a:ext cx="3433763" cy="422276"/>
            </a:xfrm>
            <a:custGeom>
              <a:avLst/>
              <a:gdLst/>
              <a:ahLst/>
              <a:cxnLst>
                <a:cxn ang="0">
                  <a:pos x="wd2" y="hd2"/>
                </a:cxn>
                <a:cxn ang="5400000">
                  <a:pos x="wd2" y="hd2"/>
                </a:cxn>
                <a:cxn ang="10800000">
                  <a:pos x="wd2" y="hd2"/>
                </a:cxn>
                <a:cxn ang="16200000">
                  <a:pos x="wd2" y="hd2"/>
                </a:cxn>
              </a:cxnLst>
              <a:rect l="0" t="0" r="r" b="b"/>
              <a:pathLst>
                <a:path w="21600" h="21600" extrusionOk="0">
                  <a:moveTo>
                    <a:pt x="290" y="244"/>
                  </a:moveTo>
                  <a:lnTo>
                    <a:pt x="459" y="0"/>
                  </a:lnTo>
                  <a:lnTo>
                    <a:pt x="20931" y="0"/>
                  </a:lnTo>
                  <a:lnTo>
                    <a:pt x="21171" y="162"/>
                  </a:lnTo>
                  <a:lnTo>
                    <a:pt x="21340" y="731"/>
                  </a:lnTo>
                  <a:lnTo>
                    <a:pt x="21490" y="2111"/>
                  </a:lnTo>
                  <a:lnTo>
                    <a:pt x="21570" y="3735"/>
                  </a:lnTo>
                  <a:lnTo>
                    <a:pt x="21600" y="5603"/>
                  </a:lnTo>
                  <a:lnTo>
                    <a:pt x="21600" y="21600"/>
                  </a:lnTo>
                  <a:lnTo>
                    <a:pt x="0" y="21600"/>
                  </a:lnTo>
                  <a:lnTo>
                    <a:pt x="0" y="6659"/>
                  </a:lnTo>
                  <a:lnTo>
                    <a:pt x="10" y="4466"/>
                  </a:lnTo>
                  <a:lnTo>
                    <a:pt x="90" y="2355"/>
                  </a:lnTo>
                  <a:lnTo>
                    <a:pt x="160" y="1218"/>
                  </a:lnTo>
                  <a:lnTo>
                    <a:pt x="290" y="244"/>
                  </a:lnTo>
                </a:path>
              </a:pathLst>
            </a:custGeom>
            <a:gradFill flip="none" rotWithShape="1">
              <a:gsLst>
                <a:gs pos="0">
                  <a:srgbClr val="00CCFF"/>
                </a:gs>
                <a:gs pos="100000">
                  <a:schemeClr val="accent3">
                    <a:lumOff val="44000"/>
                  </a:schemeClr>
                </a:gs>
              </a:gsLst>
              <a:lin ang="5400000" scaled="0"/>
            </a:gra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887" name="Freeform 17"/>
            <p:cNvSpPr/>
            <p:nvPr/>
          </p:nvSpPr>
          <p:spPr>
            <a:xfrm>
              <a:off x="0" y="271462"/>
              <a:ext cx="3433763" cy="180976"/>
            </a:xfrm>
            <a:custGeom>
              <a:avLst/>
              <a:gdLst/>
              <a:ahLst/>
              <a:cxnLst>
                <a:cxn ang="0">
                  <a:pos x="wd2" y="hd2"/>
                </a:cxn>
                <a:cxn ang="5400000">
                  <a:pos x="wd2" y="hd2"/>
                </a:cxn>
                <a:cxn ang="10800000">
                  <a:pos x="wd2" y="hd2"/>
                </a:cxn>
                <a:cxn ang="16200000">
                  <a:pos x="wd2" y="hd2"/>
                </a:cxn>
              </a:cxnLst>
              <a:rect l="0" t="0" r="r" b="b"/>
              <a:pathLst>
                <a:path w="21600" h="21600" extrusionOk="0">
                  <a:moveTo>
                    <a:pt x="749" y="6632"/>
                  </a:moveTo>
                  <a:lnTo>
                    <a:pt x="1049" y="7389"/>
                  </a:lnTo>
                  <a:lnTo>
                    <a:pt x="1378" y="6632"/>
                  </a:lnTo>
                  <a:lnTo>
                    <a:pt x="1698" y="7389"/>
                  </a:lnTo>
                  <a:lnTo>
                    <a:pt x="1947" y="9474"/>
                  </a:lnTo>
                  <a:lnTo>
                    <a:pt x="2207" y="10989"/>
                  </a:lnTo>
                  <a:lnTo>
                    <a:pt x="2656" y="9663"/>
                  </a:lnTo>
                  <a:lnTo>
                    <a:pt x="3046" y="8905"/>
                  </a:lnTo>
                  <a:lnTo>
                    <a:pt x="3595" y="8905"/>
                  </a:lnTo>
                  <a:lnTo>
                    <a:pt x="3994" y="7768"/>
                  </a:lnTo>
                  <a:lnTo>
                    <a:pt x="4344" y="8905"/>
                  </a:lnTo>
                  <a:lnTo>
                    <a:pt x="4654" y="10042"/>
                  </a:lnTo>
                  <a:lnTo>
                    <a:pt x="4933" y="10421"/>
                  </a:lnTo>
                  <a:lnTo>
                    <a:pt x="5373" y="8905"/>
                  </a:lnTo>
                  <a:lnTo>
                    <a:pt x="5852" y="8905"/>
                  </a:lnTo>
                  <a:lnTo>
                    <a:pt x="6531" y="9474"/>
                  </a:lnTo>
                  <a:lnTo>
                    <a:pt x="6821" y="11558"/>
                  </a:lnTo>
                  <a:lnTo>
                    <a:pt x="7270" y="10989"/>
                  </a:lnTo>
                  <a:lnTo>
                    <a:pt x="7719" y="7768"/>
                  </a:lnTo>
                  <a:lnTo>
                    <a:pt x="8139" y="6632"/>
                  </a:lnTo>
                  <a:lnTo>
                    <a:pt x="8428" y="7768"/>
                  </a:lnTo>
                  <a:lnTo>
                    <a:pt x="8788" y="10611"/>
                  </a:lnTo>
                  <a:lnTo>
                    <a:pt x="9197" y="11747"/>
                  </a:lnTo>
                  <a:lnTo>
                    <a:pt x="9667" y="9853"/>
                  </a:lnTo>
                  <a:lnTo>
                    <a:pt x="9876" y="9284"/>
                  </a:lnTo>
                  <a:lnTo>
                    <a:pt x="10116" y="10611"/>
                  </a:lnTo>
                  <a:lnTo>
                    <a:pt x="10306" y="8905"/>
                  </a:lnTo>
                  <a:lnTo>
                    <a:pt x="10515" y="6632"/>
                  </a:lnTo>
                  <a:lnTo>
                    <a:pt x="10765" y="4547"/>
                  </a:lnTo>
                  <a:lnTo>
                    <a:pt x="11035" y="3979"/>
                  </a:lnTo>
                  <a:lnTo>
                    <a:pt x="11344" y="4547"/>
                  </a:lnTo>
                  <a:lnTo>
                    <a:pt x="11654" y="3600"/>
                  </a:lnTo>
                  <a:lnTo>
                    <a:pt x="11963" y="2463"/>
                  </a:lnTo>
                  <a:lnTo>
                    <a:pt x="12163" y="2463"/>
                  </a:lnTo>
                  <a:lnTo>
                    <a:pt x="12353" y="2842"/>
                  </a:lnTo>
                  <a:lnTo>
                    <a:pt x="12632" y="5495"/>
                  </a:lnTo>
                  <a:lnTo>
                    <a:pt x="12912" y="5116"/>
                  </a:lnTo>
                  <a:lnTo>
                    <a:pt x="13142" y="7768"/>
                  </a:lnTo>
                  <a:lnTo>
                    <a:pt x="13591" y="7768"/>
                  </a:lnTo>
                  <a:lnTo>
                    <a:pt x="13971" y="6253"/>
                  </a:lnTo>
                  <a:lnTo>
                    <a:pt x="14150" y="8337"/>
                  </a:lnTo>
                  <a:lnTo>
                    <a:pt x="14340" y="10421"/>
                  </a:lnTo>
                  <a:lnTo>
                    <a:pt x="14600" y="9853"/>
                  </a:lnTo>
                  <a:lnTo>
                    <a:pt x="14909" y="10989"/>
                  </a:lnTo>
                  <a:lnTo>
                    <a:pt x="15239" y="9853"/>
                  </a:lnTo>
                  <a:lnTo>
                    <a:pt x="15868" y="10989"/>
                  </a:lnTo>
                  <a:lnTo>
                    <a:pt x="16138" y="12126"/>
                  </a:lnTo>
                  <a:lnTo>
                    <a:pt x="16447" y="9284"/>
                  </a:lnTo>
                  <a:lnTo>
                    <a:pt x="16647" y="9095"/>
                  </a:lnTo>
                  <a:lnTo>
                    <a:pt x="16887" y="10042"/>
                  </a:lnTo>
                  <a:lnTo>
                    <a:pt x="17116" y="9663"/>
                  </a:lnTo>
                  <a:lnTo>
                    <a:pt x="17406" y="6632"/>
                  </a:lnTo>
                  <a:lnTo>
                    <a:pt x="17905" y="5874"/>
                  </a:lnTo>
                  <a:lnTo>
                    <a:pt x="18145" y="6253"/>
                  </a:lnTo>
                  <a:lnTo>
                    <a:pt x="18394" y="6253"/>
                  </a:lnTo>
                  <a:lnTo>
                    <a:pt x="18754" y="2463"/>
                  </a:lnTo>
                  <a:lnTo>
                    <a:pt x="18964" y="1137"/>
                  </a:lnTo>
                  <a:lnTo>
                    <a:pt x="19233" y="1705"/>
                  </a:lnTo>
                  <a:lnTo>
                    <a:pt x="19543" y="5495"/>
                  </a:lnTo>
                  <a:lnTo>
                    <a:pt x="19852" y="3221"/>
                  </a:lnTo>
                  <a:lnTo>
                    <a:pt x="20142" y="0"/>
                  </a:lnTo>
                  <a:lnTo>
                    <a:pt x="20392" y="189"/>
                  </a:lnTo>
                  <a:lnTo>
                    <a:pt x="20681" y="6632"/>
                  </a:lnTo>
                  <a:lnTo>
                    <a:pt x="20901" y="5495"/>
                  </a:lnTo>
                  <a:lnTo>
                    <a:pt x="21221" y="2842"/>
                  </a:lnTo>
                  <a:lnTo>
                    <a:pt x="21470" y="2653"/>
                  </a:lnTo>
                  <a:lnTo>
                    <a:pt x="21600" y="4926"/>
                  </a:lnTo>
                  <a:lnTo>
                    <a:pt x="21600" y="21600"/>
                  </a:lnTo>
                  <a:lnTo>
                    <a:pt x="9077" y="16863"/>
                  </a:lnTo>
                  <a:lnTo>
                    <a:pt x="8918" y="17432"/>
                  </a:lnTo>
                  <a:lnTo>
                    <a:pt x="0" y="15537"/>
                  </a:lnTo>
                  <a:lnTo>
                    <a:pt x="0" y="3411"/>
                  </a:lnTo>
                  <a:lnTo>
                    <a:pt x="130" y="5116"/>
                  </a:lnTo>
                  <a:lnTo>
                    <a:pt x="320" y="5874"/>
                  </a:lnTo>
                  <a:lnTo>
                    <a:pt x="559" y="6063"/>
                  </a:lnTo>
                  <a:lnTo>
                    <a:pt x="749" y="6632"/>
                  </a:lnTo>
                </a:path>
              </a:pathLst>
            </a:custGeom>
            <a:solidFill>
              <a:srgbClr val="003300"/>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888" name="Freeform 18"/>
            <p:cNvSpPr/>
            <p:nvPr/>
          </p:nvSpPr>
          <p:spPr>
            <a:xfrm>
              <a:off x="0" y="333375"/>
              <a:ext cx="3433763" cy="185738"/>
            </a:xfrm>
            <a:custGeom>
              <a:avLst/>
              <a:gdLst/>
              <a:ahLst/>
              <a:cxnLst>
                <a:cxn ang="0">
                  <a:pos x="wd2" y="hd2"/>
                </a:cxn>
                <a:cxn ang="5400000">
                  <a:pos x="wd2" y="hd2"/>
                </a:cxn>
                <a:cxn ang="10800000">
                  <a:pos x="wd2" y="hd2"/>
                </a:cxn>
                <a:cxn ang="16200000">
                  <a:pos x="wd2" y="hd2"/>
                </a:cxn>
              </a:cxnLst>
              <a:rect l="0" t="0" r="r" b="b"/>
              <a:pathLst>
                <a:path w="21600" h="21600" extrusionOk="0">
                  <a:moveTo>
                    <a:pt x="290" y="21046"/>
                  </a:moveTo>
                  <a:lnTo>
                    <a:pt x="459" y="21415"/>
                  </a:lnTo>
                  <a:lnTo>
                    <a:pt x="659" y="21600"/>
                  </a:lnTo>
                  <a:lnTo>
                    <a:pt x="20931" y="21600"/>
                  </a:lnTo>
                  <a:lnTo>
                    <a:pt x="21171" y="21231"/>
                  </a:lnTo>
                  <a:lnTo>
                    <a:pt x="21340" y="20862"/>
                  </a:lnTo>
                  <a:lnTo>
                    <a:pt x="21490" y="19569"/>
                  </a:lnTo>
                  <a:lnTo>
                    <a:pt x="21570" y="18092"/>
                  </a:lnTo>
                  <a:lnTo>
                    <a:pt x="21600" y="16615"/>
                  </a:lnTo>
                  <a:lnTo>
                    <a:pt x="21600" y="2400"/>
                  </a:lnTo>
                  <a:lnTo>
                    <a:pt x="21410" y="0"/>
                  </a:lnTo>
                  <a:lnTo>
                    <a:pt x="21310" y="738"/>
                  </a:lnTo>
                  <a:lnTo>
                    <a:pt x="21221" y="3138"/>
                  </a:lnTo>
                  <a:lnTo>
                    <a:pt x="21151" y="5908"/>
                  </a:lnTo>
                  <a:lnTo>
                    <a:pt x="21061" y="5723"/>
                  </a:lnTo>
                  <a:lnTo>
                    <a:pt x="20941" y="5354"/>
                  </a:lnTo>
                  <a:lnTo>
                    <a:pt x="20681" y="4062"/>
                  </a:lnTo>
                  <a:lnTo>
                    <a:pt x="20512" y="2954"/>
                  </a:lnTo>
                  <a:lnTo>
                    <a:pt x="20242" y="2400"/>
                  </a:lnTo>
                  <a:lnTo>
                    <a:pt x="19952" y="3692"/>
                  </a:lnTo>
                  <a:lnTo>
                    <a:pt x="19673" y="5723"/>
                  </a:lnTo>
                  <a:lnTo>
                    <a:pt x="19483" y="4246"/>
                  </a:lnTo>
                  <a:lnTo>
                    <a:pt x="19313" y="4062"/>
                  </a:lnTo>
                  <a:lnTo>
                    <a:pt x="19074" y="2954"/>
                  </a:lnTo>
                  <a:lnTo>
                    <a:pt x="18824" y="3323"/>
                  </a:lnTo>
                  <a:lnTo>
                    <a:pt x="18654" y="4615"/>
                  </a:lnTo>
                  <a:lnTo>
                    <a:pt x="18584" y="6462"/>
                  </a:lnTo>
                  <a:lnTo>
                    <a:pt x="18384" y="5723"/>
                  </a:lnTo>
                  <a:lnTo>
                    <a:pt x="18105" y="5723"/>
                  </a:lnTo>
                  <a:lnTo>
                    <a:pt x="17735" y="4800"/>
                  </a:lnTo>
                  <a:lnTo>
                    <a:pt x="17416" y="6462"/>
                  </a:lnTo>
                  <a:lnTo>
                    <a:pt x="17136" y="4062"/>
                  </a:lnTo>
                  <a:lnTo>
                    <a:pt x="16767" y="5723"/>
                  </a:lnTo>
                  <a:lnTo>
                    <a:pt x="16417" y="9415"/>
                  </a:lnTo>
                  <a:lnTo>
                    <a:pt x="16118" y="8123"/>
                  </a:lnTo>
                  <a:lnTo>
                    <a:pt x="15868" y="6646"/>
                  </a:lnTo>
                  <a:lnTo>
                    <a:pt x="15578" y="5908"/>
                  </a:lnTo>
                  <a:lnTo>
                    <a:pt x="15219" y="6462"/>
                  </a:lnTo>
                  <a:lnTo>
                    <a:pt x="14650" y="7569"/>
                  </a:lnTo>
                  <a:lnTo>
                    <a:pt x="14150" y="6277"/>
                  </a:lnTo>
                  <a:lnTo>
                    <a:pt x="13931" y="7015"/>
                  </a:lnTo>
                  <a:lnTo>
                    <a:pt x="13651" y="5723"/>
                  </a:lnTo>
                  <a:lnTo>
                    <a:pt x="13461" y="4246"/>
                  </a:lnTo>
                  <a:lnTo>
                    <a:pt x="13252" y="4062"/>
                  </a:lnTo>
                  <a:lnTo>
                    <a:pt x="12852" y="4800"/>
                  </a:lnTo>
                  <a:lnTo>
                    <a:pt x="12353" y="7569"/>
                  </a:lnTo>
                  <a:lnTo>
                    <a:pt x="11923" y="5169"/>
                  </a:lnTo>
                  <a:lnTo>
                    <a:pt x="11574" y="5723"/>
                  </a:lnTo>
                  <a:lnTo>
                    <a:pt x="11234" y="8862"/>
                  </a:lnTo>
                  <a:lnTo>
                    <a:pt x="10635" y="6646"/>
                  </a:lnTo>
                  <a:lnTo>
                    <a:pt x="10176" y="7754"/>
                  </a:lnTo>
                  <a:lnTo>
                    <a:pt x="9866" y="6646"/>
                  </a:lnTo>
                  <a:lnTo>
                    <a:pt x="9417" y="7200"/>
                  </a:lnTo>
                  <a:lnTo>
                    <a:pt x="8958" y="8862"/>
                  </a:lnTo>
                  <a:lnTo>
                    <a:pt x="8648" y="8308"/>
                  </a:lnTo>
                  <a:lnTo>
                    <a:pt x="7999" y="7754"/>
                  </a:lnTo>
                  <a:lnTo>
                    <a:pt x="7589" y="8862"/>
                  </a:lnTo>
                  <a:lnTo>
                    <a:pt x="6910" y="8123"/>
                  </a:lnTo>
                  <a:lnTo>
                    <a:pt x="6351" y="7200"/>
                  </a:lnTo>
                  <a:lnTo>
                    <a:pt x="5742" y="5723"/>
                  </a:lnTo>
                  <a:lnTo>
                    <a:pt x="5173" y="7200"/>
                  </a:lnTo>
                  <a:lnTo>
                    <a:pt x="4534" y="4062"/>
                  </a:lnTo>
                  <a:lnTo>
                    <a:pt x="4034" y="4062"/>
                  </a:lnTo>
                  <a:lnTo>
                    <a:pt x="3705" y="6092"/>
                  </a:lnTo>
                  <a:lnTo>
                    <a:pt x="3485" y="4431"/>
                  </a:lnTo>
                  <a:lnTo>
                    <a:pt x="3216" y="5354"/>
                  </a:lnTo>
                  <a:lnTo>
                    <a:pt x="2866" y="5723"/>
                  </a:lnTo>
                  <a:lnTo>
                    <a:pt x="2517" y="6277"/>
                  </a:lnTo>
                  <a:lnTo>
                    <a:pt x="2107" y="7569"/>
                  </a:lnTo>
                  <a:lnTo>
                    <a:pt x="1758" y="6092"/>
                  </a:lnTo>
                  <a:lnTo>
                    <a:pt x="1428" y="6831"/>
                  </a:lnTo>
                  <a:lnTo>
                    <a:pt x="989" y="7385"/>
                  </a:lnTo>
                  <a:lnTo>
                    <a:pt x="709" y="6831"/>
                  </a:lnTo>
                  <a:lnTo>
                    <a:pt x="200" y="6462"/>
                  </a:lnTo>
                  <a:lnTo>
                    <a:pt x="0" y="8123"/>
                  </a:lnTo>
                  <a:lnTo>
                    <a:pt x="20" y="12738"/>
                  </a:lnTo>
                  <a:lnTo>
                    <a:pt x="50" y="16800"/>
                  </a:lnTo>
                  <a:lnTo>
                    <a:pt x="160" y="20308"/>
                  </a:lnTo>
                  <a:lnTo>
                    <a:pt x="290" y="21046"/>
                  </a:lnTo>
                </a:path>
              </a:pathLst>
            </a:custGeom>
            <a:gradFill flip="none" rotWithShape="1">
              <a:gsLst>
                <a:gs pos="0">
                  <a:srgbClr val="CC6600"/>
                </a:gs>
                <a:gs pos="100000">
                  <a:srgbClr val="000000"/>
                </a:gs>
              </a:gsLst>
              <a:lin ang="5400000" scaled="0"/>
            </a:gra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889" name="Freeform 19"/>
            <p:cNvSpPr/>
            <p:nvPr/>
          </p:nvSpPr>
          <p:spPr>
            <a:xfrm>
              <a:off x="19050" y="11112"/>
              <a:ext cx="3379788" cy="241301"/>
            </a:xfrm>
            <a:custGeom>
              <a:avLst/>
              <a:gdLst/>
              <a:ahLst/>
              <a:cxnLst>
                <a:cxn ang="0">
                  <a:pos x="wd2" y="hd2"/>
                </a:cxn>
                <a:cxn ang="5400000">
                  <a:pos x="wd2" y="hd2"/>
                </a:cxn>
                <a:cxn ang="10800000">
                  <a:pos x="wd2" y="hd2"/>
                </a:cxn>
                <a:cxn ang="16200000">
                  <a:pos x="wd2" y="hd2"/>
                </a:cxn>
              </a:cxnLst>
              <a:rect l="0" t="0" r="r" b="b"/>
              <a:pathLst>
                <a:path w="21600" h="21600" extrusionOk="0">
                  <a:moveTo>
                    <a:pt x="0" y="10516"/>
                  </a:moveTo>
                  <a:lnTo>
                    <a:pt x="0" y="21600"/>
                  </a:lnTo>
                  <a:lnTo>
                    <a:pt x="51" y="17337"/>
                  </a:lnTo>
                  <a:lnTo>
                    <a:pt x="71" y="13926"/>
                  </a:lnTo>
                  <a:lnTo>
                    <a:pt x="91" y="7816"/>
                  </a:lnTo>
                  <a:lnTo>
                    <a:pt x="152" y="4832"/>
                  </a:lnTo>
                  <a:lnTo>
                    <a:pt x="284" y="3837"/>
                  </a:lnTo>
                  <a:lnTo>
                    <a:pt x="609" y="3126"/>
                  </a:lnTo>
                  <a:lnTo>
                    <a:pt x="1025" y="3411"/>
                  </a:lnTo>
                  <a:lnTo>
                    <a:pt x="2029" y="3411"/>
                  </a:lnTo>
                  <a:lnTo>
                    <a:pt x="2465" y="3979"/>
                  </a:lnTo>
                  <a:lnTo>
                    <a:pt x="3105" y="3411"/>
                  </a:lnTo>
                  <a:lnTo>
                    <a:pt x="3835" y="3695"/>
                  </a:lnTo>
                  <a:lnTo>
                    <a:pt x="4373" y="3553"/>
                  </a:lnTo>
                  <a:lnTo>
                    <a:pt x="5448" y="3979"/>
                  </a:lnTo>
                  <a:lnTo>
                    <a:pt x="5824" y="3837"/>
                  </a:lnTo>
                  <a:lnTo>
                    <a:pt x="6544" y="3411"/>
                  </a:lnTo>
                  <a:lnTo>
                    <a:pt x="6787" y="4121"/>
                  </a:lnTo>
                  <a:lnTo>
                    <a:pt x="7457" y="3411"/>
                  </a:lnTo>
                  <a:lnTo>
                    <a:pt x="8482" y="3837"/>
                  </a:lnTo>
                  <a:lnTo>
                    <a:pt x="8827" y="4405"/>
                  </a:lnTo>
                  <a:lnTo>
                    <a:pt x="9364" y="3979"/>
                  </a:lnTo>
                  <a:lnTo>
                    <a:pt x="9821" y="4689"/>
                  </a:lnTo>
                  <a:lnTo>
                    <a:pt x="10206" y="4689"/>
                  </a:lnTo>
                  <a:lnTo>
                    <a:pt x="10957" y="3979"/>
                  </a:lnTo>
                  <a:lnTo>
                    <a:pt x="11667" y="4405"/>
                  </a:lnTo>
                  <a:lnTo>
                    <a:pt x="12296" y="5400"/>
                  </a:lnTo>
                  <a:lnTo>
                    <a:pt x="12499" y="5542"/>
                  </a:lnTo>
                  <a:lnTo>
                    <a:pt x="13352" y="4974"/>
                  </a:lnTo>
                  <a:lnTo>
                    <a:pt x="14153" y="4547"/>
                  </a:lnTo>
                  <a:lnTo>
                    <a:pt x="14346" y="4263"/>
                  </a:lnTo>
                  <a:lnTo>
                    <a:pt x="14650" y="4405"/>
                  </a:lnTo>
                  <a:lnTo>
                    <a:pt x="15482" y="4832"/>
                  </a:lnTo>
                  <a:lnTo>
                    <a:pt x="16121" y="4121"/>
                  </a:lnTo>
                  <a:lnTo>
                    <a:pt x="16446" y="4263"/>
                  </a:lnTo>
                  <a:lnTo>
                    <a:pt x="16963" y="4405"/>
                  </a:lnTo>
                  <a:lnTo>
                    <a:pt x="17390" y="3837"/>
                  </a:lnTo>
                  <a:lnTo>
                    <a:pt x="17684" y="3411"/>
                  </a:lnTo>
                  <a:lnTo>
                    <a:pt x="18069" y="4263"/>
                  </a:lnTo>
                  <a:lnTo>
                    <a:pt x="18881" y="4547"/>
                  </a:lnTo>
                  <a:lnTo>
                    <a:pt x="19419" y="3411"/>
                  </a:lnTo>
                  <a:lnTo>
                    <a:pt x="20200" y="4405"/>
                  </a:lnTo>
                  <a:lnTo>
                    <a:pt x="21052" y="4405"/>
                  </a:lnTo>
                  <a:lnTo>
                    <a:pt x="21245" y="6253"/>
                  </a:lnTo>
                  <a:lnTo>
                    <a:pt x="21367" y="7247"/>
                  </a:lnTo>
                  <a:lnTo>
                    <a:pt x="21458" y="9095"/>
                  </a:lnTo>
                  <a:lnTo>
                    <a:pt x="21529" y="12363"/>
                  </a:lnTo>
                  <a:lnTo>
                    <a:pt x="21600" y="16626"/>
                  </a:lnTo>
                  <a:lnTo>
                    <a:pt x="21600" y="5542"/>
                  </a:lnTo>
                  <a:lnTo>
                    <a:pt x="21559" y="3979"/>
                  </a:lnTo>
                  <a:lnTo>
                    <a:pt x="21509" y="2132"/>
                  </a:lnTo>
                  <a:lnTo>
                    <a:pt x="21204" y="995"/>
                  </a:lnTo>
                  <a:lnTo>
                    <a:pt x="20027" y="711"/>
                  </a:lnTo>
                  <a:lnTo>
                    <a:pt x="19753" y="142"/>
                  </a:lnTo>
                  <a:lnTo>
                    <a:pt x="18830" y="142"/>
                  </a:lnTo>
                  <a:lnTo>
                    <a:pt x="18556" y="426"/>
                  </a:lnTo>
                  <a:lnTo>
                    <a:pt x="17998" y="426"/>
                  </a:lnTo>
                  <a:lnTo>
                    <a:pt x="17582" y="284"/>
                  </a:lnTo>
                  <a:lnTo>
                    <a:pt x="16821" y="995"/>
                  </a:lnTo>
                  <a:lnTo>
                    <a:pt x="15239" y="426"/>
                  </a:lnTo>
                  <a:lnTo>
                    <a:pt x="14742" y="711"/>
                  </a:lnTo>
                  <a:lnTo>
                    <a:pt x="13869" y="1279"/>
                  </a:lnTo>
                  <a:lnTo>
                    <a:pt x="13311" y="853"/>
                  </a:lnTo>
                  <a:lnTo>
                    <a:pt x="12753" y="711"/>
                  </a:lnTo>
                  <a:lnTo>
                    <a:pt x="12296" y="711"/>
                  </a:lnTo>
                  <a:lnTo>
                    <a:pt x="11809" y="1137"/>
                  </a:lnTo>
                  <a:lnTo>
                    <a:pt x="11515" y="568"/>
                  </a:lnTo>
                  <a:lnTo>
                    <a:pt x="10460" y="711"/>
                  </a:lnTo>
                  <a:lnTo>
                    <a:pt x="10146" y="711"/>
                  </a:lnTo>
                  <a:lnTo>
                    <a:pt x="9588" y="568"/>
                  </a:lnTo>
                  <a:lnTo>
                    <a:pt x="8492" y="853"/>
                  </a:lnTo>
                  <a:lnTo>
                    <a:pt x="7518" y="568"/>
                  </a:lnTo>
                  <a:lnTo>
                    <a:pt x="6615" y="568"/>
                  </a:lnTo>
                  <a:lnTo>
                    <a:pt x="6189" y="711"/>
                  </a:lnTo>
                  <a:lnTo>
                    <a:pt x="5773" y="284"/>
                  </a:lnTo>
                  <a:lnTo>
                    <a:pt x="4373" y="284"/>
                  </a:lnTo>
                  <a:lnTo>
                    <a:pt x="3165" y="568"/>
                  </a:lnTo>
                  <a:lnTo>
                    <a:pt x="2597" y="284"/>
                  </a:lnTo>
                  <a:lnTo>
                    <a:pt x="1928" y="568"/>
                  </a:lnTo>
                  <a:lnTo>
                    <a:pt x="1086" y="0"/>
                  </a:lnTo>
                  <a:lnTo>
                    <a:pt x="568" y="0"/>
                  </a:lnTo>
                  <a:lnTo>
                    <a:pt x="345" y="142"/>
                  </a:lnTo>
                  <a:lnTo>
                    <a:pt x="193" y="711"/>
                  </a:lnTo>
                  <a:lnTo>
                    <a:pt x="51" y="2416"/>
                  </a:lnTo>
                  <a:lnTo>
                    <a:pt x="10" y="4974"/>
                  </a:lnTo>
                  <a:lnTo>
                    <a:pt x="0" y="7532"/>
                  </a:lnTo>
                  <a:lnTo>
                    <a:pt x="0" y="10516"/>
                  </a:lnTo>
                </a:path>
              </a:pathLst>
            </a:custGeom>
            <a:solidFill>
              <a:schemeClr val="accent3">
                <a:lumOff val="44000"/>
              </a:schemeClr>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890" name="Freeform 20"/>
            <p:cNvSpPr/>
            <p:nvPr/>
          </p:nvSpPr>
          <p:spPr>
            <a:xfrm>
              <a:off x="26987" y="396875"/>
              <a:ext cx="3376614" cy="96838"/>
            </a:xfrm>
            <a:custGeom>
              <a:avLst/>
              <a:gdLst/>
              <a:ahLst/>
              <a:cxnLst>
                <a:cxn ang="0">
                  <a:pos x="wd2" y="hd2"/>
                </a:cxn>
                <a:cxn ang="5400000">
                  <a:pos x="wd2" y="hd2"/>
                </a:cxn>
                <a:cxn ang="10800000">
                  <a:pos x="wd2" y="hd2"/>
                </a:cxn>
                <a:cxn ang="16200000">
                  <a:pos x="wd2" y="hd2"/>
                </a:cxn>
              </a:cxnLst>
              <a:rect l="0" t="0" r="r" b="b"/>
              <a:pathLst>
                <a:path w="21600" h="21600" extrusionOk="0">
                  <a:moveTo>
                    <a:pt x="0" y="10977"/>
                  </a:moveTo>
                  <a:lnTo>
                    <a:pt x="0" y="0"/>
                  </a:lnTo>
                  <a:lnTo>
                    <a:pt x="61" y="4249"/>
                  </a:lnTo>
                  <a:lnTo>
                    <a:pt x="71" y="7436"/>
                  </a:lnTo>
                  <a:lnTo>
                    <a:pt x="81" y="13810"/>
                  </a:lnTo>
                  <a:lnTo>
                    <a:pt x="152" y="16643"/>
                  </a:lnTo>
                  <a:lnTo>
                    <a:pt x="274" y="17351"/>
                  </a:lnTo>
                  <a:lnTo>
                    <a:pt x="406" y="16643"/>
                  </a:lnTo>
                  <a:lnTo>
                    <a:pt x="599" y="16643"/>
                  </a:lnTo>
                  <a:lnTo>
                    <a:pt x="924" y="16289"/>
                  </a:lnTo>
                  <a:lnTo>
                    <a:pt x="1117" y="16643"/>
                  </a:lnTo>
                  <a:lnTo>
                    <a:pt x="1290" y="16643"/>
                  </a:lnTo>
                  <a:lnTo>
                    <a:pt x="1645" y="16997"/>
                  </a:lnTo>
                  <a:lnTo>
                    <a:pt x="1777" y="16997"/>
                  </a:lnTo>
                  <a:lnTo>
                    <a:pt x="1950" y="17351"/>
                  </a:lnTo>
                  <a:lnTo>
                    <a:pt x="2224" y="16643"/>
                  </a:lnTo>
                  <a:lnTo>
                    <a:pt x="2518" y="16289"/>
                  </a:lnTo>
                  <a:lnTo>
                    <a:pt x="2884" y="15934"/>
                  </a:lnTo>
                  <a:lnTo>
                    <a:pt x="3321" y="17351"/>
                  </a:lnTo>
                  <a:lnTo>
                    <a:pt x="3889" y="17705"/>
                  </a:lnTo>
                  <a:lnTo>
                    <a:pt x="4194" y="17351"/>
                  </a:lnTo>
                  <a:lnTo>
                    <a:pt x="4377" y="17705"/>
                  </a:lnTo>
                  <a:lnTo>
                    <a:pt x="4864" y="17705"/>
                  </a:lnTo>
                  <a:lnTo>
                    <a:pt x="5037" y="16643"/>
                  </a:lnTo>
                  <a:lnTo>
                    <a:pt x="5250" y="17705"/>
                  </a:lnTo>
                  <a:lnTo>
                    <a:pt x="5829" y="17351"/>
                  </a:lnTo>
                  <a:lnTo>
                    <a:pt x="6550" y="18059"/>
                  </a:lnTo>
                  <a:lnTo>
                    <a:pt x="6794" y="17351"/>
                  </a:lnTo>
                  <a:lnTo>
                    <a:pt x="7362" y="16643"/>
                  </a:lnTo>
                  <a:lnTo>
                    <a:pt x="7738" y="16289"/>
                  </a:lnTo>
                  <a:lnTo>
                    <a:pt x="8175" y="16997"/>
                  </a:lnTo>
                  <a:lnTo>
                    <a:pt x="8480" y="17351"/>
                  </a:lnTo>
                  <a:lnTo>
                    <a:pt x="8825" y="16997"/>
                  </a:lnTo>
                  <a:lnTo>
                    <a:pt x="9434" y="17705"/>
                  </a:lnTo>
                  <a:lnTo>
                    <a:pt x="9830" y="16643"/>
                  </a:lnTo>
                  <a:lnTo>
                    <a:pt x="10206" y="16643"/>
                  </a:lnTo>
                  <a:lnTo>
                    <a:pt x="10602" y="15580"/>
                  </a:lnTo>
                  <a:lnTo>
                    <a:pt x="11100" y="16643"/>
                  </a:lnTo>
                  <a:lnTo>
                    <a:pt x="11750" y="15934"/>
                  </a:lnTo>
                  <a:lnTo>
                    <a:pt x="12491" y="15934"/>
                  </a:lnTo>
                  <a:lnTo>
                    <a:pt x="13151" y="16643"/>
                  </a:lnTo>
                  <a:lnTo>
                    <a:pt x="13547" y="15226"/>
                  </a:lnTo>
                  <a:lnTo>
                    <a:pt x="13984" y="15580"/>
                  </a:lnTo>
                  <a:lnTo>
                    <a:pt x="14156" y="16643"/>
                  </a:lnTo>
                  <a:lnTo>
                    <a:pt x="14339" y="16997"/>
                  </a:lnTo>
                  <a:lnTo>
                    <a:pt x="14918" y="16643"/>
                  </a:lnTo>
                  <a:lnTo>
                    <a:pt x="15426" y="16997"/>
                  </a:lnTo>
                  <a:lnTo>
                    <a:pt x="16116" y="17351"/>
                  </a:lnTo>
                  <a:lnTo>
                    <a:pt x="16309" y="16997"/>
                  </a:lnTo>
                  <a:lnTo>
                    <a:pt x="16441" y="16997"/>
                  </a:lnTo>
                  <a:lnTo>
                    <a:pt x="16614" y="16289"/>
                  </a:lnTo>
                  <a:lnTo>
                    <a:pt x="16959" y="16997"/>
                  </a:lnTo>
                  <a:lnTo>
                    <a:pt x="17122" y="17351"/>
                  </a:lnTo>
                  <a:lnTo>
                    <a:pt x="17243" y="16643"/>
                  </a:lnTo>
                  <a:lnTo>
                    <a:pt x="17386" y="17351"/>
                  </a:lnTo>
                  <a:lnTo>
                    <a:pt x="17660" y="16643"/>
                  </a:lnTo>
                  <a:lnTo>
                    <a:pt x="18096" y="17351"/>
                  </a:lnTo>
                  <a:lnTo>
                    <a:pt x="18523" y="15934"/>
                  </a:lnTo>
                  <a:lnTo>
                    <a:pt x="18696" y="16643"/>
                  </a:lnTo>
                  <a:lnTo>
                    <a:pt x="18878" y="16643"/>
                  </a:lnTo>
                  <a:lnTo>
                    <a:pt x="19671" y="15934"/>
                  </a:lnTo>
                  <a:lnTo>
                    <a:pt x="20442" y="16643"/>
                  </a:lnTo>
                  <a:lnTo>
                    <a:pt x="21041" y="15934"/>
                  </a:lnTo>
                  <a:lnTo>
                    <a:pt x="21245" y="15226"/>
                  </a:lnTo>
                  <a:lnTo>
                    <a:pt x="21366" y="14164"/>
                  </a:lnTo>
                  <a:lnTo>
                    <a:pt x="21458" y="12039"/>
                  </a:lnTo>
                  <a:lnTo>
                    <a:pt x="21529" y="9207"/>
                  </a:lnTo>
                  <a:lnTo>
                    <a:pt x="21600" y="4603"/>
                  </a:lnTo>
                  <a:lnTo>
                    <a:pt x="21600" y="15934"/>
                  </a:lnTo>
                  <a:lnTo>
                    <a:pt x="21570" y="17351"/>
                  </a:lnTo>
                  <a:lnTo>
                    <a:pt x="21509" y="19121"/>
                  </a:lnTo>
                  <a:lnTo>
                    <a:pt x="21397" y="20538"/>
                  </a:lnTo>
                  <a:lnTo>
                    <a:pt x="20605" y="21600"/>
                  </a:lnTo>
                  <a:lnTo>
                    <a:pt x="20026" y="20538"/>
                  </a:lnTo>
                  <a:lnTo>
                    <a:pt x="19752" y="21246"/>
                  </a:lnTo>
                  <a:lnTo>
                    <a:pt x="18828" y="21246"/>
                  </a:lnTo>
                  <a:lnTo>
                    <a:pt x="18564" y="20892"/>
                  </a:lnTo>
                  <a:lnTo>
                    <a:pt x="18279" y="21600"/>
                  </a:lnTo>
                  <a:lnTo>
                    <a:pt x="17995" y="20892"/>
                  </a:lnTo>
                  <a:lnTo>
                    <a:pt x="17660" y="21600"/>
                  </a:lnTo>
                  <a:lnTo>
                    <a:pt x="16786" y="21246"/>
                  </a:lnTo>
                  <a:lnTo>
                    <a:pt x="16533" y="20184"/>
                  </a:lnTo>
                  <a:lnTo>
                    <a:pt x="15710" y="21246"/>
                  </a:lnTo>
                  <a:lnTo>
                    <a:pt x="15162" y="19830"/>
                  </a:lnTo>
                  <a:lnTo>
                    <a:pt x="14522" y="21246"/>
                  </a:lnTo>
                  <a:lnTo>
                    <a:pt x="14034" y="20538"/>
                  </a:lnTo>
                  <a:lnTo>
                    <a:pt x="13567" y="21246"/>
                  </a:lnTo>
                  <a:lnTo>
                    <a:pt x="13303" y="20538"/>
                  </a:lnTo>
                  <a:lnTo>
                    <a:pt x="12755" y="20538"/>
                  </a:lnTo>
                  <a:lnTo>
                    <a:pt x="12542" y="20184"/>
                  </a:lnTo>
                  <a:lnTo>
                    <a:pt x="12308" y="20892"/>
                  </a:lnTo>
                  <a:lnTo>
                    <a:pt x="12064" y="20184"/>
                  </a:lnTo>
                  <a:lnTo>
                    <a:pt x="11810" y="20184"/>
                  </a:lnTo>
                  <a:lnTo>
                    <a:pt x="11516" y="20892"/>
                  </a:lnTo>
                  <a:lnTo>
                    <a:pt x="11232" y="21246"/>
                  </a:lnTo>
                  <a:lnTo>
                    <a:pt x="10917" y="21246"/>
                  </a:lnTo>
                  <a:lnTo>
                    <a:pt x="10460" y="20892"/>
                  </a:lnTo>
                  <a:lnTo>
                    <a:pt x="10135" y="21246"/>
                  </a:lnTo>
                  <a:lnTo>
                    <a:pt x="9861" y="20892"/>
                  </a:lnTo>
                  <a:lnTo>
                    <a:pt x="9597" y="20892"/>
                  </a:lnTo>
                  <a:lnTo>
                    <a:pt x="8987" y="21600"/>
                  </a:lnTo>
                  <a:lnTo>
                    <a:pt x="8500" y="20538"/>
                  </a:lnTo>
                  <a:lnTo>
                    <a:pt x="7962" y="21600"/>
                  </a:lnTo>
                  <a:lnTo>
                    <a:pt x="7515" y="20892"/>
                  </a:lnTo>
                  <a:lnTo>
                    <a:pt x="7027" y="21600"/>
                  </a:lnTo>
                  <a:lnTo>
                    <a:pt x="6621" y="20892"/>
                  </a:lnTo>
                  <a:lnTo>
                    <a:pt x="6184" y="20538"/>
                  </a:lnTo>
                  <a:lnTo>
                    <a:pt x="5778" y="20892"/>
                  </a:lnTo>
                  <a:lnTo>
                    <a:pt x="4377" y="20892"/>
                  </a:lnTo>
                  <a:lnTo>
                    <a:pt x="4072" y="21246"/>
                  </a:lnTo>
                  <a:lnTo>
                    <a:pt x="3158" y="20892"/>
                  </a:lnTo>
                  <a:lnTo>
                    <a:pt x="2600" y="20892"/>
                  </a:lnTo>
                  <a:lnTo>
                    <a:pt x="1046" y="20538"/>
                  </a:lnTo>
                  <a:lnTo>
                    <a:pt x="193" y="20538"/>
                  </a:lnTo>
                  <a:lnTo>
                    <a:pt x="41" y="19121"/>
                  </a:lnTo>
                  <a:lnTo>
                    <a:pt x="10" y="16289"/>
                  </a:lnTo>
                  <a:lnTo>
                    <a:pt x="0" y="13810"/>
                  </a:lnTo>
                  <a:lnTo>
                    <a:pt x="0" y="10977"/>
                  </a:lnTo>
                </a:path>
              </a:pathLst>
            </a:custGeom>
            <a:solidFill>
              <a:srgbClr val="000066"/>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grpSp>
      <p:grpSp>
        <p:nvGrpSpPr>
          <p:cNvPr id="2897" name="Group 21"/>
          <p:cNvGrpSpPr/>
          <p:nvPr/>
        </p:nvGrpSpPr>
        <p:grpSpPr>
          <a:xfrm>
            <a:off x="5646737" y="153987"/>
            <a:ext cx="3433764" cy="550864"/>
            <a:chOff x="0" y="0"/>
            <a:chExt cx="3433762" cy="550862"/>
          </a:xfrm>
        </p:grpSpPr>
        <p:sp>
          <p:nvSpPr>
            <p:cNvPr id="2892" name="Freeform 22"/>
            <p:cNvSpPr/>
            <p:nvPr/>
          </p:nvSpPr>
          <p:spPr>
            <a:xfrm>
              <a:off x="0" y="0"/>
              <a:ext cx="3433763" cy="449263"/>
            </a:xfrm>
            <a:custGeom>
              <a:avLst/>
              <a:gdLst/>
              <a:ahLst/>
              <a:cxnLst>
                <a:cxn ang="0">
                  <a:pos x="wd2" y="hd2"/>
                </a:cxn>
                <a:cxn ang="5400000">
                  <a:pos x="wd2" y="hd2"/>
                </a:cxn>
                <a:cxn ang="10800000">
                  <a:pos x="wd2" y="hd2"/>
                </a:cxn>
                <a:cxn ang="16200000">
                  <a:pos x="wd2" y="hd2"/>
                </a:cxn>
              </a:cxnLst>
              <a:rect l="0" t="0" r="r" b="b"/>
              <a:pathLst>
                <a:path w="21600" h="21600" extrusionOk="0">
                  <a:moveTo>
                    <a:pt x="290" y="305"/>
                  </a:moveTo>
                  <a:lnTo>
                    <a:pt x="459" y="0"/>
                  </a:lnTo>
                  <a:lnTo>
                    <a:pt x="20931" y="0"/>
                  </a:lnTo>
                  <a:lnTo>
                    <a:pt x="21171" y="229"/>
                  </a:lnTo>
                  <a:lnTo>
                    <a:pt x="21340" y="763"/>
                  </a:lnTo>
                  <a:lnTo>
                    <a:pt x="21490" y="2137"/>
                  </a:lnTo>
                  <a:lnTo>
                    <a:pt x="21570" y="3740"/>
                  </a:lnTo>
                  <a:lnTo>
                    <a:pt x="21600" y="5572"/>
                  </a:lnTo>
                  <a:lnTo>
                    <a:pt x="21600" y="21600"/>
                  </a:lnTo>
                  <a:lnTo>
                    <a:pt x="0" y="21600"/>
                  </a:lnTo>
                  <a:lnTo>
                    <a:pt x="0" y="6640"/>
                  </a:lnTo>
                  <a:lnTo>
                    <a:pt x="10" y="4503"/>
                  </a:lnTo>
                  <a:lnTo>
                    <a:pt x="90" y="2366"/>
                  </a:lnTo>
                  <a:lnTo>
                    <a:pt x="160" y="1221"/>
                  </a:lnTo>
                  <a:lnTo>
                    <a:pt x="290" y="305"/>
                  </a:lnTo>
                </a:path>
              </a:pathLst>
            </a:custGeom>
            <a:gradFill flip="none" rotWithShape="1">
              <a:gsLst>
                <a:gs pos="0">
                  <a:srgbClr val="00CCFF"/>
                </a:gs>
                <a:gs pos="100000">
                  <a:schemeClr val="accent3">
                    <a:lumOff val="44000"/>
                  </a:schemeClr>
                </a:gs>
              </a:gsLst>
              <a:lin ang="5400000" scaled="0"/>
            </a:gra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893" name="Freeform 23"/>
            <p:cNvSpPr/>
            <p:nvPr/>
          </p:nvSpPr>
          <p:spPr>
            <a:xfrm>
              <a:off x="0" y="287337"/>
              <a:ext cx="3433763" cy="193676"/>
            </a:xfrm>
            <a:custGeom>
              <a:avLst/>
              <a:gdLst/>
              <a:ahLst/>
              <a:cxnLst>
                <a:cxn ang="0">
                  <a:pos x="wd2" y="hd2"/>
                </a:cxn>
                <a:cxn ang="5400000">
                  <a:pos x="wd2" y="hd2"/>
                </a:cxn>
                <a:cxn ang="10800000">
                  <a:pos x="wd2" y="hd2"/>
                </a:cxn>
                <a:cxn ang="16200000">
                  <a:pos x="wd2" y="hd2"/>
                </a:cxn>
              </a:cxnLst>
              <a:rect l="0" t="0" r="r" b="b"/>
              <a:pathLst>
                <a:path w="21600" h="21600" extrusionOk="0">
                  <a:moveTo>
                    <a:pt x="749" y="6728"/>
                  </a:moveTo>
                  <a:lnTo>
                    <a:pt x="1049" y="7436"/>
                  </a:lnTo>
                  <a:lnTo>
                    <a:pt x="1378" y="6728"/>
                  </a:lnTo>
                  <a:lnTo>
                    <a:pt x="1698" y="7436"/>
                  </a:lnTo>
                  <a:lnTo>
                    <a:pt x="1947" y="9384"/>
                  </a:lnTo>
                  <a:lnTo>
                    <a:pt x="2207" y="11154"/>
                  </a:lnTo>
                  <a:lnTo>
                    <a:pt x="2656" y="9561"/>
                  </a:lnTo>
                  <a:lnTo>
                    <a:pt x="3046" y="8852"/>
                  </a:lnTo>
                  <a:lnTo>
                    <a:pt x="3595" y="8852"/>
                  </a:lnTo>
                  <a:lnTo>
                    <a:pt x="3994" y="7790"/>
                  </a:lnTo>
                  <a:lnTo>
                    <a:pt x="4344" y="8852"/>
                  </a:lnTo>
                  <a:lnTo>
                    <a:pt x="4654" y="10092"/>
                  </a:lnTo>
                  <a:lnTo>
                    <a:pt x="4933" y="10446"/>
                  </a:lnTo>
                  <a:lnTo>
                    <a:pt x="5373" y="8852"/>
                  </a:lnTo>
                  <a:lnTo>
                    <a:pt x="5852" y="8852"/>
                  </a:lnTo>
                  <a:lnTo>
                    <a:pt x="6531" y="9561"/>
                  </a:lnTo>
                  <a:lnTo>
                    <a:pt x="6821" y="11508"/>
                  </a:lnTo>
                  <a:lnTo>
                    <a:pt x="7270" y="11154"/>
                  </a:lnTo>
                  <a:lnTo>
                    <a:pt x="7719" y="7790"/>
                  </a:lnTo>
                  <a:lnTo>
                    <a:pt x="8139" y="6728"/>
                  </a:lnTo>
                  <a:lnTo>
                    <a:pt x="8428" y="7790"/>
                  </a:lnTo>
                  <a:lnTo>
                    <a:pt x="8788" y="10623"/>
                  </a:lnTo>
                  <a:lnTo>
                    <a:pt x="9197" y="11685"/>
                  </a:lnTo>
                  <a:lnTo>
                    <a:pt x="9667" y="9915"/>
                  </a:lnTo>
                  <a:lnTo>
                    <a:pt x="9876" y="9207"/>
                  </a:lnTo>
                  <a:lnTo>
                    <a:pt x="10116" y="10623"/>
                  </a:lnTo>
                  <a:lnTo>
                    <a:pt x="10306" y="8852"/>
                  </a:lnTo>
                  <a:lnTo>
                    <a:pt x="10515" y="6728"/>
                  </a:lnTo>
                  <a:lnTo>
                    <a:pt x="10765" y="4603"/>
                  </a:lnTo>
                  <a:lnTo>
                    <a:pt x="11035" y="3895"/>
                  </a:lnTo>
                  <a:lnTo>
                    <a:pt x="11344" y="4603"/>
                  </a:lnTo>
                  <a:lnTo>
                    <a:pt x="11654" y="3718"/>
                  </a:lnTo>
                  <a:lnTo>
                    <a:pt x="11963" y="2479"/>
                  </a:lnTo>
                  <a:lnTo>
                    <a:pt x="12163" y="2479"/>
                  </a:lnTo>
                  <a:lnTo>
                    <a:pt x="12353" y="2833"/>
                  </a:lnTo>
                  <a:lnTo>
                    <a:pt x="12632" y="5666"/>
                  </a:lnTo>
                  <a:lnTo>
                    <a:pt x="12912" y="5134"/>
                  </a:lnTo>
                  <a:lnTo>
                    <a:pt x="13142" y="7790"/>
                  </a:lnTo>
                  <a:lnTo>
                    <a:pt x="13591" y="7790"/>
                  </a:lnTo>
                  <a:lnTo>
                    <a:pt x="13971" y="6197"/>
                  </a:lnTo>
                  <a:lnTo>
                    <a:pt x="14150" y="8321"/>
                  </a:lnTo>
                  <a:lnTo>
                    <a:pt x="14340" y="10446"/>
                  </a:lnTo>
                  <a:lnTo>
                    <a:pt x="14600" y="9915"/>
                  </a:lnTo>
                  <a:lnTo>
                    <a:pt x="14909" y="11154"/>
                  </a:lnTo>
                  <a:lnTo>
                    <a:pt x="15239" y="9915"/>
                  </a:lnTo>
                  <a:lnTo>
                    <a:pt x="15868" y="11154"/>
                  </a:lnTo>
                  <a:lnTo>
                    <a:pt x="16138" y="12216"/>
                  </a:lnTo>
                  <a:lnTo>
                    <a:pt x="16447" y="9207"/>
                  </a:lnTo>
                  <a:lnTo>
                    <a:pt x="16647" y="9030"/>
                  </a:lnTo>
                  <a:lnTo>
                    <a:pt x="16887" y="10092"/>
                  </a:lnTo>
                  <a:lnTo>
                    <a:pt x="17116" y="9561"/>
                  </a:lnTo>
                  <a:lnTo>
                    <a:pt x="17406" y="6728"/>
                  </a:lnTo>
                  <a:lnTo>
                    <a:pt x="17905" y="5843"/>
                  </a:lnTo>
                  <a:lnTo>
                    <a:pt x="18145" y="6197"/>
                  </a:lnTo>
                  <a:lnTo>
                    <a:pt x="18394" y="6197"/>
                  </a:lnTo>
                  <a:lnTo>
                    <a:pt x="18754" y="2479"/>
                  </a:lnTo>
                  <a:lnTo>
                    <a:pt x="18964" y="1062"/>
                  </a:lnTo>
                  <a:lnTo>
                    <a:pt x="19233" y="1770"/>
                  </a:lnTo>
                  <a:lnTo>
                    <a:pt x="19543" y="5666"/>
                  </a:lnTo>
                  <a:lnTo>
                    <a:pt x="19852" y="3187"/>
                  </a:lnTo>
                  <a:lnTo>
                    <a:pt x="20142" y="0"/>
                  </a:lnTo>
                  <a:lnTo>
                    <a:pt x="20392" y="177"/>
                  </a:lnTo>
                  <a:lnTo>
                    <a:pt x="20681" y="6728"/>
                  </a:lnTo>
                  <a:lnTo>
                    <a:pt x="20901" y="5666"/>
                  </a:lnTo>
                  <a:lnTo>
                    <a:pt x="21221" y="2833"/>
                  </a:lnTo>
                  <a:lnTo>
                    <a:pt x="21470" y="2833"/>
                  </a:lnTo>
                  <a:lnTo>
                    <a:pt x="21600" y="4957"/>
                  </a:lnTo>
                  <a:lnTo>
                    <a:pt x="21600" y="21600"/>
                  </a:lnTo>
                  <a:lnTo>
                    <a:pt x="9077" y="16820"/>
                  </a:lnTo>
                  <a:lnTo>
                    <a:pt x="8918" y="17528"/>
                  </a:lnTo>
                  <a:lnTo>
                    <a:pt x="0" y="15580"/>
                  </a:lnTo>
                  <a:lnTo>
                    <a:pt x="0" y="3364"/>
                  </a:lnTo>
                  <a:lnTo>
                    <a:pt x="130" y="5134"/>
                  </a:lnTo>
                  <a:lnTo>
                    <a:pt x="320" y="5843"/>
                  </a:lnTo>
                  <a:lnTo>
                    <a:pt x="559" y="6020"/>
                  </a:lnTo>
                  <a:lnTo>
                    <a:pt x="749" y="6728"/>
                  </a:lnTo>
                </a:path>
              </a:pathLst>
            </a:custGeom>
            <a:solidFill>
              <a:srgbClr val="003300"/>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894" name="Freeform 24"/>
            <p:cNvSpPr/>
            <p:nvPr/>
          </p:nvSpPr>
          <p:spPr>
            <a:xfrm>
              <a:off x="0" y="354012"/>
              <a:ext cx="3433763" cy="196851"/>
            </a:xfrm>
            <a:custGeom>
              <a:avLst/>
              <a:gdLst/>
              <a:ahLst/>
              <a:cxnLst>
                <a:cxn ang="0">
                  <a:pos x="wd2" y="hd2"/>
                </a:cxn>
                <a:cxn ang="5400000">
                  <a:pos x="wd2" y="hd2"/>
                </a:cxn>
                <a:cxn ang="10800000">
                  <a:pos x="wd2" y="hd2"/>
                </a:cxn>
                <a:cxn ang="16200000">
                  <a:pos x="wd2" y="hd2"/>
                </a:cxn>
              </a:cxnLst>
              <a:rect l="0" t="0" r="r" b="b"/>
              <a:pathLst>
                <a:path w="21600" h="21600" extrusionOk="0">
                  <a:moveTo>
                    <a:pt x="290" y="20903"/>
                  </a:moveTo>
                  <a:lnTo>
                    <a:pt x="459" y="21426"/>
                  </a:lnTo>
                  <a:lnTo>
                    <a:pt x="659" y="21600"/>
                  </a:lnTo>
                  <a:lnTo>
                    <a:pt x="20931" y="21600"/>
                  </a:lnTo>
                  <a:lnTo>
                    <a:pt x="21171" y="21252"/>
                  </a:lnTo>
                  <a:lnTo>
                    <a:pt x="21340" y="20903"/>
                  </a:lnTo>
                  <a:lnTo>
                    <a:pt x="21490" y="19684"/>
                  </a:lnTo>
                  <a:lnTo>
                    <a:pt x="21570" y="18116"/>
                  </a:lnTo>
                  <a:lnTo>
                    <a:pt x="21600" y="16548"/>
                  </a:lnTo>
                  <a:lnTo>
                    <a:pt x="21600" y="2439"/>
                  </a:lnTo>
                  <a:lnTo>
                    <a:pt x="21410" y="0"/>
                  </a:lnTo>
                  <a:lnTo>
                    <a:pt x="21310" y="697"/>
                  </a:lnTo>
                  <a:lnTo>
                    <a:pt x="21221" y="3135"/>
                  </a:lnTo>
                  <a:lnTo>
                    <a:pt x="21151" y="5923"/>
                  </a:lnTo>
                  <a:lnTo>
                    <a:pt x="21061" y="5748"/>
                  </a:lnTo>
                  <a:lnTo>
                    <a:pt x="20941" y="5400"/>
                  </a:lnTo>
                  <a:lnTo>
                    <a:pt x="20681" y="4006"/>
                  </a:lnTo>
                  <a:lnTo>
                    <a:pt x="20512" y="2961"/>
                  </a:lnTo>
                  <a:lnTo>
                    <a:pt x="20242" y="2439"/>
                  </a:lnTo>
                  <a:lnTo>
                    <a:pt x="19952" y="3658"/>
                  </a:lnTo>
                  <a:lnTo>
                    <a:pt x="19673" y="5748"/>
                  </a:lnTo>
                  <a:lnTo>
                    <a:pt x="19483" y="4355"/>
                  </a:lnTo>
                  <a:lnTo>
                    <a:pt x="19313" y="4006"/>
                  </a:lnTo>
                  <a:lnTo>
                    <a:pt x="19074" y="2961"/>
                  </a:lnTo>
                  <a:lnTo>
                    <a:pt x="18824" y="3310"/>
                  </a:lnTo>
                  <a:lnTo>
                    <a:pt x="18654" y="4703"/>
                  </a:lnTo>
                  <a:lnTo>
                    <a:pt x="18584" y="6445"/>
                  </a:lnTo>
                  <a:lnTo>
                    <a:pt x="18384" y="5748"/>
                  </a:lnTo>
                  <a:lnTo>
                    <a:pt x="18105" y="5748"/>
                  </a:lnTo>
                  <a:lnTo>
                    <a:pt x="17735" y="4877"/>
                  </a:lnTo>
                  <a:lnTo>
                    <a:pt x="17416" y="6445"/>
                  </a:lnTo>
                  <a:lnTo>
                    <a:pt x="17136" y="4181"/>
                  </a:lnTo>
                  <a:lnTo>
                    <a:pt x="16767" y="5748"/>
                  </a:lnTo>
                  <a:lnTo>
                    <a:pt x="16417" y="9406"/>
                  </a:lnTo>
                  <a:lnTo>
                    <a:pt x="16118" y="8013"/>
                  </a:lnTo>
                  <a:lnTo>
                    <a:pt x="15868" y="6619"/>
                  </a:lnTo>
                  <a:lnTo>
                    <a:pt x="15578" y="5923"/>
                  </a:lnTo>
                  <a:lnTo>
                    <a:pt x="15219" y="6445"/>
                  </a:lnTo>
                  <a:lnTo>
                    <a:pt x="14650" y="7665"/>
                  </a:lnTo>
                  <a:lnTo>
                    <a:pt x="14150" y="6271"/>
                  </a:lnTo>
                  <a:lnTo>
                    <a:pt x="13931" y="6968"/>
                  </a:lnTo>
                  <a:lnTo>
                    <a:pt x="13651" y="5748"/>
                  </a:lnTo>
                  <a:lnTo>
                    <a:pt x="13461" y="4355"/>
                  </a:lnTo>
                  <a:lnTo>
                    <a:pt x="13252" y="4181"/>
                  </a:lnTo>
                  <a:lnTo>
                    <a:pt x="12852" y="4877"/>
                  </a:lnTo>
                  <a:lnTo>
                    <a:pt x="12353" y="7490"/>
                  </a:lnTo>
                  <a:lnTo>
                    <a:pt x="11923" y="5226"/>
                  </a:lnTo>
                  <a:lnTo>
                    <a:pt x="11574" y="5748"/>
                  </a:lnTo>
                  <a:lnTo>
                    <a:pt x="11234" y="8884"/>
                  </a:lnTo>
                  <a:lnTo>
                    <a:pt x="10635" y="6619"/>
                  </a:lnTo>
                  <a:lnTo>
                    <a:pt x="10176" y="7839"/>
                  </a:lnTo>
                  <a:lnTo>
                    <a:pt x="9866" y="6619"/>
                  </a:lnTo>
                  <a:lnTo>
                    <a:pt x="9417" y="7316"/>
                  </a:lnTo>
                  <a:lnTo>
                    <a:pt x="8958" y="8884"/>
                  </a:lnTo>
                  <a:lnTo>
                    <a:pt x="8648" y="8361"/>
                  </a:lnTo>
                  <a:lnTo>
                    <a:pt x="7999" y="7839"/>
                  </a:lnTo>
                  <a:lnTo>
                    <a:pt x="7589" y="8884"/>
                  </a:lnTo>
                  <a:lnTo>
                    <a:pt x="6910" y="8013"/>
                  </a:lnTo>
                  <a:lnTo>
                    <a:pt x="6351" y="7316"/>
                  </a:lnTo>
                  <a:lnTo>
                    <a:pt x="5742" y="5748"/>
                  </a:lnTo>
                  <a:lnTo>
                    <a:pt x="5173" y="7316"/>
                  </a:lnTo>
                  <a:lnTo>
                    <a:pt x="4534" y="4006"/>
                  </a:lnTo>
                  <a:lnTo>
                    <a:pt x="4034" y="4181"/>
                  </a:lnTo>
                  <a:lnTo>
                    <a:pt x="3705" y="6097"/>
                  </a:lnTo>
                  <a:lnTo>
                    <a:pt x="3485" y="4529"/>
                  </a:lnTo>
                  <a:lnTo>
                    <a:pt x="3216" y="5400"/>
                  </a:lnTo>
                  <a:lnTo>
                    <a:pt x="2866" y="5748"/>
                  </a:lnTo>
                  <a:lnTo>
                    <a:pt x="2517" y="6271"/>
                  </a:lnTo>
                  <a:lnTo>
                    <a:pt x="2107" y="7665"/>
                  </a:lnTo>
                  <a:lnTo>
                    <a:pt x="1758" y="6097"/>
                  </a:lnTo>
                  <a:lnTo>
                    <a:pt x="1428" y="6794"/>
                  </a:lnTo>
                  <a:lnTo>
                    <a:pt x="989" y="7490"/>
                  </a:lnTo>
                  <a:lnTo>
                    <a:pt x="709" y="6794"/>
                  </a:lnTo>
                  <a:lnTo>
                    <a:pt x="200" y="6445"/>
                  </a:lnTo>
                  <a:lnTo>
                    <a:pt x="0" y="8013"/>
                  </a:lnTo>
                  <a:lnTo>
                    <a:pt x="20" y="12716"/>
                  </a:lnTo>
                  <a:lnTo>
                    <a:pt x="50" y="16723"/>
                  </a:lnTo>
                  <a:lnTo>
                    <a:pt x="160" y="20206"/>
                  </a:lnTo>
                  <a:lnTo>
                    <a:pt x="290" y="20903"/>
                  </a:lnTo>
                </a:path>
              </a:pathLst>
            </a:custGeom>
            <a:gradFill flip="none" rotWithShape="1">
              <a:gsLst>
                <a:gs pos="0">
                  <a:srgbClr val="CC6600"/>
                </a:gs>
                <a:gs pos="100000">
                  <a:srgbClr val="000000"/>
                </a:gs>
              </a:gsLst>
              <a:lin ang="5400000" scaled="0"/>
            </a:gra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895" name="Freeform 25"/>
            <p:cNvSpPr/>
            <p:nvPr/>
          </p:nvSpPr>
          <p:spPr>
            <a:xfrm>
              <a:off x="20637" y="11112"/>
              <a:ext cx="3378201" cy="255589"/>
            </a:xfrm>
            <a:custGeom>
              <a:avLst/>
              <a:gdLst/>
              <a:ahLst/>
              <a:cxnLst>
                <a:cxn ang="0">
                  <a:pos x="wd2" y="hd2"/>
                </a:cxn>
                <a:cxn ang="5400000">
                  <a:pos x="wd2" y="hd2"/>
                </a:cxn>
                <a:cxn ang="10800000">
                  <a:pos x="wd2" y="hd2"/>
                </a:cxn>
                <a:cxn ang="16200000">
                  <a:pos x="wd2" y="hd2"/>
                </a:cxn>
              </a:cxnLst>
              <a:rect l="0" t="0" r="r" b="b"/>
              <a:pathLst>
                <a:path w="21600" h="21600" extrusionOk="0">
                  <a:moveTo>
                    <a:pt x="0" y="10465"/>
                  </a:moveTo>
                  <a:lnTo>
                    <a:pt x="0" y="21600"/>
                  </a:lnTo>
                  <a:lnTo>
                    <a:pt x="51" y="17307"/>
                  </a:lnTo>
                  <a:lnTo>
                    <a:pt x="71" y="13953"/>
                  </a:lnTo>
                  <a:lnTo>
                    <a:pt x="91" y="7781"/>
                  </a:lnTo>
                  <a:lnTo>
                    <a:pt x="152" y="4830"/>
                  </a:lnTo>
                  <a:lnTo>
                    <a:pt x="284" y="3891"/>
                  </a:lnTo>
                  <a:lnTo>
                    <a:pt x="609" y="3220"/>
                  </a:lnTo>
                  <a:lnTo>
                    <a:pt x="1025" y="3354"/>
                  </a:lnTo>
                  <a:lnTo>
                    <a:pt x="2030" y="3354"/>
                  </a:lnTo>
                  <a:lnTo>
                    <a:pt x="2467" y="3891"/>
                  </a:lnTo>
                  <a:lnTo>
                    <a:pt x="3106" y="3354"/>
                  </a:lnTo>
                  <a:lnTo>
                    <a:pt x="3837" y="3757"/>
                  </a:lnTo>
                  <a:lnTo>
                    <a:pt x="4375" y="3622"/>
                  </a:lnTo>
                  <a:lnTo>
                    <a:pt x="5451" y="3891"/>
                  </a:lnTo>
                  <a:lnTo>
                    <a:pt x="5826" y="3891"/>
                  </a:lnTo>
                  <a:lnTo>
                    <a:pt x="6547" y="3354"/>
                  </a:lnTo>
                  <a:lnTo>
                    <a:pt x="6791" y="4025"/>
                  </a:lnTo>
                  <a:lnTo>
                    <a:pt x="7461" y="3354"/>
                  </a:lnTo>
                  <a:lnTo>
                    <a:pt x="8486" y="3891"/>
                  </a:lnTo>
                  <a:lnTo>
                    <a:pt x="8831" y="4427"/>
                  </a:lnTo>
                  <a:lnTo>
                    <a:pt x="9369" y="3891"/>
                  </a:lnTo>
                  <a:lnTo>
                    <a:pt x="9826" y="4696"/>
                  </a:lnTo>
                  <a:lnTo>
                    <a:pt x="10211" y="4696"/>
                  </a:lnTo>
                  <a:lnTo>
                    <a:pt x="10952" y="3891"/>
                  </a:lnTo>
                  <a:lnTo>
                    <a:pt x="11663" y="4427"/>
                  </a:lnTo>
                  <a:lnTo>
                    <a:pt x="12302" y="5366"/>
                  </a:lnTo>
                  <a:lnTo>
                    <a:pt x="12495" y="5501"/>
                  </a:lnTo>
                  <a:lnTo>
                    <a:pt x="13358" y="4964"/>
                  </a:lnTo>
                  <a:lnTo>
                    <a:pt x="14160" y="4561"/>
                  </a:lnTo>
                  <a:lnTo>
                    <a:pt x="14353" y="4293"/>
                  </a:lnTo>
                  <a:lnTo>
                    <a:pt x="14647" y="4427"/>
                  </a:lnTo>
                  <a:lnTo>
                    <a:pt x="15479" y="4830"/>
                  </a:lnTo>
                  <a:lnTo>
                    <a:pt x="16119" y="4025"/>
                  </a:lnTo>
                  <a:lnTo>
                    <a:pt x="16454" y="4293"/>
                  </a:lnTo>
                  <a:lnTo>
                    <a:pt x="16961" y="4427"/>
                  </a:lnTo>
                  <a:lnTo>
                    <a:pt x="17398" y="3891"/>
                  </a:lnTo>
                  <a:lnTo>
                    <a:pt x="17682" y="3354"/>
                  </a:lnTo>
                  <a:lnTo>
                    <a:pt x="18078" y="4293"/>
                  </a:lnTo>
                  <a:lnTo>
                    <a:pt x="18880" y="4561"/>
                  </a:lnTo>
                  <a:lnTo>
                    <a:pt x="19418" y="3354"/>
                  </a:lnTo>
                  <a:lnTo>
                    <a:pt x="20199" y="4427"/>
                  </a:lnTo>
                  <a:lnTo>
                    <a:pt x="21062" y="4427"/>
                  </a:lnTo>
                  <a:lnTo>
                    <a:pt x="21245" y="6306"/>
                  </a:lnTo>
                  <a:lnTo>
                    <a:pt x="21367" y="7245"/>
                  </a:lnTo>
                  <a:lnTo>
                    <a:pt x="21468" y="9123"/>
                  </a:lnTo>
                  <a:lnTo>
                    <a:pt x="21539" y="12343"/>
                  </a:lnTo>
                  <a:lnTo>
                    <a:pt x="21600" y="16636"/>
                  </a:lnTo>
                  <a:lnTo>
                    <a:pt x="21600" y="5501"/>
                  </a:lnTo>
                  <a:lnTo>
                    <a:pt x="21570" y="4025"/>
                  </a:lnTo>
                  <a:lnTo>
                    <a:pt x="21519" y="2147"/>
                  </a:lnTo>
                  <a:lnTo>
                    <a:pt x="21204" y="939"/>
                  </a:lnTo>
                  <a:lnTo>
                    <a:pt x="20037" y="805"/>
                  </a:lnTo>
                  <a:lnTo>
                    <a:pt x="19753" y="134"/>
                  </a:lnTo>
                  <a:lnTo>
                    <a:pt x="18829" y="134"/>
                  </a:lnTo>
                  <a:lnTo>
                    <a:pt x="18565" y="402"/>
                  </a:lnTo>
                  <a:lnTo>
                    <a:pt x="18007" y="402"/>
                  </a:lnTo>
                  <a:lnTo>
                    <a:pt x="17591" y="268"/>
                  </a:lnTo>
                  <a:lnTo>
                    <a:pt x="16829" y="1073"/>
                  </a:lnTo>
                  <a:lnTo>
                    <a:pt x="15236" y="402"/>
                  </a:lnTo>
                  <a:lnTo>
                    <a:pt x="14748" y="805"/>
                  </a:lnTo>
                  <a:lnTo>
                    <a:pt x="13865" y="1342"/>
                  </a:lnTo>
                  <a:lnTo>
                    <a:pt x="13307" y="805"/>
                  </a:lnTo>
                  <a:lnTo>
                    <a:pt x="12302" y="805"/>
                  </a:lnTo>
                  <a:lnTo>
                    <a:pt x="11815" y="1207"/>
                  </a:lnTo>
                  <a:lnTo>
                    <a:pt x="11521" y="537"/>
                  </a:lnTo>
                  <a:lnTo>
                    <a:pt x="10465" y="805"/>
                  </a:lnTo>
                  <a:lnTo>
                    <a:pt x="10150" y="805"/>
                  </a:lnTo>
                  <a:lnTo>
                    <a:pt x="9592" y="537"/>
                  </a:lnTo>
                  <a:lnTo>
                    <a:pt x="8496" y="805"/>
                  </a:lnTo>
                  <a:lnTo>
                    <a:pt x="7521" y="537"/>
                  </a:lnTo>
                  <a:lnTo>
                    <a:pt x="6618" y="537"/>
                  </a:lnTo>
                  <a:lnTo>
                    <a:pt x="6192" y="805"/>
                  </a:lnTo>
                  <a:lnTo>
                    <a:pt x="5776" y="268"/>
                  </a:lnTo>
                  <a:lnTo>
                    <a:pt x="4375" y="268"/>
                  </a:lnTo>
                  <a:lnTo>
                    <a:pt x="3167" y="537"/>
                  </a:lnTo>
                  <a:lnTo>
                    <a:pt x="2598" y="268"/>
                  </a:lnTo>
                  <a:lnTo>
                    <a:pt x="1929" y="537"/>
                  </a:lnTo>
                  <a:lnTo>
                    <a:pt x="1086" y="0"/>
                  </a:lnTo>
                  <a:lnTo>
                    <a:pt x="568" y="0"/>
                  </a:lnTo>
                  <a:lnTo>
                    <a:pt x="345" y="134"/>
                  </a:lnTo>
                  <a:lnTo>
                    <a:pt x="193" y="805"/>
                  </a:lnTo>
                  <a:lnTo>
                    <a:pt x="51" y="2415"/>
                  </a:lnTo>
                  <a:lnTo>
                    <a:pt x="10" y="4964"/>
                  </a:lnTo>
                  <a:lnTo>
                    <a:pt x="0" y="7513"/>
                  </a:lnTo>
                  <a:lnTo>
                    <a:pt x="0" y="10465"/>
                  </a:lnTo>
                </a:path>
              </a:pathLst>
            </a:custGeom>
            <a:solidFill>
              <a:schemeClr val="accent3">
                <a:lumOff val="44000"/>
              </a:schemeClr>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896" name="Freeform 26"/>
            <p:cNvSpPr/>
            <p:nvPr/>
          </p:nvSpPr>
          <p:spPr>
            <a:xfrm>
              <a:off x="26987" y="422275"/>
              <a:ext cx="3376614" cy="101601"/>
            </a:xfrm>
            <a:custGeom>
              <a:avLst/>
              <a:gdLst/>
              <a:ahLst/>
              <a:cxnLst>
                <a:cxn ang="0">
                  <a:pos x="wd2" y="hd2"/>
                </a:cxn>
                <a:cxn ang="5400000">
                  <a:pos x="wd2" y="hd2"/>
                </a:cxn>
                <a:cxn ang="10800000">
                  <a:pos x="wd2" y="hd2"/>
                </a:cxn>
                <a:cxn ang="16200000">
                  <a:pos x="wd2" y="hd2"/>
                </a:cxn>
              </a:cxnLst>
              <a:rect l="0" t="0" r="r" b="b"/>
              <a:pathLst>
                <a:path w="21600" h="21600" extrusionOk="0">
                  <a:moveTo>
                    <a:pt x="0" y="10800"/>
                  </a:moveTo>
                  <a:lnTo>
                    <a:pt x="0" y="0"/>
                  </a:lnTo>
                  <a:lnTo>
                    <a:pt x="61" y="4050"/>
                  </a:lnTo>
                  <a:lnTo>
                    <a:pt x="71" y="7425"/>
                  </a:lnTo>
                  <a:lnTo>
                    <a:pt x="81" y="13500"/>
                  </a:lnTo>
                  <a:lnTo>
                    <a:pt x="152" y="16538"/>
                  </a:lnTo>
                  <a:lnTo>
                    <a:pt x="274" y="17550"/>
                  </a:lnTo>
                  <a:lnTo>
                    <a:pt x="406" y="16875"/>
                  </a:lnTo>
                  <a:lnTo>
                    <a:pt x="599" y="16538"/>
                  </a:lnTo>
                  <a:lnTo>
                    <a:pt x="924" y="16200"/>
                  </a:lnTo>
                  <a:lnTo>
                    <a:pt x="1117" y="16538"/>
                  </a:lnTo>
                  <a:lnTo>
                    <a:pt x="1290" y="16538"/>
                  </a:lnTo>
                  <a:lnTo>
                    <a:pt x="1645" y="16875"/>
                  </a:lnTo>
                  <a:lnTo>
                    <a:pt x="1777" y="17213"/>
                  </a:lnTo>
                  <a:lnTo>
                    <a:pt x="1950" y="17213"/>
                  </a:lnTo>
                  <a:lnTo>
                    <a:pt x="2224" y="16538"/>
                  </a:lnTo>
                  <a:lnTo>
                    <a:pt x="2518" y="16200"/>
                  </a:lnTo>
                  <a:lnTo>
                    <a:pt x="2884" y="16200"/>
                  </a:lnTo>
                  <a:lnTo>
                    <a:pt x="3321" y="17213"/>
                  </a:lnTo>
                  <a:lnTo>
                    <a:pt x="3889" y="17888"/>
                  </a:lnTo>
                  <a:lnTo>
                    <a:pt x="4194" y="17213"/>
                  </a:lnTo>
                  <a:lnTo>
                    <a:pt x="4377" y="17888"/>
                  </a:lnTo>
                  <a:lnTo>
                    <a:pt x="4864" y="17888"/>
                  </a:lnTo>
                  <a:lnTo>
                    <a:pt x="5037" y="16875"/>
                  </a:lnTo>
                  <a:lnTo>
                    <a:pt x="5250" y="17550"/>
                  </a:lnTo>
                  <a:lnTo>
                    <a:pt x="5829" y="17550"/>
                  </a:lnTo>
                  <a:lnTo>
                    <a:pt x="6550" y="17888"/>
                  </a:lnTo>
                  <a:lnTo>
                    <a:pt x="6794" y="17213"/>
                  </a:lnTo>
                  <a:lnTo>
                    <a:pt x="7362" y="16538"/>
                  </a:lnTo>
                  <a:lnTo>
                    <a:pt x="7738" y="16200"/>
                  </a:lnTo>
                  <a:lnTo>
                    <a:pt x="8175" y="16875"/>
                  </a:lnTo>
                  <a:lnTo>
                    <a:pt x="8480" y="17550"/>
                  </a:lnTo>
                  <a:lnTo>
                    <a:pt x="8825" y="16875"/>
                  </a:lnTo>
                  <a:lnTo>
                    <a:pt x="9434" y="17550"/>
                  </a:lnTo>
                  <a:lnTo>
                    <a:pt x="9830" y="16538"/>
                  </a:lnTo>
                  <a:lnTo>
                    <a:pt x="10206" y="16538"/>
                  </a:lnTo>
                  <a:lnTo>
                    <a:pt x="10602" y="15525"/>
                  </a:lnTo>
                  <a:lnTo>
                    <a:pt x="11100" y="16875"/>
                  </a:lnTo>
                  <a:lnTo>
                    <a:pt x="11750" y="15863"/>
                  </a:lnTo>
                  <a:lnTo>
                    <a:pt x="12491" y="15863"/>
                  </a:lnTo>
                  <a:lnTo>
                    <a:pt x="13151" y="16538"/>
                  </a:lnTo>
                  <a:lnTo>
                    <a:pt x="13547" y="15525"/>
                  </a:lnTo>
                  <a:lnTo>
                    <a:pt x="13984" y="15525"/>
                  </a:lnTo>
                  <a:lnTo>
                    <a:pt x="14156" y="16875"/>
                  </a:lnTo>
                  <a:lnTo>
                    <a:pt x="14339" y="17213"/>
                  </a:lnTo>
                  <a:lnTo>
                    <a:pt x="14918" y="16538"/>
                  </a:lnTo>
                  <a:lnTo>
                    <a:pt x="15426" y="17213"/>
                  </a:lnTo>
                  <a:lnTo>
                    <a:pt x="16441" y="17213"/>
                  </a:lnTo>
                  <a:lnTo>
                    <a:pt x="16614" y="16200"/>
                  </a:lnTo>
                  <a:lnTo>
                    <a:pt x="16959" y="16875"/>
                  </a:lnTo>
                  <a:lnTo>
                    <a:pt x="17122" y="17213"/>
                  </a:lnTo>
                  <a:lnTo>
                    <a:pt x="17243" y="16875"/>
                  </a:lnTo>
                  <a:lnTo>
                    <a:pt x="17386" y="17550"/>
                  </a:lnTo>
                  <a:lnTo>
                    <a:pt x="17660" y="16538"/>
                  </a:lnTo>
                  <a:lnTo>
                    <a:pt x="18096" y="17213"/>
                  </a:lnTo>
                  <a:lnTo>
                    <a:pt x="18523" y="16200"/>
                  </a:lnTo>
                  <a:lnTo>
                    <a:pt x="18696" y="16875"/>
                  </a:lnTo>
                  <a:lnTo>
                    <a:pt x="18878" y="16875"/>
                  </a:lnTo>
                  <a:lnTo>
                    <a:pt x="19671" y="16200"/>
                  </a:lnTo>
                  <a:lnTo>
                    <a:pt x="20442" y="16875"/>
                  </a:lnTo>
                  <a:lnTo>
                    <a:pt x="21041" y="15863"/>
                  </a:lnTo>
                  <a:lnTo>
                    <a:pt x="21245" y="15188"/>
                  </a:lnTo>
                  <a:lnTo>
                    <a:pt x="21366" y="14175"/>
                  </a:lnTo>
                  <a:lnTo>
                    <a:pt x="21458" y="12150"/>
                  </a:lnTo>
                  <a:lnTo>
                    <a:pt x="21529" y="9112"/>
                  </a:lnTo>
                  <a:lnTo>
                    <a:pt x="21600" y="4725"/>
                  </a:lnTo>
                  <a:lnTo>
                    <a:pt x="21600" y="15863"/>
                  </a:lnTo>
                  <a:lnTo>
                    <a:pt x="21570" y="17213"/>
                  </a:lnTo>
                  <a:lnTo>
                    <a:pt x="21509" y="19238"/>
                  </a:lnTo>
                  <a:lnTo>
                    <a:pt x="21397" y="20588"/>
                  </a:lnTo>
                  <a:lnTo>
                    <a:pt x="20605" y="21600"/>
                  </a:lnTo>
                  <a:lnTo>
                    <a:pt x="20026" y="20588"/>
                  </a:lnTo>
                  <a:lnTo>
                    <a:pt x="19752" y="21263"/>
                  </a:lnTo>
                  <a:lnTo>
                    <a:pt x="18828" y="21263"/>
                  </a:lnTo>
                  <a:lnTo>
                    <a:pt x="18564" y="20925"/>
                  </a:lnTo>
                  <a:lnTo>
                    <a:pt x="18279" y="21600"/>
                  </a:lnTo>
                  <a:lnTo>
                    <a:pt x="17995" y="20925"/>
                  </a:lnTo>
                  <a:lnTo>
                    <a:pt x="17660" y="21600"/>
                  </a:lnTo>
                  <a:lnTo>
                    <a:pt x="16786" y="21263"/>
                  </a:lnTo>
                  <a:lnTo>
                    <a:pt x="16533" y="20250"/>
                  </a:lnTo>
                  <a:lnTo>
                    <a:pt x="15710" y="21263"/>
                  </a:lnTo>
                  <a:lnTo>
                    <a:pt x="15162" y="19913"/>
                  </a:lnTo>
                  <a:lnTo>
                    <a:pt x="14522" y="21263"/>
                  </a:lnTo>
                  <a:lnTo>
                    <a:pt x="14034" y="20588"/>
                  </a:lnTo>
                  <a:lnTo>
                    <a:pt x="13567" y="21263"/>
                  </a:lnTo>
                  <a:lnTo>
                    <a:pt x="13303" y="20588"/>
                  </a:lnTo>
                  <a:lnTo>
                    <a:pt x="12755" y="20588"/>
                  </a:lnTo>
                  <a:lnTo>
                    <a:pt x="12542" y="20250"/>
                  </a:lnTo>
                  <a:lnTo>
                    <a:pt x="12308" y="20925"/>
                  </a:lnTo>
                  <a:lnTo>
                    <a:pt x="12064" y="20250"/>
                  </a:lnTo>
                  <a:lnTo>
                    <a:pt x="11810" y="20250"/>
                  </a:lnTo>
                  <a:lnTo>
                    <a:pt x="11516" y="20925"/>
                  </a:lnTo>
                  <a:lnTo>
                    <a:pt x="11232" y="21263"/>
                  </a:lnTo>
                  <a:lnTo>
                    <a:pt x="10917" y="21263"/>
                  </a:lnTo>
                  <a:lnTo>
                    <a:pt x="10460" y="20925"/>
                  </a:lnTo>
                  <a:lnTo>
                    <a:pt x="10135" y="21263"/>
                  </a:lnTo>
                  <a:lnTo>
                    <a:pt x="9861" y="20925"/>
                  </a:lnTo>
                  <a:lnTo>
                    <a:pt x="9597" y="20925"/>
                  </a:lnTo>
                  <a:lnTo>
                    <a:pt x="8987" y="21600"/>
                  </a:lnTo>
                  <a:lnTo>
                    <a:pt x="8500" y="20588"/>
                  </a:lnTo>
                  <a:lnTo>
                    <a:pt x="7962" y="21600"/>
                  </a:lnTo>
                  <a:lnTo>
                    <a:pt x="7515" y="20925"/>
                  </a:lnTo>
                  <a:lnTo>
                    <a:pt x="7027" y="21600"/>
                  </a:lnTo>
                  <a:lnTo>
                    <a:pt x="6621" y="20925"/>
                  </a:lnTo>
                  <a:lnTo>
                    <a:pt x="6184" y="20588"/>
                  </a:lnTo>
                  <a:lnTo>
                    <a:pt x="5778" y="20925"/>
                  </a:lnTo>
                  <a:lnTo>
                    <a:pt x="4377" y="20925"/>
                  </a:lnTo>
                  <a:lnTo>
                    <a:pt x="4072" y="21263"/>
                  </a:lnTo>
                  <a:lnTo>
                    <a:pt x="3158" y="20925"/>
                  </a:lnTo>
                  <a:lnTo>
                    <a:pt x="2600" y="20925"/>
                  </a:lnTo>
                  <a:lnTo>
                    <a:pt x="1046" y="20588"/>
                  </a:lnTo>
                  <a:lnTo>
                    <a:pt x="193" y="20588"/>
                  </a:lnTo>
                  <a:lnTo>
                    <a:pt x="41" y="18900"/>
                  </a:lnTo>
                  <a:lnTo>
                    <a:pt x="10" y="16538"/>
                  </a:lnTo>
                  <a:lnTo>
                    <a:pt x="0" y="13838"/>
                  </a:lnTo>
                  <a:lnTo>
                    <a:pt x="0" y="10800"/>
                  </a:lnTo>
                </a:path>
              </a:pathLst>
            </a:custGeom>
            <a:solidFill>
              <a:srgbClr val="000066"/>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grpSp>
      <p:sp>
        <p:nvSpPr>
          <p:cNvPr id="2898" name="Title Text"/>
          <p:cNvSpPr txBox="1">
            <a:spLocks noGrp="1"/>
          </p:cNvSpPr>
          <p:nvPr>
            <p:ph type="title"/>
          </p:nvPr>
        </p:nvSpPr>
        <p:spPr>
          <a:xfrm>
            <a:off x="685800" y="2130425"/>
            <a:ext cx="7772400" cy="1470025"/>
          </a:xfrm>
          <a:prstGeom prst="rect">
            <a:avLst/>
          </a:prstGeom>
        </p:spPr>
        <p:txBody>
          <a:bodyPr lIns="46037" tIns="46037" rIns="46037" bIns="46037"/>
          <a:lstStyle>
            <a:lvl1pPr>
              <a:defRPr b="1">
                <a:solidFill>
                  <a:srgbClr val="FFFFCC"/>
                </a:solidFill>
                <a:effectLst>
                  <a:outerShdw blurRad="38100" dist="38100" dir="2700000" rotWithShape="0">
                    <a:srgbClr val="000000">
                      <a:alpha val="43137"/>
                    </a:srgbClr>
                  </a:outerShdw>
                </a:effectLst>
              </a:defRPr>
            </a:lvl1pPr>
          </a:lstStyle>
          <a:p>
            <a:r>
              <a:t>Title Text</a:t>
            </a:r>
          </a:p>
        </p:txBody>
      </p:sp>
      <p:sp>
        <p:nvSpPr>
          <p:cNvPr id="2899" name="Body Level One…"/>
          <p:cNvSpPr txBox="1">
            <a:spLocks noGrp="1"/>
          </p:cNvSpPr>
          <p:nvPr>
            <p:ph type="body" sz="quarter" idx="1"/>
          </p:nvPr>
        </p:nvSpPr>
        <p:spPr>
          <a:xfrm>
            <a:off x="1371600" y="3886200"/>
            <a:ext cx="6400800" cy="1752600"/>
          </a:xfrm>
          <a:prstGeom prst="rect">
            <a:avLst/>
          </a:prstGeom>
        </p:spPr>
        <p:txBody>
          <a:bodyPr lIns="46037" tIns="46037" rIns="46037" bIns="46037">
            <a:normAutofit/>
          </a:bodyPr>
          <a:lstStyle>
            <a:lvl1pPr marL="0" indent="0" algn="ctr">
              <a:buSzTx/>
              <a:buNone/>
              <a:defRPr b="1">
                <a:solidFill>
                  <a:srgbClr val="FFFFCC"/>
                </a:solidFill>
                <a:effectLst>
                  <a:outerShdw blurRad="38100" dist="38100" dir="2700000" rotWithShape="0">
                    <a:srgbClr val="000000">
                      <a:alpha val="43137"/>
                    </a:srgbClr>
                  </a:outerShdw>
                </a:effectLst>
              </a:defRPr>
            </a:lvl1pPr>
            <a:lvl2pPr marL="0" indent="457200" algn="ctr">
              <a:buSzTx/>
              <a:buNone/>
              <a:defRPr b="1">
                <a:solidFill>
                  <a:srgbClr val="FFFFCC"/>
                </a:solidFill>
                <a:effectLst>
                  <a:outerShdw blurRad="38100" dist="38100" dir="2700000" rotWithShape="0">
                    <a:srgbClr val="000000">
                      <a:alpha val="43137"/>
                    </a:srgbClr>
                  </a:outerShdw>
                </a:effectLst>
              </a:defRPr>
            </a:lvl2pPr>
            <a:lvl3pPr marL="0" indent="914400" algn="ctr">
              <a:buSzTx/>
              <a:buNone/>
              <a:defRPr b="1">
                <a:solidFill>
                  <a:srgbClr val="FFFFCC"/>
                </a:solidFill>
                <a:effectLst>
                  <a:outerShdw blurRad="38100" dist="38100" dir="2700000" rotWithShape="0">
                    <a:srgbClr val="000000">
                      <a:alpha val="43137"/>
                    </a:srgbClr>
                  </a:outerShdw>
                </a:effectLst>
              </a:defRPr>
            </a:lvl3pPr>
            <a:lvl4pPr marL="0" indent="1371600" algn="ctr">
              <a:buSzTx/>
              <a:buNone/>
              <a:defRPr b="1">
                <a:solidFill>
                  <a:srgbClr val="FFFFCC"/>
                </a:solidFill>
                <a:effectLst>
                  <a:outerShdw blurRad="38100" dist="38100" dir="2700000" rotWithShape="0">
                    <a:srgbClr val="000000">
                      <a:alpha val="43137"/>
                    </a:srgbClr>
                  </a:outerShdw>
                </a:effectLst>
              </a:defRPr>
            </a:lvl4pPr>
            <a:lvl5pPr marL="0" indent="1828800" algn="ctr">
              <a:buSzTx/>
              <a:buNone/>
              <a:defRPr b="1">
                <a:solidFill>
                  <a:srgbClr val="FFFFCC"/>
                </a:solidFill>
                <a:effectLst>
                  <a:outerShdw blurRad="38100" dist="38100" dir="2700000" rotWithShape="0">
                    <a:srgbClr val="000000">
                      <a:alpha val="43137"/>
                    </a:srgbClr>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2900" name="Slide Number"/>
          <p:cNvSpPr txBox="1">
            <a:spLocks noGrp="1"/>
          </p:cNvSpPr>
          <p:nvPr>
            <p:ph type="sldNum" sz="quarter" idx="2"/>
          </p:nvPr>
        </p:nvSpPr>
        <p:spPr>
          <a:prstGeom prst="rect">
            <a:avLst/>
          </a:prstGeom>
        </p:spPr>
        <p:txBody>
          <a:bodyPr/>
          <a:lstStyle>
            <a:lvl1pPr>
              <a:defRPr>
                <a:solidFill>
                  <a:srgbClr val="FFFFCC"/>
                </a:solidFill>
              </a:defRPr>
            </a:lvl1pPr>
          </a:lstStyle>
          <a:p>
            <a:fld id="{86CB4B4D-7CA3-9044-876B-883B54F8677D}" type="slidenum">
              <a:t>‹#›</a:t>
            </a:fld>
            <a:endParaRPr/>
          </a:p>
        </p:txBody>
      </p:sp>
    </p:spTree>
    <p:extLst>
      <p:ext uri="{BB962C8B-B14F-4D97-AF65-F5344CB8AC3E}">
        <p14:creationId xmlns:p14="http://schemas.microsoft.com/office/powerpoint/2010/main" val="3761527647"/>
      </p:ext>
    </p:extLst>
  </p:cSld>
  <p:clrMapOvr>
    <a:masterClrMapping/>
  </p:clrMapOvr>
  <p:transition spd="med"/>
</p:sldLayout>
</file>

<file path=ppt/slideLayouts/slideLayout1056.xml><?xml version="1.0" encoding="utf-8"?>
<p:sldLayout xmlns:a="http://schemas.openxmlformats.org/drawingml/2006/main" xmlns:r="http://schemas.openxmlformats.org/officeDocument/2006/relationships" xmlns:p="http://schemas.openxmlformats.org/presentationml/2006/main" type="tx">
  <p:cSld name="26_Title and Content">
    <p:bg>
      <p:bgPr>
        <a:gradFill flip="none" rotWithShape="1">
          <a:gsLst>
            <a:gs pos="0">
              <a:srgbClr val="000066"/>
            </a:gs>
            <a:gs pos="100000">
              <a:srgbClr val="000080"/>
            </a:gs>
          </a:gsLst>
          <a:lin ang="5400000" scaled="0"/>
        </a:gradFill>
        <a:effectLst/>
      </p:bgPr>
    </p:bg>
    <p:spTree>
      <p:nvGrpSpPr>
        <p:cNvPr id="1" name=""/>
        <p:cNvGrpSpPr/>
        <p:nvPr/>
      </p:nvGrpSpPr>
      <p:grpSpPr>
        <a:xfrm>
          <a:off x="0" y="0"/>
          <a:ext cx="0" cy="0"/>
          <a:chOff x="0" y="0"/>
          <a:chExt cx="0" cy="0"/>
        </a:xfrm>
      </p:grpSpPr>
      <p:grpSp>
        <p:nvGrpSpPr>
          <p:cNvPr id="2909" name="Group 2"/>
          <p:cNvGrpSpPr/>
          <p:nvPr/>
        </p:nvGrpSpPr>
        <p:grpSpPr>
          <a:xfrm>
            <a:off x="-1" y="0"/>
            <a:ext cx="9144002" cy="6845300"/>
            <a:chOff x="0" y="0"/>
            <a:chExt cx="9144000" cy="6845300"/>
          </a:xfrm>
        </p:grpSpPr>
        <p:sp>
          <p:nvSpPr>
            <p:cNvPr id="2907" name="Rectangle 3"/>
            <p:cNvSpPr/>
            <p:nvPr/>
          </p:nvSpPr>
          <p:spPr>
            <a:xfrm>
              <a:off x="-1" y="0"/>
              <a:ext cx="9132890" cy="6845300"/>
            </a:xfrm>
            <a:prstGeom prst="rect">
              <a:avLst/>
            </a:prstGeom>
            <a:gradFill flip="none" rotWithShape="1">
              <a:gsLst>
                <a:gs pos="0">
                  <a:srgbClr val="000080"/>
                </a:gs>
                <a:gs pos="100000">
                  <a:srgbClr val="000026"/>
                </a:gs>
              </a:gsLst>
              <a:lin ang="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2908" name="Freeform 4"/>
            <p:cNvSpPr/>
            <p:nvPr/>
          </p:nvSpPr>
          <p:spPr>
            <a:xfrm>
              <a:off x="-1" y="115887"/>
              <a:ext cx="9144002" cy="6611939"/>
            </a:xfrm>
            <a:custGeom>
              <a:avLst/>
              <a:gdLst/>
              <a:ahLst/>
              <a:cxnLst>
                <a:cxn ang="0">
                  <a:pos x="wd2" y="hd2"/>
                </a:cxn>
                <a:cxn ang="5400000">
                  <a:pos x="wd2" y="hd2"/>
                </a:cxn>
                <a:cxn ang="10800000">
                  <a:pos x="wd2" y="hd2"/>
                </a:cxn>
                <a:cxn ang="16200000">
                  <a:pos x="wd2" y="hd2"/>
                </a:cxn>
              </a:cxnLst>
              <a:rect l="0" t="0" r="r" b="b"/>
              <a:pathLst>
                <a:path w="21600" h="21600" extrusionOk="0">
                  <a:moveTo>
                    <a:pt x="21600" y="20169"/>
                  </a:moveTo>
                  <a:lnTo>
                    <a:pt x="4" y="20163"/>
                  </a:lnTo>
                  <a:lnTo>
                    <a:pt x="4" y="20475"/>
                  </a:lnTo>
                  <a:lnTo>
                    <a:pt x="21600" y="20475"/>
                  </a:lnTo>
                  <a:lnTo>
                    <a:pt x="21600" y="20724"/>
                  </a:lnTo>
                  <a:lnTo>
                    <a:pt x="4" y="20729"/>
                  </a:lnTo>
                  <a:lnTo>
                    <a:pt x="4" y="21035"/>
                  </a:lnTo>
                  <a:lnTo>
                    <a:pt x="21600" y="21035"/>
                  </a:lnTo>
                  <a:lnTo>
                    <a:pt x="21600" y="21289"/>
                  </a:lnTo>
                  <a:lnTo>
                    <a:pt x="4" y="21284"/>
                  </a:lnTo>
                  <a:lnTo>
                    <a:pt x="4" y="21600"/>
                  </a:lnTo>
                  <a:lnTo>
                    <a:pt x="21600" y="21600"/>
                  </a:lnTo>
                  <a:lnTo>
                    <a:pt x="21600" y="0"/>
                  </a:lnTo>
                  <a:lnTo>
                    <a:pt x="4" y="0"/>
                  </a:lnTo>
                  <a:lnTo>
                    <a:pt x="4" y="316"/>
                  </a:lnTo>
                  <a:lnTo>
                    <a:pt x="21600" y="311"/>
                  </a:lnTo>
                  <a:lnTo>
                    <a:pt x="21600" y="560"/>
                  </a:lnTo>
                  <a:lnTo>
                    <a:pt x="4" y="560"/>
                  </a:lnTo>
                  <a:lnTo>
                    <a:pt x="4" y="871"/>
                  </a:lnTo>
                  <a:lnTo>
                    <a:pt x="21600" y="876"/>
                  </a:lnTo>
                  <a:lnTo>
                    <a:pt x="21600" y="1120"/>
                  </a:lnTo>
                  <a:lnTo>
                    <a:pt x="4" y="1120"/>
                  </a:lnTo>
                  <a:lnTo>
                    <a:pt x="4" y="1431"/>
                  </a:lnTo>
                  <a:lnTo>
                    <a:pt x="21600" y="1437"/>
                  </a:lnTo>
                  <a:lnTo>
                    <a:pt x="21600" y="1680"/>
                  </a:lnTo>
                  <a:lnTo>
                    <a:pt x="4" y="1680"/>
                  </a:lnTo>
                  <a:lnTo>
                    <a:pt x="4" y="1991"/>
                  </a:lnTo>
                  <a:lnTo>
                    <a:pt x="21600" y="1991"/>
                  </a:lnTo>
                  <a:lnTo>
                    <a:pt x="21600" y="2240"/>
                  </a:lnTo>
                  <a:lnTo>
                    <a:pt x="4" y="2240"/>
                  </a:lnTo>
                  <a:lnTo>
                    <a:pt x="4" y="2552"/>
                  </a:lnTo>
                  <a:lnTo>
                    <a:pt x="21600" y="2557"/>
                  </a:lnTo>
                  <a:lnTo>
                    <a:pt x="21600" y="2800"/>
                  </a:lnTo>
                  <a:lnTo>
                    <a:pt x="4" y="2800"/>
                  </a:lnTo>
                  <a:lnTo>
                    <a:pt x="4" y="3112"/>
                  </a:lnTo>
                  <a:lnTo>
                    <a:pt x="21600" y="3112"/>
                  </a:lnTo>
                  <a:lnTo>
                    <a:pt x="21600" y="3361"/>
                  </a:lnTo>
                  <a:lnTo>
                    <a:pt x="4" y="3361"/>
                  </a:lnTo>
                  <a:lnTo>
                    <a:pt x="4" y="3672"/>
                  </a:lnTo>
                  <a:lnTo>
                    <a:pt x="21600" y="3677"/>
                  </a:lnTo>
                  <a:lnTo>
                    <a:pt x="21600" y="3921"/>
                  </a:lnTo>
                  <a:lnTo>
                    <a:pt x="4" y="3921"/>
                  </a:lnTo>
                  <a:lnTo>
                    <a:pt x="4" y="4232"/>
                  </a:lnTo>
                  <a:lnTo>
                    <a:pt x="21600" y="4237"/>
                  </a:lnTo>
                  <a:lnTo>
                    <a:pt x="21600" y="4486"/>
                  </a:lnTo>
                  <a:lnTo>
                    <a:pt x="4" y="4481"/>
                  </a:lnTo>
                  <a:lnTo>
                    <a:pt x="4" y="4797"/>
                  </a:lnTo>
                  <a:lnTo>
                    <a:pt x="21600" y="4797"/>
                  </a:lnTo>
                  <a:lnTo>
                    <a:pt x="21600" y="5046"/>
                  </a:lnTo>
                  <a:lnTo>
                    <a:pt x="4" y="5041"/>
                  </a:lnTo>
                  <a:lnTo>
                    <a:pt x="4" y="5352"/>
                  </a:lnTo>
                  <a:lnTo>
                    <a:pt x="21600" y="5357"/>
                  </a:lnTo>
                  <a:lnTo>
                    <a:pt x="21600" y="5601"/>
                  </a:lnTo>
                  <a:lnTo>
                    <a:pt x="4" y="5601"/>
                  </a:lnTo>
                  <a:lnTo>
                    <a:pt x="4" y="5912"/>
                  </a:lnTo>
                  <a:lnTo>
                    <a:pt x="21600" y="5912"/>
                  </a:lnTo>
                  <a:lnTo>
                    <a:pt x="21600" y="6161"/>
                  </a:lnTo>
                  <a:lnTo>
                    <a:pt x="4" y="6161"/>
                  </a:lnTo>
                  <a:lnTo>
                    <a:pt x="4" y="6472"/>
                  </a:lnTo>
                  <a:lnTo>
                    <a:pt x="21600" y="6472"/>
                  </a:lnTo>
                  <a:lnTo>
                    <a:pt x="21600" y="6721"/>
                  </a:lnTo>
                  <a:lnTo>
                    <a:pt x="4" y="6726"/>
                  </a:lnTo>
                  <a:lnTo>
                    <a:pt x="4" y="7038"/>
                  </a:lnTo>
                  <a:lnTo>
                    <a:pt x="21600" y="7032"/>
                  </a:lnTo>
                  <a:lnTo>
                    <a:pt x="21600" y="7281"/>
                  </a:lnTo>
                  <a:lnTo>
                    <a:pt x="4" y="7281"/>
                  </a:lnTo>
                  <a:lnTo>
                    <a:pt x="4" y="7598"/>
                  </a:lnTo>
                  <a:lnTo>
                    <a:pt x="21600" y="7592"/>
                  </a:lnTo>
                  <a:lnTo>
                    <a:pt x="21600" y="7841"/>
                  </a:lnTo>
                  <a:lnTo>
                    <a:pt x="4" y="7841"/>
                  </a:lnTo>
                  <a:lnTo>
                    <a:pt x="4" y="8153"/>
                  </a:lnTo>
                  <a:lnTo>
                    <a:pt x="21600" y="8153"/>
                  </a:lnTo>
                  <a:lnTo>
                    <a:pt x="21600" y="8401"/>
                  </a:lnTo>
                  <a:lnTo>
                    <a:pt x="4" y="8401"/>
                  </a:lnTo>
                  <a:lnTo>
                    <a:pt x="4" y="8713"/>
                  </a:lnTo>
                  <a:lnTo>
                    <a:pt x="21600" y="8718"/>
                  </a:lnTo>
                  <a:lnTo>
                    <a:pt x="21600" y="8962"/>
                  </a:lnTo>
                  <a:lnTo>
                    <a:pt x="4" y="8962"/>
                  </a:lnTo>
                  <a:lnTo>
                    <a:pt x="4" y="9278"/>
                  </a:lnTo>
                  <a:lnTo>
                    <a:pt x="21600" y="9278"/>
                  </a:lnTo>
                  <a:lnTo>
                    <a:pt x="21600" y="9522"/>
                  </a:lnTo>
                  <a:lnTo>
                    <a:pt x="4" y="9522"/>
                  </a:lnTo>
                  <a:lnTo>
                    <a:pt x="4" y="9833"/>
                  </a:lnTo>
                  <a:lnTo>
                    <a:pt x="21600" y="9833"/>
                  </a:lnTo>
                  <a:lnTo>
                    <a:pt x="21600" y="10082"/>
                  </a:lnTo>
                  <a:lnTo>
                    <a:pt x="4" y="10082"/>
                  </a:lnTo>
                  <a:lnTo>
                    <a:pt x="4" y="10398"/>
                  </a:lnTo>
                  <a:lnTo>
                    <a:pt x="21600" y="10393"/>
                  </a:lnTo>
                  <a:lnTo>
                    <a:pt x="21600" y="10642"/>
                  </a:lnTo>
                  <a:lnTo>
                    <a:pt x="4" y="10642"/>
                  </a:lnTo>
                  <a:lnTo>
                    <a:pt x="4" y="10958"/>
                  </a:lnTo>
                  <a:lnTo>
                    <a:pt x="21600" y="10953"/>
                  </a:lnTo>
                  <a:lnTo>
                    <a:pt x="21600" y="11207"/>
                  </a:lnTo>
                  <a:lnTo>
                    <a:pt x="4" y="11202"/>
                  </a:lnTo>
                  <a:lnTo>
                    <a:pt x="4" y="11513"/>
                  </a:lnTo>
                  <a:lnTo>
                    <a:pt x="21600" y="11513"/>
                  </a:lnTo>
                  <a:lnTo>
                    <a:pt x="21600" y="11762"/>
                  </a:lnTo>
                  <a:lnTo>
                    <a:pt x="4" y="11762"/>
                  </a:lnTo>
                  <a:lnTo>
                    <a:pt x="4" y="12073"/>
                  </a:lnTo>
                  <a:lnTo>
                    <a:pt x="21600" y="12073"/>
                  </a:lnTo>
                  <a:lnTo>
                    <a:pt x="21600" y="12322"/>
                  </a:lnTo>
                  <a:lnTo>
                    <a:pt x="4" y="12322"/>
                  </a:lnTo>
                  <a:lnTo>
                    <a:pt x="4" y="12638"/>
                  </a:lnTo>
                  <a:lnTo>
                    <a:pt x="21600" y="12633"/>
                  </a:lnTo>
                  <a:lnTo>
                    <a:pt x="21600" y="12882"/>
                  </a:lnTo>
                  <a:lnTo>
                    <a:pt x="4" y="12882"/>
                  </a:lnTo>
                  <a:lnTo>
                    <a:pt x="4" y="13199"/>
                  </a:lnTo>
                  <a:lnTo>
                    <a:pt x="21600" y="13199"/>
                  </a:lnTo>
                  <a:lnTo>
                    <a:pt x="21600" y="13442"/>
                  </a:lnTo>
                  <a:lnTo>
                    <a:pt x="4" y="13442"/>
                  </a:lnTo>
                  <a:lnTo>
                    <a:pt x="4" y="13753"/>
                  </a:lnTo>
                  <a:lnTo>
                    <a:pt x="21600" y="13753"/>
                  </a:lnTo>
                  <a:lnTo>
                    <a:pt x="21600" y="14002"/>
                  </a:lnTo>
                  <a:lnTo>
                    <a:pt x="4" y="14002"/>
                  </a:lnTo>
                  <a:lnTo>
                    <a:pt x="4" y="14319"/>
                  </a:lnTo>
                  <a:lnTo>
                    <a:pt x="21600" y="14314"/>
                  </a:lnTo>
                  <a:lnTo>
                    <a:pt x="21600" y="14562"/>
                  </a:lnTo>
                  <a:lnTo>
                    <a:pt x="4" y="14562"/>
                  </a:lnTo>
                  <a:lnTo>
                    <a:pt x="4" y="14874"/>
                  </a:lnTo>
                  <a:lnTo>
                    <a:pt x="21600" y="14874"/>
                  </a:lnTo>
                  <a:lnTo>
                    <a:pt x="21600" y="15128"/>
                  </a:lnTo>
                  <a:lnTo>
                    <a:pt x="0" y="15128"/>
                  </a:lnTo>
                  <a:lnTo>
                    <a:pt x="4" y="15439"/>
                  </a:lnTo>
                  <a:lnTo>
                    <a:pt x="21600" y="15434"/>
                  </a:lnTo>
                  <a:lnTo>
                    <a:pt x="21600" y="15683"/>
                  </a:lnTo>
                  <a:lnTo>
                    <a:pt x="4" y="15683"/>
                  </a:lnTo>
                  <a:lnTo>
                    <a:pt x="4" y="15994"/>
                  </a:lnTo>
                  <a:lnTo>
                    <a:pt x="21600" y="15994"/>
                  </a:lnTo>
                  <a:lnTo>
                    <a:pt x="21600" y="16243"/>
                  </a:lnTo>
                  <a:lnTo>
                    <a:pt x="4" y="16243"/>
                  </a:lnTo>
                  <a:lnTo>
                    <a:pt x="4" y="16554"/>
                  </a:lnTo>
                  <a:lnTo>
                    <a:pt x="21600" y="16554"/>
                  </a:lnTo>
                  <a:lnTo>
                    <a:pt x="21600" y="16803"/>
                  </a:lnTo>
                  <a:lnTo>
                    <a:pt x="4" y="16803"/>
                  </a:lnTo>
                  <a:lnTo>
                    <a:pt x="4" y="17119"/>
                  </a:lnTo>
                  <a:lnTo>
                    <a:pt x="21600" y="17114"/>
                  </a:lnTo>
                  <a:lnTo>
                    <a:pt x="21600" y="17363"/>
                  </a:lnTo>
                  <a:lnTo>
                    <a:pt x="4" y="17363"/>
                  </a:lnTo>
                  <a:lnTo>
                    <a:pt x="4" y="17674"/>
                  </a:lnTo>
                  <a:lnTo>
                    <a:pt x="21600" y="17679"/>
                  </a:lnTo>
                  <a:lnTo>
                    <a:pt x="21600" y="17928"/>
                  </a:lnTo>
                  <a:lnTo>
                    <a:pt x="4" y="17923"/>
                  </a:lnTo>
                  <a:lnTo>
                    <a:pt x="4" y="18239"/>
                  </a:lnTo>
                  <a:lnTo>
                    <a:pt x="21600" y="18234"/>
                  </a:lnTo>
                  <a:lnTo>
                    <a:pt x="21600" y="18488"/>
                  </a:lnTo>
                  <a:lnTo>
                    <a:pt x="4" y="18488"/>
                  </a:lnTo>
                  <a:lnTo>
                    <a:pt x="4" y="18794"/>
                  </a:lnTo>
                  <a:lnTo>
                    <a:pt x="21600" y="18800"/>
                  </a:lnTo>
                  <a:lnTo>
                    <a:pt x="21600" y="19048"/>
                  </a:lnTo>
                  <a:lnTo>
                    <a:pt x="4" y="19043"/>
                  </a:lnTo>
                  <a:lnTo>
                    <a:pt x="4" y="19360"/>
                  </a:lnTo>
                  <a:lnTo>
                    <a:pt x="21600" y="19360"/>
                  </a:lnTo>
                  <a:lnTo>
                    <a:pt x="21600" y="19609"/>
                  </a:lnTo>
                  <a:lnTo>
                    <a:pt x="4" y="19609"/>
                  </a:lnTo>
                  <a:lnTo>
                    <a:pt x="4" y="19920"/>
                  </a:lnTo>
                  <a:lnTo>
                    <a:pt x="21600" y="19920"/>
                  </a:lnTo>
                  <a:lnTo>
                    <a:pt x="21600" y="20169"/>
                  </a:lnTo>
                </a:path>
              </a:pathLst>
            </a:custGeom>
            <a:no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grpSp>
      <p:sp>
        <p:nvSpPr>
          <p:cNvPr id="2910" name="Title Text"/>
          <p:cNvSpPr txBox="1">
            <a:spLocks noGrp="1"/>
          </p:cNvSpPr>
          <p:nvPr>
            <p:ph type="title"/>
          </p:nvPr>
        </p:nvSpPr>
        <p:spPr>
          <a:prstGeom prst="rect">
            <a:avLst/>
          </a:prstGeom>
        </p:spPr>
        <p:txBody>
          <a:bodyPr lIns="44450" tIns="44450" rIns="44450" bIns="44450"/>
          <a:lstStyle>
            <a:lvl1pPr>
              <a:defRPr>
                <a:solidFill>
                  <a:srgbClr val="FFFF00"/>
                </a:solidFill>
              </a:defRPr>
            </a:lvl1pPr>
          </a:lstStyle>
          <a:p>
            <a:r>
              <a:t>Title Text</a:t>
            </a:r>
          </a:p>
        </p:txBody>
      </p:sp>
      <p:sp>
        <p:nvSpPr>
          <p:cNvPr id="2911" name="Body Level One…"/>
          <p:cNvSpPr txBox="1">
            <a:spLocks noGrp="1"/>
          </p:cNvSpPr>
          <p:nvPr>
            <p:ph type="body" idx="1"/>
          </p:nvPr>
        </p:nvSpPr>
        <p:spPr>
          <a:xfrm>
            <a:off x="685800" y="1981200"/>
            <a:ext cx="7772400" cy="4114800"/>
          </a:xfrm>
          <a:prstGeom prst="rect">
            <a:avLst/>
          </a:prstGeom>
        </p:spPr>
        <p:txBody>
          <a:bodyPr lIns="44450" tIns="44450" rIns="44450" bIns="44450">
            <a:normAutofit/>
          </a:bodyPr>
          <a:lstStyle>
            <a:lvl1pPr>
              <a:buClr>
                <a:srgbClr val="FFFF00"/>
              </a:buClr>
              <a:buSzPct val="75000"/>
              <a:buFont typeface="Arial"/>
              <a:buChar char=""/>
              <a:defRPr>
                <a:solidFill>
                  <a:schemeClr val="accent3">
                    <a:lumOff val="44000"/>
                  </a:schemeClr>
                </a:solidFill>
              </a:defRPr>
            </a:lvl1pPr>
            <a:lvl2pPr>
              <a:buClr>
                <a:srgbClr val="FFFF00"/>
              </a:buClr>
              <a:buFont typeface="Arial"/>
              <a:buChar char="-"/>
              <a:defRPr>
                <a:solidFill>
                  <a:schemeClr val="accent3">
                    <a:lumOff val="44000"/>
                  </a:schemeClr>
                </a:solidFill>
              </a:defRPr>
            </a:lvl2pPr>
            <a:lvl3pPr>
              <a:buClr>
                <a:srgbClr val="FFFF00"/>
              </a:buClr>
              <a:buFont typeface="Arial"/>
              <a:defRPr>
                <a:solidFill>
                  <a:schemeClr val="accent3">
                    <a:lumOff val="44000"/>
                  </a:schemeClr>
                </a:solidFill>
              </a:defRPr>
            </a:lvl3pPr>
            <a:lvl4pPr>
              <a:buClr>
                <a:srgbClr val="FFFF00"/>
              </a:buClr>
              <a:buFont typeface="Arial"/>
              <a:defRPr>
                <a:solidFill>
                  <a:schemeClr val="accent3">
                    <a:lumOff val="44000"/>
                  </a:schemeClr>
                </a:solidFill>
              </a:defRPr>
            </a:lvl4pPr>
            <a:lvl5pPr>
              <a:buClr>
                <a:srgbClr val="FFFF00"/>
              </a:buClr>
              <a:buFont typeface="Arial"/>
              <a:buChar char="•"/>
              <a:defRPr>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2912" name="Slide Number"/>
          <p:cNvSpPr txBox="1">
            <a:spLocks noGrp="1"/>
          </p:cNvSpPr>
          <p:nvPr>
            <p:ph type="sldNum" sz="quarter" idx="2"/>
          </p:nvPr>
        </p:nvSpPr>
        <p:spPr>
          <a:xfrm>
            <a:off x="7398414" y="6248400"/>
            <a:ext cx="443172" cy="437069"/>
          </a:xfrm>
          <a:prstGeom prst="rect">
            <a:avLst/>
          </a:prstGeom>
        </p:spPr>
        <p:txBody>
          <a:bodyPr/>
          <a:lstStyle>
            <a:lvl1pPr algn="ctr">
              <a:defRPr sz="2400">
                <a:solidFill>
                  <a:schemeClr val="accent3">
                    <a:lumOff val="44000"/>
                  </a:schemeClr>
                </a:solidFill>
                <a:effectLst>
                  <a:outerShdw blurRad="38100" dist="38100" dir="2700000" rotWithShape="0">
                    <a:srgbClr val="000000"/>
                  </a:outerShdw>
                </a:effectLst>
              </a:defRPr>
            </a:lvl1pPr>
          </a:lstStyle>
          <a:p>
            <a:fld id="{86CB4B4D-7CA3-9044-876B-883B54F8677D}" type="slidenum">
              <a:t>‹#›</a:t>
            </a:fld>
            <a:endParaRPr/>
          </a:p>
        </p:txBody>
      </p:sp>
    </p:spTree>
    <p:extLst>
      <p:ext uri="{BB962C8B-B14F-4D97-AF65-F5344CB8AC3E}">
        <p14:creationId xmlns:p14="http://schemas.microsoft.com/office/powerpoint/2010/main" val="1203643259"/>
      </p:ext>
    </p:extLst>
  </p:cSld>
  <p:clrMapOvr>
    <a:masterClrMapping/>
  </p:clrMapOvr>
  <p:transition spd="med"/>
</p:sldLayout>
</file>

<file path=ppt/slideLayouts/slideLayout1057.xml><?xml version="1.0" encoding="utf-8"?>
<p:sldLayout xmlns:a="http://schemas.openxmlformats.org/drawingml/2006/main" xmlns:r="http://schemas.openxmlformats.org/officeDocument/2006/relationships" xmlns:p="http://schemas.openxmlformats.org/presentationml/2006/main" type="tx">
  <p:cSld name="28_Blank">
    <p:bg>
      <p:bgPr>
        <a:solidFill>
          <a:srgbClr val="000000"/>
        </a:solidFill>
        <a:effectLst/>
      </p:bgPr>
    </p:bg>
    <p:spTree>
      <p:nvGrpSpPr>
        <p:cNvPr id="1" name=""/>
        <p:cNvGrpSpPr/>
        <p:nvPr/>
      </p:nvGrpSpPr>
      <p:grpSpPr>
        <a:xfrm>
          <a:off x="0" y="0"/>
          <a:ext cx="0" cy="0"/>
          <a:chOff x="0" y="0"/>
          <a:chExt cx="0" cy="0"/>
        </a:xfrm>
      </p:grpSpPr>
      <p:grpSp>
        <p:nvGrpSpPr>
          <p:cNvPr id="2982" name="Group 2"/>
          <p:cNvGrpSpPr/>
          <p:nvPr/>
        </p:nvGrpSpPr>
        <p:grpSpPr>
          <a:xfrm>
            <a:off x="0" y="2286000"/>
            <a:ext cx="9144000" cy="3581400"/>
            <a:chOff x="0" y="0"/>
            <a:chExt cx="9144000" cy="3581400"/>
          </a:xfrm>
        </p:grpSpPr>
        <p:sp>
          <p:nvSpPr>
            <p:cNvPr id="2919" name="Rectangle 3"/>
            <p:cNvSpPr/>
            <p:nvPr/>
          </p:nvSpPr>
          <p:spPr>
            <a:xfrm>
              <a:off x="0" y="304800"/>
              <a:ext cx="9144000" cy="838200"/>
            </a:xfrm>
            <a:prstGeom prst="rect">
              <a:avLst/>
            </a:prstGeom>
            <a:gradFill flip="none" rotWithShape="1">
              <a:gsLst>
                <a:gs pos="0">
                  <a:srgbClr val="000000"/>
                </a:gs>
                <a:gs pos="100000">
                  <a:srgbClr val="262626"/>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2920" name="Rectangle 4"/>
            <p:cNvSpPr/>
            <p:nvPr/>
          </p:nvSpPr>
          <p:spPr>
            <a:xfrm>
              <a:off x="0" y="1143000"/>
              <a:ext cx="9144000" cy="1828800"/>
            </a:xfrm>
            <a:prstGeom prst="rect">
              <a:avLst/>
            </a:prstGeom>
            <a:gradFill flip="none" rotWithShape="1">
              <a:gsLst>
                <a:gs pos="0">
                  <a:srgbClr val="262626"/>
                </a:gs>
                <a:gs pos="100000">
                  <a:srgbClr val="000000"/>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2921" name="Rectangle 5"/>
            <p:cNvSpPr/>
            <p:nvPr/>
          </p:nvSpPr>
          <p:spPr>
            <a:xfrm>
              <a:off x="15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2922" name="Rectangle 6"/>
            <p:cNvSpPr/>
            <p:nvPr/>
          </p:nvSpPr>
          <p:spPr>
            <a:xfrm>
              <a:off x="30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2923" name="Rectangle 7"/>
            <p:cNvSpPr/>
            <p:nvPr/>
          </p:nvSpPr>
          <p:spPr>
            <a:xfrm>
              <a:off x="45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2924" name="Rectangle 8"/>
            <p:cNvSpPr/>
            <p:nvPr/>
          </p:nvSpPr>
          <p:spPr>
            <a:xfrm>
              <a:off x="60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2925" name="Rectangle 9"/>
            <p:cNvSpPr/>
            <p:nvPr/>
          </p:nvSpPr>
          <p:spPr>
            <a:xfrm>
              <a:off x="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2926" name="Rectangle 10"/>
            <p:cNvSpPr/>
            <p:nvPr/>
          </p:nvSpPr>
          <p:spPr>
            <a:xfrm>
              <a:off x="76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2927" name="Rectangle 11"/>
            <p:cNvSpPr/>
            <p:nvPr/>
          </p:nvSpPr>
          <p:spPr>
            <a:xfrm>
              <a:off x="91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2928" name="Rectangle 12"/>
            <p:cNvSpPr/>
            <p:nvPr/>
          </p:nvSpPr>
          <p:spPr>
            <a:xfrm>
              <a:off x="106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2929" name="Rectangle 13"/>
            <p:cNvSpPr/>
            <p:nvPr/>
          </p:nvSpPr>
          <p:spPr>
            <a:xfrm>
              <a:off x="121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2930" name="Rectangle 14"/>
            <p:cNvSpPr/>
            <p:nvPr/>
          </p:nvSpPr>
          <p:spPr>
            <a:xfrm>
              <a:off x="137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2931" name="Rectangle 15"/>
            <p:cNvSpPr/>
            <p:nvPr/>
          </p:nvSpPr>
          <p:spPr>
            <a:xfrm>
              <a:off x="152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2932" name="Rectangle 16"/>
            <p:cNvSpPr/>
            <p:nvPr/>
          </p:nvSpPr>
          <p:spPr>
            <a:xfrm>
              <a:off x="167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2933" name="Rectangle 17"/>
            <p:cNvSpPr/>
            <p:nvPr/>
          </p:nvSpPr>
          <p:spPr>
            <a:xfrm>
              <a:off x="182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2934" name="Rectangle 18"/>
            <p:cNvSpPr/>
            <p:nvPr/>
          </p:nvSpPr>
          <p:spPr>
            <a:xfrm>
              <a:off x="198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2935" name="Rectangle 19"/>
            <p:cNvSpPr/>
            <p:nvPr/>
          </p:nvSpPr>
          <p:spPr>
            <a:xfrm>
              <a:off x="213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2936" name="Rectangle 20"/>
            <p:cNvSpPr/>
            <p:nvPr/>
          </p:nvSpPr>
          <p:spPr>
            <a:xfrm>
              <a:off x="2286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2937" name="Rectangle 21"/>
            <p:cNvSpPr/>
            <p:nvPr/>
          </p:nvSpPr>
          <p:spPr>
            <a:xfrm>
              <a:off x="243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2938" name="Rectangle 22"/>
            <p:cNvSpPr/>
            <p:nvPr/>
          </p:nvSpPr>
          <p:spPr>
            <a:xfrm>
              <a:off x="2590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2939" name="Rectangle 23"/>
            <p:cNvSpPr/>
            <p:nvPr/>
          </p:nvSpPr>
          <p:spPr>
            <a:xfrm>
              <a:off x="274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2940" name="Rectangle 24"/>
            <p:cNvSpPr/>
            <p:nvPr/>
          </p:nvSpPr>
          <p:spPr>
            <a:xfrm>
              <a:off x="289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2941" name="Rectangle 25"/>
            <p:cNvSpPr/>
            <p:nvPr/>
          </p:nvSpPr>
          <p:spPr>
            <a:xfrm>
              <a:off x="304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2942" name="Rectangle 26"/>
            <p:cNvSpPr/>
            <p:nvPr/>
          </p:nvSpPr>
          <p:spPr>
            <a:xfrm>
              <a:off x="320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2943" name="Rectangle 27"/>
            <p:cNvSpPr/>
            <p:nvPr/>
          </p:nvSpPr>
          <p:spPr>
            <a:xfrm>
              <a:off x="335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2944" name="Rectangle 28"/>
            <p:cNvSpPr/>
            <p:nvPr/>
          </p:nvSpPr>
          <p:spPr>
            <a:xfrm>
              <a:off x="350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2945" name="Rectangle 29"/>
            <p:cNvSpPr/>
            <p:nvPr/>
          </p:nvSpPr>
          <p:spPr>
            <a:xfrm>
              <a:off x="365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2946" name="Rectangle 30"/>
            <p:cNvSpPr/>
            <p:nvPr/>
          </p:nvSpPr>
          <p:spPr>
            <a:xfrm>
              <a:off x="381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2947" name="Rectangle 31"/>
            <p:cNvSpPr/>
            <p:nvPr/>
          </p:nvSpPr>
          <p:spPr>
            <a:xfrm>
              <a:off x="396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2948" name="Rectangle 32"/>
            <p:cNvSpPr/>
            <p:nvPr/>
          </p:nvSpPr>
          <p:spPr>
            <a:xfrm>
              <a:off x="411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2949" name="Rectangle 33"/>
            <p:cNvSpPr/>
            <p:nvPr/>
          </p:nvSpPr>
          <p:spPr>
            <a:xfrm>
              <a:off x="426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2950" name="Rectangle 34"/>
            <p:cNvSpPr/>
            <p:nvPr/>
          </p:nvSpPr>
          <p:spPr>
            <a:xfrm>
              <a:off x="441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2951" name="Rectangle 35"/>
            <p:cNvSpPr/>
            <p:nvPr/>
          </p:nvSpPr>
          <p:spPr>
            <a:xfrm>
              <a:off x="457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2952" name="Rectangle 36"/>
            <p:cNvSpPr/>
            <p:nvPr/>
          </p:nvSpPr>
          <p:spPr>
            <a:xfrm>
              <a:off x="472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2953" name="Rectangle 37"/>
            <p:cNvSpPr/>
            <p:nvPr/>
          </p:nvSpPr>
          <p:spPr>
            <a:xfrm>
              <a:off x="487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2954" name="Rectangle 38"/>
            <p:cNvSpPr/>
            <p:nvPr/>
          </p:nvSpPr>
          <p:spPr>
            <a:xfrm>
              <a:off x="502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2955" name="Rectangle 39"/>
            <p:cNvSpPr/>
            <p:nvPr/>
          </p:nvSpPr>
          <p:spPr>
            <a:xfrm>
              <a:off x="518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2956" name="Rectangle 40"/>
            <p:cNvSpPr/>
            <p:nvPr/>
          </p:nvSpPr>
          <p:spPr>
            <a:xfrm>
              <a:off x="533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2957" name="Rectangle 41"/>
            <p:cNvSpPr/>
            <p:nvPr/>
          </p:nvSpPr>
          <p:spPr>
            <a:xfrm>
              <a:off x="548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2958" name="Rectangle 42"/>
            <p:cNvSpPr/>
            <p:nvPr/>
          </p:nvSpPr>
          <p:spPr>
            <a:xfrm>
              <a:off x="563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2959" name="Rectangle 43"/>
            <p:cNvSpPr/>
            <p:nvPr/>
          </p:nvSpPr>
          <p:spPr>
            <a:xfrm>
              <a:off x="579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2960" name="Rectangle 44"/>
            <p:cNvSpPr/>
            <p:nvPr/>
          </p:nvSpPr>
          <p:spPr>
            <a:xfrm>
              <a:off x="594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2961" name="Rectangle 45"/>
            <p:cNvSpPr/>
            <p:nvPr/>
          </p:nvSpPr>
          <p:spPr>
            <a:xfrm>
              <a:off x="6019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2962" name="Rectangle 46"/>
            <p:cNvSpPr/>
            <p:nvPr/>
          </p:nvSpPr>
          <p:spPr>
            <a:xfrm>
              <a:off x="624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2963" name="Rectangle 47"/>
            <p:cNvSpPr/>
            <p:nvPr/>
          </p:nvSpPr>
          <p:spPr>
            <a:xfrm>
              <a:off x="6400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2964" name="Rectangle 48"/>
            <p:cNvSpPr/>
            <p:nvPr/>
          </p:nvSpPr>
          <p:spPr>
            <a:xfrm>
              <a:off x="655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2965" name="Rectangle 49"/>
            <p:cNvSpPr/>
            <p:nvPr/>
          </p:nvSpPr>
          <p:spPr>
            <a:xfrm>
              <a:off x="670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2966" name="Rectangle 50"/>
            <p:cNvSpPr/>
            <p:nvPr/>
          </p:nvSpPr>
          <p:spPr>
            <a:xfrm>
              <a:off x="685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2967" name="Rectangle 51"/>
            <p:cNvSpPr/>
            <p:nvPr/>
          </p:nvSpPr>
          <p:spPr>
            <a:xfrm>
              <a:off x="701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2968" name="Rectangle 52"/>
            <p:cNvSpPr/>
            <p:nvPr/>
          </p:nvSpPr>
          <p:spPr>
            <a:xfrm>
              <a:off x="716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2969" name="Rectangle 53"/>
            <p:cNvSpPr/>
            <p:nvPr/>
          </p:nvSpPr>
          <p:spPr>
            <a:xfrm>
              <a:off x="731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2970" name="Rectangle 54"/>
            <p:cNvSpPr/>
            <p:nvPr/>
          </p:nvSpPr>
          <p:spPr>
            <a:xfrm>
              <a:off x="746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2971" name="Rectangle 55"/>
            <p:cNvSpPr/>
            <p:nvPr/>
          </p:nvSpPr>
          <p:spPr>
            <a:xfrm>
              <a:off x="762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2972" name="Rectangle 56"/>
            <p:cNvSpPr/>
            <p:nvPr/>
          </p:nvSpPr>
          <p:spPr>
            <a:xfrm>
              <a:off x="777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2973" name="Rectangle 57"/>
            <p:cNvSpPr/>
            <p:nvPr/>
          </p:nvSpPr>
          <p:spPr>
            <a:xfrm>
              <a:off x="792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2974" name="Rectangle 58"/>
            <p:cNvSpPr/>
            <p:nvPr/>
          </p:nvSpPr>
          <p:spPr>
            <a:xfrm>
              <a:off x="807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2975" name="Rectangle 59"/>
            <p:cNvSpPr/>
            <p:nvPr/>
          </p:nvSpPr>
          <p:spPr>
            <a:xfrm>
              <a:off x="822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2976" name="Rectangle 60"/>
            <p:cNvSpPr/>
            <p:nvPr/>
          </p:nvSpPr>
          <p:spPr>
            <a:xfrm>
              <a:off x="838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2977" name="Rectangle 61"/>
            <p:cNvSpPr/>
            <p:nvPr/>
          </p:nvSpPr>
          <p:spPr>
            <a:xfrm>
              <a:off x="853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2978" name="Rectangle 62"/>
            <p:cNvSpPr/>
            <p:nvPr/>
          </p:nvSpPr>
          <p:spPr>
            <a:xfrm>
              <a:off x="868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2979" name="Rectangle 63"/>
            <p:cNvSpPr/>
            <p:nvPr/>
          </p:nvSpPr>
          <p:spPr>
            <a:xfrm>
              <a:off x="883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2980" name="Rectangle 64"/>
            <p:cNvSpPr/>
            <p:nvPr/>
          </p:nvSpPr>
          <p:spPr>
            <a:xfrm>
              <a:off x="899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2981" name="Rectangle 65"/>
            <p:cNvSpPr/>
            <p:nvPr/>
          </p:nvSpPr>
          <p:spPr>
            <a:xfrm>
              <a:off x="0" y="1219200"/>
              <a:ext cx="9144000" cy="762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grpSp>
      <p:pic>
        <p:nvPicPr>
          <p:cNvPr id="2983" name="Picture 71" descr="Picture 71"/>
          <p:cNvPicPr>
            <a:picLocks noChangeAspect="1"/>
          </p:cNvPicPr>
          <p:nvPr/>
        </p:nvPicPr>
        <p:blipFill>
          <a:blip r:embed="rId2"/>
          <a:stretch>
            <a:fillRect/>
          </a:stretch>
        </p:blipFill>
        <p:spPr>
          <a:xfrm>
            <a:off x="685800" y="1652588"/>
            <a:ext cx="914400" cy="176213"/>
          </a:xfrm>
          <a:prstGeom prst="rect">
            <a:avLst/>
          </a:prstGeom>
          <a:ln w="12700">
            <a:miter lim="400000"/>
          </a:ln>
        </p:spPr>
      </p:pic>
      <p:sp>
        <p:nvSpPr>
          <p:cNvPr id="2984" name="Slide Number"/>
          <p:cNvSpPr txBox="1">
            <a:spLocks noGrp="1"/>
          </p:cNvSpPr>
          <p:nvPr>
            <p:ph type="sldNum" sz="quarter" idx="2"/>
          </p:nvPr>
        </p:nvSpPr>
        <p:spPr>
          <a:xfrm>
            <a:off x="8040546" y="6248400"/>
            <a:ext cx="301908" cy="288824"/>
          </a:xfrm>
          <a:prstGeom prst="rect">
            <a:avLst/>
          </a:prstGeom>
        </p:spPr>
        <p:txBody>
          <a:bodyPr/>
          <a:lstStyle>
            <a:lvl1pPr algn="ctr">
              <a:defRPr>
                <a:solidFill>
                  <a:schemeClr val="accent3">
                    <a:lumOff val="44000"/>
                  </a:schemeClr>
                </a:solidFill>
                <a:effectLst>
                  <a:outerShdw blurRad="38100" dist="38100" dir="2700000" rotWithShape="0">
                    <a:srgbClr val="808080"/>
                  </a:outerShdw>
                </a:effectLst>
              </a:defRPr>
            </a:lvl1pPr>
          </a:lstStyle>
          <a:p>
            <a:fld id="{86CB4B4D-7CA3-9044-876B-883B54F8677D}" type="slidenum">
              <a:t>‹#›</a:t>
            </a:fld>
            <a:endParaRPr/>
          </a:p>
        </p:txBody>
      </p:sp>
    </p:spTree>
    <p:extLst>
      <p:ext uri="{BB962C8B-B14F-4D97-AF65-F5344CB8AC3E}">
        <p14:creationId xmlns:p14="http://schemas.microsoft.com/office/powerpoint/2010/main" val="1315843581"/>
      </p:ext>
    </p:extLst>
  </p:cSld>
  <p:clrMapOvr>
    <a:masterClrMapping/>
  </p:clrMapOvr>
  <p:transition spd="med"/>
</p:sldLayout>
</file>

<file path=ppt/slideLayouts/slideLayout1058.xml><?xml version="1.0" encoding="utf-8"?>
<p:sldLayout xmlns:a="http://schemas.openxmlformats.org/drawingml/2006/main" xmlns:r="http://schemas.openxmlformats.org/officeDocument/2006/relationships" xmlns:p="http://schemas.openxmlformats.org/presentationml/2006/main" type="tx">
  <p:cSld name="30_Title Slide">
    <p:bg>
      <p:bgPr>
        <a:solidFill>
          <a:srgbClr val="000000"/>
        </a:solidFill>
        <a:effectLst/>
      </p:bgPr>
    </p:bg>
    <p:spTree>
      <p:nvGrpSpPr>
        <p:cNvPr id="1" name=""/>
        <p:cNvGrpSpPr/>
        <p:nvPr/>
      </p:nvGrpSpPr>
      <p:grpSpPr>
        <a:xfrm>
          <a:off x="0" y="0"/>
          <a:ext cx="0" cy="0"/>
          <a:chOff x="0" y="0"/>
          <a:chExt cx="0" cy="0"/>
        </a:xfrm>
      </p:grpSpPr>
      <p:sp>
        <p:nvSpPr>
          <p:cNvPr id="2991" name="Title Text"/>
          <p:cNvSpPr txBox="1">
            <a:spLocks noGrp="1"/>
          </p:cNvSpPr>
          <p:nvPr>
            <p:ph type="title"/>
          </p:nvPr>
        </p:nvSpPr>
        <p:spPr>
          <a:xfrm>
            <a:off x="685800" y="2130425"/>
            <a:ext cx="7772400" cy="1470025"/>
          </a:xfrm>
          <a:prstGeom prst="rect">
            <a:avLst/>
          </a:prstGeom>
        </p:spPr>
        <p:txBody>
          <a:bodyPr/>
          <a:lstStyle>
            <a:lvl1pPr>
              <a:defRPr>
                <a:solidFill>
                  <a:srgbClr val="E3EBF1"/>
                </a:solidFill>
              </a:defRPr>
            </a:lvl1pPr>
          </a:lstStyle>
          <a:p>
            <a:r>
              <a:t>Title Text</a:t>
            </a:r>
          </a:p>
        </p:txBody>
      </p:sp>
      <p:sp>
        <p:nvSpPr>
          <p:cNvPr id="2992"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solidFill>
                  <a:schemeClr val="accent3">
                    <a:lumOff val="44000"/>
                  </a:schemeClr>
                </a:solidFill>
              </a:defRPr>
            </a:lvl1pPr>
            <a:lvl2pPr marL="0" indent="457200" algn="ctr">
              <a:buSzTx/>
              <a:buNone/>
              <a:defRPr>
                <a:solidFill>
                  <a:schemeClr val="accent3">
                    <a:lumOff val="44000"/>
                  </a:schemeClr>
                </a:solidFill>
              </a:defRPr>
            </a:lvl2pPr>
            <a:lvl3pPr marL="0" indent="914400" algn="ctr">
              <a:buSzTx/>
              <a:buNone/>
              <a:defRPr>
                <a:solidFill>
                  <a:schemeClr val="accent3">
                    <a:lumOff val="44000"/>
                  </a:schemeClr>
                </a:solidFill>
              </a:defRPr>
            </a:lvl3pPr>
            <a:lvl4pPr marL="0" indent="1371600" algn="ctr">
              <a:buSzTx/>
              <a:buNone/>
              <a:defRPr>
                <a:solidFill>
                  <a:schemeClr val="accent3">
                    <a:lumOff val="44000"/>
                  </a:schemeClr>
                </a:solidFill>
              </a:defRPr>
            </a:lvl4pPr>
            <a:lvl5pPr marL="0" indent="1828800" algn="ctr">
              <a:buSzTx/>
              <a:buNone/>
              <a:defRPr>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2993" name="Slide Number"/>
          <p:cNvSpPr txBox="1">
            <a:spLocks noGrp="1"/>
          </p:cNvSpPr>
          <p:nvPr>
            <p:ph type="sldNum" sz="quarter" idx="2"/>
          </p:nvPr>
        </p:nvSpPr>
        <p:spPr>
          <a:prstGeom prst="rect">
            <a:avLst/>
          </a:prstGeom>
        </p:spPr>
        <p:txBody>
          <a:bodyPr/>
          <a:lstStyle>
            <a:lvl1pPr>
              <a:defRPr b="1">
                <a:solidFill>
                  <a:schemeClr val="accent3">
                    <a:lumOff val="44000"/>
                  </a:schemeClr>
                </a:solidFill>
              </a:defRPr>
            </a:lvl1pPr>
          </a:lstStyle>
          <a:p>
            <a:fld id="{86CB4B4D-7CA3-9044-876B-883B54F8677D}" type="slidenum">
              <a:t>‹#›</a:t>
            </a:fld>
            <a:endParaRPr/>
          </a:p>
        </p:txBody>
      </p:sp>
    </p:spTree>
    <p:extLst>
      <p:ext uri="{BB962C8B-B14F-4D97-AF65-F5344CB8AC3E}">
        <p14:creationId xmlns:p14="http://schemas.microsoft.com/office/powerpoint/2010/main" val="1947971615"/>
      </p:ext>
    </p:extLst>
  </p:cSld>
  <p:clrMapOvr>
    <a:masterClrMapping/>
  </p:clrMapOvr>
  <p:transition spd="med"/>
</p:sldLayout>
</file>

<file path=ppt/slideLayouts/slideLayout1059.xml><?xml version="1.0" encoding="utf-8"?>
<p:sldLayout xmlns:a="http://schemas.openxmlformats.org/drawingml/2006/main" xmlns:r="http://schemas.openxmlformats.org/officeDocument/2006/relationships" xmlns:p="http://schemas.openxmlformats.org/presentationml/2006/main" type="tx">
  <p:cSld name="27_Title and Content">
    <p:bg>
      <p:bgPr>
        <a:solidFill>
          <a:srgbClr val="000000"/>
        </a:solidFill>
        <a:effectLst/>
      </p:bgPr>
    </p:bg>
    <p:spTree>
      <p:nvGrpSpPr>
        <p:cNvPr id="1" name=""/>
        <p:cNvGrpSpPr/>
        <p:nvPr/>
      </p:nvGrpSpPr>
      <p:grpSpPr>
        <a:xfrm>
          <a:off x="0" y="0"/>
          <a:ext cx="0" cy="0"/>
          <a:chOff x="0" y="0"/>
          <a:chExt cx="0" cy="0"/>
        </a:xfrm>
      </p:grpSpPr>
      <p:sp>
        <p:nvSpPr>
          <p:cNvPr id="3000" name="Title Text"/>
          <p:cNvSpPr txBox="1">
            <a:spLocks noGrp="1"/>
          </p:cNvSpPr>
          <p:nvPr>
            <p:ph type="title"/>
          </p:nvPr>
        </p:nvSpPr>
        <p:spPr>
          <a:prstGeom prst="rect">
            <a:avLst/>
          </a:prstGeom>
        </p:spPr>
        <p:txBody>
          <a:bodyPr/>
          <a:lstStyle>
            <a:lvl1pPr>
              <a:defRPr>
                <a:solidFill>
                  <a:srgbClr val="E3EBF1"/>
                </a:solidFill>
              </a:defRPr>
            </a:lvl1pPr>
          </a:lstStyle>
          <a:p>
            <a:r>
              <a:t>Title Text</a:t>
            </a:r>
          </a:p>
        </p:txBody>
      </p:sp>
      <p:sp>
        <p:nvSpPr>
          <p:cNvPr id="3001" name="Body Level One…"/>
          <p:cNvSpPr txBox="1">
            <a:spLocks noGrp="1"/>
          </p:cNvSpPr>
          <p:nvPr>
            <p:ph type="body" idx="1"/>
          </p:nvPr>
        </p:nvSpPr>
        <p:spPr>
          <a:xfrm>
            <a:off x="685800" y="1981200"/>
            <a:ext cx="7772400" cy="4114800"/>
          </a:xfrm>
          <a:prstGeom prst="rect">
            <a:avLst/>
          </a:prstGeom>
        </p:spPr>
        <p:txBody>
          <a:bodyPr>
            <a:normAutofit/>
          </a:bodyPr>
          <a:lstStyle>
            <a:lvl1pPr>
              <a:defRPr>
                <a:solidFill>
                  <a:schemeClr val="accent3">
                    <a:lumOff val="44000"/>
                  </a:schemeClr>
                </a:solidFill>
              </a:defRPr>
            </a:lvl1pPr>
            <a:lvl2pPr>
              <a:defRPr>
                <a:solidFill>
                  <a:schemeClr val="accent3">
                    <a:lumOff val="44000"/>
                  </a:schemeClr>
                </a:solidFill>
              </a:defRPr>
            </a:lvl2pPr>
            <a:lvl3pPr>
              <a:defRPr>
                <a:solidFill>
                  <a:schemeClr val="accent3">
                    <a:lumOff val="44000"/>
                  </a:schemeClr>
                </a:solidFill>
              </a:defRPr>
            </a:lvl3pPr>
            <a:lvl4pPr>
              <a:defRPr>
                <a:solidFill>
                  <a:schemeClr val="accent3">
                    <a:lumOff val="44000"/>
                  </a:schemeClr>
                </a:solidFill>
              </a:defRPr>
            </a:lvl4pPr>
            <a:lvl5pPr>
              <a:defRPr>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3002" name="Slide Number"/>
          <p:cNvSpPr txBox="1">
            <a:spLocks noGrp="1"/>
          </p:cNvSpPr>
          <p:nvPr>
            <p:ph type="sldNum" sz="quarter" idx="2"/>
          </p:nvPr>
        </p:nvSpPr>
        <p:spPr>
          <a:prstGeom prst="rect">
            <a:avLst/>
          </a:prstGeom>
        </p:spPr>
        <p:txBody>
          <a:bodyPr/>
          <a:lstStyle>
            <a:lvl1pPr>
              <a:defRPr b="1">
                <a:solidFill>
                  <a:schemeClr val="accent3">
                    <a:lumOff val="44000"/>
                  </a:schemeClr>
                </a:solidFill>
              </a:defRPr>
            </a:lvl1pPr>
          </a:lstStyle>
          <a:p>
            <a:fld id="{86CB4B4D-7CA3-9044-876B-883B54F8677D}" type="slidenum">
              <a:t>‹#›</a:t>
            </a:fld>
            <a:endParaRPr/>
          </a:p>
        </p:txBody>
      </p:sp>
    </p:spTree>
    <p:extLst>
      <p:ext uri="{BB962C8B-B14F-4D97-AF65-F5344CB8AC3E}">
        <p14:creationId xmlns:p14="http://schemas.microsoft.com/office/powerpoint/2010/main" val="966777181"/>
      </p:ext>
    </p:extLst>
  </p:cSld>
  <p:clrMapOvr>
    <a:masterClrMapping/>
  </p:clrMapOvr>
  <p:transition spd="med"/>
</p:sldLayout>
</file>

<file path=ppt/slideLayouts/slideLayout106.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Text Placeholder 2"/>
          <p:cNvSpPr>
            <a:spLocks noGrp="1"/>
          </p:cNvSpPr>
          <p:nvPr>
            <p:ph type="body"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lgn="l">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Comic Sans MS" charset="0"/>
              </a:defRPr>
            </a:lvl1pPr>
          </a:lstStyle>
          <a:p>
            <a:pPr>
              <a:defRPr/>
            </a:pPr>
            <a:fld id="{907B3F9F-B617-FA49-9468-48030C262FE7}" type="slidenum">
              <a:rPr lang="en-US"/>
              <a:pPr>
                <a:defRPr/>
              </a:pPr>
              <a:t>‹#›</a:t>
            </a:fld>
            <a:endParaRPr lang="en-US"/>
          </a:p>
        </p:txBody>
      </p:sp>
    </p:spTree>
    <p:extLst>
      <p:ext uri="{BB962C8B-B14F-4D97-AF65-F5344CB8AC3E}">
        <p14:creationId xmlns:p14="http://schemas.microsoft.com/office/powerpoint/2010/main" val="2375878288"/>
      </p:ext>
    </p:extLst>
  </p:cSld>
  <p:clrMapOvr>
    <a:masterClrMapping/>
  </p:clrMapOvr>
</p:sldLayout>
</file>

<file path=ppt/slideLayouts/slideLayout1060.xml><?xml version="1.0" encoding="utf-8"?>
<p:sldLayout xmlns:a="http://schemas.openxmlformats.org/drawingml/2006/main" xmlns:r="http://schemas.openxmlformats.org/officeDocument/2006/relationships" xmlns:p="http://schemas.openxmlformats.org/presentationml/2006/main" type="tx">
  <p:cSld name="23_Section Header">
    <p:bg>
      <p:bgPr>
        <a:solidFill>
          <a:srgbClr val="000000"/>
        </a:solidFill>
        <a:effectLst/>
      </p:bgPr>
    </p:bg>
    <p:spTree>
      <p:nvGrpSpPr>
        <p:cNvPr id="1" name=""/>
        <p:cNvGrpSpPr/>
        <p:nvPr/>
      </p:nvGrpSpPr>
      <p:grpSpPr>
        <a:xfrm>
          <a:off x="0" y="0"/>
          <a:ext cx="0" cy="0"/>
          <a:chOff x="0" y="0"/>
          <a:chExt cx="0" cy="0"/>
        </a:xfrm>
      </p:grpSpPr>
      <p:sp>
        <p:nvSpPr>
          <p:cNvPr id="3009" name="Title Text"/>
          <p:cNvSpPr txBox="1">
            <a:spLocks noGrp="1"/>
          </p:cNvSpPr>
          <p:nvPr>
            <p:ph type="title"/>
          </p:nvPr>
        </p:nvSpPr>
        <p:spPr>
          <a:xfrm>
            <a:off x="722312" y="4406900"/>
            <a:ext cx="7772401" cy="1362075"/>
          </a:xfrm>
          <a:prstGeom prst="rect">
            <a:avLst/>
          </a:prstGeom>
        </p:spPr>
        <p:txBody>
          <a:bodyPr anchor="t"/>
          <a:lstStyle>
            <a:lvl1pPr algn="l">
              <a:defRPr sz="4000" b="1" cap="all">
                <a:solidFill>
                  <a:srgbClr val="E3EBF1"/>
                </a:solidFill>
              </a:defRPr>
            </a:lvl1pPr>
          </a:lstStyle>
          <a:p>
            <a:r>
              <a:t>Title Text</a:t>
            </a:r>
          </a:p>
        </p:txBody>
      </p:sp>
      <p:sp>
        <p:nvSpPr>
          <p:cNvPr id="3010"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chemeClr val="accent3">
                    <a:lumOff val="44000"/>
                  </a:schemeClr>
                </a:solidFill>
              </a:defRPr>
            </a:lvl1pPr>
            <a:lvl2pPr marL="0" indent="457200">
              <a:spcBef>
                <a:spcPts val="400"/>
              </a:spcBef>
              <a:buSzTx/>
              <a:buNone/>
              <a:defRPr sz="2000">
                <a:solidFill>
                  <a:schemeClr val="accent3">
                    <a:lumOff val="44000"/>
                  </a:schemeClr>
                </a:solidFill>
              </a:defRPr>
            </a:lvl2pPr>
            <a:lvl3pPr marL="0" indent="914400">
              <a:spcBef>
                <a:spcPts val="400"/>
              </a:spcBef>
              <a:buSzTx/>
              <a:buNone/>
              <a:defRPr sz="2000">
                <a:solidFill>
                  <a:schemeClr val="accent3">
                    <a:lumOff val="44000"/>
                  </a:schemeClr>
                </a:solidFill>
              </a:defRPr>
            </a:lvl3pPr>
            <a:lvl4pPr marL="0" indent="1371600">
              <a:spcBef>
                <a:spcPts val="400"/>
              </a:spcBef>
              <a:buSzTx/>
              <a:buNone/>
              <a:defRPr sz="2000">
                <a:solidFill>
                  <a:schemeClr val="accent3">
                    <a:lumOff val="44000"/>
                  </a:schemeClr>
                </a:solidFill>
              </a:defRPr>
            </a:lvl4pPr>
            <a:lvl5pPr marL="0" indent="1828800">
              <a:spcBef>
                <a:spcPts val="400"/>
              </a:spcBef>
              <a:buSzTx/>
              <a:buNone/>
              <a:defRPr sz="2000">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3011" name="Slide Number"/>
          <p:cNvSpPr txBox="1">
            <a:spLocks noGrp="1"/>
          </p:cNvSpPr>
          <p:nvPr>
            <p:ph type="sldNum" sz="quarter" idx="2"/>
          </p:nvPr>
        </p:nvSpPr>
        <p:spPr>
          <a:prstGeom prst="rect">
            <a:avLst/>
          </a:prstGeom>
        </p:spPr>
        <p:txBody>
          <a:bodyPr/>
          <a:lstStyle>
            <a:lvl1pPr>
              <a:defRPr b="1">
                <a:solidFill>
                  <a:schemeClr val="accent3">
                    <a:lumOff val="44000"/>
                  </a:schemeClr>
                </a:solidFill>
              </a:defRPr>
            </a:lvl1pPr>
          </a:lstStyle>
          <a:p>
            <a:fld id="{86CB4B4D-7CA3-9044-876B-883B54F8677D}" type="slidenum">
              <a:t>‹#›</a:t>
            </a:fld>
            <a:endParaRPr/>
          </a:p>
        </p:txBody>
      </p:sp>
    </p:spTree>
    <p:extLst>
      <p:ext uri="{BB962C8B-B14F-4D97-AF65-F5344CB8AC3E}">
        <p14:creationId xmlns:p14="http://schemas.microsoft.com/office/powerpoint/2010/main" val="1557092328"/>
      </p:ext>
    </p:extLst>
  </p:cSld>
  <p:clrMapOvr>
    <a:masterClrMapping/>
  </p:clrMapOvr>
  <p:transition spd="med"/>
</p:sldLayout>
</file>

<file path=ppt/slideLayouts/slideLayout1061.xml><?xml version="1.0" encoding="utf-8"?>
<p:sldLayout xmlns:a="http://schemas.openxmlformats.org/drawingml/2006/main" xmlns:r="http://schemas.openxmlformats.org/officeDocument/2006/relationships" xmlns:p="http://schemas.openxmlformats.org/presentationml/2006/main" type="tx">
  <p:cSld name="23_Two Content">
    <p:bg>
      <p:bgPr>
        <a:solidFill>
          <a:srgbClr val="000000"/>
        </a:solidFill>
        <a:effectLst/>
      </p:bgPr>
    </p:bg>
    <p:spTree>
      <p:nvGrpSpPr>
        <p:cNvPr id="1" name=""/>
        <p:cNvGrpSpPr/>
        <p:nvPr/>
      </p:nvGrpSpPr>
      <p:grpSpPr>
        <a:xfrm>
          <a:off x="0" y="0"/>
          <a:ext cx="0" cy="0"/>
          <a:chOff x="0" y="0"/>
          <a:chExt cx="0" cy="0"/>
        </a:xfrm>
      </p:grpSpPr>
      <p:sp>
        <p:nvSpPr>
          <p:cNvPr id="3018" name="Title Text"/>
          <p:cNvSpPr txBox="1">
            <a:spLocks noGrp="1"/>
          </p:cNvSpPr>
          <p:nvPr>
            <p:ph type="title"/>
          </p:nvPr>
        </p:nvSpPr>
        <p:spPr>
          <a:prstGeom prst="rect">
            <a:avLst/>
          </a:prstGeom>
        </p:spPr>
        <p:txBody>
          <a:bodyPr/>
          <a:lstStyle>
            <a:lvl1pPr>
              <a:defRPr>
                <a:solidFill>
                  <a:srgbClr val="E3EBF1"/>
                </a:solidFill>
              </a:defRPr>
            </a:lvl1pPr>
          </a:lstStyle>
          <a:p>
            <a:r>
              <a:t>Title Text</a:t>
            </a:r>
          </a:p>
        </p:txBody>
      </p:sp>
      <p:sp>
        <p:nvSpPr>
          <p:cNvPr id="3019"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defRPr sz="2800">
                <a:solidFill>
                  <a:schemeClr val="accent3">
                    <a:lumOff val="44000"/>
                  </a:schemeClr>
                </a:solidFill>
              </a:defRPr>
            </a:lvl1pPr>
            <a:lvl2pPr marL="790575" indent="-333375">
              <a:spcBef>
                <a:spcPts val="600"/>
              </a:spcBef>
              <a:defRPr sz="2800">
                <a:solidFill>
                  <a:schemeClr val="accent3">
                    <a:lumOff val="44000"/>
                  </a:schemeClr>
                </a:solidFill>
              </a:defRPr>
            </a:lvl2pPr>
            <a:lvl3pPr marL="1234439" indent="-320039">
              <a:spcBef>
                <a:spcPts val="600"/>
              </a:spcBef>
              <a:defRPr sz="2800">
                <a:solidFill>
                  <a:schemeClr val="accent3">
                    <a:lumOff val="44000"/>
                  </a:schemeClr>
                </a:solidFill>
              </a:defRPr>
            </a:lvl3pPr>
            <a:lvl4pPr marL="1727200" indent="-355600">
              <a:spcBef>
                <a:spcPts val="600"/>
              </a:spcBef>
              <a:defRPr sz="2800">
                <a:solidFill>
                  <a:schemeClr val="accent3">
                    <a:lumOff val="44000"/>
                  </a:schemeClr>
                </a:solidFill>
              </a:defRPr>
            </a:lvl4pPr>
            <a:lvl5pPr marL="2184400" indent="-355600">
              <a:spcBef>
                <a:spcPts val="600"/>
              </a:spcBef>
              <a:defRPr sz="2800">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3020" name="Slide Number"/>
          <p:cNvSpPr txBox="1">
            <a:spLocks noGrp="1"/>
          </p:cNvSpPr>
          <p:nvPr>
            <p:ph type="sldNum" sz="quarter" idx="2"/>
          </p:nvPr>
        </p:nvSpPr>
        <p:spPr>
          <a:prstGeom prst="rect">
            <a:avLst/>
          </a:prstGeom>
        </p:spPr>
        <p:txBody>
          <a:bodyPr/>
          <a:lstStyle>
            <a:lvl1pPr>
              <a:defRPr b="1">
                <a:solidFill>
                  <a:schemeClr val="accent3">
                    <a:lumOff val="44000"/>
                  </a:schemeClr>
                </a:solidFill>
              </a:defRPr>
            </a:lvl1pPr>
          </a:lstStyle>
          <a:p>
            <a:fld id="{86CB4B4D-7CA3-9044-876B-883B54F8677D}" type="slidenum">
              <a:t>‹#›</a:t>
            </a:fld>
            <a:endParaRPr/>
          </a:p>
        </p:txBody>
      </p:sp>
    </p:spTree>
    <p:extLst>
      <p:ext uri="{BB962C8B-B14F-4D97-AF65-F5344CB8AC3E}">
        <p14:creationId xmlns:p14="http://schemas.microsoft.com/office/powerpoint/2010/main" val="1344839511"/>
      </p:ext>
    </p:extLst>
  </p:cSld>
  <p:clrMapOvr>
    <a:masterClrMapping/>
  </p:clrMapOvr>
  <p:transition spd="med"/>
</p:sldLayout>
</file>

<file path=ppt/slideLayouts/slideLayout1062.xml><?xml version="1.0" encoding="utf-8"?>
<p:sldLayout xmlns:a="http://schemas.openxmlformats.org/drawingml/2006/main" xmlns:r="http://schemas.openxmlformats.org/officeDocument/2006/relationships" xmlns:p="http://schemas.openxmlformats.org/presentationml/2006/main" type="tx">
  <p:cSld name="23_Comparison">
    <p:bg>
      <p:bgPr>
        <a:solidFill>
          <a:srgbClr val="000000"/>
        </a:solidFill>
        <a:effectLst/>
      </p:bgPr>
    </p:bg>
    <p:spTree>
      <p:nvGrpSpPr>
        <p:cNvPr id="1" name=""/>
        <p:cNvGrpSpPr/>
        <p:nvPr/>
      </p:nvGrpSpPr>
      <p:grpSpPr>
        <a:xfrm>
          <a:off x="0" y="0"/>
          <a:ext cx="0" cy="0"/>
          <a:chOff x="0" y="0"/>
          <a:chExt cx="0" cy="0"/>
        </a:xfrm>
      </p:grpSpPr>
      <p:sp>
        <p:nvSpPr>
          <p:cNvPr id="3027" name="Title Text"/>
          <p:cNvSpPr txBox="1">
            <a:spLocks noGrp="1"/>
          </p:cNvSpPr>
          <p:nvPr>
            <p:ph type="title"/>
          </p:nvPr>
        </p:nvSpPr>
        <p:spPr>
          <a:xfrm>
            <a:off x="457200" y="274638"/>
            <a:ext cx="8229600" cy="1143001"/>
          </a:xfrm>
          <a:prstGeom prst="rect">
            <a:avLst/>
          </a:prstGeom>
        </p:spPr>
        <p:txBody>
          <a:bodyPr/>
          <a:lstStyle>
            <a:lvl1pPr>
              <a:defRPr>
                <a:solidFill>
                  <a:srgbClr val="E3EBF1"/>
                </a:solidFill>
              </a:defRPr>
            </a:lvl1pPr>
          </a:lstStyle>
          <a:p>
            <a:r>
              <a:t>Title Text</a:t>
            </a:r>
          </a:p>
        </p:txBody>
      </p:sp>
      <p:sp>
        <p:nvSpPr>
          <p:cNvPr id="3028"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chemeClr val="accent3">
                    <a:lumOff val="44000"/>
                  </a:schemeClr>
                </a:solidFill>
              </a:defRPr>
            </a:lvl1pPr>
            <a:lvl2pPr marL="0" indent="457200">
              <a:spcBef>
                <a:spcPts val="500"/>
              </a:spcBef>
              <a:buSzTx/>
              <a:buNone/>
              <a:defRPr sz="2400" b="1">
                <a:solidFill>
                  <a:schemeClr val="accent3">
                    <a:lumOff val="44000"/>
                  </a:schemeClr>
                </a:solidFill>
              </a:defRPr>
            </a:lvl2pPr>
            <a:lvl3pPr marL="0" indent="914400">
              <a:spcBef>
                <a:spcPts val="500"/>
              </a:spcBef>
              <a:buSzTx/>
              <a:buNone/>
              <a:defRPr sz="2400" b="1">
                <a:solidFill>
                  <a:schemeClr val="accent3">
                    <a:lumOff val="44000"/>
                  </a:schemeClr>
                </a:solidFill>
              </a:defRPr>
            </a:lvl3pPr>
            <a:lvl4pPr marL="0" indent="1371600">
              <a:spcBef>
                <a:spcPts val="500"/>
              </a:spcBef>
              <a:buSzTx/>
              <a:buNone/>
              <a:defRPr sz="2400" b="1">
                <a:solidFill>
                  <a:schemeClr val="accent3">
                    <a:lumOff val="44000"/>
                  </a:schemeClr>
                </a:solidFill>
              </a:defRPr>
            </a:lvl4pPr>
            <a:lvl5pPr marL="0" indent="1828800">
              <a:spcBef>
                <a:spcPts val="500"/>
              </a:spcBef>
              <a:buSzTx/>
              <a:buNone/>
              <a:defRPr sz="2400" b="1">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3029"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solidFill>
                  <a:schemeClr val="accent3">
                    <a:lumOff val="44000"/>
                  </a:schemeClr>
                </a:solidFill>
              </a:defRPr>
            </a:pPr>
            <a:endParaRPr/>
          </a:p>
        </p:txBody>
      </p:sp>
      <p:sp>
        <p:nvSpPr>
          <p:cNvPr id="3030" name="Slide Number"/>
          <p:cNvSpPr txBox="1">
            <a:spLocks noGrp="1"/>
          </p:cNvSpPr>
          <p:nvPr>
            <p:ph type="sldNum" sz="quarter" idx="2"/>
          </p:nvPr>
        </p:nvSpPr>
        <p:spPr>
          <a:prstGeom prst="rect">
            <a:avLst/>
          </a:prstGeom>
        </p:spPr>
        <p:txBody>
          <a:bodyPr/>
          <a:lstStyle>
            <a:lvl1pPr>
              <a:defRPr b="1">
                <a:solidFill>
                  <a:schemeClr val="accent3">
                    <a:lumOff val="44000"/>
                  </a:schemeClr>
                </a:solidFill>
              </a:defRPr>
            </a:lvl1pPr>
          </a:lstStyle>
          <a:p>
            <a:fld id="{86CB4B4D-7CA3-9044-876B-883B54F8677D}" type="slidenum">
              <a:t>‹#›</a:t>
            </a:fld>
            <a:endParaRPr/>
          </a:p>
        </p:txBody>
      </p:sp>
    </p:spTree>
    <p:extLst>
      <p:ext uri="{BB962C8B-B14F-4D97-AF65-F5344CB8AC3E}">
        <p14:creationId xmlns:p14="http://schemas.microsoft.com/office/powerpoint/2010/main" val="220103850"/>
      </p:ext>
    </p:extLst>
  </p:cSld>
  <p:clrMapOvr>
    <a:masterClrMapping/>
  </p:clrMapOvr>
  <p:transition spd="med"/>
</p:sldLayout>
</file>

<file path=ppt/slideLayouts/slideLayout1063.xml><?xml version="1.0" encoding="utf-8"?>
<p:sldLayout xmlns:a="http://schemas.openxmlformats.org/drawingml/2006/main" xmlns:r="http://schemas.openxmlformats.org/officeDocument/2006/relationships" xmlns:p="http://schemas.openxmlformats.org/presentationml/2006/main" type="tx">
  <p:cSld name="24_Title Only">
    <p:bg>
      <p:bgPr>
        <a:solidFill>
          <a:srgbClr val="000000"/>
        </a:solidFill>
        <a:effectLst/>
      </p:bgPr>
    </p:bg>
    <p:spTree>
      <p:nvGrpSpPr>
        <p:cNvPr id="1" name=""/>
        <p:cNvGrpSpPr/>
        <p:nvPr/>
      </p:nvGrpSpPr>
      <p:grpSpPr>
        <a:xfrm>
          <a:off x="0" y="0"/>
          <a:ext cx="0" cy="0"/>
          <a:chOff x="0" y="0"/>
          <a:chExt cx="0" cy="0"/>
        </a:xfrm>
      </p:grpSpPr>
      <p:sp>
        <p:nvSpPr>
          <p:cNvPr id="3037" name="Title Text"/>
          <p:cNvSpPr txBox="1">
            <a:spLocks noGrp="1"/>
          </p:cNvSpPr>
          <p:nvPr>
            <p:ph type="title"/>
          </p:nvPr>
        </p:nvSpPr>
        <p:spPr>
          <a:prstGeom prst="rect">
            <a:avLst/>
          </a:prstGeom>
        </p:spPr>
        <p:txBody>
          <a:bodyPr/>
          <a:lstStyle>
            <a:lvl1pPr>
              <a:defRPr>
                <a:solidFill>
                  <a:srgbClr val="E3EBF1"/>
                </a:solidFill>
              </a:defRPr>
            </a:lvl1pPr>
          </a:lstStyle>
          <a:p>
            <a:r>
              <a:t>Title Text</a:t>
            </a:r>
          </a:p>
        </p:txBody>
      </p:sp>
      <p:sp>
        <p:nvSpPr>
          <p:cNvPr id="3038" name="Slide Number"/>
          <p:cNvSpPr txBox="1">
            <a:spLocks noGrp="1"/>
          </p:cNvSpPr>
          <p:nvPr>
            <p:ph type="sldNum" sz="quarter" idx="2"/>
          </p:nvPr>
        </p:nvSpPr>
        <p:spPr>
          <a:prstGeom prst="rect">
            <a:avLst/>
          </a:prstGeom>
        </p:spPr>
        <p:txBody>
          <a:bodyPr/>
          <a:lstStyle>
            <a:lvl1pPr>
              <a:defRPr b="1">
                <a:solidFill>
                  <a:schemeClr val="accent3">
                    <a:lumOff val="44000"/>
                  </a:schemeClr>
                </a:solidFill>
              </a:defRPr>
            </a:lvl1pPr>
          </a:lstStyle>
          <a:p>
            <a:fld id="{86CB4B4D-7CA3-9044-876B-883B54F8677D}" type="slidenum">
              <a:t>‹#›</a:t>
            </a:fld>
            <a:endParaRPr/>
          </a:p>
        </p:txBody>
      </p:sp>
    </p:spTree>
    <p:extLst>
      <p:ext uri="{BB962C8B-B14F-4D97-AF65-F5344CB8AC3E}">
        <p14:creationId xmlns:p14="http://schemas.microsoft.com/office/powerpoint/2010/main" val="1045205292"/>
      </p:ext>
    </p:extLst>
  </p:cSld>
  <p:clrMapOvr>
    <a:masterClrMapping/>
  </p:clrMapOvr>
  <p:transition spd="med"/>
</p:sldLayout>
</file>

<file path=ppt/slideLayouts/slideLayout1064.xml><?xml version="1.0" encoding="utf-8"?>
<p:sldLayout xmlns:a="http://schemas.openxmlformats.org/drawingml/2006/main" xmlns:r="http://schemas.openxmlformats.org/officeDocument/2006/relationships" xmlns:p="http://schemas.openxmlformats.org/presentationml/2006/main" type="tx">
  <p:cSld name="29_Blank">
    <p:bg>
      <p:bgPr>
        <a:solidFill>
          <a:srgbClr val="000000"/>
        </a:solidFill>
        <a:effectLst/>
      </p:bgPr>
    </p:bg>
    <p:spTree>
      <p:nvGrpSpPr>
        <p:cNvPr id="1" name=""/>
        <p:cNvGrpSpPr/>
        <p:nvPr/>
      </p:nvGrpSpPr>
      <p:grpSpPr>
        <a:xfrm>
          <a:off x="0" y="0"/>
          <a:ext cx="0" cy="0"/>
          <a:chOff x="0" y="0"/>
          <a:chExt cx="0" cy="0"/>
        </a:xfrm>
      </p:grpSpPr>
      <p:sp>
        <p:nvSpPr>
          <p:cNvPr id="3045" name="Slide Number"/>
          <p:cNvSpPr txBox="1">
            <a:spLocks noGrp="1"/>
          </p:cNvSpPr>
          <p:nvPr>
            <p:ph type="sldNum" sz="quarter" idx="2"/>
          </p:nvPr>
        </p:nvSpPr>
        <p:spPr>
          <a:prstGeom prst="rect">
            <a:avLst/>
          </a:prstGeom>
        </p:spPr>
        <p:txBody>
          <a:bodyPr/>
          <a:lstStyle>
            <a:lvl1pPr>
              <a:defRPr b="1">
                <a:solidFill>
                  <a:schemeClr val="accent3">
                    <a:lumOff val="44000"/>
                  </a:schemeClr>
                </a:solidFill>
              </a:defRPr>
            </a:lvl1pPr>
          </a:lstStyle>
          <a:p>
            <a:fld id="{86CB4B4D-7CA3-9044-876B-883B54F8677D}" type="slidenum">
              <a:t>‹#›</a:t>
            </a:fld>
            <a:endParaRPr/>
          </a:p>
        </p:txBody>
      </p:sp>
    </p:spTree>
    <p:extLst>
      <p:ext uri="{BB962C8B-B14F-4D97-AF65-F5344CB8AC3E}">
        <p14:creationId xmlns:p14="http://schemas.microsoft.com/office/powerpoint/2010/main" val="3833765700"/>
      </p:ext>
    </p:extLst>
  </p:cSld>
  <p:clrMapOvr>
    <a:masterClrMapping/>
  </p:clrMapOvr>
  <p:transition spd="med"/>
</p:sldLayout>
</file>

<file path=ppt/slideLayouts/slideLayout1065.xml><?xml version="1.0" encoding="utf-8"?>
<p:sldLayout xmlns:a="http://schemas.openxmlformats.org/drawingml/2006/main" xmlns:r="http://schemas.openxmlformats.org/officeDocument/2006/relationships" xmlns:p="http://schemas.openxmlformats.org/presentationml/2006/main" type="tx">
  <p:cSld name="23_Content with Caption">
    <p:bg>
      <p:bgPr>
        <a:solidFill>
          <a:srgbClr val="000000"/>
        </a:solidFill>
        <a:effectLst/>
      </p:bgPr>
    </p:bg>
    <p:spTree>
      <p:nvGrpSpPr>
        <p:cNvPr id="1" name=""/>
        <p:cNvGrpSpPr/>
        <p:nvPr/>
      </p:nvGrpSpPr>
      <p:grpSpPr>
        <a:xfrm>
          <a:off x="0" y="0"/>
          <a:ext cx="0" cy="0"/>
          <a:chOff x="0" y="0"/>
          <a:chExt cx="0" cy="0"/>
        </a:xfrm>
      </p:grpSpPr>
      <p:sp>
        <p:nvSpPr>
          <p:cNvPr id="3052" name="Title Text"/>
          <p:cNvSpPr txBox="1">
            <a:spLocks noGrp="1"/>
          </p:cNvSpPr>
          <p:nvPr>
            <p:ph type="title"/>
          </p:nvPr>
        </p:nvSpPr>
        <p:spPr>
          <a:xfrm>
            <a:off x="457200" y="273050"/>
            <a:ext cx="3008314" cy="1162050"/>
          </a:xfrm>
          <a:prstGeom prst="rect">
            <a:avLst/>
          </a:prstGeom>
        </p:spPr>
        <p:txBody>
          <a:bodyPr anchor="b"/>
          <a:lstStyle>
            <a:lvl1pPr algn="l">
              <a:defRPr sz="2000" b="1">
                <a:solidFill>
                  <a:srgbClr val="E3EBF1"/>
                </a:solidFill>
              </a:defRPr>
            </a:lvl1pPr>
          </a:lstStyle>
          <a:p>
            <a:r>
              <a:t>Title Text</a:t>
            </a:r>
          </a:p>
        </p:txBody>
      </p:sp>
      <p:sp>
        <p:nvSpPr>
          <p:cNvPr id="3053" name="Body Level One…"/>
          <p:cNvSpPr txBox="1">
            <a:spLocks noGrp="1"/>
          </p:cNvSpPr>
          <p:nvPr>
            <p:ph type="body" idx="1"/>
          </p:nvPr>
        </p:nvSpPr>
        <p:spPr>
          <a:xfrm>
            <a:off x="3575050" y="273050"/>
            <a:ext cx="5111750" cy="5853113"/>
          </a:xfrm>
          <a:prstGeom prst="rect">
            <a:avLst/>
          </a:prstGeom>
        </p:spPr>
        <p:txBody>
          <a:bodyPr>
            <a:normAutofit/>
          </a:bodyPr>
          <a:lstStyle>
            <a:lvl1pPr>
              <a:defRPr>
                <a:solidFill>
                  <a:schemeClr val="accent3">
                    <a:lumOff val="44000"/>
                  </a:schemeClr>
                </a:solidFill>
              </a:defRPr>
            </a:lvl1pPr>
            <a:lvl2pPr>
              <a:defRPr>
                <a:solidFill>
                  <a:schemeClr val="accent3">
                    <a:lumOff val="44000"/>
                  </a:schemeClr>
                </a:solidFill>
              </a:defRPr>
            </a:lvl2pPr>
            <a:lvl3pPr>
              <a:defRPr>
                <a:solidFill>
                  <a:schemeClr val="accent3">
                    <a:lumOff val="44000"/>
                  </a:schemeClr>
                </a:solidFill>
              </a:defRPr>
            </a:lvl3pPr>
            <a:lvl4pPr>
              <a:defRPr>
                <a:solidFill>
                  <a:schemeClr val="accent3">
                    <a:lumOff val="44000"/>
                  </a:schemeClr>
                </a:solidFill>
              </a:defRPr>
            </a:lvl4pPr>
            <a:lvl5pPr>
              <a:defRPr>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3054"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solidFill>
                  <a:schemeClr val="accent3">
                    <a:lumOff val="44000"/>
                  </a:schemeClr>
                </a:solidFill>
              </a:defRPr>
            </a:pPr>
            <a:endParaRPr/>
          </a:p>
        </p:txBody>
      </p:sp>
      <p:sp>
        <p:nvSpPr>
          <p:cNvPr id="3055" name="Slide Number"/>
          <p:cNvSpPr txBox="1">
            <a:spLocks noGrp="1"/>
          </p:cNvSpPr>
          <p:nvPr>
            <p:ph type="sldNum" sz="quarter" idx="2"/>
          </p:nvPr>
        </p:nvSpPr>
        <p:spPr>
          <a:prstGeom prst="rect">
            <a:avLst/>
          </a:prstGeom>
        </p:spPr>
        <p:txBody>
          <a:bodyPr/>
          <a:lstStyle>
            <a:lvl1pPr>
              <a:defRPr b="1">
                <a:solidFill>
                  <a:schemeClr val="accent3">
                    <a:lumOff val="44000"/>
                  </a:schemeClr>
                </a:solidFill>
              </a:defRPr>
            </a:lvl1pPr>
          </a:lstStyle>
          <a:p>
            <a:fld id="{86CB4B4D-7CA3-9044-876B-883B54F8677D}" type="slidenum">
              <a:t>‹#›</a:t>
            </a:fld>
            <a:endParaRPr/>
          </a:p>
        </p:txBody>
      </p:sp>
    </p:spTree>
    <p:extLst>
      <p:ext uri="{BB962C8B-B14F-4D97-AF65-F5344CB8AC3E}">
        <p14:creationId xmlns:p14="http://schemas.microsoft.com/office/powerpoint/2010/main" val="178036017"/>
      </p:ext>
    </p:extLst>
  </p:cSld>
  <p:clrMapOvr>
    <a:masterClrMapping/>
  </p:clrMapOvr>
  <p:transition spd="med"/>
</p:sldLayout>
</file>

<file path=ppt/slideLayouts/slideLayout1066.xml><?xml version="1.0" encoding="utf-8"?>
<p:sldLayout xmlns:a="http://schemas.openxmlformats.org/drawingml/2006/main" xmlns:r="http://schemas.openxmlformats.org/officeDocument/2006/relationships" xmlns:p="http://schemas.openxmlformats.org/presentationml/2006/main" type="tx">
  <p:cSld name="23_Picture with Caption">
    <p:bg>
      <p:bgPr>
        <a:solidFill>
          <a:srgbClr val="000000"/>
        </a:solidFill>
        <a:effectLst/>
      </p:bgPr>
    </p:bg>
    <p:spTree>
      <p:nvGrpSpPr>
        <p:cNvPr id="1" name=""/>
        <p:cNvGrpSpPr/>
        <p:nvPr/>
      </p:nvGrpSpPr>
      <p:grpSpPr>
        <a:xfrm>
          <a:off x="0" y="0"/>
          <a:ext cx="0" cy="0"/>
          <a:chOff x="0" y="0"/>
          <a:chExt cx="0" cy="0"/>
        </a:xfrm>
      </p:grpSpPr>
      <p:sp>
        <p:nvSpPr>
          <p:cNvPr id="3062" name="Title Text"/>
          <p:cNvSpPr txBox="1">
            <a:spLocks noGrp="1"/>
          </p:cNvSpPr>
          <p:nvPr>
            <p:ph type="title"/>
          </p:nvPr>
        </p:nvSpPr>
        <p:spPr>
          <a:xfrm>
            <a:off x="1792288" y="4800600"/>
            <a:ext cx="5486401" cy="566738"/>
          </a:xfrm>
          <a:prstGeom prst="rect">
            <a:avLst/>
          </a:prstGeom>
        </p:spPr>
        <p:txBody>
          <a:bodyPr anchor="b"/>
          <a:lstStyle>
            <a:lvl1pPr algn="l">
              <a:defRPr sz="2000" b="1">
                <a:solidFill>
                  <a:srgbClr val="E3EBF1"/>
                </a:solidFill>
              </a:defRPr>
            </a:lvl1pPr>
          </a:lstStyle>
          <a:p>
            <a:r>
              <a:t>Title Text</a:t>
            </a:r>
          </a:p>
        </p:txBody>
      </p:sp>
      <p:sp>
        <p:nvSpPr>
          <p:cNvPr id="3063"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3064"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chemeClr val="accent3">
                    <a:lumOff val="44000"/>
                  </a:schemeClr>
                </a:solidFill>
              </a:defRPr>
            </a:lvl1pPr>
            <a:lvl2pPr marL="0" indent="457200">
              <a:spcBef>
                <a:spcPts val="300"/>
              </a:spcBef>
              <a:buSzTx/>
              <a:buNone/>
              <a:defRPr sz="1400">
                <a:solidFill>
                  <a:schemeClr val="accent3">
                    <a:lumOff val="44000"/>
                  </a:schemeClr>
                </a:solidFill>
              </a:defRPr>
            </a:lvl2pPr>
            <a:lvl3pPr marL="0" indent="914400">
              <a:spcBef>
                <a:spcPts val="300"/>
              </a:spcBef>
              <a:buSzTx/>
              <a:buNone/>
              <a:defRPr sz="1400">
                <a:solidFill>
                  <a:schemeClr val="accent3">
                    <a:lumOff val="44000"/>
                  </a:schemeClr>
                </a:solidFill>
              </a:defRPr>
            </a:lvl3pPr>
            <a:lvl4pPr marL="0" indent="1371600">
              <a:spcBef>
                <a:spcPts val="300"/>
              </a:spcBef>
              <a:buSzTx/>
              <a:buNone/>
              <a:defRPr sz="1400">
                <a:solidFill>
                  <a:schemeClr val="accent3">
                    <a:lumOff val="44000"/>
                  </a:schemeClr>
                </a:solidFill>
              </a:defRPr>
            </a:lvl4pPr>
            <a:lvl5pPr marL="0" indent="1828800">
              <a:spcBef>
                <a:spcPts val="300"/>
              </a:spcBef>
              <a:buSzTx/>
              <a:buNone/>
              <a:defRPr sz="1400">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3065" name="Slide Number"/>
          <p:cNvSpPr txBox="1">
            <a:spLocks noGrp="1"/>
          </p:cNvSpPr>
          <p:nvPr>
            <p:ph type="sldNum" sz="quarter" idx="2"/>
          </p:nvPr>
        </p:nvSpPr>
        <p:spPr>
          <a:prstGeom prst="rect">
            <a:avLst/>
          </a:prstGeom>
        </p:spPr>
        <p:txBody>
          <a:bodyPr/>
          <a:lstStyle>
            <a:lvl1pPr>
              <a:defRPr b="1">
                <a:solidFill>
                  <a:schemeClr val="accent3">
                    <a:lumOff val="44000"/>
                  </a:schemeClr>
                </a:solidFill>
              </a:defRPr>
            </a:lvl1pPr>
          </a:lstStyle>
          <a:p>
            <a:fld id="{86CB4B4D-7CA3-9044-876B-883B54F8677D}" type="slidenum">
              <a:t>‹#›</a:t>
            </a:fld>
            <a:endParaRPr/>
          </a:p>
        </p:txBody>
      </p:sp>
    </p:spTree>
    <p:extLst>
      <p:ext uri="{BB962C8B-B14F-4D97-AF65-F5344CB8AC3E}">
        <p14:creationId xmlns:p14="http://schemas.microsoft.com/office/powerpoint/2010/main" val="1730907330"/>
      </p:ext>
    </p:extLst>
  </p:cSld>
  <p:clrMapOvr>
    <a:masterClrMapping/>
  </p:clrMapOvr>
  <p:transition spd="med"/>
</p:sldLayout>
</file>

<file path=ppt/slideLayouts/slideLayout1067.xml><?xml version="1.0" encoding="utf-8"?>
<p:sldLayout xmlns:a="http://schemas.openxmlformats.org/drawingml/2006/main" xmlns:r="http://schemas.openxmlformats.org/officeDocument/2006/relationships" xmlns:p="http://schemas.openxmlformats.org/presentationml/2006/main" type="tx">
  <p:cSld name="Title and 2 Content over Text">
    <p:bg>
      <p:bgPr>
        <a:solidFill>
          <a:srgbClr val="000000"/>
        </a:solidFill>
        <a:effectLst/>
      </p:bgPr>
    </p:bg>
    <p:spTree>
      <p:nvGrpSpPr>
        <p:cNvPr id="1" name=""/>
        <p:cNvGrpSpPr/>
        <p:nvPr/>
      </p:nvGrpSpPr>
      <p:grpSpPr>
        <a:xfrm>
          <a:off x="0" y="0"/>
          <a:ext cx="0" cy="0"/>
          <a:chOff x="0" y="0"/>
          <a:chExt cx="0" cy="0"/>
        </a:xfrm>
      </p:grpSpPr>
      <p:sp>
        <p:nvSpPr>
          <p:cNvPr id="3072" name="Title Text"/>
          <p:cNvSpPr txBox="1">
            <a:spLocks noGrp="1"/>
          </p:cNvSpPr>
          <p:nvPr>
            <p:ph type="title"/>
          </p:nvPr>
        </p:nvSpPr>
        <p:spPr>
          <a:prstGeom prst="rect">
            <a:avLst/>
          </a:prstGeom>
        </p:spPr>
        <p:txBody>
          <a:bodyPr/>
          <a:lstStyle>
            <a:lvl1pPr>
              <a:defRPr>
                <a:solidFill>
                  <a:srgbClr val="E3EBF1"/>
                </a:solidFill>
              </a:defRPr>
            </a:lvl1pPr>
          </a:lstStyle>
          <a:p>
            <a:r>
              <a:t>Title Text</a:t>
            </a:r>
          </a:p>
        </p:txBody>
      </p:sp>
      <p:sp>
        <p:nvSpPr>
          <p:cNvPr id="3073" name="Body Level One…"/>
          <p:cNvSpPr txBox="1">
            <a:spLocks noGrp="1"/>
          </p:cNvSpPr>
          <p:nvPr>
            <p:ph type="body" sz="quarter" idx="1"/>
          </p:nvPr>
        </p:nvSpPr>
        <p:spPr>
          <a:xfrm>
            <a:off x="685800" y="1981200"/>
            <a:ext cx="3810000" cy="1981200"/>
          </a:xfrm>
          <a:prstGeom prst="rect">
            <a:avLst/>
          </a:prstGeom>
        </p:spPr>
        <p:txBody>
          <a:bodyPr>
            <a:normAutofit/>
          </a:bodyPr>
          <a:lstStyle>
            <a:lvl1pPr>
              <a:defRPr>
                <a:solidFill>
                  <a:schemeClr val="accent3">
                    <a:lumOff val="44000"/>
                  </a:schemeClr>
                </a:solidFill>
              </a:defRPr>
            </a:lvl1pPr>
            <a:lvl2pPr>
              <a:defRPr>
                <a:solidFill>
                  <a:schemeClr val="accent3">
                    <a:lumOff val="44000"/>
                  </a:schemeClr>
                </a:solidFill>
              </a:defRPr>
            </a:lvl2pPr>
            <a:lvl3pPr>
              <a:defRPr>
                <a:solidFill>
                  <a:schemeClr val="accent3">
                    <a:lumOff val="44000"/>
                  </a:schemeClr>
                </a:solidFill>
              </a:defRPr>
            </a:lvl3pPr>
            <a:lvl4pPr>
              <a:defRPr>
                <a:solidFill>
                  <a:schemeClr val="accent3">
                    <a:lumOff val="44000"/>
                  </a:schemeClr>
                </a:solidFill>
              </a:defRPr>
            </a:lvl4pPr>
            <a:lvl5pPr>
              <a:defRPr>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3074" name="Text Placeholder 4"/>
          <p:cNvSpPr>
            <a:spLocks noGrp="1"/>
          </p:cNvSpPr>
          <p:nvPr>
            <p:ph type="body" sz="half" idx="21"/>
          </p:nvPr>
        </p:nvSpPr>
        <p:spPr>
          <a:xfrm>
            <a:off x="685800" y="4114800"/>
            <a:ext cx="7772400" cy="1981200"/>
          </a:xfrm>
          <a:prstGeom prst="rect">
            <a:avLst/>
          </a:prstGeom>
        </p:spPr>
        <p:txBody>
          <a:bodyPr>
            <a:normAutofit/>
          </a:bodyPr>
          <a:lstStyle/>
          <a:p>
            <a:pPr>
              <a:defRPr>
                <a:solidFill>
                  <a:schemeClr val="accent3">
                    <a:lumOff val="44000"/>
                  </a:schemeClr>
                </a:solidFill>
              </a:defRPr>
            </a:pPr>
            <a:endParaRPr/>
          </a:p>
        </p:txBody>
      </p:sp>
      <p:sp>
        <p:nvSpPr>
          <p:cNvPr id="3075" name="Slide Number"/>
          <p:cNvSpPr txBox="1">
            <a:spLocks noGrp="1"/>
          </p:cNvSpPr>
          <p:nvPr>
            <p:ph type="sldNum" sz="quarter" idx="2"/>
          </p:nvPr>
        </p:nvSpPr>
        <p:spPr>
          <a:prstGeom prst="rect">
            <a:avLst/>
          </a:prstGeom>
        </p:spPr>
        <p:txBody>
          <a:bodyPr/>
          <a:lstStyle>
            <a:lvl1pPr>
              <a:defRPr b="1">
                <a:solidFill>
                  <a:schemeClr val="accent3">
                    <a:lumOff val="44000"/>
                  </a:schemeClr>
                </a:solidFill>
              </a:defRPr>
            </a:lvl1pPr>
          </a:lstStyle>
          <a:p>
            <a:fld id="{86CB4B4D-7CA3-9044-876B-883B54F8677D}" type="slidenum">
              <a:t>‹#›</a:t>
            </a:fld>
            <a:endParaRPr/>
          </a:p>
        </p:txBody>
      </p:sp>
    </p:spTree>
    <p:extLst>
      <p:ext uri="{BB962C8B-B14F-4D97-AF65-F5344CB8AC3E}">
        <p14:creationId xmlns:p14="http://schemas.microsoft.com/office/powerpoint/2010/main" val="1241179135"/>
      </p:ext>
    </p:extLst>
  </p:cSld>
  <p:clrMapOvr>
    <a:masterClrMapping/>
  </p:clrMapOvr>
  <p:transition spd="med"/>
</p:sldLayout>
</file>

<file path=ppt/slideLayouts/slideLayout1068.xml><?xml version="1.0" encoding="utf-8"?>
<p:sldLayout xmlns:a="http://schemas.openxmlformats.org/drawingml/2006/main" xmlns:r="http://schemas.openxmlformats.org/officeDocument/2006/relationships" xmlns:p="http://schemas.openxmlformats.org/presentationml/2006/main" type="tx">
  <p:cSld name="31_Title Slide">
    <p:bg>
      <p:bgPr>
        <a:blipFill rotWithShape="1">
          <a:blip r:embed="rId2"/>
          <a:srcRect/>
          <a:stretch>
            <a:fillRect/>
          </a:stretch>
        </a:blipFill>
        <a:effectLst/>
      </p:bgPr>
    </p:bg>
    <p:spTree>
      <p:nvGrpSpPr>
        <p:cNvPr id="1" name=""/>
        <p:cNvGrpSpPr/>
        <p:nvPr/>
      </p:nvGrpSpPr>
      <p:grpSpPr>
        <a:xfrm>
          <a:off x="0" y="0"/>
          <a:ext cx="0" cy="0"/>
          <a:chOff x="0" y="0"/>
          <a:chExt cx="0" cy="0"/>
        </a:xfrm>
      </p:grpSpPr>
      <p:sp>
        <p:nvSpPr>
          <p:cNvPr id="3082" name="Title Text"/>
          <p:cNvSpPr txBox="1">
            <a:spLocks noGrp="1"/>
          </p:cNvSpPr>
          <p:nvPr>
            <p:ph type="title"/>
          </p:nvPr>
        </p:nvSpPr>
        <p:spPr>
          <a:xfrm>
            <a:off x="685800" y="2130425"/>
            <a:ext cx="7772400" cy="1470025"/>
          </a:xfrm>
          <a:prstGeom prst="rect">
            <a:avLst/>
          </a:prstGeom>
        </p:spPr>
        <p:txBody>
          <a:bodyPr/>
          <a:lstStyle/>
          <a:p>
            <a:r>
              <a:t>Title Text</a:t>
            </a:r>
          </a:p>
        </p:txBody>
      </p:sp>
      <p:sp>
        <p:nvSpPr>
          <p:cNvPr id="3083"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lvl1pPr>
            <a:lvl2pPr marL="0" indent="457200" algn="ctr">
              <a:buSzTx/>
              <a:buNone/>
            </a:lvl2pPr>
            <a:lvl3pPr marL="0" indent="914400" algn="ctr">
              <a:buSzTx/>
              <a:buNone/>
            </a:lvl3pPr>
            <a:lvl4pPr marL="0" indent="1371600" algn="ctr">
              <a:buSzTx/>
              <a:buNone/>
            </a:lvl4pPr>
            <a:lvl5pPr marL="0" indent="1828800" algn="ctr">
              <a:buSzTx/>
              <a:buNone/>
            </a:lvl5pPr>
          </a:lstStyle>
          <a:p>
            <a:r>
              <a:t>Body Level One</a:t>
            </a:r>
          </a:p>
          <a:p>
            <a:pPr lvl="1"/>
            <a:r>
              <a:t>Body Level Two</a:t>
            </a:r>
          </a:p>
          <a:p>
            <a:pPr lvl="2"/>
            <a:r>
              <a:t>Body Level Three</a:t>
            </a:r>
          </a:p>
          <a:p>
            <a:pPr lvl="3"/>
            <a:r>
              <a:t>Body Level Four</a:t>
            </a:r>
          </a:p>
          <a:p>
            <a:pPr lvl="4"/>
            <a:r>
              <a:t>Body Level Five</a:t>
            </a:r>
          </a:p>
        </p:txBody>
      </p:sp>
      <p:sp>
        <p:nvSpPr>
          <p:cNvPr id="3084" name="Slide Number"/>
          <p:cNvSpPr txBox="1">
            <a:spLocks noGrp="1"/>
          </p:cNvSpPr>
          <p:nvPr>
            <p:ph type="sldNum" sz="quarter" idx="2"/>
          </p:nvPr>
        </p:nvSpPr>
        <p:spPr>
          <a:xfrm>
            <a:off x="8384892" y="6245225"/>
            <a:ext cx="301909" cy="288824"/>
          </a:xfrm>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899763698"/>
      </p:ext>
    </p:extLst>
  </p:cSld>
  <p:clrMapOvr>
    <a:masterClrMapping/>
  </p:clrMapOvr>
  <p:transition spd="med"/>
</p:sldLayout>
</file>

<file path=ppt/slideLayouts/slideLayout1069.xml><?xml version="1.0" encoding="utf-8"?>
<p:sldLayout xmlns:a="http://schemas.openxmlformats.org/drawingml/2006/main" xmlns:r="http://schemas.openxmlformats.org/officeDocument/2006/relationships" xmlns:p="http://schemas.openxmlformats.org/presentationml/2006/main" type="tx">
  <p:cSld name="28_Title and Content">
    <p:bg>
      <p:bgPr>
        <a:blipFill rotWithShape="1">
          <a:blip r:embed="rId2"/>
          <a:srcRect/>
          <a:stretch>
            <a:fillRect/>
          </a:stretch>
        </a:blipFill>
        <a:effectLst/>
      </p:bgPr>
    </p:bg>
    <p:spTree>
      <p:nvGrpSpPr>
        <p:cNvPr id="1" name=""/>
        <p:cNvGrpSpPr/>
        <p:nvPr/>
      </p:nvGrpSpPr>
      <p:grpSpPr>
        <a:xfrm>
          <a:off x="0" y="0"/>
          <a:ext cx="0" cy="0"/>
          <a:chOff x="0" y="0"/>
          <a:chExt cx="0" cy="0"/>
        </a:xfrm>
      </p:grpSpPr>
      <p:sp>
        <p:nvSpPr>
          <p:cNvPr id="3091" name="Title Text"/>
          <p:cNvSpPr txBox="1">
            <a:spLocks noGrp="1"/>
          </p:cNvSpPr>
          <p:nvPr>
            <p:ph type="title"/>
          </p:nvPr>
        </p:nvSpPr>
        <p:spPr>
          <a:xfrm>
            <a:off x="457200" y="274638"/>
            <a:ext cx="8229600" cy="1143001"/>
          </a:xfrm>
          <a:prstGeom prst="rect">
            <a:avLst/>
          </a:prstGeom>
        </p:spPr>
        <p:txBody>
          <a:bodyPr/>
          <a:lstStyle/>
          <a:p>
            <a:r>
              <a:t>Title Text</a:t>
            </a:r>
          </a:p>
        </p:txBody>
      </p:sp>
      <p:sp>
        <p:nvSpPr>
          <p:cNvPr id="3092" name="Body Level One…"/>
          <p:cNvSpPr txBox="1">
            <a:spLocks noGrp="1"/>
          </p:cNvSpPr>
          <p:nvPr>
            <p:ph type="body" idx="1"/>
          </p:nvPr>
        </p:nvSpPr>
        <p:spPr>
          <a:xfrm>
            <a:off x="457200" y="1600200"/>
            <a:ext cx="8229600" cy="4525963"/>
          </a:xfrm>
          <a:prstGeom prst="rect">
            <a:avLst/>
          </a:prstGeom>
        </p:spPr>
        <p:txBody>
          <a:bodyPr>
            <a:normAutofit/>
          </a:bodyPr>
          <a:lstStyle/>
          <a:p>
            <a:r>
              <a:t>Body Level One</a:t>
            </a:r>
          </a:p>
          <a:p>
            <a:pPr lvl="1"/>
            <a:r>
              <a:t>Body Level Two</a:t>
            </a:r>
          </a:p>
          <a:p>
            <a:pPr lvl="2"/>
            <a:r>
              <a:t>Body Level Three</a:t>
            </a:r>
          </a:p>
          <a:p>
            <a:pPr lvl="3"/>
            <a:r>
              <a:t>Body Level Four</a:t>
            </a:r>
          </a:p>
          <a:p>
            <a:pPr lvl="4"/>
            <a:r>
              <a:t>Body Level Five</a:t>
            </a:r>
          </a:p>
        </p:txBody>
      </p:sp>
      <p:sp>
        <p:nvSpPr>
          <p:cNvPr id="3093" name="Slide Number"/>
          <p:cNvSpPr txBox="1">
            <a:spLocks noGrp="1"/>
          </p:cNvSpPr>
          <p:nvPr>
            <p:ph type="sldNum" sz="quarter" idx="2"/>
          </p:nvPr>
        </p:nvSpPr>
        <p:spPr>
          <a:xfrm>
            <a:off x="8384892" y="6245225"/>
            <a:ext cx="301909" cy="288824"/>
          </a:xfrm>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488891500"/>
      </p:ext>
    </p:extLst>
  </p:cSld>
  <p:clrMapOvr>
    <a:masterClrMapping/>
  </p:clrMapOvr>
  <p:transition spd="med"/>
</p:sldLayout>
</file>

<file path=ppt/slideLayouts/slideLayout107.xml><?xml version="1.0" encoding="utf-8"?>
<p:sldLayout xmlns:a="http://schemas.openxmlformats.org/drawingml/2006/main" xmlns:r="http://schemas.openxmlformats.org/officeDocument/2006/relationships" xmlns:p="http://schemas.openxmlformats.org/presentationml/2006/main" type="objOnly" preserve="1">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685800" y="609600"/>
            <a:ext cx="7772400" cy="54864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 name="Rectangle 4"/>
          <p:cNvSpPr>
            <a:spLocks noGrp="1" noChangeArrowheads="1"/>
          </p:cNvSpPr>
          <p:nvPr>
            <p:ph type="dt" sz="half" idx="10"/>
          </p:nvPr>
        </p:nvSpPr>
        <p:spPr/>
        <p:txBody>
          <a:bodyPr/>
          <a:lstStyle>
            <a:lvl1pPr>
              <a:defRPr/>
            </a:lvl1pPr>
          </a:lstStyle>
          <a:p>
            <a:pPr>
              <a:defRPr/>
            </a:pPr>
            <a:endParaRPr lang="en-US"/>
          </a:p>
        </p:txBody>
      </p:sp>
      <p:sp>
        <p:nvSpPr>
          <p:cNvPr id="4" name="Rectangle 5"/>
          <p:cNvSpPr>
            <a:spLocks noGrp="1" noChangeArrowheads="1"/>
          </p:cNvSpPr>
          <p:nvPr>
            <p:ph type="ftr" sz="quarter" idx="11"/>
          </p:nvPr>
        </p:nvSpPr>
        <p:spPr/>
        <p:txBody>
          <a:bodyPr/>
          <a:lstStyle>
            <a:lvl1pPr algn="l">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atin typeface="Comic Sans MS" charset="0"/>
              </a:defRPr>
            </a:lvl1pPr>
          </a:lstStyle>
          <a:p>
            <a:pPr>
              <a:defRPr/>
            </a:pPr>
            <a:fld id="{6A57C018-AF64-C249-8ACF-E7FFA5FC9530}" type="slidenum">
              <a:rPr lang="en-US"/>
              <a:pPr>
                <a:defRPr/>
              </a:pPr>
              <a:t>‹#›</a:t>
            </a:fld>
            <a:endParaRPr lang="en-US"/>
          </a:p>
        </p:txBody>
      </p:sp>
    </p:spTree>
    <p:extLst>
      <p:ext uri="{BB962C8B-B14F-4D97-AF65-F5344CB8AC3E}">
        <p14:creationId xmlns:p14="http://schemas.microsoft.com/office/powerpoint/2010/main" val="1410801497"/>
      </p:ext>
    </p:extLst>
  </p:cSld>
  <p:clrMapOvr>
    <a:masterClrMapping/>
  </p:clrMapOvr>
</p:sldLayout>
</file>

<file path=ppt/slideLayouts/slideLayout1070.xml><?xml version="1.0" encoding="utf-8"?>
<p:sldLayout xmlns:a="http://schemas.openxmlformats.org/drawingml/2006/main" xmlns:r="http://schemas.openxmlformats.org/officeDocument/2006/relationships" xmlns:p="http://schemas.openxmlformats.org/presentationml/2006/main" type="tx">
  <p:cSld name="24_Section Header">
    <p:bg>
      <p:bgPr>
        <a:blipFill rotWithShape="1">
          <a:blip r:embed="rId2"/>
          <a:srcRect/>
          <a:stretch>
            <a:fillRect/>
          </a:stretch>
        </a:blipFill>
        <a:effectLst/>
      </p:bgPr>
    </p:bg>
    <p:spTree>
      <p:nvGrpSpPr>
        <p:cNvPr id="1" name=""/>
        <p:cNvGrpSpPr/>
        <p:nvPr/>
      </p:nvGrpSpPr>
      <p:grpSpPr>
        <a:xfrm>
          <a:off x="0" y="0"/>
          <a:ext cx="0" cy="0"/>
          <a:chOff x="0" y="0"/>
          <a:chExt cx="0" cy="0"/>
        </a:xfrm>
      </p:grpSpPr>
      <p:sp>
        <p:nvSpPr>
          <p:cNvPr id="3100" name="Title Text"/>
          <p:cNvSpPr txBox="1">
            <a:spLocks noGrp="1"/>
          </p:cNvSpPr>
          <p:nvPr>
            <p:ph type="title"/>
          </p:nvPr>
        </p:nvSpPr>
        <p:spPr>
          <a:xfrm>
            <a:off x="722312" y="4406900"/>
            <a:ext cx="7772401" cy="1362075"/>
          </a:xfrm>
          <a:prstGeom prst="rect">
            <a:avLst/>
          </a:prstGeom>
        </p:spPr>
        <p:txBody>
          <a:bodyPr anchor="t"/>
          <a:lstStyle>
            <a:lvl1pPr algn="l">
              <a:defRPr sz="4000" b="1" cap="all"/>
            </a:lvl1pPr>
          </a:lstStyle>
          <a:p>
            <a:r>
              <a:t>Title Text</a:t>
            </a:r>
          </a:p>
        </p:txBody>
      </p:sp>
      <p:sp>
        <p:nvSpPr>
          <p:cNvPr id="3101"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vl1pPr>
            <a:lvl2pPr marL="0" indent="457200">
              <a:spcBef>
                <a:spcPts val="400"/>
              </a:spcBef>
              <a:buSzTx/>
              <a:buNone/>
              <a:defRPr sz="2000"/>
            </a:lvl2pPr>
            <a:lvl3pPr marL="0" indent="914400">
              <a:spcBef>
                <a:spcPts val="400"/>
              </a:spcBef>
              <a:buSzTx/>
              <a:buNone/>
              <a:defRPr sz="2000"/>
            </a:lvl3pPr>
            <a:lvl4pPr marL="0" indent="1371600">
              <a:spcBef>
                <a:spcPts val="400"/>
              </a:spcBef>
              <a:buSzTx/>
              <a:buNone/>
              <a:defRPr sz="2000"/>
            </a:lvl4pPr>
            <a:lvl5pPr marL="0" indent="1828800">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3102" name="Slide Number"/>
          <p:cNvSpPr txBox="1">
            <a:spLocks noGrp="1"/>
          </p:cNvSpPr>
          <p:nvPr>
            <p:ph type="sldNum" sz="quarter" idx="2"/>
          </p:nvPr>
        </p:nvSpPr>
        <p:spPr>
          <a:xfrm>
            <a:off x="8384892" y="6245225"/>
            <a:ext cx="301909" cy="288824"/>
          </a:xfrm>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746988114"/>
      </p:ext>
    </p:extLst>
  </p:cSld>
  <p:clrMapOvr>
    <a:masterClrMapping/>
  </p:clrMapOvr>
  <p:transition spd="med"/>
</p:sldLayout>
</file>

<file path=ppt/slideLayouts/slideLayout1071.xml><?xml version="1.0" encoding="utf-8"?>
<p:sldLayout xmlns:a="http://schemas.openxmlformats.org/drawingml/2006/main" xmlns:r="http://schemas.openxmlformats.org/officeDocument/2006/relationships" xmlns:p="http://schemas.openxmlformats.org/presentationml/2006/main" type="tx">
  <p:cSld name="24_Two Content">
    <p:bg>
      <p:bgPr>
        <a:blipFill rotWithShape="1">
          <a:blip r:embed="rId2"/>
          <a:srcRect/>
          <a:stretch>
            <a:fillRect/>
          </a:stretch>
        </a:blipFill>
        <a:effectLst/>
      </p:bgPr>
    </p:bg>
    <p:spTree>
      <p:nvGrpSpPr>
        <p:cNvPr id="1" name=""/>
        <p:cNvGrpSpPr/>
        <p:nvPr/>
      </p:nvGrpSpPr>
      <p:grpSpPr>
        <a:xfrm>
          <a:off x="0" y="0"/>
          <a:ext cx="0" cy="0"/>
          <a:chOff x="0" y="0"/>
          <a:chExt cx="0" cy="0"/>
        </a:xfrm>
      </p:grpSpPr>
      <p:sp>
        <p:nvSpPr>
          <p:cNvPr id="3109" name="Title Text"/>
          <p:cNvSpPr txBox="1">
            <a:spLocks noGrp="1"/>
          </p:cNvSpPr>
          <p:nvPr>
            <p:ph type="title"/>
          </p:nvPr>
        </p:nvSpPr>
        <p:spPr>
          <a:xfrm>
            <a:off x="457200" y="274638"/>
            <a:ext cx="8229600" cy="1143001"/>
          </a:xfrm>
          <a:prstGeom prst="rect">
            <a:avLst/>
          </a:prstGeom>
        </p:spPr>
        <p:txBody>
          <a:bodyPr/>
          <a:lstStyle/>
          <a:p>
            <a:r>
              <a:t>Title Text</a:t>
            </a:r>
          </a:p>
        </p:txBody>
      </p:sp>
      <p:sp>
        <p:nvSpPr>
          <p:cNvPr id="3110"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defRPr sz="2800"/>
            </a:lvl1pPr>
            <a:lvl2pPr marL="790575" indent="-333375">
              <a:spcBef>
                <a:spcPts val="600"/>
              </a:spcBef>
              <a:defRPr sz="2800"/>
            </a:lvl2pPr>
            <a:lvl3pPr marL="1234439" indent="-320039">
              <a:spcBef>
                <a:spcPts val="600"/>
              </a:spcBef>
              <a:defRPr sz="2800"/>
            </a:lvl3pPr>
            <a:lvl4pPr marL="1727200" indent="-355600">
              <a:spcBef>
                <a:spcPts val="600"/>
              </a:spcBef>
              <a:defRPr sz="2800"/>
            </a:lvl4pPr>
            <a:lvl5pPr marL="2184400" indent="-355600">
              <a:spcBef>
                <a:spcPts val="600"/>
              </a:spcBef>
              <a:defRPr sz="2800"/>
            </a:lvl5pPr>
          </a:lstStyle>
          <a:p>
            <a:r>
              <a:t>Body Level One</a:t>
            </a:r>
          </a:p>
          <a:p>
            <a:pPr lvl="1"/>
            <a:r>
              <a:t>Body Level Two</a:t>
            </a:r>
          </a:p>
          <a:p>
            <a:pPr lvl="2"/>
            <a:r>
              <a:t>Body Level Three</a:t>
            </a:r>
          </a:p>
          <a:p>
            <a:pPr lvl="3"/>
            <a:r>
              <a:t>Body Level Four</a:t>
            </a:r>
          </a:p>
          <a:p>
            <a:pPr lvl="4"/>
            <a:r>
              <a:t>Body Level Five</a:t>
            </a:r>
          </a:p>
        </p:txBody>
      </p:sp>
      <p:sp>
        <p:nvSpPr>
          <p:cNvPr id="3111" name="Slide Number"/>
          <p:cNvSpPr txBox="1">
            <a:spLocks noGrp="1"/>
          </p:cNvSpPr>
          <p:nvPr>
            <p:ph type="sldNum" sz="quarter" idx="2"/>
          </p:nvPr>
        </p:nvSpPr>
        <p:spPr>
          <a:xfrm>
            <a:off x="8384892" y="6245225"/>
            <a:ext cx="301909" cy="288824"/>
          </a:xfrm>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631984470"/>
      </p:ext>
    </p:extLst>
  </p:cSld>
  <p:clrMapOvr>
    <a:masterClrMapping/>
  </p:clrMapOvr>
  <p:transition spd="med"/>
</p:sldLayout>
</file>

<file path=ppt/slideLayouts/slideLayout1072.xml><?xml version="1.0" encoding="utf-8"?>
<p:sldLayout xmlns:a="http://schemas.openxmlformats.org/drawingml/2006/main" xmlns:r="http://schemas.openxmlformats.org/officeDocument/2006/relationships" xmlns:p="http://schemas.openxmlformats.org/presentationml/2006/main" type="tx">
  <p:cSld name="24_Comparison">
    <p:bg>
      <p:bgPr>
        <a:blipFill rotWithShape="1">
          <a:blip r:embed="rId2"/>
          <a:srcRect/>
          <a:stretch>
            <a:fillRect/>
          </a:stretch>
        </a:blipFill>
        <a:effectLst/>
      </p:bgPr>
    </p:bg>
    <p:spTree>
      <p:nvGrpSpPr>
        <p:cNvPr id="1" name=""/>
        <p:cNvGrpSpPr/>
        <p:nvPr/>
      </p:nvGrpSpPr>
      <p:grpSpPr>
        <a:xfrm>
          <a:off x="0" y="0"/>
          <a:ext cx="0" cy="0"/>
          <a:chOff x="0" y="0"/>
          <a:chExt cx="0" cy="0"/>
        </a:xfrm>
      </p:grpSpPr>
      <p:sp>
        <p:nvSpPr>
          <p:cNvPr id="3118" name="Title Text"/>
          <p:cNvSpPr txBox="1">
            <a:spLocks noGrp="1"/>
          </p:cNvSpPr>
          <p:nvPr>
            <p:ph type="title"/>
          </p:nvPr>
        </p:nvSpPr>
        <p:spPr>
          <a:xfrm>
            <a:off x="457200" y="274638"/>
            <a:ext cx="8229600" cy="1143001"/>
          </a:xfrm>
          <a:prstGeom prst="rect">
            <a:avLst/>
          </a:prstGeom>
        </p:spPr>
        <p:txBody>
          <a:bodyPr/>
          <a:lstStyle/>
          <a:p>
            <a:r>
              <a:t>Title Text</a:t>
            </a:r>
          </a:p>
        </p:txBody>
      </p:sp>
      <p:sp>
        <p:nvSpPr>
          <p:cNvPr id="3119"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vl1pPr>
            <a:lvl2pPr marL="0" indent="457200">
              <a:spcBef>
                <a:spcPts val="500"/>
              </a:spcBef>
              <a:buSzTx/>
              <a:buNone/>
              <a:defRPr sz="2400" b="1"/>
            </a:lvl2pPr>
            <a:lvl3pPr marL="0" indent="914400">
              <a:spcBef>
                <a:spcPts val="500"/>
              </a:spcBef>
              <a:buSzTx/>
              <a:buNone/>
              <a:defRPr sz="2400" b="1"/>
            </a:lvl3pPr>
            <a:lvl4pPr marL="0" indent="1371600">
              <a:spcBef>
                <a:spcPts val="500"/>
              </a:spcBef>
              <a:buSzTx/>
              <a:buNone/>
              <a:defRPr sz="2400" b="1"/>
            </a:lvl4pPr>
            <a:lvl5pPr marL="0" indent="1828800">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3120"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pPr>
            <a:endParaRPr/>
          </a:p>
        </p:txBody>
      </p:sp>
      <p:sp>
        <p:nvSpPr>
          <p:cNvPr id="3121" name="Slide Number"/>
          <p:cNvSpPr txBox="1">
            <a:spLocks noGrp="1"/>
          </p:cNvSpPr>
          <p:nvPr>
            <p:ph type="sldNum" sz="quarter" idx="2"/>
          </p:nvPr>
        </p:nvSpPr>
        <p:spPr>
          <a:xfrm>
            <a:off x="8384892" y="6245225"/>
            <a:ext cx="301909" cy="288824"/>
          </a:xfrm>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722205906"/>
      </p:ext>
    </p:extLst>
  </p:cSld>
  <p:clrMapOvr>
    <a:masterClrMapping/>
  </p:clrMapOvr>
  <p:transition spd="med"/>
</p:sldLayout>
</file>

<file path=ppt/slideLayouts/slideLayout1073.xml><?xml version="1.0" encoding="utf-8"?>
<p:sldLayout xmlns:a="http://schemas.openxmlformats.org/drawingml/2006/main" xmlns:r="http://schemas.openxmlformats.org/officeDocument/2006/relationships" xmlns:p="http://schemas.openxmlformats.org/presentationml/2006/main" type="tx">
  <p:cSld name="30_Blank">
    <p:bg>
      <p:bgPr>
        <a:blipFill rotWithShape="1">
          <a:blip r:embed="rId2"/>
          <a:srcRect/>
          <a:stretch>
            <a:fillRect/>
          </a:stretch>
        </a:blipFill>
        <a:effectLst/>
      </p:bgPr>
    </p:bg>
    <p:spTree>
      <p:nvGrpSpPr>
        <p:cNvPr id="1" name=""/>
        <p:cNvGrpSpPr/>
        <p:nvPr/>
      </p:nvGrpSpPr>
      <p:grpSpPr>
        <a:xfrm>
          <a:off x="0" y="0"/>
          <a:ext cx="0" cy="0"/>
          <a:chOff x="0" y="0"/>
          <a:chExt cx="0" cy="0"/>
        </a:xfrm>
      </p:grpSpPr>
      <p:sp>
        <p:nvSpPr>
          <p:cNvPr id="3136" name="Slide Number"/>
          <p:cNvSpPr txBox="1">
            <a:spLocks noGrp="1"/>
          </p:cNvSpPr>
          <p:nvPr>
            <p:ph type="sldNum" sz="quarter" idx="2"/>
          </p:nvPr>
        </p:nvSpPr>
        <p:spPr>
          <a:xfrm>
            <a:off x="8384892" y="6245225"/>
            <a:ext cx="301909" cy="288824"/>
          </a:xfrm>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770132567"/>
      </p:ext>
    </p:extLst>
  </p:cSld>
  <p:clrMapOvr>
    <a:masterClrMapping/>
  </p:clrMapOvr>
  <p:transition spd="med"/>
</p:sldLayout>
</file>

<file path=ppt/slideLayouts/slideLayout1074.xml><?xml version="1.0" encoding="utf-8"?>
<p:sldLayout xmlns:a="http://schemas.openxmlformats.org/drawingml/2006/main" xmlns:r="http://schemas.openxmlformats.org/officeDocument/2006/relationships" xmlns:p="http://schemas.openxmlformats.org/presentationml/2006/main" type="tx">
  <p:cSld name="24_Content with Caption">
    <p:bg>
      <p:bgPr>
        <a:blipFill rotWithShape="1">
          <a:blip r:embed="rId2"/>
          <a:srcRect/>
          <a:stretch>
            <a:fillRect/>
          </a:stretch>
        </a:blipFill>
        <a:effectLst/>
      </p:bgPr>
    </p:bg>
    <p:spTree>
      <p:nvGrpSpPr>
        <p:cNvPr id="1" name=""/>
        <p:cNvGrpSpPr/>
        <p:nvPr/>
      </p:nvGrpSpPr>
      <p:grpSpPr>
        <a:xfrm>
          <a:off x="0" y="0"/>
          <a:ext cx="0" cy="0"/>
          <a:chOff x="0" y="0"/>
          <a:chExt cx="0" cy="0"/>
        </a:xfrm>
      </p:grpSpPr>
      <p:sp>
        <p:nvSpPr>
          <p:cNvPr id="3143" name="Title Text"/>
          <p:cNvSpPr txBox="1">
            <a:spLocks noGrp="1"/>
          </p:cNvSpPr>
          <p:nvPr>
            <p:ph type="title"/>
          </p:nvPr>
        </p:nvSpPr>
        <p:spPr>
          <a:xfrm>
            <a:off x="457200" y="273050"/>
            <a:ext cx="3008314" cy="1162050"/>
          </a:xfrm>
          <a:prstGeom prst="rect">
            <a:avLst/>
          </a:prstGeom>
        </p:spPr>
        <p:txBody>
          <a:bodyPr anchor="b"/>
          <a:lstStyle>
            <a:lvl1pPr algn="l">
              <a:defRPr sz="2000" b="1"/>
            </a:lvl1pPr>
          </a:lstStyle>
          <a:p>
            <a:r>
              <a:t>Title Text</a:t>
            </a:r>
          </a:p>
        </p:txBody>
      </p:sp>
      <p:sp>
        <p:nvSpPr>
          <p:cNvPr id="3144" name="Body Level One…"/>
          <p:cNvSpPr txBox="1">
            <a:spLocks noGrp="1"/>
          </p:cNvSpPr>
          <p:nvPr>
            <p:ph type="body" idx="1"/>
          </p:nvPr>
        </p:nvSpPr>
        <p:spPr>
          <a:xfrm>
            <a:off x="3575050" y="273050"/>
            <a:ext cx="5111750" cy="5853113"/>
          </a:xfrm>
          <a:prstGeom prst="rect">
            <a:avLst/>
          </a:prstGeom>
        </p:spPr>
        <p:txBody>
          <a:bodyPr>
            <a:normAutofit/>
          </a:bodyPr>
          <a:lstStyle/>
          <a:p>
            <a:r>
              <a:t>Body Level One</a:t>
            </a:r>
          </a:p>
          <a:p>
            <a:pPr lvl="1"/>
            <a:r>
              <a:t>Body Level Two</a:t>
            </a:r>
          </a:p>
          <a:p>
            <a:pPr lvl="2"/>
            <a:r>
              <a:t>Body Level Three</a:t>
            </a:r>
          </a:p>
          <a:p>
            <a:pPr lvl="3"/>
            <a:r>
              <a:t>Body Level Four</a:t>
            </a:r>
          </a:p>
          <a:p>
            <a:pPr lvl="4"/>
            <a:r>
              <a:t>Body Level Five</a:t>
            </a:r>
          </a:p>
        </p:txBody>
      </p:sp>
      <p:sp>
        <p:nvSpPr>
          <p:cNvPr id="3145"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pPr>
            <a:endParaRPr/>
          </a:p>
        </p:txBody>
      </p:sp>
      <p:sp>
        <p:nvSpPr>
          <p:cNvPr id="3146" name="Slide Number"/>
          <p:cNvSpPr txBox="1">
            <a:spLocks noGrp="1"/>
          </p:cNvSpPr>
          <p:nvPr>
            <p:ph type="sldNum" sz="quarter" idx="2"/>
          </p:nvPr>
        </p:nvSpPr>
        <p:spPr>
          <a:xfrm>
            <a:off x="8384892" y="6245225"/>
            <a:ext cx="301909" cy="288824"/>
          </a:xfrm>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984379805"/>
      </p:ext>
    </p:extLst>
  </p:cSld>
  <p:clrMapOvr>
    <a:masterClrMapping/>
  </p:clrMapOvr>
  <p:transition spd="med"/>
</p:sldLayout>
</file>

<file path=ppt/slideLayouts/slideLayout1075.xml><?xml version="1.0" encoding="utf-8"?>
<p:sldLayout xmlns:a="http://schemas.openxmlformats.org/drawingml/2006/main" xmlns:r="http://schemas.openxmlformats.org/officeDocument/2006/relationships" xmlns:p="http://schemas.openxmlformats.org/presentationml/2006/main" type="tx">
  <p:cSld name="24_Picture with Caption">
    <p:bg>
      <p:bgPr>
        <a:blipFill rotWithShape="1">
          <a:blip r:embed="rId2"/>
          <a:srcRect/>
          <a:stretch>
            <a:fillRect/>
          </a:stretch>
        </a:blipFill>
        <a:effectLst/>
      </p:bgPr>
    </p:bg>
    <p:spTree>
      <p:nvGrpSpPr>
        <p:cNvPr id="1" name=""/>
        <p:cNvGrpSpPr/>
        <p:nvPr/>
      </p:nvGrpSpPr>
      <p:grpSpPr>
        <a:xfrm>
          <a:off x="0" y="0"/>
          <a:ext cx="0" cy="0"/>
          <a:chOff x="0" y="0"/>
          <a:chExt cx="0" cy="0"/>
        </a:xfrm>
      </p:grpSpPr>
      <p:sp>
        <p:nvSpPr>
          <p:cNvPr id="3153" name="Title Text"/>
          <p:cNvSpPr txBox="1">
            <a:spLocks noGrp="1"/>
          </p:cNvSpPr>
          <p:nvPr>
            <p:ph type="title"/>
          </p:nvPr>
        </p:nvSpPr>
        <p:spPr>
          <a:xfrm>
            <a:off x="1792288" y="4800600"/>
            <a:ext cx="5486401" cy="566738"/>
          </a:xfrm>
          <a:prstGeom prst="rect">
            <a:avLst/>
          </a:prstGeom>
        </p:spPr>
        <p:txBody>
          <a:bodyPr anchor="b"/>
          <a:lstStyle>
            <a:lvl1pPr algn="l">
              <a:defRPr sz="2000" b="1"/>
            </a:lvl1pPr>
          </a:lstStyle>
          <a:p>
            <a:r>
              <a:t>Title Text</a:t>
            </a:r>
          </a:p>
        </p:txBody>
      </p:sp>
      <p:sp>
        <p:nvSpPr>
          <p:cNvPr id="3154"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3155"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vl1pPr>
            <a:lvl2pPr marL="0" indent="457200">
              <a:spcBef>
                <a:spcPts val="300"/>
              </a:spcBef>
              <a:buSzTx/>
              <a:buNone/>
              <a:defRPr sz="1400"/>
            </a:lvl2pPr>
            <a:lvl3pPr marL="0" indent="914400">
              <a:spcBef>
                <a:spcPts val="300"/>
              </a:spcBef>
              <a:buSzTx/>
              <a:buNone/>
              <a:defRPr sz="1400"/>
            </a:lvl3pPr>
            <a:lvl4pPr marL="0" indent="1371600">
              <a:spcBef>
                <a:spcPts val="300"/>
              </a:spcBef>
              <a:buSzTx/>
              <a:buNone/>
              <a:defRPr sz="1400"/>
            </a:lvl4pPr>
            <a:lvl5pPr marL="0" indent="1828800">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3156" name="Slide Number"/>
          <p:cNvSpPr txBox="1">
            <a:spLocks noGrp="1"/>
          </p:cNvSpPr>
          <p:nvPr>
            <p:ph type="sldNum" sz="quarter" idx="2"/>
          </p:nvPr>
        </p:nvSpPr>
        <p:spPr>
          <a:xfrm>
            <a:off x="8384892" y="6245225"/>
            <a:ext cx="301909" cy="288824"/>
          </a:xfrm>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963773002"/>
      </p:ext>
    </p:extLst>
  </p:cSld>
  <p:clrMapOvr>
    <a:masterClrMapping/>
  </p:clrMapOvr>
  <p:transition spd="med"/>
</p:sldLayout>
</file>

<file path=ppt/slideLayouts/slideLayout1076.xml><?xml version="1.0" encoding="utf-8"?>
<p:sldLayout xmlns:a="http://schemas.openxmlformats.org/drawingml/2006/main" xmlns:r="http://schemas.openxmlformats.org/officeDocument/2006/relationships" xmlns:p="http://schemas.openxmlformats.org/presentationml/2006/main" type="tx">
  <p:cSld name="9_Title and 4 Content">
    <p:bg>
      <p:bgPr>
        <a:blipFill rotWithShape="1">
          <a:blip r:embed="rId2"/>
          <a:srcRect/>
          <a:stretch>
            <a:fillRect/>
          </a:stretch>
        </a:blipFill>
        <a:effectLst/>
      </p:bgPr>
    </p:bg>
    <p:spTree>
      <p:nvGrpSpPr>
        <p:cNvPr id="1" name=""/>
        <p:cNvGrpSpPr/>
        <p:nvPr/>
      </p:nvGrpSpPr>
      <p:grpSpPr>
        <a:xfrm>
          <a:off x="0" y="0"/>
          <a:ext cx="0" cy="0"/>
          <a:chOff x="0" y="0"/>
          <a:chExt cx="0" cy="0"/>
        </a:xfrm>
      </p:grpSpPr>
      <p:sp>
        <p:nvSpPr>
          <p:cNvPr id="3163" name="Title Text"/>
          <p:cNvSpPr txBox="1">
            <a:spLocks noGrp="1"/>
          </p:cNvSpPr>
          <p:nvPr>
            <p:ph type="title"/>
          </p:nvPr>
        </p:nvSpPr>
        <p:spPr>
          <a:prstGeom prst="rect">
            <a:avLst/>
          </a:prstGeom>
        </p:spPr>
        <p:txBody>
          <a:bodyPr/>
          <a:lstStyle/>
          <a:p>
            <a:r>
              <a:t>Title Text</a:t>
            </a:r>
          </a:p>
        </p:txBody>
      </p:sp>
      <p:sp>
        <p:nvSpPr>
          <p:cNvPr id="3164" name="Body Level One…"/>
          <p:cNvSpPr txBox="1">
            <a:spLocks noGrp="1"/>
          </p:cNvSpPr>
          <p:nvPr>
            <p:ph type="body" sz="quarter" idx="1"/>
          </p:nvPr>
        </p:nvSpPr>
        <p:spPr>
          <a:xfrm>
            <a:off x="685800" y="1981200"/>
            <a:ext cx="3810000" cy="1981200"/>
          </a:xfrm>
          <a:prstGeom prst="rect">
            <a:avLst/>
          </a:prstGeom>
        </p:spPr>
        <p:txBody>
          <a:bodyPr>
            <a:normAutofit/>
          </a:bodyPr>
          <a:lstStyle/>
          <a:p>
            <a:r>
              <a:t>Body Level One</a:t>
            </a:r>
          </a:p>
          <a:p>
            <a:pPr lvl="1"/>
            <a:r>
              <a:t>Body Level Two</a:t>
            </a:r>
          </a:p>
          <a:p>
            <a:pPr lvl="2"/>
            <a:r>
              <a:t>Body Level Three</a:t>
            </a:r>
          </a:p>
          <a:p>
            <a:pPr lvl="3"/>
            <a:r>
              <a:t>Body Level Four</a:t>
            </a:r>
          </a:p>
          <a:p>
            <a:pPr lvl="4"/>
            <a:r>
              <a:t>Body Level Five</a:t>
            </a:r>
          </a:p>
        </p:txBody>
      </p:sp>
      <p:sp>
        <p:nvSpPr>
          <p:cNvPr id="3165" name="Slide Number"/>
          <p:cNvSpPr txBox="1">
            <a:spLocks noGrp="1"/>
          </p:cNvSpPr>
          <p:nvPr>
            <p:ph type="sldNum" sz="quarter" idx="2"/>
          </p:nvPr>
        </p:nvSpPr>
        <p:spPr>
          <a:xfrm>
            <a:off x="8384892" y="6245225"/>
            <a:ext cx="301909" cy="288824"/>
          </a:xfrm>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005847536"/>
      </p:ext>
    </p:extLst>
  </p:cSld>
  <p:clrMapOvr>
    <a:masterClrMapping/>
  </p:clrMapOvr>
  <p:transition spd="med"/>
</p:sldLayout>
</file>

<file path=ppt/slideLayouts/slideLayout1077.xml><?xml version="1.0" encoding="utf-8"?>
<p:sldLayout xmlns:a="http://schemas.openxmlformats.org/drawingml/2006/main" xmlns:r="http://schemas.openxmlformats.org/officeDocument/2006/relationships" xmlns:p="http://schemas.openxmlformats.org/presentationml/2006/main" type="tx">
  <p:cSld name="5_Title, Content, and 2 Content">
    <p:bg>
      <p:bgPr>
        <a:blipFill rotWithShape="1">
          <a:blip r:embed="rId2"/>
          <a:srcRect/>
          <a:stretch>
            <a:fillRect/>
          </a:stretch>
        </a:blipFill>
        <a:effectLst/>
      </p:bgPr>
    </p:bg>
    <p:spTree>
      <p:nvGrpSpPr>
        <p:cNvPr id="1" name=""/>
        <p:cNvGrpSpPr/>
        <p:nvPr/>
      </p:nvGrpSpPr>
      <p:grpSpPr>
        <a:xfrm>
          <a:off x="0" y="0"/>
          <a:ext cx="0" cy="0"/>
          <a:chOff x="0" y="0"/>
          <a:chExt cx="0" cy="0"/>
        </a:xfrm>
      </p:grpSpPr>
      <p:sp>
        <p:nvSpPr>
          <p:cNvPr id="3172" name="Title Text"/>
          <p:cNvSpPr txBox="1">
            <a:spLocks noGrp="1"/>
          </p:cNvSpPr>
          <p:nvPr>
            <p:ph type="title"/>
          </p:nvPr>
        </p:nvSpPr>
        <p:spPr>
          <a:prstGeom prst="rect">
            <a:avLst/>
          </a:prstGeom>
        </p:spPr>
        <p:txBody>
          <a:bodyPr/>
          <a:lstStyle/>
          <a:p>
            <a:r>
              <a:t>Title Text</a:t>
            </a:r>
          </a:p>
        </p:txBody>
      </p:sp>
      <p:sp>
        <p:nvSpPr>
          <p:cNvPr id="3173" name="Body Level One…"/>
          <p:cNvSpPr txBox="1">
            <a:spLocks noGrp="1"/>
          </p:cNvSpPr>
          <p:nvPr>
            <p:ph type="body" sz="half" idx="1"/>
          </p:nvPr>
        </p:nvSpPr>
        <p:spPr>
          <a:xfrm>
            <a:off x="685800" y="1981200"/>
            <a:ext cx="3810000" cy="4114800"/>
          </a:xfrm>
          <a:prstGeom prst="rect">
            <a:avLst/>
          </a:prstGeom>
        </p:spPr>
        <p:txBody>
          <a:bodyPr>
            <a:normAutofit/>
          </a:bodyPr>
          <a:lstStyle/>
          <a:p>
            <a:r>
              <a:t>Body Level One</a:t>
            </a:r>
          </a:p>
          <a:p>
            <a:pPr lvl="1"/>
            <a:r>
              <a:t>Body Level Two</a:t>
            </a:r>
          </a:p>
          <a:p>
            <a:pPr lvl="2"/>
            <a:r>
              <a:t>Body Level Three</a:t>
            </a:r>
          </a:p>
          <a:p>
            <a:pPr lvl="3"/>
            <a:r>
              <a:t>Body Level Four</a:t>
            </a:r>
          </a:p>
          <a:p>
            <a:pPr lvl="4"/>
            <a:r>
              <a:t>Body Level Five</a:t>
            </a:r>
          </a:p>
        </p:txBody>
      </p:sp>
      <p:sp>
        <p:nvSpPr>
          <p:cNvPr id="3174" name="Slide Number"/>
          <p:cNvSpPr txBox="1">
            <a:spLocks noGrp="1"/>
          </p:cNvSpPr>
          <p:nvPr>
            <p:ph type="sldNum" sz="quarter" idx="2"/>
          </p:nvPr>
        </p:nvSpPr>
        <p:spPr>
          <a:xfrm>
            <a:off x="8384892" y="6245225"/>
            <a:ext cx="301909" cy="288824"/>
          </a:xfrm>
          <a:prstGeom prst="rect">
            <a:avLst/>
          </a:prstGeom>
        </p:spPr>
        <p:txBody>
          <a:bodyPr/>
          <a:lstStyle>
            <a:lvl1pPr defTabSz="457200"/>
          </a:lstStyle>
          <a:p>
            <a:fld id="{86CB4B4D-7CA3-9044-876B-883B54F8677D}" type="slidenum">
              <a:t>‹#›</a:t>
            </a:fld>
            <a:endParaRPr/>
          </a:p>
        </p:txBody>
      </p:sp>
    </p:spTree>
    <p:extLst>
      <p:ext uri="{BB962C8B-B14F-4D97-AF65-F5344CB8AC3E}">
        <p14:creationId xmlns:p14="http://schemas.microsoft.com/office/powerpoint/2010/main" val="1200947514"/>
      </p:ext>
    </p:extLst>
  </p:cSld>
  <p:clrMapOvr>
    <a:masterClrMapping/>
  </p:clrMapOvr>
  <p:transition spd="med"/>
</p:sldLayout>
</file>

<file path=ppt/slideLayouts/slideLayout1078.xml><?xml version="1.0" encoding="utf-8"?>
<p:sldLayout xmlns:a="http://schemas.openxmlformats.org/drawingml/2006/main" xmlns:r="http://schemas.openxmlformats.org/officeDocument/2006/relationships" xmlns:p="http://schemas.openxmlformats.org/presentationml/2006/main" type="tx">
  <p:cSld name="32_Title Slide">
    <p:bg>
      <p:bgPr>
        <a:solidFill>
          <a:srgbClr val="000000"/>
        </a:solidFill>
        <a:effectLst/>
      </p:bgPr>
    </p:bg>
    <p:spTree>
      <p:nvGrpSpPr>
        <p:cNvPr id="1" name=""/>
        <p:cNvGrpSpPr/>
        <p:nvPr/>
      </p:nvGrpSpPr>
      <p:grpSpPr>
        <a:xfrm>
          <a:off x="0" y="0"/>
          <a:ext cx="0" cy="0"/>
          <a:chOff x="0" y="0"/>
          <a:chExt cx="0" cy="0"/>
        </a:xfrm>
      </p:grpSpPr>
      <p:sp>
        <p:nvSpPr>
          <p:cNvPr id="3181" name="Title Text"/>
          <p:cNvSpPr txBox="1">
            <a:spLocks noGrp="1"/>
          </p:cNvSpPr>
          <p:nvPr>
            <p:ph type="title"/>
          </p:nvPr>
        </p:nvSpPr>
        <p:spPr>
          <a:xfrm>
            <a:off x="685800" y="2130425"/>
            <a:ext cx="7772400" cy="1470025"/>
          </a:xfrm>
          <a:prstGeom prst="rect">
            <a:avLst/>
          </a:prstGeom>
        </p:spPr>
        <p:txBody>
          <a:bodyPr/>
          <a:lstStyle>
            <a:lvl1pPr>
              <a:defRPr>
                <a:solidFill>
                  <a:schemeClr val="accent3">
                    <a:lumOff val="44000"/>
                  </a:schemeClr>
                </a:solidFill>
              </a:defRPr>
            </a:lvl1pPr>
          </a:lstStyle>
          <a:p>
            <a:r>
              <a:t>Title Text</a:t>
            </a:r>
          </a:p>
        </p:txBody>
      </p:sp>
      <p:sp>
        <p:nvSpPr>
          <p:cNvPr id="3182"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solidFill>
                  <a:schemeClr val="accent3">
                    <a:lumOff val="44000"/>
                  </a:schemeClr>
                </a:solidFill>
              </a:defRPr>
            </a:lvl1pPr>
            <a:lvl2pPr marL="0" indent="457200" algn="ctr">
              <a:buSzTx/>
              <a:buNone/>
              <a:defRPr>
                <a:solidFill>
                  <a:schemeClr val="accent3">
                    <a:lumOff val="44000"/>
                  </a:schemeClr>
                </a:solidFill>
              </a:defRPr>
            </a:lvl2pPr>
            <a:lvl3pPr marL="0" indent="914400" algn="ctr">
              <a:buSzTx/>
              <a:buNone/>
              <a:defRPr>
                <a:solidFill>
                  <a:schemeClr val="accent3">
                    <a:lumOff val="44000"/>
                  </a:schemeClr>
                </a:solidFill>
              </a:defRPr>
            </a:lvl3pPr>
            <a:lvl4pPr marL="0" indent="1371600" algn="ctr">
              <a:buSzTx/>
              <a:buNone/>
              <a:defRPr>
                <a:solidFill>
                  <a:schemeClr val="accent3">
                    <a:lumOff val="44000"/>
                  </a:schemeClr>
                </a:solidFill>
              </a:defRPr>
            </a:lvl4pPr>
            <a:lvl5pPr marL="0" indent="1828800" algn="ctr">
              <a:buSzTx/>
              <a:buNone/>
              <a:defRPr>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3183"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797892582"/>
      </p:ext>
    </p:extLst>
  </p:cSld>
  <p:clrMapOvr>
    <a:masterClrMapping/>
  </p:clrMapOvr>
  <p:transition spd="med"/>
</p:sldLayout>
</file>

<file path=ppt/slideLayouts/slideLayout1079.xml><?xml version="1.0" encoding="utf-8"?>
<p:sldLayout xmlns:a="http://schemas.openxmlformats.org/drawingml/2006/main" xmlns:r="http://schemas.openxmlformats.org/officeDocument/2006/relationships" xmlns:p="http://schemas.openxmlformats.org/presentationml/2006/main" type="tx">
  <p:cSld name="Title Slide 0">
    <p:bg>
      <p:bgPr>
        <a:solidFill>
          <a:srgbClr val="000000"/>
        </a:solidFill>
        <a:effectLst/>
      </p:bgPr>
    </p:bg>
    <p:spTree>
      <p:nvGrpSpPr>
        <p:cNvPr id="1" name=""/>
        <p:cNvGrpSpPr/>
        <p:nvPr/>
      </p:nvGrpSpPr>
      <p:grpSpPr>
        <a:xfrm>
          <a:off x="0" y="0"/>
          <a:ext cx="0" cy="0"/>
          <a:chOff x="0" y="0"/>
          <a:chExt cx="0" cy="0"/>
        </a:xfrm>
      </p:grpSpPr>
      <p:sp>
        <p:nvSpPr>
          <p:cNvPr id="3190" name="Title Text"/>
          <p:cNvSpPr txBox="1">
            <a:spLocks noGrp="1"/>
          </p:cNvSpPr>
          <p:nvPr>
            <p:ph type="title"/>
          </p:nvPr>
        </p:nvSpPr>
        <p:spPr>
          <a:xfrm>
            <a:off x="685800" y="2130425"/>
            <a:ext cx="7772400" cy="1470025"/>
          </a:xfrm>
          <a:prstGeom prst="rect">
            <a:avLst/>
          </a:prstGeom>
        </p:spPr>
        <p:txBody>
          <a:bodyPr/>
          <a:lstStyle>
            <a:lvl1pPr>
              <a:defRPr>
                <a:solidFill>
                  <a:schemeClr val="accent3">
                    <a:lumOff val="44000"/>
                  </a:schemeClr>
                </a:solidFill>
              </a:defRPr>
            </a:lvl1pPr>
          </a:lstStyle>
          <a:p>
            <a:r>
              <a:t>Title Text</a:t>
            </a:r>
          </a:p>
        </p:txBody>
      </p:sp>
      <p:sp>
        <p:nvSpPr>
          <p:cNvPr id="3191"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solidFill>
                  <a:schemeClr val="accent3">
                    <a:lumOff val="44000"/>
                  </a:schemeClr>
                </a:solidFill>
              </a:defRPr>
            </a:lvl1pPr>
            <a:lvl2pPr marL="0" indent="457200" algn="ctr">
              <a:buSzTx/>
              <a:buNone/>
              <a:defRPr>
                <a:solidFill>
                  <a:schemeClr val="accent3">
                    <a:lumOff val="44000"/>
                  </a:schemeClr>
                </a:solidFill>
              </a:defRPr>
            </a:lvl2pPr>
            <a:lvl3pPr marL="0" indent="914400" algn="ctr">
              <a:buSzTx/>
              <a:buNone/>
              <a:defRPr>
                <a:solidFill>
                  <a:schemeClr val="accent3">
                    <a:lumOff val="44000"/>
                  </a:schemeClr>
                </a:solidFill>
              </a:defRPr>
            </a:lvl3pPr>
            <a:lvl4pPr marL="0" indent="1371600" algn="ctr">
              <a:buSzTx/>
              <a:buNone/>
              <a:defRPr>
                <a:solidFill>
                  <a:schemeClr val="accent3">
                    <a:lumOff val="44000"/>
                  </a:schemeClr>
                </a:solidFill>
              </a:defRPr>
            </a:lvl4pPr>
            <a:lvl5pPr marL="0" indent="1828800" algn="ctr">
              <a:buSzTx/>
              <a:buNone/>
              <a:defRPr>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3192"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510249137"/>
      </p:ext>
    </p:extLst>
  </p:cSld>
  <p:clrMapOvr>
    <a:masterClrMapping/>
  </p:clrMapOvr>
  <p:transition spd="med"/>
</p:sldLayout>
</file>

<file path=ppt/slideLayouts/slideLayout10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FFFF66"/>
              </a:solidFill>
              <a:ea typeface="ＭＳ Ｐゴシック"/>
              <a:cs typeface="ＭＳ Ｐゴシック"/>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FFFF66"/>
              </a:solidFill>
              <a:ea typeface="ＭＳ Ｐゴシック"/>
              <a:cs typeface="ＭＳ Ｐゴシック"/>
            </a:endParaRPr>
          </a:p>
        </p:txBody>
      </p:sp>
      <p:sp>
        <p:nvSpPr>
          <p:cNvPr id="6" name="Rectangle 6"/>
          <p:cNvSpPr>
            <a:spLocks noGrp="1" noChangeArrowheads="1"/>
          </p:cNvSpPr>
          <p:nvPr>
            <p:ph type="sldNum" sz="quarter" idx="12"/>
          </p:nvPr>
        </p:nvSpPr>
        <p:spPr>
          <a:ln/>
        </p:spPr>
        <p:txBody>
          <a:bodyPr/>
          <a:lstStyle>
            <a:lvl1pPr>
              <a:defRPr/>
            </a:lvl1pPr>
          </a:lstStyle>
          <a:p>
            <a:pPr>
              <a:defRPr/>
            </a:pPr>
            <a:fld id="{B8E892DC-F289-4047-BB2C-B9AC806A8D79}" type="slidenum">
              <a:rPr lang="en-US">
                <a:solidFill>
                  <a:srgbClr val="FFFF66"/>
                </a:solidFill>
              </a:rPr>
              <a:pPr>
                <a:defRPr/>
              </a:pPr>
              <a:t>‹#›</a:t>
            </a:fld>
            <a:endParaRPr lang="en-US">
              <a:solidFill>
                <a:srgbClr val="FFFF66"/>
              </a:solidFill>
            </a:endParaRPr>
          </a:p>
        </p:txBody>
      </p:sp>
    </p:spTree>
    <p:extLst>
      <p:ext uri="{BB962C8B-B14F-4D97-AF65-F5344CB8AC3E}">
        <p14:creationId xmlns:p14="http://schemas.microsoft.com/office/powerpoint/2010/main" val="2780378434"/>
      </p:ext>
    </p:extLst>
  </p:cSld>
  <p:clrMapOvr>
    <a:masterClrMapping/>
  </p:clrMapOvr>
</p:sldLayout>
</file>

<file path=ppt/slideLayouts/slideLayout1080.xml><?xml version="1.0" encoding="utf-8"?>
<p:sldLayout xmlns:a="http://schemas.openxmlformats.org/drawingml/2006/main" xmlns:r="http://schemas.openxmlformats.org/officeDocument/2006/relationships" xmlns:p="http://schemas.openxmlformats.org/presentationml/2006/main" type="tx">
  <p:cSld name="29_Title and Content">
    <p:bg>
      <p:bgPr>
        <a:solidFill>
          <a:srgbClr val="000000"/>
        </a:solidFill>
        <a:effectLst/>
      </p:bgPr>
    </p:bg>
    <p:spTree>
      <p:nvGrpSpPr>
        <p:cNvPr id="1" name=""/>
        <p:cNvGrpSpPr/>
        <p:nvPr/>
      </p:nvGrpSpPr>
      <p:grpSpPr>
        <a:xfrm>
          <a:off x="0" y="0"/>
          <a:ext cx="0" cy="0"/>
          <a:chOff x="0" y="0"/>
          <a:chExt cx="0" cy="0"/>
        </a:xfrm>
      </p:grpSpPr>
      <p:sp>
        <p:nvSpPr>
          <p:cNvPr id="3199" name="Title Text"/>
          <p:cNvSpPr txBox="1">
            <a:spLocks noGrp="1"/>
          </p:cNvSpPr>
          <p:nvPr>
            <p:ph type="title"/>
          </p:nvPr>
        </p:nvSpPr>
        <p:spPr>
          <a:xfrm>
            <a:off x="37727" y="44623"/>
            <a:ext cx="9070777" cy="1143001"/>
          </a:xfrm>
          <a:prstGeom prst="rect">
            <a:avLst/>
          </a:prstGeom>
        </p:spPr>
        <p:txBody>
          <a:bodyPr/>
          <a:lstStyle>
            <a:lvl1pPr>
              <a:defRPr>
                <a:solidFill>
                  <a:schemeClr val="accent3">
                    <a:lumOff val="44000"/>
                  </a:schemeClr>
                </a:solidFill>
              </a:defRPr>
            </a:lvl1pPr>
          </a:lstStyle>
          <a:p>
            <a:r>
              <a:t>Title Text</a:t>
            </a:r>
          </a:p>
        </p:txBody>
      </p:sp>
      <p:sp>
        <p:nvSpPr>
          <p:cNvPr id="3200" name="Body Level One…"/>
          <p:cNvSpPr txBox="1">
            <a:spLocks noGrp="1"/>
          </p:cNvSpPr>
          <p:nvPr>
            <p:ph type="body" idx="1"/>
          </p:nvPr>
        </p:nvSpPr>
        <p:spPr>
          <a:xfrm>
            <a:off x="685800" y="1981200"/>
            <a:ext cx="7772400" cy="4114800"/>
          </a:xfrm>
          <a:prstGeom prst="rect">
            <a:avLst/>
          </a:prstGeom>
        </p:spPr>
        <p:txBody>
          <a:bodyPr>
            <a:normAutofit/>
          </a:bodyPr>
          <a:lstStyle>
            <a:lvl1pPr>
              <a:defRPr>
                <a:solidFill>
                  <a:schemeClr val="accent3">
                    <a:lumOff val="44000"/>
                  </a:schemeClr>
                </a:solidFill>
              </a:defRPr>
            </a:lvl1pPr>
            <a:lvl2pPr>
              <a:defRPr>
                <a:solidFill>
                  <a:schemeClr val="accent3">
                    <a:lumOff val="44000"/>
                  </a:schemeClr>
                </a:solidFill>
              </a:defRPr>
            </a:lvl2pPr>
            <a:lvl3pPr>
              <a:defRPr>
                <a:solidFill>
                  <a:schemeClr val="accent3">
                    <a:lumOff val="44000"/>
                  </a:schemeClr>
                </a:solidFill>
              </a:defRPr>
            </a:lvl3pPr>
            <a:lvl4pPr>
              <a:defRPr>
                <a:solidFill>
                  <a:schemeClr val="accent3">
                    <a:lumOff val="44000"/>
                  </a:schemeClr>
                </a:solidFill>
              </a:defRPr>
            </a:lvl4pPr>
            <a:lvl5pPr>
              <a:defRPr>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3201"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931721863"/>
      </p:ext>
    </p:extLst>
  </p:cSld>
  <p:clrMapOvr>
    <a:masterClrMapping/>
  </p:clrMapOvr>
  <p:transition spd="med"/>
</p:sldLayout>
</file>

<file path=ppt/slideLayouts/slideLayout1081.xml><?xml version="1.0" encoding="utf-8"?>
<p:sldLayout xmlns:a="http://schemas.openxmlformats.org/drawingml/2006/main" xmlns:r="http://schemas.openxmlformats.org/officeDocument/2006/relationships" xmlns:p="http://schemas.openxmlformats.org/presentationml/2006/main" type="tx">
  <p:cSld name="Title and Content 0">
    <p:bg>
      <p:bgPr>
        <a:solidFill>
          <a:srgbClr val="000000"/>
        </a:solidFill>
        <a:effectLst/>
      </p:bgPr>
    </p:bg>
    <p:spTree>
      <p:nvGrpSpPr>
        <p:cNvPr id="1" name=""/>
        <p:cNvGrpSpPr/>
        <p:nvPr/>
      </p:nvGrpSpPr>
      <p:grpSpPr>
        <a:xfrm>
          <a:off x="0" y="0"/>
          <a:ext cx="0" cy="0"/>
          <a:chOff x="0" y="0"/>
          <a:chExt cx="0" cy="0"/>
        </a:xfrm>
      </p:grpSpPr>
      <p:sp>
        <p:nvSpPr>
          <p:cNvPr id="3208" name="Title Text"/>
          <p:cNvSpPr txBox="1">
            <a:spLocks noGrp="1"/>
          </p:cNvSpPr>
          <p:nvPr>
            <p:ph type="title"/>
          </p:nvPr>
        </p:nvSpPr>
        <p:spPr>
          <a:xfrm>
            <a:off x="37727" y="44623"/>
            <a:ext cx="9070777" cy="1143001"/>
          </a:xfrm>
          <a:prstGeom prst="rect">
            <a:avLst/>
          </a:prstGeom>
        </p:spPr>
        <p:txBody>
          <a:bodyPr/>
          <a:lstStyle>
            <a:lvl1pPr>
              <a:defRPr>
                <a:solidFill>
                  <a:schemeClr val="accent3">
                    <a:lumOff val="44000"/>
                  </a:schemeClr>
                </a:solidFill>
              </a:defRPr>
            </a:lvl1pPr>
          </a:lstStyle>
          <a:p>
            <a:r>
              <a:t>Title Text</a:t>
            </a:r>
          </a:p>
        </p:txBody>
      </p:sp>
      <p:sp>
        <p:nvSpPr>
          <p:cNvPr id="3209" name="Body Level One…"/>
          <p:cNvSpPr txBox="1">
            <a:spLocks noGrp="1"/>
          </p:cNvSpPr>
          <p:nvPr>
            <p:ph type="body" idx="1"/>
          </p:nvPr>
        </p:nvSpPr>
        <p:spPr>
          <a:xfrm>
            <a:off x="685800" y="1981200"/>
            <a:ext cx="7772400" cy="4114800"/>
          </a:xfrm>
          <a:prstGeom prst="rect">
            <a:avLst/>
          </a:prstGeom>
        </p:spPr>
        <p:txBody>
          <a:bodyPr>
            <a:normAutofit/>
          </a:bodyPr>
          <a:lstStyle>
            <a:lvl1pPr>
              <a:defRPr>
                <a:solidFill>
                  <a:schemeClr val="accent3">
                    <a:lumOff val="44000"/>
                  </a:schemeClr>
                </a:solidFill>
              </a:defRPr>
            </a:lvl1pPr>
            <a:lvl2pPr>
              <a:defRPr>
                <a:solidFill>
                  <a:schemeClr val="accent3">
                    <a:lumOff val="44000"/>
                  </a:schemeClr>
                </a:solidFill>
              </a:defRPr>
            </a:lvl2pPr>
            <a:lvl3pPr>
              <a:defRPr>
                <a:solidFill>
                  <a:schemeClr val="accent3">
                    <a:lumOff val="44000"/>
                  </a:schemeClr>
                </a:solidFill>
              </a:defRPr>
            </a:lvl3pPr>
            <a:lvl4pPr>
              <a:defRPr>
                <a:solidFill>
                  <a:schemeClr val="accent3">
                    <a:lumOff val="44000"/>
                  </a:schemeClr>
                </a:solidFill>
              </a:defRPr>
            </a:lvl4pPr>
            <a:lvl5pPr>
              <a:defRPr>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3210"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038260182"/>
      </p:ext>
    </p:extLst>
  </p:cSld>
  <p:clrMapOvr>
    <a:masterClrMapping/>
  </p:clrMapOvr>
  <p:transition spd="med"/>
</p:sldLayout>
</file>

<file path=ppt/slideLayouts/slideLayout1082.xml><?xml version="1.0" encoding="utf-8"?>
<p:sldLayout xmlns:a="http://schemas.openxmlformats.org/drawingml/2006/main" xmlns:r="http://schemas.openxmlformats.org/officeDocument/2006/relationships" xmlns:p="http://schemas.openxmlformats.org/presentationml/2006/main" type="tx">
  <p:cSld name="25_Section Header">
    <p:bg>
      <p:bgPr>
        <a:solidFill>
          <a:srgbClr val="000000"/>
        </a:solidFill>
        <a:effectLst/>
      </p:bgPr>
    </p:bg>
    <p:spTree>
      <p:nvGrpSpPr>
        <p:cNvPr id="1" name=""/>
        <p:cNvGrpSpPr/>
        <p:nvPr/>
      </p:nvGrpSpPr>
      <p:grpSpPr>
        <a:xfrm>
          <a:off x="0" y="0"/>
          <a:ext cx="0" cy="0"/>
          <a:chOff x="0" y="0"/>
          <a:chExt cx="0" cy="0"/>
        </a:xfrm>
      </p:grpSpPr>
      <p:sp>
        <p:nvSpPr>
          <p:cNvPr id="3217" name="Title Text"/>
          <p:cNvSpPr txBox="1">
            <a:spLocks noGrp="1"/>
          </p:cNvSpPr>
          <p:nvPr>
            <p:ph type="title"/>
          </p:nvPr>
        </p:nvSpPr>
        <p:spPr>
          <a:xfrm>
            <a:off x="722312" y="4406900"/>
            <a:ext cx="7772401" cy="1362075"/>
          </a:xfrm>
          <a:prstGeom prst="rect">
            <a:avLst/>
          </a:prstGeom>
        </p:spPr>
        <p:txBody>
          <a:bodyPr anchor="t"/>
          <a:lstStyle>
            <a:lvl1pPr algn="l">
              <a:defRPr sz="4000" b="1" cap="all">
                <a:solidFill>
                  <a:schemeClr val="accent3">
                    <a:lumOff val="44000"/>
                  </a:schemeClr>
                </a:solidFill>
              </a:defRPr>
            </a:lvl1pPr>
          </a:lstStyle>
          <a:p>
            <a:r>
              <a:t>Title Text</a:t>
            </a:r>
          </a:p>
        </p:txBody>
      </p:sp>
      <p:sp>
        <p:nvSpPr>
          <p:cNvPr id="3218"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chemeClr val="accent3">
                    <a:lumOff val="44000"/>
                  </a:schemeClr>
                </a:solidFill>
              </a:defRPr>
            </a:lvl1pPr>
            <a:lvl2pPr marL="0" indent="457200">
              <a:spcBef>
                <a:spcPts val="400"/>
              </a:spcBef>
              <a:buSzTx/>
              <a:buNone/>
              <a:defRPr sz="2000">
                <a:solidFill>
                  <a:schemeClr val="accent3">
                    <a:lumOff val="44000"/>
                  </a:schemeClr>
                </a:solidFill>
              </a:defRPr>
            </a:lvl2pPr>
            <a:lvl3pPr marL="0" indent="914400">
              <a:spcBef>
                <a:spcPts val="400"/>
              </a:spcBef>
              <a:buSzTx/>
              <a:buNone/>
              <a:defRPr sz="2000">
                <a:solidFill>
                  <a:schemeClr val="accent3">
                    <a:lumOff val="44000"/>
                  </a:schemeClr>
                </a:solidFill>
              </a:defRPr>
            </a:lvl3pPr>
            <a:lvl4pPr marL="0" indent="1371600">
              <a:spcBef>
                <a:spcPts val="400"/>
              </a:spcBef>
              <a:buSzTx/>
              <a:buNone/>
              <a:defRPr sz="2000">
                <a:solidFill>
                  <a:schemeClr val="accent3">
                    <a:lumOff val="44000"/>
                  </a:schemeClr>
                </a:solidFill>
              </a:defRPr>
            </a:lvl4pPr>
            <a:lvl5pPr marL="0" indent="1828800">
              <a:spcBef>
                <a:spcPts val="400"/>
              </a:spcBef>
              <a:buSzTx/>
              <a:buNone/>
              <a:defRPr sz="2000">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3219"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767731258"/>
      </p:ext>
    </p:extLst>
  </p:cSld>
  <p:clrMapOvr>
    <a:masterClrMapping/>
  </p:clrMapOvr>
  <p:transition spd="med"/>
</p:sldLayout>
</file>

<file path=ppt/slideLayouts/slideLayout1083.xml><?xml version="1.0" encoding="utf-8"?>
<p:sldLayout xmlns:a="http://schemas.openxmlformats.org/drawingml/2006/main" xmlns:r="http://schemas.openxmlformats.org/officeDocument/2006/relationships" xmlns:p="http://schemas.openxmlformats.org/presentationml/2006/main" type="tx">
  <p:cSld name="25_Two Content">
    <p:bg>
      <p:bgPr>
        <a:solidFill>
          <a:srgbClr val="000000"/>
        </a:solidFill>
        <a:effectLst/>
      </p:bgPr>
    </p:bg>
    <p:spTree>
      <p:nvGrpSpPr>
        <p:cNvPr id="1" name=""/>
        <p:cNvGrpSpPr/>
        <p:nvPr/>
      </p:nvGrpSpPr>
      <p:grpSpPr>
        <a:xfrm>
          <a:off x="0" y="0"/>
          <a:ext cx="0" cy="0"/>
          <a:chOff x="0" y="0"/>
          <a:chExt cx="0" cy="0"/>
        </a:xfrm>
      </p:grpSpPr>
      <p:sp>
        <p:nvSpPr>
          <p:cNvPr id="3226" name="Title Text"/>
          <p:cNvSpPr txBox="1">
            <a:spLocks noGrp="1"/>
          </p:cNvSpPr>
          <p:nvPr>
            <p:ph type="title"/>
          </p:nvPr>
        </p:nvSpPr>
        <p:spPr>
          <a:xfrm>
            <a:off x="37727" y="44623"/>
            <a:ext cx="9070777" cy="1143001"/>
          </a:xfrm>
          <a:prstGeom prst="rect">
            <a:avLst/>
          </a:prstGeom>
        </p:spPr>
        <p:txBody>
          <a:bodyPr/>
          <a:lstStyle>
            <a:lvl1pPr>
              <a:defRPr>
                <a:solidFill>
                  <a:schemeClr val="accent3">
                    <a:lumOff val="44000"/>
                  </a:schemeClr>
                </a:solidFill>
              </a:defRPr>
            </a:lvl1pPr>
          </a:lstStyle>
          <a:p>
            <a:r>
              <a:t>Title Text</a:t>
            </a:r>
          </a:p>
        </p:txBody>
      </p:sp>
      <p:sp>
        <p:nvSpPr>
          <p:cNvPr id="3227"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defRPr sz="2800">
                <a:solidFill>
                  <a:schemeClr val="accent3">
                    <a:lumOff val="44000"/>
                  </a:schemeClr>
                </a:solidFill>
              </a:defRPr>
            </a:lvl1pPr>
            <a:lvl2pPr marL="790575" indent="-333375">
              <a:spcBef>
                <a:spcPts val="600"/>
              </a:spcBef>
              <a:defRPr sz="2800">
                <a:solidFill>
                  <a:schemeClr val="accent3">
                    <a:lumOff val="44000"/>
                  </a:schemeClr>
                </a:solidFill>
              </a:defRPr>
            </a:lvl2pPr>
            <a:lvl3pPr marL="1234439" indent="-320039">
              <a:spcBef>
                <a:spcPts val="600"/>
              </a:spcBef>
              <a:defRPr sz="2800">
                <a:solidFill>
                  <a:schemeClr val="accent3">
                    <a:lumOff val="44000"/>
                  </a:schemeClr>
                </a:solidFill>
              </a:defRPr>
            </a:lvl3pPr>
            <a:lvl4pPr marL="1727200" indent="-355600">
              <a:spcBef>
                <a:spcPts val="600"/>
              </a:spcBef>
              <a:defRPr sz="2800">
                <a:solidFill>
                  <a:schemeClr val="accent3">
                    <a:lumOff val="44000"/>
                  </a:schemeClr>
                </a:solidFill>
              </a:defRPr>
            </a:lvl4pPr>
            <a:lvl5pPr marL="2184400" indent="-355600">
              <a:spcBef>
                <a:spcPts val="600"/>
              </a:spcBef>
              <a:defRPr sz="2800">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3228"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4194612314"/>
      </p:ext>
    </p:extLst>
  </p:cSld>
  <p:clrMapOvr>
    <a:masterClrMapping/>
  </p:clrMapOvr>
  <p:transition spd="med"/>
</p:sldLayout>
</file>

<file path=ppt/slideLayouts/slideLayout1084.xml><?xml version="1.0" encoding="utf-8"?>
<p:sldLayout xmlns:a="http://schemas.openxmlformats.org/drawingml/2006/main" xmlns:r="http://schemas.openxmlformats.org/officeDocument/2006/relationships" xmlns:p="http://schemas.openxmlformats.org/presentationml/2006/main" type="tx">
  <p:cSld name="25_Comparison">
    <p:bg>
      <p:bgPr>
        <a:solidFill>
          <a:srgbClr val="000000"/>
        </a:solidFill>
        <a:effectLst/>
      </p:bgPr>
    </p:bg>
    <p:spTree>
      <p:nvGrpSpPr>
        <p:cNvPr id="1" name=""/>
        <p:cNvGrpSpPr/>
        <p:nvPr/>
      </p:nvGrpSpPr>
      <p:grpSpPr>
        <a:xfrm>
          <a:off x="0" y="0"/>
          <a:ext cx="0" cy="0"/>
          <a:chOff x="0" y="0"/>
          <a:chExt cx="0" cy="0"/>
        </a:xfrm>
      </p:grpSpPr>
      <p:sp>
        <p:nvSpPr>
          <p:cNvPr id="3235" name="Title Text"/>
          <p:cNvSpPr txBox="1">
            <a:spLocks noGrp="1"/>
          </p:cNvSpPr>
          <p:nvPr>
            <p:ph type="title"/>
          </p:nvPr>
        </p:nvSpPr>
        <p:spPr>
          <a:xfrm>
            <a:off x="457200" y="274638"/>
            <a:ext cx="8229600" cy="1143001"/>
          </a:xfrm>
          <a:prstGeom prst="rect">
            <a:avLst/>
          </a:prstGeom>
        </p:spPr>
        <p:txBody>
          <a:bodyPr/>
          <a:lstStyle>
            <a:lvl1pPr>
              <a:defRPr>
                <a:solidFill>
                  <a:schemeClr val="accent3">
                    <a:lumOff val="44000"/>
                  </a:schemeClr>
                </a:solidFill>
              </a:defRPr>
            </a:lvl1pPr>
          </a:lstStyle>
          <a:p>
            <a:r>
              <a:t>Title Text</a:t>
            </a:r>
          </a:p>
        </p:txBody>
      </p:sp>
      <p:sp>
        <p:nvSpPr>
          <p:cNvPr id="3236"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chemeClr val="accent3">
                    <a:lumOff val="44000"/>
                  </a:schemeClr>
                </a:solidFill>
              </a:defRPr>
            </a:lvl1pPr>
            <a:lvl2pPr marL="0" indent="457200">
              <a:spcBef>
                <a:spcPts val="500"/>
              </a:spcBef>
              <a:buSzTx/>
              <a:buNone/>
              <a:defRPr sz="2400" b="1">
                <a:solidFill>
                  <a:schemeClr val="accent3">
                    <a:lumOff val="44000"/>
                  </a:schemeClr>
                </a:solidFill>
              </a:defRPr>
            </a:lvl2pPr>
            <a:lvl3pPr marL="0" indent="914400">
              <a:spcBef>
                <a:spcPts val="500"/>
              </a:spcBef>
              <a:buSzTx/>
              <a:buNone/>
              <a:defRPr sz="2400" b="1">
                <a:solidFill>
                  <a:schemeClr val="accent3">
                    <a:lumOff val="44000"/>
                  </a:schemeClr>
                </a:solidFill>
              </a:defRPr>
            </a:lvl3pPr>
            <a:lvl4pPr marL="0" indent="1371600">
              <a:spcBef>
                <a:spcPts val="500"/>
              </a:spcBef>
              <a:buSzTx/>
              <a:buNone/>
              <a:defRPr sz="2400" b="1">
                <a:solidFill>
                  <a:schemeClr val="accent3">
                    <a:lumOff val="44000"/>
                  </a:schemeClr>
                </a:solidFill>
              </a:defRPr>
            </a:lvl4pPr>
            <a:lvl5pPr marL="0" indent="1828800">
              <a:spcBef>
                <a:spcPts val="500"/>
              </a:spcBef>
              <a:buSzTx/>
              <a:buNone/>
              <a:defRPr sz="2400" b="1">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3237"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solidFill>
                  <a:schemeClr val="accent3">
                    <a:lumOff val="44000"/>
                  </a:schemeClr>
                </a:solidFill>
              </a:defRPr>
            </a:pPr>
            <a:endParaRPr/>
          </a:p>
        </p:txBody>
      </p:sp>
      <p:sp>
        <p:nvSpPr>
          <p:cNvPr id="3238"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027638758"/>
      </p:ext>
    </p:extLst>
  </p:cSld>
  <p:clrMapOvr>
    <a:masterClrMapping/>
  </p:clrMapOvr>
  <p:transition spd="med"/>
</p:sldLayout>
</file>

<file path=ppt/slideLayouts/slideLayout1085.xml><?xml version="1.0" encoding="utf-8"?>
<p:sldLayout xmlns:a="http://schemas.openxmlformats.org/drawingml/2006/main" xmlns:r="http://schemas.openxmlformats.org/officeDocument/2006/relationships" xmlns:p="http://schemas.openxmlformats.org/presentationml/2006/main" type="tx">
  <p:cSld name="25_Title Only">
    <p:bg>
      <p:bgPr>
        <a:solidFill>
          <a:srgbClr val="000000"/>
        </a:solidFill>
        <a:effectLst/>
      </p:bgPr>
    </p:bg>
    <p:spTree>
      <p:nvGrpSpPr>
        <p:cNvPr id="1" name=""/>
        <p:cNvGrpSpPr/>
        <p:nvPr/>
      </p:nvGrpSpPr>
      <p:grpSpPr>
        <a:xfrm>
          <a:off x="0" y="0"/>
          <a:ext cx="0" cy="0"/>
          <a:chOff x="0" y="0"/>
          <a:chExt cx="0" cy="0"/>
        </a:xfrm>
      </p:grpSpPr>
      <p:sp>
        <p:nvSpPr>
          <p:cNvPr id="3245" name="Title Text"/>
          <p:cNvSpPr txBox="1">
            <a:spLocks noGrp="1"/>
          </p:cNvSpPr>
          <p:nvPr>
            <p:ph type="title"/>
          </p:nvPr>
        </p:nvSpPr>
        <p:spPr>
          <a:xfrm>
            <a:off x="37727" y="44623"/>
            <a:ext cx="9070777" cy="1143001"/>
          </a:xfrm>
          <a:prstGeom prst="rect">
            <a:avLst/>
          </a:prstGeom>
        </p:spPr>
        <p:txBody>
          <a:bodyPr/>
          <a:lstStyle>
            <a:lvl1pPr>
              <a:defRPr>
                <a:solidFill>
                  <a:schemeClr val="accent3">
                    <a:lumOff val="44000"/>
                  </a:schemeClr>
                </a:solidFill>
              </a:defRPr>
            </a:lvl1pPr>
          </a:lstStyle>
          <a:p>
            <a:r>
              <a:t>Title Text</a:t>
            </a:r>
          </a:p>
        </p:txBody>
      </p:sp>
      <p:sp>
        <p:nvSpPr>
          <p:cNvPr id="3246"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844063467"/>
      </p:ext>
    </p:extLst>
  </p:cSld>
  <p:clrMapOvr>
    <a:masterClrMapping/>
  </p:clrMapOvr>
  <p:transition spd="med"/>
</p:sldLayout>
</file>

<file path=ppt/slideLayouts/slideLayout1086.xml><?xml version="1.0" encoding="utf-8"?>
<p:sldLayout xmlns:a="http://schemas.openxmlformats.org/drawingml/2006/main" xmlns:r="http://schemas.openxmlformats.org/officeDocument/2006/relationships" xmlns:p="http://schemas.openxmlformats.org/presentationml/2006/main" type="tx">
  <p:cSld name="31_Blank">
    <p:bg>
      <p:bgPr>
        <a:solidFill>
          <a:srgbClr val="000000"/>
        </a:solidFill>
        <a:effectLst/>
      </p:bgPr>
    </p:bg>
    <p:spTree>
      <p:nvGrpSpPr>
        <p:cNvPr id="1" name=""/>
        <p:cNvGrpSpPr/>
        <p:nvPr/>
      </p:nvGrpSpPr>
      <p:grpSpPr>
        <a:xfrm>
          <a:off x="0" y="0"/>
          <a:ext cx="0" cy="0"/>
          <a:chOff x="0" y="0"/>
          <a:chExt cx="0" cy="0"/>
        </a:xfrm>
      </p:grpSpPr>
      <p:sp>
        <p:nvSpPr>
          <p:cNvPr id="3253"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636680447"/>
      </p:ext>
    </p:extLst>
  </p:cSld>
  <p:clrMapOvr>
    <a:masterClrMapping/>
  </p:clrMapOvr>
  <p:transition spd="med"/>
</p:sldLayout>
</file>

<file path=ppt/slideLayouts/slideLayout1087.xml><?xml version="1.0" encoding="utf-8"?>
<p:sldLayout xmlns:a="http://schemas.openxmlformats.org/drawingml/2006/main" xmlns:r="http://schemas.openxmlformats.org/officeDocument/2006/relationships" xmlns:p="http://schemas.openxmlformats.org/presentationml/2006/main" type="tx">
  <p:cSld name="25_Content with Caption">
    <p:bg>
      <p:bgPr>
        <a:solidFill>
          <a:srgbClr val="000000"/>
        </a:solidFill>
        <a:effectLst/>
      </p:bgPr>
    </p:bg>
    <p:spTree>
      <p:nvGrpSpPr>
        <p:cNvPr id="1" name=""/>
        <p:cNvGrpSpPr/>
        <p:nvPr/>
      </p:nvGrpSpPr>
      <p:grpSpPr>
        <a:xfrm>
          <a:off x="0" y="0"/>
          <a:ext cx="0" cy="0"/>
          <a:chOff x="0" y="0"/>
          <a:chExt cx="0" cy="0"/>
        </a:xfrm>
      </p:grpSpPr>
      <p:sp>
        <p:nvSpPr>
          <p:cNvPr id="3260" name="Title Text"/>
          <p:cNvSpPr txBox="1">
            <a:spLocks noGrp="1"/>
          </p:cNvSpPr>
          <p:nvPr>
            <p:ph type="title"/>
          </p:nvPr>
        </p:nvSpPr>
        <p:spPr>
          <a:xfrm>
            <a:off x="457200" y="273050"/>
            <a:ext cx="3008314" cy="1162050"/>
          </a:xfrm>
          <a:prstGeom prst="rect">
            <a:avLst/>
          </a:prstGeom>
        </p:spPr>
        <p:txBody>
          <a:bodyPr anchor="b"/>
          <a:lstStyle>
            <a:lvl1pPr algn="l">
              <a:defRPr sz="2000" b="1">
                <a:solidFill>
                  <a:schemeClr val="accent3">
                    <a:lumOff val="44000"/>
                  </a:schemeClr>
                </a:solidFill>
              </a:defRPr>
            </a:lvl1pPr>
          </a:lstStyle>
          <a:p>
            <a:r>
              <a:t>Title Text</a:t>
            </a:r>
          </a:p>
        </p:txBody>
      </p:sp>
      <p:sp>
        <p:nvSpPr>
          <p:cNvPr id="3261" name="Body Level One…"/>
          <p:cNvSpPr txBox="1">
            <a:spLocks noGrp="1"/>
          </p:cNvSpPr>
          <p:nvPr>
            <p:ph type="body" idx="1"/>
          </p:nvPr>
        </p:nvSpPr>
        <p:spPr>
          <a:xfrm>
            <a:off x="3575050" y="273050"/>
            <a:ext cx="5111750" cy="5853113"/>
          </a:xfrm>
          <a:prstGeom prst="rect">
            <a:avLst/>
          </a:prstGeom>
        </p:spPr>
        <p:txBody>
          <a:bodyPr>
            <a:normAutofit/>
          </a:bodyPr>
          <a:lstStyle>
            <a:lvl1pPr>
              <a:defRPr>
                <a:solidFill>
                  <a:schemeClr val="accent3">
                    <a:lumOff val="44000"/>
                  </a:schemeClr>
                </a:solidFill>
              </a:defRPr>
            </a:lvl1pPr>
            <a:lvl2pPr>
              <a:defRPr>
                <a:solidFill>
                  <a:schemeClr val="accent3">
                    <a:lumOff val="44000"/>
                  </a:schemeClr>
                </a:solidFill>
              </a:defRPr>
            </a:lvl2pPr>
            <a:lvl3pPr>
              <a:defRPr>
                <a:solidFill>
                  <a:schemeClr val="accent3">
                    <a:lumOff val="44000"/>
                  </a:schemeClr>
                </a:solidFill>
              </a:defRPr>
            </a:lvl3pPr>
            <a:lvl4pPr>
              <a:defRPr>
                <a:solidFill>
                  <a:schemeClr val="accent3">
                    <a:lumOff val="44000"/>
                  </a:schemeClr>
                </a:solidFill>
              </a:defRPr>
            </a:lvl4pPr>
            <a:lvl5pPr>
              <a:defRPr>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3262"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solidFill>
                  <a:schemeClr val="accent3">
                    <a:lumOff val="44000"/>
                  </a:schemeClr>
                </a:solidFill>
              </a:defRPr>
            </a:pPr>
            <a:endParaRPr/>
          </a:p>
        </p:txBody>
      </p:sp>
      <p:sp>
        <p:nvSpPr>
          <p:cNvPr id="3263"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50498629"/>
      </p:ext>
    </p:extLst>
  </p:cSld>
  <p:clrMapOvr>
    <a:masterClrMapping/>
  </p:clrMapOvr>
  <p:transition spd="med"/>
</p:sldLayout>
</file>

<file path=ppt/slideLayouts/slideLayout1088.xml><?xml version="1.0" encoding="utf-8"?>
<p:sldLayout xmlns:a="http://schemas.openxmlformats.org/drawingml/2006/main" xmlns:r="http://schemas.openxmlformats.org/officeDocument/2006/relationships" xmlns:p="http://schemas.openxmlformats.org/presentationml/2006/main" type="tx">
  <p:cSld name="25_Picture with Caption">
    <p:bg>
      <p:bgPr>
        <a:solidFill>
          <a:srgbClr val="000000"/>
        </a:solidFill>
        <a:effectLst/>
      </p:bgPr>
    </p:bg>
    <p:spTree>
      <p:nvGrpSpPr>
        <p:cNvPr id="1" name=""/>
        <p:cNvGrpSpPr/>
        <p:nvPr/>
      </p:nvGrpSpPr>
      <p:grpSpPr>
        <a:xfrm>
          <a:off x="0" y="0"/>
          <a:ext cx="0" cy="0"/>
          <a:chOff x="0" y="0"/>
          <a:chExt cx="0" cy="0"/>
        </a:xfrm>
      </p:grpSpPr>
      <p:sp>
        <p:nvSpPr>
          <p:cNvPr id="3270" name="Title Text"/>
          <p:cNvSpPr txBox="1">
            <a:spLocks noGrp="1"/>
          </p:cNvSpPr>
          <p:nvPr>
            <p:ph type="title"/>
          </p:nvPr>
        </p:nvSpPr>
        <p:spPr>
          <a:xfrm>
            <a:off x="1792288" y="4800600"/>
            <a:ext cx="5486401" cy="566738"/>
          </a:xfrm>
          <a:prstGeom prst="rect">
            <a:avLst/>
          </a:prstGeom>
        </p:spPr>
        <p:txBody>
          <a:bodyPr anchor="b"/>
          <a:lstStyle>
            <a:lvl1pPr algn="l">
              <a:defRPr sz="2000" b="1">
                <a:solidFill>
                  <a:schemeClr val="accent3">
                    <a:lumOff val="44000"/>
                  </a:schemeClr>
                </a:solidFill>
              </a:defRPr>
            </a:lvl1pPr>
          </a:lstStyle>
          <a:p>
            <a:r>
              <a:t>Title Text</a:t>
            </a:r>
          </a:p>
        </p:txBody>
      </p:sp>
      <p:sp>
        <p:nvSpPr>
          <p:cNvPr id="3271"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3272"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chemeClr val="accent3">
                    <a:lumOff val="44000"/>
                  </a:schemeClr>
                </a:solidFill>
              </a:defRPr>
            </a:lvl1pPr>
            <a:lvl2pPr marL="0" indent="457200">
              <a:spcBef>
                <a:spcPts val="300"/>
              </a:spcBef>
              <a:buSzTx/>
              <a:buNone/>
              <a:defRPr sz="1400">
                <a:solidFill>
                  <a:schemeClr val="accent3">
                    <a:lumOff val="44000"/>
                  </a:schemeClr>
                </a:solidFill>
              </a:defRPr>
            </a:lvl2pPr>
            <a:lvl3pPr marL="0" indent="914400">
              <a:spcBef>
                <a:spcPts val="300"/>
              </a:spcBef>
              <a:buSzTx/>
              <a:buNone/>
              <a:defRPr sz="1400">
                <a:solidFill>
                  <a:schemeClr val="accent3">
                    <a:lumOff val="44000"/>
                  </a:schemeClr>
                </a:solidFill>
              </a:defRPr>
            </a:lvl3pPr>
            <a:lvl4pPr marL="0" indent="1371600">
              <a:spcBef>
                <a:spcPts val="300"/>
              </a:spcBef>
              <a:buSzTx/>
              <a:buNone/>
              <a:defRPr sz="1400">
                <a:solidFill>
                  <a:schemeClr val="accent3">
                    <a:lumOff val="44000"/>
                  </a:schemeClr>
                </a:solidFill>
              </a:defRPr>
            </a:lvl4pPr>
            <a:lvl5pPr marL="0" indent="1828800">
              <a:spcBef>
                <a:spcPts val="300"/>
              </a:spcBef>
              <a:buSzTx/>
              <a:buNone/>
              <a:defRPr sz="1400">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3273"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412946598"/>
      </p:ext>
    </p:extLst>
  </p:cSld>
  <p:clrMapOvr>
    <a:masterClrMapping/>
  </p:clrMapOvr>
  <p:transition spd="med"/>
</p:sldLayout>
</file>

<file path=ppt/slideLayouts/slideLayout1089.xml><?xml version="1.0" encoding="utf-8"?>
<p:sldLayout xmlns:a="http://schemas.openxmlformats.org/drawingml/2006/main" xmlns:r="http://schemas.openxmlformats.org/officeDocument/2006/relationships" xmlns:p="http://schemas.openxmlformats.org/presentationml/2006/main" type="tx">
  <p:cSld name="10_Title and 4 Content">
    <p:bg>
      <p:bgPr>
        <a:solidFill>
          <a:srgbClr val="000000"/>
        </a:solidFill>
        <a:effectLst/>
      </p:bgPr>
    </p:bg>
    <p:spTree>
      <p:nvGrpSpPr>
        <p:cNvPr id="1" name=""/>
        <p:cNvGrpSpPr/>
        <p:nvPr/>
      </p:nvGrpSpPr>
      <p:grpSpPr>
        <a:xfrm>
          <a:off x="0" y="0"/>
          <a:ext cx="0" cy="0"/>
          <a:chOff x="0" y="0"/>
          <a:chExt cx="0" cy="0"/>
        </a:xfrm>
      </p:grpSpPr>
      <p:sp>
        <p:nvSpPr>
          <p:cNvPr id="3280" name="Title Text"/>
          <p:cNvSpPr txBox="1">
            <a:spLocks noGrp="1"/>
          </p:cNvSpPr>
          <p:nvPr>
            <p:ph type="title"/>
          </p:nvPr>
        </p:nvSpPr>
        <p:spPr>
          <a:prstGeom prst="rect">
            <a:avLst/>
          </a:prstGeom>
        </p:spPr>
        <p:txBody>
          <a:bodyPr/>
          <a:lstStyle>
            <a:lvl1pPr>
              <a:defRPr>
                <a:solidFill>
                  <a:schemeClr val="accent3">
                    <a:lumOff val="44000"/>
                  </a:schemeClr>
                </a:solidFill>
              </a:defRPr>
            </a:lvl1pPr>
          </a:lstStyle>
          <a:p>
            <a:r>
              <a:t>Title Text</a:t>
            </a:r>
          </a:p>
        </p:txBody>
      </p:sp>
      <p:sp>
        <p:nvSpPr>
          <p:cNvPr id="3281" name="Body Level One…"/>
          <p:cNvSpPr txBox="1">
            <a:spLocks noGrp="1"/>
          </p:cNvSpPr>
          <p:nvPr>
            <p:ph type="body" sz="quarter" idx="1"/>
          </p:nvPr>
        </p:nvSpPr>
        <p:spPr>
          <a:xfrm>
            <a:off x="685800" y="1981200"/>
            <a:ext cx="3810000" cy="1981200"/>
          </a:xfrm>
          <a:prstGeom prst="rect">
            <a:avLst/>
          </a:prstGeom>
        </p:spPr>
        <p:txBody>
          <a:bodyPr>
            <a:normAutofit/>
          </a:bodyPr>
          <a:lstStyle>
            <a:lvl1pPr>
              <a:defRPr>
                <a:solidFill>
                  <a:schemeClr val="accent3">
                    <a:lumOff val="44000"/>
                  </a:schemeClr>
                </a:solidFill>
              </a:defRPr>
            </a:lvl1pPr>
            <a:lvl2pPr>
              <a:defRPr>
                <a:solidFill>
                  <a:schemeClr val="accent3">
                    <a:lumOff val="44000"/>
                  </a:schemeClr>
                </a:solidFill>
              </a:defRPr>
            </a:lvl2pPr>
            <a:lvl3pPr>
              <a:defRPr>
                <a:solidFill>
                  <a:schemeClr val="accent3">
                    <a:lumOff val="44000"/>
                  </a:schemeClr>
                </a:solidFill>
              </a:defRPr>
            </a:lvl3pPr>
            <a:lvl4pPr>
              <a:defRPr>
                <a:solidFill>
                  <a:schemeClr val="accent3">
                    <a:lumOff val="44000"/>
                  </a:schemeClr>
                </a:solidFill>
              </a:defRPr>
            </a:lvl4pPr>
            <a:lvl5pPr>
              <a:defRPr>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3282"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716069329"/>
      </p:ext>
    </p:extLst>
  </p:cSld>
  <p:clrMapOvr>
    <a:masterClrMapping/>
  </p:clrMapOvr>
  <p:transition spd="med"/>
</p:sldLayout>
</file>

<file path=ppt/slideLayouts/slideLayout10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FFFF66"/>
              </a:solidFill>
              <a:ea typeface="ＭＳ Ｐゴシック"/>
              <a:cs typeface="ＭＳ Ｐゴシック"/>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FFFF66"/>
              </a:solidFill>
              <a:ea typeface="ＭＳ Ｐゴシック"/>
              <a:cs typeface="ＭＳ Ｐゴシック"/>
            </a:endParaRPr>
          </a:p>
        </p:txBody>
      </p:sp>
      <p:sp>
        <p:nvSpPr>
          <p:cNvPr id="6" name="Rectangle 6"/>
          <p:cNvSpPr>
            <a:spLocks noGrp="1" noChangeArrowheads="1"/>
          </p:cNvSpPr>
          <p:nvPr>
            <p:ph type="sldNum" sz="quarter" idx="12"/>
          </p:nvPr>
        </p:nvSpPr>
        <p:spPr>
          <a:ln/>
        </p:spPr>
        <p:txBody>
          <a:bodyPr/>
          <a:lstStyle>
            <a:lvl1pPr>
              <a:defRPr/>
            </a:lvl1pPr>
          </a:lstStyle>
          <a:p>
            <a:pPr>
              <a:defRPr/>
            </a:pPr>
            <a:fld id="{6B14F7FC-A9E2-594A-9E1E-B60D874B9A6C}" type="slidenum">
              <a:rPr lang="en-US">
                <a:solidFill>
                  <a:srgbClr val="FFFF66"/>
                </a:solidFill>
              </a:rPr>
              <a:pPr>
                <a:defRPr/>
              </a:pPr>
              <a:t>‹#›</a:t>
            </a:fld>
            <a:endParaRPr lang="en-US">
              <a:solidFill>
                <a:srgbClr val="FFFF66"/>
              </a:solidFill>
            </a:endParaRPr>
          </a:p>
        </p:txBody>
      </p:sp>
    </p:spTree>
    <p:extLst>
      <p:ext uri="{BB962C8B-B14F-4D97-AF65-F5344CB8AC3E}">
        <p14:creationId xmlns:p14="http://schemas.microsoft.com/office/powerpoint/2010/main" val="3849257965"/>
      </p:ext>
    </p:extLst>
  </p:cSld>
  <p:clrMapOvr>
    <a:masterClrMapping/>
  </p:clrMapOvr>
</p:sldLayout>
</file>

<file path=ppt/slideLayouts/slideLayout1090.xml><?xml version="1.0" encoding="utf-8"?>
<p:sldLayout xmlns:a="http://schemas.openxmlformats.org/drawingml/2006/main" xmlns:r="http://schemas.openxmlformats.org/officeDocument/2006/relationships" xmlns:p="http://schemas.openxmlformats.org/presentationml/2006/main" type="tx">
  <p:cSld name="6_Title, Content, and 2 Content">
    <p:bg>
      <p:bgPr>
        <a:solidFill>
          <a:srgbClr val="000000"/>
        </a:solidFill>
        <a:effectLst/>
      </p:bgPr>
    </p:bg>
    <p:spTree>
      <p:nvGrpSpPr>
        <p:cNvPr id="1" name=""/>
        <p:cNvGrpSpPr/>
        <p:nvPr/>
      </p:nvGrpSpPr>
      <p:grpSpPr>
        <a:xfrm>
          <a:off x="0" y="0"/>
          <a:ext cx="0" cy="0"/>
          <a:chOff x="0" y="0"/>
          <a:chExt cx="0" cy="0"/>
        </a:xfrm>
      </p:grpSpPr>
      <p:sp>
        <p:nvSpPr>
          <p:cNvPr id="3289" name="Title Text"/>
          <p:cNvSpPr txBox="1">
            <a:spLocks noGrp="1"/>
          </p:cNvSpPr>
          <p:nvPr>
            <p:ph type="title"/>
          </p:nvPr>
        </p:nvSpPr>
        <p:spPr>
          <a:prstGeom prst="rect">
            <a:avLst/>
          </a:prstGeom>
        </p:spPr>
        <p:txBody>
          <a:bodyPr/>
          <a:lstStyle>
            <a:lvl1pPr>
              <a:defRPr>
                <a:solidFill>
                  <a:schemeClr val="accent3">
                    <a:lumOff val="44000"/>
                  </a:schemeClr>
                </a:solidFill>
              </a:defRPr>
            </a:lvl1pPr>
          </a:lstStyle>
          <a:p>
            <a:r>
              <a:t>Title Text</a:t>
            </a:r>
          </a:p>
        </p:txBody>
      </p:sp>
      <p:sp>
        <p:nvSpPr>
          <p:cNvPr id="3290" name="Body Level One…"/>
          <p:cNvSpPr txBox="1">
            <a:spLocks noGrp="1"/>
          </p:cNvSpPr>
          <p:nvPr>
            <p:ph type="body" sz="half" idx="1"/>
          </p:nvPr>
        </p:nvSpPr>
        <p:spPr>
          <a:xfrm>
            <a:off x="685800" y="1981200"/>
            <a:ext cx="3810000" cy="4114800"/>
          </a:xfrm>
          <a:prstGeom prst="rect">
            <a:avLst/>
          </a:prstGeom>
        </p:spPr>
        <p:txBody>
          <a:bodyPr>
            <a:normAutofit/>
          </a:bodyPr>
          <a:lstStyle>
            <a:lvl1pPr>
              <a:defRPr>
                <a:solidFill>
                  <a:schemeClr val="accent3">
                    <a:lumOff val="44000"/>
                  </a:schemeClr>
                </a:solidFill>
              </a:defRPr>
            </a:lvl1pPr>
            <a:lvl2pPr>
              <a:defRPr>
                <a:solidFill>
                  <a:schemeClr val="accent3">
                    <a:lumOff val="44000"/>
                  </a:schemeClr>
                </a:solidFill>
              </a:defRPr>
            </a:lvl2pPr>
            <a:lvl3pPr>
              <a:defRPr>
                <a:solidFill>
                  <a:schemeClr val="accent3">
                    <a:lumOff val="44000"/>
                  </a:schemeClr>
                </a:solidFill>
              </a:defRPr>
            </a:lvl3pPr>
            <a:lvl4pPr>
              <a:defRPr>
                <a:solidFill>
                  <a:schemeClr val="accent3">
                    <a:lumOff val="44000"/>
                  </a:schemeClr>
                </a:solidFill>
              </a:defRPr>
            </a:lvl4pPr>
            <a:lvl5pPr>
              <a:defRPr>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3291"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524148028"/>
      </p:ext>
    </p:extLst>
  </p:cSld>
  <p:clrMapOvr>
    <a:masterClrMapping/>
  </p:clrMapOvr>
  <p:transition spd="med"/>
</p:sldLayout>
</file>

<file path=ppt/slideLayouts/slideLayout1091.xml><?xml version="1.0" encoding="utf-8"?>
<p:sldLayout xmlns:a="http://schemas.openxmlformats.org/drawingml/2006/main" xmlns:r="http://schemas.openxmlformats.org/officeDocument/2006/relationships" xmlns:p="http://schemas.openxmlformats.org/presentationml/2006/main" type="tx">
  <p:cSld name="33_Title Slide">
    <p:bg>
      <p:bgPr>
        <a:gradFill flip="none" rotWithShape="1">
          <a:gsLst>
            <a:gs pos="0">
              <a:srgbClr val="072064"/>
            </a:gs>
            <a:gs pos="100000">
              <a:srgbClr val="114FFB"/>
            </a:gs>
          </a:gsLst>
          <a:lin ang="5400000" scaled="0"/>
        </a:gradFill>
        <a:effectLst/>
      </p:bgPr>
    </p:bg>
    <p:spTree>
      <p:nvGrpSpPr>
        <p:cNvPr id="1" name=""/>
        <p:cNvGrpSpPr/>
        <p:nvPr/>
      </p:nvGrpSpPr>
      <p:grpSpPr>
        <a:xfrm>
          <a:off x="0" y="0"/>
          <a:ext cx="0" cy="0"/>
          <a:chOff x="0" y="0"/>
          <a:chExt cx="0" cy="0"/>
        </a:xfrm>
      </p:grpSpPr>
      <p:grpSp>
        <p:nvGrpSpPr>
          <p:cNvPr id="3329" name="Group 4"/>
          <p:cNvGrpSpPr/>
          <p:nvPr/>
        </p:nvGrpSpPr>
        <p:grpSpPr>
          <a:xfrm>
            <a:off x="0" y="0"/>
            <a:ext cx="1085850" cy="6845300"/>
            <a:chOff x="0" y="0"/>
            <a:chExt cx="1085850" cy="6845300"/>
          </a:xfrm>
        </p:grpSpPr>
        <p:sp>
          <p:nvSpPr>
            <p:cNvPr id="3298" name="Rectangle 5"/>
            <p:cNvSpPr/>
            <p:nvPr/>
          </p:nvSpPr>
          <p:spPr>
            <a:xfrm>
              <a:off x="0" y="0"/>
              <a:ext cx="1085850" cy="6845300"/>
            </a:xfrm>
            <a:prstGeom prst="rect">
              <a:avLst/>
            </a:prstGeom>
            <a:gradFill flip="none" rotWithShape="1">
              <a:gsLst>
                <a:gs pos="0">
                  <a:srgbClr val="114FFB"/>
                </a:gs>
                <a:gs pos="50000">
                  <a:srgbClr val="031032"/>
                </a:gs>
                <a:gs pos="100000">
                  <a:srgbClr val="114FFB"/>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grpSp>
          <p:nvGrpSpPr>
            <p:cNvPr id="3328" name="Group 6"/>
            <p:cNvGrpSpPr/>
            <p:nvPr/>
          </p:nvGrpSpPr>
          <p:grpSpPr>
            <a:xfrm>
              <a:off x="76200" y="161925"/>
              <a:ext cx="152400" cy="6543675"/>
              <a:chOff x="0" y="0"/>
              <a:chExt cx="152400" cy="6543675"/>
            </a:xfrm>
          </p:grpSpPr>
          <p:sp>
            <p:nvSpPr>
              <p:cNvPr id="3299" name="Rectangle 7"/>
              <p:cNvSpPr/>
              <p:nvPr/>
            </p:nvSpPr>
            <p:spPr>
              <a:xfrm>
                <a:off x="0" y="15906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300" name="Rectangle 8"/>
              <p:cNvSpPr/>
              <p:nvPr/>
            </p:nvSpPr>
            <p:spPr>
              <a:xfrm>
                <a:off x="0" y="18192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301" name="Rectangle 9"/>
              <p:cNvSpPr/>
              <p:nvPr/>
            </p:nvSpPr>
            <p:spPr>
              <a:xfrm>
                <a:off x="0" y="20478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302" name="Rectangle 10"/>
              <p:cNvSpPr/>
              <p:nvPr/>
            </p:nvSpPr>
            <p:spPr>
              <a:xfrm>
                <a:off x="0" y="22764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303" name="Rectangle 11"/>
              <p:cNvSpPr/>
              <p:nvPr/>
            </p:nvSpPr>
            <p:spPr>
              <a:xfrm>
                <a:off x="0" y="25050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304" name="Rectangle 12"/>
              <p:cNvSpPr/>
              <p:nvPr/>
            </p:nvSpPr>
            <p:spPr>
              <a:xfrm>
                <a:off x="0" y="27336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305" name="Rectangle 13"/>
              <p:cNvSpPr/>
              <p:nvPr/>
            </p:nvSpPr>
            <p:spPr>
              <a:xfrm>
                <a:off x="0" y="29622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306" name="Rectangle 14"/>
              <p:cNvSpPr/>
              <p:nvPr/>
            </p:nvSpPr>
            <p:spPr>
              <a:xfrm>
                <a:off x="0" y="31908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307" name="Rectangle 15"/>
              <p:cNvSpPr/>
              <p:nvPr/>
            </p:nvSpPr>
            <p:spPr>
              <a:xfrm>
                <a:off x="0" y="34194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308" name="Rectangle 16"/>
              <p:cNvSpPr/>
              <p:nvPr/>
            </p:nvSpPr>
            <p:spPr>
              <a:xfrm>
                <a:off x="0" y="36480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309" name="Rectangle 17"/>
              <p:cNvSpPr/>
              <p:nvPr/>
            </p:nvSpPr>
            <p:spPr>
              <a:xfrm>
                <a:off x="0" y="38766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310" name="Rectangle 18"/>
              <p:cNvSpPr/>
              <p:nvPr/>
            </p:nvSpPr>
            <p:spPr>
              <a:xfrm>
                <a:off x="0" y="41052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311" name="Rectangle 19"/>
              <p:cNvSpPr/>
              <p:nvPr/>
            </p:nvSpPr>
            <p:spPr>
              <a:xfrm>
                <a:off x="0" y="43338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312" name="Rectangle 20"/>
              <p:cNvSpPr/>
              <p:nvPr/>
            </p:nvSpPr>
            <p:spPr>
              <a:xfrm>
                <a:off x="0" y="45624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313" name="Rectangle 21"/>
              <p:cNvSpPr/>
              <p:nvPr/>
            </p:nvSpPr>
            <p:spPr>
              <a:xfrm>
                <a:off x="0" y="47910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314" name="Rectangle 22"/>
              <p:cNvSpPr/>
              <p:nvPr/>
            </p:nvSpPr>
            <p:spPr>
              <a:xfrm>
                <a:off x="0" y="50196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315" name="Rectangle 23"/>
              <p:cNvSpPr/>
              <p:nvPr/>
            </p:nvSpPr>
            <p:spPr>
              <a:xfrm>
                <a:off x="0" y="52482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316" name="Rectangle 24"/>
              <p:cNvSpPr/>
              <p:nvPr/>
            </p:nvSpPr>
            <p:spPr>
              <a:xfrm>
                <a:off x="0" y="54768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317" name="Rectangle 25"/>
              <p:cNvSpPr/>
              <p:nvPr/>
            </p:nvSpPr>
            <p:spPr>
              <a:xfrm>
                <a:off x="0" y="57054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318" name="Rectangle 26"/>
              <p:cNvSpPr/>
              <p:nvPr/>
            </p:nvSpPr>
            <p:spPr>
              <a:xfrm>
                <a:off x="0" y="59340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319" name="Rectangle 27"/>
              <p:cNvSpPr/>
              <p:nvPr/>
            </p:nvSpPr>
            <p:spPr>
              <a:xfrm>
                <a:off x="0" y="61626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320" name="Rectangle 28"/>
              <p:cNvSpPr/>
              <p:nvPr/>
            </p:nvSpPr>
            <p:spPr>
              <a:xfrm>
                <a:off x="0" y="63912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321" name="Rectangle 29"/>
              <p:cNvSpPr/>
              <p:nvPr/>
            </p:nvSpPr>
            <p:spPr>
              <a:xfrm>
                <a:off x="0" y="0"/>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322" name="Rectangle 30"/>
              <p:cNvSpPr/>
              <p:nvPr/>
            </p:nvSpPr>
            <p:spPr>
              <a:xfrm>
                <a:off x="0" y="228600"/>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323" name="Rectangle 31"/>
              <p:cNvSpPr/>
              <p:nvPr/>
            </p:nvSpPr>
            <p:spPr>
              <a:xfrm>
                <a:off x="0" y="457200"/>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324" name="Rectangle 32"/>
              <p:cNvSpPr/>
              <p:nvPr/>
            </p:nvSpPr>
            <p:spPr>
              <a:xfrm>
                <a:off x="0" y="685800"/>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325" name="Rectangle 33"/>
              <p:cNvSpPr/>
              <p:nvPr/>
            </p:nvSpPr>
            <p:spPr>
              <a:xfrm>
                <a:off x="0" y="914400"/>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326" name="Rectangle 34"/>
              <p:cNvSpPr/>
              <p:nvPr/>
            </p:nvSpPr>
            <p:spPr>
              <a:xfrm>
                <a:off x="0" y="1143000"/>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327" name="Rectangle 35"/>
              <p:cNvSpPr/>
              <p:nvPr/>
            </p:nvSpPr>
            <p:spPr>
              <a:xfrm>
                <a:off x="0" y="1371600"/>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grpSp>
      </p:grpSp>
      <p:sp>
        <p:nvSpPr>
          <p:cNvPr id="3330" name="Title Text"/>
          <p:cNvSpPr txBox="1">
            <a:spLocks noGrp="1"/>
          </p:cNvSpPr>
          <p:nvPr>
            <p:ph type="title"/>
          </p:nvPr>
        </p:nvSpPr>
        <p:spPr>
          <a:xfrm>
            <a:off x="685800" y="2130425"/>
            <a:ext cx="7772400" cy="1470025"/>
          </a:xfrm>
          <a:prstGeom prst="rect">
            <a:avLst/>
          </a:prstGeom>
          <a:effectLst>
            <a:outerShdw blurRad="63500" dist="38099" dir="2700000" rotWithShape="0">
              <a:srgbClr val="000000">
                <a:alpha val="74998"/>
              </a:srgbClr>
            </a:outerShdw>
          </a:effectLst>
        </p:spPr>
        <p:txBody>
          <a:bodyPr lIns="44450" tIns="44450" rIns="44450" bIns="44450"/>
          <a:lstStyle>
            <a:lvl1pPr algn="l">
              <a:defRPr>
                <a:solidFill>
                  <a:srgbClr val="8CF4EA"/>
                </a:solidFill>
              </a:defRPr>
            </a:lvl1pPr>
          </a:lstStyle>
          <a:p>
            <a:r>
              <a:t>Title Text</a:t>
            </a:r>
          </a:p>
        </p:txBody>
      </p:sp>
      <p:sp>
        <p:nvSpPr>
          <p:cNvPr id="3331" name="Body Level One…"/>
          <p:cNvSpPr txBox="1">
            <a:spLocks noGrp="1"/>
          </p:cNvSpPr>
          <p:nvPr>
            <p:ph type="body" sz="quarter" idx="1"/>
          </p:nvPr>
        </p:nvSpPr>
        <p:spPr>
          <a:xfrm>
            <a:off x="1371600" y="3886200"/>
            <a:ext cx="6400800" cy="1752600"/>
          </a:xfrm>
          <a:prstGeom prst="rect">
            <a:avLst/>
          </a:prstGeom>
        </p:spPr>
        <p:txBody>
          <a:bodyPr lIns="44450" tIns="44450" rIns="44450" bIns="44450">
            <a:normAutofit/>
          </a:bodyPr>
          <a:lstStyle>
            <a:lvl1pPr marL="0" indent="0" algn="ctr">
              <a:buSzTx/>
              <a:buNone/>
              <a:defRPr>
                <a:solidFill>
                  <a:schemeClr val="accent3">
                    <a:lumOff val="44000"/>
                  </a:schemeClr>
                </a:solidFill>
                <a:effectLst>
                  <a:outerShdw blurRad="38100" dist="38100" dir="2700000" rotWithShape="0">
                    <a:srgbClr val="000000"/>
                  </a:outerShdw>
                </a:effectLst>
              </a:defRPr>
            </a:lvl1pPr>
            <a:lvl2pPr marL="0" indent="457200" algn="ctr">
              <a:buSzTx/>
              <a:buNone/>
              <a:defRPr>
                <a:solidFill>
                  <a:schemeClr val="accent3">
                    <a:lumOff val="44000"/>
                  </a:schemeClr>
                </a:solidFill>
                <a:effectLst>
                  <a:outerShdw blurRad="38100" dist="38100" dir="2700000" rotWithShape="0">
                    <a:srgbClr val="000000"/>
                  </a:outerShdw>
                </a:effectLst>
              </a:defRPr>
            </a:lvl2pPr>
            <a:lvl3pPr marL="0" indent="914400" algn="ctr">
              <a:buSzTx/>
              <a:buNone/>
              <a:defRPr>
                <a:solidFill>
                  <a:schemeClr val="accent3">
                    <a:lumOff val="44000"/>
                  </a:schemeClr>
                </a:solidFill>
                <a:effectLst>
                  <a:outerShdw blurRad="38100" dist="38100" dir="2700000" rotWithShape="0">
                    <a:srgbClr val="000000"/>
                  </a:outerShdw>
                </a:effectLst>
              </a:defRPr>
            </a:lvl3pPr>
            <a:lvl4pPr marL="0" indent="1371600" algn="ctr">
              <a:buSzTx/>
              <a:buNone/>
              <a:defRPr>
                <a:solidFill>
                  <a:schemeClr val="accent3">
                    <a:lumOff val="44000"/>
                  </a:schemeClr>
                </a:solidFill>
                <a:effectLst>
                  <a:outerShdw blurRad="38100" dist="38100" dir="2700000" rotWithShape="0">
                    <a:srgbClr val="000000"/>
                  </a:outerShdw>
                </a:effectLst>
              </a:defRPr>
            </a:lvl4pPr>
            <a:lvl5pPr marL="0" indent="1828800" algn="ctr">
              <a:buSzTx/>
              <a:buNone/>
              <a:defRPr>
                <a:solidFill>
                  <a:schemeClr val="accent3">
                    <a:lumOff val="44000"/>
                  </a:schemeClr>
                </a:solidFill>
                <a:effectLst>
                  <a:outerShdw blurRad="38100" dist="38100" dir="2700000" rotWithShape="0">
                    <a:srgbClr val="000000"/>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3332" name="Slide Number"/>
          <p:cNvSpPr txBox="1">
            <a:spLocks noGrp="1"/>
          </p:cNvSpPr>
          <p:nvPr>
            <p:ph type="sldNum" sz="quarter" idx="2"/>
          </p:nvPr>
        </p:nvSpPr>
        <p:spPr>
          <a:xfrm>
            <a:off x="4419600" y="6356350"/>
            <a:ext cx="2133600" cy="368300"/>
          </a:xfrm>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476701207"/>
      </p:ext>
    </p:extLst>
  </p:cSld>
  <p:clrMapOvr>
    <a:masterClrMapping/>
  </p:clrMapOvr>
  <p:transition spd="med"/>
</p:sldLayout>
</file>

<file path=ppt/slideLayouts/slideLayout1092.xml><?xml version="1.0" encoding="utf-8"?>
<p:sldLayout xmlns:a="http://schemas.openxmlformats.org/drawingml/2006/main" xmlns:r="http://schemas.openxmlformats.org/officeDocument/2006/relationships" xmlns:p="http://schemas.openxmlformats.org/presentationml/2006/main" type="tx">
  <p:cSld name="30_Title and Content">
    <p:bg>
      <p:bgPr>
        <a:gradFill flip="none" rotWithShape="1">
          <a:gsLst>
            <a:gs pos="0">
              <a:srgbClr val="072064"/>
            </a:gs>
            <a:gs pos="100000">
              <a:srgbClr val="114FFB"/>
            </a:gs>
          </a:gsLst>
          <a:lin ang="5400000" scaled="0"/>
        </a:gradFill>
        <a:effectLst/>
      </p:bgPr>
    </p:bg>
    <p:spTree>
      <p:nvGrpSpPr>
        <p:cNvPr id="1" name=""/>
        <p:cNvGrpSpPr/>
        <p:nvPr/>
      </p:nvGrpSpPr>
      <p:grpSpPr>
        <a:xfrm>
          <a:off x="0" y="0"/>
          <a:ext cx="0" cy="0"/>
          <a:chOff x="0" y="0"/>
          <a:chExt cx="0" cy="0"/>
        </a:xfrm>
      </p:grpSpPr>
      <p:grpSp>
        <p:nvGrpSpPr>
          <p:cNvPr id="3370" name="Group 4"/>
          <p:cNvGrpSpPr/>
          <p:nvPr/>
        </p:nvGrpSpPr>
        <p:grpSpPr>
          <a:xfrm>
            <a:off x="0" y="0"/>
            <a:ext cx="1085850" cy="6845300"/>
            <a:chOff x="0" y="0"/>
            <a:chExt cx="1085850" cy="6845300"/>
          </a:xfrm>
        </p:grpSpPr>
        <p:sp>
          <p:nvSpPr>
            <p:cNvPr id="3339" name="Rectangle 5"/>
            <p:cNvSpPr/>
            <p:nvPr/>
          </p:nvSpPr>
          <p:spPr>
            <a:xfrm>
              <a:off x="0" y="0"/>
              <a:ext cx="1085850" cy="6845300"/>
            </a:xfrm>
            <a:prstGeom prst="rect">
              <a:avLst/>
            </a:prstGeom>
            <a:gradFill flip="none" rotWithShape="1">
              <a:gsLst>
                <a:gs pos="0">
                  <a:srgbClr val="114FFB"/>
                </a:gs>
                <a:gs pos="50000">
                  <a:srgbClr val="031032"/>
                </a:gs>
                <a:gs pos="100000">
                  <a:srgbClr val="114FFB"/>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grpSp>
          <p:nvGrpSpPr>
            <p:cNvPr id="3369" name="Group 6"/>
            <p:cNvGrpSpPr/>
            <p:nvPr/>
          </p:nvGrpSpPr>
          <p:grpSpPr>
            <a:xfrm>
              <a:off x="76200" y="161925"/>
              <a:ext cx="152400" cy="6543675"/>
              <a:chOff x="0" y="0"/>
              <a:chExt cx="152400" cy="6543675"/>
            </a:xfrm>
          </p:grpSpPr>
          <p:sp>
            <p:nvSpPr>
              <p:cNvPr id="3340" name="Rectangle 7"/>
              <p:cNvSpPr/>
              <p:nvPr/>
            </p:nvSpPr>
            <p:spPr>
              <a:xfrm>
                <a:off x="0" y="15906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341" name="Rectangle 8"/>
              <p:cNvSpPr/>
              <p:nvPr/>
            </p:nvSpPr>
            <p:spPr>
              <a:xfrm>
                <a:off x="0" y="18192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342" name="Rectangle 9"/>
              <p:cNvSpPr/>
              <p:nvPr/>
            </p:nvSpPr>
            <p:spPr>
              <a:xfrm>
                <a:off x="0" y="20478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343" name="Rectangle 10"/>
              <p:cNvSpPr/>
              <p:nvPr/>
            </p:nvSpPr>
            <p:spPr>
              <a:xfrm>
                <a:off x="0" y="22764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344" name="Rectangle 11"/>
              <p:cNvSpPr/>
              <p:nvPr/>
            </p:nvSpPr>
            <p:spPr>
              <a:xfrm>
                <a:off x="0" y="25050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345" name="Rectangle 12"/>
              <p:cNvSpPr/>
              <p:nvPr/>
            </p:nvSpPr>
            <p:spPr>
              <a:xfrm>
                <a:off x="0" y="27336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346" name="Rectangle 13"/>
              <p:cNvSpPr/>
              <p:nvPr/>
            </p:nvSpPr>
            <p:spPr>
              <a:xfrm>
                <a:off x="0" y="29622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347" name="Rectangle 14"/>
              <p:cNvSpPr/>
              <p:nvPr/>
            </p:nvSpPr>
            <p:spPr>
              <a:xfrm>
                <a:off x="0" y="31908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348" name="Rectangle 15"/>
              <p:cNvSpPr/>
              <p:nvPr/>
            </p:nvSpPr>
            <p:spPr>
              <a:xfrm>
                <a:off x="0" y="34194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349" name="Rectangle 16"/>
              <p:cNvSpPr/>
              <p:nvPr/>
            </p:nvSpPr>
            <p:spPr>
              <a:xfrm>
                <a:off x="0" y="36480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350" name="Rectangle 17"/>
              <p:cNvSpPr/>
              <p:nvPr/>
            </p:nvSpPr>
            <p:spPr>
              <a:xfrm>
                <a:off x="0" y="38766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351" name="Rectangle 18"/>
              <p:cNvSpPr/>
              <p:nvPr/>
            </p:nvSpPr>
            <p:spPr>
              <a:xfrm>
                <a:off x="0" y="41052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352" name="Rectangle 19"/>
              <p:cNvSpPr/>
              <p:nvPr/>
            </p:nvSpPr>
            <p:spPr>
              <a:xfrm>
                <a:off x="0" y="43338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353" name="Rectangle 20"/>
              <p:cNvSpPr/>
              <p:nvPr/>
            </p:nvSpPr>
            <p:spPr>
              <a:xfrm>
                <a:off x="0" y="45624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354" name="Rectangle 21"/>
              <p:cNvSpPr/>
              <p:nvPr/>
            </p:nvSpPr>
            <p:spPr>
              <a:xfrm>
                <a:off x="0" y="47910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355" name="Rectangle 22"/>
              <p:cNvSpPr/>
              <p:nvPr/>
            </p:nvSpPr>
            <p:spPr>
              <a:xfrm>
                <a:off x="0" y="50196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356" name="Rectangle 23"/>
              <p:cNvSpPr/>
              <p:nvPr/>
            </p:nvSpPr>
            <p:spPr>
              <a:xfrm>
                <a:off x="0" y="52482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357" name="Rectangle 24"/>
              <p:cNvSpPr/>
              <p:nvPr/>
            </p:nvSpPr>
            <p:spPr>
              <a:xfrm>
                <a:off x="0" y="54768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358" name="Rectangle 25"/>
              <p:cNvSpPr/>
              <p:nvPr/>
            </p:nvSpPr>
            <p:spPr>
              <a:xfrm>
                <a:off x="0" y="57054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359" name="Rectangle 26"/>
              <p:cNvSpPr/>
              <p:nvPr/>
            </p:nvSpPr>
            <p:spPr>
              <a:xfrm>
                <a:off x="0" y="59340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360" name="Rectangle 27"/>
              <p:cNvSpPr/>
              <p:nvPr/>
            </p:nvSpPr>
            <p:spPr>
              <a:xfrm>
                <a:off x="0" y="61626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361" name="Rectangle 28"/>
              <p:cNvSpPr/>
              <p:nvPr/>
            </p:nvSpPr>
            <p:spPr>
              <a:xfrm>
                <a:off x="0" y="63912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362" name="Rectangle 29"/>
              <p:cNvSpPr/>
              <p:nvPr/>
            </p:nvSpPr>
            <p:spPr>
              <a:xfrm>
                <a:off x="0" y="0"/>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363" name="Rectangle 30"/>
              <p:cNvSpPr/>
              <p:nvPr/>
            </p:nvSpPr>
            <p:spPr>
              <a:xfrm>
                <a:off x="0" y="228600"/>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364" name="Rectangle 31"/>
              <p:cNvSpPr/>
              <p:nvPr/>
            </p:nvSpPr>
            <p:spPr>
              <a:xfrm>
                <a:off x="0" y="457200"/>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365" name="Rectangle 32"/>
              <p:cNvSpPr/>
              <p:nvPr/>
            </p:nvSpPr>
            <p:spPr>
              <a:xfrm>
                <a:off x="0" y="685800"/>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366" name="Rectangle 33"/>
              <p:cNvSpPr/>
              <p:nvPr/>
            </p:nvSpPr>
            <p:spPr>
              <a:xfrm>
                <a:off x="0" y="914400"/>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367" name="Rectangle 34"/>
              <p:cNvSpPr/>
              <p:nvPr/>
            </p:nvSpPr>
            <p:spPr>
              <a:xfrm>
                <a:off x="0" y="1143000"/>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368" name="Rectangle 35"/>
              <p:cNvSpPr/>
              <p:nvPr/>
            </p:nvSpPr>
            <p:spPr>
              <a:xfrm>
                <a:off x="0" y="1371600"/>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grpSp>
      </p:grpSp>
      <p:sp>
        <p:nvSpPr>
          <p:cNvPr id="3371" name="Title Text"/>
          <p:cNvSpPr txBox="1">
            <a:spLocks noGrp="1"/>
          </p:cNvSpPr>
          <p:nvPr>
            <p:ph type="title"/>
          </p:nvPr>
        </p:nvSpPr>
        <p:spPr>
          <a:xfrm>
            <a:off x="1181100" y="609600"/>
            <a:ext cx="7715250" cy="1143000"/>
          </a:xfrm>
          <a:prstGeom prst="rect">
            <a:avLst/>
          </a:prstGeom>
          <a:effectLst>
            <a:outerShdw blurRad="63500" dist="38099" dir="2700000" rotWithShape="0">
              <a:srgbClr val="000000">
                <a:alpha val="74998"/>
              </a:srgbClr>
            </a:outerShdw>
          </a:effectLst>
        </p:spPr>
        <p:txBody>
          <a:bodyPr lIns="44450" tIns="44450" rIns="44450" bIns="44450"/>
          <a:lstStyle>
            <a:lvl1pPr algn="l">
              <a:defRPr>
                <a:solidFill>
                  <a:srgbClr val="8CF4EA"/>
                </a:solidFill>
              </a:defRPr>
            </a:lvl1pPr>
          </a:lstStyle>
          <a:p>
            <a:r>
              <a:t>Title Text</a:t>
            </a:r>
          </a:p>
        </p:txBody>
      </p:sp>
      <p:sp>
        <p:nvSpPr>
          <p:cNvPr id="3372" name="Body Level One…"/>
          <p:cNvSpPr txBox="1">
            <a:spLocks noGrp="1"/>
          </p:cNvSpPr>
          <p:nvPr>
            <p:ph type="body" idx="1"/>
          </p:nvPr>
        </p:nvSpPr>
        <p:spPr>
          <a:xfrm>
            <a:off x="1157287" y="1981200"/>
            <a:ext cx="7791451" cy="4114800"/>
          </a:xfrm>
          <a:prstGeom prst="rect">
            <a:avLst/>
          </a:prstGeom>
        </p:spPr>
        <p:txBody>
          <a:bodyPr lIns="44450" tIns="44450" rIns="44450" bIns="44450">
            <a:normAutofit/>
          </a:bodyPr>
          <a:lstStyle>
            <a:lvl1pPr>
              <a:buClr>
                <a:srgbClr val="8CF4EA"/>
              </a:buClr>
              <a:buSzPct val="75000"/>
              <a:buFont typeface="Arial"/>
              <a:buChar char=""/>
              <a:defRPr>
                <a:solidFill>
                  <a:schemeClr val="accent3">
                    <a:lumOff val="44000"/>
                  </a:schemeClr>
                </a:solidFill>
                <a:effectLst>
                  <a:outerShdw blurRad="38100" dist="38100" dir="2700000" rotWithShape="0">
                    <a:srgbClr val="000000"/>
                  </a:outerShdw>
                </a:effectLst>
              </a:defRPr>
            </a:lvl1pPr>
            <a:lvl2pPr>
              <a:buClr>
                <a:srgbClr val="8CF4EA"/>
              </a:buClr>
              <a:buSzPct val="75000"/>
              <a:buFont typeface="Arial"/>
              <a:buChar char=""/>
              <a:defRPr>
                <a:solidFill>
                  <a:schemeClr val="accent3">
                    <a:lumOff val="44000"/>
                  </a:schemeClr>
                </a:solidFill>
                <a:effectLst>
                  <a:outerShdw blurRad="38100" dist="38100" dir="2700000" rotWithShape="0">
                    <a:srgbClr val="000000"/>
                  </a:outerShdw>
                </a:effectLst>
              </a:defRPr>
            </a:lvl2pPr>
            <a:lvl3pPr>
              <a:buClr>
                <a:srgbClr val="8CF4EA"/>
              </a:buClr>
              <a:buSzPct val="65000"/>
              <a:buFont typeface="Arial"/>
              <a:buChar char=""/>
              <a:defRPr>
                <a:solidFill>
                  <a:schemeClr val="accent3">
                    <a:lumOff val="44000"/>
                  </a:schemeClr>
                </a:solidFill>
                <a:effectLst>
                  <a:outerShdw blurRad="38100" dist="38100" dir="2700000" rotWithShape="0">
                    <a:srgbClr val="000000"/>
                  </a:outerShdw>
                </a:effectLst>
              </a:defRPr>
            </a:lvl3pPr>
            <a:lvl4pPr>
              <a:buClr>
                <a:srgbClr val="8CF4EA"/>
              </a:buClr>
              <a:buFont typeface="Arial"/>
              <a:buChar char="•"/>
              <a:defRPr>
                <a:solidFill>
                  <a:schemeClr val="accent3">
                    <a:lumOff val="44000"/>
                  </a:schemeClr>
                </a:solidFill>
                <a:effectLst>
                  <a:outerShdw blurRad="38100" dist="38100" dir="2700000" rotWithShape="0">
                    <a:srgbClr val="000000"/>
                  </a:outerShdw>
                </a:effectLst>
              </a:defRPr>
            </a:lvl4pPr>
            <a:lvl5pPr>
              <a:buClr>
                <a:srgbClr val="8CF4EA"/>
              </a:buClr>
              <a:buFont typeface="Arial"/>
              <a:buChar char="–"/>
              <a:defRPr>
                <a:solidFill>
                  <a:schemeClr val="accent3">
                    <a:lumOff val="44000"/>
                  </a:schemeClr>
                </a:solidFill>
                <a:effectLst>
                  <a:outerShdw blurRad="38100" dist="38100" dir="2700000" rotWithShape="0">
                    <a:srgbClr val="000000"/>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3373" name="Slide Number"/>
          <p:cNvSpPr txBox="1">
            <a:spLocks noGrp="1"/>
          </p:cNvSpPr>
          <p:nvPr>
            <p:ph type="sldNum" sz="quarter" idx="2"/>
          </p:nvPr>
        </p:nvSpPr>
        <p:spPr>
          <a:xfrm>
            <a:off x="4419600" y="6356350"/>
            <a:ext cx="2133600" cy="368300"/>
          </a:xfrm>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4054795363"/>
      </p:ext>
    </p:extLst>
  </p:cSld>
  <p:clrMapOvr>
    <a:masterClrMapping/>
  </p:clrMapOvr>
  <p:transition spd="med"/>
</p:sldLayout>
</file>

<file path=ppt/slideLayouts/slideLayout1093.xml><?xml version="1.0" encoding="utf-8"?>
<p:sldLayout xmlns:a="http://schemas.openxmlformats.org/drawingml/2006/main" xmlns:r="http://schemas.openxmlformats.org/officeDocument/2006/relationships" xmlns:p="http://schemas.openxmlformats.org/presentationml/2006/main" type="tx">
  <p:cSld name="26_Section Header">
    <p:bg>
      <p:bgPr>
        <a:gradFill flip="none" rotWithShape="1">
          <a:gsLst>
            <a:gs pos="0">
              <a:srgbClr val="072064"/>
            </a:gs>
            <a:gs pos="100000">
              <a:srgbClr val="114FFB"/>
            </a:gs>
          </a:gsLst>
          <a:lin ang="5400000" scaled="0"/>
        </a:gradFill>
        <a:effectLst/>
      </p:bgPr>
    </p:bg>
    <p:spTree>
      <p:nvGrpSpPr>
        <p:cNvPr id="1" name=""/>
        <p:cNvGrpSpPr/>
        <p:nvPr/>
      </p:nvGrpSpPr>
      <p:grpSpPr>
        <a:xfrm>
          <a:off x="0" y="0"/>
          <a:ext cx="0" cy="0"/>
          <a:chOff x="0" y="0"/>
          <a:chExt cx="0" cy="0"/>
        </a:xfrm>
      </p:grpSpPr>
      <p:grpSp>
        <p:nvGrpSpPr>
          <p:cNvPr id="3411" name="Group 4"/>
          <p:cNvGrpSpPr/>
          <p:nvPr/>
        </p:nvGrpSpPr>
        <p:grpSpPr>
          <a:xfrm>
            <a:off x="0" y="0"/>
            <a:ext cx="1085850" cy="6845300"/>
            <a:chOff x="0" y="0"/>
            <a:chExt cx="1085850" cy="6845300"/>
          </a:xfrm>
        </p:grpSpPr>
        <p:sp>
          <p:nvSpPr>
            <p:cNvPr id="3380" name="Rectangle 5"/>
            <p:cNvSpPr/>
            <p:nvPr/>
          </p:nvSpPr>
          <p:spPr>
            <a:xfrm>
              <a:off x="0" y="0"/>
              <a:ext cx="1085850" cy="6845300"/>
            </a:xfrm>
            <a:prstGeom prst="rect">
              <a:avLst/>
            </a:prstGeom>
            <a:gradFill flip="none" rotWithShape="1">
              <a:gsLst>
                <a:gs pos="0">
                  <a:srgbClr val="114FFB"/>
                </a:gs>
                <a:gs pos="50000">
                  <a:srgbClr val="031032"/>
                </a:gs>
                <a:gs pos="100000">
                  <a:srgbClr val="114FFB"/>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grpSp>
          <p:nvGrpSpPr>
            <p:cNvPr id="3410" name="Group 6"/>
            <p:cNvGrpSpPr/>
            <p:nvPr/>
          </p:nvGrpSpPr>
          <p:grpSpPr>
            <a:xfrm>
              <a:off x="76200" y="161925"/>
              <a:ext cx="152400" cy="6543675"/>
              <a:chOff x="0" y="0"/>
              <a:chExt cx="152400" cy="6543675"/>
            </a:xfrm>
          </p:grpSpPr>
          <p:sp>
            <p:nvSpPr>
              <p:cNvPr id="3381" name="Rectangle 7"/>
              <p:cNvSpPr/>
              <p:nvPr/>
            </p:nvSpPr>
            <p:spPr>
              <a:xfrm>
                <a:off x="0" y="15906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382" name="Rectangle 8"/>
              <p:cNvSpPr/>
              <p:nvPr/>
            </p:nvSpPr>
            <p:spPr>
              <a:xfrm>
                <a:off x="0" y="18192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383" name="Rectangle 9"/>
              <p:cNvSpPr/>
              <p:nvPr/>
            </p:nvSpPr>
            <p:spPr>
              <a:xfrm>
                <a:off x="0" y="20478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384" name="Rectangle 10"/>
              <p:cNvSpPr/>
              <p:nvPr/>
            </p:nvSpPr>
            <p:spPr>
              <a:xfrm>
                <a:off x="0" y="22764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385" name="Rectangle 11"/>
              <p:cNvSpPr/>
              <p:nvPr/>
            </p:nvSpPr>
            <p:spPr>
              <a:xfrm>
                <a:off x="0" y="25050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386" name="Rectangle 12"/>
              <p:cNvSpPr/>
              <p:nvPr/>
            </p:nvSpPr>
            <p:spPr>
              <a:xfrm>
                <a:off x="0" y="27336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387" name="Rectangle 13"/>
              <p:cNvSpPr/>
              <p:nvPr/>
            </p:nvSpPr>
            <p:spPr>
              <a:xfrm>
                <a:off x="0" y="29622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388" name="Rectangle 14"/>
              <p:cNvSpPr/>
              <p:nvPr/>
            </p:nvSpPr>
            <p:spPr>
              <a:xfrm>
                <a:off x="0" y="31908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389" name="Rectangle 15"/>
              <p:cNvSpPr/>
              <p:nvPr/>
            </p:nvSpPr>
            <p:spPr>
              <a:xfrm>
                <a:off x="0" y="34194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390" name="Rectangle 16"/>
              <p:cNvSpPr/>
              <p:nvPr/>
            </p:nvSpPr>
            <p:spPr>
              <a:xfrm>
                <a:off x="0" y="36480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391" name="Rectangle 17"/>
              <p:cNvSpPr/>
              <p:nvPr/>
            </p:nvSpPr>
            <p:spPr>
              <a:xfrm>
                <a:off x="0" y="38766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392" name="Rectangle 18"/>
              <p:cNvSpPr/>
              <p:nvPr/>
            </p:nvSpPr>
            <p:spPr>
              <a:xfrm>
                <a:off x="0" y="41052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393" name="Rectangle 19"/>
              <p:cNvSpPr/>
              <p:nvPr/>
            </p:nvSpPr>
            <p:spPr>
              <a:xfrm>
                <a:off x="0" y="43338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394" name="Rectangle 20"/>
              <p:cNvSpPr/>
              <p:nvPr/>
            </p:nvSpPr>
            <p:spPr>
              <a:xfrm>
                <a:off x="0" y="45624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395" name="Rectangle 21"/>
              <p:cNvSpPr/>
              <p:nvPr/>
            </p:nvSpPr>
            <p:spPr>
              <a:xfrm>
                <a:off x="0" y="47910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396" name="Rectangle 22"/>
              <p:cNvSpPr/>
              <p:nvPr/>
            </p:nvSpPr>
            <p:spPr>
              <a:xfrm>
                <a:off x="0" y="50196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397" name="Rectangle 23"/>
              <p:cNvSpPr/>
              <p:nvPr/>
            </p:nvSpPr>
            <p:spPr>
              <a:xfrm>
                <a:off x="0" y="52482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398" name="Rectangle 24"/>
              <p:cNvSpPr/>
              <p:nvPr/>
            </p:nvSpPr>
            <p:spPr>
              <a:xfrm>
                <a:off x="0" y="54768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399" name="Rectangle 25"/>
              <p:cNvSpPr/>
              <p:nvPr/>
            </p:nvSpPr>
            <p:spPr>
              <a:xfrm>
                <a:off x="0" y="57054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400" name="Rectangle 26"/>
              <p:cNvSpPr/>
              <p:nvPr/>
            </p:nvSpPr>
            <p:spPr>
              <a:xfrm>
                <a:off x="0" y="59340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401" name="Rectangle 27"/>
              <p:cNvSpPr/>
              <p:nvPr/>
            </p:nvSpPr>
            <p:spPr>
              <a:xfrm>
                <a:off x="0" y="61626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402" name="Rectangle 28"/>
              <p:cNvSpPr/>
              <p:nvPr/>
            </p:nvSpPr>
            <p:spPr>
              <a:xfrm>
                <a:off x="0" y="63912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403" name="Rectangle 29"/>
              <p:cNvSpPr/>
              <p:nvPr/>
            </p:nvSpPr>
            <p:spPr>
              <a:xfrm>
                <a:off x="0" y="0"/>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404" name="Rectangle 30"/>
              <p:cNvSpPr/>
              <p:nvPr/>
            </p:nvSpPr>
            <p:spPr>
              <a:xfrm>
                <a:off x="0" y="228600"/>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405" name="Rectangle 31"/>
              <p:cNvSpPr/>
              <p:nvPr/>
            </p:nvSpPr>
            <p:spPr>
              <a:xfrm>
                <a:off x="0" y="457200"/>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406" name="Rectangle 32"/>
              <p:cNvSpPr/>
              <p:nvPr/>
            </p:nvSpPr>
            <p:spPr>
              <a:xfrm>
                <a:off x="0" y="685800"/>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407" name="Rectangle 33"/>
              <p:cNvSpPr/>
              <p:nvPr/>
            </p:nvSpPr>
            <p:spPr>
              <a:xfrm>
                <a:off x="0" y="914400"/>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408" name="Rectangle 34"/>
              <p:cNvSpPr/>
              <p:nvPr/>
            </p:nvSpPr>
            <p:spPr>
              <a:xfrm>
                <a:off x="0" y="1143000"/>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409" name="Rectangle 35"/>
              <p:cNvSpPr/>
              <p:nvPr/>
            </p:nvSpPr>
            <p:spPr>
              <a:xfrm>
                <a:off x="0" y="1371600"/>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grpSp>
      </p:grpSp>
      <p:sp>
        <p:nvSpPr>
          <p:cNvPr id="3412" name="Title Text"/>
          <p:cNvSpPr txBox="1">
            <a:spLocks noGrp="1"/>
          </p:cNvSpPr>
          <p:nvPr>
            <p:ph type="title"/>
          </p:nvPr>
        </p:nvSpPr>
        <p:spPr>
          <a:xfrm>
            <a:off x="722312" y="4406900"/>
            <a:ext cx="7772401" cy="1362075"/>
          </a:xfrm>
          <a:prstGeom prst="rect">
            <a:avLst/>
          </a:prstGeom>
          <a:effectLst>
            <a:outerShdw blurRad="63500" dist="38099" dir="2700000" rotWithShape="0">
              <a:srgbClr val="000000">
                <a:alpha val="74998"/>
              </a:srgbClr>
            </a:outerShdw>
          </a:effectLst>
        </p:spPr>
        <p:txBody>
          <a:bodyPr lIns="44450" tIns="44450" rIns="44450" bIns="44450" anchor="t"/>
          <a:lstStyle>
            <a:lvl1pPr algn="l">
              <a:defRPr sz="4000" b="1" cap="all">
                <a:solidFill>
                  <a:srgbClr val="8CF4EA"/>
                </a:solidFill>
              </a:defRPr>
            </a:lvl1pPr>
          </a:lstStyle>
          <a:p>
            <a:r>
              <a:t>Title Text</a:t>
            </a:r>
          </a:p>
        </p:txBody>
      </p:sp>
      <p:sp>
        <p:nvSpPr>
          <p:cNvPr id="3413" name="Body Level One…"/>
          <p:cNvSpPr txBox="1">
            <a:spLocks noGrp="1"/>
          </p:cNvSpPr>
          <p:nvPr>
            <p:ph type="body" sz="quarter" idx="1"/>
          </p:nvPr>
        </p:nvSpPr>
        <p:spPr>
          <a:xfrm>
            <a:off x="722312" y="2906713"/>
            <a:ext cx="7772401" cy="1500188"/>
          </a:xfrm>
          <a:prstGeom prst="rect">
            <a:avLst/>
          </a:prstGeom>
        </p:spPr>
        <p:txBody>
          <a:bodyPr lIns="44450" tIns="44450" rIns="44450" bIns="44450" anchor="b">
            <a:normAutofit/>
          </a:bodyPr>
          <a:lstStyle>
            <a:lvl1pPr marL="0" indent="0">
              <a:spcBef>
                <a:spcPts val="400"/>
              </a:spcBef>
              <a:buSzTx/>
              <a:buNone/>
              <a:defRPr sz="2000">
                <a:solidFill>
                  <a:schemeClr val="accent3">
                    <a:lumOff val="44000"/>
                  </a:schemeClr>
                </a:solidFill>
                <a:effectLst>
                  <a:outerShdw blurRad="38100" dist="38100" dir="2700000" rotWithShape="0">
                    <a:srgbClr val="000000"/>
                  </a:outerShdw>
                </a:effectLst>
              </a:defRPr>
            </a:lvl1pPr>
            <a:lvl2pPr marL="0" indent="457200">
              <a:spcBef>
                <a:spcPts val="400"/>
              </a:spcBef>
              <a:buSzTx/>
              <a:buNone/>
              <a:defRPr sz="2000">
                <a:solidFill>
                  <a:schemeClr val="accent3">
                    <a:lumOff val="44000"/>
                  </a:schemeClr>
                </a:solidFill>
                <a:effectLst>
                  <a:outerShdw blurRad="38100" dist="38100" dir="2700000" rotWithShape="0">
                    <a:srgbClr val="000000"/>
                  </a:outerShdw>
                </a:effectLst>
              </a:defRPr>
            </a:lvl2pPr>
            <a:lvl3pPr marL="0" indent="914400">
              <a:spcBef>
                <a:spcPts val="400"/>
              </a:spcBef>
              <a:buSzTx/>
              <a:buNone/>
              <a:defRPr sz="2000">
                <a:solidFill>
                  <a:schemeClr val="accent3">
                    <a:lumOff val="44000"/>
                  </a:schemeClr>
                </a:solidFill>
                <a:effectLst>
                  <a:outerShdw blurRad="38100" dist="38100" dir="2700000" rotWithShape="0">
                    <a:srgbClr val="000000"/>
                  </a:outerShdw>
                </a:effectLst>
              </a:defRPr>
            </a:lvl3pPr>
            <a:lvl4pPr marL="0" indent="1371600">
              <a:spcBef>
                <a:spcPts val="400"/>
              </a:spcBef>
              <a:buSzTx/>
              <a:buNone/>
              <a:defRPr sz="2000">
                <a:solidFill>
                  <a:schemeClr val="accent3">
                    <a:lumOff val="44000"/>
                  </a:schemeClr>
                </a:solidFill>
                <a:effectLst>
                  <a:outerShdw blurRad="38100" dist="38100" dir="2700000" rotWithShape="0">
                    <a:srgbClr val="000000"/>
                  </a:outerShdw>
                </a:effectLst>
              </a:defRPr>
            </a:lvl4pPr>
            <a:lvl5pPr marL="0" indent="1828800">
              <a:spcBef>
                <a:spcPts val="400"/>
              </a:spcBef>
              <a:buSzTx/>
              <a:buNone/>
              <a:defRPr sz="2000">
                <a:solidFill>
                  <a:schemeClr val="accent3">
                    <a:lumOff val="44000"/>
                  </a:schemeClr>
                </a:solidFill>
                <a:effectLst>
                  <a:outerShdw blurRad="38100" dist="38100" dir="2700000" rotWithShape="0">
                    <a:srgbClr val="000000"/>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3414" name="Slide Number"/>
          <p:cNvSpPr txBox="1">
            <a:spLocks noGrp="1"/>
          </p:cNvSpPr>
          <p:nvPr>
            <p:ph type="sldNum" sz="quarter" idx="2"/>
          </p:nvPr>
        </p:nvSpPr>
        <p:spPr>
          <a:xfrm>
            <a:off x="4419600" y="6356350"/>
            <a:ext cx="2133600" cy="368300"/>
          </a:xfrm>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850283158"/>
      </p:ext>
    </p:extLst>
  </p:cSld>
  <p:clrMapOvr>
    <a:masterClrMapping/>
  </p:clrMapOvr>
  <p:transition spd="med"/>
</p:sldLayout>
</file>

<file path=ppt/slideLayouts/slideLayout1094.xml><?xml version="1.0" encoding="utf-8"?>
<p:sldLayout xmlns:a="http://schemas.openxmlformats.org/drawingml/2006/main" xmlns:r="http://schemas.openxmlformats.org/officeDocument/2006/relationships" xmlns:p="http://schemas.openxmlformats.org/presentationml/2006/main" type="tx">
  <p:cSld name="26_Two Content">
    <p:bg>
      <p:bgPr>
        <a:gradFill flip="none" rotWithShape="1">
          <a:gsLst>
            <a:gs pos="0">
              <a:srgbClr val="072064"/>
            </a:gs>
            <a:gs pos="100000">
              <a:srgbClr val="114FFB"/>
            </a:gs>
          </a:gsLst>
          <a:lin ang="5400000" scaled="0"/>
        </a:gradFill>
        <a:effectLst/>
      </p:bgPr>
    </p:bg>
    <p:spTree>
      <p:nvGrpSpPr>
        <p:cNvPr id="1" name=""/>
        <p:cNvGrpSpPr/>
        <p:nvPr/>
      </p:nvGrpSpPr>
      <p:grpSpPr>
        <a:xfrm>
          <a:off x="0" y="0"/>
          <a:ext cx="0" cy="0"/>
          <a:chOff x="0" y="0"/>
          <a:chExt cx="0" cy="0"/>
        </a:xfrm>
      </p:grpSpPr>
      <p:grpSp>
        <p:nvGrpSpPr>
          <p:cNvPr id="3452" name="Group 4"/>
          <p:cNvGrpSpPr/>
          <p:nvPr/>
        </p:nvGrpSpPr>
        <p:grpSpPr>
          <a:xfrm>
            <a:off x="0" y="0"/>
            <a:ext cx="1085850" cy="6845300"/>
            <a:chOff x="0" y="0"/>
            <a:chExt cx="1085850" cy="6845300"/>
          </a:xfrm>
        </p:grpSpPr>
        <p:sp>
          <p:nvSpPr>
            <p:cNvPr id="3421" name="Rectangle 5"/>
            <p:cNvSpPr/>
            <p:nvPr/>
          </p:nvSpPr>
          <p:spPr>
            <a:xfrm>
              <a:off x="0" y="0"/>
              <a:ext cx="1085850" cy="6845300"/>
            </a:xfrm>
            <a:prstGeom prst="rect">
              <a:avLst/>
            </a:prstGeom>
            <a:gradFill flip="none" rotWithShape="1">
              <a:gsLst>
                <a:gs pos="0">
                  <a:srgbClr val="114FFB"/>
                </a:gs>
                <a:gs pos="50000">
                  <a:srgbClr val="031032"/>
                </a:gs>
                <a:gs pos="100000">
                  <a:srgbClr val="114FFB"/>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grpSp>
          <p:nvGrpSpPr>
            <p:cNvPr id="3451" name="Group 6"/>
            <p:cNvGrpSpPr/>
            <p:nvPr/>
          </p:nvGrpSpPr>
          <p:grpSpPr>
            <a:xfrm>
              <a:off x="76200" y="161925"/>
              <a:ext cx="152400" cy="6543675"/>
              <a:chOff x="0" y="0"/>
              <a:chExt cx="152400" cy="6543675"/>
            </a:xfrm>
          </p:grpSpPr>
          <p:sp>
            <p:nvSpPr>
              <p:cNvPr id="3422" name="Rectangle 7"/>
              <p:cNvSpPr/>
              <p:nvPr/>
            </p:nvSpPr>
            <p:spPr>
              <a:xfrm>
                <a:off x="0" y="15906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423" name="Rectangle 8"/>
              <p:cNvSpPr/>
              <p:nvPr/>
            </p:nvSpPr>
            <p:spPr>
              <a:xfrm>
                <a:off x="0" y="18192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424" name="Rectangle 9"/>
              <p:cNvSpPr/>
              <p:nvPr/>
            </p:nvSpPr>
            <p:spPr>
              <a:xfrm>
                <a:off x="0" y="20478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425" name="Rectangle 10"/>
              <p:cNvSpPr/>
              <p:nvPr/>
            </p:nvSpPr>
            <p:spPr>
              <a:xfrm>
                <a:off x="0" y="22764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426" name="Rectangle 11"/>
              <p:cNvSpPr/>
              <p:nvPr/>
            </p:nvSpPr>
            <p:spPr>
              <a:xfrm>
                <a:off x="0" y="25050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427" name="Rectangle 12"/>
              <p:cNvSpPr/>
              <p:nvPr/>
            </p:nvSpPr>
            <p:spPr>
              <a:xfrm>
                <a:off x="0" y="27336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428" name="Rectangle 13"/>
              <p:cNvSpPr/>
              <p:nvPr/>
            </p:nvSpPr>
            <p:spPr>
              <a:xfrm>
                <a:off x="0" y="29622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429" name="Rectangle 14"/>
              <p:cNvSpPr/>
              <p:nvPr/>
            </p:nvSpPr>
            <p:spPr>
              <a:xfrm>
                <a:off x="0" y="31908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430" name="Rectangle 15"/>
              <p:cNvSpPr/>
              <p:nvPr/>
            </p:nvSpPr>
            <p:spPr>
              <a:xfrm>
                <a:off x="0" y="34194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431" name="Rectangle 16"/>
              <p:cNvSpPr/>
              <p:nvPr/>
            </p:nvSpPr>
            <p:spPr>
              <a:xfrm>
                <a:off x="0" y="36480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432" name="Rectangle 17"/>
              <p:cNvSpPr/>
              <p:nvPr/>
            </p:nvSpPr>
            <p:spPr>
              <a:xfrm>
                <a:off x="0" y="38766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433" name="Rectangle 18"/>
              <p:cNvSpPr/>
              <p:nvPr/>
            </p:nvSpPr>
            <p:spPr>
              <a:xfrm>
                <a:off x="0" y="41052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434" name="Rectangle 19"/>
              <p:cNvSpPr/>
              <p:nvPr/>
            </p:nvSpPr>
            <p:spPr>
              <a:xfrm>
                <a:off x="0" y="43338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435" name="Rectangle 20"/>
              <p:cNvSpPr/>
              <p:nvPr/>
            </p:nvSpPr>
            <p:spPr>
              <a:xfrm>
                <a:off x="0" y="45624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436" name="Rectangle 21"/>
              <p:cNvSpPr/>
              <p:nvPr/>
            </p:nvSpPr>
            <p:spPr>
              <a:xfrm>
                <a:off x="0" y="47910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437" name="Rectangle 22"/>
              <p:cNvSpPr/>
              <p:nvPr/>
            </p:nvSpPr>
            <p:spPr>
              <a:xfrm>
                <a:off x="0" y="50196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438" name="Rectangle 23"/>
              <p:cNvSpPr/>
              <p:nvPr/>
            </p:nvSpPr>
            <p:spPr>
              <a:xfrm>
                <a:off x="0" y="52482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439" name="Rectangle 24"/>
              <p:cNvSpPr/>
              <p:nvPr/>
            </p:nvSpPr>
            <p:spPr>
              <a:xfrm>
                <a:off x="0" y="54768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440" name="Rectangle 25"/>
              <p:cNvSpPr/>
              <p:nvPr/>
            </p:nvSpPr>
            <p:spPr>
              <a:xfrm>
                <a:off x="0" y="57054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441" name="Rectangle 26"/>
              <p:cNvSpPr/>
              <p:nvPr/>
            </p:nvSpPr>
            <p:spPr>
              <a:xfrm>
                <a:off x="0" y="59340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442" name="Rectangle 27"/>
              <p:cNvSpPr/>
              <p:nvPr/>
            </p:nvSpPr>
            <p:spPr>
              <a:xfrm>
                <a:off x="0" y="61626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443" name="Rectangle 28"/>
              <p:cNvSpPr/>
              <p:nvPr/>
            </p:nvSpPr>
            <p:spPr>
              <a:xfrm>
                <a:off x="0" y="63912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444" name="Rectangle 29"/>
              <p:cNvSpPr/>
              <p:nvPr/>
            </p:nvSpPr>
            <p:spPr>
              <a:xfrm>
                <a:off x="0" y="0"/>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445" name="Rectangle 30"/>
              <p:cNvSpPr/>
              <p:nvPr/>
            </p:nvSpPr>
            <p:spPr>
              <a:xfrm>
                <a:off x="0" y="228600"/>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446" name="Rectangle 31"/>
              <p:cNvSpPr/>
              <p:nvPr/>
            </p:nvSpPr>
            <p:spPr>
              <a:xfrm>
                <a:off x="0" y="457200"/>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447" name="Rectangle 32"/>
              <p:cNvSpPr/>
              <p:nvPr/>
            </p:nvSpPr>
            <p:spPr>
              <a:xfrm>
                <a:off x="0" y="685800"/>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448" name="Rectangle 33"/>
              <p:cNvSpPr/>
              <p:nvPr/>
            </p:nvSpPr>
            <p:spPr>
              <a:xfrm>
                <a:off x="0" y="914400"/>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449" name="Rectangle 34"/>
              <p:cNvSpPr/>
              <p:nvPr/>
            </p:nvSpPr>
            <p:spPr>
              <a:xfrm>
                <a:off x="0" y="1143000"/>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450" name="Rectangle 35"/>
              <p:cNvSpPr/>
              <p:nvPr/>
            </p:nvSpPr>
            <p:spPr>
              <a:xfrm>
                <a:off x="0" y="1371600"/>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grpSp>
      </p:grpSp>
      <p:sp>
        <p:nvSpPr>
          <p:cNvPr id="3453" name="Title Text"/>
          <p:cNvSpPr txBox="1">
            <a:spLocks noGrp="1"/>
          </p:cNvSpPr>
          <p:nvPr>
            <p:ph type="title"/>
          </p:nvPr>
        </p:nvSpPr>
        <p:spPr>
          <a:xfrm>
            <a:off x="1181100" y="609600"/>
            <a:ext cx="7715250" cy="1143000"/>
          </a:xfrm>
          <a:prstGeom prst="rect">
            <a:avLst/>
          </a:prstGeom>
          <a:effectLst>
            <a:outerShdw blurRad="63500" dist="38099" dir="2700000" rotWithShape="0">
              <a:srgbClr val="000000">
                <a:alpha val="74998"/>
              </a:srgbClr>
            </a:outerShdw>
          </a:effectLst>
        </p:spPr>
        <p:txBody>
          <a:bodyPr lIns="44450" tIns="44450" rIns="44450" bIns="44450"/>
          <a:lstStyle>
            <a:lvl1pPr algn="l">
              <a:defRPr>
                <a:solidFill>
                  <a:srgbClr val="8CF4EA"/>
                </a:solidFill>
              </a:defRPr>
            </a:lvl1pPr>
          </a:lstStyle>
          <a:p>
            <a:r>
              <a:t>Title Text</a:t>
            </a:r>
          </a:p>
        </p:txBody>
      </p:sp>
      <p:sp>
        <p:nvSpPr>
          <p:cNvPr id="3454" name="Body Level One…"/>
          <p:cNvSpPr txBox="1">
            <a:spLocks noGrp="1"/>
          </p:cNvSpPr>
          <p:nvPr>
            <p:ph type="body" sz="half" idx="1"/>
          </p:nvPr>
        </p:nvSpPr>
        <p:spPr>
          <a:xfrm>
            <a:off x="1157287" y="1981200"/>
            <a:ext cx="3819526" cy="4114800"/>
          </a:xfrm>
          <a:prstGeom prst="rect">
            <a:avLst/>
          </a:prstGeom>
        </p:spPr>
        <p:txBody>
          <a:bodyPr lIns="44450" tIns="44450" rIns="44450" bIns="44450">
            <a:normAutofit/>
          </a:bodyPr>
          <a:lstStyle>
            <a:lvl1pPr>
              <a:spcBef>
                <a:spcPts val="600"/>
              </a:spcBef>
              <a:buClr>
                <a:srgbClr val="8CF4EA"/>
              </a:buClr>
              <a:buSzPct val="75000"/>
              <a:buFont typeface="Arial"/>
              <a:buChar char=""/>
              <a:defRPr sz="2800">
                <a:solidFill>
                  <a:schemeClr val="accent3">
                    <a:lumOff val="44000"/>
                  </a:schemeClr>
                </a:solidFill>
                <a:effectLst>
                  <a:outerShdw blurRad="38100" dist="38100" dir="2700000" rotWithShape="0">
                    <a:srgbClr val="000000"/>
                  </a:outerShdw>
                </a:effectLst>
              </a:defRPr>
            </a:lvl1pPr>
            <a:lvl2pPr marL="790575" indent="-333375">
              <a:spcBef>
                <a:spcPts val="600"/>
              </a:spcBef>
              <a:buClr>
                <a:srgbClr val="8CF4EA"/>
              </a:buClr>
              <a:buSzPct val="75000"/>
              <a:buFont typeface="Arial"/>
              <a:buChar char=""/>
              <a:defRPr sz="2800">
                <a:solidFill>
                  <a:schemeClr val="accent3">
                    <a:lumOff val="44000"/>
                  </a:schemeClr>
                </a:solidFill>
                <a:effectLst>
                  <a:outerShdw blurRad="38100" dist="38100" dir="2700000" rotWithShape="0">
                    <a:srgbClr val="000000"/>
                  </a:outerShdw>
                </a:effectLst>
              </a:defRPr>
            </a:lvl2pPr>
            <a:lvl3pPr marL="1234439" indent="-320039">
              <a:spcBef>
                <a:spcPts val="600"/>
              </a:spcBef>
              <a:buClr>
                <a:srgbClr val="8CF4EA"/>
              </a:buClr>
              <a:buSzPct val="65000"/>
              <a:buFont typeface="Arial"/>
              <a:buChar char=""/>
              <a:defRPr sz="2800">
                <a:solidFill>
                  <a:schemeClr val="accent3">
                    <a:lumOff val="44000"/>
                  </a:schemeClr>
                </a:solidFill>
                <a:effectLst>
                  <a:outerShdw blurRad="38100" dist="38100" dir="2700000" rotWithShape="0">
                    <a:srgbClr val="000000"/>
                  </a:outerShdw>
                </a:effectLst>
              </a:defRPr>
            </a:lvl3pPr>
            <a:lvl4pPr marL="1727200" indent="-355600">
              <a:spcBef>
                <a:spcPts val="600"/>
              </a:spcBef>
              <a:buClr>
                <a:srgbClr val="8CF4EA"/>
              </a:buClr>
              <a:buFont typeface="Arial"/>
              <a:buChar char="•"/>
              <a:defRPr sz="2800">
                <a:solidFill>
                  <a:schemeClr val="accent3">
                    <a:lumOff val="44000"/>
                  </a:schemeClr>
                </a:solidFill>
                <a:effectLst>
                  <a:outerShdw blurRad="38100" dist="38100" dir="2700000" rotWithShape="0">
                    <a:srgbClr val="000000"/>
                  </a:outerShdw>
                </a:effectLst>
              </a:defRPr>
            </a:lvl4pPr>
            <a:lvl5pPr marL="2184400" indent="-355600">
              <a:spcBef>
                <a:spcPts val="600"/>
              </a:spcBef>
              <a:buClr>
                <a:srgbClr val="8CF4EA"/>
              </a:buClr>
              <a:buFont typeface="Arial"/>
              <a:buChar char="–"/>
              <a:defRPr sz="2800">
                <a:solidFill>
                  <a:schemeClr val="accent3">
                    <a:lumOff val="44000"/>
                  </a:schemeClr>
                </a:solidFill>
                <a:effectLst>
                  <a:outerShdw blurRad="38100" dist="38100" dir="2700000" rotWithShape="0">
                    <a:srgbClr val="000000"/>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3455" name="Slide Number"/>
          <p:cNvSpPr txBox="1">
            <a:spLocks noGrp="1"/>
          </p:cNvSpPr>
          <p:nvPr>
            <p:ph type="sldNum" sz="quarter" idx="2"/>
          </p:nvPr>
        </p:nvSpPr>
        <p:spPr>
          <a:xfrm>
            <a:off x="4419600" y="6356350"/>
            <a:ext cx="2133600" cy="368300"/>
          </a:xfrm>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729479091"/>
      </p:ext>
    </p:extLst>
  </p:cSld>
  <p:clrMapOvr>
    <a:masterClrMapping/>
  </p:clrMapOvr>
  <p:transition spd="med"/>
</p:sldLayout>
</file>

<file path=ppt/slideLayouts/slideLayout1095.xml><?xml version="1.0" encoding="utf-8"?>
<p:sldLayout xmlns:a="http://schemas.openxmlformats.org/drawingml/2006/main" xmlns:r="http://schemas.openxmlformats.org/officeDocument/2006/relationships" xmlns:p="http://schemas.openxmlformats.org/presentationml/2006/main" type="tx">
  <p:cSld name="26_Comparison">
    <p:bg>
      <p:bgPr>
        <a:gradFill flip="none" rotWithShape="1">
          <a:gsLst>
            <a:gs pos="0">
              <a:srgbClr val="072064"/>
            </a:gs>
            <a:gs pos="100000">
              <a:srgbClr val="114FFB"/>
            </a:gs>
          </a:gsLst>
          <a:lin ang="5400000" scaled="0"/>
        </a:gradFill>
        <a:effectLst/>
      </p:bgPr>
    </p:bg>
    <p:spTree>
      <p:nvGrpSpPr>
        <p:cNvPr id="1" name=""/>
        <p:cNvGrpSpPr/>
        <p:nvPr/>
      </p:nvGrpSpPr>
      <p:grpSpPr>
        <a:xfrm>
          <a:off x="0" y="0"/>
          <a:ext cx="0" cy="0"/>
          <a:chOff x="0" y="0"/>
          <a:chExt cx="0" cy="0"/>
        </a:xfrm>
      </p:grpSpPr>
      <p:grpSp>
        <p:nvGrpSpPr>
          <p:cNvPr id="3493" name="Group 4"/>
          <p:cNvGrpSpPr/>
          <p:nvPr/>
        </p:nvGrpSpPr>
        <p:grpSpPr>
          <a:xfrm>
            <a:off x="0" y="0"/>
            <a:ext cx="1085850" cy="6845300"/>
            <a:chOff x="0" y="0"/>
            <a:chExt cx="1085850" cy="6845300"/>
          </a:xfrm>
        </p:grpSpPr>
        <p:sp>
          <p:nvSpPr>
            <p:cNvPr id="3462" name="Rectangle 5"/>
            <p:cNvSpPr/>
            <p:nvPr/>
          </p:nvSpPr>
          <p:spPr>
            <a:xfrm>
              <a:off x="0" y="0"/>
              <a:ext cx="1085850" cy="6845300"/>
            </a:xfrm>
            <a:prstGeom prst="rect">
              <a:avLst/>
            </a:prstGeom>
            <a:gradFill flip="none" rotWithShape="1">
              <a:gsLst>
                <a:gs pos="0">
                  <a:srgbClr val="114FFB"/>
                </a:gs>
                <a:gs pos="50000">
                  <a:srgbClr val="031032"/>
                </a:gs>
                <a:gs pos="100000">
                  <a:srgbClr val="114FFB"/>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grpSp>
          <p:nvGrpSpPr>
            <p:cNvPr id="3492" name="Group 6"/>
            <p:cNvGrpSpPr/>
            <p:nvPr/>
          </p:nvGrpSpPr>
          <p:grpSpPr>
            <a:xfrm>
              <a:off x="76200" y="161925"/>
              <a:ext cx="152400" cy="6543675"/>
              <a:chOff x="0" y="0"/>
              <a:chExt cx="152400" cy="6543675"/>
            </a:xfrm>
          </p:grpSpPr>
          <p:sp>
            <p:nvSpPr>
              <p:cNvPr id="3463" name="Rectangle 7"/>
              <p:cNvSpPr/>
              <p:nvPr/>
            </p:nvSpPr>
            <p:spPr>
              <a:xfrm>
                <a:off x="0" y="15906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464" name="Rectangle 8"/>
              <p:cNvSpPr/>
              <p:nvPr/>
            </p:nvSpPr>
            <p:spPr>
              <a:xfrm>
                <a:off x="0" y="18192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465" name="Rectangle 9"/>
              <p:cNvSpPr/>
              <p:nvPr/>
            </p:nvSpPr>
            <p:spPr>
              <a:xfrm>
                <a:off x="0" y="20478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466" name="Rectangle 10"/>
              <p:cNvSpPr/>
              <p:nvPr/>
            </p:nvSpPr>
            <p:spPr>
              <a:xfrm>
                <a:off x="0" y="22764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467" name="Rectangle 11"/>
              <p:cNvSpPr/>
              <p:nvPr/>
            </p:nvSpPr>
            <p:spPr>
              <a:xfrm>
                <a:off x="0" y="25050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468" name="Rectangle 12"/>
              <p:cNvSpPr/>
              <p:nvPr/>
            </p:nvSpPr>
            <p:spPr>
              <a:xfrm>
                <a:off x="0" y="27336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469" name="Rectangle 13"/>
              <p:cNvSpPr/>
              <p:nvPr/>
            </p:nvSpPr>
            <p:spPr>
              <a:xfrm>
                <a:off x="0" y="29622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470" name="Rectangle 14"/>
              <p:cNvSpPr/>
              <p:nvPr/>
            </p:nvSpPr>
            <p:spPr>
              <a:xfrm>
                <a:off x="0" y="31908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471" name="Rectangle 15"/>
              <p:cNvSpPr/>
              <p:nvPr/>
            </p:nvSpPr>
            <p:spPr>
              <a:xfrm>
                <a:off x="0" y="34194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472" name="Rectangle 16"/>
              <p:cNvSpPr/>
              <p:nvPr/>
            </p:nvSpPr>
            <p:spPr>
              <a:xfrm>
                <a:off x="0" y="36480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473" name="Rectangle 17"/>
              <p:cNvSpPr/>
              <p:nvPr/>
            </p:nvSpPr>
            <p:spPr>
              <a:xfrm>
                <a:off x="0" y="38766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474" name="Rectangle 18"/>
              <p:cNvSpPr/>
              <p:nvPr/>
            </p:nvSpPr>
            <p:spPr>
              <a:xfrm>
                <a:off x="0" y="41052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475" name="Rectangle 19"/>
              <p:cNvSpPr/>
              <p:nvPr/>
            </p:nvSpPr>
            <p:spPr>
              <a:xfrm>
                <a:off x="0" y="43338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476" name="Rectangle 20"/>
              <p:cNvSpPr/>
              <p:nvPr/>
            </p:nvSpPr>
            <p:spPr>
              <a:xfrm>
                <a:off x="0" y="45624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477" name="Rectangle 21"/>
              <p:cNvSpPr/>
              <p:nvPr/>
            </p:nvSpPr>
            <p:spPr>
              <a:xfrm>
                <a:off x="0" y="47910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478" name="Rectangle 22"/>
              <p:cNvSpPr/>
              <p:nvPr/>
            </p:nvSpPr>
            <p:spPr>
              <a:xfrm>
                <a:off x="0" y="50196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479" name="Rectangle 23"/>
              <p:cNvSpPr/>
              <p:nvPr/>
            </p:nvSpPr>
            <p:spPr>
              <a:xfrm>
                <a:off x="0" y="52482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480" name="Rectangle 24"/>
              <p:cNvSpPr/>
              <p:nvPr/>
            </p:nvSpPr>
            <p:spPr>
              <a:xfrm>
                <a:off x="0" y="54768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481" name="Rectangle 25"/>
              <p:cNvSpPr/>
              <p:nvPr/>
            </p:nvSpPr>
            <p:spPr>
              <a:xfrm>
                <a:off x="0" y="57054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482" name="Rectangle 26"/>
              <p:cNvSpPr/>
              <p:nvPr/>
            </p:nvSpPr>
            <p:spPr>
              <a:xfrm>
                <a:off x="0" y="59340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483" name="Rectangle 27"/>
              <p:cNvSpPr/>
              <p:nvPr/>
            </p:nvSpPr>
            <p:spPr>
              <a:xfrm>
                <a:off x="0" y="61626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484" name="Rectangle 28"/>
              <p:cNvSpPr/>
              <p:nvPr/>
            </p:nvSpPr>
            <p:spPr>
              <a:xfrm>
                <a:off x="0" y="63912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485" name="Rectangle 29"/>
              <p:cNvSpPr/>
              <p:nvPr/>
            </p:nvSpPr>
            <p:spPr>
              <a:xfrm>
                <a:off x="0" y="0"/>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486" name="Rectangle 30"/>
              <p:cNvSpPr/>
              <p:nvPr/>
            </p:nvSpPr>
            <p:spPr>
              <a:xfrm>
                <a:off x="0" y="228600"/>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487" name="Rectangle 31"/>
              <p:cNvSpPr/>
              <p:nvPr/>
            </p:nvSpPr>
            <p:spPr>
              <a:xfrm>
                <a:off x="0" y="457200"/>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488" name="Rectangle 32"/>
              <p:cNvSpPr/>
              <p:nvPr/>
            </p:nvSpPr>
            <p:spPr>
              <a:xfrm>
                <a:off x="0" y="685800"/>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489" name="Rectangle 33"/>
              <p:cNvSpPr/>
              <p:nvPr/>
            </p:nvSpPr>
            <p:spPr>
              <a:xfrm>
                <a:off x="0" y="914400"/>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490" name="Rectangle 34"/>
              <p:cNvSpPr/>
              <p:nvPr/>
            </p:nvSpPr>
            <p:spPr>
              <a:xfrm>
                <a:off x="0" y="1143000"/>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491" name="Rectangle 35"/>
              <p:cNvSpPr/>
              <p:nvPr/>
            </p:nvSpPr>
            <p:spPr>
              <a:xfrm>
                <a:off x="0" y="1371600"/>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grpSp>
      </p:grpSp>
      <p:sp>
        <p:nvSpPr>
          <p:cNvPr id="3494" name="Title Text"/>
          <p:cNvSpPr txBox="1">
            <a:spLocks noGrp="1"/>
          </p:cNvSpPr>
          <p:nvPr>
            <p:ph type="title"/>
          </p:nvPr>
        </p:nvSpPr>
        <p:spPr>
          <a:xfrm>
            <a:off x="457200" y="274638"/>
            <a:ext cx="8229600" cy="1143001"/>
          </a:xfrm>
          <a:prstGeom prst="rect">
            <a:avLst/>
          </a:prstGeom>
          <a:effectLst>
            <a:outerShdw blurRad="63500" dist="38099" dir="2700000" rotWithShape="0">
              <a:srgbClr val="000000">
                <a:alpha val="74998"/>
              </a:srgbClr>
            </a:outerShdw>
          </a:effectLst>
        </p:spPr>
        <p:txBody>
          <a:bodyPr lIns="44450" tIns="44450" rIns="44450" bIns="44450"/>
          <a:lstStyle>
            <a:lvl1pPr algn="l">
              <a:defRPr>
                <a:solidFill>
                  <a:srgbClr val="8CF4EA"/>
                </a:solidFill>
              </a:defRPr>
            </a:lvl1pPr>
          </a:lstStyle>
          <a:p>
            <a:r>
              <a:t>Title Text</a:t>
            </a:r>
          </a:p>
        </p:txBody>
      </p:sp>
      <p:sp>
        <p:nvSpPr>
          <p:cNvPr id="3495" name="Body Level One…"/>
          <p:cNvSpPr txBox="1">
            <a:spLocks noGrp="1"/>
          </p:cNvSpPr>
          <p:nvPr>
            <p:ph type="body" sz="quarter" idx="1"/>
          </p:nvPr>
        </p:nvSpPr>
        <p:spPr>
          <a:xfrm>
            <a:off x="457200" y="1535112"/>
            <a:ext cx="4040188" cy="639763"/>
          </a:xfrm>
          <a:prstGeom prst="rect">
            <a:avLst/>
          </a:prstGeom>
        </p:spPr>
        <p:txBody>
          <a:bodyPr lIns="44450" tIns="44450" rIns="44450" bIns="44450" anchor="b">
            <a:normAutofit/>
          </a:bodyPr>
          <a:lstStyle>
            <a:lvl1pPr marL="0" indent="0">
              <a:spcBef>
                <a:spcPts val="500"/>
              </a:spcBef>
              <a:buSzTx/>
              <a:buNone/>
              <a:defRPr sz="2400" b="1">
                <a:solidFill>
                  <a:schemeClr val="accent3">
                    <a:lumOff val="44000"/>
                  </a:schemeClr>
                </a:solidFill>
                <a:effectLst>
                  <a:outerShdw blurRad="38100" dist="38100" dir="2700000" rotWithShape="0">
                    <a:srgbClr val="000000"/>
                  </a:outerShdw>
                </a:effectLst>
              </a:defRPr>
            </a:lvl1pPr>
            <a:lvl2pPr marL="0" indent="457200">
              <a:spcBef>
                <a:spcPts val="500"/>
              </a:spcBef>
              <a:buSzTx/>
              <a:buNone/>
              <a:defRPr sz="2400" b="1">
                <a:solidFill>
                  <a:schemeClr val="accent3">
                    <a:lumOff val="44000"/>
                  </a:schemeClr>
                </a:solidFill>
                <a:effectLst>
                  <a:outerShdw blurRad="38100" dist="38100" dir="2700000" rotWithShape="0">
                    <a:srgbClr val="000000"/>
                  </a:outerShdw>
                </a:effectLst>
              </a:defRPr>
            </a:lvl2pPr>
            <a:lvl3pPr marL="0" indent="914400">
              <a:spcBef>
                <a:spcPts val="500"/>
              </a:spcBef>
              <a:buSzTx/>
              <a:buNone/>
              <a:defRPr sz="2400" b="1">
                <a:solidFill>
                  <a:schemeClr val="accent3">
                    <a:lumOff val="44000"/>
                  </a:schemeClr>
                </a:solidFill>
                <a:effectLst>
                  <a:outerShdw blurRad="38100" dist="38100" dir="2700000" rotWithShape="0">
                    <a:srgbClr val="000000"/>
                  </a:outerShdw>
                </a:effectLst>
              </a:defRPr>
            </a:lvl3pPr>
            <a:lvl4pPr marL="0" indent="1371600">
              <a:spcBef>
                <a:spcPts val="500"/>
              </a:spcBef>
              <a:buSzTx/>
              <a:buNone/>
              <a:defRPr sz="2400" b="1">
                <a:solidFill>
                  <a:schemeClr val="accent3">
                    <a:lumOff val="44000"/>
                  </a:schemeClr>
                </a:solidFill>
                <a:effectLst>
                  <a:outerShdw blurRad="38100" dist="38100" dir="2700000" rotWithShape="0">
                    <a:srgbClr val="000000"/>
                  </a:outerShdw>
                </a:effectLst>
              </a:defRPr>
            </a:lvl4pPr>
            <a:lvl5pPr marL="0" indent="1828800">
              <a:spcBef>
                <a:spcPts val="500"/>
              </a:spcBef>
              <a:buSzTx/>
              <a:buNone/>
              <a:defRPr sz="2400" b="1">
                <a:solidFill>
                  <a:schemeClr val="accent3">
                    <a:lumOff val="44000"/>
                  </a:schemeClr>
                </a:solidFill>
                <a:effectLst>
                  <a:outerShdw blurRad="38100" dist="38100" dir="2700000" rotWithShape="0">
                    <a:srgbClr val="000000"/>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3496" name="Text Placeholder 4"/>
          <p:cNvSpPr>
            <a:spLocks noGrp="1"/>
          </p:cNvSpPr>
          <p:nvPr>
            <p:ph type="body" sz="quarter" idx="21"/>
          </p:nvPr>
        </p:nvSpPr>
        <p:spPr>
          <a:xfrm>
            <a:off x="4645025" y="1535112"/>
            <a:ext cx="4041775" cy="639763"/>
          </a:xfrm>
          <a:prstGeom prst="rect">
            <a:avLst/>
          </a:prstGeom>
        </p:spPr>
        <p:txBody>
          <a:bodyPr lIns="44450" tIns="44450" rIns="44450" bIns="44450" anchor="b">
            <a:normAutofit/>
          </a:bodyPr>
          <a:lstStyle/>
          <a:p>
            <a:pPr marL="0" indent="0">
              <a:spcBef>
                <a:spcPts val="500"/>
              </a:spcBef>
              <a:buSzTx/>
              <a:buNone/>
              <a:defRPr sz="2400" b="1">
                <a:solidFill>
                  <a:schemeClr val="accent3">
                    <a:lumOff val="44000"/>
                  </a:schemeClr>
                </a:solidFill>
                <a:effectLst>
                  <a:outerShdw blurRad="38100" dist="38100" dir="2700000" rotWithShape="0">
                    <a:srgbClr val="000000"/>
                  </a:outerShdw>
                </a:effectLst>
              </a:defRPr>
            </a:pPr>
            <a:endParaRPr/>
          </a:p>
        </p:txBody>
      </p:sp>
      <p:sp>
        <p:nvSpPr>
          <p:cNvPr id="3497" name="Slide Number"/>
          <p:cNvSpPr txBox="1">
            <a:spLocks noGrp="1"/>
          </p:cNvSpPr>
          <p:nvPr>
            <p:ph type="sldNum" sz="quarter" idx="2"/>
          </p:nvPr>
        </p:nvSpPr>
        <p:spPr>
          <a:xfrm>
            <a:off x="4419600" y="6356350"/>
            <a:ext cx="2133600" cy="368300"/>
          </a:xfrm>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693113962"/>
      </p:ext>
    </p:extLst>
  </p:cSld>
  <p:clrMapOvr>
    <a:masterClrMapping/>
  </p:clrMapOvr>
  <p:transition spd="med"/>
</p:sldLayout>
</file>

<file path=ppt/slideLayouts/slideLayout1096.xml><?xml version="1.0" encoding="utf-8"?>
<p:sldLayout xmlns:a="http://schemas.openxmlformats.org/drawingml/2006/main" xmlns:r="http://schemas.openxmlformats.org/officeDocument/2006/relationships" xmlns:p="http://schemas.openxmlformats.org/presentationml/2006/main" type="tx">
  <p:cSld name="26_Title Only">
    <p:bg>
      <p:bgPr>
        <a:gradFill flip="none" rotWithShape="1">
          <a:gsLst>
            <a:gs pos="0">
              <a:srgbClr val="072064"/>
            </a:gs>
            <a:gs pos="100000">
              <a:srgbClr val="114FFB"/>
            </a:gs>
          </a:gsLst>
          <a:lin ang="5400000" scaled="0"/>
        </a:gradFill>
        <a:effectLst/>
      </p:bgPr>
    </p:bg>
    <p:spTree>
      <p:nvGrpSpPr>
        <p:cNvPr id="1" name=""/>
        <p:cNvGrpSpPr/>
        <p:nvPr/>
      </p:nvGrpSpPr>
      <p:grpSpPr>
        <a:xfrm>
          <a:off x="0" y="0"/>
          <a:ext cx="0" cy="0"/>
          <a:chOff x="0" y="0"/>
          <a:chExt cx="0" cy="0"/>
        </a:xfrm>
      </p:grpSpPr>
      <p:grpSp>
        <p:nvGrpSpPr>
          <p:cNvPr id="3535" name="Group 4"/>
          <p:cNvGrpSpPr/>
          <p:nvPr/>
        </p:nvGrpSpPr>
        <p:grpSpPr>
          <a:xfrm>
            <a:off x="0" y="0"/>
            <a:ext cx="1085850" cy="6845300"/>
            <a:chOff x="0" y="0"/>
            <a:chExt cx="1085850" cy="6845300"/>
          </a:xfrm>
        </p:grpSpPr>
        <p:sp>
          <p:nvSpPr>
            <p:cNvPr id="3504" name="Rectangle 5"/>
            <p:cNvSpPr/>
            <p:nvPr/>
          </p:nvSpPr>
          <p:spPr>
            <a:xfrm>
              <a:off x="0" y="0"/>
              <a:ext cx="1085850" cy="6845300"/>
            </a:xfrm>
            <a:prstGeom prst="rect">
              <a:avLst/>
            </a:prstGeom>
            <a:gradFill flip="none" rotWithShape="1">
              <a:gsLst>
                <a:gs pos="0">
                  <a:srgbClr val="114FFB"/>
                </a:gs>
                <a:gs pos="50000">
                  <a:srgbClr val="031032"/>
                </a:gs>
                <a:gs pos="100000">
                  <a:srgbClr val="114FFB"/>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grpSp>
          <p:nvGrpSpPr>
            <p:cNvPr id="3534" name="Group 6"/>
            <p:cNvGrpSpPr/>
            <p:nvPr/>
          </p:nvGrpSpPr>
          <p:grpSpPr>
            <a:xfrm>
              <a:off x="76200" y="161925"/>
              <a:ext cx="152400" cy="6543675"/>
              <a:chOff x="0" y="0"/>
              <a:chExt cx="152400" cy="6543675"/>
            </a:xfrm>
          </p:grpSpPr>
          <p:sp>
            <p:nvSpPr>
              <p:cNvPr id="3505" name="Rectangle 7"/>
              <p:cNvSpPr/>
              <p:nvPr/>
            </p:nvSpPr>
            <p:spPr>
              <a:xfrm>
                <a:off x="0" y="15906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506" name="Rectangle 8"/>
              <p:cNvSpPr/>
              <p:nvPr/>
            </p:nvSpPr>
            <p:spPr>
              <a:xfrm>
                <a:off x="0" y="18192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507" name="Rectangle 9"/>
              <p:cNvSpPr/>
              <p:nvPr/>
            </p:nvSpPr>
            <p:spPr>
              <a:xfrm>
                <a:off x="0" y="20478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508" name="Rectangle 10"/>
              <p:cNvSpPr/>
              <p:nvPr/>
            </p:nvSpPr>
            <p:spPr>
              <a:xfrm>
                <a:off x="0" y="22764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509" name="Rectangle 11"/>
              <p:cNvSpPr/>
              <p:nvPr/>
            </p:nvSpPr>
            <p:spPr>
              <a:xfrm>
                <a:off x="0" y="25050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510" name="Rectangle 12"/>
              <p:cNvSpPr/>
              <p:nvPr/>
            </p:nvSpPr>
            <p:spPr>
              <a:xfrm>
                <a:off x="0" y="27336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511" name="Rectangle 13"/>
              <p:cNvSpPr/>
              <p:nvPr/>
            </p:nvSpPr>
            <p:spPr>
              <a:xfrm>
                <a:off x="0" y="29622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512" name="Rectangle 14"/>
              <p:cNvSpPr/>
              <p:nvPr/>
            </p:nvSpPr>
            <p:spPr>
              <a:xfrm>
                <a:off x="0" y="31908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513" name="Rectangle 15"/>
              <p:cNvSpPr/>
              <p:nvPr/>
            </p:nvSpPr>
            <p:spPr>
              <a:xfrm>
                <a:off x="0" y="34194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514" name="Rectangle 16"/>
              <p:cNvSpPr/>
              <p:nvPr/>
            </p:nvSpPr>
            <p:spPr>
              <a:xfrm>
                <a:off x="0" y="36480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515" name="Rectangle 17"/>
              <p:cNvSpPr/>
              <p:nvPr/>
            </p:nvSpPr>
            <p:spPr>
              <a:xfrm>
                <a:off x="0" y="38766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516" name="Rectangle 18"/>
              <p:cNvSpPr/>
              <p:nvPr/>
            </p:nvSpPr>
            <p:spPr>
              <a:xfrm>
                <a:off x="0" y="41052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517" name="Rectangle 19"/>
              <p:cNvSpPr/>
              <p:nvPr/>
            </p:nvSpPr>
            <p:spPr>
              <a:xfrm>
                <a:off x="0" y="43338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518" name="Rectangle 20"/>
              <p:cNvSpPr/>
              <p:nvPr/>
            </p:nvSpPr>
            <p:spPr>
              <a:xfrm>
                <a:off x="0" y="45624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519" name="Rectangle 21"/>
              <p:cNvSpPr/>
              <p:nvPr/>
            </p:nvSpPr>
            <p:spPr>
              <a:xfrm>
                <a:off x="0" y="47910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520" name="Rectangle 22"/>
              <p:cNvSpPr/>
              <p:nvPr/>
            </p:nvSpPr>
            <p:spPr>
              <a:xfrm>
                <a:off x="0" y="50196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521" name="Rectangle 23"/>
              <p:cNvSpPr/>
              <p:nvPr/>
            </p:nvSpPr>
            <p:spPr>
              <a:xfrm>
                <a:off x="0" y="52482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522" name="Rectangle 24"/>
              <p:cNvSpPr/>
              <p:nvPr/>
            </p:nvSpPr>
            <p:spPr>
              <a:xfrm>
                <a:off x="0" y="54768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523" name="Rectangle 25"/>
              <p:cNvSpPr/>
              <p:nvPr/>
            </p:nvSpPr>
            <p:spPr>
              <a:xfrm>
                <a:off x="0" y="57054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524" name="Rectangle 26"/>
              <p:cNvSpPr/>
              <p:nvPr/>
            </p:nvSpPr>
            <p:spPr>
              <a:xfrm>
                <a:off x="0" y="59340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525" name="Rectangle 27"/>
              <p:cNvSpPr/>
              <p:nvPr/>
            </p:nvSpPr>
            <p:spPr>
              <a:xfrm>
                <a:off x="0" y="61626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526" name="Rectangle 28"/>
              <p:cNvSpPr/>
              <p:nvPr/>
            </p:nvSpPr>
            <p:spPr>
              <a:xfrm>
                <a:off x="0" y="63912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527" name="Rectangle 29"/>
              <p:cNvSpPr/>
              <p:nvPr/>
            </p:nvSpPr>
            <p:spPr>
              <a:xfrm>
                <a:off x="0" y="0"/>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528" name="Rectangle 30"/>
              <p:cNvSpPr/>
              <p:nvPr/>
            </p:nvSpPr>
            <p:spPr>
              <a:xfrm>
                <a:off x="0" y="228600"/>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529" name="Rectangle 31"/>
              <p:cNvSpPr/>
              <p:nvPr/>
            </p:nvSpPr>
            <p:spPr>
              <a:xfrm>
                <a:off x="0" y="457200"/>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530" name="Rectangle 32"/>
              <p:cNvSpPr/>
              <p:nvPr/>
            </p:nvSpPr>
            <p:spPr>
              <a:xfrm>
                <a:off x="0" y="685800"/>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531" name="Rectangle 33"/>
              <p:cNvSpPr/>
              <p:nvPr/>
            </p:nvSpPr>
            <p:spPr>
              <a:xfrm>
                <a:off x="0" y="914400"/>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532" name="Rectangle 34"/>
              <p:cNvSpPr/>
              <p:nvPr/>
            </p:nvSpPr>
            <p:spPr>
              <a:xfrm>
                <a:off x="0" y="1143000"/>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533" name="Rectangle 35"/>
              <p:cNvSpPr/>
              <p:nvPr/>
            </p:nvSpPr>
            <p:spPr>
              <a:xfrm>
                <a:off x="0" y="1371600"/>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grpSp>
      </p:grpSp>
      <p:sp>
        <p:nvSpPr>
          <p:cNvPr id="3536" name="Title Text"/>
          <p:cNvSpPr txBox="1">
            <a:spLocks noGrp="1"/>
          </p:cNvSpPr>
          <p:nvPr>
            <p:ph type="title"/>
          </p:nvPr>
        </p:nvSpPr>
        <p:spPr>
          <a:xfrm>
            <a:off x="1181100" y="609600"/>
            <a:ext cx="7715250" cy="1143000"/>
          </a:xfrm>
          <a:prstGeom prst="rect">
            <a:avLst/>
          </a:prstGeom>
          <a:effectLst>
            <a:outerShdw blurRad="63500" dist="38099" dir="2700000" rotWithShape="0">
              <a:srgbClr val="000000">
                <a:alpha val="74998"/>
              </a:srgbClr>
            </a:outerShdw>
          </a:effectLst>
        </p:spPr>
        <p:txBody>
          <a:bodyPr lIns="44450" tIns="44450" rIns="44450" bIns="44450"/>
          <a:lstStyle>
            <a:lvl1pPr algn="l">
              <a:defRPr>
                <a:solidFill>
                  <a:srgbClr val="8CF4EA"/>
                </a:solidFill>
              </a:defRPr>
            </a:lvl1pPr>
          </a:lstStyle>
          <a:p>
            <a:r>
              <a:t>Title Text</a:t>
            </a:r>
          </a:p>
        </p:txBody>
      </p:sp>
      <p:sp>
        <p:nvSpPr>
          <p:cNvPr id="3537" name="Slide Number"/>
          <p:cNvSpPr txBox="1">
            <a:spLocks noGrp="1"/>
          </p:cNvSpPr>
          <p:nvPr>
            <p:ph type="sldNum" sz="quarter" idx="2"/>
          </p:nvPr>
        </p:nvSpPr>
        <p:spPr>
          <a:xfrm>
            <a:off x="4419600" y="6356350"/>
            <a:ext cx="2133600" cy="368300"/>
          </a:xfrm>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366484637"/>
      </p:ext>
    </p:extLst>
  </p:cSld>
  <p:clrMapOvr>
    <a:masterClrMapping/>
  </p:clrMapOvr>
  <p:transition spd="med"/>
</p:sldLayout>
</file>

<file path=ppt/slideLayouts/slideLayout1097.xml><?xml version="1.0" encoding="utf-8"?>
<p:sldLayout xmlns:a="http://schemas.openxmlformats.org/drawingml/2006/main" xmlns:r="http://schemas.openxmlformats.org/officeDocument/2006/relationships" xmlns:p="http://schemas.openxmlformats.org/presentationml/2006/main" type="tx">
  <p:cSld name="32_Blank">
    <p:bg>
      <p:bgPr>
        <a:gradFill flip="none" rotWithShape="1">
          <a:gsLst>
            <a:gs pos="0">
              <a:srgbClr val="072064"/>
            </a:gs>
            <a:gs pos="100000">
              <a:srgbClr val="114FFB"/>
            </a:gs>
          </a:gsLst>
          <a:lin ang="5400000" scaled="0"/>
        </a:gradFill>
        <a:effectLst/>
      </p:bgPr>
    </p:bg>
    <p:spTree>
      <p:nvGrpSpPr>
        <p:cNvPr id="1" name=""/>
        <p:cNvGrpSpPr/>
        <p:nvPr/>
      </p:nvGrpSpPr>
      <p:grpSpPr>
        <a:xfrm>
          <a:off x="0" y="0"/>
          <a:ext cx="0" cy="0"/>
          <a:chOff x="0" y="0"/>
          <a:chExt cx="0" cy="0"/>
        </a:xfrm>
      </p:grpSpPr>
      <p:grpSp>
        <p:nvGrpSpPr>
          <p:cNvPr id="3575" name="Group 4"/>
          <p:cNvGrpSpPr/>
          <p:nvPr/>
        </p:nvGrpSpPr>
        <p:grpSpPr>
          <a:xfrm>
            <a:off x="0" y="0"/>
            <a:ext cx="1085850" cy="6845300"/>
            <a:chOff x="0" y="0"/>
            <a:chExt cx="1085850" cy="6845300"/>
          </a:xfrm>
        </p:grpSpPr>
        <p:sp>
          <p:nvSpPr>
            <p:cNvPr id="3544" name="Rectangle 5"/>
            <p:cNvSpPr/>
            <p:nvPr/>
          </p:nvSpPr>
          <p:spPr>
            <a:xfrm>
              <a:off x="0" y="0"/>
              <a:ext cx="1085850" cy="6845300"/>
            </a:xfrm>
            <a:prstGeom prst="rect">
              <a:avLst/>
            </a:prstGeom>
            <a:gradFill flip="none" rotWithShape="1">
              <a:gsLst>
                <a:gs pos="0">
                  <a:srgbClr val="114FFB"/>
                </a:gs>
                <a:gs pos="50000">
                  <a:srgbClr val="031032"/>
                </a:gs>
                <a:gs pos="100000">
                  <a:srgbClr val="114FFB"/>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grpSp>
          <p:nvGrpSpPr>
            <p:cNvPr id="3574" name="Group 6"/>
            <p:cNvGrpSpPr/>
            <p:nvPr/>
          </p:nvGrpSpPr>
          <p:grpSpPr>
            <a:xfrm>
              <a:off x="76200" y="161925"/>
              <a:ext cx="152400" cy="6543675"/>
              <a:chOff x="0" y="0"/>
              <a:chExt cx="152400" cy="6543675"/>
            </a:xfrm>
          </p:grpSpPr>
          <p:sp>
            <p:nvSpPr>
              <p:cNvPr id="3545" name="Rectangle 7"/>
              <p:cNvSpPr/>
              <p:nvPr/>
            </p:nvSpPr>
            <p:spPr>
              <a:xfrm>
                <a:off x="0" y="15906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546" name="Rectangle 8"/>
              <p:cNvSpPr/>
              <p:nvPr/>
            </p:nvSpPr>
            <p:spPr>
              <a:xfrm>
                <a:off x="0" y="18192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547" name="Rectangle 9"/>
              <p:cNvSpPr/>
              <p:nvPr/>
            </p:nvSpPr>
            <p:spPr>
              <a:xfrm>
                <a:off x="0" y="20478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548" name="Rectangle 10"/>
              <p:cNvSpPr/>
              <p:nvPr/>
            </p:nvSpPr>
            <p:spPr>
              <a:xfrm>
                <a:off x="0" y="22764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549" name="Rectangle 11"/>
              <p:cNvSpPr/>
              <p:nvPr/>
            </p:nvSpPr>
            <p:spPr>
              <a:xfrm>
                <a:off x="0" y="25050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550" name="Rectangle 12"/>
              <p:cNvSpPr/>
              <p:nvPr/>
            </p:nvSpPr>
            <p:spPr>
              <a:xfrm>
                <a:off x="0" y="27336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551" name="Rectangle 13"/>
              <p:cNvSpPr/>
              <p:nvPr/>
            </p:nvSpPr>
            <p:spPr>
              <a:xfrm>
                <a:off x="0" y="29622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552" name="Rectangle 14"/>
              <p:cNvSpPr/>
              <p:nvPr/>
            </p:nvSpPr>
            <p:spPr>
              <a:xfrm>
                <a:off x="0" y="31908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553" name="Rectangle 15"/>
              <p:cNvSpPr/>
              <p:nvPr/>
            </p:nvSpPr>
            <p:spPr>
              <a:xfrm>
                <a:off x="0" y="34194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554" name="Rectangle 16"/>
              <p:cNvSpPr/>
              <p:nvPr/>
            </p:nvSpPr>
            <p:spPr>
              <a:xfrm>
                <a:off x="0" y="36480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555" name="Rectangle 17"/>
              <p:cNvSpPr/>
              <p:nvPr/>
            </p:nvSpPr>
            <p:spPr>
              <a:xfrm>
                <a:off x="0" y="38766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556" name="Rectangle 18"/>
              <p:cNvSpPr/>
              <p:nvPr/>
            </p:nvSpPr>
            <p:spPr>
              <a:xfrm>
                <a:off x="0" y="41052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557" name="Rectangle 19"/>
              <p:cNvSpPr/>
              <p:nvPr/>
            </p:nvSpPr>
            <p:spPr>
              <a:xfrm>
                <a:off x="0" y="43338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558" name="Rectangle 20"/>
              <p:cNvSpPr/>
              <p:nvPr/>
            </p:nvSpPr>
            <p:spPr>
              <a:xfrm>
                <a:off x="0" y="45624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559" name="Rectangle 21"/>
              <p:cNvSpPr/>
              <p:nvPr/>
            </p:nvSpPr>
            <p:spPr>
              <a:xfrm>
                <a:off x="0" y="47910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560" name="Rectangle 22"/>
              <p:cNvSpPr/>
              <p:nvPr/>
            </p:nvSpPr>
            <p:spPr>
              <a:xfrm>
                <a:off x="0" y="50196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561" name="Rectangle 23"/>
              <p:cNvSpPr/>
              <p:nvPr/>
            </p:nvSpPr>
            <p:spPr>
              <a:xfrm>
                <a:off x="0" y="52482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562" name="Rectangle 24"/>
              <p:cNvSpPr/>
              <p:nvPr/>
            </p:nvSpPr>
            <p:spPr>
              <a:xfrm>
                <a:off x="0" y="54768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563" name="Rectangle 25"/>
              <p:cNvSpPr/>
              <p:nvPr/>
            </p:nvSpPr>
            <p:spPr>
              <a:xfrm>
                <a:off x="0" y="57054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564" name="Rectangle 26"/>
              <p:cNvSpPr/>
              <p:nvPr/>
            </p:nvSpPr>
            <p:spPr>
              <a:xfrm>
                <a:off x="0" y="59340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565" name="Rectangle 27"/>
              <p:cNvSpPr/>
              <p:nvPr/>
            </p:nvSpPr>
            <p:spPr>
              <a:xfrm>
                <a:off x="0" y="61626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566" name="Rectangle 28"/>
              <p:cNvSpPr/>
              <p:nvPr/>
            </p:nvSpPr>
            <p:spPr>
              <a:xfrm>
                <a:off x="0" y="63912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567" name="Rectangle 29"/>
              <p:cNvSpPr/>
              <p:nvPr/>
            </p:nvSpPr>
            <p:spPr>
              <a:xfrm>
                <a:off x="0" y="0"/>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568" name="Rectangle 30"/>
              <p:cNvSpPr/>
              <p:nvPr/>
            </p:nvSpPr>
            <p:spPr>
              <a:xfrm>
                <a:off x="0" y="228600"/>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569" name="Rectangle 31"/>
              <p:cNvSpPr/>
              <p:nvPr/>
            </p:nvSpPr>
            <p:spPr>
              <a:xfrm>
                <a:off x="0" y="457200"/>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570" name="Rectangle 32"/>
              <p:cNvSpPr/>
              <p:nvPr/>
            </p:nvSpPr>
            <p:spPr>
              <a:xfrm>
                <a:off x="0" y="685800"/>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571" name="Rectangle 33"/>
              <p:cNvSpPr/>
              <p:nvPr/>
            </p:nvSpPr>
            <p:spPr>
              <a:xfrm>
                <a:off x="0" y="914400"/>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572" name="Rectangle 34"/>
              <p:cNvSpPr/>
              <p:nvPr/>
            </p:nvSpPr>
            <p:spPr>
              <a:xfrm>
                <a:off x="0" y="1143000"/>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573" name="Rectangle 35"/>
              <p:cNvSpPr/>
              <p:nvPr/>
            </p:nvSpPr>
            <p:spPr>
              <a:xfrm>
                <a:off x="0" y="1371600"/>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grpSp>
      </p:grpSp>
      <p:sp>
        <p:nvSpPr>
          <p:cNvPr id="3576" name="Slide Number"/>
          <p:cNvSpPr txBox="1">
            <a:spLocks noGrp="1"/>
          </p:cNvSpPr>
          <p:nvPr>
            <p:ph type="sldNum" sz="quarter" idx="2"/>
          </p:nvPr>
        </p:nvSpPr>
        <p:spPr>
          <a:xfrm>
            <a:off x="4419600" y="6356350"/>
            <a:ext cx="2133600" cy="368300"/>
          </a:xfrm>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837228046"/>
      </p:ext>
    </p:extLst>
  </p:cSld>
  <p:clrMapOvr>
    <a:masterClrMapping/>
  </p:clrMapOvr>
  <p:transition spd="med"/>
</p:sldLayout>
</file>

<file path=ppt/slideLayouts/slideLayout1098.xml><?xml version="1.0" encoding="utf-8"?>
<p:sldLayout xmlns:a="http://schemas.openxmlformats.org/drawingml/2006/main" xmlns:r="http://schemas.openxmlformats.org/officeDocument/2006/relationships" xmlns:p="http://schemas.openxmlformats.org/presentationml/2006/main" type="tx">
  <p:cSld name="26_Content with Caption">
    <p:bg>
      <p:bgPr>
        <a:gradFill flip="none" rotWithShape="1">
          <a:gsLst>
            <a:gs pos="0">
              <a:srgbClr val="072064"/>
            </a:gs>
            <a:gs pos="100000">
              <a:srgbClr val="114FFB"/>
            </a:gs>
          </a:gsLst>
          <a:lin ang="5400000" scaled="0"/>
        </a:gradFill>
        <a:effectLst/>
      </p:bgPr>
    </p:bg>
    <p:spTree>
      <p:nvGrpSpPr>
        <p:cNvPr id="1" name=""/>
        <p:cNvGrpSpPr/>
        <p:nvPr/>
      </p:nvGrpSpPr>
      <p:grpSpPr>
        <a:xfrm>
          <a:off x="0" y="0"/>
          <a:ext cx="0" cy="0"/>
          <a:chOff x="0" y="0"/>
          <a:chExt cx="0" cy="0"/>
        </a:xfrm>
      </p:grpSpPr>
      <p:grpSp>
        <p:nvGrpSpPr>
          <p:cNvPr id="3614" name="Group 4"/>
          <p:cNvGrpSpPr/>
          <p:nvPr/>
        </p:nvGrpSpPr>
        <p:grpSpPr>
          <a:xfrm>
            <a:off x="0" y="0"/>
            <a:ext cx="1085850" cy="6845300"/>
            <a:chOff x="0" y="0"/>
            <a:chExt cx="1085850" cy="6845300"/>
          </a:xfrm>
        </p:grpSpPr>
        <p:sp>
          <p:nvSpPr>
            <p:cNvPr id="3583" name="Rectangle 5"/>
            <p:cNvSpPr/>
            <p:nvPr/>
          </p:nvSpPr>
          <p:spPr>
            <a:xfrm>
              <a:off x="0" y="0"/>
              <a:ext cx="1085850" cy="6845300"/>
            </a:xfrm>
            <a:prstGeom prst="rect">
              <a:avLst/>
            </a:prstGeom>
            <a:gradFill flip="none" rotWithShape="1">
              <a:gsLst>
                <a:gs pos="0">
                  <a:srgbClr val="114FFB"/>
                </a:gs>
                <a:gs pos="50000">
                  <a:srgbClr val="031032"/>
                </a:gs>
                <a:gs pos="100000">
                  <a:srgbClr val="114FFB"/>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grpSp>
          <p:nvGrpSpPr>
            <p:cNvPr id="3613" name="Group 6"/>
            <p:cNvGrpSpPr/>
            <p:nvPr/>
          </p:nvGrpSpPr>
          <p:grpSpPr>
            <a:xfrm>
              <a:off x="76200" y="161925"/>
              <a:ext cx="152400" cy="6543675"/>
              <a:chOff x="0" y="0"/>
              <a:chExt cx="152400" cy="6543675"/>
            </a:xfrm>
          </p:grpSpPr>
          <p:sp>
            <p:nvSpPr>
              <p:cNvPr id="3584" name="Rectangle 7"/>
              <p:cNvSpPr/>
              <p:nvPr/>
            </p:nvSpPr>
            <p:spPr>
              <a:xfrm>
                <a:off x="0" y="15906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585" name="Rectangle 8"/>
              <p:cNvSpPr/>
              <p:nvPr/>
            </p:nvSpPr>
            <p:spPr>
              <a:xfrm>
                <a:off x="0" y="18192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586" name="Rectangle 9"/>
              <p:cNvSpPr/>
              <p:nvPr/>
            </p:nvSpPr>
            <p:spPr>
              <a:xfrm>
                <a:off x="0" y="20478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587" name="Rectangle 10"/>
              <p:cNvSpPr/>
              <p:nvPr/>
            </p:nvSpPr>
            <p:spPr>
              <a:xfrm>
                <a:off x="0" y="22764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588" name="Rectangle 11"/>
              <p:cNvSpPr/>
              <p:nvPr/>
            </p:nvSpPr>
            <p:spPr>
              <a:xfrm>
                <a:off x="0" y="25050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589" name="Rectangle 12"/>
              <p:cNvSpPr/>
              <p:nvPr/>
            </p:nvSpPr>
            <p:spPr>
              <a:xfrm>
                <a:off x="0" y="27336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590" name="Rectangle 13"/>
              <p:cNvSpPr/>
              <p:nvPr/>
            </p:nvSpPr>
            <p:spPr>
              <a:xfrm>
                <a:off x="0" y="29622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591" name="Rectangle 14"/>
              <p:cNvSpPr/>
              <p:nvPr/>
            </p:nvSpPr>
            <p:spPr>
              <a:xfrm>
                <a:off x="0" y="31908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592" name="Rectangle 15"/>
              <p:cNvSpPr/>
              <p:nvPr/>
            </p:nvSpPr>
            <p:spPr>
              <a:xfrm>
                <a:off x="0" y="34194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593" name="Rectangle 16"/>
              <p:cNvSpPr/>
              <p:nvPr/>
            </p:nvSpPr>
            <p:spPr>
              <a:xfrm>
                <a:off x="0" y="36480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594" name="Rectangle 17"/>
              <p:cNvSpPr/>
              <p:nvPr/>
            </p:nvSpPr>
            <p:spPr>
              <a:xfrm>
                <a:off x="0" y="38766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595" name="Rectangle 18"/>
              <p:cNvSpPr/>
              <p:nvPr/>
            </p:nvSpPr>
            <p:spPr>
              <a:xfrm>
                <a:off x="0" y="41052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596" name="Rectangle 19"/>
              <p:cNvSpPr/>
              <p:nvPr/>
            </p:nvSpPr>
            <p:spPr>
              <a:xfrm>
                <a:off x="0" y="43338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597" name="Rectangle 20"/>
              <p:cNvSpPr/>
              <p:nvPr/>
            </p:nvSpPr>
            <p:spPr>
              <a:xfrm>
                <a:off x="0" y="45624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598" name="Rectangle 21"/>
              <p:cNvSpPr/>
              <p:nvPr/>
            </p:nvSpPr>
            <p:spPr>
              <a:xfrm>
                <a:off x="0" y="47910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599" name="Rectangle 22"/>
              <p:cNvSpPr/>
              <p:nvPr/>
            </p:nvSpPr>
            <p:spPr>
              <a:xfrm>
                <a:off x="0" y="50196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600" name="Rectangle 23"/>
              <p:cNvSpPr/>
              <p:nvPr/>
            </p:nvSpPr>
            <p:spPr>
              <a:xfrm>
                <a:off x="0" y="52482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601" name="Rectangle 24"/>
              <p:cNvSpPr/>
              <p:nvPr/>
            </p:nvSpPr>
            <p:spPr>
              <a:xfrm>
                <a:off x="0" y="54768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602" name="Rectangle 25"/>
              <p:cNvSpPr/>
              <p:nvPr/>
            </p:nvSpPr>
            <p:spPr>
              <a:xfrm>
                <a:off x="0" y="57054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603" name="Rectangle 26"/>
              <p:cNvSpPr/>
              <p:nvPr/>
            </p:nvSpPr>
            <p:spPr>
              <a:xfrm>
                <a:off x="0" y="59340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604" name="Rectangle 27"/>
              <p:cNvSpPr/>
              <p:nvPr/>
            </p:nvSpPr>
            <p:spPr>
              <a:xfrm>
                <a:off x="0" y="61626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605" name="Rectangle 28"/>
              <p:cNvSpPr/>
              <p:nvPr/>
            </p:nvSpPr>
            <p:spPr>
              <a:xfrm>
                <a:off x="0" y="63912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606" name="Rectangle 29"/>
              <p:cNvSpPr/>
              <p:nvPr/>
            </p:nvSpPr>
            <p:spPr>
              <a:xfrm>
                <a:off x="0" y="0"/>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607" name="Rectangle 30"/>
              <p:cNvSpPr/>
              <p:nvPr/>
            </p:nvSpPr>
            <p:spPr>
              <a:xfrm>
                <a:off x="0" y="228600"/>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608" name="Rectangle 31"/>
              <p:cNvSpPr/>
              <p:nvPr/>
            </p:nvSpPr>
            <p:spPr>
              <a:xfrm>
                <a:off x="0" y="457200"/>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609" name="Rectangle 32"/>
              <p:cNvSpPr/>
              <p:nvPr/>
            </p:nvSpPr>
            <p:spPr>
              <a:xfrm>
                <a:off x="0" y="685800"/>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610" name="Rectangle 33"/>
              <p:cNvSpPr/>
              <p:nvPr/>
            </p:nvSpPr>
            <p:spPr>
              <a:xfrm>
                <a:off x="0" y="914400"/>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611" name="Rectangle 34"/>
              <p:cNvSpPr/>
              <p:nvPr/>
            </p:nvSpPr>
            <p:spPr>
              <a:xfrm>
                <a:off x="0" y="1143000"/>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612" name="Rectangle 35"/>
              <p:cNvSpPr/>
              <p:nvPr/>
            </p:nvSpPr>
            <p:spPr>
              <a:xfrm>
                <a:off x="0" y="1371600"/>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grpSp>
      </p:grpSp>
      <p:sp>
        <p:nvSpPr>
          <p:cNvPr id="3615" name="Title Text"/>
          <p:cNvSpPr txBox="1">
            <a:spLocks noGrp="1"/>
          </p:cNvSpPr>
          <p:nvPr>
            <p:ph type="title"/>
          </p:nvPr>
        </p:nvSpPr>
        <p:spPr>
          <a:xfrm>
            <a:off x="457200" y="273050"/>
            <a:ext cx="3008314" cy="1162050"/>
          </a:xfrm>
          <a:prstGeom prst="rect">
            <a:avLst/>
          </a:prstGeom>
          <a:effectLst>
            <a:outerShdw blurRad="63500" dist="38099" dir="2700000" rotWithShape="0">
              <a:srgbClr val="000000">
                <a:alpha val="74998"/>
              </a:srgbClr>
            </a:outerShdw>
          </a:effectLst>
        </p:spPr>
        <p:txBody>
          <a:bodyPr lIns="44450" tIns="44450" rIns="44450" bIns="44450" anchor="b"/>
          <a:lstStyle>
            <a:lvl1pPr algn="l">
              <a:defRPr sz="2000" b="1">
                <a:solidFill>
                  <a:srgbClr val="8CF4EA"/>
                </a:solidFill>
              </a:defRPr>
            </a:lvl1pPr>
          </a:lstStyle>
          <a:p>
            <a:r>
              <a:t>Title Text</a:t>
            </a:r>
          </a:p>
        </p:txBody>
      </p:sp>
      <p:sp>
        <p:nvSpPr>
          <p:cNvPr id="3616" name="Body Level One…"/>
          <p:cNvSpPr txBox="1">
            <a:spLocks noGrp="1"/>
          </p:cNvSpPr>
          <p:nvPr>
            <p:ph type="body" idx="1"/>
          </p:nvPr>
        </p:nvSpPr>
        <p:spPr>
          <a:xfrm>
            <a:off x="3575050" y="273050"/>
            <a:ext cx="5111750" cy="5853113"/>
          </a:xfrm>
          <a:prstGeom prst="rect">
            <a:avLst/>
          </a:prstGeom>
        </p:spPr>
        <p:txBody>
          <a:bodyPr lIns="44450" tIns="44450" rIns="44450" bIns="44450">
            <a:normAutofit/>
          </a:bodyPr>
          <a:lstStyle>
            <a:lvl1pPr>
              <a:buClr>
                <a:srgbClr val="8CF4EA"/>
              </a:buClr>
              <a:buSzPct val="75000"/>
              <a:buFont typeface="Arial"/>
              <a:buChar char=""/>
              <a:defRPr>
                <a:solidFill>
                  <a:schemeClr val="accent3">
                    <a:lumOff val="44000"/>
                  </a:schemeClr>
                </a:solidFill>
                <a:effectLst>
                  <a:outerShdw blurRad="38100" dist="38100" dir="2700000" rotWithShape="0">
                    <a:srgbClr val="000000"/>
                  </a:outerShdw>
                </a:effectLst>
              </a:defRPr>
            </a:lvl1pPr>
            <a:lvl2pPr>
              <a:buClr>
                <a:srgbClr val="8CF4EA"/>
              </a:buClr>
              <a:buSzPct val="75000"/>
              <a:buFont typeface="Arial"/>
              <a:buChar char=""/>
              <a:defRPr>
                <a:solidFill>
                  <a:schemeClr val="accent3">
                    <a:lumOff val="44000"/>
                  </a:schemeClr>
                </a:solidFill>
                <a:effectLst>
                  <a:outerShdw blurRad="38100" dist="38100" dir="2700000" rotWithShape="0">
                    <a:srgbClr val="000000"/>
                  </a:outerShdw>
                </a:effectLst>
              </a:defRPr>
            </a:lvl2pPr>
            <a:lvl3pPr>
              <a:buClr>
                <a:srgbClr val="8CF4EA"/>
              </a:buClr>
              <a:buSzPct val="65000"/>
              <a:buFont typeface="Arial"/>
              <a:buChar char=""/>
              <a:defRPr>
                <a:solidFill>
                  <a:schemeClr val="accent3">
                    <a:lumOff val="44000"/>
                  </a:schemeClr>
                </a:solidFill>
                <a:effectLst>
                  <a:outerShdw blurRad="38100" dist="38100" dir="2700000" rotWithShape="0">
                    <a:srgbClr val="000000"/>
                  </a:outerShdw>
                </a:effectLst>
              </a:defRPr>
            </a:lvl3pPr>
            <a:lvl4pPr>
              <a:buClr>
                <a:srgbClr val="8CF4EA"/>
              </a:buClr>
              <a:buFont typeface="Arial"/>
              <a:buChar char="•"/>
              <a:defRPr>
                <a:solidFill>
                  <a:schemeClr val="accent3">
                    <a:lumOff val="44000"/>
                  </a:schemeClr>
                </a:solidFill>
                <a:effectLst>
                  <a:outerShdw blurRad="38100" dist="38100" dir="2700000" rotWithShape="0">
                    <a:srgbClr val="000000"/>
                  </a:outerShdw>
                </a:effectLst>
              </a:defRPr>
            </a:lvl4pPr>
            <a:lvl5pPr>
              <a:buClr>
                <a:srgbClr val="8CF4EA"/>
              </a:buClr>
              <a:buFont typeface="Arial"/>
              <a:buChar char="–"/>
              <a:defRPr>
                <a:solidFill>
                  <a:schemeClr val="accent3">
                    <a:lumOff val="44000"/>
                  </a:schemeClr>
                </a:solidFill>
                <a:effectLst>
                  <a:outerShdw blurRad="38100" dist="38100" dir="2700000" rotWithShape="0">
                    <a:srgbClr val="000000"/>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3617" name="Text Placeholder 3"/>
          <p:cNvSpPr>
            <a:spLocks noGrp="1"/>
          </p:cNvSpPr>
          <p:nvPr>
            <p:ph type="body" sz="half" idx="21"/>
          </p:nvPr>
        </p:nvSpPr>
        <p:spPr>
          <a:xfrm>
            <a:off x="457199" y="1435100"/>
            <a:ext cx="3008315" cy="4691063"/>
          </a:xfrm>
          <a:prstGeom prst="rect">
            <a:avLst/>
          </a:prstGeom>
        </p:spPr>
        <p:txBody>
          <a:bodyPr lIns="44450" tIns="44450" rIns="44450" bIns="44450">
            <a:normAutofit/>
          </a:bodyPr>
          <a:lstStyle/>
          <a:p>
            <a:pPr marL="0" indent="0">
              <a:spcBef>
                <a:spcPts val="300"/>
              </a:spcBef>
              <a:buSzTx/>
              <a:buNone/>
              <a:defRPr sz="1400">
                <a:solidFill>
                  <a:schemeClr val="accent3">
                    <a:lumOff val="44000"/>
                  </a:schemeClr>
                </a:solidFill>
                <a:effectLst>
                  <a:outerShdw blurRad="38100" dist="38100" dir="2700000" rotWithShape="0">
                    <a:srgbClr val="000000"/>
                  </a:outerShdw>
                </a:effectLst>
              </a:defRPr>
            </a:pPr>
            <a:endParaRPr/>
          </a:p>
        </p:txBody>
      </p:sp>
      <p:sp>
        <p:nvSpPr>
          <p:cNvPr id="3618" name="Slide Number"/>
          <p:cNvSpPr txBox="1">
            <a:spLocks noGrp="1"/>
          </p:cNvSpPr>
          <p:nvPr>
            <p:ph type="sldNum" sz="quarter" idx="2"/>
          </p:nvPr>
        </p:nvSpPr>
        <p:spPr>
          <a:xfrm>
            <a:off x="4419600" y="6356350"/>
            <a:ext cx="2133600" cy="368300"/>
          </a:xfrm>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486615539"/>
      </p:ext>
    </p:extLst>
  </p:cSld>
  <p:clrMapOvr>
    <a:masterClrMapping/>
  </p:clrMapOvr>
  <p:transition spd="med"/>
</p:sldLayout>
</file>

<file path=ppt/slideLayouts/slideLayout1099.xml><?xml version="1.0" encoding="utf-8"?>
<p:sldLayout xmlns:a="http://schemas.openxmlformats.org/drawingml/2006/main" xmlns:r="http://schemas.openxmlformats.org/officeDocument/2006/relationships" xmlns:p="http://schemas.openxmlformats.org/presentationml/2006/main" type="tx">
  <p:cSld name="26_Picture with Caption">
    <p:bg>
      <p:bgPr>
        <a:gradFill flip="none" rotWithShape="1">
          <a:gsLst>
            <a:gs pos="0">
              <a:srgbClr val="072064"/>
            </a:gs>
            <a:gs pos="100000">
              <a:srgbClr val="114FFB"/>
            </a:gs>
          </a:gsLst>
          <a:lin ang="5400000" scaled="0"/>
        </a:gradFill>
        <a:effectLst/>
      </p:bgPr>
    </p:bg>
    <p:spTree>
      <p:nvGrpSpPr>
        <p:cNvPr id="1" name=""/>
        <p:cNvGrpSpPr/>
        <p:nvPr/>
      </p:nvGrpSpPr>
      <p:grpSpPr>
        <a:xfrm>
          <a:off x="0" y="0"/>
          <a:ext cx="0" cy="0"/>
          <a:chOff x="0" y="0"/>
          <a:chExt cx="0" cy="0"/>
        </a:xfrm>
      </p:grpSpPr>
      <p:grpSp>
        <p:nvGrpSpPr>
          <p:cNvPr id="3656" name="Group 4"/>
          <p:cNvGrpSpPr/>
          <p:nvPr/>
        </p:nvGrpSpPr>
        <p:grpSpPr>
          <a:xfrm>
            <a:off x="0" y="0"/>
            <a:ext cx="1085850" cy="6845300"/>
            <a:chOff x="0" y="0"/>
            <a:chExt cx="1085850" cy="6845300"/>
          </a:xfrm>
        </p:grpSpPr>
        <p:sp>
          <p:nvSpPr>
            <p:cNvPr id="3625" name="Rectangle 5"/>
            <p:cNvSpPr/>
            <p:nvPr/>
          </p:nvSpPr>
          <p:spPr>
            <a:xfrm>
              <a:off x="0" y="0"/>
              <a:ext cx="1085850" cy="6845300"/>
            </a:xfrm>
            <a:prstGeom prst="rect">
              <a:avLst/>
            </a:prstGeom>
            <a:gradFill flip="none" rotWithShape="1">
              <a:gsLst>
                <a:gs pos="0">
                  <a:srgbClr val="114FFB"/>
                </a:gs>
                <a:gs pos="50000">
                  <a:srgbClr val="031032"/>
                </a:gs>
                <a:gs pos="100000">
                  <a:srgbClr val="114FFB"/>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grpSp>
          <p:nvGrpSpPr>
            <p:cNvPr id="3655" name="Group 6"/>
            <p:cNvGrpSpPr/>
            <p:nvPr/>
          </p:nvGrpSpPr>
          <p:grpSpPr>
            <a:xfrm>
              <a:off x="76200" y="161925"/>
              <a:ext cx="152400" cy="6543675"/>
              <a:chOff x="0" y="0"/>
              <a:chExt cx="152400" cy="6543675"/>
            </a:xfrm>
          </p:grpSpPr>
          <p:sp>
            <p:nvSpPr>
              <p:cNvPr id="3626" name="Rectangle 7"/>
              <p:cNvSpPr/>
              <p:nvPr/>
            </p:nvSpPr>
            <p:spPr>
              <a:xfrm>
                <a:off x="0" y="15906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627" name="Rectangle 8"/>
              <p:cNvSpPr/>
              <p:nvPr/>
            </p:nvSpPr>
            <p:spPr>
              <a:xfrm>
                <a:off x="0" y="18192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628" name="Rectangle 9"/>
              <p:cNvSpPr/>
              <p:nvPr/>
            </p:nvSpPr>
            <p:spPr>
              <a:xfrm>
                <a:off x="0" y="20478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629" name="Rectangle 10"/>
              <p:cNvSpPr/>
              <p:nvPr/>
            </p:nvSpPr>
            <p:spPr>
              <a:xfrm>
                <a:off x="0" y="22764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630" name="Rectangle 11"/>
              <p:cNvSpPr/>
              <p:nvPr/>
            </p:nvSpPr>
            <p:spPr>
              <a:xfrm>
                <a:off x="0" y="25050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631" name="Rectangle 12"/>
              <p:cNvSpPr/>
              <p:nvPr/>
            </p:nvSpPr>
            <p:spPr>
              <a:xfrm>
                <a:off x="0" y="27336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632" name="Rectangle 13"/>
              <p:cNvSpPr/>
              <p:nvPr/>
            </p:nvSpPr>
            <p:spPr>
              <a:xfrm>
                <a:off x="0" y="29622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633" name="Rectangle 14"/>
              <p:cNvSpPr/>
              <p:nvPr/>
            </p:nvSpPr>
            <p:spPr>
              <a:xfrm>
                <a:off x="0" y="31908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634" name="Rectangle 15"/>
              <p:cNvSpPr/>
              <p:nvPr/>
            </p:nvSpPr>
            <p:spPr>
              <a:xfrm>
                <a:off x="0" y="34194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635" name="Rectangle 16"/>
              <p:cNvSpPr/>
              <p:nvPr/>
            </p:nvSpPr>
            <p:spPr>
              <a:xfrm>
                <a:off x="0" y="36480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636" name="Rectangle 17"/>
              <p:cNvSpPr/>
              <p:nvPr/>
            </p:nvSpPr>
            <p:spPr>
              <a:xfrm>
                <a:off x="0" y="38766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637" name="Rectangle 18"/>
              <p:cNvSpPr/>
              <p:nvPr/>
            </p:nvSpPr>
            <p:spPr>
              <a:xfrm>
                <a:off x="0" y="41052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638" name="Rectangle 19"/>
              <p:cNvSpPr/>
              <p:nvPr/>
            </p:nvSpPr>
            <p:spPr>
              <a:xfrm>
                <a:off x="0" y="43338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639" name="Rectangle 20"/>
              <p:cNvSpPr/>
              <p:nvPr/>
            </p:nvSpPr>
            <p:spPr>
              <a:xfrm>
                <a:off x="0" y="45624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640" name="Rectangle 21"/>
              <p:cNvSpPr/>
              <p:nvPr/>
            </p:nvSpPr>
            <p:spPr>
              <a:xfrm>
                <a:off x="0" y="47910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641" name="Rectangle 22"/>
              <p:cNvSpPr/>
              <p:nvPr/>
            </p:nvSpPr>
            <p:spPr>
              <a:xfrm>
                <a:off x="0" y="50196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642" name="Rectangle 23"/>
              <p:cNvSpPr/>
              <p:nvPr/>
            </p:nvSpPr>
            <p:spPr>
              <a:xfrm>
                <a:off x="0" y="52482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643" name="Rectangle 24"/>
              <p:cNvSpPr/>
              <p:nvPr/>
            </p:nvSpPr>
            <p:spPr>
              <a:xfrm>
                <a:off x="0" y="54768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644" name="Rectangle 25"/>
              <p:cNvSpPr/>
              <p:nvPr/>
            </p:nvSpPr>
            <p:spPr>
              <a:xfrm>
                <a:off x="0" y="57054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645" name="Rectangle 26"/>
              <p:cNvSpPr/>
              <p:nvPr/>
            </p:nvSpPr>
            <p:spPr>
              <a:xfrm>
                <a:off x="0" y="59340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646" name="Rectangle 27"/>
              <p:cNvSpPr/>
              <p:nvPr/>
            </p:nvSpPr>
            <p:spPr>
              <a:xfrm>
                <a:off x="0" y="61626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647" name="Rectangle 28"/>
              <p:cNvSpPr/>
              <p:nvPr/>
            </p:nvSpPr>
            <p:spPr>
              <a:xfrm>
                <a:off x="0" y="63912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648" name="Rectangle 29"/>
              <p:cNvSpPr/>
              <p:nvPr/>
            </p:nvSpPr>
            <p:spPr>
              <a:xfrm>
                <a:off x="0" y="0"/>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649" name="Rectangle 30"/>
              <p:cNvSpPr/>
              <p:nvPr/>
            </p:nvSpPr>
            <p:spPr>
              <a:xfrm>
                <a:off x="0" y="228600"/>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650" name="Rectangle 31"/>
              <p:cNvSpPr/>
              <p:nvPr/>
            </p:nvSpPr>
            <p:spPr>
              <a:xfrm>
                <a:off x="0" y="457200"/>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651" name="Rectangle 32"/>
              <p:cNvSpPr/>
              <p:nvPr/>
            </p:nvSpPr>
            <p:spPr>
              <a:xfrm>
                <a:off x="0" y="685800"/>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652" name="Rectangle 33"/>
              <p:cNvSpPr/>
              <p:nvPr/>
            </p:nvSpPr>
            <p:spPr>
              <a:xfrm>
                <a:off x="0" y="914400"/>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653" name="Rectangle 34"/>
              <p:cNvSpPr/>
              <p:nvPr/>
            </p:nvSpPr>
            <p:spPr>
              <a:xfrm>
                <a:off x="0" y="1143000"/>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654" name="Rectangle 35"/>
              <p:cNvSpPr/>
              <p:nvPr/>
            </p:nvSpPr>
            <p:spPr>
              <a:xfrm>
                <a:off x="0" y="1371600"/>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grpSp>
      </p:grpSp>
      <p:sp>
        <p:nvSpPr>
          <p:cNvPr id="3657" name="Title Text"/>
          <p:cNvSpPr txBox="1">
            <a:spLocks noGrp="1"/>
          </p:cNvSpPr>
          <p:nvPr>
            <p:ph type="title"/>
          </p:nvPr>
        </p:nvSpPr>
        <p:spPr>
          <a:xfrm>
            <a:off x="1792288" y="4800600"/>
            <a:ext cx="5486401" cy="566738"/>
          </a:xfrm>
          <a:prstGeom prst="rect">
            <a:avLst/>
          </a:prstGeom>
          <a:effectLst>
            <a:outerShdw blurRad="63500" dist="38099" dir="2700000" rotWithShape="0">
              <a:srgbClr val="000000">
                <a:alpha val="74998"/>
              </a:srgbClr>
            </a:outerShdw>
          </a:effectLst>
        </p:spPr>
        <p:txBody>
          <a:bodyPr lIns="44450" tIns="44450" rIns="44450" bIns="44450" anchor="b"/>
          <a:lstStyle>
            <a:lvl1pPr algn="l">
              <a:defRPr sz="2000" b="1">
                <a:solidFill>
                  <a:srgbClr val="8CF4EA"/>
                </a:solidFill>
              </a:defRPr>
            </a:lvl1pPr>
          </a:lstStyle>
          <a:p>
            <a:r>
              <a:t>Title Text</a:t>
            </a:r>
          </a:p>
        </p:txBody>
      </p:sp>
      <p:sp>
        <p:nvSpPr>
          <p:cNvPr id="3658"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3659" name="Body Level One…"/>
          <p:cNvSpPr txBox="1">
            <a:spLocks noGrp="1"/>
          </p:cNvSpPr>
          <p:nvPr>
            <p:ph type="body" sz="quarter" idx="1"/>
          </p:nvPr>
        </p:nvSpPr>
        <p:spPr>
          <a:xfrm>
            <a:off x="1792288" y="5367337"/>
            <a:ext cx="5486401" cy="804863"/>
          </a:xfrm>
          <a:prstGeom prst="rect">
            <a:avLst/>
          </a:prstGeom>
        </p:spPr>
        <p:txBody>
          <a:bodyPr lIns="44450" tIns="44450" rIns="44450" bIns="44450">
            <a:normAutofit/>
          </a:bodyPr>
          <a:lstStyle>
            <a:lvl1pPr marL="0" indent="0">
              <a:spcBef>
                <a:spcPts val="300"/>
              </a:spcBef>
              <a:buSzTx/>
              <a:buNone/>
              <a:defRPr sz="1400">
                <a:solidFill>
                  <a:schemeClr val="accent3">
                    <a:lumOff val="44000"/>
                  </a:schemeClr>
                </a:solidFill>
                <a:effectLst>
                  <a:outerShdw blurRad="38100" dist="38100" dir="2700000" rotWithShape="0">
                    <a:srgbClr val="000000"/>
                  </a:outerShdw>
                </a:effectLst>
              </a:defRPr>
            </a:lvl1pPr>
            <a:lvl2pPr marL="0" indent="457200">
              <a:spcBef>
                <a:spcPts val="300"/>
              </a:spcBef>
              <a:buSzTx/>
              <a:buNone/>
              <a:defRPr sz="1400">
                <a:solidFill>
                  <a:schemeClr val="accent3">
                    <a:lumOff val="44000"/>
                  </a:schemeClr>
                </a:solidFill>
                <a:effectLst>
                  <a:outerShdw blurRad="38100" dist="38100" dir="2700000" rotWithShape="0">
                    <a:srgbClr val="000000"/>
                  </a:outerShdw>
                </a:effectLst>
              </a:defRPr>
            </a:lvl2pPr>
            <a:lvl3pPr marL="0" indent="914400">
              <a:spcBef>
                <a:spcPts val="300"/>
              </a:spcBef>
              <a:buSzTx/>
              <a:buNone/>
              <a:defRPr sz="1400">
                <a:solidFill>
                  <a:schemeClr val="accent3">
                    <a:lumOff val="44000"/>
                  </a:schemeClr>
                </a:solidFill>
                <a:effectLst>
                  <a:outerShdw blurRad="38100" dist="38100" dir="2700000" rotWithShape="0">
                    <a:srgbClr val="000000"/>
                  </a:outerShdw>
                </a:effectLst>
              </a:defRPr>
            </a:lvl3pPr>
            <a:lvl4pPr marL="0" indent="1371600">
              <a:spcBef>
                <a:spcPts val="300"/>
              </a:spcBef>
              <a:buSzTx/>
              <a:buNone/>
              <a:defRPr sz="1400">
                <a:solidFill>
                  <a:schemeClr val="accent3">
                    <a:lumOff val="44000"/>
                  </a:schemeClr>
                </a:solidFill>
                <a:effectLst>
                  <a:outerShdw blurRad="38100" dist="38100" dir="2700000" rotWithShape="0">
                    <a:srgbClr val="000000"/>
                  </a:outerShdw>
                </a:effectLst>
              </a:defRPr>
            </a:lvl4pPr>
            <a:lvl5pPr marL="0" indent="1828800">
              <a:spcBef>
                <a:spcPts val="300"/>
              </a:spcBef>
              <a:buSzTx/>
              <a:buNone/>
              <a:defRPr sz="1400">
                <a:solidFill>
                  <a:schemeClr val="accent3">
                    <a:lumOff val="44000"/>
                  </a:schemeClr>
                </a:solidFill>
                <a:effectLst>
                  <a:outerShdw blurRad="38100" dist="38100" dir="2700000" rotWithShape="0">
                    <a:srgbClr val="000000"/>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3660" name="Slide Number"/>
          <p:cNvSpPr txBox="1">
            <a:spLocks noGrp="1"/>
          </p:cNvSpPr>
          <p:nvPr>
            <p:ph type="sldNum" sz="quarter" idx="2"/>
          </p:nvPr>
        </p:nvSpPr>
        <p:spPr>
          <a:xfrm>
            <a:off x="4419600" y="6356350"/>
            <a:ext cx="2133600" cy="368300"/>
          </a:xfrm>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269485709"/>
      </p:ext>
    </p:extLst>
  </p:cSld>
  <p:clrMapOvr>
    <a:masterClrMapping/>
  </p:clrMapOvr>
  <p:transition spd="med"/>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7D05C500-2FF2-7C42-9F0B-DFEC83D119C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776332593"/>
      </p:ext>
    </p:extLst>
  </p:cSld>
  <p:clrMapOvr>
    <a:masterClrMapping/>
  </p:clrMapOvr>
</p:sldLayout>
</file>

<file path=ppt/slideLayouts/slideLayout11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FFFF66"/>
              </a:solidFill>
              <a:ea typeface="ＭＳ Ｐゴシック"/>
              <a:cs typeface="ＭＳ Ｐゴシック"/>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FFFF66"/>
              </a:solidFill>
              <a:ea typeface="ＭＳ Ｐゴシック"/>
              <a:cs typeface="ＭＳ Ｐゴシック"/>
            </a:endParaRPr>
          </a:p>
        </p:txBody>
      </p:sp>
      <p:sp>
        <p:nvSpPr>
          <p:cNvPr id="6" name="Rectangle 6"/>
          <p:cNvSpPr>
            <a:spLocks noGrp="1" noChangeArrowheads="1"/>
          </p:cNvSpPr>
          <p:nvPr>
            <p:ph type="sldNum" sz="quarter" idx="12"/>
          </p:nvPr>
        </p:nvSpPr>
        <p:spPr>
          <a:ln/>
        </p:spPr>
        <p:txBody>
          <a:bodyPr/>
          <a:lstStyle>
            <a:lvl1pPr>
              <a:defRPr/>
            </a:lvl1pPr>
          </a:lstStyle>
          <a:p>
            <a:pPr>
              <a:defRPr/>
            </a:pPr>
            <a:fld id="{886B0CE5-2F6C-FC43-A759-F9C88984CC25}" type="slidenum">
              <a:rPr lang="en-US">
                <a:solidFill>
                  <a:srgbClr val="FFFF66"/>
                </a:solidFill>
              </a:rPr>
              <a:pPr>
                <a:defRPr/>
              </a:pPr>
              <a:t>‹#›</a:t>
            </a:fld>
            <a:endParaRPr lang="en-US">
              <a:solidFill>
                <a:srgbClr val="FFFF66"/>
              </a:solidFill>
            </a:endParaRPr>
          </a:p>
        </p:txBody>
      </p:sp>
    </p:spTree>
    <p:extLst>
      <p:ext uri="{BB962C8B-B14F-4D97-AF65-F5344CB8AC3E}">
        <p14:creationId xmlns:p14="http://schemas.microsoft.com/office/powerpoint/2010/main" val="643384377"/>
      </p:ext>
    </p:extLst>
  </p:cSld>
  <p:clrMapOvr>
    <a:masterClrMapping/>
  </p:clrMapOvr>
</p:sldLayout>
</file>

<file path=ppt/slideLayouts/slideLayout1100.xml><?xml version="1.0" encoding="utf-8"?>
<p:sldLayout xmlns:a="http://schemas.openxmlformats.org/drawingml/2006/main" xmlns:r="http://schemas.openxmlformats.org/officeDocument/2006/relationships" xmlns:p="http://schemas.openxmlformats.org/presentationml/2006/main" type="tx">
  <p:cSld name="34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3667" name="Title Text"/>
          <p:cNvSpPr txBox="1">
            <a:spLocks noGrp="1"/>
          </p:cNvSpPr>
          <p:nvPr>
            <p:ph type="title"/>
          </p:nvPr>
        </p:nvSpPr>
        <p:spPr>
          <a:xfrm>
            <a:off x="685800" y="2130425"/>
            <a:ext cx="7772400" cy="1470025"/>
          </a:xfrm>
          <a:prstGeom prst="rect">
            <a:avLst/>
          </a:prstGeom>
        </p:spPr>
        <p:txBody>
          <a:bodyPr/>
          <a:lstStyle/>
          <a:p>
            <a:r>
              <a:t>Title Text</a:t>
            </a:r>
          </a:p>
        </p:txBody>
      </p:sp>
      <p:sp>
        <p:nvSpPr>
          <p:cNvPr id="3668"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lvl1pPr>
            <a:lvl2pPr marL="0" indent="457200" algn="ctr">
              <a:buSzTx/>
              <a:buNone/>
            </a:lvl2pPr>
            <a:lvl3pPr marL="0" indent="914400" algn="ctr">
              <a:buSzTx/>
              <a:buNone/>
            </a:lvl3pPr>
            <a:lvl4pPr marL="0" indent="1371600" algn="ctr">
              <a:buSzTx/>
              <a:buNone/>
            </a:lvl4pPr>
            <a:lvl5pPr marL="0" indent="1828800" algn="ctr">
              <a:buSzTx/>
              <a:buNone/>
            </a:lvl5pPr>
          </a:lstStyle>
          <a:p>
            <a:r>
              <a:t>Body Level One</a:t>
            </a:r>
          </a:p>
          <a:p>
            <a:pPr lvl="1"/>
            <a:r>
              <a:t>Body Level Two</a:t>
            </a:r>
          </a:p>
          <a:p>
            <a:pPr lvl="2"/>
            <a:r>
              <a:t>Body Level Three</a:t>
            </a:r>
          </a:p>
          <a:p>
            <a:pPr lvl="3"/>
            <a:r>
              <a:t>Body Level Four</a:t>
            </a:r>
          </a:p>
          <a:p>
            <a:pPr lvl="4"/>
            <a:r>
              <a:t>Body Level Five</a:t>
            </a:r>
          </a:p>
        </p:txBody>
      </p:sp>
      <p:sp>
        <p:nvSpPr>
          <p:cNvPr id="3669"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661175995"/>
      </p:ext>
    </p:extLst>
  </p:cSld>
  <p:clrMapOvr>
    <a:masterClrMapping/>
  </p:clrMapOvr>
  <p:transition spd="med"/>
</p:sldLayout>
</file>

<file path=ppt/slideLayouts/slideLayout1101.xml><?xml version="1.0" encoding="utf-8"?>
<p:sldLayout xmlns:a="http://schemas.openxmlformats.org/drawingml/2006/main" xmlns:r="http://schemas.openxmlformats.org/officeDocument/2006/relationships" xmlns:p="http://schemas.openxmlformats.org/presentationml/2006/main" type="tx">
  <p:cSld name="31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3676" name="Title Text"/>
          <p:cNvSpPr txBox="1">
            <a:spLocks noGrp="1"/>
          </p:cNvSpPr>
          <p:nvPr>
            <p:ph type="title"/>
          </p:nvPr>
        </p:nvSpPr>
        <p:spPr>
          <a:prstGeom prst="rect">
            <a:avLst/>
          </a:prstGeom>
        </p:spPr>
        <p:txBody>
          <a:bodyPr/>
          <a:lstStyle/>
          <a:p>
            <a:r>
              <a:t>Title Text</a:t>
            </a:r>
          </a:p>
        </p:txBody>
      </p:sp>
      <p:sp>
        <p:nvSpPr>
          <p:cNvPr id="3677" name="Body Level One…"/>
          <p:cNvSpPr txBox="1">
            <a:spLocks noGrp="1"/>
          </p:cNvSpPr>
          <p:nvPr>
            <p:ph type="body" idx="1"/>
          </p:nvPr>
        </p:nvSpPr>
        <p:spPr>
          <a:xfrm>
            <a:off x="685800" y="1981200"/>
            <a:ext cx="7772400" cy="4114800"/>
          </a:xfrm>
          <a:prstGeom prst="rect">
            <a:avLst/>
          </a:prstGeom>
        </p:spPr>
        <p:txBody>
          <a:bodyPr>
            <a:normAutofit/>
          </a:bodyPr>
          <a:lstStyle/>
          <a:p>
            <a:r>
              <a:t>Body Level One</a:t>
            </a:r>
          </a:p>
          <a:p>
            <a:pPr lvl="1"/>
            <a:r>
              <a:t>Body Level Two</a:t>
            </a:r>
          </a:p>
          <a:p>
            <a:pPr lvl="2"/>
            <a:r>
              <a:t>Body Level Three</a:t>
            </a:r>
          </a:p>
          <a:p>
            <a:pPr lvl="3"/>
            <a:r>
              <a:t>Body Level Four</a:t>
            </a:r>
          </a:p>
          <a:p>
            <a:pPr lvl="4"/>
            <a:r>
              <a:t>Body Level Five</a:t>
            </a:r>
          </a:p>
        </p:txBody>
      </p:sp>
      <p:sp>
        <p:nvSpPr>
          <p:cNvPr id="3678"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230391416"/>
      </p:ext>
    </p:extLst>
  </p:cSld>
  <p:clrMapOvr>
    <a:masterClrMapping/>
  </p:clrMapOvr>
  <p:transition spd="med"/>
</p:sldLayout>
</file>

<file path=ppt/slideLayouts/slideLayout1102.xml><?xml version="1.0" encoding="utf-8"?>
<p:sldLayout xmlns:a="http://schemas.openxmlformats.org/drawingml/2006/main" xmlns:r="http://schemas.openxmlformats.org/officeDocument/2006/relationships" xmlns:p="http://schemas.openxmlformats.org/presentationml/2006/main" type="tx">
  <p:cSld name="27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3685" name="Title Text"/>
          <p:cNvSpPr txBox="1">
            <a:spLocks noGrp="1"/>
          </p:cNvSpPr>
          <p:nvPr>
            <p:ph type="title"/>
          </p:nvPr>
        </p:nvSpPr>
        <p:spPr>
          <a:xfrm>
            <a:off x="722312" y="4406900"/>
            <a:ext cx="7772401" cy="1362075"/>
          </a:xfrm>
          <a:prstGeom prst="rect">
            <a:avLst/>
          </a:prstGeom>
        </p:spPr>
        <p:txBody>
          <a:bodyPr anchor="t"/>
          <a:lstStyle>
            <a:lvl1pPr algn="l">
              <a:defRPr sz="4000" b="1" cap="all"/>
            </a:lvl1pPr>
          </a:lstStyle>
          <a:p>
            <a:r>
              <a:t>Title Text</a:t>
            </a:r>
          </a:p>
        </p:txBody>
      </p:sp>
      <p:sp>
        <p:nvSpPr>
          <p:cNvPr id="3686"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vl1pPr>
            <a:lvl2pPr marL="0" indent="457200">
              <a:spcBef>
                <a:spcPts val="400"/>
              </a:spcBef>
              <a:buSzTx/>
              <a:buNone/>
              <a:defRPr sz="2000"/>
            </a:lvl2pPr>
            <a:lvl3pPr marL="0" indent="914400">
              <a:spcBef>
                <a:spcPts val="400"/>
              </a:spcBef>
              <a:buSzTx/>
              <a:buNone/>
              <a:defRPr sz="2000"/>
            </a:lvl3pPr>
            <a:lvl4pPr marL="0" indent="1371600">
              <a:spcBef>
                <a:spcPts val="400"/>
              </a:spcBef>
              <a:buSzTx/>
              <a:buNone/>
              <a:defRPr sz="2000"/>
            </a:lvl4pPr>
            <a:lvl5pPr marL="0" indent="1828800">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3687"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502916634"/>
      </p:ext>
    </p:extLst>
  </p:cSld>
  <p:clrMapOvr>
    <a:masterClrMapping/>
  </p:clrMapOvr>
  <p:transition spd="med"/>
</p:sldLayout>
</file>

<file path=ppt/slideLayouts/slideLayout1103.xml><?xml version="1.0" encoding="utf-8"?>
<p:sldLayout xmlns:a="http://schemas.openxmlformats.org/drawingml/2006/main" xmlns:r="http://schemas.openxmlformats.org/officeDocument/2006/relationships" xmlns:p="http://schemas.openxmlformats.org/presentationml/2006/main" type="tx">
  <p:cSld name="27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3694" name="Title Text"/>
          <p:cNvSpPr txBox="1">
            <a:spLocks noGrp="1"/>
          </p:cNvSpPr>
          <p:nvPr>
            <p:ph type="title"/>
          </p:nvPr>
        </p:nvSpPr>
        <p:spPr>
          <a:prstGeom prst="rect">
            <a:avLst/>
          </a:prstGeom>
        </p:spPr>
        <p:txBody>
          <a:bodyPr/>
          <a:lstStyle/>
          <a:p>
            <a:r>
              <a:t>Title Text</a:t>
            </a:r>
          </a:p>
        </p:txBody>
      </p:sp>
      <p:sp>
        <p:nvSpPr>
          <p:cNvPr id="3695"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defRPr sz="2800"/>
            </a:lvl1pPr>
            <a:lvl2pPr marL="790575" indent="-333375">
              <a:spcBef>
                <a:spcPts val="600"/>
              </a:spcBef>
              <a:defRPr sz="2800"/>
            </a:lvl2pPr>
            <a:lvl3pPr marL="1234439" indent="-320039">
              <a:spcBef>
                <a:spcPts val="600"/>
              </a:spcBef>
              <a:defRPr sz="2800"/>
            </a:lvl3pPr>
            <a:lvl4pPr marL="1727200" indent="-355600">
              <a:spcBef>
                <a:spcPts val="600"/>
              </a:spcBef>
              <a:defRPr sz="2800"/>
            </a:lvl4pPr>
            <a:lvl5pPr marL="2184400" indent="-355600">
              <a:spcBef>
                <a:spcPts val="600"/>
              </a:spcBef>
              <a:defRPr sz="2800"/>
            </a:lvl5pPr>
          </a:lstStyle>
          <a:p>
            <a:r>
              <a:t>Body Level One</a:t>
            </a:r>
          </a:p>
          <a:p>
            <a:pPr lvl="1"/>
            <a:r>
              <a:t>Body Level Two</a:t>
            </a:r>
          </a:p>
          <a:p>
            <a:pPr lvl="2"/>
            <a:r>
              <a:t>Body Level Three</a:t>
            </a:r>
          </a:p>
          <a:p>
            <a:pPr lvl="3"/>
            <a:r>
              <a:t>Body Level Four</a:t>
            </a:r>
          </a:p>
          <a:p>
            <a:pPr lvl="4"/>
            <a:r>
              <a:t>Body Level Five</a:t>
            </a:r>
          </a:p>
        </p:txBody>
      </p:sp>
      <p:sp>
        <p:nvSpPr>
          <p:cNvPr id="3696"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821812526"/>
      </p:ext>
    </p:extLst>
  </p:cSld>
  <p:clrMapOvr>
    <a:masterClrMapping/>
  </p:clrMapOvr>
  <p:transition spd="med"/>
</p:sldLayout>
</file>

<file path=ppt/slideLayouts/slideLayout1104.xml><?xml version="1.0" encoding="utf-8"?>
<p:sldLayout xmlns:a="http://schemas.openxmlformats.org/drawingml/2006/main" xmlns:r="http://schemas.openxmlformats.org/officeDocument/2006/relationships" xmlns:p="http://schemas.openxmlformats.org/presentationml/2006/main" type="tx">
  <p:cSld name="27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3703" name="Title Text"/>
          <p:cNvSpPr txBox="1">
            <a:spLocks noGrp="1"/>
          </p:cNvSpPr>
          <p:nvPr>
            <p:ph type="title"/>
          </p:nvPr>
        </p:nvSpPr>
        <p:spPr>
          <a:xfrm>
            <a:off x="457200" y="274638"/>
            <a:ext cx="8229600" cy="1143001"/>
          </a:xfrm>
          <a:prstGeom prst="rect">
            <a:avLst/>
          </a:prstGeom>
        </p:spPr>
        <p:txBody>
          <a:bodyPr/>
          <a:lstStyle/>
          <a:p>
            <a:r>
              <a:t>Title Text</a:t>
            </a:r>
          </a:p>
        </p:txBody>
      </p:sp>
      <p:sp>
        <p:nvSpPr>
          <p:cNvPr id="3704"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vl1pPr>
            <a:lvl2pPr marL="0" indent="457200">
              <a:spcBef>
                <a:spcPts val="500"/>
              </a:spcBef>
              <a:buSzTx/>
              <a:buNone/>
              <a:defRPr sz="2400" b="1"/>
            </a:lvl2pPr>
            <a:lvl3pPr marL="0" indent="914400">
              <a:spcBef>
                <a:spcPts val="500"/>
              </a:spcBef>
              <a:buSzTx/>
              <a:buNone/>
              <a:defRPr sz="2400" b="1"/>
            </a:lvl3pPr>
            <a:lvl4pPr marL="0" indent="1371600">
              <a:spcBef>
                <a:spcPts val="500"/>
              </a:spcBef>
              <a:buSzTx/>
              <a:buNone/>
              <a:defRPr sz="2400" b="1"/>
            </a:lvl4pPr>
            <a:lvl5pPr marL="0" indent="1828800">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3705"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pPr>
            <a:endParaRPr/>
          </a:p>
        </p:txBody>
      </p:sp>
      <p:sp>
        <p:nvSpPr>
          <p:cNvPr id="3706"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64641625"/>
      </p:ext>
    </p:extLst>
  </p:cSld>
  <p:clrMapOvr>
    <a:masterClrMapping/>
  </p:clrMapOvr>
  <p:transition spd="med"/>
</p:sldLayout>
</file>

<file path=ppt/slideLayouts/slideLayout1105.xml><?xml version="1.0" encoding="utf-8"?>
<p:sldLayout xmlns:a="http://schemas.openxmlformats.org/drawingml/2006/main" xmlns:r="http://schemas.openxmlformats.org/officeDocument/2006/relationships" xmlns:p="http://schemas.openxmlformats.org/presentationml/2006/main" type="tx">
  <p:cSld name="27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3713" name="Title Text"/>
          <p:cNvSpPr txBox="1">
            <a:spLocks noGrp="1"/>
          </p:cNvSpPr>
          <p:nvPr>
            <p:ph type="title"/>
          </p:nvPr>
        </p:nvSpPr>
        <p:spPr>
          <a:prstGeom prst="rect">
            <a:avLst/>
          </a:prstGeom>
        </p:spPr>
        <p:txBody>
          <a:bodyPr/>
          <a:lstStyle/>
          <a:p>
            <a:r>
              <a:t>Title Text</a:t>
            </a:r>
          </a:p>
        </p:txBody>
      </p:sp>
      <p:sp>
        <p:nvSpPr>
          <p:cNvPr id="3714"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131891296"/>
      </p:ext>
    </p:extLst>
  </p:cSld>
  <p:clrMapOvr>
    <a:masterClrMapping/>
  </p:clrMapOvr>
  <p:transition spd="med"/>
</p:sldLayout>
</file>

<file path=ppt/slideLayouts/slideLayout1106.xml><?xml version="1.0" encoding="utf-8"?>
<p:sldLayout xmlns:a="http://schemas.openxmlformats.org/drawingml/2006/main" xmlns:r="http://schemas.openxmlformats.org/officeDocument/2006/relationships" xmlns:p="http://schemas.openxmlformats.org/presentationml/2006/main" type="tx">
  <p:cSld name="33_Blank">
    <p:bg>
      <p:bgPr>
        <a:solidFill>
          <a:schemeClr val="accent3">
            <a:lumOff val="44000"/>
          </a:schemeClr>
        </a:solidFill>
        <a:effectLst/>
      </p:bgPr>
    </p:bg>
    <p:spTree>
      <p:nvGrpSpPr>
        <p:cNvPr id="1" name=""/>
        <p:cNvGrpSpPr/>
        <p:nvPr/>
      </p:nvGrpSpPr>
      <p:grpSpPr>
        <a:xfrm>
          <a:off x="0" y="0"/>
          <a:ext cx="0" cy="0"/>
          <a:chOff x="0" y="0"/>
          <a:chExt cx="0" cy="0"/>
        </a:xfrm>
      </p:grpSpPr>
      <p:sp>
        <p:nvSpPr>
          <p:cNvPr id="3721"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445304558"/>
      </p:ext>
    </p:extLst>
  </p:cSld>
  <p:clrMapOvr>
    <a:masterClrMapping/>
  </p:clrMapOvr>
  <p:transition spd="med"/>
</p:sldLayout>
</file>

<file path=ppt/slideLayouts/slideLayout1107.xml><?xml version="1.0" encoding="utf-8"?>
<p:sldLayout xmlns:a="http://schemas.openxmlformats.org/drawingml/2006/main" xmlns:r="http://schemas.openxmlformats.org/officeDocument/2006/relationships" xmlns:p="http://schemas.openxmlformats.org/presentationml/2006/main" type="tx">
  <p:cSld name="27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3728" name="Title Text"/>
          <p:cNvSpPr txBox="1">
            <a:spLocks noGrp="1"/>
          </p:cNvSpPr>
          <p:nvPr>
            <p:ph type="title"/>
          </p:nvPr>
        </p:nvSpPr>
        <p:spPr>
          <a:xfrm>
            <a:off x="457200" y="273050"/>
            <a:ext cx="3008314" cy="1162050"/>
          </a:xfrm>
          <a:prstGeom prst="rect">
            <a:avLst/>
          </a:prstGeom>
        </p:spPr>
        <p:txBody>
          <a:bodyPr anchor="b"/>
          <a:lstStyle>
            <a:lvl1pPr algn="l">
              <a:defRPr sz="2000" b="1"/>
            </a:lvl1pPr>
          </a:lstStyle>
          <a:p>
            <a:r>
              <a:t>Title Text</a:t>
            </a:r>
          </a:p>
        </p:txBody>
      </p:sp>
      <p:sp>
        <p:nvSpPr>
          <p:cNvPr id="3729" name="Body Level One…"/>
          <p:cNvSpPr txBox="1">
            <a:spLocks noGrp="1"/>
          </p:cNvSpPr>
          <p:nvPr>
            <p:ph type="body" idx="1"/>
          </p:nvPr>
        </p:nvSpPr>
        <p:spPr>
          <a:xfrm>
            <a:off x="3575050" y="273050"/>
            <a:ext cx="5111750" cy="5853113"/>
          </a:xfrm>
          <a:prstGeom prst="rect">
            <a:avLst/>
          </a:prstGeom>
        </p:spPr>
        <p:txBody>
          <a:bodyPr>
            <a:normAutofit/>
          </a:bodyPr>
          <a:lstStyle/>
          <a:p>
            <a:r>
              <a:t>Body Level One</a:t>
            </a:r>
          </a:p>
          <a:p>
            <a:pPr lvl="1"/>
            <a:r>
              <a:t>Body Level Two</a:t>
            </a:r>
          </a:p>
          <a:p>
            <a:pPr lvl="2"/>
            <a:r>
              <a:t>Body Level Three</a:t>
            </a:r>
          </a:p>
          <a:p>
            <a:pPr lvl="3"/>
            <a:r>
              <a:t>Body Level Four</a:t>
            </a:r>
          </a:p>
          <a:p>
            <a:pPr lvl="4"/>
            <a:r>
              <a:t>Body Level Five</a:t>
            </a:r>
          </a:p>
        </p:txBody>
      </p:sp>
      <p:sp>
        <p:nvSpPr>
          <p:cNvPr id="3730"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pPr>
            <a:endParaRPr/>
          </a:p>
        </p:txBody>
      </p:sp>
      <p:sp>
        <p:nvSpPr>
          <p:cNvPr id="3731"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398829893"/>
      </p:ext>
    </p:extLst>
  </p:cSld>
  <p:clrMapOvr>
    <a:masterClrMapping/>
  </p:clrMapOvr>
  <p:transition spd="med"/>
</p:sldLayout>
</file>

<file path=ppt/slideLayouts/slideLayout1108.xml><?xml version="1.0" encoding="utf-8"?>
<p:sldLayout xmlns:a="http://schemas.openxmlformats.org/drawingml/2006/main" xmlns:r="http://schemas.openxmlformats.org/officeDocument/2006/relationships" xmlns:p="http://schemas.openxmlformats.org/presentationml/2006/main" type="tx">
  <p:cSld name="27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3738" name="Title Text"/>
          <p:cNvSpPr txBox="1">
            <a:spLocks noGrp="1"/>
          </p:cNvSpPr>
          <p:nvPr>
            <p:ph type="title"/>
          </p:nvPr>
        </p:nvSpPr>
        <p:spPr>
          <a:xfrm>
            <a:off x="1792288" y="4800600"/>
            <a:ext cx="5486401" cy="566738"/>
          </a:xfrm>
          <a:prstGeom prst="rect">
            <a:avLst/>
          </a:prstGeom>
        </p:spPr>
        <p:txBody>
          <a:bodyPr anchor="b"/>
          <a:lstStyle>
            <a:lvl1pPr algn="l">
              <a:defRPr sz="2000" b="1"/>
            </a:lvl1pPr>
          </a:lstStyle>
          <a:p>
            <a:r>
              <a:t>Title Text</a:t>
            </a:r>
          </a:p>
        </p:txBody>
      </p:sp>
      <p:sp>
        <p:nvSpPr>
          <p:cNvPr id="3739"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3740"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vl1pPr>
            <a:lvl2pPr marL="0" indent="457200">
              <a:spcBef>
                <a:spcPts val="300"/>
              </a:spcBef>
              <a:buSzTx/>
              <a:buNone/>
              <a:defRPr sz="1400"/>
            </a:lvl2pPr>
            <a:lvl3pPr marL="0" indent="914400">
              <a:spcBef>
                <a:spcPts val="300"/>
              </a:spcBef>
              <a:buSzTx/>
              <a:buNone/>
              <a:defRPr sz="1400"/>
            </a:lvl3pPr>
            <a:lvl4pPr marL="0" indent="1371600">
              <a:spcBef>
                <a:spcPts val="300"/>
              </a:spcBef>
              <a:buSzTx/>
              <a:buNone/>
              <a:defRPr sz="1400"/>
            </a:lvl4pPr>
            <a:lvl5pPr marL="0" indent="1828800">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3741"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526425471"/>
      </p:ext>
    </p:extLst>
  </p:cSld>
  <p:clrMapOvr>
    <a:masterClrMapping/>
  </p:clrMapOvr>
  <p:transition spd="med"/>
</p:sldLayout>
</file>

<file path=ppt/slideLayouts/slideLayout1109.xml><?xml version="1.0" encoding="utf-8"?>
<p:sldLayout xmlns:a="http://schemas.openxmlformats.org/drawingml/2006/main" xmlns:r="http://schemas.openxmlformats.org/officeDocument/2006/relationships" xmlns:p="http://schemas.openxmlformats.org/presentationml/2006/main" type="tx">
  <p:cSld name="11_Title and 4 Content">
    <p:bg>
      <p:bgPr>
        <a:solidFill>
          <a:schemeClr val="accent3">
            <a:lumOff val="44000"/>
          </a:schemeClr>
        </a:solidFill>
        <a:effectLst/>
      </p:bgPr>
    </p:bg>
    <p:spTree>
      <p:nvGrpSpPr>
        <p:cNvPr id="1" name=""/>
        <p:cNvGrpSpPr/>
        <p:nvPr/>
      </p:nvGrpSpPr>
      <p:grpSpPr>
        <a:xfrm>
          <a:off x="0" y="0"/>
          <a:ext cx="0" cy="0"/>
          <a:chOff x="0" y="0"/>
          <a:chExt cx="0" cy="0"/>
        </a:xfrm>
      </p:grpSpPr>
      <p:sp>
        <p:nvSpPr>
          <p:cNvPr id="3748" name="Title Text"/>
          <p:cNvSpPr txBox="1">
            <a:spLocks noGrp="1"/>
          </p:cNvSpPr>
          <p:nvPr>
            <p:ph type="title"/>
          </p:nvPr>
        </p:nvSpPr>
        <p:spPr>
          <a:prstGeom prst="rect">
            <a:avLst/>
          </a:prstGeom>
        </p:spPr>
        <p:txBody>
          <a:bodyPr/>
          <a:lstStyle/>
          <a:p>
            <a:r>
              <a:t>Title Text</a:t>
            </a:r>
          </a:p>
        </p:txBody>
      </p:sp>
      <p:sp>
        <p:nvSpPr>
          <p:cNvPr id="3749" name="Body Level One…"/>
          <p:cNvSpPr txBox="1">
            <a:spLocks noGrp="1"/>
          </p:cNvSpPr>
          <p:nvPr>
            <p:ph type="body" sz="quarter" idx="1"/>
          </p:nvPr>
        </p:nvSpPr>
        <p:spPr>
          <a:xfrm>
            <a:off x="685800" y="1981200"/>
            <a:ext cx="3810000" cy="1981200"/>
          </a:xfrm>
          <a:prstGeom prst="rect">
            <a:avLst/>
          </a:prstGeom>
        </p:spPr>
        <p:txBody>
          <a:bodyPr>
            <a:normAutofit/>
          </a:bodyPr>
          <a:lstStyle/>
          <a:p>
            <a:r>
              <a:t>Body Level One</a:t>
            </a:r>
          </a:p>
          <a:p>
            <a:pPr lvl="1"/>
            <a:r>
              <a:t>Body Level Two</a:t>
            </a:r>
          </a:p>
          <a:p>
            <a:pPr lvl="2"/>
            <a:r>
              <a:t>Body Level Three</a:t>
            </a:r>
          </a:p>
          <a:p>
            <a:pPr lvl="3"/>
            <a:r>
              <a:t>Body Level Four</a:t>
            </a:r>
          </a:p>
          <a:p>
            <a:pPr lvl="4"/>
            <a:r>
              <a:t>Body Level Five</a:t>
            </a:r>
          </a:p>
        </p:txBody>
      </p:sp>
      <p:sp>
        <p:nvSpPr>
          <p:cNvPr id="3750"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999145270"/>
      </p:ext>
    </p:extLst>
  </p:cSld>
  <p:clrMapOvr>
    <a:masterClrMapping/>
  </p:clrMapOvr>
  <p:transition spd="med"/>
</p:sldLayout>
</file>

<file path=ppt/slideLayouts/slideLayout11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FFFF66"/>
              </a:solidFill>
              <a:ea typeface="ＭＳ Ｐゴシック"/>
              <a:cs typeface="ＭＳ Ｐゴシック"/>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FFFF66"/>
              </a:solidFill>
              <a:ea typeface="ＭＳ Ｐゴシック"/>
              <a:cs typeface="ＭＳ Ｐゴシック"/>
            </a:endParaRPr>
          </a:p>
        </p:txBody>
      </p:sp>
      <p:sp>
        <p:nvSpPr>
          <p:cNvPr id="7" name="Rectangle 6"/>
          <p:cNvSpPr>
            <a:spLocks noGrp="1" noChangeArrowheads="1"/>
          </p:cNvSpPr>
          <p:nvPr>
            <p:ph type="sldNum" sz="quarter" idx="12"/>
          </p:nvPr>
        </p:nvSpPr>
        <p:spPr>
          <a:ln/>
        </p:spPr>
        <p:txBody>
          <a:bodyPr/>
          <a:lstStyle>
            <a:lvl1pPr>
              <a:defRPr/>
            </a:lvl1pPr>
          </a:lstStyle>
          <a:p>
            <a:pPr>
              <a:defRPr/>
            </a:pPr>
            <a:fld id="{6FBDF07F-5A73-2647-9233-4FD53681F3A3}" type="slidenum">
              <a:rPr lang="en-US">
                <a:solidFill>
                  <a:srgbClr val="FFFF66"/>
                </a:solidFill>
              </a:rPr>
              <a:pPr>
                <a:defRPr/>
              </a:pPr>
              <a:t>‹#›</a:t>
            </a:fld>
            <a:endParaRPr lang="en-US">
              <a:solidFill>
                <a:srgbClr val="FFFF66"/>
              </a:solidFill>
            </a:endParaRPr>
          </a:p>
        </p:txBody>
      </p:sp>
    </p:spTree>
    <p:extLst>
      <p:ext uri="{BB962C8B-B14F-4D97-AF65-F5344CB8AC3E}">
        <p14:creationId xmlns:p14="http://schemas.microsoft.com/office/powerpoint/2010/main" val="2619170750"/>
      </p:ext>
    </p:extLst>
  </p:cSld>
  <p:clrMapOvr>
    <a:masterClrMapping/>
  </p:clrMapOvr>
</p:sldLayout>
</file>

<file path=ppt/slideLayouts/slideLayout1110.xml><?xml version="1.0" encoding="utf-8"?>
<p:sldLayout xmlns:a="http://schemas.openxmlformats.org/drawingml/2006/main" xmlns:r="http://schemas.openxmlformats.org/officeDocument/2006/relationships" xmlns:p="http://schemas.openxmlformats.org/presentationml/2006/main" type="tx">
  <p:cSld name="3_Title and Table">
    <p:bg>
      <p:bgPr>
        <a:solidFill>
          <a:schemeClr val="accent3">
            <a:lumOff val="44000"/>
          </a:schemeClr>
        </a:solidFill>
        <a:effectLst/>
      </p:bgPr>
    </p:bg>
    <p:spTree>
      <p:nvGrpSpPr>
        <p:cNvPr id="1" name=""/>
        <p:cNvGrpSpPr/>
        <p:nvPr/>
      </p:nvGrpSpPr>
      <p:grpSpPr>
        <a:xfrm>
          <a:off x="0" y="0"/>
          <a:ext cx="0" cy="0"/>
          <a:chOff x="0" y="0"/>
          <a:chExt cx="0" cy="0"/>
        </a:xfrm>
      </p:grpSpPr>
      <p:sp>
        <p:nvSpPr>
          <p:cNvPr id="3757" name="Title Text"/>
          <p:cNvSpPr txBox="1">
            <a:spLocks noGrp="1"/>
          </p:cNvSpPr>
          <p:nvPr>
            <p:ph type="title"/>
          </p:nvPr>
        </p:nvSpPr>
        <p:spPr>
          <a:prstGeom prst="rect">
            <a:avLst/>
          </a:prstGeom>
        </p:spPr>
        <p:txBody>
          <a:bodyPr/>
          <a:lstStyle/>
          <a:p>
            <a:r>
              <a:t>Title Text</a:t>
            </a:r>
          </a:p>
        </p:txBody>
      </p:sp>
      <p:sp>
        <p:nvSpPr>
          <p:cNvPr id="3758"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870740604"/>
      </p:ext>
    </p:extLst>
  </p:cSld>
  <p:clrMapOvr>
    <a:masterClrMapping/>
  </p:clrMapOvr>
  <p:transition spd="med"/>
</p:sldLayout>
</file>

<file path=ppt/slideLayouts/slideLayout1111.xml><?xml version="1.0" encoding="utf-8"?>
<p:sldLayout xmlns:a="http://schemas.openxmlformats.org/drawingml/2006/main" xmlns:r="http://schemas.openxmlformats.org/officeDocument/2006/relationships" xmlns:p="http://schemas.openxmlformats.org/presentationml/2006/main" type="tx">
  <p:cSld name="7_Title, Content, and 2 Content">
    <p:bg>
      <p:bgPr>
        <a:solidFill>
          <a:schemeClr val="accent3">
            <a:lumOff val="44000"/>
          </a:schemeClr>
        </a:solidFill>
        <a:effectLst/>
      </p:bgPr>
    </p:bg>
    <p:spTree>
      <p:nvGrpSpPr>
        <p:cNvPr id="1" name=""/>
        <p:cNvGrpSpPr/>
        <p:nvPr/>
      </p:nvGrpSpPr>
      <p:grpSpPr>
        <a:xfrm>
          <a:off x="0" y="0"/>
          <a:ext cx="0" cy="0"/>
          <a:chOff x="0" y="0"/>
          <a:chExt cx="0" cy="0"/>
        </a:xfrm>
      </p:grpSpPr>
      <p:sp>
        <p:nvSpPr>
          <p:cNvPr id="3765" name="Title Text"/>
          <p:cNvSpPr txBox="1">
            <a:spLocks noGrp="1"/>
          </p:cNvSpPr>
          <p:nvPr>
            <p:ph type="title"/>
          </p:nvPr>
        </p:nvSpPr>
        <p:spPr>
          <a:prstGeom prst="rect">
            <a:avLst/>
          </a:prstGeom>
        </p:spPr>
        <p:txBody>
          <a:bodyPr/>
          <a:lstStyle/>
          <a:p>
            <a:r>
              <a:t>Title Text</a:t>
            </a:r>
          </a:p>
        </p:txBody>
      </p:sp>
      <p:sp>
        <p:nvSpPr>
          <p:cNvPr id="3766" name="Body Level One…"/>
          <p:cNvSpPr txBox="1">
            <a:spLocks noGrp="1"/>
          </p:cNvSpPr>
          <p:nvPr>
            <p:ph type="body" sz="half" idx="1"/>
          </p:nvPr>
        </p:nvSpPr>
        <p:spPr>
          <a:xfrm>
            <a:off x="685800" y="1981200"/>
            <a:ext cx="3810000" cy="4114800"/>
          </a:xfrm>
          <a:prstGeom prst="rect">
            <a:avLst/>
          </a:prstGeom>
        </p:spPr>
        <p:txBody>
          <a:bodyPr>
            <a:normAutofit/>
          </a:bodyPr>
          <a:lstStyle/>
          <a:p>
            <a:r>
              <a:t>Body Level One</a:t>
            </a:r>
          </a:p>
          <a:p>
            <a:pPr lvl="1"/>
            <a:r>
              <a:t>Body Level Two</a:t>
            </a:r>
          </a:p>
          <a:p>
            <a:pPr lvl="2"/>
            <a:r>
              <a:t>Body Level Three</a:t>
            </a:r>
          </a:p>
          <a:p>
            <a:pPr lvl="3"/>
            <a:r>
              <a:t>Body Level Four</a:t>
            </a:r>
          </a:p>
          <a:p>
            <a:pPr lvl="4"/>
            <a:r>
              <a:t>Body Level Five</a:t>
            </a:r>
          </a:p>
        </p:txBody>
      </p:sp>
      <p:sp>
        <p:nvSpPr>
          <p:cNvPr id="3767"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429233582"/>
      </p:ext>
    </p:extLst>
  </p:cSld>
  <p:clrMapOvr>
    <a:masterClrMapping/>
  </p:clrMapOvr>
  <p:transition spd="med"/>
</p:sldLayout>
</file>

<file path=ppt/slideLayouts/slideLayout1112.xml><?xml version="1.0" encoding="utf-8"?>
<p:sldLayout xmlns:a="http://schemas.openxmlformats.org/drawingml/2006/main" xmlns:r="http://schemas.openxmlformats.org/officeDocument/2006/relationships" xmlns:p="http://schemas.openxmlformats.org/presentationml/2006/main" type="tx">
  <p:cSld name="35_Title Slide">
    <p:bg>
      <p:bgPr>
        <a:blipFill rotWithShape="1">
          <a:blip r:embed="rId2"/>
          <a:srcRect/>
          <a:stretch>
            <a:fillRect/>
          </a:stretch>
        </a:blipFill>
        <a:effectLst/>
      </p:bgPr>
    </p:bg>
    <p:spTree>
      <p:nvGrpSpPr>
        <p:cNvPr id="1" name=""/>
        <p:cNvGrpSpPr/>
        <p:nvPr/>
      </p:nvGrpSpPr>
      <p:grpSpPr>
        <a:xfrm>
          <a:off x="0" y="0"/>
          <a:ext cx="0" cy="0"/>
          <a:chOff x="0" y="0"/>
          <a:chExt cx="0" cy="0"/>
        </a:xfrm>
      </p:grpSpPr>
      <p:sp>
        <p:nvSpPr>
          <p:cNvPr id="3774" name="Title Text"/>
          <p:cNvSpPr txBox="1">
            <a:spLocks noGrp="1"/>
          </p:cNvSpPr>
          <p:nvPr>
            <p:ph type="title"/>
          </p:nvPr>
        </p:nvSpPr>
        <p:spPr>
          <a:xfrm>
            <a:off x="685800" y="2286000"/>
            <a:ext cx="7772400" cy="1143000"/>
          </a:xfrm>
          <a:prstGeom prst="rect">
            <a:avLst/>
          </a:prstGeom>
          <a:effectLst>
            <a:outerShdw blurRad="38100" dist="38099" dir="2700000" rotWithShape="0">
              <a:srgbClr val="808080"/>
            </a:outerShdw>
          </a:effectLst>
        </p:spPr>
        <p:txBody>
          <a:bodyPr/>
          <a:lstStyle>
            <a:lvl1pPr>
              <a:defRPr b="1">
                <a:solidFill>
                  <a:srgbClr val="FFFF66"/>
                </a:solidFill>
              </a:defRPr>
            </a:lvl1pPr>
          </a:lstStyle>
          <a:p>
            <a:r>
              <a:t>Title Text</a:t>
            </a:r>
          </a:p>
        </p:txBody>
      </p:sp>
      <p:sp>
        <p:nvSpPr>
          <p:cNvPr id="3775" name="Body Level One…"/>
          <p:cNvSpPr txBox="1">
            <a:spLocks noGrp="1"/>
          </p:cNvSpPr>
          <p:nvPr>
            <p:ph type="body" sz="quarter" idx="1"/>
          </p:nvPr>
        </p:nvSpPr>
        <p:spPr>
          <a:xfrm>
            <a:off x="1371600" y="3886200"/>
            <a:ext cx="6400800" cy="1752600"/>
          </a:xfrm>
          <a:prstGeom prst="rect">
            <a:avLst/>
          </a:prstGeom>
          <a:effectLst>
            <a:outerShdw blurRad="38100" dist="38099" dir="2700000" rotWithShape="0">
              <a:srgbClr val="808080"/>
            </a:outerShdw>
          </a:effectLst>
        </p:spPr>
        <p:txBody>
          <a:bodyPr>
            <a:normAutofit/>
          </a:bodyPr>
          <a:lstStyle>
            <a:lvl1pPr marL="0" indent="0" algn="ctr">
              <a:buSzTx/>
              <a:buNone/>
              <a:defRPr>
                <a:solidFill>
                  <a:srgbClr val="FFFF66"/>
                </a:solidFill>
              </a:defRPr>
            </a:lvl1pPr>
            <a:lvl2pPr algn="ctr">
              <a:buChar char="•"/>
              <a:defRPr>
                <a:solidFill>
                  <a:srgbClr val="FFFF66"/>
                </a:solidFill>
              </a:defRPr>
            </a:lvl2pPr>
            <a:lvl3pPr algn="ctr">
              <a:defRPr>
                <a:solidFill>
                  <a:srgbClr val="FFFF66"/>
                </a:solidFill>
              </a:defRPr>
            </a:lvl3pPr>
            <a:lvl4pPr algn="ctr">
              <a:buChar char="•"/>
              <a:defRPr>
                <a:solidFill>
                  <a:srgbClr val="FFFF66"/>
                </a:solidFill>
              </a:defRPr>
            </a:lvl4pPr>
            <a:lvl5pPr algn="ctr">
              <a:buChar char="•"/>
              <a:defRPr>
                <a:solidFill>
                  <a:srgbClr val="FFFF66"/>
                </a:solidFill>
              </a:defRPr>
            </a:lvl5pPr>
          </a:lstStyle>
          <a:p>
            <a:r>
              <a:t>Body Level One</a:t>
            </a:r>
          </a:p>
          <a:p>
            <a:pPr lvl="1"/>
            <a:r>
              <a:t>Body Level Two</a:t>
            </a:r>
          </a:p>
          <a:p>
            <a:pPr lvl="2"/>
            <a:r>
              <a:t>Body Level Three</a:t>
            </a:r>
          </a:p>
          <a:p>
            <a:pPr lvl="3"/>
            <a:r>
              <a:t>Body Level Four</a:t>
            </a:r>
          </a:p>
          <a:p>
            <a:pPr lvl="4"/>
            <a:r>
              <a:t>Body Level Five</a:t>
            </a:r>
          </a:p>
        </p:txBody>
      </p:sp>
      <p:sp>
        <p:nvSpPr>
          <p:cNvPr id="3776" name="Slide Number"/>
          <p:cNvSpPr txBox="1">
            <a:spLocks noGrp="1"/>
          </p:cNvSpPr>
          <p:nvPr>
            <p:ph type="sldNum" sz="quarter" idx="2"/>
          </p:nvPr>
        </p:nvSpPr>
        <p:spPr>
          <a:prstGeom prst="rect">
            <a:avLst/>
          </a:prstGeom>
          <a:effectLst>
            <a:outerShdw blurRad="38100" dist="38099" dir="2700000" rotWithShape="0">
              <a:srgbClr val="808080"/>
            </a:outerShdw>
          </a:effectLst>
        </p:spPr>
        <p:txBody>
          <a:bodyPr/>
          <a:lstStyle>
            <a:lvl1pPr>
              <a:defRPr>
                <a:solidFill>
                  <a:srgbClr val="FFFF66"/>
                </a:solidFill>
              </a:defRPr>
            </a:lvl1pPr>
          </a:lstStyle>
          <a:p>
            <a:fld id="{86CB4B4D-7CA3-9044-876B-883B54F8677D}" type="slidenum">
              <a:t>‹#›</a:t>
            </a:fld>
            <a:endParaRPr/>
          </a:p>
        </p:txBody>
      </p:sp>
    </p:spTree>
    <p:extLst>
      <p:ext uri="{BB962C8B-B14F-4D97-AF65-F5344CB8AC3E}">
        <p14:creationId xmlns:p14="http://schemas.microsoft.com/office/powerpoint/2010/main" val="1221033762"/>
      </p:ext>
    </p:extLst>
  </p:cSld>
  <p:clrMapOvr>
    <a:masterClrMapping/>
  </p:clrMapOvr>
  <p:transition spd="med"/>
</p:sldLayout>
</file>

<file path=ppt/slideLayouts/slideLayout1113.xml><?xml version="1.0" encoding="utf-8"?>
<p:sldLayout xmlns:a="http://schemas.openxmlformats.org/drawingml/2006/main" xmlns:r="http://schemas.openxmlformats.org/officeDocument/2006/relationships" xmlns:p="http://schemas.openxmlformats.org/presentationml/2006/main" type="tx">
  <p:cSld name="32_Title and Content">
    <p:bg>
      <p:bgPr>
        <a:blipFill rotWithShape="1">
          <a:blip r:embed="rId2"/>
          <a:srcRect/>
          <a:stretch>
            <a:fillRect/>
          </a:stretch>
        </a:blipFill>
        <a:effectLst/>
      </p:bgPr>
    </p:bg>
    <p:spTree>
      <p:nvGrpSpPr>
        <p:cNvPr id="1" name=""/>
        <p:cNvGrpSpPr/>
        <p:nvPr/>
      </p:nvGrpSpPr>
      <p:grpSpPr>
        <a:xfrm>
          <a:off x="0" y="0"/>
          <a:ext cx="0" cy="0"/>
          <a:chOff x="0" y="0"/>
          <a:chExt cx="0" cy="0"/>
        </a:xfrm>
      </p:grpSpPr>
      <p:sp>
        <p:nvSpPr>
          <p:cNvPr id="3783" name="Title Text"/>
          <p:cNvSpPr txBox="1">
            <a:spLocks noGrp="1"/>
          </p:cNvSpPr>
          <p:nvPr>
            <p:ph type="title"/>
          </p:nvPr>
        </p:nvSpPr>
        <p:spPr>
          <a:xfrm>
            <a:off x="434975" y="609600"/>
            <a:ext cx="8458200" cy="1143000"/>
          </a:xfrm>
          <a:prstGeom prst="rect">
            <a:avLst/>
          </a:prstGeom>
          <a:effectLst>
            <a:outerShdw blurRad="38100" dist="38099" dir="2700000" rotWithShape="0">
              <a:srgbClr val="808080"/>
            </a:outerShdw>
          </a:effectLst>
        </p:spPr>
        <p:txBody>
          <a:bodyPr/>
          <a:lstStyle>
            <a:lvl1pPr>
              <a:defRPr b="1">
                <a:solidFill>
                  <a:srgbClr val="FFFF66"/>
                </a:solidFill>
              </a:defRPr>
            </a:lvl1pPr>
          </a:lstStyle>
          <a:p>
            <a:r>
              <a:t>Title Text</a:t>
            </a:r>
          </a:p>
        </p:txBody>
      </p:sp>
      <p:sp>
        <p:nvSpPr>
          <p:cNvPr id="3784" name="Body Level One…"/>
          <p:cNvSpPr txBox="1">
            <a:spLocks noGrp="1"/>
          </p:cNvSpPr>
          <p:nvPr>
            <p:ph type="body" idx="1"/>
          </p:nvPr>
        </p:nvSpPr>
        <p:spPr>
          <a:xfrm>
            <a:off x="434975" y="1981200"/>
            <a:ext cx="8458200" cy="4114800"/>
          </a:xfrm>
          <a:prstGeom prst="rect">
            <a:avLst/>
          </a:prstGeom>
          <a:effectLst>
            <a:outerShdw blurRad="38100" dist="38099" dir="2700000" rotWithShape="0">
              <a:srgbClr val="808080"/>
            </a:outerShdw>
          </a:effectLst>
        </p:spPr>
        <p:txBody>
          <a:bodyPr>
            <a:normAutofit/>
          </a:bodyPr>
          <a:lstStyle>
            <a:lvl1pPr>
              <a:buFont typeface="Arial"/>
              <a:defRPr>
                <a:solidFill>
                  <a:srgbClr val="FFFF66"/>
                </a:solidFill>
              </a:defRPr>
            </a:lvl1pPr>
            <a:lvl2pPr>
              <a:buFont typeface="Arial"/>
              <a:buChar char="•"/>
              <a:defRPr>
                <a:solidFill>
                  <a:srgbClr val="FFFF66"/>
                </a:solidFill>
              </a:defRPr>
            </a:lvl2pPr>
            <a:lvl3pPr>
              <a:buFont typeface="Arial"/>
              <a:defRPr>
                <a:solidFill>
                  <a:srgbClr val="FFFF66"/>
                </a:solidFill>
              </a:defRPr>
            </a:lvl3pPr>
            <a:lvl4pPr>
              <a:buFont typeface="Arial"/>
              <a:buChar char="•"/>
              <a:defRPr>
                <a:solidFill>
                  <a:srgbClr val="FFFF66"/>
                </a:solidFill>
              </a:defRPr>
            </a:lvl4pPr>
            <a:lvl5pPr>
              <a:buFont typeface="Arial"/>
              <a:buChar char="•"/>
              <a:defRPr>
                <a:solidFill>
                  <a:srgbClr val="FFFF66"/>
                </a:solidFill>
              </a:defRPr>
            </a:lvl5pPr>
          </a:lstStyle>
          <a:p>
            <a:r>
              <a:t>Body Level One</a:t>
            </a:r>
          </a:p>
          <a:p>
            <a:pPr lvl="1"/>
            <a:r>
              <a:t>Body Level Two</a:t>
            </a:r>
          </a:p>
          <a:p>
            <a:pPr lvl="2"/>
            <a:r>
              <a:t>Body Level Three</a:t>
            </a:r>
          </a:p>
          <a:p>
            <a:pPr lvl="3"/>
            <a:r>
              <a:t>Body Level Four</a:t>
            </a:r>
          </a:p>
          <a:p>
            <a:pPr lvl="4"/>
            <a:r>
              <a:t>Body Level Five</a:t>
            </a:r>
          </a:p>
        </p:txBody>
      </p:sp>
      <p:sp>
        <p:nvSpPr>
          <p:cNvPr id="3785" name="Slide Number"/>
          <p:cNvSpPr txBox="1">
            <a:spLocks noGrp="1"/>
          </p:cNvSpPr>
          <p:nvPr>
            <p:ph type="sldNum" sz="quarter" idx="2"/>
          </p:nvPr>
        </p:nvSpPr>
        <p:spPr>
          <a:prstGeom prst="rect">
            <a:avLst/>
          </a:prstGeom>
          <a:effectLst>
            <a:outerShdw blurRad="38100" dist="38099" dir="2700000" rotWithShape="0">
              <a:srgbClr val="808080"/>
            </a:outerShdw>
          </a:effectLst>
        </p:spPr>
        <p:txBody>
          <a:bodyPr/>
          <a:lstStyle>
            <a:lvl1pPr>
              <a:defRPr>
                <a:solidFill>
                  <a:srgbClr val="FFFF66"/>
                </a:solidFill>
              </a:defRPr>
            </a:lvl1pPr>
          </a:lstStyle>
          <a:p>
            <a:fld id="{86CB4B4D-7CA3-9044-876B-883B54F8677D}" type="slidenum">
              <a:t>‹#›</a:t>
            </a:fld>
            <a:endParaRPr/>
          </a:p>
        </p:txBody>
      </p:sp>
    </p:spTree>
    <p:extLst>
      <p:ext uri="{BB962C8B-B14F-4D97-AF65-F5344CB8AC3E}">
        <p14:creationId xmlns:p14="http://schemas.microsoft.com/office/powerpoint/2010/main" val="715041171"/>
      </p:ext>
    </p:extLst>
  </p:cSld>
  <p:clrMapOvr>
    <a:masterClrMapping/>
  </p:clrMapOvr>
  <p:transition spd="med"/>
</p:sldLayout>
</file>

<file path=ppt/slideLayouts/slideLayout1114.xml><?xml version="1.0" encoding="utf-8"?>
<p:sldLayout xmlns:a="http://schemas.openxmlformats.org/drawingml/2006/main" xmlns:r="http://schemas.openxmlformats.org/officeDocument/2006/relationships" xmlns:p="http://schemas.openxmlformats.org/presentationml/2006/main" type="tx">
  <p:cSld name="28_Section Header">
    <p:bg>
      <p:bgPr>
        <a:blipFill rotWithShape="1">
          <a:blip r:embed="rId2"/>
          <a:srcRect/>
          <a:stretch>
            <a:fillRect/>
          </a:stretch>
        </a:blipFill>
        <a:effectLst/>
      </p:bgPr>
    </p:bg>
    <p:spTree>
      <p:nvGrpSpPr>
        <p:cNvPr id="1" name=""/>
        <p:cNvGrpSpPr/>
        <p:nvPr/>
      </p:nvGrpSpPr>
      <p:grpSpPr>
        <a:xfrm>
          <a:off x="0" y="0"/>
          <a:ext cx="0" cy="0"/>
          <a:chOff x="0" y="0"/>
          <a:chExt cx="0" cy="0"/>
        </a:xfrm>
      </p:grpSpPr>
      <p:sp>
        <p:nvSpPr>
          <p:cNvPr id="3792" name="Title Text"/>
          <p:cNvSpPr txBox="1">
            <a:spLocks noGrp="1"/>
          </p:cNvSpPr>
          <p:nvPr>
            <p:ph type="title"/>
          </p:nvPr>
        </p:nvSpPr>
        <p:spPr>
          <a:xfrm>
            <a:off x="722312" y="4406900"/>
            <a:ext cx="7772401" cy="1362075"/>
          </a:xfrm>
          <a:prstGeom prst="rect">
            <a:avLst/>
          </a:prstGeom>
          <a:effectLst>
            <a:outerShdw blurRad="38100" dist="38099" dir="2700000" rotWithShape="0">
              <a:srgbClr val="808080"/>
            </a:outerShdw>
          </a:effectLst>
        </p:spPr>
        <p:txBody>
          <a:bodyPr anchor="t"/>
          <a:lstStyle>
            <a:lvl1pPr algn="l">
              <a:defRPr sz="4000" b="1" cap="all">
                <a:solidFill>
                  <a:srgbClr val="FFFF66"/>
                </a:solidFill>
              </a:defRPr>
            </a:lvl1pPr>
          </a:lstStyle>
          <a:p>
            <a:r>
              <a:t>Title Text</a:t>
            </a:r>
          </a:p>
        </p:txBody>
      </p:sp>
      <p:sp>
        <p:nvSpPr>
          <p:cNvPr id="3793" name="Body Level One…"/>
          <p:cNvSpPr txBox="1">
            <a:spLocks noGrp="1"/>
          </p:cNvSpPr>
          <p:nvPr>
            <p:ph type="body" sz="quarter" idx="1"/>
          </p:nvPr>
        </p:nvSpPr>
        <p:spPr>
          <a:xfrm>
            <a:off x="722312" y="2906713"/>
            <a:ext cx="7772401" cy="1500188"/>
          </a:xfrm>
          <a:prstGeom prst="rect">
            <a:avLst/>
          </a:prstGeom>
          <a:effectLst>
            <a:outerShdw blurRad="38100" dist="38099" dir="2700000" rotWithShape="0">
              <a:srgbClr val="808080"/>
            </a:outerShdw>
          </a:effectLst>
        </p:spPr>
        <p:txBody>
          <a:bodyPr anchor="b">
            <a:normAutofit/>
          </a:bodyPr>
          <a:lstStyle>
            <a:lvl1pPr marL="0" indent="0">
              <a:spcBef>
                <a:spcPts val="400"/>
              </a:spcBef>
              <a:buSzTx/>
              <a:buNone/>
              <a:defRPr sz="2000">
                <a:solidFill>
                  <a:srgbClr val="FFFF66"/>
                </a:solidFill>
              </a:defRPr>
            </a:lvl1pPr>
            <a:lvl2pPr marL="0" indent="457200">
              <a:spcBef>
                <a:spcPts val="400"/>
              </a:spcBef>
              <a:buSzTx/>
              <a:buNone/>
              <a:defRPr sz="2000">
                <a:solidFill>
                  <a:srgbClr val="FFFF66"/>
                </a:solidFill>
              </a:defRPr>
            </a:lvl2pPr>
            <a:lvl3pPr marL="0" indent="914400">
              <a:spcBef>
                <a:spcPts val="400"/>
              </a:spcBef>
              <a:buSzTx/>
              <a:buNone/>
              <a:defRPr sz="2000">
                <a:solidFill>
                  <a:srgbClr val="FFFF66"/>
                </a:solidFill>
              </a:defRPr>
            </a:lvl3pPr>
            <a:lvl4pPr marL="0" indent="1371600">
              <a:spcBef>
                <a:spcPts val="400"/>
              </a:spcBef>
              <a:buSzTx/>
              <a:buNone/>
              <a:defRPr sz="2000">
                <a:solidFill>
                  <a:srgbClr val="FFFF66"/>
                </a:solidFill>
              </a:defRPr>
            </a:lvl4pPr>
            <a:lvl5pPr marL="0" indent="1828800">
              <a:spcBef>
                <a:spcPts val="400"/>
              </a:spcBef>
              <a:buSzTx/>
              <a:buNone/>
              <a:defRPr sz="2000">
                <a:solidFill>
                  <a:srgbClr val="FFFF66"/>
                </a:solidFill>
              </a:defRPr>
            </a:lvl5pPr>
          </a:lstStyle>
          <a:p>
            <a:r>
              <a:t>Body Level One</a:t>
            </a:r>
          </a:p>
          <a:p>
            <a:pPr lvl="1"/>
            <a:r>
              <a:t>Body Level Two</a:t>
            </a:r>
          </a:p>
          <a:p>
            <a:pPr lvl="2"/>
            <a:r>
              <a:t>Body Level Three</a:t>
            </a:r>
          </a:p>
          <a:p>
            <a:pPr lvl="3"/>
            <a:r>
              <a:t>Body Level Four</a:t>
            </a:r>
          </a:p>
          <a:p>
            <a:pPr lvl="4"/>
            <a:r>
              <a:t>Body Level Five</a:t>
            </a:r>
          </a:p>
        </p:txBody>
      </p:sp>
      <p:sp>
        <p:nvSpPr>
          <p:cNvPr id="3794" name="Slide Number"/>
          <p:cNvSpPr txBox="1">
            <a:spLocks noGrp="1"/>
          </p:cNvSpPr>
          <p:nvPr>
            <p:ph type="sldNum" sz="quarter" idx="2"/>
          </p:nvPr>
        </p:nvSpPr>
        <p:spPr>
          <a:prstGeom prst="rect">
            <a:avLst/>
          </a:prstGeom>
          <a:effectLst>
            <a:outerShdw blurRad="38100" dist="38099" dir="2700000" rotWithShape="0">
              <a:srgbClr val="808080"/>
            </a:outerShdw>
          </a:effectLst>
        </p:spPr>
        <p:txBody>
          <a:bodyPr/>
          <a:lstStyle>
            <a:lvl1pPr>
              <a:defRPr>
                <a:solidFill>
                  <a:srgbClr val="FFFF66"/>
                </a:solidFill>
              </a:defRPr>
            </a:lvl1pPr>
          </a:lstStyle>
          <a:p>
            <a:fld id="{86CB4B4D-7CA3-9044-876B-883B54F8677D}" type="slidenum">
              <a:t>‹#›</a:t>
            </a:fld>
            <a:endParaRPr/>
          </a:p>
        </p:txBody>
      </p:sp>
    </p:spTree>
    <p:extLst>
      <p:ext uri="{BB962C8B-B14F-4D97-AF65-F5344CB8AC3E}">
        <p14:creationId xmlns:p14="http://schemas.microsoft.com/office/powerpoint/2010/main" val="2206718059"/>
      </p:ext>
    </p:extLst>
  </p:cSld>
  <p:clrMapOvr>
    <a:masterClrMapping/>
  </p:clrMapOvr>
  <p:transition spd="med"/>
</p:sldLayout>
</file>

<file path=ppt/slideLayouts/slideLayout1115.xml><?xml version="1.0" encoding="utf-8"?>
<p:sldLayout xmlns:a="http://schemas.openxmlformats.org/drawingml/2006/main" xmlns:r="http://schemas.openxmlformats.org/officeDocument/2006/relationships" xmlns:p="http://schemas.openxmlformats.org/presentationml/2006/main" type="tx">
  <p:cSld name="28_Two Content">
    <p:bg>
      <p:bgPr>
        <a:blipFill rotWithShape="1">
          <a:blip r:embed="rId2"/>
          <a:srcRect/>
          <a:stretch>
            <a:fillRect/>
          </a:stretch>
        </a:blipFill>
        <a:effectLst/>
      </p:bgPr>
    </p:bg>
    <p:spTree>
      <p:nvGrpSpPr>
        <p:cNvPr id="1" name=""/>
        <p:cNvGrpSpPr/>
        <p:nvPr/>
      </p:nvGrpSpPr>
      <p:grpSpPr>
        <a:xfrm>
          <a:off x="0" y="0"/>
          <a:ext cx="0" cy="0"/>
          <a:chOff x="0" y="0"/>
          <a:chExt cx="0" cy="0"/>
        </a:xfrm>
      </p:grpSpPr>
      <p:sp>
        <p:nvSpPr>
          <p:cNvPr id="3801" name="Title Text"/>
          <p:cNvSpPr txBox="1">
            <a:spLocks noGrp="1"/>
          </p:cNvSpPr>
          <p:nvPr>
            <p:ph type="title"/>
          </p:nvPr>
        </p:nvSpPr>
        <p:spPr>
          <a:xfrm>
            <a:off x="434975" y="609600"/>
            <a:ext cx="8458200" cy="1143000"/>
          </a:xfrm>
          <a:prstGeom prst="rect">
            <a:avLst/>
          </a:prstGeom>
          <a:effectLst>
            <a:outerShdw blurRad="38100" dist="38099" dir="2700000" rotWithShape="0">
              <a:srgbClr val="808080"/>
            </a:outerShdw>
          </a:effectLst>
        </p:spPr>
        <p:txBody>
          <a:bodyPr/>
          <a:lstStyle>
            <a:lvl1pPr>
              <a:defRPr b="1">
                <a:solidFill>
                  <a:srgbClr val="FFFF66"/>
                </a:solidFill>
              </a:defRPr>
            </a:lvl1pPr>
          </a:lstStyle>
          <a:p>
            <a:r>
              <a:t>Title Text</a:t>
            </a:r>
          </a:p>
        </p:txBody>
      </p:sp>
      <p:sp>
        <p:nvSpPr>
          <p:cNvPr id="3802" name="Body Level One…"/>
          <p:cNvSpPr txBox="1">
            <a:spLocks noGrp="1"/>
          </p:cNvSpPr>
          <p:nvPr>
            <p:ph type="body" sz="half" idx="1"/>
          </p:nvPr>
        </p:nvSpPr>
        <p:spPr>
          <a:xfrm>
            <a:off x="685800" y="1981200"/>
            <a:ext cx="3810000" cy="4114800"/>
          </a:xfrm>
          <a:prstGeom prst="rect">
            <a:avLst/>
          </a:prstGeom>
          <a:effectLst>
            <a:outerShdw blurRad="38100" dist="38099" dir="2700000" rotWithShape="0">
              <a:srgbClr val="808080"/>
            </a:outerShdw>
          </a:effectLst>
        </p:spPr>
        <p:txBody>
          <a:bodyPr>
            <a:normAutofit/>
          </a:bodyPr>
          <a:lstStyle>
            <a:lvl1pPr>
              <a:spcBef>
                <a:spcPts val="600"/>
              </a:spcBef>
              <a:buFont typeface="Arial"/>
              <a:defRPr sz="2800">
                <a:solidFill>
                  <a:srgbClr val="FFFF66"/>
                </a:solidFill>
              </a:defRPr>
            </a:lvl1pPr>
            <a:lvl2pPr marL="790575" indent="-333375">
              <a:spcBef>
                <a:spcPts val="600"/>
              </a:spcBef>
              <a:buFont typeface="Arial"/>
              <a:buChar char="•"/>
              <a:defRPr sz="2800">
                <a:solidFill>
                  <a:srgbClr val="FFFF66"/>
                </a:solidFill>
              </a:defRPr>
            </a:lvl2pPr>
            <a:lvl3pPr marL="1234439" indent="-320039">
              <a:spcBef>
                <a:spcPts val="600"/>
              </a:spcBef>
              <a:buFont typeface="Arial"/>
              <a:defRPr sz="2800">
                <a:solidFill>
                  <a:srgbClr val="FFFF66"/>
                </a:solidFill>
              </a:defRPr>
            </a:lvl3pPr>
            <a:lvl4pPr marL="1727200" indent="-355600">
              <a:spcBef>
                <a:spcPts val="600"/>
              </a:spcBef>
              <a:buFont typeface="Arial"/>
              <a:buChar char="•"/>
              <a:defRPr sz="2800">
                <a:solidFill>
                  <a:srgbClr val="FFFF66"/>
                </a:solidFill>
              </a:defRPr>
            </a:lvl4pPr>
            <a:lvl5pPr marL="2184400" indent="-355600">
              <a:spcBef>
                <a:spcPts val="600"/>
              </a:spcBef>
              <a:buFont typeface="Arial"/>
              <a:buChar char="•"/>
              <a:defRPr sz="2800">
                <a:solidFill>
                  <a:srgbClr val="FFFF66"/>
                </a:solidFill>
              </a:defRPr>
            </a:lvl5pPr>
          </a:lstStyle>
          <a:p>
            <a:r>
              <a:t>Body Level One</a:t>
            </a:r>
          </a:p>
          <a:p>
            <a:pPr lvl="1"/>
            <a:r>
              <a:t>Body Level Two</a:t>
            </a:r>
          </a:p>
          <a:p>
            <a:pPr lvl="2"/>
            <a:r>
              <a:t>Body Level Three</a:t>
            </a:r>
          </a:p>
          <a:p>
            <a:pPr lvl="3"/>
            <a:r>
              <a:t>Body Level Four</a:t>
            </a:r>
          </a:p>
          <a:p>
            <a:pPr lvl="4"/>
            <a:r>
              <a:t>Body Level Five</a:t>
            </a:r>
          </a:p>
        </p:txBody>
      </p:sp>
      <p:sp>
        <p:nvSpPr>
          <p:cNvPr id="3803" name="Slide Number"/>
          <p:cNvSpPr txBox="1">
            <a:spLocks noGrp="1"/>
          </p:cNvSpPr>
          <p:nvPr>
            <p:ph type="sldNum" sz="quarter" idx="2"/>
          </p:nvPr>
        </p:nvSpPr>
        <p:spPr>
          <a:prstGeom prst="rect">
            <a:avLst/>
          </a:prstGeom>
          <a:effectLst>
            <a:outerShdw blurRad="38100" dist="38099" dir="2700000" rotWithShape="0">
              <a:srgbClr val="808080"/>
            </a:outerShdw>
          </a:effectLst>
        </p:spPr>
        <p:txBody>
          <a:bodyPr/>
          <a:lstStyle>
            <a:lvl1pPr>
              <a:defRPr>
                <a:solidFill>
                  <a:srgbClr val="FFFF66"/>
                </a:solidFill>
              </a:defRPr>
            </a:lvl1pPr>
          </a:lstStyle>
          <a:p>
            <a:fld id="{86CB4B4D-7CA3-9044-876B-883B54F8677D}" type="slidenum">
              <a:t>‹#›</a:t>
            </a:fld>
            <a:endParaRPr/>
          </a:p>
        </p:txBody>
      </p:sp>
    </p:spTree>
    <p:extLst>
      <p:ext uri="{BB962C8B-B14F-4D97-AF65-F5344CB8AC3E}">
        <p14:creationId xmlns:p14="http://schemas.microsoft.com/office/powerpoint/2010/main" val="981477753"/>
      </p:ext>
    </p:extLst>
  </p:cSld>
  <p:clrMapOvr>
    <a:masterClrMapping/>
  </p:clrMapOvr>
  <p:transition spd="med"/>
</p:sldLayout>
</file>

<file path=ppt/slideLayouts/slideLayout1116.xml><?xml version="1.0" encoding="utf-8"?>
<p:sldLayout xmlns:a="http://schemas.openxmlformats.org/drawingml/2006/main" xmlns:r="http://schemas.openxmlformats.org/officeDocument/2006/relationships" xmlns:p="http://schemas.openxmlformats.org/presentationml/2006/main" type="tx">
  <p:cSld name="28_Comparison">
    <p:bg>
      <p:bgPr>
        <a:blipFill rotWithShape="1">
          <a:blip r:embed="rId2"/>
          <a:srcRect/>
          <a:stretch>
            <a:fillRect/>
          </a:stretch>
        </a:blipFill>
        <a:effectLst/>
      </p:bgPr>
    </p:bg>
    <p:spTree>
      <p:nvGrpSpPr>
        <p:cNvPr id="1" name=""/>
        <p:cNvGrpSpPr/>
        <p:nvPr/>
      </p:nvGrpSpPr>
      <p:grpSpPr>
        <a:xfrm>
          <a:off x="0" y="0"/>
          <a:ext cx="0" cy="0"/>
          <a:chOff x="0" y="0"/>
          <a:chExt cx="0" cy="0"/>
        </a:xfrm>
      </p:grpSpPr>
      <p:sp>
        <p:nvSpPr>
          <p:cNvPr id="3810" name="Title Text"/>
          <p:cNvSpPr txBox="1">
            <a:spLocks noGrp="1"/>
          </p:cNvSpPr>
          <p:nvPr>
            <p:ph type="title"/>
          </p:nvPr>
        </p:nvSpPr>
        <p:spPr>
          <a:xfrm>
            <a:off x="457200" y="274638"/>
            <a:ext cx="8229600" cy="1143001"/>
          </a:xfrm>
          <a:prstGeom prst="rect">
            <a:avLst/>
          </a:prstGeom>
          <a:effectLst>
            <a:outerShdw blurRad="38100" dist="38099" dir="2700000" rotWithShape="0">
              <a:srgbClr val="808080"/>
            </a:outerShdw>
          </a:effectLst>
        </p:spPr>
        <p:txBody>
          <a:bodyPr/>
          <a:lstStyle>
            <a:lvl1pPr>
              <a:defRPr b="1">
                <a:solidFill>
                  <a:srgbClr val="FFFF66"/>
                </a:solidFill>
              </a:defRPr>
            </a:lvl1pPr>
          </a:lstStyle>
          <a:p>
            <a:r>
              <a:t>Title Text</a:t>
            </a:r>
          </a:p>
        </p:txBody>
      </p:sp>
      <p:sp>
        <p:nvSpPr>
          <p:cNvPr id="3811" name="Body Level One…"/>
          <p:cNvSpPr txBox="1">
            <a:spLocks noGrp="1"/>
          </p:cNvSpPr>
          <p:nvPr>
            <p:ph type="body" sz="quarter" idx="1"/>
          </p:nvPr>
        </p:nvSpPr>
        <p:spPr>
          <a:xfrm>
            <a:off x="457200" y="1535112"/>
            <a:ext cx="4040188" cy="639763"/>
          </a:xfrm>
          <a:prstGeom prst="rect">
            <a:avLst/>
          </a:prstGeom>
          <a:effectLst>
            <a:outerShdw blurRad="38100" dist="38099" dir="2700000" rotWithShape="0">
              <a:srgbClr val="808080"/>
            </a:outerShdw>
          </a:effectLst>
        </p:spPr>
        <p:txBody>
          <a:bodyPr anchor="b">
            <a:normAutofit/>
          </a:bodyPr>
          <a:lstStyle>
            <a:lvl1pPr marL="0" indent="0">
              <a:spcBef>
                <a:spcPts val="500"/>
              </a:spcBef>
              <a:buSzTx/>
              <a:buNone/>
              <a:defRPr sz="2400" b="1">
                <a:solidFill>
                  <a:srgbClr val="FFFF66"/>
                </a:solidFill>
              </a:defRPr>
            </a:lvl1pPr>
            <a:lvl2pPr marL="0" indent="457200">
              <a:spcBef>
                <a:spcPts val="500"/>
              </a:spcBef>
              <a:buSzTx/>
              <a:buNone/>
              <a:defRPr sz="2400" b="1">
                <a:solidFill>
                  <a:srgbClr val="FFFF66"/>
                </a:solidFill>
              </a:defRPr>
            </a:lvl2pPr>
            <a:lvl3pPr marL="0" indent="914400">
              <a:spcBef>
                <a:spcPts val="500"/>
              </a:spcBef>
              <a:buSzTx/>
              <a:buNone/>
              <a:defRPr sz="2400" b="1">
                <a:solidFill>
                  <a:srgbClr val="FFFF66"/>
                </a:solidFill>
              </a:defRPr>
            </a:lvl3pPr>
            <a:lvl4pPr marL="0" indent="1371600">
              <a:spcBef>
                <a:spcPts val="500"/>
              </a:spcBef>
              <a:buSzTx/>
              <a:buNone/>
              <a:defRPr sz="2400" b="1">
                <a:solidFill>
                  <a:srgbClr val="FFFF66"/>
                </a:solidFill>
              </a:defRPr>
            </a:lvl4pPr>
            <a:lvl5pPr marL="0" indent="1828800">
              <a:spcBef>
                <a:spcPts val="500"/>
              </a:spcBef>
              <a:buSzTx/>
              <a:buNone/>
              <a:defRPr sz="2400" b="1">
                <a:solidFill>
                  <a:srgbClr val="FFFF66"/>
                </a:solidFill>
              </a:defRPr>
            </a:lvl5pPr>
          </a:lstStyle>
          <a:p>
            <a:r>
              <a:t>Body Level One</a:t>
            </a:r>
          </a:p>
          <a:p>
            <a:pPr lvl="1"/>
            <a:r>
              <a:t>Body Level Two</a:t>
            </a:r>
          </a:p>
          <a:p>
            <a:pPr lvl="2"/>
            <a:r>
              <a:t>Body Level Three</a:t>
            </a:r>
          </a:p>
          <a:p>
            <a:pPr lvl="3"/>
            <a:r>
              <a:t>Body Level Four</a:t>
            </a:r>
          </a:p>
          <a:p>
            <a:pPr lvl="4"/>
            <a:r>
              <a:t>Body Level Five</a:t>
            </a:r>
          </a:p>
        </p:txBody>
      </p:sp>
      <p:sp>
        <p:nvSpPr>
          <p:cNvPr id="3812" name="Text Placeholder 4"/>
          <p:cNvSpPr>
            <a:spLocks noGrp="1"/>
          </p:cNvSpPr>
          <p:nvPr>
            <p:ph type="body" sz="quarter" idx="21"/>
          </p:nvPr>
        </p:nvSpPr>
        <p:spPr>
          <a:xfrm>
            <a:off x="4645025" y="1535112"/>
            <a:ext cx="4041775" cy="639763"/>
          </a:xfrm>
          <a:prstGeom prst="rect">
            <a:avLst/>
          </a:prstGeom>
          <a:effectLst>
            <a:outerShdw blurRad="38100" dist="38099" dir="2700000" rotWithShape="0">
              <a:srgbClr val="808080"/>
            </a:outerShdw>
          </a:effectLst>
        </p:spPr>
        <p:txBody>
          <a:bodyPr anchor="b">
            <a:normAutofit/>
          </a:bodyPr>
          <a:lstStyle/>
          <a:p>
            <a:pPr marL="0" indent="0">
              <a:spcBef>
                <a:spcPts val="500"/>
              </a:spcBef>
              <a:buSzTx/>
              <a:buNone/>
              <a:defRPr sz="2400" b="1">
                <a:solidFill>
                  <a:srgbClr val="FFFF66"/>
                </a:solidFill>
              </a:defRPr>
            </a:pPr>
            <a:endParaRPr/>
          </a:p>
        </p:txBody>
      </p:sp>
      <p:sp>
        <p:nvSpPr>
          <p:cNvPr id="3813" name="Slide Number"/>
          <p:cNvSpPr txBox="1">
            <a:spLocks noGrp="1"/>
          </p:cNvSpPr>
          <p:nvPr>
            <p:ph type="sldNum" sz="quarter" idx="2"/>
          </p:nvPr>
        </p:nvSpPr>
        <p:spPr>
          <a:prstGeom prst="rect">
            <a:avLst/>
          </a:prstGeom>
          <a:effectLst>
            <a:outerShdw blurRad="38100" dist="38099" dir="2700000" rotWithShape="0">
              <a:srgbClr val="808080"/>
            </a:outerShdw>
          </a:effectLst>
        </p:spPr>
        <p:txBody>
          <a:bodyPr/>
          <a:lstStyle>
            <a:lvl1pPr>
              <a:defRPr>
                <a:solidFill>
                  <a:srgbClr val="FFFF66"/>
                </a:solidFill>
              </a:defRPr>
            </a:lvl1pPr>
          </a:lstStyle>
          <a:p>
            <a:fld id="{86CB4B4D-7CA3-9044-876B-883B54F8677D}" type="slidenum">
              <a:t>‹#›</a:t>
            </a:fld>
            <a:endParaRPr/>
          </a:p>
        </p:txBody>
      </p:sp>
    </p:spTree>
    <p:extLst>
      <p:ext uri="{BB962C8B-B14F-4D97-AF65-F5344CB8AC3E}">
        <p14:creationId xmlns:p14="http://schemas.microsoft.com/office/powerpoint/2010/main" val="1067849907"/>
      </p:ext>
    </p:extLst>
  </p:cSld>
  <p:clrMapOvr>
    <a:masterClrMapping/>
  </p:clrMapOvr>
  <p:transition spd="med"/>
</p:sldLayout>
</file>

<file path=ppt/slideLayouts/slideLayout1117.xml><?xml version="1.0" encoding="utf-8"?>
<p:sldLayout xmlns:a="http://schemas.openxmlformats.org/drawingml/2006/main" xmlns:r="http://schemas.openxmlformats.org/officeDocument/2006/relationships" xmlns:p="http://schemas.openxmlformats.org/presentationml/2006/main" type="tx">
  <p:cSld name="28_Title Only">
    <p:bg>
      <p:bgPr>
        <a:blipFill rotWithShape="1">
          <a:blip r:embed="rId2"/>
          <a:srcRect/>
          <a:stretch>
            <a:fillRect/>
          </a:stretch>
        </a:blipFill>
        <a:effectLst/>
      </p:bgPr>
    </p:bg>
    <p:spTree>
      <p:nvGrpSpPr>
        <p:cNvPr id="1" name=""/>
        <p:cNvGrpSpPr/>
        <p:nvPr/>
      </p:nvGrpSpPr>
      <p:grpSpPr>
        <a:xfrm>
          <a:off x="0" y="0"/>
          <a:ext cx="0" cy="0"/>
          <a:chOff x="0" y="0"/>
          <a:chExt cx="0" cy="0"/>
        </a:xfrm>
      </p:grpSpPr>
      <p:sp>
        <p:nvSpPr>
          <p:cNvPr id="3820" name="Title Text"/>
          <p:cNvSpPr txBox="1">
            <a:spLocks noGrp="1"/>
          </p:cNvSpPr>
          <p:nvPr>
            <p:ph type="title"/>
          </p:nvPr>
        </p:nvSpPr>
        <p:spPr>
          <a:xfrm>
            <a:off x="434975" y="609600"/>
            <a:ext cx="8458200" cy="1143000"/>
          </a:xfrm>
          <a:prstGeom prst="rect">
            <a:avLst/>
          </a:prstGeom>
          <a:effectLst>
            <a:outerShdw blurRad="38100" dist="38099" dir="2700000" rotWithShape="0">
              <a:srgbClr val="808080"/>
            </a:outerShdw>
          </a:effectLst>
        </p:spPr>
        <p:txBody>
          <a:bodyPr/>
          <a:lstStyle>
            <a:lvl1pPr>
              <a:defRPr b="1">
                <a:solidFill>
                  <a:srgbClr val="FFFF66"/>
                </a:solidFill>
              </a:defRPr>
            </a:lvl1pPr>
          </a:lstStyle>
          <a:p>
            <a:r>
              <a:t>Title Text</a:t>
            </a:r>
          </a:p>
        </p:txBody>
      </p:sp>
      <p:sp>
        <p:nvSpPr>
          <p:cNvPr id="3821" name="Slide Number"/>
          <p:cNvSpPr txBox="1">
            <a:spLocks noGrp="1"/>
          </p:cNvSpPr>
          <p:nvPr>
            <p:ph type="sldNum" sz="quarter" idx="2"/>
          </p:nvPr>
        </p:nvSpPr>
        <p:spPr>
          <a:prstGeom prst="rect">
            <a:avLst/>
          </a:prstGeom>
          <a:effectLst>
            <a:outerShdw blurRad="38100" dist="38099" dir="2700000" rotWithShape="0">
              <a:srgbClr val="808080"/>
            </a:outerShdw>
          </a:effectLst>
        </p:spPr>
        <p:txBody>
          <a:bodyPr/>
          <a:lstStyle>
            <a:lvl1pPr>
              <a:defRPr>
                <a:solidFill>
                  <a:srgbClr val="FFFF66"/>
                </a:solidFill>
              </a:defRPr>
            </a:lvl1pPr>
          </a:lstStyle>
          <a:p>
            <a:fld id="{86CB4B4D-7CA3-9044-876B-883B54F8677D}" type="slidenum">
              <a:t>‹#›</a:t>
            </a:fld>
            <a:endParaRPr/>
          </a:p>
        </p:txBody>
      </p:sp>
    </p:spTree>
    <p:extLst>
      <p:ext uri="{BB962C8B-B14F-4D97-AF65-F5344CB8AC3E}">
        <p14:creationId xmlns:p14="http://schemas.microsoft.com/office/powerpoint/2010/main" val="3232000280"/>
      </p:ext>
    </p:extLst>
  </p:cSld>
  <p:clrMapOvr>
    <a:masterClrMapping/>
  </p:clrMapOvr>
  <p:transition spd="med"/>
</p:sldLayout>
</file>

<file path=ppt/slideLayouts/slideLayout1118.xml><?xml version="1.0" encoding="utf-8"?>
<p:sldLayout xmlns:a="http://schemas.openxmlformats.org/drawingml/2006/main" xmlns:r="http://schemas.openxmlformats.org/officeDocument/2006/relationships" xmlns:p="http://schemas.openxmlformats.org/presentationml/2006/main" type="tx">
  <p:cSld name="34_Blank">
    <p:bg>
      <p:bgPr>
        <a:blipFill rotWithShape="1">
          <a:blip r:embed="rId2"/>
          <a:srcRect/>
          <a:stretch>
            <a:fillRect/>
          </a:stretch>
        </a:blipFill>
        <a:effectLst/>
      </p:bgPr>
    </p:bg>
    <p:spTree>
      <p:nvGrpSpPr>
        <p:cNvPr id="1" name=""/>
        <p:cNvGrpSpPr/>
        <p:nvPr/>
      </p:nvGrpSpPr>
      <p:grpSpPr>
        <a:xfrm>
          <a:off x="0" y="0"/>
          <a:ext cx="0" cy="0"/>
          <a:chOff x="0" y="0"/>
          <a:chExt cx="0" cy="0"/>
        </a:xfrm>
      </p:grpSpPr>
      <p:sp>
        <p:nvSpPr>
          <p:cNvPr id="3828" name="Slide Number"/>
          <p:cNvSpPr txBox="1">
            <a:spLocks noGrp="1"/>
          </p:cNvSpPr>
          <p:nvPr>
            <p:ph type="sldNum" sz="quarter" idx="2"/>
          </p:nvPr>
        </p:nvSpPr>
        <p:spPr>
          <a:prstGeom prst="rect">
            <a:avLst/>
          </a:prstGeom>
          <a:effectLst>
            <a:outerShdw blurRad="38100" dist="38099" dir="2700000" rotWithShape="0">
              <a:srgbClr val="808080"/>
            </a:outerShdw>
          </a:effectLst>
        </p:spPr>
        <p:txBody>
          <a:bodyPr/>
          <a:lstStyle>
            <a:lvl1pPr>
              <a:defRPr>
                <a:solidFill>
                  <a:srgbClr val="FFFF66"/>
                </a:solidFill>
              </a:defRPr>
            </a:lvl1pPr>
          </a:lstStyle>
          <a:p>
            <a:fld id="{86CB4B4D-7CA3-9044-876B-883B54F8677D}" type="slidenum">
              <a:t>‹#›</a:t>
            </a:fld>
            <a:endParaRPr/>
          </a:p>
        </p:txBody>
      </p:sp>
    </p:spTree>
    <p:extLst>
      <p:ext uri="{BB962C8B-B14F-4D97-AF65-F5344CB8AC3E}">
        <p14:creationId xmlns:p14="http://schemas.microsoft.com/office/powerpoint/2010/main" val="1990963753"/>
      </p:ext>
    </p:extLst>
  </p:cSld>
  <p:clrMapOvr>
    <a:masterClrMapping/>
  </p:clrMapOvr>
  <p:transition spd="med"/>
</p:sldLayout>
</file>

<file path=ppt/slideLayouts/slideLayout1119.xml><?xml version="1.0" encoding="utf-8"?>
<p:sldLayout xmlns:a="http://schemas.openxmlformats.org/drawingml/2006/main" xmlns:r="http://schemas.openxmlformats.org/officeDocument/2006/relationships" xmlns:p="http://schemas.openxmlformats.org/presentationml/2006/main" type="tx">
  <p:cSld name="28_Content with Caption">
    <p:bg>
      <p:bgPr>
        <a:blipFill rotWithShape="1">
          <a:blip r:embed="rId2"/>
          <a:srcRect/>
          <a:stretch>
            <a:fillRect/>
          </a:stretch>
        </a:blipFill>
        <a:effectLst/>
      </p:bgPr>
    </p:bg>
    <p:spTree>
      <p:nvGrpSpPr>
        <p:cNvPr id="1" name=""/>
        <p:cNvGrpSpPr/>
        <p:nvPr/>
      </p:nvGrpSpPr>
      <p:grpSpPr>
        <a:xfrm>
          <a:off x="0" y="0"/>
          <a:ext cx="0" cy="0"/>
          <a:chOff x="0" y="0"/>
          <a:chExt cx="0" cy="0"/>
        </a:xfrm>
      </p:grpSpPr>
      <p:sp>
        <p:nvSpPr>
          <p:cNvPr id="3835" name="Title Text"/>
          <p:cNvSpPr txBox="1">
            <a:spLocks noGrp="1"/>
          </p:cNvSpPr>
          <p:nvPr>
            <p:ph type="title"/>
          </p:nvPr>
        </p:nvSpPr>
        <p:spPr>
          <a:xfrm>
            <a:off x="457200" y="273050"/>
            <a:ext cx="3008314" cy="1162050"/>
          </a:xfrm>
          <a:prstGeom prst="rect">
            <a:avLst/>
          </a:prstGeom>
          <a:effectLst>
            <a:outerShdw blurRad="38100" dist="38099" dir="2700000" rotWithShape="0">
              <a:srgbClr val="808080"/>
            </a:outerShdw>
          </a:effectLst>
        </p:spPr>
        <p:txBody>
          <a:bodyPr anchor="b"/>
          <a:lstStyle>
            <a:lvl1pPr algn="l">
              <a:defRPr sz="2000" b="1">
                <a:solidFill>
                  <a:srgbClr val="FFFF66"/>
                </a:solidFill>
              </a:defRPr>
            </a:lvl1pPr>
          </a:lstStyle>
          <a:p>
            <a:r>
              <a:t>Title Text</a:t>
            </a:r>
          </a:p>
        </p:txBody>
      </p:sp>
      <p:sp>
        <p:nvSpPr>
          <p:cNvPr id="3836" name="Body Level One…"/>
          <p:cNvSpPr txBox="1">
            <a:spLocks noGrp="1"/>
          </p:cNvSpPr>
          <p:nvPr>
            <p:ph type="body" idx="1"/>
          </p:nvPr>
        </p:nvSpPr>
        <p:spPr>
          <a:xfrm>
            <a:off x="3575050" y="273050"/>
            <a:ext cx="5111750" cy="5853113"/>
          </a:xfrm>
          <a:prstGeom prst="rect">
            <a:avLst/>
          </a:prstGeom>
          <a:effectLst>
            <a:outerShdw blurRad="38100" dist="38099" dir="2700000" rotWithShape="0">
              <a:srgbClr val="808080"/>
            </a:outerShdw>
          </a:effectLst>
        </p:spPr>
        <p:txBody>
          <a:bodyPr>
            <a:normAutofit/>
          </a:bodyPr>
          <a:lstStyle>
            <a:lvl1pPr>
              <a:buFont typeface="Arial"/>
              <a:defRPr>
                <a:solidFill>
                  <a:srgbClr val="FFFF66"/>
                </a:solidFill>
              </a:defRPr>
            </a:lvl1pPr>
            <a:lvl2pPr>
              <a:buFont typeface="Arial"/>
              <a:buChar char="•"/>
              <a:defRPr>
                <a:solidFill>
                  <a:srgbClr val="FFFF66"/>
                </a:solidFill>
              </a:defRPr>
            </a:lvl2pPr>
            <a:lvl3pPr>
              <a:buFont typeface="Arial"/>
              <a:defRPr>
                <a:solidFill>
                  <a:srgbClr val="FFFF66"/>
                </a:solidFill>
              </a:defRPr>
            </a:lvl3pPr>
            <a:lvl4pPr>
              <a:buFont typeface="Arial"/>
              <a:buChar char="•"/>
              <a:defRPr>
                <a:solidFill>
                  <a:srgbClr val="FFFF66"/>
                </a:solidFill>
              </a:defRPr>
            </a:lvl4pPr>
            <a:lvl5pPr>
              <a:buFont typeface="Arial"/>
              <a:buChar char="•"/>
              <a:defRPr>
                <a:solidFill>
                  <a:srgbClr val="FFFF66"/>
                </a:solidFill>
              </a:defRPr>
            </a:lvl5pPr>
          </a:lstStyle>
          <a:p>
            <a:r>
              <a:t>Body Level One</a:t>
            </a:r>
          </a:p>
          <a:p>
            <a:pPr lvl="1"/>
            <a:r>
              <a:t>Body Level Two</a:t>
            </a:r>
          </a:p>
          <a:p>
            <a:pPr lvl="2"/>
            <a:r>
              <a:t>Body Level Three</a:t>
            </a:r>
          </a:p>
          <a:p>
            <a:pPr lvl="3"/>
            <a:r>
              <a:t>Body Level Four</a:t>
            </a:r>
          </a:p>
          <a:p>
            <a:pPr lvl="4"/>
            <a:r>
              <a:t>Body Level Five</a:t>
            </a:r>
          </a:p>
        </p:txBody>
      </p:sp>
      <p:sp>
        <p:nvSpPr>
          <p:cNvPr id="3837" name="Text Placeholder 3"/>
          <p:cNvSpPr>
            <a:spLocks noGrp="1"/>
          </p:cNvSpPr>
          <p:nvPr>
            <p:ph type="body" sz="half" idx="21"/>
          </p:nvPr>
        </p:nvSpPr>
        <p:spPr>
          <a:xfrm>
            <a:off x="457199" y="1435100"/>
            <a:ext cx="3008315" cy="4691063"/>
          </a:xfrm>
          <a:prstGeom prst="rect">
            <a:avLst/>
          </a:prstGeom>
          <a:effectLst>
            <a:outerShdw blurRad="38100" dist="38099" dir="2700000" rotWithShape="0">
              <a:srgbClr val="808080"/>
            </a:outerShdw>
          </a:effectLst>
        </p:spPr>
        <p:txBody>
          <a:bodyPr>
            <a:normAutofit/>
          </a:bodyPr>
          <a:lstStyle/>
          <a:p>
            <a:pPr marL="0" indent="0">
              <a:spcBef>
                <a:spcPts val="300"/>
              </a:spcBef>
              <a:buSzTx/>
              <a:buNone/>
              <a:defRPr sz="1400">
                <a:solidFill>
                  <a:srgbClr val="FFFF66"/>
                </a:solidFill>
              </a:defRPr>
            </a:pPr>
            <a:endParaRPr/>
          </a:p>
        </p:txBody>
      </p:sp>
      <p:sp>
        <p:nvSpPr>
          <p:cNvPr id="3838" name="Slide Number"/>
          <p:cNvSpPr txBox="1">
            <a:spLocks noGrp="1"/>
          </p:cNvSpPr>
          <p:nvPr>
            <p:ph type="sldNum" sz="quarter" idx="2"/>
          </p:nvPr>
        </p:nvSpPr>
        <p:spPr>
          <a:prstGeom prst="rect">
            <a:avLst/>
          </a:prstGeom>
          <a:effectLst>
            <a:outerShdw blurRad="38100" dist="38099" dir="2700000" rotWithShape="0">
              <a:srgbClr val="808080"/>
            </a:outerShdw>
          </a:effectLst>
        </p:spPr>
        <p:txBody>
          <a:bodyPr/>
          <a:lstStyle>
            <a:lvl1pPr>
              <a:defRPr>
                <a:solidFill>
                  <a:srgbClr val="FFFF66"/>
                </a:solidFill>
              </a:defRPr>
            </a:lvl1pPr>
          </a:lstStyle>
          <a:p>
            <a:fld id="{86CB4B4D-7CA3-9044-876B-883B54F8677D}" type="slidenum">
              <a:t>‹#›</a:t>
            </a:fld>
            <a:endParaRPr/>
          </a:p>
        </p:txBody>
      </p:sp>
    </p:spTree>
    <p:extLst>
      <p:ext uri="{BB962C8B-B14F-4D97-AF65-F5344CB8AC3E}">
        <p14:creationId xmlns:p14="http://schemas.microsoft.com/office/powerpoint/2010/main" val="3801809975"/>
      </p:ext>
    </p:extLst>
  </p:cSld>
  <p:clrMapOvr>
    <a:masterClrMapping/>
  </p:clrMapOvr>
  <p:transition spd="med"/>
</p:sldLayout>
</file>

<file path=ppt/slideLayouts/slideLayout11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FFFF66"/>
              </a:solidFill>
              <a:ea typeface="ＭＳ Ｐゴシック"/>
              <a:cs typeface="ＭＳ Ｐゴシック"/>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FFFF66"/>
              </a:solidFill>
              <a:ea typeface="ＭＳ Ｐゴシック"/>
              <a:cs typeface="ＭＳ Ｐゴシック"/>
            </a:endParaRPr>
          </a:p>
        </p:txBody>
      </p:sp>
      <p:sp>
        <p:nvSpPr>
          <p:cNvPr id="9" name="Rectangle 6"/>
          <p:cNvSpPr>
            <a:spLocks noGrp="1" noChangeArrowheads="1"/>
          </p:cNvSpPr>
          <p:nvPr>
            <p:ph type="sldNum" sz="quarter" idx="12"/>
          </p:nvPr>
        </p:nvSpPr>
        <p:spPr>
          <a:ln/>
        </p:spPr>
        <p:txBody>
          <a:bodyPr/>
          <a:lstStyle>
            <a:lvl1pPr>
              <a:defRPr/>
            </a:lvl1pPr>
          </a:lstStyle>
          <a:p>
            <a:pPr>
              <a:defRPr/>
            </a:pPr>
            <a:fld id="{E15C21C6-F0F5-6A41-8F8F-20F2B7A49B66}" type="slidenum">
              <a:rPr lang="en-US">
                <a:solidFill>
                  <a:srgbClr val="FFFF66"/>
                </a:solidFill>
              </a:rPr>
              <a:pPr>
                <a:defRPr/>
              </a:pPr>
              <a:t>‹#›</a:t>
            </a:fld>
            <a:endParaRPr lang="en-US">
              <a:solidFill>
                <a:srgbClr val="FFFF66"/>
              </a:solidFill>
            </a:endParaRPr>
          </a:p>
        </p:txBody>
      </p:sp>
    </p:spTree>
    <p:extLst>
      <p:ext uri="{BB962C8B-B14F-4D97-AF65-F5344CB8AC3E}">
        <p14:creationId xmlns:p14="http://schemas.microsoft.com/office/powerpoint/2010/main" val="1404870211"/>
      </p:ext>
    </p:extLst>
  </p:cSld>
  <p:clrMapOvr>
    <a:masterClrMapping/>
  </p:clrMapOvr>
</p:sldLayout>
</file>

<file path=ppt/slideLayouts/slideLayout1120.xml><?xml version="1.0" encoding="utf-8"?>
<p:sldLayout xmlns:a="http://schemas.openxmlformats.org/drawingml/2006/main" xmlns:r="http://schemas.openxmlformats.org/officeDocument/2006/relationships" xmlns:p="http://schemas.openxmlformats.org/presentationml/2006/main" type="tx">
  <p:cSld name="28_Picture with Caption">
    <p:bg>
      <p:bgPr>
        <a:blipFill rotWithShape="1">
          <a:blip r:embed="rId2"/>
          <a:srcRect/>
          <a:stretch>
            <a:fillRect/>
          </a:stretch>
        </a:blipFill>
        <a:effectLst/>
      </p:bgPr>
    </p:bg>
    <p:spTree>
      <p:nvGrpSpPr>
        <p:cNvPr id="1" name=""/>
        <p:cNvGrpSpPr/>
        <p:nvPr/>
      </p:nvGrpSpPr>
      <p:grpSpPr>
        <a:xfrm>
          <a:off x="0" y="0"/>
          <a:ext cx="0" cy="0"/>
          <a:chOff x="0" y="0"/>
          <a:chExt cx="0" cy="0"/>
        </a:xfrm>
      </p:grpSpPr>
      <p:sp>
        <p:nvSpPr>
          <p:cNvPr id="3845" name="Title Text"/>
          <p:cNvSpPr txBox="1">
            <a:spLocks noGrp="1"/>
          </p:cNvSpPr>
          <p:nvPr>
            <p:ph type="title"/>
          </p:nvPr>
        </p:nvSpPr>
        <p:spPr>
          <a:xfrm>
            <a:off x="1792288" y="4800600"/>
            <a:ext cx="5486401" cy="566738"/>
          </a:xfrm>
          <a:prstGeom prst="rect">
            <a:avLst/>
          </a:prstGeom>
          <a:effectLst>
            <a:outerShdw blurRad="38100" dist="38099" dir="2700000" rotWithShape="0">
              <a:srgbClr val="808080"/>
            </a:outerShdw>
          </a:effectLst>
        </p:spPr>
        <p:txBody>
          <a:bodyPr anchor="b"/>
          <a:lstStyle>
            <a:lvl1pPr algn="l">
              <a:defRPr sz="2000" b="1">
                <a:solidFill>
                  <a:srgbClr val="FFFF66"/>
                </a:solidFill>
              </a:defRPr>
            </a:lvl1pPr>
          </a:lstStyle>
          <a:p>
            <a:r>
              <a:t>Title Text</a:t>
            </a:r>
          </a:p>
        </p:txBody>
      </p:sp>
      <p:sp>
        <p:nvSpPr>
          <p:cNvPr id="3846" name="Picture Placeholder 2"/>
          <p:cNvSpPr>
            <a:spLocks noGrp="1"/>
          </p:cNvSpPr>
          <p:nvPr>
            <p:ph type="pic" sz="half" idx="21"/>
          </p:nvPr>
        </p:nvSpPr>
        <p:spPr>
          <a:xfrm>
            <a:off x="1792288" y="612775"/>
            <a:ext cx="5486401" cy="4114800"/>
          </a:xfrm>
          <a:prstGeom prst="rect">
            <a:avLst/>
          </a:prstGeom>
          <a:effectLst>
            <a:outerShdw blurRad="38100" dist="38099" dir="2700000" rotWithShape="0">
              <a:srgbClr val="808080"/>
            </a:outerShdw>
          </a:effectLst>
        </p:spPr>
        <p:txBody>
          <a:bodyPr lIns="91439" rIns="91439"/>
          <a:lstStyle/>
          <a:p>
            <a:endParaRPr/>
          </a:p>
        </p:txBody>
      </p:sp>
      <p:sp>
        <p:nvSpPr>
          <p:cNvPr id="3847" name="Body Level One…"/>
          <p:cNvSpPr txBox="1">
            <a:spLocks noGrp="1"/>
          </p:cNvSpPr>
          <p:nvPr>
            <p:ph type="body" sz="quarter" idx="1"/>
          </p:nvPr>
        </p:nvSpPr>
        <p:spPr>
          <a:xfrm>
            <a:off x="1792288" y="5367337"/>
            <a:ext cx="5486401" cy="804863"/>
          </a:xfrm>
          <a:prstGeom prst="rect">
            <a:avLst/>
          </a:prstGeom>
          <a:effectLst>
            <a:outerShdw blurRad="38100" dist="38099" dir="2700000" rotWithShape="0">
              <a:srgbClr val="808080"/>
            </a:outerShdw>
          </a:effectLst>
        </p:spPr>
        <p:txBody>
          <a:bodyPr>
            <a:normAutofit/>
          </a:bodyPr>
          <a:lstStyle>
            <a:lvl1pPr marL="0" indent="0">
              <a:spcBef>
                <a:spcPts val="300"/>
              </a:spcBef>
              <a:buSzTx/>
              <a:buNone/>
              <a:defRPr sz="1400">
                <a:solidFill>
                  <a:srgbClr val="FFFF66"/>
                </a:solidFill>
              </a:defRPr>
            </a:lvl1pPr>
            <a:lvl2pPr marL="0" indent="457200">
              <a:spcBef>
                <a:spcPts val="300"/>
              </a:spcBef>
              <a:buSzTx/>
              <a:buNone/>
              <a:defRPr sz="1400">
                <a:solidFill>
                  <a:srgbClr val="FFFF66"/>
                </a:solidFill>
              </a:defRPr>
            </a:lvl2pPr>
            <a:lvl3pPr marL="0" indent="914400">
              <a:spcBef>
                <a:spcPts val="300"/>
              </a:spcBef>
              <a:buSzTx/>
              <a:buNone/>
              <a:defRPr sz="1400">
                <a:solidFill>
                  <a:srgbClr val="FFFF66"/>
                </a:solidFill>
              </a:defRPr>
            </a:lvl3pPr>
            <a:lvl4pPr marL="0" indent="1371600">
              <a:spcBef>
                <a:spcPts val="300"/>
              </a:spcBef>
              <a:buSzTx/>
              <a:buNone/>
              <a:defRPr sz="1400">
                <a:solidFill>
                  <a:srgbClr val="FFFF66"/>
                </a:solidFill>
              </a:defRPr>
            </a:lvl4pPr>
            <a:lvl5pPr marL="0" indent="1828800">
              <a:spcBef>
                <a:spcPts val="300"/>
              </a:spcBef>
              <a:buSzTx/>
              <a:buNone/>
              <a:defRPr sz="1400">
                <a:solidFill>
                  <a:srgbClr val="FFFF66"/>
                </a:solidFill>
              </a:defRPr>
            </a:lvl5pPr>
          </a:lstStyle>
          <a:p>
            <a:r>
              <a:t>Body Level One</a:t>
            </a:r>
          </a:p>
          <a:p>
            <a:pPr lvl="1"/>
            <a:r>
              <a:t>Body Level Two</a:t>
            </a:r>
          </a:p>
          <a:p>
            <a:pPr lvl="2"/>
            <a:r>
              <a:t>Body Level Three</a:t>
            </a:r>
          </a:p>
          <a:p>
            <a:pPr lvl="3"/>
            <a:r>
              <a:t>Body Level Four</a:t>
            </a:r>
          </a:p>
          <a:p>
            <a:pPr lvl="4"/>
            <a:r>
              <a:t>Body Level Five</a:t>
            </a:r>
          </a:p>
        </p:txBody>
      </p:sp>
      <p:sp>
        <p:nvSpPr>
          <p:cNvPr id="3848" name="Slide Number"/>
          <p:cNvSpPr txBox="1">
            <a:spLocks noGrp="1"/>
          </p:cNvSpPr>
          <p:nvPr>
            <p:ph type="sldNum" sz="quarter" idx="2"/>
          </p:nvPr>
        </p:nvSpPr>
        <p:spPr>
          <a:prstGeom prst="rect">
            <a:avLst/>
          </a:prstGeom>
          <a:effectLst>
            <a:outerShdw blurRad="38100" dist="38099" dir="2700000" rotWithShape="0">
              <a:srgbClr val="808080"/>
            </a:outerShdw>
          </a:effectLst>
        </p:spPr>
        <p:txBody>
          <a:bodyPr/>
          <a:lstStyle>
            <a:lvl1pPr>
              <a:defRPr>
                <a:solidFill>
                  <a:srgbClr val="FFFF66"/>
                </a:solidFill>
              </a:defRPr>
            </a:lvl1pPr>
          </a:lstStyle>
          <a:p>
            <a:fld id="{86CB4B4D-7CA3-9044-876B-883B54F8677D}" type="slidenum">
              <a:t>‹#›</a:t>
            </a:fld>
            <a:endParaRPr/>
          </a:p>
        </p:txBody>
      </p:sp>
    </p:spTree>
    <p:extLst>
      <p:ext uri="{BB962C8B-B14F-4D97-AF65-F5344CB8AC3E}">
        <p14:creationId xmlns:p14="http://schemas.microsoft.com/office/powerpoint/2010/main" val="3496238762"/>
      </p:ext>
    </p:extLst>
  </p:cSld>
  <p:clrMapOvr>
    <a:masterClrMapping/>
  </p:clrMapOvr>
  <p:transition spd="med"/>
</p:sldLayout>
</file>

<file path=ppt/slideLayouts/slideLayout1121.xml><?xml version="1.0" encoding="utf-8"?>
<p:sldLayout xmlns:a="http://schemas.openxmlformats.org/drawingml/2006/main" xmlns:r="http://schemas.openxmlformats.org/officeDocument/2006/relationships" xmlns:p="http://schemas.openxmlformats.org/presentationml/2006/main" type="tx">
  <p:cSld name="4_Title and Table">
    <p:bg>
      <p:bgPr>
        <a:blipFill rotWithShape="1">
          <a:blip r:embed="rId2"/>
          <a:srcRect/>
          <a:stretch>
            <a:fillRect/>
          </a:stretch>
        </a:blipFill>
        <a:effectLst/>
      </p:bgPr>
    </p:bg>
    <p:spTree>
      <p:nvGrpSpPr>
        <p:cNvPr id="1" name=""/>
        <p:cNvGrpSpPr/>
        <p:nvPr/>
      </p:nvGrpSpPr>
      <p:grpSpPr>
        <a:xfrm>
          <a:off x="0" y="0"/>
          <a:ext cx="0" cy="0"/>
          <a:chOff x="0" y="0"/>
          <a:chExt cx="0" cy="0"/>
        </a:xfrm>
      </p:grpSpPr>
      <p:sp>
        <p:nvSpPr>
          <p:cNvPr id="3855" name="Title Text"/>
          <p:cNvSpPr txBox="1">
            <a:spLocks noGrp="1"/>
          </p:cNvSpPr>
          <p:nvPr>
            <p:ph type="title"/>
          </p:nvPr>
        </p:nvSpPr>
        <p:spPr>
          <a:prstGeom prst="rect">
            <a:avLst/>
          </a:prstGeom>
          <a:effectLst>
            <a:outerShdw blurRad="38100" dist="38099" dir="2700000" rotWithShape="0">
              <a:srgbClr val="808080"/>
            </a:outerShdw>
          </a:effectLst>
        </p:spPr>
        <p:txBody>
          <a:bodyPr/>
          <a:lstStyle>
            <a:lvl1pPr>
              <a:defRPr b="1">
                <a:solidFill>
                  <a:srgbClr val="FFFF66"/>
                </a:solidFill>
              </a:defRPr>
            </a:lvl1pPr>
          </a:lstStyle>
          <a:p>
            <a:r>
              <a:t>Title Text</a:t>
            </a:r>
          </a:p>
        </p:txBody>
      </p:sp>
      <p:sp>
        <p:nvSpPr>
          <p:cNvPr id="3856" name="Slide Number"/>
          <p:cNvSpPr txBox="1">
            <a:spLocks noGrp="1"/>
          </p:cNvSpPr>
          <p:nvPr>
            <p:ph type="sldNum" sz="quarter" idx="2"/>
          </p:nvPr>
        </p:nvSpPr>
        <p:spPr>
          <a:prstGeom prst="rect">
            <a:avLst/>
          </a:prstGeom>
          <a:effectLst>
            <a:outerShdw blurRad="38100" dist="38099" dir="2700000" rotWithShape="0">
              <a:srgbClr val="808080"/>
            </a:outerShdw>
          </a:effectLst>
        </p:spPr>
        <p:txBody>
          <a:bodyPr/>
          <a:lstStyle>
            <a:lvl1pPr>
              <a:defRPr>
                <a:solidFill>
                  <a:srgbClr val="FFFF66"/>
                </a:solidFill>
              </a:defRPr>
            </a:lvl1pPr>
          </a:lstStyle>
          <a:p>
            <a:fld id="{86CB4B4D-7CA3-9044-876B-883B54F8677D}" type="slidenum">
              <a:t>‹#›</a:t>
            </a:fld>
            <a:endParaRPr/>
          </a:p>
        </p:txBody>
      </p:sp>
    </p:spTree>
    <p:extLst>
      <p:ext uri="{BB962C8B-B14F-4D97-AF65-F5344CB8AC3E}">
        <p14:creationId xmlns:p14="http://schemas.microsoft.com/office/powerpoint/2010/main" val="2027762425"/>
      </p:ext>
    </p:extLst>
  </p:cSld>
  <p:clrMapOvr>
    <a:masterClrMapping/>
  </p:clrMapOvr>
  <p:transition spd="med"/>
</p:sldLayout>
</file>

<file path=ppt/slideLayouts/slideLayout1122.xml><?xml version="1.0" encoding="utf-8"?>
<p:sldLayout xmlns:a="http://schemas.openxmlformats.org/drawingml/2006/main" xmlns:r="http://schemas.openxmlformats.org/officeDocument/2006/relationships" xmlns:p="http://schemas.openxmlformats.org/presentationml/2006/main" type="tx">
  <p:cSld name="36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3863" name="Title Text"/>
          <p:cNvSpPr txBox="1">
            <a:spLocks noGrp="1"/>
          </p:cNvSpPr>
          <p:nvPr>
            <p:ph type="title"/>
          </p:nvPr>
        </p:nvSpPr>
        <p:spPr>
          <a:xfrm>
            <a:off x="685800" y="2130425"/>
            <a:ext cx="7772400" cy="1470025"/>
          </a:xfrm>
          <a:prstGeom prst="rect">
            <a:avLst/>
          </a:prstGeom>
        </p:spPr>
        <p:txBody>
          <a:bodyPr/>
          <a:lstStyle/>
          <a:p>
            <a:r>
              <a:t>Title Text</a:t>
            </a:r>
          </a:p>
        </p:txBody>
      </p:sp>
      <p:sp>
        <p:nvSpPr>
          <p:cNvPr id="3864"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lvl1pPr>
            <a:lvl2pPr marL="0" indent="457200" algn="ctr">
              <a:buSzTx/>
              <a:buNone/>
            </a:lvl2pPr>
            <a:lvl3pPr marL="0" indent="914400" algn="ctr">
              <a:buSzTx/>
              <a:buNone/>
            </a:lvl3pPr>
            <a:lvl4pPr marL="0" indent="1371600" algn="ctr">
              <a:buSzTx/>
              <a:buNone/>
            </a:lvl4pPr>
            <a:lvl5pPr marL="0" indent="1828800" algn="ctr">
              <a:buSzTx/>
              <a:buNone/>
            </a:lvl5pPr>
          </a:lstStyle>
          <a:p>
            <a:r>
              <a:t>Body Level One</a:t>
            </a:r>
          </a:p>
          <a:p>
            <a:pPr lvl="1"/>
            <a:r>
              <a:t>Body Level Two</a:t>
            </a:r>
          </a:p>
          <a:p>
            <a:pPr lvl="2"/>
            <a:r>
              <a:t>Body Level Three</a:t>
            </a:r>
          </a:p>
          <a:p>
            <a:pPr lvl="3"/>
            <a:r>
              <a:t>Body Level Four</a:t>
            </a:r>
          </a:p>
          <a:p>
            <a:pPr lvl="4"/>
            <a:r>
              <a:t>Body Level Five</a:t>
            </a:r>
          </a:p>
        </p:txBody>
      </p:sp>
      <p:sp>
        <p:nvSpPr>
          <p:cNvPr id="3865"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567685097"/>
      </p:ext>
    </p:extLst>
  </p:cSld>
  <p:clrMapOvr>
    <a:masterClrMapping/>
  </p:clrMapOvr>
  <p:transition spd="med"/>
</p:sldLayout>
</file>

<file path=ppt/slideLayouts/slideLayout1123.xml><?xml version="1.0" encoding="utf-8"?>
<p:sldLayout xmlns:a="http://schemas.openxmlformats.org/drawingml/2006/main" xmlns:r="http://schemas.openxmlformats.org/officeDocument/2006/relationships" xmlns:p="http://schemas.openxmlformats.org/presentationml/2006/main" type="tx">
  <p:cSld name="35_Blank">
    <p:bg>
      <p:bgPr>
        <a:solidFill>
          <a:schemeClr val="accent3">
            <a:lumOff val="44000"/>
          </a:schemeClr>
        </a:solidFill>
        <a:effectLst/>
      </p:bgPr>
    </p:bg>
    <p:spTree>
      <p:nvGrpSpPr>
        <p:cNvPr id="1" name=""/>
        <p:cNvGrpSpPr/>
        <p:nvPr/>
      </p:nvGrpSpPr>
      <p:grpSpPr>
        <a:xfrm>
          <a:off x="0" y="0"/>
          <a:ext cx="0" cy="0"/>
          <a:chOff x="0" y="0"/>
          <a:chExt cx="0" cy="0"/>
        </a:xfrm>
      </p:grpSpPr>
      <p:sp>
        <p:nvSpPr>
          <p:cNvPr id="3872" name="Slide Number"/>
          <p:cNvSpPr txBox="1">
            <a:spLocks noGrp="1"/>
          </p:cNvSpPr>
          <p:nvPr>
            <p:ph type="sldNum" sz="quarter" idx="2"/>
          </p:nvPr>
        </p:nvSpPr>
        <p:spPr>
          <a:prstGeom prst="rect">
            <a:avLst/>
          </a:prstGeom>
        </p:spPr>
        <p:txBody>
          <a:bodyPr/>
          <a:lstStyle>
            <a:lvl1pPr>
              <a:defRPr>
                <a:solidFill>
                  <a:srgbClr val="808080"/>
                </a:solidFill>
              </a:defRPr>
            </a:lvl1pPr>
          </a:lstStyle>
          <a:p>
            <a:fld id="{86CB4B4D-7CA3-9044-876B-883B54F8677D}" type="slidenum">
              <a:t>‹#›</a:t>
            </a:fld>
            <a:endParaRPr/>
          </a:p>
        </p:txBody>
      </p:sp>
    </p:spTree>
    <p:extLst>
      <p:ext uri="{BB962C8B-B14F-4D97-AF65-F5344CB8AC3E}">
        <p14:creationId xmlns:p14="http://schemas.microsoft.com/office/powerpoint/2010/main" val="1390289155"/>
      </p:ext>
    </p:extLst>
  </p:cSld>
  <p:clrMapOvr>
    <a:masterClrMapping/>
  </p:clrMapOvr>
  <p:transition spd="med"/>
</p:sldLayout>
</file>

<file path=ppt/slideLayouts/slideLayout1124.xml><?xml version="1.0" encoding="utf-8"?>
<p:sldLayout xmlns:a="http://schemas.openxmlformats.org/drawingml/2006/main" xmlns:r="http://schemas.openxmlformats.org/officeDocument/2006/relationships" xmlns:p="http://schemas.openxmlformats.org/presentationml/2006/main" type="tx">
  <p:cSld name="37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3879" name="Title Text"/>
          <p:cNvSpPr txBox="1">
            <a:spLocks noGrp="1"/>
          </p:cNvSpPr>
          <p:nvPr>
            <p:ph type="title"/>
          </p:nvPr>
        </p:nvSpPr>
        <p:spPr>
          <a:xfrm>
            <a:off x="685800" y="2130425"/>
            <a:ext cx="7772400" cy="1470025"/>
          </a:xfrm>
          <a:prstGeom prst="rect">
            <a:avLst/>
          </a:prstGeom>
        </p:spPr>
        <p:txBody>
          <a:bodyPr/>
          <a:lstStyle/>
          <a:p>
            <a:r>
              <a:t>Title Text</a:t>
            </a:r>
          </a:p>
        </p:txBody>
      </p:sp>
      <p:sp>
        <p:nvSpPr>
          <p:cNvPr id="3880"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lvl1pPr>
            <a:lvl2pPr marL="0" indent="457200" algn="ctr">
              <a:buSzTx/>
              <a:buNone/>
            </a:lvl2pPr>
            <a:lvl3pPr marL="0" indent="914400" algn="ctr">
              <a:buSzTx/>
              <a:buNone/>
            </a:lvl3pPr>
            <a:lvl4pPr marL="0" indent="1371600" algn="ctr">
              <a:buSzTx/>
              <a:buNone/>
            </a:lvl4pPr>
            <a:lvl5pPr marL="0" indent="1828800" algn="ctr">
              <a:buSzTx/>
              <a:buNone/>
            </a:lvl5pPr>
          </a:lstStyle>
          <a:p>
            <a:r>
              <a:t>Body Level One</a:t>
            </a:r>
          </a:p>
          <a:p>
            <a:pPr lvl="1"/>
            <a:r>
              <a:t>Body Level Two</a:t>
            </a:r>
          </a:p>
          <a:p>
            <a:pPr lvl="2"/>
            <a:r>
              <a:t>Body Level Three</a:t>
            </a:r>
          </a:p>
          <a:p>
            <a:pPr lvl="3"/>
            <a:r>
              <a:t>Body Level Four</a:t>
            </a:r>
          </a:p>
          <a:p>
            <a:pPr lvl="4"/>
            <a:r>
              <a:t>Body Level Five</a:t>
            </a:r>
          </a:p>
        </p:txBody>
      </p:sp>
      <p:sp>
        <p:nvSpPr>
          <p:cNvPr id="3881"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138204359"/>
      </p:ext>
    </p:extLst>
  </p:cSld>
  <p:clrMapOvr>
    <a:masterClrMapping/>
  </p:clrMapOvr>
  <p:transition spd="med"/>
</p:sldLayout>
</file>

<file path=ppt/slideLayouts/slideLayout1125.xml><?xml version="1.0" encoding="utf-8"?>
<p:sldLayout xmlns:a="http://schemas.openxmlformats.org/drawingml/2006/main" xmlns:r="http://schemas.openxmlformats.org/officeDocument/2006/relationships" xmlns:p="http://schemas.openxmlformats.org/presentationml/2006/main" type="tx">
  <p:cSld name="33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3888" name="Title Text"/>
          <p:cNvSpPr txBox="1">
            <a:spLocks noGrp="1"/>
          </p:cNvSpPr>
          <p:nvPr>
            <p:ph type="title"/>
          </p:nvPr>
        </p:nvSpPr>
        <p:spPr>
          <a:prstGeom prst="rect">
            <a:avLst/>
          </a:prstGeom>
        </p:spPr>
        <p:txBody>
          <a:bodyPr/>
          <a:lstStyle/>
          <a:p>
            <a:r>
              <a:t>Title Text</a:t>
            </a:r>
          </a:p>
        </p:txBody>
      </p:sp>
      <p:sp>
        <p:nvSpPr>
          <p:cNvPr id="3889" name="Body Level One…"/>
          <p:cNvSpPr txBox="1">
            <a:spLocks noGrp="1"/>
          </p:cNvSpPr>
          <p:nvPr>
            <p:ph type="body" idx="1"/>
          </p:nvPr>
        </p:nvSpPr>
        <p:spPr>
          <a:xfrm>
            <a:off x="685800" y="1981200"/>
            <a:ext cx="7772400" cy="4114800"/>
          </a:xfrm>
          <a:prstGeom prst="rect">
            <a:avLst/>
          </a:prstGeom>
        </p:spPr>
        <p:txBody>
          <a:bodyPr>
            <a:normAutofit/>
          </a:bodyPr>
          <a:lstStyle/>
          <a:p>
            <a:r>
              <a:t>Body Level One</a:t>
            </a:r>
          </a:p>
          <a:p>
            <a:pPr lvl="1"/>
            <a:r>
              <a:t>Body Level Two</a:t>
            </a:r>
          </a:p>
          <a:p>
            <a:pPr lvl="2"/>
            <a:r>
              <a:t>Body Level Three</a:t>
            </a:r>
          </a:p>
          <a:p>
            <a:pPr lvl="3"/>
            <a:r>
              <a:t>Body Level Four</a:t>
            </a:r>
          </a:p>
          <a:p>
            <a:pPr lvl="4"/>
            <a:r>
              <a:t>Body Level Five</a:t>
            </a:r>
          </a:p>
        </p:txBody>
      </p:sp>
      <p:sp>
        <p:nvSpPr>
          <p:cNvPr id="3890"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698195844"/>
      </p:ext>
    </p:extLst>
  </p:cSld>
  <p:clrMapOvr>
    <a:masterClrMapping/>
  </p:clrMapOvr>
  <p:transition spd="med"/>
</p:sldLayout>
</file>

<file path=ppt/slideLayouts/slideLayout1126.xml><?xml version="1.0" encoding="utf-8"?>
<p:sldLayout xmlns:a="http://schemas.openxmlformats.org/drawingml/2006/main" xmlns:r="http://schemas.openxmlformats.org/officeDocument/2006/relationships" xmlns:p="http://schemas.openxmlformats.org/presentationml/2006/main" type="tx">
  <p:cSld name="29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3897" name="Title Text"/>
          <p:cNvSpPr txBox="1">
            <a:spLocks noGrp="1"/>
          </p:cNvSpPr>
          <p:nvPr>
            <p:ph type="title"/>
          </p:nvPr>
        </p:nvSpPr>
        <p:spPr>
          <a:xfrm>
            <a:off x="722312" y="4406900"/>
            <a:ext cx="7772401" cy="1362075"/>
          </a:xfrm>
          <a:prstGeom prst="rect">
            <a:avLst/>
          </a:prstGeom>
        </p:spPr>
        <p:txBody>
          <a:bodyPr anchor="t"/>
          <a:lstStyle>
            <a:lvl1pPr algn="l">
              <a:defRPr sz="4000" b="1" cap="all"/>
            </a:lvl1pPr>
          </a:lstStyle>
          <a:p>
            <a:r>
              <a:t>Title Text</a:t>
            </a:r>
          </a:p>
        </p:txBody>
      </p:sp>
      <p:sp>
        <p:nvSpPr>
          <p:cNvPr id="3898"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vl1pPr>
            <a:lvl2pPr marL="0" indent="457200">
              <a:spcBef>
                <a:spcPts val="400"/>
              </a:spcBef>
              <a:buSzTx/>
              <a:buNone/>
              <a:defRPr sz="2000"/>
            </a:lvl2pPr>
            <a:lvl3pPr marL="0" indent="914400">
              <a:spcBef>
                <a:spcPts val="400"/>
              </a:spcBef>
              <a:buSzTx/>
              <a:buNone/>
              <a:defRPr sz="2000"/>
            </a:lvl3pPr>
            <a:lvl4pPr marL="0" indent="1371600">
              <a:spcBef>
                <a:spcPts val="400"/>
              </a:spcBef>
              <a:buSzTx/>
              <a:buNone/>
              <a:defRPr sz="2000"/>
            </a:lvl4pPr>
            <a:lvl5pPr marL="0" indent="1828800">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3899"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566174046"/>
      </p:ext>
    </p:extLst>
  </p:cSld>
  <p:clrMapOvr>
    <a:masterClrMapping/>
  </p:clrMapOvr>
  <p:transition spd="med"/>
</p:sldLayout>
</file>

<file path=ppt/slideLayouts/slideLayout1127.xml><?xml version="1.0" encoding="utf-8"?>
<p:sldLayout xmlns:a="http://schemas.openxmlformats.org/drawingml/2006/main" xmlns:r="http://schemas.openxmlformats.org/officeDocument/2006/relationships" xmlns:p="http://schemas.openxmlformats.org/presentationml/2006/main" type="tx">
  <p:cSld name="29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3906" name="Title Text"/>
          <p:cNvSpPr txBox="1">
            <a:spLocks noGrp="1"/>
          </p:cNvSpPr>
          <p:nvPr>
            <p:ph type="title"/>
          </p:nvPr>
        </p:nvSpPr>
        <p:spPr>
          <a:prstGeom prst="rect">
            <a:avLst/>
          </a:prstGeom>
        </p:spPr>
        <p:txBody>
          <a:bodyPr/>
          <a:lstStyle/>
          <a:p>
            <a:r>
              <a:t>Title Text</a:t>
            </a:r>
          </a:p>
        </p:txBody>
      </p:sp>
      <p:sp>
        <p:nvSpPr>
          <p:cNvPr id="3907"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defRPr sz="2800"/>
            </a:lvl1pPr>
            <a:lvl2pPr marL="790575" indent="-333375">
              <a:spcBef>
                <a:spcPts val="600"/>
              </a:spcBef>
              <a:defRPr sz="2800"/>
            </a:lvl2pPr>
            <a:lvl3pPr marL="1234439" indent="-320039">
              <a:spcBef>
                <a:spcPts val="600"/>
              </a:spcBef>
              <a:defRPr sz="2800"/>
            </a:lvl3pPr>
            <a:lvl4pPr marL="1727200" indent="-355600">
              <a:spcBef>
                <a:spcPts val="600"/>
              </a:spcBef>
              <a:defRPr sz="2800"/>
            </a:lvl4pPr>
            <a:lvl5pPr marL="2184400" indent="-355600">
              <a:spcBef>
                <a:spcPts val="600"/>
              </a:spcBef>
              <a:defRPr sz="2800"/>
            </a:lvl5pPr>
          </a:lstStyle>
          <a:p>
            <a:r>
              <a:t>Body Level One</a:t>
            </a:r>
          </a:p>
          <a:p>
            <a:pPr lvl="1"/>
            <a:r>
              <a:t>Body Level Two</a:t>
            </a:r>
          </a:p>
          <a:p>
            <a:pPr lvl="2"/>
            <a:r>
              <a:t>Body Level Three</a:t>
            </a:r>
          </a:p>
          <a:p>
            <a:pPr lvl="3"/>
            <a:r>
              <a:t>Body Level Four</a:t>
            </a:r>
          </a:p>
          <a:p>
            <a:pPr lvl="4"/>
            <a:r>
              <a:t>Body Level Five</a:t>
            </a:r>
          </a:p>
        </p:txBody>
      </p:sp>
      <p:sp>
        <p:nvSpPr>
          <p:cNvPr id="3908"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820197802"/>
      </p:ext>
    </p:extLst>
  </p:cSld>
  <p:clrMapOvr>
    <a:masterClrMapping/>
  </p:clrMapOvr>
  <p:transition spd="med"/>
</p:sldLayout>
</file>

<file path=ppt/slideLayouts/slideLayout1128.xml><?xml version="1.0" encoding="utf-8"?>
<p:sldLayout xmlns:a="http://schemas.openxmlformats.org/drawingml/2006/main" xmlns:r="http://schemas.openxmlformats.org/officeDocument/2006/relationships" xmlns:p="http://schemas.openxmlformats.org/presentationml/2006/main" type="tx">
  <p:cSld name="29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3915" name="Title Text"/>
          <p:cNvSpPr txBox="1">
            <a:spLocks noGrp="1"/>
          </p:cNvSpPr>
          <p:nvPr>
            <p:ph type="title"/>
          </p:nvPr>
        </p:nvSpPr>
        <p:spPr>
          <a:xfrm>
            <a:off x="457200" y="274638"/>
            <a:ext cx="8229600" cy="1143001"/>
          </a:xfrm>
          <a:prstGeom prst="rect">
            <a:avLst/>
          </a:prstGeom>
        </p:spPr>
        <p:txBody>
          <a:bodyPr/>
          <a:lstStyle/>
          <a:p>
            <a:r>
              <a:t>Title Text</a:t>
            </a:r>
          </a:p>
        </p:txBody>
      </p:sp>
      <p:sp>
        <p:nvSpPr>
          <p:cNvPr id="3916"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vl1pPr>
            <a:lvl2pPr marL="0" indent="457200">
              <a:spcBef>
                <a:spcPts val="500"/>
              </a:spcBef>
              <a:buSzTx/>
              <a:buNone/>
              <a:defRPr sz="2400" b="1"/>
            </a:lvl2pPr>
            <a:lvl3pPr marL="0" indent="914400">
              <a:spcBef>
                <a:spcPts val="500"/>
              </a:spcBef>
              <a:buSzTx/>
              <a:buNone/>
              <a:defRPr sz="2400" b="1"/>
            </a:lvl3pPr>
            <a:lvl4pPr marL="0" indent="1371600">
              <a:spcBef>
                <a:spcPts val="500"/>
              </a:spcBef>
              <a:buSzTx/>
              <a:buNone/>
              <a:defRPr sz="2400" b="1"/>
            </a:lvl4pPr>
            <a:lvl5pPr marL="0" indent="1828800">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3917"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pPr>
            <a:endParaRPr/>
          </a:p>
        </p:txBody>
      </p:sp>
      <p:sp>
        <p:nvSpPr>
          <p:cNvPr id="3918"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614515257"/>
      </p:ext>
    </p:extLst>
  </p:cSld>
  <p:clrMapOvr>
    <a:masterClrMapping/>
  </p:clrMapOvr>
  <p:transition spd="med"/>
</p:sldLayout>
</file>

<file path=ppt/slideLayouts/slideLayout1129.xml><?xml version="1.0" encoding="utf-8"?>
<p:sldLayout xmlns:a="http://schemas.openxmlformats.org/drawingml/2006/main" xmlns:r="http://schemas.openxmlformats.org/officeDocument/2006/relationships" xmlns:p="http://schemas.openxmlformats.org/presentationml/2006/main" type="tx">
  <p:cSld name="29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3925" name="Title Text"/>
          <p:cNvSpPr txBox="1">
            <a:spLocks noGrp="1"/>
          </p:cNvSpPr>
          <p:nvPr>
            <p:ph type="title"/>
          </p:nvPr>
        </p:nvSpPr>
        <p:spPr>
          <a:prstGeom prst="rect">
            <a:avLst/>
          </a:prstGeom>
        </p:spPr>
        <p:txBody>
          <a:bodyPr/>
          <a:lstStyle/>
          <a:p>
            <a:r>
              <a:t>Title Text</a:t>
            </a:r>
          </a:p>
        </p:txBody>
      </p:sp>
      <p:sp>
        <p:nvSpPr>
          <p:cNvPr id="3926"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924291117"/>
      </p:ext>
    </p:extLst>
  </p:cSld>
  <p:clrMapOvr>
    <a:masterClrMapping/>
  </p:clrMapOvr>
  <p:transition spd="med"/>
</p:sldLayout>
</file>

<file path=ppt/slideLayouts/slideLayout11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FFFF66"/>
              </a:solidFill>
              <a:ea typeface="ＭＳ Ｐゴシック"/>
              <a:cs typeface="ＭＳ Ｐゴシック"/>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FFFF66"/>
              </a:solidFill>
              <a:ea typeface="ＭＳ Ｐゴシック"/>
              <a:cs typeface="ＭＳ Ｐゴシック"/>
            </a:endParaRPr>
          </a:p>
        </p:txBody>
      </p:sp>
      <p:sp>
        <p:nvSpPr>
          <p:cNvPr id="5" name="Rectangle 6"/>
          <p:cNvSpPr>
            <a:spLocks noGrp="1" noChangeArrowheads="1"/>
          </p:cNvSpPr>
          <p:nvPr>
            <p:ph type="sldNum" sz="quarter" idx="12"/>
          </p:nvPr>
        </p:nvSpPr>
        <p:spPr>
          <a:ln/>
        </p:spPr>
        <p:txBody>
          <a:bodyPr/>
          <a:lstStyle>
            <a:lvl1pPr>
              <a:defRPr/>
            </a:lvl1pPr>
          </a:lstStyle>
          <a:p>
            <a:pPr>
              <a:defRPr/>
            </a:pPr>
            <a:fld id="{FE6D74C0-9672-484E-B95D-07BAE0C45D8C}" type="slidenum">
              <a:rPr lang="en-US">
                <a:solidFill>
                  <a:srgbClr val="FFFF66"/>
                </a:solidFill>
              </a:rPr>
              <a:pPr>
                <a:defRPr/>
              </a:pPr>
              <a:t>‹#›</a:t>
            </a:fld>
            <a:endParaRPr lang="en-US">
              <a:solidFill>
                <a:srgbClr val="FFFF66"/>
              </a:solidFill>
            </a:endParaRPr>
          </a:p>
        </p:txBody>
      </p:sp>
    </p:spTree>
    <p:extLst>
      <p:ext uri="{BB962C8B-B14F-4D97-AF65-F5344CB8AC3E}">
        <p14:creationId xmlns:p14="http://schemas.microsoft.com/office/powerpoint/2010/main" val="1228662072"/>
      </p:ext>
    </p:extLst>
  </p:cSld>
  <p:clrMapOvr>
    <a:masterClrMapping/>
  </p:clrMapOvr>
</p:sldLayout>
</file>

<file path=ppt/slideLayouts/slideLayout1130.xml><?xml version="1.0" encoding="utf-8"?>
<p:sldLayout xmlns:a="http://schemas.openxmlformats.org/drawingml/2006/main" xmlns:r="http://schemas.openxmlformats.org/officeDocument/2006/relationships" xmlns:p="http://schemas.openxmlformats.org/presentationml/2006/main" type="tx">
  <p:cSld name="36_Blank">
    <p:bg>
      <p:bgPr>
        <a:solidFill>
          <a:schemeClr val="accent3">
            <a:lumOff val="44000"/>
          </a:schemeClr>
        </a:solidFill>
        <a:effectLst/>
      </p:bgPr>
    </p:bg>
    <p:spTree>
      <p:nvGrpSpPr>
        <p:cNvPr id="1" name=""/>
        <p:cNvGrpSpPr/>
        <p:nvPr/>
      </p:nvGrpSpPr>
      <p:grpSpPr>
        <a:xfrm>
          <a:off x="0" y="0"/>
          <a:ext cx="0" cy="0"/>
          <a:chOff x="0" y="0"/>
          <a:chExt cx="0" cy="0"/>
        </a:xfrm>
      </p:grpSpPr>
      <p:sp>
        <p:nvSpPr>
          <p:cNvPr id="3933"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707628039"/>
      </p:ext>
    </p:extLst>
  </p:cSld>
  <p:clrMapOvr>
    <a:masterClrMapping/>
  </p:clrMapOvr>
  <p:transition spd="med"/>
</p:sldLayout>
</file>

<file path=ppt/slideLayouts/slideLayout1131.xml><?xml version="1.0" encoding="utf-8"?>
<p:sldLayout xmlns:a="http://schemas.openxmlformats.org/drawingml/2006/main" xmlns:r="http://schemas.openxmlformats.org/officeDocument/2006/relationships" xmlns:p="http://schemas.openxmlformats.org/presentationml/2006/main" type="tx">
  <p:cSld name="29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3940" name="Title Text"/>
          <p:cNvSpPr txBox="1">
            <a:spLocks noGrp="1"/>
          </p:cNvSpPr>
          <p:nvPr>
            <p:ph type="title"/>
          </p:nvPr>
        </p:nvSpPr>
        <p:spPr>
          <a:xfrm>
            <a:off x="457200" y="273050"/>
            <a:ext cx="3008314" cy="1162050"/>
          </a:xfrm>
          <a:prstGeom prst="rect">
            <a:avLst/>
          </a:prstGeom>
        </p:spPr>
        <p:txBody>
          <a:bodyPr anchor="b"/>
          <a:lstStyle>
            <a:lvl1pPr algn="l">
              <a:defRPr sz="2000" b="1"/>
            </a:lvl1pPr>
          </a:lstStyle>
          <a:p>
            <a:r>
              <a:t>Title Text</a:t>
            </a:r>
          </a:p>
        </p:txBody>
      </p:sp>
      <p:sp>
        <p:nvSpPr>
          <p:cNvPr id="3941" name="Body Level One…"/>
          <p:cNvSpPr txBox="1">
            <a:spLocks noGrp="1"/>
          </p:cNvSpPr>
          <p:nvPr>
            <p:ph type="body" idx="1"/>
          </p:nvPr>
        </p:nvSpPr>
        <p:spPr>
          <a:xfrm>
            <a:off x="3575050" y="273050"/>
            <a:ext cx="5111750" cy="5853113"/>
          </a:xfrm>
          <a:prstGeom prst="rect">
            <a:avLst/>
          </a:prstGeom>
        </p:spPr>
        <p:txBody>
          <a:bodyPr>
            <a:normAutofit/>
          </a:bodyPr>
          <a:lstStyle/>
          <a:p>
            <a:r>
              <a:t>Body Level One</a:t>
            </a:r>
          </a:p>
          <a:p>
            <a:pPr lvl="1"/>
            <a:r>
              <a:t>Body Level Two</a:t>
            </a:r>
          </a:p>
          <a:p>
            <a:pPr lvl="2"/>
            <a:r>
              <a:t>Body Level Three</a:t>
            </a:r>
          </a:p>
          <a:p>
            <a:pPr lvl="3"/>
            <a:r>
              <a:t>Body Level Four</a:t>
            </a:r>
          </a:p>
          <a:p>
            <a:pPr lvl="4"/>
            <a:r>
              <a:t>Body Level Five</a:t>
            </a:r>
          </a:p>
        </p:txBody>
      </p:sp>
      <p:sp>
        <p:nvSpPr>
          <p:cNvPr id="3942"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pPr>
            <a:endParaRPr/>
          </a:p>
        </p:txBody>
      </p:sp>
      <p:sp>
        <p:nvSpPr>
          <p:cNvPr id="3943"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709072257"/>
      </p:ext>
    </p:extLst>
  </p:cSld>
  <p:clrMapOvr>
    <a:masterClrMapping/>
  </p:clrMapOvr>
  <p:transition spd="med"/>
</p:sldLayout>
</file>

<file path=ppt/slideLayouts/slideLayout1132.xml><?xml version="1.0" encoding="utf-8"?>
<p:sldLayout xmlns:a="http://schemas.openxmlformats.org/drawingml/2006/main" xmlns:r="http://schemas.openxmlformats.org/officeDocument/2006/relationships" xmlns:p="http://schemas.openxmlformats.org/presentationml/2006/main" type="tx">
  <p:cSld name="29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3950" name="Title Text"/>
          <p:cNvSpPr txBox="1">
            <a:spLocks noGrp="1"/>
          </p:cNvSpPr>
          <p:nvPr>
            <p:ph type="title"/>
          </p:nvPr>
        </p:nvSpPr>
        <p:spPr>
          <a:xfrm>
            <a:off x="1792288" y="4800600"/>
            <a:ext cx="5486401" cy="566738"/>
          </a:xfrm>
          <a:prstGeom prst="rect">
            <a:avLst/>
          </a:prstGeom>
        </p:spPr>
        <p:txBody>
          <a:bodyPr anchor="b"/>
          <a:lstStyle>
            <a:lvl1pPr algn="l">
              <a:defRPr sz="2000" b="1"/>
            </a:lvl1pPr>
          </a:lstStyle>
          <a:p>
            <a:r>
              <a:t>Title Text</a:t>
            </a:r>
          </a:p>
        </p:txBody>
      </p:sp>
      <p:sp>
        <p:nvSpPr>
          <p:cNvPr id="3951"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3952"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vl1pPr>
            <a:lvl2pPr marL="0" indent="457200">
              <a:spcBef>
                <a:spcPts val="300"/>
              </a:spcBef>
              <a:buSzTx/>
              <a:buNone/>
              <a:defRPr sz="1400"/>
            </a:lvl2pPr>
            <a:lvl3pPr marL="0" indent="914400">
              <a:spcBef>
                <a:spcPts val="300"/>
              </a:spcBef>
              <a:buSzTx/>
              <a:buNone/>
              <a:defRPr sz="1400"/>
            </a:lvl3pPr>
            <a:lvl4pPr marL="0" indent="1371600">
              <a:spcBef>
                <a:spcPts val="300"/>
              </a:spcBef>
              <a:buSzTx/>
              <a:buNone/>
              <a:defRPr sz="1400"/>
            </a:lvl4pPr>
            <a:lvl5pPr marL="0" indent="1828800">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3953"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909047500"/>
      </p:ext>
    </p:extLst>
  </p:cSld>
  <p:clrMapOvr>
    <a:masterClrMapping/>
  </p:clrMapOvr>
  <p:transition spd="med"/>
</p:sldLayout>
</file>

<file path=ppt/slideLayouts/slideLayout1133.xml><?xml version="1.0" encoding="utf-8"?>
<p:sldLayout xmlns:a="http://schemas.openxmlformats.org/drawingml/2006/main" xmlns:r="http://schemas.openxmlformats.org/officeDocument/2006/relationships" xmlns:p="http://schemas.openxmlformats.org/presentationml/2006/main" type="tx">
  <p:cSld name="37_Blank">
    <p:bg>
      <p:bgPr>
        <a:solidFill>
          <a:srgbClr val="808080"/>
        </a:solidFill>
        <a:effectLst/>
      </p:bgPr>
    </p:bg>
    <p:spTree>
      <p:nvGrpSpPr>
        <p:cNvPr id="1" name=""/>
        <p:cNvGrpSpPr/>
        <p:nvPr/>
      </p:nvGrpSpPr>
      <p:grpSpPr>
        <a:xfrm>
          <a:off x="0" y="0"/>
          <a:ext cx="0" cy="0"/>
          <a:chOff x="0" y="0"/>
          <a:chExt cx="0" cy="0"/>
        </a:xfrm>
      </p:grpSpPr>
      <p:grpSp>
        <p:nvGrpSpPr>
          <p:cNvPr id="3963" name="Group 2"/>
          <p:cNvGrpSpPr/>
          <p:nvPr/>
        </p:nvGrpSpPr>
        <p:grpSpPr>
          <a:xfrm>
            <a:off x="0" y="0"/>
            <a:ext cx="9144001" cy="6858000"/>
            <a:chOff x="0" y="0"/>
            <a:chExt cx="9144000" cy="6858000"/>
          </a:xfrm>
        </p:grpSpPr>
        <p:sp>
          <p:nvSpPr>
            <p:cNvPr id="3960" name="Rectangle 3"/>
            <p:cNvSpPr/>
            <p:nvPr/>
          </p:nvSpPr>
          <p:spPr>
            <a:xfrm>
              <a:off x="1600200" y="0"/>
              <a:ext cx="7543800" cy="68580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961" name="Rectangle 4"/>
            <p:cNvSpPr/>
            <p:nvPr/>
          </p:nvSpPr>
          <p:spPr>
            <a:xfrm>
              <a:off x="0" y="0"/>
              <a:ext cx="1600200" cy="6858000"/>
            </a:xfrm>
            <a:prstGeom prst="rect">
              <a:avLst/>
            </a:prstGeom>
            <a:solidFill>
              <a:srgbClr val="FF0000"/>
            </a:solidFill>
            <a:ln w="12700" cap="flat">
              <a:noFill/>
              <a:miter lim="400000"/>
            </a:ln>
            <a:effectLst/>
          </p:spPr>
          <p:txBody>
            <a:bodyPr wrap="square" lIns="45719" tIns="45719" rIns="45719" bIns="45719" numCol="1" anchor="ctr">
              <a:noAutofit/>
            </a:bodyPr>
            <a:lstStyle/>
            <a:p>
              <a:endParaRPr/>
            </a:p>
          </p:txBody>
        </p:sp>
        <p:sp>
          <p:nvSpPr>
            <p:cNvPr id="3962" name="Freeform 5"/>
            <p:cNvSpPr/>
            <p:nvPr/>
          </p:nvSpPr>
          <p:spPr>
            <a:xfrm>
              <a:off x="0" y="0"/>
              <a:ext cx="9144001" cy="1905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3780" y="21600"/>
                  </a:lnTo>
                  <a:lnTo>
                    <a:pt x="21600" y="6048"/>
                  </a:lnTo>
                  <a:lnTo>
                    <a:pt x="21600" y="0"/>
                  </a:lnTo>
                  <a:lnTo>
                    <a:pt x="0" y="0"/>
                  </a:lnTo>
                  <a:close/>
                </a:path>
              </a:pathLst>
            </a:custGeom>
            <a:solidFill>
              <a:srgbClr val="F8F8F8"/>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grpSp>
      <p:sp>
        <p:nvSpPr>
          <p:cNvPr id="3964" name="Slide Number"/>
          <p:cNvSpPr txBox="1">
            <a:spLocks noGrp="1"/>
          </p:cNvSpPr>
          <p:nvPr>
            <p:ph type="sldNum" sz="quarter" idx="2"/>
          </p:nvPr>
        </p:nvSpPr>
        <p:spPr>
          <a:xfrm>
            <a:off x="8765892" y="6400800"/>
            <a:ext cx="301909" cy="288824"/>
          </a:xfrm>
          <a:prstGeom prst="rect">
            <a:avLst/>
          </a:prstGeom>
        </p:spPr>
        <p:txBody>
          <a:bodyPr/>
          <a:lstStyle>
            <a:lvl1pPr>
              <a:spcBef>
                <a:spcPts val="800"/>
              </a:spcBef>
              <a:defRPr>
                <a:solidFill>
                  <a:srgbClr val="808080"/>
                </a:solidFill>
              </a:defRPr>
            </a:lvl1pPr>
          </a:lstStyle>
          <a:p>
            <a:fld id="{86CB4B4D-7CA3-9044-876B-883B54F8677D}" type="slidenum">
              <a:t>‹#›</a:t>
            </a:fld>
            <a:endParaRPr/>
          </a:p>
        </p:txBody>
      </p:sp>
    </p:spTree>
    <p:extLst>
      <p:ext uri="{BB962C8B-B14F-4D97-AF65-F5344CB8AC3E}">
        <p14:creationId xmlns:p14="http://schemas.microsoft.com/office/powerpoint/2010/main" val="3192781606"/>
      </p:ext>
    </p:extLst>
  </p:cSld>
  <p:clrMapOvr>
    <a:masterClrMapping/>
  </p:clrMapOvr>
  <p:transition spd="med"/>
</p:sldLayout>
</file>

<file path=ppt/slideLayouts/slideLayout1134.xml><?xml version="1.0" encoding="utf-8"?>
<p:sldLayout xmlns:a="http://schemas.openxmlformats.org/drawingml/2006/main" xmlns:r="http://schemas.openxmlformats.org/officeDocument/2006/relationships" xmlns:p="http://schemas.openxmlformats.org/presentationml/2006/main" type="tx">
  <p:cSld name="38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3971" name="Title Text"/>
          <p:cNvSpPr txBox="1">
            <a:spLocks noGrp="1"/>
          </p:cNvSpPr>
          <p:nvPr>
            <p:ph type="title"/>
          </p:nvPr>
        </p:nvSpPr>
        <p:spPr>
          <a:xfrm>
            <a:off x="685800" y="2130425"/>
            <a:ext cx="7772400" cy="1470025"/>
          </a:xfrm>
          <a:prstGeom prst="rect">
            <a:avLst/>
          </a:prstGeom>
        </p:spPr>
        <p:txBody>
          <a:bodyPr/>
          <a:lstStyle/>
          <a:p>
            <a:r>
              <a:t>Title Text</a:t>
            </a:r>
          </a:p>
        </p:txBody>
      </p:sp>
      <p:sp>
        <p:nvSpPr>
          <p:cNvPr id="3972"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lvl1pPr>
            <a:lvl2pPr marL="0" indent="457200" algn="ctr">
              <a:buSzTx/>
              <a:buNone/>
            </a:lvl2pPr>
            <a:lvl3pPr marL="0" indent="914400" algn="ctr">
              <a:buSzTx/>
              <a:buNone/>
            </a:lvl3pPr>
            <a:lvl4pPr marL="0" indent="1371600" algn="ctr">
              <a:buSzTx/>
              <a:buNone/>
            </a:lvl4pPr>
            <a:lvl5pPr marL="0" indent="1828800" algn="ctr">
              <a:buSzTx/>
              <a:buNone/>
            </a:lvl5pPr>
          </a:lstStyle>
          <a:p>
            <a:r>
              <a:t>Body Level One</a:t>
            </a:r>
          </a:p>
          <a:p>
            <a:pPr lvl="1"/>
            <a:r>
              <a:t>Body Level Two</a:t>
            </a:r>
          </a:p>
          <a:p>
            <a:pPr lvl="2"/>
            <a:r>
              <a:t>Body Level Three</a:t>
            </a:r>
          </a:p>
          <a:p>
            <a:pPr lvl="3"/>
            <a:r>
              <a:t>Body Level Four</a:t>
            </a:r>
          </a:p>
          <a:p>
            <a:pPr lvl="4"/>
            <a:r>
              <a:t>Body Level Five</a:t>
            </a:r>
          </a:p>
        </p:txBody>
      </p:sp>
      <p:sp>
        <p:nvSpPr>
          <p:cNvPr id="3973"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028093519"/>
      </p:ext>
    </p:extLst>
  </p:cSld>
  <p:clrMapOvr>
    <a:masterClrMapping/>
  </p:clrMapOvr>
  <p:transition spd="med"/>
</p:sldLayout>
</file>

<file path=ppt/slideLayouts/slideLayout1135.xml><?xml version="1.0" encoding="utf-8"?>
<p:sldLayout xmlns:a="http://schemas.openxmlformats.org/drawingml/2006/main" xmlns:r="http://schemas.openxmlformats.org/officeDocument/2006/relationships" xmlns:p="http://schemas.openxmlformats.org/presentationml/2006/main" type="tx">
  <p:cSld name="39_Title Slide">
    <p:bg>
      <p:bgPr>
        <a:solidFill>
          <a:srgbClr val="000000"/>
        </a:solidFill>
        <a:effectLst/>
      </p:bgPr>
    </p:bg>
    <p:spTree>
      <p:nvGrpSpPr>
        <p:cNvPr id="1" name=""/>
        <p:cNvGrpSpPr/>
        <p:nvPr/>
      </p:nvGrpSpPr>
      <p:grpSpPr>
        <a:xfrm>
          <a:off x="0" y="0"/>
          <a:ext cx="0" cy="0"/>
          <a:chOff x="0" y="0"/>
          <a:chExt cx="0" cy="0"/>
        </a:xfrm>
      </p:grpSpPr>
      <p:sp>
        <p:nvSpPr>
          <p:cNvPr id="3980" name="Title Text"/>
          <p:cNvSpPr txBox="1">
            <a:spLocks noGrp="1"/>
          </p:cNvSpPr>
          <p:nvPr>
            <p:ph type="title"/>
          </p:nvPr>
        </p:nvSpPr>
        <p:spPr>
          <a:xfrm>
            <a:off x="685800" y="2130425"/>
            <a:ext cx="7772400" cy="1470025"/>
          </a:xfrm>
          <a:prstGeom prst="rect">
            <a:avLst/>
          </a:prstGeom>
        </p:spPr>
        <p:txBody>
          <a:bodyPr/>
          <a:lstStyle>
            <a:lvl1pPr>
              <a:defRPr>
                <a:solidFill>
                  <a:schemeClr val="accent3">
                    <a:lumOff val="44000"/>
                  </a:schemeClr>
                </a:solidFill>
              </a:defRPr>
            </a:lvl1pPr>
          </a:lstStyle>
          <a:p>
            <a:r>
              <a:t>Title Text</a:t>
            </a:r>
          </a:p>
        </p:txBody>
      </p:sp>
      <p:sp>
        <p:nvSpPr>
          <p:cNvPr id="3981"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solidFill>
                  <a:schemeClr val="accent3">
                    <a:lumOff val="44000"/>
                  </a:schemeClr>
                </a:solidFill>
              </a:defRPr>
            </a:lvl1pPr>
            <a:lvl2pPr marL="0" indent="457200" algn="ctr">
              <a:buSzTx/>
              <a:buNone/>
              <a:defRPr>
                <a:solidFill>
                  <a:schemeClr val="accent3">
                    <a:lumOff val="44000"/>
                  </a:schemeClr>
                </a:solidFill>
              </a:defRPr>
            </a:lvl2pPr>
            <a:lvl3pPr marL="0" indent="914400" algn="ctr">
              <a:buSzTx/>
              <a:buNone/>
              <a:defRPr>
                <a:solidFill>
                  <a:schemeClr val="accent3">
                    <a:lumOff val="44000"/>
                  </a:schemeClr>
                </a:solidFill>
              </a:defRPr>
            </a:lvl3pPr>
            <a:lvl4pPr marL="0" indent="1371600" algn="ctr">
              <a:buSzTx/>
              <a:buNone/>
              <a:defRPr>
                <a:solidFill>
                  <a:schemeClr val="accent3">
                    <a:lumOff val="44000"/>
                  </a:schemeClr>
                </a:solidFill>
              </a:defRPr>
            </a:lvl4pPr>
            <a:lvl5pPr marL="0" indent="1828800" algn="ctr">
              <a:buSzTx/>
              <a:buNone/>
              <a:defRPr>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3982"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381279358"/>
      </p:ext>
    </p:extLst>
  </p:cSld>
  <p:clrMapOvr>
    <a:masterClrMapping/>
  </p:clrMapOvr>
  <p:transition spd="med"/>
</p:sldLayout>
</file>

<file path=ppt/slideLayouts/slideLayout1136.xml><?xml version="1.0" encoding="utf-8"?>
<p:sldLayout xmlns:a="http://schemas.openxmlformats.org/drawingml/2006/main" xmlns:r="http://schemas.openxmlformats.org/officeDocument/2006/relationships" xmlns:p="http://schemas.openxmlformats.org/presentationml/2006/main" type="tx">
  <p:cSld name="1_Title Slide 0">
    <p:bg>
      <p:bgPr>
        <a:solidFill>
          <a:srgbClr val="000000"/>
        </a:solidFill>
        <a:effectLst/>
      </p:bgPr>
    </p:bg>
    <p:spTree>
      <p:nvGrpSpPr>
        <p:cNvPr id="1" name=""/>
        <p:cNvGrpSpPr/>
        <p:nvPr/>
      </p:nvGrpSpPr>
      <p:grpSpPr>
        <a:xfrm>
          <a:off x="0" y="0"/>
          <a:ext cx="0" cy="0"/>
          <a:chOff x="0" y="0"/>
          <a:chExt cx="0" cy="0"/>
        </a:xfrm>
      </p:grpSpPr>
      <p:sp>
        <p:nvSpPr>
          <p:cNvPr id="3989" name="Title Text"/>
          <p:cNvSpPr txBox="1">
            <a:spLocks noGrp="1"/>
          </p:cNvSpPr>
          <p:nvPr>
            <p:ph type="title"/>
          </p:nvPr>
        </p:nvSpPr>
        <p:spPr>
          <a:xfrm>
            <a:off x="685800" y="2130425"/>
            <a:ext cx="7772400" cy="1470025"/>
          </a:xfrm>
          <a:prstGeom prst="rect">
            <a:avLst/>
          </a:prstGeom>
        </p:spPr>
        <p:txBody>
          <a:bodyPr/>
          <a:lstStyle>
            <a:lvl1pPr>
              <a:defRPr>
                <a:solidFill>
                  <a:schemeClr val="accent3">
                    <a:lumOff val="44000"/>
                  </a:schemeClr>
                </a:solidFill>
              </a:defRPr>
            </a:lvl1pPr>
          </a:lstStyle>
          <a:p>
            <a:r>
              <a:t>Title Text</a:t>
            </a:r>
          </a:p>
        </p:txBody>
      </p:sp>
      <p:sp>
        <p:nvSpPr>
          <p:cNvPr id="3990"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solidFill>
                  <a:schemeClr val="accent3">
                    <a:lumOff val="44000"/>
                  </a:schemeClr>
                </a:solidFill>
              </a:defRPr>
            </a:lvl1pPr>
            <a:lvl2pPr marL="0" indent="457200" algn="ctr">
              <a:buSzTx/>
              <a:buNone/>
              <a:defRPr>
                <a:solidFill>
                  <a:schemeClr val="accent3">
                    <a:lumOff val="44000"/>
                  </a:schemeClr>
                </a:solidFill>
              </a:defRPr>
            </a:lvl2pPr>
            <a:lvl3pPr marL="0" indent="914400" algn="ctr">
              <a:buSzTx/>
              <a:buNone/>
              <a:defRPr>
                <a:solidFill>
                  <a:schemeClr val="accent3">
                    <a:lumOff val="44000"/>
                  </a:schemeClr>
                </a:solidFill>
              </a:defRPr>
            </a:lvl3pPr>
            <a:lvl4pPr marL="0" indent="1371600" algn="ctr">
              <a:buSzTx/>
              <a:buNone/>
              <a:defRPr>
                <a:solidFill>
                  <a:schemeClr val="accent3">
                    <a:lumOff val="44000"/>
                  </a:schemeClr>
                </a:solidFill>
              </a:defRPr>
            </a:lvl4pPr>
            <a:lvl5pPr marL="0" indent="1828800" algn="ctr">
              <a:buSzTx/>
              <a:buNone/>
              <a:defRPr>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3991"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009124806"/>
      </p:ext>
    </p:extLst>
  </p:cSld>
  <p:clrMapOvr>
    <a:masterClrMapping/>
  </p:clrMapOvr>
  <p:transition spd="med"/>
</p:sldLayout>
</file>

<file path=ppt/slideLayouts/slideLayout1137.xml><?xml version="1.0" encoding="utf-8"?>
<p:sldLayout xmlns:a="http://schemas.openxmlformats.org/drawingml/2006/main" xmlns:r="http://schemas.openxmlformats.org/officeDocument/2006/relationships" xmlns:p="http://schemas.openxmlformats.org/presentationml/2006/main" type="tx">
  <p:cSld name="34_Title and Content">
    <p:bg>
      <p:bgPr>
        <a:solidFill>
          <a:srgbClr val="000000"/>
        </a:solidFill>
        <a:effectLst/>
      </p:bgPr>
    </p:bg>
    <p:spTree>
      <p:nvGrpSpPr>
        <p:cNvPr id="1" name=""/>
        <p:cNvGrpSpPr/>
        <p:nvPr/>
      </p:nvGrpSpPr>
      <p:grpSpPr>
        <a:xfrm>
          <a:off x="0" y="0"/>
          <a:ext cx="0" cy="0"/>
          <a:chOff x="0" y="0"/>
          <a:chExt cx="0" cy="0"/>
        </a:xfrm>
      </p:grpSpPr>
      <p:sp>
        <p:nvSpPr>
          <p:cNvPr id="3998" name="Title Text"/>
          <p:cNvSpPr txBox="1">
            <a:spLocks noGrp="1"/>
          </p:cNvSpPr>
          <p:nvPr>
            <p:ph type="title"/>
          </p:nvPr>
        </p:nvSpPr>
        <p:spPr>
          <a:prstGeom prst="rect">
            <a:avLst/>
          </a:prstGeom>
        </p:spPr>
        <p:txBody>
          <a:bodyPr/>
          <a:lstStyle>
            <a:lvl1pPr>
              <a:defRPr>
                <a:solidFill>
                  <a:schemeClr val="accent3">
                    <a:lumOff val="44000"/>
                  </a:schemeClr>
                </a:solidFill>
              </a:defRPr>
            </a:lvl1pPr>
          </a:lstStyle>
          <a:p>
            <a:r>
              <a:t>Title Text</a:t>
            </a:r>
          </a:p>
        </p:txBody>
      </p:sp>
      <p:sp>
        <p:nvSpPr>
          <p:cNvPr id="3999" name="Body Level One…"/>
          <p:cNvSpPr txBox="1">
            <a:spLocks noGrp="1"/>
          </p:cNvSpPr>
          <p:nvPr>
            <p:ph type="body" idx="1"/>
          </p:nvPr>
        </p:nvSpPr>
        <p:spPr>
          <a:xfrm>
            <a:off x="685800" y="1981200"/>
            <a:ext cx="7772400" cy="4114800"/>
          </a:xfrm>
          <a:prstGeom prst="rect">
            <a:avLst/>
          </a:prstGeom>
        </p:spPr>
        <p:txBody>
          <a:bodyPr>
            <a:normAutofit/>
          </a:bodyPr>
          <a:lstStyle>
            <a:lvl1pPr>
              <a:defRPr>
                <a:solidFill>
                  <a:schemeClr val="accent3">
                    <a:lumOff val="44000"/>
                  </a:schemeClr>
                </a:solidFill>
              </a:defRPr>
            </a:lvl1pPr>
            <a:lvl2pPr>
              <a:defRPr>
                <a:solidFill>
                  <a:schemeClr val="accent3">
                    <a:lumOff val="44000"/>
                  </a:schemeClr>
                </a:solidFill>
              </a:defRPr>
            </a:lvl2pPr>
            <a:lvl3pPr>
              <a:defRPr>
                <a:solidFill>
                  <a:schemeClr val="accent3">
                    <a:lumOff val="44000"/>
                  </a:schemeClr>
                </a:solidFill>
              </a:defRPr>
            </a:lvl3pPr>
            <a:lvl4pPr>
              <a:defRPr>
                <a:solidFill>
                  <a:schemeClr val="accent3">
                    <a:lumOff val="44000"/>
                  </a:schemeClr>
                </a:solidFill>
              </a:defRPr>
            </a:lvl4pPr>
            <a:lvl5pPr>
              <a:defRPr>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4000"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038199419"/>
      </p:ext>
    </p:extLst>
  </p:cSld>
  <p:clrMapOvr>
    <a:masterClrMapping/>
  </p:clrMapOvr>
  <p:transition spd="med"/>
</p:sldLayout>
</file>

<file path=ppt/slideLayouts/slideLayout1138.xml><?xml version="1.0" encoding="utf-8"?>
<p:sldLayout xmlns:a="http://schemas.openxmlformats.org/drawingml/2006/main" xmlns:r="http://schemas.openxmlformats.org/officeDocument/2006/relationships" xmlns:p="http://schemas.openxmlformats.org/presentationml/2006/main" type="tx">
  <p:cSld name="30_Section Header">
    <p:bg>
      <p:bgPr>
        <a:solidFill>
          <a:srgbClr val="000000"/>
        </a:solidFill>
        <a:effectLst/>
      </p:bgPr>
    </p:bg>
    <p:spTree>
      <p:nvGrpSpPr>
        <p:cNvPr id="1" name=""/>
        <p:cNvGrpSpPr/>
        <p:nvPr/>
      </p:nvGrpSpPr>
      <p:grpSpPr>
        <a:xfrm>
          <a:off x="0" y="0"/>
          <a:ext cx="0" cy="0"/>
          <a:chOff x="0" y="0"/>
          <a:chExt cx="0" cy="0"/>
        </a:xfrm>
      </p:grpSpPr>
      <p:sp>
        <p:nvSpPr>
          <p:cNvPr id="4007" name="Title Text"/>
          <p:cNvSpPr txBox="1">
            <a:spLocks noGrp="1"/>
          </p:cNvSpPr>
          <p:nvPr>
            <p:ph type="title"/>
          </p:nvPr>
        </p:nvSpPr>
        <p:spPr>
          <a:xfrm>
            <a:off x="722312" y="4406900"/>
            <a:ext cx="7772401" cy="1362075"/>
          </a:xfrm>
          <a:prstGeom prst="rect">
            <a:avLst/>
          </a:prstGeom>
        </p:spPr>
        <p:txBody>
          <a:bodyPr anchor="t"/>
          <a:lstStyle>
            <a:lvl1pPr algn="l">
              <a:defRPr sz="4000" b="1" cap="all">
                <a:solidFill>
                  <a:schemeClr val="accent3">
                    <a:lumOff val="44000"/>
                  </a:schemeClr>
                </a:solidFill>
              </a:defRPr>
            </a:lvl1pPr>
          </a:lstStyle>
          <a:p>
            <a:r>
              <a:t>Title Text</a:t>
            </a:r>
          </a:p>
        </p:txBody>
      </p:sp>
      <p:sp>
        <p:nvSpPr>
          <p:cNvPr id="4008"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chemeClr val="accent3">
                    <a:lumOff val="44000"/>
                  </a:schemeClr>
                </a:solidFill>
              </a:defRPr>
            </a:lvl1pPr>
            <a:lvl2pPr marL="0" indent="457200">
              <a:spcBef>
                <a:spcPts val="400"/>
              </a:spcBef>
              <a:buSzTx/>
              <a:buNone/>
              <a:defRPr sz="2000">
                <a:solidFill>
                  <a:schemeClr val="accent3">
                    <a:lumOff val="44000"/>
                  </a:schemeClr>
                </a:solidFill>
              </a:defRPr>
            </a:lvl2pPr>
            <a:lvl3pPr marL="0" indent="914400">
              <a:spcBef>
                <a:spcPts val="400"/>
              </a:spcBef>
              <a:buSzTx/>
              <a:buNone/>
              <a:defRPr sz="2000">
                <a:solidFill>
                  <a:schemeClr val="accent3">
                    <a:lumOff val="44000"/>
                  </a:schemeClr>
                </a:solidFill>
              </a:defRPr>
            </a:lvl3pPr>
            <a:lvl4pPr marL="0" indent="1371600">
              <a:spcBef>
                <a:spcPts val="400"/>
              </a:spcBef>
              <a:buSzTx/>
              <a:buNone/>
              <a:defRPr sz="2000">
                <a:solidFill>
                  <a:schemeClr val="accent3">
                    <a:lumOff val="44000"/>
                  </a:schemeClr>
                </a:solidFill>
              </a:defRPr>
            </a:lvl4pPr>
            <a:lvl5pPr marL="0" indent="1828800">
              <a:spcBef>
                <a:spcPts val="400"/>
              </a:spcBef>
              <a:buSzTx/>
              <a:buNone/>
              <a:defRPr sz="2000">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4009"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03280832"/>
      </p:ext>
    </p:extLst>
  </p:cSld>
  <p:clrMapOvr>
    <a:masterClrMapping/>
  </p:clrMapOvr>
  <p:transition spd="med"/>
</p:sldLayout>
</file>

<file path=ppt/slideLayouts/slideLayout1139.xml><?xml version="1.0" encoding="utf-8"?>
<p:sldLayout xmlns:a="http://schemas.openxmlformats.org/drawingml/2006/main" xmlns:r="http://schemas.openxmlformats.org/officeDocument/2006/relationships" xmlns:p="http://schemas.openxmlformats.org/presentationml/2006/main" type="tx">
  <p:cSld name="30_Two Content">
    <p:bg>
      <p:bgPr>
        <a:solidFill>
          <a:srgbClr val="000000"/>
        </a:solidFill>
        <a:effectLst/>
      </p:bgPr>
    </p:bg>
    <p:spTree>
      <p:nvGrpSpPr>
        <p:cNvPr id="1" name=""/>
        <p:cNvGrpSpPr/>
        <p:nvPr/>
      </p:nvGrpSpPr>
      <p:grpSpPr>
        <a:xfrm>
          <a:off x="0" y="0"/>
          <a:ext cx="0" cy="0"/>
          <a:chOff x="0" y="0"/>
          <a:chExt cx="0" cy="0"/>
        </a:xfrm>
      </p:grpSpPr>
      <p:sp>
        <p:nvSpPr>
          <p:cNvPr id="4016" name="Title Text"/>
          <p:cNvSpPr txBox="1">
            <a:spLocks noGrp="1"/>
          </p:cNvSpPr>
          <p:nvPr>
            <p:ph type="title"/>
          </p:nvPr>
        </p:nvSpPr>
        <p:spPr>
          <a:prstGeom prst="rect">
            <a:avLst/>
          </a:prstGeom>
        </p:spPr>
        <p:txBody>
          <a:bodyPr/>
          <a:lstStyle>
            <a:lvl1pPr>
              <a:defRPr>
                <a:solidFill>
                  <a:schemeClr val="accent3">
                    <a:lumOff val="44000"/>
                  </a:schemeClr>
                </a:solidFill>
              </a:defRPr>
            </a:lvl1pPr>
          </a:lstStyle>
          <a:p>
            <a:r>
              <a:t>Title Text</a:t>
            </a:r>
          </a:p>
        </p:txBody>
      </p:sp>
      <p:sp>
        <p:nvSpPr>
          <p:cNvPr id="4017"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defRPr sz="2800">
                <a:solidFill>
                  <a:schemeClr val="accent3">
                    <a:lumOff val="44000"/>
                  </a:schemeClr>
                </a:solidFill>
              </a:defRPr>
            </a:lvl1pPr>
            <a:lvl2pPr marL="790575" indent="-333375">
              <a:spcBef>
                <a:spcPts val="600"/>
              </a:spcBef>
              <a:defRPr sz="2800">
                <a:solidFill>
                  <a:schemeClr val="accent3">
                    <a:lumOff val="44000"/>
                  </a:schemeClr>
                </a:solidFill>
              </a:defRPr>
            </a:lvl2pPr>
            <a:lvl3pPr marL="1234439" indent="-320039">
              <a:spcBef>
                <a:spcPts val="600"/>
              </a:spcBef>
              <a:defRPr sz="2800">
                <a:solidFill>
                  <a:schemeClr val="accent3">
                    <a:lumOff val="44000"/>
                  </a:schemeClr>
                </a:solidFill>
              </a:defRPr>
            </a:lvl3pPr>
            <a:lvl4pPr marL="1727200" indent="-355600">
              <a:spcBef>
                <a:spcPts val="600"/>
              </a:spcBef>
              <a:defRPr sz="2800">
                <a:solidFill>
                  <a:schemeClr val="accent3">
                    <a:lumOff val="44000"/>
                  </a:schemeClr>
                </a:solidFill>
              </a:defRPr>
            </a:lvl4pPr>
            <a:lvl5pPr marL="2184400" indent="-355600">
              <a:spcBef>
                <a:spcPts val="600"/>
              </a:spcBef>
              <a:defRPr sz="2800">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4018"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921984726"/>
      </p:ext>
    </p:extLst>
  </p:cSld>
  <p:clrMapOvr>
    <a:masterClrMapping/>
  </p:clrMapOvr>
  <p:transition spd="med"/>
</p:sldLayout>
</file>

<file path=ppt/slideLayouts/slideLayout11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FFFF66"/>
              </a:solidFill>
              <a:ea typeface="ＭＳ Ｐゴシック"/>
              <a:cs typeface="ＭＳ Ｐゴシック"/>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FFFF66"/>
              </a:solidFill>
              <a:ea typeface="ＭＳ Ｐゴシック"/>
              <a:cs typeface="ＭＳ Ｐゴシック"/>
            </a:endParaRPr>
          </a:p>
        </p:txBody>
      </p:sp>
      <p:sp>
        <p:nvSpPr>
          <p:cNvPr id="4" name="Rectangle 6"/>
          <p:cNvSpPr>
            <a:spLocks noGrp="1" noChangeArrowheads="1"/>
          </p:cNvSpPr>
          <p:nvPr>
            <p:ph type="sldNum" sz="quarter" idx="12"/>
          </p:nvPr>
        </p:nvSpPr>
        <p:spPr>
          <a:ln/>
        </p:spPr>
        <p:txBody>
          <a:bodyPr/>
          <a:lstStyle>
            <a:lvl1pPr>
              <a:defRPr/>
            </a:lvl1pPr>
          </a:lstStyle>
          <a:p>
            <a:pPr>
              <a:defRPr/>
            </a:pPr>
            <a:fld id="{82F2E125-A4C1-2745-9337-65B3348F80B7}" type="slidenum">
              <a:rPr lang="en-US">
                <a:solidFill>
                  <a:srgbClr val="FFFF66"/>
                </a:solidFill>
              </a:rPr>
              <a:pPr>
                <a:defRPr/>
              </a:pPr>
              <a:t>‹#›</a:t>
            </a:fld>
            <a:endParaRPr lang="en-US">
              <a:solidFill>
                <a:srgbClr val="FFFF66"/>
              </a:solidFill>
            </a:endParaRPr>
          </a:p>
        </p:txBody>
      </p:sp>
    </p:spTree>
    <p:extLst>
      <p:ext uri="{BB962C8B-B14F-4D97-AF65-F5344CB8AC3E}">
        <p14:creationId xmlns:p14="http://schemas.microsoft.com/office/powerpoint/2010/main" val="2468137577"/>
      </p:ext>
    </p:extLst>
  </p:cSld>
  <p:clrMapOvr>
    <a:masterClrMapping/>
  </p:clrMapOvr>
</p:sldLayout>
</file>

<file path=ppt/slideLayouts/slideLayout1140.xml><?xml version="1.0" encoding="utf-8"?>
<p:sldLayout xmlns:a="http://schemas.openxmlformats.org/drawingml/2006/main" xmlns:r="http://schemas.openxmlformats.org/officeDocument/2006/relationships" xmlns:p="http://schemas.openxmlformats.org/presentationml/2006/main" type="tx">
  <p:cSld name="30_Comparison">
    <p:bg>
      <p:bgPr>
        <a:solidFill>
          <a:srgbClr val="000000"/>
        </a:solidFill>
        <a:effectLst/>
      </p:bgPr>
    </p:bg>
    <p:spTree>
      <p:nvGrpSpPr>
        <p:cNvPr id="1" name=""/>
        <p:cNvGrpSpPr/>
        <p:nvPr/>
      </p:nvGrpSpPr>
      <p:grpSpPr>
        <a:xfrm>
          <a:off x="0" y="0"/>
          <a:ext cx="0" cy="0"/>
          <a:chOff x="0" y="0"/>
          <a:chExt cx="0" cy="0"/>
        </a:xfrm>
      </p:grpSpPr>
      <p:sp>
        <p:nvSpPr>
          <p:cNvPr id="4025" name="Title Text"/>
          <p:cNvSpPr txBox="1">
            <a:spLocks noGrp="1"/>
          </p:cNvSpPr>
          <p:nvPr>
            <p:ph type="title"/>
          </p:nvPr>
        </p:nvSpPr>
        <p:spPr>
          <a:xfrm>
            <a:off x="457200" y="274638"/>
            <a:ext cx="8229600" cy="1143001"/>
          </a:xfrm>
          <a:prstGeom prst="rect">
            <a:avLst/>
          </a:prstGeom>
        </p:spPr>
        <p:txBody>
          <a:bodyPr/>
          <a:lstStyle>
            <a:lvl1pPr>
              <a:defRPr>
                <a:solidFill>
                  <a:schemeClr val="accent3">
                    <a:lumOff val="44000"/>
                  </a:schemeClr>
                </a:solidFill>
              </a:defRPr>
            </a:lvl1pPr>
          </a:lstStyle>
          <a:p>
            <a:r>
              <a:t>Title Text</a:t>
            </a:r>
          </a:p>
        </p:txBody>
      </p:sp>
      <p:sp>
        <p:nvSpPr>
          <p:cNvPr id="4026"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chemeClr val="accent3">
                    <a:lumOff val="44000"/>
                  </a:schemeClr>
                </a:solidFill>
              </a:defRPr>
            </a:lvl1pPr>
            <a:lvl2pPr marL="0" indent="457200">
              <a:spcBef>
                <a:spcPts val="500"/>
              </a:spcBef>
              <a:buSzTx/>
              <a:buNone/>
              <a:defRPr sz="2400" b="1">
                <a:solidFill>
                  <a:schemeClr val="accent3">
                    <a:lumOff val="44000"/>
                  </a:schemeClr>
                </a:solidFill>
              </a:defRPr>
            </a:lvl2pPr>
            <a:lvl3pPr marL="0" indent="914400">
              <a:spcBef>
                <a:spcPts val="500"/>
              </a:spcBef>
              <a:buSzTx/>
              <a:buNone/>
              <a:defRPr sz="2400" b="1">
                <a:solidFill>
                  <a:schemeClr val="accent3">
                    <a:lumOff val="44000"/>
                  </a:schemeClr>
                </a:solidFill>
              </a:defRPr>
            </a:lvl3pPr>
            <a:lvl4pPr marL="0" indent="1371600">
              <a:spcBef>
                <a:spcPts val="500"/>
              </a:spcBef>
              <a:buSzTx/>
              <a:buNone/>
              <a:defRPr sz="2400" b="1">
                <a:solidFill>
                  <a:schemeClr val="accent3">
                    <a:lumOff val="44000"/>
                  </a:schemeClr>
                </a:solidFill>
              </a:defRPr>
            </a:lvl4pPr>
            <a:lvl5pPr marL="0" indent="1828800">
              <a:spcBef>
                <a:spcPts val="500"/>
              </a:spcBef>
              <a:buSzTx/>
              <a:buNone/>
              <a:defRPr sz="2400" b="1">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4027"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solidFill>
                  <a:schemeClr val="accent3">
                    <a:lumOff val="44000"/>
                  </a:schemeClr>
                </a:solidFill>
              </a:defRPr>
            </a:pPr>
            <a:endParaRPr/>
          </a:p>
        </p:txBody>
      </p:sp>
      <p:sp>
        <p:nvSpPr>
          <p:cNvPr id="4028"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14089160"/>
      </p:ext>
    </p:extLst>
  </p:cSld>
  <p:clrMapOvr>
    <a:masterClrMapping/>
  </p:clrMapOvr>
  <p:transition spd="med"/>
</p:sldLayout>
</file>

<file path=ppt/slideLayouts/slideLayout1141.xml><?xml version="1.0" encoding="utf-8"?>
<p:sldLayout xmlns:a="http://schemas.openxmlformats.org/drawingml/2006/main" xmlns:r="http://schemas.openxmlformats.org/officeDocument/2006/relationships" xmlns:p="http://schemas.openxmlformats.org/presentationml/2006/main" type="tx">
  <p:cSld name="30_Title Only">
    <p:bg>
      <p:bgPr>
        <a:solidFill>
          <a:srgbClr val="000000"/>
        </a:solidFill>
        <a:effectLst/>
      </p:bgPr>
    </p:bg>
    <p:spTree>
      <p:nvGrpSpPr>
        <p:cNvPr id="1" name=""/>
        <p:cNvGrpSpPr/>
        <p:nvPr/>
      </p:nvGrpSpPr>
      <p:grpSpPr>
        <a:xfrm>
          <a:off x="0" y="0"/>
          <a:ext cx="0" cy="0"/>
          <a:chOff x="0" y="0"/>
          <a:chExt cx="0" cy="0"/>
        </a:xfrm>
      </p:grpSpPr>
      <p:sp>
        <p:nvSpPr>
          <p:cNvPr id="4035" name="Title Text"/>
          <p:cNvSpPr txBox="1">
            <a:spLocks noGrp="1"/>
          </p:cNvSpPr>
          <p:nvPr>
            <p:ph type="title"/>
          </p:nvPr>
        </p:nvSpPr>
        <p:spPr>
          <a:prstGeom prst="rect">
            <a:avLst/>
          </a:prstGeom>
        </p:spPr>
        <p:txBody>
          <a:bodyPr/>
          <a:lstStyle>
            <a:lvl1pPr>
              <a:defRPr>
                <a:solidFill>
                  <a:schemeClr val="accent3">
                    <a:lumOff val="44000"/>
                  </a:schemeClr>
                </a:solidFill>
              </a:defRPr>
            </a:lvl1pPr>
          </a:lstStyle>
          <a:p>
            <a:r>
              <a:t>Title Text</a:t>
            </a:r>
          </a:p>
        </p:txBody>
      </p:sp>
      <p:sp>
        <p:nvSpPr>
          <p:cNvPr id="4036"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022269136"/>
      </p:ext>
    </p:extLst>
  </p:cSld>
  <p:clrMapOvr>
    <a:masterClrMapping/>
  </p:clrMapOvr>
  <p:transition spd="med"/>
</p:sldLayout>
</file>

<file path=ppt/slideLayouts/slideLayout1142.xml><?xml version="1.0" encoding="utf-8"?>
<p:sldLayout xmlns:a="http://schemas.openxmlformats.org/drawingml/2006/main" xmlns:r="http://schemas.openxmlformats.org/officeDocument/2006/relationships" xmlns:p="http://schemas.openxmlformats.org/presentationml/2006/main" type="tx">
  <p:cSld name="38_Blank">
    <p:bg>
      <p:bgPr>
        <a:solidFill>
          <a:srgbClr val="000000"/>
        </a:solidFill>
        <a:effectLst/>
      </p:bgPr>
    </p:bg>
    <p:spTree>
      <p:nvGrpSpPr>
        <p:cNvPr id="1" name=""/>
        <p:cNvGrpSpPr/>
        <p:nvPr/>
      </p:nvGrpSpPr>
      <p:grpSpPr>
        <a:xfrm>
          <a:off x="0" y="0"/>
          <a:ext cx="0" cy="0"/>
          <a:chOff x="0" y="0"/>
          <a:chExt cx="0" cy="0"/>
        </a:xfrm>
      </p:grpSpPr>
      <p:sp>
        <p:nvSpPr>
          <p:cNvPr id="4043"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985536930"/>
      </p:ext>
    </p:extLst>
  </p:cSld>
  <p:clrMapOvr>
    <a:masterClrMapping/>
  </p:clrMapOvr>
  <p:transition spd="med"/>
</p:sldLayout>
</file>

<file path=ppt/slideLayouts/slideLayout1143.xml><?xml version="1.0" encoding="utf-8"?>
<p:sldLayout xmlns:a="http://schemas.openxmlformats.org/drawingml/2006/main" xmlns:r="http://schemas.openxmlformats.org/officeDocument/2006/relationships" xmlns:p="http://schemas.openxmlformats.org/presentationml/2006/main" type="tx">
  <p:cSld name="30_Content with Caption">
    <p:bg>
      <p:bgPr>
        <a:solidFill>
          <a:srgbClr val="000000"/>
        </a:solidFill>
        <a:effectLst/>
      </p:bgPr>
    </p:bg>
    <p:spTree>
      <p:nvGrpSpPr>
        <p:cNvPr id="1" name=""/>
        <p:cNvGrpSpPr/>
        <p:nvPr/>
      </p:nvGrpSpPr>
      <p:grpSpPr>
        <a:xfrm>
          <a:off x="0" y="0"/>
          <a:ext cx="0" cy="0"/>
          <a:chOff x="0" y="0"/>
          <a:chExt cx="0" cy="0"/>
        </a:xfrm>
      </p:grpSpPr>
      <p:sp>
        <p:nvSpPr>
          <p:cNvPr id="4050" name="Title Text"/>
          <p:cNvSpPr txBox="1">
            <a:spLocks noGrp="1"/>
          </p:cNvSpPr>
          <p:nvPr>
            <p:ph type="title"/>
          </p:nvPr>
        </p:nvSpPr>
        <p:spPr>
          <a:xfrm>
            <a:off x="457200" y="273050"/>
            <a:ext cx="3008314" cy="1162050"/>
          </a:xfrm>
          <a:prstGeom prst="rect">
            <a:avLst/>
          </a:prstGeom>
        </p:spPr>
        <p:txBody>
          <a:bodyPr anchor="b"/>
          <a:lstStyle>
            <a:lvl1pPr algn="l">
              <a:defRPr sz="2000" b="1">
                <a:solidFill>
                  <a:schemeClr val="accent3">
                    <a:lumOff val="44000"/>
                  </a:schemeClr>
                </a:solidFill>
              </a:defRPr>
            </a:lvl1pPr>
          </a:lstStyle>
          <a:p>
            <a:r>
              <a:t>Title Text</a:t>
            </a:r>
          </a:p>
        </p:txBody>
      </p:sp>
      <p:sp>
        <p:nvSpPr>
          <p:cNvPr id="4051" name="Body Level One…"/>
          <p:cNvSpPr txBox="1">
            <a:spLocks noGrp="1"/>
          </p:cNvSpPr>
          <p:nvPr>
            <p:ph type="body" idx="1"/>
          </p:nvPr>
        </p:nvSpPr>
        <p:spPr>
          <a:xfrm>
            <a:off x="3575050" y="273050"/>
            <a:ext cx="5111750" cy="5853113"/>
          </a:xfrm>
          <a:prstGeom prst="rect">
            <a:avLst/>
          </a:prstGeom>
        </p:spPr>
        <p:txBody>
          <a:bodyPr>
            <a:normAutofit/>
          </a:bodyPr>
          <a:lstStyle>
            <a:lvl1pPr>
              <a:defRPr>
                <a:solidFill>
                  <a:schemeClr val="accent3">
                    <a:lumOff val="44000"/>
                  </a:schemeClr>
                </a:solidFill>
              </a:defRPr>
            </a:lvl1pPr>
            <a:lvl2pPr>
              <a:defRPr>
                <a:solidFill>
                  <a:schemeClr val="accent3">
                    <a:lumOff val="44000"/>
                  </a:schemeClr>
                </a:solidFill>
              </a:defRPr>
            </a:lvl2pPr>
            <a:lvl3pPr>
              <a:defRPr>
                <a:solidFill>
                  <a:schemeClr val="accent3">
                    <a:lumOff val="44000"/>
                  </a:schemeClr>
                </a:solidFill>
              </a:defRPr>
            </a:lvl3pPr>
            <a:lvl4pPr>
              <a:defRPr>
                <a:solidFill>
                  <a:schemeClr val="accent3">
                    <a:lumOff val="44000"/>
                  </a:schemeClr>
                </a:solidFill>
              </a:defRPr>
            </a:lvl4pPr>
            <a:lvl5pPr>
              <a:defRPr>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4052"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solidFill>
                  <a:schemeClr val="accent3">
                    <a:lumOff val="44000"/>
                  </a:schemeClr>
                </a:solidFill>
              </a:defRPr>
            </a:pPr>
            <a:endParaRPr/>
          </a:p>
        </p:txBody>
      </p:sp>
      <p:sp>
        <p:nvSpPr>
          <p:cNvPr id="4053"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4246072203"/>
      </p:ext>
    </p:extLst>
  </p:cSld>
  <p:clrMapOvr>
    <a:masterClrMapping/>
  </p:clrMapOvr>
  <p:transition spd="med"/>
</p:sldLayout>
</file>

<file path=ppt/slideLayouts/slideLayout1144.xml><?xml version="1.0" encoding="utf-8"?>
<p:sldLayout xmlns:a="http://schemas.openxmlformats.org/drawingml/2006/main" xmlns:r="http://schemas.openxmlformats.org/officeDocument/2006/relationships" xmlns:p="http://schemas.openxmlformats.org/presentationml/2006/main" type="tx">
  <p:cSld name="30_Picture with Caption">
    <p:bg>
      <p:bgPr>
        <a:solidFill>
          <a:srgbClr val="000000"/>
        </a:solidFill>
        <a:effectLst/>
      </p:bgPr>
    </p:bg>
    <p:spTree>
      <p:nvGrpSpPr>
        <p:cNvPr id="1" name=""/>
        <p:cNvGrpSpPr/>
        <p:nvPr/>
      </p:nvGrpSpPr>
      <p:grpSpPr>
        <a:xfrm>
          <a:off x="0" y="0"/>
          <a:ext cx="0" cy="0"/>
          <a:chOff x="0" y="0"/>
          <a:chExt cx="0" cy="0"/>
        </a:xfrm>
      </p:grpSpPr>
      <p:sp>
        <p:nvSpPr>
          <p:cNvPr id="4060" name="Title Text"/>
          <p:cNvSpPr txBox="1">
            <a:spLocks noGrp="1"/>
          </p:cNvSpPr>
          <p:nvPr>
            <p:ph type="title"/>
          </p:nvPr>
        </p:nvSpPr>
        <p:spPr>
          <a:xfrm>
            <a:off x="1792288" y="4800600"/>
            <a:ext cx="5486401" cy="566738"/>
          </a:xfrm>
          <a:prstGeom prst="rect">
            <a:avLst/>
          </a:prstGeom>
        </p:spPr>
        <p:txBody>
          <a:bodyPr anchor="b"/>
          <a:lstStyle>
            <a:lvl1pPr algn="l">
              <a:defRPr sz="2000" b="1">
                <a:solidFill>
                  <a:schemeClr val="accent3">
                    <a:lumOff val="44000"/>
                  </a:schemeClr>
                </a:solidFill>
              </a:defRPr>
            </a:lvl1pPr>
          </a:lstStyle>
          <a:p>
            <a:r>
              <a:t>Title Text</a:t>
            </a:r>
          </a:p>
        </p:txBody>
      </p:sp>
      <p:sp>
        <p:nvSpPr>
          <p:cNvPr id="4061"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4062"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chemeClr val="accent3">
                    <a:lumOff val="44000"/>
                  </a:schemeClr>
                </a:solidFill>
              </a:defRPr>
            </a:lvl1pPr>
            <a:lvl2pPr marL="0" indent="457200">
              <a:spcBef>
                <a:spcPts val="300"/>
              </a:spcBef>
              <a:buSzTx/>
              <a:buNone/>
              <a:defRPr sz="1400">
                <a:solidFill>
                  <a:schemeClr val="accent3">
                    <a:lumOff val="44000"/>
                  </a:schemeClr>
                </a:solidFill>
              </a:defRPr>
            </a:lvl2pPr>
            <a:lvl3pPr marL="0" indent="914400">
              <a:spcBef>
                <a:spcPts val="300"/>
              </a:spcBef>
              <a:buSzTx/>
              <a:buNone/>
              <a:defRPr sz="1400">
                <a:solidFill>
                  <a:schemeClr val="accent3">
                    <a:lumOff val="44000"/>
                  </a:schemeClr>
                </a:solidFill>
              </a:defRPr>
            </a:lvl3pPr>
            <a:lvl4pPr marL="0" indent="1371600">
              <a:spcBef>
                <a:spcPts val="300"/>
              </a:spcBef>
              <a:buSzTx/>
              <a:buNone/>
              <a:defRPr sz="1400">
                <a:solidFill>
                  <a:schemeClr val="accent3">
                    <a:lumOff val="44000"/>
                  </a:schemeClr>
                </a:solidFill>
              </a:defRPr>
            </a:lvl4pPr>
            <a:lvl5pPr marL="0" indent="1828800">
              <a:spcBef>
                <a:spcPts val="300"/>
              </a:spcBef>
              <a:buSzTx/>
              <a:buNone/>
              <a:defRPr sz="1400">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4063"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782435498"/>
      </p:ext>
    </p:extLst>
  </p:cSld>
  <p:clrMapOvr>
    <a:masterClrMapping/>
  </p:clrMapOvr>
  <p:transition spd="med"/>
</p:sldLayout>
</file>

<file path=ppt/slideLayouts/slideLayout1145.xml><?xml version="1.0" encoding="utf-8"?>
<p:sldLayout xmlns:a="http://schemas.openxmlformats.org/drawingml/2006/main" xmlns:r="http://schemas.openxmlformats.org/officeDocument/2006/relationships" xmlns:p="http://schemas.openxmlformats.org/presentationml/2006/main" type="tx">
  <p:cSld name="12_Title and 4 Content">
    <p:bg>
      <p:bgPr>
        <a:solidFill>
          <a:srgbClr val="000000"/>
        </a:solidFill>
        <a:effectLst/>
      </p:bgPr>
    </p:bg>
    <p:spTree>
      <p:nvGrpSpPr>
        <p:cNvPr id="1" name=""/>
        <p:cNvGrpSpPr/>
        <p:nvPr/>
      </p:nvGrpSpPr>
      <p:grpSpPr>
        <a:xfrm>
          <a:off x="0" y="0"/>
          <a:ext cx="0" cy="0"/>
          <a:chOff x="0" y="0"/>
          <a:chExt cx="0" cy="0"/>
        </a:xfrm>
      </p:grpSpPr>
      <p:sp>
        <p:nvSpPr>
          <p:cNvPr id="4070" name="Title Text"/>
          <p:cNvSpPr txBox="1">
            <a:spLocks noGrp="1"/>
          </p:cNvSpPr>
          <p:nvPr>
            <p:ph type="title"/>
          </p:nvPr>
        </p:nvSpPr>
        <p:spPr>
          <a:prstGeom prst="rect">
            <a:avLst/>
          </a:prstGeom>
        </p:spPr>
        <p:txBody>
          <a:bodyPr/>
          <a:lstStyle>
            <a:lvl1pPr>
              <a:defRPr>
                <a:solidFill>
                  <a:schemeClr val="accent3">
                    <a:lumOff val="44000"/>
                  </a:schemeClr>
                </a:solidFill>
              </a:defRPr>
            </a:lvl1pPr>
          </a:lstStyle>
          <a:p>
            <a:r>
              <a:t>Title Text</a:t>
            </a:r>
          </a:p>
        </p:txBody>
      </p:sp>
      <p:sp>
        <p:nvSpPr>
          <p:cNvPr id="4071" name="Body Level One…"/>
          <p:cNvSpPr txBox="1">
            <a:spLocks noGrp="1"/>
          </p:cNvSpPr>
          <p:nvPr>
            <p:ph type="body" sz="quarter" idx="1"/>
          </p:nvPr>
        </p:nvSpPr>
        <p:spPr>
          <a:xfrm>
            <a:off x="685800" y="1981200"/>
            <a:ext cx="3810000" cy="1981200"/>
          </a:xfrm>
          <a:prstGeom prst="rect">
            <a:avLst/>
          </a:prstGeom>
        </p:spPr>
        <p:txBody>
          <a:bodyPr>
            <a:normAutofit/>
          </a:bodyPr>
          <a:lstStyle>
            <a:lvl1pPr>
              <a:defRPr>
                <a:solidFill>
                  <a:schemeClr val="accent3">
                    <a:lumOff val="44000"/>
                  </a:schemeClr>
                </a:solidFill>
              </a:defRPr>
            </a:lvl1pPr>
            <a:lvl2pPr>
              <a:defRPr>
                <a:solidFill>
                  <a:schemeClr val="accent3">
                    <a:lumOff val="44000"/>
                  </a:schemeClr>
                </a:solidFill>
              </a:defRPr>
            </a:lvl2pPr>
            <a:lvl3pPr>
              <a:defRPr>
                <a:solidFill>
                  <a:schemeClr val="accent3">
                    <a:lumOff val="44000"/>
                  </a:schemeClr>
                </a:solidFill>
              </a:defRPr>
            </a:lvl3pPr>
            <a:lvl4pPr>
              <a:defRPr>
                <a:solidFill>
                  <a:schemeClr val="accent3">
                    <a:lumOff val="44000"/>
                  </a:schemeClr>
                </a:solidFill>
              </a:defRPr>
            </a:lvl4pPr>
            <a:lvl5pPr>
              <a:defRPr>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4072"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741789101"/>
      </p:ext>
    </p:extLst>
  </p:cSld>
  <p:clrMapOvr>
    <a:masterClrMapping/>
  </p:clrMapOvr>
  <p:transition spd="med"/>
</p:sldLayout>
</file>

<file path=ppt/slideLayouts/slideLayout1146.xml><?xml version="1.0" encoding="utf-8"?>
<p:sldLayout xmlns:a="http://schemas.openxmlformats.org/drawingml/2006/main" xmlns:r="http://schemas.openxmlformats.org/officeDocument/2006/relationships" xmlns:p="http://schemas.openxmlformats.org/presentationml/2006/main" type="tx">
  <p:cSld name="8_Title, Content, and 2 Content">
    <p:bg>
      <p:bgPr>
        <a:solidFill>
          <a:srgbClr val="000000"/>
        </a:solidFill>
        <a:effectLst/>
      </p:bgPr>
    </p:bg>
    <p:spTree>
      <p:nvGrpSpPr>
        <p:cNvPr id="1" name=""/>
        <p:cNvGrpSpPr/>
        <p:nvPr/>
      </p:nvGrpSpPr>
      <p:grpSpPr>
        <a:xfrm>
          <a:off x="0" y="0"/>
          <a:ext cx="0" cy="0"/>
          <a:chOff x="0" y="0"/>
          <a:chExt cx="0" cy="0"/>
        </a:xfrm>
      </p:grpSpPr>
      <p:sp>
        <p:nvSpPr>
          <p:cNvPr id="4079" name="Title Text"/>
          <p:cNvSpPr txBox="1">
            <a:spLocks noGrp="1"/>
          </p:cNvSpPr>
          <p:nvPr>
            <p:ph type="title"/>
          </p:nvPr>
        </p:nvSpPr>
        <p:spPr>
          <a:prstGeom prst="rect">
            <a:avLst/>
          </a:prstGeom>
        </p:spPr>
        <p:txBody>
          <a:bodyPr/>
          <a:lstStyle>
            <a:lvl1pPr>
              <a:defRPr>
                <a:solidFill>
                  <a:schemeClr val="accent3">
                    <a:lumOff val="44000"/>
                  </a:schemeClr>
                </a:solidFill>
              </a:defRPr>
            </a:lvl1pPr>
          </a:lstStyle>
          <a:p>
            <a:r>
              <a:t>Title Text</a:t>
            </a:r>
          </a:p>
        </p:txBody>
      </p:sp>
      <p:sp>
        <p:nvSpPr>
          <p:cNvPr id="4080" name="Body Level One…"/>
          <p:cNvSpPr txBox="1">
            <a:spLocks noGrp="1"/>
          </p:cNvSpPr>
          <p:nvPr>
            <p:ph type="body" sz="half" idx="1"/>
          </p:nvPr>
        </p:nvSpPr>
        <p:spPr>
          <a:xfrm>
            <a:off x="685800" y="1981200"/>
            <a:ext cx="3810000" cy="4114800"/>
          </a:xfrm>
          <a:prstGeom prst="rect">
            <a:avLst/>
          </a:prstGeom>
        </p:spPr>
        <p:txBody>
          <a:bodyPr>
            <a:normAutofit/>
          </a:bodyPr>
          <a:lstStyle>
            <a:lvl1pPr>
              <a:defRPr>
                <a:solidFill>
                  <a:schemeClr val="accent3">
                    <a:lumOff val="44000"/>
                  </a:schemeClr>
                </a:solidFill>
              </a:defRPr>
            </a:lvl1pPr>
            <a:lvl2pPr>
              <a:defRPr>
                <a:solidFill>
                  <a:schemeClr val="accent3">
                    <a:lumOff val="44000"/>
                  </a:schemeClr>
                </a:solidFill>
              </a:defRPr>
            </a:lvl2pPr>
            <a:lvl3pPr>
              <a:defRPr>
                <a:solidFill>
                  <a:schemeClr val="accent3">
                    <a:lumOff val="44000"/>
                  </a:schemeClr>
                </a:solidFill>
              </a:defRPr>
            </a:lvl3pPr>
            <a:lvl4pPr>
              <a:defRPr>
                <a:solidFill>
                  <a:schemeClr val="accent3">
                    <a:lumOff val="44000"/>
                  </a:schemeClr>
                </a:solidFill>
              </a:defRPr>
            </a:lvl4pPr>
            <a:lvl5pPr>
              <a:defRPr>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4081"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27527033"/>
      </p:ext>
    </p:extLst>
  </p:cSld>
  <p:clrMapOvr>
    <a:masterClrMapping/>
  </p:clrMapOvr>
  <p:transition spd="med"/>
</p:sldLayout>
</file>

<file path=ppt/slideLayouts/slideLayout1147.xml><?xml version="1.0" encoding="utf-8"?>
<p:sldLayout xmlns:a="http://schemas.openxmlformats.org/drawingml/2006/main" xmlns:r="http://schemas.openxmlformats.org/officeDocument/2006/relationships" xmlns:p="http://schemas.openxmlformats.org/presentationml/2006/main" type="tx">
  <p:cSld name="40_Title Slide">
    <p:bg>
      <p:bgPr>
        <a:gradFill flip="none" rotWithShape="1">
          <a:gsLst>
            <a:gs pos="0">
              <a:srgbClr val="000058"/>
            </a:gs>
            <a:gs pos="100000">
              <a:srgbClr val="000099"/>
            </a:gs>
          </a:gsLst>
          <a:lin ang="2700000" scaled="0"/>
        </a:gradFill>
        <a:effectLst/>
      </p:bgPr>
    </p:bg>
    <p:spTree>
      <p:nvGrpSpPr>
        <p:cNvPr id="1" name=""/>
        <p:cNvGrpSpPr/>
        <p:nvPr/>
      </p:nvGrpSpPr>
      <p:grpSpPr>
        <a:xfrm>
          <a:off x="0" y="0"/>
          <a:ext cx="0" cy="0"/>
          <a:chOff x="0" y="0"/>
          <a:chExt cx="0" cy="0"/>
        </a:xfrm>
      </p:grpSpPr>
      <p:grpSp>
        <p:nvGrpSpPr>
          <p:cNvPr id="4129" name="Group 2"/>
          <p:cNvGrpSpPr/>
          <p:nvPr/>
        </p:nvGrpSpPr>
        <p:grpSpPr>
          <a:xfrm>
            <a:off x="-1" y="-1"/>
            <a:ext cx="9145589" cy="6856415"/>
            <a:chOff x="0" y="0"/>
            <a:chExt cx="9145587" cy="6856413"/>
          </a:xfrm>
        </p:grpSpPr>
        <p:sp>
          <p:nvSpPr>
            <p:cNvPr id="4088" name="Freeform 3"/>
            <p:cNvSpPr/>
            <p:nvPr/>
          </p:nvSpPr>
          <p:spPr>
            <a:xfrm>
              <a:off x="0" y="19049"/>
              <a:ext cx="9140826" cy="5195889"/>
            </a:xfrm>
            <a:custGeom>
              <a:avLst/>
              <a:gdLst/>
              <a:ahLst/>
              <a:cxnLst>
                <a:cxn ang="0">
                  <a:pos x="wd2" y="hd2"/>
                </a:cxn>
                <a:cxn ang="5400000">
                  <a:pos x="wd2" y="hd2"/>
                </a:cxn>
                <a:cxn ang="10800000">
                  <a:pos x="wd2" y="hd2"/>
                </a:cxn>
                <a:cxn ang="16200000">
                  <a:pos x="wd2" y="hd2"/>
                </a:cxn>
              </a:cxnLst>
              <a:rect l="0" t="0" r="r" b="b"/>
              <a:pathLst>
                <a:path w="21600" h="21600" extrusionOk="0">
                  <a:moveTo>
                    <a:pt x="12015" y="11985"/>
                  </a:moveTo>
                  <a:lnTo>
                    <a:pt x="0" y="0"/>
                  </a:lnTo>
                  <a:lnTo>
                    <a:pt x="0" y="3445"/>
                  </a:lnTo>
                  <a:lnTo>
                    <a:pt x="11428" y="13054"/>
                  </a:lnTo>
                  <a:lnTo>
                    <a:pt x="21600" y="21600"/>
                  </a:lnTo>
                  <a:lnTo>
                    <a:pt x="21600" y="21560"/>
                  </a:lnTo>
                  <a:lnTo>
                    <a:pt x="12015" y="11985"/>
                  </a:lnTo>
                  <a:close/>
                </a:path>
              </a:pathLst>
            </a:custGeom>
            <a:gradFill flip="none" rotWithShape="1">
              <a:gsLst>
                <a:gs pos="0">
                  <a:srgbClr val="000051"/>
                </a:gs>
                <a:gs pos="100000">
                  <a:srgbClr val="000080"/>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089" name="Freeform 4"/>
            <p:cNvSpPr/>
            <p:nvPr/>
          </p:nvSpPr>
          <p:spPr>
            <a:xfrm>
              <a:off x="236538" y="-1"/>
              <a:ext cx="8904287" cy="5148264"/>
            </a:xfrm>
            <a:custGeom>
              <a:avLst/>
              <a:gdLst/>
              <a:ahLst/>
              <a:cxnLst>
                <a:cxn ang="0">
                  <a:pos x="wd2" y="hd2"/>
                </a:cxn>
                <a:cxn ang="5400000">
                  <a:pos x="wd2" y="hd2"/>
                </a:cxn>
                <a:cxn ang="10800000">
                  <a:pos x="wd2" y="hd2"/>
                </a:cxn>
                <a:cxn ang="16200000">
                  <a:pos x="wd2" y="hd2"/>
                </a:cxn>
              </a:cxnLst>
              <a:rect l="0" t="0" r="r" b="b"/>
              <a:pathLst>
                <a:path w="21600" h="21600" extrusionOk="0">
                  <a:moveTo>
                    <a:pt x="12220" y="11416"/>
                  </a:moveTo>
                  <a:lnTo>
                    <a:pt x="1665" y="0"/>
                  </a:lnTo>
                  <a:lnTo>
                    <a:pt x="0" y="0"/>
                  </a:lnTo>
                  <a:lnTo>
                    <a:pt x="11922" y="11896"/>
                  </a:lnTo>
                  <a:lnTo>
                    <a:pt x="21600" y="21600"/>
                  </a:lnTo>
                  <a:lnTo>
                    <a:pt x="21600" y="21560"/>
                  </a:lnTo>
                  <a:lnTo>
                    <a:pt x="12220" y="11416"/>
                  </a:lnTo>
                  <a:close/>
                </a:path>
              </a:pathLst>
            </a:custGeom>
            <a:gradFill flip="none" rotWithShape="1">
              <a:gsLst>
                <a:gs pos="0">
                  <a:srgbClr val="00005D"/>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090" name="Freeform 5"/>
            <p:cNvSpPr/>
            <p:nvPr/>
          </p:nvSpPr>
          <p:spPr>
            <a:xfrm>
              <a:off x="-1" y="5449888"/>
              <a:ext cx="6410326" cy="303213"/>
            </a:xfrm>
            <a:custGeom>
              <a:avLst/>
              <a:gdLst/>
              <a:ahLst/>
              <a:cxnLst>
                <a:cxn ang="0">
                  <a:pos x="wd2" y="hd2"/>
                </a:cxn>
                <a:cxn ang="5400000">
                  <a:pos x="wd2" y="hd2"/>
                </a:cxn>
                <a:cxn ang="10800000">
                  <a:pos x="wd2" y="hd2"/>
                </a:cxn>
                <a:cxn ang="16200000">
                  <a:pos x="wd2" y="hd2"/>
                </a:cxn>
              </a:cxnLst>
              <a:rect l="0" t="0" r="r" b="b"/>
              <a:pathLst>
                <a:path w="21600" h="21600" extrusionOk="0">
                  <a:moveTo>
                    <a:pt x="0" y="17550"/>
                  </a:moveTo>
                  <a:lnTo>
                    <a:pt x="21600" y="21600"/>
                  </a:lnTo>
                  <a:lnTo>
                    <a:pt x="21600" y="16200"/>
                  </a:lnTo>
                  <a:lnTo>
                    <a:pt x="0" y="0"/>
                  </a:lnTo>
                  <a:lnTo>
                    <a:pt x="0" y="17550"/>
                  </a:lnTo>
                  <a:close/>
                </a:path>
              </a:pathLst>
            </a:custGeom>
            <a:gradFill flip="none" rotWithShape="1">
              <a:gsLst>
                <a:gs pos="0">
                  <a:srgbClr val="000061"/>
                </a:gs>
                <a:gs pos="100000">
                  <a:srgbClr val="000080"/>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091" name="Freeform 6"/>
            <p:cNvSpPr/>
            <p:nvPr/>
          </p:nvSpPr>
          <p:spPr>
            <a:xfrm>
              <a:off x="6410325" y="5678488"/>
              <a:ext cx="2730501" cy="103188"/>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9636"/>
                  </a:lnTo>
                  <a:lnTo>
                    <a:pt x="0" y="0"/>
                  </a:lnTo>
                  <a:lnTo>
                    <a:pt x="0" y="15709"/>
                  </a:lnTo>
                  <a:lnTo>
                    <a:pt x="21600" y="21600"/>
                  </a:lnTo>
                  <a:close/>
                </a:path>
              </a:pathLst>
            </a:custGeom>
            <a:gradFill flip="none" rotWithShape="1">
              <a:gsLst>
                <a:gs pos="0">
                  <a:srgbClr val="000080"/>
                </a:gs>
                <a:gs pos="100000">
                  <a:srgbClr val="000099"/>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092" name="Freeform 7"/>
            <p:cNvSpPr/>
            <p:nvPr/>
          </p:nvSpPr>
          <p:spPr>
            <a:xfrm>
              <a:off x="-1" y="5915025"/>
              <a:ext cx="7594601" cy="522289"/>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5055"/>
                  </a:lnTo>
                  <a:lnTo>
                    <a:pt x="21600" y="0"/>
                  </a:lnTo>
                  <a:lnTo>
                    <a:pt x="0" y="7025"/>
                  </a:lnTo>
                  <a:lnTo>
                    <a:pt x="0" y="21600"/>
                  </a:lnTo>
                  <a:close/>
                </a:path>
              </a:pathLst>
            </a:custGeom>
            <a:gradFill flip="none" rotWithShape="1">
              <a:gsLst>
                <a:gs pos="0">
                  <a:srgbClr val="00007D"/>
                </a:gs>
                <a:gs pos="100000">
                  <a:srgbClr val="000099"/>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093" name="Freeform 8"/>
            <p:cNvSpPr/>
            <p:nvPr/>
          </p:nvSpPr>
          <p:spPr>
            <a:xfrm>
              <a:off x="7594600" y="5876925"/>
              <a:ext cx="1546226" cy="160339"/>
            </a:xfrm>
            <a:custGeom>
              <a:avLst/>
              <a:gdLst/>
              <a:ahLst/>
              <a:cxnLst>
                <a:cxn ang="0">
                  <a:pos x="wd2" y="hd2"/>
                </a:cxn>
                <a:cxn ang="5400000">
                  <a:pos x="wd2" y="hd2"/>
                </a:cxn>
                <a:cxn ang="10800000">
                  <a:pos x="wd2" y="hd2"/>
                </a:cxn>
                <a:cxn ang="16200000">
                  <a:pos x="wd2" y="hd2"/>
                </a:cxn>
              </a:cxnLst>
              <a:rect l="0" t="0" r="r" b="b"/>
              <a:pathLst>
                <a:path w="21600" h="21600" extrusionOk="0">
                  <a:moveTo>
                    <a:pt x="21600" y="10265"/>
                  </a:moveTo>
                  <a:lnTo>
                    <a:pt x="21600" y="0"/>
                  </a:lnTo>
                  <a:lnTo>
                    <a:pt x="0" y="5133"/>
                  </a:lnTo>
                  <a:lnTo>
                    <a:pt x="0" y="21600"/>
                  </a:lnTo>
                  <a:lnTo>
                    <a:pt x="21600" y="10265"/>
                  </a:lnTo>
                  <a:close/>
                </a:path>
              </a:pathLst>
            </a:custGeom>
            <a:solidFill>
              <a:srgbClr val="000099"/>
            </a:soli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094" name="Freeform 9"/>
            <p:cNvSpPr/>
            <p:nvPr/>
          </p:nvSpPr>
          <p:spPr>
            <a:xfrm>
              <a:off x="5745162" y="6056313"/>
              <a:ext cx="3395664" cy="31432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7018"/>
                  </a:lnTo>
                  <a:lnTo>
                    <a:pt x="0" y="21600"/>
                  </a:lnTo>
                  <a:lnTo>
                    <a:pt x="21600" y="0"/>
                  </a:lnTo>
                  <a:close/>
                </a:path>
              </a:pathLst>
            </a:custGeom>
            <a:solidFill>
              <a:srgbClr val="000099"/>
            </a:soli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095" name="Freeform 10"/>
            <p:cNvSpPr/>
            <p:nvPr/>
          </p:nvSpPr>
          <p:spPr>
            <a:xfrm>
              <a:off x="0" y="6303963"/>
              <a:ext cx="5745163" cy="5524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854" y="21600"/>
                  </a:lnTo>
                  <a:lnTo>
                    <a:pt x="21600" y="2607"/>
                  </a:lnTo>
                  <a:lnTo>
                    <a:pt x="21600" y="0"/>
                  </a:lnTo>
                  <a:lnTo>
                    <a:pt x="0" y="16386"/>
                  </a:lnTo>
                  <a:lnTo>
                    <a:pt x="0" y="21600"/>
                  </a:lnTo>
                  <a:close/>
                </a:path>
              </a:pathLst>
            </a:custGeom>
            <a:gradFill flip="none" rotWithShape="1">
              <a:gsLst>
                <a:gs pos="0">
                  <a:srgbClr val="00006F"/>
                </a:gs>
                <a:gs pos="100000">
                  <a:srgbClr val="000099"/>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096" name="Freeform 11"/>
            <p:cNvSpPr/>
            <p:nvPr/>
          </p:nvSpPr>
          <p:spPr>
            <a:xfrm>
              <a:off x="3328987" y="6418263"/>
              <a:ext cx="3990976" cy="438151"/>
            </a:xfrm>
            <a:custGeom>
              <a:avLst/>
              <a:gdLst/>
              <a:ahLst/>
              <a:cxnLst>
                <a:cxn ang="0">
                  <a:pos x="wd2" y="hd2"/>
                </a:cxn>
                <a:cxn ang="5400000">
                  <a:pos x="wd2" y="hd2"/>
                </a:cxn>
                <a:cxn ang="10800000">
                  <a:pos x="wd2" y="hd2"/>
                </a:cxn>
                <a:cxn ang="16200000">
                  <a:pos x="wd2" y="hd2"/>
                </a:cxn>
              </a:cxnLst>
              <a:rect l="0" t="0" r="r" b="b"/>
              <a:pathLst>
                <a:path w="21600" h="21600" extrusionOk="0">
                  <a:moveTo>
                    <a:pt x="18725" y="21600"/>
                  </a:moveTo>
                  <a:lnTo>
                    <a:pt x="21600" y="15965"/>
                  </a:lnTo>
                  <a:lnTo>
                    <a:pt x="19395" y="0"/>
                  </a:lnTo>
                  <a:lnTo>
                    <a:pt x="0" y="21600"/>
                  </a:lnTo>
                  <a:lnTo>
                    <a:pt x="18725" y="21600"/>
                  </a:lnTo>
                  <a:close/>
                </a:path>
              </a:pathLst>
            </a:custGeom>
            <a:solidFill>
              <a:srgbClr val="000099"/>
            </a:soli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097" name="Freeform 12"/>
            <p:cNvSpPr/>
            <p:nvPr/>
          </p:nvSpPr>
          <p:spPr>
            <a:xfrm>
              <a:off x="6911975" y="6142038"/>
              <a:ext cx="2228851" cy="600076"/>
            </a:xfrm>
            <a:custGeom>
              <a:avLst/>
              <a:gdLst/>
              <a:ahLst/>
              <a:cxnLst>
                <a:cxn ang="0">
                  <a:pos x="wd2" y="hd2"/>
                </a:cxn>
                <a:cxn ang="5400000">
                  <a:pos x="wd2" y="hd2"/>
                </a:cxn>
                <a:cxn ang="10800000">
                  <a:pos x="wd2" y="hd2"/>
                </a:cxn>
                <a:cxn ang="16200000">
                  <a:pos x="wd2" y="hd2"/>
                </a:cxn>
              </a:cxnLst>
              <a:rect l="0" t="0" r="r" b="b"/>
              <a:pathLst>
                <a:path w="21600" h="21600" extrusionOk="0">
                  <a:moveTo>
                    <a:pt x="21600" y="7200"/>
                  </a:moveTo>
                  <a:lnTo>
                    <a:pt x="21600" y="0"/>
                  </a:lnTo>
                  <a:lnTo>
                    <a:pt x="0" y="9943"/>
                  </a:lnTo>
                  <a:lnTo>
                    <a:pt x="3951" y="21600"/>
                  </a:lnTo>
                  <a:lnTo>
                    <a:pt x="21600" y="7200"/>
                  </a:lnTo>
                  <a:close/>
                </a:path>
              </a:pathLst>
            </a:custGeom>
            <a:gradFill flip="none" rotWithShape="1">
              <a:gsLst>
                <a:gs pos="0">
                  <a:srgbClr val="000099"/>
                </a:gs>
                <a:gs pos="100000">
                  <a:srgbClr val="08089C"/>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098" name="Freeform 13"/>
            <p:cNvSpPr/>
            <p:nvPr/>
          </p:nvSpPr>
          <p:spPr>
            <a:xfrm>
              <a:off x="7985125" y="5002213"/>
              <a:ext cx="1155701" cy="3810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0" y="540"/>
                  </a:lnTo>
                  <a:lnTo>
                    <a:pt x="21600" y="21600"/>
                  </a:lnTo>
                  <a:close/>
                </a:path>
              </a:pathLst>
            </a:custGeom>
            <a:solidFill>
              <a:srgbClr val="000099"/>
            </a:soli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099" name="Freeform 14"/>
            <p:cNvSpPr/>
            <p:nvPr/>
          </p:nvSpPr>
          <p:spPr>
            <a:xfrm>
              <a:off x="0" y="2359025"/>
              <a:ext cx="7985126" cy="2652713"/>
            </a:xfrm>
            <a:custGeom>
              <a:avLst/>
              <a:gdLst/>
              <a:ahLst/>
              <a:cxnLst>
                <a:cxn ang="0">
                  <a:pos x="wd2" y="hd2"/>
                </a:cxn>
                <a:cxn ang="5400000">
                  <a:pos x="wd2" y="hd2"/>
                </a:cxn>
                <a:cxn ang="10800000">
                  <a:pos x="wd2" y="hd2"/>
                </a:cxn>
                <a:cxn ang="16200000">
                  <a:pos x="wd2" y="hd2"/>
                </a:cxn>
              </a:cxnLst>
              <a:rect l="0" t="0" r="r" b="b"/>
              <a:pathLst>
                <a:path w="21600" h="21600" extrusionOk="0">
                  <a:moveTo>
                    <a:pt x="0" y="930"/>
                  </a:moveTo>
                  <a:lnTo>
                    <a:pt x="21600" y="21600"/>
                  </a:lnTo>
                  <a:lnTo>
                    <a:pt x="21600" y="21522"/>
                  </a:lnTo>
                  <a:lnTo>
                    <a:pt x="0" y="0"/>
                  </a:lnTo>
                  <a:lnTo>
                    <a:pt x="0" y="930"/>
                  </a:lnTo>
                  <a:close/>
                </a:path>
              </a:pathLst>
            </a:custGeom>
            <a:gradFill flip="none" rotWithShape="1">
              <a:gsLst>
                <a:gs pos="0">
                  <a:srgbClr val="000053"/>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100" name="Freeform 15"/>
            <p:cNvSpPr/>
            <p:nvPr/>
          </p:nvSpPr>
          <p:spPr>
            <a:xfrm>
              <a:off x="7985125" y="4840288"/>
              <a:ext cx="1155701" cy="50482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21192"/>
                  </a:lnTo>
                  <a:lnTo>
                    <a:pt x="0" y="0"/>
                  </a:lnTo>
                  <a:lnTo>
                    <a:pt x="0" y="3668"/>
                  </a:lnTo>
                  <a:lnTo>
                    <a:pt x="21600" y="21600"/>
                  </a:lnTo>
                  <a:close/>
                </a:path>
              </a:pathLst>
            </a:custGeom>
            <a:gradFill flip="none" rotWithShape="1">
              <a:gsLst>
                <a:gs pos="0">
                  <a:srgbClr val="000080"/>
                </a:gs>
                <a:gs pos="100000">
                  <a:srgbClr val="000099"/>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101" name="Freeform 16"/>
            <p:cNvSpPr/>
            <p:nvPr/>
          </p:nvSpPr>
          <p:spPr>
            <a:xfrm>
              <a:off x="0" y="1454150"/>
              <a:ext cx="7985126" cy="3471863"/>
            </a:xfrm>
            <a:custGeom>
              <a:avLst/>
              <a:gdLst/>
              <a:ahLst/>
              <a:cxnLst>
                <a:cxn ang="0">
                  <a:pos x="wd2" y="hd2"/>
                </a:cxn>
                <a:cxn ang="5400000">
                  <a:pos x="wd2" y="hd2"/>
                </a:cxn>
                <a:cxn ang="10800000">
                  <a:pos x="wd2" y="hd2"/>
                </a:cxn>
                <a:cxn ang="16200000">
                  <a:pos x="wd2" y="hd2"/>
                </a:cxn>
              </a:cxnLst>
              <a:rect l="0" t="0" r="r" b="b"/>
              <a:pathLst>
                <a:path w="21600" h="21600" extrusionOk="0">
                  <a:moveTo>
                    <a:pt x="0" y="3909"/>
                  </a:moveTo>
                  <a:lnTo>
                    <a:pt x="21600" y="21600"/>
                  </a:lnTo>
                  <a:lnTo>
                    <a:pt x="21600" y="21067"/>
                  </a:lnTo>
                  <a:lnTo>
                    <a:pt x="0" y="0"/>
                  </a:lnTo>
                  <a:lnTo>
                    <a:pt x="0" y="3909"/>
                  </a:lnTo>
                  <a:close/>
                </a:path>
              </a:pathLst>
            </a:custGeom>
            <a:gradFill flip="none" rotWithShape="1">
              <a:gsLst>
                <a:gs pos="0">
                  <a:srgbClr val="000055"/>
                </a:gs>
                <a:gs pos="100000">
                  <a:srgbClr val="000080"/>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102" name="Freeform 17"/>
            <p:cNvSpPr/>
            <p:nvPr/>
          </p:nvSpPr>
          <p:spPr>
            <a:xfrm>
              <a:off x="3641725" y="-1"/>
              <a:ext cx="5014913" cy="4325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477" y="21600"/>
                  </a:lnTo>
                  <a:lnTo>
                    <a:pt x="21600" y="21418"/>
                  </a:lnTo>
                  <a:lnTo>
                    <a:pt x="697" y="0"/>
                  </a:lnTo>
                  <a:lnTo>
                    <a:pt x="0" y="0"/>
                  </a:lnTo>
                  <a:close/>
                </a:path>
              </a:pathLst>
            </a:custGeom>
            <a:gradFill flip="none" rotWithShape="1">
              <a:gsLst>
                <a:gs pos="0">
                  <a:srgbClr val="00006B"/>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103" name="Freeform 18"/>
            <p:cNvSpPr/>
            <p:nvPr/>
          </p:nvSpPr>
          <p:spPr>
            <a:xfrm>
              <a:off x="8628062" y="4289425"/>
              <a:ext cx="512764" cy="474664"/>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8999"/>
                  </a:lnTo>
                  <a:lnTo>
                    <a:pt x="1204" y="0"/>
                  </a:lnTo>
                  <a:lnTo>
                    <a:pt x="0" y="1662"/>
                  </a:lnTo>
                  <a:lnTo>
                    <a:pt x="21600" y="21600"/>
                  </a:lnTo>
                  <a:close/>
                </a:path>
              </a:pathLst>
            </a:custGeom>
            <a:gradFill flip="none" rotWithShape="1">
              <a:gsLst>
                <a:gs pos="0">
                  <a:srgbClr val="000099"/>
                </a:gs>
                <a:gs pos="100000">
                  <a:srgbClr val="0F0F9F"/>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104" name="Freeform 19"/>
            <p:cNvSpPr/>
            <p:nvPr/>
          </p:nvSpPr>
          <p:spPr>
            <a:xfrm>
              <a:off x="8694737" y="4108450"/>
              <a:ext cx="446089" cy="531814"/>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1155"/>
                  </a:lnTo>
                  <a:lnTo>
                    <a:pt x="7379" y="0"/>
                  </a:lnTo>
                  <a:lnTo>
                    <a:pt x="0" y="5803"/>
                  </a:lnTo>
                  <a:lnTo>
                    <a:pt x="21600" y="21600"/>
                  </a:lnTo>
                  <a:close/>
                </a:path>
              </a:pathLst>
            </a:custGeom>
            <a:solidFill>
              <a:srgbClr val="000099"/>
            </a:soli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105" name="Freeform 20"/>
            <p:cNvSpPr/>
            <p:nvPr/>
          </p:nvSpPr>
          <p:spPr>
            <a:xfrm>
              <a:off x="3895724" y="0"/>
              <a:ext cx="4951414" cy="42513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0936" y="21600"/>
                  </a:lnTo>
                  <a:lnTo>
                    <a:pt x="21600" y="20875"/>
                  </a:lnTo>
                  <a:lnTo>
                    <a:pt x="2650" y="0"/>
                  </a:lnTo>
                  <a:lnTo>
                    <a:pt x="0" y="0"/>
                  </a:lnTo>
                  <a:close/>
                </a:path>
              </a:pathLst>
            </a:custGeom>
            <a:gradFill flip="none" rotWithShape="1">
              <a:gsLst>
                <a:gs pos="0">
                  <a:srgbClr val="000047"/>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grpSp>
          <p:nvGrpSpPr>
            <p:cNvPr id="4108" name="Freeform 21"/>
            <p:cNvGrpSpPr/>
            <p:nvPr/>
          </p:nvGrpSpPr>
          <p:grpSpPr>
            <a:xfrm>
              <a:off x="8931275" y="4022725"/>
              <a:ext cx="209551" cy="209551"/>
              <a:chOff x="0" y="0"/>
              <a:chExt cx="209550" cy="209550"/>
            </a:xfrm>
          </p:grpSpPr>
          <p:sp>
            <p:nvSpPr>
              <p:cNvPr id="4106" name="Line"/>
              <p:cNvSpPr/>
              <p:nvPr/>
            </p:nvSpPr>
            <p:spPr>
              <a:xfrm flipH="1" flipV="1">
                <a:off x="0" y="0"/>
                <a:ext cx="209551" cy="20955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4107" name="Line"/>
              <p:cNvSpPr/>
              <p:nvPr/>
            </p:nvSpPr>
            <p:spPr>
              <a:xfrm>
                <a:off x="-1" y="0"/>
                <a:ext cx="209552" cy="20955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4109" name="Freeform 22"/>
            <p:cNvSpPr/>
            <p:nvPr/>
          </p:nvSpPr>
          <p:spPr>
            <a:xfrm>
              <a:off x="4940300" y="0"/>
              <a:ext cx="3990976" cy="4022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566" y="0"/>
                  </a:lnTo>
                  <a:lnTo>
                    <a:pt x="0" y="0"/>
                  </a:lnTo>
                  <a:close/>
                </a:path>
              </a:pathLst>
            </a:custGeom>
            <a:gradFill flip="none" rotWithShape="1">
              <a:gsLst>
                <a:gs pos="0">
                  <a:srgbClr val="00004F"/>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110" name="Freeform 23"/>
            <p:cNvSpPr/>
            <p:nvPr/>
          </p:nvSpPr>
          <p:spPr>
            <a:xfrm>
              <a:off x="5537199" y="0"/>
              <a:ext cx="3489326" cy="393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482" y="21600"/>
                  </a:lnTo>
                  <a:lnTo>
                    <a:pt x="21600" y="21548"/>
                  </a:lnTo>
                  <a:lnTo>
                    <a:pt x="3112" y="0"/>
                  </a:lnTo>
                  <a:lnTo>
                    <a:pt x="0" y="0"/>
                  </a:lnTo>
                  <a:close/>
                </a:path>
              </a:pathLst>
            </a:custGeom>
            <a:gradFill flip="none" rotWithShape="1">
              <a:gsLst>
                <a:gs pos="0">
                  <a:srgbClr val="000065"/>
                </a:gs>
                <a:gs pos="100000">
                  <a:srgbClr val="000080"/>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111" name="Freeform 24"/>
            <p:cNvSpPr/>
            <p:nvPr/>
          </p:nvSpPr>
          <p:spPr>
            <a:xfrm>
              <a:off x="9007475" y="3927475"/>
              <a:ext cx="133351" cy="1524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20250"/>
                  </a:lnTo>
                  <a:lnTo>
                    <a:pt x="3086" y="0"/>
                  </a:lnTo>
                  <a:lnTo>
                    <a:pt x="0" y="1350"/>
                  </a:lnTo>
                  <a:lnTo>
                    <a:pt x="21600" y="21600"/>
                  </a:lnTo>
                  <a:close/>
                </a:path>
              </a:pathLst>
            </a:custGeom>
            <a:gradFill flip="none" rotWithShape="1">
              <a:gsLst>
                <a:gs pos="0">
                  <a:srgbClr val="000099"/>
                </a:gs>
                <a:gs pos="100000">
                  <a:srgbClr val="1717A2"/>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112" name="Freeform 25"/>
            <p:cNvSpPr/>
            <p:nvPr/>
          </p:nvSpPr>
          <p:spPr>
            <a:xfrm>
              <a:off x="8894762" y="1349375"/>
              <a:ext cx="246064" cy="8191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8540"/>
                  </a:lnTo>
                  <a:lnTo>
                    <a:pt x="10730" y="0"/>
                  </a:lnTo>
                  <a:lnTo>
                    <a:pt x="0" y="8037"/>
                  </a:lnTo>
                  <a:lnTo>
                    <a:pt x="21600" y="21600"/>
                  </a:lnTo>
                  <a:close/>
                </a:path>
              </a:pathLst>
            </a:custGeom>
            <a:solidFill>
              <a:srgbClr val="000080"/>
            </a:soli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113" name="Freeform 26"/>
            <p:cNvSpPr/>
            <p:nvPr/>
          </p:nvSpPr>
          <p:spPr>
            <a:xfrm>
              <a:off x="8107362" y="-1"/>
              <a:ext cx="909639" cy="165417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8702" y="21600"/>
                  </a:lnTo>
                  <a:lnTo>
                    <a:pt x="21600" y="17624"/>
                  </a:lnTo>
                  <a:lnTo>
                    <a:pt x="9445" y="0"/>
                  </a:lnTo>
                  <a:lnTo>
                    <a:pt x="0" y="0"/>
                  </a:lnTo>
                  <a:close/>
                </a:path>
              </a:pathLst>
            </a:custGeom>
            <a:gradFill flip="none" rotWithShape="1">
              <a:gsLst>
                <a:gs pos="0">
                  <a:srgbClr val="000055"/>
                </a:gs>
                <a:gs pos="100000">
                  <a:srgbClr val="000080"/>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114" name="Freeform 27"/>
            <p:cNvSpPr/>
            <p:nvPr/>
          </p:nvSpPr>
          <p:spPr>
            <a:xfrm>
              <a:off x="8589962" y="-1"/>
              <a:ext cx="541339" cy="1263652"/>
            </a:xfrm>
            <a:custGeom>
              <a:avLst/>
              <a:gdLst/>
              <a:ahLst/>
              <a:cxnLst>
                <a:cxn ang="0">
                  <a:pos x="wd2" y="hd2"/>
                </a:cxn>
                <a:cxn ang="5400000">
                  <a:pos x="wd2" y="hd2"/>
                </a:cxn>
                <a:cxn ang="10800000">
                  <a:pos x="wd2" y="hd2"/>
                </a:cxn>
                <a:cxn ang="16200000">
                  <a:pos x="wd2" y="hd2"/>
                </a:cxn>
              </a:cxnLst>
              <a:rect l="0" t="0" r="r" b="b"/>
              <a:pathLst>
                <a:path w="21600" h="21600" extrusionOk="0">
                  <a:moveTo>
                    <a:pt x="9121" y="0"/>
                  </a:moveTo>
                  <a:lnTo>
                    <a:pt x="0" y="0"/>
                  </a:lnTo>
                  <a:lnTo>
                    <a:pt x="18179" y="21600"/>
                  </a:lnTo>
                  <a:lnTo>
                    <a:pt x="21600" y="17697"/>
                  </a:lnTo>
                  <a:lnTo>
                    <a:pt x="9121" y="0"/>
                  </a:lnTo>
                  <a:close/>
                </a:path>
              </a:pathLst>
            </a:custGeom>
            <a:gradFill flip="none" rotWithShape="1">
              <a:gsLst>
                <a:gs pos="0">
                  <a:srgbClr val="000059"/>
                </a:gs>
                <a:gs pos="100000">
                  <a:srgbClr val="000080"/>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115" name="Freeform 28"/>
            <p:cNvSpPr/>
            <p:nvPr/>
          </p:nvSpPr>
          <p:spPr>
            <a:xfrm>
              <a:off x="9045575" y="1036637"/>
              <a:ext cx="95251" cy="493714"/>
            </a:xfrm>
            <a:custGeom>
              <a:avLst/>
              <a:gdLst/>
              <a:ahLst/>
              <a:cxnLst>
                <a:cxn ang="0">
                  <a:pos x="wd2" y="hd2"/>
                </a:cxn>
                <a:cxn ang="5400000">
                  <a:pos x="wd2" y="hd2"/>
                </a:cxn>
                <a:cxn ang="10800000">
                  <a:pos x="wd2" y="hd2"/>
                </a:cxn>
                <a:cxn ang="16200000">
                  <a:pos x="wd2" y="hd2"/>
                </a:cxn>
              </a:cxnLst>
              <a:rect l="0" t="0" r="r" b="b"/>
              <a:pathLst>
                <a:path w="21600" h="21600" extrusionOk="0">
                  <a:moveTo>
                    <a:pt x="0" y="9969"/>
                  </a:moveTo>
                  <a:lnTo>
                    <a:pt x="21600" y="21600"/>
                  </a:lnTo>
                  <a:lnTo>
                    <a:pt x="21600" y="415"/>
                  </a:lnTo>
                  <a:lnTo>
                    <a:pt x="19440" y="0"/>
                  </a:lnTo>
                  <a:lnTo>
                    <a:pt x="0" y="9969"/>
                  </a:lnTo>
                  <a:close/>
                </a:path>
              </a:pathLst>
            </a:custGeom>
            <a:solidFill>
              <a:srgbClr val="000080"/>
            </a:soli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116" name="Freeform 29"/>
            <p:cNvSpPr/>
            <p:nvPr/>
          </p:nvSpPr>
          <p:spPr>
            <a:xfrm>
              <a:off x="3175" y="2541587"/>
              <a:ext cx="9131301" cy="2959102"/>
            </a:xfrm>
            <a:custGeom>
              <a:avLst/>
              <a:gdLst/>
              <a:ahLst/>
              <a:cxnLst>
                <a:cxn ang="0">
                  <a:pos x="wd2" y="hd2"/>
                </a:cxn>
                <a:cxn ang="5400000">
                  <a:pos x="wd2" y="hd2"/>
                </a:cxn>
                <a:cxn ang="10800000">
                  <a:pos x="wd2" y="hd2"/>
                </a:cxn>
                <a:cxn ang="16200000">
                  <a:pos x="wd2" y="hd2"/>
                </a:cxn>
              </a:cxnLst>
              <a:rect l="0" t="0" r="r" b="b"/>
              <a:pathLst>
                <a:path w="21600" h="21600" extrusionOk="0">
                  <a:moveTo>
                    <a:pt x="0" y="4299"/>
                  </a:moveTo>
                  <a:lnTo>
                    <a:pt x="21600" y="21600"/>
                  </a:lnTo>
                  <a:lnTo>
                    <a:pt x="21600" y="21252"/>
                  </a:lnTo>
                  <a:lnTo>
                    <a:pt x="0" y="0"/>
                  </a:lnTo>
                  <a:lnTo>
                    <a:pt x="0" y="4299"/>
                  </a:lnTo>
                  <a:close/>
                </a:path>
              </a:pathLst>
            </a:custGeom>
            <a:gradFill flip="none" rotWithShape="1">
              <a:gsLst>
                <a:gs pos="0">
                  <a:srgbClr val="000061"/>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117" name="Freeform 30"/>
            <p:cNvSpPr/>
            <p:nvPr/>
          </p:nvSpPr>
          <p:spPr>
            <a:xfrm>
              <a:off x="9132887" y="552767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0" y="21600"/>
                  </a:lnTo>
                  <a:lnTo>
                    <a:pt x="21600" y="21600"/>
                  </a:lnTo>
                  <a:close/>
                </a:path>
              </a:pathLst>
            </a:custGeom>
            <a:solidFill>
              <a:srgbClr val="18FF00"/>
            </a:soli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118" name="Freeform 31"/>
            <p:cNvSpPr/>
            <p:nvPr/>
          </p:nvSpPr>
          <p:spPr>
            <a:xfrm>
              <a:off x="3175" y="3416300"/>
              <a:ext cx="9131301" cy="2122489"/>
            </a:xfrm>
            <a:custGeom>
              <a:avLst/>
              <a:gdLst/>
              <a:ahLst/>
              <a:cxnLst>
                <a:cxn ang="0">
                  <a:pos x="wd2" y="hd2"/>
                </a:cxn>
                <a:cxn ang="5400000">
                  <a:pos x="wd2" y="hd2"/>
                </a:cxn>
                <a:cxn ang="10800000">
                  <a:pos x="wd2" y="hd2"/>
                </a:cxn>
                <a:cxn ang="16200000">
                  <a:pos x="wd2" y="hd2"/>
                </a:cxn>
              </a:cxnLst>
              <a:rect l="0" t="0" r="r" b="b"/>
              <a:pathLst>
                <a:path w="21600" h="21600" extrusionOk="0">
                  <a:moveTo>
                    <a:pt x="0" y="5913"/>
                  </a:moveTo>
                  <a:lnTo>
                    <a:pt x="21600" y="21600"/>
                  </a:lnTo>
                  <a:lnTo>
                    <a:pt x="21600" y="21503"/>
                  </a:lnTo>
                  <a:lnTo>
                    <a:pt x="0" y="0"/>
                  </a:lnTo>
                  <a:lnTo>
                    <a:pt x="0" y="5913"/>
                  </a:lnTo>
                  <a:close/>
                </a:path>
              </a:pathLst>
            </a:custGeom>
            <a:gradFill flip="none" rotWithShape="1">
              <a:gsLst>
                <a:gs pos="0">
                  <a:srgbClr val="00005D"/>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119" name="Freeform 32"/>
            <p:cNvSpPr/>
            <p:nvPr/>
          </p:nvSpPr>
          <p:spPr>
            <a:xfrm>
              <a:off x="3175" y="5043488"/>
              <a:ext cx="9131301" cy="657226"/>
            </a:xfrm>
            <a:custGeom>
              <a:avLst/>
              <a:gdLst/>
              <a:ahLst/>
              <a:cxnLst>
                <a:cxn ang="0">
                  <a:pos x="wd2" y="hd2"/>
                </a:cxn>
                <a:cxn ang="5400000">
                  <a:pos x="wd2" y="hd2"/>
                </a:cxn>
                <a:cxn ang="10800000">
                  <a:pos x="wd2" y="hd2"/>
                </a:cxn>
                <a:cxn ang="16200000">
                  <a:pos x="wd2" y="hd2"/>
                </a:cxn>
              </a:cxnLst>
              <a:rect l="0" t="0" r="r" b="b"/>
              <a:pathLst>
                <a:path w="21600" h="21600" extrusionOk="0">
                  <a:moveTo>
                    <a:pt x="0" y="2504"/>
                  </a:moveTo>
                  <a:lnTo>
                    <a:pt x="21600" y="21600"/>
                  </a:lnTo>
                  <a:lnTo>
                    <a:pt x="21600" y="20974"/>
                  </a:lnTo>
                  <a:lnTo>
                    <a:pt x="0" y="0"/>
                  </a:lnTo>
                  <a:lnTo>
                    <a:pt x="0" y="2504"/>
                  </a:lnTo>
                  <a:close/>
                </a:path>
              </a:pathLst>
            </a:custGeom>
            <a:gradFill flip="none" rotWithShape="1">
              <a:gsLst>
                <a:gs pos="0">
                  <a:srgbClr val="000082"/>
                </a:gs>
                <a:gs pos="100000">
                  <a:srgbClr val="000099"/>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120" name="Freeform 33"/>
            <p:cNvSpPr/>
            <p:nvPr/>
          </p:nvSpPr>
          <p:spPr>
            <a:xfrm>
              <a:off x="2058987" y="-1"/>
              <a:ext cx="7075489" cy="50434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437"/>
                  </a:lnTo>
                  <a:lnTo>
                    <a:pt x="607" y="0"/>
                  </a:lnTo>
                  <a:lnTo>
                    <a:pt x="0" y="0"/>
                  </a:lnTo>
                  <a:close/>
                </a:path>
              </a:pathLst>
            </a:custGeom>
            <a:gradFill flip="none" rotWithShape="1">
              <a:gsLst>
                <a:gs pos="0">
                  <a:srgbClr val="00004A"/>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121" name="Freeform 34"/>
            <p:cNvSpPr/>
            <p:nvPr/>
          </p:nvSpPr>
          <p:spPr>
            <a:xfrm>
              <a:off x="5272087" y="-1"/>
              <a:ext cx="3862389" cy="414972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550"/>
                  </a:lnTo>
                  <a:lnTo>
                    <a:pt x="587" y="0"/>
                  </a:lnTo>
                  <a:lnTo>
                    <a:pt x="0" y="0"/>
                  </a:lnTo>
                  <a:close/>
                </a:path>
              </a:pathLst>
            </a:custGeom>
            <a:gradFill flip="none" rotWithShape="1">
              <a:gsLst>
                <a:gs pos="0">
                  <a:srgbClr val="000082"/>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122" name="Freeform 35"/>
            <p:cNvSpPr/>
            <p:nvPr/>
          </p:nvSpPr>
          <p:spPr>
            <a:xfrm>
              <a:off x="6270625" y="-1"/>
              <a:ext cx="2863851" cy="3911602"/>
            </a:xfrm>
            <a:custGeom>
              <a:avLst/>
              <a:gdLst/>
              <a:ahLst/>
              <a:cxnLst>
                <a:cxn ang="0">
                  <a:pos x="wd2" y="hd2"/>
                </a:cxn>
                <a:cxn ang="5400000">
                  <a:pos x="wd2" y="hd2"/>
                </a:cxn>
                <a:cxn ang="10800000">
                  <a:pos x="wd2" y="hd2"/>
                </a:cxn>
                <a:cxn ang="16200000">
                  <a:pos x="wd2" y="hd2"/>
                </a:cxn>
              </a:cxnLst>
              <a:rect l="0" t="0" r="r" b="b"/>
              <a:pathLst>
                <a:path w="21600" h="21600" extrusionOk="0">
                  <a:moveTo>
                    <a:pt x="5820" y="0"/>
                  </a:moveTo>
                  <a:lnTo>
                    <a:pt x="0" y="0"/>
                  </a:lnTo>
                  <a:lnTo>
                    <a:pt x="21600" y="21600"/>
                  </a:lnTo>
                  <a:lnTo>
                    <a:pt x="21600" y="19706"/>
                  </a:lnTo>
                  <a:lnTo>
                    <a:pt x="21528" y="19706"/>
                  </a:lnTo>
                  <a:lnTo>
                    <a:pt x="5820" y="0"/>
                  </a:lnTo>
                  <a:close/>
                </a:path>
              </a:pathLst>
            </a:custGeom>
            <a:gradFill flip="none" rotWithShape="1">
              <a:gsLst>
                <a:gs pos="0">
                  <a:srgbClr val="000065"/>
                </a:gs>
                <a:gs pos="100000">
                  <a:srgbClr val="000080"/>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123" name="Freeform 36"/>
            <p:cNvSpPr/>
            <p:nvPr/>
          </p:nvSpPr>
          <p:spPr>
            <a:xfrm>
              <a:off x="7173912" y="0"/>
              <a:ext cx="1960564" cy="32924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225"/>
                  </a:lnTo>
                  <a:lnTo>
                    <a:pt x="736" y="0"/>
                  </a:lnTo>
                  <a:lnTo>
                    <a:pt x="0" y="0"/>
                  </a:lnTo>
                  <a:close/>
                </a:path>
              </a:pathLst>
            </a:custGeom>
            <a:gradFill flip="none" rotWithShape="1">
              <a:gsLst>
                <a:gs pos="0">
                  <a:srgbClr val="000058"/>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124" name="Freeform 37"/>
            <p:cNvSpPr/>
            <p:nvPr/>
          </p:nvSpPr>
          <p:spPr>
            <a:xfrm>
              <a:off x="7451725" y="0"/>
              <a:ext cx="1682751" cy="30734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533"/>
                  </a:lnTo>
                  <a:lnTo>
                    <a:pt x="1102" y="0"/>
                  </a:lnTo>
                  <a:lnTo>
                    <a:pt x="0" y="0"/>
                  </a:lnTo>
                  <a:close/>
                </a:path>
              </a:pathLst>
            </a:custGeom>
            <a:gradFill flip="none" rotWithShape="1">
              <a:gsLst>
                <a:gs pos="0">
                  <a:srgbClr val="00006F"/>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125" name="Freeform 38"/>
            <p:cNvSpPr/>
            <p:nvPr/>
          </p:nvSpPr>
          <p:spPr>
            <a:xfrm>
              <a:off x="7907337" y="0"/>
              <a:ext cx="1227139" cy="2360613"/>
            </a:xfrm>
            <a:custGeom>
              <a:avLst/>
              <a:gdLst/>
              <a:ahLst/>
              <a:cxnLst>
                <a:cxn ang="0">
                  <a:pos x="wd2" y="hd2"/>
                </a:cxn>
                <a:cxn ang="5400000">
                  <a:pos x="wd2" y="hd2"/>
                </a:cxn>
                <a:cxn ang="10800000">
                  <a:pos x="wd2" y="hd2"/>
                </a:cxn>
                <a:cxn ang="16200000">
                  <a:pos x="wd2" y="hd2"/>
                </a:cxn>
              </a:cxnLst>
              <a:rect l="0" t="0" r="r" b="b"/>
              <a:pathLst>
                <a:path w="21600" h="21600" extrusionOk="0">
                  <a:moveTo>
                    <a:pt x="21600" y="20816"/>
                  </a:moveTo>
                  <a:lnTo>
                    <a:pt x="1177" y="0"/>
                  </a:lnTo>
                  <a:lnTo>
                    <a:pt x="0" y="0"/>
                  </a:lnTo>
                  <a:lnTo>
                    <a:pt x="21600" y="21600"/>
                  </a:lnTo>
                  <a:lnTo>
                    <a:pt x="21600" y="20816"/>
                  </a:lnTo>
                  <a:close/>
                </a:path>
              </a:pathLst>
            </a:custGeom>
            <a:gradFill flip="none" rotWithShape="1">
              <a:gsLst>
                <a:gs pos="0">
                  <a:srgbClr val="000079"/>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grpSp>
          <p:nvGrpSpPr>
            <p:cNvPr id="4128" name="Group 39"/>
            <p:cNvGrpSpPr/>
            <p:nvPr/>
          </p:nvGrpSpPr>
          <p:grpSpPr>
            <a:xfrm>
              <a:off x="-1" y="2590800"/>
              <a:ext cx="9140826" cy="2949576"/>
              <a:chOff x="0" y="0"/>
              <a:chExt cx="9140824" cy="2949575"/>
            </a:xfrm>
          </p:grpSpPr>
          <p:sp>
            <p:nvSpPr>
              <p:cNvPr id="4126" name="Freeform 40"/>
              <p:cNvSpPr/>
              <p:nvPr/>
            </p:nvSpPr>
            <p:spPr>
              <a:xfrm>
                <a:off x="-1" y="0"/>
                <a:ext cx="5826126" cy="20843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6021"/>
                    </a:lnTo>
                    <a:lnTo>
                      <a:pt x="21458" y="21600"/>
                    </a:lnTo>
                    <a:lnTo>
                      <a:pt x="21529" y="20317"/>
                    </a:lnTo>
                    <a:lnTo>
                      <a:pt x="21600" y="19132"/>
                    </a:lnTo>
                    <a:lnTo>
                      <a:pt x="0" y="0"/>
                    </a:lnTo>
                    <a:close/>
                  </a:path>
                </a:pathLst>
              </a:custGeom>
              <a:gradFill flip="none" rotWithShape="1">
                <a:gsLst>
                  <a:gs pos="0">
                    <a:srgbClr val="00006F"/>
                  </a:gs>
                  <a:gs pos="100000">
                    <a:srgbClr val="000099"/>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127" name="Freeform 41"/>
              <p:cNvSpPr/>
              <p:nvPr/>
            </p:nvSpPr>
            <p:spPr>
              <a:xfrm>
                <a:off x="5788024" y="1846262"/>
                <a:ext cx="3352801" cy="1103314"/>
              </a:xfrm>
              <a:custGeom>
                <a:avLst/>
                <a:gdLst/>
                <a:ahLst/>
                <a:cxnLst>
                  <a:cxn ang="0">
                    <a:pos x="wd2" y="hd2"/>
                  </a:cxn>
                  <a:cxn ang="5400000">
                    <a:pos x="wd2" y="hd2"/>
                  </a:cxn>
                  <a:cxn ang="10800000">
                    <a:pos x="wd2" y="hd2"/>
                  </a:cxn>
                  <a:cxn ang="16200000">
                    <a:pos x="wd2" y="hd2"/>
                  </a:cxn>
                </a:cxnLst>
                <a:rect l="0" t="0" r="r" b="b"/>
                <a:pathLst>
                  <a:path w="21600" h="21600" extrusionOk="0">
                    <a:moveTo>
                      <a:pt x="21600" y="20668"/>
                    </a:moveTo>
                    <a:lnTo>
                      <a:pt x="246" y="0"/>
                    </a:lnTo>
                    <a:lnTo>
                      <a:pt x="123" y="2238"/>
                    </a:lnTo>
                    <a:lnTo>
                      <a:pt x="0" y="4662"/>
                    </a:lnTo>
                    <a:lnTo>
                      <a:pt x="21600" y="21600"/>
                    </a:lnTo>
                    <a:lnTo>
                      <a:pt x="21600" y="20668"/>
                    </a:lnTo>
                    <a:close/>
                  </a:path>
                </a:pathLst>
              </a:custGeom>
              <a:gradFill flip="none" rotWithShape="1">
                <a:gsLst>
                  <a:gs pos="0">
                    <a:srgbClr val="000099"/>
                  </a:gs>
                  <a:gs pos="100000">
                    <a:srgbClr val="1717A2"/>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grpSp>
      </p:grpSp>
      <p:sp>
        <p:nvSpPr>
          <p:cNvPr id="4130" name="Title Text"/>
          <p:cNvSpPr txBox="1">
            <a:spLocks noGrp="1"/>
          </p:cNvSpPr>
          <p:nvPr>
            <p:ph type="title"/>
          </p:nvPr>
        </p:nvSpPr>
        <p:spPr>
          <a:xfrm>
            <a:off x="457200" y="1600200"/>
            <a:ext cx="8229600" cy="1828800"/>
          </a:xfrm>
          <a:prstGeom prst="rect">
            <a:avLst/>
          </a:prstGeom>
        </p:spPr>
        <p:txBody>
          <a:bodyPr/>
          <a:lstStyle>
            <a:lvl1pPr>
              <a:defRPr sz="4800">
                <a:solidFill>
                  <a:schemeClr val="accent3">
                    <a:lumOff val="44000"/>
                  </a:schemeClr>
                </a:solidFill>
                <a:effectLst>
                  <a:outerShdw blurRad="38100" dist="38100" dir="2700000" rotWithShape="0">
                    <a:srgbClr val="000000"/>
                  </a:outerShdw>
                </a:effectLst>
              </a:defRPr>
            </a:lvl1pPr>
          </a:lstStyle>
          <a:p>
            <a:r>
              <a:t>Title Text</a:t>
            </a:r>
          </a:p>
        </p:txBody>
      </p:sp>
      <p:sp>
        <p:nvSpPr>
          <p:cNvPr id="4131"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spcBef>
                <a:spcPts val="800"/>
              </a:spcBef>
              <a:buSzTx/>
              <a:buNone/>
              <a:defRPr sz="3600">
                <a:solidFill>
                  <a:schemeClr val="accent3">
                    <a:lumOff val="44000"/>
                  </a:schemeClr>
                </a:solidFill>
                <a:effectLst>
                  <a:outerShdw blurRad="38100" dist="38100" dir="2700000" rotWithShape="0">
                    <a:srgbClr val="000000"/>
                  </a:outerShdw>
                </a:effectLst>
              </a:defRPr>
            </a:lvl1pPr>
            <a:lvl2pPr marL="824592" indent="-367392" algn="ctr">
              <a:spcBef>
                <a:spcPts val="800"/>
              </a:spcBef>
              <a:defRPr sz="3600">
                <a:solidFill>
                  <a:schemeClr val="accent3">
                    <a:lumOff val="44000"/>
                  </a:schemeClr>
                </a:solidFill>
                <a:effectLst>
                  <a:outerShdw blurRad="38100" dist="38100" dir="2700000" rotWithShape="0">
                    <a:srgbClr val="000000"/>
                  </a:outerShdw>
                </a:effectLst>
              </a:defRPr>
            </a:lvl2pPr>
            <a:lvl3pPr marL="1257300" indent="-342900" algn="ctr">
              <a:spcBef>
                <a:spcPts val="800"/>
              </a:spcBef>
              <a:buSzPct val="90000"/>
              <a:buBlip>
                <a:blip r:embed="rId2"/>
              </a:buBlip>
              <a:defRPr sz="3600">
                <a:solidFill>
                  <a:schemeClr val="accent3">
                    <a:lumOff val="44000"/>
                  </a:schemeClr>
                </a:solidFill>
                <a:effectLst>
                  <a:outerShdw blurRad="38100" dist="38100" dir="2700000" rotWithShape="0">
                    <a:srgbClr val="000000"/>
                  </a:outerShdw>
                </a:effectLst>
              </a:defRPr>
            </a:lvl3pPr>
            <a:lvl4pPr marL="1783079" indent="-411479" algn="ctr">
              <a:spcBef>
                <a:spcPts val="800"/>
              </a:spcBef>
              <a:defRPr sz="3600">
                <a:solidFill>
                  <a:schemeClr val="accent3">
                    <a:lumOff val="44000"/>
                  </a:schemeClr>
                </a:solidFill>
                <a:effectLst>
                  <a:outerShdw blurRad="38100" dist="38100" dir="2700000" rotWithShape="0">
                    <a:srgbClr val="000000"/>
                  </a:outerShdw>
                </a:effectLst>
              </a:defRPr>
            </a:lvl4pPr>
            <a:lvl5pPr marL="2240279" indent="-411479" algn="ctr">
              <a:spcBef>
                <a:spcPts val="800"/>
              </a:spcBef>
              <a:buSzPct val="90000"/>
              <a:buBlip>
                <a:blip r:embed="rId3"/>
              </a:buBlip>
              <a:defRPr sz="3600">
                <a:solidFill>
                  <a:schemeClr val="accent3">
                    <a:lumOff val="44000"/>
                  </a:schemeClr>
                </a:solidFill>
                <a:effectLst>
                  <a:outerShdw blurRad="38100" dist="38100" dir="2700000" rotWithShape="0">
                    <a:srgbClr val="000000"/>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4132" name="Slide Number"/>
          <p:cNvSpPr txBox="1">
            <a:spLocks noGrp="1"/>
          </p:cNvSpPr>
          <p:nvPr>
            <p:ph type="sldNum" sz="quarter" idx="2"/>
          </p:nvPr>
        </p:nvSpPr>
        <p:spPr>
          <a:xfrm>
            <a:off x="8413144" y="6436583"/>
            <a:ext cx="273657" cy="264255"/>
          </a:xfrm>
          <a:prstGeom prst="rect">
            <a:avLst/>
          </a:prstGeom>
        </p:spPr>
        <p:txBody>
          <a:bodyPr anchor="b"/>
          <a:lstStyle>
            <a:lvl1pPr>
              <a:defRPr sz="1200">
                <a:solidFill>
                  <a:schemeClr val="accent3">
                    <a:lumOff val="44000"/>
                  </a:schemeClr>
                </a:solidFill>
                <a:effectLst>
                  <a:outerShdw blurRad="38100" dist="38100" dir="2700000" rotWithShape="0">
                    <a:srgbClr val="000000"/>
                  </a:outerShdw>
                </a:effectLst>
              </a:defRPr>
            </a:lvl1pPr>
          </a:lstStyle>
          <a:p>
            <a:fld id="{86CB4B4D-7CA3-9044-876B-883B54F8677D}" type="slidenum">
              <a:t>‹#›</a:t>
            </a:fld>
            <a:endParaRPr/>
          </a:p>
        </p:txBody>
      </p:sp>
    </p:spTree>
    <p:extLst>
      <p:ext uri="{BB962C8B-B14F-4D97-AF65-F5344CB8AC3E}">
        <p14:creationId xmlns:p14="http://schemas.microsoft.com/office/powerpoint/2010/main" val="3863788821"/>
      </p:ext>
    </p:extLst>
  </p:cSld>
  <p:clrMapOvr>
    <a:masterClrMapping/>
  </p:clrMapOvr>
  <p:transition spd="med"/>
</p:sldLayout>
</file>

<file path=ppt/slideLayouts/slideLayout1148.xml><?xml version="1.0" encoding="utf-8"?>
<p:sldLayout xmlns:a="http://schemas.openxmlformats.org/drawingml/2006/main" xmlns:r="http://schemas.openxmlformats.org/officeDocument/2006/relationships" xmlns:p="http://schemas.openxmlformats.org/presentationml/2006/main" type="tx">
  <p:cSld name="35_Title and Content">
    <p:bg>
      <p:bgPr>
        <a:gradFill flip="none" rotWithShape="1">
          <a:gsLst>
            <a:gs pos="0">
              <a:srgbClr val="000058"/>
            </a:gs>
            <a:gs pos="100000">
              <a:srgbClr val="000099"/>
            </a:gs>
          </a:gsLst>
          <a:lin ang="2700000" scaled="0"/>
        </a:gradFill>
        <a:effectLst/>
      </p:bgPr>
    </p:bg>
    <p:spTree>
      <p:nvGrpSpPr>
        <p:cNvPr id="1" name=""/>
        <p:cNvGrpSpPr/>
        <p:nvPr/>
      </p:nvGrpSpPr>
      <p:grpSpPr>
        <a:xfrm>
          <a:off x="0" y="0"/>
          <a:ext cx="0" cy="0"/>
          <a:chOff x="0" y="0"/>
          <a:chExt cx="0" cy="0"/>
        </a:xfrm>
      </p:grpSpPr>
      <p:grpSp>
        <p:nvGrpSpPr>
          <p:cNvPr id="4180" name="Group 2"/>
          <p:cNvGrpSpPr/>
          <p:nvPr/>
        </p:nvGrpSpPr>
        <p:grpSpPr>
          <a:xfrm>
            <a:off x="-1" y="-1"/>
            <a:ext cx="9145589" cy="6856415"/>
            <a:chOff x="0" y="0"/>
            <a:chExt cx="9145587" cy="6856413"/>
          </a:xfrm>
        </p:grpSpPr>
        <p:sp>
          <p:nvSpPr>
            <p:cNvPr id="4139" name="Freeform 3"/>
            <p:cNvSpPr/>
            <p:nvPr/>
          </p:nvSpPr>
          <p:spPr>
            <a:xfrm>
              <a:off x="0" y="19049"/>
              <a:ext cx="9140826" cy="5195889"/>
            </a:xfrm>
            <a:custGeom>
              <a:avLst/>
              <a:gdLst/>
              <a:ahLst/>
              <a:cxnLst>
                <a:cxn ang="0">
                  <a:pos x="wd2" y="hd2"/>
                </a:cxn>
                <a:cxn ang="5400000">
                  <a:pos x="wd2" y="hd2"/>
                </a:cxn>
                <a:cxn ang="10800000">
                  <a:pos x="wd2" y="hd2"/>
                </a:cxn>
                <a:cxn ang="16200000">
                  <a:pos x="wd2" y="hd2"/>
                </a:cxn>
              </a:cxnLst>
              <a:rect l="0" t="0" r="r" b="b"/>
              <a:pathLst>
                <a:path w="21600" h="21600" extrusionOk="0">
                  <a:moveTo>
                    <a:pt x="12015" y="11985"/>
                  </a:moveTo>
                  <a:lnTo>
                    <a:pt x="0" y="0"/>
                  </a:lnTo>
                  <a:lnTo>
                    <a:pt x="0" y="3445"/>
                  </a:lnTo>
                  <a:lnTo>
                    <a:pt x="11428" y="13054"/>
                  </a:lnTo>
                  <a:lnTo>
                    <a:pt x="21600" y="21600"/>
                  </a:lnTo>
                  <a:lnTo>
                    <a:pt x="21600" y="21560"/>
                  </a:lnTo>
                  <a:lnTo>
                    <a:pt x="12015" y="11985"/>
                  </a:lnTo>
                  <a:close/>
                </a:path>
              </a:pathLst>
            </a:custGeom>
            <a:gradFill flip="none" rotWithShape="1">
              <a:gsLst>
                <a:gs pos="0">
                  <a:srgbClr val="000051"/>
                </a:gs>
                <a:gs pos="100000">
                  <a:srgbClr val="000080"/>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140" name="Freeform 4"/>
            <p:cNvSpPr/>
            <p:nvPr/>
          </p:nvSpPr>
          <p:spPr>
            <a:xfrm>
              <a:off x="236538" y="-1"/>
              <a:ext cx="8904287" cy="5148264"/>
            </a:xfrm>
            <a:custGeom>
              <a:avLst/>
              <a:gdLst/>
              <a:ahLst/>
              <a:cxnLst>
                <a:cxn ang="0">
                  <a:pos x="wd2" y="hd2"/>
                </a:cxn>
                <a:cxn ang="5400000">
                  <a:pos x="wd2" y="hd2"/>
                </a:cxn>
                <a:cxn ang="10800000">
                  <a:pos x="wd2" y="hd2"/>
                </a:cxn>
                <a:cxn ang="16200000">
                  <a:pos x="wd2" y="hd2"/>
                </a:cxn>
              </a:cxnLst>
              <a:rect l="0" t="0" r="r" b="b"/>
              <a:pathLst>
                <a:path w="21600" h="21600" extrusionOk="0">
                  <a:moveTo>
                    <a:pt x="12220" y="11416"/>
                  </a:moveTo>
                  <a:lnTo>
                    <a:pt x="1665" y="0"/>
                  </a:lnTo>
                  <a:lnTo>
                    <a:pt x="0" y="0"/>
                  </a:lnTo>
                  <a:lnTo>
                    <a:pt x="11922" y="11896"/>
                  </a:lnTo>
                  <a:lnTo>
                    <a:pt x="21600" y="21600"/>
                  </a:lnTo>
                  <a:lnTo>
                    <a:pt x="21600" y="21560"/>
                  </a:lnTo>
                  <a:lnTo>
                    <a:pt x="12220" y="11416"/>
                  </a:lnTo>
                  <a:close/>
                </a:path>
              </a:pathLst>
            </a:custGeom>
            <a:gradFill flip="none" rotWithShape="1">
              <a:gsLst>
                <a:gs pos="0">
                  <a:srgbClr val="00005D"/>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141" name="Freeform 5"/>
            <p:cNvSpPr/>
            <p:nvPr/>
          </p:nvSpPr>
          <p:spPr>
            <a:xfrm>
              <a:off x="-1" y="5449888"/>
              <a:ext cx="6410326" cy="303213"/>
            </a:xfrm>
            <a:custGeom>
              <a:avLst/>
              <a:gdLst/>
              <a:ahLst/>
              <a:cxnLst>
                <a:cxn ang="0">
                  <a:pos x="wd2" y="hd2"/>
                </a:cxn>
                <a:cxn ang="5400000">
                  <a:pos x="wd2" y="hd2"/>
                </a:cxn>
                <a:cxn ang="10800000">
                  <a:pos x="wd2" y="hd2"/>
                </a:cxn>
                <a:cxn ang="16200000">
                  <a:pos x="wd2" y="hd2"/>
                </a:cxn>
              </a:cxnLst>
              <a:rect l="0" t="0" r="r" b="b"/>
              <a:pathLst>
                <a:path w="21600" h="21600" extrusionOk="0">
                  <a:moveTo>
                    <a:pt x="0" y="17550"/>
                  </a:moveTo>
                  <a:lnTo>
                    <a:pt x="21600" y="21600"/>
                  </a:lnTo>
                  <a:lnTo>
                    <a:pt x="21600" y="16200"/>
                  </a:lnTo>
                  <a:lnTo>
                    <a:pt x="0" y="0"/>
                  </a:lnTo>
                  <a:lnTo>
                    <a:pt x="0" y="17550"/>
                  </a:lnTo>
                  <a:close/>
                </a:path>
              </a:pathLst>
            </a:custGeom>
            <a:gradFill flip="none" rotWithShape="1">
              <a:gsLst>
                <a:gs pos="0">
                  <a:srgbClr val="000061"/>
                </a:gs>
                <a:gs pos="100000">
                  <a:srgbClr val="000080"/>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142" name="Freeform 6"/>
            <p:cNvSpPr/>
            <p:nvPr/>
          </p:nvSpPr>
          <p:spPr>
            <a:xfrm>
              <a:off x="6410325" y="5678488"/>
              <a:ext cx="2730501" cy="103188"/>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9636"/>
                  </a:lnTo>
                  <a:lnTo>
                    <a:pt x="0" y="0"/>
                  </a:lnTo>
                  <a:lnTo>
                    <a:pt x="0" y="15709"/>
                  </a:lnTo>
                  <a:lnTo>
                    <a:pt x="21600" y="21600"/>
                  </a:lnTo>
                  <a:close/>
                </a:path>
              </a:pathLst>
            </a:custGeom>
            <a:gradFill flip="none" rotWithShape="1">
              <a:gsLst>
                <a:gs pos="0">
                  <a:srgbClr val="000080"/>
                </a:gs>
                <a:gs pos="100000">
                  <a:srgbClr val="000099"/>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143" name="Freeform 7"/>
            <p:cNvSpPr/>
            <p:nvPr/>
          </p:nvSpPr>
          <p:spPr>
            <a:xfrm>
              <a:off x="-1" y="5915025"/>
              <a:ext cx="7594601" cy="522289"/>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5055"/>
                  </a:lnTo>
                  <a:lnTo>
                    <a:pt x="21600" y="0"/>
                  </a:lnTo>
                  <a:lnTo>
                    <a:pt x="0" y="7025"/>
                  </a:lnTo>
                  <a:lnTo>
                    <a:pt x="0" y="21600"/>
                  </a:lnTo>
                  <a:close/>
                </a:path>
              </a:pathLst>
            </a:custGeom>
            <a:gradFill flip="none" rotWithShape="1">
              <a:gsLst>
                <a:gs pos="0">
                  <a:srgbClr val="00007D"/>
                </a:gs>
                <a:gs pos="100000">
                  <a:srgbClr val="000099"/>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144" name="Freeform 8"/>
            <p:cNvSpPr/>
            <p:nvPr/>
          </p:nvSpPr>
          <p:spPr>
            <a:xfrm>
              <a:off x="7594600" y="5876925"/>
              <a:ext cx="1546226" cy="160339"/>
            </a:xfrm>
            <a:custGeom>
              <a:avLst/>
              <a:gdLst/>
              <a:ahLst/>
              <a:cxnLst>
                <a:cxn ang="0">
                  <a:pos x="wd2" y="hd2"/>
                </a:cxn>
                <a:cxn ang="5400000">
                  <a:pos x="wd2" y="hd2"/>
                </a:cxn>
                <a:cxn ang="10800000">
                  <a:pos x="wd2" y="hd2"/>
                </a:cxn>
                <a:cxn ang="16200000">
                  <a:pos x="wd2" y="hd2"/>
                </a:cxn>
              </a:cxnLst>
              <a:rect l="0" t="0" r="r" b="b"/>
              <a:pathLst>
                <a:path w="21600" h="21600" extrusionOk="0">
                  <a:moveTo>
                    <a:pt x="21600" y="10265"/>
                  </a:moveTo>
                  <a:lnTo>
                    <a:pt x="21600" y="0"/>
                  </a:lnTo>
                  <a:lnTo>
                    <a:pt x="0" y="5133"/>
                  </a:lnTo>
                  <a:lnTo>
                    <a:pt x="0" y="21600"/>
                  </a:lnTo>
                  <a:lnTo>
                    <a:pt x="21600" y="10265"/>
                  </a:lnTo>
                  <a:close/>
                </a:path>
              </a:pathLst>
            </a:custGeom>
            <a:solidFill>
              <a:srgbClr val="000099"/>
            </a:soli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145" name="Freeform 9"/>
            <p:cNvSpPr/>
            <p:nvPr/>
          </p:nvSpPr>
          <p:spPr>
            <a:xfrm>
              <a:off x="5745162" y="6056313"/>
              <a:ext cx="3395664" cy="31432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7018"/>
                  </a:lnTo>
                  <a:lnTo>
                    <a:pt x="0" y="21600"/>
                  </a:lnTo>
                  <a:lnTo>
                    <a:pt x="21600" y="0"/>
                  </a:lnTo>
                  <a:close/>
                </a:path>
              </a:pathLst>
            </a:custGeom>
            <a:solidFill>
              <a:srgbClr val="000099"/>
            </a:soli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146" name="Freeform 10"/>
            <p:cNvSpPr/>
            <p:nvPr/>
          </p:nvSpPr>
          <p:spPr>
            <a:xfrm>
              <a:off x="0" y="6303963"/>
              <a:ext cx="5745163" cy="5524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854" y="21600"/>
                  </a:lnTo>
                  <a:lnTo>
                    <a:pt x="21600" y="2607"/>
                  </a:lnTo>
                  <a:lnTo>
                    <a:pt x="21600" y="0"/>
                  </a:lnTo>
                  <a:lnTo>
                    <a:pt x="0" y="16386"/>
                  </a:lnTo>
                  <a:lnTo>
                    <a:pt x="0" y="21600"/>
                  </a:lnTo>
                  <a:close/>
                </a:path>
              </a:pathLst>
            </a:custGeom>
            <a:gradFill flip="none" rotWithShape="1">
              <a:gsLst>
                <a:gs pos="0">
                  <a:srgbClr val="00006F"/>
                </a:gs>
                <a:gs pos="100000">
                  <a:srgbClr val="000099"/>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147" name="Freeform 11"/>
            <p:cNvSpPr/>
            <p:nvPr/>
          </p:nvSpPr>
          <p:spPr>
            <a:xfrm>
              <a:off x="3328987" y="6418263"/>
              <a:ext cx="3990976" cy="438151"/>
            </a:xfrm>
            <a:custGeom>
              <a:avLst/>
              <a:gdLst/>
              <a:ahLst/>
              <a:cxnLst>
                <a:cxn ang="0">
                  <a:pos x="wd2" y="hd2"/>
                </a:cxn>
                <a:cxn ang="5400000">
                  <a:pos x="wd2" y="hd2"/>
                </a:cxn>
                <a:cxn ang="10800000">
                  <a:pos x="wd2" y="hd2"/>
                </a:cxn>
                <a:cxn ang="16200000">
                  <a:pos x="wd2" y="hd2"/>
                </a:cxn>
              </a:cxnLst>
              <a:rect l="0" t="0" r="r" b="b"/>
              <a:pathLst>
                <a:path w="21600" h="21600" extrusionOk="0">
                  <a:moveTo>
                    <a:pt x="18725" y="21600"/>
                  </a:moveTo>
                  <a:lnTo>
                    <a:pt x="21600" y="15965"/>
                  </a:lnTo>
                  <a:lnTo>
                    <a:pt x="19395" y="0"/>
                  </a:lnTo>
                  <a:lnTo>
                    <a:pt x="0" y="21600"/>
                  </a:lnTo>
                  <a:lnTo>
                    <a:pt x="18725" y="21600"/>
                  </a:lnTo>
                  <a:close/>
                </a:path>
              </a:pathLst>
            </a:custGeom>
            <a:solidFill>
              <a:srgbClr val="000099"/>
            </a:soli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148" name="Freeform 12"/>
            <p:cNvSpPr/>
            <p:nvPr/>
          </p:nvSpPr>
          <p:spPr>
            <a:xfrm>
              <a:off x="6911975" y="6142038"/>
              <a:ext cx="2228851" cy="600076"/>
            </a:xfrm>
            <a:custGeom>
              <a:avLst/>
              <a:gdLst/>
              <a:ahLst/>
              <a:cxnLst>
                <a:cxn ang="0">
                  <a:pos x="wd2" y="hd2"/>
                </a:cxn>
                <a:cxn ang="5400000">
                  <a:pos x="wd2" y="hd2"/>
                </a:cxn>
                <a:cxn ang="10800000">
                  <a:pos x="wd2" y="hd2"/>
                </a:cxn>
                <a:cxn ang="16200000">
                  <a:pos x="wd2" y="hd2"/>
                </a:cxn>
              </a:cxnLst>
              <a:rect l="0" t="0" r="r" b="b"/>
              <a:pathLst>
                <a:path w="21600" h="21600" extrusionOk="0">
                  <a:moveTo>
                    <a:pt x="21600" y="7200"/>
                  </a:moveTo>
                  <a:lnTo>
                    <a:pt x="21600" y="0"/>
                  </a:lnTo>
                  <a:lnTo>
                    <a:pt x="0" y="9943"/>
                  </a:lnTo>
                  <a:lnTo>
                    <a:pt x="3951" y="21600"/>
                  </a:lnTo>
                  <a:lnTo>
                    <a:pt x="21600" y="7200"/>
                  </a:lnTo>
                  <a:close/>
                </a:path>
              </a:pathLst>
            </a:custGeom>
            <a:gradFill flip="none" rotWithShape="1">
              <a:gsLst>
                <a:gs pos="0">
                  <a:srgbClr val="000099"/>
                </a:gs>
                <a:gs pos="100000">
                  <a:srgbClr val="08089C"/>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149" name="Freeform 13"/>
            <p:cNvSpPr/>
            <p:nvPr/>
          </p:nvSpPr>
          <p:spPr>
            <a:xfrm>
              <a:off x="7985125" y="5002213"/>
              <a:ext cx="1155701" cy="3810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0" y="540"/>
                  </a:lnTo>
                  <a:lnTo>
                    <a:pt x="21600" y="21600"/>
                  </a:lnTo>
                  <a:close/>
                </a:path>
              </a:pathLst>
            </a:custGeom>
            <a:solidFill>
              <a:srgbClr val="000099"/>
            </a:soli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150" name="Freeform 14"/>
            <p:cNvSpPr/>
            <p:nvPr/>
          </p:nvSpPr>
          <p:spPr>
            <a:xfrm>
              <a:off x="0" y="2359025"/>
              <a:ext cx="7985126" cy="2652713"/>
            </a:xfrm>
            <a:custGeom>
              <a:avLst/>
              <a:gdLst/>
              <a:ahLst/>
              <a:cxnLst>
                <a:cxn ang="0">
                  <a:pos x="wd2" y="hd2"/>
                </a:cxn>
                <a:cxn ang="5400000">
                  <a:pos x="wd2" y="hd2"/>
                </a:cxn>
                <a:cxn ang="10800000">
                  <a:pos x="wd2" y="hd2"/>
                </a:cxn>
                <a:cxn ang="16200000">
                  <a:pos x="wd2" y="hd2"/>
                </a:cxn>
              </a:cxnLst>
              <a:rect l="0" t="0" r="r" b="b"/>
              <a:pathLst>
                <a:path w="21600" h="21600" extrusionOk="0">
                  <a:moveTo>
                    <a:pt x="0" y="930"/>
                  </a:moveTo>
                  <a:lnTo>
                    <a:pt x="21600" y="21600"/>
                  </a:lnTo>
                  <a:lnTo>
                    <a:pt x="21600" y="21522"/>
                  </a:lnTo>
                  <a:lnTo>
                    <a:pt x="0" y="0"/>
                  </a:lnTo>
                  <a:lnTo>
                    <a:pt x="0" y="930"/>
                  </a:lnTo>
                  <a:close/>
                </a:path>
              </a:pathLst>
            </a:custGeom>
            <a:gradFill flip="none" rotWithShape="1">
              <a:gsLst>
                <a:gs pos="0">
                  <a:srgbClr val="000053"/>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151" name="Freeform 15"/>
            <p:cNvSpPr/>
            <p:nvPr/>
          </p:nvSpPr>
          <p:spPr>
            <a:xfrm>
              <a:off x="7985125" y="4840288"/>
              <a:ext cx="1155701" cy="50482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21192"/>
                  </a:lnTo>
                  <a:lnTo>
                    <a:pt x="0" y="0"/>
                  </a:lnTo>
                  <a:lnTo>
                    <a:pt x="0" y="3668"/>
                  </a:lnTo>
                  <a:lnTo>
                    <a:pt x="21600" y="21600"/>
                  </a:lnTo>
                  <a:close/>
                </a:path>
              </a:pathLst>
            </a:custGeom>
            <a:gradFill flip="none" rotWithShape="1">
              <a:gsLst>
                <a:gs pos="0">
                  <a:srgbClr val="000080"/>
                </a:gs>
                <a:gs pos="100000">
                  <a:srgbClr val="000099"/>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152" name="Freeform 16"/>
            <p:cNvSpPr/>
            <p:nvPr/>
          </p:nvSpPr>
          <p:spPr>
            <a:xfrm>
              <a:off x="0" y="1454150"/>
              <a:ext cx="7985126" cy="3471863"/>
            </a:xfrm>
            <a:custGeom>
              <a:avLst/>
              <a:gdLst/>
              <a:ahLst/>
              <a:cxnLst>
                <a:cxn ang="0">
                  <a:pos x="wd2" y="hd2"/>
                </a:cxn>
                <a:cxn ang="5400000">
                  <a:pos x="wd2" y="hd2"/>
                </a:cxn>
                <a:cxn ang="10800000">
                  <a:pos x="wd2" y="hd2"/>
                </a:cxn>
                <a:cxn ang="16200000">
                  <a:pos x="wd2" y="hd2"/>
                </a:cxn>
              </a:cxnLst>
              <a:rect l="0" t="0" r="r" b="b"/>
              <a:pathLst>
                <a:path w="21600" h="21600" extrusionOk="0">
                  <a:moveTo>
                    <a:pt x="0" y="3909"/>
                  </a:moveTo>
                  <a:lnTo>
                    <a:pt x="21600" y="21600"/>
                  </a:lnTo>
                  <a:lnTo>
                    <a:pt x="21600" y="21067"/>
                  </a:lnTo>
                  <a:lnTo>
                    <a:pt x="0" y="0"/>
                  </a:lnTo>
                  <a:lnTo>
                    <a:pt x="0" y="3909"/>
                  </a:lnTo>
                  <a:close/>
                </a:path>
              </a:pathLst>
            </a:custGeom>
            <a:gradFill flip="none" rotWithShape="1">
              <a:gsLst>
                <a:gs pos="0">
                  <a:srgbClr val="000055"/>
                </a:gs>
                <a:gs pos="100000">
                  <a:srgbClr val="000080"/>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153" name="Freeform 17"/>
            <p:cNvSpPr/>
            <p:nvPr/>
          </p:nvSpPr>
          <p:spPr>
            <a:xfrm>
              <a:off x="3641725" y="-1"/>
              <a:ext cx="5014913" cy="4325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477" y="21600"/>
                  </a:lnTo>
                  <a:lnTo>
                    <a:pt x="21600" y="21418"/>
                  </a:lnTo>
                  <a:lnTo>
                    <a:pt x="697" y="0"/>
                  </a:lnTo>
                  <a:lnTo>
                    <a:pt x="0" y="0"/>
                  </a:lnTo>
                  <a:close/>
                </a:path>
              </a:pathLst>
            </a:custGeom>
            <a:gradFill flip="none" rotWithShape="1">
              <a:gsLst>
                <a:gs pos="0">
                  <a:srgbClr val="00006B"/>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154" name="Freeform 18"/>
            <p:cNvSpPr/>
            <p:nvPr/>
          </p:nvSpPr>
          <p:spPr>
            <a:xfrm>
              <a:off x="8628062" y="4289425"/>
              <a:ext cx="512764" cy="474664"/>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8999"/>
                  </a:lnTo>
                  <a:lnTo>
                    <a:pt x="1204" y="0"/>
                  </a:lnTo>
                  <a:lnTo>
                    <a:pt x="0" y="1662"/>
                  </a:lnTo>
                  <a:lnTo>
                    <a:pt x="21600" y="21600"/>
                  </a:lnTo>
                  <a:close/>
                </a:path>
              </a:pathLst>
            </a:custGeom>
            <a:gradFill flip="none" rotWithShape="1">
              <a:gsLst>
                <a:gs pos="0">
                  <a:srgbClr val="000099"/>
                </a:gs>
                <a:gs pos="100000">
                  <a:srgbClr val="0F0F9F"/>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155" name="Freeform 19"/>
            <p:cNvSpPr/>
            <p:nvPr/>
          </p:nvSpPr>
          <p:spPr>
            <a:xfrm>
              <a:off x="8694737" y="4108450"/>
              <a:ext cx="446089" cy="531814"/>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1155"/>
                  </a:lnTo>
                  <a:lnTo>
                    <a:pt x="7379" y="0"/>
                  </a:lnTo>
                  <a:lnTo>
                    <a:pt x="0" y="5803"/>
                  </a:lnTo>
                  <a:lnTo>
                    <a:pt x="21600" y="21600"/>
                  </a:lnTo>
                  <a:close/>
                </a:path>
              </a:pathLst>
            </a:custGeom>
            <a:solidFill>
              <a:srgbClr val="000099"/>
            </a:soli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156" name="Freeform 20"/>
            <p:cNvSpPr/>
            <p:nvPr/>
          </p:nvSpPr>
          <p:spPr>
            <a:xfrm>
              <a:off x="3895724" y="0"/>
              <a:ext cx="4951414" cy="42513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0936" y="21600"/>
                  </a:lnTo>
                  <a:lnTo>
                    <a:pt x="21600" y="20875"/>
                  </a:lnTo>
                  <a:lnTo>
                    <a:pt x="2650" y="0"/>
                  </a:lnTo>
                  <a:lnTo>
                    <a:pt x="0" y="0"/>
                  </a:lnTo>
                  <a:close/>
                </a:path>
              </a:pathLst>
            </a:custGeom>
            <a:gradFill flip="none" rotWithShape="1">
              <a:gsLst>
                <a:gs pos="0">
                  <a:srgbClr val="000047"/>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grpSp>
          <p:nvGrpSpPr>
            <p:cNvPr id="4159" name="Freeform 21"/>
            <p:cNvGrpSpPr/>
            <p:nvPr/>
          </p:nvGrpSpPr>
          <p:grpSpPr>
            <a:xfrm>
              <a:off x="8931275" y="4022725"/>
              <a:ext cx="209551" cy="209551"/>
              <a:chOff x="0" y="0"/>
              <a:chExt cx="209550" cy="209550"/>
            </a:xfrm>
          </p:grpSpPr>
          <p:sp>
            <p:nvSpPr>
              <p:cNvPr id="4157" name="Line"/>
              <p:cNvSpPr/>
              <p:nvPr/>
            </p:nvSpPr>
            <p:spPr>
              <a:xfrm flipH="1" flipV="1">
                <a:off x="0" y="0"/>
                <a:ext cx="209551" cy="20955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4158" name="Line"/>
              <p:cNvSpPr/>
              <p:nvPr/>
            </p:nvSpPr>
            <p:spPr>
              <a:xfrm>
                <a:off x="-1" y="0"/>
                <a:ext cx="209552" cy="20955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4160" name="Freeform 22"/>
            <p:cNvSpPr/>
            <p:nvPr/>
          </p:nvSpPr>
          <p:spPr>
            <a:xfrm>
              <a:off x="4940300" y="0"/>
              <a:ext cx="3990976" cy="4022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566" y="0"/>
                  </a:lnTo>
                  <a:lnTo>
                    <a:pt x="0" y="0"/>
                  </a:lnTo>
                  <a:close/>
                </a:path>
              </a:pathLst>
            </a:custGeom>
            <a:gradFill flip="none" rotWithShape="1">
              <a:gsLst>
                <a:gs pos="0">
                  <a:srgbClr val="00004F"/>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161" name="Freeform 23"/>
            <p:cNvSpPr/>
            <p:nvPr/>
          </p:nvSpPr>
          <p:spPr>
            <a:xfrm>
              <a:off x="5537199" y="0"/>
              <a:ext cx="3489326" cy="393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482" y="21600"/>
                  </a:lnTo>
                  <a:lnTo>
                    <a:pt x="21600" y="21548"/>
                  </a:lnTo>
                  <a:lnTo>
                    <a:pt x="3112" y="0"/>
                  </a:lnTo>
                  <a:lnTo>
                    <a:pt x="0" y="0"/>
                  </a:lnTo>
                  <a:close/>
                </a:path>
              </a:pathLst>
            </a:custGeom>
            <a:gradFill flip="none" rotWithShape="1">
              <a:gsLst>
                <a:gs pos="0">
                  <a:srgbClr val="000065"/>
                </a:gs>
                <a:gs pos="100000">
                  <a:srgbClr val="000080"/>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162" name="Freeform 24"/>
            <p:cNvSpPr/>
            <p:nvPr/>
          </p:nvSpPr>
          <p:spPr>
            <a:xfrm>
              <a:off x="9007475" y="3927475"/>
              <a:ext cx="133351" cy="1524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20250"/>
                  </a:lnTo>
                  <a:lnTo>
                    <a:pt x="3086" y="0"/>
                  </a:lnTo>
                  <a:lnTo>
                    <a:pt x="0" y="1350"/>
                  </a:lnTo>
                  <a:lnTo>
                    <a:pt x="21600" y="21600"/>
                  </a:lnTo>
                  <a:close/>
                </a:path>
              </a:pathLst>
            </a:custGeom>
            <a:gradFill flip="none" rotWithShape="1">
              <a:gsLst>
                <a:gs pos="0">
                  <a:srgbClr val="000099"/>
                </a:gs>
                <a:gs pos="100000">
                  <a:srgbClr val="1717A2"/>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163" name="Freeform 25"/>
            <p:cNvSpPr/>
            <p:nvPr/>
          </p:nvSpPr>
          <p:spPr>
            <a:xfrm>
              <a:off x="8894762" y="1349375"/>
              <a:ext cx="246064" cy="8191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8540"/>
                  </a:lnTo>
                  <a:lnTo>
                    <a:pt x="10730" y="0"/>
                  </a:lnTo>
                  <a:lnTo>
                    <a:pt x="0" y="8037"/>
                  </a:lnTo>
                  <a:lnTo>
                    <a:pt x="21600" y="21600"/>
                  </a:lnTo>
                  <a:close/>
                </a:path>
              </a:pathLst>
            </a:custGeom>
            <a:solidFill>
              <a:srgbClr val="000080"/>
            </a:soli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164" name="Freeform 26"/>
            <p:cNvSpPr/>
            <p:nvPr/>
          </p:nvSpPr>
          <p:spPr>
            <a:xfrm>
              <a:off x="8107362" y="-1"/>
              <a:ext cx="909639" cy="165417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8702" y="21600"/>
                  </a:lnTo>
                  <a:lnTo>
                    <a:pt x="21600" y="17624"/>
                  </a:lnTo>
                  <a:lnTo>
                    <a:pt x="9445" y="0"/>
                  </a:lnTo>
                  <a:lnTo>
                    <a:pt x="0" y="0"/>
                  </a:lnTo>
                  <a:close/>
                </a:path>
              </a:pathLst>
            </a:custGeom>
            <a:gradFill flip="none" rotWithShape="1">
              <a:gsLst>
                <a:gs pos="0">
                  <a:srgbClr val="000055"/>
                </a:gs>
                <a:gs pos="100000">
                  <a:srgbClr val="000080"/>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165" name="Freeform 27"/>
            <p:cNvSpPr/>
            <p:nvPr/>
          </p:nvSpPr>
          <p:spPr>
            <a:xfrm>
              <a:off x="8589962" y="-1"/>
              <a:ext cx="541339" cy="1263652"/>
            </a:xfrm>
            <a:custGeom>
              <a:avLst/>
              <a:gdLst/>
              <a:ahLst/>
              <a:cxnLst>
                <a:cxn ang="0">
                  <a:pos x="wd2" y="hd2"/>
                </a:cxn>
                <a:cxn ang="5400000">
                  <a:pos x="wd2" y="hd2"/>
                </a:cxn>
                <a:cxn ang="10800000">
                  <a:pos x="wd2" y="hd2"/>
                </a:cxn>
                <a:cxn ang="16200000">
                  <a:pos x="wd2" y="hd2"/>
                </a:cxn>
              </a:cxnLst>
              <a:rect l="0" t="0" r="r" b="b"/>
              <a:pathLst>
                <a:path w="21600" h="21600" extrusionOk="0">
                  <a:moveTo>
                    <a:pt x="9121" y="0"/>
                  </a:moveTo>
                  <a:lnTo>
                    <a:pt x="0" y="0"/>
                  </a:lnTo>
                  <a:lnTo>
                    <a:pt x="18179" y="21600"/>
                  </a:lnTo>
                  <a:lnTo>
                    <a:pt x="21600" y="17697"/>
                  </a:lnTo>
                  <a:lnTo>
                    <a:pt x="9121" y="0"/>
                  </a:lnTo>
                  <a:close/>
                </a:path>
              </a:pathLst>
            </a:custGeom>
            <a:gradFill flip="none" rotWithShape="1">
              <a:gsLst>
                <a:gs pos="0">
                  <a:srgbClr val="000059"/>
                </a:gs>
                <a:gs pos="100000">
                  <a:srgbClr val="000080"/>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166" name="Freeform 28"/>
            <p:cNvSpPr/>
            <p:nvPr/>
          </p:nvSpPr>
          <p:spPr>
            <a:xfrm>
              <a:off x="9045575" y="1036637"/>
              <a:ext cx="95251" cy="493714"/>
            </a:xfrm>
            <a:custGeom>
              <a:avLst/>
              <a:gdLst/>
              <a:ahLst/>
              <a:cxnLst>
                <a:cxn ang="0">
                  <a:pos x="wd2" y="hd2"/>
                </a:cxn>
                <a:cxn ang="5400000">
                  <a:pos x="wd2" y="hd2"/>
                </a:cxn>
                <a:cxn ang="10800000">
                  <a:pos x="wd2" y="hd2"/>
                </a:cxn>
                <a:cxn ang="16200000">
                  <a:pos x="wd2" y="hd2"/>
                </a:cxn>
              </a:cxnLst>
              <a:rect l="0" t="0" r="r" b="b"/>
              <a:pathLst>
                <a:path w="21600" h="21600" extrusionOk="0">
                  <a:moveTo>
                    <a:pt x="0" y="9969"/>
                  </a:moveTo>
                  <a:lnTo>
                    <a:pt x="21600" y="21600"/>
                  </a:lnTo>
                  <a:lnTo>
                    <a:pt x="21600" y="415"/>
                  </a:lnTo>
                  <a:lnTo>
                    <a:pt x="19440" y="0"/>
                  </a:lnTo>
                  <a:lnTo>
                    <a:pt x="0" y="9969"/>
                  </a:lnTo>
                  <a:close/>
                </a:path>
              </a:pathLst>
            </a:custGeom>
            <a:solidFill>
              <a:srgbClr val="000080"/>
            </a:soli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167" name="Freeform 29"/>
            <p:cNvSpPr/>
            <p:nvPr/>
          </p:nvSpPr>
          <p:spPr>
            <a:xfrm>
              <a:off x="3175" y="2541587"/>
              <a:ext cx="9131301" cy="2959102"/>
            </a:xfrm>
            <a:custGeom>
              <a:avLst/>
              <a:gdLst/>
              <a:ahLst/>
              <a:cxnLst>
                <a:cxn ang="0">
                  <a:pos x="wd2" y="hd2"/>
                </a:cxn>
                <a:cxn ang="5400000">
                  <a:pos x="wd2" y="hd2"/>
                </a:cxn>
                <a:cxn ang="10800000">
                  <a:pos x="wd2" y="hd2"/>
                </a:cxn>
                <a:cxn ang="16200000">
                  <a:pos x="wd2" y="hd2"/>
                </a:cxn>
              </a:cxnLst>
              <a:rect l="0" t="0" r="r" b="b"/>
              <a:pathLst>
                <a:path w="21600" h="21600" extrusionOk="0">
                  <a:moveTo>
                    <a:pt x="0" y="4299"/>
                  </a:moveTo>
                  <a:lnTo>
                    <a:pt x="21600" y="21600"/>
                  </a:lnTo>
                  <a:lnTo>
                    <a:pt x="21600" y="21252"/>
                  </a:lnTo>
                  <a:lnTo>
                    <a:pt x="0" y="0"/>
                  </a:lnTo>
                  <a:lnTo>
                    <a:pt x="0" y="4299"/>
                  </a:lnTo>
                  <a:close/>
                </a:path>
              </a:pathLst>
            </a:custGeom>
            <a:gradFill flip="none" rotWithShape="1">
              <a:gsLst>
                <a:gs pos="0">
                  <a:srgbClr val="000061"/>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168" name="Freeform 30"/>
            <p:cNvSpPr/>
            <p:nvPr/>
          </p:nvSpPr>
          <p:spPr>
            <a:xfrm>
              <a:off x="9132887" y="552767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0" y="21600"/>
                  </a:lnTo>
                  <a:lnTo>
                    <a:pt x="21600" y="21600"/>
                  </a:lnTo>
                  <a:close/>
                </a:path>
              </a:pathLst>
            </a:custGeom>
            <a:solidFill>
              <a:srgbClr val="18FF00"/>
            </a:soli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169" name="Freeform 31"/>
            <p:cNvSpPr/>
            <p:nvPr/>
          </p:nvSpPr>
          <p:spPr>
            <a:xfrm>
              <a:off x="3175" y="3416300"/>
              <a:ext cx="9131301" cy="2122489"/>
            </a:xfrm>
            <a:custGeom>
              <a:avLst/>
              <a:gdLst/>
              <a:ahLst/>
              <a:cxnLst>
                <a:cxn ang="0">
                  <a:pos x="wd2" y="hd2"/>
                </a:cxn>
                <a:cxn ang="5400000">
                  <a:pos x="wd2" y="hd2"/>
                </a:cxn>
                <a:cxn ang="10800000">
                  <a:pos x="wd2" y="hd2"/>
                </a:cxn>
                <a:cxn ang="16200000">
                  <a:pos x="wd2" y="hd2"/>
                </a:cxn>
              </a:cxnLst>
              <a:rect l="0" t="0" r="r" b="b"/>
              <a:pathLst>
                <a:path w="21600" h="21600" extrusionOk="0">
                  <a:moveTo>
                    <a:pt x="0" y="5913"/>
                  </a:moveTo>
                  <a:lnTo>
                    <a:pt x="21600" y="21600"/>
                  </a:lnTo>
                  <a:lnTo>
                    <a:pt x="21600" y="21503"/>
                  </a:lnTo>
                  <a:lnTo>
                    <a:pt x="0" y="0"/>
                  </a:lnTo>
                  <a:lnTo>
                    <a:pt x="0" y="5913"/>
                  </a:lnTo>
                  <a:close/>
                </a:path>
              </a:pathLst>
            </a:custGeom>
            <a:gradFill flip="none" rotWithShape="1">
              <a:gsLst>
                <a:gs pos="0">
                  <a:srgbClr val="00005D"/>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170" name="Freeform 32"/>
            <p:cNvSpPr/>
            <p:nvPr/>
          </p:nvSpPr>
          <p:spPr>
            <a:xfrm>
              <a:off x="3175" y="5043488"/>
              <a:ext cx="9131301" cy="657226"/>
            </a:xfrm>
            <a:custGeom>
              <a:avLst/>
              <a:gdLst/>
              <a:ahLst/>
              <a:cxnLst>
                <a:cxn ang="0">
                  <a:pos x="wd2" y="hd2"/>
                </a:cxn>
                <a:cxn ang="5400000">
                  <a:pos x="wd2" y="hd2"/>
                </a:cxn>
                <a:cxn ang="10800000">
                  <a:pos x="wd2" y="hd2"/>
                </a:cxn>
                <a:cxn ang="16200000">
                  <a:pos x="wd2" y="hd2"/>
                </a:cxn>
              </a:cxnLst>
              <a:rect l="0" t="0" r="r" b="b"/>
              <a:pathLst>
                <a:path w="21600" h="21600" extrusionOk="0">
                  <a:moveTo>
                    <a:pt x="0" y="2504"/>
                  </a:moveTo>
                  <a:lnTo>
                    <a:pt x="21600" y="21600"/>
                  </a:lnTo>
                  <a:lnTo>
                    <a:pt x="21600" y="20974"/>
                  </a:lnTo>
                  <a:lnTo>
                    <a:pt x="0" y="0"/>
                  </a:lnTo>
                  <a:lnTo>
                    <a:pt x="0" y="2504"/>
                  </a:lnTo>
                  <a:close/>
                </a:path>
              </a:pathLst>
            </a:custGeom>
            <a:gradFill flip="none" rotWithShape="1">
              <a:gsLst>
                <a:gs pos="0">
                  <a:srgbClr val="000082"/>
                </a:gs>
                <a:gs pos="100000">
                  <a:srgbClr val="000099"/>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171" name="Freeform 33"/>
            <p:cNvSpPr/>
            <p:nvPr/>
          </p:nvSpPr>
          <p:spPr>
            <a:xfrm>
              <a:off x="2058987" y="-1"/>
              <a:ext cx="7075489" cy="50434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437"/>
                  </a:lnTo>
                  <a:lnTo>
                    <a:pt x="607" y="0"/>
                  </a:lnTo>
                  <a:lnTo>
                    <a:pt x="0" y="0"/>
                  </a:lnTo>
                  <a:close/>
                </a:path>
              </a:pathLst>
            </a:custGeom>
            <a:gradFill flip="none" rotWithShape="1">
              <a:gsLst>
                <a:gs pos="0">
                  <a:srgbClr val="00004A"/>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172" name="Freeform 34"/>
            <p:cNvSpPr/>
            <p:nvPr/>
          </p:nvSpPr>
          <p:spPr>
            <a:xfrm>
              <a:off x="5272087" y="-1"/>
              <a:ext cx="3862389" cy="414972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550"/>
                  </a:lnTo>
                  <a:lnTo>
                    <a:pt x="587" y="0"/>
                  </a:lnTo>
                  <a:lnTo>
                    <a:pt x="0" y="0"/>
                  </a:lnTo>
                  <a:close/>
                </a:path>
              </a:pathLst>
            </a:custGeom>
            <a:gradFill flip="none" rotWithShape="1">
              <a:gsLst>
                <a:gs pos="0">
                  <a:srgbClr val="000082"/>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173" name="Freeform 35"/>
            <p:cNvSpPr/>
            <p:nvPr/>
          </p:nvSpPr>
          <p:spPr>
            <a:xfrm>
              <a:off x="6270625" y="-1"/>
              <a:ext cx="2863851" cy="3911602"/>
            </a:xfrm>
            <a:custGeom>
              <a:avLst/>
              <a:gdLst/>
              <a:ahLst/>
              <a:cxnLst>
                <a:cxn ang="0">
                  <a:pos x="wd2" y="hd2"/>
                </a:cxn>
                <a:cxn ang="5400000">
                  <a:pos x="wd2" y="hd2"/>
                </a:cxn>
                <a:cxn ang="10800000">
                  <a:pos x="wd2" y="hd2"/>
                </a:cxn>
                <a:cxn ang="16200000">
                  <a:pos x="wd2" y="hd2"/>
                </a:cxn>
              </a:cxnLst>
              <a:rect l="0" t="0" r="r" b="b"/>
              <a:pathLst>
                <a:path w="21600" h="21600" extrusionOk="0">
                  <a:moveTo>
                    <a:pt x="5820" y="0"/>
                  </a:moveTo>
                  <a:lnTo>
                    <a:pt x="0" y="0"/>
                  </a:lnTo>
                  <a:lnTo>
                    <a:pt x="21600" y="21600"/>
                  </a:lnTo>
                  <a:lnTo>
                    <a:pt x="21600" y="19706"/>
                  </a:lnTo>
                  <a:lnTo>
                    <a:pt x="21528" y="19706"/>
                  </a:lnTo>
                  <a:lnTo>
                    <a:pt x="5820" y="0"/>
                  </a:lnTo>
                  <a:close/>
                </a:path>
              </a:pathLst>
            </a:custGeom>
            <a:gradFill flip="none" rotWithShape="1">
              <a:gsLst>
                <a:gs pos="0">
                  <a:srgbClr val="000065"/>
                </a:gs>
                <a:gs pos="100000">
                  <a:srgbClr val="000080"/>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174" name="Freeform 36"/>
            <p:cNvSpPr/>
            <p:nvPr/>
          </p:nvSpPr>
          <p:spPr>
            <a:xfrm>
              <a:off x="7173912" y="0"/>
              <a:ext cx="1960564" cy="32924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225"/>
                  </a:lnTo>
                  <a:lnTo>
                    <a:pt x="736" y="0"/>
                  </a:lnTo>
                  <a:lnTo>
                    <a:pt x="0" y="0"/>
                  </a:lnTo>
                  <a:close/>
                </a:path>
              </a:pathLst>
            </a:custGeom>
            <a:gradFill flip="none" rotWithShape="1">
              <a:gsLst>
                <a:gs pos="0">
                  <a:srgbClr val="000058"/>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175" name="Freeform 37"/>
            <p:cNvSpPr/>
            <p:nvPr/>
          </p:nvSpPr>
          <p:spPr>
            <a:xfrm>
              <a:off x="7451725" y="0"/>
              <a:ext cx="1682751" cy="30734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533"/>
                  </a:lnTo>
                  <a:lnTo>
                    <a:pt x="1102" y="0"/>
                  </a:lnTo>
                  <a:lnTo>
                    <a:pt x="0" y="0"/>
                  </a:lnTo>
                  <a:close/>
                </a:path>
              </a:pathLst>
            </a:custGeom>
            <a:gradFill flip="none" rotWithShape="1">
              <a:gsLst>
                <a:gs pos="0">
                  <a:srgbClr val="00006F"/>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176" name="Freeform 38"/>
            <p:cNvSpPr/>
            <p:nvPr/>
          </p:nvSpPr>
          <p:spPr>
            <a:xfrm>
              <a:off x="7907337" y="0"/>
              <a:ext cx="1227139" cy="2360613"/>
            </a:xfrm>
            <a:custGeom>
              <a:avLst/>
              <a:gdLst/>
              <a:ahLst/>
              <a:cxnLst>
                <a:cxn ang="0">
                  <a:pos x="wd2" y="hd2"/>
                </a:cxn>
                <a:cxn ang="5400000">
                  <a:pos x="wd2" y="hd2"/>
                </a:cxn>
                <a:cxn ang="10800000">
                  <a:pos x="wd2" y="hd2"/>
                </a:cxn>
                <a:cxn ang="16200000">
                  <a:pos x="wd2" y="hd2"/>
                </a:cxn>
              </a:cxnLst>
              <a:rect l="0" t="0" r="r" b="b"/>
              <a:pathLst>
                <a:path w="21600" h="21600" extrusionOk="0">
                  <a:moveTo>
                    <a:pt x="21600" y="20816"/>
                  </a:moveTo>
                  <a:lnTo>
                    <a:pt x="1177" y="0"/>
                  </a:lnTo>
                  <a:lnTo>
                    <a:pt x="0" y="0"/>
                  </a:lnTo>
                  <a:lnTo>
                    <a:pt x="21600" y="21600"/>
                  </a:lnTo>
                  <a:lnTo>
                    <a:pt x="21600" y="20816"/>
                  </a:lnTo>
                  <a:close/>
                </a:path>
              </a:pathLst>
            </a:custGeom>
            <a:gradFill flip="none" rotWithShape="1">
              <a:gsLst>
                <a:gs pos="0">
                  <a:srgbClr val="000079"/>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grpSp>
          <p:nvGrpSpPr>
            <p:cNvPr id="4179" name="Group 39"/>
            <p:cNvGrpSpPr/>
            <p:nvPr/>
          </p:nvGrpSpPr>
          <p:grpSpPr>
            <a:xfrm>
              <a:off x="-1" y="2590800"/>
              <a:ext cx="9140826" cy="2949576"/>
              <a:chOff x="0" y="0"/>
              <a:chExt cx="9140824" cy="2949575"/>
            </a:xfrm>
          </p:grpSpPr>
          <p:sp>
            <p:nvSpPr>
              <p:cNvPr id="4177" name="Freeform 40"/>
              <p:cNvSpPr/>
              <p:nvPr/>
            </p:nvSpPr>
            <p:spPr>
              <a:xfrm>
                <a:off x="-1" y="0"/>
                <a:ext cx="5826126" cy="20843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6021"/>
                    </a:lnTo>
                    <a:lnTo>
                      <a:pt x="21458" y="21600"/>
                    </a:lnTo>
                    <a:lnTo>
                      <a:pt x="21529" y="20317"/>
                    </a:lnTo>
                    <a:lnTo>
                      <a:pt x="21600" y="19132"/>
                    </a:lnTo>
                    <a:lnTo>
                      <a:pt x="0" y="0"/>
                    </a:lnTo>
                    <a:close/>
                  </a:path>
                </a:pathLst>
              </a:custGeom>
              <a:gradFill flip="none" rotWithShape="1">
                <a:gsLst>
                  <a:gs pos="0">
                    <a:srgbClr val="00006F"/>
                  </a:gs>
                  <a:gs pos="100000">
                    <a:srgbClr val="000099"/>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178" name="Freeform 41"/>
              <p:cNvSpPr/>
              <p:nvPr/>
            </p:nvSpPr>
            <p:spPr>
              <a:xfrm>
                <a:off x="5788024" y="1846262"/>
                <a:ext cx="3352801" cy="1103314"/>
              </a:xfrm>
              <a:custGeom>
                <a:avLst/>
                <a:gdLst/>
                <a:ahLst/>
                <a:cxnLst>
                  <a:cxn ang="0">
                    <a:pos x="wd2" y="hd2"/>
                  </a:cxn>
                  <a:cxn ang="5400000">
                    <a:pos x="wd2" y="hd2"/>
                  </a:cxn>
                  <a:cxn ang="10800000">
                    <a:pos x="wd2" y="hd2"/>
                  </a:cxn>
                  <a:cxn ang="16200000">
                    <a:pos x="wd2" y="hd2"/>
                  </a:cxn>
                </a:cxnLst>
                <a:rect l="0" t="0" r="r" b="b"/>
                <a:pathLst>
                  <a:path w="21600" h="21600" extrusionOk="0">
                    <a:moveTo>
                      <a:pt x="21600" y="20668"/>
                    </a:moveTo>
                    <a:lnTo>
                      <a:pt x="246" y="0"/>
                    </a:lnTo>
                    <a:lnTo>
                      <a:pt x="123" y="2238"/>
                    </a:lnTo>
                    <a:lnTo>
                      <a:pt x="0" y="4662"/>
                    </a:lnTo>
                    <a:lnTo>
                      <a:pt x="21600" y="21600"/>
                    </a:lnTo>
                    <a:lnTo>
                      <a:pt x="21600" y="20668"/>
                    </a:lnTo>
                    <a:close/>
                  </a:path>
                </a:pathLst>
              </a:custGeom>
              <a:gradFill flip="none" rotWithShape="1">
                <a:gsLst>
                  <a:gs pos="0">
                    <a:srgbClr val="000099"/>
                  </a:gs>
                  <a:gs pos="100000">
                    <a:srgbClr val="1717A2"/>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grpSp>
      </p:grpSp>
      <p:sp>
        <p:nvSpPr>
          <p:cNvPr id="4181" name="Title Text"/>
          <p:cNvSpPr txBox="1">
            <a:spLocks noGrp="1"/>
          </p:cNvSpPr>
          <p:nvPr>
            <p:ph type="title"/>
          </p:nvPr>
        </p:nvSpPr>
        <p:spPr>
          <a:xfrm>
            <a:off x="457200" y="277813"/>
            <a:ext cx="8229600" cy="1143001"/>
          </a:xfrm>
          <a:prstGeom prst="rect">
            <a:avLst/>
          </a:prstGeom>
        </p:spPr>
        <p:txBody>
          <a:bodyPr/>
          <a:lstStyle>
            <a:lvl1pPr>
              <a:defRPr>
                <a:solidFill>
                  <a:schemeClr val="accent3">
                    <a:lumOff val="44000"/>
                  </a:schemeClr>
                </a:solidFill>
                <a:effectLst>
                  <a:outerShdw blurRad="38100" dist="38100" dir="2700000" rotWithShape="0">
                    <a:srgbClr val="000000"/>
                  </a:outerShdw>
                </a:effectLst>
              </a:defRPr>
            </a:lvl1pPr>
          </a:lstStyle>
          <a:p>
            <a:r>
              <a:t>Title Text</a:t>
            </a:r>
          </a:p>
        </p:txBody>
      </p:sp>
      <p:sp>
        <p:nvSpPr>
          <p:cNvPr id="4182" name="Body Level One…"/>
          <p:cNvSpPr txBox="1">
            <a:spLocks noGrp="1"/>
          </p:cNvSpPr>
          <p:nvPr>
            <p:ph type="body" idx="1"/>
          </p:nvPr>
        </p:nvSpPr>
        <p:spPr>
          <a:xfrm>
            <a:off x="457200" y="1600200"/>
            <a:ext cx="8229600" cy="4530725"/>
          </a:xfrm>
          <a:prstGeom prst="rect">
            <a:avLst/>
          </a:prstGeom>
        </p:spPr>
        <p:txBody>
          <a:bodyPr>
            <a:normAutofit/>
          </a:bodyPr>
          <a:lstStyle>
            <a:lvl1pPr>
              <a:buSzPct val="90000"/>
              <a:buBlip>
                <a:blip r:embed="rId2"/>
              </a:buBlip>
              <a:defRPr>
                <a:solidFill>
                  <a:schemeClr val="accent3">
                    <a:lumOff val="44000"/>
                  </a:schemeClr>
                </a:solidFill>
                <a:effectLst>
                  <a:outerShdw blurRad="38100" dist="38100" dir="2700000" rotWithShape="0">
                    <a:srgbClr val="000000"/>
                  </a:outerShdw>
                </a:effectLst>
              </a:defRPr>
            </a:lvl1pPr>
            <a:lvl2pPr>
              <a:defRPr>
                <a:solidFill>
                  <a:schemeClr val="accent3">
                    <a:lumOff val="44000"/>
                  </a:schemeClr>
                </a:solidFill>
                <a:effectLst>
                  <a:outerShdw blurRad="38100" dist="38100" dir="2700000" rotWithShape="0">
                    <a:srgbClr val="000000"/>
                  </a:outerShdw>
                </a:effectLst>
              </a:defRPr>
            </a:lvl2pPr>
            <a:lvl3pPr>
              <a:buSzPct val="90000"/>
              <a:buBlip>
                <a:blip r:embed="rId3"/>
              </a:buBlip>
              <a:defRPr>
                <a:solidFill>
                  <a:schemeClr val="accent3">
                    <a:lumOff val="44000"/>
                  </a:schemeClr>
                </a:solidFill>
                <a:effectLst>
                  <a:outerShdw blurRad="38100" dist="38100" dir="2700000" rotWithShape="0">
                    <a:srgbClr val="000000"/>
                  </a:outerShdw>
                </a:effectLst>
              </a:defRPr>
            </a:lvl3pPr>
            <a:lvl4pPr>
              <a:defRPr>
                <a:solidFill>
                  <a:schemeClr val="accent3">
                    <a:lumOff val="44000"/>
                  </a:schemeClr>
                </a:solidFill>
                <a:effectLst>
                  <a:outerShdw blurRad="38100" dist="38100" dir="2700000" rotWithShape="0">
                    <a:srgbClr val="000000"/>
                  </a:outerShdw>
                </a:effectLst>
              </a:defRPr>
            </a:lvl4pPr>
            <a:lvl5pPr>
              <a:buSzPct val="90000"/>
              <a:buBlip>
                <a:blip r:embed="rId4"/>
              </a:buBlip>
              <a:defRPr>
                <a:solidFill>
                  <a:schemeClr val="accent3">
                    <a:lumOff val="44000"/>
                  </a:schemeClr>
                </a:solidFill>
                <a:effectLst>
                  <a:outerShdw blurRad="38100" dist="38100" dir="2700000" rotWithShape="0">
                    <a:srgbClr val="000000"/>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4183" name="Slide Number"/>
          <p:cNvSpPr txBox="1">
            <a:spLocks noGrp="1"/>
          </p:cNvSpPr>
          <p:nvPr>
            <p:ph type="sldNum" sz="quarter" idx="2"/>
          </p:nvPr>
        </p:nvSpPr>
        <p:spPr>
          <a:xfrm>
            <a:off x="8413144" y="6436583"/>
            <a:ext cx="273657" cy="264255"/>
          </a:xfrm>
          <a:prstGeom prst="rect">
            <a:avLst/>
          </a:prstGeom>
        </p:spPr>
        <p:txBody>
          <a:bodyPr anchor="b"/>
          <a:lstStyle>
            <a:lvl1pPr>
              <a:defRPr sz="1200">
                <a:solidFill>
                  <a:schemeClr val="accent3">
                    <a:lumOff val="44000"/>
                  </a:schemeClr>
                </a:solidFill>
                <a:effectLst>
                  <a:outerShdw blurRad="38100" dist="38100" dir="2700000" rotWithShape="0">
                    <a:srgbClr val="000000"/>
                  </a:outerShdw>
                </a:effectLst>
              </a:defRPr>
            </a:lvl1pPr>
          </a:lstStyle>
          <a:p>
            <a:fld id="{86CB4B4D-7CA3-9044-876B-883B54F8677D}" type="slidenum">
              <a:t>‹#›</a:t>
            </a:fld>
            <a:endParaRPr/>
          </a:p>
        </p:txBody>
      </p:sp>
    </p:spTree>
    <p:extLst>
      <p:ext uri="{BB962C8B-B14F-4D97-AF65-F5344CB8AC3E}">
        <p14:creationId xmlns:p14="http://schemas.microsoft.com/office/powerpoint/2010/main" val="4205059843"/>
      </p:ext>
    </p:extLst>
  </p:cSld>
  <p:clrMapOvr>
    <a:masterClrMapping/>
  </p:clrMapOvr>
  <p:transition spd="med"/>
</p:sldLayout>
</file>

<file path=ppt/slideLayouts/slideLayout1149.xml><?xml version="1.0" encoding="utf-8"?>
<p:sldLayout xmlns:a="http://schemas.openxmlformats.org/drawingml/2006/main" xmlns:r="http://schemas.openxmlformats.org/officeDocument/2006/relationships" xmlns:p="http://schemas.openxmlformats.org/presentationml/2006/main" type="tx">
  <p:cSld name="31_Section Header">
    <p:bg>
      <p:bgPr>
        <a:gradFill flip="none" rotWithShape="1">
          <a:gsLst>
            <a:gs pos="0">
              <a:srgbClr val="000058"/>
            </a:gs>
            <a:gs pos="100000">
              <a:srgbClr val="000099"/>
            </a:gs>
          </a:gsLst>
          <a:lin ang="2700000" scaled="0"/>
        </a:gradFill>
        <a:effectLst/>
      </p:bgPr>
    </p:bg>
    <p:spTree>
      <p:nvGrpSpPr>
        <p:cNvPr id="1" name=""/>
        <p:cNvGrpSpPr/>
        <p:nvPr/>
      </p:nvGrpSpPr>
      <p:grpSpPr>
        <a:xfrm>
          <a:off x="0" y="0"/>
          <a:ext cx="0" cy="0"/>
          <a:chOff x="0" y="0"/>
          <a:chExt cx="0" cy="0"/>
        </a:xfrm>
      </p:grpSpPr>
      <p:grpSp>
        <p:nvGrpSpPr>
          <p:cNvPr id="4231" name="Group 2"/>
          <p:cNvGrpSpPr/>
          <p:nvPr/>
        </p:nvGrpSpPr>
        <p:grpSpPr>
          <a:xfrm>
            <a:off x="-1" y="-1"/>
            <a:ext cx="9145589" cy="6856415"/>
            <a:chOff x="0" y="0"/>
            <a:chExt cx="9145587" cy="6856413"/>
          </a:xfrm>
        </p:grpSpPr>
        <p:sp>
          <p:nvSpPr>
            <p:cNvPr id="4190" name="Freeform 3"/>
            <p:cNvSpPr/>
            <p:nvPr/>
          </p:nvSpPr>
          <p:spPr>
            <a:xfrm>
              <a:off x="0" y="19049"/>
              <a:ext cx="9140826" cy="5195889"/>
            </a:xfrm>
            <a:custGeom>
              <a:avLst/>
              <a:gdLst/>
              <a:ahLst/>
              <a:cxnLst>
                <a:cxn ang="0">
                  <a:pos x="wd2" y="hd2"/>
                </a:cxn>
                <a:cxn ang="5400000">
                  <a:pos x="wd2" y="hd2"/>
                </a:cxn>
                <a:cxn ang="10800000">
                  <a:pos x="wd2" y="hd2"/>
                </a:cxn>
                <a:cxn ang="16200000">
                  <a:pos x="wd2" y="hd2"/>
                </a:cxn>
              </a:cxnLst>
              <a:rect l="0" t="0" r="r" b="b"/>
              <a:pathLst>
                <a:path w="21600" h="21600" extrusionOk="0">
                  <a:moveTo>
                    <a:pt x="12015" y="11985"/>
                  </a:moveTo>
                  <a:lnTo>
                    <a:pt x="0" y="0"/>
                  </a:lnTo>
                  <a:lnTo>
                    <a:pt x="0" y="3445"/>
                  </a:lnTo>
                  <a:lnTo>
                    <a:pt x="11428" y="13054"/>
                  </a:lnTo>
                  <a:lnTo>
                    <a:pt x="21600" y="21600"/>
                  </a:lnTo>
                  <a:lnTo>
                    <a:pt x="21600" y="21560"/>
                  </a:lnTo>
                  <a:lnTo>
                    <a:pt x="12015" y="11985"/>
                  </a:lnTo>
                  <a:close/>
                </a:path>
              </a:pathLst>
            </a:custGeom>
            <a:gradFill flip="none" rotWithShape="1">
              <a:gsLst>
                <a:gs pos="0">
                  <a:srgbClr val="000051"/>
                </a:gs>
                <a:gs pos="100000">
                  <a:srgbClr val="000080"/>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191" name="Freeform 4"/>
            <p:cNvSpPr/>
            <p:nvPr/>
          </p:nvSpPr>
          <p:spPr>
            <a:xfrm>
              <a:off x="236538" y="-1"/>
              <a:ext cx="8904287" cy="5148264"/>
            </a:xfrm>
            <a:custGeom>
              <a:avLst/>
              <a:gdLst/>
              <a:ahLst/>
              <a:cxnLst>
                <a:cxn ang="0">
                  <a:pos x="wd2" y="hd2"/>
                </a:cxn>
                <a:cxn ang="5400000">
                  <a:pos x="wd2" y="hd2"/>
                </a:cxn>
                <a:cxn ang="10800000">
                  <a:pos x="wd2" y="hd2"/>
                </a:cxn>
                <a:cxn ang="16200000">
                  <a:pos x="wd2" y="hd2"/>
                </a:cxn>
              </a:cxnLst>
              <a:rect l="0" t="0" r="r" b="b"/>
              <a:pathLst>
                <a:path w="21600" h="21600" extrusionOk="0">
                  <a:moveTo>
                    <a:pt x="12220" y="11416"/>
                  </a:moveTo>
                  <a:lnTo>
                    <a:pt x="1665" y="0"/>
                  </a:lnTo>
                  <a:lnTo>
                    <a:pt x="0" y="0"/>
                  </a:lnTo>
                  <a:lnTo>
                    <a:pt x="11922" y="11896"/>
                  </a:lnTo>
                  <a:lnTo>
                    <a:pt x="21600" y="21600"/>
                  </a:lnTo>
                  <a:lnTo>
                    <a:pt x="21600" y="21560"/>
                  </a:lnTo>
                  <a:lnTo>
                    <a:pt x="12220" y="11416"/>
                  </a:lnTo>
                  <a:close/>
                </a:path>
              </a:pathLst>
            </a:custGeom>
            <a:gradFill flip="none" rotWithShape="1">
              <a:gsLst>
                <a:gs pos="0">
                  <a:srgbClr val="00005D"/>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192" name="Freeform 5"/>
            <p:cNvSpPr/>
            <p:nvPr/>
          </p:nvSpPr>
          <p:spPr>
            <a:xfrm>
              <a:off x="-1" y="5449888"/>
              <a:ext cx="6410326" cy="303213"/>
            </a:xfrm>
            <a:custGeom>
              <a:avLst/>
              <a:gdLst/>
              <a:ahLst/>
              <a:cxnLst>
                <a:cxn ang="0">
                  <a:pos x="wd2" y="hd2"/>
                </a:cxn>
                <a:cxn ang="5400000">
                  <a:pos x="wd2" y="hd2"/>
                </a:cxn>
                <a:cxn ang="10800000">
                  <a:pos x="wd2" y="hd2"/>
                </a:cxn>
                <a:cxn ang="16200000">
                  <a:pos x="wd2" y="hd2"/>
                </a:cxn>
              </a:cxnLst>
              <a:rect l="0" t="0" r="r" b="b"/>
              <a:pathLst>
                <a:path w="21600" h="21600" extrusionOk="0">
                  <a:moveTo>
                    <a:pt x="0" y="17550"/>
                  </a:moveTo>
                  <a:lnTo>
                    <a:pt x="21600" y="21600"/>
                  </a:lnTo>
                  <a:lnTo>
                    <a:pt x="21600" y="16200"/>
                  </a:lnTo>
                  <a:lnTo>
                    <a:pt x="0" y="0"/>
                  </a:lnTo>
                  <a:lnTo>
                    <a:pt x="0" y="17550"/>
                  </a:lnTo>
                  <a:close/>
                </a:path>
              </a:pathLst>
            </a:custGeom>
            <a:gradFill flip="none" rotWithShape="1">
              <a:gsLst>
                <a:gs pos="0">
                  <a:srgbClr val="000061"/>
                </a:gs>
                <a:gs pos="100000">
                  <a:srgbClr val="000080"/>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193" name="Freeform 6"/>
            <p:cNvSpPr/>
            <p:nvPr/>
          </p:nvSpPr>
          <p:spPr>
            <a:xfrm>
              <a:off x="6410325" y="5678488"/>
              <a:ext cx="2730501" cy="103188"/>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9636"/>
                  </a:lnTo>
                  <a:lnTo>
                    <a:pt x="0" y="0"/>
                  </a:lnTo>
                  <a:lnTo>
                    <a:pt x="0" y="15709"/>
                  </a:lnTo>
                  <a:lnTo>
                    <a:pt x="21600" y="21600"/>
                  </a:lnTo>
                  <a:close/>
                </a:path>
              </a:pathLst>
            </a:custGeom>
            <a:gradFill flip="none" rotWithShape="1">
              <a:gsLst>
                <a:gs pos="0">
                  <a:srgbClr val="000080"/>
                </a:gs>
                <a:gs pos="100000">
                  <a:srgbClr val="000099"/>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194" name="Freeform 7"/>
            <p:cNvSpPr/>
            <p:nvPr/>
          </p:nvSpPr>
          <p:spPr>
            <a:xfrm>
              <a:off x="-1" y="5915025"/>
              <a:ext cx="7594601" cy="522289"/>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5055"/>
                  </a:lnTo>
                  <a:lnTo>
                    <a:pt x="21600" y="0"/>
                  </a:lnTo>
                  <a:lnTo>
                    <a:pt x="0" y="7025"/>
                  </a:lnTo>
                  <a:lnTo>
                    <a:pt x="0" y="21600"/>
                  </a:lnTo>
                  <a:close/>
                </a:path>
              </a:pathLst>
            </a:custGeom>
            <a:gradFill flip="none" rotWithShape="1">
              <a:gsLst>
                <a:gs pos="0">
                  <a:srgbClr val="00007D"/>
                </a:gs>
                <a:gs pos="100000">
                  <a:srgbClr val="000099"/>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195" name="Freeform 8"/>
            <p:cNvSpPr/>
            <p:nvPr/>
          </p:nvSpPr>
          <p:spPr>
            <a:xfrm>
              <a:off x="7594600" y="5876925"/>
              <a:ext cx="1546226" cy="160339"/>
            </a:xfrm>
            <a:custGeom>
              <a:avLst/>
              <a:gdLst/>
              <a:ahLst/>
              <a:cxnLst>
                <a:cxn ang="0">
                  <a:pos x="wd2" y="hd2"/>
                </a:cxn>
                <a:cxn ang="5400000">
                  <a:pos x="wd2" y="hd2"/>
                </a:cxn>
                <a:cxn ang="10800000">
                  <a:pos x="wd2" y="hd2"/>
                </a:cxn>
                <a:cxn ang="16200000">
                  <a:pos x="wd2" y="hd2"/>
                </a:cxn>
              </a:cxnLst>
              <a:rect l="0" t="0" r="r" b="b"/>
              <a:pathLst>
                <a:path w="21600" h="21600" extrusionOk="0">
                  <a:moveTo>
                    <a:pt x="21600" y="10265"/>
                  </a:moveTo>
                  <a:lnTo>
                    <a:pt x="21600" y="0"/>
                  </a:lnTo>
                  <a:lnTo>
                    <a:pt x="0" y="5133"/>
                  </a:lnTo>
                  <a:lnTo>
                    <a:pt x="0" y="21600"/>
                  </a:lnTo>
                  <a:lnTo>
                    <a:pt x="21600" y="10265"/>
                  </a:lnTo>
                  <a:close/>
                </a:path>
              </a:pathLst>
            </a:custGeom>
            <a:solidFill>
              <a:srgbClr val="000099"/>
            </a:soli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196" name="Freeform 9"/>
            <p:cNvSpPr/>
            <p:nvPr/>
          </p:nvSpPr>
          <p:spPr>
            <a:xfrm>
              <a:off x="5745162" y="6056313"/>
              <a:ext cx="3395664" cy="31432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7018"/>
                  </a:lnTo>
                  <a:lnTo>
                    <a:pt x="0" y="21600"/>
                  </a:lnTo>
                  <a:lnTo>
                    <a:pt x="21600" y="0"/>
                  </a:lnTo>
                  <a:close/>
                </a:path>
              </a:pathLst>
            </a:custGeom>
            <a:solidFill>
              <a:srgbClr val="000099"/>
            </a:soli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197" name="Freeform 10"/>
            <p:cNvSpPr/>
            <p:nvPr/>
          </p:nvSpPr>
          <p:spPr>
            <a:xfrm>
              <a:off x="0" y="6303963"/>
              <a:ext cx="5745163" cy="5524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854" y="21600"/>
                  </a:lnTo>
                  <a:lnTo>
                    <a:pt x="21600" y="2607"/>
                  </a:lnTo>
                  <a:lnTo>
                    <a:pt x="21600" y="0"/>
                  </a:lnTo>
                  <a:lnTo>
                    <a:pt x="0" y="16386"/>
                  </a:lnTo>
                  <a:lnTo>
                    <a:pt x="0" y="21600"/>
                  </a:lnTo>
                  <a:close/>
                </a:path>
              </a:pathLst>
            </a:custGeom>
            <a:gradFill flip="none" rotWithShape="1">
              <a:gsLst>
                <a:gs pos="0">
                  <a:srgbClr val="00006F"/>
                </a:gs>
                <a:gs pos="100000">
                  <a:srgbClr val="000099"/>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198" name="Freeform 11"/>
            <p:cNvSpPr/>
            <p:nvPr/>
          </p:nvSpPr>
          <p:spPr>
            <a:xfrm>
              <a:off x="3328987" y="6418263"/>
              <a:ext cx="3990976" cy="438151"/>
            </a:xfrm>
            <a:custGeom>
              <a:avLst/>
              <a:gdLst/>
              <a:ahLst/>
              <a:cxnLst>
                <a:cxn ang="0">
                  <a:pos x="wd2" y="hd2"/>
                </a:cxn>
                <a:cxn ang="5400000">
                  <a:pos x="wd2" y="hd2"/>
                </a:cxn>
                <a:cxn ang="10800000">
                  <a:pos x="wd2" y="hd2"/>
                </a:cxn>
                <a:cxn ang="16200000">
                  <a:pos x="wd2" y="hd2"/>
                </a:cxn>
              </a:cxnLst>
              <a:rect l="0" t="0" r="r" b="b"/>
              <a:pathLst>
                <a:path w="21600" h="21600" extrusionOk="0">
                  <a:moveTo>
                    <a:pt x="18725" y="21600"/>
                  </a:moveTo>
                  <a:lnTo>
                    <a:pt x="21600" y="15965"/>
                  </a:lnTo>
                  <a:lnTo>
                    <a:pt x="19395" y="0"/>
                  </a:lnTo>
                  <a:lnTo>
                    <a:pt x="0" y="21600"/>
                  </a:lnTo>
                  <a:lnTo>
                    <a:pt x="18725" y="21600"/>
                  </a:lnTo>
                  <a:close/>
                </a:path>
              </a:pathLst>
            </a:custGeom>
            <a:solidFill>
              <a:srgbClr val="000099"/>
            </a:soli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199" name="Freeform 12"/>
            <p:cNvSpPr/>
            <p:nvPr/>
          </p:nvSpPr>
          <p:spPr>
            <a:xfrm>
              <a:off x="6911975" y="6142038"/>
              <a:ext cx="2228851" cy="600076"/>
            </a:xfrm>
            <a:custGeom>
              <a:avLst/>
              <a:gdLst/>
              <a:ahLst/>
              <a:cxnLst>
                <a:cxn ang="0">
                  <a:pos x="wd2" y="hd2"/>
                </a:cxn>
                <a:cxn ang="5400000">
                  <a:pos x="wd2" y="hd2"/>
                </a:cxn>
                <a:cxn ang="10800000">
                  <a:pos x="wd2" y="hd2"/>
                </a:cxn>
                <a:cxn ang="16200000">
                  <a:pos x="wd2" y="hd2"/>
                </a:cxn>
              </a:cxnLst>
              <a:rect l="0" t="0" r="r" b="b"/>
              <a:pathLst>
                <a:path w="21600" h="21600" extrusionOk="0">
                  <a:moveTo>
                    <a:pt x="21600" y="7200"/>
                  </a:moveTo>
                  <a:lnTo>
                    <a:pt x="21600" y="0"/>
                  </a:lnTo>
                  <a:lnTo>
                    <a:pt x="0" y="9943"/>
                  </a:lnTo>
                  <a:lnTo>
                    <a:pt x="3951" y="21600"/>
                  </a:lnTo>
                  <a:lnTo>
                    <a:pt x="21600" y="7200"/>
                  </a:lnTo>
                  <a:close/>
                </a:path>
              </a:pathLst>
            </a:custGeom>
            <a:gradFill flip="none" rotWithShape="1">
              <a:gsLst>
                <a:gs pos="0">
                  <a:srgbClr val="000099"/>
                </a:gs>
                <a:gs pos="100000">
                  <a:srgbClr val="08089C"/>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200" name="Freeform 13"/>
            <p:cNvSpPr/>
            <p:nvPr/>
          </p:nvSpPr>
          <p:spPr>
            <a:xfrm>
              <a:off x="7985125" y="5002213"/>
              <a:ext cx="1155701" cy="3810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0" y="540"/>
                  </a:lnTo>
                  <a:lnTo>
                    <a:pt x="21600" y="21600"/>
                  </a:lnTo>
                  <a:close/>
                </a:path>
              </a:pathLst>
            </a:custGeom>
            <a:solidFill>
              <a:srgbClr val="000099"/>
            </a:soli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201" name="Freeform 14"/>
            <p:cNvSpPr/>
            <p:nvPr/>
          </p:nvSpPr>
          <p:spPr>
            <a:xfrm>
              <a:off x="0" y="2359025"/>
              <a:ext cx="7985126" cy="2652713"/>
            </a:xfrm>
            <a:custGeom>
              <a:avLst/>
              <a:gdLst/>
              <a:ahLst/>
              <a:cxnLst>
                <a:cxn ang="0">
                  <a:pos x="wd2" y="hd2"/>
                </a:cxn>
                <a:cxn ang="5400000">
                  <a:pos x="wd2" y="hd2"/>
                </a:cxn>
                <a:cxn ang="10800000">
                  <a:pos x="wd2" y="hd2"/>
                </a:cxn>
                <a:cxn ang="16200000">
                  <a:pos x="wd2" y="hd2"/>
                </a:cxn>
              </a:cxnLst>
              <a:rect l="0" t="0" r="r" b="b"/>
              <a:pathLst>
                <a:path w="21600" h="21600" extrusionOk="0">
                  <a:moveTo>
                    <a:pt x="0" y="930"/>
                  </a:moveTo>
                  <a:lnTo>
                    <a:pt x="21600" y="21600"/>
                  </a:lnTo>
                  <a:lnTo>
                    <a:pt x="21600" y="21522"/>
                  </a:lnTo>
                  <a:lnTo>
                    <a:pt x="0" y="0"/>
                  </a:lnTo>
                  <a:lnTo>
                    <a:pt x="0" y="930"/>
                  </a:lnTo>
                  <a:close/>
                </a:path>
              </a:pathLst>
            </a:custGeom>
            <a:gradFill flip="none" rotWithShape="1">
              <a:gsLst>
                <a:gs pos="0">
                  <a:srgbClr val="000053"/>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202" name="Freeform 15"/>
            <p:cNvSpPr/>
            <p:nvPr/>
          </p:nvSpPr>
          <p:spPr>
            <a:xfrm>
              <a:off x="7985125" y="4840288"/>
              <a:ext cx="1155701" cy="50482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21192"/>
                  </a:lnTo>
                  <a:lnTo>
                    <a:pt x="0" y="0"/>
                  </a:lnTo>
                  <a:lnTo>
                    <a:pt x="0" y="3668"/>
                  </a:lnTo>
                  <a:lnTo>
                    <a:pt x="21600" y="21600"/>
                  </a:lnTo>
                  <a:close/>
                </a:path>
              </a:pathLst>
            </a:custGeom>
            <a:gradFill flip="none" rotWithShape="1">
              <a:gsLst>
                <a:gs pos="0">
                  <a:srgbClr val="000080"/>
                </a:gs>
                <a:gs pos="100000">
                  <a:srgbClr val="000099"/>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203" name="Freeform 16"/>
            <p:cNvSpPr/>
            <p:nvPr/>
          </p:nvSpPr>
          <p:spPr>
            <a:xfrm>
              <a:off x="0" y="1454150"/>
              <a:ext cx="7985126" cy="3471863"/>
            </a:xfrm>
            <a:custGeom>
              <a:avLst/>
              <a:gdLst/>
              <a:ahLst/>
              <a:cxnLst>
                <a:cxn ang="0">
                  <a:pos x="wd2" y="hd2"/>
                </a:cxn>
                <a:cxn ang="5400000">
                  <a:pos x="wd2" y="hd2"/>
                </a:cxn>
                <a:cxn ang="10800000">
                  <a:pos x="wd2" y="hd2"/>
                </a:cxn>
                <a:cxn ang="16200000">
                  <a:pos x="wd2" y="hd2"/>
                </a:cxn>
              </a:cxnLst>
              <a:rect l="0" t="0" r="r" b="b"/>
              <a:pathLst>
                <a:path w="21600" h="21600" extrusionOk="0">
                  <a:moveTo>
                    <a:pt x="0" y="3909"/>
                  </a:moveTo>
                  <a:lnTo>
                    <a:pt x="21600" y="21600"/>
                  </a:lnTo>
                  <a:lnTo>
                    <a:pt x="21600" y="21067"/>
                  </a:lnTo>
                  <a:lnTo>
                    <a:pt x="0" y="0"/>
                  </a:lnTo>
                  <a:lnTo>
                    <a:pt x="0" y="3909"/>
                  </a:lnTo>
                  <a:close/>
                </a:path>
              </a:pathLst>
            </a:custGeom>
            <a:gradFill flip="none" rotWithShape="1">
              <a:gsLst>
                <a:gs pos="0">
                  <a:srgbClr val="000055"/>
                </a:gs>
                <a:gs pos="100000">
                  <a:srgbClr val="000080"/>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204" name="Freeform 17"/>
            <p:cNvSpPr/>
            <p:nvPr/>
          </p:nvSpPr>
          <p:spPr>
            <a:xfrm>
              <a:off x="3641725" y="-1"/>
              <a:ext cx="5014913" cy="4325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477" y="21600"/>
                  </a:lnTo>
                  <a:lnTo>
                    <a:pt x="21600" y="21418"/>
                  </a:lnTo>
                  <a:lnTo>
                    <a:pt x="697" y="0"/>
                  </a:lnTo>
                  <a:lnTo>
                    <a:pt x="0" y="0"/>
                  </a:lnTo>
                  <a:close/>
                </a:path>
              </a:pathLst>
            </a:custGeom>
            <a:gradFill flip="none" rotWithShape="1">
              <a:gsLst>
                <a:gs pos="0">
                  <a:srgbClr val="00006B"/>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205" name="Freeform 18"/>
            <p:cNvSpPr/>
            <p:nvPr/>
          </p:nvSpPr>
          <p:spPr>
            <a:xfrm>
              <a:off x="8628062" y="4289425"/>
              <a:ext cx="512764" cy="474664"/>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8999"/>
                  </a:lnTo>
                  <a:lnTo>
                    <a:pt x="1204" y="0"/>
                  </a:lnTo>
                  <a:lnTo>
                    <a:pt x="0" y="1662"/>
                  </a:lnTo>
                  <a:lnTo>
                    <a:pt x="21600" y="21600"/>
                  </a:lnTo>
                  <a:close/>
                </a:path>
              </a:pathLst>
            </a:custGeom>
            <a:gradFill flip="none" rotWithShape="1">
              <a:gsLst>
                <a:gs pos="0">
                  <a:srgbClr val="000099"/>
                </a:gs>
                <a:gs pos="100000">
                  <a:srgbClr val="0F0F9F"/>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206" name="Freeform 19"/>
            <p:cNvSpPr/>
            <p:nvPr/>
          </p:nvSpPr>
          <p:spPr>
            <a:xfrm>
              <a:off x="8694737" y="4108450"/>
              <a:ext cx="446089" cy="531814"/>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1155"/>
                  </a:lnTo>
                  <a:lnTo>
                    <a:pt x="7379" y="0"/>
                  </a:lnTo>
                  <a:lnTo>
                    <a:pt x="0" y="5803"/>
                  </a:lnTo>
                  <a:lnTo>
                    <a:pt x="21600" y="21600"/>
                  </a:lnTo>
                  <a:close/>
                </a:path>
              </a:pathLst>
            </a:custGeom>
            <a:solidFill>
              <a:srgbClr val="000099"/>
            </a:soli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207" name="Freeform 20"/>
            <p:cNvSpPr/>
            <p:nvPr/>
          </p:nvSpPr>
          <p:spPr>
            <a:xfrm>
              <a:off x="3895724" y="0"/>
              <a:ext cx="4951414" cy="42513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0936" y="21600"/>
                  </a:lnTo>
                  <a:lnTo>
                    <a:pt x="21600" y="20875"/>
                  </a:lnTo>
                  <a:lnTo>
                    <a:pt x="2650" y="0"/>
                  </a:lnTo>
                  <a:lnTo>
                    <a:pt x="0" y="0"/>
                  </a:lnTo>
                  <a:close/>
                </a:path>
              </a:pathLst>
            </a:custGeom>
            <a:gradFill flip="none" rotWithShape="1">
              <a:gsLst>
                <a:gs pos="0">
                  <a:srgbClr val="000047"/>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grpSp>
          <p:nvGrpSpPr>
            <p:cNvPr id="4210" name="Freeform 21"/>
            <p:cNvGrpSpPr/>
            <p:nvPr/>
          </p:nvGrpSpPr>
          <p:grpSpPr>
            <a:xfrm>
              <a:off x="8931275" y="4022725"/>
              <a:ext cx="209551" cy="209551"/>
              <a:chOff x="0" y="0"/>
              <a:chExt cx="209550" cy="209550"/>
            </a:xfrm>
          </p:grpSpPr>
          <p:sp>
            <p:nvSpPr>
              <p:cNvPr id="4208" name="Line"/>
              <p:cNvSpPr/>
              <p:nvPr/>
            </p:nvSpPr>
            <p:spPr>
              <a:xfrm flipH="1" flipV="1">
                <a:off x="0" y="0"/>
                <a:ext cx="209551" cy="20955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4209" name="Line"/>
              <p:cNvSpPr/>
              <p:nvPr/>
            </p:nvSpPr>
            <p:spPr>
              <a:xfrm>
                <a:off x="-1" y="0"/>
                <a:ext cx="209552" cy="20955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4211" name="Freeform 22"/>
            <p:cNvSpPr/>
            <p:nvPr/>
          </p:nvSpPr>
          <p:spPr>
            <a:xfrm>
              <a:off x="4940300" y="0"/>
              <a:ext cx="3990976" cy="4022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566" y="0"/>
                  </a:lnTo>
                  <a:lnTo>
                    <a:pt x="0" y="0"/>
                  </a:lnTo>
                  <a:close/>
                </a:path>
              </a:pathLst>
            </a:custGeom>
            <a:gradFill flip="none" rotWithShape="1">
              <a:gsLst>
                <a:gs pos="0">
                  <a:srgbClr val="00004F"/>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212" name="Freeform 23"/>
            <p:cNvSpPr/>
            <p:nvPr/>
          </p:nvSpPr>
          <p:spPr>
            <a:xfrm>
              <a:off x="5537199" y="0"/>
              <a:ext cx="3489326" cy="393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482" y="21600"/>
                  </a:lnTo>
                  <a:lnTo>
                    <a:pt x="21600" y="21548"/>
                  </a:lnTo>
                  <a:lnTo>
                    <a:pt x="3112" y="0"/>
                  </a:lnTo>
                  <a:lnTo>
                    <a:pt x="0" y="0"/>
                  </a:lnTo>
                  <a:close/>
                </a:path>
              </a:pathLst>
            </a:custGeom>
            <a:gradFill flip="none" rotWithShape="1">
              <a:gsLst>
                <a:gs pos="0">
                  <a:srgbClr val="000065"/>
                </a:gs>
                <a:gs pos="100000">
                  <a:srgbClr val="000080"/>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213" name="Freeform 24"/>
            <p:cNvSpPr/>
            <p:nvPr/>
          </p:nvSpPr>
          <p:spPr>
            <a:xfrm>
              <a:off x="9007475" y="3927475"/>
              <a:ext cx="133351" cy="1524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20250"/>
                  </a:lnTo>
                  <a:lnTo>
                    <a:pt x="3086" y="0"/>
                  </a:lnTo>
                  <a:lnTo>
                    <a:pt x="0" y="1350"/>
                  </a:lnTo>
                  <a:lnTo>
                    <a:pt x="21600" y="21600"/>
                  </a:lnTo>
                  <a:close/>
                </a:path>
              </a:pathLst>
            </a:custGeom>
            <a:gradFill flip="none" rotWithShape="1">
              <a:gsLst>
                <a:gs pos="0">
                  <a:srgbClr val="000099"/>
                </a:gs>
                <a:gs pos="100000">
                  <a:srgbClr val="1717A2"/>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214" name="Freeform 25"/>
            <p:cNvSpPr/>
            <p:nvPr/>
          </p:nvSpPr>
          <p:spPr>
            <a:xfrm>
              <a:off x="8894762" y="1349375"/>
              <a:ext cx="246064" cy="8191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8540"/>
                  </a:lnTo>
                  <a:lnTo>
                    <a:pt x="10730" y="0"/>
                  </a:lnTo>
                  <a:lnTo>
                    <a:pt x="0" y="8037"/>
                  </a:lnTo>
                  <a:lnTo>
                    <a:pt x="21600" y="21600"/>
                  </a:lnTo>
                  <a:close/>
                </a:path>
              </a:pathLst>
            </a:custGeom>
            <a:solidFill>
              <a:srgbClr val="000080"/>
            </a:soli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215" name="Freeform 26"/>
            <p:cNvSpPr/>
            <p:nvPr/>
          </p:nvSpPr>
          <p:spPr>
            <a:xfrm>
              <a:off x="8107362" y="-1"/>
              <a:ext cx="909639" cy="165417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8702" y="21600"/>
                  </a:lnTo>
                  <a:lnTo>
                    <a:pt x="21600" y="17624"/>
                  </a:lnTo>
                  <a:lnTo>
                    <a:pt x="9445" y="0"/>
                  </a:lnTo>
                  <a:lnTo>
                    <a:pt x="0" y="0"/>
                  </a:lnTo>
                  <a:close/>
                </a:path>
              </a:pathLst>
            </a:custGeom>
            <a:gradFill flip="none" rotWithShape="1">
              <a:gsLst>
                <a:gs pos="0">
                  <a:srgbClr val="000055"/>
                </a:gs>
                <a:gs pos="100000">
                  <a:srgbClr val="000080"/>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216" name="Freeform 27"/>
            <p:cNvSpPr/>
            <p:nvPr/>
          </p:nvSpPr>
          <p:spPr>
            <a:xfrm>
              <a:off x="8589962" y="-1"/>
              <a:ext cx="541339" cy="1263652"/>
            </a:xfrm>
            <a:custGeom>
              <a:avLst/>
              <a:gdLst/>
              <a:ahLst/>
              <a:cxnLst>
                <a:cxn ang="0">
                  <a:pos x="wd2" y="hd2"/>
                </a:cxn>
                <a:cxn ang="5400000">
                  <a:pos x="wd2" y="hd2"/>
                </a:cxn>
                <a:cxn ang="10800000">
                  <a:pos x="wd2" y="hd2"/>
                </a:cxn>
                <a:cxn ang="16200000">
                  <a:pos x="wd2" y="hd2"/>
                </a:cxn>
              </a:cxnLst>
              <a:rect l="0" t="0" r="r" b="b"/>
              <a:pathLst>
                <a:path w="21600" h="21600" extrusionOk="0">
                  <a:moveTo>
                    <a:pt x="9121" y="0"/>
                  </a:moveTo>
                  <a:lnTo>
                    <a:pt x="0" y="0"/>
                  </a:lnTo>
                  <a:lnTo>
                    <a:pt x="18179" y="21600"/>
                  </a:lnTo>
                  <a:lnTo>
                    <a:pt x="21600" y="17697"/>
                  </a:lnTo>
                  <a:lnTo>
                    <a:pt x="9121" y="0"/>
                  </a:lnTo>
                  <a:close/>
                </a:path>
              </a:pathLst>
            </a:custGeom>
            <a:gradFill flip="none" rotWithShape="1">
              <a:gsLst>
                <a:gs pos="0">
                  <a:srgbClr val="000059"/>
                </a:gs>
                <a:gs pos="100000">
                  <a:srgbClr val="000080"/>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217" name="Freeform 28"/>
            <p:cNvSpPr/>
            <p:nvPr/>
          </p:nvSpPr>
          <p:spPr>
            <a:xfrm>
              <a:off x="9045575" y="1036637"/>
              <a:ext cx="95251" cy="493714"/>
            </a:xfrm>
            <a:custGeom>
              <a:avLst/>
              <a:gdLst/>
              <a:ahLst/>
              <a:cxnLst>
                <a:cxn ang="0">
                  <a:pos x="wd2" y="hd2"/>
                </a:cxn>
                <a:cxn ang="5400000">
                  <a:pos x="wd2" y="hd2"/>
                </a:cxn>
                <a:cxn ang="10800000">
                  <a:pos x="wd2" y="hd2"/>
                </a:cxn>
                <a:cxn ang="16200000">
                  <a:pos x="wd2" y="hd2"/>
                </a:cxn>
              </a:cxnLst>
              <a:rect l="0" t="0" r="r" b="b"/>
              <a:pathLst>
                <a:path w="21600" h="21600" extrusionOk="0">
                  <a:moveTo>
                    <a:pt x="0" y="9969"/>
                  </a:moveTo>
                  <a:lnTo>
                    <a:pt x="21600" y="21600"/>
                  </a:lnTo>
                  <a:lnTo>
                    <a:pt x="21600" y="415"/>
                  </a:lnTo>
                  <a:lnTo>
                    <a:pt x="19440" y="0"/>
                  </a:lnTo>
                  <a:lnTo>
                    <a:pt x="0" y="9969"/>
                  </a:lnTo>
                  <a:close/>
                </a:path>
              </a:pathLst>
            </a:custGeom>
            <a:solidFill>
              <a:srgbClr val="000080"/>
            </a:soli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218" name="Freeform 29"/>
            <p:cNvSpPr/>
            <p:nvPr/>
          </p:nvSpPr>
          <p:spPr>
            <a:xfrm>
              <a:off x="3175" y="2541587"/>
              <a:ext cx="9131301" cy="2959102"/>
            </a:xfrm>
            <a:custGeom>
              <a:avLst/>
              <a:gdLst/>
              <a:ahLst/>
              <a:cxnLst>
                <a:cxn ang="0">
                  <a:pos x="wd2" y="hd2"/>
                </a:cxn>
                <a:cxn ang="5400000">
                  <a:pos x="wd2" y="hd2"/>
                </a:cxn>
                <a:cxn ang="10800000">
                  <a:pos x="wd2" y="hd2"/>
                </a:cxn>
                <a:cxn ang="16200000">
                  <a:pos x="wd2" y="hd2"/>
                </a:cxn>
              </a:cxnLst>
              <a:rect l="0" t="0" r="r" b="b"/>
              <a:pathLst>
                <a:path w="21600" h="21600" extrusionOk="0">
                  <a:moveTo>
                    <a:pt x="0" y="4299"/>
                  </a:moveTo>
                  <a:lnTo>
                    <a:pt x="21600" y="21600"/>
                  </a:lnTo>
                  <a:lnTo>
                    <a:pt x="21600" y="21252"/>
                  </a:lnTo>
                  <a:lnTo>
                    <a:pt x="0" y="0"/>
                  </a:lnTo>
                  <a:lnTo>
                    <a:pt x="0" y="4299"/>
                  </a:lnTo>
                  <a:close/>
                </a:path>
              </a:pathLst>
            </a:custGeom>
            <a:gradFill flip="none" rotWithShape="1">
              <a:gsLst>
                <a:gs pos="0">
                  <a:srgbClr val="000061"/>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219" name="Freeform 30"/>
            <p:cNvSpPr/>
            <p:nvPr/>
          </p:nvSpPr>
          <p:spPr>
            <a:xfrm>
              <a:off x="9132887" y="552767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0" y="21600"/>
                  </a:lnTo>
                  <a:lnTo>
                    <a:pt x="21600" y="21600"/>
                  </a:lnTo>
                  <a:close/>
                </a:path>
              </a:pathLst>
            </a:custGeom>
            <a:solidFill>
              <a:srgbClr val="18FF00"/>
            </a:soli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220" name="Freeform 31"/>
            <p:cNvSpPr/>
            <p:nvPr/>
          </p:nvSpPr>
          <p:spPr>
            <a:xfrm>
              <a:off x="3175" y="3416300"/>
              <a:ext cx="9131301" cy="2122489"/>
            </a:xfrm>
            <a:custGeom>
              <a:avLst/>
              <a:gdLst/>
              <a:ahLst/>
              <a:cxnLst>
                <a:cxn ang="0">
                  <a:pos x="wd2" y="hd2"/>
                </a:cxn>
                <a:cxn ang="5400000">
                  <a:pos x="wd2" y="hd2"/>
                </a:cxn>
                <a:cxn ang="10800000">
                  <a:pos x="wd2" y="hd2"/>
                </a:cxn>
                <a:cxn ang="16200000">
                  <a:pos x="wd2" y="hd2"/>
                </a:cxn>
              </a:cxnLst>
              <a:rect l="0" t="0" r="r" b="b"/>
              <a:pathLst>
                <a:path w="21600" h="21600" extrusionOk="0">
                  <a:moveTo>
                    <a:pt x="0" y="5913"/>
                  </a:moveTo>
                  <a:lnTo>
                    <a:pt x="21600" y="21600"/>
                  </a:lnTo>
                  <a:lnTo>
                    <a:pt x="21600" y="21503"/>
                  </a:lnTo>
                  <a:lnTo>
                    <a:pt x="0" y="0"/>
                  </a:lnTo>
                  <a:lnTo>
                    <a:pt x="0" y="5913"/>
                  </a:lnTo>
                  <a:close/>
                </a:path>
              </a:pathLst>
            </a:custGeom>
            <a:gradFill flip="none" rotWithShape="1">
              <a:gsLst>
                <a:gs pos="0">
                  <a:srgbClr val="00005D"/>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221" name="Freeform 32"/>
            <p:cNvSpPr/>
            <p:nvPr/>
          </p:nvSpPr>
          <p:spPr>
            <a:xfrm>
              <a:off x="3175" y="5043488"/>
              <a:ext cx="9131301" cy="657226"/>
            </a:xfrm>
            <a:custGeom>
              <a:avLst/>
              <a:gdLst/>
              <a:ahLst/>
              <a:cxnLst>
                <a:cxn ang="0">
                  <a:pos x="wd2" y="hd2"/>
                </a:cxn>
                <a:cxn ang="5400000">
                  <a:pos x="wd2" y="hd2"/>
                </a:cxn>
                <a:cxn ang="10800000">
                  <a:pos x="wd2" y="hd2"/>
                </a:cxn>
                <a:cxn ang="16200000">
                  <a:pos x="wd2" y="hd2"/>
                </a:cxn>
              </a:cxnLst>
              <a:rect l="0" t="0" r="r" b="b"/>
              <a:pathLst>
                <a:path w="21600" h="21600" extrusionOk="0">
                  <a:moveTo>
                    <a:pt x="0" y="2504"/>
                  </a:moveTo>
                  <a:lnTo>
                    <a:pt x="21600" y="21600"/>
                  </a:lnTo>
                  <a:lnTo>
                    <a:pt x="21600" y="20974"/>
                  </a:lnTo>
                  <a:lnTo>
                    <a:pt x="0" y="0"/>
                  </a:lnTo>
                  <a:lnTo>
                    <a:pt x="0" y="2504"/>
                  </a:lnTo>
                  <a:close/>
                </a:path>
              </a:pathLst>
            </a:custGeom>
            <a:gradFill flip="none" rotWithShape="1">
              <a:gsLst>
                <a:gs pos="0">
                  <a:srgbClr val="000082"/>
                </a:gs>
                <a:gs pos="100000">
                  <a:srgbClr val="000099"/>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222" name="Freeform 33"/>
            <p:cNvSpPr/>
            <p:nvPr/>
          </p:nvSpPr>
          <p:spPr>
            <a:xfrm>
              <a:off x="2058987" y="-1"/>
              <a:ext cx="7075489" cy="50434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437"/>
                  </a:lnTo>
                  <a:lnTo>
                    <a:pt x="607" y="0"/>
                  </a:lnTo>
                  <a:lnTo>
                    <a:pt x="0" y="0"/>
                  </a:lnTo>
                  <a:close/>
                </a:path>
              </a:pathLst>
            </a:custGeom>
            <a:gradFill flip="none" rotWithShape="1">
              <a:gsLst>
                <a:gs pos="0">
                  <a:srgbClr val="00004A"/>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223" name="Freeform 34"/>
            <p:cNvSpPr/>
            <p:nvPr/>
          </p:nvSpPr>
          <p:spPr>
            <a:xfrm>
              <a:off x="5272087" y="-1"/>
              <a:ext cx="3862389" cy="414972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550"/>
                  </a:lnTo>
                  <a:lnTo>
                    <a:pt x="587" y="0"/>
                  </a:lnTo>
                  <a:lnTo>
                    <a:pt x="0" y="0"/>
                  </a:lnTo>
                  <a:close/>
                </a:path>
              </a:pathLst>
            </a:custGeom>
            <a:gradFill flip="none" rotWithShape="1">
              <a:gsLst>
                <a:gs pos="0">
                  <a:srgbClr val="000082"/>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224" name="Freeform 35"/>
            <p:cNvSpPr/>
            <p:nvPr/>
          </p:nvSpPr>
          <p:spPr>
            <a:xfrm>
              <a:off x="6270625" y="-1"/>
              <a:ext cx="2863851" cy="3911602"/>
            </a:xfrm>
            <a:custGeom>
              <a:avLst/>
              <a:gdLst/>
              <a:ahLst/>
              <a:cxnLst>
                <a:cxn ang="0">
                  <a:pos x="wd2" y="hd2"/>
                </a:cxn>
                <a:cxn ang="5400000">
                  <a:pos x="wd2" y="hd2"/>
                </a:cxn>
                <a:cxn ang="10800000">
                  <a:pos x="wd2" y="hd2"/>
                </a:cxn>
                <a:cxn ang="16200000">
                  <a:pos x="wd2" y="hd2"/>
                </a:cxn>
              </a:cxnLst>
              <a:rect l="0" t="0" r="r" b="b"/>
              <a:pathLst>
                <a:path w="21600" h="21600" extrusionOk="0">
                  <a:moveTo>
                    <a:pt x="5820" y="0"/>
                  </a:moveTo>
                  <a:lnTo>
                    <a:pt x="0" y="0"/>
                  </a:lnTo>
                  <a:lnTo>
                    <a:pt x="21600" y="21600"/>
                  </a:lnTo>
                  <a:lnTo>
                    <a:pt x="21600" y="19706"/>
                  </a:lnTo>
                  <a:lnTo>
                    <a:pt x="21528" y="19706"/>
                  </a:lnTo>
                  <a:lnTo>
                    <a:pt x="5820" y="0"/>
                  </a:lnTo>
                  <a:close/>
                </a:path>
              </a:pathLst>
            </a:custGeom>
            <a:gradFill flip="none" rotWithShape="1">
              <a:gsLst>
                <a:gs pos="0">
                  <a:srgbClr val="000065"/>
                </a:gs>
                <a:gs pos="100000">
                  <a:srgbClr val="000080"/>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225" name="Freeform 36"/>
            <p:cNvSpPr/>
            <p:nvPr/>
          </p:nvSpPr>
          <p:spPr>
            <a:xfrm>
              <a:off x="7173912" y="0"/>
              <a:ext cx="1960564" cy="32924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225"/>
                  </a:lnTo>
                  <a:lnTo>
                    <a:pt x="736" y="0"/>
                  </a:lnTo>
                  <a:lnTo>
                    <a:pt x="0" y="0"/>
                  </a:lnTo>
                  <a:close/>
                </a:path>
              </a:pathLst>
            </a:custGeom>
            <a:gradFill flip="none" rotWithShape="1">
              <a:gsLst>
                <a:gs pos="0">
                  <a:srgbClr val="000058"/>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226" name="Freeform 37"/>
            <p:cNvSpPr/>
            <p:nvPr/>
          </p:nvSpPr>
          <p:spPr>
            <a:xfrm>
              <a:off x="7451725" y="0"/>
              <a:ext cx="1682751" cy="30734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533"/>
                  </a:lnTo>
                  <a:lnTo>
                    <a:pt x="1102" y="0"/>
                  </a:lnTo>
                  <a:lnTo>
                    <a:pt x="0" y="0"/>
                  </a:lnTo>
                  <a:close/>
                </a:path>
              </a:pathLst>
            </a:custGeom>
            <a:gradFill flip="none" rotWithShape="1">
              <a:gsLst>
                <a:gs pos="0">
                  <a:srgbClr val="00006F"/>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227" name="Freeform 38"/>
            <p:cNvSpPr/>
            <p:nvPr/>
          </p:nvSpPr>
          <p:spPr>
            <a:xfrm>
              <a:off x="7907337" y="0"/>
              <a:ext cx="1227139" cy="2360613"/>
            </a:xfrm>
            <a:custGeom>
              <a:avLst/>
              <a:gdLst/>
              <a:ahLst/>
              <a:cxnLst>
                <a:cxn ang="0">
                  <a:pos x="wd2" y="hd2"/>
                </a:cxn>
                <a:cxn ang="5400000">
                  <a:pos x="wd2" y="hd2"/>
                </a:cxn>
                <a:cxn ang="10800000">
                  <a:pos x="wd2" y="hd2"/>
                </a:cxn>
                <a:cxn ang="16200000">
                  <a:pos x="wd2" y="hd2"/>
                </a:cxn>
              </a:cxnLst>
              <a:rect l="0" t="0" r="r" b="b"/>
              <a:pathLst>
                <a:path w="21600" h="21600" extrusionOk="0">
                  <a:moveTo>
                    <a:pt x="21600" y="20816"/>
                  </a:moveTo>
                  <a:lnTo>
                    <a:pt x="1177" y="0"/>
                  </a:lnTo>
                  <a:lnTo>
                    <a:pt x="0" y="0"/>
                  </a:lnTo>
                  <a:lnTo>
                    <a:pt x="21600" y="21600"/>
                  </a:lnTo>
                  <a:lnTo>
                    <a:pt x="21600" y="20816"/>
                  </a:lnTo>
                  <a:close/>
                </a:path>
              </a:pathLst>
            </a:custGeom>
            <a:gradFill flip="none" rotWithShape="1">
              <a:gsLst>
                <a:gs pos="0">
                  <a:srgbClr val="000079"/>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grpSp>
          <p:nvGrpSpPr>
            <p:cNvPr id="4230" name="Group 39"/>
            <p:cNvGrpSpPr/>
            <p:nvPr/>
          </p:nvGrpSpPr>
          <p:grpSpPr>
            <a:xfrm>
              <a:off x="-1" y="2590800"/>
              <a:ext cx="9140826" cy="2949576"/>
              <a:chOff x="0" y="0"/>
              <a:chExt cx="9140824" cy="2949575"/>
            </a:xfrm>
          </p:grpSpPr>
          <p:sp>
            <p:nvSpPr>
              <p:cNvPr id="4228" name="Freeform 40"/>
              <p:cNvSpPr/>
              <p:nvPr/>
            </p:nvSpPr>
            <p:spPr>
              <a:xfrm>
                <a:off x="-1" y="0"/>
                <a:ext cx="5826126" cy="20843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6021"/>
                    </a:lnTo>
                    <a:lnTo>
                      <a:pt x="21458" y="21600"/>
                    </a:lnTo>
                    <a:lnTo>
                      <a:pt x="21529" y="20317"/>
                    </a:lnTo>
                    <a:lnTo>
                      <a:pt x="21600" y="19132"/>
                    </a:lnTo>
                    <a:lnTo>
                      <a:pt x="0" y="0"/>
                    </a:lnTo>
                    <a:close/>
                  </a:path>
                </a:pathLst>
              </a:custGeom>
              <a:gradFill flip="none" rotWithShape="1">
                <a:gsLst>
                  <a:gs pos="0">
                    <a:srgbClr val="00006F"/>
                  </a:gs>
                  <a:gs pos="100000">
                    <a:srgbClr val="000099"/>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229" name="Freeform 41"/>
              <p:cNvSpPr/>
              <p:nvPr/>
            </p:nvSpPr>
            <p:spPr>
              <a:xfrm>
                <a:off x="5788024" y="1846262"/>
                <a:ext cx="3352801" cy="1103314"/>
              </a:xfrm>
              <a:custGeom>
                <a:avLst/>
                <a:gdLst/>
                <a:ahLst/>
                <a:cxnLst>
                  <a:cxn ang="0">
                    <a:pos x="wd2" y="hd2"/>
                  </a:cxn>
                  <a:cxn ang="5400000">
                    <a:pos x="wd2" y="hd2"/>
                  </a:cxn>
                  <a:cxn ang="10800000">
                    <a:pos x="wd2" y="hd2"/>
                  </a:cxn>
                  <a:cxn ang="16200000">
                    <a:pos x="wd2" y="hd2"/>
                  </a:cxn>
                </a:cxnLst>
                <a:rect l="0" t="0" r="r" b="b"/>
                <a:pathLst>
                  <a:path w="21600" h="21600" extrusionOk="0">
                    <a:moveTo>
                      <a:pt x="21600" y="20668"/>
                    </a:moveTo>
                    <a:lnTo>
                      <a:pt x="246" y="0"/>
                    </a:lnTo>
                    <a:lnTo>
                      <a:pt x="123" y="2238"/>
                    </a:lnTo>
                    <a:lnTo>
                      <a:pt x="0" y="4662"/>
                    </a:lnTo>
                    <a:lnTo>
                      <a:pt x="21600" y="21600"/>
                    </a:lnTo>
                    <a:lnTo>
                      <a:pt x="21600" y="20668"/>
                    </a:lnTo>
                    <a:close/>
                  </a:path>
                </a:pathLst>
              </a:custGeom>
              <a:gradFill flip="none" rotWithShape="1">
                <a:gsLst>
                  <a:gs pos="0">
                    <a:srgbClr val="000099"/>
                  </a:gs>
                  <a:gs pos="100000">
                    <a:srgbClr val="1717A2"/>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grpSp>
      </p:grpSp>
      <p:sp>
        <p:nvSpPr>
          <p:cNvPr id="4232" name="Title Text"/>
          <p:cNvSpPr txBox="1">
            <a:spLocks noGrp="1"/>
          </p:cNvSpPr>
          <p:nvPr>
            <p:ph type="title"/>
          </p:nvPr>
        </p:nvSpPr>
        <p:spPr>
          <a:xfrm>
            <a:off x="722312" y="4406900"/>
            <a:ext cx="7772401" cy="1362075"/>
          </a:xfrm>
          <a:prstGeom prst="rect">
            <a:avLst/>
          </a:prstGeom>
        </p:spPr>
        <p:txBody>
          <a:bodyPr anchor="t"/>
          <a:lstStyle>
            <a:lvl1pPr algn="l">
              <a:defRPr sz="4000" b="1" cap="all">
                <a:solidFill>
                  <a:schemeClr val="accent3">
                    <a:lumOff val="44000"/>
                  </a:schemeClr>
                </a:solidFill>
                <a:effectLst>
                  <a:outerShdw blurRad="38100" dist="38100" dir="2700000" rotWithShape="0">
                    <a:srgbClr val="000000"/>
                  </a:outerShdw>
                </a:effectLst>
              </a:defRPr>
            </a:lvl1pPr>
          </a:lstStyle>
          <a:p>
            <a:r>
              <a:t>Title Text</a:t>
            </a:r>
          </a:p>
        </p:txBody>
      </p:sp>
      <p:sp>
        <p:nvSpPr>
          <p:cNvPr id="4233"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chemeClr val="accent3">
                    <a:lumOff val="44000"/>
                  </a:schemeClr>
                </a:solidFill>
                <a:effectLst>
                  <a:outerShdw blurRad="38100" dist="38100" dir="2700000" rotWithShape="0">
                    <a:srgbClr val="000000"/>
                  </a:outerShdw>
                </a:effectLst>
              </a:defRPr>
            </a:lvl1pPr>
            <a:lvl2pPr marL="0" indent="457200">
              <a:spcBef>
                <a:spcPts val="400"/>
              </a:spcBef>
              <a:buSzTx/>
              <a:buNone/>
              <a:defRPr sz="2000">
                <a:solidFill>
                  <a:schemeClr val="accent3">
                    <a:lumOff val="44000"/>
                  </a:schemeClr>
                </a:solidFill>
                <a:effectLst>
                  <a:outerShdw blurRad="38100" dist="38100" dir="2700000" rotWithShape="0">
                    <a:srgbClr val="000000"/>
                  </a:outerShdw>
                </a:effectLst>
              </a:defRPr>
            </a:lvl2pPr>
            <a:lvl3pPr marL="0" indent="914400">
              <a:spcBef>
                <a:spcPts val="400"/>
              </a:spcBef>
              <a:buSzTx/>
              <a:buNone/>
              <a:defRPr sz="2000">
                <a:solidFill>
                  <a:schemeClr val="accent3">
                    <a:lumOff val="44000"/>
                  </a:schemeClr>
                </a:solidFill>
                <a:effectLst>
                  <a:outerShdw blurRad="38100" dist="38100" dir="2700000" rotWithShape="0">
                    <a:srgbClr val="000000"/>
                  </a:outerShdw>
                </a:effectLst>
              </a:defRPr>
            </a:lvl3pPr>
            <a:lvl4pPr marL="0" indent="1371600">
              <a:spcBef>
                <a:spcPts val="400"/>
              </a:spcBef>
              <a:buSzTx/>
              <a:buNone/>
              <a:defRPr sz="2000">
                <a:solidFill>
                  <a:schemeClr val="accent3">
                    <a:lumOff val="44000"/>
                  </a:schemeClr>
                </a:solidFill>
                <a:effectLst>
                  <a:outerShdw blurRad="38100" dist="38100" dir="2700000" rotWithShape="0">
                    <a:srgbClr val="000000"/>
                  </a:outerShdw>
                </a:effectLst>
              </a:defRPr>
            </a:lvl4pPr>
            <a:lvl5pPr marL="0" indent="1828800">
              <a:spcBef>
                <a:spcPts val="400"/>
              </a:spcBef>
              <a:buSzTx/>
              <a:buNone/>
              <a:defRPr sz="2000">
                <a:solidFill>
                  <a:schemeClr val="accent3">
                    <a:lumOff val="44000"/>
                  </a:schemeClr>
                </a:solidFill>
                <a:effectLst>
                  <a:outerShdw blurRad="38100" dist="38100" dir="2700000" rotWithShape="0">
                    <a:srgbClr val="000000"/>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4234" name="Slide Number"/>
          <p:cNvSpPr txBox="1">
            <a:spLocks noGrp="1"/>
          </p:cNvSpPr>
          <p:nvPr>
            <p:ph type="sldNum" sz="quarter" idx="2"/>
          </p:nvPr>
        </p:nvSpPr>
        <p:spPr>
          <a:xfrm>
            <a:off x="8413144" y="6436583"/>
            <a:ext cx="273657" cy="264255"/>
          </a:xfrm>
          <a:prstGeom prst="rect">
            <a:avLst/>
          </a:prstGeom>
        </p:spPr>
        <p:txBody>
          <a:bodyPr anchor="b"/>
          <a:lstStyle>
            <a:lvl1pPr>
              <a:defRPr sz="1200">
                <a:solidFill>
                  <a:schemeClr val="accent3">
                    <a:lumOff val="44000"/>
                  </a:schemeClr>
                </a:solidFill>
                <a:effectLst>
                  <a:outerShdw blurRad="38100" dist="38100" dir="2700000" rotWithShape="0">
                    <a:srgbClr val="000000"/>
                  </a:outerShdw>
                </a:effectLst>
              </a:defRPr>
            </a:lvl1pPr>
          </a:lstStyle>
          <a:p>
            <a:fld id="{86CB4B4D-7CA3-9044-876B-883B54F8677D}" type="slidenum">
              <a:t>‹#›</a:t>
            </a:fld>
            <a:endParaRPr/>
          </a:p>
        </p:txBody>
      </p:sp>
    </p:spTree>
    <p:extLst>
      <p:ext uri="{BB962C8B-B14F-4D97-AF65-F5344CB8AC3E}">
        <p14:creationId xmlns:p14="http://schemas.microsoft.com/office/powerpoint/2010/main" val="1589860735"/>
      </p:ext>
    </p:extLst>
  </p:cSld>
  <p:clrMapOvr>
    <a:masterClrMapping/>
  </p:clrMapOvr>
  <p:transition spd="med"/>
</p:sldLayout>
</file>

<file path=ppt/slideLayouts/slideLayout11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FFFF66"/>
              </a:solidFill>
              <a:ea typeface="ＭＳ Ｐゴシック"/>
              <a:cs typeface="ＭＳ Ｐゴシック"/>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FFFF66"/>
              </a:solidFill>
              <a:ea typeface="ＭＳ Ｐゴシック"/>
              <a:cs typeface="ＭＳ Ｐゴシック"/>
            </a:endParaRPr>
          </a:p>
        </p:txBody>
      </p:sp>
      <p:sp>
        <p:nvSpPr>
          <p:cNvPr id="7" name="Rectangle 6"/>
          <p:cNvSpPr>
            <a:spLocks noGrp="1" noChangeArrowheads="1"/>
          </p:cNvSpPr>
          <p:nvPr>
            <p:ph type="sldNum" sz="quarter" idx="12"/>
          </p:nvPr>
        </p:nvSpPr>
        <p:spPr>
          <a:ln/>
        </p:spPr>
        <p:txBody>
          <a:bodyPr/>
          <a:lstStyle>
            <a:lvl1pPr>
              <a:defRPr/>
            </a:lvl1pPr>
          </a:lstStyle>
          <a:p>
            <a:pPr>
              <a:defRPr/>
            </a:pPr>
            <a:fld id="{93E13B3E-7E28-4C48-8771-7E9A20FB3A84}" type="slidenum">
              <a:rPr lang="en-US">
                <a:solidFill>
                  <a:srgbClr val="FFFF66"/>
                </a:solidFill>
              </a:rPr>
              <a:pPr>
                <a:defRPr/>
              </a:pPr>
              <a:t>‹#›</a:t>
            </a:fld>
            <a:endParaRPr lang="en-US">
              <a:solidFill>
                <a:srgbClr val="FFFF66"/>
              </a:solidFill>
            </a:endParaRPr>
          </a:p>
        </p:txBody>
      </p:sp>
    </p:spTree>
    <p:extLst>
      <p:ext uri="{BB962C8B-B14F-4D97-AF65-F5344CB8AC3E}">
        <p14:creationId xmlns:p14="http://schemas.microsoft.com/office/powerpoint/2010/main" val="420240685"/>
      </p:ext>
    </p:extLst>
  </p:cSld>
  <p:clrMapOvr>
    <a:masterClrMapping/>
  </p:clrMapOvr>
</p:sldLayout>
</file>

<file path=ppt/slideLayouts/slideLayout1150.xml><?xml version="1.0" encoding="utf-8"?>
<p:sldLayout xmlns:a="http://schemas.openxmlformats.org/drawingml/2006/main" xmlns:r="http://schemas.openxmlformats.org/officeDocument/2006/relationships" xmlns:p="http://schemas.openxmlformats.org/presentationml/2006/main" type="tx">
  <p:cSld name="31_Two Content">
    <p:bg>
      <p:bgPr>
        <a:gradFill flip="none" rotWithShape="1">
          <a:gsLst>
            <a:gs pos="0">
              <a:srgbClr val="000058"/>
            </a:gs>
            <a:gs pos="100000">
              <a:srgbClr val="000099"/>
            </a:gs>
          </a:gsLst>
          <a:lin ang="2700000" scaled="0"/>
        </a:gradFill>
        <a:effectLst/>
      </p:bgPr>
    </p:bg>
    <p:spTree>
      <p:nvGrpSpPr>
        <p:cNvPr id="1" name=""/>
        <p:cNvGrpSpPr/>
        <p:nvPr/>
      </p:nvGrpSpPr>
      <p:grpSpPr>
        <a:xfrm>
          <a:off x="0" y="0"/>
          <a:ext cx="0" cy="0"/>
          <a:chOff x="0" y="0"/>
          <a:chExt cx="0" cy="0"/>
        </a:xfrm>
      </p:grpSpPr>
      <p:grpSp>
        <p:nvGrpSpPr>
          <p:cNvPr id="4282" name="Group 2"/>
          <p:cNvGrpSpPr/>
          <p:nvPr/>
        </p:nvGrpSpPr>
        <p:grpSpPr>
          <a:xfrm>
            <a:off x="-1" y="-1"/>
            <a:ext cx="9145589" cy="6856415"/>
            <a:chOff x="0" y="0"/>
            <a:chExt cx="9145587" cy="6856413"/>
          </a:xfrm>
        </p:grpSpPr>
        <p:sp>
          <p:nvSpPr>
            <p:cNvPr id="4241" name="Freeform 3"/>
            <p:cNvSpPr/>
            <p:nvPr/>
          </p:nvSpPr>
          <p:spPr>
            <a:xfrm>
              <a:off x="0" y="19049"/>
              <a:ext cx="9140826" cy="5195889"/>
            </a:xfrm>
            <a:custGeom>
              <a:avLst/>
              <a:gdLst/>
              <a:ahLst/>
              <a:cxnLst>
                <a:cxn ang="0">
                  <a:pos x="wd2" y="hd2"/>
                </a:cxn>
                <a:cxn ang="5400000">
                  <a:pos x="wd2" y="hd2"/>
                </a:cxn>
                <a:cxn ang="10800000">
                  <a:pos x="wd2" y="hd2"/>
                </a:cxn>
                <a:cxn ang="16200000">
                  <a:pos x="wd2" y="hd2"/>
                </a:cxn>
              </a:cxnLst>
              <a:rect l="0" t="0" r="r" b="b"/>
              <a:pathLst>
                <a:path w="21600" h="21600" extrusionOk="0">
                  <a:moveTo>
                    <a:pt x="12015" y="11985"/>
                  </a:moveTo>
                  <a:lnTo>
                    <a:pt x="0" y="0"/>
                  </a:lnTo>
                  <a:lnTo>
                    <a:pt x="0" y="3445"/>
                  </a:lnTo>
                  <a:lnTo>
                    <a:pt x="11428" y="13054"/>
                  </a:lnTo>
                  <a:lnTo>
                    <a:pt x="21600" y="21600"/>
                  </a:lnTo>
                  <a:lnTo>
                    <a:pt x="21600" y="21560"/>
                  </a:lnTo>
                  <a:lnTo>
                    <a:pt x="12015" y="11985"/>
                  </a:lnTo>
                  <a:close/>
                </a:path>
              </a:pathLst>
            </a:custGeom>
            <a:gradFill flip="none" rotWithShape="1">
              <a:gsLst>
                <a:gs pos="0">
                  <a:srgbClr val="000051"/>
                </a:gs>
                <a:gs pos="100000">
                  <a:srgbClr val="000080"/>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242" name="Freeform 4"/>
            <p:cNvSpPr/>
            <p:nvPr/>
          </p:nvSpPr>
          <p:spPr>
            <a:xfrm>
              <a:off x="236538" y="-1"/>
              <a:ext cx="8904287" cy="5148264"/>
            </a:xfrm>
            <a:custGeom>
              <a:avLst/>
              <a:gdLst/>
              <a:ahLst/>
              <a:cxnLst>
                <a:cxn ang="0">
                  <a:pos x="wd2" y="hd2"/>
                </a:cxn>
                <a:cxn ang="5400000">
                  <a:pos x="wd2" y="hd2"/>
                </a:cxn>
                <a:cxn ang="10800000">
                  <a:pos x="wd2" y="hd2"/>
                </a:cxn>
                <a:cxn ang="16200000">
                  <a:pos x="wd2" y="hd2"/>
                </a:cxn>
              </a:cxnLst>
              <a:rect l="0" t="0" r="r" b="b"/>
              <a:pathLst>
                <a:path w="21600" h="21600" extrusionOk="0">
                  <a:moveTo>
                    <a:pt x="12220" y="11416"/>
                  </a:moveTo>
                  <a:lnTo>
                    <a:pt x="1665" y="0"/>
                  </a:lnTo>
                  <a:lnTo>
                    <a:pt x="0" y="0"/>
                  </a:lnTo>
                  <a:lnTo>
                    <a:pt x="11922" y="11896"/>
                  </a:lnTo>
                  <a:lnTo>
                    <a:pt x="21600" y="21600"/>
                  </a:lnTo>
                  <a:lnTo>
                    <a:pt x="21600" y="21560"/>
                  </a:lnTo>
                  <a:lnTo>
                    <a:pt x="12220" y="11416"/>
                  </a:lnTo>
                  <a:close/>
                </a:path>
              </a:pathLst>
            </a:custGeom>
            <a:gradFill flip="none" rotWithShape="1">
              <a:gsLst>
                <a:gs pos="0">
                  <a:srgbClr val="00005D"/>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243" name="Freeform 5"/>
            <p:cNvSpPr/>
            <p:nvPr/>
          </p:nvSpPr>
          <p:spPr>
            <a:xfrm>
              <a:off x="-1" y="5449888"/>
              <a:ext cx="6410326" cy="303213"/>
            </a:xfrm>
            <a:custGeom>
              <a:avLst/>
              <a:gdLst/>
              <a:ahLst/>
              <a:cxnLst>
                <a:cxn ang="0">
                  <a:pos x="wd2" y="hd2"/>
                </a:cxn>
                <a:cxn ang="5400000">
                  <a:pos x="wd2" y="hd2"/>
                </a:cxn>
                <a:cxn ang="10800000">
                  <a:pos x="wd2" y="hd2"/>
                </a:cxn>
                <a:cxn ang="16200000">
                  <a:pos x="wd2" y="hd2"/>
                </a:cxn>
              </a:cxnLst>
              <a:rect l="0" t="0" r="r" b="b"/>
              <a:pathLst>
                <a:path w="21600" h="21600" extrusionOk="0">
                  <a:moveTo>
                    <a:pt x="0" y="17550"/>
                  </a:moveTo>
                  <a:lnTo>
                    <a:pt x="21600" y="21600"/>
                  </a:lnTo>
                  <a:lnTo>
                    <a:pt x="21600" y="16200"/>
                  </a:lnTo>
                  <a:lnTo>
                    <a:pt x="0" y="0"/>
                  </a:lnTo>
                  <a:lnTo>
                    <a:pt x="0" y="17550"/>
                  </a:lnTo>
                  <a:close/>
                </a:path>
              </a:pathLst>
            </a:custGeom>
            <a:gradFill flip="none" rotWithShape="1">
              <a:gsLst>
                <a:gs pos="0">
                  <a:srgbClr val="000061"/>
                </a:gs>
                <a:gs pos="100000">
                  <a:srgbClr val="000080"/>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244" name="Freeform 6"/>
            <p:cNvSpPr/>
            <p:nvPr/>
          </p:nvSpPr>
          <p:spPr>
            <a:xfrm>
              <a:off x="6410325" y="5678488"/>
              <a:ext cx="2730501" cy="103188"/>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9636"/>
                  </a:lnTo>
                  <a:lnTo>
                    <a:pt x="0" y="0"/>
                  </a:lnTo>
                  <a:lnTo>
                    <a:pt x="0" y="15709"/>
                  </a:lnTo>
                  <a:lnTo>
                    <a:pt x="21600" y="21600"/>
                  </a:lnTo>
                  <a:close/>
                </a:path>
              </a:pathLst>
            </a:custGeom>
            <a:gradFill flip="none" rotWithShape="1">
              <a:gsLst>
                <a:gs pos="0">
                  <a:srgbClr val="000080"/>
                </a:gs>
                <a:gs pos="100000">
                  <a:srgbClr val="000099"/>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245" name="Freeform 7"/>
            <p:cNvSpPr/>
            <p:nvPr/>
          </p:nvSpPr>
          <p:spPr>
            <a:xfrm>
              <a:off x="-1" y="5915025"/>
              <a:ext cx="7594601" cy="522289"/>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5055"/>
                  </a:lnTo>
                  <a:lnTo>
                    <a:pt x="21600" y="0"/>
                  </a:lnTo>
                  <a:lnTo>
                    <a:pt x="0" y="7025"/>
                  </a:lnTo>
                  <a:lnTo>
                    <a:pt x="0" y="21600"/>
                  </a:lnTo>
                  <a:close/>
                </a:path>
              </a:pathLst>
            </a:custGeom>
            <a:gradFill flip="none" rotWithShape="1">
              <a:gsLst>
                <a:gs pos="0">
                  <a:srgbClr val="00007D"/>
                </a:gs>
                <a:gs pos="100000">
                  <a:srgbClr val="000099"/>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246" name="Freeform 8"/>
            <p:cNvSpPr/>
            <p:nvPr/>
          </p:nvSpPr>
          <p:spPr>
            <a:xfrm>
              <a:off x="7594600" y="5876925"/>
              <a:ext cx="1546226" cy="160339"/>
            </a:xfrm>
            <a:custGeom>
              <a:avLst/>
              <a:gdLst/>
              <a:ahLst/>
              <a:cxnLst>
                <a:cxn ang="0">
                  <a:pos x="wd2" y="hd2"/>
                </a:cxn>
                <a:cxn ang="5400000">
                  <a:pos x="wd2" y="hd2"/>
                </a:cxn>
                <a:cxn ang="10800000">
                  <a:pos x="wd2" y="hd2"/>
                </a:cxn>
                <a:cxn ang="16200000">
                  <a:pos x="wd2" y="hd2"/>
                </a:cxn>
              </a:cxnLst>
              <a:rect l="0" t="0" r="r" b="b"/>
              <a:pathLst>
                <a:path w="21600" h="21600" extrusionOk="0">
                  <a:moveTo>
                    <a:pt x="21600" y="10265"/>
                  </a:moveTo>
                  <a:lnTo>
                    <a:pt x="21600" y="0"/>
                  </a:lnTo>
                  <a:lnTo>
                    <a:pt x="0" y="5133"/>
                  </a:lnTo>
                  <a:lnTo>
                    <a:pt x="0" y="21600"/>
                  </a:lnTo>
                  <a:lnTo>
                    <a:pt x="21600" y="10265"/>
                  </a:lnTo>
                  <a:close/>
                </a:path>
              </a:pathLst>
            </a:custGeom>
            <a:solidFill>
              <a:srgbClr val="000099"/>
            </a:soli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247" name="Freeform 9"/>
            <p:cNvSpPr/>
            <p:nvPr/>
          </p:nvSpPr>
          <p:spPr>
            <a:xfrm>
              <a:off x="5745162" y="6056313"/>
              <a:ext cx="3395664" cy="31432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7018"/>
                  </a:lnTo>
                  <a:lnTo>
                    <a:pt x="0" y="21600"/>
                  </a:lnTo>
                  <a:lnTo>
                    <a:pt x="21600" y="0"/>
                  </a:lnTo>
                  <a:close/>
                </a:path>
              </a:pathLst>
            </a:custGeom>
            <a:solidFill>
              <a:srgbClr val="000099"/>
            </a:soli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248" name="Freeform 10"/>
            <p:cNvSpPr/>
            <p:nvPr/>
          </p:nvSpPr>
          <p:spPr>
            <a:xfrm>
              <a:off x="0" y="6303963"/>
              <a:ext cx="5745163" cy="5524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854" y="21600"/>
                  </a:lnTo>
                  <a:lnTo>
                    <a:pt x="21600" y="2607"/>
                  </a:lnTo>
                  <a:lnTo>
                    <a:pt x="21600" y="0"/>
                  </a:lnTo>
                  <a:lnTo>
                    <a:pt x="0" y="16386"/>
                  </a:lnTo>
                  <a:lnTo>
                    <a:pt x="0" y="21600"/>
                  </a:lnTo>
                  <a:close/>
                </a:path>
              </a:pathLst>
            </a:custGeom>
            <a:gradFill flip="none" rotWithShape="1">
              <a:gsLst>
                <a:gs pos="0">
                  <a:srgbClr val="00006F"/>
                </a:gs>
                <a:gs pos="100000">
                  <a:srgbClr val="000099"/>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249" name="Freeform 11"/>
            <p:cNvSpPr/>
            <p:nvPr/>
          </p:nvSpPr>
          <p:spPr>
            <a:xfrm>
              <a:off x="3328987" y="6418263"/>
              <a:ext cx="3990976" cy="438151"/>
            </a:xfrm>
            <a:custGeom>
              <a:avLst/>
              <a:gdLst/>
              <a:ahLst/>
              <a:cxnLst>
                <a:cxn ang="0">
                  <a:pos x="wd2" y="hd2"/>
                </a:cxn>
                <a:cxn ang="5400000">
                  <a:pos x="wd2" y="hd2"/>
                </a:cxn>
                <a:cxn ang="10800000">
                  <a:pos x="wd2" y="hd2"/>
                </a:cxn>
                <a:cxn ang="16200000">
                  <a:pos x="wd2" y="hd2"/>
                </a:cxn>
              </a:cxnLst>
              <a:rect l="0" t="0" r="r" b="b"/>
              <a:pathLst>
                <a:path w="21600" h="21600" extrusionOk="0">
                  <a:moveTo>
                    <a:pt x="18725" y="21600"/>
                  </a:moveTo>
                  <a:lnTo>
                    <a:pt x="21600" y="15965"/>
                  </a:lnTo>
                  <a:lnTo>
                    <a:pt x="19395" y="0"/>
                  </a:lnTo>
                  <a:lnTo>
                    <a:pt x="0" y="21600"/>
                  </a:lnTo>
                  <a:lnTo>
                    <a:pt x="18725" y="21600"/>
                  </a:lnTo>
                  <a:close/>
                </a:path>
              </a:pathLst>
            </a:custGeom>
            <a:solidFill>
              <a:srgbClr val="000099"/>
            </a:soli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250" name="Freeform 12"/>
            <p:cNvSpPr/>
            <p:nvPr/>
          </p:nvSpPr>
          <p:spPr>
            <a:xfrm>
              <a:off x="6911975" y="6142038"/>
              <a:ext cx="2228851" cy="600076"/>
            </a:xfrm>
            <a:custGeom>
              <a:avLst/>
              <a:gdLst/>
              <a:ahLst/>
              <a:cxnLst>
                <a:cxn ang="0">
                  <a:pos x="wd2" y="hd2"/>
                </a:cxn>
                <a:cxn ang="5400000">
                  <a:pos x="wd2" y="hd2"/>
                </a:cxn>
                <a:cxn ang="10800000">
                  <a:pos x="wd2" y="hd2"/>
                </a:cxn>
                <a:cxn ang="16200000">
                  <a:pos x="wd2" y="hd2"/>
                </a:cxn>
              </a:cxnLst>
              <a:rect l="0" t="0" r="r" b="b"/>
              <a:pathLst>
                <a:path w="21600" h="21600" extrusionOk="0">
                  <a:moveTo>
                    <a:pt x="21600" y="7200"/>
                  </a:moveTo>
                  <a:lnTo>
                    <a:pt x="21600" y="0"/>
                  </a:lnTo>
                  <a:lnTo>
                    <a:pt x="0" y="9943"/>
                  </a:lnTo>
                  <a:lnTo>
                    <a:pt x="3951" y="21600"/>
                  </a:lnTo>
                  <a:lnTo>
                    <a:pt x="21600" y="7200"/>
                  </a:lnTo>
                  <a:close/>
                </a:path>
              </a:pathLst>
            </a:custGeom>
            <a:gradFill flip="none" rotWithShape="1">
              <a:gsLst>
                <a:gs pos="0">
                  <a:srgbClr val="000099"/>
                </a:gs>
                <a:gs pos="100000">
                  <a:srgbClr val="08089C"/>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251" name="Freeform 13"/>
            <p:cNvSpPr/>
            <p:nvPr/>
          </p:nvSpPr>
          <p:spPr>
            <a:xfrm>
              <a:off x="7985125" y="5002213"/>
              <a:ext cx="1155701" cy="3810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0" y="540"/>
                  </a:lnTo>
                  <a:lnTo>
                    <a:pt x="21600" y="21600"/>
                  </a:lnTo>
                  <a:close/>
                </a:path>
              </a:pathLst>
            </a:custGeom>
            <a:solidFill>
              <a:srgbClr val="000099"/>
            </a:soli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252" name="Freeform 14"/>
            <p:cNvSpPr/>
            <p:nvPr/>
          </p:nvSpPr>
          <p:spPr>
            <a:xfrm>
              <a:off x="0" y="2359025"/>
              <a:ext cx="7985126" cy="2652713"/>
            </a:xfrm>
            <a:custGeom>
              <a:avLst/>
              <a:gdLst/>
              <a:ahLst/>
              <a:cxnLst>
                <a:cxn ang="0">
                  <a:pos x="wd2" y="hd2"/>
                </a:cxn>
                <a:cxn ang="5400000">
                  <a:pos x="wd2" y="hd2"/>
                </a:cxn>
                <a:cxn ang="10800000">
                  <a:pos x="wd2" y="hd2"/>
                </a:cxn>
                <a:cxn ang="16200000">
                  <a:pos x="wd2" y="hd2"/>
                </a:cxn>
              </a:cxnLst>
              <a:rect l="0" t="0" r="r" b="b"/>
              <a:pathLst>
                <a:path w="21600" h="21600" extrusionOk="0">
                  <a:moveTo>
                    <a:pt x="0" y="930"/>
                  </a:moveTo>
                  <a:lnTo>
                    <a:pt x="21600" y="21600"/>
                  </a:lnTo>
                  <a:lnTo>
                    <a:pt x="21600" y="21522"/>
                  </a:lnTo>
                  <a:lnTo>
                    <a:pt x="0" y="0"/>
                  </a:lnTo>
                  <a:lnTo>
                    <a:pt x="0" y="930"/>
                  </a:lnTo>
                  <a:close/>
                </a:path>
              </a:pathLst>
            </a:custGeom>
            <a:gradFill flip="none" rotWithShape="1">
              <a:gsLst>
                <a:gs pos="0">
                  <a:srgbClr val="000053"/>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253" name="Freeform 15"/>
            <p:cNvSpPr/>
            <p:nvPr/>
          </p:nvSpPr>
          <p:spPr>
            <a:xfrm>
              <a:off x="7985125" y="4840288"/>
              <a:ext cx="1155701" cy="50482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21192"/>
                  </a:lnTo>
                  <a:lnTo>
                    <a:pt x="0" y="0"/>
                  </a:lnTo>
                  <a:lnTo>
                    <a:pt x="0" y="3668"/>
                  </a:lnTo>
                  <a:lnTo>
                    <a:pt x="21600" y="21600"/>
                  </a:lnTo>
                  <a:close/>
                </a:path>
              </a:pathLst>
            </a:custGeom>
            <a:gradFill flip="none" rotWithShape="1">
              <a:gsLst>
                <a:gs pos="0">
                  <a:srgbClr val="000080"/>
                </a:gs>
                <a:gs pos="100000">
                  <a:srgbClr val="000099"/>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254" name="Freeform 16"/>
            <p:cNvSpPr/>
            <p:nvPr/>
          </p:nvSpPr>
          <p:spPr>
            <a:xfrm>
              <a:off x="0" y="1454150"/>
              <a:ext cx="7985126" cy="3471863"/>
            </a:xfrm>
            <a:custGeom>
              <a:avLst/>
              <a:gdLst/>
              <a:ahLst/>
              <a:cxnLst>
                <a:cxn ang="0">
                  <a:pos x="wd2" y="hd2"/>
                </a:cxn>
                <a:cxn ang="5400000">
                  <a:pos x="wd2" y="hd2"/>
                </a:cxn>
                <a:cxn ang="10800000">
                  <a:pos x="wd2" y="hd2"/>
                </a:cxn>
                <a:cxn ang="16200000">
                  <a:pos x="wd2" y="hd2"/>
                </a:cxn>
              </a:cxnLst>
              <a:rect l="0" t="0" r="r" b="b"/>
              <a:pathLst>
                <a:path w="21600" h="21600" extrusionOk="0">
                  <a:moveTo>
                    <a:pt x="0" y="3909"/>
                  </a:moveTo>
                  <a:lnTo>
                    <a:pt x="21600" y="21600"/>
                  </a:lnTo>
                  <a:lnTo>
                    <a:pt x="21600" y="21067"/>
                  </a:lnTo>
                  <a:lnTo>
                    <a:pt x="0" y="0"/>
                  </a:lnTo>
                  <a:lnTo>
                    <a:pt x="0" y="3909"/>
                  </a:lnTo>
                  <a:close/>
                </a:path>
              </a:pathLst>
            </a:custGeom>
            <a:gradFill flip="none" rotWithShape="1">
              <a:gsLst>
                <a:gs pos="0">
                  <a:srgbClr val="000055"/>
                </a:gs>
                <a:gs pos="100000">
                  <a:srgbClr val="000080"/>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255" name="Freeform 17"/>
            <p:cNvSpPr/>
            <p:nvPr/>
          </p:nvSpPr>
          <p:spPr>
            <a:xfrm>
              <a:off x="3641725" y="-1"/>
              <a:ext cx="5014913" cy="4325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477" y="21600"/>
                  </a:lnTo>
                  <a:lnTo>
                    <a:pt x="21600" y="21418"/>
                  </a:lnTo>
                  <a:lnTo>
                    <a:pt x="697" y="0"/>
                  </a:lnTo>
                  <a:lnTo>
                    <a:pt x="0" y="0"/>
                  </a:lnTo>
                  <a:close/>
                </a:path>
              </a:pathLst>
            </a:custGeom>
            <a:gradFill flip="none" rotWithShape="1">
              <a:gsLst>
                <a:gs pos="0">
                  <a:srgbClr val="00006B"/>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256" name="Freeform 18"/>
            <p:cNvSpPr/>
            <p:nvPr/>
          </p:nvSpPr>
          <p:spPr>
            <a:xfrm>
              <a:off x="8628062" y="4289425"/>
              <a:ext cx="512764" cy="474664"/>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8999"/>
                  </a:lnTo>
                  <a:lnTo>
                    <a:pt x="1204" y="0"/>
                  </a:lnTo>
                  <a:lnTo>
                    <a:pt x="0" y="1662"/>
                  </a:lnTo>
                  <a:lnTo>
                    <a:pt x="21600" y="21600"/>
                  </a:lnTo>
                  <a:close/>
                </a:path>
              </a:pathLst>
            </a:custGeom>
            <a:gradFill flip="none" rotWithShape="1">
              <a:gsLst>
                <a:gs pos="0">
                  <a:srgbClr val="000099"/>
                </a:gs>
                <a:gs pos="100000">
                  <a:srgbClr val="0F0F9F"/>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257" name="Freeform 19"/>
            <p:cNvSpPr/>
            <p:nvPr/>
          </p:nvSpPr>
          <p:spPr>
            <a:xfrm>
              <a:off x="8694737" y="4108450"/>
              <a:ext cx="446089" cy="531814"/>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1155"/>
                  </a:lnTo>
                  <a:lnTo>
                    <a:pt x="7379" y="0"/>
                  </a:lnTo>
                  <a:lnTo>
                    <a:pt x="0" y="5803"/>
                  </a:lnTo>
                  <a:lnTo>
                    <a:pt x="21600" y="21600"/>
                  </a:lnTo>
                  <a:close/>
                </a:path>
              </a:pathLst>
            </a:custGeom>
            <a:solidFill>
              <a:srgbClr val="000099"/>
            </a:soli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258" name="Freeform 20"/>
            <p:cNvSpPr/>
            <p:nvPr/>
          </p:nvSpPr>
          <p:spPr>
            <a:xfrm>
              <a:off x="3895724" y="0"/>
              <a:ext cx="4951414" cy="42513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0936" y="21600"/>
                  </a:lnTo>
                  <a:lnTo>
                    <a:pt x="21600" y="20875"/>
                  </a:lnTo>
                  <a:lnTo>
                    <a:pt x="2650" y="0"/>
                  </a:lnTo>
                  <a:lnTo>
                    <a:pt x="0" y="0"/>
                  </a:lnTo>
                  <a:close/>
                </a:path>
              </a:pathLst>
            </a:custGeom>
            <a:gradFill flip="none" rotWithShape="1">
              <a:gsLst>
                <a:gs pos="0">
                  <a:srgbClr val="000047"/>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grpSp>
          <p:nvGrpSpPr>
            <p:cNvPr id="4261" name="Freeform 21"/>
            <p:cNvGrpSpPr/>
            <p:nvPr/>
          </p:nvGrpSpPr>
          <p:grpSpPr>
            <a:xfrm>
              <a:off x="8931275" y="4022725"/>
              <a:ext cx="209551" cy="209551"/>
              <a:chOff x="0" y="0"/>
              <a:chExt cx="209550" cy="209550"/>
            </a:xfrm>
          </p:grpSpPr>
          <p:sp>
            <p:nvSpPr>
              <p:cNvPr id="4259" name="Line"/>
              <p:cNvSpPr/>
              <p:nvPr/>
            </p:nvSpPr>
            <p:spPr>
              <a:xfrm flipH="1" flipV="1">
                <a:off x="0" y="0"/>
                <a:ext cx="209551" cy="20955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4260" name="Line"/>
              <p:cNvSpPr/>
              <p:nvPr/>
            </p:nvSpPr>
            <p:spPr>
              <a:xfrm>
                <a:off x="-1" y="0"/>
                <a:ext cx="209552" cy="20955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4262" name="Freeform 22"/>
            <p:cNvSpPr/>
            <p:nvPr/>
          </p:nvSpPr>
          <p:spPr>
            <a:xfrm>
              <a:off x="4940300" y="0"/>
              <a:ext cx="3990976" cy="4022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566" y="0"/>
                  </a:lnTo>
                  <a:lnTo>
                    <a:pt x="0" y="0"/>
                  </a:lnTo>
                  <a:close/>
                </a:path>
              </a:pathLst>
            </a:custGeom>
            <a:gradFill flip="none" rotWithShape="1">
              <a:gsLst>
                <a:gs pos="0">
                  <a:srgbClr val="00004F"/>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263" name="Freeform 23"/>
            <p:cNvSpPr/>
            <p:nvPr/>
          </p:nvSpPr>
          <p:spPr>
            <a:xfrm>
              <a:off x="5537199" y="0"/>
              <a:ext cx="3489326" cy="393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482" y="21600"/>
                  </a:lnTo>
                  <a:lnTo>
                    <a:pt x="21600" y="21548"/>
                  </a:lnTo>
                  <a:lnTo>
                    <a:pt x="3112" y="0"/>
                  </a:lnTo>
                  <a:lnTo>
                    <a:pt x="0" y="0"/>
                  </a:lnTo>
                  <a:close/>
                </a:path>
              </a:pathLst>
            </a:custGeom>
            <a:gradFill flip="none" rotWithShape="1">
              <a:gsLst>
                <a:gs pos="0">
                  <a:srgbClr val="000065"/>
                </a:gs>
                <a:gs pos="100000">
                  <a:srgbClr val="000080"/>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264" name="Freeform 24"/>
            <p:cNvSpPr/>
            <p:nvPr/>
          </p:nvSpPr>
          <p:spPr>
            <a:xfrm>
              <a:off x="9007475" y="3927475"/>
              <a:ext cx="133351" cy="1524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20250"/>
                  </a:lnTo>
                  <a:lnTo>
                    <a:pt x="3086" y="0"/>
                  </a:lnTo>
                  <a:lnTo>
                    <a:pt x="0" y="1350"/>
                  </a:lnTo>
                  <a:lnTo>
                    <a:pt x="21600" y="21600"/>
                  </a:lnTo>
                  <a:close/>
                </a:path>
              </a:pathLst>
            </a:custGeom>
            <a:gradFill flip="none" rotWithShape="1">
              <a:gsLst>
                <a:gs pos="0">
                  <a:srgbClr val="000099"/>
                </a:gs>
                <a:gs pos="100000">
                  <a:srgbClr val="1717A2"/>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265" name="Freeform 25"/>
            <p:cNvSpPr/>
            <p:nvPr/>
          </p:nvSpPr>
          <p:spPr>
            <a:xfrm>
              <a:off x="8894762" y="1349375"/>
              <a:ext cx="246064" cy="8191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8540"/>
                  </a:lnTo>
                  <a:lnTo>
                    <a:pt x="10730" y="0"/>
                  </a:lnTo>
                  <a:lnTo>
                    <a:pt x="0" y="8037"/>
                  </a:lnTo>
                  <a:lnTo>
                    <a:pt x="21600" y="21600"/>
                  </a:lnTo>
                  <a:close/>
                </a:path>
              </a:pathLst>
            </a:custGeom>
            <a:solidFill>
              <a:srgbClr val="000080"/>
            </a:soli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266" name="Freeform 26"/>
            <p:cNvSpPr/>
            <p:nvPr/>
          </p:nvSpPr>
          <p:spPr>
            <a:xfrm>
              <a:off x="8107362" y="-1"/>
              <a:ext cx="909639" cy="165417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8702" y="21600"/>
                  </a:lnTo>
                  <a:lnTo>
                    <a:pt x="21600" y="17624"/>
                  </a:lnTo>
                  <a:lnTo>
                    <a:pt x="9445" y="0"/>
                  </a:lnTo>
                  <a:lnTo>
                    <a:pt x="0" y="0"/>
                  </a:lnTo>
                  <a:close/>
                </a:path>
              </a:pathLst>
            </a:custGeom>
            <a:gradFill flip="none" rotWithShape="1">
              <a:gsLst>
                <a:gs pos="0">
                  <a:srgbClr val="000055"/>
                </a:gs>
                <a:gs pos="100000">
                  <a:srgbClr val="000080"/>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267" name="Freeform 27"/>
            <p:cNvSpPr/>
            <p:nvPr/>
          </p:nvSpPr>
          <p:spPr>
            <a:xfrm>
              <a:off x="8589962" y="-1"/>
              <a:ext cx="541339" cy="1263652"/>
            </a:xfrm>
            <a:custGeom>
              <a:avLst/>
              <a:gdLst/>
              <a:ahLst/>
              <a:cxnLst>
                <a:cxn ang="0">
                  <a:pos x="wd2" y="hd2"/>
                </a:cxn>
                <a:cxn ang="5400000">
                  <a:pos x="wd2" y="hd2"/>
                </a:cxn>
                <a:cxn ang="10800000">
                  <a:pos x="wd2" y="hd2"/>
                </a:cxn>
                <a:cxn ang="16200000">
                  <a:pos x="wd2" y="hd2"/>
                </a:cxn>
              </a:cxnLst>
              <a:rect l="0" t="0" r="r" b="b"/>
              <a:pathLst>
                <a:path w="21600" h="21600" extrusionOk="0">
                  <a:moveTo>
                    <a:pt x="9121" y="0"/>
                  </a:moveTo>
                  <a:lnTo>
                    <a:pt x="0" y="0"/>
                  </a:lnTo>
                  <a:lnTo>
                    <a:pt x="18179" y="21600"/>
                  </a:lnTo>
                  <a:lnTo>
                    <a:pt x="21600" y="17697"/>
                  </a:lnTo>
                  <a:lnTo>
                    <a:pt x="9121" y="0"/>
                  </a:lnTo>
                  <a:close/>
                </a:path>
              </a:pathLst>
            </a:custGeom>
            <a:gradFill flip="none" rotWithShape="1">
              <a:gsLst>
                <a:gs pos="0">
                  <a:srgbClr val="000059"/>
                </a:gs>
                <a:gs pos="100000">
                  <a:srgbClr val="000080"/>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268" name="Freeform 28"/>
            <p:cNvSpPr/>
            <p:nvPr/>
          </p:nvSpPr>
          <p:spPr>
            <a:xfrm>
              <a:off x="9045575" y="1036637"/>
              <a:ext cx="95251" cy="493714"/>
            </a:xfrm>
            <a:custGeom>
              <a:avLst/>
              <a:gdLst/>
              <a:ahLst/>
              <a:cxnLst>
                <a:cxn ang="0">
                  <a:pos x="wd2" y="hd2"/>
                </a:cxn>
                <a:cxn ang="5400000">
                  <a:pos x="wd2" y="hd2"/>
                </a:cxn>
                <a:cxn ang="10800000">
                  <a:pos x="wd2" y="hd2"/>
                </a:cxn>
                <a:cxn ang="16200000">
                  <a:pos x="wd2" y="hd2"/>
                </a:cxn>
              </a:cxnLst>
              <a:rect l="0" t="0" r="r" b="b"/>
              <a:pathLst>
                <a:path w="21600" h="21600" extrusionOk="0">
                  <a:moveTo>
                    <a:pt x="0" y="9969"/>
                  </a:moveTo>
                  <a:lnTo>
                    <a:pt x="21600" y="21600"/>
                  </a:lnTo>
                  <a:lnTo>
                    <a:pt x="21600" y="415"/>
                  </a:lnTo>
                  <a:lnTo>
                    <a:pt x="19440" y="0"/>
                  </a:lnTo>
                  <a:lnTo>
                    <a:pt x="0" y="9969"/>
                  </a:lnTo>
                  <a:close/>
                </a:path>
              </a:pathLst>
            </a:custGeom>
            <a:solidFill>
              <a:srgbClr val="000080"/>
            </a:soli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269" name="Freeform 29"/>
            <p:cNvSpPr/>
            <p:nvPr/>
          </p:nvSpPr>
          <p:spPr>
            <a:xfrm>
              <a:off x="3175" y="2541587"/>
              <a:ext cx="9131301" cy="2959102"/>
            </a:xfrm>
            <a:custGeom>
              <a:avLst/>
              <a:gdLst/>
              <a:ahLst/>
              <a:cxnLst>
                <a:cxn ang="0">
                  <a:pos x="wd2" y="hd2"/>
                </a:cxn>
                <a:cxn ang="5400000">
                  <a:pos x="wd2" y="hd2"/>
                </a:cxn>
                <a:cxn ang="10800000">
                  <a:pos x="wd2" y="hd2"/>
                </a:cxn>
                <a:cxn ang="16200000">
                  <a:pos x="wd2" y="hd2"/>
                </a:cxn>
              </a:cxnLst>
              <a:rect l="0" t="0" r="r" b="b"/>
              <a:pathLst>
                <a:path w="21600" h="21600" extrusionOk="0">
                  <a:moveTo>
                    <a:pt x="0" y="4299"/>
                  </a:moveTo>
                  <a:lnTo>
                    <a:pt x="21600" y="21600"/>
                  </a:lnTo>
                  <a:lnTo>
                    <a:pt x="21600" y="21252"/>
                  </a:lnTo>
                  <a:lnTo>
                    <a:pt x="0" y="0"/>
                  </a:lnTo>
                  <a:lnTo>
                    <a:pt x="0" y="4299"/>
                  </a:lnTo>
                  <a:close/>
                </a:path>
              </a:pathLst>
            </a:custGeom>
            <a:gradFill flip="none" rotWithShape="1">
              <a:gsLst>
                <a:gs pos="0">
                  <a:srgbClr val="000061"/>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270" name="Freeform 30"/>
            <p:cNvSpPr/>
            <p:nvPr/>
          </p:nvSpPr>
          <p:spPr>
            <a:xfrm>
              <a:off x="9132887" y="552767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0" y="21600"/>
                  </a:lnTo>
                  <a:lnTo>
                    <a:pt x="21600" y="21600"/>
                  </a:lnTo>
                  <a:close/>
                </a:path>
              </a:pathLst>
            </a:custGeom>
            <a:solidFill>
              <a:srgbClr val="18FF00"/>
            </a:soli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271" name="Freeform 31"/>
            <p:cNvSpPr/>
            <p:nvPr/>
          </p:nvSpPr>
          <p:spPr>
            <a:xfrm>
              <a:off x="3175" y="3416300"/>
              <a:ext cx="9131301" cy="2122489"/>
            </a:xfrm>
            <a:custGeom>
              <a:avLst/>
              <a:gdLst/>
              <a:ahLst/>
              <a:cxnLst>
                <a:cxn ang="0">
                  <a:pos x="wd2" y="hd2"/>
                </a:cxn>
                <a:cxn ang="5400000">
                  <a:pos x="wd2" y="hd2"/>
                </a:cxn>
                <a:cxn ang="10800000">
                  <a:pos x="wd2" y="hd2"/>
                </a:cxn>
                <a:cxn ang="16200000">
                  <a:pos x="wd2" y="hd2"/>
                </a:cxn>
              </a:cxnLst>
              <a:rect l="0" t="0" r="r" b="b"/>
              <a:pathLst>
                <a:path w="21600" h="21600" extrusionOk="0">
                  <a:moveTo>
                    <a:pt x="0" y="5913"/>
                  </a:moveTo>
                  <a:lnTo>
                    <a:pt x="21600" y="21600"/>
                  </a:lnTo>
                  <a:lnTo>
                    <a:pt x="21600" y="21503"/>
                  </a:lnTo>
                  <a:lnTo>
                    <a:pt x="0" y="0"/>
                  </a:lnTo>
                  <a:lnTo>
                    <a:pt x="0" y="5913"/>
                  </a:lnTo>
                  <a:close/>
                </a:path>
              </a:pathLst>
            </a:custGeom>
            <a:gradFill flip="none" rotWithShape="1">
              <a:gsLst>
                <a:gs pos="0">
                  <a:srgbClr val="00005D"/>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272" name="Freeform 32"/>
            <p:cNvSpPr/>
            <p:nvPr/>
          </p:nvSpPr>
          <p:spPr>
            <a:xfrm>
              <a:off x="3175" y="5043488"/>
              <a:ext cx="9131301" cy="657226"/>
            </a:xfrm>
            <a:custGeom>
              <a:avLst/>
              <a:gdLst/>
              <a:ahLst/>
              <a:cxnLst>
                <a:cxn ang="0">
                  <a:pos x="wd2" y="hd2"/>
                </a:cxn>
                <a:cxn ang="5400000">
                  <a:pos x="wd2" y="hd2"/>
                </a:cxn>
                <a:cxn ang="10800000">
                  <a:pos x="wd2" y="hd2"/>
                </a:cxn>
                <a:cxn ang="16200000">
                  <a:pos x="wd2" y="hd2"/>
                </a:cxn>
              </a:cxnLst>
              <a:rect l="0" t="0" r="r" b="b"/>
              <a:pathLst>
                <a:path w="21600" h="21600" extrusionOk="0">
                  <a:moveTo>
                    <a:pt x="0" y="2504"/>
                  </a:moveTo>
                  <a:lnTo>
                    <a:pt x="21600" y="21600"/>
                  </a:lnTo>
                  <a:lnTo>
                    <a:pt x="21600" y="20974"/>
                  </a:lnTo>
                  <a:lnTo>
                    <a:pt x="0" y="0"/>
                  </a:lnTo>
                  <a:lnTo>
                    <a:pt x="0" y="2504"/>
                  </a:lnTo>
                  <a:close/>
                </a:path>
              </a:pathLst>
            </a:custGeom>
            <a:gradFill flip="none" rotWithShape="1">
              <a:gsLst>
                <a:gs pos="0">
                  <a:srgbClr val="000082"/>
                </a:gs>
                <a:gs pos="100000">
                  <a:srgbClr val="000099"/>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273" name="Freeform 33"/>
            <p:cNvSpPr/>
            <p:nvPr/>
          </p:nvSpPr>
          <p:spPr>
            <a:xfrm>
              <a:off x="2058987" y="-1"/>
              <a:ext cx="7075489" cy="50434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437"/>
                  </a:lnTo>
                  <a:lnTo>
                    <a:pt x="607" y="0"/>
                  </a:lnTo>
                  <a:lnTo>
                    <a:pt x="0" y="0"/>
                  </a:lnTo>
                  <a:close/>
                </a:path>
              </a:pathLst>
            </a:custGeom>
            <a:gradFill flip="none" rotWithShape="1">
              <a:gsLst>
                <a:gs pos="0">
                  <a:srgbClr val="00004A"/>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274" name="Freeform 34"/>
            <p:cNvSpPr/>
            <p:nvPr/>
          </p:nvSpPr>
          <p:spPr>
            <a:xfrm>
              <a:off x="5272087" y="-1"/>
              <a:ext cx="3862389" cy="414972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550"/>
                  </a:lnTo>
                  <a:lnTo>
                    <a:pt x="587" y="0"/>
                  </a:lnTo>
                  <a:lnTo>
                    <a:pt x="0" y="0"/>
                  </a:lnTo>
                  <a:close/>
                </a:path>
              </a:pathLst>
            </a:custGeom>
            <a:gradFill flip="none" rotWithShape="1">
              <a:gsLst>
                <a:gs pos="0">
                  <a:srgbClr val="000082"/>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275" name="Freeform 35"/>
            <p:cNvSpPr/>
            <p:nvPr/>
          </p:nvSpPr>
          <p:spPr>
            <a:xfrm>
              <a:off x="6270625" y="-1"/>
              <a:ext cx="2863851" cy="3911602"/>
            </a:xfrm>
            <a:custGeom>
              <a:avLst/>
              <a:gdLst/>
              <a:ahLst/>
              <a:cxnLst>
                <a:cxn ang="0">
                  <a:pos x="wd2" y="hd2"/>
                </a:cxn>
                <a:cxn ang="5400000">
                  <a:pos x="wd2" y="hd2"/>
                </a:cxn>
                <a:cxn ang="10800000">
                  <a:pos x="wd2" y="hd2"/>
                </a:cxn>
                <a:cxn ang="16200000">
                  <a:pos x="wd2" y="hd2"/>
                </a:cxn>
              </a:cxnLst>
              <a:rect l="0" t="0" r="r" b="b"/>
              <a:pathLst>
                <a:path w="21600" h="21600" extrusionOk="0">
                  <a:moveTo>
                    <a:pt x="5820" y="0"/>
                  </a:moveTo>
                  <a:lnTo>
                    <a:pt x="0" y="0"/>
                  </a:lnTo>
                  <a:lnTo>
                    <a:pt x="21600" y="21600"/>
                  </a:lnTo>
                  <a:lnTo>
                    <a:pt x="21600" y="19706"/>
                  </a:lnTo>
                  <a:lnTo>
                    <a:pt x="21528" y="19706"/>
                  </a:lnTo>
                  <a:lnTo>
                    <a:pt x="5820" y="0"/>
                  </a:lnTo>
                  <a:close/>
                </a:path>
              </a:pathLst>
            </a:custGeom>
            <a:gradFill flip="none" rotWithShape="1">
              <a:gsLst>
                <a:gs pos="0">
                  <a:srgbClr val="000065"/>
                </a:gs>
                <a:gs pos="100000">
                  <a:srgbClr val="000080"/>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276" name="Freeform 36"/>
            <p:cNvSpPr/>
            <p:nvPr/>
          </p:nvSpPr>
          <p:spPr>
            <a:xfrm>
              <a:off x="7173912" y="0"/>
              <a:ext cx="1960564" cy="32924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225"/>
                  </a:lnTo>
                  <a:lnTo>
                    <a:pt x="736" y="0"/>
                  </a:lnTo>
                  <a:lnTo>
                    <a:pt x="0" y="0"/>
                  </a:lnTo>
                  <a:close/>
                </a:path>
              </a:pathLst>
            </a:custGeom>
            <a:gradFill flip="none" rotWithShape="1">
              <a:gsLst>
                <a:gs pos="0">
                  <a:srgbClr val="000058"/>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277" name="Freeform 37"/>
            <p:cNvSpPr/>
            <p:nvPr/>
          </p:nvSpPr>
          <p:spPr>
            <a:xfrm>
              <a:off x="7451725" y="0"/>
              <a:ext cx="1682751" cy="30734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533"/>
                  </a:lnTo>
                  <a:lnTo>
                    <a:pt x="1102" y="0"/>
                  </a:lnTo>
                  <a:lnTo>
                    <a:pt x="0" y="0"/>
                  </a:lnTo>
                  <a:close/>
                </a:path>
              </a:pathLst>
            </a:custGeom>
            <a:gradFill flip="none" rotWithShape="1">
              <a:gsLst>
                <a:gs pos="0">
                  <a:srgbClr val="00006F"/>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278" name="Freeform 38"/>
            <p:cNvSpPr/>
            <p:nvPr/>
          </p:nvSpPr>
          <p:spPr>
            <a:xfrm>
              <a:off x="7907337" y="0"/>
              <a:ext cx="1227139" cy="2360613"/>
            </a:xfrm>
            <a:custGeom>
              <a:avLst/>
              <a:gdLst/>
              <a:ahLst/>
              <a:cxnLst>
                <a:cxn ang="0">
                  <a:pos x="wd2" y="hd2"/>
                </a:cxn>
                <a:cxn ang="5400000">
                  <a:pos x="wd2" y="hd2"/>
                </a:cxn>
                <a:cxn ang="10800000">
                  <a:pos x="wd2" y="hd2"/>
                </a:cxn>
                <a:cxn ang="16200000">
                  <a:pos x="wd2" y="hd2"/>
                </a:cxn>
              </a:cxnLst>
              <a:rect l="0" t="0" r="r" b="b"/>
              <a:pathLst>
                <a:path w="21600" h="21600" extrusionOk="0">
                  <a:moveTo>
                    <a:pt x="21600" y="20816"/>
                  </a:moveTo>
                  <a:lnTo>
                    <a:pt x="1177" y="0"/>
                  </a:lnTo>
                  <a:lnTo>
                    <a:pt x="0" y="0"/>
                  </a:lnTo>
                  <a:lnTo>
                    <a:pt x="21600" y="21600"/>
                  </a:lnTo>
                  <a:lnTo>
                    <a:pt x="21600" y="20816"/>
                  </a:lnTo>
                  <a:close/>
                </a:path>
              </a:pathLst>
            </a:custGeom>
            <a:gradFill flip="none" rotWithShape="1">
              <a:gsLst>
                <a:gs pos="0">
                  <a:srgbClr val="000079"/>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grpSp>
          <p:nvGrpSpPr>
            <p:cNvPr id="4281" name="Group 39"/>
            <p:cNvGrpSpPr/>
            <p:nvPr/>
          </p:nvGrpSpPr>
          <p:grpSpPr>
            <a:xfrm>
              <a:off x="-1" y="2590800"/>
              <a:ext cx="9140826" cy="2949576"/>
              <a:chOff x="0" y="0"/>
              <a:chExt cx="9140824" cy="2949575"/>
            </a:xfrm>
          </p:grpSpPr>
          <p:sp>
            <p:nvSpPr>
              <p:cNvPr id="4279" name="Freeform 40"/>
              <p:cNvSpPr/>
              <p:nvPr/>
            </p:nvSpPr>
            <p:spPr>
              <a:xfrm>
                <a:off x="-1" y="0"/>
                <a:ext cx="5826126" cy="20843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6021"/>
                    </a:lnTo>
                    <a:lnTo>
                      <a:pt x="21458" y="21600"/>
                    </a:lnTo>
                    <a:lnTo>
                      <a:pt x="21529" y="20317"/>
                    </a:lnTo>
                    <a:lnTo>
                      <a:pt x="21600" y="19132"/>
                    </a:lnTo>
                    <a:lnTo>
                      <a:pt x="0" y="0"/>
                    </a:lnTo>
                    <a:close/>
                  </a:path>
                </a:pathLst>
              </a:custGeom>
              <a:gradFill flip="none" rotWithShape="1">
                <a:gsLst>
                  <a:gs pos="0">
                    <a:srgbClr val="00006F"/>
                  </a:gs>
                  <a:gs pos="100000">
                    <a:srgbClr val="000099"/>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280" name="Freeform 41"/>
              <p:cNvSpPr/>
              <p:nvPr/>
            </p:nvSpPr>
            <p:spPr>
              <a:xfrm>
                <a:off x="5788024" y="1846262"/>
                <a:ext cx="3352801" cy="1103314"/>
              </a:xfrm>
              <a:custGeom>
                <a:avLst/>
                <a:gdLst/>
                <a:ahLst/>
                <a:cxnLst>
                  <a:cxn ang="0">
                    <a:pos x="wd2" y="hd2"/>
                  </a:cxn>
                  <a:cxn ang="5400000">
                    <a:pos x="wd2" y="hd2"/>
                  </a:cxn>
                  <a:cxn ang="10800000">
                    <a:pos x="wd2" y="hd2"/>
                  </a:cxn>
                  <a:cxn ang="16200000">
                    <a:pos x="wd2" y="hd2"/>
                  </a:cxn>
                </a:cxnLst>
                <a:rect l="0" t="0" r="r" b="b"/>
                <a:pathLst>
                  <a:path w="21600" h="21600" extrusionOk="0">
                    <a:moveTo>
                      <a:pt x="21600" y="20668"/>
                    </a:moveTo>
                    <a:lnTo>
                      <a:pt x="246" y="0"/>
                    </a:lnTo>
                    <a:lnTo>
                      <a:pt x="123" y="2238"/>
                    </a:lnTo>
                    <a:lnTo>
                      <a:pt x="0" y="4662"/>
                    </a:lnTo>
                    <a:lnTo>
                      <a:pt x="21600" y="21600"/>
                    </a:lnTo>
                    <a:lnTo>
                      <a:pt x="21600" y="20668"/>
                    </a:lnTo>
                    <a:close/>
                  </a:path>
                </a:pathLst>
              </a:custGeom>
              <a:gradFill flip="none" rotWithShape="1">
                <a:gsLst>
                  <a:gs pos="0">
                    <a:srgbClr val="000099"/>
                  </a:gs>
                  <a:gs pos="100000">
                    <a:srgbClr val="1717A2"/>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grpSp>
      </p:grpSp>
      <p:sp>
        <p:nvSpPr>
          <p:cNvPr id="4283" name="Title Text"/>
          <p:cNvSpPr txBox="1">
            <a:spLocks noGrp="1"/>
          </p:cNvSpPr>
          <p:nvPr>
            <p:ph type="title"/>
          </p:nvPr>
        </p:nvSpPr>
        <p:spPr>
          <a:xfrm>
            <a:off x="457200" y="277813"/>
            <a:ext cx="8229600" cy="1143001"/>
          </a:xfrm>
          <a:prstGeom prst="rect">
            <a:avLst/>
          </a:prstGeom>
        </p:spPr>
        <p:txBody>
          <a:bodyPr/>
          <a:lstStyle>
            <a:lvl1pPr>
              <a:defRPr>
                <a:solidFill>
                  <a:schemeClr val="accent3">
                    <a:lumOff val="44000"/>
                  </a:schemeClr>
                </a:solidFill>
                <a:effectLst>
                  <a:outerShdw blurRad="38100" dist="38100" dir="2700000" rotWithShape="0">
                    <a:srgbClr val="000000"/>
                  </a:outerShdw>
                </a:effectLst>
              </a:defRPr>
            </a:lvl1pPr>
          </a:lstStyle>
          <a:p>
            <a:r>
              <a:t>Title Text</a:t>
            </a:r>
          </a:p>
        </p:txBody>
      </p:sp>
      <p:sp>
        <p:nvSpPr>
          <p:cNvPr id="4284" name="Body Level One…"/>
          <p:cNvSpPr txBox="1">
            <a:spLocks noGrp="1"/>
          </p:cNvSpPr>
          <p:nvPr>
            <p:ph type="body" sz="half" idx="1"/>
          </p:nvPr>
        </p:nvSpPr>
        <p:spPr>
          <a:xfrm>
            <a:off x="457200" y="1600200"/>
            <a:ext cx="4038600" cy="4530725"/>
          </a:xfrm>
          <a:prstGeom prst="rect">
            <a:avLst/>
          </a:prstGeom>
        </p:spPr>
        <p:txBody>
          <a:bodyPr>
            <a:normAutofit/>
          </a:bodyPr>
          <a:lstStyle>
            <a:lvl1pPr>
              <a:spcBef>
                <a:spcPts val="600"/>
              </a:spcBef>
              <a:buSzPct val="90000"/>
              <a:buBlip>
                <a:blip r:embed="rId2"/>
              </a:buBlip>
              <a:defRPr sz="2800">
                <a:solidFill>
                  <a:schemeClr val="accent3">
                    <a:lumOff val="44000"/>
                  </a:schemeClr>
                </a:solidFill>
                <a:effectLst>
                  <a:outerShdw blurRad="38100" dist="38100" dir="2700000" rotWithShape="0">
                    <a:srgbClr val="000000"/>
                  </a:outerShdw>
                </a:effectLst>
              </a:defRPr>
            </a:lvl1pPr>
            <a:lvl2pPr marL="790575" indent="-333375">
              <a:spcBef>
                <a:spcPts val="600"/>
              </a:spcBef>
              <a:defRPr sz="2800">
                <a:solidFill>
                  <a:schemeClr val="accent3">
                    <a:lumOff val="44000"/>
                  </a:schemeClr>
                </a:solidFill>
                <a:effectLst>
                  <a:outerShdw blurRad="38100" dist="38100" dir="2700000" rotWithShape="0">
                    <a:srgbClr val="000000"/>
                  </a:outerShdw>
                </a:effectLst>
              </a:defRPr>
            </a:lvl2pPr>
            <a:lvl3pPr marL="1234439" indent="-320039">
              <a:spcBef>
                <a:spcPts val="600"/>
              </a:spcBef>
              <a:buSzPct val="90000"/>
              <a:buBlip>
                <a:blip r:embed="rId3"/>
              </a:buBlip>
              <a:defRPr sz="2800">
                <a:solidFill>
                  <a:schemeClr val="accent3">
                    <a:lumOff val="44000"/>
                  </a:schemeClr>
                </a:solidFill>
                <a:effectLst>
                  <a:outerShdw blurRad="38100" dist="38100" dir="2700000" rotWithShape="0">
                    <a:srgbClr val="000000"/>
                  </a:outerShdw>
                </a:effectLst>
              </a:defRPr>
            </a:lvl3pPr>
            <a:lvl4pPr marL="1727200" indent="-355600">
              <a:spcBef>
                <a:spcPts val="600"/>
              </a:spcBef>
              <a:defRPr sz="2800">
                <a:solidFill>
                  <a:schemeClr val="accent3">
                    <a:lumOff val="44000"/>
                  </a:schemeClr>
                </a:solidFill>
                <a:effectLst>
                  <a:outerShdw blurRad="38100" dist="38100" dir="2700000" rotWithShape="0">
                    <a:srgbClr val="000000"/>
                  </a:outerShdw>
                </a:effectLst>
              </a:defRPr>
            </a:lvl4pPr>
            <a:lvl5pPr marL="2184400" indent="-355600">
              <a:spcBef>
                <a:spcPts val="600"/>
              </a:spcBef>
              <a:buSzPct val="90000"/>
              <a:buBlip>
                <a:blip r:embed="rId4"/>
              </a:buBlip>
              <a:defRPr sz="2800">
                <a:solidFill>
                  <a:schemeClr val="accent3">
                    <a:lumOff val="44000"/>
                  </a:schemeClr>
                </a:solidFill>
                <a:effectLst>
                  <a:outerShdw blurRad="38100" dist="38100" dir="2700000" rotWithShape="0">
                    <a:srgbClr val="000000"/>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4285" name="Slide Number"/>
          <p:cNvSpPr txBox="1">
            <a:spLocks noGrp="1"/>
          </p:cNvSpPr>
          <p:nvPr>
            <p:ph type="sldNum" sz="quarter" idx="2"/>
          </p:nvPr>
        </p:nvSpPr>
        <p:spPr>
          <a:xfrm>
            <a:off x="8413144" y="6436583"/>
            <a:ext cx="273657" cy="264255"/>
          </a:xfrm>
          <a:prstGeom prst="rect">
            <a:avLst/>
          </a:prstGeom>
        </p:spPr>
        <p:txBody>
          <a:bodyPr anchor="b"/>
          <a:lstStyle>
            <a:lvl1pPr>
              <a:defRPr sz="1200">
                <a:solidFill>
                  <a:schemeClr val="accent3">
                    <a:lumOff val="44000"/>
                  </a:schemeClr>
                </a:solidFill>
                <a:effectLst>
                  <a:outerShdw blurRad="38100" dist="38100" dir="2700000" rotWithShape="0">
                    <a:srgbClr val="000000"/>
                  </a:outerShdw>
                </a:effectLst>
              </a:defRPr>
            </a:lvl1pPr>
          </a:lstStyle>
          <a:p>
            <a:fld id="{86CB4B4D-7CA3-9044-876B-883B54F8677D}" type="slidenum">
              <a:t>‹#›</a:t>
            </a:fld>
            <a:endParaRPr/>
          </a:p>
        </p:txBody>
      </p:sp>
    </p:spTree>
    <p:extLst>
      <p:ext uri="{BB962C8B-B14F-4D97-AF65-F5344CB8AC3E}">
        <p14:creationId xmlns:p14="http://schemas.microsoft.com/office/powerpoint/2010/main" val="4265954976"/>
      </p:ext>
    </p:extLst>
  </p:cSld>
  <p:clrMapOvr>
    <a:masterClrMapping/>
  </p:clrMapOvr>
  <p:transition spd="med"/>
</p:sldLayout>
</file>

<file path=ppt/slideLayouts/slideLayout1151.xml><?xml version="1.0" encoding="utf-8"?>
<p:sldLayout xmlns:a="http://schemas.openxmlformats.org/drawingml/2006/main" xmlns:r="http://schemas.openxmlformats.org/officeDocument/2006/relationships" xmlns:p="http://schemas.openxmlformats.org/presentationml/2006/main" type="tx">
  <p:cSld name="31_Comparison">
    <p:bg>
      <p:bgPr>
        <a:gradFill flip="none" rotWithShape="1">
          <a:gsLst>
            <a:gs pos="0">
              <a:srgbClr val="000058"/>
            </a:gs>
            <a:gs pos="100000">
              <a:srgbClr val="000099"/>
            </a:gs>
          </a:gsLst>
          <a:lin ang="2700000" scaled="0"/>
        </a:gradFill>
        <a:effectLst/>
      </p:bgPr>
    </p:bg>
    <p:spTree>
      <p:nvGrpSpPr>
        <p:cNvPr id="1" name=""/>
        <p:cNvGrpSpPr/>
        <p:nvPr/>
      </p:nvGrpSpPr>
      <p:grpSpPr>
        <a:xfrm>
          <a:off x="0" y="0"/>
          <a:ext cx="0" cy="0"/>
          <a:chOff x="0" y="0"/>
          <a:chExt cx="0" cy="0"/>
        </a:xfrm>
      </p:grpSpPr>
      <p:grpSp>
        <p:nvGrpSpPr>
          <p:cNvPr id="4333" name="Group 2"/>
          <p:cNvGrpSpPr/>
          <p:nvPr/>
        </p:nvGrpSpPr>
        <p:grpSpPr>
          <a:xfrm>
            <a:off x="-1" y="-1"/>
            <a:ext cx="9145589" cy="6856415"/>
            <a:chOff x="0" y="0"/>
            <a:chExt cx="9145587" cy="6856413"/>
          </a:xfrm>
        </p:grpSpPr>
        <p:sp>
          <p:nvSpPr>
            <p:cNvPr id="4292" name="Freeform 3"/>
            <p:cNvSpPr/>
            <p:nvPr/>
          </p:nvSpPr>
          <p:spPr>
            <a:xfrm>
              <a:off x="0" y="19049"/>
              <a:ext cx="9140826" cy="5195889"/>
            </a:xfrm>
            <a:custGeom>
              <a:avLst/>
              <a:gdLst/>
              <a:ahLst/>
              <a:cxnLst>
                <a:cxn ang="0">
                  <a:pos x="wd2" y="hd2"/>
                </a:cxn>
                <a:cxn ang="5400000">
                  <a:pos x="wd2" y="hd2"/>
                </a:cxn>
                <a:cxn ang="10800000">
                  <a:pos x="wd2" y="hd2"/>
                </a:cxn>
                <a:cxn ang="16200000">
                  <a:pos x="wd2" y="hd2"/>
                </a:cxn>
              </a:cxnLst>
              <a:rect l="0" t="0" r="r" b="b"/>
              <a:pathLst>
                <a:path w="21600" h="21600" extrusionOk="0">
                  <a:moveTo>
                    <a:pt x="12015" y="11985"/>
                  </a:moveTo>
                  <a:lnTo>
                    <a:pt x="0" y="0"/>
                  </a:lnTo>
                  <a:lnTo>
                    <a:pt x="0" y="3445"/>
                  </a:lnTo>
                  <a:lnTo>
                    <a:pt x="11428" y="13054"/>
                  </a:lnTo>
                  <a:lnTo>
                    <a:pt x="21600" y="21600"/>
                  </a:lnTo>
                  <a:lnTo>
                    <a:pt x="21600" y="21560"/>
                  </a:lnTo>
                  <a:lnTo>
                    <a:pt x="12015" y="11985"/>
                  </a:lnTo>
                  <a:close/>
                </a:path>
              </a:pathLst>
            </a:custGeom>
            <a:gradFill flip="none" rotWithShape="1">
              <a:gsLst>
                <a:gs pos="0">
                  <a:srgbClr val="000051"/>
                </a:gs>
                <a:gs pos="100000">
                  <a:srgbClr val="000080"/>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293" name="Freeform 4"/>
            <p:cNvSpPr/>
            <p:nvPr/>
          </p:nvSpPr>
          <p:spPr>
            <a:xfrm>
              <a:off x="236538" y="-1"/>
              <a:ext cx="8904287" cy="5148264"/>
            </a:xfrm>
            <a:custGeom>
              <a:avLst/>
              <a:gdLst/>
              <a:ahLst/>
              <a:cxnLst>
                <a:cxn ang="0">
                  <a:pos x="wd2" y="hd2"/>
                </a:cxn>
                <a:cxn ang="5400000">
                  <a:pos x="wd2" y="hd2"/>
                </a:cxn>
                <a:cxn ang="10800000">
                  <a:pos x="wd2" y="hd2"/>
                </a:cxn>
                <a:cxn ang="16200000">
                  <a:pos x="wd2" y="hd2"/>
                </a:cxn>
              </a:cxnLst>
              <a:rect l="0" t="0" r="r" b="b"/>
              <a:pathLst>
                <a:path w="21600" h="21600" extrusionOk="0">
                  <a:moveTo>
                    <a:pt x="12220" y="11416"/>
                  </a:moveTo>
                  <a:lnTo>
                    <a:pt x="1665" y="0"/>
                  </a:lnTo>
                  <a:lnTo>
                    <a:pt x="0" y="0"/>
                  </a:lnTo>
                  <a:lnTo>
                    <a:pt x="11922" y="11896"/>
                  </a:lnTo>
                  <a:lnTo>
                    <a:pt x="21600" y="21600"/>
                  </a:lnTo>
                  <a:lnTo>
                    <a:pt x="21600" y="21560"/>
                  </a:lnTo>
                  <a:lnTo>
                    <a:pt x="12220" y="11416"/>
                  </a:lnTo>
                  <a:close/>
                </a:path>
              </a:pathLst>
            </a:custGeom>
            <a:gradFill flip="none" rotWithShape="1">
              <a:gsLst>
                <a:gs pos="0">
                  <a:srgbClr val="00005D"/>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294" name="Freeform 5"/>
            <p:cNvSpPr/>
            <p:nvPr/>
          </p:nvSpPr>
          <p:spPr>
            <a:xfrm>
              <a:off x="-1" y="5449888"/>
              <a:ext cx="6410326" cy="303213"/>
            </a:xfrm>
            <a:custGeom>
              <a:avLst/>
              <a:gdLst/>
              <a:ahLst/>
              <a:cxnLst>
                <a:cxn ang="0">
                  <a:pos x="wd2" y="hd2"/>
                </a:cxn>
                <a:cxn ang="5400000">
                  <a:pos x="wd2" y="hd2"/>
                </a:cxn>
                <a:cxn ang="10800000">
                  <a:pos x="wd2" y="hd2"/>
                </a:cxn>
                <a:cxn ang="16200000">
                  <a:pos x="wd2" y="hd2"/>
                </a:cxn>
              </a:cxnLst>
              <a:rect l="0" t="0" r="r" b="b"/>
              <a:pathLst>
                <a:path w="21600" h="21600" extrusionOk="0">
                  <a:moveTo>
                    <a:pt x="0" y="17550"/>
                  </a:moveTo>
                  <a:lnTo>
                    <a:pt x="21600" y="21600"/>
                  </a:lnTo>
                  <a:lnTo>
                    <a:pt x="21600" y="16200"/>
                  </a:lnTo>
                  <a:lnTo>
                    <a:pt x="0" y="0"/>
                  </a:lnTo>
                  <a:lnTo>
                    <a:pt x="0" y="17550"/>
                  </a:lnTo>
                  <a:close/>
                </a:path>
              </a:pathLst>
            </a:custGeom>
            <a:gradFill flip="none" rotWithShape="1">
              <a:gsLst>
                <a:gs pos="0">
                  <a:srgbClr val="000061"/>
                </a:gs>
                <a:gs pos="100000">
                  <a:srgbClr val="000080"/>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295" name="Freeform 6"/>
            <p:cNvSpPr/>
            <p:nvPr/>
          </p:nvSpPr>
          <p:spPr>
            <a:xfrm>
              <a:off x="6410325" y="5678488"/>
              <a:ext cx="2730501" cy="103188"/>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9636"/>
                  </a:lnTo>
                  <a:lnTo>
                    <a:pt x="0" y="0"/>
                  </a:lnTo>
                  <a:lnTo>
                    <a:pt x="0" y="15709"/>
                  </a:lnTo>
                  <a:lnTo>
                    <a:pt x="21600" y="21600"/>
                  </a:lnTo>
                  <a:close/>
                </a:path>
              </a:pathLst>
            </a:custGeom>
            <a:gradFill flip="none" rotWithShape="1">
              <a:gsLst>
                <a:gs pos="0">
                  <a:srgbClr val="000080"/>
                </a:gs>
                <a:gs pos="100000">
                  <a:srgbClr val="000099"/>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296" name="Freeform 7"/>
            <p:cNvSpPr/>
            <p:nvPr/>
          </p:nvSpPr>
          <p:spPr>
            <a:xfrm>
              <a:off x="-1" y="5915025"/>
              <a:ext cx="7594601" cy="522289"/>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5055"/>
                  </a:lnTo>
                  <a:lnTo>
                    <a:pt x="21600" y="0"/>
                  </a:lnTo>
                  <a:lnTo>
                    <a:pt x="0" y="7025"/>
                  </a:lnTo>
                  <a:lnTo>
                    <a:pt x="0" y="21600"/>
                  </a:lnTo>
                  <a:close/>
                </a:path>
              </a:pathLst>
            </a:custGeom>
            <a:gradFill flip="none" rotWithShape="1">
              <a:gsLst>
                <a:gs pos="0">
                  <a:srgbClr val="00007D"/>
                </a:gs>
                <a:gs pos="100000">
                  <a:srgbClr val="000099"/>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297" name="Freeform 8"/>
            <p:cNvSpPr/>
            <p:nvPr/>
          </p:nvSpPr>
          <p:spPr>
            <a:xfrm>
              <a:off x="7594600" y="5876925"/>
              <a:ext cx="1546226" cy="160339"/>
            </a:xfrm>
            <a:custGeom>
              <a:avLst/>
              <a:gdLst/>
              <a:ahLst/>
              <a:cxnLst>
                <a:cxn ang="0">
                  <a:pos x="wd2" y="hd2"/>
                </a:cxn>
                <a:cxn ang="5400000">
                  <a:pos x="wd2" y="hd2"/>
                </a:cxn>
                <a:cxn ang="10800000">
                  <a:pos x="wd2" y="hd2"/>
                </a:cxn>
                <a:cxn ang="16200000">
                  <a:pos x="wd2" y="hd2"/>
                </a:cxn>
              </a:cxnLst>
              <a:rect l="0" t="0" r="r" b="b"/>
              <a:pathLst>
                <a:path w="21600" h="21600" extrusionOk="0">
                  <a:moveTo>
                    <a:pt x="21600" y="10265"/>
                  </a:moveTo>
                  <a:lnTo>
                    <a:pt x="21600" y="0"/>
                  </a:lnTo>
                  <a:lnTo>
                    <a:pt x="0" y="5133"/>
                  </a:lnTo>
                  <a:lnTo>
                    <a:pt x="0" y="21600"/>
                  </a:lnTo>
                  <a:lnTo>
                    <a:pt x="21600" y="10265"/>
                  </a:lnTo>
                  <a:close/>
                </a:path>
              </a:pathLst>
            </a:custGeom>
            <a:solidFill>
              <a:srgbClr val="000099"/>
            </a:soli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298" name="Freeform 9"/>
            <p:cNvSpPr/>
            <p:nvPr/>
          </p:nvSpPr>
          <p:spPr>
            <a:xfrm>
              <a:off x="5745162" y="6056313"/>
              <a:ext cx="3395664" cy="31432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7018"/>
                  </a:lnTo>
                  <a:lnTo>
                    <a:pt x="0" y="21600"/>
                  </a:lnTo>
                  <a:lnTo>
                    <a:pt x="21600" y="0"/>
                  </a:lnTo>
                  <a:close/>
                </a:path>
              </a:pathLst>
            </a:custGeom>
            <a:solidFill>
              <a:srgbClr val="000099"/>
            </a:soli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299" name="Freeform 10"/>
            <p:cNvSpPr/>
            <p:nvPr/>
          </p:nvSpPr>
          <p:spPr>
            <a:xfrm>
              <a:off x="0" y="6303963"/>
              <a:ext cx="5745163" cy="5524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854" y="21600"/>
                  </a:lnTo>
                  <a:lnTo>
                    <a:pt x="21600" y="2607"/>
                  </a:lnTo>
                  <a:lnTo>
                    <a:pt x="21600" y="0"/>
                  </a:lnTo>
                  <a:lnTo>
                    <a:pt x="0" y="16386"/>
                  </a:lnTo>
                  <a:lnTo>
                    <a:pt x="0" y="21600"/>
                  </a:lnTo>
                  <a:close/>
                </a:path>
              </a:pathLst>
            </a:custGeom>
            <a:gradFill flip="none" rotWithShape="1">
              <a:gsLst>
                <a:gs pos="0">
                  <a:srgbClr val="00006F"/>
                </a:gs>
                <a:gs pos="100000">
                  <a:srgbClr val="000099"/>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300" name="Freeform 11"/>
            <p:cNvSpPr/>
            <p:nvPr/>
          </p:nvSpPr>
          <p:spPr>
            <a:xfrm>
              <a:off x="3328987" y="6418263"/>
              <a:ext cx="3990976" cy="438151"/>
            </a:xfrm>
            <a:custGeom>
              <a:avLst/>
              <a:gdLst/>
              <a:ahLst/>
              <a:cxnLst>
                <a:cxn ang="0">
                  <a:pos x="wd2" y="hd2"/>
                </a:cxn>
                <a:cxn ang="5400000">
                  <a:pos x="wd2" y="hd2"/>
                </a:cxn>
                <a:cxn ang="10800000">
                  <a:pos x="wd2" y="hd2"/>
                </a:cxn>
                <a:cxn ang="16200000">
                  <a:pos x="wd2" y="hd2"/>
                </a:cxn>
              </a:cxnLst>
              <a:rect l="0" t="0" r="r" b="b"/>
              <a:pathLst>
                <a:path w="21600" h="21600" extrusionOk="0">
                  <a:moveTo>
                    <a:pt x="18725" y="21600"/>
                  </a:moveTo>
                  <a:lnTo>
                    <a:pt x="21600" y="15965"/>
                  </a:lnTo>
                  <a:lnTo>
                    <a:pt x="19395" y="0"/>
                  </a:lnTo>
                  <a:lnTo>
                    <a:pt x="0" y="21600"/>
                  </a:lnTo>
                  <a:lnTo>
                    <a:pt x="18725" y="21600"/>
                  </a:lnTo>
                  <a:close/>
                </a:path>
              </a:pathLst>
            </a:custGeom>
            <a:solidFill>
              <a:srgbClr val="000099"/>
            </a:soli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301" name="Freeform 12"/>
            <p:cNvSpPr/>
            <p:nvPr/>
          </p:nvSpPr>
          <p:spPr>
            <a:xfrm>
              <a:off x="6911975" y="6142038"/>
              <a:ext cx="2228851" cy="600076"/>
            </a:xfrm>
            <a:custGeom>
              <a:avLst/>
              <a:gdLst/>
              <a:ahLst/>
              <a:cxnLst>
                <a:cxn ang="0">
                  <a:pos x="wd2" y="hd2"/>
                </a:cxn>
                <a:cxn ang="5400000">
                  <a:pos x="wd2" y="hd2"/>
                </a:cxn>
                <a:cxn ang="10800000">
                  <a:pos x="wd2" y="hd2"/>
                </a:cxn>
                <a:cxn ang="16200000">
                  <a:pos x="wd2" y="hd2"/>
                </a:cxn>
              </a:cxnLst>
              <a:rect l="0" t="0" r="r" b="b"/>
              <a:pathLst>
                <a:path w="21600" h="21600" extrusionOk="0">
                  <a:moveTo>
                    <a:pt x="21600" y="7200"/>
                  </a:moveTo>
                  <a:lnTo>
                    <a:pt x="21600" y="0"/>
                  </a:lnTo>
                  <a:lnTo>
                    <a:pt x="0" y="9943"/>
                  </a:lnTo>
                  <a:lnTo>
                    <a:pt x="3951" y="21600"/>
                  </a:lnTo>
                  <a:lnTo>
                    <a:pt x="21600" y="7200"/>
                  </a:lnTo>
                  <a:close/>
                </a:path>
              </a:pathLst>
            </a:custGeom>
            <a:gradFill flip="none" rotWithShape="1">
              <a:gsLst>
                <a:gs pos="0">
                  <a:srgbClr val="000099"/>
                </a:gs>
                <a:gs pos="100000">
                  <a:srgbClr val="08089C"/>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302" name="Freeform 13"/>
            <p:cNvSpPr/>
            <p:nvPr/>
          </p:nvSpPr>
          <p:spPr>
            <a:xfrm>
              <a:off x="7985125" y="5002213"/>
              <a:ext cx="1155701" cy="3810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0" y="540"/>
                  </a:lnTo>
                  <a:lnTo>
                    <a:pt x="21600" y="21600"/>
                  </a:lnTo>
                  <a:close/>
                </a:path>
              </a:pathLst>
            </a:custGeom>
            <a:solidFill>
              <a:srgbClr val="000099"/>
            </a:soli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303" name="Freeform 14"/>
            <p:cNvSpPr/>
            <p:nvPr/>
          </p:nvSpPr>
          <p:spPr>
            <a:xfrm>
              <a:off x="0" y="2359025"/>
              <a:ext cx="7985126" cy="2652713"/>
            </a:xfrm>
            <a:custGeom>
              <a:avLst/>
              <a:gdLst/>
              <a:ahLst/>
              <a:cxnLst>
                <a:cxn ang="0">
                  <a:pos x="wd2" y="hd2"/>
                </a:cxn>
                <a:cxn ang="5400000">
                  <a:pos x="wd2" y="hd2"/>
                </a:cxn>
                <a:cxn ang="10800000">
                  <a:pos x="wd2" y="hd2"/>
                </a:cxn>
                <a:cxn ang="16200000">
                  <a:pos x="wd2" y="hd2"/>
                </a:cxn>
              </a:cxnLst>
              <a:rect l="0" t="0" r="r" b="b"/>
              <a:pathLst>
                <a:path w="21600" h="21600" extrusionOk="0">
                  <a:moveTo>
                    <a:pt x="0" y="930"/>
                  </a:moveTo>
                  <a:lnTo>
                    <a:pt x="21600" y="21600"/>
                  </a:lnTo>
                  <a:lnTo>
                    <a:pt x="21600" y="21522"/>
                  </a:lnTo>
                  <a:lnTo>
                    <a:pt x="0" y="0"/>
                  </a:lnTo>
                  <a:lnTo>
                    <a:pt x="0" y="930"/>
                  </a:lnTo>
                  <a:close/>
                </a:path>
              </a:pathLst>
            </a:custGeom>
            <a:gradFill flip="none" rotWithShape="1">
              <a:gsLst>
                <a:gs pos="0">
                  <a:srgbClr val="000053"/>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304" name="Freeform 15"/>
            <p:cNvSpPr/>
            <p:nvPr/>
          </p:nvSpPr>
          <p:spPr>
            <a:xfrm>
              <a:off x="7985125" y="4840288"/>
              <a:ext cx="1155701" cy="50482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21192"/>
                  </a:lnTo>
                  <a:lnTo>
                    <a:pt x="0" y="0"/>
                  </a:lnTo>
                  <a:lnTo>
                    <a:pt x="0" y="3668"/>
                  </a:lnTo>
                  <a:lnTo>
                    <a:pt x="21600" y="21600"/>
                  </a:lnTo>
                  <a:close/>
                </a:path>
              </a:pathLst>
            </a:custGeom>
            <a:gradFill flip="none" rotWithShape="1">
              <a:gsLst>
                <a:gs pos="0">
                  <a:srgbClr val="000080"/>
                </a:gs>
                <a:gs pos="100000">
                  <a:srgbClr val="000099"/>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305" name="Freeform 16"/>
            <p:cNvSpPr/>
            <p:nvPr/>
          </p:nvSpPr>
          <p:spPr>
            <a:xfrm>
              <a:off x="0" y="1454150"/>
              <a:ext cx="7985126" cy="3471863"/>
            </a:xfrm>
            <a:custGeom>
              <a:avLst/>
              <a:gdLst/>
              <a:ahLst/>
              <a:cxnLst>
                <a:cxn ang="0">
                  <a:pos x="wd2" y="hd2"/>
                </a:cxn>
                <a:cxn ang="5400000">
                  <a:pos x="wd2" y="hd2"/>
                </a:cxn>
                <a:cxn ang="10800000">
                  <a:pos x="wd2" y="hd2"/>
                </a:cxn>
                <a:cxn ang="16200000">
                  <a:pos x="wd2" y="hd2"/>
                </a:cxn>
              </a:cxnLst>
              <a:rect l="0" t="0" r="r" b="b"/>
              <a:pathLst>
                <a:path w="21600" h="21600" extrusionOk="0">
                  <a:moveTo>
                    <a:pt x="0" y="3909"/>
                  </a:moveTo>
                  <a:lnTo>
                    <a:pt x="21600" y="21600"/>
                  </a:lnTo>
                  <a:lnTo>
                    <a:pt x="21600" y="21067"/>
                  </a:lnTo>
                  <a:lnTo>
                    <a:pt x="0" y="0"/>
                  </a:lnTo>
                  <a:lnTo>
                    <a:pt x="0" y="3909"/>
                  </a:lnTo>
                  <a:close/>
                </a:path>
              </a:pathLst>
            </a:custGeom>
            <a:gradFill flip="none" rotWithShape="1">
              <a:gsLst>
                <a:gs pos="0">
                  <a:srgbClr val="000055"/>
                </a:gs>
                <a:gs pos="100000">
                  <a:srgbClr val="000080"/>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306" name="Freeform 17"/>
            <p:cNvSpPr/>
            <p:nvPr/>
          </p:nvSpPr>
          <p:spPr>
            <a:xfrm>
              <a:off x="3641725" y="-1"/>
              <a:ext cx="5014913" cy="4325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477" y="21600"/>
                  </a:lnTo>
                  <a:lnTo>
                    <a:pt x="21600" y="21418"/>
                  </a:lnTo>
                  <a:lnTo>
                    <a:pt x="697" y="0"/>
                  </a:lnTo>
                  <a:lnTo>
                    <a:pt x="0" y="0"/>
                  </a:lnTo>
                  <a:close/>
                </a:path>
              </a:pathLst>
            </a:custGeom>
            <a:gradFill flip="none" rotWithShape="1">
              <a:gsLst>
                <a:gs pos="0">
                  <a:srgbClr val="00006B"/>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307" name="Freeform 18"/>
            <p:cNvSpPr/>
            <p:nvPr/>
          </p:nvSpPr>
          <p:spPr>
            <a:xfrm>
              <a:off x="8628062" y="4289425"/>
              <a:ext cx="512764" cy="474664"/>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8999"/>
                  </a:lnTo>
                  <a:lnTo>
                    <a:pt x="1204" y="0"/>
                  </a:lnTo>
                  <a:lnTo>
                    <a:pt x="0" y="1662"/>
                  </a:lnTo>
                  <a:lnTo>
                    <a:pt x="21600" y="21600"/>
                  </a:lnTo>
                  <a:close/>
                </a:path>
              </a:pathLst>
            </a:custGeom>
            <a:gradFill flip="none" rotWithShape="1">
              <a:gsLst>
                <a:gs pos="0">
                  <a:srgbClr val="000099"/>
                </a:gs>
                <a:gs pos="100000">
                  <a:srgbClr val="0F0F9F"/>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308" name="Freeform 19"/>
            <p:cNvSpPr/>
            <p:nvPr/>
          </p:nvSpPr>
          <p:spPr>
            <a:xfrm>
              <a:off x="8694737" y="4108450"/>
              <a:ext cx="446089" cy="531814"/>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1155"/>
                  </a:lnTo>
                  <a:lnTo>
                    <a:pt x="7379" y="0"/>
                  </a:lnTo>
                  <a:lnTo>
                    <a:pt x="0" y="5803"/>
                  </a:lnTo>
                  <a:lnTo>
                    <a:pt x="21600" y="21600"/>
                  </a:lnTo>
                  <a:close/>
                </a:path>
              </a:pathLst>
            </a:custGeom>
            <a:solidFill>
              <a:srgbClr val="000099"/>
            </a:soli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309" name="Freeform 20"/>
            <p:cNvSpPr/>
            <p:nvPr/>
          </p:nvSpPr>
          <p:spPr>
            <a:xfrm>
              <a:off x="3895724" y="0"/>
              <a:ext cx="4951414" cy="42513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0936" y="21600"/>
                  </a:lnTo>
                  <a:lnTo>
                    <a:pt x="21600" y="20875"/>
                  </a:lnTo>
                  <a:lnTo>
                    <a:pt x="2650" y="0"/>
                  </a:lnTo>
                  <a:lnTo>
                    <a:pt x="0" y="0"/>
                  </a:lnTo>
                  <a:close/>
                </a:path>
              </a:pathLst>
            </a:custGeom>
            <a:gradFill flip="none" rotWithShape="1">
              <a:gsLst>
                <a:gs pos="0">
                  <a:srgbClr val="000047"/>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grpSp>
          <p:nvGrpSpPr>
            <p:cNvPr id="4312" name="Freeform 21"/>
            <p:cNvGrpSpPr/>
            <p:nvPr/>
          </p:nvGrpSpPr>
          <p:grpSpPr>
            <a:xfrm>
              <a:off x="8931275" y="4022725"/>
              <a:ext cx="209551" cy="209551"/>
              <a:chOff x="0" y="0"/>
              <a:chExt cx="209550" cy="209550"/>
            </a:xfrm>
          </p:grpSpPr>
          <p:sp>
            <p:nvSpPr>
              <p:cNvPr id="4310" name="Line"/>
              <p:cNvSpPr/>
              <p:nvPr/>
            </p:nvSpPr>
            <p:spPr>
              <a:xfrm flipH="1" flipV="1">
                <a:off x="0" y="0"/>
                <a:ext cx="209551" cy="20955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4311" name="Line"/>
              <p:cNvSpPr/>
              <p:nvPr/>
            </p:nvSpPr>
            <p:spPr>
              <a:xfrm>
                <a:off x="-1" y="0"/>
                <a:ext cx="209552" cy="20955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4313" name="Freeform 22"/>
            <p:cNvSpPr/>
            <p:nvPr/>
          </p:nvSpPr>
          <p:spPr>
            <a:xfrm>
              <a:off x="4940300" y="0"/>
              <a:ext cx="3990976" cy="4022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566" y="0"/>
                  </a:lnTo>
                  <a:lnTo>
                    <a:pt x="0" y="0"/>
                  </a:lnTo>
                  <a:close/>
                </a:path>
              </a:pathLst>
            </a:custGeom>
            <a:gradFill flip="none" rotWithShape="1">
              <a:gsLst>
                <a:gs pos="0">
                  <a:srgbClr val="00004F"/>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314" name="Freeform 23"/>
            <p:cNvSpPr/>
            <p:nvPr/>
          </p:nvSpPr>
          <p:spPr>
            <a:xfrm>
              <a:off x="5537199" y="0"/>
              <a:ext cx="3489326" cy="393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482" y="21600"/>
                  </a:lnTo>
                  <a:lnTo>
                    <a:pt x="21600" y="21548"/>
                  </a:lnTo>
                  <a:lnTo>
                    <a:pt x="3112" y="0"/>
                  </a:lnTo>
                  <a:lnTo>
                    <a:pt x="0" y="0"/>
                  </a:lnTo>
                  <a:close/>
                </a:path>
              </a:pathLst>
            </a:custGeom>
            <a:gradFill flip="none" rotWithShape="1">
              <a:gsLst>
                <a:gs pos="0">
                  <a:srgbClr val="000065"/>
                </a:gs>
                <a:gs pos="100000">
                  <a:srgbClr val="000080"/>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315" name="Freeform 24"/>
            <p:cNvSpPr/>
            <p:nvPr/>
          </p:nvSpPr>
          <p:spPr>
            <a:xfrm>
              <a:off x="9007475" y="3927475"/>
              <a:ext cx="133351" cy="1524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20250"/>
                  </a:lnTo>
                  <a:lnTo>
                    <a:pt x="3086" y="0"/>
                  </a:lnTo>
                  <a:lnTo>
                    <a:pt x="0" y="1350"/>
                  </a:lnTo>
                  <a:lnTo>
                    <a:pt x="21600" y="21600"/>
                  </a:lnTo>
                  <a:close/>
                </a:path>
              </a:pathLst>
            </a:custGeom>
            <a:gradFill flip="none" rotWithShape="1">
              <a:gsLst>
                <a:gs pos="0">
                  <a:srgbClr val="000099"/>
                </a:gs>
                <a:gs pos="100000">
                  <a:srgbClr val="1717A2"/>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316" name="Freeform 25"/>
            <p:cNvSpPr/>
            <p:nvPr/>
          </p:nvSpPr>
          <p:spPr>
            <a:xfrm>
              <a:off x="8894762" y="1349375"/>
              <a:ext cx="246064" cy="8191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8540"/>
                  </a:lnTo>
                  <a:lnTo>
                    <a:pt x="10730" y="0"/>
                  </a:lnTo>
                  <a:lnTo>
                    <a:pt x="0" y="8037"/>
                  </a:lnTo>
                  <a:lnTo>
                    <a:pt x="21600" y="21600"/>
                  </a:lnTo>
                  <a:close/>
                </a:path>
              </a:pathLst>
            </a:custGeom>
            <a:solidFill>
              <a:srgbClr val="000080"/>
            </a:soli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317" name="Freeform 26"/>
            <p:cNvSpPr/>
            <p:nvPr/>
          </p:nvSpPr>
          <p:spPr>
            <a:xfrm>
              <a:off x="8107362" y="-1"/>
              <a:ext cx="909639" cy="165417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8702" y="21600"/>
                  </a:lnTo>
                  <a:lnTo>
                    <a:pt x="21600" y="17624"/>
                  </a:lnTo>
                  <a:lnTo>
                    <a:pt x="9445" y="0"/>
                  </a:lnTo>
                  <a:lnTo>
                    <a:pt x="0" y="0"/>
                  </a:lnTo>
                  <a:close/>
                </a:path>
              </a:pathLst>
            </a:custGeom>
            <a:gradFill flip="none" rotWithShape="1">
              <a:gsLst>
                <a:gs pos="0">
                  <a:srgbClr val="000055"/>
                </a:gs>
                <a:gs pos="100000">
                  <a:srgbClr val="000080"/>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318" name="Freeform 27"/>
            <p:cNvSpPr/>
            <p:nvPr/>
          </p:nvSpPr>
          <p:spPr>
            <a:xfrm>
              <a:off x="8589962" y="-1"/>
              <a:ext cx="541339" cy="1263652"/>
            </a:xfrm>
            <a:custGeom>
              <a:avLst/>
              <a:gdLst/>
              <a:ahLst/>
              <a:cxnLst>
                <a:cxn ang="0">
                  <a:pos x="wd2" y="hd2"/>
                </a:cxn>
                <a:cxn ang="5400000">
                  <a:pos x="wd2" y="hd2"/>
                </a:cxn>
                <a:cxn ang="10800000">
                  <a:pos x="wd2" y="hd2"/>
                </a:cxn>
                <a:cxn ang="16200000">
                  <a:pos x="wd2" y="hd2"/>
                </a:cxn>
              </a:cxnLst>
              <a:rect l="0" t="0" r="r" b="b"/>
              <a:pathLst>
                <a:path w="21600" h="21600" extrusionOk="0">
                  <a:moveTo>
                    <a:pt x="9121" y="0"/>
                  </a:moveTo>
                  <a:lnTo>
                    <a:pt x="0" y="0"/>
                  </a:lnTo>
                  <a:lnTo>
                    <a:pt x="18179" y="21600"/>
                  </a:lnTo>
                  <a:lnTo>
                    <a:pt x="21600" y="17697"/>
                  </a:lnTo>
                  <a:lnTo>
                    <a:pt x="9121" y="0"/>
                  </a:lnTo>
                  <a:close/>
                </a:path>
              </a:pathLst>
            </a:custGeom>
            <a:gradFill flip="none" rotWithShape="1">
              <a:gsLst>
                <a:gs pos="0">
                  <a:srgbClr val="000059"/>
                </a:gs>
                <a:gs pos="100000">
                  <a:srgbClr val="000080"/>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319" name="Freeform 28"/>
            <p:cNvSpPr/>
            <p:nvPr/>
          </p:nvSpPr>
          <p:spPr>
            <a:xfrm>
              <a:off x="9045575" y="1036637"/>
              <a:ext cx="95251" cy="493714"/>
            </a:xfrm>
            <a:custGeom>
              <a:avLst/>
              <a:gdLst/>
              <a:ahLst/>
              <a:cxnLst>
                <a:cxn ang="0">
                  <a:pos x="wd2" y="hd2"/>
                </a:cxn>
                <a:cxn ang="5400000">
                  <a:pos x="wd2" y="hd2"/>
                </a:cxn>
                <a:cxn ang="10800000">
                  <a:pos x="wd2" y="hd2"/>
                </a:cxn>
                <a:cxn ang="16200000">
                  <a:pos x="wd2" y="hd2"/>
                </a:cxn>
              </a:cxnLst>
              <a:rect l="0" t="0" r="r" b="b"/>
              <a:pathLst>
                <a:path w="21600" h="21600" extrusionOk="0">
                  <a:moveTo>
                    <a:pt x="0" y="9969"/>
                  </a:moveTo>
                  <a:lnTo>
                    <a:pt x="21600" y="21600"/>
                  </a:lnTo>
                  <a:lnTo>
                    <a:pt x="21600" y="415"/>
                  </a:lnTo>
                  <a:lnTo>
                    <a:pt x="19440" y="0"/>
                  </a:lnTo>
                  <a:lnTo>
                    <a:pt x="0" y="9969"/>
                  </a:lnTo>
                  <a:close/>
                </a:path>
              </a:pathLst>
            </a:custGeom>
            <a:solidFill>
              <a:srgbClr val="000080"/>
            </a:soli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320" name="Freeform 29"/>
            <p:cNvSpPr/>
            <p:nvPr/>
          </p:nvSpPr>
          <p:spPr>
            <a:xfrm>
              <a:off x="3175" y="2541587"/>
              <a:ext cx="9131301" cy="2959102"/>
            </a:xfrm>
            <a:custGeom>
              <a:avLst/>
              <a:gdLst/>
              <a:ahLst/>
              <a:cxnLst>
                <a:cxn ang="0">
                  <a:pos x="wd2" y="hd2"/>
                </a:cxn>
                <a:cxn ang="5400000">
                  <a:pos x="wd2" y="hd2"/>
                </a:cxn>
                <a:cxn ang="10800000">
                  <a:pos x="wd2" y="hd2"/>
                </a:cxn>
                <a:cxn ang="16200000">
                  <a:pos x="wd2" y="hd2"/>
                </a:cxn>
              </a:cxnLst>
              <a:rect l="0" t="0" r="r" b="b"/>
              <a:pathLst>
                <a:path w="21600" h="21600" extrusionOk="0">
                  <a:moveTo>
                    <a:pt x="0" y="4299"/>
                  </a:moveTo>
                  <a:lnTo>
                    <a:pt x="21600" y="21600"/>
                  </a:lnTo>
                  <a:lnTo>
                    <a:pt x="21600" y="21252"/>
                  </a:lnTo>
                  <a:lnTo>
                    <a:pt x="0" y="0"/>
                  </a:lnTo>
                  <a:lnTo>
                    <a:pt x="0" y="4299"/>
                  </a:lnTo>
                  <a:close/>
                </a:path>
              </a:pathLst>
            </a:custGeom>
            <a:gradFill flip="none" rotWithShape="1">
              <a:gsLst>
                <a:gs pos="0">
                  <a:srgbClr val="000061"/>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321" name="Freeform 30"/>
            <p:cNvSpPr/>
            <p:nvPr/>
          </p:nvSpPr>
          <p:spPr>
            <a:xfrm>
              <a:off x="9132887" y="552767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0" y="21600"/>
                  </a:lnTo>
                  <a:lnTo>
                    <a:pt x="21600" y="21600"/>
                  </a:lnTo>
                  <a:close/>
                </a:path>
              </a:pathLst>
            </a:custGeom>
            <a:solidFill>
              <a:srgbClr val="18FF00"/>
            </a:soli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322" name="Freeform 31"/>
            <p:cNvSpPr/>
            <p:nvPr/>
          </p:nvSpPr>
          <p:spPr>
            <a:xfrm>
              <a:off x="3175" y="3416300"/>
              <a:ext cx="9131301" cy="2122489"/>
            </a:xfrm>
            <a:custGeom>
              <a:avLst/>
              <a:gdLst/>
              <a:ahLst/>
              <a:cxnLst>
                <a:cxn ang="0">
                  <a:pos x="wd2" y="hd2"/>
                </a:cxn>
                <a:cxn ang="5400000">
                  <a:pos x="wd2" y="hd2"/>
                </a:cxn>
                <a:cxn ang="10800000">
                  <a:pos x="wd2" y="hd2"/>
                </a:cxn>
                <a:cxn ang="16200000">
                  <a:pos x="wd2" y="hd2"/>
                </a:cxn>
              </a:cxnLst>
              <a:rect l="0" t="0" r="r" b="b"/>
              <a:pathLst>
                <a:path w="21600" h="21600" extrusionOk="0">
                  <a:moveTo>
                    <a:pt x="0" y="5913"/>
                  </a:moveTo>
                  <a:lnTo>
                    <a:pt x="21600" y="21600"/>
                  </a:lnTo>
                  <a:lnTo>
                    <a:pt x="21600" y="21503"/>
                  </a:lnTo>
                  <a:lnTo>
                    <a:pt x="0" y="0"/>
                  </a:lnTo>
                  <a:lnTo>
                    <a:pt x="0" y="5913"/>
                  </a:lnTo>
                  <a:close/>
                </a:path>
              </a:pathLst>
            </a:custGeom>
            <a:gradFill flip="none" rotWithShape="1">
              <a:gsLst>
                <a:gs pos="0">
                  <a:srgbClr val="00005D"/>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323" name="Freeform 32"/>
            <p:cNvSpPr/>
            <p:nvPr/>
          </p:nvSpPr>
          <p:spPr>
            <a:xfrm>
              <a:off x="3175" y="5043488"/>
              <a:ext cx="9131301" cy="657226"/>
            </a:xfrm>
            <a:custGeom>
              <a:avLst/>
              <a:gdLst/>
              <a:ahLst/>
              <a:cxnLst>
                <a:cxn ang="0">
                  <a:pos x="wd2" y="hd2"/>
                </a:cxn>
                <a:cxn ang="5400000">
                  <a:pos x="wd2" y="hd2"/>
                </a:cxn>
                <a:cxn ang="10800000">
                  <a:pos x="wd2" y="hd2"/>
                </a:cxn>
                <a:cxn ang="16200000">
                  <a:pos x="wd2" y="hd2"/>
                </a:cxn>
              </a:cxnLst>
              <a:rect l="0" t="0" r="r" b="b"/>
              <a:pathLst>
                <a:path w="21600" h="21600" extrusionOk="0">
                  <a:moveTo>
                    <a:pt x="0" y="2504"/>
                  </a:moveTo>
                  <a:lnTo>
                    <a:pt x="21600" y="21600"/>
                  </a:lnTo>
                  <a:lnTo>
                    <a:pt x="21600" y="20974"/>
                  </a:lnTo>
                  <a:lnTo>
                    <a:pt x="0" y="0"/>
                  </a:lnTo>
                  <a:lnTo>
                    <a:pt x="0" y="2504"/>
                  </a:lnTo>
                  <a:close/>
                </a:path>
              </a:pathLst>
            </a:custGeom>
            <a:gradFill flip="none" rotWithShape="1">
              <a:gsLst>
                <a:gs pos="0">
                  <a:srgbClr val="000082"/>
                </a:gs>
                <a:gs pos="100000">
                  <a:srgbClr val="000099"/>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324" name="Freeform 33"/>
            <p:cNvSpPr/>
            <p:nvPr/>
          </p:nvSpPr>
          <p:spPr>
            <a:xfrm>
              <a:off x="2058987" y="-1"/>
              <a:ext cx="7075489" cy="50434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437"/>
                  </a:lnTo>
                  <a:lnTo>
                    <a:pt x="607" y="0"/>
                  </a:lnTo>
                  <a:lnTo>
                    <a:pt x="0" y="0"/>
                  </a:lnTo>
                  <a:close/>
                </a:path>
              </a:pathLst>
            </a:custGeom>
            <a:gradFill flip="none" rotWithShape="1">
              <a:gsLst>
                <a:gs pos="0">
                  <a:srgbClr val="00004A"/>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325" name="Freeform 34"/>
            <p:cNvSpPr/>
            <p:nvPr/>
          </p:nvSpPr>
          <p:spPr>
            <a:xfrm>
              <a:off x="5272087" y="-1"/>
              <a:ext cx="3862389" cy="414972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550"/>
                  </a:lnTo>
                  <a:lnTo>
                    <a:pt x="587" y="0"/>
                  </a:lnTo>
                  <a:lnTo>
                    <a:pt x="0" y="0"/>
                  </a:lnTo>
                  <a:close/>
                </a:path>
              </a:pathLst>
            </a:custGeom>
            <a:gradFill flip="none" rotWithShape="1">
              <a:gsLst>
                <a:gs pos="0">
                  <a:srgbClr val="000082"/>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326" name="Freeform 35"/>
            <p:cNvSpPr/>
            <p:nvPr/>
          </p:nvSpPr>
          <p:spPr>
            <a:xfrm>
              <a:off x="6270625" y="-1"/>
              <a:ext cx="2863851" cy="3911602"/>
            </a:xfrm>
            <a:custGeom>
              <a:avLst/>
              <a:gdLst/>
              <a:ahLst/>
              <a:cxnLst>
                <a:cxn ang="0">
                  <a:pos x="wd2" y="hd2"/>
                </a:cxn>
                <a:cxn ang="5400000">
                  <a:pos x="wd2" y="hd2"/>
                </a:cxn>
                <a:cxn ang="10800000">
                  <a:pos x="wd2" y="hd2"/>
                </a:cxn>
                <a:cxn ang="16200000">
                  <a:pos x="wd2" y="hd2"/>
                </a:cxn>
              </a:cxnLst>
              <a:rect l="0" t="0" r="r" b="b"/>
              <a:pathLst>
                <a:path w="21600" h="21600" extrusionOk="0">
                  <a:moveTo>
                    <a:pt x="5820" y="0"/>
                  </a:moveTo>
                  <a:lnTo>
                    <a:pt x="0" y="0"/>
                  </a:lnTo>
                  <a:lnTo>
                    <a:pt x="21600" y="21600"/>
                  </a:lnTo>
                  <a:lnTo>
                    <a:pt x="21600" y="19706"/>
                  </a:lnTo>
                  <a:lnTo>
                    <a:pt x="21528" y="19706"/>
                  </a:lnTo>
                  <a:lnTo>
                    <a:pt x="5820" y="0"/>
                  </a:lnTo>
                  <a:close/>
                </a:path>
              </a:pathLst>
            </a:custGeom>
            <a:gradFill flip="none" rotWithShape="1">
              <a:gsLst>
                <a:gs pos="0">
                  <a:srgbClr val="000065"/>
                </a:gs>
                <a:gs pos="100000">
                  <a:srgbClr val="000080"/>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327" name="Freeform 36"/>
            <p:cNvSpPr/>
            <p:nvPr/>
          </p:nvSpPr>
          <p:spPr>
            <a:xfrm>
              <a:off x="7173912" y="0"/>
              <a:ext cx="1960564" cy="32924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225"/>
                  </a:lnTo>
                  <a:lnTo>
                    <a:pt x="736" y="0"/>
                  </a:lnTo>
                  <a:lnTo>
                    <a:pt x="0" y="0"/>
                  </a:lnTo>
                  <a:close/>
                </a:path>
              </a:pathLst>
            </a:custGeom>
            <a:gradFill flip="none" rotWithShape="1">
              <a:gsLst>
                <a:gs pos="0">
                  <a:srgbClr val="000058"/>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328" name="Freeform 37"/>
            <p:cNvSpPr/>
            <p:nvPr/>
          </p:nvSpPr>
          <p:spPr>
            <a:xfrm>
              <a:off x="7451725" y="0"/>
              <a:ext cx="1682751" cy="30734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533"/>
                  </a:lnTo>
                  <a:lnTo>
                    <a:pt x="1102" y="0"/>
                  </a:lnTo>
                  <a:lnTo>
                    <a:pt x="0" y="0"/>
                  </a:lnTo>
                  <a:close/>
                </a:path>
              </a:pathLst>
            </a:custGeom>
            <a:gradFill flip="none" rotWithShape="1">
              <a:gsLst>
                <a:gs pos="0">
                  <a:srgbClr val="00006F"/>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329" name="Freeform 38"/>
            <p:cNvSpPr/>
            <p:nvPr/>
          </p:nvSpPr>
          <p:spPr>
            <a:xfrm>
              <a:off x="7907337" y="0"/>
              <a:ext cx="1227139" cy="2360613"/>
            </a:xfrm>
            <a:custGeom>
              <a:avLst/>
              <a:gdLst/>
              <a:ahLst/>
              <a:cxnLst>
                <a:cxn ang="0">
                  <a:pos x="wd2" y="hd2"/>
                </a:cxn>
                <a:cxn ang="5400000">
                  <a:pos x="wd2" y="hd2"/>
                </a:cxn>
                <a:cxn ang="10800000">
                  <a:pos x="wd2" y="hd2"/>
                </a:cxn>
                <a:cxn ang="16200000">
                  <a:pos x="wd2" y="hd2"/>
                </a:cxn>
              </a:cxnLst>
              <a:rect l="0" t="0" r="r" b="b"/>
              <a:pathLst>
                <a:path w="21600" h="21600" extrusionOk="0">
                  <a:moveTo>
                    <a:pt x="21600" y="20816"/>
                  </a:moveTo>
                  <a:lnTo>
                    <a:pt x="1177" y="0"/>
                  </a:lnTo>
                  <a:lnTo>
                    <a:pt x="0" y="0"/>
                  </a:lnTo>
                  <a:lnTo>
                    <a:pt x="21600" y="21600"/>
                  </a:lnTo>
                  <a:lnTo>
                    <a:pt x="21600" y="20816"/>
                  </a:lnTo>
                  <a:close/>
                </a:path>
              </a:pathLst>
            </a:custGeom>
            <a:gradFill flip="none" rotWithShape="1">
              <a:gsLst>
                <a:gs pos="0">
                  <a:srgbClr val="000079"/>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grpSp>
          <p:nvGrpSpPr>
            <p:cNvPr id="4332" name="Group 39"/>
            <p:cNvGrpSpPr/>
            <p:nvPr/>
          </p:nvGrpSpPr>
          <p:grpSpPr>
            <a:xfrm>
              <a:off x="-1" y="2590800"/>
              <a:ext cx="9140826" cy="2949576"/>
              <a:chOff x="0" y="0"/>
              <a:chExt cx="9140824" cy="2949575"/>
            </a:xfrm>
          </p:grpSpPr>
          <p:sp>
            <p:nvSpPr>
              <p:cNvPr id="4330" name="Freeform 40"/>
              <p:cNvSpPr/>
              <p:nvPr/>
            </p:nvSpPr>
            <p:spPr>
              <a:xfrm>
                <a:off x="-1" y="0"/>
                <a:ext cx="5826126" cy="20843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6021"/>
                    </a:lnTo>
                    <a:lnTo>
                      <a:pt x="21458" y="21600"/>
                    </a:lnTo>
                    <a:lnTo>
                      <a:pt x="21529" y="20317"/>
                    </a:lnTo>
                    <a:lnTo>
                      <a:pt x="21600" y="19132"/>
                    </a:lnTo>
                    <a:lnTo>
                      <a:pt x="0" y="0"/>
                    </a:lnTo>
                    <a:close/>
                  </a:path>
                </a:pathLst>
              </a:custGeom>
              <a:gradFill flip="none" rotWithShape="1">
                <a:gsLst>
                  <a:gs pos="0">
                    <a:srgbClr val="00006F"/>
                  </a:gs>
                  <a:gs pos="100000">
                    <a:srgbClr val="000099"/>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331" name="Freeform 41"/>
              <p:cNvSpPr/>
              <p:nvPr/>
            </p:nvSpPr>
            <p:spPr>
              <a:xfrm>
                <a:off x="5788024" y="1846262"/>
                <a:ext cx="3352801" cy="1103314"/>
              </a:xfrm>
              <a:custGeom>
                <a:avLst/>
                <a:gdLst/>
                <a:ahLst/>
                <a:cxnLst>
                  <a:cxn ang="0">
                    <a:pos x="wd2" y="hd2"/>
                  </a:cxn>
                  <a:cxn ang="5400000">
                    <a:pos x="wd2" y="hd2"/>
                  </a:cxn>
                  <a:cxn ang="10800000">
                    <a:pos x="wd2" y="hd2"/>
                  </a:cxn>
                  <a:cxn ang="16200000">
                    <a:pos x="wd2" y="hd2"/>
                  </a:cxn>
                </a:cxnLst>
                <a:rect l="0" t="0" r="r" b="b"/>
                <a:pathLst>
                  <a:path w="21600" h="21600" extrusionOk="0">
                    <a:moveTo>
                      <a:pt x="21600" y="20668"/>
                    </a:moveTo>
                    <a:lnTo>
                      <a:pt x="246" y="0"/>
                    </a:lnTo>
                    <a:lnTo>
                      <a:pt x="123" y="2238"/>
                    </a:lnTo>
                    <a:lnTo>
                      <a:pt x="0" y="4662"/>
                    </a:lnTo>
                    <a:lnTo>
                      <a:pt x="21600" y="21600"/>
                    </a:lnTo>
                    <a:lnTo>
                      <a:pt x="21600" y="20668"/>
                    </a:lnTo>
                    <a:close/>
                  </a:path>
                </a:pathLst>
              </a:custGeom>
              <a:gradFill flip="none" rotWithShape="1">
                <a:gsLst>
                  <a:gs pos="0">
                    <a:srgbClr val="000099"/>
                  </a:gs>
                  <a:gs pos="100000">
                    <a:srgbClr val="1717A2"/>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grpSp>
      </p:grpSp>
      <p:sp>
        <p:nvSpPr>
          <p:cNvPr id="4334" name="Title Text"/>
          <p:cNvSpPr txBox="1">
            <a:spLocks noGrp="1"/>
          </p:cNvSpPr>
          <p:nvPr>
            <p:ph type="title"/>
          </p:nvPr>
        </p:nvSpPr>
        <p:spPr>
          <a:xfrm>
            <a:off x="457200" y="274638"/>
            <a:ext cx="8229600" cy="1143001"/>
          </a:xfrm>
          <a:prstGeom prst="rect">
            <a:avLst/>
          </a:prstGeom>
        </p:spPr>
        <p:txBody>
          <a:bodyPr/>
          <a:lstStyle>
            <a:lvl1pPr>
              <a:defRPr>
                <a:solidFill>
                  <a:schemeClr val="accent3">
                    <a:lumOff val="44000"/>
                  </a:schemeClr>
                </a:solidFill>
                <a:effectLst>
                  <a:outerShdw blurRad="38100" dist="38100" dir="2700000" rotWithShape="0">
                    <a:srgbClr val="000000"/>
                  </a:outerShdw>
                </a:effectLst>
              </a:defRPr>
            </a:lvl1pPr>
          </a:lstStyle>
          <a:p>
            <a:r>
              <a:t>Title Text</a:t>
            </a:r>
          </a:p>
        </p:txBody>
      </p:sp>
      <p:sp>
        <p:nvSpPr>
          <p:cNvPr id="4335"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chemeClr val="accent3">
                    <a:lumOff val="44000"/>
                  </a:schemeClr>
                </a:solidFill>
                <a:effectLst>
                  <a:outerShdw blurRad="38100" dist="38100" dir="2700000" rotWithShape="0">
                    <a:srgbClr val="000000"/>
                  </a:outerShdw>
                </a:effectLst>
              </a:defRPr>
            </a:lvl1pPr>
            <a:lvl2pPr marL="0" indent="457200">
              <a:spcBef>
                <a:spcPts val="500"/>
              </a:spcBef>
              <a:buSzTx/>
              <a:buNone/>
              <a:defRPr sz="2400" b="1">
                <a:solidFill>
                  <a:schemeClr val="accent3">
                    <a:lumOff val="44000"/>
                  </a:schemeClr>
                </a:solidFill>
                <a:effectLst>
                  <a:outerShdw blurRad="38100" dist="38100" dir="2700000" rotWithShape="0">
                    <a:srgbClr val="000000"/>
                  </a:outerShdw>
                </a:effectLst>
              </a:defRPr>
            </a:lvl2pPr>
            <a:lvl3pPr marL="0" indent="914400">
              <a:spcBef>
                <a:spcPts val="500"/>
              </a:spcBef>
              <a:buSzTx/>
              <a:buNone/>
              <a:defRPr sz="2400" b="1">
                <a:solidFill>
                  <a:schemeClr val="accent3">
                    <a:lumOff val="44000"/>
                  </a:schemeClr>
                </a:solidFill>
                <a:effectLst>
                  <a:outerShdw blurRad="38100" dist="38100" dir="2700000" rotWithShape="0">
                    <a:srgbClr val="000000"/>
                  </a:outerShdw>
                </a:effectLst>
              </a:defRPr>
            </a:lvl3pPr>
            <a:lvl4pPr marL="0" indent="1371600">
              <a:spcBef>
                <a:spcPts val="500"/>
              </a:spcBef>
              <a:buSzTx/>
              <a:buNone/>
              <a:defRPr sz="2400" b="1">
                <a:solidFill>
                  <a:schemeClr val="accent3">
                    <a:lumOff val="44000"/>
                  </a:schemeClr>
                </a:solidFill>
                <a:effectLst>
                  <a:outerShdw blurRad="38100" dist="38100" dir="2700000" rotWithShape="0">
                    <a:srgbClr val="000000"/>
                  </a:outerShdw>
                </a:effectLst>
              </a:defRPr>
            </a:lvl4pPr>
            <a:lvl5pPr marL="0" indent="1828800">
              <a:spcBef>
                <a:spcPts val="500"/>
              </a:spcBef>
              <a:buSzTx/>
              <a:buNone/>
              <a:defRPr sz="2400" b="1">
                <a:solidFill>
                  <a:schemeClr val="accent3">
                    <a:lumOff val="44000"/>
                  </a:schemeClr>
                </a:solidFill>
                <a:effectLst>
                  <a:outerShdw blurRad="38100" dist="38100" dir="2700000" rotWithShape="0">
                    <a:srgbClr val="000000"/>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4336"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solidFill>
                  <a:schemeClr val="accent3">
                    <a:lumOff val="44000"/>
                  </a:schemeClr>
                </a:solidFill>
                <a:effectLst>
                  <a:outerShdw blurRad="38100" dist="38100" dir="2700000" rotWithShape="0">
                    <a:srgbClr val="000000"/>
                  </a:outerShdw>
                </a:effectLst>
              </a:defRPr>
            </a:pPr>
            <a:endParaRPr/>
          </a:p>
        </p:txBody>
      </p:sp>
      <p:sp>
        <p:nvSpPr>
          <p:cNvPr id="4337" name="Slide Number"/>
          <p:cNvSpPr txBox="1">
            <a:spLocks noGrp="1"/>
          </p:cNvSpPr>
          <p:nvPr>
            <p:ph type="sldNum" sz="quarter" idx="2"/>
          </p:nvPr>
        </p:nvSpPr>
        <p:spPr>
          <a:xfrm>
            <a:off x="8413144" y="6436583"/>
            <a:ext cx="273657" cy="264255"/>
          </a:xfrm>
          <a:prstGeom prst="rect">
            <a:avLst/>
          </a:prstGeom>
        </p:spPr>
        <p:txBody>
          <a:bodyPr anchor="b"/>
          <a:lstStyle>
            <a:lvl1pPr>
              <a:defRPr sz="1200">
                <a:solidFill>
                  <a:schemeClr val="accent3">
                    <a:lumOff val="44000"/>
                  </a:schemeClr>
                </a:solidFill>
                <a:effectLst>
                  <a:outerShdw blurRad="38100" dist="38100" dir="2700000" rotWithShape="0">
                    <a:srgbClr val="000000"/>
                  </a:outerShdw>
                </a:effectLst>
              </a:defRPr>
            </a:lvl1pPr>
          </a:lstStyle>
          <a:p>
            <a:fld id="{86CB4B4D-7CA3-9044-876B-883B54F8677D}" type="slidenum">
              <a:t>‹#›</a:t>
            </a:fld>
            <a:endParaRPr/>
          </a:p>
        </p:txBody>
      </p:sp>
    </p:spTree>
    <p:extLst>
      <p:ext uri="{BB962C8B-B14F-4D97-AF65-F5344CB8AC3E}">
        <p14:creationId xmlns:p14="http://schemas.microsoft.com/office/powerpoint/2010/main" val="3633847009"/>
      </p:ext>
    </p:extLst>
  </p:cSld>
  <p:clrMapOvr>
    <a:masterClrMapping/>
  </p:clrMapOvr>
  <p:transition spd="med"/>
</p:sldLayout>
</file>

<file path=ppt/slideLayouts/slideLayout1152.xml><?xml version="1.0" encoding="utf-8"?>
<p:sldLayout xmlns:a="http://schemas.openxmlformats.org/drawingml/2006/main" xmlns:r="http://schemas.openxmlformats.org/officeDocument/2006/relationships" xmlns:p="http://schemas.openxmlformats.org/presentationml/2006/main" type="tx">
  <p:cSld name="31_Title Only">
    <p:bg>
      <p:bgPr>
        <a:gradFill flip="none" rotWithShape="1">
          <a:gsLst>
            <a:gs pos="0">
              <a:srgbClr val="000058"/>
            </a:gs>
            <a:gs pos="100000">
              <a:srgbClr val="000099"/>
            </a:gs>
          </a:gsLst>
          <a:lin ang="2700000" scaled="0"/>
        </a:gradFill>
        <a:effectLst/>
      </p:bgPr>
    </p:bg>
    <p:spTree>
      <p:nvGrpSpPr>
        <p:cNvPr id="1" name=""/>
        <p:cNvGrpSpPr/>
        <p:nvPr/>
      </p:nvGrpSpPr>
      <p:grpSpPr>
        <a:xfrm>
          <a:off x="0" y="0"/>
          <a:ext cx="0" cy="0"/>
          <a:chOff x="0" y="0"/>
          <a:chExt cx="0" cy="0"/>
        </a:xfrm>
      </p:grpSpPr>
      <p:grpSp>
        <p:nvGrpSpPr>
          <p:cNvPr id="4385" name="Group 2"/>
          <p:cNvGrpSpPr/>
          <p:nvPr/>
        </p:nvGrpSpPr>
        <p:grpSpPr>
          <a:xfrm>
            <a:off x="-1" y="-1"/>
            <a:ext cx="9145589" cy="6856415"/>
            <a:chOff x="0" y="0"/>
            <a:chExt cx="9145587" cy="6856413"/>
          </a:xfrm>
        </p:grpSpPr>
        <p:sp>
          <p:nvSpPr>
            <p:cNvPr id="4344" name="Freeform 3"/>
            <p:cNvSpPr/>
            <p:nvPr/>
          </p:nvSpPr>
          <p:spPr>
            <a:xfrm>
              <a:off x="0" y="19049"/>
              <a:ext cx="9140826" cy="5195889"/>
            </a:xfrm>
            <a:custGeom>
              <a:avLst/>
              <a:gdLst/>
              <a:ahLst/>
              <a:cxnLst>
                <a:cxn ang="0">
                  <a:pos x="wd2" y="hd2"/>
                </a:cxn>
                <a:cxn ang="5400000">
                  <a:pos x="wd2" y="hd2"/>
                </a:cxn>
                <a:cxn ang="10800000">
                  <a:pos x="wd2" y="hd2"/>
                </a:cxn>
                <a:cxn ang="16200000">
                  <a:pos x="wd2" y="hd2"/>
                </a:cxn>
              </a:cxnLst>
              <a:rect l="0" t="0" r="r" b="b"/>
              <a:pathLst>
                <a:path w="21600" h="21600" extrusionOk="0">
                  <a:moveTo>
                    <a:pt x="12015" y="11985"/>
                  </a:moveTo>
                  <a:lnTo>
                    <a:pt x="0" y="0"/>
                  </a:lnTo>
                  <a:lnTo>
                    <a:pt x="0" y="3445"/>
                  </a:lnTo>
                  <a:lnTo>
                    <a:pt x="11428" y="13054"/>
                  </a:lnTo>
                  <a:lnTo>
                    <a:pt x="21600" y="21600"/>
                  </a:lnTo>
                  <a:lnTo>
                    <a:pt x="21600" y="21560"/>
                  </a:lnTo>
                  <a:lnTo>
                    <a:pt x="12015" y="11985"/>
                  </a:lnTo>
                  <a:close/>
                </a:path>
              </a:pathLst>
            </a:custGeom>
            <a:gradFill flip="none" rotWithShape="1">
              <a:gsLst>
                <a:gs pos="0">
                  <a:srgbClr val="000051"/>
                </a:gs>
                <a:gs pos="100000">
                  <a:srgbClr val="000080"/>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345" name="Freeform 4"/>
            <p:cNvSpPr/>
            <p:nvPr/>
          </p:nvSpPr>
          <p:spPr>
            <a:xfrm>
              <a:off x="236538" y="-1"/>
              <a:ext cx="8904287" cy="5148264"/>
            </a:xfrm>
            <a:custGeom>
              <a:avLst/>
              <a:gdLst/>
              <a:ahLst/>
              <a:cxnLst>
                <a:cxn ang="0">
                  <a:pos x="wd2" y="hd2"/>
                </a:cxn>
                <a:cxn ang="5400000">
                  <a:pos x="wd2" y="hd2"/>
                </a:cxn>
                <a:cxn ang="10800000">
                  <a:pos x="wd2" y="hd2"/>
                </a:cxn>
                <a:cxn ang="16200000">
                  <a:pos x="wd2" y="hd2"/>
                </a:cxn>
              </a:cxnLst>
              <a:rect l="0" t="0" r="r" b="b"/>
              <a:pathLst>
                <a:path w="21600" h="21600" extrusionOk="0">
                  <a:moveTo>
                    <a:pt x="12220" y="11416"/>
                  </a:moveTo>
                  <a:lnTo>
                    <a:pt x="1665" y="0"/>
                  </a:lnTo>
                  <a:lnTo>
                    <a:pt x="0" y="0"/>
                  </a:lnTo>
                  <a:lnTo>
                    <a:pt x="11922" y="11896"/>
                  </a:lnTo>
                  <a:lnTo>
                    <a:pt x="21600" y="21600"/>
                  </a:lnTo>
                  <a:lnTo>
                    <a:pt x="21600" y="21560"/>
                  </a:lnTo>
                  <a:lnTo>
                    <a:pt x="12220" y="11416"/>
                  </a:lnTo>
                  <a:close/>
                </a:path>
              </a:pathLst>
            </a:custGeom>
            <a:gradFill flip="none" rotWithShape="1">
              <a:gsLst>
                <a:gs pos="0">
                  <a:srgbClr val="00005D"/>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346" name="Freeform 5"/>
            <p:cNvSpPr/>
            <p:nvPr/>
          </p:nvSpPr>
          <p:spPr>
            <a:xfrm>
              <a:off x="-1" y="5449888"/>
              <a:ext cx="6410326" cy="303213"/>
            </a:xfrm>
            <a:custGeom>
              <a:avLst/>
              <a:gdLst/>
              <a:ahLst/>
              <a:cxnLst>
                <a:cxn ang="0">
                  <a:pos x="wd2" y="hd2"/>
                </a:cxn>
                <a:cxn ang="5400000">
                  <a:pos x="wd2" y="hd2"/>
                </a:cxn>
                <a:cxn ang="10800000">
                  <a:pos x="wd2" y="hd2"/>
                </a:cxn>
                <a:cxn ang="16200000">
                  <a:pos x="wd2" y="hd2"/>
                </a:cxn>
              </a:cxnLst>
              <a:rect l="0" t="0" r="r" b="b"/>
              <a:pathLst>
                <a:path w="21600" h="21600" extrusionOk="0">
                  <a:moveTo>
                    <a:pt x="0" y="17550"/>
                  </a:moveTo>
                  <a:lnTo>
                    <a:pt x="21600" y="21600"/>
                  </a:lnTo>
                  <a:lnTo>
                    <a:pt x="21600" y="16200"/>
                  </a:lnTo>
                  <a:lnTo>
                    <a:pt x="0" y="0"/>
                  </a:lnTo>
                  <a:lnTo>
                    <a:pt x="0" y="17550"/>
                  </a:lnTo>
                  <a:close/>
                </a:path>
              </a:pathLst>
            </a:custGeom>
            <a:gradFill flip="none" rotWithShape="1">
              <a:gsLst>
                <a:gs pos="0">
                  <a:srgbClr val="000061"/>
                </a:gs>
                <a:gs pos="100000">
                  <a:srgbClr val="000080"/>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347" name="Freeform 6"/>
            <p:cNvSpPr/>
            <p:nvPr/>
          </p:nvSpPr>
          <p:spPr>
            <a:xfrm>
              <a:off x="6410325" y="5678488"/>
              <a:ext cx="2730501" cy="103188"/>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9636"/>
                  </a:lnTo>
                  <a:lnTo>
                    <a:pt x="0" y="0"/>
                  </a:lnTo>
                  <a:lnTo>
                    <a:pt x="0" y="15709"/>
                  </a:lnTo>
                  <a:lnTo>
                    <a:pt x="21600" y="21600"/>
                  </a:lnTo>
                  <a:close/>
                </a:path>
              </a:pathLst>
            </a:custGeom>
            <a:gradFill flip="none" rotWithShape="1">
              <a:gsLst>
                <a:gs pos="0">
                  <a:srgbClr val="000080"/>
                </a:gs>
                <a:gs pos="100000">
                  <a:srgbClr val="000099"/>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348" name="Freeform 7"/>
            <p:cNvSpPr/>
            <p:nvPr/>
          </p:nvSpPr>
          <p:spPr>
            <a:xfrm>
              <a:off x="-1" y="5915025"/>
              <a:ext cx="7594601" cy="522289"/>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5055"/>
                  </a:lnTo>
                  <a:lnTo>
                    <a:pt x="21600" y="0"/>
                  </a:lnTo>
                  <a:lnTo>
                    <a:pt x="0" y="7025"/>
                  </a:lnTo>
                  <a:lnTo>
                    <a:pt x="0" y="21600"/>
                  </a:lnTo>
                  <a:close/>
                </a:path>
              </a:pathLst>
            </a:custGeom>
            <a:gradFill flip="none" rotWithShape="1">
              <a:gsLst>
                <a:gs pos="0">
                  <a:srgbClr val="00007D"/>
                </a:gs>
                <a:gs pos="100000">
                  <a:srgbClr val="000099"/>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349" name="Freeform 8"/>
            <p:cNvSpPr/>
            <p:nvPr/>
          </p:nvSpPr>
          <p:spPr>
            <a:xfrm>
              <a:off x="7594600" y="5876925"/>
              <a:ext cx="1546226" cy="160339"/>
            </a:xfrm>
            <a:custGeom>
              <a:avLst/>
              <a:gdLst/>
              <a:ahLst/>
              <a:cxnLst>
                <a:cxn ang="0">
                  <a:pos x="wd2" y="hd2"/>
                </a:cxn>
                <a:cxn ang="5400000">
                  <a:pos x="wd2" y="hd2"/>
                </a:cxn>
                <a:cxn ang="10800000">
                  <a:pos x="wd2" y="hd2"/>
                </a:cxn>
                <a:cxn ang="16200000">
                  <a:pos x="wd2" y="hd2"/>
                </a:cxn>
              </a:cxnLst>
              <a:rect l="0" t="0" r="r" b="b"/>
              <a:pathLst>
                <a:path w="21600" h="21600" extrusionOk="0">
                  <a:moveTo>
                    <a:pt x="21600" y="10265"/>
                  </a:moveTo>
                  <a:lnTo>
                    <a:pt x="21600" y="0"/>
                  </a:lnTo>
                  <a:lnTo>
                    <a:pt x="0" y="5133"/>
                  </a:lnTo>
                  <a:lnTo>
                    <a:pt x="0" y="21600"/>
                  </a:lnTo>
                  <a:lnTo>
                    <a:pt x="21600" y="10265"/>
                  </a:lnTo>
                  <a:close/>
                </a:path>
              </a:pathLst>
            </a:custGeom>
            <a:solidFill>
              <a:srgbClr val="000099"/>
            </a:soli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350" name="Freeform 9"/>
            <p:cNvSpPr/>
            <p:nvPr/>
          </p:nvSpPr>
          <p:spPr>
            <a:xfrm>
              <a:off x="5745162" y="6056313"/>
              <a:ext cx="3395664" cy="31432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7018"/>
                  </a:lnTo>
                  <a:lnTo>
                    <a:pt x="0" y="21600"/>
                  </a:lnTo>
                  <a:lnTo>
                    <a:pt x="21600" y="0"/>
                  </a:lnTo>
                  <a:close/>
                </a:path>
              </a:pathLst>
            </a:custGeom>
            <a:solidFill>
              <a:srgbClr val="000099"/>
            </a:soli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351" name="Freeform 10"/>
            <p:cNvSpPr/>
            <p:nvPr/>
          </p:nvSpPr>
          <p:spPr>
            <a:xfrm>
              <a:off x="0" y="6303963"/>
              <a:ext cx="5745163" cy="5524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854" y="21600"/>
                  </a:lnTo>
                  <a:lnTo>
                    <a:pt x="21600" y="2607"/>
                  </a:lnTo>
                  <a:lnTo>
                    <a:pt x="21600" y="0"/>
                  </a:lnTo>
                  <a:lnTo>
                    <a:pt x="0" y="16386"/>
                  </a:lnTo>
                  <a:lnTo>
                    <a:pt x="0" y="21600"/>
                  </a:lnTo>
                  <a:close/>
                </a:path>
              </a:pathLst>
            </a:custGeom>
            <a:gradFill flip="none" rotWithShape="1">
              <a:gsLst>
                <a:gs pos="0">
                  <a:srgbClr val="00006F"/>
                </a:gs>
                <a:gs pos="100000">
                  <a:srgbClr val="000099"/>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352" name="Freeform 11"/>
            <p:cNvSpPr/>
            <p:nvPr/>
          </p:nvSpPr>
          <p:spPr>
            <a:xfrm>
              <a:off x="3328987" y="6418263"/>
              <a:ext cx="3990976" cy="438151"/>
            </a:xfrm>
            <a:custGeom>
              <a:avLst/>
              <a:gdLst/>
              <a:ahLst/>
              <a:cxnLst>
                <a:cxn ang="0">
                  <a:pos x="wd2" y="hd2"/>
                </a:cxn>
                <a:cxn ang="5400000">
                  <a:pos x="wd2" y="hd2"/>
                </a:cxn>
                <a:cxn ang="10800000">
                  <a:pos x="wd2" y="hd2"/>
                </a:cxn>
                <a:cxn ang="16200000">
                  <a:pos x="wd2" y="hd2"/>
                </a:cxn>
              </a:cxnLst>
              <a:rect l="0" t="0" r="r" b="b"/>
              <a:pathLst>
                <a:path w="21600" h="21600" extrusionOk="0">
                  <a:moveTo>
                    <a:pt x="18725" y="21600"/>
                  </a:moveTo>
                  <a:lnTo>
                    <a:pt x="21600" y="15965"/>
                  </a:lnTo>
                  <a:lnTo>
                    <a:pt x="19395" y="0"/>
                  </a:lnTo>
                  <a:lnTo>
                    <a:pt x="0" y="21600"/>
                  </a:lnTo>
                  <a:lnTo>
                    <a:pt x="18725" y="21600"/>
                  </a:lnTo>
                  <a:close/>
                </a:path>
              </a:pathLst>
            </a:custGeom>
            <a:solidFill>
              <a:srgbClr val="000099"/>
            </a:soli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353" name="Freeform 12"/>
            <p:cNvSpPr/>
            <p:nvPr/>
          </p:nvSpPr>
          <p:spPr>
            <a:xfrm>
              <a:off x="6911975" y="6142038"/>
              <a:ext cx="2228851" cy="600076"/>
            </a:xfrm>
            <a:custGeom>
              <a:avLst/>
              <a:gdLst/>
              <a:ahLst/>
              <a:cxnLst>
                <a:cxn ang="0">
                  <a:pos x="wd2" y="hd2"/>
                </a:cxn>
                <a:cxn ang="5400000">
                  <a:pos x="wd2" y="hd2"/>
                </a:cxn>
                <a:cxn ang="10800000">
                  <a:pos x="wd2" y="hd2"/>
                </a:cxn>
                <a:cxn ang="16200000">
                  <a:pos x="wd2" y="hd2"/>
                </a:cxn>
              </a:cxnLst>
              <a:rect l="0" t="0" r="r" b="b"/>
              <a:pathLst>
                <a:path w="21600" h="21600" extrusionOk="0">
                  <a:moveTo>
                    <a:pt x="21600" y="7200"/>
                  </a:moveTo>
                  <a:lnTo>
                    <a:pt x="21600" y="0"/>
                  </a:lnTo>
                  <a:lnTo>
                    <a:pt x="0" y="9943"/>
                  </a:lnTo>
                  <a:lnTo>
                    <a:pt x="3951" y="21600"/>
                  </a:lnTo>
                  <a:lnTo>
                    <a:pt x="21600" y="7200"/>
                  </a:lnTo>
                  <a:close/>
                </a:path>
              </a:pathLst>
            </a:custGeom>
            <a:gradFill flip="none" rotWithShape="1">
              <a:gsLst>
                <a:gs pos="0">
                  <a:srgbClr val="000099"/>
                </a:gs>
                <a:gs pos="100000">
                  <a:srgbClr val="08089C"/>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354" name="Freeform 13"/>
            <p:cNvSpPr/>
            <p:nvPr/>
          </p:nvSpPr>
          <p:spPr>
            <a:xfrm>
              <a:off x="7985125" y="5002213"/>
              <a:ext cx="1155701" cy="3810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0" y="540"/>
                  </a:lnTo>
                  <a:lnTo>
                    <a:pt x="21600" y="21600"/>
                  </a:lnTo>
                  <a:close/>
                </a:path>
              </a:pathLst>
            </a:custGeom>
            <a:solidFill>
              <a:srgbClr val="000099"/>
            </a:soli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355" name="Freeform 14"/>
            <p:cNvSpPr/>
            <p:nvPr/>
          </p:nvSpPr>
          <p:spPr>
            <a:xfrm>
              <a:off x="0" y="2359025"/>
              <a:ext cx="7985126" cy="2652713"/>
            </a:xfrm>
            <a:custGeom>
              <a:avLst/>
              <a:gdLst/>
              <a:ahLst/>
              <a:cxnLst>
                <a:cxn ang="0">
                  <a:pos x="wd2" y="hd2"/>
                </a:cxn>
                <a:cxn ang="5400000">
                  <a:pos x="wd2" y="hd2"/>
                </a:cxn>
                <a:cxn ang="10800000">
                  <a:pos x="wd2" y="hd2"/>
                </a:cxn>
                <a:cxn ang="16200000">
                  <a:pos x="wd2" y="hd2"/>
                </a:cxn>
              </a:cxnLst>
              <a:rect l="0" t="0" r="r" b="b"/>
              <a:pathLst>
                <a:path w="21600" h="21600" extrusionOk="0">
                  <a:moveTo>
                    <a:pt x="0" y="930"/>
                  </a:moveTo>
                  <a:lnTo>
                    <a:pt x="21600" y="21600"/>
                  </a:lnTo>
                  <a:lnTo>
                    <a:pt x="21600" y="21522"/>
                  </a:lnTo>
                  <a:lnTo>
                    <a:pt x="0" y="0"/>
                  </a:lnTo>
                  <a:lnTo>
                    <a:pt x="0" y="930"/>
                  </a:lnTo>
                  <a:close/>
                </a:path>
              </a:pathLst>
            </a:custGeom>
            <a:gradFill flip="none" rotWithShape="1">
              <a:gsLst>
                <a:gs pos="0">
                  <a:srgbClr val="000053"/>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356" name="Freeform 15"/>
            <p:cNvSpPr/>
            <p:nvPr/>
          </p:nvSpPr>
          <p:spPr>
            <a:xfrm>
              <a:off x="7985125" y="4840288"/>
              <a:ext cx="1155701" cy="50482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21192"/>
                  </a:lnTo>
                  <a:lnTo>
                    <a:pt x="0" y="0"/>
                  </a:lnTo>
                  <a:lnTo>
                    <a:pt x="0" y="3668"/>
                  </a:lnTo>
                  <a:lnTo>
                    <a:pt x="21600" y="21600"/>
                  </a:lnTo>
                  <a:close/>
                </a:path>
              </a:pathLst>
            </a:custGeom>
            <a:gradFill flip="none" rotWithShape="1">
              <a:gsLst>
                <a:gs pos="0">
                  <a:srgbClr val="000080"/>
                </a:gs>
                <a:gs pos="100000">
                  <a:srgbClr val="000099"/>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357" name="Freeform 16"/>
            <p:cNvSpPr/>
            <p:nvPr/>
          </p:nvSpPr>
          <p:spPr>
            <a:xfrm>
              <a:off x="0" y="1454150"/>
              <a:ext cx="7985126" cy="3471863"/>
            </a:xfrm>
            <a:custGeom>
              <a:avLst/>
              <a:gdLst/>
              <a:ahLst/>
              <a:cxnLst>
                <a:cxn ang="0">
                  <a:pos x="wd2" y="hd2"/>
                </a:cxn>
                <a:cxn ang="5400000">
                  <a:pos x="wd2" y="hd2"/>
                </a:cxn>
                <a:cxn ang="10800000">
                  <a:pos x="wd2" y="hd2"/>
                </a:cxn>
                <a:cxn ang="16200000">
                  <a:pos x="wd2" y="hd2"/>
                </a:cxn>
              </a:cxnLst>
              <a:rect l="0" t="0" r="r" b="b"/>
              <a:pathLst>
                <a:path w="21600" h="21600" extrusionOk="0">
                  <a:moveTo>
                    <a:pt x="0" y="3909"/>
                  </a:moveTo>
                  <a:lnTo>
                    <a:pt x="21600" y="21600"/>
                  </a:lnTo>
                  <a:lnTo>
                    <a:pt x="21600" y="21067"/>
                  </a:lnTo>
                  <a:lnTo>
                    <a:pt x="0" y="0"/>
                  </a:lnTo>
                  <a:lnTo>
                    <a:pt x="0" y="3909"/>
                  </a:lnTo>
                  <a:close/>
                </a:path>
              </a:pathLst>
            </a:custGeom>
            <a:gradFill flip="none" rotWithShape="1">
              <a:gsLst>
                <a:gs pos="0">
                  <a:srgbClr val="000055"/>
                </a:gs>
                <a:gs pos="100000">
                  <a:srgbClr val="000080"/>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358" name="Freeform 17"/>
            <p:cNvSpPr/>
            <p:nvPr/>
          </p:nvSpPr>
          <p:spPr>
            <a:xfrm>
              <a:off x="3641725" y="-1"/>
              <a:ext cx="5014913" cy="4325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477" y="21600"/>
                  </a:lnTo>
                  <a:lnTo>
                    <a:pt x="21600" y="21418"/>
                  </a:lnTo>
                  <a:lnTo>
                    <a:pt x="697" y="0"/>
                  </a:lnTo>
                  <a:lnTo>
                    <a:pt x="0" y="0"/>
                  </a:lnTo>
                  <a:close/>
                </a:path>
              </a:pathLst>
            </a:custGeom>
            <a:gradFill flip="none" rotWithShape="1">
              <a:gsLst>
                <a:gs pos="0">
                  <a:srgbClr val="00006B"/>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359" name="Freeform 18"/>
            <p:cNvSpPr/>
            <p:nvPr/>
          </p:nvSpPr>
          <p:spPr>
            <a:xfrm>
              <a:off x="8628062" y="4289425"/>
              <a:ext cx="512764" cy="474664"/>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8999"/>
                  </a:lnTo>
                  <a:lnTo>
                    <a:pt x="1204" y="0"/>
                  </a:lnTo>
                  <a:lnTo>
                    <a:pt x="0" y="1662"/>
                  </a:lnTo>
                  <a:lnTo>
                    <a:pt x="21600" y="21600"/>
                  </a:lnTo>
                  <a:close/>
                </a:path>
              </a:pathLst>
            </a:custGeom>
            <a:gradFill flip="none" rotWithShape="1">
              <a:gsLst>
                <a:gs pos="0">
                  <a:srgbClr val="000099"/>
                </a:gs>
                <a:gs pos="100000">
                  <a:srgbClr val="0F0F9F"/>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360" name="Freeform 19"/>
            <p:cNvSpPr/>
            <p:nvPr/>
          </p:nvSpPr>
          <p:spPr>
            <a:xfrm>
              <a:off x="8694737" y="4108450"/>
              <a:ext cx="446089" cy="531814"/>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1155"/>
                  </a:lnTo>
                  <a:lnTo>
                    <a:pt x="7379" y="0"/>
                  </a:lnTo>
                  <a:lnTo>
                    <a:pt x="0" y="5803"/>
                  </a:lnTo>
                  <a:lnTo>
                    <a:pt x="21600" y="21600"/>
                  </a:lnTo>
                  <a:close/>
                </a:path>
              </a:pathLst>
            </a:custGeom>
            <a:solidFill>
              <a:srgbClr val="000099"/>
            </a:soli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361" name="Freeform 20"/>
            <p:cNvSpPr/>
            <p:nvPr/>
          </p:nvSpPr>
          <p:spPr>
            <a:xfrm>
              <a:off x="3895724" y="0"/>
              <a:ext cx="4951414" cy="42513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0936" y="21600"/>
                  </a:lnTo>
                  <a:lnTo>
                    <a:pt x="21600" y="20875"/>
                  </a:lnTo>
                  <a:lnTo>
                    <a:pt x="2650" y="0"/>
                  </a:lnTo>
                  <a:lnTo>
                    <a:pt x="0" y="0"/>
                  </a:lnTo>
                  <a:close/>
                </a:path>
              </a:pathLst>
            </a:custGeom>
            <a:gradFill flip="none" rotWithShape="1">
              <a:gsLst>
                <a:gs pos="0">
                  <a:srgbClr val="000047"/>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grpSp>
          <p:nvGrpSpPr>
            <p:cNvPr id="4364" name="Freeform 21"/>
            <p:cNvGrpSpPr/>
            <p:nvPr/>
          </p:nvGrpSpPr>
          <p:grpSpPr>
            <a:xfrm>
              <a:off x="8931275" y="4022725"/>
              <a:ext cx="209551" cy="209551"/>
              <a:chOff x="0" y="0"/>
              <a:chExt cx="209550" cy="209550"/>
            </a:xfrm>
          </p:grpSpPr>
          <p:sp>
            <p:nvSpPr>
              <p:cNvPr id="4362" name="Line"/>
              <p:cNvSpPr/>
              <p:nvPr/>
            </p:nvSpPr>
            <p:spPr>
              <a:xfrm flipH="1" flipV="1">
                <a:off x="0" y="0"/>
                <a:ext cx="209551" cy="20955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4363" name="Line"/>
              <p:cNvSpPr/>
              <p:nvPr/>
            </p:nvSpPr>
            <p:spPr>
              <a:xfrm>
                <a:off x="-1" y="0"/>
                <a:ext cx="209552" cy="20955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4365" name="Freeform 22"/>
            <p:cNvSpPr/>
            <p:nvPr/>
          </p:nvSpPr>
          <p:spPr>
            <a:xfrm>
              <a:off x="4940300" y="0"/>
              <a:ext cx="3990976" cy="4022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566" y="0"/>
                  </a:lnTo>
                  <a:lnTo>
                    <a:pt x="0" y="0"/>
                  </a:lnTo>
                  <a:close/>
                </a:path>
              </a:pathLst>
            </a:custGeom>
            <a:gradFill flip="none" rotWithShape="1">
              <a:gsLst>
                <a:gs pos="0">
                  <a:srgbClr val="00004F"/>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366" name="Freeform 23"/>
            <p:cNvSpPr/>
            <p:nvPr/>
          </p:nvSpPr>
          <p:spPr>
            <a:xfrm>
              <a:off x="5537199" y="0"/>
              <a:ext cx="3489326" cy="393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482" y="21600"/>
                  </a:lnTo>
                  <a:lnTo>
                    <a:pt x="21600" y="21548"/>
                  </a:lnTo>
                  <a:lnTo>
                    <a:pt x="3112" y="0"/>
                  </a:lnTo>
                  <a:lnTo>
                    <a:pt x="0" y="0"/>
                  </a:lnTo>
                  <a:close/>
                </a:path>
              </a:pathLst>
            </a:custGeom>
            <a:gradFill flip="none" rotWithShape="1">
              <a:gsLst>
                <a:gs pos="0">
                  <a:srgbClr val="000065"/>
                </a:gs>
                <a:gs pos="100000">
                  <a:srgbClr val="000080"/>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367" name="Freeform 24"/>
            <p:cNvSpPr/>
            <p:nvPr/>
          </p:nvSpPr>
          <p:spPr>
            <a:xfrm>
              <a:off x="9007475" y="3927475"/>
              <a:ext cx="133351" cy="1524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20250"/>
                  </a:lnTo>
                  <a:lnTo>
                    <a:pt x="3086" y="0"/>
                  </a:lnTo>
                  <a:lnTo>
                    <a:pt x="0" y="1350"/>
                  </a:lnTo>
                  <a:lnTo>
                    <a:pt x="21600" y="21600"/>
                  </a:lnTo>
                  <a:close/>
                </a:path>
              </a:pathLst>
            </a:custGeom>
            <a:gradFill flip="none" rotWithShape="1">
              <a:gsLst>
                <a:gs pos="0">
                  <a:srgbClr val="000099"/>
                </a:gs>
                <a:gs pos="100000">
                  <a:srgbClr val="1717A2"/>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368" name="Freeform 25"/>
            <p:cNvSpPr/>
            <p:nvPr/>
          </p:nvSpPr>
          <p:spPr>
            <a:xfrm>
              <a:off x="8894762" y="1349375"/>
              <a:ext cx="246064" cy="8191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8540"/>
                  </a:lnTo>
                  <a:lnTo>
                    <a:pt x="10730" y="0"/>
                  </a:lnTo>
                  <a:lnTo>
                    <a:pt x="0" y="8037"/>
                  </a:lnTo>
                  <a:lnTo>
                    <a:pt x="21600" y="21600"/>
                  </a:lnTo>
                  <a:close/>
                </a:path>
              </a:pathLst>
            </a:custGeom>
            <a:solidFill>
              <a:srgbClr val="000080"/>
            </a:soli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369" name="Freeform 26"/>
            <p:cNvSpPr/>
            <p:nvPr/>
          </p:nvSpPr>
          <p:spPr>
            <a:xfrm>
              <a:off x="8107362" y="-1"/>
              <a:ext cx="909639" cy="165417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8702" y="21600"/>
                  </a:lnTo>
                  <a:lnTo>
                    <a:pt x="21600" y="17624"/>
                  </a:lnTo>
                  <a:lnTo>
                    <a:pt x="9445" y="0"/>
                  </a:lnTo>
                  <a:lnTo>
                    <a:pt x="0" y="0"/>
                  </a:lnTo>
                  <a:close/>
                </a:path>
              </a:pathLst>
            </a:custGeom>
            <a:gradFill flip="none" rotWithShape="1">
              <a:gsLst>
                <a:gs pos="0">
                  <a:srgbClr val="000055"/>
                </a:gs>
                <a:gs pos="100000">
                  <a:srgbClr val="000080"/>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370" name="Freeform 27"/>
            <p:cNvSpPr/>
            <p:nvPr/>
          </p:nvSpPr>
          <p:spPr>
            <a:xfrm>
              <a:off x="8589962" y="-1"/>
              <a:ext cx="541339" cy="1263652"/>
            </a:xfrm>
            <a:custGeom>
              <a:avLst/>
              <a:gdLst/>
              <a:ahLst/>
              <a:cxnLst>
                <a:cxn ang="0">
                  <a:pos x="wd2" y="hd2"/>
                </a:cxn>
                <a:cxn ang="5400000">
                  <a:pos x="wd2" y="hd2"/>
                </a:cxn>
                <a:cxn ang="10800000">
                  <a:pos x="wd2" y="hd2"/>
                </a:cxn>
                <a:cxn ang="16200000">
                  <a:pos x="wd2" y="hd2"/>
                </a:cxn>
              </a:cxnLst>
              <a:rect l="0" t="0" r="r" b="b"/>
              <a:pathLst>
                <a:path w="21600" h="21600" extrusionOk="0">
                  <a:moveTo>
                    <a:pt x="9121" y="0"/>
                  </a:moveTo>
                  <a:lnTo>
                    <a:pt x="0" y="0"/>
                  </a:lnTo>
                  <a:lnTo>
                    <a:pt x="18179" y="21600"/>
                  </a:lnTo>
                  <a:lnTo>
                    <a:pt x="21600" y="17697"/>
                  </a:lnTo>
                  <a:lnTo>
                    <a:pt x="9121" y="0"/>
                  </a:lnTo>
                  <a:close/>
                </a:path>
              </a:pathLst>
            </a:custGeom>
            <a:gradFill flip="none" rotWithShape="1">
              <a:gsLst>
                <a:gs pos="0">
                  <a:srgbClr val="000059"/>
                </a:gs>
                <a:gs pos="100000">
                  <a:srgbClr val="000080"/>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371" name="Freeform 28"/>
            <p:cNvSpPr/>
            <p:nvPr/>
          </p:nvSpPr>
          <p:spPr>
            <a:xfrm>
              <a:off x="9045575" y="1036637"/>
              <a:ext cx="95251" cy="493714"/>
            </a:xfrm>
            <a:custGeom>
              <a:avLst/>
              <a:gdLst/>
              <a:ahLst/>
              <a:cxnLst>
                <a:cxn ang="0">
                  <a:pos x="wd2" y="hd2"/>
                </a:cxn>
                <a:cxn ang="5400000">
                  <a:pos x="wd2" y="hd2"/>
                </a:cxn>
                <a:cxn ang="10800000">
                  <a:pos x="wd2" y="hd2"/>
                </a:cxn>
                <a:cxn ang="16200000">
                  <a:pos x="wd2" y="hd2"/>
                </a:cxn>
              </a:cxnLst>
              <a:rect l="0" t="0" r="r" b="b"/>
              <a:pathLst>
                <a:path w="21600" h="21600" extrusionOk="0">
                  <a:moveTo>
                    <a:pt x="0" y="9969"/>
                  </a:moveTo>
                  <a:lnTo>
                    <a:pt x="21600" y="21600"/>
                  </a:lnTo>
                  <a:lnTo>
                    <a:pt x="21600" y="415"/>
                  </a:lnTo>
                  <a:lnTo>
                    <a:pt x="19440" y="0"/>
                  </a:lnTo>
                  <a:lnTo>
                    <a:pt x="0" y="9969"/>
                  </a:lnTo>
                  <a:close/>
                </a:path>
              </a:pathLst>
            </a:custGeom>
            <a:solidFill>
              <a:srgbClr val="000080"/>
            </a:soli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372" name="Freeform 29"/>
            <p:cNvSpPr/>
            <p:nvPr/>
          </p:nvSpPr>
          <p:spPr>
            <a:xfrm>
              <a:off x="3175" y="2541587"/>
              <a:ext cx="9131301" cy="2959102"/>
            </a:xfrm>
            <a:custGeom>
              <a:avLst/>
              <a:gdLst/>
              <a:ahLst/>
              <a:cxnLst>
                <a:cxn ang="0">
                  <a:pos x="wd2" y="hd2"/>
                </a:cxn>
                <a:cxn ang="5400000">
                  <a:pos x="wd2" y="hd2"/>
                </a:cxn>
                <a:cxn ang="10800000">
                  <a:pos x="wd2" y="hd2"/>
                </a:cxn>
                <a:cxn ang="16200000">
                  <a:pos x="wd2" y="hd2"/>
                </a:cxn>
              </a:cxnLst>
              <a:rect l="0" t="0" r="r" b="b"/>
              <a:pathLst>
                <a:path w="21600" h="21600" extrusionOk="0">
                  <a:moveTo>
                    <a:pt x="0" y="4299"/>
                  </a:moveTo>
                  <a:lnTo>
                    <a:pt x="21600" y="21600"/>
                  </a:lnTo>
                  <a:lnTo>
                    <a:pt x="21600" y="21252"/>
                  </a:lnTo>
                  <a:lnTo>
                    <a:pt x="0" y="0"/>
                  </a:lnTo>
                  <a:lnTo>
                    <a:pt x="0" y="4299"/>
                  </a:lnTo>
                  <a:close/>
                </a:path>
              </a:pathLst>
            </a:custGeom>
            <a:gradFill flip="none" rotWithShape="1">
              <a:gsLst>
                <a:gs pos="0">
                  <a:srgbClr val="000061"/>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373" name="Freeform 30"/>
            <p:cNvSpPr/>
            <p:nvPr/>
          </p:nvSpPr>
          <p:spPr>
            <a:xfrm>
              <a:off x="9132887" y="552767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0" y="21600"/>
                  </a:lnTo>
                  <a:lnTo>
                    <a:pt x="21600" y="21600"/>
                  </a:lnTo>
                  <a:close/>
                </a:path>
              </a:pathLst>
            </a:custGeom>
            <a:solidFill>
              <a:srgbClr val="18FF00"/>
            </a:soli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374" name="Freeform 31"/>
            <p:cNvSpPr/>
            <p:nvPr/>
          </p:nvSpPr>
          <p:spPr>
            <a:xfrm>
              <a:off x="3175" y="3416300"/>
              <a:ext cx="9131301" cy="2122489"/>
            </a:xfrm>
            <a:custGeom>
              <a:avLst/>
              <a:gdLst/>
              <a:ahLst/>
              <a:cxnLst>
                <a:cxn ang="0">
                  <a:pos x="wd2" y="hd2"/>
                </a:cxn>
                <a:cxn ang="5400000">
                  <a:pos x="wd2" y="hd2"/>
                </a:cxn>
                <a:cxn ang="10800000">
                  <a:pos x="wd2" y="hd2"/>
                </a:cxn>
                <a:cxn ang="16200000">
                  <a:pos x="wd2" y="hd2"/>
                </a:cxn>
              </a:cxnLst>
              <a:rect l="0" t="0" r="r" b="b"/>
              <a:pathLst>
                <a:path w="21600" h="21600" extrusionOk="0">
                  <a:moveTo>
                    <a:pt x="0" y="5913"/>
                  </a:moveTo>
                  <a:lnTo>
                    <a:pt x="21600" y="21600"/>
                  </a:lnTo>
                  <a:lnTo>
                    <a:pt x="21600" y="21503"/>
                  </a:lnTo>
                  <a:lnTo>
                    <a:pt x="0" y="0"/>
                  </a:lnTo>
                  <a:lnTo>
                    <a:pt x="0" y="5913"/>
                  </a:lnTo>
                  <a:close/>
                </a:path>
              </a:pathLst>
            </a:custGeom>
            <a:gradFill flip="none" rotWithShape="1">
              <a:gsLst>
                <a:gs pos="0">
                  <a:srgbClr val="00005D"/>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375" name="Freeform 32"/>
            <p:cNvSpPr/>
            <p:nvPr/>
          </p:nvSpPr>
          <p:spPr>
            <a:xfrm>
              <a:off x="3175" y="5043488"/>
              <a:ext cx="9131301" cy="657226"/>
            </a:xfrm>
            <a:custGeom>
              <a:avLst/>
              <a:gdLst/>
              <a:ahLst/>
              <a:cxnLst>
                <a:cxn ang="0">
                  <a:pos x="wd2" y="hd2"/>
                </a:cxn>
                <a:cxn ang="5400000">
                  <a:pos x="wd2" y="hd2"/>
                </a:cxn>
                <a:cxn ang="10800000">
                  <a:pos x="wd2" y="hd2"/>
                </a:cxn>
                <a:cxn ang="16200000">
                  <a:pos x="wd2" y="hd2"/>
                </a:cxn>
              </a:cxnLst>
              <a:rect l="0" t="0" r="r" b="b"/>
              <a:pathLst>
                <a:path w="21600" h="21600" extrusionOk="0">
                  <a:moveTo>
                    <a:pt x="0" y="2504"/>
                  </a:moveTo>
                  <a:lnTo>
                    <a:pt x="21600" y="21600"/>
                  </a:lnTo>
                  <a:lnTo>
                    <a:pt x="21600" y="20974"/>
                  </a:lnTo>
                  <a:lnTo>
                    <a:pt x="0" y="0"/>
                  </a:lnTo>
                  <a:lnTo>
                    <a:pt x="0" y="2504"/>
                  </a:lnTo>
                  <a:close/>
                </a:path>
              </a:pathLst>
            </a:custGeom>
            <a:gradFill flip="none" rotWithShape="1">
              <a:gsLst>
                <a:gs pos="0">
                  <a:srgbClr val="000082"/>
                </a:gs>
                <a:gs pos="100000">
                  <a:srgbClr val="000099"/>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376" name="Freeform 33"/>
            <p:cNvSpPr/>
            <p:nvPr/>
          </p:nvSpPr>
          <p:spPr>
            <a:xfrm>
              <a:off x="2058987" y="-1"/>
              <a:ext cx="7075489" cy="50434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437"/>
                  </a:lnTo>
                  <a:lnTo>
                    <a:pt x="607" y="0"/>
                  </a:lnTo>
                  <a:lnTo>
                    <a:pt x="0" y="0"/>
                  </a:lnTo>
                  <a:close/>
                </a:path>
              </a:pathLst>
            </a:custGeom>
            <a:gradFill flip="none" rotWithShape="1">
              <a:gsLst>
                <a:gs pos="0">
                  <a:srgbClr val="00004A"/>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377" name="Freeform 34"/>
            <p:cNvSpPr/>
            <p:nvPr/>
          </p:nvSpPr>
          <p:spPr>
            <a:xfrm>
              <a:off x="5272087" y="-1"/>
              <a:ext cx="3862389" cy="414972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550"/>
                  </a:lnTo>
                  <a:lnTo>
                    <a:pt x="587" y="0"/>
                  </a:lnTo>
                  <a:lnTo>
                    <a:pt x="0" y="0"/>
                  </a:lnTo>
                  <a:close/>
                </a:path>
              </a:pathLst>
            </a:custGeom>
            <a:gradFill flip="none" rotWithShape="1">
              <a:gsLst>
                <a:gs pos="0">
                  <a:srgbClr val="000082"/>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378" name="Freeform 35"/>
            <p:cNvSpPr/>
            <p:nvPr/>
          </p:nvSpPr>
          <p:spPr>
            <a:xfrm>
              <a:off x="6270625" y="-1"/>
              <a:ext cx="2863851" cy="3911602"/>
            </a:xfrm>
            <a:custGeom>
              <a:avLst/>
              <a:gdLst/>
              <a:ahLst/>
              <a:cxnLst>
                <a:cxn ang="0">
                  <a:pos x="wd2" y="hd2"/>
                </a:cxn>
                <a:cxn ang="5400000">
                  <a:pos x="wd2" y="hd2"/>
                </a:cxn>
                <a:cxn ang="10800000">
                  <a:pos x="wd2" y="hd2"/>
                </a:cxn>
                <a:cxn ang="16200000">
                  <a:pos x="wd2" y="hd2"/>
                </a:cxn>
              </a:cxnLst>
              <a:rect l="0" t="0" r="r" b="b"/>
              <a:pathLst>
                <a:path w="21600" h="21600" extrusionOk="0">
                  <a:moveTo>
                    <a:pt x="5820" y="0"/>
                  </a:moveTo>
                  <a:lnTo>
                    <a:pt x="0" y="0"/>
                  </a:lnTo>
                  <a:lnTo>
                    <a:pt x="21600" y="21600"/>
                  </a:lnTo>
                  <a:lnTo>
                    <a:pt x="21600" y="19706"/>
                  </a:lnTo>
                  <a:lnTo>
                    <a:pt x="21528" y="19706"/>
                  </a:lnTo>
                  <a:lnTo>
                    <a:pt x="5820" y="0"/>
                  </a:lnTo>
                  <a:close/>
                </a:path>
              </a:pathLst>
            </a:custGeom>
            <a:gradFill flip="none" rotWithShape="1">
              <a:gsLst>
                <a:gs pos="0">
                  <a:srgbClr val="000065"/>
                </a:gs>
                <a:gs pos="100000">
                  <a:srgbClr val="000080"/>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379" name="Freeform 36"/>
            <p:cNvSpPr/>
            <p:nvPr/>
          </p:nvSpPr>
          <p:spPr>
            <a:xfrm>
              <a:off x="7173912" y="0"/>
              <a:ext cx="1960564" cy="32924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225"/>
                  </a:lnTo>
                  <a:lnTo>
                    <a:pt x="736" y="0"/>
                  </a:lnTo>
                  <a:lnTo>
                    <a:pt x="0" y="0"/>
                  </a:lnTo>
                  <a:close/>
                </a:path>
              </a:pathLst>
            </a:custGeom>
            <a:gradFill flip="none" rotWithShape="1">
              <a:gsLst>
                <a:gs pos="0">
                  <a:srgbClr val="000058"/>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380" name="Freeform 37"/>
            <p:cNvSpPr/>
            <p:nvPr/>
          </p:nvSpPr>
          <p:spPr>
            <a:xfrm>
              <a:off x="7451725" y="0"/>
              <a:ext cx="1682751" cy="30734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533"/>
                  </a:lnTo>
                  <a:lnTo>
                    <a:pt x="1102" y="0"/>
                  </a:lnTo>
                  <a:lnTo>
                    <a:pt x="0" y="0"/>
                  </a:lnTo>
                  <a:close/>
                </a:path>
              </a:pathLst>
            </a:custGeom>
            <a:gradFill flip="none" rotWithShape="1">
              <a:gsLst>
                <a:gs pos="0">
                  <a:srgbClr val="00006F"/>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381" name="Freeform 38"/>
            <p:cNvSpPr/>
            <p:nvPr/>
          </p:nvSpPr>
          <p:spPr>
            <a:xfrm>
              <a:off x="7907337" y="0"/>
              <a:ext cx="1227139" cy="2360613"/>
            </a:xfrm>
            <a:custGeom>
              <a:avLst/>
              <a:gdLst/>
              <a:ahLst/>
              <a:cxnLst>
                <a:cxn ang="0">
                  <a:pos x="wd2" y="hd2"/>
                </a:cxn>
                <a:cxn ang="5400000">
                  <a:pos x="wd2" y="hd2"/>
                </a:cxn>
                <a:cxn ang="10800000">
                  <a:pos x="wd2" y="hd2"/>
                </a:cxn>
                <a:cxn ang="16200000">
                  <a:pos x="wd2" y="hd2"/>
                </a:cxn>
              </a:cxnLst>
              <a:rect l="0" t="0" r="r" b="b"/>
              <a:pathLst>
                <a:path w="21600" h="21600" extrusionOk="0">
                  <a:moveTo>
                    <a:pt x="21600" y="20816"/>
                  </a:moveTo>
                  <a:lnTo>
                    <a:pt x="1177" y="0"/>
                  </a:lnTo>
                  <a:lnTo>
                    <a:pt x="0" y="0"/>
                  </a:lnTo>
                  <a:lnTo>
                    <a:pt x="21600" y="21600"/>
                  </a:lnTo>
                  <a:lnTo>
                    <a:pt x="21600" y="20816"/>
                  </a:lnTo>
                  <a:close/>
                </a:path>
              </a:pathLst>
            </a:custGeom>
            <a:gradFill flip="none" rotWithShape="1">
              <a:gsLst>
                <a:gs pos="0">
                  <a:srgbClr val="000079"/>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grpSp>
          <p:nvGrpSpPr>
            <p:cNvPr id="4384" name="Group 39"/>
            <p:cNvGrpSpPr/>
            <p:nvPr/>
          </p:nvGrpSpPr>
          <p:grpSpPr>
            <a:xfrm>
              <a:off x="-1" y="2590800"/>
              <a:ext cx="9140826" cy="2949576"/>
              <a:chOff x="0" y="0"/>
              <a:chExt cx="9140824" cy="2949575"/>
            </a:xfrm>
          </p:grpSpPr>
          <p:sp>
            <p:nvSpPr>
              <p:cNvPr id="4382" name="Freeform 40"/>
              <p:cNvSpPr/>
              <p:nvPr/>
            </p:nvSpPr>
            <p:spPr>
              <a:xfrm>
                <a:off x="-1" y="0"/>
                <a:ext cx="5826126" cy="20843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6021"/>
                    </a:lnTo>
                    <a:lnTo>
                      <a:pt x="21458" y="21600"/>
                    </a:lnTo>
                    <a:lnTo>
                      <a:pt x="21529" y="20317"/>
                    </a:lnTo>
                    <a:lnTo>
                      <a:pt x="21600" y="19132"/>
                    </a:lnTo>
                    <a:lnTo>
                      <a:pt x="0" y="0"/>
                    </a:lnTo>
                    <a:close/>
                  </a:path>
                </a:pathLst>
              </a:custGeom>
              <a:gradFill flip="none" rotWithShape="1">
                <a:gsLst>
                  <a:gs pos="0">
                    <a:srgbClr val="00006F"/>
                  </a:gs>
                  <a:gs pos="100000">
                    <a:srgbClr val="000099"/>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383" name="Freeform 41"/>
              <p:cNvSpPr/>
              <p:nvPr/>
            </p:nvSpPr>
            <p:spPr>
              <a:xfrm>
                <a:off x="5788024" y="1846262"/>
                <a:ext cx="3352801" cy="1103314"/>
              </a:xfrm>
              <a:custGeom>
                <a:avLst/>
                <a:gdLst/>
                <a:ahLst/>
                <a:cxnLst>
                  <a:cxn ang="0">
                    <a:pos x="wd2" y="hd2"/>
                  </a:cxn>
                  <a:cxn ang="5400000">
                    <a:pos x="wd2" y="hd2"/>
                  </a:cxn>
                  <a:cxn ang="10800000">
                    <a:pos x="wd2" y="hd2"/>
                  </a:cxn>
                  <a:cxn ang="16200000">
                    <a:pos x="wd2" y="hd2"/>
                  </a:cxn>
                </a:cxnLst>
                <a:rect l="0" t="0" r="r" b="b"/>
                <a:pathLst>
                  <a:path w="21600" h="21600" extrusionOk="0">
                    <a:moveTo>
                      <a:pt x="21600" y="20668"/>
                    </a:moveTo>
                    <a:lnTo>
                      <a:pt x="246" y="0"/>
                    </a:lnTo>
                    <a:lnTo>
                      <a:pt x="123" y="2238"/>
                    </a:lnTo>
                    <a:lnTo>
                      <a:pt x="0" y="4662"/>
                    </a:lnTo>
                    <a:lnTo>
                      <a:pt x="21600" y="21600"/>
                    </a:lnTo>
                    <a:lnTo>
                      <a:pt x="21600" y="20668"/>
                    </a:lnTo>
                    <a:close/>
                  </a:path>
                </a:pathLst>
              </a:custGeom>
              <a:gradFill flip="none" rotWithShape="1">
                <a:gsLst>
                  <a:gs pos="0">
                    <a:srgbClr val="000099"/>
                  </a:gs>
                  <a:gs pos="100000">
                    <a:srgbClr val="1717A2"/>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grpSp>
      </p:grpSp>
      <p:sp>
        <p:nvSpPr>
          <p:cNvPr id="4386" name="Title Text"/>
          <p:cNvSpPr txBox="1">
            <a:spLocks noGrp="1"/>
          </p:cNvSpPr>
          <p:nvPr>
            <p:ph type="title"/>
          </p:nvPr>
        </p:nvSpPr>
        <p:spPr>
          <a:xfrm>
            <a:off x="457200" y="277813"/>
            <a:ext cx="8229600" cy="1143001"/>
          </a:xfrm>
          <a:prstGeom prst="rect">
            <a:avLst/>
          </a:prstGeom>
        </p:spPr>
        <p:txBody>
          <a:bodyPr/>
          <a:lstStyle>
            <a:lvl1pPr>
              <a:defRPr>
                <a:solidFill>
                  <a:schemeClr val="accent3">
                    <a:lumOff val="44000"/>
                  </a:schemeClr>
                </a:solidFill>
                <a:effectLst>
                  <a:outerShdw blurRad="38100" dist="38100" dir="2700000" rotWithShape="0">
                    <a:srgbClr val="000000"/>
                  </a:outerShdw>
                </a:effectLst>
              </a:defRPr>
            </a:lvl1pPr>
          </a:lstStyle>
          <a:p>
            <a:r>
              <a:t>Title Text</a:t>
            </a:r>
          </a:p>
        </p:txBody>
      </p:sp>
      <p:sp>
        <p:nvSpPr>
          <p:cNvPr id="4387" name="Slide Number"/>
          <p:cNvSpPr txBox="1">
            <a:spLocks noGrp="1"/>
          </p:cNvSpPr>
          <p:nvPr>
            <p:ph type="sldNum" sz="quarter" idx="2"/>
          </p:nvPr>
        </p:nvSpPr>
        <p:spPr>
          <a:xfrm>
            <a:off x="8413144" y="6436583"/>
            <a:ext cx="273657" cy="264255"/>
          </a:xfrm>
          <a:prstGeom prst="rect">
            <a:avLst/>
          </a:prstGeom>
        </p:spPr>
        <p:txBody>
          <a:bodyPr anchor="b"/>
          <a:lstStyle>
            <a:lvl1pPr>
              <a:defRPr sz="1200">
                <a:solidFill>
                  <a:schemeClr val="accent3">
                    <a:lumOff val="44000"/>
                  </a:schemeClr>
                </a:solidFill>
                <a:effectLst>
                  <a:outerShdw blurRad="38100" dist="38100" dir="2700000" rotWithShape="0">
                    <a:srgbClr val="000000"/>
                  </a:outerShdw>
                </a:effectLst>
              </a:defRPr>
            </a:lvl1pPr>
          </a:lstStyle>
          <a:p>
            <a:fld id="{86CB4B4D-7CA3-9044-876B-883B54F8677D}" type="slidenum">
              <a:t>‹#›</a:t>
            </a:fld>
            <a:endParaRPr/>
          </a:p>
        </p:txBody>
      </p:sp>
    </p:spTree>
    <p:extLst>
      <p:ext uri="{BB962C8B-B14F-4D97-AF65-F5344CB8AC3E}">
        <p14:creationId xmlns:p14="http://schemas.microsoft.com/office/powerpoint/2010/main" val="1875774613"/>
      </p:ext>
    </p:extLst>
  </p:cSld>
  <p:clrMapOvr>
    <a:masterClrMapping/>
  </p:clrMapOvr>
  <p:transition spd="med"/>
</p:sldLayout>
</file>

<file path=ppt/slideLayouts/slideLayout1153.xml><?xml version="1.0" encoding="utf-8"?>
<p:sldLayout xmlns:a="http://schemas.openxmlformats.org/drawingml/2006/main" xmlns:r="http://schemas.openxmlformats.org/officeDocument/2006/relationships" xmlns:p="http://schemas.openxmlformats.org/presentationml/2006/main" type="tx">
  <p:cSld name="39_Blank">
    <p:bg>
      <p:bgPr>
        <a:gradFill flip="none" rotWithShape="1">
          <a:gsLst>
            <a:gs pos="0">
              <a:srgbClr val="000058"/>
            </a:gs>
            <a:gs pos="100000">
              <a:srgbClr val="000099"/>
            </a:gs>
          </a:gsLst>
          <a:lin ang="2700000" scaled="0"/>
        </a:gradFill>
        <a:effectLst/>
      </p:bgPr>
    </p:bg>
    <p:spTree>
      <p:nvGrpSpPr>
        <p:cNvPr id="1" name=""/>
        <p:cNvGrpSpPr/>
        <p:nvPr/>
      </p:nvGrpSpPr>
      <p:grpSpPr>
        <a:xfrm>
          <a:off x="0" y="0"/>
          <a:ext cx="0" cy="0"/>
          <a:chOff x="0" y="0"/>
          <a:chExt cx="0" cy="0"/>
        </a:xfrm>
      </p:grpSpPr>
      <p:grpSp>
        <p:nvGrpSpPr>
          <p:cNvPr id="4435" name="Group 2"/>
          <p:cNvGrpSpPr/>
          <p:nvPr/>
        </p:nvGrpSpPr>
        <p:grpSpPr>
          <a:xfrm>
            <a:off x="-1" y="-1"/>
            <a:ext cx="9145589" cy="6856415"/>
            <a:chOff x="0" y="0"/>
            <a:chExt cx="9145587" cy="6856413"/>
          </a:xfrm>
        </p:grpSpPr>
        <p:sp>
          <p:nvSpPr>
            <p:cNvPr id="4394" name="Freeform 3"/>
            <p:cNvSpPr/>
            <p:nvPr/>
          </p:nvSpPr>
          <p:spPr>
            <a:xfrm>
              <a:off x="0" y="19049"/>
              <a:ext cx="9140826" cy="5195889"/>
            </a:xfrm>
            <a:custGeom>
              <a:avLst/>
              <a:gdLst/>
              <a:ahLst/>
              <a:cxnLst>
                <a:cxn ang="0">
                  <a:pos x="wd2" y="hd2"/>
                </a:cxn>
                <a:cxn ang="5400000">
                  <a:pos x="wd2" y="hd2"/>
                </a:cxn>
                <a:cxn ang="10800000">
                  <a:pos x="wd2" y="hd2"/>
                </a:cxn>
                <a:cxn ang="16200000">
                  <a:pos x="wd2" y="hd2"/>
                </a:cxn>
              </a:cxnLst>
              <a:rect l="0" t="0" r="r" b="b"/>
              <a:pathLst>
                <a:path w="21600" h="21600" extrusionOk="0">
                  <a:moveTo>
                    <a:pt x="12015" y="11985"/>
                  </a:moveTo>
                  <a:lnTo>
                    <a:pt x="0" y="0"/>
                  </a:lnTo>
                  <a:lnTo>
                    <a:pt x="0" y="3445"/>
                  </a:lnTo>
                  <a:lnTo>
                    <a:pt x="11428" y="13054"/>
                  </a:lnTo>
                  <a:lnTo>
                    <a:pt x="21600" y="21600"/>
                  </a:lnTo>
                  <a:lnTo>
                    <a:pt x="21600" y="21560"/>
                  </a:lnTo>
                  <a:lnTo>
                    <a:pt x="12015" y="11985"/>
                  </a:lnTo>
                  <a:close/>
                </a:path>
              </a:pathLst>
            </a:custGeom>
            <a:gradFill flip="none" rotWithShape="1">
              <a:gsLst>
                <a:gs pos="0">
                  <a:srgbClr val="000051"/>
                </a:gs>
                <a:gs pos="100000">
                  <a:srgbClr val="000080"/>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395" name="Freeform 4"/>
            <p:cNvSpPr/>
            <p:nvPr/>
          </p:nvSpPr>
          <p:spPr>
            <a:xfrm>
              <a:off x="236538" y="-1"/>
              <a:ext cx="8904287" cy="5148264"/>
            </a:xfrm>
            <a:custGeom>
              <a:avLst/>
              <a:gdLst/>
              <a:ahLst/>
              <a:cxnLst>
                <a:cxn ang="0">
                  <a:pos x="wd2" y="hd2"/>
                </a:cxn>
                <a:cxn ang="5400000">
                  <a:pos x="wd2" y="hd2"/>
                </a:cxn>
                <a:cxn ang="10800000">
                  <a:pos x="wd2" y="hd2"/>
                </a:cxn>
                <a:cxn ang="16200000">
                  <a:pos x="wd2" y="hd2"/>
                </a:cxn>
              </a:cxnLst>
              <a:rect l="0" t="0" r="r" b="b"/>
              <a:pathLst>
                <a:path w="21600" h="21600" extrusionOk="0">
                  <a:moveTo>
                    <a:pt x="12220" y="11416"/>
                  </a:moveTo>
                  <a:lnTo>
                    <a:pt x="1665" y="0"/>
                  </a:lnTo>
                  <a:lnTo>
                    <a:pt x="0" y="0"/>
                  </a:lnTo>
                  <a:lnTo>
                    <a:pt x="11922" y="11896"/>
                  </a:lnTo>
                  <a:lnTo>
                    <a:pt x="21600" y="21600"/>
                  </a:lnTo>
                  <a:lnTo>
                    <a:pt x="21600" y="21560"/>
                  </a:lnTo>
                  <a:lnTo>
                    <a:pt x="12220" y="11416"/>
                  </a:lnTo>
                  <a:close/>
                </a:path>
              </a:pathLst>
            </a:custGeom>
            <a:gradFill flip="none" rotWithShape="1">
              <a:gsLst>
                <a:gs pos="0">
                  <a:srgbClr val="00005D"/>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396" name="Freeform 5"/>
            <p:cNvSpPr/>
            <p:nvPr/>
          </p:nvSpPr>
          <p:spPr>
            <a:xfrm>
              <a:off x="-1" y="5449888"/>
              <a:ext cx="6410326" cy="303213"/>
            </a:xfrm>
            <a:custGeom>
              <a:avLst/>
              <a:gdLst/>
              <a:ahLst/>
              <a:cxnLst>
                <a:cxn ang="0">
                  <a:pos x="wd2" y="hd2"/>
                </a:cxn>
                <a:cxn ang="5400000">
                  <a:pos x="wd2" y="hd2"/>
                </a:cxn>
                <a:cxn ang="10800000">
                  <a:pos x="wd2" y="hd2"/>
                </a:cxn>
                <a:cxn ang="16200000">
                  <a:pos x="wd2" y="hd2"/>
                </a:cxn>
              </a:cxnLst>
              <a:rect l="0" t="0" r="r" b="b"/>
              <a:pathLst>
                <a:path w="21600" h="21600" extrusionOk="0">
                  <a:moveTo>
                    <a:pt x="0" y="17550"/>
                  </a:moveTo>
                  <a:lnTo>
                    <a:pt x="21600" y="21600"/>
                  </a:lnTo>
                  <a:lnTo>
                    <a:pt x="21600" y="16200"/>
                  </a:lnTo>
                  <a:lnTo>
                    <a:pt x="0" y="0"/>
                  </a:lnTo>
                  <a:lnTo>
                    <a:pt x="0" y="17550"/>
                  </a:lnTo>
                  <a:close/>
                </a:path>
              </a:pathLst>
            </a:custGeom>
            <a:gradFill flip="none" rotWithShape="1">
              <a:gsLst>
                <a:gs pos="0">
                  <a:srgbClr val="000061"/>
                </a:gs>
                <a:gs pos="100000">
                  <a:srgbClr val="000080"/>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397" name="Freeform 6"/>
            <p:cNvSpPr/>
            <p:nvPr/>
          </p:nvSpPr>
          <p:spPr>
            <a:xfrm>
              <a:off x="6410325" y="5678488"/>
              <a:ext cx="2730501" cy="103188"/>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9636"/>
                  </a:lnTo>
                  <a:lnTo>
                    <a:pt x="0" y="0"/>
                  </a:lnTo>
                  <a:lnTo>
                    <a:pt x="0" y="15709"/>
                  </a:lnTo>
                  <a:lnTo>
                    <a:pt x="21600" y="21600"/>
                  </a:lnTo>
                  <a:close/>
                </a:path>
              </a:pathLst>
            </a:custGeom>
            <a:gradFill flip="none" rotWithShape="1">
              <a:gsLst>
                <a:gs pos="0">
                  <a:srgbClr val="000080"/>
                </a:gs>
                <a:gs pos="100000">
                  <a:srgbClr val="000099"/>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398" name="Freeform 7"/>
            <p:cNvSpPr/>
            <p:nvPr/>
          </p:nvSpPr>
          <p:spPr>
            <a:xfrm>
              <a:off x="-1" y="5915025"/>
              <a:ext cx="7594601" cy="522289"/>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5055"/>
                  </a:lnTo>
                  <a:lnTo>
                    <a:pt x="21600" y="0"/>
                  </a:lnTo>
                  <a:lnTo>
                    <a:pt x="0" y="7025"/>
                  </a:lnTo>
                  <a:lnTo>
                    <a:pt x="0" y="21600"/>
                  </a:lnTo>
                  <a:close/>
                </a:path>
              </a:pathLst>
            </a:custGeom>
            <a:gradFill flip="none" rotWithShape="1">
              <a:gsLst>
                <a:gs pos="0">
                  <a:srgbClr val="00007D"/>
                </a:gs>
                <a:gs pos="100000">
                  <a:srgbClr val="000099"/>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399" name="Freeform 8"/>
            <p:cNvSpPr/>
            <p:nvPr/>
          </p:nvSpPr>
          <p:spPr>
            <a:xfrm>
              <a:off x="7594600" y="5876925"/>
              <a:ext cx="1546226" cy="160339"/>
            </a:xfrm>
            <a:custGeom>
              <a:avLst/>
              <a:gdLst/>
              <a:ahLst/>
              <a:cxnLst>
                <a:cxn ang="0">
                  <a:pos x="wd2" y="hd2"/>
                </a:cxn>
                <a:cxn ang="5400000">
                  <a:pos x="wd2" y="hd2"/>
                </a:cxn>
                <a:cxn ang="10800000">
                  <a:pos x="wd2" y="hd2"/>
                </a:cxn>
                <a:cxn ang="16200000">
                  <a:pos x="wd2" y="hd2"/>
                </a:cxn>
              </a:cxnLst>
              <a:rect l="0" t="0" r="r" b="b"/>
              <a:pathLst>
                <a:path w="21600" h="21600" extrusionOk="0">
                  <a:moveTo>
                    <a:pt x="21600" y="10265"/>
                  </a:moveTo>
                  <a:lnTo>
                    <a:pt x="21600" y="0"/>
                  </a:lnTo>
                  <a:lnTo>
                    <a:pt x="0" y="5133"/>
                  </a:lnTo>
                  <a:lnTo>
                    <a:pt x="0" y="21600"/>
                  </a:lnTo>
                  <a:lnTo>
                    <a:pt x="21600" y="10265"/>
                  </a:lnTo>
                  <a:close/>
                </a:path>
              </a:pathLst>
            </a:custGeom>
            <a:solidFill>
              <a:srgbClr val="000099"/>
            </a:soli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400" name="Freeform 9"/>
            <p:cNvSpPr/>
            <p:nvPr/>
          </p:nvSpPr>
          <p:spPr>
            <a:xfrm>
              <a:off x="5745162" y="6056313"/>
              <a:ext cx="3395664" cy="31432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7018"/>
                  </a:lnTo>
                  <a:lnTo>
                    <a:pt x="0" y="21600"/>
                  </a:lnTo>
                  <a:lnTo>
                    <a:pt x="21600" y="0"/>
                  </a:lnTo>
                  <a:close/>
                </a:path>
              </a:pathLst>
            </a:custGeom>
            <a:solidFill>
              <a:srgbClr val="000099"/>
            </a:soli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401" name="Freeform 10"/>
            <p:cNvSpPr/>
            <p:nvPr/>
          </p:nvSpPr>
          <p:spPr>
            <a:xfrm>
              <a:off x="0" y="6303963"/>
              <a:ext cx="5745163" cy="5524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854" y="21600"/>
                  </a:lnTo>
                  <a:lnTo>
                    <a:pt x="21600" y="2607"/>
                  </a:lnTo>
                  <a:lnTo>
                    <a:pt x="21600" y="0"/>
                  </a:lnTo>
                  <a:lnTo>
                    <a:pt x="0" y="16386"/>
                  </a:lnTo>
                  <a:lnTo>
                    <a:pt x="0" y="21600"/>
                  </a:lnTo>
                  <a:close/>
                </a:path>
              </a:pathLst>
            </a:custGeom>
            <a:gradFill flip="none" rotWithShape="1">
              <a:gsLst>
                <a:gs pos="0">
                  <a:srgbClr val="00006F"/>
                </a:gs>
                <a:gs pos="100000">
                  <a:srgbClr val="000099"/>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402" name="Freeform 11"/>
            <p:cNvSpPr/>
            <p:nvPr/>
          </p:nvSpPr>
          <p:spPr>
            <a:xfrm>
              <a:off x="3328987" y="6418263"/>
              <a:ext cx="3990976" cy="438151"/>
            </a:xfrm>
            <a:custGeom>
              <a:avLst/>
              <a:gdLst/>
              <a:ahLst/>
              <a:cxnLst>
                <a:cxn ang="0">
                  <a:pos x="wd2" y="hd2"/>
                </a:cxn>
                <a:cxn ang="5400000">
                  <a:pos x="wd2" y="hd2"/>
                </a:cxn>
                <a:cxn ang="10800000">
                  <a:pos x="wd2" y="hd2"/>
                </a:cxn>
                <a:cxn ang="16200000">
                  <a:pos x="wd2" y="hd2"/>
                </a:cxn>
              </a:cxnLst>
              <a:rect l="0" t="0" r="r" b="b"/>
              <a:pathLst>
                <a:path w="21600" h="21600" extrusionOk="0">
                  <a:moveTo>
                    <a:pt x="18725" y="21600"/>
                  </a:moveTo>
                  <a:lnTo>
                    <a:pt x="21600" y="15965"/>
                  </a:lnTo>
                  <a:lnTo>
                    <a:pt x="19395" y="0"/>
                  </a:lnTo>
                  <a:lnTo>
                    <a:pt x="0" y="21600"/>
                  </a:lnTo>
                  <a:lnTo>
                    <a:pt x="18725" y="21600"/>
                  </a:lnTo>
                  <a:close/>
                </a:path>
              </a:pathLst>
            </a:custGeom>
            <a:solidFill>
              <a:srgbClr val="000099"/>
            </a:soli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403" name="Freeform 12"/>
            <p:cNvSpPr/>
            <p:nvPr/>
          </p:nvSpPr>
          <p:spPr>
            <a:xfrm>
              <a:off x="6911975" y="6142038"/>
              <a:ext cx="2228851" cy="600076"/>
            </a:xfrm>
            <a:custGeom>
              <a:avLst/>
              <a:gdLst/>
              <a:ahLst/>
              <a:cxnLst>
                <a:cxn ang="0">
                  <a:pos x="wd2" y="hd2"/>
                </a:cxn>
                <a:cxn ang="5400000">
                  <a:pos x="wd2" y="hd2"/>
                </a:cxn>
                <a:cxn ang="10800000">
                  <a:pos x="wd2" y="hd2"/>
                </a:cxn>
                <a:cxn ang="16200000">
                  <a:pos x="wd2" y="hd2"/>
                </a:cxn>
              </a:cxnLst>
              <a:rect l="0" t="0" r="r" b="b"/>
              <a:pathLst>
                <a:path w="21600" h="21600" extrusionOk="0">
                  <a:moveTo>
                    <a:pt x="21600" y="7200"/>
                  </a:moveTo>
                  <a:lnTo>
                    <a:pt x="21600" y="0"/>
                  </a:lnTo>
                  <a:lnTo>
                    <a:pt x="0" y="9943"/>
                  </a:lnTo>
                  <a:lnTo>
                    <a:pt x="3951" y="21600"/>
                  </a:lnTo>
                  <a:lnTo>
                    <a:pt x="21600" y="7200"/>
                  </a:lnTo>
                  <a:close/>
                </a:path>
              </a:pathLst>
            </a:custGeom>
            <a:gradFill flip="none" rotWithShape="1">
              <a:gsLst>
                <a:gs pos="0">
                  <a:srgbClr val="000099"/>
                </a:gs>
                <a:gs pos="100000">
                  <a:srgbClr val="08089C"/>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404" name="Freeform 13"/>
            <p:cNvSpPr/>
            <p:nvPr/>
          </p:nvSpPr>
          <p:spPr>
            <a:xfrm>
              <a:off x="7985125" y="5002213"/>
              <a:ext cx="1155701" cy="3810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0" y="540"/>
                  </a:lnTo>
                  <a:lnTo>
                    <a:pt x="21600" y="21600"/>
                  </a:lnTo>
                  <a:close/>
                </a:path>
              </a:pathLst>
            </a:custGeom>
            <a:solidFill>
              <a:srgbClr val="000099"/>
            </a:soli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405" name="Freeform 14"/>
            <p:cNvSpPr/>
            <p:nvPr/>
          </p:nvSpPr>
          <p:spPr>
            <a:xfrm>
              <a:off x="0" y="2359025"/>
              <a:ext cx="7985126" cy="2652713"/>
            </a:xfrm>
            <a:custGeom>
              <a:avLst/>
              <a:gdLst/>
              <a:ahLst/>
              <a:cxnLst>
                <a:cxn ang="0">
                  <a:pos x="wd2" y="hd2"/>
                </a:cxn>
                <a:cxn ang="5400000">
                  <a:pos x="wd2" y="hd2"/>
                </a:cxn>
                <a:cxn ang="10800000">
                  <a:pos x="wd2" y="hd2"/>
                </a:cxn>
                <a:cxn ang="16200000">
                  <a:pos x="wd2" y="hd2"/>
                </a:cxn>
              </a:cxnLst>
              <a:rect l="0" t="0" r="r" b="b"/>
              <a:pathLst>
                <a:path w="21600" h="21600" extrusionOk="0">
                  <a:moveTo>
                    <a:pt x="0" y="930"/>
                  </a:moveTo>
                  <a:lnTo>
                    <a:pt x="21600" y="21600"/>
                  </a:lnTo>
                  <a:lnTo>
                    <a:pt x="21600" y="21522"/>
                  </a:lnTo>
                  <a:lnTo>
                    <a:pt x="0" y="0"/>
                  </a:lnTo>
                  <a:lnTo>
                    <a:pt x="0" y="930"/>
                  </a:lnTo>
                  <a:close/>
                </a:path>
              </a:pathLst>
            </a:custGeom>
            <a:gradFill flip="none" rotWithShape="1">
              <a:gsLst>
                <a:gs pos="0">
                  <a:srgbClr val="000053"/>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406" name="Freeform 15"/>
            <p:cNvSpPr/>
            <p:nvPr/>
          </p:nvSpPr>
          <p:spPr>
            <a:xfrm>
              <a:off x="7985125" y="4840288"/>
              <a:ext cx="1155701" cy="50482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21192"/>
                  </a:lnTo>
                  <a:lnTo>
                    <a:pt x="0" y="0"/>
                  </a:lnTo>
                  <a:lnTo>
                    <a:pt x="0" y="3668"/>
                  </a:lnTo>
                  <a:lnTo>
                    <a:pt x="21600" y="21600"/>
                  </a:lnTo>
                  <a:close/>
                </a:path>
              </a:pathLst>
            </a:custGeom>
            <a:gradFill flip="none" rotWithShape="1">
              <a:gsLst>
                <a:gs pos="0">
                  <a:srgbClr val="000080"/>
                </a:gs>
                <a:gs pos="100000">
                  <a:srgbClr val="000099"/>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407" name="Freeform 16"/>
            <p:cNvSpPr/>
            <p:nvPr/>
          </p:nvSpPr>
          <p:spPr>
            <a:xfrm>
              <a:off x="0" y="1454150"/>
              <a:ext cx="7985126" cy="3471863"/>
            </a:xfrm>
            <a:custGeom>
              <a:avLst/>
              <a:gdLst/>
              <a:ahLst/>
              <a:cxnLst>
                <a:cxn ang="0">
                  <a:pos x="wd2" y="hd2"/>
                </a:cxn>
                <a:cxn ang="5400000">
                  <a:pos x="wd2" y="hd2"/>
                </a:cxn>
                <a:cxn ang="10800000">
                  <a:pos x="wd2" y="hd2"/>
                </a:cxn>
                <a:cxn ang="16200000">
                  <a:pos x="wd2" y="hd2"/>
                </a:cxn>
              </a:cxnLst>
              <a:rect l="0" t="0" r="r" b="b"/>
              <a:pathLst>
                <a:path w="21600" h="21600" extrusionOk="0">
                  <a:moveTo>
                    <a:pt x="0" y="3909"/>
                  </a:moveTo>
                  <a:lnTo>
                    <a:pt x="21600" y="21600"/>
                  </a:lnTo>
                  <a:lnTo>
                    <a:pt x="21600" y="21067"/>
                  </a:lnTo>
                  <a:lnTo>
                    <a:pt x="0" y="0"/>
                  </a:lnTo>
                  <a:lnTo>
                    <a:pt x="0" y="3909"/>
                  </a:lnTo>
                  <a:close/>
                </a:path>
              </a:pathLst>
            </a:custGeom>
            <a:gradFill flip="none" rotWithShape="1">
              <a:gsLst>
                <a:gs pos="0">
                  <a:srgbClr val="000055"/>
                </a:gs>
                <a:gs pos="100000">
                  <a:srgbClr val="000080"/>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408" name="Freeform 17"/>
            <p:cNvSpPr/>
            <p:nvPr/>
          </p:nvSpPr>
          <p:spPr>
            <a:xfrm>
              <a:off x="3641725" y="-1"/>
              <a:ext cx="5014913" cy="4325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477" y="21600"/>
                  </a:lnTo>
                  <a:lnTo>
                    <a:pt x="21600" y="21418"/>
                  </a:lnTo>
                  <a:lnTo>
                    <a:pt x="697" y="0"/>
                  </a:lnTo>
                  <a:lnTo>
                    <a:pt x="0" y="0"/>
                  </a:lnTo>
                  <a:close/>
                </a:path>
              </a:pathLst>
            </a:custGeom>
            <a:gradFill flip="none" rotWithShape="1">
              <a:gsLst>
                <a:gs pos="0">
                  <a:srgbClr val="00006B"/>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409" name="Freeform 18"/>
            <p:cNvSpPr/>
            <p:nvPr/>
          </p:nvSpPr>
          <p:spPr>
            <a:xfrm>
              <a:off x="8628062" y="4289425"/>
              <a:ext cx="512764" cy="474664"/>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8999"/>
                  </a:lnTo>
                  <a:lnTo>
                    <a:pt x="1204" y="0"/>
                  </a:lnTo>
                  <a:lnTo>
                    <a:pt x="0" y="1662"/>
                  </a:lnTo>
                  <a:lnTo>
                    <a:pt x="21600" y="21600"/>
                  </a:lnTo>
                  <a:close/>
                </a:path>
              </a:pathLst>
            </a:custGeom>
            <a:gradFill flip="none" rotWithShape="1">
              <a:gsLst>
                <a:gs pos="0">
                  <a:srgbClr val="000099"/>
                </a:gs>
                <a:gs pos="100000">
                  <a:srgbClr val="0F0F9F"/>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410" name="Freeform 19"/>
            <p:cNvSpPr/>
            <p:nvPr/>
          </p:nvSpPr>
          <p:spPr>
            <a:xfrm>
              <a:off x="8694737" y="4108450"/>
              <a:ext cx="446089" cy="531814"/>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1155"/>
                  </a:lnTo>
                  <a:lnTo>
                    <a:pt x="7379" y="0"/>
                  </a:lnTo>
                  <a:lnTo>
                    <a:pt x="0" y="5803"/>
                  </a:lnTo>
                  <a:lnTo>
                    <a:pt x="21600" y="21600"/>
                  </a:lnTo>
                  <a:close/>
                </a:path>
              </a:pathLst>
            </a:custGeom>
            <a:solidFill>
              <a:srgbClr val="000099"/>
            </a:soli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411" name="Freeform 20"/>
            <p:cNvSpPr/>
            <p:nvPr/>
          </p:nvSpPr>
          <p:spPr>
            <a:xfrm>
              <a:off x="3895724" y="0"/>
              <a:ext cx="4951414" cy="42513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0936" y="21600"/>
                  </a:lnTo>
                  <a:lnTo>
                    <a:pt x="21600" y="20875"/>
                  </a:lnTo>
                  <a:lnTo>
                    <a:pt x="2650" y="0"/>
                  </a:lnTo>
                  <a:lnTo>
                    <a:pt x="0" y="0"/>
                  </a:lnTo>
                  <a:close/>
                </a:path>
              </a:pathLst>
            </a:custGeom>
            <a:gradFill flip="none" rotWithShape="1">
              <a:gsLst>
                <a:gs pos="0">
                  <a:srgbClr val="000047"/>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grpSp>
          <p:nvGrpSpPr>
            <p:cNvPr id="4414" name="Freeform 21"/>
            <p:cNvGrpSpPr/>
            <p:nvPr/>
          </p:nvGrpSpPr>
          <p:grpSpPr>
            <a:xfrm>
              <a:off x="8931275" y="4022725"/>
              <a:ext cx="209551" cy="209551"/>
              <a:chOff x="0" y="0"/>
              <a:chExt cx="209550" cy="209550"/>
            </a:xfrm>
          </p:grpSpPr>
          <p:sp>
            <p:nvSpPr>
              <p:cNvPr id="4412" name="Line"/>
              <p:cNvSpPr/>
              <p:nvPr/>
            </p:nvSpPr>
            <p:spPr>
              <a:xfrm flipH="1" flipV="1">
                <a:off x="0" y="0"/>
                <a:ext cx="209551" cy="20955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4413" name="Line"/>
              <p:cNvSpPr/>
              <p:nvPr/>
            </p:nvSpPr>
            <p:spPr>
              <a:xfrm>
                <a:off x="-1" y="0"/>
                <a:ext cx="209552" cy="20955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4415" name="Freeform 22"/>
            <p:cNvSpPr/>
            <p:nvPr/>
          </p:nvSpPr>
          <p:spPr>
            <a:xfrm>
              <a:off x="4940300" y="0"/>
              <a:ext cx="3990976" cy="4022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566" y="0"/>
                  </a:lnTo>
                  <a:lnTo>
                    <a:pt x="0" y="0"/>
                  </a:lnTo>
                  <a:close/>
                </a:path>
              </a:pathLst>
            </a:custGeom>
            <a:gradFill flip="none" rotWithShape="1">
              <a:gsLst>
                <a:gs pos="0">
                  <a:srgbClr val="00004F"/>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416" name="Freeform 23"/>
            <p:cNvSpPr/>
            <p:nvPr/>
          </p:nvSpPr>
          <p:spPr>
            <a:xfrm>
              <a:off x="5537199" y="0"/>
              <a:ext cx="3489326" cy="393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482" y="21600"/>
                  </a:lnTo>
                  <a:lnTo>
                    <a:pt x="21600" y="21548"/>
                  </a:lnTo>
                  <a:lnTo>
                    <a:pt x="3112" y="0"/>
                  </a:lnTo>
                  <a:lnTo>
                    <a:pt x="0" y="0"/>
                  </a:lnTo>
                  <a:close/>
                </a:path>
              </a:pathLst>
            </a:custGeom>
            <a:gradFill flip="none" rotWithShape="1">
              <a:gsLst>
                <a:gs pos="0">
                  <a:srgbClr val="000065"/>
                </a:gs>
                <a:gs pos="100000">
                  <a:srgbClr val="000080"/>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417" name="Freeform 24"/>
            <p:cNvSpPr/>
            <p:nvPr/>
          </p:nvSpPr>
          <p:spPr>
            <a:xfrm>
              <a:off x="9007475" y="3927475"/>
              <a:ext cx="133351" cy="1524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20250"/>
                  </a:lnTo>
                  <a:lnTo>
                    <a:pt x="3086" y="0"/>
                  </a:lnTo>
                  <a:lnTo>
                    <a:pt x="0" y="1350"/>
                  </a:lnTo>
                  <a:lnTo>
                    <a:pt x="21600" y="21600"/>
                  </a:lnTo>
                  <a:close/>
                </a:path>
              </a:pathLst>
            </a:custGeom>
            <a:gradFill flip="none" rotWithShape="1">
              <a:gsLst>
                <a:gs pos="0">
                  <a:srgbClr val="000099"/>
                </a:gs>
                <a:gs pos="100000">
                  <a:srgbClr val="1717A2"/>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418" name="Freeform 25"/>
            <p:cNvSpPr/>
            <p:nvPr/>
          </p:nvSpPr>
          <p:spPr>
            <a:xfrm>
              <a:off x="8894762" y="1349375"/>
              <a:ext cx="246064" cy="8191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8540"/>
                  </a:lnTo>
                  <a:lnTo>
                    <a:pt x="10730" y="0"/>
                  </a:lnTo>
                  <a:lnTo>
                    <a:pt x="0" y="8037"/>
                  </a:lnTo>
                  <a:lnTo>
                    <a:pt x="21600" y="21600"/>
                  </a:lnTo>
                  <a:close/>
                </a:path>
              </a:pathLst>
            </a:custGeom>
            <a:solidFill>
              <a:srgbClr val="000080"/>
            </a:soli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419" name="Freeform 26"/>
            <p:cNvSpPr/>
            <p:nvPr/>
          </p:nvSpPr>
          <p:spPr>
            <a:xfrm>
              <a:off x="8107362" y="-1"/>
              <a:ext cx="909639" cy="165417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8702" y="21600"/>
                  </a:lnTo>
                  <a:lnTo>
                    <a:pt x="21600" y="17624"/>
                  </a:lnTo>
                  <a:lnTo>
                    <a:pt x="9445" y="0"/>
                  </a:lnTo>
                  <a:lnTo>
                    <a:pt x="0" y="0"/>
                  </a:lnTo>
                  <a:close/>
                </a:path>
              </a:pathLst>
            </a:custGeom>
            <a:gradFill flip="none" rotWithShape="1">
              <a:gsLst>
                <a:gs pos="0">
                  <a:srgbClr val="000055"/>
                </a:gs>
                <a:gs pos="100000">
                  <a:srgbClr val="000080"/>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420" name="Freeform 27"/>
            <p:cNvSpPr/>
            <p:nvPr/>
          </p:nvSpPr>
          <p:spPr>
            <a:xfrm>
              <a:off x="8589962" y="-1"/>
              <a:ext cx="541339" cy="1263652"/>
            </a:xfrm>
            <a:custGeom>
              <a:avLst/>
              <a:gdLst/>
              <a:ahLst/>
              <a:cxnLst>
                <a:cxn ang="0">
                  <a:pos x="wd2" y="hd2"/>
                </a:cxn>
                <a:cxn ang="5400000">
                  <a:pos x="wd2" y="hd2"/>
                </a:cxn>
                <a:cxn ang="10800000">
                  <a:pos x="wd2" y="hd2"/>
                </a:cxn>
                <a:cxn ang="16200000">
                  <a:pos x="wd2" y="hd2"/>
                </a:cxn>
              </a:cxnLst>
              <a:rect l="0" t="0" r="r" b="b"/>
              <a:pathLst>
                <a:path w="21600" h="21600" extrusionOk="0">
                  <a:moveTo>
                    <a:pt x="9121" y="0"/>
                  </a:moveTo>
                  <a:lnTo>
                    <a:pt x="0" y="0"/>
                  </a:lnTo>
                  <a:lnTo>
                    <a:pt x="18179" y="21600"/>
                  </a:lnTo>
                  <a:lnTo>
                    <a:pt x="21600" y="17697"/>
                  </a:lnTo>
                  <a:lnTo>
                    <a:pt x="9121" y="0"/>
                  </a:lnTo>
                  <a:close/>
                </a:path>
              </a:pathLst>
            </a:custGeom>
            <a:gradFill flip="none" rotWithShape="1">
              <a:gsLst>
                <a:gs pos="0">
                  <a:srgbClr val="000059"/>
                </a:gs>
                <a:gs pos="100000">
                  <a:srgbClr val="000080"/>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421" name="Freeform 28"/>
            <p:cNvSpPr/>
            <p:nvPr/>
          </p:nvSpPr>
          <p:spPr>
            <a:xfrm>
              <a:off x="9045575" y="1036637"/>
              <a:ext cx="95251" cy="493714"/>
            </a:xfrm>
            <a:custGeom>
              <a:avLst/>
              <a:gdLst/>
              <a:ahLst/>
              <a:cxnLst>
                <a:cxn ang="0">
                  <a:pos x="wd2" y="hd2"/>
                </a:cxn>
                <a:cxn ang="5400000">
                  <a:pos x="wd2" y="hd2"/>
                </a:cxn>
                <a:cxn ang="10800000">
                  <a:pos x="wd2" y="hd2"/>
                </a:cxn>
                <a:cxn ang="16200000">
                  <a:pos x="wd2" y="hd2"/>
                </a:cxn>
              </a:cxnLst>
              <a:rect l="0" t="0" r="r" b="b"/>
              <a:pathLst>
                <a:path w="21600" h="21600" extrusionOk="0">
                  <a:moveTo>
                    <a:pt x="0" y="9969"/>
                  </a:moveTo>
                  <a:lnTo>
                    <a:pt x="21600" y="21600"/>
                  </a:lnTo>
                  <a:lnTo>
                    <a:pt x="21600" y="415"/>
                  </a:lnTo>
                  <a:lnTo>
                    <a:pt x="19440" y="0"/>
                  </a:lnTo>
                  <a:lnTo>
                    <a:pt x="0" y="9969"/>
                  </a:lnTo>
                  <a:close/>
                </a:path>
              </a:pathLst>
            </a:custGeom>
            <a:solidFill>
              <a:srgbClr val="000080"/>
            </a:soli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422" name="Freeform 29"/>
            <p:cNvSpPr/>
            <p:nvPr/>
          </p:nvSpPr>
          <p:spPr>
            <a:xfrm>
              <a:off x="3175" y="2541587"/>
              <a:ext cx="9131301" cy="2959102"/>
            </a:xfrm>
            <a:custGeom>
              <a:avLst/>
              <a:gdLst/>
              <a:ahLst/>
              <a:cxnLst>
                <a:cxn ang="0">
                  <a:pos x="wd2" y="hd2"/>
                </a:cxn>
                <a:cxn ang="5400000">
                  <a:pos x="wd2" y="hd2"/>
                </a:cxn>
                <a:cxn ang="10800000">
                  <a:pos x="wd2" y="hd2"/>
                </a:cxn>
                <a:cxn ang="16200000">
                  <a:pos x="wd2" y="hd2"/>
                </a:cxn>
              </a:cxnLst>
              <a:rect l="0" t="0" r="r" b="b"/>
              <a:pathLst>
                <a:path w="21600" h="21600" extrusionOk="0">
                  <a:moveTo>
                    <a:pt x="0" y="4299"/>
                  </a:moveTo>
                  <a:lnTo>
                    <a:pt x="21600" y="21600"/>
                  </a:lnTo>
                  <a:lnTo>
                    <a:pt x="21600" y="21252"/>
                  </a:lnTo>
                  <a:lnTo>
                    <a:pt x="0" y="0"/>
                  </a:lnTo>
                  <a:lnTo>
                    <a:pt x="0" y="4299"/>
                  </a:lnTo>
                  <a:close/>
                </a:path>
              </a:pathLst>
            </a:custGeom>
            <a:gradFill flip="none" rotWithShape="1">
              <a:gsLst>
                <a:gs pos="0">
                  <a:srgbClr val="000061"/>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423" name="Freeform 30"/>
            <p:cNvSpPr/>
            <p:nvPr/>
          </p:nvSpPr>
          <p:spPr>
            <a:xfrm>
              <a:off x="9132887" y="552767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0" y="21600"/>
                  </a:lnTo>
                  <a:lnTo>
                    <a:pt x="21600" y="21600"/>
                  </a:lnTo>
                  <a:close/>
                </a:path>
              </a:pathLst>
            </a:custGeom>
            <a:solidFill>
              <a:srgbClr val="18FF00"/>
            </a:soli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424" name="Freeform 31"/>
            <p:cNvSpPr/>
            <p:nvPr/>
          </p:nvSpPr>
          <p:spPr>
            <a:xfrm>
              <a:off x="3175" y="3416300"/>
              <a:ext cx="9131301" cy="2122489"/>
            </a:xfrm>
            <a:custGeom>
              <a:avLst/>
              <a:gdLst/>
              <a:ahLst/>
              <a:cxnLst>
                <a:cxn ang="0">
                  <a:pos x="wd2" y="hd2"/>
                </a:cxn>
                <a:cxn ang="5400000">
                  <a:pos x="wd2" y="hd2"/>
                </a:cxn>
                <a:cxn ang="10800000">
                  <a:pos x="wd2" y="hd2"/>
                </a:cxn>
                <a:cxn ang="16200000">
                  <a:pos x="wd2" y="hd2"/>
                </a:cxn>
              </a:cxnLst>
              <a:rect l="0" t="0" r="r" b="b"/>
              <a:pathLst>
                <a:path w="21600" h="21600" extrusionOk="0">
                  <a:moveTo>
                    <a:pt x="0" y="5913"/>
                  </a:moveTo>
                  <a:lnTo>
                    <a:pt x="21600" y="21600"/>
                  </a:lnTo>
                  <a:lnTo>
                    <a:pt x="21600" y="21503"/>
                  </a:lnTo>
                  <a:lnTo>
                    <a:pt x="0" y="0"/>
                  </a:lnTo>
                  <a:lnTo>
                    <a:pt x="0" y="5913"/>
                  </a:lnTo>
                  <a:close/>
                </a:path>
              </a:pathLst>
            </a:custGeom>
            <a:gradFill flip="none" rotWithShape="1">
              <a:gsLst>
                <a:gs pos="0">
                  <a:srgbClr val="00005D"/>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425" name="Freeform 32"/>
            <p:cNvSpPr/>
            <p:nvPr/>
          </p:nvSpPr>
          <p:spPr>
            <a:xfrm>
              <a:off x="3175" y="5043488"/>
              <a:ext cx="9131301" cy="657226"/>
            </a:xfrm>
            <a:custGeom>
              <a:avLst/>
              <a:gdLst/>
              <a:ahLst/>
              <a:cxnLst>
                <a:cxn ang="0">
                  <a:pos x="wd2" y="hd2"/>
                </a:cxn>
                <a:cxn ang="5400000">
                  <a:pos x="wd2" y="hd2"/>
                </a:cxn>
                <a:cxn ang="10800000">
                  <a:pos x="wd2" y="hd2"/>
                </a:cxn>
                <a:cxn ang="16200000">
                  <a:pos x="wd2" y="hd2"/>
                </a:cxn>
              </a:cxnLst>
              <a:rect l="0" t="0" r="r" b="b"/>
              <a:pathLst>
                <a:path w="21600" h="21600" extrusionOk="0">
                  <a:moveTo>
                    <a:pt x="0" y="2504"/>
                  </a:moveTo>
                  <a:lnTo>
                    <a:pt x="21600" y="21600"/>
                  </a:lnTo>
                  <a:lnTo>
                    <a:pt x="21600" y="20974"/>
                  </a:lnTo>
                  <a:lnTo>
                    <a:pt x="0" y="0"/>
                  </a:lnTo>
                  <a:lnTo>
                    <a:pt x="0" y="2504"/>
                  </a:lnTo>
                  <a:close/>
                </a:path>
              </a:pathLst>
            </a:custGeom>
            <a:gradFill flip="none" rotWithShape="1">
              <a:gsLst>
                <a:gs pos="0">
                  <a:srgbClr val="000082"/>
                </a:gs>
                <a:gs pos="100000">
                  <a:srgbClr val="000099"/>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426" name="Freeform 33"/>
            <p:cNvSpPr/>
            <p:nvPr/>
          </p:nvSpPr>
          <p:spPr>
            <a:xfrm>
              <a:off x="2058987" y="-1"/>
              <a:ext cx="7075489" cy="50434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437"/>
                  </a:lnTo>
                  <a:lnTo>
                    <a:pt x="607" y="0"/>
                  </a:lnTo>
                  <a:lnTo>
                    <a:pt x="0" y="0"/>
                  </a:lnTo>
                  <a:close/>
                </a:path>
              </a:pathLst>
            </a:custGeom>
            <a:gradFill flip="none" rotWithShape="1">
              <a:gsLst>
                <a:gs pos="0">
                  <a:srgbClr val="00004A"/>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427" name="Freeform 34"/>
            <p:cNvSpPr/>
            <p:nvPr/>
          </p:nvSpPr>
          <p:spPr>
            <a:xfrm>
              <a:off x="5272087" y="-1"/>
              <a:ext cx="3862389" cy="414972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550"/>
                  </a:lnTo>
                  <a:lnTo>
                    <a:pt x="587" y="0"/>
                  </a:lnTo>
                  <a:lnTo>
                    <a:pt x="0" y="0"/>
                  </a:lnTo>
                  <a:close/>
                </a:path>
              </a:pathLst>
            </a:custGeom>
            <a:gradFill flip="none" rotWithShape="1">
              <a:gsLst>
                <a:gs pos="0">
                  <a:srgbClr val="000082"/>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428" name="Freeform 35"/>
            <p:cNvSpPr/>
            <p:nvPr/>
          </p:nvSpPr>
          <p:spPr>
            <a:xfrm>
              <a:off x="6270625" y="-1"/>
              <a:ext cx="2863851" cy="3911602"/>
            </a:xfrm>
            <a:custGeom>
              <a:avLst/>
              <a:gdLst/>
              <a:ahLst/>
              <a:cxnLst>
                <a:cxn ang="0">
                  <a:pos x="wd2" y="hd2"/>
                </a:cxn>
                <a:cxn ang="5400000">
                  <a:pos x="wd2" y="hd2"/>
                </a:cxn>
                <a:cxn ang="10800000">
                  <a:pos x="wd2" y="hd2"/>
                </a:cxn>
                <a:cxn ang="16200000">
                  <a:pos x="wd2" y="hd2"/>
                </a:cxn>
              </a:cxnLst>
              <a:rect l="0" t="0" r="r" b="b"/>
              <a:pathLst>
                <a:path w="21600" h="21600" extrusionOk="0">
                  <a:moveTo>
                    <a:pt x="5820" y="0"/>
                  </a:moveTo>
                  <a:lnTo>
                    <a:pt x="0" y="0"/>
                  </a:lnTo>
                  <a:lnTo>
                    <a:pt x="21600" y="21600"/>
                  </a:lnTo>
                  <a:lnTo>
                    <a:pt x="21600" y="19706"/>
                  </a:lnTo>
                  <a:lnTo>
                    <a:pt x="21528" y="19706"/>
                  </a:lnTo>
                  <a:lnTo>
                    <a:pt x="5820" y="0"/>
                  </a:lnTo>
                  <a:close/>
                </a:path>
              </a:pathLst>
            </a:custGeom>
            <a:gradFill flip="none" rotWithShape="1">
              <a:gsLst>
                <a:gs pos="0">
                  <a:srgbClr val="000065"/>
                </a:gs>
                <a:gs pos="100000">
                  <a:srgbClr val="000080"/>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429" name="Freeform 36"/>
            <p:cNvSpPr/>
            <p:nvPr/>
          </p:nvSpPr>
          <p:spPr>
            <a:xfrm>
              <a:off x="7173912" y="0"/>
              <a:ext cx="1960564" cy="32924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225"/>
                  </a:lnTo>
                  <a:lnTo>
                    <a:pt x="736" y="0"/>
                  </a:lnTo>
                  <a:lnTo>
                    <a:pt x="0" y="0"/>
                  </a:lnTo>
                  <a:close/>
                </a:path>
              </a:pathLst>
            </a:custGeom>
            <a:gradFill flip="none" rotWithShape="1">
              <a:gsLst>
                <a:gs pos="0">
                  <a:srgbClr val="000058"/>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430" name="Freeform 37"/>
            <p:cNvSpPr/>
            <p:nvPr/>
          </p:nvSpPr>
          <p:spPr>
            <a:xfrm>
              <a:off x="7451725" y="0"/>
              <a:ext cx="1682751" cy="30734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533"/>
                  </a:lnTo>
                  <a:lnTo>
                    <a:pt x="1102" y="0"/>
                  </a:lnTo>
                  <a:lnTo>
                    <a:pt x="0" y="0"/>
                  </a:lnTo>
                  <a:close/>
                </a:path>
              </a:pathLst>
            </a:custGeom>
            <a:gradFill flip="none" rotWithShape="1">
              <a:gsLst>
                <a:gs pos="0">
                  <a:srgbClr val="00006F"/>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431" name="Freeform 38"/>
            <p:cNvSpPr/>
            <p:nvPr/>
          </p:nvSpPr>
          <p:spPr>
            <a:xfrm>
              <a:off x="7907337" y="0"/>
              <a:ext cx="1227139" cy="2360613"/>
            </a:xfrm>
            <a:custGeom>
              <a:avLst/>
              <a:gdLst/>
              <a:ahLst/>
              <a:cxnLst>
                <a:cxn ang="0">
                  <a:pos x="wd2" y="hd2"/>
                </a:cxn>
                <a:cxn ang="5400000">
                  <a:pos x="wd2" y="hd2"/>
                </a:cxn>
                <a:cxn ang="10800000">
                  <a:pos x="wd2" y="hd2"/>
                </a:cxn>
                <a:cxn ang="16200000">
                  <a:pos x="wd2" y="hd2"/>
                </a:cxn>
              </a:cxnLst>
              <a:rect l="0" t="0" r="r" b="b"/>
              <a:pathLst>
                <a:path w="21600" h="21600" extrusionOk="0">
                  <a:moveTo>
                    <a:pt x="21600" y="20816"/>
                  </a:moveTo>
                  <a:lnTo>
                    <a:pt x="1177" y="0"/>
                  </a:lnTo>
                  <a:lnTo>
                    <a:pt x="0" y="0"/>
                  </a:lnTo>
                  <a:lnTo>
                    <a:pt x="21600" y="21600"/>
                  </a:lnTo>
                  <a:lnTo>
                    <a:pt x="21600" y="20816"/>
                  </a:lnTo>
                  <a:close/>
                </a:path>
              </a:pathLst>
            </a:custGeom>
            <a:gradFill flip="none" rotWithShape="1">
              <a:gsLst>
                <a:gs pos="0">
                  <a:srgbClr val="000079"/>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grpSp>
          <p:nvGrpSpPr>
            <p:cNvPr id="4434" name="Group 39"/>
            <p:cNvGrpSpPr/>
            <p:nvPr/>
          </p:nvGrpSpPr>
          <p:grpSpPr>
            <a:xfrm>
              <a:off x="-1" y="2590800"/>
              <a:ext cx="9140826" cy="2949576"/>
              <a:chOff x="0" y="0"/>
              <a:chExt cx="9140824" cy="2949575"/>
            </a:xfrm>
          </p:grpSpPr>
          <p:sp>
            <p:nvSpPr>
              <p:cNvPr id="4432" name="Freeform 40"/>
              <p:cNvSpPr/>
              <p:nvPr/>
            </p:nvSpPr>
            <p:spPr>
              <a:xfrm>
                <a:off x="-1" y="0"/>
                <a:ext cx="5826126" cy="20843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6021"/>
                    </a:lnTo>
                    <a:lnTo>
                      <a:pt x="21458" y="21600"/>
                    </a:lnTo>
                    <a:lnTo>
                      <a:pt x="21529" y="20317"/>
                    </a:lnTo>
                    <a:lnTo>
                      <a:pt x="21600" y="19132"/>
                    </a:lnTo>
                    <a:lnTo>
                      <a:pt x="0" y="0"/>
                    </a:lnTo>
                    <a:close/>
                  </a:path>
                </a:pathLst>
              </a:custGeom>
              <a:gradFill flip="none" rotWithShape="1">
                <a:gsLst>
                  <a:gs pos="0">
                    <a:srgbClr val="00006F"/>
                  </a:gs>
                  <a:gs pos="100000">
                    <a:srgbClr val="000099"/>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433" name="Freeform 41"/>
              <p:cNvSpPr/>
              <p:nvPr/>
            </p:nvSpPr>
            <p:spPr>
              <a:xfrm>
                <a:off x="5788024" y="1846262"/>
                <a:ext cx="3352801" cy="1103314"/>
              </a:xfrm>
              <a:custGeom>
                <a:avLst/>
                <a:gdLst/>
                <a:ahLst/>
                <a:cxnLst>
                  <a:cxn ang="0">
                    <a:pos x="wd2" y="hd2"/>
                  </a:cxn>
                  <a:cxn ang="5400000">
                    <a:pos x="wd2" y="hd2"/>
                  </a:cxn>
                  <a:cxn ang="10800000">
                    <a:pos x="wd2" y="hd2"/>
                  </a:cxn>
                  <a:cxn ang="16200000">
                    <a:pos x="wd2" y="hd2"/>
                  </a:cxn>
                </a:cxnLst>
                <a:rect l="0" t="0" r="r" b="b"/>
                <a:pathLst>
                  <a:path w="21600" h="21600" extrusionOk="0">
                    <a:moveTo>
                      <a:pt x="21600" y="20668"/>
                    </a:moveTo>
                    <a:lnTo>
                      <a:pt x="246" y="0"/>
                    </a:lnTo>
                    <a:lnTo>
                      <a:pt x="123" y="2238"/>
                    </a:lnTo>
                    <a:lnTo>
                      <a:pt x="0" y="4662"/>
                    </a:lnTo>
                    <a:lnTo>
                      <a:pt x="21600" y="21600"/>
                    </a:lnTo>
                    <a:lnTo>
                      <a:pt x="21600" y="20668"/>
                    </a:lnTo>
                    <a:close/>
                  </a:path>
                </a:pathLst>
              </a:custGeom>
              <a:gradFill flip="none" rotWithShape="1">
                <a:gsLst>
                  <a:gs pos="0">
                    <a:srgbClr val="000099"/>
                  </a:gs>
                  <a:gs pos="100000">
                    <a:srgbClr val="1717A2"/>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grpSp>
      </p:grpSp>
      <p:sp>
        <p:nvSpPr>
          <p:cNvPr id="4436" name="Slide Number"/>
          <p:cNvSpPr txBox="1">
            <a:spLocks noGrp="1"/>
          </p:cNvSpPr>
          <p:nvPr>
            <p:ph type="sldNum" sz="quarter" idx="2"/>
          </p:nvPr>
        </p:nvSpPr>
        <p:spPr>
          <a:xfrm>
            <a:off x="8413144" y="6436583"/>
            <a:ext cx="273657" cy="264255"/>
          </a:xfrm>
          <a:prstGeom prst="rect">
            <a:avLst/>
          </a:prstGeom>
        </p:spPr>
        <p:txBody>
          <a:bodyPr anchor="b"/>
          <a:lstStyle>
            <a:lvl1pPr>
              <a:defRPr sz="1200">
                <a:solidFill>
                  <a:schemeClr val="accent3">
                    <a:lumOff val="44000"/>
                  </a:schemeClr>
                </a:solidFill>
                <a:effectLst>
                  <a:outerShdw blurRad="38100" dist="38100" dir="2700000" rotWithShape="0">
                    <a:srgbClr val="000000"/>
                  </a:outerShdw>
                </a:effectLst>
              </a:defRPr>
            </a:lvl1pPr>
          </a:lstStyle>
          <a:p>
            <a:fld id="{86CB4B4D-7CA3-9044-876B-883B54F8677D}" type="slidenum">
              <a:t>‹#›</a:t>
            </a:fld>
            <a:endParaRPr/>
          </a:p>
        </p:txBody>
      </p:sp>
    </p:spTree>
    <p:extLst>
      <p:ext uri="{BB962C8B-B14F-4D97-AF65-F5344CB8AC3E}">
        <p14:creationId xmlns:p14="http://schemas.microsoft.com/office/powerpoint/2010/main" val="2374863902"/>
      </p:ext>
    </p:extLst>
  </p:cSld>
  <p:clrMapOvr>
    <a:masterClrMapping/>
  </p:clrMapOvr>
  <p:transition spd="med"/>
</p:sldLayout>
</file>

<file path=ppt/slideLayouts/slideLayout1154.xml><?xml version="1.0" encoding="utf-8"?>
<p:sldLayout xmlns:a="http://schemas.openxmlformats.org/drawingml/2006/main" xmlns:r="http://schemas.openxmlformats.org/officeDocument/2006/relationships" xmlns:p="http://schemas.openxmlformats.org/presentationml/2006/main" type="tx">
  <p:cSld name="31_Content with Caption">
    <p:bg>
      <p:bgPr>
        <a:gradFill flip="none" rotWithShape="1">
          <a:gsLst>
            <a:gs pos="0">
              <a:srgbClr val="000058"/>
            </a:gs>
            <a:gs pos="100000">
              <a:srgbClr val="000099"/>
            </a:gs>
          </a:gsLst>
          <a:lin ang="2700000" scaled="0"/>
        </a:gradFill>
        <a:effectLst/>
      </p:bgPr>
    </p:bg>
    <p:spTree>
      <p:nvGrpSpPr>
        <p:cNvPr id="1" name=""/>
        <p:cNvGrpSpPr/>
        <p:nvPr/>
      </p:nvGrpSpPr>
      <p:grpSpPr>
        <a:xfrm>
          <a:off x="0" y="0"/>
          <a:ext cx="0" cy="0"/>
          <a:chOff x="0" y="0"/>
          <a:chExt cx="0" cy="0"/>
        </a:xfrm>
      </p:grpSpPr>
      <p:grpSp>
        <p:nvGrpSpPr>
          <p:cNvPr id="4484" name="Group 2"/>
          <p:cNvGrpSpPr/>
          <p:nvPr/>
        </p:nvGrpSpPr>
        <p:grpSpPr>
          <a:xfrm>
            <a:off x="-1" y="-1"/>
            <a:ext cx="9145589" cy="6856415"/>
            <a:chOff x="0" y="0"/>
            <a:chExt cx="9145587" cy="6856413"/>
          </a:xfrm>
        </p:grpSpPr>
        <p:sp>
          <p:nvSpPr>
            <p:cNvPr id="4443" name="Freeform 3"/>
            <p:cNvSpPr/>
            <p:nvPr/>
          </p:nvSpPr>
          <p:spPr>
            <a:xfrm>
              <a:off x="0" y="19049"/>
              <a:ext cx="9140826" cy="5195889"/>
            </a:xfrm>
            <a:custGeom>
              <a:avLst/>
              <a:gdLst/>
              <a:ahLst/>
              <a:cxnLst>
                <a:cxn ang="0">
                  <a:pos x="wd2" y="hd2"/>
                </a:cxn>
                <a:cxn ang="5400000">
                  <a:pos x="wd2" y="hd2"/>
                </a:cxn>
                <a:cxn ang="10800000">
                  <a:pos x="wd2" y="hd2"/>
                </a:cxn>
                <a:cxn ang="16200000">
                  <a:pos x="wd2" y="hd2"/>
                </a:cxn>
              </a:cxnLst>
              <a:rect l="0" t="0" r="r" b="b"/>
              <a:pathLst>
                <a:path w="21600" h="21600" extrusionOk="0">
                  <a:moveTo>
                    <a:pt x="12015" y="11985"/>
                  </a:moveTo>
                  <a:lnTo>
                    <a:pt x="0" y="0"/>
                  </a:lnTo>
                  <a:lnTo>
                    <a:pt x="0" y="3445"/>
                  </a:lnTo>
                  <a:lnTo>
                    <a:pt x="11428" y="13054"/>
                  </a:lnTo>
                  <a:lnTo>
                    <a:pt x="21600" y="21600"/>
                  </a:lnTo>
                  <a:lnTo>
                    <a:pt x="21600" y="21560"/>
                  </a:lnTo>
                  <a:lnTo>
                    <a:pt x="12015" y="11985"/>
                  </a:lnTo>
                  <a:close/>
                </a:path>
              </a:pathLst>
            </a:custGeom>
            <a:gradFill flip="none" rotWithShape="1">
              <a:gsLst>
                <a:gs pos="0">
                  <a:srgbClr val="000051"/>
                </a:gs>
                <a:gs pos="100000">
                  <a:srgbClr val="000080"/>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444" name="Freeform 4"/>
            <p:cNvSpPr/>
            <p:nvPr/>
          </p:nvSpPr>
          <p:spPr>
            <a:xfrm>
              <a:off x="236538" y="-1"/>
              <a:ext cx="8904287" cy="5148264"/>
            </a:xfrm>
            <a:custGeom>
              <a:avLst/>
              <a:gdLst/>
              <a:ahLst/>
              <a:cxnLst>
                <a:cxn ang="0">
                  <a:pos x="wd2" y="hd2"/>
                </a:cxn>
                <a:cxn ang="5400000">
                  <a:pos x="wd2" y="hd2"/>
                </a:cxn>
                <a:cxn ang="10800000">
                  <a:pos x="wd2" y="hd2"/>
                </a:cxn>
                <a:cxn ang="16200000">
                  <a:pos x="wd2" y="hd2"/>
                </a:cxn>
              </a:cxnLst>
              <a:rect l="0" t="0" r="r" b="b"/>
              <a:pathLst>
                <a:path w="21600" h="21600" extrusionOk="0">
                  <a:moveTo>
                    <a:pt x="12220" y="11416"/>
                  </a:moveTo>
                  <a:lnTo>
                    <a:pt x="1665" y="0"/>
                  </a:lnTo>
                  <a:lnTo>
                    <a:pt x="0" y="0"/>
                  </a:lnTo>
                  <a:lnTo>
                    <a:pt x="11922" y="11896"/>
                  </a:lnTo>
                  <a:lnTo>
                    <a:pt x="21600" y="21600"/>
                  </a:lnTo>
                  <a:lnTo>
                    <a:pt x="21600" y="21560"/>
                  </a:lnTo>
                  <a:lnTo>
                    <a:pt x="12220" y="11416"/>
                  </a:lnTo>
                  <a:close/>
                </a:path>
              </a:pathLst>
            </a:custGeom>
            <a:gradFill flip="none" rotWithShape="1">
              <a:gsLst>
                <a:gs pos="0">
                  <a:srgbClr val="00005D"/>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445" name="Freeform 5"/>
            <p:cNvSpPr/>
            <p:nvPr/>
          </p:nvSpPr>
          <p:spPr>
            <a:xfrm>
              <a:off x="-1" y="5449888"/>
              <a:ext cx="6410326" cy="303213"/>
            </a:xfrm>
            <a:custGeom>
              <a:avLst/>
              <a:gdLst/>
              <a:ahLst/>
              <a:cxnLst>
                <a:cxn ang="0">
                  <a:pos x="wd2" y="hd2"/>
                </a:cxn>
                <a:cxn ang="5400000">
                  <a:pos x="wd2" y="hd2"/>
                </a:cxn>
                <a:cxn ang="10800000">
                  <a:pos x="wd2" y="hd2"/>
                </a:cxn>
                <a:cxn ang="16200000">
                  <a:pos x="wd2" y="hd2"/>
                </a:cxn>
              </a:cxnLst>
              <a:rect l="0" t="0" r="r" b="b"/>
              <a:pathLst>
                <a:path w="21600" h="21600" extrusionOk="0">
                  <a:moveTo>
                    <a:pt x="0" y="17550"/>
                  </a:moveTo>
                  <a:lnTo>
                    <a:pt x="21600" y="21600"/>
                  </a:lnTo>
                  <a:lnTo>
                    <a:pt x="21600" y="16200"/>
                  </a:lnTo>
                  <a:lnTo>
                    <a:pt x="0" y="0"/>
                  </a:lnTo>
                  <a:lnTo>
                    <a:pt x="0" y="17550"/>
                  </a:lnTo>
                  <a:close/>
                </a:path>
              </a:pathLst>
            </a:custGeom>
            <a:gradFill flip="none" rotWithShape="1">
              <a:gsLst>
                <a:gs pos="0">
                  <a:srgbClr val="000061"/>
                </a:gs>
                <a:gs pos="100000">
                  <a:srgbClr val="000080"/>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446" name="Freeform 6"/>
            <p:cNvSpPr/>
            <p:nvPr/>
          </p:nvSpPr>
          <p:spPr>
            <a:xfrm>
              <a:off x="6410325" y="5678488"/>
              <a:ext cx="2730501" cy="103188"/>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9636"/>
                  </a:lnTo>
                  <a:lnTo>
                    <a:pt x="0" y="0"/>
                  </a:lnTo>
                  <a:lnTo>
                    <a:pt x="0" y="15709"/>
                  </a:lnTo>
                  <a:lnTo>
                    <a:pt x="21600" y="21600"/>
                  </a:lnTo>
                  <a:close/>
                </a:path>
              </a:pathLst>
            </a:custGeom>
            <a:gradFill flip="none" rotWithShape="1">
              <a:gsLst>
                <a:gs pos="0">
                  <a:srgbClr val="000080"/>
                </a:gs>
                <a:gs pos="100000">
                  <a:srgbClr val="000099"/>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447" name="Freeform 7"/>
            <p:cNvSpPr/>
            <p:nvPr/>
          </p:nvSpPr>
          <p:spPr>
            <a:xfrm>
              <a:off x="-1" y="5915025"/>
              <a:ext cx="7594601" cy="522289"/>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5055"/>
                  </a:lnTo>
                  <a:lnTo>
                    <a:pt x="21600" y="0"/>
                  </a:lnTo>
                  <a:lnTo>
                    <a:pt x="0" y="7025"/>
                  </a:lnTo>
                  <a:lnTo>
                    <a:pt x="0" y="21600"/>
                  </a:lnTo>
                  <a:close/>
                </a:path>
              </a:pathLst>
            </a:custGeom>
            <a:gradFill flip="none" rotWithShape="1">
              <a:gsLst>
                <a:gs pos="0">
                  <a:srgbClr val="00007D"/>
                </a:gs>
                <a:gs pos="100000">
                  <a:srgbClr val="000099"/>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448" name="Freeform 8"/>
            <p:cNvSpPr/>
            <p:nvPr/>
          </p:nvSpPr>
          <p:spPr>
            <a:xfrm>
              <a:off x="7594600" y="5876925"/>
              <a:ext cx="1546226" cy="160339"/>
            </a:xfrm>
            <a:custGeom>
              <a:avLst/>
              <a:gdLst/>
              <a:ahLst/>
              <a:cxnLst>
                <a:cxn ang="0">
                  <a:pos x="wd2" y="hd2"/>
                </a:cxn>
                <a:cxn ang="5400000">
                  <a:pos x="wd2" y="hd2"/>
                </a:cxn>
                <a:cxn ang="10800000">
                  <a:pos x="wd2" y="hd2"/>
                </a:cxn>
                <a:cxn ang="16200000">
                  <a:pos x="wd2" y="hd2"/>
                </a:cxn>
              </a:cxnLst>
              <a:rect l="0" t="0" r="r" b="b"/>
              <a:pathLst>
                <a:path w="21600" h="21600" extrusionOk="0">
                  <a:moveTo>
                    <a:pt x="21600" y="10265"/>
                  </a:moveTo>
                  <a:lnTo>
                    <a:pt x="21600" y="0"/>
                  </a:lnTo>
                  <a:lnTo>
                    <a:pt x="0" y="5133"/>
                  </a:lnTo>
                  <a:lnTo>
                    <a:pt x="0" y="21600"/>
                  </a:lnTo>
                  <a:lnTo>
                    <a:pt x="21600" y="10265"/>
                  </a:lnTo>
                  <a:close/>
                </a:path>
              </a:pathLst>
            </a:custGeom>
            <a:solidFill>
              <a:srgbClr val="000099"/>
            </a:soli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449" name="Freeform 9"/>
            <p:cNvSpPr/>
            <p:nvPr/>
          </p:nvSpPr>
          <p:spPr>
            <a:xfrm>
              <a:off x="5745162" y="6056313"/>
              <a:ext cx="3395664" cy="31432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7018"/>
                  </a:lnTo>
                  <a:lnTo>
                    <a:pt x="0" y="21600"/>
                  </a:lnTo>
                  <a:lnTo>
                    <a:pt x="21600" y="0"/>
                  </a:lnTo>
                  <a:close/>
                </a:path>
              </a:pathLst>
            </a:custGeom>
            <a:solidFill>
              <a:srgbClr val="000099"/>
            </a:soli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450" name="Freeform 10"/>
            <p:cNvSpPr/>
            <p:nvPr/>
          </p:nvSpPr>
          <p:spPr>
            <a:xfrm>
              <a:off x="0" y="6303963"/>
              <a:ext cx="5745163" cy="5524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854" y="21600"/>
                  </a:lnTo>
                  <a:lnTo>
                    <a:pt x="21600" y="2607"/>
                  </a:lnTo>
                  <a:lnTo>
                    <a:pt x="21600" y="0"/>
                  </a:lnTo>
                  <a:lnTo>
                    <a:pt x="0" y="16386"/>
                  </a:lnTo>
                  <a:lnTo>
                    <a:pt x="0" y="21600"/>
                  </a:lnTo>
                  <a:close/>
                </a:path>
              </a:pathLst>
            </a:custGeom>
            <a:gradFill flip="none" rotWithShape="1">
              <a:gsLst>
                <a:gs pos="0">
                  <a:srgbClr val="00006F"/>
                </a:gs>
                <a:gs pos="100000">
                  <a:srgbClr val="000099"/>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451" name="Freeform 11"/>
            <p:cNvSpPr/>
            <p:nvPr/>
          </p:nvSpPr>
          <p:spPr>
            <a:xfrm>
              <a:off x="3328987" y="6418263"/>
              <a:ext cx="3990976" cy="438151"/>
            </a:xfrm>
            <a:custGeom>
              <a:avLst/>
              <a:gdLst/>
              <a:ahLst/>
              <a:cxnLst>
                <a:cxn ang="0">
                  <a:pos x="wd2" y="hd2"/>
                </a:cxn>
                <a:cxn ang="5400000">
                  <a:pos x="wd2" y="hd2"/>
                </a:cxn>
                <a:cxn ang="10800000">
                  <a:pos x="wd2" y="hd2"/>
                </a:cxn>
                <a:cxn ang="16200000">
                  <a:pos x="wd2" y="hd2"/>
                </a:cxn>
              </a:cxnLst>
              <a:rect l="0" t="0" r="r" b="b"/>
              <a:pathLst>
                <a:path w="21600" h="21600" extrusionOk="0">
                  <a:moveTo>
                    <a:pt x="18725" y="21600"/>
                  </a:moveTo>
                  <a:lnTo>
                    <a:pt x="21600" y="15965"/>
                  </a:lnTo>
                  <a:lnTo>
                    <a:pt x="19395" y="0"/>
                  </a:lnTo>
                  <a:lnTo>
                    <a:pt x="0" y="21600"/>
                  </a:lnTo>
                  <a:lnTo>
                    <a:pt x="18725" y="21600"/>
                  </a:lnTo>
                  <a:close/>
                </a:path>
              </a:pathLst>
            </a:custGeom>
            <a:solidFill>
              <a:srgbClr val="000099"/>
            </a:soli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452" name="Freeform 12"/>
            <p:cNvSpPr/>
            <p:nvPr/>
          </p:nvSpPr>
          <p:spPr>
            <a:xfrm>
              <a:off x="6911975" y="6142038"/>
              <a:ext cx="2228851" cy="600076"/>
            </a:xfrm>
            <a:custGeom>
              <a:avLst/>
              <a:gdLst/>
              <a:ahLst/>
              <a:cxnLst>
                <a:cxn ang="0">
                  <a:pos x="wd2" y="hd2"/>
                </a:cxn>
                <a:cxn ang="5400000">
                  <a:pos x="wd2" y="hd2"/>
                </a:cxn>
                <a:cxn ang="10800000">
                  <a:pos x="wd2" y="hd2"/>
                </a:cxn>
                <a:cxn ang="16200000">
                  <a:pos x="wd2" y="hd2"/>
                </a:cxn>
              </a:cxnLst>
              <a:rect l="0" t="0" r="r" b="b"/>
              <a:pathLst>
                <a:path w="21600" h="21600" extrusionOk="0">
                  <a:moveTo>
                    <a:pt x="21600" y="7200"/>
                  </a:moveTo>
                  <a:lnTo>
                    <a:pt x="21600" y="0"/>
                  </a:lnTo>
                  <a:lnTo>
                    <a:pt x="0" y="9943"/>
                  </a:lnTo>
                  <a:lnTo>
                    <a:pt x="3951" y="21600"/>
                  </a:lnTo>
                  <a:lnTo>
                    <a:pt x="21600" y="7200"/>
                  </a:lnTo>
                  <a:close/>
                </a:path>
              </a:pathLst>
            </a:custGeom>
            <a:gradFill flip="none" rotWithShape="1">
              <a:gsLst>
                <a:gs pos="0">
                  <a:srgbClr val="000099"/>
                </a:gs>
                <a:gs pos="100000">
                  <a:srgbClr val="08089C"/>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453" name="Freeform 13"/>
            <p:cNvSpPr/>
            <p:nvPr/>
          </p:nvSpPr>
          <p:spPr>
            <a:xfrm>
              <a:off x="7985125" y="5002213"/>
              <a:ext cx="1155701" cy="3810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0" y="540"/>
                  </a:lnTo>
                  <a:lnTo>
                    <a:pt x="21600" y="21600"/>
                  </a:lnTo>
                  <a:close/>
                </a:path>
              </a:pathLst>
            </a:custGeom>
            <a:solidFill>
              <a:srgbClr val="000099"/>
            </a:soli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454" name="Freeform 14"/>
            <p:cNvSpPr/>
            <p:nvPr/>
          </p:nvSpPr>
          <p:spPr>
            <a:xfrm>
              <a:off x="0" y="2359025"/>
              <a:ext cx="7985126" cy="2652713"/>
            </a:xfrm>
            <a:custGeom>
              <a:avLst/>
              <a:gdLst/>
              <a:ahLst/>
              <a:cxnLst>
                <a:cxn ang="0">
                  <a:pos x="wd2" y="hd2"/>
                </a:cxn>
                <a:cxn ang="5400000">
                  <a:pos x="wd2" y="hd2"/>
                </a:cxn>
                <a:cxn ang="10800000">
                  <a:pos x="wd2" y="hd2"/>
                </a:cxn>
                <a:cxn ang="16200000">
                  <a:pos x="wd2" y="hd2"/>
                </a:cxn>
              </a:cxnLst>
              <a:rect l="0" t="0" r="r" b="b"/>
              <a:pathLst>
                <a:path w="21600" h="21600" extrusionOk="0">
                  <a:moveTo>
                    <a:pt x="0" y="930"/>
                  </a:moveTo>
                  <a:lnTo>
                    <a:pt x="21600" y="21600"/>
                  </a:lnTo>
                  <a:lnTo>
                    <a:pt x="21600" y="21522"/>
                  </a:lnTo>
                  <a:lnTo>
                    <a:pt x="0" y="0"/>
                  </a:lnTo>
                  <a:lnTo>
                    <a:pt x="0" y="930"/>
                  </a:lnTo>
                  <a:close/>
                </a:path>
              </a:pathLst>
            </a:custGeom>
            <a:gradFill flip="none" rotWithShape="1">
              <a:gsLst>
                <a:gs pos="0">
                  <a:srgbClr val="000053"/>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455" name="Freeform 15"/>
            <p:cNvSpPr/>
            <p:nvPr/>
          </p:nvSpPr>
          <p:spPr>
            <a:xfrm>
              <a:off x="7985125" y="4840288"/>
              <a:ext cx="1155701" cy="50482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21192"/>
                  </a:lnTo>
                  <a:lnTo>
                    <a:pt x="0" y="0"/>
                  </a:lnTo>
                  <a:lnTo>
                    <a:pt x="0" y="3668"/>
                  </a:lnTo>
                  <a:lnTo>
                    <a:pt x="21600" y="21600"/>
                  </a:lnTo>
                  <a:close/>
                </a:path>
              </a:pathLst>
            </a:custGeom>
            <a:gradFill flip="none" rotWithShape="1">
              <a:gsLst>
                <a:gs pos="0">
                  <a:srgbClr val="000080"/>
                </a:gs>
                <a:gs pos="100000">
                  <a:srgbClr val="000099"/>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456" name="Freeform 16"/>
            <p:cNvSpPr/>
            <p:nvPr/>
          </p:nvSpPr>
          <p:spPr>
            <a:xfrm>
              <a:off x="0" y="1454150"/>
              <a:ext cx="7985126" cy="3471863"/>
            </a:xfrm>
            <a:custGeom>
              <a:avLst/>
              <a:gdLst/>
              <a:ahLst/>
              <a:cxnLst>
                <a:cxn ang="0">
                  <a:pos x="wd2" y="hd2"/>
                </a:cxn>
                <a:cxn ang="5400000">
                  <a:pos x="wd2" y="hd2"/>
                </a:cxn>
                <a:cxn ang="10800000">
                  <a:pos x="wd2" y="hd2"/>
                </a:cxn>
                <a:cxn ang="16200000">
                  <a:pos x="wd2" y="hd2"/>
                </a:cxn>
              </a:cxnLst>
              <a:rect l="0" t="0" r="r" b="b"/>
              <a:pathLst>
                <a:path w="21600" h="21600" extrusionOk="0">
                  <a:moveTo>
                    <a:pt x="0" y="3909"/>
                  </a:moveTo>
                  <a:lnTo>
                    <a:pt x="21600" y="21600"/>
                  </a:lnTo>
                  <a:lnTo>
                    <a:pt x="21600" y="21067"/>
                  </a:lnTo>
                  <a:lnTo>
                    <a:pt x="0" y="0"/>
                  </a:lnTo>
                  <a:lnTo>
                    <a:pt x="0" y="3909"/>
                  </a:lnTo>
                  <a:close/>
                </a:path>
              </a:pathLst>
            </a:custGeom>
            <a:gradFill flip="none" rotWithShape="1">
              <a:gsLst>
                <a:gs pos="0">
                  <a:srgbClr val="000055"/>
                </a:gs>
                <a:gs pos="100000">
                  <a:srgbClr val="000080"/>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457" name="Freeform 17"/>
            <p:cNvSpPr/>
            <p:nvPr/>
          </p:nvSpPr>
          <p:spPr>
            <a:xfrm>
              <a:off x="3641725" y="-1"/>
              <a:ext cx="5014913" cy="4325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477" y="21600"/>
                  </a:lnTo>
                  <a:lnTo>
                    <a:pt x="21600" y="21418"/>
                  </a:lnTo>
                  <a:lnTo>
                    <a:pt x="697" y="0"/>
                  </a:lnTo>
                  <a:lnTo>
                    <a:pt x="0" y="0"/>
                  </a:lnTo>
                  <a:close/>
                </a:path>
              </a:pathLst>
            </a:custGeom>
            <a:gradFill flip="none" rotWithShape="1">
              <a:gsLst>
                <a:gs pos="0">
                  <a:srgbClr val="00006B"/>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458" name="Freeform 18"/>
            <p:cNvSpPr/>
            <p:nvPr/>
          </p:nvSpPr>
          <p:spPr>
            <a:xfrm>
              <a:off x="8628062" y="4289425"/>
              <a:ext cx="512764" cy="474664"/>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8999"/>
                  </a:lnTo>
                  <a:lnTo>
                    <a:pt x="1204" y="0"/>
                  </a:lnTo>
                  <a:lnTo>
                    <a:pt x="0" y="1662"/>
                  </a:lnTo>
                  <a:lnTo>
                    <a:pt x="21600" y="21600"/>
                  </a:lnTo>
                  <a:close/>
                </a:path>
              </a:pathLst>
            </a:custGeom>
            <a:gradFill flip="none" rotWithShape="1">
              <a:gsLst>
                <a:gs pos="0">
                  <a:srgbClr val="000099"/>
                </a:gs>
                <a:gs pos="100000">
                  <a:srgbClr val="0F0F9F"/>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459" name="Freeform 19"/>
            <p:cNvSpPr/>
            <p:nvPr/>
          </p:nvSpPr>
          <p:spPr>
            <a:xfrm>
              <a:off x="8694737" y="4108450"/>
              <a:ext cx="446089" cy="531814"/>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1155"/>
                  </a:lnTo>
                  <a:lnTo>
                    <a:pt x="7379" y="0"/>
                  </a:lnTo>
                  <a:lnTo>
                    <a:pt x="0" y="5803"/>
                  </a:lnTo>
                  <a:lnTo>
                    <a:pt x="21600" y="21600"/>
                  </a:lnTo>
                  <a:close/>
                </a:path>
              </a:pathLst>
            </a:custGeom>
            <a:solidFill>
              <a:srgbClr val="000099"/>
            </a:soli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460" name="Freeform 20"/>
            <p:cNvSpPr/>
            <p:nvPr/>
          </p:nvSpPr>
          <p:spPr>
            <a:xfrm>
              <a:off x="3895724" y="0"/>
              <a:ext cx="4951414" cy="42513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0936" y="21600"/>
                  </a:lnTo>
                  <a:lnTo>
                    <a:pt x="21600" y="20875"/>
                  </a:lnTo>
                  <a:lnTo>
                    <a:pt x="2650" y="0"/>
                  </a:lnTo>
                  <a:lnTo>
                    <a:pt x="0" y="0"/>
                  </a:lnTo>
                  <a:close/>
                </a:path>
              </a:pathLst>
            </a:custGeom>
            <a:gradFill flip="none" rotWithShape="1">
              <a:gsLst>
                <a:gs pos="0">
                  <a:srgbClr val="000047"/>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grpSp>
          <p:nvGrpSpPr>
            <p:cNvPr id="4463" name="Freeform 21"/>
            <p:cNvGrpSpPr/>
            <p:nvPr/>
          </p:nvGrpSpPr>
          <p:grpSpPr>
            <a:xfrm>
              <a:off x="8931275" y="4022725"/>
              <a:ext cx="209551" cy="209551"/>
              <a:chOff x="0" y="0"/>
              <a:chExt cx="209550" cy="209550"/>
            </a:xfrm>
          </p:grpSpPr>
          <p:sp>
            <p:nvSpPr>
              <p:cNvPr id="4461" name="Line"/>
              <p:cNvSpPr/>
              <p:nvPr/>
            </p:nvSpPr>
            <p:spPr>
              <a:xfrm flipH="1" flipV="1">
                <a:off x="0" y="0"/>
                <a:ext cx="209551" cy="20955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4462" name="Line"/>
              <p:cNvSpPr/>
              <p:nvPr/>
            </p:nvSpPr>
            <p:spPr>
              <a:xfrm>
                <a:off x="-1" y="0"/>
                <a:ext cx="209552" cy="20955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4464" name="Freeform 22"/>
            <p:cNvSpPr/>
            <p:nvPr/>
          </p:nvSpPr>
          <p:spPr>
            <a:xfrm>
              <a:off x="4940300" y="0"/>
              <a:ext cx="3990976" cy="4022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566" y="0"/>
                  </a:lnTo>
                  <a:lnTo>
                    <a:pt x="0" y="0"/>
                  </a:lnTo>
                  <a:close/>
                </a:path>
              </a:pathLst>
            </a:custGeom>
            <a:gradFill flip="none" rotWithShape="1">
              <a:gsLst>
                <a:gs pos="0">
                  <a:srgbClr val="00004F"/>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465" name="Freeform 23"/>
            <p:cNvSpPr/>
            <p:nvPr/>
          </p:nvSpPr>
          <p:spPr>
            <a:xfrm>
              <a:off x="5537199" y="0"/>
              <a:ext cx="3489326" cy="393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482" y="21600"/>
                  </a:lnTo>
                  <a:lnTo>
                    <a:pt x="21600" y="21548"/>
                  </a:lnTo>
                  <a:lnTo>
                    <a:pt x="3112" y="0"/>
                  </a:lnTo>
                  <a:lnTo>
                    <a:pt x="0" y="0"/>
                  </a:lnTo>
                  <a:close/>
                </a:path>
              </a:pathLst>
            </a:custGeom>
            <a:gradFill flip="none" rotWithShape="1">
              <a:gsLst>
                <a:gs pos="0">
                  <a:srgbClr val="000065"/>
                </a:gs>
                <a:gs pos="100000">
                  <a:srgbClr val="000080"/>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466" name="Freeform 24"/>
            <p:cNvSpPr/>
            <p:nvPr/>
          </p:nvSpPr>
          <p:spPr>
            <a:xfrm>
              <a:off x="9007475" y="3927475"/>
              <a:ext cx="133351" cy="1524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20250"/>
                  </a:lnTo>
                  <a:lnTo>
                    <a:pt x="3086" y="0"/>
                  </a:lnTo>
                  <a:lnTo>
                    <a:pt x="0" y="1350"/>
                  </a:lnTo>
                  <a:lnTo>
                    <a:pt x="21600" y="21600"/>
                  </a:lnTo>
                  <a:close/>
                </a:path>
              </a:pathLst>
            </a:custGeom>
            <a:gradFill flip="none" rotWithShape="1">
              <a:gsLst>
                <a:gs pos="0">
                  <a:srgbClr val="000099"/>
                </a:gs>
                <a:gs pos="100000">
                  <a:srgbClr val="1717A2"/>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467" name="Freeform 25"/>
            <p:cNvSpPr/>
            <p:nvPr/>
          </p:nvSpPr>
          <p:spPr>
            <a:xfrm>
              <a:off x="8894762" y="1349375"/>
              <a:ext cx="246064" cy="8191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8540"/>
                  </a:lnTo>
                  <a:lnTo>
                    <a:pt x="10730" y="0"/>
                  </a:lnTo>
                  <a:lnTo>
                    <a:pt x="0" y="8037"/>
                  </a:lnTo>
                  <a:lnTo>
                    <a:pt x="21600" y="21600"/>
                  </a:lnTo>
                  <a:close/>
                </a:path>
              </a:pathLst>
            </a:custGeom>
            <a:solidFill>
              <a:srgbClr val="000080"/>
            </a:soli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468" name="Freeform 26"/>
            <p:cNvSpPr/>
            <p:nvPr/>
          </p:nvSpPr>
          <p:spPr>
            <a:xfrm>
              <a:off x="8107362" y="-1"/>
              <a:ext cx="909639" cy="165417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8702" y="21600"/>
                  </a:lnTo>
                  <a:lnTo>
                    <a:pt x="21600" y="17624"/>
                  </a:lnTo>
                  <a:lnTo>
                    <a:pt x="9445" y="0"/>
                  </a:lnTo>
                  <a:lnTo>
                    <a:pt x="0" y="0"/>
                  </a:lnTo>
                  <a:close/>
                </a:path>
              </a:pathLst>
            </a:custGeom>
            <a:gradFill flip="none" rotWithShape="1">
              <a:gsLst>
                <a:gs pos="0">
                  <a:srgbClr val="000055"/>
                </a:gs>
                <a:gs pos="100000">
                  <a:srgbClr val="000080"/>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469" name="Freeform 27"/>
            <p:cNvSpPr/>
            <p:nvPr/>
          </p:nvSpPr>
          <p:spPr>
            <a:xfrm>
              <a:off x="8589962" y="-1"/>
              <a:ext cx="541339" cy="1263652"/>
            </a:xfrm>
            <a:custGeom>
              <a:avLst/>
              <a:gdLst/>
              <a:ahLst/>
              <a:cxnLst>
                <a:cxn ang="0">
                  <a:pos x="wd2" y="hd2"/>
                </a:cxn>
                <a:cxn ang="5400000">
                  <a:pos x="wd2" y="hd2"/>
                </a:cxn>
                <a:cxn ang="10800000">
                  <a:pos x="wd2" y="hd2"/>
                </a:cxn>
                <a:cxn ang="16200000">
                  <a:pos x="wd2" y="hd2"/>
                </a:cxn>
              </a:cxnLst>
              <a:rect l="0" t="0" r="r" b="b"/>
              <a:pathLst>
                <a:path w="21600" h="21600" extrusionOk="0">
                  <a:moveTo>
                    <a:pt x="9121" y="0"/>
                  </a:moveTo>
                  <a:lnTo>
                    <a:pt x="0" y="0"/>
                  </a:lnTo>
                  <a:lnTo>
                    <a:pt x="18179" y="21600"/>
                  </a:lnTo>
                  <a:lnTo>
                    <a:pt x="21600" y="17697"/>
                  </a:lnTo>
                  <a:lnTo>
                    <a:pt x="9121" y="0"/>
                  </a:lnTo>
                  <a:close/>
                </a:path>
              </a:pathLst>
            </a:custGeom>
            <a:gradFill flip="none" rotWithShape="1">
              <a:gsLst>
                <a:gs pos="0">
                  <a:srgbClr val="000059"/>
                </a:gs>
                <a:gs pos="100000">
                  <a:srgbClr val="000080"/>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470" name="Freeform 28"/>
            <p:cNvSpPr/>
            <p:nvPr/>
          </p:nvSpPr>
          <p:spPr>
            <a:xfrm>
              <a:off x="9045575" y="1036637"/>
              <a:ext cx="95251" cy="493714"/>
            </a:xfrm>
            <a:custGeom>
              <a:avLst/>
              <a:gdLst/>
              <a:ahLst/>
              <a:cxnLst>
                <a:cxn ang="0">
                  <a:pos x="wd2" y="hd2"/>
                </a:cxn>
                <a:cxn ang="5400000">
                  <a:pos x="wd2" y="hd2"/>
                </a:cxn>
                <a:cxn ang="10800000">
                  <a:pos x="wd2" y="hd2"/>
                </a:cxn>
                <a:cxn ang="16200000">
                  <a:pos x="wd2" y="hd2"/>
                </a:cxn>
              </a:cxnLst>
              <a:rect l="0" t="0" r="r" b="b"/>
              <a:pathLst>
                <a:path w="21600" h="21600" extrusionOk="0">
                  <a:moveTo>
                    <a:pt x="0" y="9969"/>
                  </a:moveTo>
                  <a:lnTo>
                    <a:pt x="21600" y="21600"/>
                  </a:lnTo>
                  <a:lnTo>
                    <a:pt x="21600" y="415"/>
                  </a:lnTo>
                  <a:lnTo>
                    <a:pt x="19440" y="0"/>
                  </a:lnTo>
                  <a:lnTo>
                    <a:pt x="0" y="9969"/>
                  </a:lnTo>
                  <a:close/>
                </a:path>
              </a:pathLst>
            </a:custGeom>
            <a:solidFill>
              <a:srgbClr val="000080"/>
            </a:soli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471" name="Freeform 29"/>
            <p:cNvSpPr/>
            <p:nvPr/>
          </p:nvSpPr>
          <p:spPr>
            <a:xfrm>
              <a:off x="3175" y="2541587"/>
              <a:ext cx="9131301" cy="2959102"/>
            </a:xfrm>
            <a:custGeom>
              <a:avLst/>
              <a:gdLst/>
              <a:ahLst/>
              <a:cxnLst>
                <a:cxn ang="0">
                  <a:pos x="wd2" y="hd2"/>
                </a:cxn>
                <a:cxn ang="5400000">
                  <a:pos x="wd2" y="hd2"/>
                </a:cxn>
                <a:cxn ang="10800000">
                  <a:pos x="wd2" y="hd2"/>
                </a:cxn>
                <a:cxn ang="16200000">
                  <a:pos x="wd2" y="hd2"/>
                </a:cxn>
              </a:cxnLst>
              <a:rect l="0" t="0" r="r" b="b"/>
              <a:pathLst>
                <a:path w="21600" h="21600" extrusionOk="0">
                  <a:moveTo>
                    <a:pt x="0" y="4299"/>
                  </a:moveTo>
                  <a:lnTo>
                    <a:pt x="21600" y="21600"/>
                  </a:lnTo>
                  <a:lnTo>
                    <a:pt x="21600" y="21252"/>
                  </a:lnTo>
                  <a:lnTo>
                    <a:pt x="0" y="0"/>
                  </a:lnTo>
                  <a:lnTo>
                    <a:pt x="0" y="4299"/>
                  </a:lnTo>
                  <a:close/>
                </a:path>
              </a:pathLst>
            </a:custGeom>
            <a:gradFill flip="none" rotWithShape="1">
              <a:gsLst>
                <a:gs pos="0">
                  <a:srgbClr val="000061"/>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472" name="Freeform 30"/>
            <p:cNvSpPr/>
            <p:nvPr/>
          </p:nvSpPr>
          <p:spPr>
            <a:xfrm>
              <a:off x="9132887" y="552767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0" y="21600"/>
                  </a:lnTo>
                  <a:lnTo>
                    <a:pt x="21600" y="21600"/>
                  </a:lnTo>
                  <a:close/>
                </a:path>
              </a:pathLst>
            </a:custGeom>
            <a:solidFill>
              <a:srgbClr val="18FF00"/>
            </a:soli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473" name="Freeform 31"/>
            <p:cNvSpPr/>
            <p:nvPr/>
          </p:nvSpPr>
          <p:spPr>
            <a:xfrm>
              <a:off x="3175" y="3416300"/>
              <a:ext cx="9131301" cy="2122489"/>
            </a:xfrm>
            <a:custGeom>
              <a:avLst/>
              <a:gdLst/>
              <a:ahLst/>
              <a:cxnLst>
                <a:cxn ang="0">
                  <a:pos x="wd2" y="hd2"/>
                </a:cxn>
                <a:cxn ang="5400000">
                  <a:pos x="wd2" y="hd2"/>
                </a:cxn>
                <a:cxn ang="10800000">
                  <a:pos x="wd2" y="hd2"/>
                </a:cxn>
                <a:cxn ang="16200000">
                  <a:pos x="wd2" y="hd2"/>
                </a:cxn>
              </a:cxnLst>
              <a:rect l="0" t="0" r="r" b="b"/>
              <a:pathLst>
                <a:path w="21600" h="21600" extrusionOk="0">
                  <a:moveTo>
                    <a:pt x="0" y="5913"/>
                  </a:moveTo>
                  <a:lnTo>
                    <a:pt x="21600" y="21600"/>
                  </a:lnTo>
                  <a:lnTo>
                    <a:pt x="21600" y="21503"/>
                  </a:lnTo>
                  <a:lnTo>
                    <a:pt x="0" y="0"/>
                  </a:lnTo>
                  <a:lnTo>
                    <a:pt x="0" y="5913"/>
                  </a:lnTo>
                  <a:close/>
                </a:path>
              </a:pathLst>
            </a:custGeom>
            <a:gradFill flip="none" rotWithShape="1">
              <a:gsLst>
                <a:gs pos="0">
                  <a:srgbClr val="00005D"/>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474" name="Freeform 32"/>
            <p:cNvSpPr/>
            <p:nvPr/>
          </p:nvSpPr>
          <p:spPr>
            <a:xfrm>
              <a:off x="3175" y="5043488"/>
              <a:ext cx="9131301" cy="657226"/>
            </a:xfrm>
            <a:custGeom>
              <a:avLst/>
              <a:gdLst/>
              <a:ahLst/>
              <a:cxnLst>
                <a:cxn ang="0">
                  <a:pos x="wd2" y="hd2"/>
                </a:cxn>
                <a:cxn ang="5400000">
                  <a:pos x="wd2" y="hd2"/>
                </a:cxn>
                <a:cxn ang="10800000">
                  <a:pos x="wd2" y="hd2"/>
                </a:cxn>
                <a:cxn ang="16200000">
                  <a:pos x="wd2" y="hd2"/>
                </a:cxn>
              </a:cxnLst>
              <a:rect l="0" t="0" r="r" b="b"/>
              <a:pathLst>
                <a:path w="21600" h="21600" extrusionOk="0">
                  <a:moveTo>
                    <a:pt x="0" y="2504"/>
                  </a:moveTo>
                  <a:lnTo>
                    <a:pt x="21600" y="21600"/>
                  </a:lnTo>
                  <a:lnTo>
                    <a:pt x="21600" y="20974"/>
                  </a:lnTo>
                  <a:lnTo>
                    <a:pt x="0" y="0"/>
                  </a:lnTo>
                  <a:lnTo>
                    <a:pt x="0" y="2504"/>
                  </a:lnTo>
                  <a:close/>
                </a:path>
              </a:pathLst>
            </a:custGeom>
            <a:gradFill flip="none" rotWithShape="1">
              <a:gsLst>
                <a:gs pos="0">
                  <a:srgbClr val="000082"/>
                </a:gs>
                <a:gs pos="100000">
                  <a:srgbClr val="000099"/>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475" name="Freeform 33"/>
            <p:cNvSpPr/>
            <p:nvPr/>
          </p:nvSpPr>
          <p:spPr>
            <a:xfrm>
              <a:off x="2058987" y="-1"/>
              <a:ext cx="7075489" cy="50434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437"/>
                  </a:lnTo>
                  <a:lnTo>
                    <a:pt x="607" y="0"/>
                  </a:lnTo>
                  <a:lnTo>
                    <a:pt x="0" y="0"/>
                  </a:lnTo>
                  <a:close/>
                </a:path>
              </a:pathLst>
            </a:custGeom>
            <a:gradFill flip="none" rotWithShape="1">
              <a:gsLst>
                <a:gs pos="0">
                  <a:srgbClr val="00004A"/>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476" name="Freeform 34"/>
            <p:cNvSpPr/>
            <p:nvPr/>
          </p:nvSpPr>
          <p:spPr>
            <a:xfrm>
              <a:off x="5272087" y="-1"/>
              <a:ext cx="3862389" cy="414972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550"/>
                  </a:lnTo>
                  <a:lnTo>
                    <a:pt x="587" y="0"/>
                  </a:lnTo>
                  <a:lnTo>
                    <a:pt x="0" y="0"/>
                  </a:lnTo>
                  <a:close/>
                </a:path>
              </a:pathLst>
            </a:custGeom>
            <a:gradFill flip="none" rotWithShape="1">
              <a:gsLst>
                <a:gs pos="0">
                  <a:srgbClr val="000082"/>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477" name="Freeform 35"/>
            <p:cNvSpPr/>
            <p:nvPr/>
          </p:nvSpPr>
          <p:spPr>
            <a:xfrm>
              <a:off x="6270625" y="-1"/>
              <a:ext cx="2863851" cy="3911602"/>
            </a:xfrm>
            <a:custGeom>
              <a:avLst/>
              <a:gdLst/>
              <a:ahLst/>
              <a:cxnLst>
                <a:cxn ang="0">
                  <a:pos x="wd2" y="hd2"/>
                </a:cxn>
                <a:cxn ang="5400000">
                  <a:pos x="wd2" y="hd2"/>
                </a:cxn>
                <a:cxn ang="10800000">
                  <a:pos x="wd2" y="hd2"/>
                </a:cxn>
                <a:cxn ang="16200000">
                  <a:pos x="wd2" y="hd2"/>
                </a:cxn>
              </a:cxnLst>
              <a:rect l="0" t="0" r="r" b="b"/>
              <a:pathLst>
                <a:path w="21600" h="21600" extrusionOk="0">
                  <a:moveTo>
                    <a:pt x="5820" y="0"/>
                  </a:moveTo>
                  <a:lnTo>
                    <a:pt x="0" y="0"/>
                  </a:lnTo>
                  <a:lnTo>
                    <a:pt x="21600" y="21600"/>
                  </a:lnTo>
                  <a:lnTo>
                    <a:pt x="21600" y="19706"/>
                  </a:lnTo>
                  <a:lnTo>
                    <a:pt x="21528" y="19706"/>
                  </a:lnTo>
                  <a:lnTo>
                    <a:pt x="5820" y="0"/>
                  </a:lnTo>
                  <a:close/>
                </a:path>
              </a:pathLst>
            </a:custGeom>
            <a:gradFill flip="none" rotWithShape="1">
              <a:gsLst>
                <a:gs pos="0">
                  <a:srgbClr val="000065"/>
                </a:gs>
                <a:gs pos="100000">
                  <a:srgbClr val="000080"/>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478" name="Freeform 36"/>
            <p:cNvSpPr/>
            <p:nvPr/>
          </p:nvSpPr>
          <p:spPr>
            <a:xfrm>
              <a:off x="7173912" y="0"/>
              <a:ext cx="1960564" cy="32924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225"/>
                  </a:lnTo>
                  <a:lnTo>
                    <a:pt x="736" y="0"/>
                  </a:lnTo>
                  <a:lnTo>
                    <a:pt x="0" y="0"/>
                  </a:lnTo>
                  <a:close/>
                </a:path>
              </a:pathLst>
            </a:custGeom>
            <a:gradFill flip="none" rotWithShape="1">
              <a:gsLst>
                <a:gs pos="0">
                  <a:srgbClr val="000058"/>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479" name="Freeform 37"/>
            <p:cNvSpPr/>
            <p:nvPr/>
          </p:nvSpPr>
          <p:spPr>
            <a:xfrm>
              <a:off x="7451725" y="0"/>
              <a:ext cx="1682751" cy="30734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533"/>
                  </a:lnTo>
                  <a:lnTo>
                    <a:pt x="1102" y="0"/>
                  </a:lnTo>
                  <a:lnTo>
                    <a:pt x="0" y="0"/>
                  </a:lnTo>
                  <a:close/>
                </a:path>
              </a:pathLst>
            </a:custGeom>
            <a:gradFill flip="none" rotWithShape="1">
              <a:gsLst>
                <a:gs pos="0">
                  <a:srgbClr val="00006F"/>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480" name="Freeform 38"/>
            <p:cNvSpPr/>
            <p:nvPr/>
          </p:nvSpPr>
          <p:spPr>
            <a:xfrm>
              <a:off x="7907337" y="0"/>
              <a:ext cx="1227139" cy="2360613"/>
            </a:xfrm>
            <a:custGeom>
              <a:avLst/>
              <a:gdLst/>
              <a:ahLst/>
              <a:cxnLst>
                <a:cxn ang="0">
                  <a:pos x="wd2" y="hd2"/>
                </a:cxn>
                <a:cxn ang="5400000">
                  <a:pos x="wd2" y="hd2"/>
                </a:cxn>
                <a:cxn ang="10800000">
                  <a:pos x="wd2" y="hd2"/>
                </a:cxn>
                <a:cxn ang="16200000">
                  <a:pos x="wd2" y="hd2"/>
                </a:cxn>
              </a:cxnLst>
              <a:rect l="0" t="0" r="r" b="b"/>
              <a:pathLst>
                <a:path w="21600" h="21600" extrusionOk="0">
                  <a:moveTo>
                    <a:pt x="21600" y="20816"/>
                  </a:moveTo>
                  <a:lnTo>
                    <a:pt x="1177" y="0"/>
                  </a:lnTo>
                  <a:lnTo>
                    <a:pt x="0" y="0"/>
                  </a:lnTo>
                  <a:lnTo>
                    <a:pt x="21600" y="21600"/>
                  </a:lnTo>
                  <a:lnTo>
                    <a:pt x="21600" y="20816"/>
                  </a:lnTo>
                  <a:close/>
                </a:path>
              </a:pathLst>
            </a:custGeom>
            <a:gradFill flip="none" rotWithShape="1">
              <a:gsLst>
                <a:gs pos="0">
                  <a:srgbClr val="000079"/>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grpSp>
          <p:nvGrpSpPr>
            <p:cNvPr id="4483" name="Group 39"/>
            <p:cNvGrpSpPr/>
            <p:nvPr/>
          </p:nvGrpSpPr>
          <p:grpSpPr>
            <a:xfrm>
              <a:off x="-1" y="2590800"/>
              <a:ext cx="9140826" cy="2949576"/>
              <a:chOff x="0" y="0"/>
              <a:chExt cx="9140824" cy="2949575"/>
            </a:xfrm>
          </p:grpSpPr>
          <p:sp>
            <p:nvSpPr>
              <p:cNvPr id="4481" name="Freeform 40"/>
              <p:cNvSpPr/>
              <p:nvPr/>
            </p:nvSpPr>
            <p:spPr>
              <a:xfrm>
                <a:off x="-1" y="0"/>
                <a:ext cx="5826126" cy="20843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6021"/>
                    </a:lnTo>
                    <a:lnTo>
                      <a:pt x="21458" y="21600"/>
                    </a:lnTo>
                    <a:lnTo>
                      <a:pt x="21529" y="20317"/>
                    </a:lnTo>
                    <a:lnTo>
                      <a:pt x="21600" y="19132"/>
                    </a:lnTo>
                    <a:lnTo>
                      <a:pt x="0" y="0"/>
                    </a:lnTo>
                    <a:close/>
                  </a:path>
                </a:pathLst>
              </a:custGeom>
              <a:gradFill flip="none" rotWithShape="1">
                <a:gsLst>
                  <a:gs pos="0">
                    <a:srgbClr val="00006F"/>
                  </a:gs>
                  <a:gs pos="100000">
                    <a:srgbClr val="000099"/>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482" name="Freeform 41"/>
              <p:cNvSpPr/>
              <p:nvPr/>
            </p:nvSpPr>
            <p:spPr>
              <a:xfrm>
                <a:off x="5788024" y="1846262"/>
                <a:ext cx="3352801" cy="1103314"/>
              </a:xfrm>
              <a:custGeom>
                <a:avLst/>
                <a:gdLst/>
                <a:ahLst/>
                <a:cxnLst>
                  <a:cxn ang="0">
                    <a:pos x="wd2" y="hd2"/>
                  </a:cxn>
                  <a:cxn ang="5400000">
                    <a:pos x="wd2" y="hd2"/>
                  </a:cxn>
                  <a:cxn ang="10800000">
                    <a:pos x="wd2" y="hd2"/>
                  </a:cxn>
                  <a:cxn ang="16200000">
                    <a:pos x="wd2" y="hd2"/>
                  </a:cxn>
                </a:cxnLst>
                <a:rect l="0" t="0" r="r" b="b"/>
                <a:pathLst>
                  <a:path w="21600" h="21600" extrusionOk="0">
                    <a:moveTo>
                      <a:pt x="21600" y="20668"/>
                    </a:moveTo>
                    <a:lnTo>
                      <a:pt x="246" y="0"/>
                    </a:lnTo>
                    <a:lnTo>
                      <a:pt x="123" y="2238"/>
                    </a:lnTo>
                    <a:lnTo>
                      <a:pt x="0" y="4662"/>
                    </a:lnTo>
                    <a:lnTo>
                      <a:pt x="21600" y="21600"/>
                    </a:lnTo>
                    <a:lnTo>
                      <a:pt x="21600" y="20668"/>
                    </a:lnTo>
                    <a:close/>
                  </a:path>
                </a:pathLst>
              </a:custGeom>
              <a:gradFill flip="none" rotWithShape="1">
                <a:gsLst>
                  <a:gs pos="0">
                    <a:srgbClr val="000099"/>
                  </a:gs>
                  <a:gs pos="100000">
                    <a:srgbClr val="1717A2"/>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grpSp>
      </p:grpSp>
      <p:sp>
        <p:nvSpPr>
          <p:cNvPr id="4485" name="Title Text"/>
          <p:cNvSpPr txBox="1">
            <a:spLocks noGrp="1"/>
          </p:cNvSpPr>
          <p:nvPr>
            <p:ph type="title"/>
          </p:nvPr>
        </p:nvSpPr>
        <p:spPr>
          <a:xfrm>
            <a:off x="457200" y="273050"/>
            <a:ext cx="3008314" cy="1162050"/>
          </a:xfrm>
          <a:prstGeom prst="rect">
            <a:avLst/>
          </a:prstGeom>
        </p:spPr>
        <p:txBody>
          <a:bodyPr anchor="b"/>
          <a:lstStyle>
            <a:lvl1pPr algn="l">
              <a:defRPr sz="2000" b="1">
                <a:solidFill>
                  <a:schemeClr val="accent3">
                    <a:lumOff val="44000"/>
                  </a:schemeClr>
                </a:solidFill>
                <a:effectLst>
                  <a:outerShdw blurRad="38100" dist="38100" dir="2700000" rotWithShape="0">
                    <a:srgbClr val="000000"/>
                  </a:outerShdw>
                </a:effectLst>
              </a:defRPr>
            </a:lvl1pPr>
          </a:lstStyle>
          <a:p>
            <a:r>
              <a:t>Title Text</a:t>
            </a:r>
          </a:p>
        </p:txBody>
      </p:sp>
      <p:sp>
        <p:nvSpPr>
          <p:cNvPr id="4486" name="Body Level One…"/>
          <p:cNvSpPr txBox="1">
            <a:spLocks noGrp="1"/>
          </p:cNvSpPr>
          <p:nvPr>
            <p:ph type="body" idx="1"/>
          </p:nvPr>
        </p:nvSpPr>
        <p:spPr>
          <a:xfrm>
            <a:off x="3575050" y="273050"/>
            <a:ext cx="5111750" cy="5853113"/>
          </a:xfrm>
          <a:prstGeom prst="rect">
            <a:avLst/>
          </a:prstGeom>
        </p:spPr>
        <p:txBody>
          <a:bodyPr>
            <a:normAutofit/>
          </a:bodyPr>
          <a:lstStyle>
            <a:lvl1pPr>
              <a:buSzPct val="90000"/>
              <a:buBlip>
                <a:blip r:embed="rId2"/>
              </a:buBlip>
              <a:defRPr>
                <a:solidFill>
                  <a:schemeClr val="accent3">
                    <a:lumOff val="44000"/>
                  </a:schemeClr>
                </a:solidFill>
                <a:effectLst>
                  <a:outerShdw blurRad="38100" dist="38100" dir="2700000" rotWithShape="0">
                    <a:srgbClr val="000000"/>
                  </a:outerShdw>
                </a:effectLst>
              </a:defRPr>
            </a:lvl1pPr>
            <a:lvl2pPr>
              <a:defRPr>
                <a:solidFill>
                  <a:schemeClr val="accent3">
                    <a:lumOff val="44000"/>
                  </a:schemeClr>
                </a:solidFill>
                <a:effectLst>
                  <a:outerShdw blurRad="38100" dist="38100" dir="2700000" rotWithShape="0">
                    <a:srgbClr val="000000"/>
                  </a:outerShdw>
                </a:effectLst>
              </a:defRPr>
            </a:lvl2pPr>
            <a:lvl3pPr>
              <a:buSzPct val="90000"/>
              <a:buBlip>
                <a:blip r:embed="rId3"/>
              </a:buBlip>
              <a:defRPr>
                <a:solidFill>
                  <a:schemeClr val="accent3">
                    <a:lumOff val="44000"/>
                  </a:schemeClr>
                </a:solidFill>
                <a:effectLst>
                  <a:outerShdw blurRad="38100" dist="38100" dir="2700000" rotWithShape="0">
                    <a:srgbClr val="000000"/>
                  </a:outerShdw>
                </a:effectLst>
              </a:defRPr>
            </a:lvl3pPr>
            <a:lvl4pPr>
              <a:defRPr>
                <a:solidFill>
                  <a:schemeClr val="accent3">
                    <a:lumOff val="44000"/>
                  </a:schemeClr>
                </a:solidFill>
                <a:effectLst>
                  <a:outerShdw blurRad="38100" dist="38100" dir="2700000" rotWithShape="0">
                    <a:srgbClr val="000000"/>
                  </a:outerShdw>
                </a:effectLst>
              </a:defRPr>
            </a:lvl4pPr>
            <a:lvl5pPr>
              <a:buSzPct val="90000"/>
              <a:buBlip>
                <a:blip r:embed="rId4"/>
              </a:buBlip>
              <a:defRPr>
                <a:solidFill>
                  <a:schemeClr val="accent3">
                    <a:lumOff val="44000"/>
                  </a:schemeClr>
                </a:solidFill>
                <a:effectLst>
                  <a:outerShdw blurRad="38100" dist="38100" dir="2700000" rotWithShape="0">
                    <a:srgbClr val="000000"/>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4487"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solidFill>
                  <a:schemeClr val="accent3">
                    <a:lumOff val="44000"/>
                  </a:schemeClr>
                </a:solidFill>
                <a:effectLst>
                  <a:outerShdw blurRad="38100" dist="38100" dir="2700000" rotWithShape="0">
                    <a:srgbClr val="000000"/>
                  </a:outerShdw>
                </a:effectLst>
              </a:defRPr>
            </a:pPr>
            <a:endParaRPr/>
          </a:p>
        </p:txBody>
      </p:sp>
      <p:sp>
        <p:nvSpPr>
          <p:cNvPr id="4488" name="Slide Number"/>
          <p:cNvSpPr txBox="1">
            <a:spLocks noGrp="1"/>
          </p:cNvSpPr>
          <p:nvPr>
            <p:ph type="sldNum" sz="quarter" idx="2"/>
          </p:nvPr>
        </p:nvSpPr>
        <p:spPr>
          <a:xfrm>
            <a:off x="8413144" y="6436583"/>
            <a:ext cx="273657" cy="264255"/>
          </a:xfrm>
          <a:prstGeom prst="rect">
            <a:avLst/>
          </a:prstGeom>
        </p:spPr>
        <p:txBody>
          <a:bodyPr anchor="b"/>
          <a:lstStyle>
            <a:lvl1pPr>
              <a:defRPr sz="1200">
                <a:solidFill>
                  <a:schemeClr val="accent3">
                    <a:lumOff val="44000"/>
                  </a:schemeClr>
                </a:solidFill>
                <a:effectLst>
                  <a:outerShdw blurRad="38100" dist="38100" dir="2700000" rotWithShape="0">
                    <a:srgbClr val="000000"/>
                  </a:outerShdw>
                </a:effectLst>
              </a:defRPr>
            </a:lvl1pPr>
          </a:lstStyle>
          <a:p>
            <a:fld id="{86CB4B4D-7CA3-9044-876B-883B54F8677D}" type="slidenum">
              <a:t>‹#›</a:t>
            </a:fld>
            <a:endParaRPr/>
          </a:p>
        </p:txBody>
      </p:sp>
    </p:spTree>
    <p:extLst>
      <p:ext uri="{BB962C8B-B14F-4D97-AF65-F5344CB8AC3E}">
        <p14:creationId xmlns:p14="http://schemas.microsoft.com/office/powerpoint/2010/main" val="2751981904"/>
      </p:ext>
    </p:extLst>
  </p:cSld>
  <p:clrMapOvr>
    <a:masterClrMapping/>
  </p:clrMapOvr>
  <p:transition spd="med"/>
</p:sldLayout>
</file>

<file path=ppt/slideLayouts/slideLayout1155.xml><?xml version="1.0" encoding="utf-8"?>
<p:sldLayout xmlns:a="http://schemas.openxmlformats.org/drawingml/2006/main" xmlns:r="http://schemas.openxmlformats.org/officeDocument/2006/relationships" xmlns:p="http://schemas.openxmlformats.org/presentationml/2006/main" type="tx">
  <p:cSld name="31_Picture with Caption">
    <p:bg>
      <p:bgPr>
        <a:gradFill flip="none" rotWithShape="1">
          <a:gsLst>
            <a:gs pos="0">
              <a:srgbClr val="000058"/>
            </a:gs>
            <a:gs pos="100000">
              <a:srgbClr val="000099"/>
            </a:gs>
          </a:gsLst>
          <a:lin ang="2700000" scaled="0"/>
        </a:gradFill>
        <a:effectLst/>
      </p:bgPr>
    </p:bg>
    <p:spTree>
      <p:nvGrpSpPr>
        <p:cNvPr id="1" name=""/>
        <p:cNvGrpSpPr/>
        <p:nvPr/>
      </p:nvGrpSpPr>
      <p:grpSpPr>
        <a:xfrm>
          <a:off x="0" y="0"/>
          <a:ext cx="0" cy="0"/>
          <a:chOff x="0" y="0"/>
          <a:chExt cx="0" cy="0"/>
        </a:xfrm>
      </p:grpSpPr>
      <p:grpSp>
        <p:nvGrpSpPr>
          <p:cNvPr id="4536" name="Group 2"/>
          <p:cNvGrpSpPr/>
          <p:nvPr/>
        </p:nvGrpSpPr>
        <p:grpSpPr>
          <a:xfrm>
            <a:off x="-1" y="-1"/>
            <a:ext cx="9145589" cy="6856415"/>
            <a:chOff x="0" y="0"/>
            <a:chExt cx="9145587" cy="6856413"/>
          </a:xfrm>
        </p:grpSpPr>
        <p:sp>
          <p:nvSpPr>
            <p:cNvPr id="4495" name="Freeform 3"/>
            <p:cNvSpPr/>
            <p:nvPr/>
          </p:nvSpPr>
          <p:spPr>
            <a:xfrm>
              <a:off x="0" y="19049"/>
              <a:ext cx="9140826" cy="5195889"/>
            </a:xfrm>
            <a:custGeom>
              <a:avLst/>
              <a:gdLst/>
              <a:ahLst/>
              <a:cxnLst>
                <a:cxn ang="0">
                  <a:pos x="wd2" y="hd2"/>
                </a:cxn>
                <a:cxn ang="5400000">
                  <a:pos x="wd2" y="hd2"/>
                </a:cxn>
                <a:cxn ang="10800000">
                  <a:pos x="wd2" y="hd2"/>
                </a:cxn>
                <a:cxn ang="16200000">
                  <a:pos x="wd2" y="hd2"/>
                </a:cxn>
              </a:cxnLst>
              <a:rect l="0" t="0" r="r" b="b"/>
              <a:pathLst>
                <a:path w="21600" h="21600" extrusionOk="0">
                  <a:moveTo>
                    <a:pt x="12015" y="11985"/>
                  </a:moveTo>
                  <a:lnTo>
                    <a:pt x="0" y="0"/>
                  </a:lnTo>
                  <a:lnTo>
                    <a:pt x="0" y="3445"/>
                  </a:lnTo>
                  <a:lnTo>
                    <a:pt x="11428" y="13054"/>
                  </a:lnTo>
                  <a:lnTo>
                    <a:pt x="21600" y="21600"/>
                  </a:lnTo>
                  <a:lnTo>
                    <a:pt x="21600" y="21560"/>
                  </a:lnTo>
                  <a:lnTo>
                    <a:pt x="12015" y="11985"/>
                  </a:lnTo>
                  <a:close/>
                </a:path>
              </a:pathLst>
            </a:custGeom>
            <a:gradFill flip="none" rotWithShape="1">
              <a:gsLst>
                <a:gs pos="0">
                  <a:srgbClr val="000051"/>
                </a:gs>
                <a:gs pos="100000">
                  <a:srgbClr val="000080"/>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496" name="Freeform 4"/>
            <p:cNvSpPr/>
            <p:nvPr/>
          </p:nvSpPr>
          <p:spPr>
            <a:xfrm>
              <a:off x="236538" y="-1"/>
              <a:ext cx="8904287" cy="5148264"/>
            </a:xfrm>
            <a:custGeom>
              <a:avLst/>
              <a:gdLst/>
              <a:ahLst/>
              <a:cxnLst>
                <a:cxn ang="0">
                  <a:pos x="wd2" y="hd2"/>
                </a:cxn>
                <a:cxn ang="5400000">
                  <a:pos x="wd2" y="hd2"/>
                </a:cxn>
                <a:cxn ang="10800000">
                  <a:pos x="wd2" y="hd2"/>
                </a:cxn>
                <a:cxn ang="16200000">
                  <a:pos x="wd2" y="hd2"/>
                </a:cxn>
              </a:cxnLst>
              <a:rect l="0" t="0" r="r" b="b"/>
              <a:pathLst>
                <a:path w="21600" h="21600" extrusionOk="0">
                  <a:moveTo>
                    <a:pt x="12220" y="11416"/>
                  </a:moveTo>
                  <a:lnTo>
                    <a:pt x="1665" y="0"/>
                  </a:lnTo>
                  <a:lnTo>
                    <a:pt x="0" y="0"/>
                  </a:lnTo>
                  <a:lnTo>
                    <a:pt x="11922" y="11896"/>
                  </a:lnTo>
                  <a:lnTo>
                    <a:pt x="21600" y="21600"/>
                  </a:lnTo>
                  <a:lnTo>
                    <a:pt x="21600" y="21560"/>
                  </a:lnTo>
                  <a:lnTo>
                    <a:pt x="12220" y="11416"/>
                  </a:lnTo>
                  <a:close/>
                </a:path>
              </a:pathLst>
            </a:custGeom>
            <a:gradFill flip="none" rotWithShape="1">
              <a:gsLst>
                <a:gs pos="0">
                  <a:srgbClr val="00005D"/>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497" name="Freeform 5"/>
            <p:cNvSpPr/>
            <p:nvPr/>
          </p:nvSpPr>
          <p:spPr>
            <a:xfrm>
              <a:off x="-1" y="5449888"/>
              <a:ext cx="6410326" cy="303213"/>
            </a:xfrm>
            <a:custGeom>
              <a:avLst/>
              <a:gdLst/>
              <a:ahLst/>
              <a:cxnLst>
                <a:cxn ang="0">
                  <a:pos x="wd2" y="hd2"/>
                </a:cxn>
                <a:cxn ang="5400000">
                  <a:pos x="wd2" y="hd2"/>
                </a:cxn>
                <a:cxn ang="10800000">
                  <a:pos x="wd2" y="hd2"/>
                </a:cxn>
                <a:cxn ang="16200000">
                  <a:pos x="wd2" y="hd2"/>
                </a:cxn>
              </a:cxnLst>
              <a:rect l="0" t="0" r="r" b="b"/>
              <a:pathLst>
                <a:path w="21600" h="21600" extrusionOk="0">
                  <a:moveTo>
                    <a:pt x="0" y="17550"/>
                  </a:moveTo>
                  <a:lnTo>
                    <a:pt x="21600" y="21600"/>
                  </a:lnTo>
                  <a:lnTo>
                    <a:pt x="21600" y="16200"/>
                  </a:lnTo>
                  <a:lnTo>
                    <a:pt x="0" y="0"/>
                  </a:lnTo>
                  <a:lnTo>
                    <a:pt x="0" y="17550"/>
                  </a:lnTo>
                  <a:close/>
                </a:path>
              </a:pathLst>
            </a:custGeom>
            <a:gradFill flip="none" rotWithShape="1">
              <a:gsLst>
                <a:gs pos="0">
                  <a:srgbClr val="000061"/>
                </a:gs>
                <a:gs pos="100000">
                  <a:srgbClr val="000080"/>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498" name="Freeform 6"/>
            <p:cNvSpPr/>
            <p:nvPr/>
          </p:nvSpPr>
          <p:spPr>
            <a:xfrm>
              <a:off x="6410325" y="5678488"/>
              <a:ext cx="2730501" cy="103188"/>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9636"/>
                  </a:lnTo>
                  <a:lnTo>
                    <a:pt x="0" y="0"/>
                  </a:lnTo>
                  <a:lnTo>
                    <a:pt x="0" y="15709"/>
                  </a:lnTo>
                  <a:lnTo>
                    <a:pt x="21600" y="21600"/>
                  </a:lnTo>
                  <a:close/>
                </a:path>
              </a:pathLst>
            </a:custGeom>
            <a:gradFill flip="none" rotWithShape="1">
              <a:gsLst>
                <a:gs pos="0">
                  <a:srgbClr val="000080"/>
                </a:gs>
                <a:gs pos="100000">
                  <a:srgbClr val="000099"/>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499" name="Freeform 7"/>
            <p:cNvSpPr/>
            <p:nvPr/>
          </p:nvSpPr>
          <p:spPr>
            <a:xfrm>
              <a:off x="-1" y="5915025"/>
              <a:ext cx="7594601" cy="522289"/>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5055"/>
                  </a:lnTo>
                  <a:lnTo>
                    <a:pt x="21600" y="0"/>
                  </a:lnTo>
                  <a:lnTo>
                    <a:pt x="0" y="7025"/>
                  </a:lnTo>
                  <a:lnTo>
                    <a:pt x="0" y="21600"/>
                  </a:lnTo>
                  <a:close/>
                </a:path>
              </a:pathLst>
            </a:custGeom>
            <a:gradFill flip="none" rotWithShape="1">
              <a:gsLst>
                <a:gs pos="0">
                  <a:srgbClr val="00007D"/>
                </a:gs>
                <a:gs pos="100000">
                  <a:srgbClr val="000099"/>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500" name="Freeform 8"/>
            <p:cNvSpPr/>
            <p:nvPr/>
          </p:nvSpPr>
          <p:spPr>
            <a:xfrm>
              <a:off x="7594600" y="5876925"/>
              <a:ext cx="1546226" cy="160339"/>
            </a:xfrm>
            <a:custGeom>
              <a:avLst/>
              <a:gdLst/>
              <a:ahLst/>
              <a:cxnLst>
                <a:cxn ang="0">
                  <a:pos x="wd2" y="hd2"/>
                </a:cxn>
                <a:cxn ang="5400000">
                  <a:pos x="wd2" y="hd2"/>
                </a:cxn>
                <a:cxn ang="10800000">
                  <a:pos x="wd2" y="hd2"/>
                </a:cxn>
                <a:cxn ang="16200000">
                  <a:pos x="wd2" y="hd2"/>
                </a:cxn>
              </a:cxnLst>
              <a:rect l="0" t="0" r="r" b="b"/>
              <a:pathLst>
                <a:path w="21600" h="21600" extrusionOk="0">
                  <a:moveTo>
                    <a:pt x="21600" y="10265"/>
                  </a:moveTo>
                  <a:lnTo>
                    <a:pt x="21600" y="0"/>
                  </a:lnTo>
                  <a:lnTo>
                    <a:pt x="0" y="5133"/>
                  </a:lnTo>
                  <a:lnTo>
                    <a:pt x="0" y="21600"/>
                  </a:lnTo>
                  <a:lnTo>
                    <a:pt x="21600" y="10265"/>
                  </a:lnTo>
                  <a:close/>
                </a:path>
              </a:pathLst>
            </a:custGeom>
            <a:solidFill>
              <a:srgbClr val="000099"/>
            </a:soli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501" name="Freeform 9"/>
            <p:cNvSpPr/>
            <p:nvPr/>
          </p:nvSpPr>
          <p:spPr>
            <a:xfrm>
              <a:off x="5745162" y="6056313"/>
              <a:ext cx="3395664" cy="31432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7018"/>
                  </a:lnTo>
                  <a:lnTo>
                    <a:pt x="0" y="21600"/>
                  </a:lnTo>
                  <a:lnTo>
                    <a:pt x="21600" y="0"/>
                  </a:lnTo>
                  <a:close/>
                </a:path>
              </a:pathLst>
            </a:custGeom>
            <a:solidFill>
              <a:srgbClr val="000099"/>
            </a:soli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502" name="Freeform 10"/>
            <p:cNvSpPr/>
            <p:nvPr/>
          </p:nvSpPr>
          <p:spPr>
            <a:xfrm>
              <a:off x="0" y="6303963"/>
              <a:ext cx="5745163" cy="5524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854" y="21600"/>
                  </a:lnTo>
                  <a:lnTo>
                    <a:pt x="21600" y="2607"/>
                  </a:lnTo>
                  <a:lnTo>
                    <a:pt x="21600" y="0"/>
                  </a:lnTo>
                  <a:lnTo>
                    <a:pt x="0" y="16386"/>
                  </a:lnTo>
                  <a:lnTo>
                    <a:pt x="0" y="21600"/>
                  </a:lnTo>
                  <a:close/>
                </a:path>
              </a:pathLst>
            </a:custGeom>
            <a:gradFill flip="none" rotWithShape="1">
              <a:gsLst>
                <a:gs pos="0">
                  <a:srgbClr val="00006F"/>
                </a:gs>
                <a:gs pos="100000">
                  <a:srgbClr val="000099"/>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503" name="Freeform 11"/>
            <p:cNvSpPr/>
            <p:nvPr/>
          </p:nvSpPr>
          <p:spPr>
            <a:xfrm>
              <a:off x="3328987" y="6418263"/>
              <a:ext cx="3990976" cy="438151"/>
            </a:xfrm>
            <a:custGeom>
              <a:avLst/>
              <a:gdLst/>
              <a:ahLst/>
              <a:cxnLst>
                <a:cxn ang="0">
                  <a:pos x="wd2" y="hd2"/>
                </a:cxn>
                <a:cxn ang="5400000">
                  <a:pos x="wd2" y="hd2"/>
                </a:cxn>
                <a:cxn ang="10800000">
                  <a:pos x="wd2" y="hd2"/>
                </a:cxn>
                <a:cxn ang="16200000">
                  <a:pos x="wd2" y="hd2"/>
                </a:cxn>
              </a:cxnLst>
              <a:rect l="0" t="0" r="r" b="b"/>
              <a:pathLst>
                <a:path w="21600" h="21600" extrusionOk="0">
                  <a:moveTo>
                    <a:pt x="18725" y="21600"/>
                  </a:moveTo>
                  <a:lnTo>
                    <a:pt x="21600" y="15965"/>
                  </a:lnTo>
                  <a:lnTo>
                    <a:pt x="19395" y="0"/>
                  </a:lnTo>
                  <a:lnTo>
                    <a:pt x="0" y="21600"/>
                  </a:lnTo>
                  <a:lnTo>
                    <a:pt x="18725" y="21600"/>
                  </a:lnTo>
                  <a:close/>
                </a:path>
              </a:pathLst>
            </a:custGeom>
            <a:solidFill>
              <a:srgbClr val="000099"/>
            </a:soli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504" name="Freeform 12"/>
            <p:cNvSpPr/>
            <p:nvPr/>
          </p:nvSpPr>
          <p:spPr>
            <a:xfrm>
              <a:off x="6911975" y="6142038"/>
              <a:ext cx="2228851" cy="600076"/>
            </a:xfrm>
            <a:custGeom>
              <a:avLst/>
              <a:gdLst/>
              <a:ahLst/>
              <a:cxnLst>
                <a:cxn ang="0">
                  <a:pos x="wd2" y="hd2"/>
                </a:cxn>
                <a:cxn ang="5400000">
                  <a:pos x="wd2" y="hd2"/>
                </a:cxn>
                <a:cxn ang="10800000">
                  <a:pos x="wd2" y="hd2"/>
                </a:cxn>
                <a:cxn ang="16200000">
                  <a:pos x="wd2" y="hd2"/>
                </a:cxn>
              </a:cxnLst>
              <a:rect l="0" t="0" r="r" b="b"/>
              <a:pathLst>
                <a:path w="21600" h="21600" extrusionOk="0">
                  <a:moveTo>
                    <a:pt x="21600" y="7200"/>
                  </a:moveTo>
                  <a:lnTo>
                    <a:pt x="21600" y="0"/>
                  </a:lnTo>
                  <a:lnTo>
                    <a:pt x="0" y="9943"/>
                  </a:lnTo>
                  <a:lnTo>
                    <a:pt x="3951" y="21600"/>
                  </a:lnTo>
                  <a:lnTo>
                    <a:pt x="21600" y="7200"/>
                  </a:lnTo>
                  <a:close/>
                </a:path>
              </a:pathLst>
            </a:custGeom>
            <a:gradFill flip="none" rotWithShape="1">
              <a:gsLst>
                <a:gs pos="0">
                  <a:srgbClr val="000099"/>
                </a:gs>
                <a:gs pos="100000">
                  <a:srgbClr val="08089C"/>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505" name="Freeform 13"/>
            <p:cNvSpPr/>
            <p:nvPr/>
          </p:nvSpPr>
          <p:spPr>
            <a:xfrm>
              <a:off x="7985125" y="5002213"/>
              <a:ext cx="1155701" cy="3810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0" y="540"/>
                  </a:lnTo>
                  <a:lnTo>
                    <a:pt x="21600" y="21600"/>
                  </a:lnTo>
                  <a:close/>
                </a:path>
              </a:pathLst>
            </a:custGeom>
            <a:solidFill>
              <a:srgbClr val="000099"/>
            </a:soli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506" name="Freeform 14"/>
            <p:cNvSpPr/>
            <p:nvPr/>
          </p:nvSpPr>
          <p:spPr>
            <a:xfrm>
              <a:off x="0" y="2359025"/>
              <a:ext cx="7985126" cy="2652713"/>
            </a:xfrm>
            <a:custGeom>
              <a:avLst/>
              <a:gdLst/>
              <a:ahLst/>
              <a:cxnLst>
                <a:cxn ang="0">
                  <a:pos x="wd2" y="hd2"/>
                </a:cxn>
                <a:cxn ang="5400000">
                  <a:pos x="wd2" y="hd2"/>
                </a:cxn>
                <a:cxn ang="10800000">
                  <a:pos x="wd2" y="hd2"/>
                </a:cxn>
                <a:cxn ang="16200000">
                  <a:pos x="wd2" y="hd2"/>
                </a:cxn>
              </a:cxnLst>
              <a:rect l="0" t="0" r="r" b="b"/>
              <a:pathLst>
                <a:path w="21600" h="21600" extrusionOk="0">
                  <a:moveTo>
                    <a:pt x="0" y="930"/>
                  </a:moveTo>
                  <a:lnTo>
                    <a:pt x="21600" y="21600"/>
                  </a:lnTo>
                  <a:lnTo>
                    <a:pt x="21600" y="21522"/>
                  </a:lnTo>
                  <a:lnTo>
                    <a:pt x="0" y="0"/>
                  </a:lnTo>
                  <a:lnTo>
                    <a:pt x="0" y="930"/>
                  </a:lnTo>
                  <a:close/>
                </a:path>
              </a:pathLst>
            </a:custGeom>
            <a:gradFill flip="none" rotWithShape="1">
              <a:gsLst>
                <a:gs pos="0">
                  <a:srgbClr val="000053"/>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507" name="Freeform 15"/>
            <p:cNvSpPr/>
            <p:nvPr/>
          </p:nvSpPr>
          <p:spPr>
            <a:xfrm>
              <a:off x="7985125" y="4840288"/>
              <a:ext cx="1155701" cy="50482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21192"/>
                  </a:lnTo>
                  <a:lnTo>
                    <a:pt x="0" y="0"/>
                  </a:lnTo>
                  <a:lnTo>
                    <a:pt x="0" y="3668"/>
                  </a:lnTo>
                  <a:lnTo>
                    <a:pt x="21600" y="21600"/>
                  </a:lnTo>
                  <a:close/>
                </a:path>
              </a:pathLst>
            </a:custGeom>
            <a:gradFill flip="none" rotWithShape="1">
              <a:gsLst>
                <a:gs pos="0">
                  <a:srgbClr val="000080"/>
                </a:gs>
                <a:gs pos="100000">
                  <a:srgbClr val="000099"/>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508" name="Freeform 16"/>
            <p:cNvSpPr/>
            <p:nvPr/>
          </p:nvSpPr>
          <p:spPr>
            <a:xfrm>
              <a:off x="0" y="1454150"/>
              <a:ext cx="7985126" cy="3471863"/>
            </a:xfrm>
            <a:custGeom>
              <a:avLst/>
              <a:gdLst/>
              <a:ahLst/>
              <a:cxnLst>
                <a:cxn ang="0">
                  <a:pos x="wd2" y="hd2"/>
                </a:cxn>
                <a:cxn ang="5400000">
                  <a:pos x="wd2" y="hd2"/>
                </a:cxn>
                <a:cxn ang="10800000">
                  <a:pos x="wd2" y="hd2"/>
                </a:cxn>
                <a:cxn ang="16200000">
                  <a:pos x="wd2" y="hd2"/>
                </a:cxn>
              </a:cxnLst>
              <a:rect l="0" t="0" r="r" b="b"/>
              <a:pathLst>
                <a:path w="21600" h="21600" extrusionOk="0">
                  <a:moveTo>
                    <a:pt x="0" y="3909"/>
                  </a:moveTo>
                  <a:lnTo>
                    <a:pt x="21600" y="21600"/>
                  </a:lnTo>
                  <a:lnTo>
                    <a:pt x="21600" y="21067"/>
                  </a:lnTo>
                  <a:lnTo>
                    <a:pt x="0" y="0"/>
                  </a:lnTo>
                  <a:lnTo>
                    <a:pt x="0" y="3909"/>
                  </a:lnTo>
                  <a:close/>
                </a:path>
              </a:pathLst>
            </a:custGeom>
            <a:gradFill flip="none" rotWithShape="1">
              <a:gsLst>
                <a:gs pos="0">
                  <a:srgbClr val="000055"/>
                </a:gs>
                <a:gs pos="100000">
                  <a:srgbClr val="000080"/>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509" name="Freeform 17"/>
            <p:cNvSpPr/>
            <p:nvPr/>
          </p:nvSpPr>
          <p:spPr>
            <a:xfrm>
              <a:off x="3641725" y="-1"/>
              <a:ext cx="5014913" cy="4325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477" y="21600"/>
                  </a:lnTo>
                  <a:lnTo>
                    <a:pt x="21600" y="21418"/>
                  </a:lnTo>
                  <a:lnTo>
                    <a:pt x="697" y="0"/>
                  </a:lnTo>
                  <a:lnTo>
                    <a:pt x="0" y="0"/>
                  </a:lnTo>
                  <a:close/>
                </a:path>
              </a:pathLst>
            </a:custGeom>
            <a:gradFill flip="none" rotWithShape="1">
              <a:gsLst>
                <a:gs pos="0">
                  <a:srgbClr val="00006B"/>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510" name="Freeform 18"/>
            <p:cNvSpPr/>
            <p:nvPr/>
          </p:nvSpPr>
          <p:spPr>
            <a:xfrm>
              <a:off x="8628062" y="4289425"/>
              <a:ext cx="512764" cy="474664"/>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8999"/>
                  </a:lnTo>
                  <a:lnTo>
                    <a:pt x="1204" y="0"/>
                  </a:lnTo>
                  <a:lnTo>
                    <a:pt x="0" y="1662"/>
                  </a:lnTo>
                  <a:lnTo>
                    <a:pt x="21600" y="21600"/>
                  </a:lnTo>
                  <a:close/>
                </a:path>
              </a:pathLst>
            </a:custGeom>
            <a:gradFill flip="none" rotWithShape="1">
              <a:gsLst>
                <a:gs pos="0">
                  <a:srgbClr val="000099"/>
                </a:gs>
                <a:gs pos="100000">
                  <a:srgbClr val="0F0F9F"/>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511" name="Freeform 19"/>
            <p:cNvSpPr/>
            <p:nvPr/>
          </p:nvSpPr>
          <p:spPr>
            <a:xfrm>
              <a:off x="8694737" y="4108450"/>
              <a:ext cx="446089" cy="531814"/>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1155"/>
                  </a:lnTo>
                  <a:lnTo>
                    <a:pt x="7379" y="0"/>
                  </a:lnTo>
                  <a:lnTo>
                    <a:pt x="0" y="5803"/>
                  </a:lnTo>
                  <a:lnTo>
                    <a:pt x="21600" y="21600"/>
                  </a:lnTo>
                  <a:close/>
                </a:path>
              </a:pathLst>
            </a:custGeom>
            <a:solidFill>
              <a:srgbClr val="000099"/>
            </a:soli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512" name="Freeform 20"/>
            <p:cNvSpPr/>
            <p:nvPr/>
          </p:nvSpPr>
          <p:spPr>
            <a:xfrm>
              <a:off x="3895724" y="0"/>
              <a:ext cx="4951414" cy="42513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0936" y="21600"/>
                  </a:lnTo>
                  <a:lnTo>
                    <a:pt x="21600" y="20875"/>
                  </a:lnTo>
                  <a:lnTo>
                    <a:pt x="2650" y="0"/>
                  </a:lnTo>
                  <a:lnTo>
                    <a:pt x="0" y="0"/>
                  </a:lnTo>
                  <a:close/>
                </a:path>
              </a:pathLst>
            </a:custGeom>
            <a:gradFill flip="none" rotWithShape="1">
              <a:gsLst>
                <a:gs pos="0">
                  <a:srgbClr val="000047"/>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grpSp>
          <p:nvGrpSpPr>
            <p:cNvPr id="4515" name="Freeform 21"/>
            <p:cNvGrpSpPr/>
            <p:nvPr/>
          </p:nvGrpSpPr>
          <p:grpSpPr>
            <a:xfrm>
              <a:off x="8931275" y="4022725"/>
              <a:ext cx="209551" cy="209551"/>
              <a:chOff x="0" y="0"/>
              <a:chExt cx="209550" cy="209550"/>
            </a:xfrm>
          </p:grpSpPr>
          <p:sp>
            <p:nvSpPr>
              <p:cNvPr id="4513" name="Line"/>
              <p:cNvSpPr/>
              <p:nvPr/>
            </p:nvSpPr>
            <p:spPr>
              <a:xfrm flipH="1" flipV="1">
                <a:off x="0" y="0"/>
                <a:ext cx="209551" cy="20955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4514" name="Line"/>
              <p:cNvSpPr/>
              <p:nvPr/>
            </p:nvSpPr>
            <p:spPr>
              <a:xfrm>
                <a:off x="-1" y="0"/>
                <a:ext cx="209552" cy="20955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4516" name="Freeform 22"/>
            <p:cNvSpPr/>
            <p:nvPr/>
          </p:nvSpPr>
          <p:spPr>
            <a:xfrm>
              <a:off x="4940300" y="0"/>
              <a:ext cx="3990976" cy="4022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566" y="0"/>
                  </a:lnTo>
                  <a:lnTo>
                    <a:pt x="0" y="0"/>
                  </a:lnTo>
                  <a:close/>
                </a:path>
              </a:pathLst>
            </a:custGeom>
            <a:gradFill flip="none" rotWithShape="1">
              <a:gsLst>
                <a:gs pos="0">
                  <a:srgbClr val="00004F"/>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517" name="Freeform 23"/>
            <p:cNvSpPr/>
            <p:nvPr/>
          </p:nvSpPr>
          <p:spPr>
            <a:xfrm>
              <a:off x="5537199" y="0"/>
              <a:ext cx="3489326" cy="393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482" y="21600"/>
                  </a:lnTo>
                  <a:lnTo>
                    <a:pt x="21600" y="21548"/>
                  </a:lnTo>
                  <a:lnTo>
                    <a:pt x="3112" y="0"/>
                  </a:lnTo>
                  <a:lnTo>
                    <a:pt x="0" y="0"/>
                  </a:lnTo>
                  <a:close/>
                </a:path>
              </a:pathLst>
            </a:custGeom>
            <a:gradFill flip="none" rotWithShape="1">
              <a:gsLst>
                <a:gs pos="0">
                  <a:srgbClr val="000065"/>
                </a:gs>
                <a:gs pos="100000">
                  <a:srgbClr val="000080"/>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518" name="Freeform 24"/>
            <p:cNvSpPr/>
            <p:nvPr/>
          </p:nvSpPr>
          <p:spPr>
            <a:xfrm>
              <a:off x="9007475" y="3927475"/>
              <a:ext cx="133351" cy="1524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20250"/>
                  </a:lnTo>
                  <a:lnTo>
                    <a:pt x="3086" y="0"/>
                  </a:lnTo>
                  <a:lnTo>
                    <a:pt x="0" y="1350"/>
                  </a:lnTo>
                  <a:lnTo>
                    <a:pt x="21600" y="21600"/>
                  </a:lnTo>
                  <a:close/>
                </a:path>
              </a:pathLst>
            </a:custGeom>
            <a:gradFill flip="none" rotWithShape="1">
              <a:gsLst>
                <a:gs pos="0">
                  <a:srgbClr val="000099"/>
                </a:gs>
                <a:gs pos="100000">
                  <a:srgbClr val="1717A2"/>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519" name="Freeform 25"/>
            <p:cNvSpPr/>
            <p:nvPr/>
          </p:nvSpPr>
          <p:spPr>
            <a:xfrm>
              <a:off x="8894762" y="1349375"/>
              <a:ext cx="246064" cy="8191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8540"/>
                  </a:lnTo>
                  <a:lnTo>
                    <a:pt x="10730" y="0"/>
                  </a:lnTo>
                  <a:lnTo>
                    <a:pt x="0" y="8037"/>
                  </a:lnTo>
                  <a:lnTo>
                    <a:pt x="21600" y="21600"/>
                  </a:lnTo>
                  <a:close/>
                </a:path>
              </a:pathLst>
            </a:custGeom>
            <a:solidFill>
              <a:srgbClr val="000080"/>
            </a:soli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520" name="Freeform 26"/>
            <p:cNvSpPr/>
            <p:nvPr/>
          </p:nvSpPr>
          <p:spPr>
            <a:xfrm>
              <a:off x="8107362" y="-1"/>
              <a:ext cx="909639" cy="165417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8702" y="21600"/>
                  </a:lnTo>
                  <a:lnTo>
                    <a:pt x="21600" y="17624"/>
                  </a:lnTo>
                  <a:lnTo>
                    <a:pt x="9445" y="0"/>
                  </a:lnTo>
                  <a:lnTo>
                    <a:pt x="0" y="0"/>
                  </a:lnTo>
                  <a:close/>
                </a:path>
              </a:pathLst>
            </a:custGeom>
            <a:gradFill flip="none" rotWithShape="1">
              <a:gsLst>
                <a:gs pos="0">
                  <a:srgbClr val="000055"/>
                </a:gs>
                <a:gs pos="100000">
                  <a:srgbClr val="000080"/>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521" name="Freeform 27"/>
            <p:cNvSpPr/>
            <p:nvPr/>
          </p:nvSpPr>
          <p:spPr>
            <a:xfrm>
              <a:off x="8589962" y="-1"/>
              <a:ext cx="541339" cy="1263652"/>
            </a:xfrm>
            <a:custGeom>
              <a:avLst/>
              <a:gdLst/>
              <a:ahLst/>
              <a:cxnLst>
                <a:cxn ang="0">
                  <a:pos x="wd2" y="hd2"/>
                </a:cxn>
                <a:cxn ang="5400000">
                  <a:pos x="wd2" y="hd2"/>
                </a:cxn>
                <a:cxn ang="10800000">
                  <a:pos x="wd2" y="hd2"/>
                </a:cxn>
                <a:cxn ang="16200000">
                  <a:pos x="wd2" y="hd2"/>
                </a:cxn>
              </a:cxnLst>
              <a:rect l="0" t="0" r="r" b="b"/>
              <a:pathLst>
                <a:path w="21600" h="21600" extrusionOk="0">
                  <a:moveTo>
                    <a:pt x="9121" y="0"/>
                  </a:moveTo>
                  <a:lnTo>
                    <a:pt x="0" y="0"/>
                  </a:lnTo>
                  <a:lnTo>
                    <a:pt x="18179" y="21600"/>
                  </a:lnTo>
                  <a:lnTo>
                    <a:pt x="21600" y="17697"/>
                  </a:lnTo>
                  <a:lnTo>
                    <a:pt x="9121" y="0"/>
                  </a:lnTo>
                  <a:close/>
                </a:path>
              </a:pathLst>
            </a:custGeom>
            <a:gradFill flip="none" rotWithShape="1">
              <a:gsLst>
                <a:gs pos="0">
                  <a:srgbClr val="000059"/>
                </a:gs>
                <a:gs pos="100000">
                  <a:srgbClr val="000080"/>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522" name="Freeform 28"/>
            <p:cNvSpPr/>
            <p:nvPr/>
          </p:nvSpPr>
          <p:spPr>
            <a:xfrm>
              <a:off x="9045575" y="1036637"/>
              <a:ext cx="95251" cy="493714"/>
            </a:xfrm>
            <a:custGeom>
              <a:avLst/>
              <a:gdLst/>
              <a:ahLst/>
              <a:cxnLst>
                <a:cxn ang="0">
                  <a:pos x="wd2" y="hd2"/>
                </a:cxn>
                <a:cxn ang="5400000">
                  <a:pos x="wd2" y="hd2"/>
                </a:cxn>
                <a:cxn ang="10800000">
                  <a:pos x="wd2" y="hd2"/>
                </a:cxn>
                <a:cxn ang="16200000">
                  <a:pos x="wd2" y="hd2"/>
                </a:cxn>
              </a:cxnLst>
              <a:rect l="0" t="0" r="r" b="b"/>
              <a:pathLst>
                <a:path w="21600" h="21600" extrusionOk="0">
                  <a:moveTo>
                    <a:pt x="0" y="9969"/>
                  </a:moveTo>
                  <a:lnTo>
                    <a:pt x="21600" y="21600"/>
                  </a:lnTo>
                  <a:lnTo>
                    <a:pt x="21600" y="415"/>
                  </a:lnTo>
                  <a:lnTo>
                    <a:pt x="19440" y="0"/>
                  </a:lnTo>
                  <a:lnTo>
                    <a:pt x="0" y="9969"/>
                  </a:lnTo>
                  <a:close/>
                </a:path>
              </a:pathLst>
            </a:custGeom>
            <a:solidFill>
              <a:srgbClr val="000080"/>
            </a:soli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523" name="Freeform 29"/>
            <p:cNvSpPr/>
            <p:nvPr/>
          </p:nvSpPr>
          <p:spPr>
            <a:xfrm>
              <a:off x="3175" y="2541587"/>
              <a:ext cx="9131301" cy="2959102"/>
            </a:xfrm>
            <a:custGeom>
              <a:avLst/>
              <a:gdLst/>
              <a:ahLst/>
              <a:cxnLst>
                <a:cxn ang="0">
                  <a:pos x="wd2" y="hd2"/>
                </a:cxn>
                <a:cxn ang="5400000">
                  <a:pos x="wd2" y="hd2"/>
                </a:cxn>
                <a:cxn ang="10800000">
                  <a:pos x="wd2" y="hd2"/>
                </a:cxn>
                <a:cxn ang="16200000">
                  <a:pos x="wd2" y="hd2"/>
                </a:cxn>
              </a:cxnLst>
              <a:rect l="0" t="0" r="r" b="b"/>
              <a:pathLst>
                <a:path w="21600" h="21600" extrusionOk="0">
                  <a:moveTo>
                    <a:pt x="0" y="4299"/>
                  </a:moveTo>
                  <a:lnTo>
                    <a:pt x="21600" y="21600"/>
                  </a:lnTo>
                  <a:lnTo>
                    <a:pt x="21600" y="21252"/>
                  </a:lnTo>
                  <a:lnTo>
                    <a:pt x="0" y="0"/>
                  </a:lnTo>
                  <a:lnTo>
                    <a:pt x="0" y="4299"/>
                  </a:lnTo>
                  <a:close/>
                </a:path>
              </a:pathLst>
            </a:custGeom>
            <a:gradFill flip="none" rotWithShape="1">
              <a:gsLst>
                <a:gs pos="0">
                  <a:srgbClr val="000061"/>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524" name="Freeform 30"/>
            <p:cNvSpPr/>
            <p:nvPr/>
          </p:nvSpPr>
          <p:spPr>
            <a:xfrm>
              <a:off x="9132887" y="552767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0" y="21600"/>
                  </a:lnTo>
                  <a:lnTo>
                    <a:pt x="21600" y="21600"/>
                  </a:lnTo>
                  <a:close/>
                </a:path>
              </a:pathLst>
            </a:custGeom>
            <a:solidFill>
              <a:srgbClr val="18FF00"/>
            </a:soli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525" name="Freeform 31"/>
            <p:cNvSpPr/>
            <p:nvPr/>
          </p:nvSpPr>
          <p:spPr>
            <a:xfrm>
              <a:off x="3175" y="3416300"/>
              <a:ext cx="9131301" cy="2122489"/>
            </a:xfrm>
            <a:custGeom>
              <a:avLst/>
              <a:gdLst/>
              <a:ahLst/>
              <a:cxnLst>
                <a:cxn ang="0">
                  <a:pos x="wd2" y="hd2"/>
                </a:cxn>
                <a:cxn ang="5400000">
                  <a:pos x="wd2" y="hd2"/>
                </a:cxn>
                <a:cxn ang="10800000">
                  <a:pos x="wd2" y="hd2"/>
                </a:cxn>
                <a:cxn ang="16200000">
                  <a:pos x="wd2" y="hd2"/>
                </a:cxn>
              </a:cxnLst>
              <a:rect l="0" t="0" r="r" b="b"/>
              <a:pathLst>
                <a:path w="21600" h="21600" extrusionOk="0">
                  <a:moveTo>
                    <a:pt x="0" y="5913"/>
                  </a:moveTo>
                  <a:lnTo>
                    <a:pt x="21600" y="21600"/>
                  </a:lnTo>
                  <a:lnTo>
                    <a:pt x="21600" y="21503"/>
                  </a:lnTo>
                  <a:lnTo>
                    <a:pt x="0" y="0"/>
                  </a:lnTo>
                  <a:lnTo>
                    <a:pt x="0" y="5913"/>
                  </a:lnTo>
                  <a:close/>
                </a:path>
              </a:pathLst>
            </a:custGeom>
            <a:gradFill flip="none" rotWithShape="1">
              <a:gsLst>
                <a:gs pos="0">
                  <a:srgbClr val="00005D"/>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526" name="Freeform 32"/>
            <p:cNvSpPr/>
            <p:nvPr/>
          </p:nvSpPr>
          <p:spPr>
            <a:xfrm>
              <a:off x="3175" y="5043488"/>
              <a:ext cx="9131301" cy="657226"/>
            </a:xfrm>
            <a:custGeom>
              <a:avLst/>
              <a:gdLst/>
              <a:ahLst/>
              <a:cxnLst>
                <a:cxn ang="0">
                  <a:pos x="wd2" y="hd2"/>
                </a:cxn>
                <a:cxn ang="5400000">
                  <a:pos x="wd2" y="hd2"/>
                </a:cxn>
                <a:cxn ang="10800000">
                  <a:pos x="wd2" y="hd2"/>
                </a:cxn>
                <a:cxn ang="16200000">
                  <a:pos x="wd2" y="hd2"/>
                </a:cxn>
              </a:cxnLst>
              <a:rect l="0" t="0" r="r" b="b"/>
              <a:pathLst>
                <a:path w="21600" h="21600" extrusionOk="0">
                  <a:moveTo>
                    <a:pt x="0" y="2504"/>
                  </a:moveTo>
                  <a:lnTo>
                    <a:pt x="21600" y="21600"/>
                  </a:lnTo>
                  <a:lnTo>
                    <a:pt x="21600" y="20974"/>
                  </a:lnTo>
                  <a:lnTo>
                    <a:pt x="0" y="0"/>
                  </a:lnTo>
                  <a:lnTo>
                    <a:pt x="0" y="2504"/>
                  </a:lnTo>
                  <a:close/>
                </a:path>
              </a:pathLst>
            </a:custGeom>
            <a:gradFill flip="none" rotWithShape="1">
              <a:gsLst>
                <a:gs pos="0">
                  <a:srgbClr val="000082"/>
                </a:gs>
                <a:gs pos="100000">
                  <a:srgbClr val="000099"/>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527" name="Freeform 33"/>
            <p:cNvSpPr/>
            <p:nvPr/>
          </p:nvSpPr>
          <p:spPr>
            <a:xfrm>
              <a:off x="2058987" y="-1"/>
              <a:ext cx="7075489" cy="50434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437"/>
                  </a:lnTo>
                  <a:lnTo>
                    <a:pt x="607" y="0"/>
                  </a:lnTo>
                  <a:lnTo>
                    <a:pt x="0" y="0"/>
                  </a:lnTo>
                  <a:close/>
                </a:path>
              </a:pathLst>
            </a:custGeom>
            <a:gradFill flip="none" rotWithShape="1">
              <a:gsLst>
                <a:gs pos="0">
                  <a:srgbClr val="00004A"/>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528" name="Freeform 34"/>
            <p:cNvSpPr/>
            <p:nvPr/>
          </p:nvSpPr>
          <p:spPr>
            <a:xfrm>
              <a:off x="5272087" y="-1"/>
              <a:ext cx="3862389" cy="414972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550"/>
                  </a:lnTo>
                  <a:lnTo>
                    <a:pt x="587" y="0"/>
                  </a:lnTo>
                  <a:lnTo>
                    <a:pt x="0" y="0"/>
                  </a:lnTo>
                  <a:close/>
                </a:path>
              </a:pathLst>
            </a:custGeom>
            <a:gradFill flip="none" rotWithShape="1">
              <a:gsLst>
                <a:gs pos="0">
                  <a:srgbClr val="000082"/>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529" name="Freeform 35"/>
            <p:cNvSpPr/>
            <p:nvPr/>
          </p:nvSpPr>
          <p:spPr>
            <a:xfrm>
              <a:off x="6270625" y="-1"/>
              <a:ext cx="2863851" cy="3911602"/>
            </a:xfrm>
            <a:custGeom>
              <a:avLst/>
              <a:gdLst/>
              <a:ahLst/>
              <a:cxnLst>
                <a:cxn ang="0">
                  <a:pos x="wd2" y="hd2"/>
                </a:cxn>
                <a:cxn ang="5400000">
                  <a:pos x="wd2" y="hd2"/>
                </a:cxn>
                <a:cxn ang="10800000">
                  <a:pos x="wd2" y="hd2"/>
                </a:cxn>
                <a:cxn ang="16200000">
                  <a:pos x="wd2" y="hd2"/>
                </a:cxn>
              </a:cxnLst>
              <a:rect l="0" t="0" r="r" b="b"/>
              <a:pathLst>
                <a:path w="21600" h="21600" extrusionOk="0">
                  <a:moveTo>
                    <a:pt x="5820" y="0"/>
                  </a:moveTo>
                  <a:lnTo>
                    <a:pt x="0" y="0"/>
                  </a:lnTo>
                  <a:lnTo>
                    <a:pt x="21600" y="21600"/>
                  </a:lnTo>
                  <a:lnTo>
                    <a:pt x="21600" y="19706"/>
                  </a:lnTo>
                  <a:lnTo>
                    <a:pt x="21528" y="19706"/>
                  </a:lnTo>
                  <a:lnTo>
                    <a:pt x="5820" y="0"/>
                  </a:lnTo>
                  <a:close/>
                </a:path>
              </a:pathLst>
            </a:custGeom>
            <a:gradFill flip="none" rotWithShape="1">
              <a:gsLst>
                <a:gs pos="0">
                  <a:srgbClr val="000065"/>
                </a:gs>
                <a:gs pos="100000">
                  <a:srgbClr val="000080"/>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530" name="Freeform 36"/>
            <p:cNvSpPr/>
            <p:nvPr/>
          </p:nvSpPr>
          <p:spPr>
            <a:xfrm>
              <a:off x="7173912" y="0"/>
              <a:ext cx="1960564" cy="32924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225"/>
                  </a:lnTo>
                  <a:lnTo>
                    <a:pt x="736" y="0"/>
                  </a:lnTo>
                  <a:lnTo>
                    <a:pt x="0" y="0"/>
                  </a:lnTo>
                  <a:close/>
                </a:path>
              </a:pathLst>
            </a:custGeom>
            <a:gradFill flip="none" rotWithShape="1">
              <a:gsLst>
                <a:gs pos="0">
                  <a:srgbClr val="000058"/>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531" name="Freeform 37"/>
            <p:cNvSpPr/>
            <p:nvPr/>
          </p:nvSpPr>
          <p:spPr>
            <a:xfrm>
              <a:off x="7451725" y="0"/>
              <a:ext cx="1682751" cy="30734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533"/>
                  </a:lnTo>
                  <a:lnTo>
                    <a:pt x="1102" y="0"/>
                  </a:lnTo>
                  <a:lnTo>
                    <a:pt x="0" y="0"/>
                  </a:lnTo>
                  <a:close/>
                </a:path>
              </a:pathLst>
            </a:custGeom>
            <a:gradFill flip="none" rotWithShape="1">
              <a:gsLst>
                <a:gs pos="0">
                  <a:srgbClr val="00006F"/>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532" name="Freeform 38"/>
            <p:cNvSpPr/>
            <p:nvPr/>
          </p:nvSpPr>
          <p:spPr>
            <a:xfrm>
              <a:off x="7907337" y="0"/>
              <a:ext cx="1227139" cy="2360613"/>
            </a:xfrm>
            <a:custGeom>
              <a:avLst/>
              <a:gdLst/>
              <a:ahLst/>
              <a:cxnLst>
                <a:cxn ang="0">
                  <a:pos x="wd2" y="hd2"/>
                </a:cxn>
                <a:cxn ang="5400000">
                  <a:pos x="wd2" y="hd2"/>
                </a:cxn>
                <a:cxn ang="10800000">
                  <a:pos x="wd2" y="hd2"/>
                </a:cxn>
                <a:cxn ang="16200000">
                  <a:pos x="wd2" y="hd2"/>
                </a:cxn>
              </a:cxnLst>
              <a:rect l="0" t="0" r="r" b="b"/>
              <a:pathLst>
                <a:path w="21600" h="21600" extrusionOk="0">
                  <a:moveTo>
                    <a:pt x="21600" y="20816"/>
                  </a:moveTo>
                  <a:lnTo>
                    <a:pt x="1177" y="0"/>
                  </a:lnTo>
                  <a:lnTo>
                    <a:pt x="0" y="0"/>
                  </a:lnTo>
                  <a:lnTo>
                    <a:pt x="21600" y="21600"/>
                  </a:lnTo>
                  <a:lnTo>
                    <a:pt x="21600" y="20816"/>
                  </a:lnTo>
                  <a:close/>
                </a:path>
              </a:pathLst>
            </a:custGeom>
            <a:gradFill flip="none" rotWithShape="1">
              <a:gsLst>
                <a:gs pos="0">
                  <a:srgbClr val="000079"/>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grpSp>
          <p:nvGrpSpPr>
            <p:cNvPr id="4535" name="Group 39"/>
            <p:cNvGrpSpPr/>
            <p:nvPr/>
          </p:nvGrpSpPr>
          <p:grpSpPr>
            <a:xfrm>
              <a:off x="-1" y="2590800"/>
              <a:ext cx="9140826" cy="2949576"/>
              <a:chOff x="0" y="0"/>
              <a:chExt cx="9140824" cy="2949575"/>
            </a:xfrm>
          </p:grpSpPr>
          <p:sp>
            <p:nvSpPr>
              <p:cNvPr id="4533" name="Freeform 40"/>
              <p:cNvSpPr/>
              <p:nvPr/>
            </p:nvSpPr>
            <p:spPr>
              <a:xfrm>
                <a:off x="-1" y="0"/>
                <a:ext cx="5826126" cy="20843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6021"/>
                    </a:lnTo>
                    <a:lnTo>
                      <a:pt x="21458" y="21600"/>
                    </a:lnTo>
                    <a:lnTo>
                      <a:pt x="21529" y="20317"/>
                    </a:lnTo>
                    <a:lnTo>
                      <a:pt x="21600" y="19132"/>
                    </a:lnTo>
                    <a:lnTo>
                      <a:pt x="0" y="0"/>
                    </a:lnTo>
                    <a:close/>
                  </a:path>
                </a:pathLst>
              </a:custGeom>
              <a:gradFill flip="none" rotWithShape="1">
                <a:gsLst>
                  <a:gs pos="0">
                    <a:srgbClr val="00006F"/>
                  </a:gs>
                  <a:gs pos="100000">
                    <a:srgbClr val="000099"/>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534" name="Freeform 41"/>
              <p:cNvSpPr/>
              <p:nvPr/>
            </p:nvSpPr>
            <p:spPr>
              <a:xfrm>
                <a:off x="5788024" y="1846262"/>
                <a:ext cx="3352801" cy="1103314"/>
              </a:xfrm>
              <a:custGeom>
                <a:avLst/>
                <a:gdLst/>
                <a:ahLst/>
                <a:cxnLst>
                  <a:cxn ang="0">
                    <a:pos x="wd2" y="hd2"/>
                  </a:cxn>
                  <a:cxn ang="5400000">
                    <a:pos x="wd2" y="hd2"/>
                  </a:cxn>
                  <a:cxn ang="10800000">
                    <a:pos x="wd2" y="hd2"/>
                  </a:cxn>
                  <a:cxn ang="16200000">
                    <a:pos x="wd2" y="hd2"/>
                  </a:cxn>
                </a:cxnLst>
                <a:rect l="0" t="0" r="r" b="b"/>
                <a:pathLst>
                  <a:path w="21600" h="21600" extrusionOk="0">
                    <a:moveTo>
                      <a:pt x="21600" y="20668"/>
                    </a:moveTo>
                    <a:lnTo>
                      <a:pt x="246" y="0"/>
                    </a:lnTo>
                    <a:lnTo>
                      <a:pt x="123" y="2238"/>
                    </a:lnTo>
                    <a:lnTo>
                      <a:pt x="0" y="4662"/>
                    </a:lnTo>
                    <a:lnTo>
                      <a:pt x="21600" y="21600"/>
                    </a:lnTo>
                    <a:lnTo>
                      <a:pt x="21600" y="20668"/>
                    </a:lnTo>
                    <a:close/>
                  </a:path>
                </a:pathLst>
              </a:custGeom>
              <a:gradFill flip="none" rotWithShape="1">
                <a:gsLst>
                  <a:gs pos="0">
                    <a:srgbClr val="000099"/>
                  </a:gs>
                  <a:gs pos="100000">
                    <a:srgbClr val="1717A2"/>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grpSp>
      </p:grpSp>
      <p:sp>
        <p:nvSpPr>
          <p:cNvPr id="4537" name="Title Text"/>
          <p:cNvSpPr txBox="1">
            <a:spLocks noGrp="1"/>
          </p:cNvSpPr>
          <p:nvPr>
            <p:ph type="title"/>
          </p:nvPr>
        </p:nvSpPr>
        <p:spPr>
          <a:xfrm>
            <a:off x="1792288" y="4800600"/>
            <a:ext cx="5486401" cy="566738"/>
          </a:xfrm>
          <a:prstGeom prst="rect">
            <a:avLst/>
          </a:prstGeom>
        </p:spPr>
        <p:txBody>
          <a:bodyPr anchor="b"/>
          <a:lstStyle>
            <a:lvl1pPr algn="l">
              <a:defRPr sz="2000" b="1">
                <a:solidFill>
                  <a:schemeClr val="accent3">
                    <a:lumOff val="44000"/>
                  </a:schemeClr>
                </a:solidFill>
                <a:effectLst>
                  <a:outerShdw blurRad="38100" dist="38100" dir="2700000" rotWithShape="0">
                    <a:srgbClr val="000000"/>
                  </a:outerShdw>
                </a:effectLst>
              </a:defRPr>
            </a:lvl1pPr>
          </a:lstStyle>
          <a:p>
            <a:r>
              <a:t>Title Text</a:t>
            </a:r>
          </a:p>
        </p:txBody>
      </p:sp>
      <p:sp>
        <p:nvSpPr>
          <p:cNvPr id="4538"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4539"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chemeClr val="accent3">
                    <a:lumOff val="44000"/>
                  </a:schemeClr>
                </a:solidFill>
                <a:effectLst>
                  <a:outerShdw blurRad="38100" dist="38100" dir="2700000" rotWithShape="0">
                    <a:srgbClr val="000000"/>
                  </a:outerShdw>
                </a:effectLst>
              </a:defRPr>
            </a:lvl1pPr>
            <a:lvl2pPr marL="0" indent="457200">
              <a:spcBef>
                <a:spcPts val="300"/>
              </a:spcBef>
              <a:buSzTx/>
              <a:buNone/>
              <a:defRPr sz="1400">
                <a:solidFill>
                  <a:schemeClr val="accent3">
                    <a:lumOff val="44000"/>
                  </a:schemeClr>
                </a:solidFill>
                <a:effectLst>
                  <a:outerShdw blurRad="38100" dist="38100" dir="2700000" rotWithShape="0">
                    <a:srgbClr val="000000"/>
                  </a:outerShdw>
                </a:effectLst>
              </a:defRPr>
            </a:lvl2pPr>
            <a:lvl3pPr marL="0" indent="914400">
              <a:spcBef>
                <a:spcPts val="300"/>
              </a:spcBef>
              <a:buSzTx/>
              <a:buNone/>
              <a:defRPr sz="1400">
                <a:solidFill>
                  <a:schemeClr val="accent3">
                    <a:lumOff val="44000"/>
                  </a:schemeClr>
                </a:solidFill>
                <a:effectLst>
                  <a:outerShdw blurRad="38100" dist="38100" dir="2700000" rotWithShape="0">
                    <a:srgbClr val="000000"/>
                  </a:outerShdw>
                </a:effectLst>
              </a:defRPr>
            </a:lvl3pPr>
            <a:lvl4pPr marL="0" indent="1371600">
              <a:spcBef>
                <a:spcPts val="300"/>
              </a:spcBef>
              <a:buSzTx/>
              <a:buNone/>
              <a:defRPr sz="1400">
                <a:solidFill>
                  <a:schemeClr val="accent3">
                    <a:lumOff val="44000"/>
                  </a:schemeClr>
                </a:solidFill>
                <a:effectLst>
                  <a:outerShdw blurRad="38100" dist="38100" dir="2700000" rotWithShape="0">
                    <a:srgbClr val="000000"/>
                  </a:outerShdw>
                </a:effectLst>
              </a:defRPr>
            </a:lvl4pPr>
            <a:lvl5pPr marL="0" indent="1828800">
              <a:spcBef>
                <a:spcPts val="300"/>
              </a:spcBef>
              <a:buSzTx/>
              <a:buNone/>
              <a:defRPr sz="1400">
                <a:solidFill>
                  <a:schemeClr val="accent3">
                    <a:lumOff val="44000"/>
                  </a:schemeClr>
                </a:solidFill>
                <a:effectLst>
                  <a:outerShdw blurRad="38100" dist="38100" dir="2700000" rotWithShape="0">
                    <a:srgbClr val="000000"/>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4540" name="Slide Number"/>
          <p:cNvSpPr txBox="1">
            <a:spLocks noGrp="1"/>
          </p:cNvSpPr>
          <p:nvPr>
            <p:ph type="sldNum" sz="quarter" idx="2"/>
          </p:nvPr>
        </p:nvSpPr>
        <p:spPr>
          <a:xfrm>
            <a:off x="8413144" y="6436583"/>
            <a:ext cx="273657" cy="264255"/>
          </a:xfrm>
          <a:prstGeom prst="rect">
            <a:avLst/>
          </a:prstGeom>
        </p:spPr>
        <p:txBody>
          <a:bodyPr anchor="b"/>
          <a:lstStyle>
            <a:lvl1pPr>
              <a:defRPr sz="1200">
                <a:solidFill>
                  <a:schemeClr val="accent3">
                    <a:lumOff val="44000"/>
                  </a:schemeClr>
                </a:solidFill>
                <a:effectLst>
                  <a:outerShdw blurRad="38100" dist="38100" dir="2700000" rotWithShape="0">
                    <a:srgbClr val="000000"/>
                  </a:outerShdw>
                </a:effectLst>
              </a:defRPr>
            </a:lvl1pPr>
          </a:lstStyle>
          <a:p>
            <a:fld id="{86CB4B4D-7CA3-9044-876B-883B54F8677D}" type="slidenum">
              <a:t>‹#›</a:t>
            </a:fld>
            <a:endParaRPr/>
          </a:p>
        </p:txBody>
      </p:sp>
    </p:spTree>
    <p:extLst>
      <p:ext uri="{BB962C8B-B14F-4D97-AF65-F5344CB8AC3E}">
        <p14:creationId xmlns:p14="http://schemas.microsoft.com/office/powerpoint/2010/main" val="4284811036"/>
      </p:ext>
    </p:extLst>
  </p:cSld>
  <p:clrMapOvr>
    <a:masterClrMapping/>
  </p:clrMapOvr>
  <p:transition spd="med"/>
</p:sldLayout>
</file>

<file path=ppt/slideLayouts/slideLayout1156.xml><?xml version="1.0" encoding="utf-8"?>
<p:sldLayout xmlns:a="http://schemas.openxmlformats.org/drawingml/2006/main" xmlns:r="http://schemas.openxmlformats.org/officeDocument/2006/relationships" xmlns:p="http://schemas.openxmlformats.org/presentationml/2006/main" type="tx">
  <p:cSld name="40_Blank">
    <p:bg>
      <p:bgPr>
        <a:solidFill>
          <a:schemeClr val="accent3">
            <a:lumOff val="44000"/>
          </a:schemeClr>
        </a:solidFill>
        <a:effectLst/>
      </p:bgPr>
    </p:bg>
    <p:spTree>
      <p:nvGrpSpPr>
        <p:cNvPr id="1" name=""/>
        <p:cNvGrpSpPr/>
        <p:nvPr/>
      </p:nvGrpSpPr>
      <p:grpSpPr>
        <a:xfrm>
          <a:off x="0" y="0"/>
          <a:ext cx="0" cy="0"/>
          <a:chOff x="0" y="0"/>
          <a:chExt cx="0" cy="0"/>
        </a:xfrm>
      </p:grpSpPr>
      <p:sp>
        <p:nvSpPr>
          <p:cNvPr id="4547"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4004023405"/>
      </p:ext>
    </p:extLst>
  </p:cSld>
  <p:clrMapOvr>
    <a:masterClrMapping/>
  </p:clrMapOvr>
  <p:transition spd="med"/>
</p:sldLayout>
</file>

<file path=ppt/slideLayouts/slideLayout1157.xml><?xml version="1.0" encoding="utf-8"?>
<p:sldLayout xmlns:a="http://schemas.openxmlformats.org/drawingml/2006/main" xmlns:r="http://schemas.openxmlformats.org/officeDocument/2006/relationships" xmlns:p="http://schemas.openxmlformats.org/presentationml/2006/main" type="tx">
  <p:cSld name="41_Title Slide">
    <p:bg>
      <p:bgPr>
        <a:solidFill>
          <a:srgbClr val="000000"/>
        </a:solidFill>
        <a:effectLst/>
      </p:bgPr>
    </p:bg>
    <p:spTree>
      <p:nvGrpSpPr>
        <p:cNvPr id="1" name=""/>
        <p:cNvGrpSpPr/>
        <p:nvPr/>
      </p:nvGrpSpPr>
      <p:grpSpPr>
        <a:xfrm>
          <a:off x="0" y="0"/>
          <a:ext cx="0" cy="0"/>
          <a:chOff x="0" y="0"/>
          <a:chExt cx="0" cy="0"/>
        </a:xfrm>
      </p:grpSpPr>
      <p:sp>
        <p:nvSpPr>
          <p:cNvPr id="4554" name="Title Text"/>
          <p:cNvSpPr txBox="1">
            <a:spLocks noGrp="1"/>
          </p:cNvSpPr>
          <p:nvPr>
            <p:ph type="title"/>
          </p:nvPr>
        </p:nvSpPr>
        <p:spPr>
          <a:xfrm>
            <a:off x="685800" y="2130425"/>
            <a:ext cx="7772400" cy="1470025"/>
          </a:xfrm>
          <a:prstGeom prst="rect">
            <a:avLst/>
          </a:prstGeom>
        </p:spPr>
        <p:txBody>
          <a:bodyPr/>
          <a:lstStyle>
            <a:lvl1pPr>
              <a:defRPr>
                <a:solidFill>
                  <a:schemeClr val="accent3">
                    <a:lumOff val="44000"/>
                  </a:schemeClr>
                </a:solidFill>
              </a:defRPr>
            </a:lvl1pPr>
          </a:lstStyle>
          <a:p>
            <a:r>
              <a:t>Title Text</a:t>
            </a:r>
          </a:p>
        </p:txBody>
      </p:sp>
      <p:sp>
        <p:nvSpPr>
          <p:cNvPr id="4555"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solidFill>
                  <a:schemeClr val="accent3">
                    <a:lumOff val="44000"/>
                  </a:schemeClr>
                </a:solidFill>
              </a:defRPr>
            </a:lvl1pPr>
            <a:lvl2pPr marL="0" indent="457200" algn="ctr">
              <a:buSzTx/>
              <a:buNone/>
              <a:defRPr>
                <a:solidFill>
                  <a:schemeClr val="accent3">
                    <a:lumOff val="44000"/>
                  </a:schemeClr>
                </a:solidFill>
              </a:defRPr>
            </a:lvl2pPr>
            <a:lvl3pPr marL="0" indent="914400" algn="ctr">
              <a:buSzTx/>
              <a:buNone/>
              <a:defRPr>
                <a:solidFill>
                  <a:schemeClr val="accent3">
                    <a:lumOff val="44000"/>
                  </a:schemeClr>
                </a:solidFill>
              </a:defRPr>
            </a:lvl3pPr>
            <a:lvl4pPr marL="0" indent="1371600" algn="ctr">
              <a:buSzTx/>
              <a:buNone/>
              <a:defRPr>
                <a:solidFill>
                  <a:schemeClr val="accent3">
                    <a:lumOff val="44000"/>
                  </a:schemeClr>
                </a:solidFill>
              </a:defRPr>
            </a:lvl4pPr>
            <a:lvl5pPr marL="0" indent="1828800" algn="ctr">
              <a:buSzTx/>
              <a:buNone/>
              <a:defRPr>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4556"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959724448"/>
      </p:ext>
    </p:extLst>
  </p:cSld>
  <p:clrMapOvr>
    <a:masterClrMapping/>
  </p:clrMapOvr>
  <p:transition spd="med"/>
</p:sldLayout>
</file>

<file path=ppt/slideLayouts/slideLayout1158.xml><?xml version="1.0" encoding="utf-8"?>
<p:sldLayout xmlns:a="http://schemas.openxmlformats.org/drawingml/2006/main" xmlns:r="http://schemas.openxmlformats.org/officeDocument/2006/relationships" xmlns:p="http://schemas.openxmlformats.org/presentationml/2006/main" type="tx">
  <p:cSld name="36_Title and Content">
    <p:bg>
      <p:bgPr>
        <a:solidFill>
          <a:srgbClr val="000000"/>
        </a:solidFill>
        <a:effectLst/>
      </p:bgPr>
    </p:bg>
    <p:spTree>
      <p:nvGrpSpPr>
        <p:cNvPr id="1" name=""/>
        <p:cNvGrpSpPr/>
        <p:nvPr/>
      </p:nvGrpSpPr>
      <p:grpSpPr>
        <a:xfrm>
          <a:off x="0" y="0"/>
          <a:ext cx="0" cy="0"/>
          <a:chOff x="0" y="0"/>
          <a:chExt cx="0" cy="0"/>
        </a:xfrm>
      </p:grpSpPr>
      <p:sp>
        <p:nvSpPr>
          <p:cNvPr id="4563" name="Title Text"/>
          <p:cNvSpPr txBox="1">
            <a:spLocks noGrp="1"/>
          </p:cNvSpPr>
          <p:nvPr>
            <p:ph type="title"/>
          </p:nvPr>
        </p:nvSpPr>
        <p:spPr>
          <a:prstGeom prst="rect">
            <a:avLst/>
          </a:prstGeom>
        </p:spPr>
        <p:txBody>
          <a:bodyPr/>
          <a:lstStyle>
            <a:lvl1pPr>
              <a:defRPr>
                <a:solidFill>
                  <a:schemeClr val="accent3">
                    <a:lumOff val="44000"/>
                  </a:schemeClr>
                </a:solidFill>
              </a:defRPr>
            </a:lvl1pPr>
          </a:lstStyle>
          <a:p>
            <a:r>
              <a:t>Title Text</a:t>
            </a:r>
          </a:p>
        </p:txBody>
      </p:sp>
      <p:sp>
        <p:nvSpPr>
          <p:cNvPr id="4564" name="Body Level One…"/>
          <p:cNvSpPr txBox="1">
            <a:spLocks noGrp="1"/>
          </p:cNvSpPr>
          <p:nvPr>
            <p:ph type="body" idx="1"/>
          </p:nvPr>
        </p:nvSpPr>
        <p:spPr>
          <a:xfrm>
            <a:off x="685800" y="1981200"/>
            <a:ext cx="7772400" cy="4114800"/>
          </a:xfrm>
          <a:prstGeom prst="rect">
            <a:avLst/>
          </a:prstGeom>
        </p:spPr>
        <p:txBody>
          <a:bodyPr>
            <a:normAutofit/>
          </a:bodyPr>
          <a:lstStyle>
            <a:lvl1pPr>
              <a:defRPr>
                <a:solidFill>
                  <a:schemeClr val="accent3">
                    <a:lumOff val="44000"/>
                  </a:schemeClr>
                </a:solidFill>
              </a:defRPr>
            </a:lvl1pPr>
            <a:lvl2pPr>
              <a:defRPr>
                <a:solidFill>
                  <a:schemeClr val="accent3">
                    <a:lumOff val="44000"/>
                  </a:schemeClr>
                </a:solidFill>
              </a:defRPr>
            </a:lvl2pPr>
            <a:lvl3pPr>
              <a:defRPr>
                <a:solidFill>
                  <a:schemeClr val="accent3">
                    <a:lumOff val="44000"/>
                  </a:schemeClr>
                </a:solidFill>
              </a:defRPr>
            </a:lvl3pPr>
            <a:lvl4pPr>
              <a:defRPr>
                <a:solidFill>
                  <a:schemeClr val="accent3">
                    <a:lumOff val="44000"/>
                  </a:schemeClr>
                </a:solidFill>
              </a:defRPr>
            </a:lvl4pPr>
            <a:lvl5pPr>
              <a:defRPr>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4565"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848050826"/>
      </p:ext>
    </p:extLst>
  </p:cSld>
  <p:clrMapOvr>
    <a:masterClrMapping/>
  </p:clrMapOvr>
  <p:transition spd="med"/>
</p:sldLayout>
</file>

<file path=ppt/slideLayouts/slideLayout1159.xml><?xml version="1.0" encoding="utf-8"?>
<p:sldLayout xmlns:a="http://schemas.openxmlformats.org/drawingml/2006/main" xmlns:r="http://schemas.openxmlformats.org/officeDocument/2006/relationships" xmlns:p="http://schemas.openxmlformats.org/presentationml/2006/main" type="tx">
  <p:cSld name="32_Section Header">
    <p:bg>
      <p:bgPr>
        <a:solidFill>
          <a:srgbClr val="000000"/>
        </a:solidFill>
        <a:effectLst/>
      </p:bgPr>
    </p:bg>
    <p:spTree>
      <p:nvGrpSpPr>
        <p:cNvPr id="1" name=""/>
        <p:cNvGrpSpPr/>
        <p:nvPr/>
      </p:nvGrpSpPr>
      <p:grpSpPr>
        <a:xfrm>
          <a:off x="0" y="0"/>
          <a:ext cx="0" cy="0"/>
          <a:chOff x="0" y="0"/>
          <a:chExt cx="0" cy="0"/>
        </a:xfrm>
      </p:grpSpPr>
      <p:sp>
        <p:nvSpPr>
          <p:cNvPr id="4572" name="Title Text"/>
          <p:cNvSpPr txBox="1">
            <a:spLocks noGrp="1"/>
          </p:cNvSpPr>
          <p:nvPr>
            <p:ph type="title"/>
          </p:nvPr>
        </p:nvSpPr>
        <p:spPr>
          <a:xfrm>
            <a:off x="722312" y="4406900"/>
            <a:ext cx="7772401" cy="1362075"/>
          </a:xfrm>
          <a:prstGeom prst="rect">
            <a:avLst/>
          </a:prstGeom>
        </p:spPr>
        <p:txBody>
          <a:bodyPr anchor="t"/>
          <a:lstStyle>
            <a:lvl1pPr algn="l">
              <a:defRPr sz="4000" b="1" cap="all">
                <a:solidFill>
                  <a:schemeClr val="accent3">
                    <a:lumOff val="44000"/>
                  </a:schemeClr>
                </a:solidFill>
              </a:defRPr>
            </a:lvl1pPr>
          </a:lstStyle>
          <a:p>
            <a:r>
              <a:t>Title Text</a:t>
            </a:r>
          </a:p>
        </p:txBody>
      </p:sp>
      <p:sp>
        <p:nvSpPr>
          <p:cNvPr id="4573"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chemeClr val="accent3">
                    <a:lumOff val="44000"/>
                  </a:schemeClr>
                </a:solidFill>
              </a:defRPr>
            </a:lvl1pPr>
            <a:lvl2pPr marL="0" indent="457200">
              <a:spcBef>
                <a:spcPts val="400"/>
              </a:spcBef>
              <a:buSzTx/>
              <a:buNone/>
              <a:defRPr sz="2000">
                <a:solidFill>
                  <a:schemeClr val="accent3">
                    <a:lumOff val="44000"/>
                  </a:schemeClr>
                </a:solidFill>
              </a:defRPr>
            </a:lvl2pPr>
            <a:lvl3pPr marL="0" indent="914400">
              <a:spcBef>
                <a:spcPts val="400"/>
              </a:spcBef>
              <a:buSzTx/>
              <a:buNone/>
              <a:defRPr sz="2000">
                <a:solidFill>
                  <a:schemeClr val="accent3">
                    <a:lumOff val="44000"/>
                  </a:schemeClr>
                </a:solidFill>
              </a:defRPr>
            </a:lvl3pPr>
            <a:lvl4pPr marL="0" indent="1371600">
              <a:spcBef>
                <a:spcPts val="400"/>
              </a:spcBef>
              <a:buSzTx/>
              <a:buNone/>
              <a:defRPr sz="2000">
                <a:solidFill>
                  <a:schemeClr val="accent3">
                    <a:lumOff val="44000"/>
                  </a:schemeClr>
                </a:solidFill>
              </a:defRPr>
            </a:lvl4pPr>
            <a:lvl5pPr marL="0" indent="1828800">
              <a:spcBef>
                <a:spcPts val="400"/>
              </a:spcBef>
              <a:buSzTx/>
              <a:buNone/>
              <a:defRPr sz="2000">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4574"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463164604"/>
      </p:ext>
    </p:extLst>
  </p:cSld>
  <p:clrMapOvr>
    <a:masterClrMapping/>
  </p:clrMapOvr>
  <p:transition spd="med"/>
</p:sldLayout>
</file>

<file path=ppt/slideLayouts/slideLayout11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FFFF66"/>
              </a:solidFill>
              <a:ea typeface="ＭＳ Ｐゴシック"/>
              <a:cs typeface="ＭＳ Ｐゴシック"/>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FFFF66"/>
              </a:solidFill>
              <a:ea typeface="ＭＳ Ｐゴシック"/>
              <a:cs typeface="ＭＳ Ｐゴシック"/>
            </a:endParaRPr>
          </a:p>
        </p:txBody>
      </p:sp>
      <p:sp>
        <p:nvSpPr>
          <p:cNvPr id="7" name="Rectangle 6"/>
          <p:cNvSpPr>
            <a:spLocks noGrp="1" noChangeArrowheads="1"/>
          </p:cNvSpPr>
          <p:nvPr>
            <p:ph type="sldNum" sz="quarter" idx="12"/>
          </p:nvPr>
        </p:nvSpPr>
        <p:spPr>
          <a:ln/>
        </p:spPr>
        <p:txBody>
          <a:bodyPr/>
          <a:lstStyle>
            <a:lvl1pPr>
              <a:defRPr/>
            </a:lvl1pPr>
          </a:lstStyle>
          <a:p>
            <a:pPr>
              <a:defRPr/>
            </a:pPr>
            <a:fld id="{A089E26C-AEDD-2F41-AC32-F213A90CD682}" type="slidenum">
              <a:rPr lang="en-US">
                <a:solidFill>
                  <a:srgbClr val="FFFF66"/>
                </a:solidFill>
              </a:rPr>
              <a:pPr>
                <a:defRPr/>
              </a:pPr>
              <a:t>‹#›</a:t>
            </a:fld>
            <a:endParaRPr lang="en-US">
              <a:solidFill>
                <a:srgbClr val="FFFF66"/>
              </a:solidFill>
            </a:endParaRPr>
          </a:p>
        </p:txBody>
      </p:sp>
    </p:spTree>
    <p:extLst>
      <p:ext uri="{BB962C8B-B14F-4D97-AF65-F5344CB8AC3E}">
        <p14:creationId xmlns:p14="http://schemas.microsoft.com/office/powerpoint/2010/main" val="360263160"/>
      </p:ext>
    </p:extLst>
  </p:cSld>
  <p:clrMapOvr>
    <a:masterClrMapping/>
  </p:clrMapOvr>
</p:sldLayout>
</file>

<file path=ppt/slideLayouts/slideLayout1160.xml><?xml version="1.0" encoding="utf-8"?>
<p:sldLayout xmlns:a="http://schemas.openxmlformats.org/drawingml/2006/main" xmlns:r="http://schemas.openxmlformats.org/officeDocument/2006/relationships" xmlns:p="http://schemas.openxmlformats.org/presentationml/2006/main" type="tx">
  <p:cSld name="32_Two Content">
    <p:bg>
      <p:bgPr>
        <a:solidFill>
          <a:srgbClr val="000000"/>
        </a:solidFill>
        <a:effectLst/>
      </p:bgPr>
    </p:bg>
    <p:spTree>
      <p:nvGrpSpPr>
        <p:cNvPr id="1" name=""/>
        <p:cNvGrpSpPr/>
        <p:nvPr/>
      </p:nvGrpSpPr>
      <p:grpSpPr>
        <a:xfrm>
          <a:off x="0" y="0"/>
          <a:ext cx="0" cy="0"/>
          <a:chOff x="0" y="0"/>
          <a:chExt cx="0" cy="0"/>
        </a:xfrm>
      </p:grpSpPr>
      <p:sp>
        <p:nvSpPr>
          <p:cNvPr id="4581" name="Title Text"/>
          <p:cNvSpPr txBox="1">
            <a:spLocks noGrp="1"/>
          </p:cNvSpPr>
          <p:nvPr>
            <p:ph type="title"/>
          </p:nvPr>
        </p:nvSpPr>
        <p:spPr>
          <a:prstGeom prst="rect">
            <a:avLst/>
          </a:prstGeom>
        </p:spPr>
        <p:txBody>
          <a:bodyPr/>
          <a:lstStyle>
            <a:lvl1pPr>
              <a:defRPr>
                <a:solidFill>
                  <a:schemeClr val="accent3">
                    <a:lumOff val="44000"/>
                  </a:schemeClr>
                </a:solidFill>
              </a:defRPr>
            </a:lvl1pPr>
          </a:lstStyle>
          <a:p>
            <a:r>
              <a:t>Title Text</a:t>
            </a:r>
          </a:p>
        </p:txBody>
      </p:sp>
      <p:sp>
        <p:nvSpPr>
          <p:cNvPr id="4582"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defRPr sz="2800">
                <a:solidFill>
                  <a:schemeClr val="accent3">
                    <a:lumOff val="44000"/>
                  </a:schemeClr>
                </a:solidFill>
              </a:defRPr>
            </a:lvl1pPr>
            <a:lvl2pPr marL="790575" indent="-333375">
              <a:spcBef>
                <a:spcPts val="600"/>
              </a:spcBef>
              <a:defRPr sz="2800">
                <a:solidFill>
                  <a:schemeClr val="accent3">
                    <a:lumOff val="44000"/>
                  </a:schemeClr>
                </a:solidFill>
              </a:defRPr>
            </a:lvl2pPr>
            <a:lvl3pPr marL="1234439" indent="-320039">
              <a:spcBef>
                <a:spcPts val="600"/>
              </a:spcBef>
              <a:defRPr sz="2800">
                <a:solidFill>
                  <a:schemeClr val="accent3">
                    <a:lumOff val="44000"/>
                  </a:schemeClr>
                </a:solidFill>
              </a:defRPr>
            </a:lvl3pPr>
            <a:lvl4pPr marL="1727200" indent="-355600">
              <a:spcBef>
                <a:spcPts val="600"/>
              </a:spcBef>
              <a:defRPr sz="2800">
                <a:solidFill>
                  <a:schemeClr val="accent3">
                    <a:lumOff val="44000"/>
                  </a:schemeClr>
                </a:solidFill>
              </a:defRPr>
            </a:lvl4pPr>
            <a:lvl5pPr marL="2184400" indent="-355600">
              <a:spcBef>
                <a:spcPts val="600"/>
              </a:spcBef>
              <a:defRPr sz="2800">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4583"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024736132"/>
      </p:ext>
    </p:extLst>
  </p:cSld>
  <p:clrMapOvr>
    <a:masterClrMapping/>
  </p:clrMapOvr>
  <p:transition spd="med"/>
</p:sldLayout>
</file>

<file path=ppt/slideLayouts/slideLayout1161.xml><?xml version="1.0" encoding="utf-8"?>
<p:sldLayout xmlns:a="http://schemas.openxmlformats.org/drawingml/2006/main" xmlns:r="http://schemas.openxmlformats.org/officeDocument/2006/relationships" xmlns:p="http://schemas.openxmlformats.org/presentationml/2006/main" type="tx">
  <p:cSld name="32_Comparison">
    <p:bg>
      <p:bgPr>
        <a:solidFill>
          <a:srgbClr val="000000"/>
        </a:solidFill>
        <a:effectLst/>
      </p:bgPr>
    </p:bg>
    <p:spTree>
      <p:nvGrpSpPr>
        <p:cNvPr id="1" name=""/>
        <p:cNvGrpSpPr/>
        <p:nvPr/>
      </p:nvGrpSpPr>
      <p:grpSpPr>
        <a:xfrm>
          <a:off x="0" y="0"/>
          <a:ext cx="0" cy="0"/>
          <a:chOff x="0" y="0"/>
          <a:chExt cx="0" cy="0"/>
        </a:xfrm>
      </p:grpSpPr>
      <p:sp>
        <p:nvSpPr>
          <p:cNvPr id="4590" name="Title Text"/>
          <p:cNvSpPr txBox="1">
            <a:spLocks noGrp="1"/>
          </p:cNvSpPr>
          <p:nvPr>
            <p:ph type="title"/>
          </p:nvPr>
        </p:nvSpPr>
        <p:spPr>
          <a:xfrm>
            <a:off x="457200" y="274638"/>
            <a:ext cx="8229600" cy="1143001"/>
          </a:xfrm>
          <a:prstGeom prst="rect">
            <a:avLst/>
          </a:prstGeom>
        </p:spPr>
        <p:txBody>
          <a:bodyPr/>
          <a:lstStyle>
            <a:lvl1pPr>
              <a:defRPr>
                <a:solidFill>
                  <a:schemeClr val="accent3">
                    <a:lumOff val="44000"/>
                  </a:schemeClr>
                </a:solidFill>
              </a:defRPr>
            </a:lvl1pPr>
          </a:lstStyle>
          <a:p>
            <a:r>
              <a:t>Title Text</a:t>
            </a:r>
          </a:p>
        </p:txBody>
      </p:sp>
      <p:sp>
        <p:nvSpPr>
          <p:cNvPr id="4591"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chemeClr val="accent3">
                    <a:lumOff val="44000"/>
                  </a:schemeClr>
                </a:solidFill>
              </a:defRPr>
            </a:lvl1pPr>
            <a:lvl2pPr marL="0" indent="457200">
              <a:spcBef>
                <a:spcPts val="500"/>
              </a:spcBef>
              <a:buSzTx/>
              <a:buNone/>
              <a:defRPr sz="2400" b="1">
                <a:solidFill>
                  <a:schemeClr val="accent3">
                    <a:lumOff val="44000"/>
                  </a:schemeClr>
                </a:solidFill>
              </a:defRPr>
            </a:lvl2pPr>
            <a:lvl3pPr marL="0" indent="914400">
              <a:spcBef>
                <a:spcPts val="500"/>
              </a:spcBef>
              <a:buSzTx/>
              <a:buNone/>
              <a:defRPr sz="2400" b="1">
                <a:solidFill>
                  <a:schemeClr val="accent3">
                    <a:lumOff val="44000"/>
                  </a:schemeClr>
                </a:solidFill>
              </a:defRPr>
            </a:lvl3pPr>
            <a:lvl4pPr marL="0" indent="1371600">
              <a:spcBef>
                <a:spcPts val="500"/>
              </a:spcBef>
              <a:buSzTx/>
              <a:buNone/>
              <a:defRPr sz="2400" b="1">
                <a:solidFill>
                  <a:schemeClr val="accent3">
                    <a:lumOff val="44000"/>
                  </a:schemeClr>
                </a:solidFill>
              </a:defRPr>
            </a:lvl4pPr>
            <a:lvl5pPr marL="0" indent="1828800">
              <a:spcBef>
                <a:spcPts val="500"/>
              </a:spcBef>
              <a:buSzTx/>
              <a:buNone/>
              <a:defRPr sz="2400" b="1">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4592"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solidFill>
                  <a:schemeClr val="accent3">
                    <a:lumOff val="44000"/>
                  </a:schemeClr>
                </a:solidFill>
              </a:defRPr>
            </a:pPr>
            <a:endParaRPr/>
          </a:p>
        </p:txBody>
      </p:sp>
      <p:sp>
        <p:nvSpPr>
          <p:cNvPr id="4593"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109016568"/>
      </p:ext>
    </p:extLst>
  </p:cSld>
  <p:clrMapOvr>
    <a:masterClrMapping/>
  </p:clrMapOvr>
  <p:transition spd="med"/>
</p:sldLayout>
</file>

<file path=ppt/slideLayouts/slideLayout1162.xml><?xml version="1.0" encoding="utf-8"?>
<p:sldLayout xmlns:a="http://schemas.openxmlformats.org/drawingml/2006/main" xmlns:r="http://schemas.openxmlformats.org/officeDocument/2006/relationships" xmlns:p="http://schemas.openxmlformats.org/presentationml/2006/main" type="tx">
  <p:cSld name="32_Title Only">
    <p:bg>
      <p:bgPr>
        <a:solidFill>
          <a:srgbClr val="000000"/>
        </a:solidFill>
        <a:effectLst/>
      </p:bgPr>
    </p:bg>
    <p:spTree>
      <p:nvGrpSpPr>
        <p:cNvPr id="1" name=""/>
        <p:cNvGrpSpPr/>
        <p:nvPr/>
      </p:nvGrpSpPr>
      <p:grpSpPr>
        <a:xfrm>
          <a:off x="0" y="0"/>
          <a:ext cx="0" cy="0"/>
          <a:chOff x="0" y="0"/>
          <a:chExt cx="0" cy="0"/>
        </a:xfrm>
      </p:grpSpPr>
      <p:sp>
        <p:nvSpPr>
          <p:cNvPr id="4600" name="Title Text"/>
          <p:cNvSpPr txBox="1">
            <a:spLocks noGrp="1"/>
          </p:cNvSpPr>
          <p:nvPr>
            <p:ph type="title"/>
          </p:nvPr>
        </p:nvSpPr>
        <p:spPr>
          <a:prstGeom prst="rect">
            <a:avLst/>
          </a:prstGeom>
        </p:spPr>
        <p:txBody>
          <a:bodyPr/>
          <a:lstStyle>
            <a:lvl1pPr>
              <a:defRPr>
                <a:solidFill>
                  <a:schemeClr val="accent3">
                    <a:lumOff val="44000"/>
                  </a:schemeClr>
                </a:solidFill>
              </a:defRPr>
            </a:lvl1pPr>
          </a:lstStyle>
          <a:p>
            <a:r>
              <a:t>Title Text</a:t>
            </a:r>
          </a:p>
        </p:txBody>
      </p:sp>
      <p:sp>
        <p:nvSpPr>
          <p:cNvPr id="4601"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4044084734"/>
      </p:ext>
    </p:extLst>
  </p:cSld>
  <p:clrMapOvr>
    <a:masterClrMapping/>
  </p:clrMapOvr>
  <p:transition spd="med"/>
</p:sldLayout>
</file>

<file path=ppt/slideLayouts/slideLayout1163.xml><?xml version="1.0" encoding="utf-8"?>
<p:sldLayout xmlns:a="http://schemas.openxmlformats.org/drawingml/2006/main" xmlns:r="http://schemas.openxmlformats.org/officeDocument/2006/relationships" xmlns:p="http://schemas.openxmlformats.org/presentationml/2006/main" type="tx">
  <p:cSld name="41_Blank">
    <p:bg>
      <p:bgPr>
        <a:solidFill>
          <a:srgbClr val="000000"/>
        </a:solidFill>
        <a:effectLst/>
      </p:bgPr>
    </p:bg>
    <p:spTree>
      <p:nvGrpSpPr>
        <p:cNvPr id="1" name=""/>
        <p:cNvGrpSpPr/>
        <p:nvPr/>
      </p:nvGrpSpPr>
      <p:grpSpPr>
        <a:xfrm>
          <a:off x="0" y="0"/>
          <a:ext cx="0" cy="0"/>
          <a:chOff x="0" y="0"/>
          <a:chExt cx="0" cy="0"/>
        </a:xfrm>
      </p:grpSpPr>
      <p:sp>
        <p:nvSpPr>
          <p:cNvPr id="4608"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4062451731"/>
      </p:ext>
    </p:extLst>
  </p:cSld>
  <p:clrMapOvr>
    <a:masterClrMapping/>
  </p:clrMapOvr>
  <p:transition spd="med"/>
</p:sldLayout>
</file>

<file path=ppt/slideLayouts/slideLayout1164.xml><?xml version="1.0" encoding="utf-8"?>
<p:sldLayout xmlns:a="http://schemas.openxmlformats.org/drawingml/2006/main" xmlns:r="http://schemas.openxmlformats.org/officeDocument/2006/relationships" xmlns:p="http://schemas.openxmlformats.org/presentationml/2006/main" type="tx">
  <p:cSld name="32_Content with Caption">
    <p:bg>
      <p:bgPr>
        <a:solidFill>
          <a:srgbClr val="000000"/>
        </a:solidFill>
        <a:effectLst/>
      </p:bgPr>
    </p:bg>
    <p:spTree>
      <p:nvGrpSpPr>
        <p:cNvPr id="1" name=""/>
        <p:cNvGrpSpPr/>
        <p:nvPr/>
      </p:nvGrpSpPr>
      <p:grpSpPr>
        <a:xfrm>
          <a:off x="0" y="0"/>
          <a:ext cx="0" cy="0"/>
          <a:chOff x="0" y="0"/>
          <a:chExt cx="0" cy="0"/>
        </a:xfrm>
      </p:grpSpPr>
      <p:sp>
        <p:nvSpPr>
          <p:cNvPr id="4615" name="Title Text"/>
          <p:cNvSpPr txBox="1">
            <a:spLocks noGrp="1"/>
          </p:cNvSpPr>
          <p:nvPr>
            <p:ph type="title"/>
          </p:nvPr>
        </p:nvSpPr>
        <p:spPr>
          <a:xfrm>
            <a:off x="457200" y="273050"/>
            <a:ext cx="3008314" cy="1162050"/>
          </a:xfrm>
          <a:prstGeom prst="rect">
            <a:avLst/>
          </a:prstGeom>
        </p:spPr>
        <p:txBody>
          <a:bodyPr anchor="b"/>
          <a:lstStyle>
            <a:lvl1pPr algn="l">
              <a:defRPr sz="2000" b="1">
                <a:solidFill>
                  <a:schemeClr val="accent3">
                    <a:lumOff val="44000"/>
                  </a:schemeClr>
                </a:solidFill>
              </a:defRPr>
            </a:lvl1pPr>
          </a:lstStyle>
          <a:p>
            <a:r>
              <a:t>Title Text</a:t>
            </a:r>
          </a:p>
        </p:txBody>
      </p:sp>
      <p:sp>
        <p:nvSpPr>
          <p:cNvPr id="4616" name="Body Level One…"/>
          <p:cNvSpPr txBox="1">
            <a:spLocks noGrp="1"/>
          </p:cNvSpPr>
          <p:nvPr>
            <p:ph type="body" idx="1"/>
          </p:nvPr>
        </p:nvSpPr>
        <p:spPr>
          <a:xfrm>
            <a:off x="3575050" y="273050"/>
            <a:ext cx="5111750" cy="5853113"/>
          </a:xfrm>
          <a:prstGeom prst="rect">
            <a:avLst/>
          </a:prstGeom>
        </p:spPr>
        <p:txBody>
          <a:bodyPr>
            <a:normAutofit/>
          </a:bodyPr>
          <a:lstStyle>
            <a:lvl1pPr>
              <a:defRPr>
                <a:solidFill>
                  <a:schemeClr val="accent3">
                    <a:lumOff val="44000"/>
                  </a:schemeClr>
                </a:solidFill>
              </a:defRPr>
            </a:lvl1pPr>
            <a:lvl2pPr>
              <a:defRPr>
                <a:solidFill>
                  <a:schemeClr val="accent3">
                    <a:lumOff val="44000"/>
                  </a:schemeClr>
                </a:solidFill>
              </a:defRPr>
            </a:lvl2pPr>
            <a:lvl3pPr>
              <a:defRPr>
                <a:solidFill>
                  <a:schemeClr val="accent3">
                    <a:lumOff val="44000"/>
                  </a:schemeClr>
                </a:solidFill>
              </a:defRPr>
            </a:lvl3pPr>
            <a:lvl4pPr>
              <a:defRPr>
                <a:solidFill>
                  <a:schemeClr val="accent3">
                    <a:lumOff val="44000"/>
                  </a:schemeClr>
                </a:solidFill>
              </a:defRPr>
            </a:lvl4pPr>
            <a:lvl5pPr>
              <a:defRPr>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4617"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solidFill>
                  <a:schemeClr val="accent3">
                    <a:lumOff val="44000"/>
                  </a:schemeClr>
                </a:solidFill>
              </a:defRPr>
            </a:pPr>
            <a:endParaRPr/>
          </a:p>
        </p:txBody>
      </p:sp>
      <p:sp>
        <p:nvSpPr>
          <p:cNvPr id="4618"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396978869"/>
      </p:ext>
    </p:extLst>
  </p:cSld>
  <p:clrMapOvr>
    <a:masterClrMapping/>
  </p:clrMapOvr>
  <p:transition spd="med"/>
</p:sldLayout>
</file>

<file path=ppt/slideLayouts/slideLayout1165.xml><?xml version="1.0" encoding="utf-8"?>
<p:sldLayout xmlns:a="http://schemas.openxmlformats.org/drawingml/2006/main" xmlns:r="http://schemas.openxmlformats.org/officeDocument/2006/relationships" xmlns:p="http://schemas.openxmlformats.org/presentationml/2006/main" type="tx">
  <p:cSld name="32_Picture with Caption">
    <p:bg>
      <p:bgPr>
        <a:solidFill>
          <a:srgbClr val="000000"/>
        </a:solidFill>
        <a:effectLst/>
      </p:bgPr>
    </p:bg>
    <p:spTree>
      <p:nvGrpSpPr>
        <p:cNvPr id="1" name=""/>
        <p:cNvGrpSpPr/>
        <p:nvPr/>
      </p:nvGrpSpPr>
      <p:grpSpPr>
        <a:xfrm>
          <a:off x="0" y="0"/>
          <a:ext cx="0" cy="0"/>
          <a:chOff x="0" y="0"/>
          <a:chExt cx="0" cy="0"/>
        </a:xfrm>
      </p:grpSpPr>
      <p:sp>
        <p:nvSpPr>
          <p:cNvPr id="4625" name="Title Text"/>
          <p:cNvSpPr txBox="1">
            <a:spLocks noGrp="1"/>
          </p:cNvSpPr>
          <p:nvPr>
            <p:ph type="title"/>
          </p:nvPr>
        </p:nvSpPr>
        <p:spPr>
          <a:xfrm>
            <a:off x="1792288" y="4800600"/>
            <a:ext cx="5486401" cy="566738"/>
          </a:xfrm>
          <a:prstGeom prst="rect">
            <a:avLst/>
          </a:prstGeom>
        </p:spPr>
        <p:txBody>
          <a:bodyPr anchor="b"/>
          <a:lstStyle>
            <a:lvl1pPr algn="l">
              <a:defRPr sz="2000" b="1">
                <a:solidFill>
                  <a:schemeClr val="accent3">
                    <a:lumOff val="44000"/>
                  </a:schemeClr>
                </a:solidFill>
              </a:defRPr>
            </a:lvl1pPr>
          </a:lstStyle>
          <a:p>
            <a:r>
              <a:t>Title Text</a:t>
            </a:r>
          </a:p>
        </p:txBody>
      </p:sp>
      <p:sp>
        <p:nvSpPr>
          <p:cNvPr id="4626"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4627"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chemeClr val="accent3">
                    <a:lumOff val="44000"/>
                  </a:schemeClr>
                </a:solidFill>
              </a:defRPr>
            </a:lvl1pPr>
            <a:lvl2pPr marL="0" indent="457200">
              <a:spcBef>
                <a:spcPts val="300"/>
              </a:spcBef>
              <a:buSzTx/>
              <a:buNone/>
              <a:defRPr sz="1400">
                <a:solidFill>
                  <a:schemeClr val="accent3">
                    <a:lumOff val="44000"/>
                  </a:schemeClr>
                </a:solidFill>
              </a:defRPr>
            </a:lvl2pPr>
            <a:lvl3pPr marL="0" indent="914400">
              <a:spcBef>
                <a:spcPts val="300"/>
              </a:spcBef>
              <a:buSzTx/>
              <a:buNone/>
              <a:defRPr sz="1400">
                <a:solidFill>
                  <a:schemeClr val="accent3">
                    <a:lumOff val="44000"/>
                  </a:schemeClr>
                </a:solidFill>
              </a:defRPr>
            </a:lvl3pPr>
            <a:lvl4pPr marL="0" indent="1371600">
              <a:spcBef>
                <a:spcPts val="300"/>
              </a:spcBef>
              <a:buSzTx/>
              <a:buNone/>
              <a:defRPr sz="1400">
                <a:solidFill>
                  <a:schemeClr val="accent3">
                    <a:lumOff val="44000"/>
                  </a:schemeClr>
                </a:solidFill>
              </a:defRPr>
            </a:lvl4pPr>
            <a:lvl5pPr marL="0" indent="1828800">
              <a:spcBef>
                <a:spcPts val="300"/>
              </a:spcBef>
              <a:buSzTx/>
              <a:buNone/>
              <a:defRPr sz="1400">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4628"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587629712"/>
      </p:ext>
    </p:extLst>
  </p:cSld>
  <p:clrMapOvr>
    <a:masterClrMapping/>
  </p:clrMapOvr>
  <p:transition spd="med"/>
</p:sldLayout>
</file>

<file path=ppt/slideLayouts/slideLayout1166.xml><?xml version="1.0" encoding="utf-8"?>
<p:sldLayout xmlns:a="http://schemas.openxmlformats.org/drawingml/2006/main" xmlns:r="http://schemas.openxmlformats.org/officeDocument/2006/relationships" xmlns:p="http://schemas.openxmlformats.org/presentationml/2006/main" type="tx">
  <p:cSld name="13_Title and 4 Content">
    <p:bg>
      <p:bgPr>
        <a:solidFill>
          <a:srgbClr val="000000"/>
        </a:solidFill>
        <a:effectLst/>
      </p:bgPr>
    </p:bg>
    <p:spTree>
      <p:nvGrpSpPr>
        <p:cNvPr id="1" name=""/>
        <p:cNvGrpSpPr/>
        <p:nvPr/>
      </p:nvGrpSpPr>
      <p:grpSpPr>
        <a:xfrm>
          <a:off x="0" y="0"/>
          <a:ext cx="0" cy="0"/>
          <a:chOff x="0" y="0"/>
          <a:chExt cx="0" cy="0"/>
        </a:xfrm>
      </p:grpSpPr>
      <p:sp>
        <p:nvSpPr>
          <p:cNvPr id="4635" name="Title Text"/>
          <p:cNvSpPr txBox="1">
            <a:spLocks noGrp="1"/>
          </p:cNvSpPr>
          <p:nvPr>
            <p:ph type="title"/>
          </p:nvPr>
        </p:nvSpPr>
        <p:spPr>
          <a:prstGeom prst="rect">
            <a:avLst/>
          </a:prstGeom>
        </p:spPr>
        <p:txBody>
          <a:bodyPr/>
          <a:lstStyle>
            <a:lvl1pPr>
              <a:defRPr>
                <a:solidFill>
                  <a:schemeClr val="accent3">
                    <a:lumOff val="44000"/>
                  </a:schemeClr>
                </a:solidFill>
              </a:defRPr>
            </a:lvl1pPr>
          </a:lstStyle>
          <a:p>
            <a:r>
              <a:t>Title Text</a:t>
            </a:r>
          </a:p>
        </p:txBody>
      </p:sp>
      <p:sp>
        <p:nvSpPr>
          <p:cNvPr id="4636" name="Body Level One…"/>
          <p:cNvSpPr txBox="1">
            <a:spLocks noGrp="1"/>
          </p:cNvSpPr>
          <p:nvPr>
            <p:ph type="body" sz="quarter" idx="1"/>
          </p:nvPr>
        </p:nvSpPr>
        <p:spPr>
          <a:xfrm>
            <a:off x="685800" y="1981200"/>
            <a:ext cx="3810000" cy="1981200"/>
          </a:xfrm>
          <a:prstGeom prst="rect">
            <a:avLst/>
          </a:prstGeom>
        </p:spPr>
        <p:txBody>
          <a:bodyPr>
            <a:normAutofit/>
          </a:bodyPr>
          <a:lstStyle>
            <a:lvl1pPr>
              <a:defRPr>
                <a:solidFill>
                  <a:schemeClr val="accent3">
                    <a:lumOff val="44000"/>
                  </a:schemeClr>
                </a:solidFill>
              </a:defRPr>
            </a:lvl1pPr>
            <a:lvl2pPr>
              <a:defRPr>
                <a:solidFill>
                  <a:schemeClr val="accent3">
                    <a:lumOff val="44000"/>
                  </a:schemeClr>
                </a:solidFill>
              </a:defRPr>
            </a:lvl2pPr>
            <a:lvl3pPr>
              <a:defRPr>
                <a:solidFill>
                  <a:schemeClr val="accent3">
                    <a:lumOff val="44000"/>
                  </a:schemeClr>
                </a:solidFill>
              </a:defRPr>
            </a:lvl3pPr>
            <a:lvl4pPr>
              <a:defRPr>
                <a:solidFill>
                  <a:schemeClr val="accent3">
                    <a:lumOff val="44000"/>
                  </a:schemeClr>
                </a:solidFill>
              </a:defRPr>
            </a:lvl4pPr>
            <a:lvl5pPr>
              <a:defRPr>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4637"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993467645"/>
      </p:ext>
    </p:extLst>
  </p:cSld>
  <p:clrMapOvr>
    <a:masterClrMapping/>
  </p:clrMapOvr>
  <p:transition spd="med"/>
</p:sldLayout>
</file>

<file path=ppt/slideLayouts/slideLayout1167.xml><?xml version="1.0" encoding="utf-8"?>
<p:sldLayout xmlns:a="http://schemas.openxmlformats.org/drawingml/2006/main" xmlns:r="http://schemas.openxmlformats.org/officeDocument/2006/relationships" xmlns:p="http://schemas.openxmlformats.org/presentationml/2006/main" type="tx">
  <p:cSld name="9_Title, Content, and 2 Content">
    <p:bg>
      <p:bgPr>
        <a:solidFill>
          <a:srgbClr val="000000"/>
        </a:solidFill>
        <a:effectLst/>
      </p:bgPr>
    </p:bg>
    <p:spTree>
      <p:nvGrpSpPr>
        <p:cNvPr id="1" name=""/>
        <p:cNvGrpSpPr/>
        <p:nvPr/>
      </p:nvGrpSpPr>
      <p:grpSpPr>
        <a:xfrm>
          <a:off x="0" y="0"/>
          <a:ext cx="0" cy="0"/>
          <a:chOff x="0" y="0"/>
          <a:chExt cx="0" cy="0"/>
        </a:xfrm>
      </p:grpSpPr>
      <p:sp>
        <p:nvSpPr>
          <p:cNvPr id="4644" name="Title Text"/>
          <p:cNvSpPr txBox="1">
            <a:spLocks noGrp="1"/>
          </p:cNvSpPr>
          <p:nvPr>
            <p:ph type="title"/>
          </p:nvPr>
        </p:nvSpPr>
        <p:spPr>
          <a:prstGeom prst="rect">
            <a:avLst/>
          </a:prstGeom>
        </p:spPr>
        <p:txBody>
          <a:bodyPr/>
          <a:lstStyle>
            <a:lvl1pPr>
              <a:defRPr>
                <a:solidFill>
                  <a:schemeClr val="accent3">
                    <a:lumOff val="44000"/>
                  </a:schemeClr>
                </a:solidFill>
              </a:defRPr>
            </a:lvl1pPr>
          </a:lstStyle>
          <a:p>
            <a:r>
              <a:t>Title Text</a:t>
            </a:r>
          </a:p>
        </p:txBody>
      </p:sp>
      <p:sp>
        <p:nvSpPr>
          <p:cNvPr id="4645" name="Body Level One…"/>
          <p:cNvSpPr txBox="1">
            <a:spLocks noGrp="1"/>
          </p:cNvSpPr>
          <p:nvPr>
            <p:ph type="body" sz="half" idx="1"/>
          </p:nvPr>
        </p:nvSpPr>
        <p:spPr>
          <a:xfrm>
            <a:off x="685800" y="1981200"/>
            <a:ext cx="3810000" cy="4114800"/>
          </a:xfrm>
          <a:prstGeom prst="rect">
            <a:avLst/>
          </a:prstGeom>
        </p:spPr>
        <p:txBody>
          <a:bodyPr>
            <a:normAutofit/>
          </a:bodyPr>
          <a:lstStyle>
            <a:lvl1pPr>
              <a:defRPr>
                <a:solidFill>
                  <a:schemeClr val="accent3">
                    <a:lumOff val="44000"/>
                  </a:schemeClr>
                </a:solidFill>
              </a:defRPr>
            </a:lvl1pPr>
            <a:lvl2pPr>
              <a:defRPr>
                <a:solidFill>
                  <a:schemeClr val="accent3">
                    <a:lumOff val="44000"/>
                  </a:schemeClr>
                </a:solidFill>
              </a:defRPr>
            </a:lvl2pPr>
            <a:lvl3pPr>
              <a:defRPr>
                <a:solidFill>
                  <a:schemeClr val="accent3">
                    <a:lumOff val="44000"/>
                  </a:schemeClr>
                </a:solidFill>
              </a:defRPr>
            </a:lvl3pPr>
            <a:lvl4pPr>
              <a:defRPr>
                <a:solidFill>
                  <a:schemeClr val="accent3">
                    <a:lumOff val="44000"/>
                  </a:schemeClr>
                </a:solidFill>
              </a:defRPr>
            </a:lvl4pPr>
            <a:lvl5pPr>
              <a:defRPr>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4646"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027639070"/>
      </p:ext>
    </p:extLst>
  </p:cSld>
  <p:clrMapOvr>
    <a:masterClrMapping/>
  </p:clrMapOvr>
  <p:transition spd="med"/>
</p:sldLayout>
</file>

<file path=ppt/slideLayouts/slideLayout1168.xml><?xml version="1.0" encoding="utf-8"?>
<p:sldLayout xmlns:a="http://schemas.openxmlformats.org/drawingml/2006/main" xmlns:r="http://schemas.openxmlformats.org/officeDocument/2006/relationships" xmlns:p="http://schemas.openxmlformats.org/presentationml/2006/main" type="title">
  <p:cSld name="24_Title Slide">
    <p:spTree>
      <p:nvGrpSpPr>
        <p:cNvPr id="1" name=""/>
        <p:cNvGrpSpPr/>
        <p:nvPr/>
      </p:nvGrpSpPr>
      <p:grpSpPr>
        <a:xfrm>
          <a:off x="0" y="0"/>
          <a:ext cx="0" cy="0"/>
          <a:chOff x="0" y="0"/>
          <a:chExt cx="0" cy="0"/>
        </a:xfrm>
      </p:grpSpPr>
      <p:sp>
        <p:nvSpPr>
          <p:cNvPr id="11" name="Title Text"/>
          <p:cNvSpPr txBox="1">
            <a:spLocks noGrp="1"/>
          </p:cNvSpPr>
          <p:nvPr>
            <p:ph type="title"/>
          </p:nvPr>
        </p:nvSpPr>
        <p:spPr>
          <a:xfrm>
            <a:off x="685800" y="2130425"/>
            <a:ext cx="7772400" cy="1470025"/>
          </a:xfrm>
          <a:prstGeom prst="rect">
            <a:avLst/>
          </a:prstGeom>
        </p:spPr>
        <p:txBody>
          <a:bodyPr>
            <a:normAutofit/>
          </a:bodyPr>
          <a:lstStyle/>
          <a:p>
            <a:r>
              <a:t>Title Text</a:t>
            </a:r>
          </a:p>
        </p:txBody>
      </p:sp>
      <p:sp>
        <p:nvSpPr>
          <p:cNvPr id="12"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lvl1pPr>
            <a:lvl2pPr marL="0" indent="457200" algn="ctr">
              <a:buSzTx/>
              <a:buNone/>
            </a:lvl2pPr>
            <a:lvl3pPr marL="0" indent="914400" algn="ctr">
              <a:buSzTx/>
              <a:buNone/>
            </a:lvl3pPr>
            <a:lvl4pPr marL="0" indent="1371600" algn="ctr">
              <a:buSzTx/>
              <a:buNone/>
            </a:lvl4pPr>
            <a:lvl5pPr marL="0" indent="1828800" algn="ctr">
              <a:buSzTx/>
              <a:buNone/>
            </a:lvl5pPr>
          </a:lstStyle>
          <a:p>
            <a:r>
              <a:t>Body Level One</a:t>
            </a:r>
          </a:p>
          <a:p>
            <a:pPr lvl="1"/>
            <a:r>
              <a:t>Body Level Two</a:t>
            </a:r>
          </a:p>
          <a:p>
            <a:pPr lvl="2"/>
            <a:r>
              <a:t>Body Level Three</a:t>
            </a:r>
          </a:p>
          <a:p>
            <a:pPr lvl="3"/>
            <a:r>
              <a:t>Body Level Four</a:t>
            </a:r>
          </a:p>
          <a:p>
            <a:pPr lvl="4"/>
            <a:r>
              <a:t>Body Level Five</a:t>
            </a:r>
          </a:p>
        </p:txBody>
      </p:sp>
      <p:sp>
        <p:nvSpPr>
          <p:cNvPr id="13"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79331167"/>
      </p:ext>
    </p:extLst>
  </p:cSld>
  <p:clrMapOvr>
    <a:masterClrMapping/>
  </p:clrMapOvr>
  <p:transition spd="med"/>
</p:sldLayout>
</file>

<file path=ppt/slideLayouts/slideLayout1169.xml><?xml version="1.0" encoding="utf-8"?>
<p:sldLayout xmlns:a="http://schemas.openxmlformats.org/drawingml/2006/main" xmlns:r="http://schemas.openxmlformats.org/officeDocument/2006/relationships" xmlns:p="http://schemas.openxmlformats.org/presentationml/2006/main" type="tx">
  <p:cSld name="23_Title and Content">
    <p:spTree>
      <p:nvGrpSpPr>
        <p:cNvPr id="1" name=""/>
        <p:cNvGrpSpPr/>
        <p:nvPr/>
      </p:nvGrpSpPr>
      <p:grpSpPr>
        <a:xfrm>
          <a:off x="0" y="0"/>
          <a:ext cx="0" cy="0"/>
          <a:chOff x="0" y="0"/>
          <a:chExt cx="0" cy="0"/>
        </a:xfrm>
      </p:grpSpPr>
      <p:sp>
        <p:nvSpPr>
          <p:cNvPr id="20" name="Title Text"/>
          <p:cNvSpPr txBox="1">
            <a:spLocks noGrp="1"/>
          </p:cNvSpPr>
          <p:nvPr>
            <p:ph type="title"/>
          </p:nvPr>
        </p:nvSpPr>
        <p:spPr>
          <a:xfrm>
            <a:off x="37727" y="44623"/>
            <a:ext cx="9070777" cy="1143001"/>
          </a:xfrm>
          <a:prstGeom prst="rect">
            <a:avLst/>
          </a:prstGeom>
        </p:spPr>
        <p:txBody>
          <a:bodyPr>
            <a:normAutofit/>
          </a:bodyPr>
          <a:lstStyle/>
          <a:p>
            <a:r>
              <a:t>Title Text</a:t>
            </a:r>
          </a:p>
        </p:txBody>
      </p:sp>
      <p:sp>
        <p:nvSpPr>
          <p:cNvPr id="21" name="Body Level One…"/>
          <p:cNvSpPr txBox="1">
            <a:spLocks noGrp="1"/>
          </p:cNvSpPr>
          <p:nvPr>
            <p:ph type="body" idx="1"/>
          </p:nvPr>
        </p:nvSpPr>
        <p:spPr>
          <a:xfrm>
            <a:off x="685800" y="1981200"/>
            <a:ext cx="7772400" cy="4114800"/>
          </a:xfrm>
          <a:prstGeom prst="rect">
            <a:avLst/>
          </a:prstGeom>
        </p:spPr>
        <p:txBody>
          <a:bodyPr>
            <a:normAutofit/>
          </a:bodyPr>
          <a:lstStyle/>
          <a:p>
            <a:r>
              <a:t>Body Level One</a:t>
            </a:r>
          </a:p>
          <a:p>
            <a:pPr lvl="1"/>
            <a:r>
              <a:t>Body Level Two</a:t>
            </a:r>
          </a:p>
          <a:p>
            <a:pPr lvl="2"/>
            <a:r>
              <a:t>Body Level Three</a:t>
            </a:r>
          </a:p>
          <a:p>
            <a:pPr lvl="3"/>
            <a:r>
              <a:t>Body Level Four</a:t>
            </a:r>
          </a:p>
          <a:p>
            <a:pPr lvl="4"/>
            <a:r>
              <a:t>Body Level Five</a:t>
            </a:r>
          </a:p>
        </p:txBody>
      </p:sp>
      <p:sp>
        <p:nvSpPr>
          <p:cNvPr id="22"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361853399"/>
      </p:ext>
    </p:extLst>
  </p:cSld>
  <p:clrMapOvr>
    <a:masterClrMapping/>
  </p:clrMapOvr>
  <p:transition spd="med"/>
</p:sldLayout>
</file>

<file path=ppt/slideLayouts/slideLayout11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FFFF66"/>
              </a:solidFill>
              <a:ea typeface="ＭＳ Ｐゴシック"/>
              <a:cs typeface="ＭＳ Ｐゴシック"/>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FFFF66"/>
              </a:solidFill>
              <a:ea typeface="ＭＳ Ｐゴシック"/>
              <a:cs typeface="ＭＳ Ｐゴシック"/>
            </a:endParaRPr>
          </a:p>
        </p:txBody>
      </p:sp>
      <p:sp>
        <p:nvSpPr>
          <p:cNvPr id="6" name="Rectangle 6"/>
          <p:cNvSpPr>
            <a:spLocks noGrp="1" noChangeArrowheads="1"/>
          </p:cNvSpPr>
          <p:nvPr>
            <p:ph type="sldNum" sz="quarter" idx="12"/>
          </p:nvPr>
        </p:nvSpPr>
        <p:spPr>
          <a:ln/>
        </p:spPr>
        <p:txBody>
          <a:bodyPr/>
          <a:lstStyle>
            <a:lvl1pPr>
              <a:defRPr/>
            </a:lvl1pPr>
          </a:lstStyle>
          <a:p>
            <a:pPr>
              <a:defRPr/>
            </a:pPr>
            <a:fld id="{96E58784-B5FB-3149-9E0E-4D993273800E}" type="slidenum">
              <a:rPr lang="en-US">
                <a:solidFill>
                  <a:srgbClr val="FFFF66"/>
                </a:solidFill>
              </a:rPr>
              <a:pPr>
                <a:defRPr/>
              </a:pPr>
              <a:t>‹#›</a:t>
            </a:fld>
            <a:endParaRPr lang="en-US">
              <a:solidFill>
                <a:srgbClr val="FFFF66"/>
              </a:solidFill>
            </a:endParaRPr>
          </a:p>
        </p:txBody>
      </p:sp>
    </p:spTree>
    <p:extLst>
      <p:ext uri="{BB962C8B-B14F-4D97-AF65-F5344CB8AC3E}">
        <p14:creationId xmlns:p14="http://schemas.microsoft.com/office/powerpoint/2010/main" val="1485285860"/>
      </p:ext>
    </p:extLst>
  </p:cSld>
  <p:clrMapOvr>
    <a:masterClrMapping/>
  </p:clrMapOvr>
</p:sldLayout>
</file>

<file path=ppt/slideLayouts/slideLayout1170.xml><?xml version="1.0" encoding="utf-8"?>
<p:sldLayout xmlns:a="http://schemas.openxmlformats.org/drawingml/2006/main" xmlns:r="http://schemas.openxmlformats.org/officeDocument/2006/relationships" xmlns:p="http://schemas.openxmlformats.org/presentationml/2006/main" type="tx">
  <p:cSld name="21_Section Header">
    <p:spTree>
      <p:nvGrpSpPr>
        <p:cNvPr id="1" name=""/>
        <p:cNvGrpSpPr/>
        <p:nvPr/>
      </p:nvGrpSpPr>
      <p:grpSpPr>
        <a:xfrm>
          <a:off x="0" y="0"/>
          <a:ext cx="0" cy="0"/>
          <a:chOff x="0" y="0"/>
          <a:chExt cx="0" cy="0"/>
        </a:xfrm>
      </p:grpSpPr>
      <p:sp>
        <p:nvSpPr>
          <p:cNvPr id="29" name="Title Text"/>
          <p:cNvSpPr txBox="1">
            <a:spLocks noGrp="1"/>
          </p:cNvSpPr>
          <p:nvPr>
            <p:ph type="title"/>
          </p:nvPr>
        </p:nvSpPr>
        <p:spPr>
          <a:xfrm>
            <a:off x="722312" y="4406900"/>
            <a:ext cx="7772401" cy="1362075"/>
          </a:xfrm>
          <a:prstGeom prst="rect">
            <a:avLst/>
          </a:prstGeom>
        </p:spPr>
        <p:txBody>
          <a:bodyPr anchor="t">
            <a:normAutofit/>
          </a:bodyPr>
          <a:lstStyle>
            <a:lvl1pPr algn="l">
              <a:defRPr sz="4000" b="1" cap="all"/>
            </a:lvl1pPr>
          </a:lstStyle>
          <a:p>
            <a:r>
              <a:t>Title Text</a:t>
            </a:r>
          </a:p>
        </p:txBody>
      </p:sp>
      <p:sp>
        <p:nvSpPr>
          <p:cNvPr id="30"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vl1pPr>
            <a:lvl2pPr marL="0" indent="457200">
              <a:spcBef>
                <a:spcPts val="400"/>
              </a:spcBef>
              <a:buSzTx/>
              <a:buNone/>
              <a:defRPr sz="2000"/>
            </a:lvl2pPr>
            <a:lvl3pPr marL="0" indent="914400">
              <a:spcBef>
                <a:spcPts val="400"/>
              </a:spcBef>
              <a:buSzTx/>
              <a:buNone/>
              <a:defRPr sz="2000"/>
            </a:lvl3pPr>
            <a:lvl4pPr marL="0" indent="1371600">
              <a:spcBef>
                <a:spcPts val="400"/>
              </a:spcBef>
              <a:buSzTx/>
              <a:buNone/>
              <a:defRPr sz="2000"/>
            </a:lvl4pPr>
            <a:lvl5pPr marL="0" indent="1828800">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31"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796265777"/>
      </p:ext>
    </p:extLst>
  </p:cSld>
  <p:clrMapOvr>
    <a:masterClrMapping/>
  </p:clrMapOvr>
  <p:transition spd="med"/>
</p:sldLayout>
</file>

<file path=ppt/slideLayouts/slideLayout1171.xml><?xml version="1.0" encoding="utf-8"?>
<p:sldLayout xmlns:a="http://schemas.openxmlformats.org/drawingml/2006/main" xmlns:r="http://schemas.openxmlformats.org/officeDocument/2006/relationships" xmlns:p="http://schemas.openxmlformats.org/presentationml/2006/main" type="tx">
  <p:cSld name="21_Two Content">
    <p:spTree>
      <p:nvGrpSpPr>
        <p:cNvPr id="1" name=""/>
        <p:cNvGrpSpPr/>
        <p:nvPr/>
      </p:nvGrpSpPr>
      <p:grpSpPr>
        <a:xfrm>
          <a:off x="0" y="0"/>
          <a:ext cx="0" cy="0"/>
          <a:chOff x="0" y="0"/>
          <a:chExt cx="0" cy="0"/>
        </a:xfrm>
      </p:grpSpPr>
      <p:sp>
        <p:nvSpPr>
          <p:cNvPr id="38" name="Title Text"/>
          <p:cNvSpPr txBox="1">
            <a:spLocks noGrp="1"/>
          </p:cNvSpPr>
          <p:nvPr>
            <p:ph type="title"/>
          </p:nvPr>
        </p:nvSpPr>
        <p:spPr>
          <a:xfrm>
            <a:off x="37727" y="44623"/>
            <a:ext cx="9070777" cy="1143001"/>
          </a:xfrm>
          <a:prstGeom prst="rect">
            <a:avLst/>
          </a:prstGeom>
        </p:spPr>
        <p:txBody>
          <a:bodyPr>
            <a:normAutofit/>
          </a:bodyPr>
          <a:lstStyle/>
          <a:p>
            <a:r>
              <a:t>Title Text</a:t>
            </a:r>
          </a:p>
        </p:txBody>
      </p:sp>
      <p:sp>
        <p:nvSpPr>
          <p:cNvPr id="39"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defRPr sz="2800"/>
            </a:lvl1pPr>
            <a:lvl2pPr marL="790575" indent="-333375">
              <a:spcBef>
                <a:spcPts val="600"/>
              </a:spcBef>
              <a:defRPr sz="2800"/>
            </a:lvl2pPr>
            <a:lvl3pPr marL="1234439" indent="-320039">
              <a:spcBef>
                <a:spcPts val="600"/>
              </a:spcBef>
              <a:defRPr sz="2800"/>
            </a:lvl3pPr>
            <a:lvl4pPr marL="1727200" indent="-355600">
              <a:spcBef>
                <a:spcPts val="600"/>
              </a:spcBef>
              <a:defRPr sz="2800"/>
            </a:lvl4pPr>
            <a:lvl5pPr marL="2184400" indent="-355600">
              <a:spcBef>
                <a:spcPts val="600"/>
              </a:spcBef>
              <a:defRPr sz="2800"/>
            </a:lvl5pPr>
          </a:lstStyle>
          <a:p>
            <a:r>
              <a:t>Body Level One</a:t>
            </a:r>
          </a:p>
          <a:p>
            <a:pPr lvl="1"/>
            <a:r>
              <a:t>Body Level Two</a:t>
            </a:r>
          </a:p>
          <a:p>
            <a:pPr lvl="2"/>
            <a:r>
              <a:t>Body Level Three</a:t>
            </a:r>
          </a:p>
          <a:p>
            <a:pPr lvl="3"/>
            <a:r>
              <a:t>Body Level Four</a:t>
            </a:r>
          </a:p>
          <a:p>
            <a:pPr lvl="4"/>
            <a:r>
              <a:t>Body Level Five</a:t>
            </a:r>
          </a:p>
        </p:txBody>
      </p:sp>
      <p:sp>
        <p:nvSpPr>
          <p:cNvPr id="40"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486427562"/>
      </p:ext>
    </p:extLst>
  </p:cSld>
  <p:clrMapOvr>
    <a:masterClrMapping/>
  </p:clrMapOvr>
  <p:transition spd="med"/>
</p:sldLayout>
</file>

<file path=ppt/slideLayouts/slideLayout1172.xml><?xml version="1.0" encoding="utf-8"?>
<p:sldLayout xmlns:a="http://schemas.openxmlformats.org/drawingml/2006/main" xmlns:r="http://schemas.openxmlformats.org/officeDocument/2006/relationships" xmlns:p="http://schemas.openxmlformats.org/presentationml/2006/main" type="tx">
  <p:cSld name="21_Comparison">
    <p:spTree>
      <p:nvGrpSpPr>
        <p:cNvPr id="1" name=""/>
        <p:cNvGrpSpPr/>
        <p:nvPr/>
      </p:nvGrpSpPr>
      <p:grpSpPr>
        <a:xfrm>
          <a:off x="0" y="0"/>
          <a:ext cx="0" cy="0"/>
          <a:chOff x="0" y="0"/>
          <a:chExt cx="0" cy="0"/>
        </a:xfrm>
      </p:grpSpPr>
      <p:sp>
        <p:nvSpPr>
          <p:cNvPr id="47" name="Title Text"/>
          <p:cNvSpPr txBox="1">
            <a:spLocks noGrp="1"/>
          </p:cNvSpPr>
          <p:nvPr>
            <p:ph type="title"/>
          </p:nvPr>
        </p:nvSpPr>
        <p:spPr>
          <a:xfrm>
            <a:off x="457200" y="274638"/>
            <a:ext cx="8229600" cy="1143001"/>
          </a:xfrm>
          <a:prstGeom prst="rect">
            <a:avLst/>
          </a:prstGeom>
        </p:spPr>
        <p:txBody>
          <a:bodyPr>
            <a:normAutofit/>
          </a:bodyPr>
          <a:lstStyle/>
          <a:p>
            <a:r>
              <a:t>Title Text</a:t>
            </a:r>
          </a:p>
        </p:txBody>
      </p:sp>
      <p:sp>
        <p:nvSpPr>
          <p:cNvPr id="48"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vl1pPr>
            <a:lvl2pPr marL="0" indent="457200">
              <a:spcBef>
                <a:spcPts val="500"/>
              </a:spcBef>
              <a:buSzTx/>
              <a:buNone/>
              <a:defRPr sz="2400" b="1"/>
            </a:lvl2pPr>
            <a:lvl3pPr marL="0" indent="914400">
              <a:spcBef>
                <a:spcPts val="500"/>
              </a:spcBef>
              <a:buSzTx/>
              <a:buNone/>
              <a:defRPr sz="2400" b="1"/>
            </a:lvl3pPr>
            <a:lvl4pPr marL="0" indent="1371600">
              <a:spcBef>
                <a:spcPts val="500"/>
              </a:spcBef>
              <a:buSzTx/>
              <a:buNone/>
              <a:defRPr sz="2400" b="1"/>
            </a:lvl4pPr>
            <a:lvl5pPr marL="0" indent="1828800">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49"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pPr>
            <a:endParaRPr/>
          </a:p>
        </p:txBody>
      </p:sp>
      <p:sp>
        <p:nvSpPr>
          <p:cNvPr id="50"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949093131"/>
      </p:ext>
    </p:extLst>
  </p:cSld>
  <p:clrMapOvr>
    <a:masterClrMapping/>
  </p:clrMapOvr>
  <p:transition spd="med"/>
</p:sldLayout>
</file>

<file path=ppt/slideLayouts/slideLayout1173.xml><?xml version="1.0" encoding="utf-8"?>
<p:sldLayout xmlns:a="http://schemas.openxmlformats.org/drawingml/2006/main" xmlns:r="http://schemas.openxmlformats.org/officeDocument/2006/relationships" xmlns:p="http://schemas.openxmlformats.org/presentationml/2006/main" type="tx">
  <p:cSld name="23_Title Only">
    <p:spTree>
      <p:nvGrpSpPr>
        <p:cNvPr id="1" name=""/>
        <p:cNvGrpSpPr/>
        <p:nvPr/>
      </p:nvGrpSpPr>
      <p:grpSpPr>
        <a:xfrm>
          <a:off x="0" y="0"/>
          <a:ext cx="0" cy="0"/>
          <a:chOff x="0" y="0"/>
          <a:chExt cx="0" cy="0"/>
        </a:xfrm>
      </p:grpSpPr>
      <p:sp>
        <p:nvSpPr>
          <p:cNvPr id="57" name="Title Text"/>
          <p:cNvSpPr txBox="1">
            <a:spLocks noGrp="1"/>
          </p:cNvSpPr>
          <p:nvPr>
            <p:ph type="title"/>
          </p:nvPr>
        </p:nvSpPr>
        <p:spPr>
          <a:xfrm>
            <a:off x="37727" y="44623"/>
            <a:ext cx="9070777" cy="1143001"/>
          </a:xfrm>
          <a:prstGeom prst="rect">
            <a:avLst/>
          </a:prstGeom>
        </p:spPr>
        <p:txBody>
          <a:bodyPr>
            <a:normAutofit/>
          </a:bodyPr>
          <a:lstStyle/>
          <a:p>
            <a:r>
              <a:t>Title Text</a:t>
            </a:r>
          </a:p>
        </p:txBody>
      </p:sp>
      <p:sp>
        <p:nvSpPr>
          <p:cNvPr id="58"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807595908"/>
      </p:ext>
    </p:extLst>
  </p:cSld>
  <p:clrMapOvr>
    <a:masterClrMapping/>
  </p:clrMapOvr>
  <p:transition spd="med"/>
</p:sldLayout>
</file>

<file path=ppt/slideLayouts/slideLayout1174.xml><?xml version="1.0" encoding="utf-8"?>
<p:sldLayout xmlns:a="http://schemas.openxmlformats.org/drawingml/2006/main" xmlns:r="http://schemas.openxmlformats.org/officeDocument/2006/relationships" xmlns:p="http://schemas.openxmlformats.org/presentationml/2006/main" type="tx">
  <p:cSld name="21_Blank">
    <p:spTree>
      <p:nvGrpSpPr>
        <p:cNvPr id="1" name=""/>
        <p:cNvGrpSpPr/>
        <p:nvPr/>
      </p:nvGrpSpPr>
      <p:grpSpPr>
        <a:xfrm>
          <a:off x="0" y="0"/>
          <a:ext cx="0" cy="0"/>
          <a:chOff x="0" y="0"/>
          <a:chExt cx="0" cy="0"/>
        </a:xfrm>
      </p:grpSpPr>
      <p:sp>
        <p:nvSpPr>
          <p:cNvPr id="65"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372981261"/>
      </p:ext>
    </p:extLst>
  </p:cSld>
  <p:clrMapOvr>
    <a:masterClrMapping/>
  </p:clrMapOvr>
  <p:transition spd="med"/>
</p:sldLayout>
</file>

<file path=ppt/slideLayouts/slideLayout1175.xml><?xml version="1.0" encoding="utf-8"?>
<p:sldLayout xmlns:a="http://schemas.openxmlformats.org/drawingml/2006/main" xmlns:r="http://schemas.openxmlformats.org/officeDocument/2006/relationships" xmlns:p="http://schemas.openxmlformats.org/presentationml/2006/main" type="tx">
  <p:cSld name="21_Content with Caption">
    <p:spTree>
      <p:nvGrpSpPr>
        <p:cNvPr id="1" name=""/>
        <p:cNvGrpSpPr/>
        <p:nvPr/>
      </p:nvGrpSpPr>
      <p:grpSpPr>
        <a:xfrm>
          <a:off x="0" y="0"/>
          <a:ext cx="0" cy="0"/>
          <a:chOff x="0" y="0"/>
          <a:chExt cx="0" cy="0"/>
        </a:xfrm>
      </p:grpSpPr>
      <p:sp>
        <p:nvSpPr>
          <p:cNvPr id="72" name="Title Text"/>
          <p:cNvSpPr txBox="1">
            <a:spLocks noGrp="1"/>
          </p:cNvSpPr>
          <p:nvPr>
            <p:ph type="title"/>
          </p:nvPr>
        </p:nvSpPr>
        <p:spPr>
          <a:xfrm>
            <a:off x="457200" y="273050"/>
            <a:ext cx="3008314" cy="1162050"/>
          </a:xfrm>
          <a:prstGeom prst="rect">
            <a:avLst/>
          </a:prstGeom>
        </p:spPr>
        <p:txBody>
          <a:bodyPr anchor="b">
            <a:normAutofit/>
          </a:bodyPr>
          <a:lstStyle>
            <a:lvl1pPr algn="l">
              <a:defRPr sz="2000" b="1"/>
            </a:lvl1pPr>
          </a:lstStyle>
          <a:p>
            <a:r>
              <a:t>Title Text</a:t>
            </a:r>
          </a:p>
        </p:txBody>
      </p:sp>
      <p:sp>
        <p:nvSpPr>
          <p:cNvPr id="73" name="Body Level One…"/>
          <p:cNvSpPr txBox="1">
            <a:spLocks noGrp="1"/>
          </p:cNvSpPr>
          <p:nvPr>
            <p:ph type="body" idx="1"/>
          </p:nvPr>
        </p:nvSpPr>
        <p:spPr>
          <a:xfrm>
            <a:off x="3575050" y="273050"/>
            <a:ext cx="5111750" cy="5853113"/>
          </a:xfrm>
          <a:prstGeom prst="rect">
            <a:avLst/>
          </a:prstGeom>
        </p:spPr>
        <p:txBody>
          <a:bodyPr>
            <a:normAutofit/>
          </a:bodyPr>
          <a:lstStyle/>
          <a:p>
            <a:r>
              <a:t>Body Level One</a:t>
            </a:r>
          </a:p>
          <a:p>
            <a:pPr lvl="1"/>
            <a:r>
              <a:t>Body Level Two</a:t>
            </a:r>
          </a:p>
          <a:p>
            <a:pPr lvl="2"/>
            <a:r>
              <a:t>Body Level Three</a:t>
            </a:r>
          </a:p>
          <a:p>
            <a:pPr lvl="3"/>
            <a:r>
              <a:t>Body Level Four</a:t>
            </a:r>
          </a:p>
          <a:p>
            <a:pPr lvl="4"/>
            <a:r>
              <a:t>Body Level Five</a:t>
            </a:r>
          </a:p>
        </p:txBody>
      </p:sp>
      <p:sp>
        <p:nvSpPr>
          <p:cNvPr id="74"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pPr>
            <a:endParaRPr/>
          </a:p>
        </p:txBody>
      </p:sp>
      <p:sp>
        <p:nvSpPr>
          <p:cNvPr id="75"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247858887"/>
      </p:ext>
    </p:extLst>
  </p:cSld>
  <p:clrMapOvr>
    <a:masterClrMapping/>
  </p:clrMapOvr>
  <p:transition spd="med"/>
</p:sldLayout>
</file>

<file path=ppt/slideLayouts/slideLayout1176.xml><?xml version="1.0" encoding="utf-8"?>
<p:sldLayout xmlns:a="http://schemas.openxmlformats.org/drawingml/2006/main" xmlns:r="http://schemas.openxmlformats.org/officeDocument/2006/relationships" xmlns:p="http://schemas.openxmlformats.org/presentationml/2006/main" type="tx">
  <p:cSld name="21_Picture with Caption">
    <p:spTree>
      <p:nvGrpSpPr>
        <p:cNvPr id="1" name=""/>
        <p:cNvGrpSpPr/>
        <p:nvPr/>
      </p:nvGrpSpPr>
      <p:grpSpPr>
        <a:xfrm>
          <a:off x="0" y="0"/>
          <a:ext cx="0" cy="0"/>
          <a:chOff x="0" y="0"/>
          <a:chExt cx="0" cy="0"/>
        </a:xfrm>
      </p:grpSpPr>
      <p:sp>
        <p:nvSpPr>
          <p:cNvPr id="82" name="Title Text"/>
          <p:cNvSpPr txBox="1">
            <a:spLocks noGrp="1"/>
          </p:cNvSpPr>
          <p:nvPr>
            <p:ph type="title"/>
          </p:nvPr>
        </p:nvSpPr>
        <p:spPr>
          <a:xfrm>
            <a:off x="1792288" y="4800600"/>
            <a:ext cx="5486401" cy="566738"/>
          </a:xfrm>
          <a:prstGeom prst="rect">
            <a:avLst/>
          </a:prstGeom>
        </p:spPr>
        <p:txBody>
          <a:bodyPr anchor="b">
            <a:normAutofit/>
          </a:bodyPr>
          <a:lstStyle>
            <a:lvl1pPr algn="l">
              <a:defRPr sz="2000" b="1"/>
            </a:lvl1pPr>
          </a:lstStyle>
          <a:p>
            <a:r>
              <a:t>Title Text</a:t>
            </a:r>
          </a:p>
        </p:txBody>
      </p:sp>
      <p:sp>
        <p:nvSpPr>
          <p:cNvPr id="83"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84"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vl1pPr>
            <a:lvl2pPr marL="0" indent="457200">
              <a:spcBef>
                <a:spcPts val="300"/>
              </a:spcBef>
              <a:buSzTx/>
              <a:buNone/>
              <a:defRPr sz="1400"/>
            </a:lvl2pPr>
            <a:lvl3pPr marL="0" indent="914400">
              <a:spcBef>
                <a:spcPts val="300"/>
              </a:spcBef>
              <a:buSzTx/>
              <a:buNone/>
              <a:defRPr sz="1400"/>
            </a:lvl3pPr>
            <a:lvl4pPr marL="0" indent="1371600">
              <a:spcBef>
                <a:spcPts val="300"/>
              </a:spcBef>
              <a:buSzTx/>
              <a:buNone/>
              <a:defRPr sz="1400"/>
            </a:lvl4pPr>
            <a:lvl5pPr marL="0" indent="1828800">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85"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587275315"/>
      </p:ext>
    </p:extLst>
  </p:cSld>
  <p:clrMapOvr>
    <a:masterClrMapping/>
  </p:clrMapOvr>
  <p:transition spd="med"/>
</p:sldLayout>
</file>

<file path=ppt/slideLayouts/slideLayout1177.xml><?xml version="1.0" encoding="utf-8"?>
<p:sldLayout xmlns:a="http://schemas.openxmlformats.org/drawingml/2006/main" xmlns:r="http://schemas.openxmlformats.org/officeDocument/2006/relationships" xmlns:p="http://schemas.openxmlformats.org/presentationml/2006/main" type="tx">
  <p:cSld name="4_Title and 4 Content">
    <p:spTree>
      <p:nvGrpSpPr>
        <p:cNvPr id="1" name=""/>
        <p:cNvGrpSpPr/>
        <p:nvPr/>
      </p:nvGrpSpPr>
      <p:grpSpPr>
        <a:xfrm>
          <a:off x="0" y="0"/>
          <a:ext cx="0" cy="0"/>
          <a:chOff x="0" y="0"/>
          <a:chExt cx="0" cy="0"/>
        </a:xfrm>
      </p:grpSpPr>
      <p:sp>
        <p:nvSpPr>
          <p:cNvPr id="92" name="Title Text"/>
          <p:cNvSpPr txBox="1">
            <a:spLocks noGrp="1"/>
          </p:cNvSpPr>
          <p:nvPr>
            <p:ph type="title"/>
          </p:nvPr>
        </p:nvSpPr>
        <p:spPr>
          <a:xfrm>
            <a:off x="685800" y="609600"/>
            <a:ext cx="7772400" cy="1143000"/>
          </a:xfrm>
          <a:prstGeom prst="rect">
            <a:avLst/>
          </a:prstGeom>
        </p:spPr>
        <p:txBody>
          <a:bodyPr>
            <a:normAutofit/>
          </a:bodyPr>
          <a:lstStyle/>
          <a:p>
            <a:r>
              <a:t>Title Text</a:t>
            </a:r>
          </a:p>
        </p:txBody>
      </p:sp>
      <p:sp>
        <p:nvSpPr>
          <p:cNvPr id="93" name="Body Level One…"/>
          <p:cNvSpPr txBox="1">
            <a:spLocks noGrp="1"/>
          </p:cNvSpPr>
          <p:nvPr>
            <p:ph type="body" sz="quarter" idx="1"/>
          </p:nvPr>
        </p:nvSpPr>
        <p:spPr>
          <a:xfrm>
            <a:off x="685800" y="1981200"/>
            <a:ext cx="3810000" cy="1981200"/>
          </a:xfrm>
          <a:prstGeom prst="rect">
            <a:avLst/>
          </a:prstGeom>
        </p:spPr>
        <p:txBody>
          <a:bodyPr>
            <a:normAutofit/>
          </a:bodyPr>
          <a:lstStyle/>
          <a:p>
            <a:r>
              <a:t>Body Level One</a:t>
            </a:r>
          </a:p>
          <a:p>
            <a:pPr lvl="1"/>
            <a:r>
              <a:t>Body Level Two</a:t>
            </a:r>
          </a:p>
          <a:p>
            <a:pPr lvl="2"/>
            <a:r>
              <a:t>Body Level Three</a:t>
            </a:r>
          </a:p>
          <a:p>
            <a:pPr lvl="3"/>
            <a:r>
              <a:t>Body Level Four</a:t>
            </a:r>
          </a:p>
          <a:p>
            <a:pPr lvl="4"/>
            <a:r>
              <a:t>Body Level Five</a:t>
            </a:r>
          </a:p>
        </p:txBody>
      </p:sp>
      <p:sp>
        <p:nvSpPr>
          <p:cNvPr id="94"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006197517"/>
      </p:ext>
    </p:extLst>
  </p:cSld>
  <p:clrMapOvr>
    <a:masterClrMapping/>
  </p:clrMapOvr>
  <p:transition spd="med"/>
</p:sldLayout>
</file>

<file path=ppt/slideLayouts/slideLayout1178.xml><?xml version="1.0" encoding="utf-8"?>
<p:sldLayout xmlns:a="http://schemas.openxmlformats.org/drawingml/2006/main" xmlns:r="http://schemas.openxmlformats.org/officeDocument/2006/relationships" xmlns:p="http://schemas.openxmlformats.org/presentationml/2006/main" type="tx">
  <p:cSld name="4_Title, Content, and 2 Content">
    <p:spTree>
      <p:nvGrpSpPr>
        <p:cNvPr id="1" name=""/>
        <p:cNvGrpSpPr/>
        <p:nvPr/>
      </p:nvGrpSpPr>
      <p:grpSpPr>
        <a:xfrm>
          <a:off x="0" y="0"/>
          <a:ext cx="0" cy="0"/>
          <a:chOff x="0" y="0"/>
          <a:chExt cx="0" cy="0"/>
        </a:xfrm>
      </p:grpSpPr>
      <p:sp>
        <p:nvSpPr>
          <p:cNvPr id="101" name="Title Text"/>
          <p:cNvSpPr txBox="1">
            <a:spLocks noGrp="1"/>
          </p:cNvSpPr>
          <p:nvPr>
            <p:ph type="title"/>
          </p:nvPr>
        </p:nvSpPr>
        <p:spPr>
          <a:xfrm>
            <a:off x="685800" y="609600"/>
            <a:ext cx="7772400" cy="1143000"/>
          </a:xfrm>
          <a:prstGeom prst="rect">
            <a:avLst/>
          </a:prstGeom>
        </p:spPr>
        <p:txBody>
          <a:bodyPr>
            <a:normAutofit/>
          </a:bodyPr>
          <a:lstStyle/>
          <a:p>
            <a:r>
              <a:t>Title Text</a:t>
            </a:r>
          </a:p>
        </p:txBody>
      </p:sp>
      <p:sp>
        <p:nvSpPr>
          <p:cNvPr id="102" name="Body Level One…"/>
          <p:cNvSpPr txBox="1">
            <a:spLocks noGrp="1"/>
          </p:cNvSpPr>
          <p:nvPr>
            <p:ph type="body" sz="half" idx="1"/>
          </p:nvPr>
        </p:nvSpPr>
        <p:spPr>
          <a:xfrm>
            <a:off x="685800" y="1981200"/>
            <a:ext cx="3810000" cy="4114800"/>
          </a:xfrm>
          <a:prstGeom prst="rect">
            <a:avLst/>
          </a:prstGeom>
        </p:spPr>
        <p:txBody>
          <a:bodyPr>
            <a:normAutofit/>
          </a:bodyPr>
          <a:lstStyle/>
          <a:p>
            <a:r>
              <a:t>Body Level One</a:t>
            </a:r>
          </a:p>
          <a:p>
            <a:pPr lvl="1"/>
            <a:r>
              <a:t>Body Level Two</a:t>
            </a:r>
          </a:p>
          <a:p>
            <a:pPr lvl="2"/>
            <a:r>
              <a:t>Body Level Three</a:t>
            </a:r>
          </a:p>
          <a:p>
            <a:pPr lvl="3"/>
            <a:r>
              <a:t>Body Level Four</a:t>
            </a:r>
          </a:p>
          <a:p>
            <a:pPr lvl="4"/>
            <a:r>
              <a:t>Body Level Five</a:t>
            </a:r>
          </a:p>
        </p:txBody>
      </p:sp>
      <p:sp>
        <p:nvSpPr>
          <p:cNvPr id="103"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328050965"/>
      </p:ext>
    </p:extLst>
  </p:cSld>
  <p:clrMapOvr>
    <a:masterClrMapping/>
  </p:clrMapOvr>
  <p:transition spd="med"/>
</p:sldLayout>
</file>

<file path=ppt/slideLayouts/slideLayout1179.xml><?xml version="1.0" encoding="utf-8"?>
<p:sldLayout xmlns:a="http://schemas.openxmlformats.org/drawingml/2006/main" xmlns:r="http://schemas.openxmlformats.org/officeDocument/2006/relationships" xmlns:p="http://schemas.openxmlformats.org/presentationml/2006/main" type="tx">
  <p:cSld name="23_Title Slide">
    <p:bg>
      <p:bgPr>
        <a:blipFill rotWithShape="1">
          <a:blip r:embed="rId2"/>
          <a:srcRect/>
          <a:stretch>
            <a:fillRect/>
          </a:stretch>
        </a:blipFill>
        <a:effectLst/>
      </p:bgPr>
    </p:bg>
    <p:spTree>
      <p:nvGrpSpPr>
        <p:cNvPr id="1" name=""/>
        <p:cNvGrpSpPr/>
        <p:nvPr/>
      </p:nvGrpSpPr>
      <p:grpSpPr>
        <a:xfrm>
          <a:off x="0" y="0"/>
          <a:ext cx="0" cy="0"/>
          <a:chOff x="0" y="0"/>
          <a:chExt cx="0" cy="0"/>
        </a:xfrm>
      </p:grpSpPr>
      <p:sp>
        <p:nvSpPr>
          <p:cNvPr id="110" name="Title Text"/>
          <p:cNvSpPr txBox="1">
            <a:spLocks noGrp="1"/>
          </p:cNvSpPr>
          <p:nvPr>
            <p:ph type="title"/>
          </p:nvPr>
        </p:nvSpPr>
        <p:spPr>
          <a:xfrm>
            <a:off x="685800" y="2130425"/>
            <a:ext cx="7772400" cy="1470025"/>
          </a:xfrm>
          <a:prstGeom prst="rect">
            <a:avLst/>
          </a:prstGeom>
        </p:spPr>
        <p:txBody>
          <a:bodyPr>
            <a:normAutofit/>
          </a:bodyPr>
          <a:lstStyle>
            <a:lvl1pPr>
              <a:defRPr>
                <a:solidFill>
                  <a:srgbClr val="000000"/>
                </a:solidFill>
              </a:defRPr>
            </a:lvl1pPr>
          </a:lstStyle>
          <a:p>
            <a:r>
              <a:t>Title Text</a:t>
            </a:r>
          </a:p>
        </p:txBody>
      </p:sp>
      <p:sp>
        <p:nvSpPr>
          <p:cNvPr id="111"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solidFill>
                  <a:srgbClr val="000000"/>
                </a:solidFill>
              </a:defRPr>
            </a:lvl1pPr>
            <a:lvl2pPr marL="0" indent="457200" algn="ctr">
              <a:buSzTx/>
              <a:buNone/>
              <a:defRPr>
                <a:solidFill>
                  <a:srgbClr val="000000"/>
                </a:solidFill>
              </a:defRPr>
            </a:lvl2pPr>
            <a:lvl3pPr marL="0" indent="914400" algn="ctr">
              <a:buSzTx/>
              <a:buNone/>
              <a:defRPr>
                <a:solidFill>
                  <a:srgbClr val="000000"/>
                </a:solidFill>
              </a:defRPr>
            </a:lvl3pPr>
            <a:lvl4pPr marL="0" indent="1371600" algn="ctr">
              <a:buSzTx/>
              <a:buNone/>
              <a:defRPr>
                <a:solidFill>
                  <a:srgbClr val="000000"/>
                </a:solidFill>
              </a:defRPr>
            </a:lvl4pPr>
            <a:lvl5pPr marL="0" indent="1828800" algn="ctr">
              <a:buSzTx/>
              <a:buNone/>
              <a:defRPr>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112" name="Slide Number"/>
          <p:cNvSpPr txBox="1">
            <a:spLocks noGrp="1"/>
          </p:cNvSpPr>
          <p:nvPr>
            <p:ph type="sldNum" sz="quarter" idx="2"/>
          </p:nvPr>
        </p:nvSpPr>
        <p:spPr>
          <a:xfrm>
            <a:off x="8384892" y="6245225"/>
            <a:ext cx="301909" cy="288824"/>
          </a:xfrm>
          <a:prstGeom prst="rect">
            <a:avLst/>
          </a:prstGeom>
        </p:spPr>
        <p:txBody>
          <a:bodyPr/>
          <a:lstStyle>
            <a:lvl1pPr defTabSz="457200"/>
          </a:lstStyle>
          <a:p>
            <a:fld id="{86CB4B4D-7CA3-9044-876B-883B54F8677D}" type="slidenum">
              <a:t>‹#›</a:t>
            </a:fld>
            <a:endParaRPr/>
          </a:p>
        </p:txBody>
      </p:sp>
    </p:spTree>
    <p:extLst>
      <p:ext uri="{BB962C8B-B14F-4D97-AF65-F5344CB8AC3E}">
        <p14:creationId xmlns:p14="http://schemas.microsoft.com/office/powerpoint/2010/main" val="2384212010"/>
      </p:ext>
    </p:extLst>
  </p:cSld>
  <p:clrMapOvr>
    <a:masterClrMapping/>
  </p:clrMapOvr>
  <p:transition spd="med"/>
</p:sldLayout>
</file>

<file path=ppt/slideLayouts/slideLayout11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FFFF66"/>
              </a:solidFill>
              <a:ea typeface="ＭＳ Ｐゴシック"/>
              <a:cs typeface="ＭＳ Ｐゴシック"/>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FFFF66"/>
              </a:solidFill>
              <a:ea typeface="ＭＳ Ｐゴシック"/>
              <a:cs typeface="ＭＳ Ｐゴシック"/>
            </a:endParaRPr>
          </a:p>
        </p:txBody>
      </p:sp>
      <p:sp>
        <p:nvSpPr>
          <p:cNvPr id="6" name="Rectangle 6"/>
          <p:cNvSpPr>
            <a:spLocks noGrp="1" noChangeArrowheads="1"/>
          </p:cNvSpPr>
          <p:nvPr>
            <p:ph type="sldNum" sz="quarter" idx="12"/>
          </p:nvPr>
        </p:nvSpPr>
        <p:spPr>
          <a:ln/>
        </p:spPr>
        <p:txBody>
          <a:bodyPr/>
          <a:lstStyle>
            <a:lvl1pPr>
              <a:defRPr/>
            </a:lvl1pPr>
          </a:lstStyle>
          <a:p>
            <a:pPr>
              <a:defRPr/>
            </a:pPr>
            <a:fld id="{1A4DDB06-8A3E-FB47-8369-2F311DB5B7C7}" type="slidenum">
              <a:rPr lang="en-US">
                <a:solidFill>
                  <a:srgbClr val="FFFF66"/>
                </a:solidFill>
              </a:rPr>
              <a:pPr>
                <a:defRPr/>
              </a:pPr>
              <a:t>‹#›</a:t>
            </a:fld>
            <a:endParaRPr lang="en-US">
              <a:solidFill>
                <a:srgbClr val="FFFF66"/>
              </a:solidFill>
            </a:endParaRPr>
          </a:p>
        </p:txBody>
      </p:sp>
    </p:spTree>
    <p:extLst>
      <p:ext uri="{BB962C8B-B14F-4D97-AF65-F5344CB8AC3E}">
        <p14:creationId xmlns:p14="http://schemas.microsoft.com/office/powerpoint/2010/main" val="234825287"/>
      </p:ext>
    </p:extLst>
  </p:cSld>
  <p:clrMapOvr>
    <a:masterClrMapping/>
  </p:clrMapOvr>
</p:sldLayout>
</file>

<file path=ppt/slideLayouts/slideLayout1180.xml><?xml version="1.0" encoding="utf-8"?>
<p:sldLayout xmlns:a="http://schemas.openxmlformats.org/drawingml/2006/main" xmlns:r="http://schemas.openxmlformats.org/officeDocument/2006/relationships" xmlns:p="http://schemas.openxmlformats.org/presentationml/2006/main" type="tx">
  <p:cSld name="22_Title and Content">
    <p:bg>
      <p:bgPr>
        <a:blipFill rotWithShape="1">
          <a:blip r:embed="rId2"/>
          <a:srcRect/>
          <a:stretch>
            <a:fillRect/>
          </a:stretch>
        </a:blipFill>
        <a:effectLst/>
      </p:bgPr>
    </p:bg>
    <p:spTree>
      <p:nvGrpSpPr>
        <p:cNvPr id="1" name=""/>
        <p:cNvGrpSpPr/>
        <p:nvPr/>
      </p:nvGrpSpPr>
      <p:grpSpPr>
        <a:xfrm>
          <a:off x="0" y="0"/>
          <a:ext cx="0" cy="0"/>
          <a:chOff x="0" y="0"/>
          <a:chExt cx="0" cy="0"/>
        </a:xfrm>
      </p:grpSpPr>
      <p:sp>
        <p:nvSpPr>
          <p:cNvPr id="119" name="Title Text"/>
          <p:cNvSpPr txBox="1">
            <a:spLocks noGrp="1"/>
          </p:cNvSpPr>
          <p:nvPr>
            <p:ph type="title"/>
          </p:nvPr>
        </p:nvSpPr>
        <p:spPr>
          <a:xfrm>
            <a:off x="457200" y="274638"/>
            <a:ext cx="8229600" cy="1143001"/>
          </a:xfrm>
          <a:prstGeom prst="rect">
            <a:avLst/>
          </a:prstGeom>
        </p:spPr>
        <p:txBody>
          <a:bodyPr>
            <a:normAutofit/>
          </a:bodyPr>
          <a:lstStyle>
            <a:lvl1pPr>
              <a:defRPr>
                <a:solidFill>
                  <a:srgbClr val="000000"/>
                </a:solidFill>
              </a:defRPr>
            </a:lvl1pPr>
          </a:lstStyle>
          <a:p>
            <a:r>
              <a:t>Title Text</a:t>
            </a:r>
          </a:p>
        </p:txBody>
      </p:sp>
      <p:sp>
        <p:nvSpPr>
          <p:cNvPr id="120" name="Body Level One…"/>
          <p:cNvSpPr txBox="1">
            <a:spLocks noGrp="1"/>
          </p:cNvSpPr>
          <p:nvPr>
            <p:ph type="body" idx="1"/>
          </p:nvPr>
        </p:nvSpPr>
        <p:spPr>
          <a:xfrm>
            <a:off x="457200" y="1600200"/>
            <a:ext cx="8229600" cy="4525963"/>
          </a:xfrm>
          <a:prstGeom prst="rect">
            <a:avLst/>
          </a:prstGeom>
        </p:spPr>
        <p:txBody>
          <a:bodyPr>
            <a:normAutofit/>
          </a:bodyPr>
          <a:lstStyle>
            <a:lvl1pPr>
              <a:defRPr>
                <a:solidFill>
                  <a:srgbClr val="000000"/>
                </a:solidFill>
              </a:defRPr>
            </a:lvl1pPr>
            <a:lvl2pPr>
              <a:defRPr>
                <a:solidFill>
                  <a:srgbClr val="000000"/>
                </a:solidFill>
              </a:defRPr>
            </a:lvl2pPr>
            <a:lvl3pPr>
              <a:defRPr>
                <a:solidFill>
                  <a:srgbClr val="000000"/>
                </a:solidFill>
              </a:defRPr>
            </a:lvl3pPr>
            <a:lvl4pPr>
              <a:defRPr>
                <a:solidFill>
                  <a:srgbClr val="000000"/>
                </a:solidFill>
              </a:defRPr>
            </a:lvl4pPr>
            <a:lvl5pPr>
              <a:defRPr>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121" name="Slide Number"/>
          <p:cNvSpPr txBox="1">
            <a:spLocks noGrp="1"/>
          </p:cNvSpPr>
          <p:nvPr>
            <p:ph type="sldNum" sz="quarter" idx="2"/>
          </p:nvPr>
        </p:nvSpPr>
        <p:spPr>
          <a:xfrm>
            <a:off x="8384892" y="6245225"/>
            <a:ext cx="301909" cy="288824"/>
          </a:xfrm>
          <a:prstGeom prst="rect">
            <a:avLst/>
          </a:prstGeom>
        </p:spPr>
        <p:txBody>
          <a:bodyPr/>
          <a:lstStyle>
            <a:lvl1pPr defTabSz="457200"/>
          </a:lstStyle>
          <a:p>
            <a:fld id="{86CB4B4D-7CA3-9044-876B-883B54F8677D}" type="slidenum">
              <a:t>‹#›</a:t>
            </a:fld>
            <a:endParaRPr/>
          </a:p>
        </p:txBody>
      </p:sp>
    </p:spTree>
    <p:extLst>
      <p:ext uri="{BB962C8B-B14F-4D97-AF65-F5344CB8AC3E}">
        <p14:creationId xmlns:p14="http://schemas.microsoft.com/office/powerpoint/2010/main" val="12948280"/>
      </p:ext>
    </p:extLst>
  </p:cSld>
  <p:clrMapOvr>
    <a:masterClrMapping/>
  </p:clrMapOvr>
  <p:transition spd="med"/>
</p:sldLayout>
</file>

<file path=ppt/slideLayouts/slideLayout1181.xml><?xml version="1.0" encoding="utf-8"?>
<p:sldLayout xmlns:a="http://schemas.openxmlformats.org/drawingml/2006/main" xmlns:r="http://schemas.openxmlformats.org/officeDocument/2006/relationships" xmlns:p="http://schemas.openxmlformats.org/presentationml/2006/main" type="tx">
  <p:cSld name="20_Section Header">
    <p:bg>
      <p:bgPr>
        <a:blipFill rotWithShape="1">
          <a:blip r:embed="rId2"/>
          <a:srcRect/>
          <a:stretch>
            <a:fillRect/>
          </a:stretch>
        </a:blipFill>
        <a:effectLst/>
      </p:bgPr>
    </p:bg>
    <p:spTree>
      <p:nvGrpSpPr>
        <p:cNvPr id="1" name=""/>
        <p:cNvGrpSpPr/>
        <p:nvPr/>
      </p:nvGrpSpPr>
      <p:grpSpPr>
        <a:xfrm>
          <a:off x="0" y="0"/>
          <a:ext cx="0" cy="0"/>
          <a:chOff x="0" y="0"/>
          <a:chExt cx="0" cy="0"/>
        </a:xfrm>
      </p:grpSpPr>
      <p:sp>
        <p:nvSpPr>
          <p:cNvPr id="128" name="Title Text"/>
          <p:cNvSpPr txBox="1">
            <a:spLocks noGrp="1"/>
          </p:cNvSpPr>
          <p:nvPr>
            <p:ph type="title"/>
          </p:nvPr>
        </p:nvSpPr>
        <p:spPr>
          <a:xfrm>
            <a:off x="722312" y="4406900"/>
            <a:ext cx="7772401" cy="1362075"/>
          </a:xfrm>
          <a:prstGeom prst="rect">
            <a:avLst/>
          </a:prstGeom>
        </p:spPr>
        <p:txBody>
          <a:bodyPr anchor="t">
            <a:normAutofit/>
          </a:bodyPr>
          <a:lstStyle>
            <a:lvl1pPr algn="l">
              <a:defRPr sz="4000" b="1" cap="all">
                <a:solidFill>
                  <a:srgbClr val="000000"/>
                </a:solidFill>
              </a:defRPr>
            </a:lvl1pPr>
          </a:lstStyle>
          <a:p>
            <a:r>
              <a:t>Title Text</a:t>
            </a:r>
          </a:p>
        </p:txBody>
      </p:sp>
      <p:sp>
        <p:nvSpPr>
          <p:cNvPr id="129"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rgbClr val="000000"/>
                </a:solidFill>
              </a:defRPr>
            </a:lvl1pPr>
            <a:lvl2pPr marL="0" indent="457200">
              <a:spcBef>
                <a:spcPts val="400"/>
              </a:spcBef>
              <a:buSzTx/>
              <a:buNone/>
              <a:defRPr sz="2000">
                <a:solidFill>
                  <a:srgbClr val="000000"/>
                </a:solidFill>
              </a:defRPr>
            </a:lvl2pPr>
            <a:lvl3pPr marL="0" indent="914400">
              <a:spcBef>
                <a:spcPts val="400"/>
              </a:spcBef>
              <a:buSzTx/>
              <a:buNone/>
              <a:defRPr sz="2000">
                <a:solidFill>
                  <a:srgbClr val="000000"/>
                </a:solidFill>
              </a:defRPr>
            </a:lvl3pPr>
            <a:lvl4pPr marL="0" indent="1371600">
              <a:spcBef>
                <a:spcPts val="400"/>
              </a:spcBef>
              <a:buSzTx/>
              <a:buNone/>
              <a:defRPr sz="2000">
                <a:solidFill>
                  <a:srgbClr val="000000"/>
                </a:solidFill>
              </a:defRPr>
            </a:lvl4pPr>
            <a:lvl5pPr marL="0" indent="1828800">
              <a:spcBef>
                <a:spcPts val="400"/>
              </a:spcBef>
              <a:buSzTx/>
              <a:buNone/>
              <a:defRPr sz="2000">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130" name="Slide Number"/>
          <p:cNvSpPr txBox="1">
            <a:spLocks noGrp="1"/>
          </p:cNvSpPr>
          <p:nvPr>
            <p:ph type="sldNum" sz="quarter" idx="2"/>
          </p:nvPr>
        </p:nvSpPr>
        <p:spPr>
          <a:xfrm>
            <a:off x="8384892" y="6245225"/>
            <a:ext cx="301909" cy="288824"/>
          </a:xfrm>
          <a:prstGeom prst="rect">
            <a:avLst/>
          </a:prstGeom>
        </p:spPr>
        <p:txBody>
          <a:bodyPr/>
          <a:lstStyle>
            <a:lvl1pPr defTabSz="457200"/>
          </a:lstStyle>
          <a:p>
            <a:fld id="{86CB4B4D-7CA3-9044-876B-883B54F8677D}" type="slidenum">
              <a:t>‹#›</a:t>
            </a:fld>
            <a:endParaRPr/>
          </a:p>
        </p:txBody>
      </p:sp>
    </p:spTree>
    <p:extLst>
      <p:ext uri="{BB962C8B-B14F-4D97-AF65-F5344CB8AC3E}">
        <p14:creationId xmlns:p14="http://schemas.microsoft.com/office/powerpoint/2010/main" val="1755621182"/>
      </p:ext>
    </p:extLst>
  </p:cSld>
  <p:clrMapOvr>
    <a:masterClrMapping/>
  </p:clrMapOvr>
  <p:transition spd="med"/>
</p:sldLayout>
</file>

<file path=ppt/slideLayouts/slideLayout1182.xml><?xml version="1.0" encoding="utf-8"?>
<p:sldLayout xmlns:a="http://schemas.openxmlformats.org/drawingml/2006/main" xmlns:r="http://schemas.openxmlformats.org/officeDocument/2006/relationships" xmlns:p="http://schemas.openxmlformats.org/presentationml/2006/main" type="tx">
  <p:cSld name="20_Two Content">
    <p:bg>
      <p:bgPr>
        <a:blipFill rotWithShape="1">
          <a:blip r:embed="rId2"/>
          <a:srcRect/>
          <a:stretch>
            <a:fillRect/>
          </a:stretch>
        </a:blipFill>
        <a:effectLst/>
      </p:bgPr>
    </p:bg>
    <p:spTree>
      <p:nvGrpSpPr>
        <p:cNvPr id="1" name=""/>
        <p:cNvGrpSpPr/>
        <p:nvPr/>
      </p:nvGrpSpPr>
      <p:grpSpPr>
        <a:xfrm>
          <a:off x="0" y="0"/>
          <a:ext cx="0" cy="0"/>
          <a:chOff x="0" y="0"/>
          <a:chExt cx="0" cy="0"/>
        </a:xfrm>
      </p:grpSpPr>
      <p:sp>
        <p:nvSpPr>
          <p:cNvPr id="137" name="Title Text"/>
          <p:cNvSpPr txBox="1">
            <a:spLocks noGrp="1"/>
          </p:cNvSpPr>
          <p:nvPr>
            <p:ph type="title"/>
          </p:nvPr>
        </p:nvSpPr>
        <p:spPr>
          <a:xfrm>
            <a:off x="457200" y="274638"/>
            <a:ext cx="8229600" cy="1143001"/>
          </a:xfrm>
          <a:prstGeom prst="rect">
            <a:avLst/>
          </a:prstGeom>
        </p:spPr>
        <p:txBody>
          <a:bodyPr>
            <a:normAutofit/>
          </a:bodyPr>
          <a:lstStyle>
            <a:lvl1pPr>
              <a:defRPr>
                <a:solidFill>
                  <a:srgbClr val="000000"/>
                </a:solidFill>
              </a:defRPr>
            </a:lvl1pPr>
          </a:lstStyle>
          <a:p>
            <a:r>
              <a:t>Title Text</a:t>
            </a:r>
          </a:p>
        </p:txBody>
      </p:sp>
      <p:sp>
        <p:nvSpPr>
          <p:cNvPr id="138"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defRPr sz="2800">
                <a:solidFill>
                  <a:srgbClr val="000000"/>
                </a:solidFill>
              </a:defRPr>
            </a:lvl1pPr>
            <a:lvl2pPr marL="790575" indent="-333375">
              <a:spcBef>
                <a:spcPts val="600"/>
              </a:spcBef>
              <a:defRPr sz="2800">
                <a:solidFill>
                  <a:srgbClr val="000000"/>
                </a:solidFill>
              </a:defRPr>
            </a:lvl2pPr>
            <a:lvl3pPr marL="1234439" indent="-320039">
              <a:spcBef>
                <a:spcPts val="600"/>
              </a:spcBef>
              <a:defRPr sz="2800">
                <a:solidFill>
                  <a:srgbClr val="000000"/>
                </a:solidFill>
              </a:defRPr>
            </a:lvl3pPr>
            <a:lvl4pPr marL="1727200" indent="-355600">
              <a:spcBef>
                <a:spcPts val="600"/>
              </a:spcBef>
              <a:defRPr sz="2800">
                <a:solidFill>
                  <a:srgbClr val="000000"/>
                </a:solidFill>
              </a:defRPr>
            </a:lvl4pPr>
            <a:lvl5pPr marL="2184400" indent="-355600">
              <a:spcBef>
                <a:spcPts val="600"/>
              </a:spcBef>
              <a:defRPr sz="2800">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139" name="Slide Number"/>
          <p:cNvSpPr txBox="1">
            <a:spLocks noGrp="1"/>
          </p:cNvSpPr>
          <p:nvPr>
            <p:ph type="sldNum" sz="quarter" idx="2"/>
          </p:nvPr>
        </p:nvSpPr>
        <p:spPr>
          <a:xfrm>
            <a:off x="8384892" y="6245225"/>
            <a:ext cx="301909" cy="288824"/>
          </a:xfrm>
          <a:prstGeom prst="rect">
            <a:avLst/>
          </a:prstGeom>
        </p:spPr>
        <p:txBody>
          <a:bodyPr/>
          <a:lstStyle>
            <a:lvl1pPr defTabSz="457200"/>
          </a:lstStyle>
          <a:p>
            <a:fld id="{86CB4B4D-7CA3-9044-876B-883B54F8677D}" type="slidenum">
              <a:t>‹#›</a:t>
            </a:fld>
            <a:endParaRPr/>
          </a:p>
        </p:txBody>
      </p:sp>
    </p:spTree>
    <p:extLst>
      <p:ext uri="{BB962C8B-B14F-4D97-AF65-F5344CB8AC3E}">
        <p14:creationId xmlns:p14="http://schemas.microsoft.com/office/powerpoint/2010/main" val="437850274"/>
      </p:ext>
    </p:extLst>
  </p:cSld>
  <p:clrMapOvr>
    <a:masterClrMapping/>
  </p:clrMapOvr>
  <p:transition spd="med"/>
</p:sldLayout>
</file>

<file path=ppt/slideLayouts/slideLayout1183.xml><?xml version="1.0" encoding="utf-8"?>
<p:sldLayout xmlns:a="http://schemas.openxmlformats.org/drawingml/2006/main" xmlns:r="http://schemas.openxmlformats.org/officeDocument/2006/relationships" xmlns:p="http://schemas.openxmlformats.org/presentationml/2006/main" type="tx">
  <p:cSld name="20_Comparison">
    <p:bg>
      <p:bgPr>
        <a:blipFill rotWithShape="1">
          <a:blip r:embed="rId2"/>
          <a:srcRect/>
          <a:stretch>
            <a:fillRect/>
          </a:stretch>
        </a:blipFill>
        <a:effectLst/>
      </p:bgPr>
    </p:bg>
    <p:spTree>
      <p:nvGrpSpPr>
        <p:cNvPr id="1" name=""/>
        <p:cNvGrpSpPr/>
        <p:nvPr/>
      </p:nvGrpSpPr>
      <p:grpSpPr>
        <a:xfrm>
          <a:off x="0" y="0"/>
          <a:ext cx="0" cy="0"/>
          <a:chOff x="0" y="0"/>
          <a:chExt cx="0" cy="0"/>
        </a:xfrm>
      </p:grpSpPr>
      <p:sp>
        <p:nvSpPr>
          <p:cNvPr id="146" name="Title Text"/>
          <p:cNvSpPr txBox="1">
            <a:spLocks noGrp="1"/>
          </p:cNvSpPr>
          <p:nvPr>
            <p:ph type="title"/>
          </p:nvPr>
        </p:nvSpPr>
        <p:spPr>
          <a:xfrm>
            <a:off x="457200" y="274638"/>
            <a:ext cx="8229600" cy="1143001"/>
          </a:xfrm>
          <a:prstGeom prst="rect">
            <a:avLst/>
          </a:prstGeom>
        </p:spPr>
        <p:txBody>
          <a:bodyPr>
            <a:normAutofit/>
          </a:bodyPr>
          <a:lstStyle>
            <a:lvl1pPr>
              <a:defRPr>
                <a:solidFill>
                  <a:srgbClr val="000000"/>
                </a:solidFill>
              </a:defRPr>
            </a:lvl1pPr>
          </a:lstStyle>
          <a:p>
            <a:r>
              <a:t>Title Text</a:t>
            </a:r>
          </a:p>
        </p:txBody>
      </p:sp>
      <p:sp>
        <p:nvSpPr>
          <p:cNvPr id="147"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rgbClr val="000000"/>
                </a:solidFill>
              </a:defRPr>
            </a:lvl1pPr>
            <a:lvl2pPr marL="0" indent="457200">
              <a:spcBef>
                <a:spcPts val="500"/>
              </a:spcBef>
              <a:buSzTx/>
              <a:buNone/>
              <a:defRPr sz="2400" b="1">
                <a:solidFill>
                  <a:srgbClr val="000000"/>
                </a:solidFill>
              </a:defRPr>
            </a:lvl2pPr>
            <a:lvl3pPr marL="0" indent="914400">
              <a:spcBef>
                <a:spcPts val="500"/>
              </a:spcBef>
              <a:buSzTx/>
              <a:buNone/>
              <a:defRPr sz="2400" b="1">
                <a:solidFill>
                  <a:srgbClr val="000000"/>
                </a:solidFill>
              </a:defRPr>
            </a:lvl3pPr>
            <a:lvl4pPr marL="0" indent="1371600">
              <a:spcBef>
                <a:spcPts val="500"/>
              </a:spcBef>
              <a:buSzTx/>
              <a:buNone/>
              <a:defRPr sz="2400" b="1">
                <a:solidFill>
                  <a:srgbClr val="000000"/>
                </a:solidFill>
              </a:defRPr>
            </a:lvl4pPr>
            <a:lvl5pPr marL="0" indent="1828800">
              <a:spcBef>
                <a:spcPts val="500"/>
              </a:spcBef>
              <a:buSzTx/>
              <a:buNone/>
              <a:defRPr sz="2400" b="1">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148"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solidFill>
                  <a:srgbClr val="000000"/>
                </a:solidFill>
              </a:defRPr>
            </a:pPr>
            <a:endParaRPr/>
          </a:p>
        </p:txBody>
      </p:sp>
      <p:sp>
        <p:nvSpPr>
          <p:cNvPr id="149" name="Slide Number"/>
          <p:cNvSpPr txBox="1">
            <a:spLocks noGrp="1"/>
          </p:cNvSpPr>
          <p:nvPr>
            <p:ph type="sldNum" sz="quarter" idx="2"/>
          </p:nvPr>
        </p:nvSpPr>
        <p:spPr>
          <a:xfrm>
            <a:off x="8384892" y="6245225"/>
            <a:ext cx="301909" cy="288824"/>
          </a:xfrm>
          <a:prstGeom prst="rect">
            <a:avLst/>
          </a:prstGeom>
        </p:spPr>
        <p:txBody>
          <a:bodyPr/>
          <a:lstStyle>
            <a:lvl1pPr defTabSz="457200"/>
          </a:lstStyle>
          <a:p>
            <a:fld id="{86CB4B4D-7CA3-9044-876B-883B54F8677D}" type="slidenum">
              <a:t>‹#›</a:t>
            </a:fld>
            <a:endParaRPr/>
          </a:p>
        </p:txBody>
      </p:sp>
    </p:spTree>
    <p:extLst>
      <p:ext uri="{BB962C8B-B14F-4D97-AF65-F5344CB8AC3E}">
        <p14:creationId xmlns:p14="http://schemas.microsoft.com/office/powerpoint/2010/main" val="3878361037"/>
      </p:ext>
    </p:extLst>
  </p:cSld>
  <p:clrMapOvr>
    <a:masterClrMapping/>
  </p:clrMapOvr>
  <p:transition spd="med"/>
</p:sldLayout>
</file>

<file path=ppt/slideLayouts/slideLayout1184.xml><?xml version="1.0" encoding="utf-8"?>
<p:sldLayout xmlns:a="http://schemas.openxmlformats.org/drawingml/2006/main" xmlns:r="http://schemas.openxmlformats.org/officeDocument/2006/relationships" xmlns:p="http://schemas.openxmlformats.org/presentationml/2006/main" type="tx">
  <p:cSld name="22_Title Only">
    <p:bg>
      <p:bgPr>
        <a:blipFill rotWithShape="1">
          <a:blip r:embed="rId2"/>
          <a:srcRect/>
          <a:stretch>
            <a:fillRect/>
          </a:stretch>
        </a:blipFill>
        <a:effectLst/>
      </p:bgPr>
    </p:bg>
    <p:spTree>
      <p:nvGrpSpPr>
        <p:cNvPr id="1" name=""/>
        <p:cNvGrpSpPr/>
        <p:nvPr/>
      </p:nvGrpSpPr>
      <p:grpSpPr>
        <a:xfrm>
          <a:off x="0" y="0"/>
          <a:ext cx="0" cy="0"/>
          <a:chOff x="0" y="0"/>
          <a:chExt cx="0" cy="0"/>
        </a:xfrm>
      </p:grpSpPr>
      <p:sp>
        <p:nvSpPr>
          <p:cNvPr id="156" name="Title Text"/>
          <p:cNvSpPr txBox="1">
            <a:spLocks noGrp="1"/>
          </p:cNvSpPr>
          <p:nvPr>
            <p:ph type="title"/>
          </p:nvPr>
        </p:nvSpPr>
        <p:spPr>
          <a:xfrm>
            <a:off x="457200" y="274638"/>
            <a:ext cx="8229600" cy="1143001"/>
          </a:xfrm>
          <a:prstGeom prst="rect">
            <a:avLst/>
          </a:prstGeom>
        </p:spPr>
        <p:txBody>
          <a:bodyPr>
            <a:normAutofit/>
          </a:bodyPr>
          <a:lstStyle>
            <a:lvl1pPr>
              <a:defRPr>
                <a:solidFill>
                  <a:srgbClr val="000000"/>
                </a:solidFill>
              </a:defRPr>
            </a:lvl1pPr>
          </a:lstStyle>
          <a:p>
            <a:r>
              <a:t>Title Text</a:t>
            </a:r>
          </a:p>
        </p:txBody>
      </p:sp>
      <p:sp>
        <p:nvSpPr>
          <p:cNvPr id="157" name="Slide Number"/>
          <p:cNvSpPr txBox="1">
            <a:spLocks noGrp="1"/>
          </p:cNvSpPr>
          <p:nvPr>
            <p:ph type="sldNum" sz="quarter" idx="2"/>
          </p:nvPr>
        </p:nvSpPr>
        <p:spPr>
          <a:xfrm>
            <a:off x="8384892" y="6245225"/>
            <a:ext cx="301909" cy="288824"/>
          </a:xfrm>
          <a:prstGeom prst="rect">
            <a:avLst/>
          </a:prstGeom>
        </p:spPr>
        <p:txBody>
          <a:bodyPr/>
          <a:lstStyle>
            <a:lvl1pPr defTabSz="457200"/>
          </a:lstStyle>
          <a:p>
            <a:fld id="{86CB4B4D-7CA3-9044-876B-883B54F8677D}" type="slidenum">
              <a:t>‹#›</a:t>
            </a:fld>
            <a:endParaRPr/>
          </a:p>
        </p:txBody>
      </p:sp>
    </p:spTree>
    <p:extLst>
      <p:ext uri="{BB962C8B-B14F-4D97-AF65-F5344CB8AC3E}">
        <p14:creationId xmlns:p14="http://schemas.microsoft.com/office/powerpoint/2010/main" val="2609610510"/>
      </p:ext>
    </p:extLst>
  </p:cSld>
  <p:clrMapOvr>
    <a:masterClrMapping/>
  </p:clrMapOvr>
  <p:transition spd="med"/>
</p:sldLayout>
</file>

<file path=ppt/slideLayouts/slideLayout1185.xml><?xml version="1.0" encoding="utf-8"?>
<p:sldLayout xmlns:a="http://schemas.openxmlformats.org/drawingml/2006/main" xmlns:r="http://schemas.openxmlformats.org/officeDocument/2006/relationships" xmlns:p="http://schemas.openxmlformats.org/presentationml/2006/main" type="tx">
  <p:cSld name="20_Content with Caption">
    <p:bg>
      <p:bgPr>
        <a:blipFill rotWithShape="1">
          <a:blip r:embed="rId2"/>
          <a:srcRect/>
          <a:stretch>
            <a:fillRect/>
          </a:stretch>
        </a:blipFill>
        <a:effectLst/>
      </p:bgPr>
    </p:bg>
    <p:spTree>
      <p:nvGrpSpPr>
        <p:cNvPr id="1" name=""/>
        <p:cNvGrpSpPr/>
        <p:nvPr/>
      </p:nvGrpSpPr>
      <p:grpSpPr>
        <a:xfrm>
          <a:off x="0" y="0"/>
          <a:ext cx="0" cy="0"/>
          <a:chOff x="0" y="0"/>
          <a:chExt cx="0" cy="0"/>
        </a:xfrm>
      </p:grpSpPr>
      <p:sp>
        <p:nvSpPr>
          <p:cNvPr id="171" name="Title Text"/>
          <p:cNvSpPr txBox="1">
            <a:spLocks noGrp="1"/>
          </p:cNvSpPr>
          <p:nvPr>
            <p:ph type="title"/>
          </p:nvPr>
        </p:nvSpPr>
        <p:spPr>
          <a:xfrm>
            <a:off x="457200" y="273050"/>
            <a:ext cx="3008314" cy="1162050"/>
          </a:xfrm>
          <a:prstGeom prst="rect">
            <a:avLst/>
          </a:prstGeom>
        </p:spPr>
        <p:txBody>
          <a:bodyPr anchor="b">
            <a:normAutofit/>
          </a:bodyPr>
          <a:lstStyle>
            <a:lvl1pPr algn="l">
              <a:defRPr sz="2000" b="1">
                <a:solidFill>
                  <a:srgbClr val="000000"/>
                </a:solidFill>
              </a:defRPr>
            </a:lvl1pPr>
          </a:lstStyle>
          <a:p>
            <a:r>
              <a:t>Title Text</a:t>
            </a:r>
          </a:p>
        </p:txBody>
      </p:sp>
      <p:sp>
        <p:nvSpPr>
          <p:cNvPr id="172" name="Body Level One…"/>
          <p:cNvSpPr txBox="1">
            <a:spLocks noGrp="1"/>
          </p:cNvSpPr>
          <p:nvPr>
            <p:ph type="body" idx="1"/>
          </p:nvPr>
        </p:nvSpPr>
        <p:spPr>
          <a:xfrm>
            <a:off x="3575050" y="273050"/>
            <a:ext cx="5111750" cy="5853113"/>
          </a:xfrm>
          <a:prstGeom prst="rect">
            <a:avLst/>
          </a:prstGeom>
        </p:spPr>
        <p:txBody>
          <a:bodyPr>
            <a:normAutofit/>
          </a:bodyPr>
          <a:lstStyle>
            <a:lvl1pPr>
              <a:defRPr>
                <a:solidFill>
                  <a:srgbClr val="000000"/>
                </a:solidFill>
              </a:defRPr>
            </a:lvl1pPr>
            <a:lvl2pPr>
              <a:defRPr>
                <a:solidFill>
                  <a:srgbClr val="000000"/>
                </a:solidFill>
              </a:defRPr>
            </a:lvl2pPr>
            <a:lvl3pPr>
              <a:defRPr>
                <a:solidFill>
                  <a:srgbClr val="000000"/>
                </a:solidFill>
              </a:defRPr>
            </a:lvl3pPr>
            <a:lvl4pPr>
              <a:defRPr>
                <a:solidFill>
                  <a:srgbClr val="000000"/>
                </a:solidFill>
              </a:defRPr>
            </a:lvl4pPr>
            <a:lvl5pPr>
              <a:defRPr>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173"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solidFill>
                  <a:srgbClr val="000000"/>
                </a:solidFill>
              </a:defRPr>
            </a:pPr>
            <a:endParaRPr/>
          </a:p>
        </p:txBody>
      </p:sp>
      <p:sp>
        <p:nvSpPr>
          <p:cNvPr id="174" name="Slide Number"/>
          <p:cNvSpPr txBox="1">
            <a:spLocks noGrp="1"/>
          </p:cNvSpPr>
          <p:nvPr>
            <p:ph type="sldNum" sz="quarter" idx="2"/>
          </p:nvPr>
        </p:nvSpPr>
        <p:spPr>
          <a:xfrm>
            <a:off x="8384892" y="6245225"/>
            <a:ext cx="301909" cy="288824"/>
          </a:xfrm>
          <a:prstGeom prst="rect">
            <a:avLst/>
          </a:prstGeom>
        </p:spPr>
        <p:txBody>
          <a:bodyPr/>
          <a:lstStyle>
            <a:lvl1pPr defTabSz="457200"/>
          </a:lstStyle>
          <a:p>
            <a:fld id="{86CB4B4D-7CA3-9044-876B-883B54F8677D}" type="slidenum">
              <a:t>‹#›</a:t>
            </a:fld>
            <a:endParaRPr/>
          </a:p>
        </p:txBody>
      </p:sp>
    </p:spTree>
    <p:extLst>
      <p:ext uri="{BB962C8B-B14F-4D97-AF65-F5344CB8AC3E}">
        <p14:creationId xmlns:p14="http://schemas.microsoft.com/office/powerpoint/2010/main" val="136872486"/>
      </p:ext>
    </p:extLst>
  </p:cSld>
  <p:clrMapOvr>
    <a:masterClrMapping/>
  </p:clrMapOvr>
  <p:transition spd="med"/>
</p:sldLayout>
</file>

<file path=ppt/slideLayouts/slideLayout1186.xml><?xml version="1.0" encoding="utf-8"?>
<p:sldLayout xmlns:a="http://schemas.openxmlformats.org/drawingml/2006/main" xmlns:r="http://schemas.openxmlformats.org/officeDocument/2006/relationships" xmlns:p="http://schemas.openxmlformats.org/presentationml/2006/main" type="tx">
  <p:cSld name="20_Picture with Caption">
    <p:bg>
      <p:bgPr>
        <a:blipFill rotWithShape="1">
          <a:blip r:embed="rId2"/>
          <a:srcRect/>
          <a:stretch>
            <a:fillRect/>
          </a:stretch>
        </a:blipFill>
        <a:effectLst/>
      </p:bgPr>
    </p:bg>
    <p:spTree>
      <p:nvGrpSpPr>
        <p:cNvPr id="1" name=""/>
        <p:cNvGrpSpPr/>
        <p:nvPr/>
      </p:nvGrpSpPr>
      <p:grpSpPr>
        <a:xfrm>
          <a:off x="0" y="0"/>
          <a:ext cx="0" cy="0"/>
          <a:chOff x="0" y="0"/>
          <a:chExt cx="0" cy="0"/>
        </a:xfrm>
      </p:grpSpPr>
      <p:sp>
        <p:nvSpPr>
          <p:cNvPr id="181" name="Title Text"/>
          <p:cNvSpPr txBox="1">
            <a:spLocks noGrp="1"/>
          </p:cNvSpPr>
          <p:nvPr>
            <p:ph type="title"/>
          </p:nvPr>
        </p:nvSpPr>
        <p:spPr>
          <a:xfrm>
            <a:off x="1792288" y="4800600"/>
            <a:ext cx="5486401" cy="566738"/>
          </a:xfrm>
          <a:prstGeom prst="rect">
            <a:avLst/>
          </a:prstGeom>
        </p:spPr>
        <p:txBody>
          <a:bodyPr anchor="b">
            <a:normAutofit/>
          </a:bodyPr>
          <a:lstStyle>
            <a:lvl1pPr algn="l">
              <a:defRPr sz="2000" b="1">
                <a:solidFill>
                  <a:srgbClr val="000000"/>
                </a:solidFill>
              </a:defRPr>
            </a:lvl1pPr>
          </a:lstStyle>
          <a:p>
            <a:r>
              <a:t>Title Text</a:t>
            </a:r>
          </a:p>
        </p:txBody>
      </p:sp>
      <p:sp>
        <p:nvSpPr>
          <p:cNvPr id="182"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183"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rgbClr val="000000"/>
                </a:solidFill>
              </a:defRPr>
            </a:lvl1pPr>
            <a:lvl2pPr marL="0" indent="457200">
              <a:spcBef>
                <a:spcPts val="300"/>
              </a:spcBef>
              <a:buSzTx/>
              <a:buNone/>
              <a:defRPr sz="1400">
                <a:solidFill>
                  <a:srgbClr val="000000"/>
                </a:solidFill>
              </a:defRPr>
            </a:lvl2pPr>
            <a:lvl3pPr marL="0" indent="914400">
              <a:spcBef>
                <a:spcPts val="300"/>
              </a:spcBef>
              <a:buSzTx/>
              <a:buNone/>
              <a:defRPr sz="1400">
                <a:solidFill>
                  <a:srgbClr val="000000"/>
                </a:solidFill>
              </a:defRPr>
            </a:lvl3pPr>
            <a:lvl4pPr marL="0" indent="1371600">
              <a:spcBef>
                <a:spcPts val="300"/>
              </a:spcBef>
              <a:buSzTx/>
              <a:buNone/>
              <a:defRPr sz="1400">
                <a:solidFill>
                  <a:srgbClr val="000000"/>
                </a:solidFill>
              </a:defRPr>
            </a:lvl4pPr>
            <a:lvl5pPr marL="0" indent="1828800">
              <a:spcBef>
                <a:spcPts val="300"/>
              </a:spcBef>
              <a:buSzTx/>
              <a:buNone/>
              <a:defRPr sz="1400">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184" name="Slide Number"/>
          <p:cNvSpPr txBox="1">
            <a:spLocks noGrp="1"/>
          </p:cNvSpPr>
          <p:nvPr>
            <p:ph type="sldNum" sz="quarter" idx="2"/>
          </p:nvPr>
        </p:nvSpPr>
        <p:spPr>
          <a:xfrm>
            <a:off x="8384892" y="6245225"/>
            <a:ext cx="301909" cy="288824"/>
          </a:xfrm>
          <a:prstGeom prst="rect">
            <a:avLst/>
          </a:prstGeom>
        </p:spPr>
        <p:txBody>
          <a:bodyPr/>
          <a:lstStyle>
            <a:lvl1pPr defTabSz="457200"/>
          </a:lstStyle>
          <a:p>
            <a:fld id="{86CB4B4D-7CA3-9044-876B-883B54F8677D}" type="slidenum">
              <a:t>‹#›</a:t>
            </a:fld>
            <a:endParaRPr/>
          </a:p>
        </p:txBody>
      </p:sp>
    </p:spTree>
    <p:extLst>
      <p:ext uri="{BB962C8B-B14F-4D97-AF65-F5344CB8AC3E}">
        <p14:creationId xmlns:p14="http://schemas.microsoft.com/office/powerpoint/2010/main" val="4133238001"/>
      </p:ext>
    </p:extLst>
  </p:cSld>
  <p:clrMapOvr>
    <a:masterClrMapping/>
  </p:clrMapOvr>
  <p:transition spd="med"/>
</p:sldLayout>
</file>

<file path=ppt/slideLayouts/slideLayout1187.xml><?xml version="1.0" encoding="utf-8"?>
<p:sldLayout xmlns:a="http://schemas.openxmlformats.org/drawingml/2006/main" xmlns:r="http://schemas.openxmlformats.org/officeDocument/2006/relationships" xmlns:p="http://schemas.openxmlformats.org/presentationml/2006/main" type="tx">
  <p:cSld name="22_Title Slide">
    <p:spTree>
      <p:nvGrpSpPr>
        <p:cNvPr id="1" name=""/>
        <p:cNvGrpSpPr/>
        <p:nvPr/>
      </p:nvGrpSpPr>
      <p:grpSpPr>
        <a:xfrm>
          <a:off x="0" y="0"/>
          <a:ext cx="0" cy="0"/>
          <a:chOff x="0" y="0"/>
          <a:chExt cx="0" cy="0"/>
        </a:xfrm>
      </p:grpSpPr>
      <p:sp>
        <p:nvSpPr>
          <p:cNvPr id="191" name="Title Text"/>
          <p:cNvSpPr txBox="1">
            <a:spLocks noGrp="1"/>
          </p:cNvSpPr>
          <p:nvPr>
            <p:ph type="title"/>
          </p:nvPr>
        </p:nvSpPr>
        <p:spPr>
          <a:xfrm>
            <a:off x="685800" y="2130425"/>
            <a:ext cx="7772400" cy="1470025"/>
          </a:xfrm>
          <a:prstGeom prst="rect">
            <a:avLst/>
          </a:prstGeom>
        </p:spPr>
        <p:txBody>
          <a:bodyPr>
            <a:normAutofit/>
          </a:bodyPr>
          <a:lstStyle/>
          <a:p>
            <a:r>
              <a:t>Title Text</a:t>
            </a:r>
          </a:p>
        </p:txBody>
      </p:sp>
      <p:sp>
        <p:nvSpPr>
          <p:cNvPr id="192"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lvl1pPr>
            <a:lvl2pPr marL="0" indent="457200" algn="ctr">
              <a:buSzTx/>
              <a:buNone/>
            </a:lvl2pPr>
            <a:lvl3pPr marL="0" indent="914400" algn="ctr">
              <a:buSzTx/>
              <a:buNone/>
            </a:lvl3pPr>
            <a:lvl4pPr marL="0" indent="1371600" algn="ctr">
              <a:buSzTx/>
              <a:buNone/>
            </a:lvl4pPr>
            <a:lvl5pPr marL="0" indent="1828800" algn="ctr">
              <a:buSzTx/>
              <a:buNone/>
            </a:lvl5pPr>
          </a:lstStyle>
          <a:p>
            <a:r>
              <a:t>Body Level One</a:t>
            </a:r>
          </a:p>
          <a:p>
            <a:pPr lvl="1"/>
            <a:r>
              <a:t>Body Level Two</a:t>
            </a:r>
          </a:p>
          <a:p>
            <a:pPr lvl="2"/>
            <a:r>
              <a:t>Body Level Three</a:t>
            </a:r>
          </a:p>
          <a:p>
            <a:pPr lvl="3"/>
            <a:r>
              <a:t>Body Level Four</a:t>
            </a:r>
          </a:p>
          <a:p>
            <a:pPr lvl="4"/>
            <a:r>
              <a:t>Body Level Five</a:t>
            </a:r>
          </a:p>
        </p:txBody>
      </p:sp>
      <p:sp>
        <p:nvSpPr>
          <p:cNvPr id="193" name="Slide Number"/>
          <p:cNvSpPr txBox="1">
            <a:spLocks noGrp="1"/>
          </p:cNvSpPr>
          <p:nvPr>
            <p:ph type="sldNum" sz="quarter" idx="2"/>
          </p:nvPr>
        </p:nvSpPr>
        <p:spPr>
          <a:prstGeom prst="rect">
            <a:avLst/>
          </a:prstGeom>
        </p:spPr>
        <p:txBody>
          <a:bodyPr/>
          <a:lstStyle>
            <a:lvl1pPr defTabSz="457200"/>
          </a:lstStyle>
          <a:p>
            <a:fld id="{86CB4B4D-7CA3-9044-876B-883B54F8677D}" type="slidenum">
              <a:t>‹#›</a:t>
            </a:fld>
            <a:endParaRPr/>
          </a:p>
        </p:txBody>
      </p:sp>
    </p:spTree>
    <p:extLst>
      <p:ext uri="{BB962C8B-B14F-4D97-AF65-F5344CB8AC3E}">
        <p14:creationId xmlns:p14="http://schemas.microsoft.com/office/powerpoint/2010/main" val="1715036081"/>
      </p:ext>
    </p:extLst>
  </p:cSld>
  <p:clrMapOvr>
    <a:masterClrMapping/>
  </p:clrMapOvr>
  <p:transition spd="med"/>
</p:sldLayout>
</file>

<file path=ppt/slideLayouts/slideLayout1188.xml><?xml version="1.0" encoding="utf-8"?>
<p:sldLayout xmlns:a="http://schemas.openxmlformats.org/drawingml/2006/main" xmlns:r="http://schemas.openxmlformats.org/officeDocument/2006/relationships" xmlns:p="http://schemas.openxmlformats.org/presentationml/2006/main" type="tx">
  <p:cSld name="Title Slide 0">
    <p:spTree>
      <p:nvGrpSpPr>
        <p:cNvPr id="1" name=""/>
        <p:cNvGrpSpPr/>
        <p:nvPr/>
      </p:nvGrpSpPr>
      <p:grpSpPr>
        <a:xfrm>
          <a:off x="0" y="0"/>
          <a:ext cx="0" cy="0"/>
          <a:chOff x="0" y="0"/>
          <a:chExt cx="0" cy="0"/>
        </a:xfrm>
      </p:grpSpPr>
      <p:sp>
        <p:nvSpPr>
          <p:cNvPr id="200" name="Title Text"/>
          <p:cNvSpPr txBox="1">
            <a:spLocks noGrp="1"/>
          </p:cNvSpPr>
          <p:nvPr>
            <p:ph type="title"/>
          </p:nvPr>
        </p:nvSpPr>
        <p:spPr>
          <a:xfrm>
            <a:off x="685800" y="2130425"/>
            <a:ext cx="7772400" cy="1470025"/>
          </a:xfrm>
          <a:prstGeom prst="rect">
            <a:avLst/>
          </a:prstGeom>
        </p:spPr>
        <p:txBody>
          <a:bodyPr>
            <a:normAutofit/>
          </a:bodyPr>
          <a:lstStyle/>
          <a:p>
            <a:r>
              <a:t>Title Text</a:t>
            </a:r>
          </a:p>
        </p:txBody>
      </p:sp>
      <p:sp>
        <p:nvSpPr>
          <p:cNvPr id="201"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lvl1pPr>
            <a:lvl2pPr marL="0" indent="457200" algn="ctr">
              <a:buSzTx/>
              <a:buNone/>
            </a:lvl2pPr>
            <a:lvl3pPr marL="0" indent="914400" algn="ctr">
              <a:buSzTx/>
              <a:buNone/>
            </a:lvl3pPr>
            <a:lvl4pPr marL="0" indent="1371600" algn="ctr">
              <a:buSzTx/>
              <a:buNone/>
            </a:lvl4pPr>
            <a:lvl5pPr marL="0" indent="1828800" algn="ctr">
              <a:buSzTx/>
              <a:buNone/>
            </a:lvl5pPr>
          </a:lstStyle>
          <a:p>
            <a:r>
              <a:t>Body Level One</a:t>
            </a:r>
          </a:p>
          <a:p>
            <a:pPr lvl="1"/>
            <a:r>
              <a:t>Body Level Two</a:t>
            </a:r>
          </a:p>
          <a:p>
            <a:pPr lvl="2"/>
            <a:r>
              <a:t>Body Level Three</a:t>
            </a:r>
          </a:p>
          <a:p>
            <a:pPr lvl="3"/>
            <a:r>
              <a:t>Body Level Four</a:t>
            </a:r>
          </a:p>
          <a:p>
            <a:pPr lvl="4"/>
            <a:r>
              <a:t>Body Level Five</a:t>
            </a:r>
          </a:p>
        </p:txBody>
      </p:sp>
      <p:sp>
        <p:nvSpPr>
          <p:cNvPr id="202" name="Slide Number"/>
          <p:cNvSpPr txBox="1">
            <a:spLocks noGrp="1"/>
          </p:cNvSpPr>
          <p:nvPr>
            <p:ph type="sldNum" sz="quarter" idx="2"/>
          </p:nvPr>
        </p:nvSpPr>
        <p:spPr>
          <a:prstGeom prst="rect">
            <a:avLst/>
          </a:prstGeom>
        </p:spPr>
        <p:txBody>
          <a:bodyPr/>
          <a:lstStyle>
            <a:lvl1pPr defTabSz="457200"/>
          </a:lstStyle>
          <a:p>
            <a:fld id="{86CB4B4D-7CA3-9044-876B-883B54F8677D}" type="slidenum">
              <a:t>‹#›</a:t>
            </a:fld>
            <a:endParaRPr/>
          </a:p>
        </p:txBody>
      </p:sp>
    </p:spTree>
    <p:extLst>
      <p:ext uri="{BB962C8B-B14F-4D97-AF65-F5344CB8AC3E}">
        <p14:creationId xmlns:p14="http://schemas.microsoft.com/office/powerpoint/2010/main" val="2079132010"/>
      </p:ext>
    </p:extLst>
  </p:cSld>
  <p:clrMapOvr>
    <a:masterClrMapping/>
  </p:clrMapOvr>
  <p:transition spd="med"/>
</p:sldLayout>
</file>

<file path=ppt/slideLayouts/slideLayout1189.xml><?xml version="1.0" encoding="utf-8"?>
<p:sldLayout xmlns:a="http://schemas.openxmlformats.org/drawingml/2006/main" xmlns:r="http://schemas.openxmlformats.org/officeDocument/2006/relationships" xmlns:p="http://schemas.openxmlformats.org/presentationml/2006/main" type="tx">
  <p:cSld name="21_Title and Content">
    <p:spTree>
      <p:nvGrpSpPr>
        <p:cNvPr id="1" name=""/>
        <p:cNvGrpSpPr/>
        <p:nvPr/>
      </p:nvGrpSpPr>
      <p:grpSpPr>
        <a:xfrm>
          <a:off x="0" y="0"/>
          <a:ext cx="0" cy="0"/>
          <a:chOff x="0" y="0"/>
          <a:chExt cx="0" cy="0"/>
        </a:xfrm>
      </p:grpSpPr>
      <p:sp>
        <p:nvSpPr>
          <p:cNvPr id="209" name="Title Text"/>
          <p:cNvSpPr txBox="1">
            <a:spLocks noGrp="1"/>
          </p:cNvSpPr>
          <p:nvPr>
            <p:ph type="title"/>
          </p:nvPr>
        </p:nvSpPr>
        <p:spPr>
          <a:xfrm>
            <a:off x="685800" y="609600"/>
            <a:ext cx="7772400" cy="1143000"/>
          </a:xfrm>
          <a:prstGeom prst="rect">
            <a:avLst/>
          </a:prstGeom>
        </p:spPr>
        <p:txBody>
          <a:bodyPr>
            <a:normAutofit/>
          </a:bodyPr>
          <a:lstStyle/>
          <a:p>
            <a:r>
              <a:t>Title Text</a:t>
            </a:r>
          </a:p>
        </p:txBody>
      </p:sp>
      <p:sp>
        <p:nvSpPr>
          <p:cNvPr id="210" name="Body Level One…"/>
          <p:cNvSpPr txBox="1">
            <a:spLocks noGrp="1"/>
          </p:cNvSpPr>
          <p:nvPr>
            <p:ph type="body" idx="1"/>
          </p:nvPr>
        </p:nvSpPr>
        <p:spPr>
          <a:xfrm>
            <a:off x="685800" y="1981200"/>
            <a:ext cx="7772400" cy="4114800"/>
          </a:xfrm>
          <a:prstGeom prst="rect">
            <a:avLst/>
          </a:prstGeom>
        </p:spPr>
        <p:txBody>
          <a:bodyPr>
            <a:normAutofit/>
          </a:bodyPr>
          <a:lstStyle/>
          <a:p>
            <a:r>
              <a:t>Body Level One</a:t>
            </a:r>
          </a:p>
          <a:p>
            <a:pPr lvl="1"/>
            <a:r>
              <a:t>Body Level Two</a:t>
            </a:r>
          </a:p>
          <a:p>
            <a:pPr lvl="2"/>
            <a:r>
              <a:t>Body Level Three</a:t>
            </a:r>
          </a:p>
          <a:p>
            <a:pPr lvl="3"/>
            <a:r>
              <a:t>Body Level Four</a:t>
            </a:r>
          </a:p>
          <a:p>
            <a:pPr lvl="4"/>
            <a:r>
              <a:t>Body Level Five</a:t>
            </a:r>
          </a:p>
        </p:txBody>
      </p:sp>
      <p:sp>
        <p:nvSpPr>
          <p:cNvPr id="211" name="Slide Number"/>
          <p:cNvSpPr txBox="1">
            <a:spLocks noGrp="1"/>
          </p:cNvSpPr>
          <p:nvPr>
            <p:ph type="sldNum" sz="quarter" idx="2"/>
          </p:nvPr>
        </p:nvSpPr>
        <p:spPr>
          <a:prstGeom prst="rect">
            <a:avLst/>
          </a:prstGeom>
        </p:spPr>
        <p:txBody>
          <a:bodyPr/>
          <a:lstStyle>
            <a:lvl1pPr defTabSz="457200"/>
          </a:lstStyle>
          <a:p>
            <a:fld id="{86CB4B4D-7CA3-9044-876B-883B54F8677D}" type="slidenum">
              <a:t>‹#›</a:t>
            </a:fld>
            <a:endParaRPr/>
          </a:p>
        </p:txBody>
      </p:sp>
    </p:spTree>
    <p:extLst>
      <p:ext uri="{BB962C8B-B14F-4D97-AF65-F5344CB8AC3E}">
        <p14:creationId xmlns:p14="http://schemas.microsoft.com/office/powerpoint/2010/main" val="2154827301"/>
      </p:ext>
    </p:extLst>
  </p:cSld>
  <p:clrMapOvr>
    <a:masterClrMapping/>
  </p:clrMapOvr>
  <p:transition spd="med"/>
</p:sldLayout>
</file>

<file path=ppt/slideLayouts/slideLayout119.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5"/>
          <p:cNvSpPr>
            <a:spLocks noGrp="1" noChangeArrowheads="1"/>
          </p:cNvSpPr>
          <p:nvPr>
            <p:ph type="sldNum" idx="10"/>
          </p:nvPr>
        </p:nvSpPr>
        <p:spPr/>
        <p:txBody>
          <a:bodyPr/>
          <a:lstStyle>
            <a:lvl1pPr>
              <a:defRPr>
                <a:effectLst>
                  <a:outerShdw blurRad="38100" dist="38100" dir="2700000" algn="tl">
                    <a:srgbClr val="DDDDDD"/>
                  </a:outerShdw>
                </a:effectLst>
              </a:defRPr>
            </a:lvl1pPr>
          </a:lstStyle>
          <a:p>
            <a:pPr>
              <a:defRPr/>
            </a:pPr>
            <a:fld id="{29FEC307-2C7B-BA4E-B12A-B213873AAA7C}" type="slidenum">
              <a:rPr lang="en-GB"/>
              <a:pPr>
                <a:defRPr/>
              </a:pPr>
              <a:t>‹#›</a:t>
            </a:fld>
            <a:endParaRPr lang="en-GB"/>
          </a:p>
        </p:txBody>
      </p:sp>
    </p:spTree>
    <p:extLst>
      <p:ext uri="{BB962C8B-B14F-4D97-AF65-F5344CB8AC3E}">
        <p14:creationId xmlns:p14="http://schemas.microsoft.com/office/powerpoint/2010/main" val="4079195192"/>
      </p:ext>
    </p:extLst>
  </p:cSld>
  <p:clrMapOvr>
    <a:masterClrMapping/>
  </p:clrMapOvr>
</p:sldLayout>
</file>

<file path=ppt/slideLayouts/slideLayout1190.xml><?xml version="1.0" encoding="utf-8"?>
<p:sldLayout xmlns:a="http://schemas.openxmlformats.org/drawingml/2006/main" xmlns:r="http://schemas.openxmlformats.org/officeDocument/2006/relationships" xmlns:p="http://schemas.openxmlformats.org/presentationml/2006/main" type="tx">
  <p:cSld name="19_Section Header">
    <p:spTree>
      <p:nvGrpSpPr>
        <p:cNvPr id="1" name=""/>
        <p:cNvGrpSpPr/>
        <p:nvPr/>
      </p:nvGrpSpPr>
      <p:grpSpPr>
        <a:xfrm>
          <a:off x="0" y="0"/>
          <a:ext cx="0" cy="0"/>
          <a:chOff x="0" y="0"/>
          <a:chExt cx="0" cy="0"/>
        </a:xfrm>
      </p:grpSpPr>
      <p:sp>
        <p:nvSpPr>
          <p:cNvPr id="218" name="Title Text"/>
          <p:cNvSpPr txBox="1">
            <a:spLocks noGrp="1"/>
          </p:cNvSpPr>
          <p:nvPr>
            <p:ph type="title"/>
          </p:nvPr>
        </p:nvSpPr>
        <p:spPr>
          <a:xfrm>
            <a:off x="722312" y="4406900"/>
            <a:ext cx="7772401" cy="1362075"/>
          </a:xfrm>
          <a:prstGeom prst="rect">
            <a:avLst/>
          </a:prstGeom>
        </p:spPr>
        <p:txBody>
          <a:bodyPr anchor="t">
            <a:normAutofit/>
          </a:bodyPr>
          <a:lstStyle>
            <a:lvl1pPr algn="l">
              <a:defRPr sz="4000" b="1" cap="all"/>
            </a:lvl1pPr>
          </a:lstStyle>
          <a:p>
            <a:r>
              <a:t>Title Text</a:t>
            </a:r>
          </a:p>
        </p:txBody>
      </p:sp>
      <p:sp>
        <p:nvSpPr>
          <p:cNvPr id="219"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vl1pPr>
            <a:lvl2pPr marL="0" indent="457200">
              <a:spcBef>
                <a:spcPts val="400"/>
              </a:spcBef>
              <a:buSzTx/>
              <a:buNone/>
              <a:defRPr sz="2000"/>
            </a:lvl2pPr>
            <a:lvl3pPr marL="0" indent="914400">
              <a:spcBef>
                <a:spcPts val="400"/>
              </a:spcBef>
              <a:buSzTx/>
              <a:buNone/>
              <a:defRPr sz="2000"/>
            </a:lvl3pPr>
            <a:lvl4pPr marL="0" indent="1371600">
              <a:spcBef>
                <a:spcPts val="400"/>
              </a:spcBef>
              <a:buSzTx/>
              <a:buNone/>
              <a:defRPr sz="2000"/>
            </a:lvl4pPr>
            <a:lvl5pPr marL="0" indent="1828800">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220" name="Slide Number"/>
          <p:cNvSpPr txBox="1">
            <a:spLocks noGrp="1"/>
          </p:cNvSpPr>
          <p:nvPr>
            <p:ph type="sldNum" sz="quarter" idx="2"/>
          </p:nvPr>
        </p:nvSpPr>
        <p:spPr>
          <a:prstGeom prst="rect">
            <a:avLst/>
          </a:prstGeom>
        </p:spPr>
        <p:txBody>
          <a:bodyPr/>
          <a:lstStyle>
            <a:lvl1pPr defTabSz="457200"/>
          </a:lstStyle>
          <a:p>
            <a:fld id="{86CB4B4D-7CA3-9044-876B-883B54F8677D}" type="slidenum">
              <a:t>‹#›</a:t>
            </a:fld>
            <a:endParaRPr/>
          </a:p>
        </p:txBody>
      </p:sp>
    </p:spTree>
    <p:extLst>
      <p:ext uri="{BB962C8B-B14F-4D97-AF65-F5344CB8AC3E}">
        <p14:creationId xmlns:p14="http://schemas.microsoft.com/office/powerpoint/2010/main" val="1669192044"/>
      </p:ext>
    </p:extLst>
  </p:cSld>
  <p:clrMapOvr>
    <a:masterClrMapping/>
  </p:clrMapOvr>
  <p:transition spd="med"/>
</p:sldLayout>
</file>

<file path=ppt/slideLayouts/slideLayout1191.xml><?xml version="1.0" encoding="utf-8"?>
<p:sldLayout xmlns:a="http://schemas.openxmlformats.org/drawingml/2006/main" xmlns:r="http://schemas.openxmlformats.org/officeDocument/2006/relationships" xmlns:p="http://schemas.openxmlformats.org/presentationml/2006/main" type="tx">
  <p:cSld name="19_Two Content">
    <p:spTree>
      <p:nvGrpSpPr>
        <p:cNvPr id="1" name=""/>
        <p:cNvGrpSpPr/>
        <p:nvPr/>
      </p:nvGrpSpPr>
      <p:grpSpPr>
        <a:xfrm>
          <a:off x="0" y="0"/>
          <a:ext cx="0" cy="0"/>
          <a:chOff x="0" y="0"/>
          <a:chExt cx="0" cy="0"/>
        </a:xfrm>
      </p:grpSpPr>
      <p:sp>
        <p:nvSpPr>
          <p:cNvPr id="227" name="Title Text"/>
          <p:cNvSpPr txBox="1">
            <a:spLocks noGrp="1"/>
          </p:cNvSpPr>
          <p:nvPr>
            <p:ph type="title"/>
          </p:nvPr>
        </p:nvSpPr>
        <p:spPr>
          <a:xfrm>
            <a:off x="685800" y="609600"/>
            <a:ext cx="7772400" cy="1143000"/>
          </a:xfrm>
          <a:prstGeom prst="rect">
            <a:avLst/>
          </a:prstGeom>
        </p:spPr>
        <p:txBody>
          <a:bodyPr>
            <a:normAutofit/>
          </a:bodyPr>
          <a:lstStyle/>
          <a:p>
            <a:r>
              <a:t>Title Text</a:t>
            </a:r>
          </a:p>
        </p:txBody>
      </p:sp>
      <p:sp>
        <p:nvSpPr>
          <p:cNvPr id="228"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defRPr sz="2800"/>
            </a:lvl1pPr>
            <a:lvl2pPr marL="790575" indent="-333375">
              <a:spcBef>
                <a:spcPts val="600"/>
              </a:spcBef>
              <a:defRPr sz="2800"/>
            </a:lvl2pPr>
            <a:lvl3pPr marL="1234439" indent="-320039">
              <a:spcBef>
                <a:spcPts val="600"/>
              </a:spcBef>
              <a:defRPr sz="2800"/>
            </a:lvl3pPr>
            <a:lvl4pPr marL="1727200" indent="-355600">
              <a:spcBef>
                <a:spcPts val="600"/>
              </a:spcBef>
              <a:defRPr sz="2800"/>
            </a:lvl4pPr>
            <a:lvl5pPr marL="2184400" indent="-355600">
              <a:spcBef>
                <a:spcPts val="600"/>
              </a:spcBef>
              <a:defRPr sz="2800"/>
            </a:lvl5pPr>
          </a:lstStyle>
          <a:p>
            <a:r>
              <a:t>Body Level One</a:t>
            </a:r>
          </a:p>
          <a:p>
            <a:pPr lvl="1"/>
            <a:r>
              <a:t>Body Level Two</a:t>
            </a:r>
          </a:p>
          <a:p>
            <a:pPr lvl="2"/>
            <a:r>
              <a:t>Body Level Three</a:t>
            </a:r>
          </a:p>
          <a:p>
            <a:pPr lvl="3"/>
            <a:r>
              <a:t>Body Level Four</a:t>
            </a:r>
          </a:p>
          <a:p>
            <a:pPr lvl="4"/>
            <a:r>
              <a:t>Body Level Five</a:t>
            </a:r>
          </a:p>
        </p:txBody>
      </p:sp>
      <p:sp>
        <p:nvSpPr>
          <p:cNvPr id="229" name="Slide Number"/>
          <p:cNvSpPr txBox="1">
            <a:spLocks noGrp="1"/>
          </p:cNvSpPr>
          <p:nvPr>
            <p:ph type="sldNum" sz="quarter" idx="2"/>
          </p:nvPr>
        </p:nvSpPr>
        <p:spPr>
          <a:prstGeom prst="rect">
            <a:avLst/>
          </a:prstGeom>
        </p:spPr>
        <p:txBody>
          <a:bodyPr/>
          <a:lstStyle>
            <a:lvl1pPr defTabSz="457200"/>
          </a:lstStyle>
          <a:p>
            <a:fld id="{86CB4B4D-7CA3-9044-876B-883B54F8677D}" type="slidenum">
              <a:t>‹#›</a:t>
            </a:fld>
            <a:endParaRPr/>
          </a:p>
        </p:txBody>
      </p:sp>
    </p:spTree>
    <p:extLst>
      <p:ext uri="{BB962C8B-B14F-4D97-AF65-F5344CB8AC3E}">
        <p14:creationId xmlns:p14="http://schemas.microsoft.com/office/powerpoint/2010/main" val="312802205"/>
      </p:ext>
    </p:extLst>
  </p:cSld>
  <p:clrMapOvr>
    <a:masterClrMapping/>
  </p:clrMapOvr>
  <p:transition spd="med"/>
</p:sldLayout>
</file>

<file path=ppt/slideLayouts/slideLayout1192.xml><?xml version="1.0" encoding="utf-8"?>
<p:sldLayout xmlns:a="http://schemas.openxmlformats.org/drawingml/2006/main" xmlns:r="http://schemas.openxmlformats.org/officeDocument/2006/relationships" xmlns:p="http://schemas.openxmlformats.org/presentationml/2006/main" type="tx">
  <p:cSld name="19_Comparison">
    <p:spTree>
      <p:nvGrpSpPr>
        <p:cNvPr id="1" name=""/>
        <p:cNvGrpSpPr/>
        <p:nvPr/>
      </p:nvGrpSpPr>
      <p:grpSpPr>
        <a:xfrm>
          <a:off x="0" y="0"/>
          <a:ext cx="0" cy="0"/>
          <a:chOff x="0" y="0"/>
          <a:chExt cx="0" cy="0"/>
        </a:xfrm>
      </p:grpSpPr>
      <p:sp>
        <p:nvSpPr>
          <p:cNvPr id="236" name="Title Text"/>
          <p:cNvSpPr txBox="1">
            <a:spLocks noGrp="1"/>
          </p:cNvSpPr>
          <p:nvPr>
            <p:ph type="title"/>
          </p:nvPr>
        </p:nvSpPr>
        <p:spPr>
          <a:xfrm>
            <a:off x="457200" y="274638"/>
            <a:ext cx="8229600" cy="1143001"/>
          </a:xfrm>
          <a:prstGeom prst="rect">
            <a:avLst/>
          </a:prstGeom>
        </p:spPr>
        <p:txBody>
          <a:bodyPr>
            <a:normAutofit/>
          </a:bodyPr>
          <a:lstStyle/>
          <a:p>
            <a:r>
              <a:t>Title Text</a:t>
            </a:r>
          </a:p>
        </p:txBody>
      </p:sp>
      <p:sp>
        <p:nvSpPr>
          <p:cNvPr id="237"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vl1pPr>
            <a:lvl2pPr marL="0" indent="457200">
              <a:spcBef>
                <a:spcPts val="500"/>
              </a:spcBef>
              <a:buSzTx/>
              <a:buNone/>
              <a:defRPr sz="2400" b="1"/>
            </a:lvl2pPr>
            <a:lvl3pPr marL="0" indent="914400">
              <a:spcBef>
                <a:spcPts val="500"/>
              </a:spcBef>
              <a:buSzTx/>
              <a:buNone/>
              <a:defRPr sz="2400" b="1"/>
            </a:lvl3pPr>
            <a:lvl4pPr marL="0" indent="1371600">
              <a:spcBef>
                <a:spcPts val="500"/>
              </a:spcBef>
              <a:buSzTx/>
              <a:buNone/>
              <a:defRPr sz="2400" b="1"/>
            </a:lvl4pPr>
            <a:lvl5pPr marL="0" indent="1828800">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238"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pPr>
            <a:endParaRPr/>
          </a:p>
        </p:txBody>
      </p:sp>
      <p:sp>
        <p:nvSpPr>
          <p:cNvPr id="239" name="Slide Number"/>
          <p:cNvSpPr txBox="1">
            <a:spLocks noGrp="1"/>
          </p:cNvSpPr>
          <p:nvPr>
            <p:ph type="sldNum" sz="quarter" idx="2"/>
          </p:nvPr>
        </p:nvSpPr>
        <p:spPr>
          <a:prstGeom prst="rect">
            <a:avLst/>
          </a:prstGeom>
        </p:spPr>
        <p:txBody>
          <a:bodyPr/>
          <a:lstStyle>
            <a:lvl1pPr defTabSz="457200"/>
          </a:lstStyle>
          <a:p>
            <a:fld id="{86CB4B4D-7CA3-9044-876B-883B54F8677D}" type="slidenum">
              <a:t>‹#›</a:t>
            </a:fld>
            <a:endParaRPr/>
          </a:p>
        </p:txBody>
      </p:sp>
    </p:spTree>
    <p:extLst>
      <p:ext uri="{BB962C8B-B14F-4D97-AF65-F5344CB8AC3E}">
        <p14:creationId xmlns:p14="http://schemas.microsoft.com/office/powerpoint/2010/main" val="748882166"/>
      </p:ext>
    </p:extLst>
  </p:cSld>
  <p:clrMapOvr>
    <a:masterClrMapping/>
  </p:clrMapOvr>
  <p:transition spd="med"/>
</p:sldLayout>
</file>

<file path=ppt/slideLayouts/slideLayout1193.xml><?xml version="1.0" encoding="utf-8"?>
<p:sldLayout xmlns:a="http://schemas.openxmlformats.org/drawingml/2006/main" xmlns:r="http://schemas.openxmlformats.org/officeDocument/2006/relationships" xmlns:p="http://schemas.openxmlformats.org/presentationml/2006/main" type="tx">
  <p:cSld name="21_Title Only">
    <p:spTree>
      <p:nvGrpSpPr>
        <p:cNvPr id="1" name=""/>
        <p:cNvGrpSpPr/>
        <p:nvPr/>
      </p:nvGrpSpPr>
      <p:grpSpPr>
        <a:xfrm>
          <a:off x="0" y="0"/>
          <a:ext cx="0" cy="0"/>
          <a:chOff x="0" y="0"/>
          <a:chExt cx="0" cy="0"/>
        </a:xfrm>
      </p:grpSpPr>
      <p:sp>
        <p:nvSpPr>
          <p:cNvPr id="246" name="Title Text"/>
          <p:cNvSpPr txBox="1">
            <a:spLocks noGrp="1"/>
          </p:cNvSpPr>
          <p:nvPr>
            <p:ph type="title"/>
          </p:nvPr>
        </p:nvSpPr>
        <p:spPr>
          <a:xfrm>
            <a:off x="685800" y="609600"/>
            <a:ext cx="7772400" cy="1143000"/>
          </a:xfrm>
          <a:prstGeom prst="rect">
            <a:avLst/>
          </a:prstGeom>
        </p:spPr>
        <p:txBody>
          <a:bodyPr>
            <a:normAutofit/>
          </a:bodyPr>
          <a:lstStyle/>
          <a:p>
            <a:r>
              <a:t>Title Text</a:t>
            </a:r>
          </a:p>
        </p:txBody>
      </p:sp>
      <p:sp>
        <p:nvSpPr>
          <p:cNvPr id="247" name="Slide Number"/>
          <p:cNvSpPr txBox="1">
            <a:spLocks noGrp="1"/>
          </p:cNvSpPr>
          <p:nvPr>
            <p:ph type="sldNum" sz="quarter" idx="2"/>
          </p:nvPr>
        </p:nvSpPr>
        <p:spPr>
          <a:prstGeom prst="rect">
            <a:avLst/>
          </a:prstGeom>
        </p:spPr>
        <p:txBody>
          <a:bodyPr/>
          <a:lstStyle>
            <a:lvl1pPr defTabSz="457200"/>
          </a:lstStyle>
          <a:p>
            <a:fld id="{86CB4B4D-7CA3-9044-876B-883B54F8677D}" type="slidenum">
              <a:t>‹#›</a:t>
            </a:fld>
            <a:endParaRPr/>
          </a:p>
        </p:txBody>
      </p:sp>
    </p:spTree>
    <p:extLst>
      <p:ext uri="{BB962C8B-B14F-4D97-AF65-F5344CB8AC3E}">
        <p14:creationId xmlns:p14="http://schemas.microsoft.com/office/powerpoint/2010/main" val="1732718996"/>
      </p:ext>
    </p:extLst>
  </p:cSld>
  <p:clrMapOvr>
    <a:masterClrMapping/>
  </p:clrMapOvr>
  <p:transition spd="med"/>
</p:sldLayout>
</file>

<file path=ppt/slideLayouts/slideLayout1194.xml><?xml version="1.0" encoding="utf-8"?>
<p:sldLayout xmlns:a="http://schemas.openxmlformats.org/drawingml/2006/main" xmlns:r="http://schemas.openxmlformats.org/officeDocument/2006/relationships" xmlns:p="http://schemas.openxmlformats.org/presentationml/2006/main" type="tx">
  <p:cSld name="20_Blank">
    <p:spTree>
      <p:nvGrpSpPr>
        <p:cNvPr id="1" name=""/>
        <p:cNvGrpSpPr/>
        <p:nvPr/>
      </p:nvGrpSpPr>
      <p:grpSpPr>
        <a:xfrm>
          <a:off x="0" y="0"/>
          <a:ext cx="0" cy="0"/>
          <a:chOff x="0" y="0"/>
          <a:chExt cx="0" cy="0"/>
        </a:xfrm>
      </p:grpSpPr>
      <p:sp>
        <p:nvSpPr>
          <p:cNvPr id="254" name="Slide Number"/>
          <p:cNvSpPr txBox="1">
            <a:spLocks noGrp="1"/>
          </p:cNvSpPr>
          <p:nvPr>
            <p:ph type="sldNum" sz="quarter" idx="2"/>
          </p:nvPr>
        </p:nvSpPr>
        <p:spPr>
          <a:prstGeom prst="rect">
            <a:avLst/>
          </a:prstGeom>
        </p:spPr>
        <p:txBody>
          <a:bodyPr/>
          <a:lstStyle>
            <a:lvl1pPr defTabSz="457200"/>
          </a:lstStyle>
          <a:p>
            <a:fld id="{86CB4B4D-7CA3-9044-876B-883B54F8677D}" type="slidenum">
              <a:t>‹#›</a:t>
            </a:fld>
            <a:endParaRPr/>
          </a:p>
        </p:txBody>
      </p:sp>
    </p:spTree>
    <p:extLst>
      <p:ext uri="{BB962C8B-B14F-4D97-AF65-F5344CB8AC3E}">
        <p14:creationId xmlns:p14="http://schemas.microsoft.com/office/powerpoint/2010/main" val="2052315991"/>
      </p:ext>
    </p:extLst>
  </p:cSld>
  <p:clrMapOvr>
    <a:masterClrMapping/>
  </p:clrMapOvr>
  <p:transition spd="med"/>
</p:sldLayout>
</file>

<file path=ppt/slideLayouts/slideLayout1195.xml><?xml version="1.0" encoding="utf-8"?>
<p:sldLayout xmlns:a="http://schemas.openxmlformats.org/drawingml/2006/main" xmlns:r="http://schemas.openxmlformats.org/officeDocument/2006/relationships" xmlns:p="http://schemas.openxmlformats.org/presentationml/2006/main" type="tx">
  <p:cSld name="19_Content with Caption">
    <p:spTree>
      <p:nvGrpSpPr>
        <p:cNvPr id="1" name=""/>
        <p:cNvGrpSpPr/>
        <p:nvPr/>
      </p:nvGrpSpPr>
      <p:grpSpPr>
        <a:xfrm>
          <a:off x="0" y="0"/>
          <a:ext cx="0" cy="0"/>
          <a:chOff x="0" y="0"/>
          <a:chExt cx="0" cy="0"/>
        </a:xfrm>
      </p:grpSpPr>
      <p:sp>
        <p:nvSpPr>
          <p:cNvPr id="261" name="Title Text"/>
          <p:cNvSpPr txBox="1">
            <a:spLocks noGrp="1"/>
          </p:cNvSpPr>
          <p:nvPr>
            <p:ph type="title"/>
          </p:nvPr>
        </p:nvSpPr>
        <p:spPr>
          <a:xfrm>
            <a:off x="457200" y="273050"/>
            <a:ext cx="3008314" cy="1162050"/>
          </a:xfrm>
          <a:prstGeom prst="rect">
            <a:avLst/>
          </a:prstGeom>
        </p:spPr>
        <p:txBody>
          <a:bodyPr anchor="b">
            <a:normAutofit/>
          </a:bodyPr>
          <a:lstStyle>
            <a:lvl1pPr algn="l">
              <a:defRPr sz="2000" b="1"/>
            </a:lvl1pPr>
          </a:lstStyle>
          <a:p>
            <a:r>
              <a:t>Title Text</a:t>
            </a:r>
          </a:p>
        </p:txBody>
      </p:sp>
      <p:sp>
        <p:nvSpPr>
          <p:cNvPr id="262" name="Body Level One…"/>
          <p:cNvSpPr txBox="1">
            <a:spLocks noGrp="1"/>
          </p:cNvSpPr>
          <p:nvPr>
            <p:ph type="body" idx="1"/>
          </p:nvPr>
        </p:nvSpPr>
        <p:spPr>
          <a:xfrm>
            <a:off x="3575050" y="273050"/>
            <a:ext cx="5111750" cy="5853113"/>
          </a:xfrm>
          <a:prstGeom prst="rect">
            <a:avLst/>
          </a:prstGeom>
        </p:spPr>
        <p:txBody>
          <a:bodyPr>
            <a:normAutofit/>
          </a:bodyPr>
          <a:lstStyle/>
          <a:p>
            <a:r>
              <a:t>Body Level One</a:t>
            </a:r>
          </a:p>
          <a:p>
            <a:pPr lvl="1"/>
            <a:r>
              <a:t>Body Level Two</a:t>
            </a:r>
          </a:p>
          <a:p>
            <a:pPr lvl="2"/>
            <a:r>
              <a:t>Body Level Three</a:t>
            </a:r>
          </a:p>
          <a:p>
            <a:pPr lvl="3"/>
            <a:r>
              <a:t>Body Level Four</a:t>
            </a:r>
          </a:p>
          <a:p>
            <a:pPr lvl="4"/>
            <a:r>
              <a:t>Body Level Five</a:t>
            </a:r>
          </a:p>
        </p:txBody>
      </p:sp>
      <p:sp>
        <p:nvSpPr>
          <p:cNvPr id="263"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pPr>
            <a:endParaRPr/>
          </a:p>
        </p:txBody>
      </p:sp>
      <p:sp>
        <p:nvSpPr>
          <p:cNvPr id="264" name="Slide Number"/>
          <p:cNvSpPr txBox="1">
            <a:spLocks noGrp="1"/>
          </p:cNvSpPr>
          <p:nvPr>
            <p:ph type="sldNum" sz="quarter" idx="2"/>
          </p:nvPr>
        </p:nvSpPr>
        <p:spPr>
          <a:prstGeom prst="rect">
            <a:avLst/>
          </a:prstGeom>
        </p:spPr>
        <p:txBody>
          <a:bodyPr/>
          <a:lstStyle>
            <a:lvl1pPr defTabSz="457200"/>
          </a:lstStyle>
          <a:p>
            <a:fld id="{86CB4B4D-7CA3-9044-876B-883B54F8677D}" type="slidenum">
              <a:t>‹#›</a:t>
            </a:fld>
            <a:endParaRPr/>
          </a:p>
        </p:txBody>
      </p:sp>
    </p:spTree>
    <p:extLst>
      <p:ext uri="{BB962C8B-B14F-4D97-AF65-F5344CB8AC3E}">
        <p14:creationId xmlns:p14="http://schemas.microsoft.com/office/powerpoint/2010/main" val="2743925654"/>
      </p:ext>
    </p:extLst>
  </p:cSld>
  <p:clrMapOvr>
    <a:masterClrMapping/>
  </p:clrMapOvr>
  <p:transition spd="med"/>
</p:sldLayout>
</file>

<file path=ppt/slideLayouts/slideLayout1196.xml><?xml version="1.0" encoding="utf-8"?>
<p:sldLayout xmlns:a="http://schemas.openxmlformats.org/drawingml/2006/main" xmlns:r="http://schemas.openxmlformats.org/officeDocument/2006/relationships" xmlns:p="http://schemas.openxmlformats.org/presentationml/2006/main" type="tx">
  <p:cSld name="19_Picture with Caption">
    <p:spTree>
      <p:nvGrpSpPr>
        <p:cNvPr id="1" name=""/>
        <p:cNvGrpSpPr/>
        <p:nvPr/>
      </p:nvGrpSpPr>
      <p:grpSpPr>
        <a:xfrm>
          <a:off x="0" y="0"/>
          <a:ext cx="0" cy="0"/>
          <a:chOff x="0" y="0"/>
          <a:chExt cx="0" cy="0"/>
        </a:xfrm>
      </p:grpSpPr>
      <p:sp>
        <p:nvSpPr>
          <p:cNvPr id="271" name="Title Text"/>
          <p:cNvSpPr txBox="1">
            <a:spLocks noGrp="1"/>
          </p:cNvSpPr>
          <p:nvPr>
            <p:ph type="title"/>
          </p:nvPr>
        </p:nvSpPr>
        <p:spPr>
          <a:xfrm>
            <a:off x="1792288" y="4800600"/>
            <a:ext cx="5486401" cy="566738"/>
          </a:xfrm>
          <a:prstGeom prst="rect">
            <a:avLst/>
          </a:prstGeom>
        </p:spPr>
        <p:txBody>
          <a:bodyPr anchor="b">
            <a:normAutofit/>
          </a:bodyPr>
          <a:lstStyle>
            <a:lvl1pPr algn="l">
              <a:defRPr sz="2000" b="1"/>
            </a:lvl1pPr>
          </a:lstStyle>
          <a:p>
            <a:r>
              <a:t>Title Text</a:t>
            </a:r>
          </a:p>
        </p:txBody>
      </p:sp>
      <p:sp>
        <p:nvSpPr>
          <p:cNvPr id="272"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273"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vl1pPr>
            <a:lvl2pPr marL="0" indent="457200">
              <a:spcBef>
                <a:spcPts val="300"/>
              </a:spcBef>
              <a:buSzTx/>
              <a:buNone/>
              <a:defRPr sz="1400"/>
            </a:lvl2pPr>
            <a:lvl3pPr marL="0" indent="914400">
              <a:spcBef>
                <a:spcPts val="300"/>
              </a:spcBef>
              <a:buSzTx/>
              <a:buNone/>
              <a:defRPr sz="1400"/>
            </a:lvl3pPr>
            <a:lvl4pPr marL="0" indent="1371600">
              <a:spcBef>
                <a:spcPts val="300"/>
              </a:spcBef>
              <a:buSzTx/>
              <a:buNone/>
              <a:defRPr sz="1400"/>
            </a:lvl4pPr>
            <a:lvl5pPr marL="0" indent="1828800">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274" name="Slide Number"/>
          <p:cNvSpPr txBox="1">
            <a:spLocks noGrp="1"/>
          </p:cNvSpPr>
          <p:nvPr>
            <p:ph type="sldNum" sz="quarter" idx="2"/>
          </p:nvPr>
        </p:nvSpPr>
        <p:spPr>
          <a:prstGeom prst="rect">
            <a:avLst/>
          </a:prstGeom>
        </p:spPr>
        <p:txBody>
          <a:bodyPr/>
          <a:lstStyle>
            <a:lvl1pPr defTabSz="457200"/>
          </a:lstStyle>
          <a:p>
            <a:fld id="{86CB4B4D-7CA3-9044-876B-883B54F8677D}" type="slidenum">
              <a:t>‹#›</a:t>
            </a:fld>
            <a:endParaRPr/>
          </a:p>
        </p:txBody>
      </p:sp>
    </p:spTree>
    <p:extLst>
      <p:ext uri="{BB962C8B-B14F-4D97-AF65-F5344CB8AC3E}">
        <p14:creationId xmlns:p14="http://schemas.microsoft.com/office/powerpoint/2010/main" val="2298519868"/>
      </p:ext>
    </p:extLst>
  </p:cSld>
  <p:clrMapOvr>
    <a:masterClrMapping/>
  </p:clrMapOvr>
  <p:transition spd="med"/>
</p:sldLayout>
</file>

<file path=ppt/slideLayouts/slideLayout1197.xml><?xml version="1.0" encoding="utf-8"?>
<p:sldLayout xmlns:a="http://schemas.openxmlformats.org/drawingml/2006/main" xmlns:r="http://schemas.openxmlformats.org/officeDocument/2006/relationships" xmlns:p="http://schemas.openxmlformats.org/presentationml/2006/main" type="tx">
  <p:cSld name="3_Title and 4 Content">
    <p:spTree>
      <p:nvGrpSpPr>
        <p:cNvPr id="1" name=""/>
        <p:cNvGrpSpPr/>
        <p:nvPr/>
      </p:nvGrpSpPr>
      <p:grpSpPr>
        <a:xfrm>
          <a:off x="0" y="0"/>
          <a:ext cx="0" cy="0"/>
          <a:chOff x="0" y="0"/>
          <a:chExt cx="0" cy="0"/>
        </a:xfrm>
      </p:grpSpPr>
      <p:sp>
        <p:nvSpPr>
          <p:cNvPr id="281" name="Title Text"/>
          <p:cNvSpPr txBox="1">
            <a:spLocks noGrp="1"/>
          </p:cNvSpPr>
          <p:nvPr>
            <p:ph type="title"/>
          </p:nvPr>
        </p:nvSpPr>
        <p:spPr>
          <a:xfrm>
            <a:off x="685800" y="609600"/>
            <a:ext cx="7772400" cy="1143000"/>
          </a:xfrm>
          <a:prstGeom prst="rect">
            <a:avLst/>
          </a:prstGeom>
        </p:spPr>
        <p:txBody>
          <a:bodyPr>
            <a:normAutofit/>
          </a:bodyPr>
          <a:lstStyle/>
          <a:p>
            <a:r>
              <a:t>Title Text</a:t>
            </a:r>
          </a:p>
        </p:txBody>
      </p:sp>
      <p:sp>
        <p:nvSpPr>
          <p:cNvPr id="282" name="Body Level One…"/>
          <p:cNvSpPr txBox="1">
            <a:spLocks noGrp="1"/>
          </p:cNvSpPr>
          <p:nvPr>
            <p:ph type="body" sz="quarter" idx="1"/>
          </p:nvPr>
        </p:nvSpPr>
        <p:spPr>
          <a:xfrm>
            <a:off x="685800" y="1981200"/>
            <a:ext cx="3810000" cy="1981200"/>
          </a:xfrm>
          <a:prstGeom prst="rect">
            <a:avLst/>
          </a:prstGeom>
        </p:spPr>
        <p:txBody>
          <a:bodyPr>
            <a:normAutofit/>
          </a:bodyPr>
          <a:lstStyle/>
          <a:p>
            <a:r>
              <a:t>Body Level One</a:t>
            </a:r>
          </a:p>
          <a:p>
            <a:pPr lvl="1"/>
            <a:r>
              <a:t>Body Level Two</a:t>
            </a:r>
          </a:p>
          <a:p>
            <a:pPr lvl="2"/>
            <a:r>
              <a:t>Body Level Three</a:t>
            </a:r>
          </a:p>
          <a:p>
            <a:pPr lvl="3"/>
            <a:r>
              <a:t>Body Level Four</a:t>
            </a:r>
          </a:p>
          <a:p>
            <a:pPr lvl="4"/>
            <a:r>
              <a:t>Body Level Five</a:t>
            </a:r>
          </a:p>
        </p:txBody>
      </p:sp>
      <p:sp>
        <p:nvSpPr>
          <p:cNvPr id="283" name="Slide Number"/>
          <p:cNvSpPr txBox="1">
            <a:spLocks noGrp="1"/>
          </p:cNvSpPr>
          <p:nvPr>
            <p:ph type="sldNum" sz="quarter" idx="2"/>
          </p:nvPr>
        </p:nvSpPr>
        <p:spPr>
          <a:prstGeom prst="rect">
            <a:avLst/>
          </a:prstGeom>
        </p:spPr>
        <p:txBody>
          <a:bodyPr/>
          <a:lstStyle>
            <a:lvl1pPr defTabSz="457200"/>
          </a:lstStyle>
          <a:p>
            <a:fld id="{86CB4B4D-7CA3-9044-876B-883B54F8677D}" type="slidenum">
              <a:t>‹#›</a:t>
            </a:fld>
            <a:endParaRPr/>
          </a:p>
        </p:txBody>
      </p:sp>
    </p:spTree>
    <p:extLst>
      <p:ext uri="{BB962C8B-B14F-4D97-AF65-F5344CB8AC3E}">
        <p14:creationId xmlns:p14="http://schemas.microsoft.com/office/powerpoint/2010/main" val="2771695275"/>
      </p:ext>
    </p:extLst>
  </p:cSld>
  <p:clrMapOvr>
    <a:masterClrMapping/>
  </p:clrMapOvr>
  <p:transition spd="med"/>
</p:sldLayout>
</file>

<file path=ppt/slideLayouts/slideLayout1198.xml><?xml version="1.0" encoding="utf-8"?>
<p:sldLayout xmlns:a="http://schemas.openxmlformats.org/drawingml/2006/main" xmlns:r="http://schemas.openxmlformats.org/officeDocument/2006/relationships" xmlns:p="http://schemas.openxmlformats.org/presentationml/2006/main" type="tx">
  <p:cSld name="3_Title, Content, and 2 Content">
    <p:spTree>
      <p:nvGrpSpPr>
        <p:cNvPr id="1" name=""/>
        <p:cNvGrpSpPr/>
        <p:nvPr/>
      </p:nvGrpSpPr>
      <p:grpSpPr>
        <a:xfrm>
          <a:off x="0" y="0"/>
          <a:ext cx="0" cy="0"/>
          <a:chOff x="0" y="0"/>
          <a:chExt cx="0" cy="0"/>
        </a:xfrm>
      </p:grpSpPr>
      <p:sp>
        <p:nvSpPr>
          <p:cNvPr id="290" name="Title Text"/>
          <p:cNvSpPr txBox="1">
            <a:spLocks noGrp="1"/>
          </p:cNvSpPr>
          <p:nvPr>
            <p:ph type="title"/>
          </p:nvPr>
        </p:nvSpPr>
        <p:spPr>
          <a:xfrm>
            <a:off x="685800" y="609600"/>
            <a:ext cx="7772400" cy="1143000"/>
          </a:xfrm>
          <a:prstGeom prst="rect">
            <a:avLst/>
          </a:prstGeom>
        </p:spPr>
        <p:txBody>
          <a:bodyPr>
            <a:normAutofit/>
          </a:bodyPr>
          <a:lstStyle/>
          <a:p>
            <a:r>
              <a:t>Title Text</a:t>
            </a:r>
          </a:p>
        </p:txBody>
      </p:sp>
      <p:sp>
        <p:nvSpPr>
          <p:cNvPr id="291" name="Body Level One…"/>
          <p:cNvSpPr txBox="1">
            <a:spLocks noGrp="1"/>
          </p:cNvSpPr>
          <p:nvPr>
            <p:ph type="body" sz="half" idx="1"/>
          </p:nvPr>
        </p:nvSpPr>
        <p:spPr>
          <a:xfrm>
            <a:off x="685800" y="1981200"/>
            <a:ext cx="3810000" cy="4114800"/>
          </a:xfrm>
          <a:prstGeom prst="rect">
            <a:avLst/>
          </a:prstGeom>
        </p:spPr>
        <p:txBody>
          <a:bodyPr>
            <a:normAutofit/>
          </a:bodyPr>
          <a:lstStyle/>
          <a:p>
            <a:r>
              <a:t>Body Level One</a:t>
            </a:r>
          </a:p>
          <a:p>
            <a:pPr lvl="1"/>
            <a:r>
              <a:t>Body Level Two</a:t>
            </a:r>
          </a:p>
          <a:p>
            <a:pPr lvl="2"/>
            <a:r>
              <a:t>Body Level Three</a:t>
            </a:r>
          </a:p>
          <a:p>
            <a:pPr lvl="3"/>
            <a:r>
              <a:t>Body Level Four</a:t>
            </a:r>
          </a:p>
          <a:p>
            <a:pPr lvl="4"/>
            <a:r>
              <a:t>Body Level Five</a:t>
            </a:r>
          </a:p>
        </p:txBody>
      </p:sp>
      <p:sp>
        <p:nvSpPr>
          <p:cNvPr id="292" name="Slide Number"/>
          <p:cNvSpPr txBox="1">
            <a:spLocks noGrp="1"/>
          </p:cNvSpPr>
          <p:nvPr>
            <p:ph type="sldNum" sz="quarter" idx="2"/>
          </p:nvPr>
        </p:nvSpPr>
        <p:spPr>
          <a:prstGeom prst="rect">
            <a:avLst/>
          </a:prstGeom>
        </p:spPr>
        <p:txBody>
          <a:bodyPr/>
          <a:lstStyle>
            <a:lvl1pPr defTabSz="457200"/>
          </a:lstStyle>
          <a:p>
            <a:fld id="{86CB4B4D-7CA3-9044-876B-883B54F8677D}" type="slidenum">
              <a:t>‹#›</a:t>
            </a:fld>
            <a:endParaRPr/>
          </a:p>
        </p:txBody>
      </p:sp>
    </p:spTree>
    <p:extLst>
      <p:ext uri="{BB962C8B-B14F-4D97-AF65-F5344CB8AC3E}">
        <p14:creationId xmlns:p14="http://schemas.microsoft.com/office/powerpoint/2010/main" val="1728051538"/>
      </p:ext>
    </p:extLst>
  </p:cSld>
  <p:clrMapOvr>
    <a:masterClrMapping/>
  </p:clrMapOvr>
  <p:transition spd="med"/>
</p:sldLayout>
</file>

<file path=ppt/slideLayouts/slideLayout1199.xml><?xml version="1.0" encoding="utf-8"?>
<p:sldLayout xmlns:a="http://schemas.openxmlformats.org/drawingml/2006/main" xmlns:r="http://schemas.openxmlformats.org/officeDocument/2006/relationships" xmlns:p="http://schemas.openxmlformats.org/presentationml/2006/main" type="tx">
  <p:cSld name="21_Title Slide">
    <p:bg>
      <p:bgPr>
        <a:blipFill rotWithShape="1">
          <a:blip r:embed="rId2"/>
          <a:srcRect/>
          <a:stretch>
            <a:fillRect/>
          </a:stretch>
        </a:blipFill>
        <a:effectLst/>
      </p:bgPr>
    </p:bg>
    <p:spTree>
      <p:nvGrpSpPr>
        <p:cNvPr id="1" name=""/>
        <p:cNvGrpSpPr/>
        <p:nvPr/>
      </p:nvGrpSpPr>
      <p:grpSpPr>
        <a:xfrm>
          <a:off x="0" y="0"/>
          <a:ext cx="0" cy="0"/>
          <a:chOff x="0" y="0"/>
          <a:chExt cx="0" cy="0"/>
        </a:xfrm>
      </p:grpSpPr>
      <p:sp>
        <p:nvSpPr>
          <p:cNvPr id="299" name="Title Text"/>
          <p:cNvSpPr txBox="1">
            <a:spLocks noGrp="1"/>
          </p:cNvSpPr>
          <p:nvPr>
            <p:ph type="title"/>
          </p:nvPr>
        </p:nvSpPr>
        <p:spPr>
          <a:xfrm>
            <a:off x="685800" y="2130425"/>
            <a:ext cx="7772400" cy="1470025"/>
          </a:xfrm>
          <a:prstGeom prst="rect">
            <a:avLst/>
          </a:prstGeom>
        </p:spPr>
        <p:txBody>
          <a:bodyPr>
            <a:normAutofit/>
          </a:bodyPr>
          <a:lstStyle>
            <a:lvl1pPr>
              <a:defRPr>
                <a:solidFill>
                  <a:srgbClr val="000000"/>
                </a:solidFill>
              </a:defRPr>
            </a:lvl1pPr>
          </a:lstStyle>
          <a:p>
            <a:r>
              <a:t>Title Text</a:t>
            </a:r>
          </a:p>
        </p:txBody>
      </p:sp>
      <p:sp>
        <p:nvSpPr>
          <p:cNvPr id="300"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solidFill>
                  <a:srgbClr val="000000"/>
                </a:solidFill>
              </a:defRPr>
            </a:lvl1pPr>
            <a:lvl2pPr marL="0" indent="457200" algn="ctr">
              <a:buSzTx/>
              <a:buNone/>
              <a:defRPr>
                <a:solidFill>
                  <a:srgbClr val="000000"/>
                </a:solidFill>
              </a:defRPr>
            </a:lvl2pPr>
            <a:lvl3pPr marL="0" indent="914400" algn="ctr">
              <a:buSzTx/>
              <a:buNone/>
              <a:defRPr>
                <a:solidFill>
                  <a:srgbClr val="000000"/>
                </a:solidFill>
              </a:defRPr>
            </a:lvl3pPr>
            <a:lvl4pPr marL="0" indent="1371600" algn="ctr">
              <a:buSzTx/>
              <a:buNone/>
              <a:defRPr>
                <a:solidFill>
                  <a:srgbClr val="000000"/>
                </a:solidFill>
              </a:defRPr>
            </a:lvl4pPr>
            <a:lvl5pPr marL="0" indent="1828800" algn="ctr">
              <a:buSzTx/>
              <a:buNone/>
              <a:defRPr>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301" name="Slide Number"/>
          <p:cNvSpPr txBox="1">
            <a:spLocks noGrp="1"/>
          </p:cNvSpPr>
          <p:nvPr>
            <p:ph type="sldNum" sz="quarter" idx="2"/>
          </p:nvPr>
        </p:nvSpPr>
        <p:spPr>
          <a:prstGeom prst="rect">
            <a:avLst/>
          </a:prstGeom>
        </p:spPr>
        <p:txBody>
          <a:bodyPr/>
          <a:lstStyle>
            <a:lvl1pPr defTabSz="457200"/>
          </a:lstStyle>
          <a:p>
            <a:fld id="{86CB4B4D-7CA3-9044-876B-883B54F8677D}" type="slidenum">
              <a:t>‹#›</a:t>
            </a:fld>
            <a:endParaRPr/>
          </a:p>
        </p:txBody>
      </p:sp>
    </p:spTree>
    <p:extLst>
      <p:ext uri="{BB962C8B-B14F-4D97-AF65-F5344CB8AC3E}">
        <p14:creationId xmlns:p14="http://schemas.microsoft.com/office/powerpoint/2010/main" val="4146623437"/>
      </p:ext>
    </p:extLst>
  </p:cSld>
  <p:clrMapOvr>
    <a:masterClrMapping/>
  </p:clrMapOvr>
  <p:transition spd="med"/>
</p:sldLayout>
</file>

<file path=ppt/slideLayouts/slideLayout12.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90478F21-F95A-2040-8AD3-6B55E4DAD13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759930419"/>
      </p:ext>
    </p:extLst>
  </p:cSld>
  <p:clrMapOvr>
    <a:masterClrMapping/>
  </p:clrMapOvr>
</p:sldLayout>
</file>

<file path=ppt/slideLayouts/slideLayout120.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1026"/>
          <p:cNvGrpSpPr>
            <a:grpSpLocks/>
          </p:cNvGrpSpPr>
          <p:nvPr/>
        </p:nvGrpSpPr>
        <p:grpSpPr bwMode="auto">
          <a:xfrm>
            <a:off x="0" y="3902075"/>
            <a:ext cx="3400425" cy="2949575"/>
            <a:chOff x="0" y="2458"/>
            <a:chExt cx="2142" cy="1858"/>
          </a:xfrm>
        </p:grpSpPr>
        <p:sp>
          <p:nvSpPr>
            <p:cNvPr id="5" name="Freeform 1027"/>
            <p:cNvSpPr>
              <a:spLocks/>
            </p:cNvSpPr>
            <p:nvPr/>
          </p:nvSpPr>
          <p:spPr bwMode="ltGray">
            <a:xfrm>
              <a:off x="0" y="2508"/>
              <a:ext cx="2142" cy="1804"/>
            </a:xfrm>
            <a:custGeom>
              <a:avLst/>
              <a:gdLst/>
              <a:ahLst/>
              <a:cxnLst>
                <a:cxn ang="0">
                  <a:pos x="329" y="66"/>
                </a:cxn>
                <a:cxn ang="0">
                  <a:pos x="161" y="30"/>
                </a:cxn>
                <a:cxn ang="0">
                  <a:pos x="0" y="0"/>
                </a:cxn>
                <a:cxn ang="0">
                  <a:pos x="0" y="12"/>
                </a:cxn>
                <a:cxn ang="0">
                  <a:pos x="161" y="42"/>
                </a:cxn>
                <a:cxn ang="0">
                  <a:pos x="323" y="78"/>
                </a:cxn>
                <a:cxn ang="0">
                  <a:pos x="556" y="150"/>
                </a:cxn>
                <a:cxn ang="0">
                  <a:pos x="777" y="245"/>
                </a:cxn>
                <a:cxn ang="0">
                  <a:pos x="993" y="365"/>
                </a:cxn>
                <a:cxn ang="0">
                  <a:pos x="1196" y="503"/>
                </a:cxn>
                <a:cxn ang="0">
                  <a:pos x="1381" y="653"/>
                </a:cxn>
                <a:cxn ang="0">
                  <a:pos x="1555" y="827"/>
                </a:cxn>
                <a:cxn ang="0">
                  <a:pos x="1710" y="1019"/>
                </a:cxn>
                <a:cxn ang="0">
                  <a:pos x="1854" y="1229"/>
                </a:cxn>
                <a:cxn ang="0">
                  <a:pos x="1937" y="1366"/>
                </a:cxn>
                <a:cxn ang="0">
                  <a:pos x="2009" y="1510"/>
                </a:cxn>
                <a:cxn ang="0">
                  <a:pos x="2069" y="1654"/>
                </a:cxn>
                <a:cxn ang="0">
                  <a:pos x="2123" y="1804"/>
                </a:cxn>
                <a:cxn ang="0">
                  <a:pos x="2135" y="1804"/>
                </a:cxn>
                <a:cxn ang="0">
                  <a:pos x="2081" y="1654"/>
                </a:cxn>
                <a:cxn ang="0">
                  <a:pos x="2021" y="1510"/>
                </a:cxn>
                <a:cxn ang="0">
                  <a:pos x="1949" y="1366"/>
                </a:cxn>
                <a:cxn ang="0">
                  <a:pos x="1866" y="1223"/>
                </a:cxn>
                <a:cxn ang="0">
                  <a:pos x="1722" y="1013"/>
                </a:cxn>
                <a:cxn ang="0">
                  <a:pos x="1561" y="821"/>
                </a:cxn>
                <a:cxn ang="0">
                  <a:pos x="1387" y="647"/>
                </a:cxn>
                <a:cxn ang="0">
                  <a:pos x="1202" y="491"/>
                </a:cxn>
                <a:cxn ang="0">
                  <a:pos x="999" y="353"/>
                </a:cxn>
                <a:cxn ang="0">
                  <a:pos x="783" y="239"/>
                </a:cxn>
                <a:cxn ang="0">
                  <a:pos x="562" y="138"/>
                </a:cxn>
                <a:cxn ang="0">
                  <a:pos x="329" y="66"/>
                </a:cxn>
                <a:cxn ang="0">
                  <a:pos x="329" y="66"/>
                </a:cxn>
              </a:cxnLst>
              <a:rect l="0" t="0" r="r" b="b"/>
              <a:pathLst>
                <a:path w="2135" h="1804">
                  <a:moveTo>
                    <a:pt x="329" y="66"/>
                  </a:moveTo>
                  <a:lnTo>
                    <a:pt x="161" y="30"/>
                  </a:lnTo>
                  <a:lnTo>
                    <a:pt x="0" y="0"/>
                  </a:lnTo>
                  <a:lnTo>
                    <a:pt x="0" y="12"/>
                  </a:lnTo>
                  <a:lnTo>
                    <a:pt x="161" y="42"/>
                  </a:lnTo>
                  <a:lnTo>
                    <a:pt x="323" y="78"/>
                  </a:lnTo>
                  <a:lnTo>
                    <a:pt x="556" y="150"/>
                  </a:lnTo>
                  <a:lnTo>
                    <a:pt x="777" y="245"/>
                  </a:lnTo>
                  <a:lnTo>
                    <a:pt x="993" y="365"/>
                  </a:lnTo>
                  <a:lnTo>
                    <a:pt x="1196" y="503"/>
                  </a:lnTo>
                  <a:lnTo>
                    <a:pt x="1381" y="653"/>
                  </a:lnTo>
                  <a:lnTo>
                    <a:pt x="1555" y="827"/>
                  </a:lnTo>
                  <a:lnTo>
                    <a:pt x="1710" y="1019"/>
                  </a:lnTo>
                  <a:lnTo>
                    <a:pt x="1854" y="1229"/>
                  </a:lnTo>
                  <a:lnTo>
                    <a:pt x="1937" y="1366"/>
                  </a:lnTo>
                  <a:lnTo>
                    <a:pt x="2009" y="1510"/>
                  </a:lnTo>
                  <a:lnTo>
                    <a:pt x="2069" y="1654"/>
                  </a:lnTo>
                  <a:lnTo>
                    <a:pt x="2123" y="1804"/>
                  </a:lnTo>
                  <a:lnTo>
                    <a:pt x="2135" y="1804"/>
                  </a:lnTo>
                  <a:lnTo>
                    <a:pt x="2081" y="1654"/>
                  </a:lnTo>
                  <a:lnTo>
                    <a:pt x="2021" y="1510"/>
                  </a:lnTo>
                  <a:lnTo>
                    <a:pt x="1949" y="1366"/>
                  </a:lnTo>
                  <a:lnTo>
                    <a:pt x="1866" y="1223"/>
                  </a:lnTo>
                  <a:lnTo>
                    <a:pt x="1722" y="1013"/>
                  </a:lnTo>
                  <a:lnTo>
                    <a:pt x="1561" y="821"/>
                  </a:lnTo>
                  <a:lnTo>
                    <a:pt x="1387" y="647"/>
                  </a:lnTo>
                  <a:lnTo>
                    <a:pt x="1202" y="491"/>
                  </a:lnTo>
                  <a:lnTo>
                    <a:pt x="999" y="353"/>
                  </a:lnTo>
                  <a:lnTo>
                    <a:pt x="783" y="239"/>
                  </a:lnTo>
                  <a:lnTo>
                    <a:pt x="562" y="138"/>
                  </a:lnTo>
                  <a:lnTo>
                    <a:pt x="329" y="66"/>
                  </a:lnTo>
                  <a:lnTo>
                    <a:pt x="329" y="66"/>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128"/>
                <a:cs typeface="ＭＳ Ｐゴシック" charset="-128"/>
              </a:endParaRPr>
            </a:p>
          </p:txBody>
        </p:sp>
        <p:sp>
          <p:nvSpPr>
            <p:cNvPr id="6" name="Freeform 1028"/>
            <p:cNvSpPr>
              <a:spLocks/>
            </p:cNvSpPr>
            <p:nvPr/>
          </p:nvSpPr>
          <p:spPr bwMode="hidden">
            <a:xfrm>
              <a:off x="0" y="2458"/>
              <a:ext cx="1854" cy="1858"/>
            </a:xfrm>
            <a:custGeom>
              <a:avLst/>
              <a:gdLst/>
              <a:ahLst/>
              <a:cxnLst>
                <a:cxn ang="0">
                  <a:pos x="1854" y="1858"/>
                </a:cxn>
                <a:cxn ang="0">
                  <a:pos x="0" y="1858"/>
                </a:cxn>
                <a:cxn ang="0">
                  <a:pos x="0" y="0"/>
                </a:cxn>
                <a:cxn ang="0">
                  <a:pos x="1854" y="1858"/>
                </a:cxn>
                <a:cxn ang="0">
                  <a:pos x="1854" y="1858"/>
                </a:cxn>
              </a:cxnLst>
              <a:rect l="0" t="0" r="r" b="b"/>
              <a:pathLst>
                <a:path w="1854" h="1858">
                  <a:moveTo>
                    <a:pt x="1854" y="1858"/>
                  </a:moveTo>
                  <a:lnTo>
                    <a:pt x="0" y="1858"/>
                  </a:lnTo>
                  <a:lnTo>
                    <a:pt x="0" y="0"/>
                  </a:lnTo>
                  <a:lnTo>
                    <a:pt x="1854" y="1858"/>
                  </a:lnTo>
                  <a:lnTo>
                    <a:pt x="1854" y="1858"/>
                  </a:lnTo>
                  <a:close/>
                </a:path>
              </a:pathLst>
            </a:custGeom>
            <a:gradFill rotWithShape="0">
              <a:gsLst>
                <a:gs pos="0">
                  <a:schemeClr val="bg2"/>
                </a:gs>
                <a:gs pos="50000">
                  <a:schemeClr val="bg1"/>
                </a:gs>
                <a:gs pos="100000">
                  <a:schemeClr val="bg2"/>
                </a:gs>
              </a:gsLst>
              <a:lin ang="18900000" scaled="1"/>
            </a:gradFill>
            <a:ln w="9525">
              <a:noFill/>
              <a:round/>
              <a:headEnd/>
              <a:tailEnd/>
            </a:ln>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128"/>
                <a:cs typeface="ＭＳ Ｐゴシック" charset="-128"/>
              </a:endParaRPr>
            </a:p>
          </p:txBody>
        </p:sp>
        <p:sp>
          <p:nvSpPr>
            <p:cNvPr id="7" name="Freeform 1029"/>
            <p:cNvSpPr>
              <a:spLocks/>
            </p:cNvSpPr>
            <p:nvPr/>
          </p:nvSpPr>
          <p:spPr bwMode="ltGray">
            <a:xfrm>
              <a:off x="0" y="2735"/>
              <a:ext cx="1745" cy="1577"/>
            </a:xfrm>
            <a:custGeom>
              <a:avLst/>
              <a:gdLst/>
              <a:ahLst/>
              <a:cxnLst>
                <a:cxn ang="0">
                  <a:pos x="1640" y="1377"/>
                </a:cxn>
                <a:cxn ang="0">
                  <a:pos x="1692" y="1479"/>
                </a:cxn>
                <a:cxn ang="0">
                  <a:pos x="1732" y="1577"/>
                </a:cxn>
                <a:cxn ang="0">
                  <a:pos x="1745" y="1577"/>
                </a:cxn>
                <a:cxn ang="0">
                  <a:pos x="1703" y="1469"/>
                </a:cxn>
                <a:cxn ang="0">
                  <a:pos x="1649" y="1367"/>
                </a:cxn>
                <a:cxn ang="0">
                  <a:pos x="1535" y="1157"/>
                </a:cxn>
                <a:cxn ang="0">
                  <a:pos x="1395" y="951"/>
                </a:cxn>
                <a:cxn ang="0">
                  <a:pos x="1236" y="756"/>
                </a:cxn>
                <a:cxn ang="0">
                  <a:pos x="1061" y="582"/>
                </a:cxn>
                <a:cxn ang="0">
                  <a:pos x="876" y="426"/>
                </a:cxn>
                <a:cxn ang="0">
                  <a:pos x="672" y="294"/>
                </a:cxn>
                <a:cxn ang="0">
                  <a:pos x="455" y="174"/>
                </a:cxn>
                <a:cxn ang="0">
                  <a:pos x="234" y="78"/>
                </a:cxn>
                <a:cxn ang="0">
                  <a:pos x="0" y="0"/>
                </a:cxn>
                <a:cxn ang="0">
                  <a:pos x="0" y="12"/>
                </a:cxn>
                <a:cxn ang="0">
                  <a:pos x="222" y="89"/>
                </a:cxn>
                <a:cxn ang="0">
                  <a:pos x="446" y="185"/>
                </a:cxn>
                <a:cxn ang="0">
                  <a:pos x="662" y="305"/>
                </a:cxn>
                <a:cxn ang="0">
                  <a:pos x="866" y="437"/>
                </a:cxn>
                <a:cxn ang="0">
                  <a:pos x="1052" y="593"/>
                </a:cxn>
                <a:cxn ang="0">
                  <a:pos x="1226" y="767"/>
                </a:cxn>
                <a:cxn ang="0">
                  <a:pos x="1385" y="960"/>
                </a:cxn>
                <a:cxn ang="0">
                  <a:pos x="1526" y="1167"/>
                </a:cxn>
                <a:cxn ang="0">
                  <a:pos x="1640" y="1377"/>
                </a:cxn>
              </a:cxnLst>
              <a:rect l="0" t="0" r="r" b="b"/>
              <a:pathLst>
                <a:path w="1745" h="1577">
                  <a:moveTo>
                    <a:pt x="1640" y="1377"/>
                  </a:moveTo>
                  <a:lnTo>
                    <a:pt x="1692" y="1479"/>
                  </a:lnTo>
                  <a:lnTo>
                    <a:pt x="1732" y="1577"/>
                  </a:lnTo>
                  <a:lnTo>
                    <a:pt x="1745" y="1577"/>
                  </a:lnTo>
                  <a:lnTo>
                    <a:pt x="1703" y="1469"/>
                  </a:lnTo>
                  <a:lnTo>
                    <a:pt x="1649" y="1367"/>
                  </a:lnTo>
                  <a:lnTo>
                    <a:pt x="1535" y="1157"/>
                  </a:lnTo>
                  <a:lnTo>
                    <a:pt x="1395" y="951"/>
                  </a:lnTo>
                  <a:lnTo>
                    <a:pt x="1236" y="756"/>
                  </a:lnTo>
                  <a:lnTo>
                    <a:pt x="1061" y="582"/>
                  </a:lnTo>
                  <a:lnTo>
                    <a:pt x="876" y="426"/>
                  </a:lnTo>
                  <a:lnTo>
                    <a:pt x="672" y="294"/>
                  </a:lnTo>
                  <a:lnTo>
                    <a:pt x="455" y="174"/>
                  </a:lnTo>
                  <a:lnTo>
                    <a:pt x="234" y="78"/>
                  </a:lnTo>
                  <a:lnTo>
                    <a:pt x="0" y="0"/>
                  </a:lnTo>
                  <a:lnTo>
                    <a:pt x="0" y="12"/>
                  </a:lnTo>
                  <a:lnTo>
                    <a:pt x="222" y="89"/>
                  </a:lnTo>
                  <a:lnTo>
                    <a:pt x="446" y="185"/>
                  </a:lnTo>
                  <a:lnTo>
                    <a:pt x="662" y="305"/>
                  </a:lnTo>
                  <a:lnTo>
                    <a:pt x="866" y="437"/>
                  </a:lnTo>
                  <a:lnTo>
                    <a:pt x="1052" y="593"/>
                  </a:lnTo>
                  <a:lnTo>
                    <a:pt x="1226" y="767"/>
                  </a:lnTo>
                  <a:lnTo>
                    <a:pt x="1385" y="960"/>
                  </a:lnTo>
                  <a:lnTo>
                    <a:pt x="1526" y="1167"/>
                  </a:lnTo>
                  <a:lnTo>
                    <a:pt x="1640" y="1377"/>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128"/>
                <a:cs typeface="ＭＳ Ｐゴシック" charset="-128"/>
              </a:endParaRPr>
            </a:p>
          </p:txBody>
        </p:sp>
        <p:sp>
          <p:nvSpPr>
            <p:cNvPr id="8" name="Freeform 1030"/>
            <p:cNvSpPr>
              <a:spLocks/>
            </p:cNvSpPr>
            <p:nvPr/>
          </p:nvSpPr>
          <p:spPr bwMode="ltGray">
            <a:xfrm>
              <a:off x="0" y="2544"/>
              <a:ext cx="1745" cy="1768"/>
            </a:xfrm>
            <a:custGeom>
              <a:avLst/>
              <a:gdLst/>
              <a:ahLst/>
              <a:cxnLst>
                <a:cxn ang="0">
                  <a:pos x="0" y="0"/>
                </a:cxn>
                <a:cxn ang="0">
                  <a:pos x="0" y="12"/>
                </a:cxn>
                <a:cxn ang="0">
                  <a:pos x="210" y="88"/>
                </a:cxn>
                <a:cxn ang="0">
                  <a:pos x="426" y="190"/>
                </a:cxn>
                <a:cxn ang="0">
                  <a:pos x="630" y="304"/>
                </a:cxn>
                <a:cxn ang="0">
                  <a:pos x="818" y="442"/>
                </a:cxn>
                <a:cxn ang="0">
                  <a:pos x="998" y="592"/>
                </a:cxn>
                <a:cxn ang="0">
                  <a:pos x="1164" y="766"/>
                </a:cxn>
                <a:cxn ang="0">
                  <a:pos x="1310" y="942"/>
                </a:cxn>
                <a:cxn ang="0">
                  <a:pos x="1454" y="1146"/>
                </a:cxn>
                <a:cxn ang="0">
                  <a:pos x="1536" y="1298"/>
                </a:cxn>
                <a:cxn ang="0">
                  <a:pos x="1614" y="1456"/>
                </a:cxn>
                <a:cxn ang="0">
                  <a:pos x="1682" y="1616"/>
                </a:cxn>
                <a:cxn ang="0">
                  <a:pos x="1733" y="1768"/>
                </a:cxn>
                <a:cxn ang="0">
                  <a:pos x="1745" y="1768"/>
                </a:cxn>
                <a:cxn ang="0">
                  <a:pos x="1691" y="1606"/>
                </a:cxn>
                <a:cxn ang="0">
                  <a:pos x="1623" y="1445"/>
                </a:cxn>
                <a:cxn ang="0">
                  <a:pos x="1547" y="1288"/>
                </a:cxn>
                <a:cxn ang="0">
                  <a:pos x="1463" y="1136"/>
                </a:cxn>
                <a:cxn ang="0">
                  <a:pos x="1320" y="932"/>
                </a:cxn>
                <a:cxn ang="0">
                  <a:pos x="1173" y="755"/>
                </a:cxn>
                <a:cxn ang="0">
                  <a:pos x="1008" y="581"/>
                </a:cxn>
                <a:cxn ang="0">
                  <a:pos x="827" y="431"/>
                </a:cxn>
                <a:cxn ang="0">
                  <a:pos x="642" y="293"/>
                </a:cxn>
                <a:cxn ang="0">
                  <a:pos x="437" y="179"/>
                </a:cxn>
                <a:cxn ang="0">
                  <a:pos x="222" y="78"/>
                </a:cxn>
                <a:cxn ang="0">
                  <a:pos x="0" y="0"/>
                </a:cxn>
                <a:cxn ang="0">
                  <a:pos x="0" y="0"/>
                </a:cxn>
              </a:cxnLst>
              <a:rect l="0" t="0" r="r" b="b"/>
              <a:pathLst>
                <a:path w="1745" h="1768">
                  <a:moveTo>
                    <a:pt x="0" y="0"/>
                  </a:moveTo>
                  <a:lnTo>
                    <a:pt x="0" y="12"/>
                  </a:lnTo>
                  <a:lnTo>
                    <a:pt x="210" y="88"/>
                  </a:lnTo>
                  <a:lnTo>
                    <a:pt x="426" y="190"/>
                  </a:lnTo>
                  <a:lnTo>
                    <a:pt x="630" y="304"/>
                  </a:lnTo>
                  <a:lnTo>
                    <a:pt x="818" y="442"/>
                  </a:lnTo>
                  <a:lnTo>
                    <a:pt x="998" y="592"/>
                  </a:lnTo>
                  <a:lnTo>
                    <a:pt x="1164" y="766"/>
                  </a:lnTo>
                  <a:lnTo>
                    <a:pt x="1310" y="942"/>
                  </a:lnTo>
                  <a:lnTo>
                    <a:pt x="1454" y="1146"/>
                  </a:lnTo>
                  <a:lnTo>
                    <a:pt x="1536" y="1298"/>
                  </a:lnTo>
                  <a:lnTo>
                    <a:pt x="1614" y="1456"/>
                  </a:lnTo>
                  <a:lnTo>
                    <a:pt x="1682" y="1616"/>
                  </a:lnTo>
                  <a:lnTo>
                    <a:pt x="1733" y="1768"/>
                  </a:lnTo>
                  <a:lnTo>
                    <a:pt x="1745" y="1768"/>
                  </a:lnTo>
                  <a:lnTo>
                    <a:pt x="1691" y="1606"/>
                  </a:lnTo>
                  <a:lnTo>
                    <a:pt x="1623" y="1445"/>
                  </a:lnTo>
                  <a:lnTo>
                    <a:pt x="1547" y="1288"/>
                  </a:lnTo>
                  <a:lnTo>
                    <a:pt x="1463" y="1136"/>
                  </a:lnTo>
                  <a:lnTo>
                    <a:pt x="1320" y="932"/>
                  </a:lnTo>
                  <a:lnTo>
                    <a:pt x="1173" y="755"/>
                  </a:lnTo>
                  <a:lnTo>
                    <a:pt x="1008" y="581"/>
                  </a:lnTo>
                  <a:lnTo>
                    <a:pt x="827" y="431"/>
                  </a:lnTo>
                  <a:lnTo>
                    <a:pt x="642" y="293"/>
                  </a:lnTo>
                  <a:lnTo>
                    <a:pt x="437" y="179"/>
                  </a:lnTo>
                  <a:lnTo>
                    <a:pt x="222" y="78"/>
                  </a:lnTo>
                  <a:lnTo>
                    <a:pt x="0" y="0"/>
                  </a:lnTo>
                  <a:lnTo>
                    <a:pt x="0" y="0"/>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128"/>
                <a:cs typeface="ＭＳ Ｐゴシック" charset="-128"/>
              </a:endParaRPr>
            </a:p>
          </p:txBody>
        </p:sp>
        <p:sp>
          <p:nvSpPr>
            <p:cNvPr id="9" name="Oval 1031"/>
            <p:cNvSpPr>
              <a:spLocks noChangeArrowheads="1"/>
            </p:cNvSpPr>
            <p:nvPr/>
          </p:nvSpPr>
          <p:spPr bwMode="ltGray">
            <a:xfrm>
              <a:off x="209" y="2784"/>
              <a:ext cx="86" cy="86"/>
            </a:xfrm>
            <a:prstGeom prst="ellipse">
              <a:avLst/>
            </a:pr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0" name="Oval 1032"/>
            <p:cNvSpPr>
              <a:spLocks noChangeArrowheads="1"/>
            </p:cNvSpPr>
            <p:nvPr/>
          </p:nvSpPr>
          <p:spPr bwMode="ltGray">
            <a:xfrm>
              <a:off x="1536" y="3884"/>
              <a:ext cx="92" cy="92"/>
            </a:xfrm>
            <a:prstGeom prst="ellipse">
              <a:avLst/>
            </a:prstGeom>
            <a:gradFill rotWithShape="0">
              <a:gsLst>
                <a:gs pos="0">
                  <a:schemeClr val="bg2"/>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1" name="Oval 1033"/>
            <p:cNvSpPr>
              <a:spLocks noChangeArrowheads="1"/>
            </p:cNvSpPr>
            <p:nvPr/>
          </p:nvSpPr>
          <p:spPr bwMode="ltGray">
            <a:xfrm>
              <a:off x="791" y="2723"/>
              <a:ext cx="121" cy="121"/>
            </a:xfrm>
            <a:prstGeom prst="ellipse">
              <a:avLst/>
            </a:pr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grpSp>
      <p:sp>
        <p:nvSpPr>
          <p:cNvPr id="79882" name="Rectangle 1034"/>
          <p:cNvSpPr>
            <a:spLocks noGrp="1" noChangeArrowheads="1"/>
          </p:cNvSpPr>
          <p:nvPr>
            <p:ph type="ctrTitle" sz="quarter"/>
          </p:nvPr>
        </p:nvSpPr>
        <p:spPr>
          <a:xfrm>
            <a:off x="685800" y="1873250"/>
            <a:ext cx="7772400" cy="1555750"/>
          </a:xfrm>
        </p:spPr>
        <p:txBody>
          <a:bodyPr/>
          <a:lstStyle>
            <a:lvl1pPr>
              <a:defRPr sz="4800"/>
            </a:lvl1pPr>
          </a:lstStyle>
          <a:p>
            <a:r>
              <a:rPr lang="en-US"/>
              <a:t>Click to edit Master title style</a:t>
            </a:r>
          </a:p>
        </p:txBody>
      </p:sp>
      <p:sp>
        <p:nvSpPr>
          <p:cNvPr id="79883" name="Rectangle 1035"/>
          <p:cNvSpPr>
            <a:spLocks noGrp="1" noChangeArrowheads="1"/>
          </p:cNvSpPr>
          <p:nvPr>
            <p:ph type="subTitle" sz="quarter" idx="1"/>
          </p:nvPr>
        </p:nvSpPr>
        <p:spPr>
          <a:xfrm>
            <a:off x="1371600" y="3886200"/>
            <a:ext cx="6400800" cy="1752600"/>
          </a:xfrm>
        </p:spPr>
        <p:txBody>
          <a:bodyPr/>
          <a:lstStyle>
            <a:lvl1pPr marL="0" indent="0" algn="ctr">
              <a:buFont typeface="Wingdings" charset="2"/>
              <a:buNone/>
              <a:defRPr/>
            </a:lvl1pPr>
          </a:lstStyle>
          <a:p>
            <a:r>
              <a:rPr lang="en-US"/>
              <a:t>Click to edit Master subtitle style</a:t>
            </a:r>
          </a:p>
        </p:txBody>
      </p:sp>
      <p:sp>
        <p:nvSpPr>
          <p:cNvPr id="12" name="Rectangle 1036"/>
          <p:cNvSpPr>
            <a:spLocks noGrp="1" noChangeArrowheads="1"/>
          </p:cNvSpPr>
          <p:nvPr>
            <p:ph type="dt" sz="quarter" idx="10"/>
          </p:nvPr>
        </p:nvSpPr>
        <p:spPr/>
        <p:txBody>
          <a:bodyPr/>
          <a:lstStyle>
            <a:lvl1pPr>
              <a:defRPr/>
            </a:lvl1pPr>
          </a:lstStyle>
          <a:p>
            <a:pPr>
              <a:defRPr/>
            </a:pPr>
            <a:endParaRPr lang="en-US">
              <a:solidFill>
                <a:srgbClr val="FFFFFF"/>
              </a:solidFill>
            </a:endParaRPr>
          </a:p>
        </p:txBody>
      </p:sp>
      <p:sp>
        <p:nvSpPr>
          <p:cNvPr id="13" name="Rectangle 1037"/>
          <p:cNvSpPr>
            <a:spLocks noGrp="1" noChangeArrowheads="1"/>
          </p:cNvSpPr>
          <p:nvPr>
            <p:ph type="ftr" sz="quarter" idx="11"/>
          </p:nvPr>
        </p:nvSpPr>
        <p:spPr/>
        <p:txBody>
          <a:bodyPr/>
          <a:lstStyle>
            <a:lvl1pPr>
              <a:defRPr/>
            </a:lvl1pPr>
          </a:lstStyle>
          <a:p>
            <a:pPr>
              <a:defRPr/>
            </a:pPr>
            <a:endParaRPr lang="en-US">
              <a:solidFill>
                <a:srgbClr val="FFFFFF"/>
              </a:solidFill>
            </a:endParaRPr>
          </a:p>
        </p:txBody>
      </p:sp>
      <p:sp>
        <p:nvSpPr>
          <p:cNvPr id="14" name="Rectangle 1038"/>
          <p:cNvSpPr>
            <a:spLocks noGrp="1" noChangeArrowheads="1"/>
          </p:cNvSpPr>
          <p:nvPr>
            <p:ph type="sldNum" sz="quarter" idx="12"/>
          </p:nvPr>
        </p:nvSpPr>
        <p:spPr/>
        <p:txBody>
          <a:bodyPr/>
          <a:lstStyle>
            <a:lvl1pPr>
              <a:defRPr/>
            </a:lvl1pPr>
          </a:lstStyle>
          <a:p>
            <a:pPr>
              <a:defRPr/>
            </a:pPr>
            <a:fld id="{43E99633-BBCD-7B4D-808D-EA71C18E225C}"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611645450"/>
      </p:ext>
    </p:extLst>
  </p:cSld>
  <p:clrMapOvr>
    <a:masterClrMapping/>
  </p:clrMapOvr>
</p:sldLayout>
</file>

<file path=ppt/slideLayouts/slideLayout1200.xml><?xml version="1.0" encoding="utf-8"?>
<p:sldLayout xmlns:a="http://schemas.openxmlformats.org/drawingml/2006/main" xmlns:r="http://schemas.openxmlformats.org/officeDocument/2006/relationships" xmlns:p="http://schemas.openxmlformats.org/presentationml/2006/main" type="tx">
  <p:cSld name="20_Title and Content">
    <p:bg>
      <p:bgPr>
        <a:blipFill rotWithShape="1">
          <a:blip r:embed="rId2"/>
          <a:srcRect/>
          <a:stretch>
            <a:fillRect/>
          </a:stretch>
        </a:blipFill>
        <a:effectLst/>
      </p:bgPr>
    </p:bg>
    <p:spTree>
      <p:nvGrpSpPr>
        <p:cNvPr id="1" name=""/>
        <p:cNvGrpSpPr/>
        <p:nvPr/>
      </p:nvGrpSpPr>
      <p:grpSpPr>
        <a:xfrm>
          <a:off x="0" y="0"/>
          <a:ext cx="0" cy="0"/>
          <a:chOff x="0" y="0"/>
          <a:chExt cx="0" cy="0"/>
        </a:xfrm>
      </p:grpSpPr>
      <p:sp>
        <p:nvSpPr>
          <p:cNvPr id="308" name="Title Text"/>
          <p:cNvSpPr txBox="1">
            <a:spLocks noGrp="1"/>
          </p:cNvSpPr>
          <p:nvPr>
            <p:ph type="title"/>
          </p:nvPr>
        </p:nvSpPr>
        <p:spPr>
          <a:xfrm>
            <a:off x="685800" y="609600"/>
            <a:ext cx="7772400" cy="1143000"/>
          </a:xfrm>
          <a:prstGeom prst="rect">
            <a:avLst/>
          </a:prstGeom>
        </p:spPr>
        <p:txBody>
          <a:bodyPr>
            <a:normAutofit/>
          </a:bodyPr>
          <a:lstStyle>
            <a:lvl1pPr>
              <a:defRPr>
                <a:solidFill>
                  <a:srgbClr val="000000"/>
                </a:solidFill>
              </a:defRPr>
            </a:lvl1pPr>
          </a:lstStyle>
          <a:p>
            <a:r>
              <a:t>Title Text</a:t>
            </a:r>
          </a:p>
        </p:txBody>
      </p:sp>
      <p:sp>
        <p:nvSpPr>
          <p:cNvPr id="309" name="Body Level One…"/>
          <p:cNvSpPr txBox="1">
            <a:spLocks noGrp="1"/>
          </p:cNvSpPr>
          <p:nvPr>
            <p:ph type="body" idx="1"/>
          </p:nvPr>
        </p:nvSpPr>
        <p:spPr>
          <a:xfrm>
            <a:off x="685800" y="1981200"/>
            <a:ext cx="7772400" cy="4114800"/>
          </a:xfrm>
          <a:prstGeom prst="rect">
            <a:avLst/>
          </a:prstGeom>
        </p:spPr>
        <p:txBody>
          <a:bodyPr>
            <a:normAutofit/>
          </a:bodyPr>
          <a:lstStyle>
            <a:lvl1pPr>
              <a:defRPr>
                <a:solidFill>
                  <a:srgbClr val="000000"/>
                </a:solidFill>
              </a:defRPr>
            </a:lvl1pPr>
            <a:lvl2pPr>
              <a:defRPr>
                <a:solidFill>
                  <a:srgbClr val="000000"/>
                </a:solidFill>
              </a:defRPr>
            </a:lvl2pPr>
            <a:lvl3pPr>
              <a:defRPr>
                <a:solidFill>
                  <a:srgbClr val="000000"/>
                </a:solidFill>
              </a:defRPr>
            </a:lvl3pPr>
            <a:lvl4pPr>
              <a:defRPr>
                <a:solidFill>
                  <a:srgbClr val="000000"/>
                </a:solidFill>
              </a:defRPr>
            </a:lvl4pPr>
            <a:lvl5pPr>
              <a:defRPr>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310" name="Slide Number"/>
          <p:cNvSpPr txBox="1">
            <a:spLocks noGrp="1"/>
          </p:cNvSpPr>
          <p:nvPr>
            <p:ph type="sldNum" sz="quarter" idx="2"/>
          </p:nvPr>
        </p:nvSpPr>
        <p:spPr>
          <a:prstGeom prst="rect">
            <a:avLst/>
          </a:prstGeom>
        </p:spPr>
        <p:txBody>
          <a:bodyPr/>
          <a:lstStyle>
            <a:lvl1pPr defTabSz="457200"/>
          </a:lstStyle>
          <a:p>
            <a:fld id="{86CB4B4D-7CA3-9044-876B-883B54F8677D}" type="slidenum">
              <a:t>‹#›</a:t>
            </a:fld>
            <a:endParaRPr/>
          </a:p>
        </p:txBody>
      </p:sp>
    </p:spTree>
    <p:extLst>
      <p:ext uri="{BB962C8B-B14F-4D97-AF65-F5344CB8AC3E}">
        <p14:creationId xmlns:p14="http://schemas.microsoft.com/office/powerpoint/2010/main" val="2989360878"/>
      </p:ext>
    </p:extLst>
  </p:cSld>
  <p:clrMapOvr>
    <a:masterClrMapping/>
  </p:clrMapOvr>
  <p:transition spd="med"/>
</p:sldLayout>
</file>

<file path=ppt/slideLayouts/slideLayout1201.xml><?xml version="1.0" encoding="utf-8"?>
<p:sldLayout xmlns:a="http://schemas.openxmlformats.org/drawingml/2006/main" xmlns:r="http://schemas.openxmlformats.org/officeDocument/2006/relationships" xmlns:p="http://schemas.openxmlformats.org/presentationml/2006/main" type="tx">
  <p:cSld name="Title and Content 0">
    <p:spTree>
      <p:nvGrpSpPr>
        <p:cNvPr id="1" name=""/>
        <p:cNvGrpSpPr/>
        <p:nvPr/>
      </p:nvGrpSpPr>
      <p:grpSpPr>
        <a:xfrm>
          <a:off x="0" y="0"/>
          <a:ext cx="0" cy="0"/>
          <a:chOff x="0" y="0"/>
          <a:chExt cx="0" cy="0"/>
        </a:xfrm>
      </p:grpSpPr>
      <p:sp>
        <p:nvSpPr>
          <p:cNvPr id="317" name="Title Text"/>
          <p:cNvSpPr txBox="1">
            <a:spLocks noGrp="1"/>
          </p:cNvSpPr>
          <p:nvPr>
            <p:ph type="title"/>
          </p:nvPr>
        </p:nvSpPr>
        <p:spPr>
          <a:xfrm>
            <a:off x="685800" y="609600"/>
            <a:ext cx="7772400" cy="1143000"/>
          </a:xfrm>
          <a:prstGeom prst="rect">
            <a:avLst/>
          </a:prstGeom>
        </p:spPr>
        <p:txBody>
          <a:bodyPr>
            <a:normAutofit/>
          </a:bodyPr>
          <a:lstStyle>
            <a:lvl1pPr>
              <a:defRPr>
                <a:solidFill>
                  <a:srgbClr val="000000"/>
                </a:solidFill>
              </a:defRPr>
            </a:lvl1pPr>
          </a:lstStyle>
          <a:p>
            <a:r>
              <a:t>Title Text</a:t>
            </a:r>
          </a:p>
        </p:txBody>
      </p:sp>
      <p:sp>
        <p:nvSpPr>
          <p:cNvPr id="318" name="Body Level One…"/>
          <p:cNvSpPr txBox="1">
            <a:spLocks noGrp="1"/>
          </p:cNvSpPr>
          <p:nvPr>
            <p:ph type="body" idx="1"/>
          </p:nvPr>
        </p:nvSpPr>
        <p:spPr>
          <a:xfrm>
            <a:off x="685800" y="1981200"/>
            <a:ext cx="7772400" cy="4114800"/>
          </a:xfrm>
          <a:prstGeom prst="rect">
            <a:avLst/>
          </a:prstGeom>
        </p:spPr>
        <p:txBody>
          <a:bodyPr>
            <a:normAutofit/>
          </a:bodyPr>
          <a:lstStyle>
            <a:lvl1pPr>
              <a:defRPr>
                <a:solidFill>
                  <a:srgbClr val="000000"/>
                </a:solidFill>
              </a:defRPr>
            </a:lvl1pPr>
            <a:lvl2pPr>
              <a:defRPr>
                <a:solidFill>
                  <a:srgbClr val="000000"/>
                </a:solidFill>
              </a:defRPr>
            </a:lvl2pPr>
            <a:lvl3pPr>
              <a:defRPr>
                <a:solidFill>
                  <a:srgbClr val="000000"/>
                </a:solidFill>
              </a:defRPr>
            </a:lvl3pPr>
            <a:lvl4pPr>
              <a:defRPr>
                <a:solidFill>
                  <a:srgbClr val="000000"/>
                </a:solidFill>
              </a:defRPr>
            </a:lvl4pPr>
            <a:lvl5pPr>
              <a:defRPr>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319" name="Slide Number"/>
          <p:cNvSpPr txBox="1">
            <a:spLocks noGrp="1"/>
          </p:cNvSpPr>
          <p:nvPr>
            <p:ph type="sldNum" sz="quarter" idx="2"/>
          </p:nvPr>
        </p:nvSpPr>
        <p:spPr>
          <a:prstGeom prst="rect">
            <a:avLst/>
          </a:prstGeom>
        </p:spPr>
        <p:txBody>
          <a:bodyPr/>
          <a:lstStyle>
            <a:lvl1pPr defTabSz="457200"/>
          </a:lstStyle>
          <a:p>
            <a:fld id="{86CB4B4D-7CA3-9044-876B-883B54F8677D}" type="slidenum">
              <a:t>‹#›</a:t>
            </a:fld>
            <a:endParaRPr/>
          </a:p>
        </p:txBody>
      </p:sp>
    </p:spTree>
    <p:extLst>
      <p:ext uri="{BB962C8B-B14F-4D97-AF65-F5344CB8AC3E}">
        <p14:creationId xmlns:p14="http://schemas.microsoft.com/office/powerpoint/2010/main" val="4276696763"/>
      </p:ext>
    </p:extLst>
  </p:cSld>
  <p:clrMapOvr>
    <a:masterClrMapping/>
  </p:clrMapOvr>
  <p:transition spd="med"/>
</p:sldLayout>
</file>

<file path=ppt/slideLayouts/slideLayout1202.xml><?xml version="1.0" encoding="utf-8"?>
<p:sldLayout xmlns:a="http://schemas.openxmlformats.org/drawingml/2006/main" xmlns:r="http://schemas.openxmlformats.org/officeDocument/2006/relationships" xmlns:p="http://schemas.openxmlformats.org/presentationml/2006/main" type="tx">
  <p:cSld name="18_Section Header">
    <p:bg>
      <p:bgPr>
        <a:blipFill rotWithShape="1">
          <a:blip r:embed="rId2"/>
          <a:srcRect/>
          <a:stretch>
            <a:fillRect/>
          </a:stretch>
        </a:blipFill>
        <a:effectLst/>
      </p:bgPr>
    </p:bg>
    <p:spTree>
      <p:nvGrpSpPr>
        <p:cNvPr id="1" name=""/>
        <p:cNvGrpSpPr/>
        <p:nvPr/>
      </p:nvGrpSpPr>
      <p:grpSpPr>
        <a:xfrm>
          <a:off x="0" y="0"/>
          <a:ext cx="0" cy="0"/>
          <a:chOff x="0" y="0"/>
          <a:chExt cx="0" cy="0"/>
        </a:xfrm>
      </p:grpSpPr>
      <p:sp>
        <p:nvSpPr>
          <p:cNvPr id="326" name="Title Text"/>
          <p:cNvSpPr txBox="1">
            <a:spLocks noGrp="1"/>
          </p:cNvSpPr>
          <p:nvPr>
            <p:ph type="title"/>
          </p:nvPr>
        </p:nvSpPr>
        <p:spPr>
          <a:xfrm>
            <a:off x="722312" y="4406900"/>
            <a:ext cx="7772401" cy="1362075"/>
          </a:xfrm>
          <a:prstGeom prst="rect">
            <a:avLst/>
          </a:prstGeom>
        </p:spPr>
        <p:txBody>
          <a:bodyPr anchor="t">
            <a:normAutofit/>
          </a:bodyPr>
          <a:lstStyle>
            <a:lvl1pPr algn="l">
              <a:defRPr sz="4000" b="1" cap="all">
                <a:solidFill>
                  <a:srgbClr val="000000"/>
                </a:solidFill>
              </a:defRPr>
            </a:lvl1pPr>
          </a:lstStyle>
          <a:p>
            <a:r>
              <a:t>Title Text</a:t>
            </a:r>
          </a:p>
        </p:txBody>
      </p:sp>
      <p:sp>
        <p:nvSpPr>
          <p:cNvPr id="327"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rgbClr val="000000"/>
                </a:solidFill>
              </a:defRPr>
            </a:lvl1pPr>
            <a:lvl2pPr marL="0" indent="457200">
              <a:spcBef>
                <a:spcPts val="400"/>
              </a:spcBef>
              <a:buSzTx/>
              <a:buNone/>
              <a:defRPr sz="2000">
                <a:solidFill>
                  <a:srgbClr val="000000"/>
                </a:solidFill>
              </a:defRPr>
            </a:lvl2pPr>
            <a:lvl3pPr marL="0" indent="914400">
              <a:spcBef>
                <a:spcPts val="400"/>
              </a:spcBef>
              <a:buSzTx/>
              <a:buNone/>
              <a:defRPr sz="2000">
                <a:solidFill>
                  <a:srgbClr val="000000"/>
                </a:solidFill>
              </a:defRPr>
            </a:lvl3pPr>
            <a:lvl4pPr marL="0" indent="1371600">
              <a:spcBef>
                <a:spcPts val="400"/>
              </a:spcBef>
              <a:buSzTx/>
              <a:buNone/>
              <a:defRPr sz="2000">
                <a:solidFill>
                  <a:srgbClr val="000000"/>
                </a:solidFill>
              </a:defRPr>
            </a:lvl4pPr>
            <a:lvl5pPr marL="0" indent="1828800">
              <a:spcBef>
                <a:spcPts val="400"/>
              </a:spcBef>
              <a:buSzTx/>
              <a:buNone/>
              <a:defRPr sz="2000">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328" name="Slide Number"/>
          <p:cNvSpPr txBox="1">
            <a:spLocks noGrp="1"/>
          </p:cNvSpPr>
          <p:nvPr>
            <p:ph type="sldNum" sz="quarter" idx="2"/>
          </p:nvPr>
        </p:nvSpPr>
        <p:spPr>
          <a:prstGeom prst="rect">
            <a:avLst/>
          </a:prstGeom>
        </p:spPr>
        <p:txBody>
          <a:bodyPr/>
          <a:lstStyle>
            <a:lvl1pPr defTabSz="457200"/>
          </a:lstStyle>
          <a:p>
            <a:fld id="{86CB4B4D-7CA3-9044-876B-883B54F8677D}" type="slidenum">
              <a:t>‹#›</a:t>
            </a:fld>
            <a:endParaRPr/>
          </a:p>
        </p:txBody>
      </p:sp>
    </p:spTree>
    <p:extLst>
      <p:ext uri="{BB962C8B-B14F-4D97-AF65-F5344CB8AC3E}">
        <p14:creationId xmlns:p14="http://schemas.microsoft.com/office/powerpoint/2010/main" val="4079797060"/>
      </p:ext>
    </p:extLst>
  </p:cSld>
  <p:clrMapOvr>
    <a:masterClrMapping/>
  </p:clrMapOvr>
  <p:transition spd="med"/>
</p:sldLayout>
</file>

<file path=ppt/slideLayouts/slideLayout1203.xml><?xml version="1.0" encoding="utf-8"?>
<p:sldLayout xmlns:a="http://schemas.openxmlformats.org/drawingml/2006/main" xmlns:r="http://schemas.openxmlformats.org/officeDocument/2006/relationships" xmlns:p="http://schemas.openxmlformats.org/presentationml/2006/main" type="tx">
  <p:cSld name="18_Two Content">
    <p:bg>
      <p:bgPr>
        <a:blipFill rotWithShape="1">
          <a:blip r:embed="rId2"/>
          <a:srcRect/>
          <a:stretch>
            <a:fillRect/>
          </a:stretch>
        </a:blipFill>
        <a:effectLst/>
      </p:bgPr>
    </p:bg>
    <p:spTree>
      <p:nvGrpSpPr>
        <p:cNvPr id="1" name=""/>
        <p:cNvGrpSpPr/>
        <p:nvPr/>
      </p:nvGrpSpPr>
      <p:grpSpPr>
        <a:xfrm>
          <a:off x="0" y="0"/>
          <a:ext cx="0" cy="0"/>
          <a:chOff x="0" y="0"/>
          <a:chExt cx="0" cy="0"/>
        </a:xfrm>
      </p:grpSpPr>
      <p:sp>
        <p:nvSpPr>
          <p:cNvPr id="335" name="Title Text"/>
          <p:cNvSpPr txBox="1">
            <a:spLocks noGrp="1"/>
          </p:cNvSpPr>
          <p:nvPr>
            <p:ph type="title"/>
          </p:nvPr>
        </p:nvSpPr>
        <p:spPr>
          <a:xfrm>
            <a:off x="685800" y="609600"/>
            <a:ext cx="7772400" cy="1143000"/>
          </a:xfrm>
          <a:prstGeom prst="rect">
            <a:avLst/>
          </a:prstGeom>
        </p:spPr>
        <p:txBody>
          <a:bodyPr>
            <a:normAutofit/>
          </a:bodyPr>
          <a:lstStyle>
            <a:lvl1pPr>
              <a:defRPr>
                <a:solidFill>
                  <a:srgbClr val="000000"/>
                </a:solidFill>
              </a:defRPr>
            </a:lvl1pPr>
          </a:lstStyle>
          <a:p>
            <a:r>
              <a:t>Title Text</a:t>
            </a:r>
          </a:p>
        </p:txBody>
      </p:sp>
      <p:sp>
        <p:nvSpPr>
          <p:cNvPr id="336"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defRPr sz="2800">
                <a:solidFill>
                  <a:srgbClr val="000000"/>
                </a:solidFill>
              </a:defRPr>
            </a:lvl1pPr>
            <a:lvl2pPr marL="790575" indent="-333375">
              <a:spcBef>
                <a:spcPts val="600"/>
              </a:spcBef>
              <a:defRPr sz="2800">
                <a:solidFill>
                  <a:srgbClr val="000000"/>
                </a:solidFill>
              </a:defRPr>
            </a:lvl2pPr>
            <a:lvl3pPr marL="1234439" indent="-320039">
              <a:spcBef>
                <a:spcPts val="600"/>
              </a:spcBef>
              <a:defRPr sz="2800">
                <a:solidFill>
                  <a:srgbClr val="000000"/>
                </a:solidFill>
              </a:defRPr>
            </a:lvl3pPr>
            <a:lvl4pPr marL="1727200" indent="-355600">
              <a:spcBef>
                <a:spcPts val="600"/>
              </a:spcBef>
              <a:defRPr sz="2800">
                <a:solidFill>
                  <a:srgbClr val="000000"/>
                </a:solidFill>
              </a:defRPr>
            </a:lvl4pPr>
            <a:lvl5pPr marL="2184400" indent="-355600">
              <a:spcBef>
                <a:spcPts val="600"/>
              </a:spcBef>
              <a:defRPr sz="2800">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337" name="Slide Number"/>
          <p:cNvSpPr txBox="1">
            <a:spLocks noGrp="1"/>
          </p:cNvSpPr>
          <p:nvPr>
            <p:ph type="sldNum" sz="quarter" idx="2"/>
          </p:nvPr>
        </p:nvSpPr>
        <p:spPr>
          <a:prstGeom prst="rect">
            <a:avLst/>
          </a:prstGeom>
        </p:spPr>
        <p:txBody>
          <a:bodyPr/>
          <a:lstStyle>
            <a:lvl1pPr defTabSz="457200"/>
          </a:lstStyle>
          <a:p>
            <a:fld id="{86CB4B4D-7CA3-9044-876B-883B54F8677D}" type="slidenum">
              <a:t>‹#›</a:t>
            </a:fld>
            <a:endParaRPr/>
          </a:p>
        </p:txBody>
      </p:sp>
    </p:spTree>
    <p:extLst>
      <p:ext uri="{BB962C8B-B14F-4D97-AF65-F5344CB8AC3E}">
        <p14:creationId xmlns:p14="http://schemas.microsoft.com/office/powerpoint/2010/main" val="3765953103"/>
      </p:ext>
    </p:extLst>
  </p:cSld>
  <p:clrMapOvr>
    <a:masterClrMapping/>
  </p:clrMapOvr>
  <p:transition spd="med"/>
</p:sldLayout>
</file>

<file path=ppt/slideLayouts/slideLayout1204.xml><?xml version="1.0" encoding="utf-8"?>
<p:sldLayout xmlns:a="http://schemas.openxmlformats.org/drawingml/2006/main" xmlns:r="http://schemas.openxmlformats.org/officeDocument/2006/relationships" xmlns:p="http://schemas.openxmlformats.org/presentationml/2006/main" type="tx">
  <p:cSld name="18_Comparison">
    <p:bg>
      <p:bgPr>
        <a:blipFill rotWithShape="1">
          <a:blip r:embed="rId2"/>
          <a:srcRect/>
          <a:stretch>
            <a:fillRect/>
          </a:stretch>
        </a:blipFill>
        <a:effectLst/>
      </p:bgPr>
    </p:bg>
    <p:spTree>
      <p:nvGrpSpPr>
        <p:cNvPr id="1" name=""/>
        <p:cNvGrpSpPr/>
        <p:nvPr/>
      </p:nvGrpSpPr>
      <p:grpSpPr>
        <a:xfrm>
          <a:off x="0" y="0"/>
          <a:ext cx="0" cy="0"/>
          <a:chOff x="0" y="0"/>
          <a:chExt cx="0" cy="0"/>
        </a:xfrm>
      </p:grpSpPr>
      <p:sp>
        <p:nvSpPr>
          <p:cNvPr id="344" name="Title Text"/>
          <p:cNvSpPr txBox="1">
            <a:spLocks noGrp="1"/>
          </p:cNvSpPr>
          <p:nvPr>
            <p:ph type="title"/>
          </p:nvPr>
        </p:nvSpPr>
        <p:spPr>
          <a:xfrm>
            <a:off x="457200" y="274638"/>
            <a:ext cx="8229600" cy="1143001"/>
          </a:xfrm>
          <a:prstGeom prst="rect">
            <a:avLst/>
          </a:prstGeom>
        </p:spPr>
        <p:txBody>
          <a:bodyPr>
            <a:normAutofit/>
          </a:bodyPr>
          <a:lstStyle>
            <a:lvl1pPr>
              <a:defRPr>
                <a:solidFill>
                  <a:srgbClr val="000000"/>
                </a:solidFill>
              </a:defRPr>
            </a:lvl1pPr>
          </a:lstStyle>
          <a:p>
            <a:r>
              <a:t>Title Text</a:t>
            </a:r>
          </a:p>
        </p:txBody>
      </p:sp>
      <p:sp>
        <p:nvSpPr>
          <p:cNvPr id="345"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rgbClr val="000000"/>
                </a:solidFill>
              </a:defRPr>
            </a:lvl1pPr>
            <a:lvl2pPr marL="0" indent="457200">
              <a:spcBef>
                <a:spcPts val="500"/>
              </a:spcBef>
              <a:buSzTx/>
              <a:buNone/>
              <a:defRPr sz="2400" b="1">
                <a:solidFill>
                  <a:srgbClr val="000000"/>
                </a:solidFill>
              </a:defRPr>
            </a:lvl2pPr>
            <a:lvl3pPr marL="0" indent="914400">
              <a:spcBef>
                <a:spcPts val="500"/>
              </a:spcBef>
              <a:buSzTx/>
              <a:buNone/>
              <a:defRPr sz="2400" b="1">
                <a:solidFill>
                  <a:srgbClr val="000000"/>
                </a:solidFill>
              </a:defRPr>
            </a:lvl3pPr>
            <a:lvl4pPr marL="0" indent="1371600">
              <a:spcBef>
                <a:spcPts val="500"/>
              </a:spcBef>
              <a:buSzTx/>
              <a:buNone/>
              <a:defRPr sz="2400" b="1">
                <a:solidFill>
                  <a:srgbClr val="000000"/>
                </a:solidFill>
              </a:defRPr>
            </a:lvl4pPr>
            <a:lvl5pPr marL="0" indent="1828800">
              <a:spcBef>
                <a:spcPts val="500"/>
              </a:spcBef>
              <a:buSzTx/>
              <a:buNone/>
              <a:defRPr sz="2400" b="1">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346"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solidFill>
                  <a:srgbClr val="000000"/>
                </a:solidFill>
              </a:defRPr>
            </a:pPr>
            <a:endParaRPr/>
          </a:p>
        </p:txBody>
      </p:sp>
      <p:sp>
        <p:nvSpPr>
          <p:cNvPr id="347" name="Slide Number"/>
          <p:cNvSpPr txBox="1">
            <a:spLocks noGrp="1"/>
          </p:cNvSpPr>
          <p:nvPr>
            <p:ph type="sldNum" sz="quarter" idx="2"/>
          </p:nvPr>
        </p:nvSpPr>
        <p:spPr>
          <a:prstGeom prst="rect">
            <a:avLst/>
          </a:prstGeom>
        </p:spPr>
        <p:txBody>
          <a:bodyPr/>
          <a:lstStyle>
            <a:lvl1pPr defTabSz="457200"/>
          </a:lstStyle>
          <a:p>
            <a:fld id="{86CB4B4D-7CA3-9044-876B-883B54F8677D}" type="slidenum">
              <a:t>‹#›</a:t>
            </a:fld>
            <a:endParaRPr/>
          </a:p>
        </p:txBody>
      </p:sp>
    </p:spTree>
    <p:extLst>
      <p:ext uri="{BB962C8B-B14F-4D97-AF65-F5344CB8AC3E}">
        <p14:creationId xmlns:p14="http://schemas.microsoft.com/office/powerpoint/2010/main" val="2119304259"/>
      </p:ext>
    </p:extLst>
  </p:cSld>
  <p:clrMapOvr>
    <a:masterClrMapping/>
  </p:clrMapOvr>
  <p:transition spd="med"/>
</p:sldLayout>
</file>

<file path=ppt/slideLayouts/slideLayout1205.xml><?xml version="1.0" encoding="utf-8"?>
<p:sldLayout xmlns:a="http://schemas.openxmlformats.org/drawingml/2006/main" xmlns:r="http://schemas.openxmlformats.org/officeDocument/2006/relationships" xmlns:p="http://schemas.openxmlformats.org/presentationml/2006/main" type="tx">
  <p:cSld name="19_Blank">
    <p:bg>
      <p:bgPr>
        <a:blipFill rotWithShape="1">
          <a:blip r:embed="rId2"/>
          <a:srcRect/>
          <a:stretch>
            <a:fillRect/>
          </a:stretch>
        </a:blipFill>
        <a:effectLst/>
      </p:bgPr>
    </p:bg>
    <p:spTree>
      <p:nvGrpSpPr>
        <p:cNvPr id="1" name=""/>
        <p:cNvGrpSpPr/>
        <p:nvPr/>
      </p:nvGrpSpPr>
      <p:grpSpPr>
        <a:xfrm>
          <a:off x="0" y="0"/>
          <a:ext cx="0" cy="0"/>
          <a:chOff x="0" y="0"/>
          <a:chExt cx="0" cy="0"/>
        </a:xfrm>
      </p:grpSpPr>
      <p:sp>
        <p:nvSpPr>
          <p:cNvPr id="362" name="Slide Number"/>
          <p:cNvSpPr txBox="1">
            <a:spLocks noGrp="1"/>
          </p:cNvSpPr>
          <p:nvPr>
            <p:ph type="sldNum" sz="quarter" idx="2"/>
          </p:nvPr>
        </p:nvSpPr>
        <p:spPr>
          <a:prstGeom prst="rect">
            <a:avLst/>
          </a:prstGeom>
        </p:spPr>
        <p:txBody>
          <a:bodyPr/>
          <a:lstStyle>
            <a:lvl1pPr defTabSz="457200"/>
          </a:lstStyle>
          <a:p>
            <a:fld id="{86CB4B4D-7CA3-9044-876B-883B54F8677D}" type="slidenum">
              <a:t>‹#›</a:t>
            </a:fld>
            <a:endParaRPr/>
          </a:p>
        </p:txBody>
      </p:sp>
    </p:spTree>
    <p:extLst>
      <p:ext uri="{BB962C8B-B14F-4D97-AF65-F5344CB8AC3E}">
        <p14:creationId xmlns:p14="http://schemas.microsoft.com/office/powerpoint/2010/main" val="3806246779"/>
      </p:ext>
    </p:extLst>
  </p:cSld>
  <p:clrMapOvr>
    <a:masterClrMapping/>
  </p:clrMapOvr>
  <p:transition spd="med"/>
</p:sldLayout>
</file>

<file path=ppt/slideLayouts/slideLayout1206.xml><?xml version="1.0" encoding="utf-8"?>
<p:sldLayout xmlns:a="http://schemas.openxmlformats.org/drawingml/2006/main" xmlns:r="http://schemas.openxmlformats.org/officeDocument/2006/relationships" xmlns:p="http://schemas.openxmlformats.org/presentationml/2006/main" type="tx">
  <p:cSld name="18_Content with Caption">
    <p:bg>
      <p:bgPr>
        <a:blipFill rotWithShape="1">
          <a:blip r:embed="rId2"/>
          <a:srcRect/>
          <a:stretch>
            <a:fillRect/>
          </a:stretch>
        </a:blipFill>
        <a:effectLst/>
      </p:bgPr>
    </p:bg>
    <p:spTree>
      <p:nvGrpSpPr>
        <p:cNvPr id="1" name=""/>
        <p:cNvGrpSpPr/>
        <p:nvPr/>
      </p:nvGrpSpPr>
      <p:grpSpPr>
        <a:xfrm>
          <a:off x="0" y="0"/>
          <a:ext cx="0" cy="0"/>
          <a:chOff x="0" y="0"/>
          <a:chExt cx="0" cy="0"/>
        </a:xfrm>
      </p:grpSpPr>
      <p:sp>
        <p:nvSpPr>
          <p:cNvPr id="369" name="Title Text"/>
          <p:cNvSpPr txBox="1">
            <a:spLocks noGrp="1"/>
          </p:cNvSpPr>
          <p:nvPr>
            <p:ph type="title"/>
          </p:nvPr>
        </p:nvSpPr>
        <p:spPr>
          <a:xfrm>
            <a:off x="457200" y="273050"/>
            <a:ext cx="3008314" cy="1162050"/>
          </a:xfrm>
          <a:prstGeom prst="rect">
            <a:avLst/>
          </a:prstGeom>
        </p:spPr>
        <p:txBody>
          <a:bodyPr anchor="b">
            <a:normAutofit/>
          </a:bodyPr>
          <a:lstStyle>
            <a:lvl1pPr algn="l">
              <a:defRPr sz="2000" b="1">
                <a:solidFill>
                  <a:srgbClr val="000000"/>
                </a:solidFill>
              </a:defRPr>
            </a:lvl1pPr>
          </a:lstStyle>
          <a:p>
            <a:r>
              <a:t>Title Text</a:t>
            </a:r>
          </a:p>
        </p:txBody>
      </p:sp>
      <p:sp>
        <p:nvSpPr>
          <p:cNvPr id="370" name="Body Level One…"/>
          <p:cNvSpPr txBox="1">
            <a:spLocks noGrp="1"/>
          </p:cNvSpPr>
          <p:nvPr>
            <p:ph type="body" idx="1"/>
          </p:nvPr>
        </p:nvSpPr>
        <p:spPr>
          <a:xfrm>
            <a:off x="3575050" y="273050"/>
            <a:ext cx="5111750" cy="5853113"/>
          </a:xfrm>
          <a:prstGeom prst="rect">
            <a:avLst/>
          </a:prstGeom>
        </p:spPr>
        <p:txBody>
          <a:bodyPr>
            <a:normAutofit/>
          </a:bodyPr>
          <a:lstStyle>
            <a:lvl1pPr>
              <a:defRPr>
                <a:solidFill>
                  <a:srgbClr val="000000"/>
                </a:solidFill>
              </a:defRPr>
            </a:lvl1pPr>
            <a:lvl2pPr>
              <a:defRPr>
                <a:solidFill>
                  <a:srgbClr val="000000"/>
                </a:solidFill>
              </a:defRPr>
            </a:lvl2pPr>
            <a:lvl3pPr>
              <a:defRPr>
                <a:solidFill>
                  <a:srgbClr val="000000"/>
                </a:solidFill>
              </a:defRPr>
            </a:lvl3pPr>
            <a:lvl4pPr>
              <a:defRPr>
                <a:solidFill>
                  <a:srgbClr val="000000"/>
                </a:solidFill>
              </a:defRPr>
            </a:lvl4pPr>
            <a:lvl5pPr>
              <a:defRPr>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371"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solidFill>
                  <a:srgbClr val="000000"/>
                </a:solidFill>
              </a:defRPr>
            </a:pPr>
            <a:endParaRPr/>
          </a:p>
        </p:txBody>
      </p:sp>
      <p:sp>
        <p:nvSpPr>
          <p:cNvPr id="372" name="Slide Number"/>
          <p:cNvSpPr txBox="1">
            <a:spLocks noGrp="1"/>
          </p:cNvSpPr>
          <p:nvPr>
            <p:ph type="sldNum" sz="quarter" idx="2"/>
          </p:nvPr>
        </p:nvSpPr>
        <p:spPr>
          <a:prstGeom prst="rect">
            <a:avLst/>
          </a:prstGeom>
        </p:spPr>
        <p:txBody>
          <a:bodyPr/>
          <a:lstStyle>
            <a:lvl1pPr defTabSz="457200"/>
          </a:lstStyle>
          <a:p>
            <a:fld id="{86CB4B4D-7CA3-9044-876B-883B54F8677D}" type="slidenum">
              <a:t>‹#›</a:t>
            </a:fld>
            <a:endParaRPr/>
          </a:p>
        </p:txBody>
      </p:sp>
    </p:spTree>
    <p:extLst>
      <p:ext uri="{BB962C8B-B14F-4D97-AF65-F5344CB8AC3E}">
        <p14:creationId xmlns:p14="http://schemas.microsoft.com/office/powerpoint/2010/main" val="2904849213"/>
      </p:ext>
    </p:extLst>
  </p:cSld>
  <p:clrMapOvr>
    <a:masterClrMapping/>
  </p:clrMapOvr>
  <p:transition spd="med"/>
</p:sldLayout>
</file>

<file path=ppt/slideLayouts/slideLayout1207.xml><?xml version="1.0" encoding="utf-8"?>
<p:sldLayout xmlns:a="http://schemas.openxmlformats.org/drawingml/2006/main" xmlns:r="http://schemas.openxmlformats.org/officeDocument/2006/relationships" xmlns:p="http://schemas.openxmlformats.org/presentationml/2006/main" type="tx">
  <p:cSld name="18_Picture with Caption">
    <p:bg>
      <p:bgPr>
        <a:blipFill rotWithShape="1">
          <a:blip r:embed="rId2"/>
          <a:srcRect/>
          <a:stretch>
            <a:fillRect/>
          </a:stretch>
        </a:blipFill>
        <a:effectLst/>
      </p:bgPr>
    </p:bg>
    <p:spTree>
      <p:nvGrpSpPr>
        <p:cNvPr id="1" name=""/>
        <p:cNvGrpSpPr/>
        <p:nvPr/>
      </p:nvGrpSpPr>
      <p:grpSpPr>
        <a:xfrm>
          <a:off x="0" y="0"/>
          <a:ext cx="0" cy="0"/>
          <a:chOff x="0" y="0"/>
          <a:chExt cx="0" cy="0"/>
        </a:xfrm>
      </p:grpSpPr>
      <p:sp>
        <p:nvSpPr>
          <p:cNvPr id="379" name="Title Text"/>
          <p:cNvSpPr txBox="1">
            <a:spLocks noGrp="1"/>
          </p:cNvSpPr>
          <p:nvPr>
            <p:ph type="title"/>
          </p:nvPr>
        </p:nvSpPr>
        <p:spPr>
          <a:xfrm>
            <a:off x="1792288" y="4800600"/>
            <a:ext cx="5486401" cy="566738"/>
          </a:xfrm>
          <a:prstGeom prst="rect">
            <a:avLst/>
          </a:prstGeom>
        </p:spPr>
        <p:txBody>
          <a:bodyPr anchor="b">
            <a:normAutofit/>
          </a:bodyPr>
          <a:lstStyle>
            <a:lvl1pPr algn="l">
              <a:defRPr sz="2000" b="1">
                <a:solidFill>
                  <a:srgbClr val="000000"/>
                </a:solidFill>
              </a:defRPr>
            </a:lvl1pPr>
          </a:lstStyle>
          <a:p>
            <a:r>
              <a:t>Title Text</a:t>
            </a:r>
          </a:p>
        </p:txBody>
      </p:sp>
      <p:sp>
        <p:nvSpPr>
          <p:cNvPr id="380"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381"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rgbClr val="000000"/>
                </a:solidFill>
              </a:defRPr>
            </a:lvl1pPr>
            <a:lvl2pPr marL="0" indent="457200">
              <a:spcBef>
                <a:spcPts val="300"/>
              </a:spcBef>
              <a:buSzTx/>
              <a:buNone/>
              <a:defRPr sz="1400">
                <a:solidFill>
                  <a:srgbClr val="000000"/>
                </a:solidFill>
              </a:defRPr>
            </a:lvl2pPr>
            <a:lvl3pPr marL="0" indent="914400">
              <a:spcBef>
                <a:spcPts val="300"/>
              </a:spcBef>
              <a:buSzTx/>
              <a:buNone/>
              <a:defRPr sz="1400">
                <a:solidFill>
                  <a:srgbClr val="000000"/>
                </a:solidFill>
              </a:defRPr>
            </a:lvl3pPr>
            <a:lvl4pPr marL="0" indent="1371600">
              <a:spcBef>
                <a:spcPts val="300"/>
              </a:spcBef>
              <a:buSzTx/>
              <a:buNone/>
              <a:defRPr sz="1400">
                <a:solidFill>
                  <a:srgbClr val="000000"/>
                </a:solidFill>
              </a:defRPr>
            </a:lvl4pPr>
            <a:lvl5pPr marL="0" indent="1828800">
              <a:spcBef>
                <a:spcPts val="300"/>
              </a:spcBef>
              <a:buSzTx/>
              <a:buNone/>
              <a:defRPr sz="1400">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382" name="Slide Number"/>
          <p:cNvSpPr txBox="1">
            <a:spLocks noGrp="1"/>
          </p:cNvSpPr>
          <p:nvPr>
            <p:ph type="sldNum" sz="quarter" idx="2"/>
          </p:nvPr>
        </p:nvSpPr>
        <p:spPr>
          <a:prstGeom prst="rect">
            <a:avLst/>
          </a:prstGeom>
        </p:spPr>
        <p:txBody>
          <a:bodyPr/>
          <a:lstStyle>
            <a:lvl1pPr defTabSz="457200"/>
          </a:lstStyle>
          <a:p>
            <a:fld id="{86CB4B4D-7CA3-9044-876B-883B54F8677D}" type="slidenum">
              <a:t>‹#›</a:t>
            </a:fld>
            <a:endParaRPr/>
          </a:p>
        </p:txBody>
      </p:sp>
    </p:spTree>
    <p:extLst>
      <p:ext uri="{BB962C8B-B14F-4D97-AF65-F5344CB8AC3E}">
        <p14:creationId xmlns:p14="http://schemas.microsoft.com/office/powerpoint/2010/main" val="2665119819"/>
      </p:ext>
    </p:extLst>
  </p:cSld>
  <p:clrMapOvr>
    <a:masterClrMapping/>
  </p:clrMapOvr>
  <p:transition spd="med"/>
</p:sldLayout>
</file>

<file path=ppt/slideLayouts/slideLayout1208.xml><?xml version="1.0" encoding="utf-8"?>
<p:sldLayout xmlns:a="http://schemas.openxmlformats.org/drawingml/2006/main" xmlns:r="http://schemas.openxmlformats.org/officeDocument/2006/relationships" xmlns:p="http://schemas.openxmlformats.org/presentationml/2006/main" type="tx">
  <p:cSld name="20_Title Slide">
    <p:bg>
      <p:bgPr>
        <a:blipFill rotWithShape="1">
          <a:blip r:embed="rId2"/>
          <a:srcRect/>
          <a:stretch>
            <a:fillRect/>
          </a:stretch>
        </a:blipFill>
        <a:effectLst/>
      </p:bgPr>
    </p:bg>
    <p:spTree>
      <p:nvGrpSpPr>
        <p:cNvPr id="1" name=""/>
        <p:cNvGrpSpPr/>
        <p:nvPr/>
      </p:nvGrpSpPr>
      <p:grpSpPr>
        <a:xfrm>
          <a:off x="0" y="0"/>
          <a:ext cx="0" cy="0"/>
          <a:chOff x="0" y="0"/>
          <a:chExt cx="0" cy="0"/>
        </a:xfrm>
      </p:grpSpPr>
      <p:sp>
        <p:nvSpPr>
          <p:cNvPr id="389" name="Title Text"/>
          <p:cNvSpPr txBox="1">
            <a:spLocks noGrp="1"/>
          </p:cNvSpPr>
          <p:nvPr>
            <p:ph type="title"/>
          </p:nvPr>
        </p:nvSpPr>
        <p:spPr>
          <a:xfrm>
            <a:off x="685800" y="2130425"/>
            <a:ext cx="7772400" cy="1470025"/>
          </a:xfrm>
          <a:prstGeom prst="rect">
            <a:avLst/>
          </a:prstGeom>
        </p:spPr>
        <p:txBody>
          <a:bodyPr>
            <a:normAutofit/>
          </a:bodyPr>
          <a:lstStyle>
            <a:lvl1pPr>
              <a:defRPr>
                <a:solidFill>
                  <a:srgbClr val="000000"/>
                </a:solidFill>
              </a:defRPr>
            </a:lvl1pPr>
          </a:lstStyle>
          <a:p>
            <a:r>
              <a:t>Title Text</a:t>
            </a:r>
          </a:p>
        </p:txBody>
      </p:sp>
      <p:sp>
        <p:nvSpPr>
          <p:cNvPr id="390"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solidFill>
                  <a:srgbClr val="000000"/>
                </a:solidFill>
              </a:defRPr>
            </a:lvl1pPr>
            <a:lvl2pPr marL="0" indent="457200" algn="ctr">
              <a:buSzTx/>
              <a:buNone/>
              <a:defRPr>
                <a:solidFill>
                  <a:srgbClr val="000000"/>
                </a:solidFill>
              </a:defRPr>
            </a:lvl2pPr>
            <a:lvl3pPr marL="0" indent="914400" algn="ctr">
              <a:buSzTx/>
              <a:buNone/>
              <a:defRPr>
                <a:solidFill>
                  <a:srgbClr val="000000"/>
                </a:solidFill>
              </a:defRPr>
            </a:lvl3pPr>
            <a:lvl4pPr marL="0" indent="1371600" algn="ctr">
              <a:buSzTx/>
              <a:buNone/>
              <a:defRPr>
                <a:solidFill>
                  <a:srgbClr val="000000"/>
                </a:solidFill>
              </a:defRPr>
            </a:lvl4pPr>
            <a:lvl5pPr marL="0" indent="1828800" algn="ctr">
              <a:buSzTx/>
              <a:buNone/>
              <a:defRPr>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391" name="Slide Number"/>
          <p:cNvSpPr txBox="1">
            <a:spLocks noGrp="1"/>
          </p:cNvSpPr>
          <p:nvPr>
            <p:ph type="sldNum" sz="quarter" idx="2"/>
          </p:nvPr>
        </p:nvSpPr>
        <p:spPr>
          <a:prstGeom prst="rect">
            <a:avLst/>
          </a:prstGeom>
        </p:spPr>
        <p:txBody>
          <a:bodyPr/>
          <a:lstStyle>
            <a:lvl1pPr defTabSz="457200"/>
          </a:lstStyle>
          <a:p>
            <a:fld id="{86CB4B4D-7CA3-9044-876B-883B54F8677D}" type="slidenum">
              <a:t>‹#›</a:t>
            </a:fld>
            <a:endParaRPr/>
          </a:p>
        </p:txBody>
      </p:sp>
    </p:spTree>
    <p:extLst>
      <p:ext uri="{BB962C8B-B14F-4D97-AF65-F5344CB8AC3E}">
        <p14:creationId xmlns:p14="http://schemas.microsoft.com/office/powerpoint/2010/main" val="1116135930"/>
      </p:ext>
    </p:extLst>
  </p:cSld>
  <p:clrMapOvr>
    <a:masterClrMapping/>
  </p:clrMapOvr>
  <p:transition spd="med"/>
</p:sldLayout>
</file>

<file path=ppt/slideLayouts/slideLayout1209.xml><?xml version="1.0" encoding="utf-8"?>
<p:sldLayout xmlns:a="http://schemas.openxmlformats.org/drawingml/2006/main" xmlns:r="http://schemas.openxmlformats.org/officeDocument/2006/relationships" xmlns:p="http://schemas.openxmlformats.org/presentationml/2006/main" type="tx">
  <p:cSld name="19_Title and Content">
    <p:bg>
      <p:bgPr>
        <a:blipFill rotWithShape="1">
          <a:blip r:embed="rId2"/>
          <a:srcRect/>
          <a:stretch>
            <a:fillRect/>
          </a:stretch>
        </a:blipFill>
        <a:effectLst/>
      </p:bgPr>
    </p:bg>
    <p:spTree>
      <p:nvGrpSpPr>
        <p:cNvPr id="1" name=""/>
        <p:cNvGrpSpPr/>
        <p:nvPr/>
      </p:nvGrpSpPr>
      <p:grpSpPr>
        <a:xfrm>
          <a:off x="0" y="0"/>
          <a:ext cx="0" cy="0"/>
          <a:chOff x="0" y="0"/>
          <a:chExt cx="0" cy="0"/>
        </a:xfrm>
      </p:grpSpPr>
      <p:sp>
        <p:nvSpPr>
          <p:cNvPr id="398" name="Title Text"/>
          <p:cNvSpPr txBox="1">
            <a:spLocks noGrp="1"/>
          </p:cNvSpPr>
          <p:nvPr>
            <p:ph type="title"/>
          </p:nvPr>
        </p:nvSpPr>
        <p:spPr>
          <a:xfrm>
            <a:off x="685800" y="609600"/>
            <a:ext cx="7772400" cy="1143000"/>
          </a:xfrm>
          <a:prstGeom prst="rect">
            <a:avLst/>
          </a:prstGeom>
        </p:spPr>
        <p:txBody>
          <a:bodyPr>
            <a:normAutofit/>
          </a:bodyPr>
          <a:lstStyle>
            <a:lvl1pPr>
              <a:defRPr>
                <a:solidFill>
                  <a:srgbClr val="000000"/>
                </a:solidFill>
              </a:defRPr>
            </a:lvl1pPr>
          </a:lstStyle>
          <a:p>
            <a:r>
              <a:t>Title Text</a:t>
            </a:r>
          </a:p>
        </p:txBody>
      </p:sp>
      <p:sp>
        <p:nvSpPr>
          <p:cNvPr id="399" name="Body Level One…"/>
          <p:cNvSpPr txBox="1">
            <a:spLocks noGrp="1"/>
          </p:cNvSpPr>
          <p:nvPr>
            <p:ph type="body" idx="1"/>
          </p:nvPr>
        </p:nvSpPr>
        <p:spPr>
          <a:xfrm>
            <a:off x="685800" y="1981200"/>
            <a:ext cx="7772400" cy="4114800"/>
          </a:xfrm>
          <a:prstGeom prst="rect">
            <a:avLst/>
          </a:prstGeom>
        </p:spPr>
        <p:txBody>
          <a:bodyPr>
            <a:normAutofit/>
          </a:bodyPr>
          <a:lstStyle>
            <a:lvl1pPr>
              <a:defRPr>
                <a:solidFill>
                  <a:srgbClr val="000000"/>
                </a:solidFill>
              </a:defRPr>
            </a:lvl1pPr>
            <a:lvl2pPr>
              <a:defRPr>
                <a:solidFill>
                  <a:srgbClr val="000000"/>
                </a:solidFill>
              </a:defRPr>
            </a:lvl2pPr>
            <a:lvl3pPr>
              <a:defRPr>
                <a:solidFill>
                  <a:srgbClr val="000000"/>
                </a:solidFill>
              </a:defRPr>
            </a:lvl3pPr>
            <a:lvl4pPr>
              <a:defRPr>
                <a:solidFill>
                  <a:srgbClr val="000000"/>
                </a:solidFill>
              </a:defRPr>
            </a:lvl4pPr>
            <a:lvl5pPr>
              <a:defRPr>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400" name="Slide Number"/>
          <p:cNvSpPr txBox="1">
            <a:spLocks noGrp="1"/>
          </p:cNvSpPr>
          <p:nvPr>
            <p:ph type="sldNum" sz="quarter" idx="2"/>
          </p:nvPr>
        </p:nvSpPr>
        <p:spPr>
          <a:prstGeom prst="rect">
            <a:avLst/>
          </a:prstGeom>
        </p:spPr>
        <p:txBody>
          <a:bodyPr/>
          <a:lstStyle>
            <a:lvl1pPr defTabSz="457200"/>
          </a:lstStyle>
          <a:p>
            <a:fld id="{86CB4B4D-7CA3-9044-876B-883B54F8677D}" type="slidenum">
              <a:t>‹#›</a:t>
            </a:fld>
            <a:endParaRPr/>
          </a:p>
        </p:txBody>
      </p:sp>
    </p:spTree>
    <p:extLst>
      <p:ext uri="{BB962C8B-B14F-4D97-AF65-F5344CB8AC3E}">
        <p14:creationId xmlns:p14="http://schemas.microsoft.com/office/powerpoint/2010/main" val="1451634323"/>
      </p:ext>
    </p:extLst>
  </p:cSld>
  <p:clrMapOvr>
    <a:masterClrMapping/>
  </p:clrMapOvr>
  <p:transition spd="med"/>
</p:sldLayout>
</file>

<file path=ppt/slideLayouts/slideLayout12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13"/>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4"/>
          <p:cNvSpPr>
            <a:spLocks noGrp="1" noChangeArrowheads="1"/>
          </p:cNvSpPr>
          <p:nvPr>
            <p:ph type="sldNum" sz="quarter" idx="12"/>
          </p:nvPr>
        </p:nvSpPr>
        <p:spPr>
          <a:ln/>
        </p:spPr>
        <p:txBody>
          <a:bodyPr/>
          <a:lstStyle>
            <a:lvl1pPr>
              <a:defRPr/>
            </a:lvl1pPr>
          </a:lstStyle>
          <a:p>
            <a:pPr>
              <a:defRPr/>
            </a:pPr>
            <a:fld id="{3B308B4A-494B-E548-8E30-B0642DF4A589}"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007323422"/>
      </p:ext>
    </p:extLst>
  </p:cSld>
  <p:clrMapOvr>
    <a:masterClrMapping/>
  </p:clrMapOvr>
</p:sldLayout>
</file>

<file path=ppt/slideLayouts/slideLayout1210.xml><?xml version="1.0" encoding="utf-8"?>
<p:sldLayout xmlns:a="http://schemas.openxmlformats.org/drawingml/2006/main" xmlns:r="http://schemas.openxmlformats.org/officeDocument/2006/relationships" xmlns:p="http://schemas.openxmlformats.org/presentationml/2006/main" type="tx">
  <p:cSld name="17_Section Header">
    <p:bg>
      <p:bgPr>
        <a:blipFill rotWithShape="1">
          <a:blip r:embed="rId2"/>
          <a:srcRect/>
          <a:stretch>
            <a:fillRect/>
          </a:stretch>
        </a:blipFill>
        <a:effectLst/>
      </p:bgPr>
    </p:bg>
    <p:spTree>
      <p:nvGrpSpPr>
        <p:cNvPr id="1" name=""/>
        <p:cNvGrpSpPr/>
        <p:nvPr/>
      </p:nvGrpSpPr>
      <p:grpSpPr>
        <a:xfrm>
          <a:off x="0" y="0"/>
          <a:ext cx="0" cy="0"/>
          <a:chOff x="0" y="0"/>
          <a:chExt cx="0" cy="0"/>
        </a:xfrm>
      </p:grpSpPr>
      <p:sp>
        <p:nvSpPr>
          <p:cNvPr id="407" name="Title Text"/>
          <p:cNvSpPr txBox="1">
            <a:spLocks noGrp="1"/>
          </p:cNvSpPr>
          <p:nvPr>
            <p:ph type="title"/>
          </p:nvPr>
        </p:nvSpPr>
        <p:spPr>
          <a:xfrm>
            <a:off x="722312" y="4406900"/>
            <a:ext cx="7772401" cy="1362075"/>
          </a:xfrm>
          <a:prstGeom prst="rect">
            <a:avLst/>
          </a:prstGeom>
        </p:spPr>
        <p:txBody>
          <a:bodyPr anchor="t">
            <a:normAutofit/>
          </a:bodyPr>
          <a:lstStyle>
            <a:lvl1pPr algn="l">
              <a:defRPr sz="4000" b="1" cap="all">
                <a:solidFill>
                  <a:srgbClr val="000000"/>
                </a:solidFill>
              </a:defRPr>
            </a:lvl1pPr>
          </a:lstStyle>
          <a:p>
            <a:r>
              <a:t>Title Text</a:t>
            </a:r>
          </a:p>
        </p:txBody>
      </p:sp>
      <p:sp>
        <p:nvSpPr>
          <p:cNvPr id="408"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rgbClr val="000000"/>
                </a:solidFill>
              </a:defRPr>
            </a:lvl1pPr>
            <a:lvl2pPr marL="0" indent="457200">
              <a:spcBef>
                <a:spcPts val="400"/>
              </a:spcBef>
              <a:buSzTx/>
              <a:buNone/>
              <a:defRPr sz="2000">
                <a:solidFill>
                  <a:srgbClr val="000000"/>
                </a:solidFill>
              </a:defRPr>
            </a:lvl2pPr>
            <a:lvl3pPr marL="0" indent="914400">
              <a:spcBef>
                <a:spcPts val="400"/>
              </a:spcBef>
              <a:buSzTx/>
              <a:buNone/>
              <a:defRPr sz="2000">
                <a:solidFill>
                  <a:srgbClr val="000000"/>
                </a:solidFill>
              </a:defRPr>
            </a:lvl3pPr>
            <a:lvl4pPr marL="0" indent="1371600">
              <a:spcBef>
                <a:spcPts val="400"/>
              </a:spcBef>
              <a:buSzTx/>
              <a:buNone/>
              <a:defRPr sz="2000">
                <a:solidFill>
                  <a:srgbClr val="000000"/>
                </a:solidFill>
              </a:defRPr>
            </a:lvl4pPr>
            <a:lvl5pPr marL="0" indent="1828800">
              <a:spcBef>
                <a:spcPts val="400"/>
              </a:spcBef>
              <a:buSzTx/>
              <a:buNone/>
              <a:defRPr sz="2000">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409" name="Slide Number"/>
          <p:cNvSpPr txBox="1">
            <a:spLocks noGrp="1"/>
          </p:cNvSpPr>
          <p:nvPr>
            <p:ph type="sldNum" sz="quarter" idx="2"/>
          </p:nvPr>
        </p:nvSpPr>
        <p:spPr>
          <a:prstGeom prst="rect">
            <a:avLst/>
          </a:prstGeom>
        </p:spPr>
        <p:txBody>
          <a:bodyPr/>
          <a:lstStyle>
            <a:lvl1pPr defTabSz="457200"/>
          </a:lstStyle>
          <a:p>
            <a:fld id="{86CB4B4D-7CA3-9044-876B-883B54F8677D}" type="slidenum">
              <a:t>‹#›</a:t>
            </a:fld>
            <a:endParaRPr/>
          </a:p>
        </p:txBody>
      </p:sp>
    </p:spTree>
    <p:extLst>
      <p:ext uri="{BB962C8B-B14F-4D97-AF65-F5344CB8AC3E}">
        <p14:creationId xmlns:p14="http://schemas.microsoft.com/office/powerpoint/2010/main" val="957257520"/>
      </p:ext>
    </p:extLst>
  </p:cSld>
  <p:clrMapOvr>
    <a:masterClrMapping/>
  </p:clrMapOvr>
  <p:transition spd="med"/>
</p:sldLayout>
</file>

<file path=ppt/slideLayouts/slideLayout1211.xml><?xml version="1.0" encoding="utf-8"?>
<p:sldLayout xmlns:a="http://schemas.openxmlformats.org/drawingml/2006/main" xmlns:r="http://schemas.openxmlformats.org/officeDocument/2006/relationships" xmlns:p="http://schemas.openxmlformats.org/presentationml/2006/main" type="tx">
  <p:cSld name="17_Two Content">
    <p:bg>
      <p:bgPr>
        <a:blipFill rotWithShape="1">
          <a:blip r:embed="rId2"/>
          <a:srcRect/>
          <a:stretch>
            <a:fillRect/>
          </a:stretch>
        </a:blipFill>
        <a:effectLst/>
      </p:bgPr>
    </p:bg>
    <p:spTree>
      <p:nvGrpSpPr>
        <p:cNvPr id="1" name=""/>
        <p:cNvGrpSpPr/>
        <p:nvPr/>
      </p:nvGrpSpPr>
      <p:grpSpPr>
        <a:xfrm>
          <a:off x="0" y="0"/>
          <a:ext cx="0" cy="0"/>
          <a:chOff x="0" y="0"/>
          <a:chExt cx="0" cy="0"/>
        </a:xfrm>
      </p:grpSpPr>
      <p:sp>
        <p:nvSpPr>
          <p:cNvPr id="416" name="Title Text"/>
          <p:cNvSpPr txBox="1">
            <a:spLocks noGrp="1"/>
          </p:cNvSpPr>
          <p:nvPr>
            <p:ph type="title"/>
          </p:nvPr>
        </p:nvSpPr>
        <p:spPr>
          <a:xfrm>
            <a:off x="685800" y="609600"/>
            <a:ext cx="7772400" cy="1143000"/>
          </a:xfrm>
          <a:prstGeom prst="rect">
            <a:avLst/>
          </a:prstGeom>
        </p:spPr>
        <p:txBody>
          <a:bodyPr>
            <a:normAutofit/>
          </a:bodyPr>
          <a:lstStyle>
            <a:lvl1pPr>
              <a:defRPr>
                <a:solidFill>
                  <a:srgbClr val="000000"/>
                </a:solidFill>
              </a:defRPr>
            </a:lvl1pPr>
          </a:lstStyle>
          <a:p>
            <a:r>
              <a:t>Title Text</a:t>
            </a:r>
          </a:p>
        </p:txBody>
      </p:sp>
      <p:sp>
        <p:nvSpPr>
          <p:cNvPr id="417"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defRPr sz="2800">
                <a:solidFill>
                  <a:srgbClr val="000000"/>
                </a:solidFill>
              </a:defRPr>
            </a:lvl1pPr>
            <a:lvl2pPr marL="790575" indent="-333375">
              <a:spcBef>
                <a:spcPts val="600"/>
              </a:spcBef>
              <a:defRPr sz="2800">
                <a:solidFill>
                  <a:srgbClr val="000000"/>
                </a:solidFill>
              </a:defRPr>
            </a:lvl2pPr>
            <a:lvl3pPr marL="1234439" indent="-320039">
              <a:spcBef>
                <a:spcPts val="600"/>
              </a:spcBef>
              <a:defRPr sz="2800">
                <a:solidFill>
                  <a:srgbClr val="000000"/>
                </a:solidFill>
              </a:defRPr>
            </a:lvl3pPr>
            <a:lvl4pPr marL="1727200" indent="-355600">
              <a:spcBef>
                <a:spcPts val="600"/>
              </a:spcBef>
              <a:defRPr sz="2800">
                <a:solidFill>
                  <a:srgbClr val="000000"/>
                </a:solidFill>
              </a:defRPr>
            </a:lvl4pPr>
            <a:lvl5pPr marL="2184400" indent="-355600">
              <a:spcBef>
                <a:spcPts val="600"/>
              </a:spcBef>
              <a:defRPr sz="2800">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418" name="Slide Number"/>
          <p:cNvSpPr txBox="1">
            <a:spLocks noGrp="1"/>
          </p:cNvSpPr>
          <p:nvPr>
            <p:ph type="sldNum" sz="quarter" idx="2"/>
          </p:nvPr>
        </p:nvSpPr>
        <p:spPr>
          <a:prstGeom prst="rect">
            <a:avLst/>
          </a:prstGeom>
        </p:spPr>
        <p:txBody>
          <a:bodyPr/>
          <a:lstStyle>
            <a:lvl1pPr defTabSz="457200"/>
          </a:lstStyle>
          <a:p>
            <a:fld id="{86CB4B4D-7CA3-9044-876B-883B54F8677D}" type="slidenum">
              <a:t>‹#›</a:t>
            </a:fld>
            <a:endParaRPr/>
          </a:p>
        </p:txBody>
      </p:sp>
    </p:spTree>
    <p:extLst>
      <p:ext uri="{BB962C8B-B14F-4D97-AF65-F5344CB8AC3E}">
        <p14:creationId xmlns:p14="http://schemas.microsoft.com/office/powerpoint/2010/main" val="2009048812"/>
      </p:ext>
    </p:extLst>
  </p:cSld>
  <p:clrMapOvr>
    <a:masterClrMapping/>
  </p:clrMapOvr>
  <p:transition spd="med"/>
</p:sldLayout>
</file>

<file path=ppt/slideLayouts/slideLayout1212.xml><?xml version="1.0" encoding="utf-8"?>
<p:sldLayout xmlns:a="http://schemas.openxmlformats.org/drawingml/2006/main" xmlns:r="http://schemas.openxmlformats.org/officeDocument/2006/relationships" xmlns:p="http://schemas.openxmlformats.org/presentationml/2006/main" type="tx">
  <p:cSld name="17_Comparison">
    <p:bg>
      <p:bgPr>
        <a:blipFill rotWithShape="1">
          <a:blip r:embed="rId2"/>
          <a:srcRect/>
          <a:stretch>
            <a:fillRect/>
          </a:stretch>
        </a:blipFill>
        <a:effectLst/>
      </p:bgPr>
    </p:bg>
    <p:spTree>
      <p:nvGrpSpPr>
        <p:cNvPr id="1" name=""/>
        <p:cNvGrpSpPr/>
        <p:nvPr/>
      </p:nvGrpSpPr>
      <p:grpSpPr>
        <a:xfrm>
          <a:off x="0" y="0"/>
          <a:ext cx="0" cy="0"/>
          <a:chOff x="0" y="0"/>
          <a:chExt cx="0" cy="0"/>
        </a:xfrm>
      </p:grpSpPr>
      <p:sp>
        <p:nvSpPr>
          <p:cNvPr id="425" name="Title Text"/>
          <p:cNvSpPr txBox="1">
            <a:spLocks noGrp="1"/>
          </p:cNvSpPr>
          <p:nvPr>
            <p:ph type="title"/>
          </p:nvPr>
        </p:nvSpPr>
        <p:spPr>
          <a:xfrm>
            <a:off x="457200" y="274638"/>
            <a:ext cx="8229600" cy="1143001"/>
          </a:xfrm>
          <a:prstGeom prst="rect">
            <a:avLst/>
          </a:prstGeom>
        </p:spPr>
        <p:txBody>
          <a:bodyPr>
            <a:normAutofit/>
          </a:bodyPr>
          <a:lstStyle>
            <a:lvl1pPr>
              <a:defRPr>
                <a:solidFill>
                  <a:srgbClr val="000000"/>
                </a:solidFill>
              </a:defRPr>
            </a:lvl1pPr>
          </a:lstStyle>
          <a:p>
            <a:r>
              <a:t>Title Text</a:t>
            </a:r>
          </a:p>
        </p:txBody>
      </p:sp>
      <p:sp>
        <p:nvSpPr>
          <p:cNvPr id="426"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rgbClr val="000000"/>
                </a:solidFill>
              </a:defRPr>
            </a:lvl1pPr>
            <a:lvl2pPr marL="0" indent="457200">
              <a:spcBef>
                <a:spcPts val="500"/>
              </a:spcBef>
              <a:buSzTx/>
              <a:buNone/>
              <a:defRPr sz="2400" b="1">
                <a:solidFill>
                  <a:srgbClr val="000000"/>
                </a:solidFill>
              </a:defRPr>
            </a:lvl2pPr>
            <a:lvl3pPr marL="0" indent="914400">
              <a:spcBef>
                <a:spcPts val="500"/>
              </a:spcBef>
              <a:buSzTx/>
              <a:buNone/>
              <a:defRPr sz="2400" b="1">
                <a:solidFill>
                  <a:srgbClr val="000000"/>
                </a:solidFill>
              </a:defRPr>
            </a:lvl3pPr>
            <a:lvl4pPr marL="0" indent="1371600">
              <a:spcBef>
                <a:spcPts val="500"/>
              </a:spcBef>
              <a:buSzTx/>
              <a:buNone/>
              <a:defRPr sz="2400" b="1">
                <a:solidFill>
                  <a:srgbClr val="000000"/>
                </a:solidFill>
              </a:defRPr>
            </a:lvl4pPr>
            <a:lvl5pPr marL="0" indent="1828800">
              <a:spcBef>
                <a:spcPts val="500"/>
              </a:spcBef>
              <a:buSzTx/>
              <a:buNone/>
              <a:defRPr sz="2400" b="1">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427"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solidFill>
                  <a:srgbClr val="000000"/>
                </a:solidFill>
              </a:defRPr>
            </a:pPr>
            <a:endParaRPr/>
          </a:p>
        </p:txBody>
      </p:sp>
      <p:sp>
        <p:nvSpPr>
          <p:cNvPr id="428" name="Slide Number"/>
          <p:cNvSpPr txBox="1">
            <a:spLocks noGrp="1"/>
          </p:cNvSpPr>
          <p:nvPr>
            <p:ph type="sldNum" sz="quarter" idx="2"/>
          </p:nvPr>
        </p:nvSpPr>
        <p:spPr>
          <a:prstGeom prst="rect">
            <a:avLst/>
          </a:prstGeom>
        </p:spPr>
        <p:txBody>
          <a:bodyPr/>
          <a:lstStyle>
            <a:lvl1pPr defTabSz="457200"/>
          </a:lstStyle>
          <a:p>
            <a:fld id="{86CB4B4D-7CA3-9044-876B-883B54F8677D}" type="slidenum">
              <a:t>‹#›</a:t>
            </a:fld>
            <a:endParaRPr/>
          </a:p>
        </p:txBody>
      </p:sp>
    </p:spTree>
    <p:extLst>
      <p:ext uri="{BB962C8B-B14F-4D97-AF65-F5344CB8AC3E}">
        <p14:creationId xmlns:p14="http://schemas.microsoft.com/office/powerpoint/2010/main" val="1757972176"/>
      </p:ext>
    </p:extLst>
  </p:cSld>
  <p:clrMapOvr>
    <a:masterClrMapping/>
  </p:clrMapOvr>
  <p:transition spd="med"/>
</p:sldLayout>
</file>

<file path=ppt/slideLayouts/slideLayout1213.xml><?xml version="1.0" encoding="utf-8"?>
<p:sldLayout xmlns:a="http://schemas.openxmlformats.org/drawingml/2006/main" xmlns:r="http://schemas.openxmlformats.org/officeDocument/2006/relationships" xmlns:p="http://schemas.openxmlformats.org/presentationml/2006/main" type="tx">
  <p:cSld name="20_Title Only">
    <p:bg>
      <p:bgPr>
        <a:blipFill rotWithShape="1">
          <a:blip r:embed="rId2"/>
          <a:srcRect/>
          <a:stretch>
            <a:fillRect/>
          </a:stretch>
        </a:blipFill>
        <a:effectLst/>
      </p:bgPr>
    </p:bg>
    <p:spTree>
      <p:nvGrpSpPr>
        <p:cNvPr id="1" name=""/>
        <p:cNvGrpSpPr/>
        <p:nvPr/>
      </p:nvGrpSpPr>
      <p:grpSpPr>
        <a:xfrm>
          <a:off x="0" y="0"/>
          <a:ext cx="0" cy="0"/>
          <a:chOff x="0" y="0"/>
          <a:chExt cx="0" cy="0"/>
        </a:xfrm>
      </p:grpSpPr>
      <p:sp>
        <p:nvSpPr>
          <p:cNvPr id="435" name="Title Text"/>
          <p:cNvSpPr txBox="1">
            <a:spLocks noGrp="1"/>
          </p:cNvSpPr>
          <p:nvPr>
            <p:ph type="title"/>
          </p:nvPr>
        </p:nvSpPr>
        <p:spPr>
          <a:xfrm>
            <a:off x="685800" y="609600"/>
            <a:ext cx="7772400" cy="1143000"/>
          </a:xfrm>
          <a:prstGeom prst="rect">
            <a:avLst/>
          </a:prstGeom>
        </p:spPr>
        <p:txBody>
          <a:bodyPr>
            <a:normAutofit/>
          </a:bodyPr>
          <a:lstStyle>
            <a:lvl1pPr>
              <a:defRPr>
                <a:solidFill>
                  <a:srgbClr val="000000"/>
                </a:solidFill>
              </a:defRPr>
            </a:lvl1pPr>
          </a:lstStyle>
          <a:p>
            <a:r>
              <a:t>Title Text</a:t>
            </a:r>
          </a:p>
        </p:txBody>
      </p:sp>
      <p:sp>
        <p:nvSpPr>
          <p:cNvPr id="436" name="Slide Number"/>
          <p:cNvSpPr txBox="1">
            <a:spLocks noGrp="1"/>
          </p:cNvSpPr>
          <p:nvPr>
            <p:ph type="sldNum" sz="quarter" idx="2"/>
          </p:nvPr>
        </p:nvSpPr>
        <p:spPr>
          <a:prstGeom prst="rect">
            <a:avLst/>
          </a:prstGeom>
        </p:spPr>
        <p:txBody>
          <a:bodyPr/>
          <a:lstStyle>
            <a:lvl1pPr defTabSz="457200"/>
          </a:lstStyle>
          <a:p>
            <a:fld id="{86CB4B4D-7CA3-9044-876B-883B54F8677D}" type="slidenum">
              <a:t>‹#›</a:t>
            </a:fld>
            <a:endParaRPr/>
          </a:p>
        </p:txBody>
      </p:sp>
    </p:spTree>
    <p:extLst>
      <p:ext uri="{BB962C8B-B14F-4D97-AF65-F5344CB8AC3E}">
        <p14:creationId xmlns:p14="http://schemas.microsoft.com/office/powerpoint/2010/main" val="1241141964"/>
      </p:ext>
    </p:extLst>
  </p:cSld>
  <p:clrMapOvr>
    <a:masterClrMapping/>
  </p:clrMapOvr>
  <p:transition spd="med"/>
</p:sldLayout>
</file>

<file path=ppt/slideLayouts/slideLayout1214.xml><?xml version="1.0" encoding="utf-8"?>
<p:sldLayout xmlns:a="http://schemas.openxmlformats.org/drawingml/2006/main" xmlns:r="http://schemas.openxmlformats.org/officeDocument/2006/relationships" xmlns:p="http://schemas.openxmlformats.org/presentationml/2006/main" type="tx">
  <p:cSld name="18_Blank">
    <p:bg>
      <p:bgPr>
        <a:blipFill rotWithShape="1">
          <a:blip r:embed="rId2"/>
          <a:srcRect/>
          <a:stretch>
            <a:fillRect/>
          </a:stretch>
        </a:blipFill>
        <a:effectLst/>
      </p:bgPr>
    </p:bg>
    <p:spTree>
      <p:nvGrpSpPr>
        <p:cNvPr id="1" name=""/>
        <p:cNvGrpSpPr/>
        <p:nvPr/>
      </p:nvGrpSpPr>
      <p:grpSpPr>
        <a:xfrm>
          <a:off x="0" y="0"/>
          <a:ext cx="0" cy="0"/>
          <a:chOff x="0" y="0"/>
          <a:chExt cx="0" cy="0"/>
        </a:xfrm>
      </p:grpSpPr>
      <p:sp>
        <p:nvSpPr>
          <p:cNvPr id="443" name="Slide Number"/>
          <p:cNvSpPr txBox="1">
            <a:spLocks noGrp="1"/>
          </p:cNvSpPr>
          <p:nvPr>
            <p:ph type="sldNum" sz="quarter" idx="2"/>
          </p:nvPr>
        </p:nvSpPr>
        <p:spPr>
          <a:prstGeom prst="rect">
            <a:avLst/>
          </a:prstGeom>
        </p:spPr>
        <p:txBody>
          <a:bodyPr/>
          <a:lstStyle>
            <a:lvl1pPr defTabSz="457200"/>
          </a:lstStyle>
          <a:p>
            <a:fld id="{86CB4B4D-7CA3-9044-876B-883B54F8677D}" type="slidenum">
              <a:t>‹#›</a:t>
            </a:fld>
            <a:endParaRPr/>
          </a:p>
        </p:txBody>
      </p:sp>
    </p:spTree>
    <p:extLst>
      <p:ext uri="{BB962C8B-B14F-4D97-AF65-F5344CB8AC3E}">
        <p14:creationId xmlns:p14="http://schemas.microsoft.com/office/powerpoint/2010/main" val="3547796669"/>
      </p:ext>
    </p:extLst>
  </p:cSld>
  <p:clrMapOvr>
    <a:masterClrMapping/>
  </p:clrMapOvr>
  <p:transition spd="med"/>
</p:sldLayout>
</file>

<file path=ppt/slideLayouts/slideLayout1215.xml><?xml version="1.0" encoding="utf-8"?>
<p:sldLayout xmlns:a="http://schemas.openxmlformats.org/drawingml/2006/main" xmlns:r="http://schemas.openxmlformats.org/officeDocument/2006/relationships" xmlns:p="http://schemas.openxmlformats.org/presentationml/2006/main" type="tx">
  <p:cSld name="17_Content with Caption">
    <p:bg>
      <p:bgPr>
        <a:blipFill rotWithShape="1">
          <a:blip r:embed="rId2"/>
          <a:srcRect/>
          <a:stretch>
            <a:fillRect/>
          </a:stretch>
        </a:blipFill>
        <a:effectLst/>
      </p:bgPr>
    </p:bg>
    <p:spTree>
      <p:nvGrpSpPr>
        <p:cNvPr id="1" name=""/>
        <p:cNvGrpSpPr/>
        <p:nvPr/>
      </p:nvGrpSpPr>
      <p:grpSpPr>
        <a:xfrm>
          <a:off x="0" y="0"/>
          <a:ext cx="0" cy="0"/>
          <a:chOff x="0" y="0"/>
          <a:chExt cx="0" cy="0"/>
        </a:xfrm>
      </p:grpSpPr>
      <p:sp>
        <p:nvSpPr>
          <p:cNvPr id="450" name="Title Text"/>
          <p:cNvSpPr txBox="1">
            <a:spLocks noGrp="1"/>
          </p:cNvSpPr>
          <p:nvPr>
            <p:ph type="title"/>
          </p:nvPr>
        </p:nvSpPr>
        <p:spPr>
          <a:xfrm>
            <a:off x="457200" y="273050"/>
            <a:ext cx="3008314" cy="1162050"/>
          </a:xfrm>
          <a:prstGeom prst="rect">
            <a:avLst/>
          </a:prstGeom>
        </p:spPr>
        <p:txBody>
          <a:bodyPr anchor="b">
            <a:normAutofit/>
          </a:bodyPr>
          <a:lstStyle>
            <a:lvl1pPr algn="l">
              <a:defRPr sz="2000" b="1">
                <a:solidFill>
                  <a:srgbClr val="000000"/>
                </a:solidFill>
              </a:defRPr>
            </a:lvl1pPr>
          </a:lstStyle>
          <a:p>
            <a:r>
              <a:t>Title Text</a:t>
            </a:r>
          </a:p>
        </p:txBody>
      </p:sp>
      <p:sp>
        <p:nvSpPr>
          <p:cNvPr id="451" name="Body Level One…"/>
          <p:cNvSpPr txBox="1">
            <a:spLocks noGrp="1"/>
          </p:cNvSpPr>
          <p:nvPr>
            <p:ph type="body" idx="1"/>
          </p:nvPr>
        </p:nvSpPr>
        <p:spPr>
          <a:xfrm>
            <a:off x="3575050" y="273050"/>
            <a:ext cx="5111750" cy="5853113"/>
          </a:xfrm>
          <a:prstGeom prst="rect">
            <a:avLst/>
          </a:prstGeom>
        </p:spPr>
        <p:txBody>
          <a:bodyPr>
            <a:normAutofit/>
          </a:bodyPr>
          <a:lstStyle>
            <a:lvl1pPr>
              <a:defRPr>
                <a:solidFill>
                  <a:srgbClr val="000000"/>
                </a:solidFill>
              </a:defRPr>
            </a:lvl1pPr>
            <a:lvl2pPr>
              <a:defRPr>
                <a:solidFill>
                  <a:srgbClr val="000000"/>
                </a:solidFill>
              </a:defRPr>
            </a:lvl2pPr>
            <a:lvl3pPr>
              <a:defRPr>
                <a:solidFill>
                  <a:srgbClr val="000000"/>
                </a:solidFill>
              </a:defRPr>
            </a:lvl3pPr>
            <a:lvl4pPr>
              <a:defRPr>
                <a:solidFill>
                  <a:srgbClr val="000000"/>
                </a:solidFill>
              </a:defRPr>
            </a:lvl4pPr>
            <a:lvl5pPr>
              <a:defRPr>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452"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solidFill>
                  <a:srgbClr val="000000"/>
                </a:solidFill>
              </a:defRPr>
            </a:pPr>
            <a:endParaRPr/>
          </a:p>
        </p:txBody>
      </p:sp>
      <p:sp>
        <p:nvSpPr>
          <p:cNvPr id="453" name="Slide Number"/>
          <p:cNvSpPr txBox="1">
            <a:spLocks noGrp="1"/>
          </p:cNvSpPr>
          <p:nvPr>
            <p:ph type="sldNum" sz="quarter" idx="2"/>
          </p:nvPr>
        </p:nvSpPr>
        <p:spPr>
          <a:prstGeom prst="rect">
            <a:avLst/>
          </a:prstGeom>
        </p:spPr>
        <p:txBody>
          <a:bodyPr/>
          <a:lstStyle>
            <a:lvl1pPr defTabSz="457200"/>
          </a:lstStyle>
          <a:p>
            <a:fld id="{86CB4B4D-7CA3-9044-876B-883B54F8677D}" type="slidenum">
              <a:t>‹#›</a:t>
            </a:fld>
            <a:endParaRPr/>
          </a:p>
        </p:txBody>
      </p:sp>
    </p:spTree>
    <p:extLst>
      <p:ext uri="{BB962C8B-B14F-4D97-AF65-F5344CB8AC3E}">
        <p14:creationId xmlns:p14="http://schemas.microsoft.com/office/powerpoint/2010/main" val="2701378646"/>
      </p:ext>
    </p:extLst>
  </p:cSld>
  <p:clrMapOvr>
    <a:masterClrMapping/>
  </p:clrMapOvr>
  <p:transition spd="med"/>
</p:sldLayout>
</file>

<file path=ppt/slideLayouts/slideLayout1216.xml><?xml version="1.0" encoding="utf-8"?>
<p:sldLayout xmlns:a="http://schemas.openxmlformats.org/drawingml/2006/main" xmlns:r="http://schemas.openxmlformats.org/officeDocument/2006/relationships" xmlns:p="http://schemas.openxmlformats.org/presentationml/2006/main" type="tx">
  <p:cSld name="17_Picture with Caption">
    <p:bg>
      <p:bgPr>
        <a:blipFill rotWithShape="1">
          <a:blip r:embed="rId2"/>
          <a:srcRect/>
          <a:stretch>
            <a:fillRect/>
          </a:stretch>
        </a:blipFill>
        <a:effectLst/>
      </p:bgPr>
    </p:bg>
    <p:spTree>
      <p:nvGrpSpPr>
        <p:cNvPr id="1" name=""/>
        <p:cNvGrpSpPr/>
        <p:nvPr/>
      </p:nvGrpSpPr>
      <p:grpSpPr>
        <a:xfrm>
          <a:off x="0" y="0"/>
          <a:ext cx="0" cy="0"/>
          <a:chOff x="0" y="0"/>
          <a:chExt cx="0" cy="0"/>
        </a:xfrm>
      </p:grpSpPr>
      <p:sp>
        <p:nvSpPr>
          <p:cNvPr id="460" name="Title Text"/>
          <p:cNvSpPr txBox="1">
            <a:spLocks noGrp="1"/>
          </p:cNvSpPr>
          <p:nvPr>
            <p:ph type="title"/>
          </p:nvPr>
        </p:nvSpPr>
        <p:spPr>
          <a:xfrm>
            <a:off x="1792288" y="4800600"/>
            <a:ext cx="5486401" cy="566738"/>
          </a:xfrm>
          <a:prstGeom prst="rect">
            <a:avLst/>
          </a:prstGeom>
        </p:spPr>
        <p:txBody>
          <a:bodyPr anchor="b">
            <a:normAutofit/>
          </a:bodyPr>
          <a:lstStyle>
            <a:lvl1pPr algn="l">
              <a:defRPr sz="2000" b="1">
                <a:solidFill>
                  <a:srgbClr val="000000"/>
                </a:solidFill>
              </a:defRPr>
            </a:lvl1pPr>
          </a:lstStyle>
          <a:p>
            <a:r>
              <a:t>Title Text</a:t>
            </a:r>
          </a:p>
        </p:txBody>
      </p:sp>
      <p:sp>
        <p:nvSpPr>
          <p:cNvPr id="461"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462"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rgbClr val="000000"/>
                </a:solidFill>
              </a:defRPr>
            </a:lvl1pPr>
            <a:lvl2pPr marL="0" indent="457200">
              <a:spcBef>
                <a:spcPts val="300"/>
              </a:spcBef>
              <a:buSzTx/>
              <a:buNone/>
              <a:defRPr sz="1400">
                <a:solidFill>
                  <a:srgbClr val="000000"/>
                </a:solidFill>
              </a:defRPr>
            </a:lvl2pPr>
            <a:lvl3pPr marL="0" indent="914400">
              <a:spcBef>
                <a:spcPts val="300"/>
              </a:spcBef>
              <a:buSzTx/>
              <a:buNone/>
              <a:defRPr sz="1400">
                <a:solidFill>
                  <a:srgbClr val="000000"/>
                </a:solidFill>
              </a:defRPr>
            </a:lvl3pPr>
            <a:lvl4pPr marL="0" indent="1371600">
              <a:spcBef>
                <a:spcPts val="300"/>
              </a:spcBef>
              <a:buSzTx/>
              <a:buNone/>
              <a:defRPr sz="1400">
                <a:solidFill>
                  <a:srgbClr val="000000"/>
                </a:solidFill>
              </a:defRPr>
            </a:lvl4pPr>
            <a:lvl5pPr marL="0" indent="1828800">
              <a:spcBef>
                <a:spcPts val="300"/>
              </a:spcBef>
              <a:buSzTx/>
              <a:buNone/>
              <a:defRPr sz="1400">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463" name="Slide Number"/>
          <p:cNvSpPr txBox="1">
            <a:spLocks noGrp="1"/>
          </p:cNvSpPr>
          <p:nvPr>
            <p:ph type="sldNum" sz="quarter" idx="2"/>
          </p:nvPr>
        </p:nvSpPr>
        <p:spPr>
          <a:prstGeom prst="rect">
            <a:avLst/>
          </a:prstGeom>
        </p:spPr>
        <p:txBody>
          <a:bodyPr/>
          <a:lstStyle>
            <a:lvl1pPr defTabSz="457200"/>
          </a:lstStyle>
          <a:p>
            <a:fld id="{86CB4B4D-7CA3-9044-876B-883B54F8677D}" type="slidenum">
              <a:t>‹#›</a:t>
            </a:fld>
            <a:endParaRPr/>
          </a:p>
        </p:txBody>
      </p:sp>
    </p:spTree>
    <p:extLst>
      <p:ext uri="{BB962C8B-B14F-4D97-AF65-F5344CB8AC3E}">
        <p14:creationId xmlns:p14="http://schemas.microsoft.com/office/powerpoint/2010/main" val="1317805070"/>
      </p:ext>
    </p:extLst>
  </p:cSld>
  <p:clrMapOvr>
    <a:masterClrMapping/>
  </p:clrMapOvr>
  <p:transition spd="med"/>
</p:sldLayout>
</file>

<file path=ppt/slideLayouts/slideLayout1217.xml><?xml version="1.0" encoding="utf-8"?>
<p:sldLayout xmlns:a="http://schemas.openxmlformats.org/drawingml/2006/main" xmlns:r="http://schemas.openxmlformats.org/officeDocument/2006/relationships" xmlns:p="http://schemas.openxmlformats.org/presentationml/2006/main" type="tx">
  <p:cSld name="1_Title, Text, and Content">
    <p:bg>
      <p:bgPr>
        <a:blipFill rotWithShape="1">
          <a:blip r:embed="rId2"/>
          <a:srcRect/>
          <a:stretch>
            <a:fillRect/>
          </a:stretch>
        </a:blipFill>
        <a:effectLst/>
      </p:bgPr>
    </p:bg>
    <p:spTree>
      <p:nvGrpSpPr>
        <p:cNvPr id="1" name=""/>
        <p:cNvGrpSpPr/>
        <p:nvPr/>
      </p:nvGrpSpPr>
      <p:grpSpPr>
        <a:xfrm>
          <a:off x="0" y="0"/>
          <a:ext cx="0" cy="0"/>
          <a:chOff x="0" y="0"/>
          <a:chExt cx="0" cy="0"/>
        </a:xfrm>
      </p:grpSpPr>
      <p:sp>
        <p:nvSpPr>
          <p:cNvPr id="470" name="Title Text"/>
          <p:cNvSpPr txBox="1">
            <a:spLocks noGrp="1"/>
          </p:cNvSpPr>
          <p:nvPr>
            <p:ph type="title"/>
          </p:nvPr>
        </p:nvSpPr>
        <p:spPr>
          <a:xfrm>
            <a:off x="685800" y="609600"/>
            <a:ext cx="7772400" cy="1143000"/>
          </a:xfrm>
          <a:prstGeom prst="rect">
            <a:avLst/>
          </a:prstGeom>
        </p:spPr>
        <p:txBody>
          <a:bodyPr>
            <a:normAutofit/>
          </a:bodyPr>
          <a:lstStyle>
            <a:lvl1pPr>
              <a:defRPr>
                <a:solidFill>
                  <a:srgbClr val="000000"/>
                </a:solidFill>
              </a:defRPr>
            </a:lvl1pPr>
          </a:lstStyle>
          <a:p>
            <a:r>
              <a:t>Title Text</a:t>
            </a:r>
          </a:p>
        </p:txBody>
      </p:sp>
      <p:sp>
        <p:nvSpPr>
          <p:cNvPr id="471" name="Body Level One…"/>
          <p:cNvSpPr txBox="1">
            <a:spLocks noGrp="1"/>
          </p:cNvSpPr>
          <p:nvPr>
            <p:ph type="body" sz="half" idx="1"/>
          </p:nvPr>
        </p:nvSpPr>
        <p:spPr>
          <a:xfrm>
            <a:off x="685800" y="1981200"/>
            <a:ext cx="3810000" cy="4114800"/>
          </a:xfrm>
          <a:prstGeom prst="rect">
            <a:avLst/>
          </a:prstGeom>
        </p:spPr>
        <p:txBody>
          <a:bodyPr>
            <a:normAutofit/>
          </a:bodyPr>
          <a:lstStyle>
            <a:lvl1pPr>
              <a:defRPr>
                <a:solidFill>
                  <a:srgbClr val="000000"/>
                </a:solidFill>
              </a:defRPr>
            </a:lvl1pPr>
            <a:lvl2pPr>
              <a:defRPr>
                <a:solidFill>
                  <a:srgbClr val="000000"/>
                </a:solidFill>
              </a:defRPr>
            </a:lvl2pPr>
            <a:lvl3pPr>
              <a:defRPr>
                <a:solidFill>
                  <a:srgbClr val="000000"/>
                </a:solidFill>
              </a:defRPr>
            </a:lvl3pPr>
            <a:lvl4pPr>
              <a:defRPr>
                <a:solidFill>
                  <a:srgbClr val="000000"/>
                </a:solidFill>
              </a:defRPr>
            </a:lvl4pPr>
            <a:lvl5pPr>
              <a:defRPr>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472" name="Slide Number"/>
          <p:cNvSpPr txBox="1">
            <a:spLocks noGrp="1"/>
          </p:cNvSpPr>
          <p:nvPr>
            <p:ph type="sldNum" sz="quarter" idx="2"/>
          </p:nvPr>
        </p:nvSpPr>
        <p:spPr>
          <a:prstGeom prst="rect">
            <a:avLst/>
          </a:prstGeom>
        </p:spPr>
        <p:txBody>
          <a:bodyPr/>
          <a:lstStyle>
            <a:lvl1pPr defTabSz="457200"/>
          </a:lstStyle>
          <a:p>
            <a:fld id="{86CB4B4D-7CA3-9044-876B-883B54F8677D}" type="slidenum">
              <a:t>‹#›</a:t>
            </a:fld>
            <a:endParaRPr/>
          </a:p>
        </p:txBody>
      </p:sp>
    </p:spTree>
    <p:extLst>
      <p:ext uri="{BB962C8B-B14F-4D97-AF65-F5344CB8AC3E}">
        <p14:creationId xmlns:p14="http://schemas.microsoft.com/office/powerpoint/2010/main" val="1711289867"/>
      </p:ext>
    </p:extLst>
  </p:cSld>
  <p:clrMapOvr>
    <a:masterClrMapping/>
  </p:clrMapOvr>
  <p:transition spd="med"/>
</p:sldLayout>
</file>

<file path=ppt/slideLayouts/slideLayout1218.xml><?xml version="1.0" encoding="utf-8"?>
<p:sldLayout xmlns:a="http://schemas.openxmlformats.org/drawingml/2006/main" xmlns:r="http://schemas.openxmlformats.org/officeDocument/2006/relationships" xmlns:p="http://schemas.openxmlformats.org/presentationml/2006/main" type="tx">
  <p:cSld name="1_Content">
    <p:bg>
      <p:bgPr>
        <a:blipFill rotWithShape="1">
          <a:blip r:embed="rId2"/>
          <a:srcRect/>
          <a:stretch>
            <a:fillRect/>
          </a:stretch>
        </a:blipFill>
        <a:effectLst/>
      </p:bgPr>
    </p:bg>
    <p:spTree>
      <p:nvGrpSpPr>
        <p:cNvPr id="1" name=""/>
        <p:cNvGrpSpPr/>
        <p:nvPr/>
      </p:nvGrpSpPr>
      <p:grpSpPr>
        <a:xfrm>
          <a:off x="0" y="0"/>
          <a:ext cx="0" cy="0"/>
          <a:chOff x="0" y="0"/>
          <a:chExt cx="0" cy="0"/>
        </a:xfrm>
      </p:grpSpPr>
      <p:sp>
        <p:nvSpPr>
          <p:cNvPr id="479" name="Body Level One…"/>
          <p:cNvSpPr txBox="1">
            <a:spLocks noGrp="1"/>
          </p:cNvSpPr>
          <p:nvPr>
            <p:ph type="body" idx="1"/>
          </p:nvPr>
        </p:nvSpPr>
        <p:spPr>
          <a:xfrm>
            <a:off x="685800" y="609600"/>
            <a:ext cx="7772400" cy="5486400"/>
          </a:xfrm>
          <a:prstGeom prst="rect">
            <a:avLst/>
          </a:prstGeom>
        </p:spPr>
        <p:txBody>
          <a:bodyPr>
            <a:normAutofit/>
          </a:bodyPr>
          <a:lstStyle>
            <a:lvl1pPr>
              <a:defRPr>
                <a:solidFill>
                  <a:srgbClr val="000000"/>
                </a:solidFill>
              </a:defRPr>
            </a:lvl1pPr>
            <a:lvl2pPr>
              <a:defRPr>
                <a:solidFill>
                  <a:srgbClr val="000000"/>
                </a:solidFill>
              </a:defRPr>
            </a:lvl2pPr>
            <a:lvl3pPr>
              <a:defRPr>
                <a:solidFill>
                  <a:srgbClr val="000000"/>
                </a:solidFill>
              </a:defRPr>
            </a:lvl3pPr>
            <a:lvl4pPr>
              <a:defRPr>
                <a:solidFill>
                  <a:srgbClr val="000000"/>
                </a:solidFill>
              </a:defRPr>
            </a:lvl4pPr>
            <a:lvl5pPr>
              <a:defRPr>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480" name="Slide Number"/>
          <p:cNvSpPr txBox="1">
            <a:spLocks noGrp="1"/>
          </p:cNvSpPr>
          <p:nvPr>
            <p:ph type="sldNum" sz="quarter" idx="2"/>
          </p:nvPr>
        </p:nvSpPr>
        <p:spPr>
          <a:prstGeom prst="rect">
            <a:avLst/>
          </a:prstGeom>
        </p:spPr>
        <p:txBody>
          <a:bodyPr/>
          <a:lstStyle>
            <a:lvl1pPr defTabSz="457200"/>
          </a:lstStyle>
          <a:p>
            <a:fld id="{86CB4B4D-7CA3-9044-876B-883B54F8677D}" type="slidenum">
              <a:t>‹#›</a:t>
            </a:fld>
            <a:endParaRPr/>
          </a:p>
        </p:txBody>
      </p:sp>
    </p:spTree>
    <p:extLst>
      <p:ext uri="{BB962C8B-B14F-4D97-AF65-F5344CB8AC3E}">
        <p14:creationId xmlns:p14="http://schemas.microsoft.com/office/powerpoint/2010/main" val="2913663941"/>
      </p:ext>
    </p:extLst>
  </p:cSld>
  <p:clrMapOvr>
    <a:masterClrMapping/>
  </p:clrMapOvr>
  <p:transition spd="med"/>
</p:sldLayout>
</file>

<file path=ppt/slideLayouts/slideLayout1219.xml><?xml version="1.0" encoding="utf-8"?>
<p:sldLayout xmlns:a="http://schemas.openxmlformats.org/drawingml/2006/main" xmlns:r="http://schemas.openxmlformats.org/officeDocument/2006/relationships" xmlns:p="http://schemas.openxmlformats.org/presentationml/2006/main" type="tx">
  <p:cSld name="19_Title Slide">
    <p:spTree>
      <p:nvGrpSpPr>
        <p:cNvPr id="1" name=""/>
        <p:cNvGrpSpPr/>
        <p:nvPr/>
      </p:nvGrpSpPr>
      <p:grpSpPr>
        <a:xfrm>
          <a:off x="0" y="0"/>
          <a:ext cx="0" cy="0"/>
          <a:chOff x="0" y="0"/>
          <a:chExt cx="0" cy="0"/>
        </a:xfrm>
      </p:grpSpPr>
      <p:sp>
        <p:nvSpPr>
          <p:cNvPr id="487" name="Title Text"/>
          <p:cNvSpPr txBox="1">
            <a:spLocks noGrp="1"/>
          </p:cNvSpPr>
          <p:nvPr>
            <p:ph type="title"/>
          </p:nvPr>
        </p:nvSpPr>
        <p:spPr>
          <a:xfrm>
            <a:off x="685800" y="2130425"/>
            <a:ext cx="7772400" cy="1470025"/>
          </a:xfrm>
          <a:prstGeom prst="rect">
            <a:avLst/>
          </a:prstGeom>
        </p:spPr>
        <p:txBody>
          <a:bodyPr>
            <a:normAutofit/>
          </a:bodyPr>
          <a:lstStyle>
            <a:lvl1pPr>
              <a:defRPr b="1">
                <a:solidFill>
                  <a:srgbClr val="E3EBF1"/>
                </a:solidFill>
              </a:defRPr>
            </a:lvl1pPr>
          </a:lstStyle>
          <a:p>
            <a:r>
              <a:t>Title Text</a:t>
            </a:r>
          </a:p>
        </p:txBody>
      </p:sp>
      <p:sp>
        <p:nvSpPr>
          <p:cNvPr id="488"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a:lvl1pPr>
            <a:lvl2pPr marL="0" indent="457200" algn="ctr">
              <a:buSzTx/>
              <a:buNone/>
              <a:defRPr b="1"/>
            </a:lvl2pPr>
            <a:lvl3pPr marL="0" indent="914400" algn="ctr">
              <a:buSzTx/>
              <a:buNone/>
              <a:defRPr b="1"/>
            </a:lvl3pPr>
            <a:lvl4pPr marL="0" indent="1371600" algn="ctr">
              <a:buSzTx/>
              <a:buNone/>
              <a:defRPr b="1"/>
            </a:lvl4pPr>
            <a:lvl5pPr marL="0" indent="1828800" algn="ctr">
              <a:buSzTx/>
              <a:buNone/>
              <a:defRPr b="1"/>
            </a:lvl5pPr>
          </a:lstStyle>
          <a:p>
            <a:r>
              <a:t>Body Level One</a:t>
            </a:r>
          </a:p>
          <a:p>
            <a:pPr lvl="1"/>
            <a:r>
              <a:t>Body Level Two</a:t>
            </a:r>
          </a:p>
          <a:p>
            <a:pPr lvl="2"/>
            <a:r>
              <a:t>Body Level Three</a:t>
            </a:r>
          </a:p>
          <a:p>
            <a:pPr lvl="3"/>
            <a:r>
              <a:t>Body Level Four</a:t>
            </a:r>
          </a:p>
          <a:p>
            <a:pPr lvl="4"/>
            <a:r>
              <a:t>Body Level Five</a:t>
            </a:r>
          </a:p>
        </p:txBody>
      </p:sp>
      <p:sp>
        <p:nvSpPr>
          <p:cNvPr id="489" name="Slide Number"/>
          <p:cNvSpPr txBox="1">
            <a:spLocks noGrp="1"/>
          </p:cNvSpPr>
          <p:nvPr>
            <p:ph type="sldNum" sz="quarter" idx="2"/>
          </p:nvPr>
        </p:nvSpPr>
        <p:spPr>
          <a:prstGeom prst="rect">
            <a:avLst/>
          </a:prstGeom>
        </p:spPr>
        <p:txBody>
          <a:bodyPr/>
          <a:lstStyle>
            <a:lvl1pPr defTabSz="457200">
              <a:defRPr b="1">
                <a:solidFill>
                  <a:schemeClr val="accent3">
                    <a:lumOff val="44000"/>
                  </a:schemeClr>
                </a:solidFill>
              </a:defRPr>
            </a:lvl1pPr>
          </a:lstStyle>
          <a:p>
            <a:fld id="{86CB4B4D-7CA3-9044-876B-883B54F8677D}" type="slidenum">
              <a:t>‹#›</a:t>
            </a:fld>
            <a:endParaRPr/>
          </a:p>
        </p:txBody>
      </p:sp>
    </p:spTree>
    <p:extLst>
      <p:ext uri="{BB962C8B-B14F-4D97-AF65-F5344CB8AC3E}">
        <p14:creationId xmlns:p14="http://schemas.microsoft.com/office/powerpoint/2010/main" val="1346420090"/>
      </p:ext>
    </p:extLst>
  </p:cSld>
  <p:clrMapOvr>
    <a:masterClrMapping/>
  </p:clrMapOvr>
  <p:transition spd="med"/>
</p:sldLayout>
</file>

<file path=ppt/slideLayouts/slideLayout12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13"/>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4"/>
          <p:cNvSpPr>
            <a:spLocks noGrp="1" noChangeArrowheads="1"/>
          </p:cNvSpPr>
          <p:nvPr>
            <p:ph type="sldNum" sz="quarter" idx="12"/>
          </p:nvPr>
        </p:nvSpPr>
        <p:spPr>
          <a:ln/>
        </p:spPr>
        <p:txBody>
          <a:bodyPr/>
          <a:lstStyle>
            <a:lvl1pPr>
              <a:defRPr/>
            </a:lvl1pPr>
          </a:lstStyle>
          <a:p>
            <a:pPr>
              <a:defRPr/>
            </a:pPr>
            <a:fld id="{62435F81-7CDE-6347-8EF8-51ED43AF94F3}"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700123374"/>
      </p:ext>
    </p:extLst>
  </p:cSld>
  <p:clrMapOvr>
    <a:masterClrMapping/>
  </p:clrMapOvr>
</p:sldLayout>
</file>

<file path=ppt/slideLayouts/slideLayout1220.xml><?xml version="1.0" encoding="utf-8"?>
<p:sldLayout xmlns:a="http://schemas.openxmlformats.org/drawingml/2006/main" xmlns:r="http://schemas.openxmlformats.org/officeDocument/2006/relationships" xmlns:p="http://schemas.openxmlformats.org/presentationml/2006/main" type="tx">
  <p:cSld name="18_Title and Content">
    <p:spTree>
      <p:nvGrpSpPr>
        <p:cNvPr id="1" name=""/>
        <p:cNvGrpSpPr/>
        <p:nvPr/>
      </p:nvGrpSpPr>
      <p:grpSpPr>
        <a:xfrm>
          <a:off x="0" y="0"/>
          <a:ext cx="0" cy="0"/>
          <a:chOff x="0" y="0"/>
          <a:chExt cx="0" cy="0"/>
        </a:xfrm>
      </p:grpSpPr>
      <p:sp>
        <p:nvSpPr>
          <p:cNvPr id="496" name="Title Text"/>
          <p:cNvSpPr txBox="1">
            <a:spLocks noGrp="1"/>
          </p:cNvSpPr>
          <p:nvPr>
            <p:ph type="title"/>
          </p:nvPr>
        </p:nvSpPr>
        <p:spPr>
          <a:xfrm>
            <a:off x="685800" y="609600"/>
            <a:ext cx="7772400" cy="1143000"/>
          </a:xfrm>
          <a:prstGeom prst="rect">
            <a:avLst/>
          </a:prstGeom>
        </p:spPr>
        <p:txBody>
          <a:bodyPr>
            <a:normAutofit/>
          </a:bodyPr>
          <a:lstStyle>
            <a:lvl1pPr>
              <a:defRPr b="1">
                <a:solidFill>
                  <a:srgbClr val="E3EBF1"/>
                </a:solidFill>
              </a:defRPr>
            </a:lvl1pPr>
          </a:lstStyle>
          <a:p>
            <a:r>
              <a:t>Title Text</a:t>
            </a:r>
          </a:p>
        </p:txBody>
      </p:sp>
      <p:sp>
        <p:nvSpPr>
          <p:cNvPr id="497" name="Body Level One…"/>
          <p:cNvSpPr txBox="1">
            <a:spLocks noGrp="1"/>
          </p:cNvSpPr>
          <p:nvPr>
            <p:ph type="body" idx="1"/>
          </p:nvPr>
        </p:nvSpPr>
        <p:spPr>
          <a:xfrm>
            <a:off x="685800" y="1981200"/>
            <a:ext cx="7772400" cy="4114800"/>
          </a:xfrm>
          <a:prstGeom prst="rect">
            <a:avLst/>
          </a:prstGeom>
        </p:spPr>
        <p:txBody>
          <a:bodyPr>
            <a:normAutofit/>
          </a:bodyPr>
          <a:lstStyle>
            <a:lvl1pPr>
              <a:defRPr b="1"/>
            </a:lvl1pPr>
            <a:lvl2pPr>
              <a:defRPr b="1"/>
            </a:lvl2pPr>
            <a:lvl3pPr>
              <a:defRPr b="1"/>
            </a:lvl3pPr>
            <a:lvl4pPr>
              <a:defRPr b="1"/>
            </a:lvl4pPr>
            <a:lvl5pPr>
              <a:defRPr b="1"/>
            </a:lvl5pPr>
          </a:lstStyle>
          <a:p>
            <a:r>
              <a:t>Body Level One</a:t>
            </a:r>
          </a:p>
          <a:p>
            <a:pPr lvl="1"/>
            <a:r>
              <a:t>Body Level Two</a:t>
            </a:r>
          </a:p>
          <a:p>
            <a:pPr lvl="2"/>
            <a:r>
              <a:t>Body Level Three</a:t>
            </a:r>
          </a:p>
          <a:p>
            <a:pPr lvl="3"/>
            <a:r>
              <a:t>Body Level Four</a:t>
            </a:r>
          </a:p>
          <a:p>
            <a:pPr lvl="4"/>
            <a:r>
              <a:t>Body Level Five</a:t>
            </a:r>
          </a:p>
        </p:txBody>
      </p:sp>
      <p:sp>
        <p:nvSpPr>
          <p:cNvPr id="498" name="Slide Number"/>
          <p:cNvSpPr txBox="1">
            <a:spLocks noGrp="1"/>
          </p:cNvSpPr>
          <p:nvPr>
            <p:ph type="sldNum" sz="quarter" idx="2"/>
          </p:nvPr>
        </p:nvSpPr>
        <p:spPr>
          <a:prstGeom prst="rect">
            <a:avLst/>
          </a:prstGeom>
        </p:spPr>
        <p:txBody>
          <a:bodyPr/>
          <a:lstStyle>
            <a:lvl1pPr defTabSz="457200">
              <a:defRPr b="1">
                <a:solidFill>
                  <a:schemeClr val="accent3">
                    <a:lumOff val="44000"/>
                  </a:schemeClr>
                </a:solidFill>
              </a:defRPr>
            </a:lvl1pPr>
          </a:lstStyle>
          <a:p>
            <a:fld id="{86CB4B4D-7CA3-9044-876B-883B54F8677D}" type="slidenum">
              <a:t>‹#›</a:t>
            </a:fld>
            <a:endParaRPr/>
          </a:p>
        </p:txBody>
      </p:sp>
    </p:spTree>
    <p:extLst>
      <p:ext uri="{BB962C8B-B14F-4D97-AF65-F5344CB8AC3E}">
        <p14:creationId xmlns:p14="http://schemas.microsoft.com/office/powerpoint/2010/main" val="3371268383"/>
      </p:ext>
    </p:extLst>
  </p:cSld>
  <p:clrMapOvr>
    <a:masterClrMapping/>
  </p:clrMapOvr>
  <p:transition spd="med"/>
</p:sldLayout>
</file>

<file path=ppt/slideLayouts/slideLayout1221.xml><?xml version="1.0" encoding="utf-8"?>
<p:sldLayout xmlns:a="http://schemas.openxmlformats.org/drawingml/2006/main" xmlns:r="http://schemas.openxmlformats.org/officeDocument/2006/relationships" xmlns:p="http://schemas.openxmlformats.org/presentationml/2006/main" type="tx">
  <p:cSld name="19_Title Only">
    <p:bg>
      <p:bgPr>
        <a:gradFill flip="none" rotWithShape="1">
          <a:gsLst>
            <a:gs pos="0">
              <a:srgbClr val="000058"/>
            </a:gs>
            <a:gs pos="100000">
              <a:srgbClr val="000099"/>
            </a:gs>
          </a:gsLst>
          <a:lin ang="2700000" scaled="0"/>
        </a:gradFill>
        <a:effectLst/>
      </p:bgPr>
    </p:bg>
    <p:spTree>
      <p:nvGrpSpPr>
        <p:cNvPr id="1" name=""/>
        <p:cNvGrpSpPr/>
        <p:nvPr/>
      </p:nvGrpSpPr>
      <p:grpSpPr>
        <a:xfrm>
          <a:off x="0" y="0"/>
          <a:ext cx="0" cy="0"/>
          <a:chOff x="0" y="0"/>
          <a:chExt cx="0" cy="0"/>
        </a:xfrm>
      </p:grpSpPr>
      <p:grpSp>
        <p:nvGrpSpPr>
          <p:cNvPr id="546" name="Group 2"/>
          <p:cNvGrpSpPr/>
          <p:nvPr/>
        </p:nvGrpSpPr>
        <p:grpSpPr>
          <a:xfrm>
            <a:off x="-1" y="-1"/>
            <a:ext cx="9145589" cy="6856415"/>
            <a:chOff x="0" y="0"/>
            <a:chExt cx="9145587" cy="6856413"/>
          </a:xfrm>
        </p:grpSpPr>
        <p:sp>
          <p:nvSpPr>
            <p:cNvPr id="505" name="Freeform 3"/>
            <p:cNvSpPr/>
            <p:nvPr/>
          </p:nvSpPr>
          <p:spPr>
            <a:xfrm>
              <a:off x="0" y="19049"/>
              <a:ext cx="9140826" cy="5195889"/>
            </a:xfrm>
            <a:custGeom>
              <a:avLst/>
              <a:gdLst/>
              <a:ahLst/>
              <a:cxnLst>
                <a:cxn ang="0">
                  <a:pos x="wd2" y="hd2"/>
                </a:cxn>
                <a:cxn ang="5400000">
                  <a:pos x="wd2" y="hd2"/>
                </a:cxn>
                <a:cxn ang="10800000">
                  <a:pos x="wd2" y="hd2"/>
                </a:cxn>
                <a:cxn ang="16200000">
                  <a:pos x="wd2" y="hd2"/>
                </a:cxn>
              </a:cxnLst>
              <a:rect l="0" t="0" r="r" b="b"/>
              <a:pathLst>
                <a:path w="21600" h="21600" extrusionOk="0">
                  <a:moveTo>
                    <a:pt x="12015" y="11985"/>
                  </a:moveTo>
                  <a:lnTo>
                    <a:pt x="0" y="0"/>
                  </a:lnTo>
                  <a:lnTo>
                    <a:pt x="0" y="3445"/>
                  </a:lnTo>
                  <a:lnTo>
                    <a:pt x="11428" y="13054"/>
                  </a:lnTo>
                  <a:lnTo>
                    <a:pt x="21600" y="21600"/>
                  </a:lnTo>
                  <a:lnTo>
                    <a:pt x="21600" y="21560"/>
                  </a:lnTo>
                  <a:lnTo>
                    <a:pt x="12015" y="11985"/>
                  </a:lnTo>
                  <a:close/>
                </a:path>
              </a:pathLst>
            </a:custGeom>
            <a:gradFill flip="none" rotWithShape="1">
              <a:gsLst>
                <a:gs pos="0">
                  <a:srgbClr val="000051"/>
                </a:gs>
                <a:gs pos="100000">
                  <a:srgbClr val="000080"/>
                </a:gs>
              </a:gsLst>
              <a:lin ang="0" scaled="0"/>
            </a:gra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sp>
          <p:nvSpPr>
            <p:cNvPr id="506" name="Freeform 4"/>
            <p:cNvSpPr/>
            <p:nvPr/>
          </p:nvSpPr>
          <p:spPr>
            <a:xfrm>
              <a:off x="236538" y="-1"/>
              <a:ext cx="8904287" cy="5148264"/>
            </a:xfrm>
            <a:custGeom>
              <a:avLst/>
              <a:gdLst/>
              <a:ahLst/>
              <a:cxnLst>
                <a:cxn ang="0">
                  <a:pos x="wd2" y="hd2"/>
                </a:cxn>
                <a:cxn ang="5400000">
                  <a:pos x="wd2" y="hd2"/>
                </a:cxn>
                <a:cxn ang="10800000">
                  <a:pos x="wd2" y="hd2"/>
                </a:cxn>
                <a:cxn ang="16200000">
                  <a:pos x="wd2" y="hd2"/>
                </a:cxn>
              </a:cxnLst>
              <a:rect l="0" t="0" r="r" b="b"/>
              <a:pathLst>
                <a:path w="21600" h="21600" extrusionOk="0">
                  <a:moveTo>
                    <a:pt x="12220" y="11416"/>
                  </a:moveTo>
                  <a:lnTo>
                    <a:pt x="1665" y="0"/>
                  </a:lnTo>
                  <a:lnTo>
                    <a:pt x="0" y="0"/>
                  </a:lnTo>
                  <a:lnTo>
                    <a:pt x="11922" y="11896"/>
                  </a:lnTo>
                  <a:lnTo>
                    <a:pt x="21600" y="21600"/>
                  </a:lnTo>
                  <a:lnTo>
                    <a:pt x="21600" y="21560"/>
                  </a:lnTo>
                  <a:lnTo>
                    <a:pt x="12220" y="11416"/>
                  </a:lnTo>
                  <a:close/>
                </a:path>
              </a:pathLst>
            </a:custGeom>
            <a:gradFill flip="none" rotWithShape="1">
              <a:gsLst>
                <a:gs pos="0">
                  <a:srgbClr val="00005D"/>
                </a:gs>
                <a:gs pos="100000">
                  <a:srgbClr val="000099"/>
                </a:gs>
              </a:gsLst>
              <a:lin ang="2700000" scaled="0"/>
            </a:gra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sp>
          <p:nvSpPr>
            <p:cNvPr id="507" name="Freeform 5"/>
            <p:cNvSpPr/>
            <p:nvPr/>
          </p:nvSpPr>
          <p:spPr>
            <a:xfrm>
              <a:off x="-1" y="5449888"/>
              <a:ext cx="6410326" cy="303213"/>
            </a:xfrm>
            <a:custGeom>
              <a:avLst/>
              <a:gdLst/>
              <a:ahLst/>
              <a:cxnLst>
                <a:cxn ang="0">
                  <a:pos x="wd2" y="hd2"/>
                </a:cxn>
                <a:cxn ang="5400000">
                  <a:pos x="wd2" y="hd2"/>
                </a:cxn>
                <a:cxn ang="10800000">
                  <a:pos x="wd2" y="hd2"/>
                </a:cxn>
                <a:cxn ang="16200000">
                  <a:pos x="wd2" y="hd2"/>
                </a:cxn>
              </a:cxnLst>
              <a:rect l="0" t="0" r="r" b="b"/>
              <a:pathLst>
                <a:path w="21600" h="21600" extrusionOk="0">
                  <a:moveTo>
                    <a:pt x="0" y="17550"/>
                  </a:moveTo>
                  <a:lnTo>
                    <a:pt x="21600" y="21600"/>
                  </a:lnTo>
                  <a:lnTo>
                    <a:pt x="21600" y="16200"/>
                  </a:lnTo>
                  <a:lnTo>
                    <a:pt x="0" y="0"/>
                  </a:lnTo>
                  <a:lnTo>
                    <a:pt x="0" y="17550"/>
                  </a:lnTo>
                  <a:close/>
                </a:path>
              </a:pathLst>
            </a:custGeom>
            <a:gradFill flip="none" rotWithShape="1">
              <a:gsLst>
                <a:gs pos="0">
                  <a:srgbClr val="000061"/>
                </a:gs>
                <a:gs pos="100000">
                  <a:srgbClr val="000080"/>
                </a:gs>
              </a:gsLst>
              <a:lin ang="0" scaled="0"/>
            </a:gra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sp>
          <p:nvSpPr>
            <p:cNvPr id="508" name="Freeform 6"/>
            <p:cNvSpPr/>
            <p:nvPr/>
          </p:nvSpPr>
          <p:spPr>
            <a:xfrm>
              <a:off x="6410325" y="5678488"/>
              <a:ext cx="2730501" cy="103188"/>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9636"/>
                  </a:lnTo>
                  <a:lnTo>
                    <a:pt x="0" y="0"/>
                  </a:lnTo>
                  <a:lnTo>
                    <a:pt x="0" y="15709"/>
                  </a:lnTo>
                  <a:lnTo>
                    <a:pt x="21600" y="21600"/>
                  </a:lnTo>
                  <a:close/>
                </a:path>
              </a:pathLst>
            </a:custGeom>
            <a:gradFill flip="none" rotWithShape="1">
              <a:gsLst>
                <a:gs pos="0">
                  <a:srgbClr val="000080"/>
                </a:gs>
                <a:gs pos="100000">
                  <a:srgbClr val="000099"/>
                </a:gs>
              </a:gsLst>
              <a:lin ang="0" scaled="0"/>
            </a:gradFill>
            <a:ln w="12700" cap="flat">
              <a:noFill/>
              <a:miter lim="400000"/>
            </a:ln>
            <a:effectLst/>
          </p:spPr>
          <p:txBody>
            <a:bodyPr wrap="square" lIns="46799" tIns="46799" rIns="46799" bIns="46799" numCol="1" anchor="t">
              <a:noAutofit/>
            </a:bodyPr>
            <a:lstStyle/>
            <a:p>
              <a:pPr defTabSz="914400">
                <a:defRPr>
                  <a:solidFill>
                    <a:schemeClr val="accent3">
                      <a:lumOff val="44000"/>
                    </a:schemeClr>
                  </a:solidFill>
                </a:defRPr>
              </a:pPr>
              <a:endParaRPr/>
            </a:p>
          </p:txBody>
        </p:sp>
        <p:sp>
          <p:nvSpPr>
            <p:cNvPr id="509" name="Freeform 7"/>
            <p:cNvSpPr/>
            <p:nvPr/>
          </p:nvSpPr>
          <p:spPr>
            <a:xfrm>
              <a:off x="-1" y="5915025"/>
              <a:ext cx="7594601" cy="522289"/>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5055"/>
                  </a:lnTo>
                  <a:lnTo>
                    <a:pt x="21600" y="0"/>
                  </a:lnTo>
                  <a:lnTo>
                    <a:pt x="0" y="7025"/>
                  </a:lnTo>
                  <a:lnTo>
                    <a:pt x="0" y="21600"/>
                  </a:lnTo>
                  <a:close/>
                </a:path>
              </a:pathLst>
            </a:custGeom>
            <a:gradFill flip="none" rotWithShape="1">
              <a:gsLst>
                <a:gs pos="0">
                  <a:srgbClr val="00007D"/>
                </a:gs>
                <a:gs pos="100000">
                  <a:srgbClr val="000099"/>
                </a:gs>
              </a:gsLst>
              <a:lin ang="0" scaled="0"/>
            </a:gra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sp>
          <p:nvSpPr>
            <p:cNvPr id="510" name="Freeform 8"/>
            <p:cNvSpPr/>
            <p:nvPr/>
          </p:nvSpPr>
          <p:spPr>
            <a:xfrm>
              <a:off x="7594600" y="5876925"/>
              <a:ext cx="1546226" cy="160339"/>
            </a:xfrm>
            <a:custGeom>
              <a:avLst/>
              <a:gdLst/>
              <a:ahLst/>
              <a:cxnLst>
                <a:cxn ang="0">
                  <a:pos x="wd2" y="hd2"/>
                </a:cxn>
                <a:cxn ang="5400000">
                  <a:pos x="wd2" y="hd2"/>
                </a:cxn>
                <a:cxn ang="10800000">
                  <a:pos x="wd2" y="hd2"/>
                </a:cxn>
                <a:cxn ang="16200000">
                  <a:pos x="wd2" y="hd2"/>
                </a:cxn>
              </a:cxnLst>
              <a:rect l="0" t="0" r="r" b="b"/>
              <a:pathLst>
                <a:path w="21600" h="21600" extrusionOk="0">
                  <a:moveTo>
                    <a:pt x="21600" y="10265"/>
                  </a:moveTo>
                  <a:lnTo>
                    <a:pt x="21600" y="0"/>
                  </a:lnTo>
                  <a:lnTo>
                    <a:pt x="0" y="5133"/>
                  </a:lnTo>
                  <a:lnTo>
                    <a:pt x="0" y="21600"/>
                  </a:lnTo>
                  <a:lnTo>
                    <a:pt x="21600" y="10265"/>
                  </a:lnTo>
                  <a:close/>
                </a:path>
              </a:pathLst>
            </a:custGeom>
            <a:solidFill>
              <a:srgbClr val="000099"/>
            </a:solidFill>
            <a:ln w="12700" cap="flat">
              <a:noFill/>
              <a:miter lim="400000"/>
            </a:ln>
            <a:effectLst/>
          </p:spPr>
          <p:txBody>
            <a:bodyPr wrap="square" lIns="46799" tIns="46799" rIns="46799" bIns="46799" numCol="1" anchor="t">
              <a:noAutofit/>
            </a:bodyPr>
            <a:lstStyle/>
            <a:p>
              <a:pPr defTabSz="914400">
                <a:defRPr>
                  <a:solidFill>
                    <a:schemeClr val="accent3">
                      <a:lumOff val="44000"/>
                    </a:schemeClr>
                  </a:solidFill>
                </a:defRPr>
              </a:pPr>
              <a:endParaRPr/>
            </a:p>
          </p:txBody>
        </p:sp>
        <p:sp>
          <p:nvSpPr>
            <p:cNvPr id="511" name="Freeform 9"/>
            <p:cNvSpPr/>
            <p:nvPr/>
          </p:nvSpPr>
          <p:spPr>
            <a:xfrm>
              <a:off x="5745162" y="6056313"/>
              <a:ext cx="3395664" cy="31432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7018"/>
                  </a:lnTo>
                  <a:lnTo>
                    <a:pt x="0" y="21600"/>
                  </a:lnTo>
                  <a:lnTo>
                    <a:pt x="21600" y="0"/>
                  </a:lnTo>
                  <a:close/>
                </a:path>
              </a:pathLst>
            </a:custGeom>
            <a:solidFill>
              <a:srgbClr val="000099"/>
            </a:solidFill>
            <a:ln w="12700" cap="flat">
              <a:noFill/>
              <a:miter lim="400000"/>
            </a:ln>
            <a:effectLst/>
          </p:spPr>
          <p:txBody>
            <a:bodyPr wrap="square" lIns="46799" tIns="46799" rIns="46799" bIns="46799" numCol="1" anchor="t">
              <a:noAutofit/>
            </a:bodyPr>
            <a:lstStyle/>
            <a:p>
              <a:pPr defTabSz="914400">
                <a:defRPr>
                  <a:solidFill>
                    <a:schemeClr val="accent3">
                      <a:lumOff val="44000"/>
                    </a:schemeClr>
                  </a:solidFill>
                </a:defRPr>
              </a:pPr>
              <a:endParaRPr/>
            </a:p>
          </p:txBody>
        </p:sp>
        <p:sp>
          <p:nvSpPr>
            <p:cNvPr id="512" name="Freeform 10"/>
            <p:cNvSpPr/>
            <p:nvPr/>
          </p:nvSpPr>
          <p:spPr>
            <a:xfrm>
              <a:off x="0" y="6303963"/>
              <a:ext cx="5745163" cy="5524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854" y="21600"/>
                  </a:lnTo>
                  <a:lnTo>
                    <a:pt x="21600" y="2607"/>
                  </a:lnTo>
                  <a:lnTo>
                    <a:pt x="21600" y="0"/>
                  </a:lnTo>
                  <a:lnTo>
                    <a:pt x="0" y="16386"/>
                  </a:lnTo>
                  <a:lnTo>
                    <a:pt x="0" y="21600"/>
                  </a:lnTo>
                  <a:close/>
                </a:path>
              </a:pathLst>
            </a:custGeom>
            <a:gradFill flip="none" rotWithShape="1">
              <a:gsLst>
                <a:gs pos="0">
                  <a:srgbClr val="00006F"/>
                </a:gs>
                <a:gs pos="100000">
                  <a:srgbClr val="000099"/>
                </a:gs>
              </a:gsLst>
              <a:lin ang="0" scaled="0"/>
            </a:gra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sp>
          <p:nvSpPr>
            <p:cNvPr id="513" name="Freeform 11"/>
            <p:cNvSpPr/>
            <p:nvPr/>
          </p:nvSpPr>
          <p:spPr>
            <a:xfrm>
              <a:off x="3328987" y="6418263"/>
              <a:ext cx="3990976" cy="438151"/>
            </a:xfrm>
            <a:custGeom>
              <a:avLst/>
              <a:gdLst/>
              <a:ahLst/>
              <a:cxnLst>
                <a:cxn ang="0">
                  <a:pos x="wd2" y="hd2"/>
                </a:cxn>
                <a:cxn ang="5400000">
                  <a:pos x="wd2" y="hd2"/>
                </a:cxn>
                <a:cxn ang="10800000">
                  <a:pos x="wd2" y="hd2"/>
                </a:cxn>
                <a:cxn ang="16200000">
                  <a:pos x="wd2" y="hd2"/>
                </a:cxn>
              </a:cxnLst>
              <a:rect l="0" t="0" r="r" b="b"/>
              <a:pathLst>
                <a:path w="21600" h="21600" extrusionOk="0">
                  <a:moveTo>
                    <a:pt x="18725" y="21600"/>
                  </a:moveTo>
                  <a:lnTo>
                    <a:pt x="21600" y="15965"/>
                  </a:lnTo>
                  <a:lnTo>
                    <a:pt x="19395" y="0"/>
                  </a:lnTo>
                  <a:lnTo>
                    <a:pt x="0" y="21600"/>
                  </a:lnTo>
                  <a:lnTo>
                    <a:pt x="18725" y="21600"/>
                  </a:lnTo>
                  <a:close/>
                </a:path>
              </a:pathLst>
            </a:custGeom>
            <a:solidFill>
              <a:srgbClr val="000099"/>
            </a:solidFill>
            <a:ln w="12700" cap="flat">
              <a:noFill/>
              <a:miter lim="400000"/>
            </a:ln>
            <a:effectLst/>
          </p:spPr>
          <p:txBody>
            <a:bodyPr wrap="square" lIns="46799" tIns="46799" rIns="46799" bIns="46799" numCol="1" anchor="t">
              <a:noAutofit/>
            </a:bodyPr>
            <a:lstStyle/>
            <a:p>
              <a:pPr defTabSz="914400">
                <a:defRPr>
                  <a:solidFill>
                    <a:schemeClr val="accent3">
                      <a:lumOff val="44000"/>
                    </a:schemeClr>
                  </a:solidFill>
                </a:defRPr>
              </a:pPr>
              <a:endParaRPr/>
            </a:p>
          </p:txBody>
        </p:sp>
        <p:sp>
          <p:nvSpPr>
            <p:cNvPr id="514" name="Freeform 12"/>
            <p:cNvSpPr/>
            <p:nvPr/>
          </p:nvSpPr>
          <p:spPr>
            <a:xfrm>
              <a:off x="6911975" y="6142038"/>
              <a:ext cx="2228851" cy="600076"/>
            </a:xfrm>
            <a:custGeom>
              <a:avLst/>
              <a:gdLst/>
              <a:ahLst/>
              <a:cxnLst>
                <a:cxn ang="0">
                  <a:pos x="wd2" y="hd2"/>
                </a:cxn>
                <a:cxn ang="5400000">
                  <a:pos x="wd2" y="hd2"/>
                </a:cxn>
                <a:cxn ang="10800000">
                  <a:pos x="wd2" y="hd2"/>
                </a:cxn>
                <a:cxn ang="16200000">
                  <a:pos x="wd2" y="hd2"/>
                </a:cxn>
              </a:cxnLst>
              <a:rect l="0" t="0" r="r" b="b"/>
              <a:pathLst>
                <a:path w="21600" h="21600" extrusionOk="0">
                  <a:moveTo>
                    <a:pt x="21600" y="7200"/>
                  </a:moveTo>
                  <a:lnTo>
                    <a:pt x="21600" y="0"/>
                  </a:lnTo>
                  <a:lnTo>
                    <a:pt x="0" y="9943"/>
                  </a:lnTo>
                  <a:lnTo>
                    <a:pt x="3951" y="21600"/>
                  </a:lnTo>
                  <a:lnTo>
                    <a:pt x="21600" y="7200"/>
                  </a:lnTo>
                  <a:close/>
                </a:path>
              </a:pathLst>
            </a:custGeom>
            <a:gradFill flip="none" rotWithShape="1">
              <a:gsLst>
                <a:gs pos="0">
                  <a:srgbClr val="000099"/>
                </a:gs>
                <a:gs pos="100000">
                  <a:srgbClr val="08089C"/>
                </a:gs>
              </a:gsLst>
              <a:lin ang="0" scaled="0"/>
            </a:gra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sp>
          <p:nvSpPr>
            <p:cNvPr id="515" name="Freeform 13"/>
            <p:cNvSpPr/>
            <p:nvPr/>
          </p:nvSpPr>
          <p:spPr>
            <a:xfrm>
              <a:off x="7985125" y="5002213"/>
              <a:ext cx="1155701" cy="3810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0" y="540"/>
                  </a:lnTo>
                  <a:lnTo>
                    <a:pt x="21600" y="21600"/>
                  </a:lnTo>
                  <a:close/>
                </a:path>
              </a:pathLst>
            </a:custGeom>
            <a:solidFill>
              <a:srgbClr val="000099"/>
            </a:solidFill>
            <a:ln w="12700" cap="flat">
              <a:noFill/>
              <a:miter lim="400000"/>
            </a:ln>
            <a:effectLst/>
          </p:spPr>
          <p:txBody>
            <a:bodyPr wrap="square" lIns="46799" tIns="46799" rIns="46799" bIns="46799" numCol="1" anchor="t">
              <a:noAutofit/>
            </a:bodyPr>
            <a:lstStyle/>
            <a:p>
              <a:pPr defTabSz="914400">
                <a:defRPr>
                  <a:solidFill>
                    <a:schemeClr val="accent3">
                      <a:lumOff val="44000"/>
                    </a:schemeClr>
                  </a:solidFill>
                </a:defRPr>
              </a:pPr>
              <a:endParaRPr/>
            </a:p>
          </p:txBody>
        </p:sp>
        <p:sp>
          <p:nvSpPr>
            <p:cNvPr id="516" name="Freeform 14"/>
            <p:cNvSpPr/>
            <p:nvPr/>
          </p:nvSpPr>
          <p:spPr>
            <a:xfrm>
              <a:off x="0" y="2359025"/>
              <a:ext cx="7985126" cy="2652713"/>
            </a:xfrm>
            <a:custGeom>
              <a:avLst/>
              <a:gdLst/>
              <a:ahLst/>
              <a:cxnLst>
                <a:cxn ang="0">
                  <a:pos x="wd2" y="hd2"/>
                </a:cxn>
                <a:cxn ang="5400000">
                  <a:pos x="wd2" y="hd2"/>
                </a:cxn>
                <a:cxn ang="10800000">
                  <a:pos x="wd2" y="hd2"/>
                </a:cxn>
                <a:cxn ang="16200000">
                  <a:pos x="wd2" y="hd2"/>
                </a:cxn>
              </a:cxnLst>
              <a:rect l="0" t="0" r="r" b="b"/>
              <a:pathLst>
                <a:path w="21600" h="21600" extrusionOk="0">
                  <a:moveTo>
                    <a:pt x="0" y="930"/>
                  </a:moveTo>
                  <a:lnTo>
                    <a:pt x="21600" y="21600"/>
                  </a:lnTo>
                  <a:lnTo>
                    <a:pt x="21600" y="21522"/>
                  </a:lnTo>
                  <a:lnTo>
                    <a:pt x="0" y="0"/>
                  </a:lnTo>
                  <a:lnTo>
                    <a:pt x="0" y="930"/>
                  </a:lnTo>
                  <a:close/>
                </a:path>
              </a:pathLst>
            </a:custGeom>
            <a:gradFill flip="none" rotWithShape="1">
              <a:gsLst>
                <a:gs pos="0">
                  <a:srgbClr val="000053"/>
                </a:gs>
                <a:gs pos="100000">
                  <a:srgbClr val="000099"/>
                </a:gs>
              </a:gsLst>
              <a:lin ang="2700000" scaled="0"/>
            </a:gra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sp>
          <p:nvSpPr>
            <p:cNvPr id="517" name="Freeform 15"/>
            <p:cNvSpPr/>
            <p:nvPr/>
          </p:nvSpPr>
          <p:spPr>
            <a:xfrm>
              <a:off x="7985125" y="4840288"/>
              <a:ext cx="1155701" cy="50482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21192"/>
                  </a:lnTo>
                  <a:lnTo>
                    <a:pt x="0" y="0"/>
                  </a:lnTo>
                  <a:lnTo>
                    <a:pt x="0" y="3668"/>
                  </a:lnTo>
                  <a:lnTo>
                    <a:pt x="21600" y="21600"/>
                  </a:lnTo>
                  <a:close/>
                </a:path>
              </a:pathLst>
            </a:custGeom>
            <a:gradFill flip="none" rotWithShape="1">
              <a:gsLst>
                <a:gs pos="0">
                  <a:srgbClr val="000080"/>
                </a:gs>
                <a:gs pos="100000">
                  <a:srgbClr val="000099"/>
                </a:gs>
              </a:gsLst>
              <a:lin ang="0" scaled="0"/>
            </a:gradFill>
            <a:ln w="12700" cap="flat">
              <a:noFill/>
              <a:miter lim="400000"/>
            </a:ln>
            <a:effectLst/>
          </p:spPr>
          <p:txBody>
            <a:bodyPr wrap="square" lIns="46799" tIns="46799" rIns="46799" bIns="46799" numCol="1" anchor="t">
              <a:noAutofit/>
            </a:bodyPr>
            <a:lstStyle/>
            <a:p>
              <a:pPr defTabSz="914400">
                <a:defRPr>
                  <a:solidFill>
                    <a:schemeClr val="accent3">
                      <a:lumOff val="44000"/>
                    </a:schemeClr>
                  </a:solidFill>
                </a:defRPr>
              </a:pPr>
              <a:endParaRPr/>
            </a:p>
          </p:txBody>
        </p:sp>
        <p:sp>
          <p:nvSpPr>
            <p:cNvPr id="518" name="Freeform 16"/>
            <p:cNvSpPr/>
            <p:nvPr/>
          </p:nvSpPr>
          <p:spPr>
            <a:xfrm>
              <a:off x="0" y="1454150"/>
              <a:ext cx="7985126" cy="3471863"/>
            </a:xfrm>
            <a:custGeom>
              <a:avLst/>
              <a:gdLst/>
              <a:ahLst/>
              <a:cxnLst>
                <a:cxn ang="0">
                  <a:pos x="wd2" y="hd2"/>
                </a:cxn>
                <a:cxn ang="5400000">
                  <a:pos x="wd2" y="hd2"/>
                </a:cxn>
                <a:cxn ang="10800000">
                  <a:pos x="wd2" y="hd2"/>
                </a:cxn>
                <a:cxn ang="16200000">
                  <a:pos x="wd2" y="hd2"/>
                </a:cxn>
              </a:cxnLst>
              <a:rect l="0" t="0" r="r" b="b"/>
              <a:pathLst>
                <a:path w="21600" h="21600" extrusionOk="0">
                  <a:moveTo>
                    <a:pt x="0" y="3909"/>
                  </a:moveTo>
                  <a:lnTo>
                    <a:pt x="21600" y="21600"/>
                  </a:lnTo>
                  <a:lnTo>
                    <a:pt x="21600" y="21067"/>
                  </a:lnTo>
                  <a:lnTo>
                    <a:pt x="0" y="0"/>
                  </a:lnTo>
                  <a:lnTo>
                    <a:pt x="0" y="3909"/>
                  </a:lnTo>
                  <a:close/>
                </a:path>
              </a:pathLst>
            </a:custGeom>
            <a:gradFill flip="none" rotWithShape="1">
              <a:gsLst>
                <a:gs pos="0">
                  <a:srgbClr val="000055"/>
                </a:gs>
                <a:gs pos="100000">
                  <a:srgbClr val="000080"/>
                </a:gs>
              </a:gsLst>
              <a:lin ang="0" scaled="0"/>
            </a:gra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sp>
          <p:nvSpPr>
            <p:cNvPr id="519" name="Freeform 17"/>
            <p:cNvSpPr/>
            <p:nvPr/>
          </p:nvSpPr>
          <p:spPr>
            <a:xfrm>
              <a:off x="3641725" y="-1"/>
              <a:ext cx="5014913" cy="4325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477" y="21600"/>
                  </a:lnTo>
                  <a:lnTo>
                    <a:pt x="21600" y="21418"/>
                  </a:lnTo>
                  <a:lnTo>
                    <a:pt x="697" y="0"/>
                  </a:lnTo>
                  <a:lnTo>
                    <a:pt x="0" y="0"/>
                  </a:lnTo>
                  <a:close/>
                </a:path>
              </a:pathLst>
            </a:custGeom>
            <a:gradFill flip="none" rotWithShape="1">
              <a:gsLst>
                <a:gs pos="0">
                  <a:srgbClr val="00006B"/>
                </a:gs>
                <a:gs pos="100000">
                  <a:srgbClr val="000099"/>
                </a:gs>
              </a:gsLst>
              <a:lin ang="2700000" scaled="0"/>
            </a:gra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sp>
          <p:nvSpPr>
            <p:cNvPr id="520" name="Freeform 18"/>
            <p:cNvSpPr/>
            <p:nvPr/>
          </p:nvSpPr>
          <p:spPr>
            <a:xfrm>
              <a:off x="8628062" y="4289425"/>
              <a:ext cx="512764" cy="474664"/>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8999"/>
                  </a:lnTo>
                  <a:lnTo>
                    <a:pt x="1204" y="0"/>
                  </a:lnTo>
                  <a:lnTo>
                    <a:pt x="0" y="1662"/>
                  </a:lnTo>
                  <a:lnTo>
                    <a:pt x="21600" y="21600"/>
                  </a:lnTo>
                  <a:close/>
                </a:path>
              </a:pathLst>
            </a:custGeom>
            <a:gradFill flip="none" rotWithShape="1">
              <a:gsLst>
                <a:gs pos="0">
                  <a:srgbClr val="000099"/>
                </a:gs>
                <a:gs pos="100000">
                  <a:srgbClr val="0F0F9F"/>
                </a:gs>
              </a:gsLst>
              <a:lin ang="2700000" scaled="0"/>
            </a:gra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sp>
          <p:nvSpPr>
            <p:cNvPr id="521" name="Freeform 19"/>
            <p:cNvSpPr/>
            <p:nvPr/>
          </p:nvSpPr>
          <p:spPr>
            <a:xfrm>
              <a:off x="8694737" y="4108450"/>
              <a:ext cx="446089" cy="531814"/>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1155"/>
                  </a:lnTo>
                  <a:lnTo>
                    <a:pt x="7379" y="0"/>
                  </a:lnTo>
                  <a:lnTo>
                    <a:pt x="0" y="5803"/>
                  </a:lnTo>
                  <a:lnTo>
                    <a:pt x="21600" y="21600"/>
                  </a:lnTo>
                  <a:close/>
                </a:path>
              </a:pathLst>
            </a:custGeom>
            <a:solidFill>
              <a:srgbClr val="000099"/>
            </a:solidFill>
            <a:ln w="12700" cap="flat">
              <a:noFill/>
              <a:miter lim="400000"/>
            </a:ln>
            <a:effectLst/>
          </p:spPr>
          <p:txBody>
            <a:bodyPr wrap="square" lIns="46799" tIns="46799" rIns="46799" bIns="46799" numCol="1" anchor="t">
              <a:noAutofit/>
            </a:bodyPr>
            <a:lstStyle/>
            <a:p>
              <a:pPr defTabSz="914400">
                <a:defRPr>
                  <a:solidFill>
                    <a:schemeClr val="accent3">
                      <a:lumOff val="44000"/>
                    </a:schemeClr>
                  </a:solidFill>
                </a:defRPr>
              </a:pPr>
              <a:endParaRPr/>
            </a:p>
          </p:txBody>
        </p:sp>
        <p:sp>
          <p:nvSpPr>
            <p:cNvPr id="522" name="Freeform 20"/>
            <p:cNvSpPr/>
            <p:nvPr/>
          </p:nvSpPr>
          <p:spPr>
            <a:xfrm>
              <a:off x="3895724" y="0"/>
              <a:ext cx="4951414" cy="42513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0936" y="21600"/>
                  </a:lnTo>
                  <a:lnTo>
                    <a:pt x="21600" y="20875"/>
                  </a:lnTo>
                  <a:lnTo>
                    <a:pt x="2650" y="0"/>
                  </a:lnTo>
                  <a:lnTo>
                    <a:pt x="0" y="0"/>
                  </a:lnTo>
                  <a:close/>
                </a:path>
              </a:pathLst>
            </a:custGeom>
            <a:gradFill flip="none" rotWithShape="1">
              <a:gsLst>
                <a:gs pos="0">
                  <a:srgbClr val="000047"/>
                </a:gs>
                <a:gs pos="100000">
                  <a:srgbClr val="000099"/>
                </a:gs>
              </a:gsLst>
              <a:lin ang="2700000" scaled="0"/>
            </a:gra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grpSp>
          <p:nvGrpSpPr>
            <p:cNvPr id="525" name="Freeform 21"/>
            <p:cNvGrpSpPr/>
            <p:nvPr/>
          </p:nvGrpSpPr>
          <p:grpSpPr>
            <a:xfrm>
              <a:off x="8931275" y="4022725"/>
              <a:ext cx="209551" cy="209551"/>
              <a:chOff x="0" y="0"/>
              <a:chExt cx="209550" cy="209550"/>
            </a:xfrm>
          </p:grpSpPr>
          <p:sp>
            <p:nvSpPr>
              <p:cNvPr id="523" name="Line"/>
              <p:cNvSpPr/>
              <p:nvPr/>
            </p:nvSpPr>
            <p:spPr>
              <a:xfrm flipH="1" flipV="1">
                <a:off x="0" y="0"/>
                <a:ext cx="209551" cy="209551"/>
              </a:xfrm>
              <a:prstGeom prst="line">
                <a:avLst/>
              </a:prstGeom>
              <a:noFill/>
              <a:ln w="12700" cap="flat">
                <a:noFill/>
                <a:miter lim="400000"/>
              </a:ln>
              <a:effectLst/>
            </p:spPr>
            <p:txBody>
              <a:bodyPr wrap="square" lIns="46799" tIns="46799" rIns="46799" bIns="46799" numCol="1" anchor="t">
                <a:noAutofit/>
              </a:bodyPr>
              <a:lstStyle/>
              <a:p>
                <a:endParaRPr/>
              </a:p>
            </p:txBody>
          </p:sp>
          <p:sp>
            <p:nvSpPr>
              <p:cNvPr id="524" name="Line"/>
              <p:cNvSpPr/>
              <p:nvPr/>
            </p:nvSpPr>
            <p:spPr>
              <a:xfrm>
                <a:off x="-1" y="0"/>
                <a:ext cx="209552" cy="209551"/>
              </a:xfrm>
              <a:prstGeom prst="line">
                <a:avLst/>
              </a:prstGeom>
              <a:noFill/>
              <a:ln w="12700" cap="flat">
                <a:noFill/>
                <a:miter lim="400000"/>
              </a:ln>
              <a:effectLst/>
            </p:spPr>
            <p:txBody>
              <a:bodyPr wrap="square" lIns="46799" tIns="46799" rIns="46799" bIns="46799" numCol="1" anchor="t">
                <a:noAutofit/>
              </a:bodyPr>
              <a:lstStyle/>
              <a:p>
                <a:endParaRPr/>
              </a:p>
            </p:txBody>
          </p:sp>
        </p:grpSp>
        <p:sp>
          <p:nvSpPr>
            <p:cNvPr id="526" name="Freeform 22"/>
            <p:cNvSpPr/>
            <p:nvPr/>
          </p:nvSpPr>
          <p:spPr>
            <a:xfrm>
              <a:off x="4940300" y="0"/>
              <a:ext cx="3990976" cy="4022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566" y="0"/>
                  </a:lnTo>
                  <a:lnTo>
                    <a:pt x="0" y="0"/>
                  </a:lnTo>
                  <a:close/>
                </a:path>
              </a:pathLst>
            </a:custGeom>
            <a:gradFill flip="none" rotWithShape="1">
              <a:gsLst>
                <a:gs pos="0">
                  <a:srgbClr val="00004F"/>
                </a:gs>
                <a:gs pos="100000">
                  <a:srgbClr val="000099"/>
                </a:gs>
              </a:gsLst>
              <a:lin ang="2700000" scaled="0"/>
            </a:gra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sp>
          <p:nvSpPr>
            <p:cNvPr id="527" name="Freeform 23"/>
            <p:cNvSpPr/>
            <p:nvPr/>
          </p:nvSpPr>
          <p:spPr>
            <a:xfrm>
              <a:off x="5537199" y="0"/>
              <a:ext cx="3489326" cy="393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482" y="21600"/>
                  </a:lnTo>
                  <a:lnTo>
                    <a:pt x="21600" y="21548"/>
                  </a:lnTo>
                  <a:lnTo>
                    <a:pt x="3112" y="0"/>
                  </a:lnTo>
                  <a:lnTo>
                    <a:pt x="0" y="0"/>
                  </a:lnTo>
                  <a:close/>
                </a:path>
              </a:pathLst>
            </a:custGeom>
            <a:gradFill flip="none" rotWithShape="1">
              <a:gsLst>
                <a:gs pos="0">
                  <a:srgbClr val="000065"/>
                </a:gs>
                <a:gs pos="100000">
                  <a:srgbClr val="000080"/>
                </a:gs>
              </a:gsLst>
              <a:lin ang="5400000" scaled="0"/>
            </a:gra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sp>
          <p:nvSpPr>
            <p:cNvPr id="528" name="Freeform 24"/>
            <p:cNvSpPr/>
            <p:nvPr/>
          </p:nvSpPr>
          <p:spPr>
            <a:xfrm>
              <a:off x="9007475" y="3927475"/>
              <a:ext cx="133351" cy="1524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20250"/>
                  </a:lnTo>
                  <a:lnTo>
                    <a:pt x="3086" y="0"/>
                  </a:lnTo>
                  <a:lnTo>
                    <a:pt x="0" y="1350"/>
                  </a:lnTo>
                  <a:lnTo>
                    <a:pt x="21600" y="21600"/>
                  </a:lnTo>
                  <a:close/>
                </a:path>
              </a:pathLst>
            </a:custGeom>
            <a:gradFill flip="none" rotWithShape="1">
              <a:gsLst>
                <a:gs pos="0">
                  <a:srgbClr val="000099"/>
                </a:gs>
                <a:gs pos="100000">
                  <a:srgbClr val="1717A2"/>
                </a:gs>
              </a:gsLst>
              <a:lin ang="2700000" scaled="0"/>
            </a:gra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sp>
          <p:nvSpPr>
            <p:cNvPr id="529" name="Freeform 25"/>
            <p:cNvSpPr/>
            <p:nvPr/>
          </p:nvSpPr>
          <p:spPr>
            <a:xfrm>
              <a:off x="8894762" y="1349375"/>
              <a:ext cx="246064" cy="8191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8540"/>
                  </a:lnTo>
                  <a:lnTo>
                    <a:pt x="10730" y="0"/>
                  </a:lnTo>
                  <a:lnTo>
                    <a:pt x="0" y="8037"/>
                  </a:lnTo>
                  <a:lnTo>
                    <a:pt x="21600" y="21600"/>
                  </a:lnTo>
                  <a:close/>
                </a:path>
              </a:pathLst>
            </a:custGeom>
            <a:solidFill>
              <a:srgbClr val="000080"/>
            </a:solidFill>
            <a:ln w="12700" cap="flat">
              <a:noFill/>
              <a:miter lim="400000"/>
            </a:ln>
            <a:effectLst/>
          </p:spPr>
          <p:txBody>
            <a:bodyPr wrap="square" lIns="46799" tIns="46799" rIns="46799" bIns="46799" numCol="1" anchor="t">
              <a:noAutofit/>
            </a:bodyPr>
            <a:lstStyle/>
            <a:p>
              <a:pPr defTabSz="914400">
                <a:defRPr>
                  <a:solidFill>
                    <a:schemeClr val="accent3">
                      <a:lumOff val="44000"/>
                    </a:schemeClr>
                  </a:solidFill>
                </a:defRPr>
              </a:pPr>
              <a:endParaRPr/>
            </a:p>
          </p:txBody>
        </p:sp>
        <p:sp>
          <p:nvSpPr>
            <p:cNvPr id="530" name="Freeform 26"/>
            <p:cNvSpPr/>
            <p:nvPr/>
          </p:nvSpPr>
          <p:spPr>
            <a:xfrm>
              <a:off x="8107362" y="-1"/>
              <a:ext cx="909639" cy="165417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8702" y="21600"/>
                  </a:lnTo>
                  <a:lnTo>
                    <a:pt x="21600" y="17624"/>
                  </a:lnTo>
                  <a:lnTo>
                    <a:pt x="9445" y="0"/>
                  </a:lnTo>
                  <a:lnTo>
                    <a:pt x="0" y="0"/>
                  </a:lnTo>
                  <a:close/>
                </a:path>
              </a:pathLst>
            </a:custGeom>
            <a:gradFill flip="none" rotWithShape="1">
              <a:gsLst>
                <a:gs pos="0">
                  <a:srgbClr val="000055"/>
                </a:gs>
                <a:gs pos="100000">
                  <a:srgbClr val="000080"/>
                </a:gs>
              </a:gsLst>
              <a:lin ang="5400000" scaled="0"/>
            </a:gra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sp>
          <p:nvSpPr>
            <p:cNvPr id="531" name="Freeform 27"/>
            <p:cNvSpPr/>
            <p:nvPr/>
          </p:nvSpPr>
          <p:spPr>
            <a:xfrm>
              <a:off x="8589962" y="-1"/>
              <a:ext cx="541339" cy="1263652"/>
            </a:xfrm>
            <a:custGeom>
              <a:avLst/>
              <a:gdLst/>
              <a:ahLst/>
              <a:cxnLst>
                <a:cxn ang="0">
                  <a:pos x="wd2" y="hd2"/>
                </a:cxn>
                <a:cxn ang="5400000">
                  <a:pos x="wd2" y="hd2"/>
                </a:cxn>
                <a:cxn ang="10800000">
                  <a:pos x="wd2" y="hd2"/>
                </a:cxn>
                <a:cxn ang="16200000">
                  <a:pos x="wd2" y="hd2"/>
                </a:cxn>
              </a:cxnLst>
              <a:rect l="0" t="0" r="r" b="b"/>
              <a:pathLst>
                <a:path w="21600" h="21600" extrusionOk="0">
                  <a:moveTo>
                    <a:pt x="9121" y="0"/>
                  </a:moveTo>
                  <a:lnTo>
                    <a:pt x="0" y="0"/>
                  </a:lnTo>
                  <a:lnTo>
                    <a:pt x="18179" y="21600"/>
                  </a:lnTo>
                  <a:lnTo>
                    <a:pt x="21600" y="17697"/>
                  </a:lnTo>
                  <a:lnTo>
                    <a:pt x="9121" y="0"/>
                  </a:lnTo>
                  <a:close/>
                </a:path>
              </a:pathLst>
            </a:custGeom>
            <a:gradFill flip="none" rotWithShape="1">
              <a:gsLst>
                <a:gs pos="0">
                  <a:srgbClr val="000059"/>
                </a:gs>
                <a:gs pos="100000">
                  <a:srgbClr val="000080"/>
                </a:gs>
              </a:gsLst>
              <a:lin ang="5400000" scaled="0"/>
            </a:gra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sp>
          <p:nvSpPr>
            <p:cNvPr id="532" name="Freeform 28"/>
            <p:cNvSpPr/>
            <p:nvPr/>
          </p:nvSpPr>
          <p:spPr>
            <a:xfrm>
              <a:off x="9045575" y="1036637"/>
              <a:ext cx="95251" cy="493714"/>
            </a:xfrm>
            <a:custGeom>
              <a:avLst/>
              <a:gdLst/>
              <a:ahLst/>
              <a:cxnLst>
                <a:cxn ang="0">
                  <a:pos x="wd2" y="hd2"/>
                </a:cxn>
                <a:cxn ang="5400000">
                  <a:pos x="wd2" y="hd2"/>
                </a:cxn>
                <a:cxn ang="10800000">
                  <a:pos x="wd2" y="hd2"/>
                </a:cxn>
                <a:cxn ang="16200000">
                  <a:pos x="wd2" y="hd2"/>
                </a:cxn>
              </a:cxnLst>
              <a:rect l="0" t="0" r="r" b="b"/>
              <a:pathLst>
                <a:path w="21600" h="21600" extrusionOk="0">
                  <a:moveTo>
                    <a:pt x="0" y="9969"/>
                  </a:moveTo>
                  <a:lnTo>
                    <a:pt x="21600" y="21600"/>
                  </a:lnTo>
                  <a:lnTo>
                    <a:pt x="21600" y="415"/>
                  </a:lnTo>
                  <a:lnTo>
                    <a:pt x="19440" y="0"/>
                  </a:lnTo>
                  <a:lnTo>
                    <a:pt x="0" y="9969"/>
                  </a:lnTo>
                  <a:close/>
                </a:path>
              </a:pathLst>
            </a:custGeom>
            <a:solidFill>
              <a:srgbClr val="000080"/>
            </a:solidFill>
            <a:ln w="12700" cap="flat">
              <a:noFill/>
              <a:miter lim="400000"/>
            </a:ln>
            <a:effectLst/>
          </p:spPr>
          <p:txBody>
            <a:bodyPr wrap="square" lIns="46799" tIns="46799" rIns="46799" bIns="46799" numCol="1" anchor="t">
              <a:noAutofit/>
            </a:bodyPr>
            <a:lstStyle/>
            <a:p>
              <a:pPr defTabSz="914400">
                <a:defRPr>
                  <a:solidFill>
                    <a:schemeClr val="accent3">
                      <a:lumOff val="44000"/>
                    </a:schemeClr>
                  </a:solidFill>
                </a:defRPr>
              </a:pPr>
              <a:endParaRPr/>
            </a:p>
          </p:txBody>
        </p:sp>
        <p:sp>
          <p:nvSpPr>
            <p:cNvPr id="533" name="Freeform 29"/>
            <p:cNvSpPr/>
            <p:nvPr/>
          </p:nvSpPr>
          <p:spPr>
            <a:xfrm>
              <a:off x="3175" y="2541587"/>
              <a:ext cx="9131301" cy="2959102"/>
            </a:xfrm>
            <a:custGeom>
              <a:avLst/>
              <a:gdLst/>
              <a:ahLst/>
              <a:cxnLst>
                <a:cxn ang="0">
                  <a:pos x="wd2" y="hd2"/>
                </a:cxn>
                <a:cxn ang="5400000">
                  <a:pos x="wd2" y="hd2"/>
                </a:cxn>
                <a:cxn ang="10800000">
                  <a:pos x="wd2" y="hd2"/>
                </a:cxn>
                <a:cxn ang="16200000">
                  <a:pos x="wd2" y="hd2"/>
                </a:cxn>
              </a:cxnLst>
              <a:rect l="0" t="0" r="r" b="b"/>
              <a:pathLst>
                <a:path w="21600" h="21600" extrusionOk="0">
                  <a:moveTo>
                    <a:pt x="0" y="4299"/>
                  </a:moveTo>
                  <a:lnTo>
                    <a:pt x="21600" y="21600"/>
                  </a:lnTo>
                  <a:lnTo>
                    <a:pt x="21600" y="21252"/>
                  </a:lnTo>
                  <a:lnTo>
                    <a:pt x="0" y="0"/>
                  </a:lnTo>
                  <a:lnTo>
                    <a:pt x="0" y="4299"/>
                  </a:lnTo>
                  <a:close/>
                </a:path>
              </a:pathLst>
            </a:custGeom>
            <a:gradFill flip="none" rotWithShape="1">
              <a:gsLst>
                <a:gs pos="0">
                  <a:srgbClr val="000061"/>
                </a:gs>
                <a:gs pos="100000">
                  <a:srgbClr val="000099"/>
                </a:gs>
              </a:gsLst>
              <a:lin ang="2700000" scaled="0"/>
            </a:gra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sp>
          <p:nvSpPr>
            <p:cNvPr id="534" name="Freeform 30"/>
            <p:cNvSpPr/>
            <p:nvPr/>
          </p:nvSpPr>
          <p:spPr>
            <a:xfrm>
              <a:off x="9132887" y="552767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0" y="21600"/>
                  </a:lnTo>
                  <a:lnTo>
                    <a:pt x="21600" y="21600"/>
                  </a:lnTo>
                  <a:close/>
                </a:path>
              </a:pathLst>
            </a:custGeom>
            <a:solidFill>
              <a:srgbClr val="18FF00"/>
            </a:solidFill>
            <a:ln w="12700" cap="flat">
              <a:noFill/>
              <a:miter lim="400000"/>
            </a:ln>
            <a:effectLst/>
          </p:spPr>
          <p:txBody>
            <a:bodyPr wrap="square" lIns="46799" tIns="46799" rIns="46799" bIns="46799" numCol="1" anchor="t">
              <a:noAutofit/>
            </a:bodyPr>
            <a:lstStyle/>
            <a:p>
              <a:pPr defTabSz="914400">
                <a:defRPr>
                  <a:solidFill>
                    <a:schemeClr val="accent3">
                      <a:lumOff val="44000"/>
                    </a:schemeClr>
                  </a:solidFill>
                </a:defRPr>
              </a:pPr>
              <a:endParaRPr/>
            </a:p>
          </p:txBody>
        </p:sp>
        <p:sp>
          <p:nvSpPr>
            <p:cNvPr id="535" name="Freeform 31"/>
            <p:cNvSpPr/>
            <p:nvPr/>
          </p:nvSpPr>
          <p:spPr>
            <a:xfrm>
              <a:off x="3175" y="3416300"/>
              <a:ext cx="9131301" cy="2122489"/>
            </a:xfrm>
            <a:custGeom>
              <a:avLst/>
              <a:gdLst/>
              <a:ahLst/>
              <a:cxnLst>
                <a:cxn ang="0">
                  <a:pos x="wd2" y="hd2"/>
                </a:cxn>
                <a:cxn ang="5400000">
                  <a:pos x="wd2" y="hd2"/>
                </a:cxn>
                <a:cxn ang="10800000">
                  <a:pos x="wd2" y="hd2"/>
                </a:cxn>
                <a:cxn ang="16200000">
                  <a:pos x="wd2" y="hd2"/>
                </a:cxn>
              </a:cxnLst>
              <a:rect l="0" t="0" r="r" b="b"/>
              <a:pathLst>
                <a:path w="21600" h="21600" extrusionOk="0">
                  <a:moveTo>
                    <a:pt x="0" y="5913"/>
                  </a:moveTo>
                  <a:lnTo>
                    <a:pt x="21600" y="21600"/>
                  </a:lnTo>
                  <a:lnTo>
                    <a:pt x="21600" y="21503"/>
                  </a:lnTo>
                  <a:lnTo>
                    <a:pt x="0" y="0"/>
                  </a:lnTo>
                  <a:lnTo>
                    <a:pt x="0" y="5913"/>
                  </a:lnTo>
                  <a:close/>
                </a:path>
              </a:pathLst>
            </a:custGeom>
            <a:gradFill flip="none" rotWithShape="1">
              <a:gsLst>
                <a:gs pos="0">
                  <a:srgbClr val="00005D"/>
                </a:gs>
                <a:gs pos="100000">
                  <a:srgbClr val="000099"/>
                </a:gs>
              </a:gsLst>
              <a:lin ang="2700000" scaled="0"/>
            </a:gra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sp>
          <p:nvSpPr>
            <p:cNvPr id="536" name="Freeform 32"/>
            <p:cNvSpPr/>
            <p:nvPr/>
          </p:nvSpPr>
          <p:spPr>
            <a:xfrm>
              <a:off x="3175" y="5043488"/>
              <a:ext cx="9131301" cy="657226"/>
            </a:xfrm>
            <a:custGeom>
              <a:avLst/>
              <a:gdLst/>
              <a:ahLst/>
              <a:cxnLst>
                <a:cxn ang="0">
                  <a:pos x="wd2" y="hd2"/>
                </a:cxn>
                <a:cxn ang="5400000">
                  <a:pos x="wd2" y="hd2"/>
                </a:cxn>
                <a:cxn ang="10800000">
                  <a:pos x="wd2" y="hd2"/>
                </a:cxn>
                <a:cxn ang="16200000">
                  <a:pos x="wd2" y="hd2"/>
                </a:cxn>
              </a:cxnLst>
              <a:rect l="0" t="0" r="r" b="b"/>
              <a:pathLst>
                <a:path w="21600" h="21600" extrusionOk="0">
                  <a:moveTo>
                    <a:pt x="0" y="2504"/>
                  </a:moveTo>
                  <a:lnTo>
                    <a:pt x="21600" y="21600"/>
                  </a:lnTo>
                  <a:lnTo>
                    <a:pt x="21600" y="20974"/>
                  </a:lnTo>
                  <a:lnTo>
                    <a:pt x="0" y="0"/>
                  </a:lnTo>
                  <a:lnTo>
                    <a:pt x="0" y="2504"/>
                  </a:lnTo>
                  <a:close/>
                </a:path>
              </a:pathLst>
            </a:custGeom>
            <a:gradFill flip="none" rotWithShape="1">
              <a:gsLst>
                <a:gs pos="0">
                  <a:srgbClr val="000082"/>
                </a:gs>
                <a:gs pos="100000">
                  <a:srgbClr val="000099"/>
                </a:gs>
              </a:gsLst>
              <a:lin ang="0" scaled="0"/>
            </a:gra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sp>
          <p:nvSpPr>
            <p:cNvPr id="537" name="Freeform 33"/>
            <p:cNvSpPr/>
            <p:nvPr/>
          </p:nvSpPr>
          <p:spPr>
            <a:xfrm>
              <a:off x="2058987" y="-1"/>
              <a:ext cx="7075489" cy="50434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437"/>
                  </a:lnTo>
                  <a:lnTo>
                    <a:pt x="607" y="0"/>
                  </a:lnTo>
                  <a:lnTo>
                    <a:pt x="0" y="0"/>
                  </a:lnTo>
                  <a:close/>
                </a:path>
              </a:pathLst>
            </a:custGeom>
            <a:gradFill flip="none" rotWithShape="1">
              <a:gsLst>
                <a:gs pos="0">
                  <a:srgbClr val="00004A"/>
                </a:gs>
                <a:gs pos="100000">
                  <a:srgbClr val="000099"/>
                </a:gs>
              </a:gsLst>
              <a:lin ang="2700000" scaled="0"/>
            </a:gra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sp>
          <p:nvSpPr>
            <p:cNvPr id="538" name="Freeform 34"/>
            <p:cNvSpPr/>
            <p:nvPr/>
          </p:nvSpPr>
          <p:spPr>
            <a:xfrm>
              <a:off x="5272087" y="-1"/>
              <a:ext cx="3862389" cy="414972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550"/>
                  </a:lnTo>
                  <a:lnTo>
                    <a:pt x="587" y="0"/>
                  </a:lnTo>
                  <a:lnTo>
                    <a:pt x="0" y="0"/>
                  </a:lnTo>
                  <a:close/>
                </a:path>
              </a:pathLst>
            </a:custGeom>
            <a:gradFill flip="none" rotWithShape="1">
              <a:gsLst>
                <a:gs pos="0">
                  <a:srgbClr val="000082"/>
                </a:gs>
                <a:gs pos="100000">
                  <a:srgbClr val="000099"/>
                </a:gs>
              </a:gsLst>
              <a:lin ang="2700000" scaled="0"/>
            </a:gra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sp>
          <p:nvSpPr>
            <p:cNvPr id="539" name="Freeform 35"/>
            <p:cNvSpPr/>
            <p:nvPr/>
          </p:nvSpPr>
          <p:spPr>
            <a:xfrm>
              <a:off x="6270625" y="-1"/>
              <a:ext cx="2863851" cy="3911602"/>
            </a:xfrm>
            <a:custGeom>
              <a:avLst/>
              <a:gdLst/>
              <a:ahLst/>
              <a:cxnLst>
                <a:cxn ang="0">
                  <a:pos x="wd2" y="hd2"/>
                </a:cxn>
                <a:cxn ang="5400000">
                  <a:pos x="wd2" y="hd2"/>
                </a:cxn>
                <a:cxn ang="10800000">
                  <a:pos x="wd2" y="hd2"/>
                </a:cxn>
                <a:cxn ang="16200000">
                  <a:pos x="wd2" y="hd2"/>
                </a:cxn>
              </a:cxnLst>
              <a:rect l="0" t="0" r="r" b="b"/>
              <a:pathLst>
                <a:path w="21600" h="21600" extrusionOk="0">
                  <a:moveTo>
                    <a:pt x="5820" y="0"/>
                  </a:moveTo>
                  <a:lnTo>
                    <a:pt x="0" y="0"/>
                  </a:lnTo>
                  <a:lnTo>
                    <a:pt x="21600" y="21600"/>
                  </a:lnTo>
                  <a:lnTo>
                    <a:pt x="21600" y="19706"/>
                  </a:lnTo>
                  <a:lnTo>
                    <a:pt x="21528" y="19706"/>
                  </a:lnTo>
                  <a:lnTo>
                    <a:pt x="5820" y="0"/>
                  </a:lnTo>
                  <a:close/>
                </a:path>
              </a:pathLst>
            </a:custGeom>
            <a:gradFill flip="none" rotWithShape="1">
              <a:gsLst>
                <a:gs pos="0">
                  <a:srgbClr val="000065"/>
                </a:gs>
                <a:gs pos="100000">
                  <a:srgbClr val="000080"/>
                </a:gs>
              </a:gsLst>
              <a:lin ang="5400000" scaled="0"/>
            </a:gra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sp>
          <p:nvSpPr>
            <p:cNvPr id="540" name="Freeform 36"/>
            <p:cNvSpPr/>
            <p:nvPr/>
          </p:nvSpPr>
          <p:spPr>
            <a:xfrm>
              <a:off x="7173912" y="0"/>
              <a:ext cx="1960564" cy="32924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225"/>
                  </a:lnTo>
                  <a:lnTo>
                    <a:pt x="736" y="0"/>
                  </a:lnTo>
                  <a:lnTo>
                    <a:pt x="0" y="0"/>
                  </a:lnTo>
                  <a:close/>
                </a:path>
              </a:pathLst>
            </a:custGeom>
            <a:gradFill flip="none" rotWithShape="1">
              <a:gsLst>
                <a:gs pos="0">
                  <a:srgbClr val="000058"/>
                </a:gs>
                <a:gs pos="100000">
                  <a:srgbClr val="000099"/>
                </a:gs>
              </a:gsLst>
              <a:lin ang="2700000" scaled="0"/>
            </a:gra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sp>
          <p:nvSpPr>
            <p:cNvPr id="541" name="Freeform 37"/>
            <p:cNvSpPr/>
            <p:nvPr/>
          </p:nvSpPr>
          <p:spPr>
            <a:xfrm>
              <a:off x="7451725" y="0"/>
              <a:ext cx="1682751" cy="30734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533"/>
                  </a:lnTo>
                  <a:lnTo>
                    <a:pt x="1102" y="0"/>
                  </a:lnTo>
                  <a:lnTo>
                    <a:pt x="0" y="0"/>
                  </a:lnTo>
                  <a:close/>
                </a:path>
              </a:pathLst>
            </a:custGeom>
            <a:gradFill flip="none" rotWithShape="1">
              <a:gsLst>
                <a:gs pos="0">
                  <a:srgbClr val="00006F"/>
                </a:gs>
                <a:gs pos="100000">
                  <a:srgbClr val="000099"/>
                </a:gs>
              </a:gsLst>
              <a:lin ang="2700000" scaled="0"/>
            </a:gra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sp>
          <p:nvSpPr>
            <p:cNvPr id="542" name="Freeform 38"/>
            <p:cNvSpPr/>
            <p:nvPr/>
          </p:nvSpPr>
          <p:spPr>
            <a:xfrm>
              <a:off x="7907337" y="0"/>
              <a:ext cx="1227139" cy="2360613"/>
            </a:xfrm>
            <a:custGeom>
              <a:avLst/>
              <a:gdLst/>
              <a:ahLst/>
              <a:cxnLst>
                <a:cxn ang="0">
                  <a:pos x="wd2" y="hd2"/>
                </a:cxn>
                <a:cxn ang="5400000">
                  <a:pos x="wd2" y="hd2"/>
                </a:cxn>
                <a:cxn ang="10800000">
                  <a:pos x="wd2" y="hd2"/>
                </a:cxn>
                <a:cxn ang="16200000">
                  <a:pos x="wd2" y="hd2"/>
                </a:cxn>
              </a:cxnLst>
              <a:rect l="0" t="0" r="r" b="b"/>
              <a:pathLst>
                <a:path w="21600" h="21600" extrusionOk="0">
                  <a:moveTo>
                    <a:pt x="21600" y="20816"/>
                  </a:moveTo>
                  <a:lnTo>
                    <a:pt x="1177" y="0"/>
                  </a:lnTo>
                  <a:lnTo>
                    <a:pt x="0" y="0"/>
                  </a:lnTo>
                  <a:lnTo>
                    <a:pt x="21600" y="21600"/>
                  </a:lnTo>
                  <a:lnTo>
                    <a:pt x="21600" y="20816"/>
                  </a:lnTo>
                  <a:close/>
                </a:path>
              </a:pathLst>
            </a:custGeom>
            <a:gradFill flip="none" rotWithShape="1">
              <a:gsLst>
                <a:gs pos="0">
                  <a:srgbClr val="000079"/>
                </a:gs>
                <a:gs pos="100000">
                  <a:srgbClr val="000099"/>
                </a:gs>
              </a:gsLst>
              <a:lin ang="2700000" scaled="0"/>
            </a:gra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grpSp>
          <p:nvGrpSpPr>
            <p:cNvPr id="545" name="Group 39"/>
            <p:cNvGrpSpPr/>
            <p:nvPr/>
          </p:nvGrpSpPr>
          <p:grpSpPr>
            <a:xfrm>
              <a:off x="-1" y="2590800"/>
              <a:ext cx="9140826" cy="2949576"/>
              <a:chOff x="0" y="0"/>
              <a:chExt cx="9140824" cy="2949575"/>
            </a:xfrm>
          </p:grpSpPr>
          <p:sp>
            <p:nvSpPr>
              <p:cNvPr id="543" name="Freeform 40"/>
              <p:cNvSpPr/>
              <p:nvPr/>
            </p:nvSpPr>
            <p:spPr>
              <a:xfrm>
                <a:off x="-1" y="0"/>
                <a:ext cx="5826126" cy="20843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6021"/>
                    </a:lnTo>
                    <a:lnTo>
                      <a:pt x="21458" y="21600"/>
                    </a:lnTo>
                    <a:lnTo>
                      <a:pt x="21529" y="20317"/>
                    </a:lnTo>
                    <a:lnTo>
                      <a:pt x="21600" y="19132"/>
                    </a:lnTo>
                    <a:lnTo>
                      <a:pt x="0" y="0"/>
                    </a:lnTo>
                    <a:close/>
                  </a:path>
                </a:pathLst>
              </a:custGeom>
              <a:gradFill flip="none" rotWithShape="1">
                <a:gsLst>
                  <a:gs pos="0">
                    <a:srgbClr val="00006F"/>
                  </a:gs>
                  <a:gs pos="100000">
                    <a:srgbClr val="000099"/>
                  </a:gs>
                </a:gsLst>
                <a:lin ang="0" scaled="0"/>
              </a:gra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sp>
            <p:nvSpPr>
              <p:cNvPr id="544" name="Freeform 41"/>
              <p:cNvSpPr/>
              <p:nvPr/>
            </p:nvSpPr>
            <p:spPr>
              <a:xfrm>
                <a:off x="5788024" y="1846262"/>
                <a:ext cx="3352801" cy="1103314"/>
              </a:xfrm>
              <a:custGeom>
                <a:avLst/>
                <a:gdLst/>
                <a:ahLst/>
                <a:cxnLst>
                  <a:cxn ang="0">
                    <a:pos x="wd2" y="hd2"/>
                  </a:cxn>
                  <a:cxn ang="5400000">
                    <a:pos x="wd2" y="hd2"/>
                  </a:cxn>
                  <a:cxn ang="10800000">
                    <a:pos x="wd2" y="hd2"/>
                  </a:cxn>
                  <a:cxn ang="16200000">
                    <a:pos x="wd2" y="hd2"/>
                  </a:cxn>
                </a:cxnLst>
                <a:rect l="0" t="0" r="r" b="b"/>
                <a:pathLst>
                  <a:path w="21600" h="21600" extrusionOk="0">
                    <a:moveTo>
                      <a:pt x="21600" y="20668"/>
                    </a:moveTo>
                    <a:lnTo>
                      <a:pt x="246" y="0"/>
                    </a:lnTo>
                    <a:lnTo>
                      <a:pt x="123" y="2238"/>
                    </a:lnTo>
                    <a:lnTo>
                      <a:pt x="0" y="4662"/>
                    </a:lnTo>
                    <a:lnTo>
                      <a:pt x="21600" y="21600"/>
                    </a:lnTo>
                    <a:lnTo>
                      <a:pt x="21600" y="20668"/>
                    </a:lnTo>
                    <a:close/>
                  </a:path>
                </a:pathLst>
              </a:custGeom>
              <a:gradFill flip="none" rotWithShape="1">
                <a:gsLst>
                  <a:gs pos="0">
                    <a:srgbClr val="000099"/>
                  </a:gs>
                  <a:gs pos="100000">
                    <a:srgbClr val="1717A2"/>
                  </a:gs>
                </a:gsLst>
                <a:lin ang="0" scaled="0"/>
              </a:gra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grpSp>
      </p:grpSp>
      <p:sp>
        <p:nvSpPr>
          <p:cNvPr id="547" name="Title Text"/>
          <p:cNvSpPr txBox="1">
            <a:spLocks noGrp="1"/>
          </p:cNvSpPr>
          <p:nvPr>
            <p:ph type="title"/>
          </p:nvPr>
        </p:nvSpPr>
        <p:spPr>
          <a:xfrm>
            <a:off x="457200" y="277813"/>
            <a:ext cx="8229600" cy="1143001"/>
          </a:xfrm>
          <a:prstGeom prst="rect">
            <a:avLst/>
          </a:prstGeom>
        </p:spPr>
        <p:txBody>
          <a:bodyPr>
            <a:normAutofit/>
          </a:bodyPr>
          <a:lstStyle>
            <a:lvl1pPr>
              <a:defRPr>
                <a:effectLst>
                  <a:outerShdw blurRad="38100" dist="38100" dir="2700000" rotWithShape="0">
                    <a:srgbClr val="000000"/>
                  </a:outerShdw>
                </a:effectLst>
              </a:defRPr>
            </a:lvl1pPr>
          </a:lstStyle>
          <a:p>
            <a:r>
              <a:t>Title Text</a:t>
            </a:r>
          </a:p>
        </p:txBody>
      </p:sp>
      <p:sp>
        <p:nvSpPr>
          <p:cNvPr id="548" name="Slide Number"/>
          <p:cNvSpPr txBox="1">
            <a:spLocks noGrp="1"/>
          </p:cNvSpPr>
          <p:nvPr>
            <p:ph type="sldNum" sz="quarter" idx="2"/>
          </p:nvPr>
        </p:nvSpPr>
        <p:spPr>
          <a:xfrm>
            <a:off x="8413144" y="6436583"/>
            <a:ext cx="273657" cy="264255"/>
          </a:xfrm>
          <a:prstGeom prst="rect">
            <a:avLst/>
          </a:prstGeom>
        </p:spPr>
        <p:txBody>
          <a:bodyPr anchor="b"/>
          <a:lstStyle>
            <a:lvl1pPr defTabSz="457200">
              <a:defRPr sz="1200">
                <a:solidFill>
                  <a:schemeClr val="accent3">
                    <a:lumOff val="44000"/>
                  </a:schemeClr>
                </a:solidFill>
                <a:effectLst>
                  <a:outerShdw blurRad="38100" dist="38100" dir="2700000" rotWithShape="0">
                    <a:srgbClr val="000000"/>
                  </a:outerShdw>
                </a:effectLst>
              </a:defRPr>
            </a:lvl1pPr>
          </a:lstStyle>
          <a:p>
            <a:fld id="{86CB4B4D-7CA3-9044-876B-883B54F8677D}" type="slidenum">
              <a:t>‹#›</a:t>
            </a:fld>
            <a:endParaRPr/>
          </a:p>
        </p:txBody>
      </p:sp>
    </p:spTree>
    <p:extLst>
      <p:ext uri="{BB962C8B-B14F-4D97-AF65-F5344CB8AC3E}">
        <p14:creationId xmlns:p14="http://schemas.microsoft.com/office/powerpoint/2010/main" val="3180409251"/>
      </p:ext>
    </p:extLst>
  </p:cSld>
  <p:clrMapOvr>
    <a:masterClrMapping/>
  </p:clrMapOvr>
  <p:transition spd="med"/>
</p:sldLayout>
</file>

<file path=ppt/slideLayouts/slideLayout1222.xml><?xml version="1.0" encoding="utf-8"?>
<p:sldLayout xmlns:a="http://schemas.openxmlformats.org/drawingml/2006/main" xmlns:r="http://schemas.openxmlformats.org/officeDocument/2006/relationships" xmlns:p="http://schemas.openxmlformats.org/presentationml/2006/main" type="tx">
  <p:cSld name="17_Title and Content">
    <p:bg>
      <p:bgPr>
        <a:gradFill flip="none" rotWithShape="1">
          <a:gsLst>
            <a:gs pos="0">
              <a:srgbClr val="000058"/>
            </a:gs>
            <a:gs pos="100000">
              <a:srgbClr val="000099"/>
            </a:gs>
          </a:gsLst>
          <a:lin ang="2700000" scaled="0"/>
        </a:gradFill>
        <a:effectLst/>
      </p:bgPr>
    </p:bg>
    <p:spTree>
      <p:nvGrpSpPr>
        <p:cNvPr id="1" name=""/>
        <p:cNvGrpSpPr/>
        <p:nvPr/>
      </p:nvGrpSpPr>
      <p:grpSpPr>
        <a:xfrm>
          <a:off x="0" y="0"/>
          <a:ext cx="0" cy="0"/>
          <a:chOff x="0" y="0"/>
          <a:chExt cx="0" cy="0"/>
        </a:xfrm>
      </p:grpSpPr>
      <p:grpSp>
        <p:nvGrpSpPr>
          <p:cNvPr id="596" name="Group 2"/>
          <p:cNvGrpSpPr/>
          <p:nvPr/>
        </p:nvGrpSpPr>
        <p:grpSpPr>
          <a:xfrm>
            <a:off x="-1" y="-1"/>
            <a:ext cx="9145589" cy="6856415"/>
            <a:chOff x="0" y="0"/>
            <a:chExt cx="9145587" cy="6856413"/>
          </a:xfrm>
        </p:grpSpPr>
        <p:sp>
          <p:nvSpPr>
            <p:cNvPr id="555" name="Freeform 3"/>
            <p:cNvSpPr/>
            <p:nvPr/>
          </p:nvSpPr>
          <p:spPr>
            <a:xfrm>
              <a:off x="0" y="19049"/>
              <a:ext cx="9140826" cy="5195889"/>
            </a:xfrm>
            <a:custGeom>
              <a:avLst/>
              <a:gdLst/>
              <a:ahLst/>
              <a:cxnLst>
                <a:cxn ang="0">
                  <a:pos x="wd2" y="hd2"/>
                </a:cxn>
                <a:cxn ang="5400000">
                  <a:pos x="wd2" y="hd2"/>
                </a:cxn>
                <a:cxn ang="10800000">
                  <a:pos x="wd2" y="hd2"/>
                </a:cxn>
                <a:cxn ang="16200000">
                  <a:pos x="wd2" y="hd2"/>
                </a:cxn>
              </a:cxnLst>
              <a:rect l="0" t="0" r="r" b="b"/>
              <a:pathLst>
                <a:path w="21600" h="21600" extrusionOk="0">
                  <a:moveTo>
                    <a:pt x="12015" y="11985"/>
                  </a:moveTo>
                  <a:lnTo>
                    <a:pt x="0" y="0"/>
                  </a:lnTo>
                  <a:lnTo>
                    <a:pt x="0" y="3445"/>
                  </a:lnTo>
                  <a:lnTo>
                    <a:pt x="11428" y="13054"/>
                  </a:lnTo>
                  <a:lnTo>
                    <a:pt x="21600" y="21600"/>
                  </a:lnTo>
                  <a:lnTo>
                    <a:pt x="21600" y="21560"/>
                  </a:lnTo>
                  <a:lnTo>
                    <a:pt x="12015" y="11985"/>
                  </a:lnTo>
                  <a:close/>
                </a:path>
              </a:pathLst>
            </a:custGeom>
            <a:gradFill flip="none" rotWithShape="1">
              <a:gsLst>
                <a:gs pos="0">
                  <a:srgbClr val="000051"/>
                </a:gs>
                <a:gs pos="100000">
                  <a:srgbClr val="000080"/>
                </a:gs>
              </a:gsLst>
              <a:lin ang="0" scaled="0"/>
            </a:gra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sp>
          <p:nvSpPr>
            <p:cNvPr id="556" name="Freeform 4"/>
            <p:cNvSpPr/>
            <p:nvPr/>
          </p:nvSpPr>
          <p:spPr>
            <a:xfrm>
              <a:off x="236538" y="-1"/>
              <a:ext cx="8904287" cy="5148264"/>
            </a:xfrm>
            <a:custGeom>
              <a:avLst/>
              <a:gdLst/>
              <a:ahLst/>
              <a:cxnLst>
                <a:cxn ang="0">
                  <a:pos x="wd2" y="hd2"/>
                </a:cxn>
                <a:cxn ang="5400000">
                  <a:pos x="wd2" y="hd2"/>
                </a:cxn>
                <a:cxn ang="10800000">
                  <a:pos x="wd2" y="hd2"/>
                </a:cxn>
                <a:cxn ang="16200000">
                  <a:pos x="wd2" y="hd2"/>
                </a:cxn>
              </a:cxnLst>
              <a:rect l="0" t="0" r="r" b="b"/>
              <a:pathLst>
                <a:path w="21600" h="21600" extrusionOk="0">
                  <a:moveTo>
                    <a:pt x="12220" y="11416"/>
                  </a:moveTo>
                  <a:lnTo>
                    <a:pt x="1665" y="0"/>
                  </a:lnTo>
                  <a:lnTo>
                    <a:pt x="0" y="0"/>
                  </a:lnTo>
                  <a:lnTo>
                    <a:pt x="11922" y="11896"/>
                  </a:lnTo>
                  <a:lnTo>
                    <a:pt x="21600" y="21600"/>
                  </a:lnTo>
                  <a:lnTo>
                    <a:pt x="21600" y="21560"/>
                  </a:lnTo>
                  <a:lnTo>
                    <a:pt x="12220" y="11416"/>
                  </a:lnTo>
                  <a:close/>
                </a:path>
              </a:pathLst>
            </a:custGeom>
            <a:gradFill flip="none" rotWithShape="1">
              <a:gsLst>
                <a:gs pos="0">
                  <a:srgbClr val="00005D"/>
                </a:gs>
                <a:gs pos="100000">
                  <a:srgbClr val="000099"/>
                </a:gs>
              </a:gsLst>
              <a:lin ang="2700000" scaled="0"/>
            </a:gra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sp>
          <p:nvSpPr>
            <p:cNvPr id="557" name="Freeform 5"/>
            <p:cNvSpPr/>
            <p:nvPr/>
          </p:nvSpPr>
          <p:spPr>
            <a:xfrm>
              <a:off x="-1" y="5449888"/>
              <a:ext cx="6410326" cy="303213"/>
            </a:xfrm>
            <a:custGeom>
              <a:avLst/>
              <a:gdLst/>
              <a:ahLst/>
              <a:cxnLst>
                <a:cxn ang="0">
                  <a:pos x="wd2" y="hd2"/>
                </a:cxn>
                <a:cxn ang="5400000">
                  <a:pos x="wd2" y="hd2"/>
                </a:cxn>
                <a:cxn ang="10800000">
                  <a:pos x="wd2" y="hd2"/>
                </a:cxn>
                <a:cxn ang="16200000">
                  <a:pos x="wd2" y="hd2"/>
                </a:cxn>
              </a:cxnLst>
              <a:rect l="0" t="0" r="r" b="b"/>
              <a:pathLst>
                <a:path w="21600" h="21600" extrusionOk="0">
                  <a:moveTo>
                    <a:pt x="0" y="17550"/>
                  </a:moveTo>
                  <a:lnTo>
                    <a:pt x="21600" y="21600"/>
                  </a:lnTo>
                  <a:lnTo>
                    <a:pt x="21600" y="16200"/>
                  </a:lnTo>
                  <a:lnTo>
                    <a:pt x="0" y="0"/>
                  </a:lnTo>
                  <a:lnTo>
                    <a:pt x="0" y="17550"/>
                  </a:lnTo>
                  <a:close/>
                </a:path>
              </a:pathLst>
            </a:custGeom>
            <a:gradFill flip="none" rotWithShape="1">
              <a:gsLst>
                <a:gs pos="0">
                  <a:srgbClr val="000061"/>
                </a:gs>
                <a:gs pos="100000">
                  <a:srgbClr val="000080"/>
                </a:gs>
              </a:gsLst>
              <a:lin ang="0" scaled="0"/>
            </a:gra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sp>
          <p:nvSpPr>
            <p:cNvPr id="558" name="Freeform 6"/>
            <p:cNvSpPr/>
            <p:nvPr/>
          </p:nvSpPr>
          <p:spPr>
            <a:xfrm>
              <a:off x="6410325" y="5678488"/>
              <a:ext cx="2730501" cy="103188"/>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9636"/>
                  </a:lnTo>
                  <a:lnTo>
                    <a:pt x="0" y="0"/>
                  </a:lnTo>
                  <a:lnTo>
                    <a:pt x="0" y="15709"/>
                  </a:lnTo>
                  <a:lnTo>
                    <a:pt x="21600" y="21600"/>
                  </a:lnTo>
                  <a:close/>
                </a:path>
              </a:pathLst>
            </a:custGeom>
            <a:gradFill flip="none" rotWithShape="1">
              <a:gsLst>
                <a:gs pos="0">
                  <a:srgbClr val="000080"/>
                </a:gs>
                <a:gs pos="100000">
                  <a:srgbClr val="000099"/>
                </a:gs>
              </a:gsLst>
              <a:lin ang="0" scaled="0"/>
            </a:gradFill>
            <a:ln w="12700" cap="flat">
              <a:noFill/>
              <a:miter lim="400000"/>
            </a:ln>
            <a:effectLst/>
          </p:spPr>
          <p:txBody>
            <a:bodyPr wrap="square" lIns="46799" tIns="46799" rIns="46799" bIns="46799" numCol="1" anchor="t">
              <a:noAutofit/>
            </a:bodyPr>
            <a:lstStyle/>
            <a:p>
              <a:pPr defTabSz="914400">
                <a:defRPr>
                  <a:solidFill>
                    <a:schemeClr val="accent3">
                      <a:lumOff val="44000"/>
                    </a:schemeClr>
                  </a:solidFill>
                </a:defRPr>
              </a:pPr>
              <a:endParaRPr/>
            </a:p>
          </p:txBody>
        </p:sp>
        <p:sp>
          <p:nvSpPr>
            <p:cNvPr id="559" name="Freeform 7"/>
            <p:cNvSpPr/>
            <p:nvPr/>
          </p:nvSpPr>
          <p:spPr>
            <a:xfrm>
              <a:off x="-1" y="5915025"/>
              <a:ext cx="7594601" cy="522289"/>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5055"/>
                  </a:lnTo>
                  <a:lnTo>
                    <a:pt x="21600" y="0"/>
                  </a:lnTo>
                  <a:lnTo>
                    <a:pt x="0" y="7025"/>
                  </a:lnTo>
                  <a:lnTo>
                    <a:pt x="0" y="21600"/>
                  </a:lnTo>
                  <a:close/>
                </a:path>
              </a:pathLst>
            </a:custGeom>
            <a:gradFill flip="none" rotWithShape="1">
              <a:gsLst>
                <a:gs pos="0">
                  <a:srgbClr val="00007D"/>
                </a:gs>
                <a:gs pos="100000">
                  <a:srgbClr val="000099"/>
                </a:gs>
              </a:gsLst>
              <a:lin ang="0" scaled="0"/>
            </a:gra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sp>
          <p:nvSpPr>
            <p:cNvPr id="560" name="Freeform 8"/>
            <p:cNvSpPr/>
            <p:nvPr/>
          </p:nvSpPr>
          <p:spPr>
            <a:xfrm>
              <a:off x="7594600" y="5876925"/>
              <a:ext cx="1546226" cy="160339"/>
            </a:xfrm>
            <a:custGeom>
              <a:avLst/>
              <a:gdLst/>
              <a:ahLst/>
              <a:cxnLst>
                <a:cxn ang="0">
                  <a:pos x="wd2" y="hd2"/>
                </a:cxn>
                <a:cxn ang="5400000">
                  <a:pos x="wd2" y="hd2"/>
                </a:cxn>
                <a:cxn ang="10800000">
                  <a:pos x="wd2" y="hd2"/>
                </a:cxn>
                <a:cxn ang="16200000">
                  <a:pos x="wd2" y="hd2"/>
                </a:cxn>
              </a:cxnLst>
              <a:rect l="0" t="0" r="r" b="b"/>
              <a:pathLst>
                <a:path w="21600" h="21600" extrusionOk="0">
                  <a:moveTo>
                    <a:pt x="21600" y="10265"/>
                  </a:moveTo>
                  <a:lnTo>
                    <a:pt x="21600" y="0"/>
                  </a:lnTo>
                  <a:lnTo>
                    <a:pt x="0" y="5133"/>
                  </a:lnTo>
                  <a:lnTo>
                    <a:pt x="0" y="21600"/>
                  </a:lnTo>
                  <a:lnTo>
                    <a:pt x="21600" y="10265"/>
                  </a:lnTo>
                  <a:close/>
                </a:path>
              </a:pathLst>
            </a:custGeom>
            <a:solidFill>
              <a:srgbClr val="000099"/>
            </a:solidFill>
            <a:ln w="12700" cap="flat">
              <a:noFill/>
              <a:miter lim="400000"/>
            </a:ln>
            <a:effectLst/>
          </p:spPr>
          <p:txBody>
            <a:bodyPr wrap="square" lIns="46799" tIns="46799" rIns="46799" bIns="46799" numCol="1" anchor="t">
              <a:noAutofit/>
            </a:bodyPr>
            <a:lstStyle/>
            <a:p>
              <a:pPr defTabSz="914400">
                <a:defRPr>
                  <a:solidFill>
                    <a:schemeClr val="accent3">
                      <a:lumOff val="44000"/>
                    </a:schemeClr>
                  </a:solidFill>
                </a:defRPr>
              </a:pPr>
              <a:endParaRPr/>
            </a:p>
          </p:txBody>
        </p:sp>
        <p:sp>
          <p:nvSpPr>
            <p:cNvPr id="561" name="Freeform 9"/>
            <p:cNvSpPr/>
            <p:nvPr/>
          </p:nvSpPr>
          <p:spPr>
            <a:xfrm>
              <a:off x="5745162" y="6056313"/>
              <a:ext cx="3395664" cy="31432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7018"/>
                  </a:lnTo>
                  <a:lnTo>
                    <a:pt x="0" y="21600"/>
                  </a:lnTo>
                  <a:lnTo>
                    <a:pt x="21600" y="0"/>
                  </a:lnTo>
                  <a:close/>
                </a:path>
              </a:pathLst>
            </a:custGeom>
            <a:solidFill>
              <a:srgbClr val="000099"/>
            </a:solidFill>
            <a:ln w="12700" cap="flat">
              <a:noFill/>
              <a:miter lim="400000"/>
            </a:ln>
            <a:effectLst/>
          </p:spPr>
          <p:txBody>
            <a:bodyPr wrap="square" lIns="46799" tIns="46799" rIns="46799" bIns="46799" numCol="1" anchor="t">
              <a:noAutofit/>
            </a:bodyPr>
            <a:lstStyle/>
            <a:p>
              <a:pPr defTabSz="914400">
                <a:defRPr>
                  <a:solidFill>
                    <a:schemeClr val="accent3">
                      <a:lumOff val="44000"/>
                    </a:schemeClr>
                  </a:solidFill>
                </a:defRPr>
              </a:pPr>
              <a:endParaRPr/>
            </a:p>
          </p:txBody>
        </p:sp>
        <p:sp>
          <p:nvSpPr>
            <p:cNvPr id="562" name="Freeform 10"/>
            <p:cNvSpPr/>
            <p:nvPr/>
          </p:nvSpPr>
          <p:spPr>
            <a:xfrm>
              <a:off x="0" y="6303963"/>
              <a:ext cx="5745163" cy="5524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854" y="21600"/>
                  </a:lnTo>
                  <a:lnTo>
                    <a:pt x="21600" y="2607"/>
                  </a:lnTo>
                  <a:lnTo>
                    <a:pt x="21600" y="0"/>
                  </a:lnTo>
                  <a:lnTo>
                    <a:pt x="0" y="16386"/>
                  </a:lnTo>
                  <a:lnTo>
                    <a:pt x="0" y="21600"/>
                  </a:lnTo>
                  <a:close/>
                </a:path>
              </a:pathLst>
            </a:custGeom>
            <a:gradFill flip="none" rotWithShape="1">
              <a:gsLst>
                <a:gs pos="0">
                  <a:srgbClr val="00006F"/>
                </a:gs>
                <a:gs pos="100000">
                  <a:srgbClr val="000099"/>
                </a:gs>
              </a:gsLst>
              <a:lin ang="0" scaled="0"/>
            </a:gra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sp>
          <p:nvSpPr>
            <p:cNvPr id="563" name="Freeform 11"/>
            <p:cNvSpPr/>
            <p:nvPr/>
          </p:nvSpPr>
          <p:spPr>
            <a:xfrm>
              <a:off x="3328987" y="6418263"/>
              <a:ext cx="3990976" cy="438151"/>
            </a:xfrm>
            <a:custGeom>
              <a:avLst/>
              <a:gdLst/>
              <a:ahLst/>
              <a:cxnLst>
                <a:cxn ang="0">
                  <a:pos x="wd2" y="hd2"/>
                </a:cxn>
                <a:cxn ang="5400000">
                  <a:pos x="wd2" y="hd2"/>
                </a:cxn>
                <a:cxn ang="10800000">
                  <a:pos x="wd2" y="hd2"/>
                </a:cxn>
                <a:cxn ang="16200000">
                  <a:pos x="wd2" y="hd2"/>
                </a:cxn>
              </a:cxnLst>
              <a:rect l="0" t="0" r="r" b="b"/>
              <a:pathLst>
                <a:path w="21600" h="21600" extrusionOk="0">
                  <a:moveTo>
                    <a:pt x="18725" y="21600"/>
                  </a:moveTo>
                  <a:lnTo>
                    <a:pt x="21600" y="15965"/>
                  </a:lnTo>
                  <a:lnTo>
                    <a:pt x="19395" y="0"/>
                  </a:lnTo>
                  <a:lnTo>
                    <a:pt x="0" y="21600"/>
                  </a:lnTo>
                  <a:lnTo>
                    <a:pt x="18725" y="21600"/>
                  </a:lnTo>
                  <a:close/>
                </a:path>
              </a:pathLst>
            </a:custGeom>
            <a:solidFill>
              <a:srgbClr val="000099"/>
            </a:solidFill>
            <a:ln w="12700" cap="flat">
              <a:noFill/>
              <a:miter lim="400000"/>
            </a:ln>
            <a:effectLst/>
          </p:spPr>
          <p:txBody>
            <a:bodyPr wrap="square" lIns="46799" tIns="46799" rIns="46799" bIns="46799" numCol="1" anchor="t">
              <a:noAutofit/>
            </a:bodyPr>
            <a:lstStyle/>
            <a:p>
              <a:pPr defTabSz="914400">
                <a:defRPr>
                  <a:solidFill>
                    <a:schemeClr val="accent3">
                      <a:lumOff val="44000"/>
                    </a:schemeClr>
                  </a:solidFill>
                </a:defRPr>
              </a:pPr>
              <a:endParaRPr/>
            </a:p>
          </p:txBody>
        </p:sp>
        <p:sp>
          <p:nvSpPr>
            <p:cNvPr id="564" name="Freeform 12"/>
            <p:cNvSpPr/>
            <p:nvPr/>
          </p:nvSpPr>
          <p:spPr>
            <a:xfrm>
              <a:off x="6911975" y="6142038"/>
              <a:ext cx="2228851" cy="600076"/>
            </a:xfrm>
            <a:custGeom>
              <a:avLst/>
              <a:gdLst/>
              <a:ahLst/>
              <a:cxnLst>
                <a:cxn ang="0">
                  <a:pos x="wd2" y="hd2"/>
                </a:cxn>
                <a:cxn ang="5400000">
                  <a:pos x="wd2" y="hd2"/>
                </a:cxn>
                <a:cxn ang="10800000">
                  <a:pos x="wd2" y="hd2"/>
                </a:cxn>
                <a:cxn ang="16200000">
                  <a:pos x="wd2" y="hd2"/>
                </a:cxn>
              </a:cxnLst>
              <a:rect l="0" t="0" r="r" b="b"/>
              <a:pathLst>
                <a:path w="21600" h="21600" extrusionOk="0">
                  <a:moveTo>
                    <a:pt x="21600" y="7200"/>
                  </a:moveTo>
                  <a:lnTo>
                    <a:pt x="21600" y="0"/>
                  </a:lnTo>
                  <a:lnTo>
                    <a:pt x="0" y="9943"/>
                  </a:lnTo>
                  <a:lnTo>
                    <a:pt x="3951" y="21600"/>
                  </a:lnTo>
                  <a:lnTo>
                    <a:pt x="21600" y="7200"/>
                  </a:lnTo>
                  <a:close/>
                </a:path>
              </a:pathLst>
            </a:custGeom>
            <a:gradFill flip="none" rotWithShape="1">
              <a:gsLst>
                <a:gs pos="0">
                  <a:srgbClr val="000099"/>
                </a:gs>
                <a:gs pos="100000">
                  <a:srgbClr val="08089C"/>
                </a:gs>
              </a:gsLst>
              <a:lin ang="0" scaled="0"/>
            </a:gra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sp>
          <p:nvSpPr>
            <p:cNvPr id="565" name="Freeform 13"/>
            <p:cNvSpPr/>
            <p:nvPr/>
          </p:nvSpPr>
          <p:spPr>
            <a:xfrm>
              <a:off x="7985125" y="5002213"/>
              <a:ext cx="1155701" cy="3810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0" y="540"/>
                  </a:lnTo>
                  <a:lnTo>
                    <a:pt x="21600" y="21600"/>
                  </a:lnTo>
                  <a:close/>
                </a:path>
              </a:pathLst>
            </a:custGeom>
            <a:solidFill>
              <a:srgbClr val="000099"/>
            </a:solidFill>
            <a:ln w="12700" cap="flat">
              <a:noFill/>
              <a:miter lim="400000"/>
            </a:ln>
            <a:effectLst/>
          </p:spPr>
          <p:txBody>
            <a:bodyPr wrap="square" lIns="46799" tIns="46799" rIns="46799" bIns="46799" numCol="1" anchor="t">
              <a:noAutofit/>
            </a:bodyPr>
            <a:lstStyle/>
            <a:p>
              <a:pPr defTabSz="914400">
                <a:defRPr>
                  <a:solidFill>
                    <a:schemeClr val="accent3">
                      <a:lumOff val="44000"/>
                    </a:schemeClr>
                  </a:solidFill>
                </a:defRPr>
              </a:pPr>
              <a:endParaRPr/>
            </a:p>
          </p:txBody>
        </p:sp>
        <p:sp>
          <p:nvSpPr>
            <p:cNvPr id="566" name="Freeform 14"/>
            <p:cNvSpPr/>
            <p:nvPr/>
          </p:nvSpPr>
          <p:spPr>
            <a:xfrm>
              <a:off x="0" y="2359025"/>
              <a:ext cx="7985126" cy="2652713"/>
            </a:xfrm>
            <a:custGeom>
              <a:avLst/>
              <a:gdLst/>
              <a:ahLst/>
              <a:cxnLst>
                <a:cxn ang="0">
                  <a:pos x="wd2" y="hd2"/>
                </a:cxn>
                <a:cxn ang="5400000">
                  <a:pos x="wd2" y="hd2"/>
                </a:cxn>
                <a:cxn ang="10800000">
                  <a:pos x="wd2" y="hd2"/>
                </a:cxn>
                <a:cxn ang="16200000">
                  <a:pos x="wd2" y="hd2"/>
                </a:cxn>
              </a:cxnLst>
              <a:rect l="0" t="0" r="r" b="b"/>
              <a:pathLst>
                <a:path w="21600" h="21600" extrusionOk="0">
                  <a:moveTo>
                    <a:pt x="0" y="930"/>
                  </a:moveTo>
                  <a:lnTo>
                    <a:pt x="21600" y="21600"/>
                  </a:lnTo>
                  <a:lnTo>
                    <a:pt x="21600" y="21522"/>
                  </a:lnTo>
                  <a:lnTo>
                    <a:pt x="0" y="0"/>
                  </a:lnTo>
                  <a:lnTo>
                    <a:pt x="0" y="930"/>
                  </a:lnTo>
                  <a:close/>
                </a:path>
              </a:pathLst>
            </a:custGeom>
            <a:gradFill flip="none" rotWithShape="1">
              <a:gsLst>
                <a:gs pos="0">
                  <a:srgbClr val="000053"/>
                </a:gs>
                <a:gs pos="100000">
                  <a:srgbClr val="000099"/>
                </a:gs>
              </a:gsLst>
              <a:lin ang="2700000" scaled="0"/>
            </a:gra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sp>
          <p:nvSpPr>
            <p:cNvPr id="567" name="Freeform 15"/>
            <p:cNvSpPr/>
            <p:nvPr/>
          </p:nvSpPr>
          <p:spPr>
            <a:xfrm>
              <a:off x="7985125" y="4840288"/>
              <a:ext cx="1155701" cy="50482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21192"/>
                  </a:lnTo>
                  <a:lnTo>
                    <a:pt x="0" y="0"/>
                  </a:lnTo>
                  <a:lnTo>
                    <a:pt x="0" y="3668"/>
                  </a:lnTo>
                  <a:lnTo>
                    <a:pt x="21600" y="21600"/>
                  </a:lnTo>
                  <a:close/>
                </a:path>
              </a:pathLst>
            </a:custGeom>
            <a:gradFill flip="none" rotWithShape="1">
              <a:gsLst>
                <a:gs pos="0">
                  <a:srgbClr val="000080"/>
                </a:gs>
                <a:gs pos="100000">
                  <a:srgbClr val="000099"/>
                </a:gs>
              </a:gsLst>
              <a:lin ang="0" scaled="0"/>
            </a:gradFill>
            <a:ln w="12700" cap="flat">
              <a:noFill/>
              <a:miter lim="400000"/>
            </a:ln>
            <a:effectLst/>
          </p:spPr>
          <p:txBody>
            <a:bodyPr wrap="square" lIns="46799" tIns="46799" rIns="46799" bIns="46799" numCol="1" anchor="t">
              <a:noAutofit/>
            </a:bodyPr>
            <a:lstStyle/>
            <a:p>
              <a:pPr defTabSz="914400">
                <a:defRPr>
                  <a:solidFill>
                    <a:schemeClr val="accent3">
                      <a:lumOff val="44000"/>
                    </a:schemeClr>
                  </a:solidFill>
                </a:defRPr>
              </a:pPr>
              <a:endParaRPr/>
            </a:p>
          </p:txBody>
        </p:sp>
        <p:sp>
          <p:nvSpPr>
            <p:cNvPr id="568" name="Freeform 16"/>
            <p:cNvSpPr/>
            <p:nvPr/>
          </p:nvSpPr>
          <p:spPr>
            <a:xfrm>
              <a:off x="0" y="1454150"/>
              <a:ext cx="7985126" cy="3471863"/>
            </a:xfrm>
            <a:custGeom>
              <a:avLst/>
              <a:gdLst/>
              <a:ahLst/>
              <a:cxnLst>
                <a:cxn ang="0">
                  <a:pos x="wd2" y="hd2"/>
                </a:cxn>
                <a:cxn ang="5400000">
                  <a:pos x="wd2" y="hd2"/>
                </a:cxn>
                <a:cxn ang="10800000">
                  <a:pos x="wd2" y="hd2"/>
                </a:cxn>
                <a:cxn ang="16200000">
                  <a:pos x="wd2" y="hd2"/>
                </a:cxn>
              </a:cxnLst>
              <a:rect l="0" t="0" r="r" b="b"/>
              <a:pathLst>
                <a:path w="21600" h="21600" extrusionOk="0">
                  <a:moveTo>
                    <a:pt x="0" y="3909"/>
                  </a:moveTo>
                  <a:lnTo>
                    <a:pt x="21600" y="21600"/>
                  </a:lnTo>
                  <a:lnTo>
                    <a:pt x="21600" y="21067"/>
                  </a:lnTo>
                  <a:lnTo>
                    <a:pt x="0" y="0"/>
                  </a:lnTo>
                  <a:lnTo>
                    <a:pt x="0" y="3909"/>
                  </a:lnTo>
                  <a:close/>
                </a:path>
              </a:pathLst>
            </a:custGeom>
            <a:gradFill flip="none" rotWithShape="1">
              <a:gsLst>
                <a:gs pos="0">
                  <a:srgbClr val="000055"/>
                </a:gs>
                <a:gs pos="100000">
                  <a:srgbClr val="000080"/>
                </a:gs>
              </a:gsLst>
              <a:lin ang="0" scaled="0"/>
            </a:gra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sp>
          <p:nvSpPr>
            <p:cNvPr id="569" name="Freeform 17"/>
            <p:cNvSpPr/>
            <p:nvPr/>
          </p:nvSpPr>
          <p:spPr>
            <a:xfrm>
              <a:off x="3641725" y="-1"/>
              <a:ext cx="5014913" cy="4325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477" y="21600"/>
                  </a:lnTo>
                  <a:lnTo>
                    <a:pt x="21600" y="21418"/>
                  </a:lnTo>
                  <a:lnTo>
                    <a:pt x="697" y="0"/>
                  </a:lnTo>
                  <a:lnTo>
                    <a:pt x="0" y="0"/>
                  </a:lnTo>
                  <a:close/>
                </a:path>
              </a:pathLst>
            </a:custGeom>
            <a:gradFill flip="none" rotWithShape="1">
              <a:gsLst>
                <a:gs pos="0">
                  <a:srgbClr val="00006B"/>
                </a:gs>
                <a:gs pos="100000">
                  <a:srgbClr val="000099"/>
                </a:gs>
              </a:gsLst>
              <a:lin ang="2700000" scaled="0"/>
            </a:gra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sp>
          <p:nvSpPr>
            <p:cNvPr id="570" name="Freeform 18"/>
            <p:cNvSpPr/>
            <p:nvPr/>
          </p:nvSpPr>
          <p:spPr>
            <a:xfrm>
              <a:off x="8628062" y="4289425"/>
              <a:ext cx="512764" cy="474664"/>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8999"/>
                  </a:lnTo>
                  <a:lnTo>
                    <a:pt x="1204" y="0"/>
                  </a:lnTo>
                  <a:lnTo>
                    <a:pt x="0" y="1662"/>
                  </a:lnTo>
                  <a:lnTo>
                    <a:pt x="21600" y="21600"/>
                  </a:lnTo>
                  <a:close/>
                </a:path>
              </a:pathLst>
            </a:custGeom>
            <a:gradFill flip="none" rotWithShape="1">
              <a:gsLst>
                <a:gs pos="0">
                  <a:srgbClr val="000099"/>
                </a:gs>
                <a:gs pos="100000">
                  <a:srgbClr val="0F0F9F"/>
                </a:gs>
              </a:gsLst>
              <a:lin ang="2700000" scaled="0"/>
            </a:gra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sp>
          <p:nvSpPr>
            <p:cNvPr id="571" name="Freeform 19"/>
            <p:cNvSpPr/>
            <p:nvPr/>
          </p:nvSpPr>
          <p:spPr>
            <a:xfrm>
              <a:off x="8694737" y="4108450"/>
              <a:ext cx="446089" cy="531814"/>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1155"/>
                  </a:lnTo>
                  <a:lnTo>
                    <a:pt x="7379" y="0"/>
                  </a:lnTo>
                  <a:lnTo>
                    <a:pt x="0" y="5803"/>
                  </a:lnTo>
                  <a:lnTo>
                    <a:pt x="21600" y="21600"/>
                  </a:lnTo>
                  <a:close/>
                </a:path>
              </a:pathLst>
            </a:custGeom>
            <a:solidFill>
              <a:srgbClr val="000099"/>
            </a:solidFill>
            <a:ln w="12700" cap="flat">
              <a:noFill/>
              <a:miter lim="400000"/>
            </a:ln>
            <a:effectLst/>
          </p:spPr>
          <p:txBody>
            <a:bodyPr wrap="square" lIns="46799" tIns="46799" rIns="46799" bIns="46799" numCol="1" anchor="t">
              <a:noAutofit/>
            </a:bodyPr>
            <a:lstStyle/>
            <a:p>
              <a:pPr defTabSz="914400">
                <a:defRPr>
                  <a:solidFill>
                    <a:schemeClr val="accent3">
                      <a:lumOff val="44000"/>
                    </a:schemeClr>
                  </a:solidFill>
                </a:defRPr>
              </a:pPr>
              <a:endParaRPr/>
            </a:p>
          </p:txBody>
        </p:sp>
        <p:sp>
          <p:nvSpPr>
            <p:cNvPr id="572" name="Freeform 20"/>
            <p:cNvSpPr/>
            <p:nvPr/>
          </p:nvSpPr>
          <p:spPr>
            <a:xfrm>
              <a:off x="3895724" y="0"/>
              <a:ext cx="4951414" cy="42513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0936" y="21600"/>
                  </a:lnTo>
                  <a:lnTo>
                    <a:pt x="21600" y="20875"/>
                  </a:lnTo>
                  <a:lnTo>
                    <a:pt x="2650" y="0"/>
                  </a:lnTo>
                  <a:lnTo>
                    <a:pt x="0" y="0"/>
                  </a:lnTo>
                  <a:close/>
                </a:path>
              </a:pathLst>
            </a:custGeom>
            <a:gradFill flip="none" rotWithShape="1">
              <a:gsLst>
                <a:gs pos="0">
                  <a:srgbClr val="000047"/>
                </a:gs>
                <a:gs pos="100000">
                  <a:srgbClr val="000099"/>
                </a:gs>
              </a:gsLst>
              <a:lin ang="2700000" scaled="0"/>
            </a:gra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grpSp>
          <p:nvGrpSpPr>
            <p:cNvPr id="575" name="Freeform 21"/>
            <p:cNvGrpSpPr/>
            <p:nvPr/>
          </p:nvGrpSpPr>
          <p:grpSpPr>
            <a:xfrm>
              <a:off x="8931275" y="4022725"/>
              <a:ext cx="209551" cy="209551"/>
              <a:chOff x="0" y="0"/>
              <a:chExt cx="209550" cy="209550"/>
            </a:xfrm>
          </p:grpSpPr>
          <p:sp>
            <p:nvSpPr>
              <p:cNvPr id="573" name="Line"/>
              <p:cNvSpPr/>
              <p:nvPr/>
            </p:nvSpPr>
            <p:spPr>
              <a:xfrm flipH="1" flipV="1">
                <a:off x="0" y="0"/>
                <a:ext cx="209551" cy="209551"/>
              </a:xfrm>
              <a:prstGeom prst="line">
                <a:avLst/>
              </a:prstGeom>
              <a:noFill/>
              <a:ln w="12700" cap="flat">
                <a:noFill/>
                <a:miter lim="400000"/>
              </a:ln>
              <a:effectLst/>
            </p:spPr>
            <p:txBody>
              <a:bodyPr wrap="square" lIns="46799" tIns="46799" rIns="46799" bIns="46799" numCol="1" anchor="t">
                <a:noAutofit/>
              </a:bodyPr>
              <a:lstStyle/>
              <a:p>
                <a:endParaRPr/>
              </a:p>
            </p:txBody>
          </p:sp>
          <p:sp>
            <p:nvSpPr>
              <p:cNvPr id="574" name="Line"/>
              <p:cNvSpPr/>
              <p:nvPr/>
            </p:nvSpPr>
            <p:spPr>
              <a:xfrm>
                <a:off x="-1" y="0"/>
                <a:ext cx="209552" cy="209551"/>
              </a:xfrm>
              <a:prstGeom prst="line">
                <a:avLst/>
              </a:prstGeom>
              <a:noFill/>
              <a:ln w="12700" cap="flat">
                <a:noFill/>
                <a:miter lim="400000"/>
              </a:ln>
              <a:effectLst/>
            </p:spPr>
            <p:txBody>
              <a:bodyPr wrap="square" lIns="46799" tIns="46799" rIns="46799" bIns="46799" numCol="1" anchor="t">
                <a:noAutofit/>
              </a:bodyPr>
              <a:lstStyle/>
              <a:p>
                <a:endParaRPr/>
              </a:p>
            </p:txBody>
          </p:sp>
        </p:grpSp>
        <p:sp>
          <p:nvSpPr>
            <p:cNvPr id="576" name="Freeform 22"/>
            <p:cNvSpPr/>
            <p:nvPr/>
          </p:nvSpPr>
          <p:spPr>
            <a:xfrm>
              <a:off x="4940300" y="0"/>
              <a:ext cx="3990976" cy="4022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566" y="0"/>
                  </a:lnTo>
                  <a:lnTo>
                    <a:pt x="0" y="0"/>
                  </a:lnTo>
                  <a:close/>
                </a:path>
              </a:pathLst>
            </a:custGeom>
            <a:gradFill flip="none" rotWithShape="1">
              <a:gsLst>
                <a:gs pos="0">
                  <a:srgbClr val="00004F"/>
                </a:gs>
                <a:gs pos="100000">
                  <a:srgbClr val="000099"/>
                </a:gs>
              </a:gsLst>
              <a:lin ang="2700000" scaled="0"/>
            </a:gra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sp>
          <p:nvSpPr>
            <p:cNvPr id="577" name="Freeform 23"/>
            <p:cNvSpPr/>
            <p:nvPr/>
          </p:nvSpPr>
          <p:spPr>
            <a:xfrm>
              <a:off x="5537199" y="0"/>
              <a:ext cx="3489326" cy="393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482" y="21600"/>
                  </a:lnTo>
                  <a:lnTo>
                    <a:pt x="21600" y="21548"/>
                  </a:lnTo>
                  <a:lnTo>
                    <a:pt x="3112" y="0"/>
                  </a:lnTo>
                  <a:lnTo>
                    <a:pt x="0" y="0"/>
                  </a:lnTo>
                  <a:close/>
                </a:path>
              </a:pathLst>
            </a:custGeom>
            <a:gradFill flip="none" rotWithShape="1">
              <a:gsLst>
                <a:gs pos="0">
                  <a:srgbClr val="000065"/>
                </a:gs>
                <a:gs pos="100000">
                  <a:srgbClr val="000080"/>
                </a:gs>
              </a:gsLst>
              <a:lin ang="5400000" scaled="0"/>
            </a:gra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sp>
          <p:nvSpPr>
            <p:cNvPr id="578" name="Freeform 24"/>
            <p:cNvSpPr/>
            <p:nvPr/>
          </p:nvSpPr>
          <p:spPr>
            <a:xfrm>
              <a:off x="9007475" y="3927475"/>
              <a:ext cx="133351" cy="1524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20250"/>
                  </a:lnTo>
                  <a:lnTo>
                    <a:pt x="3086" y="0"/>
                  </a:lnTo>
                  <a:lnTo>
                    <a:pt x="0" y="1350"/>
                  </a:lnTo>
                  <a:lnTo>
                    <a:pt x="21600" y="21600"/>
                  </a:lnTo>
                  <a:close/>
                </a:path>
              </a:pathLst>
            </a:custGeom>
            <a:gradFill flip="none" rotWithShape="1">
              <a:gsLst>
                <a:gs pos="0">
                  <a:srgbClr val="000099"/>
                </a:gs>
                <a:gs pos="100000">
                  <a:srgbClr val="1717A2"/>
                </a:gs>
              </a:gsLst>
              <a:lin ang="2700000" scaled="0"/>
            </a:gra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sp>
          <p:nvSpPr>
            <p:cNvPr id="579" name="Freeform 25"/>
            <p:cNvSpPr/>
            <p:nvPr/>
          </p:nvSpPr>
          <p:spPr>
            <a:xfrm>
              <a:off x="8894762" y="1349375"/>
              <a:ext cx="246064" cy="8191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8540"/>
                  </a:lnTo>
                  <a:lnTo>
                    <a:pt x="10730" y="0"/>
                  </a:lnTo>
                  <a:lnTo>
                    <a:pt x="0" y="8037"/>
                  </a:lnTo>
                  <a:lnTo>
                    <a:pt x="21600" y="21600"/>
                  </a:lnTo>
                  <a:close/>
                </a:path>
              </a:pathLst>
            </a:custGeom>
            <a:solidFill>
              <a:srgbClr val="000080"/>
            </a:solidFill>
            <a:ln w="12700" cap="flat">
              <a:noFill/>
              <a:miter lim="400000"/>
            </a:ln>
            <a:effectLst/>
          </p:spPr>
          <p:txBody>
            <a:bodyPr wrap="square" lIns="46799" tIns="46799" rIns="46799" bIns="46799" numCol="1" anchor="t">
              <a:noAutofit/>
            </a:bodyPr>
            <a:lstStyle/>
            <a:p>
              <a:pPr defTabSz="914400">
                <a:defRPr>
                  <a:solidFill>
                    <a:schemeClr val="accent3">
                      <a:lumOff val="44000"/>
                    </a:schemeClr>
                  </a:solidFill>
                </a:defRPr>
              </a:pPr>
              <a:endParaRPr/>
            </a:p>
          </p:txBody>
        </p:sp>
        <p:sp>
          <p:nvSpPr>
            <p:cNvPr id="580" name="Freeform 26"/>
            <p:cNvSpPr/>
            <p:nvPr/>
          </p:nvSpPr>
          <p:spPr>
            <a:xfrm>
              <a:off x="8107362" y="-1"/>
              <a:ext cx="909639" cy="165417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8702" y="21600"/>
                  </a:lnTo>
                  <a:lnTo>
                    <a:pt x="21600" y="17624"/>
                  </a:lnTo>
                  <a:lnTo>
                    <a:pt x="9445" y="0"/>
                  </a:lnTo>
                  <a:lnTo>
                    <a:pt x="0" y="0"/>
                  </a:lnTo>
                  <a:close/>
                </a:path>
              </a:pathLst>
            </a:custGeom>
            <a:gradFill flip="none" rotWithShape="1">
              <a:gsLst>
                <a:gs pos="0">
                  <a:srgbClr val="000055"/>
                </a:gs>
                <a:gs pos="100000">
                  <a:srgbClr val="000080"/>
                </a:gs>
              </a:gsLst>
              <a:lin ang="5400000" scaled="0"/>
            </a:gra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sp>
          <p:nvSpPr>
            <p:cNvPr id="581" name="Freeform 27"/>
            <p:cNvSpPr/>
            <p:nvPr/>
          </p:nvSpPr>
          <p:spPr>
            <a:xfrm>
              <a:off x="8589962" y="-1"/>
              <a:ext cx="541339" cy="1263652"/>
            </a:xfrm>
            <a:custGeom>
              <a:avLst/>
              <a:gdLst/>
              <a:ahLst/>
              <a:cxnLst>
                <a:cxn ang="0">
                  <a:pos x="wd2" y="hd2"/>
                </a:cxn>
                <a:cxn ang="5400000">
                  <a:pos x="wd2" y="hd2"/>
                </a:cxn>
                <a:cxn ang="10800000">
                  <a:pos x="wd2" y="hd2"/>
                </a:cxn>
                <a:cxn ang="16200000">
                  <a:pos x="wd2" y="hd2"/>
                </a:cxn>
              </a:cxnLst>
              <a:rect l="0" t="0" r="r" b="b"/>
              <a:pathLst>
                <a:path w="21600" h="21600" extrusionOk="0">
                  <a:moveTo>
                    <a:pt x="9121" y="0"/>
                  </a:moveTo>
                  <a:lnTo>
                    <a:pt x="0" y="0"/>
                  </a:lnTo>
                  <a:lnTo>
                    <a:pt x="18179" y="21600"/>
                  </a:lnTo>
                  <a:lnTo>
                    <a:pt x="21600" y="17697"/>
                  </a:lnTo>
                  <a:lnTo>
                    <a:pt x="9121" y="0"/>
                  </a:lnTo>
                  <a:close/>
                </a:path>
              </a:pathLst>
            </a:custGeom>
            <a:gradFill flip="none" rotWithShape="1">
              <a:gsLst>
                <a:gs pos="0">
                  <a:srgbClr val="000059"/>
                </a:gs>
                <a:gs pos="100000">
                  <a:srgbClr val="000080"/>
                </a:gs>
              </a:gsLst>
              <a:lin ang="5400000" scaled="0"/>
            </a:gra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sp>
          <p:nvSpPr>
            <p:cNvPr id="582" name="Freeform 28"/>
            <p:cNvSpPr/>
            <p:nvPr/>
          </p:nvSpPr>
          <p:spPr>
            <a:xfrm>
              <a:off x="9045575" y="1036637"/>
              <a:ext cx="95251" cy="493714"/>
            </a:xfrm>
            <a:custGeom>
              <a:avLst/>
              <a:gdLst/>
              <a:ahLst/>
              <a:cxnLst>
                <a:cxn ang="0">
                  <a:pos x="wd2" y="hd2"/>
                </a:cxn>
                <a:cxn ang="5400000">
                  <a:pos x="wd2" y="hd2"/>
                </a:cxn>
                <a:cxn ang="10800000">
                  <a:pos x="wd2" y="hd2"/>
                </a:cxn>
                <a:cxn ang="16200000">
                  <a:pos x="wd2" y="hd2"/>
                </a:cxn>
              </a:cxnLst>
              <a:rect l="0" t="0" r="r" b="b"/>
              <a:pathLst>
                <a:path w="21600" h="21600" extrusionOk="0">
                  <a:moveTo>
                    <a:pt x="0" y="9969"/>
                  </a:moveTo>
                  <a:lnTo>
                    <a:pt x="21600" y="21600"/>
                  </a:lnTo>
                  <a:lnTo>
                    <a:pt x="21600" y="415"/>
                  </a:lnTo>
                  <a:lnTo>
                    <a:pt x="19440" y="0"/>
                  </a:lnTo>
                  <a:lnTo>
                    <a:pt x="0" y="9969"/>
                  </a:lnTo>
                  <a:close/>
                </a:path>
              </a:pathLst>
            </a:custGeom>
            <a:solidFill>
              <a:srgbClr val="000080"/>
            </a:solidFill>
            <a:ln w="12700" cap="flat">
              <a:noFill/>
              <a:miter lim="400000"/>
            </a:ln>
            <a:effectLst/>
          </p:spPr>
          <p:txBody>
            <a:bodyPr wrap="square" lIns="46799" tIns="46799" rIns="46799" bIns="46799" numCol="1" anchor="t">
              <a:noAutofit/>
            </a:bodyPr>
            <a:lstStyle/>
            <a:p>
              <a:pPr defTabSz="914400">
                <a:defRPr>
                  <a:solidFill>
                    <a:schemeClr val="accent3">
                      <a:lumOff val="44000"/>
                    </a:schemeClr>
                  </a:solidFill>
                </a:defRPr>
              </a:pPr>
              <a:endParaRPr/>
            </a:p>
          </p:txBody>
        </p:sp>
        <p:sp>
          <p:nvSpPr>
            <p:cNvPr id="583" name="Freeform 29"/>
            <p:cNvSpPr/>
            <p:nvPr/>
          </p:nvSpPr>
          <p:spPr>
            <a:xfrm>
              <a:off x="3175" y="2541587"/>
              <a:ext cx="9131301" cy="2959102"/>
            </a:xfrm>
            <a:custGeom>
              <a:avLst/>
              <a:gdLst/>
              <a:ahLst/>
              <a:cxnLst>
                <a:cxn ang="0">
                  <a:pos x="wd2" y="hd2"/>
                </a:cxn>
                <a:cxn ang="5400000">
                  <a:pos x="wd2" y="hd2"/>
                </a:cxn>
                <a:cxn ang="10800000">
                  <a:pos x="wd2" y="hd2"/>
                </a:cxn>
                <a:cxn ang="16200000">
                  <a:pos x="wd2" y="hd2"/>
                </a:cxn>
              </a:cxnLst>
              <a:rect l="0" t="0" r="r" b="b"/>
              <a:pathLst>
                <a:path w="21600" h="21600" extrusionOk="0">
                  <a:moveTo>
                    <a:pt x="0" y="4299"/>
                  </a:moveTo>
                  <a:lnTo>
                    <a:pt x="21600" y="21600"/>
                  </a:lnTo>
                  <a:lnTo>
                    <a:pt x="21600" y="21252"/>
                  </a:lnTo>
                  <a:lnTo>
                    <a:pt x="0" y="0"/>
                  </a:lnTo>
                  <a:lnTo>
                    <a:pt x="0" y="4299"/>
                  </a:lnTo>
                  <a:close/>
                </a:path>
              </a:pathLst>
            </a:custGeom>
            <a:gradFill flip="none" rotWithShape="1">
              <a:gsLst>
                <a:gs pos="0">
                  <a:srgbClr val="000061"/>
                </a:gs>
                <a:gs pos="100000">
                  <a:srgbClr val="000099"/>
                </a:gs>
              </a:gsLst>
              <a:lin ang="2700000" scaled="0"/>
            </a:gra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sp>
          <p:nvSpPr>
            <p:cNvPr id="584" name="Freeform 30"/>
            <p:cNvSpPr/>
            <p:nvPr/>
          </p:nvSpPr>
          <p:spPr>
            <a:xfrm>
              <a:off x="9132887" y="552767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0" y="21600"/>
                  </a:lnTo>
                  <a:lnTo>
                    <a:pt x="21600" y="21600"/>
                  </a:lnTo>
                  <a:close/>
                </a:path>
              </a:pathLst>
            </a:custGeom>
            <a:solidFill>
              <a:srgbClr val="18FF00"/>
            </a:solidFill>
            <a:ln w="12700" cap="flat">
              <a:noFill/>
              <a:miter lim="400000"/>
            </a:ln>
            <a:effectLst/>
          </p:spPr>
          <p:txBody>
            <a:bodyPr wrap="square" lIns="46799" tIns="46799" rIns="46799" bIns="46799" numCol="1" anchor="t">
              <a:noAutofit/>
            </a:bodyPr>
            <a:lstStyle/>
            <a:p>
              <a:pPr defTabSz="914400">
                <a:defRPr>
                  <a:solidFill>
                    <a:schemeClr val="accent3">
                      <a:lumOff val="44000"/>
                    </a:schemeClr>
                  </a:solidFill>
                </a:defRPr>
              </a:pPr>
              <a:endParaRPr/>
            </a:p>
          </p:txBody>
        </p:sp>
        <p:sp>
          <p:nvSpPr>
            <p:cNvPr id="585" name="Freeform 31"/>
            <p:cNvSpPr/>
            <p:nvPr/>
          </p:nvSpPr>
          <p:spPr>
            <a:xfrm>
              <a:off x="3175" y="3416300"/>
              <a:ext cx="9131301" cy="2122489"/>
            </a:xfrm>
            <a:custGeom>
              <a:avLst/>
              <a:gdLst/>
              <a:ahLst/>
              <a:cxnLst>
                <a:cxn ang="0">
                  <a:pos x="wd2" y="hd2"/>
                </a:cxn>
                <a:cxn ang="5400000">
                  <a:pos x="wd2" y="hd2"/>
                </a:cxn>
                <a:cxn ang="10800000">
                  <a:pos x="wd2" y="hd2"/>
                </a:cxn>
                <a:cxn ang="16200000">
                  <a:pos x="wd2" y="hd2"/>
                </a:cxn>
              </a:cxnLst>
              <a:rect l="0" t="0" r="r" b="b"/>
              <a:pathLst>
                <a:path w="21600" h="21600" extrusionOk="0">
                  <a:moveTo>
                    <a:pt x="0" y="5913"/>
                  </a:moveTo>
                  <a:lnTo>
                    <a:pt x="21600" y="21600"/>
                  </a:lnTo>
                  <a:lnTo>
                    <a:pt x="21600" y="21503"/>
                  </a:lnTo>
                  <a:lnTo>
                    <a:pt x="0" y="0"/>
                  </a:lnTo>
                  <a:lnTo>
                    <a:pt x="0" y="5913"/>
                  </a:lnTo>
                  <a:close/>
                </a:path>
              </a:pathLst>
            </a:custGeom>
            <a:gradFill flip="none" rotWithShape="1">
              <a:gsLst>
                <a:gs pos="0">
                  <a:srgbClr val="00005D"/>
                </a:gs>
                <a:gs pos="100000">
                  <a:srgbClr val="000099"/>
                </a:gs>
              </a:gsLst>
              <a:lin ang="2700000" scaled="0"/>
            </a:gra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sp>
          <p:nvSpPr>
            <p:cNvPr id="586" name="Freeform 32"/>
            <p:cNvSpPr/>
            <p:nvPr/>
          </p:nvSpPr>
          <p:spPr>
            <a:xfrm>
              <a:off x="3175" y="5043488"/>
              <a:ext cx="9131301" cy="657226"/>
            </a:xfrm>
            <a:custGeom>
              <a:avLst/>
              <a:gdLst/>
              <a:ahLst/>
              <a:cxnLst>
                <a:cxn ang="0">
                  <a:pos x="wd2" y="hd2"/>
                </a:cxn>
                <a:cxn ang="5400000">
                  <a:pos x="wd2" y="hd2"/>
                </a:cxn>
                <a:cxn ang="10800000">
                  <a:pos x="wd2" y="hd2"/>
                </a:cxn>
                <a:cxn ang="16200000">
                  <a:pos x="wd2" y="hd2"/>
                </a:cxn>
              </a:cxnLst>
              <a:rect l="0" t="0" r="r" b="b"/>
              <a:pathLst>
                <a:path w="21600" h="21600" extrusionOk="0">
                  <a:moveTo>
                    <a:pt x="0" y="2504"/>
                  </a:moveTo>
                  <a:lnTo>
                    <a:pt x="21600" y="21600"/>
                  </a:lnTo>
                  <a:lnTo>
                    <a:pt x="21600" y="20974"/>
                  </a:lnTo>
                  <a:lnTo>
                    <a:pt x="0" y="0"/>
                  </a:lnTo>
                  <a:lnTo>
                    <a:pt x="0" y="2504"/>
                  </a:lnTo>
                  <a:close/>
                </a:path>
              </a:pathLst>
            </a:custGeom>
            <a:gradFill flip="none" rotWithShape="1">
              <a:gsLst>
                <a:gs pos="0">
                  <a:srgbClr val="000082"/>
                </a:gs>
                <a:gs pos="100000">
                  <a:srgbClr val="000099"/>
                </a:gs>
              </a:gsLst>
              <a:lin ang="0" scaled="0"/>
            </a:gra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sp>
          <p:nvSpPr>
            <p:cNvPr id="587" name="Freeform 33"/>
            <p:cNvSpPr/>
            <p:nvPr/>
          </p:nvSpPr>
          <p:spPr>
            <a:xfrm>
              <a:off x="2058987" y="-1"/>
              <a:ext cx="7075489" cy="50434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437"/>
                  </a:lnTo>
                  <a:lnTo>
                    <a:pt x="607" y="0"/>
                  </a:lnTo>
                  <a:lnTo>
                    <a:pt x="0" y="0"/>
                  </a:lnTo>
                  <a:close/>
                </a:path>
              </a:pathLst>
            </a:custGeom>
            <a:gradFill flip="none" rotWithShape="1">
              <a:gsLst>
                <a:gs pos="0">
                  <a:srgbClr val="00004A"/>
                </a:gs>
                <a:gs pos="100000">
                  <a:srgbClr val="000099"/>
                </a:gs>
              </a:gsLst>
              <a:lin ang="2700000" scaled="0"/>
            </a:gra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sp>
          <p:nvSpPr>
            <p:cNvPr id="588" name="Freeform 34"/>
            <p:cNvSpPr/>
            <p:nvPr/>
          </p:nvSpPr>
          <p:spPr>
            <a:xfrm>
              <a:off x="5272087" y="-1"/>
              <a:ext cx="3862389" cy="414972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550"/>
                  </a:lnTo>
                  <a:lnTo>
                    <a:pt x="587" y="0"/>
                  </a:lnTo>
                  <a:lnTo>
                    <a:pt x="0" y="0"/>
                  </a:lnTo>
                  <a:close/>
                </a:path>
              </a:pathLst>
            </a:custGeom>
            <a:gradFill flip="none" rotWithShape="1">
              <a:gsLst>
                <a:gs pos="0">
                  <a:srgbClr val="000082"/>
                </a:gs>
                <a:gs pos="100000">
                  <a:srgbClr val="000099"/>
                </a:gs>
              </a:gsLst>
              <a:lin ang="2700000" scaled="0"/>
            </a:gra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sp>
          <p:nvSpPr>
            <p:cNvPr id="589" name="Freeform 35"/>
            <p:cNvSpPr/>
            <p:nvPr/>
          </p:nvSpPr>
          <p:spPr>
            <a:xfrm>
              <a:off x="6270625" y="-1"/>
              <a:ext cx="2863851" cy="3911602"/>
            </a:xfrm>
            <a:custGeom>
              <a:avLst/>
              <a:gdLst/>
              <a:ahLst/>
              <a:cxnLst>
                <a:cxn ang="0">
                  <a:pos x="wd2" y="hd2"/>
                </a:cxn>
                <a:cxn ang="5400000">
                  <a:pos x="wd2" y="hd2"/>
                </a:cxn>
                <a:cxn ang="10800000">
                  <a:pos x="wd2" y="hd2"/>
                </a:cxn>
                <a:cxn ang="16200000">
                  <a:pos x="wd2" y="hd2"/>
                </a:cxn>
              </a:cxnLst>
              <a:rect l="0" t="0" r="r" b="b"/>
              <a:pathLst>
                <a:path w="21600" h="21600" extrusionOk="0">
                  <a:moveTo>
                    <a:pt x="5820" y="0"/>
                  </a:moveTo>
                  <a:lnTo>
                    <a:pt x="0" y="0"/>
                  </a:lnTo>
                  <a:lnTo>
                    <a:pt x="21600" y="21600"/>
                  </a:lnTo>
                  <a:lnTo>
                    <a:pt x="21600" y="19706"/>
                  </a:lnTo>
                  <a:lnTo>
                    <a:pt x="21528" y="19706"/>
                  </a:lnTo>
                  <a:lnTo>
                    <a:pt x="5820" y="0"/>
                  </a:lnTo>
                  <a:close/>
                </a:path>
              </a:pathLst>
            </a:custGeom>
            <a:gradFill flip="none" rotWithShape="1">
              <a:gsLst>
                <a:gs pos="0">
                  <a:srgbClr val="000065"/>
                </a:gs>
                <a:gs pos="100000">
                  <a:srgbClr val="000080"/>
                </a:gs>
              </a:gsLst>
              <a:lin ang="5400000" scaled="0"/>
            </a:gra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sp>
          <p:nvSpPr>
            <p:cNvPr id="590" name="Freeform 36"/>
            <p:cNvSpPr/>
            <p:nvPr/>
          </p:nvSpPr>
          <p:spPr>
            <a:xfrm>
              <a:off x="7173912" y="0"/>
              <a:ext cx="1960564" cy="32924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225"/>
                  </a:lnTo>
                  <a:lnTo>
                    <a:pt x="736" y="0"/>
                  </a:lnTo>
                  <a:lnTo>
                    <a:pt x="0" y="0"/>
                  </a:lnTo>
                  <a:close/>
                </a:path>
              </a:pathLst>
            </a:custGeom>
            <a:gradFill flip="none" rotWithShape="1">
              <a:gsLst>
                <a:gs pos="0">
                  <a:srgbClr val="000058"/>
                </a:gs>
                <a:gs pos="100000">
                  <a:srgbClr val="000099"/>
                </a:gs>
              </a:gsLst>
              <a:lin ang="2700000" scaled="0"/>
            </a:gra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sp>
          <p:nvSpPr>
            <p:cNvPr id="591" name="Freeform 37"/>
            <p:cNvSpPr/>
            <p:nvPr/>
          </p:nvSpPr>
          <p:spPr>
            <a:xfrm>
              <a:off x="7451725" y="0"/>
              <a:ext cx="1682751" cy="30734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533"/>
                  </a:lnTo>
                  <a:lnTo>
                    <a:pt x="1102" y="0"/>
                  </a:lnTo>
                  <a:lnTo>
                    <a:pt x="0" y="0"/>
                  </a:lnTo>
                  <a:close/>
                </a:path>
              </a:pathLst>
            </a:custGeom>
            <a:gradFill flip="none" rotWithShape="1">
              <a:gsLst>
                <a:gs pos="0">
                  <a:srgbClr val="00006F"/>
                </a:gs>
                <a:gs pos="100000">
                  <a:srgbClr val="000099"/>
                </a:gs>
              </a:gsLst>
              <a:lin ang="2700000" scaled="0"/>
            </a:gra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sp>
          <p:nvSpPr>
            <p:cNvPr id="592" name="Freeform 38"/>
            <p:cNvSpPr/>
            <p:nvPr/>
          </p:nvSpPr>
          <p:spPr>
            <a:xfrm>
              <a:off x="7907337" y="0"/>
              <a:ext cx="1227139" cy="2360613"/>
            </a:xfrm>
            <a:custGeom>
              <a:avLst/>
              <a:gdLst/>
              <a:ahLst/>
              <a:cxnLst>
                <a:cxn ang="0">
                  <a:pos x="wd2" y="hd2"/>
                </a:cxn>
                <a:cxn ang="5400000">
                  <a:pos x="wd2" y="hd2"/>
                </a:cxn>
                <a:cxn ang="10800000">
                  <a:pos x="wd2" y="hd2"/>
                </a:cxn>
                <a:cxn ang="16200000">
                  <a:pos x="wd2" y="hd2"/>
                </a:cxn>
              </a:cxnLst>
              <a:rect l="0" t="0" r="r" b="b"/>
              <a:pathLst>
                <a:path w="21600" h="21600" extrusionOk="0">
                  <a:moveTo>
                    <a:pt x="21600" y="20816"/>
                  </a:moveTo>
                  <a:lnTo>
                    <a:pt x="1177" y="0"/>
                  </a:lnTo>
                  <a:lnTo>
                    <a:pt x="0" y="0"/>
                  </a:lnTo>
                  <a:lnTo>
                    <a:pt x="21600" y="21600"/>
                  </a:lnTo>
                  <a:lnTo>
                    <a:pt x="21600" y="20816"/>
                  </a:lnTo>
                  <a:close/>
                </a:path>
              </a:pathLst>
            </a:custGeom>
            <a:gradFill flip="none" rotWithShape="1">
              <a:gsLst>
                <a:gs pos="0">
                  <a:srgbClr val="000079"/>
                </a:gs>
                <a:gs pos="100000">
                  <a:srgbClr val="000099"/>
                </a:gs>
              </a:gsLst>
              <a:lin ang="2700000" scaled="0"/>
            </a:gra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grpSp>
          <p:nvGrpSpPr>
            <p:cNvPr id="595" name="Group 39"/>
            <p:cNvGrpSpPr/>
            <p:nvPr/>
          </p:nvGrpSpPr>
          <p:grpSpPr>
            <a:xfrm>
              <a:off x="-1" y="2590800"/>
              <a:ext cx="9140826" cy="2949576"/>
              <a:chOff x="0" y="0"/>
              <a:chExt cx="9140824" cy="2949575"/>
            </a:xfrm>
          </p:grpSpPr>
          <p:sp>
            <p:nvSpPr>
              <p:cNvPr id="593" name="Freeform 40"/>
              <p:cNvSpPr/>
              <p:nvPr/>
            </p:nvSpPr>
            <p:spPr>
              <a:xfrm>
                <a:off x="-1" y="0"/>
                <a:ext cx="5826126" cy="20843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6021"/>
                    </a:lnTo>
                    <a:lnTo>
                      <a:pt x="21458" y="21600"/>
                    </a:lnTo>
                    <a:lnTo>
                      <a:pt x="21529" y="20317"/>
                    </a:lnTo>
                    <a:lnTo>
                      <a:pt x="21600" y="19132"/>
                    </a:lnTo>
                    <a:lnTo>
                      <a:pt x="0" y="0"/>
                    </a:lnTo>
                    <a:close/>
                  </a:path>
                </a:pathLst>
              </a:custGeom>
              <a:gradFill flip="none" rotWithShape="1">
                <a:gsLst>
                  <a:gs pos="0">
                    <a:srgbClr val="00006F"/>
                  </a:gs>
                  <a:gs pos="100000">
                    <a:srgbClr val="000099"/>
                  </a:gs>
                </a:gsLst>
                <a:lin ang="0" scaled="0"/>
              </a:gra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sp>
            <p:nvSpPr>
              <p:cNvPr id="594" name="Freeform 41"/>
              <p:cNvSpPr/>
              <p:nvPr/>
            </p:nvSpPr>
            <p:spPr>
              <a:xfrm>
                <a:off x="5788024" y="1846262"/>
                <a:ext cx="3352801" cy="1103314"/>
              </a:xfrm>
              <a:custGeom>
                <a:avLst/>
                <a:gdLst/>
                <a:ahLst/>
                <a:cxnLst>
                  <a:cxn ang="0">
                    <a:pos x="wd2" y="hd2"/>
                  </a:cxn>
                  <a:cxn ang="5400000">
                    <a:pos x="wd2" y="hd2"/>
                  </a:cxn>
                  <a:cxn ang="10800000">
                    <a:pos x="wd2" y="hd2"/>
                  </a:cxn>
                  <a:cxn ang="16200000">
                    <a:pos x="wd2" y="hd2"/>
                  </a:cxn>
                </a:cxnLst>
                <a:rect l="0" t="0" r="r" b="b"/>
                <a:pathLst>
                  <a:path w="21600" h="21600" extrusionOk="0">
                    <a:moveTo>
                      <a:pt x="21600" y="20668"/>
                    </a:moveTo>
                    <a:lnTo>
                      <a:pt x="246" y="0"/>
                    </a:lnTo>
                    <a:lnTo>
                      <a:pt x="123" y="2238"/>
                    </a:lnTo>
                    <a:lnTo>
                      <a:pt x="0" y="4662"/>
                    </a:lnTo>
                    <a:lnTo>
                      <a:pt x="21600" y="21600"/>
                    </a:lnTo>
                    <a:lnTo>
                      <a:pt x="21600" y="20668"/>
                    </a:lnTo>
                    <a:close/>
                  </a:path>
                </a:pathLst>
              </a:custGeom>
              <a:gradFill flip="none" rotWithShape="1">
                <a:gsLst>
                  <a:gs pos="0">
                    <a:srgbClr val="000099"/>
                  </a:gs>
                  <a:gs pos="100000">
                    <a:srgbClr val="1717A2"/>
                  </a:gs>
                </a:gsLst>
                <a:lin ang="0" scaled="0"/>
              </a:gra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grpSp>
      </p:grpSp>
      <p:sp>
        <p:nvSpPr>
          <p:cNvPr id="597" name="Title Text"/>
          <p:cNvSpPr txBox="1">
            <a:spLocks noGrp="1"/>
          </p:cNvSpPr>
          <p:nvPr>
            <p:ph type="title"/>
          </p:nvPr>
        </p:nvSpPr>
        <p:spPr>
          <a:xfrm>
            <a:off x="457200" y="277813"/>
            <a:ext cx="8229600" cy="1143001"/>
          </a:xfrm>
          <a:prstGeom prst="rect">
            <a:avLst/>
          </a:prstGeom>
        </p:spPr>
        <p:txBody>
          <a:bodyPr>
            <a:normAutofit/>
          </a:bodyPr>
          <a:lstStyle>
            <a:lvl1pPr>
              <a:defRPr>
                <a:effectLst>
                  <a:outerShdw blurRad="38100" dist="38100" dir="2700000" rotWithShape="0">
                    <a:srgbClr val="000000"/>
                  </a:outerShdw>
                </a:effectLst>
              </a:defRPr>
            </a:lvl1pPr>
          </a:lstStyle>
          <a:p>
            <a:r>
              <a:t>Title Text</a:t>
            </a:r>
          </a:p>
        </p:txBody>
      </p:sp>
      <p:sp>
        <p:nvSpPr>
          <p:cNvPr id="598" name="Body Level One…"/>
          <p:cNvSpPr txBox="1">
            <a:spLocks noGrp="1"/>
          </p:cNvSpPr>
          <p:nvPr>
            <p:ph type="body" idx="1"/>
          </p:nvPr>
        </p:nvSpPr>
        <p:spPr>
          <a:xfrm>
            <a:off x="457200" y="1600200"/>
            <a:ext cx="8229600" cy="4530725"/>
          </a:xfrm>
          <a:prstGeom prst="rect">
            <a:avLst/>
          </a:prstGeom>
        </p:spPr>
        <p:txBody>
          <a:bodyPr>
            <a:normAutofit/>
          </a:bodyPr>
          <a:lstStyle>
            <a:lvl1pPr>
              <a:buSzPct val="90000"/>
              <a:buBlip>
                <a:blip r:embed="rId2"/>
              </a:buBlip>
              <a:defRPr>
                <a:effectLst>
                  <a:outerShdw blurRad="38100" dist="38100" dir="2700000" rotWithShape="0">
                    <a:srgbClr val="000000"/>
                  </a:outerShdw>
                </a:effectLst>
              </a:defRPr>
            </a:lvl1pPr>
            <a:lvl2pPr>
              <a:defRPr>
                <a:effectLst>
                  <a:outerShdw blurRad="38100" dist="38100" dir="2700000" rotWithShape="0">
                    <a:srgbClr val="000000"/>
                  </a:outerShdw>
                </a:effectLst>
              </a:defRPr>
            </a:lvl2pPr>
            <a:lvl3pPr>
              <a:buSzPct val="90000"/>
              <a:buBlip>
                <a:blip r:embed="rId3"/>
              </a:buBlip>
              <a:defRPr>
                <a:effectLst>
                  <a:outerShdw blurRad="38100" dist="38100" dir="2700000" rotWithShape="0">
                    <a:srgbClr val="000000"/>
                  </a:outerShdw>
                </a:effectLst>
              </a:defRPr>
            </a:lvl3pPr>
            <a:lvl4pPr>
              <a:defRPr>
                <a:effectLst>
                  <a:outerShdw blurRad="38100" dist="38100" dir="2700000" rotWithShape="0">
                    <a:srgbClr val="000000"/>
                  </a:outerShdw>
                </a:effectLst>
              </a:defRPr>
            </a:lvl4pPr>
            <a:lvl5pPr>
              <a:buSzPct val="90000"/>
              <a:buBlip>
                <a:blip r:embed="rId4"/>
              </a:buBlip>
              <a:defRPr>
                <a:effectLst>
                  <a:outerShdw blurRad="38100" dist="38100" dir="2700000" rotWithShape="0">
                    <a:srgbClr val="000000"/>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599" name="Slide Number"/>
          <p:cNvSpPr txBox="1">
            <a:spLocks noGrp="1"/>
          </p:cNvSpPr>
          <p:nvPr>
            <p:ph type="sldNum" sz="quarter" idx="2"/>
          </p:nvPr>
        </p:nvSpPr>
        <p:spPr>
          <a:xfrm>
            <a:off x="8413144" y="6436583"/>
            <a:ext cx="273657" cy="264255"/>
          </a:xfrm>
          <a:prstGeom prst="rect">
            <a:avLst/>
          </a:prstGeom>
        </p:spPr>
        <p:txBody>
          <a:bodyPr anchor="b"/>
          <a:lstStyle>
            <a:lvl1pPr defTabSz="457200">
              <a:defRPr sz="1200">
                <a:solidFill>
                  <a:schemeClr val="accent3">
                    <a:lumOff val="44000"/>
                  </a:schemeClr>
                </a:solidFill>
                <a:effectLst>
                  <a:outerShdw blurRad="38100" dist="38100" dir="2700000" rotWithShape="0">
                    <a:srgbClr val="000000"/>
                  </a:outerShdw>
                </a:effectLst>
              </a:defRPr>
            </a:lvl1pPr>
          </a:lstStyle>
          <a:p>
            <a:fld id="{86CB4B4D-7CA3-9044-876B-883B54F8677D}" type="slidenum">
              <a:t>‹#›</a:t>
            </a:fld>
            <a:endParaRPr/>
          </a:p>
        </p:txBody>
      </p:sp>
    </p:spTree>
    <p:extLst>
      <p:ext uri="{BB962C8B-B14F-4D97-AF65-F5344CB8AC3E}">
        <p14:creationId xmlns:p14="http://schemas.microsoft.com/office/powerpoint/2010/main" val="2650543494"/>
      </p:ext>
    </p:extLst>
  </p:cSld>
  <p:clrMapOvr>
    <a:masterClrMapping/>
  </p:clrMapOvr>
  <p:transition spd="med"/>
</p:sldLayout>
</file>

<file path=ppt/slideLayouts/slideLayout1223.xml><?xml version="1.0" encoding="utf-8"?>
<p:sldLayout xmlns:a="http://schemas.openxmlformats.org/drawingml/2006/main" xmlns:r="http://schemas.openxmlformats.org/officeDocument/2006/relationships" xmlns:p="http://schemas.openxmlformats.org/presentationml/2006/main" type="tx">
  <p:cSld name="18_Title Slide">
    <p:bg>
      <p:bgPr>
        <a:gradFill flip="none" rotWithShape="1">
          <a:gsLst>
            <a:gs pos="0">
              <a:srgbClr val="000058"/>
            </a:gs>
            <a:gs pos="100000">
              <a:srgbClr val="000099"/>
            </a:gs>
          </a:gsLst>
          <a:lin ang="2700000" scaled="0"/>
        </a:gradFill>
        <a:effectLst/>
      </p:bgPr>
    </p:bg>
    <p:spTree>
      <p:nvGrpSpPr>
        <p:cNvPr id="1" name=""/>
        <p:cNvGrpSpPr/>
        <p:nvPr/>
      </p:nvGrpSpPr>
      <p:grpSpPr>
        <a:xfrm>
          <a:off x="0" y="0"/>
          <a:ext cx="0" cy="0"/>
          <a:chOff x="0" y="0"/>
          <a:chExt cx="0" cy="0"/>
        </a:xfrm>
      </p:grpSpPr>
      <p:grpSp>
        <p:nvGrpSpPr>
          <p:cNvPr id="647" name="Group 2"/>
          <p:cNvGrpSpPr/>
          <p:nvPr/>
        </p:nvGrpSpPr>
        <p:grpSpPr>
          <a:xfrm>
            <a:off x="-1" y="-1"/>
            <a:ext cx="9145589" cy="6856415"/>
            <a:chOff x="0" y="0"/>
            <a:chExt cx="9145587" cy="6856413"/>
          </a:xfrm>
        </p:grpSpPr>
        <p:sp>
          <p:nvSpPr>
            <p:cNvPr id="606" name="Freeform 3"/>
            <p:cNvSpPr/>
            <p:nvPr/>
          </p:nvSpPr>
          <p:spPr>
            <a:xfrm>
              <a:off x="0" y="19049"/>
              <a:ext cx="9140826" cy="5195889"/>
            </a:xfrm>
            <a:custGeom>
              <a:avLst/>
              <a:gdLst/>
              <a:ahLst/>
              <a:cxnLst>
                <a:cxn ang="0">
                  <a:pos x="wd2" y="hd2"/>
                </a:cxn>
                <a:cxn ang="5400000">
                  <a:pos x="wd2" y="hd2"/>
                </a:cxn>
                <a:cxn ang="10800000">
                  <a:pos x="wd2" y="hd2"/>
                </a:cxn>
                <a:cxn ang="16200000">
                  <a:pos x="wd2" y="hd2"/>
                </a:cxn>
              </a:cxnLst>
              <a:rect l="0" t="0" r="r" b="b"/>
              <a:pathLst>
                <a:path w="21600" h="21600" extrusionOk="0">
                  <a:moveTo>
                    <a:pt x="12015" y="11985"/>
                  </a:moveTo>
                  <a:lnTo>
                    <a:pt x="0" y="0"/>
                  </a:lnTo>
                  <a:lnTo>
                    <a:pt x="0" y="3445"/>
                  </a:lnTo>
                  <a:lnTo>
                    <a:pt x="11428" y="13054"/>
                  </a:lnTo>
                  <a:lnTo>
                    <a:pt x="21600" y="21600"/>
                  </a:lnTo>
                  <a:lnTo>
                    <a:pt x="21600" y="21560"/>
                  </a:lnTo>
                  <a:lnTo>
                    <a:pt x="12015" y="11985"/>
                  </a:lnTo>
                  <a:close/>
                </a:path>
              </a:pathLst>
            </a:custGeom>
            <a:gradFill flip="none" rotWithShape="1">
              <a:gsLst>
                <a:gs pos="0">
                  <a:srgbClr val="000051"/>
                </a:gs>
                <a:gs pos="100000">
                  <a:srgbClr val="000080"/>
                </a:gs>
              </a:gsLst>
              <a:lin ang="0" scaled="0"/>
            </a:gra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sp>
          <p:nvSpPr>
            <p:cNvPr id="607" name="Freeform 4"/>
            <p:cNvSpPr/>
            <p:nvPr/>
          </p:nvSpPr>
          <p:spPr>
            <a:xfrm>
              <a:off x="236538" y="-1"/>
              <a:ext cx="8904287" cy="5148264"/>
            </a:xfrm>
            <a:custGeom>
              <a:avLst/>
              <a:gdLst/>
              <a:ahLst/>
              <a:cxnLst>
                <a:cxn ang="0">
                  <a:pos x="wd2" y="hd2"/>
                </a:cxn>
                <a:cxn ang="5400000">
                  <a:pos x="wd2" y="hd2"/>
                </a:cxn>
                <a:cxn ang="10800000">
                  <a:pos x="wd2" y="hd2"/>
                </a:cxn>
                <a:cxn ang="16200000">
                  <a:pos x="wd2" y="hd2"/>
                </a:cxn>
              </a:cxnLst>
              <a:rect l="0" t="0" r="r" b="b"/>
              <a:pathLst>
                <a:path w="21600" h="21600" extrusionOk="0">
                  <a:moveTo>
                    <a:pt x="12220" y="11416"/>
                  </a:moveTo>
                  <a:lnTo>
                    <a:pt x="1665" y="0"/>
                  </a:lnTo>
                  <a:lnTo>
                    <a:pt x="0" y="0"/>
                  </a:lnTo>
                  <a:lnTo>
                    <a:pt x="11922" y="11896"/>
                  </a:lnTo>
                  <a:lnTo>
                    <a:pt x="21600" y="21600"/>
                  </a:lnTo>
                  <a:lnTo>
                    <a:pt x="21600" y="21560"/>
                  </a:lnTo>
                  <a:lnTo>
                    <a:pt x="12220" y="11416"/>
                  </a:lnTo>
                  <a:close/>
                </a:path>
              </a:pathLst>
            </a:custGeom>
            <a:gradFill flip="none" rotWithShape="1">
              <a:gsLst>
                <a:gs pos="0">
                  <a:srgbClr val="00005D"/>
                </a:gs>
                <a:gs pos="100000">
                  <a:srgbClr val="000099"/>
                </a:gs>
              </a:gsLst>
              <a:lin ang="2700000" scaled="0"/>
            </a:gra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sp>
          <p:nvSpPr>
            <p:cNvPr id="608" name="Freeform 5"/>
            <p:cNvSpPr/>
            <p:nvPr/>
          </p:nvSpPr>
          <p:spPr>
            <a:xfrm>
              <a:off x="-1" y="5449888"/>
              <a:ext cx="6410326" cy="303213"/>
            </a:xfrm>
            <a:custGeom>
              <a:avLst/>
              <a:gdLst/>
              <a:ahLst/>
              <a:cxnLst>
                <a:cxn ang="0">
                  <a:pos x="wd2" y="hd2"/>
                </a:cxn>
                <a:cxn ang="5400000">
                  <a:pos x="wd2" y="hd2"/>
                </a:cxn>
                <a:cxn ang="10800000">
                  <a:pos x="wd2" y="hd2"/>
                </a:cxn>
                <a:cxn ang="16200000">
                  <a:pos x="wd2" y="hd2"/>
                </a:cxn>
              </a:cxnLst>
              <a:rect l="0" t="0" r="r" b="b"/>
              <a:pathLst>
                <a:path w="21600" h="21600" extrusionOk="0">
                  <a:moveTo>
                    <a:pt x="0" y="17550"/>
                  </a:moveTo>
                  <a:lnTo>
                    <a:pt x="21600" y="21600"/>
                  </a:lnTo>
                  <a:lnTo>
                    <a:pt x="21600" y="16200"/>
                  </a:lnTo>
                  <a:lnTo>
                    <a:pt x="0" y="0"/>
                  </a:lnTo>
                  <a:lnTo>
                    <a:pt x="0" y="17550"/>
                  </a:lnTo>
                  <a:close/>
                </a:path>
              </a:pathLst>
            </a:custGeom>
            <a:gradFill flip="none" rotWithShape="1">
              <a:gsLst>
                <a:gs pos="0">
                  <a:srgbClr val="000061"/>
                </a:gs>
                <a:gs pos="100000">
                  <a:srgbClr val="000080"/>
                </a:gs>
              </a:gsLst>
              <a:lin ang="0" scaled="0"/>
            </a:gra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sp>
          <p:nvSpPr>
            <p:cNvPr id="609" name="Freeform 6"/>
            <p:cNvSpPr/>
            <p:nvPr/>
          </p:nvSpPr>
          <p:spPr>
            <a:xfrm>
              <a:off x="6410325" y="5678488"/>
              <a:ext cx="2730501" cy="103188"/>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9636"/>
                  </a:lnTo>
                  <a:lnTo>
                    <a:pt x="0" y="0"/>
                  </a:lnTo>
                  <a:lnTo>
                    <a:pt x="0" y="15709"/>
                  </a:lnTo>
                  <a:lnTo>
                    <a:pt x="21600" y="21600"/>
                  </a:lnTo>
                  <a:close/>
                </a:path>
              </a:pathLst>
            </a:custGeom>
            <a:gradFill flip="none" rotWithShape="1">
              <a:gsLst>
                <a:gs pos="0">
                  <a:srgbClr val="000080"/>
                </a:gs>
                <a:gs pos="100000">
                  <a:srgbClr val="000099"/>
                </a:gs>
              </a:gsLst>
              <a:lin ang="0" scaled="0"/>
            </a:gradFill>
            <a:ln w="12700" cap="flat">
              <a:noFill/>
              <a:miter lim="400000"/>
            </a:ln>
            <a:effectLst/>
          </p:spPr>
          <p:txBody>
            <a:bodyPr wrap="square" lIns="46799" tIns="46799" rIns="46799" bIns="46799" numCol="1" anchor="t">
              <a:noAutofit/>
            </a:bodyPr>
            <a:lstStyle/>
            <a:p>
              <a:pPr defTabSz="914400">
                <a:defRPr>
                  <a:solidFill>
                    <a:schemeClr val="accent3">
                      <a:lumOff val="44000"/>
                    </a:schemeClr>
                  </a:solidFill>
                </a:defRPr>
              </a:pPr>
              <a:endParaRPr/>
            </a:p>
          </p:txBody>
        </p:sp>
        <p:sp>
          <p:nvSpPr>
            <p:cNvPr id="610" name="Freeform 7"/>
            <p:cNvSpPr/>
            <p:nvPr/>
          </p:nvSpPr>
          <p:spPr>
            <a:xfrm>
              <a:off x="-1" y="5915025"/>
              <a:ext cx="7594601" cy="522289"/>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5055"/>
                  </a:lnTo>
                  <a:lnTo>
                    <a:pt x="21600" y="0"/>
                  </a:lnTo>
                  <a:lnTo>
                    <a:pt x="0" y="7025"/>
                  </a:lnTo>
                  <a:lnTo>
                    <a:pt x="0" y="21600"/>
                  </a:lnTo>
                  <a:close/>
                </a:path>
              </a:pathLst>
            </a:custGeom>
            <a:gradFill flip="none" rotWithShape="1">
              <a:gsLst>
                <a:gs pos="0">
                  <a:srgbClr val="00007D"/>
                </a:gs>
                <a:gs pos="100000">
                  <a:srgbClr val="000099"/>
                </a:gs>
              </a:gsLst>
              <a:lin ang="0" scaled="0"/>
            </a:gra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sp>
          <p:nvSpPr>
            <p:cNvPr id="611" name="Freeform 8"/>
            <p:cNvSpPr/>
            <p:nvPr/>
          </p:nvSpPr>
          <p:spPr>
            <a:xfrm>
              <a:off x="7594600" y="5876925"/>
              <a:ext cx="1546226" cy="160339"/>
            </a:xfrm>
            <a:custGeom>
              <a:avLst/>
              <a:gdLst/>
              <a:ahLst/>
              <a:cxnLst>
                <a:cxn ang="0">
                  <a:pos x="wd2" y="hd2"/>
                </a:cxn>
                <a:cxn ang="5400000">
                  <a:pos x="wd2" y="hd2"/>
                </a:cxn>
                <a:cxn ang="10800000">
                  <a:pos x="wd2" y="hd2"/>
                </a:cxn>
                <a:cxn ang="16200000">
                  <a:pos x="wd2" y="hd2"/>
                </a:cxn>
              </a:cxnLst>
              <a:rect l="0" t="0" r="r" b="b"/>
              <a:pathLst>
                <a:path w="21600" h="21600" extrusionOk="0">
                  <a:moveTo>
                    <a:pt x="21600" y="10265"/>
                  </a:moveTo>
                  <a:lnTo>
                    <a:pt x="21600" y="0"/>
                  </a:lnTo>
                  <a:lnTo>
                    <a:pt x="0" y="5133"/>
                  </a:lnTo>
                  <a:lnTo>
                    <a:pt x="0" y="21600"/>
                  </a:lnTo>
                  <a:lnTo>
                    <a:pt x="21600" y="10265"/>
                  </a:lnTo>
                  <a:close/>
                </a:path>
              </a:pathLst>
            </a:custGeom>
            <a:solidFill>
              <a:srgbClr val="000099"/>
            </a:solidFill>
            <a:ln w="12700" cap="flat">
              <a:noFill/>
              <a:miter lim="400000"/>
            </a:ln>
            <a:effectLst/>
          </p:spPr>
          <p:txBody>
            <a:bodyPr wrap="square" lIns="46799" tIns="46799" rIns="46799" bIns="46799" numCol="1" anchor="t">
              <a:noAutofit/>
            </a:bodyPr>
            <a:lstStyle/>
            <a:p>
              <a:pPr defTabSz="914400">
                <a:defRPr>
                  <a:solidFill>
                    <a:schemeClr val="accent3">
                      <a:lumOff val="44000"/>
                    </a:schemeClr>
                  </a:solidFill>
                </a:defRPr>
              </a:pPr>
              <a:endParaRPr/>
            </a:p>
          </p:txBody>
        </p:sp>
        <p:sp>
          <p:nvSpPr>
            <p:cNvPr id="612" name="Freeform 9"/>
            <p:cNvSpPr/>
            <p:nvPr/>
          </p:nvSpPr>
          <p:spPr>
            <a:xfrm>
              <a:off x="5745162" y="6056313"/>
              <a:ext cx="3395664" cy="31432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7018"/>
                  </a:lnTo>
                  <a:lnTo>
                    <a:pt x="0" y="21600"/>
                  </a:lnTo>
                  <a:lnTo>
                    <a:pt x="21600" y="0"/>
                  </a:lnTo>
                  <a:close/>
                </a:path>
              </a:pathLst>
            </a:custGeom>
            <a:solidFill>
              <a:srgbClr val="000099"/>
            </a:solidFill>
            <a:ln w="12700" cap="flat">
              <a:noFill/>
              <a:miter lim="400000"/>
            </a:ln>
            <a:effectLst/>
          </p:spPr>
          <p:txBody>
            <a:bodyPr wrap="square" lIns="46799" tIns="46799" rIns="46799" bIns="46799" numCol="1" anchor="t">
              <a:noAutofit/>
            </a:bodyPr>
            <a:lstStyle/>
            <a:p>
              <a:pPr defTabSz="914400">
                <a:defRPr>
                  <a:solidFill>
                    <a:schemeClr val="accent3">
                      <a:lumOff val="44000"/>
                    </a:schemeClr>
                  </a:solidFill>
                </a:defRPr>
              </a:pPr>
              <a:endParaRPr/>
            </a:p>
          </p:txBody>
        </p:sp>
        <p:sp>
          <p:nvSpPr>
            <p:cNvPr id="613" name="Freeform 10"/>
            <p:cNvSpPr/>
            <p:nvPr/>
          </p:nvSpPr>
          <p:spPr>
            <a:xfrm>
              <a:off x="0" y="6303963"/>
              <a:ext cx="5745163" cy="5524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854" y="21600"/>
                  </a:lnTo>
                  <a:lnTo>
                    <a:pt x="21600" y="2607"/>
                  </a:lnTo>
                  <a:lnTo>
                    <a:pt x="21600" y="0"/>
                  </a:lnTo>
                  <a:lnTo>
                    <a:pt x="0" y="16386"/>
                  </a:lnTo>
                  <a:lnTo>
                    <a:pt x="0" y="21600"/>
                  </a:lnTo>
                  <a:close/>
                </a:path>
              </a:pathLst>
            </a:custGeom>
            <a:gradFill flip="none" rotWithShape="1">
              <a:gsLst>
                <a:gs pos="0">
                  <a:srgbClr val="00006F"/>
                </a:gs>
                <a:gs pos="100000">
                  <a:srgbClr val="000099"/>
                </a:gs>
              </a:gsLst>
              <a:lin ang="0" scaled="0"/>
            </a:gra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sp>
          <p:nvSpPr>
            <p:cNvPr id="614" name="Freeform 11"/>
            <p:cNvSpPr/>
            <p:nvPr/>
          </p:nvSpPr>
          <p:spPr>
            <a:xfrm>
              <a:off x="3328987" y="6418263"/>
              <a:ext cx="3990976" cy="438151"/>
            </a:xfrm>
            <a:custGeom>
              <a:avLst/>
              <a:gdLst/>
              <a:ahLst/>
              <a:cxnLst>
                <a:cxn ang="0">
                  <a:pos x="wd2" y="hd2"/>
                </a:cxn>
                <a:cxn ang="5400000">
                  <a:pos x="wd2" y="hd2"/>
                </a:cxn>
                <a:cxn ang="10800000">
                  <a:pos x="wd2" y="hd2"/>
                </a:cxn>
                <a:cxn ang="16200000">
                  <a:pos x="wd2" y="hd2"/>
                </a:cxn>
              </a:cxnLst>
              <a:rect l="0" t="0" r="r" b="b"/>
              <a:pathLst>
                <a:path w="21600" h="21600" extrusionOk="0">
                  <a:moveTo>
                    <a:pt x="18725" y="21600"/>
                  </a:moveTo>
                  <a:lnTo>
                    <a:pt x="21600" y="15965"/>
                  </a:lnTo>
                  <a:lnTo>
                    <a:pt x="19395" y="0"/>
                  </a:lnTo>
                  <a:lnTo>
                    <a:pt x="0" y="21600"/>
                  </a:lnTo>
                  <a:lnTo>
                    <a:pt x="18725" y="21600"/>
                  </a:lnTo>
                  <a:close/>
                </a:path>
              </a:pathLst>
            </a:custGeom>
            <a:solidFill>
              <a:srgbClr val="000099"/>
            </a:solidFill>
            <a:ln w="12700" cap="flat">
              <a:noFill/>
              <a:miter lim="400000"/>
            </a:ln>
            <a:effectLst/>
          </p:spPr>
          <p:txBody>
            <a:bodyPr wrap="square" lIns="46799" tIns="46799" rIns="46799" bIns="46799" numCol="1" anchor="t">
              <a:noAutofit/>
            </a:bodyPr>
            <a:lstStyle/>
            <a:p>
              <a:pPr defTabSz="914400">
                <a:defRPr>
                  <a:solidFill>
                    <a:schemeClr val="accent3">
                      <a:lumOff val="44000"/>
                    </a:schemeClr>
                  </a:solidFill>
                </a:defRPr>
              </a:pPr>
              <a:endParaRPr/>
            </a:p>
          </p:txBody>
        </p:sp>
        <p:sp>
          <p:nvSpPr>
            <p:cNvPr id="615" name="Freeform 12"/>
            <p:cNvSpPr/>
            <p:nvPr/>
          </p:nvSpPr>
          <p:spPr>
            <a:xfrm>
              <a:off x="6911975" y="6142038"/>
              <a:ext cx="2228851" cy="600076"/>
            </a:xfrm>
            <a:custGeom>
              <a:avLst/>
              <a:gdLst/>
              <a:ahLst/>
              <a:cxnLst>
                <a:cxn ang="0">
                  <a:pos x="wd2" y="hd2"/>
                </a:cxn>
                <a:cxn ang="5400000">
                  <a:pos x="wd2" y="hd2"/>
                </a:cxn>
                <a:cxn ang="10800000">
                  <a:pos x="wd2" y="hd2"/>
                </a:cxn>
                <a:cxn ang="16200000">
                  <a:pos x="wd2" y="hd2"/>
                </a:cxn>
              </a:cxnLst>
              <a:rect l="0" t="0" r="r" b="b"/>
              <a:pathLst>
                <a:path w="21600" h="21600" extrusionOk="0">
                  <a:moveTo>
                    <a:pt x="21600" y="7200"/>
                  </a:moveTo>
                  <a:lnTo>
                    <a:pt x="21600" y="0"/>
                  </a:lnTo>
                  <a:lnTo>
                    <a:pt x="0" y="9943"/>
                  </a:lnTo>
                  <a:lnTo>
                    <a:pt x="3951" y="21600"/>
                  </a:lnTo>
                  <a:lnTo>
                    <a:pt x="21600" y="7200"/>
                  </a:lnTo>
                  <a:close/>
                </a:path>
              </a:pathLst>
            </a:custGeom>
            <a:gradFill flip="none" rotWithShape="1">
              <a:gsLst>
                <a:gs pos="0">
                  <a:srgbClr val="000099"/>
                </a:gs>
                <a:gs pos="100000">
                  <a:srgbClr val="08089C"/>
                </a:gs>
              </a:gsLst>
              <a:lin ang="0" scaled="0"/>
            </a:gra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sp>
          <p:nvSpPr>
            <p:cNvPr id="616" name="Freeform 13"/>
            <p:cNvSpPr/>
            <p:nvPr/>
          </p:nvSpPr>
          <p:spPr>
            <a:xfrm>
              <a:off x="7985125" y="5002213"/>
              <a:ext cx="1155701" cy="3810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0" y="540"/>
                  </a:lnTo>
                  <a:lnTo>
                    <a:pt x="21600" y="21600"/>
                  </a:lnTo>
                  <a:close/>
                </a:path>
              </a:pathLst>
            </a:custGeom>
            <a:solidFill>
              <a:srgbClr val="000099"/>
            </a:solidFill>
            <a:ln w="12700" cap="flat">
              <a:noFill/>
              <a:miter lim="400000"/>
            </a:ln>
            <a:effectLst/>
          </p:spPr>
          <p:txBody>
            <a:bodyPr wrap="square" lIns="46799" tIns="46799" rIns="46799" bIns="46799" numCol="1" anchor="t">
              <a:noAutofit/>
            </a:bodyPr>
            <a:lstStyle/>
            <a:p>
              <a:pPr defTabSz="914400">
                <a:defRPr>
                  <a:solidFill>
                    <a:schemeClr val="accent3">
                      <a:lumOff val="44000"/>
                    </a:schemeClr>
                  </a:solidFill>
                </a:defRPr>
              </a:pPr>
              <a:endParaRPr/>
            </a:p>
          </p:txBody>
        </p:sp>
        <p:sp>
          <p:nvSpPr>
            <p:cNvPr id="617" name="Freeform 14"/>
            <p:cNvSpPr/>
            <p:nvPr/>
          </p:nvSpPr>
          <p:spPr>
            <a:xfrm>
              <a:off x="0" y="2359025"/>
              <a:ext cx="7985126" cy="2652713"/>
            </a:xfrm>
            <a:custGeom>
              <a:avLst/>
              <a:gdLst/>
              <a:ahLst/>
              <a:cxnLst>
                <a:cxn ang="0">
                  <a:pos x="wd2" y="hd2"/>
                </a:cxn>
                <a:cxn ang="5400000">
                  <a:pos x="wd2" y="hd2"/>
                </a:cxn>
                <a:cxn ang="10800000">
                  <a:pos x="wd2" y="hd2"/>
                </a:cxn>
                <a:cxn ang="16200000">
                  <a:pos x="wd2" y="hd2"/>
                </a:cxn>
              </a:cxnLst>
              <a:rect l="0" t="0" r="r" b="b"/>
              <a:pathLst>
                <a:path w="21600" h="21600" extrusionOk="0">
                  <a:moveTo>
                    <a:pt x="0" y="930"/>
                  </a:moveTo>
                  <a:lnTo>
                    <a:pt x="21600" y="21600"/>
                  </a:lnTo>
                  <a:lnTo>
                    <a:pt x="21600" y="21522"/>
                  </a:lnTo>
                  <a:lnTo>
                    <a:pt x="0" y="0"/>
                  </a:lnTo>
                  <a:lnTo>
                    <a:pt x="0" y="930"/>
                  </a:lnTo>
                  <a:close/>
                </a:path>
              </a:pathLst>
            </a:custGeom>
            <a:gradFill flip="none" rotWithShape="1">
              <a:gsLst>
                <a:gs pos="0">
                  <a:srgbClr val="000053"/>
                </a:gs>
                <a:gs pos="100000">
                  <a:srgbClr val="000099"/>
                </a:gs>
              </a:gsLst>
              <a:lin ang="2700000" scaled="0"/>
            </a:gra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sp>
          <p:nvSpPr>
            <p:cNvPr id="618" name="Freeform 15"/>
            <p:cNvSpPr/>
            <p:nvPr/>
          </p:nvSpPr>
          <p:spPr>
            <a:xfrm>
              <a:off x="7985125" y="4840288"/>
              <a:ext cx="1155701" cy="50482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21192"/>
                  </a:lnTo>
                  <a:lnTo>
                    <a:pt x="0" y="0"/>
                  </a:lnTo>
                  <a:lnTo>
                    <a:pt x="0" y="3668"/>
                  </a:lnTo>
                  <a:lnTo>
                    <a:pt x="21600" y="21600"/>
                  </a:lnTo>
                  <a:close/>
                </a:path>
              </a:pathLst>
            </a:custGeom>
            <a:gradFill flip="none" rotWithShape="1">
              <a:gsLst>
                <a:gs pos="0">
                  <a:srgbClr val="000080"/>
                </a:gs>
                <a:gs pos="100000">
                  <a:srgbClr val="000099"/>
                </a:gs>
              </a:gsLst>
              <a:lin ang="0" scaled="0"/>
            </a:gradFill>
            <a:ln w="12700" cap="flat">
              <a:noFill/>
              <a:miter lim="400000"/>
            </a:ln>
            <a:effectLst/>
          </p:spPr>
          <p:txBody>
            <a:bodyPr wrap="square" lIns="46799" tIns="46799" rIns="46799" bIns="46799" numCol="1" anchor="t">
              <a:noAutofit/>
            </a:bodyPr>
            <a:lstStyle/>
            <a:p>
              <a:pPr defTabSz="914400">
                <a:defRPr>
                  <a:solidFill>
                    <a:schemeClr val="accent3">
                      <a:lumOff val="44000"/>
                    </a:schemeClr>
                  </a:solidFill>
                </a:defRPr>
              </a:pPr>
              <a:endParaRPr/>
            </a:p>
          </p:txBody>
        </p:sp>
        <p:sp>
          <p:nvSpPr>
            <p:cNvPr id="619" name="Freeform 16"/>
            <p:cNvSpPr/>
            <p:nvPr/>
          </p:nvSpPr>
          <p:spPr>
            <a:xfrm>
              <a:off x="0" y="1454150"/>
              <a:ext cx="7985126" cy="3471863"/>
            </a:xfrm>
            <a:custGeom>
              <a:avLst/>
              <a:gdLst/>
              <a:ahLst/>
              <a:cxnLst>
                <a:cxn ang="0">
                  <a:pos x="wd2" y="hd2"/>
                </a:cxn>
                <a:cxn ang="5400000">
                  <a:pos x="wd2" y="hd2"/>
                </a:cxn>
                <a:cxn ang="10800000">
                  <a:pos x="wd2" y="hd2"/>
                </a:cxn>
                <a:cxn ang="16200000">
                  <a:pos x="wd2" y="hd2"/>
                </a:cxn>
              </a:cxnLst>
              <a:rect l="0" t="0" r="r" b="b"/>
              <a:pathLst>
                <a:path w="21600" h="21600" extrusionOk="0">
                  <a:moveTo>
                    <a:pt x="0" y="3909"/>
                  </a:moveTo>
                  <a:lnTo>
                    <a:pt x="21600" y="21600"/>
                  </a:lnTo>
                  <a:lnTo>
                    <a:pt x="21600" y="21067"/>
                  </a:lnTo>
                  <a:lnTo>
                    <a:pt x="0" y="0"/>
                  </a:lnTo>
                  <a:lnTo>
                    <a:pt x="0" y="3909"/>
                  </a:lnTo>
                  <a:close/>
                </a:path>
              </a:pathLst>
            </a:custGeom>
            <a:gradFill flip="none" rotWithShape="1">
              <a:gsLst>
                <a:gs pos="0">
                  <a:srgbClr val="000055"/>
                </a:gs>
                <a:gs pos="100000">
                  <a:srgbClr val="000080"/>
                </a:gs>
              </a:gsLst>
              <a:lin ang="0" scaled="0"/>
            </a:gra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sp>
          <p:nvSpPr>
            <p:cNvPr id="620" name="Freeform 17"/>
            <p:cNvSpPr/>
            <p:nvPr/>
          </p:nvSpPr>
          <p:spPr>
            <a:xfrm>
              <a:off x="3641725" y="-1"/>
              <a:ext cx="5014913" cy="4325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477" y="21600"/>
                  </a:lnTo>
                  <a:lnTo>
                    <a:pt x="21600" y="21418"/>
                  </a:lnTo>
                  <a:lnTo>
                    <a:pt x="697" y="0"/>
                  </a:lnTo>
                  <a:lnTo>
                    <a:pt x="0" y="0"/>
                  </a:lnTo>
                  <a:close/>
                </a:path>
              </a:pathLst>
            </a:custGeom>
            <a:gradFill flip="none" rotWithShape="1">
              <a:gsLst>
                <a:gs pos="0">
                  <a:srgbClr val="00006B"/>
                </a:gs>
                <a:gs pos="100000">
                  <a:srgbClr val="000099"/>
                </a:gs>
              </a:gsLst>
              <a:lin ang="2700000" scaled="0"/>
            </a:gra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sp>
          <p:nvSpPr>
            <p:cNvPr id="621" name="Freeform 18"/>
            <p:cNvSpPr/>
            <p:nvPr/>
          </p:nvSpPr>
          <p:spPr>
            <a:xfrm>
              <a:off x="8628062" y="4289425"/>
              <a:ext cx="512764" cy="474664"/>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8999"/>
                  </a:lnTo>
                  <a:lnTo>
                    <a:pt x="1204" y="0"/>
                  </a:lnTo>
                  <a:lnTo>
                    <a:pt x="0" y="1662"/>
                  </a:lnTo>
                  <a:lnTo>
                    <a:pt x="21600" y="21600"/>
                  </a:lnTo>
                  <a:close/>
                </a:path>
              </a:pathLst>
            </a:custGeom>
            <a:gradFill flip="none" rotWithShape="1">
              <a:gsLst>
                <a:gs pos="0">
                  <a:srgbClr val="000099"/>
                </a:gs>
                <a:gs pos="100000">
                  <a:srgbClr val="0F0F9F"/>
                </a:gs>
              </a:gsLst>
              <a:lin ang="2700000" scaled="0"/>
            </a:gra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sp>
          <p:nvSpPr>
            <p:cNvPr id="622" name="Freeform 19"/>
            <p:cNvSpPr/>
            <p:nvPr/>
          </p:nvSpPr>
          <p:spPr>
            <a:xfrm>
              <a:off x="8694737" y="4108450"/>
              <a:ext cx="446089" cy="531814"/>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1155"/>
                  </a:lnTo>
                  <a:lnTo>
                    <a:pt x="7379" y="0"/>
                  </a:lnTo>
                  <a:lnTo>
                    <a:pt x="0" y="5803"/>
                  </a:lnTo>
                  <a:lnTo>
                    <a:pt x="21600" y="21600"/>
                  </a:lnTo>
                  <a:close/>
                </a:path>
              </a:pathLst>
            </a:custGeom>
            <a:solidFill>
              <a:srgbClr val="000099"/>
            </a:solidFill>
            <a:ln w="12700" cap="flat">
              <a:noFill/>
              <a:miter lim="400000"/>
            </a:ln>
            <a:effectLst/>
          </p:spPr>
          <p:txBody>
            <a:bodyPr wrap="square" lIns="46799" tIns="46799" rIns="46799" bIns="46799" numCol="1" anchor="t">
              <a:noAutofit/>
            </a:bodyPr>
            <a:lstStyle/>
            <a:p>
              <a:pPr defTabSz="914400">
                <a:defRPr>
                  <a:solidFill>
                    <a:schemeClr val="accent3">
                      <a:lumOff val="44000"/>
                    </a:schemeClr>
                  </a:solidFill>
                </a:defRPr>
              </a:pPr>
              <a:endParaRPr/>
            </a:p>
          </p:txBody>
        </p:sp>
        <p:sp>
          <p:nvSpPr>
            <p:cNvPr id="623" name="Freeform 20"/>
            <p:cNvSpPr/>
            <p:nvPr/>
          </p:nvSpPr>
          <p:spPr>
            <a:xfrm>
              <a:off x="3895724" y="0"/>
              <a:ext cx="4951414" cy="42513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0936" y="21600"/>
                  </a:lnTo>
                  <a:lnTo>
                    <a:pt x="21600" y="20875"/>
                  </a:lnTo>
                  <a:lnTo>
                    <a:pt x="2650" y="0"/>
                  </a:lnTo>
                  <a:lnTo>
                    <a:pt x="0" y="0"/>
                  </a:lnTo>
                  <a:close/>
                </a:path>
              </a:pathLst>
            </a:custGeom>
            <a:gradFill flip="none" rotWithShape="1">
              <a:gsLst>
                <a:gs pos="0">
                  <a:srgbClr val="000047"/>
                </a:gs>
                <a:gs pos="100000">
                  <a:srgbClr val="000099"/>
                </a:gs>
              </a:gsLst>
              <a:lin ang="2700000" scaled="0"/>
            </a:gra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grpSp>
          <p:nvGrpSpPr>
            <p:cNvPr id="626" name="Freeform 21"/>
            <p:cNvGrpSpPr/>
            <p:nvPr/>
          </p:nvGrpSpPr>
          <p:grpSpPr>
            <a:xfrm>
              <a:off x="8931275" y="4022725"/>
              <a:ext cx="209551" cy="209551"/>
              <a:chOff x="0" y="0"/>
              <a:chExt cx="209550" cy="209550"/>
            </a:xfrm>
          </p:grpSpPr>
          <p:sp>
            <p:nvSpPr>
              <p:cNvPr id="624" name="Line"/>
              <p:cNvSpPr/>
              <p:nvPr/>
            </p:nvSpPr>
            <p:spPr>
              <a:xfrm flipH="1" flipV="1">
                <a:off x="0" y="0"/>
                <a:ext cx="209551" cy="209551"/>
              </a:xfrm>
              <a:prstGeom prst="line">
                <a:avLst/>
              </a:prstGeom>
              <a:noFill/>
              <a:ln w="12700" cap="flat">
                <a:noFill/>
                <a:miter lim="400000"/>
              </a:ln>
              <a:effectLst/>
            </p:spPr>
            <p:txBody>
              <a:bodyPr wrap="square" lIns="46799" tIns="46799" rIns="46799" bIns="46799" numCol="1" anchor="t">
                <a:noAutofit/>
              </a:bodyPr>
              <a:lstStyle/>
              <a:p>
                <a:endParaRPr/>
              </a:p>
            </p:txBody>
          </p:sp>
          <p:sp>
            <p:nvSpPr>
              <p:cNvPr id="625" name="Line"/>
              <p:cNvSpPr/>
              <p:nvPr/>
            </p:nvSpPr>
            <p:spPr>
              <a:xfrm>
                <a:off x="-1" y="0"/>
                <a:ext cx="209552" cy="209551"/>
              </a:xfrm>
              <a:prstGeom prst="line">
                <a:avLst/>
              </a:prstGeom>
              <a:noFill/>
              <a:ln w="12700" cap="flat">
                <a:noFill/>
                <a:miter lim="400000"/>
              </a:ln>
              <a:effectLst/>
            </p:spPr>
            <p:txBody>
              <a:bodyPr wrap="square" lIns="46799" tIns="46799" rIns="46799" bIns="46799" numCol="1" anchor="t">
                <a:noAutofit/>
              </a:bodyPr>
              <a:lstStyle/>
              <a:p>
                <a:endParaRPr/>
              </a:p>
            </p:txBody>
          </p:sp>
        </p:grpSp>
        <p:sp>
          <p:nvSpPr>
            <p:cNvPr id="627" name="Freeform 22"/>
            <p:cNvSpPr/>
            <p:nvPr/>
          </p:nvSpPr>
          <p:spPr>
            <a:xfrm>
              <a:off x="4940300" y="0"/>
              <a:ext cx="3990976" cy="4022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566" y="0"/>
                  </a:lnTo>
                  <a:lnTo>
                    <a:pt x="0" y="0"/>
                  </a:lnTo>
                  <a:close/>
                </a:path>
              </a:pathLst>
            </a:custGeom>
            <a:gradFill flip="none" rotWithShape="1">
              <a:gsLst>
                <a:gs pos="0">
                  <a:srgbClr val="00004F"/>
                </a:gs>
                <a:gs pos="100000">
                  <a:srgbClr val="000099"/>
                </a:gs>
              </a:gsLst>
              <a:lin ang="2700000" scaled="0"/>
            </a:gra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sp>
          <p:nvSpPr>
            <p:cNvPr id="628" name="Freeform 23"/>
            <p:cNvSpPr/>
            <p:nvPr/>
          </p:nvSpPr>
          <p:spPr>
            <a:xfrm>
              <a:off x="5537199" y="0"/>
              <a:ext cx="3489326" cy="393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482" y="21600"/>
                  </a:lnTo>
                  <a:lnTo>
                    <a:pt x="21600" y="21548"/>
                  </a:lnTo>
                  <a:lnTo>
                    <a:pt x="3112" y="0"/>
                  </a:lnTo>
                  <a:lnTo>
                    <a:pt x="0" y="0"/>
                  </a:lnTo>
                  <a:close/>
                </a:path>
              </a:pathLst>
            </a:custGeom>
            <a:gradFill flip="none" rotWithShape="1">
              <a:gsLst>
                <a:gs pos="0">
                  <a:srgbClr val="000065"/>
                </a:gs>
                <a:gs pos="100000">
                  <a:srgbClr val="000080"/>
                </a:gs>
              </a:gsLst>
              <a:lin ang="5400000" scaled="0"/>
            </a:gra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sp>
          <p:nvSpPr>
            <p:cNvPr id="629" name="Freeform 24"/>
            <p:cNvSpPr/>
            <p:nvPr/>
          </p:nvSpPr>
          <p:spPr>
            <a:xfrm>
              <a:off x="9007475" y="3927475"/>
              <a:ext cx="133351" cy="1524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20250"/>
                  </a:lnTo>
                  <a:lnTo>
                    <a:pt x="3086" y="0"/>
                  </a:lnTo>
                  <a:lnTo>
                    <a:pt x="0" y="1350"/>
                  </a:lnTo>
                  <a:lnTo>
                    <a:pt x="21600" y="21600"/>
                  </a:lnTo>
                  <a:close/>
                </a:path>
              </a:pathLst>
            </a:custGeom>
            <a:gradFill flip="none" rotWithShape="1">
              <a:gsLst>
                <a:gs pos="0">
                  <a:srgbClr val="000099"/>
                </a:gs>
                <a:gs pos="100000">
                  <a:srgbClr val="1717A2"/>
                </a:gs>
              </a:gsLst>
              <a:lin ang="2700000" scaled="0"/>
            </a:gra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sp>
          <p:nvSpPr>
            <p:cNvPr id="630" name="Freeform 25"/>
            <p:cNvSpPr/>
            <p:nvPr/>
          </p:nvSpPr>
          <p:spPr>
            <a:xfrm>
              <a:off x="8894762" y="1349375"/>
              <a:ext cx="246064" cy="8191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8540"/>
                  </a:lnTo>
                  <a:lnTo>
                    <a:pt x="10730" y="0"/>
                  </a:lnTo>
                  <a:lnTo>
                    <a:pt x="0" y="8037"/>
                  </a:lnTo>
                  <a:lnTo>
                    <a:pt x="21600" y="21600"/>
                  </a:lnTo>
                  <a:close/>
                </a:path>
              </a:pathLst>
            </a:custGeom>
            <a:solidFill>
              <a:srgbClr val="000080"/>
            </a:solidFill>
            <a:ln w="12700" cap="flat">
              <a:noFill/>
              <a:miter lim="400000"/>
            </a:ln>
            <a:effectLst/>
          </p:spPr>
          <p:txBody>
            <a:bodyPr wrap="square" lIns="46799" tIns="46799" rIns="46799" bIns="46799" numCol="1" anchor="t">
              <a:noAutofit/>
            </a:bodyPr>
            <a:lstStyle/>
            <a:p>
              <a:pPr defTabSz="914400">
                <a:defRPr>
                  <a:solidFill>
                    <a:schemeClr val="accent3">
                      <a:lumOff val="44000"/>
                    </a:schemeClr>
                  </a:solidFill>
                </a:defRPr>
              </a:pPr>
              <a:endParaRPr/>
            </a:p>
          </p:txBody>
        </p:sp>
        <p:sp>
          <p:nvSpPr>
            <p:cNvPr id="631" name="Freeform 26"/>
            <p:cNvSpPr/>
            <p:nvPr/>
          </p:nvSpPr>
          <p:spPr>
            <a:xfrm>
              <a:off x="8107362" y="-1"/>
              <a:ext cx="909639" cy="165417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8702" y="21600"/>
                  </a:lnTo>
                  <a:lnTo>
                    <a:pt x="21600" y="17624"/>
                  </a:lnTo>
                  <a:lnTo>
                    <a:pt x="9445" y="0"/>
                  </a:lnTo>
                  <a:lnTo>
                    <a:pt x="0" y="0"/>
                  </a:lnTo>
                  <a:close/>
                </a:path>
              </a:pathLst>
            </a:custGeom>
            <a:gradFill flip="none" rotWithShape="1">
              <a:gsLst>
                <a:gs pos="0">
                  <a:srgbClr val="000055"/>
                </a:gs>
                <a:gs pos="100000">
                  <a:srgbClr val="000080"/>
                </a:gs>
              </a:gsLst>
              <a:lin ang="5400000" scaled="0"/>
            </a:gra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sp>
          <p:nvSpPr>
            <p:cNvPr id="632" name="Freeform 27"/>
            <p:cNvSpPr/>
            <p:nvPr/>
          </p:nvSpPr>
          <p:spPr>
            <a:xfrm>
              <a:off x="8589962" y="-1"/>
              <a:ext cx="541339" cy="1263652"/>
            </a:xfrm>
            <a:custGeom>
              <a:avLst/>
              <a:gdLst/>
              <a:ahLst/>
              <a:cxnLst>
                <a:cxn ang="0">
                  <a:pos x="wd2" y="hd2"/>
                </a:cxn>
                <a:cxn ang="5400000">
                  <a:pos x="wd2" y="hd2"/>
                </a:cxn>
                <a:cxn ang="10800000">
                  <a:pos x="wd2" y="hd2"/>
                </a:cxn>
                <a:cxn ang="16200000">
                  <a:pos x="wd2" y="hd2"/>
                </a:cxn>
              </a:cxnLst>
              <a:rect l="0" t="0" r="r" b="b"/>
              <a:pathLst>
                <a:path w="21600" h="21600" extrusionOk="0">
                  <a:moveTo>
                    <a:pt x="9121" y="0"/>
                  </a:moveTo>
                  <a:lnTo>
                    <a:pt x="0" y="0"/>
                  </a:lnTo>
                  <a:lnTo>
                    <a:pt x="18179" y="21600"/>
                  </a:lnTo>
                  <a:lnTo>
                    <a:pt x="21600" y="17697"/>
                  </a:lnTo>
                  <a:lnTo>
                    <a:pt x="9121" y="0"/>
                  </a:lnTo>
                  <a:close/>
                </a:path>
              </a:pathLst>
            </a:custGeom>
            <a:gradFill flip="none" rotWithShape="1">
              <a:gsLst>
                <a:gs pos="0">
                  <a:srgbClr val="000059"/>
                </a:gs>
                <a:gs pos="100000">
                  <a:srgbClr val="000080"/>
                </a:gs>
              </a:gsLst>
              <a:lin ang="5400000" scaled="0"/>
            </a:gra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sp>
          <p:nvSpPr>
            <p:cNvPr id="633" name="Freeform 28"/>
            <p:cNvSpPr/>
            <p:nvPr/>
          </p:nvSpPr>
          <p:spPr>
            <a:xfrm>
              <a:off x="9045575" y="1036637"/>
              <a:ext cx="95251" cy="493714"/>
            </a:xfrm>
            <a:custGeom>
              <a:avLst/>
              <a:gdLst/>
              <a:ahLst/>
              <a:cxnLst>
                <a:cxn ang="0">
                  <a:pos x="wd2" y="hd2"/>
                </a:cxn>
                <a:cxn ang="5400000">
                  <a:pos x="wd2" y="hd2"/>
                </a:cxn>
                <a:cxn ang="10800000">
                  <a:pos x="wd2" y="hd2"/>
                </a:cxn>
                <a:cxn ang="16200000">
                  <a:pos x="wd2" y="hd2"/>
                </a:cxn>
              </a:cxnLst>
              <a:rect l="0" t="0" r="r" b="b"/>
              <a:pathLst>
                <a:path w="21600" h="21600" extrusionOk="0">
                  <a:moveTo>
                    <a:pt x="0" y="9969"/>
                  </a:moveTo>
                  <a:lnTo>
                    <a:pt x="21600" y="21600"/>
                  </a:lnTo>
                  <a:lnTo>
                    <a:pt x="21600" y="415"/>
                  </a:lnTo>
                  <a:lnTo>
                    <a:pt x="19440" y="0"/>
                  </a:lnTo>
                  <a:lnTo>
                    <a:pt x="0" y="9969"/>
                  </a:lnTo>
                  <a:close/>
                </a:path>
              </a:pathLst>
            </a:custGeom>
            <a:solidFill>
              <a:srgbClr val="000080"/>
            </a:solidFill>
            <a:ln w="12700" cap="flat">
              <a:noFill/>
              <a:miter lim="400000"/>
            </a:ln>
            <a:effectLst/>
          </p:spPr>
          <p:txBody>
            <a:bodyPr wrap="square" lIns="46799" tIns="46799" rIns="46799" bIns="46799" numCol="1" anchor="t">
              <a:noAutofit/>
            </a:bodyPr>
            <a:lstStyle/>
            <a:p>
              <a:pPr defTabSz="914400">
                <a:defRPr>
                  <a:solidFill>
                    <a:schemeClr val="accent3">
                      <a:lumOff val="44000"/>
                    </a:schemeClr>
                  </a:solidFill>
                </a:defRPr>
              </a:pPr>
              <a:endParaRPr/>
            </a:p>
          </p:txBody>
        </p:sp>
        <p:sp>
          <p:nvSpPr>
            <p:cNvPr id="634" name="Freeform 29"/>
            <p:cNvSpPr/>
            <p:nvPr/>
          </p:nvSpPr>
          <p:spPr>
            <a:xfrm>
              <a:off x="3175" y="2541587"/>
              <a:ext cx="9131301" cy="2959102"/>
            </a:xfrm>
            <a:custGeom>
              <a:avLst/>
              <a:gdLst/>
              <a:ahLst/>
              <a:cxnLst>
                <a:cxn ang="0">
                  <a:pos x="wd2" y="hd2"/>
                </a:cxn>
                <a:cxn ang="5400000">
                  <a:pos x="wd2" y="hd2"/>
                </a:cxn>
                <a:cxn ang="10800000">
                  <a:pos x="wd2" y="hd2"/>
                </a:cxn>
                <a:cxn ang="16200000">
                  <a:pos x="wd2" y="hd2"/>
                </a:cxn>
              </a:cxnLst>
              <a:rect l="0" t="0" r="r" b="b"/>
              <a:pathLst>
                <a:path w="21600" h="21600" extrusionOk="0">
                  <a:moveTo>
                    <a:pt x="0" y="4299"/>
                  </a:moveTo>
                  <a:lnTo>
                    <a:pt x="21600" y="21600"/>
                  </a:lnTo>
                  <a:lnTo>
                    <a:pt x="21600" y="21252"/>
                  </a:lnTo>
                  <a:lnTo>
                    <a:pt x="0" y="0"/>
                  </a:lnTo>
                  <a:lnTo>
                    <a:pt x="0" y="4299"/>
                  </a:lnTo>
                  <a:close/>
                </a:path>
              </a:pathLst>
            </a:custGeom>
            <a:gradFill flip="none" rotWithShape="1">
              <a:gsLst>
                <a:gs pos="0">
                  <a:srgbClr val="000061"/>
                </a:gs>
                <a:gs pos="100000">
                  <a:srgbClr val="000099"/>
                </a:gs>
              </a:gsLst>
              <a:lin ang="2700000" scaled="0"/>
            </a:gra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sp>
          <p:nvSpPr>
            <p:cNvPr id="635" name="Freeform 30"/>
            <p:cNvSpPr/>
            <p:nvPr/>
          </p:nvSpPr>
          <p:spPr>
            <a:xfrm>
              <a:off x="9132887" y="552767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0" y="21600"/>
                  </a:lnTo>
                  <a:lnTo>
                    <a:pt x="21600" y="21600"/>
                  </a:lnTo>
                  <a:close/>
                </a:path>
              </a:pathLst>
            </a:custGeom>
            <a:solidFill>
              <a:srgbClr val="18FF00"/>
            </a:solidFill>
            <a:ln w="12700" cap="flat">
              <a:noFill/>
              <a:miter lim="400000"/>
            </a:ln>
            <a:effectLst/>
          </p:spPr>
          <p:txBody>
            <a:bodyPr wrap="square" lIns="46799" tIns="46799" rIns="46799" bIns="46799" numCol="1" anchor="t">
              <a:noAutofit/>
            </a:bodyPr>
            <a:lstStyle/>
            <a:p>
              <a:pPr defTabSz="914400">
                <a:defRPr>
                  <a:solidFill>
                    <a:schemeClr val="accent3">
                      <a:lumOff val="44000"/>
                    </a:schemeClr>
                  </a:solidFill>
                </a:defRPr>
              </a:pPr>
              <a:endParaRPr/>
            </a:p>
          </p:txBody>
        </p:sp>
        <p:sp>
          <p:nvSpPr>
            <p:cNvPr id="636" name="Freeform 31"/>
            <p:cNvSpPr/>
            <p:nvPr/>
          </p:nvSpPr>
          <p:spPr>
            <a:xfrm>
              <a:off x="3175" y="3416300"/>
              <a:ext cx="9131301" cy="2122489"/>
            </a:xfrm>
            <a:custGeom>
              <a:avLst/>
              <a:gdLst/>
              <a:ahLst/>
              <a:cxnLst>
                <a:cxn ang="0">
                  <a:pos x="wd2" y="hd2"/>
                </a:cxn>
                <a:cxn ang="5400000">
                  <a:pos x="wd2" y="hd2"/>
                </a:cxn>
                <a:cxn ang="10800000">
                  <a:pos x="wd2" y="hd2"/>
                </a:cxn>
                <a:cxn ang="16200000">
                  <a:pos x="wd2" y="hd2"/>
                </a:cxn>
              </a:cxnLst>
              <a:rect l="0" t="0" r="r" b="b"/>
              <a:pathLst>
                <a:path w="21600" h="21600" extrusionOk="0">
                  <a:moveTo>
                    <a:pt x="0" y="5913"/>
                  </a:moveTo>
                  <a:lnTo>
                    <a:pt x="21600" y="21600"/>
                  </a:lnTo>
                  <a:lnTo>
                    <a:pt x="21600" y="21503"/>
                  </a:lnTo>
                  <a:lnTo>
                    <a:pt x="0" y="0"/>
                  </a:lnTo>
                  <a:lnTo>
                    <a:pt x="0" y="5913"/>
                  </a:lnTo>
                  <a:close/>
                </a:path>
              </a:pathLst>
            </a:custGeom>
            <a:gradFill flip="none" rotWithShape="1">
              <a:gsLst>
                <a:gs pos="0">
                  <a:srgbClr val="00005D"/>
                </a:gs>
                <a:gs pos="100000">
                  <a:srgbClr val="000099"/>
                </a:gs>
              </a:gsLst>
              <a:lin ang="2700000" scaled="0"/>
            </a:gra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sp>
          <p:nvSpPr>
            <p:cNvPr id="637" name="Freeform 32"/>
            <p:cNvSpPr/>
            <p:nvPr/>
          </p:nvSpPr>
          <p:spPr>
            <a:xfrm>
              <a:off x="3175" y="5043488"/>
              <a:ext cx="9131301" cy="657226"/>
            </a:xfrm>
            <a:custGeom>
              <a:avLst/>
              <a:gdLst/>
              <a:ahLst/>
              <a:cxnLst>
                <a:cxn ang="0">
                  <a:pos x="wd2" y="hd2"/>
                </a:cxn>
                <a:cxn ang="5400000">
                  <a:pos x="wd2" y="hd2"/>
                </a:cxn>
                <a:cxn ang="10800000">
                  <a:pos x="wd2" y="hd2"/>
                </a:cxn>
                <a:cxn ang="16200000">
                  <a:pos x="wd2" y="hd2"/>
                </a:cxn>
              </a:cxnLst>
              <a:rect l="0" t="0" r="r" b="b"/>
              <a:pathLst>
                <a:path w="21600" h="21600" extrusionOk="0">
                  <a:moveTo>
                    <a:pt x="0" y="2504"/>
                  </a:moveTo>
                  <a:lnTo>
                    <a:pt x="21600" y="21600"/>
                  </a:lnTo>
                  <a:lnTo>
                    <a:pt x="21600" y="20974"/>
                  </a:lnTo>
                  <a:lnTo>
                    <a:pt x="0" y="0"/>
                  </a:lnTo>
                  <a:lnTo>
                    <a:pt x="0" y="2504"/>
                  </a:lnTo>
                  <a:close/>
                </a:path>
              </a:pathLst>
            </a:custGeom>
            <a:gradFill flip="none" rotWithShape="1">
              <a:gsLst>
                <a:gs pos="0">
                  <a:srgbClr val="000082"/>
                </a:gs>
                <a:gs pos="100000">
                  <a:srgbClr val="000099"/>
                </a:gs>
              </a:gsLst>
              <a:lin ang="0" scaled="0"/>
            </a:gra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sp>
          <p:nvSpPr>
            <p:cNvPr id="638" name="Freeform 33"/>
            <p:cNvSpPr/>
            <p:nvPr/>
          </p:nvSpPr>
          <p:spPr>
            <a:xfrm>
              <a:off x="2058987" y="-1"/>
              <a:ext cx="7075489" cy="50434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437"/>
                  </a:lnTo>
                  <a:lnTo>
                    <a:pt x="607" y="0"/>
                  </a:lnTo>
                  <a:lnTo>
                    <a:pt x="0" y="0"/>
                  </a:lnTo>
                  <a:close/>
                </a:path>
              </a:pathLst>
            </a:custGeom>
            <a:gradFill flip="none" rotWithShape="1">
              <a:gsLst>
                <a:gs pos="0">
                  <a:srgbClr val="00004A"/>
                </a:gs>
                <a:gs pos="100000">
                  <a:srgbClr val="000099"/>
                </a:gs>
              </a:gsLst>
              <a:lin ang="2700000" scaled="0"/>
            </a:gra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sp>
          <p:nvSpPr>
            <p:cNvPr id="639" name="Freeform 34"/>
            <p:cNvSpPr/>
            <p:nvPr/>
          </p:nvSpPr>
          <p:spPr>
            <a:xfrm>
              <a:off x="5272087" y="-1"/>
              <a:ext cx="3862389" cy="414972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550"/>
                  </a:lnTo>
                  <a:lnTo>
                    <a:pt x="587" y="0"/>
                  </a:lnTo>
                  <a:lnTo>
                    <a:pt x="0" y="0"/>
                  </a:lnTo>
                  <a:close/>
                </a:path>
              </a:pathLst>
            </a:custGeom>
            <a:gradFill flip="none" rotWithShape="1">
              <a:gsLst>
                <a:gs pos="0">
                  <a:srgbClr val="000082"/>
                </a:gs>
                <a:gs pos="100000">
                  <a:srgbClr val="000099"/>
                </a:gs>
              </a:gsLst>
              <a:lin ang="2700000" scaled="0"/>
            </a:gra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sp>
          <p:nvSpPr>
            <p:cNvPr id="640" name="Freeform 35"/>
            <p:cNvSpPr/>
            <p:nvPr/>
          </p:nvSpPr>
          <p:spPr>
            <a:xfrm>
              <a:off x="6270625" y="-1"/>
              <a:ext cx="2863851" cy="3911602"/>
            </a:xfrm>
            <a:custGeom>
              <a:avLst/>
              <a:gdLst/>
              <a:ahLst/>
              <a:cxnLst>
                <a:cxn ang="0">
                  <a:pos x="wd2" y="hd2"/>
                </a:cxn>
                <a:cxn ang="5400000">
                  <a:pos x="wd2" y="hd2"/>
                </a:cxn>
                <a:cxn ang="10800000">
                  <a:pos x="wd2" y="hd2"/>
                </a:cxn>
                <a:cxn ang="16200000">
                  <a:pos x="wd2" y="hd2"/>
                </a:cxn>
              </a:cxnLst>
              <a:rect l="0" t="0" r="r" b="b"/>
              <a:pathLst>
                <a:path w="21600" h="21600" extrusionOk="0">
                  <a:moveTo>
                    <a:pt x="5820" y="0"/>
                  </a:moveTo>
                  <a:lnTo>
                    <a:pt x="0" y="0"/>
                  </a:lnTo>
                  <a:lnTo>
                    <a:pt x="21600" y="21600"/>
                  </a:lnTo>
                  <a:lnTo>
                    <a:pt x="21600" y="19706"/>
                  </a:lnTo>
                  <a:lnTo>
                    <a:pt x="21528" y="19706"/>
                  </a:lnTo>
                  <a:lnTo>
                    <a:pt x="5820" y="0"/>
                  </a:lnTo>
                  <a:close/>
                </a:path>
              </a:pathLst>
            </a:custGeom>
            <a:gradFill flip="none" rotWithShape="1">
              <a:gsLst>
                <a:gs pos="0">
                  <a:srgbClr val="000065"/>
                </a:gs>
                <a:gs pos="100000">
                  <a:srgbClr val="000080"/>
                </a:gs>
              </a:gsLst>
              <a:lin ang="5400000" scaled="0"/>
            </a:gra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sp>
          <p:nvSpPr>
            <p:cNvPr id="641" name="Freeform 36"/>
            <p:cNvSpPr/>
            <p:nvPr/>
          </p:nvSpPr>
          <p:spPr>
            <a:xfrm>
              <a:off x="7173912" y="0"/>
              <a:ext cx="1960564" cy="32924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225"/>
                  </a:lnTo>
                  <a:lnTo>
                    <a:pt x="736" y="0"/>
                  </a:lnTo>
                  <a:lnTo>
                    <a:pt x="0" y="0"/>
                  </a:lnTo>
                  <a:close/>
                </a:path>
              </a:pathLst>
            </a:custGeom>
            <a:gradFill flip="none" rotWithShape="1">
              <a:gsLst>
                <a:gs pos="0">
                  <a:srgbClr val="000058"/>
                </a:gs>
                <a:gs pos="100000">
                  <a:srgbClr val="000099"/>
                </a:gs>
              </a:gsLst>
              <a:lin ang="2700000" scaled="0"/>
            </a:gra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sp>
          <p:nvSpPr>
            <p:cNvPr id="642" name="Freeform 37"/>
            <p:cNvSpPr/>
            <p:nvPr/>
          </p:nvSpPr>
          <p:spPr>
            <a:xfrm>
              <a:off x="7451725" y="0"/>
              <a:ext cx="1682751" cy="30734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533"/>
                  </a:lnTo>
                  <a:lnTo>
                    <a:pt x="1102" y="0"/>
                  </a:lnTo>
                  <a:lnTo>
                    <a:pt x="0" y="0"/>
                  </a:lnTo>
                  <a:close/>
                </a:path>
              </a:pathLst>
            </a:custGeom>
            <a:gradFill flip="none" rotWithShape="1">
              <a:gsLst>
                <a:gs pos="0">
                  <a:srgbClr val="00006F"/>
                </a:gs>
                <a:gs pos="100000">
                  <a:srgbClr val="000099"/>
                </a:gs>
              </a:gsLst>
              <a:lin ang="2700000" scaled="0"/>
            </a:gra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sp>
          <p:nvSpPr>
            <p:cNvPr id="643" name="Freeform 38"/>
            <p:cNvSpPr/>
            <p:nvPr/>
          </p:nvSpPr>
          <p:spPr>
            <a:xfrm>
              <a:off x="7907337" y="0"/>
              <a:ext cx="1227139" cy="2360613"/>
            </a:xfrm>
            <a:custGeom>
              <a:avLst/>
              <a:gdLst/>
              <a:ahLst/>
              <a:cxnLst>
                <a:cxn ang="0">
                  <a:pos x="wd2" y="hd2"/>
                </a:cxn>
                <a:cxn ang="5400000">
                  <a:pos x="wd2" y="hd2"/>
                </a:cxn>
                <a:cxn ang="10800000">
                  <a:pos x="wd2" y="hd2"/>
                </a:cxn>
                <a:cxn ang="16200000">
                  <a:pos x="wd2" y="hd2"/>
                </a:cxn>
              </a:cxnLst>
              <a:rect l="0" t="0" r="r" b="b"/>
              <a:pathLst>
                <a:path w="21600" h="21600" extrusionOk="0">
                  <a:moveTo>
                    <a:pt x="21600" y="20816"/>
                  </a:moveTo>
                  <a:lnTo>
                    <a:pt x="1177" y="0"/>
                  </a:lnTo>
                  <a:lnTo>
                    <a:pt x="0" y="0"/>
                  </a:lnTo>
                  <a:lnTo>
                    <a:pt x="21600" y="21600"/>
                  </a:lnTo>
                  <a:lnTo>
                    <a:pt x="21600" y="20816"/>
                  </a:lnTo>
                  <a:close/>
                </a:path>
              </a:pathLst>
            </a:custGeom>
            <a:gradFill flip="none" rotWithShape="1">
              <a:gsLst>
                <a:gs pos="0">
                  <a:srgbClr val="000079"/>
                </a:gs>
                <a:gs pos="100000">
                  <a:srgbClr val="000099"/>
                </a:gs>
              </a:gsLst>
              <a:lin ang="2700000" scaled="0"/>
            </a:gra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grpSp>
          <p:nvGrpSpPr>
            <p:cNvPr id="646" name="Group 39"/>
            <p:cNvGrpSpPr/>
            <p:nvPr/>
          </p:nvGrpSpPr>
          <p:grpSpPr>
            <a:xfrm>
              <a:off x="-1" y="2590800"/>
              <a:ext cx="9140826" cy="2949576"/>
              <a:chOff x="0" y="0"/>
              <a:chExt cx="9140824" cy="2949575"/>
            </a:xfrm>
          </p:grpSpPr>
          <p:sp>
            <p:nvSpPr>
              <p:cNvPr id="644" name="Freeform 40"/>
              <p:cNvSpPr/>
              <p:nvPr/>
            </p:nvSpPr>
            <p:spPr>
              <a:xfrm>
                <a:off x="-1" y="0"/>
                <a:ext cx="5826126" cy="20843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6021"/>
                    </a:lnTo>
                    <a:lnTo>
                      <a:pt x="21458" y="21600"/>
                    </a:lnTo>
                    <a:lnTo>
                      <a:pt x="21529" y="20317"/>
                    </a:lnTo>
                    <a:lnTo>
                      <a:pt x="21600" y="19132"/>
                    </a:lnTo>
                    <a:lnTo>
                      <a:pt x="0" y="0"/>
                    </a:lnTo>
                    <a:close/>
                  </a:path>
                </a:pathLst>
              </a:custGeom>
              <a:gradFill flip="none" rotWithShape="1">
                <a:gsLst>
                  <a:gs pos="0">
                    <a:srgbClr val="00006F"/>
                  </a:gs>
                  <a:gs pos="100000">
                    <a:srgbClr val="000099"/>
                  </a:gs>
                </a:gsLst>
                <a:lin ang="0" scaled="0"/>
              </a:gra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sp>
            <p:nvSpPr>
              <p:cNvPr id="645" name="Freeform 41"/>
              <p:cNvSpPr/>
              <p:nvPr/>
            </p:nvSpPr>
            <p:spPr>
              <a:xfrm>
                <a:off x="5788024" y="1846262"/>
                <a:ext cx="3352801" cy="1103314"/>
              </a:xfrm>
              <a:custGeom>
                <a:avLst/>
                <a:gdLst/>
                <a:ahLst/>
                <a:cxnLst>
                  <a:cxn ang="0">
                    <a:pos x="wd2" y="hd2"/>
                  </a:cxn>
                  <a:cxn ang="5400000">
                    <a:pos x="wd2" y="hd2"/>
                  </a:cxn>
                  <a:cxn ang="10800000">
                    <a:pos x="wd2" y="hd2"/>
                  </a:cxn>
                  <a:cxn ang="16200000">
                    <a:pos x="wd2" y="hd2"/>
                  </a:cxn>
                </a:cxnLst>
                <a:rect l="0" t="0" r="r" b="b"/>
                <a:pathLst>
                  <a:path w="21600" h="21600" extrusionOk="0">
                    <a:moveTo>
                      <a:pt x="21600" y="20668"/>
                    </a:moveTo>
                    <a:lnTo>
                      <a:pt x="246" y="0"/>
                    </a:lnTo>
                    <a:lnTo>
                      <a:pt x="123" y="2238"/>
                    </a:lnTo>
                    <a:lnTo>
                      <a:pt x="0" y="4662"/>
                    </a:lnTo>
                    <a:lnTo>
                      <a:pt x="21600" y="21600"/>
                    </a:lnTo>
                    <a:lnTo>
                      <a:pt x="21600" y="20668"/>
                    </a:lnTo>
                    <a:close/>
                  </a:path>
                </a:pathLst>
              </a:custGeom>
              <a:gradFill flip="none" rotWithShape="1">
                <a:gsLst>
                  <a:gs pos="0">
                    <a:srgbClr val="000099"/>
                  </a:gs>
                  <a:gs pos="100000">
                    <a:srgbClr val="1717A2"/>
                  </a:gs>
                </a:gsLst>
                <a:lin ang="0" scaled="0"/>
              </a:gra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grpSp>
      </p:grpSp>
      <p:sp>
        <p:nvSpPr>
          <p:cNvPr id="648" name="Title Text"/>
          <p:cNvSpPr txBox="1">
            <a:spLocks noGrp="1"/>
          </p:cNvSpPr>
          <p:nvPr>
            <p:ph type="title"/>
          </p:nvPr>
        </p:nvSpPr>
        <p:spPr>
          <a:xfrm>
            <a:off x="457200" y="1600200"/>
            <a:ext cx="8229600" cy="1828800"/>
          </a:xfrm>
          <a:prstGeom prst="rect">
            <a:avLst/>
          </a:prstGeom>
        </p:spPr>
        <p:txBody>
          <a:bodyPr>
            <a:normAutofit/>
          </a:bodyPr>
          <a:lstStyle>
            <a:lvl1pPr>
              <a:defRPr sz="4800">
                <a:effectLst>
                  <a:outerShdw blurRad="38100" dist="38100" dir="2700000" rotWithShape="0">
                    <a:srgbClr val="000000"/>
                  </a:outerShdw>
                </a:effectLst>
              </a:defRPr>
            </a:lvl1pPr>
          </a:lstStyle>
          <a:p>
            <a:r>
              <a:t>Title Text</a:t>
            </a:r>
          </a:p>
        </p:txBody>
      </p:sp>
      <p:sp>
        <p:nvSpPr>
          <p:cNvPr id="649"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spcBef>
                <a:spcPts val="800"/>
              </a:spcBef>
              <a:buSzTx/>
              <a:buNone/>
              <a:defRPr sz="3600">
                <a:effectLst>
                  <a:outerShdw blurRad="38100" dist="38100" dir="2700000" rotWithShape="0">
                    <a:srgbClr val="000000"/>
                  </a:outerShdw>
                </a:effectLst>
              </a:defRPr>
            </a:lvl1pPr>
            <a:lvl2pPr marL="824592" indent="-367392" algn="ctr">
              <a:spcBef>
                <a:spcPts val="800"/>
              </a:spcBef>
              <a:defRPr sz="3600">
                <a:effectLst>
                  <a:outerShdw blurRad="38100" dist="38100" dir="2700000" rotWithShape="0">
                    <a:srgbClr val="000000"/>
                  </a:outerShdw>
                </a:effectLst>
              </a:defRPr>
            </a:lvl2pPr>
            <a:lvl3pPr marL="1257300" indent="-342900" algn="ctr">
              <a:spcBef>
                <a:spcPts val="800"/>
              </a:spcBef>
              <a:buSzPct val="90000"/>
              <a:buBlip>
                <a:blip r:embed="rId2"/>
              </a:buBlip>
              <a:defRPr sz="3600">
                <a:effectLst>
                  <a:outerShdw blurRad="38100" dist="38100" dir="2700000" rotWithShape="0">
                    <a:srgbClr val="000000"/>
                  </a:outerShdw>
                </a:effectLst>
              </a:defRPr>
            </a:lvl3pPr>
            <a:lvl4pPr marL="1783079" indent="-411479" algn="ctr">
              <a:spcBef>
                <a:spcPts val="800"/>
              </a:spcBef>
              <a:defRPr sz="3600">
                <a:effectLst>
                  <a:outerShdw blurRad="38100" dist="38100" dir="2700000" rotWithShape="0">
                    <a:srgbClr val="000000"/>
                  </a:outerShdw>
                </a:effectLst>
              </a:defRPr>
            </a:lvl4pPr>
            <a:lvl5pPr marL="2240279" indent="-411479" algn="ctr">
              <a:spcBef>
                <a:spcPts val="800"/>
              </a:spcBef>
              <a:buSzPct val="90000"/>
              <a:buBlip>
                <a:blip r:embed="rId3"/>
              </a:buBlip>
              <a:defRPr sz="3600">
                <a:effectLst>
                  <a:outerShdw blurRad="38100" dist="38100" dir="2700000" rotWithShape="0">
                    <a:srgbClr val="000000"/>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650" name="Slide Number"/>
          <p:cNvSpPr txBox="1">
            <a:spLocks noGrp="1"/>
          </p:cNvSpPr>
          <p:nvPr>
            <p:ph type="sldNum" sz="quarter" idx="2"/>
          </p:nvPr>
        </p:nvSpPr>
        <p:spPr>
          <a:xfrm>
            <a:off x="8413144" y="6436583"/>
            <a:ext cx="273657" cy="264255"/>
          </a:xfrm>
          <a:prstGeom prst="rect">
            <a:avLst/>
          </a:prstGeom>
        </p:spPr>
        <p:txBody>
          <a:bodyPr anchor="b"/>
          <a:lstStyle>
            <a:lvl1pPr defTabSz="457200">
              <a:defRPr sz="1200">
                <a:solidFill>
                  <a:schemeClr val="accent3">
                    <a:lumOff val="44000"/>
                  </a:schemeClr>
                </a:solidFill>
                <a:effectLst>
                  <a:outerShdw blurRad="38100" dist="38100" dir="2700000" rotWithShape="0">
                    <a:srgbClr val="000000"/>
                  </a:outerShdw>
                </a:effectLst>
              </a:defRPr>
            </a:lvl1pPr>
          </a:lstStyle>
          <a:p>
            <a:fld id="{86CB4B4D-7CA3-9044-876B-883B54F8677D}" type="slidenum">
              <a:t>‹#›</a:t>
            </a:fld>
            <a:endParaRPr/>
          </a:p>
        </p:txBody>
      </p:sp>
    </p:spTree>
    <p:extLst>
      <p:ext uri="{BB962C8B-B14F-4D97-AF65-F5344CB8AC3E}">
        <p14:creationId xmlns:p14="http://schemas.microsoft.com/office/powerpoint/2010/main" val="1957462416"/>
      </p:ext>
    </p:extLst>
  </p:cSld>
  <p:clrMapOvr>
    <a:masterClrMapping/>
  </p:clrMapOvr>
  <p:transition spd="med"/>
</p:sldLayout>
</file>

<file path=ppt/slideLayouts/slideLayout1224.xml><?xml version="1.0" encoding="utf-8"?>
<p:sldLayout xmlns:a="http://schemas.openxmlformats.org/drawingml/2006/main" xmlns:r="http://schemas.openxmlformats.org/officeDocument/2006/relationships" xmlns:p="http://schemas.openxmlformats.org/presentationml/2006/main" type="tx">
  <p:cSld name="17_Title Slide">
    <p:bg>
      <p:bgPr>
        <a:gradFill flip="none" rotWithShape="1">
          <a:gsLst>
            <a:gs pos="0">
              <a:srgbClr val="6A006A"/>
            </a:gs>
            <a:gs pos="50000">
              <a:srgbClr val="070007"/>
            </a:gs>
            <a:gs pos="100000">
              <a:srgbClr val="6A006A"/>
            </a:gs>
          </a:gsLst>
          <a:lin ang="5400000" scaled="0"/>
        </a:gradFill>
        <a:effectLst/>
      </p:bgPr>
    </p:bg>
    <p:spTree>
      <p:nvGrpSpPr>
        <p:cNvPr id="1" name=""/>
        <p:cNvGrpSpPr/>
        <p:nvPr/>
      </p:nvGrpSpPr>
      <p:grpSpPr>
        <a:xfrm>
          <a:off x="0" y="0"/>
          <a:ext cx="0" cy="0"/>
          <a:chOff x="0" y="0"/>
          <a:chExt cx="0" cy="0"/>
        </a:xfrm>
      </p:grpSpPr>
      <p:sp>
        <p:nvSpPr>
          <p:cNvPr id="657" name="Title Text"/>
          <p:cNvSpPr txBox="1">
            <a:spLocks noGrp="1"/>
          </p:cNvSpPr>
          <p:nvPr>
            <p:ph type="title"/>
          </p:nvPr>
        </p:nvSpPr>
        <p:spPr>
          <a:xfrm>
            <a:off x="685800" y="2130425"/>
            <a:ext cx="7772400" cy="1470025"/>
          </a:xfrm>
          <a:prstGeom prst="rect">
            <a:avLst/>
          </a:prstGeom>
        </p:spPr>
        <p:txBody>
          <a:bodyPr>
            <a:normAutofit/>
          </a:bodyPr>
          <a:lstStyle>
            <a:lvl1pPr>
              <a:defRPr>
                <a:solidFill>
                  <a:srgbClr val="000000"/>
                </a:solidFill>
              </a:defRPr>
            </a:lvl1pPr>
          </a:lstStyle>
          <a:p>
            <a:r>
              <a:t>Title Text</a:t>
            </a:r>
          </a:p>
        </p:txBody>
      </p:sp>
      <p:sp>
        <p:nvSpPr>
          <p:cNvPr id="658"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solidFill>
                  <a:srgbClr val="000000"/>
                </a:solidFill>
              </a:defRPr>
            </a:lvl1pPr>
            <a:lvl2pPr marL="0" indent="457200" algn="ctr">
              <a:buSzTx/>
              <a:buNone/>
              <a:defRPr>
                <a:solidFill>
                  <a:srgbClr val="000000"/>
                </a:solidFill>
              </a:defRPr>
            </a:lvl2pPr>
            <a:lvl3pPr marL="0" indent="914400" algn="ctr">
              <a:buSzTx/>
              <a:buNone/>
              <a:defRPr>
                <a:solidFill>
                  <a:srgbClr val="000000"/>
                </a:solidFill>
              </a:defRPr>
            </a:lvl3pPr>
            <a:lvl4pPr marL="0" indent="1371600" algn="ctr">
              <a:buSzTx/>
              <a:buNone/>
              <a:defRPr>
                <a:solidFill>
                  <a:srgbClr val="000000"/>
                </a:solidFill>
              </a:defRPr>
            </a:lvl4pPr>
            <a:lvl5pPr marL="0" indent="1828800" algn="ctr">
              <a:buSzTx/>
              <a:buNone/>
              <a:defRPr>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659" name="Slide Number"/>
          <p:cNvSpPr txBox="1">
            <a:spLocks noGrp="1"/>
          </p:cNvSpPr>
          <p:nvPr>
            <p:ph type="sldNum" sz="quarter" idx="2"/>
          </p:nvPr>
        </p:nvSpPr>
        <p:spPr>
          <a:prstGeom prst="rect">
            <a:avLst/>
          </a:prstGeom>
        </p:spPr>
        <p:txBody>
          <a:bodyPr/>
          <a:lstStyle>
            <a:lvl1pPr defTabSz="457200"/>
          </a:lstStyle>
          <a:p>
            <a:fld id="{86CB4B4D-7CA3-9044-876B-883B54F8677D}" type="slidenum">
              <a:t>‹#›</a:t>
            </a:fld>
            <a:endParaRPr/>
          </a:p>
        </p:txBody>
      </p:sp>
    </p:spTree>
    <p:extLst>
      <p:ext uri="{BB962C8B-B14F-4D97-AF65-F5344CB8AC3E}">
        <p14:creationId xmlns:p14="http://schemas.microsoft.com/office/powerpoint/2010/main" val="732645584"/>
      </p:ext>
    </p:extLst>
  </p:cSld>
  <p:clrMapOvr>
    <a:masterClrMapping/>
  </p:clrMapOvr>
  <p:transition spd="med"/>
</p:sldLayout>
</file>

<file path=ppt/slideLayouts/slideLayout1225.xml><?xml version="1.0" encoding="utf-8"?>
<p:sldLayout xmlns:a="http://schemas.openxmlformats.org/drawingml/2006/main" xmlns:r="http://schemas.openxmlformats.org/officeDocument/2006/relationships" xmlns:p="http://schemas.openxmlformats.org/presentationml/2006/main" type="tx">
  <p:cSld name="16_Title and Content">
    <p:bg>
      <p:bgPr>
        <a:gradFill flip="none" rotWithShape="1">
          <a:gsLst>
            <a:gs pos="0">
              <a:srgbClr val="6A006A"/>
            </a:gs>
            <a:gs pos="50000">
              <a:srgbClr val="070007"/>
            </a:gs>
            <a:gs pos="100000">
              <a:srgbClr val="6A006A"/>
            </a:gs>
          </a:gsLst>
          <a:lin ang="5400000" scaled="0"/>
        </a:gradFill>
        <a:effectLst/>
      </p:bgPr>
    </p:bg>
    <p:spTree>
      <p:nvGrpSpPr>
        <p:cNvPr id="1" name=""/>
        <p:cNvGrpSpPr/>
        <p:nvPr/>
      </p:nvGrpSpPr>
      <p:grpSpPr>
        <a:xfrm>
          <a:off x="0" y="0"/>
          <a:ext cx="0" cy="0"/>
          <a:chOff x="0" y="0"/>
          <a:chExt cx="0" cy="0"/>
        </a:xfrm>
      </p:grpSpPr>
      <p:sp>
        <p:nvSpPr>
          <p:cNvPr id="666" name="Title Text"/>
          <p:cNvSpPr txBox="1">
            <a:spLocks noGrp="1"/>
          </p:cNvSpPr>
          <p:nvPr>
            <p:ph type="title"/>
          </p:nvPr>
        </p:nvSpPr>
        <p:spPr>
          <a:xfrm>
            <a:off x="685800" y="609600"/>
            <a:ext cx="7772400" cy="1143000"/>
          </a:xfrm>
          <a:prstGeom prst="rect">
            <a:avLst/>
          </a:prstGeom>
        </p:spPr>
        <p:txBody>
          <a:bodyPr>
            <a:normAutofit/>
          </a:bodyPr>
          <a:lstStyle>
            <a:lvl1pPr>
              <a:defRPr>
                <a:solidFill>
                  <a:srgbClr val="000000"/>
                </a:solidFill>
              </a:defRPr>
            </a:lvl1pPr>
          </a:lstStyle>
          <a:p>
            <a:r>
              <a:t>Title Text</a:t>
            </a:r>
          </a:p>
        </p:txBody>
      </p:sp>
      <p:sp>
        <p:nvSpPr>
          <p:cNvPr id="667" name="Body Level One…"/>
          <p:cNvSpPr txBox="1">
            <a:spLocks noGrp="1"/>
          </p:cNvSpPr>
          <p:nvPr>
            <p:ph type="body" idx="1"/>
          </p:nvPr>
        </p:nvSpPr>
        <p:spPr>
          <a:xfrm>
            <a:off x="685800" y="1981200"/>
            <a:ext cx="7772400" cy="4114800"/>
          </a:xfrm>
          <a:prstGeom prst="rect">
            <a:avLst/>
          </a:prstGeom>
        </p:spPr>
        <p:txBody>
          <a:bodyPr>
            <a:normAutofit/>
          </a:bodyPr>
          <a:lstStyle>
            <a:lvl1pPr>
              <a:defRPr>
                <a:solidFill>
                  <a:srgbClr val="000000"/>
                </a:solidFill>
              </a:defRPr>
            </a:lvl1pPr>
            <a:lvl2pPr>
              <a:defRPr>
                <a:solidFill>
                  <a:srgbClr val="000000"/>
                </a:solidFill>
              </a:defRPr>
            </a:lvl2pPr>
            <a:lvl3pPr>
              <a:defRPr>
                <a:solidFill>
                  <a:srgbClr val="000000"/>
                </a:solidFill>
              </a:defRPr>
            </a:lvl3pPr>
            <a:lvl4pPr>
              <a:defRPr>
                <a:solidFill>
                  <a:srgbClr val="000000"/>
                </a:solidFill>
              </a:defRPr>
            </a:lvl4pPr>
            <a:lvl5pPr>
              <a:defRPr>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668" name="Slide Number"/>
          <p:cNvSpPr txBox="1">
            <a:spLocks noGrp="1"/>
          </p:cNvSpPr>
          <p:nvPr>
            <p:ph type="sldNum" sz="quarter" idx="2"/>
          </p:nvPr>
        </p:nvSpPr>
        <p:spPr>
          <a:prstGeom prst="rect">
            <a:avLst/>
          </a:prstGeom>
        </p:spPr>
        <p:txBody>
          <a:bodyPr/>
          <a:lstStyle>
            <a:lvl1pPr defTabSz="457200"/>
          </a:lstStyle>
          <a:p>
            <a:fld id="{86CB4B4D-7CA3-9044-876B-883B54F8677D}" type="slidenum">
              <a:t>‹#›</a:t>
            </a:fld>
            <a:endParaRPr/>
          </a:p>
        </p:txBody>
      </p:sp>
    </p:spTree>
    <p:extLst>
      <p:ext uri="{BB962C8B-B14F-4D97-AF65-F5344CB8AC3E}">
        <p14:creationId xmlns:p14="http://schemas.microsoft.com/office/powerpoint/2010/main" val="1223184032"/>
      </p:ext>
    </p:extLst>
  </p:cSld>
  <p:clrMapOvr>
    <a:masterClrMapping/>
  </p:clrMapOvr>
  <p:transition spd="med"/>
</p:sldLayout>
</file>

<file path=ppt/slideLayouts/slideLayout1226.xml><?xml version="1.0" encoding="utf-8"?>
<p:sldLayout xmlns:a="http://schemas.openxmlformats.org/drawingml/2006/main" xmlns:r="http://schemas.openxmlformats.org/officeDocument/2006/relationships" xmlns:p="http://schemas.openxmlformats.org/presentationml/2006/main" type="tx">
  <p:cSld name="16_Section Header">
    <p:bg>
      <p:bgPr>
        <a:gradFill flip="none" rotWithShape="1">
          <a:gsLst>
            <a:gs pos="0">
              <a:srgbClr val="6A006A"/>
            </a:gs>
            <a:gs pos="50000">
              <a:srgbClr val="070007"/>
            </a:gs>
            <a:gs pos="100000">
              <a:srgbClr val="6A006A"/>
            </a:gs>
          </a:gsLst>
          <a:lin ang="5400000" scaled="0"/>
        </a:gradFill>
        <a:effectLst/>
      </p:bgPr>
    </p:bg>
    <p:spTree>
      <p:nvGrpSpPr>
        <p:cNvPr id="1" name=""/>
        <p:cNvGrpSpPr/>
        <p:nvPr/>
      </p:nvGrpSpPr>
      <p:grpSpPr>
        <a:xfrm>
          <a:off x="0" y="0"/>
          <a:ext cx="0" cy="0"/>
          <a:chOff x="0" y="0"/>
          <a:chExt cx="0" cy="0"/>
        </a:xfrm>
      </p:grpSpPr>
      <p:sp>
        <p:nvSpPr>
          <p:cNvPr id="675" name="Title Text"/>
          <p:cNvSpPr txBox="1">
            <a:spLocks noGrp="1"/>
          </p:cNvSpPr>
          <p:nvPr>
            <p:ph type="title"/>
          </p:nvPr>
        </p:nvSpPr>
        <p:spPr>
          <a:xfrm>
            <a:off x="722312" y="4406900"/>
            <a:ext cx="7772401" cy="1362075"/>
          </a:xfrm>
          <a:prstGeom prst="rect">
            <a:avLst/>
          </a:prstGeom>
        </p:spPr>
        <p:txBody>
          <a:bodyPr anchor="t">
            <a:normAutofit/>
          </a:bodyPr>
          <a:lstStyle>
            <a:lvl1pPr algn="l">
              <a:defRPr sz="4000" b="1" cap="all">
                <a:solidFill>
                  <a:srgbClr val="000000"/>
                </a:solidFill>
              </a:defRPr>
            </a:lvl1pPr>
          </a:lstStyle>
          <a:p>
            <a:r>
              <a:t>Title Text</a:t>
            </a:r>
          </a:p>
        </p:txBody>
      </p:sp>
      <p:sp>
        <p:nvSpPr>
          <p:cNvPr id="676"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rgbClr val="000000"/>
                </a:solidFill>
              </a:defRPr>
            </a:lvl1pPr>
            <a:lvl2pPr marL="0" indent="457200">
              <a:spcBef>
                <a:spcPts val="400"/>
              </a:spcBef>
              <a:buSzTx/>
              <a:buNone/>
              <a:defRPr sz="2000">
                <a:solidFill>
                  <a:srgbClr val="000000"/>
                </a:solidFill>
              </a:defRPr>
            </a:lvl2pPr>
            <a:lvl3pPr marL="0" indent="914400">
              <a:spcBef>
                <a:spcPts val="400"/>
              </a:spcBef>
              <a:buSzTx/>
              <a:buNone/>
              <a:defRPr sz="2000">
                <a:solidFill>
                  <a:srgbClr val="000000"/>
                </a:solidFill>
              </a:defRPr>
            </a:lvl3pPr>
            <a:lvl4pPr marL="0" indent="1371600">
              <a:spcBef>
                <a:spcPts val="400"/>
              </a:spcBef>
              <a:buSzTx/>
              <a:buNone/>
              <a:defRPr sz="2000">
                <a:solidFill>
                  <a:srgbClr val="000000"/>
                </a:solidFill>
              </a:defRPr>
            </a:lvl4pPr>
            <a:lvl5pPr marL="0" indent="1828800">
              <a:spcBef>
                <a:spcPts val="400"/>
              </a:spcBef>
              <a:buSzTx/>
              <a:buNone/>
              <a:defRPr sz="2000">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677" name="Slide Number"/>
          <p:cNvSpPr txBox="1">
            <a:spLocks noGrp="1"/>
          </p:cNvSpPr>
          <p:nvPr>
            <p:ph type="sldNum" sz="quarter" idx="2"/>
          </p:nvPr>
        </p:nvSpPr>
        <p:spPr>
          <a:prstGeom prst="rect">
            <a:avLst/>
          </a:prstGeom>
        </p:spPr>
        <p:txBody>
          <a:bodyPr/>
          <a:lstStyle>
            <a:lvl1pPr defTabSz="457200"/>
          </a:lstStyle>
          <a:p>
            <a:fld id="{86CB4B4D-7CA3-9044-876B-883B54F8677D}" type="slidenum">
              <a:t>‹#›</a:t>
            </a:fld>
            <a:endParaRPr/>
          </a:p>
        </p:txBody>
      </p:sp>
    </p:spTree>
    <p:extLst>
      <p:ext uri="{BB962C8B-B14F-4D97-AF65-F5344CB8AC3E}">
        <p14:creationId xmlns:p14="http://schemas.microsoft.com/office/powerpoint/2010/main" val="2961265256"/>
      </p:ext>
    </p:extLst>
  </p:cSld>
  <p:clrMapOvr>
    <a:masterClrMapping/>
  </p:clrMapOvr>
  <p:transition spd="med"/>
</p:sldLayout>
</file>

<file path=ppt/slideLayouts/slideLayout1227.xml><?xml version="1.0" encoding="utf-8"?>
<p:sldLayout xmlns:a="http://schemas.openxmlformats.org/drawingml/2006/main" xmlns:r="http://schemas.openxmlformats.org/officeDocument/2006/relationships" xmlns:p="http://schemas.openxmlformats.org/presentationml/2006/main" type="tx">
  <p:cSld name="16_Two Content">
    <p:bg>
      <p:bgPr>
        <a:gradFill flip="none" rotWithShape="1">
          <a:gsLst>
            <a:gs pos="0">
              <a:srgbClr val="6A006A"/>
            </a:gs>
            <a:gs pos="50000">
              <a:srgbClr val="070007"/>
            </a:gs>
            <a:gs pos="100000">
              <a:srgbClr val="6A006A"/>
            </a:gs>
          </a:gsLst>
          <a:lin ang="5400000" scaled="0"/>
        </a:gradFill>
        <a:effectLst/>
      </p:bgPr>
    </p:bg>
    <p:spTree>
      <p:nvGrpSpPr>
        <p:cNvPr id="1" name=""/>
        <p:cNvGrpSpPr/>
        <p:nvPr/>
      </p:nvGrpSpPr>
      <p:grpSpPr>
        <a:xfrm>
          <a:off x="0" y="0"/>
          <a:ext cx="0" cy="0"/>
          <a:chOff x="0" y="0"/>
          <a:chExt cx="0" cy="0"/>
        </a:xfrm>
      </p:grpSpPr>
      <p:sp>
        <p:nvSpPr>
          <p:cNvPr id="684" name="Title Text"/>
          <p:cNvSpPr txBox="1">
            <a:spLocks noGrp="1"/>
          </p:cNvSpPr>
          <p:nvPr>
            <p:ph type="title"/>
          </p:nvPr>
        </p:nvSpPr>
        <p:spPr>
          <a:xfrm>
            <a:off x="685800" y="609600"/>
            <a:ext cx="7772400" cy="1143000"/>
          </a:xfrm>
          <a:prstGeom prst="rect">
            <a:avLst/>
          </a:prstGeom>
        </p:spPr>
        <p:txBody>
          <a:bodyPr>
            <a:normAutofit/>
          </a:bodyPr>
          <a:lstStyle>
            <a:lvl1pPr>
              <a:defRPr>
                <a:solidFill>
                  <a:srgbClr val="000000"/>
                </a:solidFill>
              </a:defRPr>
            </a:lvl1pPr>
          </a:lstStyle>
          <a:p>
            <a:r>
              <a:t>Title Text</a:t>
            </a:r>
          </a:p>
        </p:txBody>
      </p:sp>
      <p:sp>
        <p:nvSpPr>
          <p:cNvPr id="685"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defRPr sz="2800">
                <a:solidFill>
                  <a:srgbClr val="000000"/>
                </a:solidFill>
              </a:defRPr>
            </a:lvl1pPr>
            <a:lvl2pPr marL="790575" indent="-333375">
              <a:spcBef>
                <a:spcPts val="600"/>
              </a:spcBef>
              <a:defRPr sz="2800">
                <a:solidFill>
                  <a:srgbClr val="000000"/>
                </a:solidFill>
              </a:defRPr>
            </a:lvl2pPr>
            <a:lvl3pPr marL="1234439" indent="-320039">
              <a:spcBef>
                <a:spcPts val="600"/>
              </a:spcBef>
              <a:defRPr sz="2800">
                <a:solidFill>
                  <a:srgbClr val="000000"/>
                </a:solidFill>
              </a:defRPr>
            </a:lvl3pPr>
            <a:lvl4pPr marL="1727200" indent="-355600">
              <a:spcBef>
                <a:spcPts val="600"/>
              </a:spcBef>
              <a:defRPr sz="2800">
                <a:solidFill>
                  <a:srgbClr val="000000"/>
                </a:solidFill>
              </a:defRPr>
            </a:lvl4pPr>
            <a:lvl5pPr marL="2184400" indent="-355600">
              <a:spcBef>
                <a:spcPts val="600"/>
              </a:spcBef>
              <a:defRPr sz="2800">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686" name="Slide Number"/>
          <p:cNvSpPr txBox="1">
            <a:spLocks noGrp="1"/>
          </p:cNvSpPr>
          <p:nvPr>
            <p:ph type="sldNum" sz="quarter" idx="2"/>
          </p:nvPr>
        </p:nvSpPr>
        <p:spPr>
          <a:prstGeom prst="rect">
            <a:avLst/>
          </a:prstGeom>
        </p:spPr>
        <p:txBody>
          <a:bodyPr/>
          <a:lstStyle>
            <a:lvl1pPr defTabSz="457200"/>
          </a:lstStyle>
          <a:p>
            <a:fld id="{86CB4B4D-7CA3-9044-876B-883B54F8677D}" type="slidenum">
              <a:t>‹#›</a:t>
            </a:fld>
            <a:endParaRPr/>
          </a:p>
        </p:txBody>
      </p:sp>
    </p:spTree>
    <p:extLst>
      <p:ext uri="{BB962C8B-B14F-4D97-AF65-F5344CB8AC3E}">
        <p14:creationId xmlns:p14="http://schemas.microsoft.com/office/powerpoint/2010/main" val="19110236"/>
      </p:ext>
    </p:extLst>
  </p:cSld>
  <p:clrMapOvr>
    <a:masterClrMapping/>
  </p:clrMapOvr>
  <p:transition spd="med"/>
</p:sldLayout>
</file>

<file path=ppt/slideLayouts/slideLayout1228.xml><?xml version="1.0" encoding="utf-8"?>
<p:sldLayout xmlns:a="http://schemas.openxmlformats.org/drawingml/2006/main" xmlns:r="http://schemas.openxmlformats.org/officeDocument/2006/relationships" xmlns:p="http://schemas.openxmlformats.org/presentationml/2006/main" type="tx">
  <p:cSld name="16_Comparison">
    <p:bg>
      <p:bgPr>
        <a:gradFill flip="none" rotWithShape="1">
          <a:gsLst>
            <a:gs pos="0">
              <a:srgbClr val="6A006A"/>
            </a:gs>
            <a:gs pos="50000">
              <a:srgbClr val="070007"/>
            </a:gs>
            <a:gs pos="100000">
              <a:srgbClr val="6A006A"/>
            </a:gs>
          </a:gsLst>
          <a:lin ang="5400000" scaled="0"/>
        </a:gradFill>
        <a:effectLst/>
      </p:bgPr>
    </p:bg>
    <p:spTree>
      <p:nvGrpSpPr>
        <p:cNvPr id="1" name=""/>
        <p:cNvGrpSpPr/>
        <p:nvPr/>
      </p:nvGrpSpPr>
      <p:grpSpPr>
        <a:xfrm>
          <a:off x="0" y="0"/>
          <a:ext cx="0" cy="0"/>
          <a:chOff x="0" y="0"/>
          <a:chExt cx="0" cy="0"/>
        </a:xfrm>
      </p:grpSpPr>
      <p:sp>
        <p:nvSpPr>
          <p:cNvPr id="693" name="Title Text"/>
          <p:cNvSpPr txBox="1">
            <a:spLocks noGrp="1"/>
          </p:cNvSpPr>
          <p:nvPr>
            <p:ph type="title"/>
          </p:nvPr>
        </p:nvSpPr>
        <p:spPr>
          <a:xfrm>
            <a:off x="457200" y="274638"/>
            <a:ext cx="8229600" cy="1143001"/>
          </a:xfrm>
          <a:prstGeom prst="rect">
            <a:avLst/>
          </a:prstGeom>
        </p:spPr>
        <p:txBody>
          <a:bodyPr>
            <a:normAutofit/>
          </a:bodyPr>
          <a:lstStyle>
            <a:lvl1pPr>
              <a:defRPr>
                <a:solidFill>
                  <a:srgbClr val="000000"/>
                </a:solidFill>
              </a:defRPr>
            </a:lvl1pPr>
          </a:lstStyle>
          <a:p>
            <a:r>
              <a:t>Title Text</a:t>
            </a:r>
          </a:p>
        </p:txBody>
      </p:sp>
      <p:sp>
        <p:nvSpPr>
          <p:cNvPr id="694"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rgbClr val="000000"/>
                </a:solidFill>
              </a:defRPr>
            </a:lvl1pPr>
            <a:lvl2pPr marL="0" indent="457200">
              <a:spcBef>
                <a:spcPts val="500"/>
              </a:spcBef>
              <a:buSzTx/>
              <a:buNone/>
              <a:defRPr sz="2400" b="1">
                <a:solidFill>
                  <a:srgbClr val="000000"/>
                </a:solidFill>
              </a:defRPr>
            </a:lvl2pPr>
            <a:lvl3pPr marL="0" indent="914400">
              <a:spcBef>
                <a:spcPts val="500"/>
              </a:spcBef>
              <a:buSzTx/>
              <a:buNone/>
              <a:defRPr sz="2400" b="1">
                <a:solidFill>
                  <a:srgbClr val="000000"/>
                </a:solidFill>
              </a:defRPr>
            </a:lvl3pPr>
            <a:lvl4pPr marL="0" indent="1371600">
              <a:spcBef>
                <a:spcPts val="500"/>
              </a:spcBef>
              <a:buSzTx/>
              <a:buNone/>
              <a:defRPr sz="2400" b="1">
                <a:solidFill>
                  <a:srgbClr val="000000"/>
                </a:solidFill>
              </a:defRPr>
            </a:lvl4pPr>
            <a:lvl5pPr marL="0" indent="1828800">
              <a:spcBef>
                <a:spcPts val="500"/>
              </a:spcBef>
              <a:buSzTx/>
              <a:buNone/>
              <a:defRPr sz="2400" b="1">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695"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solidFill>
                  <a:srgbClr val="000000"/>
                </a:solidFill>
              </a:defRPr>
            </a:pPr>
            <a:endParaRPr/>
          </a:p>
        </p:txBody>
      </p:sp>
      <p:sp>
        <p:nvSpPr>
          <p:cNvPr id="696" name="Slide Number"/>
          <p:cNvSpPr txBox="1">
            <a:spLocks noGrp="1"/>
          </p:cNvSpPr>
          <p:nvPr>
            <p:ph type="sldNum" sz="quarter" idx="2"/>
          </p:nvPr>
        </p:nvSpPr>
        <p:spPr>
          <a:prstGeom prst="rect">
            <a:avLst/>
          </a:prstGeom>
        </p:spPr>
        <p:txBody>
          <a:bodyPr/>
          <a:lstStyle>
            <a:lvl1pPr defTabSz="457200"/>
          </a:lstStyle>
          <a:p>
            <a:fld id="{86CB4B4D-7CA3-9044-876B-883B54F8677D}" type="slidenum">
              <a:t>‹#›</a:t>
            </a:fld>
            <a:endParaRPr/>
          </a:p>
        </p:txBody>
      </p:sp>
    </p:spTree>
    <p:extLst>
      <p:ext uri="{BB962C8B-B14F-4D97-AF65-F5344CB8AC3E}">
        <p14:creationId xmlns:p14="http://schemas.microsoft.com/office/powerpoint/2010/main" val="162971466"/>
      </p:ext>
    </p:extLst>
  </p:cSld>
  <p:clrMapOvr>
    <a:masterClrMapping/>
  </p:clrMapOvr>
  <p:transition spd="med"/>
</p:sldLayout>
</file>

<file path=ppt/slideLayouts/slideLayout1229.xml><?xml version="1.0" encoding="utf-8"?>
<p:sldLayout xmlns:a="http://schemas.openxmlformats.org/drawingml/2006/main" xmlns:r="http://schemas.openxmlformats.org/officeDocument/2006/relationships" xmlns:p="http://schemas.openxmlformats.org/presentationml/2006/main" type="tx">
  <p:cSld name="18_Title Only">
    <p:bg>
      <p:bgPr>
        <a:gradFill flip="none" rotWithShape="1">
          <a:gsLst>
            <a:gs pos="0">
              <a:srgbClr val="6A006A"/>
            </a:gs>
            <a:gs pos="50000">
              <a:srgbClr val="070007"/>
            </a:gs>
            <a:gs pos="100000">
              <a:srgbClr val="6A006A"/>
            </a:gs>
          </a:gsLst>
          <a:lin ang="5400000" scaled="0"/>
        </a:gradFill>
        <a:effectLst/>
      </p:bgPr>
    </p:bg>
    <p:spTree>
      <p:nvGrpSpPr>
        <p:cNvPr id="1" name=""/>
        <p:cNvGrpSpPr/>
        <p:nvPr/>
      </p:nvGrpSpPr>
      <p:grpSpPr>
        <a:xfrm>
          <a:off x="0" y="0"/>
          <a:ext cx="0" cy="0"/>
          <a:chOff x="0" y="0"/>
          <a:chExt cx="0" cy="0"/>
        </a:xfrm>
      </p:grpSpPr>
      <p:sp>
        <p:nvSpPr>
          <p:cNvPr id="703" name="Title Text"/>
          <p:cNvSpPr txBox="1">
            <a:spLocks noGrp="1"/>
          </p:cNvSpPr>
          <p:nvPr>
            <p:ph type="title"/>
          </p:nvPr>
        </p:nvSpPr>
        <p:spPr>
          <a:xfrm>
            <a:off x="685800" y="609600"/>
            <a:ext cx="7772400" cy="1143000"/>
          </a:xfrm>
          <a:prstGeom prst="rect">
            <a:avLst/>
          </a:prstGeom>
        </p:spPr>
        <p:txBody>
          <a:bodyPr>
            <a:normAutofit/>
          </a:bodyPr>
          <a:lstStyle>
            <a:lvl1pPr>
              <a:defRPr>
                <a:solidFill>
                  <a:srgbClr val="000000"/>
                </a:solidFill>
              </a:defRPr>
            </a:lvl1pPr>
          </a:lstStyle>
          <a:p>
            <a:r>
              <a:t>Title Text</a:t>
            </a:r>
          </a:p>
        </p:txBody>
      </p:sp>
      <p:sp>
        <p:nvSpPr>
          <p:cNvPr id="704" name="Slide Number"/>
          <p:cNvSpPr txBox="1">
            <a:spLocks noGrp="1"/>
          </p:cNvSpPr>
          <p:nvPr>
            <p:ph type="sldNum" sz="quarter" idx="2"/>
          </p:nvPr>
        </p:nvSpPr>
        <p:spPr>
          <a:prstGeom prst="rect">
            <a:avLst/>
          </a:prstGeom>
        </p:spPr>
        <p:txBody>
          <a:bodyPr/>
          <a:lstStyle>
            <a:lvl1pPr defTabSz="457200"/>
          </a:lstStyle>
          <a:p>
            <a:fld id="{86CB4B4D-7CA3-9044-876B-883B54F8677D}" type="slidenum">
              <a:t>‹#›</a:t>
            </a:fld>
            <a:endParaRPr/>
          </a:p>
        </p:txBody>
      </p:sp>
    </p:spTree>
    <p:extLst>
      <p:ext uri="{BB962C8B-B14F-4D97-AF65-F5344CB8AC3E}">
        <p14:creationId xmlns:p14="http://schemas.microsoft.com/office/powerpoint/2010/main" val="725426223"/>
      </p:ext>
    </p:extLst>
  </p:cSld>
  <p:clrMapOvr>
    <a:masterClrMapping/>
  </p:clrMapOvr>
  <p:transition spd="med"/>
</p:sldLayout>
</file>

<file path=ppt/slideLayouts/slideLayout12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13"/>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14"/>
          <p:cNvSpPr>
            <a:spLocks noGrp="1" noChangeArrowheads="1"/>
          </p:cNvSpPr>
          <p:nvPr>
            <p:ph type="sldNum" sz="quarter" idx="12"/>
          </p:nvPr>
        </p:nvSpPr>
        <p:spPr>
          <a:ln/>
        </p:spPr>
        <p:txBody>
          <a:bodyPr/>
          <a:lstStyle>
            <a:lvl1pPr>
              <a:defRPr/>
            </a:lvl1pPr>
          </a:lstStyle>
          <a:p>
            <a:pPr>
              <a:defRPr/>
            </a:pPr>
            <a:fld id="{835389B8-F849-8348-868B-E23A96B6BC21}"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601917519"/>
      </p:ext>
    </p:extLst>
  </p:cSld>
  <p:clrMapOvr>
    <a:masterClrMapping/>
  </p:clrMapOvr>
</p:sldLayout>
</file>

<file path=ppt/slideLayouts/slideLayout1230.xml><?xml version="1.0" encoding="utf-8"?>
<p:sldLayout xmlns:a="http://schemas.openxmlformats.org/drawingml/2006/main" xmlns:r="http://schemas.openxmlformats.org/officeDocument/2006/relationships" xmlns:p="http://schemas.openxmlformats.org/presentationml/2006/main" type="tx">
  <p:cSld name="17_Blank">
    <p:bg>
      <p:bgPr>
        <a:gradFill flip="none" rotWithShape="1">
          <a:gsLst>
            <a:gs pos="0">
              <a:srgbClr val="6A006A"/>
            </a:gs>
            <a:gs pos="50000">
              <a:srgbClr val="070007"/>
            </a:gs>
            <a:gs pos="100000">
              <a:srgbClr val="6A006A"/>
            </a:gs>
          </a:gsLst>
          <a:lin ang="5400000" scaled="0"/>
        </a:gradFill>
        <a:effectLst/>
      </p:bgPr>
    </p:bg>
    <p:spTree>
      <p:nvGrpSpPr>
        <p:cNvPr id="1" name=""/>
        <p:cNvGrpSpPr/>
        <p:nvPr/>
      </p:nvGrpSpPr>
      <p:grpSpPr>
        <a:xfrm>
          <a:off x="0" y="0"/>
          <a:ext cx="0" cy="0"/>
          <a:chOff x="0" y="0"/>
          <a:chExt cx="0" cy="0"/>
        </a:xfrm>
      </p:grpSpPr>
      <p:sp>
        <p:nvSpPr>
          <p:cNvPr id="711" name="Slide Number"/>
          <p:cNvSpPr txBox="1">
            <a:spLocks noGrp="1"/>
          </p:cNvSpPr>
          <p:nvPr>
            <p:ph type="sldNum" sz="quarter" idx="2"/>
          </p:nvPr>
        </p:nvSpPr>
        <p:spPr>
          <a:prstGeom prst="rect">
            <a:avLst/>
          </a:prstGeom>
        </p:spPr>
        <p:txBody>
          <a:bodyPr/>
          <a:lstStyle>
            <a:lvl1pPr defTabSz="457200"/>
          </a:lstStyle>
          <a:p>
            <a:fld id="{86CB4B4D-7CA3-9044-876B-883B54F8677D}" type="slidenum">
              <a:t>‹#›</a:t>
            </a:fld>
            <a:endParaRPr/>
          </a:p>
        </p:txBody>
      </p:sp>
    </p:spTree>
    <p:extLst>
      <p:ext uri="{BB962C8B-B14F-4D97-AF65-F5344CB8AC3E}">
        <p14:creationId xmlns:p14="http://schemas.microsoft.com/office/powerpoint/2010/main" val="1935162565"/>
      </p:ext>
    </p:extLst>
  </p:cSld>
  <p:clrMapOvr>
    <a:masterClrMapping/>
  </p:clrMapOvr>
  <p:transition spd="med"/>
</p:sldLayout>
</file>

<file path=ppt/slideLayouts/slideLayout1231.xml><?xml version="1.0" encoding="utf-8"?>
<p:sldLayout xmlns:a="http://schemas.openxmlformats.org/drawingml/2006/main" xmlns:r="http://schemas.openxmlformats.org/officeDocument/2006/relationships" xmlns:p="http://schemas.openxmlformats.org/presentationml/2006/main" type="tx">
  <p:cSld name="16_Content with Caption">
    <p:bg>
      <p:bgPr>
        <a:gradFill flip="none" rotWithShape="1">
          <a:gsLst>
            <a:gs pos="0">
              <a:srgbClr val="6A006A"/>
            </a:gs>
            <a:gs pos="50000">
              <a:srgbClr val="070007"/>
            </a:gs>
            <a:gs pos="100000">
              <a:srgbClr val="6A006A"/>
            </a:gs>
          </a:gsLst>
          <a:lin ang="5400000" scaled="0"/>
        </a:gradFill>
        <a:effectLst/>
      </p:bgPr>
    </p:bg>
    <p:spTree>
      <p:nvGrpSpPr>
        <p:cNvPr id="1" name=""/>
        <p:cNvGrpSpPr/>
        <p:nvPr/>
      </p:nvGrpSpPr>
      <p:grpSpPr>
        <a:xfrm>
          <a:off x="0" y="0"/>
          <a:ext cx="0" cy="0"/>
          <a:chOff x="0" y="0"/>
          <a:chExt cx="0" cy="0"/>
        </a:xfrm>
      </p:grpSpPr>
      <p:sp>
        <p:nvSpPr>
          <p:cNvPr id="718" name="Title Text"/>
          <p:cNvSpPr txBox="1">
            <a:spLocks noGrp="1"/>
          </p:cNvSpPr>
          <p:nvPr>
            <p:ph type="title"/>
          </p:nvPr>
        </p:nvSpPr>
        <p:spPr>
          <a:xfrm>
            <a:off x="457200" y="273050"/>
            <a:ext cx="3008314" cy="1162050"/>
          </a:xfrm>
          <a:prstGeom prst="rect">
            <a:avLst/>
          </a:prstGeom>
        </p:spPr>
        <p:txBody>
          <a:bodyPr anchor="b">
            <a:normAutofit/>
          </a:bodyPr>
          <a:lstStyle>
            <a:lvl1pPr algn="l">
              <a:defRPr sz="2000" b="1">
                <a:solidFill>
                  <a:srgbClr val="000000"/>
                </a:solidFill>
              </a:defRPr>
            </a:lvl1pPr>
          </a:lstStyle>
          <a:p>
            <a:r>
              <a:t>Title Text</a:t>
            </a:r>
          </a:p>
        </p:txBody>
      </p:sp>
      <p:sp>
        <p:nvSpPr>
          <p:cNvPr id="719" name="Body Level One…"/>
          <p:cNvSpPr txBox="1">
            <a:spLocks noGrp="1"/>
          </p:cNvSpPr>
          <p:nvPr>
            <p:ph type="body" idx="1"/>
          </p:nvPr>
        </p:nvSpPr>
        <p:spPr>
          <a:xfrm>
            <a:off x="3575050" y="273050"/>
            <a:ext cx="5111750" cy="5853113"/>
          </a:xfrm>
          <a:prstGeom prst="rect">
            <a:avLst/>
          </a:prstGeom>
        </p:spPr>
        <p:txBody>
          <a:bodyPr>
            <a:normAutofit/>
          </a:bodyPr>
          <a:lstStyle>
            <a:lvl1pPr>
              <a:defRPr>
                <a:solidFill>
                  <a:srgbClr val="000000"/>
                </a:solidFill>
              </a:defRPr>
            </a:lvl1pPr>
            <a:lvl2pPr>
              <a:defRPr>
                <a:solidFill>
                  <a:srgbClr val="000000"/>
                </a:solidFill>
              </a:defRPr>
            </a:lvl2pPr>
            <a:lvl3pPr>
              <a:defRPr>
                <a:solidFill>
                  <a:srgbClr val="000000"/>
                </a:solidFill>
              </a:defRPr>
            </a:lvl3pPr>
            <a:lvl4pPr>
              <a:defRPr>
                <a:solidFill>
                  <a:srgbClr val="000000"/>
                </a:solidFill>
              </a:defRPr>
            </a:lvl4pPr>
            <a:lvl5pPr>
              <a:defRPr>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720"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solidFill>
                  <a:srgbClr val="000000"/>
                </a:solidFill>
              </a:defRPr>
            </a:pPr>
            <a:endParaRPr/>
          </a:p>
        </p:txBody>
      </p:sp>
      <p:sp>
        <p:nvSpPr>
          <p:cNvPr id="721" name="Slide Number"/>
          <p:cNvSpPr txBox="1">
            <a:spLocks noGrp="1"/>
          </p:cNvSpPr>
          <p:nvPr>
            <p:ph type="sldNum" sz="quarter" idx="2"/>
          </p:nvPr>
        </p:nvSpPr>
        <p:spPr>
          <a:prstGeom prst="rect">
            <a:avLst/>
          </a:prstGeom>
        </p:spPr>
        <p:txBody>
          <a:bodyPr/>
          <a:lstStyle>
            <a:lvl1pPr defTabSz="457200"/>
          </a:lstStyle>
          <a:p>
            <a:fld id="{86CB4B4D-7CA3-9044-876B-883B54F8677D}" type="slidenum">
              <a:t>‹#›</a:t>
            </a:fld>
            <a:endParaRPr/>
          </a:p>
        </p:txBody>
      </p:sp>
    </p:spTree>
    <p:extLst>
      <p:ext uri="{BB962C8B-B14F-4D97-AF65-F5344CB8AC3E}">
        <p14:creationId xmlns:p14="http://schemas.microsoft.com/office/powerpoint/2010/main" val="3905018121"/>
      </p:ext>
    </p:extLst>
  </p:cSld>
  <p:clrMapOvr>
    <a:masterClrMapping/>
  </p:clrMapOvr>
  <p:transition spd="med"/>
</p:sldLayout>
</file>

<file path=ppt/slideLayouts/slideLayout1232.xml><?xml version="1.0" encoding="utf-8"?>
<p:sldLayout xmlns:a="http://schemas.openxmlformats.org/drawingml/2006/main" xmlns:r="http://schemas.openxmlformats.org/officeDocument/2006/relationships" xmlns:p="http://schemas.openxmlformats.org/presentationml/2006/main" type="tx">
  <p:cSld name="16_Picture with Caption">
    <p:bg>
      <p:bgPr>
        <a:gradFill flip="none" rotWithShape="1">
          <a:gsLst>
            <a:gs pos="0">
              <a:srgbClr val="6A006A"/>
            </a:gs>
            <a:gs pos="50000">
              <a:srgbClr val="070007"/>
            </a:gs>
            <a:gs pos="100000">
              <a:srgbClr val="6A006A"/>
            </a:gs>
          </a:gsLst>
          <a:lin ang="5400000" scaled="0"/>
        </a:gradFill>
        <a:effectLst/>
      </p:bgPr>
    </p:bg>
    <p:spTree>
      <p:nvGrpSpPr>
        <p:cNvPr id="1" name=""/>
        <p:cNvGrpSpPr/>
        <p:nvPr/>
      </p:nvGrpSpPr>
      <p:grpSpPr>
        <a:xfrm>
          <a:off x="0" y="0"/>
          <a:ext cx="0" cy="0"/>
          <a:chOff x="0" y="0"/>
          <a:chExt cx="0" cy="0"/>
        </a:xfrm>
      </p:grpSpPr>
      <p:sp>
        <p:nvSpPr>
          <p:cNvPr id="728" name="Title Text"/>
          <p:cNvSpPr txBox="1">
            <a:spLocks noGrp="1"/>
          </p:cNvSpPr>
          <p:nvPr>
            <p:ph type="title"/>
          </p:nvPr>
        </p:nvSpPr>
        <p:spPr>
          <a:xfrm>
            <a:off x="1792288" y="4800600"/>
            <a:ext cx="5486401" cy="566738"/>
          </a:xfrm>
          <a:prstGeom prst="rect">
            <a:avLst/>
          </a:prstGeom>
        </p:spPr>
        <p:txBody>
          <a:bodyPr anchor="b">
            <a:normAutofit/>
          </a:bodyPr>
          <a:lstStyle>
            <a:lvl1pPr algn="l">
              <a:defRPr sz="2000" b="1">
                <a:solidFill>
                  <a:srgbClr val="000000"/>
                </a:solidFill>
              </a:defRPr>
            </a:lvl1pPr>
          </a:lstStyle>
          <a:p>
            <a:r>
              <a:t>Title Text</a:t>
            </a:r>
          </a:p>
        </p:txBody>
      </p:sp>
      <p:sp>
        <p:nvSpPr>
          <p:cNvPr id="729"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730"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rgbClr val="000000"/>
                </a:solidFill>
              </a:defRPr>
            </a:lvl1pPr>
            <a:lvl2pPr marL="0" indent="457200">
              <a:spcBef>
                <a:spcPts val="300"/>
              </a:spcBef>
              <a:buSzTx/>
              <a:buNone/>
              <a:defRPr sz="1400">
                <a:solidFill>
                  <a:srgbClr val="000000"/>
                </a:solidFill>
              </a:defRPr>
            </a:lvl2pPr>
            <a:lvl3pPr marL="0" indent="914400">
              <a:spcBef>
                <a:spcPts val="300"/>
              </a:spcBef>
              <a:buSzTx/>
              <a:buNone/>
              <a:defRPr sz="1400">
                <a:solidFill>
                  <a:srgbClr val="000000"/>
                </a:solidFill>
              </a:defRPr>
            </a:lvl3pPr>
            <a:lvl4pPr marL="0" indent="1371600">
              <a:spcBef>
                <a:spcPts val="300"/>
              </a:spcBef>
              <a:buSzTx/>
              <a:buNone/>
              <a:defRPr sz="1400">
                <a:solidFill>
                  <a:srgbClr val="000000"/>
                </a:solidFill>
              </a:defRPr>
            </a:lvl4pPr>
            <a:lvl5pPr marL="0" indent="1828800">
              <a:spcBef>
                <a:spcPts val="300"/>
              </a:spcBef>
              <a:buSzTx/>
              <a:buNone/>
              <a:defRPr sz="1400">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731" name="Slide Number"/>
          <p:cNvSpPr txBox="1">
            <a:spLocks noGrp="1"/>
          </p:cNvSpPr>
          <p:nvPr>
            <p:ph type="sldNum" sz="quarter" idx="2"/>
          </p:nvPr>
        </p:nvSpPr>
        <p:spPr>
          <a:prstGeom prst="rect">
            <a:avLst/>
          </a:prstGeom>
        </p:spPr>
        <p:txBody>
          <a:bodyPr/>
          <a:lstStyle>
            <a:lvl1pPr defTabSz="457200"/>
          </a:lstStyle>
          <a:p>
            <a:fld id="{86CB4B4D-7CA3-9044-876B-883B54F8677D}" type="slidenum">
              <a:t>‹#›</a:t>
            </a:fld>
            <a:endParaRPr/>
          </a:p>
        </p:txBody>
      </p:sp>
    </p:spTree>
    <p:extLst>
      <p:ext uri="{BB962C8B-B14F-4D97-AF65-F5344CB8AC3E}">
        <p14:creationId xmlns:p14="http://schemas.microsoft.com/office/powerpoint/2010/main" val="357994742"/>
      </p:ext>
    </p:extLst>
  </p:cSld>
  <p:clrMapOvr>
    <a:masterClrMapping/>
  </p:clrMapOvr>
  <p:transition spd="med"/>
</p:sldLayout>
</file>

<file path=ppt/slideLayouts/slideLayout1233.xml><?xml version="1.0" encoding="utf-8"?>
<p:sldLayout xmlns:a="http://schemas.openxmlformats.org/drawingml/2006/main" xmlns:r="http://schemas.openxmlformats.org/officeDocument/2006/relationships" xmlns:p="http://schemas.openxmlformats.org/presentationml/2006/main" type="tx">
  <p:cSld name="16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738" name="Title Text"/>
          <p:cNvSpPr txBox="1">
            <a:spLocks noGrp="1"/>
          </p:cNvSpPr>
          <p:nvPr>
            <p:ph type="title"/>
          </p:nvPr>
        </p:nvSpPr>
        <p:spPr>
          <a:xfrm>
            <a:off x="685800" y="2130425"/>
            <a:ext cx="7772400" cy="1470025"/>
          </a:xfrm>
          <a:prstGeom prst="rect">
            <a:avLst/>
          </a:prstGeom>
        </p:spPr>
        <p:txBody>
          <a:bodyPr>
            <a:normAutofit/>
          </a:bodyPr>
          <a:lstStyle>
            <a:lvl1pPr>
              <a:defRPr>
                <a:solidFill>
                  <a:srgbClr val="000000"/>
                </a:solidFill>
              </a:defRPr>
            </a:lvl1pPr>
          </a:lstStyle>
          <a:p>
            <a:r>
              <a:t>Title Text</a:t>
            </a:r>
          </a:p>
        </p:txBody>
      </p:sp>
      <p:sp>
        <p:nvSpPr>
          <p:cNvPr id="739"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solidFill>
                  <a:srgbClr val="000000"/>
                </a:solidFill>
              </a:defRPr>
            </a:lvl1pPr>
            <a:lvl2pPr marL="0" indent="457200" algn="ctr">
              <a:buSzTx/>
              <a:buNone/>
              <a:defRPr>
                <a:solidFill>
                  <a:srgbClr val="000000"/>
                </a:solidFill>
              </a:defRPr>
            </a:lvl2pPr>
            <a:lvl3pPr marL="0" indent="914400" algn="ctr">
              <a:buSzTx/>
              <a:buNone/>
              <a:defRPr>
                <a:solidFill>
                  <a:srgbClr val="000000"/>
                </a:solidFill>
              </a:defRPr>
            </a:lvl3pPr>
            <a:lvl4pPr marL="0" indent="1371600" algn="ctr">
              <a:buSzTx/>
              <a:buNone/>
              <a:defRPr>
                <a:solidFill>
                  <a:srgbClr val="000000"/>
                </a:solidFill>
              </a:defRPr>
            </a:lvl4pPr>
            <a:lvl5pPr marL="0" indent="1828800" algn="ctr">
              <a:buSzTx/>
              <a:buNone/>
              <a:defRPr>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740" name="Slide Number"/>
          <p:cNvSpPr txBox="1">
            <a:spLocks noGrp="1"/>
          </p:cNvSpPr>
          <p:nvPr>
            <p:ph type="sldNum" sz="quarter" idx="2"/>
          </p:nvPr>
        </p:nvSpPr>
        <p:spPr>
          <a:xfrm>
            <a:off x="8384892" y="6245225"/>
            <a:ext cx="301909" cy="288824"/>
          </a:xfrm>
          <a:prstGeom prst="rect">
            <a:avLst/>
          </a:prstGeom>
        </p:spPr>
        <p:txBody>
          <a:bodyPr/>
          <a:lstStyle>
            <a:lvl1pPr defTabSz="457200"/>
          </a:lstStyle>
          <a:p>
            <a:fld id="{86CB4B4D-7CA3-9044-876B-883B54F8677D}" type="slidenum">
              <a:t>‹#›</a:t>
            </a:fld>
            <a:endParaRPr/>
          </a:p>
        </p:txBody>
      </p:sp>
    </p:spTree>
    <p:extLst>
      <p:ext uri="{BB962C8B-B14F-4D97-AF65-F5344CB8AC3E}">
        <p14:creationId xmlns:p14="http://schemas.microsoft.com/office/powerpoint/2010/main" val="2040925631"/>
      </p:ext>
    </p:extLst>
  </p:cSld>
  <p:clrMapOvr>
    <a:masterClrMapping/>
  </p:clrMapOvr>
  <p:transition spd="med"/>
</p:sldLayout>
</file>

<file path=ppt/slideLayouts/slideLayout1234.xml><?xml version="1.0" encoding="utf-8"?>
<p:sldLayout xmlns:a="http://schemas.openxmlformats.org/drawingml/2006/main" xmlns:r="http://schemas.openxmlformats.org/officeDocument/2006/relationships" xmlns:p="http://schemas.openxmlformats.org/presentationml/2006/main" type="tx">
  <p:cSld name="15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747" name="Title Text"/>
          <p:cNvSpPr txBox="1">
            <a:spLocks noGrp="1"/>
          </p:cNvSpPr>
          <p:nvPr>
            <p:ph type="title"/>
          </p:nvPr>
        </p:nvSpPr>
        <p:spPr>
          <a:xfrm>
            <a:off x="457200" y="274638"/>
            <a:ext cx="8229600" cy="1143001"/>
          </a:xfrm>
          <a:prstGeom prst="rect">
            <a:avLst/>
          </a:prstGeom>
        </p:spPr>
        <p:txBody>
          <a:bodyPr>
            <a:normAutofit/>
          </a:bodyPr>
          <a:lstStyle>
            <a:lvl1pPr>
              <a:defRPr>
                <a:solidFill>
                  <a:srgbClr val="000000"/>
                </a:solidFill>
              </a:defRPr>
            </a:lvl1pPr>
          </a:lstStyle>
          <a:p>
            <a:r>
              <a:t>Title Text</a:t>
            </a:r>
          </a:p>
        </p:txBody>
      </p:sp>
      <p:sp>
        <p:nvSpPr>
          <p:cNvPr id="748" name="Body Level One…"/>
          <p:cNvSpPr txBox="1">
            <a:spLocks noGrp="1"/>
          </p:cNvSpPr>
          <p:nvPr>
            <p:ph type="body" idx="1"/>
          </p:nvPr>
        </p:nvSpPr>
        <p:spPr>
          <a:xfrm>
            <a:off x="457200" y="1600200"/>
            <a:ext cx="8229600" cy="4525963"/>
          </a:xfrm>
          <a:prstGeom prst="rect">
            <a:avLst/>
          </a:prstGeom>
        </p:spPr>
        <p:txBody>
          <a:bodyPr>
            <a:normAutofit/>
          </a:bodyPr>
          <a:lstStyle>
            <a:lvl1pPr>
              <a:defRPr>
                <a:solidFill>
                  <a:srgbClr val="000000"/>
                </a:solidFill>
              </a:defRPr>
            </a:lvl1pPr>
            <a:lvl2pPr>
              <a:defRPr>
                <a:solidFill>
                  <a:srgbClr val="000000"/>
                </a:solidFill>
              </a:defRPr>
            </a:lvl2pPr>
            <a:lvl3pPr>
              <a:defRPr>
                <a:solidFill>
                  <a:srgbClr val="000000"/>
                </a:solidFill>
              </a:defRPr>
            </a:lvl3pPr>
            <a:lvl4pPr>
              <a:defRPr>
                <a:solidFill>
                  <a:srgbClr val="000000"/>
                </a:solidFill>
              </a:defRPr>
            </a:lvl4pPr>
            <a:lvl5pPr>
              <a:defRPr>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749" name="Slide Number"/>
          <p:cNvSpPr txBox="1">
            <a:spLocks noGrp="1"/>
          </p:cNvSpPr>
          <p:nvPr>
            <p:ph type="sldNum" sz="quarter" idx="2"/>
          </p:nvPr>
        </p:nvSpPr>
        <p:spPr>
          <a:xfrm>
            <a:off x="8384892" y="6245225"/>
            <a:ext cx="301909" cy="288824"/>
          </a:xfrm>
          <a:prstGeom prst="rect">
            <a:avLst/>
          </a:prstGeom>
        </p:spPr>
        <p:txBody>
          <a:bodyPr/>
          <a:lstStyle>
            <a:lvl1pPr defTabSz="457200"/>
          </a:lstStyle>
          <a:p>
            <a:fld id="{86CB4B4D-7CA3-9044-876B-883B54F8677D}" type="slidenum">
              <a:t>‹#›</a:t>
            </a:fld>
            <a:endParaRPr/>
          </a:p>
        </p:txBody>
      </p:sp>
    </p:spTree>
    <p:extLst>
      <p:ext uri="{BB962C8B-B14F-4D97-AF65-F5344CB8AC3E}">
        <p14:creationId xmlns:p14="http://schemas.microsoft.com/office/powerpoint/2010/main" val="2986225849"/>
      </p:ext>
    </p:extLst>
  </p:cSld>
  <p:clrMapOvr>
    <a:masterClrMapping/>
  </p:clrMapOvr>
  <p:transition spd="med"/>
</p:sldLayout>
</file>

<file path=ppt/slideLayouts/slideLayout1235.xml><?xml version="1.0" encoding="utf-8"?>
<p:sldLayout xmlns:a="http://schemas.openxmlformats.org/drawingml/2006/main" xmlns:r="http://schemas.openxmlformats.org/officeDocument/2006/relationships" xmlns:p="http://schemas.openxmlformats.org/presentationml/2006/main" type="tx">
  <p:cSld name="15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756" name="Title Text"/>
          <p:cNvSpPr txBox="1">
            <a:spLocks noGrp="1"/>
          </p:cNvSpPr>
          <p:nvPr>
            <p:ph type="title"/>
          </p:nvPr>
        </p:nvSpPr>
        <p:spPr>
          <a:xfrm>
            <a:off x="722312" y="4406900"/>
            <a:ext cx="7772401" cy="1362075"/>
          </a:xfrm>
          <a:prstGeom prst="rect">
            <a:avLst/>
          </a:prstGeom>
        </p:spPr>
        <p:txBody>
          <a:bodyPr anchor="t">
            <a:normAutofit/>
          </a:bodyPr>
          <a:lstStyle>
            <a:lvl1pPr algn="l">
              <a:defRPr sz="4000" b="1" cap="all">
                <a:solidFill>
                  <a:srgbClr val="000000"/>
                </a:solidFill>
              </a:defRPr>
            </a:lvl1pPr>
          </a:lstStyle>
          <a:p>
            <a:r>
              <a:t>Title Text</a:t>
            </a:r>
          </a:p>
        </p:txBody>
      </p:sp>
      <p:sp>
        <p:nvSpPr>
          <p:cNvPr id="757"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rgbClr val="000000"/>
                </a:solidFill>
              </a:defRPr>
            </a:lvl1pPr>
            <a:lvl2pPr marL="0" indent="457200">
              <a:spcBef>
                <a:spcPts val="400"/>
              </a:spcBef>
              <a:buSzTx/>
              <a:buNone/>
              <a:defRPr sz="2000">
                <a:solidFill>
                  <a:srgbClr val="000000"/>
                </a:solidFill>
              </a:defRPr>
            </a:lvl2pPr>
            <a:lvl3pPr marL="0" indent="914400">
              <a:spcBef>
                <a:spcPts val="400"/>
              </a:spcBef>
              <a:buSzTx/>
              <a:buNone/>
              <a:defRPr sz="2000">
                <a:solidFill>
                  <a:srgbClr val="000000"/>
                </a:solidFill>
              </a:defRPr>
            </a:lvl3pPr>
            <a:lvl4pPr marL="0" indent="1371600">
              <a:spcBef>
                <a:spcPts val="400"/>
              </a:spcBef>
              <a:buSzTx/>
              <a:buNone/>
              <a:defRPr sz="2000">
                <a:solidFill>
                  <a:srgbClr val="000000"/>
                </a:solidFill>
              </a:defRPr>
            </a:lvl4pPr>
            <a:lvl5pPr marL="0" indent="1828800">
              <a:spcBef>
                <a:spcPts val="400"/>
              </a:spcBef>
              <a:buSzTx/>
              <a:buNone/>
              <a:defRPr sz="2000">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758" name="Slide Number"/>
          <p:cNvSpPr txBox="1">
            <a:spLocks noGrp="1"/>
          </p:cNvSpPr>
          <p:nvPr>
            <p:ph type="sldNum" sz="quarter" idx="2"/>
          </p:nvPr>
        </p:nvSpPr>
        <p:spPr>
          <a:xfrm>
            <a:off x="8384892" y="6245225"/>
            <a:ext cx="301909" cy="288824"/>
          </a:xfrm>
          <a:prstGeom prst="rect">
            <a:avLst/>
          </a:prstGeom>
        </p:spPr>
        <p:txBody>
          <a:bodyPr/>
          <a:lstStyle>
            <a:lvl1pPr defTabSz="457200"/>
          </a:lstStyle>
          <a:p>
            <a:fld id="{86CB4B4D-7CA3-9044-876B-883B54F8677D}" type="slidenum">
              <a:t>‹#›</a:t>
            </a:fld>
            <a:endParaRPr/>
          </a:p>
        </p:txBody>
      </p:sp>
    </p:spTree>
    <p:extLst>
      <p:ext uri="{BB962C8B-B14F-4D97-AF65-F5344CB8AC3E}">
        <p14:creationId xmlns:p14="http://schemas.microsoft.com/office/powerpoint/2010/main" val="2879508482"/>
      </p:ext>
    </p:extLst>
  </p:cSld>
  <p:clrMapOvr>
    <a:masterClrMapping/>
  </p:clrMapOvr>
  <p:transition spd="med"/>
</p:sldLayout>
</file>

<file path=ppt/slideLayouts/slideLayout1236.xml><?xml version="1.0" encoding="utf-8"?>
<p:sldLayout xmlns:a="http://schemas.openxmlformats.org/drawingml/2006/main" xmlns:r="http://schemas.openxmlformats.org/officeDocument/2006/relationships" xmlns:p="http://schemas.openxmlformats.org/presentationml/2006/main" type="tx">
  <p:cSld name="15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765" name="Title Text"/>
          <p:cNvSpPr txBox="1">
            <a:spLocks noGrp="1"/>
          </p:cNvSpPr>
          <p:nvPr>
            <p:ph type="title"/>
          </p:nvPr>
        </p:nvSpPr>
        <p:spPr>
          <a:xfrm>
            <a:off x="457200" y="274638"/>
            <a:ext cx="8229600" cy="1143001"/>
          </a:xfrm>
          <a:prstGeom prst="rect">
            <a:avLst/>
          </a:prstGeom>
        </p:spPr>
        <p:txBody>
          <a:bodyPr>
            <a:normAutofit/>
          </a:bodyPr>
          <a:lstStyle>
            <a:lvl1pPr>
              <a:defRPr>
                <a:solidFill>
                  <a:srgbClr val="000000"/>
                </a:solidFill>
              </a:defRPr>
            </a:lvl1pPr>
          </a:lstStyle>
          <a:p>
            <a:r>
              <a:t>Title Text</a:t>
            </a:r>
          </a:p>
        </p:txBody>
      </p:sp>
      <p:sp>
        <p:nvSpPr>
          <p:cNvPr id="766"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defRPr sz="2800">
                <a:solidFill>
                  <a:srgbClr val="000000"/>
                </a:solidFill>
              </a:defRPr>
            </a:lvl1pPr>
            <a:lvl2pPr marL="790575" indent="-333375">
              <a:spcBef>
                <a:spcPts val="600"/>
              </a:spcBef>
              <a:defRPr sz="2800">
                <a:solidFill>
                  <a:srgbClr val="000000"/>
                </a:solidFill>
              </a:defRPr>
            </a:lvl2pPr>
            <a:lvl3pPr marL="1234439" indent="-320039">
              <a:spcBef>
                <a:spcPts val="600"/>
              </a:spcBef>
              <a:defRPr sz="2800">
                <a:solidFill>
                  <a:srgbClr val="000000"/>
                </a:solidFill>
              </a:defRPr>
            </a:lvl3pPr>
            <a:lvl4pPr marL="1727200" indent="-355600">
              <a:spcBef>
                <a:spcPts val="600"/>
              </a:spcBef>
              <a:defRPr sz="2800">
                <a:solidFill>
                  <a:srgbClr val="000000"/>
                </a:solidFill>
              </a:defRPr>
            </a:lvl4pPr>
            <a:lvl5pPr marL="2184400" indent="-355600">
              <a:spcBef>
                <a:spcPts val="600"/>
              </a:spcBef>
              <a:defRPr sz="2800">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767" name="Slide Number"/>
          <p:cNvSpPr txBox="1">
            <a:spLocks noGrp="1"/>
          </p:cNvSpPr>
          <p:nvPr>
            <p:ph type="sldNum" sz="quarter" idx="2"/>
          </p:nvPr>
        </p:nvSpPr>
        <p:spPr>
          <a:xfrm>
            <a:off x="8384892" y="6245225"/>
            <a:ext cx="301909" cy="288824"/>
          </a:xfrm>
          <a:prstGeom prst="rect">
            <a:avLst/>
          </a:prstGeom>
        </p:spPr>
        <p:txBody>
          <a:bodyPr/>
          <a:lstStyle>
            <a:lvl1pPr defTabSz="457200"/>
          </a:lstStyle>
          <a:p>
            <a:fld id="{86CB4B4D-7CA3-9044-876B-883B54F8677D}" type="slidenum">
              <a:t>‹#›</a:t>
            </a:fld>
            <a:endParaRPr/>
          </a:p>
        </p:txBody>
      </p:sp>
    </p:spTree>
    <p:extLst>
      <p:ext uri="{BB962C8B-B14F-4D97-AF65-F5344CB8AC3E}">
        <p14:creationId xmlns:p14="http://schemas.microsoft.com/office/powerpoint/2010/main" val="1069503138"/>
      </p:ext>
    </p:extLst>
  </p:cSld>
  <p:clrMapOvr>
    <a:masterClrMapping/>
  </p:clrMapOvr>
  <p:transition spd="med"/>
</p:sldLayout>
</file>

<file path=ppt/slideLayouts/slideLayout1237.xml><?xml version="1.0" encoding="utf-8"?>
<p:sldLayout xmlns:a="http://schemas.openxmlformats.org/drawingml/2006/main" xmlns:r="http://schemas.openxmlformats.org/officeDocument/2006/relationships" xmlns:p="http://schemas.openxmlformats.org/presentationml/2006/main" type="tx">
  <p:cSld name="15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774" name="Title Text"/>
          <p:cNvSpPr txBox="1">
            <a:spLocks noGrp="1"/>
          </p:cNvSpPr>
          <p:nvPr>
            <p:ph type="title"/>
          </p:nvPr>
        </p:nvSpPr>
        <p:spPr>
          <a:xfrm>
            <a:off x="457200" y="274638"/>
            <a:ext cx="8229600" cy="1143001"/>
          </a:xfrm>
          <a:prstGeom prst="rect">
            <a:avLst/>
          </a:prstGeom>
        </p:spPr>
        <p:txBody>
          <a:bodyPr>
            <a:normAutofit/>
          </a:bodyPr>
          <a:lstStyle>
            <a:lvl1pPr>
              <a:defRPr>
                <a:solidFill>
                  <a:srgbClr val="000000"/>
                </a:solidFill>
              </a:defRPr>
            </a:lvl1pPr>
          </a:lstStyle>
          <a:p>
            <a:r>
              <a:t>Title Text</a:t>
            </a:r>
          </a:p>
        </p:txBody>
      </p:sp>
      <p:sp>
        <p:nvSpPr>
          <p:cNvPr id="775"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rgbClr val="000000"/>
                </a:solidFill>
              </a:defRPr>
            </a:lvl1pPr>
            <a:lvl2pPr marL="0" indent="457200">
              <a:spcBef>
                <a:spcPts val="500"/>
              </a:spcBef>
              <a:buSzTx/>
              <a:buNone/>
              <a:defRPr sz="2400" b="1">
                <a:solidFill>
                  <a:srgbClr val="000000"/>
                </a:solidFill>
              </a:defRPr>
            </a:lvl2pPr>
            <a:lvl3pPr marL="0" indent="914400">
              <a:spcBef>
                <a:spcPts val="500"/>
              </a:spcBef>
              <a:buSzTx/>
              <a:buNone/>
              <a:defRPr sz="2400" b="1">
                <a:solidFill>
                  <a:srgbClr val="000000"/>
                </a:solidFill>
              </a:defRPr>
            </a:lvl3pPr>
            <a:lvl4pPr marL="0" indent="1371600">
              <a:spcBef>
                <a:spcPts val="500"/>
              </a:spcBef>
              <a:buSzTx/>
              <a:buNone/>
              <a:defRPr sz="2400" b="1">
                <a:solidFill>
                  <a:srgbClr val="000000"/>
                </a:solidFill>
              </a:defRPr>
            </a:lvl4pPr>
            <a:lvl5pPr marL="0" indent="1828800">
              <a:spcBef>
                <a:spcPts val="500"/>
              </a:spcBef>
              <a:buSzTx/>
              <a:buNone/>
              <a:defRPr sz="2400" b="1">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776"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solidFill>
                  <a:srgbClr val="000000"/>
                </a:solidFill>
              </a:defRPr>
            </a:pPr>
            <a:endParaRPr/>
          </a:p>
        </p:txBody>
      </p:sp>
      <p:sp>
        <p:nvSpPr>
          <p:cNvPr id="777" name="Slide Number"/>
          <p:cNvSpPr txBox="1">
            <a:spLocks noGrp="1"/>
          </p:cNvSpPr>
          <p:nvPr>
            <p:ph type="sldNum" sz="quarter" idx="2"/>
          </p:nvPr>
        </p:nvSpPr>
        <p:spPr>
          <a:xfrm>
            <a:off x="8384892" y="6245225"/>
            <a:ext cx="301909" cy="288824"/>
          </a:xfrm>
          <a:prstGeom prst="rect">
            <a:avLst/>
          </a:prstGeom>
        </p:spPr>
        <p:txBody>
          <a:bodyPr/>
          <a:lstStyle>
            <a:lvl1pPr defTabSz="457200"/>
          </a:lstStyle>
          <a:p>
            <a:fld id="{86CB4B4D-7CA3-9044-876B-883B54F8677D}" type="slidenum">
              <a:t>‹#›</a:t>
            </a:fld>
            <a:endParaRPr/>
          </a:p>
        </p:txBody>
      </p:sp>
    </p:spTree>
    <p:extLst>
      <p:ext uri="{BB962C8B-B14F-4D97-AF65-F5344CB8AC3E}">
        <p14:creationId xmlns:p14="http://schemas.microsoft.com/office/powerpoint/2010/main" val="2138225425"/>
      </p:ext>
    </p:extLst>
  </p:cSld>
  <p:clrMapOvr>
    <a:masterClrMapping/>
  </p:clrMapOvr>
  <p:transition spd="med"/>
</p:sldLayout>
</file>

<file path=ppt/slideLayouts/slideLayout1238.xml><?xml version="1.0" encoding="utf-8"?>
<p:sldLayout xmlns:a="http://schemas.openxmlformats.org/drawingml/2006/main" xmlns:r="http://schemas.openxmlformats.org/officeDocument/2006/relationships" xmlns:p="http://schemas.openxmlformats.org/presentationml/2006/main" type="tx">
  <p:cSld name="17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784" name="Title Text"/>
          <p:cNvSpPr txBox="1">
            <a:spLocks noGrp="1"/>
          </p:cNvSpPr>
          <p:nvPr>
            <p:ph type="title"/>
          </p:nvPr>
        </p:nvSpPr>
        <p:spPr>
          <a:xfrm>
            <a:off x="457200" y="274638"/>
            <a:ext cx="8229600" cy="1143001"/>
          </a:xfrm>
          <a:prstGeom prst="rect">
            <a:avLst/>
          </a:prstGeom>
        </p:spPr>
        <p:txBody>
          <a:bodyPr>
            <a:normAutofit/>
          </a:bodyPr>
          <a:lstStyle>
            <a:lvl1pPr>
              <a:defRPr>
                <a:solidFill>
                  <a:srgbClr val="000000"/>
                </a:solidFill>
              </a:defRPr>
            </a:lvl1pPr>
          </a:lstStyle>
          <a:p>
            <a:r>
              <a:t>Title Text</a:t>
            </a:r>
          </a:p>
        </p:txBody>
      </p:sp>
      <p:sp>
        <p:nvSpPr>
          <p:cNvPr id="785" name="Slide Number"/>
          <p:cNvSpPr txBox="1">
            <a:spLocks noGrp="1"/>
          </p:cNvSpPr>
          <p:nvPr>
            <p:ph type="sldNum" sz="quarter" idx="2"/>
          </p:nvPr>
        </p:nvSpPr>
        <p:spPr>
          <a:xfrm>
            <a:off x="8384892" y="6245225"/>
            <a:ext cx="301909" cy="288824"/>
          </a:xfrm>
          <a:prstGeom prst="rect">
            <a:avLst/>
          </a:prstGeom>
        </p:spPr>
        <p:txBody>
          <a:bodyPr/>
          <a:lstStyle>
            <a:lvl1pPr defTabSz="457200"/>
          </a:lstStyle>
          <a:p>
            <a:fld id="{86CB4B4D-7CA3-9044-876B-883B54F8677D}" type="slidenum">
              <a:t>‹#›</a:t>
            </a:fld>
            <a:endParaRPr/>
          </a:p>
        </p:txBody>
      </p:sp>
    </p:spTree>
    <p:extLst>
      <p:ext uri="{BB962C8B-B14F-4D97-AF65-F5344CB8AC3E}">
        <p14:creationId xmlns:p14="http://schemas.microsoft.com/office/powerpoint/2010/main" val="1282857767"/>
      </p:ext>
    </p:extLst>
  </p:cSld>
  <p:clrMapOvr>
    <a:masterClrMapping/>
  </p:clrMapOvr>
  <p:transition spd="med"/>
</p:sldLayout>
</file>

<file path=ppt/slideLayouts/slideLayout1239.xml><?xml version="1.0" encoding="utf-8"?>
<p:sldLayout xmlns:a="http://schemas.openxmlformats.org/drawingml/2006/main" xmlns:r="http://schemas.openxmlformats.org/officeDocument/2006/relationships" xmlns:p="http://schemas.openxmlformats.org/presentationml/2006/main" type="tx">
  <p:cSld name="16_Blank">
    <p:bg>
      <p:bgPr>
        <a:solidFill>
          <a:schemeClr val="accent3">
            <a:lumOff val="44000"/>
          </a:schemeClr>
        </a:solidFill>
        <a:effectLst/>
      </p:bgPr>
    </p:bg>
    <p:spTree>
      <p:nvGrpSpPr>
        <p:cNvPr id="1" name=""/>
        <p:cNvGrpSpPr/>
        <p:nvPr/>
      </p:nvGrpSpPr>
      <p:grpSpPr>
        <a:xfrm>
          <a:off x="0" y="0"/>
          <a:ext cx="0" cy="0"/>
          <a:chOff x="0" y="0"/>
          <a:chExt cx="0" cy="0"/>
        </a:xfrm>
      </p:grpSpPr>
      <p:sp>
        <p:nvSpPr>
          <p:cNvPr id="792" name="Slide Number"/>
          <p:cNvSpPr txBox="1">
            <a:spLocks noGrp="1"/>
          </p:cNvSpPr>
          <p:nvPr>
            <p:ph type="sldNum" sz="quarter" idx="2"/>
          </p:nvPr>
        </p:nvSpPr>
        <p:spPr>
          <a:xfrm>
            <a:off x="8384892" y="6245225"/>
            <a:ext cx="301909" cy="288824"/>
          </a:xfrm>
          <a:prstGeom prst="rect">
            <a:avLst/>
          </a:prstGeom>
        </p:spPr>
        <p:txBody>
          <a:bodyPr/>
          <a:lstStyle>
            <a:lvl1pPr defTabSz="457200"/>
          </a:lstStyle>
          <a:p>
            <a:fld id="{86CB4B4D-7CA3-9044-876B-883B54F8677D}" type="slidenum">
              <a:t>‹#›</a:t>
            </a:fld>
            <a:endParaRPr/>
          </a:p>
        </p:txBody>
      </p:sp>
    </p:spTree>
    <p:extLst>
      <p:ext uri="{BB962C8B-B14F-4D97-AF65-F5344CB8AC3E}">
        <p14:creationId xmlns:p14="http://schemas.microsoft.com/office/powerpoint/2010/main" val="275770098"/>
      </p:ext>
    </p:extLst>
  </p:cSld>
  <p:clrMapOvr>
    <a:masterClrMapping/>
  </p:clrMapOvr>
  <p:transition spd="med"/>
</p:sldLayout>
</file>

<file path=ppt/slideLayouts/slideLayout12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13"/>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9" name="Rectangle 14"/>
          <p:cNvSpPr>
            <a:spLocks noGrp="1" noChangeArrowheads="1"/>
          </p:cNvSpPr>
          <p:nvPr>
            <p:ph type="sldNum" sz="quarter" idx="12"/>
          </p:nvPr>
        </p:nvSpPr>
        <p:spPr>
          <a:ln/>
        </p:spPr>
        <p:txBody>
          <a:bodyPr/>
          <a:lstStyle>
            <a:lvl1pPr>
              <a:defRPr/>
            </a:lvl1pPr>
          </a:lstStyle>
          <a:p>
            <a:pPr>
              <a:defRPr/>
            </a:pPr>
            <a:fld id="{474FD4CC-61FD-574B-A7A4-2B48EB3A65AC}"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953959088"/>
      </p:ext>
    </p:extLst>
  </p:cSld>
  <p:clrMapOvr>
    <a:masterClrMapping/>
  </p:clrMapOvr>
</p:sldLayout>
</file>

<file path=ppt/slideLayouts/slideLayout1240.xml><?xml version="1.0" encoding="utf-8"?>
<p:sldLayout xmlns:a="http://schemas.openxmlformats.org/drawingml/2006/main" xmlns:r="http://schemas.openxmlformats.org/officeDocument/2006/relationships" xmlns:p="http://schemas.openxmlformats.org/presentationml/2006/main" type="tx">
  <p:cSld name="15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799" name="Title Text"/>
          <p:cNvSpPr txBox="1">
            <a:spLocks noGrp="1"/>
          </p:cNvSpPr>
          <p:nvPr>
            <p:ph type="title"/>
          </p:nvPr>
        </p:nvSpPr>
        <p:spPr>
          <a:xfrm>
            <a:off x="457200" y="273050"/>
            <a:ext cx="3008314" cy="1162050"/>
          </a:xfrm>
          <a:prstGeom prst="rect">
            <a:avLst/>
          </a:prstGeom>
        </p:spPr>
        <p:txBody>
          <a:bodyPr anchor="b">
            <a:normAutofit/>
          </a:bodyPr>
          <a:lstStyle>
            <a:lvl1pPr algn="l">
              <a:defRPr sz="2000" b="1">
                <a:solidFill>
                  <a:srgbClr val="000000"/>
                </a:solidFill>
              </a:defRPr>
            </a:lvl1pPr>
          </a:lstStyle>
          <a:p>
            <a:r>
              <a:t>Title Text</a:t>
            </a:r>
          </a:p>
        </p:txBody>
      </p:sp>
      <p:sp>
        <p:nvSpPr>
          <p:cNvPr id="800" name="Body Level One…"/>
          <p:cNvSpPr txBox="1">
            <a:spLocks noGrp="1"/>
          </p:cNvSpPr>
          <p:nvPr>
            <p:ph type="body" idx="1"/>
          </p:nvPr>
        </p:nvSpPr>
        <p:spPr>
          <a:xfrm>
            <a:off x="3575050" y="273050"/>
            <a:ext cx="5111750" cy="5853113"/>
          </a:xfrm>
          <a:prstGeom prst="rect">
            <a:avLst/>
          </a:prstGeom>
        </p:spPr>
        <p:txBody>
          <a:bodyPr>
            <a:normAutofit/>
          </a:bodyPr>
          <a:lstStyle>
            <a:lvl1pPr>
              <a:defRPr>
                <a:solidFill>
                  <a:srgbClr val="000000"/>
                </a:solidFill>
              </a:defRPr>
            </a:lvl1pPr>
            <a:lvl2pPr>
              <a:defRPr>
                <a:solidFill>
                  <a:srgbClr val="000000"/>
                </a:solidFill>
              </a:defRPr>
            </a:lvl2pPr>
            <a:lvl3pPr>
              <a:defRPr>
                <a:solidFill>
                  <a:srgbClr val="000000"/>
                </a:solidFill>
              </a:defRPr>
            </a:lvl3pPr>
            <a:lvl4pPr>
              <a:defRPr>
                <a:solidFill>
                  <a:srgbClr val="000000"/>
                </a:solidFill>
              </a:defRPr>
            </a:lvl4pPr>
            <a:lvl5pPr>
              <a:defRPr>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801"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solidFill>
                  <a:srgbClr val="000000"/>
                </a:solidFill>
              </a:defRPr>
            </a:pPr>
            <a:endParaRPr/>
          </a:p>
        </p:txBody>
      </p:sp>
      <p:sp>
        <p:nvSpPr>
          <p:cNvPr id="802" name="Slide Number"/>
          <p:cNvSpPr txBox="1">
            <a:spLocks noGrp="1"/>
          </p:cNvSpPr>
          <p:nvPr>
            <p:ph type="sldNum" sz="quarter" idx="2"/>
          </p:nvPr>
        </p:nvSpPr>
        <p:spPr>
          <a:xfrm>
            <a:off x="8384892" y="6245225"/>
            <a:ext cx="301909" cy="288824"/>
          </a:xfrm>
          <a:prstGeom prst="rect">
            <a:avLst/>
          </a:prstGeom>
        </p:spPr>
        <p:txBody>
          <a:bodyPr/>
          <a:lstStyle>
            <a:lvl1pPr defTabSz="457200"/>
          </a:lstStyle>
          <a:p>
            <a:fld id="{86CB4B4D-7CA3-9044-876B-883B54F8677D}" type="slidenum">
              <a:t>‹#›</a:t>
            </a:fld>
            <a:endParaRPr/>
          </a:p>
        </p:txBody>
      </p:sp>
    </p:spTree>
    <p:extLst>
      <p:ext uri="{BB962C8B-B14F-4D97-AF65-F5344CB8AC3E}">
        <p14:creationId xmlns:p14="http://schemas.microsoft.com/office/powerpoint/2010/main" val="693713599"/>
      </p:ext>
    </p:extLst>
  </p:cSld>
  <p:clrMapOvr>
    <a:masterClrMapping/>
  </p:clrMapOvr>
  <p:transition spd="med"/>
</p:sldLayout>
</file>

<file path=ppt/slideLayouts/slideLayout1241.xml><?xml version="1.0" encoding="utf-8"?>
<p:sldLayout xmlns:a="http://schemas.openxmlformats.org/drawingml/2006/main" xmlns:r="http://schemas.openxmlformats.org/officeDocument/2006/relationships" xmlns:p="http://schemas.openxmlformats.org/presentationml/2006/main" type="tx">
  <p:cSld name="15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809" name="Title Text"/>
          <p:cNvSpPr txBox="1">
            <a:spLocks noGrp="1"/>
          </p:cNvSpPr>
          <p:nvPr>
            <p:ph type="title"/>
          </p:nvPr>
        </p:nvSpPr>
        <p:spPr>
          <a:xfrm>
            <a:off x="1792288" y="4800600"/>
            <a:ext cx="5486401" cy="566738"/>
          </a:xfrm>
          <a:prstGeom prst="rect">
            <a:avLst/>
          </a:prstGeom>
        </p:spPr>
        <p:txBody>
          <a:bodyPr anchor="b">
            <a:normAutofit/>
          </a:bodyPr>
          <a:lstStyle>
            <a:lvl1pPr algn="l">
              <a:defRPr sz="2000" b="1">
                <a:solidFill>
                  <a:srgbClr val="000000"/>
                </a:solidFill>
              </a:defRPr>
            </a:lvl1pPr>
          </a:lstStyle>
          <a:p>
            <a:r>
              <a:t>Title Text</a:t>
            </a:r>
          </a:p>
        </p:txBody>
      </p:sp>
      <p:sp>
        <p:nvSpPr>
          <p:cNvPr id="810"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811"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rgbClr val="000000"/>
                </a:solidFill>
              </a:defRPr>
            </a:lvl1pPr>
            <a:lvl2pPr marL="0" indent="457200">
              <a:spcBef>
                <a:spcPts val="300"/>
              </a:spcBef>
              <a:buSzTx/>
              <a:buNone/>
              <a:defRPr sz="1400">
                <a:solidFill>
                  <a:srgbClr val="000000"/>
                </a:solidFill>
              </a:defRPr>
            </a:lvl2pPr>
            <a:lvl3pPr marL="0" indent="914400">
              <a:spcBef>
                <a:spcPts val="300"/>
              </a:spcBef>
              <a:buSzTx/>
              <a:buNone/>
              <a:defRPr sz="1400">
                <a:solidFill>
                  <a:srgbClr val="000000"/>
                </a:solidFill>
              </a:defRPr>
            </a:lvl3pPr>
            <a:lvl4pPr marL="0" indent="1371600">
              <a:spcBef>
                <a:spcPts val="300"/>
              </a:spcBef>
              <a:buSzTx/>
              <a:buNone/>
              <a:defRPr sz="1400">
                <a:solidFill>
                  <a:srgbClr val="000000"/>
                </a:solidFill>
              </a:defRPr>
            </a:lvl4pPr>
            <a:lvl5pPr marL="0" indent="1828800">
              <a:spcBef>
                <a:spcPts val="300"/>
              </a:spcBef>
              <a:buSzTx/>
              <a:buNone/>
              <a:defRPr sz="1400">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812" name="Slide Number"/>
          <p:cNvSpPr txBox="1">
            <a:spLocks noGrp="1"/>
          </p:cNvSpPr>
          <p:nvPr>
            <p:ph type="sldNum" sz="quarter" idx="2"/>
          </p:nvPr>
        </p:nvSpPr>
        <p:spPr>
          <a:xfrm>
            <a:off x="8384892" y="6245225"/>
            <a:ext cx="301909" cy="288824"/>
          </a:xfrm>
          <a:prstGeom prst="rect">
            <a:avLst/>
          </a:prstGeom>
        </p:spPr>
        <p:txBody>
          <a:bodyPr/>
          <a:lstStyle>
            <a:lvl1pPr defTabSz="457200"/>
          </a:lstStyle>
          <a:p>
            <a:fld id="{86CB4B4D-7CA3-9044-876B-883B54F8677D}" type="slidenum">
              <a:t>‹#›</a:t>
            </a:fld>
            <a:endParaRPr/>
          </a:p>
        </p:txBody>
      </p:sp>
    </p:spTree>
    <p:extLst>
      <p:ext uri="{BB962C8B-B14F-4D97-AF65-F5344CB8AC3E}">
        <p14:creationId xmlns:p14="http://schemas.microsoft.com/office/powerpoint/2010/main" val="2795940673"/>
      </p:ext>
    </p:extLst>
  </p:cSld>
  <p:clrMapOvr>
    <a:masterClrMapping/>
  </p:clrMapOvr>
  <p:transition spd="med"/>
</p:sldLayout>
</file>

<file path=ppt/slideLayouts/slideLayout1242.xml><?xml version="1.0" encoding="utf-8"?>
<p:sldLayout xmlns:a="http://schemas.openxmlformats.org/drawingml/2006/main" xmlns:r="http://schemas.openxmlformats.org/officeDocument/2006/relationships" xmlns:p="http://schemas.openxmlformats.org/presentationml/2006/main" type="tx">
  <p:cSld name="Title, Text,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819" name="Title Text"/>
          <p:cNvSpPr txBox="1">
            <a:spLocks noGrp="1"/>
          </p:cNvSpPr>
          <p:nvPr>
            <p:ph type="title"/>
          </p:nvPr>
        </p:nvSpPr>
        <p:spPr>
          <a:xfrm>
            <a:off x="457200" y="274638"/>
            <a:ext cx="8229600" cy="1143001"/>
          </a:xfrm>
          <a:prstGeom prst="rect">
            <a:avLst/>
          </a:prstGeom>
        </p:spPr>
        <p:txBody>
          <a:bodyPr>
            <a:normAutofit/>
          </a:bodyPr>
          <a:lstStyle>
            <a:lvl1pPr>
              <a:defRPr>
                <a:solidFill>
                  <a:srgbClr val="000000"/>
                </a:solidFill>
              </a:defRPr>
            </a:lvl1pPr>
          </a:lstStyle>
          <a:p>
            <a:r>
              <a:t>Title Text</a:t>
            </a:r>
          </a:p>
        </p:txBody>
      </p:sp>
      <p:sp>
        <p:nvSpPr>
          <p:cNvPr id="820" name="Body Level One…"/>
          <p:cNvSpPr txBox="1">
            <a:spLocks noGrp="1"/>
          </p:cNvSpPr>
          <p:nvPr>
            <p:ph type="body" sz="half" idx="1"/>
          </p:nvPr>
        </p:nvSpPr>
        <p:spPr>
          <a:xfrm>
            <a:off x="457200" y="1600200"/>
            <a:ext cx="4038600" cy="4525963"/>
          </a:xfrm>
          <a:prstGeom prst="rect">
            <a:avLst/>
          </a:prstGeom>
        </p:spPr>
        <p:txBody>
          <a:bodyPr>
            <a:normAutofit/>
          </a:bodyPr>
          <a:lstStyle>
            <a:lvl1pPr>
              <a:defRPr>
                <a:solidFill>
                  <a:srgbClr val="000000"/>
                </a:solidFill>
              </a:defRPr>
            </a:lvl1pPr>
            <a:lvl2pPr>
              <a:defRPr>
                <a:solidFill>
                  <a:srgbClr val="000000"/>
                </a:solidFill>
              </a:defRPr>
            </a:lvl2pPr>
            <a:lvl3pPr>
              <a:defRPr>
                <a:solidFill>
                  <a:srgbClr val="000000"/>
                </a:solidFill>
              </a:defRPr>
            </a:lvl3pPr>
            <a:lvl4pPr>
              <a:defRPr>
                <a:solidFill>
                  <a:srgbClr val="000000"/>
                </a:solidFill>
              </a:defRPr>
            </a:lvl4pPr>
            <a:lvl5pPr>
              <a:defRPr>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821" name="Slide Number"/>
          <p:cNvSpPr txBox="1">
            <a:spLocks noGrp="1"/>
          </p:cNvSpPr>
          <p:nvPr>
            <p:ph type="sldNum" sz="quarter" idx="2"/>
          </p:nvPr>
        </p:nvSpPr>
        <p:spPr>
          <a:xfrm>
            <a:off x="8384892" y="6245225"/>
            <a:ext cx="301909" cy="288824"/>
          </a:xfrm>
          <a:prstGeom prst="rect">
            <a:avLst/>
          </a:prstGeom>
        </p:spPr>
        <p:txBody>
          <a:bodyPr/>
          <a:lstStyle>
            <a:lvl1pPr defTabSz="457200"/>
          </a:lstStyle>
          <a:p>
            <a:fld id="{86CB4B4D-7CA3-9044-876B-883B54F8677D}" type="slidenum">
              <a:t>‹#›</a:t>
            </a:fld>
            <a:endParaRPr/>
          </a:p>
        </p:txBody>
      </p:sp>
    </p:spTree>
    <p:extLst>
      <p:ext uri="{BB962C8B-B14F-4D97-AF65-F5344CB8AC3E}">
        <p14:creationId xmlns:p14="http://schemas.microsoft.com/office/powerpoint/2010/main" val="2232457511"/>
      </p:ext>
    </p:extLst>
  </p:cSld>
  <p:clrMapOvr>
    <a:masterClrMapping/>
  </p:clrMapOvr>
  <p:transition spd="med"/>
</p:sldLayout>
</file>

<file path=ppt/slideLayouts/slideLayout1243.xml><?xml version="1.0" encoding="utf-8"?>
<p:sldLayout xmlns:a="http://schemas.openxmlformats.org/drawingml/2006/main" xmlns:r="http://schemas.openxmlformats.org/officeDocument/2006/relationships" xmlns:p="http://schemas.openxmlformats.org/presentationml/2006/main" type="tx">
  <p:cSld name="Content">
    <p:bg>
      <p:bgPr>
        <a:solidFill>
          <a:schemeClr val="accent3">
            <a:lumOff val="44000"/>
          </a:schemeClr>
        </a:solidFill>
        <a:effectLst/>
      </p:bgPr>
    </p:bg>
    <p:spTree>
      <p:nvGrpSpPr>
        <p:cNvPr id="1" name=""/>
        <p:cNvGrpSpPr/>
        <p:nvPr/>
      </p:nvGrpSpPr>
      <p:grpSpPr>
        <a:xfrm>
          <a:off x="0" y="0"/>
          <a:ext cx="0" cy="0"/>
          <a:chOff x="0" y="0"/>
          <a:chExt cx="0" cy="0"/>
        </a:xfrm>
      </p:grpSpPr>
      <p:sp>
        <p:nvSpPr>
          <p:cNvPr id="828" name="Body Level One…"/>
          <p:cNvSpPr txBox="1">
            <a:spLocks noGrp="1"/>
          </p:cNvSpPr>
          <p:nvPr>
            <p:ph type="body" idx="1"/>
          </p:nvPr>
        </p:nvSpPr>
        <p:spPr>
          <a:xfrm>
            <a:off x="457200" y="274638"/>
            <a:ext cx="8229600" cy="5851526"/>
          </a:xfrm>
          <a:prstGeom prst="rect">
            <a:avLst/>
          </a:prstGeom>
        </p:spPr>
        <p:txBody>
          <a:bodyPr>
            <a:normAutofit/>
          </a:bodyPr>
          <a:lstStyle>
            <a:lvl1pPr>
              <a:defRPr>
                <a:solidFill>
                  <a:srgbClr val="000000"/>
                </a:solidFill>
              </a:defRPr>
            </a:lvl1pPr>
            <a:lvl2pPr>
              <a:defRPr>
                <a:solidFill>
                  <a:srgbClr val="000000"/>
                </a:solidFill>
              </a:defRPr>
            </a:lvl2pPr>
            <a:lvl3pPr>
              <a:defRPr>
                <a:solidFill>
                  <a:srgbClr val="000000"/>
                </a:solidFill>
              </a:defRPr>
            </a:lvl3pPr>
            <a:lvl4pPr>
              <a:defRPr>
                <a:solidFill>
                  <a:srgbClr val="000000"/>
                </a:solidFill>
              </a:defRPr>
            </a:lvl4pPr>
            <a:lvl5pPr>
              <a:defRPr>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829" name="Slide Number"/>
          <p:cNvSpPr txBox="1">
            <a:spLocks noGrp="1"/>
          </p:cNvSpPr>
          <p:nvPr>
            <p:ph type="sldNum" sz="quarter" idx="2"/>
          </p:nvPr>
        </p:nvSpPr>
        <p:spPr>
          <a:xfrm>
            <a:off x="8384892" y="6245225"/>
            <a:ext cx="301909" cy="288824"/>
          </a:xfrm>
          <a:prstGeom prst="rect">
            <a:avLst/>
          </a:prstGeom>
        </p:spPr>
        <p:txBody>
          <a:bodyPr/>
          <a:lstStyle>
            <a:lvl1pPr defTabSz="457200"/>
          </a:lstStyle>
          <a:p>
            <a:fld id="{86CB4B4D-7CA3-9044-876B-883B54F8677D}" type="slidenum">
              <a:t>‹#›</a:t>
            </a:fld>
            <a:endParaRPr/>
          </a:p>
        </p:txBody>
      </p:sp>
    </p:spTree>
    <p:extLst>
      <p:ext uri="{BB962C8B-B14F-4D97-AF65-F5344CB8AC3E}">
        <p14:creationId xmlns:p14="http://schemas.microsoft.com/office/powerpoint/2010/main" val="2452692830"/>
      </p:ext>
    </p:extLst>
  </p:cSld>
  <p:clrMapOvr>
    <a:masterClrMapping/>
  </p:clrMapOvr>
  <p:transition spd="med"/>
</p:sldLayout>
</file>

<file path=ppt/slideLayouts/slideLayout1244.xml><?xml version="1.0" encoding="utf-8"?>
<p:sldLayout xmlns:a="http://schemas.openxmlformats.org/drawingml/2006/main" xmlns:r="http://schemas.openxmlformats.org/officeDocument/2006/relationships" xmlns:p="http://schemas.openxmlformats.org/presentationml/2006/main" type="tx">
  <p:cSld name="15_Title Slide">
    <p:bg>
      <p:bgPr>
        <a:solidFill>
          <a:srgbClr val="51596D"/>
        </a:solidFill>
        <a:effectLst/>
      </p:bgPr>
    </p:bg>
    <p:spTree>
      <p:nvGrpSpPr>
        <p:cNvPr id="1" name=""/>
        <p:cNvGrpSpPr/>
        <p:nvPr/>
      </p:nvGrpSpPr>
      <p:grpSpPr>
        <a:xfrm>
          <a:off x="0" y="0"/>
          <a:ext cx="0" cy="0"/>
          <a:chOff x="0" y="0"/>
          <a:chExt cx="0" cy="0"/>
        </a:xfrm>
      </p:grpSpPr>
      <p:grpSp>
        <p:nvGrpSpPr>
          <p:cNvPr id="844" name="Group 2"/>
          <p:cNvGrpSpPr/>
          <p:nvPr/>
        </p:nvGrpSpPr>
        <p:grpSpPr>
          <a:xfrm>
            <a:off x="0" y="0"/>
            <a:ext cx="9140826" cy="6850064"/>
            <a:chOff x="0" y="0"/>
            <a:chExt cx="9140825" cy="6850063"/>
          </a:xfrm>
        </p:grpSpPr>
        <p:grpSp>
          <p:nvGrpSpPr>
            <p:cNvPr id="841" name="Group 3"/>
            <p:cNvGrpSpPr/>
            <p:nvPr/>
          </p:nvGrpSpPr>
          <p:grpSpPr>
            <a:xfrm>
              <a:off x="2743200" y="3540125"/>
              <a:ext cx="6392863" cy="3309939"/>
              <a:chOff x="0" y="0"/>
              <a:chExt cx="6392862" cy="3309937"/>
            </a:xfrm>
          </p:grpSpPr>
          <p:sp>
            <p:nvSpPr>
              <p:cNvPr id="836" name="Freeform 4"/>
              <p:cNvSpPr/>
              <p:nvPr/>
            </p:nvSpPr>
            <p:spPr>
              <a:xfrm>
                <a:off x="0" y="657225"/>
                <a:ext cx="4575176" cy="2652713"/>
              </a:xfrm>
              <a:custGeom>
                <a:avLst/>
                <a:gdLst/>
                <a:ahLst/>
                <a:cxnLst>
                  <a:cxn ang="0">
                    <a:pos x="wd2" y="hd2"/>
                  </a:cxn>
                  <a:cxn ang="5400000">
                    <a:pos x="wd2" y="hd2"/>
                  </a:cxn>
                  <a:cxn ang="10800000">
                    <a:pos x="wd2" y="hd2"/>
                  </a:cxn>
                  <a:cxn ang="16200000">
                    <a:pos x="wd2" y="hd2"/>
                  </a:cxn>
                </a:cxnLst>
                <a:rect l="0" t="0" r="r" b="b"/>
                <a:pathLst>
                  <a:path w="21600" h="21600" extrusionOk="0">
                    <a:moveTo>
                      <a:pt x="20783" y="7032"/>
                    </a:moveTo>
                    <a:lnTo>
                      <a:pt x="20536" y="6825"/>
                    </a:lnTo>
                    <a:lnTo>
                      <a:pt x="20176" y="6541"/>
                    </a:lnTo>
                    <a:lnTo>
                      <a:pt x="19726" y="6256"/>
                    </a:lnTo>
                    <a:lnTo>
                      <a:pt x="19194" y="5907"/>
                    </a:lnTo>
                    <a:lnTo>
                      <a:pt x="18587" y="5481"/>
                    </a:lnTo>
                    <a:lnTo>
                      <a:pt x="17898" y="5132"/>
                    </a:lnTo>
                    <a:lnTo>
                      <a:pt x="16511" y="4434"/>
                    </a:lnTo>
                    <a:lnTo>
                      <a:pt x="15574" y="4007"/>
                    </a:lnTo>
                    <a:lnTo>
                      <a:pt x="14765" y="3581"/>
                    </a:lnTo>
                    <a:lnTo>
                      <a:pt x="14075" y="3167"/>
                    </a:lnTo>
                    <a:lnTo>
                      <a:pt x="13543" y="2740"/>
                    </a:lnTo>
                    <a:lnTo>
                      <a:pt x="13056" y="2314"/>
                    </a:lnTo>
                    <a:lnTo>
                      <a:pt x="12689" y="1965"/>
                    </a:lnTo>
                    <a:lnTo>
                      <a:pt x="12404" y="1616"/>
                    </a:lnTo>
                    <a:lnTo>
                      <a:pt x="12202" y="1331"/>
                    </a:lnTo>
                    <a:lnTo>
                      <a:pt x="12037" y="1047"/>
                    </a:lnTo>
                    <a:lnTo>
                      <a:pt x="11917" y="776"/>
                    </a:lnTo>
                    <a:lnTo>
                      <a:pt x="11879" y="556"/>
                    </a:lnTo>
                    <a:lnTo>
                      <a:pt x="11834" y="349"/>
                    </a:lnTo>
                    <a:lnTo>
                      <a:pt x="11879" y="65"/>
                    </a:lnTo>
                    <a:lnTo>
                      <a:pt x="11879" y="0"/>
                    </a:lnTo>
                    <a:lnTo>
                      <a:pt x="11752" y="349"/>
                    </a:lnTo>
                    <a:lnTo>
                      <a:pt x="11669" y="633"/>
                    </a:lnTo>
                    <a:lnTo>
                      <a:pt x="11669" y="982"/>
                    </a:lnTo>
                    <a:lnTo>
                      <a:pt x="11752" y="1267"/>
                    </a:lnTo>
                    <a:lnTo>
                      <a:pt x="11917" y="1551"/>
                    </a:lnTo>
                    <a:lnTo>
                      <a:pt x="12119" y="1823"/>
                    </a:lnTo>
                    <a:lnTo>
                      <a:pt x="12366" y="2107"/>
                    </a:lnTo>
                    <a:lnTo>
                      <a:pt x="12651" y="2391"/>
                    </a:lnTo>
                    <a:lnTo>
                      <a:pt x="13018" y="2676"/>
                    </a:lnTo>
                    <a:lnTo>
                      <a:pt x="13423" y="2947"/>
                    </a:lnTo>
                    <a:lnTo>
                      <a:pt x="14278" y="3451"/>
                    </a:lnTo>
                    <a:lnTo>
                      <a:pt x="15289" y="4007"/>
                    </a:lnTo>
                    <a:lnTo>
                      <a:pt x="16354" y="4498"/>
                    </a:lnTo>
                    <a:lnTo>
                      <a:pt x="17126" y="4925"/>
                    </a:lnTo>
                    <a:lnTo>
                      <a:pt x="17853" y="5274"/>
                    </a:lnTo>
                    <a:lnTo>
                      <a:pt x="18467" y="5623"/>
                    </a:lnTo>
                    <a:lnTo>
                      <a:pt x="19037" y="5972"/>
                    </a:lnTo>
                    <a:lnTo>
                      <a:pt x="19524" y="6256"/>
                    </a:lnTo>
                    <a:lnTo>
                      <a:pt x="19929" y="6541"/>
                    </a:lnTo>
                    <a:lnTo>
                      <a:pt x="20296" y="6825"/>
                    </a:lnTo>
                    <a:lnTo>
                      <a:pt x="20536" y="7032"/>
                    </a:lnTo>
                    <a:lnTo>
                      <a:pt x="20746" y="7239"/>
                    </a:lnTo>
                    <a:lnTo>
                      <a:pt x="20866" y="7459"/>
                    </a:lnTo>
                    <a:lnTo>
                      <a:pt x="20948" y="7665"/>
                    </a:lnTo>
                    <a:lnTo>
                      <a:pt x="20985" y="7950"/>
                    </a:lnTo>
                    <a:lnTo>
                      <a:pt x="20948" y="8299"/>
                    </a:lnTo>
                    <a:lnTo>
                      <a:pt x="20866" y="8583"/>
                    </a:lnTo>
                    <a:lnTo>
                      <a:pt x="20701" y="8932"/>
                    </a:lnTo>
                    <a:lnTo>
                      <a:pt x="20461" y="9217"/>
                    </a:lnTo>
                    <a:lnTo>
                      <a:pt x="20176" y="9501"/>
                    </a:lnTo>
                    <a:lnTo>
                      <a:pt x="19809" y="9772"/>
                    </a:lnTo>
                    <a:lnTo>
                      <a:pt x="19404" y="10057"/>
                    </a:lnTo>
                    <a:lnTo>
                      <a:pt x="18954" y="10341"/>
                    </a:lnTo>
                    <a:lnTo>
                      <a:pt x="18422" y="10625"/>
                    </a:lnTo>
                    <a:lnTo>
                      <a:pt x="17853" y="10897"/>
                    </a:lnTo>
                    <a:lnTo>
                      <a:pt x="17246" y="11181"/>
                    </a:lnTo>
                    <a:lnTo>
                      <a:pt x="16593" y="11466"/>
                    </a:lnTo>
                    <a:lnTo>
                      <a:pt x="15214" y="12022"/>
                    </a:lnTo>
                    <a:lnTo>
                      <a:pt x="13663" y="12655"/>
                    </a:lnTo>
                    <a:lnTo>
                      <a:pt x="12037" y="13366"/>
                    </a:lnTo>
                    <a:lnTo>
                      <a:pt x="10328" y="14141"/>
                    </a:lnTo>
                    <a:lnTo>
                      <a:pt x="8582" y="15046"/>
                    </a:lnTo>
                    <a:lnTo>
                      <a:pt x="6835" y="16042"/>
                    </a:lnTo>
                    <a:lnTo>
                      <a:pt x="5044" y="17166"/>
                    </a:lnTo>
                    <a:lnTo>
                      <a:pt x="3298" y="18498"/>
                    </a:lnTo>
                    <a:lnTo>
                      <a:pt x="1626" y="19971"/>
                    </a:lnTo>
                    <a:lnTo>
                      <a:pt x="0" y="21600"/>
                    </a:lnTo>
                    <a:lnTo>
                      <a:pt x="2646" y="21600"/>
                    </a:lnTo>
                    <a:lnTo>
                      <a:pt x="4152" y="20256"/>
                    </a:lnTo>
                    <a:lnTo>
                      <a:pt x="5651" y="18989"/>
                    </a:lnTo>
                    <a:lnTo>
                      <a:pt x="7158" y="17942"/>
                    </a:lnTo>
                    <a:lnTo>
                      <a:pt x="8582" y="16946"/>
                    </a:lnTo>
                    <a:lnTo>
                      <a:pt x="10006" y="16042"/>
                    </a:lnTo>
                    <a:lnTo>
                      <a:pt x="11385" y="15331"/>
                    </a:lnTo>
                    <a:lnTo>
                      <a:pt x="12689" y="14633"/>
                    </a:lnTo>
                    <a:lnTo>
                      <a:pt x="13948" y="13999"/>
                    </a:lnTo>
                    <a:lnTo>
                      <a:pt x="15132" y="13508"/>
                    </a:lnTo>
                    <a:lnTo>
                      <a:pt x="16226" y="13017"/>
                    </a:lnTo>
                    <a:lnTo>
                      <a:pt x="17246" y="12590"/>
                    </a:lnTo>
                    <a:lnTo>
                      <a:pt x="18182" y="12241"/>
                    </a:lnTo>
                    <a:lnTo>
                      <a:pt x="18992" y="11815"/>
                    </a:lnTo>
                    <a:lnTo>
                      <a:pt x="19681" y="11530"/>
                    </a:lnTo>
                    <a:lnTo>
                      <a:pt x="20251" y="11181"/>
                    </a:lnTo>
                    <a:lnTo>
                      <a:pt x="20701" y="10832"/>
                    </a:lnTo>
                    <a:lnTo>
                      <a:pt x="20985" y="10548"/>
                    </a:lnTo>
                    <a:lnTo>
                      <a:pt x="21188" y="10264"/>
                    </a:lnTo>
                    <a:lnTo>
                      <a:pt x="21353" y="9915"/>
                    </a:lnTo>
                    <a:lnTo>
                      <a:pt x="21473" y="9630"/>
                    </a:lnTo>
                    <a:lnTo>
                      <a:pt x="21555" y="9359"/>
                    </a:lnTo>
                    <a:lnTo>
                      <a:pt x="21600" y="9074"/>
                    </a:lnTo>
                    <a:lnTo>
                      <a:pt x="21555" y="8506"/>
                    </a:lnTo>
                    <a:lnTo>
                      <a:pt x="21390" y="8014"/>
                    </a:lnTo>
                    <a:lnTo>
                      <a:pt x="21233" y="7601"/>
                    </a:lnTo>
                    <a:lnTo>
                      <a:pt x="20985" y="7239"/>
                    </a:lnTo>
                    <a:lnTo>
                      <a:pt x="20783" y="7032"/>
                    </a:lnTo>
                    <a:close/>
                  </a:path>
                </a:pathLst>
              </a:custGeom>
              <a:gradFill flip="none" rotWithShape="1">
                <a:gsLst>
                  <a:gs pos="0">
                    <a:srgbClr val="51596D"/>
                  </a:gs>
                  <a:gs pos="100000">
                    <a:srgbClr val="4A5163"/>
                  </a:gs>
                </a:gsLst>
                <a:lin ang="0" scaled="0"/>
              </a:gra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sp>
            <p:nvSpPr>
              <p:cNvPr id="837" name="Freeform 5"/>
              <p:cNvSpPr/>
              <p:nvPr/>
            </p:nvSpPr>
            <p:spPr>
              <a:xfrm>
                <a:off x="3876675" y="700087"/>
                <a:ext cx="1998663" cy="1287464"/>
              </a:xfrm>
              <a:custGeom>
                <a:avLst/>
                <a:gdLst/>
                <a:ahLst/>
                <a:cxnLst>
                  <a:cxn ang="0">
                    <a:pos x="wd2" y="hd2"/>
                  </a:cxn>
                  <a:cxn ang="5400000">
                    <a:pos x="wd2" y="hd2"/>
                  </a:cxn>
                  <a:cxn ang="10800000">
                    <a:pos x="wd2" y="hd2"/>
                  </a:cxn>
                  <a:cxn ang="16200000">
                    <a:pos x="wd2" y="hd2"/>
                  </a:cxn>
                </a:cxnLst>
                <a:rect l="0" t="0" r="r" b="b"/>
                <a:pathLst>
                  <a:path w="21600" h="21600" extrusionOk="0">
                    <a:moveTo>
                      <a:pt x="21600" y="16380"/>
                    </a:moveTo>
                    <a:lnTo>
                      <a:pt x="21411" y="15661"/>
                    </a:lnTo>
                    <a:lnTo>
                      <a:pt x="21223" y="15075"/>
                    </a:lnTo>
                    <a:lnTo>
                      <a:pt x="20862" y="14356"/>
                    </a:lnTo>
                    <a:lnTo>
                      <a:pt x="20382" y="13770"/>
                    </a:lnTo>
                    <a:lnTo>
                      <a:pt x="19267" y="12758"/>
                    </a:lnTo>
                    <a:lnTo>
                      <a:pt x="17877" y="11745"/>
                    </a:lnTo>
                    <a:lnTo>
                      <a:pt x="16196" y="10867"/>
                    </a:lnTo>
                    <a:lnTo>
                      <a:pt x="14429" y="10147"/>
                    </a:lnTo>
                    <a:lnTo>
                      <a:pt x="12473" y="9269"/>
                    </a:lnTo>
                    <a:lnTo>
                      <a:pt x="8561" y="7830"/>
                    </a:lnTo>
                    <a:lnTo>
                      <a:pt x="6708" y="6951"/>
                    </a:lnTo>
                    <a:lnTo>
                      <a:pt x="4941" y="6099"/>
                    </a:lnTo>
                    <a:lnTo>
                      <a:pt x="3346" y="5220"/>
                    </a:lnTo>
                    <a:lnTo>
                      <a:pt x="2042" y="4048"/>
                    </a:lnTo>
                    <a:lnTo>
                      <a:pt x="926" y="2903"/>
                    </a:lnTo>
                    <a:lnTo>
                      <a:pt x="566" y="2317"/>
                    </a:lnTo>
                    <a:lnTo>
                      <a:pt x="275" y="1598"/>
                    </a:lnTo>
                    <a:lnTo>
                      <a:pt x="86" y="879"/>
                    </a:lnTo>
                    <a:lnTo>
                      <a:pt x="0" y="0"/>
                    </a:lnTo>
                    <a:lnTo>
                      <a:pt x="0" y="1012"/>
                    </a:lnTo>
                    <a:lnTo>
                      <a:pt x="86" y="1598"/>
                    </a:lnTo>
                    <a:lnTo>
                      <a:pt x="275" y="2317"/>
                    </a:lnTo>
                    <a:lnTo>
                      <a:pt x="566" y="3036"/>
                    </a:lnTo>
                    <a:lnTo>
                      <a:pt x="926" y="3782"/>
                    </a:lnTo>
                    <a:lnTo>
                      <a:pt x="1493" y="4634"/>
                    </a:lnTo>
                    <a:lnTo>
                      <a:pt x="2145" y="5513"/>
                    </a:lnTo>
                    <a:lnTo>
                      <a:pt x="3071" y="6392"/>
                    </a:lnTo>
                    <a:lnTo>
                      <a:pt x="4186" y="7404"/>
                    </a:lnTo>
                    <a:lnTo>
                      <a:pt x="5593" y="8256"/>
                    </a:lnTo>
                    <a:lnTo>
                      <a:pt x="7171" y="9269"/>
                    </a:lnTo>
                    <a:lnTo>
                      <a:pt x="9024" y="10147"/>
                    </a:lnTo>
                    <a:lnTo>
                      <a:pt x="11272" y="11026"/>
                    </a:lnTo>
                    <a:lnTo>
                      <a:pt x="12850" y="11586"/>
                    </a:lnTo>
                    <a:lnTo>
                      <a:pt x="14240" y="12331"/>
                    </a:lnTo>
                    <a:lnTo>
                      <a:pt x="15458" y="13051"/>
                    </a:lnTo>
                    <a:lnTo>
                      <a:pt x="16573" y="13636"/>
                    </a:lnTo>
                    <a:lnTo>
                      <a:pt x="17414" y="14356"/>
                    </a:lnTo>
                    <a:lnTo>
                      <a:pt x="18066" y="15075"/>
                    </a:lnTo>
                    <a:lnTo>
                      <a:pt x="18529" y="15794"/>
                    </a:lnTo>
                    <a:lnTo>
                      <a:pt x="18906" y="16513"/>
                    </a:lnTo>
                    <a:lnTo>
                      <a:pt x="19078" y="17259"/>
                    </a:lnTo>
                    <a:lnTo>
                      <a:pt x="19181" y="17978"/>
                    </a:lnTo>
                    <a:lnTo>
                      <a:pt x="19078" y="18564"/>
                    </a:lnTo>
                    <a:lnTo>
                      <a:pt x="18803" y="19283"/>
                    </a:lnTo>
                    <a:lnTo>
                      <a:pt x="18529" y="19869"/>
                    </a:lnTo>
                    <a:lnTo>
                      <a:pt x="18066" y="20428"/>
                    </a:lnTo>
                    <a:lnTo>
                      <a:pt x="16762" y="21600"/>
                    </a:lnTo>
                    <a:lnTo>
                      <a:pt x="17963" y="21014"/>
                    </a:lnTo>
                    <a:lnTo>
                      <a:pt x="18992" y="20428"/>
                    </a:lnTo>
                    <a:lnTo>
                      <a:pt x="19833" y="19869"/>
                    </a:lnTo>
                    <a:lnTo>
                      <a:pt x="20571" y="19283"/>
                    </a:lnTo>
                    <a:lnTo>
                      <a:pt x="21034" y="18697"/>
                    </a:lnTo>
                    <a:lnTo>
                      <a:pt x="21411" y="17978"/>
                    </a:lnTo>
                    <a:lnTo>
                      <a:pt x="21600" y="17259"/>
                    </a:lnTo>
                    <a:lnTo>
                      <a:pt x="21600" y="16380"/>
                    </a:lnTo>
                    <a:close/>
                  </a:path>
                </a:pathLst>
              </a:custGeom>
              <a:gradFill flip="none" rotWithShape="1">
                <a:gsLst>
                  <a:gs pos="0">
                    <a:srgbClr val="51596D"/>
                  </a:gs>
                  <a:gs pos="100000">
                    <a:srgbClr val="4A5163"/>
                  </a:gs>
                </a:gsLst>
                <a:lin ang="2700000" scaled="0"/>
              </a:gra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sp>
            <p:nvSpPr>
              <p:cNvPr id="838" name="Freeform 6"/>
              <p:cNvSpPr/>
              <p:nvPr/>
            </p:nvSpPr>
            <p:spPr>
              <a:xfrm>
                <a:off x="1860550" y="1771650"/>
                <a:ext cx="4522788" cy="1538288"/>
              </a:xfrm>
              <a:custGeom>
                <a:avLst/>
                <a:gdLst/>
                <a:ahLst/>
                <a:cxnLst>
                  <a:cxn ang="0">
                    <a:pos x="wd2" y="hd2"/>
                  </a:cxn>
                  <a:cxn ang="5400000">
                    <a:pos x="wd2" y="hd2"/>
                  </a:cxn>
                  <a:cxn ang="10800000">
                    <a:pos x="wd2" y="hd2"/>
                  </a:cxn>
                  <a:cxn ang="16200000">
                    <a:pos x="wd2" y="hd2"/>
                  </a:cxn>
                </a:cxnLst>
                <a:rect l="0" t="0" r="r" b="b"/>
                <a:pathLst>
                  <a:path w="21600" h="21600" extrusionOk="0">
                    <a:moveTo>
                      <a:pt x="698" y="21355"/>
                    </a:moveTo>
                    <a:lnTo>
                      <a:pt x="0" y="21600"/>
                    </a:lnTo>
                    <a:lnTo>
                      <a:pt x="2964" y="21600"/>
                    </a:lnTo>
                    <a:lnTo>
                      <a:pt x="3290" y="21110"/>
                    </a:lnTo>
                    <a:lnTo>
                      <a:pt x="3662" y="20374"/>
                    </a:lnTo>
                    <a:lnTo>
                      <a:pt x="4200" y="19527"/>
                    </a:lnTo>
                    <a:lnTo>
                      <a:pt x="4814" y="18680"/>
                    </a:lnTo>
                    <a:lnTo>
                      <a:pt x="5512" y="17699"/>
                    </a:lnTo>
                    <a:lnTo>
                      <a:pt x="6338" y="16607"/>
                    </a:lnTo>
                    <a:lnTo>
                      <a:pt x="7286" y="15515"/>
                    </a:lnTo>
                    <a:lnTo>
                      <a:pt x="8355" y="14311"/>
                    </a:lnTo>
                    <a:lnTo>
                      <a:pt x="9545" y="12973"/>
                    </a:lnTo>
                    <a:lnTo>
                      <a:pt x="10864" y="11636"/>
                    </a:lnTo>
                    <a:lnTo>
                      <a:pt x="12305" y="10298"/>
                    </a:lnTo>
                    <a:lnTo>
                      <a:pt x="13867" y="8983"/>
                    </a:lnTo>
                    <a:lnTo>
                      <a:pt x="15595" y="7646"/>
                    </a:lnTo>
                    <a:lnTo>
                      <a:pt x="17445" y="6308"/>
                    </a:lnTo>
                    <a:lnTo>
                      <a:pt x="19462" y="4971"/>
                    </a:lnTo>
                    <a:lnTo>
                      <a:pt x="21600" y="3633"/>
                    </a:lnTo>
                    <a:lnTo>
                      <a:pt x="21600" y="0"/>
                    </a:lnTo>
                    <a:lnTo>
                      <a:pt x="21357" y="357"/>
                    </a:lnTo>
                    <a:lnTo>
                      <a:pt x="21024" y="736"/>
                    </a:lnTo>
                    <a:lnTo>
                      <a:pt x="20614" y="1204"/>
                    </a:lnTo>
                    <a:lnTo>
                      <a:pt x="20076" y="1694"/>
                    </a:lnTo>
                    <a:lnTo>
                      <a:pt x="19500" y="2185"/>
                    </a:lnTo>
                    <a:lnTo>
                      <a:pt x="18886" y="2675"/>
                    </a:lnTo>
                    <a:lnTo>
                      <a:pt x="18188" y="3277"/>
                    </a:lnTo>
                    <a:lnTo>
                      <a:pt x="17445" y="3767"/>
                    </a:lnTo>
                    <a:lnTo>
                      <a:pt x="14322" y="6175"/>
                    </a:lnTo>
                    <a:lnTo>
                      <a:pt x="12798" y="7267"/>
                    </a:lnTo>
                    <a:lnTo>
                      <a:pt x="12055" y="7891"/>
                    </a:lnTo>
                    <a:lnTo>
                      <a:pt x="11395" y="8493"/>
                    </a:lnTo>
                    <a:lnTo>
                      <a:pt x="8393" y="11279"/>
                    </a:lnTo>
                    <a:lnTo>
                      <a:pt x="6914" y="12862"/>
                    </a:lnTo>
                    <a:lnTo>
                      <a:pt x="5512" y="14422"/>
                    </a:lnTo>
                    <a:lnTo>
                      <a:pt x="4155" y="16005"/>
                    </a:lnTo>
                    <a:lnTo>
                      <a:pt x="2881" y="17699"/>
                    </a:lnTo>
                    <a:lnTo>
                      <a:pt x="1729" y="19527"/>
                    </a:lnTo>
                    <a:lnTo>
                      <a:pt x="698" y="21355"/>
                    </a:lnTo>
                    <a:close/>
                  </a:path>
                </a:pathLst>
              </a:custGeom>
              <a:gradFill flip="none" rotWithShape="1">
                <a:gsLst>
                  <a:gs pos="0">
                    <a:srgbClr val="424959"/>
                  </a:gs>
                  <a:gs pos="100000">
                    <a:srgbClr val="51596D"/>
                  </a:gs>
                </a:gsLst>
                <a:lin ang="5400000" scaled="0"/>
              </a:gra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sp>
            <p:nvSpPr>
              <p:cNvPr id="839" name="Freeform 7"/>
              <p:cNvSpPr/>
              <p:nvPr/>
            </p:nvSpPr>
            <p:spPr>
              <a:xfrm>
                <a:off x="1619250" y="0"/>
                <a:ext cx="4773613" cy="3309938"/>
              </a:xfrm>
              <a:custGeom>
                <a:avLst/>
                <a:gdLst/>
                <a:ahLst/>
                <a:cxnLst>
                  <a:cxn ang="0">
                    <a:pos x="wd2" y="hd2"/>
                  </a:cxn>
                  <a:cxn ang="5400000">
                    <a:pos x="wd2" y="hd2"/>
                  </a:cxn>
                  <a:cxn ang="10800000">
                    <a:pos x="wd2" y="hd2"/>
                  </a:cxn>
                  <a:cxn ang="16200000">
                    <a:pos x="wd2" y="hd2"/>
                  </a:cxn>
                </a:cxnLst>
                <a:rect l="0" t="0" r="r" b="b"/>
                <a:pathLst>
                  <a:path w="21600" h="21600" extrusionOk="0">
                    <a:moveTo>
                      <a:pt x="10250" y="4569"/>
                    </a:moveTo>
                    <a:lnTo>
                      <a:pt x="10294" y="4911"/>
                    </a:lnTo>
                    <a:lnTo>
                      <a:pt x="10373" y="5190"/>
                    </a:lnTo>
                    <a:lnTo>
                      <a:pt x="10488" y="5470"/>
                    </a:lnTo>
                    <a:lnTo>
                      <a:pt x="10646" y="5698"/>
                    </a:lnTo>
                    <a:lnTo>
                      <a:pt x="11069" y="6143"/>
                    </a:lnTo>
                    <a:lnTo>
                      <a:pt x="11658" y="6599"/>
                    </a:lnTo>
                    <a:lnTo>
                      <a:pt x="12319" y="6941"/>
                    </a:lnTo>
                    <a:lnTo>
                      <a:pt x="13059" y="7273"/>
                    </a:lnTo>
                    <a:lnTo>
                      <a:pt x="13842" y="7614"/>
                    </a:lnTo>
                    <a:lnTo>
                      <a:pt x="15480" y="8174"/>
                    </a:lnTo>
                    <a:lnTo>
                      <a:pt x="16299" y="8516"/>
                    </a:lnTo>
                    <a:lnTo>
                      <a:pt x="17039" y="8795"/>
                    </a:lnTo>
                    <a:lnTo>
                      <a:pt x="17700" y="9137"/>
                    </a:lnTo>
                    <a:lnTo>
                      <a:pt x="18324" y="9531"/>
                    </a:lnTo>
                    <a:lnTo>
                      <a:pt x="18791" y="9925"/>
                    </a:lnTo>
                    <a:lnTo>
                      <a:pt x="18949" y="10153"/>
                    </a:lnTo>
                    <a:lnTo>
                      <a:pt x="19100" y="10432"/>
                    </a:lnTo>
                    <a:lnTo>
                      <a:pt x="19222" y="10660"/>
                    </a:lnTo>
                    <a:lnTo>
                      <a:pt x="19258" y="10940"/>
                    </a:lnTo>
                    <a:lnTo>
                      <a:pt x="19258" y="11220"/>
                    </a:lnTo>
                    <a:lnTo>
                      <a:pt x="19222" y="11447"/>
                    </a:lnTo>
                    <a:lnTo>
                      <a:pt x="19143" y="11675"/>
                    </a:lnTo>
                    <a:lnTo>
                      <a:pt x="18985" y="11903"/>
                    </a:lnTo>
                    <a:lnTo>
                      <a:pt x="18791" y="12121"/>
                    </a:lnTo>
                    <a:lnTo>
                      <a:pt x="18554" y="12297"/>
                    </a:lnTo>
                    <a:lnTo>
                      <a:pt x="18281" y="12515"/>
                    </a:lnTo>
                    <a:lnTo>
                      <a:pt x="17972" y="12691"/>
                    </a:lnTo>
                    <a:lnTo>
                      <a:pt x="17585" y="12856"/>
                    </a:lnTo>
                    <a:lnTo>
                      <a:pt x="17154" y="13022"/>
                    </a:lnTo>
                    <a:lnTo>
                      <a:pt x="16723" y="13198"/>
                    </a:lnTo>
                    <a:lnTo>
                      <a:pt x="16220" y="13364"/>
                    </a:lnTo>
                    <a:lnTo>
                      <a:pt x="15128" y="13758"/>
                    </a:lnTo>
                    <a:lnTo>
                      <a:pt x="13878" y="14214"/>
                    </a:lnTo>
                    <a:lnTo>
                      <a:pt x="12513" y="14721"/>
                    </a:lnTo>
                    <a:lnTo>
                      <a:pt x="10998" y="15281"/>
                    </a:lnTo>
                    <a:lnTo>
                      <a:pt x="9396" y="15954"/>
                    </a:lnTo>
                    <a:lnTo>
                      <a:pt x="7679" y="16752"/>
                    </a:lnTo>
                    <a:lnTo>
                      <a:pt x="5890" y="17705"/>
                    </a:lnTo>
                    <a:lnTo>
                      <a:pt x="3980" y="18834"/>
                    </a:lnTo>
                    <a:lnTo>
                      <a:pt x="2026" y="20129"/>
                    </a:lnTo>
                    <a:lnTo>
                      <a:pt x="0" y="21600"/>
                    </a:lnTo>
                    <a:lnTo>
                      <a:pt x="1092" y="21600"/>
                    </a:lnTo>
                    <a:lnTo>
                      <a:pt x="1753" y="21486"/>
                    </a:lnTo>
                    <a:lnTo>
                      <a:pt x="2773" y="20637"/>
                    </a:lnTo>
                    <a:lnTo>
                      <a:pt x="3857" y="19787"/>
                    </a:lnTo>
                    <a:lnTo>
                      <a:pt x="5028" y="19000"/>
                    </a:lnTo>
                    <a:lnTo>
                      <a:pt x="6314" y="18264"/>
                    </a:lnTo>
                    <a:lnTo>
                      <a:pt x="7643" y="17539"/>
                    </a:lnTo>
                    <a:lnTo>
                      <a:pt x="9044" y="16803"/>
                    </a:lnTo>
                    <a:lnTo>
                      <a:pt x="11931" y="15508"/>
                    </a:lnTo>
                    <a:lnTo>
                      <a:pt x="12556" y="15229"/>
                    </a:lnTo>
                    <a:lnTo>
                      <a:pt x="13253" y="14939"/>
                    </a:lnTo>
                    <a:lnTo>
                      <a:pt x="14697" y="14431"/>
                    </a:lnTo>
                    <a:lnTo>
                      <a:pt x="17656" y="13312"/>
                    </a:lnTo>
                    <a:lnTo>
                      <a:pt x="18324" y="13084"/>
                    </a:lnTo>
                    <a:lnTo>
                      <a:pt x="18985" y="12805"/>
                    </a:lnTo>
                    <a:lnTo>
                      <a:pt x="19610" y="12577"/>
                    </a:lnTo>
                    <a:lnTo>
                      <a:pt x="20156" y="12349"/>
                    </a:lnTo>
                    <a:lnTo>
                      <a:pt x="20659" y="12121"/>
                    </a:lnTo>
                    <a:lnTo>
                      <a:pt x="21054" y="11903"/>
                    </a:lnTo>
                    <a:lnTo>
                      <a:pt x="21363" y="11727"/>
                    </a:lnTo>
                    <a:lnTo>
                      <a:pt x="21600" y="11561"/>
                    </a:lnTo>
                    <a:lnTo>
                      <a:pt x="21600" y="9023"/>
                    </a:lnTo>
                    <a:lnTo>
                      <a:pt x="21126" y="8909"/>
                    </a:lnTo>
                    <a:lnTo>
                      <a:pt x="20544" y="8744"/>
                    </a:lnTo>
                    <a:lnTo>
                      <a:pt x="19919" y="8567"/>
                    </a:lnTo>
                    <a:lnTo>
                      <a:pt x="19179" y="8350"/>
                    </a:lnTo>
                    <a:lnTo>
                      <a:pt x="18439" y="8122"/>
                    </a:lnTo>
                    <a:lnTo>
                      <a:pt x="17656" y="7842"/>
                    </a:lnTo>
                    <a:lnTo>
                      <a:pt x="16098" y="7273"/>
                    </a:lnTo>
                    <a:lnTo>
                      <a:pt x="15358" y="6941"/>
                    </a:lnTo>
                    <a:lnTo>
                      <a:pt x="14697" y="6599"/>
                    </a:lnTo>
                    <a:lnTo>
                      <a:pt x="14072" y="6257"/>
                    </a:lnTo>
                    <a:lnTo>
                      <a:pt x="13526" y="5864"/>
                    </a:lnTo>
                    <a:lnTo>
                      <a:pt x="13102" y="5532"/>
                    </a:lnTo>
                    <a:lnTo>
                      <a:pt x="12786" y="5128"/>
                    </a:lnTo>
                    <a:lnTo>
                      <a:pt x="12707" y="4911"/>
                    </a:lnTo>
                    <a:lnTo>
                      <a:pt x="12628" y="4734"/>
                    </a:lnTo>
                    <a:lnTo>
                      <a:pt x="12592" y="4517"/>
                    </a:lnTo>
                    <a:lnTo>
                      <a:pt x="12628" y="4341"/>
                    </a:lnTo>
                    <a:lnTo>
                      <a:pt x="12786" y="3947"/>
                    </a:lnTo>
                    <a:lnTo>
                      <a:pt x="13023" y="3553"/>
                    </a:lnTo>
                    <a:lnTo>
                      <a:pt x="13375" y="3274"/>
                    </a:lnTo>
                    <a:lnTo>
                      <a:pt x="13799" y="2994"/>
                    </a:lnTo>
                    <a:lnTo>
                      <a:pt x="14266" y="2766"/>
                    </a:lnTo>
                    <a:lnTo>
                      <a:pt x="14812" y="2538"/>
                    </a:lnTo>
                    <a:lnTo>
                      <a:pt x="16062" y="2207"/>
                    </a:lnTo>
                    <a:lnTo>
                      <a:pt x="17462" y="1865"/>
                    </a:lnTo>
                    <a:lnTo>
                      <a:pt x="18870" y="1637"/>
                    </a:lnTo>
                    <a:lnTo>
                      <a:pt x="20307" y="1295"/>
                    </a:lnTo>
                    <a:lnTo>
                      <a:pt x="20975" y="1129"/>
                    </a:lnTo>
                    <a:lnTo>
                      <a:pt x="21600" y="901"/>
                    </a:lnTo>
                    <a:lnTo>
                      <a:pt x="21600" y="0"/>
                    </a:lnTo>
                    <a:lnTo>
                      <a:pt x="20896" y="228"/>
                    </a:lnTo>
                    <a:lnTo>
                      <a:pt x="20077" y="456"/>
                    </a:lnTo>
                    <a:lnTo>
                      <a:pt x="19222" y="684"/>
                    </a:lnTo>
                    <a:lnTo>
                      <a:pt x="18324" y="849"/>
                    </a:lnTo>
                    <a:lnTo>
                      <a:pt x="16414" y="1243"/>
                    </a:lnTo>
                    <a:lnTo>
                      <a:pt x="15480" y="1409"/>
                    </a:lnTo>
                    <a:lnTo>
                      <a:pt x="14582" y="1637"/>
                    </a:lnTo>
                    <a:lnTo>
                      <a:pt x="13684" y="1803"/>
                    </a:lnTo>
                    <a:lnTo>
                      <a:pt x="12865" y="2093"/>
                    </a:lnTo>
                    <a:lnTo>
                      <a:pt x="12125" y="2372"/>
                    </a:lnTo>
                    <a:lnTo>
                      <a:pt x="11500" y="2704"/>
                    </a:lnTo>
                    <a:lnTo>
                      <a:pt x="10954" y="3108"/>
                    </a:lnTo>
                    <a:lnTo>
                      <a:pt x="10567" y="3502"/>
                    </a:lnTo>
                    <a:lnTo>
                      <a:pt x="10452" y="3719"/>
                    </a:lnTo>
                    <a:lnTo>
                      <a:pt x="10329" y="4009"/>
                    </a:lnTo>
                    <a:lnTo>
                      <a:pt x="10250" y="4289"/>
                    </a:lnTo>
                    <a:lnTo>
                      <a:pt x="10250" y="4569"/>
                    </a:lnTo>
                    <a:close/>
                  </a:path>
                </a:pathLst>
              </a:custGeom>
              <a:solidFill>
                <a:srgbClr val="51596D"/>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sp>
            <p:nvSpPr>
              <p:cNvPr id="840" name="Freeform 8"/>
              <p:cNvSpPr/>
              <p:nvPr/>
            </p:nvSpPr>
            <p:spPr>
              <a:xfrm>
                <a:off x="4402137" y="138112"/>
                <a:ext cx="1981201" cy="855664"/>
              </a:xfrm>
              <a:custGeom>
                <a:avLst/>
                <a:gdLst/>
                <a:ahLst/>
                <a:cxnLst>
                  <a:cxn ang="0">
                    <a:pos x="wd2" y="hd2"/>
                  </a:cxn>
                  <a:cxn ang="5400000">
                    <a:pos x="wd2" y="hd2"/>
                  </a:cxn>
                  <a:cxn ang="10800000">
                    <a:pos x="wd2" y="hd2"/>
                  </a:cxn>
                  <a:cxn ang="16200000">
                    <a:pos x="wd2" y="hd2"/>
                  </a:cxn>
                </a:cxnLst>
                <a:rect l="0" t="0" r="r" b="b"/>
                <a:pathLst>
                  <a:path w="21600" h="21600" extrusionOk="0">
                    <a:moveTo>
                      <a:pt x="0" y="13305"/>
                    </a:moveTo>
                    <a:lnTo>
                      <a:pt x="0" y="14427"/>
                    </a:lnTo>
                    <a:lnTo>
                      <a:pt x="87" y="15509"/>
                    </a:lnTo>
                    <a:lnTo>
                      <a:pt x="467" y="16591"/>
                    </a:lnTo>
                    <a:lnTo>
                      <a:pt x="935" y="17472"/>
                    </a:lnTo>
                    <a:lnTo>
                      <a:pt x="1592" y="18554"/>
                    </a:lnTo>
                    <a:lnTo>
                      <a:pt x="2440" y="19636"/>
                    </a:lnTo>
                    <a:lnTo>
                      <a:pt x="3375" y="20518"/>
                    </a:lnTo>
                    <a:lnTo>
                      <a:pt x="4413" y="21600"/>
                    </a:lnTo>
                    <a:lnTo>
                      <a:pt x="3669" y="20718"/>
                    </a:lnTo>
                    <a:lnTo>
                      <a:pt x="3098" y="19636"/>
                    </a:lnTo>
                    <a:lnTo>
                      <a:pt x="2717" y="18755"/>
                    </a:lnTo>
                    <a:lnTo>
                      <a:pt x="2440" y="17913"/>
                    </a:lnTo>
                    <a:lnTo>
                      <a:pt x="2354" y="17032"/>
                    </a:lnTo>
                    <a:lnTo>
                      <a:pt x="2354" y="16150"/>
                    </a:lnTo>
                    <a:lnTo>
                      <a:pt x="2440" y="15268"/>
                    </a:lnTo>
                    <a:lnTo>
                      <a:pt x="3098" y="13745"/>
                    </a:lnTo>
                    <a:lnTo>
                      <a:pt x="3479" y="13104"/>
                    </a:lnTo>
                    <a:lnTo>
                      <a:pt x="4604" y="11782"/>
                    </a:lnTo>
                    <a:lnTo>
                      <a:pt x="6110" y="10499"/>
                    </a:lnTo>
                    <a:lnTo>
                      <a:pt x="7702" y="9377"/>
                    </a:lnTo>
                    <a:lnTo>
                      <a:pt x="9588" y="8536"/>
                    </a:lnTo>
                    <a:lnTo>
                      <a:pt x="11458" y="7654"/>
                    </a:lnTo>
                    <a:lnTo>
                      <a:pt x="15404" y="6131"/>
                    </a:lnTo>
                    <a:lnTo>
                      <a:pt x="17187" y="5450"/>
                    </a:lnTo>
                    <a:lnTo>
                      <a:pt x="18883" y="4809"/>
                    </a:lnTo>
                    <a:lnTo>
                      <a:pt x="20388" y="4609"/>
                    </a:lnTo>
                    <a:lnTo>
                      <a:pt x="21600" y="4168"/>
                    </a:lnTo>
                    <a:lnTo>
                      <a:pt x="21600" y="0"/>
                    </a:lnTo>
                    <a:lnTo>
                      <a:pt x="20094" y="882"/>
                    </a:lnTo>
                    <a:lnTo>
                      <a:pt x="18502" y="1523"/>
                    </a:lnTo>
                    <a:lnTo>
                      <a:pt x="15127" y="2845"/>
                    </a:lnTo>
                    <a:lnTo>
                      <a:pt x="11648" y="3727"/>
                    </a:lnTo>
                    <a:lnTo>
                      <a:pt x="8360" y="5049"/>
                    </a:lnTo>
                    <a:lnTo>
                      <a:pt x="6767" y="5691"/>
                    </a:lnTo>
                    <a:lnTo>
                      <a:pt x="5348" y="6332"/>
                    </a:lnTo>
                    <a:lnTo>
                      <a:pt x="3946" y="7213"/>
                    </a:lnTo>
                    <a:lnTo>
                      <a:pt x="2821" y="8095"/>
                    </a:lnTo>
                    <a:lnTo>
                      <a:pt x="1783" y="9177"/>
                    </a:lnTo>
                    <a:lnTo>
                      <a:pt x="935" y="10259"/>
                    </a:lnTo>
                    <a:lnTo>
                      <a:pt x="381" y="11782"/>
                    </a:lnTo>
                    <a:lnTo>
                      <a:pt x="0" y="13305"/>
                    </a:lnTo>
                    <a:close/>
                  </a:path>
                </a:pathLst>
              </a:custGeom>
              <a:gradFill flip="none" rotWithShape="1">
                <a:gsLst>
                  <a:gs pos="0">
                    <a:srgbClr val="474E60"/>
                  </a:gs>
                  <a:gs pos="100000">
                    <a:srgbClr val="51596D"/>
                  </a:gs>
                </a:gsLst>
                <a:lin ang="2700000" scaled="0"/>
              </a:gra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grpSp>
        <p:sp>
          <p:nvSpPr>
            <p:cNvPr id="842" name="Freeform 9"/>
            <p:cNvSpPr/>
            <p:nvPr/>
          </p:nvSpPr>
          <p:spPr>
            <a:xfrm>
              <a:off x="5273675" y="2128837"/>
              <a:ext cx="2897188" cy="2439989"/>
            </a:xfrm>
            <a:custGeom>
              <a:avLst/>
              <a:gdLst/>
              <a:ahLst/>
              <a:cxnLst>
                <a:cxn ang="0">
                  <a:pos x="wd2" y="hd2"/>
                </a:cxn>
                <a:cxn ang="5400000">
                  <a:pos x="wd2" y="hd2"/>
                </a:cxn>
                <a:cxn ang="10800000">
                  <a:pos x="wd2" y="hd2"/>
                </a:cxn>
                <a:cxn ang="16200000">
                  <a:pos x="wd2" y="hd2"/>
                </a:cxn>
              </a:cxnLst>
              <a:rect l="0" t="0" r="r" b="b"/>
              <a:pathLst>
                <a:path w="21600" h="21600" extrusionOk="0">
                  <a:moveTo>
                    <a:pt x="7253" y="15998"/>
                  </a:moveTo>
                  <a:lnTo>
                    <a:pt x="9238" y="15601"/>
                  </a:lnTo>
                  <a:lnTo>
                    <a:pt x="11082" y="15204"/>
                  </a:lnTo>
                  <a:lnTo>
                    <a:pt x="12766" y="14880"/>
                  </a:lnTo>
                  <a:lnTo>
                    <a:pt x="14300" y="14483"/>
                  </a:lnTo>
                  <a:lnTo>
                    <a:pt x="15673" y="14072"/>
                  </a:lnTo>
                  <a:lnTo>
                    <a:pt x="16896" y="13675"/>
                  </a:lnTo>
                  <a:lnTo>
                    <a:pt x="18025" y="13189"/>
                  </a:lnTo>
                  <a:lnTo>
                    <a:pt x="18938" y="12792"/>
                  </a:lnTo>
                  <a:lnTo>
                    <a:pt x="19756" y="12234"/>
                  </a:lnTo>
                  <a:lnTo>
                    <a:pt x="20424" y="11763"/>
                  </a:lnTo>
                  <a:lnTo>
                    <a:pt x="20885" y="11116"/>
                  </a:lnTo>
                  <a:lnTo>
                    <a:pt x="21290" y="10469"/>
                  </a:lnTo>
                  <a:lnTo>
                    <a:pt x="21497" y="9837"/>
                  </a:lnTo>
                  <a:lnTo>
                    <a:pt x="21600" y="9028"/>
                  </a:lnTo>
                  <a:lnTo>
                    <a:pt x="21544" y="8234"/>
                  </a:lnTo>
                  <a:lnTo>
                    <a:pt x="21346" y="7352"/>
                  </a:lnTo>
                  <a:lnTo>
                    <a:pt x="21083" y="6720"/>
                  </a:lnTo>
                  <a:lnTo>
                    <a:pt x="20678" y="5999"/>
                  </a:lnTo>
                  <a:lnTo>
                    <a:pt x="20170" y="5352"/>
                  </a:lnTo>
                  <a:lnTo>
                    <a:pt x="19559" y="4720"/>
                  </a:lnTo>
                  <a:lnTo>
                    <a:pt x="18891" y="4073"/>
                  </a:lnTo>
                  <a:lnTo>
                    <a:pt x="18129" y="3441"/>
                  </a:lnTo>
                  <a:lnTo>
                    <a:pt x="16642" y="2309"/>
                  </a:lnTo>
                  <a:lnTo>
                    <a:pt x="15880" y="1838"/>
                  </a:lnTo>
                  <a:lnTo>
                    <a:pt x="15165" y="1353"/>
                  </a:lnTo>
                  <a:lnTo>
                    <a:pt x="14450" y="956"/>
                  </a:lnTo>
                  <a:lnTo>
                    <a:pt x="13886" y="632"/>
                  </a:lnTo>
                  <a:lnTo>
                    <a:pt x="13378" y="397"/>
                  </a:lnTo>
                  <a:lnTo>
                    <a:pt x="13020" y="147"/>
                  </a:lnTo>
                  <a:lnTo>
                    <a:pt x="12766" y="74"/>
                  </a:lnTo>
                  <a:lnTo>
                    <a:pt x="12663" y="0"/>
                  </a:lnTo>
                  <a:lnTo>
                    <a:pt x="14093" y="794"/>
                  </a:lnTo>
                  <a:lnTo>
                    <a:pt x="15570" y="1750"/>
                  </a:lnTo>
                  <a:lnTo>
                    <a:pt x="17000" y="2720"/>
                  </a:lnTo>
                  <a:lnTo>
                    <a:pt x="18326" y="3749"/>
                  </a:lnTo>
                  <a:lnTo>
                    <a:pt x="18938" y="4235"/>
                  </a:lnTo>
                  <a:lnTo>
                    <a:pt x="19455" y="4793"/>
                  </a:lnTo>
                  <a:lnTo>
                    <a:pt x="19963" y="5352"/>
                  </a:lnTo>
                  <a:lnTo>
                    <a:pt x="20424" y="5911"/>
                  </a:lnTo>
                  <a:lnTo>
                    <a:pt x="20782" y="6470"/>
                  </a:lnTo>
                  <a:lnTo>
                    <a:pt x="21036" y="7028"/>
                  </a:lnTo>
                  <a:lnTo>
                    <a:pt x="21186" y="7675"/>
                  </a:lnTo>
                  <a:lnTo>
                    <a:pt x="21290" y="8234"/>
                  </a:lnTo>
                  <a:lnTo>
                    <a:pt x="21243" y="8793"/>
                  </a:lnTo>
                  <a:lnTo>
                    <a:pt x="21083" y="9352"/>
                  </a:lnTo>
                  <a:lnTo>
                    <a:pt x="20829" y="9837"/>
                  </a:lnTo>
                  <a:lnTo>
                    <a:pt x="20424" y="10322"/>
                  </a:lnTo>
                  <a:lnTo>
                    <a:pt x="19963" y="10719"/>
                  </a:lnTo>
                  <a:lnTo>
                    <a:pt x="19399" y="11116"/>
                  </a:lnTo>
                  <a:lnTo>
                    <a:pt x="18787" y="11440"/>
                  </a:lnTo>
                  <a:lnTo>
                    <a:pt x="18072" y="11763"/>
                  </a:lnTo>
                  <a:lnTo>
                    <a:pt x="17254" y="12072"/>
                  </a:lnTo>
                  <a:lnTo>
                    <a:pt x="16445" y="12395"/>
                  </a:lnTo>
                  <a:lnTo>
                    <a:pt x="14601" y="12881"/>
                  </a:lnTo>
                  <a:lnTo>
                    <a:pt x="12710" y="13351"/>
                  </a:lnTo>
                  <a:lnTo>
                    <a:pt x="10668" y="13836"/>
                  </a:lnTo>
                  <a:lnTo>
                    <a:pt x="8683" y="14233"/>
                  </a:lnTo>
                  <a:lnTo>
                    <a:pt x="6736" y="14630"/>
                  </a:lnTo>
                  <a:lnTo>
                    <a:pt x="4901" y="15116"/>
                  </a:lnTo>
                  <a:lnTo>
                    <a:pt x="4083" y="15351"/>
                  </a:lnTo>
                  <a:lnTo>
                    <a:pt x="3321" y="15674"/>
                  </a:lnTo>
                  <a:lnTo>
                    <a:pt x="2606" y="15910"/>
                  </a:lnTo>
                  <a:lnTo>
                    <a:pt x="1938" y="16233"/>
                  </a:lnTo>
                  <a:lnTo>
                    <a:pt x="1383" y="16557"/>
                  </a:lnTo>
                  <a:lnTo>
                    <a:pt x="866" y="16880"/>
                  </a:lnTo>
                  <a:lnTo>
                    <a:pt x="508" y="17277"/>
                  </a:lnTo>
                  <a:lnTo>
                    <a:pt x="207" y="17674"/>
                  </a:lnTo>
                  <a:lnTo>
                    <a:pt x="56" y="18071"/>
                  </a:lnTo>
                  <a:lnTo>
                    <a:pt x="0" y="18556"/>
                  </a:lnTo>
                  <a:lnTo>
                    <a:pt x="103" y="19042"/>
                  </a:lnTo>
                  <a:lnTo>
                    <a:pt x="254" y="19512"/>
                  </a:lnTo>
                  <a:lnTo>
                    <a:pt x="508" y="19924"/>
                  </a:lnTo>
                  <a:lnTo>
                    <a:pt x="922" y="20321"/>
                  </a:lnTo>
                  <a:lnTo>
                    <a:pt x="1326" y="20644"/>
                  </a:lnTo>
                  <a:lnTo>
                    <a:pt x="1844" y="20953"/>
                  </a:lnTo>
                  <a:lnTo>
                    <a:pt x="3067" y="21600"/>
                  </a:lnTo>
                  <a:lnTo>
                    <a:pt x="2502" y="21203"/>
                  </a:lnTo>
                  <a:lnTo>
                    <a:pt x="2041" y="20791"/>
                  </a:lnTo>
                  <a:lnTo>
                    <a:pt x="1637" y="20394"/>
                  </a:lnTo>
                  <a:lnTo>
                    <a:pt x="1383" y="19997"/>
                  </a:lnTo>
                  <a:lnTo>
                    <a:pt x="1176" y="19600"/>
                  </a:lnTo>
                  <a:lnTo>
                    <a:pt x="1129" y="19203"/>
                  </a:lnTo>
                  <a:lnTo>
                    <a:pt x="1176" y="18792"/>
                  </a:lnTo>
                  <a:lnTo>
                    <a:pt x="1326" y="18483"/>
                  </a:lnTo>
                  <a:lnTo>
                    <a:pt x="1637" y="18071"/>
                  </a:lnTo>
                  <a:lnTo>
                    <a:pt x="1994" y="17762"/>
                  </a:lnTo>
                  <a:lnTo>
                    <a:pt x="2559" y="17439"/>
                  </a:lnTo>
                  <a:lnTo>
                    <a:pt x="3217" y="17115"/>
                  </a:lnTo>
                  <a:lnTo>
                    <a:pt x="3979" y="16792"/>
                  </a:lnTo>
                  <a:lnTo>
                    <a:pt x="4958" y="16483"/>
                  </a:lnTo>
                  <a:lnTo>
                    <a:pt x="6030" y="16233"/>
                  </a:lnTo>
                  <a:lnTo>
                    <a:pt x="7253" y="15998"/>
                  </a:lnTo>
                  <a:close/>
                </a:path>
              </a:pathLst>
            </a:custGeom>
            <a:gradFill flip="none" rotWithShape="1">
              <a:gsLst>
                <a:gs pos="0">
                  <a:srgbClr val="454B5C"/>
                </a:gs>
                <a:gs pos="100000">
                  <a:srgbClr val="51596D"/>
                </a:gs>
              </a:gsLst>
              <a:lin ang="2700000" scaled="0"/>
            </a:gra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sp>
          <p:nvSpPr>
            <p:cNvPr id="843" name="Freeform 10"/>
            <p:cNvSpPr/>
            <p:nvPr/>
          </p:nvSpPr>
          <p:spPr>
            <a:xfrm>
              <a:off x="0" y="0"/>
              <a:ext cx="9140826" cy="2819401"/>
            </a:xfrm>
            <a:prstGeom prst="rect">
              <a:avLst/>
            </a:prstGeom>
            <a:gradFill flip="none" rotWithShape="1">
              <a:gsLst>
                <a:gs pos="0">
                  <a:srgbClr val="000000"/>
                </a:gs>
                <a:gs pos="100000">
                  <a:srgbClr val="51596D"/>
                </a:gs>
              </a:gsLst>
              <a:lin ang="5400000" scaled="0"/>
            </a:gra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grpSp>
      <p:sp>
        <p:nvSpPr>
          <p:cNvPr id="845" name="Title Text"/>
          <p:cNvSpPr txBox="1">
            <a:spLocks noGrp="1"/>
          </p:cNvSpPr>
          <p:nvPr>
            <p:ph type="title"/>
          </p:nvPr>
        </p:nvSpPr>
        <p:spPr>
          <a:xfrm>
            <a:off x="685800" y="1736725"/>
            <a:ext cx="7772400" cy="1920875"/>
          </a:xfrm>
          <a:prstGeom prst="rect">
            <a:avLst/>
          </a:prstGeom>
        </p:spPr>
        <p:txBody>
          <a:bodyPr>
            <a:normAutofit/>
          </a:bodyPr>
          <a:lstStyle>
            <a:lvl1pPr>
              <a:defRPr sz="6000" b="1">
                <a:solidFill>
                  <a:srgbClr val="DDDDDD"/>
                </a:solidFill>
                <a:effectLst>
                  <a:outerShdw blurRad="38100" dist="38100" dir="2700000" rotWithShape="0">
                    <a:srgbClr val="000000"/>
                  </a:outerShdw>
                </a:effectLst>
              </a:defRPr>
            </a:lvl1pPr>
          </a:lstStyle>
          <a:p>
            <a:r>
              <a:t>Title Text</a:t>
            </a:r>
          </a:p>
        </p:txBody>
      </p:sp>
      <p:sp>
        <p:nvSpPr>
          <p:cNvPr id="846"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effectLst>
                  <a:outerShdw blurRad="38100" dist="38100" dir="2700000" rotWithShape="0">
                    <a:srgbClr val="000000"/>
                  </a:outerShdw>
                </a:effectLst>
              </a:defRPr>
            </a:lvl1pPr>
            <a:lvl2pPr algn="ctr">
              <a:buSzPct val="70000"/>
              <a:buChar char="■"/>
              <a:defRPr>
                <a:effectLst>
                  <a:outerShdw blurRad="38100" dist="38100" dir="2700000" rotWithShape="0">
                    <a:srgbClr val="000000"/>
                  </a:outerShdw>
                </a:effectLst>
              </a:defRPr>
            </a:lvl2pPr>
            <a:lvl3pPr algn="ctr">
              <a:buSzPct val="70000"/>
              <a:buChar char="■"/>
              <a:defRPr>
                <a:effectLst>
                  <a:outerShdw blurRad="38100" dist="38100" dir="2700000" rotWithShape="0">
                    <a:srgbClr val="000000"/>
                  </a:outerShdw>
                </a:effectLst>
              </a:defRPr>
            </a:lvl3pPr>
            <a:lvl4pPr algn="ctr">
              <a:buSzPct val="70000"/>
              <a:buChar char="■"/>
              <a:defRPr>
                <a:effectLst>
                  <a:outerShdw blurRad="38100" dist="38100" dir="2700000" rotWithShape="0">
                    <a:srgbClr val="000000"/>
                  </a:outerShdw>
                </a:effectLst>
              </a:defRPr>
            </a:lvl4pPr>
            <a:lvl5pPr algn="ctr">
              <a:buSzPct val="70000"/>
              <a:buChar char="■"/>
              <a:defRPr>
                <a:effectLst>
                  <a:outerShdw blurRad="38100" dist="38100" dir="2700000" rotWithShape="0">
                    <a:srgbClr val="000000"/>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847" name="Slide Number"/>
          <p:cNvSpPr txBox="1">
            <a:spLocks noGrp="1"/>
          </p:cNvSpPr>
          <p:nvPr>
            <p:ph type="sldNum" sz="quarter" idx="2"/>
          </p:nvPr>
        </p:nvSpPr>
        <p:spPr>
          <a:xfrm>
            <a:off x="8413144" y="6466745"/>
            <a:ext cx="273657" cy="264256"/>
          </a:xfrm>
          <a:prstGeom prst="rect">
            <a:avLst/>
          </a:prstGeom>
        </p:spPr>
        <p:txBody>
          <a:bodyPr anchor="b"/>
          <a:lstStyle>
            <a:lvl1pPr defTabSz="457200">
              <a:defRPr sz="1200">
                <a:solidFill>
                  <a:schemeClr val="accent3">
                    <a:lumOff val="44000"/>
                  </a:schemeClr>
                </a:solidFill>
              </a:defRPr>
            </a:lvl1pPr>
          </a:lstStyle>
          <a:p>
            <a:fld id="{86CB4B4D-7CA3-9044-876B-883B54F8677D}" type="slidenum">
              <a:t>‹#›</a:t>
            </a:fld>
            <a:endParaRPr/>
          </a:p>
        </p:txBody>
      </p:sp>
    </p:spTree>
    <p:extLst>
      <p:ext uri="{BB962C8B-B14F-4D97-AF65-F5344CB8AC3E}">
        <p14:creationId xmlns:p14="http://schemas.microsoft.com/office/powerpoint/2010/main" val="886280915"/>
      </p:ext>
    </p:extLst>
  </p:cSld>
  <p:clrMapOvr>
    <a:masterClrMapping/>
  </p:clrMapOvr>
  <p:transition spd="med"/>
</p:sldLayout>
</file>

<file path=ppt/slideLayouts/slideLayout1245.xml><?xml version="1.0" encoding="utf-8"?>
<p:sldLayout xmlns:a="http://schemas.openxmlformats.org/drawingml/2006/main" xmlns:r="http://schemas.openxmlformats.org/officeDocument/2006/relationships" xmlns:p="http://schemas.openxmlformats.org/presentationml/2006/main" type="tx">
  <p:cSld name="14_Title and Content">
    <p:bg>
      <p:bgPr>
        <a:solidFill>
          <a:srgbClr val="51596D"/>
        </a:solidFill>
        <a:effectLst/>
      </p:bgPr>
    </p:bg>
    <p:spTree>
      <p:nvGrpSpPr>
        <p:cNvPr id="1" name=""/>
        <p:cNvGrpSpPr/>
        <p:nvPr/>
      </p:nvGrpSpPr>
      <p:grpSpPr>
        <a:xfrm>
          <a:off x="0" y="0"/>
          <a:ext cx="0" cy="0"/>
          <a:chOff x="0" y="0"/>
          <a:chExt cx="0" cy="0"/>
        </a:xfrm>
      </p:grpSpPr>
      <p:grpSp>
        <p:nvGrpSpPr>
          <p:cNvPr id="862" name="Group 4"/>
          <p:cNvGrpSpPr/>
          <p:nvPr/>
        </p:nvGrpSpPr>
        <p:grpSpPr>
          <a:xfrm>
            <a:off x="0" y="0"/>
            <a:ext cx="9140826" cy="6850064"/>
            <a:chOff x="0" y="0"/>
            <a:chExt cx="9140825" cy="6850063"/>
          </a:xfrm>
        </p:grpSpPr>
        <p:grpSp>
          <p:nvGrpSpPr>
            <p:cNvPr id="859" name="Group 5"/>
            <p:cNvGrpSpPr/>
            <p:nvPr/>
          </p:nvGrpSpPr>
          <p:grpSpPr>
            <a:xfrm>
              <a:off x="2743200" y="3540125"/>
              <a:ext cx="6392863" cy="3309939"/>
              <a:chOff x="0" y="0"/>
              <a:chExt cx="6392862" cy="3309937"/>
            </a:xfrm>
          </p:grpSpPr>
          <p:sp>
            <p:nvSpPr>
              <p:cNvPr id="854" name="Freeform 6"/>
              <p:cNvSpPr/>
              <p:nvPr/>
            </p:nvSpPr>
            <p:spPr>
              <a:xfrm>
                <a:off x="0" y="657225"/>
                <a:ext cx="4575176" cy="2652713"/>
              </a:xfrm>
              <a:custGeom>
                <a:avLst/>
                <a:gdLst/>
                <a:ahLst/>
                <a:cxnLst>
                  <a:cxn ang="0">
                    <a:pos x="wd2" y="hd2"/>
                  </a:cxn>
                  <a:cxn ang="5400000">
                    <a:pos x="wd2" y="hd2"/>
                  </a:cxn>
                  <a:cxn ang="10800000">
                    <a:pos x="wd2" y="hd2"/>
                  </a:cxn>
                  <a:cxn ang="16200000">
                    <a:pos x="wd2" y="hd2"/>
                  </a:cxn>
                </a:cxnLst>
                <a:rect l="0" t="0" r="r" b="b"/>
                <a:pathLst>
                  <a:path w="21600" h="21600" extrusionOk="0">
                    <a:moveTo>
                      <a:pt x="20783" y="7032"/>
                    </a:moveTo>
                    <a:lnTo>
                      <a:pt x="20536" y="6825"/>
                    </a:lnTo>
                    <a:lnTo>
                      <a:pt x="20176" y="6541"/>
                    </a:lnTo>
                    <a:lnTo>
                      <a:pt x="19726" y="6256"/>
                    </a:lnTo>
                    <a:lnTo>
                      <a:pt x="19194" y="5907"/>
                    </a:lnTo>
                    <a:lnTo>
                      <a:pt x="18587" y="5481"/>
                    </a:lnTo>
                    <a:lnTo>
                      <a:pt x="17898" y="5132"/>
                    </a:lnTo>
                    <a:lnTo>
                      <a:pt x="16511" y="4434"/>
                    </a:lnTo>
                    <a:lnTo>
                      <a:pt x="15574" y="4007"/>
                    </a:lnTo>
                    <a:lnTo>
                      <a:pt x="14765" y="3581"/>
                    </a:lnTo>
                    <a:lnTo>
                      <a:pt x="14075" y="3167"/>
                    </a:lnTo>
                    <a:lnTo>
                      <a:pt x="13543" y="2740"/>
                    </a:lnTo>
                    <a:lnTo>
                      <a:pt x="13056" y="2314"/>
                    </a:lnTo>
                    <a:lnTo>
                      <a:pt x="12689" y="1965"/>
                    </a:lnTo>
                    <a:lnTo>
                      <a:pt x="12404" y="1616"/>
                    </a:lnTo>
                    <a:lnTo>
                      <a:pt x="12202" y="1331"/>
                    </a:lnTo>
                    <a:lnTo>
                      <a:pt x="12037" y="1047"/>
                    </a:lnTo>
                    <a:lnTo>
                      <a:pt x="11917" y="776"/>
                    </a:lnTo>
                    <a:lnTo>
                      <a:pt x="11879" y="556"/>
                    </a:lnTo>
                    <a:lnTo>
                      <a:pt x="11834" y="349"/>
                    </a:lnTo>
                    <a:lnTo>
                      <a:pt x="11879" y="65"/>
                    </a:lnTo>
                    <a:lnTo>
                      <a:pt x="11879" y="0"/>
                    </a:lnTo>
                    <a:lnTo>
                      <a:pt x="11752" y="349"/>
                    </a:lnTo>
                    <a:lnTo>
                      <a:pt x="11669" y="633"/>
                    </a:lnTo>
                    <a:lnTo>
                      <a:pt x="11669" y="982"/>
                    </a:lnTo>
                    <a:lnTo>
                      <a:pt x="11752" y="1267"/>
                    </a:lnTo>
                    <a:lnTo>
                      <a:pt x="11917" y="1551"/>
                    </a:lnTo>
                    <a:lnTo>
                      <a:pt x="12119" y="1823"/>
                    </a:lnTo>
                    <a:lnTo>
                      <a:pt x="12366" y="2107"/>
                    </a:lnTo>
                    <a:lnTo>
                      <a:pt x="12651" y="2391"/>
                    </a:lnTo>
                    <a:lnTo>
                      <a:pt x="13018" y="2676"/>
                    </a:lnTo>
                    <a:lnTo>
                      <a:pt x="13423" y="2947"/>
                    </a:lnTo>
                    <a:lnTo>
                      <a:pt x="14278" y="3451"/>
                    </a:lnTo>
                    <a:lnTo>
                      <a:pt x="15289" y="4007"/>
                    </a:lnTo>
                    <a:lnTo>
                      <a:pt x="16354" y="4498"/>
                    </a:lnTo>
                    <a:lnTo>
                      <a:pt x="17126" y="4925"/>
                    </a:lnTo>
                    <a:lnTo>
                      <a:pt x="17853" y="5274"/>
                    </a:lnTo>
                    <a:lnTo>
                      <a:pt x="18467" y="5623"/>
                    </a:lnTo>
                    <a:lnTo>
                      <a:pt x="19037" y="5972"/>
                    </a:lnTo>
                    <a:lnTo>
                      <a:pt x="19524" y="6256"/>
                    </a:lnTo>
                    <a:lnTo>
                      <a:pt x="19929" y="6541"/>
                    </a:lnTo>
                    <a:lnTo>
                      <a:pt x="20296" y="6825"/>
                    </a:lnTo>
                    <a:lnTo>
                      <a:pt x="20536" y="7032"/>
                    </a:lnTo>
                    <a:lnTo>
                      <a:pt x="20746" y="7239"/>
                    </a:lnTo>
                    <a:lnTo>
                      <a:pt x="20866" y="7459"/>
                    </a:lnTo>
                    <a:lnTo>
                      <a:pt x="20948" y="7665"/>
                    </a:lnTo>
                    <a:lnTo>
                      <a:pt x="20985" y="7950"/>
                    </a:lnTo>
                    <a:lnTo>
                      <a:pt x="20948" y="8299"/>
                    </a:lnTo>
                    <a:lnTo>
                      <a:pt x="20866" y="8583"/>
                    </a:lnTo>
                    <a:lnTo>
                      <a:pt x="20701" y="8932"/>
                    </a:lnTo>
                    <a:lnTo>
                      <a:pt x="20461" y="9217"/>
                    </a:lnTo>
                    <a:lnTo>
                      <a:pt x="20176" y="9501"/>
                    </a:lnTo>
                    <a:lnTo>
                      <a:pt x="19809" y="9772"/>
                    </a:lnTo>
                    <a:lnTo>
                      <a:pt x="19404" y="10057"/>
                    </a:lnTo>
                    <a:lnTo>
                      <a:pt x="18954" y="10341"/>
                    </a:lnTo>
                    <a:lnTo>
                      <a:pt x="18422" y="10625"/>
                    </a:lnTo>
                    <a:lnTo>
                      <a:pt x="17853" y="10897"/>
                    </a:lnTo>
                    <a:lnTo>
                      <a:pt x="17246" y="11181"/>
                    </a:lnTo>
                    <a:lnTo>
                      <a:pt x="16593" y="11466"/>
                    </a:lnTo>
                    <a:lnTo>
                      <a:pt x="15214" y="12022"/>
                    </a:lnTo>
                    <a:lnTo>
                      <a:pt x="13663" y="12655"/>
                    </a:lnTo>
                    <a:lnTo>
                      <a:pt x="12037" y="13366"/>
                    </a:lnTo>
                    <a:lnTo>
                      <a:pt x="10328" y="14141"/>
                    </a:lnTo>
                    <a:lnTo>
                      <a:pt x="8582" y="15046"/>
                    </a:lnTo>
                    <a:lnTo>
                      <a:pt x="6835" y="16042"/>
                    </a:lnTo>
                    <a:lnTo>
                      <a:pt x="5044" y="17166"/>
                    </a:lnTo>
                    <a:lnTo>
                      <a:pt x="3298" y="18498"/>
                    </a:lnTo>
                    <a:lnTo>
                      <a:pt x="1626" y="19971"/>
                    </a:lnTo>
                    <a:lnTo>
                      <a:pt x="0" y="21600"/>
                    </a:lnTo>
                    <a:lnTo>
                      <a:pt x="2646" y="21600"/>
                    </a:lnTo>
                    <a:lnTo>
                      <a:pt x="4152" y="20256"/>
                    </a:lnTo>
                    <a:lnTo>
                      <a:pt x="5651" y="18989"/>
                    </a:lnTo>
                    <a:lnTo>
                      <a:pt x="7158" y="17942"/>
                    </a:lnTo>
                    <a:lnTo>
                      <a:pt x="8582" y="16946"/>
                    </a:lnTo>
                    <a:lnTo>
                      <a:pt x="10006" y="16042"/>
                    </a:lnTo>
                    <a:lnTo>
                      <a:pt x="11385" y="15331"/>
                    </a:lnTo>
                    <a:lnTo>
                      <a:pt x="12689" y="14633"/>
                    </a:lnTo>
                    <a:lnTo>
                      <a:pt x="13948" y="13999"/>
                    </a:lnTo>
                    <a:lnTo>
                      <a:pt x="15132" y="13508"/>
                    </a:lnTo>
                    <a:lnTo>
                      <a:pt x="16226" y="13017"/>
                    </a:lnTo>
                    <a:lnTo>
                      <a:pt x="17246" y="12590"/>
                    </a:lnTo>
                    <a:lnTo>
                      <a:pt x="18182" y="12241"/>
                    </a:lnTo>
                    <a:lnTo>
                      <a:pt x="18992" y="11815"/>
                    </a:lnTo>
                    <a:lnTo>
                      <a:pt x="19681" y="11530"/>
                    </a:lnTo>
                    <a:lnTo>
                      <a:pt x="20251" y="11181"/>
                    </a:lnTo>
                    <a:lnTo>
                      <a:pt x="20701" y="10832"/>
                    </a:lnTo>
                    <a:lnTo>
                      <a:pt x="20985" y="10548"/>
                    </a:lnTo>
                    <a:lnTo>
                      <a:pt x="21188" y="10264"/>
                    </a:lnTo>
                    <a:lnTo>
                      <a:pt x="21353" y="9915"/>
                    </a:lnTo>
                    <a:lnTo>
                      <a:pt x="21473" y="9630"/>
                    </a:lnTo>
                    <a:lnTo>
                      <a:pt x="21555" y="9359"/>
                    </a:lnTo>
                    <a:lnTo>
                      <a:pt x="21600" y="9074"/>
                    </a:lnTo>
                    <a:lnTo>
                      <a:pt x="21555" y="8506"/>
                    </a:lnTo>
                    <a:lnTo>
                      <a:pt x="21390" y="8014"/>
                    </a:lnTo>
                    <a:lnTo>
                      <a:pt x="21233" y="7601"/>
                    </a:lnTo>
                    <a:lnTo>
                      <a:pt x="20985" y="7239"/>
                    </a:lnTo>
                    <a:lnTo>
                      <a:pt x="20783" y="7032"/>
                    </a:lnTo>
                    <a:close/>
                  </a:path>
                </a:pathLst>
              </a:custGeom>
              <a:gradFill flip="none" rotWithShape="1">
                <a:gsLst>
                  <a:gs pos="0">
                    <a:srgbClr val="51596D"/>
                  </a:gs>
                  <a:gs pos="100000">
                    <a:srgbClr val="4A5163"/>
                  </a:gs>
                </a:gsLst>
                <a:lin ang="0" scaled="0"/>
              </a:gra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sp>
            <p:nvSpPr>
              <p:cNvPr id="855" name="Freeform 7"/>
              <p:cNvSpPr/>
              <p:nvPr/>
            </p:nvSpPr>
            <p:spPr>
              <a:xfrm>
                <a:off x="3876675" y="700087"/>
                <a:ext cx="1998663" cy="1287464"/>
              </a:xfrm>
              <a:custGeom>
                <a:avLst/>
                <a:gdLst/>
                <a:ahLst/>
                <a:cxnLst>
                  <a:cxn ang="0">
                    <a:pos x="wd2" y="hd2"/>
                  </a:cxn>
                  <a:cxn ang="5400000">
                    <a:pos x="wd2" y="hd2"/>
                  </a:cxn>
                  <a:cxn ang="10800000">
                    <a:pos x="wd2" y="hd2"/>
                  </a:cxn>
                  <a:cxn ang="16200000">
                    <a:pos x="wd2" y="hd2"/>
                  </a:cxn>
                </a:cxnLst>
                <a:rect l="0" t="0" r="r" b="b"/>
                <a:pathLst>
                  <a:path w="21600" h="21600" extrusionOk="0">
                    <a:moveTo>
                      <a:pt x="21600" y="16380"/>
                    </a:moveTo>
                    <a:lnTo>
                      <a:pt x="21411" y="15661"/>
                    </a:lnTo>
                    <a:lnTo>
                      <a:pt x="21223" y="15075"/>
                    </a:lnTo>
                    <a:lnTo>
                      <a:pt x="20862" y="14356"/>
                    </a:lnTo>
                    <a:lnTo>
                      <a:pt x="20382" y="13770"/>
                    </a:lnTo>
                    <a:lnTo>
                      <a:pt x="19267" y="12758"/>
                    </a:lnTo>
                    <a:lnTo>
                      <a:pt x="17877" y="11745"/>
                    </a:lnTo>
                    <a:lnTo>
                      <a:pt x="16196" y="10867"/>
                    </a:lnTo>
                    <a:lnTo>
                      <a:pt x="14429" y="10147"/>
                    </a:lnTo>
                    <a:lnTo>
                      <a:pt x="12473" y="9269"/>
                    </a:lnTo>
                    <a:lnTo>
                      <a:pt x="8561" y="7830"/>
                    </a:lnTo>
                    <a:lnTo>
                      <a:pt x="6708" y="6951"/>
                    </a:lnTo>
                    <a:lnTo>
                      <a:pt x="4941" y="6099"/>
                    </a:lnTo>
                    <a:lnTo>
                      <a:pt x="3346" y="5220"/>
                    </a:lnTo>
                    <a:lnTo>
                      <a:pt x="2042" y="4048"/>
                    </a:lnTo>
                    <a:lnTo>
                      <a:pt x="926" y="2903"/>
                    </a:lnTo>
                    <a:lnTo>
                      <a:pt x="566" y="2317"/>
                    </a:lnTo>
                    <a:lnTo>
                      <a:pt x="275" y="1598"/>
                    </a:lnTo>
                    <a:lnTo>
                      <a:pt x="86" y="879"/>
                    </a:lnTo>
                    <a:lnTo>
                      <a:pt x="0" y="0"/>
                    </a:lnTo>
                    <a:lnTo>
                      <a:pt x="0" y="1012"/>
                    </a:lnTo>
                    <a:lnTo>
                      <a:pt x="86" y="1598"/>
                    </a:lnTo>
                    <a:lnTo>
                      <a:pt x="275" y="2317"/>
                    </a:lnTo>
                    <a:lnTo>
                      <a:pt x="566" y="3036"/>
                    </a:lnTo>
                    <a:lnTo>
                      <a:pt x="926" y="3782"/>
                    </a:lnTo>
                    <a:lnTo>
                      <a:pt x="1493" y="4634"/>
                    </a:lnTo>
                    <a:lnTo>
                      <a:pt x="2145" y="5513"/>
                    </a:lnTo>
                    <a:lnTo>
                      <a:pt x="3071" y="6392"/>
                    </a:lnTo>
                    <a:lnTo>
                      <a:pt x="4186" y="7404"/>
                    </a:lnTo>
                    <a:lnTo>
                      <a:pt x="5593" y="8256"/>
                    </a:lnTo>
                    <a:lnTo>
                      <a:pt x="7171" y="9269"/>
                    </a:lnTo>
                    <a:lnTo>
                      <a:pt x="9024" y="10147"/>
                    </a:lnTo>
                    <a:lnTo>
                      <a:pt x="11272" y="11026"/>
                    </a:lnTo>
                    <a:lnTo>
                      <a:pt x="12850" y="11586"/>
                    </a:lnTo>
                    <a:lnTo>
                      <a:pt x="14240" y="12331"/>
                    </a:lnTo>
                    <a:lnTo>
                      <a:pt x="15458" y="13051"/>
                    </a:lnTo>
                    <a:lnTo>
                      <a:pt x="16573" y="13636"/>
                    </a:lnTo>
                    <a:lnTo>
                      <a:pt x="17414" y="14356"/>
                    </a:lnTo>
                    <a:lnTo>
                      <a:pt x="18066" y="15075"/>
                    </a:lnTo>
                    <a:lnTo>
                      <a:pt x="18529" y="15794"/>
                    </a:lnTo>
                    <a:lnTo>
                      <a:pt x="18906" y="16513"/>
                    </a:lnTo>
                    <a:lnTo>
                      <a:pt x="19078" y="17259"/>
                    </a:lnTo>
                    <a:lnTo>
                      <a:pt x="19181" y="17978"/>
                    </a:lnTo>
                    <a:lnTo>
                      <a:pt x="19078" y="18564"/>
                    </a:lnTo>
                    <a:lnTo>
                      <a:pt x="18803" y="19283"/>
                    </a:lnTo>
                    <a:lnTo>
                      <a:pt x="18529" y="19869"/>
                    </a:lnTo>
                    <a:lnTo>
                      <a:pt x="18066" y="20428"/>
                    </a:lnTo>
                    <a:lnTo>
                      <a:pt x="16762" y="21600"/>
                    </a:lnTo>
                    <a:lnTo>
                      <a:pt x="17963" y="21014"/>
                    </a:lnTo>
                    <a:lnTo>
                      <a:pt x="18992" y="20428"/>
                    </a:lnTo>
                    <a:lnTo>
                      <a:pt x="19833" y="19869"/>
                    </a:lnTo>
                    <a:lnTo>
                      <a:pt x="20571" y="19283"/>
                    </a:lnTo>
                    <a:lnTo>
                      <a:pt x="21034" y="18697"/>
                    </a:lnTo>
                    <a:lnTo>
                      <a:pt x="21411" y="17978"/>
                    </a:lnTo>
                    <a:lnTo>
                      <a:pt x="21600" y="17259"/>
                    </a:lnTo>
                    <a:lnTo>
                      <a:pt x="21600" y="16380"/>
                    </a:lnTo>
                    <a:close/>
                  </a:path>
                </a:pathLst>
              </a:custGeom>
              <a:gradFill flip="none" rotWithShape="1">
                <a:gsLst>
                  <a:gs pos="0">
                    <a:srgbClr val="51596D"/>
                  </a:gs>
                  <a:gs pos="100000">
                    <a:srgbClr val="4A5163"/>
                  </a:gs>
                </a:gsLst>
                <a:lin ang="2700000" scaled="0"/>
              </a:gra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sp>
            <p:nvSpPr>
              <p:cNvPr id="856" name="Freeform 8"/>
              <p:cNvSpPr/>
              <p:nvPr/>
            </p:nvSpPr>
            <p:spPr>
              <a:xfrm>
                <a:off x="1860550" y="1771650"/>
                <a:ext cx="4522788" cy="1538288"/>
              </a:xfrm>
              <a:custGeom>
                <a:avLst/>
                <a:gdLst/>
                <a:ahLst/>
                <a:cxnLst>
                  <a:cxn ang="0">
                    <a:pos x="wd2" y="hd2"/>
                  </a:cxn>
                  <a:cxn ang="5400000">
                    <a:pos x="wd2" y="hd2"/>
                  </a:cxn>
                  <a:cxn ang="10800000">
                    <a:pos x="wd2" y="hd2"/>
                  </a:cxn>
                  <a:cxn ang="16200000">
                    <a:pos x="wd2" y="hd2"/>
                  </a:cxn>
                </a:cxnLst>
                <a:rect l="0" t="0" r="r" b="b"/>
                <a:pathLst>
                  <a:path w="21600" h="21600" extrusionOk="0">
                    <a:moveTo>
                      <a:pt x="698" y="21355"/>
                    </a:moveTo>
                    <a:lnTo>
                      <a:pt x="0" y="21600"/>
                    </a:lnTo>
                    <a:lnTo>
                      <a:pt x="2964" y="21600"/>
                    </a:lnTo>
                    <a:lnTo>
                      <a:pt x="3290" y="21110"/>
                    </a:lnTo>
                    <a:lnTo>
                      <a:pt x="3662" y="20374"/>
                    </a:lnTo>
                    <a:lnTo>
                      <a:pt x="4200" y="19527"/>
                    </a:lnTo>
                    <a:lnTo>
                      <a:pt x="4814" y="18680"/>
                    </a:lnTo>
                    <a:lnTo>
                      <a:pt x="5512" y="17699"/>
                    </a:lnTo>
                    <a:lnTo>
                      <a:pt x="6338" y="16607"/>
                    </a:lnTo>
                    <a:lnTo>
                      <a:pt x="7286" y="15515"/>
                    </a:lnTo>
                    <a:lnTo>
                      <a:pt x="8355" y="14311"/>
                    </a:lnTo>
                    <a:lnTo>
                      <a:pt x="9545" y="12973"/>
                    </a:lnTo>
                    <a:lnTo>
                      <a:pt x="10864" y="11636"/>
                    </a:lnTo>
                    <a:lnTo>
                      <a:pt x="12305" y="10298"/>
                    </a:lnTo>
                    <a:lnTo>
                      <a:pt x="13867" y="8983"/>
                    </a:lnTo>
                    <a:lnTo>
                      <a:pt x="15595" y="7646"/>
                    </a:lnTo>
                    <a:lnTo>
                      <a:pt x="17445" y="6308"/>
                    </a:lnTo>
                    <a:lnTo>
                      <a:pt x="19462" y="4971"/>
                    </a:lnTo>
                    <a:lnTo>
                      <a:pt x="21600" y="3633"/>
                    </a:lnTo>
                    <a:lnTo>
                      <a:pt x="21600" y="0"/>
                    </a:lnTo>
                    <a:lnTo>
                      <a:pt x="21357" y="357"/>
                    </a:lnTo>
                    <a:lnTo>
                      <a:pt x="21024" y="736"/>
                    </a:lnTo>
                    <a:lnTo>
                      <a:pt x="20614" y="1204"/>
                    </a:lnTo>
                    <a:lnTo>
                      <a:pt x="20076" y="1694"/>
                    </a:lnTo>
                    <a:lnTo>
                      <a:pt x="19500" y="2185"/>
                    </a:lnTo>
                    <a:lnTo>
                      <a:pt x="18886" y="2675"/>
                    </a:lnTo>
                    <a:lnTo>
                      <a:pt x="18188" y="3277"/>
                    </a:lnTo>
                    <a:lnTo>
                      <a:pt x="17445" y="3767"/>
                    </a:lnTo>
                    <a:lnTo>
                      <a:pt x="14322" y="6175"/>
                    </a:lnTo>
                    <a:lnTo>
                      <a:pt x="12798" y="7267"/>
                    </a:lnTo>
                    <a:lnTo>
                      <a:pt x="12055" y="7891"/>
                    </a:lnTo>
                    <a:lnTo>
                      <a:pt x="11395" y="8493"/>
                    </a:lnTo>
                    <a:lnTo>
                      <a:pt x="8393" y="11279"/>
                    </a:lnTo>
                    <a:lnTo>
                      <a:pt x="6914" y="12862"/>
                    </a:lnTo>
                    <a:lnTo>
                      <a:pt x="5512" y="14422"/>
                    </a:lnTo>
                    <a:lnTo>
                      <a:pt x="4155" y="16005"/>
                    </a:lnTo>
                    <a:lnTo>
                      <a:pt x="2881" y="17699"/>
                    </a:lnTo>
                    <a:lnTo>
                      <a:pt x="1729" y="19527"/>
                    </a:lnTo>
                    <a:lnTo>
                      <a:pt x="698" y="21355"/>
                    </a:lnTo>
                    <a:close/>
                  </a:path>
                </a:pathLst>
              </a:custGeom>
              <a:gradFill flip="none" rotWithShape="1">
                <a:gsLst>
                  <a:gs pos="0">
                    <a:srgbClr val="424959"/>
                  </a:gs>
                  <a:gs pos="100000">
                    <a:srgbClr val="51596D"/>
                  </a:gs>
                </a:gsLst>
                <a:lin ang="5400000" scaled="0"/>
              </a:gra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sp>
            <p:nvSpPr>
              <p:cNvPr id="857" name="Freeform 9"/>
              <p:cNvSpPr/>
              <p:nvPr/>
            </p:nvSpPr>
            <p:spPr>
              <a:xfrm>
                <a:off x="1619250" y="0"/>
                <a:ext cx="4773613" cy="3309938"/>
              </a:xfrm>
              <a:custGeom>
                <a:avLst/>
                <a:gdLst/>
                <a:ahLst/>
                <a:cxnLst>
                  <a:cxn ang="0">
                    <a:pos x="wd2" y="hd2"/>
                  </a:cxn>
                  <a:cxn ang="5400000">
                    <a:pos x="wd2" y="hd2"/>
                  </a:cxn>
                  <a:cxn ang="10800000">
                    <a:pos x="wd2" y="hd2"/>
                  </a:cxn>
                  <a:cxn ang="16200000">
                    <a:pos x="wd2" y="hd2"/>
                  </a:cxn>
                </a:cxnLst>
                <a:rect l="0" t="0" r="r" b="b"/>
                <a:pathLst>
                  <a:path w="21600" h="21600" extrusionOk="0">
                    <a:moveTo>
                      <a:pt x="10250" y="4569"/>
                    </a:moveTo>
                    <a:lnTo>
                      <a:pt x="10294" y="4911"/>
                    </a:lnTo>
                    <a:lnTo>
                      <a:pt x="10373" y="5190"/>
                    </a:lnTo>
                    <a:lnTo>
                      <a:pt x="10488" y="5470"/>
                    </a:lnTo>
                    <a:lnTo>
                      <a:pt x="10646" y="5698"/>
                    </a:lnTo>
                    <a:lnTo>
                      <a:pt x="11069" y="6143"/>
                    </a:lnTo>
                    <a:lnTo>
                      <a:pt x="11658" y="6599"/>
                    </a:lnTo>
                    <a:lnTo>
                      <a:pt x="12319" y="6941"/>
                    </a:lnTo>
                    <a:lnTo>
                      <a:pt x="13059" y="7273"/>
                    </a:lnTo>
                    <a:lnTo>
                      <a:pt x="13842" y="7614"/>
                    </a:lnTo>
                    <a:lnTo>
                      <a:pt x="15480" y="8174"/>
                    </a:lnTo>
                    <a:lnTo>
                      <a:pt x="16299" y="8516"/>
                    </a:lnTo>
                    <a:lnTo>
                      <a:pt x="17039" y="8795"/>
                    </a:lnTo>
                    <a:lnTo>
                      <a:pt x="17700" y="9137"/>
                    </a:lnTo>
                    <a:lnTo>
                      <a:pt x="18324" y="9531"/>
                    </a:lnTo>
                    <a:lnTo>
                      <a:pt x="18791" y="9925"/>
                    </a:lnTo>
                    <a:lnTo>
                      <a:pt x="18949" y="10153"/>
                    </a:lnTo>
                    <a:lnTo>
                      <a:pt x="19100" y="10432"/>
                    </a:lnTo>
                    <a:lnTo>
                      <a:pt x="19222" y="10660"/>
                    </a:lnTo>
                    <a:lnTo>
                      <a:pt x="19258" y="10940"/>
                    </a:lnTo>
                    <a:lnTo>
                      <a:pt x="19258" y="11220"/>
                    </a:lnTo>
                    <a:lnTo>
                      <a:pt x="19222" y="11447"/>
                    </a:lnTo>
                    <a:lnTo>
                      <a:pt x="19143" y="11675"/>
                    </a:lnTo>
                    <a:lnTo>
                      <a:pt x="18985" y="11903"/>
                    </a:lnTo>
                    <a:lnTo>
                      <a:pt x="18791" y="12121"/>
                    </a:lnTo>
                    <a:lnTo>
                      <a:pt x="18554" y="12297"/>
                    </a:lnTo>
                    <a:lnTo>
                      <a:pt x="18281" y="12515"/>
                    </a:lnTo>
                    <a:lnTo>
                      <a:pt x="17972" y="12691"/>
                    </a:lnTo>
                    <a:lnTo>
                      <a:pt x="17585" y="12856"/>
                    </a:lnTo>
                    <a:lnTo>
                      <a:pt x="17154" y="13022"/>
                    </a:lnTo>
                    <a:lnTo>
                      <a:pt x="16723" y="13198"/>
                    </a:lnTo>
                    <a:lnTo>
                      <a:pt x="16220" y="13364"/>
                    </a:lnTo>
                    <a:lnTo>
                      <a:pt x="15128" y="13758"/>
                    </a:lnTo>
                    <a:lnTo>
                      <a:pt x="13878" y="14214"/>
                    </a:lnTo>
                    <a:lnTo>
                      <a:pt x="12513" y="14721"/>
                    </a:lnTo>
                    <a:lnTo>
                      <a:pt x="10998" y="15281"/>
                    </a:lnTo>
                    <a:lnTo>
                      <a:pt x="9396" y="15954"/>
                    </a:lnTo>
                    <a:lnTo>
                      <a:pt x="7679" y="16752"/>
                    </a:lnTo>
                    <a:lnTo>
                      <a:pt x="5890" y="17705"/>
                    </a:lnTo>
                    <a:lnTo>
                      <a:pt x="3980" y="18834"/>
                    </a:lnTo>
                    <a:lnTo>
                      <a:pt x="2026" y="20129"/>
                    </a:lnTo>
                    <a:lnTo>
                      <a:pt x="0" y="21600"/>
                    </a:lnTo>
                    <a:lnTo>
                      <a:pt x="1092" y="21600"/>
                    </a:lnTo>
                    <a:lnTo>
                      <a:pt x="1753" y="21486"/>
                    </a:lnTo>
                    <a:lnTo>
                      <a:pt x="2773" y="20637"/>
                    </a:lnTo>
                    <a:lnTo>
                      <a:pt x="3857" y="19787"/>
                    </a:lnTo>
                    <a:lnTo>
                      <a:pt x="5028" y="19000"/>
                    </a:lnTo>
                    <a:lnTo>
                      <a:pt x="6314" y="18264"/>
                    </a:lnTo>
                    <a:lnTo>
                      <a:pt x="7643" y="17539"/>
                    </a:lnTo>
                    <a:lnTo>
                      <a:pt x="9044" y="16803"/>
                    </a:lnTo>
                    <a:lnTo>
                      <a:pt x="11931" y="15508"/>
                    </a:lnTo>
                    <a:lnTo>
                      <a:pt x="12556" y="15229"/>
                    </a:lnTo>
                    <a:lnTo>
                      <a:pt x="13253" y="14939"/>
                    </a:lnTo>
                    <a:lnTo>
                      <a:pt x="14697" y="14431"/>
                    </a:lnTo>
                    <a:lnTo>
                      <a:pt x="17656" y="13312"/>
                    </a:lnTo>
                    <a:lnTo>
                      <a:pt x="18324" y="13084"/>
                    </a:lnTo>
                    <a:lnTo>
                      <a:pt x="18985" y="12805"/>
                    </a:lnTo>
                    <a:lnTo>
                      <a:pt x="19610" y="12577"/>
                    </a:lnTo>
                    <a:lnTo>
                      <a:pt x="20156" y="12349"/>
                    </a:lnTo>
                    <a:lnTo>
                      <a:pt x="20659" y="12121"/>
                    </a:lnTo>
                    <a:lnTo>
                      <a:pt x="21054" y="11903"/>
                    </a:lnTo>
                    <a:lnTo>
                      <a:pt x="21363" y="11727"/>
                    </a:lnTo>
                    <a:lnTo>
                      <a:pt x="21600" y="11561"/>
                    </a:lnTo>
                    <a:lnTo>
                      <a:pt x="21600" y="9023"/>
                    </a:lnTo>
                    <a:lnTo>
                      <a:pt x="21126" y="8909"/>
                    </a:lnTo>
                    <a:lnTo>
                      <a:pt x="20544" y="8744"/>
                    </a:lnTo>
                    <a:lnTo>
                      <a:pt x="19919" y="8567"/>
                    </a:lnTo>
                    <a:lnTo>
                      <a:pt x="19179" y="8350"/>
                    </a:lnTo>
                    <a:lnTo>
                      <a:pt x="18439" y="8122"/>
                    </a:lnTo>
                    <a:lnTo>
                      <a:pt x="17656" y="7842"/>
                    </a:lnTo>
                    <a:lnTo>
                      <a:pt x="16098" y="7273"/>
                    </a:lnTo>
                    <a:lnTo>
                      <a:pt x="15358" y="6941"/>
                    </a:lnTo>
                    <a:lnTo>
                      <a:pt x="14697" y="6599"/>
                    </a:lnTo>
                    <a:lnTo>
                      <a:pt x="14072" y="6257"/>
                    </a:lnTo>
                    <a:lnTo>
                      <a:pt x="13526" y="5864"/>
                    </a:lnTo>
                    <a:lnTo>
                      <a:pt x="13102" y="5532"/>
                    </a:lnTo>
                    <a:lnTo>
                      <a:pt x="12786" y="5128"/>
                    </a:lnTo>
                    <a:lnTo>
                      <a:pt x="12707" y="4911"/>
                    </a:lnTo>
                    <a:lnTo>
                      <a:pt x="12628" y="4734"/>
                    </a:lnTo>
                    <a:lnTo>
                      <a:pt x="12592" y="4517"/>
                    </a:lnTo>
                    <a:lnTo>
                      <a:pt x="12628" y="4341"/>
                    </a:lnTo>
                    <a:lnTo>
                      <a:pt x="12786" y="3947"/>
                    </a:lnTo>
                    <a:lnTo>
                      <a:pt x="13023" y="3553"/>
                    </a:lnTo>
                    <a:lnTo>
                      <a:pt x="13375" y="3274"/>
                    </a:lnTo>
                    <a:lnTo>
                      <a:pt x="13799" y="2994"/>
                    </a:lnTo>
                    <a:lnTo>
                      <a:pt x="14266" y="2766"/>
                    </a:lnTo>
                    <a:lnTo>
                      <a:pt x="14812" y="2538"/>
                    </a:lnTo>
                    <a:lnTo>
                      <a:pt x="16062" y="2207"/>
                    </a:lnTo>
                    <a:lnTo>
                      <a:pt x="17462" y="1865"/>
                    </a:lnTo>
                    <a:lnTo>
                      <a:pt x="18870" y="1637"/>
                    </a:lnTo>
                    <a:lnTo>
                      <a:pt x="20307" y="1295"/>
                    </a:lnTo>
                    <a:lnTo>
                      <a:pt x="20975" y="1129"/>
                    </a:lnTo>
                    <a:lnTo>
                      <a:pt x="21600" y="901"/>
                    </a:lnTo>
                    <a:lnTo>
                      <a:pt x="21600" y="0"/>
                    </a:lnTo>
                    <a:lnTo>
                      <a:pt x="20896" y="228"/>
                    </a:lnTo>
                    <a:lnTo>
                      <a:pt x="20077" y="456"/>
                    </a:lnTo>
                    <a:lnTo>
                      <a:pt x="19222" y="684"/>
                    </a:lnTo>
                    <a:lnTo>
                      <a:pt x="18324" y="849"/>
                    </a:lnTo>
                    <a:lnTo>
                      <a:pt x="16414" y="1243"/>
                    </a:lnTo>
                    <a:lnTo>
                      <a:pt x="15480" y="1409"/>
                    </a:lnTo>
                    <a:lnTo>
                      <a:pt x="14582" y="1637"/>
                    </a:lnTo>
                    <a:lnTo>
                      <a:pt x="13684" y="1803"/>
                    </a:lnTo>
                    <a:lnTo>
                      <a:pt x="12865" y="2093"/>
                    </a:lnTo>
                    <a:lnTo>
                      <a:pt x="12125" y="2372"/>
                    </a:lnTo>
                    <a:lnTo>
                      <a:pt x="11500" y="2704"/>
                    </a:lnTo>
                    <a:lnTo>
                      <a:pt x="10954" y="3108"/>
                    </a:lnTo>
                    <a:lnTo>
                      <a:pt x="10567" y="3502"/>
                    </a:lnTo>
                    <a:lnTo>
                      <a:pt x="10452" y="3719"/>
                    </a:lnTo>
                    <a:lnTo>
                      <a:pt x="10329" y="4009"/>
                    </a:lnTo>
                    <a:lnTo>
                      <a:pt x="10250" y="4289"/>
                    </a:lnTo>
                    <a:lnTo>
                      <a:pt x="10250" y="4569"/>
                    </a:lnTo>
                    <a:close/>
                  </a:path>
                </a:pathLst>
              </a:custGeom>
              <a:solidFill>
                <a:srgbClr val="51596D"/>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sp>
            <p:nvSpPr>
              <p:cNvPr id="858" name="Freeform 10"/>
              <p:cNvSpPr/>
              <p:nvPr/>
            </p:nvSpPr>
            <p:spPr>
              <a:xfrm>
                <a:off x="4402137" y="138112"/>
                <a:ext cx="1981201" cy="855664"/>
              </a:xfrm>
              <a:custGeom>
                <a:avLst/>
                <a:gdLst/>
                <a:ahLst/>
                <a:cxnLst>
                  <a:cxn ang="0">
                    <a:pos x="wd2" y="hd2"/>
                  </a:cxn>
                  <a:cxn ang="5400000">
                    <a:pos x="wd2" y="hd2"/>
                  </a:cxn>
                  <a:cxn ang="10800000">
                    <a:pos x="wd2" y="hd2"/>
                  </a:cxn>
                  <a:cxn ang="16200000">
                    <a:pos x="wd2" y="hd2"/>
                  </a:cxn>
                </a:cxnLst>
                <a:rect l="0" t="0" r="r" b="b"/>
                <a:pathLst>
                  <a:path w="21600" h="21600" extrusionOk="0">
                    <a:moveTo>
                      <a:pt x="0" y="13305"/>
                    </a:moveTo>
                    <a:lnTo>
                      <a:pt x="0" y="14427"/>
                    </a:lnTo>
                    <a:lnTo>
                      <a:pt x="87" y="15509"/>
                    </a:lnTo>
                    <a:lnTo>
                      <a:pt x="467" y="16591"/>
                    </a:lnTo>
                    <a:lnTo>
                      <a:pt x="935" y="17472"/>
                    </a:lnTo>
                    <a:lnTo>
                      <a:pt x="1592" y="18554"/>
                    </a:lnTo>
                    <a:lnTo>
                      <a:pt x="2440" y="19636"/>
                    </a:lnTo>
                    <a:lnTo>
                      <a:pt x="3375" y="20518"/>
                    </a:lnTo>
                    <a:lnTo>
                      <a:pt x="4413" y="21600"/>
                    </a:lnTo>
                    <a:lnTo>
                      <a:pt x="3669" y="20718"/>
                    </a:lnTo>
                    <a:lnTo>
                      <a:pt x="3098" y="19636"/>
                    </a:lnTo>
                    <a:lnTo>
                      <a:pt x="2717" y="18755"/>
                    </a:lnTo>
                    <a:lnTo>
                      <a:pt x="2440" y="17913"/>
                    </a:lnTo>
                    <a:lnTo>
                      <a:pt x="2354" y="17032"/>
                    </a:lnTo>
                    <a:lnTo>
                      <a:pt x="2354" y="16150"/>
                    </a:lnTo>
                    <a:lnTo>
                      <a:pt x="2440" y="15268"/>
                    </a:lnTo>
                    <a:lnTo>
                      <a:pt x="3098" y="13745"/>
                    </a:lnTo>
                    <a:lnTo>
                      <a:pt x="3479" y="13104"/>
                    </a:lnTo>
                    <a:lnTo>
                      <a:pt x="4604" y="11782"/>
                    </a:lnTo>
                    <a:lnTo>
                      <a:pt x="6110" y="10499"/>
                    </a:lnTo>
                    <a:lnTo>
                      <a:pt x="7702" y="9377"/>
                    </a:lnTo>
                    <a:lnTo>
                      <a:pt x="9588" y="8536"/>
                    </a:lnTo>
                    <a:lnTo>
                      <a:pt x="11458" y="7654"/>
                    </a:lnTo>
                    <a:lnTo>
                      <a:pt x="15404" y="6131"/>
                    </a:lnTo>
                    <a:lnTo>
                      <a:pt x="17187" y="5450"/>
                    </a:lnTo>
                    <a:lnTo>
                      <a:pt x="18883" y="4809"/>
                    </a:lnTo>
                    <a:lnTo>
                      <a:pt x="20388" y="4609"/>
                    </a:lnTo>
                    <a:lnTo>
                      <a:pt x="21600" y="4168"/>
                    </a:lnTo>
                    <a:lnTo>
                      <a:pt x="21600" y="0"/>
                    </a:lnTo>
                    <a:lnTo>
                      <a:pt x="20094" y="882"/>
                    </a:lnTo>
                    <a:lnTo>
                      <a:pt x="18502" y="1523"/>
                    </a:lnTo>
                    <a:lnTo>
                      <a:pt x="15127" y="2845"/>
                    </a:lnTo>
                    <a:lnTo>
                      <a:pt x="11648" y="3727"/>
                    </a:lnTo>
                    <a:lnTo>
                      <a:pt x="8360" y="5049"/>
                    </a:lnTo>
                    <a:lnTo>
                      <a:pt x="6767" y="5691"/>
                    </a:lnTo>
                    <a:lnTo>
                      <a:pt x="5348" y="6332"/>
                    </a:lnTo>
                    <a:lnTo>
                      <a:pt x="3946" y="7213"/>
                    </a:lnTo>
                    <a:lnTo>
                      <a:pt x="2821" y="8095"/>
                    </a:lnTo>
                    <a:lnTo>
                      <a:pt x="1783" y="9177"/>
                    </a:lnTo>
                    <a:lnTo>
                      <a:pt x="935" y="10259"/>
                    </a:lnTo>
                    <a:lnTo>
                      <a:pt x="381" y="11782"/>
                    </a:lnTo>
                    <a:lnTo>
                      <a:pt x="0" y="13305"/>
                    </a:lnTo>
                    <a:close/>
                  </a:path>
                </a:pathLst>
              </a:custGeom>
              <a:gradFill flip="none" rotWithShape="1">
                <a:gsLst>
                  <a:gs pos="0">
                    <a:srgbClr val="474E60"/>
                  </a:gs>
                  <a:gs pos="100000">
                    <a:srgbClr val="51596D"/>
                  </a:gs>
                </a:gsLst>
                <a:lin ang="2700000" scaled="0"/>
              </a:gra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grpSp>
        <p:sp>
          <p:nvSpPr>
            <p:cNvPr id="860" name="Freeform 11"/>
            <p:cNvSpPr/>
            <p:nvPr/>
          </p:nvSpPr>
          <p:spPr>
            <a:xfrm>
              <a:off x="5273675" y="2128837"/>
              <a:ext cx="2897188" cy="2439989"/>
            </a:xfrm>
            <a:custGeom>
              <a:avLst/>
              <a:gdLst/>
              <a:ahLst/>
              <a:cxnLst>
                <a:cxn ang="0">
                  <a:pos x="wd2" y="hd2"/>
                </a:cxn>
                <a:cxn ang="5400000">
                  <a:pos x="wd2" y="hd2"/>
                </a:cxn>
                <a:cxn ang="10800000">
                  <a:pos x="wd2" y="hd2"/>
                </a:cxn>
                <a:cxn ang="16200000">
                  <a:pos x="wd2" y="hd2"/>
                </a:cxn>
              </a:cxnLst>
              <a:rect l="0" t="0" r="r" b="b"/>
              <a:pathLst>
                <a:path w="21600" h="21600" extrusionOk="0">
                  <a:moveTo>
                    <a:pt x="7253" y="15998"/>
                  </a:moveTo>
                  <a:lnTo>
                    <a:pt x="9238" y="15601"/>
                  </a:lnTo>
                  <a:lnTo>
                    <a:pt x="11082" y="15204"/>
                  </a:lnTo>
                  <a:lnTo>
                    <a:pt x="12766" y="14880"/>
                  </a:lnTo>
                  <a:lnTo>
                    <a:pt x="14300" y="14483"/>
                  </a:lnTo>
                  <a:lnTo>
                    <a:pt x="15673" y="14072"/>
                  </a:lnTo>
                  <a:lnTo>
                    <a:pt x="16896" y="13675"/>
                  </a:lnTo>
                  <a:lnTo>
                    <a:pt x="18025" y="13189"/>
                  </a:lnTo>
                  <a:lnTo>
                    <a:pt x="18938" y="12792"/>
                  </a:lnTo>
                  <a:lnTo>
                    <a:pt x="19756" y="12234"/>
                  </a:lnTo>
                  <a:lnTo>
                    <a:pt x="20424" y="11763"/>
                  </a:lnTo>
                  <a:lnTo>
                    <a:pt x="20885" y="11116"/>
                  </a:lnTo>
                  <a:lnTo>
                    <a:pt x="21290" y="10469"/>
                  </a:lnTo>
                  <a:lnTo>
                    <a:pt x="21497" y="9837"/>
                  </a:lnTo>
                  <a:lnTo>
                    <a:pt x="21600" y="9028"/>
                  </a:lnTo>
                  <a:lnTo>
                    <a:pt x="21544" y="8234"/>
                  </a:lnTo>
                  <a:lnTo>
                    <a:pt x="21346" y="7352"/>
                  </a:lnTo>
                  <a:lnTo>
                    <a:pt x="21083" y="6720"/>
                  </a:lnTo>
                  <a:lnTo>
                    <a:pt x="20678" y="5999"/>
                  </a:lnTo>
                  <a:lnTo>
                    <a:pt x="20170" y="5352"/>
                  </a:lnTo>
                  <a:lnTo>
                    <a:pt x="19559" y="4720"/>
                  </a:lnTo>
                  <a:lnTo>
                    <a:pt x="18891" y="4073"/>
                  </a:lnTo>
                  <a:lnTo>
                    <a:pt x="18129" y="3441"/>
                  </a:lnTo>
                  <a:lnTo>
                    <a:pt x="16642" y="2309"/>
                  </a:lnTo>
                  <a:lnTo>
                    <a:pt x="15880" y="1838"/>
                  </a:lnTo>
                  <a:lnTo>
                    <a:pt x="15165" y="1353"/>
                  </a:lnTo>
                  <a:lnTo>
                    <a:pt x="14450" y="956"/>
                  </a:lnTo>
                  <a:lnTo>
                    <a:pt x="13886" y="632"/>
                  </a:lnTo>
                  <a:lnTo>
                    <a:pt x="13378" y="397"/>
                  </a:lnTo>
                  <a:lnTo>
                    <a:pt x="13020" y="147"/>
                  </a:lnTo>
                  <a:lnTo>
                    <a:pt x="12766" y="74"/>
                  </a:lnTo>
                  <a:lnTo>
                    <a:pt x="12663" y="0"/>
                  </a:lnTo>
                  <a:lnTo>
                    <a:pt x="14093" y="794"/>
                  </a:lnTo>
                  <a:lnTo>
                    <a:pt x="15570" y="1750"/>
                  </a:lnTo>
                  <a:lnTo>
                    <a:pt x="17000" y="2720"/>
                  </a:lnTo>
                  <a:lnTo>
                    <a:pt x="18326" y="3749"/>
                  </a:lnTo>
                  <a:lnTo>
                    <a:pt x="18938" y="4235"/>
                  </a:lnTo>
                  <a:lnTo>
                    <a:pt x="19455" y="4793"/>
                  </a:lnTo>
                  <a:lnTo>
                    <a:pt x="19963" y="5352"/>
                  </a:lnTo>
                  <a:lnTo>
                    <a:pt x="20424" y="5911"/>
                  </a:lnTo>
                  <a:lnTo>
                    <a:pt x="20782" y="6470"/>
                  </a:lnTo>
                  <a:lnTo>
                    <a:pt x="21036" y="7028"/>
                  </a:lnTo>
                  <a:lnTo>
                    <a:pt x="21186" y="7675"/>
                  </a:lnTo>
                  <a:lnTo>
                    <a:pt x="21290" y="8234"/>
                  </a:lnTo>
                  <a:lnTo>
                    <a:pt x="21243" y="8793"/>
                  </a:lnTo>
                  <a:lnTo>
                    <a:pt x="21083" y="9352"/>
                  </a:lnTo>
                  <a:lnTo>
                    <a:pt x="20829" y="9837"/>
                  </a:lnTo>
                  <a:lnTo>
                    <a:pt x="20424" y="10322"/>
                  </a:lnTo>
                  <a:lnTo>
                    <a:pt x="19963" y="10719"/>
                  </a:lnTo>
                  <a:lnTo>
                    <a:pt x="19399" y="11116"/>
                  </a:lnTo>
                  <a:lnTo>
                    <a:pt x="18787" y="11440"/>
                  </a:lnTo>
                  <a:lnTo>
                    <a:pt x="18072" y="11763"/>
                  </a:lnTo>
                  <a:lnTo>
                    <a:pt x="17254" y="12072"/>
                  </a:lnTo>
                  <a:lnTo>
                    <a:pt x="16445" y="12395"/>
                  </a:lnTo>
                  <a:lnTo>
                    <a:pt x="14601" y="12881"/>
                  </a:lnTo>
                  <a:lnTo>
                    <a:pt x="12710" y="13351"/>
                  </a:lnTo>
                  <a:lnTo>
                    <a:pt x="10668" y="13836"/>
                  </a:lnTo>
                  <a:lnTo>
                    <a:pt x="8683" y="14233"/>
                  </a:lnTo>
                  <a:lnTo>
                    <a:pt x="6736" y="14630"/>
                  </a:lnTo>
                  <a:lnTo>
                    <a:pt x="4901" y="15116"/>
                  </a:lnTo>
                  <a:lnTo>
                    <a:pt x="4083" y="15351"/>
                  </a:lnTo>
                  <a:lnTo>
                    <a:pt x="3321" y="15674"/>
                  </a:lnTo>
                  <a:lnTo>
                    <a:pt x="2606" y="15910"/>
                  </a:lnTo>
                  <a:lnTo>
                    <a:pt x="1938" y="16233"/>
                  </a:lnTo>
                  <a:lnTo>
                    <a:pt x="1383" y="16557"/>
                  </a:lnTo>
                  <a:lnTo>
                    <a:pt x="866" y="16880"/>
                  </a:lnTo>
                  <a:lnTo>
                    <a:pt x="508" y="17277"/>
                  </a:lnTo>
                  <a:lnTo>
                    <a:pt x="207" y="17674"/>
                  </a:lnTo>
                  <a:lnTo>
                    <a:pt x="56" y="18071"/>
                  </a:lnTo>
                  <a:lnTo>
                    <a:pt x="0" y="18556"/>
                  </a:lnTo>
                  <a:lnTo>
                    <a:pt x="103" y="19042"/>
                  </a:lnTo>
                  <a:lnTo>
                    <a:pt x="254" y="19512"/>
                  </a:lnTo>
                  <a:lnTo>
                    <a:pt x="508" y="19924"/>
                  </a:lnTo>
                  <a:lnTo>
                    <a:pt x="922" y="20321"/>
                  </a:lnTo>
                  <a:lnTo>
                    <a:pt x="1326" y="20644"/>
                  </a:lnTo>
                  <a:lnTo>
                    <a:pt x="1844" y="20953"/>
                  </a:lnTo>
                  <a:lnTo>
                    <a:pt x="3067" y="21600"/>
                  </a:lnTo>
                  <a:lnTo>
                    <a:pt x="2502" y="21203"/>
                  </a:lnTo>
                  <a:lnTo>
                    <a:pt x="2041" y="20791"/>
                  </a:lnTo>
                  <a:lnTo>
                    <a:pt x="1637" y="20394"/>
                  </a:lnTo>
                  <a:lnTo>
                    <a:pt x="1383" y="19997"/>
                  </a:lnTo>
                  <a:lnTo>
                    <a:pt x="1176" y="19600"/>
                  </a:lnTo>
                  <a:lnTo>
                    <a:pt x="1129" y="19203"/>
                  </a:lnTo>
                  <a:lnTo>
                    <a:pt x="1176" y="18792"/>
                  </a:lnTo>
                  <a:lnTo>
                    <a:pt x="1326" y="18483"/>
                  </a:lnTo>
                  <a:lnTo>
                    <a:pt x="1637" y="18071"/>
                  </a:lnTo>
                  <a:lnTo>
                    <a:pt x="1994" y="17762"/>
                  </a:lnTo>
                  <a:lnTo>
                    <a:pt x="2559" y="17439"/>
                  </a:lnTo>
                  <a:lnTo>
                    <a:pt x="3217" y="17115"/>
                  </a:lnTo>
                  <a:lnTo>
                    <a:pt x="3979" y="16792"/>
                  </a:lnTo>
                  <a:lnTo>
                    <a:pt x="4958" y="16483"/>
                  </a:lnTo>
                  <a:lnTo>
                    <a:pt x="6030" y="16233"/>
                  </a:lnTo>
                  <a:lnTo>
                    <a:pt x="7253" y="15998"/>
                  </a:lnTo>
                  <a:close/>
                </a:path>
              </a:pathLst>
            </a:custGeom>
            <a:gradFill flip="none" rotWithShape="1">
              <a:gsLst>
                <a:gs pos="0">
                  <a:srgbClr val="454B5C"/>
                </a:gs>
                <a:gs pos="100000">
                  <a:srgbClr val="51596D"/>
                </a:gs>
              </a:gsLst>
              <a:lin ang="2700000" scaled="0"/>
            </a:gra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sp>
          <p:nvSpPr>
            <p:cNvPr id="861" name="Freeform 12"/>
            <p:cNvSpPr/>
            <p:nvPr/>
          </p:nvSpPr>
          <p:spPr>
            <a:xfrm>
              <a:off x="0" y="0"/>
              <a:ext cx="9140826" cy="2819401"/>
            </a:xfrm>
            <a:prstGeom prst="rect">
              <a:avLst/>
            </a:prstGeom>
            <a:gradFill flip="none" rotWithShape="1">
              <a:gsLst>
                <a:gs pos="0">
                  <a:srgbClr val="000000"/>
                </a:gs>
                <a:gs pos="100000">
                  <a:srgbClr val="51596D"/>
                </a:gs>
              </a:gsLst>
              <a:lin ang="5400000" scaled="0"/>
            </a:gra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grpSp>
      <p:sp>
        <p:nvSpPr>
          <p:cNvPr id="863" name="Title Text"/>
          <p:cNvSpPr txBox="1">
            <a:spLocks noGrp="1"/>
          </p:cNvSpPr>
          <p:nvPr>
            <p:ph type="title"/>
          </p:nvPr>
        </p:nvSpPr>
        <p:spPr>
          <a:xfrm>
            <a:off x="457200" y="274638"/>
            <a:ext cx="8229600" cy="1143001"/>
          </a:xfrm>
          <a:prstGeom prst="rect">
            <a:avLst/>
          </a:prstGeom>
        </p:spPr>
        <p:txBody>
          <a:bodyPr>
            <a:normAutofit/>
          </a:bodyPr>
          <a:lstStyle>
            <a:lvl1pPr>
              <a:defRPr b="1">
                <a:solidFill>
                  <a:srgbClr val="DDDDDD"/>
                </a:solidFill>
                <a:effectLst>
                  <a:outerShdw blurRad="38100" dist="38100" dir="2700000" rotWithShape="0">
                    <a:srgbClr val="000000"/>
                  </a:outerShdw>
                </a:effectLst>
              </a:defRPr>
            </a:lvl1pPr>
          </a:lstStyle>
          <a:p>
            <a:r>
              <a:t>Title Text</a:t>
            </a:r>
          </a:p>
        </p:txBody>
      </p:sp>
      <p:sp>
        <p:nvSpPr>
          <p:cNvPr id="864" name="Body Level One…"/>
          <p:cNvSpPr txBox="1">
            <a:spLocks noGrp="1"/>
          </p:cNvSpPr>
          <p:nvPr>
            <p:ph type="body" idx="1"/>
          </p:nvPr>
        </p:nvSpPr>
        <p:spPr>
          <a:xfrm>
            <a:off x="457200" y="1600200"/>
            <a:ext cx="8229600" cy="4525963"/>
          </a:xfrm>
          <a:prstGeom prst="rect">
            <a:avLst/>
          </a:prstGeom>
        </p:spPr>
        <p:txBody>
          <a:bodyPr>
            <a:normAutofit/>
          </a:bodyPr>
          <a:lstStyle>
            <a:lvl1pPr>
              <a:buClr>
                <a:srgbClr val="00FFFF"/>
              </a:buClr>
              <a:buSzPct val="70000"/>
              <a:buFont typeface="Arial"/>
              <a:buChar char="■"/>
              <a:defRPr>
                <a:effectLst>
                  <a:outerShdw blurRad="38100" dist="38100" dir="2700000" rotWithShape="0">
                    <a:srgbClr val="000000"/>
                  </a:outerShdw>
                </a:effectLst>
              </a:defRPr>
            </a:lvl1pPr>
            <a:lvl2pPr>
              <a:buClr>
                <a:srgbClr val="00FFFF"/>
              </a:buClr>
              <a:buSzPct val="70000"/>
              <a:buFont typeface="Arial"/>
              <a:buChar char="■"/>
              <a:defRPr>
                <a:effectLst>
                  <a:outerShdw blurRad="38100" dist="38100" dir="2700000" rotWithShape="0">
                    <a:srgbClr val="000000"/>
                  </a:outerShdw>
                </a:effectLst>
              </a:defRPr>
            </a:lvl2pPr>
            <a:lvl3pPr>
              <a:buClr>
                <a:srgbClr val="00FFFF"/>
              </a:buClr>
              <a:buSzPct val="70000"/>
              <a:buFont typeface="Arial"/>
              <a:buChar char="■"/>
              <a:defRPr>
                <a:effectLst>
                  <a:outerShdw blurRad="38100" dist="38100" dir="2700000" rotWithShape="0">
                    <a:srgbClr val="000000"/>
                  </a:outerShdw>
                </a:effectLst>
              </a:defRPr>
            </a:lvl3pPr>
            <a:lvl4pPr>
              <a:buClr>
                <a:srgbClr val="00FFFF"/>
              </a:buClr>
              <a:buSzPct val="70000"/>
              <a:buFont typeface="Arial"/>
              <a:buChar char="■"/>
              <a:defRPr>
                <a:effectLst>
                  <a:outerShdw blurRad="38100" dist="38100" dir="2700000" rotWithShape="0">
                    <a:srgbClr val="000000"/>
                  </a:outerShdw>
                </a:effectLst>
              </a:defRPr>
            </a:lvl4pPr>
            <a:lvl5pPr>
              <a:buClr>
                <a:srgbClr val="00FFFF"/>
              </a:buClr>
              <a:buSzPct val="70000"/>
              <a:buFont typeface="Arial"/>
              <a:buChar char="■"/>
              <a:defRPr>
                <a:effectLst>
                  <a:outerShdw blurRad="38100" dist="38100" dir="2700000" rotWithShape="0">
                    <a:srgbClr val="000000"/>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865" name="Slide Number"/>
          <p:cNvSpPr txBox="1">
            <a:spLocks noGrp="1"/>
          </p:cNvSpPr>
          <p:nvPr>
            <p:ph type="sldNum" sz="quarter" idx="2"/>
          </p:nvPr>
        </p:nvSpPr>
        <p:spPr>
          <a:xfrm>
            <a:off x="8413144" y="6460395"/>
            <a:ext cx="273657" cy="264256"/>
          </a:xfrm>
          <a:prstGeom prst="rect">
            <a:avLst/>
          </a:prstGeom>
        </p:spPr>
        <p:txBody>
          <a:bodyPr anchor="b"/>
          <a:lstStyle>
            <a:lvl1pPr defTabSz="457200">
              <a:defRPr sz="1200">
                <a:solidFill>
                  <a:schemeClr val="accent3">
                    <a:lumOff val="44000"/>
                  </a:schemeClr>
                </a:solidFill>
              </a:defRPr>
            </a:lvl1pPr>
          </a:lstStyle>
          <a:p>
            <a:fld id="{86CB4B4D-7CA3-9044-876B-883B54F8677D}" type="slidenum">
              <a:t>‹#›</a:t>
            </a:fld>
            <a:endParaRPr/>
          </a:p>
        </p:txBody>
      </p:sp>
    </p:spTree>
    <p:extLst>
      <p:ext uri="{BB962C8B-B14F-4D97-AF65-F5344CB8AC3E}">
        <p14:creationId xmlns:p14="http://schemas.microsoft.com/office/powerpoint/2010/main" val="1946123852"/>
      </p:ext>
    </p:extLst>
  </p:cSld>
  <p:clrMapOvr>
    <a:masterClrMapping/>
  </p:clrMapOvr>
  <p:transition spd="med"/>
</p:sldLayout>
</file>

<file path=ppt/slideLayouts/slideLayout1246.xml><?xml version="1.0" encoding="utf-8"?>
<p:sldLayout xmlns:a="http://schemas.openxmlformats.org/drawingml/2006/main" xmlns:r="http://schemas.openxmlformats.org/officeDocument/2006/relationships" xmlns:p="http://schemas.openxmlformats.org/presentationml/2006/main" type="tx">
  <p:cSld name="14_Section Header">
    <p:bg>
      <p:bgPr>
        <a:solidFill>
          <a:srgbClr val="51596D"/>
        </a:solidFill>
        <a:effectLst/>
      </p:bgPr>
    </p:bg>
    <p:spTree>
      <p:nvGrpSpPr>
        <p:cNvPr id="1" name=""/>
        <p:cNvGrpSpPr/>
        <p:nvPr/>
      </p:nvGrpSpPr>
      <p:grpSpPr>
        <a:xfrm>
          <a:off x="0" y="0"/>
          <a:ext cx="0" cy="0"/>
          <a:chOff x="0" y="0"/>
          <a:chExt cx="0" cy="0"/>
        </a:xfrm>
      </p:grpSpPr>
      <p:grpSp>
        <p:nvGrpSpPr>
          <p:cNvPr id="880" name="Group 4"/>
          <p:cNvGrpSpPr/>
          <p:nvPr/>
        </p:nvGrpSpPr>
        <p:grpSpPr>
          <a:xfrm>
            <a:off x="0" y="0"/>
            <a:ext cx="9140826" cy="6850064"/>
            <a:chOff x="0" y="0"/>
            <a:chExt cx="9140825" cy="6850063"/>
          </a:xfrm>
        </p:grpSpPr>
        <p:grpSp>
          <p:nvGrpSpPr>
            <p:cNvPr id="877" name="Group 5"/>
            <p:cNvGrpSpPr/>
            <p:nvPr/>
          </p:nvGrpSpPr>
          <p:grpSpPr>
            <a:xfrm>
              <a:off x="2743200" y="3540125"/>
              <a:ext cx="6392863" cy="3309939"/>
              <a:chOff x="0" y="0"/>
              <a:chExt cx="6392862" cy="3309937"/>
            </a:xfrm>
          </p:grpSpPr>
          <p:sp>
            <p:nvSpPr>
              <p:cNvPr id="872" name="Freeform 6"/>
              <p:cNvSpPr/>
              <p:nvPr/>
            </p:nvSpPr>
            <p:spPr>
              <a:xfrm>
                <a:off x="0" y="657225"/>
                <a:ext cx="4575176" cy="2652713"/>
              </a:xfrm>
              <a:custGeom>
                <a:avLst/>
                <a:gdLst/>
                <a:ahLst/>
                <a:cxnLst>
                  <a:cxn ang="0">
                    <a:pos x="wd2" y="hd2"/>
                  </a:cxn>
                  <a:cxn ang="5400000">
                    <a:pos x="wd2" y="hd2"/>
                  </a:cxn>
                  <a:cxn ang="10800000">
                    <a:pos x="wd2" y="hd2"/>
                  </a:cxn>
                  <a:cxn ang="16200000">
                    <a:pos x="wd2" y="hd2"/>
                  </a:cxn>
                </a:cxnLst>
                <a:rect l="0" t="0" r="r" b="b"/>
                <a:pathLst>
                  <a:path w="21600" h="21600" extrusionOk="0">
                    <a:moveTo>
                      <a:pt x="20783" y="7032"/>
                    </a:moveTo>
                    <a:lnTo>
                      <a:pt x="20536" y="6825"/>
                    </a:lnTo>
                    <a:lnTo>
                      <a:pt x="20176" y="6541"/>
                    </a:lnTo>
                    <a:lnTo>
                      <a:pt x="19726" y="6256"/>
                    </a:lnTo>
                    <a:lnTo>
                      <a:pt x="19194" y="5907"/>
                    </a:lnTo>
                    <a:lnTo>
                      <a:pt x="18587" y="5481"/>
                    </a:lnTo>
                    <a:lnTo>
                      <a:pt x="17898" y="5132"/>
                    </a:lnTo>
                    <a:lnTo>
                      <a:pt x="16511" y="4434"/>
                    </a:lnTo>
                    <a:lnTo>
                      <a:pt x="15574" y="4007"/>
                    </a:lnTo>
                    <a:lnTo>
                      <a:pt x="14765" y="3581"/>
                    </a:lnTo>
                    <a:lnTo>
                      <a:pt x="14075" y="3167"/>
                    </a:lnTo>
                    <a:lnTo>
                      <a:pt x="13543" y="2740"/>
                    </a:lnTo>
                    <a:lnTo>
                      <a:pt x="13056" y="2314"/>
                    </a:lnTo>
                    <a:lnTo>
                      <a:pt x="12689" y="1965"/>
                    </a:lnTo>
                    <a:lnTo>
                      <a:pt x="12404" y="1616"/>
                    </a:lnTo>
                    <a:lnTo>
                      <a:pt x="12202" y="1331"/>
                    </a:lnTo>
                    <a:lnTo>
                      <a:pt x="12037" y="1047"/>
                    </a:lnTo>
                    <a:lnTo>
                      <a:pt x="11917" y="776"/>
                    </a:lnTo>
                    <a:lnTo>
                      <a:pt x="11879" y="556"/>
                    </a:lnTo>
                    <a:lnTo>
                      <a:pt x="11834" y="349"/>
                    </a:lnTo>
                    <a:lnTo>
                      <a:pt x="11879" y="65"/>
                    </a:lnTo>
                    <a:lnTo>
                      <a:pt x="11879" y="0"/>
                    </a:lnTo>
                    <a:lnTo>
                      <a:pt x="11752" y="349"/>
                    </a:lnTo>
                    <a:lnTo>
                      <a:pt x="11669" y="633"/>
                    </a:lnTo>
                    <a:lnTo>
                      <a:pt x="11669" y="982"/>
                    </a:lnTo>
                    <a:lnTo>
                      <a:pt x="11752" y="1267"/>
                    </a:lnTo>
                    <a:lnTo>
                      <a:pt x="11917" y="1551"/>
                    </a:lnTo>
                    <a:lnTo>
                      <a:pt x="12119" y="1823"/>
                    </a:lnTo>
                    <a:lnTo>
                      <a:pt x="12366" y="2107"/>
                    </a:lnTo>
                    <a:lnTo>
                      <a:pt x="12651" y="2391"/>
                    </a:lnTo>
                    <a:lnTo>
                      <a:pt x="13018" y="2676"/>
                    </a:lnTo>
                    <a:lnTo>
                      <a:pt x="13423" y="2947"/>
                    </a:lnTo>
                    <a:lnTo>
                      <a:pt x="14278" y="3451"/>
                    </a:lnTo>
                    <a:lnTo>
                      <a:pt x="15289" y="4007"/>
                    </a:lnTo>
                    <a:lnTo>
                      <a:pt x="16354" y="4498"/>
                    </a:lnTo>
                    <a:lnTo>
                      <a:pt x="17126" y="4925"/>
                    </a:lnTo>
                    <a:lnTo>
                      <a:pt x="17853" y="5274"/>
                    </a:lnTo>
                    <a:lnTo>
                      <a:pt x="18467" y="5623"/>
                    </a:lnTo>
                    <a:lnTo>
                      <a:pt x="19037" y="5972"/>
                    </a:lnTo>
                    <a:lnTo>
                      <a:pt x="19524" y="6256"/>
                    </a:lnTo>
                    <a:lnTo>
                      <a:pt x="19929" y="6541"/>
                    </a:lnTo>
                    <a:lnTo>
                      <a:pt x="20296" y="6825"/>
                    </a:lnTo>
                    <a:lnTo>
                      <a:pt x="20536" y="7032"/>
                    </a:lnTo>
                    <a:lnTo>
                      <a:pt x="20746" y="7239"/>
                    </a:lnTo>
                    <a:lnTo>
                      <a:pt x="20866" y="7459"/>
                    </a:lnTo>
                    <a:lnTo>
                      <a:pt x="20948" y="7665"/>
                    </a:lnTo>
                    <a:lnTo>
                      <a:pt x="20985" y="7950"/>
                    </a:lnTo>
                    <a:lnTo>
                      <a:pt x="20948" y="8299"/>
                    </a:lnTo>
                    <a:lnTo>
                      <a:pt x="20866" y="8583"/>
                    </a:lnTo>
                    <a:lnTo>
                      <a:pt x="20701" y="8932"/>
                    </a:lnTo>
                    <a:lnTo>
                      <a:pt x="20461" y="9217"/>
                    </a:lnTo>
                    <a:lnTo>
                      <a:pt x="20176" y="9501"/>
                    </a:lnTo>
                    <a:lnTo>
                      <a:pt x="19809" y="9772"/>
                    </a:lnTo>
                    <a:lnTo>
                      <a:pt x="19404" y="10057"/>
                    </a:lnTo>
                    <a:lnTo>
                      <a:pt x="18954" y="10341"/>
                    </a:lnTo>
                    <a:lnTo>
                      <a:pt x="18422" y="10625"/>
                    </a:lnTo>
                    <a:lnTo>
                      <a:pt x="17853" y="10897"/>
                    </a:lnTo>
                    <a:lnTo>
                      <a:pt x="17246" y="11181"/>
                    </a:lnTo>
                    <a:lnTo>
                      <a:pt x="16593" y="11466"/>
                    </a:lnTo>
                    <a:lnTo>
                      <a:pt x="15214" y="12022"/>
                    </a:lnTo>
                    <a:lnTo>
                      <a:pt x="13663" y="12655"/>
                    </a:lnTo>
                    <a:lnTo>
                      <a:pt x="12037" y="13366"/>
                    </a:lnTo>
                    <a:lnTo>
                      <a:pt x="10328" y="14141"/>
                    </a:lnTo>
                    <a:lnTo>
                      <a:pt x="8582" y="15046"/>
                    </a:lnTo>
                    <a:lnTo>
                      <a:pt x="6835" y="16042"/>
                    </a:lnTo>
                    <a:lnTo>
                      <a:pt x="5044" y="17166"/>
                    </a:lnTo>
                    <a:lnTo>
                      <a:pt x="3298" y="18498"/>
                    </a:lnTo>
                    <a:lnTo>
                      <a:pt x="1626" y="19971"/>
                    </a:lnTo>
                    <a:lnTo>
                      <a:pt x="0" y="21600"/>
                    </a:lnTo>
                    <a:lnTo>
                      <a:pt x="2646" y="21600"/>
                    </a:lnTo>
                    <a:lnTo>
                      <a:pt x="4152" y="20256"/>
                    </a:lnTo>
                    <a:lnTo>
                      <a:pt x="5651" y="18989"/>
                    </a:lnTo>
                    <a:lnTo>
                      <a:pt x="7158" y="17942"/>
                    </a:lnTo>
                    <a:lnTo>
                      <a:pt x="8582" y="16946"/>
                    </a:lnTo>
                    <a:lnTo>
                      <a:pt x="10006" y="16042"/>
                    </a:lnTo>
                    <a:lnTo>
                      <a:pt x="11385" y="15331"/>
                    </a:lnTo>
                    <a:lnTo>
                      <a:pt x="12689" y="14633"/>
                    </a:lnTo>
                    <a:lnTo>
                      <a:pt x="13948" y="13999"/>
                    </a:lnTo>
                    <a:lnTo>
                      <a:pt x="15132" y="13508"/>
                    </a:lnTo>
                    <a:lnTo>
                      <a:pt x="16226" y="13017"/>
                    </a:lnTo>
                    <a:lnTo>
                      <a:pt x="17246" y="12590"/>
                    </a:lnTo>
                    <a:lnTo>
                      <a:pt x="18182" y="12241"/>
                    </a:lnTo>
                    <a:lnTo>
                      <a:pt x="18992" y="11815"/>
                    </a:lnTo>
                    <a:lnTo>
                      <a:pt x="19681" y="11530"/>
                    </a:lnTo>
                    <a:lnTo>
                      <a:pt x="20251" y="11181"/>
                    </a:lnTo>
                    <a:lnTo>
                      <a:pt x="20701" y="10832"/>
                    </a:lnTo>
                    <a:lnTo>
                      <a:pt x="20985" y="10548"/>
                    </a:lnTo>
                    <a:lnTo>
                      <a:pt x="21188" y="10264"/>
                    </a:lnTo>
                    <a:lnTo>
                      <a:pt x="21353" y="9915"/>
                    </a:lnTo>
                    <a:lnTo>
                      <a:pt x="21473" y="9630"/>
                    </a:lnTo>
                    <a:lnTo>
                      <a:pt x="21555" y="9359"/>
                    </a:lnTo>
                    <a:lnTo>
                      <a:pt x="21600" y="9074"/>
                    </a:lnTo>
                    <a:lnTo>
                      <a:pt x="21555" y="8506"/>
                    </a:lnTo>
                    <a:lnTo>
                      <a:pt x="21390" y="8014"/>
                    </a:lnTo>
                    <a:lnTo>
                      <a:pt x="21233" y="7601"/>
                    </a:lnTo>
                    <a:lnTo>
                      <a:pt x="20985" y="7239"/>
                    </a:lnTo>
                    <a:lnTo>
                      <a:pt x="20783" y="7032"/>
                    </a:lnTo>
                    <a:close/>
                  </a:path>
                </a:pathLst>
              </a:custGeom>
              <a:gradFill flip="none" rotWithShape="1">
                <a:gsLst>
                  <a:gs pos="0">
                    <a:srgbClr val="51596D"/>
                  </a:gs>
                  <a:gs pos="100000">
                    <a:srgbClr val="4A5163"/>
                  </a:gs>
                </a:gsLst>
                <a:lin ang="0" scaled="0"/>
              </a:gra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sp>
            <p:nvSpPr>
              <p:cNvPr id="873" name="Freeform 7"/>
              <p:cNvSpPr/>
              <p:nvPr/>
            </p:nvSpPr>
            <p:spPr>
              <a:xfrm>
                <a:off x="3876675" y="700087"/>
                <a:ext cx="1998663" cy="1287464"/>
              </a:xfrm>
              <a:custGeom>
                <a:avLst/>
                <a:gdLst/>
                <a:ahLst/>
                <a:cxnLst>
                  <a:cxn ang="0">
                    <a:pos x="wd2" y="hd2"/>
                  </a:cxn>
                  <a:cxn ang="5400000">
                    <a:pos x="wd2" y="hd2"/>
                  </a:cxn>
                  <a:cxn ang="10800000">
                    <a:pos x="wd2" y="hd2"/>
                  </a:cxn>
                  <a:cxn ang="16200000">
                    <a:pos x="wd2" y="hd2"/>
                  </a:cxn>
                </a:cxnLst>
                <a:rect l="0" t="0" r="r" b="b"/>
                <a:pathLst>
                  <a:path w="21600" h="21600" extrusionOk="0">
                    <a:moveTo>
                      <a:pt x="21600" y="16380"/>
                    </a:moveTo>
                    <a:lnTo>
                      <a:pt x="21411" y="15661"/>
                    </a:lnTo>
                    <a:lnTo>
                      <a:pt x="21223" y="15075"/>
                    </a:lnTo>
                    <a:lnTo>
                      <a:pt x="20862" y="14356"/>
                    </a:lnTo>
                    <a:lnTo>
                      <a:pt x="20382" y="13770"/>
                    </a:lnTo>
                    <a:lnTo>
                      <a:pt x="19267" y="12758"/>
                    </a:lnTo>
                    <a:lnTo>
                      <a:pt x="17877" y="11745"/>
                    </a:lnTo>
                    <a:lnTo>
                      <a:pt x="16196" y="10867"/>
                    </a:lnTo>
                    <a:lnTo>
                      <a:pt x="14429" y="10147"/>
                    </a:lnTo>
                    <a:lnTo>
                      <a:pt x="12473" y="9269"/>
                    </a:lnTo>
                    <a:lnTo>
                      <a:pt x="8561" y="7830"/>
                    </a:lnTo>
                    <a:lnTo>
                      <a:pt x="6708" y="6951"/>
                    </a:lnTo>
                    <a:lnTo>
                      <a:pt x="4941" y="6099"/>
                    </a:lnTo>
                    <a:lnTo>
                      <a:pt x="3346" y="5220"/>
                    </a:lnTo>
                    <a:lnTo>
                      <a:pt x="2042" y="4048"/>
                    </a:lnTo>
                    <a:lnTo>
                      <a:pt x="926" y="2903"/>
                    </a:lnTo>
                    <a:lnTo>
                      <a:pt x="566" y="2317"/>
                    </a:lnTo>
                    <a:lnTo>
                      <a:pt x="275" y="1598"/>
                    </a:lnTo>
                    <a:lnTo>
                      <a:pt x="86" y="879"/>
                    </a:lnTo>
                    <a:lnTo>
                      <a:pt x="0" y="0"/>
                    </a:lnTo>
                    <a:lnTo>
                      <a:pt x="0" y="1012"/>
                    </a:lnTo>
                    <a:lnTo>
                      <a:pt x="86" y="1598"/>
                    </a:lnTo>
                    <a:lnTo>
                      <a:pt x="275" y="2317"/>
                    </a:lnTo>
                    <a:lnTo>
                      <a:pt x="566" y="3036"/>
                    </a:lnTo>
                    <a:lnTo>
                      <a:pt x="926" y="3782"/>
                    </a:lnTo>
                    <a:lnTo>
                      <a:pt x="1493" y="4634"/>
                    </a:lnTo>
                    <a:lnTo>
                      <a:pt x="2145" y="5513"/>
                    </a:lnTo>
                    <a:lnTo>
                      <a:pt x="3071" y="6392"/>
                    </a:lnTo>
                    <a:lnTo>
                      <a:pt x="4186" y="7404"/>
                    </a:lnTo>
                    <a:lnTo>
                      <a:pt x="5593" y="8256"/>
                    </a:lnTo>
                    <a:lnTo>
                      <a:pt x="7171" y="9269"/>
                    </a:lnTo>
                    <a:lnTo>
                      <a:pt x="9024" y="10147"/>
                    </a:lnTo>
                    <a:lnTo>
                      <a:pt x="11272" y="11026"/>
                    </a:lnTo>
                    <a:lnTo>
                      <a:pt x="12850" y="11586"/>
                    </a:lnTo>
                    <a:lnTo>
                      <a:pt x="14240" y="12331"/>
                    </a:lnTo>
                    <a:lnTo>
                      <a:pt x="15458" y="13051"/>
                    </a:lnTo>
                    <a:lnTo>
                      <a:pt x="16573" y="13636"/>
                    </a:lnTo>
                    <a:lnTo>
                      <a:pt x="17414" y="14356"/>
                    </a:lnTo>
                    <a:lnTo>
                      <a:pt x="18066" y="15075"/>
                    </a:lnTo>
                    <a:lnTo>
                      <a:pt x="18529" y="15794"/>
                    </a:lnTo>
                    <a:lnTo>
                      <a:pt x="18906" y="16513"/>
                    </a:lnTo>
                    <a:lnTo>
                      <a:pt x="19078" y="17259"/>
                    </a:lnTo>
                    <a:lnTo>
                      <a:pt x="19181" y="17978"/>
                    </a:lnTo>
                    <a:lnTo>
                      <a:pt x="19078" y="18564"/>
                    </a:lnTo>
                    <a:lnTo>
                      <a:pt x="18803" y="19283"/>
                    </a:lnTo>
                    <a:lnTo>
                      <a:pt x="18529" y="19869"/>
                    </a:lnTo>
                    <a:lnTo>
                      <a:pt x="18066" y="20428"/>
                    </a:lnTo>
                    <a:lnTo>
                      <a:pt x="16762" y="21600"/>
                    </a:lnTo>
                    <a:lnTo>
                      <a:pt x="17963" y="21014"/>
                    </a:lnTo>
                    <a:lnTo>
                      <a:pt x="18992" y="20428"/>
                    </a:lnTo>
                    <a:lnTo>
                      <a:pt x="19833" y="19869"/>
                    </a:lnTo>
                    <a:lnTo>
                      <a:pt x="20571" y="19283"/>
                    </a:lnTo>
                    <a:lnTo>
                      <a:pt x="21034" y="18697"/>
                    </a:lnTo>
                    <a:lnTo>
                      <a:pt x="21411" y="17978"/>
                    </a:lnTo>
                    <a:lnTo>
                      <a:pt x="21600" y="17259"/>
                    </a:lnTo>
                    <a:lnTo>
                      <a:pt x="21600" y="16380"/>
                    </a:lnTo>
                    <a:close/>
                  </a:path>
                </a:pathLst>
              </a:custGeom>
              <a:gradFill flip="none" rotWithShape="1">
                <a:gsLst>
                  <a:gs pos="0">
                    <a:srgbClr val="51596D"/>
                  </a:gs>
                  <a:gs pos="100000">
                    <a:srgbClr val="4A5163"/>
                  </a:gs>
                </a:gsLst>
                <a:lin ang="2700000" scaled="0"/>
              </a:gra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sp>
            <p:nvSpPr>
              <p:cNvPr id="874" name="Freeform 8"/>
              <p:cNvSpPr/>
              <p:nvPr/>
            </p:nvSpPr>
            <p:spPr>
              <a:xfrm>
                <a:off x="1860550" y="1771650"/>
                <a:ext cx="4522788" cy="1538288"/>
              </a:xfrm>
              <a:custGeom>
                <a:avLst/>
                <a:gdLst/>
                <a:ahLst/>
                <a:cxnLst>
                  <a:cxn ang="0">
                    <a:pos x="wd2" y="hd2"/>
                  </a:cxn>
                  <a:cxn ang="5400000">
                    <a:pos x="wd2" y="hd2"/>
                  </a:cxn>
                  <a:cxn ang="10800000">
                    <a:pos x="wd2" y="hd2"/>
                  </a:cxn>
                  <a:cxn ang="16200000">
                    <a:pos x="wd2" y="hd2"/>
                  </a:cxn>
                </a:cxnLst>
                <a:rect l="0" t="0" r="r" b="b"/>
                <a:pathLst>
                  <a:path w="21600" h="21600" extrusionOk="0">
                    <a:moveTo>
                      <a:pt x="698" y="21355"/>
                    </a:moveTo>
                    <a:lnTo>
                      <a:pt x="0" y="21600"/>
                    </a:lnTo>
                    <a:lnTo>
                      <a:pt x="2964" y="21600"/>
                    </a:lnTo>
                    <a:lnTo>
                      <a:pt x="3290" y="21110"/>
                    </a:lnTo>
                    <a:lnTo>
                      <a:pt x="3662" y="20374"/>
                    </a:lnTo>
                    <a:lnTo>
                      <a:pt x="4200" y="19527"/>
                    </a:lnTo>
                    <a:lnTo>
                      <a:pt x="4814" y="18680"/>
                    </a:lnTo>
                    <a:lnTo>
                      <a:pt x="5512" y="17699"/>
                    </a:lnTo>
                    <a:lnTo>
                      <a:pt x="6338" y="16607"/>
                    </a:lnTo>
                    <a:lnTo>
                      <a:pt x="7286" y="15515"/>
                    </a:lnTo>
                    <a:lnTo>
                      <a:pt x="8355" y="14311"/>
                    </a:lnTo>
                    <a:lnTo>
                      <a:pt x="9545" y="12973"/>
                    </a:lnTo>
                    <a:lnTo>
                      <a:pt x="10864" y="11636"/>
                    </a:lnTo>
                    <a:lnTo>
                      <a:pt x="12305" y="10298"/>
                    </a:lnTo>
                    <a:lnTo>
                      <a:pt x="13867" y="8983"/>
                    </a:lnTo>
                    <a:lnTo>
                      <a:pt x="15595" y="7646"/>
                    </a:lnTo>
                    <a:lnTo>
                      <a:pt x="17445" y="6308"/>
                    </a:lnTo>
                    <a:lnTo>
                      <a:pt x="19462" y="4971"/>
                    </a:lnTo>
                    <a:lnTo>
                      <a:pt x="21600" y="3633"/>
                    </a:lnTo>
                    <a:lnTo>
                      <a:pt x="21600" y="0"/>
                    </a:lnTo>
                    <a:lnTo>
                      <a:pt x="21357" y="357"/>
                    </a:lnTo>
                    <a:lnTo>
                      <a:pt x="21024" y="736"/>
                    </a:lnTo>
                    <a:lnTo>
                      <a:pt x="20614" y="1204"/>
                    </a:lnTo>
                    <a:lnTo>
                      <a:pt x="20076" y="1694"/>
                    </a:lnTo>
                    <a:lnTo>
                      <a:pt x="19500" y="2185"/>
                    </a:lnTo>
                    <a:lnTo>
                      <a:pt x="18886" y="2675"/>
                    </a:lnTo>
                    <a:lnTo>
                      <a:pt x="18188" y="3277"/>
                    </a:lnTo>
                    <a:lnTo>
                      <a:pt x="17445" y="3767"/>
                    </a:lnTo>
                    <a:lnTo>
                      <a:pt x="14322" y="6175"/>
                    </a:lnTo>
                    <a:lnTo>
                      <a:pt x="12798" y="7267"/>
                    </a:lnTo>
                    <a:lnTo>
                      <a:pt x="12055" y="7891"/>
                    </a:lnTo>
                    <a:lnTo>
                      <a:pt x="11395" y="8493"/>
                    </a:lnTo>
                    <a:lnTo>
                      <a:pt x="8393" y="11279"/>
                    </a:lnTo>
                    <a:lnTo>
                      <a:pt x="6914" y="12862"/>
                    </a:lnTo>
                    <a:lnTo>
                      <a:pt x="5512" y="14422"/>
                    </a:lnTo>
                    <a:lnTo>
                      <a:pt x="4155" y="16005"/>
                    </a:lnTo>
                    <a:lnTo>
                      <a:pt x="2881" y="17699"/>
                    </a:lnTo>
                    <a:lnTo>
                      <a:pt x="1729" y="19527"/>
                    </a:lnTo>
                    <a:lnTo>
                      <a:pt x="698" y="21355"/>
                    </a:lnTo>
                    <a:close/>
                  </a:path>
                </a:pathLst>
              </a:custGeom>
              <a:gradFill flip="none" rotWithShape="1">
                <a:gsLst>
                  <a:gs pos="0">
                    <a:srgbClr val="424959"/>
                  </a:gs>
                  <a:gs pos="100000">
                    <a:srgbClr val="51596D"/>
                  </a:gs>
                </a:gsLst>
                <a:lin ang="5400000" scaled="0"/>
              </a:gra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sp>
            <p:nvSpPr>
              <p:cNvPr id="875" name="Freeform 9"/>
              <p:cNvSpPr/>
              <p:nvPr/>
            </p:nvSpPr>
            <p:spPr>
              <a:xfrm>
                <a:off x="1619250" y="0"/>
                <a:ext cx="4773613" cy="3309938"/>
              </a:xfrm>
              <a:custGeom>
                <a:avLst/>
                <a:gdLst/>
                <a:ahLst/>
                <a:cxnLst>
                  <a:cxn ang="0">
                    <a:pos x="wd2" y="hd2"/>
                  </a:cxn>
                  <a:cxn ang="5400000">
                    <a:pos x="wd2" y="hd2"/>
                  </a:cxn>
                  <a:cxn ang="10800000">
                    <a:pos x="wd2" y="hd2"/>
                  </a:cxn>
                  <a:cxn ang="16200000">
                    <a:pos x="wd2" y="hd2"/>
                  </a:cxn>
                </a:cxnLst>
                <a:rect l="0" t="0" r="r" b="b"/>
                <a:pathLst>
                  <a:path w="21600" h="21600" extrusionOk="0">
                    <a:moveTo>
                      <a:pt x="10250" y="4569"/>
                    </a:moveTo>
                    <a:lnTo>
                      <a:pt x="10294" y="4911"/>
                    </a:lnTo>
                    <a:lnTo>
                      <a:pt x="10373" y="5190"/>
                    </a:lnTo>
                    <a:lnTo>
                      <a:pt x="10488" y="5470"/>
                    </a:lnTo>
                    <a:lnTo>
                      <a:pt x="10646" y="5698"/>
                    </a:lnTo>
                    <a:lnTo>
                      <a:pt x="11069" y="6143"/>
                    </a:lnTo>
                    <a:lnTo>
                      <a:pt x="11658" y="6599"/>
                    </a:lnTo>
                    <a:lnTo>
                      <a:pt x="12319" y="6941"/>
                    </a:lnTo>
                    <a:lnTo>
                      <a:pt x="13059" y="7273"/>
                    </a:lnTo>
                    <a:lnTo>
                      <a:pt x="13842" y="7614"/>
                    </a:lnTo>
                    <a:lnTo>
                      <a:pt x="15480" y="8174"/>
                    </a:lnTo>
                    <a:lnTo>
                      <a:pt x="16299" y="8516"/>
                    </a:lnTo>
                    <a:lnTo>
                      <a:pt x="17039" y="8795"/>
                    </a:lnTo>
                    <a:lnTo>
                      <a:pt x="17700" y="9137"/>
                    </a:lnTo>
                    <a:lnTo>
                      <a:pt x="18324" y="9531"/>
                    </a:lnTo>
                    <a:lnTo>
                      <a:pt x="18791" y="9925"/>
                    </a:lnTo>
                    <a:lnTo>
                      <a:pt x="18949" y="10153"/>
                    </a:lnTo>
                    <a:lnTo>
                      <a:pt x="19100" y="10432"/>
                    </a:lnTo>
                    <a:lnTo>
                      <a:pt x="19222" y="10660"/>
                    </a:lnTo>
                    <a:lnTo>
                      <a:pt x="19258" y="10940"/>
                    </a:lnTo>
                    <a:lnTo>
                      <a:pt x="19258" y="11220"/>
                    </a:lnTo>
                    <a:lnTo>
                      <a:pt x="19222" y="11447"/>
                    </a:lnTo>
                    <a:lnTo>
                      <a:pt x="19143" y="11675"/>
                    </a:lnTo>
                    <a:lnTo>
                      <a:pt x="18985" y="11903"/>
                    </a:lnTo>
                    <a:lnTo>
                      <a:pt x="18791" y="12121"/>
                    </a:lnTo>
                    <a:lnTo>
                      <a:pt x="18554" y="12297"/>
                    </a:lnTo>
                    <a:lnTo>
                      <a:pt x="18281" y="12515"/>
                    </a:lnTo>
                    <a:lnTo>
                      <a:pt x="17972" y="12691"/>
                    </a:lnTo>
                    <a:lnTo>
                      <a:pt x="17585" y="12856"/>
                    </a:lnTo>
                    <a:lnTo>
                      <a:pt x="17154" y="13022"/>
                    </a:lnTo>
                    <a:lnTo>
                      <a:pt x="16723" y="13198"/>
                    </a:lnTo>
                    <a:lnTo>
                      <a:pt x="16220" y="13364"/>
                    </a:lnTo>
                    <a:lnTo>
                      <a:pt x="15128" y="13758"/>
                    </a:lnTo>
                    <a:lnTo>
                      <a:pt x="13878" y="14214"/>
                    </a:lnTo>
                    <a:lnTo>
                      <a:pt x="12513" y="14721"/>
                    </a:lnTo>
                    <a:lnTo>
                      <a:pt x="10998" y="15281"/>
                    </a:lnTo>
                    <a:lnTo>
                      <a:pt x="9396" y="15954"/>
                    </a:lnTo>
                    <a:lnTo>
                      <a:pt x="7679" y="16752"/>
                    </a:lnTo>
                    <a:lnTo>
                      <a:pt x="5890" y="17705"/>
                    </a:lnTo>
                    <a:lnTo>
                      <a:pt x="3980" y="18834"/>
                    </a:lnTo>
                    <a:lnTo>
                      <a:pt x="2026" y="20129"/>
                    </a:lnTo>
                    <a:lnTo>
                      <a:pt x="0" y="21600"/>
                    </a:lnTo>
                    <a:lnTo>
                      <a:pt x="1092" y="21600"/>
                    </a:lnTo>
                    <a:lnTo>
                      <a:pt x="1753" y="21486"/>
                    </a:lnTo>
                    <a:lnTo>
                      <a:pt x="2773" y="20637"/>
                    </a:lnTo>
                    <a:lnTo>
                      <a:pt x="3857" y="19787"/>
                    </a:lnTo>
                    <a:lnTo>
                      <a:pt x="5028" y="19000"/>
                    </a:lnTo>
                    <a:lnTo>
                      <a:pt x="6314" y="18264"/>
                    </a:lnTo>
                    <a:lnTo>
                      <a:pt x="7643" y="17539"/>
                    </a:lnTo>
                    <a:lnTo>
                      <a:pt x="9044" y="16803"/>
                    </a:lnTo>
                    <a:lnTo>
                      <a:pt x="11931" y="15508"/>
                    </a:lnTo>
                    <a:lnTo>
                      <a:pt x="12556" y="15229"/>
                    </a:lnTo>
                    <a:lnTo>
                      <a:pt x="13253" y="14939"/>
                    </a:lnTo>
                    <a:lnTo>
                      <a:pt x="14697" y="14431"/>
                    </a:lnTo>
                    <a:lnTo>
                      <a:pt x="17656" y="13312"/>
                    </a:lnTo>
                    <a:lnTo>
                      <a:pt x="18324" y="13084"/>
                    </a:lnTo>
                    <a:lnTo>
                      <a:pt x="18985" y="12805"/>
                    </a:lnTo>
                    <a:lnTo>
                      <a:pt x="19610" y="12577"/>
                    </a:lnTo>
                    <a:lnTo>
                      <a:pt x="20156" y="12349"/>
                    </a:lnTo>
                    <a:lnTo>
                      <a:pt x="20659" y="12121"/>
                    </a:lnTo>
                    <a:lnTo>
                      <a:pt x="21054" y="11903"/>
                    </a:lnTo>
                    <a:lnTo>
                      <a:pt x="21363" y="11727"/>
                    </a:lnTo>
                    <a:lnTo>
                      <a:pt x="21600" y="11561"/>
                    </a:lnTo>
                    <a:lnTo>
                      <a:pt x="21600" y="9023"/>
                    </a:lnTo>
                    <a:lnTo>
                      <a:pt x="21126" y="8909"/>
                    </a:lnTo>
                    <a:lnTo>
                      <a:pt x="20544" y="8744"/>
                    </a:lnTo>
                    <a:lnTo>
                      <a:pt x="19919" y="8567"/>
                    </a:lnTo>
                    <a:lnTo>
                      <a:pt x="19179" y="8350"/>
                    </a:lnTo>
                    <a:lnTo>
                      <a:pt x="18439" y="8122"/>
                    </a:lnTo>
                    <a:lnTo>
                      <a:pt x="17656" y="7842"/>
                    </a:lnTo>
                    <a:lnTo>
                      <a:pt x="16098" y="7273"/>
                    </a:lnTo>
                    <a:lnTo>
                      <a:pt x="15358" y="6941"/>
                    </a:lnTo>
                    <a:lnTo>
                      <a:pt x="14697" y="6599"/>
                    </a:lnTo>
                    <a:lnTo>
                      <a:pt x="14072" y="6257"/>
                    </a:lnTo>
                    <a:lnTo>
                      <a:pt x="13526" y="5864"/>
                    </a:lnTo>
                    <a:lnTo>
                      <a:pt x="13102" y="5532"/>
                    </a:lnTo>
                    <a:lnTo>
                      <a:pt x="12786" y="5128"/>
                    </a:lnTo>
                    <a:lnTo>
                      <a:pt x="12707" y="4911"/>
                    </a:lnTo>
                    <a:lnTo>
                      <a:pt x="12628" y="4734"/>
                    </a:lnTo>
                    <a:lnTo>
                      <a:pt x="12592" y="4517"/>
                    </a:lnTo>
                    <a:lnTo>
                      <a:pt x="12628" y="4341"/>
                    </a:lnTo>
                    <a:lnTo>
                      <a:pt x="12786" y="3947"/>
                    </a:lnTo>
                    <a:lnTo>
                      <a:pt x="13023" y="3553"/>
                    </a:lnTo>
                    <a:lnTo>
                      <a:pt x="13375" y="3274"/>
                    </a:lnTo>
                    <a:lnTo>
                      <a:pt x="13799" y="2994"/>
                    </a:lnTo>
                    <a:lnTo>
                      <a:pt x="14266" y="2766"/>
                    </a:lnTo>
                    <a:lnTo>
                      <a:pt x="14812" y="2538"/>
                    </a:lnTo>
                    <a:lnTo>
                      <a:pt x="16062" y="2207"/>
                    </a:lnTo>
                    <a:lnTo>
                      <a:pt x="17462" y="1865"/>
                    </a:lnTo>
                    <a:lnTo>
                      <a:pt x="18870" y="1637"/>
                    </a:lnTo>
                    <a:lnTo>
                      <a:pt x="20307" y="1295"/>
                    </a:lnTo>
                    <a:lnTo>
                      <a:pt x="20975" y="1129"/>
                    </a:lnTo>
                    <a:lnTo>
                      <a:pt x="21600" y="901"/>
                    </a:lnTo>
                    <a:lnTo>
                      <a:pt x="21600" y="0"/>
                    </a:lnTo>
                    <a:lnTo>
                      <a:pt x="20896" y="228"/>
                    </a:lnTo>
                    <a:lnTo>
                      <a:pt x="20077" y="456"/>
                    </a:lnTo>
                    <a:lnTo>
                      <a:pt x="19222" y="684"/>
                    </a:lnTo>
                    <a:lnTo>
                      <a:pt x="18324" y="849"/>
                    </a:lnTo>
                    <a:lnTo>
                      <a:pt x="16414" y="1243"/>
                    </a:lnTo>
                    <a:lnTo>
                      <a:pt x="15480" y="1409"/>
                    </a:lnTo>
                    <a:lnTo>
                      <a:pt x="14582" y="1637"/>
                    </a:lnTo>
                    <a:lnTo>
                      <a:pt x="13684" y="1803"/>
                    </a:lnTo>
                    <a:lnTo>
                      <a:pt x="12865" y="2093"/>
                    </a:lnTo>
                    <a:lnTo>
                      <a:pt x="12125" y="2372"/>
                    </a:lnTo>
                    <a:lnTo>
                      <a:pt x="11500" y="2704"/>
                    </a:lnTo>
                    <a:lnTo>
                      <a:pt x="10954" y="3108"/>
                    </a:lnTo>
                    <a:lnTo>
                      <a:pt x="10567" y="3502"/>
                    </a:lnTo>
                    <a:lnTo>
                      <a:pt x="10452" y="3719"/>
                    </a:lnTo>
                    <a:lnTo>
                      <a:pt x="10329" y="4009"/>
                    </a:lnTo>
                    <a:lnTo>
                      <a:pt x="10250" y="4289"/>
                    </a:lnTo>
                    <a:lnTo>
                      <a:pt x="10250" y="4569"/>
                    </a:lnTo>
                    <a:close/>
                  </a:path>
                </a:pathLst>
              </a:custGeom>
              <a:solidFill>
                <a:srgbClr val="51596D"/>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sp>
            <p:nvSpPr>
              <p:cNvPr id="876" name="Freeform 10"/>
              <p:cNvSpPr/>
              <p:nvPr/>
            </p:nvSpPr>
            <p:spPr>
              <a:xfrm>
                <a:off x="4402137" y="138112"/>
                <a:ext cx="1981201" cy="855664"/>
              </a:xfrm>
              <a:custGeom>
                <a:avLst/>
                <a:gdLst/>
                <a:ahLst/>
                <a:cxnLst>
                  <a:cxn ang="0">
                    <a:pos x="wd2" y="hd2"/>
                  </a:cxn>
                  <a:cxn ang="5400000">
                    <a:pos x="wd2" y="hd2"/>
                  </a:cxn>
                  <a:cxn ang="10800000">
                    <a:pos x="wd2" y="hd2"/>
                  </a:cxn>
                  <a:cxn ang="16200000">
                    <a:pos x="wd2" y="hd2"/>
                  </a:cxn>
                </a:cxnLst>
                <a:rect l="0" t="0" r="r" b="b"/>
                <a:pathLst>
                  <a:path w="21600" h="21600" extrusionOk="0">
                    <a:moveTo>
                      <a:pt x="0" y="13305"/>
                    </a:moveTo>
                    <a:lnTo>
                      <a:pt x="0" y="14427"/>
                    </a:lnTo>
                    <a:lnTo>
                      <a:pt x="87" y="15509"/>
                    </a:lnTo>
                    <a:lnTo>
                      <a:pt x="467" y="16591"/>
                    </a:lnTo>
                    <a:lnTo>
                      <a:pt x="935" y="17472"/>
                    </a:lnTo>
                    <a:lnTo>
                      <a:pt x="1592" y="18554"/>
                    </a:lnTo>
                    <a:lnTo>
                      <a:pt x="2440" y="19636"/>
                    </a:lnTo>
                    <a:lnTo>
                      <a:pt x="3375" y="20518"/>
                    </a:lnTo>
                    <a:lnTo>
                      <a:pt x="4413" y="21600"/>
                    </a:lnTo>
                    <a:lnTo>
                      <a:pt x="3669" y="20718"/>
                    </a:lnTo>
                    <a:lnTo>
                      <a:pt x="3098" y="19636"/>
                    </a:lnTo>
                    <a:lnTo>
                      <a:pt x="2717" y="18755"/>
                    </a:lnTo>
                    <a:lnTo>
                      <a:pt x="2440" y="17913"/>
                    </a:lnTo>
                    <a:lnTo>
                      <a:pt x="2354" y="17032"/>
                    </a:lnTo>
                    <a:lnTo>
                      <a:pt x="2354" y="16150"/>
                    </a:lnTo>
                    <a:lnTo>
                      <a:pt x="2440" y="15268"/>
                    </a:lnTo>
                    <a:lnTo>
                      <a:pt x="3098" y="13745"/>
                    </a:lnTo>
                    <a:lnTo>
                      <a:pt x="3479" y="13104"/>
                    </a:lnTo>
                    <a:lnTo>
                      <a:pt x="4604" y="11782"/>
                    </a:lnTo>
                    <a:lnTo>
                      <a:pt x="6110" y="10499"/>
                    </a:lnTo>
                    <a:lnTo>
                      <a:pt x="7702" y="9377"/>
                    </a:lnTo>
                    <a:lnTo>
                      <a:pt x="9588" y="8536"/>
                    </a:lnTo>
                    <a:lnTo>
                      <a:pt x="11458" y="7654"/>
                    </a:lnTo>
                    <a:lnTo>
                      <a:pt x="15404" y="6131"/>
                    </a:lnTo>
                    <a:lnTo>
                      <a:pt x="17187" y="5450"/>
                    </a:lnTo>
                    <a:lnTo>
                      <a:pt x="18883" y="4809"/>
                    </a:lnTo>
                    <a:lnTo>
                      <a:pt x="20388" y="4609"/>
                    </a:lnTo>
                    <a:lnTo>
                      <a:pt x="21600" y="4168"/>
                    </a:lnTo>
                    <a:lnTo>
                      <a:pt x="21600" y="0"/>
                    </a:lnTo>
                    <a:lnTo>
                      <a:pt x="20094" y="882"/>
                    </a:lnTo>
                    <a:lnTo>
                      <a:pt x="18502" y="1523"/>
                    </a:lnTo>
                    <a:lnTo>
                      <a:pt x="15127" y="2845"/>
                    </a:lnTo>
                    <a:lnTo>
                      <a:pt x="11648" y="3727"/>
                    </a:lnTo>
                    <a:lnTo>
                      <a:pt x="8360" y="5049"/>
                    </a:lnTo>
                    <a:lnTo>
                      <a:pt x="6767" y="5691"/>
                    </a:lnTo>
                    <a:lnTo>
                      <a:pt x="5348" y="6332"/>
                    </a:lnTo>
                    <a:lnTo>
                      <a:pt x="3946" y="7213"/>
                    </a:lnTo>
                    <a:lnTo>
                      <a:pt x="2821" y="8095"/>
                    </a:lnTo>
                    <a:lnTo>
                      <a:pt x="1783" y="9177"/>
                    </a:lnTo>
                    <a:lnTo>
                      <a:pt x="935" y="10259"/>
                    </a:lnTo>
                    <a:lnTo>
                      <a:pt x="381" y="11782"/>
                    </a:lnTo>
                    <a:lnTo>
                      <a:pt x="0" y="13305"/>
                    </a:lnTo>
                    <a:close/>
                  </a:path>
                </a:pathLst>
              </a:custGeom>
              <a:gradFill flip="none" rotWithShape="1">
                <a:gsLst>
                  <a:gs pos="0">
                    <a:srgbClr val="474E60"/>
                  </a:gs>
                  <a:gs pos="100000">
                    <a:srgbClr val="51596D"/>
                  </a:gs>
                </a:gsLst>
                <a:lin ang="2700000" scaled="0"/>
              </a:gra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grpSp>
        <p:sp>
          <p:nvSpPr>
            <p:cNvPr id="878" name="Freeform 11"/>
            <p:cNvSpPr/>
            <p:nvPr/>
          </p:nvSpPr>
          <p:spPr>
            <a:xfrm>
              <a:off x="5273675" y="2128837"/>
              <a:ext cx="2897188" cy="2439989"/>
            </a:xfrm>
            <a:custGeom>
              <a:avLst/>
              <a:gdLst/>
              <a:ahLst/>
              <a:cxnLst>
                <a:cxn ang="0">
                  <a:pos x="wd2" y="hd2"/>
                </a:cxn>
                <a:cxn ang="5400000">
                  <a:pos x="wd2" y="hd2"/>
                </a:cxn>
                <a:cxn ang="10800000">
                  <a:pos x="wd2" y="hd2"/>
                </a:cxn>
                <a:cxn ang="16200000">
                  <a:pos x="wd2" y="hd2"/>
                </a:cxn>
              </a:cxnLst>
              <a:rect l="0" t="0" r="r" b="b"/>
              <a:pathLst>
                <a:path w="21600" h="21600" extrusionOk="0">
                  <a:moveTo>
                    <a:pt x="7253" y="15998"/>
                  </a:moveTo>
                  <a:lnTo>
                    <a:pt x="9238" y="15601"/>
                  </a:lnTo>
                  <a:lnTo>
                    <a:pt x="11082" y="15204"/>
                  </a:lnTo>
                  <a:lnTo>
                    <a:pt x="12766" y="14880"/>
                  </a:lnTo>
                  <a:lnTo>
                    <a:pt x="14300" y="14483"/>
                  </a:lnTo>
                  <a:lnTo>
                    <a:pt x="15673" y="14072"/>
                  </a:lnTo>
                  <a:lnTo>
                    <a:pt x="16896" y="13675"/>
                  </a:lnTo>
                  <a:lnTo>
                    <a:pt x="18025" y="13189"/>
                  </a:lnTo>
                  <a:lnTo>
                    <a:pt x="18938" y="12792"/>
                  </a:lnTo>
                  <a:lnTo>
                    <a:pt x="19756" y="12234"/>
                  </a:lnTo>
                  <a:lnTo>
                    <a:pt x="20424" y="11763"/>
                  </a:lnTo>
                  <a:lnTo>
                    <a:pt x="20885" y="11116"/>
                  </a:lnTo>
                  <a:lnTo>
                    <a:pt x="21290" y="10469"/>
                  </a:lnTo>
                  <a:lnTo>
                    <a:pt x="21497" y="9837"/>
                  </a:lnTo>
                  <a:lnTo>
                    <a:pt x="21600" y="9028"/>
                  </a:lnTo>
                  <a:lnTo>
                    <a:pt x="21544" y="8234"/>
                  </a:lnTo>
                  <a:lnTo>
                    <a:pt x="21346" y="7352"/>
                  </a:lnTo>
                  <a:lnTo>
                    <a:pt x="21083" y="6720"/>
                  </a:lnTo>
                  <a:lnTo>
                    <a:pt x="20678" y="5999"/>
                  </a:lnTo>
                  <a:lnTo>
                    <a:pt x="20170" y="5352"/>
                  </a:lnTo>
                  <a:lnTo>
                    <a:pt x="19559" y="4720"/>
                  </a:lnTo>
                  <a:lnTo>
                    <a:pt x="18891" y="4073"/>
                  </a:lnTo>
                  <a:lnTo>
                    <a:pt x="18129" y="3441"/>
                  </a:lnTo>
                  <a:lnTo>
                    <a:pt x="16642" y="2309"/>
                  </a:lnTo>
                  <a:lnTo>
                    <a:pt x="15880" y="1838"/>
                  </a:lnTo>
                  <a:lnTo>
                    <a:pt x="15165" y="1353"/>
                  </a:lnTo>
                  <a:lnTo>
                    <a:pt x="14450" y="956"/>
                  </a:lnTo>
                  <a:lnTo>
                    <a:pt x="13886" y="632"/>
                  </a:lnTo>
                  <a:lnTo>
                    <a:pt x="13378" y="397"/>
                  </a:lnTo>
                  <a:lnTo>
                    <a:pt x="13020" y="147"/>
                  </a:lnTo>
                  <a:lnTo>
                    <a:pt x="12766" y="74"/>
                  </a:lnTo>
                  <a:lnTo>
                    <a:pt x="12663" y="0"/>
                  </a:lnTo>
                  <a:lnTo>
                    <a:pt x="14093" y="794"/>
                  </a:lnTo>
                  <a:lnTo>
                    <a:pt x="15570" y="1750"/>
                  </a:lnTo>
                  <a:lnTo>
                    <a:pt x="17000" y="2720"/>
                  </a:lnTo>
                  <a:lnTo>
                    <a:pt x="18326" y="3749"/>
                  </a:lnTo>
                  <a:lnTo>
                    <a:pt x="18938" y="4235"/>
                  </a:lnTo>
                  <a:lnTo>
                    <a:pt x="19455" y="4793"/>
                  </a:lnTo>
                  <a:lnTo>
                    <a:pt x="19963" y="5352"/>
                  </a:lnTo>
                  <a:lnTo>
                    <a:pt x="20424" y="5911"/>
                  </a:lnTo>
                  <a:lnTo>
                    <a:pt x="20782" y="6470"/>
                  </a:lnTo>
                  <a:lnTo>
                    <a:pt x="21036" y="7028"/>
                  </a:lnTo>
                  <a:lnTo>
                    <a:pt x="21186" y="7675"/>
                  </a:lnTo>
                  <a:lnTo>
                    <a:pt x="21290" y="8234"/>
                  </a:lnTo>
                  <a:lnTo>
                    <a:pt x="21243" y="8793"/>
                  </a:lnTo>
                  <a:lnTo>
                    <a:pt x="21083" y="9352"/>
                  </a:lnTo>
                  <a:lnTo>
                    <a:pt x="20829" y="9837"/>
                  </a:lnTo>
                  <a:lnTo>
                    <a:pt x="20424" y="10322"/>
                  </a:lnTo>
                  <a:lnTo>
                    <a:pt x="19963" y="10719"/>
                  </a:lnTo>
                  <a:lnTo>
                    <a:pt x="19399" y="11116"/>
                  </a:lnTo>
                  <a:lnTo>
                    <a:pt x="18787" y="11440"/>
                  </a:lnTo>
                  <a:lnTo>
                    <a:pt x="18072" y="11763"/>
                  </a:lnTo>
                  <a:lnTo>
                    <a:pt x="17254" y="12072"/>
                  </a:lnTo>
                  <a:lnTo>
                    <a:pt x="16445" y="12395"/>
                  </a:lnTo>
                  <a:lnTo>
                    <a:pt x="14601" y="12881"/>
                  </a:lnTo>
                  <a:lnTo>
                    <a:pt x="12710" y="13351"/>
                  </a:lnTo>
                  <a:lnTo>
                    <a:pt x="10668" y="13836"/>
                  </a:lnTo>
                  <a:lnTo>
                    <a:pt x="8683" y="14233"/>
                  </a:lnTo>
                  <a:lnTo>
                    <a:pt x="6736" y="14630"/>
                  </a:lnTo>
                  <a:lnTo>
                    <a:pt x="4901" y="15116"/>
                  </a:lnTo>
                  <a:lnTo>
                    <a:pt x="4083" y="15351"/>
                  </a:lnTo>
                  <a:lnTo>
                    <a:pt x="3321" y="15674"/>
                  </a:lnTo>
                  <a:lnTo>
                    <a:pt x="2606" y="15910"/>
                  </a:lnTo>
                  <a:lnTo>
                    <a:pt x="1938" y="16233"/>
                  </a:lnTo>
                  <a:lnTo>
                    <a:pt x="1383" y="16557"/>
                  </a:lnTo>
                  <a:lnTo>
                    <a:pt x="866" y="16880"/>
                  </a:lnTo>
                  <a:lnTo>
                    <a:pt x="508" y="17277"/>
                  </a:lnTo>
                  <a:lnTo>
                    <a:pt x="207" y="17674"/>
                  </a:lnTo>
                  <a:lnTo>
                    <a:pt x="56" y="18071"/>
                  </a:lnTo>
                  <a:lnTo>
                    <a:pt x="0" y="18556"/>
                  </a:lnTo>
                  <a:lnTo>
                    <a:pt x="103" y="19042"/>
                  </a:lnTo>
                  <a:lnTo>
                    <a:pt x="254" y="19512"/>
                  </a:lnTo>
                  <a:lnTo>
                    <a:pt x="508" y="19924"/>
                  </a:lnTo>
                  <a:lnTo>
                    <a:pt x="922" y="20321"/>
                  </a:lnTo>
                  <a:lnTo>
                    <a:pt x="1326" y="20644"/>
                  </a:lnTo>
                  <a:lnTo>
                    <a:pt x="1844" y="20953"/>
                  </a:lnTo>
                  <a:lnTo>
                    <a:pt x="3067" y="21600"/>
                  </a:lnTo>
                  <a:lnTo>
                    <a:pt x="2502" y="21203"/>
                  </a:lnTo>
                  <a:lnTo>
                    <a:pt x="2041" y="20791"/>
                  </a:lnTo>
                  <a:lnTo>
                    <a:pt x="1637" y="20394"/>
                  </a:lnTo>
                  <a:lnTo>
                    <a:pt x="1383" y="19997"/>
                  </a:lnTo>
                  <a:lnTo>
                    <a:pt x="1176" y="19600"/>
                  </a:lnTo>
                  <a:lnTo>
                    <a:pt x="1129" y="19203"/>
                  </a:lnTo>
                  <a:lnTo>
                    <a:pt x="1176" y="18792"/>
                  </a:lnTo>
                  <a:lnTo>
                    <a:pt x="1326" y="18483"/>
                  </a:lnTo>
                  <a:lnTo>
                    <a:pt x="1637" y="18071"/>
                  </a:lnTo>
                  <a:lnTo>
                    <a:pt x="1994" y="17762"/>
                  </a:lnTo>
                  <a:lnTo>
                    <a:pt x="2559" y="17439"/>
                  </a:lnTo>
                  <a:lnTo>
                    <a:pt x="3217" y="17115"/>
                  </a:lnTo>
                  <a:lnTo>
                    <a:pt x="3979" y="16792"/>
                  </a:lnTo>
                  <a:lnTo>
                    <a:pt x="4958" y="16483"/>
                  </a:lnTo>
                  <a:lnTo>
                    <a:pt x="6030" y="16233"/>
                  </a:lnTo>
                  <a:lnTo>
                    <a:pt x="7253" y="15998"/>
                  </a:lnTo>
                  <a:close/>
                </a:path>
              </a:pathLst>
            </a:custGeom>
            <a:gradFill flip="none" rotWithShape="1">
              <a:gsLst>
                <a:gs pos="0">
                  <a:srgbClr val="454B5C"/>
                </a:gs>
                <a:gs pos="100000">
                  <a:srgbClr val="51596D"/>
                </a:gs>
              </a:gsLst>
              <a:lin ang="2700000" scaled="0"/>
            </a:gra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sp>
          <p:nvSpPr>
            <p:cNvPr id="879" name="Freeform 12"/>
            <p:cNvSpPr/>
            <p:nvPr/>
          </p:nvSpPr>
          <p:spPr>
            <a:xfrm>
              <a:off x="0" y="0"/>
              <a:ext cx="9140826" cy="2819401"/>
            </a:xfrm>
            <a:prstGeom prst="rect">
              <a:avLst/>
            </a:prstGeom>
            <a:gradFill flip="none" rotWithShape="1">
              <a:gsLst>
                <a:gs pos="0">
                  <a:srgbClr val="000000"/>
                </a:gs>
                <a:gs pos="100000">
                  <a:srgbClr val="51596D"/>
                </a:gs>
              </a:gsLst>
              <a:lin ang="5400000" scaled="0"/>
            </a:gra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grpSp>
      <p:sp>
        <p:nvSpPr>
          <p:cNvPr id="881" name="Title Text"/>
          <p:cNvSpPr txBox="1">
            <a:spLocks noGrp="1"/>
          </p:cNvSpPr>
          <p:nvPr>
            <p:ph type="title"/>
          </p:nvPr>
        </p:nvSpPr>
        <p:spPr>
          <a:xfrm>
            <a:off x="722312" y="4406900"/>
            <a:ext cx="7772401" cy="1362075"/>
          </a:xfrm>
          <a:prstGeom prst="rect">
            <a:avLst/>
          </a:prstGeom>
        </p:spPr>
        <p:txBody>
          <a:bodyPr anchor="t">
            <a:normAutofit/>
          </a:bodyPr>
          <a:lstStyle>
            <a:lvl1pPr algn="l">
              <a:defRPr sz="4000" b="1" cap="all">
                <a:solidFill>
                  <a:srgbClr val="DDDDDD"/>
                </a:solidFill>
                <a:effectLst>
                  <a:outerShdw blurRad="38100" dist="38100" dir="2700000" rotWithShape="0">
                    <a:srgbClr val="000000"/>
                  </a:outerShdw>
                </a:effectLst>
              </a:defRPr>
            </a:lvl1pPr>
          </a:lstStyle>
          <a:p>
            <a:r>
              <a:t>Title Text</a:t>
            </a:r>
          </a:p>
        </p:txBody>
      </p:sp>
      <p:sp>
        <p:nvSpPr>
          <p:cNvPr id="882"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effectLst>
                  <a:outerShdw blurRad="38100" dist="38100" dir="2700000" rotWithShape="0">
                    <a:srgbClr val="000000"/>
                  </a:outerShdw>
                </a:effectLst>
              </a:defRPr>
            </a:lvl1pPr>
            <a:lvl2pPr marL="0" indent="457200">
              <a:spcBef>
                <a:spcPts val="400"/>
              </a:spcBef>
              <a:buSzTx/>
              <a:buNone/>
              <a:defRPr sz="2000">
                <a:effectLst>
                  <a:outerShdw blurRad="38100" dist="38100" dir="2700000" rotWithShape="0">
                    <a:srgbClr val="000000"/>
                  </a:outerShdw>
                </a:effectLst>
              </a:defRPr>
            </a:lvl2pPr>
            <a:lvl3pPr marL="0" indent="914400">
              <a:spcBef>
                <a:spcPts val="400"/>
              </a:spcBef>
              <a:buSzTx/>
              <a:buNone/>
              <a:defRPr sz="2000">
                <a:effectLst>
                  <a:outerShdw blurRad="38100" dist="38100" dir="2700000" rotWithShape="0">
                    <a:srgbClr val="000000"/>
                  </a:outerShdw>
                </a:effectLst>
              </a:defRPr>
            </a:lvl3pPr>
            <a:lvl4pPr marL="0" indent="1371600">
              <a:spcBef>
                <a:spcPts val="400"/>
              </a:spcBef>
              <a:buSzTx/>
              <a:buNone/>
              <a:defRPr sz="2000">
                <a:effectLst>
                  <a:outerShdw blurRad="38100" dist="38100" dir="2700000" rotWithShape="0">
                    <a:srgbClr val="000000"/>
                  </a:outerShdw>
                </a:effectLst>
              </a:defRPr>
            </a:lvl4pPr>
            <a:lvl5pPr marL="0" indent="1828800">
              <a:spcBef>
                <a:spcPts val="400"/>
              </a:spcBef>
              <a:buSzTx/>
              <a:buNone/>
              <a:defRPr sz="2000">
                <a:effectLst>
                  <a:outerShdw blurRad="38100" dist="38100" dir="2700000" rotWithShape="0">
                    <a:srgbClr val="000000"/>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883" name="Slide Number"/>
          <p:cNvSpPr txBox="1">
            <a:spLocks noGrp="1"/>
          </p:cNvSpPr>
          <p:nvPr>
            <p:ph type="sldNum" sz="quarter" idx="2"/>
          </p:nvPr>
        </p:nvSpPr>
        <p:spPr>
          <a:xfrm>
            <a:off x="8413144" y="6460395"/>
            <a:ext cx="273657" cy="264256"/>
          </a:xfrm>
          <a:prstGeom prst="rect">
            <a:avLst/>
          </a:prstGeom>
        </p:spPr>
        <p:txBody>
          <a:bodyPr anchor="b"/>
          <a:lstStyle>
            <a:lvl1pPr defTabSz="457200">
              <a:defRPr sz="1200">
                <a:solidFill>
                  <a:schemeClr val="accent3">
                    <a:lumOff val="44000"/>
                  </a:schemeClr>
                </a:solidFill>
              </a:defRPr>
            </a:lvl1pPr>
          </a:lstStyle>
          <a:p>
            <a:fld id="{86CB4B4D-7CA3-9044-876B-883B54F8677D}" type="slidenum">
              <a:t>‹#›</a:t>
            </a:fld>
            <a:endParaRPr/>
          </a:p>
        </p:txBody>
      </p:sp>
    </p:spTree>
    <p:extLst>
      <p:ext uri="{BB962C8B-B14F-4D97-AF65-F5344CB8AC3E}">
        <p14:creationId xmlns:p14="http://schemas.microsoft.com/office/powerpoint/2010/main" val="3560620767"/>
      </p:ext>
    </p:extLst>
  </p:cSld>
  <p:clrMapOvr>
    <a:masterClrMapping/>
  </p:clrMapOvr>
  <p:transition spd="med"/>
</p:sldLayout>
</file>

<file path=ppt/slideLayouts/slideLayout1247.xml><?xml version="1.0" encoding="utf-8"?>
<p:sldLayout xmlns:a="http://schemas.openxmlformats.org/drawingml/2006/main" xmlns:r="http://schemas.openxmlformats.org/officeDocument/2006/relationships" xmlns:p="http://schemas.openxmlformats.org/presentationml/2006/main" type="tx">
  <p:cSld name="14_Two Content">
    <p:bg>
      <p:bgPr>
        <a:solidFill>
          <a:srgbClr val="51596D"/>
        </a:solidFill>
        <a:effectLst/>
      </p:bgPr>
    </p:bg>
    <p:spTree>
      <p:nvGrpSpPr>
        <p:cNvPr id="1" name=""/>
        <p:cNvGrpSpPr/>
        <p:nvPr/>
      </p:nvGrpSpPr>
      <p:grpSpPr>
        <a:xfrm>
          <a:off x="0" y="0"/>
          <a:ext cx="0" cy="0"/>
          <a:chOff x="0" y="0"/>
          <a:chExt cx="0" cy="0"/>
        </a:xfrm>
      </p:grpSpPr>
      <p:grpSp>
        <p:nvGrpSpPr>
          <p:cNvPr id="898" name="Group 4"/>
          <p:cNvGrpSpPr/>
          <p:nvPr/>
        </p:nvGrpSpPr>
        <p:grpSpPr>
          <a:xfrm>
            <a:off x="0" y="0"/>
            <a:ext cx="9140826" cy="6850064"/>
            <a:chOff x="0" y="0"/>
            <a:chExt cx="9140825" cy="6850063"/>
          </a:xfrm>
        </p:grpSpPr>
        <p:grpSp>
          <p:nvGrpSpPr>
            <p:cNvPr id="895" name="Group 5"/>
            <p:cNvGrpSpPr/>
            <p:nvPr/>
          </p:nvGrpSpPr>
          <p:grpSpPr>
            <a:xfrm>
              <a:off x="2743200" y="3540125"/>
              <a:ext cx="6392863" cy="3309939"/>
              <a:chOff x="0" y="0"/>
              <a:chExt cx="6392862" cy="3309937"/>
            </a:xfrm>
          </p:grpSpPr>
          <p:sp>
            <p:nvSpPr>
              <p:cNvPr id="890" name="Freeform 6"/>
              <p:cNvSpPr/>
              <p:nvPr/>
            </p:nvSpPr>
            <p:spPr>
              <a:xfrm>
                <a:off x="0" y="657225"/>
                <a:ext cx="4575176" cy="2652713"/>
              </a:xfrm>
              <a:custGeom>
                <a:avLst/>
                <a:gdLst/>
                <a:ahLst/>
                <a:cxnLst>
                  <a:cxn ang="0">
                    <a:pos x="wd2" y="hd2"/>
                  </a:cxn>
                  <a:cxn ang="5400000">
                    <a:pos x="wd2" y="hd2"/>
                  </a:cxn>
                  <a:cxn ang="10800000">
                    <a:pos x="wd2" y="hd2"/>
                  </a:cxn>
                  <a:cxn ang="16200000">
                    <a:pos x="wd2" y="hd2"/>
                  </a:cxn>
                </a:cxnLst>
                <a:rect l="0" t="0" r="r" b="b"/>
                <a:pathLst>
                  <a:path w="21600" h="21600" extrusionOk="0">
                    <a:moveTo>
                      <a:pt x="20783" y="7032"/>
                    </a:moveTo>
                    <a:lnTo>
                      <a:pt x="20536" y="6825"/>
                    </a:lnTo>
                    <a:lnTo>
                      <a:pt x="20176" y="6541"/>
                    </a:lnTo>
                    <a:lnTo>
                      <a:pt x="19726" y="6256"/>
                    </a:lnTo>
                    <a:lnTo>
                      <a:pt x="19194" y="5907"/>
                    </a:lnTo>
                    <a:lnTo>
                      <a:pt x="18587" y="5481"/>
                    </a:lnTo>
                    <a:lnTo>
                      <a:pt x="17898" y="5132"/>
                    </a:lnTo>
                    <a:lnTo>
                      <a:pt x="16511" y="4434"/>
                    </a:lnTo>
                    <a:lnTo>
                      <a:pt x="15574" y="4007"/>
                    </a:lnTo>
                    <a:lnTo>
                      <a:pt x="14765" y="3581"/>
                    </a:lnTo>
                    <a:lnTo>
                      <a:pt x="14075" y="3167"/>
                    </a:lnTo>
                    <a:lnTo>
                      <a:pt x="13543" y="2740"/>
                    </a:lnTo>
                    <a:lnTo>
                      <a:pt x="13056" y="2314"/>
                    </a:lnTo>
                    <a:lnTo>
                      <a:pt x="12689" y="1965"/>
                    </a:lnTo>
                    <a:lnTo>
                      <a:pt x="12404" y="1616"/>
                    </a:lnTo>
                    <a:lnTo>
                      <a:pt x="12202" y="1331"/>
                    </a:lnTo>
                    <a:lnTo>
                      <a:pt x="12037" y="1047"/>
                    </a:lnTo>
                    <a:lnTo>
                      <a:pt x="11917" y="776"/>
                    </a:lnTo>
                    <a:lnTo>
                      <a:pt x="11879" y="556"/>
                    </a:lnTo>
                    <a:lnTo>
                      <a:pt x="11834" y="349"/>
                    </a:lnTo>
                    <a:lnTo>
                      <a:pt x="11879" y="65"/>
                    </a:lnTo>
                    <a:lnTo>
                      <a:pt x="11879" y="0"/>
                    </a:lnTo>
                    <a:lnTo>
                      <a:pt x="11752" y="349"/>
                    </a:lnTo>
                    <a:lnTo>
                      <a:pt x="11669" y="633"/>
                    </a:lnTo>
                    <a:lnTo>
                      <a:pt x="11669" y="982"/>
                    </a:lnTo>
                    <a:lnTo>
                      <a:pt x="11752" y="1267"/>
                    </a:lnTo>
                    <a:lnTo>
                      <a:pt x="11917" y="1551"/>
                    </a:lnTo>
                    <a:lnTo>
                      <a:pt x="12119" y="1823"/>
                    </a:lnTo>
                    <a:lnTo>
                      <a:pt x="12366" y="2107"/>
                    </a:lnTo>
                    <a:lnTo>
                      <a:pt x="12651" y="2391"/>
                    </a:lnTo>
                    <a:lnTo>
                      <a:pt x="13018" y="2676"/>
                    </a:lnTo>
                    <a:lnTo>
                      <a:pt x="13423" y="2947"/>
                    </a:lnTo>
                    <a:lnTo>
                      <a:pt x="14278" y="3451"/>
                    </a:lnTo>
                    <a:lnTo>
                      <a:pt x="15289" y="4007"/>
                    </a:lnTo>
                    <a:lnTo>
                      <a:pt x="16354" y="4498"/>
                    </a:lnTo>
                    <a:lnTo>
                      <a:pt x="17126" y="4925"/>
                    </a:lnTo>
                    <a:lnTo>
                      <a:pt x="17853" y="5274"/>
                    </a:lnTo>
                    <a:lnTo>
                      <a:pt x="18467" y="5623"/>
                    </a:lnTo>
                    <a:lnTo>
                      <a:pt x="19037" y="5972"/>
                    </a:lnTo>
                    <a:lnTo>
                      <a:pt x="19524" y="6256"/>
                    </a:lnTo>
                    <a:lnTo>
                      <a:pt x="19929" y="6541"/>
                    </a:lnTo>
                    <a:lnTo>
                      <a:pt x="20296" y="6825"/>
                    </a:lnTo>
                    <a:lnTo>
                      <a:pt x="20536" y="7032"/>
                    </a:lnTo>
                    <a:lnTo>
                      <a:pt x="20746" y="7239"/>
                    </a:lnTo>
                    <a:lnTo>
                      <a:pt x="20866" y="7459"/>
                    </a:lnTo>
                    <a:lnTo>
                      <a:pt x="20948" y="7665"/>
                    </a:lnTo>
                    <a:lnTo>
                      <a:pt x="20985" y="7950"/>
                    </a:lnTo>
                    <a:lnTo>
                      <a:pt x="20948" y="8299"/>
                    </a:lnTo>
                    <a:lnTo>
                      <a:pt x="20866" y="8583"/>
                    </a:lnTo>
                    <a:lnTo>
                      <a:pt x="20701" y="8932"/>
                    </a:lnTo>
                    <a:lnTo>
                      <a:pt x="20461" y="9217"/>
                    </a:lnTo>
                    <a:lnTo>
                      <a:pt x="20176" y="9501"/>
                    </a:lnTo>
                    <a:lnTo>
                      <a:pt x="19809" y="9772"/>
                    </a:lnTo>
                    <a:lnTo>
                      <a:pt x="19404" y="10057"/>
                    </a:lnTo>
                    <a:lnTo>
                      <a:pt x="18954" y="10341"/>
                    </a:lnTo>
                    <a:lnTo>
                      <a:pt x="18422" y="10625"/>
                    </a:lnTo>
                    <a:lnTo>
                      <a:pt x="17853" y="10897"/>
                    </a:lnTo>
                    <a:lnTo>
                      <a:pt x="17246" y="11181"/>
                    </a:lnTo>
                    <a:lnTo>
                      <a:pt x="16593" y="11466"/>
                    </a:lnTo>
                    <a:lnTo>
                      <a:pt x="15214" y="12022"/>
                    </a:lnTo>
                    <a:lnTo>
                      <a:pt x="13663" y="12655"/>
                    </a:lnTo>
                    <a:lnTo>
                      <a:pt x="12037" y="13366"/>
                    </a:lnTo>
                    <a:lnTo>
                      <a:pt x="10328" y="14141"/>
                    </a:lnTo>
                    <a:lnTo>
                      <a:pt x="8582" y="15046"/>
                    </a:lnTo>
                    <a:lnTo>
                      <a:pt x="6835" y="16042"/>
                    </a:lnTo>
                    <a:lnTo>
                      <a:pt x="5044" y="17166"/>
                    </a:lnTo>
                    <a:lnTo>
                      <a:pt x="3298" y="18498"/>
                    </a:lnTo>
                    <a:lnTo>
                      <a:pt x="1626" y="19971"/>
                    </a:lnTo>
                    <a:lnTo>
                      <a:pt x="0" y="21600"/>
                    </a:lnTo>
                    <a:lnTo>
                      <a:pt x="2646" y="21600"/>
                    </a:lnTo>
                    <a:lnTo>
                      <a:pt x="4152" y="20256"/>
                    </a:lnTo>
                    <a:lnTo>
                      <a:pt x="5651" y="18989"/>
                    </a:lnTo>
                    <a:lnTo>
                      <a:pt x="7158" y="17942"/>
                    </a:lnTo>
                    <a:lnTo>
                      <a:pt x="8582" y="16946"/>
                    </a:lnTo>
                    <a:lnTo>
                      <a:pt x="10006" y="16042"/>
                    </a:lnTo>
                    <a:lnTo>
                      <a:pt x="11385" y="15331"/>
                    </a:lnTo>
                    <a:lnTo>
                      <a:pt x="12689" y="14633"/>
                    </a:lnTo>
                    <a:lnTo>
                      <a:pt x="13948" y="13999"/>
                    </a:lnTo>
                    <a:lnTo>
                      <a:pt x="15132" y="13508"/>
                    </a:lnTo>
                    <a:lnTo>
                      <a:pt x="16226" y="13017"/>
                    </a:lnTo>
                    <a:lnTo>
                      <a:pt x="17246" y="12590"/>
                    </a:lnTo>
                    <a:lnTo>
                      <a:pt x="18182" y="12241"/>
                    </a:lnTo>
                    <a:lnTo>
                      <a:pt x="18992" y="11815"/>
                    </a:lnTo>
                    <a:lnTo>
                      <a:pt x="19681" y="11530"/>
                    </a:lnTo>
                    <a:lnTo>
                      <a:pt x="20251" y="11181"/>
                    </a:lnTo>
                    <a:lnTo>
                      <a:pt x="20701" y="10832"/>
                    </a:lnTo>
                    <a:lnTo>
                      <a:pt x="20985" y="10548"/>
                    </a:lnTo>
                    <a:lnTo>
                      <a:pt x="21188" y="10264"/>
                    </a:lnTo>
                    <a:lnTo>
                      <a:pt x="21353" y="9915"/>
                    </a:lnTo>
                    <a:lnTo>
                      <a:pt x="21473" y="9630"/>
                    </a:lnTo>
                    <a:lnTo>
                      <a:pt x="21555" y="9359"/>
                    </a:lnTo>
                    <a:lnTo>
                      <a:pt x="21600" y="9074"/>
                    </a:lnTo>
                    <a:lnTo>
                      <a:pt x="21555" y="8506"/>
                    </a:lnTo>
                    <a:lnTo>
                      <a:pt x="21390" y="8014"/>
                    </a:lnTo>
                    <a:lnTo>
                      <a:pt x="21233" y="7601"/>
                    </a:lnTo>
                    <a:lnTo>
                      <a:pt x="20985" y="7239"/>
                    </a:lnTo>
                    <a:lnTo>
                      <a:pt x="20783" y="7032"/>
                    </a:lnTo>
                    <a:close/>
                  </a:path>
                </a:pathLst>
              </a:custGeom>
              <a:gradFill flip="none" rotWithShape="1">
                <a:gsLst>
                  <a:gs pos="0">
                    <a:srgbClr val="51596D"/>
                  </a:gs>
                  <a:gs pos="100000">
                    <a:srgbClr val="4A5163"/>
                  </a:gs>
                </a:gsLst>
                <a:lin ang="0" scaled="0"/>
              </a:gra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sp>
            <p:nvSpPr>
              <p:cNvPr id="891" name="Freeform 7"/>
              <p:cNvSpPr/>
              <p:nvPr/>
            </p:nvSpPr>
            <p:spPr>
              <a:xfrm>
                <a:off x="3876675" y="700087"/>
                <a:ext cx="1998663" cy="1287464"/>
              </a:xfrm>
              <a:custGeom>
                <a:avLst/>
                <a:gdLst/>
                <a:ahLst/>
                <a:cxnLst>
                  <a:cxn ang="0">
                    <a:pos x="wd2" y="hd2"/>
                  </a:cxn>
                  <a:cxn ang="5400000">
                    <a:pos x="wd2" y="hd2"/>
                  </a:cxn>
                  <a:cxn ang="10800000">
                    <a:pos x="wd2" y="hd2"/>
                  </a:cxn>
                  <a:cxn ang="16200000">
                    <a:pos x="wd2" y="hd2"/>
                  </a:cxn>
                </a:cxnLst>
                <a:rect l="0" t="0" r="r" b="b"/>
                <a:pathLst>
                  <a:path w="21600" h="21600" extrusionOk="0">
                    <a:moveTo>
                      <a:pt x="21600" y="16380"/>
                    </a:moveTo>
                    <a:lnTo>
                      <a:pt x="21411" y="15661"/>
                    </a:lnTo>
                    <a:lnTo>
                      <a:pt x="21223" y="15075"/>
                    </a:lnTo>
                    <a:lnTo>
                      <a:pt x="20862" y="14356"/>
                    </a:lnTo>
                    <a:lnTo>
                      <a:pt x="20382" y="13770"/>
                    </a:lnTo>
                    <a:lnTo>
                      <a:pt x="19267" y="12758"/>
                    </a:lnTo>
                    <a:lnTo>
                      <a:pt x="17877" y="11745"/>
                    </a:lnTo>
                    <a:lnTo>
                      <a:pt x="16196" y="10867"/>
                    </a:lnTo>
                    <a:lnTo>
                      <a:pt x="14429" y="10147"/>
                    </a:lnTo>
                    <a:lnTo>
                      <a:pt x="12473" y="9269"/>
                    </a:lnTo>
                    <a:lnTo>
                      <a:pt x="8561" y="7830"/>
                    </a:lnTo>
                    <a:lnTo>
                      <a:pt x="6708" y="6951"/>
                    </a:lnTo>
                    <a:lnTo>
                      <a:pt x="4941" y="6099"/>
                    </a:lnTo>
                    <a:lnTo>
                      <a:pt x="3346" y="5220"/>
                    </a:lnTo>
                    <a:lnTo>
                      <a:pt x="2042" y="4048"/>
                    </a:lnTo>
                    <a:lnTo>
                      <a:pt x="926" y="2903"/>
                    </a:lnTo>
                    <a:lnTo>
                      <a:pt x="566" y="2317"/>
                    </a:lnTo>
                    <a:lnTo>
                      <a:pt x="275" y="1598"/>
                    </a:lnTo>
                    <a:lnTo>
                      <a:pt x="86" y="879"/>
                    </a:lnTo>
                    <a:lnTo>
                      <a:pt x="0" y="0"/>
                    </a:lnTo>
                    <a:lnTo>
                      <a:pt x="0" y="1012"/>
                    </a:lnTo>
                    <a:lnTo>
                      <a:pt x="86" y="1598"/>
                    </a:lnTo>
                    <a:lnTo>
                      <a:pt x="275" y="2317"/>
                    </a:lnTo>
                    <a:lnTo>
                      <a:pt x="566" y="3036"/>
                    </a:lnTo>
                    <a:lnTo>
                      <a:pt x="926" y="3782"/>
                    </a:lnTo>
                    <a:lnTo>
                      <a:pt x="1493" y="4634"/>
                    </a:lnTo>
                    <a:lnTo>
                      <a:pt x="2145" y="5513"/>
                    </a:lnTo>
                    <a:lnTo>
                      <a:pt x="3071" y="6392"/>
                    </a:lnTo>
                    <a:lnTo>
                      <a:pt x="4186" y="7404"/>
                    </a:lnTo>
                    <a:lnTo>
                      <a:pt x="5593" y="8256"/>
                    </a:lnTo>
                    <a:lnTo>
                      <a:pt x="7171" y="9269"/>
                    </a:lnTo>
                    <a:lnTo>
                      <a:pt x="9024" y="10147"/>
                    </a:lnTo>
                    <a:lnTo>
                      <a:pt x="11272" y="11026"/>
                    </a:lnTo>
                    <a:lnTo>
                      <a:pt x="12850" y="11586"/>
                    </a:lnTo>
                    <a:lnTo>
                      <a:pt x="14240" y="12331"/>
                    </a:lnTo>
                    <a:lnTo>
                      <a:pt x="15458" y="13051"/>
                    </a:lnTo>
                    <a:lnTo>
                      <a:pt x="16573" y="13636"/>
                    </a:lnTo>
                    <a:lnTo>
                      <a:pt x="17414" y="14356"/>
                    </a:lnTo>
                    <a:lnTo>
                      <a:pt x="18066" y="15075"/>
                    </a:lnTo>
                    <a:lnTo>
                      <a:pt x="18529" y="15794"/>
                    </a:lnTo>
                    <a:lnTo>
                      <a:pt x="18906" y="16513"/>
                    </a:lnTo>
                    <a:lnTo>
                      <a:pt x="19078" y="17259"/>
                    </a:lnTo>
                    <a:lnTo>
                      <a:pt x="19181" y="17978"/>
                    </a:lnTo>
                    <a:lnTo>
                      <a:pt x="19078" y="18564"/>
                    </a:lnTo>
                    <a:lnTo>
                      <a:pt x="18803" y="19283"/>
                    </a:lnTo>
                    <a:lnTo>
                      <a:pt x="18529" y="19869"/>
                    </a:lnTo>
                    <a:lnTo>
                      <a:pt x="18066" y="20428"/>
                    </a:lnTo>
                    <a:lnTo>
                      <a:pt x="16762" y="21600"/>
                    </a:lnTo>
                    <a:lnTo>
                      <a:pt x="17963" y="21014"/>
                    </a:lnTo>
                    <a:lnTo>
                      <a:pt x="18992" y="20428"/>
                    </a:lnTo>
                    <a:lnTo>
                      <a:pt x="19833" y="19869"/>
                    </a:lnTo>
                    <a:lnTo>
                      <a:pt x="20571" y="19283"/>
                    </a:lnTo>
                    <a:lnTo>
                      <a:pt x="21034" y="18697"/>
                    </a:lnTo>
                    <a:lnTo>
                      <a:pt x="21411" y="17978"/>
                    </a:lnTo>
                    <a:lnTo>
                      <a:pt x="21600" y="17259"/>
                    </a:lnTo>
                    <a:lnTo>
                      <a:pt x="21600" y="16380"/>
                    </a:lnTo>
                    <a:close/>
                  </a:path>
                </a:pathLst>
              </a:custGeom>
              <a:gradFill flip="none" rotWithShape="1">
                <a:gsLst>
                  <a:gs pos="0">
                    <a:srgbClr val="51596D"/>
                  </a:gs>
                  <a:gs pos="100000">
                    <a:srgbClr val="4A5163"/>
                  </a:gs>
                </a:gsLst>
                <a:lin ang="2700000" scaled="0"/>
              </a:gra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sp>
            <p:nvSpPr>
              <p:cNvPr id="892" name="Freeform 8"/>
              <p:cNvSpPr/>
              <p:nvPr/>
            </p:nvSpPr>
            <p:spPr>
              <a:xfrm>
                <a:off x="1860550" y="1771650"/>
                <a:ext cx="4522788" cy="1538288"/>
              </a:xfrm>
              <a:custGeom>
                <a:avLst/>
                <a:gdLst/>
                <a:ahLst/>
                <a:cxnLst>
                  <a:cxn ang="0">
                    <a:pos x="wd2" y="hd2"/>
                  </a:cxn>
                  <a:cxn ang="5400000">
                    <a:pos x="wd2" y="hd2"/>
                  </a:cxn>
                  <a:cxn ang="10800000">
                    <a:pos x="wd2" y="hd2"/>
                  </a:cxn>
                  <a:cxn ang="16200000">
                    <a:pos x="wd2" y="hd2"/>
                  </a:cxn>
                </a:cxnLst>
                <a:rect l="0" t="0" r="r" b="b"/>
                <a:pathLst>
                  <a:path w="21600" h="21600" extrusionOk="0">
                    <a:moveTo>
                      <a:pt x="698" y="21355"/>
                    </a:moveTo>
                    <a:lnTo>
                      <a:pt x="0" y="21600"/>
                    </a:lnTo>
                    <a:lnTo>
                      <a:pt x="2964" y="21600"/>
                    </a:lnTo>
                    <a:lnTo>
                      <a:pt x="3290" y="21110"/>
                    </a:lnTo>
                    <a:lnTo>
                      <a:pt x="3662" y="20374"/>
                    </a:lnTo>
                    <a:lnTo>
                      <a:pt x="4200" y="19527"/>
                    </a:lnTo>
                    <a:lnTo>
                      <a:pt x="4814" y="18680"/>
                    </a:lnTo>
                    <a:lnTo>
                      <a:pt x="5512" y="17699"/>
                    </a:lnTo>
                    <a:lnTo>
                      <a:pt x="6338" y="16607"/>
                    </a:lnTo>
                    <a:lnTo>
                      <a:pt x="7286" y="15515"/>
                    </a:lnTo>
                    <a:lnTo>
                      <a:pt x="8355" y="14311"/>
                    </a:lnTo>
                    <a:lnTo>
                      <a:pt x="9545" y="12973"/>
                    </a:lnTo>
                    <a:lnTo>
                      <a:pt x="10864" y="11636"/>
                    </a:lnTo>
                    <a:lnTo>
                      <a:pt x="12305" y="10298"/>
                    </a:lnTo>
                    <a:lnTo>
                      <a:pt x="13867" y="8983"/>
                    </a:lnTo>
                    <a:lnTo>
                      <a:pt x="15595" y="7646"/>
                    </a:lnTo>
                    <a:lnTo>
                      <a:pt x="17445" y="6308"/>
                    </a:lnTo>
                    <a:lnTo>
                      <a:pt x="19462" y="4971"/>
                    </a:lnTo>
                    <a:lnTo>
                      <a:pt x="21600" y="3633"/>
                    </a:lnTo>
                    <a:lnTo>
                      <a:pt x="21600" y="0"/>
                    </a:lnTo>
                    <a:lnTo>
                      <a:pt x="21357" y="357"/>
                    </a:lnTo>
                    <a:lnTo>
                      <a:pt x="21024" y="736"/>
                    </a:lnTo>
                    <a:lnTo>
                      <a:pt x="20614" y="1204"/>
                    </a:lnTo>
                    <a:lnTo>
                      <a:pt x="20076" y="1694"/>
                    </a:lnTo>
                    <a:lnTo>
                      <a:pt x="19500" y="2185"/>
                    </a:lnTo>
                    <a:lnTo>
                      <a:pt x="18886" y="2675"/>
                    </a:lnTo>
                    <a:lnTo>
                      <a:pt x="18188" y="3277"/>
                    </a:lnTo>
                    <a:lnTo>
                      <a:pt x="17445" y="3767"/>
                    </a:lnTo>
                    <a:lnTo>
                      <a:pt x="14322" y="6175"/>
                    </a:lnTo>
                    <a:lnTo>
                      <a:pt x="12798" y="7267"/>
                    </a:lnTo>
                    <a:lnTo>
                      <a:pt x="12055" y="7891"/>
                    </a:lnTo>
                    <a:lnTo>
                      <a:pt x="11395" y="8493"/>
                    </a:lnTo>
                    <a:lnTo>
                      <a:pt x="8393" y="11279"/>
                    </a:lnTo>
                    <a:lnTo>
                      <a:pt x="6914" y="12862"/>
                    </a:lnTo>
                    <a:lnTo>
                      <a:pt x="5512" y="14422"/>
                    </a:lnTo>
                    <a:lnTo>
                      <a:pt x="4155" y="16005"/>
                    </a:lnTo>
                    <a:lnTo>
                      <a:pt x="2881" y="17699"/>
                    </a:lnTo>
                    <a:lnTo>
                      <a:pt x="1729" y="19527"/>
                    </a:lnTo>
                    <a:lnTo>
                      <a:pt x="698" y="21355"/>
                    </a:lnTo>
                    <a:close/>
                  </a:path>
                </a:pathLst>
              </a:custGeom>
              <a:gradFill flip="none" rotWithShape="1">
                <a:gsLst>
                  <a:gs pos="0">
                    <a:srgbClr val="424959"/>
                  </a:gs>
                  <a:gs pos="100000">
                    <a:srgbClr val="51596D"/>
                  </a:gs>
                </a:gsLst>
                <a:lin ang="5400000" scaled="0"/>
              </a:gra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sp>
            <p:nvSpPr>
              <p:cNvPr id="893" name="Freeform 9"/>
              <p:cNvSpPr/>
              <p:nvPr/>
            </p:nvSpPr>
            <p:spPr>
              <a:xfrm>
                <a:off x="1619250" y="0"/>
                <a:ext cx="4773613" cy="3309938"/>
              </a:xfrm>
              <a:custGeom>
                <a:avLst/>
                <a:gdLst/>
                <a:ahLst/>
                <a:cxnLst>
                  <a:cxn ang="0">
                    <a:pos x="wd2" y="hd2"/>
                  </a:cxn>
                  <a:cxn ang="5400000">
                    <a:pos x="wd2" y="hd2"/>
                  </a:cxn>
                  <a:cxn ang="10800000">
                    <a:pos x="wd2" y="hd2"/>
                  </a:cxn>
                  <a:cxn ang="16200000">
                    <a:pos x="wd2" y="hd2"/>
                  </a:cxn>
                </a:cxnLst>
                <a:rect l="0" t="0" r="r" b="b"/>
                <a:pathLst>
                  <a:path w="21600" h="21600" extrusionOk="0">
                    <a:moveTo>
                      <a:pt x="10250" y="4569"/>
                    </a:moveTo>
                    <a:lnTo>
                      <a:pt x="10294" y="4911"/>
                    </a:lnTo>
                    <a:lnTo>
                      <a:pt x="10373" y="5190"/>
                    </a:lnTo>
                    <a:lnTo>
                      <a:pt x="10488" y="5470"/>
                    </a:lnTo>
                    <a:lnTo>
                      <a:pt x="10646" y="5698"/>
                    </a:lnTo>
                    <a:lnTo>
                      <a:pt x="11069" y="6143"/>
                    </a:lnTo>
                    <a:lnTo>
                      <a:pt x="11658" y="6599"/>
                    </a:lnTo>
                    <a:lnTo>
                      <a:pt x="12319" y="6941"/>
                    </a:lnTo>
                    <a:lnTo>
                      <a:pt x="13059" y="7273"/>
                    </a:lnTo>
                    <a:lnTo>
                      <a:pt x="13842" y="7614"/>
                    </a:lnTo>
                    <a:lnTo>
                      <a:pt x="15480" y="8174"/>
                    </a:lnTo>
                    <a:lnTo>
                      <a:pt x="16299" y="8516"/>
                    </a:lnTo>
                    <a:lnTo>
                      <a:pt x="17039" y="8795"/>
                    </a:lnTo>
                    <a:lnTo>
                      <a:pt x="17700" y="9137"/>
                    </a:lnTo>
                    <a:lnTo>
                      <a:pt x="18324" y="9531"/>
                    </a:lnTo>
                    <a:lnTo>
                      <a:pt x="18791" y="9925"/>
                    </a:lnTo>
                    <a:lnTo>
                      <a:pt x="18949" y="10153"/>
                    </a:lnTo>
                    <a:lnTo>
                      <a:pt x="19100" y="10432"/>
                    </a:lnTo>
                    <a:lnTo>
                      <a:pt x="19222" y="10660"/>
                    </a:lnTo>
                    <a:lnTo>
                      <a:pt x="19258" y="10940"/>
                    </a:lnTo>
                    <a:lnTo>
                      <a:pt x="19258" y="11220"/>
                    </a:lnTo>
                    <a:lnTo>
                      <a:pt x="19222" y="11447"/>
                    </a:lnTo>
                    <a:lnTo>
                      <a:pt x="19143" y="11675"/>
                    </a:lnTo>
                    <a:lnTo>
                      <a:pt x="18985" y="11903"/>
                    </a:lnTo>
                    <a:lnTo>
                      <a:pt x="18791" y="12121"/>
                    </a:lnTo>
                    <a:lnTo>
                      <a:pt x="18554" y="12297"/>
                    </a:lnTo>
                    <a:lnTo>
                      <a:pt x="18281" y="12515"/>
                    </a:lnTo>
                    <a:lnTo>
                      <a:pt x="17972" y="12691"/>
                    </a:lnTo>
                    <a:lnTo>
                      <a:pt x="17585" y="12856"/>
                    </a:lnTo>
                    <a:lnTo>
                      <a:pt x="17154" y="13022"/>
                    </a:lnTo>
                    <a:lnTo>
                      <a:pt x="16723" y="13198"/>
                    </a:lnTo>
                    <a:lnTo>
                      <a:pt x="16220" y="13364"/>
                    </a:lnTo>
                    <a:lnTo>
                      <a:pt x="15128" y="13758"/>
                    </a:lnTo>
                    <a:lnTo>
                      <a:pt x="13878" y="14214"/>
                    </a:lnTo>
                    <a:lnTo>
                      <a:pt x="12513" y="14721"/>
                    </a:lnTo>
                    <a:lnTo>
                      <a:pt x="10998" y="15281"/>
                    </a:lnTo>
                    <a:lnTo>
                      <a:pt x="9396" y="15954"/>
                    </a:lnTo>
                    <a:lnTo>
                      <a:pt x="7679" y="16752"/>
                    </a:lnTo>
                    <a:lnTo>
                      <a:pt x="5890" y="17705"/>
                    </a:lnTo>
                    <a:lnTo>
                      <a:pt x="3980" y="18834"/>
                    </a:lnTo>
                    <a:lnTo>
                      <a:pt x="2026" y="20129"/>
                    </a:lnTo>
                    <a:lnTo>
                      <a:pt x="0" y="21600"/>
                    </a:lnTo>
                    <a:lnTo>
                      <a:pt x="1092" y="21600"/>
                    </a:lnTo>
                    <a:lnTo>
                      <a:pt x="1753" y="21486"/>
                    </a:lnTo>
                    <a:lnTo>
                      <a:pt x="2773" y="20637"/>
                    </a:lnTo>
                    <a:lnTo>
                      <a:pt x="3857" y="19787"/>
                    </a:lnTo>
                    <a:lnTo>
                      <a:pt x="5028" y="19000"/>
                    </a:lnTo>
                    <a:lnTo>
                      <a:pt x="6314" y="18264"/>
                    </a:lnTo>
                    <a:lnTo>
                      <a:pt x="7643" y="17539"/>
                    </a:lnTo>
                    <a:lnTo>
                      <a:pt x="9044" y="16803"/>
                    </a:lnTo>
                    <a:lnTo>
                      <a:pt x="11931" y="15508"/>
                    </a:lnTo>
                    <a:lnTo>
                      <a:pt x="12556" y="15229"/>
                    </a:lnTo>
                    <a:lnTo>
                      <a:pt x="13253" y="14939"/>
                    </a:lnTo>
                    <a:lnTo>
                      <a:pt x="14697" y="14431"/>
                    </a:lnTo>
                    <a:lnTo>
                      <a:pt x="17656" y="13312"/>
                    </a:lnTo>
                    <a:lnTo>
                      <a:pt x="18324" y="13084"/>
                    </a:lnTo>
                    <a:lnTo>
                      <a:pt x="18985" y="12805"/>
                    </a:lnTo>
                    <a:lnTo>
                      <a:pt x="19610" y="12577"/>
                    </a:lnTo>
                    <a:lnTo>
                      <a:pt x="20156" y="12349"/>
                    </a:lnTo>
                    <a:lnTo>
                      <a:pt x="20659" y="12121"/>
                    </a:lnTo>
                    <a:lnTo>
                      <a:pt x="21054" y="11903"/>
                    </a:lnTo>
                    <a:lnTo>
                      <a:pt x="21363" y="11727"/>
                    </a:lnTo>
                    <a:lnTo>
                      <a:pt x="21600" y="11561"/>
                    </a:lnTo>
                    <a:lnTo>
                      <a:pt x="21600" y="9023"/>
                    </a:lnTo>
                    <a:lnTo>
                      <a:pt x="21126" y="8909"/>
                    </a:lnTo>
                    <a:lnTo>
                      <a:pt x="20544" y="8744"/>
                    </a:lnTo>
                    <a:lnTo>
                      <a:pt x="19919" y="8567"/>
                    </a:lnTo>
                    <a:lnTo>
                      <a:pt x="19179" y="8350"/>
                    </a:lnTo>
                    <a:lnTo>
                      <a:pt x="18439" y="8122"/>
                    </a:lnTo>
                    <a:lnTo>
                      <a:pt x="17656" y="7842"/>
                    </a:lnTo>
                    <a:lnTo>
                      <a:pt x="16098" y="7273"/>
                    </a:lnTo>
                    <a:lnTo>
                      <a:pt x="15358" y="6941"/>
                    </a:lnTo>
                    <a:lnTo>
                      <a:pt x="14697" y="6599"/>
                    </a:lnTo>
                    <a:lnTo>
                      <a:pt x="14072" y="6257"/>
                    </a:lnTo>
                    <a:lnTo>
                      <a:pt x="13526" y="5864"/>
                    </a:lnTo>
                    <a:lnTo>
                      <a:pt x="13102" y="5532"/>
                    </a:lnTo>
                    <a:lnTo>
                      <a:pt x="12786" y="5128"/>
                    </a:lnTo>
                    <a:lnTo>
                      <a:pt x="12707" y="4911"/>
                    </a:lnTo>
                    <a:lnTo>
                      <a:pt x="12628" y="4734"/>
                    </a:lnTo>
                    <a:lnTo>
                      <a:pt x="12592" y="4517"/>
                    </a:lnTo>
                    <a:lnTo>
                      <a:pt x="12628" y="4341"/>
                    </a:lnTo>
                    <a:lnTo>
                      <a:pt x="12786" y="3947"/>
                    </a:lnTo>
                    <a:lnTo>
                      <a:pt x="13023" y="3553"/>
                    </a:lnTo>
                    <a:lnTo>
                      <a:pt x="13375" y="3274"/>
                    </a:lnTo>
                    <a:lnTo>
                      <a:pt x="13799" y="2994"/>
                    </a:lnTo>
                    <a:lnTo>
                      <a:pt x="14266" y="2766"/>
                    </a:lnTo>
                    <a:lnTo>
                      <a:pt x="14812" y="2538"/>
                    </a:lnTo>
                    <a:lnTo>
                      <a:pt x="16062" y="2207"/>
                    </a:lnTo>
                    <a:lnTo>
                      <a:pt x="17462" y="1865"/>
                    </a:lnTo>
                    <a:lnTo>
                      <a:pt x="18870" y="1637"/>
                    </a:lnTo>
                    <a:lnTo>
                      <a:pt x="20307" y="1295"/>
                    </a:lnTo>
                    <a:lnTo>
                      <a:pt x="20975" y="1129"/>
                    </a:lnTo>
                    <a:lnTo>
                      <a:pt x="21600" y="901"/>
                    </a:lnTo>
                    <a:lnTo>
                      <a:pt x="21600" y="0"/>
                    </a:lnTo>
                    <a:lnTo>
                      <a:pt x="20896" y="228"/>
                    </a:lnTo>
                    <a:lnTo>
                      <a:pt x="20077" y="456"/>
                    </a:lnTo>
                    <a:lnTo>
                      <a:pt x="19222" y="684"/>
                    </a:lnTo>
                    <a:lnTo>
                      <a:pt x="18324" y="849"/>
                    </a:lnTo>
                    <a:lnTo>
                      <a:pt x="16414" y="1243"/>
                    </a:lnTo>
                    <a:lnTo>
                      <a:pt x="15480" y="1409"/>
                    </a:lnTo>
                    <a:lnTo>
                      <a:pt x="14582" y="1637"/>
                    </a:lnTo>
                    <a:lnTo>
                      <a:pt x="13684" y="1803"/>
                    </a:lnTo>
                    <a:lnTo>
                      <a:pt x="12865" y="2093"/>
                    </a:lnTo>
                    <a:lnTo>
                      <a:pt x="12125" y="2372"/>
                    </a:lnTo>
                    <a:lnTo>
                      <a:pt x="11500" y="2704"/>
                    </a:lnTo>
                    <a:lnTo>
                      <a:pt x="10954" y="3108"/>
                    </a:lnTo>
                    <a:lnTo>
                      <a:pt x="10567" y="3502"/>
                    </a:lnTo>
                    <a:lnTo>
                      <a:pt x="10452" y="3719"/>
                    </a:lnTo>
                    <a:lnTo>
                      <a:pt x="10329" y="4009"/>
                    </a:lnTo>
                    <a:lnTo>
                      <a:pt x="10250" y="4289"/>
                    </a:lnTo>
                    <a:lnTo>
                      <a:pt x="10250" y="4569"/>
                    </a:lnTo>
                    <a:close/>
                  </a:path>
                </a:pathLst>
              </a:custGeom>
              <a:solidFill>
                <a:srgbClr val="51596D"/>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sp>
            <p:nvSpPr>
              <p:cNvPr id="894" name="Freeform 10"/>
              <p:cNvSpPr/>
              <p:nvPr/>
            </p:nvSpPr>
            <p:spPr>
              <a:xfrm>
                <a:off x="4402137" y="138112"/>
                <a:ext cx="1981201" cy="855664"/>
              </a:xfrm>
              <a:custGeom>
                <a:avLst/>
                <a:gdLst/>
                <a:ahLst/>
                <a:cxnLst>
                  <a:cxn ang="0">
                    <a:pos x="wd2" y="hd2"/>
                  </a:cxn>
                  <a:cxn ang="5400000">
                    <a:pos x="wd2" y="hd2"/>
                  </a:cxn>
                  <a:cxn ang="10800000">
                    <a:pos x="wd2" y="hd2"/>
                  </a:cxn>
                  <a:cxn ang="16200000">
                    <a:pos x="wd2" y="hd2"/>
                  </a:cxn>
                </a:cxnLst>
                <a:rect l="0" t="0" r="r" b="b"/>
                <a:pathLst>
                  <a:path w="21600" h="21600" extrusionOk="0">
                    <a:moveTo>
                      <a:pt x="0" y="13305"/>
                    </a:moveTo>
                    <a:lnTo>
                      <a:pt x="0" y="14427"/>
                    </a:lnTo>
                    <a:lnTo>
                      <a:pt x="87" y="15509"/>
                    </a:lnTo>
                    <a:lnTo>
                      <a:pt x="467" y="16591"/>
                    </a:lnTo>
                    <a:lnTo>
                      <a:pt x="935" y="17472"/>
                    </a:lnTo>
                    <a:lnTo>
                      <a:pt x="1592" y="18554"/>
                    </a:lnTo>
                    <a:lnTo>
                      <a:pt x="2440" y="19636"/>
                    </a:lnTo>
                    <a:lnTo>
                      <a:pt x="3375" y="20518"/>
                    </a:lnTo>
                    <a:lnTo>
                      <a:pt x="4413" y="21600"/>
                    </a:lnTo>
                    <a:lnTo>
                      <a:pt x="3669" y="20718"/>
                    </a:lnTo>
                    <a:lnTo>
                      <a:pt x="3098" y="19636"/>
                    </a:lnTo>
                    <a:lnTo>
                      <a:pt x="2717" y="18755"/>
                    </a:lnTo>
                    <a:lnTo>
                      <a:pt x="2440" y="17913"/>
                    </a:lnTo>
                    <a:lnTo>
                      <a:pt x="2354" y="17032"/>
                    </a:lnTo>
                    <a:lnTo>
                      <a:pt x="2354" y="16150"/>
                    </a:lnTo>
                    <a:lnTo>
                      <a:pt x="2440" y="15268"/>
                    </a:lnTo>
                    <a:lnTo>
                      <a:pt x="3098" y="13745"/>
                    </a:lnTo>
                    <a:lnTo>
                      <a:pt x="3479" y="13104"/>
                    </a:lnTo>
                    <a:lnTo>
                      <a:pt x="4604" y="11782"/>
                    </a:lnTo>
                    <a:lnTo>
                      <a:pt x="6110" y="10499"/>
                    </a:lnTo>
                    <a:lnTo>
                      <a:pt x="7702" y="9377"/>
                    </a:lnTo>
                    <a:lnTo>
                      <a:pt x="9588" y="8536"/>
                    </a:lnTo>
                    <a:lnTo>
                      <a:pt x="11458" y="7654"/>
                    </a:lnTo>
                    <a:lnTo>
                      <a:pt x="15404" y="6131"/>
                    </a:lnTo>
                    <a:lnTo>
                      <a:pt x="17187" y="5450"/>
                    </a:lnTo>
                    <a:lnTo>
                      <a:pt x="18883" y="4809"/>
                    </a:lnTo>
                    <a:lnTo>
                      <a:pt x="20388" y="4609"/>
                    </a:lnTo>
                    <a:lnTo>
                      <a:pt x="21600" y="4168"/>
                    </a:lnTo>
                    <a:lnTo>
                      <a:pt x="21600" y="0"/>
                    </a:lnTo>
                    <a:lnTo>
                      <a:pt x="20094" y="882"/>
                    </a:lnTo>
                    <a:lnTo>
                      <a:pt x="18502" y="1523"/>
                    </a:lnTo>
                    <a:lnTo>
                      <a:pt x="15127" y="2845"/>
                    </a:lnTo>
                    <a:lnTo>
                      <a:pt x="11648" y="3727"/>
                    </a:lnTo>
                    <a:lnTo>
                      <a:pt x="8360" y="5049"/>
                    </a:lnTo>
                    <a:lnTo>
                      <a:pt x="6767" y="5691"/>
                    </a:lnTo>
                    <a:lnTo>
                      <a:pt x="5348" y="6332"/>
                    </a:lnTo>
                    <a:lnTo>
                      <a:pt x="3946" y="7213"/>
                    </a:lnTo>
                    <a:lnTo>
                      <a:pt x="2821" y="8095"/>
                    </a:lnTo>
                    <a:lnTo>
                      <a:pt x="1783" y="9177"/>
                    </a:lnTo>
                    <a:lnTo>
                      <a:pt x="935" y="10259"/>
                    </a:lnTo>
                    <a:lnTo>
                      <a:pt x="381" y="11782"/>
                    </a:lnTo>
                    <a:lnTo>
                      <a:pt x="0" y="13305"/>
                    </a:lnTo>
                    <a:close/>
                  </a:path>
                </a:pathLst>
              </a:custGeom>
              <a:gradFill flip="none" rotWithShape="1">
                <a:gsLst>
                  <a:gs pos="0">
                    <a:srgbClr val="474E60"/>
                  </a:gs>
                  <a:gs pos="100000">
                    <a:srgbClr val="51596D"/>
                  </a:gs>
                </a:gsLst>
                <a:lin ang="2700000" scaled="0"/>
              </a:gra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grpSp>
        <p:sp>
          <p:nvSpPr>
            <p:cNvPr id="896" name="Freeform 11"/>
            <p:cNvSpPr/>
            <p:nvPr/>
          </p:nvSpPr>
          <p:spPr>
            <a:xfrm>
              <a:off x="5273675" y="2128837"/>
              <a:ext cx="2897188" cy="2439989"/>
            </a:xfrm>
            <a:custGeom>
              <a:avLst/>
              <a:gdLst/>
              <a:ahLst/>
              <a:cxnLst>
                <a:cxn ang="0">
                  <a:pos x="wd2" y="hd2"/>
                </a:cxn>
                <a:cxn ang="5400000">
                  <a:pos x="wd2" y="hd2"/>
                </a:cxn>
                <a:cxn ang="10800000">
                  <a:pos x="wd2" y="hd2"/>
                </a:cxn>
                <a:cxn ang="16200000">
                  <a:pos x="wd2" y="hd2"/>
                </a:cxn>
              </a:cxnLst>
              <a:rect l="0" t="0" r="r" b="b"/>
              <a:pathLst>
                <a:path w="21600" h="21600" extrusionOk="0">
                  <a:moveTo>
                    <a:pt x="7253" y="15998"/>
                  </a:moveTo>
                  <a:lnTo>
                    <a:pt x="9238" y="15601"/>
                  </a:lnTo>
                  <a:lnTo>
                    <a:pt x="11082" y="15204"/>
                  </a:lnTo>
                  <a:lnTo>
                    <a:pt x="12766" y="14880"/>
                  </a:lnTo>
                  <a:lnTo>
                    <a:pt x="14300" y="14483"/>
                  </a:lnTo>
                  <a:lnTo>
                    <a:pt x="15673" y="14072"/>
                  </a:lnTo>
                  <a:lnTo>
                    <a:pt x="16896" y="13675"/>
                  </a:lnTo>
                  <a:lnTo>
                    <a:pt x="18025" y="13189"/>
                  </a:lnTo>
                  <a:lnTo>
                    <a:pt x="18938" y="12792"/>
                  </a:lnTo>
                  <a:lnTo>
                    <a:pt x="19756" y="12234"/>
                  </a:lnTo>
                  <a:lnTo>
                    <a:pt x="20424" y="11763"/>
                  </a:lnTo>
                  <a:lnTo>
                    <a:pt x="20885" y="11116"/>
                  </a:lnTo>
                  <a:lnTo>
                    <a:pt x="21290" y="10469"/>
                  </a:lnTo>
                  <a:lnTo>
                    <a:pt x="21497" y="9837"/>
                  </a:lnTo>
                  <a:lnTo>
                    <a:pt x="21600" y="9028"/>
                  </a:lnTo>
                  <a:lnTo>
                    <a:pt x="21544" y="8234"/>
                  </a:lnTo>
                  <a:lnTo>
                    <a:pt x="21346" y="7352"/>
                  </a:lnTo>
                  <a:lnTo>
                    <a:pt x="21083" y="6720"/>
                  </a:lnTo>
                  <a:lnTo>
                    <a:pt x="20678" y="5999"/>
                  </a:lnTo>
                  <a:lnTo>
                    <a:pt x="20170" y="5352"/>
                  </a:lnTo>
                  <a:lnTo>
                    <a:pt x="19559" y="4720"/>
                  </a:lnTo>
                  <a:lnTo>
                    <a:pt x="18891" y="4073"/>
                  </a:lnTo>
                  <a:lnTo>
                    <a:pt x="18129" y="3441"/>
                  </a:lnTo>
                  <a:lnTo>
                    <a:pt x="16642" y="2309"/>
                  </a:lnTo>
                  <a:lnTo>
                    <a:pt x="15880" y="1838"/>
                  </a:lnTo>
                  <a:lnTo>
                    <a:pt x="15165" y="1353"/>
                  </a:lnTo>
                  <a:lnTo>
                    <a:pt x="14450" y="956"/>
                  </a:lnTo>
                  <a:lnTo>
                    <a:pt x="13886" y="632"/>
                  </a:lnTo>
                  <a:lnTo>
                    <a:pt x="13378" y="397"/>
                  </a:lnTo>
                  <a:lnTo>
                    <a:pt x="13020" y="147"/>
                  </a:lnTo>
                  <a:lnTo>
                    <a:pt x="12766" y="74"/>
                  </a:lnTo>
                  <a:lnTo>
                    <a:pt x="12663" y="0"/>
                  </a:lnTo>
                  <a:lnTo>
                    <a:pt x="14093" y="794"/>
                  </a:lnTo>
                  <a:lnTo>
                    <a:pt x="15570" y="1750"/>
                  </a:lnTo>
                  <a:lnTo>
                    <a:pt x="17000" y="2720"/>
                  </a:lnTo>
                  <a:lnTo>
                    <a:pt x="18326" y="3749"/>
                  </a:lnTo>
                  <a:lnTo>
                    <a:pt x="18938" y="4235"/>
                  </a:lnTo>
                  <a:lnTo>
                    <a:pt x="19455" y="4793"/>
                  </a:lnTo>
                  <a:lnTo>
                    <a:pt x="19963" y="5352"/>
                  </a:lnTo>
                  <a:lnTo>
                    <a:pt x="20424" y="5911"/>
                  </a:lnTo>
                  <a:lnTo>
                    <a:pt x="20782" y="6470"/>
                  </a:lnTo>
                  <a:lnTo>
                    <a:pt x="21036" y="7028"/>
                  </a:lnTo>
                  <a:lnTo>
                    <a:pt x="21186" y="7675"/>
                  </a:lnTo>
                  <a:lnTo>
                    <a:pt x="21290" y="8234"/>
                  </a:lnTo>
                  <a:lnTo>
                    <a:pt x="21243" y="8793"/>
                  </a:lnTo>
                  <a:lnTo>
                    <a:pt x="21083" y="9352"/>
                  </a:lnTo>
                  <a:lnTo>
                    <a:pt x="20829" y="9837"/>
                  </a:lnTo>
                  <a:lnTo>
                    <a:pt x="20424" y="10322"/>
                  </a:lnTo>
                  <a:lnTo>
                    <a:pt x="19963" y="10719"/>
                  </a:lnTo>
                  <a:lnTo>
                    <a:pt x="19399" y="11116"/>
                  </a:lnTo>
                  <a:lnTo>
                    <a:pt x="18787" y="11440"/>
                  </a:lnTo>
                  <a:lnTo>
                    <a:pt x="18072" y="11763"/>
                  </a:lnTo>
                  <a:lnTo>
                    <a:pt x="17254" y="12072"/>
                  </a:lnTo>
                  <a:lnTo>
                    <a:pt x="16445" y="12395"/>
                  </a:lnTo>
                  <a:lnTo>
                    <a:pt x="14601" y="12881"/>
                  </a:lnTo>
                  <a:lnTo>
                    <a:pt x="12710" y="13351"/>
                  </a:lnTo>
                  <a:lnTo>
                    <a:pt x="10668" y="13836"/>
                  </a:lnTo>
                  <a:lnTo>
                    <a:pt x="8683" y="14233"/>
                  </a:lnTo>
                  <a:lnTo>
                    <a:pt x="6736" y="14630"/>
                  </a:lnTo>
                  <a:lnTo>
                    <a:pt x="4901" y="15116"/>
                  </a:lnTo>
                  <a:lnTo>
                    <a:pt x="4083" y="15351"/>
                  </a:lnTo>
                  <a:lnTo>
                    <a:pt x="3321" y="15674"/>
                  </a:lnTo>
                  <a:lnTo>
                    <a:pt x="2606" y="15910"/>
                  </a:lnTo>
                  <a:lnTo>
                    <a:pt x="1938" y="16233"/>
                  </a:lnTo>
                  <a:lnTo>
                    <a:pt x="1383" y="16557"/>
                  </a:lnTo>
                  <a:lnTo>
                    <a:pt x="866" y="16880"/>
                  </a:lnTo>
                  <a:lnTo>
                    <a:pt x="508" y="17277"/>
                  </a:lnTo>
                  <a:lnTo>
                    <a:pt x="207" y="17674"/>
                  </a:lnTo>
                  <a:lnTo>
                    <a:pt x="56" y="18071"/>
                  </a:lnTo>
                  <a:lnTo>
                    <a:pt x="0" y="18556"/>
                  </a:lnTo>
                  <a:lnTo>
                    <a:pt x="103" y="19042"/>
                  </a:lnTo>
                  <a:lnTo>
                    <a:pt x="254" y="19512"/>
                  </a:lnTo>
                  <a:lnTo>
                    <a:pt x="508" y="19924"/>
                  </a:lnTo>
                  <a:lnTo>
                    <a:pt x="922" y="20321"/>
                  </a:lnTo>
                  <a:lnTo>
                    <a:pt x="1326" y="20644"/>
                  </a:lnTo>
                  <a:lnTo>
                    <a:pt x="1844" y="20953"/>
                  </a:lnTo>
                  <a:lnTo>
                    <a:pt x="3067" y="21600"/>
                  </a:lnTo>
                  <a:lnTo>
                    <a:pt x="2502" y="21203"/>
                  </a:lnTo>
                  <a:lnTo>
                    <a:pt x="2041" y="20791"/>
                  </a:lnTo>
                  <a:lnTo>
                    <a:pt x="1637" y="20394"/>
                  </a:lnTo>
                  <a:lnTo>
                    <a:pt x="1383" y="19997"/>
                  </a:lnTo>
                  <a:lnTo>
                    <a:pt x="1176" y="19600"/>
                  </a:lnTo>
                  <a:lnTo>
                    <a:pt x="1129" y="19203"/>
                  </a:lnTo>
                  <a:lnTo>
                    <a:pt x="1176" y="18792"/>
                  </a:lnTo>
                  <a:lnTo>
                    <a:pt x="1326" y="18483"/>
                  </a:lnTo>
                  <a:lnTo>
                    <a:pt x="1637" y="18071"/>
                  </a:lnTo>
                  <a:lnTo>
                    <a:pt x="1994" y="17762"/>
                  </a:lnTo>
                  <a:lnTo>
                    <a:pt x="2559" y="17439"/>
                  </a:lnTo>
                  <a:lnTo>
                    <a:pt x="3217" y="17115"/>
                  </a:lnTo>
                  <a:lnTo>
                    <a:pt x="3979" y="16792"/>
                  </a:lnTo>
                  <a:lnTo>
                    <a:pt x="4958" y="16483"/>
                  </a:lnTo>
                  <a:lnTo>
                    <a:pt x="6030" y="16233"/>
                  </a:lnTo>
                  <a:lnTo>
                    <a:pt x="7253" y="15998"/>
                  </a:lnTo>
                  <a:close/>
                </a:path>
              </a:pathLst>
            </a:custGeom>
            <a:gradFill flip="none" rotWithShape="1">
              <a:gsLst>
                <a:gs pos="0">
                  <a:srgbClr val="454B5C"/>
                </a:gs>
                <a:gs pos="100000">
                  <a:srgbClr val="51596D"/>
                </a:gs>
              </a:gsLst>
              <a:lin ang="2700000" scaled="0"/>
            </a:gra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sp>
          <p:nvSpPr>
            <p:cNvPr id="897" name="Freeform 12"/>
            <p:cNvSpPr/>
            <p:nvPr/>
          </p:nvSpPr>
          <p:spPr>
            <a:xfrm>
              <a:off x="0" y="0"/>
              <a:ext cx="9140826" cy="2819401"/>
            </a:xfrm>
            <a:prstGeom prst="rect">
              <a:avLst/>
            </a:prstGeom>
            <a:gradFill flip="none" rotWithShape="1">
              <a:gsLst>
                <a:gs pos="0">
                  <a:srgbClr val="000000"/>
                </a:gs>
                <a:gs pos="100000">
                  <a:srgbClr val="51596D"/>
                </a:gs>
              </a:gsLst>
              <a:lin ang="5400000" scaled="0"/>
            </a:gra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grpSp>
      <p:sp>
        <p:nvSpPr>
          <p:cNvPr id="899" name="Title Text"/>
          <p:cNvSpPr txBox="1">
            <a:spLocks noGrp="1"/>
          </p:cNvSpPr>
          <p:nvPr>
            <p:ph type="title"/>
          </p:nvPr>
        </p:nvSpPr>
        <p:spPr>
          <a:xfrm>
            <a:off x="457200" y="274638"/>
            <a:ext cx="8229600" cy="1143001"/>
          </a:xfrm>
          <a:prstGeom prst="rect">
            <a:avLst/>
          </a:prstGeom>
        </p:spPr>
        <p:txBody>
          <a:bodyPr>
            <a:normAutofit/>
          </a:bodyPr>
          <a:lstStyle>
            <a:lvl1pPr>
              <a:defRPr b="1">
                <a:solidFill>
                  <a:srgbClr val="DDDDDD"/>
                </a:solidFill>
                <a:effectLst>
                  <a:outerShdw blurRad="38100" dist="38100" dir="2700000" rotWithShape="0">
                    <a:srgbClr val="000000"/>
                  </a:outerShdw>
                </a:effectLst>
              </a:defRPr>
            </a:lvl1pPr>
          </a:lstStyle>
          <a:p>
            <a:r>
              <a:t>Title Text</a:t>
            </a:r>
          </a:p>
        </p:txBody>
      </p:sp>
      <p:sp>
        <p:nvSpPr>
          <p:cNvPr id="900"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Clr>
                <a:srgbClr val="00FFFF"/>
              </a:buClr>
              <a:buSzPct val="70000"/>
              <a:buFont typeface="Arial"/>
              <a:buChar char="■"/>
              <a:defRPr sz="2800">
                <a:effectLst>
                  <a:outerShdw blurRad="38100" dist="38100" dir="2700000" rotWithShape="0">
                    <a:srgbClr val="000000"/>
                  </a:outerShdw>
                </a:effectLst>
              </a:defRPr>
            </a:lvl1pPr>
            <a:lvl2pPr marL="790575" indent="-333375">
              <a:spcBef>
                <a:spcPts val="600"/>
              </a:spcBef>
              <a:buClr>
                <a:srgbClr val="00FFFF"/>
              </a:buClr>
              <a:buSzPct val="70000"/>
              <a:buFont typeface="Arial"/>
              <a:buChar char="■"/>
              <a:defRPr sz="2800">
                <a:effectLst>
                  <a:outerShdw blurRad="38100" dist="38100" dir="2700000" rotWithShape="0">
                    <a:srgbClr val="000000"/>
                  </a:outerShdw>
                </a:effectLst>
              </a:defRPr>
            </a:lvl2pPr>
            <a:lvl3pPr marL="1234439" indent="-320039">
              <a:spcBef>
                <a:spcPts val="600"/>
              </a:spcBef>
              <a:buClr>
                <a:srgbClr val="00FFFF"/>
              </a:buClr>
              <a:buSzPct val="70000"/>
              <a:buFont typeface="Arial"/>
              <a:buChar char="■"/>
              <a:defRPr sz="2800">
                <a:effectLst>
                  <a:outerShdw blurRad="38100" dist="38100" dir="2700000" rotWithShape="0">
                    <a:srgbClr val="000000"/>
                  </a:outerShdw>
                </a:effectLst>
              </a:defRPr>
            </a:lvl3pPr>
            <a:lvl4pPr marL="1727200" indent="-355600">
              <a:spcBef>
                <a:spcPts val="600"/>
              </a:spcBef>
              <a:buClr>
                <a:srgbClr val="00FFFF"/>
              </a:buClr>
              <a:buSzPct val="70000"/>
              <a:buFont typeface="Arial"/>
              <a:buChar char="■"/>
              <a:defRPr sz="2800">
                <a:effectLst>
                  <a:outerShdw blurRad="38100" dist="38100" dir="2700000" rotWithShape="0">
                    <a:srgbClr val="000000"/>
                  </a:outerShdw>
                </a:effectLst>
              </a:defRPr>
            </a:lvl4pPr>
            <a:lvl5pPr marL="2184400" indent="-355600">
              <a:spcBef>
                <a:spcPts val="600"/>
              </a:spcBef>
              <a:buClr>
                <a:srgbClr val="00FFFF"/>
              </a:buClr>
              <a:buSzPct val="70000"/>
              <a:buFont typeface="Arial"/>
              <a:buChar char="■"/>
              <a:defRPr sz="2800">
                <a:effectLst>
                  <a:outerShdw blurRad="38100" dist="38100" dir="2700000" rotWithShape="0">
                    <a:srgbClr val="000000"/>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901" name="Slide Number"/>
          <p:cNvSpPr txBox="1">
            <a:spLocks noGrp="1"/>
          </p:cNvSpPr>
          <p:nvPr>
            <p:ph type="sldNum" sz="quarter" idx="2"/>
          </p:nvPr>
        </p:nvSpPr>
        <p:spPr>
          <a:xfrm>
            <a:off x="8413144" y="6460395"/>
            <a:ext cx="273657" cy="264256"/>
          </a:xfrm>
          <a:prstGeom prst="rect">
            <a:avLst/>
          </a:prstGeom>
        </p:spPr>
        <p:txBody>
          <a:bodyPr anchor="b"/>
          <a:lstStyle>
            <a:lvl1pPr defTabSz="457200">
              <a:defRPr sz="1200">
                <a:solidFill>
                  <a:schemeClr val="accent3">
                    <a:lumOff val="44000"/>
                  </a:schemeClr>
                </a:solidFill>
              </a:defRPr>
            </a:lvl1pPr>
          </a:lstStyle>
          <a:p>
            <a:fld id="{86CB4B4D-7CA3-9044-876B-883B54F8677D}" type="slidenum">
              <a:t>‹#›</a:t>
            </a:fld>
            <a:endParaRPr/>
          </a:p>
        </p:txBody>
      </p:sp>
    </p:spTree>
    <p:extLst>
      <p:ext uri="{BB962C8B-B14F-4D97-AF65-F5344CB8AC3E}">
        <p14:creationId xmlns:p14="http://schemas.microsoft.com/office/powerpoint/2010/main" val="4060618190"/>
      </p:ext>
    </p:extLst>
  </p:cSld>
  <p:clrMapOvr>
    <a:masterClrMapping/>
  </p:clrMapOvr>
  <p:transition spd="med"/>
</p:sldLayout>
</file>

<file path=ppt/slideLayouts/slideLayout1248.xml><?xml version="1.0" encoding="utf-8"?>
<p:sldLayout xmlns:a="http://schemas.openxmlformats.org/drawingml/2006/main" xmlns:r="http://schemas.openxmlformats.org/officeDocument/2006/relationships" xmlns:p="http://schemas.openxmlformats.org/presentationml/2006/main" type="tx">
  <p:cSld name="14_Comparison">
    <p:bg>
      <p:bgPr>
        <a:solidFill>
          <a:srgbClr val="51596D"/>
        </a:solidFill>
        <a:effectLst/>
      </p:bgPr>
    </p:bg>
    <p:spTree>
      <p:nvGrpSpPr>
        <p:cNvPr id="1" name=""/>
        <p:cNvGrpSpPr/>
        <p:nvPr/>
      </p:nvGrpSpPr>
      <p:grpSpPr>
        <a:xfrm>
          <a:off x="0" y="0"/>
          <a:ext cx="0" cy="0"/>
          <a:chOff x="0" y="0"/>
          <a:chExt cx="0" cy="0"/>
        </a:xfrm>
      </p:grpSpPr>
      <p:grpSp>
        <p:nvGrpSpPr>
          <p:cNvPr id="916" name="Group 4"/>
          <p:cNvGrpSpPr/>
          <p:nvPr/>
        </p:nvGrpSpPr>
        <p:grpSpPr>
          <a:xfrm>
            <a:off x="0" y="0"/>
            <a:ext cx="9140826" cy="6850064"/>
            <a:chOff x="0" y="0"/>
            <a:chExt cx="9140825" cy="6850063"/>
          </a:xfrm>
        </p:grpSpPr>
        <p:grpSp>
          <p:nvGrpSpPr>
            <p:cNvPr id="913" name="Group 5"/>
            <p:cNvGrpSpPr/>
            <p:nvPr/>
          </p:nvGrpSpPr>
          <p:grpSpPr>
            <a:xfrm>
              <a:off x="2743200" y="3540125"/>
              <a:ext cx="6392863" cy="3309939"/>
              <a:chOff x="0" y="0"/>
              <a:chExt cx="6392862" cy="3309937"/>
            </a:xfrm>
          </p:grpSpPr>
          <p:sp>
            <p:nvSpPr>
              <p:cNvPr id="908" name="Freeform 6"/>
              <p:cNvSpPr/>
              <p:nvPr/>
            </p:nvSpPr>
            <p:spPr>
              <a:xfrm>
                <a:off x="0" y="657225"/>
                <a:ext cx="4575176" cy="2652713"/>
              </a:xfrm>
              <a:custGeom>
                <a:avLst/>
                <a:gdLst/>
                <a:ahLst/>
                <a:cxnLst>
                  <a:cxn ang="0">
                    <a:pos x="wd2" y="hd2"/>
                  </a:cxn>
                  <a:cxn ang="5400000">
                    <a:pos x="wd2" y="hd2"/>
                  </a:cxn>
                  <a:cxn ang="10800000">
                    <a:pos x="wd2" y="hd2"/>
                  </a:cxn>
                  <a:cxn ang="16200000">
                    <a:pos x="wd2" y="hd2"/>
                  </a:cxn>
                </a:cxnLst>
                <a:rect l="0" t="0" r="r" b="b"/>
                <a:pathLst>
                  <a:path w="21600" h="21600" extrusionOk="0">
                    <a:moveTo>
                      <a:pt x="20783" y="7032"/>
                    </a:moveTo>
                    <a:lnTo>
                      <a:pt x="20536" y="6825"/>
                    </a:lnTo>
                    <a:lnTo>
                      <a:pt x="20176" y="6541"/>
                    </a:lnTo>
                    <a:lnTo>
                      <a:pt x="19726" y="6256"/>
                    </a:lnTo>
                    <a:lnTo>
                      <a:pt x="19194" y="5907"/>
                    </a:lnTo>
                    <a:lnTo>
                      <a:pt x="18587" y="5481"/>
                    </a:lnTo>
                    <a:lnTo>
                      <a:pt x="17898" y="5132"/>
                    </a:lnTo>
                    <a:lnTo>
                      <a:pt x="16511" y="4434"/>
                    </a:lnTo>
                    <a:lnTo>
                      <a:pt x="15574" y="4007"/>
                    </a:lnTo>
                    <a:lnTo>
                      <a:pt x="14765" y="3581"/>
                    </a:lnTo>
                    <a:lnTo>
                      <a:pt x="14075" y="3167"/>
                    </a:lnTo>
                    <a:lnTo>
                      <a:pt x="13543" y="2740"/>
                    </a:lnTo>
                    <a:lnTo>
                      <a:pt x="13056" y="2314"/>
                    </a:lnTo>
                    <a:lnTo>
                      <a:pt x="12689" y="1965"/>
                    </a:lnTo>
                    <a:lnTo>
                      <a:pt x="12404" y="1616"/>
                    </a:lnTo>
                    <a:lnTo>
                      <a:pt x="12202" y="1331"/>
                    </a:lnTo>
                    <a:lnTo>
                      <a:pt x="12037" y="1047"/>
                    </a:lnTo>
                    <a:lnTo>
                      <a:pt x="11917" y="776"/>
                    </a:lnTo>
                    <a:lnTo>
                      <a:pt x="11879" y="556"/>
                    </a:lnTo>
                    <a:lnTo>
                      <a:pt x="11834" y="349"/>
                    </a:lnTo>
                    <a:lnTo>
                      <a:pt x="11879" y="65"/>
                    </a:lnTo>
                    <a:lnTo>
                      <a:pt x="11879" y="0"/>
                    </a:lnTo>
                    <a:lnTo>
                      <a:pt x="11752" y="349"/>
                    </a:lnTo>
                    <a:lnTo>
                      <a:pt x="11669" y="633"/>
                    </a:lnTo>
                    <a:lnTo>
                      <a:pt x="11669" y="982"/>
                    </a:lnTo>
                    <a:lnTo>
                      <a:pt x="11752" y="1267"/>
                    </a:lnTo>
                    <a:lnTo>
                      <a:pt x="11917" y="1551"/>
                    </a:lnTo>
                    <a:lnTo>
                      <a:pt x="12119" y="1823"/>
                    </a:lnTo>
                    <a:lnTo>
                      <a:pt x="12366" y="2107"/>
                    </a:lnTo>
                    <a:lnTo>
                      <a:pt x="12651" y="2391"/>
                    </a:lnTo>
                    <a:lnTo>
                      <a:pt x="13018" y="2676"/>
                    </a:lnTo>
                    <a:lnTo>
                      <a:pt x="13423" y="2947"/>
                    </a:lnTo>
                    <a:lnTo>
                      <a:pt x="14278" y="3451"/>
                    </a:lnTo>
                    <a:lnTo>
                      <a:pt x="15289" y="4007"/>
                    </a:lnTo>
                    <a:lnTo>
                      <a:pt x="16354" y="4498"/>
                    </a:lnTo>
                    <a:lnTo>
                      <a:pt x="17126" y="4925"/>
                    </a:lnTo>
                    <a:lnTo>
                      <a:pt x="17853" y="5274"/>
                    </a:lnTo>
                    <a:lnTo>
                      <a:pt x="18467" y="5623"/>
                    </a:lnTo>
                    <a:lnTo>
                      <a:pt x="19037" y="5972"/>
                    </a:lnTo>
                    <a:lnTo>
                      <a:pt x="19524" y="6256"/>
                    </a:lnTo>
                    <a:lnTo>
                      <a:pt x="19929" y="6541"/>
                    </a:lnTo>
                    <a:lnTo>
                      <a:pt x="20296" y="6825"/>
                    </a:lnTo>
                    <a:lnTo>
                      <a:pt x="20536" y="7032"/>
                    </a:lnTo>
                    <a:lnTo>
                      <a:pt x="20746" y="7239"/>
                    </a:lnTo>
                    <a:lnTo>
                      <a:pt x="20866" y="7459"/>
                    </a:lnTo>
                    <a:lnTo>
                      <a:pt x="20948" y="7665"/>
                    </a:lnTo>
                    <a:lnTo>
                      <a:pt x="20985" y="7950"/>
                    </a:lnTo>
                    <a:lnTo>
                      <a:pt x="20948" y="8299"/>
                    </a:lnTo>
                    <a:lnTo>
                      <a:pt x="20866" y="8583"/>
                    </a:lnTo>
                    <a:lnTo>
                      <a:pt x="20701" y="8932"/>
                    </a:lnTo>
                    <a:lnTo>
                      <a:pt x="20461" y="9217"/>
                    </a:lnTo>
                    <a:lnTo>
                      <a:pt x="20176" y="9501"/>
                    </a:lnTo>
                    <a:lnTo>
                      <a:pt x="19809" y="9772"/>
                    </a:lnTo>
                    <a:lnTo>
                      <a:pt x="19404" y="10057"/>
                    </a:lnTo>
                    <a:lnTo>
                      <a:pt x="18954" y="10341"/>
                    </a:lnTo>
                    <a:lnTo>
                      <a:pt x="18422" y="10625"/>
                    </a:lnTo>
                    <a:lnTo>
                      <a:pt x="17853" y="10897"/>
                    </a:lnTo>
                    <a:lnTo>
                      <a:pt x="17246" y="11181"/>
                    </a:lnTo>
                    <a:lnTo>
                      <a:pt x="16593" y="11466"/>
                    </a:lnTo>
                    <a:lnTo>
                      <a:pt x="15214" y="12022"/>
                    </a:lnTo>
                    <a:lnTo>
                      <a:pt x="13663" y="12655"/>
                    </a:lnTo>
                    <a:lnTo>
                      <a:pt x="12037" y="13366"/>
                    </a:lnTo>
                    <a:lnTo>
                      <a:pt x="10328" y="14141"/>
                    </a:lnTo>
                    <a:lnTo>
                      <a:pt x="8582" y="15046"/>
                    </a:lnTo>
                    <a:lnTo>
                      <a:pt x="6835" y="16042"/>
                    </a:lnTo>
                    <a:lnTo>
                      <a:pt x="5044" y="17166"/>
                    </a:lnTo>
                    <a:lnTo>
                      <a:pt x="3298" y="18498"/>
                    </a:lnTo>
                    <a:lnTo>
                      <a:pt x="1626" y="19971"/>
                    </a:lnTo>
                    <a:lnTo>
                      <a:pt x="0" y="21600"/>
                    </a:lnTo>
                    <a:lnTo>
                      <a:pt x="2646" y="21600"/>
                    </a:lnTo>
                    <a:lnTo>
                      <a:pt x="4152" y="20256"/>
                    </a:lnTo>
                    <a:lnTo>
                      <a:pt x="5651" y="18989"/>
                    </a:lnTo>
                    <a:lnTo>
                      <a:pt x="7158" y="17942"/>
                    </a:lnTo>
                    <a:lnTo>
                      <a:pt x="8582" y="16946"/>
                    </a:lnTo>
                    <a:lnTo>
                      <a:pt x="10006" y="16042"/>
                    </a:lnTo>
                    <a:lnTo>
                      <a:pt x="11385" y="15331"/>
                    </a:lnTo>
                    <a:lnTo>
                      <a:pt x="12689" y="14633"/>
                    </a:lnTo>
                    <a:lnTo>
                      <a:pt x="13948" y="13999"/>
                    </a:lnTo>
                    <a:lnTo>
                      <a:pt x="15132" y="13508"/>
                    </a:lnTo>
                    <a:lnTo>
                      <a:pt x="16226" y="13017"/>
                    </a:lnTo>
                    <a:lnTo>
                      <a:pt x="17246" y="12590"/>
                    </a:lnTo>
                    <a:lnTo>
                      <a:pt x="18182" y="12241"/>
                    </a:lnTo>
                    <a:lnTo>
                      <a:pt x="18992" y="11815"/>
                    </a:lnTo>
                    <a:lnTo>
                      <a:pt x="19681" y="11530"/>
                    </a:lnTo>
                    <a:lnTo>
                      <a:pt x="20251" y="11181"/>
                    </a:lnTo>
                    <a:lnTo>
                      <a:pt x="20701" y="10832"/>
                    </a:lnTo>
                    <a:lnTo>
                      <a:pt x="20985" y="10548"/>
                    </a:lnTo>
                    <a:lnTo>
                      <a:pt x="21188" y="10264"/>
                    </a:lnTo>
                    <a:lnTo>
                      <a:pt x="21353" y="9915"/>
                    </a:lnTo>
                    <a:lnTo>
                      <a:pt x="21473" y="9630"/>
                    </a:lnTo>
                    <a:lnTo>
                      <a:pt x="21555" y="9359"/>
                    </a:lnTo>
                    <a:lnTo>
                      <a:pt x="21600" y="9074"/>
                    </a:lnTo>
                    <a:lnTo>
                      <a:pt x="21555" y="8506"/>
                    </a:lnTo>
                    <a:lnTo>
                      <a:pt x="21390" y="8014"/>
                    </a:lnTo>
                    <a:lnTo>
                      <a:pt x="21233" y="7601"/>
                    </a:lnTo>
                    <a:lnTo>
                      <a:pt x="20985" y="7239"/>
                    </a:lnTo>
                    <a:lnTo>
                      <a:pt x="20783" y="7032"/>
                    </a:lnTo>
                    <a:close/>
                  </a:path>
                </a:pathLst>
              </a:custGeom>
              <a:gradFill flip="none" rotWithShape="1">
                <a:gsLst>
                  <a:gs pos="0">
                    <a:srgbClr val="51596D"/>
                  </a:gs>
                  <a:gs pos="100000">
                    <a:srgbClr val="4A5163"/>
                  </a:gs>
                </a:gsLst>
                <a:lin ang="0" scaled="0"/>
              </a:gra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sp>
            <p:nvSpPr>
              <p:cNvPr id="909" name="Freeform 7"/>
              <p:cNvSpPr/>
              <p:nvPr/>
            </p:nvSpPr>
            <p:spPr>
              <a:xfrm>
                <a:off x="3876675" y="700087"/>
                <a:ext cx="1998663" cy="1287464"/>
              </a:xfrm>
              <a:custGeom>
                <a:avLst/>
                <a:gdLst/>
                <a:ahLst/>
                <a:cxnLst>
                  <a:cxn ang="0">
                    <a:pos x="wd2" y="hd2"/>
                  </a:cxn>
                  <a:cxn ang="5400000">
                    <a:pos x="wd2" y="hd2"/>
                  </a:cxn>
                  <a:cxn ang="10800000">
                    <a:pos x="wd2" y="hd2"/>
                  </a:cxn>
                  <a:cxn ang="16200000">
                    <a:pos x="wd2" y="hd2"/>
                  </a:cxn>
                </a:cxnLst>
                <a:rect l="0" t="0" r="r" b="b"/>
                <a:pathLst>
                  <a:path w="21600" h="21600" extrusionOk="0">
                    <a:moveTo>
                      <a:pt x="21600" y="16380"/>
                    </a:moveTo>
                    <a:lnTo>
                      <a:pt x="21411" y="15661"/>
                    </a:lnTo>
                    <a:lnTo>
                      <a:pt x="21223" y="15075"/>
                    </a:lnTo>
                    <a:lnTo>
                      <a:pt x="20862" y="14356"/>
                    </a:lnTo>
                    <a:lnTo>
                      <a:pt x="20382" y="13770"/>
                    </a:lnTo>
                    <a:lnTo>
                      <a:pt x="19267" y="12758"/>
                    </a:lnTo>
                    <a:lnTo>
                      <a:pt x="17877" y="11745"/>
                    </a:lnTo>
                    <a:lnTo>
                      <a:pt x="16196" y="10867"/>
                    </a:lnTo>
                    <a:lnTo>
                      <a:pt x="14429" y="10147"/>
                    </a:lnTo>
                    <a:lnTo>
                      <a:pt x="12473" y="9269"/>
                    </a:lnTo>
                    <a:lnTo>
                      <a:pt x="8561" y="7830"/>
                    </a:lnTo>
                    <a:lnTo>
                      <a:pt x="6708" y="6951"/>
                    </a:lnTo>
                    <a:lnTo>
                      <a:pt x="4941" y="6099"/>
                    </a:lnTo>
                    <a:lnTo>
                      <a:pt x="3346" y="5220"/>
                    </a:lnTo>
                    <a:lnTo>
                      <a:pt x="2042" y="4048"/>
                    </a:lnTo>
                    <a:lnTo>
                      <a:pt x="926" y="2903"/>
                    </a:lnTo>
                    <a:lnTo>
                      <a:pt x="566" y="2317"/>
                    </a:lnTo>
                    <a:lnTo>
                      <a:pt x="275" y="1598"/>
                    </a:lnTo>
                    <a:lnTo>
                      <a:pt x="86" y="879"/>
                    </a:lnTo>
                    <a:lnTo>
                      <a:pt x="0" y="0"/>
                    </a:lnTo>
                    <a:lnTo>
                      <a:pt x="0" y="1012"/>
                    </a:lnTo>
                    <a:lnTo>
                      <a:pt x="86" y="1598"/>
                    </a:lnTo>
                    <a:lnTo>
                      <a:pt x="275" y="2317"/>
                    </a:lnTo>
                    <a:lnTo>
                      <a:pt x="566" y="3036"/>
                    </a:lnTo>
                    <a:lnTo>
                      <a:pt x="926" y="3782"/>
                    </a:lnTo>
                    <a:lnTo>
                      <a:pt x="1493" y="4634"/>
                    </a:lnTo>
                    <a:lnTo>
                      <a:pt x="2145" y="5513"/>
                    </a:lnTo>
                    <a:lnTo>
                      <a:pt x="3071" y="6392"/>
                    </a:lnTo>
                    <a:lnTo>
                      <a:pt x="4186" y="7404"/>
                    </a:lnTo>
                    <a:lnTo>
                      <a:pt x="5593" y="8256"/>
                    </a:lnTo>
                    <a:lnTo>
                      <a:pt x="7171" y="9269"/>
                    </a:lnTo>
                    <a:lnTo>
                      <a:pt x="9024" y="10147"/>
                    </a:lnTo>
                    <a:lnTo>
                      <a:pt x="11272" y="11026"/>
                    </a:lnTo>
                    <a:lnTo>
                      <a:pt x="12850" y="11586"/>
                    </a:lnTo>
                    <a:lnTo>
                      <a:pt x="14240" y="12331"/>
                    </a:lnTo>
                    <a:lnTo>
                      <a:pt x="15458" y="13051"/>
                    </a:lnTo>
                    <a:lnTo>
                      <a:pt x="16573" y="13636"/>
                    </a:lnTo>
                    <a:lnTo>
                      <a:pt x="17414" y="14356"/>
                    </a:lnTo>
                    <a:lnTo>
                      <a:pt x="18066" y="15075"/>
                    </a:lnTo>
                    <a:lnTo>
                      <a:pt x="18529" y="15794"/>
                    </a:lnTo>
                    <a:lnTo>
                      <a:pt x="18906" y="16513"/>
                    </a:lnTo>
                    <a:lnTo>
                      <a:pt x="19078" y="17259"/>
                    </a:lnTo>
                    <a:lnTo>
                      <a:pt x="19181" y="17978"/>
                    </a:lnTo>
                    <a:lnTo>
                      <a:pt x="19078" y="18564"/>
                    </a:lnTo>
                    <a:lnTo>
                      <a:pt x="18803" y="19283"/>
                    </a:lnTo>
                    <a:lnTo>
                      <a:pt x="18529" y="19869"/>
                    </a:lnTo>
                    <a:lnTo>
                      <a:pt x="18066" y="20428"/>
                    </a:lnTo>
                    <a:lnTo>
                      <a:pt x="16762" y="21600"/>
                    </a:lnTo>
                    <a:lnTo>
                      <a:pt x="17963" y="21014"/>
                    </a:lnTo>
                    <a:lnTo>
                      <a:pt x="18992" y="20428"/>
                    </a:lnTo>
                    <a:lnTo>
                      <a:pt x="19833" y="19869"/>
                    </a:lnTo>
                    <a:lnTo>
                      <a:pt x="20571" y="19283"/>
                    </a:lnTo>
                    <a:lnTo>
                      <a:pt x="21034" y="18697"/>
                    </a:lnTo>
                    <a:lnTo>
                      <a:pt x="21411" y="17978"/>
                    </a:lnTo>
                    <a:lnTo>
                      <a:pt x="21600" y="17259"/>
                    </a:lnTo>
                    <a:lnTo>
                      <a:pt x="21600" y="16380"/>
                    </a:lnTo>
                    <a:close/>
                  </a:path>
                </a:pathLst>
              </a:custGeom>
              <a:gradFill flip="none" rotWithShape="1">
                <a:gsLst>
                  <a:gs pos="0">
                    <a:srgbClr val="51596D"/>
                  </a:gs>
                  <a:gs pos="100000">
                    <a:srgbClr val="4A5163"/>
                  </a:gs>
                </a:gsLst>
                <a:lin ang="2700000" scaled="0"/>
              </a:gra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sp>
            <p:nvSpPr>
              <p:cNvPr id="910" name="Freeform 8"/>
              <p:cNvSpPr/>
              <p:nvPr/>
            </p:nvSpPr>
            <p:spPr>
              <a:xfrm>
                <a:off x="1860550" y="1771650"/>
                <a:ext cx="4522788" cy="1538288"/>
              </a:xfrm>
              <a:custGeom>
                <a:avLst/>
                <a:gdLst/>
                <a:ahLst/>
                <a:cxnLst>
                  <a:cxn ang="0">
                    <a:pos x="wd2" y="hd2"/>
                  </a:cxn>
                  <a:cxn ang="5400000">
                    <a:pos x="wd2" y="hd2"/>
                  </a:cxn>
                  <a:cxn ang="10800000">
                    <a:pos x="wd2" y="hd2"/>
                  </a:cxn>
                  <a:cxn ang="16200000">
                    <a:pos x="wd2" y="hd2"/>
                  </a:cxn>
                </a:cxnLst>
                <a:rect l="0" t="0" r="r" b="b"/>
                <a:pathLst>
                  <a:path w="21600" h="21600" extrusionOk="0">
                    <a:moveTo>
                      <a:pt x="698" y="21355"/>
                    </a:moveTo>
                    <a:lnTo>
                      <a:pt x="0" y="21600"/>
                    </a:lnTo>
                    <a:lnTo>
                      <a:pt x="2964" y="21600"/>
                    </a:lnTo>
                    <a:lnTo>
                      <a:pt x="3290" y="21110"/>
                    </a:lnTo>
                    <a:lnTo>
                      <a:pt x="3662" y="20374"/>
                    </a:lnTo>
                    <a:lnTo>
                      <a:pt x="4200" y="19527"/>
                    </a:lnTo>
                    <a:lnTo>
                      <a:pt x="4814" y="18680"/>
                    </a:lnTo>
                    <a:lnTo>
                      <a:pt x="5512" y="17699"/>
                    </a:lnTo>
                    <a:lnTo>
                      <a:pt x="6338" y="16607"/>
                    </a:lnTo>
                    <a:lnTo>
                      <a:pt x="7286" y="15515"/>
                    </a:lnTo>
                    <a:lnTo>
                      <a:pt x="8355" y="14311"/>
                    </a:lnTo>
                    <a:lnTo>
                      <a:pt x="9545" y="12973"/>
                    </a:lnTo>
                    <a:lnTo>
                      <a:pt x="10864" y="11636"/>
                    </a:lnTo>
                    <a:lnTo>
                      <a:pt x="12305" y="10298"/>
                    </a:lnTo>
                    <a:lnTo>
                      <a:pt x="13867" y="8983"/>
                    </a:lnTo>
                    <a:lnTo>
                      <a:pt x="15595" y="7646"/>
                    </a:lnTo>
                    <a:lnTo>
                      <a:pt x="17445" y="6308"/>
                    </a:lnTo>
                    <a:lnTo>
                      <a:pt x="19462" y="4971"/>
                    </a:lnTo>
                    <a:lnTo>
                      <a:pt x="21600" y="3633"/>
                    </a:lnTo>
                    <a:lnTo>
                      <a:pt x="21600" y="0"/>
                    </a:lnTo>
                    <a:lnTo>
                      <a:pt x="21357" y="357"/>
                    </a:lnTo>
                    <a:lnTo>
                      <a:pt x="21024" y="736"/>
                    </a:lnTo>
                    <a:lnTo>
                      <a:pt x="20614" y="1204"/>
                    </a:lnTo>
                    <a:lnTo>
                      <a:pt x="20076" y="1694"/>
                    </a:lnTo>
                    <a:lnTo>
                      <a:pt x="19500" y="2185"/>
                    </a:lnTo>
                    <a:lnTo>
                      <a:pt x="18886" y="2675"/>
                    </a:lnTo>
                    <a:lnTo>
                      <a:pt x="18188" y="3277"/>
                    </a:lnTo>
                    <a:lnTo>
                      <a:pt x="17445" y="3767"/>
                    </a:lnTo>
                    <a:lnTo>
                      <a:pt x="14322" y="6175"/>
                    </a:lnTo>
                    <a:lnTo>
                      <a:pt x="12798" y="7267"/>
                    </a:lnTo>
                    <a:lnTo>
                      <a:pt x="12055" y="7891"/>
                    </a:lnTo>
                    <a:lnTo>
                      <a:pt x="11395" y="8493"/>
                    </a:lnTo>
                    <a:lnTo>
                      <a:pt x="8393" y="11279"/>
                    </a:lnTo>
                    <a:lnTo>
                      <a:pt x="6914" y="12862"/>
                    </a:lnTo>
                    <a:lnTo>
                      <a:pt x="5512" y="14422"/>
                    </a:lnTo>
                    <a:lnTo>
                      <a:pt x="4155" y="16005"/>
                    </a:lnTo>
                    <a:lnTo>
                      <a:pt x="2881" y="17699"/>
                    </a:lnTo>
                    <a:lnTo>
                      <a:pt x="1729" y="19527"/>
                    </a:lnTo>
                    <a:lnTo>
                      <a:pt x="698" y="21355"/>
                    </a:lnTo>
                    <a:close/>
                  </a:path>
                </a:pathLst>
              </a:custGeom>
              <a:gradFill flip="none" rotWithShape="1">
                <a:gsLst>
                  <a:gs pos="0">
                    <a:srgbClr val="424959"/>
                  </a:gs>
                  <a:gs pos="100000">
                    <a:srgbClr val="51596D"/>
                  </a:gs>
                </a:gsLst>
                <a:lin ang="5400000" scaled="0"/>
              </a:gra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sp>
            <p:nvSpPr>
              <p:cNvPr id="911" name="Freeform 9"/>
              <p:cNvSpPr/>
              <p:nvPr/>
            </p:nvSpPr>
            <p:spPr>
              <a:xfrm>
                <a:off x="1619250" y="0"/>
                <a:ext cx="4773613" cy="3309938"/>
              </a:xfrm>
              <a:custGeom>
                <a:avLst/>
                <a:gdLst/>
                <a:ahLst/>
                <a:cxnLst>
                  <a:cxn ang="0">
                    <a:pos x="wd2" y="hd2"/>
                  </a:cxn>
                  <a:cxn ang="5400000">
                    <a:pos x="wd2" y="hd2"/>
                  </a:cxn>
                  <a:cxn ang="10800000">
                    <a:pos x="wd2" y="hd2"/>
                  </a:cxn>
                  <a:cxn ang="16200000">
                    <a:pos x="wd2" y="hd2"/>
                  </a:cxn>
                </a:cxnLst>
                <a:rect l="0" t="0" r="r" b="b"/>
                <a:pathLst>
                  <a:path w="21600" h="21600" extrusionOk="0">
                    <a:moveTo>
                      <a:pt x="10250" y="4569"/>
                    </a:moveTo>
                    <a:lnTo>
                      <a:pt x="10294" y="4911"/>
                    </a:lnTo>
                    <a:lnTo>
                      <a:pt x="10373" y="5190"/>
                    </a:lnTo>
                    <a:lnTo>
                      <a:pt x="10488" y="5470"/>
                    </a:lnTo>
                    <a:lnTo>
                      <a:pt x="10646" y="5698"/>
                    </a:lnTo>
                    <a:lnTo>
                      <a:pt x="11069" y="6143"/>
                    </a:lnTo>
                    <a:lnTo>
                      <a:pt x="11658" y="6599"/>
                    </a:lnTo>
                    <a:lnTo>
                      <a:pt x="12319" y="6941"/>
                    </a:lnTo>
                    <a:lnTo>
                      <a:pt x="13059" y="7273"/>
                    </a:lnTo>
                    <a:lnTo>
                      <a:pt x="13842" y="7614"/>
                    </a:lnTo>
                    <a:lnTo>
                      <a:pt x="15480" y="8174"/>
                    </a:lnTo>
                    <a:lnTo>
                      <a:pt x="16299" y="8516"/>
                    </a:lnTo>
                    <a:lnTo>
                      <a:pt x="17039" y="8795"/>
                    </a:lnTo>
                    <a:lnTo>
                      <a:pt x="17700" y="9137"/>
                    </a:lnTo>
                    <a:lnTo>
                      <a:pt x="18324" y="9531"/>
                    </a:lnTo>
                    <a:lnTo>
                      <a:pt x="18791" y="9925"/>
                    </a:lnTo>
                    <a:lnTo>
                      <a:pt x="18949" y="10153"/>
                    </a:lnTo>
                    <a:lnTo>
                      <a:pt x="19100" y="10432"/>
                    </a:lnTo>
                    <a:lnTo>
                      <a:pt x="19222" y="10660"/>
                    </a:lnTo>
                    <a:lnTo>
                      <a:pt x="19258" y="10940"/>
                    </a:lnTo>
                    <a:lnTo>
                      <a:pt x="19258" y="11220"/>
                    </a:lnTo>
                    <a:lnTo>
                      <a:pt x="19222" y="11447"/>
                    </a:lnTo>
                    <a:lnTo>
                      <a:pt x="19143" y="11675"/>
                    </a:lnTo>
                    <a:lnTo>
                      <a:pt x="18985" y="11903"/>
                    </a:lnTo>
                    <a:lnTo>
                      <a:pt x="18791" y="12121"/>
                    </a:lnTo>
                    <a:lnTo>
                      <a:pt x="18554" y="12297"/>
                    </a:lnTo>
                    <a:lnTo>
                      <a:pt x="18281" y="12515"/>
                    </a:lnTo>
                    <a:lnTo>
                      <a:pt x="17972" y="12691"/>
                    </a:lnTo>
                    <a:lnTo>
                      <a:pt x="17585" y="12856"/>
                    </a:lnTo>
                    <a:lnTo>
                      <a:pt x="17154" y="13022"/>
                    </a:lnTo>
                    <a:lnTo>
                      <a:pt x="16723" y="13198"/>
                    </a:lnTo>
                    <a:lnTo>
                      <a:pt x="16220" y="13364"/>
                    </a:lnTo>
                    <a:lnTo>
                      <a:pt x="15128" y="13758"/>
                    </a:lnTo>
                    <a:lnTo>
                      <a:pt x="13878" y="14214"/>
                    </a:lnTo>
                    <a:lnTo>
                      <a:pt x="12513" y="14721"/>
                    </a:lnTo>
                    <a:lnTo>
                      <a:pt x="10998" y="15281"/>
                    </a:lnTo>
                    <a:lnTo>
                      <a:pt x="9396" y="15954"/>
                    </a:lnTo>
                    <a:lnTo>
                      <a:pt x="7679" y="16752"/>
                    </a:lnTo>
                    <a:lnTo>
                      <a:pt x="5890" y="17705"/>
                    </a:lnTo>
                    <a:lnTo>
                      <a:pt x="3980" y="18834"/>
                    </a:lnTo>
                    <a:lnTo>
                      <a:pt x="2026" y="20129"/>
                    </a:lnTo>
                    <a:lnTo>
                      <a:pt x="0" y="21600"/>
                    </a:lnTo>
                    <a:lnTo>
                      <a:pt x="1092" y="21600"/>
                    </a:lnTo>
                    <a:lnTo>
                      <a:pt x="1753" y="21486"/>
                    </a:lnTo>
                    <a:lnTo>
                      <a:pt x="2773" y="20637"/>
                    </a:lnTo>
                    <a:lnTo>
                      <a:pt x="3857" y="19787"/>
                    </a:lnTo>
                    <a:lnTo>
                      <a:pt x="5028" y="19000"/>
                    </a:lnTo>
                    <a:lnTo>
                      <a:pt x="6314" y="18264"/>
                    </a:lnTo>
                    <a:lnTo>
                      <a:pt x="7643" y="17539"/>
                    </a:lnTo>
                    <a:lnTo>
                      <a:pt x="9044" y="16803"/>
                    </a:lnTo>
                    <a:lnTo>
                      <a:pt x="11931" y="15508"/>
                    </a:lnTo>
                    <a:lnTo>
                      <a:pt x="12556" y="15229"/>
                    </a:lnTo>
                    <a:lnTo>
                      <a:pt x="13253" y="14939"/>
                    </a:lnTo>
                    <a:lnTo>
                      <a:pt x="14697" y="14431"/>
                    </a:lnTo>
                    <a:lnTo>
                      <a:pt x="17656" y="13312"/>
                    </a:lnTo>
                    <a:lnTo>
                      <a:pt x="18324" y="13084"/>
                    </a:lnTo>
                    <a:lnTo>
                      <a:pt x="18985" y="12805"/>
                    </a:lnTo>
                    <a:lnTo>
                      <a:pt x="19610" y="12577"/>
                    </a:lnTo>
                    <a:lnTo>
                      <a:pt x="20156" y="12349"/>
                    </a:lnTo>
                    <a:lnTo>
                      <a:pt x="20659" y="12121"/>
                    </a:lnTo>
                    <a:lnTo>
                      <a:pt x="21054" y="11903"/>
                    </a:lnTo>
                    <a:lnTo>
                      <a:pt x="21363" y="11727"/>
                    </a:lnTo>
                    <a:lnTo>
                      <a:pt x="21600" y="11561"/>
                    </a:lnTo>
                    <a:lnTo>
                      <a:pt x="21600" y="9023"/>
                    </a:lnTo>
                    <a:lnTo>
                      <a:pt x="21126" y="8909"/>
                    </a:lnTo>
                    <a:lnTo>
                      <a:pt x="20544" y="8744"/>
                    </a:lnTo>
                    <a:lnTo>
                      <a:pt x="19919" y="8567"/>
                    </a:lnTo>
                    <a:lnTo>
                      <a:pt x="19179" y="8350"/>
                    </a:lnTo>
                    <a:lnTo>
                      <a:pt x="18439" y="8122"/>
                    </a:lnTo>
                    <a:lnTo>
                      <a:pt x="17656" y="7842"/>
                    </a:lnTo>
                    <a:lnTo>
                      <a:pt x="16098" y="7273"/>
                    </a:lnTo>
                    <a:lnTo>
                      <a:pt x="15358" y="6941"/>
                    </a:lnTo>
                    <a:lnTo>
                      <a:pt x="14697" y="6599"/>
                    </a:lnTo>
                    <a:lnTo>
                      <a:pt x="14072" y="6257"/>
                    </a:lnTo>
                    <a:lnTo>
                      <a:pt x="13526" y="5864"/>
                    </a:lnTo>
                    <a:lnTo>
                      <a:pt x="13102" y="5532"/>
                    </a:lnTo>
                    <a:lnTo>
                      <a:pt x="12786" y="5128"/>
                    </a:lnTo>
                    <a:lnTo>
                      <a:pt x="12707" y="4911"/>
                    </a:lnTo>
                    <a:lnTo>
                      <a:pt x="12628" y="4734"/>
                    </a:lnTo>
                    <a:lnTo>
                      <a:pt x="12592" y="4517"/>
                    </a:lnTo>
                    <a:lnTo>
                      <a:pt x="12628" y="4341"/>
                    </a:lnTo>
                    <a:lnTo>
                      <a:pt x="12786" y="3947"/>
                    </a:lnTo>
                    <a:lnTo>
                      <a:pt x="13023" y="3553"/>
                    </a:lnTo>
                    <a:lnTo>
                      <a:pt x="13375" y="3274"/>
                    </a:lnTo>
                    <a:lnTo>
                      <a:pt x="13799" y="2994"/>
                    </a:lnTo>
                    <a:lnTo>
                      <a:pt x="14266" y="2766"/>
                    </a:lnTo>
                    <a:lnTo>
                      <a:pt x="14812" y="2538"/>
                    </a:lnTo>
                    <a:lnTo>
                      <a:pt x="16062" y="2207"/>
                    </a:lnTo>
                    <a:lnTo>
                      <a:pt x="17462" y="1865"/>
                    </a:lnTo>
                    <a:lnTo>
                      <a:pt x="18870" y="1637"/>
                    </a:lnTo>
                    <a:lnTo>
                      <a:pt x="20307" y="1295"/>
                    </a:lnTo>
                    <a:lnTo>
                      <a:pt x="20975" y="1129"/>
                    </a:lnTo>
                    <a:lnTo>
                      <a:pt x="21600" y="901"/>
                    </a:lnTo>
                    <a:lnTo>
                      <a:pt x="21600" y="0"/>
                    </a:lnTo>
                    <a:lnTo>
                      <a:pt x="20896" y="228"/>
                    </a:lnTo>
                    <a:lnTo>
                      <a:pt x="20077" y="456"/>
                    </a:lnTo>
                    <a:lnTo>
                      <a:pt x="19222" y="684"/>
                    </a:lnTo>
                    <a:lnTo>
                      <a:pt x="18324" y="849"/>
                    </a:lnTo>
                    <a:lnTo>
                      <a:pt x="16414" y="1243"/>
                    </a:lnTo>
                    <a:lnTo>
                      <a:pt x="15480" y="1409"/>
                    </a:lnTo>
                    <a:lnTo>
                      <a:pt x="14582" y="1637"/>
                    </a:lnTo>
                    <a:lnTo>
                      <a:pt x="13684" y="1803"/>
                    </a:lnTo>
                    <a:lnTo>
                      <a:pt x="12865" y="2093"/>
                    </a:lnTo>
                    <a:lnTo>
                      <a:pt x="12125" y="2372"/>
                    </a:lnTo>
                    <a:lnTo>
                      <a:pt x="11500" y="2704"/>
                    </a:lnTo>
                    <a:lnTo>
                      <a:pt x="10954" y="3108"/>
                    </a:lnTo>
                    <a:lnTo>
                      <a:pt x="10567" y="3502"/>
                    </a:lnTo>
                    <a:lnTo>
                      <a:pt x="10452" y="3719"/>
                    </a:lnTo>
                    <a:lnTo>
                      <a:pt x="10329" y="4009"/>
                    </a:lnTo>
                    <a:lnTo>
                      <a:pt x="10250" y="4289"/>
                    </a:lnTo>
                    <a:lnTo>
                      <a:pt x="10250" y="4569"/>
                    </a:lnTo>
                    <a:close/>
                  </a:path>
                </a:pathLst>
              </a:custGeom>
              <a:solidFill>
                <a:srgbClr val="51596D"/>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sp>
            <p:nvSpPr>
              <p:cNvPr id="912" name="Freeform 10"/>
              <p:cNvSpPr/>
              <p:nvPr/>
            </p:nvSpPr>
            <p:spPr>
              <a:xfrm>
                <a:off x="4402137" y="138112"/>
                <a:ext cx="1981201" cy="855664"/>
              </a:xfrm>
              <a:custGeom>
                <a:avLst/>
                <a:gdLst/>
                <a:ahLst/>
                <a:cxnLst>
                  <a:cxn ang="0">
                    <a:pos x="wd2" y="hd2"/>
                  </a:cxn>
                  <a:cxn ang="5400000">
                    <a:pos x="wd2" y="hd2"/>
                  </a:cxn>
                  <a:cxn ang="10800000">
                    <a:pos x="wd2" y="hd2"/>
                  </a:cxn>
                  <a:cxn ang="16200000">
                    <a:pos x="wd2" y="hd2"/>
                  </a:cxn>
                </a:cxnLst>
                <a:rect l="0" t="0" r="r" b="b"/>
                <a:pathLst>
                  <a:path w="21600" h="21600" extrusionOk="0">
                    <a:moveTo>
                      <a:pt x="0" y="13305"/>
                    </a:moveTo>
                    <a:lnTo>
                      <a:pt x="0" y="14427"/>
                    </a:lnTo>
                    <a:lnTo>
                      <a:pt x="87" y="15509"/>
                    </a:lnTo>
                    <a:lnTo>
                      <a:pt x="467" y="16591"/>
                    </a:lnTo>
                    <a:lnTo>
                      <a:pt x="935" y="17472"/>
                    </a:lnTo>
                    <a:lnTo>
                      <a:pt x="1592" y="18554"/>
                    </a:lnTo>
                    <a:lnTo>
                      <a:pt x="2440" y="19636"/>
                    </a:lnTo>
                    <a:lnTo>
                      <a:pt x="3375" y="20518"/>
                    </a:lnTo>
                    <a:lnTo>
                      <a:pt x="4413" y="21600"/>
                    </a:lnTo>
                    <a:lnTo>
                      <a:pt x="3669" y="20718"/>
                    </a:lnTo>
                    <a:lnTo>
                      <a:pt x="3098" y="19636"/>
                    </a:lnTo>
                    <a:lnTo>
                      <a:pt x="2717" y="18755"/>
                    </a:lnTo>
                    <a:lnTo>
                      <a:pt x="2440" y="17913"/>
                    </a:lnTo>
                    <a:lnTo>
                      <a:pt x="2354" y="17032"/>
                    </a:lnTo>
                    <a:lnTo>
                      <a:pt x="2354" y="16150"/>
                    </a:lnTo>
                    <a:lnTo>
                      <a:pt x="2440" y="15268"/>
                    </a:lnTo>
                    <a:lnTo>
                      <a:pt x="3098" y="13745"/>
                    </a:lnTo>
                    <a:lnTo>
                      <a:pt x="3479" y="13104"/>
                    </a:lnTo>
                    <a:lnTo>
                      <a:pt x="4604" y="11782"/>
                    </a:lnTo>
                    <a:lnTo>
                      <a:pt x="6110" y="10499"/>
                    </a:lnTo>
                    <a:lnTo>
                      <a:pt x="7702" y="9377"/>
                    </a:lnTo>
                    <a:lnTo>
                      <a:pt x="9588" y="8536"/>
                    </a:lnTo>
                    <a:lnTo>
                      <a:pt x="11458" y="7654"/>
                    </a:lnTo>
                    <a:lnTo>
                      <a:pt x="15404" y="6131"/>
                    </a:lnTo>
                    <a:lnTo>
                      <a:pt x="17187" y="5450"/>
                    </a:lnTo>
                    <a:lnTo>
                      <a:pt x="18883" y="4809"/>
                    </a:lnTo>
                    <a:lnTo>
                      <a:pt x="20388" y="4609"/>
                    </a:lnTo>
                    <a:lnTo>
                      <a:pt x="21600" y="4168"/>
                    </a:lnTo>
                    <a:lnTo>
                      <a:pt x="21600" y="0"/>
                    </a:lnTo>
                    <a:lnTo>
                      <a:pt x="20094" y="882"/>
                    </a:lnTo>
                    <a:lnTo>
                      <a:pt x="18502" y="1523"/>
                    </a:lnTo>
                    <a:lnTo>
                      <a:pt x="15127" y="2845"/>
                    </a:lnTo>
                    <a:lnTo>
                      <a:pt x="11648" y="3727"/>
                    </a:lnTo>
                    <a:lnTo>
                      <a:pt x="8360" y="5049"/>
                    </a:lnTo>
                    <a:lnTo>
                      <a:pt x="6767" y="5691"/>
                    </a:lnTo>
                    <a:lnTo>
                      <a:pt x="5348" y="6332"/>
                    </a:lnTo>
                    <a:lnTo>
                      <a:pt x="3946" y="7213"/>
                    </a:lnTo>
                    <a:lnTo>
                      <a:pt x="2821" y="8095"/>
                    </a:lnTo>
                    <a:lnTo>
                      <a:pt x="1783" y="9177"/>
                    </a:lnTo>
                    <a:lnTo>
                      <a:pt x="935" y="10259"/>
                    </a:lnTo>
                    <a:lnTo>
                      <a:pt x="381" y="11782"/>
                    </a:lnTo>
                    <a:lnTo>
                      <a:pt x="0" y="13305"/>
                    </a:lnTo>
                    <a:close/>
                  </a:path>
                </a:pathLst>
              </a:custGeom>
              <a:gradFill flip="none" rotWithShape="1">
                <a:gsLst>
                  <a:gs pos="0">
                    <a:srgbClr val="474E60"/>
                  </a:gs>
                  <a:gs pos="100000">
                    <a:srgbClr val="51596D"/>
                  </a:gs>
                </a:gsLst>
                <a:lin ang="2700000" scaled="0"/>
              </a:gra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grpSp>
        <p:sp>
          <p:nvSpPr>
            <p:cNvPr id="914" name="Freeform 11"/>
            <p:cNvSpPr/>
            <p:nvPr/>
          </p:nvSpPr>
          <p:spPr>
            <a:xfrm>
              <a:off x="5273675" y="2128837"/>
              <a:ext cx="2897188" cy="2439989"/>
            </a:xfrm>
            <a:custGeom>
              <a:avLst/>
              <a:gdLst/>
              <a:ahLst/>
              <a:cxnLst>
                <a:cxn ang="0">
                  <a:pos x="wd2" y="hd2"/>
                </a:cxn>
                <a:cxn ang="5400000">
                  <a:pos x="wd2" y="hd2"/>
                </a:cxn>
                <a:cxn ang="10800000">
                  <a:pos x="wd2" y="hd2"/>
                </a:cxn>
                <a:cxn ang="16200000">
                  <a:pos x="wd2" y="hd2"/>
                </a:cxn>
              </a:cxnLst>
              <a:rect l="0" t="0" r="r" b="b"/>
              <a:pathLst>
                <a:path w="21600" h="21600" extrusionOk="0">
                  <a:moveTo>
                    <a:pt x="7253" y="15998"/>
                  </a:moveTo>
                  <a:lnTo>
                    <a:pt x="9238" y="15601"/>
                  </a:lnTo>
                  <a:lnTo>
                    <a:pt x="11082" y="15204"/>
                  </a:lnTo>
                  <a:lnTo>
                    <a:pt x="12766" y="14880"/>
                  </a:lnTo>
                  <a:lnTo>
                    <a:pt x="14300" y="14483"/>
                  </a:lnTo>
                  <a:lnTo>
                    <a:pt x="15673" y="14072"/>
                  </a:lnTo>
                  <a:lnTo>
                    <a:pt x="16896" y="13675"/>
                  </a:lnTo>
                  <a:lnTo>
                    <a:pt x="18025" y="13189"/>
                  </a:lnTo>
                  <a:lnTo>
                    <a:pt x="18938" y="12792"/>
                  </a:lnTo>
                  <a:lnTo>
                    <a:pt x="19756" y="12234"/>
                  </a:lnTo>
                  <a:lnTo>
                    <a:pt x="20424" y="11763"/>
                  </a:lnTo>
                  <a:lnTo>
                    <a:pt x="20885" y="11116"/>
                  </a:lnTo>
                  <a:lnTo>
                    <a:pt x="21290" y="10469"/>
                  </a:lnTo>
                  <a:lnTo>
                    <a:pt x="21497" y="9837"/>
                  </a:lnTo>
                  <a:lnTo>
                    <a:pt x="21600" y="9028"/>
                  </a:lnTo>
                  <a:lnTo>
                    <a:pt x="21544" y="8234"/>
                  </a:lnTo>
                  <a:lnTo>
                    <a:pt x="21346" y="7352"/>
                  </a:lnTo>
                  <a:lnTo>
                    <a:pt x="21083" y="6720"/>
                  </a:lnTo>
                  <a:lnTo>
                    <a:pt x="20678" y="5999"/>
                  </a:lnTo>
                  <a:lnTo>
                    <a:pt x="20170" y="5352"/>
                  </a:lnTo>
                  <a:lnTo>
                    <a:pt x="19559" y="4720"/>
                  </a:lnTo>
                  <a:lnTo>
                    <a:pt x="18891" y="4073"/>
                  </a:lnTo>
                  <a:lnTo>
                    <a:pt x="18129" y="3441"/>
                  </a:lnTo>
                  <a:lnTo>
                    <a:pt x="16642" y="2309"/>
                  </a:lnTo>
                  <a:lnTo>
                    <a:pt x="15880" y="1838"/>
                  </a:lnTo>
                  <a:lnTo>
                    <a:pt x="15165" y="1353"/>
                  </a:lnTo>
                  <a:lnTo>
                    <a:pt x="14450" y="956"/>
                  </a:lnTo>
                  <a:lnTo>
                    <a:pt x="13886" y="632"/>
                  </a:lnTo>
                  <a:lnTo>
                    <a:pt x="13378" y="397"/>
                  </a:lnTo>
                  <a:lnTo>
                    <a:pt x="13020" y="147"/>
                  </a:lnTo>
                  <a:lnTo>
                    <a:pt x="12766" y="74"/>
                  </a:lnTo>
                  <a:lnTo>
                    <a:pt x="12663" y="0"/>
                  </a:lnTo>
                  <a:lnTo>
                    <a:pt x="14093" y="794"/>
                  </a:lnTo>
                  <a:lnTo>
                    <a:pt x="15570" y="1750"/>
                  </a:lnTo>
                  <a:lnTo>
                    <a:pt x="17000" y="2720"/>
                  </a:lnTo>
                  <a:lnTo>
                    <a:pt x="18326" y="3749"/>
                  </a:lnTo>
                  <a:lnTo>
                    <a:pt x="18938" y="4235"/>
                  </a:lnTo>
                  <a:lnTo>
                    <a:pt x="19455" y="4793"/>
                  </a:lnTo>
                  <a:lnTo>
                    <a:pt x="19963" y="5352"/>
                  </a:lnTo>
                  <a:lnTo>
                    <a:pt x="20424" y="5911"/>
                  </a:lnTo>
                  <a:lnTo>
                    <a:pt x="20782" y="6470"/>
                  </a:lnTo>
                  <a:lnTo>
                    <a:pt x="21036" y="7028"/>
                  </a:lnTo>
                  <a:lnTo>
                    <a:pt x="21186" y="7675"/>
                  </a:lnTo>
                  <a:lnTo>
                    <a:pt x="21290" y="8234"/>
                  </a:lnTo>
                  <a:lnTo>
                    <a:pt x="21243" y="8793"/>
                  </a:lnTo>
                  <a:lnTo>
                    <a:pt x="21083" y="9352"/>
                  </a:lnTo>
                  <a:lnTo>
                    <a:pt x="20829" y="9837"/>
                  </a:lnTo>
                  <a:lnTo>
                    <a:pt x="20424" y="10322"/>
                  </a:lnTo>
                  <a:lnTo>
                    <a:pt x="19963" y="10719"/>
                  </a:lnTo>
                  <a:lnTo>
                    <a:pt x="19399" y="11116"/>
                  </a:lnTo>
                  <a:lnTo>
                    <a:pt x="18787" y="11440"/>
                  </a:lnTo>
                  <a:lnTo>
                    <a:pt x="18072" y="11763"/>
                  </a:lnTo>
                  <a:lnTo>
                    <a:pt x="17254" y="12072"/>
                  </a:lnTo>
                  <a:lnTo>
                    <a:pt x="16445" y="12395"/>
                  </a:lnTo>
                  <a:lnTo>
                    <a:pt x="14601" y="12881"/>
                  </a:lnTo>
                  <a:lnTo>
                    <a:pt x="12710" y="13351"/>
                  </a:lnTo>
                  <a:lnTo>
                    <a:pt x="10668" y="13836"/>
                  </a:lnTo>
                  <a:lnTo>
                    <a:pt x="8683" y="14233"/>
                  </a:lnTo>
                  <a:lnTo>
                    <a:pt x="6736" y="14630"/>
                  </a:lnTo>
                  <a:lnTo>
                    <a:pt x="4901" y="15116"/>
                  </a:lnTo>
                  <a:lnTo>
                    <a:pt x="4083" y="15351"/>
                  </a:lnTo>
                  <a:lnTo>
                    <a:pt x="3321" y="15674"/>
                  </a:lnTo>
                  <a:lnTo>
                    <a:pt x="2606" y="15910"/>
                  </a:lnTo>
                  <a:lnTo>
                    <a:pt x="1938" y="16233"/>
                  </a:lnTo>
                  <a:lnTo>
                    <a:pt x="1383" y="16557"/>
                  </a:lnTo>
                  <a:lnTo>
                    <a:pt x="866" y="16880"/>
                  </a:lnTo>
                  <a:lnTo>
                    <a:pt x="508" y="17277"/>
                  </a:lnTo>
                  <a:lnTo>
                    <a:pt x="207" y="17674"/>
                  </a:lnTo>
                  <a:lnTo>
                    <a:pt x="56" y="18071"/>
                  </a:lnTo>
                  <a:lnTo>
                    <a:pt x="0" y="18556"/>
                  </a:lnTo>
                  <a:lnTo>
                    <a:pt x="103" y="19042"/>
                  </a:lnTo>
                  <a:lnTo>
                    <a:pt x="254" y="19512"/>
                  </a:lnTo>
                  <a:lnTo>
                    <a:pt x="508" y="19924"/>
                  </a:lnTo>
                  <a:lnTo>
                    <a:pt x="922" y="20321"/>
                  </a:lnTo>
                  <a:lnTo>
                    <a:pt x="1326" y="20644"/>
                  </a:lnTo>
                  <a:lnTo>
                    <a:pt x="1844" y="20953"/>
                  </a:lnTo>
                  <a:lnTo>
                    <a:pt x="3067" y="21600"/>
                  </a:lnTo>
                  <a:lnTo>
                    <a:pt x="2502" y="21203"/>
                  </a:lnTo>
                  <a:lnTo>
                    <a:pt x="2041" y="20791"/>
                  </a:lnTo>
                  <a:lnTo>
                    <a:pt x="1637" y="20394"/>
                  </a:lnTo>
                  <a:lnTo>
                    <a:pt x="1383" y="19997"/>
                  </a:lnTo>
                  <a:lnTo>
                    <a:pt x="1176" y="19600"/>
                  </a:lnTo>
                  <a:lnTo>
                    <a:pt x="1129" y="19203"/>
                  </a:lnTo>
                  <a:lnTo>
                    <a:pt x="1176" y="18792"/>
                  </a:lnTo>
                  <a:lnTo>
                    <a:pt x="1326" y="18483"/>
                  </a:lnTo>
                  <a:lnTo>
                    <a:pt x="1637" y="18071"/>
                  </a:lnTo>
                  <a:lnTo>
                    <a:pt x="1994" y="17762"/>
                  </a:lnTo>
                  <a:lnTo>
                    <a:pt x="2559" y="17439"/>
                  </a:lnTo>
                  <a:lnTo>
                    <a:pt x="3217" y="17115"/>
                  </a:lnTo>
                  <a:lnTo>
                    <a:pt x="3979" y="16792"/>
                  </a:lnTo>
                  <a:lnTo>
                    <a:pt x="4958" y="16483"/>
                  </a:lnTo>
                  <a:lnTo>
                    <a:pt x="6030" y="16233"/>
                  </a:lnTo>
                  <a:lnTo>
                    <a:pt x="7253" y="15998"/>
                  </a:lnTo>
                  <a:close/>
                </a:path>
              </a:pathLst>
            </a:custGeom>
            <a:gradFill flip="none" rotWithShape="1">
              <a:gsLst>
                <a:gs pos="0">
                  <a:srgbClr val="454B5C"/>
                </a:gs>
                <a:gs pos="100000">
                  <a:srgbClr val="51596D"/>
                </a:gs>
              </a:gsLst>
              <a:lin ang="2700000" scaled="0"/>
            </a:gra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sp>
          <p:nvSpPr>
            <p:cNvPr id="915" name="Freeform 12"/>
            <p:cNvSpPr/>
            <p:nvPr/>
          </p:nvSpPr>
          <p:spPr>
            <a:xfrm>
              <a:off x="0" y="0"/>
              <a:ext cx="9140826" cy="2819401"/>
            </a:xfrm>
            <a:prstGeom prst="rect">
              <a:avLst/>
            </a:prstGeom>
            <a:gradFill flip="none" rotWithShape="1">
              <a:gsLst>
                <a:gs pos="0">
                  <a:srgbClr val="000000"/>
                </a:gs>
                <a:gs pos="100000">
                  <a:srgbClr val="51596D"/>
                </a:gs>
              </a:gsLst>
              <a:lin ang="5400000" scaled="0"/>
            </a:gra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grpSp>
      <p:sp>
        <p:nvSpPr>
          <p:cNvPr id="917" name="Title Text"/>
          <p:cNvSpPr txBox="1">
            <a:spLocks noGrp="1"/>
          </p:cNvSpPr>
          <p:nvPr>
            <p:ph type="title"/>
          </p:nvPr>
        </p:nvSpPr>
        <p:spPr>
          <a:xfrm>
            <a:off x="457200" y="274638"/>
            <a:ext cx="8229600" cy="1143001"/>
          </a:xfrm>
          <a:prstGeom prst="rect">
            <a:avLst/>
          </a:prstGeom>
        </p:spPr>
        <p:txBody>
          <a:bodyPr>
            <a:normAutofit/>
          </a:bodyPr>
          <a:lstStyle>
            <a:lvl1pPr>
              <a:defRPr b="1">
                <a:solidFill>
                  <a:srgbClr val="DDDDDD"/>
                </a:solidFill>
                <a:effectLst>
                  <a:outerShdw blurRad="38100" dist="38100" dir="2700000" rotWithShape="0">
                    <a:srgbClr val="000000"/>
                  </a:outerShdw>
                </a:effectLst>
              </a:defRPr>
            </a:lvl1pPr>
          </a:lstStyle>
          <a:p>
            <a:r>
              <a:t>Title Text</a:t>
            </a:r>
          </a:p>
        </p:txBody>
      </p:sp>
      <p:sp>
        <p:nvSpPr>
          <p:cNvPr id="918"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effectLst>
                  <a:outerShdw blurRad="38100" dist="38100" dir="2700000" rotWithShape="0">
                    <a:srgbClr val="000000"/>
                  </a:outerShdw>
                </a:effectLst>
              </a:defRPr>
            </a:lvl1pPr>
            <a:lvl2pPr marL="0" indent="457200">
              <a:spcBef>
                <a:spcPts val="500"/>
              </a:spcBef>
              <a:buSzTx/>
              <a:buNone/>
              <a:defRPr sz="2400" b="1">
                <a:effectLst>
                  <a:outerShdw blurRad="38100" dist="38100" dir="2700000" rotWithShape="0">
                    <a:srgbClr val="000000"/>
                  </a:outerShdw>
                </a:effectLst>
              </a:defRPr>
            </a:lvl2pPr>
            <a:lvl3pPr marL="0" indent="914400">
              <a:spcBef>
                <a:spcPts val="500"/>
              </a:spcBef>
              <a:buSzTx/>
              <a:buNone/>
              <a:defRPr sz="2400" b="1">
                <a:effectLst>
                  <a:outerShdw blurRad="38100" dist="38100" dir="2700000" rotWithShape="0">
                    <a:srgbClr val="000000"/>
                  </a:outerShdw>
                </a:effectLst>
              </a:defRPr>
            </a:lvl3pPr>
            <a:lvl4pPr marL="0" indent="1371600">
              <a:spcBef>
                <a:spcPts val="500"/>
              </a:spcBef>
              <a:buSzTx/>
              <a:buNone/>
              <a:defRPr sz="2400" b="1">
                <a:effectLst>
                  <a:outerShdw blurRad="38100" dist="38100" dir="2700000" rotWithShape="0">
                    <a:srgbClr val="000000"/>
                  </a:outerShdw>
                </a:effectLst>
              </a:defRPr>
            </a:lvl4pPr>
            <a:lvl5pPr marL="0" indent="1828800">
              <a:spcBef>
                <a:spcPts val="500"/>
              </a:spcBef>
              <a:buSzTx/>
              <a:buNone/>
              <a:defRPr sz="2400" b="1">
                <a:effectLst>
                  <a:outerShdw blurRad="38100" dist="38100" dir="2700000" rotWithShape="0">
                    <a:srgbClr val="000000"/>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919"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effectLst>
                  <a:outerShdw blurRad="38100" dist="38100" dir="2700000" rotWithShape="0">
                    <a:srgbClr val="000000"/>
                  </a:outerShdw>
                </a:effectLst>
              </a:defRPr>
            </a:pPr>
            <a:endParaRPr/>
          </a:p>
        </p:txBody>
      </p:sp>
      <p:sp>
        <p:nvSpPr>
          <p:cNvPr id="920" name="Slide Number"/>
          <p:cNvSpPr txBox="1">
            <a:spLocks noGrp="1"/>
          </p:cNvSpPr>
          <p:nvPr>
            <p:ph type="sldNum" sz="quarter" idx="2"/>
          </p:nvPr>
        </p:nvSpPr>
        <p:spPr>
          <a:xfrm>
            <a:off x="8413144" y="6460395"/>
            <a:ext cx="273657" cy="264256"/>
          </a:xfrm>
          <a:prstGeom prst="rect">
            <a:avLst/>
          </a:prstGeom>
        </p:spPr>
        <p:txBody>
          <a:bodyPr anchor="b"/>
          <a:lstStyle>
            <a:lvl1pPr defTabSz="457200">
              <a:defRPr sz="1200">
                <a:solidFill>
                  <a:schemeClr val="accent3">
                    <a:lumOff val="44000"/>
                  </a:schemeClr>
                </a:solidFill>
              </a:defRPr>
            </a:lvl1pPr>
          </a:lstStyle>
          <a:p>
            <a:fld id="{86CB4B4D-7CA3-9044-876B-883B54F8677D}" type="slidenum">
              <a:t>‹#›</a:t>
            </a:fld>
            <a:endParaRPr/>
          </a:p>
        </p:txBody>
      </p:sp>
    </p:spTree>
    <p:extLst>
      <p:ext uri="{BB962C8B-B14F-4D97-AF65-F5344CB8AC3E}">
        <p14:creationId xmlns:p14="http://schemas.microsoft.com/office/powerpoint/2010/main" val="1179036660"/>
      </p:ext>
    </p:extLst>
  </p:cSld>
  <p:clrMapOvr>
    <a:masterClrMapping/>
  </p:clrMapOvr>
  <p:transition spd="med"/>
</p:sldLayout>
</file>

<file path=ppt/slideLayouts/slideLayout1249.xml><?xml version="1.0" encoding="utf-8"?>
<p:sldLayout xmlns:a="http://schemas.openxmlformats.org/drawingml/2006/main" xmlns:r="http://schemas.openxmlformats.org/officeDocument/2006/relationships" xmlns:p="http://schemas.openxmlformats.org/presentationml/2006/main" type="tx">
  <p:cSld name="16_Title Only">
    <p:bg>
      <p:bgPr>
        <a:solidFill>
          <a:srgbClr val="51596D"/>
        </a:solidFill>
        <a:effectLst/>
      </p:bgPr>
    </p:bg>
    <p:spTree>
      <p:nvGrpSpPr>
        <p:cNvPr id="1" name=""/>
        <p:cNvGrpSpPr/>
        <p:nvPr/>
      </p:nvGrpSpPr>
      <p:grpSpPr>
        <a:xfrm>
          <a:off x="0" y="0"/>
          <a:ext cx="0" cy="0"/>
          <a:chOff x="0" y="0"/>
          <a:chExt cx="0" cy="0"/>
        </a:xfrm>
      </p:grpSpPr>
      <p:grpSp>
        <p:nvGrpSpPr>
          <p:cNvPr id="935" name="Group 4"/>
          <p:cNvGrpSpPr/>
          <p:nvPr/>
        </p:nvGrpSpPr>
        <p:grpSpPr>
          <a:xfrm>
            <a:off x="0" y="0"/>
            <a:ext cx="9140826" cy="6850064"/>
            <a:chOff x="0" y="0"/>
            <a:chExt cx="9140825" cy="6850063"/>
          </a:xfrm>
        </p:grpSpPr>
        <p:grpSp>
          <p:nvGrpSpPr>
            <p:cNvPr id="932" name="Group 5"/>
            <p:cNvGrpSpPr/>
            <p:nvPr/>
          </p:nvGrpSpPr>
          <p:grpSpPr>
            <a:xfrm>
              <a:off x="2743200" y="3540125"/>
              <a:ext cx="6392863" cy="3309939"/>
              <a:chOff x="0" y="0"/>
              <a:chExt cx="6392862" cy="3309937"/>
            </a:xfrm>
          </p:grpSpPr>
          <p:sp>
            <p:nvSpPr>
              <p:cNvPr id="927" name="Freeform 6"/>
              <p:cNvSpPr/>
              <p:nvPr/>
            </p:nvSpPr>
            <p:spPr>
              <a:xfrm>
                <a:off x="0" y="657225"/>
                <a:ext cx="4575176" cy="2652713"/>
              </a:xfrm>
              <a:custGeom>
                <a:avLst/>
                <a:gdLst/>
                <a:ahLst/>
                <a:cxnLst>
                  <a:cxn ang="0">
                    <a:pos x="wd2" y="hd2"/>
                  </a:cxn>
                  <a:cxn ang="5400000">
                    <a:pos x="wd2" y="hd2"/>
                  </a:cxn>
                  <a:cxn ang="10800000">
                    <a:pos x="wd2" y="hd2"/>
                  </a:cxn>
                  <a:cxn ang="16200000">
                    <a:pos x="wd2" y="hd2"/>
                  </a:cxn>
                </a:cxnLst>
                <a:rect l="0" t="0" r="r" b="b"/>
                <a:pathLst>
                  <a:path w="21600" h="21600" extrusionOk="0">
                    <a:moveTo>
                      <a:pt x="20783" y="7032"/>
                    </a:moveTo>
                    <a:lnTo>
                      <a:pt x="20536" y="6825"/>
                    </a:lnTo>
                    <a:lnTo>
                      <a:pt x="20176" y="6541"/>
                    </a:lnTo>
                    <a:lnTo>
                      <a:pt x="19726" y="6256"/>
                    </a:lnTo>
                    <a:lnTo>
                      <a:pt x="19194" y="5907"/>
                    </a:lnTo>
                    <a:lnTo>
                      <a:pt x="18587" y="5481"/>
                    </a:lnTo>
                    <a:lnTo>
                      <a:pt x="17898" y="5132"/>
                    </a:lnTo>
                    <a:lnTo>
                      <a:pt x="16511" y="4434"/>
                    </a:lnTo>
                    <a:lnTo>
                      <a:pt x="15574" y="4007"/>
                    </a:lnTo>
                    <a:lnTo>
                      <a:pt x="14765" y="3581"/>
                    </a:lnTo>
                    <a:lnTo>
                      <a:pt x="14075" y="3167"/>
                    </a:lnTo>
                    <a:lnTo>
                      <a:pt x="13543" y="2740"/>
                    </a:lnTo>
                    <a:lnTo>
                      <a:pt x="13056" y="2314"/>
                    </a:lnTo>
                    <a:lnTo>
                      <a:pt x="12689" y="1965"/>
                    </a:lnTo>
                    <a:lnTo>
                      <a:pt x="12404" y="1616"/>
                    </a:lnTo>
                    <a:lnTo>
                      <a:pt x="12202" y="1331"/>
                    </a:lnTo>
                    <a:lnTo>
                      <a:pt x="12037" y="1047"/>
                    </a:lnTo>
                    <a:lnTo>
                      <a:pt x="11917" y="776"/>
                    </a:lnTo>
                    <a:lnTo>
                      <a:pt x="11879" y="556"/>
                    </a:lnTo>
                    <a:lnTo>
                      <a:pt x="11834" y="349"/>
                    </a:lnTo>
                    <a:lnTo>
                      <a:pt x="11879" y="65"/>
                    </a:lnTo>
                    <a:lnTo>
                      <a:pt x="11879" y="0"/>
                    </a:lnTo>
                    <a:lnTo>
                      <a:pt x="11752" y="349"/>
                    </a:lnTo>
                    <a:lnTo>
                      <a:pt x="11669" y="633"/>
                    </a:lnTo>
                    <a:lnTo>
                      <a:pt x="11669" y="982"/>
                    </a:lnTo>
                    <a:lnTo>
                      <a:pt x="11752" y="1267"/>
                    </a:lnTo>
                    <a:lnTo>
                      <a:pt x="11917" y="1551"/>
                    </a:lnTo>
                    <a:lnTo>
                      <a:pt x="12119" y="1823"/>
                    </a:lnTo>
                    <a:lnTo>
                      <a:pt x="12366" y="2107"/>
                    </a:lnTo>
                    <a:lnTo>
                      <a:pt x="12651" y="2391"/>
                    </a:lnTo>
                    <a:lnTo>
                      <a:pt x="13018" y="2676"/>
                    </a:lnTo>
                    <a:lnTo>
                      <a:pt x="13423" y="2947"/>
                    </a:lnTo>
                    <a:lnTo>
                      <a:pt x="14278" y="3451"/>
                    </a:lnTo>
                    <a:lnTo>
                      <a:pt x="15289" y="4007"/>
                    </a:lnTo>
                    <a:lnTo>
                      <a:pt x="16354" y="4498"/>
                    </a:lnTo>
                    <a:lnTo>
                      <a:pt x="17126" y="4925"/>
                    </a:lnTo>
                    <a:lnTo>
                      <a:pt x="17853" y="5274"/>
                    </a:lnTo>
                    <a:lnTo>
                      <a:pt x="18467" y="5623"/>
                    </a:lnTo>
                    <a:lnTo>
                      <a:pt x="19037" y="5972"/>
                    </a:lnTo>
                    <a:lnTo>
                      <a:pt x="19524" y="6256"/>
                    </a:lnTo>
                    <a:lnTo>
                      <a:pt x="19929" y="6541"/>
                    </a:lnTo>
                    <a:lnTo>
                      <a:pt x="20296" y="6825"/>
                    </a:lnTo>
                    <a:lnTo>
                      <a:pt x="20536" y="7032"/>
                    </a:lnTo>
                    <a:lnTo>
                      <a:pt x="20746" y="7239"/>
                    </a:lnTo>
                    <a:lnTo>
                      <a:pt x="20866" y="7459"/>
                    </a:lnTo>
                    <a:lnTo>
                      <a:pt x="20948" y="7665"/>
                    </a:lnTo>
                    <a:lnTo>
                      <a:pt x="20985" y="7950"/>
                    </a:lnTo>
                    <a:lnTo>
                      <a:pt x="20948" y="8299"/>
                    </a:lnTo>
                    <a:lnTo>
                      <a:pt x="20866" y="8583"/>
                    </a:lnTo>
                    <a:lnTo>
                      <a:pt x="20701" y="8932"/>
                    </a:lnTo>
                    <a:lnTo>
                      <a:pt x="20461" y="9217"/>
                    </a:lnTo>
                    <a:lnTo>
                      <a:pt x="20176" y="9501"/>
                    </a:lnTo>
                    <a:lnTo>
                      <a:pt x="19809" y="9772"/>
                    </a:lnTo>
                    <a:lnTo>
                      <a:pt x="19404" y="10057"/>
                    </a:lnTo>
                    <a:lnTo>
                      <a:pt x="18954" y="10341"/>
                    </a:lnTo>
                    <a:lnTo>
                      <a:pt x="18422" y="10625"/>
                    </a:lnTo>
                    <a:lnTo>
                      <a:pt x="17853" y="10897"/>
                    </a:lnTo>
                    <a:lnTo>
                      <a:pt x="17246" y="11181"/>
                    </a:lnTo>
                    <a:lnTo>
                      <a:pt x="16593" y="11466"/>
                    </a:lnTo>
                    <a:lnTo>
                      <a:pt x="15214" y="12022"/>
                    </a:lnTo>
                    <a:lnTo>
                      <a:pt x="13663" y="12655"/>
                    </a:lnTo>
                    <a:lnTo>
                      <a:pt x="12037" y="13366"/>
                    </a:lnTo>
                    <a:lnTo>
                      <a:pt x="10328" y="14141"/>
                    </a:lnTo>
                    <a:lnTo>
                      <a:pt x="8582" y="15046"/>
                    </a:lnTo>
                    <a:lnTo>
                      <a:pt x="6835" y="16042"/>
                    </a:lnTo>
                    <a:lnTo>
                      <a:pt x="5044" y="17166"/>
                    </a:lnTo>
                    <a:lnTo>
                      <a:pt x="3298" y="18498"/>
                    </a:lnTo>
                    <a:lnTo>
                      <a:pt x="1626" y="19971"/>
                    </a:lnTo>
                    <a:lnTo>
                      <a:pt x="0" y="21600"/>
                    </a:lnTo>
                    <a:lnTo>
                      <a:pt x="2646" y="21600"/>
                    </a:lnTo>
                    <a:lnTo>
                      <a:pt x="4152" y="20256"/>
                    </a:lnTo>
                    <a:lnTo>
                      <a:pt x="5651" y="18989"/>
                    </a:lnTo>
                    <a:lnTo>
                      <a:pt x="7158" y="17942"/>
                    </a:lnTo>
                    <a:lnTo>
                      <a:pt x="8582" y="16946"/>
                    </a:lnTo>
                    <a:lnTo>
                      <a:pt x="10006" y="16042"/>
                    </a:lnTo>
                    <a:lnTo>
                      <a:pt x="11385" y="15331"/>
                    </a:lnTo>
                    <a:lnTo>
                      <a:pt x="12689" y="14633"/>
                    </a:lnTo>
                    <a:lnTo>
                      <a:pt x="13948" y="13999"/>
                    </a:lnTo>
                    <a:lnTo>
                      <a:pt x="15132" y="13508"/>
                    </a:lnTo>
                    <a:lnTo>
                      <a:pt x="16226" y="13017"/>
                    </a:lnTo>
                    <a:lnTo>
                      <a:pt x="17246" y="12590"/>
                    </a:lnTo>
                    <a:lnTo>
                      <a:pt x="18182" y="12241"/>
                    </a:lnTo>
                    <a:lnTo>
                      <a:pt x="18992" y="11815"/>
                    </a:lnTo>
                    <a:lnTo>
                      <a:pt x="19681" y="11530"/>
                    </a:lnTo>
                    <a:lnTo>
                      <a:pt x="20251" y="11181"/>
                    </a:lnTo>
                    <a:lnTo>
                      <a:pt x="20701" y="10832"/>
                    </a:lnTo>
                    <a:lnTo>
                      <a:pt x="20985" y="10548"/>
                    </a:lnTo>
                    <a:lnTo>
                      <a:pt x="21188" y="10264"/>
                    </a:lnTo>
                    <a:lnTo>
                      <a:pt x="21353" y="9915"/>
                    </a:lnTo>
                    <a:lnTo>
                      <a:pt x="21473" y="9630"/>
                    </a:lnTo>
                    <a:lnTo>
                      <a:pt x="21555" y="9359"/>
                    </a:lnTo>
                    <a:lnTo>
                      <a:pt x="21600" y="9074"/>
                    </a:lnTo>
                    <a:lnTo>
                      <a:pt x="21555" y="8506"/>
                    </a:lnTo>
                    <a:lnTo>
                      <a:pt x="21390" y="8014"/>
                    </a:lnTo>
                    <a:lnTo>
                      <a:pt x="21233" y="7601"/>
                    </a:lnTo>
                    <a:lnTo>
                      <a:pt x="20985" y="7239"/>
                    </a:lnTo>
                    <a:lnTo>
                      <a:pt x="20783" y="7032"/>
                    </a:lnTo>
                    <a:close/>
                  </a:path>
                </a:pathLst>
              </a:custGeom>
              <a:gradFill flip="none" rotWithShape="1">
                <a:gsLst>
                  <a:gs pos="0">
                    <a:srgbClr val="51596D"/>
                  </a:gs>
                  <a:gs pos="100000">
                    <a:srgbClr val="4A5163"/>
                  </a:gs>
                </a:gsLst>
                <a:lin ang="0" scaled="0"/>
              </a:gra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sp>
            <p:nvSpPr>
              <p:cNvPr id="928" name="Freeform 7"/>
              <p:cNvSpPr/>
              <p:nvPr/>
            </p:nvSpPr>
            <p:spPr>
              <a:xfrm>
                <a:off x="3876675" y="700087"/>
                <a:ext cx="1998663" cy="1287464"/>
              </a:xfrm>
              <a:custGeom>
                <a:avLst/>
                <a:gdLst/>
                <a:ahLst/>
                <a:cxnLst>
                  <a:cxn ang="0">
                    <a:pos x="wd2" y="hd2"/>
                  </a:cxn>
                  <a:cxn ang="5400000">
                    <a:pos x="wd2" y="hd2"/>
                  </a:cxn>
                  <a:cxn ang="10800000">
                    <a:pos x="wd2" y="hd2"/>
                  </a:cxn>
                  <a:cxn ang="16200000">
                    <a:pos x="wd2" y="hd2"/>
                  </a:cxn>
                </a:cxnLst>
                <a:rect l="0" t="0" r="r" b="b"/>
                <a:pathLst>
                  <a:path w="21600" h="21600" extrusionOk="0">
                    <a:moveTo>
                      <a:pt x="21600" y="16380"/>
                    </a:moveTo>
                    <a:lnTo>
                      <a:pt x="21411" y="15661"/>
                    </a:lnTo>
                    <a:lnTo>
                      <a:pt x="21223" y="15075"/>
                    </a:lnTo>
                    <a:lnTo>
                      <a:pt x="20862" y="14356"/>
                    </a:lnTo>
                    <a:lnTo>
                      <a:pt x="20382" y="13770"/>
                    </a:lnTo>
                    <a:lnTo>
                      <a:pt x="19267" y="12758"/>
                    </a:lnTo>
                    <a:lnTo>
                      <a:pt x="17877" y="11745"/>
                    </a:lnTo>
                    <a:lnTo>
                      <a:pt x="16196" y="10867"/>
                    </a:lnTo>
                    <a:lnTo>
                      <a:pt x="14429" y="10147"/>
                    </a:lnTo>
                    <a:lnTo>
                      <a:pt x="12473" y="9269"/>
                    </a:lnTo>
                    <a:lnTo>
                      <a:pt x="8561" y="7830"/>
                    </a:lnTo>
                    <a:lnTo>
                      <a:pt x="6708" y="6951"/>
                    </a:lnTo>
                    <a:lnTo>
                      <a:pt x="4941" y="6099"/>
                    </a:lnTo>
                    <a:lnTo>
                      <a:pt x="3346" y="5220"/>
                    </a:lnTo>
                    <a:lnTo>
                      <a:pt x="2042" y="4048"/>
                    </a:lnTo>
                    <a:lnTo>
                      <a:pt x="926" y="2903"/>
                    </a:lnTo>
                    <a:lnTo>
                      <a:pt x="566" y="2317"/>
                    </a:lnTo>
                    <a:lnTo>
                      <a:pt x="275" y="1598"/>
                    </a:lnTo>
                    <a:lnTo>
                      <a:pt x="86" y="879"/>
                    </a:lnTo>
                    <a:lnTo>
                      <a:pt x="0" y="0"/>
                    </a:lnTo>
                    <a:lnTo>
                      <a:pt x="0" y="1012"/>
                    </a:lnTo>
                    <a:lnTo>
                      <a:pt x="86" y="1598"/>
                    </a:lnTo>
                    <a:lnTo>
                      <a:pt x="275" y="2317"/>
                    </a:lnTo>
                    <a:lnTo>
                      <a:pt x="566" y="3036"/>
                    </a:lnTo>
                    <a:lnTo>
                      <a:pt x="926" y="3782"/>
                    </a:lnTo>
                    <a:lnTo>
                      <a:pt x="1493" y="4634"/>
                    </a:lnTo>
                    <a:lnTo>
                      <a:pt x="2145" y="5513"/>
                    </a:lnTo>
                    <a:lnTo>
                      <a:pt x="3071" y="6392"/>
                    </a:lnTo>
                    <a:lnTo>
                      <a:pt x="4186" y="7404"/>
                    </a:lnTo>
                    <a:lnTo>
                      <a:pt x="5593" y="8256"/>
                    </a:lnTo>
                    <a:lnTo>
                      <a:pt x="7171" y="9269"/>
                    </a:lnTo>
                    <a:lnTo>
                      <a:pt x="9024" y="10147"/>
                    </a:lnTo>
                    <a:lnTo>
                      <a:pt x="11272" y="11026"/>
                    </a:lnTo>
                    <a:lnTo>
                      <a:pt x="12850" y="11586"/>
                    </a:lnTo>
                    <a:lnTo>
                      <a:pt x="14240" y="12331"/>
                    </a:lnTo>
                    <a:lnTo>
                      <a:pt x="15458" y="13051"/>
                    </a:lnTo>
                    <a:lnTo>
                      <a:pt x="16573" y="13636"/>
                    </a:lnTo>
                    <a:lnTo>
                      <a:pt x="17414" y="14356"/>
                    </a:lnTo>
                    <a:lnTo>
                      <a:pt x="18066" y="15075"/>
                    </a:lnTo>
                    <a:lnTo>
                      <a:pt x="18529" y="15794"/>
                    </a:lnTo>
                    <a:lnTo>
                      <a:pt x="18906" y="16513"/>
                    </a:lnTo>
                    <a:lnTo>
                      <a:pt x="19078" y="17259"/>
                    </a:lnTo>
                    <a:lnTo>
                      <a:pt x="19181" y="17978"/>
                    </a:lnTo>
                    <a:lnTo>
                      <a:pt x="19078" y="18564"/>
                    </a:lnTo>
                    <a:lnTo>
                      <a:pt x="18803" y="19283"/>
                    </a:lnTo>
                    <a:lnTo>
                      <a:pt x="18529" y="19869"/>
                    </a:lnTo>
                    <a:lnTo>
                      <a:pt x="18066" y="20428"/>
                    </a:lnTo>
                    <a:lnTo>
                      <a:pt x="16762" y="21600"/>
                    </a:lnTo>
                    <a:lnTo>
                      <a:pt x="17963" y="21014"/>
                    </a:lnTo>
                    <a:lnTo>
                      <a:pt x="18992" y="20428"/>
                    </a:lnTo>
                    <a:lnTo>
                      <a:pt x="19833" y="19869"/>
                    </a:lnTo>
                    <a:lnTo>
                      <a:pt x="20571" y="19283"/>
                    </a:lnTo>
                    <a:lnTo>
                      <a:pt x="21034" y="18697"/>
                    </a:lnTo>
                    <a:lnTo>
                      <a:pt x="21411" y="17978"/>
                    </a:lnTo>
                    <a:lnTo>
                      <a:pt x="21600" y="17259"/>
                    </a:lnTo>
                    <a:lnTo>
                      <a:pt x="21600" y="16380"/>
                    </a:lnTo>
                    <a:close/>
                  </a:path>
                </a:pathLst>
              </a:custGeom>
              <a:gradFill flip="none" rotWithShape="1">
                <a:gsLst>
                  <a:gs pos="0">
                    <a:srgbClr val="51596D"/>
                  </a:gs>
                  <a:gs pos="100000">
                    <a:srgbClr val="4A5163"/>
                  </a:gs>
                </a:gsLst>
                <a:lin ang="2700000" scaled="0"/>
              </a:gra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sp>
            <p:nvSpPr>
              <p:cNvPr id="929" name="Freeform 8"/>
              <p:cNvSpPr/>
              <p:nvPr/>
            </p:nvSpPr>
            <p:spPr>
              <a:xfrm>
                <a:off x="1860550" y="1771650"/>
                <a:ext cx="4522788" cy="1538288"/>
              </a:xfrm>
              <a:custGeom>
                <a:avLst/>
                <a:gdLst/>
                <a:ahLst/>
                <a:cxnLst>
                  <a:cxn ang="0">
                    <a:pos x="wd2" y="hd2"/>
                  </a:cxn>
                  <a:cxn ang="5400000">
                    <a:pos x="wd2" y="hd2"/>
                  </a:cxn>
                  <a:cxn ang="10800000">
                    <a:pos x="wd2" y="hd2"/>
                  </a:cxn>
                  <a:cxn ang="16200000">
                    <a:pos x="wd2" y="hd2"/>
                  </a:cxn>
                </a:cxnLst>
                <a:rect l="0" t="0" r="r" b="b"/>
                <a:pathLst>
                  <a:path w="21600" h="21600" extrusionOk="0">
                    <a:moveTo>
                      <a:pt x="698" y="21355"/>
                    </a:moveTo>
                    <a:lnTo>
                      <a:pt x="0" y="21600"/>
                    </a:lnTo>
                    <a:lnTo>
                      <a:pt x="2964" y="21600"/>
                    </a:lnTo>
                    <a:lnTo>
                      <a:pt x="3290" y="21110"/>
                    </a:lnTo>
                    <a:lnTo>
                      <a:pt x="3662" y="20374"/>
                    </a:lnTo>
                    <a:lnTo>
                      <a:pt x="4200" y="19527"/>
                    </a:lnTo>
                    <a:lnTo>
                      <a:pt x="4814" y="18680"/>
                    </a:lnTo>
                    <a:lnTo>
                      <a:pt x="5512" y="17699"/>
                    </a:lnTo>
                    <a:lnTo>
                      <a:pt x="6338" y="16607"/>
                    </a:lnTo>
                    <a:lnTo>
                      <a:pt x="7286" y="15515"/>
                    </a:lnTo>
                    <a:lnTo>
                      <a:pt x="8355" y="14311"/>
                    </a:lnTo>
                    <a:lnTo>
                      <a:pt x="9545" y="12973"/>
                    </a:lnTo>
                    <a:lnTo>
                      <a:pt x="10864" y="11636"/>
                    </a:lnTo>
                    <a:lnTo>
                      <a:pt x="12305" y="10298"/>
                    </a:lnTo>
                    <a:lnTo>
                      <a:pt x="13867" y="8983"/>
                    </a:lnTo>
                    <a:lnTo>
                      <a:pt x="15595" y="7646"/>
                    </a:lnTo>
                    <a:lnTo>
                      <a:pt x="17445" y="6308"/>
                    </a:lnTo>
                    <a:lnTo>
                      <a:pt x="19462" y="4971"/>
                    </a:lnTo>
                    <a:lnTo>
                      <a:pt x="21600" y="3633"/>
                    </a:lnTo>
                    <a:lnTo>
                      <a:pt x="21600" y="0"/>
                    </a:lnTo>
                    <a:lnTo>
                      <a:pt x="21357" y="357"/>
                    </a:lnTo>
                    <a:lnTo>
                      <a:pt x="21024" y="736"/>
                    </a:lnTo>
                    <a:lnTo>
                      <a:pt x="20614" y="1204"/>
                    </a:lnTo>
                    <a:lnTo>
                      <a:pt x="20076" y="1694"/>
                    </a:lnTo>
                    <a:lnTo>
                      <a:pt x="19500" y="2185"/>
                    </a:lnTo>
                    <a:lnTo>
                      <a:pt x="18886" y="2675"/>
                    </a:lnTo>
                    <a:lnTo>
                      <a:pt x="18188" y="3277"/>
                    </a:lnTo>
                    <a:lnTo>
                      <a:pt x="17445" y="3767"/>
                    </a:lnTo>
                    <a:lnTo>
                      <a:pt x="14322" y="6175"/>
                    </a:lnTo>
                    <a:lnTo>
                      <a:pt x="12798" y="7267"/>
                    </a:lnTo>
                    <a:lnTo>
                      <a:pt x="12055" y="7891"/>
                    </a:lnTo>
                    <a:lnTo>
                      <a:pt x="11395" y="8493"/>
                    </a:lnTo>
                    <a:lnTo>
                      <a:pt x="8393" y="11279"/>
                    </a:lnTo>
                    <a:lnTo>
                      <a:pt x="6914" y="12862"/>
                    </a:lnTo>
                    <a:lnTo>
                      <a:pt x="5512" y="14422"/>
                    </a:lnTo>
                    <a:lnTo>
                      <a:pt x="4155" y="16005"/>
                    </a:lnTo>
                    <a:lnTo>
                      <a:pt x="2881" y="17699"/>
                    </a:lnTo>
                    <a:lnTo>
                      <a:pt x="1729" y="19527"/>
                    </a:lnTo>
                    <a:lnTo>
                      <a:pt x="698" y="21355"/>
                    </a:lnTo>
                    <a:close/>
                  </a:path>
                </a:pathLst>
              </a:custGeom>
              <a:gradFill flip="none" rotWithShape="1">
                <a:gsLst>
                  <a:gs pos="0">
                    <a:srgbClr val="424959"/>
                  </a:gs>
                  <a:gs pos="100000">
                    <a:srgbClr val="51596D"/>
                  </a:gs>
                </a:gsLst>
                <a:lin ang="5400000" scaled="0"/>
              </a:gra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sp>
            <p:nvSpPr>
              <p:cNvPr id="930" name="Freeform 9"/>
              <p:cNvSpPr/>
              <p:nvPr/>
            </p:nvSpPr>
            <p:spPr>
              <a:xfrm>
                <a:off x="1619250" y="0"/>
                <a:ext cx="4773613" cy="3309938"/>
              </a:xfrm>
              <a:custGeom>
                <a:avLst/>
                <a:gdLst/>
                <a:ahLst/>
                <a:cxnLst>
                  <a:cxn ang="0">
                    <a:pos x="wd2" y="hd2"/>
                  </a:cxn>
                  <a:cxn ang="5400000">
                    <a:pos x="wd2" y="hd2"/>
                  </a:cxn>
                  <a:cxn ang="10800000">
                    <a:pos x="wd2" y="hd2"/>
                  </a:cxn>
                  <a:cxn ang="16200000">
                    <a:pos x="wd2" y="hd2"/>
                  </a:cxn>
                </a:cxnLst>
                <a:rect l="0" t="0" r="r" b="b"/>
                <a:pathLst>
                  <a:path w="21600" h="21600" extrusionOk="0">
                    <a:moveTo>
                      <a:pt x="10250" y="4569"/>
                    </a:moveTo>
                    <a:lnTo>
                      <a:pt x="10294" y="4911"/>
                    </a:lnTo>
                    <a:lnTo>
                      <a:pt x="10373" y="5190"/>
                    </a:lnTo>
                    <a:lnTo>
                      <a:pt x="10488" y="5470"/>
                    </a:lnTo>
                    <a:lnTo>
                      <a:pt x="10646" y="5698"/>
                    </a:lnTo>
                    <a:lnTo>
                      <a:pt x="11069" y="6143"/>
                    </a:lnTo>
                    <a:lnTo>
                      <a:pt x="11658" y="6599"/>
                    </a:lnTo>
                    <a:lnTo>
                      <a:pt x="12319" y="6941"/>
                    </a:lnTo>
                    <a:lnTo>
                      <a:pt x="13059" y="7273"/>
                    </a:lnTo>
                    <a:lnTo>
                      <a:pt x="13842" y="7614"/>
                    </a:lnTo>
                    <a:lnTo>
                      <a:pt x="15480" y="8174"/>
                    </a:lnTo>
                    <a:lnTo>
                      <a:pt x="16299" y="8516"/>
                    </a:lnTo>
                    <a:lnTo>
                      <a:pt x="17039" y="8795"/>
                    </a:lnTo>
                    <a:lnTo>
                      <a:pt x="17700" y="9137"/>
                    </a:lnTo>
                    <a:lnTo>
                      <a:pt x="18324" y="9531"/>
                    </a:lnTo>
                    <a:lnTo>
                      <a:pt x="18791" y="9925"/>
                    </a:lnTo>
                    <a:lnTo>
                      <a:pt x="18949" y="10153"/>
                    </a:lnTo>
                    <a:lnTo>
                      <a:pt x="19100" y="10432"/>
                    </a:lnTo>
                    <a:lnTo>
                      <a:pt x="19222" y="10660"/>
                    </a:lnTo>
                    <a:lnTo>
                      <a:pt x="19258" y="10940"/>
                    </a:lnTo>
                    <a:lnTo>
                      <a:pt x="19258" y="11220"/>
                    </a:lnTo>
                    <a:lnTo>
                      <a:pt x="19222" y="11447"/>
                    </a:lnTo>
                    <a:lnTo>
                      <a:pt x="19143" y="11675"/>
                    </a:lnTo>
                    <a:lnTo>
                      <a:pt x="18985" y="11903"/>
                    </a:lnTo>
                    <a:lnTo>
                      <a:pt x="18791" y="12121"/>
                    </a:lnTo>
                    <a:lnTo>
                      <a:pt x="18554" y="12297"/>
                    </a:lnTo>
                    <a:lnTo>
                      <a:pt x="18281" y="12515"/>
                    </a:lnTo>
                    <a:lnTo>
                      <a:pt x="17972" y="12691"/>
                    </a:lnTo>
                    <a:lnTo>
                      <a:pt x="17585" y="12856"/>
                    </a:lnTo>
                    <a:lnTo>
                      <a:pt x="17154" y="13022"/>
                    </a:lnTo>
                    <a:lnTo>
                      <a:pt x="16723" y="13198"/>
                    </a:lnTo>
                    <a:lnTo>
                      <a:pt x="16220" y="13364"/>
                    </a:lnTo>
                    <a:lnTo>
                      <a:pt x="15128" y="13758"/>
                    </a:lnTo>
                    <a:lnTo>
                      <a:pt x="13878" y="14214"/>
                    </a:lnTo>
                    <a:lnTo>
                      <a:pt x="12513" y="14721"/>
                    </a:lnTo>
                    <a:lnTo>
                      <a:pt x="10998" y="15281"/>
                    </a:lnTo>
                    <a:lnTo>
                      <a:pt x="9396" y="15954"/>
                    </a:lnTo>
                    <a:lnTo>
                      <a:pt x="7679" y="16752"/>
                    </a:lnTo>
                    <a:lnTo>
                      <a:pt x="5890" y="17705"/>
                    </a:lnTo>
                    <a:lnTo>
                      <a:pt x="3980" y="18834"/>
                    </a:lnTo>
                    <a:lnTo>
                      <a:pt x="2026" y="20129"/>
                    </a:lnTo>
                    <a:lnTo>
                      <a:pt x="0" y="21600"/>
                    </a:lnTo>
                    <a:lnTo>
                      <a:pt x="1092" y="21600"/>
                    </a:lnTo>
                    <a:lnTo>
                      <a:pt x="1753" y="21486"/>
                    </a:lnTo>
                    <a:lnTo>
                      <a:pt x="2773" y="20637"/>
                    </a:lnTo>
                    <a:lnTo>
                      <a:pt x="3857" y="19787"/>
                    </a:lnTo>
                    <a:lnTo>
                      <a:pt x="5028" y="19000"/>
                    </a:lnTo>
                    <a:lnTo>
                      <a:pt x="6314" y="18264"/>
                    </a:lnTo>
                    <a:lnTo>
                      <a:pt x="7643" y="17539"/>
                    </a:lnTo>
                    <a:lnTo>
                      <a:pt x="9044" y="16803"/>
                    </a:lnTo>
                    <a:lnTo>
                      <a:pt x="11931" y="15508"/>
                    </a:lnTo>
                    <a:lnTo>
                      <a:pt x="12556" y="15229"/>
                    </a:lnTo>
                    <a:lnTo>
                      <a:pt x="13253" y="14939"/>
                    </a:lnTo>
                    <a:lnTo>
                      <a:pt x="14697" y="14431"/>
                    </a:lnTo>
                    <a:lnTo>
                      <a:pt x="17656" y="13312"/>
                    </a:lnTo>
                    <a:lnTo>
                      <a:pt x="18324" y="13084"/>
                    </a:lnTo>
                    <a:lnTo>
                      <a:pt x="18985" y="12805"/>
                    </a:lnTo>
                    <a:lnTo>
                      <a:pt x="19610" y="12577"/>
                    </a:lnTo>
                    <a:lnTo>
                      <a:pt x="20156" y="12349"/>
                    </a:lnTo>
                    <a:lnTo>
                      <a:pt x="20659" y="12121"/>
                    </a:lnTo>
                    <a:lnTo>
                      <a:pt x="21054" y="11903"/>
                    </a:lnTo>
                    <a:lnTo>
                      <a:pt x="21363" y="11727"/>
                    </a:lnTo>
                    <a:lnTo>
                      <a:pt x="21600" y="11561"/>
                    </a:lnTo>
                    <a:lnTo>
                      <a:pt x="21600" y="9023"/>
                    </a:lnTo>
                    <a:lnTo>
                      <a:pt x="21126" y="8909"/>
                    </a:lnTo>
                    <a:lnTo>
                      <a:pt x="20544" y="8744"/>
                    </a:lnTo>
                    <a:lnTo>
                      <a:pt x="19919" y="8567"/>
                    </a:lnTo>
                    <a:lnTo>
                      <a:pt x="19179" y="8350"/>
                    </a:lnTo>
                    <a:lnTo>
                      <a:pt x="18439" y="8122"/>
                    </a:lnTo>
                    <a:lnTo>
                      <a:pt x="17656" y="7842"/>
                    </a:lnTo>
                    <a:lnTo>
                      <a:pt x="16098" y="7273"/>
                    </a:lnTo>
                    <a:lnTo>
                      <a:pt x="15358" y="6941"/>
                    </a:lnTo>
                    <a:lnTo>
                      <a:pt x="14697" y="6599"/>
                    </a:lnTo>
                    <a:lnTo>
                      <a:pt x="14072" y="6257"/>
                    </a:lnTo>
                    <a:lnTo>
                      <a:pt x="13526" y="5864"/>
                    </a:lnTo>
                    <a:lnTo>
                      <a:pt x="13102" y="5532"/>
                    </a:lnTo>
                    <a:lnTo>
                      <a:pt x="12786" y="5128"/>
                    </a:lnTo>
                    <a:lnTo>
                      <a:pt x="12707" y="4911"/>
                    </a:lnTo>
                    <a:lnTo>
                      <a:pt x="12628" y="4734"/>
                    </a:lnTo>
                    <a:lnTo>
                      <a:pt x="12592" y="4517"/>
                    </a:lnTo>
                    <a:lnTo>
                      <a:pt x="12628" y="4341"/>
                    </a:lnTo>
                    <a:lnTo>
                      <a:pt x="12786" y="3947"/>
                    </a:lnTo>
                    <a:lnTo>
                      <a:pt x="13023" y="3553"/>
                    </a:lnTo>
                    <a:lnTo>
                      <a:pt x="13375" y="3274"/>
                    </a:lnTo>
                    <a:lnTo>
                      <a:pt x="13799" y="2994"/>
                    </a:lnTo>
                    <a:lnTo>
                      <a:pt x="14266" y="2766"/>
                    </a:lnTo>
                    <a:lnTo>
                      <a:pt x="14812" y="2538"/>
                    </a:lnTo>
                    <a:lnTo>
                      <a:pt x="16062" y="2207"/>
                    </a:lnTo>
                    <a:lnTo>
                      <a:pt x="17462" y="1865"/>
                    </a:lnTo>
                    <a:lnTo>
                      <a:pt x="18870" y="1637"/>
                    </a:lnTo>
                    <a:lnTo>
                      <a:pt x="20307" y="1295"/>
                    </a:lnTo>
                    <a:lnTo>
                      <a:pt x="20975" y="1129"/>
                    </a:lnTo>
                    <a:lnTo>
                      <a:pt x="21600" y="901"/>
                    </a:lnTo>
                    <a:lnTo>
                      <a:pt x="21600" y="0"/>
                    </a:lnTo>
                    <a:lnTo>
                      <a:pt x="20896" y="228"/>
                    </a:lnTo>
                    <a:lnTo>
                      <a:pt x="20077" y="456"/>
                    </a:lnTo>
                    <a:lnTo>
                      <a:pt x="19222" y="684"/>
                    </a:lnTo>
                    <a:lnTo>
                      <a:pt x="18324" y="849"/>
                    </a:lnTo>
                    <a:lnTo>
                      <a:pt x="16414" y="1243"/>
                    </a:lnTo>
                    <a:lnTo>
                      <a:pt x="15480" y="1409"/>
                    </a:lnTo>
                    <a:lnTo>
                      <a:pt x="14582" y="1637"/>
                    </a:lnTo>
                    <a:lnTo>
                      <a:pt x="13684" y="1803"/>
                    </a:lnTo>
                    <a:lnTo>
                      <a:pt x="12865" y="2093"/>
                    </a:lnTo>
                    <a:lnTo>
                      <a:pt x="12125" y="2372"/>
                    </a:lnTo>
                    <a:lnTo>
                      <a:pt x="11500" y="2704"/>
                    </a:lnTo>
                    <a:lnTo>
                      <a:pt x="10954" y="3108"/>
                    </a:lnTo>
                    <a:lnTo>
                      <a:pt x="10567" y="3502"/>
                    </a:lnTo>
                    <a:lnTo>
                      <a:pt x="10452" y="3719"/>
                    </a:lnTo>
                    <a:lnTo>
                      <a:pt x="10329" y="4009"/>
                    </a:lnTo>
                    <a:lnTo>
                      <a:pt x="10250" y="4289"/>
                    </a:lnTo>
                    <a:lnTo>
                      <a:pt x="10250" y="4569"/>
                    </a:lnTo>
                    <a:close/>
                  </a:path>
                </a:pathLst>
              </a:custGeom>
              <a:solidFill>
                <a:srgbClr val="51596D"/>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sp>
            <p:nvSpPr>
              <p:cNvPr id="931" name="Freeform 10"/>
              <p:cNvSpPr/>
              <p:nvPr/>
            </p:nvSpPr>
            <p:spPr>
              <a:xfrm>
                <a:off x="4402137" y="138112"/>
                <a:ext cx="1981201" cy="855664"/>
              </a:xfrm>
              <a:custGeom>
                <a:avLst/>
                <a:gdLst/>
                <a:ahLst/>
                <a:cxnLst>
                  <a:cxn ang="0">
                    <a:pos x="wd2" y="hd2"/>
                  </a:cxn>
                  <a:cxn ang="5400000">
                    <a:pos x="wd2" y="hd2"/>
                  </a:cxn>
                  <a:cxn ang="10800000">
                    <a:pos x="wd2" y="hd2"/>
                  </a:cxn>
                  <a:cxn ang="16200000">
                    <a:pos x="wd2" y="hd2"/>
                  </a:cxn>
                </a:cxnLst>
                <a:rect l="0" t="0" r="r" b="b"/>
                <a:pathLst>
                  <a:path w="21600" h="21600" extrusionOk="0">
                    <a:moveTo>
                      <a:pt x="0" y="13305"/>
                    </a:moveTo>
                    <a:lnTo>
                      <a:pt x="0" y="14427"/>
                    </a:lnTo>
                    <a:lnTo>
                      <a:pt x="87" y="15509"/>
                    </a:lnTo>
                    <a:lnTo>
                      <a:pt x="467" y="16591"/>
                    </a:lnTo>
                    <a:lnTo>
                      <a:pt x="935" y="17472"/>
                    </a:lnTo>
                    <a:lnTo>
                      <a:pt x="1592" y="18554"/>
                    </a:lnTo>
                    <a:lnTo>
                      <a:pt x="2440" y="19636"/>
                    </a:lnTo>
                    <a:lnTo>
                      <a:pt x="3375" y="20518"/>
                    </a:lnTo>
                    <a:lnTo>
                      <a:pt x="4413" y="21600"/>
                    </a:lnTo>
                    <a:lnTo>
                      <a:pt x="3669" y="20718"/>
                    </a:lnTo>
                    <a:lnTo>
                      <a:pt x="3098" y="19636"/>
                    </a:lnTo>
                    <a:lnTo>
                      <a:pt x="2717" y="18755"/>
                    </a:lnTo>
                    <a:lnTo>
                      <a:pt x="2440" y="17913"/>
                    </a:lnTo>
                    <a:lnTo>
                      <a:pt x="2354" y="17032"/>
                    </a:lnTo>
                    <a:lnTo>
                      <a:pt x="2354" y="16150"/>
                    </a:lnTo>
                    <a:lnTo>
                      <a:pt x="2440" y="15268"/>
                    </a:lnTo>
                    <a:lnTo>
                      <a:pt x="3098" y="13745"/>
                    </a:lnTo>
                    <a:lnTo>
                      <a:pt x="3479" y="13104"/>
                    </a:lnTo>
                    <a:lnTo>
                      <a:pt x="4604" y="11782"/>
                    </a:lnTo>
                    <a:lnTo>
                      <a:pt x="6110" y="10499"/>
                    </a:lnTo>
                    <a:lnTo>
                      <a:pt x="7702" y="9377"/>
                    </a:lnTo>
                    <a:lnTo>
                      <a:pt x="9588" y="8536"/>
                    </a:lnTo>
                    <a:lnTo>
                      <a:pt x="11458" y="7654"/>
                    </a:lnTo>
                    <a:lnTo>
                      <a:pt x="15404" y="6131"/>
                    </a:lnTo>
                    <a:lnTo>
                      <a:pt x="17187" y="5450"/>
                    </a:lnTo>
                    <a:lnTo>
                      <a:pt x="18883" y="4809"/>
                    </a:lnTo>
                    <a:lnTo>
                      <a:pt x="20388" y="4609"/>
                    </a:lnTo>
                    <a:lnTo>
                      <a:pt x="21600" y="4168"/>
                    </a:lnTo>
                    <a:lnTo>
                      <a:pt x="21600" y="0"/>
                    </a:lnTo>
                    <a:lnTo>
                      <a:pt x="20094" y="882"/>
                    </a:lnTo>
                    <a:lnTo>
                      <a:pt x="18502" y="1523"/>
                    </a:lnTo>
                    <a:lnTo>
                      <a:pt x="15127" y="2845"/>
                    </a:lnTo>
                    <a:lnTo>
                      <a:pt x="11648" y="3727"/>
                    </a:lnTo>
                    <a:lnTo>
                      <a:pt x="8360" y="5049"/>
                    </a:lnTo>
                    <a:lnTo>
                      <a:pt x="6767" y="5691"/>
                    </a:lnTo>
                    <a:lnTo>
                      <a:pt x="5348" y="6332"/>
                    </a:lnTo>
                    <a:lnTo>
                      <a:pt x="3946" y="7213"/>
                    </a:lnTo>
                    <a:lnTo>
                      <a:pt x="2821" y="8095"/>
                    </a:lnTo>
                    <a:lnTo>
                      <a:pt x="1783" y="9177"/>
                    </a:lnTo>
                    <a:lnTo>
                      <a:pt x="935" y="10259"/>
                    </a:lnTo>
                    <a:lnTo>
                      <a:pt x="381" y="11782"/>
                    </a:lnTo>
                    <a:lnTo>
                      <a:pt x="0" y="13305"/>
                    </a:lnTo>
                    <a:close/>
                  </a:path>
                </a:pathLst>
              </a:custGeom>
              <a:gradFill flip="none" rotWithShape="1">
                <a:gsLst>
                  <a:gs pos="0">
                    <a:srgbClr val="474E60"/>
                  </a:gs>
                  <a:gs pos="100000">
                    <a:srgbClr val="51596D"/>
                  </a:gs>
                </a:gsLst>
                <a:lin ang="2700000" scaled="0"/>
              </a:gra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grpSp>
        <p:sp>
          <p:nvSpPr>
            <p:cNvPr id="933" name="Freeform 11"/>
            <p:cNvSpPr/>
            <p:nvPr/>
          </p:nvSpPr>
          <p:spPr>
            <a:xfrm>
              <a:off x="5273675" y="2128837"/>
              <a:ext cx="2897188" cy="2439989"/>
            </a:xfrm>
            <a:custGeom>
              <a:avLst/>
              <a:gdLst/>
              <a:ahLst/>
              <a:cxnLst>
                <a:cxn ang="0">
                  <a:pos x="wd2" y="hd2"/>
                </a:cxn>
                <a:cxn ang="5400000">
                  <a:pos x="wd2" y="hd2"/>
                </a:cxn>
                <a:cxn ang="10800000">
                  <a:pos x="wd2" y="hd2"/>
                </a:cxn>
                <a:cxn ang="16200000">
                  <a:pos x="wd2" y="hd2"/>
                </a:cxn>
              </a:cxnLst>
              <a:rect l="0" t="0" r="r" b="b"/>
              <a:pathLst>
                <a:path w="21600" h="21600" extrusionOk="0">
                  <a:moveTo>
                    <a:pt x="7253" y="15998"/>
                  </a:moveTo>
                  <a:lnTo>
                    <a:pt x="9238" y="15601"/>
                  </a:lnTo>
                  <a:lnTo>
                    <a:pt x="11082" y="15204"/>
                  </a:lnTo>
                  <a:lnTo>
                    <a:pt x="12766" y="14880"/>
                  </a:lnTo>
                  <a:lnTo>
                    <a:pt x="14300" y="14483"/>
                  </a:lnTo>
                  <a:lnTo>
                    <a:pt x="15673" y="14072"/>
                  </a:lnTo>
                  <a:lnTo>
                    <a:pt x="16896" y="13675"/>
                  </a:lnTo>
                  <a:lnTo>
                    <a:pt x="18025" y="13189"/>
                  </a:lnTo>
                  <a:lnTo>
                    <a:pt x="18938" y="12792"/>
                  </a:lnTo>
                  <a:lnTo>
                    <a:pt x="19756" y="12234"/>
                  </a:lnTo>
                  <a:lnTo>
                    <a:pt x="20424" y="11763"/>
                  </a:lnTo>
                  <a:lnTo>
                    <a:pt x="20885" y="11116"/>
                  </a:lnTo>
                  <a:lnTo>
                    <a:pt x="21290" y="10469"/>
                  </a:lnTo>
                  <a:lnTo>
                    <a:pt x="21497" y="9837"/>
                  </a:lnTo>
                  <a:lnTo>
                    <a:pt x="21600" y="9028"/>
                  </a:lnTo>
                  <a:lnTo>
                    <a:pt x="21544" y="8234"/>
                  </a:lnTo>
                  <a:lnTo>
                    <a:pt x="21346" y="7352"/>
                  </a:lnTo>
                  <a:lnTo>
                    <a:pt x="21083" y="6720"/>
                  </a:lnTo>
                  <a:lnTo>
                    <a:pt x="20678" y="5999"/>
                  </a:lnTo>
                  <a:lnTo>
                    <a:pt x="20170" y="5352"/>
                  </a:lnTo>
                  <a:lnTo>
                    <a:pt x="19559" y="4720"/>
                  </a:lnTo>
                  <a:lnTo>
                    <a:pt x="18891" y="4073"/>
                  </a:lnTo>
                  <a:lnTo>
                    <a:pt x="18129" y="3441"/>
                  </a:lnTo>
                  <a:lnTo>
                    <a:pt x="16642" y="2309"/>
                  </a:lnTo>
                  <a:lnTo>
                    <a:pt x="15880" y="1838"/>
                  </a:lnTo>
                  <a:lnTo>
                    <a:pt x="15165" y="1353"/>
                  </a:lnTo>
                  <a:lnTo>
                    <a:pt x="14450" y="956"/>
                  </a:lnTo>
                  <a:lnTo>
                    <a:pt x="13886" y="632"/>
                  </a:lnTo>
                  <a:lnTo>
                    <a:pt x="13378" y="397"/>
                  </a:lnTo>
                  <a:lnTo>
                    <a:pt x="13020" y="147"/>
                  </a:lnTo>
                  <a:lnTo>
                    <a:pt x="12766" y="74"/>
                  </a:lnTo>
                  <a:lnTo>
                    <a:pt x="12663" y="0"/>
                  </a:lnTo>
                  <a:lnTo>
                    <a:pt x="14093" y="794"/>
                  </a:lnTo>
                  <a:lnTo>
                    <a:pt x="15570" y="1750"/>
                  </a:lnTo>
                  <a:lnTo>
                    <a:pt x="17000" y="2720"/>
                  </a:lnTo>
                  <a:lnTo>
                    <a:pt x="18326" y="3749"/>
                  </a:lnTo>
                  <a:lnTo>
                    <a:pt x="18938" y="4235"/>
                  </a:lnTo>
                  <a:lnTo>
                    <a:pt x="19455" y="4793"/>
                  </a:lnTo>
                  <a:lnTo>
                    <a:pt x="19963" y="5352"/>
                  </a:lnTo>
                  <a:lnTo>
                    <a:pt x="20424" y="5911"/>
                  </a:lnTo>
                  <a:lnTo>
                    <a:pt x="20782" y="6470"/>
                  </a:lnTo>
                  <a:lnTo>
                    <a:pt x="21036" y="7028"/>
                  </a:lnTo>
                  <a:lnTo>
                    <a:pt x="21186" y="7675"/>
                  </a:lnTo>
                  <a:lnTo>
                    <a:pt x="21290" y="8234"/>
                  </a:lnTo>
                  <a:lnTo>
                    <a:pt x="21243" y="8793"/>
                  </a:lnTo>
                  <a:lnTo>
                    <a:pt x="21083" y="9352"/>
                  </a:lnTo>
                  <a:lnTo>
                    <a:pt x="20829" y="9837"/>
                  </a:lnTo>
                  <a:lnTo>
                    <a:pt x="20424" y="10322"/>
                  </a:lnTo>
                  <a:lnTo>
                    <a:pt x="19963" y="10719"/>
                  </a:lnTo>
                  <a:lnTo>
                    <a:pt x="19399" y="11116"/>
                  </a:lnTo>
                  <a:lnTo>
                    <a:pt x="18787" y="11440"/>
                  </a:lnTo>
                  <a:lnTo>
                    <a:pt x="18072" y="11763"/>
                  </a:lnTo>
                  <a:lnTo>
                    <a:pt x="17254" y="12072"/>
                  </a:lnTo>
                  <a:lnTo>
                    <a:pt x="16445" y="12395"/>
                  </a:lnTo>
                  <a:lnTo>
                    <a:pt x="14601" y="12881"/>
                  </a:lnTo>
                  <a:lnTo>
                    <a:pt x="12710" y="13351"/>
                  </a:lnTo>
                  <a:lnTo>
                    <a:pt x="10668" y="13836"/>
                  </a:lnTo>
                  <a:lnTo>
                    <a:pt x="8683" y="14233"/>
                  </a:lnTo>
                  <a:lnTo>
                    <a:pt x="6736" y="14630"/>
                  </a:lnTo>
                  <a:lnTo>
                    <a:pt x="4901" y="15116"/>
                  </a:lnTo>
                  <a:lnTo>
                    <a:pt x="4083" y="15351"/>
                  </a:lnTo>
                  <a:lnTo>
                    <a:pt x="3321" y="15674"/>
                  </a:lnTo>
                  <a:lnTo>
                    <a:pt x="2606" y="15910"/>
                  </a:lnTo>
                  <a:lnTo>
                    <a:pt x="1938" y="16233"/>
                  </a:lnTo>
                  <a:lnTo>
                    <a:pt x="1383" y="16557"/>
                  </a:lnTo>
                  <a:lnTo>
                    <a:pt x="866" y="16880"/>
                  </a:lnTo>
                  <a:lnTo>
                    <a:pt x="508" y="17277"/>
                  </a:lnTo>
                  <a:lnTo>
                    <a:pt x="207" y="17674"/>
                  </a:lnTo>
                  <a:lnTo>
                    <a:pt x="56" y="18071"/>
                  </a:lnTo>
                  <a:lnTo>
                    <a:pt x="0" y="18556"/>
                  </a:lnTo>
                  <a:lnTo>
                    <a:pt x="103" y="19042"/>
                  </a:lnTo>
                  <a:lnTo>
                    <a:pt x="254" y="19512"/>
                  </a:lnTo>
                  <a:lnTo>
                    <a:pt x="508" y="19924"/>
                  </a:lnTo>
                  <a:lnTo>
                    <a:pt x="922" y="20321"/>
                  </a:lnTo>
                  <a:lnTo>
                    <a:pt x="1326" y="20644"/>
                  </a:lnTo>
                  <a:lnTo>
                    <a:pt x="1844" y="20953"/>
                  </a:lnTo>
                  <a:lnTo>
                    <a:pt x="3067" y="21600"/>
                  </a:lnTo>
                  <a:lnTo>
                    <a:pt x="2502" y="21203"/>
                  </a:lnTo>
                  <a:lnTo>
                    <a:pt x="2041" y="20791"/>
                  </a:lnTo>
                  <a:lnTo>
                    <a:pt x="1637" y="20394"/>
                  </a:lnTo>
                  <a:lnTo>
                    <a:pt x="1383" y="19997"/>
                  </a:lnTo>
                  <a:lnTo>
                    <a:pt x="1176" y="19600"/>
                  </a:lnTo>
                  <a:lnTo>
                    <a:pt x="1129" y="19203"/>
                  </a:lnTo>
                  <a:lnTo>
                    <a:pt x="1176" y="18792"/>
                  </a:lnTo>
                  <a:lnTo>
                    <a:pt x="1326" y="18483"/>
                  </a:lnTo>
                  <a:lnTo>
                    <a:pt x="1637" y="18071"/>
                  </a:lnTo>
                  <a:lnTo>
                    <a:pt x="1994" y="17762"/>
                  </a:lnTo>
                  <a:lnTo>
                    <a:pt x="2559" y="17439"/>
                  </a:lnTo>
                  <a:lnTo>
                    <a:pt x="3217" y="17115"/>
                  </a:lnTo>
                  <a:lnTo>
                    <a:pt x="3979" y="16792"/>
                  </a:lnTo>
                  <a:lnTo>
                    <a:pt x="4958" y="16483"/>
                  </a:lnTo>
                  <a:lnTo>
                    <a:pt x="6030" y="16233"/>
                  </a:lnTo>
                  <a:lnTo>
                    <a:pt x="7253" y="15998"/>
                  </a:lnTo>
                  <a:close/>
                </a:path>
              </a:pathLst>
            </a:custGeom>
            <a:gradFill flip="none" rotWithShape="1">
              <a:gsLst>
                <a:gs pos="0">
                  <a:srgbClr val="454B5C"/>
                </a:gs>
                <a:gs pos="100000">
                  <a:srgbClr val="51596D"/>
                </a:gs>
              </a:gsLst>
              <a:lin ang="2700000" scaled="0"/>
            </a:gra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sp>
          <p:nvSpPr>
            <p:cNvPr id="934" name="Freeform 12"/>
            <p:cNvSpPr/>
            <p:nvPr/>
          </p:nvSpPr>
          <p:spPr>
            <a:xfrm>
              <a:off x="0" y="0"/>
              <a:ext cx="9140826" cy="2819401"/>
            </a:xfrm>
            <a:prstGeom prst="rect">
              <a:avLst/>
            </a:prstGeom>
            <a:gradFill flip="none" rotWithShape="1">
              <a:gsLst>
                <a:gs pos="0">
                  <a:srgbClr val="000000"/>
                </a:gs>
                <a:gs pos="100000">
                  <a:srgbClr val="51596D"/>
                </a:gs>
              </a:gsLst>
              <a:lin ang="5400000" scaled="0"/>
            </a:gra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grpSp>
      <p:sp>
        <p:nvSpPr>
          <p:cNvPr id="936" name="Title Text"/>
          <p:cNvSpPr txBox="1">
            <a:spLocks noGrp="1"/>
          </p:cNvSpPr>
          <p:nvPr>
            <p:ph type="title"/>
          </p:nvPr>
        </p:nvSpPr>
        <p:spPr>
          <a:xfrm>
            <a:off x="457200" y="274638"/>
            <a:ext cx="8229600" cy="1143001"/>
          </a:xfrm>
          <a:prstGeom prst="rect">
            <a:avLst/>
          </a:prstGeom>
        </p:spPr>
        <p:txBody>
          <a:bodyPr>
            <a:normAutofit/>
          </a:bodyPr>
          <a:lstStyle>
            <a:lvl1pPr>
              <a:defRPr b="1">
                <a:solidFill>
                  <a:srgbClr val="DDDDDD"/>
                </a:solidFill>
                <a:effectLst>
                  <a:outerShdw blurRad="38100" dist="38100" dir="2700000" rotWithShape="0">
                    <a:srgbClr val="000000"/>
                  </a:outerShdw>
                </a:effectLst>
              </a:defRPr>
            </a:lvl1pPr>
          </a:lstStyle>
          <a:p>
            <a:r>
              <a:t>Title Text</a:t>
            </a:r>
          </a:p>
        </p:txBody>
      </p:sp>
      <p:sp>
        <p:nvSpPr>
          <p:cNvPr id="937" name="Slide Number"/>
          <p:cNvSpPr txBox="1">
            <a:spLocks noGrp="1"/>
          </p:cNvSpPr>
          <p:nvPr>
            <p:ph type="sldNum" sz="quarter" idx="2"/>
          </p:nvPr>
        </p:nvSpPr>
        <p:spPr>
          <a:xfrm>
            <a:off x="8413144" y="6460395"/>
            <a:ext cx="273657" cy="264256"/>
          </a:xfrm>
          <a:prstGeom prst="rect">
            <a:avLst/>
          </a:prstGeom>
        </p:spPr>
        <p:txBody>
          <a:bodyPr anchor="b"/>
          <a:lstStyle>
            <a:lvl1pPr defTabSz="457200">
              <a:defRPr sz="1200">
                <a:solidFill>
                  <a:schemeClr val="accent3">
                    <a:lumOff val="44000"/>
                  </a:schemeClr>
                </a:solidFill>
              </a:defRPr>
            </a:lvl1pPr>
          </a:lstStyle>
          <a:p>
            <a:fld id="{86CB4B4D-7CA3-9044-876B-883B54F8677D}" type="slidenum">
              <a:t>‹#›</a:t>
            </a:fld>
            <a:endParaRPr/>
          </a:p>
        </p:txBody>
      </p:sp>
    </p:spTree>
    <p:extLst>
      <p:ext uri="{BB962C8B-B14F-4D97-AF65-F5344CB8AC3E}">
        <p14:creationId xmlns:p14="http://schemas.microsoft.com/office/powerpoint/2010/main" val="3625515982"/>
      </p:ext>
    </p:extLst>
  </p:cSld>
  <p:clrMapOvr>
    <a:masterClrMapping/>
  </p:clrMapOvr>
  <p:transition spd="med"/>
</p:sldLayout>
</file>

<file path=ppt/slideLayouts/slideLayout12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4" name="Rectangle 13"/>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5" name="Rectangle 14"/>
          <p:cNvSpPr>
            <a:spLocks noGrp="1" noChangeArrowheads="1"/>
          </p:cNvSpPr>
          <p:nvPr>
            <p:ph type="sldNum" sz="quarter" idx="12"/>
          </p:nvPr>
        </p:nvSpPr>
        <p:spPr>
          <a:ln/>
        </p:spPr>
        <p:txBody>
          <a:bodyPr/>
          <a:lstStyle>
            <a:lvl1pPr>
              <a:defRPr/>
            </a:lvl1pPr>
          </a:lstStyle>
          <a:p>
            <a:pPr>
              <a:defRPr/>
            </a:pPr>
            <a:fld id="{C1CAD625-B1AD-394A-B233-F4E741A91596}"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112099121"/>
      </p:ext>
    </p:extLst>
  </p:cSld>
  <p:clrMapOvr>
    <a:masterClrMapping/>
  </p:clrMapOvr>
</p:sldLayout>
</file>

<file path=ppt/slideLayouts/slideLayout1250.xml><?xml version="1.0" encoding="utf-8"?>
<p:sldLayout xmlns:a="http://schemas.openxmlformats.org/drawingml/2006/main" xmlns:r="http://schemas.openxmlformats.org/officeDocument/2006/relationships" xmlns:p="http://schemas.openxmlformats.org/presentationml/2006/main" type="tx">
  <p:cSld name="15_Blank">
    <p:bg>
      <p:bgPr>
        <a:solidFill>
          <a:srgbClr val="51596D"/>
        </a:solidFill>
        <a:effectLst/>
      </p:bgPr>
    </p:bg>
    <p:spTree>
      <p:nvGrpSpPr>
        <p:cNvPr id="1" name=""/>
        <p:cNvGrpSpPr/>
        <p:nvPr/>
      </p:nvGrpSpPr>
      <p:grpSpPr>
        <a:xfrm>
          <a:off x="0" y="0"/>
          <a:ext cx="0" cy="0"/>
          <a:chOff x="0" y="0"/>
          <a:chExt cx="0" cy="0"/>
        </a:xfrm>
      </p:grpSpPr>
      <p:grpSp>
        <p:nvGrpSpPr>
          <p:cNvPr id="952" name="Group 4"/>
          <p:cNvGrpSpPr/>
          <p:nvPr/>
        </p:nvGrpSpPr>
        <p:grpSpPr>
          <a:xfrm>
            <a:off x="0" y="0"/>
            <a:ext cx="9140826" cy="6850064"/>
            <a:chOff x="0" y="0"/>
            <a:chExt cx="9140825" cy="6850063"/>
          </a:xfrm>
        </p:grpSpPr>
        <p:grpSp>
          <p:nvGrpSpPr>
            <p:cNvPr id="949" name="Group 5"/>
            <p:cNvGrpSpPr/>
            <p:nvPr/>
          </p:nvGrpSpPr>
          <p:grpSpPr>
            <a:xfrm>
              <a:off x="2743200" y="3540125"/>
              <a:ext cx="6392863" cy="3309939"/>
              <a:chOff x="0" y="0"/>
              <a:chExt cx="6392862" cy="3309937"/>
            </a:xfrm>
          </p:grpSpPr>
          <p:sp>
            <p:nvSpPr>
              <p:cNvPr id="944" name="Freeform 6"/>
              <p:cNvSpPr/>
              <p:nvPr/>
            </p:nvSpPr>
            <p:spPr>
              <a:xfrm>
                <a:off x="0" y="657225"/>
                <a:ext cx="4575176" cy="2652713"/>
              </a:xfrm>
              <a:custGeom>
                <a:avLst/>
                <a:gdLst/>
                <a:ahLst/>
                <a:cxnLst>
                  <a:cxn ang="0">
                    <a:pos x="wd2" y="hd2"/>
                  </a:cxn>
                  <a:cxn ang="5400000">
                    <a:pos x="wd2" y="hd2"/>
                  </a:cxn>
                  <a:cxn ang="10800000">
                    <a:pos x="wd2" y="hd2"/>
                  </a:cxn>
                  <a:cxn ang="16200000">
                    <a:pos x="wd2" y="hd2"/>
                  </a:cxn>
                </a:cxnLst>
                <a:rect l="0" t="0" r="r" b="b"/>
                <a:pathLst>
                  <a:path w="21600" h="21600" extrusionOk="0">
                    <a:moveTo>
                      <a:pt x="20783" y="7032"/>
                    </a:moveTo>
                    <a:lnTo>
                      <a:pt x="20536" y="6825"/>
                    </a:lnTo>
                    <a:lnTo>
                      <a:pt x="20176" y="6541"/>
                    </a:lnTo>
                    <a:lnTo>
                      <a:pt x="19726" y="6256"/>
                    </a:lnTo>
                    <a:lnTo>
                      <a:pt x="19194" y="5907"/>
                    </a:lnTo>
                    <a:lnTo>
                      <a:pt x="18587" y="5481"/>
                    </a:lnTo>
                    <a:lnTo>
                      <a:pt x="17898" y="5132"/>
                    </a:lnTo>
                    <a:lnTo>
                      <a:pt x="16511" y="4434"/>
                    </a:lnTo>
                    <a:lnTo>
                      <a:pt x="15574" y="4007"/>
                    </a:lnTo>
                    <a:lnTo>
                      <a:pt x="14765" y="3581"/>
                    </a:lnTo>
                    <a:lnTo>
                      <a:pt x="14075" y="3167"/>
                    </a:lnTo>
                    <a:lnTo>
                      <a:pt x="13543" y="2740"/>
                    </a:lnTo>
                    <a:lnTo>
                      <a:pt x="13056" y="2314"/>
                    </a:lnTo>
                    <a:lnTo>
                      <a:pt x="12689" y="1965"/>
                    </a:lnTo>
                    <a:lnTo>
                      <a:pt x="12404" y="1616"/>
                    </a:lnTo>
                    <a:lnTo>
                      <a:pt x="12202" y="1331"/>
                    </a:lnTo>
                    <a:lnTo>
                      <a:pt x="12037" y="1047"/>
                    </a:lnTo>
                    <a:lnTo>
                      <a:pt x="11917" y="776"/>
                    </a:lnTo>
                    <a:lnTo>
                      <a:pt x="11879" y="556"/>
                    </a:lnTo>
                    <a:lnTo>
                      <a:pt x="11834" y="349"/>
                    </a:lnTo>
                    <a:lnTo>
                      <a:pt x="11879" y="65"/>
                    </a:lnTo>
                    <a:lnTo>
                      <a:pt x="11879" y="0"/>
                    </a:lnTo>
                    <a:lnTo>
                      <a:pt x="11752" y="349"/>
                    </a:lnTo>
                    <a:lnTo>
                      <a:pt x="11669" y="633"/>
                    </a:lnTo>
                    <a:lnTo>
                      <a:pt x="11669" y="982"/>
                    </a:lnTo>
                    <a:lnTo>
                      <a:pt x="11752" y="1267"/>
                    </a:lnTo>
                    <a:lnTo>
                      <a:pt x="11917" y="1551"/>
                    </a:lnTo>
                    <a:lnTo>
                      <a:pt x="12119" y="1823"/>
                    </a:lnTo>
                    <a:lnTo>
                      <a:pt x="12366" y="2107"/>
                    </a:lnTo>
                    <a:lnTo>
                      <a:pt x="12651" y="2391"/>
                    </a:lnTo>
                    <a:lnTo>
                      <a:pt x="13018" y="2676"/>
                    </a:lnTo>
                    <a:lnTo>
                      <a:pt x="13423" y="2947"/>
                    </a:lnTo>
                    <a:lnTo>
                      <a:pt x="14278" y="3451"/>
                    </a:lnTo>
                    <a:lnTo>
                      <a:pt x="15289" y="4007"/>
                    </a:lnTo>
                    <a:lnTo>
                      <a:pt x="16354" y="4498"/>
                    </a:lnTo>
                    <a:lnTo>
                      <a:pt x="17126" y="4925"/>
                    </a:lnTo>
                    <a:lnTo>
                      <a:pt x="17853" y="5274"/>
                    </a:lnTo>
                    <a:lnTo>
                      <a:pt x="18467" y="5623"/>
                    </a:lnTo>
                    <a:lnTo>
                      <a:pt x="19037" y="5972"/>
                    </a:lnTo>
                    <a:lnTo>
                      <a:pt x="19524" y="6256"/>
                    </a:lnTo>
                    <a:lnTo>
                      <a:pt x="19929" y="6541"/>
                    </a:lnTo>
                    <a:lnTo>
                      <a:pt x="20296" y="6825"/>
                    </a:lnTo>
                    <a:lnTo>
                      <a:pt x="20536" y="7032"/>
                    </a:lnTo>
                    <a:lnTo>
                      <a:pt x="20746" y="7239"/>
                    </a:lnTo>
                    <a:lnTo>
                      <a:pt x="20866" y="7459"/>
                    </a:lnTo>
                    <a:lnTo>
                      <a:pt x="20948" y="7665"/>
                    </a:lnTo>
                    <a:lnTo>
                      <a:pt x="20985" y="7950"/>
                    </a:lnTo>
                    <a:lnTo>
                      <a:pt x="20948" y="8299"/>
                    </a:lnTo>
                    <a:lnTo>
                      <a:pt x="20866" y="8583"/>
                    </a:lnTo>
                    <a:lnTo>
                      <a:pt x="20701" y="8932"/>
                    </a:lnTo>
                    <a:lnTo>
                      <a:pt x="20461" y="9217"/>
                    </a:lnTo>
                    <a:lnTo>
                      <a:pt x="20176" y="9501"/>
                    </a:lnTo>
                    <a:lnTo>
                      <a:pt x="19809" y="9772"/>
                    </a:lnTo>
                    <a:lnTo>
                      <a:pt x="19404" y="10057"/>
                    </a:lnTo>
                    <a:lnTo>
                      <a:pt x="18954" y="10341"/>
                    </a:lnTo>
                    <a:lnTo>
                      <a:pt x="18422" y="10625"/>
                    </a:lnTo>
                    <a:lnTo>
                      <a:pt x="17853" y="10897"/>
                    </a:lnTo>
                    <a:lnTo>
                      <a:pt x="17246" y="11181"/>
                    </a:lnTo>
                    <a:lnTo>
                      <a:pt x="16593" y="11466"/>
                    </a:lnTo>
                    <a:lnTo>
                      <a:pt x="15214" y="12022"/>
                    </a:lnTo>
                    <a:lnTo>
                      <a:pt x="13663" y="12655"/>
                    </a:lnTo>
                    <a:lnTo>
                      <a:pt x="12037" y="13366"/>
                    </a:lnTo>
                    <a:lnTo>
                      <a:pt x="10328" y="14141"/>
                    </a:lnTo>
                    <a:lnTo>
                      <a:pt x="8582" y="15046"/>
                    </a:lnTo>
                    <a:lnTo>
                      <a:pt x="6835" y="16042"/>
                    </a:lnTo>
                    <a:lnTo>
                      <a:pt x="5044" y="17166"/>
                    </a:lnTo>
                    <a:lnTo>
                      <a:pt x="3298" y="18498"/>
                    </a:lnTo>
                    <a:lnTo>
                      <a:pt x="1626" y="19971"/>
                    </a:lnTo>
                    <a:lnTo>
                      <a:pt x="0" y="21600"/>
                    </a:lnTo>
                    <a:lnTo>
                      <a:pt x="2646" y="21600"/>
                    </a:lnTo>
                    <a:lnTo>
                      <a:pt x="4152" y="20256"/>
                    </a:lnTo>
                    <a:lnTo>
                      <a:pt x="5651" y="18989"/>
                    </a:lnTo>
                    <a:lnTo>
                      <a:pt x="7158" y="17942"/>
                    </a:lnTo>
                    <a:lnTo>
                      <a:pt x="8582" y="16946"/>
                    </a:lnTo>
                    <a:lnTo>
                      <a:pt x="10006" y="16042"/>
                    </a:lnTo>
                    <a:lnTo>
                      <a:pt x="11385" y="15331"/>
                    </a:lnTo>
                    <a:lnTo>
                      <a:pt x="12689" y="14633"/>
                    </a:lnTo>
                    <a:lnTo>
                      <a:pt x="13948" y="13999"/>
                    </a:lnTo>
                    <a:lnTo>
                      <a:pt x="15132" y="13508"/>
                    </a:lnTo>
                    <a:lnTo>
                      <a:pt x="16226" y="13017"/>
                    </a:lnTo>
                    <a:lnTo>
                      <a:pt x="17246" y="12590"/>
                    </a:lnTo>
                    <a:lnTo>
                      <a:pt x="18182" y="12241"/>
                    </a:lnTo>
                    <a:lnTo>
                      <a:pt x="18992" y="11815"/>
                    </a:lnTo>
                    <a:lnTo>
                      <a:pt x="19681" y="11530"/>
                    </a:lnTo>
                    <a:lnTo>
                      <a:pt x="20251" y="11181"/>
                    </a:lnTo>
                    <a:lnTo>
                      <a:pt x="20701" y="10832"/>
                    </a:lnTo>
                    <a:lnTo>
                      <a:pt x="20985" y="10548"/>
                    </a:lnTo>
                    <a:lnTo>
                      <a:pt x="21188" y="10264"/>
                    </a:lnTo>
                    <a:lnTo>
                      <a:pt x="21353" y="9915"/>
                    </a:lnTo>
                    <a:lnTo>
                      <a:pt x="21473" y="9630"/>
                    </a:lnTo>
                    <a:lnTo>
                      <a:pt x="21555" y="9359"/>
                    </a:lnTo>
                    <a:lnTo>
                      <a:pt x="21600" y="9074"/>
                    </a:lnTo>
                    <a:lnTo>
                      <a:pt x="21555" y="8506"/>
                    </a:lnTo>
                    <a:lnTo>
                      <a:pt x="21390" y="8014"/>
                    </a:lnTo>
                    <a:lnTo>
                      <a:pt x="21233" y="7601"/>
                    </a:lnTo>
                    <a:lnTo>
                      <a:pt x="20985" y="7239"/>
                    </a:lnTo>
                    <a:lnTo>
                      <a:pt x="20783" y="7032"/>
                    </a:lnTo>
                    <a:close/>
                  </a:path>
                </a:pathLst>
              </a:custGeom>
              <a:gradFill flip="none" rotWithShape="1">
                <a:gsLst>
                  <a:gs pos="0">
                    <a:srgbClr val="51596D"/>
                  </a:gs>
                  <a:gs pos="100000">
                    <a:srgbClr val="4A5163"/>
                  </a:gs>
                </a:gsLst>
                <a:lin ang="0" scaled="0"/>
              </a:gra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sp>
            <p:nvSpPr>
              <p:cNvPr id="945" name="Freeform 7"/>
              <p:cNvSpPr/>
              <p:nvPr/>
            </p:nvSpPr>
            <p:spPr>
              <a:xfrm>
                <a:off x="3876675" y="700087"/>
                <a:ext cx="1998663" cy="1287464"/>
              </a:xfrm>
              <a:custGeom>
                <a:avLst/>
                <a:gdLst/>
                <a:ahLst/>
                <a:cxnLst>
                  <a:cxn ang="0">
                    <a:pos x="wd2" y="hd2"/>
                  </a:cxn>
                  <a:cxn ang="5400000">
                    <a:pos x="wd2" y="hd2"/>
                  </a:cxn>
                  <a:cxn ang="10800000">
                    <a:pos x="wd2" y="hd2"/>
                  </a:cxn>
                  <a:cxn ang="16200000">
                    <a:pos x="wd2" y="hd2"/>
                  </a:cxn>
                </a:cxnLst>
                <a:rect l="0" t="0" r="r" b="b"/>
                <a:pathLst>
                  <a:path w="21600" h="21600" extrusionOk="0">
                    <a:moveTo>
                      <a:pt x="21600" y="16380"/>
                    </a:moveTo>
                    <a:lnTo>
                      <a:pt x="21411" y="15661"/>
                    </a:lnTo>
                    <a:lnTo>
                      <a:pt x="21223" y="15075"/>
                    </a:lnTo>
                    <a:lnTo>
                      <a:pt x="20862" y="14356"/>
                    </a:lnTo>
                    <a:lnTo>
                      <a:pt x="20382" y="13770"/>
                    </a:lnTo>
                    <a:lnTo>
                      <a:pt x="19267" y="12758"/>
                    </a:lnTo>
                    <a:lnTo>
                      <a:pt x="17877" y="11745"/>
                    </a:lnTo>
                    <a:lnTo>
                      <a:pt x="16196" y="10867"/>
                    </a:lnTo>
                    <a:lnTo>
                      <a:pt x="14429" y="10147"/>
                    </a:lnTo>
                    <a:lnTo>
                      <a:pt x="12473" y="9269"/>
                    </a:lnTo>
                    <a:lnTo>
                      <a:pt x="8561" y="7830"/>
                    </a:lnTo>
                    <a:lnTo>
                      <a:pt x="6708" y="6951"/>
                    </a:lnTo>
                    <a:lnTo>
                      <a:pt x="4941" y="6099"/>
                    </a:lnTo>
                    <a:lnTo>
                      <a:pt x="3346" y="5220"/>
                    </a:lnTo>
                    <a:lnTo>
                      <a:pt x="2042" y="4048"/>
                    </a:lnTo>
                    <a:lnTo>
                      <a:pt x="926" y="2903"/>
                    </a:lnTo>
                    <a:lnTo>
                      <a:pt x="566" y="2317"/>
                    </a:lnTo>
                    <a:lnTo>
                      <a:pt x="275" y="1598"/>
                    </a:lnTo>
                    <a:lnTo>
                      <a:pt x="86" y="879"/>
                    </a:lnTo>
                    <a:lnTo>
                      <a:pt x="0" y="0"/>
                    </a:lnTo>
                    <a:lnTo>
                      <a:pt x="0" y="1012"/>
                    </a:lnTo>
                    <a:lnTo>
                      <a:pt x="86" y="1598"/>
                    </a:lnTo>
                    <a:lnTo>
                      <a:pt x="275" y="2317"/>
                    </a:lnTo>
                    <a:lnTo>
                      <a:pt x="566" y="3036"/>
                    </a:lnTo>
                    <a:lnTo>
                      <a:pt x="926" y="3782"/>
                    </a:lnTo>
                    <a:lnTo>
                      <a:pt x="1493" y="4634"/>
                    </a:lnTo>
                    <a:lnTo>
                      <a:pt x="2145" y="5513"/>
                    </a:lnTo>
                    <a:lnTo>
                      <a:pt x="3071" y="6392"/>
                    </a:lnTo>
                    <a:lnTo>
                      <a:pt x="4186" y="7404"/>
                    </a:lnTo>
                    <a:lnTo>
                      <a:pt x="5593" y="8256"/>
                    </a:lnTo>
                    <a:lnTo>
                      <a:pt x="7171" y="9269"/>
                    </a:lnTo>
                    <a:lnTo>
                      <a:pt x="9024" y="10147"/>
                    </a:lnTo>
                    <a:lnTo>
                      <a:pt x="11272" y="11026"/>
                    </a:lnTo>
                    <a:lnTo>
                      <a:pt x="12850" y="11586"/>
                    </a:lnTo>
                    <a:lnTo>
                      <a:pt x="14240" y="12331"/>
                    </a:lnTo>
                    <a:lnTo>
                      <a:pt x="15458" y="13051"/>
                    </a:lnTo>
                    <a:lnTo>
                      <a:pt x="16573" y="13636"/>
                    </a:lnTo>
                    <a:lnTo>
                      <a:pt x="17414" y="14356"/>
                    </a:lnTo>
                    <a:lnTo>
                      <a:pt x="18066" y="15075"/>
                    </a:lnTo>
                    <a:lnTo>
                      <a:pt x="18529" y="15794"/>
                    </a:lnTo>
                    <a:lnTo>
                      <a:pt x="18906" y="16513"/>
                    </a:lnTo>
                    <a:lnTo>
                      <a:pt x="19078" y="17259"/>
                    </a:lnTo>
                    <a:lnTo>
                      <a:pt x="19181" y="17978"/>
                    </a:lnTo>
                    <a:lnTo>
                      <a:pt x="19078" y="18564"/>
                    </a:lnTo>
                    <a:lnTo>
                      <a:pt x="18803" y="19283"/>
                    </a:lnTo>
                    <a:lnTo>
                      <a:pt x="18529" y="19869"/>
                    </a:lnTo>
                    <a:lnTo>
                      <a:pt x="18066" y="20428"/>
                    </a:lnTo>
                    <a:lnTo>
                      <a:pt x="16762" y="21600"/>
                    </a:lnTo>
                    <a:lnTo>
                      <a:pt x="17963" y="21014"/>
                    </a:lnTo>
                    <a:lnTo>
                      <a:pt x="18992" y="20428"/>
                    </a:lnTo>
                    <a:lnTo>
                      <a:pt x="19833" y="19869"/>
                    </a:lnTo>
                    <a:lnTo>
                      <a:pt x="20571" y="19283"/>
                    </a:lnTo>
                    <a:lnTo>
                      <a:pt x="21034" y="18697"/>
                    </a:lnTo>
                    <a:lnTo>
                      <a:pt x="21411" y="17978"/>
                    </a:lnTo>
                    <a:lnTo>
                      <a:pt x="21600" y="17259"/>
                    </a:lnTo>
                    <a:lnTo>
                      <a:pt x="21600" y="16380"/>
                    </a:lnTo>
                    <a:close/>
                  </a:path>
                </a:pathLst>
              </a:custGeom>
              <a:gradFill flip="none" rotWithShape="1">
                <a:gsLst>
                  <a:gs pos="0">
                    <a:srgbClr val="51596D"/>
                  </a:gs>
                  <a:gs pos="100000">
                    <a:srgbClr val="4A5163"/>
                  </a:gs>
                </a:gsLst>
                <a:lin ang="2700000" scaled="0"/>
              </a:gra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sp>
            <p:nvSpPr>
              <p:cNvPr id="946" name="Freeform 8"/>
              <p:cNvSpPr/>
              <p:nvPr/>
            </p:nvSpPr>
            <p:spPr>
              <a:xfrm>
                <a:off x="1860550" y="1771650"/>
                <a:ext cx="4522788" cy="1538288"/>
              </a:xfrm>
              <a:custGeom>
                <a:avLst/>
                <a:gdLst/>
                <a:ahLst/>
                <a:cxnLst>
                  <a:cxn ang="0">
                    <a:pos x="wd2" y="hd2"/>
                  </a:cxn>
                  <a:cxn ang="5400000">
                    <a:pos x="wd2" y="hd2"/>
                  </a:cxn>
                  <a:cxn ang="10800000">
                    <a:pos x="wd2" y="hd2"/>
                  </a:cxn>
                  <a:cxn ang="16200000">
                    <a:pos x="wd2" y="hd2"/>
                  </a:cxn>
                </a:cxnLst>
                <a:rect l="0" t="0" r="r" b="b"/>
                <a:pathLst>
                  <a:path w="21600" h="21600" extrusionOk="0">
                    <a:moveTo>
                      <a:pt x="698" y="21355"/>
                    </a:moveTo>
                    <a:lnTo>
                      <a:pt x="0" y="21600"/>
                    </a:lnTo>
                    <a:lnTo>
                      <a:pt x="2964" y="21600"/>
                    </a:lnTo>
                    <a:lnTo>
                      <a:pt x="3290" y="21110"/>
                    </a:lnTo>
                    <a:lnTo>
                      <a:pt x="3662" y="20374"/>
                    </a:lnTo>
                    <a:lnTo>
                      <a:pt x="4200" y="19527"/>
                    </a:lnTo>
                    <a:lnTo>
                      <a:pt x="4814" y="18680"/>
                    </a:lnTo>
                    <a:lnTo>
                      <a:pt x="5512" y="17699"/>
                    </a:lnTo>
                    <a:lnTo>
                      <a:pt x="6338" y="16607"/>
                    </a:lnTo>
                    <a:lnTo>
                      <a:pt x="7286" y="15515"/>
                    </a:lnTo>
                    <a:lnTo>
                      <a:pt x="8355" y="14311"/>
                    </a:lnTo>
                    <a:lnTo>
                      <a:pt x="9545" y="12973"/>
                    </a:lnTo>
                    <a:lnTo>
                      <a:pt x="10864" y="11636"/>
                    </a:lnTo>
                    <a:lnTo>
                      <a:pt x="12305" y="10298"/>
                    </a:lnTo>
                    <a:lnTo>
                      <a:pt x="13867" y="8983"/>
                    </a:lnTo>
                    <a:lnTo>
                      <a:pt x="15595" y="7646"/>
                    </a:lnTo>
                    <a:lnTo>
                      <a:pt x="17445" y="6308"/>
                    </a:lnTo>
                    <a:lnTo>
                      <a:pt x="19462" y="4971"/>
                    </a:lnTo>
                    <a:lnTo>
                      <a:pt x="21600" y="3633"/>
                    </a:lnTo>
                    <a:lnTo>
                      <a:pt x="21600" y="0"/>
                    </a:lnTo>
                    <a:lnTo>
                      <a:pt x="21357" y="357"/>
                    </a:lnTo>
                    <a:lnTo>
                      <a:pt x="21024" y="736"/>
                    </a:lnTo>
                    <a:lnTo>
                      <a:pt x="20614" y="1204"/>
                    </a:lnTo>
                    <a:lnTo>
                      <a:pt x="20076" y="1694"/>
                    </a:lnTo>
                    <a:lnTo>
                      <a:pt x="19500" y="2185"/>
                    </a:lnTo>
                    <a:lnTo>
                      <a:pt x="18886" y="2675"/>
                    </a:lnTo>
                    <a:lnTo>
                      <a:pt x="18188" y="3277"/>
                    </a:lnTo>
                    <a:lnTo>
                      <a:pt x="17445" y="3767"/>
                    </a:lnTo>
                    <a:lnTo>
                      <a:pt x="14322" y="6175"/>
                    </a:lnTo>
                    <a:lnTo>
                      <a:pt x="12798" y="7267"/>
                    </a:lnTo>
                    <a:lnTo>
                      <a:pt x="12055" y="7891"/>
                    </a:lnTo>
                    <a:lnTo>
                      <a:pt x="11395" y="8493"/>
                    </a:lnTo>
                    <a:lnTo>
                      <a:pt x="8393" y="11279"/>
                    </a:lnTo>
                    <a:lnTo>
                      <a:pt x="6914" y="12862"/>
                    </a:lnTo>
                    <a:lnTo>
                      <a:pt x="5512" y="14422"/>
                    </a:lnTo>
                    <a:lnTo>
                      <a:pt x="4155" y="16005"/>
                    </a:lnTo>
                    <a:lnTo>
                      <a:pt x="2881" y="17699"/>
                    </a:lnTo>
                    <a:lnTo>
                      <a:pt x="1729" y="19527"/>
                    </a:lnTo>
                    <a:lnTo>
                      <a:pt x="698" y="21355"/>
                    </a:lnTo>
                    <a:close/>
                  </a:path>
                </a:pathLst>
              </a:custGeom>
              <a:gradFill flip="none" rotWithShape="1">
                <a:gsLst>
                  <a:gs pos="0">
                    <a:srgbClr val="424959"/>
                  </a:gs>
                  <a:gs pos="100000">
                    <a:srgbClr val="51596D"/>
                  </a:gs>
                </a:gsLst>
                <a:lin ang="5400000" scaled="0"/>
              </a:gra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sp>
            <p:nvSpPr>
              <p:cNvPr id="947" name="Freeform 9"/>
              <p:cNvSpPr/>
              <p:nvPr/>
            </p:nvSpPr>
            <p:spPr>
              <a:xfrm>
                <a:off x="1619250" y="0"/>
                <a:ext cx="4773613" cy="3309938"/>
              </a:xfrm>
              <a:custGeom>
                <a:avLst/>
                <a:gdLst/>
                <a:ahLst/>
                <a:cxnLst>
                  <a:cxn ang="0">
                    <a:pos x="wd2" y="hd2"/>
                  </a:cxn>
                  <a:cxn ang="5400000">
                    <a:pos x="wd2" y="hd2"/>
                  </a:cxn>
                  <a:cxn ang="10800000">
                    <a:pos x="wd2" y="hd2"/>
                  </a:cxn>
                  <a:cxn ang="16200000">
                    <a:pos x="wd2" y="hd2"/>
                  </a:cxn>
                </a:cxnLst>
                <a:rect l="0" t="0" r="r" b="b"/>
                <a:pathLst>
                  <a:path w="21600" h="21600" extrusionOk="0">
                    <a:moveTo>
                      <a:pt x="10250" y="4569"/>
                    </a:moveTo>
                    <a:lnTo>
                      <a:pt x="10294" y="4911"/>
                    </a:lnTo>
                    <a:lnTo>
                      <a:pt x="10373" y="5190"/>
                    </a:lnTo>
                    <a:lnTo>
                      <a:pt x="10488" y="5470"/>
                    </a:lnTo>
                    <a:lnTo>
                      <a:pt x="10646" y="5698"/>
                    </a:lnTo>
                    <a:lnTo>
                      <a:pt x="11069" y="6143"/>
                    </a:lnTo>
                    <a:lnTo>
                      <a:pt x="11658" y="6599"/>
                    </a:lnTo>
                    <a:lnTo>
                      <a:pt x="12319" y="6941"/>
                    </a:lnTo>
                    <a:lnTo>
                      <a:pt x="13059" y="7273"/>
                    </a:lnTo>
                    <a:lnTo>
                      <a:pt x="13842" y="7614"/>
                    </a:lnTo>
                    <a:lnTo>
                      <a:pt x="15480" y="8174"/>
                    </a:lnTo>
                    <a:lnTo>
                      <a:pt x="16299" y="8516"/>
                    </a:lnTo>
                    <a:lnTo>
                      <a:pt x="17039" y="8795"/>
                    </a:lnTo>
                    <a:lnTo>
                      <a:pt x="17700" y="9137"/>
                    </a:lnTo>
                    <a:lnTo>
                      <a:pt x="18324" y="9531"/>
                    </a:lnTo>
                    <a:lnTo>
                      <a:pt x="18791" y="9925"/>
                    </a:lnTo>
                    <a:lnTo>
                      <a:pt x="18949" y="10153"/>
                    </a:lnTo>
                    <a:lnTo>
                      <a:pt x="19100" y="10432"/>
                    </a:lnTo>
                    <a:lnTo>
                      <a:pt x="19222" y="10660"/>
                    </a:lnTo>
                    <a:lnTo>
                      <a:pt x="19258" y="10940"/>
                    </a:lnTo>
                    <a:lnTo>
                      <a:pt x="19258" y="11220"/>
                    </a:lnTo>
                    <a:lnTo>
                      <a:pt x="19222" y="11447"/>
                    </a:lnTo>
                    <a:lnTo>
                      <a:pt x="19143" y="11675"/>
                    </a:lnTo>
                    <a:lnTo>
                      <a:pt x="18985" y="11903"/>
                    </a:lnTo>
                    <a:lnTo>
                      <a:pt x="18791" y="12121"/>
                    </a:lnTo>
                    <a:lnTo>
                      <a:pt x="18554" y="12297"/>
                    </a:lnTo>
                    <a:lnTo>
                      <a:pt x="18281" y="12515"/>
                    </a:lnTo>
                    <a:lnTo>
                      <a:pt x="17972" y="12691"/>
                    </a:lnTo>
                    <a:lnTo>
                      <a:pt x="17585" y="12856"/>
                    </a:lnTo>
                    <a:lnTo>
                      <a:pt x="17154" y="13022"/>
                    </a:lnTo>
                    <a:lnTo>
                      <a:pt x="16723" y="13198"/>
                    </a:lnTo>
                    <a:lnTo>
                      <a:pt x="16220" y="13364"/>
                    </a:lnTo>
                    <a:lnTo>
                      <a:pt x="15128" y="13758"/>
                    </a:lnTo>
                    <a:lnTo>
                      <a:pt x="13878" y="14214"/>
                    </a:lnTo>
                    <a:lnTo>
                      <a:pt x="12513" y="14721"/>
                    </a:lnTo>
                    <a:lnTo>
                      <a:pt x="10998" y="15281"/>
                    </a:lnTo>
                    <a:lnTo>
                      <a:pt x="9396" y="15954"/>
                    </a:lnTo>
                    <a:lnTo>
                      <a:pt x="7679" y="16752"/>
                    </a:lnTo>
                    <a:lnTo>
                      <a:pt x="5890" y="17705"/>
                    </a:lnTo>
                    <a:lnTo>
                      <a:pt x="3980" y="18834"/>
                    </a:lnTo>
                    <a:lnTo>
                      <a:pt x="2026" y="20129"/>
                    </a:lnTo>
                    <a:lnTo>
                      <a:pt x="0" y="21600"/>
                    </a:lnTo>
                    <a:lnTo>
                      <a:pt x="1092" y="21600"/>
                    </a:lnTo>
                    <a:lnTo>
                      <a:pt x="1753" y="21486"/>
                    </a:lnTo>
                    <a:lnTo>
                      <a:pt x="2773" y="20637"/>
                    </a:lnTo>
                    <a:lnTo>
                      <a:pt x="3857" y="19787"/>
                    </a:lnTo>
                    <a:lnTo>
                      <a:pt x="5028" y="19000"/>
                    </a:lnTo>
                    <a:lnTo>
                      <a:pt x="6314" y="18264"/>
                    </a:lnTo>
                    <a:lnTo>
                      <a:pt x="7643" y="17539"/>
                    </a:lnTo>
                    <a:lnTo>
                      <a:pt x="9044" y="16803"/>
                    </a:lnTo>
                    <a:lnTo>
                      <a:pt x="11931" y="15508"/>
                    </a:lnTo>
                    <a:lnTo>
                      <a:pt x="12556" y="15229"/>
                    </a:lnTo>
                    <a:lnTo>
                      <a:pt x="13253" y="14939"/>
                    </a:lnTo>
                    <a:lnTo>
                      <a:pt x="14697" y="14431"/>
                    </a:lnTo>
                    <a:lnTo>
                      <a:pt x="17656" y="13312"/>
                    </a:lnTo>
                    <a:lnTo>
                      <a:pt x="18324" y="13084"/>
                    </a:lnTo>
                    <a:lnTo>
                      <a:pt x="18985" y="12805"/>
                    </a:lnTo>
                    <a:lnTo>
                      <a:pt x="19610" y="12577"/>
                    </a:lnTo>
                    <a:lnTo>
                      <a:pt x="20156" y="12349"/>
                    </a:lnTo>
                    <a:lnTo>
                      <a:pt x="20659" y="12121"/>
                    </a:lnTo>
                    <a:lnTo>
                      <a:pt x="21054" y="11903"/>
                    </a:lnTo>
                    <a:lnTo>
                      <a:pt x="21363" y="11727"/>
                    </a:lnTo>
                    <a:lnTo>
                      <a:pt x="21600" y="11561"/>
                    </a:lnTo>
                    <a:lnTo>
                      <a:pt x="21600" y="9023"/>
                    </a:lnTo>
                    <a:lnTo>
                      <a:pt x="21126" y="8909"/>
                    </a:lnTo>
                    <a:lnTo>
                      <a:pt x="20544" y="8744"/>
                    </a:lnTo>
                    <a:lnTo>
                      <a:pt x="19919" y="8567"/>
                    </a:lnTo>
                    <a:lnTo>
                      <a:pt x="19179" y="8350"/>
                    </a:lnTo>
                    <a:lnTo>
                      <a:pt x="18439" y="8122"/>
                    </a:lnTo>
                    <a:lnTo>
                      <a:pt x="17656" y="7842"/>
                    </a:lnTo>
                    <a:lnTo>
                      <a:pt x="16098" y="7273"/>
                    </a:lnTo>
                    <a:lnTo>
                      <a:pt x="15358" y="6941"/>
                    </a:lnTo>
                    <a:lnTo>
                      <a:pt x="14697" y="6599"/>
                    </a:lnTo>
                    <a:lnTo>
                      <a:pt x="14072" y="6257"/>
                    </a:lnTo>
                    <a:lnTo>
                      <a:pt x="13526" y="5864"/>
                    </a:lnTo>
                    <a:lnTo>
                      <a:pt x="13102" y="5532"/>
                    </a:lnTo>
                    <a:lnTo>
                      <a:pt x="12786" y="5128"/>
                    </a:lnTo>
                    <a:lnTo>
                      <a:pt x="12707" y="4911"/>
                    </a:lnTo>
                    <a:lnTo>
                      <a:pt x="12628" y="4734"/>
                    </a:lnTo>
                    <a:lnTo>
                      <a:pt x="12592" y="4517"/>
                    </a:lnTo>
                    <a:lnTo>
                      <a:pt x="12628" y="4341"/>
                    </a:lnTo>
                    <a:lnTo>
                      <a:pt x="12786" y="3947"/>
                    </a:lnTo>
                    <a:lnTo>
                      <a:pt x="13023" y="3553"/>
                    </a:lnTo>
                    <a:lnTo>
                      <a:pt x="13375" y="3274"/>
                    </a:lnTo>
                    <a:lnTo>
                      <a:pt x="13799" y="2994"/>
                    </a:lnTo>
                    <a:lnTo>
                      <a:pt x="14266" y="2766"/>
                    </a:lnTo>
                    <a:lnTo>
                      <a:pt x="14812" y="2538"/>
                    </a:lnTo>
                    <a:lnTo>
                      <a:pt x="16062" y="2207"/>
                    </a:lnTo>
                    <a:lnTo>
                      <a:pt x="17462" y="1865"/>
                    </a:lnTo>
                    <a:lnTo>
                      <a:pt x="18870" y="1637"/>
                    </a:lnTo>
                    <a:lnTo>
                      <a:pt x="20307" y="1295"/>
                    </a:lnTo>
                    <a:lnTo>
                      <a:pt x="20975" y="1129"/>
                    </a:lnTo>
                    <a:lnTo>
                      <a:pt x="21600" y="901"/>
                    </a:lnTo>
                    <a:lnTo>
                      <a:pt x="21600" y="0"/>
                    </a:lnTo>
                    <a:lnTo>
                      <a:pt x="20896" y="228"/>
                    </a:lnTo>
                    <a:lnTo>
                      <a:pt x="20077" y="456"/>
                    </a:lnTo>
                    <a:lnTo>
                      <a:pt x="19222" y="684"/>
                    </a:lnTo>
                    <a:lnTo>
                      <a:pt x="18324" y="849"/>
                    </a:lnTo>
                    <a:lnTo>
                      <a:pt x="16414" y="1243"/>
                    </a:lnTo>
                    <a:lnTo>
                      <a:pt x="15480" y="1409"/>
                    </a:lnTo>
                    <a:lnTo>
                      <a:pt x="14582" y="1637"/>
                    </a:lnTo>
                    <a:lnTo>
                      <a:pt x="13684" y="1803"/>
                    </a:lnTo>
                    <a:lnTo>
                      <a:pt x="12865" y="2093"/>
                    </a:lnTo>
                    <a:lnTo>
                      <a:pt x="12125" y="2372"/>
                    </a:lnTo>
                    <a:lnTo>
                      <a:pt x="11500" y="2704"/>
                    </a:lnTo>
                    <a:lnTo>
                      <a:pt x="10954" y="3108"/>
                    </a:lnTo>
                    <a:lnTo>
                      <a:pt x="10567" y="3502"/>
                    </a:lnTo>
                    <a:lnTo>
                      <a:pt x="10452" y="3719"/>
                    </a:lnTo>
                    <a:lnTo>
                      <a:pt x="10329" y="4009"/>
                    </a:lnTo>
                    <a:lnTo>
                      <a:pt x="10250" y="4289"/>
                    </a:lnTo>
                    <a:lnTo>
                      <a:pt x="10250" y="4569"/>
                    </a:lnTo>
                    <a:close/>
                  </a:path>
                </a:pathLst>
              </a:custGeom>
              <a:solidFill>
                <a:srgbClr val="51596D"/>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sp>
            <p:nvSpPr>
              <p:cNvPr id="948" name="Freeform 10"/>
              <p:cNvSpPr/>
              <p:nvPr/>
            </p:nvSpPr>
            <p:spPr>
              <a:xfrm>
                <a:off x="4402137" y="138112"/>
                <a:ext cx="1981201" cy="855664"/>
              </a:xfrm>
              <a:custGeom>
                <a:avLst/>
                <a:gdLst/>
                <a:ahLst/>
                <a:cxnLst>
                  <a:cxn ang="0">
                    <a:pos x="wd2" y="hd2"/>
                  </a:cxn>
                  <a:cxn ang="5400000">
                    <a:pos x="wd2" y="hd2"/>
                  </a:cxn>
                  <a:cxn ang="10800000">
                    <a:pos x="wd2" y="hd2"/>
                  </a:cxn>
                  <a:cxn ang="16200000">
                    <a:pos x="wd2" y="hd2"/>
                  </a:cxn>
                </a:cxnLst>
                <a:rect l="0" t="0" r="r" b="b"/>
                <a:pathLst>
                  <a:path w="21600" h="21600" extrusionOk="0">
                    <a:moveTo>
                      <a:pt x="0" y="13305"/>
                    </a:moveTo>
                    <a:lnTo>
                      <a:pt x="0" y="14427"/>
                    </a:lnTo>
                    <a:lnTo>
                      <a:pt x="87" y="15509"/>
                    </a:lnTo>
                    <a:lnTo>
                      <a:pt x="467" y="16591"/>
                    </a:lnTo>
                    <a:lnTo>
                      <a:pt x="935" y="17472"/>
                    </a:lnTo>
                    <a:lnTo>
                      <a:pt x="1592" y="18554"/>
                    </a:lnTo>
                    <a:lnTo>
                      <a:pt x="2440" y="19636"/>
                    </a:lnTo>
                    <a:lnTo>
                      <a:pt x="3375" y="20518"/>
                    </a:lnTo>
                    <a:lnTo>
                      <a:pt x="4413" y="21600"/>
                    </a:lnTo>
                    <a:lnTo>
                      <a:pt x="3669" y="20718"/>
                    </a:lnTo>
                    <a:lnTo>
                      <a:pt x="3098" y="19636"/>
                    </a:lnTo>
                    <a:lnTo>
                      <a:pt x="2717" y="18755"/>
                    </a:lnTo>
                    <a:lnTo>
                      <a:pt x="2440" y="17913"/>
                    </a:lnTo>
                    <a:lnTo>
                      <a:pt x="2354" y="17032"/>
                    </a:lnTo>
                    <a:lnTo>
                      <a:pt x="2354" y="16150"/>
                    </a:lnTo>
                    <a:lnTo>
                      <a:pt x="2440" y="15268"/>
                    </a:lnTo>
                    <a:lnTo>
                      <a:pt x="3098" y="13745"/>
                    </a:lnTo>
                    <a:lnTo>
                      <a:pt x="3479" y="13104"/>
                    </a:lnTo>
                    <a:lnTo>
                      <a:pt x="4604" y="11782"/>
                    </a:lnTo>
                    <a:lnTo>
                      <a:pt x="6110" y="10499"/>
                    </a:lnTo>
                    <a:lnTo>
                      <a:pt x="7702" y="9377"/>
                    </a:lnTo>
                    <a:lnTo>
                      <a:pt x="9588" y="8536"/>
                    </a:lnTo>
                    <a:lnTo>
                      <a:pt x="11458" y="7654"/>
                    </a:lnTo>
                    <a:lnTo>
                      <a:pt x="15404" y="6131"/>
                    </a:lnTo>
                    <a:lnTo>
                      <a:pt x="17187" y="5450"/>
                    </a:lnTo>
                    <a:lnTo>
                      <a:pt x="18883" y="4809"/>
                    </a:lnTo>
                    <a:lnTo>
                      <a:pt x="20388" y="4609"/>
                    </a:lnTo>
                    <a:lnTo>
                      <a:pt x="21600" y="4168"/>
                    </a:lnTo>
                    <a:lnTo>
                      <a:pt x="21600" y="0"/>
                    </a:lnTo>
                    <a:lnTo>
                      <a:pt x="20094" y="882"/>
                    </a:lnTo>
                    <a:lnTo>
                      <a:pt x="18502" y="1523"/>
                    </a:lnTo>
                    <a:lnTo>
                      <a:pt x="15127" y="2845"/>
                    </a:lnTo>
                    <a:lnTo>
                      <a:pt x="11648" y="3727"/>
                    </a:lnTo>
                    <a:lnTo>
                      <a:pt x="8360" y="5049"/>
                    </a:lnTo>
                    <a:lnTo>
                      <a:pt x="6767" y="5691"/>
                    </a:lnTo>
                    <a:lnTo>
                      <a:pt x="5348" y="6332"/>
                    </a:lnTo>
                    <a:lnTo>
                      <a:pt x="3946" y="7213"/>
                    </a:lnTo>
                    <a:lnTo>
                      <a:pt x="2821" y="8095"/>
                    </a:lnTo>
                    <a:lnTo>
                      <a:pt x="1783" y="9177"/>
                    </a:lnTo>
                    <a:lnTo>
                      <a:pt x="935" y="10259"/>
                    </a:lnTo>
                    <a:lnTo>
                      <a:pt x="381" y="11782"/>
                    </a:lnTo>
                    <a:lnTo>
                      <a:pt x="0" y="13305"/>
                    </a:lnTo>
                    <a:close/>
                  </a:path>
                </a:pathLst>
              </a:custGeom>
              <a:gradFill flip="none" rotWithShape="1">
                <a:gsLst>
                  <a:gs pos="0">
                    <a:srgbClr val="474E60"/>
                  </a:gs>
                  <a:gs pos="100000">
                    <a:srgbClr val="51596D"/>
                  </a:gs>
                </a:gsLst>
                <a:lin ang="2700000" scaled="0"/>
              </a:gra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grpSp>
        <p:sp>
          <p:nvSpPr>
            <p:cNvPr id="950" name="Freeform 11"/>
            <p:cNvSpPr/>
            <p:nvPr/>
          </p:nvSpPr>
          <p:spPr>
            <a:xfrm>
              <a:off x="5273675" y="2128837"/>
              <a:ext cx="2897188" cy="2439989"/>
            </a:xfrm>
            <a:custGeom>
              <a:avLst/>
              <a:gdLst/>
              <a:ahLst/>
              <a:cxnLst>
                <a:cxn ang="0">
                  <a:pos x="wd2" y="hd2"/>
                </a:cxn>
                <a:cxn ang="5400000">
                  <a:pos x="wd2" y="hd2"/>
                </a:cxn>
                <a:cxn ang="10800000">
                  <a:pos x="wd2" y="hd2"/>
                </a:cxn>
                <a:cxn ang="16200000">
                  <a:pos x="wd2" y="hd2"/>
                </a:cxn>
              </a:cxnLst>
              <a:rect l="0" t="0" r="r" b="b"/>
              <a:pathLst>
                <a:path w="21600" h="21600" extrusionOk="0">
                  <a:moveTo>
                    <a:pt x="7253" y="15998"/>
                  </a:moveTo>
                  <a:lnTo>
                    <a:pt x="9238" y="15601"/>
                  </a:lnTo>
                  <a:lnTo>
                    <a:pt x="11082" y="15204"/>
                  </a:lnTo>
                  <a:lnTo>
                    <a:pt x="12766" y="14880"/>
                  </a:lnTo>
                  <a:lnTo>
                    <a:pt x="14300" y="14483"/>
                  </a:lnTo>
                  <a:lnTo>
                    <a:pt x="15673" y="14072"/>
                  </a:lnTo>
                  <a:lnTo>
                    <a:pt x="16896" y="13675"/>
                  </a:lnTo>
                  <a:lnTo>
                    <a:pt x="18025" y="13189"/>
                  </a:lnTo>
                  <a:lnTo>
                    <a:pt x="18938" y="12792"/>
                  </a:lnTo>
                  <a:lnTo>
                    <a:pt x="19756" y="12234"/>
                  </a:lnTo>
                  <a:lnTo>
                    <a:pt x="20424" y="11763"/>
                  </a:lnTo>
                  <a:lnTo>
                    <a:pt x="20885" y="11116"/>
                  </a:lnTo>
                  <a:lnTo>
                    <a:pt x="21290" y="10469"/>
                  </a:lnTo>
                  <a:lnTo>
                    <a:pt x="21497" y="9837"/>
                  </a:lnTo>
                  <a:lnTo>
                    <a:pt x="21600" y="9028"/>
                  </a:lnTo>
                  <a:lnTo>
                    <a:pt x="21544" y="8234"/>
                  </a:lnTo>
                  <a:lnTo>
                    <a:pt x="21346" y="7352"/>
                  </a:lnTo>
                  <a:lnTo>
                    <a:pt x="21083" y="6720"/>
                  </a:lnTo>
                  <a:lnTo>
                    <a:pt x="20678" y="5999"/>
                  </a:lnTo>
                  <a:lnTo>
                    <a:pt x="20170" y="5352"/>
                  </a:lnTo>
                  <a:lnTo>
                    <a:pt x="19559" y="4720"/>
                  </a:lnTo>
                  <a:lnTo>
                    <a:pt x="18891" y="4073"/>
                  </a:lnTo>
                  <a:lnTo>
                    <a:pt x="18129" y="3441"/>
                  </a:lnTo>
                  <a:lnTo>
                    <a:pt x="16642" y="2309"/>
                  </a:lnTo>
                  <a:lnTo>
                    <a:pt x="15880" y="1838"/>
                  </a:lnTo>
                  <a:lnTo>
                    <a:pt x="15165" y="1353"/>
                  </a:lnTo>
                  <a:lnTo>
                    <a:pt x="14450" y="956"/>
                  </a:lnTo>
                  <a:lnTo>
                    <a:pt x="13886" y="632"/>
                  </a:lnTo>
                  <a:lnTo>
                    <a:pt x="13378" y="397"/>
                  </a:lnTo>
                  <a:lnTo>
                    <a:pt x="13020" y="147"/>
                  </a:lnTo>
                  <a:lnTo>
                    <a:pt x="12766" y="74"/>
                  </a:lnTo>
                  <a:lnTo>
                    <a:pt x="12663" y="0"/>
                  </a:lnTo>
                  <a:lnTo>
                    <a:pt x="14093" y="794"/>
                  </a:lnTo>
                  <a:lnTo>
                    <a:pt x="15570" y="1750"/>
                  </a:lnTo>
                  <a:lnTo>
                    <a:pt x="17000" y="2720"/>
                  </a:lnTo>
                  <a:lnTo>
                    <a:pt x="18326" y="3749"/>
                  </a:lnTo>
                  <a:lnTo>
                    <a:pt x="18938" y="4235"/>
                  </a:lnTo>
                  <a:lnTo>
                    <a:pt x="19455" y="4793"/>
                  </a:lnTo>
                  <a:lnTo>
                    <a:pt x="19963" y="5352"/>
                  </a:lnTo>
                  <a:lnTo>
                    <a:pt x="20424" y="5911"/>
                  </a:lnTo>
                  <a:lnTo>
                    <a:pt x="20782" y="6470"/>
                  </a:lnTo>
                  <a:lnTo>
                    <a:pt x="21036" y="7028"/>
                  </a:lnTo>
                  <a:lnTo>
                    <a:pt x="21186" y="7675"/>
                  </a:lnTo>
                  <a:lnTo>
                    <a:pt x="21290" y="8234"/>
                  </a:lnTo>
                  <a:lnTo>
                    <a:pt x="21243" y="8793"/>
                  </a:lnTo>
                  <a:lnTo>
                    <a:pt x="21083" y="9352"/>
                  </a:lnTo>
                  <a:lnTo>
                    <a:pt x="20829" y="9837"/>
                  </a:lnTo>
                  <a:lnTo>
                    <a:pt x="20424" y="10322"/>
                  </a:lnTo>
                  <a:lnTo>
                    <a:pt x="19963" y="10719"/>
                  </a:lnTo>
                  <a:lnTo>
                    <a:pt x="19399" y="11116"/>
                  </a:lnTo>
                  <a:lnTo>
                    <a:pt x="18787" y="11440"/>
                  </a:lnTo>
                  <a:lnTo>
                    <a:pt x="18072" y="11763"/>
                  </a:lnTo>
                  <a:lnTo>
                    <a:pt x="17254" y="12072"/>
                  </a:lnTo>
                  <a:lnTo>
                    <a:pt x="16445" y="12395"/>
                  </a:lnTo>
                  <a:lnTo>
                    <a:pt x="14601" y="12881"/>
                  </a:lnTo>
                  <a:lnTo>
                    <a:pt x="12710" y="13351"/>
                  </a:lnTo>
                  <a:lnTo>
                    <a:pt x="10668" y="13836"/>
                  </a:lnTo>
                  <a:lnTo>
                    <a:pt x="8683" y="14233"/>
                  </a:lnTo>
                  <a:lnTo>
                    <a:pt x="6736" y="14630"/>
                  </a:lnTo>
                  <a:lnTo>
                    <a:pt x="4901" y="15116"/>
                  </a:lnTo>
                  <a:lnTo>
                    <a:pt x="4083" y="15351"/>
                  </a:lnTo>
                  <a:lnTo>
                    <a:pt x="3321" y="15674"/>
                  </a:lnTo>
                  <a:lnTo>
                    <a:pt x="2606" y="15910"/>
                  </a:lnTo>
                  <a:lnTo>
                    <a:pt x="1938" y="16233"/>
                  </a:lnTo>
                  <a:lnTo>
                    <a:pt x="1383" y="16557"/>
                  </a:lnTo>
                  <a:lnTo>
                    <a:pt x="866" y="16880"/>
                  </a:lnTo>
                  <a:lnTo>
                    <a:pt x="508" y="17277"/>
                  </a:lnTo>
                  <a:lnTo>
                    <a:pt x="207" y="17674"/>
                  </a:lnTo>
                  <a:lnTo>
                    <a:pt x="56" y="18071"/>
                  </a:lnTo>
                  <a:lnTo>
                    <a:pt x="0" y="18556"/>
                  </a:lnTo>
                  <a:lnTo>
                    <a:pt x="103" y="19042"/>
                  </a:lnTo>
                  <a:lnTo>
                    <a:pt x="254" y="19512"/>
                  </a:lnTo>
                  <a:lnTo>
                    <a:pt x="508" y="19924"/>
                  </a:lnTo>
                  <a:lnTo>
                    <a:pt x="922" y="20321"/>
                  </a:lnTo>
                  <a:lnTo>
                    <a:pt x="1326" y="20644"/>
                  </a:lnTo>
                  <a:lnTo>
                    <a:pt x="1844" y="20953"/>
                  </a:lnTo>
                  <a:lnTo>
                    <a:pt x="3067" y="21600"/>
                  </a:lnTo>
                  <a:lnTo>
                    <a:pt x="2502" y="21203"/>
                  </a:lnTo>
                  <a:lnTo>
                    <a:pt x="2041" y="20791"/>
                  </a:lnTo>
                  <a:lnTo>
                    <a:pt x="1637" y="20394"/>
                  </a:lnTo>
                  <a:lnTo>
                    <a:pt x="1383" y="19997"/>
                  </a:lnTo>
                  <a:lnTo>
                    <a:pt x="1176" y="19600"/>
                  </a:lnTo>
                  <a:lnTo>
                    <a:pt x="1129" y="19203"/>
                  </a:lnTo>
                  <a:lnTo>
                    <a:pt x="1176" y="18792"/>
                  </a:lnTo>
                  <a:lnTo>
                    <a:pt x="1326" y="18483"/>
                  </a:lnTo>
                  <a:lnTo>
                    <a:pt x="1637" y="18071"/>
                  </a:lnTo>
                  <a:lnTo>
                    <a:pt x="1994" y="17762"/>
                  </a:lnTo>
                  <a:lnTo>
                    <a:pt x="2559" y="17439"/>
                  </a:lnTo>
                  <a:lnTo>
                    <a:pt x="3217" y="17115"/>
                  </a:lnTo>
                  <a:lnTo>
                    <a:pt x="3979" y="16792"/>
                  </a:lnTo>
                  <a:lnTo>
                    <a:pt x="4958" y="16483"/>
                  </a:lnTo>
                  <a:lnTo>
                    <a:pt x="6030" y="16233"/>
                  </a:lnTo>
                  <a:lnTo>
                    <a:pt x="7253" y="15998"/>
                  </a:lnTo>
                  <a:close/>
                </a:path>
              </a:pathLst>
            </a:custGeom>
            <a:gradFill flip="none" rotWithShape="1">
              <a:gsLst>
                <a:gs pos="0">
                  <a:srgbClr val="454B5C"/>
                </a:gs>
                <a:gs pos="100000">
                  <a:srgbClr val="51596D"/>
                </a:gs>
              </a:gsLst>
              <a:lin ang="2700000" scaled="0"/>
            </a:gra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sp>
          <p:nvSpPr>
            <p:cNvPr id="951" name="Freeform 12"/>
            <p:cNvSpPr/>
            <p:nvPr/>
          </p:nvSpPr>
          <p:spPr>
            <a:xfrm>
              <a:off x="0" y="0"/>
              <a:ext cx="9140826" cy="2819401"/>
            </a:xfrm>
            <a:prstGeom prst="rect">
              <a:avLst/>
            </a:prstGeom>
            <a:gradFill flip="none" rotWithShape="1">
              <a:gsLst>
                <a:gs pos="0">
                  <a:srgbClr val="000000"/>
                </a:gs>
                <a:gs pos="100000">
                  <a:srgbClr val="51596D"/>
                </a:gs>
              </a:gsLst>
              <a:lin ang="5400000" scaled="0"/>
            </a:gra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grpSp>
      <p:sp>
        <p:nvSpPr>
          <p:cNvPr id="953" name="Slide Number"/>
          <p:cNvSpPr txBox="1">
            <a:spLocks noGrp="1"/>
          </p:cNvSpPr>
          <p:nvPr>
            <p:ph type="sldNum" sz="quarter" idx="2"/>
          </p:nvPr>
        </p:nvSpPr>
        <p:spPr>
          <a:xfrm>
            <a:off x="8413144" y="6460395"/>
            <a:ext cx="273657" cy="264256"/>
          </a:xfrm>
          <a:prstGeom prst="rect">
            <a:avLst/>
          </a:prstGeom>
        </p:spPr>
        <p:txBody>
          <a:bodyPr anchor="b"/>
          <a:lstStyle>
            <a:lvl1pPr defTabSz="457200">
              <a:defRPr sz="1200">
                <a:solidFill>
                  <a:schemeClr val="accent3">
                    <a:lumOff val="44000"/>
                  </a:schemeClr>
                </a:solidFill>
              </a:defRPr>
            </a:lvl1pPr>
          </a:lstStyle>
          <a:p>
            <a:fld id="{86CB4B4D-7CA3-9044-876B-883B54F8677D}" type="slidenum">
              <a:t>‹#›</a:t>
            </a:fld>
            <a:endParaRPr/>
          </a:p>
        </p:txBody>
      </p:sp>
    </p:spTree>
    <p:extLst>
      <p:ext uri="{BB962C8B-B14F-4D97-AF65-F5344CB8AC3E}">
        <p14:creationId xmlns:p14="http://schemas.microsoft.com/office/powerpoint/2010/main" val="3741648576"/>
      </p:ext>
    </p:extLst>
  </p:cSld>
  <p:clrMapOvr>
    <a:masterClrMapping/>
  </p:clrMapOvr>
  <p:transition spd="med"/>
</p:sldLayout>
</file>

<file path=ppt/slideLayouts/slideLayout1251.xml><?xml version="1.0" encoding="utf-8"?>
<p:sldLayout xmlns:a="http://schemas.openxmlformats.org/drawingml/2006/main" xmlns:r="http://schemas.openxmlformats.org/officeDocument/2006/relationships" xmlns:p="http://schemas.openxmlformats.org/presentationml/2006/main" type="tx">
  <p:cSld name="14_Content with Caption">
    <p:bg>
      <p:bgPr>
        <a:solidFill>
          <a:srgbClr val="51596D"/>
        </a:solidFill>
        <a:effectLst/>
      </p:bgPr>
    </p:bg>
    <p:spTree>
      <p:nvGrpSpPr>
        <p:cNvPr id="1" name=""/>
        <p:cNvGrpSpPr/>
        <p:nvPr/>
      </p:nvGrpSpPr>
      <p:grpSpPr>
        <a:xfrm>
          <a:off x="0" y="0"/>
          <a:ext cx="0" cy="0"/>
          <a:chOff x="0" y="0"/>
          <a:chExt cx="0" cy="0"/>
        </a:xfrm>
      </p:grpSpPr>
      <p:grpSp>
        <p:nvGrpSpPr>
          <p:cNvPr id="968" name="Group 4"/>
          <p:cNvGrpSpPr/>
          <p:nvPr/>
        </p:nvGrpSpPr>
        <p:grpSpPr>
          <a:xfrm>
            <a:off x="0" y="0"/>
            <a:ext cx="9140826" cy="6850064"/>
            <a:chOff x="0" y="0"/>
            <a:chExt cx="9140825" cy="6850063"/>
          </a:xfrm>
        </p:grpSpPr>
        <p:grpSp>
          <p:nvGrpSpPr>
            <p:cNvPr id="965" name="Group 5"/>
            <p:cNvGrpSpPr/>
            <p:nvPr/>
          </p:nvGrpSpPr>
          <p:grpSpPr>
            <a:xfrm>
              <a:off x="2743200" y="3540125"/>
              <a:ext cx="6392863" cy="3309939"/>
              <a:chOff x="0" y="0"/>
              <a:chExt cx="6392862" cy="3309937"/>
            </a:xfrm>
          </p:grpSpPr>
          <p:sp>
            <p:nvSpPr>
              <p:cNvPr id="960" name="Freeform 6"/>
              <p:cNvSpPr/>
              <p:nvPr/>
            </p:nvSpPr>
            <p:spPr>
              <a:xfrm>
                <a:off x="0" y="657225"/>
                <a:ext cx="4575176" cy="2652713"/>
              </a:xfrm>
              <a:custGeom>
                <a:avLst/>
                <a:gdLst/>
                <a:ahLst/>
                <a:cxnLst>
                  <a:cxn ang="0">
                    <a:pos x="wd2" y="hd2"/>
                  </a:cxn>
                  <a:cxn ang="5400000">
                    <a:pos x="wd2" y="hd2"/>
                  </a:cxn>
                  <a:cxn ang="10800000">
                    <a:pos x="wd2" y="hd2"/>
                  </a:cxn>
                  <a:cxn ang="16200000">
                    <a:pos x="wd2" y="hd2"/>
                  </a:cxn>
                </a:cxnLst>
                <a:rect l="0" t="0" r="r" b="b"/>
                <a:pathLst>
                  <a:path w="21600" h="21600" extrusionOk="0">
                    <a:moveTo>
                      <a:pt x="20783" y="7032"/>
                    </a:moveTo>
                    <a:lnTo>
                      <a:pt x="20536" y="6825"/>
                    </a:lnTo>
                    <a:lnTo>
                      <a:pt x="20176" y="6541"/>
                    </a:lnTo>
                    <a:lnTo>
                      <a:pt x="19726" y="6256"/>
                    </a:lnTo>
                    <a:lnTo>
                      <a:pt x="19194" y="5907"/>
                    </a:lnTo>
                    <a:lnTo>
                      <a:pt x="18587" y="5481"/>
                    </a:lnTo>
                    <a:lnTo>
                      <a:pt x="17898" y="5132"/>
                    </a:lnTo>
                    <a:lnTo>
                      <a:pt x="16511" y="4434"/>
                    </a:lnTo>
                    <a:lnTo>
                      <a:pt x="15574" y="4007"/>
                    </a:lnTo>
                    <a:lnTo>
                      <a:pt x="14765" y="3581"/>
                    </a:lnTo>
                    <a:lnTo>
                      <a:pt x="14075" y="3167"/>
                    </a:lnTo>
                    <a:lnTo>
                      <a:pt x="13543" y="2740"/>
                    </a:lnTo>
                    <a:lnTo>
                      <a:pt x="13056" y="2314"/>
                    </a:lnTo>
                    <a:lnTo>
                      <a:pt x="12689" y="1965"/>
                    </a:lnTo>
                    <a:lnTo>
                      <a:pt x="12404" y="1616"/>
                    </a:lnTo>
                    <a:lnTo>
                      <a:pt x="12202" y="1331"/>
                    </a:lnTo>
                    <a:lnTo>
                      <a:pt x="12037" y="1047"/>
                    </a:lnTo>
                    <a:lnTo>
                      <a:pt x="11917" y="776"/>
                    </a:lnTo>
                    <a:lnTo>
                      <a:pt x="11879" y="556"/>
                    </a:lnTo>
                    <a:lnTo>
                      <a:pt x="11834" y="349"/>
                    </a:lnTo>
                    <a:lnTo>
                      <a:pt x="11879" y="65"/>
                    </a:lnTo>
                    <a:lnTo>
                      <a:pt x="11879" y="0"/>
                    </a:lnTo>
                    <a:lnTo>
                      <a:pt x="11752" y="349"/>
                    </a:lnTo>
                    <a:lnTo>
                      <a:pt x="11669" y="633"/>
                    </a:lnTo>
                    <a:lnTo>
                      <a:pt x="11669" y="982"/>
                    </a:lnTo>
                    <a:lnTo>
                      <a:pt x="11752" y="1267"/>
                    </a:lnTo>
                    <a:lnTo>
                      <a:pt x="11917" y="1551"/>
                    </a:lnTo>
                    <a:lnTo>
                      <a:pt x="12119" y="1823"/>
                    </a:lnTo>
                    <a:lnTo>
                      <a:pt x="12366" y="2107"/>
                    </a:lnTo>
                    <a:lnTo>
                      <a:pt x="12651" y="2391"/>
                    </a:lnTo>
                    <a:lnTo>
                      <a:pt x="13018" y="2676"/>
                    </a:lnTo>
                    <a:lnTo>
                      <a:pt x="13423" y="2947"/>
                    </a:lnTo>
                    <a:lnTo>
                      <a:pt x="14278" y="3451"/>
                    </a:lnTo>
                    <a:lnTo>
                      <a:pt x="15289" y="4007"/>
                    </a:lnTo>
                    <a:lnTo>
                      <a:pt x="16354" y="4498"/>
                    </a:lnTo>
                    <a:lnTo>
                      <a:pt x="17126" y="4925"/>
                    </a:lnTo>
                    <a:lnTo>
                      <a:pt x="17853" y="5274"/>
                    </a:lnTo>
                    <a:lnTo>
                      <a:pt x="18467" y="5623"/>
                    </a:lnTo>
                    <a:lnTo>
                      <a:pt x="19037" y="5972"/>
                    </a:lnTo>
                    <a:lnTo>
                      <a:pt x="19524" y="6256"/>
                    </a:lnTo>
                    <a:lnTo>
                      <a:pt x="19929" y="6541"/>
                    </a:lnTo>
                    <a:lnTo>
                      <a:pt x="20296" y="6825"/>
                    </a:lnTo>
                    <a:lnTo>
                      <a:pt x="20536" y="7032"/>
                    </a:lnTo>
                    <a:lnTo>
                      <a:pt x="20746" y="7239"/>
                    </a:lnTo>
                    <a:lnTo>
                      <a:pt x="20866" y="7459"/>
                    </a:lnTo>
                    <a:lnTo>
                      <a:pt x="20948" y="7665"/>
                    </a:lnTo>
                    <a:lnTo>
                      <a:pt x="20985" y="7950"/>
                    </a:lnTo>
                    <a:lnTo>
                      <a:pt x="20948" y="8299"/>
                    </a:lnTo>
                    <a:lnTo>
                      <a:pt x="20866" y="8583"/>
                    </a:lnTo>
                    <a:lnTo>
                      <a:pt x="20701" y="8932"/>
                    </a:lnTo>
                    <a:lnTo>
                      <a:pt x="20461" y="9217"/>
                    </a:lnTo>
                    <a:lnTo>
                      <a:pt x="20176" y="9501"/>
                    </a:lnTo>
                    <a:lnTo>
                      <a:pt x="19809" y="9772"/>
                    </a:lnTo>
                    <a:lnTo>
                      <a:pt x="19404" y="10057"/>
                    </a:lnTo>
                    <a:lnTo>
                      <a:pt x="18954" y="10341"/>
                    </a:lnTo>
                    <a:lnTo>
                      <a:pt x="18422" y="10625"/>
                    </a:lnTo>
                    <a:lnTo>
                      <a:pt x="17853" y="10897"/>
                    </a:lnTo>
                    <a:lnTo>
                      <a:pt x="17246" y="11181"/>
                    </a:lnTo>
                    <a:lnTo>
                      <a:pt x="16593" y="11466"/>
                    </a:lnTo>
                    <a:lnTo>
                      <a:pt x="15214" y="12022"/>
                    </a:lnTo>
                    <a:lnTo>
                      <a:pt x="13663" y="12655"/>
                    </a:lnTo>
                    <a:lnTo>
                      <a:pt x="12037" y="13366"/>
                    </a:lnTo>
                    <a:lnTo>
                      <a:pt x="10328" y="14141"/>
                    </a:lnTo>
                    <a:lnTo>
                      <a:pt x="8582" y="15046"/>
                    </a:lnTo>
                    <a:lnTo>
                      <a:pt x="6835" y="16042"/>
                    </a:lnTo>
                    <a:lnTo>
                      <a:pt x="5044" y="17166"/>
                    </a:lnTo>
                    <a:lnTo>
                      <a:pt x="3298" y="18498"/>
                    </a:lnTo>
                    <a:lnTo>
                      <a:pt x="1626" y="19971"/>
                    </a:lnTo>
                    <a:lnTo>
                      <a:pt x="0" y="21600"/>
                    </a:lnTo>
                    <a:lnTo>
                      <a:pt x="2646" y="21600"/>
                    </a:lnTo>
                    <a:lnTo>
                      <a:pt x="4152" y="20256"/>
                    </a:lnTo>
                    <a:lnTo>
                      <a:pt x="5651" y="18989"/>
                    </a:lnTo>
                    <a:lnTo>
                      <a:pt x="7158" y="17942"/>
                    </a:lnTo>
                    <a:lnTo>
                      <a:pt x="8582" y="16946"/>
                    </a:lnTo>
                    <a:lnTo>
                      <a:pt x="10006" y="16042"/>
                    </a:lnTo>
                    <a:lnTo>
                      <a:pt x="11385" y="15331"/>
                    </a:lnTo>
                    <a:lnTo>
                      <a:pt x="12689" y="14633"/>
                    </a:lnTo>
                    <a:lnTo>
                      <a:pt x="13948" y="13999"/>
                    </a:lnTo>
                    <a:lnTo>
                      <a:pt x="15132" y="13508"/>
                    </a:lnTo>
                    <a:lnTo>
                      <a:pt x="16226" y="13017"/>
                    </a:lnTo>
                    <a:lnTo>
                      <a:pt x="17246" y="12590"/>
                    </a:lnTo>
                    <a:lnTo>
                      <a:pt x="18182" y="12241"/>
                    </a:lnTo>
                    <a:lnTo>
                      <a:pt x="18992" y="11815"/>
                    </a:lnTo>
                    <a:lnTo>
                      <a:pt x="19681" y="11530"/>
                    </a:lnTo>
                    <a:lnTo>
                      <a:pt x="20251" y="11181"/>
                    </a:lnTo>
                    <a:lnTo>
                      <a:pt x="20701" y="10832"/>
                    </a:lnTo>
                    <a:lnTo>
                      <a:pt x="20985" y="10548"/>
                    </a:lnTo>
                    <a:lnTo>
                      <a:pt x="21188" y="10264"/>
                    </a:lnTo>
                    <a:lnTo>
                      <a:pt x="21353" y="9915"/>
                    </a:lnTo>
                    <a:lnTo>
                      <a:pt x="21473" y="9630"/>
                    </a:lnTo>
                    <a:lnTo>
                      <a:pt x="21555" y="9359"/>
                    </a:lnTo>
                    <a:lnTo>
                      <a:pt x="21600" y="9074"/>
                    </a:lnTo>
                    <a:lnTo>
                      <a:pt x="21555" y="8506"/>
                    </a:lnTo>
                    <a:lnTo>
                      <a:pt x="21390" y="8014"/>
                    </a:lnTo>
                    <a:lnTo>
                      <a:pt x="21233" y="7601"/>
                    </a:lnTo>
                    <a:lnTo>
                      <a:pt x="20985" y="7239"/>
                    </a:lnTo>
                    <a:lnTo>
                      <a:pt x="20783" y="7032"/>
                    </a:lnTo>
                    <a:close/>
                  </a:path>
                </a:pathLst>
              </a:custGeom>
              <a:gradFill flip="none" rotWithShape="1">
                <a:gsLst>
                  <a:gs pos="0">
                    <a:srgbClr val="51596D"/>
                  </a:gs>
                  <a:gs pos="100000">
                    <a:srgbClr val="4A5163"/>
                  </a:gs>
                </a:gsLst>
                <a:lin ang="0" scaled="0"/>
              </a:gra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sp>
            <p:nvSpPr>
              <p:cNvPr id="961" name="Freeform 7"/>
              <p:cNvSpPr/>
              <p:nvPr/>
            </p:nvSpPr>
            <p:spPr>
              <a:xfrm>
                <a:off x="3876675" y="700087"/>
                <a:ext cx="1998663" cy="1287464"/>
              </a:xfrm>
              <a:custGeom>
                <a:avLst/>
                <a:gdLst/>
                <a:ahLst/>
                <a:cxnLst>
                  <a:cxn ang="0">
                    <a:pos x="wd2" y="hd2"/>
                  </a:cxn>
                  <a:cxn ang="5400000">
                    <a:pos x="wd2" y="hd2"/>
                  </a:cxn>
                  <a:cxn ang="10800000">
                    <a:pos x="wd2" y="hd2"/>
                  </a:cxn>
                  <a:cxn ang="16200000">
                    <a:pos x="wd2" y="hd2"/>
                  </a:cxn>
                </a:cxnLst>
                <a:rect l="0" t="0" r="r" b="b"/>
                <a:pathLst>
                  <a:path w="21600" h="21600" extrusionOk="0">
                    <a:moveTo>
                      <a:pt x="21600" y="16380"/>
                    </a:moveTo>
                    <a:lnTo>
                      <a:pt x="21411" y="15661"/>
                    </a:lnTo>
                    <a:lnTo>
                      <a:pt x="21223" y="15075"/>
                    </a:lnTo>
                    <a:lnTo>
                      <a:pt x="20862" y="14356"/>
                    </a:lnTo>
                    <a:lnTo>
                      <a:pt x="20382" y="13770"/>
                    </a:lnTo>
                    <a:lnTo>
                      <a:pt x="19267" y="12758"/>
                    </a:lnTo>
                    <a:lnTo>
                      <a:pt x="17877" y="11745"/>
                    </a:lnTo>
                    <a:lnTo>
                      <a:pt x="16196" y="10867"/>
                    </a:lnTo>
                    <a:lnTo>
                      <a:pt x="14429" y="10147"/>
                    </a:lnTo>
                    <a:lnTo>
                      <a:pt x="12473" y="9269"/>
                    </a:lnTo>
                    <a:lnTo>
                      <a:pt x="8561" y="7830"/>
                    </a:lnTo>
                    <a:lnTo>
                      <a:pt x="6708" y="6951"/>
                    </a:lnTo>
                    <a:lnTo>
                      <a:pt x="4941" y="6099"/>
                    </a:lnTo>
                    <a:lnTo>
                      <a:pt x="3346" y="5220"/>
                    </a:lnTo>
                    <a:lnTo>
                      <a:pt x="2042" y="4048"/>
                    </a:lnTo>
                    <a:lnTo>
                      <a:pt x="926" y="2903"/>
                    </a:lnTo>
                    <a:lnTo>
                      <a:pt x="566" y="2317"/>
                    </a:lnTo>
                    <a:lnTo>
                      <a:pt x="275" y="1598"/>
                    </a:lnTo>
                    <a:lnTo>
                      <a:pt x="86" y="879"/>
                    </a:lnTo>
                    <a:lnTo>
                      <a:pt x="0" y="0"/>
                    </a:lnTo>
                    <a:lnTo>
                      <a:pt x="0" y="1012"/>
                    </a:lnTo>
                    <a:lnTo>
                      <a:pt x="86" y="1598"/>
                    </a:lnTo>
                    <a:lnTo>
                      <a:pt x="275" y="2317"/>
                    </a:lnTo>
                    <a:lnTo>
                      <a:pt x="566" y="3036"/>
                    </a:lnTo>
                    <a:lnTo>
                      <a:pt x="926" y="3782"/>
                    </a:lnTo>
                    <a:lnTo>
                      <a:pt x="1493" y="4634"/>
                    </a:lnTo>
                    <a:lnTo>
                      <a:pt x="2145" y="5513"/>
                    </a:lnTo>
                    <a:lnTo>
                      <a:pt x="3071" y="6392"/>
                    </a:lnTo>
                    <a:lnTo>
                      <a:pt x="4186" y="7404"/>
                    </a:lnTo>
                    <a:lnTo>
                      <a:pt x="5593" y="8256"/>
                    </a:lnTo>
                    <a:lnTo>
                      <a:pt x="7171" y="9269"/>
                    </a:lnTo>
                    <a:lnTo>
                      <a:pt x="9024" y="10147"/>
                    </a:lnTo>
                    <a:lnTo>
                      <a:pt x="11272" y="11026"/>
                    </a:lnTo>
                    <a:lnTo>
                      <a:pt x="12850" y="11586"/>
                    </a:lnTo>
                    <a:lnTo>
                      <a:pt x="14240" y="12331"/>
                    </a:lnTo>
                    <a:lnTo>
                      <a:pt x="15458" y="13051"/>
                    </a:lnTo>
                    <a:lnTo>
                      <a:pt x="16573" y="13636"/>
                    </a:lnTo>
                    <a:lnTo>
                      <a:pt x="17414" y="14356"/>
                    </a:lnTo>
                    <a:lnTo>
                      <a:pt x="18066" y="15075"/>
                    </a:lnTo>
                    <a:lnTo>
                      <a:pt x="18529" y="15794"/>
                    </a:lnTo>
                    <a:lnTo>
                      <a:pt x="18906" y="16513"/>
                    </a:lnTo>
                    <a:lnTo>
                      <a:pt x="19078" y="17259"/>
                    </a:lnTo>
                    <a:lnTo>
                      <a:pt x="19181" y="17978"/>
                    </a:lnTo>
                    <a:lnTo>
                      <a:pt x="19078" y="18564"/>
                    </a:lnTo>
                    <a:lnTo>
                      <a:pt x="18803" y="19283"/>
                    </a:lnTo>
                    <a:lnTo>
                      <a:pt x="18529" y="19869"/>
                    </a:lnTo>
                    <a:lnTo>
                      <a:pt x="18066" y="20428"/>
                    </a:lnTo>
                    <a:lnTo>
                      <a:pt x="16762" y="21600"/>
                    </a:lnTo>
                    <a:lnTo>
                      <a:pt x="17963" y="21014"/>
                    </a:lnTo>
                    <a:lnTo>
                      <a:pt x="18992" y="20428"/>
                    </a:lnTo>
                    <a:lnTo>
                      <a:pt x="19833" y="19869"/>
                    </a:lnTo>
                    <a:lnTo>
                      <a:pt x="20571" y="19283"/>
                    </a:lnTo>
                    <a:lnTo>
                      <a:pt x="21034" y="18697"/>
                    </a:lnTo>
                    <a:lnTo>
                      <a:pt x="21411" y="17978"/>
                    </a:lnTo>
                    <a:lnTo>
                      <a:pt x="21600" y="17259"/>
                    </a:lnTo>
                    <a:lnTo>
                      <a:pt x="21600" y="16380"/>
                    </a:lnTo>
                    <a:close/>
                  </a:path>
                </a:pathLst>
              </a:custGeom>
              <a:gradFill flip="none" rotWithShape="1">
                <a:gsLst>
                  <a:gs pos="0">
                    <a:srgbClr val="51596D"/>
                  </a:gs>
                  <a:gs pos="100000">
                    <a:srgbClr val="4A5163"/>
                  </a:gs>
                </a:gsLst>
                <a:lin ang="2700000" scaled="0"/>
              </a:gra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sp>
            <p:nvSpPr>
              <p:cNvPr id="962" name="Freeform 8"/>
              <p:cNvSpPr/>
              <p:nvPr/>
            </p:nvSpPr>
            <p:spPr>
              <a:xfrm>
                <a:off x="1860550" y="1771650"/>
                <a:ext cx="4522788" cy="1538288"/>
              </a:xfrm>
              <a:custGeom>
                <a:avLst/>
                <a:gdLst/>
                <a:ahLst/>
                <a:cxnLst>
                  <a:cxn ang="0">
                    <a:pos x="wd2" y="hd2"/>
                  </a:cxn>
                  <a:cxn ang="5400000">
                    <a:pos x="wd2" y="hd2"/>
                  </a:cxn>
                  <a:cxn ang="10800000">
                    <a:pos x="wd2" y="hd2"/>
                  </a:cxn>
                  <a:cxn ang="16200000">
                    <a:pos x="wd2" y="hd2"/>
                  </a:cxn>
                </a:cxnLst>
                <a:rect l="0" t="0" r="r" b="b"/>
                <a:pathLst>
                  <a:path w="21600" h="21600" extrusionOk="0">
                    <a:moveTo>
                      <a:pt x="698" y="21355"/>
                    </a:moveTo>
                    <a:lnTo>
                      <a:pt x="0" y="21600"/>
                    </a:lnTo>
                    <a:lnTo>
                      <a:pt x="2964" y="21600"/>
                    </a:lnTo>
                    <a:lnTo>
                      <a:pt x="3290" y="21110"/>
                    </a:lnTo>
                    <a:lnTo>
                      <a:pt x="3662" y="20374"/>
                    </a:lnTo>
                    <a:lnTo>
                      <a:pt x="4200" y="19527"/>
                    </a:lnTo>
                    <a:lnTo>
                      <a:pt x="4814" y="18680"/>
                    </a:lnTo>
                    <a:lnTo>
                      <a:pt x="5512" y="17699"/>
                    </a:lnTo>
                    <a:lnTo>
                      <a:pt x="6338" y="16607"/>
                    </a:lnTo>
                    <a:lnTo>
                      <a:pt x="7286" y="15515"/>
                    </a:lnTo>
                    <a:lnTo>
                      <a:pt x="8355" y="14311"/>
                    </a:lnTo>
                    <a:lnTo>
                      <a:pt x="9545" y="12973"/>
                    </a:lnTo>
                    <a:lnTo>
                      <a:pt x="10864" y="11636"/>
                    </a:lnTo>
                    <a:lnTo>
                      <a:pt x="12305" y="10298"/>
                    </a:lnTo>
                    <a:lnTo>
                      <a:pt x="13867" y="8983"/>
                    </a:lnTo>
                    <a:lnTo>
                      <a:pt x="15595" y="7646"/>
                    </a:lnTo>
                    <a:lnTo>
                      <a:pt x="17445" y="6308"/>
                    </a:lnTo>
                    <a:lnTo>
                      <a:pt x="19462" y="4971"/>
                    </a:lnTo>
                    <a:lnTo>
                      <a:pt x="21600" y="3633"/>
                    </a:lnTo>
                    <a:lnTo>
                      <a:pt x="21600" y="0"/>
                    </a:lnTo>
                    <a:lnTo>
                      <a:pt x="21357" y="357"/>
                    </a:lnTo>
                    <a:lnTo>
                      <a:pt x="21024" y="736"/>
                    </a:lnTo>
                    <a:lnTo>
                      <a:pt x="20614" y="1204"/>
                    </a:lnTo>
                    <a:lnTo>
                      <a:pt x="20076" y="1694"/>
                    </a:lnTo>
                    <a:lnTo>
                      <a:pt x="19500" y="2185"/>
                    </a:lnTo>
                    <a:lnTo>
                      <a:pt x="18886" y="2675"/>
                    </a:lnTo>
                    <a:lnTo>
                      <a:pt x="18188" y="3277"/>
                    </a:lnTo>
                    <a:lnTo>
                      <a:pt x="17445" y="3767"/>
                    </a:lnTo>
                    <a:lnTo>
                      <a:pt x="14322" y="6175"/>
                    </a:lnTo>
                    <a:lnTo>
                      <a:pt x="12798" y="7267"/>
                    </a:lnTo>
                    <a:lnTo>
                      <a:pt x="12055" y="7891"/>
                    </a:lnTo>
                    <a:lnTo>
                      <a:pt x="11395" y="8493"/>
                    </a:lnTo>
                    <a:lnTo>
                      <a:pt x="8393" y="11279"/>
                    </a:lnTo>
                    <a:lnTo>
                      <a:pt x="6914" y="12862"/>
                    </a:lnTo>
                    <a:lnTo>
                      <a:pt x="5512" y="14422"/>
                    </a:lnTo>
                    <a:lnTo>
                      <a:pt x="4155" y="16005"/>
                    </a:lnTo>
                    <a:lnTo>
                      <a:pt x="2881" y="17699"/>
                    </a:lnTo>
                    <a:lnTo>
                      <a:pt x="1729" y="19527"/>
                    </a:lnTo>
                    <a:lnTo>
                      <a:pt x="698" y="21355"/>
                    </a:lnTo>
                    <a:close/>
                  </a:path>
                </a:pathLst>
              </a:custGeom>
              <a:gradFill flip="none" rotWithShape="1">
                <a:gsLst>
                  <a:gs pos="0">
                    <a:srgbClr val="424959"/>
                  </a:gs>
                  <a:gs pos="100000">
                    <a:srgbClr val="51596D"/>
                  </a:gs>
                </a:gsLst>
                <a:lin ang="5400000" scaled="0"/>
              </a:gra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sp>
            <p:nvSpPr>
              <p:cNvPr id="963" name="Freeform 9"/>
              <p:cNvSpPr/>
              <p:nvPr/>
            </p:nvSpPr>
            <p:spPr>
              <a:xfrm>
                <a:off x="1619250" y="0"/>
                <a:ext cx="4773613" cy="3309938"/>
              </a:xfrm>
              <a:custGeom>
                <a:avLst/>
                <a:gdLst/>
                <a:ahLst/>
                <a:cxnLst>
                  <a:cxn ang="0">
                    <a:pos x="wd2" y="hd2"/>
                  </a:cxn>
                  <a:cxn ang="5400000">
                    <a:pos x="wd2" y="hd2"/>
                  </a:cxn>
                  <a:cxn ang="10800000">
                    <a:pos x="wd2" y="hd2"/>
                  </a:cxn>
                  <a:cxn ang="16200000">
                    <a:pos x="wd2" y="hd2"/>
                  </a:cxn>
                </a:cxnLst>
                <a:rect l="0" t="0" r="r" b="b"/>
                <a:pathLst>
                  <a:path w="21600" h="21600" extrusionOk="0">
                    <a:moveTo>
                      <a:pt x="10250" y="4569"/>
                    </a:moveTo>
                    <a:lnTo>
                      <a:pt x="10294" y="4911"/>
                    </a:lnTo>
                    <a:lnTo>
                      <a:pt x="10373" y="5190"/>
                    </a:lnTo>
                    <a:lnTo>
                      <a:pt x="10488" y="5470"/>
                    </a:lnTo>
                    <a:lnTo>
                      <a:pt x="10646" y="5698"/>
                    </a:lnTo>
                    <a:lnTo>
                      <a:pt x="11069" y="6143"/>
                    </a:lnTo>
                    <a:lnTo>
                      <a:pt x="11658" y="6599"/>
                    </a:lnTo>
                    <a:lnTo>
                      <a:pt x="12319" y="6941"/>
                    </a:lnTo>
                    <a:lnTo>
                      <a:pt x="13059" y="7273"/>
                    </a:lnTo>
                    <a:lnTo>
                      <a:pt x="13842" y="7614"/>
                    </a:lnTo>
                    <a:lnTo>
                      <a:pt x="15480" y="8174"/>
                    </a:lnTo>
                    <a:lnTo>
                      <a:pt x="16299" y="8516"/>
                    </a:lnTo>
                    <a:lnTo>
                      <a:pt x="17039" y="8795"/>
                    </a:lnTo>
                    <a:lnTo>
                      <a:pt x="17700" y="9137"/>
                    </a:lnTo>
                    <a:lnTo>
                      <a:pt x="18324" y="9531"/>
                    </a:lnTo>
                    <a:lnTo>
                      <a:pt x="18791" y="9925"/>
                    </a:lnTo>
                    <a:lnTo>
                      <a:pt x="18949" y="10153"/>
                    </a:lnTo>
                    <a:lnTo>
                      <a:pt x="19100" y="10432"/>
                    </a:lnTo>
                    <a:lnTo>
                      <a:pt x="19222" y="10660"/>
                    </a:lnTo>
                    <a:lnTo>
                      <a:pt x="19258" y="10940"/>
                    </a:lnTo>
                    <a:lnTo>
                      <a:pt x="19258" y="11220"/>
                    </a:lnTo>
                    <a:lnTo>
                      <a:pt x="19222" y="11447"/>
                    </a:lnTo>
                    <a:lnTo>
                      <a:pt x="19143" y="11675"/>
                    </a:lnTo>
                    <a:lnTo>
                      <a:pt x="18985" y="11903"/>
                    </a:lnTo>
                    <a:lnTo>
                      <a:pt x="18791" y="12121"/>
                    </a:lnTo>
                    <a:lnTo>
                      <a:pt x="18554" y="12297"/>
                    </a:lnTo>
                    <a:lnTo>
                      <a:pt x="18281" y="12515"/>
                    </a:lnTo>
                    <a:lnTo>
                      <a:pt x="17972" y="12691"/>
                    </a:lnTo>
                    <a:lnTo>
                      <a:pt x="17585" y="12856"/>
                    </a:lnTo>
                    <a:lnTo>
                      <a:pt x="17154" y="13022"/>
                    </a:lnTo>
                    <a:lnTo>
                      <a:pt x="16723" y="13198"/>
                    </a:lnTo>
                    <a:lnTo>
                      <a:pt x="16220" y="13364"/>
                    </a:lnTo>
                    <a:lnTo>
                      <a:pt x="15128" y="13758"/>
                    </a:lnTo>
                    <a:lnTo>
                      <a:pt x="13878" y="14214"/>
                    </a:lnTo>
                    <a:lnTo>
                      <a:pt x="12513" y="14721"/>
                    </a:lnTo>
                    <a:lnTo>
                      <a:pt x="10998" y="15281"/>
                    </a:lnTo>
                    <a:lnTo>
                      <a:pt x="9396" y="15954"/>
                    </a:lnTo>
                    <a:lnTo>
                      <a:pt x="7679" y="16752"/>
                    </a:lnTo>
                    <a:lnTo>
                      <a:pt x="5890" y="17705"/>
                    </a:lnTo>
                    <a:lnTo>
                      <a:pt x="3980" y="18834"/>
                    </a:lnTo>
                    <a:lnTo>
                      <a:pt x="2026" y="20129"/>
                    </a:lnTo>
                    <a:lnTo>
                      <a:pt x="0" y="21600"/>
                    </a:lnTo>
                    <a:lnTo>
                      <a:pt x="1092" y="21600"/>
                    </a:lnTo>
                    <a:lnTo>
                      <a:pt x="1753" y="21486"/>
                    </a:lnTo>
                    <a:lnTo>
                      <a:pt x="2773" y="20637"/>
                    </a:lnTo>
                    <a:lnTo>
                      <a:pt x="3857" y="19787"/>
                    </a:lnTo>
                    <a:lnTo>
                      <a:pt x="5028" y="19000"/>
                    </a:lnTo>
                    <a:lnTo>
                      <a:pt x="6314" y="18264"/>
                    </a:lnTo>
                    <a:lnTo>
                      <a:pt x="7643" y="17539"/>
                    </a:lnTo>
                    <a:lnTo>
                      <a:pt x="9044" y="16803"/>
                    </a:lnTo>
                    <a:lnTo>
                      <a:pt x="11931" y="15508"/>
                    </a:lnTo>
                    <a:lnTo>
                      <a:pt x="12556" y="15229"/>
                    </a:lnTo>
                    <a:lnTo>
                      <a:pt x="13253" y="14939"/>
                    </a:lnTo>
                    <a:lnTo>
                      <a:pt x="14697" y="14431"/>
                    </a:lnTo>
                    <a:lnTo>
                      <a:pt x="17656" y="13312"/>
                    </a:lnTo>
                    <a:lnTo>
                      <a:pt x="18324" y="13084"/>
                    </a:lnTo>
                    <a:lnTo>
                      <a:pt x="18985" y="12805"/>
                    </a:lnTo>
                    <a:lnTo>
                      <a:pt x="19610" y="12577"/>
                    </a:lnTo>
                    <a:lnTo>
                      <a:pt x="20156" y="12349"/>
                    </a:lnTo>
                    <a:lnTo>
                      <a:pt x="20659" y="12121"/>
                    </a:lnTo>
                    <a:lnTo>
                      <a:pt x="21054" y="11903"/>
                    </a:lnTo>
                    <a:lnTo>
                      <a:pt x="21363" y="11727"/>
                    </a:lnTo>
                    <a:lnTo>
                      <a:pt x="21600" y="11561"/>
                    </a:lnTo>
                    <a:lnTo>
                      <a:pt x="21600" y="9023"/>
                    </a:lnTo>
                    <a:lnTo>
                      <a:pt x="21126" y="8909"/>
                    </a:lnTo>
                    <a:lnTo>
                      <a:pt x="20544" y="8744"/>
                    </a:lnTo>
                    <a:lnTo>
                      <a:pt x="19919" y="8567"/>
                    </a:lnTo>
                    <a:lnTo>
                      <a:pt x="19179" y="8350"/>
                    </a:lnTo>
                    <a:lnTo>
                      <a:pt x="18439" y="8122"/>
                    </a:lnTo>
                    <a:lnTo>
                      <a:pt x="17656" y="7842"/>
                    </a:lnTo>
                    <a:lnTo>
                      <a:pt x="16098" y="7273"/>
                    </a:lnTo>
                    <a:lnTo>
                      <a:pt x="15358" y="6941"/>
                    </a:lnTo>
                    <a:lnTo>
                      <a:pt x="14697" y="6599"/>
                    </a:lnTo>
                    <a:lnTo>
                      <a:pt x="14072" y="6257"/>
                    </a:lnTo>
                    <a:lnTo>
                      <a:pt x="13526" y="5864"/>
                    </a:lnTo>
                    <a:lnTo>
                      <a:pt x="13102" y="5532"/>
                    </a:lnTo>
                    <a:lnTo>
                      <a:pt x="12786" y="5128"/>
                    </a:lnTo>
                    <a:lnTo>
                      <a:pt x="12707" y="4911"/>
                    </a:lnTo>
                    <a:lnTo>
                      <a:pt x="12628" y="4734"/>
                    </a:lnTo>
                    <a:lnTo>
                      <a:pt x="12592" y="4517"/>
                    </a:lnTo>
                    <a:lnTo>
                      <a:pt x="12628" y="4341"/>
                    </a:lnTo>
                    <a:lnTo>
                      <a:pt x="12786" y="3947"/>
                    </a:lnTo>
                    <a:lnTo>
                      <a:pt x="13023" y="3553"/>
                    </a:lnTo>
                    <a:lnTo>
                      <a:pt x="13375" y="3274"/>
                    </a:lnTo>
                    <a:lnTo>
                      <a:pt x="13799" y="2994"/>
                    </a:lnTo>
                    <a:lnTo>
                      <a:pt x="14266" y="2766"/>
                    </a:lnTo>
                    <a:lnTo>
                      <a:pt x="14812" y="2538"/>
                    </a:lnTo>
                    <a:lnTo>
                      <a:pt x="16062" y="2207"/>
                    </a:lnTo>
                    <a:lnTo>
                      <a:pt x="17462" y="1865"/>
                    </a:lnTo>
                    <a:lnTo>
                      <a:pt x="18870" y="1637"/>
                    </a:lnTo>
                    <a:lnTo>
                      <a:pt x="20307" y="1295"/>
                    </a:lnTo>
                    <a:lnTo>
                      <a:pt x="20975" y="1129"/>
                    </a:lnTo>
                    <a:lnTo>
                      <a:pt x="21600" y="901"/>
                    </a:lnTo>
                    <a:lnTo>
                      <a:pt x="21600" y="0"/>
                    </a:lnTo>
                    <a:lnTo>
                      <a:pt x="20896" y="228"/>
                    </a:lnTo>
                    <a:lnTo>
                      <a:pt x="20077" y="456"/>
                    </a:lnTo>
                    <a:lnTo>
                      <a:pt x="19222" y="684"/>
                    </a:lnTo>
                    <a:lnTo>
                      <a:pt x="18324" y="849"/>
                    </a:lnTo>
                    <a:lnTo>
                      <a:pt x="16414" y="1243"/>
                    </a:lnTo>
                    <a:lnTo>
                      <a:pt x="15480" y="1409"/>
                    </a:lnTo>
                    <a:lnTo>
                      <a:pt x="14582" y="1637"/>
                    </a:lnTo>
                    <a:lnTo>
                      <a:pt x="13684" y="1803"/>
                    </a:lnTo>
                    <a:lnTo>
                      <a:pt x="12865" y="2093"/>
                    </a:lnTo>
                    <a:lnTo>
                      <a:pt x="12125" y="2372"/>
                    </a:lnTo>
                    <a:lnTo>
                      <a:pt x="11500" y="2704"/>
                    </a:lnTo>
                    <a:lnTo>
                      <a:pt x="10954" y="3108"/>
                    </a:lnTo>
                    <a:lnTo>
                      <a:pt x="10567" y="3502"/>
                    </a:lnTo>
                    <a:lnTo>
                      <a:pt x="10452" y="3719"/>
                    </a:lnTo>
                    <a:lnTo>
                      <a:pt x="10329" y="4009"/>
                    </a:lnTo>
                    <a:lnTo>
                      <a:pt x="10250" y="4289"/>
                    </a:lnTo>
                    <a:lnTo>
                      <a:pt x="10250" y="4569"/>
                    </a:lnTo>
                    <a:close/>
                  </a:path>
                </a:pathLst>
              </a:custGeom>
              <a:solidFill>
                <a:srgbClr val="51596D"/>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sp>
            <p:nvSpPr>
              <p:cNvPr id="964" name="Freeform 10"/>
              <p:cNvSpPr/>
              <p:nvPr/>
            </p:nvSpPr>
            <p:spPr>
              <a:xfrm>
                <a:off x="4402137" y="138112"/>
                <a:ext cx="1981201" cy="855664"/>
              </a:xfrm>
              <a:custGeom>
                <a:avLst/>
                <a:gdLst/>
                <a:ahLst/>
                <a:cxnLst>
                  <a:cxn ang="0">
                    <a:pos x="wd2" y="hd2"/>
                  </a:cxn>
                  <a:cxn ang="5400000">
                    <a:pos x="wd2" y="hd2"/>
                  </a:cxn>
                  <a:cxn ang="10800000">
                    <a:pos x="wd2" y="hd2"/>
                  </a:cxn>
                  <a:cxn ang="16200000">
                    <a:pos x="wd2" y="hd2"/>
                  </a:cxn>
                </a:cxnLst>
                <a:rect l="0" t="0" r="r" b="b"/>
                <a:pathLst>
                  <a:path w="21600" h="21600" extrusionOk="0">
                    <a:moveTo>
                      <a:pt x="0" y="13305"/>
                    </a:moveTo>
                    <a:lnTo>
                      <a:pt x="0" y="14427"/>
                    </a:lnTo>
                    <a:lnTo>
                      <a:pt x="87" y="15509"/>
                    </a:lnTo>
                    <a:lnTo>
                      <a:pt x="467" y="16591"/>
                    </a:lnTo>
                    <a:lnTo>
                      <a:pt x="935" y="17472"/>
                    </a:lnTo>
                    <a:lnTo>
                      <a:pt x="1592" y="18554"/>
                    </a:lnTo>
                    <a:lnTo>
                      <a:pt x="2440" y="19636"/>
                    </a:lnTo>
                    <a:lnTo>
                      <a:pt x="3375" y="20518"/>
                    </a:lnTo>
                    <a:lnTo>
                      <a:pt x="4413" y="21600"/>
                    </a:lnTo>
                    <a:lnTo>
                      <a:pt x="3669" y="20718"/>
                    </a:lnTo>
                    <a:lnTo>
                      <a:pt x="3098" y="19636"/>
                    </a:lnTo>
                    <a:lnTo>
                      <a:pt x="2717" y="18755"/>
                    </a:lnTo>
                    <a:lnTo>
                      <a:pt x="2440" y="17913"/>
                    </a:lnTo>
                    <a:lnTo>
                      <a:pt x="2354" y="17032"/>
                    </a:lnTo>
                    <a:lnTo>
                      <a:pt x="2354" y="16150"/>
                    </a:lnTo>
                    <a:lnTo>
                      <a:pt x="2440" y="15268"/>
                    </a:lnTo>
                    <a:lnTo>
                      <a:pt x="3098" y="13745"/>
                    </a:lnTo>
                    <a:lnTo>
                      <a:pt x="3479" y="13104"/>
                    </a:lnTo>
                    <a:lnTo>
                      <a:pt x="4604" y="11782"/>
                    </a:lnTo>
                    <a:lnTo>
                      <a:pt x="6110" y="10499"/>
                    </a:lnTo>
                    <a:lnTo>
                      <a:pt x="7702" y="9377"/>
                    </a:lnTo>
                    <a:lnTo>
                      <a:pt x="9588" y="8536"/>
                    </a:lnTo>
                    <a:lnTo>
                      <a:pt x="11458" y="7654"/>
                    </a:lnTo>
                    <a:lnTo>
                      <a:pt x="15404" y="6131"/>
                    </a:lnTo>
                    <a:lnTo>
                      <a:pt x="17187" y="5450"/>
                    </a:lnTo>
                    <a:lnTo>
                      <a:pt x="18883" y="4809"/>
                    </a:lnTo>
                    <a:lnTo>
                      <a:pt x="20388" y="4609"/>
                    </a:lnTo>
                    <a:lnTo>
                      <a:pt x="21600" y="4168"/>
                    </a:lnTo>
                    <a:lnTo>
                      <a:pt x="21600" y="0"/>
                    </a:lnTo>
                    <a:lnTo>
                      <a:pt x="20094" y="882"/>
                    </a:lnTo>
                    <a:lnTo>
                      <a:pt x="18502" y="1523"/>
                    </a:lnTo>
                    <a:lnTo>
                      <a:pt x="15127" y="2845"/>
                    </a:lnTo>
                    <a:lnTo>
                      <a:pt x="11648" y="3727"/>
                    </a:lnTo>
                    <a:lnTo>
                      <a:pt x="8360" y="5049"/>
                    </a:lnTo>
                    <a:lnTo>
                      <a:pt x="6767" y="5691"/>
                    </a:lnTo>
                    <a:lnTo>
                      <a:pt x="5348" y="6332"/>
                    </a:lnTo>
                    <a:lnTo>
                      <a:pt x="3946" y="7213"/>
                    </a:lnTo>
                    <a:lnTo>
                      <a:pt x="2821" y="8095"/>
                    </a:lnTo>
                    <a:lnTo>
                      <a:pt x="1783" y="9177"/>
                    </a:lnTo>
                    <a:lnTo>
                      <a:pt x="935" y="10259"/>
                    </a:lnTo>
                    <a:lnTo>
                      <a:pt x="381" y="11782"/>
                    </a:lnTo>
                    <a:lnTo>
                      <a:pt x="0" y="13305"/>
                    </a:lnTo>
                    <a:close/>
                  </a:path>
                </a:pathLst>
              </a:custGeom>
              <a:gradFill flip="none" rotWithShape="1">
                <a:gsLst>
                  <a:gs pos="0">
                    <a:srgbClr val="474E60"/>
                  </a:gs>
                  <a:gs pos="100000">
                    <a:srgbClr val="51596D"/>
                  </a:gs>
                </a:gsLst>
                <a:lin ang="2700000" scaled="0"/>
              </a:gra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grpSp>
        <p:sp>
          <p:nvSpPr>
            <p:cNvPr id="966" name="Freeform 11"/>
            <p:cNvSpPr/>
            <p:nvPr/>
          </p:nvSpPr>
          <p:spPr>
            <a:xfrm>
              <a:off x="5273675" y="2128837"/>
              <a:ext cx="2897188" cy="2439989"/>
            </a:xfrm>
            <a:custGeom>
              <a:avLst/>
              <a:gdLst/>
              <a:ahLst/>
              <a:cxnLst>
                <a:cxn ang="0">
                  <a:pos x="wd2" y="hd2"/>
                </a:cxn>
                <a:cxn ang="5400000">
                  <a:pos x="wd2" y="hd2"/>
                </a:cxn>
                <a:cxn ang="10800000">
                  <a:pos x="wd2" y="hd2"/>
                </a:cxn>
                <a:cxn ang="16200000">
                  <a:pos x="wd2" y="hd2"/>
                </a:cxn>
              </a:cxnLst>
              <a:rect l="0" t="0" r="r" b="b"/>
              <a:pathLst>
                <a:path w="21600" h="21600" extrusionOk="0">
                  <a:moveTo>
                    <a:pt x="7253" y="15998"/>
                  </a:moveTo>
                  <a:lnTo>
                    <a:pt x="9238" y="15601"/>
                  </a:lnTo>
                  <a:lnTo>
                    <a:pt x="11082" y="15204"/>
                  </a:lnTo>
                  <a:lnTo>
                    <a:pt x="12766" y="14880"/>
                  </a:lnTo>
                  <a:lnTo>
                    <a:pt x="14300" y="14483"/>
                  </a:lnTo>
                  <a:lnTo>
                    <a:pt x="15673" y="14072"/>
                  </a:lnTo>
                  <a:lnTo>
                    <a:pt x="16896" y="13675"/>
                  </a:lnTo>
                  <a:lnTo>
                    <a:pt x="18025" y="13189"/>
                  </a:lnTo>
                  <a:lnTo>
                    <a:pt x="18938" y="12792"/>
                  </a:lnTo>
                  <a:lnTo>
                    <a:pt x="19756" y="12234"/>
                  </a:lnTo>
                  <a:lnTo>
                    <a:pt x="20424" y="11763"/>
                  </a:lnTo>
                  <a:lnTo>
                    <a:pt x="20885" y="11116"/>
                  </a:lnTo>
                  <a:lnTo>
                    <a:pt x="21290" y="10469"/>
                  </a:lnTo>
                  <a:lnTo>
                    <a:pt x="21497" y="9837"/>
                  </a:lnTo>
                  <a:lnTo>
                    <a:pt x="21600" y="9028"/>
                  </a:lnTo>
                  <a:lnTo>
                    <a:pt x="21544" y="8234"/>
                  </a:lnTo>
                  <a:lnTo>
                    <a:pt x="21346" y="7352"/>
                  </a:lnTo>
                  <a:lnTo>
                    <a:pt x="21083" y="6720"/>
                  </a:lnTo>
                  <a:lnTo>
                    <a:pt x="20678" y="5999"/>
                  </a:lnTo>
                  <a:lnTo>
                    <a:pt x="20170" y="5352"/>
                  </a:lnTo>
                  <a:lnTo>
                    <a:pt x="19559" y="4720"/>
                  </a:lnTo>
                  <a:lnTo>
                    <a:pt x="18891" y="4073"/>
                  </a:lnTo>
                  <a:lnTo>
                    <a:pt x="18129" y="3441"/>
                  </a:lnTo>
                  <a:lnTo>
                    <a:pt x="16642" y="2309"/>
                  </a:lnTo>
                  <a:lnTo>
                    <a:pt x="15880" y="1838"/>
                  </a:lnTo>
                  <a:lnTo>
                    <a:pt x="15165" y="1353"/>
                  </a:lnTo>
                  <a:lnTo>
                    <a:pt x="14450" y="956"/>
                  </a:lnTo>
                  <a:lnTo>
                    <a:pt x="13886" y="632"/>
                  </a:lnTo>
                  <a:lnTo>
                    <a:pt x="13378" y="397"/>
                  </a:lnTo>
                  <a:lnTo>
                    <a:pt x="13020" y="147"/>
                  </a:lnTo>
                  <a:lnTo>
                    <a:pt x="12766" y="74"/>
                  </a:lnTo>
                  <a:lnTo>
                    <a:pt x="12663" y="0"/>
                  </a:lnTo>
                  <a:lnTo>
                    <a:pt x="14093" y="794"/>
                  </a:lnTo>
                  <a:lnTo>
                    <a:pt x="15570" y="1750"/>
                  </a:lnTo>
                  <a:lnTo>
                    <a:pt x="17000" y="2720"/>
                  </a:lnTo>
                  <a:lnTo>
                    <a:pt x="18326" y="3749"/>
                  </a:lnTo>
                  <a:lnTo>
                    <a:pt x="18938" y="4235"/>
                  </a:lnTo>
                  <a:lnTo>
                    <a:pt x="19455" y="4793"/>
                  </a:lnTo>
                  <a:lnTo>
                    <a:pt x="19963" y="5352"/>
                  </a:lnTo>
                  <a:lnTo>
                    <a:pt x="20424" y="5911"/>
                  </a:lnTo>
                  <a:lnTo>
                    <a:pt x="20782" y="6470"/>
                  </a:lnTo>
                  <a:lnTo>
                    <a:pt x="21036" y="7028"/>
                  </a:lnTo>
                  <a:lnTo>
                    <a:pt x="21186" y="7675"/>
                  </a:lnTo>
                  <a:lnTo>
                    <a:pt x="21290" y="8234"/>
                  </a:lnTo>
                  <a:lnTo>
                    <a:pt x="21243" y="8793"/>
                  </a:lnTo>
                  <a:lnTo>
                    <a:pt x="21083" y="9352"/>
                  </a:lnTo>
                  <a:lnTo>
                    <a:pt x="20829" y="9837"/>
                  </a:lnTo>
                  <a:lnTo>
                    <a:pt x="20424" y="10322"/>
                  </a:lnTo>
                  <a:lnTo>
                    <a:pt x="19963" y="10719"/>
                  </a:lnTo>
                  <a:lnTo>
                    <a:pt x="19399" y="11116"/>
                  </a:lnTo>
                  <a:lnTo>
                    <a:pt x="18787" y="11440"/>
                  </a:lnTo>
                  <a:lnTo>
                    <a:pt x="18072" y="11763"/>
                  </a:lnTo>
                  <a:lnTo>
                    <a:pt x="17254" y="12072"/>
                  </a:lnTo>
                  <a:lnTo>
                    <a:pt x="16445" y="12395"/>
                  </a:lnTo>
                  <a:lnTo>
                    <a:pt x="14601" y="12881"/>
                  </a:lnTo>
                  <a:lnTo>
                    <a:pt x="12710" y="13351"/>
                  </a:lnTo>
                  <a:lnTo>
                    <a:pt x="10668" y="13836"/>
                  </a:lnTo>
                  <a:lnTo>
                    <a:pt x="8683" y="14233"/>
                  </a:lnTo>
                  <a:lnTo>
                    <a:pt x="6736" y="14630"/>
                  </a:lnTo>
                  <a:lnTo>
                    <a:pt x="4901" y="15116"/>
                  </a:lnTo>
                  <a:lnTo>
                    <a:pt x="4083" y="15351"/>
                  </a:lnTo>
                  <a:lnTo>
                    <a:pt x="3321" y="15674"/>
                  </a:lnTo>
                  <a:lnTo>
                    <a:pt x="2606" y="15910"/>
                  </a:lnTo>
                  <a:lnTo>
                    <a:pt x="1938" y="16233"/>
                  </a:lnTo>
                  <a:lnTo>
                    <a:pt x="1383" y="16557"/>
                  </a:lnTo>
                  <a:lnTo>
                    <a:pt x="866" y="16880"/>
                  </a:lnTo>
                  <a:lnTo>
                    <a:pt x="508" y="17277"/>
                  </a:lnTo>
                  <a:lnTo>
                    <a:pt x="207" y="17674"/>
                  </a:lnTo>
                  <a:lnTo>
                    <a:pt x="56" y="18071"/>
                  </a:lnTo>
                  <a:lnTo>
                    <a:pt x="0" y="18556"/>
                  </a:lnTo>
                  <a:lnTo>
                    <a:pt x="103" y="19042"/>
                  </a:lnTo>
                  <a:lnTo>
                    <a:pt x="254" y="19512"/>
                  </a:lnTo>
                  <a:lnTo>
                    <a:pt x="508" y="19924"/>
                  </a:lnTo>
                  <a:lnTo>
                    <a:pt x="922" y="20321"/>
                  </a:lnTo>
                  <a:lnTo>
                    <a:pt x="1326" y="20644"/>
                  </a:lnTo>
                  <a:lnTo>
                    <a:pt x="1844" y="20953"/>
                  </a:lnTo>
                  <a:lnTo>
                    <a:pt x="3067" y="21600"/>
                  </a:lnTo>
                  <a:lnTo>
                    <a:pt x="2502" y="21203"/>
                  </a:lnTo>
                  <a:lnTo>
                    <a:pt x="2041" y="20791"/>
                  </a:lnTo>
                  <a:lnTo>
                    <a:pt x="1637" y="20394"/>
                  </a:lnTo>
                  <a:lnTo>
                    <a:pt x="1383" y="19997"/>
                  </a:lnTo>
                  <a:lnTo>
                    <a:pt x="1176" y="19600"/>
                  </a:lnTo>
                  <a:lnTo>
                    <a:pt x="1129" y="19203"/>
                  </a:lnTo>
                  <a:lnTo>
                    <a:pt x="1176" y="18792"/>
                  </a:lnTo>
                  <a:lnTo>
                    <a:pt x="1326" y="18483"/>
                  </a:lnTo>
                  <a:lnTo>
                    <a:pt x="1637" y="18071"/>
                  </a:lnTo>
                  <a:lnTo>
                    <a:pt x="1994" y="17762"/>
                  </a:lnTo>
                  <a:lnTo>
                    <a:pt x="2559" y="17439"/>
                  </a:lnTo>
                  <a:lnTo>
                    <a:pt x="3217" y="17115"/>
                  </a:lnTo>
                  <a:lnTo>
                    <a:pt x="3979" y="16792"/>
                  </a:lnTo>
                  <a:lnTo>
                    <a:pt x="4958" y="16483"/>
                  </a:lnTo>
                  <a:lnTo>
                    <a:pt x="6030" y="16233"/>
                  </a:lnTo>
                  <a:lnTo>
                    <a:pt x="7253" y="15998"/>
                  </a:lnTo>
                  <a:close/>
                </a:path>
              </a:pathLst>
            </a:custGeom>
            <a:gradFill flip="none" rotWithShape="1">
              <a:gsLst>
                <a:gs pos="0">
                  <a:srgbClr val="454B5C"/>
                </a:gs>
                <a:gs pos="100000">
                  <a:srgbClr val="51596D"/>
                </a:gs>
              </a:gsLst>
              <a:lin ang="2700000" scaled="0"/>
            </a:gra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sp>
          <p:nvSpPr>
            <p:cNvPr id="967" name="Freeform 12"/>
            <p:cNvSpPr/>
            <p:nvPr/>
          </p:nvSpPr>
          <p:spPr>
            <a:xfrm>
              <a:off x="0" y="0"/>
              <a:ext cx="9140826" cy="2819401"/>
            </a:xfrm>
            <a:prstGeom prst="rect">
              <a:avLst/>
            </a:prstGeom>
            <a:gradFill flip="none" rotWithShape="1">
              <a:gsLst>
                <a:gs pos="0">
                  <a:srgbClr val="000000"/>
                </a:gs>
                <a:gs pos="100000">
                  <a:srgbClr val="51596D"/>
                </a:gs>
              </a:gsLst>
              <a:lin ang="5400000" scaled="0"/>
            </a:gra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grpSp>
      <p:sp>
        <p:nvSpPr>
          <p:cNvPr id="969" name="Title Text"/>
          <p:cNvSpPr txBox="1">
            <a:spLocks noGrp="1"/>
          </p:cNvSpPr>
          <p:nvPr>
            <p:ph type="title"/>
          </p:nvPr>
        </p:nvSpPr>
        <p:spPr>
          <a:xfrm>
            <a:off x="457200" y="273050"/>
            <a:ext cx="3008314" cy="1162050"/>
          </a:xfrm>
          <a:prstGeom prst="rect">
            <a:avLst/>
          </a:prstGeom>
        </p:spPr>
        <p:txBody>
          <a:bodyPr anchor="b">
            <a:normAutofit/>
          </a:bodyPr>
          <a:lstStyle>
            <a:lvl1pPr algn="l">
              <a:defRPr sz="2000" b="1">
                <a:solidFill>
                  <a:srgbClr val="DDDDDD"/>
                </a:solidFill>
                <a:effectLst>
                  <a:outerShdw blurRad="38100" dist="38100" dir="2700000" rotWithShape="0">
                    <a:srgbClr val="000000"/>
                  </a:outerShdw>
                </a:effectLst>
              </a:defRPr>
            </a:lvl1pPr>
          </a:lstStyle>
          <a:p>
            <a:r>
              <a:t>Title Text</a:t>
            </a:r>
          </a:p>
        </p:txBody>
      </p:sp>
      <p:sp>
        <p:nvSpPr>
          <p:cNvPr id="970" name="Body Level One…"/>
          <p:cNvSpPr txBox="1">
            <a:spLocks noGrp="1"/>
          </p:cNvSpPr>
          <p:nvPr>
            <p:ph type="body" idx="1"/>
          </p:nvPr>
        </p:nvSpPr>
        <p:spPr>
          <a:xfrm>
            <a:off x="3575050" y="273050"/>
            <a:ext cx="5111750" cy="5853113"/>
          </a:xfrm>
          <a:prstGeom prst="rect">
            <a:avLst/>
          </a:prstGeom>
        </p:spPr>
        <p:txBody>
          <a:bodyPr>
            <a:normAutofit/>
          </a:bodyPr>
          <a:lstStyle>
            <a:lvl1pPr>
              <a:buClr>
                <a:srgbClr val="00FFFF"/>
              </a:buClr>
              <a:buSzPct val="70000"/>
              <a:buFont typeface="Arial"/>
              <a:buChar char="■"/>
              <a:defRPr>
                <a:effectLst>
                  <a:outerShdw blurRad="38100" dist="38100" dir="2700000" rotWithShape="0">
                    <a:srgbClr val="000000"/>
                  </a:outerShdw>
                </a:effectLst>
              </a:defRPr>
            </a:lvl1pPr>
            <a:lvl2pPr>
              <a:buClr>
                <a:srgbClr val="00FFFF"/>
              </a:buClr>
              <a:buSzPct val="70000"/>
              <a:buFont typeface="Arial"/>
              <a:buChar char="■"/>
              <a:defRPr>
                <a:effectLst>
                  <a:outerShdw blurRad="38100" dist="38100" dir="2700000" rotWithShape="0">
                    <a:srgbClr val="000000"/>
                  </a:outerShdw>
                </a:effectLst>
              </a:defRPr>
            </a:lvl2pPr>
            <a:lvl3pPr>
              <a:buClr>
                <a:srgbClr val="00FFFF"/>
              </a:buClr>
              <a:buSzPct val="70000"/>
              <a:buFont typeface="Arial"/>
              <a:buChar char="■"/>
              <a:defRPr>
                <a:effectLst>
                  <a:outerShdw blurRad="38100" dist="38100" dir="2700000" rotWithShape="0">
                    <a:srgbClr val="000000"/>
                  </a:outerShdw>
                </a:effectLst>
              </a:defRPr>
            </a:lvl3pPr>
            <a:lvl4pPr>
              <a:buClr>
                <a:srgbClr val="00FFFF"/>
              </a:buClr>
              <a:buSzPct val="70000"/>
              <a:buFont typeface="Arial"/>
              <a:buChar char="■"/>
              <a:defRPr>
                <a:effectLst>
                  <a:outerShdw blurRad="38100" dist="38100" dir="2700000" rotWithShape="0">
                    <a:srgbClr val="000000"/>
                  </a:outerShdw>
                </a:effectLst>
              </a:defRPr>
            </a:lvl4pPr>
            <a:lvl5pPr>
              <a:buClr>
                <a:srgbClr val="00FFFF"/>
              </a:buClr>
              <a:buSzPct val="70000"/>
              <a:buFont typeface="Arial"/>
              <a:buChar char="■"/>
              <a:defRPr>
                <a:effectLst>
                  <a:outerShdw blurRad="38100" dist="38100" dir="2700000" rotWithShape="0">
                    <a:srgbClr val="000000"/>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971"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effectLst>
                  <a:outerShdw blurRad="38100" dist="38100" dir="2700000" rotWithShape="0">
                    <a:srgbClr val="000000"/>
                  </a:outerShdw>
                </a:effectLst>
              </a:defRPr>
            </a:pPr>
            <a:endParaRPr/>
          </a:p>
        </p:txBody>
      </p:sp>
      <p:sp>
        <p:nvSpPr>
          <p:cNvPr id="972" name="Slide Number"/>
          <p:cNvSpPr txBox="1">
            <a:spLocks noGrp="1"/>
          </p:cNvSpPr>
          <p:nvPr>
            <p:ph type="sldNum" sz="quarter" idx="2"/>
          </p:nvPr>
        </p:nvSpPr>
        <p:spPr>
          <a:xfrm>
            <a:off x="8413144" y="6460395"/>
            <a:ext cx="273657" cy="264256"/>
          </a:xfrm>
          <a:prstGeom prst="rect">
            <a:avLst/>
          </a:prstGeom>
        </p:spPr>
        <p:txBody>
          <a:bodyPr anchor="b"/>
          <a:lstStyle>
            <a:lvl1pPr defTabSz="457200">
              <a:defRPr sz="1200">
                <a:solidFill>
                  <a:schemeClr val="accent3">
                    <a:lumOff val="44000"/>
                  </a:schemeClr>
                </a:solidFill>
              </a:defRPr>
            </a:lvl1pPr>
          </a:lstStyle>
          <a:p>
            <a:fld id="{86CB4B4D-7CA3-9044-876B-883B54F8677D}" type="slidenum">
              <a:t>‹#›</a:t>
            </a:fld>
            <a:endParaRPr/>
          </a:p>
        </p:txBody>
      </p:sp>
    </p:spTree>
    <p:extLst>
      <p:ext uri="{BB962C8B-B14F-4D97-AF65-F5344CB8AC3E}">
        <p14:creationId xmlns:p14="http://schemas.microsoft.com/office/powerpoint/2010/main" val="3818316786"/>
      </p:ext>
    </p:extLst>
  </p:cSld>
  <p:clrMapOvr>
    <a:masterClrMapping/>
  </p:clrMapOvr>
  <p:transition spd="med"/>
</p:sldLayout>
</file>

<file path=ppt/slideLayouts/slideLayout1252.xml><?xml version="1.0" encoding="utf-8"?>
<p:sldLayout xmlns:a="http://schemas.openxmlformats.org/drawingml/2006/main" xmlns:r="http://schemas.openxmlformats.org/officeDocument/2006/relationships" xmlns:p="http://schemas.openxmlformats.org/presentationml/2006/main" type="tx">
  <p:cSld name="14_Picture with Caption">
    <p:bg>
      <p:bgPr>
        <a:solidFill>
          <a:srgbClr val="51596D"/>
        </a:solidFill>
        <a:effectLst/>
      </p:bgPr>
    </p:bg>
    <p:spTree>
      <p:nvGrpSpPr>
        <p:cNvPr id="1" name=""/>
        <p:cNvGrpSpPr/>
        <p:nvPr/>
      </p:nvGrpSpPr>
      <p:grpSpPr>
        <a:xfrm>
          <a:off x="0" y="0"/>
          <a:ext cx="0" cy="0"/>
          <a:chOff x="0" y="0"/>
          <a:chExt cx="0" cy="0"/>
        </a:xfrm>
      </p:grpSpPr>
      <p:grpSp>
        <p:nvGrpSpPr>
          <p:cNvPr id="987" name="Group 4"/>
          <p:cNvGrpSpPr/>
          <p:nvPr/>
        </p:nvGrpSpPr>
        <p:grpSpPr>
          <a:xfrm>
            <a:off x="0" y="0"/>
            <a:ext cx="9140826" cy="6850064"/>
            <a:chOff x="0" y="0"/>
            <a:chExt cx="9140825" cy="6850063"/>
          </a:xfrm>
        </p:grpSpPr>
        <p:grpSp>
          <p:nvGrpSpPr>
            <p:cNvPr id="984" name="Group 5"/>
            <p:cNvGrpSpPr/>
            <p:nvPr/>
          </p:nvGrpSpPr>
          <p:grpSpPr>
            <a:xfrm>
              <a:off x="2743200" y="3540125"/>
              <a:ext cx="6392863" cy="3309939"/>
              <a:chOff x="0" y="0"/>
              <a:chExt cx="6392862" cy="3309937"/>
            </a:xfrm>
          </p:grpSpPr>
          <p:sp>
            <p:nvSpPr>
              <p:cNvPr id="979" name="Freeform 6"/>
              <p:cNvSpPr/>
              <p:nvPr/>
            </p:nvSpPr>
            <p:spPr>
              <a:xfrm>
                <a:off x="0" y="657225"/>
                <a:ext cx="4575176" cy="2652713"/>
              </a:xfrm>
              <a:custGeom>
                <a:avLst/>
                <a:gdLst/>
                <a:ahLst/>
                <a:cxnLst>
                  <a:cxn ang="0">
                    <a:pos x="wd2" y="hd2"/>
                  </a:cxn>
                  <a:cxn ang="5400000">
                    <a:pos x="wd2" y="hd2"/>
                  </a:cxn>
                  <a:cxn ang="10800000">
                    <a:pos x="wd2" y="hd2"/>
                  </a:cxn>
                  <a:cxn ang="16200000">
                    <a:pos x="wd2" y="hd2"/>
                  </a:cxn>
                </a:cxnLst>
                <a:rect l="0" t="0" r="r" b="b"/>
                <a:pathLst>
                  <a:path w="21600" h="21600" extrusionOk="0">
                    <a:moveTo>
                      <a:pt x="20783" y="7032"/>
                    </a:moveTo>
                    <a:lnTo>
                      <a:pt x="20536" y="6825"/>
                    </a:lnTo>
                    <a:lnTo>
                      <a:pt x="20176" y="6541"/>
                    </a:lnTo>
                    <a:lnTo>
                      <a:pt x="19726" y="6256"/>
                    </a:lnTo>
                    <a:lnTo>
                      <a:pt x="19194" y="5907"/>
                    </a:lnTo>
                    <a:lnTo>
                      <a:pt x="18587" y="5481"/>
                    </a:lnTo>
                    <a:lnTo>
                      <a:pt x="17898" y="5132"/>
                    </a:lnTo>
                    <a:lnTo>
                      <a:pt x="16511" y="4434"/>
                    </a:lnTo>
                    <a:lnTo>
                      <a:pt x="15574" y="4007"/>
                    </a:lnTo>
                    <a:lnTo>
                      <a:pt x="14765" y="3581"/>
                    </a:lnTo>
                    <a:lnTo>
                      <a:pt x="14075" y="3167"/>
                    </a:lnTo>
                    <a:lnTo>
                      <a:pt x="13543" y="2740"/>
                    </a:lnTo>
                    <a:lnTo>
                      <a:pt x="13056" y="2314"/>
                    </a:lnTo>
                    <a:lnTo>
                      <a:pt x="12689" y="1965"/>
                    </a:lnTo>
                    <a:lnTo>
                      <a:pt x="12404" y="1616"/>
                    </a:lnTo>
                    <a:lnTo>
                      <a:pt x="12202" y="1331"/>
                    </a:lnTo>
                    <a:lnTo>
                      <a:pt x="12037" y="1047"/>
                    </a:lnTo>
                    <a:lnTo>
                      <a:pt x="11917" y="776"/>
                    </a:lnTo>
                    <a:lnTo>
                      <a:pt x="11879" y="556"/>
                    </a:lnTo>
                    <a:lnTo>
                      <a:pt x="11834" y="349"/>
                    </a:lnTo>
                    <a:lnTo>
                      <a:pt x="11879" y="65"/>
                    </a:lnTo>
                    <a:lnTo>
                      <a:pt x="11879" y="0"/>
                    </a:lnTo>
                    <a:lnTo>
                      <a:pt x="11752" y="349"/>
                    </a:lnTo>
                    <a:lnTo>
                      <a:pt x="11669" y="633"/>
                    </a:lnTo>
                    <a:lnTo>
                      <a:pt x="11669" y="982"/>
                    </a:lnTo>
                    <a:lnTo>
                      <a:pt x="11752" y="1267"/>
                    </a:lnTo>
                    <a:lnTo>
                      <a:pt x="11917" y="1551"/>
                    </a:lnTo>
                    <a:lnTo>
                      <a:pt x="12119" y="1823"/>
                    </a:lnTo>
                    <a:lnTo>
                      <a:pt x="12366" y="2107"/>
                    </a:lnTo>
                    <a:lnTo>
                      <a:pt x="12651" y="2391"/>
                    </a:lnTo>
                    <a:lnTo>
                      <a:pt x="13018" y="2676"/>
                    </a:lnTo>
                    <a:lnTo>
                      <a:pt x="13423" y="2947"/>
                    </a:lnTo>
                    <a:lnTo>
                      <a:pt x="14278" y="3451"/>
                    </a:lnTo>
                    <a:lnTo>
                      <a:pt x="15289" y="4007"/>
                    </a:lnTo>
                    <a:lnTo>
                      <a:pt x="16354" y="4498"/>
                    </a:lnTo>
                    <a:lnTo>
                      <a:pt x="17126" y="4925"/>
                    </a:lnTo>
                    <a:lnTo>
                      <a:pt x="17853" y="5274"/>
                    </a:lnTo>
                    <a:lnTo>
                      <a:pt x="18467" y="5623"/>
                    </a:lnTo>
                    <a:lnTo>
                      <a:pt x="19037" y="5972"/>
                    </a:lnTo>
                    <a:lnTo>
                      <a:pt x="19524" y="6256"/>
                    </a:lnTo>
                    <a:lnTo>
                      <a:pt x="19929" y="6541"/>
                    </a:lnTo>
                    <a:lnTo>
                      <a:pt x="20296" y="6825"/>
                    </a:lnTo>
                    <a:lnTo>
                      <a:pt x="20536" y="7032"/>
                    </a:lnTo>
                    <a:lnTo>
                      <a:pt x="20746" y="7239"/>
                    </a:lnTo>
                    <a:lnTo>
                      <a:pt x="20866" y="7459"/>
                    </a:lnTo>
                    <a:lnTo>
                      <a:pt x="20948" y="7665"/>
                    </a:lnTo>
                    <a:lnTo>
                      <a:pt x="20985" y="7950"/>
                    </a:lnTo>
                    <a:lnTo>
                      <a:pt x="20948" y="8299"/>
                    </a:lnTo>
                    <a:lnTo>
                      <a:pt x="20866" y="8583"/>
                    </a:lnTo>
                    <a:lnTo>
                      <a:pt x="20701" y="8932"/>
                    </a:lnTo>
                    <a:lnTo>
                      <a:pt x="20461" y="9217"/>
                    </a:lnTo>
                    <a:lnTo>
                      <a:pt x="20176" y="9501"/>
                    </a:lnTo>
                    <a:lnTo>
                      <a:pt x="19809" y="9772"/>
                    </a:lnTo>
                    <a:lnTo>
                      <a:pt x="19404" y="10057"/>
                    </a:lnTo>
                    <a:lnTo>
                      <a:pt x="18954" y="10341"/>
                    </a:lnTo>
                    <a:lnTo>
                      <a:pt x="18422" y="10625"/>
                    </a:lnTo>
                    <a:lnTo>
                      <a:pt x="17853" y="10897"/>
                    </a:lnTo>
                    <a:lnTo>
                      <a:pt x="17246" y="11181"/>
                    </a:lnTo>
                    <a:lnTo>
                      <a:pt x="16593" y="11466"/>
                    </a:lnTo>
                    <a:lnTo>
                      <a:pt x="15214" y="12022"/>
                    </a:lnTo>
                    <a:lnTo>
                      <a:pt x="13663" y="12655"/>
                    </a:lnTo>
                    <a:lnTo>
                      <a:pt x="12037" y="13366"/>
                    </a:lnTo>
                    <a:lnTo>
                      <a:pt x="10328" y="14141"/>
                    </a:lnTo>
                    <a:lnTo>
                      <a:pt x="8582" y="15046"/>
                    </a:lnTo>
                    <a:lnTo>
                      <a:pt x="6835" y="16042"/>
                    </a:lnTo>
                    <a:lnTo>
                      <a:pt x="5044" y="17166"/>
                    </a:lnTo>
                    <a:lnTo>
                      <a:pt x="3298" y="18498"/>
                    </a:lnTo>
                    <a:lnTo>
                      <a:pt x="1626" y="19971"/>
                    </a:lnTo>
                    <a:lnTo>
                      <a:pt x="0" y="21600"/>
                    </a:lnTo>
                    <a:lnTo>
                      <a:pt x="2646" y="21600"/>
                    </a:lnTo>
                    <a:lnTo>
                      <a:pt x="4152" y="20256"/>
                    </a:lnTo>
                    <a:lnTo>
                      <a:pt x="5651" y="18989"/>
                    </a:lnTo>
                    <a:lnTo>
                      <a:pt x="7158" y="17942"/>
                    </a:lnTo>
                    <a:lnTo>
                      <a:pt x="8582" y="16946"/>
                    </a:lnTo>
                    <a:lnTo>
                      <a:pt x="10006" y="16042"/>
                    </a:lnTo>
                    <a:lnTo>
                      <a:pt x="11385" y="15331"/>
                    </a:lnTo>
                    <a:lnTo>
                      <a:pt x="12689" y="14633"/>
                    </a:lnTo>
                    <a:lnTo>
                      <a:pt x="13948" y="13999"/>
                    </a:lnTo>
                    <a:lnTo>
                      <a:pt x="15132" y="13508"/>
                    </a:lnTo>
                    <a:lnTo>
                      <a:pt x="16226" y="13017"/>
                    </a:lnTo>
                    <a:lnTo>
                      <a:pt x="17246" y="12590"/>
                    </a:lnTo>
                    <a:lnTo>
                      <a:pt x="18182" y="12241"/>
                    </a:lnTo>
                    <a:lnTo>
                      <a:pt x="18992" y="11815"/>
                    </a:lnTo>
                    <a:lnTo>
                      <a:pt x="19681" y="11530"/>
                    </a:lnTo>
                    <a:lnTo>
                      <a:pt x="20251" y="11181"/>
                    </a:lnTo>
                    <a:lnTo>
                      <a:pt x="20701" y="10832"/>
                    </a:lnTo>
                    <a:lnTo>
                      <a:pt x="20985" y="10548"/>
                    </a:lnTo>
                    <a:lnTo>
                      <a:pt x="21188" y="10264"/>
                    </a:lnTo>
                    <a:lnTo>
                      <a:pt x="21353" y="9915"/>
                    </a:lnTo>
                    <a:lnTo>
                      <a:pt x="21473" y="9630"/>
                    </a:lnTo>
                    <a:lnTo>
                      <a:pt x="21555" y="9359"/>
                    </a:lnTo>
                    <a:lnTo>
                      <a:pt x="21600" y="9074"/>
                    </a:lnTo>
                    <a:lnTo>
                      <a:pt x="21555" y="8506"/>
                    </a:lnTo>
                    <a:lnTo>
                      <a:pt x="21390" y="8014"/>
                    </a:lnTo>
                    <a:lnTo>
                      <a:pt x="21233" y="7601"/>
                    </a:lnTo>
                    <a:lnTo>
                      <a:pt x="20985" y="7239"/>
                    </a:lnTo>
                    <a:lnTo>
                      <a:pt x="20783" y="7032"/>
                    </a:lnTo>
                    <a:close/>
                  </a:path>
                </a:pathLst>
              </a:custGeom>
              <a:gradFill flip="none" rotWithShape="1">
                <a:gsLst>
                  <a:gs pos="0">
                    <a:srgbClr val="51596D"/>
                  </a:gs>
                  <a:gs pos="100000">
                    <a:srgbClr val="4A5163"/>
                  </a:gs>
                </a:gsLst>
                <a:lin ang="0" scaled="0"/>
              </a:gra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sp>
            <p:nvSpPr>
              <p:cNvPr id="980" name="Freeform 7"/>
              <p:cNvSpPr/>
              <p:nvPr/>
            </p:nvSpPr>
            <p:spPr>
              <a:xfrm>
                <a:off x="3876675" y="700087"/>
                <a:ext cx="1998663" cy="1287464"/>
              </a:xfrm>
              <a:custGeom>
                <a:avLst/>
                <a:gdLst/>
                <a:ahLst/>
                <a:cxnLst>
                  <a:cxn ang="0">
                    <a:pos x="wd2" y="hd2"/>
                  </a:cxn>
                  <a:cxn ang="5400000">
                    <a:pos x="wd2" y="hd2"/>
                  </a:cxn>
                  <a:cxn ang="10800000">
                    <a:pos x="wd2" y="hd2"/>
                  </a:cxn>
                  <a:cxn ang="16200000">
                    <a:pos x="wd2" y="hd2"/>
                  </a:cxn>
                </a:cxnLst>
                <a:rect l="0" t="0" r="r" b="b"/>
                <a:pathLst>
                  <a:path w="21600" h="21600" extrusionOk="0">
                    <a:moveTo>
                      <a:pt x="21600" y="16380"/>
                    </a:moveTo>
                    <a:lnTo>
                      <a:pt x="21411" y="15661"/>
                    </a:lnTo>
                    <a:lnTo>
                      <a:pt x="21223" y="15075"/>
                    </a:lnTo>
                    <a:lnTo>
                      <a:pt x="20862" y="14356"/>
                    </a:lnTo>
                    <a:lnTo>
                      <a:pt x="20382" y="13770"/>
                    </a:lnTo>
                    <a:lnTo>
                      <a:pt x="19267" y="12758"/>
                    </a:lnTo>
                    <a:lnTo>
                      <a:pt x="17877" y="11745"/>
                    </a:lnTo>
                    <a:lnTo>
                      <a:pt x="16196" y="10867"/>
                    </a:lnTo>
                    <a:lnTo>
                      <a:pt x="14429" y="10147"/>
                    </a:lnTo>
                    <a:lnTo>
                      <a:pt x="12473" y="9269"/>
                    </a:lnTo>
                    <a:lnTo>
                      <a:pt x="8561" y="7830"/>
                    </a:lnTo>
                    <a:lnTo>
                      <a:pt x="6708" y="6951"/>
                    </a:lnTo>
                    <a:lnTo>
                      <a:pt x="4941" y="6099"/>
                    </a:lnTo>
                    <a:lnTo>
                      <a:pt x="3346" y="5220"/>
                    </a:lnTo>
                    <a:lnTo>
                      <a:pt x="2042" y="4048"/>
                    </a:lnTo>
                    <a:lnTo>
                      <a:pt x="926" y="2903"/>
                    </a:lnTo>
                    <a:lnTo>
                      <a:pt x="566" y="2317"/>
                    </a:lnTo>
                    <a:lnTo>
                      <a:pt x="275" y="1598"/>
                    </a:lnTo>
                    <a:lnTo>
                      <a:pt x="86" y="879"/>
                    </a:lnTo>
                    <a:lnTo>
                      <a:pt x="0" y="0"/>
                    </a:lnTo>
                    <a:lnTo>
                      <a:pt x="0" y="1012"/>
                    </a:lnTo>
                    <a:lnTo>
                      <a:pt x="86" y="1598"/>
                    </a:lnTo>
                    <a:lnTo>
                      <a:pt x="275" y="2317"/>
                    </a:lnTo>
                    <a:lnTo>
                      <a:pt x="566" y="3036"/>
                    </a:lnTo>
                    <a:lnTo>
                      <a:pt x="926" y="3782"/>
                    </a:lnTo>
                    <a:lnTo>
                      <a:pt x="1493" y="4634"/>
                    </a:lnTo>
                    <a:lnTo>
                      <a:pt x="2145" y="5513"/>
                    </a:lnTo>
                    <a:lnTo>
                      <a:pt x="3071" y="6392"/>
                    </a:lnTo>
                    <a:lnTo>
                      <a:pt x="4186" y="7404"/>
                    </a:lnTo>
                    <a:lnTo>
                      <a:pt x="5593" y="8256"/>
                    </a:lnTo>
                    <a:lnTo>
                      <a:pt x="7171" y="9269"/>
                    </a:lnTo>
                    <a:lnTo>
                      <a:pt x="9024" y="10147"/>
                    </a:lnTo>
                    <a:lnTo>
                      <a:pt x="11272" y="11026"/>
                    </a:lnTo>
                    <a:lnTo>
                      <a:pt x="12850" y="11586"/>
                    </a:lnTo>
                    <a:lnTo>
                      <a:pt x="14240" y="12331"/>
                    </a:lnTo>
                    <a:lnTo>
                      <a:pt x="15458" y="13051"/>
                    </a:lnTo>
                    <a:lnTo>
                      <a:pt x="16573" y="13636"/>
                    </a:lnTo>
                    <a:lnTo>
                      <a:pt x="17414" y="14356"/>
                    </a:lnTo>
                    <a:lnTo>
                      <a:pt x="18066" y="15075"/>
                    </a:lnTo>
                    <a:lnTo>
                      <a:pt x="18529" y="15794"/>
                    </a:lnTo>
                    <a:lnTo>
                      <a:pt x="18906" y="16513"/>
                    </a:lnTo>
                    <a:lnTo>
                      <a:pt x="19078" y="17259"/>
                    </a:lnTo>
                    <a:lnTo>
                      <a:pt x="19181" y="17978"/>
                    </a:lnTo>
                    <a:lnTo>
                      <a:pt x="19078" y="18564"/>
                    </a:lnTo>
                    <a:lnTo>
                      <a:pt x="18803" y="19283"/>
                    </a:lnTo>
                    <a:lnTo>
                      <a:pt x="18529" y="19869"/>
                    </a:lnTo>
                    <a:lnTo>
                      <a:pt x="18066" y="20428"/>
                    </a:lnTo>
                    <a:lnTo>
                      <a:pt x="16762" y="21600"/>
                    </a:lnTo>
                    <a:lnTo>
                      <a:pt x="17963" y="21014"/>
                    </a:lnTo>
                    <a:lnTo>
                      <a:pt x="18992" y="20428"/>
                    </a:lnTo>
                    <a:lnTo>
                      <a:pt x="19833" y="19869"/>
                    </a:lnTo>
                    <a:lnTo>
                      <a:pt x="20571" y="19283"/>
                    </a:lnTo>
                    <a:lnTo>
                      <a:pt x="21034" y="18697"/>
                    </a:lnTo>
                    <a:lnTo>
                      <a:pt x="21411" y="17978"/>
                    </a:lnTo>
                    <a:lnTo>
                      <a:pt x="21600" y="17259"/>
                    </a:lnTo>
                    <a:lnTo>
                      <a:pt x="21600" y="16380"/>
                    </a:lnTo>
                    <a:close/>
                  </a:path>
                </a:pathLst>
              </a:custGeom>
              <a:gradFill flip="none" rotWithShape="1">
                <a:gsLst>
                  <a:gs pos="0">
                    <a:srgbClr val="51596D"/>
                  </a:gs>
                  <a:gs pos="100000">
                    <a:srgbClr val="4A5163"/>
                  </a:gs>
                </a:gsLst>
                <a:lin ang="2700000" scaled="0"/>
              </a:gra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sp>
            <p:nvSpPr>
              <p:cNvPr id="981" name="Freeform 8"/>
              <p:cNvSpPr/>
              <p:nvPr/>
            </p:nvSpPr>
            <p:spPr>
              <a:xfrm>
                <a:off x="1860550" y="1771650"/>
                <a:ext cx="4522788" cy="1538288"/>
              </a:xfrm>
              <a:custGeom>
                <a:avLst/>
                <a:gdLst/>
                <a:ahLst/>
                <a:cxnLst>
                  <a:cxn ang="0">
                    <a:pos x="wd2" y="hd2"/>
                  </a:cxn>
                  <a:cxn ang="5400000">
                    <a:pos x="wd2" y="hd2"/>
                  </a:cxn>
                  <a:cxn ang="10800000">
                    <a:pos x="wd2" y="hd2"/>
                  </a:cxn>
                  <a:cxn ang="16200000">
                    <a:pos x="wd2" y="hd2"/>
                  </a:cxn>
                </a:cxnLst>
                <a:rect l="0" t="0" r="r" b="b"/>
                <a:pathLst>
                  <a:path w="21600" h="21600" extrusionOk="0">
                    <a:moveTo>
                      <a:pt x="698" y="21355"/>
                    </a:moveTo>
                    <a:lnTo>
                      <a:pt x="0" y="21600"/>
                    </a:lnTo>
                    <a:lnTo>
                      <a:pt x="2964" y="21600"/>
                    </a:lnTo>
                    <a:lnTo>
                      <a:pt x="3290" y="21110"/>
                    </a:lnTo>
                    <a:lnTo>
                      <a:pt x="3662" y="20374"/>
                    </a:lnTo>
                    <a:lnTo>
                      <a:pt x="4200" y="19527"/>
                    </a:lnTo>
                    <a:lnTo>
                      <a:pt x="4814" y="18680"/>
                    </a:lnTo>
                    <a:lnTo>
                      <a:pt x="5512" y="17699"/>
                    </a:lnTo>
                    <a:lnTo>
                      <a:pt x="6338" y="16607"/>
                    </a:lnTo>
                    <a:lnTo>
                      <a:pt x="7286" y="15515"/>
                    </a:lnTo>
                    <a:lnTo>
                      <a:pt x="8355" y="14311"/>
                    </a:lnTo>
                    <a:lnTo>
                      <a:pt x="9545" y="12973"/>
                    </a:lnTo>
                    <a:lnTo>
                      <a:pt x="10864" y="11636"/>
                    </a:lnTo>
                    <a:lnTo>
                      <a:pt x="12305" y="10298"/>
                    </a:lnTo>
                    <a:lnTo>
                      <a:pt x="13867" y="8983"/>
                    </a:lnTo>
                    <a:lnTo>
                      <a:pt x="15595" y="7646"/>
                    </a:lnTo>
                    <a:lnTo>
                      <a:pt x="17445" y="6308"/>
                    </a:lnTo>
                    <a:lnTo>
                      <a:pt x="19462" y="4971"/>
                    </a:lnTo>
                    <a:lnTo>
                      <a:pt x="21600" y="3633"/>
                    </a:lnTo>
                    <a:lnTo>
                      <a:pt x="21600" y="0"/>
                    </a:lnTo>
                    <a:lnTo>
                      <a:pt x="21357" y="357"/>
                    </a:lnTo>
                    <a:lnTo>
                      <a:pt x="21024" y="736"/>
                    </a:lnTo>
                    <a:lnTo>
                      <a:pt x="20614" y="1204"/>
                    </a:lnTo>
                    <a:lnTo>
                      <a:pt x="20076" y="1694"/>
                    </a:lnTo>
                    <a:lnTo>
                      <a:pt x="19500" y="2185"/>
                    </a:lnTo>
                    <a:lnTo>
                      <a:pt x="18886" y="2675"/>
                    </a:lnTo>
                    <a:lnTo>
                      <a:pt x="18188" y="3277"/>
                    </a:lnTo>
                    <a:lnTo>
                      <a:pt x="17445" y="3767"/>
                    </a:lnTo>
                    <a:lnTo>
                      <a:pt x="14322" y="6175"/>
                    </a:lnTo>
                    <a:lnTo>
                      <a:pt x="12798" y="7267"/>
                    </a:lnTo>
                    <a:lnTo>
                      <a:pt x="12055" y="7891"/>
                    </a:lnTo>
                    <a:lnTo>
                      <a:pt x="11395" y="8493"/>
                    </a:lnTo>
                    <a:lnTo>
                      <a:pt x="8393" y="11279"/>
                    </a:lnTo>
                    <a:lnTo>
                      <a:pt x="6914" y="12862"/>
                    </a:lnTo>
                    <a:lnTo>
                      <a:pt x="5512" y="14422"/>
                    </a:lnTo>
                    <a:lnTo>
                      <a:pt x="4155" y="16005"/>
                    </a:lnTo>
                    <a:lnTo>
                      <a:pt x="2881" y="17699"/>
                    </a:lnTo>
                    <a:lnTo>
                      <a:pt x="1729" y="19527"/>
                    </a:lnTo>
                    <a:lnTo>
                      <a:pt x="698" y="21355"/>
                    </a:lnTo>
                    <a:close/>
                  </a:path>
                </a:pathLst>
              </a:custGeom>
              <a:gradFill flip="none" rotWithShape="1">
                <a:gsLst>
                  <a:gs pos="0">
                    <a:srgbClr val="424959"/>
                  </a:gs>
                  <a:gs pos="100000">
                    <a:srgbClr val="51596D"/>
                  </a:gs>
                </a:gsLst>
                <a:lin ang="5400000" scaled="0"/>
              </a:gra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sp>
            <p:nvSpPr>
              <p:cNvPr id="982" name="Freeform 9"/>
              <p:cNvSpPr/>
              <p:nvPr/>
            </p:nvSpPr>
            <p:spPr>
              <a:xfrm>
                <a:off x="1619250" y="0"/>
                <a:ext cx="4773613" cy="3309938"/>
              </a:xfrm>
              <a:custGeom>
                <a:avLst/>
                <a:gdLst/>
                <a:ahLst/>
                <a:cxnLst>
                  <a:cxn ang="0">
                    <a:pos x="wd2" y="hd2"/>
                  </a:cxn>
                  <a:cxn ang="5400000">
                    <a:pos x="wd2" y="hd2"/>
                  </a:cxn>
                  <a:cxn ang="10800000">
                    <a:pos x="wd2" y="hd2"/>
                  </a:cxn>
                  <a:cxn ang="16200000">
                    <a:pos x="wd2" y="hd2"/>
                  </a:cxn>
                </a:cxnLst>
                <a:rect l="0" t="0" r="r" b="b"/>
                <a:pathLst>
                  <a:path w="21600" h="21600" extrusionOk="0">
                    <a:moveTo>
                      <a:pt x="10250" y="4569"/>
                    </a:moveTo>
                    <a:lnTo>
                      <a:pt x="10294" y="4911"/>
                    </a:lnTo>
                    <a:lnTo>
                      <a:pt x="10373" y="5190"/>
                    </a:lnTo>
                    <a:lnTo>
                      <a:pt x="10488" y="5470"/>
                    </a:lnTo>
                    <a:lnTo>
                      <a:pt x="10646" y="5698"/>
                    </a:lnTo>
                    <a:lnTo>
                      <a:pt x="11069" y="6143"/>
                    </a:lnTo>
                    <a:lnTo>
                      <a:pt x="11658" y="6599"/>
                    </a:lnTo>
                    <a:lnTo>
                      <a:pt x="12319" y="6941"/>
                    </a:lnTo>
                    <a:lnTo>
                      <a:pt x="13059" y="7273"/>
                    </a:lnTo>
                    <a:lnTo>
                      <a:pt x="13842" y="7614"/>
                    </a:lnTo>
                    <a:lnTo>
                      <a:pt x="15480" y="8174"/>
                    </a:lnTo>
                    <a:lnTo>
                      <a:pt x="16299" y="8516"/>
                    </a:lnTo>
                    <a:lnTo>
                      <a:pt x="17039" y="8795"/>
                    </a:lnTo>
                    <a:lnTo>
                      <a:pt x="17700" y="9137"/>
                    </a:lnTo>
                    <a:lnTo>
                      <a:pt x="18324" y="9531"/>
                    </a:lnTo>
                    <a:lnTo>
                      <a:pt x="18791" y="9925"/>
                    </a:lnTo>
                    <a:lnTo>
                      <a:pt x="18949" y="10153"/>
                    </a:lnTo>
                    <a:lnTo>
                      <a:pt x="19100" y="10432"/>
                    </a:lnTo>
                    <a:lnTo>
                      <a:pt x="19222" y="10660"/>
                    </a:lnTo>
                    <a:lnTo>
                      <a:pt x="19258" y="10940"/>
                    </a:lnTo>
                    <a:lnTo>
                      <a:pt x="19258" y="11220"/>
                    </a:lnTo>
                    <a:lnTo>
                      <a:pt x="19222" y="11447"/>
                    </a:lnTo>
                    <a:lnTo>
                      <a:pt x="19143" y="11675"/>
                    </a:lnTo>
                    <a:lnTo>
                      <a:pt x="18985" y="11903"/>
                    </a:lnTo>
                    <a:lnTo>
                      <a:pt x="18791" y="12121"/>
                    </a:lnTo>
                    <a:lnTo>
                      <a:pt x="18554" y="12297"/>
                    </a:lnTo>
                    <a:lnTo>
                      <a:pt x="18281" y="12515"/>
                    </a:lnTo>
                    <a:lnTo>
                      <a:pt x="17972" y="12691"/>
                    </a:lnTo>
                    <a:lnTo>
                      <a:pt x="17585" y="12856"/>
                    </a:lnTo>
                    <a:lnTo>
                      <a:pt x="17154" y="13022"/>
                    </a:lnTo>
                    <a:lnTo>
                      <a:pt x="16723" y="13198"/>
                    </a:lnTo>
                    <a:lnTo>
                      <a:pt x="16220" y="13364"/>
                    </a:lnTo>
                    <a:lnTo>
                      <a:pt x="15128" y="13758"/>
                    </a:lnTo>
                    <a:lnTo>
                      <a:pt x="13878" y="14214"/>
                    </a:lnTo>
                    <a:lnTo>
                      <a:pt x="12513" y="14721"/>
                    </a:lnTo>
                    <a:lnTo>
                      <a:pt x="10998" y="15281"/>
                    </a:lnTo>
                    <a:lnTo>
                      <a:pt x="9396" y="15954"/>
                    </a:lnTo>
                    <a:lnTo>
                      <a:pt x="7679" y="16752"/>
                    </a:lnTo>
                    <a:lnTo>
                      <a:pt x="5890" y="17705"/>
                    </a:lnTo>
                    <a:lnTo>
                      <a:pt x="3980" y="18834"/>
                    </a:lnTo>
                    <a:lnTo>
                      <a:pt x="2026" y="20129"/>
                    </a:lnTo>
                    <a:lnTo>
                      <a:pt x="0" y="21600"/>
                    </a:lnTo>
                    <a:lnTo>
                      <a:pt x="1092" y="21600"/>
                    </a:lnTo>
                    <a:lnTo>
                      <a:pt x="1753" y="21486"/>
                    </a:lnTo>
                    <a:lnTo>
                      <a:pt x="2773" y="20637"/>
                    </a:lnTo>
                    <a:lnTo>
                      <a:pt x="3857" y="19787"/>
                    </a:lnTo>
                    <a:lnTo>
                      <a:pt x="5028" y="19000"/>
                    </a:lnTo>
                    <a:lnTo>
                      <a:pt x="6314" y="18264"/>
                    </a:lnTo>
                    <a:lnTo>
                      <a:pt x="7643" y="17539"/>
                    </a:lnTo>
                    <a:lnTo>
                      <a:pt x="9044" y="16803"/>
                    </a:lnTo>
                    <a:lnTo>
                      <a:pt x="11931" y="15508"/>
                    </a:lnTo>
                    <a:lnTo>
                      <a:pt x="12556" y="15229"/>
                    </a:lnTo>
                    <a:lnTo>
                      <a:pt x="13253" y="14939"/>
                    </a:lnTo>
                    <a:lnTo>
                      <a:pt x="14697" y="14431"/>
                    </a:lnTo>
                    <a:lnTo>
                      <a:pt x="17656" y="13312"/>
                    </a:lnTo>
                    <a:lnTo>
                      <a:pt x="18324" y="13084"/>
                    </a:lnTo>
                    <a:lnTo>
                      <a:pt x="18985" y="12805"/>
                    </a:lnTo>
                    <a:lnTo>
                      <a:pt x="19610" y="12577"/>
                    </a:lnTo>
                    <a:lnTo>
                      <a:pt x="20156" y="12349"/>
                    </a:lnTo>
                    <a:lnTo>
                      <a:pt x="20659" y="12121"/>
                    </a:lnTo>
                    <a:lnTo>
                      <a:pt x="21054" y="11903"/>
                    </a:lnTo>
                    <a:lnTo>
                      <a:pt x="21363" y="11727"/>
                    </a:lnTo>
                    <a:lnTo>
                      <a:pt x="21600" y="11561"/>
                    </a:lnTo>
                    <a:lnTo>
                      <a:pt x="21600" y="9023"/>
                    </a:lnTo>
                    <a:lnTo>
                      <a:pt x="21126" y="8909"/>
                    </a:lnTo>
                    <a:lnTo>
                      <a:pt x="20544" y="8744"/>
                    </a:lnTo>
                    <a:lnTo>
                      <a:pt x="19919" y="8567"/>
                    </a:lnTo>
                    <a:lnTo>
                      <a:pt x="19179" y="8350"/>
                    </a:lnTo>
                    <a:lnTo>
                      <a:pt x="18439" y="8122"/>
                    </a:lnTo>
                    <a:lnTo>
                      <a:pt x="17656" y="7842"/>
                    </a:lnTo>
                    <a:lnTo>
                      <a:pt x="16098" y="7273"/>
                    </a:lnTo>
                    <a:lnTo>
                      <a:pt x="15358" y="6941"/>
                    </a:lnTo>
                    <a:lnTo>
                      <a:pt x="14697" y="6599"/>
                    </a:lnTo>
                    <a:lnTo>
                      <a:pt x="14072" y="6257"/>
                    </a:lnTo>
                    <a:lnTo>
                      <a:pt x="13526" y="5864"/>
                    </a:lnTo>
                    <a:lnTo>
                      <a:pt x="13102" y="5532"/>
                    </a:lnTo>
                    <a:lnTo>
                      <a:pt x="12786" y="5128"/>
                    </a:lnTo>
                    <a:lnTo>
                      <a:pt x="12707" y="4911"/>
                    </a:lnTo>
                    <a:lnTo>
                      <a:pt x="12628" y="4734"/>
                    </a:lnTo>
                    <a:lnTo>
                      <a:pt x="12592" y="4517"/>
                    </a:lnTo>
                    <a:lnTo>
                      <a:pt x="12628" y="4341"/>
                    </a:lnTo>
                    <a:lnTo>
                      <a:pt x="12786" y="3947"/>
                    </a:lnTo>
                    <a:lnTo>
                      <a:pt x="13023" y="3553"/>
                    </a:lnTo>
                    <a:lnTo>
                      <a:pt x="13375" y="3274"/>
                    </a:lnTo>
                    <a:lnTo>
                      <a:pt x="13799" y="2994"/>
                    </a:lnTo>
                    <a:lnTo>
                      <a:pt x="14266" y="2766"/>
                    </a:lnTo>
                    <a:lnTo>
                      <a:pt x="14812" y="2538"/>
                    </a:lnTo>
                    <a:lnTo>
                      <a:pt x="16062" y="2207"/>
                    </a:lnTo>
                    <a:lnTo>
                      <a:pt x="17462" y="1865"/>
                    </a:lnTo>
                    <a:lnTo>
                      <a:pt x="18870" y="1637"/>
                    </a:lnTo>
                    <a:lnTo>
                      <a:pt x="20307" y="1295"/>
                    </a:lnTo>
                    <a:lnTo>
                      <a:pt x="20975" y="1129"/>
                    </a:lnTo>
                    <a:lnTo>
                      <a:pt x="21600" y="901"/>
                    </a:lnTo>
                    <a:lnTo>
                      <a:pt x="21600" y="0"/>
                    </a:lnTo>
                    <a:lnTo>
                      <a:pt x="20896" y="228"/>
                    </a:lnTo>
                    <a:lnTo>
                      <a:pt x="20077" y="456"/>
                    </a:lnTo>
                    <a:lnTo>
                      <a:pt x="19222" y="684"/>
                    </a:lnTo>
                    <a:lnTo>
                      <a:pt x="18324" y="849"/>
                    </a:lnTo>
                    <a:lnTo>
                      <a:pt x="16414" y="1243"/>
                    </a:lnTo>
                    <a:lnTo>
                      <a:pt x="15480" y="1409"/>
                    </a:lnTo>
                    <a:lnTo>
                      <a:pt x="14582" y="1637"/>
                    </a:lnTo>
                    <a:lnTo>
                      <a:pt x="13684" y="1803"/>
                    </a:lnTo>
                    <a:lnTo>
                      <a:pt x="12865" y="2093"/>
                    </a:lnTo>
                    <a:lnTo>
                      <a:pt x="12125" y="2372"/>
                    </a:lnTo>
                    <a:lnTo>
                      <a:pt x="11500" y="2704"/>
                    </a:lnTo>
                    <a:lnTo>
                      <a:pt x="10954" y="3108"/>
                    </a:lnTo>
                    <a:lnTo>
                      <a:pt x="10567" y="3502"/>
                    </a:lnTo>
                    <a:lnTo>
                      <a:pt x="10452" y="3719"/>
                    </a:lnTo>
                    <a:lnTo>
                      <a:pt x="10329" y="4009"/>
                    </a:lnTo>
                    <a:lnTo>
                      <a:pt x="10250" y="4289"/>
                    </a:lnTo>
                    <a:lnTo>
                      <a:pt x="10250" y="4569"/>
                    </a:lnTo>
                    <a:close/>
                  </a:path>
                </a:pathLst>
              </a:custGeom>
              <a:solidFill>
                <a:srgbClr val="51596D"/>
              </a:soli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sp>
            <p:nvSpPr>
              <p:cNvPr id="983" name="Freeform 10"/>
              <p:cNvSpPr/>
              <p:nvPr/>
            </p:nvSpPr>
            <p:spPr>
              <a:xfrm>
                <a:off x="4402137" y="138112"/>
                <a:ext cx="1981201" cy="855664"/>
              </a:xfrm>
              <a:custGeom>
                <a:avLst/>
                <a:gdLst/>
                <a:ahLst/>
                <a:cxnLst>
                  <a:cxn ang="0">
                    <a:pos x="wd2" y="hd2"/>
                  </a:cxn>
                  <a:cxn ang="5400000">
                    <a:pos x="wd2" y="hd2"/>
                  </a:cxn>
                  <a:cxn ang="10800000">
                    <a:pos x="wd2" y="hd2"/>
                  </a:cxn>
                  <a:cxn ang="16200000">
                    <a:pos x="wd2" y="hd2"/>
                  </a:cxn>
                </a:cxnLst>
                <a:rect l="0" t="0" r="r" b="b"/>
                <a:pathLst>
                  <a:path w="21600" h="21600" extrusionOk="0">
                    <a:moveTo>
                      <a:pt x="0" y="13305"/>
                    </a:moveTo>
                    <a:lnTo>
                      <a:pt x="0" y="14427"/>
                    </a:lnTo>
                    <a:lnTo>
                      <a:pt x="87" y="15509"/>
                    </a:lnTo>
                    <a:lnTo>
                      <a:pt x="467" y="16591"/>
                    </a:lnTo>
                    <a:lnTo>
                      <a:pt x="935" y="17472"/>
                    </a:lnTo>
                    <a:lnTo>
                      <a:pt x="1592" y="18554"/>
                    </a:lnTo>
                    <a:lnTo>
                      <a:pt x="2440" y="19636"/>
                    </a:lnTo>
                    <a:lnTo>
                      <a:pt x="3375" y="20518"/>
                    </a:lnTo>
                    <a:lnTo>
                      <a:pt x="4413" y="21600"/>
                    </a:lnTo>
                    <a:lnTo>
                      <a:pt x="3669" y="20718"/>
                    </a:lnTo>
                    <a:lnTo>
                      <a:pt x="3098" y="19636"/>
                    </a:lnTo>
                    <a:lnTo>
                      <a:pt x="2717" y="18755"/>
                    </a:lnTo>
                    <a:lnTo>
                      <a:pt x="2440" y="17913"/>
                    </a:lnTo>
                    <a:lnTo>
                      <a:pt x="2354" y="17032"/>
                    </a:lnTo>
                    <a:lnTo>
                      <a:pt x="2354" y="16150"/>
                    </a:lnTo>
                    <a:lnTo>
                      <a:pt x="2440" y="15268"/>
                    </a:lnTo>
                    <a:lnTo>
                      <a:pt x="3098" y="13745"/>
                    </a:lnTo>
                    <a:lnTo>
                      <a:pt x="3479" y="13104"/>
                    </a:lnTo>
                    <a:lnTo>
                      <a:pt x="4604" y="11782"/>
                    </a:lnTo>
                    <a:lnTo>
                      <a:pt x="6110" y="10499"/>
                    </a:lnTo>
                    <a:lnTo>
                      <a:pt x="7702" y="9377"/>
                    </a:lnTo>
                    <a:lnTo>
                      <a:pt x="9588" y="8536"/>
                    </a:lnTo>
                    <a:lnTo>
                      <a:pt x="11458" y="7654"/>
                    </a:lnTo>
                    <a:lnTo>
                      <a:pt x="15404" y="6131"/>
                    </a:lnTo>
                    <a:lnTo>
                      <a:pt x="17187" y="5450"/>
                    </a:lnTo>
                    <a:lnTo>
                      <a:pt x="18883" y="4809"/>
                    </a:lnTo>
                    <a:lnTo>
                      <a:pt x="20388" y="4609"/>
                    </a:lnTo>
                    <a:lnTo>
                      <a:pt x="21600" y="4168"/>
                    </a:lnTo>
                    <a:lnTo>
                      <a:pt x="21600" y="0"/>
                    </a:lnTo>
                    <a:lnTo>
                      <a:pt x="20094" y="882"/>
                    </a:lnTo>
                    <a:lnTo>
                      <a:pt x="18502" y="1523"/>
                    </a:lnTo>
                    <a:lnTo>
                      <a:pt x="15127" y="2845"/>
                    </a:lnTo>
                    <a:lnTo>
                      <a:pt x="11648" y="3727"/>
                    </a:lnTo>
                    <a:lnTo>
                      <a:pt x="8360" y="5049"/>
                    </a:lnTo>
                    <a:lnTo>
                      <a:pt x="6767" y="5691"/>
                    </a:lnTo>
                    <a:lnTo>
                      <a:pt x="5348" y="6332"/>
                    </a:lnTo>
                    <a:lnTo>
                      <a:pt x="3946" y="7213"/>
                    </a:lnTo>
                    <a:lnTo>
                      <a:pt x="2821" y="8095"/>
                    </a:lnTo>
                    <a:lnTo>
                      <a:pt x="1783" y="9177"/>
                    </a:lnTo>
                    <a:lnTo>
                      <a:pt x="935" y="10259"/>
                    </a:lnTo>
                    <a:lnTo>
                      <a:pt x="381" y="11782"/>
                    </a:lnTo>
                    <a:lnTo>
                      <a:pt x="0" y="13305"/>
                    </a:lnTo>
                    <a:close/>
                  </a:path>
                </a:pathLst>
              </a:custGeom>
              <a:gradFill flip="none" rotWithShape="1">
                <a:gsLst>
                  <a:gs pos="0">
                    <a:srgbClr val="474E60"/>
                  </a:gs>
                  <a:gs pos="100000">
                    <a:srgbClr val="51596D"/>
                  </a:gs>
                </a:gsLst>
                <a:lin ang="2700000" scaled="0"/>
              </a:gra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grpSp>
        <p:sp>
          <p:nvSpPr>
            <p:cNvPr id="985" name="Freeform 11"/>
            <p:cNvSpPr/>
            <p:nvPr/>
          </p:nvSpPr>
          <p:spPr>
            <a:xfrm>
              <a:off x="5273675" y="2128837"/>
              <a:ext cx="2897188" cy="2439989"/>
            </a:xfrm>
            <a:custGeom>
              <a:avLst/>
              <a:gdLst/>
              <a:ahLst/>
              <a:cxnLst>
                <a:cxn ang="0">
                  <a:pos x="wd2" y="hd2"/>
                </a:cxn>
                <a:cxn ang="5400000">
                  <a:pos x="wd2" y="hd2"/>
                </a:cxn>
                <a:cxn ang="10800000">
                  <a:pos x="wd2" y="hd2"/>
                </a:cxn>
                <a:cxn ang="16200000">
                  <a:pos x="wd2" y="hd2"/>
                </a:cxn>
              </a:cxnLst>
              <a:rect l="0" t="0" r="r" b="b"/>
              <a:pathLst>
                <a:path w="21600" h="21600" extrusionOk="0">
                  <a:moveTo>
                    <a:pt x="7253" y="15998"/>
                  </a:moveTo>
                  <a:lnTo>
                    <a:pt x="9238" y="15601"/>
                  </a:lnTo>
                  <a:lnTo>
                    <a:pt x="11082" y="15204"/>
                  </a:lnTo>
                  <a:lnTo>
                    <a:pt x="12766" y="14880"/>
                  </a:lnTo>
                  <a:lnTo>
                    <a:pt x="14300" y="14483"/>
                  </a:lnTo>
                  <a:lnTo>
                    <a:pt x="15673" y="14072"/>
                  </a:lnTo>
                  <a:lnTo>
                    <a:pt x="16896" y="13675"/>
                  </a:lnTo>
                  <a:lnTo>
                    <a:pt x="18025" y="13189"/>
                  </a:lnTo>
                  <a:lnTo>
                    <a:pt x="18938" y="12792"/>
                  </a:lnTo>
                  <a:lnTo>
                    <a:pt x="19756" y="12234"/>
                  </a:lnTo>
                  <a:lnTo>
                    <a:pt x="20424" y="11763"/>
                  </a:lnTo>
                  <a:lnTo>
                    <a:pt x="20885" y="11116"/>
                  </a:lnTo>
                  <a:lnTo>
                    <a:pt x="21290" y="10469"/>
                  </a:lnTo>
                  <a:lnTo>
                    <a:pt x="21497" y="9837"/>
                  </a:lnTo>
                  <a:lnTo>
                    <a:pt x="21600" y="9028"/>
                  </a:lnTo>
                  <a:lnTo>
                    <a:pt x="21544" y="8234"/>
                  </a:lnTo>
                  <a:lnTo>
                    <a:pt x="21346" y="7352"/>
                  </a:lnTo>
                  <a:lnTo>
                    <a:pt x="21083" y="6720"/>
                  </a:lnTo>
                  <a:lnTo>
                    <a:pt x="20678" y="5999"/>
                  </a:lnTo>
                  <a:lnTo>
                    <a:pt x="20170" y="5352"/>
                  </a:lnTo>
                  <a:lnTo>
                    <a:pt x="19559" y="4720"/>
                  </a:lnTo>
                  <a:lnTo>
                    <a:pt x="18891" y="4073"/>
                  </a:lnTo>
                  <a:lnTo>
                    <a:pt x="18129" y="3441"/>
                  </a:lnTo>
                  <a:lnTo>
                    <a:pt x="16642" y="2309"/>
                  </a:lnTo>
                  <a:lnTo>
                    <a:pt x="15880" y="1838"/>
                  </a:lnTo>
                  <a:lnTo>
                    <a:pt x="15165" y="1353"/>
                  </a:lnTo>
                  <a:lnTo>
                    <a:pt x="14450" y="956"/>
                  </a:lnTo>
                  <a:lnTo>
                    <a:pt x="13886" y="632"/>
                  </a:lnTo>
                  <a:lnTo>
                    <a:pt x="13378" y="397"/>
                  </a:lnTo>
                  <a:lnTo>
                    <a:pt x="13020" y="147"/>
                  </a:lnTo>
                  <a:lnTo>
                    <a:pt x="12766" y="74"/>
                  </a:lnTo>
                  <a:lnTo>
                    <a:pt x="12663" y="0"/>
                  </a:lnTo>
                  <a:lnTo>
                    <a:pt x="14093" y="794"/>
                  </a:lnTo>
                  <a:lnTo>
                    <a:pt x="15570" y="1750"/>
                  </a:lnTo>
                  <a:lnTo>
                    <a:pt x="17000" y="2720"/>
                  </a:lnTo>
                  <a:lnTo>
                    <a:pt x="18326" y="3749"/>
                  </a:lnTo>
                  <a:lnTo>
                    <a:pt x="18938" y="4235"/>
                  </a:lnTo>
                  <a:lnTo>
                    <a:pt x="19455" y="4793"/>
                  </a:lnTo>
                  <a:lnTo>
                    <a:pt x="19963" y="5352"/>
                  </a:lnTo>
                  <a:lnTo>
                    <a:pt x="20424" y="5911"/>
                  </a:lnTo>
                  <a:lnTo>
                    <a:pt x="20782" y="6470"/>
                  </a:lnTo>
                  <a:lnTo>
                    <a:pt x="21036" y="7028"/>
                  </a:lnTo>
                  <a:lnTo>
                    <a:pt x="21186" y="7675"/>
                  </a:lnTo>
                  <a:lnTo>
                    <a:pt x="21290" y="8234"/>
                  </a:lnTo>
                  <a:lnTo>
                    <a:pt x="21243" y="8793"/>
                  </a:lnTo>
                  <a:lnTo>
                    <a:pt x="21083" y="9352"/>
                  </a:lnTo>
                  <a:lnTo>
                    <a:pt x="20829" y="9837"/>
                  </a:lnTo>
                  <a:lnTo>
                    <a:pt x="20424" y="10322"/>
                  </a:lnTo>
                  <a:lnTo>
                    <a:pt x="19963" y="10719"/>
                  </a:lnTo>
                  <a:lnTo>
                    <a:pt x="19399" y="11116"/>
                  </a:lnTo>
                  <a:lnTo>
                    <a:pt x="18787" y="11440"/>
                  </a:lnTo>
                  <a:lnTo>
                    <a:pt x="18072" y="11763"/>
                  </a:lnTo>
                  <a:lnTo>
                    <a:pt x="17254" y="12072"/>
                  </a:lnTo>
                  <a:lnTo>
                    <a:pt x="16445" y="12395"/>
                  </a:lnTo>
                  <a:lnTo>
                    <a:pt x="14601" y="12881"/>
                  </a:lnTo>
                  <a:lnTo>
                    <a:pt x="12710" y="13351"/>
                  </a:lnTo>
                  <a:lnTo>
                    <a:pt x="10668" y="13836"/>
                  </a:lnTo>
                  <a:lnTo>
                    <a:pt x="8683" y="14233"/>
                  </a:lnTo>
                  <a:lnTo>
                    <a:pt x="6736" y="14630"/>
                  </a:lnTo>
                  <a:lnTo>
                    <a:pt x="4901" y="15116"/>
                  </a:lnTo>
                  <a:lnTo>
                    <a:pt x="4083" y="15351"/>
                  </a:lnTo>
                  <a:lnTo>
                    <a:pt x="3321" y="15674"/>
                  </a:lnTo>
                  <a:lnTo>
                    <a:pt x="2606" y="15910"/>
                  </a:lnTo>
                  <a:lnTo>
                    <a:pt x="1938" y="16233"/>
                  </a:lnTo>
                  <a:lnTo>
                    <a:pt x="1383" y="16557"/>
                  </a:lnTo>
                  <a:lnTo>
                    <a:pt x="866" y="16880"/>
                  </a:lnTo>
                  <a:lnTo>
                    <a:pt x="508" y="17277"/>
                  </a:lnTo>
                  <a:lnTo>
                    <a:pt x="207" y="17674"/>
                  </a:lnTo>
                  <a:lnTo>
                    <a:pt x="56" y="18071"/>
                  </a:lnTo>
                  <a:lnTo>
                    <a:pt x="0" y="18556"/>
                  </a:lnTo>
                  <a:lnTo>
                    <a:pt x="103" y="19042"/>
                  </a:lnTo>
                  <a:lnTo>
                    <a:pt x="254" y="19512"/>
                  </a:lnTo>
                  <a:lnTo>
                    <a:pt x="508" y="19924"/>
                  </a:lnTo>
                  <a:lnTo>
                    <a:pt x="922" y="20321"/>
                  </a:lnTo>
                  <a:lnTo>
                    <a:pt x="1326" y="20644"/>
                  </a:lnTo>
                  <a:lnTo>
                    <a:pt x="1844" y="20953"/>
                  </a:lnTo>
                  <a:lnTo>
                    <a:pt x="3067" y="21600"/>
                  </a:lnTo>
                  <a:lnTo>
                    <a:pt x="2502" y="21203"/>
                  </a:lnTo>
                  <a:lnTo>
                    <a:pt x="2041" y="20791"/>
                  </a:lnTo>
                  <a:lnTo>
                    <a:pt x="1637" y="20394"/>
                  </a:lnTo>
                  <a:lnTo>
                    <a:pt x="1383" y="19997"/>
                  </a:lnTo>
                  <a:lnTo>
                    <a:pt x="1176" y="19600"/>
                  </a:lnTo>
                  <a:lnTo>
                    <a:pt x="1129" y="19203"/>
                  </a:lnTo>
                  <a:lnTo>
                    <a:pt x="1176" y="18792"/>
                  </a:lnTo>
                  <a:lnTo>
                    <a:pt x="1326" y="18483"/>
                  </a:lnTo>
                  <a:lnTo>
                    <a:pt x="1637" y="18071"/>
                  </a:lnTo>
                  <a:lnTo>
                    <a:pt x="1994" y="17762"/>
                  </a:lnTo>
                  <a:lnTo>
                    <a:pt x="2559" y="17439"/>
                  </a:lnTo>
                  <a:lnTo>
                    <a:pt x="3217" y="17115"/>
                  </a:lnTo>
                  <a:lnTo>
                    <a:pt x="3979" y="16792"/>
                  </a:lnTo>
                  <a:lnTo>
                    <a:pt x="4958" y="16483"/>
                  </a:lnTo>
                  <a:lnTo>
                    <a:pt x="6030" y="16233"/>
                  </a:lnTo>
                  <a:lnTo>
                    <a:pt x="7253" y="15998"/>
                  </a:lnTo>
                  <a:close/>
                </a:path>
              </a:pathLst>
            </a:custGeom>
            <a:gradFill flip="none" rotWithShape="1">
              <a:gsLst>
                <a:gs pos="0">
                  <a:srgbClr val="454B5C"/>
                </a:gs>
                <a:gs pos="100000">
                  <a:srgbClr val="51596D"/>
                </a:gs>
              </a:gsLst>
              <a:lin ang="2700000" scaled="0"/>
            </a:gra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sp>
          <p:nvSpPr>
            <p:cNvPr id="986" name="Freeform 12"/>
            <p:cNvSpPr/>
            <p:nvPr/>
          </p:nvSpPr>
          <p:spPr>
            <a:xfrm>
              <a:off x="0" y="0"/>
              <a:ext cx="9140826" cy="2819401"/>
            </a:xfrm>
            <a:prstGeom prst="rect">
              <a:avLst/>
            </a:prstGeom>
            <a:gradFill flip="none" rotWithShape="1">
              <a:gsLst>
                <a:gs pos="0">
                  <a:srgbClr val="000000"/>
                </a:gs>
                <a:gs pos="100000">
                  <a:srgbClr val="51596D"/>
                </a:gs>
              </a:gsLst>
              <a:lin ang="5400000" scaled="0"/>
            </a:gradFill>
            <a:ln w="12700" cap="flat">
              <a:noFill/>
              <a:miter lim="400000"/>
            </a:ln>
            <a:effectLst/>
          </p:spPr>
          <p:txBody>
            <a:bodyPr wrap="square" lIns="46799" tIns="46799" rIns="46799" bIns="46799" numCol="1" anchor="t">
              <a:noAutofit/>
            </a:bodyPr>
            <a:lstStyle/>
            <a:p>
              <a:pPr defTabSz="914400">
                <a:defRPr sz="2400">
                  <a:solidFill>
                    <a:schemeClr val="accent3">
                      <a:lumOff val="44000"/>
                    </a:schemeClr>
                  </a:solidFill>
                </a:defRPr>
              </a:pPr>
              <a:endParaRPr/>
            </a:p>
          </p:txBody>
        </p:sp>
      </p:grpSp>
      <p:sp>
        <p:nvSpPr>
          <p:cNvPr id="988" name="Title Text"/>
          <p:cNvSpPr txBox="1">
            <a:spLocks noGrp="1"/>
          </p:cNvSpPr>
          <p:nvPr>
            <p:ph type="title"/>
          </p:nvPr>
        </p:nvSpPr>
        <p:spPr>
          <a:xfrm>
            <a:off x="1792288" y="4800600"/>
            <a:ext cx="5486401" cy="566738"/>
          </a:xfrm>
          <a:prstGeom prst="rect">
            <a:avLst/>
          </a:prstGeom>
        </p:spPr>
        <p:txBody>
          <a:bodyPr anchor="b">
            <a:normAutofit/>
          </a:bodyPr>
          <a:lstStyle>
            <a:lvl1pPr algn="l">
              <a:defRPr sz="2000" b="1">
                <a:solidFill>
                  <a:srgbClr val="DDDDDD"/>
                </a:solidFill>
                <a:effectLst>
                  <a:outerShdw blurRad="38100" dist="38100" dir="2700000" rotWithShape="0">
                    <a:srgbClr val="000000"/>
                  </a:outerShdw>
                </a:effectLst>
              </a:defRPr>
            </a:lvl1pPr>
          </a:lstStyle>
          <a:p>
            <a:r>
              <a:t>Title Text</a:t>
            </a:r>
          </a:p>
        </p:txBody>
      </p:sp>
      <p:sp>
        <p:nvSpPr>
          <p:cNvPr id="989"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990"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effectLst>
                  <a:outerShdw blurRad="38100" dist="38100" dir="2700000" rotWithShape="0">
                    <a:srgbClr val="000000"/>
                  </a:outerShdw>
                </a:effectLst>
              </a:defRPr>
            </a:lvl1pPr>
            <a:lvl2pPr marL="0" indent="457200">
              <a:spcBef>
                <a:spcPts val="300"/>
              </a:spcBef>
              <a:buSzTx/>
              <a:buNone/>
              <a:defRPr sz="1400">
                <a:effectLst>
                  <a:outerShdw blurRad="38100" dist="38100" dir="2700000" rotWithShape="0">
                    <a:srgbClr val="000000"/>
                  </a:outerShdw>
                </a:effectLst>
              </a:defRPr>
            </a:lvl2pPr>
            <a:lvl3pPr marL="0" indent="914400">
              <a:spcBef>
                <a:spcPts val="300"/>
              </a:spcBef>
              <a:buSzTx/>
              <a:buNone/>
              <a:defRPr sz="1400">
                <a:effectLst>
                  <a:outerShdw blurRad="38100" dist="38100" dir="2700000" rotWithShape="0">
                    <a:srgbClr val="000000"/>
                  </a:outerShdw>
                </a:effectLst>
              </a:defRPr>
            </a:lvl3pPr>
            <a:lvl4pPr marL="0" indent="1371600">
              <a:spcBef>
                <a:spcPts val="300"/>
              </a:spcBef>
              <a:buSzTx/>
              <a:buNone/>
              <a:defRPr sz="1400">
                <a:effectLst>
                  <a:outerShdw blurRad="38100" dist="38100" dir="2700000" rotWithShape="0">
                    <a:srgbClr val="000000"/>
                  </a:outerShdw>
                </a:effectLst>
              </a:defRPr>
            </a:lvl4pPr>
            <a:lvl5pPr marL="0" indent="1828800">
              <a:spcBef>
                <a:spcPts val="300"/>
              </a:spcBef>
              <a:buSzTx/>
              <a:buNone/>
              <a:defRPr sz="1400">
                <a:effectLst>
                  <a:outerShdw blurRad="38100" dist="38100" dir="2700000" rotWithShape="0">
                    <a:srgbClr val="000000"/>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991" name="Slide Number"/>
          <p:cNvSpPr txBox="1">
            <a:spLocks noGrp="1"/>
          </p:cNvSpPr>
          <p:nvPr>
            <p:ph type="sldNum" sz="quarter" idx="2"/>
          </p:nvPr>
        </p:nvSpPr>
        <p:spPr>
          <a:xfrm>
            <a:off x="8413144" y="6460395"/>
            <a:ext cx="273657" cy="264256"/>
          </a:xfrm>
          <a:prstGeom prst="rect">
            <a:avLst/>
          </a:prstGeom>
        </p:spPr>
        <p:txBody>
          <a:bodyPr anchor="b"/>
          <a:lstStyle>
            <a:lvl1pPr defTabSz="457200">
              <a:defRPr sz="1200">
                <a:solidFill>
                  <a:schemeClr val="accent3">
                    <a:lumOff val="44000"/>
                  </a:schemeClr>
                </a:solidFill>
              </a:defRPr>
            </a:lvl1pPr>
          </a:lstStyle>
          <a:p>
            <a:fld id="{86CB4B4D-7CA3-9044-876B-883B54F8677D}" type="slidenum">
              <a:t>‹#›</a:t>
            </a:fld>
            <a:endParaRPr/>
          </a:p>
        </p:txBody>
      </p:sp>
    </p:spTree>
    <p:extLst>
      <p:ext uri="{BB962C8B-B14F-4D97-AF65-F5344CB8AC3E}">
        <p14:creationId xmlns:p14="http://schemas.microsoft.com/office/powerpoint/2010/main" val="4082549151"/>
      </p:ext>
    </p:extLst>
  </p:cSld>
  <p:clrMapOvr>
    <a:masterClrMapping/>
  </p:clrMapOvr>
  <p:transition spd="med"/>
</p:sldLayout>
</file>

<file path=ppt/slideLayouts/slideLayout1253.xml><?xml version="1.0" encoding="utf-8"?>
<p:sldLayout xmlns:a="http://schemas.openxmlformats.org/drawingml/2006/main" xmlns:r="http://schemas.openxmlformats.org/officeDocument/2006/relationships" xmlns:p="http://schemas.openxmlformats.org/presentationml/2006/main" type="tx">
  <p:cSld name="14_Title Slide">
    <p:spTree>
      <p:nvGrpSpPr>
        <p:cNvPr id="1" name=""/>
        <p:cNvGrpSpPr/>
        <p:nvPr/>
      </p:nvGrpSpPr>
      <p:grpSpPr>
        <a:xfrm>
          <a:off x="0" y="0"/>
          <a:ext cx="0" cy="0"/>
          <a:chOff x="0" y="0"/>
          <a:chExt cx="0" cy="0"/>
        </a:xfrm>
      </p:grpSpPr>
      <p:sp>
        <p:nvSpPr>
          <p:cNvPr id="998" name="Title Text"/>
          <p:cNvSpPr txBox="1">
            <a:spLocks noGrp="1"/>
          </p:cNvSpPr>
          <p:nvPr>
            <p:ph type="title"/>
          </p:nvPr>
        </p:nvSpPr>
        <p:spPr>
          <a:xfrm>
            <a:off x="685800" y="2130425"/>
            <a:ext cx="7772400" cy="1470025"/>
          </a:xfrm>
          <a:prstGeom prst="rect">
            <a:avLst/>
          </a:prstGeom>
        </p:spPr>
        <p:txBody>
          <a:bodyPr>
            <a:normAutofit/>
          </a:bodyPr>
          <a:lstStyle>
            <a:lvl1pPr>
              <a:defRPr>
                <a:solidFill>
                  <a:srgbClr val="000000"/>
                </a:solidFill>
              </a:defRPr>
            </a:lvl1pPr>
          </a:lstStyle>
          <a:p>
            <a:r>
              <a:t>Title Text</a:t>
            </a:r>
          </a:p>
        </p:txBody>
      </p:sp>
      <p:sp>
        <p:nvSpPr>
          <p:cNvPr id="999"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solidFill>
                  <a:srgbClr val="000000"/>
                </a:solidFill>
              </a:defRPr>
            </a:lvl1pPr>
            <a:lvl2pPr marL="0" indent="457200" algn="ctr">
              <a:buSzTx/>
              <a:buNone/>
              <a:defRPr>
                <a:solidFill>
                  <a:srgbClr val="000000"/>
                </a:solidFill>
              </a:defRPr>
            </a:lvl2pPr>
            <a:lvl3pPr marL="0" indent="914400" algn="ctr">
              <a:buSzTx/>
              <a:buNone/>
              <a:defRPr>
                <a:solidFill>
                  <a:srgbClr val="000000"/>
                </a:solidFill>
              </a:defRPr>
            </a:lvl3pPr>
            <a:lvl4pPr marL="0" indent="1371600" algn="ctr">
              <a:buSzTx/>
              <a:buNone/>
              <a:defRPr>
                <a:solidFill>
                  <a:srgbClr val="000000"/>
                </a:solidFill>
              </a:defRPr>
            </a:lvl4pPr>
            <a:lvl5pPr marL="0" indent="1828800" algn="ctr">
              <a:buSzTx/>
              <a:buNone/>
              <a:defRPr>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1000" name="Slide Number"/>
          <p:cNvSpPr txBox="1">
            <a:spLocks noGrp="1"/>
          </p:cNvSpPr>
          <p:nvPr>
            <p:ph type="sldNum" sz="quarter" idx="2"/>
          </p:nvPr>
        </p:nvSpPr>
        <p:spPr>
          <a:prstGeom prst="rect">
            <a:avLst/>
          </a:prstGeom>
        </p:spPr>
        <p:txBody>
          <a:bodyPr/>
          <a:lstStyle>
            <a:lvl1pPr defTabSz="457200"/>
          </a:lstStyle>
          <a:p>
            <a:fld id="{86CB4B4D-7CA3-9044-876B-883B54F8677D}" type="slidenum">
              <a:t>‹#›</a:t>
            </a:fld>
            <a:endParaRPr/>
          </a:p>
        </p:txBody>
      </p:sp>
    </p:spTree>
    <p:extLst>
      <p:ext uri="{BB962C8B-B14F-4D97-AF65-F5344CB8AC3E}">
        <p14:creationId xmlns:p14="http://schemas.microsoft.com/office/powerpoint/2010/main" val="3356226883"/>
      </p:ext>
    </p:extLst>
  </p:cSld>
  <p:clrMapOvr>
    <a:masterClrMapping/>
  </p:clrMapOvr>
  <p:transition spd="med"/>
</p:sldLayout>
</file>

<file path=ppt/slideLayouts/slideLayout1254.xml><?xml version="1.0" encoding="utf-8"?>
<p:sldLayout xmlns:a="http://schemas.openxmlformats.org/drawingml/2006/main" xmlns:r="http://schemas.openxmlformats.org/officeDocument/2006/relationships" xmlns:p="http://schemas.openxmlformats.org/presentationml/2006/main" type="tx">
  <p:cSld name="14_Blank">
    <p:spTree>
      <p:nvGrpSpPr>
        <p:cNvPr id="1" name=""/>
        <p:cNvGrpSpPr/>
        <p:nvPr/>
      </p:nvGrpSpPr>
      <p:grpSpPr>
        <a:xfrm>
          <a:off x="0" y="0"/>
          <a:ext cx="0" cy="0"/>
          <a:chOff x="0" y="0"/>
          <a:chExt cx="0" cy="0"/>
        </a:xfrm>
      </p:grpSpPr>
      <p:sp>
        <p:nvSpPr>
          <p:cNvPr id="1007" name="Slide Number"/>
          <p:cNvSpPr txBox="1">
            <a:spLocks noGrp="1"/>
          </p:cNvSpPr>
          <p:nvPr>
            <p:ph type="sldNum" sz="quarter" idx="2"/>
          </p:nvPr>
        </p:nvSpPr>
        <p:spPr>
          <a:prstGeom prst="rect">
            <a:avLst/>
          </a:prstGeom>
        </p:spPr>
        <p:txBody>
          <a:bodyPr/>
          <a:lstStyle>
            <a:lvl1pPr defTabSz="457200"/>
          </a:lstStyle>
          <a:p>
            <a:fld id="{86CB4B4D-7CA3-9044-876B-883B54F8677D}" type="slidenum">
              <a:t>‹#›</a:t>
            </a:fld>
            <a:endParaRPr/>
          </a:p>
        </p:txBody>
      </p:sp>
    </p:spTree>
    <p:extLst>
      <p:ext uri="{BB962C8B-B14F-4D97-AF65-F5344CB8AC3E}">
        <p14:creationId xmlns:p14="http://schemas.microsoft.com/office/powerpoint/2010/main" val="3694852833"/>
      </p:ext>
    </p:extLst>
  </p:cSld>
  <p:clrMapOvr>
    <a:masterClrMapping/>
  </p:clrMapOvr>
  <p:transition spd="med"/>
</p:sldLayout>
</file>

<file path=ppt/slideLayouts/slideLayout1255.xml><?xml version="1.0" encoding="utf-8"?>
<p:sldLayout xmlns:a="http://schemas.openxmlformats.org/drawingml/2006/main" xmlns:r="http://schemas.openxmlformats.org/officeDocument/2006/relationships" xmlns:p="http://schemas.openxmlformats.org/presentationml/2006/main" type="tx">
  <p:cSld name="15_Title Only">
    <p:spTree>
      <p:nvGrpSpPr>
        <p:cNvPr id="1" name=""/>
        <p:cNvGrpSpPr/>
        <p:nvPr/>
      </p:nvGrpSpPr>
      <p:grpSpPr>
        <a:xfrm>
          <a:off x="0" y="0"/>
          <a:ext cx="0" cy="0"/>
          <a:chOff x="0" y="0"/>
          <a:chExt cx="0" cy="0"/>
        </a:xfrm>
      </p:grpSpPr>
      <p:sp>
        <p:nvSpPr>
          <p:cNvPr id="1014" name="Title Text"/>
          <p:cNvSpPr txBox="1">
            <a:spLocks noGrp="1"/>
          </p:cNvSpPr>
          <p:nvPr>
            <p:ph type="title"/>
          </p:nvPr>
        </p:nvSpPr>
        <p:spPr>
          <a:xfrm>
            <a:off x="685800" y="609600"/>
            <a:ext cx="7772400" cy="1143000"/>
          </a:xfrm>
          <a:prstGeom prst="rect">
            <a:avLst/>
          </a:prstGeom>
        </p:spPr>
        <p:txBody>
          <a:bodyPr>
            <a:normAutofit/>
          </a:bodyPr>
          <a:lstStyle>
            <a:lvl1pPr>
              <a:defRPr>
                <a:solidFill>
                  <a:srgbClr val="000000"/>
                </a:solidFill>
              </a:defRPr>
            </a:lvl1pPr>
          </a:lstStyle>
          <a:p>
            <a:r>
              <a:t>Title Text</a:t>
            </a:r>
          </a:p>
        </p:txBody>
      </p:sp>
      <p:sp>
        <p:nvSpPr>
          <p:cNvPr id="1015" name="Slide Number"/>
          <p:cNvSpPr txBox="1">
            <a:spLocks noGrp="1"/>
          </p:cNvSpPr>
          <p:nvPr>
            <p:ph type="sldNum" sz="quarter" idx="2"/>
          </p:nvPr>
        </p:nvSpPr>
        <p:spPr>
          <a:prstGeom prst="rect">
            <a:avLst/>
          </a:prstGeom>
        </p:spPr>
        <p:txBody>
          <a:bodyPr/>
          <a:lstStyle>
            <a:lvl1pPr defTabSz="457200"/>
          </a:lstStyle>
          <a:p>
            <a:fld id="{86CB4B4D-7CA3-9044-876B-883B54F8677D}" type="slidenum">
              <a:t>‹#›</a:t>
            </a:fld>
            <a:endParaRPr/>
          </a:p>
        </p:txBody>
      </p:sp>
    </p:spTree>
    <p:extLst>
      <p:ext uri="{BB962C8B-B14F-4D97-AF65-F5344CB8AC3E}">
        <p14:creationId xmlns:p14="http://schemas.microsoft.com/office/powerpoint/2010/main" val="3378337315"/>
      </p:ext>
    </p:extLst>
  </p:cSld>
  <p:clrMapOvr>
    <a:masterClrMapping/>
  </p:clrMapOvr>
  <p:transition spd="med"/>
</p:sldLayout>
</file>

<file path=ppt/slideLayouts/slideLayout1256.xml><?xml version="1.0" encoding="utf-8"?>
<p:sldLayout xmlns:a="http://schemas.openxmlformats.org/drawingml/2006/main" xmlns:r="http://schemas.openxmlformats.org/officeDocument/2006/relationships" xmlns:p="http://schemas.openxmlformats.org/presentationml/2006/main" type="tx">
  <p:cSld name="13_Blank">
    <p:bg>
      <p:bgPr>
        <a:solidFill>
          <a:schemeClr val="accent3">
            <a:lumOff val="44000"/>
          </a:schemeClr>
        </a:solidFill>
        <a:effectLst/>
      </p:bgPr>
    </p:bg>
    <p:spTree>
      <p:nvGrpSpPr>
        <p:cNvPr id="1" name=""/>
        <p:cNvGrpSpPr/>
        <p:nvPr/>
      </p:nvGrpSpPr>
      <p:grpSpPr>
        <a:xfrm>
          <a:off x="0" y="0"/>
          <a:ext cx="0" cy="0"/>
          <a:chOff x="0" y="0"/>
          <a:chExt cx="0" cy="0"/>
        </a:xfrm>
      </p:grpSpPr>
      <p:sp>
        <p:nvSpPr>
          <p:cNvPr id="1022" name="Slide Number"/>
          <p:cNvSpPr txBox="1">
            <a:spLocks noGrp="1"/>
          </p:cNvSpPr>
          <p:nvPr>
            <p:ph type="sldNum" sz="quarter" idx="2"/>
          </p:nvPr>
        </p:nvSpPr>
        <p:spPr>
          <a:prstGeom prst="rect">
            <a:avLst/>
          </a:prstGeom>
        </p:spPr>
        <p:txBody>
          <a:bodyPr/>
          <a:lstStyle>
            <a:lvl1pPr defTabSz="457200"/>
          </a:lstStyle>
          <a:p>
            <a:fld id="{86CB4B4D-7CA3-9044-876B-883B54F8677D}" type="slidenum">
              <a:t>‹#›</a:t>
            </a:fld>
            <a:endParaRPr/>
          </a:p>
        </p:txBody>
      </p:sp>
    </p:spTree>
    <p:extLst>
      <p:ext uri="{BB962C8B-B14F-4D97-AF65-F5344CB8AC3E}">
        <p14:creationId xmlns:p14="http://schemas.microsoft.com/office/powerpoint/2010/main" val="445551030"/>
      </p:ext>
    </p:extLst>
  </p:cSld>
  <p:clrMapOvr>
    <a:masterClrMapping/>
  </p:clrMapOvr>
  <p:transition spd="med"/>
</p:sldLayout>
</file>

<file path=ppt/slideLayouts/slideLayout1257.xml><?xml version="1.0" encoding="utf-8"?>
<p:sldLayout xmlns:a="http://schemas.openxmlformats.org/drawingml/2006/main" xmlns:r="http://schemas.openxmlformats.org/officeDocument/2006/relationships" xmlns:p="http://schemas.openxmlformats.org/presentationml/2006/main" type="tx">
  <p:cSld name="14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1029" name="Title Text"/>
          <p:cNvSpPr txBox="1">
            <a:spLocks noGrp="1"/>
          </p:cNvSpPr>
          <p:nvPr>
            <p:ph type="title"/>
          </p:nvPr>
        </p:nvSpPr>
        <p:spPr>
          <a:xfrm>
            <a:off x="685800" y="609600"/>
            <a:ext cx="7772400" cy="1143000"/>
          </a:xfrm>
          <a:prstGeom prst="rect">
            <a:avLst/>
          </a:prstGeom>
        </p:spPr>
        <p:txBody>
          <a:bodyPr>
            <a:normAutofit/>
          </a:bodyPr>
          <a:lstStyle>
            <a:lvl1pPr>
              <a:defRPr>
                <a:solidFill>
                  <a:srgbClr val="000000"/>
                </a:solidFill>
              </a:defRPr>
            </a:lvl1pPr>
          </a:lstStyle>
          <a:p>
            <a:r>
              <a:t>Title Text</a:t>
            </a:r>
          </a:p>
        </p:txBody>
      </p:sp>
      <p:sp>
        <p:nvSpPr>
          <p:cNvPr id="1030" name="Slide Number"/>
          <p:cNvSpPr txBox="1">
            <a:spLocks noGrp="1"/>
          </p:cNvSpPr>
          <p:nvPr>
            <p:ph type="sldNum" sz="quarter" idx="2"/>
          </p:nvPr>
        </p:nvSpPr>
        <p:spPr>
          <a:prstGeom prst="rect">
            <a:avLst/>
          </a:prstGeom>
        </p:spPr>
        <p:txBody>
          <a:bodyPr/>
          <a:lstStyle>
            <a:lvl1pPr defTabSz="457200"/>
          </a:lstStyle>
          <a:p>
            <a:fld id="{86CB4B4D-7CA3-9044-876B-883B54F8677D}" type="slidenum">
              <a:t>‹#›</a:t>
            </a:fld>
            <a:endParaRPr/>
          </a:p>
        </p:txBody>
      </p:sp>
    </p:spTree>
    <p:extLst>
      <p:ext uri="{BB962C8B-B14F-4D97-AF65-F5344CB8AC3E}">
        <p14:creationId xmlns:p14="http://schemas.microsoft.com/office/powerpoint/2010/main" val="1525978234"/>
      </p:ext>
    </p:extLst>
  </p:cSld>
  <p:clrMapOvr>
    <a:masterClrMapping/>
  </p:clrMapOvr>
  <p:transition spd="med"/>
</p:sldLayout>
</file>

<file path=ppt/slideLayouts/slideLayout1258.xml><?xml version="1.0" encoding="utf-8"?>
<p:sldLayout xmlns:a="http://schemas.openxmlformats.org/drawingml/2006/main" xmlns:r="http://schemas.openxmlformats.org/officeDocument/2006/relationships" xmlns:p="http://schemas.openxmlformats.org/presentationml/2006/main" type="tx">
  <p:cSld name="13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1037" name="Title Text"/>
          <p:cNvSpPr txBox="1">
            <a:spLocks noGrp="1"/>
          </p:cNvSpPr>
          <p:nvPr>
            <p:ph type="title"/>
          </p:nvPr>
        </p:nvSpPr>
        <p:spPr>
          <a:xfrm>
            <a:off x="685800" y="2130425"/>
            <a:ext cx="7772400" cy="1470025"/>
          </a:xfrm>
          <a:prstGeom prst="rect">
            <a:avLst/>
          </a:prstGeom>
        </p:spPr>
        <p:txBody>
          <a:bodyPr>
            <a:normAutofit/>
          </a:bodyPr>
          <a:lstStyle>
            <a:lvl1pPr>
              <a:defRPr>
                <a:solidFill>
                  <a:srgbClr val="000000"/>
                </a:solidFill>
              </a:defRPr>
            </a:lvl1pPr>
          </a:lstStyle>
          <a:p>
            <a:r>
              <a:t>Title Text</a:t>
            </a:r>
          </a:p>
        </p:txBody>
      </p:sp>
      <p:sp>
        <p:nvSpPr>
          <p:cNvPr id="1038"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solidFill>
                  <a:srgbClr val="000000"/>
                </a:solidFill>
              </a:defRPr>
            </a:lvl1pPr>
            <a:lvl2pPr marL="0" indent="457200" algn="ctr">
              <a:buSzTx/>
              <a:buNone/>
              <a:defRPr>
                <a:solidFill>
                  <a:srgbClr val="000000"/>
                </a:solidFill>
              </a:defRPr>
            </a:lvl2pPr>
            <a:lvl3pPr marL="0" indent="914400" algn="ctr">
              <a:buSzTx/>
              <a:buNone/>
              <a:defRPr>
                <a:solidFill>
                  <a:srgbClr val="000000"/>
                </a:solidFill>
              </a:defRPr>
            </a:lvl3pPr>
            <a:lvl4pPr marL="0" indent="1371600" algn="ctr">
              <a:buSzTx/>
              <a:buNone/>
              <a:defRPr>
                <a:solidFill>
                  <a:srgbClr val="000000"/>
                </a:solidFill>
              </a:defRPr>
            </a:lvl4pPr>
            <a:lvl5pPr marL="0" indent="1828800" algn="ctr">
              <a:buSzTx/>
              <a:buNone/>
              <a:defRPr>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1039" name="Slide Number"/>
          <p:cNvSpPr txBox="1">
            <a:spLocks noGrp="1"/>
          </p:cNvSpPr>
          <p:nvPr>
            <p:ph type="sldNum" sz="quarter" idx="2"/>
          </p:nvPr>
        </p:nvSpPr>
        <p:spPr>
          <a:prstGeom prst="rect">
            <a:avLst/>
          </a:prstGeom>
        </p:spPr>
        <p:txBody>
          <a:bodyPr/>
          <a:lstStyle>
            <a:lvl1pPr defTabSz="457200"/>
          </a:lstStyle>
          <a:p>
            <a:fld id="{86CB4B4D-7CA3-9044-876B-883B54F8677D}" type="slidenum">
              <a:t>‹#›</a:t>
            </a:fld>
            <a:endParaRPr/>
          </a:p>
        </p:txBody>
      </p:sp>
    </p:spTree>
    <p:extLst>
      <p:ext uri="{BB962C8B-B14F-4D97-AF65-F5344CB8AC3E}">
        <p14:creationId xmlns:p14="http://schemas.microsoft.com/office/powerpoint/2010/main" val="4018039245"/>
      </p:ext>
    </p:extLst>
  </p:cSld>
  <p:clrMapOvr>
    <a:masterClrMapping/>
  </p:clrMapOvr>
  <p:transition spd="med"/>
</p:sldLayout>
</file>

<file path=ppt/slideLayouts/slideLayout1259.xml><?xml version="1.0" encoding="utf-8"?>
<p:sldLayout xmlns:a="http://schemas.openxmlformats.org/drawingml/2006/main" xmlns:r="http://schemas.openxmlformats.org/officeDocument/2006/relationships" xmlns:p="http://schemas.openxmlformats.org/presentationml/2006/main" type="tx">
  <p:cSld name="13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1046" name="Title Text"/>
          <p:cNvSpPr txBox="1">
            <a:spLocks noGrp="1"/>
          </p:cNvSpPr>
          <p:nvPr>
            <p:ph type="title"/>
          </p:nvPr>
        </p:nvSpPr>
        <p:spPr>
          <a:xfrm>
            <a:off x="685800" y="609600"/>
            <a:ext cx="7772400" cy="1143000"/>
          </a:xfrm>
          <a:prstGeom prst="rect">
            <a:avLst/>
          </a:prstGeom>
        </p:spPr>
        <p:txBody>
          <a:bodyPr>
            <a:normAutofit/>
          </a:bodyPr>
          <a:lstStyle>
            <a:lvl1pPr>
              <a:defRPr>
                <a:solidFill>
                  <a:srgbClr val="000000"/>
                </a:solidFill>
              </a:defRPr>
            </a:lvl1pPr>
          </a:lstStyle>
          <a:p>
            <a:r>
              <a:t>Title Text</a:t>
            </a:r>
          </a:p>
        </p:txBody>
      </p:sp>
      <p:sp>
        <p:nvSpPr>
          <p:cNvPr id="1047" name="Body Level One…"/>
          <p:cNvSpPr txBox="1">
            <a:spLocks noGrp="1"/>
          </p:cNvSpPr>
          <p:nvPr>
            <p:ph type="body" idx="1"/>
          </p:nvPr>
        </p:nvSpPr>
        <p:spPr>
          <a:xfrm>
            <a:off x="685800" y="1981200"/>
            <a:ext cx="7772400" cy="4114800"/>
          </a:xfrm>
          <a:prstGeom prst="rect">
            <a:avLst/>
          </a:prstGeom>
        </p:spPr>
        <p:txBody>
          <a:bodyPr>
            <a:normAutofit/>
          </a:bodyPr>
          <a:lstStyle>
            <a:lvl1pPr>
              <a:defRPr>
                <a:solidFill>
                  <a:srgbClr val="000000"/>
                </a:solidFill>
              </a:defRPr>
            </a:lvl1pPr>
            <a:lvl2pPr>
              <a:defRPr>
                <a:solidFill>
                  <a:srgbClr val="000000"/>
                </a:solidFill>
              </a:defRPr>
            </a:lvl2pPr>
            <a:lvl3pPr>
              <a:defRPr>
                <a:solidFill>
                  <a:srgbClr val="000000"/>
                </a:solidFill>
              </a:defRPr>
            </a:lvl3pPr>
            <a:lvl4pPr>
              <a:defRPr>
                <a:solidFill>
                  <a:srgbClr val="000000"/>
                </a:solidFill>
              </a:defRPr>
            </a:lvl4pPr>
            <a:lvl5pPr>
              <a:defRPr>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1048" name="Slide Number"/>
          <p:cNvSpPr txBox="1">
            <a:spLocks noGrp="1"/>
          </p:cNvSpPr>
          <p:nvPr>
            <p:ph type="sldNum" sz="quarter" idx="2"/>
          </p:nvPr>
        </p:nvSpPr>
        <p:spPr>
          <a:prstGeom prst="rect">
            <a:avLst/>
          </a:prstGeom>
        </p:spPr>
        <p:txBody>
          <a:bodyPr/>
          <a:lstStyle>
            <a:lvl1pPr defTabSz="457200"/>
          </a:lstStyle>
          <a:p>
            <a:fld id="{86CB4B4D-7CA3-9044-876B-883B54F8677D}" type="slidenum">
              <a:t>‹#›</a:t>
            </a:fld>
            <a:endParaRPr/>
          </a:p>
        </p:txBody>
      </p:sp>
    </p:spTree>
    <p:extLst>
      <p:ext uri="{BB962C8B-B14F-4D97-AF65-F5344CB8AC3E}">
        <p14:creationId xmlns:p14="http://schemas.microsoft.com/office/powerpoint/2010/main" val="2137880247"/>
      </p:ext>
    </p:extLst>
  </p:cSld>
  <p:clrMapOvr>
    <a:masterClrMapping/>
  </p:clrMapOvr>
  <p:transition spd="med"/>
</p:sldLayout>
</file>

<file path=ppt/slideLayouts/slideLayout12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3" name="Rectangle 13"/>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4" name="Rectangle 14"/>
          <p:cNvSpPr>
            <a:spLocks noGrp="1" noChangeArrowheads="1"/>
          </p:cNvSpPr>
          <p:nvPr>
            <p:ph type="sldNum" sz="quarter" idx="12"/>
          </p:nvPr>
        </p:nvSpPr>
        <p:spPr>
          <a:ln/>
        </p:spPr>
        <p:txBody>
          <a:bodyPr/>
          <a:lstStyle>
            <a:lvl1pPr>
              <a:defRPr/>
            </a:lvl1pPr>
          </a:lstStyle>
          <a:p>
            <a:pPr>
              <a:defRPr/>
            </a:pPr>
            <a:fld id="{06D003DD-B403-5340-A6C9-19B2B1C5C836}"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622828889"/>
      </p:ext>
    </p:extLst>
  </p:cSld>
  <p:clrMapOvr>
    <a:masterClrMapping/>
  </p:clrMapOvr>
</p:sldLayout>
</file>

<file path=ppt/slideLayouts/slideLayout1260.xml><?xml version="1.0" encoding="utf-8"?>
<p:sldLayout xmlns:a="http://schemas.openxmlformats.org/drawingml/2006/main" xmlns:r="http://schemas.openxmlformats.org/officeDocument/2006/relationships" xmlns:p="http://schemas.openxmlformats.org/presentationml/2006/main" type="tx">
  <p:cSld name="13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1055" name="Title Text"/>
          <p:cNvSpPr txBox="1">
            <a:spLocks noGrp="1"/>
          </p:cNvSpPr>
          <p:nvPr>
            <p:ph type="title"/>
          </p:nvPr>
        </p:nvSpPr>
        <p:spPr>
          <a:xfrm>
            <a:off x="722312" y="4406900"/>
            <a:ext cx="7772401" cy="1362075"/>
          </a:xfrm>
          <a:prstGeom prst="rect">
            <a:avLst/>
          </a:prstGeom>
        </p:spPr>
        <p:txBody>
          <a:bodyPr anchor="t">
            <a:normAutofit/>
          </a:bodyPr>
          <a:lstStyle>
            <a:lvl1pPr algn="l">
              <a:defRPr sz="4000" b="1" cap="all">
                <a:solidFill>
                  <a:srgbClr val="000000"/>
                </a:solidFill>
              </a:defRPr>
            </a:lvl1pPr>
          </a:lstStyle>
          <a:p>
            <a:r>
              <a:t>Title Text</a:t>
            </a:r>
          </a:p>
        </p:txBody>
      </p:sp>
      <p:sp>
        <p:nvSpPr>
          <p:cNvPr id="1056"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rgbClr val="000000"/>
                </a:solidFill>
              </a:defRPr>
            </a:lvl1pPr>
            <a:lvl2pPr marL="0" indent="457200">
              <a:spcBef>
                <a:spcPts val="400"/>
              </a:spcBef>
              <a:buSzTx/>
              <a:buNone/>
              <a:defRPr sz="2000">
                <a:solidFill>
                  <a:srgbClr val="000000"/>
                </a:solidFill>
              </a:defRPr>
            </a:lvl2pPr>
            <a:lvl3pPr marL="0" indent="914400">
              <a:spcBef>
                <a:spcPts val="400"/>
              </a:spcBef>
              <a:buSzTx/>
              <a:buNone/>
              <a:defRPr sz="2000">
                <a:solidFill>
                  <a:srgbClr val="000000"/>
                </a:solidFill>
              </a:defRPr>
            </a:lvl3pPr>
            <a:lvl4pPr marL="0" indent="1371600">
              <a:spcBef>
                <a:spcPts val="400"/>
              </a:spcBef>
              <a:buSzTx/>
              <a:buNone/>
              <a:defRPr sz="2000">
                <a:solidFill>
                  <a:srgbClr val="000000"/>
                </a:solidFill>
              </a:defRPr>
            </a:lvl4pPr>
            <a:lvl5pPr marL="0" indent="1828800">
              <a:spcBef>
                <a:spcPts val="400"/>
              </a:spcBef>
              <a:buSzTx/>
              <a:buNone/>
              <a:defRPr sz="2000">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1057" name="Slide Number"/>
          <p:cNvSpPr txBox="1">
            <a:spLocks noGrp="1"/>
          </p:cNvSpPr>
          <p:nvPr>
            <p:ph type="sldNum" sz="quarter" idx="2"/>
          </p:nvPr>
        </p:nvSpPr>
        <p:spPr>
          <a:prstGeom prst="rect">
            <a:avLst/>
          </a:prstGeom>
        </p:spPr>
        <p:txBody>
          <a:bodyPr/>
          <a:lstStyle>
            <a:lvl1pPr defTabSz="457200"/>
          </a:lstStyle>
          <a:p>
            <a:fld id="{86CB4B4D-7CA3-9044-876B-883B54F8677D}" type="slidenum">
              <a:t>‹#›</a:t>
            </a:fld>
            <a:endParaRPr/>
          </a:p>
        </p:txBody>
      </p:sp>
    </p:spTree>
    <p:extLst>
      <p:ext uri="{BB962C8B-B14F-4D97-AF65-F5344CB8AC3E}">
        <p14:creationId xmlns:p14="http://schemas.microsoft.com/office/powerpoint/2010/main" val="1452687428"/>
      </p:ext>
    </p:extLst>
  </p:cSld>
  <p:clrMapOvr>
    <a:masterClrMapping/>
  </p:clrMapOvr>
  <p:transition spd="med"/>
</p:sldLayout>
</file>

<file path=ppt/slideLayouts/slideLayout1261.xml><?xml version="1.0" encoding="utf-8"?>
<p:sldLayout xmlns:a="http://schemas.openxmlformats.org/drawingml/2006/main" xmlns:r="http://schemas.openxmlformats.org/officeDocument/2006/relationships" xmlns:p="http://schemas.openxmlformats.org/presentationml/2006/main" type="tx">
  <p:cSld name="13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1064" name="Title Text"/>
          <p:cNvSpPr txBox="1">
            <a:spLocks noGrp="1"/>
          </p:cNvSpPr>
          <p:nvPr>
            <p:ph type="title"/>
          </p:nvPr>
        </p:nvSpPr>
        <p:spPr>
          <a:xfrm>
            <a:off x="685800" y="609600"/>
            <a:ext cx="7772400" cy="1143000"/>
          </a:xfrm>
          <a:prstGeom prst="rect">
            <a:avLst/>
          </a:prstGeom>
        </p:spPr>
        <p:txBody>
          <a:bodyPr>
            <a:normAutofit/>
          </a:bodyPr>
          <a:lstStyle>
            <a:lvl1pPr>
              <a:defRPr>
                <a:solidFill>
                  <a:srgbClr val="000000"/>
                </a:solidFill>
              </a:defRPr>
            </a:lvl1pPr>
          </a:lstStyle>
          <a:p>
            <a:r>
              <a:t>Title Text</a:t>
            </a:r>
          </a:p>
        </p:txBody>
      </p:sp>
      <p:sp>
        <p:nvSpPr>
          <p:cNvPr id="1065"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defRPr sz="2800">
                <a:solidFill>
                  <a:srgbClr val="000000"/>
                </a:solidFill>
              </a:defRPr>
            </a:lvl1pPr>
            <a:lvl2pPr marL="790575" indent="-333375">
              <a:spcBef>
                <a:spcPts val="600"/>
              </a:spcBef>
              <a:defRPr sz="2800">
                <a:solidFill>
                  <a:srgbClr val="000000"/>
                </a:solidFill>
              </a:defRPr>
            </a:lvl2pPr>
            <a:lvl3pPr marL="1234439" indent="-320039">
              <a:spcBef>
                <a:spcPts val="600"/>
              </a:spcBef>
              <a:defRPr sz="2800">
                <a:solidFill>
                  <a:srgbClr val="000000"/>
                </a:solidFill>
              </a:defRPr>
            </a:lvl3pPr>
            <a:lvl4pPr marL="1727200" indent="-355600">
              <a:spcBef>
                <a:spcPts val="600"/>
              </a:spcBef>
              <a:defRPr sz="2800">
                <a:solidFill>
                  <a:srgbClr val="000000"/>
                </a:solidFill>
              </a:defRPr>
            </a:lvl4pPr>
            <a:lvl5pPr marL="2184400" indent="-355600">
              <a:spcBef>
                <a:spcPts val="600"/>
              </a:spcBef>
              <a:defRPr sz="2800">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1066" name="Slide Number"/>
          <p:cNvSpPr txBox="1">
            <a:spLocks noGrp="1"/>
          </p:cNvSpPr>
          <p:nvPr>
            <p:ph type="sldNum" sz="quarter" idx="2"/>
          </p:nvPr>
        </p:nvSpPr>
        <p:spPr>
          <a:prstGeom prst="rect">
            <a:avLst/>
          </a:prstGeom>
        </p:spPr>
        <p:txBody>
          <a:bodyPr/>
          <a:lstStyle>
            <a:lvl1pPr defTabSz="457200"/>
          </a:lstStyle>
          <a:p>
            <a:fld id="{86CB4B4D-7CA3-9044-876B-883B54F8677D}" type="slidenum">
              <a:t>‹#›</a:t>
            </a:fld>
            <a:endParaRPr/>
          </a:p>
        </p:txBody>
      </p:sp>
    </p:spTree>
    <p:extLst>
      <p:ext uri="{BB962C8B-B14F-4D97-AF65-F5344CB8AC3E}">
        <p14:creationId xmlns:p14="http://schemas.microsoft.com/office/powerpoint/2010/main" val="2364277161"/>
      </p:ext>
    </p:extLst>
  </p:cSld>
  <p:clrMapOvr>
    <a:masterClrMapping/>
  </p:clrMapOvr>
  <p:transition spd="med"/>
</p:sldLayout>
</file>

<file path=ppt/slideLayouts/slideLayout1262.xml><?xml version="1.0" encoding="utf-8"?>
<p:sldLayout xmlns:a="http://schemas.openxmlformats.org/drawingml/2006/main" xmlns:r="http://schemas.openxmlformats.org/officeDocument/2006/relationships" xmlns:p="http://schemas.openxmlformats.org/presentationml/2006/main" type="tx">
  <p:cSld name="13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1073" name="Title Text"/>
          <p:cNvSpPr txBox="1">
            <a:spLocks noGrp="1"/>
          </p:cNvSpPr>
          <p:nvPr>
            <p:ph type="title"/>
          </p:nvPr>
        </p:nvSpPr>
        <p:spPr>
          <a:xfrm>
            <a:off x="457200" y="274638"/>
            <a:ext cx="8229600" cy="1143001"/>
          </a:xfrm>
          <a:prstGeom prst="rect">
            <a:avLst/>
          </a:prstGeom>
        </p:spPr>
        <p:txBody>
          <a:bodyPr>
            <a:normAutofit/>
          </a:bodyPr>
          <a:lstStyle>
            <a:lvl1pPr>
              <a:defRPr>
                <a:solidFill>
                  <a:srgbClr val="000000"/>
                </a:solidFill>
              </a:defRPr>
            </a:lvl1pPr>
          </a:lstStyle>
          <a:p>
            <a:r>
              <a:t>Title Text</a:t>
            </a:r>
          </a:p>
        </p:txBody>
      </p:sp>
      <p:sp>
        <p:nvSpPr>
          <p:cNvPr id="1074"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rgbClr val="000000"/>
                </a:solidFill>
              </a:defRPr>
            </a:lvl1pPr>
            <a:lvl2pPr marL="0" indent="457200">
              <a:spcBef>
                <a:spcPts val="500"/>
              </a:spcBef>
              <a:buSzTx/>
              <a:buNone/>
              <a:defRPr sz="2400" b="1">
                <a:solidFill>
                  <a:srgbClr val="000000"/>
                </a:solidFill>
              </a:defRPr>
            </a:lvl2pPr>
            <a:lvl3pPr marL="0" indent="914400">
              <a:spcBef>
                <a:spcPts val="500"/>
              </a:spcBef>
              <a:buSzTx/>
              <a:buNone/>
              <a:defRPr sz="2400" b="1">
                <a:solidFill>
                  <a:srgbClr val="000000"/>
                </a:solidFill>
              </a:defRPr>
            </a:lvl3pPr>
            <a:lvl4pPr marL="0" indent="1371600">
              <a:spcBef>
                <a:spcPts val="500"/>
              </a:spcBef>
              <a:buSzTx/>
              <a:buNone/>
              <a:defRPr sz="2400" b="1">
                <a:solidFill>
                  <a:srgbClr val="000000"/>
                </a:solidFill>
              </a:defRPr>
            </a:lvl4pPr>
            <a:lvl5pPr marL="0" indent="1828800">
              <a:spcBef>
                <a:spcPts val="500"/>
              </a:spcBef>
              <a:buSzTx/>
              <a:buNone/>
              <a:defRPr sz="2400" b="1">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1075"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solidFill>
                  <a:srgbClr val="000000"/>
                </a:solidFill>
              </a:defRPr>
            </a:pPr>
            <a:endParaRPr/>
          </a:p>
        </p:txBody>
      </p:sp>
      <p:sp>
        <p:nvSpPr>
          <p:cNvPr id="1076" name="Slide Number"/>
          <p:cNvSpPr txBox="1">
            <a:spLocks noGrp="1"/>
          </p:cNvSpPr>
          <p:nvPr>
            <p:ph type="sldNum" sz="quarter" idx="2"/>
          </p:nvPr>
        </p:nvSpPr>
        <p:spPr>
          <a:prstGeom prst="rect">
            <a:avLst/>
          </a:prstGeom>
        </p:spPr>
        <p:txBody>
          <a:bodyPr/>
          <a:lstStyle>
            <a:lvl1pPr defTabSz="457200"/>
          </a:lstStyle>
          <a:p>
            <a:fld id="{86CB4B4D-7CA3-9044-876B-883B54F8677D}" type="slidenum">
              <a:t>‹#›</a:t>
            </a:fld>
            <a:endParaRPr/>
          </a:p>
        </p:txBody>
      </p:sp>
    </p:spTree>
    <p:extLst>
      <p:ext uri="{BB962C8B-B14F-4D97-AF65-F5344CB8AC3E}">
        <p14:creationId xmlns:p14="http://schemas.microsoft.com/office/powerpoint/2010/main" val="2174503466"/>
      </p:ext>
    </p:extLst>
  </p:cSld>
  <p:clrMapOvr>
    <a:masterClrMapping/>
  </p:clrMapOvr>
  <p:transition spd="med"/>
</p:sldLayout>
</file>

<file path=ppt/slideLayouts/slideLayout1263.xml><?xml version="1.0" encoding="utf-8"?>
<p:sldLayout xmlns:a="http://schemas.openxmlformats.org/drawingml/2006/main" xmlns:r="http://schemas.openxmlformats.org/officeDocument/2006/relationships" xmlns:p="http://schemas.openxmlformats.org/presentationml/2006/main" type="tx">
  <p:cSld name="13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1083" name="Title Text"/>
          <p:cNvSpPr txBox="1">
            <a:spLocks noGrp="1"/>
          </p:cNvSpPr>
          <p:nvPr>
            <p:ph type="title"/>
          </p:nvPr>
        </p:nvSpPr>
        <p:spPr>
          <a:xfrm>
            <a:off x="685800" y="609600"/>
            <a:ext cx="7772400" cy="1143000"/>
          </a:xfrm>
          <a:prstGeom prst="rect">
            <a:avLst/>
          </a:prstGeom>
        </p:spPr>
        <p:txBody>
          <a:bodyPr>
            <a:normAutofit/>
          </a:bodyPr>
          <a:lstStyle>
            <a:lvl1pPr>
              <a:defRPr>
                <a:solidFill>
                  <a:srgbClr val="000000"/>
                </a:solidFill>
              </a:defRPr>
            </a:lvl1pPr>
          </a:lstStyle>
          <a:p>
            <a:r>
              <a:t>Title Text</a:t>
            </a:r>
          </a:p>
        </p:txBody>
      </p:sp>
      <p:sp>
        <p:nvSpPr>
          <p:cNvPr id="1084" name="Slide Number"/>
          <p:cNvSpPr txBox="1">
            <a:spLocks noGrp="1"/>
          </p:cNvSpPr>
          <p:nvPr>
            <p:ph type="sldNum" sz="quarter" idx="2"/>
          </p:nvPr>
        </p:nvSpPr>
        <p:spPr>
          <a:prstGeom prst="rect">
            <a:avLst/>
          </a:prstGeom>
        </p:spPr>
        <p:txBody>
          <a:bodyPr/>
          <a:lstStyle>
            <a:lvl1pPr defTabSz="457200"/>
          </a:lstStyle>
          <a:p>
            <a:fld id="{86CB4B4D-7CA3-9044-876B-883B54F8677D}" type="slidenum">
              <a:t>‹#›</a:t>
            </a:fld>
            <a:endParaRPr/>
          </a:p>
        </p:txBody>
      </p:sp>
    </p:spTree>
    <p:extLst>
      <p:ext uri="{BB962C8B-B14F-4D97-AF65-F5344CB8AC3E}">
        <p14:creationId xmlns:p14="http://schemas.microsoft.com/office/powerpoint/2010/main" val="31967255"/>
      </p:ext>
    </p:extLst>
  </p:cSld>
  <p:clrMapOvr>
    <a:masterClrMapping/>
  </p:clrMapOvr>
  <p:transition spd="med"/>
</p:sldLayout>
</file>

<file path=ppt/slideLayouts/slideLayout1264.xml><?xml version="1.0" encoding="utf-8"?>
<p:sldLayout xmlns:a="http://schemas.openxmlformats.org/drawingml/2006/main" xmlns:r="http://schemas.openxmlformats.org/officeDocument/2006/relationships" xmlns:p="http://schemas.openxmlformats.org/presentationml/2006/main" type="tx">
  <p:cSld name="12_Blank">
    <p:bg>
      <p:bgPr>
        <a:solidFill>
          <a:schemeClr val="accent3">
            <a:lumOff val="44000"/>
          </a:schemeClr>
        </a:solidFill>
        <a:effectLst/>
      </p:bgPr>
    </p:bg>
    <p:spTree>
      <p:nvGrpSpPr>
        <p:cNvPr id="1" name=""/>
        <p:cNvGrpSpPr/>
        <p:nvPr/>
      </p:nvGrpSpPr>
      <p:grpSpPr>
        <a:xfrm>
          <a:off x="0" y="0"/>
          <a:ext cx="0" cy="0"/>
          <a:chOff x="0" y="0"/>
          <a:chExt cx="0" cy="0"/>
        </a:xfrm>
      </p:grpSpPr>
      <p:sp>
        <p:nvSpPr>
          <p:cNvPr id="1091" name="Slide Number"/>
          <p:cNvSpPr txBox="1">
            <a:spLocks noGrp="1"/>
          </p:cNvSpPr>
          <p:nvPr>
            <p:ph type="sldNum" sz="quarter" idx="2"/>
          </p:nvPr>
        </p:nvSpPr>
        <p:spPr>
          <a:prstGeom prst="rect">
            <a:avLst/>
          </a:prstGeom>
        </p:spPr>
        <p:txBody>
          <a:bodyPr/>
          <a:lstStyle>
            <a:lvl1pPr defTabSz="457200"/>
          </a:lstStyle>
          <a:p>
            <a:fld id="{86CB4B4D-7CA3-9044-876B-883B54F8677D}" type="slidenum">
              <a:t>‹#›</a:t>
            </a:fld>
            <a:endParaRPr/>
          </a:p>
        </p:txBody>
      </p:sp>
    </p:spTree>
    <p:extLst>
      <p:ext uri="{BB962C8B-B14F-4D97-AF65-F5344CB8AC3E}">
        <p14:creationId xmlns:p14="http://schemas.microsoft.com/office/powerpoint/2010/main" val="4192709225"/>
      </p:ext>
    </p:extLst>
  </p:cSld>
  <p:clrMapOvr>
    <a:masterClrMapping/>
  </p:clrMapOvr>
  <p:transition spd="med"/>
</p:sldLayout>
</file>

<file path=ppt/slideLayouts/slideLayout1265.xml><?xml version="1.0" encoding="utf-8"?>
<p:sldLayout xmlns:a="http://schemas.openxmlformats.org/drawingml/2006/main" xmlns:r="http://schemas.openxmlformats.org/officeDocument/2006/relationships" xmlns:p="http://schemas.openxmlformats.org/presentationml/2006/main" type="tx">
  <p:cSld name="13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1098" name="Title Text"/>
          <p:cNvSpPr txBox="1">
            <a:spLocks noGrp="1"/>
          </p:cNvSpPr>
          <p:nvPr>
            <p:ph type="title"/>
          </p:nvPr>
        </p:nvSpPr>
        <p:spPr>
          <a:xfrm>
            <a:off x="457200" y="273050"/>
            <a:ext cx="3008314" cy="1162050"/>
          </a:xfrm>
          <a:prstGeom prst="rect">
            <a:avLst/>
          </a:prstGeom>
        </p:spPr>
        <p:txBody>
          <a:bodyPr anchor="b">
            <a:normAutofit/>
          </a:bodyPr>
          <a:lstStyle>
            <a:lvl1pPr algn="l">
              <a:defRPr sz="2000" b="1">
                <a:solidFill>
                  <a:srgbClr val="000000"/>
                </a:solidFill>
              </a:defRPr>
            </a:lvl1pPr>
          </a:lstStyle>
          <a:p>
            <a:r>
              <a:t>Title Text</a:t>
            </a:r>
          </a:p>
        </p:txBody>
      </p:sp>
      <p:sp>
        <p:nvSpPr>
          <p:cNvPr id="1099" name="Body Level One…"/>
          <p:cNvSpPr txBox="1">
            <a:spLocks noGrp="1"/>
          </p:cNvSpPr>
          <p:nvPr>
            <p:ph type="body" idx="1"/>
          </p:nvPr>
        </p:nvSpPr>
        <p:spPr>
          <a:xfrm>
            <a:off x="3575050" y="273050"/>
            <a:ext cx="5111750" cy="5853113"/>
          </a:xfrm>
          <a:prstGeom prst="rect">
            <a:avLst/>
          </a:prstGeom>
        </p:spPr>
        <p:txBody>
          <a:bodyPr>
            <a:normAutofit/>
          </a:bodyPr>
          <a:lstStyle>
            <a:lvl1pPr>
              <a:defRPr>
                <a:solidFill>
                  <a:srgbClr val="000000"/>
                </a:solidFill>
              </a:defRPr>
            </a:lvl1pPr>
            <a:lvl2pPr>
              <a:defRPr>
                <a:solidFill>
                  <a:srgbClr val="000000"/>
                </a:solidFill>
              </a:defRPr>
            </a:lvl2pPr>
            <a:lvl3pPr>
              <a:defRPr>
                <a:solidFill>
                  <a:srgbClr val="000000"/>
                </a:solidFill>
              </a:defRPr>
            </a:lvl3pPr>
            <a:lvl4pPr>
              <a:defRPr>
                <a:solidFill>
                  <a:srgbClr val="000000"/>
                </a:solidFill>
              </a:defRPr>
            </a:lvl4pPr>
            <a:lvl5pPr>
              <a:defRPr>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1100"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solidFill>
                  <a:srgbClr val="000000"/>
                </a:solidFill>
              </a:defRPr>
            </a:pPr>
            <a:endParaRPr/>
          </a:p>
        </p:txBody>
      </p:sp>
      <p:sp>
        <p:nvSpPr>
          <p:cNvPr id="1101" name="Slide Number"/>
          <p:cNvSpPr txBox="1">
            <a:spLocks noGrp="1"/>
          </p:cNvSpPr>
          <p:nvPr>
            <p:ph type="sldNum" sz="quarter" idx="2"/>
          </p:nvPr>
        </p:nvSpPr>
        <p:spPr>
          <a:prstGeom prst="rect">
            <a:avLst/>
          </a:prstGeom>
        </p:spPr>
        <p:txBody>
          <a:bodyPr/>
          <a:lstStyle>
            <a:lvl1pPr defTabSz="457200"/>
          </a:lstStyle>
          <a:p>
            <a:fld id="{86CB4B4D-7CA3-9044-876B-883B54F8677D}" type="slidenum">
              <a:t>‹#›</a:t>
            </a:fld>
            <a:endParaRPr/>
          </a:p>
        </p:txBody>
      </p:sp>
    </p:spTree>
    <p:extLst>
      <p:ext uri="{BB962C8B-B14F-4D97-AF65-F5344CB8AC3E}">
        <p14:creationId xmlns:p14="http://schemas.microsoft.com/office/powerpoint/2010/main" val="2194190685"/>
      </p:ext>
    </p:extLst>
  </p:cSld>
  <p:clrMapOvr>
    <a:masterClrMapping/>
  </p:clrMapOvr>
  <p:transition spd="med"/>
</p:sldLayout>
</file>

<file path=ppt/slideLayouts/slideLayout1266.xml><?xml version="1.0" encoding="utf-8"?>
<p:sldLayout xmlns:a="http://schemas.openxmlformats.org/drawingml/2006/main" xmlns:r="http://schemas.openxmlformats.org/officeDocument/2006/relationships" xmlns:p="http://schemas.openxmlformats.org/presentationml/2006/main" type="tx">
  <p:cSld name="13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1108" name="Title Text"/>
          <p:cNvSpPr txBox="1">
            <a:spLocks noGrp="1"/>
          </p:cNvSpPr>
          <p:nvPr>
            <p:ph type="title"/>
          </p:nvPr>
        </p:nvSpPr>
        <p:spPr>
          <a:xfrm>
            <a:off x="1792288" y="4800600"/>
            <a:ext cx="5486401" cy="566738"/>
          </a:xfrm>
          <a:prstGeom prst="rect">
            <a:avLst/>
          </a:prstGeom>
        </p:spPr>
        <p:txBody>
          <a:bodyPr anchor="b">
            <a:normAutofit/>
          </a:bodyPr>
          <a:lstStyle>
            <a:lvl1pPr algn="l">
              <a:defRPr sz="2000" b="1">
                <a:solidFill>
                  <a:srgbClr val="000000"/>
                </a:solidFill>
              </a:defRPr>
            </a:lvl1pPr>
          </a:lstStyle>
          <a:p>
            <a:r>
              <a:t>Title Text</a:t>
            </a:r>
          </a:p>
        </p:txBody>
      </p:sp>
      <p:sp>
        <p:nvSpPr>
          <p:cNvPr id="1109"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1110"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rgbClr val="000000"/>
                </a:solidFill>
              </a:defRPr>
            </a:lvl1pPr>
            <a:lvl2pPr marL="0" indent="457200">
              <a:spcBef>
                <a:spcPts val="300"/>
              </a:spcBef>
              <a:buSzTx/>
              <a:buNone/>
              <a:defRPr sz="1400">
                <a:solidFill>
                  <a:srgbClr val="000000"/>
                </a:solidFill>
              </a:defRPr>
            </a:lvl2pPr>
            <a:lvl3pPr marL="0" indent="914400">
              <a:spcBef>
                <a:spcPts val="300"/>
              </a:spcBef>
              <a:buSzTx/>
              <a:buNone/>
              <a:defRPr sz="1400">
                <a:solidFill>
                  <a:srgbClr val="000000"/>
                </a:solidFill>
              </a:defRPr>
            </a:lvl3pPr>
            <a:lvl4pPr marL="0" indent="1371600">
              <a:spcBef>
                <a:spcPts val="300"/>
              </a:spcBef>
              <a:buSzTx/>
              <a:buNone/>
              <a:defRPr sz="1400">
                <a:solidFill>
                  <a:srgbClr val="000000"/>
                </a:solidFill>
              </a:defRPr>
            </a:lvl4pPr>
            <a:lvl5pPr marL="0" indent="1828800">
              <a:spcBef>
                <a:spcPts val="300"/>
              </a:spcBef>
              <a:buSzTx/>
              <a:buNone/>
              <a:defRPr sz="1400">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1111" name="Slide Number"/>
          <p:cNvSpPr txBox="1">
            <a:spLocks noGrp="1"/>
          </p:cNvSpPr>
          <p:nvPr>
            <p:ph type="sldNum" sz="quarter" idx="2"/>
          </p:nvPr>
        </p:nvSpPr>
        <p:spPr>
          <a:prstGeom prst="rect">
            <a:avLst/>
          </a:prstGeom>
        </p:spPr>
        <p:txBody>
          <a:bodyPr/>
          <a:lstStyle>
            <a:lvl1pPr defTabSz="457200"/>
          </a:lstStyle>
          <a:p>
            <a:fld id="{86CB4B4D-7CA3-9044-876B-883B54F8677D}" type="slidenum">
              <a:t>‹#›</a:t>
            </a:fld>
            <a:endParaRPr/>
          </a:p>
        </p:txBody>
      </p:sp>
    </p:spTree>
    <p:extLst>
      <p:ext uri="{BB962C8B-B14F-4D97-AF65-F5344CB8AC3E}">
        <p14:creationId xmlns:p14="http://schemas.microsoft.com/office/powerpoint/2010/main" val="2628388668"/>
      </p:ext>
    </p:extLst>
  </p:cSld>
  <p:clrMapOvr>
    <a:masterClrMapping/>
  </p:clrMapOvr>
  <p:transition spd="med"/>
</p:sldLayout>
</file>

<file path=ppt/slideLayouts/slideLayout1267.xml><?xml version="1.0" encoding="utf-8"?>
<p:sldLayout xmlns:a="http://schemas.openxmlformats.org/drawingml/2006/main" xmlns:r="http://schemas.openxmlformats.org/officeDocument/2006/relationships" xmlns:p="http://schemas.openxmlformats.org/presentationml/2006/main" type="tx">
  <p:cSld name="2_Title and 4 Content">
    <p:bg>
      <p:bgPr>
        <a:solidFill>
          <a:schemeClr val="accent3">
            <a:lumOff val="44000"/>
          </a:schemeClr>
        </a:solidFill>
        <a:effectLst/>
      </p:bgPr>
    </p:bg>
    <p:spTree>
      <p:nvGrpSpPr>
        <p:cNvPr id="1" name=""/>
        <p:cNvGrpSpPr/>
        <p:nvPr/>
      </p:nvGrpSpPr>
      <p:grpSpPr>
        <a:xfrm>
          <a:off x="0" y="0"/>
          <a:ext cx="0" cy="0"/>
          <a:chOff x="0" y="0"/>
          <a:chExt cx="0" cy="0"/>
        </a:xfrm>
      </p:grpSpPr>
      <p:sp>
        <p:nvSpPr>
          <p:cNvPr id="1118" name="Title Text"/>
          <p:cNvSpPr txBox="1">
            <a:spLocks noGrp="1"/>
          </p:cNvSpPr>
          <p:nvPr>
            <p:ph type="title"/>
          </p:nvPr>
        </p:nvSpPr>
        <p:spPr>
          <a:xfrm>
            <a:off x="685800" y="609600"/>
            <a:ext cx="7772400" cy="1143000"/>
          </a:xfrm>
          <a:prstGeom prst="rect">
            <a:avLst/>
          </a:prstGeom>
        </p:spPr>
        <p:txBody>
          <a:bodyPr>
            <a:normAutofit/>
          </a:bodyPr>
          <a:lstStyle>
            <a:lvl1pPr>
              <a:defRPr>
                <a:solidFill>
                  <a:srgbClr val="000000"/>
                </a:solidFill>
              </a:defRPr>
            </a:lvl1pPr>
          </a:lstStyle>
          <a:p>
            <a:r>
              <a:t>Title Text</a:t>
            </a:r>
          </a:p>
        </p:txBody>
      </p:sp>
      <p:sp>
        <p:nvSpPr>
          <p:cNvPr id="1119" name="Body Level One…"/>
          <p:cNvSpPr txBox="1">
            <a:spLocks noGrp="1"/>
          </p:cNvSpPr>
          <p:nvPr>
            <p:ph type="body" sz="quarter" idx="1"/>
          </p:nvPr>
        </p:nvSpPr>
        <p:spPr>
          <a:xfrm>
            <a:off x="685800" y="1981200"/>
            <a:ext cx="3810000" cy="1981200"/>
          </a:xfrm>
          <a:prstGeom prst="rect">
            <a:avLst/>
          </a:prstGeom>
        </p:spPr>
        <p:txBody>
          <a:bodyPr>
            <a:normAutofit/>
          </a:bodyPr>
          <a:lstStyle>
            <a:lvl1pPr>
              <a:defRPr>
                <a:solidFill>
                  <a:srgbClr val="000000"/>
                </a:solidFill>
              </a:defRPr>
            </a:lvl1pPr>
            <a:lvl2pPr>
              <a:defRPr>
                <a:solidFill>
                  <a:srgbClr val="000000"/>
                </a:solidFill>
              </a:defRPr>
            </a:lvl2pPr>
            <a:lvl3pPr>
              <a:defRPr>
                <a:solidFill>
                  <a:srgbClr val="000000"/>
                </a:solidFill>
              </a:defRPr>
            </a:lvl3pPr>
            <a:lvl4pPr>
              <a:defRPr>
                <a:solidFill>
                  <a:srgbClr val="000000"/>
                </a:solidFill>
              </a:defRPr>
            </a:lvl4pPr>
            <a:lvl5pPr>
              <a:defRPr>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1120" name="Slide Number"/>
          <p:cNvSpPr txBox="1">
            <a:spLocks noGrp="1"/>
          </p:cNvSpPr>
          <p:nvPr>
            <p:ph type="sldNum" sz="quarter" idx="2"/>
          </p:nvPr>
        </p:nvSpPr>
        <p:spPr>
          <a:prstGeom prst="rect">
            <a:avLst/>
          </a:prstGeom>
        </p:spPr>
        <p:txBody>
          <a:bodyPr/>
          <a:lstStyle>
            <a:lvl1pPr defTabSz="457200"/>
          </a:lstStyle>
          <a:p>
            <a:fld id="{86CB4B4D-7CA3-9044-876B-883B54F8677D}" type="slidenum">
              <a:t>‹#›</a:t>
            </a:fld>
            <a:endParaRPr/>
          </a:p>
        </p:txBody>
      </p:sp>
    </p:spTree>
    <p:extLst>
      <p:ext uri="{BB962C8B-B14F-4D97-AF65-F5344CB8AC3E}">
        <p14:creationId xmlns:p14="http://schemas.microsoft.com/office/powerpoint/2010/main" val="4196239370"/>
      </p:ext>
    </p:extLst>
  </p:cSld>
  <p:clrMapOvr>
    <a:masterClrMapping/>
  </p:clrMapOvr>
  <p:transition spd="med"/>
</p:sldLayout>
</file>

<file path=ppt/slideLayouts/slideLayout1268.xml><?xml version="1.0" encoding="utf-8"?>
<p:sldLayout xmlns:a="http://schemas.openxmlformats.org/drawingml/2006/main" xmlns:r="http://schemas.openxmlformats.org/officeDocument/2006/relationships" xmlns:p="http://schemas.openxmlformats.org/presentationml/2006/main" type="tx">
  <p:cSld name="1_Title and Table">
    <p:bg>
      <p:bgPr>
        <a:solidFill>
          <a:schemeClr val="accent3">
            <a:lumOff val="44000"/>
          </a:schemeClr>
        </a:solidFill>
        <a:effectLst/>
      </p:bgPr>
    </p:bg>
    <p:spTree>
      <p:nvGrpSpPr>
        <p:cNvPr id="1" name=""/>
        <p:cNvGrpSpPr/>
        <p:nvPr/>
      </p:nvGrpSpPr>
      <p:grpSpPr>
        <a:xfrm>
          <a:off x="0" y="0"/>
          <a:ext cx="0" cy="0"/>
          <a:chOff x="0" y="0"/>
          <a:chExt cx="0" cy="0"/>
        </a:xfrm>
      </p:grpSpPr>
      <p:sp>
        <p:nvSpPr>
          <p:cNvPr id="1127" name="Title Text"/>
          <p:cNvSpPr txBox="1">
            <a:spLocks noGrp="1"/>
          </p:cNvSpPr>
          <p:nvPr>
            <p:ph type="title"/>
          </p:nvPr>
        </p:nvSpPr>
        <p:spPr>
          <a:xfrm>
            <a:off x="685800" y="609600"/>
            <a:ext cx="7772400" cy="1143000"/>
          </a:xfrm>
          <a:prstGeom prst="rect">
            <a:avLst/>
          </a:prstGeom>
        </p:spPr>
        <p:txBody>
          <a:bodyPr>
            <a:normAutofit/>
          </a:bodyPr>
          <a:lstStyle>
            <a:lvl1pPr>
              <a:defRPr>
                <a:solidFill>
                  <a:srgbClr val="000000"/>
                </a:solidFill>
              </a:defRPr>
            </a:lvl1pPr>
          </a:lstStyle>
          <a:p>
            <a:r>
              <a:t>Title Text</a:t>
            </a:r>
          </a:p>
        </p:txBody>
      </p:sp>
      <p:sp>
        <p:nvSpPr>
          <p:cNvPr id="1128" name="Slide Number"/>
          <p:cNvSpPr txBox="1">
            <a:spLocks noGrp="1"/>
          </p:cNvSpPr>
          <p:nvPr>
            <p:ph type="sldNum" sz="quarter" idx="2"/>
          </p:nvPr>
        </p:nvSpPr>
        <p:spPr>
          <a:prstGeom prst="rect">
            <a:avLst/>
          </a:prstGeom>
        </p:spPr>
        <p:txBody>
          <a:bodyPr/>
          <a:lstStyle>
            <a:lvl1pPr defTabSz="457200"/>
          </a:lstStyle>
          <a:p>
            <a:fld id="{86CB4B4D-7CA3-9044-876B-883B54F8677D}" type="slidenum">
              <a:t>‹#›</a:t>
            </a:fld>
            <a:endParaRPr/>
          </a:p>
        </p:txBody>
      </p:sp>
    </p:spTree>
    <p:extLst>
      <p:ext uri="{BB962C8B-B14F-4D97-AF65-F5344CB8AC3E}">
        <p14:creationId xmlns:p14="http://schemas.microsoft.com/office/powerpoint/2010/main" val="440598178"/>
      </p:ext>
    </p:extLst>
  </p:cSld>
  <p:clrMapOvr>
    <a:masterClrMapping/>
  </p:clrMapOvr>
  <p:transition spd="med"/>
</p:sldLayout>
</file>

<file path=ppt/slideLayouts/slideLayout1269.xml><?xml version="1.0" encoding="utf-8"?>
<p:sldLayout xmlns:a="http://schemas.openxmlformats.org/drawingml/2006/main" xmlns:r="http://schemas.openxmlformats.org/officeDocument/2006/relationships" xmlns:p="http://schemas.openxmlformats.org/presentationml/2006/main" type="tx">
  <p:cSld name="2_Title, Content, and 2 Content">
    <p:bg>
      <p:bgPr>
        <a:solidFill>
          <a:schemeClr val="accent3">
            <a:lumOff val="44000"/>
          </a:schemeClr>
        </a:solidFill>
        <a:effectLst/>
      </p:bgPr>
    </p:bg>
    <p:spTree>
      <p:nvGrpSpPr>
        <p:cNvPr id="1" name=""/>
        <p:cNvGrpSpPr/>
        <p:nvPr/>
      </p:nvGrpSpPr>
      <p:grpSpPr>
        <a:xfrm>
          <a:off x="0" y="0"/>
          <a:ext cx="0" cy="0"/>
          <a:chOff x="0" y="0"/>
          <a:chExt cx="0" cy="0"/>
        </a:xfrm>
      </p:grpSpPr>
      <p:sp>
        <p:nvSpPr>
          <p:cNvPr id="1135" name="Title Text"/>
          <p:cNvSpPr txBox="1">
            <a:spLocks noGrp="1"/>
          </p:cNvSpPr>
          <p:nvPr>
            <p:ph type="title"/>
          </p:nvPr>
        </p:nvSpPr>
        <p:spPr>
          <a:xfrm>
            <a:off x="685800" y="609600"/>
            <a:ext cx="7772400" cy="1143000"/>
          </a:xfrm>
          <a:prstGeom prst="rect">
            <a:avLst/>
          </a:prstGeom>
        </p:spPr>
        <p:txBody>
          <a:bodyPr>
            <a:normAutofit/>
          </a:bodyPr>
          <a:lstStyle>
            <a:lvl1pPr>
              <a:defRPr>
                <a:solidFill>
                  <a:srgbClr val="000000"/>
                </a:solidFill>
              </a:defRPr>
            </a:lvl1pPr>
          </a:lstStyle>
          <a:p>
            <a:r>
              <a:t>Title Text</a:t>
            </a:r>
          </a:p>
        </p:txBody>
      </p:sp>
      <p:sp>
        <p:nvSpPr>
          <p:cNvPr id="1136" name="Body Level One…"/>
          <p:cNvSpPr txBox="1">
            <a:spLocks noGrp="1"/>
          </p:cNvSpPr>
          <p:nvPr>
            <p:ph type="body" sz="half" idx="1"/>
          </p:nvPr>
        </p:nvSpPr>
        <p:spPr>
          <a:xfrm>
            <a:off x="685800" y="1981200"/>
            <a:ext cx="3810000" cy="4114800"/>
          </a:xfrm>
          <a:prstGeom prst="rect">
            <a:avLst/>
          </a:prstGeom>
        </p:spPr>
        <p:txBody>
          <a:bodyPr>
            <a:normAutofit/>
          </a:bodyPr>
          <a:lstStyle>
            <a:lvl1pPr>
              <a:defRPr>
                <a:solidFill>
                  <a:srgbClr val="000000"/>
                </a:solidFill>
              </a:defRPr>
            </a:lvl1pPr>
            <a:lvl2pPr>
              <a:defRPr>
                <a:solidFill>
                  <a:srgbClr val="000000"/>
                </a:solidFill>
              </a:defRPr>
            </a:lvl2pPr>
            <a:lvl3pPr>
              <a:defRPr>
                <a:solidFill>
                  <a:srgbClr val="000000"/>
                </a:solidFill>
              </a:defRPr>
            </a:lvl3pPr>
            <a:lvl4pPr>
              <a:defRPr>
                <a:solidFill>
                  <a:srgbClr val="000000"/>
                </a:solidFill>
              </a:defRPr>
            </a:lvl4pPr>
            <a:lvl5pPr>
              <a:defRPr>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1137" name="Slide Number"/>
          <p:cNvSpPr txBox="1">
            <a:spLocks noGrp="1"/>
          </p:cNvSpPr>
          <p:nvPr>
            <p:ph type="sldNum" sz="quarter" idx="2"/>
          </p:nvPr>
        </p:nvSpPr>
        <p:spPr>
          <a:prstGeom prst="rect">
            <a:avLst/>
          </a:prstGeom>
        </p:spPr>
        <p:txBody>
          <a:bodyPr/>
          <a:lstStyle>
            <a:lvl1pPr defTabSz="457200"/>
          </a:lstStyle>
          <a:p>
            <a:fld id="{86CB4B4D-7CA3-9044-876B-883B54F8677D}" type="slidenum">
              <a:t>‹#›</a:t>
            </a:fld>
            <a:endParaRPr/>
          </a:p>
        </p:txBody>
      </p:sp>
    </p:spTree>
    <p:extLst>
      <p:ext uri="{BB962C8B-B14F-4D97-AF65-F5344CB8AC3E}">
        <p14:creationId xmlns:p14="http://schemas.microsoft.com/office/powerpoint/2010/main" val="2018522828"/>
      </p:ext>
    </p:extLst>
  </p:cSld>
  <p:clrMapOvr>
    <a:masterClrMapping/>
  </p:clrMapOvr>
  <p:transition spd="med"/>
</p:sldLayout>
</file>

<file path=ppt/slideLayouts/slideLayout12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13"/>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14"/>
          <p:cNvSpPr>
            <a:spLocks noGrp="1" noChangeArrowheads="1"/>
          </p:cNvSpPr>
          <p:nvPr>
            <p:ph type="sldNum" sz="quarter" idx="12"/>
          </p:nvPr>
        </p:nvSpPr>
        <p:spPr>
          <a:ln/>
        </p:spPr>
        <p:txBody>
          <a:bodyPr/>
          <a:lstStyle>
            <a:lvl1pPr>
              <a:defRPr/>
            </a:lvl1pPr>
          </a:lstStyle>
          <a:p>
            <a:pPr>
              <a:defRPr/>
            </a:pPr>
            <a:fld id="{67E7C4C0-43BB-CD41-B8E0-88E9AEF166A7}"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788724851"/>
      </p:ext>
    </p:extLst>
  </p:cSld>
  <p:clrMapOvr>
    <a:masterClrMapping/>
  </p:clrMapOvr>
</p:sldLayout>
</file>

<file path=ppt/slideLayouts/slideLayout1270.xml><?xml version="1.0" encoding="utf-8"?>
<p:sldLayout xmlns:a="http://schemas.openxmlformats.org/drawingml/2006/main" xmlns:r="http://schemas.openxmlformats.org/officeDocument/2006/relationships" xmlns:p="http://schemas.openxmlformats.org/presentationml/2006/main" type="tx">
  <p:cSld name="12_Title and Content">
    <p:spTree>
      <p:nvGrpSpPr>
        <p:cNvPr id="1" name=""/>
        <p:cNvGrpSpPr/>
        <p:nvPr/>
      </p:nvGrpSpPr>
      <p:grpSpPr>
        <a:xfrm>
          <a:off x="0" y="0"/>
          <a:ext cx="0" cy="0"/>
          <a:chOff x="0" y="0"/>
          <a:chExt cx="0" cy="0"/>
        </a:xfrm>
      </p:grpSpPr>
      <p:grpSp>
        <p:nvGrpSpPr>
          <p:cNvPr id="1151" name="Group 2"/>
          <p:cNvGrpSpPr/>
          <p:nvPr/>
        </p:nvGrpSpPr>
        <p:grpSpPr>
          <a:xfrm>
            <a:off x="0" y="3902080"/>
            <a:ext cx="3400426" cy="2949576"/>
            <a:chOff x="0" y="0"/>
            <a:chExt cx="3400425" cy="2949575"/>
          </a:xfrm>
        </p:grpSpPr>
        <p:sp>
          <p:nvSpPr>
            <p:cNvPr id="1144" name="Freeform 3"/>
            <p:cNvSpPr/>
            <p:nvPr/>
          </p:nvSpPr>
          <p:spPr>
            <a:xfrm>
              <a:off x="0" y="79375"/>
              <a:ext cx="3400426" cy="2863851"/>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6799" tIns="46799" rIns="46799" bIns="46799" numCol="1" anchor="t">
              <a:noAutofit/>
            </a:bodyPr>
            <a:lstStyle/>
            <a:p>
              <a:pPr defTabSz="914300">
                <a:defRPr sz="2400">
                  <a:solidFill>
                    <a:schemeClr val="accent3">
                      <a:lumOff val="44000"/>
                    </a:schemeClr>
                  </a:solidFill>
                </a:defRPr>
              </a:pPr>
              <a:endParaRPr/>
            </a:p>
          </p:txBody>
        </p:sp>
        <p:sp>
          <p:nvSpPr>
            <p:cNvPr id="1145" name="Freeform 4"/>
            <p:cNvSpPr/>
            <p:nvPr/>
          </p:nvSpPr>
          <p:spPr>
            <a:xfrm>
              <a:off x="0" y="0"/>
              <a:ext cx="2943226" cy="29495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6799" tIns="46799" rIns="46799" bIns="46799" numCol="1" anchor="t">
              <a:noAutofit/>
            </a:bodyPr>
            <a:lstStyle/>
            <a:p>
              <a:pPr defTabSz="914300">
                <a:defRPr sz="2400">
                  <a:solidFill>
                    <a:schemeClr val="accent3">
                      <a:lumOff val="44000"/>
                    </a:schemeClr>
                  </a:solidFill>
                </a:defRPr>
              </a:pPr>
              <a:endParaRPr/>
            </a:p>
          </p:txBody>
        </p:sp>
        <p:sp>
          <p:nvSpPr>
            <p:cNvPr id="1146" name="Freeform 5"/>
            <p:cNvSpPr/>
            <p:nvPr/>
          </p:nvSpPr>
          <p:spPr>
            <a:xfrm>
              <a:off x="0" y="439737"/>
              <a:ext cx="2770188" cy="2503489"/>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6799" tIns="46799" rIns="46799" bIns="46799" numCol="1" anchor="t">
              <a:noAutofit/>
            </a:bodyPr>
            <a:lstStyle/>
            <a:p>
              <a:pPr defTabSz="914300">
                <a:defRPr sz="2400">
                  <a:solidFill>
                    <a:schemeClr val="accent3">
                      <a:lumOff val="44000"/>
                    </a:schemeClr>
                  </a:solidFill>
                </a:defRPr>
              </a:pPr>
              <a:endParaRPr/>
            </a:p>
          </p:txBody>
        </p:sp>
        <p:sp>
          <p:nvSpPr>
            <p:cNvPr id="1147" name="Freeform 6"/>
            <p:cNvSpPr/>
            <p:nvPr/>
          </p:nvSpPr>
          <p:spPr>
            <a:xfrm>
              <a:off x="0" y="136525"/>
              <a:ext cx="2770188" cy="2806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6799" tIns="46799" rIns="46799" bIns="46799" numCol="1" anchor="t">
              <a:noAutofit/>
            </a:bodyPr>
            <a:lstStyle/>
            <a:p>
              <a:pPr defTabSz="914300">
                <a:defRPr sz="2400">
                  <a:solidFill>
                    <a:schemeClr val="accent3">
                      <a:lumOff val="44000"/>
                    </a:schemeClr>
                  </a:solidFill>
                </a:defRPr>
              </a:pPr>
              <a:endParaRPr/>
            </a:p>
          </p:txBody>
        </p:sp>
        <p:sp>
          <p:nvSpPr>
            <p:cNvPr id="1148" name="Oval 7"/>
            <p:cNvSpPr/>
            <p:nvPr/>
          </p:nvSpPr>
          <p:spPr>
            <a:xfrm>
              <a:off x="331787" y="517524"/>
              <a:ext cx="136527" cy="136528"/>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6799" tIns="46799" rIns="46799" bIns="46799" numCol="1" anchor="t">
              <a:noAutofit/>
            </a:bodyPr>
            <a:lstStyle/>
            <a:p>
              <a:pPr defTabSz="914300">
                <a:defRPr sz="2400">
                  <a:solidFill>
                    <a:schemeClr val="accent3">
                      <a:lumOff val="44000"/>
                    </a:schemeClr>
                  </a:solidFill>
                </a:defRPr>
              </a:pPr>
              <a:endParaRPr/>
            </a:p>
          </p:txBody>
        </p:sp>
        <p:sp>
          <p:nvSpPr>
            <p:cNvPr id="1149"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6799" tIns="46799" rIns="46799" bIns="46799" numCol="1" anchor="t">
              <a:noAutofit/>
            </a:bodyPr>
            <a:lstStyle/>
            <a:p>
              <a:pPr defTabSz="914300">
                <a:defRPr sz="2400">
                  <a:solidFill>
                    <a:schemeClr val="accent3">
                      <a:lumOff val="44000"/>
                    </a:schemeClr>
                  </a:solidFill>
                </a:defRPr>
              </a:pPr>
              <a:endParaRPr/>
            </a:p>
          </p:txBody>
        </p:sp>
        <p:sp>
          <p:nvSpPr>
            <p:cNvPr id="1150"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6799" tIns="46799" rIns="46799" bIns="46799" numCol="1" anchor="t">
              <a:noAutofit/>
            </a:bodyPr>
            <a:lstStyle/>
            <a:p>
              <a:pPr defTabSz="914300">
                <a:defRPr sz="2400">
                  <a:solidFill>
                    <a:schemeClr val="accent3">
                      <a:lumOff val="44000"/>
                    </a:schemeClr>
                  </a:solidFill>
                </a:defRPr>
              </a:pPr>
              <a:endParaRPr/>
            </a:p>
          </p:txBody>
        </p:sp>
      </p:grpSp>
      <p:sp>
        <p:nvSpPr>
          <p:cNvPr id="1152" name="Title Text"/>
          <p:cNvSpPr txBox="1">
            <a:spLocks noGrp="1"/>
          </p:cNvSpPr>
          <p:nvPr>
            <p:ph type="title"/>
          </p:nvPr>
        </p:nvSpPr>
        <p:spPr>
          <a:xfrm>
            <a:off x="457200" y="277817"/>
            <a:ext cx="8229600" cy="1139826"/>
          </a:xfrm>
          <a:prstGeom prst="rect">
            <a:avLst/>
          </a:prstGeom>
        </p:spPr>
        <p:txBody>
          <a:bodyPr lIns="45714" tIns="45714" rIns="45714" bIns="45714">
            <a:normAutofit/>
          </a:bodyPr>
          <a:lstStyle>
            <a:lvl1pPr>
              <a:defRPr>
                <a:effectLst>
                  <a:outerShdw blurRad="38100" dist="38100" dir="2700000" rotWithShape="0">
                    <a:srgbClr val="000000"/>
                  </a:outerShdw>
                </a:effectLst>
              </a:defRPr>
            </a:lvl1pPr>
          </a:lstStyle>
          <a:p>
            <a:r>
              <a:t>Title Text</a:t>
            </a:r>
          </a:p>
        </p:txBody>
      </p:sp>
      <p:sp>
        <p:nvSpPr>
          <p:cNvPr id="1153" name="Body Level One…"/>
          <p:cNvSpPr txBox="1">
            <a:spLocks noGrp="1"/>
          </p:cNvSpPr>
          <p:nvPr>
            <p:ph type="body" idx="1"/>
          </p:nvPr>
        </p:nvSpPr>
        <p:spPr>
          <a:xfrm>
            <a:off x="457200" y="1600205"/>
            <a:ext cx="8229600" cy="4530726"/>
          </a:xfrm>
          <a:prstGeom prst="rect">
            <a:avLst/>
          </a:prstGeom>
        </p:spPr>
        <p:txBody>
          <a:bodyPr lIns="45714" tIns="45714" rIns="45714" bIns="45714">
            <a:normAutofit/>
          </a:bodyPr>
          <a:lstStyle>
            <a:lvl1pPr marL="342861" indent="-342861">
              <a:buClr>
                <a:srgbClr val="FFFFCC"/>
              </a:buClr>
              <a:buSzPct val="75000"/>
              <a:buFont typeface="Arial"/>
              <a:buChar char="●"/>
              <a:defRPr>
                <a:effectLst>
                  <a:outerShdw blurRad="38100" dist="38100" dir="2700000" rotWithShape="0">
                    <a:srgbClr val="000000"/>
                  </a:outerShdw>
                </a:effectLst>
              </a:defRPr>
            </a:lvl1pPr>
            <a:lvl2pPr marL="783686" indent="-326537">
              <a:buClr>
                <a:srgbClr val="FFFFCC"/>
              </a:buClr>
              <a:buSzPct val="75000"/>
              <a:buFont typeface="Arial"/>
              <a:buChar char="●"/>
              <a:defRPr>
                <a:effectLst>
                  <a:outerShdw blurRad="38100" dist="38100" dir="2700000" rotWithShape="0">
                    <a:srgbClr val="000000"/>
                  </a:outerShdw>
                </a:effectLst>
              </a:defRPr>
            </a:lvl2pPr>
            <a:lvl3pPr marL="1219066" indent="-304766">
              <a:buClr>
                <a:srgbClr val="FFFFCC"/>
              </a:buClr>
              <a:buSzPct val="75000"/>
              <a:buFont typeface="Arial"/>
              <a:buChar char="●"/>
              <a:defRPr>
                <a:effectLst>
                  <a:outerShdw blurRad="38100" dist="38100" dir="2700000" rotWithShape="0">
                    <a:srgbClr val="000000"/>
                  </a:outerShdw>
                </a:effectLst>
              </a:defRPr>
            </a:lvl3pPr>
            <a:lvl4pPr marL="1737169" indent="-365719">
              <a:buClr>
                <a:srgbClr val="FFFFCC"/>
              </a:buClr>
              <a:buSzPct val="75000"/>
              <a:buFont typeface="Arial"/>
              <a:buChar char="●"/>
              <a:defRPr>
                <a:effectLst>
                  <a:outerShdw blurRad="38100" dist="38100" dir="2700000" rotWithShape="0">
                    <a:srgbClr val="000000"/>
                  </a:outerShdw>
                </a:effectLst>
              </a:defRPr>
            </a:lvl4pPr>
            <a:lvl5pPr marL="2194319" indent="-365719">
              <a:buClr>
                <a:srgbClr val="FFFFCC"/>
              </a:buClr>
              <a:buSzPct val="75000"/>
              <a:buFont typeface="Arial"/>
              <a:buChar char="●"/>
              <a:defRPr>
                <a:effectLst>
                  <a:outerShdw blurRad="38100" dist="38100" dir="2700000" rotWithShape="0">
                    <a:srgbClr val="000000"/>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1154" name="Slide Number"/>
          <p:cNvSpPr txBox="1">
            <a:spLocks noGrp="1"/>
          </p:cNvSpPr>
          <p:nvPr>
            <p:ph type="sldNum" sz="quarter" idx="2"/>
          </p:nvPr>
        </p:nvSpPr>
        <p:spPr>
          <a:xfrm>
            <a:off x="8441407" y="6248400"/>
            <a:ext cx="245393" cy="226976"/>
          </a:xfrm>
          <a:prstGeom prst="rect">
            <a:avLst/>
          </a:prstGeom>
        </p:spPr>
        <p:txBody>
          <a:bodyPr lIns="45714" tIns="45714" rIns="45714" bIns="45714"/>
          <a:lstStyle>
            <a:lvl1pPr defTabSz="457200">
              <a:defRPr sz="1000">
                <a:solidFill>
                  <a:schemeClr val="accent3">
                    <a:lumOff val="44000"/>
                  </a:schemeClr>
                </a:solidFill>
                <a:effectLst>
                  <a:outerShdw blurRad="38100" dist="38100" dir="2700000" rotWithShape="0">
                    <a:srgbClr val="000000"/>
                  </a:outerShdw>
                </a:effectLst>
              </a:defRPr>
            </a:lvl1pPr>
          </a:lstStyle>
          <a:p>
            <a:fld id="{86CB4B4D-7CA3-9044-876B-883B54F8677D}" type="slidenum">
              <a:t>‹#›</a:t>
            </a:fld>
            <a:endParaRPr/>
          </a:p>
        </p:txBody>
      </p:sp>
    </p:spTree>
    <p:extLst>
      <p:ext uri="{BB962C8B-B14F-4D97-AF65-F5344CB8AC3E}">
        <p14:creationId xmlns:p14="http://schemas.microsoft.com/office/powerpoint/2010/main" val="4285830245"/>
      </p:ext>
    </p:extLst>
  </p:cSld>
  <p:clrMapOvr>
    <a:masterClrMapping/>
  </p:clrMapOvr>
  <p:transition spd="med"/>
</p:sldLayout>
</file>

<file path=ppt/slideLayouts/slideLayout1271.xml><?xml version="1.0" encoding="utf-8"?>
<p:sldLayout xmlns:a="http://schemas.openxmlformats.org/drawingml/2006/main" xmlns:r="http://schemas.openxmlformats.org/officeDocument/2006/relationships" xmlns:p="http://schemas.openxmlformats.org/presentationml/2006/main" type="tx">
  <p:cSld name="12_Section Header">
    <p:spTree>
      <p:nvGrpSpPr>
        <p:cNvPr id="1" name=""/>
        <p:cNvGrpSpPr/>
        <p:nvPr/>
      </p:nvGrpSpPr>
      <p:grpSpPr>
        <a:xfrm>
          <a:off x="0" y="0"/>
          <a:ext cx="0" cy="0"/>
          <a:chOff x="0" y="0"/>
          <a:chExt cx="0" cy="0"/>
        </a:xfrm>
      </p:grpSpPr>
      <p:grpSp>
        <p:nvGrpSpPr>
          <p:cNvPr id="1168" name="Group 2"/>
          <p:cNvGrpSpPr/>
          <p:nvPr/>
        </p:nvGrpSpPr>
        <p:grpSpPr>
          <a:xfrm>
            <a:off x="0" y="3902080"/>
            <a:ext cx="3400426" cy="2949576"/>
            <a:chOff x="0" y="0"/>
            <a:chExt cx="3400425" cy="2949575"/>
          </a:xfrm>
        </p:grpSpPr>
        <p:sp>
          <p:nvSpPr>
            <p:cNvPr id="1161" name="Freeform 3"/>
            <p:cNvSpPr/>
            <p:nvPr/>
          </p:nvSpPr>
          <p:spPr>
            <a:xfrm>
              <a:off x="0" y="79375"/>
              <a:ext cx="3400426" cy="2863851"/>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6799" tIns="46799" rIns="46799" bIns="46799" numCol="1" anchor="t">
              <a:noAutofit/>
            </a:bodyPr>
            <a:lstStyle/>
            <a:p>
              <a:pPr defTabSz="914300">
                <a:defRPr sz="2400">
                  <a:solidFill>
                    <a:schemeClr val="accent3">
                      <a:lumOff val="44000"/>
                    </a:schemeClr>
                  </a:solidFill>
                </a:defRPr>
              </a:pPr>
              <a:endParaRPr/>
            </a:p>
          </p:txBody>
        </p:sp>
        <p:sp>
          <p:nvSpPr>
            <p:cNvPr id="1162" name="Freeform 4"/>
            <p:cNvSpPr/>
            <p:nvPr/>
          </p:nvSpPr>
          <p:spPr>
            <a:xfrm>
              <a:off x="0" y="0"/>
              <a:ext cx="2943226" cy="29495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6799" tIns="46799" rIns="46799" bIns="46799" numCol="1" anchor="t">
              <a:noAutofit/>
            </a:bodyPr>
            <a:lstStyle/>
            <a:p>
              <a:pPr defTabSz="914300">
                <a:defRPr sz="2400">
                  <a:solidFill>
                    <a:schemeClr val="accent3">
                      <a:lumOff val="44000"/>
                    </a:schemeClr>
                  </a:solidFill>
                </a:defRPr>
              </a:pPr>
              <a:endParaRPr/>
            </a:p>
          </p:txBody>
        </p:sp>
        <p:sp>
          <p:nvSpPr>
            <p:cNvPr id="1163" name="Freeform 5"/>
            <p:cNvSpPr/>
            <p:nvPr/>
          </p:nvSpPr>
          <p:spPr>
            <a:xfrm>
              <a:off x="0" y="439737"/>
              <a:ext cx="2770188" cy="2503489"/>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6799" tIns="46799" rIns="46799" bIns="46799" numCol="1" anchor="t">
              <a:noAutofit/>
            </a:bodyPr>
            <a:lstStyle/>
            <a:p>
              <a:pPr defTabSz="914300">
                <a:defRPr sz="2400">
                  <a:solidFill>
                    <a:schemeClr val="accent3">
                      <a:lumOff val="44000"/>
                    </a:schemeClr>
                  </a:solidFill>
                </a:defRPr>
              </a:pPr>
              <a:endParaRPr/>
            </a:p>
          </p:txBody>
        </p:sp>
        <p:sp>
          <p:nvSpPr>
            <p:cNvPr id="1164" name="Freeform 6"/>
            <p:cNvSpPr/>
            <p:nvPr/>
          </p:nvSpPr>
          <p:spPr>
            <a:xfrm>
              <a:off x="0" y="136525"/>
              <a:ext cx="2770188" cy="2806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6799" tIns="46799" rIns="46799" bIns="46799" numCol="1" anchor="t">
              <a:noAutofit/>
            </a:bodyPr>
            <a:lstStyle/>
            <a:p>
              <a:pPr defTabSz="914300">
                <a:defRPr sz="2400">
                  <a:solidFill>
                    <a:schemeClr val="accent3">
                      <a:lumOff val="44000"/>
                    </a:schemeClr>
                  </a:solidFill>
                </a:defRPr>
              </a:pPr>
              <a:endParaRPr/>
            </a:p>
          </p:txBody>
        </p:sp>
        <p:sp>
          <p:nvSpPr>
            <p:cNvPr id="1165" name="Oval 7"/>
            <p:cNvSpPr/>
            <p:nvPr/>
          </p:nvSpPr>
          <p:spPr>
            <a:xfrm>
              <a:off x="331787" y="517524"/>
              <a:ext cx="136527" cy="136528"/>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6799" tIns="46799" rIns="46799" bIns="46799" numCol="1" anchor="t">
              <a:noAutofit/>
            </a:bodyPr>
            <a:lstStyle/>
            <a:p>
              <a:pPr defTabSz="914300">
                <a:defRPr sz="2400">
                  <a:solidFill>
                    <a:schemeClr val="accent3">
                      <a:lumOff val="44000"/>
                    </a:schemeClr>
                  </a:solidFill>
                </a:defRPr>
              </a:pPr>
              <a:endParaRPr/>
            </a:p>
          </p:txBody>
        </p:sp>
        <p:sp>
          <p:nvSpPr>
            <p:cNvPr id="1166"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6799" tIns="46799" rIns="46799" bIns="46799" numCol="1" anchor="t">
              <a:noAutofit/>
            </a:bodyPr>
            <a:lstStyle/>
            <a:p>
              <a:pPr defTabSz="914300">
                <a:defRPr sz="2400">
                  <a:solidFill>
                    <a:schemeClr val="accent3">
                      <a:lumOff val="44000"/>
                    </a:schemeClr>
                  </a:solidFill>
                </a:defRPr>
              </a:pPr>
              <a:endParaRPr/>
            </a:p>
          </p:txBody>
        </p:sp>
        <p:sp>
          <p:nvSpPr>
            <p:cNvPr id="1167"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6799" tIns="46799" rIns="46799" bIns="46799" numCol="1" anchor="t">
              <a:noAutofit/>
            </a:bodyPr>
            <a:lstStyle/>
            <a:p>
              <a:pPr defTabSz="914300">
                <a:defRPr sz="2400">
                  <a:solidFill>
                    <a:schemeClr val="accent3">
                      <a:lumOff val="44000"/>
                    </a:schemeClr>
                  </a:solidFill>
                </a:defRPr>
              </a:pPr>
              <a:endParaRPr/>
            </a:p>
          </p:txBody>
        </p:sp>
      </p:grpSp>
      <p:sp>
        <p:nvSpPr>
          <p:cNvPr id="1169" name="Title Text"/>
          <p:cNvSpPr txBox="1">
            <a:spLocks noGrp="1"/>
          </p:cNvSpPr>
          <p:nvPr>
            <p:ph type="title"/>
          </p:nvPr>
        </p:nvSpPr>
        <p:spPr>
          <a:xfrm>
            <a:off x="722312" y="4406905"/>
            <a:ext cx="7772401" cy="1362076"/>
          </a:xfrm>
          <a:prstGeom prst="rect">
            <a:avLst/>
          </a:prstGeom>
        </p:spPr>
        <p:txBody>
          <a:bodyPr lIns="45714" tIns="45714" rIns="45714" bIns="45714" anchor="t">
            <a:normAutofit/>
          </a:bodyPr>
          <a:lstStyle>
            <a:lvl1pPr>
              <a:defRPr sz="4000" b="1" cap="all">
                <a:effectLst>
                  <a:outerShdw blurRad="38100" dist="38100" dir="2700000" rotWithShape="0">
                    <a:srgbClr val="000000"/>
                  </a:outerShdw>
                </a:effectLst>
              </a:defRPr>
            </a:lvl1pPr>
          </a:lstStyle>
          <a:p>
            <a:r>
              <a:t>Title Text</a:t>
            </a:r>
          </a:p>
        </p:txBody>
      </p:sp>
      <p:sp>
        <p:nvSpPr>
          <p:cNvPr id="1170" name="Body Level One…"/>
          <p:cNvSpPr txBox="1">
            <a:spLocks noGrp="1"/>
          </p:cNvSpPr>
          <p:nvPr>
            <p:ph type="body" sz="quarter" idx="1"/>
          </p:nvPr>
        </p:nvSpPr>
        <p:spPr>
          <a:xfrm>
            <a:off x="722312" y="2906713"/>
            <a:ext cx="7772401" cy="1500188"/>
          </a:xfrm>
          <a:prstGeom prst="rect">
            <a:avLst/>
          </a:prstGeom>
        </p:spPr>
        <p:txBody>
          <a:bodyPr lIns="45714" tIns="45714" rIns="45714" bIns="45714" anchor="b">
            <a:normAutofit/>
          </a:bodyPr>
          <a:lstStyle>
            <a:lvl1pPr marL="0" indent="0">
              <a:spcBef>
                <a:spcPts val="400"/>
              </a:spcBef>
              <a:buSzTx/>
              <a:buNone/>
              <a:defRPr sz="2000">
                <a:effectLst>
                  <a:outerShdw blurRad="38100" dist="38100" dir="2700000" rotWithShape="0">
                    <a:srgbClr val="000000"/>
                  </a:outerShdw>
                </a:effectLst>
              </a:defRPr>
            </a:lvl1pPr>
            <a:lvl2pPr marL="0" indent="457150">
              <a:spcBef>
                <a:spcPts val="400"/>
              </a:spcBef>
              <a:buSzTx/>
              <a:buNone/>
              <a:defRPr sz="2000">
                <a:effectLst>
                  <a:outerShdw blurRad="38100" dist="38100" dir="2700000" rotWithShape="0">
                    <a:srgbClr val="000000"/>
                  </a:outerShdw>
                </a:effectLst>
              </a:defRPr>
            </a:lvl2pPr>
            <a:lvl3pPr marL="0" indent="914300">
              <a:spcBef>
                <a:spcPts val="400"/>
              </a:spcBef>
              <a:buSzTx/>
              <a:buNone/>
              <a:defRPr sz="2000">
                <a:effectLst>
                  <a:outerShdw blurRad="38100" dist="38100" dir="2700000" rotWithShape="0">
                    <a:srgbClr val="000000"/>
                  </a:outerShdw>
                </a:effectLst>
              </a:defRPr>
            </a:lvl3pPr>
            <a:lvl4pPr marL="0" indent="1371450">
              <a:spcBef>
                <a:spcPts val="400"/>
              </a:spcBef>
              <a:buSzTx/>
              <a:buNone/>
              <a:defRPr sz="2000">
                <a:effectLst>
                  <a:outerShdw blurRad="38100" dist="38100" dir="2700000" rotWithShape="0">
                    <a:srgbClr val="000000"/>
                  </a:outerShdw>
                </a:effectLst>
              </a:defRPr>
            </a:lvl4pPr>
            <a:lvl5pPr marL="0" indent="1828600">
              <a:spcBef>
                <a:spcPts val="400"/>
              </a:spcBef>
              <a:buSzTx/>
              <a:buNone/>
              <a:defRPr sz="2000">
                <a:effectLst>
                  <a:outerShdw blurRad="38100" dist="38100" dir="2700000" rotWithShape="0">
                    <a:srgbClr val="000000"/>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1171" name="Slide Number"/>
          <p:cNvSpPr txBox="1">
            <a:spLocks noGrp="1"/>
          </p:cNvSpPr>
          <p:nvPr>
            <p:ph type="sldNum" sz="quarter" idx="2"/>
          </p:nvPr>
        </p:nvSpPr>
        <p:spPr>
          <a:xfrm>
            <a:off x="8441407" y="6248400"/>
            <a:ext cx="245393" cy="226976"/>
          </a:xfrm>
          <a:prstGeom prst="rect">
            <a:avLst/>
          </a:prstGeom>
        </p:spPr>
        <p:txBody>
          <a:bodyPr lIns="45714" tIns="45714" rIns="45714" bIns="45714"/>
          <a:lstStyle>
            <a:lvl1pPr defTabSz="457200">
              <a:defRPr sz="1000">
                <a:solidFill>
                  <a:schemeClr val="accent3">
                    <a:lumOff val="44000"/>
                  </a:schemeClr>
                </a:solidFill>
                <a:effectLst>
                  <a:outerShdw blurRad="38100" dist="38100" dir="2700000" rotWithShape="0">
                    <a:srgbClr val="000000"/>
                  </a:outerShdw>
                </a:effectLst>
              </a:defRPr>
            </a:lvl1pPr>
          </a:lstStyle>
          <a:p>
            <a:fld id="{86CB4B4D-7CA3-9044-876B-883B54F8677D}" type="slidenum">
              <a:t>‹#›</a:t>
            </a:fld>
            <a:endParaRPr/>
          </a:p>
        </p:txBody>
      </p:sp>
    </p:spTree>
    <p:extLst>
      <p:ext uri="{BB962C8B-B14F-4D97-AF65-F5344CB8AC3E}">
        <p14:creationId xmlns:p14="http://schemas.microsoft.com/office/powerpoint/2010/main" val="2775996909"/>
      </p:ext>
    </p:extLst>
  </p:cSld>
  <p:clrMapOvr>
    <a:masterClrMapping/>
  </p:clrMapOvr>
  <p:transition spd="med"/>
</p:sldLayout>
</file>

<file path=ppt/slideLayouts/slideLayout1272.xml><?xml version="1.0" encoding="utf-8"?>
<p:sldLayout xmlns:a="http://schemas.openxmlformats.org/drawingml/2006/main" xmlns:r="http://schemas.openxmlformats.org/officeDocument/2006/relationships" xmlns:p="http://schemas.openxmlformats.org/presentationml/2006/main" type="tx">
  <p:cSld name="12_Two Content">
    <p:spTree>
      <p:nvGrpSpPr>
        <p:cNvPr id="1" name=""/>
        <p:cNvGrpSpPr/>
        <p:nvPr/>
      </p:nvGrpSpPr>
      <p:grpSpPr>
        <a:xfrm>
          <a:off x="0" y="0"/>
          <a:ext cx="0" cy="0"/>
          <a:chOff x="0" y="0"/>
          <a:chExt cx="0" cy="0"/>
        </a:xfrm>
      </p:grpSpPr>
      <p:grpSp>
        <p:nvGrpSpPr>
          <p:cNvPr id="1185" name="Group 2"/>
          <p:cNvGrpSpPr/>
          <p:nvPr/>
        </p:nvGrpSpPr>
        <p:grpSpPr>
          <a:xfrm>
            <a:off x="0" y="3902080"/>
            <a:ext cx="3400426" cy="2949576"/>
            <a:chOff x="0" y="0"/>
            <a:chExt cx="3400425" cy="2949575"/>
          </a:xfrm>
        </p:grpSpPr>
        <p:sp>
          <p:nvSpPr>
            <p:cNvPr id="1178" name="Freeform 3"/>
            <p:cNvSpPr/>
            <p:nvPr/>
          </p:nvSpPr>
          <p:spPr>
            <a:xfrm>
              <a:off x="0" y="79375"/>
              <a:ext cx="3400426" cy="2863851"/>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6799" tIns="46799" rIns="46799" bIns="46799" numCol="1" anchor="t">
              <a:noAutofit/>
            </a:bodyPr>
            <a:lstStyle/>
            <a:p>
              <a:pPr defTabSz="914300">
                <a:defRPr sz="2400">
                  <a:solidFill>
                    <a:schemeClr val="accent3">
                      <a:lumOff val="44000"/>
                    </a:schemeClr>
                  </a:solidFill>
                </a:defRPr>
              </a:pPr>
              <a:endParaRPr/>
            </a:p>
          </p:txBody>
        </p:sp>
        <p:sp>
          <p:nvSpPr>
            <p:cNvPr id="1179" name="Freeform 4"/>
            <p:cNvSpPr/>
            <p:nvPr/>
          </p:nvSpPr>
          <p:spPr>
            <a:xfrm>
              <a:off x="0" y="0"/>
              <a:ext cx="2943226" cy="29495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6799" tIns="46799" rIns="46799" bIns="46799" numCol="1" anchor="t">
              <a:noAutofit/>
            </a:bodyPr>
            <a:lstStyle/>
            <a:p>
              <a:pPr defTabSz="914300">
                <a:defRPr sz="2400">
                  <a:solidFill>
                    <a:schemeClr val="accent3">
                      <a:lumOff val="44000"/>
                    </a:schemeClr>
                  </a:solidFill>
                </a:defRPr>
              </a:pPr>
              <a:endParaRPr/>
            </a:p>
          </p:txBody>
        </p:sp>
        <p:sp>
          <p:nvSpPr>
            <p:cNvPr id="1180" name="Freeform 5"/>
            <p:cNvSpPr/>
            <p:nvPr/>
          </p:nvSpPr>
          <p:spPr>
            <a:xfrm>
              <a:off x="0" y="439737"/>
              <a:ext cx="2770188" cy="2503489"/>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6799" tIns="46799" rIns="46799" bIns="46799" numCol="1" anchor="t">
              <a:noAutofit/>
            </a:bodyPr>
            <a:lstStyle/>
            <a:p>
              <a:pPr defTabSz="914300">
                <a:defRPr sz="2400">
                  <a:solidFill>
                    <a:schemeClr val="accent3">
                      <a:lumOff val="44000"/>
                    </a:schemeClr>
                  </a:solidFill>
                </a:defRPr>
              </a:pPr>
              <a:endParaRPr/>
            </a:p>
          </p:txBody>
        </p:sp>
        <p:sp>
          <p:nvSpPr>
            <p:cNvPr id="1181" name="Freeform 6"/>
            <p:cNvSpPr/>
            <p:nvPr/>
          </p:nvSpPr>
          <p:spPr>
            <a:xfrm>
              <a:off x="0" y="136525"/>
              <a:ext cx="2770188" cy="2806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6799" tIns="46799" rIns="46799" bIns="46799" numCol="1" anchor="t">
              <a:noAutofit/>
            </a:bodyPr>
            <a:lstStyle/>
            <a:p>
              <a:pPr defTabSz="914300">
                <a:defRPr sz="2400">
                  <a:solidFill>
                    <a:schemeClr val="accent3">
                      <a:lumOff val="44000"/>
                    </a:schemeClr>
                  </a:solidFill>
                </a:defRPr>
              </a:pPr>
              <a:endParaRPr/>
            </a:p>
          </p:txBody>
        </p:sp>
        <p:sp>
          <p:nvSpPr>
            <p:cNvPr id="1182" name="Oval 7"/>
            <p:cNvSpPr/>
            <p:nvPr/>
          </p:nvSpPr>
          <p:spPr>
            <a:xfrm>
              <a:off x="331787" y="517524"/>
              <a:ext cx="136527" cy="136528"/>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6799" tIns="46799" rIns="46799" bIns="46799" numCol="1" anchor="t">
              <a:noAutofit/>
            </a:bodyPr>
            <a:lstStyle/>
            <a:p>
              <a:pPr defTabSz="914300">
                <a:defRPr sz="2400">
                  <a:solidFill>
                    <a:schemeClr val="accent3">
                      <a:lumOff val="44000"/>
                    </a:schemeClr>
                  </a:solidFill>
                </a:defRPr>
              </a:pPr>
              <a:endParaRPr/>
            </a:p>
          </p:txBody>
        </p:sp>
        <p:sp>
          <p:nvSpPr>
            <p:cNvPr id="1183"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6799" tIns="46799" rIns="46799" bIns="46799" numCol="1" anchor="t">
              <a:noAutofit/>
            </a:bodyPr>
            <a:lstStyle/>
            <a:p>
              <a:pPr defTabSz="914300">
                <a:defRPr sz="2400">
                  <a:solidFill>
                    <a:schemeClr val="accent3">
                      <a:lumOff val="44000"/>
                    </a:schemeClr>
                  </a:solidFill>
                </a:defRPr>
              </a:pPr>
              <a:endParaRPr/>
            </a:p>
          </p:txBody>
        </p:sp>
        <p:sp>
          <p:nvSpPr>
            <p:cNvPr id="1184"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6799" tIns="46799" rIns="46799" bIns="46799" numCol="1" anchor="t">
              <a:noAutofit/>
            </a:bodyPr>
            <a:lstStyle/>
            <a:p>
              <a:pPr defTabSz="914300">
                <a:defRPr sz="2400">
                  <a:solidFill>
                    <a:schemeClr val="accent3">
                      <a:lumOff val="44000"/>
                    </a:schemeClr>
                  </a:solidFill>
                </a:defRPr>
              </a:pPr>
              <a:endParaRPr/>
            </a:p>
          </p:txBody>
        </p:sp>
      </p:grpSp>
      <p:sp>
        <p:nvSpPr>
          <p:cNvPr id="1186" name="Title Text"/>
          <p:cNvSpPr txBox="1">
            <a:spLocks noGrp="1"/>
          </p:cNvSpPr>
          <p:nvPr>
            <p:ph type="title"/>
          </p:nvPr>
        </p:nvSpPr>
        <p:spPr>
          <a:xfrm>
            <a:off x="457200" y="277817"/>
            <a:ext cx="8229600" cy="1139826"/>
          </a:xfrm>
          <a:prstGeom prst="rect">
            <a:avLst/>
          </a:prstGeom>
        </p:spPr>
        <p:txBody>
          <a:bodyPr lIns="45714" tIns="45714" rIns="45714" bIns="45714">
            <a:normAutofit/>
          </a:bodyPr>
          <a:lstStyle>
            <a:lvl1pPr>
              <a:defRPr>
                <a:effectLst>
                  <a:outerShdw blurRad="38100" dist="38100" dir="2700000" rotWithShape="0">
                    <a:srgbClr val="000000"/>
                  </a:outerShdw>
                </a:effectLst>
              </a:defRPr>
            </a:lvl1pPr>
          </a:lstStyle>
          <a:p>
            <a:r>
              <a:t>Title Text</a:t>
            </a:r>
          </a:p>
        </p:txBody>
      </p:sp>
      <p:sp>
        <p:nvSpPr>
          <p:cNvPr id="1187" name="Body Level One…"/>
          <p:cNvSpPr txBox="1">
            <a:spLocks noGrp="1"/>
          </p:cNvSpPr>
          <p:nvPr>
            <p:ph type="body" sz="half" idx="1"/>
          </p:nvPr>
        </p:nvSpPr>
        <p:spPr>
          <a:xfrm>
            <a:off x="457200" y="1600205"/>
            <a:ext cx="4038600" cy="4530726"/>
          </a:xfrm>
          <a:prstGeom prst="rect">
            <a:avLst/>
          </a:prstGeom>
        </p:spPr>
        <p:txBody>
          <a:bodyPr lIns="45714" tIns="45714" rIns="45714" bIns="45714">
            <a:normAutofit/>
          </a:bodyPr>
          <a:lstStyle>
            <a:lvl1pPr marL="342861" indent="-342861">
              <a:spcBef>
                <a:spcPts val="600"/>
              </a:spcBef>
              <a:buClr>
                <a:srgbClr val="FFFFCC"/>
              </a:buClr>
              <a:buSzPct val="75000"/>
              <a:buFont typeface="Arial"/>
              <a:buChar char="●"/>
              <a:defRPr sz="2800">
                <a:effectLst>
                  <a:outerShdw blurRad="38100" dist="38100" dir="2700000" rotWithShape="0">
                    <a:srgbClr val="000000"/>
                  </a:outerShdw>
                </a:effectLst>
              </a:defRPr>
            </a:lvl1pPr>
            <a:lvl2pPr marL="790488" indent="-333339">
              <a:spcBef>
                <a:spcPts val="600"/>
              </a:spcBef>
              <a:buClr>
                <a:srgbClr val="FFFFCC"/>
              </a:buClr>
              <a:buSzPct val="75000"/>
              <a:buFont typeface="Arial"/>
              <a:buChar char="●"/>
              <a:defRPr sz="2800">
                <a:effectLst>
                  <a:outerShdw blurRad="38100" dist="38100" dir="2700000" rotWithShape="0">
                    <a:srgbClr val="000000"/>
                  </a:outerShdw>
                </a:effectLst>
              </a:defRPr>
            </a:lvl2pPr>
            <a:lvl3pPr marL="1234304" indent="-320004">
              <a:spcBef>
                <a:spcPts val="600"/>
              </a:spcBef>
              <a:buClr>
                <a:srgbClr val="FFFFCC"/>
              </a:buClr>
              <a:buSzPct val="75000"/>
              <a:buFont typeface="Arial"/>
              <a:buChar char="●"/>
              <a:defRPr sz="2800">
                <a:effectLst>
                  <a:outerShdw blurRad="38100" dist="38100" dir="2700000" rotWithShape="0">
                    <a:srgbClr val="000000"/>
                  </a:outerShdw>
                </a:effectLst>
              </a:defRPr>
            </a:lvl3pPr>
            <a:lvl4pPr marL="1727011" indent="-355561">
              <a:spcBef>
                <a:spcPts val="600"/>
              </a:spcBef>
              <a:buClr>
                <a:srgbClr val="FFFFCC"/>
              </a:buClr>
              <a:buSzPct val="75000"/>
              <a:buFont typeface="Arial"/>
              <a:buChar char="●"/>
              <a:defRPr sz="2800">
                <a:effectLst>
                  <a:outerShdw blurRad="38100" dist="38100" dir="2700000" rotWithShape="0">
                    <a:srgbClr val="000000"/>
                  </a:outerShdw>
                </a:effectLst>
              </a:defRPr>
            </a:lvl4pPr>
            <a:lvl5pPr marL="2184161" indent="-355561">
              <a:spcBef>
                <a:spcPts val="600"/>
              </a:spcBef>
              <a:buClr>
                <a:srgbClr val="FFFFCC"/>
              </a:buClr>
              <a:buSzPct val="75000"/>
              <a:buFont typeface="Arial"/>
              <a:buChar char="●"/>
              <a:defRPr sz="2800">
                <a:effectLst>
                  <a:outerShdw blurRad="38100" dist="38100" dir="2700000" rotWithShape="0">
                    <a:srgbClr val="000000"/>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1188" name="Slide Number"/>
          <p:cNvSpPr txBox="1">
            <a:spLocks noGrp="1"/>
          </p:cNvSpPr>
          <p:nvPr>
            <p:ph type="sldNum" sz="quarter" idx="2"/>
          </p:nvPr>
        </p:nvSpPr>
        <p:spPr>
          <a:xfrm>
            <a:off x="8441407" y="6248400"/>
            <a:ext cx="245393" cy="226976"/>
          </a:xfrm>
          <a:prstGeom prst="rect">
            <a:avLst/>
          </a:prstGeom>
        </p:spPr>
        <p:txBody>
          <a:bodyPr lIns="45714" tIns="45714" rIns="45714" bIns="45714"/>
          <a:lstStyle>
            <a:lvl1pPr defTabSz="457200">
              <a:defRPr sz="1000">
                <a:solidFill>
                  <a:schemeClr val="accent3">
                    <a:lumOff val="44000"/>
                  </a:schemeClr>
                </a:solidFill>
                <a:effectLst>
                  <a:outerShdw blurRad="38100" dist="38100" dir="2700000" rotWithShape="0">
                    <a:srgbClr val="000000"/>
                  </a:outerShdw>
                </a:effectLst>
              </a:defRPr>
            </a:lvl1pPr>
          </a:lstStyle>
          <a:p>
            <a:fld id="{86CB4B4D-7CA3-9044-876B-883B54F8677D}" type="slidenum">
              <a:t>‹#›</a:t>
            </a:fld>
            <a:endParaRPr/>
          </a:p>
        </p:txBody>
      </p:sp>
    </p:spTree>
    <p:extLst>
      <p:ext uri="{BB962C8B-B14F-4D97-AF65-F5344CB8AC3E}">
        <p14:creationId xmlns:p14="http://schemas.microsoft.com/office/powerpoint/2010/main" val="3758844680"/>
      </p:ext>
    </p:extLst>
  </p:cSld>
  <p:clrMapOvr>
    <a:masterClrMapping/>
  </p:clrMapOvr>
  <p:transition spd="med"/>
</p:sldLayout>
</file>

<file path=ppt/slideLayouts/slideLayout1273.xml><?xml version="1.0" encoding="utf-8"?>
<p:sldLayout xmlns:a="http://schemas.openxmlformats.org/drawingml/2006/main" xmlns:r="http://schemas.openxmlformats.org/officeDocument/2006/relationships" xmlns:p="http://schemas.openxmlformats.org/presentationml/2006/main" type="tx">
  <p:cSld name="12_Comparison">
    <p:spTree>
      <p:nvGrpSpPr>
        <p:cNvPr id="1" name=""/>
        <p:cNvGrpSpPr/>
        <p:nvPr/>
      </p:nvGrpSpPr>
      <p:grpSpPr>
        <a:xfrm>
          <a:off x="0" y="0"/>
          <a:ext cx="0" cy="0"/>
          <a:chOff x="0" y="0"/>
          <a:chExt cx="0" cy="0"/>
        </a:xfrm>
      </p:grpSpPr>
      <p:grpSp>
        <p:nvGrpSpPr>
          <p:cNvPr id="1202" name="Group 2"/>
          <p:cNvGrpSpPr/>
          <p:nvPr/>
        </p:nvGrpSpPr>
        <p:grpSpPr>
          <a:xfrm>
            <a:off x="0" y="3902080"/>
            <a:ext cx="3400426" cy="2949576"/>
            <a:chOff x="0" y="0"/>
            <a:chExt cx="3400425" cy="2949575"/>
          </a:xfrm>
        </p:grpSpPr>
        <p:sp>
          <p:nvSpPr>
            <p:cNvPr id="1195" name="Freeform 3"/>
            <p:cNvSpPr/>
            <p:nvPr/>
          </p:nvSpPr>
          <p:spPr>
            <a:xfrm>
              <a:off x="0" y="79375"/>
              <a:ext cx="3400426" cy="2863851"/>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6799" tIns="46799" rIns="46799" bIns="46799" numCol="1" anchor="t">
              <a:noAutofit/>
            </a:bodyPr>
            <a:lstStyle/>
            <a:p>
              <a:pPr defTabSz="914300">
                <a:defRPr sz="2400">
                  <a:solidFill>
                    <a:schemeClr val="accent3">
                      <a:lumOff val="44000"/>
                    </a:schemeClr>
                  </a:solidFill>
                </a:defRPr>
              </a:pPr>
              <a:endParaRPr/>
            </a:p>
          </p:txBody>
        </p:sp>
        <p:sp>
          <p:nvSpPr>
            <p:cNvPr id="1196" name="Freeform 4"/>
            <p:cNvSpPr/>
            <p:nvPr/>
          </p:nvSpPr>
          <p:spPr>
            <a:xfrm>
              <a:off x="0" y="0"/>
              <a:ext cx="2943226" cy="29495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6799" tIns="46799" rIns="46799" bIns="46799" numCol="1" anchor="t">
              <a:noAutofit/>
            </a:bodyPr>
            <a:lstStyle/>
            <a:p>
              <a:pPr defTabSz="914300">
                <a:defRPr sz="2400">
                  <a:solidFill>
                    <a:schemeClr val="accent3">
                      <a:lumOff val="44000"/>
                    </a:schemeClr>
                  </a:solidFill>
                </a:defRPr>
              </a:pPr>
              <a:endParaRPr/>
            </a:p>
          </p:txBody>
        </p:sp>
        <p:sp>
          <p:nvSpPr>
            <p:cNvPr id="1197" name="Freeform 5"/>
            <p:cNvSpPr/>
            <p:nvPr/>
          </p:nvSpPr>
          <p:spPr>
            <a:xfrm>
              <a:off x="0" y="439737"/>
              <a:ext cx="2770188" cy="2503489"/>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6799" tIns="46799" rIns="46799" bIns="46799" numCol="1" anchor="t">
              <a:noAutofit/>
            </a:bodyPr>
            <a:lstStyle/>
            <a:p>
              <a:pPr defTabSz="914300">
                <a:defRPr sz="2400">
                  <a:solidFill>
                    <a:schemeClr val="accent3">
                      <a:lumOff val="44000"/>
                    </a:schemeClr>
                  </a:solidFill>
                </a:defRPr>
              </a:pPr>
              <a:endParaRPr/>
            </a:p>
          </p:txBody>
        </p:sp>
        <p:sp>
          <p:nvSpPr>
            <p:cNvPr id="1198" name="Freeform 6"/>
            <p:cNvSpPr/>
            <p:nvPr/>
          </p:nvSpPr>
          <p:spPr>
            <a:xfrm>
              <a:off x="0" y="136525"/>
              <a:ext cx="2770188" cy="2806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6799" tIns="46799" rIns="46799" bIns="46799" numCol="1" anchor="t">
              <a:noAutofit/>
            </a:bodyPr>
            <a:lstStyle/>
            <a:p>
              <a:pPr defTabSz="914300">
                <a:defRPr sz="2400">
                  <a:solidFill>
                    <a:schemeClr val="accent3">
                      <a:lumOff val="44000"/>
                    </a:schemeClr>
                  </a:solidFill>
                </a:defRPr>
              </a:pPr>
              <a:endParaRPr/>
            </a:p>
          </p:txBody>
        </p:sp>
        <p:sp>
          <p:nvSpPr>
            <p:cNvPr id="1199" name="Oval 7"/>
            <p:cNvSpPr/>
            <p:nvPr/>
          </p:nvSpPr>
          <p:spPr>
            <a:xfrm>
              <a:off x="331787" y="517524"/>
              <a:ext cx="136527" cy="136528"/>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6799" tIns="46799" rIns="46799" bIns="46799" numCol="1" anchor="t">
              <a:noAutofit/>
            </a:bodyPr>
            <a:lstStyle/>
            <a:p>
              <a:pPr defTabSz="914300">
                <a:defRPr sz="2400">
                  <a:solidFill>
                    <a:schemeClr val="accent3">
                      <a:lumOff val="44000"/>
                    </a:schemeClr>
                  </a:solidFill>
                </a:defRPr>
              </a:pPr>
              <a:endParaRPr/>
            </a:p>
          </p:txBody>
        </p:sp>
        <p:sp>
          <p:nvSpPr>
            <p:cNvPr id="1200"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6799" tIns="46799" rIns="46799" bIns="46799" numCol="1" anchor="t">
              <a:noAutofit/>
            </a:bodyPr>
            <a:lstStyle/>
            <a:p>
              <a:pPr defTabSz="914300">
                <a:defRPr sz="2400">
                  <a:solidFill>
                    <a:schemeClr val="accent3">
                      <a:lumOff val="44000"/>
                    </a:schemeClr>
                  </a:solidFill>
                </a:defRPr>
              </a:pPr>
              <a:endParaRPr/>
            </a:p>
          </p:txBody>
        </p:sp>
        <p:sp>
          <p:nvSpPr>
            <p:cNvPr id="1201"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6799" tIns="46799" rIns="46799" bIns="46799" numCol="1" anchor="t">
              <a:noAutofit/>
            </a:bodyPr>
            <a:lstStyle/>
            <a:p>
              <a:pPr defTabSz="914300">
                <a:defRPr sz="2400">
                  <a:solidFill>
                    <a:schemeClr val="accent3">
                      <a:lumOff val="44000"/>
                    </a:schemeClr>
                  </a:solidFill>
                </a:defRPr>
              </a:pPr>
              <a:endParaRPr/>
            </a:p>
          </p:txBody>
        </p:sp>
      </p:grpSp>
      <p:sp>
        <p:nvSpPr>
          <p:cNvPr id="1203" name="Title Text"/>
          <p:cNvSpPr txBox="1">
            <a:spLocks noGrp="1"/>
          </p:cNvSpPr>
          <p:nvPr>
            <p:ph type="title"/>
          </p:nvPr>
        </p:nvSpPr>
        <p:spPr>
          <a:xfrm>
            <a:off x="457200" y="274638"/>
            <a:ext cx="8229600" cy="1143001"/>
          </a:xfrm>
          <a:prstGeom prst="rect">
            <a:avLst/>
          </a:prstGeom>
        </p:spPr>
        <p:txBody>
          <a:bodyPr lIns="45714" tIns="45714" rIns="45714" bIns="45714">
            <a:normAutofit/>
          </a:bodyPr>
          <a:lstStyle>
            <a:lvl1pPr>
              <a:defRPr>
                <a:effectLst>
                  <a:outerShdw blurRad="38100" dist="38100" dir="2700000" rotWithShape="0">
                    <a:srgbClr val="000000"/>
                  </a:outerShdw>
                </a:effectLst>
              </a:defRPr>
            </a:lvl1pPr>
          </a:lstStyle>
          <a:p>
            <a:r>
              <a:t>Title Text</a:t>
            </a:r>
          </a:p>
        </p:txBody>
      </p:sp>
      <p:sp>
        <p:nvSpPr>
          <p:cNvPr id="1204" name="Body Level One…"/>
          <p:cNvSpPr txBox="1">
            <a:spLocks noGrp="1"/>
          </p:cNvSpPr>
          <p:nvPr>
            <p:ph type="body" sz="quarter" idx="1"/>
          </p:nvPr>
        </p:nvSpPr>
        <p:spPr>
          <a:xfrm>
            <a:off x="457200" y="1535112"/>
            <a:ext cx="4040188" cy="639763"/>
          </a:xfrm>
          <a:prstGeom prst="rect">
            <a:avLst/>
          </a:prstGeom>
        </p:spPr>
        <p:txBody>
          <a:bodyPr lIns="45714" tIns="45714" rIns="45714" bIns="45714" anchor="b">
            <a:normAutofit/>
          </a:bodyPr>
          <a:lstStyle>
            <a:lvl1pPr marL="0" indent="0">
              <a:spcBef>
                <a:spcPts val="500"/>
              </a:spcBef>
              <a:buSzTx/>
              <a:buNone/>
              <a:defRPr sz="2400" b="1">
                <a:effectLst>
                  <a:outerShdw blurRad="38100" dist="38100" dir="2700000" rotWithShape="0">
                    <a:srgbClr val="000000"/>
                  </a:outerShdw>
                </a:effectLst>
              </a:defRPr>
            </a:lvl1pPr>
            <a:lvl2pPr marL="0" indent="457150">
              <a:spcBef>
                <a:spcPts val="500"/>
              </a:spcBef>
              <a:buSzTx/>
              <a:buNone/>
              <a:defRPr sz="2400" b="1">
                <a:effectLst>
                  <a:outerShdw blurRad="38100" dist="38100" dir="2700000" rotWithShape="0">
                    <a:srgbClr val="000000"/>
                  </a:outerShdw>
                </a:effectLst>
              </a:defRPr>
            </a:lvl2pPr>
            <a:lvl3pPr marL="0" indent="914300">
              <a:spcBef>
                <a:spcPts val="500"/>
              </a:spcBef>
              <a:buSzTx/>
              <a:buNone/>
              <a:defRPr sz="2400" b="1">
                <a:effectLst>
                  <a:outerShdw blurRad="38100" dist="38100" dir="2700000" rotWithShape="0">
                    <a:srgbClr val="000000"/>
                  </a:outerShdw>
                </a:effectLst>
              </a:defRPr>
            </a:lvl3pPr>
            <a:lvl4pPr marL="0" indent="1371450">
              <a:spcBef>
                <a:spcPts val="500"/>
              </a:spcBef>
              <a:buSzTx/>
              <a:buNone/>
              <a:defRPr sz="2400" b="1">
                <a:effectLst>
                  <a:outerShdw blurRad="38100" dist="38100" dir="2700000" rotWithShape="0">
                    <a:srgbClr val="000000"/>
                  </a:outerShdw>
                </a:effectLst>
              </a:defRPr>
            </a:lvl4pPr>
            <a:lvl5pPr marL="0" indent="1828600">
              <a:spcBef>
                <a:spcPts val="500"/>
              </a:spcBef>
              <a:buSzTx/>
              <a:buNone/>
              <a:defRPr sz="2400" b="1">
                <a:effectLst>
                  <a:outerShdw blurRad="38100" dist="38100" dir="2700000" rotWithShape="0">
                    <a:srgbClr val="000000"/>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1205" name="Text Placeholder 4"/>
          <p:cNvSpPr>
            <a:spLocks noGrp="1"/>
          </p:cNvSpPr>
          <p:nvPr>
            <p:ph type="body" sz="quarter" idx="21"/>
          </p:nvPr>
        </p:nvSpPr>
        <p:spPr>
          <a:xfrm>
            <a:off x="4645030" y="1535112"/>
            <a:ext cx="4041776" cy="639763"/>
          </a:xfrm>
          <a:prstGeom prst="rect">
            <a:avLst/>
          </a:prstGeom>
        </p:spPr>
        <p:txBody>
          <a:bodyPr lIns="45714" tIns="45714" rIns="45714" bIns="45714" anchor="b">
            <a:normAutofit/>
          </a:bodyPr>
          <a:lstStyle/>
          <a:p>
            <a:pPr marL="0" indent="0">
              <a:spcBef>
                <a:spcPts val="500"/>
              </a:spcBef>
              <a:buSzTx/>
              <a:buNone/>
              <a:defRPr sz="2400" b="1">
                <a:effectLst>
                  <a:outerShdw blurRad="38100" dist="38100" dir="2700000" rotWithShape="0">
                    <a:srgbClr val="000000"/>
                  </a:outerShdw>
                </a:effectLst>
              </a:defRPr>
            </a:pPr>
            <a:endParaRPr/>
          </a:p>
        </p:txBody>
      </p:sp>
      <p:sp>
        <p:nvSpPr>
          <p:cNvPr id="1206" name="Slide Number"/>
          <p:cNvSpPr txBox="1">
            <a:spLocks noGrp="1"/>
          </p:cNvSpPr>
          <p:nvPr>
            <p:ph type="sldNum" sz="quarter" idx="2"/>
          </p:nvPr>
        </p:nvSpPr>
        <p:spPr>
          <a:xfrm>
            <a:off x="8441407" y="6248400"/>
            <a:ext cx="245393" cy="226976"/>
          </a:xfrm>
          <a:prstGeom prst="rect">
            <a:avLst/>
          </a:prstGeom>
        </p:spPr>
        <p:txBody>
          <a:bodyPr lIns="45714" tIns="45714" rIns="45714" bIns="45714"/>
          <a:lstStyle>
            <a:lvl1pPr defTabSz="457200">
              <a:defRPr sz="1000">
                <a:solidFill>
                  <a:schemeClr val="accent3">
                    <a:lumOff val="44000"/>
                  </a:schemeClr>
                </a:solidFill>
                <a:effectLst>
                  <a:outerShdw blurRad="38100" dist="38100" dir="2700000" rotWithShape="0">
                    <a:srgbClr val="000000"/>
                  </a:outerShdw>
                </a:effectLst>
              </a:defRPr>
            </a:lvl1pPr>
          </a:lstStyle>
          <a:p>
            <a:fld id="{86CB4B4D-7CA3-9044-876B-883B54F8677D}" type="slidenum">
              <a:t>‹#›</a:t>
            </a:fld>
            <a:endParaRPr/>
          </a:p>
        </p:txBody>
      </p:sp>
    </p:spTree>
    <p:extLst>
      <p:ext uri="{BB962C8B-B14F-4D97-AF65-F5344CB8AC3E}">
        <p14:creationId xmlns:p14="http://schemas.microsoft.com/office/powerpoint/2010/main" val="1010653250"/>
      </p:ext>
    </p:extLst>
  </p:cSld>
  <p:clrMapOvr>
    <a:masterClrMapping/>
  </p:clrMapOvr>
  <p:transition spd="med"/>
</p:sldLayout>
</file>

<file path=ppt/slideLayouts/slideLayout1274.xml><?xml version="1.0" encoding="utf-8"?>
<p:sldLayout xmlns:a="http://schemas.openxmlformats.org/drawingml/2006/main" xmlns:r="http://schemas.openxmlformats.org/officeDocument/2006/relationships" xmlns:p="http://schemas.openxmlformats.org/presentationml/2006/main" type="tx">
  <p:cSld name="12_Title Only">
    <p:spTree>
      <p:nvGrpSpPr>
        <p:cNvPr id="1" name=""/>
        <p:cNvGrpSpPr/>
        <p:nvPr/>
      </p:nvGrpSpPr>
      <p:grpSpPr>
        <a:xfrm>
          <a:off x="0" y="0"/>
          <a:ext cx="0" cy="0"/>
          <a:chOff x="0" y="0"/>
          <a:chExt cx="0" cy="0"/>
        </a:xfrm>
      </p:grpSpPr>
      <p:grpSp>
        <p:nvGrpSpPr>
          <p:cNvPr id="1220" name="Group 2"/>
          <p:cNvGrpSpPr/>
          <p:nvPr/>
        </p:nvGrpSpPr>
        <p:grpSpPr>
          <a:xfrm>
            <a:off x="0" y="3902080"/>
            <a:ext cx="3400426" cy="2949576"/>
            <a:chOff x="0" y="0"/>
            <a:chExt cx="3400425" cy="2949575"/>
          </a:xfrm>
        </p:grpSpPr>
        <p:sp>
          <p:nvSpPr>
            <p:cNvPr id="1213" name="Freeform 3"/>
            <p:cNvSpPr/>
            <p:nvPr/>
          </p:nvSpPr>
          <p:spPr>
            <a:xfrm>
              <a:off x="0" y="79375"/>
              <a:ext cx="3400426" cy="2863851"/>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6799" tIns="46799" rIns="46799" bIns="46799" numCol="1" anchor="t">
              <a:noAutofit/>
            </a:bodyPr>
            <a:lstStyle/>
            <a:p>
              <a:pPr defTabSz="914300">
                <a:defRPr sz="2400">
                  <a:solidFill>
                    <a:schemeClr val="accent3">
                      <a:lumOff val="44000"/>
                    </a:schemeClr>
                  </a:solidFill>
                </a:defRPr>
              </a:pPr>
              <a:endParaRPr/>
            </a:p>
          </p:txBody>
        </p:sp>
        <p:sp>
          <p:nvSpPr>
            <p:cNvPr id="1214" name="Freeform 4"/>
            <p:cNvSpPr/>
            <p:nvPr/>
          </p:nvSpPr>
          <p:spPr>
            <a:xfrm>
              <a:off x="0" y="0"/>
              <a:ext cx="2943226" cy="29495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6799" tIns="46799" rIns="46799" bIns="46799" numCol="1" anchor="t">
              <a:noAutofit/>
            </a:bodyPr>
            <a:lstStyle/>
            <a:p>
              <a:pPr defTabSz="914300">
                <a:defRPr sz="2400">
                  <a:solidFill>
                    <a:schemeClr val="accent3">
                      <a:lumOff val="44000"/>
                    </a:schemeClr>
                  </a:solidFill>
                </a:defRPr>
              </a:pPr>
              <a:endParaRPr/>
            </a:p>
          </p:txBody>
        </p:sp>
        <p:sp>
          <p:nvSpPr>
            <p:cNvPr id="1215" name="Freeform 5"/>
            <p:cNvSpPr/>
            <p:nvPr/>
          </p:nvSpPr>
          <p:spPr>
            <a:xfrm>
              <a:off x="0" y="439737"/>
              <a:ext cx="2770188" cy="2503489"/>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6799" tIns="46799" rIns="46799" bIns="46799" numCol="1" anchor="t">
              <a:noAutofit/>
            </a:bodyPr>
            <a:lstStyle/>
            <a:p>
              <a:pPr defTabSz="914300">
                <a:defRPr sz="2400">
                  <a:solidFill>
                    <a:schemeClr val="accent3">
                      <a:lumOff val="44000"/>
                    </a:schemeClr>
                  </a:solidFill>
                </a:defRPr>
              </a:pPr>
              <a:endParaRPr/>
            </a:p>
          </p:txBody>
        </p:sp>
        <p:sp>
          <p:nvSpPr>
            <p:cNvPr id="1216" name="Freeform 6"/>
            <p:cNvSpPr/>
            <p:nvPr/>
          </p:nvSpPr>
          <p:spPr>
            <a:xfrm>
              <a:off x="0" y="136525"/>
              <a:ext cx="2770188" cy="2806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6799" tIns="46799" rIns="46799" bIns="46799" numCol="1" anchor="t">
              <a:noAutofit/>
            </a:bodyPr>
            <a:lstStyle/>
            <a:p>
              <a:pPr defTabSz="914300">
                <a:defRPr sz="2400">
                  <a:solidFill>
                    <a:schemeClr val="accent3">
                      <a:lumOff val="44000"/>
                    </a:schemeClr>
                  </a:solidFill>
                </a:defRPr>
              </a:pPr>
              <a:endParaRPr/>
            </a:p>
          </p:txBody>
        </p:sp>
        <p:sp>
          <p:nvSpPr>
            <p:cNvPr id="1217" name="Oval 7"/>
            <p:cNvSpPr/>
            <p:nvPr/>
          </p:nvSpPr>
          <p:spPr>
            <a:xfrm>
              <a:off x="331787" y="517524"/>
              <a:ext cx="136527" cy="136528"/>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6799" tIns="46799" rIns="46799" bIns="46799" numCol="1" anchor="t">
              <a:noAutofit/>
            </a:bodyPr>
            <a:lstStyle/>
            <a:p>
              <a:pPr defTabSz="914300">
                <a:defRPr sz="2400">
                  <a:solidFill>
                    <a:schemeClr val="accent3">
                      <a:lumOff val="44000"/>
                    </a:schemeClr>
                  </a:solidFill>
                </a:defRPr>
              </a:pPr>
              <a:endParaRPr/>
            </a:p>
          </p:txBody>
        </p:sp>
        <p:sp>
          <p:nvSpPr>
            <p:cNvPr id="1218"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6799" tIns="46799" rIns="46799" bIns="46799" numCol="1" anchor="t">
              <a:noAutofit/>
            </a:bodyPr>
            <a:lstStyle/>
            <a:p>
              <a:pPr defTabSz="914300">
                <a:defRPr sz="2400">
                  <a:solidFill>
                    <a:schemeClr val="accent3">
                      <a:lumOff val="44000"/>
                    </a:schemeClr>
                  </a:solidFill>
                </a:defRPr>
              </a:pPr>
              <a:endParaRPr/>
            </a:p>
          </p:txBody>
        </p:sp>
        <p:sp>
          <p:nvSpPr>
            <p:cNvPr id="1219"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6799" tIns="46799" rIns="46799" bIns="46799" numCol="1" anchor="t">
              <a:noAutofit/>
            </a:bodyPr>
            <a:lstStyle/>
            <a:p>
              <a:pPr defTabSz="914300">
                <a:defRPr sz="2400">
                  <a:solidFill>
                    <a:schemeClr val="accent3">
                      <a:lumOff val="44000"/>
                    </a:schemeClr>
                  </a:solidFill>
                </a:defRPr>
              </a:pPr>
              <a:endParaRPr/>
            </a:p>
          </p:txBody>
        </p:sp>
      </p:grpSp>
      <p:sp>
        <p:nvSpPr>
          <p:cNvPr id="1221" name="Title Text"/>
          <p:cNvSpPr txBox="1">
            <a:spLocks noGrp="1"/>
          </p:cNvSpPr>
          <p:nvPr>
            <p:ph type="title"/>
          </p:nvPr>
        </p:nvSpPr>
        <p:spPr>
          <a:xfrm>
            <a:off x="457200" y="277817"/>
            <a:ext cx="8229600" cy="1139826"/>
          </a:xfrm>
          <a:prstGeom prst="rect">
            <a:avLst/>
          </a:prstGeom>
        </p:spPr>
        <p:txBody>
          <a:bodyPr lIns="45714" tIns="45714" rIns="45714" bIns="45714">
            <a:normAutofit/>
          </a:bodyPr>
          <a:lstStyle>
            <a:lvl1pPr>
              <a:defRPr>
                <a:effectLst>
                  <a:outerShdw blurRad="38100" dist="38100" dir="2700000" rotWithShape="0">
                    <a:srgbClr val="000000"/>
                  </a:outerShdw>
                </a:effectLst>
              </a:defRPr>
            </a:lvl1pPr>
          </a:lstStyle>
          <a:p>
            <a:r>
              <a:t>Title Text</a:t>
            </a:r>
          </a:p>
        </p:txBody>
      </p:sp>
      <p:sp>
        <p:nvSpPr>
          <p:cNvPr id="1222" name="Slide Number"/>
          <p:cNvSpPr txBox="1">
            <a:spLocks noGrp="1"/>
          </p:cNvSpPr>
          <p:nvPr>
            <p:ph type="sldNum" sz="quarter" idx="2"/>
          </p:nvPr>
        </p:nvSpPr>
        <p:spPr>
          <a:xfrm>
            <a:off x="8441407" y="6248400"/>
            <a:ext cx="245393" cy="226976"/>
          </a:xfrm>
          <a:prstGeom prst="rect">
            <a:avLst/>
          </a:prstGeom>
        </p:spPr>
        <p:txBody>
          <a:bodyPr lIns="45714" tIns="45714" rIns="45714" bIns="45714"/>
          <a:lstStyle>
            <a:lvl1pPr defTabSz="457200">
              <a:defRPr sz="1000">
                <a:solidFill>
                  <a:schemeClr val="accent3">
                    <a:lumOff val="44000"/>
                  </a:schemeClr>
                </a:solidFill>
                <a:effectLst>
                  <a:outerShdw blurRad="38100" dist="38100" dir="2700000" rotWithShape="0">
                    <a:srgbClr val="000000"/>
                  </a:outerShdw>
                </a:effectLst>
              </a:defRPr>
            </a:lvl1pPr>
          </a:lstStyle>
          <a:p>
            <a:fld id="{86CB4B4D-7CA3-9044-876B-883B54F8677D}" type="slidenum">
              <a:t>‹#›</a:t>
            </a:fld>
            <a:endParaRPr/>
          </a:p>
        </p:txBody>
      </p:sp>
    </p:spTree>
    <p:extLst>
      <p:ext uri="{BB962C8B-B14F-4D97-AF65-F5344CB8AC3E}">
        <p14:creationId xmlns:p14="http://schemas.microsoft.com/office/powerpoint/2010/main" val="4156251560"/>
      </p:ext>
    </p:extLst>
  </p:cSld>
  <p:clrMapOvr>
    <a:masterClrMapping/>
  </p:clrMapOvr>
  <p:transition spd="med"/>
</p:sldLayout>
</file>

<file path=ppt/slideLayouts/slideLayout1275.xml><?xml version="1.0" encoding="utf-8"?>
<p:sldLayout xmlns:a="http://schemas.openxmlformats.org/drawingml/2006/main" xmlns:r="http://schemas.openxmlformats.org/officeDocument/2006/relationships" xmlns:p="http://schemas.openxmlformats.org/presentationml/2006/main" type="tx">
  <p:cSld name="11_Blank">
    <p:spTree>
      <p:nvGrpSpPr>
        <p:cNvPr id="1" name=""/>
        <p:cNvGrpSpPr/>
        <p:nvPr/>
      </p:nvGrpSpPr>
      <p:grpSpPr>
        <a:xfrm>
          <a:off x="0" y="0"/>
          <a:ext cx="0" cy="0"/>
          <a:chOff x="0" y="0"/>
          <a:chExt cx="0" cy="0"/>
        </a:xfrm>
      </p:grpSpPr>
      <p:grpSp>
        <p:nvGrpSpPr>
          <p:cNvPr id="1236" name="Group 2"/>
          <p:cNvGrpSpPr/>
          <p:nvPr/>
        </p:nvGrpSpPr>
        <p:grpSpPr>
          <a:xfrm>
            <a:off x="0" y="3902080"/>
            <a:ext cx="3400426" cy="2949576"/>
            <a:chOff x="0" y="0"/>
            <a:chExt cx="3400425" cy="2949575"/>
          </a:xfrm>
        </p:grpSpPr>
        <p:sp>
          <p:nvSpPr>
            <p:cNvPr id="1229" name="Freeform 3"/>
            <p:cNvSpPr/>
            <p:nvPr/>
          </p:nvSpPr>
          <p:spPr>
            <a:xfrm>
              <a:off x="0" y="79375"/>
              <a:ext cx="3400426" cy="2863851"/>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6799" tIns="46799" rIns="46799" bIns="46799" numCol="1" anchor="t">
              <a:noAutofit/>
            </a:bodyPr>
            <a:lstStyle/>
            <a:p>
              <a:pPr defTabSz="914300">
                <a:defRPr sz="2400">
                  <a:solidFill>
                    <a:schemeClr val="accent3">
                      <a:lumOff val="44000"/>
                    </a:schemeClr>
                  </a:solidFill>
                </a:defRPr>
              </a:pPr>
              <a:endParaRPr/>
            </a:p>
          </p:txBody>
        </p:sp>
        <p:sp>
          <p:nvSpPr>
            <p:cNvPr id="1230" name="Freeform 4"/>
            <p:cNvSpPr/>
            <p:nvPr/>
          </p:nvSpPr>
          <p:spPr>
            <a:xfrm>
              <a:off x="0" y="0"/>
              <a:ext cx="2943226" cy="29495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6799" tIns="46799" rIns="46799" bIns="46799" numCol="1" anchor="t">
              <a:noAutofit/>
            </a:bodyPr>
            <a:lstStyle/>
            <a:p>
              <a:pPr defTabSz="914300">
                <a:defRPr sz="2400">
                  <a:solidFill>
                    <a:schemeClr val="accent3">
                      <a:lumOff val="44000"/>
                    </a:schemeClr>
                  </a:solidFill>
                </a:defRPr>
              </a:pPr>
              <a:endParaRPr/>
            </a:p>
          </p:txBody>
        </p:sp>
        <p:sp>
          <p:nvSpPr>
            <p:cNvPr id="1231" name="Freeform 5"/>
            <p:cNvSpPr/>
            <p:nvPr/>
          </p:nvSpPr>
          <p:spPr>
            <a:xfrm>
              <a:off x="0" y="439737"/>
              <a:ext cx="2770188" cy="2503489"/>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6799" tIns="46799" rIns="46799" bIns="46799" numCol="1" anchor="t">
              <a:noAutofit/>
            </a:bodyPr>
            <a:lstStyle/>
            <a:p>
              <a:pPr defTabSz="914300">
                <a:defRPr sz="2400">
                  <a:solidFill>
                    <a:schemeClr val="accent3">
                      <a:lumOff val="44000"/>
                    </a:schemeClr>
                  </a:solidFill>
                </a:defRPr>
              </a:pPr>
              <a:endParaRPr/>
            </a:p>
          </p:txBody>
        </p:sp>
        <p:sp>
          <p:nvSpPr>
            <p:cNvPr id="1232" name="Freeform 6"/>
            <p:cNvSpPr/>
            <p:nvPr/>
          </p:nvSpPr>
          <p:spPr>
            <a:xfrm>
              <a:off x="0" y="136525"/>
              <a:ext cx="2770188" cy="2806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6799" tIns="46799" rIns="46799" bIns="46799" numCol="1" anchor="t">
              <a:noAutofit/>
            </a:bodyPr>
            <a:lstStyle/>
            <a:p>
              <a:pPr defTabSz="914300">
                <a:defRPr sz="2400">
                  <a:solidFill>
                    <a:schemeClr val="accent3">
                      <a:lumOff val="44000"/>
                    </a:schemeClr>
                  </a:solidFill>
                </a:defRPr>
              </a:pPr>
              <a:endParaRPr/>
            </a:p>
          </p:txBody>
        </p:sp>
        <p:sp>
          <p:nvSpPr>
            <p:cNvPr id="1233" name="Oval 7"/>
            <p:cNvSpPr/>
            <p:nvPr/>
          </p:nvSpPr>
          <p:spPr>
            <a:xfrm>
              <a:off x="331787" y="517524"/>
              <a:ext cx="136527" cy="136528"/>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6799" tIns="46799" rIns="46799" bIns="46799" numCol="1" anchor="t">
              <a:noAutofit/>
            </a:bodyPr>
            <a:lstStyle/>
            <a:p>
              <a:pPr defTabSz="914300">
                <a:defRPr sz="2400">
                  <a:solidFill>
                    <a:schemeClr val="accent3">
                      <a:lumOff val="44000"/>
                    </a:schemeClr>
                  </a:solidFill>
                </a:defRPr>
              </a:pPr>
              <a:endParaRPr/>
            </a:p>
          </p:txBody>
        </p:sp>
        <p:sp>
          <p:nvSpPr>
            <p:cNvPr id="1234"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6799" tIns="46799" rIns="46799" bIns="46799" numCol="1" anchor="t">
              <a:noAutofit/>
            </a:bodyPr>
            <a:lstStyle/>
            <a:p>
              <a:pPr defTabSz="914300">
                <a:defRPr sz="2400">
                  <a:solidFill>
                    <a:schemeClr val="accent3">
                      <a:lumOff val="44000"/>
                    </a:schemeClr>
                  </a:solidFill>
                </a:defRPr>
              </a:pPr>
              <a:endParaRPr/>
            </a:p>
          </p:txBody>
        </p:sp>
        <p:sp>
          <p:nvSpPr>
            <p:cNvPr id="1235"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6799" tIns="46799" rIns="46799" bIns="46799" numCol="1" anchor="t">
              <a:noAutofit/>
            </a:bodyPr>
            <a:lstStyle/>
            <a:p>
              <a:pPr defTabSz="914300">
                <a:defRPr sz="2400">
                  <a:solidFill>
                    <a:schemeClr val="accent3">
                      <a:lumOff val="44000"/>
                    </a:schemeClr>
                  </a:solidFill>
                </a:defRPr>
              </a:pPr>
              <a:endParaRPr/>
            </a:p>
          </p:txBody>
        </p:sp>
      </p:grpSp>
      <p:sp>
        <p:nvSpPr>
          <p:cNvPr id="1237" name="Slide Number"/>
          <p:cNvSpPr txBox="1">
            <a:spLocks noGrp="1"/>
          </p:cNvSpPr>
          <p:nvPr>
            <p:ph type="sldNum" sz="quarter" idx="2"/>
          </p:nvPr>
        </p:nvSpPr>
        <p:spPr>
          <a:xfrm>
            <a:off x="8441407" y="6248400"/>
            <a:ext cx="245393" cy="226976"/>
          </a:xfrm>
          <a:prstGeom prst="rect">
            <a:avLst/>
          </a:prstGeom>
        </p:spPr>
        <p:txBody>
          <a:bodyPr lIns="45714" tIns="45714" rIns="45714" bIns="45714"/>
          <a:lstStyle>
            <a:lvl1pPr defTabSz="457200">
              <a:defRPr sz="1000">
                <a:solidFill>
                  <a:schemeClr val="accent3">
                    <a:lumOff val="44000"/>
                  </a:schemeClr>
                </a:solidFill>
                <a:effectLst>
                  <a:outerShdw blurRad="38100" dist="38100" dir="2700000" rotWithShape="0">
                    <a:srgbClr val="000000"/>
                  </a:outerShdw>
                </a:effectLst>
              </a:defRPr>
            </a:lvl1pPr>
          </a:lstStyle>
          <a:p>
            <a:fld id="{86CB4B4D-7CA3-9044-876B-883B54F8677D}" type="slidenum">
              <a:t>‹#›</a:t>
            </a:fld>
            <a:endParaRPr/>
          </a:p>
        </p:txBody>
      </p:sp>
    </p:spTree>
    <p:extLst>
      <p:ext uri="{BB962C8B-B14F-4D97-AF65-F5344CB8AC3E}">
        <p14:creationId xmlns:p14="http://schemas.microsoft.com/office/powerpoint/2010/main" val="2509527002"/>
      </p:ext>
    </p:extLst>
  </p:cSld>
  <p:clrMapOvr>
    <a:masterClrMapping/>
  </p:clrMapOvr>
  <p:transition spd="med"/>
</p:sldLayout>
</file>

<file path=ppt/slideLayouts/slideLayout1276.xml><?xml version="1.0" encoding="utf-8"?>
<p:sldLayout xmlns:a="http://schemas.openxmlformats.org/drawingml/2006/main" xmlns:r="http://schemas.openxmlformats.org/officeDocument/2006/relationships" xmlns:p="http://schemas.openxmlformats.org/presentationml/2006/main" type="tx">
  <p:cSld name="12_Content with Caption">
    <p:spTree>
      <p:nvGrpSpPr>
        <p:cNvPr id="1" name=""/>
        <p:cNvGrpSpPr/>
        <p:nvPr/>
      </p:nvGrpSpPr>
      <p:grpSpPr>
        <a:xfrm>
          <a:off x="0" y="0"/>
          <a:ext cx="0" cy="0"/>
          <a:chOff x="0" y="0"/>
          <a:chExt cx="0" cy="0"/>
        </a:xfrm>
      </p:grpSpPr>
      <p:grpSp>
        <p:nvGrpSpPr>
          <p:cNvPr id="1251" name="Group 2"/>
          <p:cNvGrpSpPr/>
          <p:nvPr/>
        </p:nvGrpSpPr>
        <p:grpSpPr>
          <a:xfrm>
            <a:off x="0" y="3902080"/>
            <a:ext cx="3400426" cy="2949576"/>
            <a:chOff x="0" y="0"/>
            <a:chExt cx="3400425" cy="2949575"/>
          </a:xfrm>
        </p:grpSpPr>
        <p:sp>
          <p:nvSpPr>
            <p:cNvPr id="1244" name="Freeform 3"/>
            <p:cNvSpPr/>
            <p:nvPr/>
          </p:nvSpPr>
          <p:spPr>
            <a:xfrm>
              <a:off x="0" y="79375"/>
              <a:ext cx="3400426" cy="2863851"/>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6799" tIns="46799" rIns="46799" bIns="46799" numCol="1" anchor="t">
              <a:noAutofit/>
            </a:bodyPr>
            <a:lstStyle/>
            <a:p>
              <a:pPr defTabSz="914300">
                <a:defRPr sz="2400">
                  <a:solidFill>
                    <a:schemeClr val="accent3">
                      <a:lumOff val="44000"/>
                    </a:schemeClr>
                  </a:solidFill>
                </a:defRPr>
              </a:pPr>
              <a:endParaRPr/>
            </a:p>
          </p:txBody>
        </p:sp>
        <p:sp>
          <p:nvSpPr>
            <p:cNvPr id="1245" name="Freeform 4"/>
            <p:cNvSpPr/>
            <p:nvPr/>
          </p:nvSpPr>
          <p:spPr>
            <a:xfrm>
              <a:off x="0" y="0"/>
              <a:ext cx="2943226" cy="29495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6799" tIns="46799" rIns="46799" bIns="46799" numCol="1" anchor="t">
              <a:noAutofit/>
            </a:bodyPr>
            <a:lstStyle/>
            <a:p>
              <a:pPr defTabSz="914300">
                <a:defRPr sz="2400">
                  <a:solidFill>
                    <a:schemeClr val="accent3">
                      <a:lumOff val="44000"/>
                    </a:schemeClr>
                  </a:solidFill>
                </a:defRPr>
              </a:pPr>
              <a:endParaRPr/>
            </a:p>
          </p:txBody>
        </p:sp>
        <p:sp>
          <p:nvSpPr>
            <p:cNvPr id="1246" name="Freeform 5"/>
            <p:cNvSpPr/>
            <p:nvPr/>
          </p:nvSpPr>
          <p:spPr>
            <a:xfrm>
              <a:off x="0" y="439737"/>
              <a:ext cx="2770188" cy="2503489"/>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6799" tIns="46799" rIns="46799" bIns="46799" numCol="1" anchor="t">
              <a:noAutofit/>
            </a:bodyPr>
            <a:lstStyle/>
            <a:p>
              <a:pPr defTabSz="914300">
                <a:defRPr sz="2400">
                  <a:solidFill>
                    <a:schemeClr val="accent3">
                      <a:lumOff val="44000"/>
                    </a:schemeClr>
                  </a:solidFill>
                </a:defRPr>
              </a:pPr>
              <a:endParaRPr/>
            </a:p>
          </p:txBody>
        </p:sp>
        <p:sp>
          <p:nvSpPr>
            <p:cNvPr id="1247" name="Freeform 6"/>
            <p:cNvSpPr/>
            <p:nvPr/>
          </p:nvSpPr>
          <p:spPr>
            <a:xfrm>
              <a:off x="0" y="136525"/>
              <a:ext cx="2770188" cy="2806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6799" tIns="46799" rIns="46799" bIns="46799" numCol="1" anchor="t">
              <a:noAutofit/>
            </a:bodyPr>
            <a:lstStyle/>
            <a:p>
              <a:pPr defTabSz="914300">
                <a:defRPr sz="2400">
                  <a:solidFill>
                    <a:schemeClr val="accent3">
                      <a:lumOff val="44000"/>
                    </a:schemeClr>
                  </a:solidFill>
                </a:defRPr>
              </a:pPr>
              <a:endParaRPr/>
            </a:p>
          </p:txBody>
        </p:sp>
        <p:sp>
          <p:nvSpPr>
            <p:cNvPr id="1248" name="Oval 7"/>
            <p:cNvSpPr/>
            <p:nvPr/>
          </p:nvSpPr>
          <p:spPr>
            <a:xfrm>
              <a:off x="331787" y="517524"/>
              <a:ext cx="136527" cy="136528"/>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6799" tIns="46799" rIns="46799" bIns="46799" numCol="1" anchor="t">
              <a:noAutofit/>
            </a:bodyPr>
            <a:lstStyle/>
            <a:p>
              <a:pPr defTabSz="914300">
                <a:defRPr sz="2400">
                  <a:solidFill>
                    <a:schemeClr val="accent3">
                      <a:lumOff val="44000"/>
                    </a:schemeClr>
                  </a:solidFill>
                </a:defRPr>
              </a:pPr>
              <a:endParaRPr/>
            </a:p>
          </p:txBody>
        </p:sp>
        <p:sp>
          <p:nvSpPr>
            <p:cNvPr id="1249"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6799" tIns="46799" rIns="46799" bIns="46799" numCol="1" anchor="t">
              <a:noAutofit/>
            </a:bodyPr>
            <a:lstStyle/>
            <a:p>
              <a:pPr defTabSz="914300">
                <a:defRPr sz="2400">
                  <a:solidFill>
                    <a:schemeClr val="accent3">
                      <a:lumOff val="44000"/>
                    </a:schemeClr>
                  </a:solidFill>
                </a:defRPr>
              </a:pPr>
              <a:endParaRPr/>
            </a:p>
          </p:txBody>
        </p:sp>
        <p:sp>
          <p:nvSpPr>
            <p:cNvPr id="1250"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6799" tIns="46799" rIns="46799" bIns="46799" numCol="1" anchor="t">
              <a:noAutofit/>
            </a:bodyPr>
            <a:lstStyle/>
            <a:p>
              <a:pPr defTabSz="914300">
                <a:defRPr sz="2400">
                  <a:solidFill>
                    <a:schemeClr val="accent3">
                      <a:lumOff val="44000"/>
                    </a:schemeClr>
                  </a:solidFill>
                </a:defRPr>
              </a:pPr>
              <a:endParaRPr/>
            </a:p>
          </p:txBody>
        </p:sp>
      </p:grpSp>
      <p:sp>
        <p:nvSpPr>
          <p:cNvPr id="1252" name="Title Text"/>
          <p:cNvSpPr txBox="1">
            <a:spLocks noGrp="1"/>
          </p:cNvSpPr>
          <p:nvPr>
            <p:ph type="title"/>
          </p:nvPr>
        </p:nvSpPr>
        <p:spPr>
          <a:xfrm>
            <a:off x="457200" y="273050"/>
            <a:ext cx="3008314" cy="1162050"/>
          </a:xfrm>
          <a:prstGeom prst="rect">
            <a:avLst/>
          </a:prstGeom>
        </p:spPr>
        <p:txBody>
          <a:bodyPr lIns="45714" tIns="45714" rIns="45714" bIns="45714" anchor="b">
            <a:normAutofit/>
          </a:bodyPr>
          <a:lstStyle>
            <a:lvl1pPr>
              <a:defRPr sz="2000" b="1">
                <a:effectLst>
                  <a:outerShdw blurRad="38100" dist="38100" dir="2700000" rotWithShape="0">
                    <a:srgbClr val="000000"/>
                  </a:outerShdw>
                </a:effectLst>
              </a:defRPr>
            </a:lvl1pPr>
          </a:lstStyle>
          <a:p>
            <a:r>
              <a:t>Title Text</a:t>
            </a:r>
          </a:p>
        </p:txBody>
      </p:sp>
      <p:sp>
        <p:nvSpPr>
          <p:cNvPr id="1253" name="Body Level One…"/>
          <p:cNvSpPr txBox="1">
            <a:spLocks noGrp="1"/>
          </p:cNvSpPr>
          <p:nvPr>
            <p:ph type="body" idx="1"/>
          </p:nvPr>
        </p:nvSpPr>
        <p:spPr>
          <a:xfrm>
            <a:off x="3575050" y="273054"/>
            <a:ext cx="5111750" cy="5853114"/>
          </a:xfrm>
          <a:prstGeom prst="rect">
            <a:avLst/>
          </a:prstGeom>
        </p:spPr>
        <p:txBody>
          <a:bodyPr lIns="45714" tIns="45714" rIns="45714" bIns="45714">
            <a:normAutofit/>
          </a:bodyPr>
          <a:lstStyle>
            <a:lvl1pPr marL="342861" indent="-342861">
              <a:buClr>
                <a:srgbClr val="FFFFCC"/>
              </a:buClr>
              <a:buSzPct val="75000"/>
              <a:buFont typeface="Arial"/>
              <a:buChar char="●"/>
              <a:defRPr>
                <a:effectLst>
                  <a:outerShdw blurRad="38100" dist="38100" dir="2700000" rotWithShape="0">
                    <a:srgbClr val="000000"/>
                  </a:outerShdw>
                </a:effectLst>
              </a:defRPr>
            </a:lvl1pPr>
            <a:lvl2pPr marL="783686" indent="-326537">
              <a:buClr>
                <a:srgbClr val="FFFFCC"/>
              </a:buClr>
              <a:buSzPct val="75000"/>
              <a:buFont typeface="Arial"/>
              <a:buChar char="●"/>
              <a:defRPr>
                <a:effectLst>
                  <a:outerShdw blurRad="38100" dist="38100" dir="2700000" rotWithShape="0">
                    <a:srgbClr val="000000"/>
                  </a:outerShdw>
                </a:effectLst>
              </a:defRPr>
            </a:lvl2pPr>
            <a:lvl3pPr marL="1219066" indent="-304766">
              <a:buClr>
                <a:srgbClr val="FFFFCC"/>
              </a:buClr>
              <a:buSzPct val="75000"/>
              <a:buFont typeface="Arial"/>
              <a:buChar char="●"/>
              <a:defRPr>
                <a:effectLst>
                  <a:outerShdw blurRad="38100" dist="38100" dir="2700000" rotWithShape="0">
                    <a:srgbClr val="000000"/>
                  </a:outerShdw>
                </a:effectLst>
              </a:defRPr>
            </a:lvl3pPr>
            <a:lvl4pPr marL="1737169" indent="-365719">
              <a:buClr>
                <a:srgbClr val="FFFFCC"/>
              </a:buClr>
              <a:buSzPct val="75000"/>
              <a:buFont typeface="Arial"/>
              <a:buChar char="●"/>
              <a:defRPr>
                <a:effectLst>
                  <a:outerShdw blurRad="38100" dist="38100" dir="2700000" rotWithShape="0">
                    <a:srgbClr val="000000"/>
                  </a:outerShdw>
                </a:effectLst>
              </a:defRPr>
            </a:lvl4pPr>
            <a:lvl5pPr marL="2194319" indent="-365719">
              <a:buClr>
                <a:srgbClr val="FFFFCC"/>
              </a:buClr>
              <a:buSzPct val="75000"/>
              <a:buFont typeface="Arial"/>
              <a:buChar char="●"/>
              <a:defRPr>
                <a:effectLst>
                  <a:outerShdw blurRad="38100" dist="38100" dir="2700000" rotWithShape="0">
                    <a:srgbClr val="000000"/>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1254" name="Text Placeholder 3"/>
          <p:cNvSpPr>
            <a:spLocks noGrp="1"/>
          </p:cNvSpPr>
          <p:nvPr>
            <p:ph type="body" sz="half" idx="21"/>
          </p:nvPr>
        </p:nvSpPr>
        <p:spPr>
          <a:xfrm>
            <a:off x="457199" y="1435103"/>
            <a:ext cx="3008315" cy="4691063"/>
          </a:xfrm>
          <a:prstGeom prst="rect">
            <a:avLst/>
          </a:prstGeom>
        </p:spPr>
        <p:txBody>
          <a:bodyPr lIns="45714" tIns="45714" rIns="45714" bIns="45714">
            <a:normAutofit/>
          </a:bodyPr>
          <a:lstStyle/>
          <a:p>
            <a:pPr marL="0" indent="0">
              <a:spcBef>
                <a:spcPts val="300"/>
              </a:spcBef>
              <a:buSzTx/>
              <a:buNone/>
              <a:defRPr sz="1400">
                <a:effectLst>
                  <a:outerShdw blurRad="38100" dist="38100" dir="2700000" rotWithShape="0">
                    <a:srgbClr val="000000"/>
                  </a:outerShdw>
                </a:effectLst>
              </a:defRPr>
            </a:pPr>
            <a:endParaRPr/>
          </a:p>
        </p:txBody>
      </p:sp>
      <p:sp>
        <p:nvSpPr>
          <p:cNvPr id="1255" name="Slide Number"/>
          <p:cNvSpPr txBox="1">
            <a:spLocks noGrp="1"/>
          </p:cNvSpPr>
          <p:nvPr>
            <p:ph type="sldNum" sz="quarter" idx="2"/>
          </p:nvPr>
        </p:nvSpPr>
        <p:spPr>
          <a:xfrm>
            <a:off x="8441407" y="6248400"/>
            <a:ext cx="245393" cy="226976"/>
          </a:xfrm>
          <a:prstGeom prst="rect">
            <a:avLst/>
          </a:prstGeom>
        </p:spPr>
        <p:txBody>
          <a:bodyPr lIns="45714" tIns="45714" rIns="45714" bIns="45714"/>
          <a:lstStyle>
            <a:lvl1pPr defTabSz="457200">
              <a:defRPr sz="1000">
                <a:solidFill>
                  <a:schemeClr val="accent3">
                    <a:lumOff val="44000"/>
                  </a:schemeClr>
                </a:solidFill>
                <a:effectLst>
                  <a:outerShdw blurRad="38100" dist="38100" dir="2700000" rotWithShape="0">
                    <a:srgbClr val="000000"/>
                  </a:outerShdw>
                </a:effectLst>
              </a:defRPr>
            </a:lvl1pPr>
          </a:lstStyle>
          <a:p>
            <a:fld id="{86CB4B4D-7CA3-9044-876B-883B54F8677D}" type="slidenum">
              <a:t>‹#›</a:t>
            </a:fld>
            <a:endParaRPr/>
          </a:p>
        </p:txBody>
      </p:sp>
    </p:spTree>
    <p:extLst>
      <p:ext uri="{BB962C8B-B14F-4D97-AF65-F5344CB8AC3E}">
        <p14:creationId xmlns:p14="http://schemas.microsoft.com/office/powerpoint/2010/main" val="1703448763"/>
      </p:ext>
    </p:extLst>
  </p:cSld>
  <p:clrMapOvr>
    <a:masterClrMapping/>
  </p:clrMapOvr>
  <p:transition spd="med"/>
</p:sldLayout>
</file>

<file path=ppt/slideLayouts/slideLayout1277.xml><?xml version="1.0" encoding="utf-8"?>
<p:sldLayout xmlns:a="http://schemas.openxmlformats.org/drawingml/2006/main" xmlns:r="http://schemas.openxmlformats.org/officeDocument/2006/relationships" xmlns:p="http://schemas.openxmlformats.org/presentationml/2006/main" type="tx">
  <p:cSld name="12_Picture with Caption">
    <p:spTree>
      <p:nvGrpSpPr>
        <p:cNvPr id="1" name=""/>
        <p:cNvGrpSpPr/>
        <p:nvPr/>
      </p:nvGrpSpPr>
      <p:grpSpPr>
        <a:xfrm>
          <a:off x="0" y="0"/>
          <a:ext cx="0" cy="0"/>
          <a:chOff x="0" y="0"/>
          <a:chExt cx="0" cy="0"/>
        </a:xfrm>
      </p:grpSpPr>
      <p:grpSp>
        <p:nvGrpSpPr>
          <p:cNvPr id="1269" name="Group 2"/>
          <p:cNvGrpSpPr/>
          <p:nvPr/>
        </p:nvGrpSpPr>
        <p:grpSpPr>
          <a:xfrm>
            <a:off x="0" y="3902080"/>
            <a:ext cx="3400426" cy="2949576"/>
            <a:chOff x="0" y="0"/>
            <a:chExt cx="3400425" cy="2949575"/>
          </a:xfrm>
        </p:grpSpPr>
        <p:sp>
          <p:nvSpPr>
            <p:cNvPr id="1262" name="Freeform 3"/>
            <p:cNvSpPr/>
            <p:nvPr/>
          </p:nvSpPr>
          <p:spPr>
            <a:xfrm>
              <a:off x="0" y="79375"/>
              <a:ext cx="3400426" cy="2863851"/>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6799" tIns="46799" rIns="46799" bIns="46799" numCol="1" anchor="t">
              <a:noAutofit/>
            </a:bodyPr>
            <a:lstStyle/>
            <a:p>
              <a:pPr defTabSz="914300">
                <a:defRPr sz="2400">
                  <a:solidFill>
                    <a:schemeClr val="accent3">
                      <a:lumOff val="44000"/>
                    </a:schemeClr>
                  </a:solidFill>
                </a:defRPr>
              </a:pPr>
              <a:endParaRPr/>
            </a:p>
          </p:txBody>
        </p:sp>
        <p:sp>
          <p:nvSpPr>
            <p:cNvPr id="1263" name="Freeform 4"/>
            <p:cNvSpPr/>
            <p:nvPr/>
          </p:nvSpPr>
          <p:spPr>
            <a:xfrm>
              <a:off x="0" y="0"/>
              <a:ext cx="2943226" cy="29495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6799" tIns="46799" rIns="46799" bIns="46799" numCol="1" anchor="t">
              <a:noAutofit/>
            </a:bodyPr>
            <a:lstStyle/>
            <a:p>
              <a:pPr defTabSz="914300">
                <a:defRPr sz="2400">
                  <a:solidFill>
                    <a:schemeClr val="accent3">
                      <a:lumOff val="44000"/>
                    </a:schemeClr>
                  </a:solidFill>
                </a:defRPr>
              </a:pPr>
              <a:endParaRPr/>
            </a:p>
          </p:txBody>
        </p:sp>
        <p:sp>
          <p:nvSpPr>
            <p:cNvPr id="1264" name="Freeform 5"/>
            <p:cNvSpPr/>
            <p:nvPr/>
          </p:nvSpPr>
          <p:spPr>
            <a:xfrm>
              <a:off x="0" y="439737"/>
              <a:ext cx="2770188" cy="2503489"/>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6799" tIns="46799" rIns="46799" bIns="46799" numCol="1" anchor="t">
              <a:noAutofit/>
            </a:bodyPr>
            <a:lstStyle/>
            <a:p>
              <a:pPr defTabSz="914300">
                <a:defRPr sz="2400">
                  <a:solidFill>
                    <a:schemeClr val="accent3">
                      <a:lumOff val="44000"/>
                    </a:schemeClr>
                  </a:solidFill>
                </a:defRPr>
              </a:pPr>
              <a:endParaRPr/>
            </a:p>
          </p:txBody>
        </p:sp>
        <p:sp>
          <p:nvSpPr>
            <p:cNvPr id="1265" name="Freeform 6"/>
            <p:cNvSpPr/>
            <p:nvPr/>
          </p:nvSpPr>
          <p:spPr>
            <a:xfrm>
              <a:off x="0" y="136525"/>
              <a:ext cx="2770188" cy="2806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6799" tIns="46799" rIns="46799" bIns="46799" numCol="1" anchor="t">
              <a:noAutofit/>
            </a:bodyPr>
            <a:lstStyle/>
            <a:p>
              <a:pPr defTabSz="914300">
                <a:defRPr sz="2400">
                  <a:solidFill>
                    <a:schemeClr val="accent3">
                      <a:lumOff val="44000"/>
                    </a:schemeClr>
                  </a:solidFill>
                </a:defRPr>
              </a:pPr>
              <a:endParaRPr/>
            </a:p>
          </p:txBody>
        </p:sp>
        <p:sp>
          <p:nvSpPr>
            <p:cNvPr id="1266" name="Oval 7"/>
            <p:cNvSpPr/>
            <p:nvPr/>
          </p:nvSpPr>
          <p:spPr>
            <a:xfrm>
              <a:off x="331787" y="517524"/>
              <a:ext cx="136527" cy="136528"/>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6799" tIns="46799" rIns="46799" bIns="46799" numCol="1" anchor="t">
              <a:noAutofit/>
            </a:bodyPr>
            <a:lstStyle/>
            <a:p>
              <a:pPr defTabSz="914300">
                <a:defRPr sz="2400">
                  <a:solidFill>
                    <a:schemeClr val="accent3">
                      <a:lumOff val="44000"/>
                    </a:schemeClr>
                  </a:solidFill>
                </a:defRPr>
              </a:pPr>
              <a:endParaRPr/>
            </a:p>
          </p:txBody>
        </p:sp>
        <p:sp>
          <p:nvSpPr>
            <p:cNvPr id="1267"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6799" tIns="46799" rIns="46799" bIns="46799" numCol="1" anchor="t">
              <a:noAutofit/>
            </a:bodyPr>
            <a:lstStyle/>
            <a:p>
              <a:pPr defTabSz="914300">
                <a:defRPr sz="2400">
                  <a:solidFill>
                    <a:schemeClr val="accent3">
                      <a:lumOff val="44000"/>
                    </a:schemeClr>
                  </a:solidFill>
                </a:defRPr>
              </a:pPr>
              <a:endParaRPr/>
            </a:p>
          </p:txBody>
        </p:sp>
        <p:sp>
          <p:nvSpPr>
            <p:cNvPr id="1268"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6799" tIns="46799" rIns="46799" bIns="46799" numCol="1" anchor="t">
              <a:noAutofit/>
            </a:bodyPr>
            <a:lstStyle/>
            <a:p>
              <a:pPr defTabSz="914300">
                <a:defRPr sz="2400">
                  <a:solidFill>
                    <a:schemeClr val="accent3">
                      <a:lumOff val="44000"/>
                    </a:schemeClr>
                  </a:solidFill>
                </a:defRPr>
              </a:pPr>
              <a:endParaRPr/>
            </a:p>
          </p:txBody>
        </p:sp>
      </p:grpSp>
      <p:sp>
        <p:nvSpPr>
          <p:cNvPr id="1270" name="Title Text"/>
          <p:cNvSpPr txBox="1">
            <a:spLocks noGrp="1"/>
          </p:cNvSpPr>
          <p:nvPr>
            <p:ph type="title"/>
          </p:nvPr>
        </p:nvSpPr>
        <p:spPr>
          <a:xfrm>
            <a:off x="1792288" y="4800600"/>
            <a:ext cx="5486401" cy="566738"/>
          </a:xfrm>
          <a:prstGeom prst="rect">
            <a:avLst/>
          </a:prstGeom>
        </p:spPr>
        <p:txBody>
          <a:bodyPr lIns="45714" tIns="45714" rIns="45714" bIns="45714" anchor="b">
            <a:normAutofit/>
          </a:bodyPr>
          <a:lstStyle>
            <a:lvl1pPr>
              <a:defRPr sz="2000" b="1">
                <a:effectLst>
                  <a:outerShdw blurRad="38100" dist="38100" dir="2700000" rotWithShape="0">
                    <a:srgbClr val="000000"/>
                  </a:outerShdw>
                </a:effectLst>
              </a:defRPr>
            </a:lvl1pPr>
          </a:lstStyle>
          <a:p>
            <a:r>
              <a:t>Title Text</a:t>
            </a:r>
          </a:p>
        </p:txBody>
      </p:sp>
      <p:sp>
        <p:nvSpPr>
          <p:cNvPr id="1271"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1272" name="Body Level One…"/>
          <p:cNvSpPr txBox="1">
            <a:spLocks noGrp="1"/>
          </p:cNvSpPr>
          <p:nvPr>
            <p:ph type="body" sz="quarter" idx="1"/>
          </p:nvPr>
        </p:nvSpPr>
        <p:spPr>
          <a:xfrm>
            <a:off x="1792288" y="5367337"/>
            <a:ext cx="5486401" cy="804863"/>
          </a:xfrm>
          <a:prstGeom prst="rect">
            <a:avLst/>
          </a:prstGeom>
        </p:spPr>
        <p:txBody>
          <a:bodyPr lIns="45714" tIns="45714" rIns="45714" bIns="45714">
            <a:normAutofit/>
          </a:bodyPr>
          <a:lstStyle>
            <a:lvl1pPr marL="0" indent="0">
              <a:spcBef>
                <a:spcPts val="300"/>
              </a:spcBef>
              <a:buSzTx/>
              <a:buNone/>
              <a:defRPr sz="1400">
                <a:effectLst>
                  <a:outerShdw blurRad="38100" dist="38100" dir="2700000" rotWithShape="0">
                    <a:srgbClr val="000000"/>
                  </a:outerShdw>
                </a:effectLst>
              </a:defRPr>
            </a:lvl1pPr>
            <a:lvl2pPr marL="0" indent="457150">
              <a:spcBef>
                <a:spcPts val="300"/>
              </a:spcBef>
              <a:buSzTx/>
              <a:buNone/>
              <a:defRPr sz="1400">
                <a:effectLst>
                  <a:outerShdw blurRad="38100" dist="38100" dir="2700000" rotWithShape="0">
                    <a:srgbClr val="000000"/>
                  </a:outerShdw>
                </a:effectLst>
              </a:defRPr>
            </a:lvl2pPr>
            <a:lvl3pPr marL="0" indent="914300">
              <a:spcBef>
                <a:spcPts val="300"/>
              </a:spcBef>
              <a:buSzTx/>
              <a:buNone/>
              <a:defRPr sz="1400">
                <a:effectLst>
                  <a:outerShdw blurRad="38100" dist="38100" dir="2700000" rotWithShape="0">
                    <a:srgbClr val="000000"/>
                  </a:outerShdw>
                </a:effectLst>
              </a:defRPr>
            </a:lvl3pPr>
            <a:lvl4pPr marL="0" indent="1371450">
              <a:spcBef>
                <a:spcPts val="300"/>
              </a:spcBef>
              <a:buSzTx/>
              <a:buNone/>
              <a:defRPr sz="1400">
                <a:effectLst>
                  <a:outerShdw blurRad="38100" dist="38100" dir="2700000" rotWithShape="0">
                    <a:srgbClr val="000000"/>
                  </a:outerShdw>
                </a:effectLst>
              </a:defRPr>
            </a:lvl4pPr>
            <a:lvl5pPr marL="0" indent="1828600">
              <a:spcBef>
                <a:spcPts val="300"/>
              </a:spcBef>
              <a:buSzTx/>
              <a:buNone/>
              <a:defRPr sz="1400">
                <a:effectLst>
                  <a:outerShdw blurRad="38100" dist="38100" dir="2700000" rotWithShape="0">
                    <a:srgbClr val="000000"/>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1273" name="Slide Number"/>
          <p:cNvSpPr txBox="1">
            <a:spLocks noGrp="1"/>
          </p:cNvSpPr>
          <p:nvPr>
            <p:ph type="sldNum" sz="quarter" idx="2"/>
          </p:nvPr>
        </p:nvSpPr>
        <p:spPr>
          <a:xfrm>
            <a:off x="8441407" y="6248400"/>
            <a:ext cx="245393" cy="226976"/>
          </a:xfrm>
          <a:prstGeom prst="rect">
            <a:avLst/>
          </a:prstGeom>
        </p:spPr>
        <p:txBody>
          <a:bodyPr lIns="45714" tIns="45714" rIns="45714" bIns="45714"/>
          <a:lstStyle>
            <a:lvl1pPr defTabSz="457200">
              <a:defRPr sz="1000">
                <a:solidFill>
                  <a:schemeClr val="accent3">
                    <a:lumOff val="44000"/>
                  </a:schemeClr>
                </a:solidFill>
                <a:effectLst>
                  <a:outerShdw blurRad="38100" dist="38100" dir="2700000" rotWithShape="0">
                    <a:srgbClr val="000000"/>
                  </a:outerShdw>
                </a:effectLst>
              </a:defRPr>
            </a:lvl1pPr>
          </a:lstStyle>
          <a:p>
            <a:fld id="{86CB4B4D-7CA3-9044-876B-883B54F8677D}" type="slidenum">
              <a:t>‹#›</a:t>
            </a:fld>
            <a:endParaRPr/>
          </a:p>
        </p:txBody>
      </p:sp>
    </p:spTree>
    <p:extLst>
      <p:ext uri="{BB962C8B-B14F-4D97-AF65-F5344CB8AC3E}">
        <p14:creationId xmlns:p14="http://schemas.microsoft.com/office/powerpoint/2010/main" val="3396969802"/>
      </p:ext>
    </p:extLst>
  </p:cSld>
  <p:clrMapOvr>
    <a:masterClrMapping/>
  </p:clrMapOvr>
  <p:transition spd="med"/>
</p:sldLayout>
</file>

<file path=ppt/slideLayouts/slideLayout1278.xml><?xml version="1.0" encoding="utf-8"?>
<p:sldLayout xmlns:a="http://schemas.openxmlformats.org/drawingml/2006/main" xmlns:r="http://schemas.openxmlformats.org/officeDocument/2006/relationships" xmlns:p="http://schemas.openxmlformats.org/presentationml/2006/main" type="tx">
  <p:cSld name="12_Title Slide">
    <p:spTree>
      <p:nvGrpSpPr>
        <p:cNvPr id="1" name=""/>
        <p:cNvGrpSpPr/>
        <p:nvPr/>
      </p:nvGrpSpPr>
      <p:grpSpPr>
        <a:xfrm>
          <a:off x="0" y="0"/>
          <a:ext cx="0" cy="0"/>
          <a:chOff x="0" y="0"/>
          <a:chExt cx="0" cy="0"/>
        </a:xfrm>
      </p:grpSpPr>
      <p:grpSp>
        <p:nvGrpSpPr>
          <p:cNvPr id="1287" name="Group 2"/>
          <p:cNvGrpSpPr/>
          <p:nvPr/>
        </p:nvGrpSpPr>
        <p:grpSpPr>
          <a:xfrm>
            <a:off x="0" y="3902080"/>
            <a:ext cx="3400426" cy="2949576"/>
            <a:chOff x="0" y="0"/>
            <a:chExt cx="3400425" cy="2949575"/>
          </a:xfrm>
        </p:grpSpPr>
        <p:sp>
          <p:nvSpPr>
            <p:cNvPr id="1280" name="Freeform 3"/>
            <p:cNvSpPr/>
            <p:nvPr/>
          </p:nvSpPr>
          <p:spPr>
            <a:xfrm>
              <a:off x="0" y="79375"/>
              <a:ext cx="3400426" cy="2863851"/>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6799" tIns="46799" rIns="46799" bIns="46799" numCol="1" anchor="t">
              <a:noAutofit/>
            </a:bodyPr>
            <a:lstStyle/>
            <a:p>
              <a:pPr defTabSz="914300">
                <a:defRPr sz="2400">
                  <a:solidFill>
                    <a:schemeClr val="accent3">
                      <a:lumOff val="44000"/>
                    </a:schemeClr>
                  </a:solidFill>
                </a:defRPr>
              </a:pPr>
              <a:endParaRPr/>
            </a:p>
          </p:txBody>
        </p:sp>
        <p:sp>
          <p:nvSpPr>
            <p:cNvPr id="1281" name="Freeform 4"/>
            <p:cNvSpPr/>
            <p:nvPr/>
          </p:nvSpPr>
          <p:spPr>
            <a:xfrm>
              <a:off x="0" y="0"/>
              <a:ext cx="2943226" cy="29495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6799" tIns="46799" rIns="46799" bIns="46799" numCol="1" anchor="t">
              <a:noAutofit/>
            </a:bodyPr>
            <a:lstStyle/>
            <a:p>
              <a:pPr defTabSz="914300">
                <a:defRPr sz="2400">
                  <a:solidFill>
                    <a:schemeClr val="accent3">
                      <a:lumOff val="44000"/>
                    </a:schemeClr>
                  </a:solidFill>
                </a:defRPr>
              </a:pPr>
              <a:endParaRPr/>
            </a:p>
          </p:txBody>
        </p:sp>
        <p:sp>
          <p:nvSpPr>
            <p:cNvPr id="1282" name="Freeform 5"/>
            <p:cNvSpPr/>
            <p:nvPr/>
          </p:nvSpPr>
          <p:spPr>
            <a:xfrm>
              <a:off x="0" y="439737"/>
              <a:ext cx="2770188" cy="2503489"/>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6799" tIns="46799" rIns="46799" bIns="46799" numCol="1" anchor="t">
              <a:noAutofit/>
            </a:bodyPr>
            <a:lstStyle/>
            <a:p>
              <a:pPr defTabSz="914300">
                <a:defRPr sz="2400">
                  <a:solidFill>
                    <a:schemeClr val="accent3">
                      <a:lumOff val="44000"/>
                    </a:schemeClr>
                  </a:solidFill>
                </a:defRPr>
              </a:pPr>
              <a:endParaRPr/>
            </a:p>
          </p:txBody>
        </p:sp>
        <p:sp>
          <p:nvSpPr>
            <p:cNvPr id="1283" name="Freeform 6"/>
            <p:cNvSpPr/>
            <p:nvPr/>
          </p:nvSpPr>
          <p:spPr>
            <a:xfrm>
              <a:off x="0" y="136525"/>
              <a:ext cx="2770188" cy="2806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6799" tIns="46799" rIns="46799" bIns="46799" numCol="1" anchor="t">
              <a:noAutofit/>
            </a:bodyPr>
            <a:lstStyle/>
            <a:p>
              <a:pPr defTabSz="914300">
                <a:defRPr sz="2400">
                  <a:solidFill>
                    <a:schemeClr val="accent3">
                      <a:lumOff val="44000"/>
                    </a:schemeClr>
                  </a:solidFill>
                </a:defRPr>
              </a:pPr>
              <a:endParaRPr/>
            </a:p>
          </p:txBody>
        </p:sp>
        <p:sp>
          <p:nvSpPr>
            <p:cNvPr id="1284" name="Oval 7"/>
            <p:cNvSpPr/>
            <p:nvPr/>
          </p:nvSpPr>
          <p:spPr>
            <a:xfrm>
              <a:off x="331787" y="517524"/>
              <a:ext cx="136527" cy="136528"/>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6799" tIns="46799" rIns="46799" bIns="46799" numCol="1" anchor="t">
              <a:noAutofit/>
            </a:bodyPr>
            <a:lstStyle/>
            <a:p>
              <a:pPr defTabSz="914300">
                <a:defRPr sz="2400">
                  <a:solidFill>
                    <a:schemeClr val="accent3">
                      <a:lumOff val="44000"/>
                    </a:schemeClr>
                  </a:solidFill>
                </a:defRPr>
              </a:pPr>
              <a:endParaRPr/>
            </a:p>
          </p:txBody>
        </p:sp>
        <p:sp>
          <p:nvSpPr>
            <p:cNvPr id="1285"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6799" tIns="46799" rIns="46799" bIns="46799" numCol="1" anchor="t">
              <a:noAutofit/>
            </a:bodyPr>
            <a:lstStyle/>
            <a:p>
              <a:pPr defTabSz="914300">
                <a:defRPr sz="2400">
                  <a:solidFill>
                    <a:schemeClr val="accent3">
                      <a:lumOff val="44000"/>
                    </a:schemeClr>
                  </a:solidFill>
                </a:defRPr>
              </a:pPr>
              <a:endParaRPr/>
            </a:p>
          </p:txBody>
        </p:sp>
        <p:sp>
          <p:nvSpPr>
            <p:cNvPr id="1286"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6799" tIns="46799" rIns="46799" bIns="46799" numCol="1" anchor="t">
              <a:noAutofit/>
            </a:bodyPr>
            <a:lstStyle/>
            <a:p>
              <a:pPr defTabSz="914300">
                <a:defRPr sz="2400">
                  <a:solidFill>
                    <a:schemeClr val="accent3">
                      <a:lumOff val="44000"/>
                    </a:schemeClr>
                  </a:solidFill>
                </a:defRPr>
              </a:pPr>
              <a:endParaRPr/>
            </a:p>
          </p:txBody>
        </p:sp>
      </p:grpSp>
      <p:sp>
        <p:nvSpPr>
          <p:cNvPr id="1288" name="Title Text"/>
          <p:cNvSpPr txBox="1">
            <a:spLocks noGrp="1"/>
          </p:cNvSpPr>
          <p:nvPr>
            <p:ph type="title"/>
          </p:nvPr>
        </p:nvSpPr>
        <p:spPr>
          <a:xfrm>
            <a:off x="685800" y="2130430"/>
            <a:ext cx="7772400" cy="1470026"/>
          </a:xfrm>
          <a:prstGeom prst="rect">
            <a:avLst/>
          </a:prstGeom>
        </p:spPr>
        <p:txBody>
          <a:bodyPr lIns="45714" tIns="45714" rIns="45714" bIns="45714">
            <a:normAutofit/>
          </a:bodyPr>
          <a:lstStyle>
            <a:lvl1pPr>
              <a:defRPr>
                <a:effectLst>
                  <a:outerShdw blurRad="38100" dist="38100" dir="2700000" rotWithShape="0">
                    <a:srgbClr val="000000"/>
                  </a:outerShdw>
                </a:effectLst>
              </a:defRPr>
            </a:lvl1pPr>
          </a:lstStyle>
          <a:p>
            <a:r>
              <a:t>Title Text</a:t>
            </a:r>
          </a:p>
        </p:txBody>
      </p:sp>
      <p:sp>
        <p:nvSpPr>
          <p:cNvPr id="1289" name="Body Level One…"/>
          <p:cNvSpPr txBox="1">
            <a:spLocks noGrp="1"/>
          </p:cNvSpPr>
          <p:nvPr>
            <p:ph type="body" sz="quarter" idx="1"/>
          </p:nvPr>
        </p:nvSpPr>
        <p:spPr>
          <a:xfrm>
            <a:off x="1371600" y="3886200"/>
            <a:ext cx="6400800" cy="1752600"/>
          </a:xfrm>
          <a:prstGeom prst="rect">
            <a:avLst/>
          </a:prstGeom>
        </p:spPr>
        <p:txBody>
          <a:bodyPr lIns="45714" tIns="45714" rIns="45714" bIns="45714">
            <a:normAutofit/>
          </a:bodyPr>
          <a:lstStyle>
            <a:lvl1pPr marL="0" indent="0" algn="ctr">
              <a:buSzTx/>
              <a:buNone/>
              <a:defRPr>
                <a:effectLst>
                  <a:outerShdw blurRad="38100" dist="38100" dir="2700000" rotWithShape="0">
                    <a:srgbClr val="000000"/>
                  </a:outerShdw>
                </a:effectLst>
              </a:defRPr>
            </a:lvl1pPr>
            <a:lvl2pPr marL="0" indent="457150" algn="ctr">
              <a:buSzTx/>
              <a:buNone/>
              <a:defRPr>
                <a:effectLst>
                  <a:outerShdw blurRad="38100" dist="38100" dir="2700000" rotWithShape="0">
                    <a:srgbClr val="000000"/>
                  </a:outerShdw>
                </a:effectLst>
              </a:defRPr>
            </a:lvl2pPr>
            <a:lvl3pPr marL="0" indent="914300" algn="ctr">
              <a:buSzTx/>
              <a:buNone/>
              <a:defRPr>
                <a:effectLst>
                  <a:outerShdw blurRad="38100" dist="38100" dir="2700000" rotWithShape="0">
                    <a:srgbClr val="000000"/>
                  </a:outerShdw>
                </a:effectLst>
              </a:defRPr>
            </a:lvl3pPr>
            <a:lvl4pPr marL="0" indent="1371450" algn="ctr">
              <a:buSzTx/>
              <a:buNone/>
              <a:defRPr>
                <a:effectLst>
                  <a:outerShdw blurRad="38100" dist="38100" dir="2700000" rotWithShape="0">
                    <a:srgbClr val="000000"/>
                  </a:outerShdw>
                </a:effectLst>
              </a:defRPr>
            </a:lvl4pPr>
            <a:lvl5pPr marL="0" indent="1828600" algn="ctr">
              <a:buSzTx/>
              <a:buNone/>
              <a:defRPr>
                <a:effectLst>
                  <a:outerShdw blurRad="38100" dist="38100" dir="2700000" rotWithShape="0">
                    <a:srgbClr val="000000"/>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1290" name="Slide Number"/>
          <p:cNvSpPr txBox="1">
            <a:spLocks noGrp="1"/>
          </p:cNvSpPr>
          <p:nvPr>
            <p:ph type="sldNum" sz="quarter" idx="2"/>
          </p:nvPr>
        </p:nvSpPr>
        <p:spPr>
          <a:xfrm>
            <a:off x="8441407" y="6248400"/>
            <a:ext cx="245393" cy="226976"/>
          </a:xfrm>
          <a:prstGeom prst="rect">
            <a:avLst/>
          </a:prstGeom>
        </p:spPr>
        <p:txBody>
          <a:bodyPr lIns="45714" tIns="45714" rIns="45714" bIns="45714"/>
          <a:lstStyle>
            <a:lvl1pPr defTabSz="457150">
              <a:defRPr sz="1000">
                <a:solidFill>
                  <a:schemeClr val="accent3">
                    <a:lumOff val="44000"/>
                  </a:schemeClr>
                </a:solidFill>
                <a:effectLst>
                  <a:outerShdw blurRad="38100" dist="38100" dir="2700000" rotWithShape="0">
                    <a:srgbClr val="000000"/>
                  </a:outerShdw>
                </a:effectLst>
              </a:defRPr>
            </a:lvl1pPr>
          </a:lstStyle>
          <a:p>
            <a:fld id="{86CB4B4D-7CA3-9044-876B-883B54F8677D}" type="slidenum">
              <a:t>‹#›</a:t>
            </a:fld>
            <a:endParaRPr/>
          </a:p>
        </p:txBody>
      </p:sp>
    </p:spTree>
    <p:extLst>
      <p:ext uri="{BB962C8B-B14F-4D97-AF65-F5344CB8AC3E}">
        <p14:creationId xmlns:p14="http://schemas.microsoft.com/office/powerpoint/2010/main" val="2542855110"/>
      </p:ext>
    </p:extLst>
  </p:cSld>
  <p:clrMapOvr>
    <a:masterClrMapping/>
  </p:clrMapOvr>
  <p:transition spd="med"/>
</p:sldLayout>
</file>

<file path=ppt/slideLayouts/slideLayout1279.xml><?xml version="1.0" encoding="utf-8"?>
<p:sldLayout xmlns:a="http://schemas.openxmlformats.org/drawingml/2006/main" xmlns:r="http://schemas.openxmlformats.org/officeDocument/2006/relationships" xmlns:p="http://schemas.openxmlformats.org/presentationml/2006/main" type="tx">
  <p:cSld name="11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1297" name="Title Text"/>
          <p:cNvSpPr txBox="1">
            <a:spLocks noGrp="1"/>
          </p:cNvSpPr>
          <p:nvPr>
            <p:ph type="title"/>
          </p:nvPr>
        </p:nvSpPr>
        <p:spPr>
          <a:xfrm>
            <a:off x="1143000" y="1122362"/>
            <a:ext cx="6858000" cy="2387601"/>
          </a:xfrm>
          <a:prstGeom prst="rect">
            <a:avLst/>
          </a:prstGeom>
        </p:spPr>
        <p:txBody>
          <a:bodyPr anchor="b">
            <a:normAutofit/>
          </a:bodyPr>
          <a:lstStyle>
            <a:lvl1pPr>
              <a:defRPr sz="6000">
                <a:solidFill>
                  <a:srgbClr val="996600"/>
                </a:solidFill>
              </a:defRPr>
            </a:lvl1pPr>
          </a:lstStyle>
          <a:p>
            <a:r>
              <a:t>Title Text</a:t>
            </a:r>
          </a:p>
        </p:txBody>
      </p:sp>
      <p:sp>
        <p:nvSpPr>
          <p:cNvPr id="1298" name="Body Level One…"/>
          <p:cNvSpPr txBox="1">
            <a:spLocks noGrp="1"/>
          </p:cNvSpPr>
          <p:nvPr>
            <p:ph type="body" sz="quarter" idx="1"/>
          </p:nvPr>
        </p:nvSpPr>
        <p:spPr>
          <a:xfrm>
            <a:off x="1143000" y="3602037"/>
            <a:ext cx="6858000" cy="1655763"/>
          </a:xfrm>
          <a:prstGeom prst="rect">
            <a:avLst/>
          </a:prstGeom>
        </p:spPr>
        <p:txBody>
          <a:bodyPr>
            <a:normAutofit/>
          </a:bodyPr>
          <a:lstStyle>
            <a:lvl1pPr marL="0" indent="0" algn="ctr">
              <a:buSzTx/>
              <a:buNone/>
              <a:defRPr sz="2400">
                <a:solidFill>
                  <a:srgbClr val="000000"/>
                </a:solidFill>
              </a:defRPr>
            </a:lvl1pPr>
            <a:lvl2pPr marL="0" indent="457200" algn="ctr">
              <a:buSzTx/>
              <a:buNone/>
              <a:defRPr sz="2400">
                <a:solidFill>
                  <a:srgbClr val="000000"/>
                </a:solidFill>
              </a:defRPr>
            </a:lvl2pPr>
            <a:lvl3pPr marL="0" indent="914400" algn="ctr">
              <a:buSzTx/>
              <a:buNone/>
              <a:defRPr sz="2400">
                <a:solidFill>
                  <a:srgbClr val="000000"/>
                </a:solidFill>
              </a:defRPr>
            </a:lvl3pPr>
            <a:lvl4pPr marL="0" indent="1371600" algn="ctr">
              <a:buSzTx/>
              <a:buNone/>
              <a:defRPr sz="2400">
                <a:solidFill>
                  <a:srgbClr val="000000"/>
                </a:solidFill>
              </a:defRPr>
            </a:lvl4pPr>
            <a:lvl5pPr marL="0" indent="1828800" algn="ctr">
              <a:buSzTx/>
              <a:buNone/>
              <a:defRPr sz="2400">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1299" name="Slide Number"/>
          <p:cNvSpPr txBox="1">
            <a:spLocks noGrp="1"/>
          </p:cNvSpPr>
          <p:nvPr>
            <p:ph type="sldNum" sz="quarter" idx="2"/>
          </p:nvPr>
        </p:nvSpPr>
        <p:spPr>
          <a:xfrm>
            <a:off x="8154705" y="6248400"/>
            <a:ext cx="301909" cy="288824"/>
          </a:xfrm>
          <a:prstGeom prst="rect">
            <a:avLst/>
          </a:prstGeom>
        </p:spPr>
        <p:txBody>
          <a:bodyPr/>
          <a:lstStyle>
            <a:lvl1pPr defTabSz="457200"/>
          </a:lstStyle>
          <a:p>
            <a:fld id="{86CB4B4D-7CA3-9044-876B-883B54F8677D}" type="slidenum">
              <a:t>‹#›</a:t>
            </a:fld>
            <a:endParaRPr/>
          </a:p>
        </p:txBody>
      </p:sp>
    </p:spTree>
    <p:extLst>
      <p:ext uri="{BB962C8B-B14F-4D97-AF65-F5344CB8AC3E}">
        <p14:creationId xmlns:p14="http://schemas.microsoft.com/office/powerpoint/2010/main" val="4044885624"/>
      </p:ext>
    </p:extLst>
  </p:cSld>
  <p:clrMapOvr>
    <a:masterClrMapping/>
  </p:clrMapOvr>
  <p:transition spd="med"/>
</p:sldLayout>
</file>

<file path=ppt/slideLayouts/slideLayout12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13"/>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14"/>
          <p:cNvSpPr>
            <a:spLocks noGrp="1" noChangeArrowheads="1"/>
          </p:cNvSpPr>
          <p:nvPr>
            <p:ph type="sldNum" sz="quarter" idx="12"/>
          </p:nvPr>
        </p:nvSpPr>
        <p:spPr>
          <a:ln/>
        </p:spPr>
        <p:txBody>
          <a:bodyPr/>
          <a:lstStyle>
            <a:lvl1pPr>
              <a:defRPr/>
            </a:lvl1pPr>
          </a:lstStyle>
          <a:p>
            <a:pPr>
              <a:defRPr/>
            </a:pPr>
            <a:fld id="{048538C8-F339-4840-97D7-9C96BB875264}"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738931040"/>
      </p:ext>
    </p:extLst>
  </p:cSld>
  <p:clrMapOvr>
    <a:masterClrMapping/>
  </p:clrMapOvr>
</p:sldLayout>
</file>

<file path=ppt/slideLayouts/slideLayout1280.xml><?xml version="1.0" encoding="utf-8"?>
<p:sldLayout xmlns:a="http://schemas.openxmlformats.org/drawingml/2006/main" xmlns:r="http://schemas.openxmlformats.org/officeDocument/2006/relationships" xmlns:p="http://schemas.openxmlformats.org/presentationml/2006/main" type="tx">
  <p:cSld name="11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1306" name="Title Text"/>
          <p:cNvSpPr txBox="1">
            <a:spLocks noGrp="1"/>
          </p:cNvSpPr>
          <p:nvPr>
            <p:ph type="title"/>
          </p:nvPr>
        </p:nvSpPr>
        <p:spPr>
          <a:xfrm>
            <a:off x="628650" y="365125"/>
            <a:ext cx="7886700" cy="1325563"/>
          </a:xfrm>
          <a:prstGeom prst="rect">
            <a:avLst/>
          </a:prstGeom>
        </p:spPr>
        <p:txBody>
          <a:bodyPr anchor="t">
            <a:normAutofit/>
          </a:bodyPr>
          <a:lstStyle>
            <a:lvl1pPr>
              <a:defRPr>
                <a:solidFill>
                  <a:srgbClr val="996600"/>
                </a:solidFill>
              </a:defRPr>
            </a:lvl1pPr>
          </a:lstStyle>
          <a:p>
            <a:r>
              <a:t>Title Text</a:t>
            </a:r>
          </a:p>
        </p:txBody>
      </p:sp>
      <p:sp>
        <p:nvSpPr>
          <p:cNvPr id="1307" name="Body Level One…"/>
          <p:cNvSpPr txBox="1">
            <a:spLocks noGrp="1"/>
          </p:cNvSpPr>
          <p:nvPr>
            <p:ph type="body" idx="1"/>
          </p:nvPr>
        </p:nvSpPr>
        <p:spPr>
          <a:xfrm>
            <a:off x="628650" y="1825625"/>
            <a:ext cx="7886700" cy="4351338"/>
          </a:xfrm>
          <a:prstGeom prst="rect">
            <a:avLst/>
          </a:prstGeom>
        </p:spPr>
        <p:txBody>
          <a:bodyPr>
            <a:normAutofit/>
          </a:bodyPr>
          <a:lstStyle>
            <a:lvl1pPr>
              <a:buClr>
                <a:srgbClr val="996600"/>
              </a:buClr>
              <a:buChar char="⬥"/>
              <a:defRPr>
                <a:solidFill>
                  <a:srgbClr val="000000"/>
                </a:solidFill>
              </a:defRPr>
            </a:lvl1pPr>
            <a:lvl2pPr marL="782637" indent="-325437">
              <a:buClr>
                <a:srgbClr val="996600"/>
              </a:buClr>
              <a:buSzPct val="95000"/>
              <a:defRPr>
                <a:solidFill>
                  <a:srgbClr val="000000"/>
                </a:solidFill>
              </a:defRPr>
            </a:lvl2pPr>
            <a:lvl3pPr>
              <a:buClr>
                <a:srgbClr val="996600"/>
              </a:buClr>
              <a:defRPr>
                <a:solidFill>
                  <a:srgbClr val="000000"/>
                </a:solidFill>
              </a:defRPr>
            </a:lvl3pPr>
            <a:lvl4pPr marL="1736725" indent="-365125">
              <a:buClr>
                <a:srgbClr val="996600"/>
              </a:buClr>
              <a:defRPr>
                <a:solidFill>
                  <a:srgbClr val="000000"/>
                </a:solidFill>
              </a:defRPr>
            </a:lvl4pPr>
            <a:lvl5pPr marL="2193925" indent="-365125">
              <a:buClr>
                <a:srgbClr val="996600"/>
              </a:buClr>
              <a:buChar char="•"/>
              <a:defRPr>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1308" name="Slide Number"/>
          <p:cNvSpPr txBox="1">
            <a:spLocks noGrp="1"/>
          </p:cNvSpPr>
          <p:nvPr>
            <p:ph type="sldNum" sz="quarter" idx="2"/>
          </p:nvPr>
        </p:nvSpPr>
        <p:spPr>
          <a:xfrm>
            <a:off x="8154705" y="6248400"/>
            <a:ext cx="301909" cy="288824"/>
          </a:xfrm>
          <a:prstGeom prst="rect">
            <a:avLst/>
          </a:prstGeom>
        </p:spPr>
        <p:txBody>
          <a:bodyPr/>
          <a:lstStyle>
            <a:lvl1pPr defTabSz="457200"/>
          </a:lstStyle>
          <a:p>
            <a:fld id="{86CB4B4D-7CA3-9044-876B-883B54F8677D}" type="slidenum">
              <a:t>‹#›</a:t>
            </a:fld>
            <a:endParaRPr/>
          </a:p>
        </p:txBody>
      </p:sp>
    </p:spTree>
    <p:extLst>
      <p:ext uri="{BB962C8B-B14F-4D97-AF65-F5344CB8AC3E}">
        <p14:creationId xmlns:p14="http://schemas.microsoft.com/office/powerpoint/2010/main" val="2033071589"/>
      </p:ext>
    </p:extLst>
  </p:cSld>
  <p:clrMapOvr>
    <a:masterClrMapping/>
  </p:clrMapOvr>
  <p:transition spd="med"/>
</p:sldLayout>
</file>

<file path=ppt/slideLayouts/slideLayout1281.xml><?xml version="1.0" encoding="utf-8"?>
<p:sldLayout xmlns:a="http://schemas.openxmlformats.org/drawingml/2006/main" xmlns:r="http://schemas.openxmlformats.org/officeDocument/2006/relationships" xmlns:p="http://schemas.openxmlformats.org/presentationml/2006/main" type="tx">
  <p:cSld name="11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1315" name="Title Text"/>
          <p:cNvSpPr txBox="1">
            <a:spLocks noGrp="1"/>
          </p:cNvSpPr>
          <p:nvPr>
            <p:ph type="title"/>
          </p:nvPr>
        </p:nvSpPr>
        <p:spPr>
          <a:xfrm>
            <a:off x="623887" y="1709738"/>
            <a:ext cx="7886701" cy="2852737"/>
          </a:xfrm>
          <a:prstGeom prst="rect">
            <a:avLst/>
          </a:prstGeom>
        </p:spPr>
        <p:txBody>
          <a:bodyPr anchor="b">
            <a:normAutofit/>
          </a:bodyPr>
          <a:lstStyle>
            <a:lvl1pPr>
              <a:defRPr sz="6000">
                <a:solidFill>
                  <a:srgbClr val="996600"/>
                </a:solidFill>
              </a:defRPr>
            </a:lvl1pPr>
          </a:lstStyle>
          <a:p>
            <a:r>
              <a:t>Title Text</a:t>
            </a:r>
          </a:p>
        </p:txBody>
      </p:sp>
      <p:sp>
        <p:nvSpPr>
          <p:cNvPr id="1316" name="Body Level One…"/>
          <p:cNvSpPr txBox="1">
            <a:spLocks noGrp="1"/>
          </p:cNvSpPr>
          <p:nvPr>
            <p:ph type="body" sz="quarter" idx="1"/>
          </p:nvPr>
        </p:nvSpPr>
        <p:spPr>
          <a:xfrm>
            <a:off x="623887" y="4589462"/>
            <a:ext cx="7886701" cy="1500188"/>
          </a:xfrm>
          <a:prstGeom prst="rect">
            <a:avLst/>
          </a:prstGeom>
        </p:spPr>
        <p:txBody>
          <a:bodyPr>
            <a:normAutofit/>
          </a:bodyPr>
          <a:lstStyle>
            <a:lvl1pPr marL="0" indent="0">
              <a:buSzTx/>
              <a:buNone/>
              <a:defRPr sz="2400">
                <a:solidFill>
                  <a:srgbClr val="000000"/>
                </a:solidFill>
              </a:defRPr>
            </a:lvl1pPr>
            <a:lvl2pPr marL="0" indent="457200">
              <a:buSzTx/>
              <a:buNone/>
              <a:defRPr sz="2400">
                <a:solidFill>
                  <a:srgbClr val="000000"/>
                </a:solidFill>
              </a:defRPr>
            </a:lvl2pPr>
            <a:lvl3pPr marL="0" indent="914400">
              <a:buSzTx/>
              <a:buNone/>
              <a:defRPr sz="2400">
                <a:solidFill>
                  <a:srgbClr val="000000"/>
                </a:solidFill>
              </a:defRPr>
            </a:lvl3pPr>
            <a:lvl4pPr marL="0" indent="1371600">
              <a:buSzTx/>
              <a:buNone/>
              <a:defRPr sz="2400">
                <a:solidFill>
                  <a:srgbClr val="000000"/>
                </a:solidFill>
              </a:defRPr>
            </a:lvl4pPr>
            <a:lvl5pPr marL="0" indent="1828800">
              <a:buSzTx/>
              <a:buNone/>
              <a:defRPr sz="2400">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1317" name="Slide Number"/>
          <p:cNvSpPr txBox="1">
            <a:spLocks noGrp="1"/>
          </p:cNvSpPr>
          <p:nvPr>
            <p:ph type="sldNum" sz="quarter" idx="2"/>
          </p:nvPr>
        </p:nvSpPr>
        <p:spPr>
          <a:xfrm>
            <a:off x="8154705" y="6248400"/>
            <a:ext cx="301909" cy="288824"/>
          </a:xfrm>
          <a:prstGeom prst="rect">
            <a:avLst/>
          </a:prstGeom>
        </p:spPr>
        <p:txBody>
          <a:bodyPr/>
          <a:lstStyle>
            <a:lvl1pPr defTabSz="457200"/>
          </a:lstStyle>
          <a:p>
            <a:fld id="{86CB4B4D-7CA3-9044-876B-883B54F8677D}" type="slidenum">
              <a:t>‹#›</a:t>
            </a:fld>
            <a:endParaRPr/>
          </a:p>
        </p:txBody>
      </p:sp>
    </p:spTree>
    <p:extLst>
      <p:ext uri="{BB962C8B-B14F-4D97-AF65-F5344CB8AC3E}">
        <p14:creationId xmlns:p14="http://schemas.microsoft.com/office/powerpoint/2010/main" val="2852725342"/>
      </p:ext>
    </p:extLst>
  </p:cSld>
  <p:clrMapOvr>
    <a:masterClrMapping/>
  </p:clrMapOvr>
  <p:transition spd="med"/>
</p:sldLayout>
</file>

<file path=ppt/slideLayouts/slideLayout1282.xml><?xml version="1.0" encoding="utf-8"?>
<p:sldLayout xmlns:a="http://schemas.openxmlformats.org/drawingml/2006/main" xmlns:r="http://schemas.openxmlformats.org/officeDocument/2006/relationships" xmlns:p="http://schemas.openxmlformats.org/presentationml/2006/main" type="tx">
  <p:cSld name="11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1324" name="Title Text"/>
          <p:cNvSpPr txBox="1">
            <a:spLocks noGrp="1"/>
          </p:cNvSpPr>
          <p:nvPr>
            <p:ph type="title"/>
          </p:nvPr>
        </p:nvSpPr>
        <p:spPr>
          <a:xfrm>
            <a:off x="628650" y="365125"/>
            <a:ext cx="7886700" cy="1325563"/>
          </a:xfrm>
          <a:prstGeom prst="rect">
            <a:avLst/>
          </a:prstGeom>
        </p:spPr>
        <p:txBody>
          <a:bodyPr anchor="t">
            <a:normAutofit/>
          </a:bodyPr>
          <a:lstStyle>
            <a:lvl1pPr>
              <a:defRPr>
                <a:solidFill>
                  <a:srgbClr val="996600"/>
                </a:solidFill>
              </a:defRPr>
            </a:lvl1pPr>
          </a:lstStyle>
          <a:p>
            <a:r>
              <a:t>Title Text</a:t>
            </a:r>
          </a:p>
        </p:txBody>
      </p:sp>
      <p:sp>
        <p:nvSpPr>
          <p:cNvPr id="1325" name="Body Level One…"/>
          <p:cNvSpPr txBox="1">
            <a:spLocks noGrp="1"/>
          </p:cNvSpPr>
          <p:nvPr>
            <p:ph type="body" sz="half" idx="1"/>
          </p:nvPr>
        </p:nvSpPr>
        <p:spPr>
          <a:xfrm>
            <a:off x="628650" y="1825625"/>
            <a:ext cx="3867150" cy="4351338"/>
          </a:xfrm>
          <a:prstGeom prst="rect">
            <a:avLst/>
          </a:prstGeom>
        </p:spPr>
        <p:txBody>
          <a:bodyPr>
            <a:normAutofit/>
          </a:bodyPr>
          <a:lstStyle>
            <a:lvl1pPr>
              <a:buClr>
                <a:srgbClr val="996600"/>
              </a:buClr>
              <a:buChar char="⬥"/>
              <a:defRPr>
                <a:solidFill>
                  <a:srgbClr val="000000"/>
                </a:solidFill>
              </a:defRPr>
            </a:lvl1pPr>
            <a:lvl2pPr marL="782637" indent="-325437">
              <a:buClr>
                <a:srgbClr val="996600"/>
              </a:buClr>
              <a:buSzPct val="95000"/>
              <a:defRPr>
                <a:solidFill>
                  <a:srgbClr val="000000"/>
                </a:solidFill>
              </a:defRPr>
            </a:lvl2pPr>
            <a:lvl3pPr>
              <a:buClr>
                <a:srgbClr val="996600"/>
              </a:buClr>
              <a:defRPr>
                <a:solidFill>
                  <a:srgbClr val="000000"/>
                </a:solidFill>
              </a:defRPr>
            </a:lvl3pPr>
            <a:lvl4pPr marL="1736725" indent="-365125">
              <a:buClr>
                <a:srgbClr val="996600"/>
              </a:buClr>
              <a:defRPr>
                <a:solidFill>
                  <a:srgbClr val="000000"/>
                </a:solidFill>
              </a:defRPr>
            </a:lvl4pPr>
            <a:lvl5pPr marL="2193925" indent="-365125">
              <a:buClr>
                <a:srgbClr val="996600"/>
              </a:buClr>
              <a:buChar char="•"/>
              <a:defRPr>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1326" name="Slide Number"/>
          <p:cNvSpPr txBox="1">
            <a:spLocks noGrp="1"/>
          </p:cNvSpPr>
          <p:nvPr>
            <p:ph type="sldNum" sz="quarter" idx="2"/>
          </p:nvPr>
        </p:nvSpPr>
        <p:spPr>
          <a:xfrm>
            <a:off x="8154705" y="6248400"/>
            <a:ext cx="301909" cy="288824"/>
          </a:xfrm>
          <a:prstGeom prst="rect">
            <a:avLst/>
          </a:prstGeom>
        </p:spPr>
        <p:txBody>
          <a:bodyPr/>
          <a:lstStyle>
            <a:lvl1pPr defTabSz="457200"/>
          </a:lstStyle>
          <a:p>
            <a:fld id="{86CB4B4D-7CA3-9044-876B-883B54F8677D}" type="slidenum">
              <a:t>‹#›</a:t>
            </a:fld>
            <a:endParaRPr/>
          </a:p>
        </p:txBody>
      </p:sp>
    </p:spTree>
    <p:extLst>
      <p:ext uri="{BB962C8B-B14F-4D97-AF65-F5344CB8AC3E}">
        <p14:creationId xmlns:p14="http://schemas.microsoft.com/office/powerpoint/2010/main" val="2808976768"/>
      </p:ext>
    </p:extLst>
  </p:cSld>
  <p:clrMapOvr>
    <a:masterClrMapping/>
  </p:clrMapOvr>
  <p:transition spd="med"/>
</p:sldLayout>
</file>

<file path=ppt/slideLayouts/slideLayout1283.xml><?xml version="1.0" encoding="utf-8"?>
<p:sldLayout xmlns:a="http://schemas.openxmlformats.org/drawingml/2006/main" xmlns:r="http://schemas.openxmlformats.org/officeDocument/2006/relationships" xmlns:p="http://schemas.openxmlformats.org/presentationml/2006/main" type="tx">
  <p:cSld name="11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1333" name="Title Text"/>
          <p:cNvSpPr txBox="1">
            <a:spLocks noGrp="1"/>
          </p:cNvSpPr>
          <p:nvPr>
            <p:ph type="title"/>
          </p:nvPr>
        </p:nvSpPr>
        <p:spPr>
          <a:xfrm>
            <a:off x="630237" y="365125"/>
            <a:ext cx="7886701" cy="1325563"/>
          </a:xfrm>
          <a:prstGeom prst="rect">
            <a:avLst/>
          </a:prstGeom>
        </p:spPr>
        <p:txBody>
          <a:bodyPr anchor="t">
            <a:normAutofit/>
          </a:bodyPr>
          <a:lstStyle>
            <a:lvl1pPr>
              <a:defRPr>
                <a:solidFill>
                  <a:srgbClr val="996600"/>
                </a:solidFill>
              </a:defRPr>
            </a:lvl1pPr>
          </a:lstStyle>
          <a:p>
            <a:r>
              <a:t>Title Text</a:t>
            </a:r>
          </a:p>
        </p:txBody>
      </p:sp>
      <p:sp>
        <p:nvSpPr>
          <p:cNvPr id="1334" name="Body Level One…"/>
          <p:cNvSpPr txBox="1">
            <a:spLocks noGrp="1"/>
          </p:cNvSpPr>
          <p:nvPr>
            <p:ph type="body" sz="quarter" idx="1"/>
          </p:nvPr>
        </p:nvSpPr>
        <p:spPr>
          <a:xfrm>
            <a:off x="630237" y="1681163"/>
            <a:ext cx="3868739" cy="823913"/>
          </a:xfrm>
          <a:prstGeom prst="rect">
            <a:avLst/>
          </a:prstGeom>
        </p:spPr>
        <p:txBody>
          <a:bodyPr anchor="b">
            <a:normAutofit/>
          </a:bodyPr>
          <a:lstStyle>
            <a:lvl1pPr marL="0" indent="0">
              <a:buSzTx/>
              <a:buNone/>
              <a:defRPr sz="2400" b="1">
                <a:solidFill>
                  <a:srgbClr val="000000"/>
                </a:solidFill>
              </a:defRPr>
            </a:lvl1pPr>
            <a:lvl2pPr marL="0" indent="457200">
              <a:buSzTx/>
              <a:buNone/>
              <a:defRPr sz="2400" b="1">
                <a:solidFill>
                  <a:srgbClr val="000000"/>
                </a:solidFill>
              </a:defRPr>
            </a:lvl2pPr>
            <a:lvl3pPr marL="0" indent="914400">
              <a:buSzTx/>
              <a:buNone/>
              <a:defRPr sz="2400" b="1">
                <a:solidFill>
                  <a:srgbClr val="000000"/>
                </a:solidFill>
              </a:defRPr>
            </a:lvl3pPr>
            <a:lvl4pPr marL="0" indent="1371600">
              <a:buSzTx/>
              <a:buNone/>
              <a:defRPr sz="2400" b="1">
                <a:solidFill>
                  <a:srgbClr val="000000"/>
                </a:solidFill>
              </a:defRPr>
            </a:lvl4pPr>
            <a:lvl5pPr marL="0" indent="1828800">
              <a:buSzTx/>
              <a:buNone/>
              <a:defRPr sz="2400" b="1">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1335" name="Text Placeholder 4"/>
          <p:cNvSpPr>
            <a:spLocks noGrp="1"/>
          </p:cNvSpPr>
          <p:nvPr>
            <p:ph type="body" sz="quarter" idx="21"/>
          </p:nvPr>
        </p:nvSpPr>
        <p:spPr>
          <a:xfrm>
            <a:off x="4629150" y="1681163"/>
            <a:ext cx="3887788" cy="823913"/>
          </a:xfrm>
          <a:prstGeom prst="rect">
            <a:avLst/>
          </a:prstGeom>
        </p:spPr>
        <p:txBody>
          <a:bodyPr anchor="b">
            <a:normAutofit/>
          </a:bodyPr>
          <a:lstStyle/>
          <a:p>
            <a:pPr marL="0" indent="0">
              <a:buSzTx/>
              <a:buNone/>
              <a:defRPr sz="2400" b="1">
                <a:solidFill>
                  <a:srgbClr val="000000"/>
                </a:solidFill>
              </a:defRPr>
            </a:pPr>
            <a:endParaRPr/>
          </a:p>
        </p:txBody>
      </p:sp>
      <p:sp>
        <p:nvSpPr>
          <p:cNvPr id="1336" name="Slide Number"/>
          <p:cNvSpPr txBox="1">
            <a:spLocks noGrp="1"/>
          </p:cNvSpPr>
          <p:nvPr>
            <p:ph type="sldNum" sz="quarter" idx="2"/>
          </p:nvPr>
        </p:nvSpPr>
        <p:spPr>
          <a:xfrm>
            <a:off x="8154705" y="6248400"/>
            <a:ext cx="301909" cy="288824"/>
          </a:xfrm>
          <a:prstGeom prst="rect">
            <a:avLst/>
          </a:prstGeom>
        </p:spPr>
        <p:txBody>
          <a:bodyPr/>
          <a:lstStyle>
            <a:lvl1pPr defTabSz="457200"/>
          </a:lstStyle>
          <a:p>
            <a:fld id="{86CB4B4D-7CA3-9044-876B-883B54F8677D}" type="slidenum">
              <a:t>‹#›</a:t>
            </a:fld>
            <a:endParaRPr/>
          </a:p>
        </p:txBody>
      </p:sp>
    </p:spTree>
    <p:extLst>
      <p:ext uri="{BB962C8B-B14F-4D97-AF65-F5344CB8AC3E}">
        <p14:creationId xmlns:p14="http://schemas.microsoft.com/office/powerpoint/2010/main" val="1600816893"/>
      </p:ext>
    </p:extLst>
  </p:cSld>
  <p:clrMapOvr>
    <a:masterClrMapping/>
  </p:clrMapOvr>
  <p:transition spd="med"/>
</p:sldLayout>
</file>

<file path=ppt/slideLayouts/slideLayout1284.xml><?xml version="1.0" encoding="utf-8"?>
<p:sldLayout xmlns:a="http://schemas.openxmlformats.org/drawingml/2006/main" xmlns:r="http://schemas.openxmlformats.org/officeDocument/2006/relationships" xmlns:p="http://schemas.openxmlformats.org/presentationml/2006/main" type="tx">
  <p:cSld name="11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1343" name="Title Text"/>
          <p:cNvSpPr txBox="1">
            <a:spLocks noGrp="1"/>
          </p:cNvSpPr>
          <p:nvPr>
            <p:ph type="title"/>
          </p:nvPr>
        </p:nvSpPr>
        <p:spPr>
          <a:xfrm>
            <a:off x="628650" y="365125"/>
            <a:ext cx="7886700" cy="1325563"/>
          </a:xfrm>
          <a:prstGeom prst="rect">
            <a:avLst/>
          </a:prstGeom>
        </p:spPr>
        <p:txBody>
          <a:bodyPr anchor="t">
            <a:normAutofit/>
          </a:bodyPr>
          <a:lstStyle>
            <a:lvl1pPr>
              <a:defRPr>
                <a:solidFill>
                  <a:srgbClr val="996600"/>
                </a:solidFill>
              </a:defRPr>
            </a:lvl1pPr>
          </a:lstStyle>
          <a:p>
            <a:r>
              <a:t>Title Text</a:t>
            </a:r>
          </a:p>
        </p:txBody>
      </p:sp>
      <p:sp>
        <p:nvSpPr>
          <p:cNvPr id="1344" name="Slide Number"/>
          <p:cNvSpPr txBox="1">
            <a:spLocks noGrp="1"/>
          </p:cNvSpPr>
          <p:nvPr>
            <p:ph type="sldNum" sz="quarter" idx="2"/>
          </p:nvPr>
        </p:nvSpPr>
        <p:spPr>
          <a:xfrm>
            <a:off x="8154705" y="6248400"/>
            <a:ext cx="301909" cy="288824"/>
          </a:xfrm>
          <a:prstGeom prst="rect">
            <a:avLst/>
          </a:prstGeom>
        </p:spPr>
        <p:txBody>
          <a:bodyPr/>
          <a:lstStyle>
            <a:lvl1pPr defTabSz="457200"/>
          </a:lstStyle>
          <a:p>
            <a:fld id="{86CB4B4D-7CA3-9044-876B-883B54F8677D}" type="slidenum">
              <a:t>‹#›</a:t>
            </a:fld>
            <a:endParaRPr/>
          </a:p>
        </p:txBody>
      </p:sp>
    </p:spTree>
    <p:extLst>
      <p:ext uri="{BB962C8B-B14F-4D97-AF65-F5344CB8AC3E}">
        <p14:creationId xmlns:p14="http://schemas.microsoft.com/office/powerpoint/2010/main" val="736021777"/>
      </p:ext>
    </p:extLst>
  </p:cSld>
  <p:clrMapOvr>
    <a:masterClrMapping/>
  </p:clrMapOvr>
  <p:transition spd="med"/>
</p:sldLayout>
</file>

<file path=ppt/slideLayouts/slideLayout1285.xml><?xml version="1.0" encoding="utf-8"?>
<p:sldLayout xmlns:a="http://schemas.openxmlformats.org/drawingml/2006/main" xmlns:r="http://schemas.openxmlformats.org/officeDocument/2006/relationships" xmlns:p="http://schemas.openxmlformats.org/presentationml/2006/main" type="tx">
  <p:cSld name="10_Blank">
    <p:bg>
      <p:bgPr>
        <a:solidFill>
          <a:schemeClr val="accent3">
            <a:lumOff val="44000"/>
          </a:schemeClr>
        </a:solidFill>
        <a:effectLst/>
      </p:bgPr>
    </p:bg>
    <p:spTree>
      <p:nvGrpSpPr>
        <p:cNvPr id="1" name=""/>
        <p:cNvGrpSpPr/>
        <p:nvPr/>
      </p:nvGrpSpPr>
      <p:grpSpPr>
        <a:xfrm>
          <a:off x="0" y="0"/>
          <a:ext cx="0" cy="0"/>
          <a:chOff x="0" y="0"/>
          <a:chExt cx="0" cy="0"/>
        </a:xfrm>
      </p:grpSpPr>
      <p:sp>
        <p:nvSpPr>
          <p:cNvPr id="1351" name="Slide Number"/>
          <p:cNvSpPr txBox="1">
            <a:spLocks noGrp="1"/>
          </p:cNvSpPr>
          <p:nvPr>
            <p:ph type="sldNum" sz="quarter" idx="2"/>
          </p:nvPr>
        </p:nvSpPr>
        <p:spPr>
          <a:xfrm>
            <a:off x="8154705" y="6248400"/>
            <a:ext cx="301909" cy="288824"/>
          </a:xfrm>
          <a:prstGeom prst="rect">
            <a:avLst/>
          </a:prstGeom>
        </p:spPr>
        <p:txBody>
          <a:bodyPr/>
          <a:lstStyle>
            <a:lvl1pPr defTabSz="457200"/>
          </a:lstStyle>
          <a:p>
            <a:fld id="{86CB4B4D-7CA3-9044-876B-883B54F8677D}" type="slidenum">
              <a:t>‹#›</a:t>
            </a:fld>
            <a:endParaRPr/>
          </a:p>
        </p:txBody>
      </p:sp>
    </p:spTree>
    <p:extLst>
      <p:ext uri="{BB962C8B-B14F-4D97-AF65-F5344CB8AC3E}">
        <p14:creationId xmlns:p14="http://schemas.microsoft.com/office/powerpoint/2010/main" val="415414034"/>
      </p:ext>
    </p:extLst>
  </p:cSld>
  <p:clrMapOvr>
    <a:masterClrMapping/>
  </p:clrMapOvr>
  <p:transition spd="med"/>
</p:sldLayout>
</file>

<file path=ppt/slideLayouts/slideLayout1286.xml><?xml version="1.0" encoding="utf-8"?>
<p:sldLayout xmlns:a="http://schemas.openxmlformats.org/drawingml/2006/main" xmlns:r="http://schemas.openxmlformats.org/officeDocument/2006/relationships" xmlns:p="http://schemas.openxmlformats.org/presentationml/2006/main" type="tx">
  <p:cSld name="11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1358" name="Title Text"/>
          <p:cNvSpPr txBox="1">
            <a:spLocks noGrp="1"/>
          </p:cNvSpPr>
          <p:nvPr>
            <p:ph type="title"/>
          </p:nvPr>
        </p:nvSpPr>
        <p:spPr>
          <a:xfrm>
            <a:off x="630237" y="457200"/>
            <a:ext cx="2949576" cy="1600200"/>
          </a:xfrm>
          <a:prstGeom prst="rect">
            <a:avLst/>
          </a:prstGeom>
        </p:spPr>
        <p:txBody>
          <a:bodyPr anchor="b">
            <a:normAutofit/>
          </a:bodyPr>
          <a:lstStyle>
            <a:lvl1pPr>
              <a:defRPr sz="3200">
                <a:solidFill>
                  <a:srgbClr val="996600"/>
                </a:solidFill>
              </a:defRPr>
            </a:lvl1pPr>
          </a:lstStyle>
          <a:p>
            <a:r>
              <a:t>Title Text</a:t>
            </a:r>
          </a:p>
        </p:txBody>
      </p:sp>
      <p:sp>
        <p:nvSpPr>
          <p:cNvPr id="1359" name="Body Level One…"/>
          <p:cNvSpPr txBox="1">
            <a:spLocks noGrp="1"/>
          </p:cNvSpPr>
          <p:nvPr>
            <p:ph type="body" sz="half" idx="1"/>
          </p:nvPr>
        </p:nvSpPr>
        <p:spPr>
          <a:xfrm>
            <a:off x="3887787" y="987425"/>
            <a:ext cx="4629151" cy="4873625"/>
          </a:xfrm>
          <a:prstGeom prst="rect">
            <a:avLst/>
          </a:prstGeom>
        </p:spPr>
        <p:txBody>
          <a:bodyPr>
            <a:normAutofit/>
          </a:bodyPr>
          <a:lstStyle>
            <a:lvl1pPr>
              <a:buClr>
                <a:srgbClr val="996600"/>
              </a:buClr>
              <a:buChar char="⬥"/>
              <a:defRPr>
                <a:solidFill>
                  <a:srgbClr val="000000"/>
                </a:solidFill>
              </a:defRPr>
            </a:lvl1pPr>
            <a:lvl2pPr marL="829129" indent="-371929">
              <a:buClr>
                <a:srgbClr val="996600"/>
              </a:buClr>
              <a:buSzPct val="95000"/>
              <a:defRPr>
                <a:solidFill>
                  <a:srgbClr val="000000"/>
                </a:solidFill>
              </a:defRPr>
            </a:lvl2pPr>
            <a:lvl3pPr marL="1320800" indent="-406400">
              <a:buClr>
                <a:srgbClr val="996600"/>
              </a:buClr>
              <a:defRPr>
                <a:solidFill>
                  <a:srgbClr val="000000"/>
                </a:solidFill>
              </a:defRPr>
            </a:lvl3pPr>
            <a:lvl4pPr marL="1955800" indent="-584200">
              <a:buClr>
                <a:srgbClr val="996600"/>
              </a:buClr>
              <a:defRPr>
                <a:solidFill>
                  <a:srgbClr val="000000"/>
                </a:solidFill>
              </a:defRPr>
            </a:lvl4pPr>
            <a:lvl5pPr marL="2413000" indent="-584200">
              <a:buClr>
                <a:srgbClr val="996600"/>
              </a:buClr>
              <a:buChar char="•"/>
              <a:defRPr>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1360" name="Text Placeholder 3"/>
          <p:cNvSpPr>
            <a:spLocks noGrp="1"/>
          </p:cNvSpPr>
          <p:nvPr>
            <p:ph type="body" sz="quarter" idx="21"/>
          </p:nvPr>
        </p:nvSpPr>
        <p:spPr>
          <a:xfrm>
            <a:off x="630237" y="2057400"/>
            <a:ext cx="2949576" cy="3811588"/>
          </a:xfrm>
          <a:prstGeom prst="rect">
            <a:avLst/>
          </a:prstGeom>
        </p:spPr>
        <p:txBody>
          <a:bodyPr>
            <a:normAutofit/>
          </a:bodyPr>
          <a:lstStyle/>
          <a:p>
            <a:pPr marL="0" indent="0">
              <a:buSzTx/>
              <a:buNone/>
              <a:defRPr sz="1600">
                <a:solidFill>
                  <a:srgbClr val="000000"/>
                </a:solidFill>
              </a:defRPr>
            </a:pPr>
            <a:endParaRPr/>
          </a:p>
        </p:txBody>
      </p:sp>
      <p:sp>
        <p:nvSpPr>
          <p:cNvPr id="1361" name="Slide Number"/>
          <p:cNvSpPr txBox="1">
            <a:spLocks noGrp="1"/>
          </p:cNvSpPr>
          <p:nvPr>
            <p:ph type="sldNum" sz="quarter" idx="2"/>
          </p:nvPr>
        </p:nvSpPr>
        <p:spPr>
          <a:xfrm>
            <a:off x="8154705" y="6248400"/>
            <a:ext cx="301909" cy="288824"/>
          </a:xfrm>
          <a:prstGeom prst="rect">
            <a:avLst/>
          </a:prstGeom>
        </p:spPr>
        <p:txBody>
          <a:bodyPr/>
          <a:lstStyle>
            <a:lvl1pPr defTabSz="457200"/>
          </a:lstStyle>
          <a:p>
            <a:fld id="{86CB4B4D-7CA3-9044-876B-883B54F8677D}" type="slidenum">
              <a:t>‹#›</a:t>
            </a:fld>
            <a:endParaRPr/>
          </a:p>
        </p:txBody>
      </p:sp>
    </p:spTree>
    <p:extLst>
      <p:ext uri="{BB962C8B-B14F-4D97-AF65-F5344CB8AC3E}">
        <p14:creationId xmlns:p14="http://schemas.microsoft.com/office/powerpoint/2010/main" val="3160542603"/>
      </p:ext>
    </p:extLst>
  </p:cSld>
  <p:clrMapOvr>
    <a:masterClrMapping/>
  </p:clrMapOvr>
  <p:transition spd="med"/>
</p:sldLayout>
</file>

<file path=ppt/slideLayouts/slideLayout1287.xml><?xml version="1.0" encoding="utf-8"?>
<p:sldLayout xmlns:a="http://schemas.openxmlformats.org/drawingml/2006/main" xmlns:r="http://schemas.openxmlformats.org/officeDocument/2006/relationships" xmlns:p="http://schemas.openxmlformats.org/presentationml/2006/main" type="tx">
  <p:cSld name="11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1368" name="Title Text"/>
          <p:cNvSpPr txBox="1">
            <a:spLocks noGrp="1"/>
          </p:cNvSpPr>
          <p:nvPr>
            <p:ph type="title"/>
          </p:nvPr>
        </p:nvSpPr>
        <p:spPr>
          <a:xfrm>
            <a:off x="630237" y="457200"/>
            <a:ext cx="2949576" cy="1600200"/>
          </a:xfrm>
          <a:prstGeom prst="rect">
            <a:avLst/>
          </a:prstGeom>
        </p:spPr>
        <p:txBody>
          <a:bodyPr anchor="b">
            <a:normAutofit/>
          </a:bodyPr>
          <a:lstStyle>
            <a:lvl1pPr>
              <a:defRPr sz="3200">
                <a:solidFill>
                  <a:srgbClr val="996600"/>
                </a:solidFill>
              </a:defRPr>
            </a:lvl1pPr>
          </a:lstStyle>
          <a:p>
            <a:r>
              <a:t>Title Text</a:t>
            </a:r>
          </a:p>
        </p:txBody>
      </p:sp>
      <p:sp>
        <p:nvSpPr>
          <p:cNvPr id="1369" name="Picture Placeholder 2"/>
          <p:cNvSpPr>
            <a:spLocks noGrp="1"/>
          </p:cNvSpPr>
          <p:nvPr>
            <p:ph type="pic" sz="half" idx="21"/>
          </p:nvPr>
        </p:nvSpPr>
        <p:spPr>
          <a:xfrm>
            <a:off x="3887787" y="987425"/>
            <a:ext cx="4629151" cy="4873625"/>
          </a:xfrm>
          <a:prstGeom prst="rect">
            <a:avLst/>
          </a:prstGeom>
        </p:spPr>
        <p:txBody>
          <a:bodyPr lIns="91439" rIns="91439"/>
          <a:lstStyle/>
          <a:p>
            <a:endParaRPr/>
          </a:p>
        </p:txBody>
      </p:sp>
      <p:sp>
        <p:nvSpPr>
          <p:cNvPr id="1370" name="Body Level One…"/>
          <p:cNvSpPr txBox="1">
            <a:spLocks noGrp="1"/>
          </p:cNvSpPr>
          <p:nvPr>
            <p:ph type="body" sz="quarter" idx="1"/>
          </p:nvPr>
        </p:nvSpPr>
        <p:spPr>
          <a:xfrm>
            <a:off x="630237" y="2057400"/>
            <a:ext cx="2949576" cy="3811588"/>
          </a:xfrm>
          <a:prstGeom prst="rect">
            <a:avLst/>
          </a:prstGeom>
        </p:spPr>
        <p:txBody>
          <a:bodyPr>
            <a:normAutofit/>
          </a:bodyPr>
          <a:lstStyle>
            <a:lvl1pPr marL="0" indent="0">
              <a:buSzTx/>
              <a:buNone/>
              <a:defRPr sz="1600">
                <a:solidFill>
                  <a:srgbClr val="000000"/>
                </a:solidFill>
              </a:defRPr>
            </a:lvl1pPr>
            <a:lvl2pPr marL="0" indent="457200">
              <a:buSzTx/>
              <a:buNone/>
              <a:defRPr sz="1600">
                <a:solidFill>
                  <a:srgbClr val="000000"/>
                </a:solidFill>
              </a:defRPr>
            </a:lvl2pPr>
            <a:lvl3pPr marL="0" indent="914400">
              <a:buSzTx/>
              <a:buNone/>
              <a:defRPr sz="1600">
                <a:solidFill>
                  <a:srgbClr val="000000"/>
                </a:solidFill>
              </a:defRPr>
            </a:lvl3pPr>
            <a:lvl4pPr marL="0" indent="1371600">
              <a:buSzTx/>
              <a:buNone/>
              <a:defRPr sz="1600">
                <a:solidFill>
                  <a:srgbClr val="000000"/>
                </a:solidFill>
              </a:defRPr>
            </a:lvl4pPr>
            <a:lvl5pPr marL="0" indent="1828800">
              <a:buSzTx/>
              <a:buNone/>
              <a:defRPr sz="1600">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1371" name="Slide Number"/>
          <p:cNvSpPr txBox="1">
            <a:spLocks noGrp="1"/>
          </p:cNvSpPr>
          <p:nvPr>
            <p:ph type="sldNum" sz="quarter" idx="2"/>
          </p:nvPr>
        </p:nvSpPr>
        <p:spPr>
          <a:xfrm>
            <a:off x="8154705" y="6248400"/>
            <a:ext cx="301909" cy="288824"/>
          </a:xfrm>
          <a:prstGeom prst="rect">
            <a:avLst/>
          </a:prstGeom>
        </p:spPr>
        <p:txBody>
          <a:bodyPr/>
          <a:lstStyle>
            <a:lvl1pPr defTabSz="457200"/>
          </a:lstStyle>
          <a:p>
            <a:fld id="{86CB4B4D-7CA3-9044-876B-883B54F8677D}" type="slidenum">
              <a:t>‹#›</a:t>
            </a:fld>
            <a:endParaRPr/>
          </a:p>
        </p:txBody>
      </p:sp>
    </p:spTree>
    <p:extLst>
      <p:ext uri="{BB962C8B-B14F-4D97-AF65-F5344CB8AC3E}">
        <p14:creationId xmlns:p14="http://schemas.microsoft.com/office/powerpoint/2010/main" val="1519604538"/>
      </p:ext>
    </p:extLst>
  </p:cSld>
  <p:clrMapOvr>
    <a:masterClrMapping/>
  </p:clrMapOvr>
  <p:transition spd="med"/>
</p:sldLayout>
</file>

<file path=ppt/slideLayouts/slideLayout1288.xml><?xml version="1.0" encoding="utf-8"?>
<p:sldLayout xmlns:a="http://schemas.openxmlformats.org/drawingml/2006/main" xmlns:r="http://schemas.openxmlformats.org/officeDocument/2006/relationships" xmlns:p="http://schemas.openxmlformats.org/presentationml/2006/main" type="tx">
  <p:cSld name="10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1378" name="Title Text"/>
          <p:cNvSpPr txBox="1">
            <a:spLocks noGrp="1"/>
          </p:cNvSpPr>
          <p:nvPr>
            <p:ph type="title"/>
          </p:nvPr>
        </p:nvSpPr>
        <p:spPr>
          <a:xfrm>
            <a:off x="1143000" y="1122362"/>
            <a:ext cx="6858000" cy="2387601"/>
          </a:xfrm>
          <a:prstGeom prst="rect">
            <a:avLst/>
          </a:prstGeom>
        </p:spPr>
        <p:txBody>
          <a:bodyPr anchor="b">
            <a:normAutofit/>
          </a:bodyPr>
          <a:lstStyle>
            <a:lvl1pPr>
              <a:defRPr sz="6000">
                <a:solidFill>
                  <a:srgbClr val="996600"/>
                </a:solidFill>
              </a:defRPr>
            </a:lvl1pPr>
          </a:lstStyle>
          <a:p>
            <a:r>
              <a:t>Title Text</a:t>
            </a:r>
          </a:p>
        </p:txBody>
      </p:sp>
      <p:sp>
        <p:nvSpPr>
          <p:cNvPr id="1379" name="Body Level One…"/>
          <p:cNvSpPr txBox="1">
            <a:spLocks noGrp="1"/>
          </p:cNvSpPr>
          <p:nvPr>
            <p:ph type="body" sz="quarter" idx="1"/>
          </p:nvPr>
        </p:nvSpPr>
        <p:spPr>
          <a:xfrm>
            <a:off x="1143000" y="3602037"/>
            <a:ext cx="6858000" cy="1655763"/>
          </a:xfrm>
          <a:prstGeom prst="rect">
            <a:avLst/>
          </a:prstGeom>
        </p:spPr>
        <p:txBody>
          <a:bodyPr>
            <a:normAutofit/>
          </a:bodyPr>
          <a:lstStyle>
            <a:lvl1pPr marL="0" indent="0" algn="ctr">
              <a:buSzTx/>
              <a:buNone/>
              <a:defRPr sz="2400">
                <a:solidFill>
                  <a:srgbClr val="000000"/>
                </a:solidFill>
              </a:defRPr>
            </a:lvl1pPr>
            <a:lvl2pPr marL="0" indent="457200" algn="ctr">
              <a:buSzTx/>
              <a:buNone/>
              <a:defRPr sz="2400">
                <a:solidFill>
                  <a:srgbClr val="000000"/>
                </a:solidFill>
              </a:defRPr>
            </a:lvl2pPr>
            <a:lvl3pPr marL="0" indent="914400" algn="ctr">
              <a:buSzTx/>
              <a:buNone/>
              <a:defRPr sz="2400">
                <a:solidFill>
                  <a:srgbClr val="000000"/>
                </a:solidFill>
              </a:defRPr>
            </a:lvl3pPr>
            <a:lvl4pPr marL="0" indent="1371600" algn="ctr">
              <a:buSzTx/>
              <a:buNone/>
              <a:defRPr sz="2400">
                <a:solidFill>
                  <a:srgbClr val="000000"/>
                </a:solidFill>
              </a:defRPr>
            </a:lvl4pPr>
            <a:lvl5pPr marL="0" indent="1828800" algn="ctr">
              <a:buSzTx/>
              <a:buNone/>
              <a:defRPr sz="2400">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1380" name="Slide Number"/>
          <p:cNvSpPr txBox="1">
            <a:spLocks noGrp="1"/>
          </p:cNvSpPr>
          <p:nvPr>
            <p:ph type="sldNum" sz="quarter" idx="2"/>
          </p:nvPr>
        </p:nvSpPr>
        <p:spPr>
          <a:xfrm>
            <a:off x="8154705" y="6248400"/>
            <a:ext cx="301909" cy="288824"/>
          </a:xfrm>
          <a:prstGeom prst="rect">
            <a:avLst/>
          </a:prstGeom>
        </p:spPr>
        <p:txBody>
          <a:bodyPr/>
          <a:lstStyle>
            <a:lvl1pPr defTabSz="457200"/>
          </a:lstStyle>
          <a:p>
            <a:fld id="{86CB4B4D-7CA3-9044-876B-883B54F8677D}" type="slidenum">
              <a:t>‹#›</a:t>
            </a:fld>
            <a:endParaRPr/>
          </a:p>
        </p:txBody>
      </p:sp>
    </p:spTree>
    <p:extLst>
      <p:ext uri="{BB962C8B-B14F-4D97-AF65-F5344CB8AC3E}">
        <p14:creationId xmlns:p14="http://schemas.microsoft.com/office/powerpoint/2010/main" val="3408993979"/>
      </p:ext>
    </p:extLst>
  </p:cSld>
  <p:clrMapOvr>
    <a:masterClrMapping/>
  </p:clrMapOvr>
  <p:transition spd="med"/>
</p:sldLayout>
</file>

<file path=ppt/slideLayouts/slideLayout1289.xml><?xml version="1.0" encoding="utf-8"?>
<p:sldLayout xmlns:a="http://schemas.openxmlformats.org/drawingml/2006/main" xmlns:r="http://schemas.openxmlformats.org/officeDocument/2006/relationships" xmlns:p="http://schemas.openxmlformats.org/presentationml/2006/main" type="tx">
  <p:cSld name="10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1387" name="Title Text"/>
          <p:cNvSpPr txBox="1">
            <a:spLocks noGrp="1"/>
          </p:cNvSpPr>
          <p:nvPr>
            <p:ph type="title"/>
          </p:nvPr>
        </p:nvSpPr>
        <p:spPr>
          <a:xfrm>
            <a:off x="628650" y="365125"/>
            <a:ext cx="7886700" cy="1325563"/>
          </a:xfrm>
          <a:prstGeom prst="rect">
            <a:avLst/>
          </a:prstGeom>
        </p:spPr>
        <p:txBody>
          <a:bodyPr anchor="t">
            <a:normAutofit/>
          </a:bodyPr>
          <a:lstStyle>
            <a:lvl1pPr>
              <a:defRPr>
                <a:solidFill>
                  <a:srgbClr val="996600"/>
                </a:solidFill>
              </a:defRPr>
            </a:lvl1pPr>
          </a:lstStyle>
          <a:p>
            <a:r>
              <a:t>Title Text</a:t>
            </a:r>
          </a:p>
        </p:txBody>
      </p:sp>
      <p:sp>
        <p:nvSpPr>
          <p:cNvPr id="1388" name="Body Level One…"/>
          <p:cNvSpPr txBox="1">
            <a:spLocks noGrp="1"/>
          </p:cNvSpPr>
          <p:nvPr>
            <p:ph type="body" idx="1"/>
          </p:nvPr>
        </p:nvSpPr>
        <p:spPr>
          <a:xfrm>
            <a:off x="628650" y="1825625"/>
            <a:ext cx="7886700" cy="4351338"/>
          </a:xfrm>
          <a:prstGeom prst="rect">
            <a:avLst/>
          </a:prstGeom>
        </p:spPr>
        <p:txBody>
          <a:bodyPr>
            <a:normAutofit/>
          </a:bodyPr>
          <a:lstStyle>
            <a:lvl1pPr>
              <a:buClr>
                <a:srgbClr val="996600"/>
              </a:buClr>
              <a:buChar char="⬥"/>
              <a:defRPr>
                <a:solidFill>
                  <a:srgbClr val="000000"/>
                </a:solidFill>
              </a:defRPr>
            </a:lvl1pPr>
            <a:lvl2pPr marL="782637" indent="-325437">
              <a:buClr>
                <a:srgbClr val="996600"/>
              </a:buClr>
              <a:buSzPct val="95000"/>
              <a:defRPr>
                <a:solidFill>
                  <a:srgbClr val="000000"/>
                </a:solidFill>
              </a:defRPr>
            </a:lvl2pPr>
            <a:lvl3pPr>
              <a:buClr>
                <a:srgbClr val="996600"/>
              </a:buClr>
              <a:defRPr>
                <a:solidFill>
                  <a:srgbClr val="000000"/>
                </a:solidFill>
              </a:defRPr>
            </a:lvl3pPr>
            <a:lvl4pPr marL="1736725" indent="-365125">
              <a:buClr>
                <a:srgbClr val="996600"/>
              </a:buClr>
              <a:defRPr>
                <a:solidFill>
                  <a:srgbClr val="000000"/>
                </a:solidFill>
              </a:defRPr>
            </a:lvl4pPr>
            <a:lvl5pPr marL="2193925" indent="-365125">
              <a:buClr>
                <a:srgbClr val="996600"/>
              </a:buClr>
              <a:buChar char="•"/>
              <a:defRPr>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1389" name="Slide Number"/>
          <p:cNvSpPr txBox="1">
            <a:spLocks noGrp="1"/>
          </p:cNvSpPr>
          <p:nvPr>
            <p:ph type="sldNum" sz="quarter" idx="2"/>
          </p:nvPr>
        </p:nvSpPr>
        <p:spPr>
          <a:xfrm>
            <a:off x="8154705" y="6248400"/>
            <a:ext cx="301909" cy="288824"/>
          </a:xfrm>
          <a:prstGeom prst="rect">
            <a:avLst/>
          </a:prstGeom>
        </p:spPr>
        <p:txBody>
          <a:bodyPr/>
          <a:lstStyle>
            <a:lvl1pPr defTabSz="457200"/>
          </a:lstStyle>
          <a:p>
            <a:fld id="{86CB4B4D-7CA3-9044-876B-883B54F8677D}" type="slidenum">
              <a:t>‹#›</a:t>
            </a:fld>
            <a:endParaRPr/>
          </a:p>
        </p:txBody>
      </p:sp>
    </p:spTree>
    <p:extLst>
      <p:ext uri="{BB962C8B-B14F-4D97-AF65-F5344CB8AC3E}">
        <p14:creationId xmlns:p14="http://schemas.microsoft.com/office/powerpoint/2010/main" val="411345585"/>
      </p:ext>
    </p:extLst>
  </p:cSld>
  <p:clrMapOvr>
    <a:masterClrMapping/>
  </p:clrMapOvr>
  <p:transition spd="med"/>
</p:sldLayout>
</file>

<file path=ppt/slideLayouts/slideLayout12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13"/>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4"/>
          <p:cNvSpPr>
            <a:spLocks noGrp="1" noChangeArrowheads="1"/>
          </p:cNvSpPr>
          <p:nvPr>
            <p:ph type="sldNum" sz="quarter" idx="12"/>
          </p:nvPr>
        </p:nvSpPr>
        <p:spPr>
          <a:ln/>
        </p:spPr>
        <p:txBody>
          <a:bodyPr/>
          <a:lstStyle>
            <a:lvl1pPr>
              <a:defRPr/>
            </a:lvl1pPr>
          </a:lstStyle>
          <a:p>
            <a:pPr>
              <a:defRPr/>
            </a:pPr>
            <a:fld id="{723E0D7E-C5A2-384A-A4B9-A98D99F20056}"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014966595"/>
      </p:ext>
    </p:extLst>
  </p:cSld>
  <p:clrMapOvr>
    <a:masterClrMapping/>
  </p:clrMapOvr>
</p:sldLayout>
</file>

<file path=ppt/slideLayouts/slideLayout1290.xml><?xml version="1.0" encoding="utf-8"?>
<p:sldLayout xmlns:a="http://schemas.openxmlformats.org/drawingml/2006/main" xmlns:r="http://schemas.openxmlformats.org/officeDocument/2006/relationships" xmlns:p="http://schemas.openxmlformats.org/presentationml/2006/main" type="tx">
  <p:cSld name="10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1396" name="Title Text"/>
          <p:cNvSpPr txBox="1">
            <a:spLocks noGrp="1"/>
          </p:cNvSpPr>
          <p:nvPr>
            <p:ph type="title"/>
          </p:nvPr>
        </p:nvSpPr>
        <p:spPr>
          <a:xfrm>
            <a:off x="623887" y="1709738"/>
            <a:ext cx="7886701" cy="2852737"/>
          </a:xfrm>
          <a:prstGeom prst="rect">
            <a:avLst/>
          </a:prstGeom>
        </p:spPr>
        <p:txBody>
          <a:bodyPr anchor="b">
            <a:normAutofit/>
          </a:bodyPr>
          <a:lstStyle>
            <a:lvl1pPr>
              <a:defRPr sz="6000">
                <a:solidFill>
                  <a:srgbClr val="996600"/>
                </a:solidFill>
              </a:defRPr>
            </a:lvl1pPr>
          </a:lstStyle>
          <a:p>
            <a:r>
              <a:t>Title Text</a:t>
            </a:r>
          </a:p>
        </p:txBody>
      </p:sp>
      <p:sp>
        <p:nvSpPr>
          <p:cNvPr id="1397" name="Body Level One…"/>
          <p:cNvSpPr txBox="1">
            <a:spLocks noGrp="1"/>
          </p:cNvSpPr>
          <p:nvPr>
            <p:ph type="body" sz="quarter" idx="1"/>
          </p:nvPr>
        </p:nvSpPr>
        <p:spPr>
          <a:xfrm>
            <a:off x="623887" y="4589462"/>
            <a:ext cx="7886701" cy="1500188"/>
          </a:xfrm>
          <a:prstGeom prst="rect">
            <a:avLst/>
          </a:prstGeom>
        </p:spPr>
        <p:txBody>
          <a:bodyPr>
            <a:normAutofit/>
          </a:bodyPr>
          <a:lstStyle>
            <a:lvl1pPr marL="0" indent="0">
              <a:buSzTx/>
              <a:buNone/>
              <a:defRPr sz="2400">
                <a:solidFill>
                  <a:srgbClr val="000000"/>
                </a:solidFill>
              </a:defRPr>
            </a:lvl1pPr>
            <a:lvl2pPr marL="0" indent="457200">
              <a:buSzTx/>
              <a:buNone/>
              <a:defRPr sz="2400">
                <a:solidFill>
                  <a:srgbClr val="000000"/>
                </a:solidFill>
              </a:defRPr>
            </a:lvl2pPr>
            <a:lvl3pPr marL="0" indent="914400">
              <a:buSzTx/>
              <a:buNone/>
              <a:defRPr sz="2400">
                <a:solidFill>
                  <a:srgbClr val="000000"/>
                </a:solidFill>
              </a:defRPr>
            </a:lvl3pPr>
            <a:lvl4pPr marL="0" indent="1371600">
              <a:buSzTx/>
              <a:buNone/>
              <a:defRPr sz="2400">
                <a:solidFill>
                  <a:srgbClr val="000000"/>
                </a:solidFill>
              </a:defRPr>
            </a:lvl4pPr>
            <a:lvl5pPr marL="0" indent="1828800">
              <a:buSzTx/>
              <a:buNone/>
              <a:defRPr sz="2400">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1398" name="Slide Number"/>
          <p:cNvSpPr txBox="1">
            <a:spLocks noGrp="1"/>
          </p:cNvSpPr>
          <p:nvPr>
            <p:ph type="sldNum" sz="quarter" idx="2"/>
          </p:nvPr>
        </p:nvSpPr>
        <p:spPr>
          <a:xfrm>
            <a:off x="8154705" y="6248400"/>
            <a:ext cx="301909" cy="288824"/>
          </a:xfrm>
          <a:prstGeom prst="rect">
            <a:avLst/>
          </a:prstGeom>
        </p:spPr>
        <p:txBody>
          <a:bodyPr/>
          <a:lstStyle>
            <a:lvl1pPr defTabSz="457200"/>
          </a:lstStyle>
          <a:p>
            <a:fld id="{86CB4B4D-7CA3-9044-876B-883B54F8677D}" type="slidenum">
              <a:t>‹#›</a:t>
            </a:fld>
            <a:endParaRPr/>
          </a:p>
        </p:txBody>
      </p:sp>
    </p:spTree>
    <p:extLst>
      <p:ext uri="{BB962C8B-B14F-4D97-AF65-F5344CB8AC3E}">
        <p14:creationId xmlns:p14="http://schemas.microsoft.com/office/powerpoint/2010/main" val="1611428096"/>
      </p:ext>
    </p:extLst>
  </p:cSld>
  <p:clrMapOvr>
    <a:masterClrMapping/>
  </p:clrMapOvr>
  <p:transition spd="med"/>
</p:sldLayout>
</file>

<file path=ppt/slideLayouts/slideLayout1291.xml><?xml version="1.0" encoding="utf-8"?>
<p:sldLayout xmlns:a="http://schemas.openxmlformats.org/drawingml/2006/main" xmlns:r="http://schemas.openxmlformats.org/officeDocument/2006/relationships" xmlns:p="http://schemas.openxmlformats.org/presentationml/2006/main" type="tx">
  <p:cSld name="10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1405" name="Title Text"/>
          <p:cNvSpPr txBox="1">
            <a:spLocks noGrp="1"/>
          </p:cNvSpPr>
          <p:nvPr>
            <p:ph type="title"/>
          </p:nvPr>
        </p:nvSpPr>
        <p:spPr>
          <a:xfrm>
            <a:off x="628650" y="365125"/>
            <a:ext cx="7886700" cy="1325563"/>
          </a:xfrm>
          <a:prstGeom prst="rect">
            <a:avLst/>
          </a:prstGeom>
        </p:spPr>
        <p:txBody>
          <a:bodyPr anchor="t">
            <a:normAutofit/>
          </a:bodyPr>
          <a:lstStyle>
            <a:lvl1pPr>
              <a:defRPr>
                <a:solidFill>
                  <a:srgbClr val="996600"/>
                </a:solidFill>
              </a:defRPr>
            </a:lvl1pPr>
          </a:lstStyle>
          <a:p>
            <a:r>
              <a:t>Title Text</a:t>
            </a:r>
          </a:p>
        </p:txBody>
      </p:sp>
      <p:sp>
        <p:nvSpPr>
          <p:cNvPr id="1406" name="Body Level One…"/>
          <p:cNvSpPr txBox="1">
            <a:spLocks noGrp="1"/>
          </p:cNvSpPr>
          <p:nvPr>
            <p:ph type="body" sz="half" idx="1"/>
          </p:nvPr>
        </p:nvSpPr>
        <p:spPr>
          <a:xfrm>
            <a:off x="628650" y="1825625"/>
            <a:ext cx="3867150" cy="4351338"/>
          </a:xfrm>
          <a:prstGeom prst="rect">
            <a:avLst/>
          </a:prstGeom>
        </p:spPr>
        <p:txBody>
          <a:bodyPr>
            <a:normAutofit/>
          </a:bodyPr>
          <a:lstStyle>
            <a:lvl1pPr>
              <a:buClr>
                <a:srgbClr val="996600"/>
              </a:buClr>
              <a:buChar char="⬥"/>
              <a:defRPr>
                <a:solidFill>
                  <a:srgbClr val="000000"/>
                </a:solidFill>
              </a:defRPr>
            </a:lvl1pPr>
            <a:lvl2pPr marL="782637" indent="-325437">
              <a:buClr>
                <a:srgbClr val="996600"/>
              </a:buClr>
              <a:buSzPct val="95000"/>
              <a:defRPr>
                <a:solidFill>
                  <a:srgbClr val="000000"/>
                </a:solidFill>
              </a:defRPr>
            </a:lvl2pPr>
            <a:lvl3pPr>
              <a:buClr>
                <a:srgbClr val="996600"/>
              </a:buClr>
              <a:defRPr>
                <a:solidFill>
                  <a:srgbClr val="000000"/>
                </a:solidFill>
              </a:defRPr>
            </a:lvl3pPr>
            <a:lvl4pPr marL="1736725" indent="-365125">
              <a:buClr>
                <a:srgbClr val="996600"/>
              </a:buClr>
              <a:defRPr>
                <a:solidFill>
                  <a:srgbClr val="000000"/>
                </a:solidFill>
              </a:defRPr>
            </a:lvl4pPr>
            <a:lvl5pPr marL="2193925" indent="-365125">
              <a:buClr>
                <a:srgbClr val="996600"/>
              </a:buClr>
              <a:buChar char="•"/>
              <a:defRPr>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1407" name="Slide Number"/>
          <p:cNvSpPr txBox="1">
            <a:spLocks noGrp="1"/>
          </p:cNvSpPr>
          <p:nvPr>
            <p:ph type="sldNum" sz="quarter" idx="2"/>
          </p:nvPr>
        </p:nvSpPr>
        <p:spPr>
          <a:xfrm>
            <a:off x="8154705" y="6248400"/>
            <a:ext cx="301909" cy="288824"/>
          </a:xfrm>
          <a:prstGeom prst="rect">
            <a:avLst/>
          </a:prstGeom>
        </p:spPr>
        <p:txBody>
          <a:bodyPr/>
          <a:lstStyle>
            <a:lvl1pPr defTabSz="457200"/>
          </a:lstStyle>
          <a:p>
            <a:fld id="{86CB4B4D-7CA3-9044-876B-883B54F8677D}" type="slidenum">
              <a:t>‹#›</a:t>
            </a:fld>
            <a:endParaRPr/>
          </a:p>
        </p:txBody>
      </p:sp>
    </p:spTree>
    <p:extLst>
      <p:ext uri="{BB962C8B-B14F-4D97-AF65-F5344CB8AC3E}">
        <p14:creationId xmlns:p14="http://schemas.microsoft.com/office/powerpoint/2010/main" val="3906153095"/>
      </p:ext>
    </p:extLst>
  </p:cSld>
  <p:clrMapOvr>
    <a:masterClrMapping/>
  </p:clrMapOvr>
  <p:transition spd="med"/>
</p:sldLayout>
</file>

<file path=ppt/slideLayouts/slideLayout1292.xml><?xml version="1.0" encoding="utf-8"?>
<p:sldLayout xmlns:a="http://schemas.openxmlformats.org/drawingml/2006/main" xmlns:r="http://schemas.openxmlformats.org/officeDocument/2006/relationships" xmlns:p="http://schemas.openxmlformats.org/presentationml/2006/main" type="tx">
  <p:cSld name="10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1414" name="Title Text"/>
          <p:cNvSpPr txBox="1">
            <a:spLocks noGrp="1"/>
          </p:cNvSpPr>
          <p:nvPr>
            <p:ph type="title"/>
          </p:nvPr>
        </p:nvSpPr>
        <p:spPr>
          <a:xfrm>
            <a:off x="630237" y="365125"/>
            <a:ext cx="7886701" cy="1325563"/>
          </a:xfrm>
          <a:prstGeom prst="rect">
            <a:avLst/>
          </a:prstGeom>
        </p:spPr>
        <p:txBody>
          <a:bodyPr anchor="t">
            <a:normAutofit/>
          </a:bodyPr>
          <a:lstStyle>
            <a:lvl1pPr>
              <a:defRPr>
                <a:solidFill>
                  <a:srgbClr val="996600"/>
                </a:solidFill>
              </a:defRPr>
            </a:lvl1pPr>
          </a:lstStyle>
          <a:p>
            <a:r>
              <a:t>Title Text</a:t>
            </a:r>
          </a:p>
        </p:txBody>
      </p:sp>
      <p:sp>
        <p:nvSpPr>
          <p:cNvPr id="1415" name="Body Level One…"/>
          <p:cNvSpPr txBox="1">
            <a:spLocks noGrp="1"/>
          </p:cNvSpPr>
          <p:nvPr>
            <p:ph type="body" sz="quarter" idx="1"/>
          </p:nvPr>
        </p:nvSpPr>
        <p:spPr>
          <a:xfrm>
            <a:off x="630237" y="1681163"/>
            <a:ext cx="3868739" cy="823913"/>
          </a:xfrm>
          <a:prstGeom prst="rect">
            <a:avLst/>
          </a:prstGeom>
        </p:spPr>
        <p:txBody>
          <a:bodyPr anchor="b">
            <a:normAutofit/>
          </a:bodyPr>
          <a:lstStyle>
            <a:lvl1pPr marL="0" indent="0">
              <a:buSzTx/>
              <a:buNone/>
              <a:defRPr sz="2400" b="1">
                <a:solidFill>
                  <a:srgbClr val="000000"/>
                </a:solidFill>
              </a:defRPr>
            </a:lvl1pPr>
            <a:lvl2pPr marL="0" indent="457200">
              <a:buSzTx/>
              <a:buNone/>
              <a:defRPr sz="2400" b="1">
                <a:solidFill>
                  <a:srgbClr val="000000"/>
                </a:solidFill>
              </a:defRPr>
            </a:lvl2pPr>
            <a:lvl3pPr marL="0" indent="914400">
              <a:buSzTx/>
              <a:buNone/>
              <a:defRPr sz="2400" b="1">
                <a:solidFill>
                  <a:srgbClr val="000000"/>
                </a:solidFill>
              </a:defRPr>
            </a:lvl3pPr>
            <a:lvl4pPr marL="0" indent="1371600">
              <a:buSzTx/>
              <a:buNone/>
              <a:defRPr sz="2400" b="1">
                <a:solidFill>
                  <a:srgbClr val="000000"/>
                </a:solidFill>
              </a:defRPr>
            </a:lvl4pPr>
            <a:lvl5pPr marL="0" indent="1828800">
              <a:buSzTx/>
              <a:buNone/>
              <a:defRPr sz="2400" b="1">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1416" name="Text Placeholder 4"/>
          <p:cNvSpPr>
            <a:spLocks noGrp="1"/>
          </p:cNvSpPr>
          <p:nvPr>
            <p:ph type="body" sz="quarter" idx="21"/>
          </p:nvPr>
        </p:nvSpPr>
        <p:spPr>
          <a:xfrm>
            <a:off x="4629150" y="1681163"/>
            <a:ext cx="3887788" cy="823913"/>
          </a:xfrm>
          <a:prstGeom prst="rect">
            <a:avLst/>
          </a:prstGeom>
        </p:spPr>
        <p:txBody>
          <a:bodyPr anchor="b">
            <a:normAutofit/>
          </a:bodyPr>
          <a:lstStyle/>
          <a:p>
            <a:pPr marL="0" indent="0">
              <a:buSzTx/>
              <a:buNone/>
              <a:defRPr sz="2400" b="1">
                <a:solidFill>
                  <a:srgbClr val="000000"/>
                </a:solidFill>
              </a:defRPr>
            </a:pPr>
            <a:endParaRPr/>
          </a:p>
        </p:txBody>
      </p:sp>
      <p:sp>
        <p:nvSpPr>
          <p:cNvPr id="1417" name="Slide Number"/>
          <p:cNvSpPr txBox="1">
            <a:spLocks noGrp="1"/>
          </p:cNvSpPr>
          <p:nvPr>
            <p:ph type="sldNum" sz="quarter" idx="2"/>
          </p:nvPr>
        </p:nvSpPr>
        <p:spPr>
          <a:xfrm>
            <a:off x="8154705" y="6248400"/>
            <a:ext cx="301909" cy="288824"/>
          </a:xfrm>
          <a:prstGeom prst="rect">
            <a:avLst/>
          </a:prstGeom>
        </p:spPr>
        <p:txBody>
          <a:bodyPr/>
          <a:lstStyle>
            <a:lvl1pPr defTabSz="457200"/>
          </a:lstStyle>
          <a:p>
            <a:fld id="{86CB4B4D-7CA3-9044-876B-883B54F8677D}" type="slidenum">
              <a:t>‹#›</a:t>
            </a:fld>
            <a:endParaRPr/>
          </a:p>
        </p:txBody>
      </p:sp>
    </p:spTree>
    <p:extLst>
      <p:ext uri="{BB962C8B-B14F-4D97-AF65-F5344CB8AC3E}">
        <p14:creationId xmlns:p14="http://schemas.microsoft.com/office/powerpoint/2010/main" val="406686886"/>
      </p:ext>
    </p:extLst>
  </p:cSld>
  <p:clrMapOvr>
    <a:masterClrMapping/>
  </p:clrMapOvr>
  <p:transition spd="med"/>
</p:sldLayout>
</file>

<file path=ppt/slideLayouts/slideLayout1293.xml><?xml version="1.0" encoding="utf-8"?>
<p:sldLayout xmlns:a="http://schemas.openxmlformats.org/drawingml/2006/main" xmlns:r="http://schemas.openxmlformats.org/officeDocument/2006/relationships" xmlns:p="http://schemas.openxmlformats.org/presentationml/2006/main" type="tx">
  <p:cSld name="10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1424" name="Title Text"/>
          <p:cNvSpPr txBox="1">
            <a:spLocks noGrp="1"/>
          </p:cNvSpPr>
          <p:nvPr>
            <p:ph type="title"/>
          </p:nvPr>
        </p:nvSpPr>
        <p:spPr>
          <a:xfrm>
            <a:off x="628650" y="365125"/>
            <a:ext cx="7886700" cy="1325563"/>
          </a:xfrm>
          <a:prstGeom prst="rect">
            <a:avLst/>
          </a:prstGeom>
        </p:spPr>
        <p:txBody>
          <a:bodyPr anchor="t">
            <a:normAutofit/>
          </a:bodyPr>
          <a:lstStyle>
            <a:lvl1pPr>
              <a:defRPr>
                <a:solidFill>
                  <a:srgbClr val="996600"/>
                </a:solidFill>
              </a:defRPr>
            </a:lvl1pPr>
          </a:lstStyle>
          <a:p>
            <a:r>
              <a:t>Title Text</a:t>
            </a:r>
          </a:p>
        </p:txBody>
      </p:sp>
      <p:sp>
        <p:nvSpPr>
          <p:cNvPr id="1425" name="Slide Number"/>
          <p:cNvSpPr txBox="1">
            <a:spLocks noGrp="1"/>
          </p:cNvSpPr>
          <p:nvPr>
            <p:ph type="sldNum" sz="quarter" idx="2"/>
          </p:nvPr>
        </p:nvSpPr>
        <p:spPr>
          <a:xfrm>
            <a:off x="8154705" y="6248400"/>
            <a:ext cx="301909" cy="288824"/>
          </a:xfrm>
          <a:prstGeom prst="rect">
            <a:avLst/>
          </a:prstGeom>
        </p:spPr>
        <p:txBody>
          <a:bodyPr/>
          <a:lstStyle>
            <a:lvl1pPr defTabSz="457200"/>
          </a:lstStyle>
          <a:p>
            <a:fld id="{86CB4B4D-7CA3-9044-876B-883B54F8677D}" type="slidenum">
              <a:t>‹#›</a:t>
            </a:fld>
            <a:endParaRPr/>
          </a:p>
        </p:txBody>
      </p:sp>
    </p:spTree>
    <p:extLst>
      <p:ext uri="{BB962C8B-B14F-4D97-AF65-F5344CB8AC3E}">
        <p14:creationId xmlns:p14="http://schemas.microsoft.com/office/powerpoint/2010/main" val="3188212997"/>
      </p:ext>
    </p:extLst>
  </p:cSld>
  <p:clrMapOvr>
    <a:masterClrMapping/>
  </p:clrMapOvr>
  <p:transition spd="med"/>
</p:sldLayout>
</file>

<file path=ppt/slideLayouts/slideLayout1294.xml><?xml version="1.0" encoding="utf-8"?>
<p:sldLayout xmlns:a="http://schemas.openxmlformats.org/drawingml/2006/main" xmlns:r="http://schemas.openxmlformats.org/officeDocument/2006/relationships" xmlns:p="http://schemas.openxmlformats.org/presentationml/2006/main" type="tx">
  <p:cSld name="9_Blank">
    <p:bg>
      <p:bgPr>
        <a:solidFill>
          <a:schemeClr val="accent3">
            <a:lumOff val="44000"/>
          </a:schemeClr>
        </a:solidFill>
        <a:effectLst/>
      </p:bgPr>
    </p:bg>
    <p:spTree>
      <p:nvGrpSpPr>
        <p:cNvPr id="1" name=""/>
        <p:cNvGrpSpPr/>
        <p:nvPr/>
      </p:nvGrpSpPr>
      <p:grpSpPr>
        <a:xfrm>
          <a:off x="0" y="0"/>
          <a:ext cx="0" cy="0"/>
          <a:chOff x="0" y="0"/>
          <a:chExt cx="0" cy="0"/>
        </a:xfrm>
      </p:grpSpPr>
      <p:sp>
        <p:nvSpPr>
          <p:cNvPr id="1432" name="Slide Number"/>
          <p:cNvSpPr txBox="1">
            <a:spLocks noGrp="1"/>
          </p:cNvSpPr>
          <p:nvPr>
            <p:ph type="sldNum" sz="quarter" idx="2"/>
          </p:nvPr>
        </p:nvSpPr>
        <p:spPr>
          <a:xfrm>
            <a:off x="8154705" y="6248400"/>
            <a:ext cx="301909" cy="288824"/>
          </a:xfrm>
          <a:prstGeom prst="rect">
            <a:avLst/>
          </a:prstGeom>
        </p:spPr>
        <p:txBody>
          <a:bodyPr/>
          <a:lstStyle>
            <a:lvl1pPr defTabSz="457200"/>
          </a:lstStyle>
          <a:p>
            <a:fld id="{86CB4B4D-7CA3-9044-876B-883B54F8677D}" type="slidenum">
              <a:t>‹#›</a:t>
            </a:fld>
            <a:endParaRPr/>
          </a:p>
        </p:txBody>
      </p:sp>
    </p:spTree>
    <p:extLst>
      <p:ext uri="{BB962C8B-B14F-4D97-AF65-F5344CB8AC3E}">
        <p14:creationId xmlns:p14="http://schemas.microsoft.com/office/powerpoint/2010/main" val="2498121096"/>
      </p:ext>
    </p:extLst>
  </p:cSld>
  <p:clrMapOvr>
    <a:masterClrMapping/>
  </p:clrMapOvr>
  <p:transition spd="med"/>
</p:sldLayout>
</file>

<file path=ppt/slideLayouts/slideLayout1295.xml><?xml version="1.0" encoding="utf-8"?>
<p:sldLayout xmlns:a="http://schemas.openxmlformats.org/drawingml/2006/main" xmlns:r="http://schemas.openxmlformats.org/officeDocument/2006/relationships" xmlns:p="http://schemas.openxmlformats.org/presentationml/2006/main" type="tx">
  <p:cSld name="10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1439" name="Title Text"/>
          <p:cNvSpPr txBox="1">
            <a:spLocks noGrp="1"/>
          </p:cNvSpPr>
          <p:nvPr>
            <p:ph type="title"/>
          </p:nvPr>
        </p:nvSpPr>
        <p:spPr>
          <a:xfrm>
            <a:off x="630237" y="457200"/>
            <a:ext cx="2949576" cy="1600200"/>
          </a:xfrm>
          <a:prstGeom prst="rect">
            <a:avLst/>
          </a:prstGeom>
        </p:spPr>
        <p:txBody>
          <a:bodyPr anchor="b">
            <a:normAutofit/>
          </a:bodyPr>
          <a:lstStyle>
            <a:lvl1pPr>
              <a:defRPr sz="3200">
                <a:solidFill>
                  <a:srgbClr val="996600"/>
                </a:solidFill>
              </a:defRPr>
            </a:lvl1pPr>
          </a:lstStyle>
          <a:p>
            <a:r>
              <a:t>Title Text</a:t>
            </a:r>
          </a:p>
        </p:txBody>
      </p:sp>
      <p:sp>
        <p:nvSpPr>
          <p:cNvPr id="1440" name="Body Level One…"/>
          <p:cNvSpPr txBox="1">
            <a:spLocks noGrp="1"/>
          </p:cNvSpPr>
          <p:nvPr>
            <p:ph type="body" sz="half" idx="1"/>
          </p:nvPr>
        </p:nvSpPr>
        <p:spPr>
          <a:xfrm>
            <a:off x="3887787" y="987425"/>
            <a:ext cx="4629151" cy="4873625"/>
          </a:xfrm>
          <a:prstGeom prst="rect">
            <a:avLst/>
          </a:prstGeom>
        </p:spPr>
        <p:txBody>
          <a:bodyPr>
            <a:normAutofit/>
          </a:bodyPr>
          <a:lstStyle>
            <a:lvl1pPr>
              <a:buClr>
                <a:srgbClr val="996600"/>
              </a:buClr>
              <a:buChar char="⬥"/>
              <a:defRPr>
                <a:solidFill>
                  <a:srgbClr val="000000"/>
                </a:solidFill>
              </a:defRPr>
            </a:lvl1pPr>
            <a:lvl2pPr marL="829129" indent="-371929">
              <a:buClr>
                <a:srgbClr val="996600"/>
              </a:buClr>
              <a:buSzPct val="95000"/>
              <a:defRPr>
                <a:solidFill>
                  <a:srgbClr val="000000"/>
                </a:solidFill>
              </a:defRPr>
            </a:lvl2pPr>
            <a:lvl3pPr marL="1320800" indent="-406400">
              <a:buClr>
                <a:srgbClr val="996600"/>
              </a:buClr>
              <a:defRPr>
                <a:solidFill>
                  <a:srgbClr val="000000"/>
                </a:solidFill>
              </a:defRPr>
            </a:lvl3pPr>
            <a:lvl4pPr marL="1955800" indent="-584200">
              <a:buClr>
                <a:srgbClr val="996600"/>
              </a:buClr>
              <a:defRPr>
                <a:solidFill>
                  <a:srgbClr val="000000"/>
                </a:solidFill>
              </a:defRPr>
            </a:lvl4pPr>
            <a:lvl5pPr marL="2413000" indent="-584200">
              <a:buClr>
                <a:srgbClr val="996600"/>
              </a:buClr>
              <a:buChar char="•"/>
              <a:defRPr>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1441" name="Text Placeholder 3"/>
          <p:cNvSpPr>
            <a:spLocks noGrp="1"/>
          </p:cNvSpPr>
          <p:nvPr>
            <p:ph type="body" sz="quarter" idx="21"/>
          </p:nvPr>
        </p:nvSpPr>
        <p:spPr>
          <a:xfrm>
            <a:off x="630237" y="2057400"/>
            <a:ext cx="2949576" cy="3811588"/>
          </a:xfrm>
          <a:prstGeom prst="rect">
            <a:avLst/>
          </a:prstGeom>
        </p:spPr>
        <p:txBody>
          <a:bodyPr>
            <a:normAutofit/>
          </a:bodyPr>
          <a:lstStyle/>
          <a:p>
            <a:pPr marL="0" indent="0">
              <a:buSzTx/>
              <a:buNone/>
              <a:defRPr sz="1600">
                <a:solidFill>
                  <a:srgbClr val="000000"/>
                </a:solidFill>
              </a:defRPr>
            </a:pPr>
            <a:endParaRPr/>
          </a:p>
        </p:txBody>
      </p:sp>
      <p:sp>
        <p:nvSpPr>
          <p:cNvPr id="1442" name="Slide Number"/>
          <p:cNvSpPr txBox="1">
            <a:spLocks noGrp="1"/>
          </p:cNvSpPr>
          <p:nvPr>
            <p:ph type="sldNum" sz="quarter" idx="2"/>
          </p:nvPr>
        </p:nvSpPr>
        <p:spPr>
          <a:xfrm>
            <a:off x="8154705" y="6248400"/>
            <a:ext cx="301909" cy="288824"/>
          </a:xfrm>
          <a:prstGeom prst="rect">
            <a:avLst/>
          </a:prstGeom>
        </p:spPr>
        <p:txBody>
          <a:bodyPr/>
          <a:lstStyle>
            <a:lvl1pPr defTabSz="457200"/>
          </a:lstStyle>
          <a:p>
            <a:fld id="{86CB4B4D-7CA3-9044-876B-883B54F8677D}" type="slidenum">
              <a:t>‹#›</a:t>
            </a:fld>
            <a:endParaRPr/>
          </a:p>
        </p:txBody>
      </p:sp>
    </p:spTree>
    <p:extLst>
      <p:ext uri="{BB962C8B-B14F-4D97-AF65-F5344CB8AC3E}">
        <p14:creationId xmlns:p14="http://schemas.microsoft.com/office/powerpoint/2010/main" val="2395493021"/>
      </p:ext>
    </p:extLst>
  </p:cSld>
  <p:clrMapOvr>
    <a:masterClrMapping/>
  </p:clrMapOvr>
  <p:transition spd="med"/>
</p:sldLayout>
</file>

<file path=ppt/slideLayouts/slideLayout1296.xml><?xml version="1.0" encoding="utf-8"?>
<p:sldLayout xmlns:a="http://schemas.openxmlformats.org/drawingml/2006/main" xmlns:r="http://schemas.openxmlformats.org/officeDocument/2006/relationships" xmlns:p="http://schemas.openxmlformats.org/presentationml/2006/main" type="tx">
  <p:cSld name="10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1449" name="Title Text"/>
          <p:cNvSpPr txBox="1">
            <a:spLocks noGrp="1"/>
          </p:cNvSpPr>
          <p:nvPr>
            <p:ph type="title"/>
          </p:nvPr>
        </p:nvSpPr>
        <p:spPr>
          <a:xfrm>
            <a:off x="630237" y="457200"/>
            <a:ext cx="2949576" cy="1600200"/>
          </a:xfrm>
          <a:prstGeom prst="rect">
            <a:avLst/>
          </a:prstGeom>
        </p:spPr>
        <p:txBody>
          <a:bodyPr anchor="b">
            <a:normAutofit/>
          </a:bodyPr>
          <a:lstStyle>
            <a:lvl1pPr>
              <a:defRPr sz="3200">
                <a:solidFill>
                  <a:srgbClr val="996600"/>
                </a:solidFill>
              </a:defRPr>
            </a:lvl1pPr>
          </a:lstStyle>
          <a:p>
            <a:r>
              <a:t>Title Text</a:t>
            </a:r>
          </a:p>
        </p:txBody>
      </p:sp>
      <p:sp>
        <p:nvSpPr>
          <p:cNvPr id="1450" name="Picture Placeholder 2"/>
          <p:cNvSpPr>
            <a:spLocks noGrp="1"/>
          </p:cNvSpPr>
          <p:nvPr>
            <p:ph type="pic" sz="half" idx="21"/>
          </p:nvPr>
        </p:nvSpPr>
        <p:spPr>
          <a:xfrm>
            <a:off x="3887787" y="987425"/>
            <a:ext cx="4629151" cy="4873625"/>
          </a:xfrm>
          <a:prstGeom prst="rect">
            <a:avLst/>
          </a:prstGeom>
        </p:spPr>
        <p:txBody>
          <a:bodyPr lIns="91439" rIns="91439"/>
          <a:lstStyle/>
          <a:p>
            <a:endParaRPr/>
          </a:p>
        </p:txBody>
      </p:sp>
      <p:sp>
        <p:nvSpPr>
          <p:cNvPr id="1451" name="Body Level One…"/>
          <p:cNvSpPr txBox="1">
            <a:spLocks noGrp="1"/>
          </p:cNvSpPr>
          <p:nvPr>
            <p:ph type="body" sz="quarter" idx="1"/>
          </p:nvPr>
        </p:nvSpPr>
        <p:spPr>
          <a:xfrm>
            <a:off x="630237" y="2057400"/>
            <a:ext cx="2949576" cy="3811588"/>
          </a:xfrm>
          <a:prstGeom prst="rect">
            <a:avLst/>
          </a:prstGeom>
        </p:spPr>
        <p:txBody>
          <a:bodyPr>
            <a:normAutofit/>
          </a:bodyPr>
          <a:lstStyle>
            <a:lvl1pPr marL="0" indent="0">
              <a:buSzTx/>
              <a:buNone/>
              <a:defRPr sz="1600">
                <a:solidFill>
                  <a:srgbClr val="000000"/>
                </a:solidFill>
              </a:defRPr>
            </a:lvl1pPr>
            <a:lvl2pPr marL="0" indent="457200">
              <a:buSzTx/>
              <a:buNone/>
              <a:defRPr sz="1600">
                <a:solidFill>
                  <a:srgbClr val="000000"/>
                </a:solidFill>
              </a:defRPr>
            </a:lvl2pPr>
            <a:lvl3pPr marL="0" indent="914400">
              <a:buSzTx/>
              <a:buNone/>
              <a:defRPr sz="1600">
                <a:solidFill>
                  <a:srgbClr val="000000"/>
                </a:solidFill>
              </a:defRPr>
            </a:lvl3pPr>
            <a:lvl4pPr marL="0" indent="1371600">
              <a:buSzTx/>
              <a:buNone/>
              <a:defRPr sz="1600">
                <a:solidFill>
                  <a:srgbClr val="000000"/>
                </a:solidFill>
              </a:defRPr>
            </a:lvl4pPr>
            <a:lvl5pPr marL="0" indent="1828800">
              <a:buSzTx/>
              <a:buNone/>
              <a:defRPr sz="1600">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1452" name="Slide Number"/>
          <p:cNvSpPr txBox="1">
            <a:spLocks noGrp="1"/>
          </p:cNvSpPr>
          <p:nvPr>
            <p:ph type="sldNum" sz="quarter" idx="2"/>
          </p:nvPr>
        </p:nvSpPr>
        <p:spPr>
          <a:xfrm>
            <a:off x="8154705" y="6248400"/>
            <a:ext cx="301909" cy="288824"/>
          </a:xfrm>
          <a:prstGeom prst="rect">
            <a:avLst/>
          </a:prstGeom>
        </p:spPr>
        <p:txBody>
          <a:bodyPr/>
          <a:lstStyle>
            <a:lvl1pPr defTabSz="457200"/>
          </a:lstStyle>
          <a:p>
            <a:fld id="{86CB4B4D-7CA3-9044-876B-883B54F8677D}" type="slidenum">
              <a:t>‹#›</a:t>
            </a:fld>
            <a:endParaRPr/>
          </a:p>
        </p:txBody>
      </p:sp>
    </p:spTree>
    <p:extLst>
      <p:ext uri="{BB962C8B-B14F-4D97-AF65-F5344CB8AC3E}">
        <p14:creationId xmlns:p14="http://schemas.microsoft.com/office/powerpoint/2010/main" val="1644411095"/>
      </p:ext>
    </p:extLst>
  </p:cSld>
  <p:clrMapOvr>
    <a:masterClrMapping/>
  </p:clrMapOvr>
  <p:transition spd="med"/>
</p:sldLayout>
</file>

<file path=ppt/slideLayouts/slideLayout1297.xml><?xml version="1.0" encoding="utf-8"?>
<p:sldLayout xmlns:a="http://schemas.openxmlformats.org/drawingml/2006/main" xmlns:r="http://schemas.openxmlformats.org/officeDocument/2006/relationships" xmlns:p="http://schemas.openxmlformats.org/presentationml/2006/main" type="tx">
  <p:cSld name="9_Title Slide">
    <p:spTree>
      <p:nvGrpSpPr>
        <p:cNvPr id="1" name=""/>
        <p:cNvGrpSpPr/>
        <p:nvPr/>
      </p:nvGrpSpPr>
      <p:grpSpPr>
        <a:xfrm>
          <a:off x="0" y="0"/>
          <a:ext cx="0" cy="0"/>
          <a:chOff x="0" y="0"/>
          <a:chExt cx="0" cy="0"/>
        </a:xfrm>
      </p:grpSpPr>
      <p:sp>
        <p:nvSpPr>
          <p:cNvPr id="1459" name="Title Text"/>
          <p:cNvSpPr txBox="1">
            <a:spLocks noGrp="1"/>
          </p:cNvSpPr>
          <p:nvPr>
            <p:ph type="title"/>
          </p:nvPr>
        </p:nvSpPr>
        <p:spPr>
          <a:xfrm>
            <a:off x="1143000" y="1122362"/>
            <a:ext cx="6858000" cy="2387601"/>
          </a:xfrm>
          <a:prstGeom prst="rect">
            <a:avLst/>
          </a:prstGeom>
        </p:spPr>
        <p:txBody>
          <a:bodyPr anchor="b">
            <a:normAutofit/>
          </a:bodyPr>
          <a:lstStyle>
            <a:lvl1pPr>
              <a:defRPr sz="6000">
                <a:solidFill>
                  <a:srgbClr val="996600"/>
                </a:solidFill>
              </a:defRPr>
            </a:lvl1pPr>
          </a:lstStyle>
          <a:p>
            <a:r>
              <a:t>Title Text</a:t>
            </a:r>
          </a:p>
        </p:txBody>
      </p:sp>
      <p:sp>
        <p:nvSpPr>
          <p:cNvPr id="1460" name="Body Level One…"/>
          <p:cNvSpPr txBox="1">
            <a:spLocks noGrp="1"/>
          </p:cNvSpPr>
          <p:nvPr>
            <p:ph type="body" sz="quarter" idx="1"/>
          </p:nvPr>
        </p:nvSpPr>
        <p:spPr>
          <a:xfrm>
            <a:off x="1143000" y="3602037"/>
            <a:ext cx="6858000" cy="1655763"/>
          </a:xfrm>
          <a:prstGeom prst="rect">
            <a:avLst/>
          </a:prstGeom>
        </p:spPr>
        <p:txBody>
          <a:bodyPr>
            <a:normAutofit/>
          </a:bodyPr>
          <a:lstStyle>
            <a:lvl1pPr marL="0" indent="0" algn="ctr">
              <a:buSzTx/>
              <a:buNone/>
              <a:defRPr sz="2400">
                <a:solidFill>
                  <a:srgbClr val="000000"/>
                </a:solidFill>
              </a:defRPr>
            </a:lvl1pPr>
            <a:lvl2pPr marL="0" indent="457200" algn="ctr">
              <a:buSzTx/>
              <a:buNone/>
              <a:defRPr sz="2400">
                <a:solidFill>
                  <a:srgbClr val="000000"/>
                </a:solidFill>
              </a:defRPr>
            </a:lvl2pPr>
            <a:lvl3pPr marL="0" indent="914400" algn="ctr">
              <a:buSzTx/>
              <a:buNone/>
              <a:defRPr sz="2400">
                <a:solidFill>
                  <a:srgbClr val="000000"/>
                </a:solidFill>
              </a:defRPr>
            </a:lvl3pPr>
            <a:lvl4pPr marL="0" indent="1371600" algn="ctr">
              <a:buSzTx/>
              <a:buNone/>
              <a:defRPr sz="2400">
                <a:solidFill>
                  <a:srgbClr val="000000"/>
                </a:solidFill>
              </a:defRPr>
            </a:lvl4pPr>
            <a:lvl5pPr marL="0" indent="1828800" algn="ctr">
              <a:buSzTx/>
              <a:buNone/>
              <a:defRPr sz="2400">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1461" name="Slide Number"/>
          <p:cNvSpPr txBox="1">
            <a:spLocks noGrp="1"/>
          </p:cNvSpPr>
          <p:nvPr>
            <p:ph type="sldNum" sz="quarter" idx="2"/>
          </p:nvPr>
        </p:nvSpPr>
        <p:spPr>
          <a:xfrm>
            <a:off x="8154705" y="6248400"/>
            <a:ext cx="301909" cy="288824"/>
          </a:xfrm>
          <a:prstGeom prst="rect">
            <a:avLst/>
          </a:prstGeom>
        </p:spPr>
        <p:txBody>
          <a:bodyPr/>
          <a:lstStyle>
            <a:lvl1pPr defTabSz="457200"/>
          </a:lstStyle>
          <a:p>
            <a:fld id="{86CB4B4D-7CA3-9044-876B-883B54F8677D}" type="slidenum">
              <a:t>‹#›</a:t>
            </a:fld>
            <a:endParaRPr/>
          </a:p>
        </p:txBody>
      </p:sp>
    </p:spTree>
    <p:extLst>
      <p:ext uri="{BB962C8B-B14F-4D97-AF65-F5344CB8AC3E}">
        <p14:creationId xmlns:p14="http://schemas.microsoft.com/office/powerpoint/2010/main" val="2721203099"/>
      </p:ext>
    </p:extLst>
  </p:cSld>
  <p:clrMapOvr>
    <a:masterClrMapping/>
  </p:clrMapOvr>
  <p:transition spd="med"/>
</p:sldLayout>
</file>

<file path=ppt/slideLayouts/slideLayout1298.xml><?xml version="1.0" encoding="utf-8"?>
<p:sldLayout xmlns:a="http://schemas.openxmlformats.org/drawingml/2006/main" xmlns:r="http://schemas.openxmlformats.org/officeDocument/2006/relationships" xmlns:p="http://schemas.openxmlformats.org/presentationml/2006/main" type="tx">
  <p:cSld name="9_Title and Content">
    <p:spTree>
      <p:nvGrpSpPr>
        <p:cNvPr id="1" name=""/>
        <p:cNvGrpSpPr/>
        <p:nvPr/>
      </p:nvGrpSpPr>
      <p:grpSpPr>
        <a:xfrm>
          <a:off x="0" y="0"/>
          <a:ext cx="0" cy="0"/>
          <a:chOff x="0" y="0"/>
          <a:chExt cx="0" cy="0"/>
        </a:xfrm>
      </p:grpSpPr>
      <p:sp>
        <p:nvSpPr>
          <p:cNvPr id="1468" name="Title Text"/>
          <p:cNvSpPr txBox="1">
            <a:spLocks noGrp="1"/>
          </p:cNvSpPr>
          <p:nvPr>
            <p:ph type="title"/>
          </p:nvPr>
        </p:nvSpPr>
        <p:spPr>
          <a:xfrm>
            <a:off x="628650" y="365125"/>
            <a:ext cx="7886700" cy="1325563"/>
          </a:xfrm>
          <a:prstGeom prst="rect">
            <a:avLst/>
          </a:prstGeom>
        </p:spPr>
        <p:txBody>
          <a:bodyPr anchor="t">
            <a:normAutofit/>
          </a:bodyPr>
          <a:lstStyle>
            <a:lvl1pPr>
              <a:defRPr>
                <a:solidFill>
                  <a:srgbClr val="996600"/>
                </a:solidFill>
              </a:defRPr>
            </a:lvl1pPr>
          </a:lstStyle>
          <a:p>
            <a:r>
              <a:t>Title Text</a:t>
            </a:r>
          </a:p>
        </p:txBody>
      </p:sp>
      <p:sp>
        <p:nvSpPr>
          <p:cNvPr id="1469" name="Body Level One…"/>
          <p:cNvSpPr txBox="1">
            <a:spLocks noGrp="1"/>
          </p:cNvSpPr>
          <p:nvPr>
            <p:ph type="body" idx="1"/>
          </p:nvPr>
        </p:nvSpPr>
        <p:spPr>
          <a:xfrm>
            <a:off x="628650" y="1825625"/>
            <a:ext cx="7886700" cy="4351338"/>
          </a:xfrm>
          <a:prstGeom prst="rect">
            <a:avLst/>
          </a:prstGeom>
        </p:spPr>
        <p:txBody>
          <a:bodyPr>
            <a:normAutofit/>
          </a:bodyPr>
          <a:lstStyle>
            <a:lvl1pPr>
              <a:buClr>
                <a:srgbClr val="996600"/>
              </a:buClr>
              <a:buChar char="⬥"/>
              <a:defRPr>
                <a:solidFill>
                  <a:srgbClr val="000000"/>
                </a:solidFill>
              </a:defRPr>
            </a:lvl1pPr>
            <a:lvl2pPr marL="782637" indent="-325437">
              <a:buClr>
                <a:srgbClr val="996600"/>
              </a:buClr>
              <a:buSzPct val="95000"/>
              <a:defRPr>
                <a:solidFill>
                  <a:srgbClr val="000000"/>
                </a:solidFill>
              </a:defRPr>
            </a:lvl2pPr>
            <a:lvl3pPr>
              <a:buClr>
                <a:srgbClr val="996600"/>
              </a:buClr>
              <a:defRPr>
                <a:solidFill>
                  <a:srgbClr val="000000"/>
                </a:solidFill>
              </a:defRPr>
            </a:lvl3pPr>
            <a:lvl4pPr marL="1736725" indent="-365125">
              <a:buClr>
                <a:srgbClr val="996600"/>
              </a:buClr>
              <a:defRPr>
                <a:solidFill>
                  <a:srgbClr val="000000"/>
                </a:solidFill>
              </a:defRPr>
            </a:lvl4pPr>
            <a:lvl5pPr marL="2193925" indent="-365125">
              <a:buClr>
                <a:srgbClr val="996600"/>
              </a:buClr>
              <a:buChar char="•"/>
              <a:defRPr>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1470" name="Slide Number"/>
          <p:cNvSpPr txBox="1">
            <a:spLocks noGrp="1"/>
          </p:cNvSpPr>
          <p:nvPr>
            <p:ph type="sldNum" sz="quarter" idx="2"/>
          </p:nvPr>
        </p:nvSpPr>
        <p:spPr>
          <a:xfrm>
            <a:off x="8154705" y="6248400"/>
            <a:ext cx="301909" cy="288824"/>
          </a:xfrm>
          <a:prstGeom prst="rect">
            <a:avLst/>
          </a:prstGeom>
        </p:spPr>
        <p:txBody>
          <a:bodyPr/>
          <a:lstStyle>
            <a:lvl1pPr defTabSz="457200"/>
          </a:lstStyle>
          <a:p>
            <a:fld id="{86CB4B4D-7CA3-9044-876B-883B54F8677D}" type="slidenum">
              <a:t>‹#›</a:t>
            </a:fld>
            <a:endParaRPr/>
          </a:p>
        </p:txBody>
      </p:sp>
    </p:spTree>
    <p:extLst>
      <p:ext uri="{BB962C8B-B14F-4D97-AF65-F5344CB8AC3E}">
        <p14:creationId xmlns:p14="http://schemas.microsoft.com/office/powerpoint/2010/main" val="2101050515"/>
      </p:ext>
    </p:extLst>
  </p:cSld>
  <p:clrMapOvr>
    <a:masterClrMapping/>
  </p:clrMapOvr>
  <p:transition spd="med"/>
</p:sldLayout>
</file>

<file path=ppt/slideLayouts/slideLayout1299.xml><?xml version="1.0" encoding="utf-8"?>
<p:sldLayout xmlns:a="http://schemas.openxmlformats.org/drawingml/2006/main" xmlns:r="http://schemas.openxmlformats.org/officeDocument/2006/relationships" xmlns:p="http://schemas.openxmlformats.org/presentationml/2006/main" type="tx">
  <p:cSld name="9_Section Header">
    <p:spTree>
      <p:nvGrpSpPr>
        <p:cNvPr id="1" name=""/>
        <p:cNvGrpSpPr/>
        <p:nvPr/>
      </p:nvGrpSpPr>
      <p:grpSpPr>
        <a:xfrm>
          <a:off x="0" y="0"/>
          <a:ext cx="0" cy="0"/>
          <a:chOff x="0" y="0"/>
          <a:chExt cx="0" cy="0"/>
        </a:xfrm>
      </p:grpSpPr>
      <p:sp>
        <p:nvSpPr>
          <p:cNvPr id="1477" name="Title Text"/>
          <p:cNvSpPr txBox="1">
            <a:spLocks noGrp="1"/>
          </p:cNvSpPr>
          <p:nvPr>
            <p:ph type="title"/>
          </p:nvPr>
        </p:nvSpPr>
        <p:spPr>
          <a:xfrm>
            <a:off x="623887" y="1709738"/>
            <a:ext cx="7886701" cy="2852737"/>
          </a:xfrm>
          <a:prstGeom prst="rect">
            <a:avLst/>
          </a:prstGeom>
        </p:spPr>
        <p:txBody>
          <a:bodyPr anchor="b">
            <a:normAutofit/>
          </a:bodyPr>
          <a:lstStyle>
            <a:lvl1pPr>
              <a:defRPr sz="6000">
                <a:solidFill>
                  <a:srgbClr val="996600"/>
                </a:solidFill>
              </a:defRPr>
            </a:lvl1pPr>
          </a:lstStyle>
          <a:p>
            <a:r>
              <a:t>Title Text</a:t>
            </a:r>
          </a:p>
        </p:txBody>
      </p:sp>
      <p:sp>
        <p:nvSpPr>
          <p:cNvPr id="1478" name="Body Level One…"/>
          <p:cNvSpPr txBox="1">
            <a:spLocks noGrp="1"/>
          </p:cNvSpPr>
          <p:nvPr>
            <p:ph type="body" sz="quarter" idx="1"/>
          </p:nvPr>
        </p:nvSpPr>
        <p:spPr>
          <a:xfrm>
            <a:off x="623887" y="4589462"/>
            <a:ext cx="7886701" cy="1500188"/>
          </a:xfrm>
          <a:prstGeom prst="rect">
            <a:avLst/>
          </a:prstGeom>
        </p:spPr>
        <p:txBody>
          <a:bodyPr>
            <a:normAutofit/>
          </a:bodyPr>
          <a:lstStyle>
            <a:lvl1pPr marL="0" indent="0">
              <a:buSzTx/>
              <a:buNone/>
              <a:defRPr sz="2400">
                <a:solidFill>
                  <a:srgbClr val="000000"/>
                </a:solidFill>
              </a:defRPr>
            </a:lvl1pPr>
            <a:lvl2pPr marL="0" indent="457200">
              <a:buSzTx/>
              <a:buNone/>
              <a:defRPr sz="2400">
                <a:solidFill>
                  <a:srgbClr val="000000"/>
                </a:solidFill>
              </a:defRPr>
            </a:lvl2pPr>
            <a:lvl3pPr marL="0" indent="914400">
              <a:buSzTx/>
              <a:buNone/>
              <a:defRPr sz="2400">
                <a:solidFill>
                  <a:srgbClr val="000000"/>
                </a:solidFill>
              </a:defRPr>
            </a:lvl3pPr>
            <a:lvl4pPr marL="0" indent="1371600">
              <a:buSzTx/>
              <a:buNone/>
              <a:defRPr sz="2400">
                <a:solidFill>
                  <a:srgbClr val="000000"/>
                </a:solidFill>
              </a:defRPr>
            </a:lvl4pPr>
            <a:lvl5pPr marL="0" indent="1828800">
              <a:buSzTx/>
              <a:buNone/>
              <a:defRPr sz="2400">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1479" name="Slide Number"/>
          <p:cNvSpPr txBox="1">
            <a:spLocks noGrp="1"/>
          </p:cNvSpPr>
          <p:nvPr>
            <p:ph type="sldNum" sz="quarter" idx="2"/>
          </p:nvPr>
        </p:nvSpPr>
        <p:spPr>
          <a:xfrm>
            <a:off x="8154705" y="6248400"/>
            <a:ext cx="301909" cy="288824"/>
          </a:xfrm>
          <a:prstGeom prst="rect">
            <a:avLst/>
          </a:prstGeom>
        </p:spPr>
        <p:txBody>
          <a:bodyPr/>
          <a:lstStyle>
            <a:lvl1pPr defTabSz="457200"/>
          </a:lstStyle>
          <a:p>
            <a:fld id="{86CB4B4D-7CA3-9044-876B-883B54F8677D}" type="slidenum">
              <a:t>‹#›</a:t>
            </a:fld>
            <a:endParaRPr/>
          </a:p>
        </p:txBody>
      </p:sp>
    </p:spTree>
    <p:extLst>
      <p:ext uri="{BB962C8B-B14F-4D97-AF65-F5344CB8AC3E}">
        <p14:creationId xmlns:p14="http://schemas.microsoft.com/office/powerpoint/2010/main" val="802185354"/>
      </p:ext>
    </p:extLst>
  </p:cSld>
  <p:clrMapOvr>
    <a:masterClrMapping/>
  </p:clrMapOvr>
  <p:transition spd="med"/>
</p:sldLayout>
</file>

<file path=ppt/slideLayouts/slideLayout13.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7"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8" name="Rectangle 6"/>
          <p:cNvSpPr>
            <a:spLocks noGrp="1" noChangeArrowheads="1"/>
          </p:cNvSpPr>
          <p:nvPr>
            <p:ph type="sldNum" sz="quarter" idx="12"/>
          </p:nvPr>
        </p:nvSpPr>
        <p:spPr>
          <a:ln/>
        </p:spPr>
        <p:txBody>
          <a:bodyPr/>
          <a:lstStyle>
            <a:lvl1pPr>
              <a:defRPr/>
            </a:lvl1pPr>
          </a:lstStyle>
          <a:p>
            <a:pPr>
              <a:defRPr/>
            </a:pPr>
            <a:fld id="{0B29822C-117F-EC4C-A226-3ED541EDA32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349142522"/>
      </p:ext>
    </p:extLst>
  </p:cSld>
  <p:clrMapOvr>
    <a:masterClrMapping/>
  </p:clrMapOvr>
</p:sldLayout>
</file>

<file path=ppt/slideLayouts/slideLayout13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13"/>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4"/>
          <p:cNvSpPr>
            <a:spLocks noGrp="1" noChangeArrowheads="1"/>
          </p:cNvSpPr>
          <p:nvPr>
            <p:ph type="sldNum" sz="quarter" idx="12"/>
          </p:nvPr>
        </p:nvSpPr>
        <p:spPr>
          <a:ln/>
        </p:spPr>
        <p:txBody>
          <a:bodyPr/>
          <a:lstStyle>
            <a:lvl1pPr>
              <a:defRPr/>
            </a:lvl1pPr>
          </a:lstStyle>
          <a:p>
            <a:pPr>
              <a:defRPr/>
            </a:pPr>
            <a:fld id="{68EF9070-B6E0-C345-AE46-DC18AA3BA6D5}"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166603850"/>
      </p:ext>
    </p:extLst>
  </p:cSld>
  <p:clrMapOvr>
    <a:masterClrMapping/>
  </p:clrMapOvr>
</p:sldLayout>
</file>

<file path=ppt/slideLayouts/slideLayout1300.xml><?xml version="1.0" encoding="utf-8"?>
<p:sldLayout xmlns:a="http://schemas.openxmlformats.org/drawingml/2006/main" xmlns:r="http://schemas.openxmlformats.org/officeDocument/2006/relationships" xmlns:p="http://schemas.openxmlformats.org/presentationml/2006/main" type="tx">
  <p:cSld name="9_Two Content">
    <p:spTree>
      <p:nvGrpSpPr>
        <p:cNvPr id="1" name=""/>
        <p:cNvGrpSpPr/>
        <p:nvPr/>
      </p:nvGrpSpPr>
      <p:grpSpPr>
        <a:xfrm>
          <a:off x="0" y="0"/>
          <a:ext cx="0" cy="0"/>
          <a:chOff x="0" y="0"/>
          <a:chExt cx="0" cy="0"/>
        </a:xfrm>
      </p:grpSpPr>
      <p:sp>
        <p:nvSpPr>
          <p:cNvPr id="1486" name="Title Text"/>
          <p:cNvSpPr txBox="1">
            <a:spLocks noGrp="1"/>
          </p:cNvSpPr>
          <p:nvPr>
            <p:ph type="title"/>
          </p:nvPr>
        </p:nvSpPr>
        <p:spPr>
          <a:xfrm>
            <a:off x="628650" y="365125"/>
            <a:ext cx="7886700" cy="1325563"/>
          </a:xfrm>
          <a:prstGeom prst="rect">
            <a:avLst/>
          </a:prstGeom>
        </p:spPr>
        <p:txBody>
          <a:bodyPr anchor="t">
            <a:normAutofit/>
          </a:bodyPr>
          <a:lstStyle>
            <a:lvl1pPr>
              <a:defRPr>
                <a:solidFill>
                  <a:srgbClr val="996600"/>
                </a:solidFill>
              </a:defRPr>
            </a:lvl1pPr>
          </a:lstStyle>
          <a:p>
            <a:r>
              <a:t>Title Text</a:t>
            </a:r>
          </a:p>
        </p:txBody>
      </p:sp>
      <p:sp>
        <p:nvSpPr>
          <p:cNvPr id="1487" name="Body Level One…"/>
          <p:cNvSpPr txBox="1">
            <a:spLocks noGrp="1"/>
          </p:cNvSpPr>
          <p:nvPr>
            <p:ph type="body" sz="half" idx="1"/>
          </p:nvPr>
        </p:nvSpPr>
        <p:spPr>
          <a:xfrm>
            <a:off x="628650" y="1825625"/>
            <a:ext cx="3867150" cy="4351338"/>
          </a:xfrm>
          <a:prstGeom prst="rect">
            <a:avLst/>
          </a:prstGeom>
        </p:spPr>
        <p:txBody>
          <a:bodyPr>
            <a:normAutofit/>
          </a:bodyPr>
          <a:lstStyle>
            <a:lvl1pPr>
              <a:buClr>
                <a:srgbClr val="996600"/>
              </a:buClr>
              <a:buChar char="⬥"/>
              <a:defRPr>
                <a:solidFill>
                  <a:srgbClr val="000000"/>
                </a:solidFill>
              </a:defRPr>
            </a:lvl1pPr>
            <a:lvl2pPr marL="782637" indent="-325437">
              <a:buClr>
                <a:srgbClr val="996600"/>
              </a:buClr>
              <a:buSzPct val="95000"/>
              <a:defRPr>
                <a:solidFill>
                  <a:srgbClr val="000000"/>
                </a:solidFill>
              </a:defRPr>
            </a:lvl2pPr>
            <a:lvl3pPr>
              <a:buClr>
                <a:srgbClr val="996600"/>
              </a:buClr>
              <a:defRPr>
                <a:solidFill>
                  <a:srgbClr val="000000"/>
                </a:solidFill>
              </a:defRPr>
            </a:lvl3pPr>
            <a:lvl4pPr marL="1736725" indent="-365125">
              <a:buClr>
                <a:srgbClr val="996600"/>
              </a:buClr>
              <a:defRPr>
                <a:solidFill>
                  <a:srgbClr val="000000"/>
                </a:solidFill>
              </a:defRPr>
            </a:lvl4pPr>
            <a:lvl5pPr marL="2193925" indent="-365125">
              <a:buClr>
                <a:srgbClr val="996600"/>
              </a:buClr>
              <a:buChar char="•"/>
              <a:defRPr>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1488" name="Slide Number"/>
          <p:cNvSpPr txBox="1">
            <a:spLocks noGrp="1"/>
          </p:cNvSpPr>
          <p:nvPr>
            <p:ph type="sldNum" sz="quarter" idx="2"/>
          </p:nvPr>
        </p:nvSpPr>
        <p:spPr>
          <a:xfrm>
            <a:off x="8154705" y="6248400"/>
            <a:ext cx="301909" cy="288824"/>
          </a:xfrm>
          <a:prstGeom prst="rect">
            <a:avLst/>
          </a:prstGeom>
        </p:spPr>
        <p:txBody>
          <a:bodyPr/>
          <a:lstStyle>
            <a:lvl1pPr defTabSz="457200"/>
          </a:lstStyle>
          <a:p>
            <a:fld id="{86CB4B4D-7CA3-9044-876B-883B54F8677D}" type="slidenum">
              <a:t>‹#›</a:t>
            </a:fld>
            <a:endParaRPr/>
          </a:p>
        </p:txBody>
      </p:sp>
    </p:spTree>
    <p:extLst>
      <p:ext uri="{BB962C8B-B14F-4D97-AF65-F5344CB8AC3E}">
        <p14:creationId xmlns:p14="http://schemas.microsoft.com/office/powerpoint/2010/main" val="3453222917"/>
      </p:ext>
    </p:extLst>
  </p:cSld>
  <p:clrMapOvr>
    <a:masterClrMapping/>
  </p:clrMapOvr>
  <p:transition spd="med"/>
</p:sldLayout>
</file>

<file path=ppt/slideLayouts/slideLayout1301.xml><?xml version="1.0" encoding="utf-8"?>
<p:sldLayout xmlns:a="http://schemas.openxmlformats.org/drawingml/2006/main" xmlns:r="http://schemas.openxmlformats.org/officeDocument/2006/relationships" xmlns:p="http://schemas.openxmlformats.org/presentationml/2006/main" type="tx">
  <p:cSld name="9_Comparison">
    <p:spTree>
      <p:nvGrpSpPr>
        <p:cNvPr id="1" name=""/>
        <p:cNvGrpSpPr/>
        <p:nvPr/>
      </p:nvGrpSpPr>
      <p:grpSpPr>
        <a:xfrm>
          <a:off x="0" y="0"/>
          <a:ext cx="0" cy="0"/>
          <a:chOff x="0" y="0"/>
          <a:chExt cx="0" cy="0"/>
        </a:xfrm>
      </p:grpSpPr>
      <p:sp>
        <p:nvSpPr>
          <p:cNvPr id="1495" name="Title Text"/>
          <p:cNvSpPr txBox="1">
            <a:spLocks noGrp="1"/>
          </p:cNvSpPr>
          <p:nvPr>
            <p:ph type="title"/>
          </p:nvPr>
        </p:nvSpPr>
        <p:spPr>
          <a:xfrm>
            <a:off x="630237" y="365125"/>
            <a:ext cx="7886701" cy="1325563"/>
          </a:xfrm>
          <a:prstGeom prst="rect">
            <a:avLst/>
          </a:prstGeom>
        </p:spPr>
        <p:txBody>
          <a:bodyPr anchor="t">
            <a:normAutofit/>
          </a:bodyPr>
          <a:lstStyle>
            <a:lvl1pPr>
              <a:defRPr>
                <a:solidFill>
                  <a:srgbClr val="996600"/>
                </a:solidFill>
              </a:defRPr>
            </a:lvl1pPr>
          </a:lstStyle>
          <a:p>
            <a:r>
              <a:t>Title Text</a:t>
            </a:r>
          </a:p>
        </p:txBody>
      </p:sp>
      <p:sp>
        <p:nvSpPr>
          <p:cNvPr id="1496" name="Body Level One…"/>
          <p:cNvSpPr txBox="1">
            <a:spLocks noGrp="1"/>
          </p:cNvSpPr>
          <p:nvPr>
            <p:ph type="body" sz="quarter" idx="1"/>
          </p:nvPr>
        </p:nvSpPr>
        <p:spPr>
          <a:xfrm>
            <a:off x="630237" y="1681163"/>
            <a:ext cx="3868739" cy="823913"/>
          </a:xfrm>
          <a:prstGeom prst="rect">
            <a:avLst/>
          </a:prstGeom>
        </p:spPr>
        <p:txBody>
          <a:bodyPr anchor="b">
            <a:normAutofit/>
          </a:bodyPr>
          <a:lstStyle>
            <a:lvl1pPr marL="0" indent="0">
              <a:buSzTx/>
              <a:buNone/>
              <a:defRPr sz="2400" b="1">
                <a:solidFill>
                  <a:srgbClr val="000000"/>
                </a:solidFill>
              </a:defRPr>
            </a:lvl1pPr>
            <a:lvl2pPr marL="0" indent="457200">
              <a:buSzTx/>
              <a:buNone/>
              <a:defRPr sz="2400" b="1">
                <a:solidFill>
                  <a:srgbClr val="000000"/>
                </a:solidFill>
              </a:defRPr>
            </a:lvl2pPr>
            <a:lvl3pPr marL="0" indent="914400">
              <a:buSzTx/>
              <a:buNone/>
              <a:defRPr sz="2400" b="1">
                <a:solidFill>
                  <a:srgbClr val="000000"/>
                </a:solidFill>
              </a:defRPr>
            </a:lvl3pPr>
            <a:lvl4pPr marL="0" indent="1371600">
              <a:buSzTx/>
              <a:buNone/>
              <a:defRPr sz="2400" b="1">
                <a:solidFill>
                  <a:srgbClr val="000000"/>
                </a:solidFill>
              </a:defRPr>
            </a:lvl4pPr>
            <a:lvl5pPr marL="0" indent="1828800">
              <a:buSzTx/>
              <a:buNone/>
              <a:defRPr sz="2400" b="1">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1497" name="Text Placeholder 4"/>
          <p:cNvSpPr>
            <a:spLocks noGrp="1"/>
          </p:cNvSpPr>
          <p:nvPr>
            <p:ph type="body" sz="quarter" idx="21"/>
          </p:nvPr>
        </p:nvSpPr>
        <p:spPr>
          <a:xfrm>
            <a:off x="4629150" y="1681163"/>
            <a:ext cx="3887788" cy="823913"/>
          </a:xfrm>
          <a:prstGeom prst="rect">
            <a:avLst/>
          </a:prstGeom>
        </p:spPr>
        <p:txBody>
          <a:bodyPr anchor="b">
            <a:normAutofit/>
          </a:bodyPr>
          <a:lstStyle/>
          <a:p>
            <a:pPr marL="0" indent="0">
              <a:buSzTx/>
              <a:buNone/>
              <a:defRPr sz="2400" b="1">
                <a:solidFill>
                  <a:srgbClr val="000000"/>
                </a:solidFill>
              </a:defRPr>
            </a:pPr>
            <a:endParaRPr/>
          </a:p>
        </p:txBody>
      </p:sp>
      <p:sp>
        <p:nvSpPr>
          <p:cNvPr id="1498" name="Slide Number"/>
          <p:cNvSpPr txBox="1">
            <a:spLocks noGrp="1"/>
          </p:cNvSpPr>
          <p:nvPr>
            <p:ph type="sldNum" sz="quarter" idx="2"/>
          </p:nvPr>
        </p:nvSpPr>
        <p:spPr>
          <a:xfrm>
            <a:off x="8154705" y="6248400"/>
            <a:ext cx="301909" cy="288824"/>
          </a:xfrm>
          <a:prstGeom prst="rect">
            <a:avLst/>
          </a:prstGeom>
        </p:spPr>
        <p:txBody>
          <a:bodyPr/>
          <a:lstStyle>
            <a:lvl1pPr defTabSz="457200"/>
          </a:lstStyle>
          <a:p>
            <a:fld id="{86CB4B4D-7CA3-9044-876B-883B54F8677D}" type="slidenum">
              <a:t>‹#›</a:t>
            </a:fld>
            <a:endParaRPr/>
          </a:p>
        </p:txBody>
      </p:sp>
    </p:spTree>
    <p:extLst>
      <p:ext uri="{BB962C8B-B14F-4D97-AF65-F5344CB8AC3E}">
        <p14:creationId xmlns:p14="http://schemas.microsoft.com/office/powerpoint/2010/main" val="2086858466"/>
      </p:ext>
    </p:extLst>
  </p:cSld>
  <p:clrMapOvr>
    <a:masterClrMapping/>
  </p:clrMapOvr>
  <p:transition spd="med"/>
</p:sldLayout>
</file>

<file path=ppt/slideLayouts/slideLayout1302.xml><?xml version="1.0" encoding="utf-8"?>
<p:sldLayout xmlns:a="http://schemas.openxmlformats.org/drawingml/2006/main" xmlns:r="http://schemas.openxmlformats.org/officeDocument/2006/relationships" xmlns:p="http://schemas.openxmlformats.org/presentationml/2006/main" type="tx">
  <p:cSld name="9_Title Only">
    <p:spTree>
      <p:nvGrpSpPr>
        <p:cNvPr id="1" name=""/>
        <p:cNvGrpSpPr/>
        <p:nvPr/>
      </p:nvGrpSpPr>
      <p:grpSpPr>
        <a:xfrm>
          <a:off x="0" y="0"/>
          <a:ext cx="0" cy="0"/>
          <a:chOff x="0" y="0"/>
          <a:chExt cx="0" cy="0"/>
        </a:xfrm>
      </p:grpSpPr>
      <p:sp>
        <p:nvSpPr>
          <p:cNvPr id="1505" name="Title Text"/>
          <p:cNvSpPr txBox="1">
            <a:spLocks noGrp="1"/>
          </p:cNvSpPr>
          <p:nvPr>
            <p:ph type="title"/>
          </p:nvPr>
        </p:nvSpPr>
        <p:spPr>
          <a:xfrm>
            <a:off x="628650" y="365125"/>
            <a:ext cx="7886700" cy="1325563"/>
          </a:xfrm>
          <a:prstGeom prst="rect">
            <a:avLst/>
          </a:prstGeom>
        </p:spPr>
        <p:txBody>
          <a:bodyPr anchor="t">
            <a:normAutofit/>
          </a:bodyPr>
          <a:lstStyle>
            <a:lvl1pPr>
              <a:defRPr>
                <a:solidFill>
                  <a:srgbClr val="996600"/>
                </a:solidFill>
              </a:defRPr>
            </a:lvl1pPr>
          </a:lstStyle>
          <a:p>
            <a:r>
              <a:t>Title Text</a:t>
            </a:r>
          </a:p>
        </p:txBody>
      </p:sp>
      <p:sp>
        <p:nvSpPr>
          <p:cNvPr id="1506" name="Slide Number"/>
          <p:cNvSpPr txBox="1">
            <a:spLocks noGrp="1"/>
          </p:cNvSpPr>
          <p:nvPr>
            <p:ph type="sldNum" sz="quarter" idx="2"/>
          </p:nvPr>
        </p:nvSpPr>
        <p:spPr>
          <a:xfrm>
            <a:off x="8154705" y="6248400"/>
            <a:ext cx="301909" cy="288824"/>
          </a:xfrm>
          <a:prstGeom prst="rect">
            <a:avLst/>
          </a:prstGeom>
        </p:spPr>
        <p:txBody>
          <a:bodyPr/>
          <a:lstStyle>
            <a:lvl1pPr defTabSz="457200"/>
          </a:lstStyle>
          <a:p>
            <a:fld id="{86CB4B4D-7CA3-9044-876B-883B54F8677D}" type="slidenum">
              <a:t>‹#›</a:t>
            </a:fld>
            <a:endParaRPr/>
          </a:p>
        </p:txBody>
      </p:sp>
    </p:spTree>
    <p:extLst>
      <p:ext uri="{BB962C8B-B14F-4D97-AF65-F5344CB8AC3E}">
        <p14:creationId xmlns:p14="http://schemas.microsoft.com/office/powerpoint/2010/main" val="2329680254"/>
      </p:ext>
    </p:extLst>
  </p:cSld>
  <p:clrMapOvr>
    <a:masterClrMapping/>
  </p:clrMapOvr>
  <p:transition spd="med"/>
</p:sldLayout>
</file>

<file path=ppt/slideLayouts/slideLayout1303.xml><?xml version="1.0" encoding="utf-8"?>
<p:sldLayout xmlns:a="http://schemas.openxmlformats.org/drawingml/2006/main" xmlns:r="http://schemas.openxmlformats.org/officeDocument/2006/relationships" xmlns:p="http://schemas.openxmlformats.org/presentationml/2006/main" type="tx">
  <p:cSld name="8_Blank">
    <p:spTree>
      <p:nvGrpSpPr>
        <p:cNvPr id="1" name=""/>
        <p:cNvGrpSpPr/>
        <p:nvPr/>
      </p:nvGrpSpPr>
      <p:grpSpPr>
        <a:xfrm>
          <a:off x="0" y="0"/>
          <a:ext cx="0" cy="0"/>
          <a:chOff x="0" y="0"/>
          <a:chExt cx="0" cy="0"/>
        </a:xfrm>
      </p:grpSpPr>
      <p:sp>
        <p:nvSpPr>
          <p:cNvPr id="1513" name="Slide Number"/>
          <p:cNvSpPr txBox="1">
            <a:spLocks noGrp="1"/>
          </p:cNvSpPr>
          <p:nvPr>
            <p:ph type="sldNum" sz="quarter" idx="2"/>
          </p:nvPr>
        </p:nvSpPr>
        <p:spPr>
          <a:xfrm>
            <a:off x="8154705" y="6248400"/>
            <a:ext cx="301909" cy="288824"/>
          </a:xfrm>
          <a:prstGeom prst="rect">
            <a:avLst/>
          </a:prstGeom>
        </p:spPr>
        <p:txBody>
          <a:bodyPr/>
          <a:lstStyle>
            <a:lvl1pPr defTabSz="457200"/>
          </a:lstStyle>
          <a:p>
            <a:fld id="{86CB4B4D-7CA3-9044-876B-883B54F8677D}" type="slidenum">
              <a:t>‹#›</a:t>
            </a:fld>
            <a:endParaRPr/>
          </a:p>
        </p:txBody>
      </p:sp>
    </p:spTree>
    <p:extLst>
      <p:ext uri="{BB962C8B-B14F-4D97-AF65-F5344CB8AC3E}">
        <p14:creationId xmlns:p14="http://schemas.microsoft.com/office/powerpoint/2010/main" val="3385290607"/>
      </p:ext>
    </p:extLst>
  </p:cSld>
  <p:clrMapOvr>
    <a:masterClrMapping/>
  </p:clrMapOvr>
  <p:transition spd="med"/>
</p:sldLayout>
</file>

<file path=ppt/slideLayouts/slideLayout1304.xml><?xml version="1.0" encoding="utf-8"?>
<p:sldLayout xmlns:a="http://schemas.openxmlformats.org/drawingml/2006/main" xmlns:r="http://schemas.openxmlformats.org/officeDocument/2006/relationships" xmlns:p="http://schemas.openxmlformats.org/presentationml/2006/main" type="tx">
  <p:cSld name="9_Content with Caption">
    <p:spTree>
      <p:nvGrpSpPr>
        <p:cNvPr id="1" name=""/>
        <p:cNvGrpSpPr/>
        <p:nvPr/>
      </p:nvGrpSpPr>
      <p:grpSpPr>
        <a:xfrm>
          <a:off x="0" y="0"/>
          <a:ext cx="0" cy="0"/>
          <a:chOff x="0" y="0"/>
          <a:chExt cx="0" cy="0"/>
        </a:xfrm>
      </p:grpSpPr>
      <p:sp>
        <p:nvSpPr>
          <p:cNvPr id="1520" name="Title Text"/>
          <p:cNvSpPr txBox="1">
            <a:spLocks noGrp="1"/>
          </p:cNvSpPr>
          <p:nvPr>
            <p:ph type="title"/>
          </p:nvPr>
        </p:nvSpPr>
        <p:spPr>
          <a:xfrm>
            <a:off x="630237" y="457200"/>
            <a:ext cx="2949576" cy="1600200"/>
          </a:xfrm>
          <a:prstGeom prst="rect">
            <a:avLst/>
          </a:prstGeom>
        </p:spPr>
        <p:txBody>
          <a:bodyPr anchor="b">
            <a:normAutofit/>
          </a:bodyPr>
          <a:lstStyle>
            <a:lvl1pPr>
              <a:defRPr sz="3200">
                <a:solidFill>
                  <a:srgbClr val="996600"/>
                </a:solidFill>
              </a:defRPr>
            </a:lvl1pPr>
          </a:lstStyle>
          <a:p>
            <a:r>
              <a:t>Title Text</a:t>
            </a:r>
          </a:p>
        </p:txBody>
      </p:sp>
      <p:sp>
        <p:nvSpPr>
          <p:cNvPr id="1521" name="Body Level One…"/>
          <p:cNvSpPr txBox="1">
            <a:spLocks noGrp="1"/>
          </p:cNvSpPr>
          <p:nvPr>
            <p:ph type="body" sz="half" idx="1"/>
          </p:nvPr>
        </p:nvSpPr>
        <p:spPr>
          <a:xfrm>
            <a:off x="3887787" y="987425"/>
            <a:ext cx="4629151" cy="4873625"/>
          </a:xfrm>
          <a:prstGeom prst="rect">
            <a:avLst/>
          </a:prstGeom>
        </p:spPr>
        <p:txBody>
          <a:bodyPr>
            <a:normAutofit/>
          </a:bodyPr>
          <a:lstStyle>
            <a:lvl1pPr>
              <a:buClr>
                <a:srgbClr val="996600"/>
              </a:buClr>
              <a:buChar char="⬥"/>
              <a:defRPr>
                <a:solidFill>
                  <a:srgbClr val="000000"/>
                </a:solidFill>
              </a:defRPr>
            </a:lvl1pPr>
            <a:lvl2pPr marL="829129" indent="-371929">
              <a:buClr>
                <a:srgbClr val="996600"/>
              </a:buClr>
              <a:buSzPct val="95000"/>
              <a:defRPr>
                <a:solidFill>
                  <a:srgbClr val="000000"/>
                </a:solidFill>
              </a:defRPr>
            </a:lvl2pPr>
            <a:lvl3pPr marL="1320800" indent="-406400">
              <a:buClr>
                <a:srgbClr val="996600"/>
              </a:buClr>
              <a:defRPr>
                <a:solidFill>
                  <a:srgbClr val="000000"/>
                </a:solidFill>
              </a:defRPr>
            </a:lvl3pPr>
            <a:lvl4pPr marL="1955800" indent="-584200">
              <a:buClr>
                <a:srgbClr val="996600"/>
              </a:buClr>
              <a:defRPr>
                <a:solidFill>
                  <a:srgbClr val="000000"/>
                </a:solidFill>
              </a:defRPr>
            </a:lvl4pPr>
            <a:lvl5pPr marL="2413000" indent="-584200">
              <a:buClr>
                <a:srgbClr val="996600"/>
              </a:buClr>
              <a:buChar char="•"/>
              <a:defRPr>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1522" name="Text Placeholder 3"/>
          <p:cNvSpPr>
            <a:spLocks noGrp="1"/>
          </p:cNvSpPr>
          <p:nvPr>
            <p:ph type="body" sz="quarter" idx="21"/>
          </p:nvPr>
        </p:nvSpPr>
        <p:spPr>
          <a:xfrm>
            <a:off x="630237" y="2057400"/>
            <a:ext cx="2949576" cy="3811588"/>
          </a:xfrm>
          <a:prstGeom prst="rect">
            <a:avLst/>
          </a:prstGeom>
        </p:spPr>
        <p:txBody>
          <a:bodyPr>
            <a:normAutofit/>
          </a:bodyPr>
          <a:lstStyle/>
          <a:p>
            <a:pPr marL="0" indent="0">
              <a:buSzTx/>
              <a:buNone/>
              <a:defRPr sz="1600">
                <a:solidFill>
                  <a:srgbClr val="000000"/>
                </a:solidFill>
              </a:defRPr>
            </a:pPr>
            <a:endParaRPr/>
          </a:p>
        </p:txBody>
      </p:sp>
      <p:sp>
        <p:nvSpPr>
          <p:cNvPr id="1523" name="Slide Number"/>
          <p:cNvSpPr txBox="1">
            <a:spLocks noGrp="1"/>
          </p:cNvSpPr>
          <p:nvPr>
            <p:ph type="sldNum" sz="quarter" idx="2"/>
          </p:nvPr>
        </p:nvSpPr>
        <p:spPr>
          <a:xfrm>
            <a:off x="8154705" y="6248400"/>
            <a:ext cx="301909" cy="288824"/>
          </a:xfrm>
          <a:prstGeom prst="rect">
            <a:avLst/>
          </a:prstGeom>
        </p:spPr>
        <p:txBody>
          <a:bodyPr/>
          <a:lstStyle>
            <a:lvl1pPr defTabSz="457200"/>
          </a:lstStyle>
          <a:p>
            <a:fld id="{86CB4B4D-7CA3-9044-876B-883B54F8677D}" type="slidenum">
              <a:t>‹#›</a:t>
            </a:fld>
            <a:endParaRPr/>
          </a:p>
        </p:txBody>
      </p:sp>
    </p:spTree>
    <p:extLst>
      <p:ext uri="{BB962C8B-B14F-4D97-AF65-F5344CB8AC3E}">
        <p14:creationId xmlns:p14="http://schemas.microsoft.com/office/powerpoint/2010/main" val="1783275344"/>
      </p:ext>
    </p:extLst>
  </p:cSld>
  <p:clrMapOvr>
    <a:masterClrMapping/>
  </p:clrMapOvr>
  <p:transition spd="med"/>
</p:sldLayout>
</file>

<file path=ppt/slideLayouts/slideLayout1305.xml><?xml version="1.0" encoding="utf-8"?>
<p:sldLayout xmlns:a="http://schemas.openxmlformats.org/drawingml/2006/main" xmlns:r="http://schemas.openxmlformats.org/officeDocument/2006/relationships" xmlns:p="http://schemas.openxmlformats.org/presentationml/2006/main" type="tx">
  <p:cSld name="9_Picture with Caption">
    <p:spTree>
      <p:nvGrpSpPr>
        <p:cNvPr id="1" name=""/>
        <p:cNvGrpSpPr/>
        <p:nvPr/>
      </p:nvGrpSpPr>
      <p:grpSpPr>
        <a:xfrm>
          <a:off x="0" y="0"/>
          <a:ext cx="0" cy="0"/>
          <a:chOff x="0" y="0"/>
          <a:chExt cx="0" cy="0"/>
        </a:xfrm>
      </p:grpSpPr>
      <p:sp>
        <p:nvSpPr>
          <p:cNvPr id="1530" name="Title Text"/>
          <p:cNvSpPr txBox="1">
            <a:spLocks noGrp="1"/>
          </p:cNvSpPr>
          <p:nvPr>
            <p:ph type="title"/>
          </p:nvPr>
        </p:nvSpPr>
        <p:spPr>
          <a:xfrm>
            <a:off x="630237" y="457200"/>
            <a:ext cx="2949576" cy="1600200"/>
          </a:xfrm>
          <a:prstGeom prst="rect">
            <a:avLst/>
          </a:prstGeom>
        </p:spPr>
        <p:txBody>
          <a:bodyPr anchor="b">
            <a:normAutofit/>
          </a:bodyPr>
          <a:lstStyle>
            <a:lvl1pPr>
              <a:defRPr sz="3200">
                <a:solidFill>
                  <a:srgbClr val="996600"/>
                </a:solidFill>
              </a:defRPr>
            </a:lvl1pPr>
          </a:lstStyle>
          <a:p>
            <a:r>
              <a:t>Title Text</a:t>
            </a:r>
          </a:p>
        </p:txBody>
      </p:sp>
      <p:sp>
        <p:nvSpPr>
          <p:cNvPr id="1531" name="Picture Placeholder 2"/>
          <p:cNvSpPr>
            <a:spLocks noGrp="1"/>
          </p:cNvSpPr>
          <p:nvPr>
            <p:ph type="pic" sz="half" idx="21"/>
          </p:nvPr>
        </p:nvSpPr>
        <p:spPr>
          <a:xfrm>
            <a:off x="3887787" y="987425"/>
            <a:ext cx="4629151" cy="4873625"/>
          </a:xfrm>
          <a:prstGeom prst="rect">
            <a:avLst/>
          </a:prstGeom>
        </p:spPr>
        <p:txBody>
          <a:bodyPr lIns="91439" rIns="91439"/>
          <a:lstStyle/>
          <a:p>
            <a:endParaRPr/>
          </a:p>
        </p:txBody>
      </p:sp>
      <p:sp>
        <p:nvSpPr>
          <p:cNvPr id="1532" name="Body Level One…"/>
          <p:cNvSpPr txBox="1">
            <a:spLocks noGrp="1"/>
          </p:cNvSpPr>
          <p:nvPr>
            <p:ph type="body" sz="quarter" idx="1"/>
          </p:nvPr>
        </p:nvSpPr>
        <p:spPr>
          <a:xfrm>
            <a:off x="630237" y="2057400"/>
            <a:ext cx="2949576" cy="3811588"/>
          </a:xfrm>
          <a:prstGeom prst="rect">
            <a:avLst/>
          </a:prstGeom>
        </p:spPr>
        <p:txBody>
          <a:bodyPr>
            <a:normAutofit/>
          </a:bodyPr>
          <a:lstStyle>
            <a:lvl1pPr marL="0" indent="0">
              <a:buSzTx/>
              <a:buNone/>
              <a:defRPr sz="1600">
                <a:solidFill>
                  <a:srgbClr val="000000"/>
                </a:solidFill>
              </a:defRPr>
            </a:lvl1pPr>
            <a:lvl2pPr marL="0" indent="457200">
              <a:buSzTx/>
              <a:buNone/>
              <a:defRPr sz="1600">
                <a:solidFill>
                  <a:srgbClr val="000000"/>
                </a:solidFill>
              </a:defRPr>
            </a:lvl2pPr>
            <a:lvl3pPr marL="0" indent="914400">
              <a:buSzTx/>
              <a:buNone/>
              <a:defRPr sz="1600">
                <a:solidFill>
                  <a:srgbClr val="000000"/>
                </a:solidFill>
              </a:defRPr>
            </a:lvl3pPr>
            <a:lvl4pPr marL="0" indent="1371600">
              <a:buSzTx/>
              <a:buNone/>
              <a:defRPr sz="1600">
                <a:solidFill>
                  <a:srgbClr val="000000"/>
                </a:solidFill>
              </a:defRPr>
            </a:lvl4pPr>
            <a:lvl5pPr marL="0" indent="1828800">
              <a:buSzTx/>
              <a:buNone/>
              <a:defRPr sz="1600">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1533" name="Slide Number"/>
          <p:cNvSpPr txBox="1">
            <a:spLocks noGrp="1"/>
          </p:cNvSpPr>
          <p:nvPr>
            <p:ph type="sldNum" sz="quarter" idx="2"/>
          </p:nvPr>
        </p:nvSpPr>
        <p:spPr>
          <a:xfrm>
            <a:off x="8154705" y="6248400"/>
            <a:ext cx="301909" cy="288824"/>
          </a:xfrm>
          <a:prstGeom prst="rect">
            <a:avLst/>
          </a:prstGeom>
        </p:spPr>
        <p:txBody>
          <a:bodyPr/>
          <a:lstStyle>
            <a:lvl1pPr defTabSz="457200"/>
          </a:lstStyle>
          <a:p>
            <a:fld id="{86CB4B4D-7CA3-9044-876B-883B54F8677D}" type="slidenum">
              <a:t>‹#›</a:t>
            </a:fld>
            <a:endParaRPr/>
          </a:p>
        </p:txBody>
      </p:sp>
    </p:spTree>
    <p:extLst>
      <p:ext uri="{BB962C8B-B14F-4D97-AF65-F5344CB8AC3E}">
        <p14:creationId xmlns:p14="http://schemas.microsoft.com/office/powerpoint/2010/main" val="3938768256"/>
      </p:ext>
    </p:extLst>
  </p:cSld>
  <p:clrMapOvr>
    <a:masterClrMapping/>
  </p:clrMapOvr>
  <p:transition spd="med"/>
</p:sldLayout>
</file>

<file path=ppt/slideLayouts/slideLayout1306.xml><?xml version="1.0" encoding="utf-8"?>
<p:sldLayout xmlns:a="http://schemas.openxmlformats.org/drawingml/2006/main" xmlns:r="http://schemas.openxmlformats.org/officeDocument/2006/relationships" xmlns:p="http://schemas.openxmlformats.org/presentationml/2006/main" type="tx">
  <p:cSld name="8_Title Slide">
    <p:spTree>
      <p:nvGrpSpPr>
        <p:cNvPr id="1" name=""/>
        <p:cNvGrpSpPr/>
        <p:nvPr/>
      </p:nvGrpSpPr>
      <p:grpSpPr>
        <a:xfrm>
          <a:off x="0" y="0"/>
          <a:ext cx="0" cy="0"/>
          <a:chOff x="0" y="0"/>
          <a:chExt cx="0" cy="0"/>
        </a:xfrm>
      </p:grpSpPr>
      <p:sp>
        <p:nvSpPr>
          <p:cNvPr id="1540" name="Title Text"/>
          <p:cNvSpPr txBox="1">
            <a:spLocks noGrp="1"/>
          </p:cNvSpPr>
          <p:nvPr>
            <p:ph type="title"/>
          </p:nvPr>
        </p:nvSpPr>
        <p:spPr>
          <a:xfrm>
            <a:off x="1143000" y="1122362"/>
            <a:ext cx="6858000" cy="2387601"/>
          </a:xfrm>
          <a:prstGeom prst="rect">
            <a:avLst/>
          </a:prstGeom>
        </p:spPr>
        <p:txBody>
          <a:bodyPr anchor="b">
            <a:normAutofit/>
          </a:bodyPr>
          <a:lstStyle>
            <a:lvl1pPr>
              <a:defRPr sz="6000">
                <a:solidFill>
                  <a:srgbClr val="996600"/>
                </a:solidFill>
              </a:defRPr>
            </a:lvl1pPr>
          </a:lstStyle>
          <a:p>
            <a:r>
              <a:t>Title Text</a:t>
            </a:r>
          </a:p>
        </p:txBody>
      </p:sp>
      <p:sp>
        <p:nvSpPr>
          <p:cNvPr id="1541" name="Body Level One…"/>
          <p:cNvSpPr txBox="1">
            <a:spLocks noGrp="1"/>
          </p:cNvSpPr>
          <p:nvPr>
            <p:ph type="body" sz="quarter" idx="1"/>
          </p:nvPr>
        </p:nvSpPr>
        <p:spPr>
          <a:xfrm>
            <a:off x="1143000" y="3602037"/>
            <a:ext cx="6858000" cy="1655763"/>
          </a:xfrm>
          <a:prstGeom prst="rect">
            <a:avLst/>
          </a:prstGeom>
        </p:spPr>
        <p:txBody>
          <a:bodyPr>
            <a:normAutofit/>
          </a:bodyPr>
          <a:lstStyle>
            <a:lvl1pPr marL="0" indent="0" algn="ctr">
              <a:buSzTx/>
              <a:buNone/>
              <a:defRPr sz="2400">
                <a:solidFill>
                  <a:srgbClr val="000000"/>
                </a:solidFill>
              </a:defRPr>
            </a:lvl1pPr>
            <a:lvl2pPr marL="0" indent="457200" algn="ctr">
              <a:buSzTx/>
              <a:buNone/>
              <a:defRPr sz="2400">
                <a:solidFill>
                  <a:srgbClr val="000000"/>
                </a:solidFill>
              </a:defRPr>
            </a:lvl2pPr>
            <a:lvl3pPr marL="0" indent="914400" algn="ctr">
              <a:buSzTx/>
              <a:buNone/>
              <a:defRPr sz="2400">
                <a:solidFill>
                  <a:srgbClr val="000000"/>
                </a:solidFill>
              </a:defRPr>
            </a:lvl3pPr>
            <a:lvl4pPr marL="0" indent="1371600" algn="ctr">
              <a:buSzTx/>
              <a:buNone/>
              <a:defRPr sz="2400">
                <a:solidFill>
                  <a:srgbClr val="000000"/>
                </a:solidFill>
              </a:defRPr>
            </a:lvl4pPr>
            <a:lvl5pPr marL="0" indent="1828800" algn="ctr">
              <a:buSzTx/>
              <a:buNone/>
              <a:defRPr sz="2400">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1542" name="Slide Number"/>
          <p:cNvSpPr txBox="1">
            <a:spLocks noGrp="1"/>
          </p:cNvSpPr>
          <p:nvPr>
            <p:ph type="sldNum" sz="quarter" idx="2"/>
          </p:nvPr>
        </p:nvSpPr>
        <p:spPr>
          <a:xfrm>
            <a:off x="8154705" y="6248400"/>
            <a:ext cx="301909" cy="288824"/>
          </a:xfrm>
          <a:prstGeom prst="rect">
            <a:avLst/>
          </a:prstGeom>
        </p:spPr>
        <p:txBody>
          <a:bodyPr/>
          <a:lstStyle>
            <a:lvl1pPr defTabSz="457200"/>
          </a:lstStyle>
          <a:p>
            <a:fld id="{86CB4B4D-7CA3-9044-876B-883B54F8677D}" type="slidenum">
              <a:t>‹#›</a:t>
            </a:fld>
            <a:endParaRPr/>
          </a:p>
        </p:txBody>
      </p:sp>
    </p:spTree>
    <p:extLst>
      <p:ext uri="{BB962C8B-B14F-4D97-AF65-F5344CB8AC3E}">
        <p14:creationId xmlns:p14="http://schemas.microsoft.com/office/powerpoint/2010/main" val="1659925423"/>
      </p:ext>
    </p:extLst>
  </p:cSld>
  <p:clrMapOvr>
    <a:masterClrMapping/>
  </p:clrMapOvr>
  <p:transition spd="med"/>
</p:sldLayout>
</file>

<file path=ppt/slideLayouts/slideLayout1307.xml><?xml version="1.0" encoding="utf-8"?>
<p:sldLayout xmlns:a="http://schemas.openxmlformats.org/drawingml/2006/main" xmlns:r="http://schemas.openxmlformats.org/officeDocument/2006/relationships" xmlns:p="http://schemas.openxmlformats.org/presentationml/2006/main" type="tx">
  <p:cSld name="8_Title and Content">
    <p:spTree>
      <p:nvGrpSpPr>
        <p:cNvPr id="1" name=""/>
        <p:cNvGrpSpPr/>
        <p:nvPr/>
      </p:nvGrpSpPr>
      <p:grpSpPr>
        <a:xfrm>
          <a:off x="0" y="0"/>
          <a:ext cx="0" cy="0"/>
          <a:chOff x="0" y="0"/>
          <a:chExt cx="0" cy="0"/>
        </a:xfrm>
      </p:grpSpPr>
      <p:sp>
        <p:nvSpPr>
          <p:cNvPr id="1549" name="Title Text"/>
          <p:cNvSpPr txBox="1">
            <a:spLocks noGrp="1"/>
          </p:cNvSpPr>
          <p:nvPr>
            <p:ph type="title"/>
          </p:nvPr>
        </p:nvSpPr>
        <p:spPr>
          <a:xfrm>
            <a:off x="685800" y="2130425"/>
            <a:ext cx="7772400" cy="1470025"/>
          </a:xfrm>
          <a:prstGeom prst="rect">
            <a:avLst/>
          </a:prstGeom>
        </p:spPr>
        <p:txBody>
          <a:bodyPr>
            <a:normAutofit/>
          </a:bodyPr>
          <a:lstStyle>
            <a:lvl1pPr>
              <a:defRPr>
                <a:solidFill>
                  <a:srgbClr val="996600"/>
                </a:solidFill>
              </a:defRPr>
            </a:lvl1pPr>
          </a:lstStyle>
          <a:p>
            <a:r>
              <a:t>Title Text</a:t>
            </a:r>
          </a:p>
        </p:txBody>
      </p:sp>
      <p:sp>
        <p:nvSpPr>
          <p:cNvPr id="1550" name="Body Level One…"/>
          <p:cNvSpPr txBox="1">
            <a:spLocks noGrp="1"/>
          </p:cNvSpPr>
          <p:nvPr>
            <p:ph type="body" sz="quarter" idx="1"/>
          </p:nvPr>
        </p:nvSpPr>
        <p:spPr>
          <a:xfrm>
            <a:off x="1371600" y="3886200"/>
            <a:ext cx="6400800" cy="1752600"/>
          </a:xfrm>
          <a:prstGeom prst="rect">
            <a:avLst/>
          </a:prstGeom>
        </p:spPr>
        <p:txBody>
          <a:bodyPr>
            <a:normAutofit/>
          </a:bodyPr>
          <a:lstStyle>
            <a:lvl1pPr>
              <a:buClr>
                <a:srgbClr val="996600"/>
              </a:buClr>
              <a:buChar char="⬥"/>
              <a:defRPr>
                <a:solidFill>
                  <a:srgbClr val="000000"/>
                </a:solidFill>
              </a:defRPr>
            </a:lvl1pPr>
            <a:lvl2pPr marL="782637" indent="-325437">
              <a:buClr>
                <a:srgbClr val="996600"/>
              </a:buClr>
              <a:buSzPct val="95000"/>
              <a:defRPr>
                <a:solidFill>
                  <a:srgbClr val="000000"/>
                </a:solidFill>
              </a:defRPr>
            </a:lvl2pPr>
            <a:lvl3pPr>
              <a:buClr>
                <a:srgbClr val="996600"/>
              </a:buClr>
              <a:defRPr>
                <a:solidFill>
                  <a:srgbClr val="000000"/>
                </a:solidFill>
              </a:defRPr>
            </a:lvl3pPr>
            <a:lvl4pPr marL="1736725" indent="-365125">
              <a:buClr>
                <a:srgbClr val="996600"/>
              </a:buClr>
              <a:defRPr>
                <a:solidFill>
                  <a:srgbClr val="000000"/>
                </a:solidFill>
              </a:defRPr>
            </a:lvl4pPr>
            <a:lvl5pPr marL="2193925" indent="-365125">
              <a:buClr>
                <a:srgbClr val="996600"/>
              </a:buClr>
              <a:buChar char="•"/>
              <a:defRPr>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1551" name="Slide Number"/>
          <p:cNvSpPr txBox="1">
            <a:spLocks noGrp="1"/>
          </p:cNvSpPr>
          <p:nvPr>
            <p:ph type="sldNum" sz="quarter" idx="2"/>
          </p:nvPr>
        </p:nvSpPr>
        <p:spPr>
          <a:xfrm>
            <a:off x="8154705" y="6248400"/>
            <a:ext cx="301909" cy="288824"/>
          </a:xfrm>
          <a:prstGeom prst="rect">
            <a:avLst/>
          </a:prstGeom>
        </p:spPr>
        <p:txBody>
          <a:bodyPr/>
          <a:lstStyle>
            <a:lvl1pPr defTabSz="457200"/>
          </a:lstStyle>
          <a:p>
            <a:fld id="{86CB4B4D-7CA3-9044-876B-883B54F8677D}" type="slidenum">
              <a:t>‹#›</a:t>
            </a:fld>
            <a:endParaRPr/>
          </a:p>
        </p:txBody>
      </p:sp>
    </p:spTree>
    <p:extLst>
      <p:ext uri="{BB962C8B-B14F-4D97-AF65-F5344CB8AC3E}">
        <p14:creationId xmlns:p14="http://schemas.microsoft.com/office/powerpoint/2010/main" val="849046009"/>
      </p:ext>
    </p:extLst>
  </p:cSld>
  <p:clrMapOvr>
    <a:masterClrMapping/>
  </p:clrMapOvr>
  <p:transition spd="med"/>
</p:sldLayout>
</file>

<file path=ppt/slideLayouts/slideLayout1308.xml><?xml version="1.0" encoding="utf-8"?>
<p:sldLayout xmlns:a="http://schemas.openxmlformats.org/drawingml/2006/main" xmlns:r="http://schemas.openxmlformats.org/officeDocument/2006/relationships" xmlns:p="http://schemas.openxmlformats.org/presentationml/2006/main" type="tx">
  <p:cSld name="8_Section Header">
    <p:spTree>
      <p:nvGrpSpPr>
        <p:cNvPr id="1" name=""/>
        <p:cNvGrpSpPr/>
        <p:nvPr/>
      </p:nvGrpSpPr>
      <p:grpSpPr>
        <a:xfrm>
          <a:off x="0" y="0"/>
          <a:ext cx="0" cy="0"/>
          <a:chOff x="0" y="0"/>
          <a:chExt cx="0" cy="0"/>
        </a:xfrm>
      </p:grpSpPr>
      <p:sp>
        <p:nvSpPr>
          <p:cNvPr id="1558" name="Title Text"/>
          <p:cNvSpPr txBox="1">
            <a:spLocks noGrp="1"/>
          </p:cNvSpPr>
          <p:nvPr>
            <p:ph type="title"/>
          </p:nvPr>
        </p:nvSpPr>
        <p:spPr>
          <a:xfrm>
            <a:off x="623887" y="1709738"/>
            <a:ext cx="7886701" cy="2852737"/>
          </a:xfrm>
          <a:prstGeom prst="rect">
            <a:avLst/>
          </a:prstGeom>
        </p:spPr>
        <p:txBody>
          <a:bodyPr anchor="b">
            <a:normAutofit/>
          </a:bodyPr>
          <a:lstStyle>
            <a:lvl1pPr>
              <a:defRPr sz="6000">
                <a:solidFill>
                  <a:srgbClr val="996600"/>
                </a:solidFill>
              </a:defRPr>
            </a:lvl1pPr>
          </a:lstStyle>
          <a:p>
            <a:r>
              <a:t>Title Text</a:t>
            </a:r>
          </a:p>
        </p:txBody>
      </p:sp>
      <p:sp>
        <p:nvSpPr>
          <p:cNvPr id="1559" name="Body Level One…"/>
          <p:cNvSpPr txBox="1">
            <a:spLocks noGrp="1"/>
          </p:cNvSpPr>
          <p:nvPr>
            <p:ph type="body" sz="quarter" idx="1"/>
          </p:nvPr>
        </p:nvSpPr>
        <p:spPr>
          <a:xfrm>
            <a:off x="623887" y="4589462"/>
            <a:ext cx="7886701" cy="1500188"/>
          </a:xfrm>
          <a:prstGeom prst="rect">
            <a:avLst/>
          </a:prstGeom>
        </p:spPr>
        <p:txBody>
          <a:bodyPr>
            <a:normAutofit/>
          </a:bodyPr>
          <a:lstStyle>
            <a:lvl1pPr marL="0" indent="0">
              <a:buSzTx/>
              <a:buNone/>
              <a:defRPr sz="2400">
                <a:solidFill>
                  <a:srgbClr val="000000"/>
                </a:solidFill>
              </a:defRPr>
            </a:lvl1pPr>
            <a:lvl2pPr marL="0" indent="457200">
              <a:buSzTx/>
              <a:buNone/>
              <a:defRPr sz="2400">
                <a:solidFill>
                  <a:srgbClr val="000000"/>
                </a:solidFill>
              </a:defRPr>
            </a:lvl2pPr>
            <a:lvl3pPr marL="0" indent="914400">
              <a:buSzTx/>
              <a:buNone/>
              <a:defRPr sz="2400">
                <a:solidFill>
                  <a:srgbClr val="000000"/>
                </a:solidFill>
              </a:defRPr>
            </a:lvl3pPr>
            <a:lvl4pPr marL="0" indent="1371600">
              <a:buSzTx/>
              <a:buNone/>
              <a:defRPr sz="2400">
                <a:solidFill>
                  <a:srgbClr val="000000"/>
                </a:solidFill>
              </a:defRPr>
            </a:lvl4pPr>
            <a:lvl5pPr marL="0" indent="1828800">
              <a:buSzTx/>
              <a:buNone/>
              <a:defRPr sz="2400">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1560" name="Slide Number"/>
          <p:cNvSpPr txBox="1">
            <a:spLocks noGrp="1"/>
          </p:cNvSpPr>
          <p:nvPr>
            <p:ph type="sldNum" sz="quarter" idx="2"/>
          </p:nvPr>
        </p:nvSpPr>
        <p:spPr>
          <a:xfrm>
            <a:off x="8154705" y="6248400"/>
            <a:ext cx="301909" cy="288824"/>
          </a:xfrm>
          <a:prstGeom prst="rect">
            <a:avLst/>
          </a:prstGeom>
        </p:spPr>
        <p:txBody>
          <a:bodyPr/>
          <a:lstStyle>
            <a:lvl1pPr defTabSz="457200"/>
          </a:lstStyle>
          <a:p>
            <a:fld id="{86CB4B4D-7CA3-9044-876B-883B54F8677D}" type="slidenum">
              <a:t>‹#›</a:t>
            </a:fld>
            <a:endParaRPr/>
          </a:p>
        </p:txBody>
      </p:sp>
    </p:spTree>
    <p:extLst>
      <p:ext uri="{BB962C8B-B14F-4D97-AF65-F5344CB8AC3E}">
        <p14:creationId xmlns:p14="http://schemas.microsoft.com/office/powerpoint/2010/main" val="1051160500"/>
      </p:ext>
    </p:extLst>
  </p:cSld>
  <p:clrMapOvr>
    <a:masterClrMapping/>
  </p:clrMapOvr>
  <p:transition spd="med"/>
</p:sldLayout>
</file>

<file path=ppt/slideLayouts/slideLayout1309.xml><?xml version="1.0" encoding="utf-8"?>
<p:sldLayout xmlns:a="http://schemas.openxmlformats.org/drawingml/2006/main" xmlns:r="http://schemas.openxmlformats.org/officeDocument/2006/relationships" xmlns:p="http://schemas.openxmlformats.org/presentationml/2006/main" type="tx">
  <p:cSld name="8_Two Content">
    <p:spTree>
      <p:nvGrpSpPr>
        <p:cNvPr id="1" name=""/>
        <p:cNvGrpSpPr/>
        <p:nvPr/>
      </p:nvGrpSpPr>
      <p:grpSpPr>
        <a:xfrm>
          <a:off x="0" y="0"/>
          <a:ext cx="0" cy="0"/>
          <a:chOff x="0" y="0"/>
          <a:chExt cx="0" cy="0"/>
        </a:xfrm>
      </p:grpSpPr>
      <p:sp>
        <p:nvSpPr>
          <p:cNvPr id="1567" name="Title Text"/>
          <p:cNvSpPr txBox="1">
            <a:spLocks noGrp="1"/>
          </p:cNvSpPr>
          <p:nvPr>
            <p:ph type="title"/>
          </p:nvPr>
        </p:nvSpPr>
        <p:spPr>
          <a:xfrm>
            <a:off x="685800" y="2130425"/>
            <a:ext cx="7772400" cy="1470025"/>
          </a:xfrm>
          <a:prstGeom prst="rect">
            <a:avLst/>
          </a:prstGeom>
        </p:spPr>
        <p:txBody>
          <a:bodyPr>
            <a:normAutofit/>
          </a:bodyPr>
          <a:lstStyle>
            <a:lvl1pPr>
              <a:defRPr>
                <a:solidFill>
                  <a:srgbClr val="996600"/>
                </a:solidFill>
              </a:defRPr>
            </a:lvl1pPr>
          </a:lstStyle>
          <a:p>
            <a:r>
              <a:t>Title Text</a:t>
            </a:r>
          </a:p>
        </p:txBody>
      </p:sp>
      <p:sp>
        <p:nvSpPr>
          <p:cNvPr id="1568" name="Body Level One…"/>
          <p:cNvSpPr txBox="1">
            <a:spLocks noGrp="1"/>
          </p:cNvSpPr>
          <p:nvPr>
            <p:ph type="body" sz="quarter" idx="1"/>
          </p:nvPr>
        </p:nvSpPr>
        <p:spPr>
          <a:xfrm>
            <a:off x="1371600" y="3886200"/>
            <a:ext cx="3124200" cy="1752600"/>
          </a:xfrm>
          <a:prstGeom prst="rect">
            <a:avLst/>
          </a:prstGeom>
        </p:spPr>
        <p:txBody>
          <a:bodyPr>
            <a:normAutofit/>
          </a:bodyPr>
          <a:lstStyle>
            <a:lvl1pPr>
              <a:buClr>
                <a:srgbClr val="996600"/>
              </a:buClr>
              <a:buChar char="⬥"/>
              <a:defRPr>
                <a:solidFill>
                  <a:srgbClr val="000000"/>
                </a:solidFill>
              </a:defRPr>
            </a:lvl1pPr>
            <a:lvl2pPr marL="782637" indent="-325437">
              <a:buClr>
                <a:srgbClr val="996600"/>
              </a:buClr>
              <a:buSzPct val="95000"/>
              <a:defRPr>
                <a:solidFill>
                  <a:srgbClr val="000000"/>
                </a:solidFill>
              </a:defRPr>
            </a:lvl2pPr>
            <a:lvl3pPr>
              <a:buClr>
                <a:srgbClr val="996600"/>
              </a:buClr>
              <a:defRPr>
                <a:solidFill>
                  <a:srgbClr val="000000"/>
                </a:solidFill>
              </a:defRPr>
            </a:lvl3pPr>
            <a:lvl4pPr marL="1736725" indent="-365125">
              <a:buClr>
                <a:srgbClr val="996600"/>
              </a:buClr>
              <a:defRPr>
                <a:solidFill>
                  <a:srgbClr val="000000"/>
                </a:solidFill>
              </a:defRPr>
            </a:lvl4pPr>
            <a:lvl5pPr marL="2193925" indent="-365125">
              <a:buClr>
                <a:srgbClr val="996600"/>
              </a:buClr>
              <a:buChar char="•"/>
              <a:defRPr>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1569" name="Slide Number"/>
          <p:cNvSpPr txBox="1">
            <a:spLocks noGrp="1"/>
          </p:cNvSpPr>
          <p:nvPr>
            <p:ph type="sldNum" sz="quarter" idx="2"/>
          </p:nvPr>
        </p:nvSpPr>
        <p:spPr>
          <a:xfrm>
            <a:off x="8154705" y="6248400"/>
            <a:ext cx="301909" cy="288824"/>
          </a:xfrm>
          <a:prstGeom prst="rect">
            <a:avLst/>
          </a:prstGeom>
        </p:spPr>
        <p:txBody>
          <a:bodyPr/>
          <a:lstStyle>
            <a:lvl1pPr defTabSz="457200"/>
          </a:lstStyle>
          <a:p>
            <a:fld id="{86CB4B4D-7CA3-9044-876B-883B54F8677D}" type="slidenum">
              <a:t>‹#›</a:t>
            </a:fld>
            <a:endParaRPr/>
          </a:p>
        </p:txBody>
      </p:sp>
    </p:spTree>
    <p:extLst>
      <p:ext uri="{BB962C8B-B14F-4D97-AF65-F5344CB8AC3E}">
        <p14:creationId xmlns:p14="http://schemas.microsoft.com/office/powerpoint/2010/main" val="495656903"/>
      </p:ext>
    </p:extLst>
  </p:cSld>
  <p:clrMapOvr>
    <a:masterClrMapping/>
  </p:clrMapOvr>
  <p:transition spd="med"/>
</p:sldLayout>
</file>

<file path=ppt/slideLayouts/slideLayout13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2"/>
          <p:cNvSpPr>
            <a:spLocks noGrp="1" noChangeArrowheads="1"/>
          </p:cNvSpPr>
          <p:nvPr>
            <p:ph type="dt" sz="half" idx="10"/>
          </p:nvPr>
        </p:nvSpPr>
        <p:spPr/>
        <p:txBody>
          <a:bodyPr/>
          <a:lstStyle>
            <a:lvl1pPr>
              <a:defRPr/>
            </a:lvl1pPr>
          </a:lstStyle>
          <a:p>
            <a:pPr>
              <a:defRPr/>
            </a:pPr>
            <a:endParaRPr lang="en-US"/>
          </a:p>
        </p:txBody>
      </p:sp>
      <p:sp>
        <p:nvSpPr>
          <p:cNvPr id="5" name="Rectangle 13"/>
          <p:cNvSpPr>
            <a:spLocks noGrp="1" noChangeArrowheads="1"/>
          </p:cNvSpPr>
          <p:nvPr>
            <p:ph type="ftr" sz="quarter" idx="11"/>
          </p:nvPr>
        </p:nvSpPr>
        <p:spPr/>
        <p:txBody>
          <a:bodyPr/>
          <a:lstStyle>
            <a:lvl1pPr>
              <a:defRPr/>
            </a:lvl1pPr>
          </a:lstStyle>
          <a:p>
            <a:pPr>
              <a:defRPr/>
            </a:pPr>
            <a:endParaRPr lang="en-US"/>
          </a:p>
        </p:txBody>
      </p:sp>
      <p:sp>
        <p:nvSpPr>
          <p:cNvPr id="6"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183608D9-E17D-EF41-B855-0F776DCE407A}" type="slidenum">
              <a:rPr lang="en-US"/>
              <a:pPr>
                <a:defRPr/>
              </a:pPr>
              <a:t>‹#›</a:t>
            </a:fld>
            <a:endParaRPr lang="en-US"/>
          </a:p>
        </p:txBody>
      </p:sp>
    </p:spTree>
    <p:extLst>
      <p:ext uri="{BB962C8B-B14F-4D97-AF65-F5344CB8AC3E}">
        <p14:creationId xmlns:p14="http://schemas.microsoft.com/office/powerpoint/2010/main" val="2380818575"/>
      </p:ext>
    </p:extLst>
  </p:cSld>
  <p:clrMapOvr>
    <a:masterClrMapping/>
  </p:clrMapOvr>
  <p:transition/>
</p:sldLayout>
</file>

<file path=ppt/slideLayouts/slideLayout1310.xml><?xml version="1.0" encoding="utf-8"?>
<p:sldLayout xmlns:a="http://schemas.openxmlformats.org/drawingml/2006/main" xmlns:r="http://schemas.openxmlformats.org/officeDocument/2006/relationships" xmlns:p="http://schemas.openxmlformats.org/presentationml/2006/main" type="tx">
  <p:cSld name="8_Comparison">
    <p:spTree>
      <p:nvGrpSpPr>
        <p:cNvPr id="1" name=""/>
        <p:cNvGrpSpPr/>
        <p:nvPr/>
      </p:nvGrpSpPr>
      <p:grpSpPr>
        <a:xfrm>
          <a:off x="0" y="0"/>
          <a:ext cx="0" cy="0"/>
          <a:chOff x="0" y="0"/>
          <a:chExt cx="0" cy="0"/>
        </a:xfrm>
      </p:grpSpPr>
      <p:sp>
        <p:nvSpPr>
          <p:cNvPr id="1576" name="Title Text"/>
          <p:cNvSpPr txBox="1">
            <a:spLocks noGrp="1"/>
          </p:cNvSpPr>
          <p:nvPr>
            <p:ph type="title"/>
          </p:nvPr>
        </p:nvSpPr>
        <p:spPr>
          <a:xfrm>
            <a:off x="630237" y="365125"/>
            <a:ext cx="7886701" cy="1325563"/>
          </a:xfrm>
          <a:prstGeom prst="rect">
            <a:avLst/>
          </a:prstGeom>
        </p:spPr>
        <p:txBody>
          <a:bodyPr>
            <a:normAutofit/>
          </a:bodyPr>
          <a:lstStyle>
            <a:lvl1pPr>
              <a:defRPr>
                <a:solidFill>
                  <a:srgbClr val="996600"/>
                </a:solidFill>
              </a:defRPr>
            </a:lvl1pPr>
          </a:lstStyle>
          <a:p>
            <a:r>
              <a:t>Title Text</a:t>
            </a:r>
          </a:p>
        </p:txBody>
      </p:sp>
      <p:sp>
        <p:nvSpPr>
          <p:cNvPr id="1577" name="Body Level One…"/>
          <p:cNvSpPr txBox="1">
            <a:spLocks noGrp="1"/>
          </p:cNvSpPr>
          <p:nvPr>
            <p:ph type="body" sz="quarter" idx="1"/>
          </p:nvPr>
        </p:nvSpPr>
        <p:spPr>
          <a:xfrm>
            <a:off x="630237" y="1681163"/>
            <a:ext cx="3868739" cy="823913"/>
          </a:xfrm>
          <a:prstGeom prst="rect">
            <a:avLst/>
          </a:prstGeom>
        </p:spPr>
        <p:txBody>
          <a:bodyPr anchor="b">
            <a:normAutofit/>
          </a:bodyPr>
          <a:lstStyle>
            <a:lvl1pPr marL="0" indent="0">
              <a:buSzTx/>
              <a:buNone/>
              <a:defRPr sz="2400" b="1">
                <a:solidFill>
                  <a:srgbClr val="000000"/>
                </a:solidFill>
              </a:defRPr>
            </a:lvl1pPr>
            <a:lvl2pPr marL="0" indent="457200">
              <a:buSzTx/>
              <a:buNone/>
              <a:defRPr sz="2400" b="1">
                <a:solidFill>
                  <a:srgbClr val="000000"/>
                </a:solidFill>
              </a:defRPr>
            </a:lvl2pPr>
            <a:lvl3pPr marL="0" indent="914400">
              <a:buSzTx/>
              <a:buNone/>
              <a:defRPr sz="2400" b="1">
                <a:solidFill>
                  <a:srgbClr val="000000"/>
                </a:solidFill>
              </a:defRPr>
            </a:lvl3pPr>
            <a:lvl4pPr marL="0" indent="1371600">
              <a:buSzTx/>
              <a:buNone/>
              <a:defRPr sz="2400" b="1">
                <a:solidFill>
                  <a:srgbClr val="000000"/>
                </a:solidFill>
              </a:defRPr>
            </a:lvl4pPr>
            <a:lvl5pPr marL="0" indent="1828800">
              <a:buSzTx/>
              <a:buNone/>
              <a:defRPr sz="2400" b="1">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1578" name="Text Placeholder 4"/>
          <p:cNvSpPr>
            <a:spLocks noGrp="1"/>
          </p:cNvSpPr>
          <p:nvPr>
            <p:ph type="body" sz="quarter" idx="21"/>
          </p:nvPr>
        </p:nvSpPr>
        <p:spPr>
          <a:xfrm>
            <a:off x="4629150" y="1681163"/>
            <a:ext cx="3887788" cy="823913"/>
          </a:xfrm>
          <a:prstGeom prst="rect">
            <a:avLst/>
          </a:prstGeom>
        </p:spPr>
        <p:txBody>
          <a:bodyPr anchor="b">
            <a:normAutofit/>
          </a:bodyPr>
          <a:lstStyle/>
          <a:p>
            <a:pPr marL="0" indent="0">
              <a:buSzTx/>
              <a:buNone/>
              <a:defRPr sz="2400" b="1">
                <a:solidFill>
                  <a:srgbClr val="000000"/>
                </a:solidFill>
              </a:defRPr>
            </a:pPr>
            <a:endParaRPr/>
          </a:p>
        </p:txBody>
      </p:sp>
      <p:sp>
        <p:nvSpPr>
          <p:cNvPr id="1579" name="Slide Number"/>
          <p:cNvSpPr txBox="1">
            <a:spLocks noGrp="1"/>
          </p:cNvSpPr>
          <p:nvPr>
            <p:ph type="sldNum" sz="quarter" idx="2"/>
          </p:nvPr>
        </p:nvSpPr>
        <p:spPr>
          <a:xfrm>
            <a:off x="8154705" y="6248400"/>
            <a:ext cx="301909" cy="288824"/>
          </a:xfrm>
          <a:prstGeom prst="rect">
            <a:avLst/>
          </a:prstGeom>
        </p:spPr>
        <p:txBody>
          <a:bodyPr/>
          <a:lstStyle>
            <a:lvl1pPr defTabSz="457200"/>
          </a:lstStyle>
          <a:p>
            <a:fld id="{86CB4B4D-7CA3-9044-876B-883B54F8677D}" type="slidenum">
              <a:t>‹#›</a:t>
            </a:fld>
            <a:endParaRPr/>
          </a:p>
        </p:txBody>
      </p:sp>
    </p:spTree>
    <p:extLst>
      <p:ext uri="{BB962C8B-B14F-4D97-AF65-F5344CB8AC3E}">
        <p14:creationId xmlns:p14="http://schemas.microsoft.com/office/powerpoint/2010/main" val="1153602573"/>
      </p:ext>
    </p:extLst>
  </p:cSld>
  <p:clrMapOvr>
    <a:masterClrMapping/>
  </p:clrMapOvr>
  <p:transition spd="med"/>
</p:sldLayout>
</file>

<file path=ppt/slideLayouts/slideLayout1311.xml><?xml version="1.0" encoding="utf-8"?>
<p:sldLayout xmlns:a="http://schemas.openxmlformats.org/drawingml/2006/main" xmlns:r="http://schemas.openxmlformats.org/officeDocument/2006/relationships" xmlns:p="http://schemas.openxmlformats.org/presentationml/2006/main" type="tx">
  <p:cSld name="8_Title Only">
    <p:spTree>
      <p:nvGrpSpPr>
        <p:cNvPr id="1" name=""/>
        <p:cNvGrpSpPr/>
        <p:nvPr/>
      </p:nvGrpSpPr>
      <p:grpSpPr>
        <a:xfrm>
          <a:off x="0" y="0"/>
          <a:ext cx="0" cy="0"/>
          <a:chOff x="0" y="0"/>
          <a:chExt cx="0" cy="0"/>
        </a:xfrm>
      </p:grpSpPr>
      <p:sp>
        <p:nvSpPr>
          <p:cNvPr id="1586" name="Title Text"/>
          <p:cNvSpPr txBox="1">
            <a:spLocks noGrp="1"/>
          </p:cNvSpPr>
          <p:nvPr>
            <p:ph type="title"/>
          </p:nvPr>
        </p:nvSpPr>
        <p:spPr>
          <a:xfrm>
            <a:off x="685800" y="2130425"/>
            <a:ext cx="7772400" cy="1470025"/>
          </a:xfrm>
          <a:prstGeom prst="rect">
            <a:avLst/>
          </a:prstGeom>
        </p:spPr>
        <p:txBody>
          <a:bodyPr>
            <a:normAutofit/>
          </a:bodyPr>
          <a:lstStyle>
            <a:lvl1pPr>
              <a:defRPr>
                <a:solidFill>
                  <a:srgbClr val="996600"/>
                </a:solidFill>
              </a:defRPr>
            </a:lvl1pPr>
          </a:lstStyle>
          <a:p>
            <a:r>
              <a:t>Title Text</a:t>
            </a:r>
          </a:p>
        </p:txBody>
      </p:sp>
      <p:sp>
        <p:nvSpPr>
          <p:cNvPr id="1587" name="Slide Number"/>
          <p:cNvSpPr txBox="1">
            <a:spLocks noGrp="1"/>
          </p:cNvSpPr>
          <p:nvPr>
            <p:ph type="sldNum" sz="quarter" idx="2"/>
          </p:nvPr>
        </p:nvSpPr>
        <p:spPr>
          <a:xfrm>
            <a:off x="8154705" y="6248400"/>
            <a:ext cx="301909" cy="288824"/>
          </a:xfrm>
          <a:prstGeom prst="rect">
            <a:avLst/>
          </a:prstGeom>
        </p:spPr>
        <p:txBody>
          <a:bodyPr/>
          <a:lstStyle>
            <a:lvl1pPr defTabSz="457200"/>
          </a:lstStyle>
          <a:p>
            <a:fld id="{86CB4B4D-7CA3-9044-876B-883B54F8677D}" type="slidenum">
              <a:t>‹#›</a:t>
            </a:fld>
            <a:endParaRPr/>
          </a:p>
        </p:txBody>
      </p:sp>
    </p:spTree>
    <p:extLst>
      <p:ext uri="{BB962C8B-B14F-4D97-AF65-F5344CB8AC3E}">
        <p14:creationId xmlns:p14="http://schemas.microsoft.com/office/powerpoint/2010/main" val="345824133"/>
      </p:ext>
    </p:extLst>
  </p:cSld>
  <p:clrMapOvr>
    <a:masterClrMapping/>
  </p:clrMapOvr>
  <p:transition spd="med"/>
</p:sldLayout>
</file>

<file path=ppt/slideLayouts/slideLayout1312.xml><?xml version="1.0" encoding="utf-8"?>
<p:sldLayout xmlns:a="http://schemas.openxmlformats.org/drawingml/2006/main" xmlns:r="http://schemas.openxmlformats.org/officeDocument/2006/relationships" xmlns:p="http://schemas.openxmlformats.org/presentationml/2006/main" type="tx">
  <p:cSld name="7_Blank">
    <p:spTree>
      <p:nvGrpSpPr>
        <p:cNvPr id="1" name=""/>
        <p:cNvGrpSpPr/>
        <p:nvPr/>
      </p:nvGrpSpPr>
      <p:grpSpPr>
        <a:xfrm>
          <a:off x="0" y="0"/>
          <a:ext cx="0" cy="0"/>
          <a:chOff x="0" y="0"/>
          <a:chExt cx="0" cy="0"/>
        </a:xfrm>
      </p:grpSpPr>
      <p:sp>
        <p:nvSpPr>
          <p:cNvPr id="1594" name="Slide Number"/>
          <p:cNvSpPr txBox="1">
            <a:spLocks noGrp="1"/>
          </p:cNvSpPr>
          <p:nvPr>
            <p:ph type="sldNum" sz="quarter" idx="2"/>
          </p:nvPr>
        </p:nvSpPr>
        <p:spPr>
          <a:xfrm>
            <a:off x="8154705" y="6248400"/>
            <a:ext cx="301909" cy="288824"/>
          </a:xfrm>
          <a:prstGeom prst="rect">
            <a:avLst/>
          </a:prstGeom>
        </p:spPr>
        <p:txBody>
          <a:bodyPr/>
          <a:lstStyle>
            <a:lvl1pPr defTabSz="457200"/>
          </a:lstStyle>
          <a:p>
            <a:fld id="{86CB4B4D-7CA3-9044-876B-883B54F8677D}" type="slidenum">
              <a:t>‹#›</a:t>
            </a:fld>
            <a:endParaRPr/>
          </a:p>
        </p:txBody>
      </p:sp>
    </p:spTree>
    <p:extLst>
      <p:ext uri="{BB962C8B-B14F-4D97-AF65-F5344CB8AC3E}">
        <p14:creationId xmlns:p14="http://schemas.microsoft.com/office/powerpoint/2010/main" val="3869155031"/>
      </p:ext>
    </p:extLst>
  </p:cSld>
  <p:clrMapOvr>
    <a:masterClrMapping/>
  </p:clrMapOvr>
  <p:transition spd="med"/>
</p:sldLayout>
</file>

<file path=ppt/slideLayouts/slideLayout1313.xml><?xml version="1.0" encoding="utf-8"?>
<p:sldLayout xmlns:a="http://schemas.openxmlformats.org/drawingml/2006/main" xmlns:r="http://schemas.openxmlformats.org/officeDocument/2006/relationships" xmlns:p="http://schemas.openxmlformats.org/presentationml/2006/main" type="tx">
  <p:cSld name="8_Content with Caption">
    <p:spTree>
      <p:nvGrpSpPr>
        <p:cNvPr id="1" name=""/>
        <p:cNvGrpSpPr/>
        <p:nvPr/>
      </p:nvGrpSpPr>
      <p:grpSpPr>
        <a:xfrm>
          <a:off x="0" y="0"/>
          <a:ext cx="0" cy="0"/>
          <a:chOff x="0" y="0"/>
          <a:chExt cx="0" cy="0"/>
        </a:xfrm>
      </p:grpSpPr>
      <p:sp>
        <p:nvSpPr>
          <p:cNvPr id="1601" name="Title Text"/>
          <p:cNvSpPr txBox="1">
            <a:spLocks noGrp="1"/>
          </p:cNvSpPr>
          <p:nvPr>
            <p:ph type="title"/>
          </p:nvPr>
        </p:nvSpPr>
        <p:spPr>
          <a:xfrm>
            <a:off x="630237" y="457200"/>
            <a:ext cx="2949576" cy="1600200"/>
          </a:xfrm>
          <a:prstGeom prst="rect">
            <a:avLst/>
          </a:prstGeom>
        </p:spPr>
        <p:txBody>
          <a:bodyPr anchor="b">
            <a:normAutofit/>
          </a:bodyPr>
          <a:lstStyle>
            <a:lvl1pPr>
              <a:defRPr sz="3200">
                <a:solidFill>
                  <a:srgbClr val="996600"/>
                </a:solidFill>
              </a:defRPr>
            </a:lvl1pPr>
          </a:lstStyle>
          <a:p>
            <a:r>
              <a:t>Title Text</a:t>
            </a:r>
          </a:p>
        </p:txBody>
      </p:sp>
      <p:sp>
        <p:nvSpPr>
          <p:cNvPr id="1602" name="Body Level One…"/>
          <p:cNvSpPr txBox="1">
            <a:spLocks noGrp="1"/>
          </p:cNvSpPr>
          <p:nvPr>
            <p:ph type="body" sz="half" idx="1"/>
          </p:nvPr>
        </p:nvSpPr>
        <p:spPr>
          <a:xfrm>
            <a:off x="3887787" y="987425"/>
            <a:ext cx="4629151" cy="4873625"/>
          </a:xfrm>
          <a:prstGeom prst="rect">
            <a:avLst/>
          </a:prstGeom>
        </p:spPr>
        <p:txBody>
          <a:bodyPr>
            <a:normAutofit/>
          </a:bodyPr>
          <a:lstStyle>
            <a:lvl1pPr>
              <a:buClr>
                <a:srgbClr val="996600"/>
              </a:buClr>
              <a:buChar char="⬥"/>
              <a:defRPr>
                <a:solidFill>
                  <a:srgbClr val="000000"/>
                </a:solidFill>
              </a:defRPr>
            </a:lvl1pPr>
            <a:lvl2pPr marL="829129" indent="-371929">
              <a:buClr>
                <a:srgbClr val="996600"/>
              </a:buClr>
              <a:buSzPct val="95000"/>
              <a:defRPr>
                <a:solidFill>
                  <a:srgbClr val="000000"/>
                </a:solidFill>
              </a:defRPr>
            </a:lvl2pPr>
            <a:lvl3pPr marL="1320800" indent="-406400">
              <a:buClr>
                <a:srgbClr val="996600"/>
              </a:buClr>
              <a:defRPr>
                <a:solidFill>
                  <a:srgbClr val="000000"/>
                </a:solidFill>
              </a:defRPr>
            </a:lvl3pPr>
            <a:lvl4pPr marL="1955800" indent="-584200">
              <a:buClr>
                <a:srgbClr val="996600"/>
              </a:buClr>
              <a:defRPr>
                <a:solidFill>
                  <a:srgbClr val="000000"/>
                </a:solidFill>
              </a:defRPr>
            </a:lvl4pPr>
            <a:lvl5pPr marL="2413000" indent="-584200">
              <a:buClr>
                <a:srgbClr val="996600"/>
              </a:buClr>
              <a:buChar char="•"/>
              <a:defRPr>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1603" name="Text Placeholder 3"/>
          <p:cNvSpPr>
            <a:spLocks noGrp="1"/>
          </p:cNvSpPr>
          <p:nvPr>
            <p:ph type="body" sz="quarter" idx="21"/>
          </p:nvPr>
        </p:nvSpPr>
        <p:spPr>
          <a:xfrm>
            <a:off x="630237" y="2057400"/>
            <a:ext cx="2949576" cy="3811588"/>
          </a:xfrm>
          <a:prstGeom prst="rect">
            <a:avLst/>
          </a:prstGeom>
        </p:spPr>
        <p:txBody>
          <a:bodyPr>
            <a:normAutofit/>
          </a:bodyPr>
          <a:lstStyle/>
          <a:p>
            <a:pPr marL="0" indent="0">
              <a:buSzTx/>
              <a:buNone/>
              <a:defRPr sz="1600">
                <a:solidFill>
                  <a:srgbClr val="000000"/>
                </a:solidFill>
              </a:defRPr>
            </a:pPr>
            <a:endParaRPr/>
          </a:p>
        </p:txBody>
      </p:sp>
      <p:sp>
        <p:nvSpPr>
          <p:cNvPr id="1604" name="Slide Number"/>
          <p:cNvSpPr txBox="1">
            <a:spLocks noGrp="1"/>
          </p:cNvSpPr>
          <p:nvPr>
            <p:ph type="sldNum" sz="quarter" idx="2"/>
          </p:nvPr>
        </p:nvSpPr>
        <p:spPr>
          <a:xfrm>
            <a:off x="8154705" y="6248400"/>
            <a:ext cx="301909" cy="288824"/>
          </a:xfrm>
          <a:prstGeom prst="rect">
            <a:avLst/>
          </a:prstGeom>
        </p:spPr>
        <p:txBody>
          <a:bodyPr/>
          <a:lstStyle>
            <a:lvl1pPr defTabSz="457200"/>
          </a:lstStyle>
          <a:p>
            <a:fld id="{86CB4B4D-7CA3-9044-876B-883B54F8677D}" type="slidenum">
              <a:t>‹#›</a:t>
            </a:fld>
            <a:endParaRPr/>
          </a:p>
        </p:txBody>
      </p:sp>
    </p:spTree>
    <p:extLst>
      <p:ext uri="{BB962C8B-B14F-4D97-AF65-F5344CB8AC3E}">
        <p14:creationId xmlns:p14="http://schemas.microsoft.com/office/powerpoint/2010/main" val="1037706295"/>
      </p:ext>
    </p:extLst>
  </p:cSld>
  <p:clrMapOvr>
    <a:masterClrMapping/>
  </p:clrMapOvr>
  <p:transition spd="med"/>
</p:sldLayout>
</file>

<file path=ppt/slideLayouts/slideLayout1314.xml><?xml version="1.0" encoding="utf-8"?>
<p:sldLayout xmlns:a="http://schemas.openxmlformats.org/drawingml/2006/main" xmlns:r="http://schemas.openxmlformats.org/officeDocument/2006/relationships" xmlns:p="http://schemas.openxmlformats.org/presentationml/2006/main" type="tx">
  <p:cSld name="8_Picture with Caption">
    <p:spTree>
      <p:nvGrpSpPr>
        <p:cNvPr id="1" name=""/>
        <p:cNvGrpSpPr/>
        <p:nvPr/>
      </p:nvGrpSpPr>
      <p:grpSpPr>
        <a:xfrm>
          <a:off x="0" y="0"/>
          <a:ext cx="0" cy="0"/>
          <a:chOff x="0" y="0"/>
          <a:chExt cx="0" cy="0"/>
        </a:xfrm>
      </p:grpSpPr>
      <p:sp>
        <p:nvSpPr>
          <p:cNvPr id="1611" name="Title Text"/>
          <p:cNvSpPr txBox="1">
            <a:spLocks noGrp="1"/>
          </p:cNvSpPr>
          <p:nvPr>
            <p:ph type="title"/>
          </p:nvPr>
        </p:nvSpPr>
        <p:spPr>
          <a:xfrm>
            <a:off x="630237" y="457200"/>
            <a:ext cx="2949576" cy="1600200"/>
          </a:xfrm>
          <a:prstGeom prst="rect">
            <a:avLst/>
          </a:prstGeom>
        </p:spPr>
        <p:txBody>
          <a:bodyPr anchor="b">
            <a:normAutofit/>
          </a:bodyPr>
          <a:lstStyle>
            <a:lvl1pPr>
              <a:defRPr sz="3200">
                <a:solidFill>
                  <a:srgbClr val="996600"/>
                </a:solidFill>
              </a:defRPr>
            </a:lvl1pPr>
          </a:lstStyle>
          <a:p>
            <a:r>
              <a:t>Title Text</a:t>
            </a:r>
          </a:p>
        </p:txBody>
      </p:sp>
      <p:sp>
        <p:nvSpPr>
          <p:cNvPr id="1612" name="Picture Placeholder 2"/>
          <p:cNvSpPr>
            <a:spLocks noGrp="1"/>
          </p:cNvSpPr>
          <p:nvPr>
            <p:ph type="pic" sz="half" idx="21"/>
          </p:nvPr>
        </p:nvSpPr>
        <p:spPr>
          <a:xfrm>
            <a:off x="3887787" y="987425"/>
            <a:ext cx="4629151" cy="4873625"/>
          </a:xfrm>
          <a:prstGeom prst="rect">
            <a:avLst/>
          </a:prstGeom>
        </p:spPr>
        <p:txBody>
          <a:bodyPr lIns="91439" rIns="91439"/>
          <a:lstStyle/>
          <a:p>
            <a:endParaRPr/>
          </a:p>
        </p:txBody>
      </p:sp>
      <p:sp>
        <p:nvSpPr>
          <p:cNvPr id="1613" name="Body Level One…"/>
          <p:cNvSpPr txBox="1">
            <a:spLocks noGrp="1"/>
          </p:cNvSpPr>
          <p:nvPr>
            <p:ph type="body" sz="quarter" idx="1"/>
          </p:nvPr>
        </p:nvSpPr>
        <p:spPr>
          <a:xfrm>
            <a:off x="630237" y="2057400"/>
            <a:ext cx="2949576" cy="3811588"/>
          </a:xfrm>
          <a:prstGeom prst="rect">
            <a:avLst/>
          </a:prstGeom>
        </p:spPr>
        <p:txBody>
          <a:bodyPr>
            <a:normAutofit/>
          </a:bodyPr>
          <a:lstStyle>
            <a:lvl1pPr marL="0" indent="0">
              <a:buSzTx/>
              <a:buNone/>
              <a:defRPr sz="1600">
                <a:solidFill>
                  <a:srgbClr val="000000"/>
                </a:solidFill>
              </a:defRPr>
            </a:lvl1pPr>
            <a:lvl2pPr marL="0" indent="457200">
              <a:buSzTx/>
              <a:buNone/>
              <a:defRPr sz="1600">
                <a:solidFill>
                  <a:srgbClr val="000000"/>
                </a:solidFill>
              </a:defRPr>
            </a:lvl2pPr>
            <a:lvl3pPr marL="0" indent="914400">
              <a:buSzTx/>
              <a:buNone/>
              <a:defRPr sz="1600">
                <a:solidFill>
                  <a:srgbClr val="000000"/>
                </a:solidFill>
              </a:defRPr>
            </a:lvl3pPr>
            <a:lvl4pPr marL="0" indent="1371600">
              <a:buSzTx/>
              <a:buNone/>
              <a:defRPr sz="1600">
                <a:solidFill>
                  <a:srgbClr val="000000"/>
                </a:solidFill>
              </a:defRPr>
            </a:lvl4pPr>
            <a:lvl5pPr marL="0" indent="1828800">
              <a:buSzTx/>
              <a:buNone/>
              <a:defRPr sz="1600">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1614" name="Slide Number"/>
          <p:cNvSpPr txBox="1">
            <a:spLocks noGrp="1"/>
          </p:cNvSpPr>
          <p:nvPr>
            <p:ph type="sldNum" sz="quarter" idx="2"/>
          </p:nvPr>
        </p:nvSpPr>
        <p:spPr>
          <a:xfrm>
            <a:off x="8154705" y="6248400"/>
            <a:ext cx="301909" cy="288824"/>
          </a:xfrm>
          <a:prstGeom prst="rect">
            <a:avLst/>
          </a:prstGeom>
        </p:spPr>
        <p:txBody>
          <a:bodyPr/>
          <a:lstStyle>
            <a:lvl1pPr defTabSz="457200"/>
          </a:lstStyle>
          <a:p>
            <a:fld id="{86CB4B4D-7CA3-9044-876B-883B54F8677D}" type="slidenum">
              <a:t>‹#›</a:t>
            </a:fld>
            <a:endParaRPr/>
          </a:p>
        </p:txBody>
      </p:sp>
    </p:spTree>
    <p:extLst>
      <p:ext uri="{BB962C8B-B14F-4D97-AF65-F5344CB8AC3E}">
        <p14:creationId xmlns:p14="http://schemas.microsoft.com/office/powerpoint/2010/main" val="4152706327"/>
      </p:ext>
    </p:extLst>
  </p:cSld>
  <p:clrMapOvr>
    <a:masterClrMapping/>
  </p:clrMapOvr>
  <p:transition spd="med"/>
</p:sldLayout>
</file>

<file path=ppt/slideLayouts/slideLayout1315.xml><?xml version="1.0" encoding="utf-8"?>
<p:sldLayout xmlns:a="http://schemas.openxmlformats.org/drawingml/2006/main" xmlns:r="http://schemas.openxmlformats.org/officeDocument/2006/relationships" xmlns:p="http://schemas.openxmlformats.org/presentationml/2006/main" type="tx">
  <p:cSld name="7_Title Slide">
    <p:bg>
      <p:bgPr>
        <a:blipFill rotWithShape="1">
          <a:blip r:embed="rId2"/>
          <a:srcRect/>
          <a:stretch>
            <a:fillRect/>
          </a:stretch>
        </a:blipFill>
        <a:effectLst/>
      </p:bgPr>
    </p:bg>
    <p:spTree>
      <p:nvGrpSpPr>
        <p:cNvPr id="1" name=""/>
        <p:cNvGrpSpPr/>
        <p:nvPr/>
      </p:nvGrpSpPr>
      <p:grpSpPr>
        <a:xfrm>
          <a:off x="0" y="0"/>
          <a:ext cx="0" cy="0"/>
          <a:chOff x="0" y="0"/>
          <a:chExt cx="0" cy="0"/>
        </a:xfrm>
      </p:grpSpPr>
      <p:sp>
        <p:nvSpPr>
          <p:cNvPr id="1621" name="Title Text"/>
          <p:cNvSpPr txBox="1">
            <a:spLocks noGrp="1"/>
          </p:cNvSpPr>
          <p:nvPr>
            <p:ph type="title"/>
          </p:nvPr>
        </p:nvSpPr>
        <p:spPr>
          <a:xfrm>
            <a:off x="685800" y="2286000"/>
            <a:ext cx="7772400" cy="1143000"/>
          </a:xfrm>
          <a:prstGeom prst="rect">
            <a:avLst/>
          </a:prstGeom>
          <a:effectLst>
            <a:outerShdw blurRad="38100" dist="38099" dir="2700000" rotWithShape="0">
              <a:srgbClr val="808080"/>
            </a:outerShdw>
          </a:effectLst>
        </p:spPr>
        <p:txBody>
          <a:bodyPr>
            <a:normAutofit/>
          </a:bodyPr>
          <a:lstStyle>
            <a:lvl1pPr>
              <a:defRPr b="1">
                <a:solidFill>
                  <a:srgbClr val="FFFF66"/>
                </a:solidFill>
              </a:defRPr>
            </a:lvl1pPr>
          </a:lstStyle>
          <a:p>
            <a:r>
              <a:t>Title Text</a:t>
            </a:r>
          </a:p>
        </p:txBody>
      </p:sp>
      <p:sp>
        <p:nvSpPr>
          <p:cNvPr id="1622" name="Body Level One…"/>
          <p:cNvSpPr txBox="1">
            <a:spLocks noGrp="1"/>
          </p:cNvSpPr>
          <p:nvPr>
            <p:ph type="body" sz="quarter" idx="1"/>
          </p:nvPr>
        </p:nvSpPr>
        <p:spPr>
          <a:xfrm>
            <a:off x="1371600" y="3886200"/>
            <a:ext cx="6400800" cy="1752600"/>
          </a:xfrm>
          <a:prstGeom prst="rect">
            <a:avLst/>
          </a:prstGeom>
          <a:effectLst>
            <a:outerShdw blurRad="38100" dist="38099" dir="2700000" rotWithShape="0">
              <a:srgbClr val="808080"/>
            </a:outerShdw>
          </a:effectLst>
        </p:spPr>
        <p:txBody>
          <a:bodyPr>
            <a:normAutofit/>
          </a:bodyPr>
          <a:lstStyle>
            <a:lvl1pPr marL="0" indent="0" algn="ctr">
              <a:buSzTx/>
              <a:buNone/>
              <a:defRPr>
                <a:solidFill>
                  <a:srgbClr val="FFFF66"/>
                </a:solidFill>
              </a:defRPr>
            </a:lvl1pPr>
            <a:lvl2pPr algn="ctr">
              <a:buChar char="•"/>
              <a:defRPr>
                <a:solidFill>
                  <a:srgbClr val="FFFF66"/>
                </a:solidFill>
              </a:defRPr>
            </a:lvl2pPr>
            <a:lvl3pPr algn="ctr">
              <a:defRPr>
                <a:solidFill>
                  <a:srgbClr val="FFFF66"/>
                </a:solidFill>
              </a:defRPr>
            </a:lvl3pPr>
            <a:lvl4pPr algn="ctr">
              <a:buChar char="•"/>
              <a:defRPr>
                <a:solidFill>
                  <a:srgbClr val="FFFF66"/>
                </a:solidFill>
              </a:defRPr>
            </a:lvl4pPr>
            <a:lvl5pPr algn="ctr">
              <a:buChar char="•"/>
              <a:defRPr>
                <a:solidFill>
                  <a:srgbClr val="FFFF66"/>
                </a:solidFill>
              </a:defRPr>
            </a:lvl5pPr>
          </a:lstStyle>
          <a:p>
            <a:r>
              <a:t>Body Level One</a:t>
            </a:r>
          </a:p>
          <a:p>
            <a:pPr lvl="1"/>
            <a:r>
              <a:t>Body Level Two</a:t>
            </a:r>
          </a:p>
          <a:p>
            <a:pPr lvl="2"/>
            <a:r>
              <a:t>Body Level Three</a:t>
            </a:r>
          </a:p>
          <a:p>
            <a:pPr lvl="3"/>
            <a:r>
              <a:t>Body Level Four</a:t>
            </a:r>
          </a:p>
          <a:p>
            <a:pPr lvl="4"/>
            <a:r>
              <a:t>Body Level Five</a:t>
            </a:r>
          </a:p>
        </p:txBody>
      </p:sp>
      <p:sp>
        <p:nvSpPr>
          <p:cNvPr id="1623" name="Slide Number"/>
          <p:cNvSpPr txBox="1">
            <a:spLocks noGrp="1"/>
          </p:cNvSpPr>
          <p:nvPr>
            <p:ph type="sldNum" sz="quarter" idx="2"/>
          </p:nvPr>
        </p:nvSpPr>
        <p:spPr>
          <a:prstGeom prst="rect">
            <a:avLst/>
          </a:prstGeom>
          <a:effectLst>
            <a:outerShdw blurRad="38100" dist="38099" dir="2700000" rotWithShape="0">
              <a:srgbClr val="808080"/>
            </a:outerShdw>
          </a:effectLst>
        </p:spPr>
        <p:txBody>
          <a:bodyPr/>
          <a:lstStyle>
            <a:lvl1pPr defTabSz="457200">
              <a:defRPr>
                <a:solidFill>
                  <a:srgbClr val="FFFF66"/>
                </a:solidFill>
              </a:defRPr>
            </a:lvl1pPr>
          </a:lstStyle>
          <a:p>
            <a:fld id="{86CB4B4D-7CA3-9044-876B-883B54F8677D}" type="slidenum">
              <a:t>‹#›</a:t>
            </a:fld>
            <a:endParaRPr/>
          </a:p>
        </p:txBody>
      </p:sp>
    </p:spTree>
    <p:extLst>
      <p:ext uri="{BB962C8B-B14F-4D97-AF65-F5344CB8AC3E}">
        <p14:creationId xmlns:p14="http://schemas.microsoft.com/office/powerpoint/2010/main" val="4242344091"/>
      </p:ext>
    </p:extLst>
  </p:cSld>
  <p:clrMapOvr>
    <a:masterClrMapping/>
  </p:clrMapOvr>
  <p:transition spd="med"/>
</p:sldLayout>
</file>

<file path=ppt/slideLayouts/slideLayout1316.xml><?xml version="1.0" encoding="utf-8"?>
<p:sldLayout xmlns:a="http://schemas.openxmlformats.org/drawingml/2006/main" xmlns:r="http://schemas.openxmlformats.org/officeDocument/2006/relationships" xmlns:p="http://schemas.openxmlformats.org/presentationml/2006/main" type="tx">
  <p:cSld name="7_Title and Content">
    <p:bg>
      <p:bgPr>
        <a:blipFill rotWithShape="1">
          <a:blip r:embed="rId2"/>
          <a:srcRect/>
          <a:stretch>
            <a:fillRect/>
          </a:stretch>
        </a:blipFill>
        <a:effectLst/>
      </p:bgPr>
    </p:bg>
    <p:spTree>
      <p:nvGrpSpPr>
        <p:cNvPr id="1" name=""/>
        <p:cNvGrpSpPr/>
        <p:nvPr/>
      </p:nvGrpSpPr>
      <p:grpSpPr>
        <a:xfrm>
          <a:off x="0" y="0"/>
          <a:ext cx="0" cy="0"/>
          <a:chOff x="0" y="0"/>
          <a:chExt cx="0" cy="0"/>
        </a:xfrm>
      </p:grpSpPr>
      <p:sp>
        <p:nvSpPr>
          <p:cNvPr id="1630" name="Title Text"/>
          <p:cNvSpPr txBox="1">
            <a:spLocks noGrp="1"/>
          </p:cNvSpPr>
          <p:nvPr>
            <p:ph type="title"/>
          </p:nvPr>
        </p:nvSpPr>
        <p:spPr>
          <a:xfrm>
            <a:off x="434975" y="609600"/>
            <a:ext cx="8458200" cy="1143000"/>
          </a:xfrm>
          <a:prstGeom prst="rect">
            <a:avLst/>
          </a:prstGeom>
          <a:effectLst>
            <a:outerShdw blurRad="38100" dist="38099" dir="2700000" rotWithShape="0">
              <a:srgbClr val="808080"/>
            </a:outerShdw>
          </a:effectLst>
        </p:spPr>
        <p:txBody>
          <a:bodyPr>
            <a:normAutofit/>
          </a:bodyPr>
          <a:lstStyle>
            <a:lvl1pPr>
              <a:defRPr b="1">
                <a:solidFill>
                  <a:srgbClr val="FFFF66"/>
                </a:solidFill>
              </a:defRPr>
            </a:lvl1pPr>
          </a:lstStyle>
          <a:p>
            <a:r>
              <a:t>Title Text</a:t>
            </a:r>
          </a:p>
        </p:txBody>
      </p:sp>
      <p:sp>
        <p:nvSpPr>
          <p:cNvPr id="1631" name="Body Level One…"/>
          <p:cNvSpPr txBox="1">
            <a:spLocks noGrp="1"/>
          </p:cNvSpPr>
          <p:nvPr>
            <p:ph type="body" idx="1"/>
          </p:nvPr>
        </p:nvSpPr>
        <p:spPr>
          <a:xfrm>
            <a:off x="434975" y="1981200"/>
            <a:ext cx="8458200" cy="4114800"/>
          </a:xfrm>
          <a:prstGeom prst="rect">
            <a:avLst/>
          </a:prstGeom>
          <a:effectLst>
            <a:outerShdw blurRad="38100" dist="38099" dir="2700000" rotWithShape="0">
              <a:srgbClr val="808080"/>
            </a:outerShdw>
          </a:effectLst>
        </p:spPr>
        <p:txBody>
          <a:bodyPr>
            <a:normAutofit/>
          </a:bodyPr>
          <a:lstStyle>
            <a:lvl1pPr>
              <a:buFont typeface="Arial"/>
              <a:defRPr>
                <a:solidFill>
                  <a:srgbClr val="FFFF66"/>
                </a:solidFill>
              </a:defRPr>
            </a:lvl1pPr>
            <a:lvl2pPr>
              <a:buFont typeface="Arial"/>
              <a:buChar char="•"/>
              <a:defRPr>
                <a:solidFill>
                  <a:srgbClr val="FFFF66"/>
                </a:solidFill>
              </a:defRPr>
            </a:lvl2pPr>
            <a:lvl3pPr>
              <a:buFont typeface="Arial"/>
              <a:defRPr>
                <a:solidFill>
                  <a:srgbClr val="FFFF66"/>
                </a:solidFill>
              </a:defRPr>
            </a:lvl3pPr>
            <a:lvl4pPr>
              <a:buFont typeface="Arial"/>
              <a:buChar char="•"/>
              <a:defRPr>
                <a:solidFill>
                  <a:srgbClr val="FFFF66"/>
                </a:solidFill>
              </a:defRPr>
            </a:lvl4pPr>
            <a:lvl5pPr>
              <a:buFont typeface="Arial"/>
              <a:buChar char="•"/>
              <a:defRPr>
                <a:solidFill>
                  <a:srgbClr val="FFFF66"/>
                </a:solidFill>
              </a:defRPr>
            </a:lvl5pPr>
          </a:lstStyle>
          <a:p>
            <a:r>
              <a:t>Body Level One</a:t>
            </a:r>
          </a:p>
          <a:p>
            <a:pPr lvl="1"/>
            <a:r>
              <a:t>Body Level Two</a:t>
            </a:r>
          </a:p>
          <a:p>
            <a:pPr lvl="2"/>
            <a:r>
              <a:t>Body Level Three</a:t>
            </a:r>
          </a:p>
          <a:p>
            <a:pPr lvl="3"/>
            <a:r>
              <a:t>Body Level Four</a:t>
            </a:r>
          </a:p>
          <a:p>
            <a:pPr lvl="4"/>
            <a:r>
              <a:t>Body Level Five</a:t>
            </a:r>
          </a:p>
        </p:txBody>
      </p:sp>
      <p:sp>
        <p:nvSpPr>
          <p:cNvPr id="1632" name="Slide Number"/>
          <p:cNvSpPr txBox="1">
            <a:spLocks noGrp="1"/>
          </p:cNvSpPr>
          <p:nvPr>
            <p:ph type="sldNum" sz="quarter" idx="2"/>
          </p:nvPr>
        </p:nvSpPr>
        <p:spPr>
          <a:prstGeom prst="rect">
            <a:avLst/>
          </a:prstGeom>
          <a:effectLst>
            <a:outerShdw blurRad="38100" dist="38099" dir="2700000" rotWithShape="0">
              <a:srgbClr val="808080"/>
            </a:outerShdw>
          </a:effectLst>
        </p:spPr>
        <p:txBody>
          <a:bodyPr/>
          <a:lstStyle>
            <a:lvl1pPr defTabSz="457200">
              <a:defRPr>
                <a:solidFill>
                  <a:srgbClr val="FFFF66"/>
                </a:solidFill>
              </a:defRPr>
            </a:lvl1pPr>
          </a:lstStyle>
          <a:p>
            <a:fld id="{86CB4B4D-7CA3-9044-876B-883B54F8677D}" type="slidenum">
              <a:t>‹#›</a:t>
            </a:fld>
            <a:endParaRPr/>
          </a:p>
        </p:txBody>
      </p:sp>
    </p:spTree>
    <p:extLst>
      <p:ext uri="{BB962C8B-B14F-4D97-AF65-F5344CB8AC3E}">
        <p14:creationId xmlns:p14="http://schemas.microsoft.com/office/powerpoint/2010/main" val="1629733096"/>
      </p:ext>
    </p:extLst>
  </p:cSld>
  <p:clrMapOvr>
    <a:masterClrMapping/>
  </p:clrMapOvr>
  <p:transition spd="med"/>
</p:sldLayout>
</file>

<file path=ppt/slideLayouts/slideLayout1317.xml><?xml version="1.0" encoding="utf-8"?>
<p:sldLayout xmlns:a="http://schemas.openxmlformats.org/drawingml/2006/main" xmlns:r="http://schemas.openxmlformats.org/officeDocument/2006/relationships" xmlns:p="http://schemas.openxmlformats.org/presentationml/2006/main" type="tx">
  <p:cSld name="7_Section Header">
    <p:bg>
      <p:bgPr>
        <a:blipFill rotWithShape="1">
          <a:blip r:embed="rId2"/>
          <a:srcRect/>
          <a:stretch>
            <a:fillRect/>
          </a:stretch>
        </a:blipFill>
        <a:effectLst/>
      </p:bgPr>
    </p:bg>
    <p:spTree>
      <p:nvGrpSpPr>
        <p:cNvPr id="1" name=""/>
        <p:cNvGrpSpPr/>
        <p:nvPr/>
      </p:nvGrpSpPr>
      <p:grpSpPr>
        <a:xfrm>
          <a:off x="0" y="0"/>
          <a:ext cx="0" cy="0"/>
          <a:chOff x="0" y="0"/>
          <a:chExt cx="0" cy="0"/>
        </a:xfrm>
      </p:grpSpPr>
      <p:sp>
        <p:nvSpPr>
          <p:cNvPr id="1639" name="Title Text"/>
          <p:cNvSpPr txBox="1">
            <a:spLocks noGrp="1"/>
          </p:cNvSpPr>
          <p:nvPr>
            <p:ph type="title"/>
          </p:nvPr>
        </p:nvSpPr>
        <p:spPr>
          <a:xfrm>
            <a:off x="722312" y="4406900"/>
            <a:ext cx="7772401" cy="1362075"/>
          </a:xfrm>
          <a:prstGeom prst="rect">
            <a:avLst/>
          </a:prstGeom>
          <a:effectLst>
            <a:outerShdw blurRad="38100" dist="38099" dir="2700000" rotWithShape="0">
              <a:srgbClr val="808080"/>
            </a:outerShdw>
          </a:effectLst>
        </p:spPr>
        <p:txBody>
          <a:bodyPr anchor="t">
            <a:normAutofit/>
          </a:bodyPr>
          <a:lstStyle>
            <a:lvl1pPr algn="l">
              <a:defRPr sz="4000" b="1" cap="all">
                <a:solidFill>
                  <a:srgbClr val="FFFF66"/>
                </a:solidFill>
              </a:defRPr>
            </a:lvl1pPr>
          </a:lstStyle>
          <a:p>
            <a:r>
              <a:t>Title Text</a:t>
            </a:r>
          </a:p>
        </p:txBody>
      </p:sp>
      <p:sp>
        <p:nvSpPr>
          <p:cNvPr id="1640" name="Body Level One…"/>
          <p:cNvSpPr txBox="1">
            <a:spLocks noGrp="1"/>
          </p:cNvSpPr>
          <p:nvPr>
            <p:ph type="body" sz="quarter" idx="1"/>
          </p:nvPr>
        </p:nvSpPr>
        <p:spPr>
          <a:xfrm>
            <a:off x="722312" y="2906713"/>
            <a:ext cx="7772401" cy="1500188"/>
          </a:xfrm>
          <a:prstGeom prst="rect">
            <a:avLst/>
          </a:prstGeom>
          <a:effectLst>
            <a:outerShdw blurRad="38100" dist="38099" dir="2700000" rotWithShape="0">
              <a:srgbClr val="808080"/>
            </a:outerShdw>
          </a:effectLst>
        </p:spPr>
        <p:txBody>
          <a:bodyPr anchor="b">
            <a:normAutofit/>
          </a:bodyPr>
          <a:lstStyle>
            <a:lvl1pPr marL="0" indent="0">
              <a:spcBef>
                <a:spcPts val="400"/>
              </a:spcBef>
              <a:buSzTx/>
              <a:buNone/>
              <a:defRPr sz="2000">
                <a:solidFill>
                  <a:srgbClr val="FFFF66"/>
                </a:solidFill>
              </a:defRPr>
            </a:lvl1pPr>
            <a:lvl2pPr marL="0" indent="457200">
              <a:spcBef>
                <a:spcPts val="400"/>
              </a:spcBef>
              <a:buSzTx/>
              <a:buNone/>
              <a:defRPr sz="2000">
                <a:solidFill>
                  <a:srgbClr val="FFFF66"/>
                </a:solidFill>
              </a:defRPr>
            </a:lvl2pPr>
            <a:lvl3pPr marL="0" indent="914400">
              <a:spcBef>
                <a:spcPts val="400"/>
              </a:spcBef>
              <a:buSzTx/>
              <a:buNone/>
              <a:defRPr sz="2000">
                <a:solidFill>
                  <a:srgbClr val="FFFF66"/>
                </a:solidFill>
              </a:defRPr>
            </a:lvl3pPr>
            <a:lvl4pPr marL="0" indent="1371600">
              <a:spcBef>
                <a:spcPts val="400"/>
              </a:spcBef>
              <a:buSzTx/>
              <a:buNone/>
              <a:defRPr sz="2000">
                <a:solidFill>
                  <a:srgbClr val="FFFF66"/>
                </a:solidFill>
              </a:defRPr>
            </a:lvl4pPr>
            <a:lvl5pPr marL="0" indent="1828800">
              <a:spcBef>
                <a:spcPts val="400"/>
              </a:spcBef>
              <a:buSzTx/>
              <a:buNone/>
              <a:defRPr sz="2000">
                <a:solidFill>
                  <a:srgbClr val="FFFF66"/>
                </a:solidFill>
              </a:defRPr>
            </a:lvl5pPr>
          </a:lstStyle>
          <a:p>
            <a:r>
              <a:t>Body Level One</a:t>
            </a:r>
          </a:p>
          <a:p>
            <a:pPr lvl="1"/>
            <a:r>
              <a:t>Body Level Two</a:t>
            </a:r>
          </a:p>
          <a:p>
            <a:pPr lvl="2"/>
            <a:r>
              <a:t>Body Level Three</a:t>
            </a:r>
          </a:p>
          <a:p>
            <a:pPr lvl="3"/>
            <a:r>
              <a:t>Body Level Four</a:t>
            </a:r>
          </a:p>
          <a:p>
            <a:pPr lvl="4"/>
            <a:r>
              <a:t>Body Level Five</a:t>
            </a:r>
          </a:p>
        </p:txBody>
      </p:sp>
      <p:sp>
        <p:nvSpPr>
          <p:cNvPr id="1641" name="Slide Number"/>
          <p:cNvSpPr txBox="1">
            <a:spLocks noGrp="1"/>
          </p:cNvSpPr>
          <p:nvPr>
            <p:ph type="sldNum" sz="quarter" idx="2"/>
          </p:nvPr>
        </p:nvSpPr>
        <p:spPr>
          <a:prstGeom prst="rect">
            <a:avLst/>
          </a:prstGeom>
          <a:effectLst>
            <a:outerShdw blurRad="38100" dist="38099" dir="2700000" rotWithShape="0">
              <a:srgbClr val="808080"/>
            </a:outerShdw>
          </a:effectLst>
        </p:spPr>
        <p:txBody>
          <a:bodyPr/>
          <a:lstStyle>
            <a:lvl1pPr defTabSz="457200">
              <a:defRPr>
                <a:solidFill>
                  <a:srgbClr val="FFFF66"/>
                </a:solidFill>
              </a:defRPr>
            </a:lvl1pPr>
          </a:lstStyle>
          <a:p>
            <a:fld id="{86CB4B4D-7CA3-9044-876B-883B54F8677D}" type="slidenum">
              <a:t>‹#›</a:t>
            </a:fld>
            <a:endParaRPr/>
          </a:p>
        </p:txBody>
      </p:sp>
    </p:spTree>
    <p:extLst>
      <p:ext uri="{BB962C8B-B14F-4D97-AF65-F5344CB8AC3E}">
        <p14:creationId xmlns:p14="http://schemas.microsoft.com/office/powerpoint/2010/main" val="2688667119"/>
      </p:ext>
    </p:extLst>
  </p:cSld>
  <p:clrMapOvr>
    <a:masterClrMapping/>
  </p:clrMapOvr>
  <p:transition spd="med"/>
</p:sldLayout>
</file>

<file path=ppt/slideLayouts/slideLayout1318.xml><?xml version="1.0" encoding="utf-8"?>
<p:sldLayout xmlns:a="http://schemas.openxmlformats.org/drawingml/2006/main" xmlns:r="http://schemas.openxmlformats.org/officeDocument/2006/relationships" xmlns:p="http://schemas.openxmlformats.org/presentationml/2006/main" type="tx">
  <p:cSld name="7_Two Content">
    <p:bg>
      <p:bgPr>
        <a:blipFill rotWithShape="1">
          <a:blip r:embed="rId2"/>
          <a:srcRect/>
          <a:stretch>
            <a:fillRect/>
          </a:stretch>
        </a:blipFill>
        <a:effectLst/>
      </p:bgPr>
    </p:bg>
    <p:spTree>
      <p:nvGrpSpPr>
        <p:cNvPr id="1" name=""/>
        <p:cNvGrpSpPr/>
        <p:nvPr/>
      </p:nvGrpSpPr>
      <p:grpSpPr>
        <a:xfrm>
          <a:off x="0" y="0"/>
          <a:ext cx="0" cy="0"/>
          <a:chOff x="0" y="0"/>
          <a:chExt cx="0" cy="0"/>
        </a:xfrm>
      </p:grpSpPr>
      <p:sp>
        <p:nvSpPr>
          <p:cNvPr id="1648" name="Title Text"/>
          <p:cNvSpPr txBox="1">
            <a:spLocks noGrp="1"/>
          </p:cNvSpPr>
          <p:nvPr>
            <p:ph type="title"/>
          </p:nvPr>
        </p:nvSpPr>
        <p:spPr>
          <a:xfrm>
            <a:off x="434975" y="609600"/>
            <a:ext cx="8458200" cy="1143000"/>
          </a:xfrm>
          <a:prstGeom prst="rect">
            <a:avLst/>
          </a:prstGeom>
          <a:effectLst>
            <a:outerShdw blurRad="38100" dist="38099" dir="2700000" rotWithShape="0">
              <a:srgbClr val="808080"/>
            </a:outerShdw>
          </a:effectLst>
        </p:spPr>
        <p:txBody>
          <a:bodyPr>
            <a:normAutofit/>
          </a:bodyPr>
          <a:lstStyle>
            <a:lvl1pPr>
              <a:defRPr b="1">
                <a:solidFill>
                  <a:srgbClr val="FFFF66"/>
                </a:solidFill>
              </a:defRPr>
            </a:lvl1pPr>
          </a:lstStyle>
          <a:p>
            <a:r>
              <a:t>Title Text</a:t>
            </a:r>
          </a:p>
        </p:txBody>
      </p:sp>
      <p:sp>
        <p:nvSpPr>
          <p:cNvPr id="1649" name="Body Level One…"/>
          <p:cNvSpPr txBox="1">
            <a:spLocks noGrp="1"/>
          </p:cNvSpPr>
          <p:nvPr>
            <p:ph type="body" sz="half" idx="1"/>
          </p:nvPr>
        </p:nvSpPr>
        <p:spPr>
          <a:xfrm>
            <a:off x="685800" y="1981200"/>
            <a:ext cx="3810000" cy="4114800"/>
          </a:xfrm>
          <a:prstGeom prst="rect">
            <a:avLst/>
          </a:prstGeom>
          <a:effectLst>
            <a:outerShdw blurRad="38100" dist="38099" dir="2700000" rotWithShape="0">
              <a:srgbClr val="808080"/>
            </a:outerShdw>
          </a:effectLst>
        </p:spPr>
        <p:txBody>
          <a:bodyPr>
            <a:normAutofit/>
          </a:bodyPr>
          <a:lstStyle>
            <a:lvl1pPr>
              <a:spcBef>
                <a:spcPts val="600"/>
              </a:spcBef>
              <a:buFont typeface="Arial"/>
              <a:defRPr sz="2800">
                <a:solidFill>
                  <a:srgbClr val="FFFF66"/>
                </a:solidFill>
              </a:defRPr>
            </a:lvl1pPr>
            <a:lvl2pPr marL="790575" indent="-333375">
              <a:spcBef>
                <a:spcPts val="600"/>
              </a:spcBef>
              <a:buFont typeface="Arial"/>
              <a:buChar char="•"/>
              <a:defRPr sz="2800">
                <a:solidFill>
                  <a:srgbClr val="FFFF66"/>
                </a:solidFill>
              </a:defRPr>
            </a:lvl2pPr>
            <a:lvl3pPr marL="1234439" indent="-320039">
              <a:spcBef>
                <a:spcPts val="600"/>
              </a:spcBef>
              <a:buFont typeface="Arial"/>
              <a:defRPr sz="2800">
                <a:solidFill>
                  <a:srgbClr val="FFFF66"/>
                </a:solidFill>
              </a:defRPr>
            </a:lvl3pPr>
            <a:lvl4pPr marL="1727200" indent="-355600">
              <a:spcBef>
                <a:spcPts val="600"/>
              </a:spcBef>
              <a:buFont typeface="Arial"/>
              <a:buChar char="•"/>
              <a:defRPr sz="2800">
                <a:solidFill>
                  <a:srgbClr val="FFFF66"/>
                </a:solidFill>
              </a:defRPr>
            </a:lvl4pPr>
            <a:lvl5pPr marL="2184400" indent="-355600">
              <a:spcBef>
                <a:spcPts val="600"/>
              </a:spcBef>
              <a:buFont typeface="Arial"/>
              <a:buChar char="•"/>
              <a:defRPr sz="2800">
                <a:solidFill>
                  <a:srgbClr val="FFFF66"/>
                </a:solidFill>
              </a:defRPr>
            </a:lvl5pPr>
          </a:lstStyle>
          <a:p>
            <a:r>
              <a:t>Body Level One</a:t>
            </a:r>
          </a:p>
          <a:p>
            <a:pPr lvl="1"/>
            <a:r>
              <a:t>Body Level Two</a:t>
            </a:r>
          </a:p>
          <a:p>
            <a:pPr lvl="2"/>
            <a:r>
              <a:t>Body Level Three</a:t>
            </a:r>
          </a:p>
          <a:p>
            <a:pPr lvl="3"/>
            <a:r>
              <a:t>Body Level Four</a:t>
            </a:r>
          </a:p>
          <a:p>
            <a:pPr lvl="4"/>
            <a:r>
              <a:t>Body Level Five</a:t>
            </a:r>
          </a:p>
        </p:txBody>
      </p:sp>
      <p:sp>
        <p:nvSpPr>
          <p:cNvPr id="1650" name="Slide Number"/>
          <p:cNvSpPr txBox="1">
            <a:spLocks noGrp="1"/>
          </p:cNvSpPr>
          <p:nvPr>
            <p:ph type="sldNum" sz="quarter" idx="2"/>
          </p:nvPr>
        </p:nvSpPr>
        <p:spPr>
          <a:prstGeom prst="rect">
            <a:avLst/>
          </a:prstGeom>
          <a:effectLst>
            <a:outerShdw blurRad="38100" dist="38099" dir="2700000" rotWithShape="0">
              <a:srgbClr val="808080"/>
            </a:outerShdw>
          </a:effectLst>
        </p:spPr>
        <p:txBody>
          <a:bodyPr/>
          <a:lstStyle>
            <a:lvl1pPr defTabSz="457200">
              <a:defRPr>
                <a:solidFill>
                  <a:srgbClr val="FFFF66"/>
                </a:solidFill>
              </a:defRPr>
            </a:lvl1pPr>
          </a:lstStyle>
          <a:p>
            <a:fld id="{86CB4B4D-7CA3-9044-876B-883B54F8677D}" type="slidenum">
              <a:t>‹#›</a:t>
            </a:fld>
            <a:endParaRPr/>
          </a:p>
        </p:txBody>
      </p:sp>
    </p:spTree>
    <p:extLst>
      <p:ext uri="{BB962C8B-B14F-4D97-AF65-F5344CB8AC3E}">
        <p14:creationId xmlns:p14="http://schemas.microsoft.com/office/powerpoint/2010/main" val="3890219379"/>
      </p:ext>
    </p:extLst>
  </p:cSld>
  <p:clrMapOvr>
    <a:masterClrMapping/>
  </p:clrMapOvr>
  <p:transition spd="med"/>
</p:sldLayout>
</file>

<file path=ppt/slideLayouts/slideLayout1319.xml><?xml version="1.0" encoding="utf-8"?>
<p:sldLayout xmlns:a="http://schemas.openxmlformats.org/drawingml/2006/main" xmlns:r="http://schemas.openxmlformats.org/officeDocument/2006/relationships" xmlns:p="http://schemas.openxmlformats.org/presentationml/2006/main" type="tx">
  <p:cSld name="7_Comparison">
    <p:bg>
      <p:bgPr>
        <a:blipFill rotWithShape="1">
          <a:blip r:embed="rId2"/>
          <a:srcRect/>
          <a:stretch>
            <a:fillRect/>
          </a:stretch>
        </a:blipFill>
        <a:effectLst/>
      </p:bgPr>
    </p:bg>
    <p:spTree>
      <p:nvGrpSpPr>
        <p:cNvPr id="1" name=""/>
        <p:cNvGrpSpPr/>
        <p:nvPr/>
      </p:nvGrpSpPr>
      <p:grpSpPr>
        <a:xfrm>
          <a:off x="0" y="0"/>
          <a:ext cx="0" cy="0"/>
          <a:chOff x="0" y="0"/>
          <a:chExt cx="0" cy="0"/>
        </a:xfrm>
      </p:grpSpPr>
      <p:sp>
        <p:nvSpPr>
          <p:cNvPr id="1657" name="Title Text"/>
          <p:cNvSpPr txBox="1">
            <a:spLocks noGrp="1"/>
          </p:cNvSpPr>
          <p:nvPr>
            <p:ph type="title"/>
          </p:nvPr>
        </p:nvSpPr>
        <p:spPr>
          <a:xfrm>
            <a:off x="457200" y="274638"/>
            <a:ext cx="8229600" cy="1143001"/>
          </a:xfrm>
          <a:prstGeom prst="rect">
            <a:avLst/>
          </a:prstGeom>
          <a:effectLst>
            <a:outerShdw blurRad="38100" dist="38099" dir="2700000" rotWithShape="0">
              <a:srgbClr val="808080"/>
            </a:outerShdw>
          </a:effectLst>
        </p:spPr>
        <p:txBody>
          <a:bodyPr>
            <a:normAutofit/>
          </a:bodyPr>
          <a:lstStyle>
            <a:lvl1pPr>
              <a:defRPr b="1">
                <a:solidFill>
                  <a:srgbClr val="FFFF66"/>
                </a:solidFill>
              </a:defRPr>
            </a:lvl1pPr>
          </a:lstStyle>
          <a:p>
            <a:r>
              <a:t>Title Text</a:t>
            </a:r>
          </a:p>
        </p:txBody>
      </p:sp>
      <p:sp>
        <p:nvSpPr>
          <p:cNvPr id="1658" name="Body Level One…"/>
          <p:cNvSpPr txBox="1">
            <a:spLocks noGrp="1"/>
          </p:cNvSpPr>
          <p:nvPr>
            <p:ph type="body" sz="quarter" idx="1"/>
          </p:nvPr>
        </p:nvSpPr>
        <p:spPr>
          <a:xfrm>
            <a:off x="457200" y="1535112"/>
            <a:ext cx="4040188" cy="639763"/>
          </a:xfrm>
          <a:prstGeom prst="rect">
            <a:avLst/>
          </a:prstGeom>
          <a:effectLst>
            <a:outerShdw blurRad="38100" dist="38099" dir="2700000" rotWithShape="0">
              <a:srgbClr val="808080"/>
            </a:outerShdw>
          </a:effectLst>
        </p:spPr>
        <p:txBody>
          <a:bodyPr anchor="b">
            <a:normAutofit/>
          </a:bodyPr>
          <a:lstStyle>
            <a:lvl1pPr marL="0" indent="0">
              <a:spcBef>
                <a:spcPts val="500"/>
              </a:spcBef>
              <a:buSzTx/>
              <a:buNone/>
              <a:defRPr sz="2400" b="1">
                <a:solidFill>
                  <a:srgbClr val="FFFF66"/>
                </a:solidFill>
              </a:defRPr>
            </a:lvl1pPr>
            <a:lvl2pPr marL="0" indent="457200">
              <a:spcBef>
                <a:spcPts val="500"/>
              </a:spcBef>
              <a:buSzTx/>
              <a:buNone/>
              <a:defRPr sz="2400" b="1">
                <a:solidFill>
                  <a:srgbClr val="FFFF66"/>
                </a:solidFill>
              </a:defRPr>
            </a:lvl2pPr>
            <a:lvl3pPr marL="0" indent="914400">
              <a:spcBef>
                <a:spcPts val="500"/>
              </a:spcBef>
              <a:buSzTx/>
              <a:buNone/>
              <a:defRPr sz="2400" b="1">
                <a:solidFill>
                  <a:srgbClr val="FFFF66"/>
                </a:solidFill>
              </a:defRPr>
            </a:lvl3pPr>
            <a:lvl4pPr marL="0" indent="1371600">
              <a:spcBef>
                <a:spcPts val="500"/>
              </a:spcBef>
              <a:buSzTx/>
              <a:buNone/>
              <a:defRPr sz="2400" b="1">
                <a:solidFill>
                  <a:srgbClr val="FFFF66"/>
                </a:solidFill>
              </a:defRPr>
            </a:lvl4pPr>
            <a:lvl5pPr marL="0" indent="1828800">
              <a:spcBef>
                <a:spcPts val="500"/>
              </a:spcBef>
              <a:buSzTx/>
              <a:buNone/>
              <a:defRPr sz="2400" b="1">
                <a:solidFill>
                  <a:srgbClr val="FFFF66"/>
                </a:solidFill>
              </a:defRPr>
            </a:lvl5pPr>
          </a:lstStyle>
          <a:p>
            <a:r>
              <a:t>Body Level One</a:t>
            </a:r>
          </a:p>
          <a:p>
            <a:pPr lvl="1"/>
            <a:r>
              <a:t>Body Level Two</a:t>
            </a:r>
          </a:p>
          <a:p>
            <a:pPr lvl="2"/>
            <a:r>
              <a:t>Body Level Three</a:t>
            </a:r>
          </a:p>
          <a:p>
            <a:pPr lvl="3"/>
            <a:r>
              <a:t>Body Level Four</a:t>
            </a:r>
          </a:p>
          <a:p>
            <a:pPr lvl="4"/>
            <a:r>
              <a:t>Body Level Five</a:t>
            </a:r>
          </a:p>
        </p:txBody>
      </p:sp>
      <p:sp>
        <p:nvSpPr>
          <p:cNvPr id="1659" name="Text Placeholder 4"/>
          <p:cNvSpPr>
            <a:spLocks noGrp="1"/>
          </p:cNvSpPr>
          <p:nvPr>
            <p:ph type="body" sz="quarter" idx="21"/>
          </p:nvPr>
        </p:nvSpPr>
        <p:spPr>
          <a:xfrm>
            <a:off x="4645025" y="1535112"/>
            <a:ext cx="4041775" cy="639763"/>
          </a:xfrm>
          <a:prstGeom prst="rect">
            <a:avLst/>
          </a:prstGeom>
          <a:effectLst>
            <a:outerShdw blurRad="38100" dist="38099" dir="2700000" rotWithShape="0">
              <a:srgbClr val="808080"/>
            </a:outerShdw>
          </a:effectLst>
        </p:spPr>
        <p:txBody>
          <a:bodyPr anchor="b">
            <a:normAutofit/>
          </a:bodyPr>
          <a:lstStyle/>
          <a:p>
            <a:pPr marL="0" indent="0">
              <a:spcBef>
                <a:spcPts val="500"/>
              </a:spcBef>
              <a:buSzTx/>
              <a:buNone/>
              <a:defRPr sz="2400" b="1">
                <a:solidFill>
                  <a:srgbClr val="FFFF66"/>
                </a:solidFill>
              </a:defRPr>
            </a:pPr>
            <a:endParaRPr/>
          </a:p>
        </p:txBody>
      </p:sp>
      <p:sp>
        <p:nvSpPr>
          <p:cNvPr id="1660" name="Slide Number"/>
          <p:cNvSpPr txBox="1">
            <a:spLocks noGrp="1"/>
          </p:cNvSpPr>
          <p:nvPr>
            <p:ph type="sldNum" sz="quarter" idx="2"/>
          </p:nvPr>
        </p:nvSpPr>
        <p:spPr>
          <a:prstGeom prst="rect">
            <a:avLst/>
          </a:prstGeom>
          <a:effectLst>
            <a:outerShdw blurRad="38100" dist="38099" dir="2700000" rotWithShape="0">
              <a:srgbClr val="808080"/>
            </a:outerShdw>
          </a:effectLst>
        </p:spPr>
        <p:txBody>
          <a:bodyPr/>
          <a:lstStyle>
            <a:lvl1pPr defTabSz="457200">
              <a:defRPr>
                <a:solidFill>
                  <a:srgbClr val="FFFF66"/>
                </a:solidFill>
              </a:defRPr>
            </a:lvl1pPr>
          </a:lstStyle>
          <a:p>
            <a:fld id="{86CB4B4D-7CA3-9044-876B-883B54F8677D}" type="slidenum">
              <a:t>‹#›</a:t>
            </a:fld>
            <a:endParaRPr/>
          </a:p>
        </p:txBody>
      </p:sp>
    </p:spTree>
    <p:extLst>
      <p:ext uri="{BB962C8B-B14F-4D97-AF65-F5344CB8AC3E}">
        <p14:creationId xmlns:p14="http://schemas.microsoft.com/office/powerpoint/2010/main" val="21853065"/>
      </p:ext>
    </p:extLst>
  </p:cSld>
  <p:clrMapOvr>
    <a:masterClrMapping/>
  </p:clrMapOvr>
  <p:transition spd="med"/>
</p:sldLayout>
</file>

<file path=ppt/slideLayouts/slideLayout13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2"/>
          <p:cNvSpPr>
            <a:spLocks noGrp="1" noChangeArrowheads="1"/>
          </p:cNvSpPr>
          <p:nvPr>
            <p:ph type="dt" sz="half" idx="10"/>
          </p:nvPr>
        </p:nvSpPr>
        <p:spPr/>
        <p:txBody>
          <a:bodyPr/>
          <a:lstStyle>
            <a:lvl1pPr>
              <a:defRPr/>
            </a:lvl1pPr>
          </a:lstStyle>
          <a:p>
            <a:pPr>
              <a:defRPr/>
            </a:pPr>
            <a:endParaRPr lang="en-US"/>
          </a:p>
        </p:txBody>
      </p:sp>
      <p:sp>
        <p:nvSpPr>
          <p:cNvPr id="5" name="Rectangle 13"/>
          <p:cNvSpPr>
            <a:spLocks noGrp="1" noChangeArrowheads="1"/>
          </p:cNvSpPr>
          <p:nvPr>
            <p:ph type="ftr" sz="quarter" idx="11"/>
          </p:nvPr>
        </p:nvSpPr>
        <p:spPr/>
        <p:txBody>
          <a:bodyPr/>
          <a:lstStyle>
            <a:lvl1pPr>
              <a:defRPr/>
            </a:lvl1pPr>
          </a:lstStyle>
          <a:p>
            <a:pPr>
              <a:defRPr/>
            </a:pPr>
            <a:endParaRPr lang="en-US"/>
          </a:p>
        </p:txBody>
      </p:sp>
      <p:sp>
        <p:nvSpPr>
          <p:cNvPr id="6"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ABE16645-8042-E44F-8343-D9B42FFDC89F}" type="slidenum">
              <a:rPr lang="en-US"/>
              <a:pPr>
                <a:defRPr/>
              </a:pPr>
              <a:t>‹#›</a:t>
            </a:fld>
            <a:endParaRPr lang="en-US"/>
          </a:p>
        </p:txBody>
      </p:sp>
    </p:spTree>
    <p:extLst>
      <p:ext uri="{BB962C8B-B14F-4D97-AF65-F5344CB8AC3E}">
        <p14:creationId xmlns:p14="http://schemas.microsoft.com/office/powerpoint/2010/main" val="3325636864"/>
      </p:ext>
    </p:extLst>
  </p:cSld>
  <p:clrMapOvr>
    <a:masterClrMapping/>
  </p:clrMapOvr>
  <p:transition/>
</p:sldLayout>
</file>

<file path=ppt/slideLayouts/slideLayout1320.xml><?xml version="1.0" encoding="utf-8"?>
<p:sldLayout xmlns:a="http://schemas.openxmlformats.org/drawingml/2006/main" xmlns:r="http://schemas.openxmlformats.org/officeDocument/2006/relationships" xmlns:p="http://schemas.openxmlformats.org/presentationml/2006/main" type="tx">
  <p:cSld name="7_Title Only">
    <p:bg>
      <p:bgPr>
        <a:blipFill rotWithShape="1">
          <a:blip r:embed="rId2"/>
          <a:srcRect/>
          <a:stretch>
            <a:fillRect/>
          </a:stretch>
        </a:blipFill>
        <a:effectLst/>
      </p:bgPr>
    </p:bg>
    <p:spTree>
      <p:nvGrpSpPr>
        <p:cNvPr id="1" name=""/>
        <p:cNvGrpSpPr/>
        <p:nvPr/>
      </p:nvGrpSpPr>
      <p:grpSpPr>
        <a:xfrm>
          <a:off x="0" y="0"/>
          <a:ext cx="0" cy="0"/>
          <a:chOff x="0" y="0"/>
          <a:chExt cx="0" cy="0"/>
        </a:xfrm>
      </p:grpSpPr>
      <p:sp>
        <p:nvSpPr>
          <p:cNvPr id="1667" name="Title Text"/>
          <p:cNvSpPr txBox="1">
            <a:spLocks noGrp="1"/>
          </p:cNvSpPr>
          <p:nvPr>
            <p:ph type="title"/>
          </p:nvPr>
        </p:nvSpPr>
        <p:spPr>
          <a:xfrm>
            <a:off x="434975" y="609600"/>
            <a:ext cx="8458200" cy="1143000"/>
          </a:xfrm>
          <a:prstGeom prst="rect">
            <a:avLst/>
          </a:prstGeom>
          <a:effectLst>
            <a:outerShdw blurRad="38100" dist="38099" dir="2700000" rotWithShape="0">
              <a:srgbClr val="808080"/>
            </a:outerShdw>
          </a:effectLst>
        </p:spPr>
        <p:txBody>
          <a:bodyPr>
            <a:normAutofit/>
          </a:bodyPr>
          <a:lstStyle>
            <a:lvl1pPr>
              <a:defRPr b="1">
                <a:solidFill>
                  <a:srgbClr val="FFFF66"/>
                </a:solidFill>
              </a:defRPr>
            </a:lvl1pPr>
          </a:lstStyle>
          <a:p>
            <a:r>
              <a:t>Title Text</a:t>
            </a:r>
          </a:p>
        </p:txBody>
      </p:sp>
      <p:sp>
        <p:nvSpPr>
          <p:cNvPr id="1668" name="Slide Number"/>
          <p:cNvSpPr txBox="1">
            <a:spLocks noGrp="1"/>
          </p:cNvSpPr>
          <p:nvPr>
            <p:ph type="sldNum" sz="quarter" idx="2"/>
          </p:nvPr>
        </p:nvSpPr>
        <p:spPr>
          <a:prstGeom prst="rect">
            <a:avLst/>
          </a:prstGeom>
          <a:effectLst>
            <a:outerShdw blurRad="38100" dist="38099" dir="2700000" rotWithShape="0">
              <a:srgbClr val="808080"/>
            </a:outerShdw>
          </a:effectLst>
        </p:spPr>
        <p:txBody>
          <a:bodyPr/>
          <a:lstStyle>
            <a:lvl1pPr defTabSz="457200">
              <a:defRPr>
                <a:solidFill>
                  <a:srgbClr val="FFFF66"/>
                </a:solidFill>
              </a:defRPr>
            </a:lvl1pPr>
          </a:lstStyle>
          <a:p>
            <a:fld id="{86CB4B4D-7CA3-9044-876B-883B54F8677D}" type="slidenum">
              <a:t>‹#›</a:t>
            </a:fld>
            <a:endParaRPr/>
          </a:p>
        </p:txBody>
      </p:sp>
    </p:spTree>
    <p:extLst>
      <p:ext uri="{BB962C8B-B14F-4D97-AF65-F5344CB8AC3E}">
        <p14:creationId xmlns:p14="http://schemas.microsoft.com/office/powerpoint/2010/main" val="636383779"/>
      </p:ext>
    </p:extLst>
  </p:cSld>
  <p:clrMapOvr>
    <a:masterClrMapping/>
  </p:clrMapOvr>
  <p:transition spd="med"/>
</p:sldLayout>
</file>

<file path=ppt/slideLayouts/slideLayout1321.xml><?xml version="1.0" encoding="utf-8"?>
<p:sldLayout xmlns:a="http://schemas.openxmlformats.org/drawingml/2006/main" xmlns:r="http://schemas.openxmlformats.org/officeDocument/2006/relationships" xmlns:p="http://schemas.openxmlformats.org/presentationml/2006/main" type="tx">
  <p:cSld name="6_Blank">
    <p:bg>
      <p:bgPr>
        <a:blipFill rotWithShape="1">
          <a:blip r:embed="rId2"/>
          <a:srcRect/>
          <a:stretch>
            <a:fillRect/>
          </a:stretch>
        </a:blipFill>
        <a:effectLst/>
      </p:bgPr>
    </p:bg>
    <p:spTree>
      <p:nvGrpSpPr>
        <p:cNvPr id="1" name=""/>
        <p:cNvGrpSpPr/>
        <p:nvPr/>
      </p:nvGrpSpPr>
      <p:grpSpPr>
        <a:xfrm>
          <a:off x="0" y="0"/>
          <a:ext cx="0" cy="0"/>
          <a:chOff x="0" y="0"/>
          <a:chExt cx="0" cy="0"/>
        </a:xfrm>
      </p:grpSpPr>
      <p:sp>
        <p:nvSpPr>
          <p:cNvPr id="1675" name="Slide Number"/>
          <p:cNvSpPr txBox="1">
            <a:spLocks noGrp="1"/>
          </p:cNvSpPr>
          <p:nvPr>
            <p:ph type="sldNum" sz="quarter" idx="2"/>
          </p:nvPr>
        </p:nvSpPr>
        <p:spPr>
          <a:prstGeom prst="rect">
            <a:avLst/>
          </a:prstGeom>
          <a:effectLst>
            <a:outerShdw blurRad="38100" dist="38099" dir="2700000" rotWithShape="0">
              <a:srgbClr val="808080"/>
            </a:outerShdw>
          </a:effectLst>
        </p:spPr>
        <p:txBody>
          <a:bodyPr/>
          <a:lstStyle>
            <a:lvl1pPr defTabSz="457200">
              <a:defRPr>
                <a:solidFill>
                  <a:srgbClr val="FFFF66"/>
                </a:solidFill>
              </a:defRPr>
            </a:lvl1pPr>
          </a:lstStyle>
          <a:p>
            <a:fld id="{86CB4B4D-7CA3-9044-876B-883B54F8677D}" type="slidenum">
              <a:t>‹#›</a:t>
            </a:fld>
            <a:endParaRPr/>
          </a:p>
        </p:txBody>
      </p:sp>
    </p:spTree>
    <p:extLst>
      <p:ext uri="{BB962C8B-B14F-4D97-AF65-F5344CB8AC3E}">
        <p14:creationId xmlns:p14="http://schemas.microsoft.com/office/powerpoint/2010/main" val="1191160272"/>
      </p:ext>
    </p:extLst>
  </p:cSld>
  <p:clrMapOvr>
    <a:masterClrMapping/>
  </p:clrMapOvr>
  <p:transition spd="med"/>
</p:sldLayout>
</file>

<file path=ppt/slideLayouts/slideLayout1322.xml><?xml version="1.0" encoding="utf-8"?>
<p:sldLayout xmlns:a="http://schemas.openxmlformats.org/drawingml/2006/main" xmlns:r="http://schemas.openxmlformats.org/officeDocument/2006/relationships" xmlns:p="http://schemas.openxmlformats.org/presentationml/2006/main" type="tx">
  <p:cSld name="7_Content with Caption">
    <p:bg>
      <p:bgPr>
        <a:blipFill rotWithShape="1">
          <a:blip r:embed="rId2"/>
          <a:srcRect/>
          <a:stretch>
            <a:fillRect/>
          </a:stretch>
        </a:blipFill>
        <a:effectLst/>
      </p:bgPr>
    </p:bg>
    <p:spTree>
      <p:nvGrpSpPr>
        <p:cNvPr id="1" name=""/>
        <p:cNvGrpSpPr/>
        <p:nvPr/>
      </p:nvGrpSpPr>
      <p:grpSpPr>
        <a:xfrm>
          <a:off x="0" y="0"/>
          <a:ext cx="0" cy="0"/>
          <a:chOff x="0" y="0"/>
          <a:chExt cx="0" cy="0"/>
        </a:xfrm>
      </p:grpSpPr>
      <p:sp>
        <p:nvSpPr>
          <p:cNvPr id="1682" name="Title Text"/>
          <p:cNvSpPr txBox="1">
            <a:spLocks noGrp="1"/>
          </p:cNvSpPr>
          <p:nvPr>
            <p:ph type="title"/>
          </p:nvPr>
        </p:nvSpPr>
        <p:spPr>
          <a:xfrm>
            <a:off x="457200" y="273050"/>
            <a:ext cx="3008314" cy="1162050"/>
          </a:xfrm>
          <a:prstGeom prst="rect">
            <a:avLst/>
          </a:prstGeom>
          <a:effectLst>
            <a:outerShdw blurRad="38100" dist="38099" dir="2700000" rotWithShape="0">
              <a:srgbClr val="808080"/>
            </a:outerShdw>
          </a:effectLst>
        </p:spPr>
        <p:txBody>
          <a:bodyPr anchor="b">
            <a:normAutofit/>
          </a:bodyPr>
          <a:lstStyle>
            <a:lvl1pPr algn="l">
              <a:defRPr sz="2000" b="1">
                <a:solidFill>
                  <a:srgbClr val="FFFF66"/>
                </a:solidFill>
              </a:defRPr>
            </a:lvl1pPr>
          </a:lstStyle>
          <a:p>
            <a:r>
              <a:t>Title Text</a:t>
            </a:r>
          </a:p>
        </p:txBody>
      </p:sp>
      <p:sp>
        <p:nvSpPr>
          <p:cNvPr id="1683" name="Body Level One…"/>
          <p:cNvSpPr txBox="1">
            <a:spLocks noGrp="1"/>
          </p:cNvSpPr>
          <p:nvPr>
            <p:ph type="body" idx="1"/>
          </p:nvPr>
        </p:nvSpPr>
        <p:spPr>
          <a:xfrm>
            <a:off x="3575050" y="273050"/>
            <a:ext cx="5111750" cy="5853113"/>
          </a:xfrm>
          <a:prstGeom prst="rect">
            <a:avLst/>
          </a:prstGeom>
          <a:effectLst>
            <a:outerShdw blurRad="38100" dist="38099" dir="2700000" rotWithShape="0">
              <a:srgbClr val="808080"/>
            </a:outerShdw>
          </a:effectLst>
        </p:spPr>
        <p:txBody>
          <a:bodyPr>
            <a:normAutofit/>
          </a:bodyPr>
          <a:lstStyle>
            <a:lvl1pPr>
              <a:buFont typeface="Arial"/>
              <a:defRPr>
                <a:solidFill>
                  <a:srgbClr val="FFFF66"/>
                </a:solidFill>
              </a:defRPr>
            </a:lvl1pPr>
            <a:lvl2pPr>
              <a:buFont typeface="Arial"/>
              <a:buChar char="•"/>
              <a:defRPr>
                <a:solidFill>
                  <a:srgbClr val="FFFF66"/>
                </a:solidFill>
              </a:defRPr>
            </a:lvl2pPr>
            <a:lvl3pPr>
              <a:buFont typeface="Arial"/>
              <a:defRPr>
                <a:solidFill>
                  <a:srgbClr val="FFFF66"/>
                </a:solidFill>
              </a:defRPr>
            </a:lvl3pPr>
            <a:lvl4pPr>
              <a:buFont typeface="Arial"/>
              <a:buChar char="•"/>
              <a:defRPr>
                <a:solidFill>
                  <a:srgbClr val="FFFF66"/>
                </a:solidFill>
              </a:defRPr>
            </a:lvl4pPr>
            <a:lvl5pPr>
              <a:buFont typeface="Arial"/>
              <a:buChar char="•"/>
              <a:defRPr>
                <a:solidFill>
                  <a:srgbClr val="FFFF66"/>
                </a:solidFill>
              </a:defRPr>
            </a:lvl5pPr>
          </a:lstStyle>
          <a:p>
            <a:r>
              <a:t>Body Level One</a:t>
            </a:r>
          </a:p>
          <a:p>
            <a:pPr lvl="1"/>
            <a:r>
              <a:t>Body Level Two</a:t>
            </a:r>
          </a:p>
          <a:p>
            <a:pPr lvl="2"/>
            <a:r>
              <a:t>Body Level Three</a:t>
            </a:r>
          </a:p>
          <a:p>
            <a:pPr lvl="3"/>
            <a:r>
              <a:t>Body Level Four</a:t>
            </a:r>
          </a:p>
          <a:p>
            <a:pPr lvl="4"/>
            <a:r>
              <a:t>Body Level Five</a:t>
            </a:r>
          </a:p>
        </p:txBody>
      </p:sp>
      <p:sp>
        <p:nvSpPr>
          <p:cNvPr id="1684" name="Text Placeholder 3"/>
          <p:cNvSpPr>
            <a:spLocks noGrp="1"/>
          </p:cNvSpPr>
          <p:nvPr>
            <p:ph type="body" sz="half" idx="21"/>
          </p:nvPr>
        </p:nvSpPr>
        <p:spPr>
          <a:xfrm>
            <a:off x="457199" y="1435100"/>
            <a:ext cx="3008315" cy="4691063"/>
          </a:xfrm>
          <a:prstGeom prst="rect">
            <a:avLst/>
          </a:prstGeom>
          <a:effectLst>
            <a:outerShdw blurRad="38100" dist="38099" dir="2700000" rotWithShape="0">
              <a:srgbClr val="808080"/>
            </a:outerShdw>
          </a:effectLst>
        </p:spPr>
        <p:txBody>
          <a:bodyPr>
            <a:normAutofit/>
          </a:bodyPr>
          <a:lstStyle/>
          <a:p>
            <a:pPr marL="0" indent="0">
              <a:spcBef>
                <a:spcPts val="300"/>
              </a:spcBef>
              <a:buSzTx/>
              <a:buNone/>
              <a:defRPr sz="1400">
                <a:solidFill>
                  <a:srgbClr val="FFFF66"/>
                </a:solidFill>
              </a:defRPr>
            </a:pPr>
            <a:endParaRPr/>
          </a:p>
        </p:txBody>
      </p:sp>
      <p:sp>
        <p:nvSpPr>
          <p:cNvPr id="1685" name="Slide Number"/>
          <p:cNvSpPr txBox="1">
            <a:spLocks noGrp="1"/>
          </p:cNvSpPr>
          <p:nvPr>
            <p:ph type="sldNum" sz="quarter" idx="2"/>
          </p:nvPr>
        </p:nvSpPr>
        <p:spPr>
          <a:prstGeom prst="rect">
            <a:avLst/>
          </a:prstGeom>
          <a:effectLst>
            <a:outerShdw blurRad="38100" dist="38099" dir="2700000" rotWithShape="0">
              <a:srgbClr val="808080"/>
            </a:outerShdw>
          </a:effectLst>
        </p:spPr>
        <p:txBody>
          <a:bodyPr/>
          <a:lstStyle>
            <a:lvl1pPr defTabSz="457200">
              <a:defRPr>
                <a:solidFill>
                  <a:srgbClr val="FFFF66"/>
                </a:solidFill>
              </a:defRPr>
            </a:lvl1pPr>
          </a:lstStyle>
          <a:p>
            <a:fld id="{86CB4B4D-7CA3-9044-876B-883B54F8677D}" type="slidenum">
              <a:t>‹#›</a:t>
            </a:fld>
            <a:endParaRPr/>
          </a:p>
        </p:txBody>
      </p:sp>
    </p:spTree>
    <p:extLst>
      <p:ext uri="{BB962C8B-B14F-4D97-AF65-F5344CB8AC3E}">
        <p14:creationId xmlns:p14="http://schemas.microsoft.com/office/powerpoint/2010/main" val="1264492970"/>
      </p:ext>
    </p:extLst>
  </p:cSld>
  <p:clrMapOvr>
    <a:masterClrMapping/>
  </p:clrMapOvr>
  <p:transition spd="med"/>
</p:sldLayout>
</file>

<file path=ppt/slideLayouts/slideLayout1323.xml><?xml version="1.0" encoding="utf-8"?>
<p:sldLayout xmlns:a="http://schemas.openxmlformats.org/drawingml/2006/main" xmlns:r="http://schemas.openxmlformats.org/officeDocument/2006/relationships" xmlns:p="http://schemas.openxmlformats.org/presentationml/2006/main" type="tx">
  <p:cSld name="7_Picture with Caption">
    <p:bg>
      <p:bgPr>
        <a:blipFill rotWithShape="1">
          <a:blip r:embed="rId2"/>
          <a:srcRect/>
          <a:stretch>
            <a:fillRect/>
          </a:stretch>
        </a:blipFill>
        <a:effectLst/>
      </p:bgPr>
    </p:bg>
    <p:spTree>
      <p:nvGrpSpPr>
        <p:cNvPr id="1" name=""/>
        <p:cNvGrpSpPr/>
        <p:nvPr/>
      </p:nvGrpSpPr>
      <p:grpSpPr>
        <a:xfrm>
          <a:off x="0" y="0"/>
          <a:ext cx="0" cy="0"/>
          <a:chOff x="0" y="0"/>
          <a:chExt cx="0" cy="0"/>
        </a:xfrm>
      </p:grpSpPr>
      <p:sp>
        <p:nvSpPr>
          <p:cNvPr id="1692" name="Title Text"/>
          <p:cNvSpPr txBox="1">
            <a:spLocks noGrp="1"/>
          </p:cNvSpPr>
          <p:nvPr>
            <p:ph type="title"/>
          </p:nvPr>
        </p:nvSpPr>
        <p:spPr>
          <a:xfrm>
            <a:off x="1792288" y="4800600"/>
            <a:ext cx="5486401" cy="566738"/>
          </a:xfrm>
          <a:prstGeom prst="rect">
            <a:avLst/>
          </a:prstGeom>
          <a:effectLst>
            <a:outerShdw blurRad="38100" dist="38099" dir="2700000" rotWithShape="0">
              <a:srgbClr val="808080"/>
            </a:outerShdw>
          </a:effectLst>
        </p:spPr>
        <p:txBody>
          <a:bodyPr anchor="b">
            <a:normAutofit/>
          </a:bodyPr>
          <a:lstStyle>
            <a:lvl1pPr algn="l">
              <a:defRPr sz="2000" b="1">
                <a:solidFill>
                  <a:srgbClr val="FFFF66"/>
                </a:solidFill>
              </a:defRPr>
            </a:lvl1pPr>
          </a:lstStyle>
          <a:p>
            <a:r>
              <a:t>Title Text</a:t>
            </a:r>
          </a:p>
        </p:txBody>
      </p:sp>
      <p:sp>
        <p:nvSpPr>
          <p:cNvPr id="1693" name="Picture Placeholder 2"/>
          <p:cNvSpPr>
            <a:spLocks noGrp="1"/>
          </p:cNvSpPr>
          <p:nvPr>
            <p:ph type="pic" sz="half" idx="21"/>
          </p:nvPr>
        </p:nvSpPr>
        <p:spPr>
          <a:xfrm>
            <a:off x="1792288" y="612775"/>
            <a:ext cx="5486401" cy="4114800"/>
          </a:xfrm>
          <a:prstGeom prst="rect">
            <a:avLst/>
          </a:prstGeom>
          <a:effectLst>
            <a:outerShdw blurRad="38100" dist="38099" dir="2700000" rotWithShape="0">
              <a:srgbClr val="808080"/>
            </a:outerShdw>
          </a:effectLst>
        </p:spPr>
        <p:txBody>
          <a:bodyPr lIns="91439" rIns="91439"/>
          <a:lstStyle/>
          <a:p>
            <a:endParaRPr/>
          </a:p>
        </p:txBody>
      </p:sp>
      <p:sp>
        <p:nvSpPr>
          <p:cNvPr id="1694" name="Body Level One…"/>
          <p:cNvSpPr txBox="1">
            <a:spLocks noGrp="1"/>
          </p:cNvSpPr>
          <p:nvPr>
            <p:ph type="body" sz="quarter" idx="1"/>
          </p:nvPr>
        </p:nvSpPr>
        <p:spPr>
          <a:xfrm>
            <a:off x="1792288" y="5367337"/>
            <a:ext cx="5486401" cy="804863"/>
          </a:xfrm>
          <a:prstGeom prst="rect">
            <a:avLst/>
          </a:prstGeom>
          <a:effectLst>
            <a:outerShdw blurRad="38100" dist="38099" dir="2700000" rotWithShape="0">
              <a:srgbClr val="808080"/>
            </a:outerShdw>
          </a:effectLst>
        </p:spPr>
        <p:txBody>
          <a:bodyPr>
            <a:normAutofit/>
          </a:bodyPr>
          <a:lstStyle>
            <a:lvl1pPr marL="0" indent="0">
              <a:spcBef>
                <a:spcPts val="300"/>
              </a:spcBef>
              <a:buSzTx/>
              <a:buNone/>
              <a:defRPr sz="1400">
                <a:solidFill>
                  <a:srgbClr val="FFFF66"/>
                </a:solidFill>
              </a:defRPr>
            </a:lvl1pPr>
            <a:lvl2pPr marL="0" indent="457200">
              <a:spcBef>
                <a:spcPts val="300"/>
              </a:spcBef>
              <a:buSzTx/>
              <a:buNone/>
              <a:defRPr sz="1400">
                <a:solidFill>
                  <a:srgbClr val="FFFF66"/>
                </a:solidFill>
              </a:defRPr>
            </a:lvl2pPr>
            <a:lvl3pPr marL="0" indent="914400">
              <a:spcBef>
                <a:spcPts val="300"/>
              </a:spcBef>
              <a:buSzTx/>
              <a:buNone/>
              <a:defRPr sz="1400">
                <a:solidFill>
                  <a:srgbClr val="FFFF66"/>
                </a:solidFill>
              </a:defRPr>
            </a:lvl3pPr>
            <a:lvl4pPr marL="0" indent="1371600">
              <a:spcBef>
                <a:spcPts val="300"/>
              </a:spcBef>
              <a:buSzTx/>
              <a:buNone/>
              <a:defRPr sz="1400">
                <a:solidFill>
                  <a:srgbClr val="FFFF66"/>
                </a:solidFill>
              </a:defRPr>
            </a:lvl4pPr>
            <a:lvl5pPr marL="0" indent="1828800">
              <a:spcBef>
                <a:spcPts val="300"/>
              </a:spcBef>
              <a:buSzTx/>
              <a:buNone/>
              <a:defRPr sz="1400">
                <a:solidFill>
                  <a:srgbClr val="FFFF66"/>
                </a:solidFill>
              </a:defRPr>
            </a:lvl5pPr>
          </a:lstStyle>
          <a:p>
            <a:r>
              <a:t>Body Level One</a:t>
            </a:r>
          </a:p>
          <a:p>
            <a:pPr lvl="1"/>
            <a:r>
              <a:t>Body Level Two</a:t>
            </a:r>
          </a:p>
          <a:p>
            <a:pPr lvl="2"/>
            <a:r>
              <a:t>Body Level Three</a:t>
            </a:r>
          </a:p>
          <a:p>
            <a:pPr lvl="3"/>
            <a:r>
              <a:t>Body Level Four</a:t>
            </a:r>
          </a:p>
          <a:p>
            <a:pPr lvl="4"/>
            <a:r>
              <a:t>Body Level Five</a:t>
            </a:r>
          </a:p>
        </p:txBody>
      </p:sp>
      <p:sp>
        <p:nvSpPr>
          <p:cNvPr id="1695" name="Slide Number"/>
          <p:cNvSpPr txBox="1">
            <a:spLocks noGrp="1"/>
          </p:cNvSpPr>
          <p:nvPr>
            <p:ph type="sldNum" sz="quarter" idx="2"/>
          </p:nvPr>
        </p:nvSpPr>
        <p:spPr>
          <a:prstGeom prst="rect">
            <a:avLst/>
          </a:prstGeom>
          <a:effectLst>
            <a:outerShdw blurRad="38100" dist="38099" dir="2700000" rotWithShape="0">
              <a:srgbClr val="808080"/>
            </a:outerShdw>
          </a:effectLst>
        </p:spPr>
        <p:txBody>
          <a:bodyPr/>
          <a:lstStyle>
            <a:lvl1pPr defTabSz="457200">
              <a:defRPr>
                <a:solidFill>
                  <a:srgbClr val="FFFF66"/>
                </a:solidFill>
              </a:defRPr>
            </a:lvl1pPr>
          </a:lstStyle>
          <a:p>
            <a:fld id="{86CB4B4D-7CA3-9044-876B-883B54F8677D}" type="slidenum">
              <a:t>‹#›</a:t>
            </a:fld>
            <a:endParaRPr/>
          </a:p>
        </p:txBody>
      </p:sp>
    </p:spTree>
    <p:extLst>
      <p:ext uri="{BB962C8B-B14F-4D97-AF65-F5344CB8AC3E}">
        <p14:creationId xmlns:p14="http://schemas.microsoft.com/office/powerpoint/2010/main" val="3044894603"/>
      </p:ext>
    </p:extLst>
  </p:cSld>
  <p:clrMapOvr>
    <a:masterClrMapping/>
  </p:clrMapOvr>
  <p:transition spd="med"/>
</p:sldLayout>
</file>

<file path=ppt/slideLayouts/slideLayout1324.xml><?xml version="1.0" encoding="utf-8"?>
<p:sldLayout xmlns:a="http://schemas.openxmlformats.org/drawingml/2006/main" xmlns:r="http://schemas.openxmlformats.org/officeDocument/2006/relationships" xmlns:p="http://schemas.openxmlformats.org/presentationml/2006/main" type="tx">
  <p:cSld name="Title and Table">
    <p:bg>
      <p:bgPr>
        <a:blipFill rotWithShape="1">
          <a:blip r:embed="rId2"/>
          <a:srcRect/>
          <a:stretch>
            <a:fillRect/>
          </a:stretch>
        </a:blipFill>
        <a:effectLst/>
      </p:bgPr>
    </p:bg>
    <p:spTree>
      <p:nvGrpSpPr>
        <p:cNvPr id="1" name=""/>
        <p:cNvGrpSpPr/>
        <p:nvPr/>
      </p:nvGrpSpPr>
      <p:grpSpPr>
        <a:xfrm>
          <a:off x="0" y="0"/>
          <a:ext cx="0" cy="0"/>
          <a:chOff x="0" y="0"/>
          <a:chExt cx="0" cy="0"/>
        </a:xfrm>
      </p:grpSpPr>
      <p:sp>
        <p:nvSpPr>
          <p:cNvPr id="1702" name="Title Text"/>
          <p:cNvSpPr txBox="1">
            <a:spLocks noGrp="1"/>
          </p:cNvSpPr>
          <p:nvPr>
            <p:ph type="title"/>
          </p:nvPr>
        </p:nvSpPr>
        <p:spPr>
          <a:xfrm>
            <a:off x="685800" y="609600"/>
            <a:ext cx="7772400" cy="1143000"/>
          </a:xfrm>
          <a:prstGeom prst="rect">
            <a:avLst/>
          </a:prstGeom>
          <a:effectLst>
            <a:outerShdw blurRad="38100" dist="38099" dir="2700000" rotWithShape="0">
              <a:srgbClr val="808080"/>
            </a:outerShdw>
          </a:effectLst>
        </p:spPr>
        <p:txBody>
          <a:bodyPr>
            <a:normAutofit/>
          </a:bodyPr>
          <a:lstStyle>
            <a:lvl1pPr>
              <a:defRPr b="1">
                <a:solidFill>
                  <a:srgbClr val="FFFF66"/>
                </a:solidFill>
              </a:defRPr>
            </a:lvl1pPr>
          </a:lstStyle>
          <a:p>
            <a:r>
              <a:t>Title Text</a:t>
            </a:r>
          </a:p>
        </p:txBody>
      </p:sp>
      <p:sp>
        <p:nvSpPr>
          <p:cNvPr id="1703" name="Slide Number"/>
          <p:cNvSpPr txBox="1">
            <a:spLocks noGrp="1"/>
          </p:cNvSpPr>
          <p:nvPr>
            <p:ph type="sldNum" sz="quarter" idx="2"/>
          </p:nvPr>
        </p:nvSpPr>
        <p:spPr>
          <a:prstGeom prst="rect">
            <a:avLst/>
          </a:prstGeom>
          <a:effectLst>
            <a:outerShdw blurRad="38100" dist="38099" dir="2700000" rotWithShape="0">
              <a:srgbClr val="808080"/>
            </a:outerShdw>
          </a:effectLst>
        </p:spPr>
        <p:txBody>
          <a:bodyPr/>
          <a:lstStyle>
            <a:lvl1pPr defTabSz="457200">
              <a:defRPr>
                <a:solidFill>
                  <a:srgbClr val="FFFF66"/>
                </a:solidFill>
              </a:defRPr>
            </a:lvl1pPr>
          </a:lstStyle>
          <a:p>
            <a:fld id="{86CB4B4D-7CA3-9044-876B-883B54F8677D}" type="slidenum">
              <a:t>‹#›</a:t>
            </a:fld>
            <a:endParaRPr/>
          </a:p>
        </p:txBody>
      </p:sp>
    </p:spTree>
    <p:extLst>
      <p:ext uri="{BB962C8B-B14F-4D97-AF65-F5344CB8AC3E}">
        <p14:creationId xmlns:p14="http://schemas.microsoft.com/office/powerpoint/2010/main" val="1184117623"/>
      </p:ext>
    </p:extLst>
  </p:cSld>
  <p:clrMapOvr>
    <a:masterClrMapping/>
  </p:clrMapOvr>
  <p:transition spd="med"/>
</p:sldLayout>
</file>

<file path=ppt/slideLayouts/slideLayout1325.xml><?xml version="1.0" encoding="utf-8"?>
<p:sldLayout xmlns:a="http://schemas.openxmlformats.org/drawingml/2006/main" xmlns:r="http://schemas.openxmlformats.org/officeDocument/2006/relationships" xmlns:p="http://schemas.openxmlformats.org/presentationml/2006/main" type="tx">
  <p:cSld name="6_Title Slide">
    <p:spTree>
      <p:nvGrpSpPr>
        <p:cNvPr id="1" name=""/>
        <p:cNvGrpSpPr/>
        <p:nvPr/>
      </p:nvGrpSpPr>
      <p:grpSpPr>
        <a:xfrm>
          <a:off x="0" y="0"/>
          <a:ext cx="0" cy="0"/>
          <a:chOff x="0" y="0"/>
          <a:chExt cx="0" cy="0"/>
        </a:xfrm>
      </p:grpSpPr>
      <p:sp>
        <p:nvSpPr>
          <p:cNvPr id="1710" name="Title Text"/>
          <p:cNvSpPr txBox="1">
            <a:spLocks noGrp="1"/>
          </p:cNvSpPr>
          <p:nvPr>
            <p:ph type="title"/>
          </p:nvPr>
        </p:nvSpPr>
        <p:spPr>
          <a:xfrm>
            <a:off x="685800" y="2130425"/>
            <a:ext cx="7772400" cy="1470025"/>
          </a:xfrm>
          <a:prstGeom prst="rect">
            <a:avLst/>
          </a:prstGeom>
        </p:spPr>
        <p:txBody>
          <a:bodyPr>
            <a:normAutofit/>
          </a:bodyPr>
          <a:lstStyle/>
          <a:p>
            <a:r>
              <a:t>Title Text</a:t>
            </a:r>
          </a:p>
        </p:txBody>
      </p:sp>
      <p:sp>
        <p:nvSpPr>
          <p:cNvPr id="1711"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lvl1pPr>
            <a:lvl2pPr marL="0" indent="457200" algn="ctr">
              <a:buSzTx/>
              <a:buNone/>
            </a:lvl2pPr>
            <a:lvl3pPr marL="0" indent="914400" algn="ctr">
              <a:buSzTx/>
              <a:buNone/>
            </a:lvl3pPr>
            <a:lvl4pPr marL="0" indent="1371600" algn="ctr">
              <a:buSzTx/>
              <a:buNone/>
            </a:lvl4pPr>
            <a:lvl5pPr marL="0" indent="1828800" algn="ctr">
              <a:buSzTx/>
              <a:buNone/>
            </a:lvl5pPr>
          </a:lstStyle>
          <a:p>
            <a:r>
              <a:t>Body Level One</a:t>
            </a:r>
          </a:p>
          <a:p>
            <a:pPr lvl="1"/>
            <a:r>
              <a:t>Body Level Two</a:t>
            </a:r>
          </a:p>
          <a:p>
            <a:pPr lvl="2"/>
            <a:r>
              <a:t>Body Level Three</a:t>
            </a:r>
          </a:p>
          <a:p>
            <a:pPr lvl="3"/>
            <a:r>
              <a:t>Body Level Four</a:t>
            </a:r>
          </a:p>
          <a:p>
            <a:pPr lvl="4"/>
            <a:r>
              <a:t>Body Level Five</a:t>
            </a:r>
          </a:p>
        </p:txBody>
      </p:sp>
      <p:sp>
        <p:nvSpPr>
          <p:cNvPr id="1712" name="Slide Number"/>
          <p:cNvSpPr txBox="1">
            <a:spLocks noGrp="1"/>
          </p:cNvSpPr>
          <p:nvPr>
            <p:ph type="sldNum" sz="quarter" idx="2"/>
          </p:nvPr>
        </p:nvSpPr>
        <p:spPr>
          <a:prstGeom prst="rect">
            <a:avLst/>
          </a:prstGeom>
        </p:spPr>
        <p:txBody>
          <a:bodyPr/>
          <a:lstStyle>
            <a:lvl1pPr defTabSz="457200"/>
          </a:lstStyle>
          <a:p>
            <a:fld id="{86CB4B4D-7CA3-9044-876B-883B54F8677D}" type="slidenum">
              <a:t>‹#›</a:t>
            </a:fld>
            <a:endParaRPr/>
          </a:p>
        </p:txBody>
      </p:sp>
    </p:spTree>
    <p:extLst>
      <p:ext uri="{BB962C8B-B14F-4D97-AF65-F5344CB8AC3E}">
        <p14:creationId xmlns:p14="http://schemas.microsoft.com/office/powerpoint/2010/main" val="1292748306"/>
      </p:ext>
    </p:extLst>
  </p:cSld>
  <p:clrMapOvr>
    <a:masterClrMapping/>
  </p:clrMapOvr>
  <p:transition spd="med"/>
</p:sldLayout>
</file>

<file path=ppt/slideLayouts/slideLayout1326.xml><?xml version="1.0" encoding="utf-8"?>
<p:sldLayout xmlns:a="http://schemas.openxmlformats.org/drawingml/2006/main" xmlns:r="http://schemas.openxmlformats.org/officeDocument/2006/relationships" xmlns:p="http://schemas.openxmlformats.org/presentationml/2006/main" type="tx">
  <p:cSld name="6_Title and Content">
    <p:spTree>
      <p:nvGrpSpPr>
        <p:cNvPr id="1" name=""/>
        <p:cNvGrpSpPr/>
        <p:nvPr/>
      </p:nvGrpSpPr>
      <p:grpSpPr>
        <a:xfrm>
          <a:off x="0" y="0"/>
          <a:ext cx="0" cy="0"/>
          <a:chOff x="0" y="0"/>
          <a:chExt cx="0" cy="0"/>
        </a:xfrm>
      </p:grpSpPr>
      <p:sp>
        <p:nvSpPr>
          <p:cNvPr id="1719" name="Title Text"/>
          <p:cNvSpPr txBox="1">
            <a:spLocks noGrp="1"/>
          </p:cNvSpPr>
          <p:nvPr>
            <p:ph type="title"/>
          </p:nvPr>
        </p:nvSpPr>
        <p:spPr>
          <a:xfrm>
            <a:off x="685800" y="609600"/>
            <a:ext cx="7772400" cy="1143000"/>
          </a:xfrm>
          <a:prstGeom prst="rect">
            <a:avLst/>
          </a:prstGeom>
        </p:spPr>
        <p:txBody>
          <a:bodyPr>
            <a:normAutofit/>
          </a:bodyPr>
          <a:lstStyle/>
          <a:p>
            <a:r>
              <a:t>Title Text</a:t>
            </a:r>
          </a:p>
        </p:txBody>
      </p:sp>
      <p:sp>
        <p:nvSpPr>
          <p:cNvPr id="1720" name="Body Level One…"/>
          <p:cNvSpPr txBox="1">
            <a:spLocks noGrp="1"/>
          </p:cNvSpPr>
          <p:nvPr>
            <p:ph type="body" idx="1"/>
          </p:nvPr>
        </p:nvSpPr>
        <p:spPr>
          <a:xfrm>
            <a:off x="685800" y="1981200"/>
            <a:ext cx="7772400" cy="4114800"/>
          </a:xfrm>
          <a:prstGeom prst="rect">
            <a:avLst/>
          </a:prstGeom>
        </p:spPr>
        <p:txBody>
          <a:bodyPr>
            <a:normAutofit/>
          </a:bodyPr>
          <a:lstStyle/>
          <a:p>
            <a:r>
              <a:t>Body Level One</a:t>
            </a:r>
          </a:p>
          <a:p>
            <a:pPr lvl="1"/>
            <a:r>
              <a:t>Body Level Two</a:t>
            </a:r>
          </a:p>
          <a:p>
            <a:pPr lvl="2"/>
            <a:r>
              <a:t>Body Level Three</a:t>
            </a:r>
          </a:p>
          <a:p>
            <a:pPr lvl="3"/>
            <a:r>
              <a:t>Body Level Four</a:t>
            </a:r>
          </a:p>
          <a:p>
            <a:pPr lvl="4"/>
            <a:r>
              <a:t>Body Level Five</a:t>
            </a:r>
          </a:p>
        </p:txBody>
      </p:sp>
      <p:sp>
        <p:nvSpPr>
          <p:cNvPr id="1721" name="Slide Number"/>
          <p:cNvSpPr txBox="1">
            <a:spLocks noGrp="1"/>
          </p:cNvSpPr>
          <p:nvPr>
            <p:ph type="sldNum" sz="quarter" idx="2"/>
          </p:nvPr>
        </p:nvSpPr>
        <p:spPr>
          <a:prstGeom prst="rect">
            <a:avLst/>
          </a:prstGeom>
        </p:spPr>
        <p:txBody>
          <a:bodyPr/>
          <a:lstStyle>
            <a:lvl1pPr defTabSz="457200"/>
          </a:lstStyle>
          <a:p>
            <a:fld id="{86CB4B4D-7CA3-9044-876B-883B54F8677D}" type="slidenum">
              <a:t>‹#›</a:t>
            </a:fld>
            <a:endParaRPr/>
          </a:p>
        </p:txBody>
      </p:sp>
    </p:spTree>
    <p:extLst>
      <p:ext uri="{BB962C8B-B14F-4D97-AF65-F5344CB8AC3E}">
        <p14:creationId xmlns:p14="http://schemas.microsoft.com/office/powerpoint/2010/main" val="3307115375"/>
      </p:ext>
    </p:extLst>
  </p:cSld>
  <p:clrMapOvr>
    <a:masterClrMapping/>
  </p:clrMapOvr>
  <p:transition spd="med"/>
</p:sldLayout>
</file>

<file path=ppt/slideLayouts/slideLayout1327.xml><?xml version="1.0" encoding="utf-8"?>
<p:sldLayout xmlns:a="http://schemas.openxmlformats.org/drawingml/2006/main" xmlns:r="http://schemas.openxmlformats.org/officeDocument/2006/relationships" xmlns:p="http://schemas.openxmlformats.org/presentationml/2006/main" type="tx">
  <p:cSld name="6_Section Header">
    <p:spTree>
      <p:nvGrpSpPr>
        <p:cNvPr id="1" name=""/>
        <p:cNvGrpSpPr/>
        <p:nvPr/>
      </p:nvGrpSpPr>
      <p:grpSpPr>
        <a:xfrm>
          <a:off x="0" y="0"/>
          <a:ext cx="0" cy="0"/>
          <a:chOff x="0" y="0"/>
          <a:chExt cx="0" cy="0"/>
        </a:xfrm>
      </p:grpSpPr>
      <p:sp>
        <p:nvSpPr>
          <p:cNvPr id="1728" name="Title Text"/>
          <p:cNvSpPr txBox="1">
            <a:spLocks noGrp="1"/>
          </p:cNvSpPr>
          <p:nvPr>
            <p:ph type="title"/>
          </p:nvPr>
        </p:nvSpPr>
        <p:spPr>
          <a:xfrm>
            <a:off x="722312" y="4406900"/>
            <a:ext cx="7772401" cy="1362075"/>
          </a:xfrm>
          <a:prstGeom prst="rect">
            <a:avLst/>
          </a:prstGeom>
        </p:spPr>
        <p:txBody>
          <a:bodyPr anchor="t">
            <a:normAutofit/>
          </a:bodyPr>
          <a:lstStyle>
            <a:lvl1pPr algn="l">
              <a:defRPr sz="4000" b="1" cap="all"/>
            </a:lvl1pPr>
          </a:lstStyle>
          <a:p>
            <a:r>
              <a:t>Title Text</a:t>
            </a:r>
          </a:p>
        </p:txBody>
      </p:sp>
      <p:sp>
        <p:nvSpPr>
          <p:cNvPr id="1729"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vl1pPr>
            <a:lvl2pPr marL="0" indent="457200">
              <a:spcBef>
                <a:spcPts val="400"/>
              </a:spcBef>
              <a:buSzTx/>
              <a:buNone/>
              <a:defRPr sz="2000"/>
            </a:lvl2pPr>
            <a:lvl3pPr marL="0" indent="914400">
              <a:spcBef>
                <a:spcPts val="400"/>
              </a:spcBef>
              <a:buSzTx/>
              <a:buNone/>
              <a:defRPr sz="2000"/>
            </a:lvl3pPr>
            <a:lvl4pPr marL="0" indent="1371600">
              <a:spcBef>
                <a:spcPts val="400"/>
              </a:spcBef>
              <a:buSzTx/>
              <a:buNone/>
              <a:defRPr sz="2000"/>
            </a:lvl4pPr>
            <a:lvl5pPr marL="0" indent="1828800">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1730" name="Slide Number"/>
          <p:cNvSpPr txBox="1">
            <a:spLocks noGrp="1"/>
          </p:cNvSpPr>
          <p:nvPr>
            <p:ph type="sldNum" sz="quarter" idx="2"/>
          </p:nvPr>
        </p:nvSpPr>
        <p:spPr>
          <a:prstGeom prst="rect">
            <a:avLst/>
          </a:prstGeom>
        </p:spPr>
        <p:txBody>
          <a:bodyPr/>
          <a:lstStyle>
            <a:lvl1pPr defTabSz="457200"/>
          </a:lstStyle>
          <a:p>
            <a:fld id="{86CB4B4D-7CA3-9044-876B-883B54F8677D}" type="slidenum">
              <a:t>‹#›</a:t>
            </a:fld>
            <a:endParaRPr/>
          </a:p>
        </p:txBody>
      </p:sp>
    </p:spTree>
    <p:extLst>
      <p:ext uri="{BB962C8B-B14F-4D97-AF65-F5344CB8AC3E}">
        <p14:creationId xmlns:p14="http://schemas.microsoft.com/office/powerpoint/2010/main" val="412099167"/>
      </p:ext>
    </p:extLst>
  </p:cSld>
  <p:clrMapOvr>
    <a:masterClrMapping/>
  </p:clrMapOvr>
  <p:transition spd="med"/>
</p:sldLayout>
</file>

<file path=ppt/slideLayouts/slideLayout1328.xml><?xml version="1.0" encoding="utf-8"?>
<p:sldLayout xmlns:a="http://schemas.openxmlformats.org/drawingml/2006/main" xmlns:r="http://schemas.openxmlformats.org/officeDocument/2006/relationships" xmlns:p="http://schemas.openxmlformats.org/presentationml/2006/main" type="tx">
  <p:cSld name="6_Two Content">
    <p:spTree>
      <p:nvGrpSpPr>
        <p:cNvPr id="1" name=""/>
        <p:cNvGrpSpPr/>
        <p:nvPr/>
      </p:nvGrpSpPr>
      <p:grpSpPr>
        <a:xfrm>
          <a:off x="0" y="0"/>
          <a:ext cx="0" cy="0"/>
          <a:chOff x="0" y="0"/>
          <a:chExt cx="0" cy="0"/>
        </a:xfrm>
      </p:grpSpPr>
      <p:sp>
        <p:nvSpPr>
          <p:cNvPr id="1737" name="Title Text"/>
          <p:cNvSpPr txBox="1">
            <a:spLocks noGrp="1"/>
          </p:cNvSpPr>
          <p:nvPr>
            <p:ph type="title"/>
          </p:nvPr>
        </p:nvSpPr>
        <p:spPr>
          <a:xfrm>
            <a:off x="685800" y="609600"/>
            <a:ext cx="7772400" cy="1143000"/>
          </a:xfrm>
          <a:prstGeom prst="rect">
            <a:avLst/>
          </a:prstGeom>
        </p:spPr>
        <p:txBody>
          <a:bodyPr>
            <a:normAutofit/>
          </a:bodyPr>
          <a:lstStyle/>
          <a:p>
            <a:r>
              <a:t>Title Text</a:t>
            </a:r>
          </a:p>
        </p:txBody>
      </p:sp>
      <p:sp>
        <p:nvSpPr>
          <p:cNvPr id="1738"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defRPr sz="2800"/>
            </a:lvl1pPr>
            <a:lvl2pPr marL="790575" indent="-333375">
              <a:spcBef>
                <a:spcPts val="600"/>
              </a:spcBef>
              <a:defRPr sz="2800"/>
            </a:lvl2pPr>
            <a:lvl3pPr marL="1234439" indent="-320039">
              <a:spcBef>
                <a:spcPts val="600"/>
              </a:spcBef>
              <a:defRPr sz="2800"/>
            </a:lvl3pPr>
            <a:lvl4pPr marL="1727200" indent="-355600">
              <a:spcBef>
                <a:spcPts val="600"/>
              </a:spcBef>
              <a:defRPr sz="2800"/>
            </a:lvl4pPr>
            <a:lvl5pPr marL="2184400" indent="-355600">
              <a:spcBef>
                <a:spcPts val="600"/>
              </a:spcBef>
              <a:defRPr sz="2800"/>
            </a:lvl5pPr>
          </a:lstStyle>
          <a:p>
            <a:r>
              <a:t>Body Level One</a:t>
            </a:r>
          </a:p>
          <a:p>
            <a:pPr lvl="1"/>
            <a:r>
              <a:t>Body Level Two</a:t>
            </a:r>
          </a:p>
          <a:p>
            <a:pPr lvl="2"/>
            <a:r>
              <a:t>Body Level Three</a:t>
            </a:r>
          </a:p>
          <a:p>
            <a:pPr lvl="3"/>
            <a:r>
              <a:t>Body Level Four</a:t>
            </a:r>
          </a:p>
          <a:p>
            <a:pPr lvl="4"/>
            <a:r>
              <a:t>Body Level Five</a:t>
            </a:r>
          </a:p>
        </p:txBody>
      </p:sp>
      <p:sp>
        <p:nvSpPr>
          <p:cNvPr id="1739" name="Slide Number"/>
          <p:cNvSpPr txBox="1">
            <a:spLocks noGrp="1"/>
          </p:cNvSpPr>
          <p:nvPr>
            <p:ph type="sldNum" sz="quarter" idx="2"/>
          </p:nvPr>
        </p:nvSpPr>
        <p:spPr>
          <a:prstGeom prst="rect">
            <a:avLst/>
          </a:prstGeom>
        </p:spPr>
        <p:txBody>
          <a:bodyPr/>
          <a:lstStyle>
            <a:lvl1pPr defTabSz="457200"/>
          </a:lstStyle>
          <a:p>
            <a:fld id="{86CB4B4D-7CA3-9044-876B-883B54F8677D}" type="slidenum">
              <a:t>‹#›</a:t>
            </a:fld>
            <a:endParaRPr/>
          </a:p>
        </p:txBody>
      </p:sp>
    </p:spTree>
    <p:extLst>
      <p:ext uri="{BB962C8B-B14F-4D97-AF65-F5344CB8AC3E}">
        <p14:creationId xmlns:p14="http://schemas.microsoft.com/office/powerpoint/2010/main" val="3469583883"/>
      </p:ext>
    </p:extLst>
  </p:cSld>
  <p:clrMapOvr>
    <a:masterClrMapping/>
  </p:clrMapOvr>
  <p:transition spd="med"/>
</p:sldLayout>
</file>

<file path=ppt/slideLayouts/slideLayout1329.xml><?xml version="1.0" encoding="utf-8"?>
<p:sldLayout xmlns:a="http://schemas.openxmlformats.org/drawingml/2006/main" xmlns:r="http://schemas.openxmlformats.org/officeDocument/2006/relationships" xmlns:p="http://schemas.openxmlformats.org/presentationml/2006/main" type="tx">
  <p:cSld name="6_Comparison">
    <p:spTree>
      <p:nvGrpSpPr>
        <p:cNvPr id="1" name=""/>
        <p:cNvGrpSpPr/>
        <p:nvPr/>
      </p:nvGrpSpPr>
      <p:grpSpPr>
        <a:xfrm>
          <a:off x="0" y="0"/>
          <a:ext cx="0" cy="0"/>
          <a:chOff x="0" y="0"/>
          <a:chExt cx="0" cy="0"/>
        </a:xfrm>
      </p:grpSpPr>
      <p:sp>
        <p:nvSpPr>
          <p:cNvPr id="1746" name="Title Text"/>
          <p:cNvSpPr txBox="1">
            <a:spLocks noGrp="1"/>
          </p:cNvSpPr>
          <p:nvPr>
            <p:ph type="title"/>
          </p:nvPr>
        </p:nvSpPr>
        <p:spPr>
          <a:xfrm>
            <a:off x="457200" y="274638"/>
            <a:ext cx="8229600" cy="1143001"/>
          </a:xfrm>
          <a:prstGeom prst="rect">
            <a:avLst/>
          </a:prstGeom>
        </p:spPr>
        <p:txBody>
          <a:bodyPr>
            <a:normAutofit/>
          </a:bodyPr>
          <a:lstStyle/>
          <a:p>
            <a:r>
              <a:t>Title Text</a:t>
            </a:r>
          </a:p>
        </p:txBody>
      </p:sp>
      <p:sp>
        <p:nvSpPr>
          <p:cNvPr id="1747"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vl1pPr>
            <a:lvl2pPr marL="0" indent="457200">
              <a:spcBef>
                <a:spcPts val="500"/>
              </a:spcBef>
              <a:buSzTx/>
              <a:buNone/>
              <a:defRPr sz="2400" b="1"/>
            </a:lvl2pPr>
            <a:lvl3pPr marL="0" indent="914400">
              <a:spcBef>
                <a:spcPts val="500"/>
              </a:spcBef>
              <a:buSzTx/>
              <a:buNone/>
              <a:defRPr sz="2400" b="1"/>
            </a:lvl3pPr>
            <a:lvl4pPr marL="0" indent="1371600">
              <a:spcBef>
                <a:spcPts val="500"/>
              </a:spcBef>
              <a:buSzTx/>
              <a:buNone/>
              <a:defRPr sz="2400" b="1"/>
            </a:lvl4pPr>
            <a:lvl5pPr marL="0" indent="1828800">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1748"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pPr>
            <a:endParaRPr/>
          </a:p>
        </p:txBody>
      </p:sp>
      <p:sp>
        <p:nvSpPr>
          <p:cNvPr id="1749" name="Slide Number"/>
          <p:cNvSpPr txBox="1">
            <a:spLocks noGrp="1"/>
          </p:cNvSpPr>
          <p:nvPr>
            <p:ph type="sldNum" sz="quarter" idx="2"/>
          </p:nvPr>
        </p:nvSpPr>
        <p:spPr>
          <a:prstGeom prst="rect">
            <a:avLst/>
          </a:prstGeom>
        </p:spPr>
        <p:txBody>
          <a:bodyPr/>
          <a:lstStyle>
            <a:lvl1pPr defTabSz="457200"/>
          </a:lstStyle>
          <a:p>
            <a:fld id="{86CB4B4D-7CA3-9044-876B-883B54F8677D}" type="slidenum">
              <a:t>‹#›</a:t>
            </a:fld>
            <a:endParaRPr/>
          </a:p>
        </p:txBody>
      </p:sp>
    </p:spTree>
    <p:extLst>
      <p:ext uri="{BB962C8B-B14F-4D97-AF65-F5344CB8AC3E}">
        <p14:creationId xmlns:p14="http://schemas.microsoft.com/office/powerpoint/2010/main" val="2237091932"/>
      </p:ext>
    </p:extLst>
  </p:cSld>
  <p:clrMapOvr>
    <a:masterClrMapping/>
  </p:clrMapOvr>
  <p:transition spd="med"/>
</p:sldLayout>
</file>

<file path=ppt/slideLayouts/slideLayout13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2"/>
          <p:cNvSpPr>
            <a:spLocks noGrp="1" noChangeArrowheads="1"/>
          </p:cNvSpPr>
          <p:nvPr>
            <p:ph type="dt" sz="half" idx="10"/>
          </p:nvPr>
        </p:nvSpPr>
        <p:spPr/>
        <p:txBody>
          <a:bodyPr/>
          <a:lstStyle>
            <a:lvl1pPr>
              <a:defRPr/>
            </a:lvl1pPr>
          </a:lstStyle>
          <a:p>
            <a:pPr>
              <a:defRPr/>
            </a:pPr>
            <a:endParaRPr lang="en-US"/>
          </a:p>
        </p:txBody>
      </p:sp>
      <p:sp>
        <p:nvSpPr>
          <p:cNvPr id="6" name="Rectangle 13"/>
          <p:cNvSpPr>
            <a:spLocks noGrp="1" noChangeArrowheads="1"/>
          </p:cNvSpPr>
          <p:nvPr>
            <p:ph type="ftr" sz="quarter" idx="11"/>
          </p:nvPr>
        </p:nvSpPr>
        <p:spPr/>
        <p:txBody>
          <a:bodyPr/>
          <a:lstStyle>
            <a:lvl1pPr>
              <a:defRPr/>
            </a:lvl1pPr>
          </a:lstStyle>
          <a:p>
            <a:pPr>
              <a:defRPr/>
            </a:pPr>
            <a:endParaRPr lang="en-US"/>
          </a:p>
        </p:txBody>
      </p:sp>
      <p:sp>
        <p:nvSpPr>
          <p:cNvPr id="7"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51189A3A-0DC1-7C41-A456-8DF8558F2B8D}" type="slidenum">
              <a:rPr lang="en-US"/>
              <a:pPr>
                <a:defRPr/>
              </a:pPr>
              <a:t>‹#›</a:t>
            </a:fld>
            <a:endParaRPr lang="en-US"/>
          </a:p>
        </p:txBody>
      </p:sp>
    </p:spTree>
    <p:extLst>
      <p:ext uri="{BB962C8B-B14F-4D97-AF65-F5344CB8AC3E}">
        <p14:creationId xmlns:p14="http://schemas.microsoft.com/office/powerpoint/2010/main" val="4233711195"/>
      </p:ext>
    </p:extLst>
  </p:cSld>
  <p:clrMapOvr>
    <a:masterClrMapping/>
  </p:clrMapOvr>
  <p:transition/>
</p:sldLayout>
</file>

<file path=ppt/slideLayouts/slideLayout1330.xml><?xml version="1.0" encoding="utf-8"?>
<p:sldLayout xmlns:a="http://schemas.openxmlformats.org/drawingml/2006/main" xmlns:r="http://schemas.openxmlformats.org/officeDocument/2006/relationships" xmlns:p="http://schemas.openxmlformats.org/presentationml/2006/main" type="tx">
  <p:cSld name="6_Title Only">
    <p:spTree>
      <p:nvGrpSpPr>
        <p:cNvPr id="1" name=""/>
        <p:cNvGrpSpPr/>
        <p:nvPr/>
      </p:nvGrpSpPr>
      <p:grpSpPr>
        <a:xfrm>
          <a:off x="0" y="0"/>
          <a:ext cx="0" cy="0"/>
          <a:chOff x="0" y="0"/>
          <a:chExt cx="0" cy="0"/>
        </a:xfrm>
      </p:grpSpPr>
      <p:sp>
        <p:nvSpPr>
          <p:cNvPr id="1756" name="Title Text"/>
          <p:cNvSpPr txBox="1">
            <a:spLocks noGrp="1"/>
          </p:cNvSpPr>
          <p:nvPr>
            <p:ph type="title"/>
          </p:nvPr>
        </p:nvSpPr>
        <p:spPr>
          <a:xfrm>
            <a:off x="685800" y="609600"/>
            <a:ext cx="7772400" cy="1143000"/>
          </a:xfrm>
          <a:prstGeom prst="rect">
            <a:avLst/>
          </a:prstGeom>
        </p:spPr>
        <p:txBody>
          <a:bodyPr>
            <a:normAutofit/>
          </a:bodyPr>
          <a:lstStyle/>
          <a:p>
            <a:r>
              <a:t>Title Text</a:t>
            </a:r>
          </a:p>
        </p:txBody>
      </p:sp>
      <p:sp>
        <p:nvSpPr>
          <p:cNvPr id="1757" name="Slide Number"/>
          <p:cNvSpPr txBox="1">
            <a:spLocks noGrp="1"/>
          </p:cNvSpPr>
          <p:nvPr>
            <p:ph type="sldNum" sz="quarter" idx="2"/>
          </p:nvPr>
        </p:nvSpPr>
        <p:spPr>
          <a:prstGeom prst="rect">
            <a:avLst/>
          </a:prstGeom>
        </p:spPr>
        <p:txBody>
          <a:bodyPr/>
          <a:lstStyle>
            <a:lvl1pPr defTabSz="457200"/>
          </a:lstStyle>
          <a:p>
            <a:fld id="{86CB4B4D-7CA3-9044-876B-883B54F8677D}" type="slidenum">
              <a:t>‹#›</a:t>
            </a:fld>
            <a:endParaRPr/>
          </a:p>
        </p:txBody>
      </p:sp>
    </p:spTree>
    <p:extLst>
      <p:ext uri="{BB962C8B-B14F-4D97-AF65-F5344CB8AC3E}">
        <p14:creationId xmlns:p14="http://schemas.microsoft.com/office/powerpoint/2010/main" val="1642311568"/>
      </p:ext>
    </p:extLst>
  </p:cSld>
  <p:clrMapOvr>
    <a:masterClrMapping/>
  </p:clrMapOvr>
  <p:transition spd="med"/>
</p:sldLayout>
</file>

<file path=ppt/slideLayouts/slideLayout1331.xml><?xml version="1.0" encoding="utf-8"?>
<p:sldLayout xmlns:a="http://schemas.openxmlformats.org/drawingml/2006/main" xmlns:r="http://schemas.openxmlformats.org/officeDocument/2006/relationships" xmlns:p="http://schemas.openxmlformats.org/presentationml/2006/main" type="tx">
  <p:cSld name="5_Blank">
    <p:spTree>
      <p:nvGrpSpPr>
        <p:cNvPr id="1" name=""/>
        <p:cNvGrpSpPr/>
        <p:nvPr/>
      </p:nvGrpSpPr>
      <p:grpSpPr>
        <a:xfrm>
          <a:off x="0" y="0"/>
          <a:ext cx="0" cy="0"/>
          <a:chOff x="0" y="0"/>
          <a:chExt cx="0" cy="0"/>
        </a:xfrm>
      </p:grpSpPr>
      <p:sp>
        <p:nvSpPr>
          <p:cNvPr id="1764" name="Slide Number"/>
          <p:cNvSpPr txBox="1">
            <a:spLocks noGrp="1"/>
          </p:cNvSpPr>
          <p:nvPr>
            <p:ph type="sldNum" sz="quarter" idx="2"/>
          </p:nvPr>
        </p:nvSpPr>
        <p:spPr>
          <a:prstGeom prst="rect">
            <a:avLst/>
          </a:prstGeom>
        </p:spPr>
        <p:txBody>
          <a:bodyPr/>
          <a:lstStyle>
            <a:lvl1pPr defTabSz="457200"/>
          </a:lstStyle>
          <a:p>
            <a:fld id="{86CB4B4D-7CA3-9044-876B-883B54F8677D}" type="slidenum">
              <a:t>‹#›</a:t>
            </a:fld>
            <a:endParaRPr/>
          </a:p>
        </p:txBody>
      </p:sp>
    </p:spTree>
    <p:extLst>
      <p:ext uri="{BB962C8B-B14F-4D97-AF65-F5344CB8AC3E}">
        <p14:creationId xmlns:p14="http://schemas.microsoft.com/office/powerpoint/2010/main" val="4018510769"/>
      </p:ext>
    </p:extLst>
  </p:cSld>
  <p:clrMapOvr>
    <a:masterClrMapping/>
  </p:clrMapOvr>
  <p:transition spd="med"/>
</p:sldLayout>
</file>

<file path=ppt/slideLayouts/slideLayout1332.xml><?xml version="1.0" encoding="utf-8"?>
<p:sldLayout xmlns:a="http://schemas.openxmlformats.org/drawingml/2006/main" xmlns:r="http://schemas.openxmlformats.org/officeDocument/2006/relationships" xmlns:p="http://schemas.openxmlformats.org/presentationml/2006/main" type="tx">
  <p:cSld name="6_Content with Caption">
    <p:spTree>
      <p:nvGrpSpPr>
        <p:cNvPr id="1" name=""/>
        <p:cNvGrpSpPr/>
        <p:nvPr/>
      </p:nvGrpSpPr>
      <p:grpSpPr>
        <a:xfrm>
          <a:off x="0" y="0"/>
          <a:ext cx="0" cy="0"/>
          <a:chOff x="0" y="0"/>
          <a:chExt cx="0" cy="0"/>
        </a:xfrm>
      </p:grpSpPr>
      <p:sp>
        <p:nvSpPr>
          <p:cNvPr id="1771" name="Title Text"/>
          <p:cNvSpPr txBox="1">
            <a:spLocks noGrp="1"/>
          </p:cNvSpPr>
          <p:nvPr>
            <p:ph type="title"/>
          </p:nvPr>
        </p:nvSpPr>
        <p:spPr>
          <a:xfrm>
            <a:off x="457200" y="273050"/>
            <a:ext cx="3008314" cy="1162050"/>
          </a:xfrm>
          <a:prstGeom prst="rect">
            <a:avLst/>
          </a:prstGeom>
        </p:spPr>
        <p:txBody>
          <a:bodyPr anchor="b">
            <a:normAutofit/>
          </a:bodyPr>
          <a:lstStyle>
            <a:lvl1pPr algn="l">
              <a:defRPr sz="2000" b="1"/>
            </a:lvl1pPr>
          </a:lstStyle>
          <a:p>
            <a:r>
              <a:t>Title Text</a:t>
            </a:r>
          </a:p>
        </p:txBody>
      </p:sp>
      <p:sp>
        <p:nvSpPr>
          <p:cNvPr id="1772" name="Body Level One…"/>
          <p:cNvSpPr txBox="1">
            <a:spLocks noGrp="1"/>
          </p:cNvSpPr>
          <p:nvPr>
            <p:ph type="body" idx="1"/>
          </p:nvPr>
        </p:nvSpPr>
        <p:spPr>
          <a:xfrm>
            <a:off x="3575050" y="273050"/>
            <a:ext cx="5111750" cy="5853113"/>
          </a:xfrm>
          <a:prstGeom prst="rect">
            <a:avLst/>
          </a:prstGeom>
        </p:spPr>
        <p:txBody>
          <a:bodyPr>
            <a:normAutofit/>
          </a:bodyPr>
          <a:lstStyle/>
          <a:p>
            <a:r>
              <a:t>Body Level One</a:t>
            </a:r>
          </a:p>
          <a:p>
            <a:pPr lvl="1"/>
            <a:r>
              <a:t>Body Level Two</a:t>
            </a:r>
          </a:p>
          <a:p>
            <a:pPr lvl="2"/>
            <a:r>
              <a:t>Body Level Three</a:t>
            </a:r>
          </a:p>
          <a:p>
            <a:pPr lvl="3"/>
            <a:r>
              <a:t>Body Level Four</a:t>
            </a:r>
          </a:p>
          <a:p>
            <a:pPr lvl="4"/>
            <a:r>
              <a:t>Body Level Five</a:t>
            </a:r>
          </a:p>
        </p:txBody>
      </p:sp>
      <p:sp>
        <p:nvSpPr>
          <p:cNvPr id="1773"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pPr>
            <a:endParaRPr/>
          </a:p>
        </p:txBody>
      </p:sp>
      <p:sp>
        <p:nvSpPr>
          <p:cNvPr id="1774" name="Slide Number"/>
          <p:cNvSpPr txBox="1">
            <a:spLocks noGrp="1"/>
          </p:cNvSpPr>
          <p:nvPr>
            <p:ph type="sldNum" sz="quarter" idx="2"/>
          </p:nvPr>
        </p:nvSpPr>
        <p:spPr>
          <a:prstGeom prst="rect">
            <a:avLst/>
          </a:prstGeom>
        </p:spPr>
        <p:txBody>
          <a:bodyPr/>
          <a:lstStyle>
            <a:lvl1pPr defTabSz="457200"/>
          </a:lstStyle>
          <a:p>
            <a:fld id="{86CB4B4D-7CA3-9044-876B-883B54F8677D}" type="slidenum">
              <a:t>‹#›</a:t>
            </a:fld>
            <a:endParaRPr/>
          </a:p>
        </p:txBody>
      </p:sp>
    </p:spTree>
    <p:extLst>
      <p:ext uri="{BB962C8B-B14F-4D97-AF65-F5344CB8AC3E}">
        <p14:creationId xmlns:p14="http://schemas.microsoft.com/office/powerpoint/2010/main" val="1371788682"/>
      </p:ext>
    </p:extLst>
  </p:cSld>
  <p:clrMapOvr>
    <a:masterClrMapping/>
  </p:clrMapOvr>
  <p:transition spd="med"/>
</p:sldLayout>
</file>

<file path=ppt/slideLayouts/slideLayout1333.xml><?xml version="1.0" encoding="utf-8"?>
<p:sldLayout xmlns:a="http://schemas.openxmlformats.org/drawingml/2006/main" xmlns:r="http://schemas.openxmlformats.org/officeDocument/2006/relationships" xmlns:p="http://schemas.openxmlformats.org/presentationml/2006/main" type="tx">
  <p:cSld name="6_Picture with Caption">
    <p:spTree>
      <p:nvGrpSpPr>
        <p:cNvPr id="1" name=""/>
        <p:cNvGrpSpPr/>
        <p:nvPr/>
      </p:nvGrpSpPr>
      <p:grpSpPr>
        <a:xfrm>
          <a:off x="0" y="0"/>
          <a:ext cx="0" cy="0"/>
          <a:chOff x="0" y="0"/>
          <a:chExt cx="0" cy="0"/>
        </a:xfrm>
      </p:grpSpPr>
      <p:sp>
        <p:nvSpPr>
          <p:cNvPr id="1781" name="Title Text"/>
          <p:cNvSpPr txBox="1">
            <a:spLocks noGrp="1"/>
          </p:cNvSpPr>
          <p:nvPr>
            <p:ph type="title"/>
          </p:nvPr>
        </p:nvSpPr>
        <p:spPr>
          <a:xfrm>
            <a:off x="1792288" y="4800600"/>
            <a:ext cx="5486401" cy="566738"/>
          </a:xfrm>
          <a:prstGeom prst="rect">
            <a:avLst/>
          </a:prstGeom>
        </p:spPr>
        <p:txBody>
          <a:bodyPr anchor="b">
            <a:normAutofit/>
          </a:bodyPr>
          <a:lstStyle>
            <a:lvl1pPr algn="l">
              <a:defRPr sz="2000" b="1"/>
            </a:lvl1pPr>
          </a:lstStyle>
          <a:p>
            <a:r>
              <a:t>Title Text</a:t>
            </a:r>
          </a:p>
        </p:txBody>
      </p:sp>
      <p:sp>
        <p:nvSpPr>
          <p:cNvPr id="1782"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1783"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vl1pPr>
            <a:lvl2pPr marL="0" indent="457200">
              <a:spcBef>
                <a:spcPts val="300"/>
              </a:spcBef>
              <a:buSzTx/>
              <a:buNone/>
              <a:defRPr sz="1400"/>
            </a:lvl2pPr>
            <a:lvl3pPr marL="0" indent="914400">
              <a:spcBef>
                <a:spcPts val="300"/>
              </a:spcBef>
              <a:buSzTx/>
              <a:buNone/>
              <a:defRPr sz="1400"/>
            </a:lvl3pPr>
            <a:lvl4pPr marL="0" indent="1371600">
              <a:spcBef>
                <a:spcPts val="300"/>
              </a:spcBef>
              <a:buSzTx/>
              <a:buNone/>
              <a:defRPr sz="1400"/>
            </a:lvl4pPr>
            <a:lvl5pPr marL="0" indent="1828800">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1784" name="Slide Number"/>
          <p:cNvSpPr txBox="1">
            <a:spLocks noGrp="1"/>
          </p:cNvSpPr>
          <p:nvPr>
            <p:ph type="sldNum" sz="quarter" idx="2"/>
          </p:nvPr>
        </p:nvSpPr>
        <p:spPr>
          <a:prstGeom prst="rect">
            <a:avLst/>
          </a:prstGeom>
        </p:spPr>
        <p:txBody>
          <a:bodyPr/>
          <a:lstStyle>
            <a:lvl1pPr defTabSz="457200"/>
          </a:lstStyle>
          <a:p>
            <a:fld id="{86CB4B4D-7CA3-9044-876B-883B54F8677D}" type="slidenum">
              <a:t>‹#›</a:t>
            </a:fld>
            <a:endParaRPr/>
          </a:p>
        </p:txBody>
      </p:sp>
    </p:spTree>
    <p:extLst>
      <p:ext uri="{BB962C8B-B14F-4D97-AF65-F5344CB8AC3E}">
        <p14:creationId xmlns:p14="http://schemas.microsoft.com/office/powerpoint/2010/main" val="1322588518"/>
      </p:ext>
    </p:extLst>
  </p:cSld>
  <p:clrMapOvr>
    <a:masterClrMapping/>
  </p:clrMapOvr>
  <p:transition spd="med"/>
</p:sldLayout>
</file>

<file path=ppt/slideLayouts/slideLayout1334.xml><?xml version="1.0" encoding="utf-8"?>
<p:sldLayout xmlns:a="http://schemas.openxmlformats.org/drawingml/2006/main" xmlns:r="http://schemas.openxmlformats.org/officeDocument/2006/relationships" xmlns:p="http://schemas.openxmlformats.org/presentationml/2006/main" type="tx">
  <p:cSld name="1_Title and 4 Content">
    <p:spTree>
      <p:nvGrpSpPr>
        <p:cNvPr id="1" name=""/>
        <p:cNvGrpSpPr/>
        <p:nvPr/>
      </p:nvGrpSpPr>
      <p:grpSpPr>
        <a:xfrm>
          <a:off x="0" y="0"/>
          <a:ext cx="0" cy="0"/>
          <a:chOff x="0" y="0"/>
          <a:chExt cx="0" cy="0"/>
        </a:xfrm>
      </p:grpSpPr>
      <p:sp>
        <p:nvSpPr>
          <p:cNvPr id="1791" name="Title Text"/>
          <p:cNvSpPr txBox="1">
            <a:spLocks noGrp="1"/>
          </p:cNvSpPr>
          <p:nvPr>
            <p:ph type="title"/>
          </p:nvPr>
        </p:nvSpPr>
        <p:spPr>
          <a:xfrm>
            <a:off x="685800" y="609600"/>
            <a:ext cx="7772400" cy="1143000"/>
          </a:xfrm>
          <a:prstGeom prst="rect">
            <a:avLst/>
          </a:prstGeom>
        </p:spPr>
        <p:txBody>
          <a:bodyPr>
            <a:normAutofit/>
          </a:bodyPr>
          <a:lstStyle/>
          <a:p>
            <a:r>
              <a:t>Title Text</a:t>
            </a:r>
          </a:p>
        </p:txBody>
      </p:sp>
      <p:sp>
        <p:nvSpPr>
          <p:cNvPr id="1792" name="Body Level One…"/>
          <p:cNvSpPr txBox="1">
            <a:spLocks noGrp="1"/>
          </p:cNvSpPr>
          <p:nvPr>
            <p:ph type="body" sz="quarter" idx="1"/>
          </p:nvPr>
        </p:nvSpPr>
        <p:spPr>
          <a:xfrm>
            <a:off x="685800" y="1981200"/>
            <a:ext cx="3810000" cy="1981200"/>
          </a:xfrm>
          <a:prstGeom prst="rect">
            <a:avLst/>
          </a:prstGeom>
        </p:spPr>
        <p:txBody>
          <a:bodyPr>
            <a:normAutofit/>
          </a:bodyPr>
          <a:lstStyle/>
          <a:p>
            <a:r>
              <a:t>Body Level One</a:t>
            </a:r>
          </a:p>
          <a:p>
            <a:pPr lvl="1"/>
            <a:r>
              <a:t>Body Level Two</a:t>
            </a:r>
          </a:p>
          <a:p>
            <a:pPr lvl="2"/>
            <a:r>
              <a:t>Body Level Three</a:t>
            </a:r>
          </a:p>
          <a:p>
            <a:pPr lvl="3"/>
            <a:r>
              <a:t>Body Level Four</a:t>
            </a:r>
          </a:p>
          <a:p>
            <a:pPr lvl="4"/>
            <a:r>
              <a:t>Body Level Five</a:t>
            </a:r>
          </a:p>
        </p:txBody>
      </p:sp>
      <p:sp>
        <p:nvSpPr>
          <p:cNvPr id="1793" name="Slide Number"/>
          <p:cNvSpPr txBox="1">
            <a:spLocks noGrp="1"/>
          </p:cNvSpPr>
          <p:nvPr>
            <p:ph type="sldNum" sz="quarter" idx="2"/>
          </p:nvPr>
        </p:nvSpPr>
        <p:spPr>
          <a:prstGeom prst="rect">
            <a:avLst/>
          </a:prstGeom>
        </p:spPr>
        <p:txBody>
          <a:bodyPr/>
          <a:lstStyle>
            <a:lvl1pPr defTabSz="457200"/>
          </a:lstStyle>
          <a:p>
            <a:fld id="{86CB4B4D-7CA3-9044-876B-883B54F8677D}" type="slidenum">
              <a:t>‹#›</a:t>
            </a:fld>
            <a:endParaRPr/>
          </a:p>
        </p:txBody>
      </p:sp>
    </p:spTree>
    <p:extLst>
      <p:ext uri="{BB962C8B-B14F-4D97-AF65-F5344CB8AC3E}">
        <p14:creationId xmlns:p14="http://schemas.microsoft.com/office/powerpoint/2010/main" val="1522807494"/>
      </p:ext>
    </p:extLst>
  </p:cSld>
  <p:clrMapOvr>
    <a:masterClrMapping/>
  </p:clrMapOvr>
  <p:transition spd="med"/>
</p:sldLayout>
</file>

<file path=ppt/slideLayouts/slideLayout1335.xml><?xml version="1.0" encoding="utf-8"?>
<p:sldLayout xmlns:a="http://schemas.openxmlformats.org/drawingml/2006/main" xmlns:r="http://schemas.openxmlformats.org/officeDocument/2006/relationships" xmlns:p="http://schemas.openxmlformats.org/presentationml/2006/main" type="tx">
  <p:cSld name="1_Title, Content, and 2 Content">
    <p:spTree>
      <p:nvGrpSpPr>
        <p:cNvPr id="1" name=""/>
        <p:cNvGrpSpPr/>
        <p:nvPr/>
      </p:nvGrpSpPr>
      <p:grpSpPr>
        <a:xfrm>
          <a:off x="0" y="0"/>
          <a:ext cx="0" cy="0"/>
          <a:chOff x="0" y="0"/>
          <a:chExt cx="0" cy="0"/>
        </a:xfrm>
      </p:grpSpPr>
      <p:sp>
        <p:nvSpPr>
          <p:cNvPr id="1800" name="Title Text"/>
          <p:cNvSpPr txBox="1">
            <a:spLocks noGrp="1"/>
          </p:cNvSpPr>
          <p:nvPr>
            <p:ph type="title"/>
          </p:nvPr>
        </p:nvSpPr>
        <p:spPr>
          <a:xfrm>
            <a:off x="685800" y="609600"/>
            <a:ext cx="7772400" cy="1143000"/>
          </a:xfrm>
          <a:prstGeom prst="rect">
            <a:avLst/>
          </a:prstGeom>
        </p:spPr>
        <p:txBody>
          <a:bodyPr>
            <a:normAutofit/>
          </a:bodyPr>
          <a:lstStyle/>
          <a:p>
            <a:r>
              <a:t>Title Text</a:t>
            </a:r>
          </a:p>
        </p:txBody>
      </p:sp>
      <p:sp>
        <p:nvSpPr>
          <p:cNvPr id="1801" name="Body Level One…"/>
          <p:cNvSpPr txBox="1">
            <a:spLocks noGrp="1"/>
          </p:cNvSpPr>
          <p:nvPr>
            <p:ph type="body" sz="half" idx="1"/>
          </p:nvPr>
        </p:nvSpPr>
        <p:spPr>
          <a:xfrm>
            <a:off x="685800" y="1981200"/>
            <a:ext cx="3810000" cy="4114800"/>
          </a:xfrm>
          <a:prstGeom prst="rect">
            <a:avLst/>
          </a:prstGeom>
        </p:spPr>
        <p:txBody>
          <a:bodyPr>
            <a:normAutofit/>
          </a:bodyPr>
          <a:lstStyle/>
          <a:p>
            <a:r>
              <a:t>Body Level One</a:t>
            </a:r>
          </a:p>
          <a:p>
            <a:pPr lvl="1"/>
            <a:r>
              <a:t>Body Level Two</a:t>
            </a:r>
          </a:p>
          <a:p>
            <a:pPr lvl="2"/>
            <a:r>
              <a:t>Body Level Three</a:t>
            </a:r>
          </a:p>
          <a:p>
            <a:pPr lvl="3"/>
            <a:r>
              <a:t>Body Level Four</a:t>
            </a:r>
          </a:p>
          <a:p>
            <a:pPr lvl="4"/>
            <a:r>
              <a:t>Body Level Five</a:t>
            </a:r>
          </a:p>
        </p:txBody>
      </p:sp>
      <p:sp>
        <p:nvSpPr>
          <p:cNvPr id="1802" name="Slide Number"/>
          <p:cNvSpPr txBox="1">
            <a:spLocks noGrp="1"/>
          </p:cNvSpPr>
          <p:nvPr>
            <p:ph type="sldNum" sz="quarter" idx="2"/>
          </p:nvPr>
        </p:nvSpPr>
        <p:spPr>
          <a:prstGeom prst="rect">
            <a:avLst/>
          </a:prstGeom>
        </p:spPr>
        <p:txBody>
          <a:bodyPr/>
          <a:lstStyle>
            <a:lvl1pPr defTabSz="457200"/>
          </a:lstStyle>
          <a:p>
            <a:fld id="{86CB4B4D-7CA3-9044-876B-883B54F8677D}" type="slidenum">
              <a:t>‹#›</a:t>
            </a:fld>
            <a:endParaRPr/>
          </a:p>
        </p:txBody>
      </p:sp>
    </p:spTree>
    <p:extLst>
      <p:ext uri="{BB962C8B-B14F-4D97-AF65-F5344CB8AC3E}">
        <p14:creationId xmlns:p14="http://schemas.microsoft.com/office/powerpoint/2010/main" val="1226817846"/>
      </p:ext>
    </p:extLst>
  </p:cSld>
  <p:clrMapOvr>
    <a:masterClrMapping/>
  </p:clrMapOvr>
  <p:transition spd="med"/>
</p:sldLayout>
</file>

<file path=ppt/slideLayouts/slideLayout1336.xml><?xml version="1.0" encoding="utf-8"?>
<p:sldLayout xmlns:a="http://schemas.openxmlformats.org/drawingml/2006/main" xmlns:r="http://schemas.openxmlformats.org/officeDocument/2006/relationships" xmlns:p="http://schemas.openxmlformats.org/presentationml/2006/main" type="tx">
  <p:cSld name="5_Title Slide">
    <p:spTree>
      <p:nvGrpSpPr>
        <p:cNvPr id="1" name=""/>
        <p:cNvGrpSpPr/>
        <p:nvPr/>
      </p:nvGrpSpPr>
      <p:grpSpPr>
        <a:xfrm>
          <a:off x="0" y="0"/>
          <a:ext cx="0" cy="0"/>
          <a:chOff x="0" y="0"/>
          <a:chExt cx="0" cy="0"/>
        </a:xfrm>
      </p:grpSpPr>
      <p:sp>
        <p:nvSpPr>
          <p:cNvPr id="1809" name="Title Text"/>
          <p:cNvSpPr txBox="1">
            <a:spLocks noGrp="1"/>
          </p:cNvSpPr>
          <p:nvPr>
            <p:ph type="title"/>
          </p:nvPr>
        </p:nvSpPr>
        <p:spPr>
          <a:xfrm>
            <a:off x="685800" y="2130425"/>
            <a:ext cx="7772400" cy="1470025"/>
          </a:xfrm>
          <a:prstGeom prst="rect">
            <a:avLst/>
          </a:prstGeom>
        </p:spPr>
        <p:txBody>
          <a:bodyPr>
            <a:normAutofit/>
          </a:bodyPr>
          <a:lstStyle>
            <a:lvl1pPr>
              <a:defRPr>
                <a:effectLst>
                  <a:outerShdw blurRad="38100" dist="38100" dir="2700000" rotWithShape="0">
                    <a:srgbClr val="000000">
                      <a:alpha val="43137"/>
                    </a:srgbClr>
                  </a:outerShdw>
                </a:effectLst>
              </a:defRPr>
            </a:lvl1pPr>
          </a:lstStyle>
          <a:p>
            <a:r>
              <a:t>Title Text</a:t>
            </a:r>
          </a:p>
        </p:txBody>
      </p:sp>
      <p:sp>
        <p:nvSpPr>
          <p:cNvPr id="1810"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lvl1pPr>
            <a:lvl2pPr marL="0" indent="457200" algn="ctr">
              <a:buSzTx/>
              <a:buNone/>
            </a:lvl2pPr>
            <a:lvl3pPr marL="0" indent="914400" algn="ctr">
              <a:buSzTx/>
              <a:buNone/>
            </a:lvl3pPr>
            <a:lvl4pPr marL="0" indent="1371600" algn="ctr">
              <a:buSzTx/>
              <a:buNone/>
            </a:lvl4pPr>
            <a:lvl5pPr marL="0" indent="1828800" algn="ctr">
              <a:buSzTx/>
              <a:buNone/>
            </a:lvl5pPr>
          </a:lstStyle>
          <a:p>
            <a:r>
              <a:t>Body Level One</a:t>
            </a:r>
          </a:p>
          <a:p>
            <a:pPr lvl="1"/>
            <a:r>
              <a:t>Body Level Two</a:t>
            </a:r>
          </a:p>
          <a:p>
            <a:pPr lvl="2"/>
            <a:r>
              <a:t>Body Level Three</a:t>
            </a:r>
          </a:p>
          <a:p>
            <a:pPr lvl="3"/>
            <a:r>
              <a:t>Body Level Four</a:t>
            </a:r>
          </a:p>
          <a:p>
            <a:pPr lvl="4"/>
            <a:r>
              <a:t>Body Level Five</a:t>
            </a:r>
          </a:p>
        </p:txBody>
      </p:sp>
      <p:sp>
        <p:nvSpPr>
          <p:cNvPr id="1811" name="Slide Number"/>
          <p:cNvSpPr txBox="1">
            <a:spLocks noGrp="1"/>
          </p:cNvSpPr>
          <p:nvPr>
            <p:ph type="sldNum" sz="quarter" idx="2"/>
          </p:nvPr>
        </p:nvSpPr>
        <p:spPr>
          <a:prstGeom prst="rect">
            <a:avLst/>
          </a:prstGeom>
        </p:spPr>
        <p:txBody>
          <a:bodyPr/>
          <a:lstStyle>
            <a:lvl1pPr defTabSz="457200"/>
          </a:lstStyle>
          <a:p>
            <a:fld id="{86CB4B4D-7CA3-9044-876B-883B54F8677D}" type="slidenum">
              <a:t>‹#›</a:t>
            </a:fld>
            <a:endParaRPr/>
          </a:p>
        </p:txBody>
      </p:sp>
    </p:spTree>
    <p:extLst>
      <p:ext uri="{BB962C8B-B14F-4D97-AF65-F5344CB8AC3E}">
        <p14:creationId xmlns:p14="http://schemas.microsoft.com/office/powerpoint/2010/main" val="688009822"/>
      </p:ext>
    </p:extLst>
  </p:cSld>
  <p:clrMapOvr>
    <a:masterClrMapping/>
  </p:clrMapOvr>
  <p:transition spd="med"/>
</p:sldLayout>
</file>

<file path=ppt/slideLayouts/slideLayout1337.xml><?xml version="1.0" encoding="utf-8"?>
<p:sldLayout xmlns:a="http://schemas.openxmlformats.org/drawingml/2006/main" xmlns:r="http://schemas.openxmlformats.org/officeDocument/2006/relationships" xmlns:p="http://schemas.openxmlformats.org/presentationml/2006/main" type="tx">
  <p:cSld name="5_Title and Content">
    <p:spTree>
      <p:nvGrpSpPr>
        <p:cNvPr id="1" name=""/>
        <p:cNvGrpSpPr/>
        <p:nvPr/>
      </p:nvGrpSpPr>
      <p:grpSpPr>
        <a:xfrm>
          <a:off x="0" y="0"/>
          <a:ext cx="0" cy="0"/>
          <a:chOff x="0" y="0"/>
          <a:chExt cx="0" cy="0"/>
        </a:xfrm>
      </p:grpSpPr>
      <p:sp>
        <p:nvSpPr>
          <p:cNvPr id="1818" name="Title Text"/>
          <p:cNvSpPr txBox="1">
            <a:spLocks noGrp="1"/>
          </p:cNvSpPr>
          <p:nvPr>
            <p:ph type="title"/>
          </p:nvPr>
        </p:nvSpPr>
        <p:spPr>
          <a:xfrm>
            <a:off x="685800" y="609600"/>
            <a:ext cx="7772400" cy="1143000"/>
          </a:xfrm>
          <a:prstGeom prst="rect">
            <a:avLst/>
          </a:prstGeom>
        </p:spPr>
        <p:txBody>
          <a:bodyPr>
            <a:normAutofit/>
          </a:bodyPr>
          <a:lstStyle>
            <a:lvl1pPr>
              <a:defRPr>
                <a:effectLst>
                  <a:outerShdw blurRad="38100" dist="38100" dir="2700000" rotWithShape="0">
                    <a:srgbClr val="000000">
                      <a:alpha val="43137"/>
                    </a:srgbClr>
                  </a:outerShdw>
                </a:effectLst>
              </a:defRPr>
            </a:lvl1pPr>
          </a:lstStyle>
          <a:p>
            <a:r>
              <a:t>Title Text</a:t>
            </a:r>
          </a:p>
        </p:txBody>
      </p:sp>
      <p:sp>
        <p:nvSpPr>
          <p:cNvPr id="1819" name="Body Level One…"/>
          <p:cNvSpPr txBox="1">
            <a:spLocks noGrp="1"/>
          </p:cNvSpPr>
          <p:nvPr>
            <p:ph type="body" idx="1"/>
          </p:nvPr>
        </p:nvSpPr>
        <p:spPr>
          <a:xfrm>
            <a:off x="685800" y="1981200"/>
            <a:ext cx="7772400" cy="4114800"/>
          </a:xfrm>
          <a:prstGeom prst="rect">
            <a:avLst/>
          </a:prstGeom>
        </p:spPr>
        <p:txBody>
          <a:bodyPr>
            <a:normAutofit/>
          </a:bodyPr>
          <a:lstStyle/>
          <a:p>
            <a:r>
              <a:t>Body Level One</a:t>
            </a:r>
          </a:p>
          <a:p>
            <a:pPr lvl="1"/>
            <a:r>
              <a:t>Body Level Two</a:t>
            </a:r>
          </a:p>
          <a:p>
            <a:pPr lvl="2"/>
            <a:r>
              <a:t>Body Level Three</a:t>
            </a:r>
          </a:p>
          <a:p>
            <a:pPr lvl="3"/>
            <a:r>
              <a:t>Body Level Four</a:t>
            </a:r>
          </a:p>
          <a:p>
            <a:pPr lvl="4"/>
            <a:r>
              <a:t>Body Level Five</a:t>
            </a:r>
          </a:p>
        </p:txBody>
      </p:sp>
      <p:sp>
        <p:nvSpPr>
          <p:cNvPr id="1820" name="Slide Number"/>
          <p:cNvSpPr txBox="1">
            <a:spLocks noGrp="1"/>
          </p:cNvSpPr>
          <p:nvPr>
            <p:ph type="sldNum" sz="quarter" idx="2"/>
          </p:nvPr>
        </p:nvSpPr>
        <p:spPr>
          <a:prstGeom prst="rect">
            <a:avLst/>
          </a:prstGeom>
        </p:spPr>
        <p:txBody>
          <a:bodyPr/>
          <a:lstStyle>
            <a:lvl1pPr defTabSz="457200"/>
          </a:lstStyle>
          <a:p>
            <a:fld id="{86CB4B4D-7CA3-9044-876B-883B54F8677D}" type="slidenum">
              <a:t>‹#›</a:t>
            </a:fld>
            <a:endParaRPr/>
          </a:p>
        </p:txBody>
      </p:sp>
    </p:spTree>
    <p:extLst>
      <p:ext uri="{BB962C8B-B14F-4D97-AF65-F5344CB8AC3E}">
        <p14:creationId xmlns:p14="http://schemas.microsoft.com/office/powerpoint/2010/main" val="596269158"/>
      </p:ext>
    </p:extLst>
  </p:cSld>
  <p:clrMapOvr>
    <a:masterClrMapping/>
  </p:clrMapOvr>
  <p:transition spd="med"/>
</p:sldLayout>
</file>

<file path=ppt/slideLayouts/slideLayout1338.xml><?xml version="1.0" encoding="utf-8"?>
<p:sldLayout xmlns:a="http://schemas.openxmlformats.org/drawingml/2006/main" xmlns:r="http://schemas.openxmlformats.org/officeDocument/2006/relationships" xmlns:p="http://schemas.openxmlformats.org/presentationml/2006/main" type="tx">
  <p:cSld name="5_Section Header">
    <p:spTree>
      <p:nvGrpSpPr>
        <p:cNvPr id="1" name=""/>
        <p:cNvGrpSpPr/>
        <p:nvPr/>
      </p:nvGrpSpPr>
      <p:grpSpPr>
        <a:xfrm>
          <a:off x="0" y="0"/>
          <a:ext cx="0" cy="0"/>
          <a:chOff x="0" y="0"/>
          <a:chExt cx="0" cy="0"/>
        </a:xfrm>
      </p:grpSpPr>
      <p:sp>
        <p:nvSpPr>
          <p:cNvPr id="1827" name="Title Text"/>
          <p:cNvSpPr txBox="1">
            <a:spLocks noGrp="1"/>
          </p:cNvSpPr>
          <p:nvPr>
            <p:ph type="title"/>
          </p:nvPr>
        </p:nvSpPr>
        <p:spPr>
          <a:xfrm>
            <a:off x="722312" y="4406900"/>
            <a:ext cx="7772401" cy="1362075"/>
          </a:xfrm>
          <a:prstGeom prst="rect">
            <a:avLst/>
          </a:prstGeom>
        </p:spPr>
        <p:txBody>
          <a:bodyPr anchor="t">
            <a:normAutofit/>
          </a:bodyPr>
          <a:lstStyle>
            <a:lvl1pPr algn="l">
              <a:defRPr sz="4000" b="1" cap="all">
                <a:effectLst>
                  <a:outerShdw blurRad="38100" dist="38100" dir="2700000" rotWithShape="0">
                    <a:srgbClr val="000000">
                      <a:alpha val="43137"/>
                    </a:srgbClr>
                  </a:outerShdw>
                </a:effectLst>
              </a:defRPr>
            </a:lvl1pPr>
          </a:lstStyle>
          <a:p>
            <a:r>
              <a:t>Title Text</a:t>
            </a:r>
          </a:p>
        </p:txBody>
      </p:sp>
      <p:sp>
        <p:nvSpPr>
          <p:cNvPr id="1828"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vl1pPr>
            <a:lvl2pPr marL="0" indent="457200">
              <a:spcBef>
                <a:spcPts val="400"/>
              </a:spcBef>
              <a:buSzTx/>
              <a:buNone/>
              <a:defRPr sz="2000"/>
            </a:lvl2pPr>
            <a:lvl3pPr marL="0" indent="914400">
              <a:spcBef>
                <a:spcPts val="400"/>
              </a:spcBef>
              <a:buSzTx/>
              <a:buNone/>
              <a:defRPr sz="2000"/>
            </a:lvl3pPr>
            <a:lvl4pPr marL="0" indent="1371600">
              <a:spcBef>
                <a:spcPts val="400"/>
              </a:spcBef>
              <a:buSzTx/>
              <a:buNone/>
              <a:defRPr sz="2000"/>
            </a:lvl4pPr>
            <a:lvl5pPr marL="0" indent="1828800">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1829" name="Slide Number"/>
          <p:cNvSpPr txBox="1">
            <a:spLocks noGrp="1"/>
          </p:cNvSpPr>
          <p:nvPr>
            <p:ph type="sldNum" sz="quarter" idx="2"/>
          </p:nvPr>
        </p:nvSpPr>
        <p:spPr>
          <a:prstGeom prst="rect">
            <a:avLst/>
          </a:prstGeom>
        </p:spPr>
        <p:txBody>
          <a:bodyPr/>
          <a:lstStyle>
            <a:lvl1pPr defTabSz="457200"/>
          </a:lstStyle>
          <a:p>
            <a:fld id="{86CB4B4D-7CA3-9044-876B-883B54F8677D}" type="slidenum">
              <a:t>‹#›</a:t>
            </a:fld>
            <a:endParaRPr/>
          </a:p>
        </p:txBody>
      </p:sp>
    </p:spTree>
    <p:extLst>
      <p:ext uri="{BB962C8B-B14F-4D97-AF65-F5344CB8AC3E}">
        <p14:creationId xmlns:p14="http://schemas.microsoft.com/office/powerpoint/2010/main" val="3020493576"/>
      </p:ext>
    </p:extLst>
  </p:cSld>
  <p:clrMapOvr>
    <a:masterClrMapping/>
  </p:clrMapOvr>
  <p:transition spd="med"/>
</p:sldLayout>
</file>

<file path=ppt/slideLayouts/slideLayout1339.xml><?xml version="1.0" encoding="utf-8"?>
<p:sldLayout xmlns:a="http://schemas.openxmlformats.org/drawingml/2006/main" xmlns:r="http://schemas.openxmlformats.org/officeDocument/2006/relationships" xmlns:p="http://schemas.openxmlformats.org/presentationml/2006/main" type="tx">
  <p:cSld name="5_Two Content">
    <p:spTree>
      <p:nvGrpSpPr>
        <p:cNvPr id="1" name=""/>
        <p:cNvGrpSpPr/>
        <p:nvPr/>
      </p:nvGrpSpPr>
      <p:grpSpPr>
        <a:xfrm>
          <a:off x="0" y="0"/>
          <a:ext cx="0" cy="0"/>
          <a:chOff x="0" y="0"/>
          <a:chExt cx="0" cy="0"/>
        </a:xfrm>
      </p:grpSpPr>
      <p:sp>
        <p:nvSpPr>
          <p:cNvPr id="1836" name="Title Text"/>
          <p:cNvSpPr txBox="1">
            <a:spLocks noGrp="1"/>
          </p:cNvSpPr>
          <p:nvPr>
            <p:ph type="title"/>
          </p:nvPr>
        </p:nvSpPr>
        <p:spPr>
          <a:xfrm>
            <a:off x="685800" y="609600"/>
            <a:ext cx="7772400" cy="1143000"/>
          </a:xfrm>
          <a:prstGeom prst="rect">
            <a:avLst/>
          </a:prstGeom>
        </p:spPr>
        <p:txBody>
          <a:bodyPr>
            <a:normAutofit/>
          </a:bodyPr>
          <a:lstStyle>
            <a:lvl1pPr>
              <a:defRPr>
                <a:effectLst>
                  <a:outerShdw blurRad="38100" dist="38100" dir="2700000" rotWithShape="0">
                    <a:srgbClr val="000000">
                      <a:alpha val="43137"/>
                    </a:srgbClr>
                  </a:outerShdw>
                </a:effectLst>
              </a:defRPr>
            </a:lvl1pPr>
          </a:lstStyle>
          <a:p>
            <a:r>
              <a:t>Title Text</a:t>
            </a:r>
          </a:p>
        </p:txBody>
      </p:sp>
      <p:sp>
        <p:nvSpPr>
          <p:cNvPr id="1837"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defRPr sz="2800"/>
            </a:lvl1pPr>
            <a:lvl2pPr marL="790575" indent="-333375">
              <a:spcBef>
                <a:spcPts val="600"/>
              </a:spcBef>
              <a:defRPr sz="2800"/>
            </a:lvl2pPr>
            <a:lvl3pPr marL="1234439" indent="-320039">
              <a:spcBef>
                <a:spcPts val="600"/>
              </a:spcBef>
              <a:defRPr sz="2800"/>
            </a:lvl3pPr>
            <a:lvl4pPr marL="1727200" indent="-355600">
              <a:spcBef>
                <a:spcPts val="600"/>
              </a:spcBef>
              <a:defRPr sz="2800"/>
            </a:lvl4pPr>
            <a:lvl5pPr marL="2184400" indent="-355600">
              <a:spcBef>
                <a:spcPts val="600"/>
              </a:spcBef>
              <a:defRPr sz="2800"/>
            </a:lvl5pPr>
          </a:lstStyle>
          <a:p>
            <a:r>
              <a:t>Body Level One</a:t>
            </a:r>
          </a:p>
          <a:p>
            <a:pPr lvl="1"/>
            <a:r>
              <a:t>Body Level Two</a:t>
            </a:r>
          </a:p>
          <a:p>
            <a:pPr lvl="2"/>
            <a:r>
              <a:t>Body Level Three</a:t>
            </a:r>
          </a:p>
          <a:p>
            <a:pPr lvl="3"/>
            <a:r>
              <a:t>Body Level Four</a:t>
            </a:r>
          </a:p>
          <a:p>
            <a:pPr lvl="4"/>
            <a:r>
              <a:t>Body Level Five</a:t>
            </a:r>
          </a:p>
        </p:txBody>
      </p:sp>
      <p:sp>
        <p:nvSpPr>
          <p:cNvPr id="1838" name="Slide Number"/>
          <p:cNvSpPr txBox="1">
            <a:spLocks noGrp="1"/>
          </p:cNvSpPr>
          <p:nvPr>
            <p:ph type="sldNum" sz="quarter" idx="2"/>
          </p:nvPr>
        </p:nvSpPr>
        <p:spPr>
          <a:prstGeom prst="rect">
            <a:avLst/>
          </a:prstGeom>
        </p:spPr>
        <p:txBody>
          <a:bodyPr/>
          <a:lstStyle>
            <a:lvl1pPr defTabSz="457200"/>
          </a:lstStyle>
          <a:p>
            <a:fld id="{86CB4B4D-7CA3-9044-876B-883B54F8677D}" type="slidenum">
              <a:t>‹#›</a:t>
            </a:fld>
            <a:endParaRPr/>
          </a:p>
        </p:txBody>
      </p:sp>
    </p:spTree>
    <p:extLst>
      <p:ext uri="{BB962C8B-B14F-4D97-AF65-F5344CB8AC3E}">
        <p14:creationId xmlns:p14="http://schemas.microsoft.com/office/powerpoint/2010/main" val="2526042686"/>
      </p:ext>
    </p:extLst>
  </p:cSld>
  <p:clrMapOvr>
    <a:masterClrMapping/>
  </p:clrMapOvr>
  <p:transition spd="med"/>
</p:sldLayout>
</file>

<file path=ppt/slideLayouts/slideLayout13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2"/>
          <p:cNvSpPr>
            <a:spLocks noGrp="1" noChangeArrowheads="1"/>
          </p:cNvSpPr>
          <p:nvPr>
            <p:ph type="dt" sz="half" idx="10"/>
          </p:nvPr>
        </p:nvSpPr>
        <p:spPr/>
        <p:txBody>
          <a:bodyPr/>
          <a:lstStyle>
            <a:lvl1pPr>
              <a:defRPr/>
            </a:lvl1pPr>
          </a:lstStyle>
          <a:p>
            <a:pPr>
              <a:defRPr/>
            </a:pPr>
            <a:endParaRPr lang="en-US"/>
          </a:p>
        </p:txBody>
      </p:sp>
      <p:sp>
        <p:nvSpPr>
          <p:cNvPr id="8" name="Rectangle 13"/>
          <p:cNvSpPr>
            <a:spLocks noGrp="1" noChangeArrowheads="1"/>
          </p:cNvSpPr>
          <p:nvPr>
            <p:ph type="ftr" sz="quarter" idx="11"/>
          </p:nvPr>
        </p:nvSpPr>
        <p:spPr/>
        <p:txBody>
          <a:bodyPr/>
          <a:lstStyle>
            <a:lvl1pPr>
              <a:defRPr/>
            </a:lvl1pPr>
          </a:lstStyle>
          <a:p>
            <a:pPr>
              <a:defRPr/>
            </a:pPr>
            <a:endParaRPr lang="en-US"/>
          </a:p>
        </p:txBody>
      </p:sp>
      <p:sp>
        <p:nvSpPr>
          <p:cNvPr id="9"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6BEA7D18-D1E9-844D-9A76-98DC3D89FEEC}" type="slidenum">
              <a:rPr lang="en-US"/>
              <a:pPr>
                <a:defRPr/>
              </a:pPr>
              <a:t>‹#›</a:t>
            </a:fld>
            <a:endParaRPr lang="en-US"/>
          </a:p>
        </p:txBody>
      </p:sp>
    </p:spTree>
    <p:extLst>
      <p:ext uri="{BB962C8B-B14F-4D97-AF65-F5344CB8AC3E}">
        <p14:creationId xmlns:p14="http://schemas.microsoft.com/office/powerpoint/2010/main" val="281358356"/>
      </p:ext>
    </p:extLst>
  </p:cSld>
  <p:clrMapOvr>
    <a:masterClrMapping/>
  </p:clrMapOvr>
  <p:transition/>
</p:sldLayout>
</file>

<file path=ppt/slideLayouts/slideLayout1340.xml><?xml version="1.0" encoding="utf-8"?>
<p:sldLayout xmlns:a="http://schemas.openxmlformats.org/drawingml/2006/main" xmlns:r="http://schemas.openxmlformats.org/officeDocument/2006/relationships" xmlns:p="http://schemas.openxmlformats.org/presentationml/2006/main" type="tx">
  <p:cSld name="5_Comparison">
    <p:spTree>
      <p:nvGrpSpPr>
        <p:cNvPr id="1" name=""/>
        <p:cNvGrpSpPr/>
        <p:nvPr/>
      </p:nvGrpSpPr>
      <p:grpSpPr>
        <a:xfrm>
          <a:off x="0" y="0"/>
          <a:ext cx="0" cy="0"/>
          <a:chOff x="0" y="0"/>
          <a:chExt cx="0" cy="0"/>
        </a:xfrm>
      </p:grpSpPr>
      <p:sp>
        <p:nvSpPr>
          <p:cNvPr id="1845" name="Title Text"/>
          <p:cNvSpPr txBox="1">
            <a:spLocks noGrp="1"/>
          </p:cNvSpPr>
          <p:nvPr>
            <p:ph type="title"/>
          </p:nvPr>
        </p:nvSpPr>
        <p:spPr>
          <a:xfrm>
            <a:off x="457200" y="274638"/>
            <a:ext cx="8229600" cy="1143001"/>
          </a:xfrm>
          <a:prstGeom prst="rect">
            <a:avLst/>
          </a:prstGeom>
        </p:spPr>
        <p:txBody>
          <a:bodyPr>
            <a:normAutofit/>
          </a:bodyPr>
          <a:lstStyle>
            <a:lvl1pPr>
              <a:defRPr>
                <a:effectLst>
                  <a:outerShdw blurRad="38100" dist="38100" dir="2700000" rotWithShape="0">
                    <a:srgbClr val="000000">
                      <a:alpha val="43137"/>
                    </a:srgbClr>
                  </a:outerShdw>
                </a:effectLst>
              </a:defRPr>
            </a:lvl1pPr>
          </a:lstStyle>
          <a:p>
            <a:r>
              <a:t>Title Text</a:t>
            </a:r>
          </a:p>
        </p:txBody>
      </p:sp>
      <p:sp>
        <p:nvSpPr>
          <p:cNvPr id="1846"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vl1pPr>
            <a:lvl2pPr marL="0" indent="457200">
              <a:spcBef>
                <a:spcPts val="500"/>
              </a:spcBef>
              <a:buSzTx/>
              <a:buNone/>
              <a:defRPr sz="2400" b="1"/>
            </a:lvl2pPr>
            <a:lvl3pPr marL="0" indent="914400">
              <a:spcBef>
                <a:spcPts val="500"/>
              </a:spcBef>
              <a:buSzTx/>
              <a:buNone/>
              <a:defRPr sz="2400" b="1"/>
            </a:lvl3pPr>
            <a:lvl4pPr marL="0" indent="1371600">
              <a:spcBef>
                <a:spcPts val="500"/>
              </a:spcBef>
              <a:buSzTx/>
              <a:buNone/>
              <a:defRPr sz="2400" b="1"/>
            </a:lvl4pPr>
            <a:lvl5pPr marL="0" indent="1828800">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1847"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pPr>
            <a:endParaRPr/>
          </a:p>
        </p:txBody>
      </p:sp>
      <p:sp>
        <p:nvSpPr>
          <p:cNvPr id="1848" name="Slide Number"/>
          <p:cNvSpPr txBox="1">
            <a:spLocks noGrp="1"/>
          </p:cNvSpPr>
          <p:nvPr>
            <p:ph type="sldNum" sz="quarter" idx="2"/>
          </p:nvPr>
        </p:nvSpPr>
        <p:spPr>
          <a:prstGeom prst="rect">
            <a:avLst/>
          </a:prstGeom>
        </p:spPr>
        <p:txBody>
          <a:bodyPr/>
          <a:lstStyle>
            <a:lvl1pPr defTabSz="457200"/>
          </a:lstStyle>
          <a:p>
            <a:fld id="{86CB4B4D-7CA3-9044-876B-883B54F8677D}" type="slidenum">
              <a:t>‹#›</a:t>
            </a:fld>
            <a:endParaRPr/>
          </a:p>
        </p:txBody>
      </p:sp>
    </p:spTree>
    <p:extLst>
      <p:ext uri="{BB962C8B-B14F-4D97-AF65-F5344CB8AC3E}">
        <p14:creationId xmlns:p14="http://schemas.microsoft.com/office/powerpoint/2010/main" val="247613768"/>
      </p:ext>
    </p:extLst>
  </p:cSld>
  <p:clrMapOvr>
    <a:masterClrMapping/>
  </p:clrMapOvr>
  <p:transition spd="med"/>
</p:sldLayout>
</file>

<file path=ppt/slideLayouts/slideLayout1341.xml><?xml version="1.0" encoding="utf-8"?>
<p:sldLayout xmlns:a="http://schemas.openxmlformats.org/drawingml/2006/main" xmlns:r="http://schemas.openxmlformats.org/officeDocument/2006/relationships" xmlns:p="http://schemas.openxmlformats.org/presentationml/2006/main" type="tx">
  <p:cSld name="5_Title Only">
    <p:spTree>
      <p:nvGrpSpPr>
        <p:cNvPr id="1" name=""/>
        <p:cNvGrpSpPr/>
        <p:nvPr/>
      </p:nvGrpSpPr>
      <p:grpSpPr>
        <a:xfrm>
          <a:off x="0" y="0"/>
          <a:ext cx="0" cy="0"/>
          <a:chOff x="0" y="0"/>
          <a:chExt cx="0" cy="0"/>
        </a:xfrm>
      </p:grpSpPr>
      <p:sp>
        <p:nvSpPr>
          <p:cNvPr id="1855" name="Title Text"/>
          <p:cNvSpPr txBox="1">
            <a:spLocks noGrp="1"/>
          </p:cNvSpPr>
          <p:nvPr>
            <p:ph type="title"/>
          </p:nvPr>
        </p:nvSpPr>
        <p:spPr>
          <a:xfrm>
            <a:off x="685800" y="609600"/>
            <a:ext cx="7772400" cy="1143000"/>
          </a:xfrm>
          <a:prstGeom prst="rect">
            <a:avLst/>
          </a:prstGeom>
        </p:spPr>
        <p:txBody>
          <a:bodyPr>
            <a:normAutofit/>
          </a:bodyPr>
          <a:lstStyle>
            <a:lvl1pPr>
              <a:defRPr>
                <a:effectLst>
                  <a:outerShdw blurRad="38100" dist="38100" dir="2700000" rotWithShape="0">
                    <a:srgbClr val="000000">
                      <a:alpha val="43137"/>
                    </a:srgbClr>
                  </a:outerShdw>
                </a:effectLst>
              </a:defRPr>
            </a:lvl1pPr>
          </a:lstStyle>
          <a:p>
            <a:r>
              <a:t>Title Text</a:t>
            </a:r>
          </a:p>
        </p:txBody>
      </p:sp>
      <p:sp>
        <p:nvSpPr>
          <p:cNvPr id="1856" name="Slide Number"/>
          <p:cNvSpPr txBox="1">
            <a:spLocks noGrp="1"/>
          </p:cNvSpPr>
          <p:nvPr>
            <p:ph type="sldNum" sz="quarter" idx="2"/>
          </p:nvPr>
        </p:nvSpPr>
        <p:spPr>
          <a:prstGeom prst="rect">
            <a:avLst/>
          </a:prstGeom>
        </p:spPr>
        <p:txBody>
          <a:bodyPr/>
          <a:lstStyle>
            <a:lvl1pPr defTabSz="457200"/>
          </a:lstStyle>
          <a:p>
            <a:fld id="{86CB4B4D-7CA3-9044-876B-883B54F8677D}" type="slidenum">
              <a:t>‹#›</a:t>
            </a:fld>
            <a:endParaRPr/>
          </a:p>
        </p:txBody>
      </p:sp>
    </p:spTree>
    <p:extLst>
      <p:ext uri="{BB962C8B-B14F-4D97-AF65-F5344CB8AC3E}">
        <p14:creationId xmlns:p14="http://schemas.microsoft.com/office/powerpoint/2010/main" val="1361624776"/>
      </p:ext>
    </p:extLst>
  </p:cSld>
  <p:clrMapOvr>
    <a:masterClrMapping/>
  </p:clrMapOvr>
  <p:transition spd="med"/>
</p:sldLayout>
</file>

<file path=ppt/slideLayouts/slideLayout1342.xml><?xml version="1.0" encoding="utf-8"?>
<p:sldLayout xmlns:a="http://schemas.openxmlformats.org/drawingml/2006/main" xmlns:r="http://schemas.openxmlformats.org/officeDocument/2006/relationships" xmlns:p="http://schemas.openxmlformats.org/presentationml/2006/main" type="tx">
  <p:cSld name="4_Blank">
    <p:spTree>
      <p:nvGrpSpPr>
        <p:cNvPr id="1" name=""/>
        <p:cNvGrpSpPr/>
        <p:nvPr/>
      </p:nvGrpSpPr>
      <p:grpSpPr>
        <a:xfrm>
          <a:off x="0" y="0"/>
          <a:ext cx="0" cy="0"/>
          <a:chOff x="0" y="0"/>
          <a:chExt cx="0" cy="0"/>
        </a:xfrm>
      </p:grpSpPr>
      <p:sp>
        <p:nvSpPr>
          <p:cNvPr id="1863" name="Slide Number"/>
          <p:cNvSpPr txBox="1">
            <a:spLocks noGrp="1"/>
          </p:cNvSpPr>
          <p:nvPr>
            <p:ph type="sldNum" sz="quarter" idx="2"/>
          </p:nvPr>
        </p:nvSpPr>
        <p:spPr>
          <a:prstGeom prst="rect">
            <a:avLst/>
          </a:prstGeom>
        </p:spPr>
        <p:txBody>
          <a:bodyPr/>
          <a:lstStyle>
            <a:lvl1pPr defTabSz="457200"/>
          </a:lstStyle>
          <a:p>
            <a:fld id="{86CB4B4D-7CA3-9044-876B-883B54F8677D}" type="slidenum">
              <a:t>‹#›</a:t>
            </a:fld>
            <a:endParaRPr/>
          </a:p>
        </p:txBody>
      </p:sp>
    </p:spTree>
    <p:extLst>
      <p:ext uri="{BB962C8B-B14F-4D97-AF65-F5344CB8AC3E}">
        <p14:creationId xmlns:p14="http://schemas.microsoft.com/office/powerpoint/2010/main" val="3886739473"/>
      </p:ext>
    </p:extLst>
  </p:cSld>
  <p:clrMapOvr>
    <a:masterClrMapping/>
  </p:clrMapOvr>
  <p:transition spd="med"/>
</p:sldLayout>
</file>

<file path=ppt/slideLayouts/slideLayout1343.xml><?xml version="1.0" encoding="utf-8"?>
<p:sldLayout xmlns:a="http://schemas.openxmlformats.org/drawingml/2006/main" xmlns:r="http://schemas.openxmlformats.org/officeDocument/2006/relationships" xmlns:p="http://schemas.openxmlformats.org/presentationml/2006/main" type="tx">
  <p:cSld name="5_Content with Caption">
    <p:spTree>
      <p:nvGrpSpPr>
        <p:cNvPr id="1" name=""/>
        <p:cNvGrpSpPr/>
        <p:nvPr/>
      </p:nvGrpSpPr>
      <p:grpSpPr>
        <a:xfrm>
          <a:off x="0" y="0"/>
          <a:ext cx="0" cy="0"/>
          <a:chOff x="0" y="0"/>
          <a:chExt cx="0" cy="0"/>
        </a:xfrm>
      </p:grpSpPr>
      <p:sp>
        <p:nvSpPr>
          <p:cNvPr id="1870" name="Title Text"/>
          <p:cNvSpPr txBox="1">
            <a:spLocks noGrp="1"/>
          </p:cNvSpPr>
          <p:nvPr>
            <p:ph type="title"/>
          </p:nvPr>
        </p:nvSpPr>
        <p:spPr>
          <a:xfrm>
            <a:off x="457200" y="273050"/>
            <a:ext cx="3008314" cy="1162050"/>
          </a:xfrm>
          <a:prstGeom prst="rect">
            <a:avLst/>
          </a:prstGeom>
        </p:spPr>
        <p:txBody>
          <a:bodyPr anchor="b">
            <a:normAutofit/>
          </a:bodyPr>
          <a:lstStyle>
            <a:lvl1pPr algn="l">
              <a:defRPr sz="2000" b="1">
                <a:effectLst>
                  <a:outerShdw blurRad="38100" dist="38100" dir="2700000" rotWithShape="0">
                    <a:srgbClr val="000000">
                      <a:alpha val="43137"/>
                    </a:srgbClr>
                  </a:outerShdw>
                </a:effectLst>
              </a:defRPr>
            </a:lvl1pPr>
          </a:lstStyle>
          <a:p>
            <a:r>
              <a:t>Title Text</a:t>
            </a:r>
          </a:p>
        </p:txBody>
      </p:sp>
      <p:sp>
        <p:nvSpPr>
          <p:cNvPr id="1871" name="Body Level One…"/>
          <p:cNvSpPr txBox="1">
            <a:spLocks noGrp="1"/>
          </p:cNvSpPr>
          <p:nvPr>
            <p:ph type="body" idx="1"/>
          </p:nvPr>
        </p:nvSpPr>
        <p:spPr>
          <a:xfrm>
            <a:off x="3575050" y="273050"/>
            <a:ext cx="5111750" cy="5853113"/>
          </a:xfrm>
          <a:prstGeom prst="rect">
            <a:avLst/>
          </a:prstGeom>
        </p:spPr>
        <p:txBody>
          <a:bodyPr>
            <a:normAutofit/>
          </a:bodyPr>
          <a:lstStyle/>
          <a:p>
            <a:r>
              <a:t>Body Level One</a:t>
            </a:r>
          </a:p>
          <a:p>
            <a:pPr lvl="1"/>
            <a:r>
              <a:t>Body Level Two</a:t>
            </a:r>
          </a:p>
          <a:p>
            <a:pPr lvl="2"/>
            <a:r>
              <a:t>Body Level Three</a:t>
            </a:r>
          </a:p>
          <a:p>
            <a:pPr lvl="3"/>
            <a:r>
              <a:t>Body Level Four</a:t>
            </a:r>
          </a:p>
          <a:p>
            <a:pPr lvl="4"/>
            <a:r>
              <a:t>Body Level Five</a:t>
            </a:r>
          </a:p>
        </p:txBody>
      </p:sp>
      <p:sp>
        <p:nvSpPr>
          <p:cNvPr id="1872"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pPr>
            <a:endParaRPr/>
          </a:p>
        </p:txBody>
      </p:sp>
      <p:sp>
        <p:nvSpPr>
          <p:cNvPr id="1873" name="Slide Number"/>
          <p:cNvSpPr txBox="1">
            <a:spLocks noGrp="1"/>
          </p:cNvSpPr>
          <p:nvPr>
            <p:ph type="sldNum" sz="quarter" idx="2"/>
          </p:nvPr>
        </p:nvSpPr>
        <p:spPr>
          <a:prstGeom prst="rect">
            <a:avLst/>
          </a:prstGeom>
        </p:spPr>
        <p:txBody>
          <a:bodyPr/>
          <a:lstStyle>
            <a:lvl1pPr defTabSz="457200"/>
          </a:lstStyle>
          <a:p>
            <a:fld id="{86CB4B4D-7CA3-9044-876B-883B54F8677D}" type="slidenum">
              <a:t>‹#›</a:t>
            </a:fld>
            <a:endParaRPr/>
          </a:p>
        </p:txBody>
      </p:sp>
    </p:spTree>
    <p:extLst>
      <p:ext uri="{BB962C8B-B14F-4D97-AF65-F5344CB8AC3E}">
        <p14:creationId xmlns:p14="http://schemas.microsoft.com/office/powerpoint/2010/main" val="736520402"/>
      </p:ext>
    </p:extLst>
  </p:cSld>
  <p:clrMapOvr>
    <a:masterClrMapping/>
  </p:clrMapOvr>
  <p:transition spd="med"/>
</p:sldLayout>
</file>

<file path=ppt/slideLayouts/slideLayout1344.xml><?xml version="1.0" encoding="utf-8"?>
<p:sldLayout xmlns:a="http://schemas.openxmlformats.org/drawingml/2006/main" xmlns:r="http://schemas.openxmlformats.org/officeDocument/2006/relationships" xmlns:p="http://schemas.openxmlformats.org/presentationml/2006/main" type="tx">
  <p:cSld name="5_Picture with Caption">
    <p:spTree>
      <p:nvGrpSpPr>
        <p:cNvPr id="1" name=""/>
        <p:cNvGrpSpPr/>
        <p:nvPr/>
      </p:nvGrpSpPr>
      <p:grpSpPr>
        <a:xfrm>
          <a:off x="0" y="0"/>
          <a:ext cx="0" cy="0"/>
          <a:chOff x="0" y="0"/>
          <a:chExt cx="0" cy="0"/>
        </a:xfrm>
      </p:grpSpPr>
      <p:sp>
        <p:nvSpPr>
          <p:cNvPr id="1880" name="Title Text"/>
          <p:cNvSpPr txBox="1">
            <a:spLocks noGrp="1"/>
          </p:cNvSpPr>
          <p:nvPr>
            <p:ph type="title"/>
          </p:nvPr>
        </p:nvSpPr>
        <p:spPr>
          <a:xfrm>
            <a:off x="1792288" y="4800600"/>
            <a:ext cx="5486401" cy="566738"/>
          </a:xfrm>
          <a:prstGeom prst="rect">
            <a:avLst/>
          </a:prstGeom>
        </p:spPr>
        <p:txBody>
          <a:bodyPr anchor="b">
            <a:normAutofit/>
          </a:bodyPr>
          <a:lstStyle>
            <a:lvl1pPr algn="l">
              <a:defRPr sz="2000" b="1">
                <a:effectLst>
                  <a:outerShdw blurRad="38100" dist="38100" dir="2700000" rotWithShape="0">
                    <a:srgbClr val="000000">
                      <a:alpha val="43137"/>
                    </a:srgbClr>
                  </a:outerShdw>
                </a:effectLst>
              </a:defRPr>
            </a:lvl1pPr>
          </a:lstStyle>
          <a:p>
            <a:r>
              <a:t>Title Text</a:t>
            </a:r>
          </a:p>
        </p:txBody>
      </p:sp>
      <p:sp>
        <p:nvSpPr>
          <p:cNvPr id="1881"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1882"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vl1pPr>
            <a:lvl2pPr marL="0" indent="457200">
              <a:spcBef>
                <a:spcPts val="300"/>
              </a:spcBef>
              <a:buSzTx/>
              <a:buNone/>
              <a:defRPr sz="1400"/>
            </a:lvl2pPr>
            <a:lvl3pPr marL="0" indent="914400">
              <a:spcBef>
                <a:spcPts val="300"/>
              </a:spcBef>
              <a:buSzTx/>
              <a:buNone/>
              <a:defRPr sz="1400"/>
            </a:lvl3pPr>
            <a:lvl4pPr marL="0" indent="1371600">
              <a:spcBef>
                <a:spcPts val="300"/>
              </a:spcBef>
              <a:buSzTx/>
              <a:buNone/>
              <a:defRPr sz="1400"/>
            </a:lvl4pPr>
            <a:lvl5pPr marL="0" indent="1828800">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1883" name="Slide Number"/>
          <p:cNvSpPr txBox="1">
            <a:spLocks noGrp="1"/>
          </p:cNvSpPr>
          <p:nvPr>
            <p:ph type="sldNum" sz="quarter" idx="2"/>
          </p:nvPr>
        </p:nvSpPr>
        <p:spPr>
          <a:prstGeom prst="rect">
            <a:avLst/>
          </a:prstGeom>
        </p:spPr>
        <p:txBody>
          <a:bodyPr/>
          <a:lstStyle>
            <a:lvl1pPr defTabSz="457200"/>
          </a:lstStyle>
          <a:p>
            <a:fld id="{86CB4B4D-7CA3-9044-876B-883B54F8677D}" type="slidenum">
              <a:t>‹#›</a:t>
            </a:fld>
            <a:endParaRPr/>
          </a:p>
        </p:txBody>
      </p:sp>
    </p:spTree>
    <p:extLst>
      <p:ext uri="{BB962C8B-B14F-4D97-AF65-F5344CB8AC3E}">
        <p14:creationId xmlns:p14="http://schemas.microsoft.com/office/powerpoint/2010/main" val="3626877533"/>
      </p:ext>
    </p:extLst>
  </p:cSld>
  <p:clrMapOvr>
    <a:masterClrMapping/>
  </p:clrMapOvr>
  <p:transition spd="med"/>
</p:sldLayout>
</file>

<file path=ppt/slideLayouts/slideLayout1345.xml><?xml version="1.0" encoding="utf-8"?>
<p:sldLayout xmlns:a="http://schemas.openxmlformats.org/drawingml/2006/main" xmlns:r="http://schemas.openxmlformats.org/officeDocument/2006/relationships" xmlns:p="http://schemas.openxmlformats.org/presentationml/2006/main" type="tx">
  <p:cSld name="4_Title Slide">
    <p:bg>
      <p:bgPr>
        <a:gradFill flip="none" rotWithShape="1">
          <a:gsLst>
            <a:gs pos="0">
              <a:srgbClr val="6A006A"/>
            </a:gs>
            <a:gs pos="50000">
              <a:srgbClr val="070007"/>
            </a:gs>
            <a:gs pos="100000">
              <a:srgbClr val="6A006A"/>
            </a:gs>
          </a:gsLst>
          <a:lin ang="5400000" scaled="0"/>
        </a:gradFill>
        <a:effectLst/>
      </p:bgPr>
    </p:bg>
    <p:spTree>
      <p:nvGrpSpPr>
        <p:cNvPr id="1" name=""/>
        <p:cNvGrpSpPr/>
        <p:nvPr/>
      </p:nvGrpSpPr>
      <p:grpSpPr>
        <a:xfrm>
          <a:off x="0" y="0"/>
          <a:ext cx="0" cy="0"/>
          <a:chOff x="0" y="0"/>
          <a:chExt cx="0" cy="0"/>
        </a:xfrm>
      </p:grpSpPr>
      <p:sp>
        <p:nvSpPr>
          <p:cNvPr id="1890" name="Title Text"/>
          <p:cNvSpPr txBox="1">
            <a:spLocks noGrp="1"/>
          </p:cNvSpPr>
          <p:nvPr>
            <p:ph type="title"/>
          </p:nvPr>
        </p:nvSpPr>
        <p:spPr>
          <a:xfrm>
            <a:off x="685800" y="2130425"/>
            <a:ext cx="7772400" cy="1470025"/>
          </a:xfrm>
          <a:prstGeom prst="rect">
            <a:avLst/>
          </a:prstGeom>
        </p:spPr>
        <p:txBody>
          <a:bodyPr>
            <a:normAutofit/>
          </a:bodyPr>
          <a:lstStyle/>
          <a:p>
            <a:r>
              <a:t>Title Text</a:t>
            </a:r>
          </a:p>
        </p:txBody>
      </p:sp>
      <p:sp>
        <p:nvSpPr>
          <p:cNvPr id="1891"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lvl1pPr>
            <a:lvl2pPr marL="0" indent="457200" algn="ctr">
              <a:buSzTx/>
              <a:buNone/>
            </a:lvl2pPr>
            <a:lvl3pPr marL="0" indent="914400" algn="ctr">
              <a:buSzTx/>
              <a:buNone/>
            </a:lvl3pPr>
            <a:lvl4pPr marL="0" indent="1371600" algn="ctr">
              <a:buSzTx/>
              <a:buNone/>
            </a:lvl4pPr>
            <a:lvl5pPr marL="0" indent="1828800" algn="ctr">
              <a:buSzTx/>
              <a:buNone/>
            </a:lvl5pPr>
          </a:lstStyle>
          <a:p>
            <a:r>
              <a:t>Body Level One</a:t>
            </a:r>
          </a:p>
          <a:p>
            <a:pPr lvl="1"/>
            <a:r>
              <a:t>Body Level Two</a:t>
            </a:r>
          </a:p>
          <a:p>
            <a:pPr lvl="2"/>
            <a:r>
              <a:t>Body Level Three</a:t>
            </a:r>
          </a:p>
          <a:p>
            <a:pPr lvl="3"/>
            <a:r>
              <a:t>Body Level Four</a:t>
            </a:r>
          </a:p>
          <a:p>
            <a:pPr lvl="4"/>
            <a:r>
              <a:t>Body Level Five</a:t>
            </a:r>
          </a:p>
        </p:txBody>
      </p:sp>
      <p:sp>
        <p:nvSpPr>
          <p:cNvPr id="1892" name="Slide Number"/>
          <p:cNvSpPr txBox="1">
            <a:spLocks noGrp="1"/>
          </p:cNvSpPr>
          <p:nvPr>
            <p:ph type="sldNum" sz="quarter" idx="2"/>
          </p:nvPr>
        </p:nvSpPr>
        <p:spPr>
          <a:prstGeom prst="rect">
            <a:avLst/>
          </a:prstGeom>
        </p:spPr>
        <p:txBody>
          <a:bodyPr/>
          <a:lstStyle>
            <a:lvl1pPr defTabSz="457200"/>
          </a:lstStyle>
          <a:p>
            <a:fld id="{86CB4B4D-7CA3-9044-876B-883B54F8677D}" type="slidenum">
              <a:t>‹#›</a:t>
            </a:fld>
            <a:endParaRPr/>
          </a:p>
        </p:txBody>
      </p:sp>
    </p:spTree>
    <p:extLst>
      <p:ext uri="{BB962C8B-B14F-4D97-AF65-F5344CB8AC3E}">
        <p14:creationId xmlns:p14="http://schemas.microsoft.com/office/powerpoint/2010/main" val="2768435574"/>
      </p:ext>
    </p:extLst>
  </p:cSld>
  <p:clrMapOvr>
    <a:masterClrMapping/>
  </p:clrMapOvr>
  <p:transition spd="med"/>
</p:sldLayout>
</file>

<file path=ppt/slideLayouts/slideLayout1346.xml><?xml version="1.0" encoding="utf-8"?>
<p:sldLayout xmlns:a="http://schemas.openxmlformats.org/drawingml/2006/main" xmlns:r="http://schemas.openxmlformats.org/officeDocument/2006/relationships" xmlns:p="http://schemas.openxmlformats.org/presentationml/2006/main" type="tx">
  <p:cSld name="4_Title and Content">
    <p:bg>
      <p:bgPr>
        <a:gradFill flip="none" rotWithShape="1">
          <a:gsLst>
            <a:gs pos="0">
              <a:srgbClr val="6A006A"/>
            </a:gs>
            <a:gs pos="50000">
              <a:srgbClr val="070007"/>
            </a:gs>
            <a:gs pos="100000">
              <a:srgbClr val="6A006A"/>
            </a:gs>
          </a:gsLst>
          <a:lin ang="5400000" scaled="0"/>
        </a:gradFill>
        <a:effectLst/>
      </p:bgPr>
    </p:bg>
    <p:spTree>
      <p:nvGrpSpPr>
        <p:cNvPr id="1" name=""/>
        <p:cNvGrpSpPr/>
        <p:nvPr/>
      </p:nvGrpSpPr>
      <p:grpSpPr>
        <a:xfrm>
          <a:off x="0" y="0"/>
          <a:ext cx="0" cy="0"/>
          <a:chOff x="0" y="0"/>
          <a:chExt cx="0" cy="0"/>
        </a:xfrm>
      </p:grpSpPr>
      <p:sp>
        <p:nvSpPr>
          <p:cNvPr id="1899" name="Title Text"/>
          <p:cNvSpPr txBox="1">
            <a:spLocks noGrp="1"/>
          </p:cNvSpPr>
          <p:nvPr>
            <p:ph type="title"/>
          </p:nvPr>
        </p:nvSpPr>
        <p:spPr>
          <a:xfrm>
            <a:off x="685800" y="609600"/>
            <a:ext cx="7772400" cy="1143000"/>
          </a:xfrm>
          <a:prstGeom prst="rect">
            <a:avLst/>
          </a:prstGeom>
        </p:spPr>
        <p:txBody>
          <a:bodyPr>
            <a:normAutofit/>
          </a:bodyPr>
          <a:lstStyle/>
          <a:p>
            <a:r>
              <a:t>Title Text</a:t>
            </a:r>
          </a:p>
        </p:txBody>
      </p:sp>
      <p:sp>
        <p:nvSpPr>
          <p:cNvPr id="1900" name="Body Level One…"/>
          <p:cNvSpPr txBox="1">
            <a:spLocks noGrp="1"/>
          </p:cNvSpPr>
          <p:nvPr>
            <p:ph type="body" idx="1"/>
          </p:nvPr>
        </p:nvSpPr>
        <p:spPr>
          <a:xfrm>
            <a:off x="685800" y="1981200"/>
            <a:ext cx="7772400" cy="4114800"/>
          </a:xfrm>
          <a:prstGeom prst="rect">
            <a:avLst/>
          </a:prstGeom>
        </p:spPr>
        <p:txBody>
          <a:bodyPr>
            <a:normAutofit/>
          </a:bodyPr>
          <a:lstStyle/>
          <a:p>
            <a:r>
              <a:t>Body Level One</a:t>
            </a:r>
          </a:p>
          <a:p>
            <a:pPr lvl="1"/>
            <a:r>
              <a:t>Body Level Two</a:t>
            </a:r>
          </a:p>
          <a:p>
            <a:pPr lvl="2"/>
            <a:r>
              <a:t>Body Level Three</a:t>
            </a:r>
          </a:p>
          <a:p>
            <a:pPr lvl="3"/>
            <a:r>
              <a:t>Body Level Four</a:t>
            </a:r>
          </a:p>
          <a:p>
            <a:pPr lvl="4"/>
            <a:r>
              <a:t>Body Level Five</a:t>
            </a:r>
          </a:p>
        </p:txBody>
      </p:sp>
      <p:sp>
        <p:nvSpPr>
          <p:cNvPr id="1901" name="Slide Number"/>
          <p:cNvSpPr txBox="1">
            <a:spLocks noGrp="1"/>
          </p:cNvSpPr>
          <p:nvPr>
            <p:ph type="sldNum" sz="quarter" idx="2"/>
          </p:nvPr>
        </p:nvSpPr>
        <p:spPr>
          <a:prstGeom prst="rect">
            <a:avLst/>
          </a:prstGeom>
        </p:spPr>
        <p:txBody>
          <a:bodyPr/>
          <a:lstStyle>
            <a:lvl1pPr defTabSz="457200"/>
          </a:lstStyle>
          <a:p>
            <a:fld id="{86CB4B4D-7CA3-9044-876B-883B54F8677D}" type="slidenum">
              <a:t>‹#›</a:t>
            </a:fld>
            <a:endParaRPr/>
          </a:p>
        </p:txBody>
      </p:sp>
    </p:spTree>
    <p:extLst>
      <p:ext uri="{BB962C8B-B14F-4D97-AF65-F5344CB8AC3E}">
        <p14:creationId xmlns:p14="http://schemas.microsoft.com/office/powerpoint/2010/main" val="3285427349"/>
      </p:ext>
    </p:extLst>
  </p:cSld>
  <p:clrMapOvr>
    <a:masterClrMapping/>
  </p:clrMapOvr>
  <p:transition spd="med"/>
</p:sldLayout>
</file>

<file path=ppt/slideLayouts/slideLayout1347.xml><?xml version="1.0" encoding="utf-8"?>
<p:sldLayout xmlns:a="http://schemas.openxmlformats.org/drawingml/2006/main" xmlns:r="http://schemas.openxmlformats.org/officeDocument/2006/relationships" xmlns:p="http://schemas.openxmlformats.org/presentationml/2006/main" type="tx">
  <p:cSld name="4_Section Header">
    <p:bg>
      <p:bgPr>
        <a:gradFill flip="none" rotWithShape="1">
          <a:gsLst>
            <a:gs pos="0">
              <a:srgbClr val="6A006A"/>
            </a:gs>
            <a:gs pos="50000">
              <a:srgbClr val="070007"/>
            </a:gs>
            <a:gs pos="100000">
              <a:srgbClr val="6A006A"/>
            </a:gs>
          </a:gsLst>
          <a:lin ang="5400000" scaled="0"/>
        </a:gradFill>
        <a:effectLst/>
      </p:bgPr>
    </p:bg>
    <p:spTree>
      <p:nvGrpSpPr>
        <p:cNvPr id="1" name=""/>
        <p:cNvGrpSpPr/>
        <p:nvPr/>
      </p:nvGrpSpPr>
      <p:grpSpPr>
        <a:xfrm>
          <a:off x="0" y="0"/>
          <a:ext cx="0" cy="0"/>
          <a:chOff x="0" y="0"/>
          <a:chExt cx="0" cy="0"/>
        </a:xfrm>
      </p:grpSpPr>
      <p:sp>
        <p:nvSpPr>
          <p:cNvPr id="1908" name="Title Text"/>
          <p:cNvSpPr txBox="1">
            <a:spLocks noGrp="1"/>
          </p:cNvSpPr>
          <p:nvPr>
            <p:ph type="title"/>
          </p:nvPr>
        </p:nvSpPr>
        <p:spPr>
          <a:xfrm>
            <a:off x="722312" y="4406900"/>
            <a:ext cx="7772401" cy="1362075"/>
          </a:xfrm>
          <a:prstGeom prst="rect">
            <a:avLst/>
          </a:prstGeom>
        </p:spPr>
        <p:txBody>
          <a:bodyPr anchor="t">
            <a:normAutofit/>
          </a:bodyPr>
          <a:lstStyle>
            <a:lvl1pPr algn="l">
              <a:defRPr sz="4000" b="1" cap="all"/>
            </a:lvl1pPr>
          </a:lstStyle>
          <a:p>
            <a:r>
              <a:t>Title Text</a:t>
            </a:r>
          </a:p>
        </p:txBody>
      </p:sp>
      <p:sp>
        <p:nvSpPr>
          <p:cNvPr id="1909"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vl1pPr>
            <a:lvl2pPr marL="0" indent="457200">
              <a:spcBef>
                <a:spcPts val="400"/>
              </a:spcBef>
              <a:buSzTx/>
              <a:buNone/>
              <a:defRPr sz="2000"/>
            </a:lvl2pPr>
            <a:lvl3pPr marL="0" indent="914400">
              <a:spcBef>
                <a:spcPts val="400"/>
              </a:spcBef>
              <a:buSzTx/>
              <a:buNone/>
              <a:defRPr sz="2000"/>
            </a:lvl3pPr>
            <a:lvl4pPr marL="0" indent="1371600">
              <a:spcBef>
                <a:spcPts val="400"/>
              </a:spcBef>
              <a:buSzTx/>
              <a:buNone/>
              <a:defRPr sz="2000"/>
            </a:lvl4pPr>
            <a:lvl5pPr marL="0" indent="1828800">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1910" name="Slide Number"/>
          <p:cNvSpPr txBox="1">
            <a:spLocks noGrp="1"/>
          </p:cNvSpPr>
          <p:nvPr>
            <p:ph type="sldNum" sz="quarter" idx="2"/>
          </p:nvPr>
        </p:nvSpPr>
        <p:spPr>
          <a:prstGeom prst="rect">
            <a:avLst/>
          </a:prstGeom>
        </p:spPr>
        <p:txBody>
          <a:bodyPr/>
          <a:lstStyle>
            <a:lvl1pPr defTabSz="457200"/>
          </a:lstStyle>
          <a:p>
            <a:fld id="{86CB4B4D-7CA3-9044-876B-883B54F8677D}" type="slidenum">
              <a:t>‹#›</a:t>
            </a:fld>
            <a:endParaRPr/>
          </a:p>
        </p:txBody>
      </p:sp>
    </p:spTree>
    <p:extLst>
      <p:ext uri="{BB962C8B-B14F-4D97-AF65-F5344CB8AC3E}">
        <p14:creationId xmlns:p14="http://schemas.microsoft.com/office/powerpoint/2010/main" val="975655016"/>
      </p:ext>
    </p:extLst>
  </p:cSld>
  <p:clrMapOvr>
    <a:masterClrMapping/>
  </p:clrMapOvr>
  <p:transition spd="med"/>
</p:sldLayout>
</file>

<file path=ppt/slideLayouts/slideLayout1348.xml><?xml version="1.0" encoding="utf-8"?>
<p:sldLayout xmlns:a="http://schemas.openxmlformats.org/drawingml/2006/main" xmlns:r="http://schemas.openxmlformats.org/officeDocument/2006/relationships" xmlns:p="http://schemas.openxmlformats.org/presentationml/2006/main" type="tx">
  <p:cSld name="4_Two Content">
    <p:bg>
      <p:bgPr>
        <a:gradFill flip="none" rotWithShape="1">
          <a:gsLst>
            <a:gs pos="0">
              <a:srgbClr val="6A006A"/>
            </a:gs>
            <a:gs pos="50000">
              <a:srgbClr val="070007"/>
            </a:gs>
            <a:gs pos="100000">
              <a:srgbClr val="6A006A"/>
            </a:gs>
          </a:gsLst>
          <a:lin ang="5400000" scaled="0"/>
        </a:gradFill>
        <a:effectLst/>
      </p:bgPr>
    </p:bg>
    <p:spTree>
      <p:nvGrpSpPr>
        <p:cNvPr id="1" name=""/>
        <p:cNvGrpSpPr/>
        <p:nvPr/>
      </p:nvGrpSpPr>
      <p:grpSpPr>
        <a:xfrm>
          <a:off x="0" y="0"/>
          <a:ext cx="0" cy="0"/>
          <a:chOff x="0" y="0"/>
          <a:chExt cx="0" cy="0"/>
        </a:xfrm>
      </p:grpSpPr>
      <p:sp>
        <p:nvSpPr>
          <p:cNvPr id="1917" name="Title Text"/>
          <p:cNvSpPr txBox="1">
            <a:spLocks noGrp="1"/>
          </p:cNvSpPr>
          <p:nvPr>
            <p:ph type="title"/>
          </p:nvPr>
        </p:nvSpPr>
        <p:spPr>
          <a:xfrm>
            <a:off x="685800" y="609600"/>
            <a:ext cx="7772400" cy="1143000"/>
          </a:xfrm>
          <a:prstGeom prst="rect">
            <a:avLst/>
          </a:prstGeom>
        </p:spPr>
        <p:txBody>
          <a:bodyPr>
            <a:normAutofit/>
          </a:bodyPr>
          <a:lstStyle/>
          <a:p>
            <a:r>
              <a:t>Title Text</a:t>
            </a:r>
          </a:p>
        </p:txBody>
      </p:sp>
      <p:sp>
        <p:nvSpPr>
          <p:cNvPr id="1918"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defRPr sz="2800"/>
            </a:lvl1pPr>
            <a:lvl2pPr marL="790575" indent="-333375">
              <a:spcBef>
                <a:spcPts val="600"/>
              </a:spcBef>
              <a:defRPr sz="2800"/>
            </a:lvl2pPr>
            <a:lvl3pPr marL="1234439" indent="-320039">
              <a:spcBef>
                <a:spcPts val="600"/>
              </a:spcBef>
              <a:defRPr sz="2800"/>
            </a:lvl3pPr>
            <a:lvl4pPr marL="1727200" indent="-355600">
              <a:spcBef>
                <a:spcPts val="600"/>
              </a:spcBef>
              <a:defRPr sz="2800"/>
            </a:lvl4pPr>
            <a:lvl5pPr marL="2184400" indent="-355600">
              <a:spcBef>
                <a:spcPts val="600"/>
              </a:spcBef>
              <a:defRPr sz="2800"/>
            </a:lvl5pPr>
          </a:lstStyle>
          <a:p>
            <a:r>
              <a:t>Body Level One</a:t>
            </a:r>
          </a:p>
          <a:p>
            <a:pPr lvl="1"/>
            <a:r>
              <a:t>Body Level Two</a:t>
            </a:r>
          </a:p>
          <a:p>
            <a:pPr lvl="2"/>
            <a:r>
              <a:t>Body Level Three</a:t>
            </a:r>
          </a:p>
          <a:p>
            <a:pPr lvl="3"/>
            <a:r>
              <a:t>Body Level Four</a:t>
            </a:r>
          </a:p>
          <a:p>
            <a:pPr lvl="4"/>
            <a:r>
              <a:t>Body Level Five</a:t>
            </a:r>
          </a:p>
        </p:txBody>
      </p:sp>
      <p:sp>
        <p:nvSpPr>
          <p:cNvPr id="1919" name="Slide Number"/>
          <p:cNvSpPr txBox="1">
            <a:spLocks noGrp="1"/>
          </p:cNvSpPr>
          <p:nvPr>
            <p:ph type="sldNum" sz="quarter" idx="2"/>
          </p:nvPr>
        </p:nvSpPr>
        <p:spPr>
          <a:prstGeom prst="rect">
            <a:avLst/>
          </a:prstGeom>
        </p:spPr>
        <p:txBody>
          <a:bodyPr/>
          <a:lstStyle>
            <a:lvl1pPr defTabSz="457200"/>
          </a:lstStyle>
          <a:p>
            <a:fld id="{86CB4B4D-7CA3-9044-876B-883B54F8677D}" type="slidenum">
              <a:t>‹#›</a:t>
            </a:fld>
            <a:endParaRPr/>
          </a:p>
        </p:txBody>
      </p:sp>
    </p:spTree>
    <p:extLst>
      <p:ext uri="{BB962C8B-B14F-4D97-AF65-F5344CB8AC3E}">
        <p14:creationId xmlns:p14="http://schemas.microsoft.com/office/powerpoint/2010/main" val="2997930363"/>
      </p:ext>
    </p:extLst>
  </p:cSld>
  <p:clrMapOvr>
    <a:masterClrMapping/>
  </p:clrMapOvr>
  <p:transition spd="med"/>
</p:sldLayout>
</file>

<file path=ppt/slideLayouts/slideLayout1349.xml><?xml version="1.0" encoding="utf-8"?>
<p:sldLayout xmlns:a="http://schemas.openxmlformats.org/drawingml/2006/main" xmlns:r="http://schemas.openxmlformats.org/officeDocument/2006/relationships" xmlns:p="http://schemas.openxmlformats.org/presentationml/2006/main" type="tx">
  <p:cSld name="4_Comparison">
    <p:bg>
      <p:bgPr>
        <a:gradFill flip="none" rotWithShape="1">
          <a:gsLst>
            <a:gs pos="0">
              <a:srgbClr val="6A006A"/>
            </a:gs>
            <a:gs pos="50000">
              <a:srgbClr val="070007"/>
            </a:gs>
            <a:gs pos="100000">
              <a:srgbClr val="6A006A"/>
            </a:gs>
          </a:gsLst>
          <a:lin ang="5400000" scaled="0"/>
        </a:gradFill>
        <a:effectLst/>
      </p:bgPr>
    </p:bg>
    <p:spTree>
      <p:nvGrpSpPr>
        <p:cNvPr id="1" name=""/>
        <p:cNvGrpSpPr/>
        <p:nvPr/>
      </p:nvGrpSpPr>
      <p:grpSpPr>
        <a:xfrm>
          <a:off x="0" y="0"/>
          <a:ext cx="0" cy="0"/>
          <a:chOff x="0" y="0"/>
          <a:chExt cx="0" cy="0"/>
        </a:xfrm>
      </p:grpSpPr>
      <p:sp>
        <p:nvSpPr>
          <p:cNvPr id="1926" name="Title Text"/>
          <p:cNvSpPr txBox="1">
            <a:spLocks noGrp="1"/>
          </p:cNvSpPr>
          <p:nvPr>
            <p:ph type="title"/>
          </p:nvPr>
        </p:nvSpPr>
        <p:spPr>
          <a:xfrm>
            <a:off x="457200" y="274638"/>
            <a:ext cx="8229600" cy="1143001"/>
          </a:xfrm>
          <a:prstGeom prst="rect">
            <a:avLst/>
          </a:prstGeom>
        </p:spPr>
        <p:txBody>
          <a:bodyPr>
            <a:normAutofit/>
          </a:bodyPr>
          <a:lstStyle/>
          <a:p>
            <a:r>
              <a:t>Title Text</a:t>
            </a:r>
          </a:p>
        </p:txBody>
      </p:sp>
      <p:sp>
        <p:nvSpPr>
          <p:cNvPr id="1927"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vl1pPr>
            <a:lvl2pPr marL="0" indent="457200">
              <a:spcBef>
                <a:spcPts val="500"/>
              </a:spcBef>
              <a:buSzTx/>
              <a:buNone/>
              <a:defRPr sz="2400" b="1"/>
            </a:lvl2pPr>
            <a:lvl3pPr marL="0" indent="914400">
              <a:spcBef>
                <a:spcPts val="500"/>
              </a:spcBef>
              <a:buSzTx/>
              <a:buNone/>
              <a:defRPr sz="2400" b="1"/>
            </a:lvl3pPr>
            <a:lvl4pPr marL="0" indent="1371600">
              <a:spcBef>
                <a:spcPts val="500"/>
              </a:spcBef>
              <a:buSzTx/>
              <a:buNone/>
              <a:defRPr sz="2400" b="1"/>
            </a:lvl4pPr>
            <a:lvl5pPr marL="0" indent="1828800">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1928"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pPr>
            <a:endParaRPr/>
          </a:p>
        </p:txBody>
      </p:sp>
      <p:sp>
        <p:nvSpPr>
          <p:cNvPr id="1929" name="Slide Number"/>
          <p:cNvSpPr txBox="1">
            <a:spLocks noGrp="1"/>
          </p:cNvSpPr>
          <p:nvPr>
            <p:ph type="sldNum" sz="quarter" idx="2"/>
          </p:nvPr>
        </p:nvSpPr>
        <p:spPr>
          <a:prstGeom prst="rect">
            <a:avLst/>
          </a:prstGeom>
        </p:spPr>
        <p:txBody>
          <a:bodyPr/>
          <a:lstStyle>
            <a:lvl1pPr defTabSz="457200"/>
          </a:lstStyle>
          <a:p>
            <a:fld id="{86CB4B4D-7CA3-9044-876B-883B54F8677D}" type="slidenum">
              <a:t>‹#›</a:t>
            </a:fld>
            <a:endParaRPr/>
          </a:p>
        </p:txBody>
      </p:sp>
    </p:spTree>
    <p:extLst>
      <p:ext uri="{BB962C8B-B14F-4D97-AF65-F5344CB8AC3E}">
        <p14:creationId xmlns:p14="http://schemas.microsoft.com/office/powerpoint/2010/main" val="4074685521"/>
      </p:ext>
    </p:extLst>
  </p:cSld>
  <p:clrMapOvr>
    <a:masterClrMapping/>
  </p:clrMapOvr>
  <p:transition spd="med"/>
</p:sldLayout>
</file>

<file path=ppt/slideLayouts/slideLayout13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2"/>
          <p:cNvSpPr>
            <a:spLocks noGrp="1" noChangeArrowheads="1"/>
          </p:cNvSpPr>
          <p:nvPr>
            <p:ph type="dt" sz="half" idx="10"/>
          </p:nvPr>
        </p:nvSpPr>
        <p:spPr/>
        <p:txBody>
          <a:bodyPr/>
          <a:lstStyle>
            <a:lvl1pPr>
              <a:defRPr/>
            </a:lvl1pPr>
          </a:lstStyle>
          <a:p>
            <a:pPr>
              <a:defRPr/>
            </a:pPr>
            <a:endParaRPr lang="en-US"/>
          </a:p>
        </p:txBody>
      </p:sp>
      <p:sp>
        <p:nvSpPr>
          <p:cNvPr id="4" name="Rectangle 13"/>
          <p:cNvSpPr>
            <a:spLocks noGrp="1" noChangeArrowheads="1"/>
          </p:cNvSpPr>
          <p:nvPr>
            <p:ph type="ftr" sz="quarter" idx="11"/>
          </p:nvPr>
        </p:nvSpPr>
        <p:spPr/>
        <p:txBody>
          <a:bodyPr/>
          <a:lstStyle>
            <a:lvl1pPr>
              <a:defRPr/>
            </a:lvl1pPr>
          </a:lstStyle>
          <a:p>
            <a:pPr>
              <a:defRPr/>
            </a:pPr>
            <a:endParaRPr lang="en-US"/>
          </a:p>
        </p:txBody>
      </p:sp>
      <p:sp>
        <p:nvSpPr>
          <p:cNvPr id="5"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2E524601-B81A-284C-8D49-5BB266B52D21}" type="slidenum">
              <a:rPr lang="en-US"/>
              <a:pPr>
                <a:defRPr/>
              </a:pPr>
              <a:t>‹#›</a:t>
            </a:fld>
            <a:endParaRPr lang="en-US"/>
          </a:p>
        </p:txBody>
      </p:sp>
    </p:spTree>
    <p:extLst>
      <p:ext uri="{BB962C8B-B14F-4D97-AF65-F5344CB8AC3E}">
        <p14:creationId xmlns:p14="http://schemas.microsoft.com/office/powerpoint/2010/main" val="4010908504"/>
      </p:ext>
    </p:extLst>
  </p:cSld>
  <p:clrMapOvr>
    <a:masterClrMapping/>
  </p:clrMapOvr>
  <p:transition/>
</p:sldLayout>
</file>

<file path=ppt/slideLayouts/slideLayout1350.xml><?xml version="1.0" encoding="utf-8"?>
<p:sldLayout xmlns:a="http://schemas.openxmlformats.org/drawingml/2006/main" xmlns:r="http://schemas.openxmlformats.org/officeDocument/2006/relationships" xmlns:p="http://schemas.openxmlformats.org/presentationml/2006/main" type="tx">
  <p:cSld name="4_Title Only">
    <p:bg>
      <p:bgPr>
        <a:gradFill flip="none" rotWithShape="1">
          <a:gsLst>
            <a:gs pos="0">
              <a:srgbClr val="6A006A"/>
            </a:gs>
            <a:gs pos="50000">
              <a:srgbClr val="070007"/>
            </a:gs>
            <a:gs pos="100000">
              <a:srgbClr val="6A006A"/>
            </a:gs>
          </a:gsLst>
          <a:lin ang="5400000" scaled="0"/>
        </a:gradFill>
        <a:effectLst/>
      </p:bgPr>
    </p:bg>
    <p:spTree>
      <p:nvGrpSpPr>
        <p:cNvPr id="1" name=""/>
        <p:cNvGrpSpPr/>
        <p:nvPr/>
      </p:nvGrpSpPr>
      <p:grpSpPr>
        <a:xfrm>
          <a:off x="0" y="0"/>
          <a:ext cx="0" cy="0"/>
          <a:chOff x="0" y="0"/>
          <a:chExt cx="0" cy="0"/>
        </a:xfrm>
      </p:grpSpPr>
      <p:sp>
        <p:nvSpPr>
          <p:cNvPr id="1936" name="Title Text"/>
          <p:cNvSpPr txBox="1">
            <a:spLocks noGrp="1"/>
          </p:cNvSpPr>
          <p:nvPr>
            <p:ph type="title"/>
          </p:nvPr>
        </p:nvSpPr>
        <p:spPr>
          <a:xfrm>
            <a:off x="685800" y="609600"/>
            <a:ext cx="7772400" cy="1143000"/>
          </a:xfrm>
          <a:prstGeom prst="rect">
            <a:avLst/>
          </a:prstGeom>
        </p:spPr>
        <p:txBody>
          <a:bodyPr>
            <a:normAutofit/>
          </a:bodyPr>
          <a:lstStyle/>
          <a:p>
            <a:r>
              <a:t>Title Text</a:t>
            </a:r>
          </a:p>
        </p:txBody>
      </p:sp>
      <p:sp>
        <p:nvSpPr>
          <p:cNvPr id="1937" name="Slide Number"/>
          <p:cNvSpPr txBox="1">
            <a:spLocks noGrp="1"/>
          </p:cNvSpPr>
          <p:nvPr>
            <p:ph type="sldNum" sz="quarter" idx="2"/>
          </p:nvPr>
        </p:nvSpPr>
        <p:spPr>
          <a:prstGeom prst="rect">
            <a:avLst/>
          </a:prstGeom>
        </p:spPr>
        <p:txBody>
          <a:bodyPr/>
          <a:lstStyle>
            <a:lvl1pPr defTabSz="457200"/>
          </a:lstStyle>
          <a:p>
            <a:fld id="{86CB4B4D-7CA3-9044-876B-883B54F8677D}" type="slidenum">
              <a:t>‹#›</a:t>
            </a:fld>
            <a:endParaRPr/>
          </a:p>
        </p:txBody>
      </p:sp>
    </p:spTree>
    <p:extLst>
      <p:ext uri="{BB962C8B-B14F-4D97-AF65-F5344CB8AC3E}">
        <p14:creationId xmlns:p14="http://schemas.microsoft.com/office/powerpoint/2010/main" val="2072904241"/>
      </p:ext>
    </p:extLst>
  </p:cSld>
  <p:clrMapOvr>
    <a:masterClrMapping/>
  </p:clrMapOvr>
  <p:transition spd="med"/>
</p:sldLayout>
</file>

<file path=ppt/slideLayouts/slideLayout1351.xml><?xml version="1.0" encoding="utf-8"?>
<p:sldLayout xmlns:a="http://schemas.openxmlformats.org/drawingml/2006/main" xmlns:r="http://schemas.openxmlformats.org/officeDocument/2006/relationships" xmlns:p="http://schemas.openxmlformats.org/presentationml/2006/main" type="tx">
  <p:cSld name="3_Blank">
    <p:bg>
      <p:bgPr>
        <a:gradFill flip="none" rotWithShape="1">
          <a:gsLst>
            <a:gs pos="0">
              <a:srgbClr val="6A006A"/>
            </a:gs>
            <a:gs pos="50000">
              <a:srgbClr val="070007"/>
            </a:gs>
            <a:gs pos="100000">
              <a:srgbClr val="6A006A"/>
            </a:gs>
          </a:gsLst>
          <a:lin ang="5400000" scaled="0"/>
        </a:gradFill>
        <a:effectLst/>
      </p:bgPr>
    </p:bg>
    <p:spTree>
      <p:nvGrpSpPr>
        <p:cNvPr id="1" name=""/>
        <p:cNvGrpSpPr/>
        <p:nvPr/>
      </p:nvGrpSpPr>
      <p:grpSpPr>
        <a:xfrm>
          <a:off x="0" y="0"/>
          <a:ext cx="0" cy="0"/>
          <a:chOff x="0" y="0"/>
          <a:chExt cx="0" cy="0"/>
        </a:xfrm>
      </p:grpSpPr>
      <p:sp>
        <p:nvSpPr>
          <p:cNvPr id="1944" name="Slide Number"/>
          <p:cNvSpPr txBox="1">
            <a:spLocks noGrp="1"/>
          </p:cNvSpPr>
          <p:nvPr>
            <p:ph type="sldNum" sz="quarter" idx="2"/>
          </p:nvPr>
        </p:nvSpPr>
        <p:spPr>
          <a:prstGeom prst="rect">
            <a:avLst/>
          </a:prstGeom>
        </p:spPr>
        <p:txBody>
          <a:bodyPr/>
          <a:lstStyle>
            <a:lvl1pPr defTabSz="457200"/>
          </a:lstStyle>
          <a:p>
            <a:fld id="{86CB4B4D-7CA3-9044-876B-883B54F8677D}" type="slidenum">
              <a:t>‹#›</a:t>
            </a:fld>
            <a:endParaRPr/>
          </a:p>
        </p:txBody>
      </p:sp>
    </p:spTree>
    <p:extLst>
      <p:ext uri="{BB962C8B-B14F-4D97-AF65-F5344CB8AC3E}">
        <p14:creationId xmlns:p14="http://schemas.microsoft.com/office/powerpoint/2010/main" val="2671917760"/>
      </p:ext>
    </p:extLst>
  </p:cSld>
  <p:clrMapOvr>
    <a:masterClrMapping/>
  </p:clrMapOvr>
  <p:transition spd="med"/>
</p:sldLayout>
</file>

<file path=ppt/slideLayouts/slideLayout1352.xml><?xml version="1.0" encoding="utf-8"?>
<p:sldLayout xmlns:a="http://schemas.openxmlformats.org/drawingml/2006/main" xmlns:r="http://schemas.openxmlformats.org/officeDocument/2006/relationships" xmlns:p="http://schemas.openxmlformats.org/presentationml/2006/main" type="tx">
  <p:cSld name="4_Content with Caption">
    <p:bg>
      <p:bgPr>
        <a:gradFill flip="none" rotWithShape="1">
          <a:gsLst>
            <a:gs pos="0">
              <a:srgbClr val="6A006A"/>
            </a:gs>
            <a:gs pos="50000">
              <a:srgbClr val="070007"/>
            </a:gs>
            <a:gs pos="100000">
              <a:srgbClr val="6A006A"/>
            </a:gs>
          </a:gsLst>
          <a:lin ang="5400000" scaled="0"/>
        </a:gradFill>
        <a:effectLst/>
      </p:bgPr>
    </p:bg>
    <p:spTree>
      <p:nvGrpSpPr>
        <p:cNvPr id="1" name=""/>
        <p:cNvGrpSpPr/>
        <p:nvPr/>
      </p:nvGrpSpPr>
      <p:grpSpPr>
        <a:xfrm>
          <a:off x="0" y="0"/>
          <a:ext cx="0" cy="0"/>
          <a:chOff x="0" y="0"/>
          <a:chExt cx="0" cy="0"/>
        </a:xfrm>
      </p:grpSpPr>
      <p:sp>
        <p:nvSpPr>
          <p:cNvPr id="1951" name="Title Text"/>
          <p:cNvSpPr txBox="1">
            <a:spLocks noGrp="1"/>
          </p:cNvSpPr>
          <p:nvPr>
            <p:ph type="title"/>
          </p:nvPr>
        </p:nvSpPr>
        <p:spPr>
          <a:xfrm>
            <a:off x="457200" y="273050"/>
            <a:ext cx="3008314" cy="1162050"/>
          </a:xfrm>
          <a:prstGeom prst="rect">
            <a:avLst/>
          </a:prstGeom>
        </p:spPr>
        <p:txBody>
          <a:bodyPr anchor="b">
            <a:normAutofit/>
          </a:bodyPr>
          <a:lstStyle>
            <a:lvl1pPr algn="l">
              <a:defRPr sz="2000" b="1"/>
            </a:lvl1pPr>
          </a:lstStyle>
          <a:p>
            <a:r>
              <a:t>Title Text</a:t>
            </a:r>
          </a:p>
        </p:txBody>
      </p:sp>
      <p:sp>
        <p:nvSpPr>
          <p:cNvPr id="1952" name="Body Level One…"/>
          <p:cNvSpPr txBox="1">
            <a:spLocks noGrp="1"/>
          </p:cNvSpPr>
          <p:nvPr>
            <p:ph type="body" idx="1"/>
          </p:nvPr>
        </p:nvSpPr>
        <p:spPr>
          <a:xfrm>
            <a:off x="3575050" y="273050"/>
            <a:ext cx="5111750" cy="5853113"/>
          </a:xfrm>
          <a:prstGeom prst="rect">
            <a:avLst/>
          </a:prstGeom>
        </p:spPr>
        <p:txBody>
          <a:bodyPr>
            <a:normAutofit/>
          </a:bodyPr>
          <a:lstStyle/>
          <a:p>
            <a:r>
              <a:t>Body Level One</a:t>
            </a:r>
          </a:p>
          <a:p>
            <a:pPr lvl="1"/>
            <a:r>
              <a:t>Body Level Two</a:t>
            </a:r>
          </a:p>
          <a:p>
            <a:pPr lvl="2"/>
            <a:r>
              <a:t>Body Level Three</a:t>
            </a:r>
          </a:p>
          <a:p>
            <a:pPr lvl="3"/>
            <a:r>
              <a:t>Body Level Four</a:t>
            </a:r>
          </a:p>
          <a:p>
            <a:pPr lvl="4"/>
            <a:r>
              <a:t>Body Level Five</a:t>
            </a:r>
          </a:p>
        </p:txBody>
      </p:sp>
      <p:sp>
        <p:nvSpPr>
          <p:cNvPr id="1953"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pPr>
            <a:endParaRPr/>
          </a:p>
        </p:txBody>
      </p:sp>
      <p:sp>
        <p:nvSpPr>
          <p:cNvPr id="1954" name="Slide Number"/>
          <p:cNvSpPr txBox="1">
            <a:spLocks noGrp="1"/>
          </p:cNvSpPr>
          <p:nvPr>
            <p:ph type="sldNum" sz="quarter" idx="2"/>
          </p:nvPr>
        </p:nvSpPr>
        <p:spPr>
          <a:prstGeom prst="rect">
            <a:avLst/>
          </a:prstGeom>
        </p:spPr>
        <p:txBody>
          <a:bodyPr/>
          <a:lstStyle>
            <a:lvl1pPr defTabSz="457200"/>
          </a:lstStyle>
          <a:p>
            <a:fld id="{86CB4B4D-7CA3-9044-876B-883B54F8677D}" type="slidenum">
              <a:t>‹#›</a:t>
            </a:fld>
            <a:endParaRPr/>
          </a:p>
        </p:txBody>
      </p:sp>
    </p:spTree>
    <p:extLst>
      <p:ext uri="{BB962C8B-B14F-4D97-AF65-F5344CB8AC3E}">
        <p14:creationId xmlns:p14="http://schemas.microsoft.com/office/powerpoint/2010/main" val="3785665436"/>
      </p:ext>
    </p:extLst>
  </p:cSld>
  <p:clrMapOvr>
    <a:masterClrMapping/>
  </p:clrMapOvr>
  <p:transition spd="med"/>
</p:sldLayout>
</file>

<file path=ppt/slideLayouts/slideLayout1353.xml><?xml version="1.0" encoding="utf-8"?>
<p:sldLayout xmlns:a="http://schemas.openxmlformats.org/drawingml/2006/main" xmlns:r="http://schemas.openxmlformats.org/officeDocument/2006/relationships" xmlns:p="http://schemas.openxmlformats.org/presentationml/2006/main" type="tx">
  <p:cSld name="4_Picture with Caption">
    <p:bg>
      <p:bgPr>
        <a:gradFill flip="none" rotWithShape="1">
          <a:gsLst>
            <a:gs pos="0">
              <a:srgbClr val="6A006A"/>
            </a:gs>
            <a:gs pos="50000">
              <a:srgbClr val="070007"/>
            </a:gs>
            <a:gs pos="100000">
              <a:srgbClr val="6A006A"/>
            </a:gs>
          </a:gsLst>
          <a:lin ang="5400000" scaled="0"/>
        </a:gradFill>
        <a:effectLst/>
      </p:bgPr>
    </p:bg>
    <p:spTree>
      <p:nvGrpSpPr>
        <p:cNvPr id="1" name=""/>
        <p:cNvGrpSpPr/>
        <p:nvPr/>
      </p:nvGrpSpPr>
      <p:grpSpPr>
        <a:xfrm>
          <a:off x="0" y="0"/>
          <a:ext cx="0" cy="0"/>
          <a:chOff x="0" y="0"/>
          <a:chExt cx="0" cy="0"/>
        </a:xfrm>
      </p:grpSpPr>
      <p:sp>
        <p:nvSpPr>
          <p:cNvPr id="1961" name="Title Text"/>
          <p:cNvSpPr txBox="1">
            <a:spLocks noGrp="1"/>
          </p:cNvSpPr>
          <p:nvPr>
            <p:ph type="title"/>
          </p:nvPr>
        </p:nvSpPr>
        <p:spPr>
          <a:xfrm>
            <a:off x="1792288" y="4800600"/>
            <a:ext cx="5486401" cy="566738"/>
          </a:xfrm>
          <a:prstGeom prst="rect">
            <a:avLst/>
          </a:prstGeom>
        </p:spPr>
        <p:txBody>
          <a:bodyPr anchor="b">
            <a:normAutofit/>
          </a:bodyPr>
          <a:lstStyle>
            <a:lvl1pPr algn="l">
              <a:defRPr sz="2000" b="1"/>
            </a:lvl1pPr>
          </a:lstStyle>
          <a:p>
            <a:r>
              <a:t>Title Text</a:t>
            </a:r>
          </a:p>
        </p:txBody>
      </p:sp>
      <p:sp>
        <p:nvSpPr>
          <p:cNvPr id="1962"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1963"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vl1pPr>
            <a:lvl2pPr marL="0" indent="457200">
              <a:spcBef>
                <a:spcPts val="300"/>
              </a:spcBef>
              <a:buSzTx/>
              <a:buNone/>
              <a:defRPr sz="1400"/>
            </a:lvl2pPr>
            <a:lvl3pPr marL="0" indent="914400">
              <a:spcBef>
                <a:spcPts val="300"/>
              </a:spcBef>
              <a:buSzTx/>
              <a:buNone/>
              <a:defRPr sz="1400"/>
            </a:lvl3pPr>
            <a:lvl4pPr marL="0" indent="1371600">
              <a:spcBef>
                <a:spcPts val="300"/>
              </a:spcBef>
              <a:buSzTx/>
              <a:buNone/>
              <a:defRPr sz="1400"/>
            </a:lvl4pPr>
            <a:lvl5pPr marL="0" indent="1828800">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1964" name="Slide Number"/>
          <p:cNvSpPr txBox="1">
            <a:spLocks noGrp="1"/>
          </p:cNvSpPr>
          <p:nvPr>
            <p:ph type="sldNum" sz="quarter" idx="2"/>
          </p:nvPr>
        </p:nvSpPr>
        <p:spPr>
          <a:prstGeom prst="rect">
            <a:avLst/>
          </a:prstGeom>
        </p:spPr>
        <p:txBody>
          <a:bodyPr/>
          <a:lstStyle>
            <a:lvl1pPr defTabSz="457200"/>
          </a:lstStyle>
          <a:p>
            <a:fld id="{86CB4B4D-7CA3-9044-876B-883B54F8677D}" type="slidenum">
              <a:t>‹#›</a:t>
            </a:fld>
            <a:endParaRPr/>
          </a:p>
        </p:txBody>
      </p:sp>
    </p:spTree>
    <p:extLst>
      <p:ext uri="{BB962C8B-B14F-4D97-AF65-F5344CB8AC3E}">
        <p14:creationId xmlns:p14="http://schemas.microsoft.com/office/powerpoint/2010/main" val="322330885"/>
      </p:ext>
    </p:extLst>
  </p:cSld>
  <p:clrMapOvr>
    <a:masterClrMapping/>
  </p:clrMapOvr>
  <p:transition spd="med"/>
</p:sldLayout>
</file>

<file path=ppt/slideLayouts/slideLayout1354.xml><?xml version="1.0" encoding="utf-8"?>
<p:sldLayout xmlns:a="http://schemas.openxmlformats.org/drawingml/2006/main" xmlns:r="http://schemas.openxmlformats.org/officeDocument/2006/relationships" xmlns:p="http://schemas.openxmlformats.org/presentationml/2006/main" type="tx">
  <p:cSld name="3_Title Slide">
    <p:spTree>
      <p:nvGrpSpPr>
        <p:cNvPr id="1" name=""/>
        <p:cNvGrpSpPr/>
        <p:nvPr/>
      </p:nvGrpSpPr>
      <p:grpSpPr>
        <a:xfrm>
          <a:off x="0" y="0"/>
          <a:ext cx="0" cy="0"/>
          <a:chOff x="0" y="0"/>
          <a:chExt cx="0" cy="0"/>
        </a:xfrm>
      </p:grpSpPr>
      <p:sp>
        <p:nvSpPr>
          <p:cNvPr id="1971" name="Title Text"/>
          <p:cNvSpPr txBox="1">
            <a:spLocks noGrp="1"/>
          </p:cNvSpPr>
          <p:nvPr>
            <p:ph type="title"/>
          </p:nvPr>
        </p:nvSpPr>
        <p:spPr>
          <a:xfrm>
            <a:off x="685800" y="2130425"/>
            <a:ext cx="7772400" cy="1470025"/>
          </a:xfrm>
          <a:prstGeom prst="rect">
            <a:avLst/>
          </a:prstGeom>
        </p:spPr>
        <p:txBody>
          <a:bodyPr>
            <a:normAutofit/>
          </a:bodyPr>
          <a:lstStyle/>
          <a:p>
            <a:r>
              <a:t>Title Text</a:t>
            </a:r>
          </a:p>
        </p:txBody>
      </p:sp>
      <p:sp>
        <p:nvSpPr>
          <p:cNvPr id="1972"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lvl1pPr>
            <a:lvl2pPr marL="0" indent="457200" algn="ctr">
              <a:buSzTx/>
              <a:buNone/>
            </a:lvl2pPr>
            <a:lvl3pPr marL="0" indent="914400" algn="ctr">
              <a:buSzTx/>
              <a:buNone/>
            </a:lvl3pPr>
            <a:lvl4pPr marL="0" indent="1371600" algn="ctr">
              <a:buSzTx/>
              <a:buNone/>
            </a:lvl4pPr>
            <a:lvl5pPr marL="0" indent="1828800" algn="ctr">
              <a:buSzTx/>
              <a:buNone/>
            </a:lvl5pPr>
          </a:lstStyle>
          <a:p>
            <a:r>
              <a:t>Body Level One</a:t>
            </a:r>
          </a:p>
          <a:p>
            <a:pPr lvl="1"/>
            <a:r>
              <a:t>Body Level Two</a:t>
            </a:r>
          </a:p>
          <a:p>
            <a:pPr lvl="2"/>
            <a:r>
              <a:t>Body Level Three</a:t>
            </a:r>
          </a:p>
          <a:p>
            <a:pPr lvl="3"/>
            <a:r>
              <a:t>Body Level Four</a:t>
            </a:r>
          </a:p>
          <a:p>
            <a:pPr lvl="4"/>
            <a:r>
              <a:t>Body Level Five</a:t>
            </a:r>
          </a:p>
        </p:txBody>
      </p:sp>
      <p:sp>
        <p:nvSpPr>
          <p:cNvPr id="1973" name="Slide Number"/>
          <p:cNvSpPr txBox="1">
            <a:spLocks noGrp="1"/>
          </p:cNvSpPr>
          <p:nvPr>
            <p:ph type="sldNum" sz="quarter" idx="2"/>
          </p:nvPr>
        </p:nvSpPr>
        <p:spPr>
          <a:prstGeom prst="rect">
            <a:avLst/>
          </a:prstGeom>
        </p:spPr>
        <p:txBody>
          <a:bodyPr/>
          <a:lstStyle>
            <a:lvl1pPr defTabSz="457200"/>
          </a:lstStyle>
          <a:p>
            <a:fld id="{86CB4B4D-7CA3-9044-876B-883B54F8677D}" type="slidenum">
              <a:t>‹#›</a:t>
            </a:fld>
            <a:endParaRPr/>
          </a:p>
        </p:txBody>
      </p:sp>
    </p:spTree>
    <p:extLst>
      <p:ext uri="{BB962C8B-B14F-4D97-AF65-F5344CB8AC3E}">
        <p14:creationId xmlns:p14="http://schemas.microsoft.com/office/powerpoint/2010/main" val="299365907"/>
      </p:ext>
    </p:extLst>
  </p:cSld>
  <p:clrMapOvr>
    <a:masterClrMapping/>
  </p:clrMapOvr>
  <p:transition spd="med"/>
</p:sldLayout>
</file>

<file path=ppt/slideLayouts/slideLayout1355.xml><?xml version="1.0" encoding="utf-8"?>
<p:sldLayout xmlns:a="http://schemas.openxmlformats.org/drawingml/2006/main" xmlns:r="http://schemas.openxmlformats.org/officeDocument/2006/relationships" xmlns:p="http://schemas.openxmlformats.org/presentationml/2006/main" type="tx">
  <p:cSld name="3_Title and Content">
    <p:spTree>
      <p:nvGrpSpPr>
        <p:cNvPr id="1" name=""/>
        <p:cNvGrpSpPr/>
        <p:nvPr/>
      </p:nvGrpSpPr>
      <p:grpSpPr>
        <a:xfrm>
          <a:off x="0" y="0"/>
          <a:ext cx="0" cy="0"/>
          <a:chOff x="0" y="0"/>
          <a:chExt cx="0" cy="0"/>
        </a:xfrm>
      </p:grpSpPr>
      <p:sp>
        <p:nvSpPr>
          <p:cNvPr id="1980" name="Title Text"/>
          <p:cNvSpPr txBox="1">
            <a:spLocks noGrp="1"/>
          </p:cNvSpPr>
          <p:nvPr>
            <p:ph type="title"/>
          </p:nvPr>
        </p:nvSpPr>
        <p:spPr>
          <a:xfrm>
            <a:off x="685800" y="609600"/>
            <a:ext cx="7772400" cy="1143000"/>
          </a:xfrm>
          <a:prstGeom prst="rect">
            <a:avLst/>
          </a:prstGeom>
        </p:spPr>
        <p:txBody>
          <a:bodyPr>
            <a:normAutofit/>
          </a:bodyPr>
          <a:lstStyle/>
          <a:p>
            <a:r>
              <a:t>Title Text</a:t>
            </a:r>
          </a:p>
        </p:txBody>
      </p:sp>
      <p:sp>
        <p:nvSpPr>
          <p:cNvPr id="1981" name="Body Level One…"/>
          <p:cNvSpPr txBox="1">
            <a:spLocks noGrp="1"/>
          </p:cNvSpPr>
          <p:nvPr>
            <p:ph type="body" idx="1"/>
          </p:nvPr>
        </p:nvSpPr>
        <p:spPr>
          <a:xfrm>
            <a:off x="685800" y="1981200"/>
            <a:ext cx="7772400" cy="4114800"/>
          </a:xfrm>
          <a:prstGeom prst="rect">
            <a:avLst/>
          </a:prstGeom>
        </p:spPr>
        <p:txBody>
          <a:bodyPr>
            <a:normAutofit/>
          </a:bodyPr>
          <a:lstStyle/>
          <a:p>
            <a:r>
              <a:t>Body Level One</a:t>
            </a:r>
          </a:p>
          <a:p>
            <a:pPr lvl="1"/>
            <a:r>
              <a:t>Body Level Two</a:t>
            </a:r>
          </a:p>
          <a:p>
            <a:pPr lvl="2"/>
            <a:r>
              <a:t>Body Level Three</a:t>
            </a:r>
          </a:p>
          <a:p>
            <a:pPr lvl="3"/>
            <a:r>
              <a:t>Body Level Four</a:t>
            </a:r>
          </a:p>
          <a:p>
            <a:pPr lvl="4"/>
            <a:r>
              <a:t>Body Level Five</a:t>
            </a:r>
          </a:p>
        </p:txBody>
      </p:sp>
      <p:sp>
        <p:nvSpPr>
          <p:cNvPr id="1982" name="Slide Number"/>
          <p:cNvSpPr txBox="1">
            <a:spLocks noGrp="1"/>
          </p:cNvSpPr>
          <p:nvPr>
            <p:ph type="sldNum" sz="quarter" idx="2"/>
          </p:nvPr>
        </p:nvSpPr>
        <p:spPr>
          <a:prstGeom prst="rect">
            <a:avLst/>
          </a:prstGeom>
        </p:spPr>
        <p:txBody>
          <a:bodyPr/>
          <a:lstStyle>
            <a:lvl1pPr defTabSz="457200"/>
          </a:lstStyle>
          <a:p>
            <a:fld id="{86CB4B4D-7CA3-9044-876B-883B54F8677D}" type="slidenum">
              <a:t>‹#›</a:t>
            </a:fld>
            <a:endParaRPr/>
          </a:p>
        </p:txBody>
      </p:sp>
    </p:spTree>
    <p:extLst>
      <p:ext uri="{BB962C8B-B14F-4D97-AF65-F5344CB8AC3E}">
        <p14:creationId xmlns:p14="http://schemas.microsoft.com/office/powerpoint/2010/main" val="2091231465"/>
      </p:ext>
    </p:extLst>
  </p:cSld>
  <p:clrMapOvr>
    <a:masterClrMapping/>
  </p:clrMapOvr>
  <p:transition spd="med"/>
</p:sldLayout>
</file>

<file path=ppt/slideLayouts/slideLayout1356.xml><?xml version="1.0" encoding="utf-8"?>
<p:sldLayout xmlns:a="http://schemas.openxmlformats.org/drawingml/2006/main" xmlns:r="http://schemas.openxmlformats.org/officeDocument/2006/relationships" xmlns:p="http://schemas.openxmlformats.org/presentationml/2006/main" type="tx">
  <p:cSld name="3_Section Header">
    <p:spTree>
      <p:nvGrpSpPr>
        <p:cNvPr id="1" name=""/>
        <p:cNvGrpSpPr/>
        <p:nvPr/>
      </p:nvGrpSpPr>
      <p:grpSpPr>
        <a:xfrm>
          <a:off x="0" y="0"/>
          <a:ext cx="0" cy="0"/>
          <a:chOff x="0" y="0"/>
          <a:chExt cx="0" cy="0"/>
        </a:xfrm>
      </p:grpSpPr>
      <p:sp>
        <p:nvSpPr>
          <p:cNvPr id="1989" name="Title Text"/>
          <p:cNvSpPr txBox="1">
            <a:spLocks noGrp="1"/>
          </p:cNvSpPr>
          <p:nvPr>
            <p:ph type="title"/>
          </p:nvPr>
        </p:nvSpPr>
        <p:spPr>
          <a:xfrm>
            <a:off x="722312" y="4406900"/>
            <a:ext cx="7772401" cy="1362075"/>
          </a:xfrm>
          <a:prstGeom prst="rect">
            <a:avLst/>
          </a:prstGeom>
        </p:spPr>
        <p:txBody>
          <a:bodyPr anchor="t">
            <a:normAutofit/>
          </a:bodyPr>
          <a:lstStyle>
            <a:lvl1pPr algn="l">
              <a:defRPr sz="4000" b="1" cap="all"/>
            </a:lvl1pPr>
          </a:lstStyle>
          <a:p>
            <a:r>
              <a:t>Title Text</a:t>
            </a:r>
          </a:p>
        </p:txBody>
      </p:sp>
      <p:sp>
        <p:nvSpPr>
          <p:cNvPr id="1990"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vl1pPr>
            <a:lvl2pPr marL="0" indent="457200">
              <a:spcBef>
                <a:spcPts val="400"/>
              </a:spcBef>
              <a:buSzTx/>
              <a:buNone/>
              <a:defRPr sz="2000"/>
            </a:lvl2pPr>
            <a:lvl3pPr marL="0" indent="914400">
              <a:spcBef>
                <a:spcPts val="400"/>
              </a:spcBef>
              <a:buSzTx/>
              <a:buNone/>
              <a:defRPr sz="2000"/>
            </a:lvl3pPr>
            <a:lvl4pPr marL="0" indent="1371600">
              <a:spcBef>
                <a:spcPts val="400"/>
              </a:spcBef>
              <a:buSzTx/>
              <a:buNone/>
              <a:defRPr sz="2000"/>
            </a:lvl4pPr>
            <a:lvl5pPr marL="0" indent="1828800">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1991" name="Slide Number"/>
          <p:cNvSpPr txBox="1">
            <a:spLocks noGrp="1"/>
          </p:cNvSpPr>
          <p:nvPr>
            <p:ph type="sldNum" sz="quarter" idx="2"/>
          </p:nvPr>
        </p:nvSpPr>
        <p:spPr>
          <a:prstGeom prst="rect">
            <a:avLst/>
          </a:prstGeom>
        </p:spPr>
        <p:txBody>
          <a:bodyPr/>
          <a:lstStyle>
            <a:lvl1pPr defTabSz="457200"/>
          </a:lstStyle>
          <a:p>
            <a:fld id="{86CB4B4D-7CA3-9044-876B-883B54F8677D}" type="slidenum">
              <a:t>‹#›</a:t>
            </a:fld>
            <a:endParaRPr/>
          </a:p>
        </p:txBody>
      </p:sp>
    </p:spTree>
    <p:extLst>
      <p:ext uri="{BB962C8B-B14F-4D97-AF65-F5344CB8AC3E}">
        <p14:creationId xmlns:p14="http://schemas.microsoft.com/office/powerpoint/2010/main" val="2382141335"/>
      </p:ext>
    </p:extLst>
  </p:cSld>
  <p:clrMapOvr>
    <a:masterClrMapping/>
  </p:clrMapOvr>
  <p:transition spd="med"/>
</p:sldLayout>
</file>

<file path=ppt/slideLayouts/slideLayout1357.xml><?xml version="1.0" encoding="utf-8"?>
<p:sldLayout xmlns:a="http://schemas.openxmlformats.org/drawingml/2006/main" xmlns:r="http://schemas.openxmlformats.org/officeDocument/2006/relationships" xmlns:p="http://schemas.openxmlformats.org/presentationml/2006/main" type="tx">
  <p:cSld name="3_Two Content">
    <p:spTree>
      <p:nvGrpSpPr>
        <p:cNvPr id="1" name=""/>
        <p:cNvGrpSpPr/>
        <p:nvPr/>
      </p:nvGrpSpPr>
      <p:grpSpPr>
        <a:xfrm>
          <a:off x="0" y="0"/>
          <a:ext cx="0" cy="0"/>
          <a:chOff x="0" y="0"/>
          <a:chExt cx="0" cy="0"/>
        </a:xfrm>
      </p:grpSpPr>
      <p:sp>
        <p:nvSpPr>
          <p:cNvPr id="1998" name="Title Text"/>
          <p:cNvSpPr txBox="1">
            <a:spLocks noGrp="1"/>
          </p:cNvSpPr>
          <p:nvPr>
            <p:ph type="title"/>
          </p:nvPr>
        </p:nvSpPr>
        <p:spPr>
          <a:xfrm>
            <a:off x="685800" y="609600"/>
            <a:ext cx="7772400" cy="1143000"/>
          </a:xfrm>
          <a:prstGeom prst="rect">
            <a:avLst/>
          </a:prstGeom>
        </p:spPr>
        <p:txBody>
          <a:bodyPr>
            <a:normAutofit/>
          </a:bodyPr>
          <a:lstStyle/>
          <a:p>
            <a:r>
              <a:t>Title Text</a:t>
            </a:r>
          </a:p>
        </p:txBody>
      </p:sp>
      <p:sp>
        <p:nvSpPr>
          <p:cNvPr id="1999"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defRPr sz="2800"/>
            </a:lvl1pPr>
            <a:lvl2pPr marL="790575" indent="-333375">
              <a:spcBef>
                <a:spcPts val="600"/>
              </a:spcBef>
              <a:defRPr sz="2800"/>
            </a:lvl2pPr>
            <a:lvl3pPr marL="1234439" indent="-320039">
              <a:spcBef>
                <a:spcPts val="600"/>
              </a:spcBef>
              <a:defRPr sz="2800"/>
            </a:lvl3pPr>
            <a:lvl4pPr marL="1727200" indent="-355600">
              <a:spcBef>
                <a:spcPts val="600"/>
              </a:spcBef>
              <a:defRPr sz="2800"/>
            </a:lvl4pPr>
            <a:lvl5pPr marL="2184400" indent="-355600">
              <a:spcBef>
                <a:spcPts val="600"/>
              </a:spcBef>
              <a:defRPr sz="2800"/>
            </a:lvl5pPr>
          </a:lstStyle>
          <a:p>
            <a:r>
              <a:t>Body Level One</a:t>
            </a:r>
          </a:p>
          <a:p>
            <a:pPr lvl="1"/>
            <a:r>
              <a:t>Body Level Two</a:t>
            </a:r>
          </a:p>
          <a:p>
            <a:pPr lvl="2"/>
            <a:r>
              <a:t>Body Level Three</a:t>
            </a:r>
          </a:p>
          <a:p>
            <a:pPr lvl="3"/>
            <a:r>
              <a:t>Body Level Four</a:t>
            </a:r>
          </a:p>
          <a:p>
            <a:pPr lvl="4"/>
            <a:r>
              <a:t>Body Level Five</a:t>
            </a:r>
          </a:p>
        </p:txBody>
      </p:sp>
      <p:sp>
        <p:nvSpPr>
          <p:cNvPr id="2000" name="Slide Number"/>
          <p:cNvSpPr txBox="1">
            <a:spLocks noGrp="1"/>
          </p:cNvSpPr>
          <p:nvPr>
            <p:ph type="sldNum" sz="quarter" idx="2"/>
          </p:nvPr>
        </p:nvSpPr>
        <p:spPr>
          <a:prstGeom prst="rect">
            <a:avLst/>
          </a:prstGeom>
        </p:spPr>
        <p:txBody>
          <a:bodyPr/>
          <a:lstStyle>
            <a:lvl1pPr defTabSz="457200"/>
          </a:lstStyle>
          <a:p>
            <a:fld id="{86CB4B4D-7CA3-9044-876B-883B54F8677D}" type="slidenum">
              <a:t>‹#›</a:t>
            </a:fld>
            <a:endParaRPr/>
          </a:p>
        </p:txBody>
      </p:sp>
    </p:spTree>
    <p:extLst>
      <p:ext uri="{BB962C8B-B14F-4D97-AF65-F5344CB8AC3E}">
        <p14:creationId xmlns:p14="http://schemas.microsoft.com/office/powerpoint/2010/main" val="830507880"/>
      </p:ext>
    </p:extLst>
  </p:cSld>
  <p:clrMapOvr>
    <a:masterClrMapping/>
  </p:clrMapOvr>
  <p:transition spd="med"/>
</p:sldLayout>
</file>

<file path=ppt/slideLayouts/slideLayout1358.xml><?xml version="1.0" encoding="utf-8"?>
<p:sldLayout xmlns:a="http://schemas.openxmlformats.org/drawingml/2006/main" xmlns:r="http://schemas.openxmlformats.org/officeDocument/2006/relationships" xmlns:p="http://schemas.openxmlformats.org/presentationml/2006/main" type="tx">
  <p:cSld name="3_Comparison">
    <p:spTree>
      <p:nvGrpSpPr>
        <p:cNvPr id="1" name=""/>
        <p:cNvGrpSpPr/>
        <p:nvPr/>
      </p:nvGrpSpPr>
      <p:grpSpPr>
        <a:xfrm>
          <a:off x="0" y="0"/>
          <a:ext cx="0" cy="0"/>
          <a:chOff x="0" y="0"/>
          <a:chExt cx="0" cy="0"/>
        </a:xfrm>
      </p:grpSpPr>
      <p:sp>
        <p:nvSpPr>
          <p:cNvPr id="2007" name="Title Text"/>
          <p:cNvSpPr txBox="1">
            <a:spLocks noGrp="1"/>
          </p:cNvSpPr>
          <p:nvPr>
            <p:ph type="title"/>
          </p:nvPr>
        </p:nvSpPr>
        <p:spPr>
          <a:xfrm>
            <a:off x="457200" y="274638"/>
            <a:ext cx="8229600" cy="1143001"/>
          </a:xfrm>
          <a:prstGeom prst="rect">
            <a:avLst/>
          </a:prstGeom>
        </p:spPr>
        <p:txBody>
          <a:bodyPr>
            <a:normAutofit/>
          </a:bodyPr>
          <a:lstStyle/>
          <a:p>
            <a:r>
              <a:t>Title Text</a:t>
            </a:r>
          </a:p>
        </p:txBody>
      </p:sp>
      <p:sp>
        <p:nvSpPr>
          <p:cNvPr id="2008"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vl1pPr>
            <a:lvl2pPr marL="0" indent="457200">
              <a:spcBef>
                <a:spcPts val="500"/>
              </a:spcBef>
              <a:buSzTx/>
              <a:buNone/>
              <a:defRPr sz="2400" b="1"/>
            </a:lvl2pPr>
            <a:lvl3pPr marL="0" indent="914400">
              <a:spcBef>
                <a:spcPts val="500"/>
              </a:spcBef>
              <a:buSzTx/>
              <a:buNone/>
              <a:defRPr sz="2400" b="1"/>
            </a:lvl3pPr>
            <a:lvl4pPr marL="0" indent="1371600">
              <a:spcBef>
                <a:spcPts val="500"/>
              </a:spcBef>
              <a:buSzTx/>
              <a:buNone/>
              <a:defRPr sz="2400" b="1"/>
            </a:lvl4pPr>
            <a:lvl5pPr marL="0" indent="1828800">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2009"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pPr>
            <a:endParaRPr/>
          </a:p>
        </p:txBody>
      </p:sp>
      <p:sp>
        <p:nvSpPr>
          <p:cNvPr id="2010" name="Slide Number"/>
          <p:cNvSpPr txBox="1">
            <a:spLocks noGrp="1"/>
          </p:cNvSpPr>
          <p:nvPr>
            <p:ph type="sldNum" sz="quarter" idx="2"/>
          </p:nvPr>
        </p:nvSpPr>
        <p:spPr>
          <a:prstGeom prst="rect">
            <a:avLst/>
          </a:prstGeom>
        </p:spPr>
        <p:txBody>
          <a:bodyPr/>
          <a:lstStyle>
            <a:lvl1pPr defTabSz="457200"/>
          </a:lstStyle>
          <a:p>
            <a:fld id="{86CB4B4D-7CA3-9044-876B-883B54F8677D}" type="slidenum">
              <a:t>‹#›</a:t>
            </a:fld>
            <a:endParaRPr/>
          </a:p>
        </p:txBody>
      </p:sp>
    </p:spTree>
    <p:extLst>
      <p:ext uri="{BB962C8B-B14F-4D97-AF65-F5344CB8AC3E}">
        <p14:creationId xmlns:p14="http://schemas.microsoft.com/office/powerpoint/2010/main" val="347394897"/>
      </p:ext>
    </p:extLst>
  </p:cSld>
  <p:clrMapOvr>
    <a:masterClrMapping/>
  </p:clrMapOvr>
  <p:transition spd="med"/>
</p:sldLayout>
</file>

<file path=ppt/slideLayouts/slideLayout1359.xml><?xml version="1.0" encoding="utf-8"?>
<p:sldLayout xmlns:a="http://schemas.openxmlformats.org/drawingml/2006/main" xmlns:r="http://schemas.openxmlformats.org/officeDocument/2006/relationships" xmlns:p="http://schemas.openxmlformats.org/presentationml/2006/main" type="tx">
  <p:cSld name="3_Title Only">
    <p:spTree>
      <p:nvGrpSpPr>
        <p:cNvPr id="1" name=""/>
        <p:cNvGrpSpPr/>
        <p:nvPr/>
      </p:nvGrpSpPr>
      <p:grpSpPr>
        <a:xfrm>
          <a:off x="0" y="0"/>
          <a:ext cx="0" cy="0"/>
          <a:chOff x="0" y="0"/>
          <a:chExt cx="0" cy="0"/>
        </a:xfrm>
      </p:grpSpPr>
      <p:sp>
        <p:nvSpPr>
          <p:cNvPr id="2017" name="Title Text"/>
          <p:cNvSpPr txBox="1">
            <a:spLocks noGrp="1"/>
          </p:cNvSpPr>
          <p:nvPr>
            <p:ph type="title"/>
          </p:nvPr>
        </p:nvSpPr>
        <p:spPr>
          <a:xfrm>
            <a:off x="685800" y="609600"/>
            <a:ext cx="7772400" cy="1143000"/>
          </a:xfrm>
          <a:prstGeom prst="rect">
            <a:avLst/>
          </a:prstGeom>
        </p:spPr>
        <p:txBody>
          <a:bodyPr>
            <a:normAutofit/>
          </a:bodyPr>
          <a:lstStyle/>
          <a:p>
            <a:r>
              <a:t>Title Text</a:t>
            </a:r>
          </a:p>
        </p:txBody>
      </p:sp>
      <p:sp>
        <p:nvSpPr>
          <p:cNvPr id="2018" name="Slide Number"/>
          <p:cNvSpPr txBox="1">
            <a:spLocks noGrp="1"/>
          </p:cNvSpPr>
          <p:nvPr>
            <p:ph type="sldNum" sz="quarter" idx="2"/>
          </p:nvPr>
        </p:nvSpPr>
        <p:spPr>
          <a:prstGeom prst="rect">
            <a:avLst/>
          </a:prstGeom>
        </p:spPr>
        <p:txBody>
          <a:bodyPr/>
          <a:lstStyle>
            <a:lvl1pPr defTabSz="457200"/>
          </a:lstStyle>
          <a:p>
            <a:fld id="{86CB4B4D-7CA3-9044-876B-883B54F8677D}" type="slidenum">
              <a:t>‹#›</a:t>
            </a:fld>
            <a:endParaRPr/>
          </a:p>
        </p:txBody>
      </p:sp>
    </p:spTree>
    <p:extLst>
      <p:ext uri="{BB962C8B-B14F-4D97-AF65-F5344CB8AC3E}">
        <p14:creationId xmlns:p14="http://schemas.microsoft.com/office/powerpoint/2010/main" val="1742344919"/>
      </p:ext>
    </p:extLst>
  </p:cSld>
  <p:clrMapOvr>
    <a:masterClrMapping/>
  </p:clrMapOvr>
  <p:transition spd="med"/>
</p:sldLayout>
</file>

<file path=ppt/slideLayouts/slideLayout13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2"/>
          <p:cNvSpPr>
            <a:spLocks noGrp="1" noChangeArrowheads="1"/>
          </p:cNvSpPr>
          <p:nvPr>
            <p:ph type="dt" sz="half" idx="10"/>
          </p:nvPr>
        </p:nvSpPr>
        <p:spPr/>
        <p:txBody>
          <a:bodyPr/>
          <a:lstStyle>
            <a:lvl1pPr>
              <a:defRPr/>
            </a:lvl1pPr>
          </a:lstStyle>
          <a:p>
            <a:pPr>
              <a:defRPr/>
            </a:pPr>
            <a:endParaRPr lang="en-US"/>
          </a:p>
        </p:txBody>
      </p:sp>
      <p:sp>
        <p:nvSpPr>
          <p:cNvPr id="3" name="Rectangle 13"/>
          <p:cNvSpPr>
            <a:spLocks noGrp="1" noChangeArrowheads="1"/>
          </p:cNvSpPr>
          <p:nvPr>
            <p:ph type="ftr" sz="quarter" idx="11"/>
          </p:nvPr>
        </p:nvSpPr>
        <p:spPr/>
        <p:txBody>
          <a:bodyPr/>
          <a:lstStyle>
            <a:lvl1pPr>
              <a:defRPr/>
            </a:lvl1pPr>
          </a:lstStyle>
          <a:p>
            <a:pPr>
              <a:defRPr/>
            </a:pPr>
            <a:endParaRPr lang="en-US"/>
          </a:p>
        </p:txBody>
      </p:sp>
      <p:sp>
        <p:nvSpPr>
          <p:cNvPr id="4"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ABB98C5F-39FA-514F-B41D-4A35F65A936B}" type="slidenum">
              <a:rPr lang="en-US"/>
              <a:pPr>
                <a:defRPr/>
              </a:pPr>
              <a:t>‹#›</a:t>
            </a:fld>
            <a:endParaRPr lang="en-US"/>
          </a:p>
        </p:txBody>
      </p:sp>
    </p:spTree>
    <p:extLst>
      <p:ext uri="{BB962C8B-B14F-4D97-AF65-F5344CB8AC3E}">
        <p14:creationId xmlns:p14="http://schemas.microsoft.com/office/powerpoint/2010/main" val="2929521720"/>
      </p:ext>
    </p:extLst>
  </p:cSld>
  <p:clrMapOvr>
    <a:masterClrMapping/>
  </p:clrMapOvr>
  <p:transition/>
</p:sldLayout>
</file>

<file path=ppt/slideLayouts/slideLayout1360.xml><?xml version="1.0" encoding="utf-8"?>
<p:sldLayout xmlns:a="http://schemas.openxmlformats.org/drawingml/2006/main" xmlns:r="http://schemas.openxmlformats.org/officeDocument/2006/relationships" xmlns:p="http://schemas.openxmlformats.org/presentationml/2006/main" type="tx">
  <p:cSld name="2_Blank">
    <p:spTree>
      <p:nvGrpSpPr>
        <p:cNvPr id="1" name=""/>
        <p:cNvGrpSpPr/>
        <p:nvPr/>
      </p:nvGrpSpPr>
      <p:grpSpPr>
        <a:xfrm>
          <a:off x="0" y="0"/>
          <a:ext cx="0" cy="0"/>
          <a:chOff x="0" y="0"/>
          <a:chExt cx="0" cy="0"/>
        </a:xfrm>
      </p:grpSpPr>
      <p:sp>
        <p:nvSpPr>
          <p:cNvPr id="2025" name="Slide Number"/>
          <p:cNvSpPr txBox="1">
            <a:spLocks noGrp="1"/>
          </p:cNvSpPr>
          <p:nvPr>
            <p:ph type="sldNum" sz="quarter" idx="2"/>
          </p:nvPr>
        </p:nvSpPr>
        <p:spPr>
          <a:prstGeom prst="rect">
            <a:avLst/>
          </a:prstGeom>
        </p:spPr>
        <p:txBody>
          <a:bodyPr/>
          <a:lstStyle>
            <a:lvl1pPr defTabSz="457200"/>
          </a:lstStyle>
          <a:p>
            <a:fld id="{86CB4B4D-7CA3-9044-876B-883B54F8677D}" type="slidenum">
              <a:t>‹#›</a:t>
            </a:fld>
            <a:endParaRPr/>
          </a:p>
        </p:txBody>
      </p:sp>
    </p:spTree>
    <p:extLst>
      <p:ext uri="{BB962C8B-B14F-4D97-AF65-F5344CB8AC3E}">
        <p14:creationId xmlns:p14="http://schemas.microsoft.com/office/powerpoint/2010/main" val="2001015518"/>
      </p:ext>
    </p:extLst>
  </p:cSld>
  <p:clrMapOvr>
    <a:masterClrMapping/>
  </p:clrMapOvr>
  <p:transition spd="med"/>
</p:sldLayout>
</file>

<file path=ppt/slideLayouts/slideLayout1361.xml><?xml version="1.0" encoding="utf-8"?>
<p:sldLayout xmlns:a="http://schemas.openxmlformats.org/drawingml/2006/main" xmlns:r="http://schemas.openxmlformats.org/officeDocument/2006/relationships" xmlns:p="http://schemas.openxmlformats.org/presentationml/2006/main" type="tx">
  <p:cSld name="3_Content with Caption">
    <p:spTree>
      <p:nvGrpSpPr>
        <p:cNvPr id="1" name=""/>
        <p:cNvGrpSpPr/>
        <p:nvPr/>
      </p:nvGrpSpPr>
      <p:grpSpPr>
        <a:xfrm>
          <a:off x="0" y="0"/>
          <a:ext cx="0" cy="0"/>
          <a:chOff x="0" y="0"/>
          <a:chExt cx="0" cy="0"/>
        </a:xfrm>
      </p:grpSpPr>
      <p:sp>
        <p:nvSpPr>
          <p:cNvPr id="2032" name="Title Text"/>
          <p:cNvSpPr txBox="1">
            <a:spLocks noGrp="1"/>
          </p:cNvSpPr>
          <p:nvPr>
            <p:ph type="title"/>
          </p:nvPr>
        </p:nvSpPr>
        <p:spPr>
          <a:xfrm>
            <a:off x="457200" y="273050"/>
            <a:ext cx="3008314" cy="1162050"/>
          </a:xfrm>
          <a:prstGeom prst="rect">
            <a:avLst/>
          </a:prstGeom>
        </p:spPr>
        <p:txBody>
          <a:bodyPr anchor="b">
            <a:normAutofit/>
          </a:bodyPr>
          <a:lstStyle>
            <a:lvl1pPr algn="l">
              <a:defRPr sz="2000" b="1"/>
            </a:lvl1pPr>
          </a:lstStyle>
          <a:p>
            <a:r>
              <a:t>Title Text</a:t>
            </a:r>
          </a:p>
        </p:txBody>
      </p:sp>
      <p:sp>
        <p:nvSpPr>
          <p:cNvPr id="2033" name="Body Level One…"/>
          <p:cNvSpPr txBox="1">
            <a:spLocks noGrp="1"/>
          </p:cNvSpPr>
          <p:nvPr>
            <p:ph type="body" idx="1"/>
          </p:nvPr>
        </p:nvSpPr>
        <p:spPr>
          <a:xfrm>
            <a:off x="3575050" y="273050"/>
            <a:ext cx="5111750" cy="5853113"/>
          </a:xfrm>
          <a:prstGeom prst="rect">
            <a:avLst/>
          </a:prstGeom>
        </p:spPr>
        <p:txBody>
          <a:bodyPr>
            <a:normAutofit/>
          </a:bodyPr>
          <a:lstStyle/>
          <a:p>
            <a:r>
              <a:t>Body Level One</a:t>
            </a:r>
          </a:p>
          <a:p>
            <a:pPr lvl="1"/>
            <a:r>
              <a:t>Body Level Two</a:t>
            </a:r>
          </a:p>
          <a:p>
            <a:pPr lvl="2"/>
            <a:r>
              <a:t>Body Level Three</a:t>
            </a:r>
          </a:p>
          <a:p>
            <a:pPr lvl="3"/>
            <a:r>
              <a:t>Body Level Four</a:t>
            </a:r>
          </a:p>
          <a:p>
            <a:pPr lvl="4"/>
            <a:r>
              <a:t>Body Level Five</a:t>
            </a:r>
          </a:p>
        </p:txBody>
      </p:sp>
      <p:sp>
        <p:nvSpPr>
          <p:cNvPr id="2034"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pPr>
            <a:endParaRPr/>
          </a:p>
        </p:txBody>
      </p:sp>
      <p:sp>
        <p:nvSpPr>
          <p:cNvPr id="2035" name="Slide Number"/>
          <p:cNvSpPr txBox="1">
            <a:spLocks noGrp="1"/>
          </p:cNvSpPr>
          <p:nvPr>
            <p:ph type="sldNum" sz="quarter" idx="2"/>
          </p:nvPr>
        </p:nvSpPr>
        <p:spPr>
          <a:prstGeom prst="rect">
            <a:avLst/>
          </a:prstGeom>
        </p:spPr>
        <p:txBody>
          <a:bodyPr/>
          <a:lstStyle>
            <a:lvl1pPr defTabSz="457200"/>
          </a:lstStyle>
          <a:p>
            <a:fld id="{86CB4B4D-7CA3-9044-876B-883B54F8677D}" type="slidenum">
              <a:t>‹#›</a:t>
            </a:fld>
            <a:endParaRPr/>
          </a:p>
        </p:txBody>
      </p:sp>
    </p:spTree>
    <p:extLst>
      <p:ext uri="{BB962C8B-B14F-4D97-AF65-F5344CB8AC3E}">
        <p14:creationId xmlns:p14="http://schemas.microsoft.com/office/powerpoint/2010/main" val="1764685158"/>
      </p:ext>
    </p:extLst>
  </p:cSld>
  <p:clrMapOvr>
    <a:masterClrMapping/>
  </p:clrMapOvr>
  <p:transition spd="med"/>
</p:sldLayout>
</file>

<file path=ppt/slideLayouts/slideLayout1362.xml><?xml version="1.0" encoding="utf-8"?>
<p:sldLayout xmlns:a="http://schemas.openxmlformats.org/drawingml/2006/main" xmlns:r="http://schemas.openxmlformats.org/officeDocument/2006/relationships" xmlns:p="http://schemas.openxmlformats.org/presentationml/2006/main" type="tx">
  <p:cSld name="3_Picture with Caption">
    <p:spTree>
      <p:nvGrpSpPr>
        <p:cNvPr id="1" name=""/>
        <p:cNvGrpSpPr/>
        <p:nvPr/>
      </p:nvGrpSpPr>
      <p:grpSpPr>
        <a:xfrm>
          <a:off x="0" y="0"/>
          <a:ext cx="0" cy="0"/>
          <a:chOff x="0" y="0"/>
          <a:chExt cx="0" cy="0"/>
        </a:xfrm>
      </p:grpSpPr>
      <p:sp>
        <p:nvSpPr>
          <p:cNvPr id="2042" name="Title Text"/>
          <p:cNvSpPr txBox="1">
            <a:spLocks noGrp="1"/>
          </p:cNvSpPr>
          <p:nvPr>
            <p:ph type="title"/>
          </p:nvPr>
        </p:nvSpPr>
        <p:spPr>
          <a:xfrm>
            <a:off x="1792288" y="4800600"/>
            <a:ext cx="5486401" cy="566738"/>
          </a:xfrm>
          <a:prstGeom prst="rect">
            <a:avLst/>
          </a:prstGeom>
        </p:spPr>
        <p:txBody>
          <a:bodyPr anchor="b">
            <a:normAutofit/>
          </a:bodyPr>
          <a:lstStyle>
            <a:lvl1pPr algn="l">
              <a:defRPr sz="2000" b="1"/>
            </a:lvl1pPr>
          </a:lstStyle>
          <a:p>
            <a:r>
              <a:t>Title Text</a:t>
            </a:r>
          </a:p>
        </p:txBody>
      </p:sp>
      <p:sp>
        <p:nvSpPr>
          <p:cNvPr id="2043"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2044"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vl1pPr>
            <a:lvl2pPr marL="0" indent="457200">
              <a:spcBef>
                <a:spcPts val="300"/>
              </a:spcBef>
              <a:buSzTx/>
              <a:buNone/>
              <a:defRPr sz="1400"/>
            </a:lvl2pPr>
            <a:lvl3pPr marL="0" indent="914400">
              <a:spcBef>
                <a:spcPts val="300"/>
              </a:spcBef>
              <a:buSzTx/>
              <a:buNone/>
              <a:defRPr sz="1400"/>
            </a:lvl3pPr>
            <a:lvl4pPr marL="0" indent="1371600">
              <a:spcBef>
                <a:spcPts val="300"/>
              </a:spcBef>
              <a:buSzTx/>
              <a:buNone/>
              <a:defRPr sz="1400"/>
            </a:lvl4pPr>
            <a:lvl5pPr marL="0" indent="1828800">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2045" name="Slide Number"/>
          <p:cNvSpPr txBox="1">
            <a:spLocks noGrp="1"/>
          </p:cNvSpPr>
          <p:nvPr>
            <p:ph type="sldNum" sz="quarter" idx="2"/>
          </p:nvPr>
        </p:nvSpPr>
        <p:spPr>
          <a:prstGeom prst="rect">
            <a:avLst/>
          </a:prstGeom>
        </p:spPr>
        <p:txBody>
          <a:bodyPr/>
          <a:lstStyle>
            <a:lvl1pPr defTabSz="457200"/>
          </a:lstStyle>
          <a:p>
            <a:fld id="{86CB4B4D-7CA3-9044-876B-883B54F8677D}" type="slidenum">
              <a:t>‹#›</a:t>
            </a:fld>
            <a:endParaRPr/>
          </a:p>
        </p:txBody>
      </p:sp>
    </p:spTree>
    <p:extLst>
      <p:ext uri="{BB962C8B-B14F-4D97-AF65-F5344CB8AC3E}">
        <p14:creationId xmlns:p14="http://schemas.microsoft.com/office/powerpoint/2010/main" val="2325186080"/>
      </p:ext>
    </p:extLst>
  </p:cSld>
  <p:clrMapOvr>
    <a:masterClrMapping/>
  </p:clrMapOvr>
  <p:transition spd="med"/>
</p:sldLayout>
</file>

<file path=ppt/slideLayouts/slideLayout1363.xml><?xml version="1.0" encoding="utf-8"?>
<p:sldLayout xmlns:a="http://schemas.openxmlformats.org/drawingml/2006/main" xmlns:r="http://schemas.openxmlformats.org/officeDocument/2006/relationships" xmlns:p="http://schemas.openxmlformats.org/presentationml/2006/main" type="tx">
  <p:cSld name="Title and 4 Content">
    <p:spTree>
      <p:nvGrpSpPr>
        <p:cNvPr id="1" name=""/>
        <p:cNvGrpSpPr/>
        <p:nvPr/>
      </p:nvGrpSpPr>
      <p:grpSpPr>
        <a:xfrm>
          <a:off x="0" y="0"/>
          <a:ext cx="0" cy="0"/>
          <a:chOff x="0" y="0"/>
          <a:chExt cx="0" cy="0"/>
        </a:xfrm>
      </p:grpSpPr>
      <p:sp>
        <p:nvSpPr>
          <p:cNvPr id="2052" name="Title Text"/>
          <p:cNvSpPr txBox="1">
            <a:spLocks noGrp="1"/>
          </p:cNvSpPr>
          <p:nvPr>
            <p:ph type="title"/>
          </p:nvPr>
        </p:nvSpPr>
        <p:spPr>
          <a:xfrm>
            <a:off x="685800" y="609600"/>
            <a:ext cx="7772400" cy="1143000"/>
          </a:xfrm>
          <a:prstGeom prst="rect">
            <a:avLst/>
          </a:prstGeom>
        </p:spPr>
        <p:txBody>
          <a:bodyPr>
            <a:normAutofit/>
          </a:bodyPr>
          <a:lstStyle/>
          <a:p>
            <a:r>
              <a:t>Title Text</a:t>
            </a:r>
          </a:p>
        </p:txBody>
      </p:sp>
      <p:sp>
        <p:nvSpPr>
          <p:cNvPr id="2053" name="Body Level One…"/>
          <p:cNvSpPr txBox="1">
            <a:spLocks noGrp="1"/>
          </p:cNvSpPr>
          <p:nvPr>
            <p:ph type="body" sz="quarter" idx="1"/>
          </p:nvPr>
        </p:nvSpPr>
        <p:spPr>
          <a:xfrm>
            <a:off x="685800" y="1981200"/>
            <a:ext cx="3810000" cy="1981200"/>
          </a:xfrm>
          <a:prstGeom prst="rect">
            <a:avLst/>
          </a:prstGeom>
        </p:spPr>
        <p:txBody>
          <a:bodyPr>
            <a:normAutofit/>
          </a:bodyPr>
          <a:lstStyle/>
          <a:p>
            <a:r>
              <a:t>Body Level One</a:t>
            </a:r>
          </a:p>
          <a:p>
            <a:pPr lvl="1"/>
            <a:r>
              <a:t>Body Level Two</a:t>
            </a:r>
          </a:p>
          <a:p>
            <a:pPr lvl="2"/>
            <a:r>
              <a:t>Body Level Three</a:t>
            </a:r>
          </a:p>
          <a:p>
            <a:pPr lvl="3"/>
            <a:r>
              <a:t>Body Level Four</a:t>
            </a:r>
          </a:p>
          <a:p>
            <a:pPr lvl="4"/>
            <a:r>
              <a:t>Body Level Five</a:t>
            </a:r>
          </a:p>
        </p:txBody>
      </p:sp>
      <p:sp>
        <p:nvSpPr>
          <p:cNvPr id="2054" name="Slide Number"/>
          <p:cNvSpPr txBox="1">
            <a:spLocks noGrp="1"/>
          </p:cNvSpPr>
          <p:nvPr>
            <p:ph type="sldNum" sz="quarter" idx="2"/>
          </p:nvPr>
        </p:nvSpPr>
        <p:spPr>
          <a:prstGeom prst="rect">
            <a:avLst/>
          </a:prstGeom>
        </p:spPr>
        <p:txBody>
          <a:bodyPr/>
          <a:lstStyle>
            <a:lvl1pPr defTabSz="457200"/>
          </a:lstStyle>
          <a:p>
            <a:fld id="{86CB4B4D-7CA3-9044-876B-883B54F8677D}" type="slidenum">
              <a:t>‹#›</a:t>
            </a:fld>
            <a:endParaRPr/>
          </a:p>
        </p:txBody>
      </p:sp>
    </p:spTree>
    <p:extLst>
      <p:ext uri="{BB962C8B-B14F-4D97-AF65-F5344CB8AC3E}">
        <p14:creationId xmlns:p14="http://schemas.microsoft.com/office/powerpoint/2010/main" val="1359385535"/>
      </p:ext>
    </p:extLst>
  </p:cSld>
  <p:clrMapOvr>
    <a:masterClrMapping/>
  </p:clrMapOvr>
  <p:transition spd="med"/>
</p:sldLayout>
</file>

<file path=ppt/slideLayouts/slideLayout1364.xml><?xml version="1.0" encoding="utf-8"?>
<p:sldLayout xmlns:a="http://schemas.openxmlformats.org/drawingml/2006/main" xmlns:r="http://schemas.openxmlformats.org/officeDocument/2006/relationships" xmlns:p="http://schemas.openxmlformats.org/presentationml/2006/main" type="tx">
  <p:cSld name="Title, Content, and 2 Content">
    <p:spTree>
      <p:nvGrpSpPr>
        <p:cNvPr id="1" name=""/>
        <p:cNvGrpSpPr/>
        <p:nvPr/>
      </p:nvGrpSpPr>
      <p:grpSpPr>
        <a:xfrm>
          <a:off x="0" y="0"/>
          <a:ext cx="0" cy="0"/>
          <a:chOff x="0" y="0"/>
          <a:chExt cx="0" cy="0"/>
        </a:xfrm>
      </p:grpSpPr>
      <p:sp>
        <p:nvSpPr>
          <p:cNvPr id="2061" name="Title Text"/>
          <p:cNvSpPr txBox="1">
            <a:spLocks noGrp="1"/>
          </p:cNvSpPr>
          <p:nvPr>
            <p:ph type="title"/>
          </p:nvPr>
        </p:nvSpPr>
        <p:spPr>
          <a:xfrm>
            <a:off x="685800" y="609600"/>
            <a:ext cx="7772400" cy="1143000"/>
          </a:xfrm>
          <a:prstGeom prst="rect">
            <a:avLst/>
          </a:prstGeom>
        </p:spPr>
        <p:txBody>
          <a:bodyPr>
            <a:normAutofit/>
          </a:bodyPr>
          <a:lstStyle/>
          <a:p>
            <a:r>
              <a:t>Title Text</a:t>
            </a:r>
          </a:p>
        </p:txBody>
      </p:sp>
      <p:sp>
        <p:nvSpPr>
          <p:cNvPr id="2062" name="Body Level One…"/>
          <p:cNvSpPr txBox="1">
            <a:spLocks noGrp="1"/>
          </p:cNvSpPr>
          <p:nvPr>
            <p:ph type="body" sz="half" idx="1"/>
          </p:nvPr>
        </p:nvSpPr>
        <p:spPr>
          <a:xfrm>
            <a:off x="685800" y="1981200"/>
            <a:ext cx="3810000" cy="4114800"/>
          </a:xfrm>
          <a:prstGeom prst="rect">
            <a:avLst/>
          </a:prstGeom>
        </p:spPr>
        <p:txBody>
          <a:bodyPr>
            <a:normAutofit/>
          </a:bodyPr>
          <a:lstStyle/>
          <a:p>
            <a:r>
              <a:t>Body Level One</a:t>
            </a:r>
          </a:p>
          <a:p>
            <a:pPr lvl="1"/>
            <a:r>
              <a:t>Body Level Two</a:t>
            </a:r>
          </a:p>
          <a:p>
            <a:pPr lvl="2"/>
            <a:r>
              <a:t>Body Level Three</a:t>
            </a:r>
          </a:p>
          <a:p>
            <a:pPr lvl="3"/>
            <a:r>
              <a:t>Body Level Four</a:t>
            </a:r>
          </a:p>
          <a:p>
            <a:pPr lvl="4"/>
            <a:r>
              <a:t>Body Level Five</a:t>
            </a:r>
          </a:p>
        </p:txBody>
      </p:sp>
      <p:sp>
        <p:nvSpPr>
          <p:cNvPr id="2063" name="Slide Number"/>
          <p:cNvSpPr txBox="1">
            <a:spLocks noGrp="1"/>
          </p:cNvSpPr>
          <p:nvPr>
            <p:ph type="sldNum" sz="quarter" idx="2"/>
          </p:nvPr>
        </p:nvSpPr>
        <p:spPr>
          <a:prstGeom prst="rect">
            <a:avLst/>
          </a:prstGeom>
        </p:spPr>
        <p:txBody>
          <a:bodyPr/>
          <a:lstStyle>
            <a:lvl1pPr defTabSz="457200"/>
          </a:lstStyle>
          <a:p>
            <a:fld id="{86CB4B4D-7CA3-9044-876B-883B54F8677D}" type="slidenum">
              <a:t>‹#›</a:t>
            </a:fld>
            <a:endParaRPr/>
          </a:p>
        </p:txBody>
      </p:sp>
    </p:spTree>
    <p:extLst>
      <p:ext uri="{BB962C8B-B14F-4D97-AF65-F5344CB8AC3E}">
        <p14:creationId xmlns:p14="http://schemas.microsoft.com/office/powerpoint/2010/main" val="4202312753"/>
      </p:ext>
    </p:extLst>
  </p:cSld>
  <p:clrMapOvr>
    <a:masterClrMapping/>
  </p:clrMapOvr>
  <p:transition spd="med"/>
</p:sldLayout>
</file>

<file path=ppt/slideLayouts/slideLayout1365.xml><?xml version="1.0" encoding="utf-8"?>
<p:sldLayout xmlns:a="http://schemas.openxmlformats.org/drawingml/2006/main" xmlns:r="http://schemas.openxmlformats.org/officeDocument/2006/relationships" xmlns:p="http://schemas.openxmlformats.org/presentationml/2006/main" type="tx">
  <p:cSld name="2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2070" name="Title Text"/>
          <p:cNvSpPr txBox="1">
            <a:spLocks noGrp="1"/>
          </p:cNvSpPr>
          <p:nvPr>
            <p:ph type="title"/>
          </p:nvPr>
        </p:nvSpPr>
        <p:spPr>
          <a:xfrm>
            <a:off x="685800" y="2130425"/>
            <a:ext cx="7772400" cy="1470025"/>
          </a:xfrm>
          <a:prstGeom prst="rect">
            <a:avLst/>
          </a:prstGeom>
        </p:spPr>
        <p:txBody>
          <a:bodyPr>
            <a:normAutofit/>
          </a:bodyPr>
          <a:lstStyle>
            <a:lvl1pPr>
              <a:defRPr>
                <a:solidFill>
                  <a:srgbClr val="000000"/>
                </a:solidFill>
              </a:defRPr>
            </a:lvl1pPr>
          </a:lstStyle>
          <a:p>
            <a:r>
              <a:t>Title Text</a:t>
            </a:r>
          </a:p>
        </p:txBody>
      </p:sp>
      <p:sp>
        <p:nvSpPr>
          <p:cNvPr id="2071"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solidFill>
                  <a:srgbClr val="000000"/>
                </a:solidFill>
              </a:defRPr>
            </a:lvl1pPr>
            <a:lvl2pPr marL="0" indent="457200" algn="ctr">
              <a:buSzTx/>
              <a:buNone/>
              <a:defRPr>
                <a:solidFill>
                  <a:srgbClr val="000000"/>
                </a:solidFill>
              </a:defRPr>
            </a:lvl2pPr>
            <a:lvl3pPr marL="0" indent="914400" algn="ctr">
              <a:buSzTx/>
              <a:buNone/>
              <a:defRPr>
                <a:solidFill>
                  <a:srgbClr val="000000"/>
                </a:solidFill>
              </a:defRPr>
            </a:lvl3pPr>
            <a:lvl4pPr marL="0" indent="1371600" algn="ctr">
              <a:buSzTx/>
              <a:buNone/>
              <a:defRPr>
                <a:solidFill>
                  <a:srgbClr val="000000"/>
                </a:solidFill>
              </a:defRPr>
            </a:lvl4pPr>
            <a:lvl5pPr marL="0" indent="1828800" algn="ctr">
              <a:buSzTx/>
              <a:buNone/>
              <a:defRPr>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2072" name="Slide Number"/>
          <p:cNvSpPr txBox="1">
            <a:spLocks noGrp="1"/>
          </p:cNvSpPr>
          <p:nvPr>
            <p:ph type="sldNum" sz="quarter" idx="2"/>
          </p:nvPr>
        </p:nvSpPr>
        <p:spPr>
          <a:prstGeom prst="rect">
            <a:avLst/>
          </a:prstGeom>
        </p:spPr>
        <p:txBody>
          <a:bodyPr/>
          <a:lstStyle>
            <a:lvl1pPr defTabSz="457200"/>
          </a:lstStyle>
          <a:p>
            <a:fld id="{86CB4B4D-7CA3-9044-876B-883B54F8677D}" type="slidenum">
              <a:t>‹#›</a:t>
            </a:fld>
            <a:endParaRPr/>
          </a:p>
        </p:txBody>
      </p:sp>
    </p:spTree>
    <p:extLst>
      <p:ext uri="{BB962C8B-B14F-4D97-AF65-F5344CB8AC3E}">
        <p14:creationId xmlns:p14="http://schemas.microsoft.com/office/powerpoint/2010/main" val="3005468105"/>
      </p:ext>
    </p:extLst>
  </p:cSld>
  <p:clrMapOvr>
    <a:masterClrMapping/>
  </p:clrMapOvr>
  <p:transition spd="med"/>
</p:sldLayout>
</file>

<file path=ppt/slideLayouts/slideLayout1366.xml><?xml version="1.0" encoding="utf-8"?>
<p:sldLayout xmlns:a="http://schemas.openxmlformats.org/drawingml/2006/main" xmlns:r="http://schemas.openxmlformats.org/officeDocument/2006/relationships" xmlns:p="http://schemas.openxmlformats.org/presentationml/2006/main" type="tx">
  <p:cSld name="2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2079" name="Title Text"/>
          <p:cNvSpPr txBox="1">
            <a:spLocks noGrp="1"/>
          </p:cNvSpPr>
          <p:nvPr>
            <p:ph type="title"/>
          </p:nvPr>
        </p:nvSpPr>
        <p:spPr>
          <a:xfrm>
            <a:off x="685800" y="609600"/>
            <a:ext cx="7772400" cy="1143000"/>
          </a:xfrm>
          <a:prstGeom prst="rect">
            <a:avLst/>
          </a:prstGeom>
        </p:spPr>
        <p:txBody>
          <a:bodyPr>
            <a:normAutofit/>
          </a:bodyPr>
          <a:lstStyle>
            <a:lvl1pPr>
              <a:defRPr>
                <a:solidFill>
                  <a:srgbClr val="000000"/>
                </a:solidFill>
              </a:defRPr>
            </a:lvl1pPr>
          </a:lstStyle>
          <a:p>
            <a:r>
              <a:t>Title Text</a:t>
            </a:r>
          </a:p>
        </p:txBody>
      </p:sp>
      <p:sp>
        <p:nvSpPr>
          <p:cNvPr id="2080" name="Body Level One…"/>
          <p:cNvSpPr txBox="1">
            <a:spLocks noGrp="1"/>
          </p:cNvSpPr>
          <p:nvPr>
            <p:ph type="body" idx="1"/>
          </p:nvPr>
        </p:nvSpPr>
        <p:spPr>
          <a:xfrm>
            <a:off x="685800" y="1981200"/>
            <a:ext cx="7772400" cy="4114800"/>
          </a:xfrm>
          <a:prstGeom prst="rect">
            <a:avLst/>
          </a:prstGeom>
        </p:spPr>
        <p:txBody>
          <a:bodyPr>
            <a:normAutofit/>
          </a:bodyPr>
          <a:lstStyle>
            <a:lvl1pPr>
              <a:defRPr>
                <a:solidFill>
                  <a:srgbClr val="000000"/>
                </a:solidFill>
              </a:defRPr>
            </a:lvl1pPr>
            <a:lvl2pPr>
              <a:defRPr>
                <a:solidFill>
                  <a:srgbClr val="000000"/>
                </a:solidFill>
              </a:defRPr>
            </a:lvl2pPr>
            <a:lvl3pPr>
              <a:defRPr>
                <a:solidFill>
                  <a:srgbClr val="000000"/>
                </a:solidFill>
              </a:defRPr>
            </a:lvl3pPr>
            <a:lvl4pPr>
              <a:defRPr>
                <a:solidFill>
                  <a:srgbClr val="000000"/>
                </a:solidFill>
              </a:defRPr>
            </a:lvl4pPr>
            <a:lvl5pPr>
              <a:defRPr>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2081" name="Slide Number"/>
          <p:cNvSpPr txBox="1">
            <a:spLocks noGrp="1"/>
          </p:cNvSpPr>
          <p:nvPr>
            <p:ph type="sldNum" sz="quarter" idx="2"/>
          </p:nvPr>
        </p:nvSpPr>
        <p:spPr>
          <a:prstGeom prst="rect">
            <a:avLst/>
          </a:prstGeom>
        </p:spPr>
        <p:txBody>
          <a:bodyPr/>
          <a:lstStyle>
            <a:lvl1pPr defTabSz="457200"/>
          </a:lstStyle>
          <a:p>
            <a:fld id="{86CB4B4D-7CA3-9044-876B-883B54F8677D}" type="slidenum">
              <a:t>‹#›</a:t>
            </a:fld>
            <a:endParaRPr/>
          </a:p>
        </p:txBody>
      </p:sp>
    </p:spTree>
    <p:extLst>
      <p:ext uri="{BB962C8B-B14F-4D97-AF65-F5344CB8AC3E}">
        <p14:creationId xmlns:p14="http://schemas.microsoft.com/office/powerpoint/2010/main" val="2327400253"/>
      </p:ext>
    </p:extLst>
  </p:cSld>
  <p:clrMapOvr>
    <a:masterClrMapping/>
  </p:clrMapOvr>
  <p:transition spd="med"/>
</p:sldLayout>
</file>

<file path=ppt/slideLayouts/slideLayout1367.xml><?xml version="1.0" encoding="utf-8"?>
<p:sldLayout xmlns:a="http://schemas.openxmlformats.org/drawingml/2006/main" xmlns:r="http://schemas.openxmlformats.org/officeDocument/2006/relationships" xmlns:p="http://schemas.openxmlformats.org/presentationml/2006/main" type="tx">
  <p:cSld name="2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2088" name="Title Text"/>
          <p:cNvSpPr txBox="1">
            <a:spLocks noGrp="1"/>
          </p:cNvSpPr>
          <p:nvPr>
            <p:ph type="title"/>
          </p:nvPr>
        </p:nvSpPr>
        <p:spPr>
          <a:xfrm>
            <a:off x="722312" y="4406900"/>
            <a:ext cx="7772401" cy="1362075"/>
          </a:xfrm>
          <a:prstGeom prst="rect">
            <a:avLst/>
          </a:prstGeom>
        </p:spPr>
        <p:txBody>
          <a:bodyPr anchor="t">
            <a:normAutofit/>
          </a:bodyPr>
          <a:lstStyle>
            <a:lvl1pPr algn="l">
              <a:defRPr sz="4000" b="1" cap="all">
                <a:solidFill>
                  <a:srgbClr val="000000"/>
                </a:solidFill>
              </a:defRPr>
            </a:lvl1pPr>
          </a:lstStyle>
          <a:p>
            <a:r>
              <a:t>Title Text</a:t>
            </a:r>
          </a:p>
        </p:txBody>
      </p:sp>
      <p:sp>
        <p:nvSpPr>
          <p:cNvPr id="2089"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rgbClr val="000000"/>
                </a:solidFill>
              </a:defRPr>
            </a:lvl1pPr>
            <a:lvl2pPr marL="0" indent="457200">
              <a:spcBef>
                <a:spcPts val="400"/>
              </a:spcBef>
              <a:buSzTx/>
              <a:buNone/>
              <a:defRPr sz="2000">
                <a:solidFill>
                  <a:srgbClr val="000000"/>
                </a:solidFill>
              </a:defRPr>
            </a:lvl2pPr>
            <a:lvl3pPr marL="0" indent="914400">
              <a:spcBef>
                <a:spcPts val="400"/>
              </a:spcBef>
              <a:buSzTx/>
              <a:buNone/>
              <a:defRPr sz="2000">
                <a:solidFill>
                  <a:srgbClr val="000000"/>
                </a:solidFill>
              </a:defRPr>
            </a:lvl3pPr>
            <a:lvl4pPr marL="0" indent="1371600">
              <a:spcBef>
                <a:spcPts val="400"/>
              </a:spcBef>
              <a:buSzTx/>
              <a:buNone/>
              <a:defRPr sz="2000">
                <a:solidFill>
                  <a:srgbClr val="000000"/>
                </a:solidFill>
              </a:defRPr>
            </a:lvl4pPr>
            <a:lvl5pPr marL="0" indent="1828800">
              <a:spcBef>
                <a:spcPts val="400"/>
              </a:spcBef>
              <a:buSzTx/>
              <a:buNone/>
              <a:defRPr sz="2000">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2090" name="Slide Number"/>
          <p:cNvSpPr txBox="1">
            <a:spLocks noGrp="1"/>
          </p:cNvSpPr>
          <p:nvPr>
            <p:ph type="sldNum" sz="quarter" idx="2"/>
          </p:nvPr>
        </p:nvSpPr>
        <p:spPr>
          <a:prstGeom prst="rect">
            <a:avLst/>
          </a:prstGeom>
        </p:spPr>
        <p:txBody>
          <a:bodyPr/>
          <a:lstStyle>
            <a:lvl1pPr defTabSz="457200"/>
          </a:lstStyle>
          <a:p>
            <a:fld id="{86CB4B4D-7CA3-9044-876B-883B54F8677D}" type="slidenum">
              <a:t>‹#›</a:t>
            </a:fld>
            <a:endParaRPr/>
          </a:p>
        </p:txBody>
      </p:sp>
    </p:spTree>
    <p:extLst>
      <p:ext uri="{BB962C8B-B14F-4D97-AF65-F5344CB8AC3E}">
        <p14:creationId xmlns:p14="http://schemas.microsoft.com/office/powerpoint/2010/main" val="3740378648"/>
      </p:ext>
    </p:extLst>
  </p:cSld>
  <p:clrMapOvr>
    <a:masterClrMapping/>
  </p:clrMapOvr>
  <p:transition spd="med"/>
</p:sldLayout>
</file>

<file path=ppt/slideLayouts/slideLayout1368.xml><?xml version="1.0" encoding="utf-8"?>
<p:sldLayout xmlns:a="http://schemas.openxmlformats.org/drawingml/2006/main" xmlns:r="http://schemas.openxmlformats.org/officeDocument/2006/relationships" xmlns:p="http://schemas.openxmlformats.org/presentationml/2006/main" type="tx">
  <p:cSld name="2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2097" name="Title Text"/>
          <p:cNvSpPr txBox="1">
            <a:spLocks noGrp="1"/>
          </p:cNvSpPr>
          <p:nvPr>
            <p:ph type="title"/>
          </p:nvPr>
        </p:nvSpPr>
        <p:spPr>
          <a:xfrm>
            <a:off x="685800" y="609600"/>
            <a:ext cx="7772400" cy="1143000"/>
          </a:xfrm>
          <a:prstGeom prst="rect">
            <a:avLst/>
          </a:prstGeom>
        </p:spPr>
        <p:txBody>
          <a:bodyPr>
            <a:normAutofit/>
          </a:bodyPr>
          <a:lstStyle>
            <a:lvl1pPr>
              <a:defRPr>
                <a:solidFill>
                  <a:srgbClr val="000000"/>
                </a:solidFill>
              </a:defRPr>
            </a:lvl1pPr>
          </a:lstStyle>
          <a:p>
            <a:r>
              <a:t>Title Text</a:t>
            </a:r>
          </a:p>
        </p:txBody>
      </p:sp>
      <p:sp>
        <p:nvSpPr>
          <p:cNvPr id="2098"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defRPr sz="2800">
                <a:solidFill>
                  <a:srgbClr val="000000"/>
                </a:solidFill>
              </a:defRPr>
            </a:lvl1pPr>
            <a:lvl2pPr marL="790575" indent="-333375">
              <a:spcBef>
                <a:spcPts val="600"/>
              </a:spcBef>
              <a:defRPr sz="2800">
                <a:solidFill>
                  <a:srgbClr val="000000"/>
                </a:solidFill>
              </a:defRPr>
            </a:lvl2pPr>
            <a:lvl3pPr marL="1234439" indent="-320039">
              <a:spcBef>
                <a:spcPts val="600"/>
              </a:spcBef>
              <a:defRPr sz="2800">
                <a:solidFill>
                  <a:srgbClr val="000000"/>
                </a:solidFill>
              </a:defRPr>
            </a:lvl3pPr>
            <a:lvl4pPr marL="1727200" indent="-355600">
              <a:spcBef>
                <a:spcPts val="600"/>
              </a:spcBef>
              <a:defRPr sz="2800">
                <a:solidFill>
                  <a:srgbClr val="000000"/>
                </a:solidFill>
              </a:defRPr>
            </a:lvl4pPr>
            <a:lvl5pPr marL="2184400" indent="-355600">
              <a:spcBef>
                <a:spcPts val="600"/>
              </a:spcBef>
              <a:defRPr sz="2800">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2099" name="Slide Number"/>
          <p:cNvSpPr txBox="1">
            <a:spLocks noGrp="1"/>
          </p:cNvSpPr>
          <p:nvPr>
            <p:ph type="sldNum" sz="quarter" idx="2"/>
          </p:nvPr>
        </p:nvSpPr>
        <p:spPr>
          <a:prstGeom prst="rect">
            <a:avLst/>
          </a:prstGeom>
        </p:spPr>
        <p:txBody>
          <a:bodyPr/>
          <a:lstStyle>
            <a:lvl1pPr defTabSz="457200"/>
          </a:lstStyle>
          <a:p>
            <a:fld id="{86CB4B4D-7CA3-9044-876B-883B54F8677D}" type="slidenum">
              <a:t>‹#›</a:t>
            </a:fld>
            <a:endParaRPr/>
          </a:p>
        </p:txBody>
      </p:sp>
    </p:spTree>
    <p:extLst>
      <p:ext uri="{BB962C8B-B14F-4D97-AF65-F5344CB8AC3E}">
        <p14:creationId xmlns:p14="http://schemas.microsoft.com/office/powerpoint/2010/main" val="3334686549"/>
      </p:ext>
    </p:extLst>
  </p:cSld>
  <p:clrMapOvr>
    <a:masterClrMapping/>
  </p:clrMapOvr>
  <p:transition spd="med"/>
</p:sldLayout>
</file>

<file path=ppt/slideLayouts/slideLayout1369.xml><?xml version="1.0" encoding="utf-8"?>
<p:sldLayout xmlns:a="http://schemas.openxmlformats.org/drawingml/2006/main" xmlns:r="http://schemas.openxmlformats.org/officeDocument/2006/relationships" xmlns:p="http://schemas.openxmlformats.org/presentationml/2006/main" type="tx">
  <p:cSld name="2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2106" name="Title Text"/>
          <p:cNvSpPr txBox="1">
            <a:spLocks noGrp="1"/>
          </p:cNvSpPr>
          <p:nvPr>
            <p:ph type="title"/>
          </p:nvPr>
        </p:nvSpPr>
        <p:spPr>
          <a:xfrm>
            <a:off x="457200" y="274638"/>
            <a:ext cx="8229600" cy="1143001"/>
          </a:xfrm>
          <a:prstGeom prst="rect">
            <a:avLst/>
          </a:prstGeom>
        </p:spPr>
        <p:txBody>
          <a:bodyPr>
            <a:normAutofit/>
          </a:bodyPr>
          <a:lstStyle>
            <a:lvl1pPr>
              <a:defRPr>
                <a:solidFill>
                  <a:srgbClr val="000000"/>
                </a:solidFill>
              </a:defRPr>
            </a:lvl1pPr>
          </a:lstStyle>
          <a:p>
            <a:r>
              <a:t>Title Text</a:t>
            </a:r>
          </a:p>
        </p:txBody>
      </p:sp>
      <p:sp>
        <p:nvSpPr>
          <p:cNvPr id="2107"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rgbClr val="000000"/>
                </a:solidFill>
              </a:defRPr>
            </a:lvl1pPr>
            <a:lvl2pPr marL="0" indent="457200">
              <a:spcBef>
                <a:spcPts val="500"/>
              </a:spcBef>
              <a:buSzTx/>
              <a:buNone/>
              <a:defRPr sz="2400" b="1">
                <a:solidFill>
                  <a:srgbClr val="000000"/>
                </a:solidFill>
              </a:defRPr>
            </a:lvl2pPr>
            <a:lvl3pPr marL="0" indent="914400">
              <a:spcBef>
                <a:spcPts val="500"/>
              </a:spcBef>
              <a:buSzTx/>
              <a:buNone/>
              <a:defRPr sz="2400" b="1">
                <a:solidFill>
                  <a:srgbClr val="000000"/>
                </a:solidFill>
              </a:defRPr>
            </a:lvl3pPr>
            <a:lvl4pPr marL="0" indent="1371600">
              <a:spcBef>
                <a:spcPts val="500"/>
              </a:spcBef>
              <a:buSzTx/>
              <a:buNone/>
              <a:defRPr sz="2400" b="1">
                <a:solidFill>
                  <a:srgbClr val="000000"/>
                </a:solidFill>
              </a:defRPr>
            </a:lvl4pPr>
            <a:lvl5pPr marL="0" indent="1828800">
              <a:spcBef>
                <a:spcPts val="500"/>
              </a:spcBef>
              <a:buSzTx/>
              <a:buNone/>
              <a:defRPr sz="2400" b="1">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2108"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solidFill>
                  <a:srgbClr val="000000"/>
                </a:solidFill>
              </a:defRPr>
            </a:pPr>
            <a:endParaRPr/>
          </a:p>
        </p:txBody>
      </p:sp>
      <p:sp>
        <p:nvSpPr>
          <p:cNvPr id="2109" name="Slide Number"/>
          <p:cNvSpPr txBox="1">
            <a:spLocks noGrp="1"/>
          </p:cNvSpPr>
          <p:nvPr>
            <p:ph type="sldNum" sz="quarter" idx="2"/>
          </p:nvPr>
        </p:nvSpPr>
        <p:spPr>
          <a:prstGeom prst="rect">
            <a:avLst/>
          </a:prstGeom>
        </p:spPr>
        <p:txBody>
          <a:bodyPr/>
          <a:lstStyle>
            <a:lvl1pPr defTabSz="457200"/>
          </a:lstStyle>
          <a:p>
            <a:fld id="{86CB4B4D-7CA3-9044-876B-883B54F8677D}" type="slidenum">
              <a:t>‹#›</a:t>
            </a:fld>
            <a:endParaRPr/>
          </a:p>
        </p:txBody>
      </p:sp>
    </p:spTree>
    <p:extLst>
      <p:ext uri="{BB962C8B-B14F-4D97-AF65-F5344CB8AC3E}">
        <p14:creationId xmlns:p14="http://schemas.microsoft.com/office/powerpoint/2010/main" val="3525170388"/>
      </p:ext>
    </p:extLst>
  </p:cSld>
  <p:clrMapOvr>
    <a:masterClrMapping/>
  </p:clrMapOvr>
  <p:transition spd="med"/>
</p:sldLayout>
</file>

<file path=ppt/slideLayouts/slideLayout13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2"/>
          <p:cNvSpPr>
            <a:spLocks noGrp="1" noChangeArrowheads="1"/>
          </p:cNvSpPr>
          <p:nvPr>
            <p:ph type="dt" sz="half" idx="10"/>
          </p:nvPr>
        </p:nvSpPr>
        <p:spPr/>
        <p:txBody>
          <a:bodyPr/>
          <a:lstStyle>
            <a:lvl1pPr>
              <a:defRPr/>
            </a:lvl1pPr>
          </a:lstStyle>
          <a:p>
            <a:pPr>
              <a:defRPr/>
            </a:pPr>
            <a:endParaRPr lang="en-US"/>
          </a:p>
        </p:txBody>
      </p:sp>
      <p:sp>
        <p:nvSpPr>
          <p:cNvPr id="6" name="Rectangle 13"/>
          <p:cNvSpPr>
            <a:spLocks noGrp="1" noChangeArrowheads="1"/>
          </p:cNvSpPr>
          <p:nvPr>
            <p:ph type="ftr" sz="quarter" idx="11"/>
          </p:nvPr>
        </p:nvSpPr>
        <p:spPr/>
        <p:txBody>
          <a:bodyPr/>
          <a:lstStyle>
            <a:lvl1pPr>
              <a:defRPr/>
            </a:lvl1pPr>
          </a:lstStyle>
          <a:p>
            <a:pPr>
              <a:defRPr/>
            </a:pPr>
            <a:endParaRPr lang="en-US"/>
          </a:p>
        </p:txBody>
      </p:sp>
      <p:sp>
        <p:nvSpPr>
          <p:cNvPr id="7"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AF9746B7-792A-3A44-ADFA-C933FA439A6B}" type="slidenum">
              <a:rPr lang="en-US"/>
              <a:pPr>
                <a:defRPr/>
              </a:pPr>
              <a:t>‹#›</a:t>
            </a:fld>
            <a:endParaRPr lang="en-US"/>
          </a:p>
        </p:txBody>
      </p:sp>
    </p:spTree>
    <p:extLst>
      <p:ext uri="{BB962C8B-B14F-4D97-AF65-F5344CB8AC3E}">
        <p14:creationId xmlns:p14="http://schemas.microsoft.com/office/powerpoint/2010/main" val="2268709460"/>
      </p:ext>
    </p:extLst>
  </p:cSld>
  <p:clrMapOvr>
    <a:masterClrMapping/>
  </p:clrMapOvr>
  <p:transition/>
</p:sldLayout>
</file>

<file path=ppt/slideLayouts/slideLayout1370.xml><?xml version="1.0" encoding="utf-8"?>
<p:sldLayout xmlns:a="http://schemas.openxmlformats.org/drawingml/2006/main" xmlns:r="http://schemas.openxmlformats.org/officeDocument/2006/relationships" xmlns:p="http://schemas.openxmlformats.org/presentationml/2006/main" type="tx">
  <p:cSld name="2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2116" name="Title Text"/>
          <p:cNvSpPr txBox="1">
            <a:spLocks noGrp="1"/>
          </p:cNvSpPr>
          <p:nvPr>
            <p:ph type="title"/>
          </p:nvPr>
        </p:nvSpPr>
        <p:spPr>
          <a:xfrm>
            <a:off x="685800" y="609600"/>
            <a:ext cx="7772400" cy="1143000"/>
          </a:xfrm>
          <a:prstGeom prst="rect">
            <a:avLst/>
          </a:prstGeom>
        </p:spPr>
        <p:txBody>
          <a:bodyPr>
            <a:normAutofit/>
          </a:bodyPr>
          <a:lstStyle>
            <a:lvl1pPr>
              <a:defRPr>
                <a:solidFill>
                  <a:srgbClr val="000000"/>
                </a:solidFill>
              </a:defRPr>
            </a:lvl1pPr>
          </a:lstStyle>
          <a:p>
            <a:r>
              <a:t>Title Text</a:t>
            </a:r>
          </a:p>
        </p:txBody>
      </p:sp>
      <p:sp>
        <p:nvSpPr>
          <p:cNvPr id="2117" name="Slide Number"/>
          <p:cNvSpPr txBox="1">
            <a:spLocks noGrp="1"/>
          </p:cNvSpPr>
          <p:nvPr>
            <p:ph type="sldNum" sz="quarter" idx="2"/>
          </p:nvPr>
        </p:nvSpPr>
        <p:spPr>
          <a:prstGeom prst="rect">
            <a:avLst/>
          </a:prstGeom>
        </p:spPr>
        <p:txBody>
          <a:bodyPr/>
          <a:lstStyle>
            <a:lvl1pPr defTabSz="457200"/>
          </a:lstStyle>
          <a:p>
            <a:fld id="{86CB4B4D-7CA3-9044-876B-883B54F8677D}" type="slidenum">
              <a:t>‹#›</a:t>
            </a:fld>
            <a:endParaRPr/>
          </a:p>
        </p:txBody>
      </p:sp>
    </p:spTree>
    <p:extLst>
      <p:ext uri="{BB962C8B-B14F-4D97-AF65-F5344CB8AC3E}">
        <p14:creationId xmlns:p14="http://schemas.microsoft.com/office/powerpoint/2010/main" val="2569470799"/>
      </p:ext>
    </p:extLst>
  </p:cSld>
  <p:clrMapOvr>
    <a:masterClrMapping/>
  </p:clrMapOvr>
  <p:transition spd="med"/>
</p:sldLayout>
</file>

<file path=ppt/slideLayouts/slideLayout1371.xml><?xml version="1.0" encoding="utf-8"?>
<p:sldLayout xmlns:a="http://schemas.openxmlformats.org/drawingml/2006/main" xmlns:r="http://schemas.openxmlformats.org/officeDocument/2006/relationships" xmlns:p="http://schemas.openxmlformats.org/presentationml/2006/main" type="tx">
  <p:cSld name="1_Blank">
    <p:bg>
      <p:bgPr>
        <a:solidFill>
          <a:schemeClr val="accent3">
            <a:lumOff val="44000"/>
          </a:schemeClr>
        </a:solidFill>
        <a:effectLst/>
      </p:bgPr>
    </p:bg>
    <p:spTree>
      <p:nvGrpSpPr>
        <p:cNvPr id="1" name=""/>
        <p:cNvGrpSpPr/>
        <p:nvPr/>
      </p:nvGrpSpPr>
      <p:grpSpPr>
        <a:xfrm>
          <a:off x="0" y="0"/>
          <a:ext cx="0" cy="0"/>
          <a:chOff x="0" y="0"/>
          <a:chExt cx="0" cy="0"/>
        </a:xfrm>
      </p:grpSpPr>
      <p:sp>
        <p:nvSpPr>
          <p:cNvPr id="2124" name="Slide Number"/>
          <p:cNvSpPr txBox="1">
            <a:spLocks noGrp="1"/>
          </p:cNvSpPr>
          <p:nvPr>
            <p:ph type="sldNum" sz="quarter" idx="2"/>
          </p:nvPr>
        </p:nvSpPr>
        <p:spPr>
          <a:prstGeom prst="rect">
            <a:avLst/>
          </a:prstGeom>
        </p:spPr>
        <p:txBody>
          <a:bodyPr/>
          <a:lstStyle>
            <a:lvl1pPr defTabSz="457200"/>
          </a:lstStyle>
          <a:p>
            <a:fld id="{86CB4B4D-7CA3-9044-876B-883B54F8677D}" type="slidenum">
              <a:t>‹#›</a:t>
            </a:fld>
            <a:endParaRPr/>
          </a:p>
        </p:txBody>
      </p:sp>
    </p:spTree>
    <p:extLst>
      <p:ext uri="{BB962C8B-B14F-4D97-AF65-F5344CB8AC3E}">
        <p14:creationId xmlns:p14="http://schemas.microsoft.com/office/powerpoint/2010/main" val="1520749332"/>
      </p:ext>
    </p:extLst>
  </p:cSld>
  <p:clrMapOvr>
    <a:masterClrMapping/>
  </p:clrMapOvr>
  <p:transition spd="med"/>
</p:sldLayout>
</file>

<file path=ppt/slideLayouts/slideLayout1372.xml><?xml version="1.0" encoding="utf-8"?>
<p:sldLayout xmlns:a="http://schemas.openxmlformats.org/drawingml/2006/main" xmlns:r="http://schemas.openxmlformats.org/officeDocument/2006/relationships" xmlns:p="http://schemas.openxmlformats.org/presentationml/2006/main" type="tx">
  <p:cSld name="2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2131" name="Title Text"/>
          <p:cNvSpPr txBox="1">
            <a:spLocks noGrp="1"/>
          </p:cNvSpPr>
          <p:nvPr>
            <p:ph type="title"/>
          </p:nvPr>
        </p:nvSpPr>
        <p:spPr>
          <a:xfrm>
            <a:off x="457200" y="273050"/>
            <a:ext cx="3008314" cy="1162050"/>
          </a:xfrm>
          <a:prstGeom prst="rect">
            <a:avLst/>
          </a:prstGeom>
        </p:spPr>
        <p:txBody>
          <a:bodyPr anchor="b">
            <a:normAutofit/>
          </a:bodyPr>
          <a:lstStyle>
            <a:lvl1pPr algn="l">
              <a:defRPr sz="2000" b="1">
                <a:solidFill>
                  <a:srgbClr val="000000"/>
                </a:solidFill>
              </a:defRPr>
            </a:lvl1pPr>
          </a:lstStyle>
          <a:p>
            <a:r>
              <a:t>Title Text</a:t>
            </a:r>
          </a:p>
        </p:txBody>
      </p:sp>
      <p:sp>
        <p:nvSpPr>
          <p:cNvPr id="2132" name="Body Level One…"/>
          <p:cNvSpPr txBox="1">
            <a:spLocks noGrp="1"/>
          </p:cNvSpPr>
          <p:nvPr>
            <p:ph type="body" idx="1"/>
          </p:nvPr>
        </p:nvSpPr>
        <p:spPr>
          <a:xfrm>
            <a:off x="3575050" y="273050"/>
            <a:ext cx="5111750" cy="5853113"/>
          </a:xfrm>
          <a:prstGeom prst="rect">
            <a:avLst/>
          </a:prstGeom>
        </p:spPr>
        <p:txBody>
          <a:bodyPr>
            <a:normAutofit/>
          </a:bodyPr>
          <a:lstStyle>
            <a:lvl1pPr>
              <a:defRPr>
                <a:solidFill>
                  <a:srgbClr val="000000"/>
                </a:solidFill>
              </a:defRPr>
            </a:lvl1pPr>
            <a:lvl2pPr>
              <a:defRPr>
                <a:solidFill>
                  <a:srgbClr val="000000"/>
                </a:solidFill>
              </a:defRPr>
            </a:lvl2pPr>
            <a:lvl3pPr>
              <a:defRPr>
                <a:solidFill>
                  <a:srgbClr val="000000"/>
                </a:solidFill>
              </a:defRPr>
            </a:lvl3pPr>
            <a:lvl4pPr>
              <a:defRPr>
                <a:solidFill>
                  <a:srgbClr val="000000"/>
                </a:solidFill>
              </a:defRPr>
            </a:lvl4pPr>
            <a:lvl5pPr>
              <a:defRPr>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2133"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solidFill>
                  <a:srgbClr val="000000"/>
                </a:solidFill>
              </a:defRPr>
            </a:pPr>
            <a:endParaRPr/>
          </a:p>
        </p:txBody>
      </p:sp>
      <p:sp>
        <p:nvSpPr>
          <p:cNvPr id="2134" name="Slide Number"/>
          <p:cNvSpPr txBox="1">
            <a:spLocks noGrp="1"/>
          </p:cNvSpPr>
          <p:nvPr>
            <p:ph type="sldNum" sz="quarter" idx="2"/>
          </p:nvPr>
        </p:nvSpPr>
        <p:spPr>
          <a:prstGeom prst="rect">
            <a:avLst/>
          </a:prstGeom>
        </p:spPr>
        <p:txBody>
          <a:bodyPr/>
          <a:lstStyle>
            <a:lvl1pPr defTabSz="457200"/>
          </a:lstStyle>
          <a:p>
            <a:fld id="{86CB4B4D-7CA3-9044-876B-883B54F8677D}" type="slidenum">
              <a:t>‹#›</a:t>
            </a:fld>
            <a:endParaRPr/>
          </a:p>
        </p:txBody>
      </p:sp>
    </p:spTree>
    <p:extLst>
      <p:ext uri="{BB962C8B-B14F-4D97-AF65-F5344CB8AC3E}">
        <p14:creationId xmlns:p14="http://schemas.microsoft.com/office/powerpoint/2010/main" val="3708636345"/>
      </p:ext>
    </p:extLst>
  </p:cSld>
  <p:clrMapOvr>
    <a:masterClrMapping/>
  </p:clrMapOvr>
  <p:transition spd="med"/>
</p:sldLayout>
</file>

<file path=ppt/slideLayouts/slideLayout1373.xml><?xml version="1.0" encoding="utf-8"?>
<p:sldLayout xmlns:a="http://schemas.openxmlformats.org/drawingml/2006/main" xmlns:r="http://schemas.openxmlformats.org/officeDocument/2006/relationships" xmlns:p="http://schemas.openxmlformats.org/presentationml/2006/main" type="tx">
  <p:cSld name="2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2141" name="Title Text"/>
          <p:cNvSpPr txBox="1">
            <a:spLocks noGrp="1"/>
          </p:cNvSpPr>
          <p:nvPr>
            <p:ph type="title"/>
          </p:nvPr>
        </p:nvSpPr>
        <p:spPr>
          <a:xfrm>
            <a:off x="1792288" y="4800600"/>
            <a:ext cx="5486401" cy="566738"/>
          </a:xfrm>
          <a:prstGeom prst="rect">
            <a:avLst/>
          </a:prstGeom>
        </p:spPr>
        <p:txBody>
          <a:bodyPr anchor="b">
            <a:normAutofit/>
          </a:bodyPr>
          <a:lstStyle>
            <a:lvl1pPr algn="l">
              <a:defRPr sz="2000" b="1">
                <a:solidFill>
                  <a:srgbClr val="000000"/>
                </a:solidFill>
              </a:defRPr>
            </a:lvl1pPr>
          </a:lstStyle>
          <a:p>
            <a:r>
              <a:t>Title Text</a:t>
            </a:r>
          </a:p>
        </p:txBody>
      </p:sp>
      <p:sp>
        <p:nvSpPr>
          <p:cNvPr id="2142"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2143"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rgbClr val="000000"/>
                </a:solidFill>
              </a:defRPr>
            </a:lvl1pPr>
            <a:lvl2pPr marL="0" indent="457200">
              <a:spcBef>
                <a:spcPts val="300"/>
              </a:spcBef>
              <a:buSzTx/>
              <a:buNone/>
              <a:defRPr sz="1400">
                <a:solidFill>
                  <a:srgbClr val="000000"/>
                </a:solidFill>
              </a:defRPr>
            </a:lvl2pPr>
            <a:lvl3pPr marL="0" indent="914400">
              <a:spcBef>
                <a:spcPts val="300"/>
              </a:spcBef>
              <a:buSzTx/>
              <a:buNone/>
              <a:defRPr sz="1400">
                <a:solidFill>
                  <a:srgbClr val="000000"/>
                </a:solidFill>
              </a:defRPr>
            </a:lvl3pPr>
            <a:lvl4pPr marL="0" indent="1371600">
              <a:spcBef>
                <a:spcPts val="300"/>
              </a:spcBef>
              <a:buSzTx/>
              <a:buNone/>
              <a:defRPr sz="1400">
                <a:solidFill>
                  <a:srgbClr val="000000"/>
                </a:solidFill>
              </a:defRPr>
            </a:lvl4pPr>
            <a:lvl5pPr marL="0" indent="1828800">
              <a:spcBef>
                <a:spcPts val="300"/>
              </a:spcBef>
              <a:buSzTx/>
              <a:buNone/>
              <a:defRPr sz="1400">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2144" name="Slide Number"/>
          <p:cNvSpPr txBox="1">
            <a:spLocks noGrp="1"/>
          </p:cNvSpPr>
          <p:nvPr>
            <p:ph type="sldNum" sz="quarter" idx="2"/>
          </p:nvPr>
        </p:nvSpPr>
        <p:spPr>
          <a:prstGeom prst="rect">
            <a:avLst/>
          </a:prstGeom>
        </p:spPr>
        <p:txBody>
          <a:bodyPr/>
          <a:lstStyle>
            <a:lvl1pPr defTabSz="457200"/>
          </a:lstStyle>
          <a:p>
            <a:fld id="{86CB4B4D-7CA3-9044-876B-883B54F8677D}" type="slidenum">
              <a:t>‹#›</a:t>
            </a:fld>
            <a:endParaRPr/>
          </a:p>
        </p:txBody>
      </p:sp>
    </p:spTree>
    <p:extLst>
      <p:ext uri="{BB962C8B-B14F-4D97-AF65-F5344CB8AC3E}">
        <p14:creationId xmlns:p14="http://schemas.microsoft.com/office/powerpoint/2010/main" val="3756995973"/>
      </p:ext>
    </p:extLst>
  </p:cSld>
  <p:clrMapOvr>
    <a:masterClrMapping/>
  </p:clrMapOvr>
  <p:transition spd="med"/>
</p:sldLayout>
</file>

<file path=ppt/slideLayouts/slideLayout1374.xml><?xml version="1.0" encoding="utf-8"?>
<p:sldLayout xmlns:a="http://schemas.openxmlformats.org/drawingml/2006/main" xmlns:r="http://schemas.openxmlformats.org/officeDocument/2006/relationships" xmlns:p="http://schemas.openxmlformats.org/presentationml/2006/main" type="tx">
  <p:cSld name="1_Title Slide">
    <p:bg>
      <p:bgPr>
        <a:blipFill rotWithShape="1">
          <a:blip r:embed="rId2"/>
          <a:srcRect/>
          <a:stretch>
            <a:fillRect/>
          </a:stretch>
        </a:blipFill>
        <a:effectLst/>
      </p:bgPr>
    </p:bg>
    <p:spTree>
      <p:nvGrpSpPr>
        <p:cNvPr id="1" name=""/>
        <p:cNvGrpSpPr/>
        <p:nvPr/>
      </p:nvGrpSpPr>
      <p:grpSpPr>
        <a:xfrm>
          <a:off x="0" y="0"/>
          <a:ext cx="0" cy="0"/>
          <a:chOff x="0" y="0"/>
          <a:chExt cx="0" cy="0"/>
        </a:xfrm>
      </p:grpSpPr>
      <p:sp>
        <p:nvSpPr>
          <p:cNvPr id="2151" name="Title Text"/>
          <p:cNvSpPr txBox="1">
            <a:spLocks noGrp="1"/>
          </p:cNvSpPr>
          <p:nvPr>
            <p:ph type="title"/>
          </p:nvPr>
        </p:nvSpPr>
        <p:spPr>
          <a:xfrm>
            <a:off x="685800" y="2130425"/>
            <a:ext cx="7772400" cy="1470025"/>
          </a:xfrm>
          <a:prstGeom prst="rect">
            <a:avLst/>
          </a:prstGeom>
          <a:effectLst>
            <a:outerShdw blurRad="38100" dist="25399" dir="2700000" rotWithShape="0">
              <a:srgbClr val="003366"/>
            </a:outerShdw>
          </a:effectLst>
        </p:spPr>
        <p:txBody>
          <a:bodyPr>
            <a:normAutofit/>
          </a:bodyPr>
          <a:lstStyle>
            <a:lvl1pPr>
              <a:defRPr>
                <a:solidFill>
                  <a:srgbClr val="FFFF66"/>
                </a:solidFill>
              </a:defRPr>
            </a:lvl1pPr>
          </a:lstStyle>
          <a:p>
            <a:r>
              <a:t>Title Text</a:t>
            </a:r>
          </a:p>
        </p:txBody>
      </p:sp>
      <p:sp>
        <p:nvSpPr>
          <p:cNvPr id="2152" name="Body Level One…"/>
          <p:cNvSpPr txBox="1">
            <a:spLocks noGrp="1"/>
          </p:cNvSpPr>
          <p:nvPr>
            <p:ph type="body" sz="quarter" idx="1"/>
          </p:nvPr>
        </p:nvSpPr>
        <p:spPr>
          <a:xfrm>
            <a:off x="1371600" y="3886200"/>
            <a:ext cx="6400800" cy="1752600"/>
          </a:xfrm>
          <a:prstGeom prst="rect">
            <a:avLst/>
          </a:prstGeom>
          <a:effectLst>
            <a:outerShdw blurRad="38100" dist="25399" dir="2700000" rotWithShape="0">
              <a:srgbClr val="003366"/>
            </a:outerShdw>
          </a:effectLst>
        </p:spPr>
        <p:txBody>
          <a:bodyPr>
            <a:normAutofit/>
          </a:bodyPr>
          <a:lstStyle>
            <a:lvl1pPr marL="0" indent="0" algn="ctr">
              <a:buSzTx/>
              <a:buNone/>
              <a:defRPr>
                <a:solidFill>
                  <a:srgbClr val="FFFF66"/>
                </a:solidFill>
              </a:defRPr>
            </a:lvl1pPr>
            <a:lvl2pPr marL="0" indent="457200" algn="ctr">
              <a:buSzTx/>
              <a:buNone/>
              <a:defRPr>
                <a:solidFill>
                  <a:srgbClr val="FFFF66"/>
                </a:solidFill>
              </a:defRPr>
            </a:lvl2pPr>
            <a:lvl3pPr marL="0" indent="914400" algn="ctr">
              <a:buSzTx/>
              <a:buNone/>
              <a:defRPr>
                <a:solidFill>
                  <a:srgbClr val="FFFF66"/>
                </a:solidFill>
              </a:defRPr>
            </a:lvl3pPr>
            <a:lvl4pPr marL="0" indent="1371600" algn="ctr">
              <a:buSzTx/>
              <a:buNone/>
              <a:defRPr>
                <a:solidFill>
                  <a:srgbClr val="FFFF66"/>
                </a:solidFill>
              </a:defRPr>
            </a:lvl4pPr>
            <a:lvl5pPr marL="0" indent="1828800" algn="ctr">
              <a:buSzTx/>
              <a:buNone/>
              <a:defRPr>
                <a:solidFill>
                  <a:srgbClr val="FFFF66"/>
                </a:solidFill>
              </a:defRPr>
            </a:lvl5pPr>
          </a:lstStyle>
          <a:p>
            <a:r>
              <a:t>Body Level One</a:t>
            </a:r>
          </a:p>
          <a:p>
            <a:pPr lvl="1"/>
            <a:r>
              <a:t>Body Level Two</a:t>
            </a:r>
          </a:p>
          <a:p>
            <a:pPr lvl="2"/>
            <a:r>
              <a:t>Body Level Three</a:t>
            </a:r>
          </a:p>
          <a:p>
            <a:pPr lvl="3"/>
            <a:r>
              <a:t>Body Level Four</a:t>
            </a:r>
          </a:p>
          <a:p>
            <a:pPr lvl="4"/>
            <a:r>
              <a:t>Body Level Five</a:t>
            </a:r>
          </a:p>
        </p:txBody>
      </p:sp>
      <p:sp>
        <p:nvSpPr>
          <p:cNvPr id="2153" name="Slide Number"/>
          <p:cNvSpPr txBox="1">
            <a:spLocks noGrp="1"/>
          </p:cNvSpPr>
          <p:nvPr>
            <p:ph type="sldNum" sz="quarter" idx="2"/>
          </p:nvPr>
        </p:nvSpPr>
        <p:spPr>
          <a:prstGeom prst="rect">
            <a:avLst/>
          </a:prstGeom>
          <a:effectLst>
            <a:outerShdw blurRad="38100" dist="25399" dir="2700000" rotWithShape="0">
              <a:srgbClr val="003366">
                <a:alpha val="74998"/>
              </a:srgbClr>
            </a:outerShdw>
          </a:effectLst>
        </p:spPr>
        <p:txBody>
          <a:bodyPr/>
          <a:lstStyle>
            <a:lvl1pPr defTabSz="457200">
              <a:defRPr>
                <a:solidFill>
                  <a:srgbClr val="FFFF66"/>
                </a:solidFill>
              </a:defRPr>
            </a:lvl1pPr>
          </a:lstStyle>
          <a:p>
            <a:fld id="{86CB4B4D-7CA3-9044-876B-883B54F8677D}" type="slidenum">
              <a:t>‹#›</a:t>
            </a:fld>
            <a:endParaRPr/>
          </a:p>
        </p:txBody>
      </p:sp>
    </p:spTree>
    <p:extLst>
      <p:ext uri="{BB962C8B-B14F-4D97-AF65-F5344CB8AC3E}">
        <p14:creationId xmlns:p14="http://schemas.microsoft.com/office/powerpoint/2010/main" val="1024325797"/>
      </p:ext>
    </p:extLst>
  </p:cSld>
  <p:clrMapOvr>
    <a:masterClrMapping/>
  </p:clrMapOvr>
  <p:transition spd="med"/>
</p:sldLayout>
</file>

<file path=ppt/slideLayouts/slideLayout1375.xml><?xml version="1.0" encoding="utf-8"?>
<p:sldLayout xmlns:a="http://schemas.openxmlformats.org/drawingml/2006/main" xmlns:r="http://schemas.openxmlformats.org/officeDocument/2006/relationships" xmlns:p="http://schemas.openxmlformats.org/presentationml/2006/main" type="tx">
  <p:cSld name="1_Title and Content">
    <p:bg>
      <p:bgPr>
        <a:blipFill rotWithShape="1">
          <a:blip r:embed="rId2"/>
          <a:srcRect/>
          <a:stretch>
            <a:fillRect/>
          </a:stretch>
        </a:blipFill>
        <a:effectLst/>
      </p:bgPr>
    </p:bg>
    <p:spTree>
      <p:nvGrpSpPr>
        <p:cNvPr id="1" name=""/>
        <p:cNvGrpSpPr/>
        <p:nvPr/>
      </p:nvGrpSpPr>
      <p:grpSpPr>
        <a:xfrm>
          <a:off x="0" y="0"/>
          <a:ext cx="0" cy="0"/>
          <a:chOff x="0" y="0"/>
          <a:chExt cx="0" cy="0"/>
        </a:xfrm>
      </p:grpSpPr>
      <p:sp>
        <p:nvSpPr>
          <p:cNvPr id="2160" name="Title Text"/>
          <p:cNvSpPr txBox="1">
            <a:spLocks noGrp="1"/>
          </p:cNvSpPr>
          <p:nvPr>
            <p:ph type="title"/>
          </p:nvPr>
        </p:nvSpPr>
        <p:spPr>
          <a:xfrm>
            <a:off x="685800" y="609600"/>
            <a:ext cx="7772400" cy="1143000"/>
          </a:xfrm>
          <a:prstGeom prst="rect">
            <a:avLst/>
          </a:prstGeom>
          <a:effectLst>
            <a:outerShdw blurRad="38100" dist="25399" dir="2700000" rotWithShape="0">
              <a:srgbClr val="003366"/>
            </a:outerShdw>
          </a:effectLst>
        </p:spPr>
        <p:txBody>
          <a:bodyPr>
            <a:normAutofit/>
          </a:bodyPr>
          <a:lstStyle>
            <a:lvl1pPr>
              <a:defRPr>
                <a:solidFill>
                  <a:srgbClr val="FFFF66"/>
                </a:solidFill>
              </a:defRPr>
            </a:lvl1pPr>
          </a:lstStyle>
          <a:p>
            <a:r>
              <a:t>Title Text</a:t>
            </a:r>
          </a:p>
        </p:txBody>
      </p:sp>
      <p:sp>
        <p:nvSpPr>
          <p:cNvPr id="2161" name="Body Level One…"/>
          <p:cNvSpPr txBox="1">
            <a:spLocks noGrp="1"/>
          </p:cNvSpPr>
          <p:nvPr>
            <p:ph type="body" idx="1"/>
          </p:nvPr>
        </p:nvSpPr>
        <p:spPr>
          <a:xfrm>
            <a:off x="685800" y="1981200"/>
            <a:ext cx="7772400" cy="4114800"/>
          </a:xfrm>
          <a:prstGeom prst="rect">
            <a:avLst/>
          </a:prstGeom>
          <a:effectLst>
            <a:outerShdw blurRad="38100" dist="25399" dir="2700000" rotWithShape="0">
              <a:srgbClr val="003366"/>
            </a:outerShdw>
          </a:effectLst>
        </p:spPr>
        <p:txBody>
          <a:bodyPr>
            <a:normAutofit/>
          </a:bodyPr>
          <a:lstStyle>
            <a:lvl1pPr>
              <a:buFont typeface="Arial"/>
              <a:buChar char=""/>
              <a:defRPr>
                <a:solidFill>
                  <a:srgbClr val="FFFF66"/>
                </a:solidFill>
              </a:defRPr>
            </a:lvl1pPr>
            <a:lvl2pPr>
              <a:buFont typeface="Arial"/>
              <a:buChar char=""/>
              <a:defRPr>
                <a:solidFill>
                  <a:srgbClr val="FFFF66"/>
                </a:solidFill>
              </a:defRPr>
            </a:lvl2pPr>
            <a:lvl3pPr>
              <a:buFont typeface="Arial"/>
              <a:buChar char=""/>
              <a:defRPr>
                <a:solidFill>
                  <a:srgbClr val="FFFF66"/>
                </a:solidFill>
              </a:defRPr>
            </a:lvl3pPr>
            <a:lvl4pPr>
              <a:buFont typeface="Arial"/>
              <a:buChar char=""/>
              <a:defRPr>
                <a:solidFill>
                  <a:srgbClr val="FFFF66"/>
                </a:solidFill>
              </a:defRPr>
            </a:lvl4pPr>
            <a:lvl5pPr>
              <a:buFont typeface="Arial"/>
              <a:buChar char=""/>
              <a:defRPr>
                <a:solidFill>
                  <a:srgbClr val="FFFF66"/>
                </a:solidFill>
              </a:defRPr>
            </a:lvl5pPr>
          </a:lstStyle>
          <a:p>
            <a:r>
              <a:t>Body Level One</a:t>
            </a:r>
          </a:p>
          <a:p>
            <a:pPr lvl="1"/>
            <a:r>
              <a:t>Body Level Two</a:t>
            </a:r>
          </a:p>
          <a:p>
            <a:pPr lvl="2"/>
            <a:r>
              <a:t>Body Level Three</a:t>
            </a:r>
          </a:p>
          <a:p>
            <a:pPr lvl="3"/>
            <a:r>
              <a:t>Body Level Four</a:t>
            </a:r>
          </a:p>
          <a:p>
            <a:pPr lvl="4"/>
            <a:r>
              <a:t>Body Level Five</a:t>
            </a:r>
          </a:p>
        </p:txBody>
      </p:sp>
      <p:sp>
        <p:nvSpPr>
          <p:cNvPr id="2162" name="Slide Number"/>
          <p:cNvSpPr txBox="1">
            <a:spLocks noGrp="1"/>
          </p:cNvSpPr>
          <p:nvPr>
            <p:ph type="sldNum" sz="quarter" idx="2"/>
          </p:nvPr>
        </p:nvSpPr>
        <p:spPr>
          <a:prstGeom prst="rect">
            <a:avLst/>
          </a:prstGeom>
          <a:effectLst>
            <a:outerShdw blurRad="38100" dist="25399" dir="2700000" rotWithShape="0">
              <a:srgbClr val="003366">
                <a:alpha val="74998"/>
              </a:srgbClr>
            </a:outerShdw>
          </a:effectLst>
        </p:spPr>
        <p:txBody>
          <a:bodyPr/>
          <a:lstStyle>
            <a:lvl1pPr defTabSz="457200">
              <a:defRPr>
                <a:solidFill>
                  <a:srgbClr val="FFFF66"/>
                </a:solidFill>
              </a:defRPr>
            </a:lvl1pPr>
          </a:lstStyle>
          <a:p>
            <a:fld id="{86CB4B4D-7CA3-9044-876B-883B54F8677D}" type="slidenum">
              <a:t>‹#›</a:t>
            </a:fld>
            <a:endParaRPr/>
          </a:p>
        </p:txBody>
      </p:sp>
    </p:spTree>
    <p:extLst>
      <p:ext uri="{BB962C8B-B14F-4D97-AF65-F5344CB8AC3E}">
        <p14:creationId xmlns:p14="http://schemas.microsoft.com/office/powerpoint/2010/main" val="3361591995"/>
      </p:ext>
    </p:extLst>
  </p:cSld>
  <p:clrMapOvr>
    <a:masterClrMapping/>
  </p:clrMapOvr>
  <p:transition spd="med"/>
</p:sldLayout>
</file>

<file path=ppt/slideLayouts/slideLayout1376.xml><?xml version="1.0" encoding="utf-8"?>
<p:sldLayout xmlns:a="http://schemas.openxmlformats.org/drawingml/2006/main" xmlns:r="http://schemas.openxmlformats.org/officeDocument/2006/relationships" xmlns:p="http://schemas.openxmlformats.org/presentationml/2006/main" type="tx">
  <p:cSld name="1_Section Header">
    <p:bg>
      <p:bgPr>
        <a:blipFill rotWithShape="1">
          <a:blip r:embed="rId2"/>
          <a:srcRect/>
          <a:stretch>
            <a:fillRect/>
          </a:stretch>
        </a:blipFill>
        <a:effectLst/>
      </p:bgPr>
    </p:bg>
    <p:spTree>
      <p:nvGrpSpPr>
        <p:cNvPr id="1" name=""/>
        <p:cNvGrpSpPr/>
        <p:nvPr/>
      </p:nvGrpSpPr>
      <p:grpSpPr>
        <a:xfrm>
          <a:off x="0" y="0"/>
          <a:ext cx="0" cy="0"/>
          <a:chOff x="0" y="0"/>
          <a:chExt cx="0" cy="0"/>
        </a:xfrm>
      </p:grpSpPr>
      <p:sp>
        <p:nvSpPr>
          <p:cNvPr id="2169" name="Title Text"/>
          <p:cNvSpPr txBox="1">
            <a:spLocks noGrp="1"/>
          </p:cNvSpPr>
          <p:nvPr>
            <p:ph type="title"/>
          </p:nvPr>
        </p:nvSpPr>
        <p:spPr>
          <a:xfrm>
            <a:off x="722312" y="4406900"/>
            <a:ext cx="7772401" cy="1362075"/>
          </a:xfrm>
          <a:prstGeom prst="rect">
            <a:avLst/>
          </a:prstGeom>
          <a:effectLst>
            <a:outerShdw blurRad="38100" dist="25399" dir="2700000" rotWithShape="0">
              <a:srgbClr val="003366"/>
            </a:outerShdw>
          </a:effectLst>
        </p:spPr>
        <p:txBody>
          <a:bodyPr anchor="t">
            <a:normAutofit/>
          </a:bodyPr>
          <a:lstStyle>
            <a:lvl1pPr algn="l">
              <a:defRPr sz="4000" b="1" cap="all">
                <a:solidFill>
                  <a:srgbClr val="FFFF66"/>
                </a:solidFill>
              </a:defRPr>
            </a:lvl1pPr>
          </a:lstStyle>
          <a:p>
            <a:r>
              <a:t>Title Text</a:t>
            </a:r>
          </a:p>
        </p:txBody>
      </p:sp>
      <p:sp>
        <p:nvSpPr>
          <p:cNvPr id="2170" name="Body Level One…"/>
          <p:cNvSpPr txBox="1">
            <a:spLocks noGrp="1"/>
          </p:cNvSpPr>
          <p:nvPr>
            <p:ph type="body" sz="quarter" idx="1"/>
          </p:nvPr>
        </p:nvSpPr>
        <p:spPr>
          <a:xfrm>
            <a:off x="722312" y="2906713"/>
            <a:ext cx="7772401" cy="1500188"/>
          </a:xfrm>
          <a:prstGeom prst="rect">
            <a:avLst/>
          </a:prstGeom>
          <a:effectLst>
            <a:outerShdw blurRad="38100" dist="25399" dir="2700000" rotWithShape="0">
              <a:srgbClr val="003366"/>
            </a:outerShdw>
          </a:effectLst>
        </p:spPr>
        <p:txBody>
          <a:bodyPr anchor="b">
            <a:normAutofit/>
          </a:bodyPr>
          <a:lstStyle>
            <a:lvl1pPr marL="0" indent="0">
              <a:spcBef>
                <a:spcPts val="400"/>
              </a:spcBef>
              <a:buSzTx/>
              <a:buNone/>
              <a:defRPr sz="2000">
                <a:solidFill>
                  <a:srgbClr val="FFFF66"/>
                </a:solidFill>
              </a:defRPr>
            </a:lvl1pPr>
            <a:lvl2pPr marL="0" indent="457200">
              <a:spcBef>
                <a:spcPts val="400"/>
              </a:spcBef>
              <a:buSzTx/>
              <a:buNone/>
              <a:defRPr sz="2000">
                <a:solidFill>
                  <a:srgbClr val="FFFF66"/>
                </a:solidFill>
              </a:defRPr>
            </a:lvl2pPr>
            <a:lvl3pPr marL="0" indent="914400">
              <a:spcBef>
                <a:spcPts val="400"/>
              </a:spcBef>
              <a:buSzTx/>
              <a:buNone/>
              <a:defRPr sz="2000">
                <a:solidFill>
                  <a:srgbClr val="FFFF66"/>
                </a:solidFill>
              </a:defRPr>
            </a:lvl3pPr>
            <a:lvl4pPr marL="0" indent="1371600">
              <a:spcBef>
                <a:spcPts val="400"/>
              </a:spcBef>
              <a:buSzTx/>
              <a:buNone/>
              <a:defRPr sz="2000">
                <a:solidFill>
                  <a:srgbClr val="FFFF66"/>
                </a:solidFill>
              </a:defRPr>
            </a:lvl4pPr>
            <a:lvl5pPr marL="0" indent="1828800">
              <a:spcBef>
                <a:spcPts val="400"/>
              </a:spcBef>
              <a:buSzTx/>
              <a:buNone/>
              <a:defRPr sz="2000">
                <a:solidFill>
                  <a:srgbClr val="FFFF66"/>
                </a:solidFill>
              </a:defRPr>
            </a:lvl5pPr>
          </a:lstStyle>
          <a:p>
            <a:r>
              <a:t>Body Level One</a:t>
            </a:r>
          </a:p>
          <a:p>
            <a:pPr lvl="1"/>
            <a:r>
              <a:t>Body Level Two</a:t>
            </a:r>
          </a:p>
          <a:p>
            <a:pPr lvl="2"/>
            <a:r>
              <a:t>Body Level Three</a:t>
            </a:r>
          </a:p>
          <a:p>
            <a:pPr lvl="3"/>
            <a:r>
              <a:t>Body Level Four</a:t>
            </a:r>
          </a:p>
          <a:p>
            <a:pPr lvl="4"/>
            <a:r>
              <a:t>Body Level Five</a:t>
            </a:r>
          </a:p>
        </p:txBody>
      </p:sp>
      <p:sp>
        <p:nvSpPr>
          <p:cNvPr id="2171" name="Slide Number"/>
          <p:cNvSpPr txBox="1">
            <a:spLocks noGrp="1"/>
          </p:cNvSpPr>
          <p:nvPr>
            <p:ph type="sldNum" sz="quarter" idx="2"/>
          </p:nvPr>
        </p:nvSpPr>
        <p:spPr>
          <a:prstGeom prst="rect">
            <a:avLst/>
          </a:prstGeom>
          <a:effectLst>
            <a:outerShdw blurRad="38100" dist="25399" dir="2700000" rotWithShape="0">
              <a:srgbClr val="003366">
                <a:alpha val="74998"/>
              </a:srgbClr>
            </a:outerShdw>
          </a:effectLst>
        </p:spPr>
        <p:txBody>
          <a:bodyPr/>
          <a:lstStyle>
            <a:lvl1pPr defTabSz="457200">
              <a:defRPr>
                <a:solidFill>
                  <a:srgbClr val="FFFF66"/>
                </a:solidFill>
              </a:defRPr>
            </a:lvl1pPr>
          </a:lstStyle>
          <a:p>
            <a:fld id="{86CB4B4D-7CA3-9044-876B-883B54F8677D}" type="slidenum">
              <a:t>‹#›</a:t>
            </a:fld>
            <a:endParaRPr/>
          </a:p>
        </p:txBody>
      </p:sp>
    </p:spTree>
    <p:extLst>
      <p:ext uri="{BB962C8B-B14F-4D97-AF65-F5344CB8AC3E}">
        <p14:creationId xmlns:p14="http://schemas.microsoft.com/office/powerpoint/2010/main" val="2407483558"/>
      </p:ext>
    </p:extLst>
  </p:cSld>
  <p:clrMapOvr>
    <a:masterClrMapping/>
  </p:clrMapOvr>
  <p:transition spd="med"/>
</p:sldLayout>
</file>

<file path=ppt/slideLayouts/slideLayout1377.xml><?xml version="1.0" encoding="utf-8"?>
<p:sldLayout xmlns:a="http://schemas.openxmlformats.org/drawingml/2006/main" xmlns:r="http://schemas.openxmlformats.org/officeDocument/2006/relationships" xmlns:p="http://schemas.openxmlformats.org/presentationml/2006/main" type="tx">
  <p:cSld name="1_Two Content">
    <p:bg>
      <p:bgPr>
        <a:blipFill rotWithShape="1">
          <a:blip r:embed="rId2"/>
          <a:srcRect/>
          <a:stretch>
            <a:fillRect/>
          </a:stretch>
        </a:blipFill>
        <a:effectLst/>
      </p:bgPr>
    </p:bg>
    <p:spTree>
      <p:nvGrpSpPr>
        <p:cNvPr id="1" name=""/>
        <p:cNvGrpSpPr/>
        <p:nvPr/>
      </p:nvGrpSpPr>
      <p:grpSpPr>
        <a:xfrm>
          <a:off x="0" y="0"/>
          <a:ext cx="0" cy="0"/>
          <a:chOff x="0" y="0"/>
          <a:chExt cx="0" cy="0"/>
        </a:xfrm>
      </p:grpSpPr>
      <p:sp>
        <p:nvSpPr>
          <p:cNvPr id="2178" name="Title Text"/>
          <p:cNvSpPr txBox="1">
            <a:spLocks noGrp="1"/>
          </p:cNvSpPr>
          <p:nvPr>
            <p:ph type="title"/>
          </p:nvPr>
        </p:nvSpPr>
        <p:spPr>
          <a:xfrm>
            <a:off x="685800" y="609600"/>
            <a:ext cx="7772400" cy="1143000"/>
          </a:xfrm>
          <a:prstGeom prst="rect">
            <a:avLst/>
          </a:prstGeom>
          <a:effectLst>
            <a:outerShdw blurRad="38100" dist="25399" dir="2700000" rotWithShape="0">
              <a:srgbClr val="003366"/>
            </a:outerShdw>
          </a:effectLst>
        </p:spPr>
        <p:txBody>
          <a:bodyPr>
            <a:normAutofit/>
          </a:bodyPr>
          <a:lstStyle>
            <a:lvl1pPr>
              <a:defRPr>
                <a:solidFill>
                  <a:srgbClr val="FFFF66"/>
                </a:solidFill>
              </a:defRPr>
            </a:lvl1pPr>
          </a:lstStyle>
          <a:p>
            <a:r>
              <a:t>Title Text</a:t>
            </a:r>
          </a:p>
        </p:txBody>
      </p:sp>
      <p:sp>
        <p:nvSpPr>
          <p:cNvPr id="2179" name="Body Level One…"/>
          <p:cNvSpPr txBox="1">
            <a:spLocks noGrp="1"/>
          </p:cNvSpPr>
          <p:nvPr>
            <p:ph type="body" sz="half" idx="1"/>
          </p:nvPr>
        </p:nvSpPr>
        <p:spPr>
          <a:xfrm>
            <a:off x="685800" y="1981200"/>
            <a:ext cx="3810000" cy="4114800"/>
          </a:xfrm>
          <a:prstGeom prst="rect">
            <a:avLst/>
          </a:prstGeom>
          <a:effectLst>
            <a:outerShdw blurRad="38100" dist="25399" dir="2700000" rotWithShape="0">
              <a:srgbClr val="003366"/>
            </a:outerShdw>
          </a:effectLst>
        </p:spPr>
        <p:txBody>
          <a:bodyPr>
            <a:normAutofit/>
          </a:bodyPr>
          <a:lstStyle>
            <a:lvl1pPr>
              <a:spcBef>
                <a:spcPts val="600"/>
              </a:spcBef>
              <a:buFont typeface="Arial"/>
              <a:buChar char=""/>
              <a:defRPr sz="2800">
                <a:solidFill>
                  <a:srgbClr val="FFFF66"/>
                </a:solidFill>
              </a:defRPr>
            </a:lvl1pPr>
            <a:lvl2pPr marL="790575" indent="-333375">
              <a:spcBef>
                <a:spcPts val="600"/>
              </a:spcBef>
              <a:buFont typeface="Arial"/>
              <a:buChar char=""/>
              <a:defRPr sz="2800">
                <a:solidFill>
                  <a:srgbClr val="FFFF66"/>
                </a:solidFill>
              </a:defRPr>
            </a:lvl2pPr>
            <a:lvl3pPr marL="1234439" indent="-320039">
              <a:spcBef>
                <a:spcPts val="600"/>
              </a:spcBef>
              <a:buFont typeface="Arial"/>
              <a:buChar char=""/>
              <a:defRPr sz="2800">
                <a:solidFill>
                  <a:srgbClr val="FFFF66"/>
                </a:solidFill>
              </a:defRPr>
            </a:lvl3pPr>
            <a:lvl4pPr marL="1727200" indent="-355600">
              <a:spcBef>
                <a:spcPts val="600"/>
              </a:spcBef>
              <a:buFont typeface="Arial"/>
              <a:buChar char=""/>
              <a:defRPr sz="2800">
                <a:solidFill>
                  <a:srgbClr val="FFFF66"/>
                </a:solidFill>
              </a:defRPr>
            </a:lvl4pPr>
            <a:lvl5pPr marL="2184400" indent="-355600">
              <a:spcBef>
                <a:spcPts val="600"/>
              </a:spcBef>
              <a:buFont typeface="Arial"/>
              <a:buChar char=""/>
              <a:defRPr sz="2800">
                <a:solidFill>
                  <a:srgbClr val="FFFF66"/>
                </a:solidFill>
              </a:defRPr>
            </a:lvl5pPr>
          </a:lstStyle>
          <a:p>
            <a:r>
              <a:t>Body Level One</a:t>
            </a:r>
          </a:p>
          <a:p>
            <a:pPr lvl="1"/>
            <a:r>
              <a:t>Body Level Two</a:t>
            </a:r>
          </a:p>
          <a:p>
            <a:pPr lvl="2"/>
            <a:r>
              <a:t>Body Level Three</a:t>
            </a:r>
          </a:p>
          <a:p>
            <a:pPr lvl="3"/>
            <a:r>
              <a:t>Body Level Four</a:t>
            </a:r>
          </a:p>
          <a:p>
            <a:pPr lvl="4"/>
            <a:r>
              <a:t>Body Level Five</a:t>
            </a:r>
          </a:p>
        </p:txBody>
      </p:sp>
      <p:sp>
        <p:nvSpPr>
          <p:cNvPr id="2180" name="Slide Number"/>
          <p:cNvSpPr txBox="1">
            <a:spLocks noGrp="1"/>
          </p:cNvSpPr>
          <p:nvPr>
            <p:ph type="sldNum" sz="quarter" idx="2"/>
          </p:nvPr>
        </p:nvSpPr>
        <p:spPr>
          <a:prstGeom prst="rect">
            <a:avLst/>
          </a:prstGeom>
          <a:effectLst>
            <a:outerShdw blurRad="38100" dist="25399" dir="2700000" rotWithShape="0">
              <a:srgbClr val="003366">
                <a:alpha val="74998"/>
              </a:srgbClr>
            </a:outerShdw>
          </a:effectLst>
        </p:spPr>
        <p:txBody>
          <a:bodyPr/>
          <a:lstStyle>
            <a:lvl1pPr defTabSz="457200">
              <a:defRPr>
                <a:solidFill>
                  <a:srgbClr val="FFFF66"/>
                </a:solidFill>
              </a:defRPr>
            </a:lvl1pPr>
          </a:lstStyle>
          <a:p>
            <a:fld id="{86CB4B4D-7CA3-9044-876B-883B54F8677D}" type="slidenum">
              <a:t>‹#›</a:t>
            </a:fld>
            <a:endParaRPr/>
          </a:p>
        </p:txBody>
      </p:sp>
    </p:spTree>
    <p:extLst>
      <p:ext uri="{BB962C8B-B14F-4D97-AF65-F5344CB8AC3E}">
        <p14:creationId xmlns:p14="http://schemas.microsoft.com/office/powerpoint/2010/main" val="1362210742"/>
      </p:ext>
    </p:extLst>
  </p:cSld>
  <p:clrMapOvr>
    <a:masterClrMapping/>
  </p:clrMapOvr>
  <p:transition spd="med"/>
</p:sldLayout>
</file>

<file path=ppt/slideLayouts/slideLayout1378.xml><?xml version="1.0" encoding="utf-8"?>
<p:sldLayout xmlns:a="http://schemas.openxmlformats.org/drawingml/2006/main" xmlns:r="http://schemas.openxmlformats.org/officeDocument/2006/relationships" xmlns:p="http://schemas.openxmlformats.org/presentationml/2006/main" type="tx">
  <p:cSld name="1_Comparison">
    <p:bg>
      <p:bgPr>
        <a:blipFill rotWithShape="1">
          <a:blip r:embed="rId2"/>
          <a:srcRect/>
          <a:stretch>
            <a:fillRect/>
          </a:stretch>
        </a:blipFill>
        <a:effectLst/>
      </p:bgPr>
    </p:bg>
    <p:spTree>
      <p:nvGrpSpPr>
        <p:cNvPr id="1" name=""/>
        <p:cNvGrpSpPr/>
        <p:nvPr/>
      </p:nvGrpSpPr>
      <p:grpSpPr>
        <a:xfrm>
          <a:off x="0" y="0"/>
          <a:ext cx="0" cy="0"/>
          <a:chOff x="0" y="0"/>
          <a:chExt cx="0" cy="0"/>
        </a:xfrm>
      </p:grpSpPr>
      <p:sp>
        <p:nvSpPr>
          <p:cNvPr id="2187" name="Title Text"/>
          <p:cNvSpPr txBox="1">
            <a:spLocks noGrp="1"/>
          </p:cNvSpPr>
          <p:nvPr>
            <p:ph type="title"/>
          </p:nvPr>
        </p:nvSpPr>
        <p:spPr>
          <a:xfrm>
            <a:off x="457200" y="274638"/>
            <a:ext cx="8229600" cy="1143001"/>
          </a:xfrm>
          <a:prstGeom prst="rect">
            <a:avLst/>
          </a:prstGeom>
          <a:effectLst>
            <a:outerShdw blurRad="38100" dist="25399" dir="2700000" rotWithShape="0">
              <a:srgbClr val="003366"/>
            </a:outerShdw>
          </a:effectLst>
        </p:spPr>
        <p:txBody>
          <a:bodyPr>
            <a:normAutofit/>
          </a:bodyPr>
          <a:lstStyle>
            <a:lvl1pPr>
              <a:defRPr>
                <a:solidFill>
                  <a:srgbClr val="FFFF66"/>
                </a:solidFill>
              </a:defRPr>
            </a:lvl1pPr>
          </a:lstStyle>
          <a:p>
            <a:r>
              <a:t>Title Text</a:t>
            </a:r>
          </a:p>
        </p:txBody>
      </p:sp>
      <p:sp>
        <p:nvSpPr>
          <p:cNvPr id="2188" name="Body Level One…"/>
          <p:cNvSpPr txBox="1">
            <a:spLocks noGrp="1"/>
          </p:cNvSpPr>
          <p:nvPr>
            <p:ph type="body" sz="quarter" idx="1"/>
          </p:nvPr>
        </p:nvSpPr>
        <p:spPr>
          <a:xfrm>
            <a:off x="457200" y="1535112"/>
            <a:ext cx="4040188" cy="639763"/>
          </a:xfrm>
          <a:prstGeom prst="rect">
            <a:avLst/>
          </a:prstGeom>
          <a:effectLst>
            <a:outerShdw blurRad="38100" dist="25399" dir="2700000" rotWithShape="0">
              <a:srgbClr val="003366"/>
            </a:outerShdw>
          </a:effectLst>
        </p:spPr>
        <p:txBody>
          <a:bodyPr anchor="b">
            <a:normAutofit/>
          </a:bodyPr>
          <a:lstStyle>
            <a:lvl1pPr marL="0" indent="0">
              <a:spcBef>
                <a:spcPts val="500"/>
              </a:spcBef>
              <a:buSzTx/>
              <a:buNone/>
              <a:defRPr sz="2400" b="1">
                <a:solidFill>
                  <a:srgbClr val="FFFF66"/>
                </a:solidFill>
              </a:defRPr>
            </a:lvl1pPr>
            <a:lvl2pPr marL="0" indent="457200">
              <a:spcBef>
                <a:spcPts val="500"/>
              </a:spcBef>
              <a:buSzTx/>
              <a:buNone/>
              <a:defRPr sz="2400" b="1">
                <a:solidFill>
                  <a:srgbClr val="FFFF66"/>
                </a:solidFill>
              </a:defRPr>
            </a:lvl2pPr>
            <a:lvl3pPr marL="0" indent="914400">
              <a:spcBef>
                <a:spcPts val="500"/>
              </a:spcBef>
              <a:buSzTx/>
              <a:buNone/>
              <a:defRPr sz="2400" b="1">
                <a:solidFill>
                  <a:srgbClr val="FFFF66"/>
                </a:solidFill>
              </a:defRPr>
            </a:lvl3pPr>
            <a:lvl4pPr marL="0" indent="1371600">
              <a:spcBef>
                <a:spcPts val="500"/>
              </a:spcBef>
              <a:buSzTx/>
              <a:buNone/>
              <a:defRPr sz="2400" b="1">
                <a:solidFill>
                  <a:srgbClr val="FFFF66"/>
                </a:solidFill>
              </a:defRPr>
            </a:lvl4pPr>
            <a:lvl5pPr marL="0" indent="1828800">
              <a:spcBef>
                <a:spcPts val="500"/>
              </a:spcBef>
              <a:buSzTx/>
              <a:buNone/>
              <a:defRPr sz="2400" b="1">
                <a:solidFill>
                  <a:srgbClr val="FFFF66"/>
                </a:solidFill>
              </a:defRPr>
            </a:lvl5pPr>
          </a:lstStyle>
          <a:p>
            <a:r>
              <a:t>Body Level One</a:t>
            </a:r>
          </a:p>
          <a:p>
            <a:pPr lvl="1"/>
            <a:r>
              <a:t>Body Level Two</a:t>
            </a:r>
          </a:p>
          <a:p>
            <a:pPr lvl="2"/>
            <a:r>
              <a:t>Body Level Three</a:t>
            </a:r>
          </a:p>
          <a:p>
            <a:pPr lvl="3"/>
            <a:r>
              <a:t>Body Level Four</a:t>
            </a:r>
          </a:p>
          <a:p>
            <a:pPr lvl="4"/>
            <a:r>
              <a:t>Body Level Five</a:t>
            </a:r>
          </a:p>
        </p:txBody>
      </p:sp>
      <p:sp>
        <p:nvSpPr>
          <p:cNvPr id="2189" name="Text Placeholder 4"/>
          <p:cNvSpPr>
            <a:spLocks noGrp="1"/>
          </p:cNvSpPr>
          <p:nvPr>
            <p:ph type="body" sz="quarter" idx="21"/>
          </p:nvPr>
        </p:nvSpPr>
        <p:spPr>
          <a:xfrm>
            <a:off x="4645025" y="1535112"/>
            <a:ext cx="4041775" cy="639763"/>
          </a:xfrm>
          <a:prstGeom prst="rect">
            <a:avLst/>
          </a:prstGeom>
          <a:effectLst>
            <a:outerShdw blurRad="38100" dist="25399" dir="2700000" rotWithShape="0">
              <a:srgbClr val="003366"/>
            </a:outerShdw>
          </a:effectLst>
        </p:spPr>
        <p:txBody>
          <a:bodyPr anchor="b">
            <a:normAutofit/>
          </a:bodyPr>
          <a:lstStyle/>
          <a:p>
            <a:pPr marL="0" indent="0">
              <a:spcBef>
                <a:spcPts val="500"/>
              </a:spcBef>
              <a:buSzTx/>
              <a:buNone/>
              <a:defRPr sz="2400" b="1">
                <a:solidFill>
                  <a:srgbClr val="FFFF66"/>
                </a:solidFill>
              </a:defRPr>
            </a:pPr>
            <a:endParaRPr/>
          </a:p>
        </p:txBody>
      </p:sp>
      <p:sp>
        <p:nvSpPr>
          <p:cNvPr id="2190" name="Slide Number"/>
          <p:cNvSpPr txBox="1">
            <a:spLocks noGrp="1"/>
          </p:cNvSpPr>
          <p:nvPr>
            <p:ph type="sldNum" sz="quarter" idx="2"/>
          </p:nvPr>
        </p:nvSpPr>
        <p:spPr>
          <a:prstGeom prst="rect">
            <a:avLst/>
          </a:prstGeom>
          <a:effectLst>
            <a:outerShdw blurRad="38100" dist="25399" dir="2700000" rotWithShape="0">
              <a:srgbClr val="003366">
                <a:alpha val="74998"/>
              </a:srgbClr>
            </a:outerShdw>
          </a:effectLst>
        </p:spPr>
        <p:txBody>
          <a:bodyPr/>
          <a:lstStyle>
            <a:lvl1pPr defTabSz="457200">
              <a:defRPr>
                <a:solidFill>
                  <a:srgbClr val="FFFF66"/>
                </a:solidFill>
              </a:defRPr>
            </a:lvl1pPr>
          </a:lstStyle>
          <a:p>
            <a:fld id="{86CB4B4D-7CA3-9044-876B-883B54F8677D}" type="slidenum">
              <a:t>‹#›</a:t>
            </a:fld>
            <a:endParaRPr/>
          </a:p>
        </p:txBody>
      </p:sp>
    </p:spTree>
    <p:extLst>
      <p:ext uri="{BB962C8B-B14F-4D97-AF65-F5344CB8AC3E}">
        <p14:creationId xmlns:p14="http://schemas.microsoft.com/office/powerpoint/2010/main" val="3297517526"/>
      </p:ext>
    </p:extLst>
  </p:cSld>
  <p:clrMapOvr>
    <a:masterClrMapping/>
  </p:clrMapOvr>
  <p:transition spd="med"/>
</p:sldLayout>
</file>

<file path=ppt/slideLayouts/slideLayout1379.xml><?xml version="1.0" encoding="utf-8"?>
<p:sldLayout xmlns:a="http://schemas.openxmlformats.org/drawingml/2006/main" xmlns:r="http://schemas.openxmlformats.org/officeDocument/2006/relationships" xmlns:p="http://schemas.openxmlformats.org/presentationml/2006/main" type="tx">
  <p:cSld name="1_Title Only">
    <p:bg>
      <p:bgPr>
        <a:blipFill rotWithShape="1">
          <a:blip r:embed="rId2"/>
          <a:srcRect/>
          <a:stretch>
            <a:fillRect/>
          </a:stretch>
        </a:blipFill>
        <a:effectLst/>
      </p:bgPr>
    </p:bg>
    <p:spTree>
      <p:nvGrpSpPr>
        <p:cNvPr id="1" name=""/>
        <p:cNvGrpSpPr/>
        <p:nvPr/>
      </p:nvGrpSpPr>
      <p:grpSpPr>
        <a:xfrm>
          <a:off x="0" y="0"/>
          <a:ext cx="0" cy="0"/>
          <a:chOff x="0" y="0"/>
          <a:chExt cx="0" cy="0"/>
        </a:xfrm>
      </p:grpSpPr>
      <p:sp>
        <p:nvSpPr>
          <p:cNvPr id="2197" name="Title Text"/>
          <p:cNvSpPr txBox="1">
            <a:spLocks noGrp="1"/>
          </p:cNvSpPr>
          <p:nvPr>
            <p:ph type="title"/>
          </p:nvPr>
        </p:nvSpPr>
        <p:spPr>
          <a:xfrm>
            <a:off x="685800" y="609600"/>
            <a:ext cx="7772400" cy="1143000"/>
          </a:xfrm>
          <a:prstGeom prst="rect">
            <a:avLst/>
          </a:prstGeom>
          <a:effectLst>
            <a:outerShdw blurRad="38100" dist="25399" dir="2700000" rotWithShape="0">
              <a:srgbClr val="003366"/>
            </a:outerShdw>
          </a:effectLst>
        </p:spPr>
        <p:txBody>
          <a:bodyPr>
            <a:normAutofit/>
          </a:bodyPr>
          <a:lstStyle>
            <a:lvl1pPr>
              <a:defRPr>
                <a:solidFill>
                  <a:srgbClr val="FFFF66"/>
                </a:solidFill>
              </a:defRPr>
            </a:lvl1pPr>
          </a:lstStyle>
          <a:p>
            <a:r>
              <a:t>Title Text</a:t>
            </a:r>
          </a:p>
        </p:txBody>
      </p:sp>
      <p:sp>
        <p:nvSpPr>
          <p:cNvPr id="2198" name="Slide Number"/>
          <p:cNvSpPr txBox="1">
            <a:spLocks noGrp="1"/>
          </p:cNvSpPr>
          <p:nvPr>
            <p:ph type="sldNum" sz="quarter" idx="2"/>
          </p:nvPr>
        </p:nvSpPr>
        <p:spPr>
          <a:prstGeom prst="rect">
            <a:avLst/>
          </a:prstGeom>
          <a:effectLst>
            <a:outerShdw blurRad="38100" dist="25399" dir="2700000" rotWithShape="0">
              <a:srgbClr val="003366">
                <a:alpha val="74998"/>
              </a:srgbClr>
            </a:outerShdw>
          </a:effectLst>
        </p:spPr>
        <p:txBody>
          <a:bodyPr/>
          <a:lstStyle>
            <a:lvl1pPr defTabSz="457200">
              <a:defRPr>
                <a:solidFill>
                  <a:srgbClr val="FFFF66"/>
                </a:solidFill>
              </a:defRPr>
            </a:lvl1pPr>
          </a:lstStyle>
          <a:p>
            <a:fld id="{86CB4B4D-7CA3-9044-876B-883B54F8677D}" type="slidenum">
              <a:t>‹#›</a:t>
            </a:fld>
            <a:endParaRPr/>
          </a:p>
        </p:txBody>
      </p:sp>
    </p:spTree>
    <p:extLst>
      <p:ext uri="{BB962C8B-B14F-4D97-AF65-F5344CB8AC3E}">
        <p14:creationId xmlns:p14="http://schemas.microsoft.com/office/powerpoint/2010/main" val="363674262"/>
      </p:ext>
    </p:extLst>
  </p:cSld>
  <p:clrMapOvr>
    <a:masterClrMapping/>
  </p:clrMapOvr>
  <p:transition spd="med"/>
</p:sldLayout>
</file>

<file path=ppt/slideLayouts/slideLayout13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2"/>
          <p:cNvSpPr>
            <a:spLocks noGrp="1" noChangeArrowheads="1"/>
          </p:cNvSpPr>
          <p:nvPr>
            <p:ph type="dt" sz="half" idx="10"/>
          </p:nvPr>
        </p:nvSpPr>
        <p:spPr/>
        <p:txBody>
          <a:bodyPr/>
          <a:lstStyle>
            <a:lvl1pPr>
              <a:defRPr/>
            </a:lvl1pPr>
          </a:lstStyle>
          <a:p>
            <a:pPr>
              <a:defRPr/>
            </a:pPr>
            <a:endParaRPr lang="en-US"/>
          </a:p>
        </p:txBody>
      </p:sp>
      <p:sp>
        <p:nvSpPr>
          <p:cNvPr id="6" name="Rectangle 13"/>
          <p:cNvSpPr>
            <a:spLocks noGrp="1" noChangeArrowheads="1"/>
          </p:cNvSpPr>
          <p:nvPr>
            <p:ph type="ftr" sz="quarter" idx="11"/>
          </p:nvPr>
        </p:nvSpPr>
        <p:spPr/>
        <p:txBody>
          <a:bodyPr/>
          <a:lstStyle>
            <a:lvl1pPr>
              <a:defRPr/>
            </a:lvl1pPr>
          </a:lstStyle>
          <a:p>
            <a:pPr>
              <a:defRPr/>
            </a:pPr>
            <a:endParaRPr lang="en-US"/>
          </a:p>
        </p:txBody>
      </p:sp>
      <p:sp>
        <p:nvSpPr>
          <p:cNvPr id="7"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8D9DDC62-B8DE-0640-BF2B-4B0C5C7B442B}" type="slidenum">
              <a:rPr lang="en-US"/>
              <a:pPr>
                <a:defRPr/>
              </a:pPr>
              <a:t>‹#›</a:t>
            </a:fld>
            <a:endParaRPr lang="en-US"/>
          </a:p>
        </p:txBody>
      </p:sp>
    </p:spTree>
    <p:extLst>
      <p:ext uri="{BB962C8B-B14F-4D97-AF65-F5344CB8AC3E}">
        <p14:creationId xmlns:p14="http://schemas.microsoft.com/office/powerpoint/2010/main" val="3053111542"/>
      </p:ext>
    </p:extLst>
  </p:cSld>
  <p:clrMapOvr>
    <a:masterClrMapping/>
  </p:clrMapOvr>
  <p:transition/>
</p:sldLayout>
</file>

<file path=ppt/slideLayouts/slideLayout1380.xml><?xml version="1.0" encoding="utf-8"?>
<p:sldLayout xmlns:a="http://schemas.openxmlformats.org/drawingml/2006/main" xmlns:r="http://schemas.openxmlformats.org/officeDocument/2006/relationships" xmlns:p="http://schemas.openxmlformats.org/presentationml/2006/main" type="tx">
  <p:cSld name="1_Content with Caption">
    <p:bg>
      <p:bgPr>
        <a:blipFill rotWithShape="1">
          <a:blip r:embed="rId2"/>
          <a:srcRect/>
          <a:stretch>
            <a:fillRect/>
          </a:stretch>
        </a:blipFill>
        <a:effectLst/>
      </p:bgPr>
    </p:bg>
    <p:spTree>
      <p:nvGrpSpPr>
        <p:cNvPr id="1" name=""/>
        <p:cNvGrpSpPr/>
        <p:nvPr/>
      </p:nvGrpSpPr>
      <p:grpSpPr>
        <a:xfrm>
          <a:off x="0" y="0"/>
          <a:ext cx="0" cy="0"/>
          <a:chOff x="0" y="0"/>
          <a:chExt cx="0" cy="0"/>
        </a:xfrm>
      </p:grpSpPr>
      <p:sp>
        <p:nvSpPr>
          <p:cNvPr id="2212" name="Title Text"/>
          <p:cNvSpPr txBox="1">
            <a:spLocks noGrp="1"/>
          </p:cNvSpPr>
          <p:nvPr>
            <p:ph type="title"/>
          </p:nvPr>
        </p:nvSpPr>
        <p:spPr>
          <a:xfrm>
            <a:off x="457200" y="273050"/>
            <a:ext cx="3008314" cy="1162050"/>
          </a:xfrm>
          <a:prstGeom prst="rect">
            <a:avLst/>
          </a:prstGeom>
          <a:effectLst>
            <a:outerShdw blurRad="38100" dist="25399" dir="2700000" rotWithShape="0">
              <a:srgbClr val="003366"/>
            </a:outerShdw>
          </a:effectLst>
        </p:spPr>
        <p:txBody>
          <a:bodyPr anchor="b">
            <a:normAutofit/>
          </a:bodyPr>
          <a:lstStyle>
            <a:lvl1pPr algn="l">
              <a:defRPr sz="2000" b="1">
                <a:solidFill>
                  <a:srgbClr val="FFFF66"/>
                </a:solidFill>
              </a:defRPr>
            </a:lvl1pPr>
          </a:lstStyle>
          <a:p>
            <a:r>
              <a:t>Title Text</a:t>
            </a:r>
          </a:p>
        </p:txBody>
      </p:sp>
      <p:sp>
        <p:nvSpPr>
          <p:cNvPr id="2213" name="Body Level One…"/>
          <p:cNvSpPr txBox="1">
            <a:spLocks noGrp="1"/>
          </p:cNvSpPr>
          <p:nvPr>
            <p:ph type="body" idx="1"/>
          </p:nvPr>
        </p:nvSpPr>
        <p:spPr>
          <a:xfrm>
            <a:off x="3575050" y="273050"/>
            <a:ext cx="5111750" cy="5853113"/>
          </a:xfrm>
          <a:prstGeom prst="rect">
            <a:avLst/>
          </a:prstGeom>
          <a:effectLst>
            <a:outerShdw blurRad="38100" dist="25399" dir="2700000" rotWithShape="0">
              <a:srgbClr val="003366"/>
            </a:outerShdw>
          </a:effectLst>
        </p:spPr>
        <p:txBody>
          <a:bodyPr>
            <a:normAutofit/>
          </a:bodyPr>
          <a:lstStyle>
            <a:lvl1pPr>
              <a:buFont typeface="Arial"/>
              <a:buChar char=""/>
              <a:defRPr>
                <a:solidFill>
                  <a:srgbClr val="FFFF66"/>
                </a:solidFill>
              </a:defRPr>
            </a:lvl1pPr>
            <a:lvl2pPr>
              <a:buFont typeface="Arial"/>
              <a:buChar char=""/>
              <a:defRPr>
                <a:solidFill>
                  <a:srgbClr val="FFFF66"/>
                </a:solidFill>
              </a:defRPr>
            </a:lvl2pPr>
            <a:lvl3pPr>
              <a:buFont typeface="Arial"/>
              <a:buChar char=""/>
              <a:defRPr>
                <a:solidFill>
                  <a:srgbClr val="FFFF66"/>
                </a:solidFill>
              </a:defRPr>
            </a:lvl3pPr>
            <a:lvl4pPr>
              <a:buFont typeface="Arial"/>
              <a:buChar char=""/>
              <a:defRPr>
                <a:solidFill>
                  <a:srgbClr val="FFFF66"/>
                </a:solidFill>
              </a:defRPr>
            </a:lvl4pPr>
            <a:lvl5pPr>
              <a:buFont typeface="Arial"/>
              <a:buChar char=""/>
              <a:defRPr>
                <a:solidFill>
                  <a:srgbClr val="FFFF66"/>
                </a:solidFill>
              </a:defRPr>
            </a:lvl5pPr>
          </a:lstStyle>
          <a:p>
            <a:r>
              <a:t>Body Level One</a:t>
            </a:r>
          </a:p>
          <a:p>
            <a:pPr lvl="1"/>
            <a:r>
              <a:t>Body Level Two</a:t>
            </a:r>
          </a:p>
          <a:p>
            <a:pPr lvl="2"/>
            <a:r>
              <a:t>Body Level Three</a:t>
            </a:r>
          </a:p>
          <a:p>
            <a:pPr lvl="3"/>
            <a:r>
              <a:t>Body Level Four</a:t>
            </a:r>
          </a:p>
          <a:p>
            <a:pPr lvl="4"/>
            <a:r>
              <a:t>Body Level Five</a:t>
            </a:r>
          </a:p>
        </p:txBody>
      </p:sp>
      <p:sp>
        <p:nvSpPr>
          <p:cNvPr id="2214" name="Text Placeholder 3"/>
          <p:cNvSpPr>
            <a:spLocks noGrp="1"/>
          </p:cNvSpPr>
          <p:nvPr>
            <p:ph type="body" sz="half" idx="21"/>
          </p:nvPr>
        </p:nvSpPr>
        <p:spPr>
          <a:xfrm>
            <a:off x="457199" y="1435100"/>
            <a:ext cx="3008315" cy="4691063"/>
          </a:xfrm>
          <a:prstGeom prst="rect">
            <a:avLst/>
          </a:prstGeom>
          <a:effectLst>
            <a:outerShdw blurRad="38100" dist="25399" dir="2700000" rotWithShape="0">
              <a:srgbClr val="003366"/>
            </a:outerShdw>
          </a:effectLst>
        </p:spPr>
        <p:txBody>
          <a:bodyPr>
            <a:normAutofit/>
          </a:bodyPr>
          <a:lstStyle/>
          <a:p>
            <a:pPr marL="0" indent="0">
              <a:spcBef>
                <a:spcPts val="300"/>
              </a:spcBef>
              <a:buSzTx/>
              <a:buNone/>
              <a:defRPr sz="1400">
                <a:solidFill>
                  <a:srgbClr val="FFFF66"/>
                </a:solidFill>
              </a:defRPr>
            </a:pPr>
            <a:endParaRPr/>
          </a:p>
        </p:txBody>
      </p:sp>
      <p:sp>
        <p:nvSpPr>
          <p:cNvPr id="2215" name="Slide Number"/>
          <p:cNvSpPr txBox="1">
            <a:spLocks noGrp="1"/>
          </p:cNvSpPr>
          <p:nvPr>
            <p:ph type="sldNum" sz="quarter" idx="2"/>
          </p:nvPr>
        </p:nvSpPr>
        <p:spPr>
          <a:prstGeom prst="rect">
            <a:avLst/>
          </a:prstGeom>
          <a:effectLst>
            <a:outerShdw blurRad="38100" dist="25399" dir="2700000" rotWithShape="0">
              <a:srgbClr val="003366">
                <a:alpha val="74998"/>
              </a:srgbClr>
            </a:outerShdw>
          </a:effectLst>
        </p:spPr>
        <p:txBody>
          <a:bodyPr/>
          <a:lstStyle>
            <a:lvl1pPr defTabSz="457200">
              <a:defRPr>
                <a:solidFill>
                  <a:srgbClr val="FFFF66"/>
                </a:solidFill>
              </a:defRPr>
            </a:lvl1pPr>
          </a:lstStyle>
          <a:p>
            <a:fld id="{86CB4B4D-7CA3-9044-876B-883B54F8677D}" type="slidenum">
              <a:t>‹#›</a:t>
            </a:fld>
            <a:endParaRPr/>
          </a:p>
        </p:txBody>
      </p:sp>
    </p:spTree>
    <p:extLst>
      <p:ext uri="{BB962C8B-B14F-4D97-AF65-F5344CB8AC3E}">
        <p14:creationId xmlns:p14="http://schemas.microsoft.com/office/powerpoint/2010/main" val="2587875557"/>
      </p:ext>
    </p:extLst>
  </p:cSld>
  <p:clrMapOvr>
    <a:masterClrMapping/>
  </p:clrMapOvr>
  <p:transition spd="med"/>
</p:sldLayout>
</file>

<file path=ppt/slideLayouts/slideLayout1381.xml><?xml version="1.0" encoding="utf-8"?>
<p:sldLayout xmlns:a="http://schemas.openxmlformats.org/drawingml/2006/main" xmlns:r="http://schemas.openxmlformats.org/officeDocument/2006/relationships" xmlns:p="http://schemas.openxmlformats.org/presentationml/2006/main" type="tx">
  <p:cSld name="1_Picture with Caption">
    <p:bg>
      <p:bgPr>
        <a:blipFill rotWithShape="1">
          <a:blip r:embed="rId2"/>
          <a:srcRect/>
          <a:stretch>
            <a:fillRect/>
          </a:stretch>
        </a:blipFill>
        <a:effectLst/>
      </p:bgPr>
    </p:bg>
    <p:spTree>
      <p:nvGrpSpPr>
        <p:cNvPr id="1" name=""/>
        <p:cNvGrpSpPr/>
        <p:nvPr/>
      </p:nvGrpSpPr>
      <p:grpSpPr>
        <a:xfrm>
          <a:off x="0" y="0"/>
          <a:ext cx="0" cy="0"/>
          <a:chOff x="0" y="0"/>
          <a:chExt cx="0" cy="0"/>
        </a:xfrm>
      </p:grpSpPr>
      <p:sp>
        <p:nvSpPr>
          <p:cNvPr id="2222" name="Title Text"/>
          <p:cNvSpPr txBox="1">
            <a:spLocks noGrp="1"/>
          </p:cNvSpPr>
          <p:nvPr>
            <p:ph type="title"/>
          </p:nvPr>
        </p:nvSpPr>
        <p:spPr>
          <a:xfrm>
            <a:off x="1792288" y="4800600"/>
            <a:ext cx="5486401" cy="566738"/>
          </a:xfrm>
          <a:prstGeom prst="rect">
            <a:avLst/>
          </a:prstGeom>
          <a:effectLst>
            <a:outerShdw blurRad="38100" dist="25399" dir="2700000" rotWithShape="0">
              <a:srgbClr val="003366"/>
            </a:outerShdw>
          </a:effectLst>
        </p:spPr>
        <p:txBody>
          <a:bodyPr anchor="b">
            <a:normAutofit/>
          </a:bodyPr>
          <a:lstStyle>
            <a:lvl1pPr algn="l">
              <a:defRPr sz="2000" b="1">
                <a:solidFill>
                  <a:srgbClr val="FFFF66"/>
                </a:solidFill>
              </a:defRPr>
            </a:lvl1pPr>
          </a:lstStyle>
          <a:p>
            <a:r>
              <a:t>Title Text</a:t>
            </a:r>
          </a:p>
        </p:txBody>
      </p:sp>
      <p:sp>
        <p:nvSpPr>
          <p:cNvPr id="2223" name="Picture Placeholder 2"/>
          <p:cNvSpPr>
            <a:spLocks noGrp="1"/>
          </p:cNvSpPr>
          <p:nvPr>
            <p:ph type="pic" sz="half" idx="21"/>
          </p:nvPr>
        </p:nvSpPr>
        <p:spPr>
          <a:xfrm>
            <a:off x="1792288" y="612775"/>
            <a:ext cx="5486401" cy="4114800"/>
          </a:xfrm>
          <a:prstGeom prst="rect">
            <a:avLst/>
          </a:prstGeom>
          <a:effectLst>
            <a:outerShdw blurRad="38100" dist="25399" dir="2700000" rotWithShape="0">
              <a:srgbClr val="003366"/>
            </a:outerShdw>
          </a:effectLst>
        </p:spPr>
        <p:txBody>
          <a:bodyPr lIns="91439" rIns="91439"/>
          <a:lstStyle/>
          <a:p>
            <a:endParaRPr/>
          </a:p>
        </p:txBody>
      </p:sp>
      <p:sp>
        <p:nvSpPr>
          <p:cNvPr id="2224" name="Body Level One…"/>
          <p:cNvSpPr txBox="1">
            <a:spLocks noGrp="1"/>
          </p:cNvSpPr>
          <p:nvPr>
            <p:ph type="body" sz="quarter" idx="1"/>
          </p:nvPr>
        </p:nvSpPr>
        <p:spPr>
          <a:xfrm>
            <a:off x="1792288" y="5367337"/>
            <a:ext cx="5486401" cy="804863"/>
          </a:xfrm>
          <a:prstGeom prst="rect">
            <a:avLst/>
          </a:prstGeom>
          <a:effectLst>
            <a:outerShdw blurRad="38100" dist="25399" dir="2700000" rotWithShape="0">
              <a:srgbClr val="003366"/>
            </a:outerShdw>
          </a:effectLst>
        </p:spPr>
        <p:txBody>
          <a:bodyPr>
            <a:normAutofit/>
          </a:bodyPr>
          <a:lstStyle>
            <a:lvl1pPr marL="0" indent="0">
              <a:spcBef>
                <a:spcPts val="300"/>
              </a:spcBef>
              <a:buSzTx/>
              <a:buNone/>
              <a:defRPr sz="1400">
                <a:solidFill>
                  <a:srgbClr val="FFFF66"/>
                </a:solidFill>
              </a:defRPr>
            </a:lvl1pPr>
            <a:lvl2pPr marL="0" indent="457200">
              <a:spcBef>
                <a:spcPts val="300"/>
              </a:spcBef>
              <a:buSzTx/>
              <a:buNone/>
              <a:defRPr sz="1400">
                <a:solidFill>
                  <a:srgbClr val="FFFF66"/>
                </a:solidFill>
              </a:defRPr>
            </a:lvl2pPr>
            <a:lvl3pPr marL="0" indent="914400">
              <a:spcBef>
                <a:spcPts val="300"/>
              </a:spcBef>
              <a:buSzTx/>
              <a:buNone/>
              <a:defRPr sz="1400">
                <a:solidFill>
                  <a:srgbClr val="FFFF66"/>
                </a:solidFill>
              </a:defRPr>
            </a:lvl3pPr>
            <a:lvl4pPr marL="0" indent="1371600">
              <a:spcBef>
                <a:spcPts val="300"/>
              </a:spcBef>
              <a:buSzTx/>
              <a:buNone/>
              <a:defRPr sz="1400">
                <a:solidFill>
                  <a:srgbClr val="FFFF66"/>
                </a:solidFill>
              </a:defRPr>
            </a:lvl4pPr>
            <a:lvl5pPr marL="0" indent="1828800">
              <a:spcBef>
                <a:spcPts val="300"/>
              </a:spcBef>
              <a:buSzTx/>
              <a:buNone/>
              <a:defRPr sz="1400">
                <a:solidFill>
                  <a:srgbClr val="FFFF66"/>
                </a:solidFill>
              </a:defRPr>
            </a:lvl5pPr>
          </a:lstStyle>
          <a:p>
            <a:r>
              <a:t>Body Level One</a:t>
            </a:r>
          </a:p>
          <a:p>
            <a:pPr lvl="1"/>
            <a:r>
              <a:t>Body Level Two</a:t>
            </a:r>
          </a:p>
          <a:p>
            <a:pPr lvl="2"/>
            <a:r>
              <a:t>Body Level Three</a:t>
            </a:r>
          </a:p>
          <a:p>
            <a:pPr lvl="3"/>
            <a:r>
              <a:t>Body Level Four</a:t>
            </a:r>
          </a:p>
          <a:p>
            <a:pPr lvl="4"/>
            <a:r>
              <a:t>Body Level Five</a:t>
            </a:r>
          </a:p>
        </p:txBody>
      </p:sp>
      <p:sp>
        <p:nvSpPr>
          <p:cNvPr id="2225" name="Slide Number"/>
          <p:cNvSpPr txBox="1">
            <a:spLocks noGrp="1"/>
          </p:cNvSpPr>
          <p:nvPr>
            <p:ph type="sldNum" sz="quarter" idx="2"/>
          </p:nvPr>
        </p:nvSpPr>
        <p:spPr>
          <a:prstGeom prst="rect">
            <a:avLst/>
          </a:prstGeom>
          <a:effectLst>
            <a:outerShdw blurRad="38100" dist="25399" dir="2700000" rotWithShape="0">
              <a:srgbClr val="003366">
                <a:alpha val="74998"/>
              </a:srgbClr>
            </a:outerShdw>
          </a:effectLst>
        </p:spPr>
        <p:txBody>
          <a:bodyPr/>
          <a:lstStyle>
            <a:lvl1pPr defTabSz="457200">
              <a:defRPr>
                <a:solidFill>
                  <a:srgbClr val="FFFF66"/>
                </a:solidFill>
              </a:defRPr>
            </a:lvl1pPr>
          </a:lstStyle>
          <a:p>
            <a:fld id="{86CB4B4D-7CA3-9044-876B-883B54F8677D}" type="slidenum">
              <a:t>‹#›</a:t>
            </a:fld>
            <a:endParaRPr/>
          </a:p>
        </p:txBody>
      </p:sp>
    </p:spTree>
    <p:extLst>
      <p:ext uri="{BB962C8B-B14F-4D97-AF65-F5344CB8AC3E}">
        <p14:creationId xmlns:p14="http://schemas.microsoft.com/office/powerpoint/2010/main" val="2451493821"/>
      </p:ext>
    </p:extLst>
  </p:cSld>
  <p:clrMapOvr>
    <a:masterClrMapping/>
  </p:clrMapOvr>
  <p:transition spd="med"/>
</p:sldLayout>
</file>

<file path=ppt/slideLayouts/slideLayout1382.xml><?xml version="1.0" encoding="utf-8"?>
<p:sldLayout xmlns:a="http://schemas.openxmlformats.org/drawingml/2006/main" xmlns:r="http://schemas.openxmlformats.org/officeDocument/2006/relationships" xmlns:p="http://schemas.openxmlformats.org/presentationml/2006/main" type="tx">
  <p:cSld name="Title Slide">
    <p:spTree>
      <p:nvGrpSpPr>
        <p:cNvPr id="1" name=""/>
        <p:cNvGrpSpPr/>
        <p:nvPr/>
      </p:nvGrpSpPr>
      <p:grpSpPr>
        <a:xfrm>
          <a:off x="0" y="0"/>
          <a:ext cx="0" cy="0"/>
          <a:chOff x="0" y="0"/>
          <a:chExt cx="0" cy="0"/>
        </a:xfrm>
      </p:grpSpPr>
      <p:sp>
        <p:nvSpPr>
          <p:cNvPr id="2232" name="Title Text"/>
          <p:cNvSpPr txBox="1">
            <a:spLocks noGrp="1"/>
          </p:cNvSpPr>
          <p:nvPr>
            <p:ph type="title"/>
          </p:nvPr>
        </p:nvSpPr>
        <p:spPr>
          <a:xfrm>
            <a:off x="685800" y="2130425"/>
            <a:ext cx="7772400" cy="1470025"/>
          </a:xfrm>
          <a:prstGeom prst="rect">
            <a:avLst/>
          </a:prstGeom>
        </p:spPr>
        <p:txBody>
          <a:bodyPr lIns="46799" tIns="46799" rIns="46799" bIns="46799">
            <a:normAutofit/>
          </a:bodyPr>
          <a:lstStyle>
            <a:lvl1pPr defTabSz="449262">
              <a:lnSpc>
                <a:spcPct val="95000"/>
              </a:lnSpc>
            </a:lvl1pPr>
          </a:lstStyle>
          <a:p>
            <a:r>
              <a:t>Title Text</a:t>
            </a:r>
          </a:p>
        </p:txBody>
      </p:sp>
      <p:sp>
        <p:nvSpPr>
          <p:cNvPr id="2233" name="Body Level One…"/>
          <p:cNvSpPr txBox="1">
            <a:spLocks noGrp="1"/>
          </p:cNvSpPr>
          <p:nvPr>
            <p:ph type="body" sz="quarter" idx="1"/>
          </p:nvPr>
        </p:nvSpPr>
        <p:spPr>
          <a:xfrm>
            <a:off x="1371600" y="3886200"/>
            <a:ext cx="6400800" cy="1752600"/>
          </a:xfrm>
          <a:prstGeom prst="rect">
            <a:avLst/>
          </a:prstGeom>
        </p:spPr>
        <p:txBody>
          <a:bodyPr lIns="46799" tIns="46799" rIns="46799" bIns="46799">
            <a:normAutofit/>
          </a:bodyPr>
          <a:lstStyle>
            <a:lvl1pPr marL="0" indent="0" algn="ctr" defTabSz="449262">
              <a:lnSpc>
                <a:spcPct val="95000"/>
              </a:lnSpc>
              <a:spcBef>
                <a:spcPts val="800"/>
              </a:spcBef>
              <a:buSzTx/>
              <a:buNone/>
            </a:lvl1pPr>
            <a:lvl2pPr marL="0" indent="457200" algn="ctr" defTabSz="449262">
              <a:lnSpc>
                <a:spcPct val="95000"/>
              </a:lnSpc>
              <a:spcBef>
                <a:spcPts val="800"/>
              </a:spcBef>
              <a:buSzTx/>
              <a:buNone/>
            </a:lvl2pPr>
            <a:lvl3pPr marL="0" indent="914400" algn="ctr" defTabSz="449262">
              <a:lnSpc>
                <a:spcPct val="95000"/>
              </a:lnSpc>
              <a:spcBef>
                <a:spcPts val="800"/>
              </a:spcBef>
              <a:buSzTx/>
              <a:buNone/>
            </a:lvl3pPr>
            <a:lvl4pPr marL="0" indent="1371600" algn="ctr" defTabSz="449262">
              <a:lnSpc>
                <a:spcPct val="95000"/>
              </a:lnSpc>
              <a:spcBef>
                <a:spcPts val="800"/>
              </a:spcBef>
              <a:buSzTx/>
              <a:buNone/>
            </a:lvl4pPr>
            <a:lvl5pPr marL="0" indent="1828800" algn="ctr" defTabSz="449262">
              <a:lnSpc>
                <a:spcPct val="95000"/>
              </a:lnSpc>
              <a:spcBef>
                <a:spcPts val="800"/>
              </a:spcBef>
              <a:buSzTx/>
              <a:buNone/>
            </a:lvl5pPr>
          </a:lstStyle>
          <a:p>
            <a:r>
              <a:t>Body Level One</a:t>
            </a:r>
          </a:p>
          <a:p>
            <a:pPr lvl="1"/>
            <a:r>
              <a:t>Body Level Two</a:t>
            </a:r>
          </a:p>
          <a:p>
            <a:pPr lvl="2"/>
            <a:r>
              <a:t>Body Level Three</a:t>
            </a:r>
          </a:p>
          <a:p>
            <a:pPr lvl="3"/>
            <a:r>
              <a:t>Body Level Four</a:t>
            </a:r>
          </a:p>
          <a:p>
            <a:pPr lvl="4"/>
            <a:r>
              <a:t>Body Level Five</a:t>
            </a:r>
          </a:p>
        </p:txBody>
      </p:sp>
      <p:sp>
        <p:nvSpPr>
          <p:cNvPr id="2234" name="Slide Number"/>
          <p:cNvSpPr txBox="1">
            <a:spLocks noGrp="1"/>
          </p:cNvSpPr>
          <p:nvPr>
            <p:ph type="sldNum" sz="quarter" idx="2"/>
          </p:nvPr>
        </p:nvSpPr>
        <p:spPr>
          <a:xfrm>
            <a:off x="8152545" y="6248400"/>
            <a:ext cx="304069" cy="290984"/>
          </a:xfrm>
          <a:prstGeom prst="rect">
            <a:avLst/>
          </a:prstGeom>
        </p:spPr>
        <p:txBody>
          <a:bodyPr lIns="46799" tIns="46799" rIns="46799" bIns="46799"/>
          <a:lstStyle>
            <a:lvl1pPr defTabSz="457200"/>
          </a:lstStyle>
          <a:p>
            <a:fld id="{86CB4B4D-7CA3-9044-876B-883B54F8677D}" type="slidenum">
              <a:t>‹#›</a:t>
            </a:fld>
            <a:endParaRPr/>
          </a:p>
        </p:txBody>
      </p:sp>
    </p:spTree>
    <p:extLst>
      <p:ext uri="{BB962C8B-B14F-4D97-AF65-F5344CB8AC3E}">
        <p14:creationId xmlns:p14="http://schemas.microsoft.com/office/powerpoint/2010/main" val="665845366"/>
      </p:ext>
    </p:extLst>
  </p:cSld>
  <p:clrMapOvr>
    <a:masterClrMapping/>
  </p:clrMapOvr>
  <p:transition spd="med"/>
</p:sldLayout>
</file>

<file path=ppt/slideLayouts/slideLayout1383.xml><?xml version="1.0" encoding="utf-8"?>
<p:sldLayout xmlns:a="http://schemas.openxmlformats.org/drawingml/2006/main" xmlns:r="http://schemas.openxmlformats.org/officeDocument/2006/relationships" xmlns:p="http://schemas.openxmlformats.org/presentationml/2006/main" type="tx">
  <p:cSld name="Title and Content">
    <p:spTree>
      <p:nvGrpSpPr>
        <p:cNvPr id="1" name=""/>
        <p:cNvGrpSpPr/>
        <p:nvPr/>
      </p:nvGrpSpPr>
      <p:grpSpPr>
        <a:xfrm>
          <a:off x="0" y="0"/>
          <a:ext cx="0" cy="0"/>
          <a:chOff x="0" y="0"/>
          <a:chExt cx="0" cy="0"/>
        </a:xfrm>
      </p:grpSpPr>
      <p:sp>
        <p:nvSpPr>
          <p:cNvPr id="2241" name="Title Text"/>
          <p:cNvSpPr txBox="1">
            <a:spLocks noGrp="1"/>
          </p:cNvSpPr>
          <p:nvPr>
            <p:ph type="title"/>
          </p:nvPr>
        </p:nvSpPr>
        <p:spPr>
          <a:xfrm>
            <a:off x="685800" y="609600"/>
            <a:ext cx="7770814" cy="1141413"/>
          </a:xfrm>
          <a:prstGeom prst="rect">
            <a:avLst/>
          </a:prstGeom>
        </p:spPr>
        <p:txBody>
          <a:bodyPr lIns="46799" tIns="46799" rIns="46799" bIns="46799">
            <a:normAutofit/>
          </a:bodyPr>
          <a:lstStyle>
            <a:lvl1pPr defTabSz="449262">
              <a:lnSpc>
                <a:spcPct val="95000"/>
              </a:lnSpc>
            </a:lvl1pPr>
          </a:lstStyle>
          <a:p>
            <a:r>
              <a:t>Title Text</a:t>
            </a:r>
          </a:p>
        </p:txBody>
      </p:sp>
      <p:sp>
        <p:nvSpPr>
          <p:cNvPr id="2242" name="Body Level One…"/>
          <p:cNvSpPr txBox="1">
            <a:spLocks noGrp="1"/>
          </p:cNvSpPr>
          <p:nvPr>
            <p:ph type="body" idx="1"/>
          </p:nvPr>
        </p:nvSpPr>
        <p:spPr>
          <a:xfrm>
            <a:off x="685800" y="1981200"/>
            <a:ext cx="7770814" cy="4113213"/>
          </a:xfrm>
          <a:prstGeom prst="rect">
            <a:avLst/>
          </a:prstGeom>
        </p:spPr>
        <p:txBody>
          <a:bodyPr lIns="46799" tIns="46799" rIns="46799" bIns="46799">
            <a:normAutofit/>
          </a:bodyPr>
          <a:lstStyle>
            <a:lvl1pPr marL="341313" indent="-341313" defTabSz="449262">
              <a:lnSpc>
                <a:spcPct val="95000"/>
              </a:lnSpc>
              <a:spcBef>
                <a:spcPts val="800"/>
              </a:spcBef>
              <a:buClr>
                <a:srgbClr val="000000"/>
              </a:buClr>
              <a:buFont typeface="Arial"/>
            </a:lvl1pPr>
            <a:lvl2pPr marL="781957" indent="-324757" defTabSz="449262">
              <a:lnSpc>
                <a:spcPct val="95000"/>
              </a:lnSpc>
              <a:spcBef>
                <a:spcPts val="800"/>
              </a:spcBef>
              <a:buClr>
                <a:srgbClr val="000000"/>
              </a:buClr>
              <a:buFont typeface="Arial"/>
            </a:lvl2pPr>
            <a:lvl3pPr defTabSz="449262">
              <a:lnSpc>
                <a:spcPct val="95000"/>
              </a:lnSpc>
              <a:spcBef>
                <a:spcPts val="800"/>
              </a:spcBef>
              <a:buClr>
                <a:srgbClr val="000000"/>
              </a:buClr>
              <a:buFont typeface="Arial"/>
            </a:lvl3pPr>
            <a:lvl4pPr defTabSz="449262">
              <a:lnSpc>
                <a:spcPct val="95000"/>
              </a:lnSpc>
              <a:spcBef>
                <a:spcPts val="800"/>
              </a:spcBef>
              <a:buClr>
                <a:srgbClr val="000000"/>
              </a:buClr>
              <a:buFont typeface="Arial"/>
            </a:lvl4pPr>
            <a:lvl5pPr defTabSz="449262">
              <a:lnSpc>
                <a:spcPct val="95000"/>
              </a:lnSpc>
              <a:spcBef>
                <a:spcPts val="800"/>
              </a:spcBef>
              <a:buClr>
                <a:srgbClr val="000000"/>
              </a:buClr>
              <a:buFont typeface="Arial"/>
            </a:lvl5pPr>
          </a:lstStyle>
          <a:p>
            <a:r>
              <a:t>Body Level One</a:t>
            </a:r>
          </a:p>
          <a:p>
            <a:pPr lvl="1"/>
            <a:r>
              <a:t>Body Level Two</a:t>
            </a:r>
          </a:p>
          <a:p>
            <a:pPr lvl="2"/>
            <a:r>
              <a:t>Body Level Three</a:t>
            </a:r>
          </a:p>
          <a:p>
            <a:pPr lvl="3"/>
            <a:r>
              <a:t>Body Level Four</a:t>
            </a:r>
          </a:p>
          <a:p>
            <a:pPr lvl="4"/>
            <a:r>
              <a:t>Body Level Five</a:t>
            </a:r>
          </a:p>
        </p:txBody>
      </p:sp>
      <p:sp>
        <p:nvSpPr>
          <p:cNvPr id="2243" name="Slide Number"/>
          <p:cNvSpPr txBox="1">
            <a:spLocks noGrp="1"/>
          </p:cNvSpPr>
          <p:nvPr>
            <p:ph type="sldNum" sz="quarter" idx="2"/>
          </p:nvPr>
        </p:nvSpPr>
        <p:spPr>
          <a:xfrm>
            <a:off x="8152545" y="6248400"/>
            <a:ext cx="304069" cy="290984"/>
          </a:xfrm>
          <a:prstGeom prst="rect">
            <a:avLst/>
          </a:prstGeom>
        </p:spPr>
        <p:txBody>
          <a:bodyPr lIns="46799" tIns="46799" rIns="46799" bIns="46799"/>
          <a:lstStyle>
            <a:lvl1pPr defTabSz="457200"/>
          </a:lstStyle>
          <a:p>
            <a:fld id="{86CB4B4D-7CA3-9044-876B-883B54F8677D}" type="slidenum">
              <a:t>‹#›</a:t>
            </a:fld>
            <a:endParaRPr/>
          </a:p>
        </p:txBody>
      </p:sp>
    </p:spTree>
    <p:extLst>
      <p:ext uri="{BB962C8B-B14F-4D97-AF65-F5344CB8AC3E}">
        <p14:creationId xmlns:p14="http://schemas.microsoft.com/office/powerpoint/2010/main" val="4127436845"/>
      </p:ext>
    </p:extLst>
  </p:cSld>
  <p:clrMapOvr>
    <a:masterClrMapping/>
  </p:clrMapOvr>
  <p:transition spd="med"/>
</p:sldLayout>
</file>

<file path=ppt/slideLayouts/slideLayout1384.xml><?xml version="1.0" encoding="utf-8"?>
<p:sldLayout xmlns:a="http://schemas.openxmlformats.org/drawingml/2006/main" xmlns:r="http://schemas.openxmlformats.org/officeDocument/2006/relationships" xmlns:p="http://schemas.openxmlformats.org/presentationml/2006/main" type="tx">
  <p:cSld name="Section Header">
    <p:spTree>
      <p:nvGrpSpPr>
        <p:cNvPr id="1" name=""/>
        <p:cNvGrpSpPr/>
        <p:nvPr/>
      </p:nvGrpSpPr>
      <p:grpSpPr>
        <a:xfrm>
          <a:off x="0" y="0"/>
          <a:ext cx="0" cy="0"/>
          <a:chOff x="0" y="0"/>
          <a:chExt cx="0" cy="0"/>
        </a:xfrm>
      </p:grpSpPr>
      <p:sp>
        <p:nvSpPr>
          <p:cNvPr id="2250" name="Title Text"/>
          <p:cNvSpPr txBox="1">
            <a:spLocks noGrp="1"/>
          </p:cNvSpPr>
          <p:nvPr>
            <p:ph type="title"/>
          </p:nvPr>
        </p:nvSpPr>
        <p:spPr>
          <a:xfrm>
            <a:off x="722312" y="4406900"/>
            <a:ext cx="7772401" cy="1362075"/>
          </a:xfrm>
          <a:prstGeom prst="rect">
            <a:avLst/>
          </a:prstGeom>
        </p:spPr>
        <p:txBody>
          <a:bodyPr lIns="46799" tIns="46799" rIns="46799" bIns="46799" anchor="t">
            <a:normAutofit/>
          </a:bodyPr>
          <a:lstStyle>
            <a:lvl1pPr algn="l" defTabSz="449262">
              <a:lnSpc>
                <a:spcPct val="95000"/>
              </a:lnSpc>
              <a:defRPr sz="4000" b="1" cap="all"/>
            </a:lvl1pPr>
          </a:lstStyle>
          <a:p>
            <a:r>
              <a:t>Title Text</a:t>
            </a:r>
          </a:p>
        </p:txBody>
      </p:sp>
      <p:sp>
        <p:nvSpPr>
          <p:cNvPr id="2251" name="Body Level One…"/>
          <p:cNvSpPr txBox="1">
            <a:spLocks noGrp="1"/>
          </p:cNvSpPr>
          <p:nvPr>
            <p:ph type="body" sz="quarter" idx="1"/>
          </p:nvPr>
        </p:nvSpPr>
        <p:spPr>
          <a:xfrm>
            <a:off x="722312" y="2906713"/>
            <a:ext cx="7772401" cy="1500188"/>
          </a:xfrm>
          <a:prstGeom prst="rect">
            <a:avLst/>
          </a:prstGeom>
        </p:spPr>
        <p:txBody>
          <a:bodyPr lIns="46799" tIns="46799" rIns="46799" bIns="46799" anchor="b">
            <a:normAutofit/>
          </a:bodyPr>
          <a:lstStyle>
            <a:lvl1pPr marL="0" indent="0" defTabSz="449262">
              <a:lnSpc>
                <a:spcPct val="95000"/>
              </a:lnSpc>
              <a:spcBef>
                <a:spcPts val="800"/>
              </a:spcBef>
              <a:buSzTx/>
              <a:buNone/>
              <a:defRPr sz="2000"/>
            </a:lvl1pPr>
            <a:lvl2pPr marL="0" indent="457200" defTabSz="449262">
              <a:lnSpc>
                <a:spcPct val="95000"/>
              </a:lnSpc>
              <a:spcBef>
                <a:spcPts val="800"/>
              </a:spcBef>
              <a:buSzTx/>
              <a:buNone/>
              <a:defRPr sz="2000"/>
            </a:lvl2pPr>
            <a:lvl3pPr marL="0" indent="914400" defTabSz="449262">
              <a:lnSpc>
                <a:spcPct val="95000"/>
              </a:lnSpc>
              <a:spcBef>
                <a:spcPts val="800"/>
              </a:spcBef>
              <a:buSzTx/>
              <a:buNone/>
              <a:defRPr sz="2000"/>
            </a:lvl3pPr>
            <a:lvl4pPr marL="0" indent="1371600" defTabSz="449262">
              <a:lnSpc>
                <a:spcPct val="95000"/>
              </a:lnSpc>
              <a:spcBef>
                <a:spcPts val="800"/>
              </a:spcBef>
              <a:buSzTx/>
              <a:buNone/>
              <a:defRPr sz="2000"/>
            </a:lvl4pPr>
            <a:lvl5pPr marL="0" indent="1828800" defTabSz="449262">
              <a:lnSpc>
                <a:spcPct val="95000"/>
              </a:lnSpc>
              <a:spcBef>
                <a:spcPts val="8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2252" name="Slide Number"/>
          <p:cNvSpPr txBox="1">
            <a:spLocks noGrp="1"/>
          </p:cNvSpPr>
          <p:nvPr>
            <p:ph type="sldNum" sz="quarter" idx="2"/>
          </p:nvPr>
        </p:nvSpPr>
        <p:spPr>
          <a:xfrm>
            <a:off x="8152545" y="6248400"/>
            <a:ext cx="304069" cy="290984"/>
          </a:xfrm>
          <a:prstGeom prst="rect">
            <a:avLst/>
          </a:prstGeom>
        </p:spPr>
        <p:txBody>
          <a:bodyPr lIns="46799" tIns="46799" rIns="46799" bIns="46799"/>
          <a:lstStyle>
            <a:lvl1pPr defTabSz="457200"/>
          </a:lstStyle>
          <a:p>
            <a:fld id="{86CB4B4D-7CA3-9044-876B-883B54F8677D}" type="slidenum">
              <a:t>‹#›</a:t>
            </a:fld>
            <a:endParaRPr/>
          </a:p>
        </p:txBody>
      </p:sp>
    </p:spTree>
    <p:extLst>
      <p:ext uri="{BB962C8B-B14F-4D97-AF65-F5344CB8AC3E}">
        <p14:creationId xmlns:p14="http://schemas.microsoft.com/office/powerpoint/2010/main" val="2977012386"/>
      </p:ext>
    </p:extLst>
  </p:cSld>
  <p:clrMapOvr>
    <a:masterClrMapping/>
  </p:clrMapOvr>
  <p:transition spd="med"/>
</p:sldLayout>
</file>

<file path=ppt/slideLayouts/slideLayout1385.xml><?xml version="1.0" encoding="utf-8"?>
<p:sldLayout xmlns:a="http://schemas.openxmlformats.org/drawingml/2006/main" xmlns:r="http://schemas.openxmlformats.org/officeDocument/2006/relationships" xmlns:p="http://schemas.openxmlformats.org/presentationml/2006/main" type="tx">
  <p:cSld name="Two Content">
    <p:spTree>
      <p:nvGrpSpPr>
        <p:cNvPr id="1" name=""/>
        <p:cNvGrpSpPr/>
        <p:nvPr/>
      </p:nvGrpSpPr>
      <p:grpSpPr>
        <a:xfrm>
          <a:off x="0" y="0"/>
          <a:ext cx="0" cy="0"/>
          <a:chOff x="0" y="0"/>
          <a:chExt cx="0" cy="0"/>
        </a:xfrm>
      </p:grpSpPr>
      <p:sp>
        <p:nvSpPr>
          <p:cNvPr id="2259" name="Title Text"/>
          <p:cNvSpPr txBox="1">
            <a:spLocks noGrp="1"/>
          </p:cNvSpPr>
          <p:nvPr>
            <p:ph type="title"/>
          </p:nvPr>
        </p:nvSpPr>
        <p:spPr>
          <a:xfrm>
            <a:off x="685800" y="609600"/>
            <a:ext cx="7770814" cy="1141413"/>
          </a:xfrm>
          <a:prstGeom prst="rect">
            <a:avLst/>
          </a:prstGeom>
        </p:spPr>
        <p:txBody>
          <a:bodyPr lIns="46799" tIns="46799" rIns="46799" bIns="46799">
            <a:normAutofit/>
          </a:bodyPr>
          <a:lstStyle>
            <a:lvl1pPr defTabSz="449262">
              <a:lnSpc>
                <a:spcPct val="95000"/>
              </a:lnSpc>
            </a:lvl1pPr>
          </a:lstStyle>
          <a:p>
            <a:r>
              <a:t>Title Text</a:t>
            </a:r>
          </a:p>
        </p:txBody>
      </p:sp>
      <p:sp>
        <p:nvSpPr>
          <p:cNvPr id="2260" name="Body Level One…"/>
          <p:cNvSpPr txBox="1">
            <a:spLocks noGrp="1"/>
          </p:cNvSpPr>
          <p:nvPr>
            <p:ph type="body" sz="half" idx="1"/>
          </p:nvPr>
        </p:nvSpPr>
        <p:spPr>
          <a:xfrm>
            <a:off x="685800" y="1981200"/>
            <a:ext cx="3808413" cy="4113213"/>
          </a:xfrm>
          <a:prstGeom prst="rect">
            <a:avLst/>
          </a:prstGeom>
        </p:spPr>
        <p:txBody>
          <a:bodyPr lIns="46799" tIns="46799" rIns="46799" bIns="46799">
            <a:normAutofit/>
          </a:bodyPr>
          <a:lstStyle>
            <a:lvl1pPr marL="341313" indent="-341313" defTabSz="449262">
              <a:lnSpc>
                <a:spcPct val="95000"/>
              </a:lnSpc>
              <a:spcBef>
                <a:spcPts val="800"/>
              </a:spcBef>
              <a:buClr>
                <a:srgbClr val="000000"/>
              </a:buClr>
              <a:buFont typeface="Arial"/>
              <a:defRPr sz="2800"/>
            </a:lvl1pPr>
            <a:lvl2pPr marL="788723" indent="-331523" defTabSz="449262">
              <a:lnSpc>
                <a:spcPct val="95000"/>
              </a:lnSpc>
              <a:spcBef>
                <a:spcPts val="800"/>
              </a:spcBef>
              <a:buClr>
                <a:srgbClr val="000000"/>
              </a:buClr>
              <a:buFont typeface="Arial"/>
              <a:defRPr sz="2800"/>
            </a:lvl2pPr>
            <a:lvl3pPr marL="1234439" indent="-320039" defTabSz="449262">
              <a:lnSpc>
                <a:spcPct val="95000"/>
              </a:lnSpc>
              <a:spcBef>
                <a:spcPts val="800"/>
              </a:spcBef>
              <a:buClr>
                <a:srgbClr val="000000"/>
              </a:buClr>
              <a:buFont typeface="Arial"/>
              <a:defRPr sz="2800"/>
            </a:lvl3pPr>
            <a:lvl4pPr marL="1727200" indent="-355600" defTabSz="449262">
              <a:lnSpc>
                <a:spcPct val="95000"/>
              </a:lnSpc>
              <a:spcBef>
                <a:spcPts val="800"/>
              </a:spcBef>
              <a:buClr>
                <a:srgbClr val="000000"/>
              </a:buClr>
              <a:buFont typeface="Arial"/>
              <a:defRPr sz="2800"/>
            </a:lvl4pPr>
            <a:lvl5pPr marL="2184400" indent="-355600" defTabSz="449262">
              <a:lnSpc>
                <a:spcPct val="95000"/>
              </a:lnSpc>
              <a:spcBef>
                <a:spcPts val="800"/>
              </a:spcBef>
              <a:buClr>
                <a:srgbClr val="000000"/>
              </a:buClr>
              <a:buFont typeface="Arial"/>
              <a:defRPr sz="2800"/>
            </a:lvl5pPr>
          </a:lstStyle>
          <a:p>
            <a:r>
              <a:t>Body Level One</a:t>
            </a:r>
          </a:p>
          <a:p>
            <a:pPr lvl="1"/>
            <a:r>
              <a:t>Body Level Two</a:t>
            </a:r>
          </a:p>
          <a:p>
            <a:pPr lvl="2"/>
            <a:r>
              <a:t>Body Level Three</a:t>
            </a:r>
          </a:p>
          <a:p>
            <a:pPr lvl="3"/>
            <a:r>
              <a:t>Body Level Four</a:t>
            </a:r>
          </a:p>
          <a:p>
            <a:pPr lvl="4"/>
            <a:r>
              <a:t>Body Level Five</a:t>
            </a:r>
          </a:p>
        </p:txBody>
      </p:sp>
      <p:sp>
        <p:nvSpPr>
          <p:cNvPr id="2261" name="Slide Number"/>
          <p:cNvSpPr txBox="1">
            <a:spLocks noGrp="1"/>
          </p:cNvSpPr>
          <p:nvPr>
            <p:ph type="sldNum" sz="quarter" idx="2"/>
          </p:nvPr>
        </p:nvSpPr>
        <p:spPr>
          <a:xfrm>
            <a:off x="8152545" y="6248400"/>
            <a:ext cx="304069" cy="290984"/>
          </a:xfrm>
          <a:prstGeom prst="rect">
            <a:avLst/>
          </a:prstGeom>
        </p:spPr>
        <p:txBody>
          <a:bodyPr lIns="46799" tIns="46799" rIns="46799" bIns="46799"/>
          <a:lstStyle>
            <a:lvl1pPr defTabSz="457200"/>
          </a:lstStyle>
          <a:p>
            <a:fld id="{86CB4B4D-7CA3-9044-876B-883B54F8677D}" type="slidenum">
              <a:t>‹#›</a:t>
            </a:fld>
            <a:endParaRPr/>
          </a:p>
        </p:txBody>
      </p:sp>
    </p:spTree>
    <p:extLst>
      <p:ext uri="{BB962C8B-B14F-4D97-AF65-F5344CB8AC3E}">
        <p14:creationId xmlns:p14="http://schemas.microsoft.com/office/powerpoint/2010/main" val="3478035060"/>
      </p:ext>
    </p:extLst>
  </p:cSld>
  <p:clrMapOvr>
    <a:masterClrMapping/>
  </p:clrMapOvr>
  <p:transition spd="med"/>
</p:sldLayout>
</file>

<file path=ppt/slideLayouts/slideLayout1386.xml><?xml version="1.0" encoding="utf-8"?>
<p:sldLayout xmlns:a="http://schemas.openxmlformats.org/drawingml/2006/main" xmlns:r="http://schemas.openxmlformats.org/officeDocument/2006/relationships" xmlns:p="http://schemas.openxmlformats.org/presentationml/2006/main" type="tx">
  <p:cSld name="Comparison">
    <p:spTree>
      <p:nvGrpSpPr>
        <p:cNvPr id="1" name=""/>
        <p:cNvGrpSpPr/>
        <p:nvPr/>
      </p:nvGrpSpPr>
      <p:grpSpPr>
        <a:xfrm>
          <a:off x="0" y="0"/>
          <a:ext cx="0" cy="0"/>
          <a:chOff x="0" y="0"/>
          <a:chExt cx="0" cy="0"/>
        </a:xfrm>
      </p:grpSpPr>
      <p:sp>
        <p:nvSpPr>
          <p:cNvPr id="2268" name="Title Text"/>
          <p:cNvSpPr txBox="1">
            <a:spLocks noGrp="1"/>
          </p:cNvSpPr>
          <p:nvPr>
            <p:ph type="title"/>
          </p:nvPr>
        </p:nvSpPr>
        <p:spPr>
          <a:xfrm>
            <a:off x="457200" y="274638"/>
            <a:ext cx="8229600" cy="1143001"/>
          </a:xfrm>
          <a:prstGeom prst="rect">
            <a:avLst/>
          </a:prstGeom>
        </p:spPr>
        <p:txBody>
          <a:bodyPr lIns="46799" tIns="46799" rIns="46799" bIns="46799">
            <a:normAutofit/>
          </a:bodyPr>
          <a:lstStyle>
            <a:lvl1pPr defTabSz="449262">
              <a:lnSpc>
                <a:spcPct val="95000"/>
              </a:lnSpc>
            </a:lvl1pPr>
          </a:lstStyle>
          <a:p>
            <a:r>
              <a:t>Title Text</a:t>
            </a:r>
          </a:p>
        </p:txBody>
      </p:sp>
      <p:sp>
        <p:nvSpPr>
          <p:cNvPr id="2269" name="Body Level One…"/>
          <p:cNvSpPr txBox="1">
            <a:spLocks noGrp="1"/>
          </p:cNvSpPr>
          <p:nvPr>
            <p:ph type="body" sz="quarter" idx="1"/>
          </p:nvPr>
        </p:nvSpPr>
        <p:spPr>
          <a:xfrm>
            <a:off x="457200" y="1535112"/>
            <a:ext cx="4040188" cy="639763"/>
          </a:xfrm>
          <a:prstGeom prst="rect">
            <a:avLst/>
          </a:prstGeom>
        </p:spPr>
        <p:txBody>
          <a:bodyPr lIns="46799" tIns="46799" rIns="46799" bIns="46799" anchor="b">
            <a:normAutofit/>
          </a:bodyPr>
          <a:lstStyle>
            <a:lvl1pPr marL="0" indent="0" defTabSz="449262">
              <a:lnSpc>
                <a:spcPct val="95000"/>
              </a:lnSpc>
              <a:spcBef>
                <a:spcPts val="800"/>
              </a:spcBef>
              <a:buSzTx/>
              <a:buNone/>
              <a:defRPr sz="2400" b="1"/>
            </a:lvl1pPr>
            <a:lvl2pPr marL="0" indent="457200" defTabSz="449262">
              <a:lnSpc>
                <a:spcPct val="95000"/>
              </a:lnSpc>
              <a:spcBef>
                <a:spcPts val="800"/>
              </a:spcBef>
              <a:buSzTx/>
              <a:buNone/>
              <a:defRPr sz="2400" b="1"/>
            </a:lvl2pPr>
            <a:lvl3pPr marL="0" indent="914400" defTabSz="449262">
              <a:lnSpc>
                <a:spcPct val="95000"/>
              </a:lnSpc>
              <a:spcBef>
                <a:spcPts val="800"/>
              </a:spcBef>
              <a:buSzTx/>
              <a:buNone/>
              <a:defRPr sz="2400" b="1"/>
            </a:lvl3pPr>
            <a:lvl4pPr marL="0" indent="1371600" defTabSz="449262">
              <a:lnSpc>
                <a:spcPct val="95000"/>
              </a:lnSpc>
              <a:spcBef>
                <a:spcPts val="800"/>
              </a:spcBef>
              <a:buSzTx/>
              <a:buNone/>
              <a:defRPr sz="2400" b="1"/>
            </a:lvl4pPr>
            <a:lvl5pPr marL="0" indent="1828800" defTabSz="449262">
              <a:lnSpc>
                <a:spcPct val="95000"/>
              </a:lnSpc>
              <a:spcBef>
                <a:spcPts val="8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2270" name="Text Placeholder 4"/>
          <p:cNvSpPr>
            <a:spLocks noGrp="1"/>
          </p:cNvSpPr>
          <p:nvPr>
            <p:ph type="body" sz="quarter" idx="21"/>
          </p:nvPr>
        </p:nvSpPr>
        <p:spPr>
          <a:xfrm>
            <a:off x="4645025" y="1535112"/>
            <a:ext cx="4041775" cy="639763"/>
          </a:xfrm>
          <a:prstGeom prst="rect">
            <a:avLst/>
          </a:prstGeom>
        </p:spPr>
        <p:txBody>
          <a:bodyPr lIns="46799" tIns="46799" rIns="46799" bIns="46799" anchor="b">
            <a:normAutofit/>
          </a:bodyPr>
          <a:lstStyle/>
          <a:p>
            <a:pPr marL="0" indent="0" defTabSz="449262">
              <a:lnSpc>
                <a:spcPct val="95000"/>
              </a:lnSpc>
              <a:spcBef>
                <a:spcPts val="800"/>
              </a:spcBef>
              <a:buSzTx/>
              <a:buNone/>
              <a:defRPr sz="2400" b="1"/>
            </a:pPr>
            <a:endParaRPr/>
          </a:p>
        </p:txBody>
      </p:sp>
      <p:sp>
        <p:nvSpPr>
          <p:cNvPr id="2271" name="Slide Number"/>
          <p:cNvSpPr txBox="1">
            <a:spLocks noGrp="1"/>
          </p:cNvSpPr>
          <p:nvPr>
            <p:ph type="sldNum" sz="quarter" idx="2"/>
          </p:nvPr>
        </p:nvSpPr>
        <p:spPr>
          <a:xfrm>
            <a:off x="8152545" y="6248400"/>
            <a:ext cx="304069" cy="290984"/>
          </a:xfrm>
          <a:prstGeom prst="rect">
            <a:avLst/>
          </a:prstGeom>
        </p:spPr>
        <p:txBody>
          <a:bodyPr lIns="46799" tIns="46799" rIns="46799" bIns="46799"/>
          <a:lstStyle>
            <a:lvl1pPr defTabSz="457200"/>
          </a:lstStyle>
          <a:p>
            <a:fld id="{86CB4B4D-7CA3-9044-876B-883B54F8677D}" type="slidenum">
              <a:t>‹#›</a:t>
            </a:fld>
            <a:endParaRPr/>
          </a:p>
        </p:txBody>
      </p:sp>
    </p:spTree>
    <p:extLst>
      <p:ext uri="{BB962C8B-B14F-4D97-AF65-F5344CB8AC3E}">
        <p14:creationId xmlns:p14="http://schemas.microsoft.com/office/powerpoint/2010/main" val="3940546968"/>
      </p:ext>
    </p:extLst>
  </p:cSld>
  <p:clrMapOvr>
    <a:masterClrMapping/>
  </p:clrMapOvr>
  <p:transition spd="med"/>
</p:sldLayout>
</file>

<file path=ppt/slideLayouts/slideLayout1387.xml><?xml version="1.0" encoding="utf-8"?>
<p:sldLayout xmlns:a="http://schemas.openxmlformats.org/drawingml/2006/main" xmlns:r="http://schemas.openxmlformats.org/officeDocument/2006/relationships" xmlns:p="http://schemas.openxmlformats.org/presentationml/2006/main" type="tx">
  <p:cSld name="Title Only">
    <p:spTree>
      <p:nvGrpSpPr>
        <p:cNvPr id="1" name=""/>
        <p:cNvGrpSpPr/>
        <p:nvPr/>
      </p:nvGrpSpPr>
      <p:grpSpPr>
        <a:xfrm>
          <a:off x="0" y="0"/>
          <a:ext cx="0" cy="0"/>
          <a:chOff x="0" y="0"/>
          <a:chExt cx="0" cy="0"/>
        </a:xfrm>
      </p:grpSpPr>
      <p:sp>
        <p:nvSpPr>
          <p:cNvPr id="2278" name="Title Text"/>
          <p:cNvSpPr txBox="1">
            <a:spLocks noGrp="1"/>
          </p:cNvSpPr>
          <p:nvPr>
            <p:ph type="title"/>
          </p:nvPr>
        </p:nvSpPr>
        <p:spPr>
          <a:xfrm>
            <a:off x="685800" y="609600"/>
            <a:ext cx="7770814" cy="1141413"/>
          </a:xfrm>
          <a:prstGeom prst="rect">
            <a:avLst/>
          </a:prstGeom>
        </p:spPr>
        <p:txBody>
          <a:bodyPr lIns="46799" tIns="46799" rIns="46799" bIns="46799">
            <a:normAutofit/>
          </a:bodyPr>
          <a:lstStyle>
            <a:lvl1pPr defTabSz="449262">
              <a:lnSpc>
                <a:spcPct val="95000"/>
              </a:lnSpc>
            </a:lvl1pPr>
          </a:lstStyle>
          <a:p>
            <a:r>
              <a:t>Title Text</a:t>
            </a:r>
          </a:p>
        </p:txBody>
      </p:sp>
      <p:sp>
        <p:nvSpPr>
          <p:cNvPr id="2279" name="Slide Number"/>
          <p:cNvSpPr txBox="1">
            <a:spLocks noGrp="1"/>
          </p:cNvSpPr>
          <p:nvPr>
            <p:ph type="sldNum" sz="quarter" idx="2"/>
          </p:nvPr>
        </p:nvSpPr>
        <p:spPr>
          <a:xfrm>
            <a:off x="8152545" y="6248400"/>
            <a:ext cx="304069" cy="290984"/>
          </a:xfrm>
          <a:prstGeom prst="rect">
            <a:avLst/>
          </a:prstGeom>
        </p:spPr>
        <p:txBody>
          <a:bodyPr lIns="46799" tIns="46799" rIns="46799" bIns="46799"/>
          <a:lstStyle>
            <a:lvl1pPr defTabSz="457200"/>
          </a:lstStyle>
          <a:p>
            <a:fld id="{86CB4B4D-7CA3-9044-876B-883B54F8677D}" type="slidenum">
              <a:t>‹#›</a:t>
            </a:fld>
            <a:endParaRPr/>
          </a:p>
        </p:txBody>
      </p:sp>
    </p:spTree>
    <p:extLst>
      <p:ext uri="{BB962C8B-B14F-4D97-AF65-F5344CB8AC3E}">
        <p14:creationId xmlns:p14="http://schemas.microsoft.com/office/powerpoint/2010/main" val="976761312"/>
      </p:ext>
    </p:extLst>
  </p:cSld>
  <p:clrMapOvr>
    <a:masterClrMapping/>
  </p:clrMapOvr>
  <p:transition spd="med"/>
</p:sldLayout>
</file>

<file path=ppt/slideLayouts/slideLayout1388.xml><?xml version="1.0" encoding="utf-8"?>
<p:sldLayout xmlns:a="http://schemas.openxmlformats.org/drawingml/2006/main" xmlns:r="http://schemas.openxmlformats.org/officeDocument/2006/relationships" xmlns:p="http://schemas.openxmlformats.org/presentationml/2006/main" type="tx">
  <p:cSld name="Blank">
    <p:spTree>
      <p:nvGrpSpPr>
        <p:cNvPr id="1" name=""/>
        <p:cNvGrpSpPr/>
        <p:nvPr/>
      </p:nvGrpSpPr>
      <p:grpSpPr>
        <a:xfrm>
          <a:off x="0" y="0"/>
          <a:ext cx="0" cy="0"/>
          <a:chOff x="0" y="0"/>
          <a:chExt cx="0" cy="0"/>
        </a:xfrm>
      </p:grpSpPr>
      <p:sp>
        <p:nvSpPr>
          <p:cNvPr id="2286" name="Slide Number"/>
          <p:cNvSpPr txBox="1">
            <a:spLocks noGrp="1"/>
          </p:cNvSpPr>
          <p:nvPr>
            <p:ph type="sldNum" sz="quarter" idx="2"/>
          </p:nvPr>
        </p:nvSpPr>
        <p:spPr>
          <a:xfrm>
            <a:off x="8152545" y="6248400"/>
            <a:ext cx="304069" cy="290984"/>
          </a:xfrm>
          <a:prstGeom prst="rect">
            <a:avLst/>
          </a:prstGeom>
        </p:spPr>
        <p:txBody>
          <a:bodyPr lIns="46799" tIns="46799" rIns="46799" bIns="46799"/>
          <a:lstStyle>
            <a:lvl1pPr defTabSz="457200"/>
          </a:lstStyle>
          <a:p>
            <a:fld id="{86CB4B4D-7CA3-9044-876B-883B54F8677D}" type="slidenum">
              <a:t>‹#›</a:t>
            </a:fld>
            <a:endParaRPr/>
          </a:p>
        </p:txBody>
      </p:sp>
    </p:spTree>
    <p:extLst>
      <p:ext uri="{BB962C8B-B14F-4D97-AF65-F5344CB8AC3E}">
        <p14:creationId xmlns:p14="http://schemas.microsoft.com/office/powerpoint/2010/main" val="1352848483"/>
      </p:ext>
    </p:extLst>
  </p:cSld>
  <p:clrMapOvr>
    <a:masterClrMapping/>
  </p:clrMapOvr>
  <p:transition spd="med"/>
</p:sldLayout>
</file>

<file path=ppt/slideLayouts/slideLayout1389.xml><?xml version="1.0" encoding="utf-8"?>
<p:sldLayout xmlns:a="http://schemas.openxmlformats.org/drawingml/2006/main" xmlns:r="http://schemas.openxmlformats.org/officeDocument/2006/relationships" xmlns:p="http://schemas.openxmlformats.org/presentationml/2006/main" type="tx">
  <p:cSld name="Content with Caption">
    <p:spTree>
      <p:nvGrpSpPr>
        <p:cNvPr id="1" name=""/>
        <p:cNvGrpSpPr/>
        <p:nvPr/>
      </p:nvGrpSpPr>
      <p:grpSpPr>
        <a:xfrm>
          <a:off x="0" y="0"/>
          <a:ext cx="0" cy="0"/>
          <a:chOff x="0" y="0"/>
          <a:chExt cx="0" cy="0"/>
        </a:xfrm>
      </p:grpSpPr>
      <p:sp>
        <p:nvSpPr>
          <p:cNvPr id="2293" name="Title Text"/>
          <p:cNvSpPr txBox="1">
            <a:spLocks noGrp="1"/>
          </p:cNvSpPr>
          <p:nvPr>
            <p:ph type="title"/>
          </p:nvPr>
        </p:nvSpPr>
        <p:spPr>
          <a:xfrm>
            <a:off x="457200" y="273050"/>
            <a:ext cx="3008314" cy="1162050"/>
          </a:xfrm>
          <a:prstGeom prst="rect">
            <a:avLst/>
          </a:prstGeom>
        </p:spPr>
        <p:txBody>
          <a:bodyPr lIns="46799" tIns="46799" rIns="46799" bIns="46799" anchor="b">
            <a:normAutofit/>
          </a:bodyPr>
          <a:lstStyle>
            <a:lvl1pPr algn="l" defTabSz="449262">
              <a:lnSpc>
                <a:spcPct val="95000"/>
              </a:lnSpc>
              <a:defRPr sz="2000" b="1"/>
            </a:lvl1pPr>
          </a:lstStyle>
          <a:p>
            <a:r>
              <a:t>Title Text</a:t>
            </a:r>
          </a:p>
        </p:txBody>
      </p:sp>
      <p:sp>
        <p:nvSpPr>
          <p:cNvPr id="2294" name="Body Level One…"/>
          <p:cNvSpPr txBox="1">
            <a:spLocks noGrp="1"/>
          </p:cNvSpPr>
          <p:nvPr>
            <p:ph type="body" idx="1"/>
          </p:nvPr>
        </p:nvSpPr>
        <p:spPr>
          <a:xfrm>
            <a:off x="3575050" y="273050"/>
            <a:ext cx="5111750" cy="5853113"/>
          </a:xfrm>
          <a:prstGeom prst="rect">
            <a:avLst/>
          </a:prstGeom>
        </p:spPr>
        <p:txBody>
          <a:bodyPr lIns="46799" tIns="46799" rIns="46799" bIns="46799">
            <a:normAutofit/>
          </a:bodyPr>
          <a:lstStyle>
            <a:lvl1pPr marL="341313" indent="-341313" defTabSz="449262">
              <a:lnSpc>
                <a:spcPct val="95000"/>
              </a:lnSpc>
              <a:spcBef>
                <a:spcPts val="800"/>
              </a:spcBef>
              <a:buClr>
                <a:srgbClr val="000000"/>
              </a:buClr>
              <a:buFont typeface="Arial"/>
            </a:lvl1pPr>
            <a:lvl2pPr marL="781957" indent="-324757" defTabSz="449262">
              <a:lnSpc>
                <a:spcPct val="95000"/>
              </a:lnSpc>
              <a:spcBef>
                <a:spcPts val="800"/>
              </a:spcBef>
              <a:buClr>
                <a:srgbClr val="000000"/>
              </a:buClr>
              <a:buFont typeface="Arial"/>
            </a:lvl2pPr>
            <a:lvl3pPr defTabSz="449262">
              <a:lnSpc>
                <a:spcPct val="95000"/>
              </a:lnSpc>
              <a:spcBef>
                <a:spcPts val="800"/>
              </a:spcBef>
              <a:buClr>
                <a:srgbClr val="000000"/>
              </a:buClr>
              <a:buFont typeface="Arial"/>
            </a:lvl3pPr>
            <a:lvl4pPr defTabSz="449262">
              <a:lnSpc>
                <a:spcPct val="95000"/>
              </a:lnSpc>
              <a:spcBef>
                <a:spcPts val="800"/>
              </a:spcBef>
              <a:buClr>
                <a:srgbClr val="000000"/>
              </a:buClr>
              <a:buFont typeface="Arial"/>
            </a:lvl4pPr>
            <a:lvl5pPr defTabSz="449262">
              <a:lnSpc>
                <a:spcPct val="95000"/>
              </a:lnSpc>
              <a:spcBef>
                <a:spcPts val="800"/>
              </a:spcBef>
              <a:buClr>
                <a:srgbClr val="000000"/>
              </a:buClr>
              <a:buFont typeface="Arial"/>
            </a:lvl5pPr>
          </a:lstStyle>
          <a:p>
            <a:r>
              <a:t>Body Level One</a:t>
            </a:r>
          </a:p>
          <a:p>
            <a:pPr lvl="1"/>
            <a:r>
              <a:t>Body Level Two</a:t>
            </a:r>
          </a:p>
          <a:p>
            <a:pPr lvl="2"/>
            <a:r>
              <a:t>Body Level Three</a:t>
            </a:r>
          </a:p>
          <a:p>
            <a:pPr lvl="3"/>
            <a:r>
              <a:t>Body Level Four</a:t>
            </a:r>
          </a:p>
          <a:p>
            <a:pPr lvl="4"/>
            <a:r>
              <a:t>Body Level Five</a:t>
            </a:r>
          </a:p>
        </p:txBody>
      </p:sp>
      <p:sp>
        <p:nvSpPr>
          <p:cNvPr id="2295" name="Text Placeholder 3"/>
          <p:cNvSpPr>
            <a:spLocks noGrp="1"/>
          </p:cNvSpPr>
          <p:nvPr>
            <p:ph type="body" sz="half" idx="21"/>
          </p:nvPr>
        </p:nvSpPr>
        <p:spPr>
          <a:xfrm>
            <a:off x="457199" y="1435100"/>
            <a:ext cx="3008315" cy="4691063"/>
          </a:xfrm>
          <a:prstGeom prst="rect">
            <a:avLst/>
          </a:prstGeom>
        </p:spPr>
        <p:txBody>
          <a:bodyPr lIns="46799" tIns="46799" rIns="46799" bIns="46799">
            <a:normAutofit/>
          </a:bodyPr>
          <a:lstStyle/>
          <a:p>
            <a:pPr marL="0" indent="0" defTabSz="449262">
              <a:lnSpc>
                <a:spcPct val="95000"/>
              </a:lnSpc>
              <a:spcBef>
                <a:spcPts val="800"/>
              </a:spcBef>
              <a:buSzTx/>
              <a:buNone/>
              <a:defRPr sz="1400"/>
            </a:pPr>
            <a:endParaRPr/>
          </a:p>
        </p:txBody>
      </p:sp>
      <p:sp>
        <p:nvSpPr>
          <p:cNvPr id="2296" name="Slide Number"/>
          <p:cNvSpPr txBox="1">
            <a:spLocks noGrp="1"/>
          </p:cNvSpPr>
          <p:nvPr>
            <p:ph type="sldNum" sz="quarter" idx="2"/>
          </p:nvPr>
        </p:nvSpPr>
        <p:spPr>
          <a:xfrm>
            <a:off x="8152545" y="6248400"/>
            <a:ext cx="304069" cy="290984"/>
          </a:xfrm>
          <a:prstGeom prst="rect">
            <a:avLst/>
          </a:prstGeom>
        </p:spPr>
        <p:txBody>
          <a:bodyPr lIns="46799" tIns="46799" rIns="46799" bIns="46799"/>
          <a:lstStyle>
            <a:lvl1pPr defTabSz="457200"/>
          </a:lstStyle>
          <a:p>
            <a:fld id="{86CB4B4D-7CA3-9044-876B-883B54F8677D}" type="slidenum">
              <a:t>‹#›</a:t>
            </a:fld>
            <a:endParaRPr/>
          </a:p>
        </p:txBody>
      </p:sp>
    </p:spTree>
    <p:extLst>
      <p:ext uri="{BB962C8B-B14F-4D97-AF65-F5344CB8AC3E}">
        <p14:creationId xmlns:p14="http://schemas.microsoft.com/office/powerpoint/2010/main" val="991054540"/>
      </p:ext>
    </p:extLst>
  </p:cSld>
  <p:clrMapOvr>
    <a:masterClrMapping/>
  </p:clrMapOvr>
  <p:transition spd="med"/>
</p:sldLayout>
</file>

<file path=ppt/slideLayouts/slideLayout13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2"/>
          <p:cNvSpPr>
            <a:spLocks noGrp="1" noChangeArrowheads="1"/>
          </p:cNvSpPr>
          <p:nvPr>
            <p:ph type="dt" sz="half" idx="10"/>
          </p:nvPr>
        </p:nvSpPr>
        <p:spPr/>
        <p:txBody>
          <a:bodyPr/>
          <a:lstStyle>
            <a:lvl1pPr>
              <a:defRPr/>
            </a:lvl1pPr>
          </a:lstStyle>
          <a:p>
            <a:pPr>
              <a:defRPr/>
            </a:pPr>
            <a:endParaRPr lang="en-US"/>
          </a:p>
        </p:txBody>
      </p:sp>
      <p:sp>
        <p:nvSpPr>
          <p:cNvPr id="5" name="Rectangle 13"/>
          <p:cNvSpPr>
            <a:spLocks noGrp="1" noChangeArrowheads="1"/>
          </p:cNvSpPr>
          <p:nvPr>
            <p:ph type="ftr" sz="quarter" idx="11"/>
          </p:nvPr>
        </p:nvSpPr>
        <p:spPr/>
        <p:txBody>
          <a:bodyPr/>
          <a:lstStyle>
            <a:lvl1pPr>
              <a:defRPr/>
            </a:lvl1pPr>
          </a:lstStyle>
          <a:p>
            <a:pPr>
              <a:defRPr/>
            </a:pPr>
            <a:endParaRPr lang="en-US"/>
          </a:p>
        </p:txBody>
      </p:sp>
      <p:sp>
        <p:nvSpPr>
          <p:cNvPr id="6"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B79015C7-6C60-534C-878F-B7C81A2869BE}" type="slidenum">
              <a:rPr lang="en-US"/>
              <a:pPr>
                <a:defRPr/>
              </a:pPr>
              <a:t>‹#›</a:t>
            </a:fld>
            <a:endParaRPr lang="en-US"/>
          </a:p>
        </p:txBody>
      </p:sp>
    </p:spTree>
    <p:extLst>
      <p:ext uri="{BB962C8B-B14F-4D97-AF65-F5344CB8AC3E}">
        <p14:creationId xmlns:p14="http://schemas.microsoft.com/office/powerpoint/2010/main" val="3053434208"/>
      </p:ext>
    </p:extLst>
  </p:cSld>
  <p:clrMapOvr>
    <a:masterClrMapping/>
  </p:clrMapOvr>
  <p:transition/>
</p:sldLayout>
</file>

<file path=ppt/slideLayouts/slideLayout1390.xml><?xml version="1.0" encoding="utf-8"?>
<p:sldLayout xmlns:a="http://schemas.openxmlformats.org/drawingml/2006/main" xmlns:r="http://schemas.openxmlformats.org/officeDocument/2006/relationships" xmlns:p="http://schemas.openxmlformats.org/presentationml/2006/main" type="tx">
  <p:cSld name="Picture with Caption">
    <p:spTree>
      <p:nvGrpSpPr>
        <p:cNvPr id="1" name=""/>
        <p:cNvGrpSpPr/>
        <p:nvPr/>
      </p:nvGrpSpPr>
      <p:grpSpPr>
        <a:xfrm>
          <a:off x="0" y="0"/>
          <a:ext cx="0" cy="0"/>
          <a:chOff x="0" y="0"/>
          <a:chExt cx="0" cy="0"/>
        </a:xfrm>
      </p:grpSpPr>
      <p:sp>
        <p:nvSpPr>
          <p:cNvPr id="2303" name="Title Text"/>
          <p:cNvSpPr txBox="1">
            <a:spLocks noGrp="1"/>
          </p:cNvSpPr>
          <p:nvPr>
            <p:ph type="title"/>
          </p:nvPr>
        </p:nvSpPr>
        <p:spPr>
          <a:xfrm>
            <a:off x="1792288" y="4800600"/>
            <a:ext cx="5486401" cy="566738"/>
          </a:xfrm>
          <a:prstGeom prst="rect">
            <a:avLst/>
          </a:prstGeom>
        </p:spPr>
        <p:txBody>
          <a:bodyPr lIns="46799" tIns="46799" rIns="46799" bIns="46799" anchor="b">
            <a:normAutofit/>
          </a:bodyPr>
          <a:lstStyle>
            <a:lvl1pPr algn="l" defTabSz="449262">
              <a:lnSpc>
                <a:spcPct val="95000"/>
              </a:lnSpc>
              <a:defRPr sz="2000" b="1"/>
            </a:lvl1pPr>
          </a:lstStyle>
          <a:p>
            <a:r>
              <a:t>Title Text</a:t>
            </a:r>
          </a:p>
        </p:txBody>
      </p:sp>
      <p:sp>
        <p:nvSpPr>
          <p:cNvPr id="2304"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2305" name="Body Level One…"/>
          <p:cNvSpPr txBox="1">
            <a:spLocks noGrp="1"/>
          </p:cNvSpPr>
          <p:nvPr>
            <p:ph type="body" sz="quarter" idx="1"/>
          </p:nvPr>
        </p:nvSpPr>
        <p:spPr>
          <a:xfrm>
            <a:off x="1792288" y="5367337"/>
            <a:ext cx="5486401" cy="804863"/>
          </a:xfrm>
          <a:prstGeom prst="rect">
            <a:avLst/>
          </a:prstGeom>
        </p:spPr>
        <p:txBody>
          <a:bodyPr lIns="46799" tIns="46799" rIns="46799" bIns="46799">
            <a:normAutofit/>
          </a:bodyPr>
          <a:lstStyle>
            <a:lvl1pPr marL="0" indent="0" defTabSz="449262">
              <a:lnSpc>
                <a:spcPct val="95000"/>
              </a:lnSpc>
              <a:spcBef>
                <a:spcPts val="800"/>
              </a:spcBef>
              <a:buSzTx/>
              <a:buNone/>
              <a:defRPr sz="1400"/>
            </a:lvl1pPr>
            <a:lvl2pPr marL="0" indent="457200" defTabSz="449262">
              <a:lnSpc>
                <a:spcPct val="95000"/>
              </a:lnSpc>
              <a:spcBef>
                <a:spcPts val="800"/>
              </a:spcBef>
              <a:buSzTx/>
              <a:buNone/>
              <a:defRPr sz="1400"/>
            </a:lvl2pPr>
            <a:lvl3pPr marL="0" indent="914400" defTabSz="449262">
              <a:lnSpc>
                <a:spcPct val="95000"/>
              </a:lnSpc>
              <a:spcBef>
                <a:spcPts val="800"/>
              </a:spcBef>
              <a:buSzTx/>
              <a:buNone/>
              <a:defRPr sz="1400"/>
            </a:lvl3pPr>
            <a:lvl4pPr marL="0" indent="1371600" defTabSz="449262">
              <a:lnSpc>
                <a:spcPct val="95000"/>
              </a:lnSpc>
              <a:spcBef>
                <a:spcPts val="800"/>
              </a:spcBef>
              <a:buSzTx/>
              <a:buNone/>
              <a:defRPr sz="1400"/>
            </a:lvl4pPr>
            <a:lvl5pPr marL="0" indent="1828800" defTabSz="449262">
              <a:lnSpc>
                <a:spcPct val="95000"/>
              </a:lnSpc>
              <a:spcBef>
                <a:spcPts val="8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2306" name="Slide Number"/>
          <p:cNvSpPr txBox="1">
            <a:spLocks noGrp="1"/>
          </p:cNvSpPr>
          <p:nvPr>
            <p:ph type="sldNum" sz="quarter" idx="2"/>
          </p:nvPr>
        </p:nvSpPr>
        <p:spPr>
          <a:xfrm>
            <a:off x="8152545" y="6248400"/>
            <a:ext cx="304069" cy="290984"/>
          </a:xfrm>
          <a:prstGeom prst="rect">
            <a:avLst/>
          </a:prstGeom>
        </p:spPr>
        <p:txBody>
          <a:bodyPr lIns="46799" tIns="46799" rIns="46799" bIns="46799"/>
          <a:lstStyle>
            <a:lvl1pPr defTabSz="457200"/>
          </a:lstStyle>
          <a:p>
            <a:fld id="{86CB4B4D-7CA3-9044-876B-883B54F8677D}" type="slidenum">
              <a:t>‹#›</a:t>
            </a:fld>
            <a:endParaRPr/>
          </a:p>
        </p:txBody>
      </p:sp>
    </p:spTree>
    <p:extLst>
      <p:ext uri="{BB962C8B-B14F-4D97-AF65-F5344CB8AC3E}">
        <p14:creationId xmlns:p14="http://schemas.microsoft.com/office/powerpoint/2010/main" val="900675596"/>
      </p:ext>
    </p:extLst>
  </p:cSld>
  <p:clrMapOvr>
    <a:masterClrMapping/>
  </p:clrMapOvr>
  <p:transition spd="med"/>
</p:sldLayout>
</file>

<file path=ppt/slideLayouts/slideLayout139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ea typeface="Osaka" charset="0"/>
                <a:cs typeface="Osaka" charset="0"/>
              </a:defRPr>
            </a:lvl1pPr>
          </a:lstStyle>
          <a:p>
            <a:pPr>
              <a:defRPr/>
            </a:pPr>
            <a:fld id="{BC059B74-7A5D-1048-9464-64AED9AD0C14}" type="slidenum">
              <a:rPr lang="en-US"/>
              <a:pPr>
                <a:defRPr/>
              </a:pPr>
              <a:t>‹#›</a:t>
            </a:fld>
            <a:endParaRPr lang="en-US"/>
          </a:p>
        </p:txBody>
      </p:sp>
    </p:spTree>
    <p:extLst>
      <p:ext uri="{BB962C8B-B14F-4D97-AF65-F5344CB8AC3E}">
        <p14:creationId xmlns:p14="http://schemas.microsoft.com/office/powerpoint/2010/main" val="1866071586"/>
      </p:ext>
    </p:extLst>
  </p:cSld>
  <p:clrMapOvr>
    <a:masterClrMapping/>
  </p:clrMapOvr>
</p:sldLayout>
</file>

<file path=ppt/slideLayouts/slideLayout139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ea typeface="Osaka" charset="0"/>
                <a:cs typeface="Osaka" charset="0"/>
              </a:defRPr>
            </a:lvl1pPr>
          </a:lstStyle>
          <a:p>
            <a:pPr>
              <a:defRPr/>
            </a:pPr>
            <a:fld id="{B51053BD-938A-0A46-8EB1-80F7BADEF468}" type="slidenum">
              <a:rPr lang="en-US"/>
              <a:pPr>
                <a:defRPr/>
              </a:pPr>
              <a:t>‹#›</a:t>
            </a:fld>
            <a:endParaRPr lang="en-US"/>
          </a:p>
        </p:txBody>
      </p:sp>
    </p:spTree>
    <p:extLst>
      <p:ext uri="{BB962C8B-B14F-4D97-AF65-F5344CB8AC3E}">
        <p14:creationId xmlns:p14="http://schemas.microsoft.com/office/powerpoint/2010/main" val="2253710333"/>
      </p:ext>
    </p:extLst>
  </p:cSld>
  <p:clrMapOvr>
    <a:masterClrMapping/>
  </p:clrMapOvr>
</p:sldLayout>
</file>

<file path=ppt/slideLayouts/slideLayout139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ea typeface="Osaka" charset="0"/>
                <a:cs typeface="Osaka" charset="0"/>
              </a:defRPr>
            </a:lvl1pPr>
          </a:lstStyle>
          <a:p>
            <a:pPr>
              <a:defRPr/>
            </a:pPr>
            <a:fld id="{FA15ECC5-62E0-9243-B1E8-722E5D033104}" type="slidenum">
              <a:rPr lang="en-US"/>
              <a:pPr>
                <a:defRPr/>
              </a:pPr>
              <a:t>‹#›</a:t>
            </a:fld>
            <a:endParaRPr lang="en-US"/>
          </a:p>
        </p:txBody>
      </p:sp>
    </p:spTree>
    <p:extLst>
      <p:ext uri="{BB962C8B-B14F-4D97-AF65-F5344CB8AC3E}">
        <p14:creationId xmlns:p14="http://schemas.microsoft.com/office/powerpoint/2010/main" val="316355492"/>
      </p:ext>
    </p:extLst>
  </p:cSld>
  <p:clrMapOvr>
    <a:masterClrMapping/>
  </p:clrMapOvr>
</p:sldLayout>
</file>

<file path=ppt/slideLayouts/slideLayout139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ea typeface="Osaka" charset="0"/>
                <a:cs typeface="Osaka" charset="0"/>
              </a:defRPr>
            </a:lvl1pPr>
          </a:lstStyle>
          <a:p>
            <a:pPr>
              <a:defRPr/>
            </a:pPr>
            <a:fld id="{5F736E9B-E60B-4C46-8A46-079B10E9D0AE}" type="slidenum">
              <a:rPr lang="en-US"/>
              <a:pPr>
                <a:defRPr/>
              </a:pPr>
              <a:t>‹#›</a:t>
            </a:fld>
            <a:endParaRPr lang="en-US"/>
          </a:p>
        </p:txBody>
      </p:sp>
    </p:spTree>
    <p:extLst>
      <p:ext uri="{BB962C8B-B14F-4D97-AF65-F5344CB8AC3E}">
        <p14:creationId xmlns:p14="http://schemas.microsoft.com/office/powerpoint/2010/main" val="1455267079"/>
      </p:ext>
    </p:extLst>
  </p:cSld>
  <p:clrMapOvr>
    <a:masterClrMapping/>
  </p:clrMapOvr>
</p:sldLayout>
</file>

<file path=ppt/slideLayouts/slideLayout139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ea typeface="Osaka" charset="0"/>
                <a:cs typeface="Osaka" charset="0"/>
              </a:defRPr>
            </a:lvl1pPr>
          </a:lstStyle>
          <a:p>
            <a:pPr>
              <a:defRPr/>
            </a:pPr>
            <a:fld id="{787B4D69-75BA-574A-B0C3-374525512C02}" type="slidenum">
              <a:rPr lang="en-US"/>
              <a:pPr>
                <a:defRPr/>
              </a:pPr>
              <a:t>‹#›</a:t>
            </a:fld>
            <a:endParaRPr lang="en-US"/>
          </a:p>
        </p:txBody>
      </p:sp>
    </p:spTree>
    <p:extLst>
      <p:ext uri="{BB962C8B-B14F-4D97-AF65-F5344CB8AC3E}">
        <p14:creationId xmlns:p14="http://schemas.microsoft.com/office/powerpoint/2010/main" val="2399879388"/>
      </p:ext>
    </p:extLst>
  </p:cSld>
  <p:clrMapOvr>
    <a:masterClrMapping/>
  </p:clrMapOvr>
</p:sldLayout>
</file>

<file path=ppt/slideLayouts/slideLayout139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ea typeface="Osaka" charset="0"/>
                <a:cs typeface="Osaka" charset="0"/>
              </a:defRPr>
            </a:lvl1pPr>
          </a:lstStyle>
          <a:p>
            <a:pPr>
              <a:defRPr/>
            </a:pPr>
            <a:fld id="{A00A9413-AFE9-DA4A-B2BF-03DEFF2A87B6}" type="slidenum">
              <a:rPr lang="en-US"/>
              <a:pPr>
                <a:defRPr/>
              </a:pPr>
              <a:t>‹#›</a:t>
            </a:fld>
            <a:endParaRPr lang="en-US"/>
          </a:p>
        </p:txBody>
      </p:sp>
    </p:spTree>
    <p:extLst>
      <p:ext uri="{BB962C8B-B14F-4D97-AF65-F5344CB8AC3E}">
        <p14:creationId xmlns:p14="http://schemas.microsoft.com/office/powerpoint/2010/main" val="1172255285"/>
      </p:ext>
    </p:extLst>
  </p:cSld>
  <p:clrMapOvr>
    <a:masterClrMapping/>
  </p:clrMapOvr>
</p:sldLayout>
</file>

<file path=ppt/slideLayouts/slideLayout139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ea typeface="Osaka" charset="0"/>
                <a:cs typeface="Osaka" charset="0"/>
              </a:defRPr>
            </a:lvl1pPr>
          </a:lstStyle>
          <a:p>
            <a:pPr>
              <a:defRPr/>
            </a:pPr>
            <a:fld id="{9E38E8E4-877D-D545-9440-96674C1C7961}" type="slidenum">
              <a:rPr lang="en-US"/>
              <a:pPr>
                <a:defRPr/>
              </a:pPr>
              <a:t>‹#›</a:t>
            </a:fld>
            <a:endParaRPr lang="en-US"/>
          </a:p>
        </p:txBody>
      </p:sp>
    </p:spTree>
    <p:extLst>
      <p:ext uri="{BB962C8B-B14F-4D97-AF65-F5344CB8AC3E}">
        <p14:creationId xmlns:p14="http://schemas.microsoft.com/office/powerpoint/2010/main" val="1094799249"/>
      </p:ext>
    </p:extLst>
  </p:cSld>
  <p:clrMapOvr>
    <a:masterClrMapping/>
  </p:clrMapOvr>
</p:sldLayout>
</file>

<file path=ppt/slideLayouts/slideLayout139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ea typeface="Osaka" charset="0"/>
                <a:cs typeface="Osaka" charset="0"/>
              </a:defRPr>
            </a:lvl1pPr>
          </a:lstStyle>
          <a:p>
            <a:pPr>
              <a:defRPr/>
            </a:pPr>
            <a:fld id="{D9C54DBF-666B-F64E-AF1A-2672DEC28915}" type="slidenum">
              <a:rPr lang="en-US"/>
              <a:pPr>
                <a:defRPr/>
              </a:pPr>
              <a:t>‹#›</a:t>
            </a:fld>
            <a:endParaRPr lang="en-US"/>
          </a:p>
        </p:txBody>
      </p:sp>
    </p:spTree>
    <p:extLst>
      <p:ext uri="{BB962C8B-B14F-4D97-AF65-F5344CB8AC3E}">
        <p14:creationId xmlns:p14="http://schemas.microsoft.com/office/powerpoint/2010/main" val="2706490697"/>
      </p:ext>
    </p:extLst>
  </p:cSld>
  <p:clrMapOvr>
    <a:masterClrMapping/>
  </p:clrMapOvr>
</p:sldLayout>
</file>

<file path=ppt/slideLayouts/slideLayout139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ea typeface="Osaka" charset="0"/>
                <a:cs typeface="Osaka" charset="0"/>
              </a:defRPr>
            </a:lvl1pPr>
          </a:lstStyle>
          <a:p>
            <a:pPr>
              <a:defRPr/>
            </a:pPr>
            <a:fld id="{2B72B8F4-4F11-C049-A46C-6F1764800330}" type="slidenum">
              <a:rPr lang="en-US"/>
              <a:pPr>
                <a:defRPr/>
              </a:pPr>
              <a:t>‹#›</a:t>
            </a:fld>
            <a:endParaRPr lang="en-US"/>
          </a:p>
        </p:txBody>
      </p:sp>
    </p:spTree>
    <p:extLst>
      <p:ext uri="{BB962C8B-B14F-4D97-AF65-F5344CB8AC3E}">
        <p14:creationId xmlns:p14="http://schemas.microsoft.com/office/powerpoint/2010/main" val="3373257227"/>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defRPr>
                <a:latin typeface="Comic Sans MS" charset="0"/>
              </a:defRPr>
            </a:lvl1pPr>
          </a:lstStyle>
          <a:p>
            <a:pPr>
              <a:defRPr/>
            </a:pPr>
            <a:endParaRPr lang="en-US" altLang="zh-TW"/>
          </a:p>
        </p:txBody>
      </p:sp>
      <p:sp>
        <p:nvSpPr>
          <p:cNvPr id="5" name="Rectangle 5"/>
          <p:cNvSpPr>
            <a:spLocks noGrp="1" noChangeArrowheads="1"/>
          </p:cNvSpPr>
          <p:nvPr>
            <p:ph type="ftr" sz="quarter" idx="11"/>
          </p:nvPr>
        </p:nvSpPr>
        <p:spPr/>
        <p:txBody>
          <a:bodyPr/>
          <a:lstStyle>
            <a:lvl1pPr>
              <a:defRPr>
                <a:latin typeface="Comic Sans MS" charset="0"/>
              </a:defRPr>
            </a:lvl1pPr>
          </a:lstStyle>
          <a:p>
            <a:pPr>
              <a:defRPr/>
            </a:pPr>
            <a:endParaRPr lang="en-US" altLang="zh-TW"/>
          </a:p>
        </p:txBody>
      </p:sp>
      <p:sp>
        <p:nvSpPr>
          <p:cNvPr id="6" name="Rectangle 6"/>
          <p:cNvSpPr>
            <a:spLocks noGrp="1" noChangeArrowheads="1"/>
          </p:cNvSpPr>
          <p:nvPr>
            <p:ph type="sldNum" sz="quarter" idx="12"/>
          </p:nvPr>
        </p:nvSpPr>
        <p:spPr/>
        <p:txBody>
          <a:bodyPr/>
          <a:lstStyle>
            <a:lvl1pPr>
              <a:defRPr>
                <a:latin typeface="Comic Sans MS" charset="0"/>
              </a:defRPr>
            </a:lvl1pPr>
          </a:lstStyle>
          <a:p>
            <a:pPr>
              <a:defRPr/>
            </a:pPr>
            <a:fld id="{830C07D2-E607-114F-A661-7F685E5A3C43}" type="slidenum">
              <a:rPr lang="en-US" altLang="zh-TW"/>
              <a:pPr>
                <a:defRPr/>
              </a:pPr>
              <a:t>‹#›</a:t>
            </a:fld>
            <a:endParaRPr lang="en-US" altLang="zh-TW"/>
          </a:p>
        </p:txBody>
      </p:sp>
    </p:spTree>
    <p:extLst>
      <p:ext uri="{BB962C8B-B14F-4D97-AF65-F5344CB8AC3E}">
        <p14:creationId xmlns:p14="http://schemas.microsoft.com/office/powerpoint/2010/main" val="1626191963"/>
      </p:ext>
    </p:extLst>
  </p:cSld>
  <p:clrMapOvr>
    <a:masterClrMapping/>
  </p:clrMapOvr>
</p:sldLayout>
</file>

<file path=ppt/slideLayouts/slideLayout14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2"/>
          <p:cNvSpPr>
            <a:spLocks noGrp="1" noChangeArrowheads="1"/>
          </p:cNvSpPr>
          <p:nvPr>
            <p:ph type="dt" sz="half" idx="10"/>
          </p:nvPr>
        </p:nvSpPr>
        <p:spPr/>
        <p:txBody>
          <a:bodyPr/>
          <a:lstStyle>
            <a:lvl1pPr>
              <a:defRPr/>
            </a:lvl1pPr>
          </a:lstStyle>
          <a:p>
            <a:pPr>
              <a:defRPr/>
            </a:pPr>
            <a:endParaRPr lang="en-US"/>
          </a:p>
        </p:txBody>
      </p:sp>
      <p:sp>
        <p:nvSpPr>
          <p:cNvPr id="5" name="Rectangle 13"/>
          <p:cNvSpPr>
            <a:spLocks noGrp="1" noChangeArrowheads="1"/>
          </p:cNvSpPr>
          <p:nvPr>
            <p:ph type="ftr" sz="quarter" idx="11"/>
          </p:nvPr>
        </p:nvSpPr>
        <p:spPr/>
        <p:txBody>
          <a:bodyPr/>
          <a:lstStyle>
            <a:lvl1pPr>
              <a:defRPr/>
            </a:lvl1pPr>
          </a:lstStyle>
          <a:p>
            <a:pPr>
              <a:defRPr/>
            </a:pPr>
            <a:endParaRPr lang="en-US"/>
          </a:p>
        </p:txBody>
      </p:sp>
      <p:sp>
        <p:nvSpPr>
          <p:cNvPr id="6"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9A78BBA1-D83C-D143-93CA-CEE604AAD6A9}" type="slidenum">
              <a:rPr lang="en-US"/>
              <a:pPr>
                <a:defRPr/>
              </a:pPr>
              <a:t>‹#›</a:t>
            </a:fld>
            <a:endParaRPr lang="en-US"/>
          </a:p>
        </p:txBody>
      </p:sp>
    </p:spTree>
    <p:extLst>
      <p:ext uri="{BB962C8B-B14F-4D97-AF65-F5344CB8AC3E}">
        <p14:creationId xmlns:p14="http://schemas.microsoft.com/office/powerpoint/2010/main" val="3930994728"/>
      </p:ext>
    </p:extLst>
  </p:cSld>
  <p:clrMapOvr>
    <a:masterClrMapping/>
  </p:clrMapOvr>
  <p:transition/>
</p:sldLayout>
</file>

<file path=ppt/slideLayouts/slideLayout140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ea typeface="Osaka" charset="0"/>
                <a:cs typeface="Osaka" charset="0"/>
              </a:defRPr>
            </a:lvl1pPr>
          </a:lstStyle>
          <a:p>
            <a:pPr>
              <a:defRPr/>
            </a:pPr>
            <a:fld id="{D6F41018-AC8C-1D42-83A6-36996AF8BD4E}" type="slidenum">
              <a:rPr lang="en-US"/>
              <a:pPr>
                <a:defRPr/>
              </a:pPr>
              <a:t>‹#›</a:t>
            </a:fld>
            <a:endParaRPr lang="en-US"/>
          </a:p>
        </p:txBody>
      </p:sp>
    </p:spTree>
    <p:extLst>
      <p:ext uri="{BB962C8B-B14F-4D97-AF65-F5344CB8AC3E}">
        <p14:creationId xmlns:p14="http://schemas.microsoft.com/office/powerpoint/2010/main" val="1740892691"/>
      </p:ext>
    </p:extLst>
  </p:cSld>
  <p:clrMapOvr>
    <a:masterClrMapping/>
  </p:clrMapOvr>
</p:sldLayout>
</file>

<file path=ppt/slideLayouts/slideLayout140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ea typeface="Osaka" charset="0"/>
                <a:cs typeface="Osaka" charset="0"/>
              </a:defRPr>
            </a:lvl1pPr>
          </a:lstStyle>
          <a:p>
            <a:pPr>
              <a:defRPr/>
            </a:pPr>
            <a:fld id="{2FCC0510-90CE-7742-B5A8-8E59CC0C784B}" type="slidenum">
              <a:rPr lang="en-US"/>
              <a:pPr>
                <a:defRPr/>
              </a:pPr>
              <a:t>‹#›</a:t>
            </a:fld>
            <a:endParaRPr lang="en-US"/>
          </a:p>
        </p:txBody>
      </p:sp>
    </p:spTree>
    <p:extLst>
      <p:ext uri="{BB962C8B-B14F-4D97-AF65-F5344CB8AC3E}">
        <p14:creationId xmlns:p14="http://schemas.microsoft.com/office/powerpoint/2010/main" val="3003859905"/>
      </p:ext>
    </p:extLst>
  </p:cSld>
  <p:clrMapOvr>
    <a:masterClrMapping/>
  </p:clrMapOvr>
</p:sldLayout>
</file>

<file path=ppt/slideLayouts/slideLayout1402.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ea typeface="Osaka" charset="0"/>
                <a:cs typeface="Osaka" charset="0"/>
              </a:defRPr>
            </a:lvl1pPr>
          </a:lstStyle>
          <a:p>
            <a:pPr>
              <a:defRPr/>
            </a:pPr>
            <a:fld id="{A907407D-6D69-2549-B41E-A5DE3074CF23}" type="slidenum">
              <a:rPr lang="en-US"/>
              <a:pPr>
                <a:defRPr/>
              </a:pPr>
              <a:t>‹#›</a:t>
            </a:fld>
            <a:endParaRPr lang="en-US"/>
          </a:p>
        </p:txBody>
      </p:sp>
    </p:spTree>
    <p:extLst>
      <p:ext uri="{BB962C8B-B14F-4D97-AF65-F5344CB8AC3E}">
        <p14:creationId xmlns:p14="http://schemas.microsoft.com/office/powerpoint/2010/main" val="1264408191"/>
      </p:ext>
    </p:extLst>
  </p:cSld>
  <p:clrMapOvr>
    <a:masterClrMapping/>
  </p:clrMapOvr>
</p:sldLayout>
</file>

<file path=ppt/slideLayouts/slideLayout1403.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p:txBody>
          <a:bodyPr/>
          <a:lstStyle>
            <a:lvl1pPr>
              <a:defRPr/>
            </a:lvl1pPr>
          </a:lstStyle>
          <a:p>
            <a:pPr>
              <a:defRPr/>
            </a:pPr>
            <a:endParaRPr lang="en-US"/>
          </a:p>
        </p:txBody>
      </p:sp>
      <p:sp>
        <p:nvSpPr>
          <p:cNvPr id="7" name="Rectangle 5"/>
          <p:cNvSpPr>
            <a:spLocks noGrp="1" noChangeArrowheads="1"/>
          </p:cNvSpPr>
          <p:nvPr>
            <p:ph type="ftr" sz="quarter" idx="11"/>
          </p:nvPr>
        </p:nvSpPr>
        <p:spPr/>
        <p:txBody>
          <a:bodyPr/>
          <a:lstStyle>
            <a:lvl1pPr>
              <a:defRPr/>
            </a:lvl1pPr>
          </a:lstStyle>
          <a:p>
            <a:pPr>
              <a:defRPr/>
            </a:pPr>
            <a:endParaRPr lang="en-US"/>
          </a:p>
        </p:txBody>
      </p:sp>
      <p:sp>
        <p:nvSpPr>
          <p:cNvPr id="8" name="Rectangle 6"/>
          <p:cNvSpPr>
            <a:spLocks noGrp="1" noChangeArrowheads="1"/>
          </p:cNvSpPr>
          <p:nvPr>
            <p:ph type="sldNum" sz="quarter" idx="12"/>
          </p:nvPr>
        </p:nvSpPr>
        <p:spPr/>
        <p:txBody>
          <a:bodyPr/>
          <a:lstStyle>
            <a:lvl1pPr>
              <a:defRPr>
                <a:ea typeface="Osaka" charset="0"/>
                <a:cs typeface="Osaka" charset="0"/>
              </a:defRPr>
            </a:lvl1pPr>
          </a:lstStyle>
          <a:p>
            <a:pPr>
              <a:defRPr/>
            </a:pPr>
            <a:fld id="{F7E7234A-A830-DC48-BDAE-34A3132F1FD5}" type="slidenum">
              <a:rPr lang="en-US"/>
              <a:pPr>
                <a:defRPr/>
              </a:pPr>
              <a:t>‹#›</a:t>
            </a:fld>
            <a:endParaRPr lang="en-US"/>
          </a:p>
        </p:txBody>
      </p:sp>
    </p:spTree>
    <p:extLst>
      <p:ext uri="{BB962C8B-B14F-4D97-AF65-F5344CB8AC3E}">
        <p14:creationId xmlns:p14="http://schemas.microsoft.com/office/powerpoint/2010/main" val="1734127373"/>
      </p:ext>
    </p:extLst>
  </p:cSld>
  <p:clrMapOvr>
    <a:masterClrMapping/>
  </p:clrMapOvr>
</p:sldLayout>
</file>

<file path=ppt/slideLayouts/slideLayout140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38502A2A-EF85-9B44-A95F-82FE263C5B1B}" type="slidenum">
              <a:rPr lang="en-US"/>
              <a:pPr>
                <a:defRPr/>
              </a:pPr>
              <a:t>‹#›</a:t>
            </a:fld>
            <a:endParaRPr lang="en-US"/>
          </a:p>
        </p:txBody>
      </p:sp>
    </p:spTree>
    <p:extLst>
      <p:ext uri="{BB962C8B-B14F-4D97-AF65-F5344CB8AC3E}">
        <p14:creationId xmlns:p14="http://schemas.microsoft.com/office/powerpoint/2010/main" val="4214858680"/>
      </p:ext>
    </p:extLst>
  </p:cSld>
  <p:clrMapOvr>
    <a:masterClrMapping/>
  </p:clrMapOvr>
</p:sldLayout>
</file>

<file path=ppt/slideLayouts/slideLayout140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6F434569-20F8-7E41-9B8E-6387D0390B69}" type="slidenum">
              <a:rPr lang="en-US"/>
              <a:pPr>
                <a:defRPr/>
              </a:pPr>
              <a:t>‹#›</a:t>
            </a:fld>
            <a:endParaRPr lang="en-US"/>
          </a:p>
        </p:txBody>
      </p:sp>
    </p:spTree>
    <p:extLst>
      <p:ext uri="{BB962C8B-B14F-4D97-AF65-F5344CB8AC3E}">
        <p14:creationId xmlns:p14="http://schemas.microsoft.com/office/powerpoint/2010/main" val="3309836379"/>
      </p:ext>
    </p:extLst>
  </p:cSld>
  <p:clrMapOvr>
    <a:masterClrMapping/>
  </p:clrMapOvr>
</p:sldLayout>
</file>

<file path=ppt/slideLayouts/slideLayout140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BA0D6526-64DD-304D-A195-8DE62308F39A}" type="slidenum">
              <a:rPr lang="en-US"/>
              <a:pPr>
                <a:defRPr/>
              </a:pPr>
              <a:t>‹#›</a:t>
            </a:fld>
            <a:endParaRPr lang="en-US"/>
          </a:p>
        </p:txBody>
      </p:sp>
    </p:spTree>
    <p:extLst>
      <p:ext uri="{BB962C8B-B14F-4D97-AF65-F5344CB8AC3E}">
        <p14:creationId xmlns:p14="http://schemas.microsoft.com/office/powerpoint/2010/main" val="333506110"/>
      </p:ext>
    </p:extLst>
  </p:cSld>
  <p:clrMapOvr>
    <a:masterClrMapping/>
  </p:clrMapOvr>
</p:sldLayout>
</file>

<file path=ppt/slideLayouts/slideLayout140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5C41597C-9A1C-554E-9971-BB691367CD11}" type="slidenum">
              <a:rPr lang="en-US"/>
              <a:pPr>
                <a:defRPr/>
              </a:pPr>
              <a:t>‹#›</a:t>
            </a:fld>
            <a:endParaRPr lang="en-US"/>
          </a:p>
        </p:txBody>
      </p:sp>
    </p:spTree>
    <p:extLst>
      <p:ext uri="{BB962C8B-B14F-4D97-AF65-F5344CB8AC3E}">
        <p14:creationId xmlns:p14="http://schemas.microsoft.com/office/powerpoint/2010/main" val="3093844254"/>
      </p:ext>
    </p:extLst>
  </p:cSld>
  <p:clrMapOvr>
    <a:masterClrMapping/>
  </p:clrMapOvr>
</p:sldLayout>
</file>

<file path=ppt/slideLayouts/slideLayout140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520E3B76-3173-C249-AB4B-6E11D87CDA13}" type="slidenum">
              <a:rPr lang="en-US"/>
              <a:pPr>
                <a:defRPr/>
              </a:pPr>
              <a:t>‹#›</a:t>
            </a:fld>
            <a:endParaRPr lang="en-US"/>
          </a:p>
        </p:txBody>
      </p:sp>
    </p:spTree>
    <p:extLst>
      <p:ext uri="{BB962C8B-B14F-4D97-AF65-F5344CB8AC3E}">
        <p14:creationId xmlns:p14="http://schemas.microsoft.com/office/powerpoint/2010/main" val="705905027"/>
      </p:ext>
    </p:extLst>
  </p:cSld>
  <p:clrMapOvr>
    <a:masterClrMapping/>
  </p:clrMapOvr>
</p:sldLayout>
</file>

<file path=ppt/slideLayouts/slideLayout140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1CBD7033-4FA5-0D47-B45A-B071185D414E}" type="slidenum">
              <a:rPr lang="en-US"/>
              <a:pPr>
                <a:defRPr/>
              </a:pPr>
              <a:t>‹#›</a:t>
            </a:fld>
            <a:endParaRPr lang="en-US"/>
          </a:p>
        </p:txBody>
      </p:sp>
    </p:spTree>
    <p:extLst>
      <p:ext uri="{BB962C8B-B14F-4D97-AF65-F5344CB8AC3E}">
        <p14:creationId xmlns:p14="http://schemas.microsoft.com/office/powerpoint/2010/main" val="2671934559"/>
      </p:ext>
    </p:extLst>
  </p:cSld>
  <p:clrMapOvr>
    <a:masterClrMapping/>
  </p:clrMapOvr>
</p:sldLayout>
</file>

<file path=ppt/slideLayouts/slideLayout14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2798756318"/>
      </p:ext>
    </p:extLst>
  </p:cSld>
  <p:clrMapOvr>
    <a:masterClrMapping/>
  </p:clrMapOvr>
</p:sldLayout>
</file>

<file path=ppt/slideLayouts/slideLayout141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9A8E2D7D-02D5-9B49-9927-88100BDC4E58}" type="slidenum">
              <a:rPr lang="en-US"/>
              <a:pPr>
                <a:defRPr/>
              </a:pPr>
              <a:t>‹#›</a:t>
            </a:fld>
            <a:endParaRPr lang="en-US"/>
          </a:p>
        </p:txBody>
      </p:sp>
    </p:spTree>
    <p:extLst>
      <p:ext uri="{BB962C8B-B14F-4D97-AF65-F5344CB8AC3E}">
        <p14:creationId xmlns:p14="http://schemas.microsoft.com/office/powerpoint/2010/main" val="361138803"/>
      </p:ext>
    </p:extLst>
  </p:cSld>
  <p:clrMapOvr>
    <a:masterClrMapping/>
  </p:clrMapOvr>
</p:sldLayout>
</file>

<file path=ppt/slideLayouts/slideLayout141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100611FD-02A9-F647-9BF5-51A5CE3498CA}" type="slidenum">
              <a:rPr lang="en-US"/>
              <a:pPr>
                <a:defRPr/>
              </a:pPr>
              <a:t>‹#›</a:t>
            </a:fld>
            <a:endParaRPr lang="en-US"/>
          </a:p>
        </p:txBody>
      </p:sp>
    </p:spTree>
    <p:extLst>
      <p:ext uri="{BB962C8B-B14F-4D97-AF65-F5344CB8AC3E}">
        <p14:creationId xmlns:p14="http://schemas.microsoft.com/office/powerpoint/2010/main" val="2249170661"/>
      </p:ext>
    </p:extLst>
  </p:cSld>
  <p:clrMapOvr>
    <a:masterClrMapping/>
  </p:clrMapOvr>
</p:sldLayout>
</file>

<file path=ppt/slideLayouts/slideLayout141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5AB0A160-1BDC-5B47-880A-13271608904F}" type="slidenum">
              <a:rPr lang="en-US"/>
              <a:pPr>
                <a:defRPr/>
              </a:pPr>
              <a:t>‹#›</a:t>
            </a:fld>
            <a:endParaRPr lang="en-US"/>
          </a:p>
        </p:txBody>
      </p:sp>
    </p:spTree>
    <p:extLst>
      <p:ext uri="{BB962C8B-B14F-4D97-AF65-F5344CB8AC3E}">
        <p14:creationId xmlns:p14="http://schemas.microsoft.com/office/powerpoint/2010/main" val="2265794366"/>
      </p:ext>
    </p:extLst>
  </p:cSld>
  <p:clrMapOvr>
    <a:masterClrMapping/>
  </p:clrMapOvr>
</p:sldLayout>
</file>

<file path=ppt/slideLayouts/slideLayout141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3243E710-AD6A-9D4D-B73C-05C660A2FA4B}" type="slidenum">
              <a:rPr lang="en-US"/>
              <a:pPr>
                <a:defRPr/>
              </a:pPr>
              <a:t>‹#›</a:t>
            </a:fld>
            <a:endParaRPr lang="en-US"/>
          </a:p>
        </p:txBody>
      </p:sp>
    </p:spTree>
    <p:extLst>
      <p:ext uri="{BB962C8B-B14F-4D97-AF65-F5344CB8AC3E}">
        <p14:creationId xmlns:p14="http://schemas.microsoft.com/office/powerpoint/2010/main" val="1762136018"/>
      </p:ext>
    </p:extLst>
  </p:cSld>
  <p:clrMapOvr>
    <a:masterClrMapping/>
  </p:clrMapOvr>
</p:sldLayout>
</file>

<file path=ppt/slideLayouts/slideLayout141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9B843CE1-1E86-734A-A068-7EC920D7BDCA}" type="slidenum">
              <a:rPr lang="en-US"/>
              <a:pPr>
                <a:defRPr/>
              </a:pPr>
              <a:t>‹#›</a:t>
            </a:fld>
            <a:endParaRPr lang="en-US"/>
          </a:p>
        </p:txBody>
      </p:sp>
    </p:spTree>
    <p:extLst>
      <p:ext uri="{BB962C8B-B14F-4D97-AF65-F5344CB8AC3E}">
        <p14:creationId xmlns:p14="http://schemas.microsoft.com/office/powerpoint/2010/main" val="609314498"/>
      </p:ext>
    </p:extLst>
  </p:cSld>
  <p:clrMapOvr>
    <a:masterClrMapping/>
  </p:clrMapOvr>
</p:sldLayout>
</file>

<file path=ppt/slideLayouts/slideLayout14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2972135977"/>
      </p:ext>
    </p:extLst>
  </p:cSld>
  <p:clrMapOvr>
    <a:masterClrMapping/>
  </p:clrMapOvr>
</p:sldLayout>
</file>

<file path=ppt/slideLayouts/slideLayout14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2739476901"/>
      </p:ext>
    </p:extLst>
  </p:cSld>
  <p:clrMapOvr>
    <a:masterClrMapping/>
  </p:clrMapOvr>
</p:sldLayout>
</file>

<file path=ppt/slideLayouts/slideLayout14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281813470"/>
      </p:ext>
    </p:extLst>
  </p:cSld>
  <p:clrMapOvr>
    <a:masterClrMapping/>
  </p:clrMapOvr>
</p:sldLayout>
</file>

<file path=ppt/slideLayouts/slideLayout14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2117383282"/>
      </p:ext>
    </p:extLst>
  </p:cSld>
  <p:clrMapOvr>
    <a:masterClrMapping/>
  </p:clrMapOvr>
</p:sldLayout>
</file>

<file path=ppt/slideLayouts/slideLayout14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655456717"/>
      </p:ext>
    </p:extLst>
  </p:cSld>
  <p:clrMapOvr>
    <a:masterClrMapping/>
  </p:clrMapOvr>
</p:sldLayout>
</file>

<file path=ppt/slideLayouts/slideLayout14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4204362853"/>
      </p:ext>
    </p:extLst>
  </p:cSld>
  <p:clrMapOvr>
    <a:masterClrMapping/>
  </p:clrMapOvr>
</p:sldLayout>
</file>

<file path=ppt/slideLayouts/slideLayout14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4229747885"/>
      </p:ext>
    </p:extLst>
  </p:cSld>
  <p:clrMapOvr>
    <a:masterClrMapping/>
  </p:clrMapOvr>
</p:sldLayout>
</file>

<file path=ppt/slideLayouts/slideLayout14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277242229"/>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atin typeface="Comic Sans MS" charset="0"/>
              </a:defRPr>
            </a:lvl1pPr>
          </a:lstStyle>
          <a:p>
            <a:pPr>
              <a:defRPr/>
            </a:pPr>
            <a:endParaRPr lang="en-US" altLang="zh-TW"/>
          </a:p>
        </p:txBody>
      </p:sp>
      <p:sp>
        <p:nvSpPr>
          <p:cNvPr id="5" name="Rectangle 5"/>
          <p:cNvSpPr>
            <a:spLocks noGrp="1" noChangeArrowheads="1"/>
          </p:cNvSpPr>
          <p:nvPr>
            <p:ph type="ftr" sz="quarter" idx="11"/>
          </p:nvPr>
        </p:nvSpPr>
        <p:spPr/>
        <p:txBody>
          <a:bodyPr/>
          <a:lstStyle>
            <a:lvl1pPr>
              <a:defRPr>
                <a:latin typeface="Comic Sans MS" charset="0"/>
              </a:defRPr>
            </a:lvl1pPr>
          </a:lstStyle>
          <a:p>
            <a:pPr>
              <a:defRPr/>
            </a:pPr>
            <a:endParaRPr lang="en-US" altLang="zh-TW"/>
          </a:p>
        </p:txBody>
      </p:sp>
      <p:sp>
        <p:nvSpPr>
          <p:cNvPr id="6" name="Rectangle 6"/>
          <p:cNvSpPr>
            <a:spLocks noGrp="1" noChangeArrowheads="1"/>
          </p:cNvSpPr>
          <p:nvPr>
            <p:ph type="sldNum" sz="quarter" idx="12"/>
          </p:nvPr>
        </p:nvSpPr>
        <p:spPr/>
        <p:txBody>
          <a:bodyPr/>
          <a:lstStyle>
            <a:lvl1pPr>
              <a:defRPr>
                <a:latin typeface="Comic Sans MS" charset="0"/>
              </a:defRPr>
            </a:lvl1pPr>
          </a:lstStyle>
          <a:p>
            <a:pPr>
              <a:defRPr/>
            </a:pPr>
            <a:fld id="{04E6FBB9-1C86-DD46-9C12-6486398DA0D9}" type="slidenum">
              <a:rPr lang="en-US" altLang="zh-TW"/>
              <a:pPr>
                <a:defRPr/>
              </a:pPr>
              <a:t>‹#›</a:t>
            </a:fld>
            <a:endParaRPr lang="en-US" altLang="zh-TW"/>
          </a:p>
        </p:txBody>
      </p:sp>
    </p:spTree>
    <p:extLst>
      <p:ext uri="{BB962C8B-B14F-4D97-AF65-F5344CB8AC3E}">
        <p14:creationId xmlns:p14="http://schemas.microsoft.com/office/powerpoint/2010/main" val="1912878908"/>
      </p:ext>
    </p:extLst>
  </p:cSld>
  <p:clrMapOvr>
    <a:masterClrMapping/>
  </p:clrMapOvr>
</p:sldLayout>
</file>

<file path=ppt/slideLayouts/slideLayout15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2699606441"/>
      </p:ext>
    </p:extLst>
  </p:cSld>
  <p:clrMapOvr>
    <a:masterClrMapping/>
  </p:clrMapOvr>
</p:sldLayout>
</file>

<file path=ppt/slideLayouts/slideLayout15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2669858990"/>
      </p:ext>
    </p:extLst>
  </p:cSld>
  <p:clrMapOvr>
    <a:masterClrMapping/>
  </p:clrMapOvr>
</p:sldLayout>
</file>

<file path=ppt/slideLayouts/slideLayout15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endParaRPr lang="en-SG"/>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endParaRPr lang="en-SG"/>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A3F32EC7-E323-6A44-AC3F-E0B3401E00E4}" type="slidenum">
              <a:rPr lang="en-US"/>
              <a:pPr>
                <a:defRPr/>
              </a:pPr>
              <a:t>‹#›</a:t>
            </a:fld>
            <a:endParaRPr lang="en-US"/>
          </a:p>
        </p:txBody>
      </p:sp>
    </p:spTree>
    <p:extLst>
      <p:ext uri="{BB962C8B-B14F-4D97-AF65-F5344CB8AC3E}">
        <p14:creationId xmlns:p14="http://schemas.microsoft.com/office/powerpoint/2010/main" val="3254268572"/>
      </p:ext>
    </p:extLst>
  </p:cSld>
  <p:clrMapOvr>
    <a:masterClrMapping/>
  </p:clrMapOvr>
</p:sldLayout>
</file>

<file path=ppt/slideLayouts/slideLayout15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24CBBF29-D685-324E-8BE4-7104A4829A79}" type="slidenum">
              <a:rPr lang="en-US"/>
              <a:pPr>
                <a:defRPr/>
              </a:pPr>
              <a:t>‹#›</a:t>
            </a:fld>
            <a:endParaRPr lang="en-US"/>
          </a:p>
        </p:txBody>
      </p:sp>
    </p:spTree>
    <p:extLst>
      <p:ext uri="{BB962C8B-B14F-4D97-AF65-F5344CB8AC3E}">
        <p14:creationId xmlns:p14="http://schemas.microsoft.com/office/powerpoint/2010/main" val="1627311049"/>
      </p:ext>
    </p:extLst>
  </p:cSld>
  <p:clrMapOvr>
    <a:masterClrMapping/>
  </p:clrMapOvr>
</p:sldLayout>
</file>

<file path=ppt/slideLayouts/slideLayout15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endParaRPr lang="en-SG"/>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C0DC29A8-DC81-2D4E-8ED8-E4110447F204}" type="slidenum">
              <a:rPr lang="en-US"/>
              <a:pPr>
                <a:defRPr/>
              </a:pPr>
              <a:t>‹#›</a:t>
            </a:fld>
            <a:endParaRPr lang="en-US"/>
          </a:p>
        </p:txBody>
      </p:sp>
    </p:spTree>
    <p:extLst>
      <p:ext uri="{BB962C8B-B14F-4D97-AF65-F5344CB8AC3E}">
        <p14:creationId xmlns:p14="http://schemas.microsoft.com/office/powerpoint/2010/main" val="3929651624"/>
      </p:ext>
    </p:extLst>
  </p:cSld>
  <p:clrMapOvr>
    <a:masterClrMapping/>
  </p:clrMapOvr>
</p:sldLayout>
</file>

<file path=ppt/slideLayouts/slideLayout15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627F942C-E5C1-964B-9075-7E75A4AA3B7B}" type="slidenum">
              <a:rPr lang="en-US"/>
              <a:pPr>
                <a:defRPr/>
              </a:pPr>
              <a:t>‹#›</a:t>
            </a:fld>
            <a:endParaRPr lang="en-US"/>
          </a:p>
        </p:txBody>
      </p:sp>
    </p:spTree>
    <p:extLst>
      <p:ext uri="{BB962C8B-B14F-4D97-AF65-F5344CB8AC3E}">
        <p14:creationId xmlns:p14="http://schemas.microsoft.com/office/powerpoint/2010/main" val="1921997412"/>
      </p:ext>
    </p:extLst>
  </p:cSld>
  <p:clrMapOvr>
    <a:masterClrMapping/>
  </p:clrMapOvr>
</p:sldLayout>
</file>

<file path=ppt/slideLayouts/slideLayout15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endParaRPr lang="en-SG"/>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8"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9" name="Rectangle 6"/>
          <p:cNvSpPr>
            <a:spLocks noGrp="1" noChangeArrowheads="1"/>
          </p:cNvSpPr>
          <p:nvPr>
            <p:ph type="sldNum" sz="quarter" idx="12"/>
          </p:nvPr>
        </p:nvSpPr>
        <p:spPr/>
        <p:txBody>
          <a:bodyPr/>
          <a:lstStyle>
            <a:lvl1pPr eaLnBrk="1" hangingPunct="1">
              <a:defRPr/>
            </a:lvl1pPr>
          </a:lstStyle>
          <a:p>
            <a:pPr>
              <a:defRPr/>
            </a:pPr>
            <a:fld id="{E866AF46-37E5-CE4B-BEE1-0F5E23E1FBC0}" type="slidenum">
              <a:rPr lang="en-US"/>
              <a:pPr>
                <a:defRPr/>
              </a:pPr>
              <a:t>‹#›</a:t>
            </a:fld>
            <a:endParaRPr lang="en-US"/>
          </a:p>
        </p:txBody>
      </p:sp>
    </p:spTree>
    <p:extLst>
      <p:ext uri="{BB962C8B-B14F-4D97-AF65-F5344CB8AC3E}">
        <p14:creationId xmlns:p14="http://schemas.microsoft.com/office/powerpoint/2010/main" val="900982178"/>
      </p:ext>
    </p:extLst>
  </p:cSld>
  <p:clrMapOvr>
    <a:masterClrMapping/>
  </p:clrMapOvr>
</p:sldLayout>
</file>

<file path=ppt/slideLayouts/slideLayout15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4"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5" name="Rectangle 6"/>
          <p:cNvSpPr>
            <a:spLocks noGrp="1" noChangeArrowheads="1"/>
          </p:cNvSpPr>
          <p:nvPr>
            <p:ph type="sldNum" sz="quarter" idx="12"/>
          </p:nvPr>
        </p:nvSpPr>
        <p:spPr/>
        <p:txBody>
          <a:bodyPr/>
          <a:lstStyle>
            <a:lvl1pPr eaLnBrk="1" hangingPunct="1">
              <a:defRPr/>
            </a:lvl1pPr>
          </a:lstStyle>
          <a:p>
            <a:pPr>
              <a:defRPr/>
            </a:pPr>
            <a:fld id="{FDC66F8A-BE60-FE4D-B0E1-0E42E27759CC}" type="slidenum">
              <a:rPr lang="en-US"/>
              <a:pPr>
                <a:defRPr/>
              </a:pPr>
              <a:t>‹#›</a:t>
            </a:fld>
            <a:endParaRPr lang="en-US"/>
          </a:p>
        </p:txBody>
      </p:sp>
    </p:spTree>
    <p:extLst>
      <p:ext uri="{BB962C8B-B14F-4D97-AF65-F5344CB8AC3E}">
        <p14:creationId xmlns:p14="http://schemas.microsoft.com/office/powerpoint/2010/main" val="902173663"/>
      </p:ext>
    </p:extLst>
  </p:cSld>
  <p:clrMapOvr>
    <a:masterClrMapping/>
  </p:clrMapOvr>
</p:sldLayout>
</file>

<file path=ppt/slideLayouts/slideLayout15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3"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4" name="Rectangle 6"/>
          <p:cNvSpPr>
            <a:spLocks noGrp="1" noChangeArrowheads="1"/>
          </p:cNvSpPr>
          <p:nvPr>
            <p:ph type="sldNum" sz="quarter" idx="12"/>
          </p:nvPr>
        </p:nvSpPr>
        <p:spPr/>
        <p:txBody>
          <a:bodyPr/>
          <a:lstStyle>
            <a:lvl1pPr eaLnBrk="1" hangingPunct="1">
              <a:defRPr/>
            </a:lvl1pPr>
          </a:lstStyle>
          <a:p>
            <a:pPr>
              <a:defRPr/>
            </a:pPr>
            <a:fld id="{E533572C-8ED1-7940-9F4A-44990A6307FC}" type="slidenum">
              <a:rPr lang="en-US"/>
              <a:pPr>
                <a:defRPr/>
              </a:pPr>
              <a:t>‹#›</a:t>
            </a:fld>
            <a:endParaRPr lang="en-US"/>
          </a:p>
        </p:txBody>
      </p:sp>
    </p:spTree>
    <p:extLst>
      <p:ext uri="{BB962C8B-B14F-4D97-AF65-F5344CB8AC3E}">
        <p14:creationId xmlns:p14="http://schemas.microsoft.com/office/powerpoint/2010/main" val="3149589524"/>
      </p:ext>
    </p:extLst>
  </p:cSld>
  <p:clrMapOvr>
    <a:masterClrMapping/>
  </p:clrMapOvr>
</p:sldLayout>
</file>

<file path=ppt/slideLayouts/slideLayout15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endParaRPr lang="en-SG"/>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F08D0B7D-9608-654E-B0B5-7DF89F1913BA}" type="slidenum">
              <a:rPr lang="en-US"/>
              <a:pPr>
                <a:defRPr/>
              </a:pPr>
              <a:t>‹#›</a:t>
            </a:fld>
            <a:endParaRPr lang="en-US"/>
          </a:p>
        </p:txBody>
      </p:sp>
    </p:spTree>
    <p:extLst>
      <p:ext uri="{BB962C8B-B14F-4D97-AF65-F5344CB8AC3E}">
        <p14:creationId xmlns:p14="http://schemas.microsoft.com/office/powerpoint/2010/main" val="3082980806"/>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defRPr>
                <a:latin typeface="Comic Sans MS" charset="0"/>
              </a:defRPr>
            </a:lvl1pPr>
          </a:lstStyle>
          <a:p>
            <a:pPr>
              <a:defRPr/>
            </a:pPr>
            <a:endParaRPr lang="en-US" altLang="zh-TW"/>
          </a:p>
        </p:txBody>
      </p:sp>
      <p:sp>
        <p:nvSpPr>
          <p:cNvPr id="5" name="Rectangle 5"/>
          <p:cNvSpPr>
            <a:spLocks noGrp="1" noChangeArrowheads="1"/>
          </p:cNvSpPr>
          <p:nvPr>
            <p:ph type="ftr" sz="quarter" idx="11"/>
          </p:nvPr>
        </p:nvSpPr>
        <p:spPr/>
        <p:txBody>
          <a:bodyPr/>
          <a:lstStyle>
            <a:lvl1pPr>
              <a:defRPr>
                <a:latin typeface="Comic Sans MS" charset="0"/>
              </a:defRPr>
            </a:lvl1pPr>
          </a:lstStyle>
          <a:p>
            <a:pPr>
              <a:defRPr/>
            </a:pPr>
            <a:endParaRPr lang="en-US" altLang="zh-TW"/>
          </a:p>
        </p:txBody>
      </p:sp>
      <p:sp>
        <p:nvSpPr>
          <p:cNvPr id="6" name="Rectangle 6"/>
          <p:cNvSpPr>
            <a:spLocks noGrp="1" noChangeArrowheads="1"/>
          </p:cNvSpPr>
          <p:nvPr>
            <p:ph type="sldNum" sz="quarter" idx="12"/>
          </p:nvPr>
        </p:nvSpPr>
        <p:spPr/>
        <p:txBody>
          <a:bodyPr/>
          <a:lstStyle>
            <a:lvl1pPr>
              <a:defRPr>
                <a:latin typeface="Comic Sans MS" charset="0"/>
              </a:defRPr>
            </a:lvl1pPr>
          </a:lstStyle>
          <a:p>
            <a:pPr>
              <a:defRPr/>
            </a:pPr>
            <a:fld id="{8E3033E6-B12B-6E43-A100-DEE5094177EA}" type="slidenum">
              <a:rPr lang="en-US" altLang="zh-TW"/>
              <a:pPr>
                <a:defRPr/>
              </a:pPr>
              <a:t>‹#›</a:t>
            </a:fld>
            <a:endParaRPr lang="en-US" altLang="zh-TW"/>
          </a:p>
        </p:txBody>
      </p:sp>
    </p:spTree>
    <p:extLst>
      <p:ext uri="{BB962C8B-B14F-4D97-AF65-F5344CB8AC3E}">
        <p14:creationId xmlns:p14="http://schemas.microsoft.com/office/powerpoint/2010/main" val="3528902642"/>
      </p:ext>
    </p:extLst>
  </p:cSld>
  <p:clrMapOvr>
    <a:masterClrMapping/>
  </p:clrMapOvr>
</p:sldLayout>
</file>

<file path=ppt/slideLayouts/slideLayout16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endParaRPr lang="en-SG"/>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SG"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1F7B3709-30FC-A946-8738-4C30521D2D98}" type="slidenum">
              <a:rPr lang="en-US"/>
              <a:pPr>
                <a:defRPr/>
              </a:pPr>
              <a:t>‹#›</a:t>
            </a:fld>
            <a:endParaRPr lang="en-US"/>
          </a:p>
        </p:txBody>
      </p:sp>
    </p:spTree>
    <p:extLst>
      <p:ext uri="{BB962C8B-B14F-4D97-AF65-F5344CB8AC3E}">
        <p14:creationId xmlns:p14="http://schemas.microsoft.com/office/powerpoint/2010/main" val="2834023841"/>
      </p:ext>
    </p:extLst>
  </p:cSld>
  <p:clrMapOvr>
    <a:masterClrMapping/>
  </p:clrMapOvr>
</p:sldLayout>
</file>

<file path=ppt/slideLayouts/slideLayout16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5695C56D-131F-F447-A171-5E92415A2CCD}" type="slidenum">
              <a:rPr lang="en-US"/>
              <a:pPr>
                <a:defRPr/>
              </a:pPr>
              <a:t>‹#›</a:t>
            </a:fld>
            <a:endParaRPr lang="en-US"/>
          </a:p>
        </p:txBody>
      </p:sp>
    </p:spTree>
    <p:extLst>
      <p:ext uri="{BB962C8B-B14F-4D97-AF65-F5344CB8AC3E}">
        <p14:creationId xmlns:p14="http://schemas.microsoft.com/office/powerpoint/2010/main" val="3500638212"/>
      </p:ext>
    </p:extLst>
  </p:cSld>
  <p:clrMapOvr>
    <a:masterClrMapping/>
  </p:clrMapOvr>
</p:sldLayout>
</file>

<file path=ppt/slideLayouts/slideLayout16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endParaRPr lang="en-SG"/>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BA36FF36-610C-454B-BF8C-9E82A519305A}" type="slidenum">
              <a:rPr lang="en-US"/>
              <a:pPr>
                <a:defRPr/>
              </a:pPr>
              <a:t>‹#›</a:t>
            </a:fld>
            <a:endParaRPr lang="en-US"/>
          </a:p>
        </p:txBody>
      </p:sp>
    </p:spTree>
    <p:extLst>
      <p:ext uri="{BB962C8B-B14F-4D97-AF65-F5344CB8AC3E}">
        <p14:creationId xmlns:p14="http://schemas.microsoft.com/office/powerpoint/2010/main" val="43205185"/>
      </p:ext>
    </p:extLst>
  </p:cSld>
  <p:clrMapOvr>
    <a:masterClrMapping/>
  </p:clrMapOvr>
</p:sldLayout>
</file>

<file path=ppt/slideLayouts/slideLayout163.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endParaRPr lang="en-SG"/>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8"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9" name="Rectangle 6"/>
          <p:cNvSpPr>
            <a:spLocks noGrp="1" noChangeArrowheads="1"/>
          </p:cNvSpPr>
          <p:nvPr>
            <p:ph type="sldNum" sz="quarter" idx="12"/>
          </p:nvPr>
        </p:nvSpPr>
        <p:spPr/>
        <p:txBody>
          <a:bodyPr/>
          <a:lstStyle>
            <a:lvl1pPr eaLnBrk="1" hangingPunct="1">
              <a:defRPr/>
            </a:lvl1pPr>
          </a:lstStyle>
          <a:p>
            <a:pPr>
              <a:defRPr/>
            </a:pPr>
            <a:fld id="{1BEFD5CC-25D3-8F43-96EE-0558434DEE06}" type="slidenum">
              <a:rPr lang="en-US"/>
              <a:pPr>
                <a:defRPr/>
              </a:pPr>
              <a:t>‹#›</a:t>
            </a:fld>
            <a:endParaRPr lang="en-US"/>
          </a:p>
        </p:txBody>
      </p:sp>
    </p:spTree>
    <p:extLst>
      <p:ext uri="{BB962C8B-B14F-4D97-AF65-F5344CB8AC3E}">
        <p14:creationId xmlns:p14="http://schemas.microsoft.com/office/powerpoint/2010/main" val="2907966146"/>
      </p:ext>
    </p:extLst>
  </p:cSld>
  <p:clrMapOvr>
    <a:masterClrMapping/>
  </p:clrMapOvr>
</p:sldLayout>
</file>

<file path=ppt/slideLayouts/slideLayout164.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endParaRPr lang="en-SG"/>
          </a:p>
        </p:txBody>
      </p:sp>
      <p:sp>
        <p:nvSpPr>
          <p:cNvPr id="3" name="Table Placeholder 2"/>
          <p:cNvSpPr>
            <a:spLocks noGrp="1"/>
          </p:cNvSpPr>
          <p:nvPr>
            <p:ph type="tbl" idx="1"/>
          </p:nvPr>
        </p:nvSpPr>
        <p:spPr>
          <a:xfrm>
            <a:off x="685800" y="1981200"/>
            <a:ext cx="7772400" cy="4114800"/>
          </a:xfrm>
        </p:spPr>
        <p:txBody>
          <a:bodyPr/>
          <a:lstStyle/>
          <a:p>
            <a:pPr lvl="0"/>
            <a:endParaRPr lang="en-SG" noProof="0"/>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85E3059B-750B-A849-ACDD-BE89AFD8613D}" type="slidenum">
              <a:rPr lang="en-US"/>
              <a:pPr>
                <a:defRPr/>
              </a:pPr>
              <a:t>‹#›</a:t>
            </a:fld>
            <a:endParaRPr lang="en-US"/>
          </a:p>
        </p:txBody>
      </p:sp>
    </p:spTree>
    <p:extLst>
      <p:ext uri="{BB962C8B-B14F-4D97-AF65-F5344CB8AC3E}">
        <p14:creationId xmlns:p14="http://schemas.microsoft.com/office/powerpoint/2010/main" val="2711621422"/>
      </p:ext>
    </p:extLst>
  </p:cSld>
  <p:clrMapOvr>
    <a:masterClrMapping/>
  </p:clrMapOvr>
</p:sldLayout>
</file>

<file path=ppt/slideLayouts/slideLayout165.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endParaRPr lang="en-SG"/>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6"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7"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8" name="Rectangle 6"/>
          <p:cNvSpPr>
            <a:spLocks noGrp="1" noChangeArrowheads="1"/>
          </p:cNvSpPr>
          <p:nvPr>
            <p:ph type="sldNum" sz="quarter" idx="12"/>
          </p:nvPr>
        </p:nvSpPr>
        <p:spPr/>
        <p:txBody>
          <a:bodyPr/>
          <a:lstStyle>
            <a:lvl1pPr eaLnBrk="1" hangingPunct="1">
              <a:defRPr/>
            </a:lvl1pPr>
          </a:lstStyle>
          <a:p>
            <a:pPr>
              <a:defRPr/>
            </a:pPr>
            <a:fld id="{1F286E0E-9BD4-1044-983E-7D454D6DE471}" type="slidenum">
              <a:rPr lang="en-US"/>
              <a:pPr>
                <a:defRPr/>
              </a:pPr>
              <a:t>‹#›</a:t>
            </a:fld>
            <a:endParaRPr lang="en-US"/>
          </a:p>
        </p:txBody>
      </p:sp>
    </p:spTree>
    <p:extLst>
      <p:ext uri="{BB962C8B-B14F-4D97-AF65-F5344CB8AC3E}">
        <p14:creationId xmlns:p14="http://schemas.microsoft.com/office/powerpoint/2010/main" val="2378022699"/>
      </p:ext>
    </p:extLst>
  </p:cSld>
  <p:clrMapOvr>
    <a:masterClrMapping/>
  </p:clrMapOvr>
</p:sldLayout>
</file>

<file path=ppt/slideLayouts/slideLayout16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76A6280C-7CFB-AA45-90CD-BC7DDF3B545B}" type="slidenum">
              <a:rPr lang="en-US"/>
              <a:pPr>
                <a:defRPr/>
              </a:pPr>
              <a:t>‹#›</a:t>
            </a:fld>
            <a:endParaRPr lang="en-US"/>
          </a:p>
        </p:txBody>
      </p:sp>
    </p:spTree>
    <p:extLst>
      <p:ext uri="{BB962C8B-B14F-4D97-AF65-F5344CB8AC3E}">
        <p14:creationId xmlns:p14="http://schemas.microsoft.com/office/powerpoint/2010/main" val="898894631"/>
      </p:ext>
    </p:extLst>
  </p:cSld>
  <p:clrMapOvr>
    <a:masterClrMapping/>
  </p:clrMapOvr>
</p:sldLayout>
</file>

<file path=ppt/slideLayouts/slideLayout16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45E949A5-5EC4-5648-925F-1E2687881ADA}" type="slidenum">
              <a:rPr lang="en-US"/>
              <a:pPr>
                <a:defRPr/>
              </a:pPr>
              <a:t>‹#›</a:t>
            </a:fld>
            <a:endParaRPr lang="en-US"/>
          </a:p>
        </p:txBody>
      </p:sp>
    </p:spTree>
    <p:extLst>
      <p:ext uri="{BB962C8B-B14F-4D97-AF65-F5344CB8AC3E}">
        <p14:creationId xmlns:p14="http://schemas.microsoft.com/office/powerpoint/2010/main" val="4136305246"/>
      </p:ext>
    </p:extLst>
  </p:cSld>
  <p:clrMapOvr>
    <a:masterClrMapping/>
  </p:clrMapOvr>
</p:sldLayout>
</file>

<file path=ppt/slideLayouts/slideLayout16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55263A17-4870-9845-B4DA-A9806237486E}" type="slidenum">
              <a:rPr lang="en-US"/>
              <a:pPr>
                <a:defRPr/>
              </a:pPr>
              <a:t>‹#›</a:t>
            </a:fld>
            <a:endParaRPr lang="en-US"/>
          </a:p>
        </p:txBody>
      </p:sp>
    </p:spTree>
    <p:extLst>
      <p:ext uri="{BB962C8B-B14F-4D97-AF65-F5344CB8AC3E}">
        <p14:creationId xmlns:p14="http://schemas.microsoft.com/office/powerpoint/2010/main" val="2729139419"/>
      </p:ext>
    </p:extLst>
  </p:cSld>
  <p:clrMapOvr>
    <a:masterClrMapping/>
  </p:clrMapOvr>
</p:sldLayout>
</file>

<file path=ppt/slideLayouts/slideLayout16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AC6119B6-02AE-6543-8AA0-2935C698A44F}" type="slidenum">
              <a:rPr lang="en-US"/>
              <a:pPr>
                <a:defRPr/>
              </a:pPr>
              <a:t>‹#›</a:t>
            </a:fld>
            <a:endParaRPr lang="en-US"/>
          </a:p>
        </p:txBody>
      </p:sp>
    </p:spTree>
    <p:extLst>
      <p:ext uri="{BB962C8B-B14F-4D97-AF65-F5344CB8AC3E}">
        <p14:creationId xmlns:p14="http://schemas.microsoft.com/office/powerpoint/2010/main" val="3203996876"/>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defRPr>
                <a:latin typeface="Comic Sans MS" charset="0"/>
              </a:defRPr>
            </a:lvl1pPr>
          </a:lstStyle>
          <a:p>
            <a:pPr>
              <a:defRPr/>
            </a:pPr>
            <a:endParaRPr lang="en-US" altLang="zh-TW"/>
          </a:p>
        </p:txBody>
      </p:sp>
      <p:sp>
        <p:nvSpPr>
          <p:cNvPr id="6" name="Rectangle 5"/>
          <p:cNvSpPr>
            <a:spLocks noGrp="1" noChangeArrowheads="1"/>
          </p:cNvSpPr>
          <p:nvPr>
            <p:ph type="ftr" sz="quarter" idx="11"/>
          </p:nvPr>
        </p:nvSpPr>
        <p:spPr/>
        <p:txBody>
          <a:bodyPr/>
          <a:lstStyle>
            <a:lvl1pPr>
              <a:defRPr>
                <a:latin typeface="Comic Sans MS" charset="0"/>
              </a:defRPr>
            </a:lvl1pPr>
          </a:lstStyle>
          <a:p>
            <a:pPr>
              <a:defRPr/>
            </a:pPr>
            <a:endParaRPr lang="en-US" altLang="zh-TW"/>
          </a:p>
        </p:txBody>
      </p:sp>
      <p:sp>
        <p:nvSpPr>
          <p:cNvPr id="7" name="Rectangle 6"/>
          <p:cNvSpPr>
            <a:spLocks noGrp="1" noChangeArrowheads="1"/>
          </p:cNvSpPr>
          <p:nvPr>
            <p:ph type="sldNum" sz="quarter" idx="12"/>
          </p:nvPr>
        </p:nvSpPr>
        <p:spPr/>
        <p:txBody>
          <a:bodyPr/>
          <a:lstStyle>
            <a:lvl1pPr>
              <a:defRPr>
                <a:latin typeface="Comic Sans MS" charset="0"/>
              </a:defRPr>
            </a:lvl1pPr>
          </a:lstStyle>
          <a:p>
            <a:pPr>
              <a:defRPr/>
            </a:pPr>
            <a:fld id="{ECD03E04-02B0-DD4B-9D68-8ACDC611102A}" type="slidenum">
              <a:rPr lang="en-US" altLang="zh-TW"/>
              <a:pPr>
                <a:defRPr/>
              </a:pPr>
              <a:t>‹#›</a:t>
            </a:fld>
            <a:endParaRPr lang="en-US" altLang="zh-TW"/>
          </a:p>
        </p:txBody>
      </p:sp>
    </p:spTree>
    <p:extLst>
      <p:ext uri="{BB962C8B-B14F-4D97-AF65-F5344CB8AC3E}">
        <p14:creationId xmlns:p14="http://schemas.microsoft.com/office/powerpoint/2010/main" val="2242790773"/>
      </p:ext>
    </p:extLst>
  </p:cSld>
  <p:clrMapOvr>
    <a:masterClrMapping/>
  </p:clrMapOvr>
</p:sldLayout>
</file>

<file path=ppt/slideLayouts/slideLayout17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FBA63DA3-2469-F941-8308-BD7714E38545}" type="slidenum">
              <a:rPr lang="en-US"/>
              <a:pPr>
                <a:defRPr/>
              </a:pPr>
              <a:t>‹#›</a:t>
            </a:fld>
            <a:endParaRPr lang="en-US"/>
          </a:p>
        </p:txBody>
      </p:sp>
    </p:spTree>
    <p:extLst>
      <p:ext uri="{BB962C8B-B14F-4D97-AF65-F5344CB8AC3E}">
        <p14:creationId xmlns:p14="http://schemas.microsoft.com/office/powerpoint/2010/main" val="2804567250"/>
      </p:ext>
    </p:extLst>
  </p:cSld>
  <p:clrMapOvr>
    <a:masterClrMapping/>
  </p:clrMapOvr>
</p:sldLayout>
</file>

<file path=ppt/slideLayouts/slideLayout17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A3C65155-C3CF-D740-AF18-D9401A2BA51B}" type="slidenum">
              <a:rPr lang="en-US"/>
              <a:pPr>
                <a:defRPr/>
              </a:pPr>
              <a:t>‹#›</a:t>
            </a:fld>
            <a:endParaRPr lang="en-US"/>
          </a:p>
        </p:txBody>
      </p:sp>
    </p:spTree>
    <p:extLst>
      <p:ext uri="{BB962C8B-B14F-4D97-AF65-F5344CB8AC3E}">
        <p14:creationId xmlns:p14="http://schemas.microsoft.com/office/powerpoint/2010/main" val="2968374497"/>
      </p:ext>
    </p:extLst>
  </p:cSld>
  <p:clrMapOvr>
    <a:masterClrMapping/>
  </p:clrMapOvr>
</p:sldLayout>
</file>

<file path=ppt/slideLayouts/slideLayout17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230E9B9A-9E6D-0349-8331-247F2BF7565F}" type="slidenum">
              <a:rPr lang="en-US"/>
              <a:pPr>
                <a:defRPr/>
              </a:pPr>
              <a:t>‹#›</a:t>
            </a:fld>
            <a:endParaRPr lang="en-US"/>
          </a:p>
        </p:txBody>
      </p:sp>
    </p:spTree>
    <p:extLst>
      <p:ext uri="{BB962C8B-B14F-4D97-AF65-F5344CB8AC3E}">
        <p14:creationId xmlns:p14="http://schemas.microsoft.com/office/powerpoint/2010/main" val="928800875"/>
      </p:ext>
    </p:extLst>
  </p:cSld>
  <p:clrMapOvr>
    <a:masterClrMapping/>
  </p:clrMapOvr>
</p:sldLayout>
</file>

<file path=ppt/slideLayouts/slideLayout17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8E9F1B82-588C-5447-89B0-66E42864C0ED}" type="slidenum">
              <a:rPr lang="en-US"/>
              <a:pPr>
                <a:defRPr/>
              </a:pPr>
              <a:t>‹#›</a:t>
            </a:fld>
            <a:endParaRPr lang="en-US"/>
          </a:p>
        </p:txBody>
      </p:sp>
    </p:spTree>
    <p:extLst>
      <p:ext uri="{BB962C8B-B14F-4D97-AF65-F5344CB8AC3E}">
        <p14:creationId xmlns:p14="http://schemas.microsoft.com/office/powerpoint/2010/main" val="3230192011"/>
      </p:ext>
    </p:extLst>
  </p:cSld>
  <p:clrMapOvr>
    <a:masterClrMapping/>
  </p:clrMapOvr>
</p:sldLayout>
</file>

<file path=ppt/slideLayouts/slideLayout17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B827FC42-6755-B844-88C2-57697E95B9F9}" type="slidenum">
              <a:rPr lang="en-US"/>
              <a:pPr>
                <a:defRPr/>
              </a:pPr>
              <a:t>‹#›</a:t>
            </a:fld>
            <a:endParaRPr lang="en-US"/>
          </a:p>
        </p:txBody>
      </p:sp>
    </p:spTree>
    <p:extLst>
      <p:ext uri="{BB962C8B-B14F-4D97-AF65-F5344CB8AC3E}">
        <p14:creationId xmlns:p14="http://schemas.microsoft.com/office/powerpoint/2010/main" val="653138200"/>
      </p:ext>
    </p:extLst>
  </p:cSld>
  <p:clrMapOvr>
    <a:masterClrMapping/>
  </p:clrMapOvr>
</p:sldLayout>
</file>

<file path=ppt/slideLayouts/slideLayout17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203D2568-13D5-9F47-8D9F-43FED1EE5D7B}" type="slidenum">
              <a:rPr lang="en-US"/>
              <a:pPr>
                <a:defRPr/>
              </a:pPr>
              <a:t>‹#›</a:t>
            </a:fld>
            <a:endParaRPr lang="en-US"/>
          </a:p>
        </p:txBody>
      </p:sp>
    </p:spTree>
    <p:extLst>
      <p:ext uri="{BB962C8B-B14F-4D97-AF65-F5344CB8AC3E}">
        <p14:creationId xmlns:p14="http://schemas.microsoft.com/office/powerpoint/2010/main" val="3105982989"/>
      </p:ext>
    </p:extLst>
  </p:cSld>
  <p:clrMapOvr>
    <a:masterClrMapping/>
  </p:clrMapOvr>
</p:sldLayout>
</file>

<file path=ppt/slideLayouts/slideLayout17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4DEC2F4E-EC39-E64B-AD61-85FC0707C3E3}" type="slidenum">
              <a:rPr lang="en-US"/>
              <a:pPr>
                <a:defRPr/>
              </a:pPr>
              <a:t>‹#›</a:t>
            </a:fld>
            <a:endParaRPr lang="en-US"/>
          </a:p>
        </p:txBody>
      </p:sp>
    </p:spTree>
    <p:extLst>
      <p:ext uri="{BB962C8B-B14F-4D97-AF65-F5344CB8AC3E}">
        <p14:creationId xmlns:p14="http://schemas.microsoft.com/office/powerpoint/2010/main" val="3878164539"/>
      </p:ext>
    </p:extLst>
  </p:cSld>
  <p:clrMapOvr>
    <a:masterClrMapping/>
  </p:clrMapOvr>
</p:sldLayout>
</file>

<file path=ppt/slideLayouts/slideLayout177.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06EC7551-215F-7640-9EB5-9CECF2E2DB6C}" type="slidenum">
              <a:rPr lang="en-US"/>
              <a:pPr>
                <a:defRPr/>
              </a:pPr>
              <a:t>‹#›</a:t>
            </a:fld>
            <a:endParaRPr lang="en-US"/>
          </a:p>
        </p:txBody>
      </p:sp>
    </p:spTree>
    <p:extLst>
      <p:ext uri="{BB962C8B-B14F-4D97-AF65-F5344CB8AC3E}">
        <p14:creationId xmlns:p14="http://schemas.microsoft.com/office/powerpoint/2010/main" val="973823446"/>
      </p:ext>
    </p:extLst>
  </p:cSld>
  <p:clrMapOvr>
    <a:masterClrMapping/>
  </p:clrMapOvr>
</p:sldLayout>
</file>

<file path=ppt/slideLayouts/slideLayout178.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a:ln/>
        </p:spPr>
        <p:txBody>
          <a:bodyPr/>
          <a:lstStyle>
            <a:lvl1pPr>
              <a:defRPr/>
            </a:lvl1pPr>
          </a:lstStyle>
          <a:p>
            <a:pPr>
              <a:defRPr/>
            </a:pPr>
            <a:endParaRPr lang="en-US"/>
          </a:p>
        </p:txBody>
      </p:sp>
      <p:sp>
        <p:nvSpPr>
          <p:cNvPr id="7" name="Rectangle 5"/>
          <p:cNvSpPr>
            <a:spLocks noGrp="1" noChangeArrowheads="1"/>
          </p:cNvSpPr>
          <p:nvPr>
            <p:ph type="ftr" sz="quarter" idx="11"/>
          </p:nvPr>
        </p:nvSpPr>
        <p:spPr>
          <a:ln/>
        </p:spPr>
        <p:txBody>
          <a:bodyPr/>
          <a:lstStyle>
            <a:lvl1pPr>
              <a:defRPr/>
            </a:lvl1pPr>
          </a:lstStyle>
          <a:p>
            <a:pPr>
              <a:defRPr/>
            </a:pPr>
            <a:endParaRPr lang="en-US"/>
          </a:p>
        </p:txBody>
      </p:sp>
      <p:sp>
        <p:nvSpPr>
          <p:cNvPr id="8" name="Rectangle 6"/>
          <p:cNvSpPr>
            <a:spLocks noGrp="1" noChangeArrowheads="1"/>
          </p:cNvSpPr>
          <p:nvPr>
            <p:ph type="sldNum" sz="quarter" idx="12"/>
          </p:nvPr>
        </p:nvSpPr>
        <p:spPr>
          <a:ln/>
        </p:spPr>
        <p:txBody>
          <a:bodyPr/>
          <a:lstStyle>
            <a:lvl1pPr>
              <a:defRPr/>
            </a:lvl1pPr>
          </a:lstStyle>
          <a:p>
            <a:pPr>
              <a:defRPr/>
            </a:pPr>
            <a:fld id="{968A28CC-2447-134D-BB1B-790134D24095}" type="slidenum">
              <a:rPr lang="en-US"/>
              <a:pPr>
                <a:defRPr/>
              </a:pPr>
              <a:t>‹#›</a:t>
            </a:fld>
            <a:endParaRPr lang="en-US"/>
          </a:p>
        </p:txBody>
      </p:sp>
    </p:spTree>
    <p:extLst>
      <p:ext uri="{BB962C8B-B14F-4D97-AF65-F5344CB8AC3E}">
        <p14:creationId xmlns:p14="http://schemas.microsoft.com/office/powerpoint/2010/main" val="1906859996"/>
      </p:ext>
    </p:extLst>
  </p:cSld>
  <p:clrMapOvr>
    <a:masterClrMapping/>
  </p:clrMapOvr>
</p:sldLayout>
</file>

<file path=ppt/slideLayouts/slideLayout17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C0296B8D-A7D3-7644-8B13-6CE201C1FFDB}" type="slidenum">
              <a:rPr lang="en-US">
                <a:solidFill>
                  <a:srgbClr val="000000"/>
                </a:solidFill>
                <a:latin typeface="Times New Roman"/>
              </a:rPr>
              <a:pPr/>
              <a:t>‹#›</a:t>
            </a:fld>
            <a:endParaRPr lang="en-US">
              <a:solidFill>
                <a:srgbClr val="000000"/>
              </a:solidFill>
              <a:latin typeface="Times New Roman"/>
            </a:endParaRPr>
          </a:p>
        </p:txBody>
      </p:sp>
    </p:spTree>
    <p:extLst>
      <p:ext uri="{BB962C8B-B14F-4D97-AF65-F5344CB8AC3E}">
        <p14:creationId xmlns:p14="http://schemas.microsoft.com/office/powerpoint/2010/main" val="913857501"/>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defRPr>
                <a:latin typeface="Comic Sans MS" charset="0"/>
              </a:defRPr>
            </a:lvl1pPr>
          </a:lstStyle>
          <a:p>
            <a:pPr>
              <a:defRPr/>
            </a:pPr>
            <a:endParaRPr lang="en-US" altLang="zh-TW"/>
          </a:p>
        </p:txBody>
      </p:sp>
      <p:sp>
        <p:nvSpPr>
          <p:cNvPr id="8" name="Rectangle 5"/>
          <p:cNvSpPr>
            <a:spLocks noGrp="1" noChangeArrowheads="1"/>
          </p:cNvSpPr>
          <p:nvPr>
            <p:ph type="ftr" sz="quarter" idx="11"/>
          </p:nvPr>
        </p:nvSpPr>
        <p:spPr/>
        <p:txBody>
          <a:bodyPr/>
          <a:lstStyle>
            <a:lvl1pPr>
              <a:defRPr>
                <a:latin typeface="Comic Sans MS" charset="0"/>
              </a:defRPr>
            </a:lvl1pPr>
          </a:lstStyle>
          <a:p>
            <a:pPr>
              <a:defRPr/>
            </a:pPr>
            <a:endParaRPr lang="en-US" altLang="zh-TW"/>
          </a:p>
        </p:txBody>
      </p:sp>
      <p:sp>
        <p:nvSpPr>
          <p:cNvPr id="9" name="Rectangle 6"/>
          <p:cNvSpPr>
            <a:spLocks noGrp="1" noChangeArrowheads="1"/>
          </p:cNvSpPr>
          <p:nvPr>
            <p:ph type="sldNum" sz="quarter" idx="12"/>
          </p:nvPr>
        </p:nvSpPr>
        <p:spPr/>
        <p:txBody>
          <a:bodyPr/>
          <a:lstStyle>
            <a:lvl1pPr>
              <a:defRPr>
                <a:latin typeface="Comic Sans MS" charset="0"/>
              </a:defRPr>
            </a:lvl1pPr>
          </a:lstStyle>
          <a:p>
            <a:pPr>
              <a:defRPr/>
            </a:pPr>
            <a:fld id="{50E3667B-783A-0941-A93C-A7491FF7EDAF}" type="slidenum">
              <a:rPr lang="en-US" altLang="zh-TW"/>
              <a:pPr>
                <a:defRPr/>
              </a:pPr>
              <a:t>‹#›</a:t>
            </a:fld>
            <a:endParaRPr lang="en-US" altLang="zh-TW"/>
          </a:p>
        </p:txBody>
      </p:sp>
    </p:spTree>
    <p:extLst>
      <p:ext uri="{BB962C8B-B14F-4D97-AF65-F5344CB8AC3E}">
        <p14:creationId xmlns:p14="http://schemas.microsoft.com/office/powerpoint/2010/main" val="441543341"/>
      </p:ext>
    </p:extLst>
  </p:cSld>
  <p:clrMapOvr>
    <a:masterClrMapping/>
  </p:clrMapOvr>
</p:sldLayout>
</file>

<file path=ppt/slideLayouts/slideLayout18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6F81450-3C3B-5541-9620-10CB409FAF10}" type="slidenum">
              <a:rPr lang="en-US">
                <a:solidFill>
                  <a:srgbClr val="000000"/>
                </a:solidFill>
                <a:latin typeface="Times New Roman"/>
              </a:rPr>
              <a:pPr/>
              <a:t>‹#›</a:t>
            </a:fld>
            <a:endParaRPr lang="en-US">
              <a:solidFill>
                <a:srgbClr val="000000"/>
              </a:solidFill>
              <a:latin typeface="Times New Roman"/>
            </a:endParaRPr>
          </a:p>
        </p:txBody>
      </p:sp>
    </p:spTree>
    <p:extLst>
      <p:ext uri="{BB962C8B-B14F-4D97-AF65-F5344CB8AC3E}">
        <p14:creationId xmlns:p14="http://schemas.microsoft.com/office/powerpoint/2010/main" val="3051158009"/>
      </p:ext>
    </p:extLst>
  </p:cSld>
  <p:clrMapOvr>
    <a:masterClrMapping/>
  </p:clrMapOvr>
</p:sldLayout>
</file>

<file path=ppt/slideLayouts/slideLayout18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B3ED32D7-4CDB-934D-A577-E1DAF2CB4A6E}" type="slidenum">
              <a:rPr lang="en-US">
                <a:solidFill>
                  <a:srgbClr val="000000"/>
                </a:solidFill>
                <a:latin typeface="Times New Roman"/>
              </a:rPr>
              <a:pPr/>
              <a:t>‹#›</a:t>
            </a:fld>
            <a:endParaRPr lang="en-US">
              <a:solidFill>
                <a:srgbClr val="000000"/>
              </a:solidFill>
              <a:latin typeface="Times New Roman"/>
            </a:endParaRPr>
          </a:p>
        </p:txBody>
      </p:sp>
    </p:spTree>
    <p:extLst>
      <p:ext uri="{BB962C8B-B14F-4D97-AF65-F5344CB8AC3E}">
        <p14:creationId xmlns:p14="http://schemas.microsoft.com/office/powerpoint/2010/main" val="1572918841"/>
      </p:ext>
    </p:extLst>
  </p:cSld>
  <p:clrMapOvr>
    <a:masterClrMapping/>
  </p:clrMapOvr>
</p:sldLayout>
</file>

<file path=ppt/slideLayouts/slideLayout18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E017A344-1D5C-6142-BE01-86162FD9AA8A}" type="slidenum">
              <a:rPr lang="en-US">
                <a:solidFill>
                  <a:srgbClr val="000000"/>
                </a:solidFill>
                <a:latin typeface="Times New Roman"/>
              </a:rPr>
              <a:pPr/>
              <a:t>‹#›</a:t>
            </a:fld>
            <a:endParaRPr lang="en-US">
              <a:solidFill>
                <a:srgbClr val="000000"/>
              </a:solidFill>
              <a:latin typeface="Times New Roman"/>
            </a:endParaRPr>
          </a:p>
        </p:txBody>
      </p:sp>
    </p:spTree>
    <p:extLst>
      <p:ext uri="{BB962C8B-B14F-4D97-AF65-F5344CB8AC3E}">
        <p14:creationId xmlns:p14="http://schemas.microsoft.com/office/powerpoint/2010/main" val="2780833994"/>
      </p:ext>
    </p:extLst>
  </p:cSld>
  <p:clrMapOvr>
    <a:masterClrMapping/>
  </p:clrMapOvr>
</p:sldLayout>
</file>

<file path=ppt/slideLayouts/slideLayout18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216202EC-C05D-0F4A-9515-78B28B49747D}" type="slidenum">
              <a:rPr lang="en-US">
                <a:solidFill>
                  <a:srgbClr val="000000"/>
                </a:solidFill>
                <a:latin typeface="Times New Roman"/>
              </a:rPr>
              <a:pPr/>
              <a:t>‹#›</a:t>
            </a:fld>
            <a:endParaRPr lang="en-US">
              <a:solidFill>
                <a:srgbClr val="000000"/>
              </a:solidFill>
              <a:latin typeface="Times New Roman"/>
            </a:endParaRPr>
          </a:p>
        </p:txBody>
      </p:sp>
    </p:spTree>
    <p:extLst>
      <p:ext uri="{BB962C8B-B14F-4D97-AF65-F5344CB8AC3E}">
        <p14:creationId xmlns:p14="http://schemas.microsoft.com/office/powerpoint/2010/main" val="2188810593"/>
      </p:ext>
    </p:extLst>
  </p:cSld>
  <p:clrMapOvr>
    <a:masterClrMapping/>
  </p:clrMapOvr>
</p:sldLayout>
</file>

<file path=ppt/slideLayouts/slideLayout18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atin typeface="Arial"/>
                <a:cs typeface="Arial"/>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C1DFCDBC-EF12-1148-8F19-0E7A563B5018}" type="slidenum">
              <a:rPr lang="en-US">
                <a:solidFill>
                  <a:srgbClr val="000000"/>
                </a:solidFill>
                <a:latin typeface="Times New Roman"/>
              </a:rPr>
              <a:pPr/>
              <a:t>‹#›</a:t>
            </a:fld>
            <a:endParaRPr lang="en-US">
              <a:solidFill>
                <a:srgbClr val="000000"/>
              </a:solidFill>
              <a:latin typeface="Times New Roman"/>
            </a:endParaRPr>
          </a:p>
        </p:txBody>
      </p:sp>
    </p:spTree>
    <p:extLst>
      <p:ext uri="{BB962C8B-B14F-4D97-AF65-F5344CB8AC3E}">
        <p14:creationId xmlns:p14="http://schemas.microsoft.com/office/powerpoint/2010/main" val="2542032053"/>
      </p:ext>
    </p:extLst>
  </p:cSld>
  <p:clrMapOvr>
    <a:masterClrMapping/>
  </p:clrMapOvr>
</p:sldLayout>
</file>

<file path=ppt/slideLayouts/slideLayout18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A61A02D3-BE65-9945-AF71-5BD95FD7D26E}" type="slidenum">
              <a:rPr lang="en-US">
                <a:solidFill>
                  <a:srgbClr val="000000"/>
                </a:solidFill>
                <a:latin typeface="Times New Roman"/>
              </a:rPr>
              <a:pPr/>
              <a:t>‹#›</a:t>
            </a:fld>
            <a:endParaRPr lang="en-US">
              <a:solidFill>
                <a:srgbClr val="000000"/>
              </a:solidFill>
              <a:latin typeface="Times New Roman"/>
            </a:endParaRPr>
          </a:p>
        </p:txBody>
      </p:sp>
    </p:spTree>
    <p:extLst>
      <p:ext uri="{BB962C8B-B14F-4D97-AF65-F5344CB8AC3E}">
        <p14:creationId xmlns:p14="http://schemas.microsoft.com/office/powerpoint/2010/main" val="3730478542"/>
      </p:ext>
    </p:extLst>
  </p:cSld>
  <p:clrMapOvr>
    <a:masterClrMapping/>
  </p:clrMapOvr>
</p:sldLayout>
</file>

<file path=ppt/slideLayouts/slideLayout18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D81FE557-738D-6C45-9C50-7B8A6323D5EF}" type="slidenum">
              <a:rPr lang="en-US">
                <a:solidFill>
                  <a:srgbClr val="000000"/>
                </a:solidFill>
                <a:latin typeface="Times New Roman"/>
              </a:rPr>
              <a:pPr/>
              <a:t>‹#›</a:t>
            </a:fld>
            <a:endParaRPr lang="en-US">
              <a:solidFill>
                <a:srgbClr val="000000"/>
              </a:solidFill>
              <a:latin typeface="Times New Roman"/>
            </a:endParaRPr>
          </a:p>
        </p:txBody>
      </p:sp>
    </p:spTree>
    <p:extLst>
      <p:ext uri="{BB962C8B-B14F-4D97-AF65-F5344CB8AC3E}">
        <p14:creationId xmlns:p14="http://schemas.microsoft.com/office/powerpoint/2010/main" val="877113187"/>
      </p:ext>
    </p:extLst>
  </p:cSld>
  <p:clrMapOvr>
    <a:masterClrMapping/>
  </p:clrMapOvr>
</p:sldLayout>
</file>

<file path=ppt/slideLayouts/slideLayout18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EE8F52A7-2580-1641-BF5F-6AFF693F5388}" type="slidenum">
              <a:rPr lang="en-US">
                <a:solidFill>
                  <a:srgbClr val="000000"/>
                </a:solidFill>
                <a:latin typeface="Times New Roman"/>
              </a:rPr>
              <a:pPr/>
              <a:t>‹#›</a:t>
            </a:fld>
            <a:endParaRPr lang="en-US">
              <a:solidFill>
                <a:srgbClr val="000000"/>
              </a:solidFill>
              <a:latin typeface="Times New Roman"/>
            </a:endParaRPr>
          </a:p>
        </p:txBody>
      </p:sp>
    </p:spTree>
    <p:extLst>
      <p:ext uri="{BB962C8B-B14F-4D97-AF65-F5344CB8AC3E}">
        <p14:creationId xmlns:p14="http://schemas.microsoft.com/office/powerpoint/2010/main" val="2486816160"/>
      </p:ext>
    </p:extLst>
  </p:cSld>
  <p:clrMapOvr>
    <a:masterClrMapping/>
  </p:clrMapOvr>
</p:sldLayout>
</file>

<file path=ppt/slideLayouts/slideLayout18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0CD7958C-3819-5148-A099-0233DFD5DDC2}" type="slidenum">
              <a:rPr lang="en-US">
                <a:solidFill>
                  <a:srgbClr val="000000"/>
                </a:solidFill>
                <a:latin typeface="Times New Roman"/>
              </a:rPr>
              <a:pPr/>
              <a:t>‹#›</a:t>
            </a:fld>
            <a:endParaRPr lang="en-US">
              <a:solidFill>
                <a:srgbClr val="000000"/>
              </a:solidFill>
              <a:latin typeface="Times New Roman"/>
            </a:endParaRPr>
          </a:p>
        </p:txBody>
      </p:sp>
    </p:spTree>
    <p:extLst>
      <p:ext uri="{BB962C8B-B14F-4D97-AF65-F5344CB8AC3E}">
        <p14:creationId xmlns:p14="http://schemas.microsoft.com/office/powerpoint/2010/main" val="3360180742"/>
      </p:ext>
    </p:extLst>
  </p:cSld>
  <p:clrMapOvr>
    <a:masterClrMapping/>
  </p:clrMapOvr>
</p:sldLayout>
</file>

<file path=ppt/slideLayouts/slideLayout18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CE969EE-C460-8E43-8A1B-C5B1581818BE}" type="slidenum">
              <a:rPr lang="en-US">
                <a:solidFill>
                  <a:srgbClr val="000000"/>
                </a:solidFill>
                <a:latin typeface="Times New Roman"/>
              </a:rPr>
              <a:pPr/>
              <a:t>‹#›</a:t>
            </a:fld>
            <a:endParaRPr lang="en-US">
              <a:solidFill>
                <a:srgbClr val="000000"/>
              </a:solidFill>
              <a:latin typeface="Times New Roman"/>
            </a:endParaRPr>
          </a:p>
        </p:txBody>
      </p:sp>
    </p:spTree>
    <p:extLst>
      <p:ext uri="{BB962C8B-B14F-4D97-AF65-F5344CB8AC3E}">
        <p14:creationId xmlns:p14="http://schemas.microsoft.com/office/powerpoint/2010/main" val="2068586480"/>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defRPr>
                <a:latin typeface="Comic Sans MS" charset="0"/>
              </a:defRPr>
            </a:lvl1pPr>
          </a:lstStyle>
          <a:p>
            <a:pPr>
              <a:defRPr/>
            </a:pPr>
            <a:endParaRPr lang="en-US" altLang="zh-TW"/>
          </a:p>
        </p:txBody>
      </p:sp>
      <p:sp>
        <p:nvSpPr>
          <p:cNvPr id="4" name="Rectangle 5"/>
          <p:cNvSpPr>
            <a:spLocks noGrp="1" noChangeArrowheads="1"/>
          </p:cNvSpPr>
          <p:nvPr>
            <p:ph type="ftr" sz="quarter" idx="11"/>
          </p:nvPr>
        </p:nvSpPr>
        <p:spPr/>
        <p:txBody>
          <a:bodyPr/>
          <a:lstStyle>
            <a:lvl1pPr>
              <a:defRPr>
                <a:latin typeface="Comic Sans MS" charset="0"/>
              </a:defRPr>
            </a:lvl1pPr>
          </a:lstStyle>
          <a:p>
            <a:pPr>
              <a:defRPr/>
            </a:pPr>
            <a:endParaRPr lang="en-US" altLang="zh-TW"/>
          </a:p>
        </p:txBody>
      </p:sp>
      <p:sp>
        <p:nvSpPr>
          <p:cNvPr id="5" name="Rectangle 6"/>
          <p:cNvSpPr>
            <a:spLocks noGrp="1" noChangeArrowheads="1"/>
          </p:cNvSpPr>
          <p:nvPr>
            <p:ph type="sldNum" sz="quarter" idx="12"/>
          </p:nvPr>
        </p:nvSpPr>
        <p:spPr/>
        <p:txBody>
          <a:bodyPr/>
          <a:lstStyle>
            <a:lvl1pPr>
              <a:defRPr>
                <a:latin typeface="Comic Sans MS" charset="0"/>
              </a:defRPr>
            </a:lvl1pPr>
          </a:lstStyle>
          <a:p>
            <a:pPr>
              <a:defRPr/>
            </a:pPr>
            <a:fld id="{C79A1046-B8AD-F34F-B3A1-788B5BFF18F8}" type="slidenum">
              <a:rPr lang="en-US" altLang="zh-TW"/>
              <a:pPr>
                <a:defRPr/>
              </a:pPr>
              <a:t>‹#›</a:t>
            </a:fld>
            <a:endParaRPr lang="en-US" altLang="zh-TW"/>
          </a:p>
        </p:txBody>
      </p:sp>
    </p:spTree>
    <p:extLst>
      <p:ext uri="{BB962C8B-B14F-4D97-AF65-F5344CB8AC3E}">
        <p14:creationId xmlns:p14="http://schemas.microsoft.com/office/powerpoint/2010/main" val="1365825991"/>
      </p:ext>
    </p:extLst>
  </p:cSld>
  <p:clrMapOvr>
    <a:masterClrMapping/>
  </p:clrMapOvr>
</p:sldLayout>
</file>

<file path=ppt/slideLayouts/slideLayout19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p>
            <a:fld id="{52F367E4-7E1D-FF4E-AF00-438FDA6547A0}" type="datetimeFigureOut">
              <a:rPr lang="en-US" smtClean="0">
                <a:solidFill>
                  <a:prstClr val="black">
                    <a:tint val="75000"/>
                  </a:prstClr>
                </a:solidFill>
                <a:latin typeface="Calibri"/>
              </a:rPr>
              <a:pPr/>
              <a:t>2/18/24</a:t>
            </a:fld>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8C99E196-A115-2F47-A252-2B1A00B54207}"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2394665534"/>
      </p:ext>
    </p:extLst>
  </p:cSld>
  <p:clrMapOvr>
    <a:masterClrMapping/>
  </p:clrMapOvr>
</p:sldLayout>
</file>

<file path=ppt/slideLayouts/slideLayout19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52F367E4-7E1D-FF4E-AF00-438FDA6547A0}" type="datetimeFigureOut">
              <a:rPr lang="en-US" smtClean="0">
                <a:solidFill>
                  <a:prstClr val="black">
                    <a:tint val="75000"/>
                  </a:prstClr>
                </a:solidFill>
                <a:latin typeface="Calibri"/>
              </a:rPr>
              <a:pPr/>
              <a:t>2/18/24</a:t>
            </a:fld>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8C99E196-A115-2F47-A252-2B1A00B54207}"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1659049259"/>
      </p:ext>
    </p:extLst>
  </p:cSld>
  <p:clrMapOvr>
    <a:masterClrMapping/>
  </p:clrMapOvr>
</p:sldLayout>
</file>

<file path=ppt/slideLayouts/slideLayout19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52F367E4-7E1D-FF4E-AF00-438FDA6547A0}" type="datetimeFigureOut">
              <a:rPr lang="en-US" smtClean="0">
                <a:solidFill>
                  <a:prstClr val="black">
                    <a:tint val="75000"/>
                  </a:prstClr>
                </a:solidFill>
                <a:latin typeface="Calibri"/>
              </a:rPr>
              <a:pPr/>
              <a:t>2/18/24</a:t>
            </a:fld>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8C99E196-A115-2F47-A252-2B1A00B54207}"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3953323553"/>
      </p:ext>
    </p:extLst>
  </p:cSld>
  <p:clrMapOvr>
    <a:masterClrMapping/>
  </p:clrMapOvr>
</p:sldLayout>
</file>

<file path=ppt/slideLayouts/slideLayout19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fld id="{52F367E4-7E1D-FF4E-AF00-438FDA6547A0}" type="datetimeFigureOut">
              <a:rPr lang="en-US" smtClean="0">
                <a:solidFill>
                  <a:prstClr val="black">
                    <a:tint val="75000"/>
                  </a:prstClr>
                </a:solidFill>
                <a:latin typeface="Calibri"/>
              </a:rPr>
              <a:pPr/>
              <a:t>2/18/24</a:t>
            </a:fld>
            <a:endParaRPr lang="en-US">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a:solidFill>
                <a:prstClr val="black">
                  <a:tint val="75000"/>
                </a:prstClr>
              </a:solidFill>
              <a:latin typeface="Calibri"/>
            </a:endParaRPr>
          </a:p>
        </p:txBody>
      </p:sp>
      <p:sp>
        <p:nvSpPr>
          <p:cNvPr id="7" name="Slide Number Placeholder 6"/>
          <p:cNvSpPr>
            <a:spLocks noGrp="1"/>
          </p:cNvSpPr>
          <p:nvPr>
            <p:ph type="sldNum" sz="quarter" idx="12"/>
          </p:nvPr>
        </p:nvSpPr>
        <p:spPr/>
        <p:txBody>
          <a:bodyPr/>
          <a:lstStyle/>
          <a:p>
            <a:fld id="{8C99E196-A115-2F47-A252-2B1A00B54207}"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3700752644"/>
      </p:ext>
    </p:extLst>
  </p:cSld>
  <p:clrMapOvr>
    <a:masterClrMapping/>
  </p:clrMapOvr>
</p:sldLayout>
</file>

<file path=ppt/slideLayouts/slideLayout19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fld id="{52F367E4-7E1D-FF4E-AF00-438FDA6547A0}" type="datetimeFigureOut">
              <a:rPr lang="en-US" smtClean="0">
                <a:solidFill>
                  <a:prstClr val="black">
                    <a:tint val="75000"/>
                  </a:prstClr>
                </a:solidFill>
                <a:latin typeface="Calibri"/>
              </a:rPr>
              <a:pPr/>
              <a:t>2/18/24</a:t>
            </a:fld>
            <a:endParaRPr lang="en-US">
              <a:solidFill>
                <a:prstClr val="black">
                  <a:tint val="75000"/>
                </a:prstClr>
              </a:solidFill>
              <a:latin typeface="Calibri"/>
            </a:endParaRPr>
          </a:p>
        </p:txBody>
      </p:sp>
      <p:sp>
        <p:nvSpPr>
          <p:cNvPr id="8" name="Footer Placeholder 7"/>
          <p:cNvSpPr>
            <a:spLocks noGrp="1"/>
          </p:cNvSpPr>
          <p:nvPr>
            <p:ph type="ftr" sz="quarter" idx="11"/>
          </p:nvPr>
        </p:nvSpPr>
        <p:spPr/>
        <p:txBody>
          <a:bodyPr/>
          <a:lstStyle/>
          <a:p>
            <a:endParaRPr lang="en-US">
              <a:solidFill>
                <a:prstClr val="black">
                  <a:tint val="75000"/>
                </a:prstClr>
              </a:solidFill>
              <a:latin typeface="Calibri"/>
            </a:endParaRPr>
          </a:p>
        </p:txBody>
      </p:sp>
      <p:sp>
        <p:nvSpPr>
          <p:cNvPr id="9" name="Slide Number Placeholder 8"/>
          <p:cNvSpPr>
            <a:spLocks noGrp="1"/>
          </p:cNvSpPr>
          <p:nvPr>
            <p:ph type="sldNum" sz="quarter" idx="12"/>
          </p:nvPr>
        </p:nvSpPr>
        <p:spPr/>
        <p:txBody>
          <a:bodyPr/>
          <a:lstStyle/>
          <a:p>
            <a:fld id="{8C99E196-A115-2F47-A252-2B1A00B54207}"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2511175433"/>
      </p:ext>
    </p:extLst>
  </p:cSld>
  <p:clrMapOvr>
    <a:masterClrMapping/>
  </p:clrMapOvr>
</p:sldLayout>
</file>

<file path=ppt/slideLayouts/slideLayout19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fld id="{52F367E4-7E1D-FF4E-AF00-438FDA6547A0}" type="datetimeFigureOut">
              <a:rPr lang="en-US" smtClean="0">
                <a:solidFill>
                  <a:prstClr val="black">
                    <a:tint val="75000"/>
                  </a:prstClr>
                </a:solidFill>
                <a:latin typeface="Calibri"/>
              </a:rPr>
              <a:pPr/>
              <a:t>2/18/24</a:t>
            </a:fld>
            <a:endParaRPr lang="en-US">
              <a:solidFill>
                <a:prstClr val="black">
                  <a:tint val="75000"/>
                </a:prstClr>
              </a:solidFill>
              <a:latin typeface="Calibri"/>
            </a:endParaRPr>
          </a:p>
        </p:txBody>
      </p:sp>
      <p:sp>
        <p:nvSpPr>
          <p:cNvPr id="4" name="Footer Placeholder 3"/>
          <p:cNvSpPr>
            <a:spLocks noGrp="1"/>
          </p:cNvSpPr>
          <p:nvPr>
            <p:ph type="ftr" sz="quarter" idx="11"/>
          </p:nvPr>
        </p:nvSpPr>
        <p:spPr/>
        <p:txBody>
          <a:bodyPr/>
          <a:lstStyle/>
          <a:p>
            <a:endParaRPr lang="en-US">
              <a:solidFill>
                <a:prstClr val="black">
                  <a:tint val="75000"/>
                </a:prstClr>
              </a:solidFill>
              <a:latin typeface="Calibri"/>
            </a:endParaRPr>
          </a:p>
        </p:txBody>
      </p:sp>
      <p:sp>
        <p:nvSpPr>
          <p:cNvPr id="5" name="Slide Number Placeholder 4"/>
          <p:cNvSpPr>
            <a:spLocks noGrp="1"/>
          </p:cNvSpPr>
          <p:nvPr>
            <p:ph type="sldNum" sz="quarter" idx="12"/>
          </p:nvPr>
        </p:nvSpPr>
        <p:spPr/>
        <p:txBody>
          <a:bodyPr/>
          <a:lstStyle/>
          <a:p>
            <a:fld id="{8C99E196-A115-2F47-A252-2B1A00B54207}"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661855983"/>
      </p:ext>
    </p:extLst>
  </p:cSld>
  <p:clrMapOvr>
    <a:masterClrMapping/>
  </p:clrMapOvr>
</p:sldLayout>
</file>

<file path=ppt/slideLayouts/slideLayout19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52F367E4-7E1D-FF4E-AF00-438FDA6547A0}" type="datetimeFigureOut">
              <a:rPr lang="en-US" smtClean="0">
                <a:solidFill>
                  <a:prstClr val="black">
                    <a:tint val="75000"/>
                  </a:prstClr>
                </a:solidFill>
                <a:latin typeface="Calibri"/>
              </a:rPr>
              <a:pPr/>
              <a:t>2/18/24</a:t>
            </a:fld>
            <a:endParaRPr lang="en-US">
              <a:solidFill>
                <a:prstClr val="black">
                  <a:tint val="75000"/>
                </a:prstClr>
              </a:solidFill>
              <a:latin typeface="Calibri"/>
            </a:endParaRPr>
          </a:p>
        </p:txBody>
      </p:sp>
      <p:sp>
        <p:nvSpPr>
          <p:cNvPr id="3" name="Footer Placeholder 2"/>
          <p:cNvSpPr>
            <a:spLocks noGrp="1"/>
          </p:cNvSpPr>
          <p:nvPr>
            <p:ph type="ftr" sz="quarter" idx="11"/>
          </p:nvPr>
        </p:nvSpPr>
        <p:spPr/>
        <p:txBody>
          <a:bodyPr/>
          <a:lstStyle/>
          <a:p>
            <a:endParaRPr lang="en-US">
              <a:solidFill>
                <a:prstClr val="black">
                  <a:tint val="75000"/>
                </a:prstClr>
              </a:solidFill>
              <a:latin typeface="Calibri"/>
            </a:endParaRPr>
          </a:p>
        </p:txBody>
      </p:sp>
      <p:sp>
        <p:nvSpPr>
          <p:cNvPr id="4" name="Slide Number Placeholder 3"/>
          <p:cNvSpPr>
            <a:spLocks noGrp="1"/>
          </p:cNvSpPr>
          <p:nvPr>
            <p:ph type="sldNum" sz="quarter" idx="12"/>
          </p:nvPr>
        </p:nvSpPr>
        <p:spPr/>
        <p:txBody>
          <a:bodyPr/>
          <a:lstStyle/>
          <a:p>
            <a:fld id="{8C99E196-A115-2F47-A252-2B1A00B54207}"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1879629287"/>
      </p:ext>
    </p:extLst>
  </p:cSld>
  <p:clrMapOvr>
    <a:masterClrMapping/>
  </p:clrMapOvr>
</p:sldLayout>
</file>

<file path=ppt/slideLayouts/slideLayout19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p>
            <a:fld id="{52F367E4-7E1D-FF4E-AF00-438FDA6547A0}" type="datetimeFigureOut">
              <a:rPr lang="en-US" smtClean="0">
                <a:solidFill>
                  <a:prstClr val="black">
                    <a:tint val="75000"/>
                  </a:prstClr>
                </a:solidFill>
                <a:latin typeface="Calibri"/>
              </a:rPr>
              <a:pPr/>
              <a:t>2/18/24</a:t>
            </a:fld>
            <a:endParaRPr lang="en-US">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a:solidFill>
                <a:prstClr val="black">
                  <a:tint val="75000"/>
                </a:prstClr>
              </a:solidFill>
              <a:latin typeface="Calibri"/>
            </a:endParaRPr>
          </a:p>
        </p:txBody>
      </p:sp>
      <p:sp>
        <p:nvSpPr>
          <p:cNvPr id="7" name="Slide Number Placeholder 6"/>
          <p:cNvSpPr>
            <a:spLocks noGrp="1"/>
          </p:cNvSpPr>
          <p:nvPr>
            <p:ph type="sldNum" sz="quarter" idx="12"/>
          </p:nvPr>
        </p:nvSpPr>
        <p:spPr/>
        <p:txBody>
          <a:bodyPr/>
          <a:lstStyle/>
          <a:p>
            <a:fld id="{8C99E196-A115-2F47-A252-2B1A00B54207}"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1185118569"/>
      </p:ext>
    </p:extLst>
  </p:cSld>
  <p:clrMapOvr>
    <a:masterClrMapping/>
  </p:clrMapOvr>
</p:sldLayout>
</file>

<file path=ppt/slideLayouts/slideLayout19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p>
            <a:fld id="{52F367E4-7E1D-FF4E-AF00-438FDA6547A0}" type="datetimeFigureOut">
              <a:rPr lang="en-US" smtClean="0">
                <a:solidFill>
                  <a:prstClr val="black">
                    <a:tint val="75000"/>
                  </a:prstClr>
                </a:solidFill>
                <a:latin typeface="Calibri"/>
              </a:rPr>
              <a:pPr/>
              <a:t>2/18/24</a:t>
            </a:fld>
            <a:endParaRPr lang="en-US">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a:solidFill>
                <a:prstClr val="black">
                  <a:tint val="75000"/>
                </a:prstClr>
              </a:solidFill>
              <a:latin typeface="Calibri"/>
            </a:endParaRPr>
          </a:p>
        </p:txBody>
      </p:sp>
      <p:sp>
        <p:nvSpPr>
          <p:cNvPr id="7" name="Slide Number Placeholder 6"/>
          <p:cNvSpPr>
            <a:spLocks noGrp="1"/>
          </p:cNvSpPr>
          <p:nvPr>
            <p:ph type="sldNum" sz="quarter" idx="12"/>
          </p:nvPr>
        </p:nvSpPr>
        <p:spPr/>
        <p:txBody>
          <a:bodyPr/>
          <a:lstStyle/>
          <a:p>
            <a:fld id="{8C99E196-A115-2F47-A252-2B1A00B54207}"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219236556"/>
      </p:ext>
    </p:extLst>
  </p:cSld>
  <p:clrMapOvr>
    <a:masterClrMapping/>
  </p:clrMapOvr>
</p:sldLayout>
</file>

<file path=ppt/slideLayouts/slideLayout19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52F367E4-7E1D-FF4E-AF00-438FDA6547A0}" type="datetimeFigureOut">
              <a:rPr lang="en-US" smtClean="0">
                <a:solidFill>
                  <a:prstClr val="black">
                    <a:tint val="75000"/>
                  </a:prstClr>
                </a:solidFill>
                <a:latin typeface="Calibri"/>
              </a:rPr>
              <a:pPr/>
              <a:t>2/18/24</a:t>
            </a:fld>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8C99E196-A115-2F47-A252-2B1A00B54207}"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3727980476"/>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408B9C82-07FD-CE4F-BA86-417A5D1D61B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201535904"/>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atin typeface="Comic Sans MS" charset="0"/>
              </a:defRPr>
            </a:lvl1pPr>
          </a:lstStyle>
          <a:p>
            <a:pPr>
              <a:defRPr/>
            </a:pPr>
            <a:endParaRPr lang="en-US" altLang="zh-TW"/>
          </a:p>
        </p:txBody>
      </p:sp>
      <p:sp>
        <p:nvSpPr>
          <p:cNvPr id="3" name="Rectangle 5"/>
          <p:cNvSpPr>
            <a:spLocks noGrp="1" noChangeArrowheads="1"/>
          </p:cNvSpPr>
          <p:nvPr>
            <p:ph type="ftr" sz="quarter" idx="11"/>
          </p:nvPr>
        </p:nvSpPr>
        <p:spPr/>
        <p:txBody>
          <a:bodyPr/>
          <a:lstStyle>
            <a:lvl1pPr>
              <a:defRPr>
                <a:latin typeface="Comic Sans MS" charset="0"/>
              </a:defRPr>
            </a:lvl1pPr>
          </a:lstStyle>
          <a:p>
            <a:pPr>
              <a:defRPr/>
            </a:pPr>
            <a:endParaRPr lang="en-US" altLang="zh-TW"/>
          </a:p>
        </p:txBody>
      </p:sp>
      <p:sp>
        <p:nvSpPr>
          <p:cNvPr id="4" name="Rectangle 6"/>
          <p:cNvSpPr>
            <a:spLocks noGrp="1" noChangeArrowheads="1"/>
          </p:cNvSpPr>
          <p:nvPr>
            <p:ph type="sldNum" sz="quarter" idx="12"/>
          </p:nvPr>
        </p:nvSpPr>
        <p:spPr/>
        <p:txBody>
          <a:bodyPr/>
          <a:lstStyle>
            <a:lvl1pPr>
              <a:defRPr>
                <a:latin typeface="Comic Sans MS" charset="0"/>
              </a:defRPr>
            </a:lvl1pPr>
          </a:lstStyle>
          <a:p>
            <a:pPr>
              <a:defRPr/>
            </a:pPr>
            <a:fld id="{176F291A-42BA-4C40-9887-FA8CA05A4D0C}" type="slidenum">
              <a:rPr lang="en-US" altLang="zh-TW"/>
              <a:pPr>
                <a:defRPr/>
              </a:pPr>
              <a:t>‹#›</a:t>
            </a:fld>
            <a:endParaRPr lang="en-US" altLang="zh-TW"/>
          </a:p>
        </p:txBody>
      </p:sp>
    </p:spTree>
    <p:extLst>
      <p:ext uri="{BB962C8B-B14F-4D97-AF65-F5344CB8AC3E}">
        <p14:creationId xmlns:p14="http://schemas.microsoft.com/office/powerpoint/2010/main" val="3586617853"/>
      </p:ext>
    </p:extLst>
  </p:cSld>
  <p:clrMapOvr>
    <a:masterClrMapping/>
  </p:clrMapOvr>
</p:sldLayout>
</file>

<file path=ppt/slideLayouts/slideLayout20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52F367E4-7E1D-FF4E-AF00-438FDA6547A0}" type="datetimeFigureOut">
              <a:rPr lang="en-US" smtClean="0">
                <a:solidFill>
                  <a:prstClr val="black">
                    <a:tint val="75000"/>
                  </a:prstClr>
                </a:solidFill>
                <a:latin typeface="Calibri"/>
              </a:rPr>
              <a:pPr/>
              <a:t>2/18/24</a:t>
            </a:fld>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8C99E196-A115-2F47-A252-2B1A00B54207}"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1960963285"/>
      </p:ext>
    </p:extLst>
  </p:cSld>
  <p:clrMapOvr>
    <a:masterClrMapping/>
  </p:clrMapOvr>
</p:sldLayout>
</file>

<file path=ppt/slideLayouts/slideLayout201.xml><?xml version="1.0" encoding="utf-8"?>
<p:sldLayout xmlns:a="http://schemas.openxmlformats.org/drawingml/2006/main" xmlns:r="http://schemas.openxmlformats.org/officeDocument/2006/relationships" xmlns:p="http://schemas.openxmlformats.org/presentationml/2006/main" type="txAndObj">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Text Placeholder 2"/>
          <p:cNvSpPr>
            <a:spLocks noGrp="1"/>
          </p:cNvSpPr>
          <p:nvPr>
            <p:ph type="body"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857227682"/>
      </p:ext>
    </p:extLst>
  </p:cSld>
  <p:clrMapOvr>
    <a:masterClrMapping/>
  </p:clrMapOvr>
</p:sldLayout>
</file>

<file path=ppt/slideLayouts/slideLayout202.xml><?xml version="1.0" encoding="utf-8"?>
<p:sldLayout xmlns:a="http://schemas.openxmlformats.org/drawingml/2006/main" xmlns:r="http://schemas.openxmlformats.org/officeDocument/2006/relationships" xmlns:p="http://schemas.openxmlformats.org/presentationml/2006/main" type="tx">
  <p:cSld name="Title &amp; Photo">
    <p:spTree>
      <p:nvGrpSpPr>
        <p:cNvPr id="1" name=""/>
        <p:cNvGrpSpPr/>
        <p:nvPr/>
      </p:nvGrpSpPr>
      <p:grpSpPr>
        <a:xfrm>
          <a:off x="0" y="0"/>
          <a:ext cx="0" cy="0"/>
          <a:chOff x="0" y="0"/>
          <a:chExt cx="0" cy="0"/>
        </a:xfrm>
      </p:grpSpPr>
      <p:sp>
        <p:nvSpPr>
          <p:cNvPr id="21" name="Green, hilly landscape"/>
          <p:cNvSpPr>
            <a:spLocks noGrp="1"/>
          </p:cNvSpPr>
          <p:nvPr>
            <p:ph type="pic" idx="21"/>
          </p:nvPr>
        </p:nvSpPr>
        <p:spPr>
          <a:xfrm>
            <a:off x="-161925" y="-2019300"/>
            <a:ext cx="11049000" cy="9017000"/>
          </a:xfrm>
          <a:prstGeom prst="rect">
            <a:avLst/>
          </a:prstGeom>
        </p:spPr>
        <p:txBody>
          <a:bodyPr lIns="91439" tIns="45719" rIns="91439" bIns="45719">
            <a:noAutofit/>
          </a:bodyPr>
          <a:lstStyle/>
          <a:p>
            <a:endParaRPr/>
          </a:p>
        </p:txBody>
      </p:sp>
      <p:sp>
        <p:nvSpPr>
          <p:cNvPr id="22" name="Presentation Title"/>
          <p:cNvSpPr txBox="1">
            <a:spLocks noGrp="1"/>
          </p:cNvSpPr>
          <p:nvPr>
            <p:ph type="title" hasCustomPrompt="1"/>
          </p:nvPr>
        </p:nvSpPr>
        <p:spPr>
          <a:xfrm>
            <a:off x="452438" y="3562350"/>
            <a:ext cx="8239125" cy="2324100"/>
          </a:xfrm>
          <a:prstGeom prst="rect">
            <a:avLst/>
          </a:prstGeom>
        </p:spPr>
        <p:txBody>
          <a:bodyPr anchor="b"/>
          <a:lstStyle>
            <a:lvl1pPr>
              <a:defRPr sz="4350" spc="-87"/>
            </a:lvl1pPr>
          </a:lstStyle>
          <a:p>
            <a:r>
              <a:t>Presentation Title</a:t>
            </a:r>
          </a:p>
        </p:txBody>
      </p:sp>
      <p:sp>
        <p:nvSpPr>
          <p:cNvPr id="23" name="Author and Date"/>
          <p:cNvSpPr txBox="1">
            <a:spLocks noGrp="1"/>
          </p:cNvSpPr>
          <p:nvPr>
            <p:ph type="body" sz="quarter" idx="22" hasCustomPrompt="1"/>
          </p:nvPr>
        </p:nvSpPr>
        <p:spPr>
          <a:xfrm>
            <a:off x="452884" y="553069"/>
            <a:ext cx="8238233" cy="318490"/>
          </a:xfrm>
          <a:prstGeom prst="rect">
            <a:avLst/>
          </a:prstGeom>
        </p:spPr>
        <p:txBody>
          <a:bodyPr lIns="45719" tIns="45719" rIns="45719" bIns="45719"/>
          <a:lstStyle>
            <a:lvl1pPr marL="0" indent="0" defTabSz="309563">
              <a:lnSpc>
                <a:spcPct val="100000"/>
              </a:lnSpc>
              <a:spcBef>
                <a:spcPts val="0"/>
              </a:spcBef>
              <a:buSzTx/>
              <a:buNone/>
              <a:defRPr sz="1350" b="1"/>
            </a:lvl1pPr>
          </a:lstStyle>
          <a:p>
            <a:r>
              <a:t>Author and Date</a:t>
            </a:r>
          </a:p>
        </p:txBody>
      </p:sp>
      <p:sp>
        <p:nvSpPr>
          <p:cNvPr id="24" name="Body Level One…"/>
          <p:cNvSpPr txBox="1">
            <a:spLocks noGrp="1"/>
          </p:cNvSpPr>
          <p:nvPr>
            <p:ph type="body" sz="quarter" idx="1" hasCustomPrompt="1"/>
          </p:nvPr>
        </p:nvSpPr>
        <p:spPr>
          <a:xfrm>
            <a:off x="452438" y="5804955"/>
            <a:ext cx="8239125" cy="572344"/>
          </a:xfrm>
          <a:prstGeom prst="rect">
            <a:avLst/>
          </a:prstGeom>
        </p:spPr>
        <p:txBody>
          <a:bodyPr/>
          <a:lstStyle>
            <a:lvl1pPr marL="0" indent="0" defTabSz="309563">
              <a:lnSpc>
                <a:spcPct val="100000"/>
              </a:lnSpc>
              <a:spcBef>
                <a:spcPts val="0"/>
              </a:spcBef>
              <a:buSzTx/>
              <a:buNone/>
              <a:defRPr sz="2063" b="1"/>
            </a:lvl1pPr>
            <a:lvl2pPr marL="0" indent="171450" defTabSz="309563">
              <a:lnSpc>
                <a:spcPct val="100000"/>
              </a:lnSpc>
              <a:spcBef>
                <a:spcPts val="0"/>
              </a:spcBef>
              <a:buSzTx/>
              <a:buNone/>
              <a:defRPr sz="2063" b="1"/>
            </a:lvl2pPr>
            <a:lvl3pPr marL="0" indent="342900" defTabSz="309563">
              <a:lnSpc>
                <a:spcPct val="100000"/>
              </a:lnSpc>
              <a:spcBef>
                <a:spcPts val="0"/>
              </a:spcBef>
              <a:buSzTx/>
              <a:buNone/>
              <a:defRPr sz="2063" b="1"/>
            </a:lvl3pPr>
            <a:lvl4pPr marL="0" indent="514350" defTabSz="309563">
              <a:lnSpc>
                <a:spcPct val="100000"/>
              </a:lnSpc>
              <a:spcBef>
                <a:spcPts val="0"/>
              </a:spcBef>
              <a:buSzTx/>
              <a:buNone/>
              <a:defRPr sz="2063" b="1"/>
            </a:lvl4pPr>
            <a:lvl5pPr marL="0" indent="685800" defTabSz="309563">
              <a:lnSpc>
                <a:spcPct val="100000"/>
              </a:lnSpc>
              <a:spcBef>
                <a:spcPts val="0"/>
              </a:spcBef>
              <a:buSzTx/>
              <a:buNone/>
              <a:defRPr sz="2063" b="1"/>
            </a:lvl5pPr>
          </a:lstStyle>
          <a:p>
            <a:r>
              <a:t>Presentation Subtitle </a:t>
            </a:r>
          </a:p>
          <a:p>
            <a:pPr lvl="1"/>
            <a:endParaRPr/>
          </a:p>
          <a:p>
            <a:pPr lvl="2"/>
            <a:endParaRPr/>
          </a:p>
          <a:p>
            <a:pPr lvl="3"/>
            <a:endParaRPr/>
          </a:p>
          <a:p>
            <a:pPr lvl="4"/>
            <a:endParaRPr/>
          </a:p>
        </p:txBody>
      </p:sp>
      <p:sp>
        <p:nvSpPr>
          <p:cNvPr id="25"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719698193"/>
      </p:ext>
    </p:extLst>
  </p:cSld>
  <p:clrMapOvr>
    <a:masterClrMapping/>
  </p:clrMapOvr>
  <p:transition spd="med"/>
</p:sldLayout>
</file>

<file path=ppt/slideLayouts/slideLayout203.xml><?xml version="1.0" encoding="utf-8"?>
<p:sldLayout xmlns:a="http://schemas.openxmlformats.org/drawingml/2006/main" xmlns:r="http://schemas.openxmlformats.org/officeDocument/2006/relationships" xmlns:p="http://schemas.openxmlformats.org/presentationml/2006/main" type="tx">
  <p:cSld name="Title &amp; Photo Alt">
    <p:spTree>
      <p:nvGrpSpPr>
        <p:cNvPr id="1" name=""/>
        <p:cNvGrpSpPr/>
        <p:nvPr/>
      </p:nvGrpSpPr>
      <p:grpSpPr>
        <a:xfrm>
          <a:off x="0" y="0"/>
          <a:ext cx="0" cy="0"/>
          <a:chOff x="0" y="0"/>
          <a:chExt cx="0" cy="0"/>
        </a:xfrm>
      </p:grpSpPr>
      <p:sp>
        <p:nvSpPr>
          <p:cNvPr id="32" name="Slide Title"/>
          <p:cNvSpPr txBox="1">
            <a:spLocks noGrp="1"/>
          </p:cNvSpPr>
          <p:nvPr>
            <p:ph type="title" hasCustomPrompt="1"/>
          </p:nvPr>
        </p:nvSpPr>
        <p:spPr>
          <a:xfrm>
            <a:off x="452438" y="635000"/>
            <a:ext cx="3667125" cy="2941137"/>
          </a:xfrm>
          <a:prstGeom prst="rect">
            <a:avLst/>
          </a:prstGeom>
        </p:spPr>
        <p:txBody>
          <a:bodyPr anchor="b"/>
          <a:lstStyle/>
          <a:p>
            <a:r>
              <a:t>Slide Title</a:t>
            </a:r>
          </a:p>
        </p:txBody>
      </p:sp>
      <p:sp>
        <p:nvSpPr>
          <p:cNvPr id="33" name="Body Level One…"/>
          <p:cNvSpPr txBox="1">
            <a:spLocks noGrp="1"/>
          </p:cNvSpPr>
          <p:nvPr>
            <p:ph type="body" sz="quarter" idx="1" hasCustomPrompt="1"/>
          </p:nvPr>
        </p:nvSpPr>
        <p:spPr>
          <a:xfrm>
            <a:off x="452438" y="3530288"/>
            <a:ext cx="3667125" cy="2691202"/>
          </a:xfrm>
          <a:prstGeom prst="rect">
            <a:avLst/>
          </a:prstGeom>
        </p:spPr>
        <p:txBody>
          <a:bodyPr/>
          <a:lstStyle>
            <a:lvl1pPr marL="0" indent="0" defTabSz="309563">
              <a:lnSpc>
                <a:spcPct val="100000"/>
              </a:lnSpc>
              <a:spcBef>
                <a:spcPts val="0"/>
              </a:spcBef>
              <a:buSzTx/>
              <a:buNone/>
              <a:defRPr sz="2063" b="1"/>
            </a:lvl1pPr>
            <a:lvl2pPr marL="0" indent="171450" defTabSz="309563">
              <a:lnSpc>
                <a:spcPct val="100000"/>
              </a:lnSpc>
              <a:spcBef>
                <a:spcPts val="0"/>
              </a:spcBef>
              <a:buSzTx/>
              <a:buNone/>
              <a:defRPr sz="2063" b="1"/>
            </a:lvl2pPr>
            <a:lvl3pPr marL="0" indent="342900" defTabSz="309563">
              <a:lnSpc>
                <a:spcPct val="100000"/>
              </a:lnSpc>
              <a:spcBef>
                <a:spcPts val="0"/>
              </a:spcBef>
              <a:buSzTx/>
              <a:buNone/>
              <a:defRPr sz="2063" b="1"/>
            </a:lvl3pPr>
            <a:lvl4pPr marL="0" indent="514350" defTabSz="309563">
              <a:lnSpc>
                <a:spcPct val="100000"/>
              </a:lnSpc>
              <a:spcBef>
                <a:spcPts val="0"/>
              </a:spcBef>
              <a:buSzTx/>
              <a:buNone/>
              <a:defRPr sz="2063" b="1"/>
            </a:lvl4pPr>
            <a:lvl5pPr marL="0" indent="685800" defTabSz="309563">
              <a:lnSpc>
                <a:spcPct val="100000"/>
              </a:lnSpc>
              <a:spcBef>
                <a:spcPts val="0"/>
              </a:spcBef>
              <a:buSzTx/>
              <a:buNone/>
              <a:defRPr sz="2063" b="1"/>
            </a:lvl5pPr>
          </a:lstStyle>
          <a:p>
            <a:r>
              <a:t>Slide Subtitle</a:t>
            </a:r>
          </a:p>
          <a:p>
            <a:pPr lvl="1"/>
            <a:endParaRPr/>
          </a:p>
          <a:p>
            <a:pPr lvl="2"/>
            <a:endParaRPr/>
          </a:p>
          <a:p>
            <a:pPr lvl="3"/>
            <a:endParaRPr/>
          </a:p>
          <a:p>
            <a:pPr lvl="4"/>
            <a:endParaRPr/>
          </a:p>
        </p:txBody>
      </p:sp>
      <p:sp>
        <p:nvSpPr>
          <p:cNvPr id="34" name="Moss-covered rocks"/>
          <p:cNvSpPr>
            <a:spLocks noGrp="1"/>
          </p:cNvSpPr>
          <p:nvPr>
            <p:ph type="pic" sz="half" idx="21"/>
          </p:nvPr>
        </p:nvSpPr>
        <p:spPr>
          <a:xfrm>
            <a:off x="4519614" y="635000"/>
            <a:ext cx="4195652" cy="5604945"/>
          </a:xfrm>
          <a:prstGeom prst="rect">
            <a:avLst/>
          </a:prstGeom>
        </p:spPr>
        <p:txBody>
          <a:bodyPr lIns="91439" tIns="45719" rIns="91439" bIns="45719">
            <a:noAutofit/>
          </a:bodyPr>
          <a:lstStyle/>
          <a:p>
            <a:endParaRPr/>
          </a:p>
        </p:txBody>
      </p:sp>
      <p:sp>
        <p:nvSpPr>
          <p:cNvPr id="35" name="Slide Number"/>
          <p:cNvSpPr txBox="1">
            <a:spLocks noGrp="1"/>
          </p:cNvSpPr>
          <p:nvPr>
            <p:ph type="sldNum" sz="quarter" idx="2"/>
          </p:nvPr>
        </p:nvSpPr>
        <p:spPr>
          <a:xfrm>
            <a:off x="4471874" y="6523450"/>
            <a:ext cx="195567" cy="206467"/>
          </a:xfrm>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179164548"/>
      </p:ext>
    </p:extLst>
  </p:cSld>
  <p:clrMapOvr>
    <a:masterClrMapping/>
  </p:clrMapOvr>
  <p:transition spd="med"/>
</p:sldLayout>
</file>

<file path=ppt/slideLayouts/slideLayout204.xml><?xml version="1.0" encoding="utf-8"?>
<p:sldLayout xmlns:a="http://schemas.openxmlformats.org/drawingml/2006/main" xmlns:r="http://schemas.openxmlformats.org/officeDocument/2006/relationships" xmlns:p="http://schemas.openxmlformats.org/presentationml/2006/main" type="tx">
  <p:cSld name="Title &amp; Bullets">
    <p:spTree>
      <p:nvGrpSpPr>
        <p:cNvPr id="1" name=""/>
        <p:cNvGrpSpPr/>
        <p:nvPr/>
      </p:nvGrpSpPr>
      <p:grpSpPr>
        <a:xfrm>
          <a:off x="0" y="0"/>
          <a:ext cx="0" cy="0"/>
          <a:chOff x="0" y="0"/>
          <a:chExt cx="0" cy="0"/>
        </a:xfrm>
      </p:grpSpPr>
      <p:sp>
        <p:nvSpPr>
          <p:cNvPr id="42" name="Slide Title"/>
          <p:cNvSpPr txBox="1">
            <a:spLocks noGrp="1"/>
          </p:cNvSpPr>
          <p:nvPr>
            <p:ph type="title" hasCustomPrompt="1"/>
          </p:nvPr>
        </p:nvSpPr>
        <p:spPr>
          <a:prstGeom prst="rect">
            <a:avLst/>
          </a:prstGeom>
        </p:spPr>
        <p:txBody>
          <a:bodyPr/>
          <a:lstStyle/>
          <a:p>
            <a:r>
              <a:t>Slide Title</a:t>
            </a:r>
          </a:p>
        </p:txBody>
      </p:sp>
      <p:sp>
        <p:nvSpPr>
          <p:cNvPr id="43" name="Slide Subtitle"/>
          <p:cNvSpPr txBox="1">
            <a:spLocks noGrp="1"/>
          </p:cNvSpPr>
          <p:nvPr>
            <p:ph type="body" sz="quarter" idx="21" hasCustomPrompt="1"/>
          </p:nvPr>
        </p:nvSpPr>
        <p:spPr>
          <a:xfrm>
            <a:off x="452438" y="1122981"/>
            <a:ext cx="8239125" cy="467390"/>
          </a:xfrm>
          <a:prstGeom prst="rect">
            <a:avLst/>
          </a:prstGeom>
        </p:spPr>
        <p:txBody>
          <a:bodyPr lIns="45719" tIns="45719" rIns="45719" bIns="45719"/>
          <a:lstStyle>
            <a:lvl1pPr marL="0" indent="0" defTabSz="309563">
              <a:lnSpc>
                <a:spcPct val="100000"/>
              </a:lnSpc>
              <a:spcBef>
                <a:spcPts val="0"/>
              </a:spcBef>
              <a:buSzTx/>
              <a:buNone/>
              <a:defRPr sz="2063" b="1"/>
            </a:lvl1pPr>
          </a:lstStyle>
          <a:p>
            <a:r>
              <a:t>Slide Subtitle</a:t>
            </a:r>
          </a:p>
        </p:txBody>
      </p:sp>
      <p:sp>
        <p:nvSpPr>
          <p:cNvPr id="44" name="Body Level One…"/>
          <p:cNvSpPr txBox="1">
            <a:spLocks noGrp="1"/>
          </p:cNvSpPr>
          <p:nvPr>
            <p:ph type="body" idx="1" hasCustomPrompt="1"/>
          </p:nvPr>
        </p:nvSpPr>
        <p:spPr>
          <a:prstGeom prst="rect">
            <a:avLst/>
          </a:prstGeom>
        </p:spPr>
        <p:txBody>
          <a:bodyPr/>
          <a:lstStyle/>
          <a:p>
            <a:r>
              <a:t>Slide bullet text</a:t>
            </a:r>
          </a:p>
          <a:p>
            <a:pPr lvl="1"/>
            <a:endParaRPr/>
          </a:p>
          <a:p>
            <a:pPr lvl="2"/>
            <a:endParaRPr/>
          </a:p>
          <a:p>
            <a:pPr lvl="3"/>
            <a:endParaRPr/>
          </a:p>
          <a:p>
            <a:pPr lvl="4"/>
            <a:endParaRPr/>
          </a:p>
        </p:txBody>
      </p:sp>
      <p:sp>
        <p:nvSpPr>
          <p:cNvPr id="45"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199886660"/>
      </p:ext>
    </p:extLst>
  </p:cSld>
  <p:clrMapOvr>
    <a:masterClrMapping/>
  </p:clrMapOvr>
  <p:transition spd="med"/>
</p:sldLayout>
</file>

<file path=ppt/slideLayouts/slideLayout205.xml><?xml version="1.0" encoding="utf-8"?>
<p:sldLayout xmlns:a="http://schemas.openxmlformats.org/drawingml/2006/main" xmlns:r="http://schemas.openxmlformats.org/officeDocument/2006/relationships" xmlns:p="http://schemas.openxmlformats.org/presentationml/2006/main" type="tx">
  <p:cSld name="Bullets">
    <p:spTree>
      <p:nvGrpSpPr>
        <p:cNvPr id="1" name=""/>
        <p:cNvGrpSpPr/>
        <p:nvPr/>
      </p:nvGrpSpPr>
      <p:grpSpPr>
        <a:xfrm>
          <a:off x="0" y="0"/>
          <a:ext cx="0" cy="0"/>
          <a:chOff x="0" y="0"/>
          <a:chExt cx="0" cy="0"/>
        </a:xfrm>
      </p:grpSpPr>
      <p:sp>
        <p:nvSpPr>
          <p:cNvPr id="52" name="Body Level One…"/>
          <p:cNvSpPr txBox="1">
            <a:spLocks noGrp="1"/>
          </p:cNvSpPr>
          <p:nvPr>
            <p:ph type="body" idx="1" hasCustomPrompt="1"/>
          </p:nvPr>
        </p:nvSpPr>
        <p:spPr>
          <a:prstGeom prst="rect">
            <a:avLst/>
          </a:prstGeom>
        </p:spPr>
        <p:txBody>
          <a:bodyPr numCol="2" spcCol="1098550"/>
          <a:lstStyle/>
          <a:p>
            <a:r>
              <a:t>Slide bullet text</a:t>
            </a:r>
          </a:p>
          <a:p>
            <a:pPr lvl="1"/>
            <a:endParaRPr/>
          </a:p>
          <a:p>
            <a:pPr lvl="2"/>
            <a:endParaRPr/>
          </a:p>
          <a:p>
            <a:pPr lvl="3"/>
            <a:endParaRPr/>
          </a:p>
          <a:p>
            <a:pPr lvl="4"/>
            <a:endParaRPr/>
          </a:p>
        </p:txBody>
      </p:sp>
      <p:sp>
        <p:nvSpPr>
          <p:cNvPr id="53"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50463422"/>
      </p:ext>
    </p:extLst>
  </p:cSld>
  <p:clrMapOvr>
    <a:masterClrMapping/>
  </p:clrMapOvr>
  <p:transition spd="med"/>
</p:sldLayout>
</file>

<file path=ppt/slideLayouts/slideLayout206.xml><?xml version="1.0" encoding="utf-8"?>
<p:sldLayout xmlns:a="http://schemas.openxmlformats.org/drawingml/2006/main" xmlns:r="http://schemas.openxmlformats.org/officeDocument/2006/relationships" xmlns:p="http://schemas.openxmlformats.org/presentationml/2006/main" type="tx">
  <p:cSld name="Title, Bullets &amp; Photo">
    <p:spTree>
      <p:nvGrpSpPr>
        <p:cNvPr id="1" name=""/>
        <p:cNvGrpSpPr/>
        <p:nvPr/>
      </p:nvGrpSpPr>
      <p:grpSpPr>
        <a:xfrm>
          <a:off x="0" y="0"/>
          <a:ext cx="0" cy="0"/>
          <a:chOff x="0" y="0"/>
          <a:chExt cx="0" cy="0"/>
        </a:xfrm>
      </p:grpSpPr>
      <p:sp>
        <p:nvSpPr>
          <p:cNvPr id="60" name="Slide Title"/>
          <p:cNvSpPr txBox="1">
            <a:spLocks noGrp="1"/>
          </p:cNvSpPr>
          <p:nvPr>
            <p:ph type="title" hasCustomPrompt="1"/>
          </p:nvPr>
        </p:nvSpPr>
        <p:spPr>
          <a:xfrm>
            <a:off x="452438" y="476250"/>
            <a:ext cx="3667125" cy="717550"/>
          </a:xfrm>
          <a:prstGeom prst="rect">
            <a:avLst/>
          </a:prstGeom>
        </p:spPr>
        <p:txBody>
          <a:bodyPr/>
          <a:lstStyle/>
          <a:p>
            <a:r>
              <a:t>Slide Title</a:t>
            </a:r>
          </a:p>
        </p:txBody>
      </p:sp>
      <p:sp>
        <p:nvSpPr>
          <p:cNvPr id="61" name="Slide Subtitle"/>
          <p:cNvSpPr txBox="1">
            <a:spLocks noGrp="1"/>
          </p:cNvSpPr>
          <p:nvPr>
            <p:ph type="body" sz="quarter" idx="21" hasCustomPrompt="1"/>
          </p:nvPr>
        </p:nvSpPr>
        <p:spPr>
          <a:xfrm>
            <a:off x="452438" y="1122981"/>
            <a:ext cx="3667125" cy="467390"/>
          </a:xfrm>
          <a:prstGeom prst="rect">
            <a:avLst/>
          </a:prstGeom>
        </p:spPr>
        <p:txBody>
          <a:bodyPr lIns="45719" tIns="45719" rIns="45719" bIns="45719"/>
          <a:lstStyle>
            <a:lvl1pPr marL="0" indent="0" defTabSz="309563">
              <a:lnSpc>
                <a:spcPct val="100000"/>
              </a:lnSpc>
              <a:spcBef>
                <a:spcPts val="0"/>
              </a:spcBef>
              <a:buSzTx/>
              <a:buNone/>
              <a:defRPr sz="2063" b="1"/>
            </a:lvl1pPr>
          </a:lstStyle>
          <a:p>
            <a:r>
              <a:t>Slide Subtitle</a:t>
            </a:r>
          </a:p>
        </p:txBody>
      </p:sp>
      <p:sp>
        <p:nvSpPr>
          <p:cNvPr id="62" name="Body Level One…"/>
          <p:cNvSpPr txBox="1">
            <a:spLocks noGrp="1"/>
          </p:cNvSpPr>
          <p:nvPr>
            <p:ph type="body" sz="half" idx="1" hasCustomPrompt="1"/>
          </p:nvPr>
        </p:nvSpPr>
        <p:spPr>
          <a:xfrm>
            <a:off x="452438" y="2124252"/>
            <a:ext cx="3667125" cy="4128006"/>
          </a:xfrm>
          <a:prstGeom prst="rect">
            <a:avLst/>
          </a:prstGeom>
        </p:spPr>
        <p:txBody>
          <a:bodyPr/>
          <a:lstStyle/>
          <a:p>
            <a:r>
              <a:t>Slide bullet text</a:t>
            </a:r>
          </a:p>
          <a:p>
            <a:pPr lvl="1"/>
            <a:endParaRPr/>
          </a:p>
          <a:p>
            <a:pPr lvl="2"/>
            <a:endParaRPr/>
          </a:p>
          <a:p>
            <a:pPr lvl="3"/>
            <a:endParaRPr/>
          </a:p>
          <a:p>
            <a:pPr lvl="4"/>
            <a:endParaRPr/>
          </a:p>
        </p:txBody>
      </p:sp>
      <p:sp>
        <p:nvSpPr>
          <p:cNvPr id="63" name="Large rock formation under dark clouds with a dirt road in the foreground"/>
          <p:cNvSpPr>
            <a:spLocks noGrp="1"/>
          </p:cNvSpPr>
          <p:nvPr>
            <p:ph type="pic" idx="22"/>
          </p:nvPr>
        </p:nvSpPr>
        <p:spPr>
          <a:xfrm>
            <a:off x="2392575" y="631924"/>
            <a:ext cx="8448675" cy="5596736"/>
          </a:xfrm>
          <a:prstGeom prst="rect">
            <a:avLst/>
          </a:prstGeom>
        </p:spPr>
        <p:txBody>
          <a:bodyPr lIns="91439" tIns="45719" rIns="91439" bIns="45719">
            <a:noAutofit/>
          </a:bodyPr>
          <a:lstStyle/>
          <a:p>
            <a:endParaRPr/>
          </a:p>
        </p:txBody>
      </p:sp>
      <p:sp>
        <p:nvSpPr>
          <p:cNvPr id="64"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97224780"/>
      </p:ext>
    </p:extLst>
  </p:cSld>
  <p:clrMapOvr>
    <a:masterClrMapping/>
  </p:clrMapOvr>
  <p:transition spd="med"/>
</p:sldLayout>
</file>

<file path=ppt/slideLayouts/slideLayout207.xml><?xml version="1.0" encoding="utf-8"?>
<p:sldLayout xmlns:a="http://schemas.openxmlformats.org/drawingml/2006/main" xmlns:r="http://schemas.openxmlformats.org/officeDocument/2006/relationships" xmlns:p="http://schemas.openxmlformats.org/presentationml/2006/main" type="tx">
  <p:cSld name="Section">
    <p:spTree>
      <p:nvGrpSpPr>
        <p:cNvPr id="1" name=""/>
        <p:cNvGrpSpPr/>
        <p:nvPr/>
      </p:nvGrpSpPr>
      <p:grpSpPr>
        <a:xfrm>
          <a:off x="0" y="0"/>
          <a:ext cx="0" cy="0"/>
          <a:chOff x="0" y="0"/>
          <a:chExt cx="0" cy="0"/>
        </a:xfrm>
      </p:grpSpPr>
      <p:sp>
        <p:nvSpPr>
          <p:cNvPr id="71" name="Section Title"/>
          <p:cNvSpPr txBox="1">
            <a:spLocks noGrp="1"/>
          </p:cNvSpPr>
          <p:nvPr>
            <p:ph type="title" hasCustomPrompt="1"/>
          </p:nvPr>
        </p:nvSpPr>
        <p:spPr>
          <a:xfrm>
            <a:off x="452436" y="2266950"/>
            <a:ext cx="8239127" cy="2324100"/>
          </a:xfrm>
          <a:prstGeom prst="rect">
            <a:avLst/>
          </a:prstGeom>
        </p:spPr>
        <p:txBody>
          <a:bodyPr anchor="ctr"/>
          <a:lstStyle>
            <a:lvl1pPr>
              <a:defRPr sz="4350" b="0" spc="-87">
                <a:latin typeface="Helvetica Neue Medium"/>
                <a:ea typeface="Helvetica Neue Medium"/>
                <a:cs typeface="Helvetica Neue Medium"/>
                <a:sym typeface="Helvetica Neue Medium"/>
              </a:defRPr>
            </a:lvl1pPr>
          </a:lstStyle>
          <a:p>
            <a:r>
              <a:t>Section Title</a:t>
            </a:r>
          </a:p>
        </p:txBody>
      </p:sp>
      <p:sp>
        <p:nvSpPr>
          <p:cNvPr id="72" name="Slide Number"/>
          <p:cNvSpPr txBox="1">
            <a:spLocks noGrp="1"/>
          </p:cNvSpPr>
          <p:nvPr>
            <p:ph type="sldNum" sz="quarter" idx="2"/>
          </p:nvPr>
        </p:nvSpPr>
        <p:spPr>
          <a:xfrm>
            <a:off x="4471874" y="6523450"/>
            <a:ext cx="195567" cy="206467"/>
          </a:xfrm>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705306024"/>
      </p:ext>
    </p:extLst>
  </p:cSld>
  <p:clrMapOvr>
    <a:masterClrMapping/>
  </p:clrMapOvr>
  <p:transition spd="med"/>
</p:sldLayout>
</file>

<file path=ppt/slideLayouts/slideLayout208.xml><?xml version="1.0" encoding="utf-8"?>
<p:sldLayout xmlns:a="http://schemas.openxmlformats.org/drawingml/2006/main" xmlns:r="http://schemas.openxmlformats.org/officeDocument/2006/relationships" xmlns:p="http://schemas.openxmlformats.org/presentationml/2006/main" type="tx">
  <p:cSld name="Title Only">
    <p:spTree>
      <p:nvGrpSpPr>
        <p:cNvPr id="1" name=""/>
        <p:cNvGrpSpPr/>
        <p:nvPr/>
      </p:nvGrpSpPr>
      <p:grpSpPr>
        <a:xfrm>
          <a:off x="0" y="0"/>
          <a:ext cx="0" cy="0"/>
          <a:chOff x="0" y="0"/>
          <a:chExt cx="0" cy="0"/>
        </a:xfrm>
      </p:grpSpPr>
      <p:sp>
        <p:nvSpPr>
          <p:cNvPr id="79" name="Slide Title"/>
          <p:cNvSpPr txBox="1">
            <a:spLocks noGrp="1"/>
          </p:cNvSpPr>
          <p:nvPr>
            <p:ph type="title" hasCustomPrompt="1"/>
          </p:nvPr>
        </p:nvSpPr>
        <p:spPr>
          <a:xfrm>
            <a:off x="452438" y="476250"/>
            <a:ext cx="8239125" cy="717475"/>
          </a:xfrm>
          <a:prstGeom prst="rect">
            <a:avLst/>
          </a:prstGeom>
        </p:spPr>
        <p:txBody>
          <a:bodyPr/>
          <a:lstStyle/>
          <a:p>
            <a:r>
              <a:t>Slide Title</a:t>
            </a:r>
          </a:p>
        </p:txBody>
      </p:sp>
      <p:sp>
        <p:nvSpPr>
          <p:cNvPr id="80" name="Slide Subtitle"/>
          <p:cNvSpPr txBox="1">
            <a:spLocks noGrp="1"/>
          </p:cNvSpPr>
          <p:nvPr>
            <p:ph type="body" sz="quarter" idx="21" hasCustomPrompt="1"/>
          </p:nvPr>
        </p:nvSpPr>
        <p:spPr>
          <a:xfrm>
            <a:off x="452438" y="1122981"/>
            <a:ext cx="8239125" cy="467390"/>
          </a:xfrm>
          <a:prstGeom prst="rect">
            <a:avLst/>
          </a:prstGeom>
        </p:spPr>
        <p:txBody>
          <a:bodyPr lIns="45719" tIns="45719" rIns="45719" bIns="45719"/>
          <a:lstStyle>
            <a:lvl1pPr marL="0" indent="0" defTabSz="309563">
              <a:lnSpc>
                <a:spcPct val="100000"/>
              </a:lnSpc>
              <a:spcBef>
                <a:spcPts val="0"/>
              </a:spcBef>
              <a:buSzTx/>
              <a:buNone/>
              <a:defRPr sz="2063" b="1"/>
            </a:lvl1pPr>
          </a:lstStyle>
          <a:p>
            <a:r>
              <a:t>Slide Subtitle</a:t>
            </a:r>
          </a:p>
        </p:txBody>
      </p:sp>
      <p:sp>
        <p:nvSpPr>
          <p:cNvPr id="81"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87061139"/>
      </p:ext>
    </p:extLst>
  </p:cSld>
  <p:clrMapOvr>
    <a:masterClrMapping/>
  </p:clrMapOvr>
  <p:transition spd="med"/>
</p:sldLayout>
</file>

<file path=ppt/slideLayouts/slideLayout209.xml><?xml version="1.0" encoding="utf-8"?>
<p:sldLayout xmlns:a="http://schemas.openxmlformats.org/drawingml/2006/main" xmlns:r="http://schemas.openxmlformats.org/officeDocument/2006/relationships" xmlns:p="http://schemas.openxmlformats.org/presentationml/2006/main" type="tx">
  <p:cSld name="Agenda">
    <p:spTree>
      <p:nvGrpSpPr>
        <p:cNvPr id="1" name=""/>
        <p:cNvGrpSpPr/>
        <p:nvPr/>
      </p:nvGrpSpPr>
      <p:grpSpPr>
        <a:xfrm>
          <a:off x="0" y="0"/>
          <a:ext cx="0" cy="0"/>
          <a:chOff x="0" y="0"/>
          <a:chExt cx="0" cy="0"/>
        </a:xfrm>
      </p:grpSpPr>
      <p:sp>
        <p:nvSpPr>
          <p:cNvPr id="88" name="Agenda Title"/>
          <p:cNvSpPr txBox="1">
            <a:spLocks noGrp="1"/>
          </p:cNvSpPr>
          <p:nvPr>
            <p:ph type="title" hasCustomPrompt="1"/>
          </p:nvPr>
        </p:nvSpPr>
        <p:spPr>
          <a:xfrm>
            <a:off x="452438" y="476250"/>
            <a:ext cx="8239125" cy="717550"/>
          </a:xfrm>
          <a:prstGeom prst="rect">
            <a:avLst/>
          </a:prstGeom>
        </p:spPr>
        <p:txBody>
          <a:bodyPr/>
          <a:lstStyle/>
          <a:p>
            <a:r>
              <a:t>Agenda Title</a:t>
            </a:r>
          </a:p>
        </p:txBody>
      </p:sp>
      <p:sp>
        <p:nvSpPr>
          <p:cNvPr id="89" name="Agenda Subtitle"/>
          <p:cNvSpPr txBox="1">
            <a:spLocks noGrp="1"/>
          </p:cNvSpPr>
          <p:nvPr>
            <p:ph type="body" sz="quarter" idx="21" hasCustomPrompt="1"/>
          </p:nvPr>
        </p:nvSpPr>
        <p:spPr>
          <a:xfrm>
            <a:off x="452438" y="1122981"/>
            <a:ext cx="8239125" cy="467390"/>
          </a:xfrm>
          <a:prstGeom prst="rect">
            <a:avLst/>
          </a:prstGeom>
        </p:spPr>
        <p:txBody>
          <a:bodyPr lIns="45719" tIns="45719" rIns="45719" bIns="45719"/>
          <a:lstStyle>
            <a:lvl1pPr marL="0" indent="0" defTabSz="309563">
              <a:lnSpc>
                <a:spcPct val="100000"/>
              </a:lnSpc>
              <a:spcBef>
                <a:spcPts val="0"/>
              </a:spcBef>
              <a:buSzTx/>
              <a:buNone/>
              <a:defRPr sz="2063" b="1"/>
            </a:lvl1pPr>
          </a:lstStyle>
          <a:p>
            <a:r>
              <a:t>Agenda Subtitle</a:t>
            </a:r>
          </a:p>
        </p:txBody>
      </p:sp>
      <p:sp>
        <p:nvSpPr>
          <p:cNvPr id="90" name="Body Level One…"/>
          <p:cNvSpPr txBox="1">
            <a:spLocks noGrp="1"/>
          </p:cNvSpPr>
          <p:nvPr>
            <p:ph type="body" idx="1" hasCustomPrompt="1"/>
          </p:nvPr>
        </p:nvSpPr>
        <p:spPr>
          <a:prstGeom prst="rect">
            <a:avLst/>
          </a:prstGeom>
        </p:spPr>
        <p:txBody>
          <a:bodyPr/>
          <a:lstStyle>
            <a:lvl1pPr marL="0" indent="0" defTabSz="309563">
              <a:lnSpc>
                <a:spcPct val="100000"/>
              </a:lnSpc>
              <a:spcBef>
                <a:spcPts val="675"/>
              </a:spcBef>
              <a:buSzTx/>
              <a:buNone/>
              <a:defRPr sz="2063" spc="-21"/>
            </a:lvl1pPr>
            <a:lvl2pPr marL="0" indent="171450" defTabSz="309563">
              <a:lnSpc>
                <a:spcPct val="100000"/>
              </a:lnSpc>
              <a:spcBef>
                <a:spcPts val="675"/>
              </a:spcBef>
              <a:buSzTx/>
              <a:buNone/>
              <a:defRPr sz="2063" spc="-21"/>
            </a:lvl2pPr>
            <a:lvl3pPr marL="0" indent="342900" defTabSz="309563">
              <a:lnSpc>
                <a:spcPct val="100000"/>
              </a:lnSpc>
              <a:spcBef>
                <a:spcPts val="675"/>
              </a:spcBef>
              <a:buSzTx/>
              <a:buNone/>
              <a:defRPr sz="2063" spc="-21"/>
            </a:lvl3pPr>
            <a:lvl4pPr marL="0" indent="514350" defTabSz="309563">
              <a:lnSpc>
                <a:spcPct val="100000"/>
              </a:lnSpc>
              <a:spcBef>
                <a:spcPts val="675"/>
              </a:spcBef>
              <a:buSzTx/>
              <a:buNone/>
              <a:defRPr sz="2063" spc="-21"/>
            </a:lvl4pPr>
            <a:lvl5pPr marL="0" indent="685800" defTabSz="309563">
              <a:lnSpc>
                <a:spcPct val="100000"/>
              </a:lnSpc>
              <a:spcBef>
                <a:spcPts val="675"/>
              </a:spcBef>
              <a:buSzTx/>
              <a:buNone/>
              <a:defRPr sz="2063" spc="-21"/>
            </a:lvl5pPr>
          </a:lstStyle>
          <a:p>
            <a:r>
              <a:t>Agenda Topics</a:t>
            </a:r>
          </a:p>
          <a:p>
            <a:pPr lvl="1"/>
            <a:endParaRPr/>
          </a:p>
          <a:p>
            <a:pPr lvl="2"/>
            <a:endParaRPr/>
          </a:p>
          <a:p>
            <a:pPr lvl="3"/>
            <a:endParaRPr/>
          </a:p>
          <a:p>
            <a:pPr lvl="4"/>
            <a:endParaRPr/>
          </a:p>
        </p:txBody>
      </p:sp>
      <p:sp>
        <p:nvSpPr>
          <p:cNvPr id="91"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824627597"/>
      </p:ext>
    </p:extLst>
  </p:cSld>
  <p:clrMapOvr>
    <a:masterClrMapping/>
  </p:clrMapOvr>
  <p:transition spd="med"/>
</p:sldLayout>
</file>

<file path=ppt/slideLayouts/slideLayout2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atin typeface="Comic Sans MS" charset="0"/>
              </a:defRPr>
            </a:lvl1pPr>
          </a:lstStyle>
          <a:p>
            <a:pPr>
              <a:defRPr/>
            </a:pPr>
            <a:endParaRPr lang="en-US" altLang="zh-TW"/>
          </a:p>
        </p:txBody>
      </p:sp>
      <p:sp>
        <p:nvSpPr>
          <p:cNvPr id="6" name="Rectangle 5"/>
          <p:cNvSpPr>
            <a:spLocks noGrp="1" noChangeArrowheads="1"/>
          </p:cNvSpPr>
          <p:nvPr>
            <p:ph type="ftr" sz="quarter" idx="11"/>
          </p:nvPr>
        </p:nvSpPr>
        <p:spPr/>
        <p:txBody>
          <a:bodyPr/>
          <a:lstStyle>
            <a:lvl1pPr>
              <a:defRPr>
                <a:latin typeface="Comic Sans MS" charset="0"/>
              </a:defRPr>
            </a:lvl1pPr>
          </a:lstStyle>
          <a:p>
            <a:pPr>
              <a:defRPr/>
            </a:pPr>
            <a:endParaRPr lang="en-US" altLang="zh-TW"/>
          </a:p>
        </p:txBody>
      </p:sp>
      <p:sp>
        <p:nvSpPr>
          <p:cNvPr id="7" name="Rectangle 6"/>
          <p:cNvSpPr>
            <a:spLocks noGrp="1" noChangeArrowheads="1"/>
          </p:cNvSpPr>
          <p:nvPr>
            <p:ph type="sldNum" sz="quarter" idx="12"/>
          </p:nvPr>
        </p:nvSpPr>
        <p:spPr/>
        <p:txBody>
          <a:bodyPr/>
          <a:lstStyle>
            <a:lvl1pPr>
              <a:defRPr>
                <a:latin typeface="Comic Sans MS" charset="0"/>
              </a:defRPr>
            </a:lvl1pPr>
          </a:lstStyle>
          <a:p>
            <a:pPr>
              <a:defRPr/>
            </a:pPr>
            <a:fld id="{63747F31-FEA7-E144-8F8E-016FBE29BFAF}" type="slidenum">
              <a:rPr lang="en-US" altLang="zh-TW"/>
              <a:pPr>
                <a:defRPr/>
              </a:pPr>
              <a:t>‹#›</a:t>
            </a:fld>
            <a:endParaRPr lang="en-US" altLang="zh-TW"/>
          </a:p>
        </p:txBody>
      </p:sp>
    </p:spTree>
    <p:extLst>
      <p:ext uri="{BB962C8B-B14F-4D97-AF65-F5344CB8AC3E}">
        <p14:creationId xmlns:p14="http://schemas.microsoft.com/office/powerpoint/2010/main" val="1710210949"/>
      </p:ext>
    </p:extLst>
  </p:cSld>
  <p:clrMapOvr>
    <a:masterClrMapping/>
  </p:clrMapOvr>
</p:sldLayout>
</file>

<file path=ppt/slideLayouts/slideLayout210.xml><?xml version="1.0" encoding="utf-8"?>
<p:sldLayout xmlns:a="http://schemas.openxmlformats.org/drawingml/2006/main" xmlns:r="http://schemas.openxmlformats.org/officeDocument/2006/relationships" xmlns:p="http://schemas.openxmlformats.org/presentationml/2006/main" type="tx">
  <p:cSld name="Statement">
    <p:spTree>
      <p:nvGrpSpPr>
        <p:cNvPr id="1" name=""/>
        <p:cNvGrpSpPr/>
        <p:nvPr/>
      </p:nvGrpSpPr>
      <p:grpSpPr>
        <a:xfrm>
          <a:off x="0" y="0"/>
          <a:ext cx="0" cy="0"/>
          <a:chOff x="0" y="0"/>
          <a:chExt cx="0" cy="0"/>
        </a:xfrm>
      </p:grpSpPr>
      <p:sp>
        <p:nvSpPr>
          <p:cNvPr id="98" name="Body Level One…"/>
          <p:cNvSpPr txBox="1">
            <a:spLocks noGrp="1"/>
          </p:cNvSpPr>
          <p:nvPr>
            <p:ph type="body" sz="half" idx="1" hasCustomPrompt="1"/>
          </p:nvPr>
        </p:nvSpPr>
        <p:spPr>
          <a:xfrm>
            <a:off x="452438" y="2460422"/>
            <a:ext cx="8239125" cy="1937157"/>
          </a:xfrm>
          <a:prstGeom prst="rect">
            <a:avLst/>
          </a:prstGeom>
        </p:spPr>
        <p:txBody>
          <a:bodyPr anchor="ctr"/>
          <a:lstStyle>
            <a:lvl1pPr marL="0" indent="0" algn="ctr">
              <a:lnSpc>
                <a:spcPct val="80000"/>
              </a:lnSpc>
              <a:spcBef>
                <a:spcPts val="0"/>
              </a:spcBef>
              <a:buSzTx/>
              <a:buNone/>
              <a:defRPr sz="4350" spc="-87">
                <a:latin typeface="Helvetica Neue Medium"/>
                <a:ea typeface="Helvetica Neue Medium"/>
                <a:cs typeface="Helvetica Neue Medium"/>
                <a:sym typeface="Helvetica Neue Medium"/>
              </a:defRPr>
            </a:lvl1pPr>
            <a:lvl2pPr marL="0" indent="171450" algn="ctr">
              <a:lnSpc>
                <a:spcPct val="80000"/>
              </a:lnSpc>
              <a:spcBef>
                <a:spcPts val="0"/>
              </a:spcBef>
              <a:buSzTx/>
              <a:buNone/>
              <a:defRPr sz="4350" spc="-87">
                <a:latin typeface="Helvetica Neue Medium"/>
                <a:ea typeface="Helvetica Neue Medium"/>
                <a:cs typeface="Helvetica Neue Medium"/>
                <a:sym typeface="Helvetica Neue Medium"/>
              </a:defRPr>
            </a:lvl2pPr>
            <a:lvl3pPr marL="0" indent="342900" algn="ctr">
              <a:lnSpc>
                <a:spcPct val="80000"/>
              </a:lnSpc>
              <a:spcBef>
                <a:spcPts val="0"/>
              </a:spcBef>
              <a:buSzTx/>
              <a:buNone/>
              <a:defRPr sz="4350" spc="-87">
                <a:latin typeface="Helvetica Neue Medium"/>
                <a:ea typeface="Helvetica Neue Medium"/>
                <a:cs typeface="Helvetica Neue Medium"/>
                <a:sym typeface="Helvetica Neue Medium"/>
              </a:defRPr>
            </a:lvl3pPr>
            <a:lvl4pPr marL="0" indent="514350" algn="ctr">
              <a:lnSpc>
                <a:spcPct val="80000"/>
              </a:lnSpc>
              <a:spcBef>
                <a:spcPts val="0"/>
              </a:spcBef>
              <a:buSzTx/>
              <a:buNone/>
              <a:defRPr sz="4350" spc="-87">
                <a:latin typeface="Helvetica Neue Medium"/>
                <a:ea typeface="Helvetica Neue Medium"/>
                <a:cs typeface="Helvetica Neue Medium"/>
                <a:sym typeface="Helvetica Neue Medium"/>
              </a:defRPr>
            </a:lvl4pPr>
            <a:lvl5pPr marL="0" indent="685800" algn="ctr">
              <a:lnSpc>
                <a:spcPct val="80000"/>
              </a:lnSpc>
              <a:spcBef>
                <a:spcPts val="0"/>
              </a:spcBef>
              <a:buSzTx/>
              <a:buNone/>
              <a:defRPr sz="4350" spc="-87">
                <a:latin typeface="Helvetica Neue Medium"/>
                <a:ea typeface="Helvetica Neue Medium"/>
                <a:cs typeface="Helvetica Neue Medium"/>
                <a:sym typeface="Helvetica Neue Medium"/>
              </a:defRPr>
            </a:lvl5pPr>
          </a:lstStyle>
          <a:p>
            <a:r>
              <a:t>Statement</a:t>
            </a:r>
          </a:p>
          <a:p>
            <a:pPr lvl="1"/>
            <a:endParaRPr/>
          </a:p>
          <a:p>
            <a:pPr lvl="2"/>
            <a:endParaRPr/>
          </a:p>
          <a:p>
            <a:pPr lvl="3"/>
            <a:endParaRPr/>
          </a:p>
          <a:p>
            <a:pPr lvl="4"/>
            <a:endParaRPr/>
          </a:p>
        </p:txBody>
      </p:sp>
      <p:sp>
        <p:nvSpPr>
          <p:cNvPr id="99"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436007965"/>
      </p:ext>
    </p:extLst>
  </p:cSld>
  <p:clrMapOvr>
    <a:masterClrMapping/>
  </p:clrMapOvr>
  <p:transition spd="med"/>
</p:sldLayout>
</file>

<file path=ppt/slideLayouts/slideLayout211.xml><?xml version="1.0" encoding="utf-8"?>
<p:sldLayout xmlns:a="http://schemas.openxmlformats.org/drawingml/2006/main" xmlns:r="http://schemas.openxmlformats.org/officeDocument/2006/relationships" xmlns:p="http://schemas.openxmlformats.org/presentationml/2006/main" type="tx">
  <p:cSld name="Big Fact">
    <p:spTree>
      <p:nvGrpSpPr>
        <p:cNvPr id="1" name=""/>
        <p:cNvGrpSpPr/>
        <p:nvPr/>
      </p:nvGrpSpPr>
      <p:grpSpPr>
        <a:xfrm>
          <a:off x="0" y="0"/>
          <a:ext cx="0" cy="0"/>
          <a:chOff x="0" y="0"/>
          <a:chExt cx="0" cy="0"/>
        </a:xfrm>
      </p:grpSpPr>
      <p:sp>
        <p:nvSpPr>
          <p:cNvPr id="106" name="Fact information"/>
          <p:cNvSpPr txBox="1">
            <a:spLocks noGrp="1"/>
          </p:cNvSpPr>
          <p:nvPr>
            <p:ph type="body" sz="quarter" idx="21" hasCustomPrompt="1"/>
          </p:nvPr>
        </p:nvSpPr>
        <p:spPr>
          <a:xfrm>
            <a:off x="452438" y="4131090"/>
            <a:ext cx="8239125" cy="467390"/>
          </a:xfrm>
          <a:prstGeom prst="rect">
            <a:avLst/>
          </a:prstGeom>
        </p:spPr>
        <p:txBody>
          <a:bodyPr lIns="45719" tIns="45719" rIns="45719" bIns="45719"/>
          <a:lstStyle>
            <a:lvl1pPr marL="0" indent="0" algn="ctr" defTabSz="309563">
              <a:lnSpc>
                <a:spcPct val="100000"/>
              </a:lnSpc>
              <a:spcBef>
                <a:spcPts val="0"/>
              </a:spcBef>
              <a:buSzTx/>
              <a:buNone/>
              <a:defRPr sz="2063" b="1"/>
            </a:lvl1pPr>
          </a:lstStyle>
          <a:p>
            <a:r>
              <a:t>Fact information</a:t>
            </a:r>
          </a:p>
        </p:txBody>
      </p:sp>
      <p:sp>
        <p:nvSpPr>
          <p:cNvPr id="107" name="Body Level One…"/>
          <p:cNvSpPr txBox="1">
            <a:spLocks noGrp="1"/>
          </p:cNvSpPr>
          <p:nvPr>
            <p:ph type="body" idx="1" hasCustomPrompt="1"/>
          </p:nvPr>
        </p:nvSpPr>
        <p:spPr>
          <a:xfrm>
            <a:off x="452438" y="467629"/>
            <a:ext cx="8239125" cy="3679532"/>
          </a:xfrm>
          <a:prstGeom prst="rect">
            <a:avLst/>
          </a:prstGeom>
        </p:spPr>
        <p:txBody>
          <a:bodyPr anchor="b"/>
          <a:lstStyle>
            <a:lvl1pPr marL="0" indent="0" algn="ctr">
              <a:lnSpc>
                <a:spcPct val="80000"/>
              </a:lnSpc>
              <a:spcBef>
                <a:spcPts val="0"/>
              </a:spcBef>
              <a:buSzTx/>
              <a:buNone/>
              <a:defRPr sz="9375" b="1" spc="-94"/>
            </a:lvl1pPr>
            <a:lvl2pPr marL="0" indent="171450" algn="ctr">
              <a:lnSpc>
                <a:spcPct val="80000"/>
              </a:lnSpc>
              <a:spcBef>
                <a:spcPts val="0"/>
              </a:spcBef>
              <a:buSzTx/>
              <a:buNone/>
              <a:defRPr sz="9375" b="1" spc="-94"/>
            </a:lvl2pPr>
            <a:lvl3pPr marL="0" indent="342900" algn="ctr">
              <a:lnSpc>
                <a:spcPct val="80000"/>
              </a:lnSpc>
              <a:spcBef>
                <a:spcPts val="0"/>
              </a:spcBef>
              <a:buSzTx/>
              <a:buNone/>
              <a:defRPr sz="9375" b="1" spc="-94"/>
            </a:lvl3pPr>
            <a:lvl4pPr marL="0" indent="514350" algn="ctr">
              <a:lnSpc>
                <a:spcPct val="80000"/>
              </a:lnSpc>
              <a:spcBef>
                <a:spcPts val="0"/>
              </a:spcBef>
              <a:buSzTx/>
              <a:buNone/>
              <a:defRPr sz="9375" b="1" spc="-94"/>
            </a:lvl4pPr>
            <a:lvl5pPr marL="0" indent="685800" algn="ctr">
              <a:lnSpc>
                <a:spcPct val="80000"/>
              </a:lnSpc>
              <a:spcBef>
                <a:spcPts val="0"/>
              </a:spcBef>
              <a:buSzTx/>
              <a:buNone/>
              <a:defRPr sz="9375" b="1" spc="-94"/>
            </a:lvl5pPr>
          </a:lstStyle>
          <a:p>
            <a:r>
              <a:t>100%</a:t>
            </a:r>
          </a:p>
          <a:p>
            <a:pPr lvl="1"/>
            <a:endParaRPr/>
          </a:p>
          <a:p>
            <a:pPr lvl="2"/>
            <a:endParaRPr/>
          </a:p>
          <a:p>
            <a:pPr lvl="3"/>
            <a:endParaRPr/>
          </a:p>
          <a:p>
            <a:pPr lvl="4"/>
            <a:endParaRPr/>
          </a:p>
        </p:txBody>
      </p:sp>
      <p:sp>
        <p:nvSpPr>
          <p:cNvPr id="108"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515306691"/>
      </p:ext>
    </p:extLst>
  </p:cSld>
  <p:clrMapOvr>
    <a:masterClrMapping/>
  </p:clrMapOvr>
  <p:transition spd="med"/>
</p:sldLayout>
</file>

<file path=ppt/slideLayouts/slideLayout212.xml><?xml version="1.0" encoding="utf-8"?>
<p:sldLayout xmlns:a="http://schemas.openxmlformats.org/drawingml/2006/main" xmlns:r="http://schemas.openxmlformats.org/officeDocument/2006/relationships" xmlns:p="http://schemas.openxmlformats.org/presentationml/2006/main" type="tx">
  <p:cSld name="Quote">
    <p:spTree>
      <p:nvGrpSpPr>
        <p:cNvPr id="1" name=""/>
        <p:cNvGrpSpPr/>
        <p:nvPr/>
      </p:nvGrpSpPr>
      <p:grpSpPr>
        <a:xfrm>
          <a:off x="0" y="0"/>
          <a:ext cx="0" cy="0"/>
          <a:chOff x="0" y="0"/>
          <a:chExt cx="0" cy="0"/>
        </a:xfrm>
      </p:grpSpPr>
      <p:sp>
        <p:nvSpPr>
          <p:cNvPr id="115" name="Attribution"/>
          <p:cNvSpPr txBox="1">
            <a:spLocks noGrp="1"/>
          </p:cNvSpPr>
          <p:nvPr>
            <p:ph type="body" sz="quarter" idx="21" hasCustomPrompt="1"/>
          </p:nvPr>
        </p:nvSpPr>
        <p:spPr>
          <a:xfrm>
            <a:off x="930309" y="5337727"/>
            <a:ext cx="7555970" cy="318490"/>
          </a:xfrm>
          <a:prstGeom prst="rect">
            <a:avLst/>
          </a:prstGeom>
        </p:spPr>
        <p:txBody>
          <a:bodyPr lIns="45719" tIns="45719" rIns="45719" bIns="45719"/>
          <a:lstStyle>
            <a:lvl1pPr marL="0" indent="0" defTabSz="309563">
              <a:lnSpc>
                <a:spcPct val="100000"/>
              </a:lnSpc>
              <a:spcBef>
                <a:spcPts val="0"/>
              </a:spcBef>
              <a:buSzTx/>
              <a:buNone/>
              <a:defRPr sz="1350" b="1"/>
            </a:lvl1pPr>
          </a:lstStyle>
          <a:p>
            <a:r>
              <a:t>Attribution</a:t>
            </a:r>
          </a:p>
        </p:txBody>
      </p:sp>
      <p:sp>
        <p:nvSpPr>
          <p:cNvPr id="116" name="Body Level One…"/>
          <p:cNvSpPr txBox="1">
            <a:spLocks noGrp="1"/>
          </p:cNvSpPr>
          <p:nvPr>
            <p:ph type="body" sz="half" idx="1" hasCustomPrompt="1"/>
          </p:nvPr>
        </p:nvSpPr>
        <p:spPr>
          <a:xfrm>
            <a:off x="657721" y="2469930"/>
            <a:ext cx="7828558" cy="1918140"/>
          </a:xfrm>
          <a:prstGeom prst="rect">
            <a:avLst/>
          </a:prstGeom>
        </p:spPr>
        <p:txBody>
          <a:bodyPr anchor="ctr"/>
          <a:lstStyle>
            <a:lvl1pPr marL="239596" indent="-176213">
              <a:spcBef>
                <a:spcPts val="0"/>
              </a:spcBef>
              <a:buSzTx/>
              <a:buNone/>
              <a:defRPr sz="3188" spc="-64">
                <a:latin typeface="Helvetica Neue Medium"/>
                <a:ea typeface="Helvetica Neue Medium"/>
                <a:cs typeface="Helvetica Neue Medium"/>
                <a:sym typeface="Helvetica Neue Medium"/>
              </a:defRPr>
            </a:lvl1pPr>
            <a:lvl2pPr marL="239596" indent="-4763">
              <a:spcBef>
                <a:spcPts val="0"/>
              </a:spcBef>
              <a:buSzTx/>
              <a:buNone/>
              <a:defRPr sz="3188" spc="-64">
                <a:latin typeface="Helvetica Neue Medium"/>
                <a:ea typeface="Helvetica Neue Medium"/>
                <a:cs typeface="Helvetica Neue Medium"/>
                <a:sym typeface="Helvetica Neue Medium"/>
              </a:defRPr>
            </a:lvl2pPr>
            <a:lvl3pPr marL="239596" indent="166688">
              <a:spcBef>
                <a:spcPts val="0"/>
              </a:spcBef>
              <a:buSzTx/>
              <a:buNone/>
              <a:defRPr sz="3188" spc="-64">
                <a:latin typeface="Helvetica Neue Medium"/>
                <a:ea typeface="Helvetica Neue Medium"/>
                <a:cs typeface="Helvetica Neue Medium"/>
                <a:sym typeface="Helvetica Neue Medium"/>
              </a:defRPr>
            </a:lvl3pPr>
            <a:lvl4pPr marL="239596" indent="338138">
              <a:spcBef>
                <a:spcPts val="0"/>
              </a:spcBef>
              <a:buSzTx/>
              <a:buNone/>
              <a:defRPr sz="3188" spc="-64">
                <a:latin typeface="Helvetica Neue Medium"/>
                <a:ea typeface="Helvetica Neue Medium"/>
                <a:cs typeface="Helvetica Neue Medium"/>
                <a:sym typeface="Helvetica Neue Medium"/>
              </a:defRPr>
            </a:lvl4pPr>
            <a:lvl5pPr marL="239596" indent="509588">
              <a:spcBef>
                <a:spcPts val="0"/>
              </a:spcBef>
              <a:buSzTx/>
              <a:buNone/>
              <a:defRPr sz="3188" spc="-64">
                <a:latin typeface="Helvetica Neue Medium"/>
                <a:ea typeface="Helvetica Neue Medium"/>
                <a:cs typeface="Helvetica Neue Medium"/>
                <a:sym typeface="Helvetica Neue Medium"/>
              </a:defRPr>
            </a:lvl5pPr>
          </a:lstStyle>
          <a:p>
            <a:r>
              <a:t>“Notable Quote”</a:t>
            </a:r>
          </a:p>
          <a:p>
            <a:pPr lvl="1"/>
            <a:endParaRPr/>
          </a:p>
          <a:p>
            <a:pPr lvl="2"/>
            <a:endParaRPr/>
          </a:p>
          <a:p>
            <a:pPr lvl="3"/>
            <a:endParaRPr/>
          </a:p>
          <a:p>
            <a:pPr lvl="4"/>
            <a:endParaRPr/>
          </a:p>
        </p:txBody>
      </p:sp>
      <p:sp>
        <p:nvSpPr>
          <p:cNvPr id="117"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122388506"/>
      </p:ext>
    </p:extLst>
  </p:cSld>
  <p:clrMapOvr>
    <a:masterClrMapping/>
  </p:clrMapOvr>
  <p:transition spd="med"/>
</p:sldLayout>
</file>

<file path=ppt/slideLayouts/slideLayout213.xml><?xml version="1.0" encoding="utf-8"?>
<p:sldLayout xmlns:a="http://schemas.openxmlformats.org/drawingml/2006/main" xmlns:r="http://schemas.openxmlformats.org/officeDocument/2006/relationships" xmlns:p="http://schemas.openxmlformats.org/presentationml/2006/main" type="tx">
  <p:cSld name="Photo - 3 Up">
    <p:spTree>
      <p:nvGrpSpPr>
        <p:cNvPr id="1" name=""/>
        <p:cNvGrpSpPr/>
        <p:nvPr/>
      </p:nvGrpSpPr>
      <p:grpSpPr>
        <a:xfrm>
          <a:off x="0" y="0"/>
          <a:ext cx="0" cy="0"/>
          <a:chOff x="0" y="0"/>
          <a:chExt cx="0" cy="0"/>
        </a:xfrm>
      </p:grpSpPr>
      <p:sp>
        <p:nvSpPr>
          <p:cNvPr id="124" name="Close-up of wild plants growing between rocks"/>
          <p:cNvSpPr>
            <a:spLocks noGrp="1"/>
          </p:cNvSpPr>
          <p:nvPr>
            <p:ph type="pic" sz="quarter" idx="21"/>
          </p:nvPr>
        </p:nvSpPr>
        <p:spPr>
          <a:xfrm>
            <a:off x="5786438" y="3542705"/>
            <a:ext cx="3048000" cy="2705101"/>
          </a:xfrm>
          <a:prstGeom prst="rect">
            <a:avLst/>
          </a:prstGeom>
        </p:spPr>
        <p:txBody>
          <a:bodyPr lIns="91439" tIns="45719" rIns="91439" bIns="45719">
            <a:noAutofit/>
          </a:bodyPr>
          <a:lstStyle/>
          <a:p>
            <a:endParaRPr/>
          </a:p>
        </p:txBody>
      </p:sp>
      <p:sp>
        <p:nvSpPr>
          <p:cNvPr id="125" name="Large rock formation under dark clouds with a dirt road in the foreground"/>
          <p:cNvSpPr>
            <a:spLocks noGrp="1"/>
          </p:cNvSpPr>
          <p:nvPr>
            <p:ph type="pic" idx="22"/>
          </p:nvPr>
        </p:nvSpPr>
        <p:spPr>
          <a:xfrm>
            <a:off x="-1100137" y="635000"/>
            <a:ext cx="8512175" cy="5638800"/>
          </a:xfrm>
          <a:prstGeom prst="rect">
            <a:avLst/>
          </a:prstGeom>
        </p:spPr>
        <p:txBody>
          <a:bodyPr lIns="91439" tIns="45719" rIns="91439" bIns="45719">
            <a:noAutofit/>
          </a:bodyPr>
          <a:lstStyle/>
          <a:p>
            <a:endParaRPr/>
          </a:p>
        </p:txBody>
      </p:sp>
      <p:sp>
        <p:nvSpPr>
          <p:cNvPr id="126" name="Close-up of a wild plant growing between lava rocks"/>
          <p:cNvSpPr>
            <a:spLocks noGrp="1"/>
          </p:cNvSpPr>
          <p:nvPr>
            <p:ph type="pic" sz="quarter" idx="23"/>
          </p:nvPr>
        </p:nvSpPr>
        <p:spPr>
          <a:xfrm>
            <a:off x="5786438" y="635000"/>
            <a:ext cx="3048000" cy="2705100"/>
          </a:xfrm>
          <a:prstGeom prst="rect">
            <a:avLst/>
          </a:prstGeom>
        </p:spPr>
        <p:txBody>
          <a:bodyPr lIns="91439" tIns="45719" rIns="91439" bIns="45719">
            <a:noAutofit/>
          </a:bodyPr>
          <a:lstStyle/>
          <a:p>
            <a:endParaRPr/>
          </a:p>
        </p:txBody>
      </p:sp>
      <p:sp>
        <p:nvSpPr>
          <p:cNvPr id="127"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191555359"/>
      </p:ext>
    </p:extLst>
  </p:cSld>
  <p:clrMapOvr>
    <a:masterClrMapping/>
  </p:clrMapOvr>
  <p:transition spd="med"/>
</p:sldLayout>
</file>

<file path=ppt/slideLayouts/slideLayout214.xml><?xml version="1.0" encoding="utf-8"?>
<p:sldLayout xmlns:a="http://schemas.openxmlformats.org/drawingml/2006/main" xmlns:r="http://schemas.openxmlformats.org/officeDocument/2006/relationships" xmlns:p="http://schemas.openxmlformats.org/presentationml/2006/main" type="tx">
  <p:cSld name="Photo">
    <p:spTree>
      <p:nvGrpSpPr>
        <p:cNvPr id="1" name=""/>
        <p:cNvGrpSpPr/>
        <p:nvPr/>
      </p:nvGrpSpPr>
      <p:grpSpPr>
        <a:xfrm>
          <a:off x="0" y="0"/>
          <a:ext cx="0" cy="0"/>
          <a:chOff x="0" y="0"/>
          <a:chExt cx="0" cy="0"/>
        </a:xfrm>
      </p:grpSpPr>
      <p:sp>
        <p:nvSpPr>
          <p:cNvPr id="134" name="waterfall surrounded by a green rocky landscape"/>
          <p:cNvSpPr>
            <a:spLocks noGrp="1"/>
          </p:cNvSpPr>
          <p:nvPr>
            <p:ph type="pic" idx="21"/>
          </p:nvPr>
        </p:nvSpPr>
        <p:spPr>
          <a:xfrm>
            <a:off x="-566738" y="-1860550"/>
            <a:ext cx="10691813" cy="9515121"/>
          </a:xfrm>
          <a:prstGeom prst="rect">
            <a:avLst/>
          </a:prstGeom>
        </p:spPr>
        <p:txBody>
          <a:bodyPr lIns="91439" tIns="45719" rIns="91439" bIns="45719">
            <a:noAutofit/>
          </a:bodyPr>
          <a:lstStyle/>
          <a:p>
            <a:endParaRPr/>
          </a:p>
        </p:txBody>
      </p:sp>
      <p:sp>
        <p:nvSpPr>
          <p:cNvPr id="135"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669753749"/>
      </p:ext>
    </p:extLst>
  </p:cSld>
  <p:clrMapOvr>
    <a:masterClrMapping/>
  </p:clrMapOvr>
  <p:transition spd="med"/>
</p:sldLayout>
</file>

<file path=ppt/slideLayouts/slideLayout215.xml><?xml version="1.0" encoding="utf-8"?>
<p:sldLayout xmlns:a="http://schemas.openxmlformats.org/drawingml/2006/main" xmlns:r="http://schemas.openxmlformats.org/officeDocument/2006/relationships" xmlns:p="http://schemas.openxmlformats.org/presentationml/2006/main" type="tx">
  <p:cSld name="Blank">
    <p:spTree>
      <p:nvGrpSpPr>
        <p:cNvPr id="1" name=""/>
        <p:cNvGrpSpPr/>
        <p:nvPr/>
      </p:nvGrpSpPr>
      <p:grpSpPr>
        <a:xfrm>
          <a:off x="0" y="0"/>
          <a:ext cx="0" cy="0"/>
          <a:chOff x="0" y="0"/>
          <a:chExt cx="0" cy="0"/>
        </a:xfrm>
      </p:grpSpPr>
      <p:sp>
        <p:nvSpPr>
          <p:cNvPr id="142"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905249781"/>
      </p:ext>
    </p:extLst>
  </p:cSld>
  <p:clrMapOvr>
    <a:masterClrMapping/>
  </p:clrMapOvr>
  <p:transition spd="med"/>
</p:sldLayout>
</file>

<file path=ppt/slideLayouts/slideLayout216.xml><?xml version="1.0" encoding="utf-8"?>
<p:sldLayout xmlns:a="http://schemas.openxmlformats.org/drawingml/2006/main" xmlns:r="http://schemas.openxmlformats.org/officeDocument/2006/relationships" xmlns:p="http://schemas.openxmlformats.org/presentationml/2006/main" type="tx">
  <p:cSld name="Title &amp; Subtitle copy 1">
    <p:bg>
      <p:bgPr>
        <a:solidFill>
          <a:srgbClr val="FFFFFF"/>
        </a:solidFill>
        <a:effectLst/>
      </p:bgPr>
    </p:bg>
    <p:spTree>
      <p:nvGrpSpPr>
        <p:cNvPr id="1" name=""/>
        <p:cNvGrpSpPr/>
        <p:nvPr/>
      </p:nvGrpSpPr>
      <p:grpSpPr>
        <a:xfrm>
          <a:off x="0" y="0"/>
          <a:ext cx="0" cy="0"/>
          <a:chOff x="0" y="0"/>
          <a:chExt cx="0" cy="0"/>
        </a:xfrm>
      </p:grpSpPr>
      <p:sp>
        <p:nvSpPr>
          <p:cNvPr id="149" name="Rectangle"/>
          <p:cNvSpPr/>
          <p:nvPr/>
        </p:nvSpPr>
        <p:spPr>
          <a:xfrm>
            <a:off x="-347663" y="-177800"/>
            <a:ext cx="9610725" cy="7188200"/>
          </a:xfrm>
          <a:prstGeom prst="rect">
            <a:avLst/>
          </a:prstGeom>
          <a:solidFill>
            <a:srgbClr val="000000"/>
          </a:solidFill>
          <a:ln w="25400">
            <a:solidFill>
              <a:srgbClr val="000000"/>
            </a:solidFill>
            <a:miter lim="400000"/>
          </a:ln>
        </p:spPr>
        <p:txBody>
          <a:bodyPr lIns="19050" tIns="19050" rIns="19050" bIns="19050" anchor="ctr"/>
          <a:lstStyle/>
          <a:p>
            <a:pPr defTabSz="219075">
              <a:defRPr sz="4000">
                <a:effectLst>
                  <a:outerShdw blurRad="38100" dist="12700" dir="5400000" rotWithShape="0">
                    <a:srgbClr val="000000">
                      <a:alpha val="50000"/>
                    </a:srgbClr>
                  </a:outerShdw>
                </a:effectLst>
                <a:latin typeface="Gill Sans"/>
                <a:ea typeface="Gill Sans"/>
                <a:cs typeface="Gill Sans"/>
                <a:sym typeface="Gill Sans"/>
              </a:defRPr>
            </a:pPr>
            <a:endParaRPr sz="1500"/>
          </a:p>
        </p:txBody>
      </p:sp>
      <p:sp>
        <p:nvSpPr>
          <p:cNvPr id="150" name="Title Text"/>
          <p:cNvSpPr txBox="1">
            <a:spLocks noGrp="1"/>
          </p:cNvSpPr>
          <p:nvPr>
            <p:ph type="title"/>
          </p:nvPr>
        </p:nvSpPr>
        <p:spPr>
          <a:xfrm>
            <a:off x="652463" y="6032500"/>
            <a:ext cx="7839075" cy="635000"/>
          </a:xfrm>
          <a:prstGeom prst="rect">
            <a:avLst/>
          </a:prstGeom>
        </p:spPr>
        <p:txBody>
          <a:bodyPr anchor="b">
            <a:noAutofit/>
          </a:bodyPr>
          <a:lstStyle>
            <a:lvl1pPr algn="ctr" defTabSz="309563">
              <a:lnSpc>
                <a:spcPct val="100000"/>
              </a:lnSpc>
              <a:defRPr sz="4350" b="0" spc="0">
                <a:solidFill>
                  <a:srgbClr val="E7E7E7"/>
                </a:solidFill>
                <a:latin typeface="Copperplate"/>
                <a:ea typeface="Copperplate"/>
                <a:cs typeface="Copperplate"/>
                <a:sym typeface="Copperplate"/>
              </a:defRPr>
            </a:lvl1pPr>
          </a:lstStyle>
          <a:p>
            <a:r>
              <a:t>Title Text</a:t>
            </a:r>
          </a:p>
        </p:txBody>
      </p:sp>
      <p:sp>
        <p:nvSpPr>
          <p:cNvPr id="151" name="Slide Number"/>
          <p:cNvSpPr txBox="1">
            <a:spLocks noGrp="1"/>
          </p:cNvSpPr>
          <p:nvPr>
            <p:ph type="sldNum" sz="quarter" idx="2"/>
          </p:nvPr>
        </p:nvSpPr>
        <p:spPr>
          <a:xfrm>
            <a:off x="4445410" y="6546850"/>
            <a:ext cx="243656" cy="241092"/>
          </a:xfrm>
          <a:prstGeom prst="rect">
            <a:avLst/>
          </a:prstGeom>
        </p:spPr>
        <p:txBody>
          <a:bodyPr anchor="t"/>
          <a:lstStyle>
            <a:lvl1pPr defTabSz="309563">
              <a:defRPr sz="900">
                <a:solidFill>
                  <a:srgbClr val="000000"/>
                </a:solidFill>
                <a:latin typeface="Gill Sans"/>
                <a:ea typeface="Gill Sans"/>
                <a:cs typeface="Gill Sans"/>
                <a:sym typeface="Gill Sans"/>
              </a:defRPr>
            </a:lvl1pPr>
          </a:lstStyle>
          <a:p>
            <a:fld id="{86CB4B4D-7CA3-9044-876B-883B54F8677D}" type="slidenum">
              <a:t>‹#›</a:t>
            </a:fld>
            <a:endParaRPr/>
          </a:p>
        </p:txBody>
      </p:sp>
    </p:spTree>
    <p:extLst>
      <p:ext uri="{BB962C8B-B14F-4D97-AF65-F5344CB8AC3E}">
        <p14:creationId xmlns:p14="http://schemas.microsoft.com/office/powerpoint/2010/main" val="4153871847"/>
      </p:ext>
    </p:extLst>
  </p:cSld>
  <p:clrMapOvr>
    <a:masterClrMapping/>
  </p:clrMapOvr>
  <p:transition spd="med"/>
</p:sldLayout>
</file>

<file path=ppt/slideLayouts/slideLayout21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4000" cy="6856413"/>
            <a:chOff x="0" y="0"/>
            <a:chExt cx="5760" cy="4319"/>
          </a:xfrm>
        </p:grpSpPr>
        <p:sp>
          <p:nvSpPr>
            <p:cNvPr id="5" name="Freeform 3"/>
            <p:cNvSpPr>
              <a:spLocks/>
            </p:cNvSpPr>
            <p:nvPr/>
          </p:nvSpPr>
          <p:spPr bwMode="hidden">
            <a:xfrm>
              <a:off x="0" y="12"/>
              <a:ext cx="5758" cy="3273"/>
            </a:xfrm>
            <a:custGeom>
              <a:avLst/>
              <a:gdLst/>
              <a:ahLst/>
              <a:cxnLst>
                <a:cxn ang="0">
                  <a:pos x="3193" y="1816"/>
                </a:cxn>
                <a:cxn ang="0">
                  <a:pos x="0" y="0"/>
                </a:cxn>
                <a:cxn ang="0">
                  <a:pos x="0" y="522"/>
                </a:cxn>
                <a:cxn ang="0">
                  <a:pos x="3037" y="1978"/>
                </a:cxn>
                <a:cxn ang="0">
                  <a:pos x="5740" y="3273"/>
                </a:cxn>
                <a:cxn ang="0">
                  <a:pos x="5740" y="3267"/>
                </a:cxn>
                <a:cxn ang="0">
                  <a:pos x="3193" y="1816"/>
                </a:cxn>
                <a:cxn ang="0">
                  <a:pos x="3193" y="1816"/>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w="9525">
              <a:noFill/>
              <a:round/>
              <a:headEnd/>
              <a:tailEnd/>
            </a:ln>
          </p:spPr>
          <p:txBody>
            <a:bodyPr/>
            <a:lstStyle/>
            <a:p>
              <a:pPr defTabSz="914400" eaLnBrk="0" fontAlgn="base" hangingPunct="0">
                <a:spcBef>
                  <a:spcPct val="0"/>
                </a:spcBef>
                <a:spcAft>
                  <a:spcPct val="0"/>
                </a:spcAft>
                <a:defRPr/>
              </a:pPr>
              <a:endParaRPr lang="en-US" sz="2400">
                <a:solidFill>
                  <a:srgbClr val="FFFFFF"/>
                </a:solidFill>
                <a:latin typeface="Comic Sans MS" pitchFamily="21" charset="0"/>
                <a:ea typeface="ＭＳ Ｐゴシック" charset="0"/>
                <a:cs typeface="ＭＳ Ｐゴシック" charset="0"/>
              </a:endParaRPr>
            </a:p>
          </p:txBody>
        </p:sp>
        <p:sp>
          <p:nvSpPr>
            <p:cNvPr id="6" name="Freeform 4"/>
            <p:cNvSpPr>
              <a:spLocks/>
            </p:cNvSpPr>
            <p:nvPr/>
          </p:nvSpPr>
          <p:spPr bwMode="hidden">
            <a:xfrm>
              <a:off x="149" y="0"/>
              <a:ext cx="5609" cy="3243"/>
            </a:xfrm>
            <a:custGeom>
              <a:avLst/>
              <a:gdLst/>
              <a:ahLst/>
              <a:cxnLst>
                <a:cxn ang="0">
                  <a:pos x="3163" y="1714"/>
                </a:cxn>
                <a:cxn ang="0">
                  <a:pos x="431" y="0"/>
                </a:cxn>
                <a:cxn ang="0">
                  <a:pos x="0" y="0"/>
                </a:cxn>
                <a:cxn ang="0">
                  <a:pos x="3086" y="1786"/>
                </a:cxn>
                <a:cxn ang="0">
                  <a:pos x="5591" y="3243"/>
                </a:cxn>
                <a:cxn ang="0">
                  <a:pos x="5591" y="3237"/>
                </a:cxn>
                <a:cxn ang="0">
                  <a:pos x="3163" y="1714"/>
                </a:cxn>
                <a:cxn ang="0">
                  <a:pos x="3163" y="1714"/>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defTabSz="914400" eaLnBrk="0" fontAlgn="base" hangingPunct="0">
                <a:spcBef>
                  <a:spcPct val="0"/>
                </a:spcBef>
                <a:spcAft>
                  <a:spcPct val="0"/>
                </a:spcAft>
                <a:defRPr/>
              </a:pPr>
              <a:endParaRPr lang="en-US" sz="2400">
                <a:solidFill>
                  <a:srgbClr val="FFFFFF"/>
                </a:solidFill>
                <a:latin typeface="Comic Sans MS" pitchFamily="21" charset="0"/>
                <a:ea typeface="ＭＳ Ｐゴシック" charset="0"/>
                <a:cs typeface="ＭＳ Ｐゴシック" charset="0"/>
              </a:endParaRPr>
            </a:p>
          </p:txBody>
        </p:sp>
        <p:sp>
          <p:nvSpPr>
            <p:cNvPr id="7" name="Freeform 5"/>
            <p:cNvSpPr>
              <a:spLocks/>
            </p:cNvSpPr>
            <p:nvPr/>
          </p:nvSpPr>
          <p:spPr bwMode="hidden">
            <a:xfrm>
              <a:off x="0" y="3433"/>
              <a:ext cx="4038" cy="191"/>
            </a:xfrm>
            <a:custGeom>
              <a:avLst/>
              <a:gdLst/>
              <a:ahLst/>
              <a:cxnLst>
                <a:cxn ang="0">
                  <a:pos x="0" y="156"/>
                </a:cxn>
                <a:cxn ang="0">
                  <a:pos x="4042" y="192"/>
                </a:cxn>
                <a:cxn ang="0">
                  <a:pos x="4042" y="144"/>
                </a:cxn>
                <a:cxn ang="0">
                  <a:pos x="0" y="0"/>
                </a:cxn>
                <a:cxn ang="0">
                  <a:pos x="0" y="156"/>
                </a:cxn>
                <a:cxn ang="0">
                  <a:pos x="0" y="156"/>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w="9525">
              <a:noFill/>
              <a:round/>
              <a:headEnd/>
              <a:tailEnd/>
            </a:ln>
          </p:spPr>
          <p:txBody>
            <a:bodyPr/>
            <a:lstStyle/>
            <a:p>
              <a:pPr defTabSz="914400" eaLnBrk="0" fontAlgn="base" hangingPunct="0">
                <a:spcBef>
                  <a:spcPct val="0"/>
                </a:spcBef>
                <a:spcAft>
                  <a:spcPct val="0"/>
                </a:spcAft>
                <a:defRPr/>
              </a:pPr>
              <a:endParaRPr lang="en-US" sz="2400">
                <a:solidFill>
                  <a:srgbClr val="FFFFFF"/>
                </a:solidFill>
                <a:latin typeface="Comic Sans MS" pitchFamily="21" charset="0"/>
                <a:ea typeface="ＭＳ Ｐゴシック" charset="0"/>
                <a:cs typeface="ＭＳ Ｐゴシック" charset="0"/>
              </a:endParaRPr>
            </a:p>
          </p:txBody>
        </p:sp>
        <p:sp>
          <p:nvSpPr>
            <p:cNvPr id="8" name="Freeform 6"/>
            <p:cNvSpPr>
              <a:spLocks/>
            </p:cNvSpPr>
            <p:nvPr/>
          </p:nvSpPr>
          <p:spPr bwMode="hidden">
            <a:xfrm>
              <a:off x="4038" y="3577"/>
              <a:ext cx="1720" cy="65"/>
            </a:xfrm>
            <a:custGeom>
              <a:avLst/>
              <a:gdLst>
                <a:gd name="T0" fmla="*/ 1716 w 1722"/>
                <a:gd name="T1" fmla="*/ 63 h 66"/>
                <a:gd name="T2" fmla="*/ 1716 w 1722"/>
                <a:gd name="T3" fmla="*/ 57 h 66"/>
                <a:gd name="T4" fmla="*/ 0 w 1722"/>
                <a:gd name="T5" fmla="*/ 0 h 66"/>
                <a:gd name="T6" fmla="*/ 0 w 1722"/>
                <a:gd name="T7" fmla="*/ 45 h 66"/>
                <a:gd name="T8" fmla="*/ 1716 w 1722"/>
                <a:gd name="T9" fmla="*/ 63 h 66"/>
                <a:gd name="T10" fmla="*/ 1716 w 1722"/>
                <a:gd name="T11" fmla="*/ 63 h 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22" h="66">
                  <a:moveTo>
                    <a:pt x="1722" y="66"/>
                  </a:moveTo>
                  <a:lnTo>
                    <a:pt x="1722" y="60"/>
                  </a:lnTo>
                  <a:lnTo>
                    <a:pt x="0" y="0"/>
                  </a:lnTo>
                  <a:lnTo>
                    <a:pt x="0" y="48"/>
                  </a:lnTo>
                  <a:lnTo>
                    <a:pt x="1722" y="66"/>
                  </a:lnTo>
                  <a:close/>
                </a:path>
              </a:pathLst>
            </a:cu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FFFFFF"/>
                </a:solidFill>
                <a:latin typeface="Comic Sans MS" charset="0"/>
                <a:ea typeface="ＭＳ Ｐゴシック" charset="0"/>
                <a:cs typeface="ＭＳ Ｐゴシック" charset="0"/>
              </a:endParaRPr>
            </a:p>
          </p:txBody>
        </p:sp>
        <p:sp>
          <p:nvSpPr>
            <p:cNvPr id="9" name="Freeform 7"/>
            <p:cNvSpPr>
              <a:spLocks/>
            </p:cNvSpPr>
            <p:nvPr/>
          </p:nvSpPr>
          <p:spPr bwMode="hidden">
            <a:xfrm>
              <a:off x="0" y="3726"/>
              <a:ext cx="4784" cy="329"/>
            </a:xfrm>
            <a:custGeom>
              <a:avLst/>
              <a:gdLst/>
              <a:ahLst/>
              <a:cxnLst>
                <a:cxn ang="0">
                  <a:pos x="0" y="329"/>
                </a:cxn>
                <a:cxn ang="0">
                  <a:pos x="4789" y="77"/>
                </a:cxn>
                <a:cxn ang="0">
                  <a:pos x="4789" y="0"/>
                </a:cxn>
                <a:cxn ang="0">
                  <a:pos x="0" y="107"/>
                </a:cxn>
                <a:cxn ang="0">
                  <a:pos x="0" y="329"/>
                </a:cxn>
                <a:cxn ang="0">
                  <a:pos x="0" y="329"/>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w="9525" cap="flat" cmpd="sng">
              <a:noFill/>
              <a:prstDash val="solid"/>
              <a:round/>
              <a:headEnd type="none" w="med" len="med"/>
              <a:tailEnd type="none" w="med" len="med"/>
            </a:ln>
            <a:effectLst/>
          </p:spPr>
          <p:txBody>
            <a:bodyPr/>
            <a:lstStyle/>
            <a:p>
              <a:pPr defTabSz="914400" eaLnBrk="0" fontAlgn="base" hangingPunct="0">
                <a:spcBef>
                  <a:spcPct val="0"/>
                </a:spcBef>
                <a:spcAft>
                  <a:spcPct val="0"/>
                </a:spcAft>
                <a:defRPr/>
              </a:pPr>
              <a:endParaRPr lang="en-US" sz="2400">
                <a:solidFill>
                  <a:srgbClr val="FFFFFF"/>
                </a:solidFill>
                <a:latin typeface="Comic Sans MS" pitchFamily="21" charset="0"/>
                <a:ea typeface="ＭＳ Ｐゴシック" charset="0"/>
                <a:cs typeface="ＭＳ Ｐゴシック" charset="0"/>
              </a:endParaRPr>
            </a:p>
          </p:txBody>
        </p:sp>
        <p:sp>
          <p:nvSpPr>
            <p:cNvPr id="10" name="Freeform 8"/>
            <p:cNvSpPr>
              <a:spLocks/>
            </p:cNvSpPr>
            <p:nvPr/>
          </p:nvSpPr>
          <p:spPr bwMode="hidden">
            <a:xfrm>
              <a:off x="4784" y="3702"/>
              <a:ext cx="974" cy="101"/>
            </a:xfrm>
            <a:custGeom>
              <a:avLst/>
              <a:gdLst>
                <a:gd name="T0" fmla="*/ 972 w 975"/>
                <a:gd name="T1" fmla="*/ 48 h 101"/>
                <a:gd name="T2" fmla="*/ 972 w 975"/>
                <a:gd name="T3" fmla="*/ 0 h 101"/>
                <a:gd name="T4" fmla="*/ 0 w 975"/>
                <a:gd name="T5" fmla="*/ 24 h 101"/>
                <a:gd name="T6" fmla="*/ 0 w 975"/>
                <a:gd name="T7" fmla="*/ 101 h 101"/>
                <a:gd name="T8" fmla="*/ 972 w 975"/>
                <a:gd name="T9" fmla="*/ 48 h 101"/>
                <a:gd name="T10" fmla="*/ 972 w 975"/>
                <a:gd name="T11" fmla="*/ 48 h 10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75" h="101">
                  <a:moveTo>
                    <a:pt x="975" y="48"/>
                  </a:moveTo>
                  <a:lnTo>
                    <a:pt x="975" y="0"/>
                  </a:lnTo>
                  <a:lnTo>
                    <a:pt x="0" y="24"/>
                  </a:lnTo>
                  <a:lnTo>
                    <a:pt x="0" y="101"/>
                  </a:lnTo>
                  <a:lnTo>
                    <a:pt x="975" y="48"/>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FFFFFF"/>
                </a:solidFill>
                <a:latin typeface="Comic Sans MS" charset="0"/>
                <a:ea typeface="ＭＳ Ｐゴシック" charset="0"/>
                <a:cs typeface="ＭＳ Ｐゴシック" charset="0"/>
              </a:endParaRPr>
            </a:p>
          </p:txBody>
        </p:sp>
        <p:sp>
          <p:nvSpPr>
            <p:cNvPr id="11" name="Freeform 9"/>
            <p:cNvSpPr>
              <a:spLocks/>
            </p:cNvSpPr>
            <p:nvPr/>
          </p:nvSpPr>
          <p:spPr bwMode="hidden">
            <a:xfrm>
              <a:off x="3619" y="3815"/>
              <a:ext cx="2139" cy="198"/>
            </a:xfrm>
            <a:custGeom>
              <a:avLst/>
              <a:gdLst>
                <a:gd name="T0" fmla="*/ 2135 w 2141"/>
                <a:gd name="T1" fmla="*/ 0 h 198"/>
                <a:gd name="T2" fmla="*/ 0 w 2141"/>
                <a:gd name="T3" fmla="*/ 156 h 198"/>
                <a:gd name="T4" fmla="*/ 0 w 2141"/>
                <a:gd name="T5" fmla="*/ 198 h 198"/>
                <a:gd name="T6" fmla="*/ 2135 w 2141"/>
                <a:gd name="T7" fmla="*/ 0 h 198"/>
                <a:gd name="T8" fmla="*/ 2135 w 2141"/>
                <a:gd name="T9" fmla="*/ 0 h 1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41" h="198">
                  <a:moveTo>
                    <a:pt x="2141" y="0"/>
                  </a:moveTo>
                  <a:lnTo>
                    <a:pt x="0" y="156"/>
                  </a:lnTo>
                  <a:lnTo>
                    <a:pt x="0" y="198"/>
                  </a:lnTo>
                  <a:lnTo>
                    <a:pt x="2141" y="0"/>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FFFFFF"/>
                </a:solidFill>
                <a:latin typeface="Comic Sans MS" charset="0"/>
                <a:ea typeface="ＭＳ Ｐゴシック" charset="0"/>
                <a:cs typeface="ＭＳ Ｐゴシック" charset="0"/>
              </a:endParaRPr>
            </a:p>
          </p:txBody>
        </p:sp>
        <p:sp>
          <p:nvSpPr>
            <p:cNvPr id="12" name="Freeform 10"/>
            <p:cNvSpPr>
              <a:spLocks/>
            </p:cNvSpPr>
            <p:nvPr/>
          </p:nvSpPr>
          <p:spPr bwMode="hidden">
            <a:xfrm>
              <a:off x="0" y="3971"/>
              <a:ext cx="3619" cy="348"/>
            </a:xfrm>
            <a:custGeom>
              <a:avLst/>
              <a:gdLst/>
              <a:ahLst/>
              <a:cxnLst>
                <a:cxn ang="0">
                  <a:pos x="0" y="348"/>
                </a:cxn>
                <a:cxn ang="0">
                  <a:pos x="311" y="348"/>
                </a:cxn>
                <a:cxn ang="0">
                  <a:pos x="3623" y="42"/>
                </a:cxn>
                <a:cxn ang="0">
                  <a:pos x="3623" y="0"/>
                </a:cxn>
                <a:cxn ang="0">
                  <a:pos x="0" y="264"/>
                </a:cxn>
                <a:cxn ang="0">
                  <a:pos x="0" y="348"/>
                </a:cxn>
                <a:cxn ang="0">
                  <a:pos x="0" y="348"/>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defTabSz="914400" eaLnBrk="0" fontAlgn="base" hangingPunct="0">
                <a:spcBef>
                  <a:spcPct val="0"/>
                </a:spcBef>
                <a:spcAft>
                  <a:spcPct val="0"/>
                </a:spcAft>
                <a:defRPr/>
              </a:pPr>
              <a:endParaRPr lang="en-US" sz="2400">
                <a:solidFill>
                  <a:srgbClr val="FFFFFF"/>
                </a:solidFill>
                <a:latin typeface="Comic Sans MS" pitchFamily="21" charset="0"/>
                <a:ea typeface="ＭＳ Ｐゴシック" charset="0"/>
                <a:cs typeface="ＭＳ Ｐゴシック" charset="0"/>
              </a:endParaRPr>
            </a:p>
          </p:txBody>
        </p:sp>
        <p:sp>
          <p:nvSpPr>
            <p:cNvPr id="13" name="Freeform 11"/>
            <p:cNvSpPr>
              <a:spLocks/>
            </p:cNvSpPr>
            <p:nvPr/>
          </p:nvSpPr>
          <p:spPr bwMode="hidden">
            <a:xfrm>
              <a:off x="2097" y="4043"/>
              <a:ext cx="2514" cy="276"/>
            </a:xfrm>
            <a:custGeom>
              <a:avLst/>
              <a:gdLst>
                <a:gd name="T0" fmla="*/ 2173 w 2517"/>
                <a:gd name="T1" fmla="*/ 276 h 276"/>
                <a:gd name="T2" fmla="*/ 2508 w 2517"/>
                <a:gd name="T3" fmla="*/ 204 h 276"/>
                <a:gd name="T4" fmla="*/ 2251 w 2517"/>
                <a:gd name="T5" fmla="*/ 0 h 276"/>
                <a:gd name="T6" fmla="*/ 0 w 2517"/>
                <a:gd name="T7" fmla="*/ 276 h 276"/>
                <a:gd name="T8" fmla="*/ 2173 w 2517"/>
                <a:gd name="T9" fmla="*/ 276 h 276"/>
                <a:gd name="T10" fmla="*/ 2173 w 2517"/>
                <a:gd name="T11" fmla="*/ 276 h 27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7" h="276">
                  <a:moveTo>
                    <a:pt x="2182" y="276"/>
                  </a:moveTo>
                  <a:lnTo>
                    <a:pt x="2517" y="204"/>
                  </a:lnTo>
                  <a:lnTo>
                    <a:pt x="2260" y="0"/>
                  </a:lnTo>
                  <a:lnTo>
                    <a:pt x="0" y="276"/>
                  </a:lnTo>
                  <a:lnTo>
                    <a:pt x="2182" y="276"/>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FFFFFF"/>
                </a:solidFill>
                <a:latin typeface="Comic Sans MS" charset="0"/>
                <a:ea typeface="ＭＳ Ｐゴシック" charset="0"/>
                <a:cs typeface="ＭＳ Ｐゴシック" charset="0"/>
              </a:endParaRPr>
            </a:p>
          </p:txBody>
        </p:sp>
        <p:sp>
          <p:nvSpPr>
            <p:cNvPr id="14" name="Freeform 12"/>
            <p:cNvSpPr>
              <a:spLocks/>
            </p:cNvSpPr>
            <p:nvPr/>
          </p:nvSpPr>
          <p:spPr bwMode="hidden">
            <a:xfrm>
              <a:off x="4354" y="3869"/>
              <a:ext cx="1404" cy="378"/>
            </a:xfrm>
            <a:custGeom>
              <a:avLst/>
              <a:gdLst/>
              <a:ahLst/>
              <a:cxnLst>
                <a:cxn ang="0">
                  <a:pos x="1405" y="126"/>
                </a:cxn>
                <a:cxn ang="0">
                  <a:pos x="1405" y="0"/>
                </a:cxn>
                <a:cxn ang="0">
                  <a:pos x="0" y="174"/>
                </a:cxn>
                <a:cxn ang="0">
                  <a:pos x="257" y="378"/>
                </a:cxn>
                <a:cxn ang="0">
                  <a:pos x="1405" y="126"/>
                </a:cxn>
                <a:cxn ang="0">
                  <a:pos x="1405" y="126"/>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w="9525">
              <a:noFill/>
              <a:round/>
              <a:headEnd/>
              <a:tailEnd/>
            </a:ln>
          </p:spPr>
          <p:txBody>
            <a:bodyPr/>
            <a:lstStyle/>
            <a:p>
              <a:pPr defTabSz="914400" eaLnBrk="0" fontAlgn="base" hangingPunct="0">
                <a:spcBef>
                  <a:spcPct val="0"/>
                </a:spcBef>
                <a:spcAft>
                  <a:spcPct val="0"/>
                </a:spcAft>
                <a:defRPr/>
              </a:pPr>
              <a:endParaRPr lang="en-US" sz="2400">
                <a:solidFill>
                  <a:srgbClr val="FFFFFF"/>
                </a:solidFill>
                <a:latin typeface="Comic Sans MS" pitchFamily="21" charset="0"/>
                <a:ea typeface="ＭＳ Ｐゴシック" charset="0"/>
                <a:cs typeface="ＭＳ Ｐゴシック" charset="0"/>
              </a:endParaRPr>
            </a:p>
          </p:txBody>
        </p:sp>
        <p:sp>
          <p:nvSpPr>
            <p:cNvPr id="15" name="Freeform 13"/>
            <p:cNvSpPr>
              <a:spLocks/>
            </p:cNvSpPr>
            <p:nvPr/>
          </p:nvSpPr>
          <p:spPr bwMode="hidden">
            <a:xfrm>
              <a:off x="5030" y="3151"/>
              <a:ext cx="728" cy="240"/>
            </a:xfrm>
            <a:custGeom>
              <a:avLst/>
              <a:gdLst>
                <a:gd name="T0" fmla="*/ 726 w 729"/>
                <a:gd name="T1" fmla="*/ 240 h 240"/>
                <a:gd name="T2" fmla="*/ 0 w 729"/>
                <a:gd name="T3" fmla="*/ 0 h 240"/>
                <a:gd name="T4" fmla="*/ 0 w 729"/>
                <a:gd name="T5" fmla="*/ 6 h 240"/>
                <a:gd name="T6" fmla="*/ 726 w 729"/>
                <a:gd name="T7" fmla="*/ 240 h 240"/>
                <a:gd name="T8" fmla="*/ 726 w 729"/>
                <a:gd name="T9" fmla="*/ 240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9" h="240">
                  <a:moveTo>
                    <a:pt x="729" y="240"/>
                  </a:moveTo>
                  <a:lnTo>
                    <a:pt x="0" y="0"/>
                  </a:lnTo>
                  <a:lnTo>
                    <a:pt x="0" y="6"/>
                  </a:lnTo>
                  <a:lnTo>
                    <a:pt x="729" y="240"/>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FFFFFF"/>
                </a:solidFill>
                <a:latin typeface="Comic Sans MS" charset="0"/>
                <a:ea typeface="ＭＳ Ｐゴシック" charset="0"/>
                <a:cs typeface="ＭＳ Ｐゴシック" charset="0"/>
              </a:endParaRPr>
            </a:p>
          </p:txBody>
        </p:sp>
        <p:sp>
          <p:nvSpPr>
            <p:cNvPr id="16" name="Freeform 14"/>
            <p:cNvSpPr>
              <a:spLocks/>
            </p:cNvSpPr>
            <p:nvPr/>
          </p:nvSpPr>
          <p:spPr bwMode="hidden">
            <a:xfrm>
              <a:off x="0" y="1486"/>
              <a:ext cx="5030" cy="1671"/>
            </a:xfrm>
            <a:custGeom>
              <a:avLst/>
              <a:gdLst/>
              <a:ahLst/>
              <a:cxnLst>
                <a:cxn ang="0">
                  <a:pos x="0" y="72"/>
                </a:cxn>
                <a:cxn ang="0">
                  <a:pos x="5035" y="1672"/>
                </a:cxn>
                <a:cxn ang="0">
                  <a:pos x="5035" y="1666"/>
                </a:cxn>
                <a:cxn ang="0">
                  <a:pos x="0" y="0"/>
                </a:cxn>
                <a:cxn ang="0">
                  <a:pos x="0" y="72"/>
                </a:cxn>
                <a:cxn ang="0">
                  <a:pos x="0" y="72"/>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w="9525">
              <a:noFill/>
              <a:round/>
              <a:headEnd/>
              <a:tailEnd/>
            </a:ln>
          </p:spPr>
          <p:txBody>
            <a:bodyPr/>
            <a:lstStyle/>
            <a:p>
              <a:pPr defTabSz="914400" eaLnBrk="0" fontAlgn="base" hangingPunct="0">
                <a:spcBef>
                  <a:spcPct val="0"/>
                </a:spcBef>
                <a:spcAft>
                  <a:spcPct val="0"/>
                </a:spcAft>
                <a:defRPr/>
              </a:pPr>
              <a:endParaRPr lang="en-US" sz="2400">
                <a:solidFill>
                  <a:srgbClr val="FFFFFF"/>
                </a:solidFill>
                <a:latin typeface="Comic Sans MS" pitchFamily="21" charset="0"/>
                <a:ea typeface="ＭＳ Ｐゴシック" charset="0"/>
                <a:cs typeface="ＭＳ Ｐゴシック" charset="0"/>
              </a:endParaRPr>
            </a:p>
          </p:txBody>
        </p:sp>
        <p:sp>
          <p:nvSpPr>
            <p:cNvPr id="17" name="Freeform 15"/>
            <p:cNvSpPr>
              <a:spLocks/>
            </p:cNvSpPr>
            <p:nvPr/>
          </p:nvSpPr>
          <p:spPr bwMode="hidden">
            <a:xfrm>
              <a:off x="5030" y="3049"/>
              <a:ext cx="728" cy="318"/>
            </a:xfrm>
            <a:custGeom>
              <a:avLst/>
              <a:gdLst>
                <a:gd name="T0" fmla="*/ 726 w 729"/>
                <a:gd name="T1" fmla="*/ 318 h 318"/>
                <a:gd name="T2" fmla="*/ 726 w 729"/>
                <a:gd name="T3" fmla="*/ 312 h 318"/>
                <a:gd name="T4" fmla="*/ 0 w 729"/>
                <a:gd name="T5" fmla="*/ 0 h 318"/>
                <a:gd name="T6" fmla="*/ 0 w 729"/>
                <a:gd name="T7" fmla="*/ 54 h 318"/>
                <a:gd name="T8" fmla="*/ 726 w 729"/>
                <a:gd name="T9" fmla="*/ 318 h 318"/>
                <a:gd name="T10" fmla="*/ 726 w 729"/>
                <a:gd name="T11" fmla="*/ 318 h 3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29" h="318">
                  <a:moveTo>
                    <a:pt x="729" y="318"/>
                  </a:moveTo>
                  <a:lnTo>
                    <a:pt x="729" y="312"/>
                  </a:lnTo>
                  <a:lnTo>
                    <a:pt x="0" y="0"/>
                  </a:lnTo>
                  <a:lnTo>
                    <a:pt x="0" y="54"/>
                  </a:lnTo>
                  <a:lnTo>
                    <a:pt x="729" y="318"/>
                  </a:lnTo>
                  <a:close/>
                </a:path>
              </a:pathLst>
            </a:cu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FFFFFF"/>
                </a:solidFill>
                <a:latin typeface="Comic Sans MS" charset="0"/>
                <a:ea typeface="ＭＳ Ｐゴシック" charset="0"/>
                <a:cs typeface="ＭＳ Ｐゴシック" charset="0"/>
              </a:endParaRPr>
            </a:p>
          </p:txBody>
        </p:sp>
        <p:sp>
          <p:nvSpPr>
            <p:cNvPr id="18" name="Freeform 16"/>
            <p:cNvSpPr>
              <a:spLocks/>
            </p:cNvSpPr>
            <p:nvPr/>
          </p:nvSpPr>
          <p:spPr bwMode="hidden">
            <a:xfrm>
              <a:off x="0" y="916"/>
              <a:ext cx="5030" cy="2187"/>
            </a:xfrm>
            <a:custGeom>
              <a:avLst/>
              <a:gdLst/>
              <a:ahLst/>
              <a:cxnLst>
                <a:cxn ang="0">
                  <a:pos x="0" y="396"/>
                </a:cxn>
                <a:cxn ang="0">
                  <a:pos x="5035" y="2188"/>
                </a:cxn>
                <a:cxn ang="0">
                  <a:pos x="5035" y="2134"/>
                </a:cxn>
                <a:cxn ang="0">
                  <a:pos x="0" y="0"/>
                </a:cxn>
                <a:cxn ang="0">
                  <a:pos x="0" y="396"/>
                </a:cxn>
                <a:cxn ang="0">
                  <a:pos x="0" y="396"/>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w="9525">
              <a:noFill/>
              <a:round/>
              <a:headEnd/>
              <a:tailEnd/>
            </a:ln>
          </p:spPr>
          <p:txBody>
            <a:bodyPr/>
            <a:lstStyle/>
            <a:p>
              <a:pPr defTabSz="914400" eaLnBrk="0" fontAlgn="base" hangingPunct="0">
                <a:spcBef>
                  <a:spcPct val="0"/>
                </a:spcBef>
                <a:spcAft>
                  <a:spcPct val="0"/>
                </a:spcAft>
                <a:defRPr/>
              </a:pPr>
              <a:endParaRPr lang="en-US" sz="2400">
                <a:solidFill>
                  <a:srgbClr val="FFFFFF"/>
                </a:solidFill>
                <a:latin typeface="Comic Sans MS" pitchFamily="21" charset="0"/>
                <a:ea typeface="ＭＳ Ｐゴシック" charset="0"/>
                <a:cs typeface="ＭＳ Ｐゴシック" charset="0"/>
              </a:endParaRPr>
            </a:p>
          </p:txBody>
        </p:sp>
        <p:sp>
          <p:nvSpPr>
            <p:cNvPr id="19" name="Freeform 17"/>
            <p:cNvSpPr>
              <a:spLocks/>
            </p:cNvSpPr>
            <p:nvPr/>
          </p:nvSpPr>
          <p:spPr bwMode="hidden">
            <a:xfrm>
              <a:off x="2294" y="0"/>
              <a:ext cx="3159" cy="2725"/>
            </a:xfrm>
            <a:custGeom>
              <a:avLst/>
              <a:gdLst/>
              <a:ahLst/>
              <a:cxnLst>
                <a:cxn ang="0">
                  <a:pos x="0" y="0"/>
                </a:cxn>
                <a:cxn ang="0">
                  <a:pos x="3145" y="2727"/>
                </a:cxn>
                <a:cxn ang="0">
                  <a:pos x="3163" y="2704"/>
                </a:cxn>
                <a:cxn ang="0">
                  <a:pos x="102" y="0"/>
                </a:cxn>
                <a:cxn ang="0">
                  <a:pos x="0" y="0"/>
                </a:cxn>
                <a:cxn ang="0">
                  <a:pos x="0" y="0"/>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w="9525">
              <a:noFill/>
              <a:round/>
              <a:headEnd/>
              <a:tailEnd/>
            </a:ln>
          </p:spPr>
          <p:txBody>
            <a:bodyPr/>
            <a:lstStyle/>
            <a:p>
              <a:pPr defTabSz="914400" eaLnBrk="0" fontAlgn="base" hangingPunct="0">
                <a:spcBef>
                  <a:spcPct val="0"/>
                </a:spcBef>
                <a:spcAft>
                  <a:spcPct val="0"/>
                </a:spcAft>
                <a:defRPr/>
              </a:pPr>
              <a:endParaRPr lang="en-US" sz="2400">
                <a:solidFill>
                  <a:srgbClr val="FFFFFF"/>
                </a:solidFill>
                <a:latin typeface="Comic Sans MS" pitchFamily="21" charset="0"/>
                <a:ea typeface="ＭＳ Ｐゴシック" charset="0"/>
                <a:cs typeface="ＭＳ Ｐゴシック" charset="0"/>
              </a:endParaRPr>
            </a:p>
          </p:txBody>
        </p:sp>
        <p:sp>
          <p:nvSpPr>
            <p:cNvPr id="20" name="Freeform 18"/>
            <p:cNvSpPr>
              <a:spLocks/>
            </p:cNvSpPr>
            <p:nvPr/>
          </p:nvSpPr>
          <p:spPr bwMode="hidden">
            <a:xfrm>
              <a:off x="5435" y="2702"/>
              <a:ext cx="323" cy="299"/>
            </a:xfrm>
            <a:custGeom>
              <a:avLst/>
              <a:gdLst/>
              <a:ahLst/>
              <a:cxnLst>
                <a:cxn ang="0">
                  <a:pos x="323" y="299"/>
                </a:cxn>
                <a:cxn ang="0">
                  <a:pos x="323" y="263"/>
                </a:cxn>
                <a:cxn ang="0">
                  <a:pos x="18" y="0"/>
                </a:cxn>
                <a:cxn ang="0">
                  <a:pos x="0" y="23"/>
                </a:cxn>
                <a:cxn ang="0">
                  <a:pos x="323" y="299"/>
                </a:cxn>
                <a:cxn ang="0">
                  <a:pos x="323" y="299"/>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w="9525">
              <a:noFill/>
              <a:round/>
              <a:headEnd/>
              <a:tailEnd/>
            </a:ln>
          </p:spPr>
          <p:txBody>
            <a:bodyPr/>
            <a:lstStyle/>
            <a:p>
              <a:pPr defTabSz="914400" eaLnBrk="0" fontAlgn="base" hangingPunct="0">
                <a:spcBef>
                  <a:spcPct val="0"/>
                </a:spcBef>
                <a:spcAft>
                  <a:spcPct val="0"/>
                </a:spcAft>
                <a:defRPr/>
              </a:pPr>
              <a:endParaRPr lang="en-US" sz="2400">
                <a:solidFill>
                  <a:srgbClr val="FFFFFF"/>
                </a:solidFill>
                <a:latin typeface="Comic Sans MS" pitchFamily="21" charset="0"/>
                <a:ea typeface="ＭＳ Ｐゴシック" charset="0"/>
                <a:cs typeface="ＭＳ Ｐゴシック" charset="0"/>
              </a:endParaRPr>
            </a:p>
          </p:txBody>
        </p:sp>
        <p:sp>
          <p:nvSpPr>
            <p:cNvPr id="21" name="Freeform 19"/>
            <p:cNvSpPr>
              <a:spLocks/>
            </p:cNvSpPr>
            <p:nvPr/>
          </p:nvSpPr>
          <p:spPr bwMode="hidden">
            <a:xfrm>
              <a:off x="5477" y="2588"/>
              <a:ext cx="281" cy="335"/>
            </a:xfrm>
            <a:custGeom>
              <a:avLst/>
              <a:gdLst>
                <a:gd name="T0" fmla="*/ 281 w 281"/>
                <a:gd name="T1" fmla="*/ 335 h 335"/>
                <a:gd name="T2" fmla="*/ 281 w 281"/>
                <a:gd name="T3" fmla="*/ 173 h 335"/>
                <a:gd name="T4" fmla="*/ 96 w 281"/>
                <a:gd name="T5" fmla="*/ 0 h 335"/>
                <a:gd name="T6" fmla="*/ 0 w 281"/>
                <a:gd name="T7" fmla="*/ 90 h 335"/>
                <a:gd name="T8" fmla="*/ 281 w 281"/>
                <a:gd name="T9" fmla="*/ 335 h 335"/>
                <a:gd name="T10" fmla="*/ 281 w 281"/>
                <a:gd name="T11" fmla="*/ 335 h 3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1" h="335">
                  <a:moveTo>
                    <a:pt x="281" y="335"/>
                  </a:moveTo>
                  <a:lnTo>
                    <a:pt x="281" y="173"/>
                  </a:lnTo>
                  <a:lnTo>
                    <a:pt x="96" y="0"/>
                  </a:lnTo>
                  <a:lnTo>
                    <a:pt x="0" y="90"/>
                  </a:lnTo>
                  <a:lnTo>
                    <a:pt x="281" y="335"/>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FFFFFF"/>
                </a:solidFill>
                <a:latin typeface="Comic Sans MS" charset="0"/>
                <a:ea typeface="ＭＳ Ｐゴシック" charset="0"/>
                <a:cs typeface="ＭＳ Ｐゴシック" charset="0"/>
              </a:endParaRPr>
            </a:p>
          </p:txBody>
        </p:sp>
        <p:sp>
          <p:nvSpPr>
            <p:cNvPr id="22" name="Freeform 20"/>
            <p:cNvSpPr>
              <a:spLocks/>
            </p:cNvSpPr>
            <p:nvPr/>
          </p:nvSpPr>
          <p:spPr bwMode="hidden">
            <a:xfrm>
              <a:off x="2454" y="0"/>
              <a:ext cx="3119" cy="2678"/>
            </a:xfrm>
            <a:custGeom>
              <a:avLst/>
              <a:gdLst/>
              <a:ahLst/>
              <a:cxnLst>
                <a:cxn ang="0">
                  <a:pos x="0" y="0"/>
                </a:cxn>
                <a:cxn ang="0">
                  <a:pos x="3026" y="2680"/>
                </a:cxn>
                <a:cxn ang="0">
                  <a:pos x="3122" y="2590"/>
                </a:cxn>
                <a:cxn ang="0">
                  <a:pos x="383" y="0"/>
                </a:cxn>
                <a:cxn ang="0">
                  <a:pos x="0" y="0"/>
                </a:cxn>
                <a:cxn ang="0">
                  <a:pos x="0" y="0"/>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w="9525">
              <a:noFill/>
              <a:round/>
              <a:headEnd/>
              <a:tailEnd/>
            </a:ln>
          </p:spPr>
          <p:txBody>
            <a:bodyPr/>
            <a:lstStyle/>
            <a:p>
              <a:pPr defTabSz="914400" eaLnBrk="0" fontAlgn="base" hangingPunct="0">
                <a:spcBef>
                  <a:spcPct val="0"/>
                </a:spcBef>
                <a:spcAft>
                  <a:spcPct val="0"/>
                </a:spcAft>
                <a:defRPr/>
              </a:pPr>
              <a:endParaRPr lang="en-US" sz="2400">
                <a:solidFill>
                  <a:srgbClr val="FFFFFF"/>
                </a:solidFill>
                <a:latin typeface="Comic Sans MS" pitchFamily="21" charset="0"/>
                <a:ea typeface="ＭＳ Ｐゴシック" charset="0"/>
                <a:cs typeface="ＭＳ Ｐゴシック" charset="0"/>
              </a:endParaRPr>
            </a:p>
          </p:txBody>
        </p:sp>
        <p:sp>
          <p:nvSpPr>
            <p:cNvPr id="23" name="Freeform 21"/>
            <p:cNvSpPr>
              <a:spLocks/>
            </p:cNvSpPr>
            <p:nvPr/>
          </p:nvSpPr>
          <p:spPr bwMode="hidden">
            <a:xfrm>
              <a:off x="5626" y="2534"/>
              <a:ext cx="132" cy="132"/>
            </a:xfrm>
            <a:custGeom>
              <a:avLst/>
              <a:gdLst>
                <a:gd name="T0" fmla="*/ 132 w 132"/>
                <a:gd name="T1" fmla="*/ 132 h 132"/>
                <a:gd name="T2" fmla="*/ 0 w 132"/>
                <a:gd name="T3" fmla="*/ 0 h 132"/>
                <a:gd name="T4" fmla="*/ 0 w 132"/>
                <a:gd name="T5" fmla="*/ 0 h 132"/>
                <a:gd name="T6" fmla="*/ 132 w 132"/>
                <a:gd name="T7" fmla="*/ 132 h 132"/>
                <a:gd name="T8" fmla="*/ 132 w 132"/>
                <a:gd name="T9" fmla="*/ 132 h 1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2" h="132">
                  <a:moveTo>
                    <a:pt x="132" y="132"/>
                  </a:moveTo>
                  <a:lnTo>
                    <a:pt x="0" y="0"/>
                  </a:lnTo>
                  <a:lnTo>
                    <a:pt x="132" y="132"/>
                  </a:lnTo>
                  <a:close/>
                </a:path>
              </a:pathLst>
            </a:custGeom>
            <a:solidFill>
              <a:srgbClr val="FF9999"/>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FFFFFF"/>
                </a:solidFill>
                <a:latin typeface="Comic Sans MS" charset="0"/>
                <a:ea typeface="ＭＳ Ｐゴシック" charset="0"/>
                <a:cs typeface="ＭＳ Ｐゴシック" charset="0"/>
              </a:endParaRPr>
            </a:p>
          </p:txBody>
        </p:sp>
        <p:sp>
          <p:nvSpPr>
            <p:cNvPr id="24" name="Freeform 22"/>
            <p:cNvSpPr>
              <a:spLocks/>
            </p:cNvSpPr>
            <p:nvPr/>
          </p:nvSpPr>
          <p:spPr bwMode="hidden">
            <a:xfrm>
              <a:off x="3112" y="0"/>
              <a:ext cx="2514" cy="2534"/>
            </a:xfrm>
            <a:custGeom>
              <a:avLst/>
              <a:gdLst/>
              <a:ahLst/>
              <a:cxnLst>
                <a:cxn ang="0">
                  <a:pos x="0" y="0"/>
                </a:cxn>
                <a:cxn ang="0">
                  <a:pos x="2517" y="2536"/>
                </a:cxn>
                <a:cxn ang="0">
                  <a:pos x="2517" y="2536"/>
                </a:cxn>
                <a:cxn ang="0">
                  <a:pos x="66" y="0"/>
                </a:cxn>
                <a:cxn ang="0">
                  <a:pos x="0" y="0"/>
                </a:cxn>
                <a:cxn ang="0">
                  <a:pos x="0" y="0"/>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w="9525">
              <a:noFill/>
              <a:round/>
              <a:headEnd/>
              <a:tailEnd/>
            </a:ln>
          </p:spPr>
          <p:txBody>
            <a:bodyPr/>
            <a:lstStyle/>
            <a:p>
              <a:pPr defTabSz="914400" eaLnBrk="0" fontAlgn="base" hangingPunct="0">
                <a:spcBef>
                  <a:spcPct val="0"/>
                </a:spcBef>
                <a:spcAft>
                  <a:spcPct val="0"/>
                </a:spcAft>
                <a:defRPr/>
              </a:pPr>
              <a:endParaRPr lang="en-US" sz="2400">
                <a:solidFill>
                  <a:srgbClr val="FFFFFF"/>
                </a:solidFill>
                <a:latin typeface="Comic Sans MS" pitchFamily="21" charset="0"/>
                <a:ea typeface="ＭＳ Ｐゴシック" charset="0"/>
                <a:cs typeface="ＭＳ Ｐゴシック" charset="0"/>
              </a:endParaRPr>
            </a:p>
          </p:txBody>
        </p:sp>
        <p:sp>
          <p:nvSpPr>
            <p:cNvPr id="25" name="Freeform 23"/>
            <p:cNvSpPr>
              <a:spLocks/>
            </p:cNvSpPr>
            <p:nvPr/>
          </p:nvSpPr>
          <p:spPr bwMode="hidden">
            <a:xfrm>
              <a:off x="3488" y="0"/>
              <a:ext cx="2198" cy="2480"/>
            </a:xfrm>
            <a:custGeom>
              <a:avLst/>
              <a:gdLst/>
              <a:ahLst/>
              <a:cxnLst>
                <a:cxn ang="0">
                  <a:pos x="0" y="0"/>
                </a:cxn>
                <a:cxn ang="0">
                  <a:pos x="2188" y="2482"/>
                </a:cxn>
                <a:cxn ang="0">
                  <a:pos x="2200" y="2476"/>
                </a:cxn>
                <a:cxn ang="0">
                  <a:pos x="317" y="0"/>
                </a:cxn>
                <a:cxn ang="0">
                  <a:pos x="0" y="0"/>
                </a:cxn>
                <a:cxn ang="0">
                  <a:pos x="0" y="0"/>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w="9525" cap="flat" cmpd="sng">
              <a:noFill/>
              <a:prstDash val="solid"/>
              <a:round/>
              <a:headEnd type="none" w="med" len="med"/>
              <a:tailEnd type="none" w="med" len="med"/>
            </a:ln>
            <a:effectLst/>
          </p:spPr>
          <p:txBody>
            <a:bodyPr/>
            <a:lstStyle/>
            <a:p>
              <a:pPr defTabSz="914400" eaLnBrk="0" fontAlgn="base" hangingPunct="0">
                <a:spcBef>
                  <a:spcPct val="0"/>
                </a:spcBef>
                <a:spcAft>
                  <a:spcPct val="0"/>
                </a:spcAft>
                <a:defRPr/>
              </a:pPr>
              <a:endParaRPr lang="en-US" sz="2400">
                <a:solidFill>
                  <a:srgbClr val="FFFFFF"/>
                </a:solidFill>
                <a:latin typeface="Comic Sans MS" pitchFamily="21" charset="0"/>
                <a:ea typeface="ＭＳ Ｐゴシック" charset="0"/>
                <a:cs typeface="ＭＳ Ｐゴシック" charset="0"/>
              </a:endParaRPr>
            </a:p>
          </p:txBody>
        </p:sp>
        <p:sp>
          <p:nvSpPr>
            <p:cNvPr id="26" name="Freeform 24"/>
            <p:cNvSpPr>
              <a:spLocks/>
            </p:cNvSpPr>
            <p:nvPr/>
          </p:nvSpPr>
          <p:spPr bwMode="hidden">
            <a:xfrm>
              <a:off x="5674" y="2474"/>
              <a:ext cx="84" cy="96"/>
            </a:xfrm>
            <a:custGeom>
              <a:avLst/>
              <a:gdLst/>
              <a:ahLst/>
              <a:cxnLst>
                <a:cxn ang="0">
                  <a:pos x="84" y="96"/>
                </a:cxn>
                <a:cxn ang="0">
                  <a:pos x="84" y="90"/>
                </a:cxn>
                <a:cxn ang="0">
                  <a:pos x="12" y="0"/>
                </a:cxn>
                <a:cxn ang="0">
                  <a:pos x="0" y="6"/>
                </a:cxn>
                <a:cxn ang="0">
                  <a:pos x="84" y="96"/>
                </a:cxn>
                <a:cxn ang="0">
                  <a:pos x="84" y="96"/>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w="9525">
              <a:noFill/>
              <a:round/>
              <a:headEnd/>
              <a:tailEnd/>
            </a:ln>
          </p:spPr>
          <p:txBody>
            <a:bodyPr/>
            <a:lstStyle/>
            <a:p>
              <a:pPr defTabSz="914400" eaLnBrk="0" fontAlgn="base" hangingPunct="0">
                <a:spcBef>
                  <a:spcPct val="0"/>
                </a:spcBef>
                <a:spcAft>
                  <a:spcPct val="0"/>
                </a:spcAft>
                <a:defRPr/>
              </a:pPr>
              <a:endParaRPr lang="en-US" sz="2400">
                <a:solidFill>
                  <a:srgbClr val="FFFFFF"/>
                </a:solidFill>
                <a:latin typeface="Comic Sans MS" pitchFamily="21" charset="0"/>
                <a:ea typeface="ＭＳ Ｐゴシック" charset="0"/>
                <a:cs typeface="ＭＳ Ｐゴシック" charset="0"/>
              </a:endParaRPr>
            </a:p>
          </p:txBody>
        </p:sp>
        <p:sp>
          <p:nvSpPr>
            <p:cNvPr id="27" name="Freeform 25"/>
            <p:cNvSpPr>
              <a:spLocks/>
            </p:cNvSpPr>
            <p:nvPr/>
          </p:nvSpPr>
          <p:spPr bwMode="hidden">
            <a:xfrm>
              <a:off x="5603" y="850"/>
              <a:ext cx="155" cy="516"/>
            </a:xfrm>
            <a:custGeom>
              <a:avLst/>
              <a:gdLst>
                <a:gd name="T0" fmla="*/ 155 w 155"/>
                <a:gd name="T1" fmla="*/ 516 h 516"/>
                <a:gd name="T2" fmla="*/ 155 w 155"/>
                <a:gd name="T3" fmla="*/ 204 h 516"/>
                <a:gd name="T4" fmla="*/ 77 w 155"/>
                <a:gd name="T5" fmla="*/ 0 h 516"/>
                <a:gd name="T6" fmla="*/ 0 w 155"/>
                <a:gd name="T7" fmla="*/ 192 h 516"/>
                <a:gd name="T8" fmla="*/ 155 w 155"/>
                <a:gd name="T9" fmla="*/ 516 h 516"/>
                <a:gd name="T10" fmla="*/ 155 w 155"/>
                <a:gd name="T11" fmla="*/ 516 h 5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5" h="516">
                  <a:moveTo>
                    <a:pt x="155" y="516"/>
                  </a:moveTo>
                  <a:lnTo>
                    <a:pt x="155" y="204"/>
                  </a:lnTo>
                  <a:lnTo>
                    <a:pt x="77" y="0"/>
                  </a:lnTo>
                  <a:lnTo>
                    <a:pt x="0" y="192"/>
                  </a:lnTo>
                  <a:lnTo>
                    <a:pt x="155" y="516"/>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FFFFFF"/>
                </a:solidFill>
                <a:latin typeface="Comic Sans MS" charset="0"/>
                <a:ea typeface="ＭＳ Ｐゴシック" charset="0"/>
                <a:cs typeface="ＭＳ Ｐゴシック" charset="0"/>
              </a:endParaRPr>
            </a:p>
          </p:txBody>
        </p:sp>
        <p:sp>
          <p:nvSpPr>
            <p:cNvPr id="28" name="Freeform 26"/>
            <p:cNvSpPr>
              <a:spLocks/>
            </p:cNvSpPr>
            <p:nvPr/>
          </p:nvSpPr>
          <p:spPr bwMode="hidden">
            <a:xfrm>
              <a:off x="5107" y="0"/>
              <a:ext cx="573" cy="1042"/>
            </a:xfrm>
            <a:custGeom>
              <a:avLst/>
              <a:gdLst/>
              <a:ahLst/>
              <a:cxnLst>
                <a:cxn ang="0">
                  <a:pos x="0" y="0"/>
                </a:cxn>
                <a:cxn ang="0">
                  <a:pos x="497" y="1043"/>
                </a:cxn>
                <a:cxn ang="0">
                  <a:pos x="574" y="851"/>
                </a:cxn>
                <a:cxn ang="0">
                  <a:pos x="251" y="0"/>
                </a:cxn>
                <a:cxn ang="0">
                  <a:pos x="0" y="0"/>
                </a:cxn>
                <a:cxn ang="0">
                  <a:pos x="0" y="0"/>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w="9525">
              <a:noFill/>
              <a:round/>
              <a:headEnd/>
              <a:tailEnd/>
            </a:ln>
          </p:spPr>
          <p:txBody>
            <a:bodyPr/>
            <a:lstStyle/>
            <a:p>
              <a:pPr defTabSz="914400" eaLnBrk="0" fontAlgn="base" hangingPunct="0">
                <a:spcBef>
                  <a:spcPct val="0"/>
                </a:spcBef>
                <a:spcAft>
                  <a:spcPct val="0"/>
                </a:spcAft>
                <a:defRPr/>
              </a:pPr>
              <a:endParaRPr lang="en-US" sz="2400">
                <a:solidFill>
                  <a:srgbClr val="FFFFFF"/>
                </a:solidFill>
                <a:latin typeface="Comic Sans MS" pitchFamily="21" charset="0"/>
                <a:ea typeface="ＭＳ Ｐゴシック" charset="0"/>
                <a:cs typeface="ＭＳ Ｐゴシック" charset="0"/>
              </a:endParaRPr>
            </a:p>
          </p:txBody>
        </p:sp>
        <p:sp>
          <p:nvSpPr>
            <p:cNvPr id="29" name="Freeform 27"/>
            <p:cNvSpPr>
              <a:spLocks/>
            </p:cNvSpPr>
            <p:nvPr/>
          </p:nvSpPr>
          <p:spPr bwMode="hidden">
            <a:xfrm>
              <a:off x="5411" y="0"/>
              <a:ext cx="341" cy="796"/>
            </a:xfrm>
            <a:custGeom>
              <a:avLst/>
              <a:gdLst/>
              <a:ahLst/>
              <a:cxnLst>
                <a:cxn ang="0">
                  <a:pos x="144" y="0"/>
                </a:cxn>
                <a:cxn ang="0">
                  <a:pos x="0" y="0"/>
                </a:cxn>
                <a:cxn ang="0">
                  <a:pos x="287" y="797"/>
                </a:cxn>
                <a:cxn ang="0">
                  <a:pos x="341" y="653"/>
                </a:cxn>
                <a:cxn ang="0">
                  <a:pos x="144" y="0"/>
                </a:cxn>
                <a:cxn ang="0">
                  <a:pos x="144" y="0"/>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w="9525">
              <a:noFill/>
              <a:round/>
              <a:headEnd/>
              <a:tailEnd/>
            </a:ln>
          </p:spPr>
          <p:txBody>
            <a:bodyPr/>
            <a:lstStyle/>
            <a:p>
              <a:pPr defTabSz="914400" eaLnBrk="0" fontAlgn="base" hangingPunct="0">
                <a:spcBef>
                  <a:spcPct val="0"/>
                </a:spcBef>
                <a:spcAft>
                  <a:spcPct val="0"/>
                </a:spcAft>
                <a:defRPr/>
              </a:pPr>
              <a:endParaRPr lang="en-US" sz="2400">
                <a:solidFill>
                  <a:srgbClr val="FFFFFF"/>
                </a:solidFill>
                <a:latin typeface="Comic Sans MS" pitchFamily="21" charset="0"/>
                <a:ea typeface="ＭＳ Ｐゴシック" charset="0"/>
                <a:cs typeface="ＭＳ Ｐゴシック" charset="0"/>
              </a:endParaRPr>
            </a:p>
          </p:txBody>
        </p:sp>
        <p:sp>
          <p:nvSpPr>
            <p:cNvPr id="30" name="Freeform 28"/>
            <p:cNvSpPr>
              <a:spLocks/>
            </p:cNvSpPr>
            <p:nvPr/>
          </p:nvSpPr>
          <p:spPr bwMode="hidden">
            <a:xfrm>
              <a:off x="5698" y="653"/>
              <a:ext cx="60" cy="311"/>
            </a:xfrm>
            <a:custGeom>
              <a:avLst/>
              <a:gdLst>
                <a:gd name="T0" fmla="*/ 0 w 60"/>
                <a:gd name="T1" fmla="*/ 144 h 312"/>
                <a:gd name="T2" fmla="*/ 60 w 60"/>
                <a:gd name="T3" fmla="*/ 309 h 312"/>
                <a:gd name="T4" fmla="*/ 60 w 60"/>
                <a:gd name="T5" fmla="*/ 6 h 312"/>
                <a:gd name="T6" fmla="*/ 54 w 60"/>
                <a:gd name="T7" fmla="*/ 0 h 312"/>
                <a:gd name="T8" fmla="*/ 0 w 60"/>
                <a:gd name="T9" fmla="*/ 144 h 312"/>
                <a:gd name="T10" fmla="*/ 0 w 60"/>
                <a:gd name="T11" fmla="*/ 144 h 3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 h="312">
                  <a:moveTo>
                    <a:pt x="0" y="144"/>
                  </a:moveTo>
                  <a:lnTo>
                    <a:pt x="60" y="312"/>
                  </a:lnTo>
                  <a:lnTo>
                    <a:pt x="60" y="6"/>
                  </a:lnTo>
                  <a:lnTo>
                    <a:pt x="54" y="0"/>
                  </a:lnTo>
                  <a:lnTo>
                    <a:pt x="0" y="144"/>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FFFFFF"/>
                </a:solidFill>
                <a:latin typeface="Comic Sans MS" charset="0"/>
                <a:ea typeface="ＭＳ Ｐゴシック" charset="0"/>
                <a:cs typeface="ＭＳ Ｐゴシック" charset="0"/>
              </a:endParaRPr>
            </a:p>
          </p:txBody>
        </p:sp>
        <p:sp>
          <p:nvSpPr>
            <p:cNvPr id="31" name="Freeform 29"/>
            <p:cNvSpPr>
              <a:spLocks/>
            </p:cNvSpPr>
            <p:nvPr/>
          </p:nvSpPr>
          <p:spPr bwMode="hidden">
            <a:xfrm>
              <a:off x="2" y="1601"/>
              <a:ext cx="5752" cy="1864"/>
            </a:xfrm>
            <a:custGeom>
              <a:avLst/>
              <a:gdLst/>
              <a:ahLst/>
              <a:cxnLst>
                <a:cxn ang="0">
                  <a:pos x="0" y="371"/>
                </a:cxn>
                <a:cxn ang="0">
                  <a:pos x="5740" y="1864"/>
                </a:cxn>
                <a:cxn ang="0">
                  <a:pos x="5740" y="1834"/>
                </a:cxn>
                <a:cxn ang="0">
                  <a:pos x="0" y="0"/>
                </a:cxn>
                <a:cxn ang="0">
                  <a:pos x="0" y="371"/>
                </a:cxn>
                <a:cxn ang="0">
                  <a:pos x="0" y="37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w="9525">
              <a:noFill/>
              <a:round/>
              <a:headEnd/>
              <a:tailEnd/>
            </a:ln>
          </p:spPr>
          <p:txBody>
            <a:bodyPr/>
            <a:lstStyle/>
            <a:p>
              <a:pPr defTabSz="914400" eaLnBrk="0" fontAlgn="base" hangingPunct="0">
                <a:spcBef>
                  <a:spcPct val="0"/>
                </a:spcBef>
                <a:spcAft>
                  <a:spcPct val="0"/>
                </a:spcAft>
                <a:defRPr/>
              </a:pPr>
              <a:endParaRPr lang="en-US" sz="2400">
                <a:solidFill>
                  <a:srgbClr val="FFFFFF"/>
                </a:solidFill>
                <a:latin typeface="Comic Sans MS" pitchFamily="21" charset="0"/>
                <a:ea typeface="ＭＳ Ｐゴシック" charset="0"/>
                <a:cs typeface="ＭＳ Ｐゴシック" charset="0"/>
              </a:endParaRPr>
            </a:p>
          </p:txBody>
        </p:sp>
        <p:sp>
          <p:nvSpPr>
            <p:cNvPr id="32" name="Freeform 30"/>
            <p:cNvSpPr>
              <a:spLocks/>
            </p:cNvSpPr>
            <p:nvPr/>
          </p:nvSpPr>
          <p:spPr bwMode="hidden">
            <a:xfrm>
              <a:off x="5754" y="3483"/>
              <a:ext cx="6" cy="6"/>
            </a:xfrm>
            <a:custGeom>
              <a:avLst/>
              <a:gdLst>
                <a:gd name="T0" fmla="*/ 6 w 6"/>
                <a:gd name="T1" fmla="*/ 6 h 6"/>
                <a:gd name="T2" fmla="*/ 0 w 6"/>
                <a:gd name="T3" fmla="*/ 0 h 6"/>
                <a:gd name="T4" fmla="*/ 0 w 6"/>
                <a:gd name="T5" fmla="*/ 6 h 6"/>
                <a:gd name="T6" fmla="*/ 6 w 6"/>
                <a:gd name="T7" fmla="*/ 6 h 6"/>
                <a:gd name="T8" fmla="*/ 6 w 6"/>
                <a:gd name="T9" fmla="*/ 6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6">
                  <a:moveTo>
                    <a:pt x="6" y="6"/>
                  </a:moveTo>
                  <a:lnTo>
                    <a:pt x="0" y="0"/>
                  </a:lnTo>
                  <a:lnTo>
                    <a:pt x="0" y="6"/>
                  </a:lnTo>
                  <a:lnTo>
                    <a:pt x="6" y="6"/>
                  </a:lnTo>
                  <a:close/>
                </a:path>
              </a:pathLst>
            </a:custGeom>
            <a:solidFill>
              <a:srgbClr val="18FF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FFFFFF"/>
                </a:solidFill>
                <a:latin typeface="Comic Sans MS" charset="0"/>
                <a:ea typeface="ＭＳ Ｐゴシック" charset="0"/>
                <a:cs typeface="ＭＳ Ｐゴシック" charset="0"/>
              </a:endParaRPr>
            </a:p>
          </p:txBody>
        </p:sp>
        <p:sp>
          <p:nvSpPr>
            <p:cNvPr id="33" name="Freeform 31"/>
            <p:cNvSpPr>
              <a:spLocks/>
            </p:cNvSpPr>
            <p:nvPr/>
          </p:nvSpPr>
          <p:spPr bwMode="hidden">
            <a:xfrm>
              <a:off x="2" y="2152"/>
              <a:ext cx="5752" cy="1337"/>
            </a:xfrm>
            <a:custGeom>
              <a:avLst/>
              <a:gdLst/>
              <a:ahLst/>
              <a:cxnLst>
                <a:cxn ang="0">
                  <a:pos x="0" y="366"/>
                </a:cxn>
                <a:cxn ang="0">
                  <a:pos x="5740" y="1337"/>
                </a:cxn>
                <a:cxn ang="0">
                  <a:pos x="5740" y="1331"/>
                </a:cxn>
                <a:cxn ang="0">
                  <a:pos x="0" y="0"/>
                </a:cxn>
                <a:cxn ang="0">
                  <a:pos x="0" y="366"/>
                </a:cxn>
                <a:cxn ang="0">
                  <a:pos x="0" y="366"/>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defTabSz="914400" eaLnBrk="0" fontAlgn="base" hangingPunct="0">
                <a:spcBef>
                  <a:spcPct val="0"/>
                </a:spcBef>
                <a:spcAft>
                  <a:spcPct val="0"/>
                </a:spcAft>
                <a:defRPr/>
              </a:pPr>
              <a:endParaRPr lang="en-US" sz="2400">
                <a:solidFill>
                  <a:srgbClr val="FFFFFF"/>
                </a:solidFill>
                <a:latin typeface="Comic Sans MS" pitchFamily="21" charset="0"/>
                <a:ea typeface="ＭＳ Ｐゴシック" charset="0"/>
                <a:cs typeface="ＭＳ Ｐゴシック" charset="0"/>
              </a:endParaRPr>
            </a:p>
          </p:txBody>
        </p:sp>
        <p:sp>
          <p:nvSpPr>
            <p:cNvPr id="34" name="Freeform 32"/>
            <p:cNvSpPr>
              <a:spLocks/>
            </p:cNvSpPr>
            <p:nvPr/>
          </p:nvSpPr>
          <p:spPr bwMode="hidden">
            <a:xfrm>
              <a:off x="2" y="3177"/>
              <a:ext cx="5752" cy="414"/>
            </a:xfrm>
            <a:custGeom>
              <a:avLst/>
              <a:gdLst/>
              <a:ahLst/>
              <a:cxnLst>
                <a:cxn ang="0">
                  <a:pos x="0" y="48"/>
                </a:cxn>
                <a:cxn ang="0">
                  <a:pos x="5740" y="414"/>
                </a:cxn>
                <a:cxn ang="0">
                  <a:pos x="5740" y="402"/>
                </a:cxn>
                <a:cxn ang="0">
                  <a:pos x="0" y="0"/>
                </a:cxn>
                <a:cxn ang="0">
                  <a:pos x="0" y="48"/>
                </a:cxn>
                <a:cxn ang="0">
                  <a:pos x="0" y="48"/>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w="9525">
              <a:noFill/>
              <a:round/>
              <a:headEnd/>
              <a:tailEnd/>
            </a:ln>
          </p:spPr>
          <p:txBody>
            <a:bodyPr/>
            <a:lstStyle/>
            <a:p>
              <a:pPr defTabSz="914400" eaLnBrk="0" fontAlgn="base" hangingPunct="0">
                <a:spcBef>
                  <a:spcPct val="0"/>
                </a:spcBef>
                <a:spcAft>
                  <a:spcPct val="0"/>
                </a:spcAft>
                <a:defRPr/>
              </a:pPr>
              <a:endParaRPr lang="en-US" sz="2400">
                <a:solidFill>
                  <a:srgbClr val="FFFFFF"/>
                </a:solidFill>
                <a:latin typeface="Comic Sans MS" pitchFamily="21" charset="0"/>
                <a:ea typeface="ＭＳ Ｐゴシック" charset="0"/>
                <a:cs typeface="ＭＳ Ｐゴシック" charset="0"/>
              </a:endParaRPr>
            </a:p>
          </p:txBody>
        </p:sp>
        <p:sp>
          <p:nvSpPr>
            <p:cNvPr id="35" name="Freeform 33"/>
            <p:cNvSpPr>
              <a:spLocks/>
            </p:cNvSpPr>
            <p:nvPr/>
          </p:nvSpPr>
          <p:spPr bwMode="hidden">
            <a:xfrm>
              <a:off x="1297" y="0"/>
              <a:ext cx="4457" cy="3177"/>
            </a:xfrm>
            <a:custGeom>
              <a:avLst/>
              <a:gdLst/>
              <a:ahLst/>
              <a:cxnLst>
                <a:cxn ang="0">
                  <a:pos x="0" y="0"/>
                </a:cxn>
                <a:cxn ang="0">
                  <a:pos x="4448" y="3177"/>
                </a:cxn>
                <a:cxn ang="0">
                  <a:pos x="4448" y="3153"/>
                </a:cxn>
                <a:cxn ang="0">
                  <a:pos x="125" y="0"/>
                </a:cxn>
                <a:cxn ang="0">
                  <a:pos x="0" y="0"/>
                </a:cxn>
                <a:cxn ang="0">
                  <a:pos x="0" y="0"/>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w="9525">
              <a:noFill/>
              <a:round/>
              <a:headEnd/>
              <a:tailEnd/>
            </a:ln>
          </p:spPr>
          <p:txBody>
            <a:bodyPr/>
            <a:lstStyle/>
            <a:p>
              <a:pPr defTabSz="914400" eaLnBrk="0" fontAlgn="base" hangingPunct="0">
                <a:spcBef>
                  <a:spcPct val="0"/>
                </a:spcBef>
                <a:spcAft>
                  <a:spcPct val="0"/>
                </a:spcAft>
                <a:defRPr/>
              </a:pPr>
              <a:endParaRPr lang="en-US" sz="2400">
                <a:solidFill>
                  <a:srgbClr val="FFFFFF"/>
                </a:solidFill>
                <a:latin typeface="Comic Sans MS" pitchFamily="21" charset="0"/>
                <a:ea typeface="ＭＳ Ｐゴシック" charset="0"/>
                <a:cs typeface="ＭＳ Ｐゴシック" charset="0"/>
              </a:endParaRPr>
            </a:p>
          </p:txBody>
        </p:sp>
        <p:sp>
          <p:nvSpPr>
            <p:cNvPr id="36" name="Freeform 34"/>
            <p:cNvSpPr>
              <a:spLocks/>
            </p:cNvSpPr>
            <p:nvPr/>
          </p:nvSpPr>
          <p:spPr bwMode="hidden">
            <a:xfrm>
              <a:off x="3321" y="0"/>
              <a:ext cx="2433" cy="2614"/>
            </a:xfrm>
            <a:custGeom>
              <a:avLst/>
              <a:gdLst/>
              <a:ahLst/>
              <a:cxnLst>
                <a:cxn ang="0">
                  <a:pos x="0" y="0"/>
                </a:cxn>
                <a:cxn ang="0">
                  <a:pos x="2428" y="2614"/>
                </a:cxn>
                <a:cxn ang="0">
                  <a:pos x="2428" y="2608"/>
                </a:cxn>
                <a:cxn ang="0">
                  <a:pos x="66" y="0"/>
                </a:cxn>
                <a:cxn ang="0">
                  <a:pos x="0" y="0"/>
                </a:cxn>
                <a:cxn ang="0">
                  <a:pos x="0" y="0"/>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defTabSz="914400" eaLnBrk="0" fontAlgn="base" hangingPunct="0">
                <a:spcBef>
                  <a:spcPct val="0"/>
                </a:spcBef>
                <a:spcAft>
                  <a:spcPct val="0"/>
                </a:spcAft>
                <a:defRPr/>
              </a:pPr>
              <a:endParaRPr lang="en-US" sz="2400">
                <a:solidFill>
                  <a:srgbClr val="FFFFFF"/>
                </a:solidFill>
                <a:latin typeface="Comic Sans MS" pitchFamily="21" charset="0"/>
                <a:ea typeface="ＭＳ Ｐゴシック" charset="0"/>
                <a:cs typeface="ＭＳ Ｐゴシック" charset="0"/>
              </a:endParaRPr>
            </a:p>
          </p:txBody>
        </p:sp>
        <p:sp>
          <p:nvSpPr>
            <p:cNvPr id="37" name="Freeform 35"/>
            <p:cNvSpPr>
              <a:spLocks/>
            </p:cNvSpPr>
            <p:nvPr/>
          </p:nvSpPr>
          <p:spPr bwMode="hidden">
            <a:xfrm>
              <a:off x="3950" y="0"/>
              <a:ext cx="1804" cy="2464"/>
            </a:xfrm>
            <a:custGeom>
              <a:avLst/>
              <a:gdLst/>
              <a:ahLst/>
              <a:cxnLst>
                <a:cxn ang="0">
                  <a:pos x="485" y="0"/>
                </a:cxn>
                <a:cxn ang="0">
                  <a:pos x="0" y="0"/>
                </a:cxn>
                <a:cxn ang="0">
                  <a:pos x="1800" y="2464"/>
                </a:cxn>
                <a:cxn ang="0">
                  <a:pos x="1800" y="2248"/>
                </a:cxn>
                <a:cxn ang="0">
                  <a:pos x="1794" y="2248"/>
                </a:cxn>
                <a:cxn ang="0">
                  <a:pos x="485" y="0"/>
                </a:cxn>
                <a:cxn ang="0">
                  <a:pos x="485" y="0"/>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w="9525">
              <a:noFill/>
              <a:round/>
              <a:headEnd/>
              <a:tailEnd/>
            </a:ln>
          </p:spPr>
          <p:txBody>
            <a:bodyPr/>
            <a:lstStyle/>
            <a:p>
              <a:pPr defTabSz="914400" eaLnBrk="0" fontAlgn="base" hangingPunct="0">
                <a:spcBef>
                  <a:spcPct val="0"/>
                </a:spcBef>
                <a:spcAft>
                  <a:spcPct val="0"/>
                </a:spcAft>
                <a:defRPr/>
              </a:pPr>
              <a:endParaRPr lang="en-US" sz="2400">
                <a:solidFill>
                  <a:srgbClr val="FFFFFF"/>
                </a:solidFill>
                <a:latin typeface="Comic Sans MS" pitchFamily="21" charset="0"/>
                <a:ea typeface="ＭＳ Ｐゴシック" charset="0"/>
                <a:cs typeface="ＭＳ Ｐゴシック" charset="0"/>
              </a:endParaRPr>
            </a:p>
          </p:txBody>
        </p:sp>
        <p:sp>
          <p:nvSpPr>
            <p:cNvPr id="38" name="Freeform 36"/>
            <p:cNvSpPr>
              <a:spLocks/>
            </p:cNvSpPr>
            <p:nvPr/>
          </p:nvSpPr>
          <p:spPr bwMode="hidden">
            <a:xfrm>
              <a:off x="4519" y="0"/>
              <a:ext cx="1235" cy="2074"/>
            </a:xfrm>
            <a:custGeom>
              <a:avLst/>
              <a:gdLst/>
              <a:ahLst/>
              <a:cxnLst>
                <a:cxn ang="0">
                  <a:pos x="0" y="0"/>
                </a:cxn>
                <a:cxn ang="0">
                  <a:pos x="1232" y="2074"/>
                </a:cxn>
                <a:cxn ang="0">
                  <a:pos x="1232" y="2038"/>
                </a:cxn>
                <a:cxn ang="0">
                  <a:pos x="42" y="0"/>
                </a:cxn>
                <a:cxn ang="0">
                  <a:pos x="0" y="0"/>
                </a:cxn>
                <a:cxn ang="0">
                  <a:pos x="0" y="0"/>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w="9525">
              <a:noFill/>
              <a:round/>
              <a:headEnd/>
              <a:tailEnd/>
            </a:ln>
          </p:spPr>
          <p:txBody>
            <a:bodyPr/>
            <a:lstStyle/>
            <a:p>
              <a:pPr defTabSz="914400" eaLnBrk="0" fontAlgn="base" hangingPunct="0">
                <a:spcBef>
                  <a:spcPct val="0"/>
                </a:spcBef>
                <a:spcAft>
                  <a:spcPct val="0"/>
                </a:spcAft>
                <a:defRPr/>
              </a:pPr>
              <a:endParaRPr lang="en-US" sz="2400">
                <a:solidFill>
                  <a:srgbClr val="FFFFFF"/>
                </a:solidFill>
                <a:latin typeface="Comic Sans MS" pitchFamily="21" charset="0"/>
                <a:ea typeface="ＭＳ Ｐゴシック" charset="0"/>
                <a:cs typeface="ＭＳ Ｐゴシック" charset="0"/>
              </a:endParaRPr>
            </a:p>
          </p:txBody>
        </p:sp>
        <p:sp>
          <p:nvSpPr>
            <p:cNvPr id="39" name="Freeform 37"/>
            <p:cNvSpPr>
              <a:spLocks/>
            </p:cNvSpPr>
            <p:nvPr/>
          </p:nvSpPr>
          <p:spPr bwMode="hidden">
            <a:xfrm>
              <a:off x="4694" y="0"/>
              <a:ext cx="1060" cy="1936"/>
            </a:xfrm>
            <a:custGeom>
              <a:avLst/>
              <a:gdLst/>
              <a:ahLst/>
              <a:cxnLst>
                <a:cxn ang="0">
                  <a:pos x="0" y="0"/>
                </a:cxn>
                <a:cxn ang="0">
                  <a:pos x="1058" y="1936"/>
                </a:cxn>
                <a:cxn ang="0">
                  <a:pos x="1058" y="1930"/>
                </a:cxn>
                <a:cxn ang="0">
                  <a:pos x="54" y="0"/>
                </a:cxn>
                <a:cxn ang="0">
                  <a:pos x="0" y="0"/>
                </a:cxn>
                <a:cxn ang="0">
                  <a:pos x="0" y="0"/>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w="9525">
              <a:noFill/>
              <a:round/>
              <a:headEnd/>
              <a:tailEnd/>
            </a:ln>
          </p:spPr>
          <p:txBody>
            <a:bodyPr/>
            <a:lstStyle/>
            <a:p>
              <a:pPr defTabSz="914400" eaLnBrk="0" fontAlgn="base" hangingPunct="0">
                <a:spcBef>
                  <a:spcPct val="0"/>
                </a:spcBef>
                <a:spcAft>
                  <a:spcPct val="0"/>
                </a:spcAft>
                <a:defRPr/>
              </a:pPr>
              <a:endParaRPr lang="en-US" sz="2400">
                <a:solidFill>
                  <a:srgbClr val="FFFFFF"/>
                </a:solidFill>
                <a:latin typeface="Comic Sans MS" pitchFamily="21" charset="0"/>
                <a:ea typeface="ＭＳ Ｐゴシック" charset="0"/>
                <a:cs typeface="ＭＳ Ｐゴシック" charset="0"/>
              </a:endParaRPr>
            </a:p>
          </p:txBody>
        </p:sp>
        <p:sp>
          <p:nvSpPr>
            <p:cNvPr id="40" name="Freeform 38"/>
            <p:cNvSpPr>
              <a:spLocks/>
            </p:cNvSpPr>
            <p:nvPr/>
          </p:nvSpPr>
          <p:spPr bwMode="hidden">
            <a:xfrm>
              <a:off x="4981" y="0"/>
              <a:ext cx="773" cy="1487"/>
            </a:xfrm>
            <a:custGeom>
              <a:avLst/>
              <a:gdLst/>
              <a:ahLst/>
              <a:cxnLst>
                <a:cxn ang="0">
                  <a:pos x="771" y="1433"/>
                </a:cxn>
                <a:cxn ang="0">
                  <a:pos x="42" y="0"/>
                </a:cxn>
                <a:cxn ang="0">
                  <a:pos x="0" y="0"/>
                </a:cxn>
                <a:cxn ang="0">
                  <a:pos x="771" y="1487"/>
                </a:cxn>
                <a:cxn ang="0">
                  <a:pos x="771" y="1433"/>
                </a:cxn>
                <a:cxn ang="0">
                  <a:pos x="771" y="1433"/>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w="9525">
              <a:noFill/>
              <a:round/>
              <a:headEnd/>
              <a:tailEnd/>
            </a:ln>
          </p:spPr>
          <p:txBody>
            <a:bodyPr/>
            <a:lstStyle/>
            <a:p>
              <a:pPr defTabSz="914400" eaLnBrk="0" fontAlgn="base" hangingPunct="0">
                <a:spcBef>
                  <a:spcPct val="0"/>
                </a:spcBef>
                <a:spcAft>
                  <a:spcPct val="0"/>
                </a:spcAft>
                <a:defRPr/>
              </a:pPr>
              <a:endParaRPr lang="en-US" sz="2400">
                <a:solidFill>
                  <a:srgbClr val="FFFFFF"/>
                </a:solidFill>
                <a:latin typeface="Comic Sans MS" pitchFamily="21" charset="0"/>
                <a:ea typeface="ＭＳ Ｐゴシック" charset="0"/>
                <a:cs typeface="ＭＳ Ｐゴシック" charset="0"/>
              </a:endParaRPr>
            </a:p>
          </p:txBody>
        </p:sp>
        <p:grpSp>
          <p:nvGrpSpPr>
            <p:cNvPr id="41" name="Group 39"/>
            <p:cNvGrpSpPr>
              <a:grpSpLocks/>
            </p:cNvGrpSpPr>
            <p:nvPr userDrawn="1"/>
          </p:nvGrpSpPr>
          <p:grpSpPr bwMode="auto">
            <a:xfrm>
              <a:off x="0" y="1632"/>
              <a:ext cx="5758" cy="1858"/>
              <a:chOff x="0" y="1632"/>
              <a:chExt cx="5758" cy="1858"/>
            </a:xfrm>
          </p:grpSpPr>
          <p:sp>
            <p:nvSpPr>
              <p:cNvPr id="42" name="Freeform 40"/>
              <p:cNvSpPr>
                <a:spLocks/>
              </p:cNvSpPr>
              <p:nvPr/>
            </p:nvSpPr>
            <p:spPr bwMode="hidden">
              <a:xfrm>
                <a:off x="0" y="1632"/>
                <a:ext cx="3670" cy="1313"/>
              </a:xfrm>
              <a:custGeom>
                <a:avLst/>
                <a:gdLst/>
                <a:ahLst/>
                <a:cxnLst>
                  <a:cxn ang="0">
                    <a:pos x="0" y="0"/>
                  </a:cxn>
                  <a:cxn ang="0">
                    <a:pos x="0" y="366"/>
                  </a:cxn>
                  <a:cxn ang="0">
                    <a:pos x="3635" y="1313"/>
                  </a:cxn>
                  <a:cxn ang="0">
                    <a:pos x="3647" y="1235"/>
                  </a:cxn>
                  <a:cxn ang="0">
                    <a:pos x="3659" y="1163"/>
                  </a:cxn>
                  <a:cxn ang="0">
                    <a:pos x="0" y="0"/>
                  </a:cxn>
                  <a:cxn ang="0">
                    <a:pos x="0" y="0"/>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defTabSz="914400" eaLnBrk="0" fontAlgn="base" hangingPunct="0">
                  <a:spcBef>
                    <a:spcPct val="0"/>
                  </a:spcBef>
                  <a:spcAft>
                    <a:spcPct val="0"/>
                  </a:spcAft>
                  <a:defRPr/>
                </a:pPr>
                <a:endParaRPr lang="en-US" sz="2400">
                  <a:solidFill>
                    <a:srgbClr val="FFFFFF"/>
                  </a:solidFill>
                  <a:latin typeface="Comic Sans MS" pitchFamily="21" charset="0"/>
                  <a:ea typeface="ＭＳ Ｐゴシック" charset="0"/>
                  <a:cs typeface="ＭＳ Ｐゴシック" charset="0"/>
                </a:endParaRPr>
              </a:p>
            </p:txBody>
          </p:sp>
          <p:sp>
            <p:nvSpPr>
              <p:cNvPr id="43" name="Freeform 41"/>
              <p:cNvSpPr>
                <a:spLocks/>
              </p:cNvSpPr>
              <p:nvPr/>
            </p:nvSpPr>
            <p:spPr bwMode="hidden">
              <a:xfrm>
                <a:off x="3646" y="2795"/>
                <a:ext cx="2112" cy="695"/>
              </a:xfrm>
              <a:custGeom>
                <a:avLst/>
                <a:gdLst/>
                <a:ahLst/>
                <a:cxnLst>
                  <a:cxn ang="0">
                    <a:pos x="2105" y="665"/>
                  </a:cxn>
                  <a:cxn ang="0">
                    <a:pos x="24" y="0"/>
                  </a:cxn>
                  <a:cxn ang="0">
                    <a:pos x="12" y="72"/>
                  </a:cxn>
                  <a:cxn ang="0">
                    <a:pos x="0" y="150"/>
                  </a:cxn>
                  <a:cxn ang="0">
                    <a:pos x="2105" y="695"/>
                  </a:cxn>
                  <a:cxn ang="0">
                    <a:pos x="2105" y="665"/>
                  </a:cxn>
                  <a:cxn ang="0">
                    <a:pos x="2105" y="665"/>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w="9525">
                <a:noFill/>
                <a:round/>
                <a:headEnd/>
                <a:tailEnd/>
              </a:ln>
            </p:spPr>
            <p:txBody>
              <a:bodyPr/>
              <a:lstStyle/>
              <a:p>
                <a:pPr defTabSz="914400" eaLnBrk="0" fontAlgn="base" hangingPunct="0">
                  <a:spcBef>
                    <a:spcPct val="0"/>
                  </a:spcBef>
                  <a:spcAft>
                    <a:spcPct val="0"/>
                  </a:spcAft>
                  <a:defRPr/>
                </a:pPr>
                <a:endParaRPr lang="en-US" sz="2400">
                  <a:solidFill>
                    <a:srgbClr val="FFFFFF"/>
                  </a:solidFill>
                  <a:latin typeface="Comic Sans MS" pitchFamily="21" charset="0"/>
                  <a:ea typeface="ＭＳ Ｐゴシック" charset="0"/>
                  <a:cs typeface="ＭＳ Ｐゴシック" charset="0"/>
                </a:endParaRPr>
              </a:p>
            </p:txBody>
          </p:sp>
        </p:grpSp>
      </p:grpSp>
      <p:sp>
        <p:nvSpPr>
          <p:cNvPr id="970794" name="Rectangle 42"/>
          <p:cNvSpPr>
            <a:spLocks noGrp="1" noChangeArrowheads="1"/>
          </p:cNvSpPr>
          <p:nvPr>
            <p:ph type="ctrTitle" sz="quarter"/>
          </p:nvPr>
        </p:nvSpPr>
        <p:spPr>
          <a:xfrm>
            <a:off x="457200" y="1600200"/>
            <a:ext cx="8229600" cy="1828800"/>
          </a:xfrm>
        </p:spPr>
        <p:txBody>
          <a:bodyPr/>
          <a:lstStyle>
            <a:lvl1pPr>
              <a:defRPr sz="4800"/>
            </a:lvl1pPr>
          </a:lstStyle>
          <a:p>
            <a:r>
              <a:rPr lang="en-US"/>
              <a:t>Click to edit Master title style</a:t>
            </a:r>
          </a:p>
        </p:txBody>
      </p:sp>
      <p:sp>
        <p:nvSpPr>
          <p:cNvPr id="970795" name="Rectangle 43"/>
          <p:cNvSpPr>
            <a:spLocks noGrp="1" noChangeArrowheads="1"/>
          </p:cNvSpPr>
          <p:nvPr>
            <p:ph type="subTitle" sz="quarter" idx="1"/>
          </p:nvPr>
        </p:nvSpPr>
        <p:spPr>
          <a:xfrm>
            <a:off x="1371600" y="3886200"/>
            <a:ext cx="6400800" cy="1752600"/>
          </a:xfrm>
        </p:spPr>
        <p:txBody>
          <a:bodyPr/>
          <a:lstStyle>
            <a:lvl1pPr marL="0" indent="0" algn="ctr">
              <a:buFont typeface="Wingdings" pitchFamily="-111" charset="2"/>
              <a:buNone/>
              <a:defRPr sz="3600"/>
            </a:lvl1pPr>
          </a:lstStyle>
          <a:p>
            <a:r>
              <a:rPr lang="en-US"/>
              <a:t>Click to edit Master subtitle style</a:t>
            </a:r>
          </a:p>
        </p:txBody>
      </p:sp>
      <p:sp>
        <p:nvSpPr>
          <p:cNvPr id="44" name="Rectangle 44"/>
          <p:cNvSpPr>
            <a:spLocks noGrp="1" noChangeArrowheads="1"/>
          </p:cNvSpPr>
          <p:nvPr>
            <p:ph type="dt" sz="quarter" idx="10"/>
          </p:nvPr>
        </p:nvSpPr>
        <p:spPr/>
        <p:txBody>
          <a:bodyPr/>
          <a:lstStyle>
            <a:lvl1pPr>
              <a:defRPr/>
            </a:lvl1pPr>
          </a:lstStyle>
          <a:p>
            <a:pPr>
              <a:defRPr/>
            </a:pPr>
            <a:endParaRPr lang="en-US">
              <a:solidFill>
                <a:srgbClr val="FFFFFF"/>
              </a:solidFill>
            </a:endParaRPr>
          </a:p>
        </p:txBody>
      </p:sp>
      <p:sp>
        <p:nvSpPr>
          <p:cNvPr id="45" name="Rectangle 45"/>
          <p:cNvSpPr>
            <a:spLocks noGrp="1" noChangeArrowheads="1"/>
          </p:cNvSpPr>
          <p:nvPr>
            <p:ph type="ftr" sz="quarter" idx="11"/>
          </p:nvPr>
        </p:nvSpPr>
        <p:spPr/>
        <p:txBody>
          <a:bodyPr/>
          <a:lstStyle>
            <a:lvl1pPr>
              <a:defRPr/>
            </a:lvl1pPr>
          </a:lstStyle>
          <a:p>
            <a:pPr>
              <a:defRPr/>
            </a:pPr>
            <a:endParaRPr lang="en-US">
              <a:solidFill>
                <a:srgbClr val="FFFFFF"/>
              </a:solidFill>
            </a:endParaRPr>
          </a:p>
        </p:txBody>
      </p:sp>
      <p:sp>
        <p:nvSpPr>
          <p:cNvPr id="46" name="Rectangle 46"/>
          <p:cNvSpPr>
            <a:spLocks noGrp="1" noChangeArrowheads="1"/>
          </p:cNvSpPr>
          <p:nvPr>
            <p:ph type="sldNum" sz="quarter" idx="12"/>
          </p:nvPr>
        </p:nvSpPr>
        <p:spPr/>
        <p:txBody>
          <a:bodyPr/>
          <a:lstStyle>
            <a:lvl1pPr>
              <a:defRPr/>
            </a:lvl1pPr>
          </a:lstStyle>
          <a:p>
            <a:pPr>
              <a:defRPr/>
            </a:pPr>
            <a:fld id="{9EE7ED0C-00C4-9E45-B4E1-D231FC2E978C}"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775906901"/>
      </p:ext>
    </p:extLst>
  </p:cSld>
  <p:clrMapOvr>
    <a:masterClrMapping/>
  </p:clrMapOvr>
</p:sldLayout>
</file>

<file path=ppt/slideLayouts/slideLayout21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4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46"/>
          <p:cNvSpPr>
            <a:spLocks noGrp="1" noChangeArrowheads="1"/>
          </p:cNvSpPr>
          <p:nvPr>
            <p:ph type="sldNum" sz="quarter" idx="12"/>
          </p:nvPr>
        </p:nvSpPr>
        <p:spPr>
          <a:ln/>
        </p:spPr>
        <p:txBody>
          <a:bodyPr/>
          <a:lstStyle>
            <a:lvl1pPr>
              <a:defRPr/>
            </a:lvl1pPr>
          </a:lstStyle>
          <a:p>
            <a:pPr>
              <a:defRPr/>
            </a:pPr>
            <a:fld id="{C0C2E9B1-E853-754E-B454-BDB4FB5B7E33}"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443599431"/>
      </p:ext>
    </p:extLst>
  </p:cSld>
  <p:clrMapOvr>
    <a:masterClrMapping/>
  </p:clrMapOvr>
</p:sldLayout>
</file>

<file path=ppt/slideLayouts/slideLayout21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4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46"/>
          <p:cNvSpPr>
            <a:spLocks noGrp="1" noChangeArrowheads="1"/>
          </p:cNvSpPr>
          <p:nvPr>
            <p:ph type="sldNum" sz="quarter" idx="12"/>
          </p:nvPr>
        </p:nvSpPr>
        <p:spPr>
          <a:ln/>
        </p:spPr>
        <p:txBody>
          <a:bodyPr/>
          <a:lstStyle>
            <a:lvl1pPr>
              <a:defRPr/>
            </a:lvl1pPr>
          </a:lstStyle>
          <a:p>
            <a:pPr>
              <a:defRPr/>
            </a:pPr>
            <a:fld id="{FDF3B477-BCD8-3141-BF83-F868F2062087}"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956265641"/>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atin typeface="Comic Sans MS" charset="0"/>
              </a:defRPr>
            </a:lvl1pPr>
          </a:lstStyle>
          <a:p>
            <a:pPr>
              <a:defRPr/>
            </a:pPr>
            <a:endParaRPr lang="en-US" altLang="zh-TW"/>
          </a:p>
        </p:txBody>
      </p:sp>
      <p:sp>
        <p:nvSpPr>
          <p:cNvPr id="6" name="Rectangle 5"/>
          <p:cNvSpPr>
            <a:spLocks noGrp="1" noChangeArrowheads="1"/>
          </p:cNvSpPr>
          <p:nvPr>
            <p:ph type="ftr" sz="quarter" idx="11"/>
          </p:nvPr>
        </p:nvSpPr>
        <p:spPr/>
        <p:txBody>
          <a:bodyPr/>
          <a:lstStyle>
            <a:lvl1pPr>
              <a:defRPr>
                <a:latin typeface="Comic Sans MS" charset="0"/>
              </a:defRPr>
            </a:lvl1pPr>
          </a:lstStyle>
          <a:p>
            <a:pPr>
              <a:defRPr/>
            </a:pPr>
            <a:endParaRPr lang="en-US" altLang="zh-TW"/>
          </a:p>
        </p:txBody>
      </p:sp>
      <p:sp>
        <p:nvSpPr>
          <p:cNvPr id="7" name="Rectangle 6"/>
          <p:cNvSpPr>
            <a:spLocks noGrp="1" noChangeArrowheads="1"/>
          </p:cNvSpPr>
          <p:nvPr>
            <p:ph type="sldNum" sz="quarter" idx="12"/>
          </p:nvPr>
        </p:nvSpPr>
        <p:spPr/>
        <p:txBody>
          <a:bodyPr/>
          <a:lstStyle>
            <a:lvl1pPr>
              <a:defRPr>
                <a:latin typeface="Comic Sans MS" charset="0"/>
              </a:defRPr>
            </a:lvl1pPr>
          </a:lstStyle>
          <a:p>
            <a:pPr>
              <a:defRPr/>
            </a:pPr>
            <a:fld id="{DBF91A7A-4034-604C-A6F8-16B38DF36296}" type="slidenum">
              <a:rPr lang="en-US" altLang="zh-TW"/>
              <a:pPr>
                <a:defRPr/>
              </a:pPr>
              <a:t>‹#›</a:t>
            </a:fld>
            <a:endParaRPr lang="en-US" altLang="zh-TW"/>
          </a:p>
        </p:txBody>
      </p:sp>
    </p:spTree>
    <p:extLst>
      <p:ext uri="{BB962C8B-B14F-4D97-AF65-F5344CB8AC3E}">
        <p14:creationId xmlns:p14="http://schemas.microsoft.com/office/powerpoint/2010/main" val="2457804484"/>
      </p:ext>
    </p:extLst>
  </p:cSld>
  <p:clrMapOvr>
    <a:masterClrMapping/>
  </p:clrMapOvr>
</p:sldLayout>
</file>

<file path=ppt/slideLayouts/slideLayout22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4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46"/>
          <p:cNvSpPr>
            <a:spLocks noGrp="1" noChangeArrowheads="1"/>
          </p:cNvSpPr>
          <p:nvPr>
            <p:ph type="sldNum" sz="quarter" idx="12"/>
          </p:nvPr>
        </p:nvSpPr>
        <p:spPr>
          <a:ln/>
        </p:spPr>
        <p:txBody>
          <a:bodyPr/>
          <a:lstStyle>
            <a:lvl1pPr>
              <a:defRPr/>
            </a:lvl1pPr>
          </a:lstStyle>
          <a:p>
            <a:pPr>
              <a:defRPr/>
            </a:pPr>
            <a:fld id="{34635FAB-A1D2-8E47-8212-8572F3758E24}"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505323652"/>
      </p:ext>
    </p:extLst>
  </p:cSld>
  <p:clrMapOvr>
    <a:masterClrMapping/>
  </p:clrMapOvr>
</p:sldLayout>
</file>

<file path=ppt/slideLayouts/slideLayout22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4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9" name="Rectangle 46"/>
          <p:cNvSpPr>
            <a:spLocks noGrp="1" noChangeArrowheads="1"/>
          </p:cNvSpPr>
          <p:nvPr>
            <p:ph type="sldNum" sz="quarter" idx="12"/>
          </p:nvPr>
        </p:nvSpPr>
        <p:spPr>
          <a:ln/>
        </p:spPr>
        <p:txBody>
          <a:bodyPr/>
          <a:lstStyle>
            <a:lvl1pPr>
              <a:defRPr/>
            </a:lvl1pPr>
          </a:lstStyle>
          <a:p>
            <a:pPr>
              <a:defRPr/>
            </a:pPr>
            <a:fld id="{1989073B-B803-8448-9F3F-DB387DB63268}"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358732322"/>
      </p:ext>
    </p:extLst>
  </p:cSld>
  <p:clrMapOvr>
    <a:masterClrMapping/>
  </p:clrMapOvr>
</p:sldLayout>
</file>

<file path=ppt/slideLayouts/slideLayout22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4" name="Rectangle 4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5" name="Rectangle 46"/>
          <p:cNvSpPr>
            <a:spLocks noGrp="1" noChangeArrowheads="1"/>
          </p:cNvSpPr>
          <p:nvPr>
            <p:ph type="sldNum" sz="quarter" idx="12"/>
          </p:nvPr>
        </p:nvSpPr>
        <p:spPr>
          <a:ln/>
        </p:spPr>
        <p:txBody>
          <a:bodyPr/>
          <a:lstStyle>
            <a:lvl1pPr>
              <a:defRPr/>
            </a:lvl1pPr>
          </a:lstStyle>
          <a:p>
            <a:pPr>
              <a:defRPr/>
            </a:pPr>
            <a:fld id="{8D4B9249-162E-6C41-8C5B-AEA392E547DB}"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192882692"/>
      </p:ext>
    </p:extLst>
  </p:cSld>
  <p:clrMapOvr>
    <a:masterClrMapping/>
  </p:clrMapOvr>
</p:sldLayout>
</file>

<file path=ppt/slideLayouts/slideLayout22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3" name="Rectangle 4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4" name="Rectangle 46"/>
          <p:cNvSpPr>
            <a:spLocks noGrp="1" noChangeArrowheads="1"/>
          </p:cNvSpPr>
          <p:nvPr>
            <p:ph type="sldNum" sz="quarter" idx="12"/>
          </p:nvPr>
        </p:nvSpPr>
        <p:spPr>
          <a:ln/>
        </p:spPr>
        <p:txBody>
          <a:bodyPr/>
          <a:lstStyle>
            <a:lvl1pPr>
              <a:defRPr/>
            </a:lvl1pPr>
          </a:lstStyle>
          <a:p>
            <a:pPr>
              <a:defRPr/>
            </a:pPr>
            <a:fld id="{E56273BF-9D19-8E44-A854-28F36B66FC45}"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51169721"/>
      </p:ext>
    </p:extLst>
  </p:cSld>
  <p:clrMapOvr>
    <a:masterClrMapping/>
  </p:clrMapOvr>
</p:sldLayout>
</file>

<file path=ppt/slideLayouts/slideLayout22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4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46"/>
          <p:cNvSpPr>
            <a:spLocks noGrp="1" noChangeArrowheads="1"/>
          </p:cNvSpPr>
          <p:nvPr>
            <p:ph type="sldNum" sz="quarter" idx="12"/>
          </p:nvPr>
        </p:nvSpPr>
        <p:spPr>
          <a:ln/>
        </p:spPr>
        <p:txBody>
          <a:bodyPr/>
          <a:lstStyle>
            <a:lvl1pPr>
              <a:defRPr/>
            </a:lvl1pPr>
          </a:lstStyle>
          <a:p>
            <a:pPr>
              <a:defRPr/>
            </a:pPr>
            <a:fld id="{19D4A203-F9B8-7F46-9A78-1AF9816E0C6A}"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47500760"/>
      </p:ext>
    </p:extLst>
  </p:cSld>
  <p:clrMapOvr>
    <a:masterClrMapping/>
  </p:clrMapOvr>
</p:sldLayout>
</file>

<file path=ppt/slideLayouts/slideLayout22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4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46"/>
          <p:cNvSpPr>
            <a:spLocks noGrp="1" noChangeArrowheads="1"/>
          </p:cNvSpPr>
          <p:nvPr>
            <p:ph type="sldNum" sz="quarter" idx="12"/>
          </p:nvPr>
        </p:nvSpPr>
        <p:spPr>
          <a:ln/>
        </p:spPr>
        <p:txBody>
          <a:bodyPr/>
          <a:lstStyle>
            <a:lvl1pPr>
              <a:defRPr/>
            </a:lvl1pPr>
          </a:lstStyle>
          <a:p>
            <a:pPr>
              <a:defRPr/>
            </a:pPr>
            <a:fld id="{70127889-243D-384B-8112-9506B9A6FB3B}"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67827811"/>
      </p:ext>
    </p:extLst>
  </p:cSld>
  <p:clrMapOvr>
    <a:masterClrMapping/>
  </p:clrMapOvr>
</p:sldLayout>
</file>

<file path=ppt/slideLayouts/slideLayout22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4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46"/>
          <p:cNvSpPr>
            <a:spLocks noGrp="1" noChangeArrowheads="1"/>
          </p:cNvSpPr>
          <p:nvPr>
            <p:ph type="sldNum" sz="quarter" idx="12"/>
          </p:nvPr>
        </p:nvSpPr>
        <p:spPr>
          <a:ln/>
        </p:spPr>
        <p:txBody>
          <a:bodyPr/>
          <a:lstStyle>
            <a:lvl1pPr>
              <a:defRPr/>
            </a:lvl1pPr>
          </a:lstStyle>
          <a:p>
            <a:pPr>
              <a:defRPr/>
            </a:pPr>
            <a:fld id="{194C0D9E-6710-1246-8129-2748F8A94559}"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411779783"/>
      </p:ext>
    </p:extLst>
  </p:cSld>
  <p:clrMapOvr>
    <a:masterClrMapping/>
  </p:clrMapOvr>
</p:sldLayout>
</file>

<file path=ppt/slideLayouts/slideLayout22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4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46"/>
          <p:cNvSpPr>
            <a:spLocks noGrp="1" noChangeArrowheads="1"/>
          </p:cNvSpPr>
          <p:nvPr>
            <p:ph type="sldNum" sz="quarter" idx="12"/>
          </p:nvPr>
        </p:nvSpPr>
        <p:spPr>
          <a:ln/>
        </p:spPr>
        <p:txBody>
          <a:bodyPr/>
          <a:lstStyle>
            <a:lvl1pPr>
              <a:defRPr/>
            </a:lvl1pPr>
          </a:lstStyle>
          <a:p>
            <a:pPr>
              <a:defRPr/>
            </a:pPr>
            <a:fld id="{549CF491-910D-E947-880C-E4C76E92A7A9}"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074996534"/>
      </p:ext>
    </p:extLst>
  </p:cSld>
  <p:clrMapOvr>
    <a:masterClrMapping/>
  </p:clrMapOvr>
</p:sldLayout>
</file>

<file path=ppt/slideLayouts/slideLayout22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93D634CF-9C8B-E743-A2FB-EBE834CD0A5D}" type="slidenum">
              <a:rPr lang="en-US"/>
              <a:pPr>
                <a:defRPr/>
              </a:pPr>
              <a:t>‹#›</a:t>
            </a:fld>
            <a:endParaRPr lang="en-US"/>
          </a:p>
        </p:txBody>
      </p:sp>
    </p:spTree>
    <p:extLst>
      <p:ext uri="{BB962C8B-B14F-4D97-AF65-F5344CB8AC3E}">
        <p14:creationId xmlns:p14="http://schemas.microsoft.com/office/powerpoint/2010/main" val="4127859600"/>
      </p:ext>
    </p:extLst>
  </p:cSld>
  <p:clrMapOvr>
    <a:masterClrMapping/>
  </p:clrMapOvr>
</p:sldLayout>
</file>

<file path=ppt/slideLayouts/slideLayout22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F4C17FD9-3D14-2644-AA7C-5CF2A5F1F452}" type="slidenum">
              <a:rPr lang="en-US"/>
              <a:pPr>
                <a:defRPr/>
              </a:pPr>
              <a:t>‹#›</a:t>
            </a:fld>
            <a:endParaRPr lang="en-US"/>
          </a:p>
        </p:txBody>
      </p:sp>
    </p:spTree>
    <p:extLst>
      <p:ext uri="{BB962C8B-B14F-4D97-AF65-F5344CB8AC3E}">
        <p14:creationId xmlns:p14="http://schemas.microsoft.com/office/powerpoint/2010/main" val="1037878276"/>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atin typeface="Comic Sans MS" charset="0"/>
              </a:defRPr>
            </a:lvl1pPr>
          </a:lstStyle>
          <a:p>
            <a:pPr>
              <a:defRPr/>
            </a:pPr>
            <a:endParaRPr lang="en-US" altLang="zh-TW"/>
          </a:p>
        </p:txBody>
      </p:sp>
      <p:sp>
        <p:nvSpPr>
          <p:cNvPr id="5" name="Rectangle 5"/>
          <p:cNvSpPr>
            <a:spLocks noGrp="1" noChangeArrowheads="1"/>
          </p:cNvSpPr>
          <p:nvPr>
            <p:ph type="ftr" sz="quarter" idx="11"/>
          </p:nvPr>
        </p:nvSpPr>
        <p:spPr/>
        <p:txBody>
          <a:bodyPr/>
          <a:lstStyle>
            <a:lvl1pPr>
              <a:defRPr>
                <a:latin typeface="Comic Sans MS" charset="0"/>
              </a:defRPr>
            </a:lvl1pPr>
          </a:lstStyle>
          <a:p>
            <a:pPr>
              <a:defRPr/>
            </a:pPr>
            <a:endParaRPr lang="en-US" altLang="zh-TW"/>
          </a:p>
        </p:txBody>
      </p:sp>
      <p:sp>
        <p:nvSpPr>
          <p:cNvPr id="6" name="Rectangle 6"/>
          <p:cNvSpPr>
            <a:spLocks noGrp="1" noChangeArrowheads="1"/>
          </p:cNvSpPr>
          <p:nvPr>
            <p:ph type="sldNum" sz="quarter" idx="12"/>
          </p:nvPr>
        </p:nvSpPr>
        <p:spPr/>
        <p:txBody>
          <a:bodyPr/>
          <a:lstStyle>
            <a:lvl1pPr>
              <a:defRPr>
                <a:latin typeface="Comic Sans MS" charset="0"/>
              </a:defRPr>
            </a:lvl1pPr>
          </a:lstStyle>
          <a:p>
            <a:pPr>
              <a:defRPr/>
            </a:pPr>
            <a:fld id="{39CFC020-D48F-9F4A-838F-BA7E5D65A1AB}" type="slidenum">
              <a:rPr lang="en-US" altLang="zh-TW"/>
              <a:pPr>
                <a:defRPr/>
              </a:pPr>
              <a:t>‹#›</a:t>
            </a:fld>
            <a:endParaRPr lang="en-US" altLang="zh-TW"/>
          </a:p>
        </p:txBody>
      </p:sp>
    </p:spTree>
    <p:extLst>
      <p:ext uri="{BB962C8B-B14F-4D97-AF65-F5344CB8AC3E}">
        <p14:creationId xmlns:p14="http://schemas.microsoft.com/office/powerpoint/2010/main" val="2559834663"/>
      </p:ext>
    </p:extLst>
  </p:cSld>
  <p:clrMapOvr>
    <a:masterClrMapping/>
  </p:clrMapOvr>
</p:sldLayout>
</file>

<file path=ppt/slideLayouts/slideLayout23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9C0B95A4-CED6-9C41-9A07-21A554F69C6D}" type="slidenum">
              <a:rPr lang="en-US"/>
              <a:pPr>
                <a:defRPr/>
              </a:pPr>
              <a:t>‹#›</a:t>
            </a:fld>
            <a:endParaRPr lang="en-US"/>
          </a:p>
        </p:txBody>
      </p:sp>
    </p:spTree>
    <p:extLst>
      <p:ext uri="{BB962C8B-B14F-4D97-AF65-F5344CB8AC3E}">
        <p14:creationId xmlns:p14="http://schemas.microsoft.com/office/powerpoint/2010/main" val="2115063644"/>
      </p:ext>
    </p:extLst>
  </p:cSld>
  <p:clrMapOvr>
    <a:masterClrMapping/>
  </p:clrMapOvr>
</p:sldLayout>
</file>

<file path=ppt/slideLayouts/slideLayout23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2D2A1A01-5396-E842-BD53-2304FFC567F4}" type="slidenum">
              <a:rPr lang="en-US"/>
              <a:pPr>
                <a:defRPr/>
              </a:pPr>
              <a:t>‹#›</a:t>
            </a:fld>
            <a:endParaRPr lang="en-US"/>
          </a:p>
        </p:txBody>
      </p:sp>
    </p:spTree>
    <p:extLst>
      <p:ext uri="{BB962C8B-B14F-4D97-AF65-F5344CB8AC3E}">
        <p14:creationId xmlns:p14="http://schemas.microsoft.com/office/powerpoint/2010/main" val="2698584011"/>
      </p:ext>
    </p:extLst>
  </p:cSld>
  <p:clrMapOvr>
    <a:masterClrMapping/>
  </p:clrMapOvr>
</p:sldLayout>
</file>

<file path=ppt/slideLayouts/slideLayout23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CE59C38F-2C9A-7348-8F4B-F4D2C7DD86B8}" type="slidenum">
              <a:rPr lang="en-US"/>
              <a:pPr>
                <a:defRPr/>
              </a:pPr>
              <a:t>‹#›</a:t>
            </a:fld>
            <a:endParaRPr lang="en-US"/>
          </a:p>
        </p:txBody>
      </p:sp>
    </p:spTree>
    <p:extLst>
      <p:ext uri="{BB962C8B-B14F-4D97-AF65-F5344CB8AC3E}">
        <p14:creationId xmlns:p14="http://schemas.microsoft.com/office/powerpoint/2010/main" val="2421254806"/>
      </p:ext>
    </p:extLst>
  </p:cSld>
  <p:clrMapOvr>
    <a:masterClrMapping/>
  </p:clrMapOvr>
</p:sldLayout>
</file>

<file path=ppt/slideLayouts/slideLayout23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283775E2-40D1-4348-9315-3C41618ABDE3}" type="slidenum">
              <a:rPr lang="en-US"/>
              <a:pPr>
                <a:defRPr/>
              </a:pPr>
              <a:t>‹#›</a:t>
            </a:fld>
            <a:endParaRPr lang="en-US"/>
          </a:p>
        </p:txBody>
      </p:sp>
    </p:spTree>
    <p:extLst>
      <p:ext uri="{BB962C8B-B14F-4D97-AF65-F5344CB8AC3E}">
        <p14:creationId xmlns:p14="http://schemas.microsoft.com/office/powerpoint/2010/main" val="2320239505"/>
      </p:ext>
    </p:extLst>
  </p:cSld>
  <p:clrMapOvr>
    <a:masterClrMapping/>
  </p:clrMapOvr>
</p:sldLayout>
</file>

<file path=ppt/slideLayouts/slideLayout23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C045B08D-D1A8-C442-9F7C-7E7403438F26}" type="slidenum">
              <a:rPr lang="en-US"/>
              <a:pPr>
                <a:defRPr/>
              </a:pPr>
              <a:t>‹#›</a:t>
            </a:fld>
            <a:endParaRPr lang="en-US"/>
          </a:p>
        </p:txBody>
      </p:sp>
    </p:spTree>
    <p:extLst>
      <p:ext uri="{BB962C8B-B14F-4D97-AF65-F5344CB8AC3E}">
        <p14:creationId xmlns:p14="http://schemas.microsoft.com/office/powerpoint/2010/main" val="2663126228"/>
      </p:ext>
    </p:extLst>
  </p:cSld>
  <p:clrMapOvr>
    <a:masterClrMapping/>
  </p:clrMapOvr>
</p:sldLayout>
</file>

<file path=ppt/slideLayouts/slideLayout23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7EB7723D-2B5C-7442-8FCC-4A0CAB14C6EF}" type="slidenum">
              <a:rPr lang="en-US"/>
              <a:pPr>
                <a:defRPr/>
              </a:pPr>
              <a:t>‹#›</a:t>
            </a:fld>
            <a:endParaRPr lang="en-US"/>
          </a:p>
        </p:txBody>
      </p:sp>
    </p:spTree>
    <p:extLst>
      <p:ext uri="{BB962C8B-B14F-4D97-AF65-F5344CB8AC3E}">
        <p14:creationId xmlns:p14="http://schemas.microsoft.com/office/powerpoint/2010/main" val="3001769822"/>
      </p:ext>
    </p:extLst>
  </p:cSld>
  <p:clrMapOvr>
    <a:masterClrMapping/>
  </p:clrMapOvr>
</p:sldLayout>
</file>

<file path=ppt/slideLayouts/slideLayout23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1EA6B4AA-A78A-234C-A280-24CC6D721C48}" type="slidenum">
              <a:rPr lang="en-US"/>
              <a:pPr>
                <a:defRPr/>
              </a:pPr>
              <a:t>‹#›</a:t>
            </a:fld>
            <a:endParaRPr lang="en-US"/>
          </a:p>
        </p:txBody>
      </p:sp>
    </p:spTree>
    <p:extLst>
      <p:ext uri="{BB962C8B-B14F-4D97-AF65-F5344CB8AC3E}">
        <p14:creationId xmlns:p14="http://schemas.microsoft.com/office/powerpoint/2010/main" val="1560228143"/>
      </p:ext>
    </p:extLst>
  </p:cSld>
  <p:clrMapOvr>
    <a:masterClrMapping/>
  </p:clrMapOvr>
</p:sldLayout>
</file>

<file path=ppt/slideLayouts/slideLayout23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7EB68BAC-E55B-5E40-B3E0-CAF40E4B8DF4}" type="slidenum">
              <a:rPr lang="en-US"/>
              <a:pPr>
                <a:defRPr/>
              </a:pPr>
              <a:t>‹#›</a:t>
            </a:fld>
            <a:endParaRPr lang="en-US"/>
          </a:p>
        </p:txBody>
      </p:sp>
    </p:spTree>
    <p:extLst>
      <p:ext uri="{BB962C8B-B14F-4D97-AF65-F5344CB8AC3E}">
        <p14:creationId xmlns:p14="http://schemas.microsoft.com/office/powerpoint/2010/main" val="1422473853"/>
      </p:ext>
    </p:extLst>
  </p:cSld>
  <p:clrMapOvr>
    <a:masterClrMapping/>
  </p:clrMapOvr>
</p:sldLayout>
</file>

<file path=ppt/slideLayouts/slideLayout23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5DA54E85-193A-E54A-A2E2-177171CCA747}" type="slidenum">
              <a:rPr lang="en-US"/>
              <a:pPr>
                <a:defRPr/>
              </a:pPr>
              <a:t>‹#›</a:t>
            </a:fld>
            <a:endParaRPr lang="en-US"/>
          </a:p>
        </p:txBody>
      </p:sp>
    </p:spTree>
    <p:extLst>
      <p:ext uri="{BB962C8B-B14F-4D97-AF65-F5344CB8AC3E}">
        <p14:creationId xmlns:p14="http://schemas.microsoft.com/office/powerpoint/2010/main" val="1750559476"/>
      </p:ext>
    </p:extLst>
  </p:cSld>
  <p:clrMapOvr>
    <a:masterClrMapping/>
  </p:clrMapOvr>
</p:sldLayout>
</file>

<file path=ppt/slideLayouts/slideLayout239.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0A910BB2-0709-2945-923E-E6C0BD6B2C02}" type="slidenum">
              <a:rPr lang="en-US"/>
              <a:pPr>
                <a:defRPr/>
              </a:pPr>
              <a:t>‹#›</a:t>
            </a:fld>
            <a:endParaRPr lang="en-US"/>
          </a:p>
        </p:txBody>
      </p:sp>
    </p:spTree>
    <p:extLst>
      <p:ext uri="{BB962C8B-B14F-4D97-AF65-F5344CB8AC3E}">
        <p14:creationId xmlns:p14="http://schemas.microsoft.com/office/powerpoint/2010/main" val="4072148808"/>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atin typeface="Comic Sans MS" charset="0"/>
              </a:defRPr>
            </a:lvl1pPr>
          </a:lstStyle>
          <a:p>
            <a:pPr>
              <a:defRPr/>
            </a:pPr>
            <a:endParaRPr lang="en-US" altLang="zh-TW"/>
          </a:p>
        </p:txBody>
      </p:sp>
      <p:sp>
        <p:nvSpPr>
          <p:cNvPr id="5" name="Rectangle 5"/>
          <p:cNvSpPr>
            <a:spLocks noGrp="1" noChangeArrowheads="1"/>
          </p:cNvSpPr>
          <p:nvPr>
            <p:ph type="ftr" sz="quarter" idx="11"/>
          </p:nvPr>
        </p:nvSpPr>
        <p:spPr/>
        <p:txBody>
          <a:bodyPr/>
          <a:lstStyle>
            <a:lvl1pPr>
              <a:defRPr>
                <a:latin typeface="Comic Sans MS" charset="0"/>
              </a:defRPr>
            </a:lvl1pPr>
          </a:lstStyle>
          <a:p>
            <a:pPr>
              <a:defRPr/>
            </a:pPr>
            <a:endParaRPr lang="en-US" altLang="zh-TW"/>
          </a:p>
        </p:txBody>
      </p:sp>
      <p:sp>
        <p:nvSpPr>
          <p:cNvPr id="6" name="Rectangle 6"/>
          <p:cNvSpPr>
            <a:spLocks noGrp="1" noChangeArrowheads="1"/>
          </p:cNvSpPr>
          <p:nvPr>
            <p:ph type="sldNum" sz="quarter" idx="12"/>
          </p:nvPr>
        </p:nvSpPr>
        <p:spPr/>
        <p:txBody>
          <a:bodyPr/>
          <a:lstStyle>
            <a:lvl1pPr>
              <a:defRPr>
                <a:latin typeface="Comic Sans MS" charset="0"/>
              </a:defRPr>
            </a:lvl1pPr>
          </a:lstStyle>
          <a:p>
            <a:pPr>
              <a:defRPr/>
            </a:pPr>
            <a:fld id="{A8672788-8103-3746-AA7F-1AC7C87454BB}" type="slidenum">
              <a:rPr lang="en-US" altLang="zh-TW"/>
              <a:pPr>
                <a:defRPr/>
              </a:pPr>
              <a:t>‹#›</a:t>
            </a:fld>
            <a:endParaRPr lang="en-US" altLang="zh-TW"/>
          </a:p>
        </p:txBody>
      </p:sp>
    </p:spTree>
    <p:extLst>
      <p:ext uri="{BB962C8B-B14F-4D97-AF65-F5344CB8AC3E}">
        <p14:creationId xmlns:p14="http://schemas.microsoft.com/office/powerpoint/2010/main" val="3817479063"/>
      </p:ext>
    </p:extLst>
  </p:cSld>
  <p:clrMapOvr>
    <a:masterClrMapping/>
  </p:clrMapOvr>
</p:sldLayout>
</file>

<file path=ppt/slideLayouts/slideLayout240.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a:ln/>
        </p:spPr>
        <p:txBody>
          <a:bodyPr/>
          <a:lstStyle>
            <a:lvl1pPr>
              <a:defRPr/>
            </a:lvl1pPr>
          </a:lstStyle>
          <a:p>
            <a:pPr>
              <a:defRPr/>
            </a:pPr>
            <a:endParaRPr lang="en-US"/>
          </a:p>
        </p:txBody>
      </p:sp>
      <p:sp>
        <p:nvSpPr>
          <p:cNvPr id="7" name="Rectangle 5"/>
          <p:cNvSpPr>
            <a:spLocks noGrp="1" noChangeArrowheads="1"/>
          </p:cNvSpPr>
          <p:nvPr>
            <p:ph type="ftr" sz="quarter" idx="11"/>
          </p:nvPr>
        </p:nvSpPr>
        <p:spPr>
          <a:ln/>
        </p:spPr>
        <p:txBody>
          <a:bodyPr/>
          <a:lstStyle>
            <a:lvl1pPr>
              <a:defRPr/>
            </a:lvl1pPr>
          </a:lstStyle>
          <a:p>
            <a:pPr>
              <a:defRPr/>
            </a:pPr>
            <a:endParaRPr lang="en-US"/>
          </a:p>
        </p:txBody>
      </p:sp>
      <p:sp>
        <p:nvSpPr>
          <p:cNvPr id="8" name="Rectangle 6"/>
          <p:cNvSpPr>
            <a:spLocks noGrp="1" noChangeArrowheads="1"/>
          </p:cNvSpPr>
          <p:nvPr>
            <p:ph type="sldNum" sz="quarter" idx="12"/>
          </p:nvPr>
        </p:nvSpPr>
        <p:spPr>
          <a:ln/>
        </p:spPr>
        <p:txBody>
          <a:bodyPr/>
          <a:lstStyle>
            <a:lvl1pPr>
              <a:defRPr/>
            </a:lvl1pPr>
          </a:lstStyle>
          <a:p>
            <a:pPr>
              <a:defRPr/>
            </a:pPr>
            <a:fld id="{F079F1AC-7F24-7748-A798-82077FAE438D}" type="slidenum">
              <a:rPr lang="en-US"/>
              <a:pPr>
                <a:defRPr/>
              </a:pPr>
              <a:t>‹#›</a:t>
            </a:fld>
            <a:endParaRPr lang="en-US"/>
          </a:p>
        </p:txBody>
      </p:sp>
    </p:spTree>
    <p:extLst>
      <p:ext uri="{BB962C8B-B14F-4D97-AF65-F5344CB8AC3E}">
        <p14:creationId xmlns:p14="http://schemas.microsoft.com/office/powerpoint/2010/main" val="1290130669"/>
      </p:ext>
    </p:extLst>
  </p:cSld>
  <p:clrMapOvr>
    <a:masterClrMapping/>
  </p:clrMapOvr>
</p:sldLayout>
</file>

<file path=ppt/slideLayouts/slideLayout241.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pt-BR"/>
          </a:p>
        </p:txBody>
      </p:sp>
      <p:sp>
        <p:nvSpPr>
          <p:cNvPr id="3" name="Rectangle 5"/>
          <p:cNvSpPr>
            <a:spLocks noGrp="1" noChangeArrowheads="1"/>
          </p:cNvSpPr>
          <p:nvPr>
            <p:ph type="ftr" sz="quarter" idx="11"/>
          </p:nvPr>
        </p:nvSpPr>
        <p:spPr>
          <a:ln/>
        </p:spPr>
        <p:txBody>
          <a:bodyPr/>
          <a:lstStyle>
            <a:lvl1pPr>
              <a:defRPr/>
            </a:lvl1pPr>
          </a:lstStyle>
          <a:p>
            <a:pPr>
              <a:defRPr/>
            </a:pPr>
            <a:endParaRPr lang="pt-BR"/>
          </a:p>
        </p:txBody>
      </p:sp>
      <p:sp>
        <p:nvSpPr>
          <p:cNvPr id="4" name="Rectangle 6"/>
          <p:cNvSpPr>
            <a:spLocks noGrp="1" noChangeArrowheads="1"/>
          </p:cNvSpPr>
          <p:nvPr>
            <p:ph type="sldNum" sz="quarter" idx="12"/>
          </p:nvPr>
        </p:nvSpPr>
        <p:spPr>
          <a:ln/>
        </p:spPr>
        <p:txBody>
          <a:bodyPr/>
          <a:lstStyle>
            <a:lvl1pPr>
              <a:defRPr/>
            </a:lvl1pPr>
          </a:lstStyle>
          <a:p>
            <a:pPr>
              <a:defRPr/>
            </a:pPr>
            <a:fld id="{C14FF209-DD02-3E44-B60B-9288DF5239D5}" type="slidenum">
              <a:rPr lang="pt-BR"/>
              <a:pPr>
                <a:defRPr/>
              </a:pPr>
              <a:t>‹#›</a:t>
            </a:fld>
            <a:endParaRPr lang="pt-BR"/>
          </a:p>
        </p:txBody>
      </p:sp>
    </p:spTree>
    <p:extLst>
      <p:ext uri="{BB962C8B-B14F-4D97-AF65-F5344CB8AC3E}">
        <p14:creationId xmlns:p14="http://schemas.microsoft.com/office/powerpoint/2010/main" val="2265011212"/>
      </p:ext>
    </p:extLst>
  </p:cSld>
  <p:clrMapOvr>
    <a:masterClrMapping/>
  </p:clrMapOvr>
</p:sldLayout>
</file>

<file path=ppt/slideLayouts/slideLayout242.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44"/>
          <p:cNvSpPr>
            <a:spLocks noGrp="1" noChangeArrowheads="1"/>
          </p:cNvSpPr>
          <p:nvPr>
            <p:ph type="dt" sz="half" idx="10"/>
          </p:nvPr>
        </p:nvSpPr>
        <p:spPr>
          <a:ln/>
        </p:spPr>
        <p:txBody>
          <a:bodyPr/>
          <a:lstStyle>
            <a:lvl1pPr>
              <a:defRPr/>
            </a:lvl1pPr>
          </a:lstStyle>
          <a:p>
            <a:pPr>
              <a:defRPr/>
            </a:pPr>
            <a:endParaRPr lang="en-US"/>
          </a:p>
        </p:txBody>
      </p:sp>
      <p:sp>
        <p:nvSpPr>
          <p:cNvPr id="3" name="Rectangle 45"/>
          <p:cNvSpPr>
            <a:spLocks noGrp="1" noChangeArrowheads="1"/>
          </p:cNvSpPr>
          <p:nvPr>
            <p:ph type="ftr" sz="quarter" idx="11"/>
          </p:nvPr>
        </p:nvSpPr>
        <p:spPr>
          <a:ln/>
        </p:spPr>
        <p:txBody>
          <a:bodyPr/>
          <a:lstStyle>
            <a:lvl1pPr>
              <a:defRPr/>
            </a:lvl1pPr>
          </a:lstStyle>
          <a:p>
            <a:pPr>
              <a:defRPr/>
            </a:pPr>
            <a:endParaRPr lang="en-US"/>
          </a:p>
        </p:txBody>
      </p:sp>
      <p:sp>
        <p:nvSpPr>
          <p:cNvPr id="4" name="Rectangle 46"/>
          <p:cNvSpPr>
            <a:spLocks noGrp="1" noChangeArrowheads="1"/>
          </p:cNvSpPr>
          <p:nvPr>
            <p:ph type="sldNum" sz="quarter" idx="12"/>
          </p:nvPr>
        </p:nvSpPr>
        <p:spPr>
          <a:ln/>
        </p:spPr>
        <p:txBody>
          <a:bodyPr/>
          <a:lstStyle>
            <a:lvl1pPr>
              <a:defRPr/>
            </a:lvl1pPr>
          </a:lstStyle>
          <a:p>
            <a:pPr>
              <a:defRPr/>
            </a:pPr>
            <a:fld id="{1CE5AE67-1162-7C41-A73C-CDA2F63F56C0}" type="slidenum">
              <a:rPr lang="en-US"/>
              <a:pPr>
                <a:defRPr/>
              </a:pPr>
              <a:t>‹#›</a:t>
            </a:fld>
            <a:endParaRPr lang="en-US"/>
          </a:p>
        </p:txBody>
      </p:sp>
    </p:spTree>
    <p:extLst>
      <p:ext uri="{BB962C8B-B14F-4D97-AF65-F5344CB8AC3E}">
        <p14:creationId xmlns:p14="http://schemas.microsoft.com/office/powerpoint/2010/main" val="1284450094"/>
      </p:ext>
    </p:extLst>
  </p:cSld>
  <p:clrMapOvr>
    <a:masterClrMapping/>
  </p:clrMapOvr>
</p:sldLayout>
</file>

<file path=ppt/slideLayouts/slideLayout24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73205BC5-A20E-6C40-8FCF-D557E135D167}"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857699105"/>
      </p:ext>
    </p:extLst>
  </p:cSld>
  <p:clrMapOvr>
    <a:masterClrMapping/>
  </p:clrMapOvr>
  <p:transition/>
</p:sldLayout>
</file>

<file path=ppt/slideLayouts/slideLayout24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592E3E93-97DC-5547-914C-F8D8598BDD66}"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3838683625"/>
      </p:ext>
    </p:extLst>
  </p:cSld>
  <p:clrMapOvr>
    <a:masterClrMapping/>
  </p:clrMapOvr>
  <p:transition/>
</p:sldLayout>
</file>

<file path=ppt/slideLayouts/slideLayout24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5FF9F93F-91CD-784A-89FA-F9C5575FBD87}"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884466022"/>
      </p:ext>
    </p:extLst>
  </p:cSld>
  <p:clrMapOvr>
    <a:masterClrMapping/>
  </p:clrMapOvr>
  <p:transition/>
</p:sldLayout>
</file>

<file path=ppt/slideLayouts/slideLayout24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14741BEA-590E-8240-8FAC-F64228E53B41}"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2722210934"/>
      </p:ext>
    </p:extLst>
  </p:cSld>
  <p:clrMapOvr>
    <a:masterClrMapping/>
  </p:clrMapOvr>
  <p:transition/>
</p:sldLayout>
</file>

<file path=ppt/slideLayouts/slideLayout24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B35C3083-CEC6-5C4F-958D-6B395B535033}"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1957649939"/>
      </p:ext>
    </p:extLst>
  </p:cSld>
  <p:clrMapOvr>
    <a:masterClrMapping/>
  </p:clrMapOvr>
  <p:transition/>
</p:sldLayout>
</file>

<file path=ppt/slideLayouts/slideLayout24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0B662745-00BB-584D-A1E5-02599F82EA2D}"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1094537663"/>
      </p:ext>
    </p:extLst>
  </p:cSld>
  <p:clrMapOvr>
    <a:masterClrMapping/>
  </p:clrMapOvr>
  <p:transition/>
</p:sldLayout>
</file>

<file path=ppt/slideLayouts/slideLayout24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A12A8335-3661-2B47-A29A-B80AD6F2BF9C}"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1540266863"/>
      </p:ext>
    </p:extLst>
  </p:cSld>
  <p:clrMapOvr>
    <a:masterClrMapping/>
  </p:clrMapOvr>
  <p:transition/>
</p:sldLayout>
</file>

<file path=ppt/slideLayouts/slideLayout2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73205BC5-A20E-6C40-8FCF-D557E135D16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066579918"/>
      </p:ext>
    </p:extLst>
  </p:cSld>
  <p:clrMapOvr>
    <a:masterClrMapping/>
  </p:clrMapOvr>
</p:sldLayout>
</file>

<file path=ppt/slideLayouts/slideLayout25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F2ED8339-0394-A64D-A8B3-F274BF38D95F}"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2677594639"/>
      </p:ext>
    </p:extLst>
  </p:cSld>
  <p:clrMapOvr>
    <a:masterClrMapping/>
  </p:clrMapOvr>
  <p:transition/>
</p:sldLayout>
</file>

<file path=ppt/slideLayouts/slideLayout25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89B221D5-B0A3-1045-8E53-E6DC855C18C2}"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3864424372"/>
      </p:ext>
    </p:extLst>
  </p:cSld>
  <p:clrMapOvr>
    <a:masterClrMapping/>
  </p:clrMapOvr>
  <p:transition/>
</p:sldLayout>
</file>

<file path=ppt/slideLayouts/slideLayout25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48EF9ED6-96CF-AC41-864E-8B8CDB6C8BF8}"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3515123997"/>
      </p:ext>
    </p:extLst>
  </p:cSld>
  <p:clrMapOvr>
    <a:masterClrMapping/>
  </p:clrMapOvr>
  <p:transition/>
</p:sldLayout>
</file>

<file path=ppt/slideLayouts/slideLayout25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41F6B8C4-8660-C34C-AC41-1E887F311806}"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3217530484"/>
      </p:ext>
    </p:extLst>
  </p:cSld>
  <p:clrMapOvr>
    <a:masterClrMapping/>
  </p:clrMapOvr>
  <p:transition/>
</p:sldLayout>
</file>

<file path=ppt/slideLayouts/slideLayout25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821250"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821251" name="Rectangle 1027"/>
          <p:cNvSpPr>
            <a:spLocks noGrp="1" noChangeArrowheads="1"/>
          </p:cNvSpPr>
          <p:nvPr>
            <p:ph type="subTitle" idx="1"/>
          </p:nvPr>
        </p:nvSpPr>
        <p:spPr>
          <a:xfrm>
            <a:off x="1371600" y="3886200"/>
            <a:ext cx="6400800" cy="1752600"/>
          </a:xfrm>
        </p:spPr>
        <p:txBody>
          <a:bodyPr/>
          <a:lstStyle>
            <a:lvl1pPr marL="0" indent="0" algn="ctr">
              <a:buFont typeface="Times" pitchFamily="-112" charset="0"/>
              <a:buNone/>
              <a:defRPr/>
            </a:lvl1pPr>
          </a:lstStyle>
          <a:p>
            <a:r>
              <a:rPr lang="en-US"/>
              <a:t>Click to edit Master subtitle style</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solidFill>
                <a:srgbClr val="FFFF66"/>
              </a:solidFill>
              <a:ea typeface="Osaka"/>
              <a:cs typeface="Osaka"/>
            </a:endParaRPr>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solidFill>
                <a:srgbClr val="FFFF66"/>
              </a:solidFill>
              <a:ea typeface="Osaka"/>
              <a:cs typeface="Osaka"/>
            </a:endParaRPr>
          </a:p>
        </p:txBody>
      </p:sp>
      <p:sp>
        <p:nvSpPr>
          <p:cNvPr id="6" name="Rectangle 1030"/>
          <p:cNvSpPr>
            <a:spLocks noGrp="1" noChangeArrowheads="1"/>
          </p:cNvSpPr>
          <p:nvPr>
            <p:ph type="sldNum" sz="quarter" idx="12"/>
          </p:nvPr>
        </p:nvSpPr>
        <p:spPr>
          <a:ln/>
        </p:spPr>
        <p:txBody>
          <a:bodyPr/>
          <a:lstStyle>
            <a:lvl1pPr>
              <a:defRPr/>
            </a:lvl1pPr>
          </a:lstStyle>
          <a:p>
            <a:pPr>
              <a:defRPr/>
            </a:pPr>
            <a:fld id="{2288FAB7-DCFA-8E4B-A7E3-63363DAC72BD}" type="slidenum">
              <a:rPr lang="en-US">
                <a:solidFill>
                  <a:srgbClr val="FFFF66"/>
                </a:solidFill>
              </a:rPr>
              <a:pPr>
                <a:defRPr/>
              </a:pPr>
              <a:t>‹#›</a:t>
            </a:fld>
            <a:endParaRPr lang="en-US">
              <a:solidFill>
                <a:srgbClr val="FFFF66"/>
              </a:solidFill>
            </a:endParaRPr>
          </a:p>
        </p:txBody>
      </p:sp>
    </p:spTree>
    <p:extLst>
      <p:ext uri="{BB962C8B-B14F-4D97-AF65-F5344CB8AC3E}">
        <p14:creationId xmlns:p14="http://schemas.microsoft.com/office/powerpoint/2010/main" val="86752800"/>
      </p:ext>
    </p:extLst>
  </p:cSld>
  <p:clrMapOvr>
    <a:masterClrMapping/>
  </p:clrMapOvr>
  <p:transition/>
</p:sldLayout>
</file>

<file path=ppt/slideLayouts/slideLayout25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solidFill>
                <a:srgbClr val="FFFF66"/>
              </a:solidFill>
              <a:ea typeface="Osaka"/>
              <a:cs typeface="Osaka"/>
            </a:endParaRPr>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solidFill>
                <a:srgbClr val="FFFF66"/>
              </a:solidFill>
              <a:ea typeface="Osaka"/>
              <a:cs typeface="Osaka"/>
            </a:endParaRPr>
          </a:p>
        </p:txBody>
      </p:sp>
      <p:sp>
        <p:nvSpPr>
          <p:cNvPr id="6" name="Rectangle 1030"/>
          <p:cNvSpPr>
            <a:spLocks noGrp="1" noChangeArrowheads="1"/>
          </p:cNvSpPr>
          <p:nvPr>
            <p:ph type="sldNum" sz="quarter" idx="12"/>
          </p:nvPr>
        </p:nvSpPr>
        <p:spPr>
          <a:ln/>
        </p:spPr>
        <p:txBody>
          <a:bodyPr/>
          <a:lstStyle>
            <a:lvl1pPr>
              <a:defRPr/>
            </a:lvl1pPr>
          </a:lstStyle>
          <a:p>
            <a:pPr>
              <a:defRPr/>
            </a:pPr>
            <a:fld id="{2EB1BE63-ADC9-7C4C-A15F-05121CC5674D}" type="slidenum">
              <a:rPr lang="en-US">
                <a:solidFill>
                  <a:srgbClr val="FFFF66"/>
                </a:solidFill>
              </a:rPr>
              <a:pPr>
                <a:defRPr/>
              </a:pPr>
              <a:t>‹#›</a:t>
            </a:fld>
            <a:endParaRPr lang="en-US">
              <a:solidFill>
                <a:srgbClr val="FFFF66"/>
              </a:solidFill>
            </a:endParaRPr>
          </a:p>
        </p:txBody>
      </p:sp>
    </p:spTree>
    <p:extLst>
      <p:ext uri="{BB962C8B-B14F-4D97-AF65-F5344CB8AC3E}">
        <p14:creationId xmlns:p14="http://schemas.microsoft.com/office/powerpoint/2010/main" val="818110892"/>
      </p:ext>
    </p:extLst>
  </p:cSld>
  <p:clrMapOvr>
    <a:masterClrMapping/>
  </p:clrMapOvr>
  <p:transition/>
</p:sldLayout>
</file>

<file path=ppt/slideLayouts/slideLayout25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solidFill>
                <a:srgbClr val="FFFF66"/>
              </a:solidFill>
              <a:ea typeface="Osaka"/>
              <a:cs typeface="Osaka"/>
            </a:endParaRPr>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solidFill>
                <a:srgbClr val="FFFF66"/>
              </a:solidFill>
              <a:ea typeface="Osaka"/>
              <a:cs typeface="Osaka"/>
            </a:endParaRPr>
          </a:p>
        </p:txBody>
      </p:sp>
      <p:sp>
        <p:nvSpPr>
          <p:cNvPr id="6" name="Rectangle 1030"/>
          <p:cNvSpPr>
            <a:spLocks noGrp="1" noChangeArrowheads="1"/>
          </p:cNvSpPr>
          <p:nvPr>
            <p:ph type="sldNum" sz="quarter" idx="12"/>
          </p:nvPr>
        </p:nvSpPr>
        <p:spPr>
          <a:ln/>
        </p:spPr>
        <p:txBody>
          <a:bodyPr/>
          <a:lstStyle>
            <a:lvl1pPr>
              <a:defRPr/>
            </a:lvl1pPr>
          </a:lstStyle>
          <a:p>
            <a:pPr>
              <a:defRPr/>
            </a:pPr>
            <a:fld id="{4B00BF9E-3560-614F-9B63-C7D4530643C3}" type="slidenum">
              <a:rPr lang="en-US">
                <a:solidFill>
                  <a:srgbClr val="FFFF66"/>
                </a:solidFill>
              </a:rPr>
              <a:pPr>
                <a:defRPr/>
              </a:pPr>
              <a:t>‹#›</a:t>
            </a:fld>
            <a:endParaRPr lang="en-US">
              <a:solidFill>
                <a:srgbClr val="FFFF66"/>
              </a:solidFill>
            </a:endParaRPr>
          </a:p>
        </p:txBody>
      </p:sp>
    </p:spTree>
    <p:extLst>
      <p:ext uri="{BB962C8B-B14F-4D97-AF65-F5344CB8AC3E}">
        <p14:creationId xmlns:p14="http://schemas.microsoft.com/office/powerpoint/2010/main" val="3621199954"/>
      </p:ext>
    </p:extLst>
  </p:cSld>
  <p:clrMapOvr>
    <a:masterClrMapping/>
  </p:clrMapOvr>
  <p:transition/>
</p:sldLayout>
</file>

<file path=ppt/slideLayouts/slideLayout25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8"/>
          <p:cNvSpPr>
            <a:spLocks noGrp="1" noChangeArrowheads="1"/>
          </p:cNvSpPr>
          <p:nvPr>
            <p:ph type="dt" sz="half" idx="10"/>
          </p:nvPr>
        </p:nvSpPr>
        <p:spPr>
          <a:ln/>
        </p:spPr>
        <p:txBody>
          <a:bodyPr/>
          <a:lstStyle>
            <a:lvl1pPr>
              <a:defRPr/>
            </a:lvl1pPr>
          </a:lstStyle>
          <a:p>
            <a:pPr>
              <a:defRPr/>
            </a:pPr>
            <a:endParaRPr lang="en-US">
              <a:solidFill>
                <a:srgbClr val="FFFF66"/>
              </a:solidFill>
              <a:ea typeface="Osaka"/>
              <a:cs typeface="Osaka"/>
            </a:endParaRPr>
          </a:p>
        </p:txBody>
      </p:sp>
      <p:sp>
        <p:nvSpPr>
          <p:cNvPr id="6" name="Rectangle 1029"/>
          <p:cNvSpPr>
            <a:spLocks noGrp="1" noChangeArrowheads="1"/>
          </p:cNvSpPr>
          <p:nvPr>
            <p:ph type="ftr" sz="quarter" idx="11"/>
          </p:nvPr>
        </p:nvSpPr>
        <p:spPr>
          <a:ln/>
        </p:spPr>
        <p:txBody>
          <a:bodyPr/>
          <a:lstStyle>
            <a:lvl1pPr>
              <a:defRPr/>
            </a:lvl1pPr>
          </a:lstStyle>
          <a:p>
            <a:pPr>
              <a:defRPr/>
            </a:pPr>
            <a:endParaRPr lang="en-US">
              <a:solidFill>
                <a:srgbClr val="FFFF66"/>
              </a:solidFill>
              <a:ea typeface="Osaka"/>
              <a:cs typeface="Osaka"/>
            </a:endParaRPr>
          </a:p>
        </p:txBody>
      </p:sp>
      <p:sp>
        <p:nvSpPr>
          <p:cNvPr id="7" name="Rectangle 1030"/>
          <p:cNvSpPr>
            <a:spLocks noGrp="1" noChangeArrowheads="1"/>
          </p:cNvSpPr>
          <p:nvPr>
            <p:ph type="sldNum" sz="quarter" idx="12"/>
          </p:nvPr>
        </p:nvSpPr>
        <p:spPr>
          <a:ln/>
        </p:spPr>
        <p:txBody>
          <a:bodyPr/>
          <a:lstStyle>
            <a:lvl1pPr>
              <a:defRPr/>
            </a:lvl1pPr>
          </a:lstStyle>
          <a:p>
            <a:pPr>
              <a:defRPr/>
            </a:pPr>
            <a:fld id="{C9F7738F-C38F-364F-B776-3F56E9700326}" type="slidenum">
              <a:rPr lang="en-US">
                <a:solidFill>
                  <a:srgbClr val="FFFF66"/>
                </a:solidFill>
              </a:rPr>
              <a:pPr>
                <a:defRPr/>
              </a:pPr>
              <a:t>‹#›</a:t>
            </a:fld>
            <a:endParaRPr lang="en-US">
              <a:solidFill>
                <a:srgbClr val="FFFF66"/>
              </a:solidFill>
            </a:endParaRPr>
          </a:p>
        </p:txBody>
      </p:sp>
    </p:spTree>
    <p:extLst>
      <p:ext uri="{BB962C8B-B14F-4D97-AF65-F5344CB8AC3E}">
        <p14:creationId xmlns:p14="http://schemas.microsoft.com/office/powerpoint/2010/main" val="1990593124"/>
      </p:ext>
    </p:extLst>
  </p:cSld>
  <p:clrMapOvr>
    <a:masterClrMapping/>
  </p:clrMapOvr>
  <p:transition/>
</p:sldLayout>
</file>

<file path=ppt/slideLayouts/slideLayout25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8"/>
          <p:cNvSpPr>
            <a:spLocks noGrp="1" noChangeArrowheads="1"/>
          </p:cNvSpPr>
          <p:nvPr>
            <p:ph type="dt" sz="half" idx="10"/>
          </p:nvPr>
        </p:nvSpPr>
        <p:spPr>
          <a:ln/>
        </p:spPr>
        <p:txBody>
          <a:bodyPr/>
          <a:lstStyle>
            <a:lvl1pPr>
              <a:defRPr/>
            </a:lvl1pPr>
          </a:lstStyle>
          <a:p>
            <a:pPr>
              <a:defRPr/>
            </a:pPr>
            <a:endParaRPr lang="en-US">
              <a:solidFill>
                <a:srgbClr val="FFFF66"/>
              </a:solidFill>
              <a:ea typeface="Osaka"/>
              <a:cs typeface="Osaka"/>
            </a:endParaRPr>
          </a:p>
        </p:txBody>
      </p:sp>
      <p:sp>
        <p:nvSpPr>
          <p:cNvPr id="8" name="Rectangle 1029"/>
          <p:cNvSpPr>
            <a:spLocks noGrp="1" noChangeArrowheads="1"/>
          </p:cNvSpPr>
          <p:nvPr>
            <p:ph type="ftr" sz="quarter" idx="11"/>
          </p:nvPr>
        </p:nvSpPr>
        <p:spPr>
          <a:ln/>
        </p:spPr>
        <p:txBody>
          <a:bodyPr/>
          <a:lstStyle>
            <a:lvl1pPr>
              <a:defRPr/>
            </a:lvl1pPr>
          </a:lstStyle>
          <a:p>
            <a:pPr>
              <a:defRPr/>
            </a:pPr>
            <a:endParaRPr lang="en-US">
              <a:solidFill>
                <a:srgbClr val="FFFF66"/>
              </a:solidFill>
              <a:ea typeface="Osaka"/>
              <a:cs typeface="Osaka"/>
            </a:endParaRPr>
          </a:p>
        </p:txBody>
      </p:sp>
      <p:sp>
        <p:nvSpPr>
          <p:cNvPr id="9" name="Rectangle 1030"/>
          <p:cNvSpPr>
            <a:spLocks noGrp="1" noChangeArrowheads="1"/>
          </p:cNvSpPr>
          <p:nvPr>
            <p:ph type="sldNum" sz="quarter" idx="12"/>
          </p:nvPr>
        </p:nvSpPr>
        <p:spPr>
          <a:ln/>
        </p:spPr>
        <p:txBody>
          <a:bodyPr/>
          <a:lstStyle>
            <a:lvl1pPr>
              <a:defRPr/>
            </a:lvl1pPr>
          </a:lstStyle>
          <a:p>
            <a:pPr>
              <a:defRPr/>
            </a:pPr>
            <a:fld id="{3A172A10-AEB6-B842-BA1A-B6F9E256A79E}" type="slidenum">
              <a:rPr lang="en-US">
                <a:solidFill>
                  <a:srgbClr val="FFFF66"/>
                </a:solidFill>
              </a:rPr>
              <a:pPr>
                <a:defRPr/>
              </a:pPr>
              <a:t>‹#›</a:t>
            </a:fld>
            <a:endParaRPr lang="en-US">
              <a:solidFill>
                <a:srgbClr val="FFFF66"/>
              </a:solidFill>
            </a:endParaRPr>
          </a:p>
        </p:txBody>
      </p:sp>
    </p:spTree>
    <p:extLst>
      <p:ext uri="{BB962C8B-B14F-4D97-AF65-F5344CB8AC3E}">
        <p14:creationId xmlns:p14="http://schemas.microsoft.com/office/powerpoint/2010/main" val="2150871401"/>
      </p:ext>
    </p:extLst>
  </p:cSld>
  <p:clrMapOvr>
    <a:masterClrMapping/>
  </p:clrMapOvr>
  <p:transition/>
</p:sldLayout>
</file>

<file path=ppt/slideLayouts/slideLayout25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8"/>
          <p:cNvSpPr>
            <a:spLocks noGrp="1" noChangeArrowheads="1"/>
          </p:cNvSpPr>
          <p:nvPr>
            <p:ph type="dt" sz="half" idx="10"/>
          </p:nvPr>
        </p:nvSpPr>
        <p:spPr>
          <a:ln/>
        </p:spPr>
        <p:txBody>
          <a:bodyPr/>
          <a:lstStyle>
            <a:lvl1pPr>
              <a:defRPr/>
            </a:lvl1pPr>
          </a:lstStyle>
          <a:p>
            <a:pPr>
              <a:defRPr/>
            </a:pPr>
            <a:endParaRPr lang="en-US">
              <a:solidFill>
                <a:srgbClr val="FFFF66"/>
              </a:solidFill>
              <a:ea typeface="Osaka"/>
              <a:cs typeface="Osaka"/>
            </a:endParaRPr>
          </a:p>
        </p:txBody>
      </p:sp>
      <p:sp>
        <p:nvSpPr>
          <p:cNvPr id="4" name="Rectangle 1029"/>
          <p:cNvSpPr>
            <a:spLocks noGrp="1" noChangeArrowheads="1"/>
          </p:cNvSpPr>
          <p:nvPr>
            <p:ph type="ftr" sz="quarter" idx="11"/>
          </p:nvPr>
        </p:nvSpPr>
        <p:spPr>
          <a:ln/>
        </p:spPr>
        <p:txBody>
          <a:bodyPr/>
          <a:lstStyle>
            <a:lvl1pPr>
              <a:defRPr/>
            </a:lvl1pPr>
          </a:lstStyle>
          <a:p>
            <a:pPr>
              <a:defRPr/>
            </a:pPr>
            <a:endParaRPr lang="en-US">
              <a:solidFill>
                <a:srgbClr val="FFFF66"/>
              </a:solidFill>
              <a:ea typeface="Osaka"/>
              <a:cs typeface="Osaka"/>
            </a:endParaRPr>
          </a:p>
        </p:txBody>
      </p:sp>
      <p:sp>
        <p:nvSpPr>
          <p:cNvPr id="5" name="Rectangle 1030"/>
          <p:cNvSpPr>
            <a:spLocks noGrp="1" noChangeArrowheads="1"/>
          </p:cNvSpPr>
          <p:nvPr>
            <p:ph type="sldNum" sz="quarter" idx="12"/>
          </p:nvPr>
        </p:nvSpPr>
        <p:spPr>
          <a:ln/>
        </p:spPr>
        <p:txBody>
          <a:bodyPr/>
          <a:lstStyle>
            <a:lvl1pPr>
              <a:defRPr/>
            </a:lvl1pPr>
          </a:lstStyle>
          <a:p>
            <a:pPr>
              <a:defRPr/>
            </a:pPr>
            <a:fld id="{C5619ECB-DC73-714C-A823-6C23CB74DD17}" type="slidenum">
              <a:rPr lang="en-US">
                <a:solidFill>
                  <a:srgbClr val="FFFF66"/>
                </a:solidFill>
              </a:rPr>
              <a:pPr>
                <a:defRPr/>
              </a:pPr>
              <a:t>‹#›</a:t>
            </a:fld>
            <a:endParaRPr lang="en-US">
              <a:solidFill>
                <a:srgbClr val="FFFF66"/>
              </a:solidFill>
            </a:endParaRPr>
          </a:p>
        </p:txBody>
      </p:sp>
    </p:spTree>
    <p:extLst>
      <p:ext uri="{BB962C8B-B14F-4D97-AF65-F5344CB8AC3E}">
        <p14:creationId xmlns:p14="http://schemas.microsoft.com/office/powerpoint/2010/main" val="3673303721"/>
      </p:ext>
    </p:extLst>
  </p:cSld>
  <p:clrMapOvr>
    <a:masterClrMapping/>
  </p:clrMapOvr>
  <p:transition/>
</p:sldLayout>
</file>

<file path=ppt/slideLayouts/slideLayout2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592E3E93-97DC-5547-914C-F8D8598BDD6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203991870"/>
      </p:ext>
    </p:extLst>
  </p:cSld>
  <p:clrMapOvr>
    <a:masterClrMapping/>
  </p:clrMapOvr>
</p:sldLayout>
</file>

<file path=ppt/slideLayouts/slideLayout26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8"/>
          <p:cNvSpPr>
            <a:spLocks noGrp="1" noChangeArrowheads="1"/>
          </p:cNvSpPr>
          <p:nvPr>
            <p:ph type="dt" sz="half" idx="10"/>
          </p:nvPr>
        </p:nvSpPr>
        <p:spPr>
          <a:ln/>
        </p:spPr>
        <p:txBody>
          <a:bodyPr/>
          <a:lstStyle>
            <a:lvl1pPr>
              <a:defRPr/>
            </a:lvl1pPr>
          </a:lstStyle>
          <a:p>
            <a:pPr>
              <a:defRPr/>
            </a:pPr>
            <a:endParaRPr lang="en-US">
              <a:solidFill>
                <a:srgbClr val="FFFF66"/>
              </a:solidFill>
              <a:ea typeface="Osaka"/>
              <a:cs typeface="Osaka"/>
            </a:endParaRPr>
          </a:p>
        </p:txBody>
      </p:sp>
      <p:sp>
        <p:nvSpPr>
          <p:cNvPr id="3" name="Rectangle 1029"/>
          <p:cNvSpPr>
            <a:spLocks noGrp="1" noChangeArrowheads="1"/>
          </p:cNvSpPr>
          <p:nvPr>
            <p:ph type="ftr" sz="quarter" idx="11"/>
          </p:nvPr>
        </p:nvSpPr>
        <p:spPr>
          <a:ln/>
        </p:spPr>
        <p:txBody>
          <a:bodyPr/>
          <a:lstStyle>
            <a:lvl1pPr>
              <a:defRPr/>
            </a:lvl1pPr>
          </a:lstStyle>
          <a:p>
            <a:pPr>
              <a:defRPr/>
            </a:pPr>
            <a:endParaRPr lang="en-US">
              <a:solidFill>
                <a:srgbClr val="FFFF66"/>
              </a:solidFill>
              <a:ea typeface="Osaka"/>
              <a:cs typeface="Osaka"/>
            </a:endParaRPr>
          </a:p>
        </p:txBody>
      </p:sp>
      <p:sp>
        <p:nvSpPr>
          <p:cNvPr id="4" name="Rectangle 1030"/>
          <p:cNvSpPr>
            <a:spLocks noGrp="1" noChangeArrowheads="1"/>
          </p:cNvSpPr>
          <p:nvPr>
            <p:ph type="sldNum" sz="quarter" idx="12"/>
          </p:nvPr>
        </p:nvSpPr>
        <p:spPr>
          <a:ln/>
        </p:spPr>
        <p:txBody>
          <a:bodyPr/>
          <a:lstStyle>
            <a:lvl1pPr>
              <a:defRPr/>
            </a:lvl1pPr>
          </a:lstStyle>
          <a:p>
            <a:pPr>
              <a:defRPr/>
            </a:pPr>
            <a:fld id="{5E172172-EB60-5149-8774-FC82031173BF}" type="slidenum">
              <a:rPr lang="en-US">
                <a:solidFill>
                  <a:srgbClr val="FFFF66"/>
                </a:solidFill>
              </a:rPr>
              <a:pPr>
                <a:defRPr/>
              </a:pPr>
              <a:t>‹#›</a:t>
            </a:fld>
            <a:endParaRPr lang="en-US">
              <a:solidFill>
                <a:srgbClr val="FFFF66"/>
              </a:solidFill>
            </a:endParaRPr>
          </a:p>
        </p:txBody>
      </p:sp>
    </p:spTree>
    <p:extLst>
      <p:ext uri="{BB962C8B-B14F-4D97-AF65-F5344CB8AC3E}">
        <p14:creationId xmlns:p14="http://schemas.microsoft.com/office/powerpoint/2010/main" val="593495097"/>
      </p:ext>
    </p:extLst>
  </p:cSld>
  <p:clrMapOvr>
    <a:masterClrMapping/>
  </p:clrMapOvr>
  <p:transition/>
</p:sldLayout>
</file>

<file path=ppt/slideLayouts/slideLayout26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8"/>
          <p:cNvSpPr>
            <a:spLocks noGrp="1" noChangeArrowheads="1"/>
          </p:cNvSpPr>
          <p:nvPr>
            <p:ph type="dt" sz="half" idx="10"/>
          </p:nvPr>
        </p:nvSpPr>
        <p:spPr>
          <a:ln/>
        </p:spPr>
        <p:txBody>
          <a:bodyPr/>
          <a:lstStyle>
            <a:lvl1pPr>
              <a:defRPr/>
            </a:lvl1pPr>
          </a:lstStyle>
          <a:p>
            <a:pPr>
              <a:defRPr/>
            </a:pPr>
            <a:endParaRPr lang="en-US">
              <a:solidFill>
                <a:srgbClr val="FFFF66"/>
              </a:solidFill>
              <a:ea typeface="Osaka"/>
              <a:cs typeface="Osaka"/>
            </a:endParaRPr>
          </a:p>
        </p:txBody>
      </p:sp>
      <p:sp>
        <p:nvSpPr>
          <p:cNvPr id="6" name="Rectangle 1029"/>
          <p:cNvSpPr>
            <a:spLocks noGrp="1" noChangeArrowheads="1"/>
          </p:cNvSpPr>
          <p:nvPr>
            <p:ph type="ftr" sz="quarter" idx="11"/>
          </p:nvPr>
        </p:nvSpPr>
        <p:spPr>
          <a:ln/>
        </p:spPr>
        <p:txBody>
          <a:bodyPr/>
          <a:lstStyle>
            <a:lvl1pPr>
              <a:defRPr/>
            </a:lvl1pPr>
          </a:lstStyle>
          <a:p>
            <a:pPr>
              <a:defRPr/>
            </a:pPr>
            <a:endParaRPr lang="en-US">
              <a:solidFill>
                <a:srgbClr val="FFFF66"/>
              </a:solidFill>
              <a:ea typeface="Osaka"/>
              <a:cs typeface="Osaka"/>
            </a:endParaRPr>
          </a:p>
        </p:txBody>
      </p:sp>
      <p:sp>
        <p:nvSpPr>
          <p:cNvPr id="7" name="Rectangle 1030"/>
          <p:cNvSpPr>
            <a:spLocks noGrp="1" noChangeArrowheads="1"/>
          </p:cNvSpPr>
          <p:nvPr>
            <p:ph type="sldNum" sz="quarter" idx="12"/>
          </p:nvPr>
        </p:nvSpPr>
        <p:spPr>
          <a:ln/>
        </p:spPr>
        <p:txBody>
          <a:bodyPr/>
          <a:lstStyle>
            <a:lvl1pPr>
              <a:defRPr/>
            </a:lvl1pPr>
          </a:lstStyle>
          <a:p>
            <a:pPr>
              <a:defRPr/>
            </a:pPr>
            <a:fld id="{DF497B0F-1F8C-0340-AF55-995BA5015690}" type="slidenum">
              <a:rPr lang="en-US">
                <a:solidFill>
                  <a:srgbClr val="FFFF66"/>
                </a:solidFill>
              </a:rPr>
              <a:pPr>
                <a:defRPr/>
              </a:pPr>
              <a:t>‹#›</a:t>
            </a:fld>
            <a:endParaRPr lang="en-US">
              <a:solidFill>
                <a:srgbClr val="FFFF66"/>
              </a:solidFill>
            </a:endParaRPr>
          </a:p>
        </p:txBody>
      </p:sp>
    </p:spTree>
    <p:extLst>
      <p:ext uri="{BB962C8B-B14F-4D97-AF65-F5344CB8AC3E}">
        <p14:creationId xmlns:p14="http://schemas.microsoft.com/office/powerpoint/2010/main" val="1150476533"/>
      </p:ext>
    </p:extLst>
  </p:cSld>
  <p:clrMapOvr>
    <a:masterClrMapping/>
  </p:clrMapOvr>
  <p:transition/>
</p:sldLayout>
</file>

<file path=ppt/slideLayouts/slideLayout26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8"/>
          <p:cNvSpPr>
            <a:spLocks noGrp="1" noChangeArrowheads="1"/>
          </p:cNvSpPr>
          <p:nvPr>
            <p:ph type="dt" sz="half" idx="10"/>
          </p:nvPr>
        </p:nvSpPr>
        <p:spPr>
          <a:ln/>
        </p:spPr>
        <p:txBody>
          <a:bodyPr/>
          <a:lstStyle>
            <a:lvl1pPr>
              <a:defRPr/>
            </a:lvl1pPr>
          </a:lstStyle>
          <a:p>
            <a:pPr>
              <a:defRPr/>
            </a:pPr>
            <a:endParaRPr lang="en-US">
              <a:solidFill>
                <a:srgbClr val="FFFF66"/>
              </a:solidFill>
              <a:ea typeface="Osaka"/>
              <a:cs typeface="Osaka"/>
            </a:endParaRPr>
          </a:p>
        </p:txBody>
      </p:sp>
      <p:sp>
        <p:nvSpPr>
          <p:cNvPr id="6" name="Rectangle 1029"/>
          <p:cNvSpPr>
            <a:spLocks noGrp="1" noChangeArrowheads="1"/>
          </p:cNvSpPr>
          <p:nvPr>
            <p:ph type="ftr" sz="quarter" idx="11"/>
          </p:nvPr>
        </p:nvSpPr>
        <p:spPr>
          <a:ln/>
        </p:spPr>
        <p:txBody>
          <a:bodyPr/>
          <a:lstStyle>
            <a:lvl1pPr>
              <a:defRPr/>
            </a:lvl1pPr>
          </a:lstStyle>
          <a:p>
            <a:pPr>
              <a:defRPr/>
            </a:pPr>
            <a:endParaRPr lang="en-US">
              <a:solidFill>
                <a:srgbClr val="FFFF66"/>
              </a:solidFill>
              <a:ea typeface="Osaka"/>
              <a:cs typeface="Osaka"/>
            </a:endParaRPr>
          </a:p>
        </p:txBody>
      </p:sp>
      <p:sp>
        <p:nvSpPr>
          <p:cNvPr id="7" name="Rectangle 1030"/>
          <p:cNvSpPr>
            <a:spLocks noGrp="1" noChangeArrowheads="1"/>
          </p:cNvSpPr>
          <p:nvPr>
            <p:ph type="sldNum" sz="quarter" idx="12"/>
          </p:nvPr>
        </p:nvSpPr>
        <p:spPr>
          <a:ln/>
        </p:spPr>
        <p:txBody>
          <a:bodyPr/>
          <a:lstStyle>
            <a:lvl1pPr>
              <a:defRPr/>
            </a:lvl1pPr>
          </a:lstStyle>
          <a:p>
            <a:pPr>
              <a:defRPr/>
            </a:pPr>
            <a:fld id="{15908F37-BB01-B845-9D6B-D8CD5F9BCBE3}" type="slidenum">
              <a:rPr lang="en-US">
                <a:solidFill>
                  <a:srgbClr val="FFFF66"/>
                </a:solidFill>
              </a:rPr>
              <a:pPr>
                <a:defRPr/>
              </a:pPr>
              <a:t>‹#›</a:t>
            </a:fld>
            <a:endParaRPr lang="en-US">
              <a:solidFill>
                <a:srgbClr val="FFFF66"/>
              </a:solidFill>
            </a:endParaRPr>
          </a:p>
        </p:txBody>
      </p:sp>
    </p:spTree>
    <p:extLst>
      <p:ext uri="{BB962C8B-B14F-4D97-AF65-F5344CB8AC3E}">
        <p14:creationId xmlns:p14="http://schemas.microsoft.com/office/powerpoint/2010/main" val="4083300123"/>
      </p:ext>
    </p:extLst>
  </p:cSld>
  <p:clrMapOvr>
    <a:masterClrMapping/>
  </p:clrMapOvr>
  <p:transition/>
</p:sldLayout>
</file>

<file path=ppt/slideLayouts/slideLayout26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solidFill>
                <a:srgbClr val="FFFF66"/>
              </a:solidFill>
              <a:ea typeface="Osaka"/>
              <a:cs typeface="Osaka"/>
            </a:endParaRPr>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solidFill>
                <a:srgbClr val="FFFF66"/>
              </a:solidFill>
              <a:ea typeface="Osaka"/>
              <a:cs typeface="Osaka"/>
            </a:endParaRPr>
          </a:p>
        </p:txBody>
      </p:sp>
      <p:sp>
        <p:nvSpPr>
          <p:cNvPr id="6" name="Rectangle 1030"/>
          <p:cNvSpPr>
            <a:spLocks noGrp="1" noChangeArrowheads="1"/>
          </p:cNvSpPr>
          <p:nvPr>
            <p:ph type="sldNum" sz="quarter" idx="12"/>
          </p:nvPr>
        </p:nvSpPr>
        <p:spPr>
          <a:ln/>
        </p:spPr>
        <p:txBody>
          <a:bodyPr/>
          <a:lstStyle>
            <a:lvl1pPr>
              <a:defRPr/>
            </a:lvl1pPr>
          </a:lstStyle>
          <a:p>
            <a:pPr>
              <a:defRPr/>
            </a:pPr>
            <a:fld id="{50596CE3-1DBA-5A41-84C4-6D97473EA032}" type="slidenum">
              <a:rPr lang="en-US">
                <a:solidFill>
                  <a:srgbClr val="FFFF66"/>
                </a:solidFill>
              </a:rPr>
              <a:pPr>
                <a:defRPr/>
              </a:pPr>
              <a:t>‹#›</a:t>
            </a:fld>
            <a:endParaRPr lang="en-US">
              <a:solidFill>
                <a:srgbClr val="FFFF66"/>
              </a:solidFill>
            </a:endParaRPr>
          </a:p>
        </p:txBody>
      </p:sp>
    </p:spTree>
    <p:extLst>
      <p:ext uri="{BB962C8B-B14F-4D97-AF65-F5344CB8AC3E}">
        <p14:creationId xmlns:p14="http://schemas.microsoft.com/office/powerpoint/2010/main" val="177005750"/>
      </p:ext>
    </p:extLst>
  </p:cSld>
  <p:clrMapOvr>
    <a:masterClrMapping/>
  </p:clrMapOvr>
  <p:transition/>
</p:sldLayout>
</file>

<file path=ppt/slideLayouts/slideLayout26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solidFill>
                <a:srgbClr val="FFFF66"/>
              </a:solidFill>
              <a:ea typeface="Osaka"/>
              <a:cs typeface="Osaka"/>
            </a:endParaRPr>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solidFill>
                <a:srgbClr val="FFFF66"/>
              </a:solidFill>
              <a:ea typeface="Osaka"/>
              <a:cs typeface="Osaka"/>
            </a:endParaRPr>
          </a:p>
        </p:txBody>
      </p:sp>
      <p:sp>
        <p:nvSpPr>
          <p:cNvPr id="6" name="Rectangle 1030"/>
          <p:cNvSpPr>
            <a:spLocks noGrp="1" noChangeArrowheads="1"/>
          </p:cNvSpPr>
          <p:nvPr>
            <p:ph type="sldNum" sz="quarter" idx="12"/>
          </p:nvPr>
        </p:nvSpPr>
        <p:spPr>
          <a:ln/>
        </p:spPr>
        <p:txBody>
          <a:bodyPr/>
          <a:lstStyle>
            <a:lvl1pPr>
              <a:defRPr/>
            </a:lvl1pPr>
          </a:lstStyle>
          <a:p>
            <a:pPr>
              <a:defRPr/>
            </a:pPr>
            <a:fld id="{EACFE137-207D-D448-8901-69295344767C}" type="slidenum">
              <a:rPr lang="en-US">
                <a:solidFill>
                  <a:srgbClr val="FFFF66"/>
                </a:solidFill>
              </a:rPr>
              <a:pPr>
                <a:defRPr/>
              </a:pPr>
              <a:t>‹#›</a:t>
            </a:fld>
            <a:endParaRPr lang="en-US">
              <a:solidFill>
                <a:srgbClr val="FFFF66"/>
              </a:solidFill>
            </a:endParaRPr>
          </a:p>
        </p:txBody>
      </p:sp>
    </p:spTree>
    <p:extLst>
      <p:ext uri="{BB962C8B-B14F-4D97-AF65-F5344CB8AC3E}">
        <p14:creationId xmlns:p14="http://schemas.microsoft.com/office/powerpoint/2010/main" val="2052118059"/>
      </p:ext>
    </p:extLst>
  </p:cSld>
  <p:clrMapOvr>
    <a:masterClrMapping/>
  </p:clrMapOvr>
  <p:transition/>
</p:sldLayout>
</file>

<file path=ppt/slideLayouts/slideLayout265.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Table Placeholder 2"/>
          <p:cNvSpPr>
            <a:spLocks noGrp="1"/>
          </p:cNvSpPr>
          <p:nvPr>
            <p:ph type="tbl" idx="1"/>
          </p:nvPr>
        </p:nvSpPr>
        <p:spPr>
          <a:xfrm>
            <a:off x="685800" y="1981200"/>
            <a:ext cx="7772400" cy="4114800"/>
          </a:xfrm>
        </p:spPr>
        <p:txBody>
          <a:bodyPr/>
          <a:lstStyle/>
          <a:p>
            <a:pPr lvl="0"/>
            <a:endParaRPr lang="en-US" noProof="0"/>
          </a:p>
        </p:txBody>
      </p:sp>
      <p:sp>
        <p:nvSpPr>
          <p:cNvPr id="4" name="Rectangle 1028"/>
          <p:cNvSpPr>
            <a:spLocks noGrp="1" noChangeArrowheads="1"/>
          </p:cNvSpPr>
          <p:nvPr>
            <p:ph type="dt" sz="half" idx="10"/>
          </p:nvPr>
        </p:nvSpPr>
        <p:spPr>
          <a:ln/>
        </p:spPr>
        <p:txBody>
          <a:bodyPr/>
          <a:lstStyle>
            <a:lvl1pPr>
              <a:defRPr/>
            </a:lvl1pPr>
          </a:lstStyle>
          <a:p>
            <a:pPr>
              <a:defRPr/>
            </a:pPr>
            <a:endParaRPr lang="en-US">
              <a:solidFill>
                <a:srgbClr val="FFFF66"/>
              </a:solidFill>
              <a:ea typeface="Osaka"/>
              <a:cs typeface="Osaka"/>
            </a:endParaRPr>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solidFill>
                <a:srgbClr val="FFFF66"/>
              </a:solidFill>
              <a:ea typeface="Osaka"/>
              <a:cs typeface="Osaka"/>
            </a:endParaRPr>
          </a:p>
        </p:txBody>
      </p:sp>
      <p:sp>
        <p:nvSpPr>
          <p:cNvPr id="6" name="Rectangle 1030"/>
          <p:cNvSpPr>
            <a:spLocks noGrp="1" noChangeArrowheads="1"/>
          </p:cNvSpPr>
          <p:nvPr>
            <p:ph type="sldNum" sz="quarter" idx="12"/>
          </p:nvPr>
        </p:nvSpPr>
        <p:spPr>
          <a:ln/>
        </p:spPr>
        <p:txBody>
          <a:bodyPr/>
          <a:lstStyle>
            <a:lvl1pPr>
              <a:defRPr/>
            </a:lvl1pPr>
          </a:lstStyle>
          <a:p>
            <a:pPr>
              <a:defRPr/>
            </a:pPr>
            <a:fld id="{74A8DE03-0771-A646-A1DC-B818515FC3AF}" type="slidenum">
              <a:rPr lang="en-US">
                <a:solidFill>
                  <a:srgbClr val="FFFF66"/>
                </a:solidFill>
              </a:rPr>
              <a:pPr>
                <a:defRPr/>
              </a:pPr>
              <a:t>‹#›</a:t>
            </a:fld>
            <a:endParaRPr lang="en-US">
              <a:solidFill>
                <a:srgbClr val="FFFF66"/>
              </a:solidFill>
            </a:endParaRPr>
          </a:p>
        </p:txBody>
      </p:sp>
    </p:spTree>
    <p:extLst>
      <p:ext uri="{BB962C8B-B14F-4D97-AF65-F5344CB8AC3E}">
        <p14:creationId xmlns:p14="http://schemas.microsoft.com/office/powerpoint/2010/main" val="2832050050"/>
      </p:ext>
    </p:extLst>
  </p:cSld>
  <p:clrMapOvr>
    <a:masterClrMapping/>
  </p:clrMapOvr>
  <p:transition/>
</p:sldLayout>
</file>

<file path=ppt/slideLayouts/slideLayout26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7"/>
          <p:cNvSpPr>
            <a:spLocks/>
          </p:cNvSpPr>
          <p:nvPr/>
        </p:nvSpPr>
        <p:spPr bwMode="auto">
          <a:xfrm>
            <a:off x="3024188" y="46038"/>
            <a:ext cx="3144837" cy="1046162"/>
          </a:xfrm>
          <a:custGeom>
            <a:avLst/>
            <a:gdLst>
              <a:gd name="T0" fmla="*/ 26 w 1981"/>
              <a:gd name="T1" fmla="*/ 107 h 659"/>
              <a:gd name="T2" fmla="*/ 42 w 1981"/>
              <a:gd name="T3" fmla="*/ 100 h 659"/>
              <a:gd name="T4" fmla="*/ 717 w 1981"/>
              <a:gd name="T5" fmla="*/ 100 h 659"/>
              <a:gd name="T6" fmla="*/ 767 w 1981"/>
              <a:gd name="T7" fmla="*/ 64 h 659"/>
              <a:gd name="T8" fmla="*/ 801 w 1981"/>
              <a:gd name="T9" fmla="*/ 44 h 659"/>
              <a:gd name="T10" fmla="*/ 835 w 1981"/>
              <a:gd name="T11" fmla="*/ 28 h 659"/>
              <a:gd name="T12" fmla="*/ 877 w 1981"/>
              <a:gd name="T13" fmla="*/ 18 h 659"/>
              <a:gd name="T14" fmla="*/ 917 w 1981"/>
              <a:gd name="T15" fmla="*/ 9 h 659"/>
              <a:gd name="T16" fmla="*/ 960 w 1981"/>
              <a:gd name="T17" fmla="*/ 4 h 659"/>
              <a:gd name="T18" fmla="*/ 1014 w 1981"/>
              <a:gd name="T19" fmla="*/ 0 h 659"/>
              <a:gd name="T20" fmla="*/ 1076 w 1981"/>
              <a:gd name="T21" fmla="*/ 9 h 659"/>
              <a:gd name="T22" fmla="*/ 1133 w 1981"/>
              <a:gd name="T23" fmla="*/ 24 h 659"/>
              <a:gd name="T24" fmla="*/ 1174 w 1981"/>
              <a:gd name="T25" fmla="*/ 44 h 659"/>
              <a:gd name="T26" fmla="*/ 1219 w 1981"/>
              <a:gd name="T27" fmla="*/ 64 h 659"/>
              <a:gd name="T28" fmla="*/ 1247 w 1981"/>
              <a:gd name="T29" fmla="*/ 82 h 659"/>
              <a:gd name="T30" fmla="*/ 1273 w 1981"/>
              <a:gd name="T31" fmla="*/ 103 h 659"/>
              <a:gd name="T32" fmla="*/ 1919 w 1981"/>
              <a:gd name="T33" fmla="*/ 100 h 659"/>
              <a:gd name="T34" fmla="*/ 1941 w 1981"/>
              <a:gd name="T35" fmla="*/ 105 h 659"/>
              <a:gd name="T36" fmla="*/ 1956 w 1981"/>
              <a:gd name="T37" fmla="*/ 116 h 659"/>
              <a:gd name="T38" fmla="*/ 1970 w 1981"/>
              <a:gd name="T39" fmla="*/ 146 h 659"/>
              <a:gd name="T40" fmla="*/ 1978 w 1981"/>
              <a:gd name="T41" fmla="*/ 180 h 659"/>
              <a:gd name="T42" fmla="*/ 1980 w 1981"/>
              <a:gd name="T43" fmla="*/ 220 h 659"/>
              <a:gd name="T44" fmla="*/ 1980 w 1981"/>
              <a:gd name="T45" fmla="*/ 559 h 659"/>
              <a:gd name="T46" fmla="*/ 1284 w 1981"/>
              <a:gd name="T47" fmla="*/ 560 h 659"/>
              <a:gd name="T48" fmla="*/ 1112 w 1981"/>
              <a:gd name="T49" fmla="*/ 656 h 659"/>
              <a:gd name="T50" fmla="*/ 829 w 1981"/>
              <a:gd name="T51" fmla="*/ 658 h 659"/>
              <a:gd name="T52" fmla="*/ 694 w 1981"/>
              <a:gd name="T53" fmla="*/ 554 h 659"/>
              <a:gd name="T54" fmla="*/ 74 w 1981"/>
              <a:gd name="T55" fmla="*/ 559 h 659"/>
              <a:gd name="T56" fmla="*/ 0 w 1981"/>
              <a:gd name="T57" fmla="*/ 559 h 659"/>
              <a:gd name="T58" fmla="*/ 0 w 1981"/>
              <a:gd name="T59" fmla="*/ 243 h 659"/>
              <a:gd name="T60" fmla="*/ 0 w 1981"/>
              <a:gd name="T61" fmla="*/ 196 h 659"/>
              <a:gd name="T62" fmla="*/ 8 w 1981"/>
              <a:gd name="T63" fmla="*/ 151 h 659"/>
              <a:gd name="T64" fmla="*/ 15 w 1981"/>
              <a:gd name="T65" fmla="*/ 128 h 659"/>
              <a:gd name="T66" fmla="*/ 26 w 1981"/>
              <a:gd name="T67" fmla="*/ 107 h 65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981" h="659">
                <a:moveTo>
                  <a:pt x="26" y="107"/>
                </a:moveTo>
                <a:lnTo>
                  <a:pt x="42" y="100"/>
                </a:lnTo>
                <a:lnTo>
                  <a:pt x="717" y="100"/>
                </a:lnTo>
                <a:lnTo>
                  <a:pt x="767" y="64"/>
                </a:lnTo>
                <a:lnTo>
                  <a:pt x="801" y="44"/>
                </a:lnTo>
                <a:lnTo>
                  <a:pt x="835" y="28"/>
                </a:lnTo>
                <a:lnTo>
                  <a:pt x="877" y="18"/>
                </a:lnTo>
                <a:lnTo>
                  <a:pt x="917" y="9"/>
                </a:lnTo>
                <a:lnTo>
                  <a:pt x="960" y="4"/>
                </a:lnTo>
                <a:lnTo>
                  <a:pt x="1014" y="0"/>
                </a:lnTo>
                <a:lnTo>
                  <a:pt x="1076" y="9"/>
                </a:lnTo>
                <a:lnTo>
                  <a:pt x="1133" y="24"/>
                </a:lnTo>
                <a:lnTo>
                  <a:pt x="1174" y="44"/>
                </a:lnTo>
                <a:lnTo>
                  <a:pt x="1219" y="64"/>
                </a:lnTo>
                <a:lnTo>
                  <a:pt x="1247" y="82"/>
                </a:lnTo>
                <a:lnTo>
                  <a:pt x="1273" y="103"/>
                </a:lnTo>
                <a:lnTo>
                  <a:pt x="1919" y="100"/>
                </a:lnTo>
                <a:lnTo>
                  <a:pt x="1941" y="105"/>
                </a:lnTo>
                <a:lnTo>
                  <a:pt x="1956" y="116"/>
                </a:lnTo>
                <a:lnTo>
                  <a:pt x="1970" y="146"/>
                </a:lnTo>
                <a:lnTo>
                  <a:pt x="1978" y="180"/>
                </a:lnTo>
                <a:lnTo>
                  <a:pt x="1980" y="220"/>
                </a:lnTo>
                <a:lnTo>
                  <a:pt x="1980" y="559"/>
                </a:lnTo>
                <a:lnTo>
                  <a:pt x="1284" y="560"/>
                </a:lnTo>
                <a:lnTo>
                  <a:pt x="1112" y="656"/>
                </a:lnTo>
                <a:lnTo>
                  <a:pt x="829" y="658"/>
                </a:lnTo>
                <a:lnTo>
                  <a:pt x="694" y="554"/>
                </a:lnTo>
                <a:lnTo>
                  <a:pt x="74" y="559"/>
                </a:lnTo>
                <a:lnTo>
                  <a:pt x="0" y="559"/>
                </a:lnTo>
                <a:lnTo>
                  <a:pt x="0" y="243"/>
                </a:lnTo>
                <a:lnTo>
                  <a:pt x="0" y="196"/>
                </a:lnTo>
                <a:lnTo>
                  <a:pt x="8" y="151"/>
                </a:lnTo>
                <a:lnTo>
                  <a:pt x="15" y="128"/>
                </a:lnTo>
                <a:lnTo>
                  <a:pt x="26" y="107"/>
                </a:lnTo>
              </a:path>
            </a:pathLst>
          </a:custGeom>
          <a:gradFill rotWithShape="0">
            <a:gsLst>
              <a:gs pos="0">
                <a:srgbClr val="00CCFF"/>
              </a:gs>
              <a:gs pos="50000">
                <a:srgbClr val="FFFFFF"/>
              </a:gs>
              <a:gs pos="100000">
                <a:srgbClr val="00CCFF"/>
              </a:gs>
            </a:gsLst>
            <a:lin ang="0" scaled="1"/>
          </a:gra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a:defRPr/>
            </a:pPr>
            <a:endParaRPr lang="en-US">
              <a:solidFill>
                <a:srgbClr val="FFFFCC"/>
              </a:solidFill>
            </a:endParaRPr>
          </a:p>
        </p:txBody>
      </p:sp>
      <p:sp>
        <p:nvSpPr>
          <p:cNvPr id="5" name="Oval 8"/>
          <p:cNvSpPr>
            <a:spLocks noChangeArrowheads="1"/>
          </p:cNvSpPr>
          <p:nvPr/>
        </p:nvSpPr>
        <p:spPr bwMode="auto">
          <a:xfrm>
            <a:off x="4003675" y="57150"/>
            <a:ext cx="1217613" cy="1079500"/>
          </a:xfrm>
          <a:prstGeom prst="ellipse">
            <a:avLst/>
          </a:prstGeom>
          <a:gradFill rotWithShape="0">
            <a:gsLst>
              <a:gs pos="0">
                <a:srgbClr val="00CCFF"/>
              </a:gs>
              <a:gs pos="100000">
                <a:srgbClr val="FFFFFF"/>
              </a:gs>
            </a:gsLst>
            <a:path path="shape">
              <a:fillToRect l="50000" t="50000" r="50000" b="50000"/>
            </a:path>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ctr"/>
            <a:endParaRPr kumimoji="1" lang="en-US">
              <a:solidFill>
                <a:srgbClr val="FFFFCC"/>
              </a:solidFill>
              <a:effectLst/>
            </a:endParaRPr>
          </a:p>
        </p:txBody>
      </p:sp>
      <p:sp>
        <p:nvSpPr>
          <p:cNvPr id="6" name="Freeform 9"/>
          <p:cNvSpPr>
            <a:spLocks/>
          </p:cNvSpPr>
          <p:nvPr/>
        </p:nvSpPr>
        <p:spPr bwMode="auto">
          <a:xfrm>
            <a:off x="3022600" y="684213"/>
            <a:ext cx="3146425" cy="485775"/>
          </a:xfrm>
          <a:custGeom>
            <a:avLst/>
            <a:gdLst>
              <a:gd name="T0" fmla="*/ 96 w 1982"/>
              <a:gd name="T1" fmla="*/ 68 h 306"/>
              <a:gd name="T2" fmla="*/ 156 w 1982"/>
              <a:gd name="T3" fmla="*/ 68 h 306"/>
              <a:gd name="T4" fmla="*/ 203 w 1982"/>
              <a:gd name="T5" fmla="*/ 101 h 306"/>
              <a:gd name="T6" fmla="*/ 279 w 1982"/>
              <a:gd name="T7" fmla="*/ 82 h 306"/>
              <a:gd name="T8" fmla="*/ 366 w 1982"/>
              <a:gd name="T9" fmla="*/ 71 h 306"/>
              <a:gd name="T10" fmla="*/ 427 w 1982"/>
              <a:gd name="T11" fmla="*/ 92 h 306"/>
              <a:gd name="T12" fmla="*/ 493 w 1982"/>
              <a:gd name="T13" fmla="*/ 82 h 306"/>
              <a:gd name="T14" fmla="*/ 599 w 1982"/>
              <a:gd name="T15" fmla="*/ 87 h 306"/>
              <a:gd name="T16" fmla="*/ 667 w 1982"/>
              <a:gd name="T17" fmla="*/ 101 h 306"/>
              <a:gd name="T18" fmla="*/ 766 w 1982"/>
              <a:gd name="T19" fmla="*/ 128 h 306"/>
              <a:gd name="T20" fmla="*/ 814 w 1982"/>
              <a:gd name="T21" fmla="*/ 158 h 306"/>
              <a:gd name="T22" fmla="*/ 850 w 1982"/>
              <a:gd name="T23" fmla="*/ 208 h 306"/>
              <a:gd name="T24" fmla="*/ 917 w 1982"/>
              <a:gd name="T25" fmla="*/ 206 h 306"/>
              <a:gd name="T26" fmla="*/ 979 w 1982"/>
              <a:gd name="T27" fmla="*/ 222 h 306"/>
              <a:gd name="T28" fmla="*/ 1033 w 1982"/>
              <a:gd name="T29" fmla="*/ 210 h 306"/>
              <a:gd name="T30" fmla="*/ 1091 w 1982"/>
              <a:gd name="T31" fmla="*/ 194 h 306"/>
              <a:gd name="T32" fmla="*/ 1156 w 1982"/>
              <a:gd name="T33" fmla="*/ 162 h 306"/>
              <a:gd name="T34" fmla="*/ 1220 w 1982"/>
              <a:gd name="T35" fmla="*/ 109 h 306"/>
              <a:gd name="T36" fmla="*/ 1291 w 1982"/>
              <a:gd name="T37" fmla="*/ 83 h 306"/>
              <a:gd name="T38" fmla="*/ 1339 w 1982"/>
              <a:gd name="T39" fmla="*/ 90 h 306"/>
              <a:gd name="T40" fmla="*/ 1398 w 1982"/>
              <a:gd name="T41" fmla="*/ 91 h 306"/>
              <a:gd name="T42" fmla="*/ 1480 w 1982"/>
              <a:gd name="T43" fmla="*/ 111 h 306"/>
              <a:gd name="T44" fmla="*/ 1527 w 1982"/>
              <a:gd name="T45" fmla="*/ 82 h 306"/>
              <a:gd name="T46" fmla="*/ 1569 w 1982"/>
              <a:gd name="T47" fmla="*/ 88 h 306"/>
              <a:gd name="T48" fmla="*/ 1642 w 1982"/>
              <a:gd name="T49" fmla="*/ 53 h 306"/>
              <a:gd name="T50" fmla="*/ 1687 w 1982"/>
              <a:gd name="T51" fmla="*/ 57 h 306"/>
              <a:gd name="T52" fmla="*/ 1739 w 1982"/>
              <a:gd name="T53" fmla="*/ 11 h 306"/>
              <a:gd name="T54" fmla="*/ 1792 w 1982"/>
              <a:gd name="T55" fmla="*/ 51 h 306"/>
              <a:gd name="T56" fmla="*/ 1847 w 1982"/>
              <a:gd name="T57" fmla="*/ 0 h 306"/>
              <a:gd name="T58" fmla="*/ 1896 w 1982"/>
              <a:gd name="T59" fmla="*/ 61 h 306"/>
              <a:gd name="T60" fmla="*/ 1946 w 1982"/>
              <a:gd name="T61" fmla="*/ 26 h 306"/>
              <a:gd name="T62" fmla="*/ 1981 w 1982"/>
              <a:gd name="T63" fmla="*/ 46 h 306"/>
              <a:gd name="T64" fmla="*/ 1304 w 1982"/>
              <a:gd name="T65" fmla="*/ 230 h 306"/>
              <a:gd name="T66" fmla="*/ 893 w 1982"/>
              <a:gd name="T67" fmla="*/ 305 h 306"/>
              <a:gd name="T68" fmla="*/ 699 w 1982"/>
              <a:gd name="T69" fmla="*/ 157 h 306"/>
              <a:gd name="T70" fmla="*/ 0 w 1982"/>
              <a:gd name="T71" fmla="*/ 31 h 306"/>
              <a:gd name="T72" fmla="*/ 29 w 1982"/>
              <a:gd name="T73" fmla="*/ 53 h 306"/>
              <a:gd name="T74" fmla="*/ 68 w 1982"/>
              <a:gd name="T75" fmla="*/ 61 h 30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982" h="306">
                <a:moveTo>
                  <a:pt x="68" y="61"/>
                </a:moveTo>
                <a:lnTo>
                  <a:pt x="96" y="68"/>
                </a:lnTo>
                <a:lnTo>
                  <a:pt x="126" y="61"/>
                </a:lnTo>
                <a:lnTo>
                  <a:pt x="156" y="68"/>
                </a:lnTo>
                <a:lnTo>
                  <a:pt x="178" y="86"/>
                </a:lnTo>
                <a:lnTo>
                  <a:pt x="203" y="101"/>
                </a:lnTo>
                <a:lnTo>
                  <a:pt x="244" y="88"/>
                </a:lnTo>
                <a:lnTo>
                  <a:pt x="279" y="82"/>
                </a:lnTo>
                <a:lnTo>
                  <a:pt x="330" y="82"/>
                </a:lnTo>
                <a:lnTo>
                  <a:pt x="366" y="71"/>
                </a:lnTo>
                <a:lnTo>
                  <a:pt x="398" y="81"/>
                </a:lnTo>
                <a:lnTo>
                  <a:pt x="427" y="92"/>
                </a:lnTo>
                <a:lnTo>
                  <a:pt x="452" y="95"/>
                </a:lnTo>
                <a:lnTo>
                  <a:pt x="493" y="82"/>
                </a:lnTo>
                <a:lnTo>
                  <a:pt x="536" y="82"/>
                </a:lnTo>
                <a:lnTo>
                  <a:pt x="599" y="87"/>
                </a:lnTo>
                <a:lnTo>
                  <a:pt x="625" y="105"/>
                </a:lnTo>
                <a:lnTo>
                  <a:pt x="667" y="101"/>
                </a:lnTo>
                <a:lnTo>
                  <a:pt x="725" y="95"/>
                </a:lnTo>
                <a:lnTo>
                  <a:pt x="766" y="128"/>
                </a:lnTo>
                <a:lnTo>
                  <a:pt x="790" y="135"/>
                </a:lnTo>
                <a:lnTo>
                  <a:pt x="814" y="158"/>
                </a:lnTo>
                <a:lnTo>
                  <a:pt x="826" y="194"/>
                </a:lnTo>
                <a:lnTo>
                  <a:pt x="850" y="208"/>
                </a:lnTo>
                <a:lnTo>
                  <a:pt x="880" y="208"/>
                </a:lnTo>
                <a:lnTo>
                  <a:pt x="917" y="206"/>
                </a:lnTo>
                <a:lnTo>
                  <a:pt x="953" y="208"/>
                </a:lnTo>
                <a:lnTo>
                  <a:pt x="979" y="222"/>
                </a:lnTo>
                <a:lnTo>
                  <a:pt x="999" y="211"/>
                </a:lnTo>
                <a:lnTo>
                  <a:pt x="1033" y="210"/>
                </a:lnTo>
                <a:lnTo>
                  <a:pt x="1065" y="189"/>
                </a:lnTo>
                <a:lnTo>
                  <a:pt x="1091" y="194"/>
                </a:lnTo>
                <a:lnTo>
                  <a:pt x="1136" y="187"/>
                </a:lnTo>
                <a:lnTo>
                  <a:pt x="1156" y="162"/>
                </a:lnTo>
                <a:lnTo>
                  <a:pt x="1208" y="141"/>
                </a:lnTo>
                <a:lnTo>
                  <a:pt x="1220" y="109"/>
                </a:lnTo>
                <a:lnTo>
                  <a:pt x="1246" y="93"/>
                </a:lnTo>
                <a:lnTo>
                  <a:pt x="1291" y="83"/>
                </a:lnTo>
                <a:lnTo>
                  <a:pt x="1315" y="95"/>
                </a:lnTo>
                <a:lnTo>
                  <a:pt x="1339" y="90"/>
                </a:lnTo>
                <a:lnTo>
                  <a:pt x="1368" y="101"/>
                </a:lnTo>
                <a:lnTo>
                  <a:pt x="1398" y="91"/>
                </a:lnTo>
                <a:lnTo>
                  <a:pt x="1455" y="101"/>
                </a:lnTo>
                <a:lnTo>
                  <a:pt x="1480" y="111"/>
                </a:lnTo>
                <a:lnTo>
                  <a:pt x="1508" y="84"/>
                </a:lnTo>
                <a:lnTo>
                  <a:pt x="1527" y="82"/>
                </a:lnTo>
                <a:lnTo>
                  <a:pt x="1549" y="92"/>
                </a:lnTo>
                <a:lnTo>
                  <a:pt x="1569" y="88"/>
                </a:lnTo>
                <a:lnTo>
                  <a:pt x="1596" y="61"/>
                </a:lnTo>
                <a:lnTo>
                  <a:pt x="1642" y="53"/>
                </a:lnTo>
                <a:lnTo>
                  <a:pt x="1664" y="57"/>
                </a:lnTo>
                <a:lnTo>
                  <a:pt x="1687" y="57"/>
                </a:lnTo>
                <a:lnTo>
                  <a:pt x="1720" y="23"/>
                </a:lnTo>
                <a:lnTo>
                  <a:pt x="1739" y="11"/>
                </a:lnTo>
                <a:lnTo>
                  <a:pt x="1764" y="16"/>
                </a:lnTo>
                <a:lnTo>
                  <a:pt x="1792" y="51"/>
                </a:lnTo>
                <a:lnTo>
                  <a:pt x="1820" y="29"/>
                </a:lnTo>
                <a:lnTo>
                  <a:pt x="1847" y="0"/>
                </a:lnTo>
                <a:lnTo>
                  <a:pt x="1870" y="1"/>
                </a:lnTo>
                <a:lnTo>
                  <a:pt x="1896" y="61"/>
                </a:lnTo>
                <a:lnTo>
                  <a:pt x="1917" y="51"/>
                </a:lnTo>
                <a:lnTo>
                  <a:pt x="1946" y="26"/>
                </a:lnTo>
                <a:lnTo>
                  <a:pt x="1969" y="25"/>
                </a:lnTo>
                <a:lnTo>
                  <a:pt x="1981" y="46"/>
                </a:lnTo>
                <a:lnTo>
                  <a:pt x="1981" y="196"/>
                </a:lnTo>
                <a:lnTo>
                  <a:pt x="1304" y="230"/>
                </a:lnTo>
                <a:lnTo>
                  <a:pt x="1098" y="293"/>
                </a:lnTo>
                <a:lnTo>
                  <a:pt x="893" y="305"/>
                </a:lnTo>
                <a:lnTo>
                  <a:pt x="792" y="250"/>
                </a:lnTo>
                <a:lnTo>
                  <a:pt x="699" y="157"/>
                </a:lnTo>
                <a:lnTo>
                  <a:pt x="0" y="141"/>
                </a:lnTo>
                <a:lnTo>
                  <a:pt x="0" y="31"/>
                </a:lnTo>
                <a:lnTo>
                  <a:pt x="12" y="47"/>
                </a:lnTo>
                <a:lnTo>
                  <a:pt x="29" y="53"/>
                </a:lnTo>
                <a:lnTo>
                  <a:pt x="51" y="55"/>
                </a:lnTo>
                <a:lnTo>
                  <a:pt x="68" y="61"/>
                </a:lnTo>
              </a:path>
            </a:pathLst>
          </a:custGeom>
          <a:solidFill>
            <a:srgbClr val="003300"/>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a:defRPr/>
            </a:pPr>
            <a:endParaRPr lang="en-US">
              <a:solidFill>
                <a:srgbClr val="FFFFCC"/>
              </a:solidFill>
            </a:endParaRPr>
          </a:p>
        </p:txBody>
      </p:sp>
      <p:sp>
        <p:nvSpPr>
          <p:cNvPr id="7" name="Freeform 10"/>
          <p:cNvSpPr>
            <a:spLocks/>
          </p:cNvSpPr>
          <p:nvPr/>
        </p:nvSpPr>
        <p:spPr bwMode="auto">
          <a:xfrm>
            <a:off x="3022600" y="771525"/>
            <a:ext cx="3146425" cy="490538"/>
          </a:xfrm>
          <a:custGeom>
            <a:avLst/>
            <a:gdLst>
              <a:gd name="T0" fmla="*/ 42 w 1982"/>
              <a:gd name="T1" fmla="*/ 200 h 309"/>
              <a:gd name="T2" fmla="*/ 714 w 1982"/>
              <a:gd name="T3" fmla="*/ 201 h 309"/>
              <a:gd name="T4" fmla="*/ 772 w 1982"/>
              <a:gd name="T5" fmla="*/ 249 h 309"/>
              <a:gd name="T6" fmla="*/ 844 w 1982"/>
              <a:gd name="T7" fmla="*/ 281 h 309"/>
              <a:gd name="T8" fmla="*/ 932 w 1982"/>
              <a:gd name="T9" fmla="*/ 301 h 309"/>
              <a:gd name="T10" fmla="*/ 1065 w 1982"/>
              <a:gd name="T11" fmla="*/ 301 h 309"/>
              <a:gd name="T12" fmla="*/ 1221 w 1982"/>
              <a:gd name="T13" fmla="*/ 253 h 309"/>
              <a:gd name="T14" fmla="*/ 1287 w 1982"/>
              <a:gd name="T15" fmla="*/ 200 h 309"/>
              <a:gd name="T16" fmla="*/ 1942 w 1982"/>
              <a:gd name="T17" fmla="*/ 199 h 309"/>
              <a:gd name="T18" fmla="*/ 1971 w 1982"/>
              <a:gd name="T19" fmla="*/ 184 h 309"/>
              <a:gd name="T20" fmla="*/ 1981 w 1982"/>
              <a:gd name="T21" fmla="*/ 155 h 309"/>
              <a:gd name="T22" fmla="*/ 1964 w 1982"/>
              <a:gd name="T23" fmla="*/ 0 h 309"/>
              <a:gd name="T24" fmla="*/ 1946 w 1982"/>
              <a:gd name="T25" fmla="*/ 29 h 309"/>
              <a:gd name="T26" fmla="*/ 1931 w 1982"/>
              <a:gd name="T27" fmla="*/ 53 h 309"/>
              <a:gd name="T28" fmla="*/ 1897 w 1982"/>
              <a:gd name="T29" fmla="*/ 38 h 309"/>
              <a:gd name="T30" fmla="*/ 1856 w 1982"/>
              <a:gd name="T31" fmla="*/ 23 h 309"/>
              <a:gd name="T32" fmla="*/ 1805 w 1982"/>
              <a:gd name="T33" fmla="*/ 53 h 309"/>
              <a:gd name="T34" fmla="*/ 1771 w 1982"/>
              <a:gd name="T35" fmla="*/ 38 h 309"/>
              <a:gd name="T36" fmla="*/ 1727 w 1982"/>
              <a:gd name="T37" fmla="*/ 31 h 309"/>
              <a:gd name="T38" fmla="*/ 1705 w 1982"/>
              <a:gd name="T39" fmla="*/ 61 h 309"/>
              <a:gd name="T40" fmla="*/ 1660 w 1982"/>
              <a:gd name="T41" fmla="*/ 53 h 309"/>
              <a:gd name="T42" fmla="*/ 1597 w 1982"/>
              <a:gd name="T43" fmla="*/ 61 h 309"/>
              <a:gd name="T44" fmla="*/ 1538 w 1982"/>
              <a:gd name="T45" fmla="*/ 53 h 309"/>
              <a:gd name="T46" fmla="*/ 1479 w 1982"/>
              <a:gd name="T47" fmla="*/ 76 h 309"/>
              <a:gd name="T48" fmla="*/ 1429 w 1982"/>
              <a:gd name="T49" fmla="*/ 55 h 309"/>
              <a:gd name="T50" fmla="*/ 1344 w 1982"/>
              <a:gd name="T51" fmla="*/ 72 h 309"/>
              <a:gd name="T52" fmla="*/ 1281 w 1982"/>
              <a:gd name="T53" fmla="*/ 69 h 309"/>
              <a:gd name="T54" fmla="*/ 1242 w 1982"/>
              <a:gd name="T55" fmla="*/ 130 h 309"/>
              <a:gd name="T56" fmla="*/ 1214 w 1982"/>
              <a:gd name="T57" fmla="*/ 178 h 309"/>
              <a:gd name="T58" fmla="*/ 1156 w 1982"/>
              <a:gd name="T59" fmla="*/ 196 h 309"/>
              <a:gd name="T60" fmla="*/ 1106 w 1982"/>
              <a:gd name="T61" fmla="*/ 213 h 309"/>
              <a:gd name="T62" fmla="*/ 1005 w 1982"/>
              <a:gd name="T63" fmla="*/ 221 h 309"/>
              <a:gd name="T64" fmla="*/ 883 w 1982"/>
              <a:gd name="T65" fmla="*/ 233 h 309"/>
              <a:gd name="T66" fmla="*/ 792 w 1982"/>
              <a:gd name="T67" fmla="*/ 186 h 309"/>
              <a:gd name="T68" fmla="*/ 721 w 1982"/>
              <a:gd name="T69" fmla="*/ 91 h 309"/>
              <a:gd name="T70" fmla="*/ 634 w 1982"/>
              <a:gd name="T71" fmla="*/ 76 h 309"/>
              <a:gd name="T72" fmla="*/ 526 w 1982"/>
              <a:gd name="T73" fmla="*/ 53 h 309"/>
              <a:gd name="T74" fmla="*/ 415 w 1982"/>
              <a:gd name="T75" fmla="*/ 38 h 309"/>
              <a:gd name="T76" fmla="*/ 339 w 1982"/>
              <a:gd name="T77" fmla="*/ 57 h 309"/>
              <a:gd name="T78" fmla="*/ 295 w 1982"/>
              <a:gd name="T79" fmla="*/ 51 h 309"/>
              <a:gd name="T80" fmla="*/ 231 w 1982"/>
              <a:gd name="T81" fmla="*/ 59 h 309"/>
              <a:gd name="T82" fmla="*/ 162 w 1982"/>
              <a:gd name="T83" fmla="*/ 57 h 309"/>
              <a:gd name="T84" fmla="*/ 90 w 1982"/>
              <a:gd name="T85" fmla="*/ 70 h 309"/>
              <a:gd name="T86" fmla="*/ 18 w 1982"/>
              <a:gd name="T87" fmla="*/ 61 h 309"/>
              <a:gd name="T88" fmla="*/ 2 w 1982"/>
              <a:gd name="T89" fmla="*/ 120 h 309"/>
              <a:gd name="T90" fmla="*/ 14 w 1982"/>
              <a:gd name="T91" fmla="*/ 190 h 309"/>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1982" h="309">
                <a:moveTo>
                  <a:pt x="26" y="196"/>
                </a:moveTo>
                <a:lnTo>
                  <a:pt x="42" y="200"/>
                </a:lnTo>
                <a:lnTo>
                  <a:pt x="61" y="201"/>
                </a:lnTo>
                <a:lnTo>
                  <a:pt x="714" y="201"/>
                </a:lnTo>
                <a:lnTo>
                  <a:pt x="727" y="217"/>
                </a:lnTo>
                <a:lnTo>
                  <a:pt x="772" y="249"/>
                </a:lnTo>
                <a:lnTo>
                  <a:pt x="811" y="267"/>
                </a:lnTo>
                <a:lnTo>
                  <a:pt x="844" y="281"/>
                </a:lnTo>
                <a:lnTo>
                  <a:pt x="887" y="296"/>
                </a:lnTo>
                <a:lnTo>
                  <a:pt x="932" y="301"/>
                </a:lnTo>
                <a:lnTo>
                  <a:pt x="1001" y="308"/>
                </a:lnTo>
                <a:lnTo>
                  <a:pt x="1065" y="301"/>
                </a:lnTo>
                <a:lnTo>
                  <a:pt x="1147" y="285"/>
                </a:lnTo>
                <a:lnTo>
                  <a:pt x="1221" y="253"/>
                </a:lnTo>
                <a:lnTo>
                  <a:pt x="1264" y="221"/>
                </a:lnTo>
                <a:lnTo>
                  <a:pt x="1287" y="200"/>
                </a:lnTo>
                <a:lnTo>
                  <a:pt x="1920" y="201"/>
                </a:lnTo>
                <a:lnTo>
                  <a:pt x="1942" y="199"/>
                </a:lnTo>
                <a:lnTo>
                  <a:pt x="1957" y="195"/>
                </a:lnTo>
                <a:lnTo>
                  <a:pt x="1971" y="184"/>
                </a:lnTo>
                <a:lnTo>
                  <a:pt x="1979" y="170"/>
                </a:lnTo>
                <a:lnTo>
                  <a:pt x="1981" y="155"/>
                </a:lnTo>
                <a:lnTo>
                  <a:pt x="1981" y="23"/>
                </a:lnTo>
                <a:lnTo>
                  <a:pt x="1964" y="0"/>
                </a:lnTo>
                <a:lnTo>
                  <a:pt x="1955" y="7"/>
                </a:lnTo>
                <a:lnTo>
                  <a:pt x="1946" y="29"/>
                </a:lnTo>
                <a:lnTo>
                  <a:pt x="1940" y="55"/>
                </a:lnTo>
                <a:lnTo>
                  <a:pt x="1931" y="53"/>
                </a:lnTo>
                <a:lnTo>
                  <a:pt x="1920" y="51"/>
                </a:lnTo>
                <a:lnTo>
                  <a:pt x="1897" y="38"/>
                </a:lnTo>
                <a:lnTo>
                  <a:pt x="1881" y="27"/>
                </a:lnTo>
                <a:lnTo>
                  <a:pt x="1856" y="23"/>
                </a:lnTo>
                <a:lnTo>
                  <a:pt x="1830" y="35"/>
                </a:lnTo>
                <a:lnTo>
                  <a:pt x="1805" y="53"/>
                </a:lnTo>
                <a:lnTo>
                  <a:pt x="1787" y="40"/>
                </a:lnTo>
                <a:lnTo>
                  <a:pt x="1771" y="38"/>
                </a:lnTo>
                <a:lnTo>
                  <a:pt x="1749" y="27"/>
                </a:lnTo>
                <a:lnTo>
                  <a:pt x="1727" y="31"/>
                </a:lnTo>
                <a:lnTo>
                  <a:pt x="1711" y="44"/>
                </a:lnTo>
                <a:lnTo>
                  <a:pt x="1705" y="61"/>
                </a:lnTo>
                <a:lnTo>
                  <a:pt x="1686" y="53"/>
                </a:lnTo>
                <a:lnTo>
                  <a:pt x="1660" y="53"/>
                </a:lnTo>
                <a:lnTo>
                  <a:pt x="1627" y="46"/>
                </a:lnTo>
                <a:lnTo>
                  <a:pt x="1597" y="61"/>
                </a:lnTo>
                <a:lnTo>
                  <a:pt x="1571" y="39"/>
                </a:lnTo>
                <a:lnTo>
                  <a:pt x="1538" y="53"/>
                </a:lnTo>
                <a:lnTo>
                  <a:pt x="1505" y="89"/>
                </a:lnTo>
                <a:lnTo>
                  <a:pt x="1479" y="76"/>
                </a:lnTo>
                <a:lnTo>
                  <a:pt x="1455" y="62"/>
                </a:lnTo>
                <a:lnTo>
                  <a:pt x="1429" y="55"/>
                </a:lnTo>
                <a:lnTo>
                  <a:pt x="1396" y="61"/>
                </a:lnTo>
                <a:lnTo>
                  <a:pt x="1344" y="72"/>
                </a:lnTo>
                <a:lnTo>
                  <a:pt x="1297" y="60"/>
                </a:lnTo>
                <a:lnTo>
                  <a:pt x="1281" y="69"/>
                </a:lnTo>
                <a:lnTo>
                  <a:pt x="1259" y="91"/>
                </a:lnTo>
                <a:lnTo>
                  <a:pt x="1242" y="130"/>
                </a:lnTo>
                <a:lnTo>
                  <a:pt x="1222" y="150"/>
                </a:lnTo>
                <a:lnTo>
                  <a:pt x="1214" y="178"/>
                </a:lnTo>
                <a:lnTo>
                  <a:pt x="1192" y="190"/>
                </a:lnTo>
                <a:lnTo>
                  <a:pt x="1156" y="196"/>
                </a:lnTo>
                <a:lnTo>
                  <a:pt x="1115" y="199"/>
                </a:lnTo>
                <a:lnTo>
                  <a:pt x="1106" y="213"/>
                </a:lnTo>
                <a:lnTo>
                  <a:pt x="1053" y="209"/>
                </a:lnTo>
                <a:lnTo>
                  <a:pt x="1005" y="221"/>
                </a:lnTo>
                <a:lnTo>
                  <a:pt x="960" y="218"/>
                </a:lnTo>
                <a:lnTo>
                  <a:pt x="883" y="233"/>
                </a:lnTo>
                <a:lnTo>
                  <a:pt x="840" y="196"/>
                </a:lnTo>
                <a:lnTo>
                  <a:pt x="792" y="186"/>
                </a:lnTo>
                <a:lnTo>
                  <a:pt x="742" y="121"/>
                </a:lnTo>
                <a:lnTo>
                  <a:pt x="721" y="91"/>
                </a:lnTo>
                <a:lnTo>
                  <a:pt x="696" y="84"/>
                </a:lnTo>
                <a:lnTo>
                  <a:pt x="634" y="76"/>
                </a:lnTo>
                <a:lnTo>
                  <a:pt x="582" y="68"/>
                </a:lnTo>
                <a:lnTo>
                  <a:pt x="526" y="53"/>
                </a:lnTo>
                <a:lnTo>
                  <a:pt x="475" y="68"/>
                </a:lnTo>
                <a:lnTo>
                  <a:pt x="415" y="38"/>
                </a:lnTo>
                <a:lnTo>
                  <a:pt x="370" y="39"/>
                </a:lnTo>
                <a:lnTo>
                  <a:pt x="339" y="57"/>
                </a:lnTo>
                <a:lnTo>
                  <a:pt x="320" y="42"/>
                </a:lnTo>
                <a:lnTo>
                  <a:pt x="295" y="51"/>
                </a:lnTo>
                <a:lnTo>
                  <a:pt x="263" y="53"/>
                </a:lnTo>
                <a:lnTo>
                  <a:pt x="231" y="59"/>
                </a:lnTo>
                <a:lnTo>
                  <a:pt x="193" y="72"/>
                </a:lnTo>
                <a:lnTo>
                  <a:pt x="162" y="57"/>
                </a:lnTo>
                <a:lnTo>
                  <a:pt x="131" y="64"/>
                </a:lnTo>
                <a:lnTo>
                  <a:pt x="90" y="70"/>
                </a:lnTo>
                <a:lnTo>
                  <a:pt x="65" y="64"/>
                </a:lnTo>
                <a:lnTo>
                  <a:pt x="18" y="61"/>
                </a:lnTo>
                <a:lnTo>
                  <a:pt x="0" y="76"/>
                </a:lnTo>
                <a:lnTo>
                  <a:pt x="2" y="120"/>
                </a:lnTo>
                <a:lnTo>
                  <a:pt x="5" y="157"/>
                </a:lnTo>
                <a:lnTo>
                  <a:pt x="14" y="190"/>
                </a:lnTo>
                <a:lnTo>
                  <a:pt x="26" y="196"/>
                </a:lnTo>
              </a:path>
            </a:pathLst>
          </a:custGeom>
          <a:gradFill rotWithShape="0">
            <a:gsLst>
              <a:gs pos="0">
                <a:srgbClr val="CC6600"/>
              </a:gs>
              <a:gs pos="100000">
                <a:srgbClr val="000000"/>
              </a:gs>
            </a:gsLst>
            <a:lin ang="5400000" scaled="1"/>
          </a:gra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a:defRPr/>
            </a:pPr>
            <a:endParaRPr lang="en-US">
              <a:solidFill>
                <a:srgbClr val="FFFFCC"/>
              </a:solidFill>
            </a:endParaRPr>
          </a:p>
        </p:txBody>
      </p:sp>
      <p:sp>
        <p:nvSpPr>
          <p:cNvPr id="8" name="Freeform 11"/>
          <p:cNvSpPr>
            <a:spLocks/>
          </p:cNvSpPr>
          <p:nvPr/>
        </p:nvSpPr>
        <p:spPr bwMode="auto">
          <a:xfrm>
            <a:off x="3044825" y="850900"/>
            <a:ext cx="3086100" cy="365125"/>
          </a:xfrm>
          <a:custGeom>
            <a:avLst/>
            <a:gdLst>
              <a:gd name="T0" fmla="*/ 477 w 1944"/>
              <a:gd name="T1" fmla="*/ 72 h 230"/>
              <a:gd name="T2" fmla="*/ 348 w 1944"/>
              <a:gd name="T3" fmla="*/ 81 h 230"/>
              <a:gd name="T4" fmla="*/ 154 w 1944"/>
              <a:gd name="T5" fmla="*/ 81 h 230"/>
              <a:gd name="T6" fmla="*/ 64 w 1944"/>
              <a:gd name="T7" fmla="*/ 79 h 230"/>
              <a:gd name="T8" fmla="*/ 12 w 1944"/>
              <a:gd name="T9" fmla="*/ 58 h 230"/>
              <a:gd name="T10" fmla="*/ 0 w 1944"/>
              <a:gd name="T11" fmla="*/ 74 h 230"/>
              <a:gd name="T12" fmla="*/ 73 w 1944"/>
              <a:gd name="T13" fmla="*/ 103 h 230"/>
              <a:gd name="T14" fmla="*/ 163 w 1944"/>
              <a:gd name="T15" fmla="*/ 101 h 230"/>
              <a:gd name="T16" fmla="*/ 212 w 1944"/>
              <a:gd name="T17" fmla="*/ 105 h 230"/>
              <a:gd name="T18" fmla="*/ 324 w 1944"/>
              <a:gd name="T19" fmla="*/ 109 h 230"/>
              <a:gd name="T20" fmla="*/ 541 w 1944"/>
              <a:gd name="T21" fmla="*/ 101 h 230"/>
              <a:gd name="T22" fmla="*/ 698 w 1944"/>
              <a:gd name="T23" fmla="*/ 103 h 230"/>
              <a:gd name="T24" fmla="*/ 769 w 1944"/>
              <a:gd name="T25" fmla="*/ 168 h 230"/>
              <a:gd name="T26" fmla="*/ 885 w 1944"/>
              <a:gd name="T27" fmla="*/ 218 h 230"/>
              <a:gd name="T28" fmla="*/ 1018 w 1944"/>
              <a:gd name="T29" fmla="*/ 229 h 230"/>
              <a:gd name="T30" fmla="*/ 1154 w 1944"/>
              <a:gd name="T31" fmla="*/ 194 h 230"/>
              <a:gd name="T32" fmla="*/ 1246 w 1944"/>
              <a:gd name="T33" fmla="*/ 131 h 230"/>
              <a:gd name="T34" fmla="*/ 1311 w 1944"/>
              <a:gd name="T35" fmla="*/ 107 h 230"/>
              <a:gd name="T36" fmla="*/ 1485 w 1944"/>
              <a:gd name="T37" fmla="*/ 109 h 230"/>
              <a:gd name="T38" fmla="*/ 1618 w 1944"/>
              <a:gd name="T39" fmla="*/ 107 h 230"/>
              <a:gd name="T40" fmla="*/ 1773 w 1944"/>
              <a:gd name="T41" fmla="*/ 107 h 230"/>
              <a:gd name="T42" fmla="*/ 1919 w 1944"/>
              <a:gd name="T43" fmla="*/ 111 h 230"/>
              <a:gd name="T44" fmla="*/ 1943 w 1944"/>
              <a:gd name="T45" fmla="*/ 54 h 230"/>
              <a:gd name="T46" fmla="*/ 1919 w 1944"/>
              <a:gd name="T47" fmla="*/ 60 h 230"/>
              <a:gd name="T48" fmla="*/ 1857 w 1944"/>
              <a:gd name="T49" fmla="*/ 95 h 230"/>
              <a:gd name="T50" fmla="*/ 1687 w 1944"/>
              <a:gd name="T51" fmla="*/ 91 h 230"/>
              <a:gd name="T52" fmla="*/ 1491 w 1944"/>
              <a:gd name="T53" fmla="*/ 93 h 230"/>
              <a:gd name="T54" fmla="*/ 1349 w 1944"/>
              <a:gd name="T55" fmla="*/ 99 h 230"/>
              <a:gd name="T56" fmla="*/ 1291 w 1944"/>
              <a:gd name="T57" fmla="*/ 85 h 230"/>
              <a:gd name="T58" fmla="*/ 1283 w 1944"/>
              <a:gd name="T59" fmla="*/ 52 h 230"/>
              <a:gd name="T60" fmla="*/ 1265 w 1944"/>
              <a:gd name="T61" fmla="*/ 36 h 230"/>
              <a:gd name="T62" fmla="*/ 1205 w 1944"/>
              <a:gd name="T63" fmla="*/ 115 h 230"/>
              <a:gd name="T64" fmla="*/ 1139 w 1944"/>
              <a:gd name="T65" fmla="*/ 162 h 230"/>
              <a:gd name="T66" fmla="*/ 1063 w 1944"/>
              <a:gd name="T67" fmla="*/ 180 h 230"/>
              <a:gd name="T68" fmla="*/ 980 w 1944"/>
              <a:gd name="T69" fmla="*/ 198 h 230"/>
              <a:gd name="T70" fmla="*/ 883 w 1944"/>
              <a:gd name="T71" fmla="*/ 176 h 230"/>
              <a:gd name="T72" fmla="*/ 825 w 1944"/>
              <a:gd name="T73" fmla="*/ 149 h 230"/>
              <a:gd name="T74" fmla="*/ 771 w 1944"/>
              <a:gd name="T75" fmla="*/ 137 h 230"/>
              <a:gd name="T76" fmla="*/ 730 w 1944"/>
              <a:gd name="T77" fmla="*/ 99 h 230"/>
              <a:gd name="T78" fmla="*/ 685 w 1944"/>
              <a:gd name="T79" fmla="*/ 38 h 230"/>
              <a:gd name="T80" fmla="*/ 655 w 1944"/>
              <a:gd name="T81" fmla="*/ 68 h 230"/>
              <a:gd name="T82" fmla="*/ 537 w 1944"/>
              <a:gd name="T83" fmla="*/ 77 h 23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944" h="230">
                <a:moveTo>
                  <a:pt x="537" y="77"/>
                </a:moveTo>
                <a:lnTo>
                  <a:pt x="477" y="72"/>
                </a:lnTo>
                <a:lnTo>
                  <a:pt x="416" y="81"/>
                </a:lnTo>
                <a:lnTo>
                  <a:pt x="348" y="81"/>
                </a:lnTo>
                <a:lnTo>
                  <a:pt x="255" y="77"/>
                </a:lnTo>
                <a:lnTo>
                  <a:pt x="154" y="81"/>
                </a:lnTo>
                <a:lnTo>
                  <a:pt x="103" y="83"/>
                </a:lnTo>
                <a:lnTo>
                  <a:pt x="64" y="79"/>
                </a:lnTo>
                <a:lnTo>
                  <a:pt x="25" y="83"/>
                </a:lnTo>
                <a:lnTo>
                  <a:pt x="12" y="58"/>
                </a:lnTo>
                <a:lnTo>
                  <a:pt x="2" y="38"/>
                </a:lnTo>
                <a:lnTo>
                  <a:pt x="0" y="74"/>
                </a:lnTo>
                <a:lnTo>
                  <a:pt x="12" y="107"/>
                </a:lnTo>
                <a:lnTo>
                  <a:pt x="73" y="103"/>
                </a:lnTo>
                <a:lnTo>
                  <a:pt x="128" y="99"/>
                </a:lnTo>
                <a:lnTo>
                  <a:pt x="163" y="101"/>
                </a:lnTo>
                <a:lnTo>
                  <a:pt x="193" y="103"/>
                </a:lnTo>
                <a:lnTo>
                  <a:pt x="212" y="105"/>
                </a:lnTo>
                <a:lnTo>
                  <a:pt x="270" y="103"/>
                </a:lnTo>
                <a:lnTo>
                  <a:pt x="324" y="109"/>
                </a:lnTo>
                <a:lnTo>
                  <a:pt x="451" y="103"/>
                </a:lnTo>
                <a:lnTo>
                  <a:pt x="541" y="101"/>
                </a:lnTo>
                <a:lnTo>
                  <a:pt x="616" y="103"/>
                </a:lnTo>
                <a:lnTo>
                  <a:pt x="698" y="103"/>
                </a:lnTo>
                <a:lnTo>
                  <a:pt x="737" y="147"/>
                </a:lnTo>
                <a:lnTo>
                  <a:pt x="769" y="168"/>
                </a:lnTo>
                <a:lnTo>
                  <a:pt x="836" y="210"/>
                </a:lnTo>
                <a:lnTo>
                  <a:pt x="885" y="218"/>
                </a:lnTo>
                <a:lnTo>
                  <a:pt x="945" y="229"/>
                </a:lnTo>
                <a:lnTo>
                  <a:pt x="1018" y="229"/>
                </a:lnTo>
                <a:lnTo>
                  <a:pt x="1085" y="220"/>
                </a:lnTo>
                <a:lnTo>
                  <a:pt x="1154" y="194"/>
                </a:lnTo>
                <a:lnTo>
                  <a:pt x="1205" y="170"/>
                </a:lnTo>
                <a:lnTo>
                  <a:pt x="1246" y="131"/>
                </a:lnTo>
                <a:lnTo>
                  <a:pt x="1278" y="115"/>
                </a:lnTo>
                <a:lnTo>
                  <a:pt x="1311" y="107"/>
                </a:lnTo>
                <a:lnTo>
                  <a:pt x="1390" y="119"/>
                </a:lnTo>
                <a:lnTo>
                  <a:pt x="1485" y="109"/>
                </a:lnTo>
                <a:lnTo>
                  <a:pt x="1577" y="111"/>
                </a:lnTo>
                <a:lnTo>
                  <a:pt x="1618" y="107"/>
                </a:lnTo>
                <a:lnTo>
                  <a:pt x="1697" y="113"/>
                </a:lnTo>
                <a:lnTo>
                  <a:pt x="1773" y="107"/>
                </a:lnTo>
                <a:lnTo>
                  <a:pt x="1839" y="115"/>
                </a:lnTo>
                <a:lnTo>
                  <a:pt x="1919" y="111"/>
                </a:lnTo>
                <a:lnTo>
                  <a:pt x="1938" y="91"/>
                </a:lnTo>
                <a:lnTo>
                  <a:pt x="1943" y="54"/>
                </a:lnTo>
                <a:lnTo>
                  <a:pt x="1940" y="0"/>
                </a:lnTo>
                <a:lnTo>
                  <a:pt x="1919" y="60"/>
                </a:lnTo>
                <a:lnTo>
                  <a:pt x="1908" y="89"/>
                </a:lnTo>
                <a:lnTo>
                  <a:pt x="1857" y="95"/>
                </a:lnTo>
                <a:lnTo>
                  <a:pt x="1762" y="93"/>
                </a:lnTo>
                <a:lnTo>
                  <a:pt x="1687" y="91"/>
                </a:lnTo>
                <a:lnTo>
                  <a:pt x="1558" y="87"/>
                </a:lnTo>
                <a:lnTo>
                  <a:pt x="1491" y="93"/>
                </a:lnTo>
                <a:lnTo>
                  <a:pt x="1403" y="91"/>
                </a:lnTo>
                <a:lnTo>
                  <a:pt x="1349" y="99"/>
                </a:lnTo>
                <a:lnTo>
                  <a:pt x="1313" y="89"/>
                </a:lnTo>
                <a:lnTo>
                  <a:pt x="1291" y="85"/>
                </a:lnTo>
                <a:lnTo>
                  <a:pt x="1274" y="74"/>
                </a:lnTo>
                <a:lnTo>
                  <a:pt x="1283" y="52"/>
                </a:lnTo>
                <a:lnTo>
                  <a:pt x="1283" y="28"/>
                </a:lnTo>
                <a:lnTo>
                  <a:pt x="1265" y="36"/>
                </a:lnTo>
                <a:lnTo>
                  <a:pt x="1246" y="79"/>
                </a:lnTo>
                <a:lnTo>
                  <a:pt x="1205" y="115"/>
                </a:lnTo>
                <a:lnTo>
                  <a:pt x="1182" y="139"/>
                </a:lnTo>
                <a:lnTo>
                  <a:pt x="1139" y="162"/>
                </a:lnTo>
                <a:lnTo>
                  <a:pt x="1111" y="158"/>
                </a:lnTo>
                <a:lnTo>
                  <a:pt x="1063" y="180"/>
                </a:lnTo>
                <a:lnTo>
                  <a:pt x="1020" y="190"/>
                </a:lnTo>
                <a:lnTo>
                  <a:pt x="980" y="198"/>
                </a:lnTo>
                <a:lnTo>
                  <a:pt x="928" y="174"/>
                </a:lnTo>
                <a:lnTo>
                  <a:pt x="883" y="176"/>
                </a:lnTo>
                <a:lnTo>
                  <a:pt x="866" y="147"/>
                </a:lnTo>
                <a:lnTo>
                  <a:pt x="825" y="149"/>
                </a:lnTo>
                <a:lnTo>
                  <a:pt x="803" y="158"/>
                </a:lnTo>
                <a:lnTo>
                  <a:pt x="771" y="137"/>
                </a:lnTo>
                <a:lnTo>
                  <a:pt x="743" y="123"/>
                </a:lnTo>
                <a:lnTo>
                  <a:pt x="730" y="99"/>
                </a:lnTo>
                <a:lnTo>
                  <a:pt x="707" y="46"/>
                </a:lnTo>
                <a:lnTo>
                  <a:pt x="685" y="38"/>
                </a:lnTo>
                <a:lnTo>
                  <a:pt x="674" y="70"/>
                </a:lnTo>
                <a:lnTo>
                  <a:pt x="655" y="68"/>
                </a:lnTo>
                <a:lnTo>
                  <a:pt x="591" y="89"/>
                </a:lnTo>
                <a:lnTo>
                  <a:pt x="537" y="77"/>
                </a:lnTo>
              </a:path>
            </a:pathLst>
          </a:custGeom>
          <a:solidFill>
            <a:schemeClr val="bg1"/>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a:defRPr/>
            </a:pPr>
            <a:endParaRPr lang="en-US">
              <a:solidFill>
                <a:srgbClr val="FFFFCC"/>
              </a:solidFill>
            </a:endParaRPr>
          </a:p>
        </p:txBody>
      </p:sp>
      <p:sp>
        <p:nvSpPr>
          <p:cNvPr id="9" name="Freeform 12"/>
          <p:cNvSpPr>
            <a:spLocks/>
          </p:cNvSpPr>
          <p:nvPr/>
        </p:nvSpPr>
        <p:spPr bwMode="auto">
          <a:xfrm>
            <a:off x="5057775" y="358775"/>
            <a:ext cx="193675" cy="649288"/>
          </a:xfrm>
          <a:custGeom>
            <a:avLst/>
            <a:gdLst>
              <a:gd name="T0" fmla="*/ 82 w 122"/>
              <a:gd name="T1" fmla="*/ 10 h 409"/>
              <a:gd name="T2" fmla="*/ 75 w 122"/>
              <a:gd name="T3" fmla="*/ 40 h 409"/>
              <a:gd name="T4" fmla="*/ 121 w 122"/>
              <a:gd name="T5" fmla="*/ 44 h 409"/>
              <a:gd name="T6" fmla="*/ 103 w 122"/>
              <a:gd name="T7" fmla="*/ 98 h 409"/>
              <a:gd name="T8" fmla="*/ 105 w 122"/>
              <a:gd name="T9" fmla="*/ 140 h 409"/>
              <a:gd name="T10" fmla="*/ 116 w 122"/>
              <a:gd name="T11" fmla="*/ 176 h 409"/>
              <a:gd name="T12" fmla="*/ 97 w 122"/>
              <a:gd name="T13" fmla="*/ 214 h 409"/>
              <a:gd name="T14" fmla="*/ 90 w 122"/>
              <a:gd name="T15" fmla="*/ 252 h 409"/>
              <a:gd name="T16" fmla="*/ 82 w 122"/>
              <a:gd name="T17" fmla="*/ 290 h 409"/>
              <a:gd name="T18" fmla="*/ 66 w 122"/>
              <a:gd name="T19" fmla="*/ 316 h 409"/>
              <a:gd name="T20" fmla="*/ 51 w 122"/>
              <a:gd name="T21" fmla="*/ 342 h 409"/>
              <a:gd name="T22" fmla="*/ 32 w 122"/>
              <a:gd name="T23" fmla="*/ 368 h 409"/>
              <a:gd name="T24" fmla="*/ 21 w 122"/>
              <a:gd name="T25" fmla="*/ 386 h 409"/>
              <a:gd name="T26" fmla="*/ 0 w 122"/>
              <a:gd name="T27" fmla="*/ 408 h 409"/>
              <a:gd name="T28" fmla="*/ 12 w 122"/>
              <a:gd name="T29" fmla="*/ 368 h 409"/>
              <a:gd name="T30" fmla="*/ 38 w 122"/>
              <a:gd name="T31" fmla="*/ 340 h 409"/>
              <a:gd name="T32" fmla="*/ 34 w 122"/>
              <a:gd name="T33" fmla="*/ 308 h 409"/>
              <a:gd name="T34" fmla="*/ 58 w 122"/>
              <a:gd name="T35" fmla="*/ 268 h 409"/>
              <a:gd name="T36" fmla="*/ 71 w 122"/>
              <a:gd name="T37" fmla="*/ 220 h 409"/>
              <a:gd name="T38" fmla="*/ 64 w 122"/>
              <a:gd name="T39" fmla="*/ 174 h 409"/>
              <a:gd name="T40" fmla="*/ 69 w 122"/>
              <a:gd name="T41" fmla="*/ 136 h 409"/>
              <a:gd name="T42" fmla="*/ 64 w 122"/>
              <a:gd name="T43" fmla="*/ 110 h 409"/>
              <a:gd name="T44" fmla="*/ 30 w 122"/>
              <a:gd name="T45" fmla="*/ 58 h 409"/>
              <a:gd name="T46" fmla="*/ 10 w 122"/>
              <a:gd name="T47" fmla="*/ 6 h 409"/>
              <a:gd name="T48" fmla="*/ 79 w 122"/>
              <a:gd name="T49" fmla="*/ 0 h 409"/>
              <a:gd name="T50" fmla="*/ 82 w 122"/>
              <a:gd name="T51" fmla="*/ 10 h 40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22" h="409">
                <a:moveTo>
                  <a:pt x="82" y="10"/>
                </a:moveTo>
                <a:lnTo>
                  <a:pt x="75" y="40"/>
                </a:lnTo>
                <a:lnTo>
                  <a:pt x="121" y="44"/>
                </a:lnTo>
                <a:lnTo>
                  <a:pt x="103" y="98"/>
                </a:lnTo>
                <a:lnTo>
                  <a:pt x="105" y="140"/>
                </a:lnTo>
                <a:lnTo>
                  <a:pt x="116" y="176"/>
                </a:lnTo>
                <a:lnTo>
                  <a:pt x="97" y="214"/>
                </a:lnTo>
                <a:lnTo>
                  <a:pt x="90" y="252"/>
                </a:lnTo>
                <a:lnTo>
                  <a:pt x="82" y="290"/>
                </a:lnTo>
                <a:lnTo>
                  <a:pt x="66" y="316"/>
                </a:lnTo>
                <a:lnTo>
                  <a:pt x="51" y="342"/>
                </a:lnTo>
                <a:lnTo>
                  <a:pt x="32" y="368"/>
                </a:lnTo>
                <a:lnTo>
                  <a:pt x="21" y="386"/>
                </a:lnTo>
                <a:lnTo>
                  <a:pt x="0" y="408"/>
                </a:lnTo>
                <a:lnTo>
                  <a:pt x="12" y="368"/>
                </a:lnTo>
                <a:lnTo>
                  <a:pt x="38" y="340"/>
                </a:lnTo>
                <a:lnTo>
                  <a:pt x="34" y="308"/>
                </a:lnTo>
                <a:lnTo>
                  <a:pt x="58" y="268"/>
                </a:lnTo>
                <a:lnTo>
                  <a:pt x="71" y="220"/>
                </a:lnTo>
                <a:lnTo>
                  <a:pt x="64" y="174"/>
                </a:lnTo>
                <a:lnTo>
                  <a:pt x="69" y="136"/>
                </a:lnTo>
                <a:lnTo>
                  <a:pt x="64" y="110"/>
                </a:lnTo>
                <a:lnTo>
                  <a:pt x="30" y="58"/>
                </a:lnTo>
                <a:lnTo>
                  <a:pt x="10" y="6"/>
                </a:lnTo>
                <a:lnTo>
                  <a:pt x="79" y="0"/>
                </a:lnTo>
                <a:lnTo>
                  <a:pt x="82" y="10"/>
                </a:lnTo>
              </a:path>
            </a:pathLst>
          </a:custGeom>
          <a:gradFill rotWithShape="0">
            <a:gsLst>
              <a:gs pos="0">
                <a:srgbClr val="FFFFFF"/>
              </a:gs>
              <a:gs pos="50000">
                <a:srgbClr val="00CCFF"/>
              </a:gs>
              <a:gs pos="100000">
                <a:srgbClr val="FFFFFF"/>
              </a:gs>
            </a:gsLst>
            <a:lin ang="0" scaled="1"/>
          </a:gra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a:defRPr/>
            </a:pPr>
            <a:endParaRPr lang="en-US">
              <a:solidFill>
                <a:srgbClr val="FFFFCC"/>
              </a:solidFill>
            </a:endParaRPr>
          </a:p>
        </p:txBody>
      </p:sp>
      <p:sp>
        <p:nvSpPr>
          <p:cNvPr id="10" name="Freeform 13"/>
          <p:cNvSpPr>
            <a:spLocks/>
          </p:cNvSpPr>
          <p:nvPr/>
        </p:nvSpPr>
        <p:spPr bwMode="auto">
          <a:xfrm>
            <a:off x="3052763" y="4763"/>
            <a:ext cx="3092450" cy="642937"/>
          </a:xfrm>
          <a:custGeom>
            <a:avLst/>
            <a:gdLst>
              <a:gd name="T0" fmla="*/ 0 w 1948"/>
              <a:gd name="T1" fmla="*/ 405 h 405"/>
              <a:gd name="T2" fmla="*/ 8 w 1948"/>
              <a:gd name="T3" fmla="*/ 238 h 405"/>
              <a:gd name="T4" fmla="*/ 37 w 1948"/>
              <a:gd name="T5" fmla="*/ 199 h 405"/>
              <a:gd name="T6" fmla="*/ 88 w 1948"/>
              <a:gd name="T7" fmla="*/ 224 h 405"/>
              <a:gd name="T8" fmla="*/ 135 w 1948"/>
              <a:gd name="T9" fmla="*/ 195 h 405"/>
              <a:gd name="T10" fmla="*/ 185 w 1948"/>
              <a:gd name="T11" fmla="*/ 222 h 405"/>
              <a:gd name="T12" fmla="*/ 242 w 1948"/>
              <a:gd name="T13" fmla="*/ 222 h 405"/>
              <a:gd name="T14" fmla="*/ 330 w 1948"/>
              <a:gd name="T15" fmla="*/ 211 h 405"/>
              <a:gd name="T16" fmla="*/ 395 w 1948"/>
              <a:gd name="T17" fmla="*/ 186 h 405"/>
              <a:gd name="T18" fmla="*/ 458 w 1948"/>
              <a:gd name="T19" fmla="*/ 211 h 405"/>
              <a:gd name="T20" fmla="*/ 495 w 1948"/>
              <a:gd name="T21" fmla="*/ 219 h 405"/>
              <a:gd name="T22" fmla="*/ 573 w 1948"/>
              <a:gd name="T23" fmla="*/ 210 h 405"/>
              <a:gd name="T24" fmla="*/ 712 w 1948"/>
              <a:gd name="T25" fmla="*/ 184 h 405"/>
              <a:gd name="T26" fmla="*/ 791 w 1948"/>
              <a:gd name="T27" fmla="*/ 124 h 405"/>
              <a:gd name="T28" fmla="*/ 776 w 1948"/>
              <a:gd name="T29" fmla="*/ 181 h 405"/>
              <a:gd name="T30" fmla="*/ 842 w 1948"/>
              <a:gd name="T31" fmla="*/ 203 h 405"/>
              <a:gd name="T32" fmla="*/ 887 w 1948"/>
              <a:gd name="T33" fmla="*/ 243 h 405"/>
              <a:gd name="T34" fmla="*/ 929 w 1948"/>
              <a:gd name="T35" fmla="*/ 275 h 405"/>
              <a:gd name="T36" fmla="*/ 955 w 1948"/>
              <a:gd name="T37" fmla="*/ 275 h 405"/>
              <a:gd name="T38" fmla="*/ 921 w 1948"/>
              <a:gd name="T39" fmla="*/ 223 h 405"/>
              <a:gd name="T40" fmla="*/ 889 w 1948"/>
              <a:gd name="T41" fmla="*/ 156 h 405"/>
              <a:gd name="T42" fmla="*/ 867 w 1948"/>
              <a:gd name="T43" fmla="*/ 122 h 405"/>
              <a:gd name="T44" fmla="*/ 910 w 1948"/>
              <a:gd name="T45" fmla="*/ 90 h 405"/>
              <a:gd name="T46" fmla="*/ 849 w 1948"/>
              <a:gd name="T47" fmla="*/ 80 h 405"/>
              <a:gd name="T48" fmla="*/ 951 w 1948"/>
              <a:gd name="T49" fmla="*/ 58 h 405"/>
              <a:gd name="T50" fmla="*/ 1072 w 1948"/>
              <a:gd name="T51" fmla="*/ 78 h 405"/>
              <a:gd name="T52" fmla="*/ 1142 w 1948"/>
              <a:gd name="T53" fmla="*/ 86 h 405"/>
              <a:gd name="T54" fmla="*/ 1225 w 1948"/>
              <a:gd name="T55" fmla="*/ 164 h 405"/>
              <a:gd name="T56" fmla="*/ 1313 w 1948"/>
              <a:gd name="T57" fmla="*/ 214 h 405"/>
              <a:gd name="T58" fmla="*/ 1394 w 1948"/>
              <a:gd name="T59" fmla="*/ 217 h 405"/>
              <a:gd name="T60" fmla="*/ 1471 w 1948"/>
              <a:gd name="T61" fmla="*/ 195 h 405"/>
              <a:gd name="T62" fmla="*/ 1517 w 1948"/>
              <a:gd name="T63" fmla="*/ 214 h 405"/>
              <a:gd name="T64" fmla="*/ 1555 w 1948"/>
              <a:gd name="T65" fmla="*/ 198 h 405"/>
              <a:gd name="T66" fmla="*/ 1608 w 1948"/>
              <a:gd name="T67" fmla="*/ 224 h 405"/>
              <a:gd name="T68" fmla="*/ 1651 w 1948"/>
              <a:gd name="T69" fmla="*/ 222 h 405"/>
              <a:gd name="T70" fmla="*/ 1686 w 1948"/>
              <a:gd name="T71" fmla="*/ 199 h 405"/>
              <a:gd name="T72" fmla="*/ 1742 w 1948"/>
              <a:gd name="T73" fmla="*/ 225 h 405"/>
              <a:gd name="T74" fmla="*/ 1789 w 1948"/>
              <a:gd name="T75" fmla="*/ 214 h 405"/>
              <a:gd name="T76" fmla="*/ 1830 w 1948"/>
              <a:gd name="T77" fmla="*/ 229 h 405"/>
              <a:gd name="T78" fmla="*/ 1898 w 1948"/>
              <a:gd name="T79" fmla="*/ 211 h 405"/>
              <a:gd name="T80" fmla="*/ 1936 w 1948"/>
              <a:gd name="T81" fmla="*/ 254 h 405"/>
              <a:gd name="T82" fmla="*/ 1948 w 1948"/>
              <a:gd name="T83" fmla="*/ 238 h 405"/>
              <a:gd name="T84" fmla="*/ 1940 w 1948"/>
              <a:gd name="T85" fmla="*/ 170 h 405"/>
              <a:gd name="T86" fmla="*/ 1881 w 1948"/>
              <a:gd name="T87" fmla="*/ 140 h 405"/>
              <a:gd name="T88" fmla="*/ 1807 w 1948"/>
              <a:gd name="T89" fmla="*/ 152 h 405"/>
              <a:gd name="T90" fmla="*/ 1742 w 1948"/>
              <a:gd name="T91" fmla="*/ 140 h 405"/>
              <a:gd name="T92" fmla="*/ 1648 w 1948"/>
              <a:gd name="T93" fmla="*/ 142 h 405"/>
              <a:gd name="T94" fmla="*/ 1580 w 1948"/>
              <a:gd name="T95" fmla="*/ 140 h 405"/>
              <a:gd name="T96" fmla="*/ 1514 w 1948"/>
              <a:gd name="T97" fmla="*/ 145 h 405"/>
              <a:gd name="T98" fmla="*/ 1442 w 1948"/>
              <a:gd name="T99" fmla="*/ 145 h 405"/>
              <a:gd name="T100" fmla="*/ 1365 w 1948"/>
              <a:gd name="T101" fmla="*/ 146 h 405"/>
              <a:gd name="T102" fmla="*/ 1310 w 1948"/>
              <a:gd name="T103" fmla="*/ 145 h 405"/>
              <a:gd name="T104" fmla="*/ 1244 w 1948"/>
              <a:gd name="T105" fmla="*/ 102 h 405"/>
              <a:gd name="T106" fmla="*/ 1153 w 1948"/>
              <a:gd name="T107" fmla="*/ 39 h 405"/>
              <a:gd name="T108" fmla="*/ 1008 w 1948"/>
              <a:gd name="T109" fmla="*/ 0 h 405"/>
              <a:gd name="T110" fmla="*/ 821 w 1948"/>
              <a:gd name="T111" fmla="*/ 31 h 405"/>
              <a:gd name="T112" fmla="*/ 676 w 1948"/>
              <a:gd name="T113" fmla="*/ 130 h 405"/>
              <a:gd name="T114" fmla="*/ 558 w 1948"/>
              <a:gd name="T115" fmla="*/ 152 h 405"/>
              <a:gd name="T116" fmla="*/ 395 w 1948"/>
              <a:gd name="T117" fmla="*/ 147 h 405"/>
              <a:gd name="T118" fmla="*/ 234 w 1948"/>
              <a:gd name="T119" fmla="*/ 147 h 405"/>
              <a:gd name="T120" fmla="*/ 51 w 1948"/>
              <a:gd name="T121" fmla="*/ 142 h 405"/>
              <a:gd name="T122" fmla="*/ 4 w 1948"/>
              <a:gd name="T123" fmla="*/ 172 h 405"/>
              <a:gd name="T124" fmla="*/ 0 w 1948"/>
              <a:gd name="T125" fmla="*/ 271 h 405"/>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948" h="405">
                <a:moveTo>
                  <a:pt x="0" y="271"/>
                </a:moveTo>
                <a:lnTo>
                  <a:pt x="0" y="341"/>
                </a:lnTo>
                <a:lnTo>
                  <a:pt x="0" y="405"/>
                </a:lnTo>
                <a:lnTo>
                  <a:pt x="5" y="353"/>
                </a:lnTo>
                <a:lnTo>
                  <a:pt x="6" y="312"/>
                </a:lnTo>
                <a:lnTo>
                  <a:pt x="8" y="238"/>
                </a:lnTo>
                <a:lnTo>
                  <a:pt x="14" y="202"/>
                </a:lnTo>
                <a:lnTo>
                  <a:pt x="25" y="190"/>
                </a:lnTo>
                <a:lnTo>
                  <a:pt x="37" y="199"/>
                </a:lnTo>
                <a:lnTo>
                  <a:pt x="53" y="201"/>
                </a:lnTo>
                <a:lnTo>
                  <a:pt x="75" y="211"/>
                </a:lnTo>
                <a:lnTo>
                  <a:pt x="88" y="224"/>
                </a:lnTo>
                <a:lnTo>
                  <a:pt x="106" y="224"/>
                </a:lnTo>
                <a:lnTo>
                  <a:pt x="120" y="217"/>
                </a:lnTo>
                <a:lnTo>
                  <a:pt x="135" y="195"/>
                </a:lnTo>
                <a:lnTo>
                  <a:pt x="148" y="197"/>
                </a:lnTo>
                <a:lnTo>
                  <a:pt x="172" y="214"/>
                </a:lnTo>
                <a:lnTo>
                  <a:pt x="185" y="222"/>
                </a:lnTo>
                <a:lnTo>
                  <a:pt x="200" y="229"/>
                </a:lnTo>
                <a:lnTo>
                  <a:pt x="216" y="232"/>
                </a:lnTo>
                <a:lnTo>
                  <a:pt x="242" y="222"/>
                </a:lnTo>
                <a:lnTo>
                  <a:pt x="271" y="243"/>
                </a:lnTo>
                <a:lnTo>
                  <a:pt x="293" y="232"/>
                </a:lnTo>
                <a:lnTo>
                  <a:pt x="330" y="211"/>
                </a:lnTo>
                <a:lnTo>
                  <a:pt x="353" y="211"/>
                </a:lnTo>
                <a:lnTo>
                  <a:pt x="378" y="194"/>
                </a:lnTo>
                <a:lnTo>
                  <a:pt x="395" y="186"/>
                </a:lnTo>
                <a:lnTo>
                  <a:pt x="421" y="208"/>
                </a:lnTo>
                <a:lnTo>
                  <a:pt x="441" y="203"/>
                </a:lnTo>
                <a:lnTo>
                  <a:pt x="458" y="211"/>
                </a:lnTo>
                <a:lnTo>
                  <a:pt x="470" y="211"/>
                </a:lnTo>
                <a:lnTo>
                  <a:pt x="484" y="211"/>
                </a:lnTo>
                <a:lnTo>
                  <a:pt x="495" y="219"/>
                </a:lnTo>
                <a:lnTo>
                  <a:pt x="512" y="211"/>
                </a:lnTo>
                <a:lnTo>
                  <a:pt x="525" y="190"/>
                </a:lnTo>
                <a:lnTo>
                  <a:pt x="573" y="210"/>
                </a:lnTo>
                <a:lnTo>
                  <a:pt x="597" y="234"/>
                </a:lnTo>
                <a:lnTo>
                  <a:pt x="606" y="272"/>
                </a:lnTo>
                <a:lnTo>
                  <a:pt x="712" y="184"/>
                </a:lnTo>
                <a:lnTo>
                  <a:pt x="738" y="152"/>
                </a:lnTo>
                <a:lnTo>
                  <a:pt x="763" y="136"/>
                </a:lnTo>
                <a:lnTo>
                  <a:pt x="791" y="124"/>
                </a:lnTo>
                <a:lnTo>
                  <a:pt x="787" y="148"/>
                </a:lnTo>
                <a:lnTo>
                  <a:pt x="755" y="188"/>
                </a:lnTo>
                <a:lnTo>
                  <a:pt x="776" y="181"/>
                </a:lnTo>
                <a:lnTo>
                  <a:pt x="806" y="166"/>
                </a:lnTo>
                <a:lnTo>
                  <a:pt x="827" y="176"/>
                </a:lnTo>
                <a:lnTo>
                  <a:pt x="842" y="203"/>
                </a:lnTo>
                <a:lnTo>
                  <a:pt x="833" y="225"/>
                </a:lnTo>
                <a:lnTo>
                  <a:pt x="863" y="228"/>
                </a:lnTo>
                <a:lnTo>
                  <a:pt x="887" y="243"/>
                </a:lnTo>
                <a:lnTo>
                  <a:pt x="895" y="262"/>
                </a:lnTo>
                <a:lnTo>
                  <a:pt x="917" y="259"/>
                </a:lnTo>
                <a:lnTo>
                  <a:pt x="929" y="275"/>
                </a:lnTo>
                <a:lnTo>
                  <a:pt x="948" y="305"/>
                </a:lnTo>
                <a:lnTo>
                  <a:pt x="963" y="299"/>
                </a:lnTo>
                <a:lnTo>
                  <a:pt x="955" y="275"/>
                </a:lnTo>
                <a:lnTo>
                  <a:pt x="948" y="250"/>
                </a:lnTo>
                <a:lnTo>
                  <a:pt x="936" y="240"/>
                </a:lnTo>
                <a:lnTo>
                  <a:pt x="921" y="223"/>
                </a:lnTo>
                <a:lnTo>
                  <a:pt x="929" y="186"/>
                </a:lnTo>
                <a:lnTo>
                  <a:pt x="919" y="161"/>
                </a:lnTo>
                <a:lnTo>
                  <a:pt x="889" y="156"/>
                </a:lnTo>
                <a:lnTo>
                  <a:pt x="898" y="136"/>
                </a:lnTo>
                <a:lnTo>
                  <a:pt x="917" y="120"/>
                </a:lnTo>
                <a:lnTo>
                  <a:pt x="867" y="122"/>
                </a:lnTo>
                <a:lnTo>
                  <a:pt x="889" y="110"/>
                </a:lnTo>
                <a:lnTo>
                  <a:pt x="931" y="94"/>
                </a:lnTo>
                <a:lnTo>
                  <a:pt x="910" y="90"/>
                </a:lnTo>
                <a:lnTo>
                  <a:pt x="857" y="104"/>
                </a:lnTo>
                <a:lnTo>
                  <a:pt x="831" y="96"/>
                </a:lnTo>
                <a:lnTo>
                  <a:pt x="849" y="80"/>
                </a:lnTo>
                <a:lnTo>
                  <a:pt x="887" y="76"/>
                </a:lnTo>
                <a:lnTo>
                  <a:pt x="919" y="72"/>
                </a:lnTo>
                <a:lnTo>
                  <a:pt x="951" y="58"/>
                </a:lnTo>
                <a:lnTo>
                  <a:pt x="1006" y="50"/>
                </a:lnTo>
                <a:lnTo>
                  <a:pt x="1046" y="56"/>
                </a:lnTo>
                <a:lnTo>
                  <a:pt x="1072" y="78"/>
                </a:lnTo>
                <a:lnTo>
                  <a:pt x="1098" y="92"/>
                </a:lnTo>
                <a:lnTo>
                  <a:pt x="1117" y="82"/>
                </a:lnTo>
                <a:lnTo>
                  <a:pt x="1142" y="86"/>
                </a:lnTo>
                <a:lnTo>
                  <a:pt x="1174" y="106"/>
                </a:lnTo>
                <a:lnTo>
                  <a:pt x="1202" y="132"/>
                </a:lnTo>
                <a:lnTo>
                  <a:pt x="1225" y="164"/>
                </a:lnTo>
                <a:lnTo>
                  <a:pt x="1264" y="174"/>
                </a:lnTo>
                <a:lnTo>
                  <a:pt x="1294" y="195"/>
                </a:lnTo>
                <a:lnTo>
                  <a:pt x="1313" y="214"/>
                </a:lnTo>
                <a:lnTo>
                  <a:pt x="1341" y="232"/>
                </a:lnTo>
                <a:lnTo>
                  <a:pt x="1373" y="227"/>
                </a:lnTo>
                <a:lnTo>
                  <a:pt x="1394" y="217"/>
                </a:lnTo>
                <a:lnTo>
                  <a:pt x="1433" y="217"/>
                </a:lnTo>
                <a:lnTo>
                  <a:pt x="1454" y="193"/>
                </a:lnTo>
                <a:lnTo>
                  <a:pt x="1471" y="195"/>
                </a:lnTo>
                <a:lnTo>
                  <a:pt x="1483" y="195"/>
                </a:lnTo>
                <a:lnTo>
                  <a:pt x="1499" y="206"/>
                </a:lnTo>
                <a:lnTo>
                  <a:pt x="1517" y="214"/>
                </a:lnTo>
                <a:lnTo>
                  <a:pt x="1530" y="197"/>
                </a:lnTo>
                <a:lnTo>
                  <a:pt x="1544" y="193"/>
                </a:lnTo>
                <a:lnTo>
                  <a:pt x="1555" y="198"/>
                </a:lnTo>
                <a:lnTo>
                  <a:pt x="1569" y="190"/>
                </a:lnTo>
                <a:lnTo>
                  <a:pt x="1593" y="202"/>
                </a:lnTo>
                <a:lnTo>
                  <a:pt x="1608" y="224"/>
                </a:lnTo>
                <a:lnTo>
                  <a:pt x="1626" y="227"/>
                </a:lnTo>
                <a:lnTo>
                  <a:pt x="1637" y="229"/>
                </a:lnTo>
                <a:lnTo>
                  <a:pt x="1651" y="222"/>
                </a:lnTo>
                <a:lnTo>
                  <a:pt x="1662" y="212"/>
                </a:lnTo>
                <a:lnTo>
                  <a:pt x="1671" y="208"/>
                </a:lnTo>
                <a:lnTo>
                  <a:pt x="1686" y="199"/>
                </a:lnTo>
                <a:lnTo>
                  <a:pt x="1703" y="198"/>
                </a:lnTo>
                <a:lnTo>
                  <a:pt x="1718" y="214"/>
                </a:lnTo>
                <a:lnTo>
                  <a:pt x="1742" y="225"/>
                </a:lnTo>
                <a:lnTo>
                  <a:pt x="1764" y="214"/>
                </a:lnTo>
                <a:lnTo>
                  <a:pt x="1774" y="208"/>
                </a:lnTo>
                <a:lnTo>
                  <a:pt x="1789" y="214"/>
                </a:lnTo>
                <a:lnTo>
                  <a:pt x="1799" y="217"/>
                </a:lnTo>
                <a:lnTo>
                  <a:pt x="1814" y="229"/>
                </a:lnTo>
                <a:lnTo>
                  <a:pt x="1830" y="229"/>
                </a:lnTo>
                <a:lnTo>
                  <a:pt x="1848" y="225"/>
                </a:lnTo>
                <a:lnTo>
                  <a:pt x="1871" y="219"/>
                </a:lnTo>
                <a:lnTo>
                  <a:pt x="1898" y="211"/>
                </a:lnTo>
                <a:lnTo>
                  <a:pt x="1916" y="219"/>
                </a:lnTo>
                <a:lnTo>
                  <a:pt x="1927" y="231"/>
                </a:lnTo>
                <a:lnTo>
                  <a:pt x="1936" y="254"/>
                </a:lnTo>
                <a:lnTo>
                  <a:pt x="1942" y="294"/>
                </a:lnTo>
                <a:lnTo>
                  <a:pt x="1948" y="346"/>
                </a:lnTo>
                <a:lnTo>
                  <a:pt x="1948" y="238"/>
                </a:lnTo>
                <a:lnTo>
                  <a:pt x="1948" y="210"/>
                </a:lnTo>
                <a:lnTo>
                  <a:pt x="1945" y="192"/>
                </a:lnTo>
                <a:lnTo>
                  <a:pt x="1940" y="170"/>
                </a:lnTo>
                <a:lnTo>
                  <a:pt x="1930" y="151"/>
                </a:lnTo>
                <a:lnTo>
                  <a:pt x="1910" y="142"/>
                </a:lnTo>
                <a:lnTo>
                  <a:pt x="1881" y="140"/>
                </a:lnTo>
                <a:lnTo>
                  <a:pt x="1858" y="142"/>
                </a:lnTo>
                <a:lnTo>
                  <a:pt x="1832" y="137"/>
                </a:lnTo>
                <a:lnTo>
                  <a:pt x="1807" y="152"/>
                </a:lnTo>
                <a:lnTo>
                  <a:pt x="1781" y="145"/>
                </a:lnTo>
                <a:lnTo>
                  <a:pt x="1759" y="140"/>
                </a:lnTo>
                <a:lnTo>
                  <a:pt x="1742" y="140"/>
                </a:lnTo>
                <a:lnTo>
                  <a:pt x="1698" y="145"/>
                </a:lnTo>
                <a:lnTo>
                  <a:pt x="1674" y="148"/>
                </a:lnTo>
                <a:lnTo>
                  <a:pt x="1648" y="142"/>
                </a:lnTo>
                <a:lnTo>
                  <a:pt x="1623" y="149"/>
                </a:lnTo>
                <a:lnTo>
                  <a:pt x="1592" y="142"/>
                </a:lnTo>
                <a:lnTo>
                  <a:pt x="1580" y="140"/>
                </a:lnTo>
                <a:lnTo>
                  <a:pt x="1555" y="140"/>
                </a:lnTo>
                <a:lnTo>
                  <a:pt x="1531" y="137"/>
                </a:lnTo>
                <a:lnTo>
                  <a:pt x="1514" y="145"/>
                </a:lnTo>
                <a:lnTo>
                  <a:pt x="1500" y="142"/>
                </a:lnTo>
                <a:lnTo>
                  <a:pt x="1469" y="140"/>
                </a:lnTo>
                <a:lnTo>
                  <a:pt x="1442" y="145"/>
                </a:lnTo>
                <a:lnTo>
                  <a:pt x="1417" y="145"/>
                </a:lnTo>
                <a:lnTo>
                  <a:pt x="1389" y="137"/>
                </a:lnTo>
                <a:lnTo>
                  <a:pt x="1365" y="146"/>
                </a:lnTo>
                <a:lnTo>
                  <a:pt x="1346" y="140"/>
                </a:lnTo>
                <a:lnTo>
                  <a:pt x="1328" y="149"/>
                </a:lnTo>
                <a:lnTo>
                  <a:pt x="1310" y="145"/>
                </a:lnTo>
                <a:lnTo>
                  <a:pt x="1287" y="140"/>
                </a:lnTo>
                <a:lnTo>
                  <a:pt x="1274" y="132"/>
                </a:lnTo>
                <a:lnTo>
                  <a:pt x="1244" y="102"/>
                </a:lnTo>
                <a:lnTo>
                  <a:pt x="1211" y="74"/>
                </a:lnTo>
                <a:lnTo>
                  <a:pt x="1181" y="55"/>
                </a:lnTo>
                <a:lnTo>
                  <a:pt x="1153" y="39"/>
                </a:lnTo>
                <a:lnTo>
                  <a:pt x="1110" y="19"/>
                </a:lnTo>
                <a:lnTo>
                  <a:pt x="1057" y="7"/>
                </a:lnTo>
                <a:lnTo>
                  <a:pt x="1008" y="0"/>
                </a:lnTo>
                <a:lnTo>
                  <a:pt x="927" y="3"/>
                </a:lnTo>
                <a:lnTo>
                  <a:pt x="858" y="18"/>
                </a:lnTo>
                <a:lnTo>
                  <a:pt x="821" y="31"/>
                </a:lnTo>
                <a:lnTo>
                  <a:pt x="765" y="60"/>
                </a:lnTo>
                <a:lnTo>
                  <a:pt x="720" y="94"/>
                </a:lnTo>
                <a:lnTo>
                  <a:pt x="676" y="130"/>
                </a:lnTo>
                <a:lnTo>
                  <a:pt x="633" y="142"/>
                </a:lnTo>
                <a:lnTo>
                  <a:pt x="597" y="150"/>
                </a:lnTo>
                <a:lnTo>
                  <a:pt x="558" y="152"/>
                </a:lnTo>
                <a:lnTo>
                  <a:pt x="521" y="147"/>
                </a:lnTo>
                <a:lnTo>
                  <a:pt x="490" y="147"/>
                </a:lnTo>
                <a:lnTo>
                  <a:pt x="395" y="147"/>
                </a:lnTo>
                <a:lnTo>
                  <a:pt x="367" y="145"/>
                </a:lnTo>
                <a:lnTo>
                  <a:pt x="285" y="150"/>
                </a:lnTo>
                <a:lnTo>
                  <a:pt x="234" y="147"/>
                </a:lnTo>
                <a:lnTo>
                  <a:pt x="173" y="140"/>
                </a:lnTo>
                <a:lnTo>
                  <a:pt x="97" y="142"/>
                </a:lnTo>
                <a:lnTo>
                  <a:pt x="51" y="142"/>
                </a:lnTo>
                <a:lnTo>
                  <a:pt x="31" y="145"/>
                </a:lnTo>
                <a:lnTo>
                  <a:pt x="17" y="152"/>
                </a:lnTo>
                <a:lnTo>
                  <a:pt x="4" y="172"/>
                </a:lnTo>
                <a:lnTo>
                  <a:pt x="0" y="203"/>
                </a:lnTo>
                <a:lnTo>
                  <a:pt x="0" y="235"/>
                </a:lnTo>
                <a:lnTo>
                  <a:pt x="0" y="271"/>
                </a:lnTo>
              </a:path>
            </a:pathLst>
          </a:custGeom>
          <a:solidFill>
            <a:srgbClr val="FFFFFF"/>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a:defRPr/>
            </a:pPr>
            <a:endParaRPr lang="en-US">
              <a:solidFill>
                <a:srgbClr val="FFFFCC"/>
              </a:solidFill>
            </a:endParaRPr>
          </a:p>
        </p:txBody>
      </p:sp>
      <p:sp>
        <p:nvSpPr>
          <p:cNvPr id="11" name="Freeform 14"/>
          <p:cNvSpPr>
            <a:spLocks/>
          </p:cNvSpPr>
          <p:nvPr/>
        </p:nvSpPr>
        <p:spPr bwMode="auto">
          <a:xfrm>
            <a:off x="3981450" y="334963"/>
            <a:ext cx="142875" cy="638175"/>
          </a:xfrm>
          <a:custGeom>
            <a:avLst/>
            <a:gdLst>
              <a:gd name="T0" fmla="*/ 21 w 90"/>
              <a:gd name="T1" fmla="*/ 10 h 402"/>
              <a:gd name="T2" fmla="*/ 28 w 90"/>
              <a:gd name="T3" fmla="*/ 40 h 402"/>
              <a:gd name="T4" fmla="*/ 21 w 90"/>
              <a:gd name="T5" fmla="*/ 54 h 402"/>
              <a:gd name="T6" fmla="*/ 10 w 90"/>
              <a:gd name="T7" fmla="*/ 99 h 402"/>
              <a:gd name="T8" fmla="*/ 2 w 90"/>
              <a:gd name="T9" fmla="*/ 138 h 402"/>
              <a:gd name="T10" fmla="*/ 0 w 90"/>
              <a:gd name="T11" fmla="*/ 173 h 402"/>
              <a:gd name="T12" fmla="*/ 8 w 90"/>
              <a:gd name="T13" fmla="*/ 215 h 402"/>
              <a:gd name="T14" fmla="*/ 13 w 90"/>
              <a:gd name="T15" fmla="*/ 256 h 402"/>
              <a:gd name="T16" fmla="*/ 21 w 90"/>
              <a:gd name="T17" fmla="*/ 295 h 402"/>
              <a:gd name="T18" fmla="*/ 43 w 90"/>
              <a:gd name="T19" fmla="*/ 319 h 402"/>
              <a:gd name="T20" fmla="*/ 52 w 90"/>
              <a:gd name="T21" fmla="*/ 348 h 402"/>
              <a:gd name="T22" fmla="*/ 71 w 90"/>
              <a:gd name="T23" fmla="*/ 374 h 402"/>
              <a:gd name="T24" fmla="*/ 89 w 90"/>
              <a:gd name="T25" fmla="*/ 401 h 402"/>
              <a:gd name="T26" fmla="*/ 82 w 90"/>
              <a:gd name="T27" fmla="*/ 376 h 402"/>
              <a:gd name="T28" fmla="*/ 65 w 90"/>
              <a:gd name="T29" fmla="*/ 346 h 402"/>
              <a:gd name="T30" fmla="*/ 69 w 90"/>
              <a:gd name="T31" fmla="*/ 313 h 402"/>
              <a:gd name="T32" fmla="*/ 45 w 90"/>
              <a:gd name="T33" fmla="*/ 272 h 402"/>
              <a:gd name="T34" fmla="*/ 23 w 90"/>
              <a:gd name="T35" fmla="*/ 223 h 402"/>
              <a:gd name="T36" fmla="*/ 19 w 90"/>
              <a:gd name="T37" fmla="*/ 150 h 402"/>
              <a:gd name="T38" fmla="*/ 28 w 90"/>
              <a:gd name="T39" fmla="*/ 103 h 402"/>
              <a:gd name="T40" fmla="*/ 41 w 90"/>
              <a:gd name="T41" fmla="*/ 54 h 402"/>
              <a:gd name="T42" fmla="*/ 43 w 90"/>
              <a:gd name="T43" fmla="*/ 20 h 402"/>
              <a:gd name="T44" fmla="*/ 23 w 90"/>
              <a:gd name="T45" fmla="*/ 0 h 402"/>
              <a:gd name="T46" fmla="*/ 21 w 90"/>
              <a:gd name="T47" fmla="*/ 10 h 40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90" h="402">
                <a:moveTo>
                  <a:pt x="21" y="10"/>
                </a:moveTo>
                <a:lnTo>
                  <a:pt x="28" y="40"/>
                </a:lnTo>
                <a:lnTo>
                  <a:pt x="21" y="54"/>
                </a:lnTo>
                <a:lnTo>
                  <a:pt x="10" y="99"/>
                </a:lnTo>
                <a:lnTo>
                  <a:pt x="2" y="138"/>
                </a:lnTo>
                <a:lnTo>
                  <a:pt x="0" y="173"/>
                </a:lnTo>
                <a:lnTo>
                  <a:pt x="8" y="215"/>
                </a:lnTo>
                <a:lnTo>
                  <a:pt x="13" y="256"/>
                </a:lnTo>
                <a:lnTo>
                  <a:pt x="21" y="295"/>
                </a:lnTo>
                <a:lnTo>
                  <a:pt x="43" y="319"/>
                </a:lnTo>
                <a:lnTo>
                  <a:pt x="52" y="348"/>
                </a:lnTo>
                <a:lnTo>
                  <a:pt x="71" y="374"/>
                </a:lnTo>
                <a:lnTo>
                  <a:pt x="89" y="401"/>
                </a:lnTo>
                <a:lnTo>
                  <a:pt x="82" y="376"/>
                </a:lnTo>
                <a:lnTo>
                  <a:pt x="65" y="346"/>
                </a:lnTo>
                <a:lnTo>
                  <a:pt x="69" y="313"/>
                </a:lnTo>
                <a:lnTo>
                  <a:pt x="45" y="272"/>
                </a:lnTo>
                <a:lnTo>
                  <a:pt x="23" y="223"/>
                </a:lnTo>
                <a:lnTo>
                  <a:pt x="19" y="150"/>
                </a:lnTo>
                <a:lnTo>
                  <a:pt x="28" y="103"/>
                </a:lnTo>
                <a:lnTo>
                  <a:pt x="41" y="54"/>
                </a:lnTo>
                <a:lnTo>
                  <a:pt x="43" y="20"/>
                </a:lnTo>
                <a:lnTo>
                  <a:pt x="23" y="0"/>
                </a:lnTo>
                <a:lnTo>
                  <a:pt x="21" y="10"/>
                </a:lnTo>
              </a:path>
            </a:pathLst>
          </a:custGeom>
          <a:solidFill>
            <a:srgbClr val="FFFFFF"/>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a:defRPr/>
            </a:pPr>
            <a:endParaRPr lang="en-US">
              <a:solidFill>
                <a:srgbClr val="FFFFCC"/>
              </a:solidFill>
            </a:endParaRPr>
          </a:p>
        </p:txBody>
      </p:sp>
      <p:grpSp>
        <p:nvGrpSpPr>
          <p:cNvPr id="12" name="Group 15"/>
          <p:cNvGrpSpPr>
            <a:grpSpLocks/>
          </p:cNvGrpSpPr>
          <p:nvPr/>
        </p:nvGrpSpPr>
        <p:grpSpPr bwMode="auto">
          <a:xfrm>
            <a:off x="134938" y="209550"/>
            <a:ext cx="2808287" cy="844550"/>
            <a:chOff x="85" y="132"/>
            <a:chExt cx="1769" cy="532"/>
          </a:xfrm>
        </p:grpSpPr>
        <p:sp>
          <p:nvSpPr>
            <p:cNvPr id="13" name="Freeform 16"/>
            <p:cNvSpPr>
              <a:spLocks/>
            </p:cNvSpPr>
            <p:nvPr/>
          </p:nvSpPr>
          <p:spPr bwMode="auto">
            <a:xfrm>
              <a:off x="93" y="132"/>
              <a:ext cx="1761" cy="427"/>
            </a:xfrm>
            <a:custGeom>
              <a:avLst/>
              <a:gdLst>
                <a:gd name="T0" fmla="*/ 23 w 1761"/>
                <a:gd name="T1" fmla="*/ 6 h 427"/>
                <a:gd name="T2" fmla="*/ 37 w 1761"/>
                <a:gd name="T3" fmla="*/ 0 h 427"/>
                <a:gd name="T4" fmla="*/ 1706 w 1761"/>
                <a:gd name="T5" fmla="*/ 0 h 427"/>
                <a:gd name="T6" fmla="*/ 1725 w 1761"/>
                <a:gd name="T7" fmla="*/ 4 h 427"/>
                <a:gd name="T8" fmla="*/ 1739 w 1761"/>
                <a:gd name="T9" fmla="*/ 15 h 427"/>
                <a:gd name="T10" fmla="*/ 1751 w 1761"/>
                <a:gd name="T11" fmla="*/ 42 h 427"/>
                <a:gd name="T12" fmla="*/ 1758 w 1761"/>
                <a:gd name="T13" fmla="*/ 74 h 427"/>
                <a:gd name="T14" fmla="*/ 1760 w 1761"/>
                <a:gd name="T15" fmla="*/ 110 h 427"/>
                <a:gd name="T16" fmla="*/ 1760 w 1761"/>
                <a:gd name="T17" fmla="*/ 426 h 427"/>
                <a:gd name="T18" fmla="*/ 66 w 1761"/>
                <a:gd name="T19" fmla="*/ 426 h 427"/>
                <a:gd name="T20" fmla="*/ 0 w 1761"/>
                <a:gd name="T21" fmla="*/ 426 h 427"/>
                <a:gd name="T22" fmla="*/ 0 w 1761"/>
                <a:gd name="T23" fmla="*/ 132 h 427"/>
                <a:gd name="T24" fmla="*/ 0 w 1761"/>
                <a:gd name="T25" fmla="*/ 89 h 427"/>
                <a:gd name="T26" fmla="*/ 7 w 1761"/>
                <a:gd name="T27" fmla="*/ 47 h 427"/>
                <a:gd name="T28" fmla="*/ 13 w 1761"/>
                <a:gd name="T29" fmla="*/ 25 h 427"/>
                <a:gd name="T30" fmla="*/ 23 w 1761"/>
                <a:gd name="T31" fmla="*/ 6 h 42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761" h="427">
                  <a:moveTo>
                    <a:pt x="23" y="6"/>
                  </a:moveTo>
                  <a:lnTo>
                    <a:pt x="37" y="0"/>
                  </a:lnTo>
                  <a:lnTo>
                    <a:pt x="1706" y="0"/>
                  </a:lnTo>
                  <a:lnTo>
                    <a:pt x="1725" y="4"/>
                  </a:lnTo>
                  <a:lnTo>
                    <a:pt x="1739" y="15"/>
                  </a:lnTo>
                  <a:lnTo>
                    <a:pt x="1751" y="42"/>
                  </a:lnTo>
                  <a:lnTo>
                    <a:pt x="1758" y="74"/>
                  </a:lnTo>
                  <a:lnTo>
                    <a:pt x="1760" y="110"/>
                  </a:lnTo>
                  <a:lnTo>
                    <a:pt x="1760" y="426"/>
                  </a:lnTo>
                  <a:lnTo>
                    <a:pt x="66" y="426"/>
                  </a:lnTo>
                  <a:lnTo>
                    <a:pt x="0" y="426"/>
                  </a:lnTo>
                  <a:lnTo>
                    <a:pt x="0" y="132"/>
                  </a:lnTo>
                  <a:lnTo>
                    <a:pt x="0" y="89"/>
                  </a:lnTo>
                  <a:lnTo>
                    <a:pt x="7" y="47"/>
                  </a:lnTo>
                  <a:lnTo>
                    <a:pt x="13" y="25"/>
                  </a:lnTo>
                  <a:lnTo>
                    <a:pt x="23" y="6"/>
                  </a:lnTo>
                </a:path>
              </a:pathLst>
            </a:custGeom>
            <a:gradFill rotWithShape="0">
              <a:gsLst>
                <a:gs pos="0">
                  <a:srgbClr val="00CCFF"/>
                </a:gs>
                <a:gs pos="100000">
                  <a:srgbClr val="FFFFFF"/>
                </a:gs>
              </a:gsLst>
              <a:lin ang="5400000" scaled="1"/>
            </a:gra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a:defRPr/>
              </a:pPr>
              <a:endParaRPr lang="en-US">
                <a:solidFill>
                  <a:srgbClr val="FFFFCC"/>
                </a:solidFill>
              </a:endParaRPr>
            </a:p>
          </p:txBody>
        </p:sp>
        <p:sp>
          <p:nvSpPr>
            <p:cNvPr id="14" name="Freeform 17"/>
            <p:cNvSpPr>
              <a:spLocks/>
            </p:cNvSpPr>
            <p:nvPr/>
          </p:nvSpPr>
          <p:spPr bwMode="auto">
            <a:xfrm>
              <a:off x="85" y="412"/>
              <a:ext cx="1761" cy="185"/>
            </a:xfrm>
            <a:custGeom>
              <a:avLst/>
              <a:gdLst>
                <a:gd name="T0" fmla="*/ 85 w 1761"/>
                <a:gd name="T1" fmla="*/ 63 h 185"/>
                <a:gd name="T2" fmla="*/ 138 w 1761"/>
                <a:gd name="T3" fmla="*/ 63 h 185"/>
                <a:gd name="T4" fmla="*/ 180 w 1761"/>
                <a:gd name="T5" fmla="*/ 95 h 185"/>
                <a:gd name="T6" fmla="*/ 248 w 1761"/>
                <a:gd name="T7" fmla="*/ 76 h 185"/>
                <a:gd name="T8" fmla="*/ 325 w 1761"/>
                <a:gd name="T9" fmla="*/ 67 h 185"/>
                <a:gd name="T10" fmla="*/ 379 w 1761"/>
                <a:gd name="T11" fmla="*/ 86 h 185"/>
                <a:gd name="T12" fmla="*/ 438 w 1761"/>
                <a:gd name="T13" fmla="*/ 76 h 185"/>
                <a:gd name="T14" fmla="*/ 532 w 1761"/>
                <a:gd name="T15" fmla="*/ 82 h 185"/>
                <a:gd name="T16" fmla="*/ 592 w 1761"/>
                <a:gd name="T17" fmla="*/ 95 h 185"/>
                <a:gd name="T18" fmla="*/ 663 w 1761"/>
                <a:gd name="T19" fmla="*/ 57 h 185"/>
                <a:gd name="T20" fmla="*/ 716 w 1761"/>
                <a:gd name="T21" fmla="*/ 90 h 185"/>
                <a:gd name="T22" fmla="*/ 787 w 1761"/>
                <a:gd name="T23" fmla="*/ 85 h 185"/>
                <a:gd name="T24" fmla="*/ 824 w 1761"/>
                <a:gd name="T25" fmla="*/ 90 h 185"/>
                <a:gd name="T26" fmla="*/ 857 w 1761"/>
                <a:gd name="T27" fmla="*/ 57 h 185"/>
                <a:gd name="T28" fmla="*/ 899 w 1761"/>
                <a:gd name="T29" fmla="*/ 34 h 185"/>
                <a:gd name="T30" fmla="*/ 949 w 1761"/>
                <a:gd name="T31" fmla="*/ 31 h 185"/>
                <a:gd name="T32" fmla="*/ 991 w 1761"/>
                <a:gd name="T33" fmla="*/ 22 h 185"/>
                <a:gd name="T34" fmla="*/ 1030 w 1761"/>
                <a:gd name="T35" fmla="*/ 48 h 185"/>
                <a:gd name="T36" fmla="*/ 1071 w 1761"/>
                <a:gd name="T37" fmla="*/ 67 h 185"/>
                <a:gd name="T38" fmla="*/ 1138 w 1761"/>
                <a:gd name="T39" fmla="*/ 53 h 185"/>
                <a:gd name="T40" fmla="*/ 1168 w 1761"/>
                <a:gd name="T41" fmla="*/ 89 h 185"/>
                <a:gd name="T42" fmla="*/ 1215 w 1761"/>
                <a:gd name="T43" fmla="*/ 95 h 185"/>
                <a:gd name="T44" fmla="*/ 1293 w 1761"/>
                <a:gd name="T45" fmla="*/ 95 h 185"/>
                <a:gd name="T46" fmla="*/ 1340 w 1761"/>
                <a:gd name="T47" fmla="*/ 79 h 185"/>
                <a:gd name="T48" fmla="*/ 1376 w 1761"/>
                <a:gd name="T49" fmla="*/ 86 h 185"/>
                <a:gd name="T50" fmla="*/ 1418 w 1761"/>
                <a:gd name="T51" fmla="*/ 57 h 185"/>
                <a:gd name="T52" fmla="*/ 1478 w 1761"/>
                <a:gd name="T53" fmla="*/ 53 h 185"/>
                <a:gd name="T54" fmla="*/ 1528 w 1761"/>
                <a:gd name="T55" fmla="*/ 22 h 185"/>
                <a:gd name="T56" fmla="*/ 1567 w 1761"/>
                <a:gd name="T57" fmla="*/ 15 h 185"/>
                <a:gd name="T58" fmla="*/ 1617 w 1761"/>
                <a:gd name="T59" fmla="*/ 27 h 185"/>
                <a:gd name="T60" fmla="*/ 1661 w 1761"/>
                <a:gd name="T61" fmla="*/ 1 h 185"/>
                <a:gd name="T62" fmla="*/ 1703 w 1761"/>
                <a:gd name="T63" fmla="*/ 48 h 185"/>
                <a:gd name="T64" fmla="*/ 1750 w 1761"/>
                <a:gd name="T65" fmla="*/ 24 h 185"/>
                <a:gd name="T66" fmla="*/ 1760 w 1761"/>
                <a:gd name="T67" fmla="*/ 184 h 185"/>
                <a:gd name="T68" fmla="*/ 727 w 1761"/>
                <a:gd name="T69" fmla="*/ 149 h 185"/>
                <a:gd name="T70" fmla="*/ 0 w 1761"/>
                <a:gd name="T71" fmla="*/ 29 h 185"/>
                <a:gd name="T72" fmla="*/ 26 w 1761"/>
                <a:gd name="T73" fmla="*/ 50 h 185"/>
                <a:gd name="T74" fmla="*/ 61 w 1761"/>
                <a:gd name="T75" fmla="*/ 57 h 185"/>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761" h="185">
                  <a:moveTo>
                    <a:pt x="61" y="57"/>
                  </a:moveTo>
                  <a:lnTo>
                    <a:pt x="85" y="63"/>
                  </a:lnTo>
                  <a:lnTo>
                    <a:pt x="112" y="57"/>
                  </a:lnTo>
                  <a:lnTo>
                    <a:pt x="138" y="63"/>
                  </a:lnTo>
                  <a:lnTo>
                    <a:pt x="158" y="81"/>
                  </a:lnTo>
                  <a:lnTo>
                    <a:pt x="180" y="95"/>
                  </a:lnTo>
                  <a:lnTo>
                    <a:pt x="217" y="82"/>
                  </a:lnTo>
                  <a:lnTo>
                    <a:pt x="248" y="76"/>
                  </a:lnTo>
                  <a:lnTo>
                    <a:pt x="293" y="76"/>
                  </a:lnTo>
                  <a:lnTo>
                    <a:pt x="325" y="67"/>
                  </a:lnTo>
                  <a:lnTo>
                    <a:pt x="354" y="76"/>
                  </a:lnTo>
                  <a:lnTo>
                    <a:pt x="379" y="86"/>
                  </a:lnTo>
                  <a:lnTo>
                    <a:pt x="402" y="89"/>
                  </a:lnTo>
                  <a:lnTo>
                    <a:pt x="438" y="76"/>
                  </a:lnTo>
                  <a:lnTo>
                    <a:pt x="477" y="76"/>
                  </a:lnTo>
                  <a:lnTo>
                    <a:pt x="532" y="82"/>
                  </a:lnTo>
                  <a:lnTo>
                    <a:pt x="555" y="99"/>
                  </a:lnTo>
                  <a:lnTo>
                    <a:pt x="592" y="95"/>
                  </a:lnTo>
                  <a:lnTo>
                    <a:pt x="629" y="67"/>
                  </a:lnTo>
                  <a:lnTo>
                    <a:pt x="663" y="57"/>
                  </a:lnTo>
                  <a:lnTo>
                    <a:pt x="687" y="67"/>
                  </a:lnTo>
                  <a:lnTo>
                    <a:pt x="716" y="90"/>
                  </a:lnTo>
                  <a:lnTo>
                    <a:pt x="750" y="100"/>
                  </a:lnTo>
                  <a:lnTo>
                    <a:pt x="787" y="85"/>
                  </a:lnTo>
                  <a:lnTo>
                    <a:pt x="805" y="79"/>
                  </a:lnTo>
                  <a:lnTo>
                    <a:pt x="824" y="90"/>
                  </a:lnTo>
                  <a:lnTo>
                    <a:pt x="840" y="76"/>
                  </a:lnTo>
                  <a:lnTo>
                    <a:pt x="857" y="57"/>
                  </a:lnTo>
                  <a:lnTo>
                    <a:pt x="877" y="39"/>
                  </a:lnTo>
                  <a:lnTo>
                    <a:pt x="899" y="34"/>
                  </a:lnTo>
                  <a:lnTo>
                    <a:pt x="924" y="39"/>
                  </a:lnTo>
                  <a:lnTo>
                    <a:pt x="949" y="31"/>
                  </a:lnTo>
                  <a:lnTo>
                    <a:pt x="975" y="22"/>
                  </a:lnTo>
                  <a:lnTo>
                    <a:pt x="991" y="22"/>
                  </a:lnTo>
                  <a:lnTo>
                    <a:pt x="1006" y="25"/>
                  </a:lnTo>
                  <a:lnTo>
                    <a:pt x="1030" y="48"/>
                  </a:lnTo>
                  <a:lnTo>
                    <a:pt x="1052" y="44"/>
                  </a:lnTo>
                  <a:lnTo>
                    <a:pt x="1071" y="67"/>
                  </a:lnTo>
                  <a:lnTo>
                    <a:pt x="1107" y="67"/>
                  </a:lnTo>
                  <a:lnTo>
                    <a:pt x="1138" y="53"/>
                  </a:lnTo>
                  <a:lnTo>
                    <a:pt x="1153" y="71"/>
                  </a:lnTo>
                  <a:lnTo>
                    <a:pt x="1168" y="89"/>
                  </a:lnTo>
                  <a:lnTo>
                    <a:pt x="1190" y="84"/>
                  </a:lnTo>
                  <a:lnTo>
                    <a:pt x="1215" y="95"/>
                  </a:lnTo>
                  <a:lnTo>
                    <a:pt x="1242" y="85"/>
                  </a:lnTo>
                  <a:lnTo>
                    <a:pt x="1293" y="95"/>
                  </a:lnTo>
                  <a:lnTo>
                    <a:pt x="1315" y="104"/>
                  </a:lnTo>
                  <a:lnTo>
                    <a:pt x="1340" y="79"/>
                  </a:lnTo>
                  <a:lnTo>
                    <a:pt x="1357" y="77"/>
                  </a:lnTo>
                  <a:lnTo>
                    <a:pt x="1376" y="86"/>
                  </a:lnTo>
                  <a:lnTo>
                    <a:pt x="1394" y="82"/>
                  </a:lnTo>
                  <a:lnTo>
                    <a:pt x="1418" y="57"/>
                  </a:lnTo>
                  <a:lnTo>
                    <a:pt x="1458" y="50"/>
                  </a:lnTo>
                  <a:lnTo>
                    <a:pt x="1478" y="53"/>
                  </a:lnTo>
                  <a:lnTo>
                    <a:pt x="1498" y="53"/>
                  </a:lnTo>
                  <a:lnTo>
                    <a:pt x="1528" y="22"/>
                  </a:lnTo>
                  <a:lnTo>
                    <a:pt x="1545" y="10"/>
                  </a:lnTo>
                  <a:lnTo>
                    <a:pt x="1567" y="15"/>
                  </a:lnTo>
                  <a:lnTo>
                    <a:pt x="1592" y="48"/>
                  </a:lnTo>
                  <a:lnTo>
                    <a:pt x="1617" y="27"/>
                  </a:lnTo>
                  <a:lnTo>
                    <a:pt x="1641" y="0"/>
                  </a:lnTo>
                  <a:lnTo>
                    <a:pt x="1661" y="1"/>
                  </a:lnTo>
                  <a:lnTo>
                    <a:pt x="1685" y="57"/>
                  </a:lnTo>
                  <a:lnTo>
                    <a:pt x="1703" y="48"/>
                  </a:lnTo>
                  <a:lnTo>
                    <a:pt x="1729" y="25"/>
                  </a:lnTo>
                  <a:lnTo>
                    <a:pt x="1750" y="24"/>
                  </a:lnTo>
                  <a:lnTo>
                    <a:pt x="1760" y="43"/>
                  </a:lnTo>
                  <a:lnTo>
                    <a:pt x="1760" y="184"/>
                  </a:lnTo>
                  <a:lnTo>
                    <a:pt x="740" y="144"/>
                  </a:lnTo>
                  <a:lnTo>
                    <a:pt x="727" y="149"/>
                  </a:lnTo>
                  <a:lnTo>
                    <a:pt x="0" y="133"/>
                  </a:lnTo>
                  <a:lnTo>
                    <a:pt x="0" y="29"/>
                  </a:lnTo>
                  <a:lnTo>
                    <a:pt x="10" y="44"/>
                  </a:lnTo>
                  <a:lnTo>
                    <a:pt x="26" y="50"/>
                  </a:lnTo>
                  <a:lnTo>
                    <a:pt x="46" y="51"/>
                  </a:lnTo>
                  <a:lnTo>
                    <a:pt x="61" y="57"/>
                  </a:lnTo>
                </a:path>
              </a:pathLst>
            </a:custGeom>
            <a:solidFill>
              <a:srgbClr val="003300"/>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a:defRPr/>
              </a:pPr>
              <a:endParaRPr lang="en-US">
                <a:solidFill>
                  <a:srgbClr val="FFFFCC"/>
                </a:solidFill>
              </a:endParaRPr>
            </a:p>
          </p:txBody>
        </p:sp>
        <p:sp>
          <p:nvSpPr>
            <p:cNvPr id="15" name="Freeform 18"/>
            <p:cNvSpPr>
              <a:spLocks/>
            </p:cNvSpPr>
            <p:nvPr/>
          </p:nvSpPr>
          <p:spPr bwMode="auto">
            <a:xfrm>
              <a:off x="85" y="476"/>
              <a:ext cx="1761" cy="188"/>
            </a:xfrm>
            <a:custGeom>
              <a:avLst/>
              <a:gdLst>
                <a:gd name="T0" fmla="*/ 37 w 1761"/>
                <a:gd name="T1" fmla="*/ 185 h 188"/>
                <a:gd name="T2" fmla="*/ 1706 w 1761"/>
                <a:gd name="T3" fmla="*/ 187 h 188"/>
                <a:gd name="T4" fmla="*/ 1739 w 1761"/>
                <a:gd name="T5" fmla="*/ 181 h 188"/>
                <a:gd name="T6" fmla="*/ 1758 w 1761"/>
                <a:gd name="T7" fmla="*/ 158 h 188"/>
                <a:gd name="T8" fmla="*/ 1760 w 1761"/>
                <a:gd name="T9" fmla="*/ 22 h 188"/>
                <a:gd name="T10" fmla="*/ 1736 w 1761"/>
                <a:gd name="T11" fmla="*/ 6 h 188"/>
                <a:gd name="T12" fmla="*/ 1723 w 1761"/>
                <a:gd name="T13" fmla="*/ 51 h 188"/>
                <a:gd name="T14" fmla="*/ 1706 w 1761"/>
                <a:gd name="T15" fmla="*/ 47 h 188"/>
                <a:gd name="T16" fmla="*/ 1671 w 1761"/>
                <a:gd name="T17" fmla="*/ 25 h 188"/>
                <a:gd name="T18" fmla="*/ 1625 w 1761"/>
                <a:gd name="T19" fmla="*/ 32 h 188"/>
                <a:gd name="T20" fmla="*/ 1588 w 1761"/>
                <a:gd name="T21" fmla="*/ 37 h 188"/>
                <a:gd name="T22" fmla="*/ 1554 w 1761"/>
                <a:gd name="T23" fmla="*/ 25 h 188"/>
                <a:gd name="T24" fmla="*/ 1520 w 1761"/>
                <a:gd name="T25" fmla="*/ 40 h 188"/>
                <a:gd name="T26" fmla="*/ 1498 w 1761"/>
                <a:gd name="T27" fmla="*/ 49 h 188"/>
                <a:gd name="T28" fmla="*/ 1445 w 1761"/>
                <a:gd name="T29" fmla="*/ 43 h 188"/>
                <a:gd name="T30" fmla="*/ 1396 w 1761"/>
                <a:gd name="T31" fmla="*/ 36 h 188"/>
                <a:gd name="T32" fmla="*/ 1337 w 1761"/>
                <a:gd name="T33" fmla="*/ 82 h 188"/>
                <a:gd name="T34" fmla="*/ 1293 w 1761"/>
                <a:gd name="T35" fmla="*/ 58 h 188"/>
                <a:gd name="T36" fmla="*/ 1240 w 1761"/>
                <a:gd name="T37" fmla="*/ 56 h 188"/>
                <a:gd name="T38" fmla="*/ 1153 w 1761"/>
                <a:gd name="T39" fmla="*/ 55 h 188"/>
                <a:gd name="T40" fmla="*/ 1112 w 1761"/>
                <a:gd name="T41" fmla="*/ 49 h 188"/>
                <a:gd name="T42" fmla="*/ 1079 w 1761"/>
                <a:gd name="T43" fmla="*/ 36 h 188"/>
                <a:gd name="T44" fmla="*/ 1006 w 1761"/>
                <a:gd name="T45" fmla="*/ 65 h 188"/>
                <a:gd name="T46" fmla="*/ 943 w 1761"/>
                <a:gd name="T47" fmla="*/ 50 h 188"/>
                <a:gd name="T48" fmla="*/ 866 w 1761"/>
                <a:gd name="T49" fmla="*/ 58 h 188"/>
                <a:gd name="T50" fmla="*/ 804 w 1761"/>
                <a:gd name="T51" fmla="*/ 58 h 188"/>
                <a:gd name="T52" fmla="*/ 730 w 1761"/>
                <a:gd name="T53" fmla="*/ 78 h 188"/>
                <a:gd name="T54" fmla="*/ 652 w 1761"/>
                <a:gd name="T55" fmla="*/ 68 h 188"/>
                <a:gd name="T56" fmla="*/ 563 w 1761"/>
                <a:gd name="T57" fmla="*/ 70 h 188"/>
                <a:gd name="T58" fmla="*/ 468 w 1761"/>
                <a:gd name="T59" fmla="*/ 49 h 188"/>
                <a:gd name="T60" fmla="*/ 369 w 1761"/>
                <a:gd name="T61" fmla="*/ 35 h 188"/>
                <a:gd name="T62" fmla="*/ 301 w 1761"/>
                <a:gd name="T63" fmla="*/ 53 h 188"/>
                <a:gd name="T64" fmla="*/ 262 w 1761"/>
                <a:gd name="T65" fmla="*/ 47 h 188"/>
                <a:gd name="T66" fmla="*/ 205 w 1761"/>
                <a:gd name="T67" fmla="*/ 55 h 188"/>
                <a:gd name="T68" fmla="*/ 143 w 1761"/>
                <a:gd name="T69" fmla="*/ 53 h 188"/>
                <a:gd name="T70" fmla="*/ 80 w 1761"/>
                <a:gd name="T71" fmla="*/ 65 h 188"/>
                <a:gd name="T72" fmla="*/ 16 w 1761"/>
                <a:gd name="T73" fmla="*/ 56 h 188"/>
                <a:gd name="T74" fmla="*/ 2 w 1761"/>
                <a:gd name="T75" fmla="*/ 111 h 188"/>
                <a:gd name="T76" fmla="*/ 13 w 1761"/>
                <a:gd name="T77" fmla="*/ 175 h 188"/>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1761" h="188">
                  <a:moveTo>
                    <a:pt x="23" y="182"/>
                  </a:moveTo>
                  <a:lnTo>
                    <a:pt x="37" y="185"/>
                  </a:lnTo>
                  <a:lnTo>
                    <a:pt x="54" y="187"/>
                  </a:lnTo>
                  <a:lnTo>
                    <a:pt x="1706" y="187"/>
                  </a:lnTo>
                  <a:lnTo>
                    <a:pt x="1725" y="184"/>
                  </a:lnTo>
                  <a:lnTo>
                    <a:pt x="1739" y="181"/>
                  </a:lnTo>
                  <a:lnTo>
                    <a:pt x="1751" y="170"/>
                  </a:lnTo>
                  <a:lnTo>
                    <a:pt x="1758" y="158"/>
                  </a:lnTo>
                  <a:lnTo>
                    <a:pt x="1760" y="143"/>
                  </a:lnTo>
                  <a:lnTo>
                    <a:pt x="1760" y="22"/>
                  </a:lnTo>
                  <a:lnTo>
                    <a:pt x="1745" y="0"/>
                  </a:lnTo>
                  <a:lnTo>
                    <a:pt x="1736" y="6"/>
                  </a:lnTo>
                  <a:lnTo>
                    <a:pt x="1729" y="27"/>
                  </a:lnTo>
                  <a:lnTo>
                    <a:pt x="1723" y="51"/>
                  </a:lnTo>
                  <a:lnTo>
                    <a:pt x="1716" y="49"/>
                  </a:lnTo>
                  <a:lnTo>
                    <a:pt x="1706" y="47"/>
                  </a:lnTo>
                  <a:lnTo>
                    <a:pt x="1685" y="35"/>
                  </a:lnTo>
                  <a:lnTo>
                    <a:pt x="1671" y="25"/>
                  </a:lnTo>
                  <a:lnTo>
                    <a:pt x="1649" y="22"/>
                  </a:lnTo>
                  <a:lnTo>
                    <a:pt x="1625" y="32"/>
                  </a:lnTo>
                  <a:lnTo>
                    <a:pt x="1603" y="49"/>
                  </a:lnTo>
                  <a:lnTo>
                    <a:pt x="1588" y="37"/>
                  </a:lnTo>
                  <a:lnTo>
                    <a:pt x="1574" y="35"/>
                  </a:lnTo>
                  <a:lnTo>
                    <a:pt x="1554" y="25"/>
                  </a:lnTo>
                  <a:lnTo>
                    <a:pt x="1534" y="28"/>
                  </a:lnTo>
                  <a:lnTo>
                    <a:pt x="1520" y="40"/>
                  </a:lnTo>
                  <a:lnTo>
                    <a:pt x="1514" y="56"/>
                  </a:lnTo>
                  <a:lnTo>
                    <a:pt x="1498" y="49"/>
                  </a:lnTo>
                  <a:lnTo>
                    <a:pt x="1475" y="49"/>
                  </a:lnTo>
                  <a:lnTo>
                    <a:pt x="1445" y="43"/>
                  </a:lnTo>
                  <a:lnTo>
                    <a:pt x="1419" y="56"/>
                  </a:lnTo>
                  <a:lnTo>
                    <a:pt x="1396" y="36"/>
                  </a:lnTo>
                  <a:lnTo>
                    <a:pt x="1366" y="49"/>
                  </a:lnTo>
                  <a:lnTo>
                    <a:pt x="1337" y="82"/>
                  </a:lnTo>
                  <a:lnTo>
                    <a:pt x="1314" y="70"/>
                  </a:lnTo>
                  <a:lnTo>
                    <a:pt x="1293" y="58"/>
                  </a:lnTo>
                  <a:lnTo>
                    <a:pt x="1270" y="51"/>
                  </a:lnTo>
                  <a:lnTo>
                    <a:pt x="1240" y="56"/>
                  </a:lnTo>
                  <a:lnTo>
                    <a:pt x="1194" y="66"/>
                  </a:lnTo>
                  <a:lnTo>
                    <a:pt x="1153" y="55"/>
                  </a:lnTo>
                  <a:lnTo>
                    <a:pt x="1135" y="60"/>
                  </a:lnTo>
                  <a:lnTo>
                    <a:pt x="1112" y="49"/>
                  </a:lnTo>
                  <a:lnTo>
                    <a:pt x="1097" y="38"/>
                  </a:lnTo>
                  <a:lnTo>
                    <a:pt x="1079" y="36"/>
                  </a:lnTo>
                  <a:lnTo>
                    <a:pt x="1047" y="43"/>
                  </a:lnTo>
                  <a:lnTo>
                    <a:pt x="1006" y="65"/>
                  </a:lnTo>
                  <a:lnTo>
                    <a:pt x="972" y="45"/>
                  </a:lnTo>
                  <a:lnTo>
                    <a:pt x="943" y="50"/>
                  </a:lnTo>
                  <a:lnTo>
                    <a:pt x="916" y="78"/>
                  </a:lnTo>
                  <a:lnTo>
                    <a:pt x="866" y="58"/>
                  </a:lnTo>
                  <a:lnTo>
                    <a:pt x="829" y="68"/>
                  </a:lnTo>
                  <a:lnTo>
                    <a:pt x="804" y="58"/>
                  </a:lnTo>
                  <a:lnTo>
                    <a:pt x="767" y="63"/>
                  </a:lnTo>
                  <a:lnTo>
                    <a:pt x="730" y="78"/>
                  </a:lnTo>
                  <a:lnTo>
                    <a:pt x="704" y="73"/>
                  </a:lnTo>
                  <a:lnTo>
                    <a:pt x="652" y="68"/>
                  </a:lnTo>
                  <a:lnTo>
                    <a:pt x="619" y="78"/>
                  </a:lnTo>
                  <a:lnTo>
                    <a:pt x="563" y="70"/>
                  </a:lnTo>
                  <a:lnTo>
                    <a:pt x="517" y="63"/>
                  </a:lnTo>
                  <a:lnTo>
                    <a:pt x="468" y="49"/>
                  </a:lnTo>
                  <a:lnTo>
                    <a:pt x="422" y="63"/>
                  </a:lnTo>
                  <a:lnTo>
                    <a:pt x="369" y="35"/>
                  </a:lnTo>
                  <a:lnTo>
                    <a:pt x="329" y="36"/>
                  </a:lnTo>
                  <a:lnTo>
                    <a:pt x="301" y="53"/>
                  </a:lnTo>
                  <a:lnTo>
                    <a:pt x="284" y="39"/>
                  </a:lnTo>
                  <a:lnTo>
                    <a:pt x="262" y="47"/>
                  </a:lnTo>
                  <a:lnTo>
                    <a:pt x="233" y="49"/>
                  </a:lnTo>
                  <a:lnTo>
                    <a:pt x="205" y="55"/>
                  </a:lnTo>
                  <a:lnTo>
                    <a:pt x="171" y="66"/>
                  </a:lnTo>
                  <a:lnTo>
                    <a:pt x="143" y="53"/>
                  </a:lnTo>
                  <a:lnTo>
                    <a:pt x="116" y="59"/>
                  </a:lnTo>
                  <a:lnTo>
                    <a:pt x="80" y="65"/>
                  </a:lnTo>
                  <a:lnTo>
                    <a:pt x="58" y="59"/>
                  </a:lnTo>
                  <a:lnTo>
                    <a:pt x="16" y="56"/>
                  </a:lnTo>
                  <a:lnTo>
                    <a:pt x="0" y="70"/>
                  </a:lnTo>
                  <a:lnTo>
                    <a:pt x="2" y="111"/>
                  </a:lnTo>
                  <a:lnTo>
                    <a:pt x="4" y="146"/>
                  </a:lnTo>
                  <a:lnTo>
                    <a:pt x="13" y="175"/>
                  </a:lnTo>
                  <a:lnTo>
                    <a:pt x="23" y="182"/>
                  </a:lnTo>
                </a:path>
              </a:pathLst>
            </a:custGeom>
            <a:gradFill rotWithShape="0">
              <a:gsLst>
                <a:gs pos="0">
                  <a:srgbClr val="CC6600"/>
                </a:gs>
                <a:gs pos="100000">
                  <a:srgbClr val="000000"/>
                </a:gs>
              </a:gsLst>
              <a:lin ang="5400000" scaled="1"/>
            </a:gra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a:defRPr/>
              </a:pPr>
              <a:endParaRPr lang="en-US">
                <a:solidFill>
                  <a:srgbClr val="FFFFCC"/>
                </a:solidFill>
              </a:endParaRPr>
            </a:p>
          </p:txBody>
        </p:sp>
        <p:sp>
          <p:nvSpPr>
            <p:cNvPr id="16" name="Freeform 19"/>
            <p:cNvSpPr>
              <a:spLocks/>
            </p:cNvSpPr>
            <p:nvPr/>
          </p:nvSpPr>
          <p:spPr bwMode="auto">
            <a:xfrm>
              <a:off x="95" y="151"/>
              <a:ext cx="1733" cy="245"/>
            </a:xfrm>
            <a:custGeom>
              <a:avLst/>
              <a:gdLst>
                <a:gd name="T0" fmla="*/ 0 w 1733"/>
                <a:gd name="T1" fmla="*/ 185 h 245"/>
                <a:gd name="T2" fmla="*/ 4 w 1733"/>
                <a:gd name="T3" fmla="*/ 196 h 245"/>
                <a:gd name="T4" fmla="*/ 7 w 1733"/>
                <a:gd name="T5" fmla="*/ 88 h 245"/>
                <a:gd name="T6" fmla="*/ 22 w 1733"/>
                <a:gd name="T7" fmla="*/ 44 h 245"/>
                <a:gd name="T8" fmla="*/ 82 w 1733"/>
                <a:gd name="T9" fmla="*/ 39 h 245"/>
                <a:gd name="T10" fmla="*/ 198 w 1733"/>
                <a:gd name="T11" fmla="*/ 45 h 245"/>
                <a:gd name="T12" fmla="*/ 308 w 1733"/>
                <a:gd name="T13" fmla="*/ 42 h 245"/>
                <a:gd name="T14" fmla="*/ 437 w 1733"/>
                <a:gd name="T15" fmla="*/ 45 h 245"/>
                <a:gd name="T16" fmla="*/ 525 w 1733"/>
                <a:gd name="T17" fmla="*/ 39 h 245"/>
                <a:gd name="T18" fmla="*/ 598 w 1733"/>
                <a:gd name="T19" fmla="*/ 39 h 245"/>
                <a:gd name="T20" fmla="*/ 708 w 1733"/>
                <a:gd name="T21" fmla="*/ 51 h 245"/>
                <a:gd name="T22" fmla="*/ 788 w 1733"/>
                <a:gd name="T23" fmla="*/ 53 h 245"/>
                <a:gd name="T24" fmla="*/ 878 w 1733"/>
                <a:gd name="T25" fmla="*/ 45 h 245"/>
                <a:gd name="T26" fmla="*/ 986 w 1733"/>
                <a:gd name="T27" fmla="*/ 61 h 245"/>
                <a:gd name="T28" fmla="*/ 1071 w 1733"/>
                <a:gd name="T29" fmla="*/ 57 h 245"/>
                <a:gd name="T30" fmla="*/ 1150 w 1733"/>
                <a:gd name="T31" fmla="*/ 49 h 245"/>
                <a:gd name="T32" fmla="*/ 1241 w 1733"/>
                <a:gd name="T33" fmla="*/ 54 h 245"/>
                <a:gd name="T34" fmla="*/ 1319 w 1733"/>
                <a:gd name="T35" fmla="*/ 49 h 245"/>
                <a:gd name="T36" fmla="*/ 1395 w 1733"/>
                <a:gd name="T37" fmla="*/ 44 h 245"/>
                <a:gd name="T38" fmla="*/ 1449 w 1733"/>
                <a:gd name="T39" fmla="*/ 48 h 245"/>
                <a:gd name="T40" fmla="*/ 1557 w 1733"/>
                <a:gd name="T41" fmla="*/ 39 h 245"/>
                <a:gd name="T42" fmla="*/ 1665 w 1733"/>
                <a:gd name="T43" fmla="*/ 51 h 245"/>
                <a:gd name="T44" fmla="*/ 1703 w 1733"/>
                <a:gd name="T45" fmla="*/ 71 h 245"/>
                <a:gd name="T46" fmla="*/ 1721 w 1733"/>
                <a:gd name="T47" fmla="*/ 104 h 245"/>
                <a:gd name="T48" fmla="*/ 1732 w 1733"/>
                <a:gd name="T49" fmla="*/ 189 h 245"/>
                <a:gd name="T50" fmla="*/ 1732 w 1733"/>
                <a:gd name="T51" fmla="*/ 63 h 245"/>
                <a:gd name="T52" fmla="*/ 1725 w 1733"/>
                <a:gd name="T53" fmla="*/ 25 h 245"/>
                <a:gd name="T54" fmla="*/ 1606 w 1733"/>
                <a:gd name="T55" fmla="*/ 9 h 245"/>
                <a:gd name="T56" fmla="*/ 1510 w 1733"/>
                <a:gd name="T57" fmla="*/ 2 h 245"/>
                <a:gd name="T58" fmla="*/ 1443 w 1733"/>
                <a:gd name="T59" fmla="*/ 5 h 245"/>
                <a:gd name="T60" fmla="*/ 1349 w 1733"/>
                <a:gd name="T61" fmla="*/ 12 h 245"/>
                <a:gd name="T62" fmla="*/ 1182 w 1733"/>
                <a:gd name="T63" fmla="*/ 9 h 245"/>
                <a:gd name="T64" fmla="*/ 1067 w 1733"/>
                <a:gd name="T65" fmla="*/ 10 h 245"/>
                <a:gd name="T66" fmla="*/ 986 w 1733"/>
                <a:gd name="T67" fmla="*/ 9 h 245"/>
                <a:gd name="T68" fmla="*/ 923 w 1733"/>
                <a:gd name="T69" fmla="*/ 6 h 245"/>
                <a:gd name="T70" fmla="*/ 813 w 1733"/>
                <a:gd name="T71" fmla="*/ 9 h 245"/>
                <a:gd name="T72" fmla="*/ 681 w 1733"/>
                <a:gd name="T73" fmla="*/ 10 h 245"/>
                <a:gd name="T74" fmla="*/ 531 w 1733"/>
                <a:gd name="T75" fmla="*/ 6 h 245"/>
                <a:gd name="T76" fmla="*/ 463 w 1733"/>
                <a:gd name="T77" fmla="*/ 4 h 245"/>
                <a:gd name="T78" fmla="*/ 351 w 1733"/>
                <a:gd name="T79" fmla="*/ 4 h 245"/>
                <a:gd name="T80" fmla="*/ 208 w 1733"/>
                <a:gd name="T81" fmla="*/ 4 h 245"/>
                <a:gd name="T82" fmla="*/ 87 w 1733"/>
                <a:gd name="T83" fmla="*/ 0 h 245"/>
                <a:gd name="T84" fmla="*/ 28 w 1733"/>
                <a:gd name="T85" fmla="*/ 2 h 245"/>
                <a:gd name="T86" fmla="*/ 4 w 1733"/>
                <a:gd name="T87" fmla="*/ 27 h 245"/>
                <a:gd name="T88" fmla="*/ 0 w 1733"/>
                <a:gd name="T89" fmla="*/ 86 h 245"/>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733" h="245">
                  <a:moveTo>
                    <a:pt x="0" y="119"/>
                  </a:moveTo>
                  <a:lnTo>
                    <a:pt x="0" y="185"/>
                  </a:lnTo>
                  <a:lnTo>
                    <a:pt x="0" y="244"/>
                  </a:lnTo>
                  <a:lnTo>
                    <a:pt x="4" y="196"/>
                  </a:lnTo>
                  <a:lnTo>
                    <a:pt x="5" y="157"/>
                  </a:lnTo>
                  <a:lnTo>
                    <a:pt x="7" y="88"/>
                  </a:lnTo>
                  <a:lnTo>
                    <a:pt x="12" y="55"/>
                  </a:lnTo>
                  <a:lnTo>
                    <a:pt x="22" y="44"/>
                  </a:lnTo>
                  <a:lnTo>
                    <a:pt x="48" y="36"/>
                  </a:lnTo>
                  <a:lnTo>
                    <a:pt x="82" y="39"/>
                  </a:lnTo>
                  <a:lnTo>
                    <a:pt x="162" y="39"/>
                  </a:lnTo>
                  <a:lnTo>
                    <a:pt x="198" y="45"/>
                  </a:lnTo>
                  <a:lnTo>
                    <a:pt x="249" y="39"/>
                  </a:lnTo>
                  <a:lnTo>
                    <a:pt x="308" y="42"/>
                  </a:lnTo>
                  <a:lnTo>
                    <a:pt x="351" y="40"/>
                  </a:lnTo>
                  <a:lnTo>
                    <a:pt x="437" y="45"/>
                  </a:lnTo>
                  <a:lnTo>
                    <a:pt x="467" y="44"/>
                  </a:lnTo>
                  <a:lnTo>
                    <a:pt x="525" y="39"/>
                  </a:lnTo>
                  <a:lnTo>
                    <a:pt x="544" y="46"/>
                  </a:lnTo>
                  <a:lnTo>
                    <a:pt x="598" y="39"/>
                  </a:lnTo>
                  <a:lnTo>
                    <a:pt x="680" y="44"/>
                  </a:lnTo>
                  <a:lnTo>
                    <a:pt x="708" y="51"/>
                  </a:lnTo>
                  <a:lnTo>
                    <a:pt x="751" y="45"/>
                  </a:lnTo>
                  <a:lnTo>
                    <a:pt x="788" y="53"/>
                  </a:lnTo>
                  <a:lnTo>
                    <a:pt x="818" y="53"/>
                  </a:lnTo>
                  <a:lnTo>
                    <a:pt x="878" y="45"/>
                  </a:lnTo>
                  <a:lnTo>
                    <a:pt x="935" y="51"/>
                  </a:lnTo>
                  <a:lnTo>
                    <a:pt x="986" y="61"/>
                  </a:lnTo>
                  <a:lnTo>
                    <a:pt x="1002" y="63"/>
                  </a:lnTo>
                  <a:lnTo>
                    <a:pt x="1071" y="57"/>
                  </a:lnTo>
                  <a:lnTo>
                    <a:pt x="1135" y="52"/>
                  </a:lnTo>
                  <a:lnTo>
                    <a:pt x="1150" y="49"/>
                  </a:lnTo>
                  <a:lnTo>
                    <a:pt x="1174" y="51"/>
                  </a:lnTo>
                  <a:lnTo>
                    <a:pt x="1241" y="54"/>
                  </a:lnTo>
                  <a:lnTo>
                    <a:pt x="1292" y="46"/>
                  </a:lnTo>
                  <a:lnTo>
                    <a:pt x="1319" y="49"/>
                  </a:lnTo>
                  <a:lnTo>
                    <a:pt x="1360" y="51"/>
                  </a:lnTo>
                  <a:lnTo>
                    <a:pt x="1395" y="44"/>
                  </a:lnTo>
                  <a:lnTo>
                    <a:pt x="1418" y="39"/>
                  </a:lnTo>
                  <a:lnTo>
                    <a:pt x="1449" y="48"/>
                  </a:lnTo>
                  <a:lnTo>
                    <a:pt x="1514" y="52"/>
                  </a:lnTo>
                  <a:lnTo>
                    <a:pt x="1557" y="39"/>
                  </a:lnTo>
                  <a:lnTo>
                    <a:pt x="1620" y="51"/>
                  </a:lnTo>
                  <a:lnTo>
                    <a:pt x="1665" y="51"/>
                  </a:lnTo>
                  <a:lnTo>
                    <a:pt x="1688" y="51"/>
                  </a:lnTo>
                  <a:lnTo>
                    <a:pt x="1703" y="71"/>
                  </a:lnTo>
                  <a:lnTo>
                    <a:pt x="1713" y="82"/>
                  </a:lnTo>
                  <a:lnTo>
                    <a:pt x="1721" y="104"/>
                  </a:lnTo>
                  <a:lnTo>
                    <a:pt x="1727" y="140"/>
                  </a:lnTo>
                  <a:lnTo>
                    <a:pt x="1732" y="189"/>
                  </a:lnTo>
                  <a:lnTo>
                    <a:pt x="1732" y="88"/>
                  </a:lnTo>
                  <a:lnTo>
                    <a:pt x="1732" y="63"/>
                  </a:lnTo>
                  <a:lnTo>
                    <a:pt x="1729" y="46"/>
                  </a:lnTo>
                  <a:lnTo>
                    <a:pt x="1725" y="25"/>
                  </a:lnTo>
                  <a:lnTo>
                    <a:pt x="1700" y="11"/>
                  </a:lnTo>
                  <a:lnTo>
                    <a:pt x="1606" y="9"/>
                  </a:lnTo>
                  <a:lnTo>
                    <a:pt x="1584" y="2"/>
                  </a:lnTo>
                  <a:lnTo>
                    <a:pt x="1510" y="2"/>
                  </a:lnTo>
                  <a:lnTo>
                    <a:pt x="1488" y="5"/>
                  </a:lnTo>
                  <a:lnTo>
                    <a:pt x="1443" y="5"/>
                  </a:lnTo>
                  <a:lnTo>
                    <a:pt x="1410" y="3"/>
                  </a:lnTo>
                  <a:lnTo>
                    <a:pt x="1349" y="12"/>
                  </a:lnTo>
                  <a:lnTo>
                    <a:pt x="1222" y="5"/>
                  </a:lnTo>
                  <a:lnTo>
                    <a:pt x="1182" y="9"/>
                  </a:lnTo>
                  <a:lnTo>
                    <a:pt x="1112" y="15"/>
                  </a:lnTo>
                  <a:lnTo>
                    <a:pt x="1067" y="10"/>
                  </a:lnTo>
                  <a:lnTo>
                    <a:pt x="1022" y="9"/>
                  </a:lnTo>
                  <a:lnTo>
                    <a:pt x="986" y="9"/>
                  </a:lnTo>
                  <a:lnTo>
                    <a:pt x="947" y="13"/>
                  </a:lnTo>
                  <a:lnTo>
                    <a:pt x="923" y="6"/>
                  </a:lnTo>
                  <a:lnTo>
                    <a:pt x="839" y="9"/>
                  </a:lnTo>
                  <a:lnTo>
                    <a:pt x="813" y="9"/>
                  </a:lnTo>
                  <a:lnTo>
                    <a:pt x="769" y="6"/>
                  </a:lnTo>
                  <a:lnTo>
                    <a:pt x="681" y="10"/>
                  </a:lnTo>
                  <a:lnTo>
                    <a:pt x="603" y="6"/>
                  </a:lnTo>
                  <a:lnTo>
                    <a:pt x="531" y="6"/>
                  </a:lnTo>
                  <a:lnTo>
                    <a:pt x="496" y="9"/>
                  </a:lnTo>
                  <a:lnTo>
                    <a:pt x="463" y="4"/>
                  </a:lnTo>
                  <a:lnTo>
                    <a:pt x="435" y="4"/>
                  </a:lnTo>
                  <a:lnTo>
                    <a:pt x="351" y="4"/>
                  </a:lnTo>
                  <a:lnTo>
                    <a:pt x="253" y="6"/>
                  </a:lnTo>
                  <a:lnTo>
                    <a:pt x="208" y="4"/>
                  </a:lnTo>
                  <a:lnTo>
                    <a:pt x="155" y="6"/>
                  </a:lnTo>
                  <a:lnTo>
                    <a:pt x="87" y="0"/>
                  </a:lnTo>
                  <a:lnTo>
                    <a:pt x="45" y="0"/>
                  </a:lnTo>
                  <a:lnTo>
                    <a:pt x="28" y="2"/>
                  </a:lnTo>
                  <a:lnTo>
                    <a:pt x="15" y="9"/>
                  </a:lnTo>
                  <a:lnTo>
                    <a:pt x="4" y="27"/>
                  </a:lnTo>
                  <a:lnTo>
                    <a:pt x="0" y="56"/>
                  </a:lnTo>
                  <a:lnTo>
                    <a:pt x="0" y="86"/>
                  </a:lnTo>
                  <a:lnTo>
                    <a:pt x="0" y="119"/>
                  </a:lnTo>
                </a:path>
              </a:pathLst>
            </a:custGeom>
            <a:solidFill>
              <a:srgbClr val="FFFFFF"/>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a:defRPr/>
              </a:pPr>
              <a:endParaRPr lang="en-US">
                <a:solidFill>
                  <a:srgbClr val="FFFFCC"/>
                </a:solidFill>
              </a:endParaRPr>
            </a:p>
          </p:txBody>
        </p:sp>
        <p:sp>
          <p:nvSpPr>
            <p:cNvPr id="17" name="Freeform 20"/>
            <p:cNvSpPr>
              <a:spLocks/>
            </p:cNvSpPr>
            <p:nvPr/>
          </p:nvSpPr>
          <p:spPr bwMode="auto">
            <a:xfrm>
              <a:off x="98" y="539"/>
              <a:ext cx="1733" cy="100"/>
            </a:xfrm>
            <a:custGeom>
              <a:avLst/>
              <a:gdLst>
                <a:gd name="T0" fmla="*/ 0 w 1733"/>
                <a:gd name="T1" fmla="*/ 24 h 100"/>
                <a:gd name="T2" fmla="*/ 4 w 1733"/>
                <a:gd name="T3" fmla="*/ 19 h 100"/>
                <a:gd name="T4" fmla="*/ 6 w 1733"/>
                <a:gd name="T5" fmla="*/ 63 h 100"/>
                <a:gd name="T6" fmla="*/ 22 w 1733"/>
                <a:gd name="T7" fmla="*/ 80 h 100"/>
                <a:gd name="T8" fmla="*/ 48 w 1733"/>
                <a:gd name="T9" fmla="*/ 76 h 100"/>
                <a:gd name="T10" fmla="*/ 90 w 1733"/>
                <a:gd name="T11" fmla="*/ 76 h 100"/>
                <a:gd name="T12" fmla="*/ 132 w 1733"/>
                <a:gd name="T13" fmla="*/ 78 h 100"/>
                <a:gd name="T14" fmla="*/ 156 w 1733"/>
                <a:gd name="T15" fmla="*/ 80 h 100"/>
                <a:gd name="T16" fmla="*/ 202 w 1733"/>
                <a:gd name="T17" fmla="*/ 75 h 100"/>
                <a:gd name="T18" fmla="*/ 266 w 1733"/>
                <a:gd name="T19" fmla="*/ 80 h 100"/>
                <a:gd name="T20" fmla="*/ 336 w 1733"/>
                <a:gd name="T21" fmla="*/ 79 h 100"/>
                <a:gd name="T22" fmla="*/ 390 w 1733"/>
                <a:gd name="T23" fmla="*/ 82 h 100"/>
                <a:gd name="T24" fmla="*/ 421 w 1733"/>
                <a:gd name="T25" fmla="*/ 81 h 100"/>
                <a:gd name="T26" fmla="*/ 525 w 1733"/>
                <a:gd name="T27" fmla="*/ 83 h 100"/>
                <a:gd name="T28" fmla="*/ 590 w 1733"/>
                <a:gd name="T29" fmla="*/ 76 h 100"/>
                <a:gd name="T30" fmla="*/ 656 w 1733"/>
                <a:gd name="T31" fmla="*/ 78 h 100"/>
                <a:gd name="T32" fmla="*/ 708 w 1733"/>
                <a:gd name="T33" fmla="*/ 78 h 100"/>
                <a:gd name="T34" fmla="*/ 788 w 1733"/>
                <a:gd name="T35" fmla="*/ 77 h 100"/>
                <a:gd name="T36" fmla="*/ 850 w 1733"/>
                <a:gd name="T37" fmla="*/ 71 h 100"/>
                <a:gd name="T38" fmla="*/ 942 w 1733"/>
                <a:gd name="T39" fmla="*/ 73 h 100"/>
                <a:gd name="T40" fmla="*/ 1055 w 1733"/>
                <a:gd name="T41" fmla="*/ 76 h 100"/>
                <a:gd name="T42" fmla="*/ 1121 w 1733"/>
                <a:gd name="T43" fmla="*/ 71 h 100"/>
                <a:gd name="T44" fmla="*/ 1150 w 1733"/>
                <a:gd name="T45" fmla="*/ 79 h 100"/>
                <a:gd name="T46" fmla="*/ 1237 w 1733"/>
                <a:gd name="T47" fmla="*/ 79 h 100"/>
                <a:gd name="T48" fmla="*/ 1308 w 1733"/>
                <a:gd name="T49" fmla="*/ 79 h 100"/>
                <a:gd name="T50" fmla="*/ 1332 w 1733"/>
                <a:gd name="T51" fmla="*/ 75 h 100"/>
                <a:gd name="T52" fmla="*/ 1373 w 1733"/>
                <a:gd name="T53" fmla="*/ 80 h 100"/>
                <a:gd name="T54" fmla="*/ 1394 w 1733"/>
                <a:gd name="T55" fmla="*/ 80 h 100"/>
                <a:gd name="T56" fmla="*/ 1451 w 1733"/>
                <a:gd name="T57" fmla="*/ 80 h 100"/>
                <a:gd name="T58" fmla="*/ 1499 w 1733"/>
                <a:gd name="T59" fmla="*/ 77 h 100"/>
                <a:gd name="T60" fmla="*/ 1578 w 1733"/>
                <a:gd name="T61" fmla="*/ 74 h 100"/>
                <a:gd name="T62" fmla="*/ 1687 w 1733"/>
                <a:gd name="T63" fmla="*/ 73 h 100"/>
                <a:gd name="T64" fmla="*/ 1713 w 1733"/>
                <a:gd name="T65" fmla="*/ 65 h 100"/>
                <a:gd name="T66" fmla="*/ 1727 w 1733"/>
                <a:gd name="T67" fmla="*/ 42 h 100"/>
                <a:gd name="T68" fmla="*/ 1732 w 1733"/>
                <a:gd name="T69" fmla="*/ 63 h 100"/>
                <a:gd name="T70" fmla="*/ 1730 w 1733"/>
                <a:gd name="T71" fmla="*/ 80 h 100"/>
                <a:gd name="T72" fmla="*/ 1716 w 1733"/>
                <a:gd name="T73" fmla="*/ 95 h 100"/>
                <a:gd name="T74" fmla="*/ 1606 w 1733"/>
                <a:gd name="T75" fmla="*/ 95 h 100"/>
                <a:gd name="T76" fmla="*/ 1510 w 1733"/>
                <a:gd name="T77" fmla="*/ 97 h 100"/>
                <a:gd name="T78" fmla="*/ 1466 w 1733"/>
                <a:gd name="T79" fmla="*/ 99 h 100"/>
                <a:gd name="T80" fmla="*/ 1416 w 1733"/>
                <a:gd name="T81" fmla="*/ 99 h 100"/>
                <a:gd name="T82" fmla="*/ 1325 w 1733"/>
                <a:gd name="T83" fmla="*/ 93 h 100"/>
                <a:gd name="T84" fmla="*/ 1216 w 1733"/>
                <a:gd name="T85" fmla="*/ 92 h 100"/>
                <a:gd name="T86" fmla="*/ 1125 w 1733"/>
                <a:gd name="T87" fmla="*/ 94 h 100"/>
                <a:gd name="T88" fmla="*/ 1067 w 1733"/>
                <a:gd name="T89" fmla="*/ 94 h 100"/>
                <a:gd name="T90" fmla="*/ 1022 w 1733"/>
                <a:gd name="T91" fmla="*/ 95 h 100"/>
                <a:gd name="T92" fmla="*/ 987 w 1733"/>
                <a:gd name="T93" fmla="*/ 97 h 100"/>
                <a:gd name="T94" fmla="*/ 947 w 1733"/>
                <a:gd name="T95" fmla="*/ 93 h 100"/>
                <a:gd name="T96" fmla="*/ 901 w 1733"/>
                <a:gd name="T97" fmla="*/ 97 h 100"/>
                <a:gd name="T98" fmla="*/ 839 w 1733"/>
                <a:gd name="T99" fmla="*/ 97 h 100"/>
                <a:gd name="T100" fmla="*/ 791 w 1733"/>
                <a:gd name="T101" fmla="*/ 95 h 100"/>
                <a:gd name="T102" fmla="*/ 720 w 1733"/>
                <a:gd name="T103" fmla="*/ 99 h 100"/>
                <a:gd name="T104" fmla="*/ 638 w 1733"/>
                <a:gd name="T105" fmla="*/ 99 h 100"/>
                <a:gd name="T106" fmla="*/ 563 w 1733"/>
                <a:gd name="T107" fmla="*/ 99 h 100"/>
                <a:gd name="T108" fmla="*/ 496 w 1733"/>
                <a:gd name="T109" fmla="*/ 95 h 100"/>
                <a:gd name="T110" fmla="*/ 435 w 1733"/>
                <a:gd name="T111" fmla="*/ 97 h 100"/>
                <a:gd name="T112" fmla="*/ 326 w 1733"/>
                <a:gd name="T113" fmla="*/ 97 h 100"/>
                <a:gd name="T114" fmla="*/ 208 w 1733"/>
                <a:gd name="T115" fmla="*/ 97 h 100"/>
                <a:gd name="T116" fmla="*/ 15 w 1733"/>
                <a:gd name="T117" fmla="*/ 95 h 100"/>
                <a:gd name="T118" fmla="*/ 0 w 1733"/>
                <a:gd name="T119" fmla="*/ 76 h 100"/>
                <a:gd name="T120" fmla="*/ 0 w 1733"/>
                <a:gd name="T121" fmla="*/ 50 h 10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733" h="100">
                  <a:moveTo>
                    <a:pt x="0" y="50"/>
                  </a:moveTo>
                  <a:lnTo>
                    <a:pt x="0" y="24"/>
                  </a:lnTo>
                  <a:lnTo>
                    <a:pt x="0" y="0"/>
                  </a:lnTo>
                  <a:lnTo>
                    <a:pt x="4" y="19"/>
                  </a:lnTo>
                  <a:lnTo>
                    <a:pt x="5" y="35"/>
                  </a:lnTo>
                  <a:lnTo>
                    <a:pt x="6" y="63"/>
                  </a:lnTo>
                  <a:lnTo>
                    <a:pt x="12" y="76"/>
                  </a:lnTo>
                  <a:lnTo>
                    <a:pt x="22" y="80"/>
                  </a:lnTo>
                  <a:lnTo>
                    <a:pt x="33" y="77"/>
                  </a:lnTo>
                  <a:lnTo>
                    <a:pt x="48" y="76"/>
                  </a:lnTo>
                  <a:lnTo>
                    <a:pt x="74" y="75"/>
                  </a:lnTo>
                  <a:lnTo>
                    <a:pt x="90" y="76"/>
                  </a:lnTo>
                  <a:lnTo>
                    <a:pt x="103" y="76"/>
                  </a:lnTo>
                  <a:lnTo>
                    <a:pt x="132" y="78"/>
                  </a:lnTo>
                  <a:lnTo>
                    <a:pt x="143" y="79"/>
                  </a:lnTo>
                  <a:lnTo>
                    <a:pt x="156" y="80"/>
                  </a:lnTo>
                  <a:lnTo>
                    <a:pt x="178" y="76"/>
                  </a:lnTo>
                  <a:lnTo>
                    <a:pt x="202" y="75"/>
                  </a:lnTo>
                  <a:lnTo>
                    <a:pt x="231" y="74"/>
                  </a:lnTo>
                  <a:lnTo>
                    <a:pt x="266" y="80"/>
                  </a:lnTo>
                  <a:lnTo>
                    <a:pt x="311" y="82"/>
                  </a:lnTo>
                  <a:lnTo>
                    <a:pt x="336" y="79"/>
                  </a:lnTo>
                  <a:lnTo>
                    <a:pt x="351" y="82"/>
                  </a:lnTo>
                  <a:lnTo>
                    <a:pt x="390" y="82"/>
                  </a:lnTo>
                  <a:lnTo>
                    <a:pt x="404" y="77"/>
                  </a:lnTo>
                  <a:lnTo>
                    <a:pt x="421" y="81"/>
                  </a:lnTo>
                  <a:lnTo>
                    <a:pt x="467" y="80"/>
                  </a:lnTo>
                  <a:lnTo>
                    <a:pt x="525" y="83"/>
                  </a:lnTo>
                  <a:lnTo>
                    <a:pt x="545" y="80"/>
                  </a:lnTo>
                  <a:lnTo>
                    <a:pt x="590" y="76"/>
                  </a:lnTo>
                  <a:lnTo>
                    <a:pt x="620" y="75"/>
                  </a:lnTo>
                  <a:lnTo>
                    <a:pt x="656" y="78"/>
                  </a:lnTo>
                  <a:lnTo>
                    <a:pt x="680" y="80"/>
                  </a:lnTo>
                  <a:lnTo>
                    <a:pt x="708" y="78"/>
                  </a:lnTo>
                  <a:lnTo>
                    <a:pt x="757" y="81"/>
                  </a:lnTo>
                  <a:lnTo>
                    <a:pt x="788" y="77"/>
                  </a:lnTo>
                  <a:lnTo>
                    <a:pt x="818" y="77"/>
                  </a:lnTo>
                  <a:lnTo>
                    <a:pt x="850" y="71"/>
                  </a:lnTo>
                  <a:lnTo>
                    <a:pt x="890" y="77"/>
                  </a:lnTo>
                  <a:lnTo>
                    <a:pt x="942" y="73"/>
                  </a:lnTo>
                  <a:lnTo>
                    <a:pt x="1002" y="73"/>
                  </a:lnTo>
                  <a:lnTo>
                    <a:pt x="1055" y="76"/>
                  </a:lnTo>
                  <a:lnTo>
                    <a:pt x="1086" y="71"/>
                  </a:lnTo>
                  <a:lnTo>
                    <a:pt x="1121" y="71"/>
                  </a:lnTo>
                  <a:lnTo>
                    <a:pt x="1135" y="77"/>
                  </a:lnTo>
                  <a:lnTo>
                    <a:pt x="1150" y="79"/>
                  </a:lnTo>
                  <a:lnTo>
                    <a:pt x="1196" y="76"/>
                  </a:lnTo>
                  <a:lnTo>
                    <a:pt x="1237" y="79"/>
                  </a:lnTo>
                  <a:lnTo>
                    <a:pt x="1292" y="80"/>
                  </a:lnTo>
                  <a:lnTo>
                    <a:pt x="1308" y="79"/>
                  </a:lnTo>
                  <a:lnTo>
                    <a:pt x="1319" y="79"/>
                  </a:lnTo>
                  <a:lnTo>
                    <a:pt x="1332" y="75"/>
                  </a:lnTo>
                  <a:lnTo>
                    <a:pt x="1360" y="78"/>
                  </a:lnTo>
                  <a:lnTo>
                    <a:pt x="1373" y="80"/>
                  </a:lnTo>
                  <a:lnTo>
                    <a:pt x="1382" y="77"/>
                  </a:lnTo>
                  <a:lnTo>
                    <a:pt x="1394" y="80"/>
                  </a:lnTo>
                  <a:lnTo>
                    <a:pt x="1416" y="76"/>
                  </a:lnTo>
                  <a:lnTo>
                    <a:pt x="1451" y="80"/>
                  </a:lnTo>
                  <a:lnTo>
                    <a:pt x="1485" y="74"/>
                  </a:lnTo>
                  <a:lnTo>
                    <a:pt x="1499" y="77"/>
                  </a:lnTo>
                  <a:lnTo>
                    <a:pt x="1514" y="77"/>
                  </a:lnTo>
                  <a:lnTo>
                    <a:pt x="1578" y="74"/>
                  </a:lnTo>
                  <a:lnTo>
                    <a:pt x="1639" y="77"/>
                  </a:lnTo>
                  <a:lnTo>
                    <a:pt x="1687" y="73"/>
                  </a:lnTo>
                  <a:lnTo>
                    <a:pt x="1703" y="70"/>
                  </a:lnTo>
                  <a:lnTo>
                    <a:pt x="1713" y="65"/>
                  </a:lnTo>
                  <a:lnTo>
                    <a:pt x="1721" y="56"/>
                  </a:lnTo>
                  <a:lnTo>
                    <a:pt x="1727" y="42"/>
                  </a:lnTo>
                  <a:lnTo>
                    <a:pt x="1732" y="22"/>
                  </a:lnTo>
                  <a:lnTo>
                    <a:pt x="1732" y="63"/>
                  </a:lnTo>
                  <a:lnTo>
                    <a:pt x="1732" y="73"/>
                  </a:lnTo>
                  <a:lnTo>
                    <a:pt x="1730" y="80"/>
                  </a:lnTo>
                  <a:lnTo>
                    <a:pt x="1725" y="88"/>
                  </a:lnTo>
                  <a:lnTo>
                    <a:pt x="1716" y="95"/>
                  </a:lnTo>
                  <a:lnTo>
                    <a:pt x="1652" y="99"/>
                  </a:lnTo>
                  <a:lnTo>
                    <a:pt x="1606" y="95"/>
                  </a:lnTo>
                  <a:lnTo>
                    <a:pt x="1583" y="97"/>
                  </a:lnTo>
                  <a:lnTo>
                    <a:pt x="1510" y="97"/>
                  </a:lnTo>
                  <a:lnTo>
                    <a:pt x="1488" y="97"/>
                  </a:lnTo>
                  <a:lnTo>
                    <a:pt x="1466" y="99"/>
                  </a:lnTo>
                  <a:lnTo>
                    <a:pt x="1443" y="96"/>
                  </a:lnTo>
                  <a:lnTo>
                    <a:pt x="1416" y="99"/>
                  </a:lnTo>
                  <a:lnTo>
                    <a:pt x="1346" y="97"/>
                  </a:lnTo>
                  <a:lnTo>
                    <a:pt x="1325" y="93"/>
                  </a:lnTo>
                  <a:lnTo>
                    <a:pt x="1260" y="97"/>
                  </a:lnTo>
                  <a:lnTo>
                    <a:pt x="1216" y="92"/>
                  </a:lnTo>
                  <a:lnTo>
                    <a:pt x="1165" y="97"/>
                  </a:lnTo>
                  <a:lnTo>
                    <a:pt x="1125" y="94"/>
                  </a:lnTo>
                  <a:lnTo>
                    <a:pt x="1088" y="97"/>
                  </a:lnTo>
                  <a:lnTo>
                    <a:pt x="1067" y="94"/>
                  </a:lnTo>
                  <a:lnTo>
                    <a:pt x="1048" y="95"/>
                  </a:lnTo>
                  <a:lnTo>
                    <a:pt x="1022" y="95"/>
                  </a:lnTo>
                  <a:lnTo>
                    <a:pt x="1006" y="92"/>
                  </a:lnTo>
                  <a:lnTo>
                    <a:pt x="987" y="97"/>
                  </a:lnTo>
                  <a:lnTo>
                    <a:pt x="967" y="92"/>
                  </a:lnTo>
                  <a:lnTo>
                    <a:pt x="947" y="93"/>
                  </a:lnTo>
                  <a:lnTo>
                    <a:pt x="923" y="95"/>
                  </a:lnTo>
                  <a:lnTo>
                    <a:pt x="901" y="97"/>
                  </a:lnTo>
                  <a:lnTo>
                    <a:pt x="875" y="97"/>
                  </a:lnTo>
                  <a:lnTo>
                    <a:pt x="839" y="97"/>
                  </a:lnTo>
                  <a:lnTo>
                    <a:pt x="813" y="97"/>
                  </a:lnTo>
                  <a:lnTo>
                    <a:pt x="791" y="95"/>
                  </a:lnTo>
                  <a:lnTo>
                    <a:pt x="769" y="95"/>
                  </a:lnTo>
                  <a:lnTo>
                    <a:pt x="720" y="99"/>
                  </a:lnTo>
                  <a:lnTo>
                    <a:pt x="681" y="94"/>
                  </a:lnTo>
                  <a:lnTo>
                    <a:pt x="638" y="99"/>
                  </a:lnTo>
                  <a:lnTo>
                    <a:pt x="603" y="95"/>
                  </a:lnTo>
                  <a:lnTo>
                    <a:pt x="563" y="99"/>
                  </a:lnTo>
                  <a:lnTo>
                    <a:pt x="531" y="95"/>
                  </a:lnTo>
                  <a:lnTo>
                    <a:pt x="496" y="95"/>
                  </a:lnTo>
                  <a:lnTo>
                    <a:pt x="463" y="97"/>
                  </a:lnTo>
                  <a:lnTo>
                    <a:pt x="435" y="97"/>
                  </a:lnTo>
                  <a:lnTo>
                    <a:pt x="351" y="97"/>
                  </a:lnTo>
                  <a:lnTo>
                    <a:pt x="326" y="97"/>
                  </a:lnTo>
                  <a:lnTo>
                    <a:pt x="254" y="95"/>
                  </a:lnTo>
                  <a:lnTo>
                    <a:pt x="208" y="97"/>
                  </a:lnTo>
                  <a:lnTo>
                    <a:pt x="84" y="94"/>
                  </a:lnTo>
                  <a:lnTo>
                    <a:pt x="15" y="95"/>
                  </a:lnTo>
                  <a:lnTo>
                    <a:pt x="3" y="88"/>
                  </a:lnTo>
                  <a:lnTo>
                    <a:pt x="0" y="76"/>
                  </a:lnTo>
                  <a:lnTo>
                    <a:pt x="0" y="63"/>
                  </a:lnTo>
                  <a:lnTo>
                    <a:pt x="0" y="50"/>
                  </a:lnTo>
                </a:path>
              </a:pathLst>
            </a:custGeom>
            <a:solidFill>
              <a:schemeClr val="bg1"/>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a:defRPr/>
              </a:pPr>
              <a:endParaRPr lang="en-US">
                <a:solidFill>
                  <a:srgbClr val="FFFFCC"/>
                </a:solidFill>
              </a:endParaRPr>
            </a:p>
          </p:txBody>
        </p:sp>
      </p:grpSp>
      <p:grpSp>
        <p:nvGrpSpPr>
          <p:cNvPr id="18" name="Group 21"/>
          <p:cNvGrpSpPr>
            <a:grpSpLocks/>
          </p:cNvGrpSpPr>
          <p:nvPr/>
        </p:nvGrpSpPr>
        <p:grpSpPr bwMode="auto">
          <a:xfrm>
            <a:off x="6243638" y="222250"/>
            <a:ext cx="2795587" cy="866775"/>
            <a:chOff x="3933" y="140"/>
            <a:chExt cx="1761" cy="546"/>
          </a:xfrm>
        </p:grpSpPr>
        <p:sp>
          <p:nvSpPr>
            <p:cNvPr id="19" name="Freeform 22"/>
            <p:cNvSpPr>
              <a:spLocks/>
            </p:cNvSpPr>
            <p:nvPr/>
          </p:nvSpPr>
          <p:spPr bwMode="auto">
            <a:xfrm>
              <a:off x="3933" y="140"/>
              <a:ext cx="1761" cy="445"/>
            </a:xfrm>
            <a:custGeom>
              <a:avLst/>
              <a:gdLst>
                <a:gd name="T0" fmla="*/ 23 w 1761"/>
                <a:gd name="T1" fmla="*/ 6 h 445"/>
                <a:gd name="T2" fmla="*/ 37 w 1761"/>
                <a:gd name="T3" fmla="*/ 0 h 445"/>
                <a:gd name="T4" fmla="*/ 1706 w 1761"/>
                <a:gd name="T5" fmla="*/ 0 h 445"/>
                <a:gd name="T6" fmla="*/ 1725 w 1761"/>
                <a:gd name="T7" fmla="*/ 4 h 445"/>
                <a:gd name="T8" fmla="*/ 1739 w 1761"/>
                <a:gd name="T9" fmla="*/ 15 h 445"/>
                <a:gd name="T10" fmla="*/ 1751 w 1761"/>
                <a:gd name="T11" fmla="*/ 44 h 445"/>
                <a:gd name="T12" fmla="*/ 1758 w 1761"/>
                <a:gd name="T13" fmla="*/ 77 h 445"/>
                <a:gd name="T14" fmla="*/ 1760 w 1761"/>
                <a:gd name="T15" fmla="*/ 115 h 445"/>
                <a:gd name="T16" fmla="*/ 1760 w 1761"/>
                <a:gd name="T17" fmla="*/ 444 h 445"/>
                <a:gd name="T18" fmla="*/ 66 w 1761"/>
                <a:gd name="T19" fmla="*/ 444 h 445"/>
                <a:gd name="T20" fmla="*/ 0 w 1761"/>
                <a:gd name="T21" fmla="*/ 444 h 445"/>
                <a:gd name="T22" fmla="*/ 0 w 1761"/>
                <a:gd name="T23" fmla="*/ 138 h 445"/>
                <a:gd name="T24" fmla="*/ 0 w 1761"/>
                <a:gd name="T25" fmla="*/ 93 h 445"/>
                <a:gd name="T26" fmla="*/ 7 w 1761"/>
                <a:gd name="T27" fmla="*/ 49 h 445"/>
                <a:gd name="T28" fmla="*/ 13 w 1761"/>
                <a:gd name="T29" fmla="*/ 26 h 445"/>
                <a:gd name="T30" fmla="*/ 23 w 1761"/>
                <a:gd name="T31" fmla="*/ 6 h 44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761" h="445">
                  <a:moveTo>
                    <a:pt x="23" y="6"/>
                  </a:moveTo>
                  <a:lnTo>
                    <a:pt x="37" y="0"/>
                  </a:lnTo>
                  <a:lnTo>
                    <a:pt x="1706" y="0"/>
                  </a:lnTo>
                  <a:lnTo>
                    <a:pt x="1725" y="4"/>
                  </a:lnTo>
                  <a:lnTo>
                    <a:pt x="1739" y="15"/>
                  </a:lnTo>
                  <a:lnTo>
                    <a:pt x="1751" y="44"/>
                  </a:lnTo>
                  <a:lnTo>
                    <a:pt x="1758" y="77"/>
                  </a:lnTo>
                  <a:lnTo>
                    <a:pt x="1760" y="115"/>
                  </a:lnTo>
                  <a:lnTo>
                    <a:pt x="1760" y="444"/>
                  </a:lnTo>
                  <a:lnTo>
                    <a:pt x="66" y="444"/>
                  </a:lnTo>
                  <a:lnTo>
                    <a:pt x="0" y="444"/>
                  </a:lnTo>
                  <a:lnTo>
                    <a:pt x="0" y="138"/>
                  </a:lnTo>
                  <a:lnTo>
                    <a:pt x="0" y="93"/>
                  </a:lnTo>
                  <a:lnTo>
                    <a:pt x="7" y="49"/>
                  </a:lnTo>
                  <a:lnTo>
                    <a:pt x="13" y="26"/>
                  </a:lnTo>
                  <a:lnTo>
                    <a:pt x="23" y="6"/>
                  </a:lnTo>
                </a:path>
              </a:pathLst>
            </a:custGeom>
            <a:gradFill rotWithShape="0">
              <a:gsLst>
                <a:gs pos="0">
                  <a:srgbClr val="00CCFF"/>
                </a:gs>
                <a:gs pos="100000">
                  <a:srgbClr val="FFFFFF"/>
                </a:gs>
              </a:gsLst>
              <a:lin ang="5400000" scaled="1"/>
            </a:gra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a:defRPr/>
              </a:pPr>
              <a:endParaRPr lang="en-US">
                <a:solidFill>
                  <a:srgbClr val="FFFFCC"/>
                </a:solidFill>
              </a:endParaRPr>
            </a:p>
          </p:txBody>
        </p:sp>
        <p:sp>
          <p:nvSpPr>
            <p:cNvPr id="20" name="Freeform 23"/>
            <p:cNvSpPr>
              <a:spLocks/>
            </p:cNvSpPr>
            <p:nvPr/>
          </p:nvSpPr>
          <p:spPr bwMode="auto">
            <a:xfrm>
              <a:off x="3933" y="425"/>
              <a:ext cx="1761" cy="190"/>
            </a:xfrm>
            <a:custGeom>
              <a:avLst/>
              <a:gdLst>
                <a:gd name="T0" fmla="*/ 85 w 1761"/>
                <a:gd name="T1" fmla="*/ 65 h 190"/>
                <a:gd name="T2" fmla="*/ 138 w 1761"/>
                <a:gd name="T3" fmla="*/ 65 h 190"/>
                <a:gd name="T4" fmla="*/ 180 w 1761"/>
                <a:gd name="T5" fmla="*/ 97 h 190"/>
                <a:gd name="T6" fmla="*/ 248 w 1761"/>
                <a:gd name="T7" fmla="*/ 78 h 190"/>
                <a:gd name="T8" fmla="*/ 325 w 1761"/>
                <a:gd name="T9" fmla="*/ 69 h 190"/>
                <a:gd name="T10" fmla="*/ 379 w 1761"/>
                <a:gd name="T11" fmla="*/ 88 h 190"/>
                <a:gd name="T12" fmla="*/ 438 w 1761"/>
                <a:gd name="T13" fmla="*/ 78 h 190"/>
                <a:gd name="T14" fmla="*/ 532 w 1761"/>
                <a:gd name="T15" fmla="*/ 84 h 190"/>
                <a:gd name="T16" fmla="*/ 592 w 1761"/>
                <a:gd name="T17" fmla="*/ 97 h 190"/>
                <a:gd name="T18" fmla="*/ 663 w 1761"/>
                <a:gd name="T19" fmla="*/ 59 h 190"/>
                <a:gd name="T20" fmla="*/ 716 w 1761"/>
                <a:gd name="T21" fmla="*/ 93 h 190"/>
                <a:gd name="T22" fmla="*/ 787 w 1761"/>
                <a:gd name="T23" fmla="*/ 87 h 190"/>
                <a:gd name="T24" fmla="*/ 824 w 1761"/>
                <a:gd name="T25" fmla="*/ 93 h 190"/>
                <a:gd name="T26" fmla="*/ 857 w 1761"/>
                <a:gd name="T27" fmla="*/ 59 h 190"/>
                <a:gd name="T28" fmla="*/ 899 w 1761"/>
                <a:gd name="T29" fmla="*/ 35 h 190"/>
                <a:gd name="T30" fmla="*/ 949 w 1761"/>
                <a:gd name="T31" fmla="*/ 32 h 190"/>
                <a:gd name="T32" fmla="*/ 991 w 1761"/>
                <a:gd name="T33" fmla="*/ 23 h 190"/>
                <a:gd name="T34" fmla="*/ 1030 w 1761"/>
                <a:gd name="T35" fmla="*/ 49 h 190"/>
                <a:gd name="T36" fmla="*/ 1071 w 1761"/>
                <a:gd name="T37" fmla="*/ 69 h 190"/>
                <a:gd name="T38" fmla="*/ 1138 w 1761"/>
                <a:gd name="T39" fmla="*/ 55 h 190"/>
                <a:gd name="T40" fmla="*/ 1168 w 1761"/>
                <a:gd name="T41" fmla="*/ 92 h 190"/>
                <a:gd name="T42" fmla="*/ 1215 w 1761"/>
                <a:gd name="T43" fmla="*/ 97 h 190"/>
                <a:gd name="T44" fmla="*/ 1293 w 1761"/>
                <a:gd name="T45" fmla="*/ 97 h 190"/>
                <a:gd name="T46" fmla="*/ 1340 w 1761"/>
                <a:gd name="T47" fmla="*/ 81 h 190"/>
                <a:gd name="T48" fmla="*/ 1376 w 1761"/>
                <a:gd name="T49" fmla="*/ 88 h 190"/>
                <a:gd name="T50" fmla="*/ 1418 w 1761"/>
                <a:gd name="T51" fmla="*/ 59 h 190"/>
                <a:gd name="T52" fmla="*/ 1478 w 1761"/>
                <a:gd name="T53" fmla="*/ 55 h 190"/>
                <a:gd name="T54" fmla="*/ 1528 w 1761"/>
                <a:gd name="T55" fmla="*/ 23 h 190"/>
                <a:gd name="T56" fmla="*/ 1567 w 1761"/>
                <a:gd name="T57" fmla="*/ 15 h 190"/>
                <a:gd name="T58" fmla="*/ 1617 w 1761"/>
                <a:gd name="T59" fmla="*/ 28 h 190"/>
                <a:gd name="T60" fmla="*/ 1661 w 1761"/>
                <a:gd name="T61" fmla="*/ 1 h 190"/>
                <a:gd name="T62" fmla="*/ 1703 w 1761"/>
                <a:gd name="T63" fmla="*/ 49 h 190"/>
                <a:gd name="T64" fmla="*/ 1750 w 1761"/>
                <a:gd name="T65" fmla="*/ 24 h 190"/>
                <a:gd name="T66" fmla="*/ 1760 w 1761"/>
                <a:gd name="T67" fmla="*/ 189 h 190"/>
                <a:gd name="T68" fmla="*/ 727 w 1761"/>
                <a:gd name="T69" fmla="*/ 153 h 190"/>
                <a:gd name="T70" fmla="*/ 0 w 1761"/>
                <a:gd name="T71" fmla="*/ 30 h 190"/>
                <a:gd name="T72" fmla="*/ 26 w 1761"/>
                <a:gd name="T73" fmla="*/ 51 h 190"/>
                <a:gd name="T74" fmla="*/ 61 w 1761"/>
                <a:gd name="T75" fmla="*/ 59 h 19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761" h="190">
                  <a:moveTo>
                    <a:pt x="61" y="59"/>
                  </a:moveTo>
                  <a:lnTo>
                    <a:pt x="85" y="65"/>
                  </a:lnTo>
                  <a:lnTo>
                    <a:pt x="112" y="59"/>
                  </a:lnTo>
                  <a:lnTo>
                    <a:pt x="138" y="65"/>
                  </a:lnTo>
                  <a:lnTo>
                    <a:pt x="158" y="83"/>
                  </a:lnTo>
                  <a:lnTo>
                    <a:pt x="180" y="97"/>
                  </a:lnTo>
                  <a:lnTo>
                    <a:pt x="217" y="85"/>
                  </a:lnTo>
                  <a:lnTo>
                    <a:pt x="248" y="78"/>
                  </a:lnTo>
                  <a:lnTo>
                    <a:pt x="293" y="78"/>
                  </a:lnTo>
                  <a:lnTo>
                    <a:pt x="325" y="69"/>
                  </a:lnTo>
                  <a:lnTo>
                    <a:pt x="354" y="78"/>
                  </a:lnTo>
                  <a:lnTo>
                    <a:pt x="379" y="88"/>
                  </a:lnTo>
                  <a:lnTo>
                    <a:pt x="402" y="92"/>
                  </a:lnTo>
                  <a:lnTo>
                    <a:pt x="438" y="78"/>
                  </a:lnTo>
                  <a:lnTo>
                    <a:pt x="477" y="78"/>
                  </a:lnTo>
                  <a:lnTo>
                    <a:pt x="532" y="84"/>
                  </a:lnTo>
                  <a:lnTo>
                    <a:pt x="555" y="102"/>
                  </a:lnTo>
                  <a:lnTo>
                    <a:pt x="592" y="97"/>
                  </a:lnTo>
                  <a:lnTo>
                    <a:pt x="629" y="69"/>
                  </a:lnTo>
                  <a:lnTo>
                    <a:pt x="663" y="59"/>
                  </a:lnTo>
                  <a:lnTo>
                    <a:pt x="687" y="69"/>
                  </a:lnTo>
                  <a:lnTo>
                    <a:pt x="716" y="93"/>
                  </a:lnTo>
                  <a:lnTo>
                    <a:pt x="750" y="102"/>
                  </a:lnTo>
                  <a:lnTo>
                    <a:pt x="787" y="87"/>
                  </a:lnTo>
                  <a:lnTo>
                    <a:pt x="805" y="81"/>
                  </a:lnTo>
                  <a:lnTo>
                    <a:pt x="824" y="93"/>
                  </a:lnTo>
                  <a:lnTo>
                    <a:pt x="840" y="78"/>
                  </a:lnTo>
                  <a:lnTo>
                    <a:pt x="857" y="59"/>
                  </a:lnTo>
                  <a:lnTo>
                    <a:pt x="877" y="40"/>
                  </a:lnTo>
                  <a:lnTo>
                    <a:pt x="899" y="35"/>
                  </a:lnTo>
                  <a:lnTo>
                    <a:pt x="924" y="40"/>
                  </a:lnTo>
                  <a:lnTo>
                    <a:pt x="949" y="32"/>
                  </a:lnTo>
                  <a:lnTo>
                    <a:pt x="975" y="23"/>
                  </a:lnTo>
                  <a:lnTo>
                    <a:pt x="991" y="23"/>
                  </a:lnTo>
                  <a:lnTo>
                    <a:pt x="1006" y="25"/>
                  </a:lnTo>
                  <a:lnTo>
                    <a:pt x="1030" y="49"/>
                  </a:lnTo>
                  <a:lnTo>
                    <a:pt x="1052" y="45"/>
                  </a:lnTo>
                  <a:lnTo>
                    <a:pt x="1071" y="69"/>
                  </a:lnTo>
                  <a:lnTo>
                    <a:pt x="1107" y="69"/>
                  </a:lnTo>
                  <a:lnTo>
                    <a:pt x="1138" y="55"/>
                  </a:lnTo>
                  <a:lnTo>
                    <a:pt x="1153" y="73"/>
                  </a:lnTo>
                  <a:lnTo>
                    <a:pt x="1168" y="92"/>
                  </a:lnTo>
                  <a:lnTo>
                    <a:pt x="1190" y="86"/>
                  </a:lnTo>
                  <a:lnTo>
                    <a:pt x="1215" y="97"/>
                  </a:lnTo>
                  <a:lnTo>
                    <a:pt x="1242" y="87"/>
                  </a:lnTo>
                  <a:lnTo>
                    <a:pt x="1293" y="97"/>
                  </a:lnTo>
                  <a:lnTo>
                    <a:pt x="1315" y="107"/>
                  </a:lnTo>
                  <a:lnTo>
                    <a:pt x="1340" y="81"/>
                  </a:lnTo>
                  <a:lnTo>
                    <a:pt x="1357" y="79"/>
                  </a:lnTo>
                  <a:lnTo>
                    <a:pt x="1376" y="88"/>
                  </a:lnTo>
                  <a:lnTo>
                    <a:pt x="1394" y="85"/>
                  </a:lnTo>
                  <a:lnTo>
                    <a:pt x="1418" y="59"/>
                  </a:lnTo>
                  <a:lnTo>
                    <a:pt x="1458" y="51"/>
                  </a:lnTo>
                  <a:lnTo>
                    <a:pt x="1478" y="55"/>
                  </a:lnTo>
                  <a:lnTo>
                    <a:pt x="1498" y="55"/>
                  </a:lnTo>
                  <a:lnTo>
                    <a:pt x="1528" y="23"/>
                  </a:lnTo>
                  <a:lnTo>
                    <a:pt x="1545" y="10"/>
                  </a:lnTo>
                  <a:lnTo>
                    <a:pt x="1567" y="15"/>
                  </a:lnTo>
                  <a:lnTo>
                    <a:pt x="1592" y="49"/>
                  </a:lnTo>
                  <a:lnTo>
                    <a:pt x="1617" y="28"/>
                  </a:lnTo>
                  <a:lnTo>
                    <a:pt x="1641" y="0"/>
                  </a:lnTo>
                  <a:lnTo>
                    <a:pt x="1661" y="1"/>
                  </a:lnTo>
                  <a:lnTo>
                    <a:pt x="1685" y="59"/>
                  </a:lnTo>
                  <a:lnTo>
                    <a:pt x="1703" y="49"/>
                  </a:lnTo>
                  <a:lnTo>
                    <a:pt x="1729" y="25"/>
                  </a:lnTo>
                  <a:lnTo>
                    <a:pt x="1750" y="24"/>
                  </a:lnTo>
                  <a:lnTo>
                    <a:pt x="1760" y="44"/>
                  </a:lnTo>
                  <a:lnTo>
                    <a:pt x="1760" y="189"/>
                  </a:lnTo>
                  <a:lnTo>
                    <a:pt x="740" y="148"/>
                  </a:lnTo>
                  <a:lnTo>
                    <a:pt x="727" y="153"/>
                  </a:lnTo>
                  <a:lnTo>
                    <a:pt x="0" y="136"/>
                  </a:lnTo>
                  <a:lnTo>
                    <a:pt x="0" y="30"/>
                  </a:lnTo>
                  <a:lnTo>
                    <a:pt x="10" y="46"/>
                  </a:lnTo>
                  <a:lnTo>
                    <a:pt x="26" y="51"/>
                  </a:lnTo>
                  <a:lnTo>
                    <a:pt x="46" y="53"/>
                  </a:lnTo>
                  <a:lnTo>
                    <a:pt x="61" y="59"/>
                  </a:lnTo>
                </a:path>
              </a:pathLst>
            </a:custGeom>
            <a:solidFill>
              <a:srgbClr val="003300"/>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a:defRPr/>
              </a:pPr>
              <a:endParaRPr lang="en-US">
                <a:solidFill>
                  <a:srgbClr val="FFFFCC"/>
                </a:solidFill>
              </a:endParaRPr>
            </a:p>
          </p:txBody>
        </p:sp>
        <p:sp>
          <p:nvSpPr>
            <p:cNvPr id="21" name="Freeform 24"/>
            <p:cNvSpPr>
              <a:spLocks/>
            </p:cNvSpPr>
            <p:nvPr/>
          </p:nvSpPr>
          <p:spPr bwMode="auto">
            <a:xfrm>
              <a:off x="3933" y="489"/>
              <a:ext cx="1761" cy="197"/>
            </a:xfrm>
            <a:custGeom>
              <a:avLst/>
              <a:gdLst>
                <a:gd name="T0" fmla="*/ 37 w 1761"/>
                <a:gd name="T1" fmla="*/ 194 h 197"/>
                <a:gd name="T2" fmla="*/ 1706 w 1761"/>
                <a:gd name="T3" fmla="*/ 196 h 197"/>
                <a:gd name="T4" fmla="*/ 1739 w 1761"/>
                <a:gd name="T5" fmla="*/ 189 h 197"/>
                <a:gd name="T6" fmla="*/ 1758 w 1761"/>
                <a:gd name="T7" fmla="*/ 165 h 197"/>
                <a:gd name="T8" fmla="*/ 1760 w 1761"/>
                <a:gd name="T9" fmla="*/ 23 h 197"/>
                <a:gd name="T10" fmla="*/ 1736 w 1761"/>
                <a:gd name="T11" fmla="*/ 7 h 197"/>
                <a:gd name="T12" fmla="*/ 1723 w 1761"/>
                <a:gd name="T13" fmla="*/ 53 h 197"/>
                <a:gd name="T14" fmla="*/ 1706 w 1761"/>
                <a:gd name="T15" fmla="*/ 50 h 197"/>
                <a:gd name="T16" fmla="*/ 1671 w 1761"/>
                <a:gd name="T17" fmla="*/ 26 h 197"/>
                <a:gd name="T18" fmla="*/ 1625 w 1761"/>
                <a:gd name="T19" fmla="*/ 34 h 197"/>
                <a:gd name="T20" fmla="*/ 1588 w 1761"/>
                <a:gd name="T21" fmla="*/ 39 h 197"/>
                <a:gd name="T22" fmla="*/ 1554 w 1761"/>
                <a:gd name="T23" fmla="*/ 26 h 197"/>
                <a:gd name="T24" fmla="*/ 1520 w 1761"/>
                <a:gd name="T25" fmla="*/ 42 h 197"/>
                <a:gd name="T26" fmla="*/ 1498 w 1761"/>
                <a:gd name="T27" fmla="*/ 52 h 197"/>
                <a:gd name="T28" fmla="*/ 1445 w 1761"/>
                <a:gd name="T29" fmla="*/ 45 h 197"/>
                <a:gd name="T30" fmla="*/ 1396 w 1761"/>
                <a:gd name="T31" fmla="*/ 37 h 197"/>
                <a:gd name="T32" fmla="*/ 1337 w 1761"/>
                <a:gd name="T33" fmla="*/ 86 h 197"/>
                <a:gd name="T34" fmla="*/ 1293 w 1761"/>
                <a:gd name="T35" fmla="*/ 61 h 197"/>
                <a:gd name="T36" fmla="*/ 1240 w 1761"/>
                <a:gd name="T37" fmla="*/ 59 h 197"/>
                <a:gd name="T38" fmla="*/ 1153 w 1761"/>
                <a:gd name="T39" fmla="*/ 58 h 197"/>
                <a:gd name="T40" fmla="*/ 1112 w 1761"/>
                <a:gd name="T41" fmla="*/ 52 h 197"/>
                <a:gd name="T42" fmla="*/ 1079 w 1761"/>
                <a:gd name="T43" fmla="*/ 37 h 197"/>
                <a:gd name="T44" fmla="*/ 1006 w 1761"/>
                <a:gd name="T45" fmla="*/ 68 h 197"/>
                <a:gd name="T46" fmla="*/ 943 w 1761"/>
                <a:gd name="T47" fmla="*/ 53 h 197"/>
                <a:gd name="T48" fmla="*/ 866 w 1761"/>
                <a:gd name="T49" fmla="*/ 61 h 197"/>
                <a:gd name="T50" fmla="*/ 804 w 1761"/>
                <a:gd name="T51" fmla="*/ 61 h 197"/>
                <a:gd name="T52" fmla="*/ 730 w 1761"/>
                <a:gd name="T53" fmla="*/ 82 h 197"/>
                <a:gd name="T54" fmla="*/ 652 w 1761"/>
                <a:gd name="T55" fmla="*/ 71 h 197"/>
                <a:gd name="T56" fmla="*/ 563 w 1761"/>
                <a:gd name="T57" fmla="*/ 73 h 197"/>
                <a:gd name="T58" fmla="*/ 468 w 1761"/>
                <a:gd name="T59" fmla="*/ 52 h 197"/>
                <a:gd name="T60" fmla="*/ 369 w 1761"/>
                <a:gd name="T61" fmla="*/ 37 h 197"/>
                <a:gd name="T62" fmla="*/ 301 w 1761"/>
                <a:gd name="T63" fmla="*/ 55 h 197"/>
                <a:gd name="T64" fmla="*/ 262 w 1761"/>
                <a:gd name="T65" fmla="*/ 50 h 197"/>
                <a:gd name="T66" fmla="*/ 205 w 1761"/>
                <a:gd name="T67" fmla="*/ 57 h 197"/>
                <a:gd name="T68" fmla="*/ 143 w 1761"/>
                <a:gd name="T69" fmla="*/ 55 h 197"/>
                <a:gd name="T70" fmla="*/ 80 w 1761"/>
                <a:gd name="T71" fmla="*/ 68 h 197"/>
                <a:gd name="T72" fmla="*/ 16 w 1761"/>
                <a:gd name="T73" fmla="*/ 59 h 197"/>
                <a:gd name="T74" fmla="*/ 2 w 1761"/>
                <a:gd name="T75" fmla="*/ 116 h 197"/>
                <a:gd name="T76" fmla="*/ 13 w 1761"/>
                <a:gd name="T77" fmla="*/ 184 h 197"/>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1761" h="197">
                  <a:moveTo>
                    <a:pt x="23" y="191"/>
                  </a:moveTo>
                  <a:lnTo>
                    <a:pt x="37" y="194"/>
                  </a:lnTo>
                  <a:lnTo>
                    <a:pt x="54" y="196"/>
                  </a:lnTo>
                  <a:lnTo>
                    <a:pt x="1706" y="196"/>
                  </a:lnTo>
                  <a:lnTo>
                    <a:pt x="1725" y="193"/>
                  </a:lnTo>
                  <a:lnTo>
                    <a:pt x="1739" y="189"/>
                  </a:lnTo>
                  <a:lnTo>
                    <a:pt x="1751" y="178"/>
                  </a:lnTo>
                  <a:lnTo>
                    <a:pt x="1758" y="165"/>
                  </a:lnTo>
                  <a:lnTo>
                    <a:pt x="1760" y="150"/>
                  </a:lnTo>
                  <a:lnTo>
                    <a:pt x="1760" y="23"/>
                  </a:lnTo>
                  <a:lnTo>
                    <a:pt x="1745" y="0"/>
                  </a:lnTo>
                  <a:lnTo>
                    <a:pt x="1736" y="7"/>
                  </a:lnTo>
                  <a:lnTo>
                    <a:pt x="1729" y="28"/>
                  </a:lnTo>
                  <a:lnTo>
                    <a:pt x="1723" y="53"/>
                  </a:lnTo>
                  <a:lnTo>
                    <a:pt x="1716" y="52"/>
                  </a:lnTo>
                  <a:lnTo>
                    <a:pt x="1706" y="50"/>
                  </a:lnTo>
                  <a:lnTo>
                    <a:pt x="1685" y="37"/>
                  </a:lnTo>
                  <a:lnTo>
                    <a:pt x="1671" y="26"/>
                  </a:lnTo>
                  <a:lnTo>
                    <a:pt x="1649" y="23"/>
                  </a:lnTo>
                  <a:lnTo>
                    <a:pt x="1625" y="34"/>
                  </a:lnTo>
                  <a:lnTo>
                    <a:pt x="1603" y="52"/>
                  </a:lnTo>
                  <a:lnTo>
                    <a:pt x="1588" y="39"/>
                  </a:lnTo>
                  <a:lnTo>
                    <a:pt x="1574" y="37"/>
                  </a:lnTo>
                  <a:lnTo>
                    <a:pt x="1554" y="26"/>
                  </a:lnTo>
                  <a:lnTo>
                    <a:pt x="1534" y="30"/>
                  </a:lnTo>
                  <a:lnTo>
                    <a:pt x="1520" y="42"/>
                  </a:lnTo>
                  <a:lnTo>
                    <a:pt x="1514" y="59"/>
                  </a:lnTo>
                  <a:lnTo>
                    <a:pt x="1498" y="52"/>
                  </a:lnTo>
                  <a:lnTo>
                    <a:pt x="1475" y="52"/>
                  </a:lnTo>
                  <a:lnTo>
                    <a:pt x="1445" y="45"/>
                  </a:lnTo>
                  <a:lnTo>
                    <a:pt x="1419" y="59"/>
                  </a:lnTo>
                  <a:lnTo>
                    <a:pt x="1396" y="37"/>
                  </a:lnTo>
                  <a:lnTo>
                    <a:pt x="1366" y="52"/>
                  </a:lnTo>
                  <a:lnTo>
                    <a:pt x="1337" y="86"/>
                  </a:lnTo>
                  <a:lnTo>
                    <a:pt x="1314" y="73"/>
                  </a:lnTo>
                  <a:lnTo>
                    <a:pt x="1293" y="61"/>
                  </a:lnTo>
                  <a:lnTo>
                    <a:pt x="1270" y="53"/>
                  </a:lnTo>
                  <a:lnTo>
                    <a:pt x="1240" y="59"/>
                  </a:lnTo>
                  <a:lnTo>
                    <a:pt x="1194" y="69"/>
                  </a:lnTo>
                  <a:lnTo>
                    <a:pt x="1153" y="58"/>
                  </a:lnTo>
                  <a:lnTo>
                    <a:pt x="1135" y="63"/>
                  </a:lnTo>
                  <a:lnTo>
                    <a:pt x="1112" y="52"/>
                  </a:lnTo>
                  <a:lnTo>
                    <a:pt x="1097" y="40"/>
                  </a:lnTo>
                  <a:lnTo>
                    <a:pt x="1079" y="37"/>
                  </a:lnTo>
                  <a:lnTo>
                    <a:pt x="1047" y="45"/>
                  </a:lnTo>
                  <a:lnTo>
                    <a:pt x="1006" y="68"/>
                  </a:lnTo>
                  <a:lnTo>
                    <a:pt x="972" y="47"/>
                  </a:lnTo>
                  <a:lnTo>
                    <a:pt x="943" y="53"/>
                  </a:lnTo>
                  <a:lnTo>
                    <a:pt x="916" y="82"/>
                  </a:lnTo>
                  <a:lnTo>
                    <a:pt x="866" y="61"/>
                  </a:lnTo>
                  <a:lnTo>
                    <a:pt x="829" y="71"/>
                  </a:lnTo>
                  <a:lnTo>
                    <a:pt x="804" y="61"/>
                  </a:lnTo>
                  <a:lnTo>
                    <a:pt x="767" y="66"/>
                  </a:lnTo>
                  <a:lnTo>
                    <a:pt x="730" y="82"/>
                  </a:lnTo>
                  <a:lnTo>
                    <a:pt x="704" y="76"/>
                  </a:lnTo>
                  <a:lnTo>
                    <a:pt x="652" y="71"/>
                  </a:lnTo>
                  <a:lnTo>
                    <a:pt x="619" y="82"/>
                  </a:lnTo>
                  <a:lnTo>
                    <a:pt x="563" y="73"/>
                  </a:lnTo>
                  <a:lnTo>
                    <a:pt x="517" y="66"/>
                  </a:lnTo>
                  <a:lnTo>
                    <a:pt x="468" y="52"/>
                  </a:lnTo>
                  <a:lnTo>
                    <a:pt x="422" y="66"/>
                  </a:lnTo>
                  <a:lnTo>
                    <a:pt x="369" y="37"/>
                  </a:lnTo>
                  <a:lnTo>
                    <a:pt x="329" y="37"/>
                  </a:lnTo>
                  <a:lnTo>
                    <a:pt x="301" y="55"/>
                  </a:lnTo>
                  <a:lnTo>
                    <a:pt x="284" y="41"/>
                  </a:lnTo>
                  <a:lnTo>
                    <a:pt x="262" y="50"/>
                  </a:lnTo>
                  <a:lnTo>
                    <a:pt x="233" y="52"/>
                  </a:lnTo>
                  <a:lnTo>
                    <a:pt x="205" y="57"/>
                  </a:lnTo>
                  <a:lnTo>
                    <a:pt x="171" y="69"/>
                  </a:lnTo>
                  <a:lnTo>
                    <a:pt x="143" y="55"/>
                  </a:lnTo>
                  <a:lnTo>
                    <a:pt x="116" y="62"/>
                  </a:lnTo>
                  <a:lnTo>
                    <a:pt x="80" y="68"/>
                  </a:lnTo>
                  <a:lnTo>
                    <a:pt x="58" y="62"/>
                  </a:lnTo>
                  <a:lnTo>
                    <a:pt x="16" y="59"/>
                  </a:lnTo>
                  <a:lnTo>
                    <a:pt x="0" y="73"/>
                  </a:lnTo>
                  <a:lnTo>
                    <a:pt x="2" y="116"/>
                  </a:lnTo>
                  <a:lnTo>
                    <a:pt x="4" y="153"/>
                  </a:lnTo>
                  <a:lnTo>
                    <a:pt x="13" y="184"/>
                  </a:lnTo>
                  <a:lnTo>
                    <a:pt x="23" y="191"/>
                  </a:lnTo>
                </a:path>
              </a:pathLst>
            </a:custGeom>
            <a:gradFill rotWithShape="0">
              <a:gsLst>
                <a:gs pos="0">
                  <a:srgbClr val="CC6600"/>
                </a:gs>
                <a:gs pos="100000">
                  <a:srgbClr val="000000"/>
                </a:gs>
              </a:gsLst>
              <a:lin ang="5400000" scaled="1"/>
            </a:gra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a:defRPr/>
              </a:pPr>
              <a:endParaRPr lang="en-US">
                <a:solidFill>
                  <a:srgbClr val="FFFFCC"/>
                </a:solidFill>
              </a:endParaRPr>
            </a:p>
          </p:txBody>
        </p:sp>
        <p:sp>
          <p:nvSpPr>
            <p:cNvPr id="22" name="Freeform 25"/>
            <p:cNvSpPr>
              <a:spLocks/>
            </p:cNvSpPr>
            <p:nvPr/>
          </p:nvSpPr>
          <p:spPr bwMode="auto">
            <a:xfrm>
              <a:off x="3943" y="152"/>
              <a:ext cx="1733" cy="254"/>
            </a:xfrm>
            <a:custGeom>
              <a:avLst/>
              <a:gdLst>
                <a:gd name="T0" fmla="*/ 0 w 1733"/>
                <a:gd name="T1" fmla="*/ 191 h 254"/>
                <a:gd name="T2" fmla="*/ 4 w 1733"/>
                <a:gd name="T3" fmla="*/ 203 h 254"/>
                <a:gd name="T4" fmla="*/ 7 w 1733"/>
                <a:gd name="T5" fmla="*/ 92 h 254"/>
                <a:gd name="T6" fmla="*/ 22 w 1733"/>
                <a:gd name="T7" fmla="*/ 46 h 254"/>
                <a:gd name="T8" fmla="*/ 82 w 1733"/>
                <a:gd name="T9" fmla="*/ 40 h 254"/>
                <a:gd name="T10" fmla="*/ 198 w 1733"/>
                <a:gd name="T11" fmla="*/ 46 h 254"/>
                <a:gd name="T12" fmla="*/ 308 w 1733"/>
                <a:gd name="T13" fmla="*/ 44 h 254"/>
                <a:gd name="T14" fmla="*/ 437 w 1733"/>
                <a:gd name="T15" fmla="*/ 46 h 254"/>
                <a:gd name="T16" fmla="*/ 525 w 1733"/>
                <a:gd name="T17" fmla="*/ 40 h 254"/>
                <a:gd name="T18" fmla="*/ 598 w 1733"/>
                <a:gd name="T19" fmla="*/ 40 h 254"/>
                <a:gd name="T20" fmla="*/ 708 w 1733"/>
                <a:gd name="T21" fmla="*/ 53 h 254"/>
                <a:gd name="T22" fmla="*/ 788 w 1733"/>
                <a:gd name="T23" fmla="*/ 55 h 254"/>
                <a:gd name="T24" fmla="*/ 878 w 1733"/>
                <a:gd name="T25" fmla="*/ 46 h 254"/>
                <a:gd name="T26" fmla="*/ 986 w 1733"/>
                <a:gd name="T27" fmla="*/ 63 h 254"/>
                <a:gd name="T28" fmla="*/ 1071 w 1733"/>
                <a:gd name="T29" fmla="*/ 59 h 254"/>
                <a:gd name="T30" fmla="*/ 1150 w 1733"/>
                <a:gd name="T31" fmla="*/ 51 h 254"/>
                <a:gd name="T32" fmla="*/ 1241 w 1733"/>
                <a:gd name="T33" fmla="*/ 56 h 254"/>
                <a:gd name="T34" fmla="*/ 1319 w 1733"/>
                <a:gd name="T35" fmla="*/ 51 h 254"/>
                <a:gd name="T36" fmla="*/ 1395 w 1733"/>
                <a:gd name="T37" fmla="*/ 46 h 254"/>
                <a:gd name="T38" fmla="*/ 1449 w 1733"/>
                <a:gd name="T39" fmla="*/ 50 h 254"/>
                <a:gd name="T40" fmla="*/ 1557 w 1733"/>
                <a:gd name="T41" fmla="*/ 40 h 254"/>
                <a:gd name="T42" fmla="*/ 1665 w 1733"/>
                <a:gd name="T43" fmla="*/ 53 h 254"/>
                <a:gd name="T44" fmla="*/ 1703 w 1733"/>
                <a:gd name="T45" fmla="*/ 74 h 254"/>
                <a:gd name="T46" fmla="*/ 1721 w 1733"/>
                <a:gd name="T47" fmla="*/ 107 h 254"/>
                <a:gd name="T48" fmla="*/ 1732 w 1733"/>
                <a:gd name="T49" fmla="*/ 196 h 254"/>
                <a:gd name="T50" fmla="*/ 1732 w 1733"/>
                <a:gd name="T51" fmla="*/ 65 h 254"/>
                <a:gd name="T52" fmla="*/ 1725 w 1733"/>
                <a:gd name="T53" fmla="*/ 26 h 254"/>
                <a:gd name="T54" fmla="*/ 1606 w 1733"/>
                <a:gd name="T55" fmla="*/ 9 h 254"/>
                <a:gd name="T56" fmla="*/ 1510 w 1733"/>
                <a:gd name="T57" fmla="*/ 2 h 254"/>
                <a:gd name="T58" fmla="*/ 1443 w 1733"/>
                <a:gd name="T59" fmla="*/ 6 h 254"/>
                <a:gd name="T60" fmla="*/ 1349 w 1733"/>
                <a:gd name="T61" fmla="*/ 13 h 254"/>
                <a:gd name="T62" fmla="*/ 1182 w 1733"/>
                <a:gd name="T63" fmla="*/ 9 h 254"/>
                <a:gd name="T64" fmla="*/ 1067 w 1733"/>
                <a:gd name="T65" fmla="*/ 10 h 254"/>
                <a:gd name="T66" fmla="*/ 986 w 1733"/>
                <a:gd name="T67" fmla="*/ 9 h 254"/>
                <a:gd name="T68" fmla="*/ 923 w 1733"/>
                <a:gd name="T69" fmla="*/ 7 h 254"/>
                <a:gd name="T70" fmla="*/ 813 w 1733"/>
                <a:gd name="T71" fmla="*/ 9 h 254"/>
                <a:gd name="T72" fmla="*/ 681 w 1733"/>
                <a:gd name="T73" fmla="*/ 10 h 254"/>
                <a:gd name="T74" fmla="*/ 531 w 1733"/>
                <a:gd name="T75" fmla="*/ 7 h 254"/>
                <a:gd name="T76" fmla="*/ 463 w 1733"/>
                <a:gd name="T77" fmla="*/ 4 h 254"/>
                <a:gd name="T78" fmla="*/ 351 w 1733"/>
                <a:gd name="T79" fmla="*/ 4 h 254"/>
                <a:gd name="T80" fmla="*/ 208 w 1733"/>
                <a:gd name="T81" fmla="*/ 4 h 254"/>
                <a:gd name="T82" fmla="*/ 87 w 1733"/>
                <a:gd name="T83" fmla="*/ 0 h 254"/>
                <a:gd name="T84" fmla="*/ 28 w 1733"/>
                <a:gd name="T85" fmla="*/ 2 h 254"/>
                <a:gd name="T86" fmla="*/ 4 w 1733"/>
                <a:gd name="T87" fmla="*/ 28 h 254"/>
                <a:gd name="T88" fmla="*/ 0 w 1733"/>
                <a:gd name="T89" fmla="*/ 89 h 254"/>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733" h="254">
                  <a:moveTo>
                    <a:pt x="0" y="123"/>
                  </a:moveTo>
                  <a:lnTo>
                    <a:pt x="0" y="191"/>
                  </a:lnTo>
                  <a:lnTo>
                    <a:pt x="0" y="253"/>
                  </a:lnTo>
                  <a:lnTo>
                    <a:pt x="4" y="203"/>
                  </a:lnTo>
                  <a:lnTo>
                    <a:pt x="5" y="163"/>
                  </a:lnTo>
                  <a:lnTo>
                    <a:pt x="7" y="92"/>
                  </a:lnTo>
                  <a:lnTo>
                    <a:pt x="12" y="57"/>
                  </a:lnTo>
                  <a:lnTo>
                    <a:pt x="22" y="46"/>
                  </a:lnTo>
                  <a:lnTo>
                    <a:pt x="48" y="38"/>
                  </a:lnTo>
                  <a:lnTo>
                    <a:pt x="82" y="40"/>
                  </a:lnTo>
                  <a:lnTo>
                    <a:pt x="162" y="40"/>
                  </a:lnTo>
                  <a:lnTo>
                    <a:pt x="198" y="46"/>
                  </a:lnTo>
                  <a:lnTo>
                    <a:pt x="249" y="40"/>
                  </a:lnTo>
                  <a:lnTo>
                    <a:pt x="308" y="44"/>
                  </a:lnTo>
                  <a:lnTo>
                    <a:pt x="351" y="42"/>
                  </a:lnTo>
                  <a:lnTo>
                    <a:pt x="437" y="46"/>
                  </a:lnTo>
                  <a:lnTo>
                    <a:pt x="467" y="46"/>
                  </a:lnTo>
                  <a:lnTo>
                    <a:pt x="525" y="40"/>
                  </a:lnTo>
                  <a:lnTo>
                    <a:pt x="544" y="48"/>
                  </a:lnTo>
                  <a:lnTo>
                    <a:pt x="598" y="40"/>
                  </a:lnTo>
                  <a:lnTo>
                    <a:pt x="680" y="46"/>
                  </a:lnTo>
                  <a:lnTo>
                    <a:pt x="708" y="53"/>
                  </a:lnTo>
                  <a:lnTo>
                    <a:pt x="751" y="46"/>
                  </a:lnTo>
                  <a:lnTo>
                    <a:pt x="788" y="55"/>
                  </a:lnTo>
                  <a:lnTo>
                    <a:pt x="818" y="55"/>
                  </a:lnTo>
                  <a:lnTo>
                    <a:pt x="878" y="46"/>
                  </a:lnTo>
                  <a:lnTo>
                    <a:pt x="935" y="53"/>
                  </a:lnTo>
                  <a:lnTo>
                    <a:pt x="986" y="63"/>
                  </a:lnTo>
                  <a:lnTo>
                    <a:pt x="1002" y="65"/>
                  </a:lnTo>
                  <a:lnTo>
                    <a:pt x="1071" y="59"/>
                  </a:lnTo>
                  <a:lnTo>
                    <a:pt x="1135" y="54"/>
                  </a:lnTo>
                  <a:lnTo>
                    <a:pt x="1150" y="51"/>
                  </a:lnTo>
                  <a:lnTo>
                    <a:pt x="1174" y="53"/>
                  </a:lnTo>
                  <a:lnTo>
                    <a:pt x="1241" y="56"/>
                  </a:lnTo>
                  <a:lnTo>
                    <a:pt x="1292" y="48"/>
                  </a:lnTo>
                  <a:lnTo>
                    <a:pt x="1319" y="51"/>
                  </a:lnTo>
                  <a:lnTo>
                    <a:pt x="1360" y="53"/>
                  </a:lnTo>
                  <a:lnTo>
                    <a:pt x="1395" y="46"/>
                  </a:lnTo>
                  <a:lnTo>
                    <a:pt x="1418" y="40"/>
                  </a:lnTo>
                  <a:lnTo>
                    <a:pt x="1449" y="50"/>
                  </a:lnTo>
                  <a:lnTo>
                    <a:pt x="1514" y="53"/>
                  </a:lnTo>
                  <a:lnTo>
                    <a:pt x="1557" y="40"/>
                  </a:lnTo>
                  <a:lnTo>
                    <a:pt x="1620" y="53"/>
                  </a:lnTo>
                  <a:lnTo>
                    <a:pt x="1665" y="53"/>
                  </a:lnTo>
                  <a:lnTo>
                    <a:pt x="1688" y="53"/>
                  </a:lnTo>
                  <a:lnTo>
                    <a:pt x="1703" y="74"/>
                  </a:lnTo>
                  <a:lnTo>
                    <a:pt x="1713" y="85"/>
                  </a:lnTo>
                  <a:lnTo>
                    <a:pt x="1721" y="107"/>
                  </a:lnTo>
                  <a:lnTo>
                    <a:pt x="1727" y="145"/>
                  </a:lnTo>
                  <a:lnTo>
                    <a:pt x="1732" y="196"/>
                  </a:lnTo>
                  <a:lnTo>
                    <a:pt x="1732" y="92"/>
                  </a:lnTo>
                  <a:lnTo>
                    <a:pt x="1732" y="65"/>
                  </a:lnTo>
                  <a:lnTo>
                    <a:pt x="1729" y="47"/>
                  </a:lnTo>
                  <a:lnTo>
                    <a:pt x="1725" y="26"/>
                  </a:lnTo>
                  <a:lnTo>
                    <a:pt x="1700" y="12"/>
                  </a:lnTo>
                  <a:lnTo>
                    <a:pt x="1606" y="9"/>
                  </a:lnTo>
                  <a:lnTo>
                    <a:pt x="1584" y="2"/>
                  </a:lnTo>
                  <a:lnTo>
                    <a:pt x="1510" y="2"/>
                  </a:lnTo>
                  <a:lnTo>
                    <a:pt x="1488" y="5"/>
                  </a:lnTo>
                  <a:lnTo>
                    <a:pt x="1443" y="6"/>
                  </a:lnTo>
                  <a:lnTo>
                    <a:pt x="1410" y="3"/>
                  </a:lnTo>
                  <a:lnTo>
                    <a:pt x="1349" y="13"/>
                  </a:lnTo>
                  <a:lnTo>
                    <a:pt x="1222" y="6"/>
                  </a:lnTo>
                  <a:lnTo>
                    <a:pt x="1182" y="9"/>
                  </a:lnTo>
                  <a:lnTo>
                    <a:pt x="1112" y="15"/>
                  </a:lnTo>
                  <a:lnTo>
                    <a:pt x="1067" y="10"/>
                  </a:lnTo>
                  <a:lnTo>
                    <a:pt x="1022" y="9"/>
                  </a:lnTo>
                  <a:lnTo>
                    <a:pt x="986" y="9"/>
                  </a:lnTo>
                  <a:lnTo>
                    <a:pt x="947" y="14"/>
                  </a:lnTo>
                  <a:lnTo>
                    <a:pt x="923" y="7"/>
                  </a:lnTo>
                  <a:lnTo>
                    <a:pt x="839" y="9"/>
                  </a:lnTo>
                  <a:lnTo>
                    <a:pt x="813" y="9"/>
                  </a:lnTo>
                  <a:lnTo>
                    <a:pt x="769" y="7"/>
                  </a:lnTo>
                  <a:lnTo>
                    <a:pt x="681" y="10"/>
                  </a:lnTo>
                  <a:lnTo>
                    <a:pt x="603" y="7"/>
                  </a:lnTo>
                  <a:lnTo>
                    <a:pt x="531" y="7"/>
                  </a:lnTo>
                  <a:lnTo>
                    <a:pt x="496" y="9"/>
                  </a:lnTo>
                  <a:lnTo>
                    <a:pt x="463" y="4"/>
                  </a:lnTo>
                  <a:lnTo>
                    <a:pt x="435" y="4"/>
                  </a:lnTo>
                  <a:lnTo>
                    <a:pt x="351" y="4"/>
                  </a:lnTo>
                  <a:lnTo>
                    <a:pt x="253" y="7"/>
                  </a:lnTo>
                  <a:lnTo>
                    <a:pt x="208" y="4"/>
                  </a:lnTo>
                  <a:lnTo>
                    <a:pt x="155" y="7"/>
                  </a:lnTo>
                  <a:lnTo>
                    <a:pt x="87" y="0"/>
                  </a:lnTo>
                  <a:lnTo>
                    <a:pt x="45" y="0"/>
                  </a:lnTo>
                  <a:lnTo>
                    <a:pt x="28" y="2"/>
                  </a:lnTo>
                  <a:lnTo>
                    <a:pt x="15" y="9"/>
                  </a:lnTo>
                  <a:lnTo>
                    <a:pt x="4" y="28"/>
                  </a:lnTo>
                  <a:lnTo>
                    <a:pt x="0" y="58"/>
                  </a:lnTo>
                  <a:lnTo>
                    <a:pt x="0" y="89"/>
                  </a:lnTo>
                  <a:lnTo>
                    <a:pt x="0" y="123"/>
                  </a:lnTo>
                </a:path>
              </a:pathLst>
            </a:custGeom>
            <a:solidFill>
              <a:srgbClr val="FFFFFF"/>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a:defRPr/>
              </a:pPr>
              <a:endParaRPr lang="en-US">
                <a:solidFill>
                  <a:srgbClr val="FFFFCC"/>
                </a:solidFill>
              </a:endParaRPr>
            </a:p>
          </p:txBody>
        </p:sp>
        <p:sp>
          <p:nvSpPr>
            <p:cNvPr id="23" name="Freeform 26"/>
            <p:cNvSpPr>
              <a:spLocks/>
            </p:cNvSpPr>
            <p:nvPr/>
          </p:nvSpPr>
          <p:spPr bwMode="auto">
            <a:xfrm>
              <a:off x="3946" y="556"/>
              <a:ext cx="1733" cy="103"/>
            </a:xfrm>
            <a:custGeom>
              <a:avLst/>
              <a:gdLst>
                <a:gd name="T0" fmla="*/ 0 w 1733"/>
                <a:gd name="T1" fmla="*/ 24 h 103"/>
                <a:gd name="T2" fmla="*/ 4 w 1733"/>
                <a:gd name="T3" fmla="*/ 20 h 103"/>
                <a:gd name="T4" fmla="*/ 6 w 1733"/>
                <a:gd name="T5" fmla="*/ 65 h 103"/>
                <a:gd name="T6" fmla="*/ 22 w 1733"/>
                <a:gd name="T7" fmla="*/ 83 h 103"/>
                <a:gd name="T8" fmla="*/ 48 w 1733"/>
                <a:gd name="T9" fmla="*/ 78 h 103"/>
                <a:gd name="T10" fmla="*/ 90 w 1733"/>
                <a:gd name="T11" fmla="*/ 78 h 103"/>
                <a:gd name="T12" fmla="*/ 132 w 1733"/>
                <a:gd name="T13" fmla="*/ 80 h 103"/>
                <a:gd name="T14" fmla="*/ 156 w 1733"/>
                <a:gd name="T15" fmla="*/ 82 h 103"/>
                <a:gd name="T16" fmla="*/ 202 w 1733"/>
                <a:gd name="T17" fmla="*/ 77 h 103"/>
                <a:gd name="T18" fmla="*/ 266 w 1733"/>
                <a:gd name="T19" fmla="*/ 82 h 103"/>
                <a:gd name="T20" fmla="*/ 336 w 1733"/>
                <a:gd name="T21" fmla="*/ 82 h 103"/>
                <a:gd name="T22" fmla="*/ 390 w 1733"/>
                <a:gd name="T23" fmla="*/ 85 h 103"/>
                <a:gd name="T24" fmla="*/ 421 w 1733"/>
                <a:gd name="T25" fmla="*/ 83 h 103"/>
                <a:gd name="T26" fmla="*/ 525 w 1733"/>
                <a:gd name="T27" fmla="*/ 85 h 103"/>
                <a:gd name="T28" fmla="*/ 590 w 1733"/>
                <a:gd name="T29" fmla="*/ 78 h 103"/>
                <a:gd name="T30" fmla="*/ 656 w 1733"/>
                <a:gd name="T31" fmla="*/ 80 h 103"/>
                <a:gd name="T32" fmla="*/ 708 w 1733"/>
                <a:gd name="T33" fmla="*/ 80 h 103"/>
                <a:gd name="T34" fmla="*/ 788 w 1733"/>
                <a:gd name="T35" fmla="*/ 79 h 103"/>
                <a:gd name="T36" fmla="*/ 850 w 1733"/>
                <a:gd name="T37" fmla="*/ 74 h 103"/>
                <a:gd name="T38" fmla="*/ 942 w 1733"/>
                <a:gd name="T39" fmla="*/ 75 h 103"/>
                <a:gd name="T40" fmla="*/ 1055 w 1733"/>
                <a:gd name="T41" fmla="*/ 78 h 103"/>
                <a:gd name="T42" fmla="*/ 1121 w 1733"/>
                <a:gd name="T43" fmla="*/ 74 h 103"/>
                <a:gd name="T44" fmla="*/ 1150 w 1733"/>
                <a:gd name="T45" fmla="*/ 81 h 103"/>
                <a:gd name="T46" fmla="*/ 1237 w 1733"/>
                <a:gd name="T47" fmla="*/ 81 h 103"/>
                <a:gd name="T48" fmla="*/ 1308 w 1733"/>
                <a:gd name="T49" fmla="*/ 81 h 103"/>
                <a:gd name="T50" fmla="*/ 1332 w 1733"/>
                <a:gd name="T51" fmla="*/ 77 h 103"/>
                <a:gd name="T52" fmla="*/ 1373 w 1733"/>
                <a:gd name="T53" fmla="*/ 82 h 103"/>
                <a:gd name="T54" fmla="*/ 1394 w 1733"/>
                <a:gd name="T55" fmla="*/ 83 h 103"/>
                <a:gd name="T56" fmla="*/ 1451 w 1733"/>
                <a:gd name="T57" fmla="*/ 82 h 103"/>
                <a:gd name="T58" fmla="*/ 1499 w 1733"/>
                <a:gd name="T59" fmla="*/ 80 h 103"/>
                <a:gd name="T60" fmla="*/ 1578 w 1733"/>
                <a:gd name="T61" fmla="*/ 76 h 103"/>
                <a:gd name="T62" fmla="*/ 1687 w 1733"/>
                <a:gd name="T63" fmla="*/ 75 h 103"/>
                <a:gd name="T64" fmla="*/ 1713 w 1733"/>
                <a:gd name="T65" fmla="*/ 67 h 103"/>
                <a:gd name="T66" fmla="*/ 1727 w 1733"/>
                <a:gd name="T67" fmla="*/ 43 h 103"/>
                <a:gd name="T68" fmla="*/ 1732 w 1733"/>
                <a:gd name="T69" fmla="*/ 65 h 103"/>
                <a:gd name="T70" fmla="*/ 1730 w 1733"/>
                <a:gd name="T71" fmla="*/ 82 h 103"/>
                <a:gd name="T72" fmla="*/ 1716 w 1733"/>
                <a:gd name="T73" fmla="*/ 98 h 103"/>
                <a:gd name="T74" fmla="*/ 1606 w 1733"/>
                <a:gd name="T75" fmla="*/ 98 h 103"/>
                <a:gd name="T76" fmla="*/ 1510 w 1733"/>
                <a:gd name="T77" fmla="*/ 100 h 103"/>
                <a:gd name="T78" fmla="*/ 1466 w 1733"/>
                <a:gd name="T79" fmla="*/ 102 h 103"/>
                <a:gd name="T80" fmla="*/ 1416 w 1733"/>
                <a:gd name="T81" fmla="*/ 102 h 103"/>
                <a:gd name="T82" fmla="*/ 1325 w 1733"/>
                <a:gd name="T83" fmla="*/ 96 h 103"/>
                <a:gd name="T84" fmla="*/ 1216 w 1733"/>
                <a:gd name="T85" fmla="*/ 95 h 103"/>
                <a:gd name="T86" fmla="*/ 1125 w 1733"/>
                <a:gd name="T87" fmla="*/ 97 h 103"/>
                <a:gd name="T88" fmla="*/ 1067 w 1733"/>
                <a:gd name="T89" fmla="*/ 97 h 103"/>
                <a:gd name="T90" fmla="*/ 1022 w 1733"/>
                <a:gd name="T91" fmla="*/ 98 h 103"/>
                <a:gd name="T92" fmla="*/ 987 w 1733"/>
                <a:gd name="T93" fmla="*/ 100 h 103"/>
                <a:gd name="T94" fmla="*/ 947 w 1733"/>
                <a:gd name="T95" fmla="*/ 96 h 103"/>
                <a:gd name="T96" fmla="*/ 901 w 1733"/>
                <a:gd name="T97" fmla="*/ 100 h 103"/>
                <a:gd name="T98" fmla="*/ 839 w 1733"/>
                <a:gd name="T99" fmla="*/ 100 h 103"/>
                <a:gd name="T100" fmla="*/ 791 w 1733"/>
                <a:gd name="T101" fmla="*/ 98 h 103"/>
                <a:gd name="T102" fmla="*/ 720 w 1733"/>
                <a:gd name="T103" fmla="*/ 102 h 103"/>
                <a:gd name="T104" fmla="*/ 638 w 1733"/>
                <a:gd name="T105" fmla="*/ 102 h 103"/>
                <a:gd name="T106" fmla="*/ 563 w 1733"/>
                <a:gd name="T107" fmla="*/ 102 h 103"/>
                <a:gd name="T108" fmla="*/ 496 w 1733"/>
                <a:gd name="T109" fmla="*/ 98 h 103"/>
                <a:gd name="T110" fmla="*/ 435 w 1733"/>
                <a:gd name="T111" fmla="*/ 100 h 103"/>
                <a:gd name="T112" fmla="*/ 326 w 1733"/>
                <a:gd name="T113" fmla="*/ 100 h 103"/>
                <a:gd name="T114" fmla="*/ 208 w 1733"/>
                <a:gd name="T115" fmla="*/ 100 h 103"/>
                <a:gd name="T116" fmla="*/ 15 w 1733"/>
                <a:gd name="T117" fmla="*/ 98 h 103"/>
                <a:gd name="T118" fmla="*/ 0 w 1733"/>
                <a:gd name="T119" fmla="*/ 78 h 103"/>
                <a:gd name="T120" fmla="*/ 0 w 1733"/>
                <a:gd name="T121" fmla="*/ 52 h 10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733" h="103">
                  <a:moveTo>
                    <a:pt x="0" y="52"/>
                  </a:moveTo>
                  <a:lnTo>
                    <a:pt x="0" y="24"/>
                  </a:lnTo>
                  <a:lnTo>
                    <a:pt x="0" y="0"/>
                  </a:lnTo>
                  <a:lnTo>
                    <a:pt x="4" y="20"/>
                  </a:lnTo>
                  <a:lnTo>
                    <a:pt x="5" y="36"/>
                  </a:lnTo>
                  <a:lnTo>
                    <a:pt x="6" y="65"/>
                  </a:lnTo>
                  <a:lnTo>
                    <a:pt x="12" y="78"/>
                  </a:lnTo>
                  <a:lnTo>
                    <a:pt x="22" y="83"/>
                  </a:lnTo>
                  <a:lnTo>
                    <a:pt x="33" y="80"/>
                  </a:lnTo>
                  <a:lnTo>
                    <a:pt x="48" y="78"/>
                  </a:lnTo>
                  <a:lnTo>
                    <a:pt x="74" y="77"/>
                  </a:lnTo>
                  <a:lnTo>
                    <a:pt x="90" y="78"/>
                  </a:lnTo>
                  <a:lnTo>
                    <a:pt x="103" y="78"/>
                  </a:lnTo>
                  <a:lnTo>
                    <a:pt x="132" y="80"/>
                  </a:lnTo>
                  <a:lnTo>
                    <a:pt x="143" y="81"/>
                  </a:lnTo>
                  <a:lnTo>
                    <a:pt x="156" y="82"/>
                  </a:lnTo>
                  <a:lnTo>
                    <a:pt x="178" y="78"/>
                  </a:lnTo>
                  <a:lnTo>
                    <a:pt x="202" y="77"/>
                  </a:lnTo>
                  <a:lnTo>
                    <a:pt x="231" y="76"/>
                  </a:lnTo>
                  <a:lnTo>
                    <a:pt x="266" y="82"/>
                  </a:lnTo>
                  <a:lnTo>
                    <a:pt x="311" y="85"/>
                  </a:lnTo>
                  <a:lnTo>
                    <a:pt x="336" y="82"/>
                  </a:lnTo>
                  <a:lnTo>
                    <a:pt x="351" y="85"/>
                  </a:lnTo>
                  <a:lnTo>
                    <a:pt x="390" y="85"/>
                  </a:lnTo>
                  <a:lnTo>
                    <a:pt x="404" y="80"/>
                  </a:lnTo>
                  <a:lnTo>
                    <a:pt x="421" y="83"/>
                  </a:lnTo>
                  <a:lnTo>
                    <a:pt x="467" y="83"/>
                  </a:lnTo>
                  <a:lnTo>
                    <a:pt x="525" y="85"/>
                  </a:lnTo>
                  <a:lnTo>
                    <a:pt x="545" y="82"/>
                  </a:lnTo>
                  <a:lnTo>
                    <a:pt x="590" y="78"/>
                  </a:lnTo>
                  <a:lnTo>
                    <a:pt x="620" y="77"/>
                  </a:lnTo>
                  <a:lnTo>
                    <a:pt x="656" y="80"/>
                  </a:lnTo>
                  <a:lnTo>
                    <a:pt x="680" y="83"/>
                  </a:lnTo>
                  <a:lnTo>
                    <a:pt x="708" y="80"/>
                  </a:lnTo>
                  <a:lnTo>
                    <a:pt x="757" y="83"/>
                  </a:lnTo>
                  <a:lnTo>
                    <a:pt x="788" y="79"/>
                  </a:lnTo>
                  <a:lnTo>
                    <a:pt x="818" y="79"/>
                  </a:lnTo>
                  <a:lnTo>
                    <a:pt x="850" y="74"/>
                  </a:lnTo>
                  <a:lnTo>
                    <a:pt x="890" y="80"/>
                  </a:lnTo>
                  <a:lnTo>
                    <a:pt x="942" y="75"/>
                  </a:lnTo>
                  <a:lnTo>
                    <a:pt x="1002" y="75"/>
                  </a:lnTo>
                  <a:lnTo>
                    <a:pt x="1055" y="78"/>
                  </a:lnTo>
                  <a:lnTo>
                    <a:pt x="1086" y="73"/>
                  </a:lnTo>
                  <a:lnTo>
                    <a:pt x="1121" y="74"/>
                  </a:lnTo>
                  <a:lnTo>
                    <a:pt x="1135" y="80"/>
                  </a:lnTo>
                  <a:lnTo>
                    <a:pt x="1150" y="81"/>
                  </a:lnTo>
                  <a:lnTo>
                    <a:pt x="1196" y="78"/>
                  </a:lnTo>
                  <a:lnTo>
                    <a:pt x="1237" y="81"/>
                  </a:lnTo>
                  <a:lnTo>
                    <a:pt x="1292" y="82"/>
                  </a:lnTo>
                  <a:lnTo>
                    <a:pt x="1308" y="81"/>
                  </a:lnTo>
                  <a:lnTo>
                    <a:pt x="1319" y="81"/>
                  </a:lnTo>
                  <a:lnTo>
                    <a:pt x="1332" y="77"/>
                  </a:lnTo>
                  <a:lnTo>
                    <a:pt x="1360" y="80"/>
                  </a:lnTo>
                  <a:lnTo>
                    <a:pt x="1373" y="82"/>
                  </a:lnTo>
                  <a:lnTo>
                    <a:pt x="1382" y="80"/>
                  </a:lnTo>
                  <a:lnTo>
                    <a:pt x="1394" y="83"/>
                  </a:lnTo>
                  <a:lnTo>
                    <a:pt x="1416" y="78"/>
                  </a:lnTo>
                  <a:lnTo>
                    <a:pt x="1451" y="82"/>
                  </a:lnTo>
                  <a:lnTo>
                    <a:pt x="1485" y="76"/>
                  </a:lnTo>
                  <a:lnTo>
                    <a:pt x="1499" y="80"/>
                  </a:lnTo>
                  <a:lnTo>
                    <a:pt x="1514" y="80"/>
                  </a:lnTo>
                  <a:lnTo>
                    <a:pt x="1578" y="76"/>
                  </a:lnTo>
                  <a:lnTo>
                    <a:pt x="1639" y="80"/>
                  </a:lnTo>
                  <a:lnTo>
                    <a:pt x="1687" y="75"/>
                  </a:lnTo>
                  <a:lnTo>
                    <a:pt x="1703" y="72"/>
                  </a:lnTo>
                  <a:lnTo>
                    <a:pt x="1713" y="67"/>
                  </a:lnTo>
                  <a:lnTo>
                    <a:pt x="1721" y="58"/>
                  </a:lnTo>
                  <a:lnTo>
                    <a:pt x="1727" y="43"/>
                  </a:lnTo>
                  <a:lnTo>
                    <a:pt x="1732" y="23"/>
                  </a:lnTo>
                  <a:lnTo>
                    <a:pt x="1732" y="65"/>
                  </a:lnTo>
                  <a:lnTo>
                    <a:pt x="1732" y="75"/>
                  </a:lnTo>
                  <a:lnTo>
                    <a:pt x="1730" y="82"/>
                  </a:lnTo>
                  <a:lnTo>
                    <a:pt x="1725" y="91"/>
                  </a:lnTo>
                  <a:lnTo>
                    <a:pt x="1716" y="98"/>
                  </a:lnTo>
                  <a:lnTo>
                    <a:pt x="1652" y="102"/>
                  </a:lnTo>
                  <a:lnTo>
                    <a:pt x="1606" y="98"/>
                  </a:lnTo>
                  <a:lnTo>
                    <a:pt x="1583" y="100"/>
                  </a:lnTo>
                  <a:lnTo>
                    <a:pt x="1510" y="100"/>
                  </a:lnTo>
                  <a:lnTo>
                    <a:pt x="1488" y="100"/>
                  </a:lnTo>
                  <a:lnTo>
                    <a:pt x="1466" y="102"/>
                  </a:lnTo>
                  <a:lnTo>
                    <a:pt x="1443" y="99"/>
                  </a:lnTo>
                  <a:lnTo>
                    <a:pt x="1416" y="102"/>
                  </a:lnTo>
                  <a:lnTo>
                    <a:pt x="1346" y="100"/>
                  </a:lnTo>
                  <a:lnTo>
                    <a:pt x="1325" y="96"/>
                  </a:lnTo>
                  <a:lnTo>
                    <a:pt x="1260" y="100"/>
                  </a:lnTo>
                  <a:lnTo>
                    <a:pt x="1216" y="95"/>
                  </a:lnTo>
                  <a:lnTo>
                    <a:pt x="1165" y="100"/>
                  </a:lnTo>
                  <a:lnTo>
                    <a:pt x="1125" y="97"/>
                  </a:lnTo>
                  <a:lnTo>
                    <a:pt x="1088" y="100"/>
                  </a:lnTo>
                  <a:lnTo>
                    <a:pt x="1067" y="97"/>
                  </a:lnTo>
                  <a:lnTo>
                    <a:pt x="1048" y="98"/>
                  </a:lnTo>
                  <a:lnTo>
                    <a:pt x="1022" y="98"/>
                  </a:lnTo>
                  <a:lnTo>
                    <a:pt x="1006" y="95"/>
                  </a:lnTo>
                  <a:lnTo>
                    <a:pt x="987" y="100"/>
                  </a:lnTo>
                  <a:lnTo>
                    <a:pt x="967" y="95"/>
                  </a:lnTo>
                  <a:lnTo>
                    <a:pt x="947" y="96"/>
                  </a:lnTo>
                  <a:lnTo>
                    <a:pt x="923" y="98"/>
                  </a:lnTo>
                  <a:lnTo>
                    <a:pt x="901" y="100"/>
                  </a:lnTo>
                  <a:lnTo>
                    <a:pt x="875" y="100"/>
                  </a:lnTo>
                  <a:lnTo>
                    <a:pt x="839" y="100"/>
                  </a:lnTo>
                  <a:lnTo>
                    <a:pt x="813" y="100"/>
                  </a:lnTo>
                  <a:lnTo>
                    <a:pt x="791" y="98"/>
                  </a:lnTo>
                  <a:lnTo>
                    <a:pt x="769" y="98"/>
                  </a:lnTo>
                  <a:lnTo>
                    <a:pt x="720" y="102"/>
                  </a:lnTo>
                  <a:lnTo>
                    <a:pt x="681" y="97"/>
                  </a:lnTo>
                  <a:lnTo>
                    <a:pt x="638" y="102"/>
                  </a:lnTo>
                  <a:lnTo>
                    <a:pt x="603" y="98"/>
                  </a:lnTo>
                  <a:lnTo>
                    <a:pt x="563" y="102"/>
                  </a:lnTo>
                  <a:lnTo>
                    <a:pt x="531" y="98"/>
                  </a:lnTo>
                  <a:lnTo>
                    <a:pt x="496" y="98"/>
                  </a:lnTo>
                  <a:lnTo>
                    <a:pt x="463" y="100"/>
                  </a:lnTo>
                  <a:lnTo>
                    <a:pt x="435" y="100"/>
                  </a:lnTo>
                  <a:lnTo>
                    <a:pt x="351" y="100"/>
                  </a:lnTo>
                  <a:lnTo>
                    <a:pt x="326" y="100"/>
                  </a:lnTo>
                  <a:lnTo>
                    <a:pt x="254" y="98"/>
                  </a:lnTo>
                  <a:lnTo>
                    <a:pt x="208" y="100"/>
                  </a:lnTo>
                  <a:lnTo>
                    <a:pt x="84" y="97"/>
                  </a:lnTo>
                  <a:lnTo>
                    <a:pt x="15" y="98"/>
                  </a:lnTo>
                  <a:lnTo>
                    <a:pt x="3" y="90"/>
                  </a:lnTo>
                  <a:lnTo>
                    <a:pt x="0" y="78"/>
                  </a:lnTo>
                  <a:lnTo>
                    <a:pt x="0" y="65"/>
                  </a:lnTo>
                  <a:lnTo>
                    <a:pt x="0" y="52"/>
                  </a:lnTo>
                </a:path>
              </a:pathLst>
            </a:custGeom>
            <a:solidFill>
              <a:schemeClr val="bg1"/>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a:defRPr/>
              </a:pPr>
              <a:endParaRPr lang="en-US">
                <a:solidFill>
                  <a:srgbClr val="FFFFCC"/>
                </a:solidFill>
              </a:endParaRPr>
            </a:p>
          </p:txBody>
        </p:sp>
      </p:grpSp>
      <p:sp>
        <p:nvSpPr>
          <p:cNvPr id="3099" name="Rectangle 27"/>
          <p:cNvSpPr>
            <a:spLocks noGrp="1" noChangeArrowheads="1"/>
          </p:cNvSpPr>
          <p:nvPr>
            <p:ph type="ctrTitle" sz="quarter"/>
          </p:nvPr>
        </p:nvSpPr>
        <p:spPr>
          <a:xfrm>
            <a:off x="685800" y="2286000"/>
            <a:ext cx="7772400" cy="1143000"/>
          </a:xfrm>
          <a:ln w="12700" cap="sq">
            <a:headEnd type="none" w="sm" len="sm"/>
            <a:tailEnd type="none" w="sm" len="sm"/>
          </a:ln>
        </p:spPr>
        <p:txBody>
          <a:bodyPr lIns="91440" tIns="45720" rIns="91440" bIns="45720"/>
          <a:lstStyle>
            <a:lvl1pPr>
              <a:defRPr/>
            </a:lvl1pPr>
          </a:lstStyle>
          <a:p>
            <a:r>
              <a:rPr lang="en-US"/>
              <a:t>Click to edit Master title style</a:t>
            </a:r>
          </a:p>
        </p:txBody>
      </p:sp>
      <p:sp>
        <p:nvSpPr>
          <p:cNvPr id="3100" name="Rectangle 28"/>
          <p:cNvSpPr>
            <a:spLocks noGrp="1" noChangeArrowheads="1"/>
          </p:cNvSpPr>
          <p:nvPr>
            <p:ph type="subTitle" sz="quarter" idx="1"/>
          </p:nvPr>
        </p:nvSpPr>
        <p:spPr>
          <a:xfrm>
            <a:off x="1371600" y="3886200"/>
            <a:ext cx="6400800" cy="1752600"/>
          </a:xfrm>
          <a:ln w="12700" cap="sq">
            <a:headEnd type="none" w="sm" len="sm"/>
            <a:tailEnd type="none" w="sm" len="sm"/>
          </a:ln>
        </p:spPr>
        <p:txBody>
          <a:bodyPr lIns="91440" tIns="45720" rIns="91440" bIns="45720"/>
          <a:lstStyle>
            <a:lvl1pPr marL="0" indent="0" algn="ctr">
              <a:buFont typeface="Wingdings" pitchFamily="-111" charset="2"/>
              <a:buNone/>
              <a:defRPr/>
            </a:lvl1pPr>
          </a:lstStyle>
          <a:p>
            <a:r>
              <a:rPr lang="en-US"/>
              <a:t>Click to edit Master subtitle style</a:t>
            </a:r>
          </a:p>
        </p:txBody>
      </p:sp>
      <p:sp>
        <p:nvSpPr>
          <p:cNvPr id="24" name="Rectangle 29"/>
          <p:cNvSpPr>
            <a:spLocks noGrp="1" noChangeArrowheads="1"/>
          </p:cNvSpPr>
          <p:nvPr>
            <p:ph type="dt" sz="quarter" idx="10"/>
          </p:nvPr>
        </p:nvSpPr>
        <p:spPr/>
        <p:txBody>
          <a:bodyPr/>
          <a:lstStyle>
            <a:lvl1pPr>
              <a:defRPr/>
            </a:lvl1pPr>
          </a:lstStyle>
          <a:p>
            <a:pPr>
              <a:defRPr/>
            </a:pPr>
            <a:endParaRPr lang="en-US">
              <a:solidFill>
                <a:srgbClr val="FFFFCC"/>
              </a:solidFill>
            </a:endParaRPr>
          </a:p>
        </p:txBody>
      </p:sp>
      <p:sp>
        <p:nvSpPr>
          <p:cNvPr id="25" name="Rectangle 30"/>
          <p:cNvSpPr>
            <a:spLocks noGrp="1" noChangeArrowheads="1"/>
          </p:cNvSpPr>
          <p:nvPr>
            <p:ph type="ftr" sz="quarter" idx="11"/>
          </p:nvPr>
        </p:nvSpPr>
        <p:spPr/>
        <p:txBody>
          <a:bodyPr/>
          <a:lstStyle>
            <a:lvl1pPr>
              <a:defRPr/>
            </a:lvl1pPr>
          </a:lstStyle>
          <a:p>
            <a:pPr>
              <a:defRPr/>
            </a:pPr>
            <a:endParaRPr lang="en-US">
              <a:solidFill>
                <a:srgbClr val="FFFFCC"/>
              </a:solidFill>
            </a:endParaRPr>
          </a:p>
        </p:txBody>
      </p:sp>
      <p:sp>
        <p:nvSpPr>
          <p:cNvPr id="26" name="Rectangle 31"/>
          <p:cNvSpPr>
            <a:spLocks noGrp="1" noChangeArrowheads="1"/>
          </p:cNvSpPr>
          <p:nvPr>
            <p:ph type="sldNum" sz="quarter" idx="12"/>
          </p:nvPr>
        </p:nvSpPr>
        <p:spPr/>
        <p:txBody>
          <a:bodyPr/>
          <a:lstStyle>
            <a:lvl1pPr>
              <a:defRPr/>
            </a:lvl1pPr>
          </a:lstStyle>
          <a:p>
            <a:pPr>
              <a:defRPr/>
            </a:pPr>
            <a:fld id="{1724AD19-5567-1F40-BD3C-979751CD7CF2}"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1602774018"/>
      </p:ext>
    </p:extLst>
  </p:cSld>
  <p:clrMapOvr>
    <a:masterClrMapping/>
  </p:clrMapOvr>
</p:sldLayout>
</file>

<file path=ppt/slideLayouts/slideLayout26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7"/>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5" name="Rectangle 28"/>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6" name="Rectangle 29"/>
          <p:cNvSpPr>
            <a:spLocks noGrp="1" noChangeArrowheads="1"/>
          </p:cNvSpPr>
          <p:nvPr>
            <p:ph type="sldNum" sz="quarter" idx="12"/>
          </p:nvPr>
        </p:nvSpPr>
        <p:spPr>
          <a:ln/>
        </p:spPr>
        <p:txBody>
          <a:bodyPr/>
          <a:lstStyle>
            <a:lvl1pPr>
              <a:defRPr/>
            </a:lvl1pPr>
          </a:lstStyle>
          <a:p>
            <a:pPr>
              <a:defRPr/>
            </a:pPr>
            <a:fld id="{83D2657D-718C-A649-9A86-323AF4EED192}"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2260503164"/>
      </p:ext>
    </p:extLst>
  </p:cSld>
  <p:clrMapOvr>
    <a:masterClrMapping/>
  </p:clrMapOvr>
</p:sldLayout>
</file>

<file path=ppt/slideLayouts/slideLayout26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27"/>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5" name="Rectangle 28"/>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6" name="Rectangle 29"/>
          <p:cNvSpPr>
            <a:spLocks noGrp="1" noChangeArrowheads="1"/>
          </p:cNvSpPr>
          <p:nvPr>
            <p:ph type="sldNum" sz="quarter" idx="12"/>
          </p:nvPr>
        </p:nvSpPr>
        <p:spPr>
          <a:ln/>
        </p:spPr>
        <p:txBody>
          <a:bodyPr/>
          <a:lstStyle>
            <a:lvl1pPr>
              <a:defRPr/>
            </a:lvl1pPr>
          </a:lstStyle>
          <a:p>
            <a:pPr>
              <a:defRPr/>
            </a:pPr>
            <a:fld id="{0E0F2435-17C9-1A42-BDF6-F4E17AF0F24B}"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3338779022"/>
      </p:ext>
    </p:extLst>
  </p:cSld>
  <p:clrMapOvr>
    <a:masterClrMapping/>
  </p:clrMapOvr>
</p:sldLayout>
</file>

<file path=ppt/slideLayouts/slideLayout26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34938" y="2116138"/>
            <a:ext cx="4371975" cy="4135437"/>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59313" y="2116138"/>
            <a:ext cx="4371975" cy="4135437"/>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27"/>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6" name="Rectangle 28"/>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7" name="Rectangle 29"/>
          <p:cNvSpPr>
            <a:spLocks noGrp="1" noChangeArrowheads="1"/>
          </p:cNvSpPr>
          <p:nvPr>
            <p:ph type="sldNum" sz="quarter" idx="12"/>
          </p:nvPr>
        </p:nvSpPr>
        <p:spPr>
          <a:ln/>
        </p:spPr>
        <p:txBody>
          <a:bodyPr/>
          <a:lstStyle>
            <a:lvl1pPr>
              <a:defRPr/>
            </a:lvl1pPr>
          </a:lstStyle>
          <a:p>
            <a:pPr>
              <a:defRPr/>
            </a:pPr>
            <a:fld id="{239D22A1-C25A-CD43-9446-D92B94E2BB9C}"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1950597668"/>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5FF9F93F-91CD-784A-89FA-F9C5575FBD8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235000009"/>
      </p:ext>
    </p:extLst>
  </p:cSld>
  <p:clrMapOvr>
    <a:masterClrMapping/>
  </p:clrMapOvr>
</p:sldLayout>
</file>

<file path=ppt/slideLayouts/slideLayout27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27"/>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8" name="Rectangle 28"/>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9" name="Rectangle 29"/>
          <p:cNvSpPr>
            <a:spLocks noGrp="1" noChangeArrowheads="1"/>
          </p:cNvSpPr>
          <p:nvPr>
            <p:ph type="sldNum" sz="quarter" idx="12"/>
          </p:nvPr>
        </p:nvSpPr>
        <p:spPr>
          <a:ln/>
        </p:spPr>
        <p:txBody>
          <a:bodyPr/>
          <a:lstStyle>
            <a:lvl1pPr>
              <a:defRPr/>
            </a:lvl1pPr>
          </a:lstStyle>
          <a:p>
            <a:pPr>
              <a:defRPr/>
            </a:pPr>
            <a:fld id="{D878BAB1-6AFD-A843-A4AB-700B463C152C}"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4225793909"/>
      </p:ext>
    </p:extLst>
  </p:cSld>
  <p:clrMapOvr>
    <a:masterClrMapping/>
  </p:clrMapOvr>
</p:sldLayout>
</file>

<file path=ppt/slideLayouts/slideLayout27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27"/>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4" name="Rectangle 28"/>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5" name="Rectangle 29"/>
          <p:cNvSpPr>
            <a:spLocks noGrp="1" noChangeArrowheads="1"/>
          </p:cNvSpPr>
          <p:nvPr>
            <p:ph type="sldNum" sz="quarter" idx="12"/>
          </p:nvPr>
        </p:nvSpPr>
        <p:spPr>
          <a:ln/>
        </p:spPr>
        <p:txBody>
          <a:bodyPr/>
          <a:lstStyle>
            <a:lvl1pPr>
              <a:defRPr/>
            </a:lvl1pPr>
          </a:lstStyle>
          <a:p>
            <a:pPr>
              <a:defRPr/>
            </a:pPr>
            <a:fld id="{1177FAB6-4DF3-B04F-800B-6432CF4AB93A}"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3665562437"/>
      </p:ext>
    </p:extLst>
  </p:cSld>
  <p:clrMapOvr>
    <a:masterClrMapping/>
  </p:clrMapOvr>
</p:sldLayout>
</file>

<file path=ppt/slideLayouts/slideLayout27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27"/>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3" name="Rectangle 28"/>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4" name="Rectangle 29"/>
          <p:cNvSpPr>
            <a:spLocks noGrp="1" noChangeArrowheads="1"/>
          </p:cNvSpPr>
          <p:nvPr>
            <p:ph type="sldNum" sz="quarter" idx="12"/>
          </p:nvPr>
        </p:nvSpPr>
        <p:spPr>
          <a:ln/>
        </p:spPr>
        <p:txBody>
          <a:bodyPr/>
          <a:lstStyle>
            <a:lvl1pPr>
              <a:defRPr/>
            </a:lvl1pPr>
          </a:lstStyle>
          <a:p>
            <a:pPr>
              <a:defRPr/>
            </a:pPr>
            <a:fld id="{56572228-36AB-9C44-A9FA-FA1727DA6098}"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2250204287"/>
      </p:ext>
    </p:extLst>
  </p:cSld>
  <p:clrMapOvr>
    <a:masterClrMapping/>
  </p:clrMapOvr>
</p:sldLayout>
</file>

<file path=ppt/slideLayouts/slideLayout27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7"/>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6" name="Rectangle 28"/>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7" name="Rectangle 29"/>
          <p:cNvSpPr>
            <a:spLocks noGrp="1" noChangeArrowheads="1"/>
          </p:cNvSpPr>
          <p:nvPr>
            <p:ph type="sldNum" sz="quarter" idx="12"/>
          </p:nvPr>
        </p:nvSpPr>
        <p:spPr>
          <a:ln/>
        </p:spPr>
        <p:txBody>
          <a:bodyPr/>
          <a:lstStyle>
            <a:lvl1pPr>
              <a:defRPr/>
            </a:lvl1pPr>
          </a:lstStyle>
          <a:p>
            <a:pPr>
              <a:defRPr/>
            </a:pPr>
            <a:fld id="{CE4A5903-43BA-9840-BF84-126A6EAE51B3}"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2496270997"/>
      </p:ext>
    </p:extLst>
  </p:cSld>
  <p:clrMapOvr>
    <a:masterClrMapping/>
  </p:clrMapOvr>
</p:sldLayout>
</file>

<file path=ppt/slideLayouts/slideLayout27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7"/>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6" name="Rectangle 28"/>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7" name="Rectangle 29"/>
          <p:cNvSpPr>
            <a:spLocks noGrp="1" noChangeArrowheads="1"/>
          </p:cNvSpPr>
          <p:nvPr>
            <p:ph type="sldNum" sz="quarter" idx="12"/>
          </p:nvPr>
        </p:nvSpPr>
        <p:spPr>
          <a:ln/>
        </p:spPr>
        <p:txBody>
          <a:bodyPr/>
          <a:lstStyle>
            <a:lvl1pPr>
              <a:defRPr/>
            </a:lvl1pPr>
          </a:lstStyle>
          <a:p>
            <a:pPr>
              <a:defRPr/>
            </a:pPr>
            <a:fld id="{EE8A5A7F-DBDD-C74B-BAF1-E24CF075C71A}"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4220809354"/>
      </p:ext>
    </p:extLst>
  </p:cSld>
  <p:clrMapOvr>
    <a:masterClrMapping/>
  </p:clrMapOvr>
</p:sldLayout>
</file>

<file path=ppt/slideLayouts/slideLayout27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7"/>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5" name="Rectangle 28"/>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6" name="Rectangle 29"/>
          <p:cNvSpPr>
            <a:spLocks noGrp="1" noChangeArrowheads="1"/>
          </p:cNvSpPr>
          <p:nvPr>
            <p:ph type="sldNum" sz="quarter" idx="12"/>
          </p:nvPr>
        </p:nvSpPr>
        <p:spPr>
          <a:ln/>
        </p:spPr>
        <p:txBody>
          <a:bodyPr/>
          <a:lstStyle>
            <a:lvl1pPr>
              <a:defRPr/>
            </a:lvl1pPr>
          </a:lstStyle>
          <a:p>
            <a:pPr>
              <a:defRPr/>
            </a:pPr>
            <a:fld id="{71148214-13D0-7340-A566-D522B3F180F9}"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622399366"/>
      </p:ext>
    </p:extLst>
  </p:cSld>
  <p:clrMapOvr>
    <a:masterClrMapping/>
  </p:clrMapOvr>
</p:sldLayout>
</file>

<file path=ppt/slideLayouts/slideLayout27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807200" y="889000"/>
            <a:ext cx="2224088" cy="536257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34938" y="889000"/>
            <a:ext cx="6519862" cy="536257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7"/>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5" name="Rectangle 28"/>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6" name="Rectangle 29"/>
          <p:cNvSpPr>
            <a:spLocks noGrp="1" noChangeArrowheads="1"/>
          </p:cNvSpPr>
          <p:nvPr>
            <p:ph type="sldNum" sz="quarter" idx="12"/>
          </p:nvPr>
        </p:nvSpPr>
        <p:spPr>
          <a:ln/>
        </p:spPr>
        <p:txBody>
          <a:bodyPr/>
          <a:lstStyle>
            <a:lvl1pPr>
              <a:defRPr/>
            </a:lvl1pPr>
          </a:lstStyle>
          <a:p>
            <a:pPr>
              <a:defRPr/>
            </a:pPr>
            <a:fld id="{137077A2-EAFC-5C4B-9920-F3BC0460E5A8}"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3245362668"/>
      </p:ext>
    </p:extLst>
  </p:cSld>
  <p:clrMapOvr>
    <a:masterClrMapping/>
  </p:clrMapOvr>
</p:sldLayout>
</file>

<file path=ppt/slideLayouts/slideLayout277.xml><?xml version="1.0" encoding="utf-8"?>
<p:sldLayout xmlns:a="http://schemas.openxmlformats.org/drawingml/2006/main" xmlns:r="http://schemas.openxmlformats.org/officeDocument/2006/relationships" xmlns:p="http://schemas.openxmlformats.org/presentationml/2006/main" type="title" preserve="1">
  <p:cSld name="1_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27"/>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5" name="Rectangle 28"/>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6" name="Rectangle 29"/>
          <p:cNvSpPr>
            <a:spLocks noGrp="1" noChangeArrowheads="1"/>
          </p:cNvSpPr>
          <p:nvPr>
            <p:ph type="sldNum" sz="quarter" idx="12"/>
          </p:nvPr>
        </p:nvSpPr>
        <p:spPr>
          <a:ln/>
        </p:spPr>
        <p:txBody>
          <a:bodyPr/>
          <a:lstStyle>
            <a:lvl1pPr>
              <a:defRPr/>
            </a:lvl1pPr>
          </a:lstStyle>
          <a:p>
            <a:pPr>
              <a:defRPr/>
            </a:pPr>
            <a:fld id="{AB867B16-89A1-DC49-A320-AF49C02560A5}"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2603364953"/>
      </p:ext>
    </p:extLst>
  </p:cSld>
  <p:clrMapOvr>
    <a:masterClrMapping/>
  </p:clrMapOvr>
</p:sldLayout>
</file>

<file path=ppt/slideLayouts/slideLayout27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304130" name="Rectangle 2"/>
          <p:cNvSpPr>
            <a:spLocks noGrp="1" noChangeArrowheads="1"/>
          </p:cNvSpPr>
          <p:nvPr>
            <p:ph type="ctrTitle"/>
          </p:nvPr>
        </p:nvSpPr>
        <p:spPr>
          <a:xfrm>
            <a:off x="685800" y="2286000"/>
            <a:ext cx="7772400" cy="1143000"/>
          </a:xfrm>
        </p:spPr>
        <p:txBody>
          <a:bodyPr/>
          <a:lstStyle>
            <a:lvl1pPr>
              <a:defRPr/>
            </a:lvl1pPr>
          </a:lstStyle>
          <a:p>
            <a:pPr lvl="0"/>
            <a:r>
              <a:rPr lang="en-US" noProof="0"/>
              <a:t>Click to edit Master title style</a:t>
            </a:r>
          </a:p>
        </p:txBody>
      </p:sp>
      <p:sp>
        <p:nvSpPr>
          <p:cNvPr id="304131" name="Rectangle 3"/>
          <p:cNvSpPr>
            <a:spLocks noGrp="1" noChangeArrowheads="1"/>
          </p:cNvSpPr>
          <p:nvPr>
            <p:ph type="subTitle" idx="1"/>
          </p:nvPr>
        </p:nvSpPr>
        <p:spPr>
          <a:xfrm>
            <a:off x="1371600" y="3886200"/>
            <a:ext cx="6400800" cy="1752600"/>
          </a:xfrm>
        </p:spPr>
        <p:txBody>
          <a:bodyPr/>
          <a:lstStyle>
            <a:lvl1pPr marL="0" indent="0" algn="ctr">
              <a:buFontTx/>
              <a:buNone/>
              <a:defRPr/>
            </a:lvl1pPr>
          </a:lstStyle>
          <a:p>
            <a:pPr lvl="0"/>
            <a:r>
              <a:rPr lang="en-US" noProof="0"/>
              <a:t>Click to edit Master subtitle style</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lgn="l">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2F78949B-4053-BF4E-92B2-5D597A2B9173}" type="slidenum">
              <a:rPr lang="en-US"/>
              <a:pPr>
                <a:defRPr/>
              </a:pPr>
              <a:t>‹#›</a:t>
            </a:fld>
            <a:endParaRPr lang="en-US"/>
          </a:p>
        </p:txBody>
      </p:sp>
    </p:spTree>
    <p:extLst>
      <p:ext uri="{BB962C8B-B14F-4D97-AF65-F5344CB8AC3E}">
        <p14:creationId xmlns:p14="http://schemas.microsoft.com/office/powerpoint/2010/main" val="685299573"/>
      </p:ext>
    </p:extLst>
  </p:cSld>
  <p:clrMapOvr>
    <a:masterClrMapping/>
  </p:clrMapOvr>
</p:sldLayout>
</file>

<file path=ppt/slideLayouts/slideLayout27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lgn="l">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05A3BE6B-997E-B948-90EA-E6ED95E96265}" type="slidenum">
              <a:rPr lang="en-US"/>
              <a:pPr>
                <a:defRPr/>
              </a:pPr>
              <a:t>‹#›</a:t>
            </a:fld>
            <a:endParaRPr lang="en-US"/>
          </a:p>
        </p:txBody>
      </p:sp>
    </p:spTree>
    <p:extLst>
      <p:ext uri="{BB962C8B-B14F-4D97-AF65-F5344CB8AC3E}">
        <p14:creationId xmlns:p14="http://schemas.microsoft.com/office/powerpoint/2010/main" val="586583049"/>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14741BEA-590E-8240-8FAC-F64228E53B4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295432270"/>
      </p:ext>
    </p:extLst>
  </p:cSld>
  <p:clrMapOvr>
    <a:masterClrMapping/>
  </p:clrMapOvr>
</p:sldLayout>
</file>

<file path=ppt/slideLayouts/slideLayout28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lgn="l">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214B71CB-FA0D-7C4E-AC07-0688BB7B8632}" type="slidenum">
              <a:rPr lang="en-US"/>
              <a:pPr>
                <a:defRPr/>
              </a:pPr>
              <a:t>‹#›</a:t>
            </a:fld>
            <a:endParaRPr lang="en-US"/>
          </a:p>
        </p:txBody>
      </p:sp>
    </p:spTree>
    <p:extLst>
      <p:ext uri="{BB962C8B-B14F-4D97-AF65-F5344CB8AC3E}">
        <p14:creationId xmlns:p14="http://schemas.microsoft.com/office/powerpoint/2010/main" val="2504023295"/>
      </p:ext>
    </p:extLst>
  </p:cSld>
  <p:clrMapOvr>
    <a:masterClrMapping/>
  </p:clrMapOvr>
</p:sldLayout>
</file>

<file path=ppt/slideLayouts/slideLayout28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lgn="l">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12795657-6846-5742-853A-4791DD320391}" type="slidenum">
              <a:rPr lang="en-US"/>
              <a:pPr>
                <a:defRPr/>
              </a:pPr>
              <a:t>‹#›</a:t>
            </a:fld>
            <a:endParaRPr lang="en-US"/>
          </a:p>
        </p:txBody>
      </p:sp>
    </p:spTree>
    <p:extLst>
      <p:ext uri="{BB962C8B-B14F-4D97-AF65-F5344CB8AC3E}">
        <p14:creationId xmlns:p14="http://schemas.microsoft.com/office/powerpoint/2010/main" val="2865191835"/>
      </p:ext>
    </p:extLst>
  </p:cSld>
  <p:clrMapOvr>
    <a:masterClrMapping/>
  </p:clrMapOvr>
</p:sldLayout>
</file>

<file path=ppt/slideLayouts/slideLayout28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defRPr/>
            </a:lvl1pPr>
          </a:lstStyle>
          <a:p>
            <a:pPr>
              <a:defRPr/>
            </a:pPr>
            <a:endParaRPr lang="en-US"/>
          </a:p>
        </p:txBody>
      </p:sp>
      <p:sp>
        <p:nvSpPr>
          <p:cNvPr id="8" name="Rectangle 5"/>
          <p:cNvSpPr>
            <a:spLocks noGrp="1" noChangeArrowheads="1"/>
          </p:cNvSpPr>
          <p:nvPr>
            <p:ph type="ftr" sz="quarter" idx="11"/>
          </p:nvPr>
        </p:nvSpPr>
        <p:spPr/>
        <p:txBody>
          <a:bodyPr/>
          <a:lstStyle>
            <a:lvl1pPr algn="l">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ED006D26-4A26-B94F-BA88-8443A72A2BEC}" type="slidenum">
              <a:rPr lang="en-US"/>
              <a:pPr>
                <a:defRPr/>
              </a:pPr>
              <a:t>‹#›</a:t>
            </a:fld>
            <a:endParaRPr lang="en-US"/>
          </a:p>
        </p:txBody>
      </p:sp>
    </p:spTree>
    <p:extLst>
      <p:ext uri="{BB962C8B-B14F-4D97-AF65-F5344CB8AC3E}">
        <p14:creationId xmlns:p14="http://schemas.microsoft.com/office/powerpoint/2010/main" val="1087062299"/>
      </p:ext>
    </p:extLst>
  </p:cSld>
  <p:clrMapOvr>
    <a:masterClrMapping/>
  </p:clrMapOvr>
</p:sldLayout>
</file>

<file path=ppt/slideLayouts/slideLayout28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defRPr/>
            </a:lvl1pPr>
          </a:lstStyle>
          <a:p>
            <a:pPr>
              <a:defRPr/>
            </a:pPr>
            <a:endParaRPr lang="en-US"/>
          </a:p>
        </p:txBody>
      </p:sp>
      <p:sp>
        <p:nvSpPr>
          <p:cNvPr id="4" name="Rectangle 5"/>
          <p:cNvSpPr>
            <a:spLocks noGrp="1" noChangeArrowheads="1"/>
          </p:cNvSpPr>
          <p:nvPr>
            <p:ph type="ftr" sz="quarter" idx="11"/>
          </p:nvPr>
        </p:nvSpPr>
        <p:spPr/>
        <p:txBody>
          <a:bodyPr/>
          <a:lstStyle>
            <a:lvl1pPr algn="l">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A4102D65-E300-BD47-8073-75A600FEA988}" type="slidenum">
              <a:rPr lang="en-US"/>
              <a:pPr>
                <a:defRPr/>
              </a:pPr>
              <a:t>‹#›</a:t>
            </a:fld>
            <a:endParaRPr lang="en-US"/>
          </a:p>
        </p:txBody>
      </p:sp>
    </p:spTree>
    <p:extLst>
      <p:ext uri="{BB962C8B-B14F-4D97-AF65-F5344CB8AC3E}">
        <p14:creationId xmlns:p14="http://schemas.microsoft.com/office/powerpoint/2010/main" val="3143656387"/>
      </p:ext>
    </p:extLst>
  </p:cSld>
  <p:clrMapOvr>
    <a:masterClrMapping/>
  </p:clrMapOvr>
</p:sldLayout>
</file>

<file path=ppt/slideLayouts/slideLayout28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vl1pPr>
          </a:lstStyle>
          <a:p>
            <a:pPr>
              <a:defRPr/>
            </a:pPr>
            <a:endParaRPr lang="en-US"/>
          </a:p>
        </p:txBody>
      </p:sp>
      <p:sp>
        <p:nvSpPr>
          <p:cNvPr id="3" name="Rectangle 5"/>
          <p:cNvSpPr>
            <a:spLocks noGrp="1" noChangeArrowheads="1"/>
          </p:cNvSpPr>
          <p:nvPr>
            <p:ph type="ftr" sz="quarter" idx="11"/>
          </p:nvPr>
        </p:nvSpPr>
        <p:spPr/>
        <p:txBody>
          <a:bodyPr/>
          <a:lstStyle>
            <a:lvl1pPr algn="l">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73B8DA61-F08E-AE44-894A-688FA34EFC1B}" type="slidenum">
              <a:rPr lang="en-US"/>
              <a:pPr>
                <a:defRPr/>
              </a:pPr>
              <a:t>‹#›</a:t>
            </a:fld>
            <a:endParaRPr lang="en-US"/>
          </a:p>
        </p:txBody>
      </p:sp>
    </p:spTree>
    <p:extLst>
      <p:ext uri="{BB962C8B-B14F-4D97-AF65-F5344CB8AC3E}">
        <p14:creationId xmlns:p14="http://schemas.microsoft.com/office/powerpoint/2010/main" val="1000033771"/>
      </p:ext>
    </p:extLst>
  </p:cSld>
  <p:clrMapOvr>
    <a:masterClrMapping/>
  </p:clrMapOvr>
</p:sldLayout>
</file>

<file path=ppt/slideLayouts/slideLayout28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lgn="l">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306AF363-B809-AC4A-8207-10EAAF61C10A}" type="slidenum">
              <a:rPr lang="en-US"/>
              <a:pPr>
                <a:defRPr/>
              </a:pPr>
              <a:t>‹#›</a:t>
            </a:fld>
            <a:endParaRPr lang="en-US"/>
          </a:p>
        </p:txBody>
      </p:sp>
    </p:spTree>
    <p:extLst>
      <p:ext uri="{BB962C8B-B14F-4D97-AF65-F5344CB8AC3E}">
        <p14:creationId xmlns:p14="http://schemas.microsoft.com/office/powerpoint/2010/main" val="215934984"/>
      </p:ext>
    </p:extLst>
  </p:cSld>
  <p:clrMapOvr>
    <a:masterClrMapping/>
  </p:clrMapOvr>
</p:sldLayout>
</file>

<file path=ppt/slideLayouts/slideLayout28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lgn="l">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89E5913E-71C9-3546-AC30-35CBFD457B94}" type="slidenum">
              <a:rPr lang="en-US"/>
              <a:pPr>
                <a:defRPr/>
              </a:pPr>
              <a:t>‹#›</a:t>
            </a:fld>
            <a:endParaRPr lang="en-US"/>
          </a:p>
        </p:txBody>
      </p:sp>
    </p:spTree>
    <p:extLst>
      <p:ext uri="{BB962C8B-B14F-4D97-AF65-F5344CB8AC3E}">
        <p14:creationId xmlns:p14="http://schemas.microsoft.com/office/powerpoint/2010/main" val="1266836015"/>
      </p:ext>
    </p:extLst>
  </p:cSld>
  <p:clrMapOvr>
    <a:masterClrMapping/>
  </p:clrMapOvr>
</p:sldLayout>
</file>

<file path=ppt/slideLayouts/slideLayout28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lgn="l">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44FE00F0-AE39-AC49-89B4-8214D0295A8F}" type="slidenum">
              <a:rPr lang="en-US"/>
              <a:pPr>
                <a:defRPr/>
              </a:pPr>
              <a:t>‹#›</a:t>
            </a:fld>
            <a:endParaRPr lang="en-US"/>
          </a:p>
        </p:txBody>
      </p:sp>
    </p:spTree>
    <p:extLst>
      <p:ext uri="{BB962C8B-B14F-4D97-AF65-F5344CB8AC3E}">
        <p14:creationId xmlns:p14="http://schemas.microsoft.com/office/powerpoint/2010/main" val="1495692846"/>
      </p:ext>
    </p:extLst>
  </p:cSld>
  <p:clrMapOvr>
    <a:masterClrMapping/>
  </p:clrMapOvr>
</p:sldLayout>
</file>

<file path=ppt/slideLayouts/slideLayout28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lgn="l">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9674791B-F998-8046-BCF9-392F3959CFB7}" type="slidenum">
              <a:rPr lang="en-US"/>
              <a:pPr>
                <a:defRPr/>
              </a:pPr>
              <a:t>‹#›</a:t>
            </a:fld>
            <a:endParaRPr lang="en-US"/>
          </a:p>
        </p:txBody>
      </p:sp>
    </p:spTree>
    <p:extLst>
      <p:ext uri="{BB962C8B-B14F-4D97-AF65-F5344CB8AC3E}">
        <p14:creationId xmlns:p14="http://schemas.microsoft.com/office/powerpoint/2010/main" val="141866043"/>
      </p:ext>
    </p:extLst>
  </p:cSld>
  <p:clrMapOvr>
    <a:masterClrMapping/>
  </p:clrMapOvr>
</p:sldLayout>
</file>

<file path=ppt/slideLayouts/slideLayout28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B070F928-4069-304E-B17C-8E211E357B9D}" type="slidenum">
              <a:rPr lang="en-US"/>
              <a:pPr>
                <a:defRPr/>
              </a:pPr>
              <a:t>‹#›</a:t>
            </a:fld>
            <a:endParaRPr lang="en-US"/>
          </a:p>
        </p:txBody>
      </p:sp>
    </p:spTree>
    <p:extLst>
      <p:ext uri="{BB962C8B-B14F-4D97-AF65-F5344CB8AC3E}">
        <p14:creationId xmlns:p14="http://schemas.microsoft.com/office/powerpoint/2010/main" val="809496846"/>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B35C3083-CEC6-5C4F-958D-6B395B53503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102240541"/>
      </p:ext>
    </p:extLst>
  </p:cSld>
  <p:clrMapOvr>
    <a:masterClrMapping/>
  </p:clrMapOvr>
</p:sldLayout>
</file>

<file path=ppt/slideLayouts/slideLayout29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42872613-69EE-A943-8D39-EA29EAF2AB44}" type="slidenum">
              <a:rPr lang="en-US"/>
              <a:pPr>
                <a:defRPr/>
              </a:pPr>
              <a:t>‹#›</a:t>
            </a:fld>
            <a:endParaRPr lang="en-US"/>
          </a:p>
        </p:txBody>
      </p:sp>
    </p:spTree>
    <p:extLst>
      <p:ext uri="{BB962C8B-B14F-4D97-AF65-F5344CB8AC3E}">
        <p14:creationId xmlns:p14="http://schemas.microsoft.com/office/powerpoint/2010/main" val="2945406650"/>
      </p:ext>
    </p:extLst>
  </p:cSld>
  <p:clrMapOvr>
    <a:masterClrMapping/>
  </p:clrMapOvr>
</p:sldLayout>
</file>

<file path=ppt/slideLayouts/slideLayout29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48E16A76-9393-104C-AD02-146D08512A38}" type="slidenum">
              <a:rPr lang="en-US"/>
              <a:pPr>
                <a:defRPr/>
              </a:pPr>
              <a:t>‹#›</a:t>
            </a:fld>
            <a:endParaRPr lang="en-US"/>
          </a:p>
        </p:txBody>
      </p:sp>
    </p:spTree>
    <p:extLst>
      <p:ext uri="{BB962C8B-B14F-4D97-AF65-F5344CB8AC3E}">
        <p14:creationId xmlns:p14="http://schemas.microsoft.com/office/powerpoint/2010/main" val="508126795"/>
      </p:ext>
    </p:extLst>
  </p:cSld>
  <p:clrMapOvr>
    <a:masterClrMapping/>
  </p:clrMapOvr>
</p:sldLayout>
</file>

<file path=ppt/slideLayouts/slideLayout29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7E621526-1663-0B42-BB24-D838280797F3}" type="slidenum">
              <a:rPr lang="en-US"/>
              <a:pPr>
                <a:defRPr/>
              </a:pPr>
              <a:t>‹#›</a:t>
            </a:fld>
            <a:endParaRPr lang="en-US"/>
          </a:p>
        </p:txBody>
      </p:sp>
    </p:spTree>
    <p:extLst>
      <p:ext uri="{BB962C8B-B14F-4D97-AF65-F5344CB8AC3E}">
        <p14:creationId xmlns:p14="http://schemas.microsoft.com/office/powerpoint/2010/main" val="1330961970"/>
      </p:ext>
    </p:extLst>
  </p:cSld>
  <p:clrMapOvr>
    <a:masterClrMapping/>
  </p:clrMapOvr>
</p:sldLayout>
</file>

<file path=ppt/slideLayouts/slideLayout29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2E0B4C67-BCB2-CF4A-96E9-9A2EBB870B4A}" type="slidenum">
              <a:rPr lang="en-US"/>
              <a:pPr>
                <a:defRPr/>
              </a:pPr>
              <a:t>‹#›</a:t>
            </a:fld>
            <a:endParaRPr lang="en-US"/>
          </a:p>
        </p:txBody>
      </p:sp>
    </p:spTree>
    <p:extLst>
      <p:ext uri="{BB962C8B-B14F-4D97-AF65-F5344CB8AC3E}">
        <p14:creationId xmlns:p14="http://schemas.microsoft.com/office/powerpoint/2010/main" val="1966849919"/>
      </p:ext>
    </p:extLst>
  </p:cSld>
  <p:clrMapOvr>
    <a:masterClrMapping/>
  </p:clrMapOvr>
</p:sldLayout>
</file>

<file path=ppt/slideLayouts/slideLayout29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BED746CD-8E19-EE4F-B7D1-A926C74F0E8F}" type="slidenum">
              <a:rPr lang="en-US"/>
              <a:pPr>
                <a:defRPr/>
              </a:pPr>
              <a:t>‹#›</a:t>
            </a:fld>
            <a:endParaRPr lang="en-US"/>
          </a:p>
        </p:txBody>
      </p:sp>
    </p:spTree>
    <p:extLst>
      <p:ext uri="{BB962C8B-B14F-4D97-AF65-F5344CB8AC3E}">
        <p14:creationId xmlns:p14="http://schemas.microsoft.com/office/powerpoint/2010/main" val="3015833255"/>
      </p:ext>
    </p:extLst>
  </p:cSld>
  <p:clrMapOvr>
    <a:masterClrMapping/>
  </p:clrMapOvr>
</p:sldLayout>
</file>

<file path=ppt/slideLayouts/slideLayout29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C36120C6-8B08-7D43-B34B-90F224A6E68B}" type="slidenum">
              <a:rPr lang="en-US"/>
              <a:pPr>
                <a:defRPr/>
              </a:pPr>
              <a:t>‹#›</a:t>
            </a:fld>
            <a:endParaRPr lang="en-US"/>
          </a:p>
        </p:txBody>
      </p:sp>
    </p:spTree>
    <p:extLst>
      <p:ext uri="{BB962C8B-B14F-4D97-AF65-F5344CB8AC3E}">
        <p14:creationId xmlns:p14="http://schemas.microsoft.com/office/powerpoint/2010/main" val="2509645031"/>
      </p:ext>
    </p:extLst>
  </p:cSld>
  <p:clrMapOvr>
    <a:masterClrMapping/>
  </p:clrMapOvr>
</p:sldLayout>
</file>

<file path=ppt/slideLayouts/slideLayout29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531B1622-E29B-8B4E-9EE8-5036E5F3712F}" type="slidenum">
              <a:rPr lang="en-US"/>
              <a:pPr>
                <a:defRPr/>
              </a:pPr>
              <a:t>‹#›</a:t>
            </a:fld>
            <a:endParaRPr lang="en-US"/>
          </a:p>
        </p:txBody>
      </p:sp>
    </p:spTree>
    <p:extLst>
      <p:ext uri="{BB962C8B-B14F-4D97-AF65-F5344CB8AC3E}">
        <p14:creationId xmlns:p14="http://schemas.microsoft.com/office/powerpoint/2010/main" val="2946975559"/>
      </p:ext>
    </p:extLst>
  </p:cSld>
  <p:clrMapOvr>
    <a:masterClrMapping/>
  </p:clrMapOvr>
</p:sldLayout>
</file>

<file path=ppt/slideLayouts/slideLayout29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4AD11105-AAD1-F54E-8DE0-C18EB50BBA1B}" type="slidenum">
              <a:rPr lang="en-US"/>
              <a:pPr>
                <a:defRPr/>
              </a:pPr>
              <a:t>‹#›</a:t>
            </a:fld>
            <a:endParaRPr lang="en-US"/>
          </a:p>
        </p:txBody>
      </p:sp>
    </p:spTree>
    <p:extLst>
      <p:ext uri="{BB962C8B-B14F-4D97-AF65-F5344CB8AC3E}">
        <p14:creationId xmlns:p14="http://schemas.microsoft.com/office/powerpoint/2010/main" val="105808449"/>
      </p:ext>
    </p:extLst>
  </p:cSld>
  <p:clrMapOvr>
    <a:masterClrMapping/>
  </p:clrMapOvr>
</p:sldLayout>
</file>

<file path=ppt/slideLayouts/slideLayout29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086409B2-655E-FD49-8A7C-E7ED1596896B}" type="slidenum">
              <a:rPr lang="en-US"/>
              <a:pPr>
                <a:defRPr/>
              </a:pPr>
              <a:t>‹#›</a:t>
            </a:fld>
            <a:endParaRPr lang="en-US"/>
          </a:p>
        </p:txBody>
      </p:sp>
    </p:spTree>
    <p:extLst>
      <p:ext uri="{BB962C8B-B14F-4D97-AF65-F5344CB8AC3E}">
        <p14:creationId xmlns:p14="http://schemas.microsoft.com/office/powerpoint/2010/main" val="3662338771"/>
      </p:ext>
    </p:extLst>
  </p:cSld>
  <p:clrMapOvr>
    <a:masterClrMapping/>
  </p:clrMapOvr>
</p:sldLayout>
</file>

<file path=ppt/slideLayouts/slideLayout29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479332A9-5BCA-3E4E-A79D-91DA622AB63A}" type="slidenum">
              <a:rPr lang="en-US"/>
              <a:pPr>
                <a:defRPr/>
              </a:pPr>
              <a:t>‹#›</a:t>
            </a:fld>
            <a:endParaRPr lang="en-US"/>
          </a:p>
        </p:txBody>
      </p:sp>
    </p:spTree>
    <p:extLst>
      <p:ext uri="{BB962C8B-B14F-4D97-AF65-F5344CB8AC3E}">
        <p14:creationId xmlns:p14="http://schemas.microsoft.com/office/powerpoint/2010/main" val="2759940499"/>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84377843-20D1-594F-83E6-D86DC29B27D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642704597"/>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0B662745-00BB-584D-A1E5-02599F82EA2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187244000"/>
      </p:ext>
    </p:extLst>
  </p:cSld>
  <p:clrMapOvr>
    <a:masterClrMapping/>
  </p:clrMapOvr>
</p:sldLayout>
</file>

<file path=ppt/slideLayouts/slideLayout300.xml><?xml version="1.0" encoding="utf-8"?>
<p:sldLayout xmlns:a="http://schemas.openxmlformats.org/drawingml/2006/main" xmlns:r="http://schemas.openxmlformats.org/officeDocument/2006/relationships" xmlns:p="http://schemas.openxmlformats.org/presentationml/2006/main" type="twoObjOverTx" preserve="1">
  <p:cSld name="Title and 2 Content over Tex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half" idx="3"/>
          </p:nvPr>
        </p:nvSpPr>
        <p:spPr>
          <a:xfrm>
            <a:off x="685800" y="4114800"/>
            <a:ext cx="77724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a:ln/>
        </p:spPr>
        <p:txBody>
          <a:bodyPr/>
          <a:lstStyle>
            <a:lvl1pPr>
              <a:defRPr/>
            </a:lvl1pPr>
          </a:lstStyle>
          <a:p>
            <a:pPr>
              <a:defRPr/>
            </a:pPr>
            <a:endParaRPr lang="en-US"/>
          </a:p>
        </p:txBody>
      </p:sp>
      <p:sp>
        <p:nvSpPr>
          <p:cNvPr id="7" name="Rectangle 5"/>
          <p:cNvSpPr>
            <a:spLocks noGrp="1" noChangeArrowheads="1"/>
          </p:cNvSpPr>
          <p:nvPr>
            <p:ph type="ftr" sz="quarter" idx="11"/>
          </p:nvPr>
        </p:nvSpPr>
        <p:spPr>
          <a:ln/>
        </p:spPr>
        <p:txBody>
          <a:bodyPr/>
          <a:lstStyle>
            <a:lvl1pPr>
              <a:defRPr/>
            </a:lvl1pPr>
          </a:lstStyle>
          <a:p>
            <a:pPr>
              <a:defRPr/>
            </a:pPr>
            <a:endParaRPr lang="en-US"/>
          </a:p>
        </p:txBody>
      </p:sp>
      <p:sp>
        <p:nvSpPr>
          <p:cNvPr id="8" name="Rectangle 6"/>
          <p:cNvSpPr>
            <a:spLocks noGrp="1" noChangeArrowheads="1"/>
          </p:cNvSpPr>
          <p:nvPr>
            <p:ph type="sldNum" sz="quarter" idx="12"/>
          </p:nvPr>
        </p:nvSpPr>
        <p:spPr>
          <a:ln/>
        </p:spPr>
        <p:txBody>
          <a:bodyPr/>
          <a:lstStyle>
            <a:lvl1pPr>
              <a:defRPr/>
            </a:lvl1pPr>
          </a:lstStyle>
          <a:p>
            <a:pPr>
              <a:defRPr/>
            </a:pPr>
            <a:fld id="{40AD8310-EEA4-6641-9202-5F6C21CFD061}" type="slidenum">
              <a:rPr lang="en-US"/>
              <a:pPr>
                <a:defRPr/>
              </a:pPr>
              <a:t>‹#›</a:t>
            </a:fld>
            <a:endParaRPr lang="en-US"/>
          </a:p>
        </p:txBody>
      </p:sp>
    </p:spTree>
    <p:extLst>
      <p:ext uri="{BB962C8B-B14F-4D97-AF65-F5344CB8AC3E}">
        <p14:creationId xmlns:p14="http://schemas.microsoft.com/office/powerpoint/2010/main" val="557311977"/>
      </p:ext>
    </p:extLst>
  </p:cSld>
  <p:clrMapOvr>
    <a:masterClrMapping/>
  </p:clrMapOvr>
</p:sldLayout>
</file>

<file path=ppt/slideLayouts/slideLayout30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atin typeface="Comic Sans MS" charset="0"/>
                <a:ea typeface="ＭＳ Ｐゴシック"/>
                <a:cs typeface="ＭＳ Ｐゴシック" charset="0"/>
              </a:defRPr>
            </a:lvl1pPr>
          </a:lstStyle>
          <a:p>
            <a:pPr>
              <a:defRPr/>
            </a:pPr>
            <a:endParaRPr lang="en-US"/>
          </a:p>
        </p:txBody>
      </p:sp>
      <p:sp>
        <p:nvSpPr>
          <p:cNvPr id="5" name="Footer Placeholder 4"/>
          <p:cNvSpPr>
            <a:spLocks noGrp="1"/>
          </p:cNvSpPr>
          <p:nvPr>
            <p:ph type="ftr" sz="quarter" idx="11"/>
          </p:nvPr>
        </p:nvSpPr>
        <p:spPr/>
        <p:txBody>
          <a:bodyPr/>
          <a:lstStyle>
            <a:lvl1pPr algn="l">
              <a:defRPr>
                <a:latin typeface="Comic Sans MS" charset="0"/>
                <a:ea typeface="ＭＳ Ｐゴシック"/>
                <a:cs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a:lstStyle>
            <a:lvl1pPr>
              <a:defRPr>
                <a:latin typeface="Comic Sans MS" charset="0"/>
                <a:ea typeface="ＭＳ Ｐゴシック"/>
                <a:cs typeface="ＭＳ Ｐゴシック" charset="0"/>
              </a:defRPr>
            </a:lvl1pPr>
          </a:lstStyle>
          <a:p>
            <a:pPr>
              <a:defRPr/>
            </a:pPr>
            <a:fld id="{D84A3B3D-F282-5447-AF0C-17DD516857D1}" type="slidenum">
              <a:rPr lang="en-US"/>
              <a:pPr>
                <a:defRPr/>
              </a:pPr>
              <a:t>‹#›</a:t>
            </a:fld>
            <a:endParaRPr lang="en-US"/>
          </a:p>
        </p:txBody>
      </p:sp>
    </p:spTree>
    <p:extLst>
      <p:ext uri="{BB962C8B-B14F-4D97-AF65-F5344CB8AC3E}">
        <p14:creationId xmlns:p14="http://schemas.microsoft.com/office/powerpoint/2010/main" val="1888371600"/>
      </p:ext>
    </p:extLst>
  </p:cSld>
  <p:clrMapOvr>
    <a:masterClrMapping/>
  </p:clrMapOvr>
</p:sldLayout>
</file>

<file path=ppt/slideLayouts/slideLayout30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atin typeface="Comic Sans MS" charset="0"/>
                <a:ea typeface="ＭＳ Ｐゴシック"/>
                <a:cs typeface="ＭＳ Ｐゴシック" charset="0"/>
              </a:defRPr>
            </a:lvl1pPr>
          </a:lstStyle>
          <a:p>
            <a:pPr>
              <a:defRPr/>
            </a:pPr>
            <a:endParaRPr lang="en-US"/>
          </a:p>
        </p:txBody>
      </p:sp>
      <p:sp>
        <p:nvSpPr>
          <p:cNvPr id="5" name="Footer Placeholder 4"/>
          <p:cNvSpPr>
            <a:spLocks noGrp="1"/>
          </p:cNvSpPr>
          <p:nvPr>
            <p:ph type="ftr" sz="quarter" idx="11"/>
          </p:nvPr>
        </p:nvSpPr>
        <p:spPr/>
        <p:txBody>
          <a:bodyPr/>
          <a:lstStyle>
            <a:lvl1pPr algn="l">
              <a:defRPr>
                <a:latin typeface="Comic Sans MS" charset="0"/>
                <a:ea typeface="ＭＳ Ｐゴシック"/>
                <a:cs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a:lstStyle>
            <a:lvl1pPr>
              <a:defRPr>
                <a:latin typeface="Comic Sans MS" charset="0"/>
                <a:ea typeface="ＭＳ Ｐゴシック"/>
                <a:cs typeface="ＭＳ Ｐゴシック" charset="0"/>
              </a:defRPr>
            </a:lvl1pPr>
          </a:lstStyle>
          <a:p>
            <a:pPr>
              <a:defRPr/>
            </a:pPr>
            <a:fld id="{FCCFD773-6BF0-FA4C-A0D2-5B8036F772FD}" type="slidenum">
              <a:rPr lang="en-US"/>
              <a:pPr>
                <a:defRPr/>
              </a:pPr>
              <a:t>‹#›</a:t>
            </a:fld>
            <a:endParaRPr lang="en-US"/>
          </a:p>
        </p:txBody>
      </p:sp>
    </p:spTree>
    <p:extLst>
      <p:ext uri="{BB962C8B-B14F-4D97-AF65-F5344CB8AC3E}">
        <p14:creationId xmlns:p14="http://schemas.microsoft.com/office/powerpoint/2010/main" val="2244091681"/>
      </p:ext>
    </p:extLst>
  </p:cSld>
  <p:clrMapOvr>
    <a:masterClrMapping/>
  </p:clrMapOvr>
</p:sldLayout>
</file>

<file path=ppt/slideLayouts/slideLayout30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atin typeface="Comic Sans MS" charset="0"/>
                <a:ea typeface="ＭＳ Ｐゴシック"/>
                <a:cs typeface="ＭＳ Ｐゴシック" charset="0"/>
              </a:defRPr>
            </a:lvl1pPr>
          </a:lstStyle>
          <a:p>
            <a:pPr>
              <a:defRPr/>
            </a:pPr>
            <a:endParaRPr lang="en-US"/>
          </a:p>
        </p:txBody>
      </p:sp>
      <p:sp>
        <p:nvSpPr>
          <p:cNvPr id="5" name="Footer Placeholder 4"/>
          <p:cNvSpPr>
            <a:spLocks noGrp="1"/>
          </p:cNvSpPr>
          <p:nvPr>
            <p:ph type="ftr" sz="quarter" idx="11"/>
          </p:nvPr>
        </p:nvSpPr>
        <p:spPr/>
        <p:txBody>
          <a:bodyPr/>
          <a:lstStyle>
            <a:lvl1pPr algn="l">
              <a:defRPr>
                <a:latin typeface="Comic Sans MS" charset="0"/>
                <a:ea typeface="ＭＳ Ｐゴシック"/>
                <a:cs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a:lstStyle>
            <a:lvl1pPr>
              <a:defRPr>
                <a:latin typeface="Comic Sans MS" charset="0"/>
                <a:ea typeface="ＭＳ Ｐゴシック"/>
                <a:cs typeface="ＭＳ Ｐゴシック" charset="0"/>
              </a:defRPr>
            </a:lvl1pPr>
          </a:lstStyle>
          <a:p>
            <a:pPr>
              <a:defRPr/>
            </a:pPr>
            <a:fld id="{5972A12C-FB6D-D14B-97F8-119B57E916C1}" type="slidenum">
              <a:rPr lang="en-US"/>
              <a:pPr>
                <a:defRPr/>
              </a:pPr>
              <a:t>‹#›</a:t>
            </a:fld>
            <a:endParaRPr lang="en-US"/>
          </a:p>
        </p:txBody>
      </p:sp>
    </p:spTree>
    <p:extLst>
      <p:ext uri="{BB962C8B-B14F-4D97-AF65-F5344CB8AC3E}">
        <p14:creationId xmlns:p14="http://schemas.microsoft.com/office/powerpoint/2010/main" val="963880678"/>
      </p:ext>
    </p:extLst>
  </p:cSld>
  <p:clrMapOvr>
    <a:masterClrMapping/>
  </p:clrMapOvr>
</p:sldLayout>
</file>

<file path=ppt/slideLayouts/slideLayout30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a:defRPr>
                <a:latin typeface="Comic Sans MS" charset="0"/>
                <a:ea typeface="ＭＳ Ｐゴシック"/>
                <a:cs typeface="ＭＳ Ｐゴシック" charset="0"/>
              </a:defRPr>
            </a:lvl1pPr>
          </a:lstStyle>
          <a:p>
            <a:pPr>
              <a:defRPr/>
            </a:pPr>
            <a:endParaRPr lang="en-US"/>
          </a:p>
        </p:txBody>
      </p:sp>
      <p:sp>
        <p:nvSpPr>
          <p:cNvPr id="6" name="Footer Placeholder 5"/>
          <p:cNvSpPr>
            <a:spLocks noGrp="1"/>
          </p:cNvSpPr>
          <p:nvPr>
            <p:ph type="ftr" sz="quarter" idx="11"/>
          </p:nvPr>
        </p:nvSpPr>
        <p:spPr/>
        <p:txBody>
          <a:bodyPr/>
          <a:lstStyle>
            <a:lvl1pPr algn="l">
              <a:defRPr>
                <a:latin typeface="Comic Sans MS" charset="0"/>
                <a:ea typeface="ＭＳ Ｐゴシック"/>
                <a:cs typeface="ＭＳ Ｐゴシック" charset="0"/>
              </a:defRPr>
            </a:lvl1pPr>
          </a:lstStyle>
          <a:p>
            <a:pPr>
              <a:defRPr/>
            </a:pPr>
            <a:endParaRPr lang="en-US"/>
          </a:p>
        </p:txBody>
      </p:sp>
      <p:sp>
        <p:nvSpPr>
          <p:cNvPr id="7" name="Slide Number Placeholder 6"/>
          <p:cNvSpPr>
            <a:spLocks noGrp="1"/>
          </p:cNvSpPr>
          <p:nvPr>
            <p:ph type="sldNum" sz="quarter" idx="12"/>
          </p:nvPr>
        </p:nvSpPr>
        <p:spPr/>
        <p:txBody>
          <a:bodyPr/>
          <a:lstStyle>
            <a:lvl1pPr>
              <a:defRPr>
                <a:latin typeface="Comic Sans MS" charset="0"/>
                <a:ea typeface="ＭＳ Ｐゴシック"/>
                <a:cs typeface="ＭＳ Ｐゴシック" charset="0"/>
              </a:defRPr>
            </a:lvl1pPr>
          </a:lstStyle>
          <a:p>
            <a:pPr>
              <a:defRPr/>
            </a:pPr>
            <a:fld id="{E697D6E0-D0AC-3F42-B75A-26956FC8D2C7}" type="slidenum">
              <a:rPr lang="en-US"/>
              <a:pPr>
                <a:defRPr/>
              </a:pPr>
              <a:t>‹#›</a:t>
            </a:fld>
            <a:endParaRPr lang="en-US"/>
          </a:p>
        </p:txBody>
      </p:sp>
    </p:spTree>
    <p:extLst>
      <p:ext uri="{BB962C8B-B14F-4D97-AF65-F5344CB8AC3E}">
        <p14:creationId xmlns:p14="http://schemas.microsoft.com/office/powerpoint/2010/main" val="3802189502"/>
      </p:ext>
    </p:extLst>
  </p:cSld>
  <p:clrMapOvr>
    <a:masterClrMapping/>
  </p:clrMapOvr>
</p:sldLayout>
</file>

<file path=ppt/slideLayouts/slideLayout30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lvl1pPr>
              <a:defRPr>
                <a:latin typeface="Comic Sans MS" charset="0"/>
                <a:ea typeface="ＭＳ Ｐゴシック"/>
                <a:cs typeface="ＭＳ Ｐゴシック" charset="0"/>
              </a:defRPr>
            </a:lvl1pPr>
          </a:lstStyle>
          <a:p>
            <a:pPr>
              <a:defRPr/>
            </a:pPr>
            <a:endParaRPr lang="en-US"/>
          </a:p>
        </p:txBody>
      </p:sp>
      <p:sp>
        <p:nvSpPr>
          <p:cNvPr id="8" name="Footer Placeholder 7"/>
          <p:cNvSpPr>
            <a:spLocks noGrp="1"/>
          </p:cNvSpPr>
          <p:nvPr>
            <p:ph type="ftr" sz="quarter" idx="11"/>
          </p:nvPr>
        </p:nvSpPr>
        <p:spPr/>
        <p:txBody>
          <a:bodyPr/>
          <a:lstStyle>
            <a:lvl1pPr algn="l">
              <a:defRPr>
                <a:latin typeface="Comic Sans MS" charset="0"/>
                <a:ea typeface="ＭＳ Ｐゴシック"/>
                <a:cs typeface="ＭＳ Ｐゴシック" charset="0"/>
              </a:defRPr>
            </a:lvl1pPr>
          </a:lstStyle>
          <a:p>
            <a:pPr>
              <a:defRPr/>
            </a:pPr>
            <a:endParaRPr lang="en-US"/>
          </a:p>
        </p:txBody>
      </p:sp>
      <p:sp>
        <p:nvSpPr>
          <p:cNvPr id="9" name="Slide Number Placeholder 8"/>
          <p:cNvSpPr>
            <a:spLocks noGrp="1"/>
          </p:cNvSpPr>
          <p:nvPr>
            <p:ph type="sldNum" sz="quarter" idx="12"/>
          </p:nvPr>
        </p:nvSpPr>
        <p:spPr/>
        <p:txBody>
          <a:bodyPr/>
          <a:lstStyle>
            <a:lvl1pPr>
              <a:defRPr>
                <a:latin typeface="Comic Sans MS" charset="0"/>
                <a:ea typeface="ＭＳ Ｐゴシック"/>
                <a:cs typeface="ＭＳ Ｐゴシック" charset="0"/>
              </a:defRPr>
            </a:lvl1pPr>
          </a:lstStyle>
          <a:p>
            <a:pPr>
              <a:defRPr/>
            </a:pPr>
            <a:fld id="{9A64BFA3-A3F0-5C48-87D9-2E3FF4206789}" type="slidenum">
              <a:rPr lang="en-US"/>
              <a:pPr>
                <a:defRPr/>
              </a:pPr>
              <a:t>‹#›</a:t>
            </a:fld>
            <a:endParaRPr lang="en-US"/>
          </a:p>
        </p:txBody>
      </p:sp>
    </p:spTree>
    <p:extLst>
      <p:ext uri="{BB962C8B-B14F-4D97-AF65-F5344CB8AC3E}">
        <p14:creationId xmlns:p14="http://schemas.microsoft.com/office/powerpoint/2010/main" val="609662655"/>
      </p:ext>
    </p:extLst>
  </p:cSld>
  <p:clrMapOvr>
    <a:masterClrMapping/>
  </p:clrMapOvr>
</p:sldLayout>
</file>

<file path=ppt/slideLayouts/slideLayout30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lvl1pPr>
              <a:defRPr>
                <a:latin typeface="Comic Sans MS" charset="0"/>
                <a:ea typeface="ＭＳ Ｐゴシック"/>
                <a:cs typeface="ＭＳ Ｐゴシック" charset="0"/>
              </a:defRPr>
            </a:lvl1pPr>
          </a:lstStyle>
          <a:p>
            <a:pPr>
              <a:defRPr/>
            </a:pPr>
            <a:endParaRPr lang="en-US"/>
          </a:p>
        </p:txBody>
      </p:sp>
      <p:sp>
        <p:nvSpPr>
          <p:cNvPr id="4" name="Footer Placeholder 3"/>
          <p:cNvSpPr>
            <a:spLocks noGrp="1"/>
          </p:cNvSpPr>
          <p:nvPr>
            <p:ph type="ftr" sz="quarter" idx="11"/>
          </p:nvPr>
        </p:nvSpPr>
        <p:spPr/>
        <p:txBody>
          <a:bodyPr/>
          <a:lstStyle>
            <a:lvl1pPr algn="l">
              <a:defRPr>
                <a:latin typeface="Comic Sans MS" charset="0"/>
                <a:ea typeface="ＭＳ Ｐゴシック"/>
                <a:cs typeface="ＭＳ Ｐゴシック" charset="0"/>
              </a:defRPr>
            </a:lvl1pPr>
          </a:lstStyle>
          <a:p>
            <a:pPr>
              <a:defRPr/>
            </a:pPr>
            <a:endParaRPr lang="en-US"/>
          </a:p>
        </p:txBody>
      </p:sp>
      <p:sp>
        <p:nvSpPr>
          <p:cNvPr id="5" name="Slide Number Placeholder 4"/>
          <p:cNvSpPr>
            <a:spLocks noGrp="1"/>
          </p:cNvSpPr>
          <p:nvPr>
            <p:ph type="sldNum" sz="quarter" idx="12"/>
          </p:nvPr>
        </p:nvSpPr>
        <p:spPr/>
        <p:txBody>
          <a:bodyPr/>
          <a:lstStyle>
            <a:lvl1pPr>
              <a:defRPr>
                <a:latin typeface="Comic Sans MS" charset="0"/>
                <a:ea typeface="ＭＳ Ｐゴシック"/>
                <a:cs typeface="ＭＳ Ｐゴシック" charset="0"/>
              </a:defRPr>
            </a:lvl1pPr>
          </a:lstStyle>
          <a:p>
            <a:pPr>
              <a:defRPr/>
            </a:pPr>
            <a:fld id="{0402D2F0-DFB3-2D48-A80A-845AF8026778}" type="slidenum">
              <a:rPr lang="en-US"/>
              <a:pPr>
                <a:defRPr/>
              </a:pPr>
              <a:t>‹#›</a:t>
            </a:fld>
            <a:endParaRPr lang="en-US"/>
          </a:p>
        </p:txBody>
      </p:sp>
    </p:spTree>
    <p:extLst>
      <p:ext uri="{BB962C8B-B14F-4D97-AF65-F5344CB8AC3E}">
        <p14:creationId xmlns:p14="http://schemas.microsoft.com/office/powerpoint/2010/main" val="2241341157"/>
      </p:ext>
    </p:extLst>
  </p:cSld>
  <p:clrMapOvr>
    <a:masterClrMapping/>
  </p:clrMapOvr>
</p:sldLayout>
</file>

<file path=ppt/slideLayouts/slideLayout30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atin typeface="Comic Sans MS" charset="0"/>
                <a:ea typeface="ＭＳ Ｐゴシック"/>
                <a:cs typeface="ＭＳ Ｐゴシック" charset="0"/>
              </a:defRPr>
            </a:lvl1pPr>
          </a:lstStyle>
          <a:p>
            <a:pPr>
              <a:defRPr/>
            </a:pPr>
            <a:endParaRPr lang="en-US"/>
          </a:p>
        </p:txBody>
      </p:sp>
      <p:sp>
        <p:nvSpPr>
          <p:cNvPr id="3" name="Footer Placeholder 2"/>
          <p:cNvSpPr>
            <a:spLocks noGrp="1"/>
          </p:cNvSpPr>
          <p:nvPr>
            <p:ph type="ftr" sz="quarter" idx="11"/>
          </p:nvPr>
        </p:nvSpPr>
        <p:spPr/>
        <p:txBody>
          <a:bodyPr/>
          <a:lstStyle>
            <a:lvl1pPr algn="l">
              <a:defRPr>
                <a:latin typeface="Comic Sans MS" charset="0"/>
                <a:ea typeface="ＭＳ Ｐゴシック"/>
                <a:cs typeface="ＭＳ Ｐゴシック" charset="0"/>
              </a:defRPr>
            </a:lvl1pPr>
          </a:lstStyle>
          <a:p>
            <a:pPr>
              <a:defRPr/>
            </a:pPr>
            <a:endParaRPr lang="en-US"/>
          </a:p>
        </p:txBody>
      </p:sp>
      <p:sp>
        <p:nvSpPr>
          <p:cNvPr id="4" name="Slide Number Placeholder 3"/>
          <p:cNvSpPr>
            <a:spLocks noGrp="1"/>
          </p:cNvSpPr>
          <p:nvPr>
            <p:ph type="sldNum" sz="quarter" idx="12"/>
          </p:nvPr>
        </p:nvSpPr>
        <p:spPr/>
        <p:txBody>
          <a:bodyPr/>
          <a:lstStyle>
            <a:lvl1pPr>
              <a:defRPr>
                <a:latin typeface="Comic Sans MS" charset="0"/>
                <a:ea typeface="ＭＳ Ｐゴシック"/>
                <a:cs typeface="ＭＳ Ｐゴシック" charset="0"/>
              </a:defRPr>
            </a:lvl1pPr>
          </a:lstStyle>
          <a:p>
            <a:pPr>
              <a:defRPr/>
            </a:pPr>
            <a:fld id="{0C4AD7AB-8145-9B41-9421-423E0C7DB701}" type="slidenum">
              <a:rPr lang="en-US"/>
              <a:pPr>
                <a:defRPr/>
              </a:pPr>
              <a:t>‹#›</a:t>
            </a:fld>
            <a:endParaRPr lang="en-US"/>
          </a:p>
        </p:txBody>
      </p:sp>
    </p:spTree>
    <p:extLst>
      <p:ext uri="{BB962C8B-B14F-4D97-AF65-F5344CB8AC3E}">
        <p14:creationId xmlns:p14="http://schemas.microsoft.com/office/powerpoint/2010/main" val="437216507"/>
      </p:ext>
    </p:extLst>
  </p:cSld>
  <p:clrMapOvr>
    <a:masterClrMapping/>
  </p:clrMapOvr>
</p:sldLayout>
</file>

<file path=ppt/slideLayouts/slideLayout30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atin typeface="Comic Sans MS" charset="0"/>
                <a:ea typeface="ＭＳ Ｐゴシック"/>
                <a:cs typeface="ＭＳ Ｐゴシック" charset="0"/>
              </a:defRPr>
            </a:lvl1pPr>
          </a:lstStyle>
          <a:p>
            <a:pPr>
              <a:defRPr/>
            </a:pPr>
            <a:endParaRPr lang="en-US"/>
          </a:p>
        </p:txBody>
      </p:sp>
      <p:sp>
        <p:nvSpPr>
          <p:cNvPr id="6" name="Footer Placeholder 5"/>
          <p:cNvSpPr>
            <a:spLocks noGrp="1"/>
          </p:cNvSpPr>
          <p:nvPr>
            <p:ph type="ftr" sz="quarter" idx="11"/>
          </p:nvPr>
        </p:nvSpPr>
        <p:spPr/>
        <p:txBody>
          <a:bodyPr/>
          <a:lstStyle>
            <a:lvl1pPr algn="l">
              <a:defRPr>
                <a:latin typeface="Comic Sans MS" charset="0"/>
                <a:ea typeface="ＭＳ Ｐゴシック"/>
                <a:cs typeface="ＭＳ Ｐゴシック" charset="0"/>
              </a:defRPr>
            </a:lvl1pPr>
          </a:lstStyle>
          <a:p>
            <a:pPr>
              <a:defRPr/>
            </a:pPr>
            <a:endParaRPr lang="en-US"/>
          </a:p>
        </p:txBody>
      </p:sp>
      <p:sp>
        <p:nvSpPr>
          <p:cNvPr id="7" name="Slide Number Placeholder 6"/>
          <p:cNvSpPr>
            <a:spLocks noGrp="1"/>
          </p:cNvSpPr>
          <p:nvPr>
            <p:ph type="sldNum" sz="quarter" idx="12"/>
          </p:nvPr>
        </p:nvSpPr>
        <p:spPr/>
        <p:txBody>
          <a:bodyPr/>
          <a:lstStyle>
            <a:lvl1pPr>
              <a:defRPr>
                <a:latin typeface="Comic Sans MS" charset="0"/>
                <a:ea typeface="ＭＳ Ｐゴシック"/>
                <a:cs typeface="ＭＳ Ｐゴシック" charset="0"/>
              </a:defRPr>
            </a:lvl1pPr>
          </a:lstStyle>
          <a:p>
            <a:pPr>
              <a:defRPr/>
            </a:pPr>
            <a:fld id="{BF7A5EAB-6B4D-A04F-9D70-2F2D50A50059}" type="slidenum">
              <a:rPr lang="en-US"/>
              <a:pPr>
                <a:defRPr/>
              </a:pPr>
              <a:t>‹#›</a:t>
            </a:fld>
            <a:endParaRPr lang="en-US"/>
          </a:p>
        </p:txBody>
      </p:sp>
    </p:spTree>
    <p:extLst>
      <p:ext uri="{BB962C8B-B14F-4D97-AF65-F5344CB8AC3E}">
        <p14:creationId xmlns:p14="http://schemas.microsoft.com/office/powerpoint/2010/main" val="2401334390"/>
      </p:ext>
    </p:extLst>
  </p:cSld>
  <p:clrMapOvr>
    <a:masterClrMapping/>
  </p:clrMapOvr>
</p:sldLayout>
</file>

<file path=ppt/slideLayouts/slideLayout30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atin typeface="Comic Sans MS" charset="0"/>
                <a:ea typeface="ＭＳ Ｐゴシック"/>
                <a:cs typeface="ＭＳ Ｐゴシック" charset="0"/>
              </a:defRPr>
            </a:lvl1pPr>
          </a:lstStyle>
          <a:p>
            <a:pPr>
              <a:defRPr/>
            </a:pPr>
            <a:endParaRPr lang="en-US"/>
          </a:p>
        </p:txBody>
      </p:sp>
      <p:sp>
        <p:nvSpPr>
          <p:cNvPr id="6" name="Footer Placeholder 5"/>
          <p:cNvSpPr>
            <a:spLocks noGrp="1"/>
          </p:cNvSpPr>
          <p:nvPr>
            <p:ph type="ftr" sz="quarter" idx="11"/>
          </p:nvPr>
        </p:nvSpPr>
        <p:spPr/>
        <p:txBody>
          <a:bodyPr/>
          <a:lstStyle>
            <a:lvl1pPr algn="l">
              <a:defRPr>
                <a:latin typeface="Comic Sans MS" charset="0"/>
                <a:ea typeface="ＭＳ Ｐゴシック"/>
                <a:cs typeface="ＭＳ Ｐゴシック" charset="0"/>
              </a:defRPr>
            </a:lvl1pPr>
          </a:lstStyle>
          <a:p>
            <a:pPr>
              <a:defRPr/>
            </a:pPr>
            <a:endParaRPr lang="en-US"/>
          </a:p>
        </p:txBody>
      </p:sp>
      <p:sp>
        <p:nvSpPr>
          <p:cNvPr id="7" name="Slide Number Placeholder 6"/>
          <p:cNvSpPr>
            <a:spLocks noGrp="1"/>
          </p:cNvSpPr>
          <p:nvPr>
            <p:ph type="sldNum" sz="quarter" idx="12"/>
          </p:nvPr>
        </p:nvSpPr>
        <p:spPr/>
        <p:txBody>
          <a:bodyPr/>
          <a:lstStyle>
            <a:lvl1pPr>
              <a:defRPr>
                <a:latin typeface="Comic Sans MS" charset="0"/>
                <a:ea typeface="ＭＳ Ｐゴシック"/>
                <a:cs typeface="ＭＳ Ｐゴシック" charset="0"/>
              </a:defRPr>
            </a:lvl1pPr>
          </a:lstStyle>
          <a:p>
            <a:pPr>
              <a:defRPr/>
            </a:pPr>
            <a:fld id="{B8864A52-D814-884B-B039-B45884DCEC3E}" type="slidenum">
              <a:rPr lang="en-US"/>
              <a:pPr>
                <a:defRPr/>
              </a:pPr>
              <a:t>‹#›</a:t>
            </a:fld>
            <a:endParaRPr lang="en-US"/>
          </a:p>
        </p:txBody>
      </p:sp>
    </p:spTree>
    <p:extLst>
      <p:ext uri="{BB962C8B-B14F-4D97-AF65-F5344CB8AC3E}">
        <p14:creationId xmlns:p14="http://schemas.microsoft.com/office/powerpoint/2010/main" val="1947035459"/>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A12A8335-3661-2B47-A29A-B80AD6F2BF9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857683031"/>
      </p:ext>
    </p:extLst>
  </p:cSld>
  <p:clrMapOvr>
    <a:masterClrMapping/>
  </p:clrMapOvr>
</p:sldLayout>
</file>

<file path=ppt/slideLayouts/slideLayout3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atin typeface="Comic Sans MS" charset="0"/>
                <a:ea typeface="ＭＳ Ｐゴシック"/>
                <a:cs typeface="ＭＳ Ｐゴシック" charset="0"/>
              </a:defRPr>
            </a:lvl1pPr>
          </a:lstStyle>
          <a:p>
            <a:pPr>
              <a:defRPr/>
            </a:pPr>
            <a:endParaRPr lang="en-US"/>
          </a:p>
        </p:txBody>
      </p:sp>
      <p:sp>
        <p:nvSpPr>
          <p:cNvPr id="5" name="Footer Placeholder 4"/>
          <p:cNvSpPr>
            <a:spLocks noGrp="1"/>
          </p:cNvSpPr>
          <p:nvPr>
            <p:ph type="ftr" sz="quarter" idx="11"/>
          </p:nvPr>
        </p:nvSpPr>
        <p:spPr/>
        <p:txBody>
          <a:bodyPr/>
          <a:lstStyle>
            <a:lvl1pPr algn="l">
              <a:defRPr>
                <a:latin typeface="Comic Sans MS" charset="0"/>
                <a:ea typeface="ＭＳ Ｐゴシック"/>
                <a:cs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a:lstStyle>
            <a:lvl1pPr>
              <a:defRPr>
                <a:latin typeface="Comic Sans MS" charset="0"/>
                <a:ea typeface="ＭＳ Ｐゴシック"/>
                <a:cs typeface="ＭＳ Ｐゴシック" charset="0"/>
              </a:defRPr>
            </a:lvl1pPr>
          </a:lstStyle>
          <a:p>
            <a:pPr>
              <a:defRPr/>
            </a:pPr>
            <a:fld id="{CA0F3375-50BA-A04E-ADF7-FC2054DC9D6E}" type="slidenum">
              <a:rPr lang="en-US"/>
              <a:pPr>
                <a:defRPr/>
              </a:pPr>
              <a:t>‹#›</a:t>
            </a:fld>
            <a:endParaRPr lang="en-US"/>
          </a:p>
        </p:txBody>
      </p:sp>
    </p:spTree>
    <p:extLst>
      <p:ext uri="{BB962C8B-B14F-4D97-AF65-F5344CB8AC3E}">
        <p14:creationId xmlns:p14="http://schemas.microsoft.com/office/powerpoint/2010/main" val="1921565413"/>
      </p:ext>
    </p:extLst>
  </p:cSld>
  <p:clrMapOvr>
    <a:masterClrMapping/>
  </p:clrMapOvr>
</p:sldLayout>
</file>

<file path=ppt/slideLayouts/slideLayout3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atin typeface="Comic Sans MS" charset="0"/>
                <a:ea typeface="ＭＳ Ｐゴシック"/>
                <a:cs typeface="ＭＳ Ｐゴシック" charset="0"/>
              </a:defRPr>
            </a:lvl1pPr>
          </a:lstStyle>
          <a:p>
            <a:pPr>
              <a:defRPr/>
            </a:pPr>
            <a:endParaRPr lang="en-US"/>
          </a:p>
        </p:txBody>
      </p:sp>
      <p:sp>
        <p:nvSpPr>
          <p:cNvPr id="5" name="Footer Placeholder 4"/>
          <p:cNvSpPr>
            <a:spLocks noGrp="1"/>
          </p:cNvSpPr>
          <p:nvPr>
            <p:ph type="ftr" sz="quarter" idx="11"/>
          </p:nvPr>
        </p:nvSpPr>
        <p:spPr/>
        <p:txBody>
          <a:bodyPr/>
          <a:lstStyle>
            <a:lvl1pPr algn="l">
              <a:defRPr>
                <a:latin typeface="Comic Sans MS" charset="0"/>
                <a:ea typeface="ＭＳ Ｐゴシック"/>
                <a:cs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a:lstStyle>
            <a:lvl1pPr>
              <a:defRPr>
                <a:latin typeface="Comic Sans MS" charset="0"/>
                <a:ea typeface="ＭＳ Ｐゴシック"/>
                <a:cs typeface="ＭＳ Ｐゴシック" charset="0"/>
              </a:defRPr>
            </a:lvl1pPr>
          </a:lstStyle>
          <a:p>
            <a:pPr>
              <a:defRPr/>
            </a:pPr>
            <a:fld id="{3F61B9E1-2470-0640-8545-9F95720A3D10}" type="slidenum">
              <a:rPr lang="en-US"/>
              <a:pPr>
                <a:defRPr/>
              </a:pPr>
              <a:t>‹#›</a:t>
            </a:fld>
            <a:endParaRPr lang="en-US"/>
          </a:p>
        </p:txBody>
      </p:sp>
    </p:spTree>
    <p:extLst>
      <p:ext uri="{BB962C8B-B14F-4D97-AF65-F5344CB8AC3E}">
        <p14:creationId xmlns:p14="http://schemas.microsoft.com/office/powerpoint/2010/main" val="252675101"/>
      </p:ext>
    </p:extLst>
  </p:cSld>
  <p:clrMapOvr>
    <a:masterClrMapping/>
  </p:clrMapOvr>
</p:sldLayout>
</file>

<file path=ppt/slideLayouts/slideLayout31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C404F2A3-044C-1640-BD94-AF62B846A72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347637869"/>
      </p:ext>
    </p:extLst>
  </p:cSld>
  <p:clrMapOvr>
    <a:masterClrMapping/>
  </p:clrMapOvr>
  <p:transition spd="med">
    <p:randomBar dir="vert"/>
  </p:transition>
</p:sldLayout>
</file>

<file path=ppt/slideLayouts/slideLayout31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6AB41FD8-285A-9F4D-AA0A-F8CE85AE326F}"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532294504"/>
      </p:ext>
    </p:extLst>
  </p:cSld>
  <p:clrMapOvr>
    <a:masterClrMapping/>
  </p:clrMapOvr>
  <p:transition spd="med">
    <p:randomBar dir="vert"/>
  </p:transition>
</p:sldLayout>
</file>

<file path=ppt/slideLayouts/slideLayout31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48967FB6-214B-5C40-B526-4C6E5B34AC1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009389785"/>
      </p:ext>
    </p:extLst>
  </p:cSld>
  <p:clrMapOvr>
    <a:masterClrMapping/>
  </p:clrMapOvr>
  <p:transition spd="med">
    <p:randomBar dir="vert"/>
  </p:transition>
</p:sldLayout>
</file>

<file path=ppt/slideLayouts/slideLayout31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BF6A1770-B5CC-6E4A-B03E-99C74CF5EAE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777592820"/>
      </p:ext>
    </p:extLst>
  </p:cSld>
  <p:clrMapOvr>
    <a:masterClrMapping/>
  </p:clrMapOvr>
  <p:transition spd="med">
    <p:randomBar dir="vert"/>
  </p:transition>
</p:sldLayout>
</file>

<file path=ppt/slideLayouts/slideLayout31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16850B4B-8CB7-F249-84EE-50B4660696C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668636729"/>
      </p:ext>
    </p:extLst>
  </p:cSld>
  <p:clrMapOvr>
    <a:masterClrMapping/>
  </p:clrMapOvr>
  <p:transition spd="med">
    <p:randomBar dir="vert"/>
  </p:transition>
</p:sldLayout>
</file>

<file path=ppt/slideLayouts/slideLayout31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50813E3C-276C-8F4B-9357-1B0AF86D19C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993977446"/>
      </p:ext>
    </p:extLst>
  </p:cSld>
  <p:clrMapOvr>
    <a:masterClrMapping/>
  </p:clrMapOvr>
  <p:transition spd="med">
    <p:randomBar dir="vert"/>
  </p:transition>
</p:sldLayout>
</file>

<file path=ppt/slideLayouts/slideLayout31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344EDAE8-D57D-0D4F-B18C-B48687D768E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253355971"/>
      </p:ext>
    </p:extLst>
  </p:cSld>
  <p:clrMapOvr>
    <a:masterClrMapping/>
  </p:clrMapOvr>
  <p:transition spd="med">
    <p:randomBar dir="vert"/>
  </p:transition>
</p:sldLayout>
</file>

<file path=ppt/slideLayouts/slideLayout31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4C000962-0FF4-F24E-97B1-00F8679F0CC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235706068"/>
      </p:ext>
    </p:extLst>
  </p:cSld>
  <p:clrMapOvr>
    <a:masterClrMapping/>
  </p:clrMapOvr>
  <p:transition spd="med">
    <p:randomBar dir="vert"/>
  </p:transition>
</p:sldLayout>
</file>

<file path=ppt/slideLayouts/slideLayout3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F2ED8339-0394-A64D-A8B3-F274BF38D95F}"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49512547"/>
      </p:ext>
    </p:extLst>
  </p:cSld>
  <p:clrMapOvr>
    <a:masterClrMapping/>
  </p:clrMapOvr>
</p:sldLayout>
</file>

<file path=ppt/slideLayouts/slideLayout32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8E9A4AD4-1A9C-9943-ACD1-0ABECAB3CC3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850720958"/>
      </p:ext>
    </p:extLst>
  </p:cSld>
  <p:clrMapOvr>
    <a:masterClrMapping/>
  </p:clrMapOvr>
  <p:transition spd="med">
    <p:randomBar dir="vert"/>
  </p:transition>
</p:sldLayout>
</file>

<file path=ppt/slideLayouts/slideLayout32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5DBBFEF4-BA12-AF49-9B31-1F93F5AA6FA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653057980"/>
      </p:ext>
    </p:extLst>
  </p:cSld>
  <p:clrMapOvr>
    <a:masterClrMapping/>
  </p:clrMapOvr>
  <p:transition spd="med">
    <p:randomBar dir="vert"/>
  </p:transition>
</p:sldLayout>
</file>

<file path=ppt/slideLayouts/slideLayout32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25EB20DC-49BD-6C46-90BF-A0EF2ED4313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110019707"/>
      </p:ext>
    </p:extLst>
  </p:cSld>
  <p:clrMapOvr>
    <a:masterClrMapping/>
  </p:clrMapOvr>
  <p:transition spd="med">
    <p:randomBar dir="vert"/>
  </p:transition>
</p:sldLayout>
</file>

<file path=ppt/slideLayouts/slideLayout32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fld id="{90B3A6D6-0C55-514D-8ED7-DFEF4E0015E1}" type="datetimeFigureOut">
              <a:rPr lang="en-US">
                <a:solidFill>
                  <a:srgbClr val="000000"/>
                </a:solidFill>
                <a:latin typeface="Arial"/>
                <a:ea typeface="ＭＳ Ｐゴシック"/>
                <a:cs typeface="ＭＳ Ｐゴシック"/>
              </a:rPr>
              <a:pPr/>
              <a:t>2/18/24</a:t>
            </a:fld>
            <a:endParaRPr lang="en-US">
              <a:solidFill>
                <a:srgbClr val="000000"/>
              </a:solidFill>
              <a:latin typeface="Arial"/>
              <a:ea typeface="ＭＳ Ｐゴシック"/>
              <a:cs typeface="ＭＳ Ｐゴシック"/>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latin typeface="Arial"/>
              <a:ea typeface="ＭＳ Ｐゴシック"/>
              <a:cs typeface="ＭＳ Ｐゴシック"/>
            </a:endParaRPr>
          </a:p>
        </p:txBody>
      </p:sp>
      <p:sp>
        <p:nvSpPr>
          <p:cNvPr id="6" name="Slide Number Placeholder 5"/>
          <p:cNvSpPr>
            <a:spLocks noGrp="1"/>
          </p:cNvSpPr>
          <p:nvPr>
            <p:ph type="sldNum" sz="quarter" idx="12"/>
          </p:nvPr>
        </p:nvSpPr>
        <p:spPr/>
        <p:txBody>
          <a:bodyPr/>
          <a:lstStyle>
            <a:lvl1pPr>
              <a:defRPr/>
            </a:lvl1pPr>
          </a:lstStyle>
          <a:p>
            <a:fld id="{00FFF1B3-6813-1447-81BC-310090C8DDF4}" type="slidenum">
              <a:rPr lang="en-US">
                <a:solidFill>
                  <a:srgbClr val="000000"/>
                </a:solidFill>
                <a:latin typeface="Arial"/>
                <a:ea typeface="ＭＳ Ｐゴシック"/>
                <a:cs typeface="ＭＳ Ｐゴシック"/>
              </a:rPr>
              <a:pPr/>
              <a:t>‹#›</a:t>
            </a:fld>
            <a:endParaRPr lang="en-US">
              <a:solidFill>
                <a:srgbClr val="000000"/>
              </a:solidFill>
              <a:latin typeface="Arial"/>
              <a:ea typeface="ＭＳ Ｐゴシック"/>
              <a:cs typeface="ＭＳ Ｐゴシック"/>
            </a:endParaRPr>
          </a:p>
        </p:txBody>
      </p:sp>
    </p:spTree>
    <p:extLst>
      <p:ext uri="{BB962C8B-B14F-4D97-AF65-F5344CB8AC3E}">
        <p14:creationId xmlns:p14="http://schemas.microsoft.com/office/powerpoint/2010/main" val="1003228353"/>
      </p:ext>
    </p:extLst>
  </p:cSld>
  <p:clrMapOvr>
    <a:masterClrMapping/>
  </p:clrMapOvr>
</p:sldLayout>
</file>

<file path=ppt/slideLayouts/slideLayout32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fld id="{C15D5A19-27A8-B94B-BD54-A15C67D66691}" type="datetimeFigureOut">
              <a:rPr lang="en-US">
                <a:solidFill>
                  <a:srgbClr val="000000"/>
                </a:solidFill>
                <a:latin typeface="Arial"/>
                <a:ea typeface="ＭＳ Ｐゴシック"/>
                <a:cs typeface="ＭＳ Ｐゴシック"/>
              </a:rPr>
              <a:pPr/>
              <a:t>2/18/24</a:t>
            </a:fld>
            <a:endParaRPr lang="en-US">
              <a:solidFill>
                <a:srgbClr val="000000"/>
              </a:solidFill>
              <a:latin typeface="Arial"/>
              <a:ea typeface="ＭＳ Ｐゴシック"/>
              <a:cs typeface="ＭＳ Ｐゴシック"/>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latin typeface="Arial"/>
              <a:ea typeface="ＭＳ Ｐゴシック"/>
              <a:cs typeface="ＭＳ Ｐゴシック"/>
            </a:endParaRPr>
          </a:p>
        </p:txBody>
      </p:sp>
      <p:sp>
        <p:nvSpPr>
          <p:cNvPr id="6" name="Slide Number Placeholder 5"/>
          <p:cNvSpPr>
            <a:spLocks noGrp="1"/>
          </p:cNvSpPr>
          <p:nvPr>
            <p:ph type="sldNum" sz="quarter" idx="12"/>
          </p:nvPr>
        </p:nvSpPr>
        <p:spPr/>
        <p:txBody>
          <a:bodyPr/>
          <a:lstStyle>
            <a:lvl1pPr>
              <a:defRPr/>
            </a:lvl1pPr>
          </a:lstStyle>
          <a:p>
            <a:fld id="{7F6615F2-222B-9545-AAC3-D5F50832176C}" type="slidenum">
              <a:rPr lang="en-US">
                <a:solidFill>
                  <a:srgbClr val="000000"/>
                </a:solidFill>
                <a:latin typeface="Arial"/>
                <a:ea typeface="ＭＳ Ｐゴシック"/>
                <a:cs typeface="ＭＳ Ｐゴシック"/>
              </a:rPr>
              <a:pPr/>
              <a:t>‹#›</a:t>
            </a:fld>
            <a:endParaRPr lang="en-US">
              <a:solidFill>
                <a:srgbClr val="000000"/>
              </a:solidFill>
              <a:latin typeface="Arial"/>
              <a:ea typeface="ＭＳ Ｐゴシック"/>
              <a:cs typeface="ＭＳ Ｐゴシック"/>
            </a:endParaRPr>
          </a:p>
        </p:txBody>
      </p:sp>
    </p:spTree>
    <p:extLst>
      <p:ext uri="{BB962C8B-B14F-4D97-AF65-F5344CB8AC3E}">
        <p14:creationId xmlns:p14="http://schemas.microsoft.com/office/powerpoint/2010/main" val="2261630086"/>
      </p:ext>
    </p:extLst>
  </p:cSld>
  <p:clrMapOvr>
    <a:masterClrMapping/>
  </p:clrMapOvr>
</p:sldLayout>
</file>

<file path=ppt/slideLayouts/slideLayout32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fld id="{77424749-0C97-374C-95DE-F4E1B70B4638}" type="datetimeFigureOut">
              <a:rPr lang="en-US">
                <a:solidFill>
                  <a:srgbClr val="000000"/>
                </a:solidFill>
                <a:latin typeface="Arial"/>
                <a:ea typeface="ＭＳ Ｐゴシック"/>
                <a:cs typeface="ＭＳ Ｐゴシック"/>
              </a:rPr>
              <a:pPr/>
              <a:t>2/18/24</a:t>
            </a:fld>
            <a:endParaRPr lang="en-US">
              <a:solidFill>
                <a:srgbClr val="000000"/>
              </a:solidFill>
              <a:latin typeface="Arial"/>
              <a:ea typeface="ＭＳ Ｐゴシック"/>
              <a:cs typeface="ＭＳ Ｐゴシック"/>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latin typeface="Arial"/>
              <a:ea typeface="ＭＳ Ｐゴシック"/>
              <a:cs typeface="ＭＳ Ｐゴシック"/>
            </a:endParaRPr>
          </a:p>
        </p:txBody>
      </p:sp>
      <p:sp>
        <p:nvSpPr>
          <p:cNvPr id="6" name="Slide Number Placeholder 5"/>
          <p:cNvSpPr>
            <a:spLocks noGrp="1"/>
          </p:cNvSpPr>
          <p:nvPr>
            <p:ph type="sldNum" sz="quarter" idx="12"/>
          </p:nvPr>
        </p:nvSpPr>
        <p:spPr/>
        <p:txBody>
          <a:bodyPr/>
          <a:lstStyle>
            <a:lvl1pPr>
              <a:defRPr/>
            </a:lvl1pPr>
          </a:lstStyle>
          <a:p>
            <a:fld id="{6B536FAA-86DB-0945-8D90-AD64F29B71A8}" type="slidenum">
              <a:rPr lang="en-US">
                <a:solidFill>
                  <a:srgbClr val="000000"/>
                </a:solidFill>
                <a:latin typeface="Arial"/>
                <a:ea typeface="ＭＳ Ｐゴシック"/>
                <a:cs typeface="ＭＳ Ｐゴシック"/>
              </a:rPr>
              <a:pPr/>
              <a:t>‹#›</a:t>
            </a:fld>
            <a:endParaRPr lang="en-US">
              <a:solidFill>
                <a:srgbClr val="000000"/>
              </a:solidFill>
              <a:latin typeface="Arial"/>
              <a:ea typeface="ＭＳ Ｐゴシック"/>
              <a:cs typeface="ＭＳ Ｐゴシック"/>
            </a:endParaRPr>
          </a:p>
        </p:txBody>
      </p:sp>
    </p:spTree>
    <p:extLst>
      <p:ext uri="{BB962C8B-B14F-4D97-AF65-F5344CB8AC3E}">
        <p14:creationId xmlns:p14="http://schemas.microsoft.com/office/powerpoint/2010/main" val="2019967768"/>
      </p:ext>
    </p:extLst>
  </p:cSld>
  <p:clrMapOvr>
    <a:masterClrMapping/>
  </p:clrMapOvr>
</p:sldLayout>
</file>

<file path=ppt/slideLayouts/slideLayout32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a:defRPr/>
            </a:lvl1pPr>
          </a:lstStyle>
          <a:p>
            <a:fld id="{E6973F7F-9933-E744-9421-7FFDB0AF4467}" type="datetimeFigureOut">
              <a:rPr lang="en-US">
                <a:solidFill>
                  <a:srgbClr val="000000"/>
                </a:solidFill>
                <a:latin typeface="Arial"/>
                <a:ea typeface="ＭＳ Ｐゴシック"/>
                <a:cs typeface="ＭＳ Ｐゴシック"/>
              </a:rPr>
              <a:pPr/>
              <a:t>2/18/24</a:t>
            </a:fld>
            <a:endParaRPr lang="en-US">
              <a:solidFill>
                <a:srgbClr val="000000"/>
              </a:solidFill>
              <a:latin typeface="Arial"/>
              <a:ea typeface="ＭＳ Ｐゴシック"/>
              <a:cs typeface="ＭＳ Ｐゴシック"/>
            </a:endParaRPr>
          </a:p>
        </p:txBody>
      </p:sp>
      <p:sp>
        <p:nvSpPr>
          <p:cNvPr id="6" name="Footer Placeholder 5"/>
          <p:cNvSpPr>
            <a:spLocks noGrp="1"/>
          </p:cNvSpPr>
          <p:nvPr>
            <p:ph type="ftr" sz="quarter" idx="11"/>
          </p:nvPr>
        </p:nvSpPr>
        <p:spPr/>
        <p:txBody>
          <a:bodyPr/>
          <a:lstStyle>
            <a:lvl1pPr>
              <a:defRPr/>
            </a:lvl1pPr>
          </a:lstStyle>
          <a:p>
            <a:endParaRPr lang="en-US">
              <a:solidFill>
                <a:srgbClr val="000000"/>
              </a:solidFill>
              <a:latin typeface="Arial"/>
              <a:ea typeface="ＭＳ Ｐゴシック"/>
              <a:cs typeface="ＭＳ Ｐゴシック"/>
            </a:endParaRPr>
          </a:p>
        </p:txBody>
      </p:sp>
      <p:sp>
        <p:nvSpPr>
          <p:cNvPr id="7" name="Slide Number Placeholder 6"/>
          <p:cNvSpPr>
            <a:spLocks noGrp="1"/>
          </p:cNvSpPr>
          <p:nvPr>
            <p:ph type="sldNum" sz="quarter" idx="12"/>
          </p:nvPr>
        </p:nvSpPr>
        <p:spPr/>
        <p:txBody>
          <a:bodyPr/>
          <a:lstStyle>
            <a:lvl1pPr>
              <a:defRPr/>
            </a:lvl1pPr>
          </a:lstStyle>
          <a:p>
            <a:fld id="{9512582D-10CB-0A44-B3A9-B26CA6E39BF6}" type="slidenum">
              <a:rPr lang="en-US">
                <a:solidFill>
                  <a:srgbClr val="000000"/>
                </a:solidFill>
                <a:latin typeface="Arial"/>
                <a:ea typeface="ＭＳ Ｐゴシック"/>
                <a:cs typeface="ＭＳ Ｐゴシック"/>
              </a:rPr>
              <a:pPr/>
              <a:t>‹#›</a:t>
            </a:fld>
            <a:endParaRPr lang="en-US">
              <a:solidFill>
                <a:srgbClr val="000000"/>
              </a:solidFill>
              <a:latin typeface="Arial"/>
              <a:ea typeface="ＭＳ Ｐゴシック"/>
              <a:cs typeface="ＭＳ Ｐゴシック"/>
            </a:endParaRPr>
          </a:p>
        </p:txBody>
      </p:sp>
    </p:spTree>
    <p:extLst>
      <p:ext uri="{BB962C8B-B14F-4D97-AF65-F5344CB8AC3E}">
        <p14:creationId xmlns:p14="http://schemas.microsoft.com/office/powerpoint/2010/main" val="4270970133"/>
      </p:ext>
    </p:extLst>
  </p:cSld>
  <p:clrMapOvr>
    <a:masterClrMapping/>
  </p:clrMapOvr>
</p:sldLayout>
</file>

<file path=ppt/slideLayouts/slideLayout32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lvl1pPr>
              <a:defRPr/>
            </a:lvl1pPr>
          </a:lstStyle>
          <a:p>
            <a:fld id="{C11938CC-6702-AF40-84BA-C975283F95AC}" type="datetimeFigureOut">
              <a:rPr lang="en-US">
                <a:solidFill>
                  <a:srgbClr val="000000"/>
                </a:solidFill>
                <a:latin typeface="Arial"/>
                <a:ea typeface="ＭＳ Ｐゴシック"/>
                <a:cs typeface="ＭＳ Ｐゴシック"/>
              </a:rPr>
              <a:pPr/>
              <a:t>2/18/24</a:t>
            </a:fld>
            <a:endParaRPr lang="en-US">
              <a:solidFill>
                <a:srgbClr val="000000"/>
              </a:solidFill>
              <a:latin typeface="Arial"/>
              <a:ea typeface="ＭＳ Ｐゴシック"/>
              <a:cs typeface="ＭＳ Ｐゴシック"/>
            </a:endParaRPr>
          </a:p>
        </p:txBody>
      </p:sp>
      <p:sp>
        <p:nvSpPr>
          <p:cNvPr id="8" name="Footer Placeholder 7"/>
          <p:cNvSpPr>
            <a:spLocks noGrp="1"/>
          </p:cNvSpPr>
          <p:nvPr>
            <p:ph type="ftr" sz="quarter" idx="11"/>
          </p:nvPr>
        </p:nvSpPr>
        <p:spPr/>
        <p:txBody>
          <a:bodyPr/>
          <a:lstStyle>
            <a:lvl1pPr>
              <a:defRPr/>
            </a:lvl1pPr>
          </a:lstStyle>
          <a:p>
            <a:endParaRPr lang="en-US">
              <a:solidFill>
                <a:srgbClr val="000000"/>
              </a:solidFill>
              <a:latin typeface="Arial"/>
              <a:ea typeface="ＭＳ Ｐゴシック"/>
              <a:cs typeface="ＭＳ Ｐゴシック"/>
            </a:endParaRPr>
          </a:p>
        </p:txBody>
      </p:sp>
      <p:sp>
        <p:nvSpPr>
          <p:cNvPr id="9" name="Slide Number Placeholder 8"/>
          <p:cNvSpPr>
            <a:spLocks noGrp="1"/>
          </p:cNvSpPr>
          <p:nvPr>
            <p:ph type="sldNum" sz="quarter" idx="12"/>
          </p:nvPr>
        </p:nvSpPr>
        <p:spPr/>
        <p:txBody>
          <a:bodyPr/>
          <a:lstStyle>
            <a:lvl1pPr>
              <a:defRPr/>
            </a:lvl1pPr>
          </a:lstStyle>
          <a:p>
            <a:fld id="{91127BA1-7FA4-AD48-BF14-DF80AF04B0EF}" type="slidenum">
              <a:rPr lang="en-US">
                <a:solidFill>
                  <a:srgbClr val="000000"/>
                </a:solidFill>
                <a:latin typeface="Arial"/>
                <a:ea typeface="ＭＳ Ｐゴシック"/>
                <a:cs typeface="ＭＳ Ｐゴシック"/>
              </a:rPr>
              <a:pPr/>
              <a:t>‹#›</a:t>
            </a:fld>
            <a:endParaRPr lang="en-US">
              <a:solidFill>
                <a:srgbClr val="000000"/>
              </a:solidFill>
              <a:latin typeface="Arial"/>
              <a:ea typeface="ＭＳ Ｐゴシック"/>
              <a:cs typeface="ＭＳ Ｐゴシック"/>
            </a:endParaRPr>
          </a:p>
        </p:txBody>
      </p:sp>
    </p:spTree>
    <p:extLst>
      <p:ext uri="{BB962C8B-B14F-4D97-AF65-F5344CB8AC3E}">
        <p14:creationId xmlns:p14="http://schemas.microsoft.com/office/powerpoint/2010/main" val="1151443228"/>
      </p:ext>
    </p:extLst>
  </p:cSld>
  <p:clrMapOvr>
    <a:masterClrMapping/>
  </p:clrMapOvr>
</p:sldLayout>
</file>

<file path=ppt/slideLayouts/slideLayout32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lvl1pPr>
              <a:defRPr/>
            </a:lvl1pPr>
          </a:lstStyle>
          <a:p>
            <a:fld id="{D4F0EA8B-C751-5D4E-A979-F6C3B4CBF093}" type="datetimeFigureOut">
              <a:rPr lang="en-US">
                <a:solidFill>
                  <a:srgbClr val="000000"/>
                </a:solidFill>
                <a:latin typeface="Arial"/>
                <a:ea typeface="ＭＳ Ｐゴシック"/>
                <a:cs typeface="ＭＳ Ｐゴシック"/>
              </a:rPr>
              <a:pPr/>
              <a:t>2/18/24</a:t>
            </a:fld>
            <a:endParaRPr lang="en-US">
              <a:solidFill>
                <a:srgbClr val="000000"/>
              </a:solidFill>
              <a:latin typeface="Arial"/>
              <a:ea typeface="ＭＳ Ｐゴシック"/>
              <a:cs typeface="ＭＳ Ｐゴシック"/>
            </a:endParaRPr>
          </a:p>
        </p:txBody>
      </p:sp>
      <p:sp>
        <p:nvSpPr>
          <p:cNvPr id="4" name="Footer Placeholder 3"/>
          <p:cNvSpPr>
            <a:spLocks noGrp="1"/>
          </p:cNvSpPr>
          <p:nvPr>
            <p:ph type="ftr" sz="quarter" idx="11"/>
          </p:nvPr>
        </p:nvSpPr>
        <p:spPr/>
        <p:txBody>
          <a:bodyPr/>
          <a:lstStyle>
            <a:lvl1pPr>
              <a:defRPr/>
            </a:lvl1pPr>
          </a:lstStyle>
          <a:p>
            <a:endParaRPr lang="en-US">
              <a:solidFill>
                <a:srgbClr val="000000"/>
              </a:solidFill>
              <a:latin typeface="Arial"/>
              <a:ea typeface="ＭＳ Ｐゴシック"/>
              <a:cs typeface="ＭＳ Ｐゴシック"/>
            </a:endParaRPr>
          </a:p>
        </p:txBody>
      </p:sp>
      <p:sp>
        <p:nvSpPr>
          <p:cNvPr id="5" name="Slide Number Placeholder 4"/>
          <p:cNvSpPr>
            <a:spLocks noGrp="1"/>
          </p:cNvSpPr>
          <p:nvPr>
            <p:ph type="sldNum" sz="quarter" idx="12"/>
          </p:nvPr>
        </p:nvSpPr>
        <p:spPr/>
        <p:txBody>
          <a:bodyPr/>
          <a:lstStyle>
            <a:lvl1pPr>
              <a:defRPr/>
            </a:lvl1pPr>
          </a:lstStyle>
          <a:p>
            <a:fld id="{6AE755D0-30B4-7F4A-BA57-A7211BAF2EFE}" type="slidenum">
              <a:rPr lang="en-US">
                <a:solidFill>
                  <a:srgbClr val="000000"/>
                </a:solidFill>
                <a:latin typeface="Arial"/>
                <a:ea typeface="ＭＳ Ｐゴシック"/>
                <a:cs typeface="ＭＳ Ｐゴシック"/>
              </a:rPr>
              <a:pPr/>
              <a:t>‹#›</a:t>
            </a:fld>
            <a:endParaRPr lang="en-US">
              <a:solidFill>
                <a:srgbClr val="000000"/>
              </a:solidFill>
              <a:latin typeface="Arial"/>
              <a:ea typeface="ＭＳ Ｐゴシック"/>
              <a:cs typeface="ＭＳ Ｐゴシック"/>
            </a:endParaRPr>
          </a:p>
        </p:txBody>
      </p:sp>
    </p:spTree>
    <p:extLst>
      <p:ext uri="{BB962C8B-B14F-4D97-AF65-F5344CB8AC3E}">
        <p14:creationId xmlns:p14="http://schemas.microsoft.com/office/powerpoint/2010/main" val="2083646541"/>
      </p:ext>
    </p:extLst>
  </p:cSld>
  <p:clrMapOvr>
    <a:masterClrMapping/>
  </p:clrMapOvr>
</p:sldLayout>
</file>

<file path=ppt/slideLayouts/slideLayout32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fld id="{8DC2277A-1F56-4E4C-BB60-DA02097F68A7}" type="datetimeFigureOut">
              <a:rPr lang="en-US">
                <a:solidFill>
                  <a:srgbClr val="000000"/>
                </a:solidFill>
                <a:latin typeface="Arial"/>
                <a:ea typeface="ＭＳ Ｐゴシック"/>
                <a:cs typeface="ＭＳ Ｐゴシック"/>
              </a:rPr>
              <a:pPr/>
              <a:t>2/18/24</a:t>
            </a:fld>
            <a:endParaRPr lang="en-US">
              <a:solidFill>
                <a:srgbClr val="000000"/>
              </a:solidFill>
              <a:latin typeface="Arial"/>
              <a:ea typeface="ＭＳ Ｐゴシック"/>
              <a:cs typeface="ＭＳ Ｐゴシック"/>
            </a:endParaRPr>
          </a:p>
        </p:txBody>
      </p:sp>
      <p:sp>
        <p:nvSpPr>
          <p:cNvPr id="3" name="Footer Placeholder 2"/>
          <p:cNvSpPr>
            <a:spLocks noGrp="1"/>
          </p:cNvSpPr>
          <p:nvPr>
            <p:ph type="ftr" sz="quarter" idx="11"/>
          </p:nvPr>
        </p:nvSpPr>
        <p:spPr/>
        <p:txBody>
          <a:bodyPr/>
          <a:lstStyle>
            <a:lvl1pPr>
              <a:defRPr/>
            </a:lvl1pPr>
          </a:lstStyle>
          <a:p>
            <a:endParaRPr lang="en-US">
              <a:solidFill>
                <a:srgbClr val="000000"/>
              </a:solidFill>
              <a:latin typeface="Arial"/>
              <a:ea typeface="ＭＳ Ｐゴシック"/>
              <a:cs typeface="ＭＳ Ｐゴシック"/>
            </a:endParaRPr>
          </a:p>
        </p:txBody>
      </p:sp>
      <p:sp>
        <p:nvSpPr>
          <p:cNvPr id="4" name="Slide Number Placeholder 3"/>
          <p:cNvSpPr>
            <a:spLocks noGrp="1"/>
          </p:cNvSpPr>
          <p:nvPr>
            <p:ph type="sldNum" sz="quarter" idx="12"/>
          </p:nvPr>
        </p:nvSpPr>
        <p:spPr/>
        <p:txBody>
          <a:bodyPr/>
          <a:lstStyle>
            <a:lvl1pPr>
              <a:defRPr/>
            </a:lvl1pPr>
          </a:lstStyle>
          <a:p>
            <a:fld id="{36159893-49DF-D648-A8CA-A0FEB1DD168E}" type="slidenum">
              <a:rPr lang="en-US">
                <a:solidFill>
                  <a:srgbClr val="000000"/>
                </a:solidFill>
                <a:latin typeface="Arial"/>
                <a:ea typeface="ＭＳ Ｐゴシック"/>
                <a:cs typeface="ＭＳ Ｐゴシック"/>
              </a:rPr>
              <a:pPr/>
              <a:t>‹#›</a:t>
            </a:fld>
            <a:endParaRPr lang="en-US">
              <a:solidFill>
                <a:srgbClr val="000000"/>
              </a:solidFill>
              <a:latin typeface="Arial"/>
              <a:ea typeface="ＭＳ Ｐゴシック"/>
              <a:cs typeface="ＭＳ Ｐゴシック"/>
            </a:endParaRPr>
          </a:p>
        </p:txBody>
      </p:sp>
    </p:spTree>
    <p:extLst>
      <p:ext uri="{BB962C8B-B14F-4D97-AF65-F5344CB8AC3E}">
        <p14:creationId xmlns:p14="http://schemas.microsoft.com/office/powerpoint/2010/main" val="488905857"/>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89B221D5-B0A3-1045-8E53-E6DC855C18C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094491507"/>
      </p:ext>
    </p:extLst>
  </p:cSld>
  <p:clrMapOvr>
    <a:masterClrMapping/>
  </p:clrMapOvr>
</p:sldLayout>
</file>

<file path=ppt/slideLayouts/slideLayout33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fld id="{5A42E214-FDF0-8D40-B77A-3DC3538B20F3}" type="datetimeFigureOut">
              <a:rPr lang="en-US">
                <a:solidFill>
                  <a:srgbClr val="000000"/>
                </a:solidFill>
                <a:latin typeface="Arial"/>
                <a:ea typeface="ＭＳ Ｐゴシック"/>
                <a:cs typeface="ＭＳ Ｐゴシック"/>
              </a:rPr>
              <a:pPr/>
              <a:t>2/18/24</a:t>
            </a:fld>
            <a:endParaRPr lang="en-US">
              <a:solidFill>
                <a:srgbClr val="000000"/>
              </a:solidFill>
              <a:latin typeface="Arial"/>
              <a:ea typeface="ＭＳ Ｐゴシック"/>
              <a:cs typeface="ＭＳ Ｐゴシック"/>
            </a:endParaRPr>
          </a:p>
        </p:txBody>
      </p:sp>
      <p:sp>
        <p:nvSpPr>
          <p:cNvPr id="6" name="Footer Placeholder 5"/>
          <p:cNvSpPr>
            <a:spLocks noGrp="1"/>
          </p:cNvSpPr>
          <p:nvPr>
            <p:ph type="ftr" sz="quarter" idx="11"/>
          </p:nvPr>
        </p:nvSpPr>
        <p:spPr/>
        <p:txBody>
          <a:bodyPr/>
          <a:lstStyle>
            <a:lvl1pPr>
              <a:defRPr/>
            </a:lvl1pPr>
          </a:lstStyle>
          <a:p>
            <a:endParaRPr lang="en-US">
              <a:solidFill>
                <a:srgbClr val="000000"/>
              </a:solidFill>
              <a:latin typeface="Arial"/>
              <a:ea typeface="ＭＳ Ｐゴシック"/>
              <a:cs typeface="ＭＳ Ｐゴシック"/>
            </a:endParaRPr>
          </a:p>
        </p:txBody>
      </p:sp>
      <p:sp>
        <p:nvSpPr>
          <p:cNvPr id="7" name="Slide Number Placeholder 6"/>
          <p:cNvSpPr>
            <a:spLocks noGrp="1"/>
          </p:cNvSpPr>
          <p:nvPr>
            <p:ph type="sldNum" sz="quarter" idx="12"/>
          </p:nvPr>
        </p:nvSpPr>
        <p:spPr/>
        <p:txBody>
          <a:bodyPr/>
          <a:lstStyle>
            <a:lvl1pPr>
              <a:defRPr/>
            </a:lvl1pPr>
          </a:lstStyle>
          <a:p>
            <a:fld id="{1AFF09A1-6C10-4842-B883-8EB086E256DC}" type="slidenum">
              <a:rPr lang="en-US">
                <a:solidFill>
                  <a:srgbClr val="000000"/>
                </a:solidFill>
                <a:latin typeface="Arial"/>
                <a:ea typeface="ＭＳ Ｐゴシック"/>
                <a:cs typeface="ＭＳ Ｐゴシック"/>
              </a:rPr>
              <a:pPr/>
              <a:t>‹#›</a:t>
            </a:fld>
            <a:endParaRPr lang="en-US">
              <a:solidFill>
                <a:srgbClr val="000000"/>
              </a:solidFill>
              <a:latin typeface="Arial"/>
              <a:ea typeface="ＭＳ Ｐゴシック"/>
              <a:cs typeface="ＭＳ Ｐゴシック"/>
            </a:endParaRPr>
          </a:p>
        </p:txBody>
      </p:sp>
    </p:spTree>
    <p:extLst>
      <p:ext uri="{BB962C8B-B14F-4D97-AF65-F5344CB8AC3E}">
        <p14:creationId xmlns:p14="http://schemas.microsoft.com/office/powerpoint/2010/main" val="4194679798"/>
      </p:ext>
    </p:extLst>
  </p:cSld>
  <p:clrMapOvr>
    <a:masterClrMapping/>
  </p:clrMapOvr>
</p:sldLayout>
</file>

<file path=ppt/slideLayouts/slideLayout33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fld id="{BDC29376-3AD8-004C-956D-59D27A8CFC4E}" type="datetimeFigureOut">
              <a:rPr lang="en-US">
                <a:solidFill>
                  <a:srgbClr val="000000"/>
                </a:solidFill>
                <a:latin typeface="Arial"/>
                <a:ea typeface="ＭＳ Ｐゴシック"/>
                <a:cs typeface="ＭＳ Ｐゴシック"/>
              </a:rPr>
              <a:pPr/>
              <a:t>2/18/24</a:t>
            </a:fld>
            <a:endParaRPr lang="en-US">
              <a:solidFill>
                <a:srgbClr val="000000"/>
              </a:solidFill>
              <a:latin typeface="Arial"/>
              <a:ea typeface="ＭＳ Ｐゴシック"/>
              <a:cs typeface="ＭＳ Ｐゴシック"/>
            </a:endParaRPr>
          </a:p>
        </p:txBody>
      </p:sp>
      <p:sp>
        <p:nvSpPr>
          <p:cNvPr id="6" name="Footer Placeholder 5"/>
          <p:cNvSpPr>
            <a:spLocks noGrp="1"/>
          </p:cNvSpPr>
          <p:nvPr>
            <p:ph type="ftr" sz="quarter" idx="11"/>
          </p:nvPr>
        </p:nvSpPr>
        <p:spPr/>
        <p:txBody>
          <a:bodyPr/>
          <a:lstStyle>
            <a:lvl1pPr>
              <a:defRPr/>
            </a:lvl1pPr>
          </a:lstStyle>
          <a:p>
            <a:endParaRPr lang="en-US">
              <a:solidFill>
                <a:srgbClr val="000000"/>
              </a:solidFill>
              <a:latin typeface="Arial"/>
              <a:ea typeface="ＭＳ Ｐゴシック"/>
              <a:cs typeface="ＭＳ Ｐゴシック"/>
            </a:endParaRPr>
          </a:p>
        </p:txBody>
      </p:sp>
      <p:sp>
        <p:nvSpPr>
          <p:cNvPr id="7" name="Slide Number Placeholder 6"/>
          <p:cNvSpPr>
            <a:spLocks noGrp="1"/>
          </p:cNvSpPr>
          <p:nvPr>
            <p:ph type="sldNum" sz="quarter" idx="12"/>
          </p:nvPr>
        </p:nvSpPr>
        <p:spPr/>
        <p:txBody>
          <a:bodyPr/>
          <a:lstStyle>
            <a:lvl1pPr>
              <a:defRPr/>
            </a:lvl1pPr>
          </a:lstStyle>
          <a:p>
            <a:fld id="{73DE2127-154F-3A48-BE52-85BCFBD6E991}" type="slidenum">
              <a:rPr lang="en-US">
                <a:solidFill>
                  <a:srgbClr val="000000"/>
                </a:solidFill>
                <a:latin typeface="Arial"/>
                <a:ea typeface="ＭＳ Ｐゴシック"/>
                <a:cs typeface="ＭＳ Ｐゴシック"/>
              </a:rPr>
              <a:pPr/>
              <a:t>‹#›</a:t>
            </a:fld>
            <a:endParaRPr lang="en-US">
              <a:solidFill>
                <a:srgbClr val="000000"/>
              </a:solidFill>
              <a:latin typeface="Arial"/>
              <a:ea typeface="ＭＳ Ｐゴシック"/>
              <a:cs typeface="ＭＳ Ｐゴシック"/>
            </a:endParaRPr>
          </a:p>
        </p:txBody>
      </p:sp>
    </p:spTree>
    <p:extLst>
      <p:ext uri="{BB962C8B-B14F-4D97-AF65-F5344CB8AC3E}">
        <p14:creationId xmlns:p14="http://schemas.microsoft.com/office/powerpoint/2010/main" val="4172399053"/>
      </p:ext>
    </p:extLst>
  </p:cSld>
  <p:clrMapOvr>
    <a:masterClrMapping/>
  </p:clrMapOvr>
</p:sldLayout>
</file>

<file path=ppt/slideLayouts/slideLayout33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fld id="{5BC48AA5-CEF8-064C-9F86-7A492DA3C755}" type="datetimeFigureOut">
              <a:rPr lang="en-US">
                <a:solidFill>
                  <a:srgbClr val="000000"/>
                </a:solidFill>
                <a:latin typeface="Arial"/>
                <a:ea typeface="ＭＳ Ｐゴシック"/>
                <a:cs typeface="ＭＳ Ｐゴシック"/>
              </a:rPr>
              <a:pPr/>
              <a:t>2/18/24</a:t>
            </a:fld>
            <a:endParaRPr lang="en-US">
              <a:solidFill>
                <a:srgbClr val="000000"/>
              </a:solidFill>
              <a:latin typeface="Arial"/>
              <a:ea typeface="ＭＳ Ｐゴシック"/>
              <a:cs typeface="ＭＳ Ｐゴシック"/>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latin typeface="Arial"/>
              <a:ea typeface="ＭＳ Ｐゴシック"/>
              <a:cs typeface="ＭＳ Ｐゴシック"/>
            </a:endParaRPr>
          </a:p>
        </p:txBody>
      </p:sp>
      <p:sp>
        <p:nvSpPr>
          <p:cNvPr id="6" name="Slide Number Placeholder 5"/>
          <p:cNvSpPr>
            <a:spLocks noGrp="1"/>
          </p:cNvSpPr>
          <p:nvPr>
            <p:ph type="sldNum" sz="quarter" idx="12"/>
          </p:nvPr>
        </p:nvSpPr>
        <p:spPr/>
        <p:txBody>
          <a:bodyPr/>
          <a:lstStyle>
            <a:lvl1pPr>
              <a:defRPr/>
            </a:lvl1pPr>
          </a:lstStyle>
          <a:p>
            <a:fld id="{C0153377-4BAF-3347-8274-673D51D9C7A8}" type="slidenum">
              <a:rPr lang="en-US">
                <a:solidFill>
                  <a:srgbClr val="000000"/>
                </a:solidFill>
                <a:latin typeface="Arial"/>
                <a:ea typeface="ＭＳ Ｐゴシック"/>
                <a:cs typeface="ＭＳ Ｐゴシック"/>
              </a:rPr>
              <a:pPr/>
              <a:t>‹#›</a:t>
            </a:fld>
            <a:endParaRPr lang="en-US">
              <a:solidFill>
                <a:srgbClr val="000000"/>
              </a:solidFill>
              <a:latin typeface="Arial"/>
              <a:ea typeface="ＭＳ Ｐゴシック"/>
              <a:cs typeface="ＭＳ Ｐゴシック"/>
            </a:endParaRPr>
          </a:p>
        </p:txBody>
      </p:sp>
    </p:spTree>
    <p:extLst>
      <p:ext uri="{BB962C8B-B14F-4D97-AF65-F5344CB8AC3E}">
        <p14:creationId xmlns:p14="http://schemas.microsoft.com/office/powerpoint/2010/main" val="3072251281"/>
      </p:ext>
    </p:extLst>
  </p:cSld>
  <p:clrMapOvr>
    <a:masterClrMapping/>
  </p:clrMapOvr>
</p:sldLayout>
</file>

<file path=ppt/slideLayouts/slideLayout33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fld id="{14706157-53B7-D54E-BD45-A497DF24FA34}" type="datetimeFigureOut">
              <a:rPr lang="en-US">
                <a:solidFill>
                  <a:srgbClr val="000000"/>
                </a:solidFill>
                <a:latin typeface="Arial"/>
                <a:ea typeface="ＭＳ Ｐゴシック"/>
                <a:cs typeface="ＭＳ Ｐゴシック"/>
              </a:rPr>
              <a:pPr/>
              <a:t>2/18/24</a:t>
            </a:fld>
            <a:endParaRPr lang="en-US">
              <a:solidFill>
                <a:srgbClr val="000000"/>
              </a:solidFill>
              <a:latin typeface="Arial"/>
              <a:ea typeface="ＭＳ Ｐゴシック"/>
              <a:cs typeface="ＭＳ Ｐゴシック"/>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latin typeface="Arial"/>
              <a:ea typeface="ＭＳ Ｐゴシック"/>
              <a:cs typeface="ＭＳ Ｐゴシック"/>
            </a:endParaRPr>
          </a:p>
        </p:txBody>
      </p:sp>
      <p:sp>
        <p:nvSpPr>
          <p:cNvPr id="6" name="Slide Number Placeholder 5"/>
          <p:cNvSpPr>
            <a:spLocks noGrp="1"/>
          </p:cNvSpPr>
          <p:nvPr>
            <p:ph type="sldNum" sz="quarter" idx="12"/>
          </p:nvPr>
        </p:nvSpPr>
        <p:spPr/>
        <p:txBody>
          <a:bodyPr/>
          <a:lstStyle>
            <a:lvl1pPr>
              <a:defRPr/>
            </a:lvl1pPr>
          </a:lstStyle>
          <a:p>
            <a:fld id="{EEB62358-BAB2-F647-930D-341BF5181A61}" type="slidenum">
              <a:rPr lang="en-US">
                <a:solidFill>
                  <a:srgbClr val="000000"/>
                </a:solidFill>
                <a:latin typeface="Arial"/>
                <a:ea typeface="ＭＳ Ｐゴシック"/>
                <a:cs typeface="ＭＳ Ｐゴシック"/>
              </a:rPr>
              <a:pPr/>
              <a:t>‹#›</a:t>
            </a:fld>
            <a:endParaRPr lang="en-US">
              <a:solidFill>
                <a:srgbClr val="000000"/>
              </a:solidFill>
              <a:latin typeface="Arial"/>
              <a:ea typeface="ＭＳ Ｐゴシック"/>
              <a:cs typeface="ＭＳ Ｐゴシック"/>
            </a:endParaRPr>
          </a:p>
        </p:txBody>
      </p:sp>
    </p:spTree>
    <p:extLst>
      <p:ext uri="{BB962C8B-B14F-4D97-AF65-F5344CB8AC3E}">
        <p14:creationId xmlns:p14="http://schemas.microsoft.com/office/powerpoint/2010/main" val="1556000317"/>
      </p:ext>
    </p:extLst>
  </p:cSld>
  <p:clrMapOvr>
    <a:masterClrMapping/>
  </p:clrMapOvr>
</p:sldLayout>
</file>

<file path=ppt/slideLayouts/slideLayout33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0ED87CB4-A6F5-0740-B5B9-B28E334539BE}" type="slidenum">
              <a:rPr lang="en-US"/>
              <a:pPr>
                <a:defRPr/>
              </a:pPr>
              <a:t>‹#›</a:t>
            </a:fld>
            <a:endParaRPr lang="en-US"/>
          </a:p>
        </p:txBody>
      </p:sp>
    </p:spTree>
    <p:extLst>
      <p:ext uri="{BB962C8B-B14F-4D97-AF65-F5344CB8AC3E}">
        <p14:creationId xmlns:p14="http://schemas.microsoft.com/office/powerpoint/2010/main" val="207623678"/>
      </p:ext>
    </p:extLst>
  </p:cSld>
  <p:clrMapOvr>
    <a:masterClrMapping/>
  </p:clrMapOvr>
</p:sldLayout>
</file>

<file path=ppt/slideLayouts/slideLayout33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FBC27992-B5C5-A844-93FB-E7FD2ABFB745}" type="slidenum">
              <a:rPr lang="en-US"/>
              <a:pPr>
                <a:defRPr/>
              </a:pPr>
              <a:t>‹#›</a:t>
            </a:fld>
            <a:endParaRPr lang="en-US"/>
          </a:p>
        </p:txBody>
      </p:sp>
    </p:spTree>
    <p:extLst>
      <p:ext uri="{BB962C8B-B14F-4D97-AF65-F5344CB8AC3E}">
        <p14:creationId xmlns:p14="http://schemas.microsoft.com/office/powerpoint/2010/main" val="690083991"/>
      </p:ext>
    </p:extLst>
  </p:cSld>
  <p:clrMapOvr>
    <a:masterClrMapping/>
  </p:clrMapOvr>
</p:sldLayout>
</file>

<file path=ppt/slideLayouts/slideLayout33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2AEAEA5E-BC0A-6C49-840F-70571C3621CD}" type="slidenum">
              <a:rPr lang="en-US"/>
              <a:pPr>
                <a:defRPr/>
              </a:pPr>
              <a:t>‹#›</a:t>
            </a:fld>
            <a:endParaRPr lang="en-US"/>
          </a:p>
        </p:txBody>
      </p:sp>
    </p:spTree>
    <p:extLst>
      <p:ext uri="{BB962C8B-B14F-4D97-AF65-F5344CB8AC3E}">
        <p14:creationId xmlns:p14="http://schemas.microsoft.com/office/powerpoint/2010/main" val="3710418188"/>
      </p:ext>
    </p:extLst>
  </p:cSld>
  <p:clrMapOvr>
    <a:masterClrMapping/>
  </p:clrMapOvr>
</p:sldLayout>
</file>

<file path=ppt/slideLayouts/slideLayout33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EDC587DB-0570-9347-A22A-51B9FD2977CE}" type="slidenum">
              <a:rPr lang="en-US"/>
              <a:pPr>
                <a:defRPr/>
              </a:pPr>
              <a:t>‹#›</a:t>
            </a:fld>
            <a:endParaRPr lang="en-US"/>
          </a:p>
        </p:txBody>
      </p:sp>
    </p:spTree>
    <p:extLst>
      <p:ext uri="{BB962C8B-B14F-4D97-AF65-F5344CB8AC3E}">
        <p14:creationId xmlns:p14="http://schemas.microsoft.com/office/powerpoint/2010/main" val="3511428136"/>
      </p:ext>
    </p:extLst>
  </p:cSld>
  <p:clrMapOvr>
    <a:masterClrMapping/>
  </p:clrMapOvr>
</p:sldLayout>
</file>

<file path=ppt/slideLayouts/slideLayout33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80283C6B-B1EC-F343-8F2A-EEE00D3F743B}" type="slidenum">
              <a:rPr lang="en-US"/>
              <a:pPr>
                <a:defRPr/>
              </a:pPr>
              <a:t>‹#›</a:t>
            </a:fld>
            <a:endParaRPr lang="en-US"/>
          </a:p>
        </p:txBody>
      </p:sp>
    </p:spTree>
    <p:extLst>
      <p:ext uri="{BB962C8B-B14F-4D97-AF65-F5344CB8AC3E}">
        <p14:creationId xmlns:p14="http://schemas.microsoft.com/office/powerpoint/2010/main" val="1440421812"/>
      </p:ext>
    </p:extLst>
  </p:cSld>
  <p:clrMapOvr>
    <a:masterClrMapping/>
  </p:clrMapOvr>
</p:sldLayout>
</file>

<file path=ppt/slideLayouts/slideLayout33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lgn="ct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5FE8624F-FBE7-CB4C-A1D1-155976309F53}" type="slidenum">
              <a:rPr lang="en-US"/>
              <a:pPr>
                <a:defRPr/>
              </a:pPr>
              <a:t>‹#›</a:t>
            </a:fld>
            <a:endParaRPr lang="en-US"/>
          </a:p>
        </p:txBody>
      </p:sp>
    </p:spTree>
    <p:extLst>
      <p:ext uri="{BB962C8B-B14F-4D97-AF65-F5344CB8AC3E}">
        <p14:creationId xmlns:p14="http://schemas.microsoft.com/office/powerpoint/2010/main" val="4170274309"/>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48EF9ED6-96CF-AC41-864E-8B8CDB6C8BF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542170344"/>
      </p:ext>
    </p:extLst>
  </p:cSld>
  <p:clrMapOvr>
    <a:masterClrMapping/>
  </p:clrMapOvr>
</p:sldLayout>
</file>

<file path=ppt/slideLayouts/slideLayout34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8F421922-639B-D94E-850D-61AE0215CE64}" type="slidenum">
              <a:rPr lang="en-US"/>
              <a:pPr>
                <a:defRPr/>
              </a:pPr>
              <a:t>‹#›</a:t>
            </a:fld>
            <a:endParaRPr lang="en-US"/>
          </a:p>
        </p:txBody>
      </p:sp>
    </p:spTree>
    <p:extLst>
      <p:ext uri="{BB962C8B-B14F-4D97-AF65-F5344CB8AC3E}">
        <p14:creationId xmlns:p14="http://schemas.microsoft.com/office/powerpoint/2010/main" val="306045761"/>
      </p:ext>
    </p:extLst>
  </p:cSld>
  <p:clrMapOvr>
    <a:masterClrMapping/>
  </p:clrMapOvr>
</p:sldLayout>
</file>

<file path=ppt/slideLayouts/slideLayout34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2C636029-28F8-C74C-BC4F-B27B77B54025}" type="slidenum">
              <a:rPr lang="en-US"/>
              <a:pPr>
                <a:defRPr/>
              </a:pPr>
              <a:t>‹#›</a:t>
            </a:fld>
            <a:endParaRPr lang="en-US"/>
          </a:p>
        </p:txBody>
      </p:sp>
    </p:spTree>
    <p:extLst>
      <p:ext uri="{BB962C8B-B14F-4D97-AF65-F5344CB8AC3E}">
        <p14:creationId xmlns:p14="http://schemas.microsoft.com/office/powerpoint/2010/main" val="1774815295"/>
      </p:ext>
    </p:extLst>
  </p:cSld>
  <p:clrMapOvr>
    <a:masterClrMapping/>
  </p:clrMapOvr>
</p:sldLayout>
</file>

<file path=ppt/slideLayouts/slideLayout34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88D8F855-A994-7F47-89C6-145F3C0CDBEB}" type="slidenum">
              <a:rPr lang="en-US"/>
              <a:pPr>
                <a:defRPr/>
              </a:pPr>
              <a:t>‹#›</a:t>
            </a:fld>
            <a:endParaRPr lang="en-US"/>
          </a:p>
        </p:txBody>
      </p:sp>
    </p:spTree>
    <p:extLst>
      <p:ext uri="{BB962C8B-B14F-4D97-AF65-F5344CB8AC3E}">
        <p14:creationId xmlns:p14="http://schemas.microsoft.com/office/powerpoint/2010/main" val="1767276029"/>
      </p:ext>
    </p:extLst>
  </p:cSld>
  <p:clrMapOvr>
    <a:masterClrMapping/>
  </p:clrMapOvr>
</p:sldLayout>
</file>

<file path=ppt/slideLayouts/slideLayout34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9C9D741A-F786-5548-9EBD-86A2A7B0A3C7}" type="slidenum">
              <a:rPr lang="en-US"/>
              <a:pPr>
                <a:defRPr/>
              </a:pPr>
              <a:t>‹#›</a:t>
            </a:fld>
            <a:endParaRPr lang="en-US"/>
          </a:p>
        </p:txBody>
      </p:sp>
    </p:spTree>
    <p:extLst>
      <p:ext uri="{BB962C8B-B14F-4D97-AF65-F5344CB8AC3E}">
        <p14:creationId xmlns:p14="http://schemas.microsoft.com/office/powerpoint/2010/main" val="66822385"/>
      </p:ext>
    </p:extLst>
  </p:cSld>
  <p:clrMapOvr>
    <a:masterClrMapping/>
  </p:clrMapOvr>
</p:sldLayout>
</file>

<file path=ppt/slideLayouts/slideLayout34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B0D56EDB-A00C-A541-A783-1B1F87027E28}" type="slidenum">
              <a:rPr lang="en-US"/>
              <a:pPr>
                <a:defRPr/>
              </a:pPr>
              <a:t>‹#›</a:t>
            </a:fld>
            <a:endParaRPr lang="en-US"/>
          </a:p>
        </p:txBody>
      </p:sp>
    </p:spTree>
    <p:extLst>
      <p:ext uri="{BB962C8B-B14F-4D97-AF65-F5344CB8AC3E}">
        <p14:creationId xmlns:p14="http://schemas.microsoft.com/office/powerpoint/2010/main" val="1134019378"/>
      </p:ext>
    </p:extLst>
  </p:cSld>
  <p:clrMapOvr>
    <a:masterClrMapping/>
  </p:clrMapOvr>
</p:sldLayout>
</file>

<file path=ppt/slideLayouts/slideLayout345.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94C04B50-37E3-C44F-8A3C-E0EECB2AD8EF}" type="slidenum">
              <a:rPr lang="en-US"/>
              <a:pPr>
                <a:defRPr/>
              </a:pPr>
              <a:t>‹#›</a:t>
            </a:fld>
            <a:endParaRPr lang="en-US"/>
          </a:p>
        </p:txBody>
      </p:sp>
    </p:spTree>
    <p:extLst>
      <p:ext uri="{BB962C8B-B14F-4D97-AF65-F5344CB8AC3E}">
        <p14:creationId xmlns:p14="http://schemas.microsoft.com/office/powerpoint/2010/main" val="2420063398"/>
      </p:ext>
    </p:extLst>
  </p:cSld>
  <p:clrMapOvr>
    <a:masterClrMapping/>
  </p:clrMapOvr>
</p:sldLayout>
</file>

<file path=ppt/slideLayouts/slideLayout346.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p:txBody>
          <a:bodyPr/>
          <a:lstStyle>
            <a:lvl1pPr algn="ctr">
              <a:defRPr/>
            </a:lvl1pPr>
          </a:lstStyle>
          <a:p>
            <a:pPr>
              <a:defRPr/>
            </a:pPr>
            <a:endParaRPr lang="en-US"/>
          </a:p>
        </p:txBody>
      </p:sp>
      <p:sp>
        <p:nvSpPr>
          <p:cNvPr id="7" name="Rectangle 5"/>
          <p:cNvSpPr>
            <a:spLocks noGrp="1" noChangeArrowheads="1"/>
          </p:cNvSpPr>
          <p:nvPr>
            <p:ph type="ftr" sz="quarter" idx="11"/>
          </p:nvPr>
        </p:nvSpPr>
        <p:spPr/>
        <p:txBody>
          <a:bodyPr/>
          <a:lstStyle>
            <a:lvl1pPr>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vl1pPr>
          </a:lstStyle>
          <a:p>
            <a:pPr>
              <a:defRPr/>
            </a:pPr>
            <a:fld id="{BFC77593-07CE-C543-8177-94D0EF123715}" type="slidenum">
              <a:rPr lang="en-US"/>
              <a:pPr>
                <a:defRPr/>
              </a:pPr>
              <a:t>‹#›</a:t>
            </a:fld>
            <a:endParaRPr lang="en-US"/>
          </a:p>
        </p:txBody>
      </p:sp>
    </p:spTree>
    <p:extLst>
      <p:ext uri="{BB962C8B-B14F-4D97-AF65-F5344CB8AC3E}">
        <p14:creationId xmlns:p14="http://schemas.microsoft.com/office/powerpoint/2010/main" val="1476122933"/>
      </p:ext>
    </p:extLst>
  </p:cSld>
  <p:clrMapOvr>
    <a:masterClrMapping/>
  </p:clrMapOvr>
</p:sldLayout>
</file>

<file path=ppt/slideLayouts/slideLayout34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4000" cy="6856413"/>
            <a:chOff x="0" y="0"/>
            <a:chExt cx="5760" cy="4319"/>
          </a:xfrm>
        </p:grpSpPr>
        <p:sp>
          <p:nvSpPr>
            <p:cNvPr id="5" name="Freeform 3"/>
            <p:cNvSpPr>
              <a:spLocks/>
            </p:cNvSpPr>
            <p:nvPr/>
          </p:nvSpPr>
          <p:spPr bwMode="hidden">
            <a:xfrm>
              <a:off x="0" y="12"/>
              <a:ext cx="5758" cy="3273"/>
            </a:xfrm>
            <a:custGeom>
              <a:avLst/>
              <a:gdLst/>
              <a:ahLst/>
              <a:cxnLst>
                <a:cxn ang="0">
                  <a:pos x="3193" y="1816"/>
                </a:cxn>
                <a:cxn ang="0">
                  <a:pos x="0" y="0"/>
                </a:cxn>
                <a:cxn ang="0">
                  <a:pos x="0" y="522"/>
                </a:cxn>
                <a:cxn ang="0">
                  <a:pos x="3037" y="1978"/>
                </a:cxn>
                <a:cxn ang="0">
                  <a:pos x="5740" y="3273"/>
                </a:cxn>
                <a:cxn ang="0">
                  <a:pos x="5740" y="3267"/>
                </a:cxn>
                <a:cxn ang="0">
                  <a:pos x="3193" y="1816"/>
                </a:cxn>
                <a:cxn ang="0">
                  <a:pos x="3193" y="1816"/>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w="9525">
              <a:noFill/>
              <a:round/>
              <a:headEnd/>
              <a:tailEnd/>
            </a:ln>
          </p:spPr>
          <p:txBody>
            <a:bodyPr/>
            <a:lstStyle/>
            <a:p>
              <a:pPr>
                <a:defRPr/>
              </a:pPr>
              <a:endParaRPr lang="en-US"/>
            </a:p>
          </p:txBody>
        </p:sp>
        <p:sp>
          <p:nvSpPr>
            <p:cNvPr id="6" name="Freeform 4"/>
            <p:cNvSpPr>
              <a:spLocks/>
            </p:cNvSpPr>
            <p:nvPr/>
          </p:nvSpPr>
          <p:spPr bwMode="hidden">
            <a:xfrm>
              <a:off x="149" y="0"/>
              <a:ext cx="5609" cy="3243"/>
            </a:xfrm>
            <a:custGeom>
              <a:avLst/>
              <a:gdLst/>
              <a:ahLst/>
              <a:cxnLst>
                <a:cxn ang="0">
                  <a:pos x="3163" y="1714"/>
                </a:cxn>
                <a:cxn ang="0">
                  <a:pos x="431" y="0"/>
                </a:cxn>
                <a:cxn ang="0">
                  <a:pos x="0" y="0"/>
                </a:cxn>
                <a:cxn ang="0">
                  <a:pos x="3086" y="1786"/>
                </a:cxn>
                <a:cxn ang="0">
                  <a:pos x="5591" y="3243"/>
                </a:cxn>
                <a:cxn ang="0">
                  <a:pos x="5591" y="3237"/>
                </a:cxn>
                <a:cxn ang="0">
                  <a:pos x="3163" y="1714"/>
                </a:cxn>
                <a:cxn ang="0">
                  <a:pos x="3163" y="1714"/>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a:defRPr/>
              </a:pPr>
              <a:endParaRPr lang="en-US"/>
            </a:p>
          </p:txBody>
        </p:sp>
        <p:sp>
          <p:nvSpPr>
            <p:cNvPr id="7" name="Freeform 5"/>
            <p:cNvSpPr>
              <a:spLocks/>
            </p:cNvSpPr>
            <p:nvPr/>
          </p:nvSpPr>
          <p:spPr bwMode="hidden">
            <a:xfrm>
              <a:off x="0" y="3433"/>
              <a:ext cx="4038" cy="191"/>
            </a:xfrm>
            <a:custGeom>
              <a:avLst/>
              <a:gdLst/>
              <a:ahLst/>
              <a:cxnLst>
                <a:cxn ang="0">
                  <a:pos x="0" y="156"/>
                </a:cxn>
                <a:cxn ang="0">
                  <a:pos x="4042" y="192"/>
                </a:cxn>
                <a:cxn ang="0">
                  <a:pos x="4042" y="144"/>
                </a:cxn>
                <a:cxn ang="0">
                  <a:pos x="0" y="0"/>
                </a:cxn>
                <a:cxn ang="0">
                  <a:pos x="0" y="156"/>
                </a:cxn>
                <a:cxn ang="0">
                  <a:pos x="0" y="156"/>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w="9525">
              <a:noFill/>
              <a:round/>
              <a:headEnd/>
              <a:tailEnd/>
            </a:ln>
          </p:spPr>
          <p:txBody>
            <a:bodyPr/>
            <a:lstStyle/>
            <a:p>
              <a:pPr>
                <a:defRPr/>
              </a:pPr>
              <a:endParaRPr lang="en-US"/>
            </a:p>
          </p:txBody>
        </p:sp>
        <p:sp>
          <p:nvSpPr>
            <p:cNvPr id="8" name="Freeform 6"/>
            <p:cNvSpPr>
              <a:spLocks/>
            </p:cNvSpPr>
            <p:nvPr/>
          </p:nvSpPr>
          <p:spPr bwMode="hidden">
            <a:xfrm>
              <a:off x="4038" y="3577"/>
              <a:ext cx="1720" cy="65"/>
            </a:xfrm>
            <a:custGeom>
              <a:avLst/>
              <a:gdLst>
                <a:gd name="T0" fmla="*/ 1720 w 1722"/>
                <a:gd name="T1" fmla="*/ 65 h 66"/>
                <a:gd name="T2" fmla="*/ 1720 w 1722"/>
                <a:gd name="T3" fmla="*/ 59 h 66"/>
                <a:gd name="T4" fmla="*/ 0 w 1722"/>
                <a:gd name="T5" fmla="*/ 0 h 66"/>
                <a:gd name="T6" fmla="*/ 0 w 1722"/>
                <a:gd name="T7" fmla="*/ 47 h 66"/>
                <a:gd name="T8" fmla="*/ 1720 w 1722"/>
                <a:gd name="T9" fmla="*/ 65 h 66"/>
                <a:gd name="T10" fmla="*/ 1720 w 1722"/>
                <a:gd name="T11" fmla="*/ 65 h 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22" h="66">
                  <a:moveTo>
                    <a:pt x="1722" y="66"/>
                  </a:moveTo>
                  <a:lnTo>
                    <a:pt x="1722" y="60"/>
                  </a:lnTo>
                  <a:lnTo>
                    <a:pt x="0" y="0"/>
                  </a:lnTo>
                  <a:lnTo>
                    <a:pt x="0" y="48"/>
                  </a:lnTo>
                  <a:lnTo>
                    <a:pt x="1722" y="66"/>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9" name="Freeform 7"/>
            <p:cNvSpPr>
              <a:spLocks/>
            </p:cNvSpPr>
            <p:nvPr/>
          </p:nvSpPr>
          <p:spPr bwMode="hidden">
            <a:xfrm>
              <a:off x="0" y="3726"/>
              <a:ext cx="4784" cy="329"/>
            </a:xfrm>
            <a:custGeom>
              <a:avLst/>
              <a:gdLst/>
              <a:ahLst/>
              <a:cxnLst>
                <a:cxn ang="0">
                  <a:pos x="0" y="329"/>
                </a:cxn>
                <a:cxn ang="0">
                  <a:pos x="4789" y="77"/>
                </a:cxn>
                <a:cxn ang="0">
                  <a:pos x="4789" y="0"/>
                </a:cxn>
                <a:cxn ang="0">
                  <a:pos x="0" y="107"/>
                </a:cxn>
                <a:cxn ang="0">
                  <a:pos x="0" y="329"/>
                </a:cxn>
                <a:cxn ang="0">
                  <a:pos x="0" y="329"/>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w="9525" cap="flat" cmpd="sng">
              <a:noFill/>
              <a:prstDash val="solid"/>
              <a:round/>
              <a:headEnd type="none" w="med" len="med"/>
              <a:tailEnd type="none" w="med" len="med"/>
            </a:ln>
            <a:effectLst/>
          </p:spPr>
          <p:txBody>
            <a:bodyPr/>
            <a:lstStyle/>
            <a:p>
              <a:pPr>
                <a:defRPr/>
              </a:pPr>
              <a:endParaRPr lang="en-US"/>
            </a:p>
          </p:txBody>
        </p:sp>
        <p:sp>
          <p:nvSpPr>
            <p:cNvPr id="10" name="Freeform 8"/>
            <p:cNvSpPr>
              <a:spLocks/>
            </p:cNvSpPr>
            <p:nvPr/>
          </p:nvSpPr>
          <p:spPr bwMode="hidden">
            <a:xfrm>
              <a:off x="4784" y="3702"/>
              <a:ext cx="974" cy="101"/>
            </a:xfrm>
            <a:custGeom>
              <a:avLst/>
              <a:gdLst>
                <a:gd name="T0" fmla="*/ 974 w 975"/>
                <a:gd name="T1" fmla="*/ 48 h 101"/>
                <a:gd name="T2" fmla="*/ 974 w 975"/>
                <a:gd name="T3" fmla="*/ 0 h 101"/>
                <a:gd name="T4" fmla="*/ 0 w 975"/>
                <a:gd name="T5" fmla="*/ 24 h 101"/>
                <a:gd name="T6" fmla="*/ 0 w 975"/>
                <a:gd name="T7" fmla="*/ 101 h 101"/>
                <a:gd name="T8" fmla="*/ 974 w 975"/>
                <a:gd name="T9" fmla="*/ 48 h 101"/>
                <a:gd name="T10" fmla="*/ 974 w 975"/>
                <a:gd name="T11" fmla="*/ 48 h 10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75" h="101">
                  <a:moveTo>
                    <a:pt x="975" y="48"/>
                  </a:moveTo>
                  <a:lnTo>
                    <a:pt x="975" y="0"/>
                  </a:lnTo>
                  <a:lnTo>
                    <a:pt x="0" y="24"/>
                  </a:lnTo>
                  <a:lnTo>
                    <a:pt x="0" y="101"/>
                  </a:lnTo>
                  <a:lnTo>
                    <a:pt x="975" y="48"/>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1" name="Freeform 9"/>
            <p:cNvSpPr>
              <a:spLocks/>
            </p:cNvSpPr>
            <p:nvPr/>
          </p:nvSpPr>
          <p:spPr bwMode="hidden">
            <a:xfrm>
              <a:off x="3619" y="3815"/>
              <a:ext cx="2139" cy="198"/>
            </a:xfrm>
            <a:custGeom>
              <a:avLst/>
              <a:gdLst>
                <a:gd name="T0" fmla="*/ 2139 w 2141"/>
                <a:gd name="T1" fmla="*/ 0 h 198"/>
                <a:gd name="T2" fmla="*/ 0 w 2141"/>
                <a:gd name="T3" fmla="*/ 156 h 198"/>
                <a:gd name="T4" fmla="*/ 0 w 2141"/>
                <a:gd name="T5" fmla="*/ 198 h 198"/>
                <a:gd name="T6" fmla="*/ 2139 w 2141"/>
                <a:gd name="T7" fmla="*/ 0 h 198"/>
                <a:gd name="T8" fmla="*/ 2139 w 2141"/>
                <a:gd name="T9" fmla="*/ 0 h 1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41" h="198">
                  <a:moveTo>
                    <a:pt x="2141" y="0"/>
                  </a:moveTo>
                  <a:lnTo>
                    <a:pt x="0" y="156"/>
                  </a:lnTo>
                  <a:lnTo>
                    <a:pt x="0" y="198"/>
                  </a:lnTo>
                  <a:lnTo>
                    <a:pt x="2141" y="0"/>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2" name="Freeform 10"/>
            <p:cNvSpPr>
              <a:spLocks/>
            </p:cNvSpPr>
            <p:nvPr/>
          </p:nvSpPr>
          <p:spPr bwMode="hidden">
            <a:xfrm>
              <a:off x="0" y="3971"/>
              <a:ext cx="3619" cy="348"/>
            </a:xfrm>
            <a:custGeom>
              <a:avLst/>
              <a:gdLst/>
              <a:ahLst/>
              <a:cxnLst>
                <a:cxn ang="0">
                  <a:pos x="0" y="348"/>
                </a:cxn>
                <a:cxn ang="0">
                  <a:pos x="311" y="348"/>
                </a:cxn>
                <a:cxn ang="0">
                  <a:pos x="3623" y="42"/>
                </a:cxn>
                <a:cxn ang="0">
                  <a:pos x="3623" y="0"/>
                </a:cxn>
                <a:cxn ang="0">
                  <a:pos x="0" y="264"/>
                </a:cxn>
                <a:cxn ang="0">
                  <a:pos x="0" y="348"/>
                </a:cxn>
                <a:cxn ang="0">
                  <a:pos x="0" y="348"/>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a:defRPr/>
              </a:pPr>
              <a:endParaRPr lang="en-US"/>
            </a:p>
          </p:txBody>
        </p:sp>
        <p:sp>
          <p:nvSpPr>
            <p:cNvPr id="13" name="Freeform 11"/>
            <p:cNvSpPr>
              <a:spLocks/>
            </p:cNvSpPr>
            <p:nvPr/>
          </p:nvSpPr>
          <p:spPr bwMode="hidden">
            <a:xfrm>
              <a:off x="2097" y="4043"/>
              <a:ext cx="2514" cy="276"/>
            </a:xfrm>
            <a:custGeom>
              <a:avLst/>
              <a:gdLst>
                <a:gd name="T0" fmla="*/ 2179 w 2517"/>
                <a:gd name="T1" fmla="*/ 276 h 276"/>
                <a:gd name="T2" fmla="*/ 2514 w 2517"/>
                <a:gd name="T3" fmla="*/ 204 h 276"/>
                <a:gd name="T4" fmla="*/ 2257 w 2517"/>
                <a:gd name="T5" fmla="*/ 0 h 276"/>
                <a:gd name="T6" fmla="*/ 0 w 2517"/>
                <a:gd name="T7" fmla="*/ 276 h 276"/>
                <a:gd name="T8" fmla="*/ 2179 w 2517"/>
                <a:gd name="T9" fmla="*/ 276 h 276"/>
                <a:gd name="T10" fmla="*/ 2179 w 2517"/>
                <a:gd name="T11" fmla="*/ 276 h 27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7" h="276">
                  <a:moveTo>
                    <a:pt x="2182" y="276"/>
                  </a:moveTo>
                  <a:lnTo>
                    <a:pt x="2517" y="204"/>
                  </a:lnTo>
                  <a:lnTo>
                    <a:pt x="2260" y="0"/>
                  </a:lnTo>
                  <a:lnTo>
                    <a:pt x="0" y="276"/>
                  </a:lnTo>
                  <a:lnTo>
                    <a:pt x="2182" y="276"/>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4" name="Freeform 12"/>
            <p:cNvSpPr>
              <a:spLocks/>
            </p:cNvSpPr>
            <p:nvPr/>
          </p:nvSpPr>
          <p:spPr bwMode="hidden">
            <a:xfrm>
              <a:off x="4354" y="3869"/>
              <a:ext cx="1404" cy="378"/>
            </a:xfrm>
            <a:custGeom>
              <a:avLst/>
              <a:gdLst/>
              <a:ahLst/>
              <a:cxnLst>
                <a:cxn ang="0">
                  <a:pos x="1405" y="126"/>
                </a:cxn>
                <a:cxn ang="0">
                  <a:pos x="1405" y="0"/>
                </a:cxn>
                <a:cxn ang="0">
                  <a:pos x="0" y="174"/>
                </a:cxn>
                <a:cxn ang="0">
                  <a:pos x="257" y="378"/>
                </a:cxn>
                <a:cxn ang="0">
                  <a:pos x="1405" y="126"/>
                </a:cxn>
                <a:cxn ang="0">
                  <a:pos x="1405" y="126"/>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w="9525">
              <a:noFill/>
              <a:round/>
              <a:headEnd/>
              <a:tailEnd/>
            </a:ln>
          </p:spPr>
          <p:txBody>
            <a:bodyPr/>
            <a:lstStyle/>
            <a:p>
              <a:pPr>
                <a:defRPr/>
              </a:pPr>
              <a:endParaRPr lang="en-US"/>
            </a:p>
          </p:txBody>
        </p:sp>
        <p:sp>
          <p:nvSpPr>
            <p:cNvPr id="15" name="Freeform 13"/>
            <p:cNvSpPr>
              <a:spLocks/>
            </p:cNvSpPr>
            <p:nvPr/>
          </p:nvSpPr>
          <p:spPr bwMode="hidden">
            <a:xfrm>
              <a:off x="5030" y="3151"/>
              <a:ext cx="728" cy="240"/>
            </a:xfrm>
            <a:custGeom>
              <a:avLst/>
              <a:gdLst>
                <a:gd name="T0" fmla="*/ 728 w 729"/>
                <a:gd name="T1" fmla="*/ 240 h 240"/>
                <a:gd name="T2" fmla="*/ 0 w 729"/>
                <a:gd name="T3" fmla="*/ 0 h 240"/>
                <a:gd name="T4" fmla="*/ 0 w 729"/>
                <a:gd name="T5" fmla="*/ 6 h 240"/>
                <a:gd name="T6" fmla="*/ 728 w 729"/>
                <a:gd name="T7" fmla="*/ 240 h 240"/>
                <a:gd name="T8" fmla="*/ 728 w 729"/>
                <a:gd name="T9" fmla="*/ 240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9" h="240">
                  <a:moveTo>
                    <a:pt x="729" y="240"/>
                  </a:moveTo>
                  <a:lnTo>
                    <a:pt x="0" y="0"/>
                  </a:lnTo>
                  <a:lnTo>
                    <a:pt x="0" y="6"/>
                  </a:lnTo>
                  <a:lnTo>
                    <a:pt x="729" y="240"/>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6" name="Freeform 14"/>
            <p:cNvSpPr>
              <a:spLocks/>
            </p:cNvSpPr>
            <p:nvPr/>
          </p:nvSpPr>
          <p:spPr bwMode="hidden">
            <a:xfrm>
              <a:off x="0" y="1486"/>
              <a:ext cx="5030" cy="1671"/>
            </a:xfrm>
            <a:custGeom>
              <a:avLst/>
              <a:gdLst/>
              <a:ahLst/>
              <a:cxnLst>
                <a:cxn ang="0">
                  <a:pos x="0" y="72"/>
                </a:cxn>
                <a:cxn ang="0">
                  <a:pos x="5035" y="1672"/>
                </a:cxn>
                <a:cxn ang="0">
                  <a:pos x="5035" y="1666"/>
                </a:cxn>
                <a:cxn ang="0">
                  <a:pos x="0" y="0"/>
                </a:cxn>
                <a:cxn ang="0">
                  <a:pos x="0" y="72"/>
                </a:cxn>
                <a:cxn ang="0">
                  <a:pos x="0" y="72"/>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w="9525">
              <a:noFill/>
              <a:round/>
              <a:headEnd/>
              <a:tailEnd/>
            </a:ln>
          </p:spPr>
          <p:txBody>
            <a:bodyPr/>
            <a:lstStyle/>
            <a:p>
              <a:pPr>
                <a:defRPr/>
              </a:pPr>
              <a:endParaRPr lang="en-US"/>
            </a:p>
          </p:txBody>
        </p:sp>
        <p:sp>
          <p:nvSpPr>
            <p:cNvPr id="17" name="Freeform 15"/>
            <p:cNvSpPr>
              <a:spLocks/>
            </p:cNvSpPr>
            <p:nvPr/>
          </p:nvSpPr>
          <p:spPr bwMode="hidden">
            <a:xfrm>
              <a:off x="5030" y="3049"/>
              <a:ext cx="728" cy="318"/>
            </a:xfrm>
            <a:custGeom>
              <a:avLst/>
              <a:gdLst>
                <a:gd name="T0" fmla="*/ 728 w 729"/>
                <a:gd name="T1" fmla="*/ 318 h 318"/>
                <a:gd name="T2" fmla="*/ 728 w 729"/>
                <a:gd name="T3" fmla="*/ 312 h 318"/>
                <a:gd name="T4" fmla="*/ 0 w 729"/>
                <a:gd name="T5" fmla="*/ 0 h 318"/>
                <a:gd name="T6" fmla="*/ 0 w 729"/>
                <a:gd name="T7" fmla="*/ 54 h 318"/>
                <a:gd name="T8" fmla="*/ 728 w 729"/>
                <a:gd name="T9" fmla="*/ 318 h 318"/>
                <a:gd name="T10" fmla="*/ 728 w 729"/>
                <a:gd name="T11" fmla="*/ 318 h 3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29" h="318">
                  <a:moveTo>
                    <a:pt x="729" y="318"/>
                  </a:moveTo>
                  <a:lnTo>
                    <a:pt x="729" y="312"/>
                  </a:lnTo>
                  <a:lnTo>
                    <a:pt x="0" y="0"/>
                  </a:lnTo>
                  <a:lnTo>
                    <a:pt x="0" y="54"/>
                  </a:lnTo>
                  <a:lnTo>
                    <a:pt x="729" y="318"/>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8" name="Freeform 16"/>
            <p:cNvSpPr>
              <a:spLocks/>
            </p:cNvSpPr>
            <p:nvPr/>
          </p:nvSpPr>
          <p:spPr bwMode="hidden">
            <a:xfrm>
              <a:off x="0" y="916"/>
              <a:ext cx="5030" cy="2187"/>
            </a:xfrm>
            <a:custGeom>
              <a:avLst/>
              <a:gdLst/>
              <a:ahLst/>
              <a:cxnLst>
                <a:cxn ang="0">
                  <a:pos x="0" y="396"/>
                </a:cxn>
                <a:cxn ang="0">
                  <a:pos x="5035" y="2188"/>
                </a:cxn>
                <a:cxn ang="0">
                  <a:pos x="5035" y="2134"/>
                </a:cxn>
                <a:cxn ang="0">
                  <a:pos x="0" y="0"/>
                </a:cxn>
                <a:cxn ang="0">
                  <a:pos x="0" y="396"/>
                </a:cxn>
                <a:cxn ang="0">
                  <a:pos x="0" y="396"/>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w="9525">
              <a:noFill/>
              <a:round/>
              <a:headEnd/>
              <a:tailEnd/>
            </a:ln>
          </p:spPr>
          <p:txBody>
            <a:bodyPr/>
            <a:lstStyle/>
            <a:p>
              <a:pPr>
                <a:defRPr/>
              </a:pPr>
              <a:endParaRPr lang="en-US"/>
            </a:p>
          </p:txBody>
        </p:sp>
        <p:sp>
          <p:nvSpPr>
            <p:cNvPr id="19" name="Freeform 17"/>
            <p:cNvSpPr>
              <a:spLocks/>
            </p:cNvSpPr>
            <p:nvPr/>
          </p:nvSpPr>
          <p:spPr bwMode="hidden">
            <a:xfrm>
              <a:off x="2294" y="0"/>
              <a:ext cx="3159" cy="2725"/>
            </a:xfrm>
            <a:custGeom>
              <a:avLst/>
              <a:gdLst/>
              <a:ahLst/>
              <a:cxnLst>
                <a:cxn ang="0">
                  <a:pos x="0" y="0"/>
                </a:cxn>
                <a:cxn ang="0">
                  <a:pos x="3145" y="2727"/>
                </a:cxn>
                <a:cxn ang="0">
                  <a:pos x="3163" y="2704"/>
                </a:cxn>
                <a:cxn ang="0">
                  <a:pos x="102" y="0"/>
                </a:cxn>
                <a:cxn ang="0">
                  <a:pos x="0" y="0"/>
                </a:cxn>
                <a:cxn ang="0">
                  <a:pos x="0" y="0"/>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w="9525">
              <a:noFill/>
              <a:round/>
              <a:headEnd/>
              <a:tailEnd/>
            </a:ln>
          </p:spPr>
          <p:txBody>
            <a:bodyPr/>
            <a:lstStyle/>
            <a:p>
              <a:pPr>
                <a:defRPr/>
              </a:pPr>
              <a:endParaRPr lang="en-US"/>
            </a:p>
          </p:txBody>
        </p:sp>
        <p:sp>
          <p:nvSpPr>
            <p:cNvPr id="20" name="Freeform 18"/>
            <p:cNvSpPr>
              <a:spLocks/>
            </p:cNvSpPr>
            <p:nvPr/>
          </p:nvSpPr>
          <p:spPr bwMode="hidden">
            <a:xfrm>
              <a:off x="5435" y="2702"/>
              <a:ext cx="323" cy="299"/>
            </a:xfrm>
            <a:custGeom>
              <a:avLst/>
              <a:gdLst/>
              <a:ahLst/>
              <a:cxnLst>
                <a:cxn ang="0">
                  <a:pos x="323" y="299"/>
                </a:cxn>
                <a:cxn ang="0">
                  <a:pos x="323" y="263"/>
                </a:cxn>
                <a:cxn ang="0">
                  <a:pos x="18" y="0"/>
                </a:cxn>
                <a:cxn ang="0">
                  <a:pos x="0" y="23"/>
                </a:cxn>
                <a:cxn ang="0">
                  <a:pos x="323" y="299"/>
                </a:cxn>
                <a:cxn ang="0">
                  <a:pos x="323" y="299"/>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w="9525">
              <a:noFill/>
              <a:round/>
              <a:headEnd/>
              <a:tailEnd/>
            </a:ln>
          </p:spPr>
          <p:txBody>
            <a:bodyPr/>
            <a:lstStyle/>
            <a:p>
              <a:pPr>
                <a:defRPr/>
              </a:pPr>
              <a:endParaRPr lang="en-US"/>
            </a:p>
          </p:txBody>
        </p:sp>
        <p:sp>
          <p:nvSpPr>
            <p:cNvPr id="21" name="Freeform 19"/>
            <p:cNvSpPr>
              <a:spLocks/>
            </p:cNvSpPr>
            <p:nvPr/>
          </p:nvSpPr>
          <p:spPr bwMode="hidden">
            <a:xfrm>
              <a:off x="5477" y="2588"/>
              <a:ext cx="281" cy="335"/>
            </a:xfrm>
            <a:custGeom>
              <a:avLst/>
              <a:gdLst>
                <a:gd name="T0" fmla="*/ 281 w 281"/>
                <a:gd name="T1" fmla="*/ 335 h 335"/>
                <a:gd name="T2" fmla="*/ 281 w 281"/>
                <a:gd name="T3" fmla="*/ 173 h 335"/>
                <a:gd name="T4" fmla="*/ 96 w 281"/>
                <a:gd name="T5" fmla="*/ 0 h 335"/>
                <a:gd name="T6" fmla="*/ 0 w 281"/>
                <a:gd name="T7" fmla="*/ 90 h 335"/>
                <a:gd name="T8" fmla="*/ 281 w 281"/>
                <a:gd name="T9" fmla="*/ 335 h 335"/>
                <a:gd name="T10" fmla="*/ 281 w 281"/>
                <a:gd name="T11" fmla="*/ 335 h 3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1" h="335">
                  <a:moveTo>
                    <a:pt x="281" y="335"/>
                  </a:moveTo>
                  <a:lnTo>
                    <a:pt x="281" y="173"/>
                  </a:lnTo>
                  <a:lnTo>
                    <a:pt x="96" y="0"/>
                  </a:lnTo>
                  <a:lnTo>
                    <a:pt x="0" y="90"/>
                  </a:lnTo>
                  <a:lnTo>
                    <a:pt x="281" y="335"/>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2" name="Freeform 20"/>
            <p:cNvSpPr>
              <a:spLocks/>
            </p:cNvSpPr>
            <p:nvPr/>
          </p:nvSpPr>
          <p:spPr bwMode="hidden">
            <a:xfrm>
              <a:off x="2454" y="0"/>
              <a:ext cx="3119" cy="2678"/>
            </a:xfrm>
            <a:custGeom>
              <a:avLst/>
              <a:gdLst/>
              <a:ahLst/>
              <a:cxnLst>
                <a:cxn ang="0">
                  <a:pos x="0" y="0"/>
                </a:cxn>
                <a:cxn ang="0">
                  <a:pos x="3026" y="2680"/>
                </a:cxn>
                <a:cxn ang="0">
                  <a:pos x="3122" y="2590"/>
                </a:cxn>
                <a:cxn ang="0">
                  <a:pos x="383" y="0"/>
                </a:cxn>
                <a:cxn ang="0">
                  <a:pos x="0" y="0"/>
                </a:cxn>
                <a:cxn ang="0">
                  <a:pos x="0" y="0"/>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w="9525">
              <a:noFill/>
              <a:round/>
              <a:headEnd/>
              <a:tailEnd/>
            </a:ln>
          </p:spPr>
          <p:txBody>
            <a:bodyPr/>
            <a:lstStyle/>
            <a:p>
              <a:pPr>
                <a:defRPr/>
              </a:pPr>
              <a:endParaRPr lang="en-US"/>
            </a:p>
          </p:txBody>
        </p:sp>
        <p:sp>
          <p:nvSpPr>
            <p:cNvPr id="23" name="Freeform 21"/>
            <p:cNvSpPr>
              <a:spLocks/>
            </p:cNvSpPr>
            <p:nvPr/>
          </p:nvSpPr>
          <p:spPr bwMode="hidden">
            <a:xfrm>
              <a:off x="5626" y="2534"/>
              <a:ext cx="132" cy="132"/>
            </a:xfrm>
            <a:custGeom>
              <a:avLst/>
              <a:gdLst>
                <a:gd name="T0" fmla="*/ 132 w 132"/>
                <a:gd name="T1" fmla="*/ 132 h 132"/>
                <a:gd name="T2" fmla="*/ 0 w 132"/>
                <a:gd name="T3" fmla="*/ 0 h 132"/>
                <a:gd name="T4" fmla="*/ 0 w 132"/>
                <a:gd name="T5" fmla="*/ 0 h 132"/>
                <a:gd name="T6" fmla="*/ 132 w 132"/>
                <a:gd name="T7" fmla="*/ 132 h 132"/>
                <a:gd name="T8" fmla="*/ 132 w 132"/>
                <a:gd name="T9" fmla="*/ 132 h 1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2" h="132">
                  <a:moveTo>
                    <a:pt x="132" y="132"/>
                  </a:moveTo>
                  <a:lnTo>
                    <a:pt x="0" y="0"/>
                  </a:lnTo>
                  <a:lnTo>
                    <a:pt x="132" y="132"/>
                  </a:lnTo>
                  <a:close/>
                </a:path>
              </a:pathLst>
            </a:custGeom>
            <a:solidFill>
              <a:srgbClr val="FF999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4" name="Freeform 22"/>
            <p:cNvSpPr>
              <a:spLocks/>
            </p:cNvSpPr>
            <p:nvPr/>
          </p:nvSpPr>
          <p:spPr bwMode="hidden">
            <a:xfrm>
              <a:off x="3112" y="0"/>
              <a:ext cx="2514" cy="2534"/>
            </a:xfrm>
            <a:custGeom>
              <a:avLst/>
              <a:gdLst/>
              <a:ahLst/>
              <a:cxnLst>
                <a:cxn ang="0">
                  <a:pos x="0" y="0"/>
                </a:cxn>
                <a:cxn ang="0">
                  <a:pos x="2517" y="2536"/>
                </a:cxn>
                <a:cxn ang="0">
                  <a:pos x="2517" y="2536"/>
                </a:cxn>
                <a:cxn ang="0">
                  <a:pos x="66" y="0"/>
                </a:cxn>
                <a:cxn ang="0">
                  <a:pos x="0" y="0"/>
                </a:cxn>
                <a:cxn ang="0">
                  <a:pos x="0" y="0"/>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w="9525">
              <a:noFill/>
              <a:round/>
              <a:headEnd/>
              <a:tailEnd/>
            </a:ln>
          </p:spPr>
          <p:txBody>
            <a:bodyPr/>
            <a:lstStyle/>
            <a:p>
              <a:pPr>
                <a:defRPr/>
              </a:pPr>
              <a:endParaRPr lang="en-US"/>
            </a:p>
          </p:txBody>
        </p:sp>
        <p:sp>
          <p:nvSpPr>
            <p:cNvPr id="25" name="Freeform 23"/>
            <p:cNvSpPr>
              <a:spLocks/>
            </p:cNvSpPr>
            <p:nvPr/>
          </p:nvSpPr>
          <p:spPr bwMode="hidden">
            <a:xfrm>
              <a:off x="3488" y="0"/>
              <a:ext cx="2198" cy="2480"/>
            </a:xfrm>
            <a:custGeom>
              <a:avLst/>
              <a:gdLst/>
              <a:ahLst/>
              <a:cxnLst>
                <a:cxn ang="0">
                  <a:pos x="0" y="0"/>
                </a:cxn>
                <a:cxn ang="0">
                  <a:pos x="2188" y="2482"/>
                </a:cxn>
                <a:cxn ang="0">
                  <a:pos x="2200" y="2476"/>
                </a:cxn>
                <a:cxn ang="0">
                  <a:pos x="317" y="0"/>
                </a:cxn>
                <a:cxn ang="0">
                  <a:pos x="0" y="0"/>
                </a:cxn>
                <a:cxn ang="0">
                  <a:pos x="0" y="0"/>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w="9525" cap="flat" cmpd="sng">
              <a:noFill/>
              <a:prstDash val="solid"/>
              <a:round/>
              <a:headEnd type="none" w="med" len="med"/>
              <a:tailEnd type="none" w="med" len="med"/>
            </a:ln>
            <a:effectLst/>
          </p:spPr>
          <p:txBody>
            <a:bodyPr/>
            <a:lstStyle/>
            <a:p>
              <a:pPr>
                <a:defRPr/>
              </a:pPr>
              <a:endParaRPr lang="en-US"/>
            </a:p>
          </p:txBody>
        </p:sp>
        <p:sp>
          <p:nvSpPr>
            <p:cNvPr id="26" name="Freeform 24"/>
            <p:cNvSpPr>
              <a:spLocks/>
            </p:cNvSpPr>
            <p:nvPr/>
          </p:nvSpPr>
          <p:spPr bwMode="hidden">
            <a:xfrm>
              <a:off x="5674" y="2474"/>
              <a:ext cx="84" cy="96"/>
            </a:xfrm>
            <a:custGeom>
              <a:avLst/>
              <a:gdLst/>
              <a:ahLst/>
              <a:cxnLst>
                <a:cxn ang="0">
                  <a:pos x="84" y="96"/>
                </a:cxn>
                <a:cxn ang="0">
                  <a:pos x="84" y="90"/>
                </a:cxn>
                <a:cxn ang="0">
                  <a:pos x="12" y="0"/>
                </a:cxn>
                <a:cxn ang="0">
                  <a:pos x="0" y="6"/>
                </a:cxn>
                <a:cxn ang="0">
                  <a:pos x="84" y="96"/>
                </a:cxn>
                <a:cxn ang="0">
                  <a:pos x="84" y="96"/>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w="9525">
              <a:noFill/>
              <a:round/>
              <a:headEnd/>
              <a:tailEnd/>
            </a:ln>
          </p:spPr>
          <p:txBody>
            <a:bodyPr/>
            <a:lstStyle/>
            <a:p>
              <a:pPr>
                <a:defRPr/>
              </a:pPr>
              <a:endParaRPr lang="en-US"/>
            </a:p>
          </p:txBody>
        </p:sp>
        <p:sp>
          <p:nvSpPr>
            <p:cNvPr id="27" name="Freeform 25"/>
            <p:cNvSpPr>
              <a:spLocks/>
            </p:cNvSpPr>
            <p:nvPr/>
          </p:nvSpPr>
          <p:spPr bwMode="hidden">
            <a:xfrm>
              <a:off x="5603" y="850"/>
              <a:ext cx="155" cy="516"/>
            </a:xfrm>
            <a:custGeom>
              <a:avLst/>
              <a:gdLst>
                <a:gd name="T0" fmla="*/ 155 w 155"/>
                <a:gd name="T1" fmla="*/ 516 h 516"/>
                <a:gd name="T2" fmla="*/ 155 w 155"/>
                <a:gd name="T3" fmla="*/ 204 h 516"/>
                <a:gd name="T4" fmla="*/ 77 w 155"/>
                <a:gd name="T5" fmla="*/ 0 h 516"/>
                <a:gd name="T6" fmla="*/ 0 w 155"/>
                <a:gd name="T7" fmla="*/ 192 h 516"/>
                <a:gd name="T8" fmla="*/ 155 w 155"/>
                <a:gd name="T9" fmla="*/ 516 h 516"/>
                <a:gd name="T10" fmla="*/ 155 w 155"/>
                <a:gd name="T11" fmla="*/ 516 h 5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5" h="516">
                  <a:moveTo>
                    <a:pt x="155" y="516"/>
                  </a:moveTo>
                  <a:lnTo>
                    <a:pt x="155" y="204"/>
                  </a:lnTo>
                  <a:lnTo>
                    <a:pt x="77" y="0"/>
                  </a:lnTo>
                  <a:lnTo>
                    <a:pt x="0" y="192"/>
                  </a:lnTo>
                  <a:lnTo>
                    <a:pt x="155" y="516"/>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28" name="Freeform 26"/>
            <p:cNvSpPr>
              <a:spLocks/>
            </p:cNvSpPr>
            <p:nvPr/>
          </p:nvSpPr>
          <p:spPr bwMode="hidden">
            <a:xfrm>
              <a:off x="5107" y="0"/>
              <a:ext cx="573" cy="1042"/>
            </a:xfrm>
            <a:custGeom>
              <a:avLst/>
              <a:gdLst/>
              <a:ahLst/>
              <a:cxnLst>
                <a:cxn ang="0">
                  <a:pos x="0" y="0"/>
                </a:cxn>
                <a:cxn ang="0">
                  <a:pos x="497" y="1043"/>
                </a:cxn>
                <a:cxn ang="0">
                  <a:pos x="574" y="851"/>
                </a:cxn>
                <a:cxn ang="0">
                  <a:pos x="251" y="0"/>
                </a:cxn>
                <a:cxn ang="0">
                  <a:pos x="0" y="0"/>
                </a:cxn>
                <a:cxn ang="0">
                  <a:pos x="0" y="0"/>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w="9525">
              <a:noFill/>
              <a:round/>
              <a:headEnd/>
              <a:tailEnd/>
            </a:ln>
          </p:spPr>
          <p:txBody>
            <a:bodyPr/>
            <a:lstStyle/>
            <a:p>
              <a:pPr>
                <a:defRPr/>
              </a:pPr>
              <a:endParaRPr lang="en-US"/>
            </a:p>
          </p:txBody>
        </p:sp>
        <p:sp>
          <p:nvSpPr>
            <p:cNvPr id="29" name="Freeform 27"/>
            <p:cNvSpPr>
              <a:spLocks/>
            </p:cNvSpPr>
            <p:nvPr/>
          </p:nvSpPr>
          <p:spPr bwMode="hidden">
            <a:xfrm>
              <a:off x="5411" y="0"/>
              <a:ext cx="341" cy="796"/>
            </a:xfrm>
            <a:custGeom>
              <a:avLst/>
              <a:gdLst/>
              <a:ahLst/>
              <a:cxnLst>
                <a:cxn ang="0">
                  <a:pos x="144" y="0"/>
                </a:cxn>
                <a:cxn ang="0">
                  <a:pos x="0" y="0"/>
                </a:cxn>
                <a:cxn ang="0">
                  <a:pos x="287" y="797"/>
                </a:cxn>
                <a:cxn ang="0">
                  <a:pos x="341" y="653"/>
                </a:cxn>
                <a:cxn ang="0">
                  <a:pos x="144" y="0"/>
                </a:cxn>
                <a:cxn ang="0">
                  <a:pos x="144" y="0"/>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w="9525">
              <a:noFill/>
              <a:round/>
              <a:headEnd/>
              <a:tailEnd/>
            </a:ln>
          </p:spPr>
          <p:txBody>
            <a:bodyPr/>
            <a:lstStyle/>
            <a:p>
              <a:pPr>
                <a:defRPr/>
              </a:pPr>
              <a:endParaRPr lang="en-US"/>
            </a:p>
          </p:txBody>
        </p:sp>
        <p:sp>
          <p:nvSpPr>
            <p:cNvPr id="30" name="Freeform 28"/>
            <p:cNvSpPr>
              <a:spLocks/>
            </p:cNvSpPr>
            <p:nvPr/>
          </p:nvSpPr>
          <p:spPr bwMode="hidden">
            <a:xfrm>
              <a:off x="5698" y="653"/>
              <a:ext cx="60" cy="311"/>
            </a:xfrm>
            <a:custGeom>
              <a:avLst/>
              <a:gdLst>
                <a:gd name="T0" fmla="*/ 0 w 60"/>
                <a:gd name="T1" fmla="*/ 144 h 312"/>
                <a:gd name="T2" fmla="*/ 60 w 60"/>
                <a:gd name="T3" fmla="*/ 311 h 312"/>
                <a:gd name="T4" fmla="*/ 60 w 60"/>
                <a:gd name="T5" fmla="*/ 6 h 312"/>
                <a:gd name="T6" fmla="*/ 54 w 60"/>
                <a:gd name="T7" fmla="*/ 0 h 312"/>
                <a:gd name="T8" fmla="*/ 0 w 60"/>
                <a:gd name="T9" fmla="*/ 144 h 312"/>
                <a:gd name="T10" fmla="*/ 0 w 60"/>
                <a:gd name="T11" fmla="*/ 144 h 3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 h="312">
                  <a:moveTo>
                    <a:pt x="0" y="144"/>
                  </a:moveTo>
                  <a:lnTo>
                    <a:pt x="60" y="312"/>
                  </a:lnTo>
                  <a:lnTo>
                    <a:pt x="60" y="6"/>
                  </a:lnTo>
                  <a:lnTo>
                    <a:pt x="54" y="0"/>
                  </a:lnTo>
                  <a:lnTo>
                    <a:pt x="0" y="144"/>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1" name="Freeform 29"/>
            <p:cNvSpPr>
              <a:spLocks/>
            </p:cNvSpPr>
            <p:nvPr/>
          </p:nvSpPr>
          <p:spPr bwMode="hidden">
            <a:xfrm>
              <a:off x="2" y="1601"/>
              <a:ext cx="5752" cy="1864"/>
            </a:xfrm>
            <a:custGeom>
              <a:avLst/>
              <a:gdLst/>
              <a:ahLst/>
              <a:cxnLst>
                <a:cxn ang="0">
                  <a:pos x="0" y="371"/>
                </a:cxn>
                <a:cxn ang="0">
                  <a:pos x="5740" y="1864"/>
                </a:cxn>
                <a:cxn ang="0">
                  <a:pos x="5740" y="1834"/>
                </a:cxn>
                <a:cxn ang="0">
                  <a:pos x="0" y="0"/>
                </a:cxn>
                <a:cxn ang="0">
                  <a:pos x="0" y="371"/>
                </a:cxn>
                <a:cxn ang="0">
                  <a:pos x="0" y="37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w="9525">
              <a:noFill/>
              <a:round/>
              <a:headEnd/>
              <a:tailEnd/>
            </a:ln>
          </p:spPr>
          <p:txBody>
            <a:bodyPr/>
            <a:lstStyle/>
            <a:p>
              <a:pPr>
                <a:defRPr/>
              </a:pPr>
              <a:endParaRPr lang="en-US"/>
            </a:p>
          </p:txBody>
        </p:sp>
        <p:sp>
          <p:nvSpPr>
            <p:cNvPr id="32" name="Freeform 30"/>
            <p:cNvSpPr>
              <a:spLocks/>
            </p:cNvSpPr>
            <p:nvPr/>
          </p:nvSpPr>
          <p:spPr bwMode="hidden">
            <a:xfrm>
              <a:off x="5754" y="3483"/>
              <a:ext cx="6" cy="6"/>
            </a:xfrm>
            <a:custGeom>
              <a:avLst/>
              <a:gdLst>
                <a:gd name="T0" fmla="*/ 6 w 6"/>
                <a:gd name="T1" fmla="*/ 6 h 6"/>
                <a:gd name="T2" fmla="*/ 0 w 6"/>
                <a:gd name="T3" fmla="*/ 0 h 6"/>
                <a:gd name="T4" fmla="*/ 0 w 6"/>
                <a:gd name="T5" fmla="*/ 6 h 6"/>
                <a:gd name="T6" fmla="*/ 6 w 6"/>
                <a:gd name="T7" fmla="*/ 6 h 6"/>
                <a:gd name="T8" fmla="*/ 6 w 6"/>
                <a:gd name="T9" fmla="*/ 6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6">
                  <a:moveTo>
                    <a:pt x="6" y="6"/>
                  </a:moveTo>
                  <a:lnTo>
                    <a:pt x="0" y="0"/>
                  </a:lnTo>
                  <a:lnTo>
                    <a:pt x="0" y="6"/>
                  </a:lnTo>
                  <a:lnTo>
                    <a:pt x="6" y="6"/>
                  </a:lnTo>
                  <a:close/>
                </a:path>
              </a:pathLst>
            </a:custGeom>
            <a:solidFill>
              <a:srgbClr val="18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3" name="Freeform 31"/>
            <p:cNvSpPr>
              <a:spLocks/>
            </p:cNvSpPr>
            <p:nvPr/>
          </p:nvSpPr>
          <p:spPr bwMode="hidden">
            <a:xfrm>
              <a:off x="2" y="2152"/>
              <a:ext cx="5752" cy="1337"/>
            </a:xfrm>
            <a:custGeom>
              <a:avLst/>
              <a:gdLst/>
              <a:ahLst/>
              <a:cxnLst>
                <a:cxn ang="0">
                  <a:pos x="0" y="366"/>
                </a:cxn>
                <a:cxn ang="0">
                  <a:pos x="5740" y="1337"/>
                </a:cxn>
                <a:cxn ang="0">
                  <a:pos x="5740" y="1331"/>
                </a:cxn>
                <a:cxn ang="0">
                  <a:pos x="0" y="0"/>
                </a:cxn>
                <a:cxn ang="0">
                  <a:pos x="0" y="366"/>
                </a:cxn>
                <a:cxn ang="0">
                  <a:pos x="0" y="366"/>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a:defRPr/>
              </a:pPr>
              <a:endParaRPr lang="en-US"/>
            </a:p>
          </p:txBody>
        </p:sp>
        <p:sp>
          <p:nvSpPr>
            <p:cNvPr id="34" name="Freeform 32"/>
            <p:cNvSpPr>
              <a:spLocks/>
            </p:cNvSpPr>
            <p:nvPr/>
          </p:nvSpPr>
          <p:spPr bwMode="hidden">
            <a:xfrm>
              <a:off x="2" y="3177"/>
              <a:ext cx="5752" cy="414"/>
            </a:xfrm>
            <a:custGeom>
              <a:avLst/>
              <a:gdLst/>
              <a:ahLst/>
              <a:cxnLst>
                <a:cxn ang="0">
                  <a:pos x="0" y="48"/>
                </a:cxn>
                <a:cxn ang="0">
                  <a:pos x="5740" y="414"/>
                </a:cxn>
                <a:cxn ang="0">
                  <a:pos x="5740" y="402"/>
                </a:cxn>
                <a:cxn ang="0">
                  <a:pos x="0" y="0"/>
                </a:cxn>
                <a:cxn ang="0">
                  <a:pos x="0" y="48"/>
                </a:cxn>
                <a:cxn ang="0">
                  <a:pos x="0" y="48"/>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w="9525">
              <a:noFill/>
              <a:round/>
              <a:headEnd/>
              <a:tailEnd/>
            </a:ln>
          </p:spPr>
          <p:txBody>
            <a:bodyPr/>
            <a:lstStyle/>
            <a:p>
              <a:pPr>
                <a:defRPr/>
              </a:pPr>
              <a:endParaRPr lang="en-US"/>
            </a:p>
          </p:txBody>
        </p:sp>
        <p:sp>
          <p:nvSpPr>
            <p:cNvPr id="35" name="Freeform 33"/>
            <p:cNvSpPr>
              <a:spLocks/>
            </p:cNvSpPr>
            <p:nvPr/>
          </p:nvSpPr>
          <p:spPr bwMode="hidden">
            <a:xfrm>
              <a:off x="1297" y="0"/>
              <a:ext cx="4457" cy="3177"/>
            </a:xfrm>
            <a:custGeom>
              <a:avLst/>
              <a:gdLst/>
              <a:ahLst/>
              <a:cxnLst>
                <a:cxn ang="0">
                  <a:pos x="0" y="0"/>
                </a:cxn>
                <a:cxn ang="0">
                  <a:pos x="4448" y="3177"/>
                </a:cxn>
                <a:cxn ang="0">
                  <a:pos x="4448" y="3153"/>
                </a:cxn>
                <a:cxn ang="0">
                  <a:pos x="125" y="0"/>
                </a:cxn>
                <a:cxn ang="0">
                  <a:pos x="0" y="0"/>
                </a:cxn>
                <a:cxn ang="0">
                  <a:pos x="0" y="0"/>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w="9525">
              <a:noFill/>
              <a:round/>
              <a:headEnd/>
              <a:tailEnd/>
            </a:ln>
          </p:spPr>
          <p:txBody>
            <a:bodyPr/>
            <a:lstStyle/>
            <a:p>
              <a:pPr>
                <a:defRPr/>
              </a:pPr>
              <a:endParaRPr lang="en-US"/>
            </a:p>
          </p:txBody>
        </p:sp>
        <p:sp>
          <p:nvSpPr>
            <p:cNvPr id="36" name="Freeform 34"/>
            <p:cNvSpPr>
              <a:spLocks/>
            </p:cNvSpPr>
            <p:nvPr/>
          </p:nvSpPr>
          <p:spPr bwMode="hidden">
            <a:xfrm>
              <a:off x="3321" y="0"/>
              <a:ext cx="2433" cy="2614"/>
            </a:xfrm>
            <a:custGeom>
              <a:avLst/>
              <a:gdLst/>
              <a:ahLst/>
              <a:cxnLst>
                <a:cxn ang="0">
                  <a:pos x="0" y="0"/>
                </a:cxn>
                <a:cxn ang="0">
                  <a:pos x="2428" y="2614"/>
                </a:cxn>
                <a:cxn ang="0">
                  <a:pos x="2428" y="2608"/>
                </a:cxn>
                <a:cxn ang="0">
                  <a:pos x="66" y="0"/>
                </a:cxn>
                <a:cxn ang="0">
                  <a:pos x="0" y="0"/>
                </a:cxn>
                <a:cxn ang="0">
                  <a:pos x="0" y="0"/>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a:defRPr/>
              </a:pPr>
              <a:endParaRPr lang="en-US"/>
            </a:p>
          </p:txBody>
        </p:sp>
        <p:sp>
          <p:nvSpPr>
            <p:cNvPr id="37" name="Freeform 35"/>
            <p:cNvSpPr>
              <a:spLocks/>
            </p:cNvSpPr>
            <p:nvPr/>
          </p:nvSpPr>
          <p:spPr bwMode="hidden">
            <a:xfrm>
              <a:off x="3950" y="0"/>
              <a:ext cx="1804" cy="2464"/>
            </a:xfrm>
            <a:custGeom>
              <a:avLst/>
              <a:gdLst/>
              <a:ahLst/>
              <a:cxnLst>
                <a:cxn ang="0">
                  <a:pos x="485" y="0"/>
                </a:cxn>
                <a:cxn ang="0">
                  <a:pos x="0" y="0"/>
                </a:cxn>
                <a:cxn ang="0">
                  <a:pos x="1800" y="2464"/>
                </a:cxn>
                <a:cxn ang="0">
                  <a:pos x="1800" y="2248"/>
                </a:cxn>
                <a:cxn ang="0">
                  <a:pos x="1794" y="2248"/>
                </a:cxn>
                <a:cxn ang="0">
                  <a:pos x="485" y="0"/>
                </a:cxn>
                <a:cxn ang="0">
                  <a:pos x="485" y="0"/>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w="9525">
              <a:noFill/>
              <a:round/>
              <a:headEnd/>
              <a:tailEnd/>
            </a:ln>
          </p:spPr>
          <p:txBody>
            <a:bodyPr/>
            <a:lstStyle/>
            <a:p>
              <a:pPr>
                <a:defRPr/>
              </a:pPr>
              <a:endParaRPr lang="en-US"/>
            </a:p>
          </p:txBody>
        </p:sp>
        <p:sp>
          <p:nvSpPr>
            <p:cNvPr id="38" name="Freeform 36"/>
            <p:cNvSpPr>
              <a:spLocks/>
            </p:cNvSpPr>
            <p:nvPr/>
          </p:nvSpPr>
          <p:spPr bwMode="hidden">
            <a:xfrm>
              <a:off x="4519" y="0"/>
              <a:ext cx="1235" cy="2074"/>
            </a:xfrm>
            <a:custGeom>
              <a:avLst/>
              <a:gdLst/>
              <a:ahLst/>
              <a:cxnLst>
                <a:cxn ang="0">
                  <a:pos x="0" y="0"/>
                </a:cxn>
                <a:cxn ang="0">
                  <a:pos x="1232" y="2074"/>
                </a:cxn>
                <a:cxn ang="0">
                  <a:pos x="1232" y="2038"/>
                </a:cxn>
                <a:cxn ang="0">
                  <a:pos x="42" y="0"/>
                </a:cxn>
                <a:cxn ang="0">
                  <a:pos x="0" y="0"/>
                </a:cxn>
                <a:cxn ang="0">
                  <a:pos x="0" y="0"/>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w="9525">
              <a:noFill/>
              <a:round/>
              <a:headEnd/>
              <a:tailEnd/>
            </a:ln>
          </p:spPr>
          <p:txBody>
            <a:bodyPr/>
            <a:lstStyle/>
            <a:p>
              <a:pPr>
                <a:defRPr/>
              </a:pPr>
              <a:endParaRPr lang="en-US"/>
            </a:p>
          </p:txBody>
        </p:sp>
        <p:sp>
          <p:nvSpPr>
            <p:cNvPr id="39" name="Freeform 37"/>
            <p:cNvSpPr>
              <a:spLocks/>
            </p:cNvSpPr>
            <p:nvPr/>
          </p:nvSpPr>
          <p:spPr bwMode="hidden">
            <a:xfrm>
              <a:off x="4694" y="0"/>
              <a:ext cx="1060" cy="1936"/>
            </a:xfrm>
            <a:custGeom>
              <a:avLst/>
              <a:gdLst/>
              <a:ahLst/>
              <a:cxnLst>
                <a:cxn ang="0">
                  <a:pos x="0" y="0"/>
                </a:cxn>
                <a:cxn ang="0">
                  <a:pos x="1058" y="1936"/>
                </a:cxn>
                <a:cxn ang="0">
                  <a:pos x="1058" y="1930"/>
                </a:cxn>
                <a:cxn ang="0">
                  <a:pos x="54" y="0"/>
                </a:cxn>
                <a:cxn ang="0">
                  <a:pos x="0" y="0"/>
                </a:cxn>
                <a:cxn ang="0">
                  <a:pos x="0" y="0"/>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w="9525">
              <a:noFill/>
              <a:round/>
              <a:headEnd/>
              <a:tailEnd/>
            </a:ln>
          </p:spPr>
          <p:txBody>
            <a:bodyPr/>
            <a:lstStyle/>
            <a:p>
              <a:pPr>
                <a:defRPr/>
              </a:pPr>
              <a:endParaRPr lang="en-US"/>
            </a:p>
          </p:txBody>
        </p:sp>
        <p:sp>
          <p:nvSpPr>
            <p:cNvPr id="40" name="Freeform 38"/>
            <p:cNvSpPr>
              <a:spLocks/>
            </p:cNvSpPr>
            <p:nvPr/>
          </p:nvSpPr>
          <p:spPr bwMode="hidden">
            <a:xfrm>
              <a:off x="4981" y="0"/>
              <a:ext cx="773" cy="1487"/>
            </a:xfrm>
            <a:custGeom>
              <a:avLst/>
              <a:gdLst/>
              <a:ahLst/>
              <a:cxnLst>
                <a:cxn ang="0">
                  <a:pos x="771" y="1433"/>
                </a:cxn>
                <a:cxn ang="0">
                  <a:pos x="42" y="0"/>
                </a:cxn>
                <a:cxn ang="0">
                  <a:pos x="0" y="0"/>
                </a:cxn>
                <a:cxn ang="0">
                  <a:pos x="771" y="1487"/>
                </a:cxn>
                <a:cxn ang="0">
                  <a:pos x="771" y="1433"/>
                </a:cxn>
                <a:cxn ang="0">
                  <a:pos x="771" y="1433"/>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w="9525">
              <a:noFill/>
              <a:round/>
              <a:headEnd/>
              <a:tailEnd/>
            </a:ln>
          </p:spPr>
          <p:txBody>
            <a:bodyPr/>
            <a:lstStyle/>
            <a:p>
              <a:pPr>
                <a:defRPr/>
              </a:pPr>
              <a:endParaRPr lang="en-US"/>
            </a:p>
          </p:txBody>
        </p:sp>
        <p:grpSp>
          <p:nvGrpSpPr>
            <p:cNvPr id="41" name="Group 39"/>
            <p:cNvGrpSpPr>
              <a:grpSpLocks/>
            </p:cNvGrpSpPr>
            <p:nvPr userDrawn="1"/>
          </p:nvGrpSpPr>
          <p:grpSpPr bwMode="auto">
            <a:xfrm>
              <a:off x="0" y="1632"/>
              <a:ext cx="5758" cy="1858"/>
              <a:chOff x="0" y="1632"/>
              <a:chExt cx="5758" cy="1858"/>
            </a:xfrm>
          </p:grpSpPr>
          <p:sp>
            <p:nvSpPr>
              <p:cNvPr id="42" name="Freeform 40"/>
              <p:cNvSpPr>
                <a:spLocks/>
              </p:cNvSpPr>
              <p:nvPr/>
            </p:nvSpPr>
            <p:spPr bwMode="hidden">
              <a:xfrm>
                <a:off x="0" y="1632"/>
                <a:ext cx="3670" cy="1313"/>
              </a:xfrm>
              <a:custGeom>
                <a:avLst/>
                <a:gdLst/>
                <a:ahLst/>
                <a:cxnLst>
                  <a:cxn ang="0">
                    <a:pos x="0" y="0"/>
                  </a:cxn>
                  <a:cxn ang="0">
                    <a:pos x="0" y="366"/>
                  </a:cxn>
                  <a:cxn ang="0">
                    <a:pos x="3635" y="1313"/>
                  </a:cxn>
                  <a:cxn ang="0">
                    <a:pos x="3647" y="1235"/>
                  </a:cxn>
                  <a:cxn ang="0">
                    <a:pos x="3659" y="1163"/>
                  </a:cxn>
                  <a:cxn ang="0">
                    <a:pos x="0" y="0"/>
                  </a:cxn>
                  <a:cxn ang="0">
                    <a:pos x="0" y="0"/>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a:defRPr/>
                </a:pPr>
                <a:endParaRPr lang="en-US"/>
              </a:p>
            </p:txBody>
          </p:sp>
          <p:sp>
            <p:nvSpPr>
              <p:cNvPr id="43" name="Freeform 41"/>
              <p:cNvSpPr>
                <a:spLocks/>
              </p:cNvSpPr>
              <p:nvPr/>
            </p:nvSpPr>
            <p:spPr bwMode="hidden">
              <a:xfrm>
                <a:off x="3646" y="2795"/>
                <a:ext cx="2112" cy="695"/>
              </a:xfrm>
              <a:custGeom>
                <a:avLst/>
                <a:gdLst/>
                <a:ahLst/>
                <a:cxnLst>
                  <a:cxn ang="0">
                    <a:pos x="2105" y="665"/>
                  </a:cxn>
                  <a:cxn ang="0">
                    <a:pos x="24" y="0"/>
                  </a:cxn>
                  <a:cxn ang="0">
                    <a:pos x="12" y="72"/>
                  </a:cxn>
                  <a:cxn ang="0">
                    <a:pos x="0" y="150"/>
                  </a:cxn>
                  <a:cxn ang="0">
                    <a:pos x="2105" y="695"/>
                  </a:cxn>
                  <a:cxn ang="0">
                    <a:pos x="2105" y="665"/>
                  </a:cxn>
                  <a:cxn ang="0">
                    <a:pos x="2105" y="665"/>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w="9525">
                <a:noFill/>
                <a:round/>
                <a:headEnd/>
                <a:tailEnd/>
              </a:ln>
            </p:spPr>
            <p:txBody>
              <a:bodyPr/>
              <a:lstStyle/>
              <a:p>
                <a:pPr>
                  <a:defRPr/>
                </a:pPr>
                <a:endParaRPr lang="en-US"/>
              </a:p>
            </p:txBody>
          </p:sp>
        </p:grpSp>
      </p:grpSp>
      <p:sp>
        <p:nvSpPr>
          <p:cNvPr id="4138" name="Rectangle 42"/>
          <p:cNvSpPr>
            <a:spLocks noGrp="1" noChangeArrowheads="1"/>
          </p:cNvSpPr>
          <p:nvPr>
            <p:ph type="ctrTitle" sz="quarter"/>
          </p:nvPr>
        </p:nvSpPr>
        <p:spPr>
          <a:xfrm>
            <a:off x="457200" y="1600200"/>
            <a:ext cx="8229600" cy="1828800"/>
          </a:xfrm>
        </p:spPr>
        <p:txBody>
          <a:bodyPr/>
          <a:lstStyle>
            <a:lvl1pPr>
              <a:defRPr sz="4800"/>
            </a:lvl1pPr>
          </a:lstStyle>
          <a:p>
            <a:r>
              <a:rPr lang="en-US"/>
              <a:t>Click to edit Master title style</a:t>
            </a:r>
          </a:p>
        </p:txBody>
      </p:sp>
      <p:sp>
        <p:nvSpPr>
          <p:cNvPr id="4139" name="Rectangle 43"/>
          <p:cNvSpPr>
            <a:spLocks noGrp="1" noChangeArrowheads="1"/>
          </p:cNvSpPr>
          <p:nvPr>
            <p:ph type="subTitle" sz="quarter" idx="1"/>
          </p:nvPr>
        </p:nvSpPr>
        <p:spPr>
          <a:xfrm>
            <a:off x="1371600" y="3886200"/>
            <a:ext cx="6400800" cy="1752600"/>
          </a:xfrm>
        </p:spPr>
        <p:txBody>
          <a:bodyPr/>
          <a:lstStyle>
            <a:lvl1pPr marL="0" indent="0" algn="ctr">
              <a:buFont typeface="Wingdings" pitchFamily="-65" charset="2"/>
              <a:buNone/>
              <a:defRPr sz="3600"/>
            </a:lvl1pPr>
          </a:lstStyle>
          <a:p>
            <a:r>
              <a:rPr lang="en-US"/>
              <a:t>Click to edit Master subtitle style</a:t>
            </a:r>
          </a:p>
        </p:txBody>
      </p:sp>
      <p:sp>
        <p:nvSpPr>
          <p:cNvPr id="44" name="Rectangle 44"/>
          <p:cNvSpPr>
            <a:spLocks noGrp="1" noChangeArrowheads="1"/>
          </p:cNvSpPr>
          <p:nvPr>
            <p:ph type="dt" sz="quarter" idx="10"/>
          </p:nvPr>
        </p:nvSpPr>
        <p:spPr/>
        <p:txBody>
          <a:bodyPr/>
          <a:lstStyle>
            <a:lvl1pPr>
              <a:defRPr/>
            </a:lvl1pPr>
          </a:lstStyle>
          <a:p>
            <a:pPr>
              <a:defRPr/>
            </a:pPr>
            <a:endParaRPr lang="en-US"/>
          </a:p>
        </p:txBody>
      </p:sp>
      <p:sp>
        <p:nvSpPr>
          <p:cNvPr id="45" name="Rectangle 45"/>
          <p:cNvSpPr>
            <a:spLocks noGrp="1" noChangeArrowheads="1"/>
          </p:cNvSpPr>
          <p:nvPr>
            <p:ph type="ftr" sz="quarter" idx="11"/>
          </p:nvPr>
        </p:nvSpPr>
        <p:spPr/>
        <p:txBody>
          <a:bodyPr/>
          <a:lstStyle>
            <a:lvl1pPr>
              <a:defRPr/>
            </a:lvl1pPr>
          </a:lstStyle>
          <a:p>
            <a:pPr>
              <a:defRPr/>
            </a:pPr>
            <a:endParaRPr lang="en-US"/>
          </a:p>
        </p:txBody>
      </p:sp>
      <p:sp>
        <p:nvSpPr>
          <p:cNvPr id="46" name="Rectangle 46"/>
          <p:cNvSpPr>
            <a:spLocks noGrp="1" noChangeArrowheads="1"/>
          </p:cNvSpPr>
          <p:nvPr>
            <p:ph type="sldNum" sz="quarter" idx="12"/>
          </p:nvPr>
        </p:nvSpPr>
        <p:spPr/>
        <p:txBody>
          <a:bodyPr/>
          <a:lstStyle>
            <a:lvl1pPr>
              <a:defRPr/>
            </a:lvl1pPr>
          </a:lstStyle>
          <a:p>
            <a:pPr>
              <a:defRPr/>
            </a:pPr>
            <a:fld id="{C6FBAB5B-B2FB-F442-B29C-FB333A0E0AEC}" type="slidenum">
              <a:rPr lang="en-US"/>
              <a:pPr>
                <a:defRPr/>
              </a:pPr>
              <a:t>‹#›</a:t>
            </a:fld>
            <a:endParaRPr lang="en-US"/>
          </a:p>
        </p:txBody>
      </p:sp>
    </p:spTree>
    <p:extLst>
      <p:ext uri="{BB962C8B-B14F-4D97-AF65-F5344CB8AC3E}">
        <p14:creationId xmlns:p14="http://schemas.microsoft.com/office/powerpoint/2010/main" val="4249288805"/>
      </p:ext>
    </p:extLst>
  </p:cSld>
  <p:clrMapOvr>
    <a:masterClrMapping/>
  </p:clrMapOvr>
</p:sldLayout>
</file>

<file path=ppt/slideLayouts/slideLayout34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4"/>
          <p:cNvSpPr>
            <a:spLocks noGrp="1" noChangeArrowheads="1"/>
          </p:cNvSpPr>
          <p:nvPr>
            <p:ph type="dt" sz="half" idx="10"/>
          </p:nvPr>
        </p:nvSpPr>
        <p:spPr>
          <a:ln/>
        </p:spPr>
        <p:txBody>
          <a:bodyPr/>
          <a:lstStyle>
            <a:lvl1pPr>
              <a:defRPr/>
            </a:lvl1pPr>
          </a:lstStyle>
          <a:p>
            <a:pPr>
              <a:defRPr/>
            </a:pPr>
            <a:endParaRPr lang="en-US"/>
          </a:p>
        </p:txBody>
      </p:sp>
      <p:sp>
        <p:nvSpPr>
          <p:cNvPr id="5" name="Rectangle 45"/>
          <p:cNvSpPr>
            <a:spLocks noGrp="1" noChangeArrowheads="1"/>
          </p:cNvSpPr>
          <p:nvPr>
            <p:ph type="ftr" sz="quarter" idx="11"/>
          </p:nvPr>
        </p:nvSpPr>
        <p:spPr>
          <a:ln/>
        </p:spPr>
        <p:txBody>
          <a:bodyPr/>
          <a:lstStyle>
            <a:lvl1pPr>
              <a:defRPr/>
            </a:lvl1pPr>
          </a:lstStyle>
          <a:p>
            <a:pPr>
              <a:defRPr/>
            </a:pPr>
            <a:endParaRPr lang="en-US"/>
          </a:p>
        </p:txBody>
      </p:sp>
      <p:sp>
        <p:nvSpPr>
          <p:cNvPr id="6" name="Rectangle 46"/>
          <p:cNvSpPr>
            <a:spLocks noGrp="1" noChangeArrowheads="1"/>
          </p:cNvSpPr>
          <p:nvPr>
            <p:ph type="sldNum" sz="quarter" idx="12"/>
          </p:nvPr>
        </p:nvSpPr>
        <p:spPr>
          <a:ln/>
        </p:spPr>
        <p:txBody>
          <a:bodyPr/>
          <a:lstStyle>
            <a:lvl1pPr>
              <a:defRPr/>
            </a:lvl1pPr>
          </a:lstStyle>
          <a:p>
            <a:pPr>
              <a:defRPr/>
            </a:pPr>
            <a:fld id="{58FBA1E4-0DB4-9446-B4B4-54E7BEF98E47}" type="slidenum">
              <a:rPr lang="en-US"/>
              <a:pPr>
                <a:defRPr/>
              </a:pPr>
              <a:t>‹#›</a:t>
            </a:fld>
            <a:endParaRPr lang="en-US"/>
          </a:p>
        </p:txBody>
      </p:sp>
    </p:spTree>
    <p:extLst>
      <p:ext uri="{BB962C8B-B14F-4D97-AF65-F5344CB8AC3E}">
        <p14:creationId xmlns:p14="http://schemas.microsoft.com/office/powerpoint/2010/main" val="283952689"/>
      </p:ext>
    </p:extLst>
  </p:cSld>
  <p:clrMapOvr>
    <a:masterClrMapping/>
  </p:clrMapOvr>
</p:sldLayout>
</file>

<file path=ppt/slideLayouts/slideLayout34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4"/>
          <p:cNvSpPr>
            <a:spLocks noGrp="1" noChangeArrowheads="1"/>
          </p:cNvSpPr>
          <p:nvPr>
            <p:ph type="dt" sz="half" idx="10"/>
          </p:nvPr>
        </p:nvSpPr>
        <p:spPr>
          <a:ln/>
        </p:spPr>
        <p:txBody>
          <a:bodyPr/>
          <a:lstStyle>
            <a:lvl1pPr>
              <a:defRPr/>
            </a:lvl1pPr>
          </a:lstStyle>
          <a:p>
            <a:pPr>
              <a:defRPr/>
            </a:pPr>
            <a:endParaRPr lang="en-US"/>
          </a:p>
        </p:txBody>
      </p:sp>
      <p:sp>
        <p:nvSpPr>
          <p:cNvPr id="5" name="Rectangle 45"/>
          <p:cNvSpPr>
            <a:spLocks noGrp="1" noChangeArrowheads="1"/>
          </p:cNvSpPr>
          <p:nvPr>
            <p:ph type="ftr" sz="quarter" idx="11"/>
          </p:nvPr>
        </p:nvSpPr>
        <p:spPr>
          <a:ln/>
        </p:spPr>
        <p:txBody>
          <a:bodyPr/>
          <a:lstStyle>
            <a:lvl1pPr>
              <a:defRPr/>
            </a:lvl1pPr>
          </a:lstStyle>
          <a:p>
            <a:pPr>
              <a:defRPr/>
            </a:pPr>
            <a:endParaRPr lang="en-US"/>
          </a:p>
        </p:txBody>
      </p:sp>
      <p:sp>
        <p:nvSpPr>
          <p:cNvPr id="6" name="Rectangle 46"/>
          <p:cNvSpPr>
            <a:spLocks noGrp="1" noChangeArrowheads="1"/>
          </p:cNvSpPr>
          <p:nvPr>
            <p:ph type="sldNum" sz="quarter" idx="12"/>
          </p:nvPr>
        </p:nvSpPr>
        <p:spPr>
          <a:ln/>
        </p:spPr>
        <p:txBody>
          <a:bodyPr/>
          <a:lstStyle>
            <a:lvl1pPr>
              <a:defRPr/>
            </a:lvl1pPr>
          </a:lstStyle>
          <a:p>
            <a:pPr>
              <a:defRPr/>
            </a:pPr>
            <a:fld id="{1FCB4E37-C469-134D-A507-D911FAFD7EDC}" type="slidenum">
              <a:rPr lang="en-US"/>
              <a:pPr>
                <a:defRPr/>
              </a:pPr>
              <a:t>‹#›</a:t>
            </a:fld>
            <a:endParaRPr lang="en-US"/>
          </a:p>
        </p:txBody>
      </p:sp>
    </p:spTree>
    <p:extLst>
      <p:ext uri="{BB962C8B-B14F-4D97-AF65-F5344CB8AC3E}">
        <p14:creationId xmlns:p14="http://schemas.microsoft.com/office/powerpoint/2010/main" val="563648145"/>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41F6B8C4-8660-C34C-AC41-1E887F31180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569498896"/>
      </p:ext>
    </p:extLst>
  </p:cSld>
  <p:clrMapOvr>
    <a:masterClrMapping/>
  </p:clrMapOvr>
</p:sldLayout>
</file>

<file path=ppt/slideLayouts/slideLayout35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4"/>
          <p:cNvSpPr>
            <a:spLocks noGrp="1" noChangeArrowheads="1"/>
          </p:cNvSpPr>
          <p:nvPr>
            <p:ph type="dt" sz="half" idx="10"/>
          </p:nvPr>
        </p:nvSpPr>
        <p:spPr>
          <a:ln/>
        </p:spPr>
        <p:txBody>
          <a:bodyPr/>
          <a:lstStyle>
            <a:lvl1pPr>
              <a:defRPr/>
            </a:lvl1pPr>
          </a:lstStyle>
          <a:p>
            <a:pPr>
              <a:defRPr/>
            </a:pPr>
            <a:endParaRPr lang="en-US"/>
          </a:p>
        </p:txBody>
      </p:sp>
      <p:sp>
        <p:nvSpPr>
          <p:cNvPr id="6" name="Rectangle 45"/>
          <p:cNvSpPr>
            <a:spLocks noGrp="1" noChangeArrowheads="1"/>
          </p:cNvSpPr>
          <p:nvPr>
            <p:ph type="ftr" sz="quarter" idx="11"/>
          </p:nvPr>
        </p:nvSpPr>
        <p:spPr>
          <a:ln/>
        </p:spPr>
        <p:txBody>
          <a:bodyPr/>
          <a:lstStyle>
            <a:lvl1pPr>
              <a:defRPr/>
            </a:lvl1pPr>
          </a:lstStyle>
          <a:p>
            <a:pPr>
              <a:defRPr/>
            </a:pPr>
            <a:endParaRPr lang="en-US"/>
          </a:p>
        </p:txBody>
      </p:sp>
      <p:sp>
        <p:nvSpPr>
          <p:cNvPr id="7" name="Rectangle 46"/>
          <p:cNvSpPr>
            <a:spLocks noGrp="1" noChangeArrowheads="1"/>
          </p:cNvSpPr>
          <p:nvPr>
            <p:ph type="sldNum" sz="quarter" idx="12"/>
          </p:nvPr>
        </p:nvSpPr>
        <p:spPr>
          <a:ln/>
        </p:spPr>
        <p:txBody>
          <a:bodyPr/>
          <a:lstStyle>
            <a:lvl1pPr>
              <a:defRPr/>
            </a:lvl1pPr>
          </a:lstStyle>
          <a:p>
            <a:pPr>
              <a:defRPr/>
            </a:pPr>
            <a:fld id="{3E17E394-7D5E-B644-8ABC-B7628B4C2906}" type="slidenum">
              <a:rPr lang="en-US"/>
              <a:pPr>
                <a:defRPr/>
              </a:pPr>
              <a:t>‹#›</a:t>
            </a:fld>
            <a:endParaRPr lang="en-US"/>
          </a:p>
        </p:txBody>
      </p:sp>
    </p:spTree>
    <p:extLst>
      <p:ext uri="{BB962C8B-B14F-4D97-AF65-F5344CB8AC3E}">
        <p14:creationId xmlns:p14="http://schemas.microsoft.com/office/powerpoint/2010/main" val="3403501630"/>
      </p:ext>
    </p:extLst>
  </p:cSld>
  <p:clrMapOvr>
    <a:masterClrMapping/>
  </p:clrMapOvr>
</p:sldLayout>
</file>

<file path=ppt/slideLayouts/slideLayout35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4"/>
          <p:cNvSpPr>
            <a:spLocks noGrp="1" noChangeArrowheads="1"/>
          </p:cNvSpPr>
          <p:nvPr>
            <p:ph type="dt" sz="half" idx="10"/>
          </p:nvPr>
        </p:nvSpPr>
        <p:spPr>
          <a:ln/>
        </p:spPr>
        <p:txBody>
          <a:bodyPr/>
          <a:lstStyle>
            <a:lvl1pPr>
              <a:defRPr/>
            </a:lvl1pPr>
          </a:lstStyle>
          <a:p>
            <a:pPr>
              <a:defRPr/>
            </a:pPr>
            <a:endParaRPr lang="en-US"/>
          </a:p>
        </p:txBody>
      </p:sp>
      <p:sp>
        <p:nvSpPr>
          <p:cNvPr id="8" name="Rectangle 45"/>
          <p:cNvSpPr>
            <a:spLocks noGrp="1" noChangeArrowheads="1"/>
          </p:cNvSpPr>
          <p:nvPr>
            <p:ph type="ftr" sz="quarter" idx="11"/>
          </p:nvPr>
        </p:nvSpPr>
        <p:spPr>
          <a:ln/>
        </p:spPr>
        <p:txBody>
          <a:bodyPr/>
          <a:lstStyle>
            <a:lvl1pPr>
              <a:defRPr/>
            </a:lvl1pPr>
          </a:lstStyle>
          <a:p>
            <a:pPr>
              <a:defRPr/>
            </a:pPr>
            <a:endParaRPr lang="en-US"/>
          </a:p>
        </p:txBody>
      </p:sp>
      <p:sp>
        <p:nvSpPr>
          <p:cNvPr id="9" name="Rectangle 46"/>
          <p:cNvSpPr>
            <a:spLocks noGrp="1" noChangeArrowheads="1"/>
          </p:cNvSpPr>
          <p:nvPr>
            <p:ph type="sldNum" sz="quarter" idx="12"/>
          </p:nvPr>
        </p:nvSpPr>
        <p:spPr>
          <a:ln/>
        </p:spPr>
        <p:txBody>
          <a:bodyPr/>
          <a:lstStyle>
            <a:lvl1pPr>
              <a:defRPr/>
            </a:lvl1pPr>
          </a:lstStyle>
          <a:p>
            <a:pPr>
              <a:defRPr/>
            </a:pPr>
            <a:fld id="{91F0521E-317A-4840-9FCD-C00C7C149A87}" type="slidenum">
              <a:rPr lang="en-US"/>
              <a:pPr>
                <a:defRPr/>
              </a:pPr>
              <a:t>‹#›</a:t>
            </a:fld>
            <a:endParaRPr lang="en-US"/>
          </a:p>
        </p:txBody>
      </p:sp>
    </p:spTree>
    <p:extLst>
      <p:ext uri="{BB962C8B-B14F-4D97-AF65-F5344CB8AC3E}">
        <p14:creationId xmlns:p14="http://schemas.microsoft.com/office/powerpoint/2010/main" val="379875251"/>
      </p:ext>
    </p:extLst>
  </p:cSld>
  <p:clrMapOvr>
    <a:masterClrMapping/>
  </p:clrMapOvr>
</p:sldLayout>
</file>

<file path=ppt/slideLayouts/slideLayout35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4"/>
          <p:cNvSpPr>
            <a:spLocks noGrp="1" noChangeArrowheads="1"/>
          </p:cNvSpPr>
          <p:nvPr>
            <p:ph type="dt" sz="half" idx="10"/>
          </p:nvPr>
        </p:nvSpPr>
        <p:spPr>
          <a:ln/>
        </p:spPr>
        <p:txBody>
          <a:bodyPr/>
          <a:lstStyle>
            <a:lvl1pPr>
              <a:defRPr/>
            </a:lvl1pPr>
          </a:lstStyle>
          <a:p>
            <a:pPr>
              <a:defRPr/>
            </a:pPr>
            <a:endParaRPr lang="en-US"/>
          </a:p>
        </p:txBody>
      </p:sp>
      <p:sp>
        <p:nvSpPr>
          <p:cNvPr id="4" name="Rectangle 45"/>
          <p:cNvSpPr>
            <a:spLocks noGrp="1" noChangeArrowheads="1"/>
          </p:cNvSpPr>
          <p:nvPr>
            <p:ph type="ftr" sz="quarter" idx="11"/>
          </p:nvPr>
        </p:nvSpPr>
        <p:spPr>
          <a:ln/>
        </p:spPr>
        <p:txBody>
          <a:bodyPr/>
          <a:lstStyle>
            <a:lvl1pPr>
              <a:defRPr/>
            </a:lvl1pPr>
          </a:lstStyle>
          <a:p>
            <a:pPr>
              <a:defRPr/>
            </a:pPr>
            <a:endParaRPr lang="en-US"/>
          </a:p>
        </p:txBody>
      </p:sp>
      <p:sp>
        <p:nvSpPr>
          <p:cNvPr id="5" name="Rectangle 46"/>
          <p:cNvSpPr>
            <a:spLocks noGrp="1" noChangeArrowheads="1"/>
          </p:cNvSpPr>
          <p:nvPr>
            <p:ph type="sldNum" sz="quarter" idx="12"/>
          </p:nvPr>
        </p:nvSpPr>
        <p:spPr>
          <a:ln/>
        </p:spPr>
        <p:txBody>
          <a:bodyPr/>
          <a:lstStyle>
            <a:lvl1pPr>
              <a:defRPr/>
            </a:lvl1pPr>
          </a:lstStyle>
          <a:p>
            <a:pPr>
              <a:defRPr/>
            </a:pPr>
            <a:fld id="{A0787DC6-CE1C-6A4D-8F2A-EEE6437AA0A8}" type="slidenum">
              <a:rPr lang="en-US"/>
              <a:pPr>
                <a:defRPr/>
              </a:pPr>
              <a:t>‹#›</a:t>
            </a:fld>
            <a:endParaRPr lang="en-US"/>
          </a:p>
        </p:txBody>
      </p:sp>
    </p:spTree>
    <p:extLst>
      <p:ext uri="{BB962C8B-B14F-4D97-AF65-F5344CB8AC3E}">
        <p14:creationId xmlns:p14="http://schemas.microsoft.com/office/powerpoint/2010/main" val="1437941380"/>
      </p:ext>
    </p:extLst>
  </p:cSld>
  <p:clrMapOvr>
    <a:masterClrMapping/>
  </p:clrMapOvr>
</p:sldLayout>
</file>

<file path=ppt/slideLayouts/slideLayout35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4"/>
          <p:cNvSpPr>
            <a:spLocks noGrp="1" noChangeArrowheads="1"/>
          </p:cNvSpPr>
          <p:nvPr>
            <p:ph type="dt" sz="half" idx="10"/>
          </p:nvPr>
        </p:nvSpPr>
        <p:spPr>
          <a:ln/>
        </p:spPr>
        <p:txBody>
          <a:bodyPr/>
          <a:lstStyle>
            <a:lvl1pPr>
              <a:defRPr/>
            </a:lvl1pPr>
          </a:lstStyle>
          <a:p>
            <a:pPr>
              <a:defRPr/>
            </a:pPr>
            <a:endParaRPr lang="en-US"/>
          </a:p>
        </p:txBody>
      </p:sp>
      <p:sp>
        <p:nvSpPr>
          <p:cNvPr id="3" name="Rectangle 45"/>
          <p:cNvSpPr>
            <a:spLocks noGrp="1" noChangeArrowheads="1"/>
          </p:cNvSpPr>
          <p:nvPr>
            <p:ph type="ftr" sz="quarter" idx="11"/>
          </p:nvPr>
        </p:nvSpPr>
        <p:spPr>
          <a:ln/>
        </p:spPr>
        <p:txBody>
          <a:bodyPr/>
          <a:lstStyle>
            <a:lvl1pPr>
              <a:defRPr/>
            </a:lvl1pPr>
          </a:lstStyle>
          <a:p>
            <a:pPr>
              <a:defRPr/>
            </a:pPr>
            <a:endParaRPr lang="en-US"/>
          </a:p>
        </p:txBody>
      </p:sp>
      <p:sp>
        <p:nvSpPr>
          <p:cNvPr id="4" name="Rectangle 46"/>
          <p:cNvSpPr>
            <a:spLocks noGrp="1" noChangeArrowheads="1"/>
          </p:cNvSpPr>
          <p:nvPr>
            <p:ph type="sldNum" sz="quarter" idx="12"/>
          </p:nvPr>
        </p:nvSpPr>
        <p:spPr>
          <a:ln/>
        </p:spPr>
        <p:txBody>
          <a:bodyPr/>
          <a:lstStyle>
            <a:lvl1pPr>
              <a:defRPr/>
            </a:lvl1pPr>
          </a:lstStyle>
          <a:p>
            <a:pPr>
              <a:defRPr/>
            </a:pPr>
            <a:fld id="{4FC66B14-11F4-EF49-8493-0C886E97C741}" type="slidenum">
              <a:rPr lang="en-US"/>
              <a:pPr>
                <a:defRPr/>
              </a:pPr>
              <a:t>‹#›</a:t>
            </a:fld>
            <a:endParaRPr lang="en-US"/>
          </a:p>
        </p:txBody>
      </p:sp>
    </p:spTree>
    <p:extLst>
      <p:ext uri="{BB962C8B-B14F-4D97-AF65-F5344CB8AC3E}">
        <p14:creationId xmlns:p14="http://schemas.microsoft.com/office/powerpoint/2010/main" val="1510486606"/>
      </p:ext>
    </p:extLst>
  </p:cSld>
  <p:clrMapOvr>
    <a:masterClrMapping/>
  </p:clrMapOvr>
</p:sldLayout>
</file>

<file path=ppt/slideLayouts/slideLayout35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4"/>
          <p:cNvSpPr>
            <a:spLocks noGrp="1" noChangeArrowheads="1"/>
          </p:cNvSpPr>
          <p:nvPr>
            <p:ph type="dt" sz="half" idx="10"/>
          </p:nvPr>
        </p:nvSpPr>
        <p:spPr>
          <a:ln/>
        </p:spPr>
        <p:txBody>
          <a:bodyPr/>
          <a:lstStyle>
            <a:lvl1pPr>
              <a:defRPr/>
            </a:lvl1pPr>
          </a:lstStyle>
          <a:p>
            <a:pPr>
              <a:defRPr/>
            </a:pPr>
            <a:endParaRPr lang="en-US"/>
          </a:p>
        </p:txBody>
      </p:sp>
      <p:sp>
        <p:nvSpPr>
          <p:cNvPr id="6" name="Rectangle 45"/>
          <p:cNvSpPr>
            <a:spLocks noGrp="1" noChangeArrowheads="1"/>
          </p:cNvSpPr>
          <p:nvPr>
            <p:ph type="ftr" sz="quarter" idx="11"/>
          </p:nvPr>
        </p:nvSpPr>
        <p:spPr>
          <a:ln/>
        </p:spPr>
        <p:txBody>
          <a:bodyPr/>
          <a:lstStyle>
            <a:lvl1pPr>
              <a:defRPr/>
            </a:lvl1pPr>
          </a:lstStyle>
          <a:p>
            <a:pPr>
              <a:defRPr/>
            </a:pPr>
            <a:endParaRPr lang="en-US"/>
          </a:p>
        </p:txBody>
      </p:sp>
      <p:sp>
        <p:nvSpPr>
          <p:cNvPr id="7" name="Rectangle 46"/>
          <p:cNvSpPr>
            <a:spLocks noGrp="1" noChangeArrowheads="1"/>
          </p:cNvSpPr>
          <p:nvPr>
            <p:ph type="sldNum" sz="quarter" idx="12"/>
          </p:nvPr>
        </p:nvSpPr>
        <p:spPr>
          <a:ln/>
        </p:spPr>
        <p:txBody>
          <a:bodyPr/>
          <a:lstStyle>
            <a:lvl1pPr>
              <a:defRPr/>
            </a:lvl1pPr>
          </a:lstStyle>
          <a:p>
            <a:pPr>
              <a:defRPr/>
            </a:pPr>
            <a:fld id="{1C0114D3-9692-3B4A-9C08-D1CBA21D5AF2}" type="slidenum">
              <a:rPr lang="en-US"/>
              <a:pPr>
                <a:defRPr/>
              </a:pPr>
              <a:t>‹#›</a:t>
            </a:fld>
            <a:endParaRPr lang="en-US"/>
          </a:p>
        </p:txBody>
      </p:sp>
    </p:spTree>
    <p:extLst>
      <p:ext uri="{BB962C8B-B14F-4D97-AF65-F5344CB8AC3E}">
        <p14:creationId xmlns:p14="http://schemas.microsoft.com/office/powerpoint/2010/main" val="309636388"/>
      </p:ext>
    </p:extLst>
  </p:cSld>
  <p:clrMapOvr>
    <a:masterClrMapping/>
  </p:clrMapOvr>
</p:sldLayout>
</file>

<file path=ppt/slideLayouts/slideLayout35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4"/>
          <p:cNvSpPr>
            <a:spLocks noGrp="1" noChangeArrowheads="1"/>
          </p:cNvSpPr>
          <p:nvPr>
            <p:ph type="dt" sz="half" idx="10"/>
          </p:nvPr>
        </p:nvSpPr>
        <p:spPr>
          <a:ln/>
        </p:spPr>
        <p:txBody>
          <a:bodyPr/>
          <a:lstStyle>
            <a:lvl1pPr>
              <a:defRPr/>
            </a:lvl1pPr>
          </a:lstStyle>
          <a:p>
            <a:pPr>
              <a:defRPr/>
            </a:pPr>
            <a:endParaRPr lang="en-US"/>
          </a:p>
        </p:txBody>
      </p:sp>
      <p:sp>
        <p:nvSpPr>
          <p:cNvPr id="6" name="Rectangle 45"/>
          <p:cNvSpPr>
            <a:spLocks noGrp="1" noChangeArrowheads="1"/>
          </p:cNvSpPr>
          <p:nvPr>
            <p:ph type="ftr" sz="quarter" idx="11"/>
          </p:nvPr>
        </p:nvSpPr>
        <p:spPr>
          <a:ln/>
        </p:spPr>
        <p:txBody>
          <a:bodyPr/>
          <a:lstStyle>
            <a:lvl1pPr>
              <a:defRPr/>
            </a:lvl1pPr>
          </a:lstStyle>
          <a:p>
            <a:pPr>
              <a:defRPr/>
            </a:pPr>
            <a:endParaRPr lang="en-US"/>
          </a:p>
        </p:txBody>
      </p:sp>
      <p:sp>
        <p:nvSpPr>
          <p:cNvPr id="7" name="Rectangle 46"/>
          <p:cNvSpPr>
            <a:spLocks noGrp="1" noChangeArrowheads="1"/>
          </p:cNvSpPr>
          <p:nvPr>
            <p:ph type="sldNum" sz="quarter" idx="12"/>
          </p:nvPr>
        </p:nvSpPr>
        <p:spPr>
          <a:ln/>
        </p:spPr>
        <p:txBody>
          <a:bodyPr/>
          <a:lstStyle>
            <a:lvl1pPr>
              <a:defRPr/>
            </a:lvl1pPr>
          </a:lstStyle>
          <a:p>
            <a:pPr>
              <a:defRPr/>
            </a:pPr>
            <a:fld id="{2BEDFB73-4E56-8C43-8336-5A93E3334EC6}" type="slidenum">
              <a:rPr lang="en-US"/>
              <a:pPr>
                <a:defRPr/>
              </a:pPr>
              <a:t>‹#›</a:t>
            </a:fld>
            <a:endParaRPr lang="en-US"/>
          </a:p>
        </p:txBody>
      </p:sp>
    </p:spTree>
    <p:extLst>
      <p:ext uri="{BB962C8B-B14F-4D97-AF65-F5344CB8AC3E}">
        <p14:creationId xmlns:p14="http://schemas.microsoft.com/office/powerpoint/2010/main" val="4135437021"/>
      </p:ext>
    </p:extLst>
  </p:cSld>
  <p:clrMapOvr>
    <a:masterClrMapping/>
  </p:clrMapOvr>
</p:sldLayout>
</file>

<file path=ppt/slideLayouts/slideLayout35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4"/>
          <p:cNvSpPr>
            <a:spLocks noGrp="1" noChangeArrowheads="1"/>
          </p:cNvSpPr>
          <p:nvPr>
            <p:ph type="dt" sz="half" idx="10"/>
          </p:nvPr>
        </p:nvSpPr>
        <p:spPr>
          <a:ln/>
        </p:spPr>
        <p:txBody>
          <a:bodyPr/>
          <a:lstStyle>
            <a:lvl1pPr>
              <a:defRPr/>
            </a:lvl1pPr>
          </a:lstStyle>
          <a:p>
            <a:pPr>
              <a:defRPr/>
            </a:pPr>
            <a:endParaRPr lang="en-US"/>
          </a:p>
        </p:txBody>
      </p:sp>
      <p:sp>
        <p:nvSpPr>
          <p:cNvPr id="5" name="Rectangle 45"/>
          <p:cNvSpPr>
            <a:spLocks noGrp="1" noChangeArrowheads="1"/>
          </p:cNvSpPr>
          <p:nvPr>
            <p:ph type="ftr" sz="quarter" idx="11"/>
          </p:nvPr>
        </p:nvSpPr>
        <p:spPr>
          <a:ln/>
        </p:spPr>
        <p:txBody>
          <a:bodyPr/>
          <a:lstStyle>
            <a:lvl1pPr>
              <a:defRPr/>
            </a:lvl1pPr>
          </a:lstStyle>
          <a:p>
            <a:pPr>
              <a:defRPr/>
            </a:pPr>
            <a:endParaRPr lang="en-US"/>
          </a:p>
        </p:txBody>
      </p:sp>
      <p:sp>
        <p:nvSpPr>
          <p:cNvPr id="6" name="Rectangle 46"/>
          <p:cNvSpPr>
            <a:spLocks noGrp="1" noChangeArrowheads="1"/>
          </p:cNvSpPr>
          <p:nvPr>
            <p:ph type="sldNum" sz="quarter" idx="12"/>
          </p:nvPr>
        </p:nvSpPr>
        <p:spPr>
          <a:ln/>
        </p:spPr>
        <p:txBody>
          <a:bodyPr/>
          <a:lstStyle>
            <a:lvl1pPr>
              <a:defRPr/>
            </a:lvl1pPr>
          </a:lstStyle>
          <a:p>
            <a:pPr>
              <a:defRPr/>
            </a:pPr>
            <a:fld id="{46DAF1D1-51EF-7745-90AE-59F5AA3278BE}" type="slidenum">
              <a:rPr lang="en-US"/>
              <a:pPr>
                <a:defRPr/>
              </a:pPr>
              <a:t>‹#›</a:t>
            </a:fld>
            <a:endParaRPr lang="en-US"/>
          </a:p>
        </p:txBody>
      </p:sp>
    </p:spTree>
    <p:extLst>
      <p:ext uri="{BB962C8B-B14F-4D97-AF65-F5344CB8AC3E}">
        <p14:creationId xmlns:p14="http://schemas.microsoft.com/office/powerpoint/2010/main" val="7772029"/>
      </p:ext>
    </p:extLst>
  </p:cSld>
  <p:clrMapOvr>
    <a:masterClrMapping/>
  </p:clrMapOvr>
</p:sldLayout>
</file>

<file path=ppt/slideLayouts/slideLayout35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4"/>
          <p:cNvSpPr>
            <a:spLocks noGrp="1" noChangeArrowheads="1"/>
          </p:cNvSpPr>
          <p:nvPr>
            <p:ph type="dt" sz="half" idx="10"/>
          </p:nvPr>
        </p:nvSpPr>
        <p:spPr>
          <a:ln/>
        </p:spPr>
        <p:txBody>
          <a:bodyPr/>
          <a:lstStyle>
            <a:lvl1pPr>
              <a:defRPr/>
            </a:lvl1pPr>
          </a:lstStyle>
          <a:p>
            <a:pPr>
              <a:defRPr/>
            </a:pPr>
            <a:endParaRPr lang="en-US"/>
          </a:p>
        </p:txBody>
      </p:sp>
      <p:sp>
        <p:nvSpPr>
          <p:cNvPr id="5" name="Rectangle 45"/>
          <p:cNvSpPr>
            <a:spLocks noGrp="1" noChangeArrowheads="1"/>
          </p:cNvSpPr>
          <p:nvPr>
            <p:ph type="ftr" sz="quarter" idx="11"/>
          </p:nvPr>
        </p:nvSpPr>
        <p:spPr>
          <a:ln/>
        </p:spPr>
        <p:txBody>
          <a:bodyPr/>
          <a:lstStyle>
            <a:lvl1pPr>
              <a:defRPr/>
            </a:lvl1pPr>
          </a:lstStyle>
          <a:p>
            <a:pPr>
              <a:defRPr/>
            </a:pPr>
            <a:endParaRPr lang="en-US"/>
          </a:p>
        </p:txBody>
      </p:sp>
      <p:sp>
        <p:nvSpPr>
          <p:cNvPr id="6" name="Rectangle 46"/>
          <p:cNvSpPr>
            <a:spLocks noGrp="1" noChangeArrowheads="1"/>
          </p:cNvSpPr>
          <p:nvPr>
            <p:ph type="sldNum" sz="quarter" idx="12"/>
          </p:nvPr>
        </p:nvSpPr>
        <p:spPr>
          <a:ln/>
        </p:spPr>
        <p:txBody>
          <a:bodyPr/>
          <a:lstStyle>
            <a:lvl1pPr>
              <a:defRPr/>
            </a:lvl1pPr>
          </a:lstStyle>
          <a:p>
            <a:pPr>
              <a:defRPr/>
            </a:pPr>
            <a:fld id="{A28A0AF3-5F36-6141-A600-908720E06C17}" type="slidenum">
              <a:rPr lang="en-US"/>
              <a:pPr>
                <a:defRPr/>
              </a:pPr>
              <a:t>‹#›</a:t>
            </a:fld>
            <a:endParaRPr lang="en-US"/>
          </a:p>
        </p:txBody>
      </p:sp>
    </p:spTree>
    <p:extLst>
      <p:ext uri="{BB962C8B-B14F-4D97-AF65-F5344CB8AC3E}">
        <p14:creationId xmlns:p14="http://schemas.microsoft.com/office/powerpoint/2010/main" val="1420572763"/>
      </p:ext>
    </p:extLst>
  </p:cSld>
  <p:clrMapOvr>
    <a:masterClrMapping/>
  </p:clrMapOvr>
</p:sldLayout>
</file>

<file path=ppt/slideLayouts/slideLayout35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B9B1F8B6-11B4-FA44-BF32-9840E8FB6172}" type="slidenum">
              <a:rPr lang="en-US"/>
              <a:pPr>
                <a:defRPr/>
              </a:pPr>
              <a:t>‹#›</a:t>
            </a:fld>
            <a:endParaRPr lang="en-US"/>
          </a:p>
        </p:txBody>
      </p:sp>
    </p:spTree>
    <p:extLst>
      <p:ext uri="{BB962C8B-B14F-4D97-AF65-F5344CB8AC3E}">
        <p14:creationId xmlns:p14="http://schemas.microsoft.com/office/powerpoint/2010/main" val="2822971790"/>
      </p:ext>
    </p:extLst>
  </p:cSld>
  <p:clrMapOvr>
    <a:masterClrMapping/>
  </p:clrMapOvr>
</p:sldLayout>
</file>

<file path=ppt/slideLayouts/slideLayout35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9E139A90-9BD8-BE4F-9EEB-12E4F4955306}" type="slidenum">
              <a:rPr lang="en-US"/>
              <a:pPr>
                <a:defRPr/>
              </a:pPr>
              <a:t>‹#›</a:t>
            </a:fld>
            <a:endParaRPr lang="en-US"/>
          </a:p>
        </p:txBody>
      </p:sp>
    </p:spTree>
    <p:extLst>
      <p:ext uri="{BB962C8B-B14F-4D97-AF65-F5344CB8AC3E}">
        <p14:creationId xmlns:p14="http://schemas.microsoft.com/office/powerpoint/2010/main" val="114422359"/>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pt-BR">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pt-BR">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85E8F64F-FF05-684E-829E-ED39D098D2C0}" type="slidenum">
              <a:rPr lang="pt-BR">
                <a:solidFill>
                  <a:srgbClr val="000000"/>
                </a:solidFill>
              </a:rPr>
              <a:pPr>
                <a:defRPr/>
              </a:pPr>
              <a:t>‹#›</a:t>
            </a:fld>
            <a:endParaRPr lang="pt-BR">
              <a:solidFill>
                <a:srgbClr val="000000"/>
              </a:solidFill>
            </a:endParaRPr>
          </a:p>
        </p:txBody>
      </p:sp>
    </p:spTree>
    <p:extLst>
      <p:ext uri="{BB962C8B-B14F-4D97-AF65-F5344CB8AC3E}">
        <p14:creationId xmlns:p14="http://schemas.microsoft.com/office/powerpoint/2010/main" val="3093036515"/>
      </p:ext>
    </p:extLst>
  </p:cSld>
  <p:clrMapOvr>
    <a:masterClrMapping/>
  </p:clrMapOvr>
</p:sldLayout>
</file>

<file path=ppt/slideLayouts/slideLayout36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D5459832-C06A-2B4E-95DD-72B6EB9800FF}" type="slidenum">
              <a:rPr lang="en-US"/>
              <a:pPr>
                <a:defRPr/>
              </a:pPr>
              <a:t>‹#›</a:t>
            </a:fld>
            <a:endParaRPr lang="en-US"/>
          </a:p>
        </p:txBody>
      </p:sp>
    </p:spTree>
    <p:extLst>
      <p:ext uri="{BB962C8B-B14F-4D97-AF65-F5344CB8AC3E}">
        <p14:creationId xmlns:p14="http://schemas.microsoft.com/office/powerpoint/2010/main" val="2635426999"/>
      </p:ext>
    </p:extLst>
  </p:cSld>
  <p:clrMapOvr>
    <a:masterClrMapping/>
  </p:clrMapOvr>
</p:sldLayout>
</file>

<file path=ppt/slideLayouts/slideLayout36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9F9BA243-40AC-B144-A6AB-A16884A72F46}" type="slidenum">
              <a:rPr lang="en-US"/>
              <a:pPr>
                <a:defRPr/>
              </a:pPr>
              <a:t>‹#›</a:t>
            </a:fld>
            <a:endParaRPr lang="en-US"/>
          </a:p>
        </p:txBody>
      </p:sp>
    </p:spTree>
    <p:extLst>
      <p:ext uri="{BB962C8B-B14F-4D97-AF65-F5344CB8AC3E}">
        <p14:creationId xmlns:p14="http://schemas.microsoft.com/office/powerpoint/2010/main" val="1841633262"/>
      </p:ext>
    </p:extLst>
  </p:cSld>
  <p:clrMapOvr>
    <a:masterClrMapping/>
  </p:clrMapOvr>
</p:sldLayout>
</file>

<file path=ppt/slideLayouts/slideLayout36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E7E38855-FE57-1B40-BA0F-9E42F3E2FC5E}" type="slidenum">
              <a:rPr lang="en-US"/>
              <a:pPr>
                <a:defRPr/>
              </a:pPr>
              <a:t>‹#›</a:t>
            </a:fld>
            <a:endParaRPr lang="en-US"/>
          </a:p>
        </p:txBody>
      </p:sp>
    </p:spTree>
    <p:extLst>
      <p:ext uri="{BB962C8B-B14F-4D97-AF65-F5344CB8AC3E}">
        <p14:creationId xmlns:p14="http://schemas.microsoft.com/office/powerpoint/2010/main" val="612218936"/>
      </p:ext>
    </p:extLst>
  </p:cSld>
  <p:clrMapOvr>
    <a:masterClrMapping/>
  </p:clrMapOvr>
</p:sldLayout>
</file>

<file path=ppt/slideLayouts/slideLayout36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9773FCAE-160B-3B42-8656-ABB37301493A}" type="slidenum">
              <a:rPr lang="en-US"/>
              <a:pPr>
                <a:defRPr/>
              </a:pPr>
              <a:t>‹#›</a:t>
            </a:fld>
            <a:endParaRPr lang="en-US"/>
          </a:p>
        </p:txBody>
      </p:sp>
    </p:spTree>
    <p:extLst>
      <p:ext uri="{BB962C8B-B14F-4D97-AF65-F5344CB8AC3E}">
        <p14:creationId xmlns:p14="http://schemas.microsoft.com/office/powerpoint/2010/main" val="1148753590"/>
      </p:ext>
    </p:extLst>
  </p:cSld>
  <p:clrMapOvr>
    <a:masterClrMapping/>
  </p:clrMapOvr>
</p:sldLayout>
</file>

<file path=ppt/slideLayouts/slideLayout36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DF900555-3F71-2341-9CE9-EAB8B120048F}" type="slidenum">
              <a:rPr lang="en-US"/>
              <a:pPr>
                <a:defRPr/>
              </a:pPr>
              <a:t>‹#›</a:t>
            </a:fld>
            <a:endParaRPr lang="en-US"/>
          </a:p>
        </p:txBody>
      </p:sp>
    </p:spTree>
    <p:extLst>
      <p:ext uri="{BB962C8B-B14F-4D97-AF65-F5344CB8AC3E}">
        <p14:creationId xmlns:p14="http://schemas.microsoft.com/office/powerpoint/2010/main" val="2157692355"/>
      </p:ext>
    </p:extLst>
  </p:cSld>
  <p:clrMapOvr>
    <a:masterClrMapping/>
  </p:clrMapOvr>
</p:sldLayout>
</file>

<file path=ppt/slideLayouts/slideLayout36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AC75E58B-8665-D343-A18A-AF42A0944049}" type="slidenum">
              <a:rPr lang="en-US"/>
              <a:pPr>
                <a:defRPr/>
              </a:pPr>
              <a:t>‹#›</a:t>
            </a:fld>
            <a:endParaRPr lang="en-US"/>
          </a:p>
        </p:txBody>
      </p:sp>
    </p:spTree>
    <p:extLst>
      <p:ext uri="{BB962C8B-B14F-4D97-AF65-F5344CB8AC3E}">
        <p14:creationId xmlns:p14="http://schemas.microsoft.com/office/powerpoint/2010/main" val="2235334792"/>
      </p:ext>
    </p:extLst>
  </p:cSld>
  <p:clrMapOvr>
    <a:masterClrMapping/>
  </p:clrMapOvr>
</p:sldLayout>
</file>

<file path=ppt/slideLayouts/slideLayout36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4DA05F41-980A-F246-9151-FA6A0B2C226C}" type="slidenum">
              <a:rPr lang="en-US"/>
              <a:pPr>
                <a:defRPr/>
              </a:pPr>
              <a:t>‹#›</a:t>
            </a:fld>
            <a:endParaRPr lang="en-US"/>
          </a:p>
        </p:txBody>
      </p:sp>
    </p:spTree>
    <p:extLst>
      <p:ext uri="{BB962C8B-B14F-4D97-AF65-F5344CB8AC3E}">
        <p14:creationId xmlns:p14="http://schemas.microsoft.com/office/powerpoint/2010/main" val="1488748772"/>
      </p:ext>
    </p:extLst>
  </p:cSld>
  <p:clrMapOvr>
    <a:masterClrMapping/>
  </p:clrMapOvr>
</p:sldLayout>
</file>

<file path=ppt/slideLayouts/slideLayout36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A91662DA-EE67-4F4F-A437-E71EDAC560BD}" type="slidenum">
              <a:rPr lang="en-US"/>
              <a:pPr>
                <a:defRPr/>
              </a:pPr>
              <a:t>‹#›</a:t>
            </a:fld>
            <a:endParaRPr lang="en-US"/>
          </a:p>
        </p:txBody>
      </p:sp>
    </p:spTree>
    <p:extLst>
      <p:ext uri="{BB962C8B-B14F-4D97-AF65-F5344CB8AC3E}">
        <p14:creationId xmlns:p14="http://schemas.microsoft.com/office/powerpoint/2010/main" val="1786924554"/>
      </p:ext>
    </p:extLst>
  </p:cSld>
  <p:clrMapOvr>
    <a:masterClrMapping/>
  </p:clrMapOvr>
</p:sldLayout>
</file>

<file path=ppt/slideLayouts/slideLayout36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41796493-2E49-7D49-B968-9C3ED9101417}" type="slidenum">
              <a:rPr lang="en-US"/>
              <a:pPr>
                <a:defRPr/>
              </a:pPr>
              <a:t>‹#›</a:t>
            </a:fld>
            <a:endParaRPr lang="en-US"/>
          </a:p>
        </p:txBody>
      </p:sp>
    </p:spTree>
    <p:extLst>
      <p:ext uri="{BB962C8B-B14F-4D97-AF65-F5344CB8AC3E}">
        <p14:creationId xmlns:p14="http://schemas.microsoft.com/office/powerpoint/2010/main" val="265276505"/>
      </p:ext>
    </p:extLst>
  </p:cSld>
  <p:clrMapOvr>
    <a:masterClrMapping/>
  </p:clrMapOvr>
</p:sldLayout>
</file>

<file path=ppt/slideLayouts/slideLayout36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9C0E09C4-424D-8742-8EE1-814DCE5A8A69}" type="slidenum">
              <a:rPr lang="en-US"/>
              <a:pPr>
                <a:defRPr/>
              </a:pPr>
              <a:t>‹#›</a:t>
            </a:fld>
            <a:endParaRPr lang="en-US"/>
          </a:p>
        </p:txBody>
      </p:sp>
    </p:spTree>
    <p:extLst>
      <p:ext uri="{BB962C8B-B14F-4D97-AF65-F5344CB8AC3E}">
        <p14:creationId xmlns:p14="http://schemas.microsoft.com/office/powerpoint/2010/main" val="1656299562"/>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381000" y="457200"/>
            <a:ext cx="8397875" cy="5562600"/>
            <a:chOff x="240" y="288"/>
            <a:chExt cx="5290" cy="3504"/>
          </a:xfrm>
        </p:grpSpPr>
        <p:sp>
          <p:nvSpPr>
            <p:cNvPr id="5" name="Rectangle 3"/>
            <p:cNvSpPr>
              <a:spLocks noChangeArrowheads="1"/>
            </p:cNvSpPr>
            <p:nvPr/>
          </p:nvSpPr>
          <p:spPr bwMode="blackWhite">
            <a:xfrm>
              <a:off x="240" y="288"/>
              <a:ext cx="5290" cy="3504"/>
            </a:xfrm>
            <a:prstGeom prst="rect">
              <a:avLst/>
            </a:prstGeom>
            <a:solidFill>
              <a:schemeClr val="bg1"/>
            </a:solidFill>
            <a:ln w="50800">
              <a:solidFill>
                <a:schemeClr val="folHlink"/>
              </a:solidFill>
              <a:miter lim="800000"/>
              <a:headEnd/>
              <a:tailEnd/>
            </a:ln>
          </p:spPr>
          <p:txBody>
            <a:bodyPr wrap="none" anchor="ctr"/>
            <a:lstStyle/>
            <a:p>
              <a:pPr algn="ct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6" name="Rectangle 4"/>
            <p:cNvSpPr>
              <a:spLocks noChangeArrowheads="1"/>
            </p:cNvSpPr>
            <p:nvPr/>
          </p:nvSpPr>
          <p:spPr bwMode="auto">
            <a:xfrm>
              <a:off x="285" y="336"/>
              <a:ext cx="5184" cy="3408"/>
            </a:xfrm>
            <a:prstGeom prst="rect">
              <a:avLst/>
            </a:prstGeom>
            <a:noFill/>
            <a:ln w="9525">
              <a:solidFill>
                <a:schemeClr val="folHlink"/>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7" name="Line 5"/>
            <p:cNvSpPr>
              <a:spLocks noChangeShapeType="1"/>
            </p:cNvSpPr>
            <p:nvPr/>
          </p:nvSpPr>
          <p:spPr bwMode="auto">
            <a:xfrm>
              <a:off x="576" y="2256"/>
              <a:ext cx="4608" cy="0"/>
            </a:xfrm>
            <a:prstGeom prst="line">
              <a:avLst/>
            </a:prstGeom>
            <a:noFill/>
            <a:ln w="19050">
              <a:solidFill>
                <a:schemeClr val="accent2"/>
              </a:solidFill>
              <a:round/>
              <a:headEnd/>
              <a:tailEnd/>
            </a:ln>
            <a:extLst>
              <a:ext uri="{909E8E84-426E-40dd-AFC4-6F175D3DCCD1}">
                <a14:hiddenFill xmlns="" xmlns:a14="http://schemas.microsoft.com/office/drawing/2010/main">
                  <a:noFill/>
                </a14:hiddenFill>
              </a:ext>
            </a:extLst>
          </p:spPr>
          <p:txBody>
            <a:bodyPr wrap="none" anchor="ctr"/>
            <a:lstStyle/>
            <a:p>
              <a:pPr defTabSz="914400" eaLnBrk="0" fontAlgn="base" hangingPunct="0">
                <a:spcBef>
                  <a:spcPct val="0"/>
                </a:spcBef>
                <a:spcAft>
                  <a:spcPct val="0"/>
                </a:spcAft>
              </a:pPr>
              <a:endParaRPr lang="en-US" sz="2400">
                <a:solidFill>
                  <a:srgbClr val="FFFFFF"/>
                </a:solidFill>
                <a:latin typeface="Comic Sans MS" charset="0"/>
                <a:ea typeface="ＭＳ Ｐゴシック" charset="0"/>
                <a:cs typeface="ＭＳ Ｐゴシック" charset="0"/>
              </a:endParaRPr>
            </a:p>
          </p:txBody>
        </p:sp>
      </p:grpSp>
      <p:sp>
        <p:nvSpPr>
          <p:cNvPr id="795654" name="Rectangle 6"/>
          <p:cNvSpPr>
            <a:spLocks noGrp="1" noChangeArrowheads="1"/>
          </p:cNvSpPr>
          <p:nvPr>
            <p:ph type="ctrTitle"/>
          </p:nvPr>
        </p:nvSpPr>
        <p:spPr>
          <a:xfrm>
            <a:off x="1219200" y="838200"/>
            <a:ext cx="6781800" cy="2559050"/>
          </a:xfrm>
        </p:spPr>
        <p:txBody>
          <a:bodyPr anchorCtr="1"/>
          <a:lstStyle>
            <a:lvl1pPr algn="ctr">
              <a:defRPr sz="6200"/>
            </a:lvl1pPr>
          </a:lstStyle>
          <a:p>
            <a:r>
              <a:rPr lang="en-US"/>
              <a:t>Click to edit Master title style</a:t>
            </a:r>
          </a:p>
        </p:txBody>
      </p:sp>
      <p:sp>
        <p:nvSpPr>
          <p:cNvPr id="795655" name="Rectangle 7"/>
          <p:cNvSpPr>
            <a:spLocks noGrp="1" noChangeArrowheads="1"/>
          </p:cNvSpPr>
          <p:nvPr>
            <p:ph type="subTitle" idx="1"/>
          </p:nvPr>
        </p:nvSpPr>
        <p:spPr>
          <a:xfrm>
            <a:off x="1371600" y="3733800"/>
            <a:ext cx="6400800" cy="1873250"/>
          </a:xfrm>
        </p:spPr>
        <p:txBody>
          <a:bodyPr/>
          <a:lstStyle>
            <a:lvl1pPr marL="0" indent="0" algn="ctr">
              <a:buFont typeface="Wingdings" pitchFamily="-111" charset="2"/>
              <a:buNone/>
              <a:defRPr sz="3000"/>
            </a:lvl1pPr>
          </a:lstStyle>
          <a:p>
            <a:r>
              <a:rPr lang="en-US"/>
              <a:t>Click to edit Master subtitle style</a:t>
            </a:r>
          </a:p>
        </p:txBody>
      </p:sp>
      <p:sp>
        <p:nvSpPr>
          <p:cNvPr id="8" name="Rectangle 8"/>
          <p:cNvSpPr>
            <a:spLocks noGrp="1" noChangeArrowheads="1"/>
          </p:cNvSpPr>
          <p:nvPr>
            <p:ph type="dt" sz="half" idx="10"/>
          </p:nvPr>
        </p:nvSpPr>
        <p:spPr>
          <a:xfrm>
            <a:off x="536575" y="6248400"/>
            <a:ext cx="2054225" cy="457200"/>
          </a:xfrm>
        </p:spPr>
        <p:txBody>
          <a:bodyPr/>
          <a:lstStyle>
            <a:lvl1pPr>
              <a:defRPr/>
            </a:lvl1pPr>
          </a:lstStyle>
          <a:p>
            <a:pPr>
              <a:defRPr/>
            </a:pPr>
            <a:endParaRPr lang="en-US"/>
          </a:p>
        </p:txBody>
      </p:sp>
      <p:sp>
        <p:nvSpPr>
          <p:cNvPr id="9" name="Rectangle 9"/>
          <p:cNvSpPr>
            <a:spLocks noGrp="1" noChangeArrowheads="1"/>
          </p:cNvSpPr>
          <p:nvPr>
            <p:ph type="ftr" sz="quarter" idx="11"/>
          </p:nvPr>
        </p:nvSpPr>
        <p:spPr>
          <a:xfrm>
            <a:off x="3251200" y="6248400"/>
            <a:ext cx="2887663" cy="457200"/>
          </a:xfrm>
        </p:spPr>
        <p:txBody>
          <a:bodyPr/>
          <a:lstStyle>
            <a:lvl1pPr>
              <a:defRPr/>
            </a:lvl1pPr>
          </a:lstStyle>
          <a:p>
            <a:pPr>
              <a:defRPr/>
            </a:pPr>
            <a:endParaRPr lang="en-US"/>
          </a:p>
        </p:txBody>
      </p:sp>
      <p:sp>
        <p:nvSpPr>
          <p:cNvPr id="10" name="Rectangle 10"/>
          <p:cNvSpPr>
            <a:spLocks noGrp="1" noChangeArrowheads="1"/>
          </p:cNvSpPr>
          <p:nvPr>
            <p:ph type="sldNum" sz="quarter" idx="12"/>
          </p:nvPr>
        </p:nvSpPr>
        <p:spPr>
          <a:xfrm>
            <a:off x="6788150" y="6257925"/>
            <a:ext cx="1905000" cy="457200"/>
          </a:xfrm>
        </p:spPr>
        <p:txBody>
          <a:bodyPr/>
          <a:lstStyle>
            <a:lvl1pPr>
              <a:defRPr/>
            </a:lvl1pPr>
          </a:lstStyle>
          <a:p>
            <a:pPr>
              <a:defRPr/>
            </a:pPr>
            <a:fld id="{9E48B78B-BF86-F142-836E-2CA05C6F3D1D}" type="slidenum">
              <a:rPr lang="en-US"/>
              <a:pPr>
                <a:defRPr/>
              </a:pPr>
              <a:t>‹#›</a:t>
            </a:fld>
            <a:endParaRPr lang="en-US"/>
          </a:p>
        </p:txBody>
      </p:sp>
    </p:spTree>
    <p:extLst>
      <p:ext uri="{BB962C8B-B14F-4D97-AF65-F5344CB8AC3E}">
        <p14:creationId xmlns:p14="http://schemas.microsoft.com/office/powerpoint/2010/main" val="3940891097"/>
      </p:ext>
    </p:extLst>
  </p:cSld>
  <p:clrMapOvr>
    <a:masterClrMapping/>
  </p:clrMapOvr>
</p:sldLayout>
</file>

<file path=ppt/slideLayouts/slideLayout37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5ACC6004-6285-E044-B274-714E3E8F0CEA}" type="slidenum">
              <a:rPr lang="en-US"/>
              <a:pPr>
                <a:defRPr/>
              </a:pPr>
              <a:t>‹#›</a:t>
            </a:fld>
            <a:endParaRPr lang="en-US"/>
          </a:p>
        </p:txBody>
      </p:sp>
    </p:spTree>
    <p:extLst>
      <p:ext uri="{BB962C8B-B14F-4D97-AF65-F5344CB8AC3E}">
        <p14:creationId xmlns:p14="http://schemas.microsoft.com/office/powerpoint/2010/main" val="171967773"/>
      </p:ext>
    </p:extLst>
  </p:cSld>
  <p:clrMapOvr>
    <a:masterClrMapping/>
  </p:clrMapOvr>
</p:sldLayout>
</file>

<file path=ppt/slideLayouts/slideLayout37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1DC56110-11FE-1C4A-91A3-5F5AE86AD085}" type="slidenum">
              <a:rPr lang="en-US"/>
              <a:pPr>
                <a:defRPr/>
              </a:pPr>
              <a:t>‹#›</a:t>
            </a:fld>
            <a:endParaRPr lang="en-US"/>
          </a:p>
        </p:txBody>
      </p:sp>
    </p:spTree>
    <p:extLst>
      <p:ext uri="{BB962C8B-B14F-4D97-AF65-F5344CB8AC3E}">
        <p14:creationId xmlns:p14="http://schemas.microsoft.com/office/powerpoint/2010/main" val="1122611387"/>
      </p:ext>
    </p:extLst>
  </p:cSld>
  <p:clrMapOvr>
    <a:masterClrMapping/>
  </p:clrMapOvr>
</p:sldLayout>
</file>

<file path=ppt/slideLayouts/slideLayout37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F51407F2-0958-F841-8903-36DDC66B3B1B}" type="slidenum">
              <a:rPr lang="en-US"/>
              <a:pPr>
                <a:defRPr/>
              </a:pPr>
              <a:t>‹#›</a:t>
            </a:fld>
            <a:endParaRPr lang="en-US"/>
          </a:p>
        </p:txBody>
      </p:sp>
    </p:spTree>
    <p:extLst>
      <p:ext uri="{BB962C8B-B14F-4D97-AF65-F5344CB8AC3E}">
        <p14:creationId xmlns:p14="http://schemas.microsoft.com/office/powerpoint/2010/main" val="1537601822"/>
      </p:ext>
    </p:extLst>
  </p:cSld>
  <p:clrMapOvr>
    <a:masterClrMapping/>
  </p:clrMapOvr>
</p:sldLayout>
</file>

<file path=ppt/slideLayouts/slideLayout37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14273352-62AF-6D4D-81DF-7917B47DE0B6}" type="slidenum">
              <a:rPr lang="en-US"/>
              <a:pPr>
                <a:defRPr/>
              </a:pPr>
              <a:t>‹#›</a:t>
            </a:fld>
            <a:endParaRPr lang="en-US"/>
          </a:p>
        </p:txBody>
      </p:sp>
    </p:spTree>
    <p:extLst>
      <p:ext uri="{BB962C8B-B14F-4D97-AF65-F5344CB8AC3E}">
        <p14:creationId xmlns:p14="http://schemas.microsoft.com/office/powerpoint/2010/main" val="3588375803"/>
      </p:ext>
    </p:extLst>
  </p:cSld>
  <p:clrMapOvr>
    <a:masterClrMapping/>
  </p:clrMapOvr>
</p:sldLayout>
</file>

<file path=ppt/slideLayouts/slideLayout37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7C7898EE-B8C5-3F44-868B-1B2C43E3B2A6}" type="slidenum">
              <a:rPr lang="en-US"/>
              <a:pPr>
                <a:defRPr/>
              </a:pPr>
              <a:t>‹#›</a:t>
            </a:fld>
            <a:endParaRPr lang="en-US"/>
          </a:p>
        </p:txBody>
      </p:sp>
    </p:spTree>
    <p:extLst>
      <p:ext uri="{BB962C8B-B14F-4D97-AF65-F5344CB8AC3E}">
        <p14:creationId xmlns:p14="http://schemas.microsoft.com/office/powerpoint/2010/main" val="32050309"/>
      </p:ext>
    </p:extLst>
  </p:cSld>
  <p:clrMapOvr>
    <a:masterClrMapping/>
  </p:clrMapOvr>
</p:sldLayout>
</file>

<file path=ppt/slideLayouts/slideLayout37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195BCD56-5A58-4549-ADFF-8F47977DD449}" type="slidenum">
              <a:rPr lang="en-US"/>
              <a:pPr>
                <a:defRPr/>
              </a:pPr>
              <a:t>‹#›</a:t>
            </a:fld>
            <a:endParaRPr lang="en-US"/>
          </a:p>
        </p:txBody>
      </p:sp>
    </p:spTree>
    <p:extLst>
      <p:ext uri="{BB962C8B-B14F-4D97-AF65-F5344CB8AC3E}">
        <p14:creationId xmlns:p14="http://schemas.microsoft.com/office/powerpoint/2010/main" val="3985833532"/>
      </p:ext>
    </p:extLst>
  </p:cSld>
  <p:clrMapOvr>
    <a:masterClrMapping/>
  </p:clrMapOvr>
</p:sldLayout>
</file>

<file path=ppt/slideLayouts/slideLayout37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542E6C64-F5E7-4341-BDAE-05D4AC8A7ACB}" type="slidenum">
              <a:rPr lang="en-US"/>
              <a:pPr>
                <a:defRPr/>
              </a:pPr>
              <a:t>‹#›</a:t>
            </a:fld>
            <a:endParaRPr lang="en-US"/>
          </a:p>
        </p:txBody>
      </p:sp>
    </p:spTree>
    <p:extLst>
      <p:ext uri="{BB962C8B-B14F-4D97-AF65-F5344CB8AC3E}">
        <p14:creationId xmlns:p14="http://schemas.microsoft.com/office/powerpoint/2010/main" val="895489717"/>
      </p:ext>
    </p:extLst>
  </p:cSld>
  <p:clrMapOvr>
    <a:masterClrMapping/>
  </p:clrMapOvr>
</p:sldLayout>
</file>

<file path=ppt/slideLayouts/slideLayout37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3B7580C4-7CCA-6D42-93BC-9F989819D00C}" type="slidenum">
              <a:rPr lang="en-US"/>
              <a:pPr>
                <a:defRPr/>
              </a:pPr>
              <a:t>‹#›</a:t>
            </a:fld>
            <a:endParaRPr lang="en-US"/>
          </a:p>
        </p:txBody>
      </p:sp>
    </p:spTree>
    <p:extLst>
      <p:ext uri="{BB962C8B-B14F-4D97-AF65-F5344CB8AC3E}">
        <p14:creationId xmlns:p14="http://schemas.microsoft.com/office/powerpoint/2010/main" val="2316744472"/>
      </p:ext>
    </p:extLst>
  </p:cSld>
  <p:clrMapOvr>
    <a:masterClrMapping/>
  </p:clrMapOvr>
</p:sldLayout>
</file>

<file path=ppt/slideLayouts/slideLayout37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7612E4A7-E2FE-D540-ACFB-C19751E1918C}" type="slidenum">
              <a:rPr lang="en-US"/>
              <a:pPr>
                <a:defRPr/>
              </a:pPr>
              <a:t>‹#›</a:t>
            </a:fld>
            <a:endParaRPr lang="en-US"/>
          </a:p>
        </p:txBody>
      </p:sp>
    </p:spTree>
    <p:extLst>
      <p:ext uri="{BB962C8B-B14F-4D97-AF65-F5344CB8AC3E}">
        <p14:creationId xmlns:p14="http://schemas.microsoft.com/office/powerpoint/2010/main" val="205154627"/>
      </p:ext>
    </p:extLst>
  </p:cSld>
  <p:clrMapOvr>
    <a:masterClrMapping/>
  </p:clrMapOvr>
</p:sldLayout>
</file>

<file path=ppt/slideLayouts/slideLayout37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997CA9A6-D4EF-5D41-8F00-0C563858EFBD}" type="slidenum">
              <a:rPr lang="en-US"/>
              <a:pPr>
                <a:defRPr/>
              </a:pPr>
              <a:t>‹#›</a:t>
            </a:fld>
            <a:endParaRPr lang="en-US"/>
          </a:p>
        </p:txBody>
      </p:sp>
    </p:spTree>
    <p:extLst>
      <p:ext uri="{BB962C8B-B14F-4D97-AF65-F5344CB8AC3E}">
        <p14:creationId xmlns:p14="http://schemas.microsoft.com/office/powerpoint/2010/main" val="2564087143"/>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p>
        </p:txBody>
      </p:sp>
      <p:sp>
        <p:nvSpPr>
          <p:cNvPr id="5" name="Rectangle 9"/>
          <p:cNvSpPr>
            <a:spLocks noGrp="1" noChangeArrowheads="1"/>
          </p:cNvSpPr>
          <p:nvPr>
            <p:ph type="ftr" sz="quarter" idx="11"/>
          </p:nvPr>
        </p:nvSpPr>
        <p:spPr>
          <a:ln/>
        </p:spPr>
        <p:txBody>
          <a:bodyPr/>
          <a:lstStyle>
            <a:lvl1pPr>
              <a:defRPr/>
            </a:lvl1pPr>
          </a:lstStyle>
          <a:p>
            <a:pPr>
              <a:defRPr/>
            </a:pPr>
            <a:endParaRPr lang="en-US"/>
          </a:p>
        </p:txBody>
      </p:sp>
      <p:sp>
        <p:nvSpPr>
          <p:cNvPr id="6" name="Rectangle 10"/>
          <p:cNvSpPr>
            <a:spLocks noGrp="1" noChangeArrowheads="1"/>
          </p:cNvSpPr>
          <p:nvPr>
            <p:ph type="sldNum" sz="quarter" idx="12"/>
          </p:nvPr>
        </p:nvSpPr>
        <p:spPr>
          <a:ln/>
        </p:spPr>
        <p:txBody>
          <a:bodyPr/>
          <a:lstStyle>
            <a:lvl1pPr>
              <a:defRPr/>
            </a:lvl1pPr>
          </a:lstStyle>
          <a:p>
            <a:pPr>
              <a:defRPr/>
            </a:pPr>
            <a:fld id="{0520818F-C519-194E-969D-A7C05EFE0865}" type="slidenum">
              <a:rPr lang="en-US"/>
              <a:pPr>
                <a:defRPr/>
              </a:pPr>
              <a:t>‹#›</a:t>
            </a:fld>
            <a:endParaRPr lang="en-US"/>
          </a:p>
        </p:txBody>
      </p:sp>
    </p:spTree>
    <p:extLst>
      <p:ext uri="{BB962C8B-B14F-4D97-AF65-F5344CB8AC3E}">
        <p14:creationId xmlns:p14="http://schemas.microsoft.com/office/powerpoint/2010/main" val="1590501660"/>
      </p:ext>
    </p:extLst>
  </p:cSld>
  <p:clrMapOvr>
    <a:masterClrMapping/>
  </p:clrMapOvr>
</p:sldLayout>
</file>

<file path=ppt/slideLayouts/slideLayout380.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pic>
        <p:nvPicPr>
          <p:cNvPr id="4" name="Picture 2"/>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797699" name="Rectangle 3"/>
          <p:cNvSpPr>
            <a:spLocks noGrp="1" noChangeArrowheads="1"/>
          </p:cNvSpPr>
          <p:nvPr>
            <p:ph type="ctrTitle"/>
          </p:nvPr>
        </p:nvSpPr>
        <p:spPr>
          <a:xfrm>
            <a:off x="1143000" y="1295400"/>
            <a:ext cx="7772400" cy="1143000"/>
          </a:xfrm>
        </p:spPr>
        <p:txBody>
          <a:bodyPr/>
          <a:lstStyle>
            <a:lvl1pPr algn="r">
              <a:defRPr/>
            </a:lvl1pPr>
          </a:lstStyle>
          <a:p>
            <a:r>
              <a:rPr lang="en-US"/>
              <a:t>Click to edit Master title style</a:t>
            </a:r>
          </a:p>
        </p:txBody>
      </p:sp>
      <p:sp>
        <p:nvSpPr>
          <p:cNvPr id="797700" name="Rectangle 4"/>
          <p:cNvSpPr>
            <a:spLocks noGrp="1" noChangeArrowheads="1"/>
          </p:cNvSpPr>
          <p:nvPr>
            <p:ph type="subTitle" idx="1"/>
          </p:nvPr>
        </p:nvSpPr>
        <p:spPr>
          <a:xfrm>
            <a:off x="2514600" y="2819400"/>
            <a:ext cx="6400800" cy="1752600"/>
          </a:xfrm>
        </p:spPr>
        <p:txBody>
          <a:bodyPr/>
          <a:lstStyle>
            <a:lvl1pPr marL="0" indent="0" algn="r">
              <a:buFontTx/>
              <a:buNone/>
              <a:defRPr/>
            </a:lvl1pPr>
          </a:lstStyle>
          <a:p>
            <a:r>
              <a:rPr lang="en-US"/>
              <a:t>Click to edit Master subtitle style</a:t>
            </a:r>
          </a:p>
        </p:txBody>
      </p:sp>
      <p:sp>
        <p:nvSpPr>
          <p:cNvPr id="5" name="Rectangle 5"/>
          <p:cNvSpPr>
            <a:spLocks noGrp="1" noChangeArrowheads="1"/>
          </p:cNvSpPr>
          <p:nvPr>
            <p:ph type="dt" sz="half" idx="10"/>
          </p:nvPr>
        </p:nvSpPr>
        <p:spPr/>
        <p:txBody>
          <a:bodyPr/>
          <a:lstStyle>
            <a:lvl1pPr>
              <a:defRPr/>
            </a:lvl1pPr>
          </a:lstStyle>
          <a:p>
            <a:pPr>
              <a:defRPr/>
            </a:pPr>
            <a:endParaRPr lang="en-US"/>
          </a:p>
        </p:txBody>
      </p:sp>
      <p:sp>
        <p:nvSpPr>
          <p:cNvPr id="6" name="Rectangle 6"/>
          <p:cNvSpPr>
            <a:spLocks noGrp="1" noChangeArrowheads="1"/>
          </p:cNvSpPr>
          <p:nvPr>
            <p:ph type="ftr" sz="quarter" idx="11"/>
          </p:nvPr>
        </p:nvSpPr>
        <p:spPr>
          <a:xfrm>
            <a:off x="3276600" y="6248400"/>
            <a:ext cx="3581400" cy="457200"/>
          </a:xfrm>
        </p:spPr>
        <p:txBody>
          <a:bodyPr/>
          <a:lstStyle>
            <a:lvl1pPr>
              <a:defRPr/>
            </a:lvl1pPr>
          </a:lstStyle>
          <a:p>
            <a:pPr>
              <a:defRPr/>
            </a:pPr>
            <a:endParaRPr lang="en-US"/>
          </a:p>
        </p:txBody>
      </p:sp>
      <p:sp>
        <p:nvSpPr>
          <p:cNvPr id="7" name="Rectangle 7"/>
          <p:cNvSpPr>
            <a:spLocks noGrp="1" noChangeArrowheads="1"/>
          </p:cNvSpPr>
          <p:nvPr>
            <p:ph type="sldNum" sz="quarter" idx="12"/>
          </p:nvPr>
        </p:nvSpPr>
        <p:spPr/>
        <p:txBody>
          <a:bodyPr/>
          <a:lstStyle>
            <a:lvl1pPr>
              <a:defRPr>
                <a:ea typeface="ＭＳ Ｐゴシック"/>
                <a:cs typeface="ＭＳ Ｐゴシック"/>
              </a:defRPr>
            </a:lvl1pPr>
          </a:lstStyle>
          <a:p>
            <a:pPr>
              <a:defRPr/>
            </a:pPr>
            <a:fld id="{6858D6D7-AA79-0848-A893-FB2590B0ECBD}" type="slidenum">
              <a:rPr lang="en-US"/>
              <a:pPr>
                <a:defRPr/>
              </a:pPr>
              <a:t>‹#›</a:t>
            </a:fld>
            <a:endParaRPr lang="en-US"/>
          </a:p>
        </p:txBody>
      </p:sp>
    </p:spTree>
    <p:extLst>
      <p:ext uri="{BB962C8B-B14F-4D97-AF65-F5344CB8AC3E}">
        <p14:creationId xmlns:p14="http://schemas.microsoft.com/office/powerpoint/2010/main" val="2085463147"/>
      </p:ext>
    </p:extLst>
  </p:cSld>
  <p:clrMapOvr>
    <a:masterClrMapping/>
  </p:clrMapOvr>
</p:sldLayout>
</file>

<file path=ppt/slideLayouts/slideLayout38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dt" sz="half" idx="10"/>
          </p:nvPr>
        </p:nvSpPr>
        <p:spPr/>
        <p:txBody>
          <a:bodyPr/>
          <a:lstStyle>
            <a:lvl1pPr>
              <a:defRPr/>
            </a:lvl1pPr>
          </a:lstStyle>
          <a:p>
            <a:pPr>
              <a:defRPr/>
            </a:pPr>
            <a:endParaRPr lang="en-US"/>
          </a:p>
        </p:txBody>
      </p:sp>
      <p:sp>
        <p:nvSpPr>
          <p:cNvPr id="5" name="Rectangle 1030"/>
          <p:cNvSpPr>
            <a:spLocks noGrp="1" noChangeArrowheads="1"/>
          </p:cNvSpPr>
          <p:nvPr>
            <p:ph type="ftr" sz="quarter" idx="11"/>
          </p:nvPr>
        </p:nvSpPr>
        <p:spPr/>
        <p:txBody>
          <a:bodyPr/>
          <a:lstStyle>
            <a:lvl1pPr>
              <a:defRPr/>
            </a:lvl1pPr>
          </a:lstStyle>
          <a:p>
            <a:pPr>
              <a:defRPr/>
            </a:pPr>
            <a:endParaRPr lang="en-US"/>
          </a:p>
        </p:txBody>
      </p:sp>
      <p:sp>
        <p:nvSpPr>
          <p:cNvPr id="6" name="Rectangle 1031"/>
          <p:cNvSpPr>
            <a:spLocks noGrp="1" noChangeArrowheads="1"/>
          </p:cNvSpPr>
          <p:nvPr>
            <p:ph type="sldNum" sz="quarter" idx="12"/>
          </p:nvPr>
        </p:nvSpPr>
        <p:spPr/>
        <p:txBody>
          <a:bodyPr/>
          <a:lstStyle>
            <a:lvl1pPr>
              <a:defRPr>
                <a:ea typeface="ＭＳ Ｐゴシック"/>
                <a:cs typeface="ＭＳ Ｐゴシック"/>
              </a:defRPr>
            </a:lvl1pPr>
          </a:lstStyle>
          <a:p>
            <a:pPr>
              <a:defRPr/>
            </a:pPr>
            <a:fld id="{4FCDB65D-00BA-1D4A-BDAD-FB415FB62C43}" type="slidenum">
              <a:rPr lang="en-US"/>
              <a:pPr>
                <a:defRPr/>
              </a:pPr>
              <a:t>‹#›</a:t>
            </a:fld>
            <a:endParaRPr lang="en-US"/>
          </a:p>
        </p:txBody>
      </p:sp>
    </p:spTree>
    <p:extLst>
      <p:ext uri="{BB962C8B-B14F-4D97-AF65-F5344CB8AC3E}">
        <p14:creationId xmlns:p14="http://schemas.microsoft.com/office/powerpoint/2010/main" val="3607081200"/>
      </p:ext>
    </p:extLst>
  </p:cSld>
  <p:clrMapOvr>
    <a:masterClrMapping/>
  </p:clrMapOvr>
</p:sldLayout>
</file>

<file path=ppt/slideLayouts/slideLayout38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9"/>
          <p:cNvSpPr>
            <a:spLocks noGrp="1" noChangeArrowheads="1"/>
          </p:cNvSpPr>
          <p:nvPr>
            <p:ph type="dt" sz="half" idx="10"/>
          </p:nvPr>
        </p:nvSpPr>
        <p:spPr/>
        <p:txBody>
          <a:bodyPr/>
          <a:lstStyle>
            <a:lvl1pPr>
              <a:defRPr/>
            </a:lvl1pPr>
          </a:lstStyle>
          <a:p>
            <a:pPr>
              <a:defRPr/>
            </a:pPr>
            <a:endParaRPr lang="en-US"/>
          </a:p>
        </p:txBody>
      </p:sp>
      <p:sp>
        <p:nvSpPr>
          <p:cNvPr id="5" name="Rectangle 1030"/>
          <p:cNvSpPr>
            <a:spLocks noGrp="1" noChangeArrowheads="1"/>
          </p:cNvSpPr>
          <p:nvPr>
            <p:ph type="ftr" sz="quarter" idx="11"/>
          </p:nvPr>
        </p:nvSpPr>
        <p:spPr/>
        <p:txBody>
          <a:bodyPr/>
          <a:lstStyle>
            <a:lvl1pPr>
              <a:defRPr/>
            </a:lvl1pPr>
          </a:lstStyle>
          <a:p>
            <a:pPr>
              <a:defRPr/>
            </a:pPr>
            <a:endParaRPr lang="en-US"/>
          </a:p>
        </p:txBody>
      </p:sp>
      <p:sp>
        <p:nvSpPr>
          <p:cNvPr id="6" name="Rectangle 1031"/>
          <p:cNvSpPr>
            <a:spLocks noGrp="1" noChangeArrowheads="1"/>
          </p:cNvSpPr>
          <p:nvPr>
            <p:ph type="sldNum" sz="quarter" idx="12"/>
          </p:nvPr>
        </p:nvSpPr>
        <p:spPr/>
        <p:txBody>
          <a:bodyPr/>
          <a:lstStyle>
            <a:lvl1pPr>
              <a:defRPr>
                <a:ea typeface="ＭＳ Ｐゴシック"/>
                <a:cs typeface="ＭＳ Ｐゴシック"/>
              </a:defRPr>
            </a:lvl1pPr>
          </a:lstStyle>
          <a:p>
            <a:pPr>
              <a:defRPr/>
            </a:pPr>
            <a:fld id="{ED6F013A-EFF2-8243-A3E3-28FA6E03ADBF}" type="slidenum">
              <a:rPr lang="en-US"/>
              <a:pPr>
                <a:defRPr/>
              </a:pPr>
              <a:t>‹#›</a:t>
            </a:fld>
            <a:endParaRPr lang="en-US"/>
          </a:p>
        </p:txBody>
      </p:sp>
    </p:spTree>
    <p:extLst>
      <p:ext uri="{BB962C8B-B14F-4D97-AF65-F5344CB8AC3E}">
        <p14:creationId xmlns:p14="http://schemas.microsoft.com/office/powerpoint/2010/main" val="3574439420"/>
      </p:ext>
    </p:extLst>
  </p:cSld>
  <p:clrMapOvr>
    <a:masterClrMapping/>
  </p:clrMapOvr>
</p:sldLayout>
</file>

<file path=ppt/slideLayouts/slideLayout38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219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1816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9"/>
          <p:cNvSpPr>
            <a:spLocks noGrp="1" noChangeArrowheads="1"/>
          </p:cNvSpPr>
          <p:nvPr>
            <p:ph type="dt" sz="half" idx="10"/>
          </p:nvPr>
        </p:nvSpPr>
        <p:spPr/>
        <p:txBody>
          <a:bodyPr/>
          <a:lstStyle>
            <a:lvl1pPr>
              <a:defRPr/>
            </a:lvl1pPr>
          </a:lstStyle>
          <a:p>
            <a:pPr>
              <a:defRPr/>
            </a:pPr>
            <a:endParaRPr lang="en-US"/>
          </a:p>
        </p:txBody>
      </p:sp>
      <p:sp>
        <p:nvSpPr>
          <p:cNvPr id="6" name="Rectangle 1030"/>
          <p:cNvSpPr>
            <a:spLocks noGrp="1" noChangeArrowheads="1"/>
          </p:cNvSpPr>
          <p:nvPr>
            <p:ph type="ftr" sz="quarter" idx="11"/>
          </p:nvPr>
        </p:nvSpPr>
        <p:spPr/>
        <p:txBody>
          <a:bodyPr/>
          <a:lstStyle>
            <a:lvl1pPr>
              <a:defRPr/>
            </a:lvl1pPr>
          </a:lstStyle>
          <a:p>
            <a:pPr>
              <a:defRPr/>
            </a:pPr>
            <a:endParaRPr lang="en-US"/>
          </a:p>
        </p:txBody>
      </p:sp>
      <p:sp>
        <p:nvSpPr>
          <p:cNvPr id="7" name="Rectangle 1031"/>
          <p:cNvSpPr>
            <a:spLocks noGrp="1" noChangeArrowheads="1"/>
          </p:cNvSpPr>
          <p:nvPr>
            <p:ph type="sldNum" sz="quarter" idx="12"/>
          </p:nvPr>
        </p:nvSpPr>
        <p:spPr/>
        <p:txBody>
          <a:bodyPr/>
          <a:lstStyle>
            <a:lvl1pPr>
              <a:defRPr>
                <a:ea typeface="ＭＳ Ｐゴシック"/>
                <a:cs typeface="ＭＳ Ｐゴシック"/>
              </a:defRPr>
            </a:lvl1pPr>
          </a:lstStyle>
          <a:p>
            <a:pPr>
              <a:defRPr/>
            </a:pPr>
            <a:fld id="{E5E40796-01C0-9744-B0DA-C980260FC8D0}" type="slidenum">
              <a:rPr lang="en-US"/>
              <a:pPr>
                <a:defRPr/>
              </a:pPr>
              <a:t>‹#›</a:t>
            </a:fld>
            <a:endParaRPr lang="en-US"/>
          </a:p>
        </p:txBody>
      </p:sp>
    </p:spTree>
    <p:extLst>
      <p:ext uri="{BB962C8B-B14F-4D97-AF65-F5344CB8AC3E}">
        <p14:creationId xmlns:p14="http://schemas.microsoft.com/office/powerpoint/2010/main" val="828957744"/>
      </p:ext>
    </p:extLst>
  </p:cSld>
  <p:clrMapOvr>
    <a:masterClrMapping/>
  </p:clrMapOvr>
</p:sldLayout>
</file>

<file path=ppt/slideLayouts/slideLayout38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9"/>
          <p:cNvSpPr>
            <a:spLocks noGrp="1" noChangeArrowheads="1"/>
          </p:cNvSpPr>
          <p:nvPr>
            <p:ph type="dt" sz="half" idx="10"/>
          </p:nvPr>
        </p:nvSpPr>
        <p:spPr/>
        <p:txBody>
          <a:bodyPr/>
          <a:lstStyle>
            <a:lvl1pPr>
              <a:defRPr/>
            </a:lvl1pPr>
          </a:lstStyle>
          <a:p>
            <a:pPr>
              <a:defRPr/>
            </a:pPr>
            <a:endParaRPr lang="en-US"/>
          </a:p>
        </p:txBody>
      </p:sp>
      <p:sp>
        <p:nvSpPr>
          <p:cNvPr id="8" name="Rectangle 1030"/>
          <p:cNvSpPr>
            <a:spLocks noGrp="1" noChangeArrowheads="1"/>
          </p:cNvSpPr>
          <p:nvPr>
            <p:ph type="ftr" sz="quarter" idx="11"/>
          </p:nvPr>
        </p:nvSpPr>
        <p:spPr/>
        <p:txBody>
          <a:bodyPr/>
          <a:lstStyle>
            <a:lvl1pPr>
              <a:defRPr/>
            </a:lvl1pPr>
          </a:lstStyle>
          <a:p>
            <a:pPr>
              <a:defRPr/>
            </a:pPr>
            <a:endParaRPr lang="en-US"/>
          </a:p>
        </p:txBody>
      </p:sp>
      <p:sp>
        <p:nvSpPr>
          <p:cNvPr id="9" name="Rectangle 1031"/>
          <p:cNvSpPr>
            <a:spLocks noGrp="1" noChangeArrowheads="1"/>
          </p:cNvSpPr>
          <p:nvPr>
            <p:ph type="sldNum" sz="quarter" idx="12"/>
          </p:nvPr>
        </p:nvSpPr>
        <p:spPr/>
        <p:txBody>
          <a:bodyPr/>
          <a:lstStyle>
            <a:lvl1pPr>
              <a:defRPr>
                <a:ea typeface="ＭＳ Ｐゴシック"/>
                <a:cs typeface="ＭＳ Ｐゴシック"/>
              </a:defRPr>
            </a:lvl1pPr>
          </a:lstStyle>
          <a:p>
            <a:pPr>
              <a:defRPr/>
            </a:pPr>
            <a:fld id="{FFE7F5D4-80FF-FC4B-B6E0-8F40D4E2616C}" type="slidenum">
              <a:rPr lang="en-US"/>
              <a:pPr>
                <a:defRPr/>
              </a:pPr>
              <a:t>‹#›</a:t>
            </a:fld>
            <a:endParaRPr lang="en-US"/>
          </a:p>
        </p:txBody>
      </p:sp>
    </p:spTree>
    <p:extLst>
      <p:ext uri="{BB962C8B-B14F-4D97-AF65-F5344CB8AC3E}">
        <p14:creationId xmlns:p14="http://schemas.microsoft.com/office/powerpoint/2010/main" val="2503724951"/>
      </p:ext>
    </p:extLst>
  </p:cSld>
  <p:clrMapOvr>
    <a:masterClrMapping/>
  </p:clrMapOvr>
</p:sldLayout>
</file>

<file path=ppt/slideLayouts/slideLayout38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9"/>
          <p:cNvSpPr>
            <a:spLocks noGrp="1" noChangeArrowheads="1"/>
          </p:cNvSpPr>
          <p:nvPr>
            <p:ph type="dt" sz="half" idx="10"/>
          </p:nvPr>
        </p:nvSpPr>
        <p:spPr/>
        <p:txBody>
          <a:bodyPr/>
          <a:lstStyle>
            <a:lvl1pPr>
              <a:defRPr/>
            </a:lvl1pPr>
          </a:lstStyle>
          <a:p>
            <a:pPr>
              <a:defRPr/>
            </a:pPr>
            <a:endParaRPr lang="en-US"/>
          </a:p>
        </p:txBody>
      </p:sp>
      <p:sp>
        <p:nvSpPr>
          <p:cNvPr id="4" name="Rectangle 1030"/>
          <p:cNvSpPr>
            <a:spLocks noGrp="1" noChangeArrowheads="1"/>
          </p:cNvSpPr>
          <p:nvPr>
            <p:ph type="ftr" sz="quarter" idx="11"/>
          </p:nvPr>
        </p:nvSpPr>
        <p:spPr/>
        <p:txBody>
          <a:bodyPr/>
          <a:lstStyle>
            <a:lvl1pPr>
              <a:defRPr/>
            </a:lvl1pPr>
          </a:lstStyle>
          <a:p>
            <a:pPr>
              <a:defRPr/>
            </a:pPr>
            <a:endParaRPr lang="en-US"/>
          </a:p>
        </p:txBody>
      </p:sp>
      <p:sp>
        <p:nvSpPr>
          <p:cNvPr id="5" name="Rectangle 1031"/>
          <p:cNvSpPr>
            <a:spLocks noGrp="1" noChangeArrowheads="1"/>
          </p:cNvSpPr>
          <p:nvPr>
            <p:ph type="sldNum" sz="quarter" idx="12"/>
          </p:nvPr>
        </p:nvSpPr>
        <p:spPr/>
        <p:txBody>
          <a:bodyPr/>
          <a:lstStyle>
            <a:lvl1pPr>
              <a:defRPr>
                <a:ea typeface="ＭＳ Ｐゴシック"/>
                <a:cs typeface="ＭＳ Ｐゴシック"/>
              </a:defRPr>
            </a:lvl1pPr>
          </a:lstStyle>
          <a:p>
            <a:pPr>
              <a:defRPr/>
            </a:pPr>
            <a:fld id="{F45984AB-77D7-CD4D-921A-DFC2BD7EB62F}" type="slidenum">
              <a:rPr lang="en-US"/>
              <a:pPr>
                <a:defRPr/>
              </a:pPr>
              <a:t>‹#›</a:t>
            </a:fld>
            <a:endParaRPr lang="en-US"/>
          </a:p>
        </p:txBody>
      </p:sp>
    </p:spTree>
    <p:extLst>
      <p:ext uri="{BB962C8B-B14F-4D97-AF65-F5344CB8AC3E}">
        <p14:creationId xmlns:p14="http://schemas.microsoft.com/office/powerpoint/2010/main" val="3317978562"/>
      </p:ext>
    </p:extLst>
  </p:cSld>
  <p:clrMapOvr>
    <a:masterClrMapping/>
  </p:clrMapOvr>
</p:sldLayout>
</file>

<file path=ppt/slideLayouts/slideLayout38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dt" sz="half" idx="10"/>
          </p:nvPr>
        </p:nvSpPr>
        <p:spPr/>
        <p:txBody>
          <a:bodyPr/>
          <a:lstStyle>
            <a:lvl1pPr>
              <a:defRPr/>
            </a:lvl1pPr>
          </a:lstStyle>
          <a:p>
            <a:pPr>
              <a:defRPr/>
            </a:pPr>
            <a:endParaRPr lang="en-US"/>
          </a:p>
        </p:txBody>
      </p:sp>
      <p:sp>
        <p:nvSpPr>
          <p:cNvPr id="3" name="Rectangle 1030"/>
          <p:cNvSpPr>
            <a:spLocks noGrp="1" noChangeArrowheads="1"/>
          </p:cNvSpPr>
          <p:nvPr>
            <p:ph type="ftr" sz="quarter" idx="11"/>
          </p:nvPr>
        </p:nvSpPr>
        <p:spPr/>
        <p:txBody>
          <a:bodyPr/>
          <a:lstStyle>
            <a:lvl1pPr>
              <a:defRPr/>
            </a:lvl1pPr>
          </a:lstStyle>
          <a:p>
            <a:pPr>
              <a:defRPr/>
            </a:pPr>
            <a:endParaRPr lang="en-US"/>
          </a:p>
        </p:txBody>
      </p:sp>
      <p:sp>
        <p:nvSpPr>
          <p:cNvPr id="4" name="Rectangle 1031"/>
          <p:cNvSpPr>
            <a:spLocks noGrp="1" noChangeArrowheads="1"/>
          </p:cNvSpPr>
          <p:nvPr>
            <p:ph type="sldNum" sz="quarter" idx="12"/>
          </p:nvPr>
        </p:nvSpPr>
        <p:spPr/>
        <p:txBody>
          <a:bodyPr/>
          <a:lstStyle>
            <a:lvl1pPr>
              <a:defRPr>
                <a:ea typeface="ＭＳ Ｐゴシック"/>
                <a:cs typeface="ＭＳ Ｐゴシック"/>
              </a:defRPr>
            </a:lvl1pPr>
          </a:lstStyle>
          <a:p>
            <a:pPr>
              <a:defRPr/>
            </a:pPr>
            <a:fld id="{77BE6D93-5EB6-714C-8CBE-5FB86D2C26BC}" type="slidenum">
              <a:rPr lang="en-US"/>
              <a:pPr>
                <a:defRPr/>
              </a:pPr>
              <a:t>‹#›</a:t>
            </a:fld>
            <a:endParaRPr lang="en-US"/>
          </a:p>
        </p:txBody>
      </p:sp>
    </p:spTree>
    <p:extLst>
      <p:ext uri="{BB962C8B-B14F-4D97-AF65-F5344CB8AC3E}">
        <p14:creationId xmlns:p14="http://schemas.microsoft.com/office/powerpoint/2010/main" val="3003203456"/>
      </p:ext>
    </p:extLst>
  </p:cSld>
  <p:clrMapOvr>
    <a:masterClrMapping/>
  </p:clrMapOvr>
</p:sldLayout>
</file>

<file path=ppt/slideLayouts/slideLayout38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dt" sz="half" idx="10"/>
          </p:nvPr>
        </p:nvSpPr>
        <p:spPr/>
        <p:txBody>
          <a:bodyPr/>
          <a:lstStyle>
            <a:lvl1pPr>
              <a:defRPr/>
            </a:lvl1pPr>
          </a:lstStyle>
          <a:p>
            <a:pPr>
              <a:defRPr/>
            </a:pPr>
            <a:endParaRPr lang="en-US"/>
          </a:p>
        </p:txBody>
      </p:sp>
      <p:sp>
        <p:nvSpPr>
          <p:cNvPr id="6" name="Rectangle 1030"/>
          <p:cNvSpPr>
            <a:spLocks noGrp="1" noChangeArrowheads="1"/>
          </p:cNvSpPr>
          <p:nvPr>
            <p:ph type="ftr" sz="quarter" idx="11"/>
          </p:nvPr>
        </p:nvSpPr>
        <p:spPr/>
        <p:txBody>
          <a:bodyPr/>
          <a:lstStyle>
            <a:lvl1pPr>
              <a:defRPr/>
            </a:lvl1pPr>
          </a:lstStyle>
          <a:p>
            <a:pPr>
              <a:defRPr/>
            </a:pPr>
            <a:endParaRPr lang="en-US"/>
          </a:p>
        </p:txBody>
      </p:sp>
      <p:sp>
        <p:nvSpPr>
          <p:cNvPr id="7" name="Rectangle 1031"/>
          <p:cNvSpPr>
            <a:spLocks noGrp="1" noChangeArrowheads="1"/>
          </p:cNvSpPr>
          <p:nvPr>
            <p:ph type="sldNum" sz="quarter" idx="12"/>
          </p:nvPr>
        </p:nvSpPr>
        <p:spPr/>
        <p:txBody>
          <a:bodyPr/>
          <a:lstStyle>
            <a:lvl1pPr>
              <a:defRPr>
                <a:ea typeface="ＭＳ Ｐゴシック"/>
                <a:cs typeface="ＭＳ Ｐゴシック"/>
              </a:defRPr>
            </a:lvl1pPr>
          </a:lstStyle>
          <a:p>
            <a:pPr>
              <a:defRPr/>
            </a:pPr>
            <a:fld id="{142078C3-3C4E-8C49-81DD-148D5679A8DB}" type="slidenum">
              <a:rPr lang="en-US"/>
              <a:pPr>
                <a:defRPr/>
              </a:pPr>
              <a:t>‹#›</a:t>
            </a:fld>
            <a:endParaRPr lang="en-US"/>
          </a:p>
        </p:txBody>
      </p:sp>
    </p:spTree>
    <p:extLst>
      <p:ext uri="{BB962C8B-B14F-4D97-AF65-F5344CB8AC3E}">
        <p14:creationId xmlns:p14="http://schemas.microsoft.com/office/powerpoint/2010/main" val="1826022860"/>
      </p:ext>
    </p:extLst>
  </p:cSld>
  <p:clrMapOvr>
    <a:masterClrMapping/>
  </p:clrMapOvr>
</p:sldLayout>
</file>

<file path=ppt/slideLayouts/slideLayout38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9"/>
          <p:cNvSpPr>
            <a:spLocks noGrp="1" noChangeArrowheads="1"/>
          </p:cNvSpPr>
          <p:nvPr>
            <p:ph type="dt" sz="half" idx="10"/>
          </p:nvPr>
        </p:nvSpPr>
        <p:spPr/>
        <p:txBody>
          <a:bodyPr/>
          <a:lstStyle>
            <a:lvl1pPr>
              <a:defRPr/>
            </a:lvl1pPr>
          </a:lstStyle>
          <a:p>
            <a:pPr>
              <a:defRPr/>
            </a:pPr>
            <a:endParaRPr lang="en-US"/>
          </a:p>
        </p:txBody>
      </p:sp>
      <p:sp>
        <p:nvSpPr>
          <p:cNvPr id="6" name="Rectangle 1030"/>
          <p:cNvSpPr>
            <a:spLocks noGrp="1" noChangeArrowheads="1"/>
          </p:cNvSpPr>
          <p:nvPr>
            <p:ph type="ftr" sz="quarter" idx="11"/>
          </p:nvPr>
        </p:nvSpPr>
        <p:spPr/>
        <p:txBody>
          <a:bodyPr/>
          <a:lstStyle>
            <a:lvl1pPr>
              <a:defRPr/>
            </a:lvl1pPr>
          </a:lstStyle>
          <a:p>
            <a:pPr>
              <a:defRPr/>
            </a:pPr>
            <a:endParaRPr lang="en-US"/>
          </a:p>
        </p:txBody>
      </p:sp>
      <p:sp>
        <p:nvSpPr>
          <p:cNvPr id="7" name="Rectangle 1031"/>
          <p:cNvSpPr>
            <a:spLocks noGrp="1" noChangeArrowheads="1"/>
          </p:cNvSpPr>
          <p:nvPr>
            <p:ph type="sldNum" sz="quarter" idx="12"/>
          </p:nvPr>
        </p:nvSpPr>
        <p:spPr/>
        <p:txBody>
          <a:bodyPr/>
          <a:lstStyle>
            <a:lvl1pPr>
              <a:defRPr>
                <a:ea typeface="ＭＳ Ｐゴシック"/>
                <a:cs typeface="ＭＳ Ｐゴシック"/>
              </a:defRPr>
            </a:lvl1pPr>
          </a:lstStyle>
          <a:p>
            <a:pPr>
              <a:defRPr/>
            </a:pPr>
            <a:fld id="{31AB836B-37EF-5F49-BC05-A19132D9B2D8}" type="slidenum">
              <a:rPr lang="en-US"/>
              <a:pPr>
                <a:defRPr/>
              </a:pPr>
              <a:t>‹#›</a:t>
            </a:fld>
            <a:endParaRPr lang="en-US"/>
          </a:p>
        </p:txBody>
      </p:sp>
    </p:spTree>
    <p:extLst>
      <p:ext uri="{BB962C8B-B14F-4D97-AF65-F5344CB8AC3E}">
        <p14:creationId xmlns:p14="http://schemas.microsoft.com/office/powerpoint/2010/main" val="3070462960"/>
      </p:ext>
    </p:extLst>
  </p:cSld>
  <p:clrMapOvr>
    <a:masterClrMapping/>
  </p:clrMapOvr>
</p:sldLayout>
</file>

<file path=ppt/slideLayouts/slideLayout38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dt" sz="half" idx="10"/>
          </p:nvPr>
        </p:nvSpPr>
        <p:spPr/>
        <p:txBody>
          <a:bodyPr/>
          <a:lstStyle>
            <a:lvl1pPr>
              <a:defRPr/>
            </a:lvl1pPr>
          </a:lstStyle>
          <a:p>
            <a:pPr>
              <a:defRPr/>
            </a:pPr>
            <a:endParaRPr lang="en-US"/>
          </a:p>
        </p:txBody>
      </p:sp>
      <p:sp>
        <p:nvSpPr>
          <p:cNvPr id="5" name="Rectangle 1030"/>
          <p:cNvSpPr>
            <a:spLocks noGrp="1" noChangeArrowheads="1"/>
          </p:cNvSpPr>
          <p:nvPr>
            <p:ph type="ftr" sz="quarter" idx="11"/>
          </p:nvPr>
        </p:nvSpPr>
        <p:spPr/>
        <p:txBody>
          <a:bodyPr/>
          <a:lstStyle>
            <a:lvl1pPr>
              <a:defRPr/>
            </a:lvl1pPr>
          </a:lstStyle>
          <a:p>
            <a:pPr>
              <a:defRPr/>
            </a:pPr>
            <a:endParaRPr lang="en-US"/>
          </a:p>
        </p:txBody>
      </p:sp>
      <p:sp>
        <p:nvSpPr>
          <p:cNvPr id="6" name="Rectangle 1031"/>
          <p:cNvSpPr>
            <a:spLocks noGrp="1" noChangeArrowheads="1"/>
          </p:cNvSpPr>
          <p:nvPr>
            <p:ph type="sldNum" sz="quarter" idx="12"/>
          </p:nvPr>
        </p:nvSpPr>
        <p:spPr/>
        <p:txBody>
          <a:bodyPr/>
          <a:lstStyle>
            <a:lvl1pPr>
              <a:defRPr>
                <a:ea typeface="ＭＳ Ｐゴシック"/>
                <a:cs typeface="ＭＳ Ｐゴシック"/>
              </a:defRPr>
            </a:lvl1pPr>
          </a:lstStyle>
          <a:p>
            <a:pPr>
              <a:defRPr/>
            </a:pPr>
            <a:fld id="{A6B006B9-806E-F244-B48F-5D7674E9897F}" type="slidenum">
              <a:rPr lang="en-US"/>
              <a:pPr>
                <a:defRPr/>
              </a:pPr>
              <a:t>‹#›</a:t>
            </a:fld>
            <a:endParaRPr lang="en-US"/>
          </a:p>
        </p:txBody>
      </p:sp>
    </p:spTree>
    <p:extLst>
      <p:ext uri="{BB962C8B-B14F-4D97-AF65-F5344CB8AC3E}">
        <p14:creationId xmlns:p14="http://schemas.microsoft.com/office/powerpoint/2010/main" val="3378710326"/>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8"/>
          <p:cNvSpPr>
            <a:spLocks noGrp="1" noChangeArrowheads="1"/>
          </p:cNvSpPr>
          <p:nvPr>
            <p:ph type="dt" sz="half" idx="10"/>
          </p:nvPr>
        </p:nvSpPr>
        <p:spPr>
          <a:ln/>
        </p:spPr>
        <p:txBody>
          <a:bodyPr/>
          <a:lstStyle>
            <a:lvl1pPr>
              <a:defRPr/>
            </a:lvl1pPr>
          </a:lstStyle>
          <a:p>
            <a:pPr>
              <a:defRPr/>
            </a:pPr>
            <a:endParaRPr lang="en-US"/>
          </a:p>
        </p:txBody>
      </p:sp>
      <p:sp>
        <p:nvSpPr>
          <p:cNvPr id="5" name="Rectangle 9"/>
          <p:cNvSpPr>
            <a:spLocks noGrp="1" noChangeArrowheads="1"/>
          </p:cNvSpPr>
          <p:nvPr>
            <p:ph type="ftr" sz="quarter" idx="11"/>
          </p:nvPr>
        </p:nvSpPr>
        <p:spPr>
          <a:ln/>
        </p:spPr>
        <p:txBody>
          <a:bodyPr/>
          <a:lstStyle>
            <a:lvl1pPr>
              <a:defRPr/>
            </a:lvl1pPr>
          </a:lstStyle>
          <a:p>
            <a:pPr>
              <a:defRPr/>
            </a:pPr>
            <a:endParaRPr lang="en-US"/>
          </a:p>
        </p:txBody>
      </p:sp>
      <p:sp>
        <p:nvSpPr>
          <p:cNvPr id="6" name="Rectangle 10"/>
          <p:cNvSpPr>
            <a:spLocks noGrp="1" noChangeArrowheads="1"/>
          </p:cNvSpPr>
          <p:nvPr>
            <p:ph type="sldNum" sz="quarter" idx="12"/>
          </p:nvPr>
        </p:nvSpPr>
        <p:spPr>
          <a:ln/>
        </p:spPr>
        <p:txBody>
          <a:bodyPr/>
          <a:lstStyle>
            <a:lvl1pPr>
              <a:defRPr/>
            </a:lvl1pPr>
          </a:lstStyle>
          <a:p>
            <a:pPr>
              <a:defRPr/>
            </a:pPr>
            <a:fld id="{458CF0CA-3125-1B4C-9D3A-25F901E77BF3}" type="slidenum">
              <a:rPr lang="en-US"/>
              <a:pPr>
                <a:defRPr/>
              </a:pPr>
              <a:t>‹#›</a:t>
            </a:fld>
            <a:endParaRPr lang="en-US"/>
          </a:p>
        </p:txBody>
      </p:sp>
    </p:spTree>
    <p:extLst>
      <p:ext uri="{BB962C8B-B14F-4D97-AF65-F5344CB8AC3E}">
        <p14:creationId xmlns:p14="http://schemas.microsoft.com/office/powerpoint/2010/main" val="2303260487"/>
      </p:ext>
    </p:extLst>
  </p:cSld>
  <p:clrMapOvr>
    <a:masterClrMapping/>
  </p:clrMapOvr>
</p:sldLayout>
</file>

<file path=ppt/slideLayouts/slideLayout39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7048500" y="533400"/>
            <a:ext cx="1943100" cy="55626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219200" y="533400"/>
            <a:ext cx="5676900" cy="55626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9"/>
          <p:cNvSpPr>
            <a:spLocks noGrp="1" noChangeArrowheads="1"/>
          </p:cNvSpPr>
          <p:nvPr>
            <p:ph type="dt" sz="half" idx="10"/>
          </p:nvPr>
        </p:nvSpPr>
        <p:spPr/>
        <p:txBody>
          <a:bodyPr/>
          <a:lstStyle>
            <a:lvl1pPr>
              <a:defRPr/>
            </a:lvl1pPr>
          </a:lstStyle>
          <a:p>
            <a:pPr>
              <a:defRPr/>
            </a:pPr>
            <a:endParaRPr lang="en-US"/>
          </a:p>
        </p:txBody>
      </p:sp>
      <p:sp>
        <p:nvSpPr>
          <p:cNvPr id="5" name="Rectangle 1030"/>
          <p:cNvSpPr>
            <a:spLocks noGrp="1" noChangeArrowheads="1"/>
          </p:cNvSpPr>
          <p:nvPr>
            <p:ph type="ftr" sz="quarter" idx="11"/>
          </p:nvPr>
        </p:nvSpPr>
        <p:spPr/>
        <p:txBody>
          <a:bodyPr/>
          <a:lstStyle>
            <a:lvl1pPr>
              <a:defRPr/>
            </a:lvl1pPr>
          </a:lstStyle>
          <a:p>
            <a:pPr>
              <a:defRPr/>
            </a:pPr>
            <a:endParaRPr lang="en-US"/>
          </a:p>
        </p:txBody>
      </p:sp>
      <p:sp>
        <p:nvSpPr>
          <p:cNvPr id="6" name="Rectangle 1031"/>
          <p:cNvSpPr>
            <a:spLocks noGrp="1" noChangeArrowheads="1"/>
          </p:cNvSpPr>
          <p:nvPr>
            <p:ph type="sldNum" sz="quarter" idx="12"/>
          </p:nvPr>
        </p:nvSpPr>
        <p:spPr/>
        <p:txBody>
          <a:bodyPr/>
          <a:lstStyle>
            <a:lvl1pPr>
              <a:defRPr>
                <a:ea typeface="ＭＳ Ｐゴシック"/>
                <a:cs typeface="ＭＳ Ｐゴシック"/>
              </a:defRPr>
            </a:lvl1pPr>
          </a:lstStyle>
          <a:p>
            <a:pPr>
              <a:defRPr/>
            </a:pPr>
            <a:fld id="{29E89993-B219-4A4C-99A0-AEE6526B646B}" type="slidenum">
              <a:rPr lang="en-US"/>
              <a:pPr>
                <a:defRPr/>
              </a:pPr>
              <a:t>‹#›</a:t>
            </a:fld>
            <a:endParaRPr lang="en-US"/>
          </a:p>
        </p:txBody>
      </p:sp>
    </p:spTree>
    <p:extLst>
      <p:ext uri="{BB962C8B-B14F-4D97-AF65-F5344CB8AC3E}">
        <p14:creationId xmlns:p14="http://schemas.microsoft.com/office/powerpoint/2010/main" val="2629614163"/>
      </p:ext>
    </p:extLst>
  </p:cSld>
  <p:clrMapOvr>
    <a:masterClrMapping/>
  </p:clrMapOvr>
</p:sldLayout>
</file>

<file path=ppt/slideLayouts/slideLayout39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799746" name="Rectangle 2"/>
          <p:cNvSpPr>
            <a:spLocks noGrp="1" noChangeArrowheads="1"/>
          </p:cNvSpPr>
          <p:nvPr>
            <p:ph type="ctrTitle"/>
          </p:nvPr>
        </p:nvSpPr>
        <p:spPr>
          <a:xfrm>
            <a:off x="2286000" y="1981200"/>
            <a:ext cx="6172200" cy="1447800"/>
          </a:xfrm>
        </p:spPr>
        <p:txBody>
          <a:bodyPr/>
          <a:lstStyle>
            <a:lvl1pPr>
              <a:defRPr/>
            </a:lvl1pPr>
          </a:lstStyle>
          <a:p>
            <a:r>
              <a:rPr lang="en-US"/>
              <a:t>Click to edit Master title style</a:t>
            </a:r>
          </a:p>
        </p:txBody>
      </p:sp>
      <p:sp>
        <p:nvSpPr>
          <p:cNvPr id="799747" name="Rectangle 3"/>
          <p:cNvSpPr>
            <a:spLocks noGrp="1" noChangeArrowheads="1"/>
          </p:cNvSpPr>
          <p:nvPr>
            <p:ph type="subTitle" idx="1"/>
          </p:nvPr>
        </p:nvSpPr>
        <p:spPr>
          <a:xfrm>
            <a:off x="2286000" y="3886200"/>
            <a:ext cx="61722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xfrm>
            <a:off x="914400" y="6248400"/>
            <a:ext cx="1905000" cy="457200"/>
          </a:xfrm>
        </p:spPr>
        <p:txBody>
          <a:bodyPr/>
          <a:lstStyle>
            <a:lvl1pPr>
              <a:defRPr/>
            </a:lvl1pPr>
          </a:lstStyle>
          <a:p>
            <a:pPr>
              <a:defRPr/>
            </a:pPr>
            <a:endParaRPr lang="en-US"/>
          </a:p>
        </p:txBody>
      </p:sp>
      <p:sp>
        <p:nvSpPr>
          <p:cNvPr id="5" name="Rectangle 5"/>
          <p:cNvSpPr>
            <a:spLocks noGrp="1" noChangeArrowheads="1"/>
          </p:cNvSpPr>
          <p:nvPr>
            <p:ph type="ftr" sz="quarter" idx="11"/>
          </p:nvPr>
        </p:nvSpPr>
        <p:spPr>
          <a:xfrm>
            <a:off x="3124200" y="6248400"/>
            <a:ext cx="2895600" cy="457200"/>
          </a:xfrm>
        </p:spPr>
        <p:txBody>
          <a:bodyPr/>
          <a:lstStyle>
            <a:lvl1pPr>
              <a:defRPr/>
            </a:lvl1pPr>
          </a:lstStyle>
          <a:p>
            <a:pPr>
              <a:defRPr/>
            </a:pPr>
            <a:endParaRPr lang="en-US"/>
          </a:p>
        </p:txBody>
      </p:sp>
      <p:sp>
        <p:nvSpPr>
          <p:cNvPr id="6" name="Rectangle 6"/>
          <p:cNvSpPr>
            <a:spLocks noGrp="1" noChangeArrowheads="1"/>
          </p:cNvSpPr>
          <p:nvPr>
            <p:ph type="sldNum" sz="quarter" idx="12"/>
          </p:nvPr>
        </p:nvSpPr>
        <p:spPr>
          <a:xfrm>
            <a:off x="6553200" y="6248400"/>
            <a:ext cx="1905000" cy="457200"/>
          </a:xfrm>
        </p:spPr>
        <p:txBody>
          <a:bodyPr/>
          <a:lstStyle>
            <a:lvl1pPr>
              <a:defRPr>
                <a:ea typeface="ＭＳ Ｐゴシック"/>
                <a:cs typeface="ＭＳ Ｐゴシック"/>
              </a:defRPr>
            </a:lvl1pPr>
          </a:lstStyle>
          <a:p>
            <a:pPr>
              <a:defRPr/>
            </a:pPr>
            <a:fld id="{8470750C-1743-FE4B-9EE0-E309A14906F2}" type="slidenum">
              <a:rPr lang="en-US"/>
              <a:pPr>
                <a:defRPr/>
              </a:pPr>
              <a:t>‹#›</a:t>
            </a:fld>
            <a:endParaRPr lang="en-US"/>
          </a:p>
        </p:txBody>
      </p:sp>
    </p:spTree>
    <p:extLst>
      <p:ext uri="{BB962C8B-B14F-4D97-AF65-F5344CB8AC3E}">
        <p14:creationId xmlns:p14="http://schemas.microsoft.com/office/powerpoint/2010/main" val="31907515"/>
      </p:ext>
    </p:extLst>
  </p:cSld>
  <p:clrMapOvr>
    <a:masterClrMapping/>
  </p:clrMapOvr>
</p:sldLayout>
</file>

<file path=ppt/slideLayouts/slideLayout39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ea typeface="ＭＳ Ｐゴシック"/>
                <a:cs typeface="ＭＳ Ｐゴシック"/>
              </a:defRPr>
            </a:lvl1pPr>
          </a:lstStyle>
          <a:p>
            <a:pPr>
              <a:defRPr/>
            </a:pPr>
            <a:fld id="{B887FCFF-3679-8343-B670-944B5AEFA783}" type="slidenum">
              <a:rPr lang="en-US"/>
              <a:pPr>
                <a:defRPr/>
              </a:pPr>
              <a:t>‹#›</a:t>
            </a:fld>
            <a:endParaRPr lang="en-US"/>
          </a:p>
        </p:txBody>
      </p:sp>
    </p:spTree>
    <p:extLst>
      <p:ext uri="{BB962C8B-B14F-4D97-AF65-F5344CB8AC3E}">
        <p14:creationId xmlns:p14="http://schemas.microsoft.com/office/powerpoint/2010/main" val="1825133472"/>
      </p:ext>
    </p:extLst>
  </p:cSld>
  <p:clrMapOvr>
    <a:masterClrMapping/>
  </p:clrMapOvr>
</p:sldLayout>
</file>

<file path=ppt/slideLayouts/slideLayout39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ea typeface="ＭＳ Ｐゴシック"/>
                <a:cs typeface="ＭＳ Ｐゴシック"/>
              </a:defRPr>
            </a:lvl1pPr>
          </a:lstStyle>
          <a:p>
            <a:pPr>
              <a:defRPr/>
            </a:pPr>
            <a:fld id="{85401172-3387-134D-B2DF-AE5FAC1EC2E9}" type="slidenum">
              <a:rPr lang="en-US"/>
              <a:pPr>
                <a:defRPr/>
              </a:pPr>
              <a:t>‹#›</a:t>
            </a:fld>
            <a:endParaRPr lang="en-US"/>
          </a:p>
        </p:txBody>
      </p:sp>
    </p:spTree>
    <p:extLst>
      <p:ext uri="{BB962C8B-B14F-4D97-AF65-F5344CB8AC3E}">
        <p14:creationId xmlns:p14="http://schemas.microsoft.com/office/powerpoint/2010/main" val="1382205155"/>
      </p:ext>
    </p:extLst>
  </p:cSld>
  <p:clrMapOvr>
    <a:masterClrMapping/>
  </p:clrMapOvr>
</p:sldLayout>
</file>

<file path=ppt/slideLayouts/slideLayout39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133600" y="1981200"/>
            <a:ext cx="32004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486400" y="1981200"/>
            <a:ext cx="32004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ea typeface="ＭＳ Ｐゴシック"/>
                <a:cs typeface="ＭＳ Ｐゴシック"/>
              </a:defRPr>
            </a:lvl1pPr>
          </a:lstStyle>
          <a:p>
            <a:pPr>
              <a:defRPr/>
            </a:pPr>
            <a:fld id="{1686D61F-B509-3148-8351-F5F2BD01B917}" type="slidenum">
              <a:rPr lang="en-US"/>
              <a:pPr>
                <a:defRPr/>
              </a:pPr>
              <a:t>‹#›</a:t>
            </a:fld>
            <a:endParaRPr lang="en-US"/>
          </a:p>
        </p:txBody>
      </p:sp>
    </p:spTree>
    <p:extLst>
      <p:ext uri="{BB962C8B-B14F-4D97-AF65-F5344CB8AC3E}">
        <p14:creationId xmlns:p14="http://schemas.microsoft.com/office/powerpoint/2010/main" val="1390933863"/>
      </p:ext>
    </p:extLst>
  </p:cSld>
  <p:clrMapOvr>
    <a:masterClrMapping/>
  </p:clrMapOvr>
</p:sldLayout>
</file>

<file path=ppt/slideLayouts/slideLayout39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ea typeface="ＭＳ Ｐゴシック"/>
                <a:cs typeface="ＭＳ Ｐゴシック"/>
              </a:defRPr>
            </a:lvl1pPr>
          </a:lstStyle>
          <a:p>
            <a:pPr>
              <a:defRPr/>
            </a:pPr>
            <a:fld id="{9A8D8BA5-4D16-294D-9270-23131CE5841C}" type="slidenum">
              <a:rPr lang="en-US"/>
              <a:pPr>
                <a:defRPr/>
              </a:pPr>
              <a:t>‹#›</a:t>
            </a:fld>
            <a:endParaRPr lang="en-US"/>
          </a:p>
        </p:txBody>
      </p:sp>
    </p:spTree>
    <p:extLst>
      <p:ext uri="{BB962C8B-B14F-4D97-AF65-F5344CB8AC3E}">
        <p14:creationId xmlns:p14="http://schemas.microsoft.com/office/powerpoint/2010/main" val="2600200446"/>
      </p:ext>
    </p:extLst>
  </p:cSld>
  <p:clrMapOvr>
    <a:masterClrMapping/>
  </p:clrMapOvr>
</p:sldLayout>
</file>

<file path=ppt/slideLayouts/slideLayout39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ea typeface="ＭＳ Ｐゴシック"/>
                <a:cs typeface="ＭＳ Ｐゴシック"/>
              </a:defRPr>
            </a:lvl1pPr>
          </a:lstStyle>
          <a:p>
            <a:pPr>
              <a:defRPr/>
            </a:pPr>
            <a:fld id="{7A500B43-2567-1747-BE68-44F816B04E1F}" type="slidenum">
              <a:rPr lang="en-US"/>
              <a:pPr>
                <a:defRPr/>
              </a:pPr>
              <a:t>‹#›</a:t>
            </a:fld>
            <a:endParaRPr lang="en-US"/>
          </a:p>
        </p:txBody>
      </p:sp>
    </p:spTree>
    <p:extLst>
      <p:ext uri="{BB962C8B-B14F-4D97-AF65-F5344CB8AC3E}">
        <p14:creationId xmlns:p14="http://schemas.microsoft.com/office/powerpoint/2010/main" val="4115958230"/>
      </p:ext>
    </p:extLst>
  </p:cSld>
  <p:clrMapOvr>
    <a:masterClrMapping/>
  </p:clrMapOvr>
</p:sldLayout>
</file>

<file path=ppt/slideLayouts/slideLayout39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ea typeface="ＭＳ Ｐゴシック"/>
                <a:cs typeface="ＭＳ Ｐゴシック"/>
              </a:defRPr>
            </a:lvl1pPr>
          </a:lstStyle>
          <a:p>
            <a:pPr>
              <a:defRPr/>
            </a:pPr>
            <a:fld id="{ED854335-8CF0-1C43-AA88-4BC9B8A7A2D2}" type="slidenum">
              <a:rPr lang="en-US"/>
              <a:pPr>
                <a:defRPr/>
              </a:pPr>
              <a:t>‹#›</a:t>
            </a:fld>
            <a:endParaRPr lang="en-US"/>
          </a:p>
        </p:txBody>
      </p:sp>
    </p:spTree>
    <p:extLst>
      <p:ext uri="{BB962C8B-B14F-4D97-AF65-F5344CB8AC3E}">
        <p14:creationId xmlns:p14="http://schemas.microsoft.com/office/powerpoint/2010/main" val="2934168267"/>
      </p:ext>
    </p:extLst>
  </p:cSld>
  <p:clrMapOvr>
    <a:masterClrMapping/>
  </p:clrMapOvr>
</p:sldLayout>
</file>

<file path=ppt/slideLayouts/slideLayout39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ea typeface="ＭＳ Ｐゴシック"/>
                <a:cs typeface="ＭＳ Ｐゴシック"/>
              </a:defRPr>
            </a:lvl1pPr>
          </a:lstStyle>
          <a:p>
            <a:pPr>
              <a:defRPr/>
            </a:pPr>
            <a:fld id="{90E2426F-0ADB-8847-A5AC-FCE2877BD46B}" type="slidenum">
              <a:rPr lang="en-US"/>
              <a:pPr>
                <a:defRPr/>
              </a:pPr>
              <a:t>‹#›</a:t>
            </a:fld>
            <a:endParaRPr lang="en-US"/>
          </a:p>
        </p:txBody>
      </p:sp>
    </p:spTree>
    <p:extLst>
      <p:ext uri="{BB962C8B-B14F-4D97-AF65-F5344CB8AC3E}">
        <p14:creationId xmlns:p14="http://schemas.microsoft.com/office/powerpoint/2010/main" val="452706843"/>
      </p:ext>
    </p:extLst>
  </p:cSld>
  <p:clrMapOvr>
    <a:masterClrMapping/>
  </p:clrMapOvr>
</p:sldLayout>
</file>

<file path=ppt/slideLayouts/slideLayout39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ea typeface="ＭＳ Ｐゴシック"/>
                <a:cs typeface="ＭＳ Ｐゴシック"/>
              </a:defRPr>
            </a:lvl1pPr>
          </a:lstStyle>
          <a:p>
            <a:pPr>
              <a:defRPr/>
            </a:pPr>
            <a:fld id="{E4BD66AD-155B-B94E-B56F-C3B30487206C}" type="slidenum">
              <a:rPr lang="en-US"/>
              <a:pPr>
                <a:defRPr/>
              </a:pPr>
              <a:t>‹#›</a:t>
            </a:fld>
            <a:endParaRPr lang="en-US"/>
          </a:p>
        </p:txBody>
      </p:sp>
    </p:spTree>
    <p:extLst>
      <p:ext uri="{BB962C8B-B14F-4D97-AF65-F5344CB8AC3E}">
        <p14:creationId xmlns:p14="http://schemas.microsoft.com/office/powerpoint/2010/main" val="2636098895"/>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8C8943C9-A40B-A54A-ABFF-4839B316269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673851905"/>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533400" y="1828800"/>
            <a:ext cx="4000500" cy="40386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86300" y="1828800"/>
            <a:ext cx="4000500" cy="40386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8"/>
          <p:cNvSpPr>
            <a:spLocks noGrp="1" noChangeArrowheads="1"/>
          </p:cNvSpPr>
          <p:nvPr>
            <p:ph type="dt" sz="half" idx="10"/>
          </p:nvPr>
        </p:nvSpPr>
        <p:spPr>
          <a:ln/>
        </p:spPr>
        <p:txBody>
          <a:bodyPr/>
          <a:lstStyle>
            <a:lvl1pPr>
              <a:defRPr/>
            </a:lvl1pPr>
          </a:lstStyle>
          <a:p>
            <a:pPr>
              <a:defRPr/>
            </a:pPr>
            <a:endParaRPr lang="en-US"/>
          </a:p>
        </p:txBody>
      </p:sp>
      <p:sp>
        <p:nvSpPr>
          <p:cNvPr id="6" name="Rectangle 9"/>
          <p:cNvSpPr>
            <a:spLocks noGrp="1" noChangeArrowheads="1"/>
          </p:cNvSpPr>
          <p:nvPr>
            <p:ph type="ftr" sz="quarter" idx="11"/>
          </p:nvPr>
        </p:nvSpPr>
        <p:spPr>
          <a:ln/>
        </p:spPr>
        <p:txBody>
          <a:bodyPr/>
          <a:lstStyle>
            <a:lvl1pPr>
              <a:defRPr/>
            </a:lvl1pPr>
          </a:lstStyle>
          <a:p>
            <a:pPr>
              <a:defRPr/>
            </a:pPr>
            <a:endParaRPr lang="en-US"/>
          </a:p>
        </p:txBody>
      </p:sp>
      <p:sp>
        <p:nvSpPr>
          <p:cNvPr id="7" name="Rectangle 10"/>
          <p:cNvSpPr>
            <a:spLocks noGrp="1" noChangeArrowheads="1"/>
          </p:cNvSpPr>
          <p:nvPr>
            <p:ph type="sldNum" sz="quarter" idx="12"/>
          </p:nvPr>
        </p:nvSpPr>
        <p:spPr>
          <a:ln/>
        </p:spPr>
        <p:txBody>
          <a:bodyPr/>
          <a:lstStyle>
            <a:lvl1pPr>
              <a:defRPr/>
            </a:lvl1pPr>
          </a:lstStyle>
          <a:p>
            <a:pPr>
              <a:defRPr/>
            </a:pPr>
            <a:fld id="{5400D317-FE43-234A-BCA6-2B9603034F61}" type="slidenum">
              <a:rPr lang="en-US"/>
              <a:pPr>
                <a:defRPr/>
              </a:pPr>
              <a:t>‹#›</a:t>
            </a:fld>
            <a:endParaRPr lang="en-US"/>
          </a:p>
        </p:txBody>
      </p:sp>
    </p:spTree>
    <p:extLst>
      <p:ext uri="{BB962C8B-B14F-4D97-AF65-F5344CB8AC3E}">
        <p14:creationId xmlns:p14="http://schemas.microsoft.com/office/powerpoint/2010/main" val="964516596"/>
      </p:ext>
    </p:extLst>
  </p:cSld>
  <p:clrMapOvr>
    <a:masterClrMapping/>
  </p:clrMapOvr>
</p:sldLayout>
</file>

<file path=ppt/slideLayouts/slideLayout40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ea typeface="ＭＳ Ｐゴシック"/>
                <a:cs typeface="ＭＳ Ｐゴシック"/>
              </a:defRPr>
            </a:lvl1pPr>
          </a:lstStyle>
          <a:p>
            <a:pPr>
              <a:defRPr/>
            </a:pPr>
            <a:fld id="{F90F3C93-4880-7745-990F-453F979A94E0}" type="slidenum">
              <a:rPr lang="en-US"/>
              <a:pPr>
                <a:defRPr/>
              </a:pPr>
              <a:t>‹#›</a:t>
            </a:fld>
            <a:endParaRPr lang="en-US"/>
          </a:p>
        </p:txBody>
      </p:sp>
    </p:spTree>
    <p:extLst>
      <p:ext uri="{BB962C8B-B14F-4D97-AF65-F5344CB8AC3E}">
        <p14:creationId xmlns:p14="http://schemas.microsoft.com/office/powerpoint/2010/main" val="3936694630"/>
      </p:ext>
    </p:extLst>
  </p:cSld>
  <p:clrMapOvr>
    <a:masterClrMapping/>
  </p:clrMapOvr>
</p:sldLayout>
</file>

<file path=ppt/slideLayouts/slideLayout40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991350" y="609600"/>
            <a:ext cx="169545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905000" y="609600"/>
            <a:ext cx="493395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ea typeface="ＭＳ Ｐゴシック"/>
                <a:cs typeface="ＭＳ Ｐゴシック"/>
              </a:defRPr>
            </a:lvl1pPr>
          </a:lstStyle>
          <a:p>
            <a:pPr>
              <a:defRPr/>
            </a:pPr>
            <a:fld id="{C66933C2-1A4B-3745-AEEE-B645D96F35F4}" type="slidenum">
              <a:rPr lang="en-US"/>
              <a:pPr>
                <a:defRPr/>
              </a:pPr>
              <a:t>‹#›</a:t>
            </a:fld>
            <a:endParaRPr lang="en-US"/>
          </a:p>
        </p:txBody>
      </p:sp>
    </p:spTree>
    <p:extLst>
      <p:ext uri="{BB962C8B-B14F-4D97-AF65-F5344CB8AC3E}">
        <p14:creationId xmlns:p14="http://schemas.microsoft.com/office/powerpoint/2010/main" val="2030902336"/>
      </p:ext>
    </p:extLst>
  </p:cSld>
  <p:clrMapOvr>
    <a:masterClrMapping/>
  </p:clrMapOvr>
</p:sldLayout>
</file>

<file path=ppt/slideLayouts/slideLayout40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pic>
        <p:nvPicPr>
          <p:cNvPr id="4" name="Picture 2"/>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1588" y="-1588"/>
            <a:ext cx="9145588" cy="68595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793603" name="Rectangle 3"/>
          <p:cNvSpPr>
            <a:spLocks noGrp="1" noChangeArrowheads="1"/>
          </p:cNvSpPr>
          <p:nvPr>
            <p:ph type="ctrTitle"/>
          </p:nvPr>
        </p:nvSpPr>
        <p:spPr>
          <a:xfrm>
            <a:off x="914400" y="1600200"/>
            <a:ext cx="7315200" cy="1143000"/>
          </a:xfrm>
        </p:spPr>
        <p:txBody>
          <a:bodyPr anchor="ctr"/>
          <a:lstStyle>
            <a:lvl1pPr>
              <a:defRPr/>
            </a:lvl1pPr>
          </a:lstStyle>
          <a:p>
            <a:r>
              <a:rPr lang="en-US"/>
              <a:t>Click to edit Master title style</a:t>
            </a:r>
          </a:p>
        </p:txBody>
      </p:sp>
      <p:sp>
        <p:nvSpPr>
          <p:cNvPr id="793604" name="Rectangle 4"/>
          <p:cNvSpPr>
            <a:spLocks noGrp="1" noChangeArrowheads="1"/>
          </p:cNvSpPr>
          <p:nvPr>
            <p:ph type="subTitle" idx="1"/>
          </p:nvPr>
        </p:nvSpPr>
        <p:spPr>
          <a:xfrm>
            <a:off x="914400" y="2895600"/>
            <a:ext cx="7315200" cy="1752600"/>
          </a:xfrm>
        </p:spPr>
        <p:txBody>
          <a:bodyPr/>
          <a:lstStyle>
            <a:lvl1pPr marL="0" indent="0" algn="ctr">
              <a:buFontTx/>
              <a:buNone/>
              <a:defRPr/>
            </a:lvl1pPr>
          </a:lstStyle>
          <a:p>
            <a:r>
              <a:rPr lang="en-US"/>
              <a:t>Click to edit Master subtitle style</a:t>
            </a:r>
          </a:p>
        </p:txBody>
      </p:sp>
      <p:sp>
        <p:nvSpPr>
          <p:cNvPr id="5" name="Rectangle 5"/>
          <p:cNvSpPr>
            <a:spLocks noGrp="1" noChangeArrowheads="1"/>
          </p:cNvSpPr>
          <p:nvPr>
            <p:ph type="dt" sz="half" idx="10"/>
          </p:nvPr>
        </p:nvSpPr>
        <p:spPr>
          <a:xfrm>
            <a:off x="914400" y="6096000"/>
            <a:ext cx="1676400" cy="457200"/>
          </a:xfrm>
        </p:spPr>
        <p:txBody>
          <a:bodyPr/>
          <a:lstStyle>
            <a:lvl1pPr>
              <a:defRPr/>
            </a:lvl1pPr>
          </a:lstStyle>
          <a:p>
            <a:pPr>
              <a:defRPr/>
            </a:pPr>
            <a:endParaRPr lang="en-US"/>
          </a:p>
        </p:txBody>
      </p:sp>
      <p:sp>
        <p:nvSpPr>
          <p:cNvPr id="6" name="Rectangle 6"/>
          <p:cNvSpPr>
            <a:spLocks noGrp="1" noChangeArrowheads="1"/>
          </p:cNvSpPr>
          <p:nvPr>
            <p:ph type="ftr" sz="quarter" idx="11"/>
          </p:nvPr>
        </p:nvSpPr>
        <p:spPr>
          <a:xfrm>
            <a:off x="3124200" y="6096000"/>
            <a:ext cx="2895600" cy="457200"/>
          </a:xfrm>
        </p:spPr>
        <p:txBody>
          <a:bodyPr/>
          <a:lstStyle>
            <a:lvl1pPr>
              <a:defRPr/>
            </a:lvl1pPr>
          </a:lstStyle>
          <a:p>
            <a:pPr>
              <a:defRPr/>
            </a:pPr>
            <a:endParaRPr lang="en-US"/>
          </a:p>
        </p:txBody>
      </p:sp>
      <p:sp>
        <p:nvSpPr>
          <p:cNvPr id="7" name="Rectangle 7"/>
          <p:cNvSpPr>
            <a:spLocks noGrp="1" noChangeArrowheads="1"/>
          </p:cNvSpPr>
          <p:nvPr>
            <p:ph type="sldNum" sz="quarter" idx="12"/>
          </p:nvPr>
        </p:nvSpPr>
        <p:spPr>
          <a:xfrm>
            <a:off x="6553200" y="6096000"/>
            <a:ext cx="1676400" cy="457200"/>
          </a:xfrm>
        </p:spPr>
        <p:txBody>
          <a:bodyPr/>
          <a:lstStyle>
            <a:lvl1pPr>
              <a:defRPr>
                <a:ea typeface="ＭＳ Ｐゴシック"/>
                <a:cs typeface="ＭＳ Ｐゴシック"/>
              </a:defRPr>
            </a:lvl1pPr>
          </a:lstStyle>
          <a:p>
            <a:pPr>
              <a:defRPr/>
            </a:pPr>
            <a:fld id="{B26DAF11-D890-4D40-B523-150CDA23FAC3}" type="slidenum">
              <a:rPr lang="en-US"/>
              <a:pPr>
                <a:defRPr/>
              </a:pPr>
              <a:t>‹#›</a:t>
            </a:fld>
            <a:endParaRPr lang="en-US"/>
          </a:p>
        </p:txBody>
      </p:sp>
    </p:spTree>
    <p:extLst>
      <p:ext uri="{BB962C8B-B14F-4D97-AF65-F5344CB8AC3E}">
        <p14:creationId xmlns:p14="http://schemas.microsoft.com/office/powerpoint/2010/main" val="3267112502"/>
      </p:ext>
    </p:extLst>
  </p:cSld>
  <p:clrMapOvr>
    <a:masterClrMapping/>
  </p:clrMapOvr>
</p:sldLayout>
</file>

<file path=ppt/slideLayouts/slideLayout40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
          <p:cNvSpPr>
            <a:spLocks noGrp="1" noChangeArrowheads="1"/>
          </p:cNvSpPr>
          <p:nvPr>
            <p:ph type="dt" sz="half" idx="10"/>
          </p:nvPr>
        </p:nvSpPr>
        <p:spPr/>
        <p:txBody>
          <a:bodyPr/>
          <a:lstStyle>
            <a:lvl1pPr>
              <a:defRPr/>
            </a:lvl1pPr>
          </a:lstStyle>
          <a:p>
            <a:pPr>
              <a:defRPr/>
            </a:pPr>
            <a:endParaRPr lang="en-US"/>
          </a:p>
        </p:txBody>
      </p:sp>
      <p:sp>
        <p:nvSpPr>
          <p:cNvPr id="5" name="Rectangle 7"/>
          <p:cNvSpPr>
            <a:spLocks noGrp="1" noChangeArrowheads="1"/>
          </p:cNvSpPr>
          <p:nvPr>
            <p:ph type="ftr" sz="quarter" idx="11"/>
          </p:nvPr>
        </p:nvSpPr>
        <p:spPr/>
        <p:txBody>
          <a:bodyPr/>
          <a:lstStyle>
            <a:lvl1pPr>
              <a:defRPr/>
            </a:lvl1pPr>
          </a:lstStyle>
          <a:p>
            <a:pPr>
              <a:defRPr/>
            </a:pPr>
            <a:endParaRPr lang="en-US"/>
          </a:p>
        </p:txBody>
      </p:sp>
      <p:sp>
        <p:nvSpPr>
          <p:cNvPr id="6" name="Rectangle 8"/>
          <p:cNvSpPr>
            <a:spLocks noGrp="1" noChangeArrowheads="1"/>
          </p:cNvSpPr>
          <p:nvPr>
            <p:ph type="sldNum" sz="quarter" idx="12"/>
          </p:nvPr>
        </p:nvSpPr>
        <p:spPr/>
        <p:txBody>
          <a:bodyPr/>
          <a:lstStyle>
            <a:lvl1pPr>
              <a:defRPr>
                <a:ea typeface="ＭＳ Ｐゴシック"/>
                <a:cs typeface="ＭＳ Ｐゴシック"/>
              </a:defRPr>
            </a:lvl1pPr>
          </a:lstStyle>
          <a:p>
            <a:pPr>
              <a:defRPr/>
            </a:pPr>
            <a:fld id="{98939D04-D1DA-A64B-94B9-E5BBF8E0685E}" type="slidenum">
              <a:rPr lang="en-US"/>
              <a:pPr>
                <a:defRPr/>
              </a:pPr>
              <a:t>‹#›</a:t>
            </a:fld>
            <a:endParaRPr lang="en-US"/>
          </a:p>
        </p:txBody>
      </p:sp>
    </p:spTree>
    <p:extLst>
      <p:ext uri="{BB962C8B-B14F-4D97-AF65-F5344CB8AC3E}">
        <p14:creationId xmlns:p14="http://schemas.microsoft.com/office/powerpoint/2010/main" val="1338444710"/>
      </p:ext>
    </p:extLst>
  </p:cSld>
  <p:clrMapOvr>
    <a:masterClrMapping/>
  </p:clrMapOvr>
</p:sldLayout>
</file>

<file path=ppt/slideLayouts/slideLayout40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6"/>
          <p:cNvSpPr>
            <a:spLocks noGrp="1" noChangeArrowheads="1"/>
          </p:cNvSpPr>
          <p:nvPr>
            <p:ph type="dt" sz="half" idx="10"/>
          </p:nvPr>
        </p:nvSpPr>
        <p:spPr/>
        <p:txBody>
          <a:bodyPr/>
          <a:lstStyle>
            <a:lvl1pPr>
              <a:defRPr/>
            </a:lvl1pPr>
          </a:lstStyle>
          <a:p>
            <a:pPr>
              <a:defRPr/>
            </a:pPr>
            <a:endParaRPr lang="en-US"/>
          </a:p>
        </p:txBody>
      </p:sp>
      <p:sp>
        <p:nvSpPr>
          <p:cNvPr id="5" name="Rectangle 7"/>
          <p:cNvSpPr>
            <a:spLocks noGrp="1" noChangeArrowheads="1"/>
          </p:cNvSpPr>
          <p:nvPr>
            <p:ph type="ftr" sz="quarter" idx="11"/>
          </p:nvPr>
        </p:nvSpPr>
        <p:spPr/>
        <p:txBody>
          <a:bodyPr/>
          <a:lstStyle>
            <a:lvl1pPr>
              <a:defRPr/>
            </a:lvl1pPr>
          </a:lstStyle>
          <a:p>
            <a:pPr>
              <a:defRPr/>
            </a:pPr>
            <a:endParaRPr lang="en-US"/>
          </a:p>
        </p:txBody>
      </p:sp>
      <p:sp>
        <p:nvSpPr>
          <p:cNvPr id="6" name="Rectangle 8"/>
          <p:cNvSpPr>
            <a:spLocks noGrp="1" noChangeArrowheads="1"/>
          </p:cNvSpPr>
          <p:nvPr>
            <p:ph type="sldNum" sz="quarter" idx="12"/>
          </p:nvPr>
        </p:nvSpPr>
        <p:spPr/>
        <p:txBody>
          <a:bodyPr/>
          <a:lstStyle>
            <a:lvl1pPr>
              <a:defRPr>
                <a:ea typeface="ＭＳ Ｐゴシック"/>
                <a:cs typeface="ＭＳ Ｐゴシック"/>
              </a:defRPr>
            </a:lvl1pPr>
          </a:lstStyle>
          <a:p>
            <a:pPr>
              <a:defRPr/>
            </a:pPr>
            <a:fld id="{A50A95C7-1A49-6348-B0D7-3235BC59278B}" type="slidenum">
              <a:rPr lang="en-US"/>
              <a:pPr>
                <a:defRPr/>
              </a:pPr>
              <a:t>‹#›</a:t>
            </a:fld>
            <a:endParaRPr lang="en-US"/>
          </a:p>
        </p:txBody>
      </p:sp>
    </p:spTree>
    <p:extLst>
      <p:ext uri="{BB962C8B-B14F-4D97-AF65-F5344CB8AC3E}">
        <p14:creationId xmlns:p14="http://schemas.microsoft.com/office/powerpoint/2010/main" val="3958564353"/>
      </p:ext>
    </p:extLst>
  </p:cSld>
  <p:clrMapOvr>
    <a:masterClrMapping/>
  </p:clrMapOvr>
</p:sldLayout>
</file>

<file path=ppt/slideLayouts/slideLayout40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0386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0386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6"/>
          <p:cNvSpPr>
            <a:spLocks noGrp="1" noChangeArrowheads="1"/>
          </p:cNvSpPr>
          <p:nvPr>
            <p:ph type="dt" sz="half" idx="10"/>
          </p:nvPr>
        </p:nvSpPr>
        <p:spPr/>
        <p:txBody>
          <a:bodyPr/>
          <a:lstStyle>
            <a:lvl1pPr>
              <a:defRPr/>
            </a:lvl1pPr>
          </a:lstStyle>
          <a:p>
            <a:pPr>
              <a:defRPr/>
            </a:pPr>
            <a:endParaRPr lang="en-US"/>
          </a:p>
        </p:txBody>
      </p:sp>
      <p:sp>
        <p:nvSpPr>
          <p:cNvPr id="6" name="Rectangle 7"/>
          <p:cNvSpPr>
            <a:spLocks noGrp="1" noChangeArrowheads="1"/>
          </p:cNvSpPr>
          <p:nvPr>
            <p:ph type="ftr" sz="quarter" idx="11"/>
          </p:nvPr>
        </p:nvSpPr>
        <p:spPr/>
        <p:txBody>
          <a:bodyPr/>
          <a:lstStyle>
            <a:lvl1pPr>
              <a:defRPr/>
            </a:lvl1pPr>
          </a:lstStyle>
          <a:p>
            <a:pPr>
              <a:defRPr/>
            </a:pPr>
            <a:endParaRPr lang="en-US"/>
          </a:p>
        </p:txBody>
      </p:sp>
      <p:sp>
        <p:nvSpPr>
          <p:cNvPr id="7" name="Rectangle 8"/>
          <p:cNvSpPr>
            <a:spLocks noGrp="1" noChangeArrowheads="1"/>
          </p:cNvSpPr>
          <p:nvPr>
            <p:ph type="sldNum" sz="quarter" idx="12"/>
          </p:nvPr>
        </p:nvSpPr>
        <p:spPr/>
        <p:txBody>
          <a:bodyPr/>
          <a:lstStyle>
            <a:lvl1pPr>
              <a:defRPr>
                <a:ea typeface="ＭＳ Ｐゴシック"/>
                <a:cs typeface="ＭＳ Ｐゴシック"/>
              </a:defRPr>
            </a:lvl1pPr>
          </a:lstStyle>
          <a:p>
            <a:pPr>
              <a:defRPr/>
            </a:pPr>
            <a:fld id="{FB72AD3F-5E22-F849-8A09-472220834356}" type="slidenum">
              <a:rPr lang="en-US"/>
              <a:pPr>
                <a:defRPr/>
              </a:pPr>
              <a:t>‹#›</a:t>
            </a:fld>
            <a:endParaRPr lang="en-US"/>
          </a:p>
        </p:txBody>
      </p:sp>
    </p:spTree>
    <p:extLst>
      <p:ext uri="{BB962C8B-B14F-4D97-AF65-F5344CB8AC3E}">
        <p14:creationId xmlns:p14="http://schemas.microsoft.com/office/powerpoint/2010/main" val="1609390111"/>
      </p:ext>
    </p:extLst>
  </p:cSld>
  <p:clrMapOvr>
    <a:masterClrMapping/>
  </p:clrMapOvr>
</p:sldLayout>
</file>

<file path=ppt/slideLayouts/slideLayout40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6"/>
          <p:cNvSpPr>
            <a:spLocks noGrp="1" noChangeArrowheads="1"/>
          </p:cNvSpPr>
          <p:nvPr>
            <p:ph type="dt" sz="half" idx="10"/>
          </p:nvPr>
        </p:nvSpPr>
        <p:spPr/>
        <p:txBody>
          <a:bodyPr/>
          <a:lstStyle>
            <a:lvl1pPr>
              <a:defRPr/>
            </a:lvl1pPr>
          </a:lstStyle>
          <a:p>
            <a:pPr>
              <a:defRPr/>
            </a:pPr>
            <a:endParaRPr lang="en-US"/>
          </a:p>
        </p:txBody>
      </p:sp>
      <p:sp>
        <p:nvSpPr>
          <p:cNvPr id="8" name="Rectangle 7"/>
          <p:cNvSpPr>
            <a:spLocks noGrp="1" noChangeArrowheads="1"/>
          </p:cNvSpPr>
          <p:nvPr>
            <p:ph type="ftr" sz="quarter" idx="11"/>
          </p:nvPr>
        </p:nvSpPr>
        <p:spPr/>
        <p:txBody>
          <a:bodyPr/>
          <a:lstStyle>
            <a:lvl1pPr>
              <a:defRPr/>
            </a:lvl1pPr>
          </a:lstStyle>
          <a:p>
            <a:pPr>
              <a:defRPr/>
            </a:pPr>
            <a:endParaRPr lang="en-US"/>
          </a:p>
        </p:txBody>
      </p:sp>
      <p:sp>
        <p:nvSpPr>
          <p:cNvPr id="9" name="Rectangle 8"/>
          <p:cNvSpPr>
            <a:spLocks noGrp="1" noChangeArrowheads="1"/>
          </p:cNvSpPr>
          <p:nvPr>
            <p:ph type="sldNum" sz="quarter" idx="12"/>
          </p:nvPr>
        </p:nvSpPr>
        <p:spPr/>
        <p:txBody>
          <a:bodyPr/>
          <a:lstStyle>
            <a:lvl1pPr>
              <a:defRPr>
                <a:ea typeface="ＭＳ Ｐゴシック"/>
                <a:cs typeface="ＭＳ Ｐゴシック"/>
              </a:defRPr>
            </a:lvl1pPr>
          </a:lstStyle>
          <a:p>
            <a:pPr>
              <a:defRPr/>
            </a:pPr>
            <a:fld id="{887E2505-6F27-B34C-B99D-A3A9B94FAC82}" type="slidenum">
              <a:rPr lang="en-US"/>
              <a:pPr>
                <a:defRPr/>
              </a:pPr>
              <a:t>‹#›</a:t>
            </a:fld>
            <a:endParaRPr lang="en-US"/>
          </a:p>
        </p:txBody>
      </p:sp>
    </p:spTree>
    <p:extLst>
      <p:ext uri="{BB962C8B-B14F-4D97-AF65-F5344CB8AC3E}">
        <p14:creationId xmlns:p14="http://schemas.microsoft.com/office/powerpoint/2010/main" val="2035819079"/>
      </p:ext>
    </p:extLst>
  </p:cSld>
  <p:clrMapOvr>
    <a:masterClrMapping/>
  </p:clrMapOvr>
</p:sldLayout>
</file>

<file path=ppt/slideLayouts/slideLayout40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6"/>
          <p:cNvSpPr>
            <a:spLocks noGrp="1" noChangeArrowheads="1"/>
          </p:cNvSpPr>
          <p:nvPr>
            <p:ph type="dt" sz="half" idx="10"/>
          </p:nvPr>
        </p:nvSpPr>
        <p:spPr/>
        <p:txBody>
          <a:bodyPr/>
          <a:lstStyle>
            <a:lvl1pPr>
              <a:defRPr/>
            </a:lvl1pPr>
          </a:lstStyle>
          <a:p>
            <a:pPr>
              <a:defRPr/>
            </a:pPr>
            <a:endParaRPr lang="en-US"/>
          </a:p>
        </p:txBody>
      </p:sp>
      <p:sp>
        <p:nvSpPr>
          <p:cNvPr id="4" name="Rectangle 7"/>
          <p:cNvSpPr>
            <a:spLocks noGrp="1" noChangeArrowheads="1"/>
          </p:cNvSpPr>
          <p:nvPr>
            <p:ph type="ftr" sz="quarter" idx="11"/>
          </p:nvPr>
        </p:nvSpPr>
        <p:spPr/>
        <p:txBody>
          <a:bodyPr/>
          <a:lstStyle>
            <a:lvl1pPr>
              <a:defRPr/>
            </a:lvl1pPr>
          </a:lstStyle>
          <a:p>
            <a:pPr>
              <a:defRPr/>
            </a:pPr>
            <a:endParaRPr lang="en-US"/>
          </a:p>
        </p:txBody>
      </p:sp>
      <p:sp>
        <p:nvSpPr>
          <p:cNvPr id="5" name="Rectangle 8"/>
          <p:cNvSpPr>
            <a:spLocks noGrp="1" noChangeArrowheads="1"/>
          </p:cNvSpPr>
          <p:nvPr>
            <p:ph type="sldNum" sz="quarter" idx="12"/>
          </p:nvPr>
        </p:nvSpPr>
        <p:spPr/>
        <p:txBody>
          <a:bodyPr/>
          <a:lstStyle>
            <a:lvl1pPr>
              <a:defRPr>
                <a:ea typeface="ＭＳ Ｐゴシック"/>
                <a:cs typeface="ＭＳ Ｐゴシック"/>
              </a:defRPr>
            </a:lvl1pPr>
          </a:lstStyle>
          <a:p>
            <a:pPr>
              <a:defRPr/>
            </a:pPr>
            <a:fld id="{E16B08BD-E04B-9843-B496-68D538F8FCF6}" type="slidenum">
              <a:rPr lang="en-US"/>
              <a:pPr>
                <a:defRPr/>
              </a:pPr>
              <a:t>‹#›</a:t>
            </a:fld>
            <a:endParaRPr lang="en-US"/>
          </a:p>
        </p:txBody>
      </p:sp>
    </p:spTree>
    <p:extLst>
      <p:ext uri="{BB962C8B-B14F-4D97-AF65-F5344CB8AC3E}">
        <p14:creationId xmlns:p14="http://schemas.microsoft.com/office/powerpoint/2010/main" val="3707622892"/>
      </p:ext>
    </p:extLst>
  </p:cSld>
  <p:clrMapOvr>
    <a:masterClrMapping/>
  </p:clrMapOvr>
</p:sldLayout>
</file>

<file path=ppt/slideLayouts/slideLayout40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6"/>
          <p:cNvSpPr>
            <a:spLocks noGrp="1" noChangeArrowheads="1"/>
          </p:cNvSpPr>
          <p:nvPr>
            <p:ph type="dt" sz="half" idx="10"/>
          </p:nvPr>
        </p:nvSpPr>
        <p:spPr/>
        <p:txBody>
          <a:bodyPr/>
          <a:lstStyle>
            <a:lvl1pPr>
              <a:defRPr/>
            </a:lvl1pPr>
          </a:lstStyle>
          <a:p>
            <a:pPr>
              <a:defRPr/>
            </a:pPr>
            <a:endParaRPr lang="en-US"/>
          </a:p>
        </p:txBody>
      </p:sp>
      <p:sp>
        <p:nvSpPr>
          <p:cNvPr id="3" name="Rectangle 7"/>
          <p:cNvSpPr>
            <a:spLocks noGrp="1" noChangeArrowheads="1"/>
          </p:cNvSpPr>
          <p:nvPr>
            <p:ph type="ftr" sz="quarter" idx="11"/>
          </p:nvPr>
        </p:nvSpPr>
        <p:spPr/>
        <p:txBody>
          <a:bodyPr/>
          <a:lstStyle>
            <a:lvl1pPr>
              <a:defRPr/>
            </a:lvl1pPr>
          </a:lstStyle>
          <a:p>
            <a:pPr>
              <a:defRPr/>
            </a:pPr>
            <a:endParaRPr lang="en-US"/>
          </a:p>
        </p:txBody>
      </p:sp>
      <p:sp>
        <p:nvSpPr>
          <p:cNvPr id="4" name="Rectangle 8"/>
          <p:cNvSpPr>
            <a:spLocks noGrp="1" noChangeArrowheads="1"/>
          </p:cNvSpPr>
          <p:nvPr>
            <p:ph type="sldNum" sz="quarter" idx="12"/>
          </p:nvPr>
        </p:nvSpPr>
        <p:spPr/>
        <p:txBody>
          <a:bodyPr/>
          <a:lstStyle>
            <a:lvl1pPr>
              <a:defRPr>
                <a:ea typeface="ＭＳ Ｐゴシック"/>
                <a:cs typeface="ＭＳ Ｐゴシック"/>
              </a:defRPr>
            </a:lvl1pPr>
          </a:lstStyle>
          <a:p>
            <a:pPr>
              <a:defRPr/>
            </a:pPr>
            <a:fld id="{615E43EA-8434-5D43-AD1B-3C1185EE702B}" type="slidenum">
              <a:rPr lang="en-US"/>
              <a:pPr>
                <a:defRPr/>
              </a:pPr>
              <a:t>‹#›</a:t>
            </a:fld>
            <a:endParaRPr lang="en-US"/>
          </a:p>
        </p:txBody>
      </p:sp>
    </p:spTree>
    <p:extLst>
      <p:ext uri="{BB962C8B-B14F-4D97-AF65-F5344CB8AC3E}">
        <p14:creationId xmlns:p14="http://schemas.microsoft.com/office/powerpoint/2010/main" val="695009200"/>
      </p:ext>
    </p:extLst>
  </p:cSld>
  <p:clrMapOvr>
    <a:masterClrMapping/>
  </p:clrMapOvr>
</p:sldLayout>
</file>

<file path=ppt/slideLayouts/slideLayout40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6"/>
          <p:cNvSpPr>
            <a:spLocks noGrp="1" noChangeArrowheads="1"/>
          </p:cNvSpPr>
          <p:nvPr>
            <p:ph type="dt" sz="half" idx="10"/>
          </p:nvPr>
        </p:nvSpPr>
        <p:spPr/>
        <p:txBody>
          <a:bodyPr/>
          <a:lstStyle>
            <a:lvl1pPr>
              <a:defRPr/>
            </a:lvl1pPr>
          </a:lstStyle>
          <a:p>
            <a:pPr>
              <a:defRPr/>
            </a:pPr>
            <a:endParaRPr lang="en-US"/>
          </a:p>
        </p:txBody>
      </p:sp>
      <p:sp>
        <p:nvSpPr>
          <p:cNvPr id="6" name="Rectangle 7"/>
          <p:cNvSpPr>
            <a:spLocks noGrp="1" noChangeArrowheads="1"/>
          </p:cNvSpPr>
          <p:nvPr>
            <p:ph type="ftr" sz="quarter" idx="11"/>
          </p:nvPr>
        </p:nvSpPr>
        <p:spPr/>
        <p:txBody>
          <a:bodyPr/>
          <a:lstStyle>
            <a:lvl1pPr>
              <a:defRPr/>
            </a:lvl1pPr>
          </a:lstStyle>
          <a:p>
            <a:pPr>
              <a:defRPr/>
            </a:pPr>
            <a:endParaRPr lang="en-US"/>
          </a:p>
        </p:txBody>
      </p:sp>
      <p:sp>
        <p:nvSpPr>
          <p:cNvPr id="7" name="Rectangle 8"/>
          <p:cNvSpPr>
            <a:spLocks noGrp="1" noChangeArrowheads="1"/>
          </p:cNvSpPr>
          <p:nvPr>
            <p:ph type="sldNum" sz="quarter" idx="12"/>
          </p:nvPr>
        </p:nvSpPr>
        <p:spPr/>
        <p:txBody>
          <a:bodyPr/>
          <a:lstStyle>
            <a:lvl1pPr>
              <a:defRPr>
                <a:ea typeface="ＭＳ Ｐゴシック"/>
                <a:cs typeface="ＭＳ Ｐゴシック"/>
              </a:defRPr>
            </a:lvl1pPr>
          </a:lstStyle>
          <a:p>
            <a:pPr>
              <a:defRPr/>
            </a:pPr>
            <a:fld id="{B20D58B0-FEEE-B344-8EC1-CE4D5ACEE49A}" type="slidenum">
              <a:rPr lang="en-US"/>
              <a:pPr>
                <a:defRPr/>
              </a:pPr>
              <a:t>‹#›</a:t>
            </a:fld>
            <a:endParaRPr lang="en-US"/>
          </a:p>
        </p:txBody>
      </p:sp>
    </p:spTree>
    <p:extLst>
      <p:ext uri="{BB962C8B-B14F-4D97-AF65-F5344CB8AC3E}">
        <p14:creationId xmlns:p14="http://schemas.microsoft.com/office/powerpoint/2010/main" val="2971949862"/>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8"/>
          <p:cNvSpPr>
            <a:spLocks noGrp="1" noChangeArrowheads="1"/>
          </p:cNvSpPr>
          <p:nvPr>
            <p:ph type="dt" sz="half" idx="10"/>
          </p:nvPr>
        </p:nvSpPr>
        <p:spPr>
          <a:ln/>
        </p:spPr>
        <p:txBody>
          <a:bodyPr/>
          <a:lstStyle>
            <a:lvl1pPr>
              <a:defRPr/>
            </a:lvl1pPr>
          </a:lstStyle>
          <a:p>
            <a:pPr>
              <a:defRPr/>
            </a:pPr>
            <a:endParaRPr lang="en-US"/>
          </a:p>
        </p:txBody>
      </p:sp>
      <p:sp>
        <p:nvSpPr>
          <p:cNvPr id="8" name="Rectangle 9"/>
          <p:cNvSpPr>
            <a:spLocks noGrp="1" noChangeArrowheads="1"/>
          </p:cNvSpPr>
          <p:nvPr>
            <p:ph type="ftr" sz="quarter" idx="11"/>
          </p:nvPr>
        </p:nvSpPr>
        <p:spPr>
          <a:ln/>
        </p:spPr>
        <p:txBody>
          <a:bodyPr/>
          <a:lstStyle>
            <a:lvl1pPr>
              <a:defRPr/>
            </a:lvl1pPr>
          </a:lstStyle>
          <a:p>
            <a:pPr>
              <a:defRPr/>
            </a:pPr>
            <a:endParaRPr lang="en-US"/>
          </a:p>
        </p:txBody>
      </p:sp>
      <p:sp>
        <p:nvSpPr>
          <p:cNvPr id="9" name="Rectangle 10"/>
          <p:cNvSpPr>
            <a:spLocks noGrp="1" noChangeArrowheads="1"/>
          </p:cNvSpPr>
          <p:nvPr>
            <p:ph type="sldNum" sz="quarter" idx="12"/>
          </p:nvPr>
        </p:nvSpPr>
        <p:spPr>
          <a:ln/>
        </p:spPr>
        <p:txBody>
          <a:bodyPr/>
          <a:lstStyle>
            <a:lvl1pPr>
              <a:defRPr/>
            </a:lvl1pPr>
          </a:lstStyle>
          <a:p>
            <a:pPr>
              <a:defRPr/>
            </a:pPr>
            <a:fld id="{EA267C7C-4E3D-574B-8640-BC24ADC95FC3}" type="slidenum">
              <a:rPr lang="en-US"/>
              <a:pPr>
                <a:defRPr/>
              </a:pPr>
              <a:t>‹#›</a:t>
            </a:fld>
            <a:endParaRPr lang="en-US"/>
          </a:p>
        </p:txBody>
      </p:sp>
    </p:spTree>
    <p:extLst>
      <p:ext uri="{BB962C8B-B14F-4D97-AF65-F5344CB8AC3E}">
        <p14:creationId xmlns:p14="http://schemas.microsoft.com/office/powerpoint/2010/main" val="4262057468"/>
      </p:ext>
    </p:extLst>
  </p:cSld>
  <p:clrMapOvr>
    <a:masterClrMapping/>
  </p:clrMapOvr>
</p:sldLayout>
</file>

<file path=ppt/slideLayouts/slideLayout41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6"/>
          <p:cNvSpPr>
            <a:spLocks noGrp="1" noChangeArrowheads="1"/>
          </p:cNvSpPr>
          <p:nvPr>
            <p:ph type="dt" sz="half" idx="10"/>
          </p:nvPr>
        </p:nvSpPr>
        <p:spPr/>
        <p:txBody>
          <a:bodyPr/>
          <a:lstStyle>
            <a:lvl1pPr>
              <a:defRPr/>
            </a:lvl1pPr>
          </a:lstStyle>
          <a:p>
            <a:pPr>
              <a:defRPr/>
            </a:pPr>
            <a:endParaRPr lang="en-US"/>
          </a:p>
        </p:txBody>
      </p:sp>
      <p:sp>
        <p:nvSpPr>
          <p:cNvPr id="6" name="Rectangle 7"/>
          <p:cNvSpPr>
            <a:spLocks noGrp="1" noChangeArrowheads="1"/>
          </p:cNvSpPr>
          <p:nvPr>
            <p:ph type="ftr" sz="quarter" idx="11"/>
          </p:nvPr>
        </p:nvSpPr>
        <p:spPr/>
        <p:txBody>
          <a:bodyPr/>
          <a:lstStyle>
            <a:lvl1pPr>
              <a:defRPr/>
            </a:lvl1pPr>
          </a:lstStyle>
          <a:p>
            <a:pPr>
              <a:defRPr/>
            </a:pPr>
            <a:endParaRPr lang="en-US"/>
          </a:p>
        </p:txBody>
      </p:sp>
      <p:sp>
        <p:nvSpPr>
          <p:cNvPr id="7" name="Rectangle 8"/>
          <p:cNvSpPr>
            <a:spLocks noGrp="1" noChangeArrowheads="1"/>
          </p:cNvSpPr>
          <p:nvPr>
            <p:ph type="sldNum" sz="quarter" idx="12"/>
          </p:nvPr>
        </p:nvSpPr>
        <p:spPr/>
        <p:txBody>
          <a:bodyPr/>
          <a:lstStyle>
            <a:lvl1pPr>
              <a:defRPr>
                <a:ea typeface="ＭＳ Ｐゴシック"/>
                <a:cs typeface="ＭＳ Ｐゴシック"/>
              </a:defRPr>
            </a:lvl1pPr>
          </a:lstStyle>
          <a:p>
            <a:pPr>
              <a:defRPr/>
            </a:pPr>
            <a:fld id="{F07C887F-B5A1-4A4C-A634-E6F2DA125957}" type="slidenum">
              <a:rPr lang="en-US"/>
              <a:pPr>
                <a:defRPr/>
              </a:pPr>
              <a:t>‹#›</a:t>
            </a:fld>
            <a:endParaRPr lang="en-US"/>
          </a:p>
        </p:txBody>
      </p:sp>
    </p:spTree>
    <p:extLst>
      <p:ext uri="{BB962C8B-B14F-4D97-AF65-F5344CB8AC3E}">
        <p14:creationId xmlns:p14="http://schemas.microsoft.com/office/powerpoint/2010/main" val="1940442837"/>
      </p:ext>
    </p:extLst>
  </p:cSld>
  <p:clrMapOvr>
    <a:masterClrMapping/>
  </p:clrMapOvr>
</p:sldLayout>
</file>

<file path=ppt/slideLayouts/slideLayout41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
          <p:cNvSpPr>
            <a:spLocks noGrp="1" noChangeArrowheads="1"/>
          </p:cNvSpPr>
          <p:nvPr>
            <p:ph type="dt" sz="half" idx="10"/>
          </p:nvPr>
        </p:nvSpPr>
        <p:spPr/>
        <p:txBody>
          <a:bodyPr/>
          <a:lstStyle>
            <a:lvl1pPr>
              <a:defRPr/>
            </a:lvl1pPr>
          </a:lstStyle>
          <a:p>
            <a:pPr>
              <a:defRPr/>
            </a:pPr>
            <a:endParaRPr lang="en-US"/>
          </a:p>
        </p:txBody>
      </p:sp>
      <p:sp>
        <p:nvSpPr>
          <p:cNvPr id="5" name="Rectangle 7"/>
          <p:cNvSpPr>
            <a:spLocks noGrp="1" noChangeArrowheads="1"/>
          </p:cNvSpPr>
          <p:nvPr>
            <p:ph type="ftr" sz="quarter" idx="11"/>
          </p:nvPr>
        </p:nvSpPr>
        <p:spPr/>
        <p:txBody>
          <a:bodyPr/>
          <a:lstStyle>
            <a:lvl1pPr>
              <a:defRPr/>
            </a:lvl1pPr>
          </a:lstStyle>
          <a:p>
            <a:pPr>
              <a:defRPr/>
            </a:pPr>
            <a:endParaRPr lang="en-US"/>
          </a:p>
        </p:txBody>
      </p:sp>
      <p:sp>
        <p:nvSpPr>
          <p:cNvPr id="6" name="Rectangle 8"/>
          <p:cNvSpPr>
            <a:spLocks noGrp="1" noChangeArrowheads="1"/>
          </p:cNvSpPr>
          <p:nvPr>
            <p:ph type="sldNum" sz="quarter" idx="12"/>
          </p:nvPr>
        </p:nvSpPr>
        <p:spPr/>
        <p:txBody>
          <a:bodyPr/>
          <a:lstStyle>
            <a:lvl1pPr>
              <a:defRPr>
                <a:ea typeface="ＭＳ Ｐゴシック"/>
                <a:cs typeface="ＭＳ Ｐゴシック"/>
              </a:defRPr>
            </a:lvl1pPr>
          </a:lstStyle>
          <a:p>
            <a:pPr>
              <a:defRPr/>
            </a:pPr>
            <a:fld id="{96FC614F-5125-854C-8BD4-8F765109A904}" type="slidenum">
              <a:rPr lang="en-US"/>
              <a:pPr>
                <a:defRPr/>
              </a:pPr>
              <a:t>‹#›</a:t>
            </a:fld>
            <a:endParaRPr lang="en-US"/>
          </a:p>
        </p:txBody>
      </p:sp>
    </p:spTree>
    <p:extLst>
      <p:ext uri="{BB962C8B-B14F-4D97-AF65-F5344CB8AC3E}">
        <p14:creationId xmlns:p14="http://schemas.microsoft.com/office/powerpoint/2010/main" val="3726531151"/>
      </p:ext>
    </p:extLst>
  </p:cSld>
  <p:clrMapOvr>
    <a:masterClrMapping/>
  </p:clrMapOvr>
</p:sldLayout>
</file>

<file path=ppt/slideLayouts/slideLayout41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457200"/>
            <a:ext cx="1943100" cy="55626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457200"/>
            <a:ext cx="5676900" cy="55626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
          <p:cNvSpPr>
            <a:spLocks noGrp="1" noChangeArrowheads="1"/>
          </p:cNvSpPr>
          <p:nvPr>
            <p:ph type="dt" sz="half" idx="10"/>
          </p:nvPr>
        </p:nvSpPr>
        <p:spPr/>
        <p:txBody>
          <a:bodyPr/>
          <a:lstStyle>
            <a:lvl1pPr>
              <a:defRPr/>
            </a:lvl1pPr>
          </a:lstStyle>
          <a:p>
            <a:pPr>
              <a:defRPr/>
            </a:pPr>
            <a:endParaRPr lang="en-US"/>
          </a:p>
        </p:txBody>
      </p:sp>
      <p:sp>
        <p:nvSpPr>
          <p:cNvPr id="5" name="Rectangle 7"/>
          <p:cNvSpPr>
            <a:spLocks noGrp="1" noChangeArrowheads="1"/>
          </p:cNvSpPr>
          <p:nvPr>
            <p:ph type="ftr" sz="quarter" idx="11"/>
          </p:nvPr>
        </p:nvSpPr>
        <p:spPr/>
        <p:txBody>
          <a:bodyPr/>
          <a:lstStyle>
            <a:lvl1pPr>
              <a:defRPr/>
            </a:lvl1pPr>
          </a:lstStyle>
          <a:p>
            <a:pPr>
              <a:defRPr/>
            </a:pPr>
            <a:endParaRPr lang="en-US"/>
          </a:p>
        </p:txBody>
      </p:sp>
      <p:sp>
        <p:nvSpPr>
          <p:cNvPr id="6" name="Rectangle 8"/>
          <p:cNvSpPr>
            <a:spLocks noGrp="1" noChangeArrowheads="1"/>
          </p:cNvSpPr>
          <p:nvPr>
            <p:ph type="sldNum" sz="quarter" idx="12"/>
          </p:nvPr>
        </p:nvSpPr>
        <p:spPr/>
        <p:txBody>
          <a:bodyPr/>
          <a:lstStyle>
            <a:lvl1pPr>
              <a:defRPr>
                <a:ea typeface="ＭＳ Ｐゴシック"/>
                <a:cs typeface="ＭＳ Ｐゴシック"/>
              </a:defRPr>
            </a:lvl1pPr>
          </a:lstStyle>
          <a:p>
            <a:pPr>
              <a:defRPr/>
            </a:pPr>
            <a:fld id="{81D51D6A-CFA8-8847-9229-ACDF04DD3883}" type="slidenum">
              <a:rPr lang="en-US"/>
              <a:pPr>
                <a:defRPr/>
              </a:pPr>
              <a:t>‹#›</a:t>
            </a:fld>
            <a:endParaRPr lang="en-US"/>
          </a:p>
        </p:txBody>
      </p:sp>
    </p:spTree>
    <p:extLst>
      <p:ext uri="{BB962C8B-B14F-4D97-AF65-F5344CB8AC3E}">
        <p14:creationId xmlns:p14="http://schemas.microsoft.com/office/powerpoint/2010/main" val="4067056408"/>
      </p:ext>
    </p:extLst>
  </p:cSld>
  <p:clrMapOvr>
    <a:masterClrMapping/>
  </p:clrMapOvr>
</p:sldLayout>
</file>

<file path=ppt/slideLayouts/slideLayout41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927746" name="Rectangle 2"/>
          <p:cNvSpPr>
            <a:spLocks noGrp="1" noChangeArrowheads="1"/>
          </p:cNvSpPr>
          <p:nvPr>
            <p:ph type="ctrTitle"/>
          </p:nvPr>
        </p:nvSpPr>
        <p:spPr>
          <a:xfrm>
            <a:off x="1600200" y="1600200"/>
            <a:ext cx="6858000" cy="1828800"/>
          </a:xfrm>
          <a:effectLst/>
        </p:spPr>
        <p:txBody>
          <a:bodyPr/>
          <a:lstStyle>
            <a:lvl1pPr>
              <a:defRPr/>
            </a:lvl1pPr>
          </a:lstStyle>
          <a:p>
            <a:r>
              <a:rPr lang="en-US"/>
              <a:t>Click to edit Master title style</a:t>
            </a:r>
          </a:p>
        </p:txBody>
      </p:sp>
      <p:sp>
        <p:nvSpPr>
          <p:cNvPr id="927747" name="Rectangle 3"/>
          <p:cNvSpPr>
            <a:spLocks noGrp="1" noChangeArrowheads="1"/>
          </p:cNvSpPr>
          <p:nvPr>
            <p:ph type="subTitle" idx="1"/>
          </p:nvPr>
        </p:nvSpPr>
        <p:spPr>
          <a:xfrm>
            <a:off x="2057400" y="3886200"/>
            <a:ext cx="6400800" cy="1752600"/>
          </a:xfrm>
          <a:effectLst/>
        </p:spPr>
        <p:txBody>
          <a:bodyPr/>
          <a:lstStyle>
            <a:lvl1pPr marL="0" indent="0" algn="r">
              <a:buFont typeface="Wingdings" pitchFamily="-111" charset="2"/>
              <a:buNone/>
              <a:defRPr sz="2800" i="1"/>
            </a:lvl1pPr>
          </a:lstStyle>
          <a:p>
            <a:r>
              <a:rPr lang="en-US"/>
              <a:t>Click to edit Master subtitle style</a:t>
            </a:r>
          </a:p>
        </p:txBody>
      </p:sp>
      <p:sp>
        <p:nvSpPr>
          <p:cNvPr id="4" name="Rectangle 1028"/>
          <p:cNvSpPr>
            <a:spLocks noGrp="1" noChangeArrowheads="1"/>
          </p:cNvSpPr>
          <p:nvPr>
            <p:ph type="dt" sz="half" idx="10"/>
          </p:nvPr>
        </p:nvSpPr>
        <p:spPr/>
        <p:txBody>
          <a:bodyPr/>
          <a:lstStyle>
            <a:lvl1pPr>
              <a:defRPr/>
            </a:lvl1pPr>
          </a:lstStyle>
          <a:p>
            <a:pPr>
              <a:defRPr/>
            </a:pPr>
            <a:endParaRPr lang="en-US"/>
          </a:p>
        </p:txBody>
      </p:sp>
      <p:sp>
        <p:nvSpPr>
          <p:cNvPr id="5" name="Rectangle 1029"/>
          <p:cNvSpPr>
            <a:spLocks noGrp="1" noChangeArrowheads="1"/>
          </p:cNvSpPr>
          <p:nvPr>
            <p:ph type="ftr" sz="quarter" idx="11"/>
          </p:nvPr>
        </p:nvSpPr>
        <p:spPr/>
        <p:txBody>
          <a:bodyPr/>
          <a:lstStyle>
            <a:lvl1pPr>
              <a:defRPr/>
            </a:lvl1pPr>
          </a:lstStyle>
          <a:p>
            <a:pPr>
              <a:defRPr/>
            </a:pPr>
            <a:endParaRPr lang="en-US"/>
          </a:p>
        </p:txBody>
      </p:sp>
      <p:sp>
        <p:nvSpPr>
          <p:cNvPr id="6" name="Rectangle 1030"/>
          <p:cNvSpPr>
            <a:spLocks noGrp="1" noChangeArrowheads="1"/>
          </p:cNvSpPr>
          <p:nvPr>
            <p:ph type="sldNum" sz="quarter" idx="12"/>
          </p:nvPr>
        </p:nvSpPr>
        <p:spPr/>
        <p:txBody>
          <a:bodyPr/>
          <a:lstStyle>
            <a:lvl1pPr>
              <a:defRPr>
                <a:ea typeface="ＭＳ Ｐゴシック"/>
                <a:cs typeface="ＭＳ Ｐゴシック"/>
              </a:defRPr>
            </a:lvl1pPr>
          </a:lstStyle>
          <a:p>
            <a:pPr>
              <a:defRPr/>
            </a:pPr>
            <a:fld id="{FFB78637-666E-E842-BFEA-3465DA690648}" type="slidenum">
              <a:rPr lang="en-US"/>
              <a:pPr>
                <a:defRPr/>
              </a:pPr>
              <a:t>‹#›</a:t>
            </a:fld>
            <a:endParaRPr lang="en-US"/>
          </a:p>
        </p:txBody>
      </p:sp>
    </p:spTree>
    <p:extLst>
      <p:ext uri="{BB962C8B-B14F-4D97-AF65-F5344CB8AC3E}">
        <p14:creationId xmlns:p14="http://schemas.microsoft.com/office/powerpoint/2010/main" val="988803871"/>
      </p:ext>
    </p:extLst>
  </p:cSld>
  <p:clrMapOvr>
    <a:masterClrMapping/>
  </p:clrMapOvr>
</p:sldLayout>
</file>

<file path=ppt/slideLayouts/slideLayout41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p:txBody>
          <a:bodyPr/>
          <a:lstStyle>
            <a:lvl1pPr>
              <a:defRPr/>
            </a:lvl1pPr>
          </a:lstStyle>
          <a:p>
            <a:pPr>
              <a:defRPr/>
            </a:pPr>
            <a:endParaRPr lang="en-US"/>
          </a:p>
        </p:txBody>
      </p:sp>
      <p:sp>
        <p:nvSpPr>
          <p:cNvPr id="5" name="Rectangle 1029"/>
          <p:cNvSpPr>
            <a:spLocks noGrp="1" noChangeArrowheads="1"/>
          </p:cNvSpPr>
          <p:nvPr>
            <p:ph type="ftr" sz="quarter" idx="11"/>
          </p:nvPr>
        </p:nvSpPr>
        <p:spPr/>
        <p:txBody>
          <a:bodyPr/>
          <a:lstStyle>
            <a:lvl1pPr>
              <a:defRPr/>
            </a:lvl1pPr>
          </a:lstStyle>
          <a:p>
            <a:pPr>
              <a:defRPr/>
            </a:pPr>
            <a:endParaRPr lang="en-US"/>
          </a:p>
        </p:txBody>
      </p:sp>
      <p:sp>
        <p:nvSpPr>
          <p:cNvPr id="6" name="Rectangle 1030"/>
          <p:cNvSpPr>
            <a:spLocks noGrp="1" noChangeArrowheads="1"/>
          </p:cNvSpPr>
          <p:nvPr>
            <p:ph type="sldNum" sz="quarter" idx="12"/>
          </p:nvPr>
        </p:nvSpPr>
        <p:spPr/>
        <p:txBody>
          <a:bodyPr/>
          <a:lstStyle>
            <a:lvl1pPr>
              <a:defRPr>
                <a:ea typeface="ＭＳ Ｐゴシック"/>
                <a:cs typeface="ＭＳ Ｐゴシック"/>
              </a:defRPr>
            </a:lvl1pPr>
          </a:lstStyle>
          <a:p>
            <a:pPr>
              <a:defRPr/>
            </a:pPr>
            <a:fld id="{F0C69FE3-670E-6D44-8FC1-68801729809A}" type="slidenum">
              <a:rPr lang="en-US"/>
              <a:pPr>
                <a:defRPr/>
              </a:pPr>
              <a:t>‹#›</a:t>
            </a:fld>
            <a:endParaRPr lang="en-US"/>
          </a:p>
        </p:txBody>
      </p:sp>
    </p:spTree>
    <p:extLst>
      <p:ext uri="{BB962C8B-B14F-4D97-AF65-F5344CB8AC3E}">
        <p14:creationId xmlns:p14="http://schemas.microsoft.com/office/powerpoint/2010/main" val="3453538981"/>
      </p:ext>
    </p:extLst>
  </p:cSld>
  <p:clrMapOvr>
    <a:masterClrMapping/>
  </p:clrMapOvr>
</p:sldLayout>
</file>

<file path=ppt/slideLayouts/slideLayout41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8"/>
          <p:cNvSpPr>
            <a:spLocks noGrp="1" noChangeArrowheads="1"/>
          </p:cNvSpPr>
          <p:nvPr>
            <p:ph type="dt" sz="half" idx="10"/>
          </p:nvPr>
        </p:nvSpPr>
        <p:spPr/>
        <p:txBody>
          <a:bodyPr/>
          <a:lstStyle>
            <a:lvl1pPr>
              <a:defRPr/>
            </a:lvl1pPr>
          </a:lstStyle>
          <a:p>
            <a:pPr>
              <a:defRPr/>
            </a:pPr>
            <a:endParaRPr lang="en-US"/>
          </a:p>
        </p:txBody>
      </p:sp>
      <p:sp>
        <p:nvSpPr>
          <p:cNvPr id="5" name="Rectangle 1029"/>
          <p:cNvSpPr>
            <a:spLocks noGrp="1" noChangeArrowheads="1"/>
          </p:cNvSpPr>
          <p:nvPr>
            <p:ph type="ftr" sz="quarter" idx="11"/>
          </p:nvPr>
        </p:nvSpPr>
        <p:spPr/>
        <p:txBody>
          <a:bodyPr/>
          <a:lstStyle>
            <a:lvl1pPr>
              <a:defRPr/>
            </a:lvl1pPr>
          </a:lstStyle>
          <a:p>
            <a:pPr>
              <a:defRPr/>
            </a:pPr>
            <a:endParaRPr lang="en-US"/>
          </a:p>
        </p:txBody>
      </p:sp>
      <p:sp>
        <p:nvSpPr>
          <p:cNvPr id="6" name="Rectangle 1030"/>
          <p:cNvSpPr>
            <a:spLocks noGrp="1" noChangeArrowheads="1"/>
          </p:cNvSpPr>
          <p:nvPr>
            <p:ph type="sldNum" sz="quarter" idx="12"/>
          </p:nvPr>
        </p:nvSpPr>
        <p:spPr/>
        <p:txBody>
          <a:bodyPr/>
          <a:lstStyle>
            <a:lvl1pPr>
              <a:defRPr>
                <a:ea typeface="ＭＳ Ｐゴシック"/>
                <a:cs typeface="ＭＳ Ｐゴシック"/>
              </a:defRPr>
            </a:lvl1pPr>
          </a:lstStyle>
          <a:p>
            <a:pPr>
              <a:defRPr/>
            </a:pPr>
            <a:fld id="{0DA2AE4F-0181-AE48-8337-732275AF81A2}" type="slidenum">
              <a:rPr lang="en-US"/>
              <a:pPr>
                <a:defRPr/>
              </a:pPr>
              <a:t>‹#›</a:t>
            </a:fld>
            <a:endParaRPr lang="en-US"/>
          </a:p>
        </p:txBody>
      </p:sp>
    </p:spTree>
    <p:extLst>
      <p:ext uri="{BB962C8B-B14F-4D97-AF65-F5344CB8AC3E}">
        <p14:creationId xmlns:p14="http://schemas.microsoft.com/office/powerpoint/2010/main" val="1067612376"/>
      </p:ext>
    </p:extLst>
  </p:cSld>
  <p:clrMapOvr>
    <a:masterClrMapping/>
  </p:clrMapOvr>
</p:sldLayout>
</file>

<file path=ppt/slideLayouts/slideLayout41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8"/>
          <p:cNvSpPr>
            <a:spLocks noGrp="1" noChangeArrowheads="1"/>
          </p:cNvSpPr>
          <p:nvPr>
            <p:ph type="dt" sz="half" idx="10"/>
          </p:nvPr>
        </p:nvSpPr>
        <p:spPr/>
        <p:txBody>
          <a:bodyPr/>
          <a:lstStyle>
            <a:lvl1pPr>
              <a:defRPr/>
            </a:lvl1pPr>
          </a:lstStyle>
          <a:p>
            <a:pPr>
              <a:defRPr/>
            </a:pPr>
            <a:endParaRPr lang="en-US"/>
          </a:p>
        </p:txBody>
      </p:sp>
      <p:sp>
        <p:nvSpPr>
          <p:cNvPr id="6" name="Rectangle 1029"/>
          <p:cNvSpPr>
            <a:spLocks noGrp="1" noChangeArrowheads="1"/>
          </p:cNvSpPr>
          <p:nvPr>
            <p:ph type="ftr" sz="quarter" idx="11"/>
          </p:nvPr>
        </p:nvSpPr>
        <p:spPr/>
        <p:txBody>
          <a:bodyPr/>
          <a:lstStyle>
            <a:lvl1pPr>
              <a:defRPr/>
            </a:lvl1pPr>
          </a:lstStyle>
          <a:p>
            <a:pPr>
              <a:defRPr/>
            </a:pPr>
            <a:endParaRPr lang="en-US"/>
          </a:p>
        </p:txBody>
      </p:sp>
      <p:sp>
        <p:nvSpPr>
          <p:cNvPr id="7" name="Rectangle 1030"/>
          <p:cNvSpPr>
            <a:spLocks noGrp="1" noChangeArrowheads="1"/>
          </p:cNvSpPr>
          <p:nvPr>
            <p:ph type="sldNum" sz="quarter" idx="12"/>
          </p:nvPr>
        </p:nvSpPr>
        <p:spPr/>
        <p:txBody>
          <a:bodyPr/>
          <a:lstStyle>
            <a:lvl1pPr>
              <a:defRPr>
                <a:ea typeface="ＭＳ Ｐゴシック"/>
                <a:cs typeface="ＭＳ Ｐゴシック"/>
              </a:defRPr>
            </a:lvl1pPr>
          </a:lstStyle>
          <a:p>
            <a:pPr>
              <a:defRPr/>
            </a:pPr>
            <a:fld id="{F2FFAEAB-4A13-1943-A55B-2C69CD8D2305}" type="slidenum">
              <a:rPr lang="en-US"/>
              <a:pPr>
                <a:defRPr/>
              </a:pPr>
              <a:t>‹#›</a:t>
            </a:fld>
            <a:endParaRPr lang="en-US"/>
          </a:p>
        </p:txBody>
      </p:sp>
    </p:spTree>
    <p:extLst>
      <p:ext uri="{BB962C8B-B14F-4D97-AF65-F5344CB8AC3E}">
        <p14:creationId xmlns:p14="http://schemas.microsoft.com/office/powerpoint/2010/main" val="3920098252"/>
      </p:ext>
    </p:extLst>
  </p:cSld>
  <p:clrMapOvr>
    <a:masterClrMapping/>
  </p:clrMapOvr>
</p:sldLayout>
</file>

<file path=ppt/slideLayouts/slideLayout41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8"/>
          <p:cNvSpPr>
            <a:spLocks noGrp="1" noChangeArrowheads="1"/>
          </p:cNvSpPr>
          <p:nvPr>
            <p:ph type="dt" sz="half" idx="10"/>
          </p:nvPr>
        </p:nvSpPr>
        <p:spPr/>
        <p:txBody>
          <a:bodyPr/>
          <a:lstStyle>
            <a:lvl1pPr>
              <a:defRPr/>
            </a:lvl1pPr>
          </a:lstStyle>
          <a:p>
            <a:pPr>
              <a:defRPr/>
            </a:pPr>
            <a:endParaRPr lang="en-US"/>
          </a:p>
        </p:txBody>
      </p:sp>
      <p:sp>
        <p:nvSpPr>
          <p:cNvPr id="8" name="Rectangle 1029"/>
          <p:cNvSpPr>
            <a:spLocks noGrp="1" noChangeArrowheads="1"/>
          </p:cNvSpPr>
          <p:nvPr>
            <p:ph type="ftr" sz="quarter" idx="11"/>
          </p:nvPr>
        </p:nvSpPr>
        <p:spPr/>
        <p:txBody>
          <a:bodyPr/>
          <a:lstStyle>
            <a:lvl1pPr>
              <a:defRPr/>
            </a:lvl1pPr>
          </a:lstStyle>
          <a:p>
            <a:pPr>
              <a:defRPr/>
            </a:pPr>
            <a:endParaRPr lang="en-US"/>
          </a:p>
        </p:txBody>
      </p:sp>
      <p:sp>
        <p:nvSpPr>
          <p:cNvPr id="9" name="Rectangle 1030"/>
          <p:cNvSpPr>
            <a:spLocks noGrp="1" noChangeArrowheads="1"/>
          </p:cNvSpPr>
          <p:nvPr>
            <p:ph type="sldNum" sz="quarter" idx="12"/>
          </p:nvPr>
        </p:nvSpPr>
        <p:spPr/>
        <p:txBody>
          <a:bodyPr/>
          <a:lstStyle>
            <a:lvl1pPr>
              <a:defRPr>
                <a:ea typeface="ＭＳ Ｐゴシック"/>
                <a:cs typeface="ＭＳ Ｐゴシック"/>
              </a:defRPr>
            </a:lvl1pPr>
          </a:lstStyle>
          <a:p>
            <a:pPr>
              <a:defRPr/>
            </a:pPr>
            <a:fld id="{2CD914AC-D323-8C44-96E5-D89B2D7230A4}" type="slidenum">
              <a:rPr lang="en-US"/>
              <a:pPr>
                <a:defRPr/>
              </a:pPr>
              <a:t>‹#›</a:t>
            </a:fld>
            <a:endParaRPr lang="en-US"/>
          </a:p>
        </p:txBody>
      </p:sp>
    </p:spTree>
    <p:extLst>
      <p:ext uri="{BB962C8B-B14F-4D97-AF65-F5344CB8AC3E}">
        <p14:creationId xmlns:p14="http://schemas.microsoft.com/office/powerpoint/2010/main" val="2863509365"/>
      </p:ext>
    </p:extLst>
  </p:cSld>
  <p:clrMapOvr>
    <a:masterClrMapping/>
  </p:clrMapOvr>
</p:sldLayout>
</file>

<file path=ppt/slideLayouts/slideLayout41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8"/>
          <p:cNvSpPr>
            <a:spLocks noGrp="1" noChangeArrowheads="1"/>
          </p:cNvSpPr>
          <p:nvPr>
            <p:ph type="dt" sz="half" idx="10"/>
          </p:nvPr>
        </p:nvSpPr>
        <p:spPr/>
        <p:txBody>
          <a:bodyPr/>
          <a:lstStyle>
            <a:lvl1pPr>
              <a:defRPr/>
            </a:lvl1pPr>
          </a:lstStyle>
          <a:p>
            <a:pPr>
              <a:defRPr/>
            </a:pPr>
            <a:endParaRPr lang="en-US"/>
          </a:p>
        </p:txBody>
      </p:sp>
      <p:sp>
        <p:nvSpPr>
          <p:cNvPr id="4" name="Rectangle 1029"/>
          <p:cNvSpPr>
            <a:spLocks noGrp="1" noChangeArrowheads="1"/>
          </p:cNvSpPr>
          <p:nvPr>
            <p:ph type="ftr" sz="quarter" idx="11"/>
          </p:nvPr>
        </p:nvSpPr>
        <p:spPr/>
        <p:txBody>
          <a:bodyPr/>
          <a:lstStyle>
            <a:lvl1pPr>
              <a:defRPr/>
            </a:lvl1pPr>
          </a:lstStyle>
          <a:p>
            <a:pPr>
              <a:defRPr/>
            </a:pPr>
            <a:endParaRPr lang="en-US"/>
          </a:p>
        </p:txBody>
      </p:sp>
      <p:sp>
        <p:nvSpPr>
          <p:cNvPr id="5" name="Rectangle 1030"/>
          <p:cNvSpPr>
            <a:spLocks noGrp="1" noChangeArrowheads="1"/>
          </p:cNvSpPr>
          <p:nvPr>
            <p:ph type="sldNum" sz="quarter" idx="12"/>
          </p:nvPr>
        </p:nvSpPr>
        <p:spPr/>
        <p:txBody>
          <a:bodyPr/>
          <a:lstStyle>
            <a:lvl1pPr>
              <a:defRPr>
                <a:ea typeface="ＭＳ Ｐゴシック"/>
                <a:cs typeface="ＭＳ Ｐゴシック"/>
              </a:defRPr>
            </a:lvl1pPr>
          </a:lstStyle>
          <a:p>
            <a:pPr>
              <a:defRPr/>
            </a:pPr>
            <a:fld id="{99FDE742-2732-CE4E-A939-DF5E39C1E5A5}" type="slidenum">
              <a:rPr lang="en-US"/>
              <a:pPr>
                <a:defRPr/>
              </a:pPr>
              <a:t>‹#›</a:t>
            </a:fld>
            <a:endParaRPr lang="en-US"/>
          </a:p>
        </p:txBody>
      </p:sp>
    </p:spTree>
    <p:extLst>
      <p:ext uri="{BB962C8B-B14F-4D97-AF65-F5344CB8AC3E}">
        <p14:creationId xmlns:p14="http://schemas.microsoft.com/office/powerpoint/2010/main" val="1407944059"/>
      </p:ext>
    </p:extLst>
  </p:cSld>
  <p:clrMapOvr>
    <a:masterClrMapping/>
  </p:clrMapOvr>
</p:sldLayout>
</file>

<file path=ppt/slideLayouts/slideLayout41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8"/>
          <p:cNvSpPr>
            <a:spLocks noGrp="1" noChangeArrowheads="1"/>
          </p:cNvSpPr>
          <p:nvPr>
            <p:ph type="dt" sz="half" idx="10"/>
          </p:nvPr>
        </p:nvSpPr>
        <p:spPr/>
        <p:txBody>
          <a:bodyPr/>
          <a:lstStyle>
            <a:lvl1pPr>
              <a:defRPr/>
            </a:lvl1pPr>
          </a:lstStyle>
          <a:p>
            <a:pPr>
              <a:defRPr/>
            </a:pPr>
            <a:endParaRPr lang="en-US"/>
          </a:p>
        </p:txBody>
      </p:sp>
      <p:sp>
        <p:nvSpPr>
          <p:cNvPr id="3" name="Rectangle 1029"/>
          <p:cNvSpPr>
            <a:spLocks noGrp="1" noChangeArrowheads="1"/>
          </p:cNvSpPr>
          <p:nvPr>
            <p:ph type="ftr" sz="quarter" idx="11"/>
          </p:nvPr>
        </p:nvSpPr>
        <p:spPr/>
        <p:txBody>
          <a:bodyPr/>
          <a:lstStyle>
            <a:lvl1pPr>
              <a:defRPr/>
            </a:lvl1pPr>
          </a:lstStyle>
          <a:p>
            <a:pPr>
              <a:defRPr/>
            </a:pPr>
            <a:endParaRPr lang="en-US"/>
          </a:p>
        </p:txBody>
      </p:sp>
      <p:sp>
        <p:nvSpPr>
          <p:cNvPr id="4" name="Rectangle 1030"/>
          <p:cNvSpPr>
            <a:spLocks noGrp="1" noChangeArrowheads="1"/>
          </p:cNvSpPr>
          <p:nvPr>
            <p:ph type="sldNum" sz="quarter" idx="12"/>
          </p:nvPr>
        </p:nvSpPr>
        <p:spPr/>
        <p:txBody>
          <a:bodyPr/>
          <a:lstStyle>
            <a:lvl1pPr>
              <a:defRPr>
                <a:ea typeface="ＭＳ Ｐゴシック"/>
                <a:cs typeface="ＭＳ Ｐゴシック"/>
              </a:defRPr>
            </a:lvl1pPr>
          </a:lstStyle>
          <a:p>
            <a:pPr>
              <a:defRPr/>
            </a:pPr>
            <a:fld id="{C418CC6A-A367-4042-A2F8-A0FF601B9968}" type="slidenum">
              <a:rPr lang="en-US"/>
              <a:pPr>
                <a:defRPr/>
              </a:pPr>
              <a:t>‹#›</a:t>
            </a:fld>
            <a:endParaRPr lang="en-US"/>
          </a:p>
        </p:txBody>
      </p:sp>
    </p:spTree>
    <p:extLst>
      <p:ext uri="{BB962C8B-B14F-4D97-AF65-F5344CB8AC3E}">
        <p14:creationId xmlns:p14="http://schemas.microsoft.com/office/powerpoint/2010/main" val="1408789154"/>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8"/>
          <p:cNvSpPr>
            <a:spLocks noGrp="1" noChangeArrowheads="1"/>
          </p:cNvSpPr>
          <p:nvPr>
            <p:ph type="dt" sz="half" idx="10"/>
          </p:nvPr>
        </p:nvSpPr>
        <p:spPr>
          <a:ln/>
        </p:spPr>
        <p:txBody>
          <a:bodyPr/>
          <a:lstStyle>
            <a:lvl1pPr>
              <a:defRPr/>
            </a:lvl1pPr>
          </a:lstStyle>
          <a:p>
            <a:pPr>
              <a:defRPr/>
            </a:pPr>
            <a:endParaRPr lang="en-US"/>
          </a:p>
        </p:txBody>
      </p:sp>
      <p:sp>
        <p:nvSpPr>
          <p:cNvPr id="4" name="Rectangle 9"/>
          <p:cNvSpPr>
            <a:spLocks noGrp="1" noChangeArrowheads="1"/>
          </p:cNvSpPr>
          <p:nvPr>
            <p:ph type="ftr" sz="quarter" idx="11"/>
          </p:nvPr>
        </p:nvSpPr>
        <p:spPr>
          <a:ln/>
        </p:spPr>
        <p:txBody>
          <a:bodyPr/>
          <a:lstStyle>
            <a:lvl1pPr>
              <a:defRPr/>
            </a:lvl1pPr>
          </a:lstStyle>
          <a:p>
            <a:pPr>
              <a:defRPr/>
            </a:pPr>
            <a:endParaRPr lang="en-US"/>
          </a:p>
        </p:txBody>
      </p:sp>
      <p:sp>
        <p:nvSpPr>
          <p:cNvPr id="5" name="Rectangle 10"/>
          <p:cNvSpPr>
            <a:spLocks noGrp="1" noChangeArrowheads="1"/>
          </p:cNvSpPr>
          <p:nvPr>
            <p:ph type="sldNum" sz="quarter" idx="12"/>
          </p:nvPr>
        </p:nvSpPr>
        <p:spPr>
          <a:ln/>
        </p:spPr>
        <p:txBody>
          <a:bodyPr/>
          <a:lstStyle>
            <a:lvl1pPr>
              <a:defRPr/>
            </a:lvl1pPr>
          </a:lstStyle>
          <a:p>
            <a:pPr>
              <a:defRPr/>
            </a:pPr>
            <a:fld id="{3F861AF8-95E0-9C47-9452-573DC8FC04B5}" type="slidenum">
              <a:rPr lang="en-US"/>
              <a:pPr>
                <a:defRPr/>
              </a:pPr>
              <a:t>‹#›</a:t>
            </a:fld>
            <a:endParaRPr lang="en-US"/>
          </a:p>
        </p:txBody>
      </p:sp>
    </p:spTree>
    <p:extLst>
      <p:ext uri="{BB962C8B-B14F-4D97-AF65-F5344CB8AC3E}">
        <p14:creationId xmlns:p14="http://schemas.microsoft.com/office/powerpoint/2010/main" val="1647175323"/>
      </p:ext>
    </p:extLst>
  </p:cSld>
  <p:clrMapOvr>
    <a:masterClrMapping/>
  </p:clrMapOvr>
</p:sldLayout>
</file>

<file path=ppt/slideLayouts/slideLayout42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8"/>
          <p:cNvSpPr>
            <a:spLocks noGrp="1" noChangeArrowheads="1"/>
          </p:cNvSpPr>
          <p:nvPr>
            <p:ph type="dt" sz="half" idx="10"/>
          </p:nvPr>
        </p:nvSpPr>
        <p:spPr/>
        <p:txBody>
          <a:bodyPr/>
          <a:lstStyle>
            <a:lvl1pPr>
              <a:defRPr/>
            </a:lvl1pPr>
          </a:lstStyle>
          <a:p>
            <a:pPr>
              <a:defRPr/>
            </a:pPr>
            <a:endParaRPr lang="en-US"/>
          </a:p>
        </p:txBody>
      </p:sp>
      <p:sp>
        <p:nvSpPr>
          <p:cNvPr id="6" name="Rectangle 1029"/>
          <p:cNvSpPr>
            <a:spLocks noGrp="1" noChangeArrowheads="1"/>
          </p:cNvSpPr>
          <p:nvPr>
            <p:ph type="ftr" sz="quarter" idx="11"/>
          </p:nvPr>
        </p:nvSpPr>
        <p:spPr/>
        <p:txBody>
          <a:bodyPr/>
          <a:lstStyle>
            <a:lvl1pPr>
              <a:defRPr/>
            </a:lvl1pPr>
          </a:lstStyle>
          <a:p>
            <a:pPr>
              <a:defRPr/>
            </a:pPr>
            <a:endParaRPr lang="en-US"/>
          </a:p>
        </p:txBody>
      </p:sp>
      <p:sp>
        <p:nvSpPr>
          <p:cNvPr id="7" name="Rectangle 1030"/>
          <p:cNvSpPr>
            <a:spLocks noGrp="1" noChangeArrowheads="1"/>
          </p:cNvSpPr>
          <p:nvPr>
            <p:ph type="sldNum" sz="quarter" idx="12"/>
          </p:nvPr>
        </p:nvSpPr>
        <p:spPr/>
        <p:txBody>
          <a:bodyPr/>
          <a:lstStyle>
            <a:lvl1pPr>
              <a:defRPr>
                <a:ea typeface="ＭＳ Ｐゴシック"/>
                <a:cs typeface="ＭＳ Ｐゴシック"/>
              </a:defRPr>
            </a:lvl1pPr>
          </a:lstStyle>
          <a:p>
            <a:pPr>
              <a:defRPr/>
            </a:pPr>
            <a:fld id="{56DF4D0A-4805-6849-ACC6-88BFD7C04EBD}" type="slidenum">
              <a:rPr lang="en-US"/>
              <a:pPr>
                <a:defRPr/>
              </a:pPr>
              <a:t>‹#›</a:t>
            </a:fld>
            <a:endParaRPr lang="en-US"/>
          </a:p>
        </p:txBody>
      </p:sp>
    </p:spTree>
    <p:extLst>
      <p:ext uri="{BB962C8B-B14F-4D97-AF65-F5344CB8AC3E}">
        <p14:creationId xmlns:p14="http://schemas.microsoft.com/office/powerpoint/2010/main" val="3541665530"/>
      </p:ext>
    </p:extLst>
  </p:cSld>
  <p:clrMapOvr>
    <a:masterClrMapping/>
  </p:clrMapOvr>
</p:sldLayout>
</file>

<file path=ppt/slideLayouts/slideLayout42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8"/>
          <p:cNvSpPr>
            <a:spLocks noGrp="1" noChangeArrowheads="1"/>
          </p:cNvSpPr>
          <p:nvPr>
            <p:ph type="dt" sz="half" idx="10"/>
          </p:nvPr>
        </p:nvSpPr>
        <p:spPr/>
        <p:txBody>
          <a:bodyPr/>
          <a:lstStyle>
            <a:lvl1pPr>
              <a:defRPr/>
            </a:lvl1pPr>
          </a:lstStyle>
          <a:p>
            <a:pPr>
              <a:defRPr/>
            </a:pPr>
            <a:endParaRPr lang="en-US"/>
          </a:p>
        </p:txBody>
      </p:sp>
      <p:sp>
        <p:nvSpPr>
          <p:cNvPr id="6" name="Rectangle 1029"/>
          <p:cNvSpPr>
            <a:spLocks noGrp="1" noChangeArrowheads="1"/>
          </p:cNvSpPr>
          <p:nvPr>
            <p:ph type="ftr" sz="quarter" idx="11"/>
          </p:nvPr>
        </p:nvSpPr>
        <p:spPr/>
        <p:txBody>
          <a:bodyPr/>
          <a:lstStyle>
            <a:lvl1pPr>
              <a:defRPr/>
            </a:lvl1pPr>
          </a:lstStyle>
          <a:p>
            <a:pPr>
              <a:defRPr/>
            </a:pPr>
            <a:endParaRPr lang="en-US"/>
          </a:p>
        </p:txBody>
      </p:sp>
      <p:sp>
        <p:nvSpPr>
          <p:cNvPr id="7" name="Rectangle 1030"/>
          <p:cNvSpPr>
            <a:spLocks noGrp="1" noChangeArrowheads="1"/>
          </p:cNvSpPr>
          <p:nvPr>
            <p:ph type="sldNum" sz="quarter" idx="12"/>
          </p:nvPr>
        </p:nvSpPr>
        <p:spPr/>
        <p:txBody>
          <a:bodyPr/>
          <a:lstStyle>
            <a:lvl1pPr>
              <a:defRPr>
                <a:ea typeface="ＭＳ Ｐゴシック"/>
                <a:cs typeface="ＭＳ Ｐゴシック"/>
              </a:defRPr>
            </a:lvl1pPr>
          </a:lstStyle>
          <a:p>
            <a:pPr>
              <a:defRPr/>
            </a:pPr>
            <a:fld id="{36E6E030-A1B6-5040-A23B-C3172D8D3926}" type="slidenum">
              <a:rPr lang="en-US"/>
              <a:pPr>
                <a:defRPr/>
              </a:pPr>
              <a:t>‹#›</a:t>
            </a:fld>
            <a:endParaRPr lang="en-US"/>
          </a:p>
        </p:txBody>
      </p:sp>
    </p:spTree>
    <p:extLst>
      <p:ext uri="{BB962C8B-B14F-4D97-AF65-F5344CB8AC3E}">
        <p14:creationId xmlns:p14="http://schemas.microsoft.com/office/powerpoint/2010/main" val="808616704"/>
      </p:ext>
    </p:extLst>
  </p:cSld>
  <p:clrMapOvr>
    <a:masterClrMapping/>
  </p:clrMapOvr>
</p:sldLayout>
</file>

<file path=ppt/slideLayouts/slideLayout42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p:txBody>
          <a:bodyPr/>
          <a:lstStyle>
            <a:lvl1pPr>
              <a:defRPr/>
            </a:lvl1pPr>
          </a:lstStyle>
          <a:p>
            <a:pPr>
              <a:defRPr/>
            </a:pPr>
            <a:endParaRPr lang="en-US"/>
          </a:p>
        </p:txBody>
      </p:sp>
      <p:sp>
        <p:nvSpPr>
          <p:cNvPr id="5" name="Rectangle 1029"/>
          <p:cNvSpPr>
            <a:spLocks noGrp="1" noChangeArrowheads="1"/>
          </p:cNvSpPr>
          <p:nvPr>
            <p:ph type="ftr" sz="quarter" idx="11"/>
          </p:nvPr>
        </p:nvSpPr>
        <p:spPr/>
        <p:txBody>
          <a:bodyPr/>
          <a:lstStyle>
            <a:lvl1pPr>
              <a:defRPr/>
            </a:lvl1pPr>
          </a:lstStyle>
          <a:p>
            <a:pPr>
              <a:defRPr/>
            </a:pPr>
            <a:endParaRPr lang="en-US"/>
          </a:p>
        </p:txBody>
      </p:sp>
      <p:sp>
        <p:nvSpPr>
          <p:cNvPr id="6" name="Rectangle 1030"/>
          <p:cNvSpPr>
            <a:spLocks noGrp="1" noChangeArrowheads="1"/>
          </p:cNvSpPr>
          <p:nvPr>
            <p:ph type="sldNum" sz="quarter" idx="12"/>
          </p:nvPr>
        </p:nvSpPr>
        <p:spPr/>
        <p:txBody>
          <a:bodyPr/>
          <a:lstStyle>
            <a:lvl1pPr>
              <a:defRPr>
                <a:ea typeface="ＭＳ Ｐゴシック"/>
                <a:cs typeface="ＭＳ Ｐゴシック"/>
              </a:defRPr>
            </a:lvl1pPr>
          </a:lstStyle>
          <a:p>
            <a:pPr>
              <a:defRPr/>
            </a:pPr>
            <a:fld id="{EFCD18C8-66A9-9542-B61A-D3AD8058D967}" type="slidenum">
              <a:rPr lang="en-US"/>
              <a:pPr>
                <a:defRPr/>
              </a:pPr>
              <a:t>‹#›</a:t>
            </a:fld>
            <a:endParaRPr lang="en-US"/>
          </a:p>
        </p:txBody>
      </p:sp>
    </p:spTree>
    <p:extLst>
      <p:ext uri="{BB962C8B-B14F-4D97-AF65-F5344CB8AC3E}">
        <p14:creationId xmlns:p14="http://schemas.microsoft.com/office/powerpoint/2010/main" val="2654186676"/>
      </p:ext>
    </p:extLst>
  </p:cSld>
  <p:clrMapOvr>
    <a:masterClrMapping/>
  </p:clrMapOvr>
</p:sldLayout>
</file>

<file path=ppt/slideLayouts/slideLayout42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p:txBody>
          <a:bodyPr/>
          <a:lstStyle>
            <a:lvl1pPr>
              <a:defRPr/>
            </a:lvl1pPr>
          </a:lstStyle>
          <a:p>
            <a:pPr>
              <a:defRPr/>
            </a:pPr>
            <a:endParaRPr lang="en-US"/>
          </a:p>
        </p:txBody>
      </p:sp>
      <p:sp>
        <p:nvSpPr>
          <p:cNvPr id="5" name="Rectangle 1029"/>
          <p:cNvSpPr>
            <a:spLocks noGrp="1" noChangeArrowheads="1"/>
          </p:cNvSpPr>
          <p:nvPr>
            <p:ph type="ftr" sz="quarter" idx="11"/>
          </p:nvPr>
        </p:nvSpPr>
        <p:spPr/>
        <p:txBody>
          <a:bodyPr/>
          <a:lstStyle>
            <a:lvl1pPr>
              <a:defRPr/>
            </a:lvl1pPr>
          </a:lstStyle>
          <a:p>
            <a:pPr>
              <a:defRPr/>
            </a:pPr>
            <a:endParaRPr lang="en-US"/>
          </a:p>
        </p:txBody>
      </p:sp>
      <p:sp>
        <p:nvSpPr>
          <p:cNvPr id="6" name="Rectangle 1030"/>
          <p:cNvSpPr>
            <a:spLocks noGrp="1" noChangeArrowheads="1"/>
          </p:cNvSpPr>
          <p:nvPr>
            <p:ph type="sldNum" sz="quarter" idx="12"/>
          </p:nvPr>
        </p:nvSpPr>
        <p:spPr/>
        <p:txBody>
          <a:bodyPr/>
          <a:lstStyle>
            <a:lvl1pPr>
              <a:defRPr>
                <a:ea typeface="ＭＳ Ｐゴシック"/>
                <a:cs typeface="ＭＳ Ｐゴシック"/>
              </a:defRPr>
            </a:lvl1pPr>
          </a:lstStyle>
          <a:p>
            <a:pPr>
              <a:defRPr/>
            </a:pPr>
            <a:fld id="{CCFA68CB-13C0-7F41-89FC-A01F8D953802}" type="slidenum">
              <a:rPr lang="en-US"/>
              <a:pPr>
                <a:defRPr/>
              </a:pPr>
              <a:t>‹#›</a:t>
            </a:fld>
            <a:endParaRPr lang="en-US"/>
          </a:p>
        </p:txBody>
      </p:sp>
    </p:spTree>
    <p:extLst>
      <p:ext uri="{BB962C8B-B14F-4D97-AF65-F5344CB8AC3E}">
        <p14:creationId xmlns:p14="http://schemas.microsoft.com/office/powerpoint/2010/main" val="497940115"/>
      </p:ext>
    </p:extLst>
  </p:cSld>
  <p:clrMapOvr>
    <a:masterClrMapping/>
  </p:clrMapOvr>
</p:sldLayout>
</file>

<file path=ppt/slideLayouts/slideLayout424.xml><?xml version="1.0" encoding="utf-8"?>
<p:sldLayout xmlns:a="http://schemas.openxmlformats.org/drawingml/2006/main" xmlns:r="http://schemas.openxmlformats.org/officeDocument/2006/relationships" xmlns:p="http://schemas.openxmlformats.org/presentationml/2006/main" type="title" preserve="1">
  <p:cSld name="Title Slide">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889858" name="Rectangle 1026"/>
          <p:cNvSpPr>
            <a:spLocks noGrp="1" noChangeArrowheads="1"/>
          </p:cNvSpPr>
          <p:nvPr>
            <p:ph type="ctrTitle"/>
          </p:nvPr>
        </p:nvSpPr>
        <p:spPr>
          <a:xfrm>
            <a:off x="685800" y="1219200"/>
            <a:ext cx="7772400" cy="1371600"/>
          </a:xfrm>
          <a:effectLst>
            <a:outerShdw blurRad="63500" algn="ctr" rotWithShape="0">
              <a:srgbClr val="FFFFFF">
                <a:alpha val="75000"/>
              </a:srgbClr>
            </a:outerShdw>
          </a:effectLst>
        </p:spPr>
        <p:txBody>
          <a:bodyPr anchor="ctr"/>
          <a:lstStyle>
            <a:lvl1pPr algn="ctr">
              <a:defRPr sz="4800"/>
            </a:lvl1pPr>
          </a:lstStyle>
          <a:p>
            <a:r>
              <a:rPr lang="en-US"/>
              <a:t>Click to edit Master title style</a:t>
            </a:r>
          </a:p>
        </p:txBody>
      </p:sp>
      <p:sp>
        <p:nvSpPr>
          <p:cNvPr id="889859" name="Rectangle 1027"/>
          <p:cNvSpPr>
            <a:spLocks noGrp="1" noChangeArrowheads="1"/>
          </p:cNvSpPr>
          <p:nvPr>
            <p:ph type="subTitle" idx="1"/>
          </p:nvPr>
        </p:nvSpPr>
        <p:spPr>
          <a:xfrm>
            <a:off x="1371600" y="5105400"/>
            <a:ext cx="6400800" cy="1066800"/>
          </a:xfrm>
          <a:effectLst>
            <a:outerShdw blurRad="63500" algn="ctr" rotWithShape="0">
              <a:srgbClr val="000000">
                <a:alpha val="75000"/>
              </a:srgbClr>
            </a:outerShdw>
          </a:effectLst>
        </p:spPr>
        <p:txBody>
          <a:bodyPr anchor="b"/>
          <a:lstStyle>
            <a:lvl1pPr marL="0" indent="0" algn="ctr">
              <a:buFontTx/>
              <a:buNone/>
              <a:defRPr sz="2800" i="1">
                <a:solidFill>
                  <a:srgbClr val="FFFFFF"/>
                </a:solidFill>
              </a:defRPr>
            </a:lvl1pPr>
          </a:lstStyle>
          <a:p>
            <a:r>
              <a:rPr lang="en-US"/>
              <a:t>Click to edit Master subtitle style</a:t>
            </a:r>
          </a:p>
        </p:txBody>
      </p:sp>
      <p:sp>
        <p:nvSpPr>
          <p:cNvPr id="4" name="Rectangle 1028"/>
          <p:cNvSpPr>
            <a:spLocks noGrp="1" noChangeArrowheads="1"/>
          </p:cNvSpPr>
          <p:nvPr>
            <p:ph type="dt" sz="half" idx="10"/>
          </p:nvPr>
        </p:nvSpPr>
        <p:spPr/>
        <p:txBody>
          <a:bodyPr/>
          <a:lstStyle>
            <a:lvl1pPr>
              <a:defRPr/>
            </a:lvl1pPr>
          </a:lstStyle>
          <a:p>
            <a:pPr>
              <a:defRPr/>
            </a:pPr>
            <a:endParaRPr lang="en-US"/>
          </a:p>
        </p:txBody>
      </p:sp>
      <p:sp>
        <p:nvSpPr>
          <p:cNvPr id="5" name="Rectangle 1029"/>
          <p:cNvSpPr>
            <a:spLocks noGrp="1" noChangeArrowheads="1"/>
          </p:cNvSpPr>
          <p:nvPr>
            <p:ph type="ftr" sz="quarter" idx="11"/>
          </p:nvPr>
        </p:nvSpPr>
        <p:spPr/>
        <p:txBody>
          <a:bodyPr/>
          <a:lstStyle>
            <a:lvl1pPr>
              <a:defRPr>
                <a:solidFill>
                  <a:srgbClr val="FFFFFF"/>
                </a:solidFill>
              </a:defRPr>
            </a:lvl1pPr>
          </a:lstStyle>
          <a:p>
            <a:pPr>
              <a:defRPr/>
            </a:pPr>
            <a:endParaRPr lang="en-US"/>
          </a:p>
        </p:txBody>
      </p:sp>
      <p:sp>
        <p:nvSpPr>
          <p:cNvPr id="6" name="Rectangle 1030"/>
          <p:cNvSpPr>
            <a:spLocks noGrp="1" noChangeArrowheads="1"/>
          </p:cNvSpPr>
          <p:nvPr>
            <p:ph type="sldNum" sz="quarter" idx="12"/>
          </p:nvPr>
        </p:nvSpPr>
        <p:spPr/>
        <p:txBody>
          <a:bodyPr/>
          <a:lstStyle>
            <a:lvl1pPr>
              <a:defRPr>
                <a:solidFill>
                  <a:srgbClr val="FFFFFF"/>
                </a:solidFill>
                <a:ea typeface="ＭＳ Ｐゴシック"/>
                <a:cs typeface="ＭＳ Ｐゴシック"/>
              </a:defRPr>
            </a:lvl1pPr>
          </a:lstStyle>
          <a:p>
            <a:pPr>
              <a:defRPr/>
            </a:pPr>
            <a:fld id="{562CA9A5-1A25-5C44-9DC8-C423D75E68F5}" type="slidenum">
              <a:rPr lang="en-US"/>
              <a:pPr>
                <a:defRPr/>
              </a:pPr>
              <a:t>‹#›</a:t>
            </a:fld>
            <a:endParaRPr lang="en-US"/>
          </a:p>
        </p:txBody>
      </p:sp>
    </p:spTree>
    <p:extLst>
      <p:ext uri="{BB962C8B-B14F-4D97-AF65-F5344CB8AC3E}">
        <p14:creationId xmlns:p14="http://schemas.microsoft.com/office/powerpoint/2010/main" val="4105616722"/>
      </p:ext>
    </p:extLst>
  </p:cSld>
  <p:clrMapOvr>
    <a:masterClrMapping/>
  </p:clrMapOvr>
</p:sldLayout>
</file>

<file path=ppt/slideLayouts/slideLayout42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p:txBody>
          <a:bodyPr/>
          <a:lstStyle>
            <a:lvl1pPr>
              <a:defRPr/>
            </a:lvl1pPr>
          </a:lstStyle>
          <a:p>
            <a:pPr>
              <a:defRPr/>
            </a:pPr>
            <a:endParaRPr lang="en-US"/>
          </a:p>
        </p:txBody>
      </p:sp>
      <p:sp>
        <p:nvSpPr>
          <p:cNvPr id="5" name="Rectangle 1029"/>
          <p:cNvSpPr>
            <a:spLocks noGrp="1" noChangeArrowheads="1"/>
          </p:cNvSpPr>
          <p:nvPr>
            <p:ph type="ftr" sz="quarter" idx="11"/>
          </p:nvPr>
        </p:nvSpPr>
        <p:spPr/>
        <p:txBody>
          <a:bodyPr/>
          <a:lstStyle>
            <a:lvl1pPr>
              <a:defRPr/>
            </a:lvl1pPr>
          </a:lstStyle>
          <a:p>
            <a:pPr>
              <a:defRPr/>
            </a:pPr>
            <a:endParaRPr lang="en-US"/>
          </a:p>
        </p:txBody>
      </p:sp>
      <p:sp>
        <p:nvSpPr>
          <p:cNvPr id="6" name="Rectangle 1030"/>
          <p:cNvSpPr>
            <a:spLocks noGrp="1" noChangeArrowheads="1"/>
          </p:cNvSpPr>
          <p:nvPr>
            <p:ph type="sldNum" sz="quarter" idx="12"/>
          </p:nvPr>
        </p:nvSpPr>
        <p:spPr/>
        <p:txBody>
          <a:bodyPr/>
          <a:lstStyle>
            <a:lvl1pPr>
              <a:defRPr>
                <a:ea typeface="ＭＳ Ｐゴシック"/>
                <a:cs typeface="ＭＳ Ｐゴシック"/>
              </a:defRPr>
            </a:lvl1pPr>
          </a:lstStyle>
          <a:p>
            <a:pPr>
              <a:defRPr/>
            </a:pPr>
            <a:fld id="{DE44749E-7953-6142-813B-B8F042BC61D1}" type="slidenum">
              <a:rPr lang="en-US"/>
              <a:pPr>
                <a:defRPr/>
              </a:pPr>
              <a:t>‹#›</a:t>
            </a:fld>
            <a:endParaRPr lang="en-US"/>
          </a:p>
        </p:txBody>
      </p:sp>
    </p:spTree>
    <p:extLst>
      <p:ext uri="{BB962C8B-B14F-4D97-AF65-F5344CB8AC3E}">
        <p14:creationId xmlns:p14="http://schemas.microsoft.com/office/powerpoint/2010/main" val="2962920256"/>
      </p:ext>
    </p:extLst>
  </p:cSld>
  <p:clrMapOvr>
    <a:masterClrMapping/>
  </p:clrMapOvr>
</p:sldLayout>
</file>

<file path=ppt/slideLayouts/slideLayout42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8"/>
          <p:cNvSpPr>
            <a:spLocks noGrp="1" noChangeArrowheads="1"/>
          </p:cNvSpPr>
          <p:nvPr>
            <p:ph type="dt" sz="half" idx="10"/>
          </p:nvPr>
        </p:nvSpPr>
        <p:spPr/>
        <p:txBody>
          <a:bodyPr/>
          <a:lstStyle>
            <a:lvl1pPr>
              <a:defRPr/>
            </a:lvl1pPr>
          </a:lstStyle>
          <a:p>
            <a:pPr>
              <a:defRPr/>
            </a:pPr>
            <a:endParaRPr lang="en-US"/>
          </a:p>
        </p:txBody>
      </p:sp>
      <p:sp>
        <p:nvSpPr>
          <p:cNvPr id="5" name="Rectangle 1029"/>
          <p:cNvSpPr>
            <a:spLocks noGrp="1" noChangeArrowheads="1"/>
          </p:cNvSpPr>
          <p:nvPr>
            <p:ph type="ftr" sz="quarter" idx="11"/>
          </p:nvPr>
        </p:nvSpPr>
        <p:spPr/>
        <p:txBody>
          <a:bodyPr/>
          <a:lstStyle>
            <a:lvl1pPr>
              <a:defRPr/>
            </a:lvl1pPr>
          </a:lstStyle>
          <a:p>
            <a:pPr>
              <a:defRPr/>
            </a:pPr>
            <a:endParaRPr lang="en-US"/>
          </a:p>
        </p:txBody>
      </p:sp>
      <p:sp>
        <p:nvSpPr>
          <p:cNvPr id="6" name="Rectangle 1030"/>
          <p:cNvSpPr>
            <a:spLocks noGrp="1" noChangeArrowheads="1"/>
          </p:cNvSpPr>
          <p:nvPr>
            <p:ph type="sldNum" sz="quarter" idx="12"/>
          </p:nvPr>
        </p:nvSpPr>
        <p:spPr/>
        <p:txBody>
          <a:bodyPr/>
          <a:lstStyle>
            <a:lvl1pPr>
              <a:defRPr>
                <a:ea typeface="ＭＳ Ｐゴシック"/>
                <a:cs typeface="ＭＳ Ｐゴシック"/>
              </a:defRPr>
            </a:lvl1pPr>
          </a:lstStyle>
          <a:p>
            <a:pPr>
              <a:defRPr/>
            </a:pPr>
            <a:fld id="{C4EFEFFF-6143-A54B-8E59-C536E46D4EC4}" type="slidenum">
              <a:rPr lang="en-US"/>
              <a:pPr>
                <a:defRPr/>
              </a:pPr>
              <a:t>‹#›</a:t>
            </a:fld>
            <a:endParaRPr lang="en-US"/>
          </a:p>
        </p:txBody>
      </p:sp>
    </p:spTree>
    <p:extLst>
      <p:ext uri="{BB962C8B-B14F-4D97-AF65-F5344CB8AC3E}">
        <p14:creationId xmlns:p14="http://schemas.microsoft.com/office/powerpoint/2010/main" val="1320520323"/>
      </p:ext>
    </p:extLst>
  </p:cSld>
  <p:clrMapOvr>
    <a:masterClrMapping/>
  </p:clrMapOvr>
</p:sldLayout>
</file>

<file path=ppt/slideLayouts/slideLayout42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905000" y="1981200"/>
            <a:ext cx="33528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410200" y="1981200"/>
            <a:ext cx="33528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8"/>
          <p:cNvSpPr>
            <a:spLocks noGrp="1" noChangeArrowheads="1"/>
          </p:cNvSpPr>
          <p:nvPr>
            <p:ph type="dt" sz="half" idx="10"/>
          </p:nvPr>
        </p:nvSpPr>
        <p:spPr/>
        <p:txBody>
          <a:bodyPr/>
          <a:lstStyle>
            <a:lvl1pPr>
              <a:defRPr/>
            </a:lvl1pPr>
          </a:lstStyle>
          <a:p>
            <a:pPr>
              <a:defRPr/>
            </a:pPr>
            <a:endParaRPr lang="en-US"/>
          </a:p>
        </p:txBody>
      </p:sp>
      <p:sp>
        <p:nvSpPr>
          <p:cNvPr id="6" name="Rectangle 1029"/>
          <p:cNvSpPr>
            <a:spLocks noGrp="1" noChangeArrowheads="1"/>
          </p:cNvSpPr>
          <p:nvPr>
            <p:ph type="ftr" sz="quarter" idx="11"/>
          </p:nvPr>
        </p:nvSpPr>
        <p:spPr/>
        <p:txBody>
          <a:bodyPr/>
          <a:lstStyle>
            <a:lvl1pPr>
              <a:defRPr/>
            </a:lvl1pPr>
          </a:lstStyle>
          <a:p>
            <a:pPr>
              <a:defRPr/>
            </a:pPr>
            <a:endParaRPr lang="en-US"/>
          </a:p>
        </p:txBody>
      </p:sp>
      <p:sp>
        <p:nvSpPr>
          <p:cNvPr id="7" name="Rectangle 1030"/>
          <p:cNvSpPr>
            <a:spLocks noGrp="1" noChangeArrowheads="1"/>
          </p:cNvSpPr>
          <p:nvPr>
            <p:ph type="sldNum" sz="quarter" idx="12"/>
          </p:nvPr>
        </p:nvSpPr>
        <p:spPr/>
        <p:txBody>
          <a:bodyPr/>
          <a:lstStyle>
            <a:lvl1pPr>
              <a:defRPr>
                <a:ea typeface="ＭＳ Ｐゴシック"/>
                <a:cs typeface="ＭＳ Ｐゴシック"/>
              </a:defRPr>
            </a:lvl1pPr>
          </a:lstStyle>
          <a:p>
            <a:pPr>
              <a:defRPr/>
            </a:pPr>
            <a:fld id="{55B8A27D-CAFE-CC43-836E-66EDE6D0F77F}" type="slidenum">
              <a:rPr lang="en-US"/>
              <a:pPr>
                <a:defRPr/>
              </a:pPr>
              <a:t>‹#›</a:t>
            </a:fld>
            <a:endParaRPr lang="en-US"/>
          </a:p>
        </p:txBody>
      </p:sp>
    </p:spTree>
    <p:extLst>
      <p:ext uri="{BB962C8B-B14F-4D97-AF65-F5344CB8AC3E}">
        <p14:creationId xmlns:p14="http://schemas.microsoft.com/office/powerpoint/2010/main" val="1447884694"/>
      </p:ext>
    </p:extLst>
  </p:cSld>
  <p:clrMapOvr>
    <a:masterClrMapping/>
  </p:clrMapOvr>
</p:sldLayout>
</file>

<file path=ppt/slideLayouts/slideLayout42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8"/>
          <p:cNvSpPr>
            <a:spLocks noGrp="1" noChangeArrowheads="1"/>
          </p:cNvSpPr>
          <p:nvPr>
            <p:ph type="dt" sz="half" idx="10"/>
          </p:nvPr>
        </p:nvSpPr>
        <p:spPr/>
        <p:txBody>
          <a:bodyPr/>
          <a:lstStyle>
            <a:lvl1pPr>
              <a:defRPr/>
            </a:lvl1pPr>
          </a:lstStyle>
          <a:p>
            <a:pPr>
              <a:defRPr/>
            </a:pPr>
            <a:endParaRPr lang="en-US"/>
          </a:p>
        </p:txBody>
      </p:sp>
      <p:sp>
        <p:nvSpPr>
          <p:cNvPr id="8" name="Rectangle 1029"/>
          <p:cNvSpPr>
            <a:spLocks noGrp="1" noChangeArrowheads="1"/>
          </p:cNvSpPr>
          <p:nvPr>
            <p:ph type="ftr" sz="quarter" idx="11"/>
          </p:nvPr>
        </p:nvSpPr>
        <p:spPr/>
        <p:txBody>
          <a:bodyPr/>
          <a:lstStyle>
            <a:lvl1pPr>
              <a:defRPr/>
            </a:lvl1pPr>
          </a:lstStyle>
          <a:p>
            <a:pPr>
              <a:defRPr/>
            </a:pPr>
            <a:endParaRPr lang="en-US"/>
          </a:p>
        </p:txBody>
      </p:sp>
      <p:sp>
        <p:nvSpPr>
          <p:cNvPr id="9" name="Rectangle 1030"/>
          <p:cNvSpPr>
            <a:spLocks noGrp="1" noChangeArrowheads="1"/>
          </p:cNvSpPr>
          <p:nvPr>
            <p:ph type="sldNum" sz="quarter" idx="12"/>
          </p:nvPr>
        </p:nvSpPr>
        <p:spPr/>
        <p:txBody>
          <a:bodyPr/>
          <a:lstStyle>
            <a:lvl1pPr>
              <a:defRPr>
                <a:ea typeface="ＭＳ Ｐゴシック"/>
                <a:cs typeface="ＭＳ Ｐゴシック"/>
              </a:defRPr>
            </a:lvl1pPr>
          </a:lstStyle>
          <a:p>
            <a:pPr>
              <a:defRPr/>
            </a:pPr>
            <a:fld id="{8D00D013-64D9-4644-93EA-E911A99CA6E5}" type="slidenum">
              <a:rPr lang="en-US"/>
              <a:pPr>
                <a:defRPr/>
              </a:pPr>
              <a:t>‹#›</a:t>
            </a:fld>
            <a:endParaRPr lang="en-US"/>
          </a:p>
        </p:txBody>
      </p:sp>
    </p:spTree>
    <p:extLst>
      <p:ext uri="{BB962C8B-B14F-4D97-AF65-F5344CB8AC3E}">
        <p14:creationId xmlns:p14="http://schemas.microsoft.com/office/powerpoint/2010/main" val="3477538103"/>
      </p:ext>
    </p:extLst>
  </p:cSld>
  <p:clrMapOvr>
    <a:masterClrMapping/>
  </p:clrMapOvr>
</p:sldLayout>
</file>

<file path=ppt/slideLayouts/slideLayout42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8"/>
          <p:cNvSpPr>
            <a:spLocks noGrp="1" noChangeArrowheads="1"/>
          </p:cNvSpPr>
          <p:nvPr>
            <p:ph type="dt" sz="half" idx="10"/>
          </p:nvPr>
        </p:nvSpPr>
        <p:spPr/>
        <p:txBody>
          <a:bodyPr/>
          <a:lstStyle>
            <a:lvl1pPr>
              <a:defRPr/>
            </a:lvl1pPr>
          </a:lstStyle>
          <a:p>
            <a:pPr>
              <a:defRPr/>
            </a:pPr>
            <a:endParaRPr lang="en-US"/>
          </a:p>
        </p:txBody>
      </p:sp>
      <p:sp>
        <p:nvSpPr>
          <p:cNvPr id="4" name="Rectangle 1029"/>
          <p:cNvSpPr>
            <a:spLocks noGrp="1" noChangeArrowheads="1"/>
          </p:cNvSpPr>
          <p:nvPr>
            <p:ph type="ftr" sz="quarter" idx="11"/>
          </p:nvPr>
        </p:nvSpPr>
        <p:spPr/>
        <p:txBody>
          <a:bodyPr/>
          <a:lstStyle>
            <a:lvl1pPr>
              <a:defRPr/>
            </a:lvl1pPr>
          </a:lstStyle>
          <a:p>
            <a:pPr>
              <a:defRPr/>
            </a:pPr>
            <a:endParaRPr lang="en-US"/>
          </a:p>
        </p:txBody>
      </p:sp>
      <p:sp>
        <p:nvSpPr>
          <p:cNvPr id="5" name="Rectangle 1030"/>
          <p:cNvSpPr>
            <a:spLocks noGrp="1" noChangeArrowheads="1"/>
          </p:cNvSpPr>
          <p:nvPr>
            <p:ph type="sldNum" sz="quarter" idx="12"/>
          </p:nvPr>
        </p:nvSpPr>
        <p:spPr/>
        <p:txBody>
          <a:bodyPr/>
          <a:lstStyle>
            <a:lvl1pPr>
              <a:defRPr>
                <a:ea typeface="ＭＳ Ｐゴシック"/>
                <a:cs typeface="ＭＳ Ｐゴシック"/>
              </a:defRPr>
            </a:lvl1pPr>
          </a:lstStyle>
          <a:p>
            <a:pPr>
              <a:defRPr/>
            </a:pPr>
            <a:fld id="{206700E4-88E7-864A-9114-06AEC5E6B9F1}" type="slidenum">
              <a:rPr lang="en-US"/>
              <a:pPr>
                <a:defRPr/>
              </a:pPr>
              <a:t>‹#›</a:t>
            </a:fld>
            <a:endParaRPr lang="en-US"/>
          </a:p>
        </p:txBody>
      </p:sp>
    </p:spTree>
    <p:extLst>
      <p:ext uri="{BB962C8B-B14F-4D97-AF65-F5344CB8AC3E}">
        <p14:creationId xmlns:p14="http://schemas.microsoft.com/office/powerpoint/2010/main" val="2105363657"/>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8"/>
          <p:cNvSpPr>
            <a:spLocks noGrp="1" noChangeArrowheads="1"/>
          </p:cNvSpPr>
          <p:nvPr>
            <p:ph type="dt" sz="half" idx="10"/>
          </p:nvPr>
        </p:nvSpPr>
        <p:spPr>
          <a:ln/>
        </p:spPr>
        <p:txBody>
          <a:bodyPr/>
          <a:lstStyle>
            <a:lvl1pPr>
              <a:defRPr/>
            </a:lvl1pPr>
          </a:lstStyle>
          <a:p>
            <a:pPr>
              <a:defRPr/>
            </a:pPr>
            <a:endParaRPr lang="en-US"/>
          </a:p>
        </p:txBody>
      </p:sp>
      <p:sp>
        <p:nvSpPr>
          <p:cNvPr id="3" name="Rectangle 9"/>
          <p:cNvSpPr>
            <a:spLocks noGrp="1" noChangeArrowheads="1"/>
          </p:cNvSpPr>
          <p:nvPr>
            <p:ph type="ftr" sz="quarter" idx="11"/>
          </p:nvPr>
        </p:nvSpPr>
        <p:spPr>
          <a:ln/>
        </p:spPr>
        <p:txBody>
          <a:bodyPr/>
          <a:lstStyle>
            <a:lvl1pPr>
              <a:defRPr/>
            </a:lvl1pPr>
          </a:lstStyle>
          <a:p>
            <a:pPr>
              <a:defRPr/>
            </a:pPr>
            <a:endParaRPr lang="en-US"/>
          </a:p>
        </p:txBody>
      </p:sp>
      <p:sp>
        <p:nvSpPr>
          <p:cNvPr id="4" name="Rectangle 10"/>
          <p:cNvSpPr>
            <a:spLocks noGrp="1" noChangeArrowheads="1"/>
          </p:cNvSpPr>
          <p:nvPr>
            <p:ph type="sldNum" sz="quarter" idx="12"/>
          </p:nvPr>
        </p:nvSpPr>
        <p:spPr>
          <a:ln/>
        </p:spPr>
        <p:txBody>
          <a:bodyPr/>
          <a:lstStyle>
            <a:lvl1pPr>
              <a:defRPr/>
            </a:lvl1pPr>
          </a:lstStyle>
          <a:p>
            <a:pPr>
              <a:defRPr/>
            </a:pPr>
            <a:fld id="{D3D14F39-53CF-6645-B871-E0529FB3494D}" type="slidenum">
              <a:rPr lang="en-US"/>
              <a:pPr>
                <a:defRPr/>
              </a:pPr>
              <a:t>‹#›</a:t>
            </a:fld>
            <a:endParaRPr lang="en-US"/>
          </a:p>
        </p:txBody>
      </p:sp>
    </p:spTree>
    <p:extLst>
      <p:ext uri="{BB962C8B-B14F-4D97-AF65-F5344CB8AC3E}">
        <p14:creationId xmlns:p14="http://schemas.microsoft.com/office/powerpoint/2010/main" val="551730089"/>
      </p:ext>
    </p:extLst>
  </p:cSld>
  <p:clrMapOvr>
    <a:masterClrMapping/>
  </p:clrMapOvr>
</p:sldLayout>
</file>

<file path=ppt/slideLayouts/slideLayout43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8"/>
          <p:cNvSpPr>
            <a:spLocks noGrp="1" noChangeArrowheads="1"/>
          </p:cNvSpPr>
          <p:nvPr>
            <p:ph type="dt" sz="half" idx="10"/>
          </p:nvPr>
        </p:nvSpPr>
        <p:spPr/>
        <p:txBody>
          <a:bodyPr/>
          <a:lstStyle>
            <a:lvl1pPr>
              <a:defRPr/>
            </a:lvl1pPr>
          </a:lstStyle>
          <a:p>
            <a:pPr>
              <a:defRPr/>
            </a:pPr>
            <a:endParaRPr lang="en-US"/>
          </a:p>
        </p:txBody>
      </p:sp>
      <p:sp>
        <p:nvSpPr>
          <p:cNvPr id="3" name="Rectangle 1029"/>
          <p:cNvSpPr>
            <a:spLocks noGrp="1" noChangeArrowheads="1"/>
          </p:cNvSpPr>
          <p:nvPr>
            <p:ph type="ftr" sz="quarter" idx="11"/>
          </p:nvPr>
        </p:nvSpPr>
        <p:spPr/>
        <p:txBody>
          <a:bodyPr/>
          <a:lstStyle>
            <a:lvl1pPr>
              <a:defRPr/>
            </a:lvl1pPr>
          </a:lstStyle>
          <a:p>
            <a:pPr>
              <a:defRPr/>
            </a:pPr>
            <a:endParaRPr lang="en-US"/>
          </a:p>
        </p:txBody>
      </p:sp>
      <p:sp>
        <p:nvSpPr>
          <p:cNvPr id="4" name="Rectangle 1030"/>
          <p:cNvSpPr>
            <a:spLocks noGrp="1" noChangeArrowheads="1"/>
          </p:cNvSpPr>
          <p:nvPr>
            <p:ph type="sldNum" sz="quarter" idx="12"/>
          </p:nvPr>
        </p:nvSpPr>
        <p:spPr/>
        <p:txBody>
          <a:bodyPr/>
          <a:lstStyle>
            <a:lvl1pPr>
              <a:defRPr>
                <a:ea typeface="ＭＳ Ｐゴシック"/>
                <a:cs typeface="ＭＳ Ｐゴシック"/>
              </a:defRPr>
            </a:lvl1pPr>
          </a:lstStyle>
          <a:p>
            <a:pPr>
              <a:defRPr/>
            </a:pPr>
            <a:fld id="{48DC05B3-AD3F-684C-AA23-8612DC4916F7}" type="slidenum">
              <a:rPr lang="en-US"/>
              <a:pPr>
                <a:defRPr/>
              </a:pPr>
              <a:t>‹#›</a:t>
            </a:fld>
            <a:endParaRPr lang="en-US"/>
          </a:p>
        </p:txBody>
      </p:sp>
    </p:spTree>
    <p:extLst>
      <p:ext uri="{BB962C8B-B14F-4D97-AF65-F5344CB8AC3E}">
        <p14:creationId xmlns:p14="http://schemas.microsoft.com/office/powerpoint/2010/main" val="3699707095"/>
      </p:ext>
    </p:extLst>
  </p:cSld>
  <p:clrMapOvr>
    <a:masterClrMapping/>
  </p:clrMapOvr>
</p:sldLayout>
</file>

<file path=ppt/slideLayouts/slideLayout43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8"/>
          <p:cNvSpPr>
            <a:spLocks noGrp="1" noChangeArrowheads="1"/>
          </p:cNvSpPr>
          <p:nvPr>
            <p:ph type="dt" sz="half" idx="10"/>
          </p:nvPr>
        </p:nvSpPr>
        <p:spPr/>
        <p:txBody>
          <a:bodyPr/>
          <a:lstStyle>
            <a:lvl1pPr>
              <a:defRPr/>
            </a:lvl1pPr>
          </a:lstStyle>
          <a:p>
            <a:pPr>
              <a:defRPr/>
            </a:pPr>
            <a:endParaRPr lang="en-US"/>
          </a:p>
        </p:txBody>
      </p:sp>
      <p:sp>
        <p:nvSpPr>
          <p:cNvPr id="6" name="Rectangle 1029"/>
          <p:cNvSpPr>
            <a:spLocks noGrp="1" noChangeArrowheads="1"/>
          </p:cNvSpPr>
          <p:nvPr>
            <p:ph type="ftr" sz="quarter" idx="11"/>
          </p:nvPr>
        </p:nvSpPr>
        <p:spPr/>
        <p:txBody>
          <a:bodyPr/>
          <a:lstStyle>
            <a:lvl1pPr>
              <a:defRPr/>
            </a:lvl1pPr>
          </a:lstStyle>
          <a:p>
            <a:pPr>
              <a:defRPr/>
            </a:pPr>
            <a:endParaRPr lang="en-US"/>
          </a:p>
        </p:txBody>
      </p:sp>
      <p:sp>
        <p:nvSpPr>
          <p:cNvPr id="7" name="Rectangle 1030"/>
          <p:cNvSpPr>
            <a:spLocks noGrp="1" noChangeArrowheads="1"/>
          </p:cNvSpPr>
          <p:nvPr>
            <p:ph type="sldNum" sz="quarter" idx="12"/>
          </p:nvPr>
        </p:nvSpPr>
        <p:spPr/>
        <p:txBody>
          <a:bodyPr/>
          <a:lstStyle>
            <a:lvl1pPr>
              <a:defRPr>
                <a:ea typeface="ＭＳ Ｐゴシック"/>
                <a:cs typeface="ＭＳ Ｐゴシック"/>
              </a:defRPr>
            </a:lvl1pPr>
          </a:lstStyle>
          <a:p>
            <a:pPr>
              <a:defRPr/>
            </a:pPr>
            <a:fld id="{FC876007-6EF7-1B41-B9DB-0ED793C29FCC}" type="slidenum">
              <a:rPr lang="en-US"/>
              <a:pPr>
                <a:defRPr/>
              </a:pPr>
              <a:t>‹#›</a:t>
            </a:fld>
            <a:endParaRPr lang="en-US"/>
          </a:p>
        </p:txBody>
      </p:sp>
    </p:spTree>
    <p:extLst>
      <p:ext uri="{BB962C8B-B14F-4D97-AF65-F5344CB8AC3E}">
        <p14:creationId xmlns:p14="http://schemas.microsoft.com/office/powerpoint/2010/main" val="3105443255"/>
      </p:ext>
    </p:extLst>
  </p:cSld>
  <p:clrMapOvr>
    <a:masterClrMapping/>
  </p:clrMapOvr>
</p:sldLayout>
</file>

<file path=ppt/slideLayouts/slideLayout43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8"/>
          <p:cNvSpPr>
            <a:spLocks noGrp="1" noChangeArrowheads="1"/>
          </p:cNvSpPr>
          <p:nvPr>
            <p:ph type="dt" sz="half" idx="10"/>
          </p:nvPr>
        </p:nvSpPr>
        <p:spPr/>
        <p:txBody>
          <a:bodyPr/>
          <a:lstStyle>
            <a:lvl1pPr>
              <a:defRPr/>
            </a:lvl1pPr>
          </a:lstStyle>
          <a:p>
            <a:pPr>
              <a:defRPr/>
            </a:pPr>
            <a:endParaRPr lang="en-US"/>
          </a:p>
        </p:txBody>
      </p:sp>
      <p:sp>
        <p:nvSpPr>
          <p:cNvPr id="6" name="Rectangle 1029"/>
          <p:cNvSpPr>
            <a:spLocks noGrp="1" noChangeArrowheads="1"/>
          </p:cNvSpPr>
          <p:nvPr>
            <p:ph type="ftr" sz="quarter" idx="11"/>
          </p:nvPr>
        </p:nvSpPr>
        <p:spPr/>
        <p:txBody>
          <a:bodyPr/>
          <a:lstStyle>
            <a:lvl1pPr>
              <a:defRPr/>
            </a:lvl1pPr>
          </a:lstStyle>
          <a:p>
            <a:pPr>
              <a:defRPr/>
            </a:pPr>
            <a:endParaRPr lang="en-US"/>
          </a:p>
        </p:txBody>
      </p:sp>
      <p:sp>
        <p:nvSpPr>
          <p:cNvPr id="7" name="Rectangle 1030"/>
          <p:cNvSpPr>
            <a:spLocks noGrp="1" noChangeArrowheads="1"/>
          </p:cNvSpPr>
          <p:nvPr>
            <p:ph type="sldNum" sz="quarter" idx="12"/>
          </p:nvPr>
        </p:nvSpPr>
        <p:spPr/>
        <p:txBody>
          <a:bodyPr/>
          <a:lstStyle>
            <a:lvl1pPr>
              <a:defRPr>
                <a:ea typeface="ＭＳ Ｐゴシック"/>
                <a:cs typeface="ＭＳ Ｐゴシック"/>
              </a:defRPr>
            </a:lvl1pPr>
          </a:lstStyle>
          <a:p>
            <a:pPr>
              <a:defRPr/>
            </a:pPr>
            <a:fld id="{117C7FD2-F0BA-2A42-9BAF-F20A6F763386}" type="slidenum">
              <a:rPr lang="en-US"/>
              <a:pPr>
                <a:defRPr/>
              </a:pPr>
              <a:t>‹#›</a:t>
            </a:fld>
            <a:endParaRPr lang="en-US"/>
          </a:p>
        </p:txBody>
      </p:sp>
    </p:spTree>
    <p:extLst>
      <p:ext uri="{BB962C8B-B14F-4D97-AF65-F5344CB8AC3E}">
        <p14:creationId xmlns:p14="http://schemas.microsoft.com/office/powerpoint/2010/main" val="4122988082"/>
      </p:ext>
    </p:extLst>
  </p:cSld>
  <p:clrMapOvr>
    <a:masterClrMapping/>
  </p:clrMapOvr>
</p:sldLayout>
</file>

<file path=ppt/slideLayouts/slideLayout43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p:txBody>
          <a:bodyPr/>
          <a:lstStyle>
            <a:lvl1pPr>
              <a:defRPr/>
            </a:lvl1pPr>
          </a:lstStyle>
          <a:p>
            <a:pPr>
              <a:defRPr/>
            </a:pPr>
            <a:endParaRPr lang="en-US"/>
          </a:p>
        </p:txBody>
      </p:sp>
      <p:sp>
        <p:nvSpPr>
          <p:cNvPr id="5" name="Rectangle 1029"/>
          <p:cNvSpPr>
            <a:spLocks noGrp="1" noChangeArrowheads="1"/>
          </p:cNvSpPr>
          <p:nvPr>
            <p:ph type="ftr" sz="quarter" idx="11"/>
          </p:nvPr>
        </p:nvSpPr>
        <p:spPr/>
        <p:txBody>
          <a:bodyPr/>
          <a:lstStyle>
            <a:lvl1pPr>
              <a:defRPr/>
            </a:lvl1pPr>
          </a:lstStyle>
          <a:p>
            <a:pPr>
              <a:defRPr/>
            </a:pPr>
            <a:endParaRPr lang="en-US"/>
          </a:p>
        </p:txBody>
      </p:sp>
      <p:sp>
        <p:nvSpPr>
          <p:cNvPr id="6" name="Rectangle 1030"/>
          <p:cNvSpPr>
            <a:spLocks noGrp="1" noChangeArrowheads="1"/>
          </p:cNvSpPr>
          <p:nvPr>
            <p:ph type="sldNum" sz="quarter" idx="12"/>
          </p:nvPr>
        </p:nvSpPr>
        <p:spPr/>
        <p:txBody>
          <a:bodyPr/>
          <a:lstStyle>
            <a:lvl1pPr>
              <a:defRPr>
                <a:ea typeface="ＭＳ Ｐゴシック"/>
                <a:cs typeface="ＭＳ Ｐゴシック"/>
              </a:defRPr>
            </a:lvl1pPr>
          </a:lstStyle>
          <a:p>
            <a:pPr>
              <a:defRPr/>
            </a:pPr>
            <a:fld id="{D03FAA83-8D86-7348-B116-C0057A0A3233}" type="slidenum">
              <a:rPr lang="en-US"/>
              <a:pPr>
                <a:defRPr/>
              </a:pPr>
              <a:t>‹#›</a:t>
            </a:fld>
            <a:endParaRPr lang="en-US"/>
          </a:p>
        </p:txBody>
      </p:sp>
    </p:spTree>
    <p:extLst>
      <p:ext uri="{BB962C8B-B14F-4D97-AF65-F5344CB8AC3E}">
        <p14:creationId xmlns:p14="http://schemas.microsoft.com/office/powerpoint/2010/main" val="2948162134"/>
      </p:ext>
    </p:extLst>
  </p:cSld>
  <p:clrMapOvr>
    <a:masterClrMapping/>
  </p:clrMapOvr>
</p:sldLayout>
</file>

<file path=ppt/slideLayouts/slideLayout43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743700" y="609600"/>
            <a:ext cx="20193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9055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p:txBody>
          <a:bodyPr/>
          <a:lstStyle>
            <a:lvl1pPr>
              <a:defRPr/>
            </a:lvl1pPr>
          </a:lstStyle>
          <a:p>
            <a:pPr>
              <a:defRPr/>
            </a:pPr>
            <a:endParaRPr lang="en-US"/>
          </a:p>
        </p:txBody>
      </p:sp>
      <p:sp>
        <p:nvSpPr>
          <p:cNvPr id="5" name="Rectangle 1029"/>
          <p:cNvSpPr>
            <a:spLocks noGrp="1" noChangeArrowheads="1"/>
          </p:cNvSpPr>
          <p:nvPr>
            <p:ph type="ftr" sz="quarter" idx="11"/>
          </p:nvPr>
        </p:nvSpPr>
        <p:spPr/>
        <p:txBody>
          <a:bodyPr/>
          <a:lstStyle>
            <a:lvl1pPr>
              <a:defRPr/>
            </a:lvl1pPr>
          </a:lstStyle>
          <a:p>
            <a:pPr>
              <a:defRPr/>
            </a:pPr>
            <a:endParaRPr lang="en-US"/>
          </a:p>
        </p:txBody>
      </p:sp>
      <p:sp>
        <p:nvSpPr>
          <p:cNvPr id="6" name="Rectangle 1030"/>
          <p:cNvSpPr>
            <a:spLocks noGrp="1" noChangeArrowheads="1"/>
          </p:cNvSpPr>
          <p:nvPr>
            <p:ph type="sldNum" sz="quarter" idx="12"/>
          </p:nvPr>
        </p:nvSpPr>
        <p:spPr/>
        <p:txBody>
          <a:bodyPr/>
          <a:lstStyle>
            <a:lvl1pPr>
              <a:defRPr>
                <a:ea typeface="ＭＳ Ｐゴシック"/>
                <a:cs typeface="ＭＳ Ｐゴシック"/>
              </a:defRPr>
            </a:lvl1pPr>
          </a:lstStyle>
          <a:p>
            <a:pPr>
              <a:defRPr/>
            </a:pPr>
            <a:fld id="{A224AA95-429C-244B-AB23-5DC6D1E71990}" type="slidenum">
              <a:rPr lang="en-US"/>
              <a:pPr>
                <a:defRPr/>
              </a:pPr>
              <a:t>‹#›</a:t>
            </a:fld>
            <a:endParaRPr lang="en-US"/>
          </a:p>
        </p:txBody>
      </p:sp>
    </p:spTree>
    <p:extLst>
      <p:ext uri="{BB962C8B-B14F-4D97-AF65-F5344CB8AC3E}">
        <p14:creationId xmlns:p14="http://schemas.microsoft.com/office/powerpoint/2010/main" val="1291684415"/>
      </p:ext>
    </p:extLst>
  </p:cSld>
  <p:clrMapOvr>
    <a:masterClrMapping/>
  </p:clrMapOvr>
</p:sldLayout>
</file>

<file path=ppt/slideLayouts/slideLayout43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858114" name="Rectangle 2"/>
          <p:cNvSpPr>
            <a:spLocks noGrp="1" noChangeArrowheads="1"/>
          </p:cNvSpPr>
          <p:nvPr>
            <p:ph type="ctrTitle"/>
          </p:nvPr>
        </p:nvSpPr>
        <p:spPr>
          <a:xfrm>
            <a:off x="685800" y="2514600"/>
            <a:ext cx="7772400" cy="1371600"/>
          </a:xfrm>
        </p:spPr>
        <p:txBody>
          <a:bodyPr/>
          <a:lstStyle>
            <a:lvl1pPr>
              <a:defRPr/>
            </a:lvl1pPr>
          </a:lstStyle>
          <a:p>
            <a:r>
              <a:rPr lang="en-US"/>
              <a:t>Click to edit Master title style</a:t>
            </a:r>
          </a:p>
        </p:txBody>
      </p:sp>
      <p:sp>
        <p:nvSpPr>
          <p:cNvPr id="858115" name="Rectangle 3"/>
          <p:cNvSpPr>
            <a:spLocks noGrp="1" noChangeArrowheads="1"/>
          </p:cNvSpPr>
          <p:nvPr>
            <p:ph type="subTitle" idx="1"/>
          </p:nvPr>
        </p:nvSpPr>
        <p:spPr>
          <a:xfrm>
            <a:off x="1371600" y="4343400"/>
            <a:ext cx="6400800" cy="1447800"/>
          </a:xfrm>
        </p:spPr>
        <p:txBody>
          <a:bodyPr/>
          <a:lstStyle>
            <a:lvl1pPr marL="0" indent="0" algn="ctr">
              <a:buFont typeface="Wingdings" pitchFamily="-111" charset="2"/>
              <a:buNone/>
              <a:defRPr sz="2800"/>
            </a:lvl1pPr>
          </a:lstStyle>
          <a:p>
            <a:r>
              <a:rPr lang="en-US"/>
              <a:t>Click to edit Master subtitle style</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ea typeface="ＭＳ Ｐゴシック"/>
                <a:cs typeface="ＭＳ Ｐゴシック"/>
              </a:defRPr>
            </a:lvl1pPr>
          </a:lstStyle>
          <a:p>
            <a:pPr>
              <a:defRPr/>
            </a:pPr>
            <a:fld id="{EDCE4960-915C-7849-990D-C00FBF42D8E2}" type="slidenum">
              <a:rPr lang="en-US"/>
              <a:pPr>
                <a:defRPr/>
              </a:pPr>
              <a:t>‹#›</a:t>
            </a:fld>
            <a:endParaRPr lang="en-US"/>
          </a:p>
        </p:txBody>
      </p:sp>
    </p:spTree>
    <p:extLst>
      <p:ext uri="{BB962C8B-B14F-4D97-AF65-F5344CB8AC3E}">
        <p14:creationId xmlns:p14="http://schemas.microsoft.com/office/powerpoint/2010/main" val="3085925843"/>
      </p:ext>
    </p:extLst>
  </p:cSld>
  <p:clrMapOvr>
    <a:masterClrMapping/>
  </p:clrMapOvr>
</p:sldLayout>
</file>

<file path=ppt/slideLayouts/slideLayout43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ea typeface="ＭＳ Ｐゴシック"/>
                <a:cs typeface="ＭＳ Ｐゴシック"/>
              </a:defRPr>
            </a:lvl1pPr>
          </a:lstStyle>
          <a:p>
            <a:pPr>
              <a:defRPr/>
            </a:pPr>
            <a:fld id="{A223527E-77FF-3345-B13F-AF4C4C984AFE}" type="slidenum">
              <a:rPr lang="en-US"/>
              <a:pPr>
                <a:defRPr/>
              </a:pPr>
              <a:t>‹#›</a:t>
            </a:fld>
            <a:endParaRPr lang="en-US"/>
          </a:p>
        </p:txBody>
      </p:sp>
    </p:spTree>
    <p:extLst>
      <p:ext uri="{BB962C8B-B14F-4D97-AF65-F5344CB8AC3E}">
        <p14:creationId xmlns:p14="http://schemas.microsoft.com/office/powerpoint/2010/main" val="1924057122"/>
      </p:ext>
    </p:extLst>
  </p:cSld>
  <p:clrMapOvr>
    <a:masterClrMapping/>
  </p:clrMapOvr>
</p:sldLayout>
</file>

<file path=ppt/slideLayouts/slideLayout43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ea typeface="ＭＳ Ｐゴシック"/>
                <a:cs typeface="ＭＳ Ｐゴシック"/>
              </a:defRPr>
            </a:lvl1pPr>
          </a:lstStyle>
          <a:p>
            <a:pPr>
              <a:defRPr/>
            </a:pPr>
            <a:fld id="{34324393-D89D-2946-A8AD-C87ED8C0DB36}" type="slidenum">
              <a:rPr lang="en-US"/>
              <a:pPr>
                <a:defRPr/>
              </a:pPr>
              <a:t>‹#›</a:t>
            </a:fld>
            <a:endParaRPr lang="en-US"/>
          </a:p>
        </p:txBody>
      </p:sp>
    </p:spTree>
    <p:extLst>
      <p:ext uri="{BB962C8B-B14F-4D97-AF65-F5344CB8AC3E}">
        <p14:creationId xmlns:p14="http://schemas.microsoft.com/office/powerpoint/2010/main" val="934561440"/>
      </p:ext>
    </p:extLst>
  </p:cSld>
  <p:clrMapOvr>
    <a:masterClrMapping/>
  </p:clrMapOvr>
</p:sldLayout>
</file>

<file path=ppt/slideLayouts/slideLayout43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ea typeface="ＭＳ Ｐゴシック"/>
                <a:cs typeface="ＭＳ Ｐゴシック"/>
              </a:defRPr>
            </a:lvl1pPr>
          </a:lstStyle>
          <a:p>
            <a:pPr>
              <a:defRPr/>
            </a:pPr>
            <a:fld id="{0CD4367E-1E6E-A54A-873C-C7D0B642B969}" type="slidenum">
              <a:rPr lang="en-US"/>
              <a:pPr>
                <a:defRPr/>
              </a:pPr>
              <a:t>‹#›</a:t>
            </a:fld>
            <a:endParaRPr lang="en-US"/>
          </a:p>
        </p:txBody>
      </p:sp>
    </p:spTree>
    <p:extLst>
      <p:ext uri="{BB962C8B-B14F-4D97-AF65-F5344CB8AC3E}">
        <p14:creationId xmlns:p14="http://schemas.microsoft.com/office/powerpoint/2010/main" val="1161953493"/>
      </p:ext>
    </p:extLst>
  </p:cSld>
  <p:clrMapOvr>
    <a:masterClrMapping/>
  </p:clrMapOvr>
</p:sldLayout>
</file>

<file path=ppt/slideLayouts/slideLayout43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ea typeface="ＭＳ Ｐゴシック"/>
                <a:cs typeface="ＭＳ Ｐゴシック"/>
              </a:defRPr>
            </a:lvl1pPr>
          </a:lstStyle>
          <a:p>
            <a:pPr>
              <a:defRPr/>
            </a:pPr>
            <a:fld id="{82032359-E019-C74D-9DCD-ED2887A81EC7}" type="slidenum">
              <a:rPr lang="en-US"/>
              <a:pPr>
                <a:defRPr/>
              </a:pPr>
              <a:t>‹#›</a:t>
            </a:fld>
            <a:endParaRPr lang="en-US"/>
          </a:p>
        </p:txBody>
      </p:sp>
    </p:spTree>
    <p:extLst>
      <p:ext uri="{BB962C8B-B14F-4D97-AF65-F5344CB8AC3E}">
        <p14:creationId xmlns:p14="http://schemas.microsoft.com/office/powerpoint/2010/main" val="2560813932"/>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p>
        </p:txBody>
      </p:sp>
      <p:sp>
        <p:nvSpPr>
          <p:cNvPr id="6" name="Rectangle 9"/>
          <p:cNvSpPr>
            <a:spLocks noGrp="1" noChangeArrowheads="1"/>
          </p:cNvSpPr>
          <p:nvPr>
            <p:ph type="ftr" sz="quarter" idx="11"/>
          </p:nvPr>
        </p:nvSpPr>
        <p:spPr>
          <a:ln/>
        </p:spPr>
        <p:txBody>
          <a:bodyPr/>
          <a:lstStyle>
            <a:lvl1pPr>
              <a:defRPr/>
            </a:lvl1pPr>
          </a:lstStyle>
          <a:p>
            <a:pPr>
              <a:defRPr/>
            </a:pPr>
            <a:endParaRPr lang="en-US"/>
          </a:p>
        </p:txBody>
      </p:sp>
      <p:sp>
        <p:nvSpPr>
          <p:cNvPr id="7" name="Rectangle 10"/>
          <p:cNvSpPr>
            <a:spLocks noGrp="1" noChangeArrowheads="1"/>
          </p:cNvSpPr>
          <p:nvPr>
            <p:ph type="sldNum" sz="quarter" idx="12"/>
          </p:nvPr>
        </p:nvSpPr>
        <p:spPr>
          <a:ln/>
        </p:spPr>
        <p:txBody>
          <a:bodyPr/>
          <a:lstStyle>
            <a:lvl1pPr>
              <a:defRPr/>
            </a:lvl1pPr>
          </a:lstStyle>
          <a:p>
            <a:pPr>
              <a:defRPr/>
            </a:pPr>
            <a:fld id="{E4A85357-6DE0-0D4B-BC3F-558F03CC6F8C}" type="slidenum">
              <a:rPr lang="en-US"/>
              <a:pPr>
                <a:defRPr/>
              </a:pPr>
              <a:t>‹#›</a:t>
            </a:fld>
            <a:endParaRPr lang="en-US"/>
          </a:p>
        </p:txBody>
      </p:sp>
    </p:spTree>
    <p:extLst>
      <p:ext uri="{BB962C8B-B14F-4D97-AF65-F5344CB8AC3E}">
        <p14:creationId xmlns:p14="http://schemas.microsoft.com/office/powerpoint/2010/main" val="992637645"/>
      </p:ext>
    </p:extLst>
  </p:cSld>
  <p:clrMapOvr>
    <a:masterClrMapping/>
  </p:clrMapOvr>
</p:sldLayout>
</file>

<file path=ppt/slideLayouts/slideLayout44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ea typeface="ＭＳ Ｐゴシック"/>
                <a:cs typeface="ＭＳ Ｐゴシック"/>
              </a:defRPr>
            </a:lvl1pPr>
          </a:lstStyle>
          <a:p>
            <a:pPr>
              <a:defRPr/>
            </a:pPr>
            <a:fld id="{F1AED5B8-4761-9740-A433-A5802D379444}" type="slidenum">
              <a:rPr lang="en-US"/>
              <a:pPr>
                <a:defRPr/>
              </a:pPr>
              <a:t>‹#›</a:t>
            </a:fld>
            <a:endParaRPr lang="en-US"/>
          </a:p>
        </p:txBody>
      </p:sp>
    </p:spTree>
    <p:extLst>
      <p:ext uri="{BB962C8B-B14F-4D97-AF65-F5344CB8AC3E}">
        <p14:creationId xmlns:p14="http://schemas.microsoft.com/office/powerpoint/2010/main" val="3982817326"/>
      </p:ext>
    </p:extLst>
  </p:cSld>
  <p:clrMapOvr>
    <a:masterClrMapping/>
  </p:clrMapOvr>
</p:sldLayout>
</file>

<file path=ppt/slideLayouts/slideLayout44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ea typeface="ＭＳ Ｐゴシック"/>
                <a:cs typeface="ＭＳ Ｐゴシック"/>
              </a:defRPr>
            </a:lvl1pPr>
          </a:lstStyle>
          <a:p>
            <a:pPr>
              <a:defRPr/>
            </a:pPr>
            <a:fld id="{AC0F226C-A085-3849-A01E-6722082E5C6F}" type="slidenum">
              <a:rPr lang="en-US"/>
              <a:pPr>
                <a:defRPr/>
              </a:pPr>
              <a:t>‹#›</a:t>
            </a:fld>
            <a:endParaRPr lang="en-US"/>
          </a:p>
        </p:txBody>
      </p:sp>
    </p:spTree>
    <p:extLst>
      <p:ext uri="{BB962C8B-B14F-4D97-AF65-F5344CB8AC3E}">
        <p14:creationId xmlns:p14="http://schemas.microsoft.com/office/powerpoint/2010/main" val="1481380522"/>
      </p:ext>
    </p:extLst>
  </p:cSld>
  <p:clrMapOvr>
    <a:masterClrMapping/>
  </p:clrMapOvr>
</p:sldLayout>
</file>

<file path=ppt/slideLayouts/slideLayout44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ea typeface="ＭＳ Ｐゴシック"/>
                <a:cs typeface="ＭＳ Ｐゴシック"/>
              </a:defRPr>
            </a:lvl1pPr>
          </a:lstStyle>
          <a:p>
            <a:pPr>
              <a:defRPr/>
            </a:pPr>
            <a:fld id="{77641D55-B2EC-924E-8870-9981C9ED5130}" type="slidenum">
              <a:rPr lang="en-US"/>
              <a:pPr>
                <a:defRPr/>
              </a:pPr>
              <a:t>‹#›</a:t>
            </a:fld>
            <a:endParaRPr lang="en-US"/>
          </a:p>
        </p:txBody>
      </p:sp>
    </p:spTree>
    <p:extLst>
      <p:ext uri="{BB962C8B-B14F-4D97-AF65-F5344CB8AC3E}">
        <p14:creationId xmlns:p14="http://schemas.microsoft.com/office/powerpoint/2010/main" val="2079214195"/>
      </p:ext>
    </p:extLst>
  </p:cSld>
  <p:clrMapOvr>
    <a:masterClrMapping/>
  </p:clrMapOvr>
</p:sldLayout>
</file>

<file path=ppt/slideLayouts/slideLayout44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ea typeface="ＭＳ Ｐゴシック"/>
                <a:cs typeface="ＭＳ Ｐゴシック"/>
              </a:defRPr>
            </a:lvl1pPr>
          </a:lstStyle>
          <a:p>
            <a:pPr>
              <a:defRPr/>
            </a:pPr>
            <a:fld id="{69391D02-8624-A245-A834-1F4784A96C39}" type="slidenum">
              <a:rPr lang="en-US"/>
              <a:pPr>
                <a:defRPr/>
              </a:pPr>
              <a:t>‹#›</a:t>
            </a:fld>
            <a:endParaRPr lang="en-US"/>
          </a:p>
        </p:txBody>
      </p:sp>
    </p:spTree>
    <p:extLst>
      <p:ext uri="{BB962C8B-B14F-4D97-AF65-F5344CB8AC3E}">
        <p14:creationId xmlns:p14="http://schemas.microsoft.com/office/powerpoint/2010/main" val="1708510462"/>
      </p:ext>
    </p:extLst>
  </p:cSld>
  <p:clrMapOvr>
    <a:masterClrMapping/>
  </p:clrMapOvr>
</p:sldLayout>
</file>

<file path=ppt/slideLayouts/slideLayout44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ea typeface="ＭＳ Ｐゴシック"/>
                <a:cs typeface="ＭＳ Ｐゴシック"/>
              </a:defRPr>
            </a:lvl1pPr>
          </a:lstStyle>
          <a:p>
            <a:pPr>
              <a:defRPr/>
            </a:pPr>
            <a:fld id="{4B9BAB86-4981-5845-8E83-81086BD51B4C}" type="slidenum">
              <a:rPr lang="en-US"/>
              <a:pPr>
                <a:defRPr/>
              </a:pPr>
              <a:t>‹#›</a:t>
            </a:fld>
            <a:endParaRPr lang="en-US"/>
          </a:p>
        </p:txBody>
      </p:sp>
    </p:spTree>
    <p:extLst>
      <p:ext uri="{BB962C8B-B14F-4D97-AF65-F5344CB8AC3E}">
        <p14:creationId xmlns:p14="http://schemas.microsoft.com/office/powerpoint/2010/main" val="3269056301"/>
      </p:ext>
    </p:extLst>
  </p:cSld>
  <p:clrMapOvr>
    <a:masterClrMapping/>
  </p:clrMapOvr>
</p:sldLayout>
</file>

<file path=ppt/slideLayouts/slideLayout44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ea typeface="ＭＳ Ｐゴシック"/>
                <a:cs typeface="ＭＳ Ｐゴシック"/>
              </a:defRPr>
            </a:lvl1pPr>
          </a:lstStyle>
          <a:p>
            <a:pPr>
              <a:defRPr/>
            </a:pPr>
            <a:fld id="{CCF185C8-2FFC-9A49-9BC2-FD13EF86946D}" type="slidenum">
              <a:rPr lang="en-US"/>
              <a:pPr>
                <a:defRPr/>
              </a:pPr>
              <a:t>‹#›</a:t>
            </a:fld>
            <a:endParaRPr lang="en-US"/>
          </a:p>
        </p:txBody>
      </p:sp>
    </p:spTree>
    <p:extLst>
      <p:ext uri="{BB962C8B-B14F-4D97-AF65-F5344CB8AC3E}">
        <p14:creationId xmlns:p14="http://schemas.microsoft.com/office/powerpoint/2010/main" val="3776907753"/>
      </p:ext>
    </p:extLst>
  </p:cSld>
  <p:clrMapOvr>
    <a:masterClrMapping/>
  </p:clrMapOvr>
</p:sldLayout>
</file>

<file path=ppt/slideLayouts/slideLayout44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381000" y="457200"/>
            <a:ext cx="8397875" cy="5562600"/>
            <a:chOff x="240" y="288"/>
            <a:chExt cx="5290" cy="3504"/>
          </a:xfrm>
        </p:grpSpPr>
        <p:sp>
          <p:nvSpPr>
            <p:cNvPr id="5" name="Rectangle 3"/>
            <p:cNvSpPr>
              <a:spLocks noChangeArrowheads="1"/>
            </p:cNvSpPr>
            <p:nvPr/>
          </p:nvSpPr>
          <p:spPr bwMode="blackWhite">
            <a:xfrm>
              <a:off x="240" y="288"/>
              <a:ext cx="5290" cy="3504"/>
            </a:xfrm>
            <a:prstGeom prst="rect">
              <a:avLst/>
            </a:prstGeom>
            <a:solidFill>
              <a:schemeClr val="bg1"/>
            </a:solidFill>
            <a:ln w="50800">
              <a:solidFill>
                <a:schemeClr val="folHlink"/>
              </a:solidFill>
              <a:miter lim="800000"/>
              <a:headEnd/>
              <a:tailEnd/>
            </a:ln>
          </p:spPr>
          <p:txBody>
            <a:bodyPr wrap="none" anchor="ctr"/>
            <a:lstStyle/>
            <a:p>
              <a:pPr algn="ctr" eaLnBrk="1" hangingPunct="1"/>
              <a:endParaRPr lang="en-US">
                <a:solidFill>
                  <a:srgbClr val="FFFFFF"/>
                </a:solidFill>
                <a:latin typeface="Times New Roman" charset="0"/>
              </a:endParaRPr>
            </a:p>
          </p:txBody>
        </p:sp>
        <p:sp>
          <p:nvSpPr>
            <p:cNvPr id="6" name="Rectangle 4"/>
            <p:cNvSpPr>
              <a:spLocks noChangeArrowheads="1"/>
            </p:cNvSpPr>
            <p:nvPr/>
          </p:nvSpPr>
          <p:spPr bwMode="auto">
            <a:xfrm>
              <a:off x="285" y="336"/>
              <a:ext cx="5184" cy="3408"/>
            </a:xfrm>
            <a:prstGeom prst="rect">
              <a:avLst/>
            </a:prstGeom>
            <a:noFill/>
            <a:ln w="9525">
              <a:solidFill>
                <a:schemeClr val="folHlink"/>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eaLnBrk="1" hangingPunct="1"/>
              <a:endParaRPr lang="en-US">
                <a:solidFill>
                  <a:srgbClr val="FFFFFF"/>
                </a:solidFill>
                <a:latin typeface="Times New Roman" charset="0"/>
              </a:endParaRPr>
            </a:p>
          </p:txBody>
        </p:sp>
        <p:sp>
          <p:nvSpPr>
            <p:cNvPr id="7" name="Line 5"/>
            <p:cNvSpPr>
              <a:spLocks noChangeShapeType="1"/>
            </p:cNvSpPr>
            <p:nvPr/>
          </p:nvSpPr>
          <p:spPr bwMode="auto">
            <a:xfrm>
              <a:off x="576" y="2256"/>
              <a:ext cx="4608" cy="0"/>
            </a:xfrm>
            <a:prstGeom prst="line">
              <a:avLst/>
            </a:prstGeom>
            <a:noFill/>
            <a:ln w="19050">
              <a:solidFill>
                <a:schemeClr val="accent2"/>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grpSp>
      <p:sp>
        <p:nvSpPr>
          <p:cNvPr id="795654" name="Rectangle 6"/>
          <p:cNvSpPr>
            <a:spLocks noGrp="1" noChangeArrowheads="1"/>
          </p:cNvSpPr>
          <p:nvPr>
            <p:ph type="ctrTitle"/>
          </p:nvPr>
        </p:nvSpPr>
        <p:spPr>
          <a:xfrm>
            <a:off x="1219200" y="838200"/>
            <a:ext cx="6781800" cy="2559050"/>
          </a:xfrm>
        </p:spPr>
        <p:txBody>
          <a:bodyPr anchorCtr="1"/>
          <a:lstStyle>
            <a:lvl1pPr algn="ctr">
              <a:defRPr sz="6200"/>
            </a:lvl1pPr>
          </a:lstStyle>
          <a:p>
            <a:r>
              <a:rPr lang="en-US"/>
              <a:t>Click to edit Master title style</a:t>
            </a:r>
          </a:p>
        </p:txBody>
      </p:sp>
      <p:sp>
        <p:nvSpPr>
          <p:cNvPr id="795655" name="Rectangle 7"/>
          <p:cNvSpPr>
            <a:spLocks noGrp="1" noChangeArrowheads="1"/>
          </p:cNvSpPr>
          <p:nvPr>
            <p:ph type="subTitle" idx="1"/>
          </p:nvPr>
        </p:nvSpPr>
        <p:spPr>
          <a:xfrm>
            <a:off x="1371600" y="3733800"/>
            <a:ext cx="6400800" cy="1873250"/>
          </a:xfrm>
        </p:spPr>
        <p:txBody>
          <a:bodyPr/>
          <a:lstStyle>
            <a:lvl1pPr marL="0" indent="0" algn="ctr">
              <a:buFont typeface="Wingdings" pitchFamily="-111" charset="2"/>
              <a:buNone/>
              <a:defRPr sz="3000"/>
            </a:lvl1pPr>
          </a:lstStyle>
          <a:p>
            <a:r>
              <a:rPr lang="en-US"/>
              <a:t>Click to edit Master subtitle style</a:t>
            </a:r>
          </a:p>
        </p:txBody>
      </p:sp>
      <p:sp>
        <p:nvSpPr>
          <p:cNvPr id="8" name="Rectangle 8"/>
          <p:cNvSpPr>
            <a:spLocks noGrp="1" noChangeArrowheads="1"/>
          </p:cNvSpPr>
          <p:nvPr>
            <p:ph type="dt" sz="half" idx="10"/>
          </p:nvPr>
        </p:nvSpPr>
        <p:spPr>
          <a:xfrm>
            <a:off x="536575" y="6248400"/>
            <a:ext cx="2054225" cy="457200"/>
          </a:xfrm>
        </p:spPr>
        <p:txBody>
          <a:bodyPr/>
          <a:lstStyle>
            <a:lvl1pPr>
              <a:defRPr/>
            </a:lvl1pPr>
          </a:lstStyle>
          <a:p>
            <a:pPr>
              <a:defRPr/>
            </a:pPr>
            <a:endParaRPr lang="en-US"/>
          </a:p>
        </p:txBody>
      </p:sp>
      <p:sp>
        <p:nvSpPr>
          <p:cNvPr id="9" name="Rectangle 9"/>
          <p:cNvSpPr>
            <a:spLocks noGrp="1" noChangeArrowheads="1"/>
          </p:cNvSpPr>
          <p:nvPr>
            <p:ph type="ftr" sz="quarter" idx="11"/>
          </p:nvPr>
        </p:nvSpPr>
        <p:spPr>
          <a:xfrm>
            <a:off x="3251200" y="6248400"/>
            <a:ext cx="2887663" cy="457200"/>
          </a:xfrm>
        </p:spPr>
        <p:txBody>
          <a:bodyPr/>
          <a:lstStyle>
            <a:lvl1pPr>
              <a:defRPr/>
            </a:lvl1pPr>
          </a:lstStyle>
          <a:p>
            <a:pPr>
              <a:defRPr/>
            </a:pPr>
            <a:endParaRPr lang="en-US"/>
          </a:p>
        </p:txBody>
      </p:sp>
      <p:sp>
        <p:nvSpPr>
          <p:cNvPr id="10" name="Rectangle 10"/>
          <p:cNvSpPr>
            <a:spLocks noGrp="1" noChangeArrowheads="1"/>
          </p:cNvSpPr>
          <p:nvPr>
            <p:ph type="sldNum" sz="quarter" idx="12"/>
          </p:nvPr>
        </p:nvSpPr>
        <p:spPr>
          <a:xfrm>
            <a:off x="6788150" y="6257925"/>
            <a:ext cx="1905000" cy="457200"/>
          </a:xfrm>
        </p:spPr>
        <p:txBody>
          <a:bodyPr/>
          <a:lstStyle>
            <a:lvl1pPr>
              <a:defRPr/>
            </a:lvl1pPr>
          </a:lstStyle>
          <a:p>
            <a:pPr>
              <a:defRPr/>
            </a:pPr>
            <a:fld id="{77619606-A4C7-174A-BF33-794C17F62F8C}" type="slidenum">
              <a:rPr lang="en-US"/>
              <a:pPr>
                <a:defRPr/>
              </a:pPr>
              <a:t>‹#›</a:t>
            </a:fld>
            <a:endParaRPr lang="en-US"/>
          </a:p>
        </p:txBody>
      </p:sp>
    </p:spTree>
    <p:extLst>
      <p:ext uri="{BB962C8B-B14F-4D97-AF65-F5344CB8AC3E}">
        <p14:creationId xmlns:p14="http://schemas.microsoft.com/office/powerpoint/2010/main" val="434520032"/>
      </p:ext>
    </p:extLst>
  </p:cSld>
  <p:clrMapOvr>
    <a:masterClrMapping/>
  </p:clrMapOvr>
</p:sldLayout>
</file>

<file path=ppt/slideLayouts/slideLayout44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p>
        </p:txBody>
      </p:sp>
      <p:sp>
        <p:nvSpPr>
          <p:cNvPr id="5" name="Rectangle 9"/>
          <p:cNvSpPr>
            <a:spLocks noGrp="1" noChangeArrowheads="1"/>
          </p:cNvSpPr>
          <p:nvPr>
            <p:ph type="ftr" sz="quarter" idx="11"/>
          </p:nvPr>
        </p:nvSpPr>
        <p:spPr>
          <a:ln/>
        </p:spPr>
        <p:txBody>
          <a:bodyPr/>
          <a:lstStyle>
            <a:lvl1pPr>
              <a:defRPr/>
            </a:lvl1pPr>
          </a:lstStyle>
          <a:p>
            <a:pPr>
              <a:defRPr/>
            </a:pPr>
            <a:endParaRPr lang="en-US"/>
          </a:p>
        </p:txBody>
      </p:sp>
      <p:sp>
        <p:nvSpPr>
          <p:cNvPr id="6" name="Rectangle 10"/>
          <p:cNvSpPr>
            <a:spLocks noGrp="1" noChangeArrowheads="1"/>
          </p:cNvSpPr>
          <p:nvPr>
            <p:ph type="sldNum" sz="quarter" idx="12"/>
          </p:nvPr>
        </p:nvSpPr>
        <p:spPr>
          <a:ln/>
        </p:spPr>
        <p:txBody>
          <a:bodyPr/>
          <a:lstStyle>
            <a:lvl1pPr>
              <a:defRPr/>
            </a:lvl1pPr>
          </a:lstStyle>
          <a:p>
            <a:pPr>
              <a:defRPr/>
            </a:pPr>
            <a:fld id="{10B3CD85-7AEA-824F-8736-3087F4FFA1A3}" type="slidenum">
              <a:rPr lang="en-US"/>
              <a:pPr>
                <a:defRPr/>
              </a:pPr>
              <a:t>‹#›</a:t>
            </a:fld>
            <a:endParaRPr lang="en-US"/>
          </a:p>
        </p:txBody>
      </p:sp>
    </p:spTree>
    <p:extLst>
      <p:ext uri="{BB962C8B-B14F-4D97-AF65-F5344CB8AC3E}">
        <p14:creationId xmlns:p14="http://schemas.microsoft.com/office/powerpoint/2010/main" val="733856877"/>
      </p:ext>
    </p:extLst>
  </p:cSld>
  <p:clrMapOvr>
    <a:masterClrMapping/>
  </p:clrMapOvr>
</p:sldLayout>
</file>

<file path=ppt/slideLayouts/slideLayout44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8"/>
          <p:cNvSpPr>
            <a:spLocks noGrp="1" noChangeArrowheads="1"/>
          </p:cNvSpPr>
          <p:nvPr>
            <p:ph type="dt" sz="half" idx="10"/>
          </p:nvPr>
        </p:nvSpPr>
        <p:spPr>
          <a:ln/>
        </p:spPr>
        <p:txBody>
          <a:bodyPr/>
          <a:lstStyle>
            <a:lvl1pPr>
              <a:defRPr/>
            </a:lvl1pPr>
          </a:lstStyle>
          <a:p>
            <a:pPr>
              <a:defRPr/>
            </a:pPr>
            <a:endParaRPr lang="en-US"/>
          </a:p>
        </p:txBody>
      </p:sp>
      <p:sp>
        <p:nvSpPr>
          <p:cNvPr id="5" name="Rectangle 9"/>
          <p:cNvSpPr>
            <a:spLocks noGrp="1" noChangeArrowheads="1"/>
          </p:cNvSpPr>
          <p:nvPr>
            <p:ph type="ftr" sz="quarter" idx="11"/>
          </p:nvPr>
        </p:nvSpPr>
        <p:spPr>
          <a:ln/>
        </p:spPr>
        <p:txBody>
          <a:bodyPr/>
          <a:lstStyle>
            <a:lvl1pPr>
              <a:defRPr/>
            </a:lvl1pPr>
          </a:lstStyle>
          <a:p>
            <a:pPr>
              <a:defRPr/>
            </a:pPr>
            <a:endParaRPr lang="en-US"/>
          </a:p>
        </p:txBody>
      </p:sp>
      <p:sp>
        <p:nvSpPr>
          <p:cNvPr id="6" name="Rectangle 10"/>
          <p:cNvSpPr>
            <a:spLocks noGrp="1" noChangeArrowheads="1"/>
          </p:cNvSpPr>
          <p:nvPr>
            <p:ph type="sldNum" sz="quarter" idx="12"/>
          </p:nvPr>
        </p:nvSpPr>
        <p:spPr>
          <a:ln/>
        </p:spPr>
        <p:txBody>
          <a:bodyPr/>
          <a:lstStyle>
            <a:lvl1pPr>
              <a:defRPr/>
            </a:lvl1pPr>
          </a:lstStyle>
          <a:p>
            <a:pPr>
              <a:defRPr/>
            </a:pPr>
            <a:fld id="{F1AF00C4-15C1-064D-B5D9-270ABC57E5C3}" type="slidenum">
              <a:rPr lang="en-US"/>
              <a:pPr>
                <a:defRPr/>
              </a:pPr>
              <a:t>‹#›</a:t>
            </a:fld>
            <a:endParaRPr lang="en-US"/>
          </a:p>
        </p:txBody>
      </p:sp>
    </p:spTree>
    <p:extLst>
      <p:ext uri="{BB962C8B-B14F-4D97-AF65-F5344CB8AC3E}">
        <p14:creationId xmlns:p14="http://schemas.microsoft.com/office/powerpoint/2010/main" val="2232547149"/>
      </p:ext>
    </p:extLst>
  </p:cSld>
  <p:clrMapOvr>
    <a:masterClrMapping/>
  </p:clrMapOvr>
</p:sldLayout>
</file>

<file path=ppt/slideLayouts/slideLayout44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533400" y="1828800"/>
            <a:ext cx="4000500" cy="40386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86300" y="1828800"/>
            <a:ext cx="4000500" cy="40386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8"/>
          <p:cNvSpPr>
            <a:spLocks noGrp="1" noChangeArrowheads="1"/>
          </p:cNvSpPr>
          <p:nvPr>
            <p:ph type="dt" sz="half" idx="10"/>
          </p:nvPr>
        </p:nvSpPr>
        <p:spPr>
          <a:ln/>
        </p:spPr>
        <p:txBody>
          <a:bodyPr/>
          <a:lstStyle>
            <a:lvl1pPr>
              <a:defRPr/>
            </a:lvl1pPr>
          </a:lstStyle>
          <a:p>
            <a:pPr>
              <a:defRPr/>
            </a:pPr>
            <a:endParaRPr lang="en-US"/>
          </a:p>
        </p:txBody>
      </p:sp>
      <p:sp>
        <p:nvSpPr>
          <p:cNvPr id="6" name="Rectangle 9"/>
          <p:cNvSpPr>
            <a:spLocks noGrp="1" noChangeArrowheads="1"/>
          </p:cNvSpPr>
          <p:nvPr>
            <p:ph type="ftr" sz="quarter" idx="11"/>
          </p:nvPr>
        </p:nvSpPr>
        <p:spPr>
          <a:ln/>
        </p:spPr>
        <p:txBody>
          <a:bodyPr/>
          <a:lstStyle>
            <a:lvl1pPr>
              <a:defRPr/>
            </a:lvl1pPr>
          </a:lstStyle>
          <a:p>
            <a:pPr>
              <a:defRPr/>
            </a:pPr>
            <a:endParaRPr lang="en-US"/>
          </a:p>
        </p:txBody>
      </p:sp>
      <p:sp>
        <p:nvSpPr>
          <p:cNvPr id="7" name="Rectangle 10"/>
          <p:cNvSpPr>
            <a:spLocks noGrp="1" noChangeArrowheads="1"/>
          </p:cNvSpPr>
          <p:nvPr>
            <p:ph type="sldNum" sz="quarter" idx="12"/>
          </p:nvPr>
        </p:nvSpPr>
        <p:spPr>
          <a:ln/>
        </p:spPr>
        <p:txBody>
          <a:bodyPr/>
          <a:lstStyle>
            <a:lvl1pPr>
              <a:defRPr/>
            </a:lvl1pPr>
          </a:lstStyle>
          <a:p>
            <a:pPr>
              <a:defRPr/>
            </a:pPr>
            <a:fld id="{EA23F94C-E1E6-6E4E-B9E5-C4C53711B139}" type="slidenum">
              <a:rPr lang="en-US"/>
              <a:pPr>
                <a:defRPr/>
              </a:pPr>
              <a:t>‹#›</a:t>
            </a:fld>
            <a:endParaRPr lang="en-US"/>
          </a:p>
        </p:txBody>
      </p:sp>
    </p:spTree>
    <p:extLst>
      <p:ext uri="{BB962C8B-B14F-4D97-AF65-F5344CB8AC3E}">
        <p14:creationId xmlns:p14="http://schemas.microsoft.com/office/powerpoint/2010/main" val="1773716929"/>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p>
        </p:txBody>
      </p:sp>
      <p:sp>
        <p:nvSpPr>
          <p:cNvPr id="6" name="Rectangle 9"/>
          <p:cNvSpPr>
            <a:spLocks noGrp="1" noChangeArrowheads="1"/>
          </p:cNvSpPr>
          <p:nvPr>
            <p:ph type="ftr" sz="quarter" idx="11"/>
          </p:nvPr>
        </p:nvSpPr>
        <p:spPr>
          <a:ln/>
        </p:spPr>
        <p:txBody>
          <a:bodyPr/>
          <a:lstStyle>
            <a:lvl1pPr>
              <a:defRPr/>
            </a:lvl1pPr>
          </a:lstStyle>
          <a:p>
            <a:pPr>
              <a:defRPr/>
            </a:pPr>
            <a:endParaRPr lang="en-US"/>
          </a:p>
        </p:txBody>
      </p:sp>
      <p:sp>
        <p:nvSpPr>
          <p:cNvPr id="7" name="Rectangle 10"/>
          <p:cNvSpPr>
            <a:spLocks noGrp="1" noChangeArrowheads="1"/>
          </p:cNvSpPr>
          <p:nvPr>
            <p:ph type="sldNum" sz="quarter" idx="12"/>
          </p:nvPr>
        </p:nvSpPr>
        <p:spPr>
          <a:ln/>
        </p:spPr>
        <p:txBody>
          <a:bodyPr/>
          <a:lstStyle>
            <a:lvl1pPr>
              <a:defRPr/>
            </a:lvl1pPr>
          </a:lstStyle>
          <a:p>
            <a:pPr>
              <a:defRPr/>
            </a:pPr>
            <a:fld id="{F3869BDA-C249-0049-B63F-77820050EDA8}" type="slidenum">
              <a:rPr lang="en-US"/>
              <a:pPr>
                <a:defRPr/>
              </a:pPr>
              <a:t>‹#›</a:t>
            </a:fld>
            <a:endParaRPr lang="en-US"/>
          </a:p>
        </p:txBody>
      </p:sp>
    </p:spTree>
    <p:extLst>
      <p:ext uri="{BB962C8B-B14F-4D97-AF65-F5344CB8AC3E}">
        <p14:creationId xmlns:p14="http://schemas.microsoft.com/office/powerpoint/2010/main" val="2172982924"/>
      </p:ext>
    </p:extLst>
  </p:cSld>
  <p:clrMapOvr>
    <a:masterClrMapping/>
  </p:clrMapOvr>
</p:sldLayout>
</file>

<file path=ppt/slideLayouts/slideLayout45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8"/>
          <p:cNvSpPr>
            <a:spLocks noGrp="1" noChangeArrowheads="1"/>
          </p:cNvSpPr>
          <p:nvPr>
            <p:ph type="dt" sz="half" idx="10"/>
          </p:nvPr>
        </p:nvSpPr>
        <p:spPr>
          <a:ln/>
        </p:spPr>
        <p:txBody>
          <a:bodyPr/>
          <a:lstStyle>
            <a:lvl1pPr>
              <a:defRPr/>
            </a:lvl1pPr>
          </a:lstStyle>
          <a:p>
            <a:pPr>
              <a:defRPr/>
            </a:pPr>
            <a:endParaRPr lang="en-US"/>
          </a:p>
        </p:txBody>
      </p:sp>
      <p:sp>
        <p:nvSpPr>
          <p:cNvPr id="8" name="Rectangle 9"/>
          <p:cNvSpPr>
            <a:spLocks noGrp="1" noChangeArrowheads="1"/>
          </p:cNvSpPr>
          <p:nvPr>
            <p:ph type="ftr" sz="quarter" idx="11"/>
          </p:nvPr>
        </p:nvSpPr>
        <p:spPr>
          <a:ln/>
        </p:spPr>
        <p:txBody>
          <a:bodyPr/>
          <a:lstStyle>
            <a:lvl1pPr>
              <a:defRPr/>
            </a:lvl1pPr>
          </a:lstStyle>
          <a:p>
            <a:pPr>
              <a:defRPr/>
            </a:pPr>
            <a:endParaRPr lang="en-US"/>
          </a:p>
        </p:txBody>
      </p:sp>
      <p:sp>
        <p:nvSpPr>
          <p:cNvPr id="9" name="Rectangle 10"/>
          <p:cNvSpPr>
            <a:spLocks noGrp="1" noChangeArrowheads="1"/>
          </p:cNvSpPr>
          <p:nvPr>
            <p:ph type="sldNum" sz="quarter" idx="12"/>
          </p:nvPr>
        </p:nvSpPr>
        <p:spPr>
          <a:ln/>
        </p:spPr>
        <p:txBody>
          <a:bodyPr/>
          <a:lstStyle>
            <a:lvl1pPr>
              <a:defRPr/>
            </a:lvl1pPr>
          </a:lstStyle>
          <a:p>
            <a:pPr>
              <a:defRPr/>
            </a:pPr>
            <a:fld id="{C88D0BE8-F611-5443-BEDA-1E7194116F6A}" type="slidenum">
              <a:rPr lang="en-US"/>
              <a:pPr>
                <a:defRPr/>
              </a:pPr>
              <a:t>‹#›</a:t>
            </a:fld>
            <a:endParaRPr lang="en-US"/>
          </a:p>
        </p:txBody>
      </p:sp>
    </p:spTree>
    <p:extLst>
      <p:ext uri="{BB962C8B-B14F-4D97-AF65-F5344CB8AC3E}">
        <p14:creationId xmlns:p14="http://schemas.microsoft.com/office/powerpoint/2010/main" val="3565413821"/>
      </p:ext>
    </p:extLst>
  </p:cSld>
  <p:clrMapOvr>
    <a:masterClrMapping/>
  </p:clrMapOvr>
</p:sldLayout>
</file>

<file path=ppt/slideLayouts/slideLayout45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8"/>
          <p:cNvSpPr>
            <a:spLocks noGrp="1" noChangeArrowheads="1"/>
          </p:cNvSpPr>
          <p:nvPr>
            <p:ph type="dt" sz="half" idx="10"/>
          </p:nvPr>
        </p:nvSpPr>
        <p:spPr>
          <a:ln/>
        </p:spPr>
        <p:txBody>
          <a:bodyPr/>
          <a:lstStyle>
            <a:lvl1pPr>
              <a:defRPr/>
            </a:lvl1pPr>
          </a:lstStyle>
          <a:p>
            <a:pPr>
              <a:defRPr/>
            </a:pPr>
            <a:endParaRPr lang="en-US"/>
          </a:p>
        </p:txBody>
      </p:sp>
      <p:sp>
        <p:nvSpPr>
          <p:cNvPr id="4" name="Rectangle 9"/>
          <p:cNvSpPr>
            <a:spLocks noGrp="1" noChangeArrowheads="1"/>
          </p:cNvSpPr>
          <p:nvPr>
            <p:ph type="ftr" sz="quarter" idx="11"/>
          </p:nvPr>
        </p:nvSpPr>
        <p:spPr>
          <a:ln/>
        </p:spPr>
        <p:txBody>
          <a:bodyPr/>
          <a:lstStyle>
            <a:lvl1pPr>
              <a:defRPr/>
            </a:lvl1pPr>
          </a:lstStyle>
          <a:p>
            <a:pPr>
              <a:defRPr/>
            </a:pPr>
            <a:endParaRPr lang="en-US"/>
          </a:p>
        </p:txBody>
      </p:sp>
      <p:sp>
        <p:nvSpPr>
          <p:cNvPr id="5" name="Rectangle 10"/>
          <p:cNvSpPr>
            <a:spLocks noGrp="1" noChangeArrowheads="1"/>
          </p:cNvSpPr>
          <p:nvPr>
            <p:ph type="sldNum" sz="quarter" idx="12"/>
          </p:nvPr>
        </p:nvSpPr>
        <p:spPr>
          <a:ln/>
        </p:spPr>
        <p:txBody>
          <a:bodyPr/>
          <a:lstStyle>
            <a:lvl1pPr>
              <a:defRPr/>
            </a:lvl1pPr>
          </a:lstStyle>
          <a:p>
            <a:pPr>
              <a:defRPr/>
            </a:pPr>
            <a:fld id="{9AA95158-20C1-0443-B401-B105629B3390}" type="slidenum">
              <a:rPr lang="en-US"/>
              <a:pPr>
                <a:defRPr/>
              </a:pPr>
              <a:t>‹#›</a:t>
            </a:fld>
            <a:endParaRPr lang="en-US"/>
          </a:p>
        </p:txBody>
      </p:sp>
    </p:spTree>
    <p:extLst>
      <p:ext uri="{BB962C8B-B14F-4D97-AF65-F5344CB8AC3E}">
        <p14:creationId xmlns:p14="http://schemas.microsoft.com/office/powerpoint/2010/main" val="1772704030"/>
      </p:ext>
    </p:extLst>
  </p:cSld>
  <p:clrMapOvr>
    <a:masterClrMapping/>
  </p:clrMapOvr>
</p:sldLayout>
</file>

<file path=ppt/slideLayouts/slideLayout45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8"/>
          <p:cNvSpPr>
            <a:spLocks noGrp="1" noChangeArrowheads="1"/>
          </p:cNvSpPr>
          <p:nvPr>
            <p:ph type="dt" sz="half" idx="10"/>
          </p:nvPr>
        </p:nvSpPr>
        <p:spPr>
          <a:ln/>
        </p:spPr>
        <p:txBody>
          <a:bodyPr/>
          <a:lstStyle>
            <a:lvl1pPr>
              <a:defRPr/>
            </a:lvl1pPr>
          </a:lstStyle>
          <a:p>
            <a:pPr>
              <a:defRPr/>
            </a:pPr>
            <a:endParaRPr lang="en-US"/>
          </a:p>
        </p:txBody>
      </p:sp>
      <p:sp>
        <p:nvSpPr>
          <p:cNvPr id="3" name="Rectangle 9"/>
          <p:cNvSpPr>
            <a:spLocks noGrp="1" noChangeArrowheads="1"/>
          </p:cNvSpPr>
          <p:nvPr>
            <p:ph type="ftr" sz="quarter" idx="11"/>
          </p:nvPr>
        </p:nvSpPr>
        <p:spPr>
          <a:ln/>
        </p:spPr>
        <p:txBody>
          <a:bodyPr/>
          <a:lstStyle>
            <a:lvl1pPr>
              <a:defRPr/>
            </a:lvl1pPr>
          </a:lstStyle>
          <a:p>
            <a:pPr>
              <a:defRPr/>
            </a:pPr>
            <a:endParaRPr lang="en-US"/>
          </a:p>
        </p:txBody>
      </p:sp>
      <p:sp>
        <p:nvSpPr>
          <p:cNvPr id="4" name="Rectangle 10"/>
          <p:cNvSpPr>
            <a:spLocks noGrp="1" noChangeArrowheads="1"/>
          </p:cNvSpPr>
          <p:nvPr>
            <p:ph type="sldNum" sz="quarter" idx="12"/>
          </p:nvPr>
        </p:nvSpPr>
        <p:spPr>
          <a:ln/>
        </p:spPr>
        <p:txBody>
          <a:bodyPr/>
          <a:lstStyle>
            <a:lvl1pPr>
              <a:defRPr/>
            </a:lvl1pPr>
          </a:lstStyle>
          <a:p>
            <a:pPr>
              <a:defRPr/>
            </a:pPr>
            <a:fld id="{860F316E-8A1D-E44B-9CB0-6F74BDFA5754}" type="slidenum">
              <a:rPr lang="en-US"/>
              <a:pPr>
                <a:defRPr/>
              </a:pPr>
              <a:t>‹#›</a:t>
            </a:fld>
            <a:endParaRPr lang="en-US"/>
          </a:p>
        </p:txBody>
      </p:sp>
    </p:spTree>
    <p:extLst>
      <p:ext uri="{BB962C8B-B14F-4D97-AF65-F5344CB8AC3E}">
        <p14:creationId xmlns:p14="http://schemas.microsoft.com/office/powerpoint/2010/main" val="3496924183"/>
      </p:ext>
    </p:extLst>
  </p:cSld>
  <p:clrMapOvr>
    <a:masterClrMapping/>
  </p:clrMapOvr>
</p:sldLayout>
</file>

<file path=ppt/slideLayouts/slideLayout45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p>
        </p:txBody>
      </p:sp>
      <p:sp>
        <p:nvSpPr>
          <p:cNvPr id="6" name="Rectangle 9"/>
          <p:cNvSpPr>
            <a:spLocks noGrp="1" noChangeArrowheads="1"/>
          </p:cNvSpPr>
          <p:nvPr>
            <p:ph type="ftr" sz="quarter" idx="11"/>
          </p:nvPr>
        </p:nvSpPr>
        <p:spPr>
          <a:ln/>
        </p:spPr>
        <p:txBody>
          <a:bodyPr/>
          <a:lstStyle>
            <a:lvl1pPr>
              <a:defRPr/>
            </a:lvl1pPr>
          </a:lstStyle>
          <a:p>
            <a:pPr>
              <a:defRPr/>
            </a:pPr>
            <a:endParaRPr lang="en-US"/>
          </a:p>
        </p:txBody>
      </p:sp>
      <p:sp>
        <p:nvSpPr>
          <p:cNvPr id="7" name="Rectangle 10"/>
          <p:cNvSpPr>
            <a:spLocks noGrp="1" noChangeArrowheads="1"/>
          </p:cNvSpPr>
          <p:nvPr>
            <p:ph type="sldNum" sz="quarter" idx="12"/>
          </p:nvPr>
        </p:nvSpPr>
        <p:spPr>
          <a:ln/>
        </p:spPr>
        <p:txBody>
          <a:bodyPr/>
          <a:lstStyle>
            <a:lvl1pPr>
              <a:defRPr/>
            </a:lvl1pPr>
          </a:lstStyle>
          <a:p>
            <a:pPr>
              <a:defRPr/>
            </a:pPr>
            <a:fld id="{BD82BCF1-0449-3F4B-A1C6-9B94B26133EE}" type="slidenum">
              <a:rPr lang="en-US"/>
              <a:pPr>
                <a:defRPr/>
              </a:pPr>
              <a:t>‹#›</a:t>
            </a:fld>
            <a:endParaRPr lang="en-US"/>
          </a:p>
        </p:txBody>
      </p:sp>
    </p:spTree>
    <p:extLst>
      <p:ext uri="{BB962C8B-B14F-4D97-AF65-F5344CB8AC3E}">
        <p14:creationId xmlns:p14="http://schemas.microsoft.com/office/powerpoint/2010/main" val="1434080580"/>
      </p:ext>
    </p:extLst>
  </p:cSld>
  <p:clrMapOvr>
    <a:masterClrMapping/>
  </p:clrMapOvr>
</p:sldLayout>
</file>

<file path=ppt/slideLayouts/slideLayout45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p>
        </p:txBody>
      </p:sp>
      <p:sp>
        <p:nvSpPr>
          <p:cNvPr id="6" name="Rectangle 9"/>
          <p:cNvSpPr>
            <a:spLocks noGrp="1" noChangeArrowheads="1"/>
          </p:cNvSpPr>
          <p:nvPr>
            <p:ph type="ftr" sz="quarter" idx="11"/>
          </p:nvPr>
        </p:nvSpPr>
        <p:spPr>
          <a:ln/>
        </p:spPr>
        <p:txBody>
          <a:bodyPr/>
          <a:lstStyle>
            <a:lvl1pPr>
              <a:defRPr/>
            </a:lvl1pPr>
          </a:lstStyle>
          <a:p>
            <a:pPr>
              <a:defRPr/>
            </a:pPr>
            <a:endParaRPr lang="en-US"/>
          </a:p>
        </p:txBody>
      </p:sp>
      <p:sp>
        <p:nvSpPr>
          <p:cNvPr id="7" name="Rectangle 10"/>
          <p:cNvSpPr>
            <a:spLocks noGrp="1" noChangeArrowheads="1"/>
          </p:cNvSpPr>
          <p:nvPr>
            <p:ph type="sldNum" sz="quarter" idx="12"/>
          </p:nvPr>
        </p:nvSpPr>
        <p:spPr>
          <a:ln/>
        </p:spPr>
        <p:txBody>
          <a:bodyPr/>
          <a:lstStyle>
            <a:lvl1pPr>
              <a:defRPr/>
            </a:lvl1pPr>
          </a:lstStyle>
          <a:p>
            <a:pPr>
              <a:defRPr/>
            </a:pPr>
            <a:fld id="{5FF0DF93-865D-7744-92C0-7749A0648BAD}" type="slidenum">
              <a:rPr lang="en-US"/>
              <a:pPr>
                <a:defRPr/>
              </a:pPr>
              <a:t>‹#›</a:t>
            </a:fld>
            <a:endParaRPr lang="en-US"/>
          </a:p>
        </p:txBody>
      </p:sp>
    </p:spTree>
    <p:extLst>
      <p:ext uri="{BB962C8B-B14F-4D97-AF65-F5344CB8AC3E}">
        <p14:creationId xmlns:p14="http://schemas.microsoft.com/office/powerpoint/2010/main" val="63542810"/>
      </p:ext>
    </p:extLst>
  </p:cSld>
  <p:clrMapOvr>
    <a:masterClrMapping/>
  </p:clrMapOvr>
</p:sldLayout>
</file>

<file path=ppt/slideLayouts/slideLayout45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p>
        </p:txBody>
      </p:sp>
      <p:sp>
        <p:nvSpPr>
          <p:cNvPr id="5" name="Rectangle 9"/>
          <p:cNvSpPr>
            <a:spLocks noGrp="1" noChangeArrowheads="1"/>
          </p:cNvSpPr>
          <p:nvPr>
            <p:ph type="ftr" sz="quarter" idx="11"/>
          </p:nvPr>
        </p:nvSpPr>
        <p:spPr>
          <a:ln/>
        </p:spPr>
        <p:txBody>
          <a:bodyPr/>
          <a:lstStyle>
            <a:lvl1pPr>
              <a:defRPr/>
            </a:lvl1pPr>
          </a:lstStyle>
          <a:p>
            <a:pPr>
              <a:defRPr/>
            </a:pPr>
            <a:endParaRPr lang="en-US"/>
          </a:p>
        </p:txBody>
      </p:sp>
      <p:sp>
        <p:nvSpPr>
          <p:cNvPr id="6" name="Rectangle 10"/>
          <p:cNvSpPr>
            <a:spLocks noGrp="1" noChangeArrowheads="1"/>
          </p:cNvSpPr>
          <p:nvPr>
            <p:ph type="sldNum" sz="quarter" idx="12"/>
          </p:nvPr>
        </p:nvSpPr>
        <p:spPr>
          <a:ln/>
        </p:spPr>
        <p:txBody>
          <a:bodyPr/>
          <a:lstStyle>
            <a:lvl1pPr>
              <a:defRPr/>
            </a:lvl1pPr>
          </a:lstStyle>
          <a:p>
            <a:pPr>
              <a:defRPr/>
            </a:pPr>
            <a:fld id="{2BDACCAE-C931-3D4E-BFEE-69826D28BA61}" type="slidenum">
              <a:rPr lang="en-US"/>
              <a:pPr>
                <a:defRPr/>
              </a:pPr>
              <a:t>‹#›</a:t>
            </a:fld>
            <a:endParaRPr lang="en-US"/>
          </a:p>
        </p:txBody>
      </p:sp>
    </p:spTree>
    <p:extLst>
      <p:ext uri="{BB962C8B-B14F-4D97-AF65-F5344CB8AC3E}">
        <p14:creationId xmlns:p14="http://schemas.microsoft.com/office/powerpoint/2010/main" val="4152802920"/>
      </p:ext>
    </p:extLst>
  </p:cSld>
  <p:clrMapOvr>
    <a:masterClrMapping/>
  </p:clrMapOvr>
</p:sldLayout>
</file>

<file path=ppt/slideLayouts/slideLayout45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48450" y="473075"/>
            <a:ext cx="2038350" cy="53943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533400" y="473075"/>
            <a:ext cx="5962650" cy="53943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p>
        </p:txBody>
      </p:sp>
      <p:sp>
        <p:nvSpPr>
          <p:cNvPr id="5" name="Rectangle 9"/>
          <p:cNvSpPr>
            <a:spLocks noGrp="1" noChangeArrowheads="1"/>
          </p:cNvSpPr>
          <p:nvPr>
            <p:ph type="ftr" sz="quarter" idx="11"/>
          </p:nvPr>
        </p:nvSpPr>
        <p:spPr>
          <a:ln/>
        </p:spPr>
        <p:txBody>
          <a:bodyPr/>
          <a:lstStyle>
            <a:lvl1pPr>
              <a:defRPr/>
            </a:lvl1pPr>
          </a:lstStyle>
          <a:p>
            <a:pPr>
              <a:defRPr/>
            </a:pPr>
            <a:endParaRPr lang="en-US"/>
          </a:p>
        </p:txBody>
      </p:sp>
      <p:sp>
        <p:nvSpPr>
          <p:cNvPr id="6" name="Rectangle 10"/>
          <p:cNvSpPr>
            <a:spLocks noGrp="1" noChangeArrowheads="1"/>
          </p:cNvSpPr>
          <p:nvPr>
            <p:ph type="sldNum" sz="quarter" idx="12"/>
          </p:nvPr>
        </p:nvSpPr>
        <p:spPr>
          <a:ln/>
        </p:spPr>
        <p:txBody>
          <a:bodyPr/>
          <a:lstStyle>
            <a:lvl1pPr>
              <a:defRPr/>
            </a:lvl1pPr>
          </a:lstStyle>
          <a:p>
            <a:pPr>
              <a:defRPr/>
            </a:pPr>
            <a:fld id="{C90FA54C-8045-7C4B-BEB2-45A749C5F1FE}" type="slidenum">
              <a:rPr lang="en-US"/>
              <a:pPr>
                <a:defRPr/>
              </a:pPr>
              <a:t>‹#›</a:t>
            </a:fld>
            <a:endParaRPr lang="en-US"/>
          </a:p>
        </p:txBody>
      </p:sp>
    </p:spTree>
    <p:extLst>
      <p:ext uri="{BB962C8B-B14F-4D97-AF65-F5344CB8AC3E}">
        <p14:creationId xmlns:p14="http://schemas.microsoft.com/office/powerpoint/2010/main" val="3970462112"/>
      </p:ext>
    </p:extLst>
  </p:cSld>
  <p:clrMapOvr>
    <a:masterClrMapping/>
  </p:clrMapOvr>
</p:sldLayout>
</file>

<file path=ppt/slideLayouts/slideLayout457.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11" name="Title Text"/>
          <p:cNvSpPr txBox="1">
            <a:spLocks noGrp="1"/>
          </p:cNvSpPr>
          <p:nvPr>
            <p:ph type="title"/>
          </p:nvPr>
        </p:nvSpPr>
        <p:spPr>
          <a:xfrm>
            <a:off x="685800" y="2130425"/>
            <a:ext cx="7772400" cy="1470025"/>
          </a:xfrm>
          <a:prstGeom prst="rect">
            <a:avLst/>
          </a:prstGeom>
        </p:spPr>
        <p:txBody>
          <a:bodyPr/>
          <a:lstStyle/>
          <a:p>
            <a:r>
              <a:t>Title Text</a:t>
            </a:r>
          </a:p>
        </p:txBody>
      </p:sp>
      <p:sp>
        <p:nvSpPr>
          <p:cNvPr id="12"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lvl1pPr>
            <a:lvl2pPr marL="0" indent="457200" algn="ctr">
              <a:buSzTx/>
              <a:buNone/>
            </a:lvl2pPr>
            <a:lvl3pPr marL="0" indent="914400" algn="ctr">
              <a:buSzTx/>
              <a:buNone/>
            </a:lvl3pPr>
            <a:lvl4pPr marL="0" indent="1371600" algn="ctr">
              <a:buSzTx/>
              <a:buNone/>
            </a:lvl4pPr>
            <a:lvl5pPr marL="0" indent="1828800" algn="ctr">
              <a:buSzTx/>
              <a:buNone/>
            </a:lvl5pPr>
          </a:lstStyle>
          <a:p>
            <a:r>
              <a:t>Body Level One</a:t>
            </a:r>
          </a:p>
          <a:p>
            <a:pPr lvl="1"/>
            <a:r>
              <a:t>Body Level Two</a:t>
            </a:r>
          </a:p>
          <a:p>
            <a:pPr lvl="2"/>
            <a:r>
              <a:t>Body Level Three</a:t>
            </a:r>
          </a:p>
          <a:p>
            <a:pPr lvl="3"/>
            <a:r>
              <a:t>Body Level Four</a:t>
            </a:r>
          </a:p>
          <a:p>
            <a:pPr lvl="4"/>
            <a:r>
              <a:t>Body Level Five</a:t>
            </a:r>
          </a:p>
        </p:txBody>
      </p:sp>
      <p:sp>
        <p:nvSpPr>
          <p:cNvPr id="13"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41454452"/>
      </p:ext>
    </p:extLst>
  </p:cSld>
  <p:clrMapOvr>
    <a:masterClrMapping/>
  </p:clrMapOvr>
  <p:transition spd="med"/>
</p:sldLayout>
</file>

<file path=ppt/slideLayouts/slideLayout458.xml><?xml version="1.0" encoding="utf-8"?>
<p:sldLayout xmlns:a="http://schemas.openxmlformats.org/drawingml/2006/main" xmlns:r="http://schemas.openxmlformats.org/officeDocument/2006/relationships" xmlns:p="http://schemas.openxmlformats.org/presentationml/2006/main" type="tx">
  <p:cSld name="Title and Content">
    <p:spTree>
      <p:nvGrpSpPr>
        <p:cNvPr id="1" name=""/>
        <p:cNvGrpSpPr/>
        <p:nvPr/>
      </p:nvGrpSpPr>
      <p:grpSpPr>
        <a:xfrm>
          <a:off x="0" y="0"/>
          <a:ext cx="0" cy="0"/>
          <a:chOff x="0" y="0"/>
          <a:chExt cx="0" cy="0"/>
        </a:xfrm>
      </p:grpSpPr>
      <p:sp>
        <p:nvSpPr>
          <p:cNvPr id="20" name="Title Text"/>
          <p:cNvSpPr txBox="1">
            <a:spLocks noGrp="1"/>
          </p:cNvSpPr>
          <p:nvPr>
            <p:ph type="title"/>
          </p:nvPr>
        </p:nvSpPr>
        <p:spPr>
          <a:prstGeom prst="rect">
            <a:avLst/>
          </a:prstGeom>
        </p:spPr>
        <p:txBody>
          <a:bodyPr/>
          <a:lstStyle/>
          <a:p>
            <a:r>
              <a:t>Title Text</a:t>
            </a:r>
          </a:p>
        </p:txBody>
      </p:sp>
      <p:sp>
        <p:nvSpPr>
          <p:cNvPr id="21" name="Body Level One…"/>
          <p:cNvSpPr txBox="1">
            <a:spLocks noGrp="1"/>
          </p:cNvSpPr>
          <p:nvPr>
            <p:ph type="body" idx="1"/>
          </p:nvPr>
        </p:nvSpPr>
        <p:spPr>
          <a:xfrm>
            <a:off x="685800" y="1981200"/>
            <a:ext cx="7772400" cy="4114800"/>
          </a:xfrm>
          <a:prstGeom prst="rect">
            <a:avLst/>
          </a:prstGeom>
        </p:spPr>
        <p:txBody>
          <a:bodyPr>
            <a:normAutofit/>
          </a:bodyPr>
          <a:lstStyle/>
          <a:p>
            <a:r>
              <a:t>Body Level One</a:t>
            </a:r>
          </a:p>
          <a:p>
            <a:pPr lvl="1"/>
            <a:r>
              <a:t>Body Level Two</a:t>
            </a:r>
          </a:p>
          <a:p>
            <a:pPr lvl="2"/>
            <a:r>
              <a:t>Body Level Three</a:t>
            </a:r>
          </a:p>
          <a:p>
            <a:pPr lvl="3"/>
            <a:r>
              <a:t>Body Level Four</a:t>
            </a:r>
          </a:p>
          <a:p>
            <a:pPr lvl="4"/>
            <a:r>
              <a:t>Body Level Five</a:t>
            </a:r>
          </a:p>
        </p:txBody>
      </p:sp>
      <p:sp>
        <p:nvSpPr>
          <p:cNvPr id="22"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488731512"/>
      </p:ext>
    </p:extLst>
  </p:cSld>
  <p:clrMapOvr>
    <a:masterClrMapping/>
  </p:clrMapOvr>
  <p:transition spd="med"/>
</p:sldLayout>
</file>

<file path=ppt/slideLayouts/slideLayout459.xml><?xml version="1.0" encoding="utf-8"?>
<p:sldLayout xmlns:a="http://schemas.openxmlformats.org/drawingml/2006/main" xmlns:r="http://schemas.openxmlformats.org/officeDocument/2006/relationships" xmlns:p="http://schemas.openxmlformats.org/presentationml/2006/main" type="tx">
  <p:cSld name="Section Header">
    <p:spTree>
      <p:nvGrpSpPr>
        <p:cNvPr id="1" name=""/>
        <p:cNvGrpSpPr/>
        <p:nvPr/>
      </p:nvGrpSpPr>
      <p:grpSpPr>
        <a:xfrm>
          <a:off x="0" y="0"/>
          <a:ext cx="0" cy="0"/>
          <a:chOff x="0" y="0"/>
          <a:chExt cx="0" cy="0"/>
        </a:xfrm>
      </p:grpSpPr>
      <p:sp>
        <p:nvSpPr>
          <p:cNvPr id="29" name="Title Text"/>
          <p:cNvSpPr txBox="1">
            <a:spLocks noGrp="1"/>
          </p:cNvSpPr>
          <p:nvPr>
            <p:ph type="title"/>
          </p:nvPr>
        </p:nvSpPr>
        <p:spPr>
          <a:xfrm>
            <a:off x="722312" y="4406900"/>
            <a:ext cx="7772401" cy="1362075"/>
          </a:xfrm>
          <a:prstGeom prst="rect">
            <a:avLst/>
          </a:prstGeom>
        </p:spPr>
        <p:txBody>
          <a:bodyPr anchor="t"/>
          <a:lstStyle>
            <a:lvl1pPr algn="l">
              <a:defRPr sz="4000" b="1" cap="all"/>
            </a:lvl1pPr>
          </a:lstStyle>
          <a:p>
            <a:r>
              <a:t>Title Text</a:t>
            </a:r>
          </a:p>
        </p:txBody>
      </p:sp>
      <p:sp>
        <p:nvSpPr>
          <p:cNvPr id="30"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vl1pPr>
            <a:lvl2pPr marL="0" indent="457200">
              <a:spcBef>
                <a:spcPts val="400"/>
              </a:spcBef>
              <a:buSzTx/>
              <a:buNone/>
              <a:defRPr sz="2000"/>
            </a:lvl2pPr>
            <a:lvl3pPr marL="0" indent="914400">
              <a:spcBef>
                <a:spcPts val="400"/>
              </a:spcBef>
              <a:buSzTx/>
              <a:buNone/>
              <a:defRPr sz="2000"/>
            </a:lvl3pPr>
            <a:lvl4pPr marL="0" indent="1371600">
              <a:spcBef>
                <a:spcPts val="400"/>
              </a:spcBef>
              <a:buSzTx/>
              <a:buNone/>
              <a:defRPr sz="2000"/>
            </a:lvl4pPr>
            <a:lvl5pPr marL="0" indent="1828800">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31"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866609665"/>
      </p:ext>
    </p:extLst>
  </p:cSld>
  <p:clrMapOvr>
    <a:masterClrMapping/>
  </p:clrMapOvr>
  <p:transition spd="med"/>
</p:sldLayout>
</file>

<file path=ppt/slideLayouts/slideLayout4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p>
        </p:txBody>
      </p:sp>
      <p:sp>
        <p:nvSpPr>
          <p:cNvPr id="5" name="Rectangle 9"/>
          <p:cNvSpPr>
            <a:spLocks noGrp="1" noChangeArrowheads="1"/>
          </p:cNvSpPr>
          <p:nvPr>
            <p:ph type="ftr" sz="quarter" idx="11"/>
          </p:nvPr>
        </p:nvSpPr>
        <p:spPr>
          <a:ln/>
        </p:spPr>
        <p:txBody>
          <a:bodyPr/>
          <a:lstStyle>
            <a:lvl1pPr>
              <a:defRPr/>
            </a:lvl1pPr>
          </a:lstStyle>
          <a:p>
            <a:pPr>
              <a:defRPr/>
            </a:pPr>
            <a:endParaRPr lang="en-US"/>
          </a:p>
        </p:txBody>
      </p:sp>
      <p:sp>
        <p:nvSpPr>
          <p:cNvPr id="6" name="Rectangle 10"/>
          <p:cNvSpPr>
            <a:spLocks noGrp="1" noChangeArrowheads="1"/>
          </p:cNvSpPr>
          <p:nvPr>
            <p:ph type="sldNum" sz="quarter" idx="12"/>
          </p:nvPr>
        </p:nvSpPr>
        <p:spPr>
          <a:ln/>
        </p:spPr>
        <p:txBody>
          <a:bodyPr/>
          <a:lstStyle>
            <a:lvl1pPr>
              <a:defRPr/>
            </a:lvl1pPr>
          </a:lstStyle>
          <a:p>
            <a:pPr>
              <a:defRPr/>
            </a:pPr>
            <a:fld id="{AA844ACC-DE82-5145-B054-3EE933B8F26F}" type="slidenum">
              <a:rPr lang="en-US"/>
              <a:pPr>
                <a:defRPr/>
              </a:pPr>
              <a:t>‹#›</a:t>
            </a:fld>
            <a:endParaRPr lang="en-US"/>
          </a:p>
        </p:txBody>
      </p:sp>
    </p:spTree>
    <p:extLst>
      <p:ext uri="{BB962C8B-B14F-4D97-AF65-F5344CB8AC3E}">
        <p14:creationId xmlns:p14="http://schemas.microsoft.com/office/powerpoint/2010/main" val="1484772339"/>
      </p:ext>
    </p:extLst>
  </p:cSld>
  <p:clrMapOvr>
    <a:masterClrMapping/>
  </p:clrMapOvr>
</p:sldLayout>
</file>

<file path=ppt/slideLayouts/slideLayout460.xml><?xml version="1.0" encoding="utf-8"?>
<p:sldLayout xmlns:a="http://schemas.openxmlformats.org/drawingml/2006/main" xmlns:r="http://schemas.openxmlformats.org/officeDocument/2006/relationships" xmlns:p="http://schemas.openxmlformats.org/presentationml/2006/main" type="tx">
  <p:cSld name="Two Content">
    <p:spTree>
      <p:nvGrpSpPr>
        <p:cNvPr id="1" name=""/>
        <p:cNvGrpSpPr/>
        <p:nvPr/>
      </p:nvGrpSpPr>
      <p:grpSpPr>
        <a:xfrm>
          <a:off x="0" y="0"/>
          <a:ext cx="0" cy="0"/>
          <a:chOff x="0" y="0"/>
          <a:chExt cx="0" cy="0"/>
        </a:xfrm>
      </p:grpSpPr>
      <p:sp>
        <p:nvSpPr>
          <p:cNvPr id="38" name="Title Text"/>
          <p:cNvSpPr txBox="1">
            <a:spLocks noGrp="1"/>
          </p:cNvSpPr>
          <p:nvPr>
            <p:ph type="title"/>
          </p:nvPr>
        </p:nvSpPr>
        <p:spPr>
          <a:prstGeom prst="rect">
            <a:avLst/>
          </a:prstGeom>
        </p:spPr>
        <p:txBody>
          <a:bodyPr/>
          <a:lstStyle/>
          <a:p>
            <a:r>
              <a:t>Title Text</a:t>
            </a:r>
          </a:p>
        </p:txBody>
      </p:sp>
      <p:sp>
        <p:nvSpPr>
          <p:cNvPr id="39"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defRPr sz="2800"/>
            </a:lvl1pPr>
            <a:lvl2pPr marL="790575" indent="-333375">
              <a:spcBef>
                <a:spcPts val="600"/>
              </a:spcBef>
              <a:defRPr sz="2800"/>
            </a:lvl2pPr>
            <a:lvl3pPr marL="1234439" indent="-320039">
              <a:spcBef>
                <a:spcPts val="600"/>
              </a:spcBef>
              <a:defRPr sz="2800"/>
            </a:lvl3pPr>
            <a:lvl4pPr marL="1727200" indent="-355600">
              <a:spcBef>
                <a:spcPts val="600"/>
              </a:spcBef>
              <a:defRPr sz="2800"/>
            </a:lvl4pPr>
            <a:lvl5pPr marL="2184400" indent="-355600">
              <a:spcBef>
                <a:spcPts val="600"/>
              </a:spcBef>
              <a:defRPr sz="2800"/>
            </a:lvl5pPr>
          </a:lstStyle>
          <a:p>
            <a:r>
              <a:t>Body Level One</a:t>
            </a:r>
          </a:p>
          <a:p>
            <a:pPr lvl="1"/>
            <a:r>
              <a:t>Body Level Two</a:t>
            </a:r>
          </a:p>
          <a:p>
            <a:pPr lvl="2"/>
            <a:r>
              <a:t>Body Level Three</a:t>
            </a:r>
          </a:p>
          <a:p>
            <a:pPr lvl="3"/>
            <a:r>
              <a:t>Body Level Four</a:t>
            </a:r>
          </a:p>
          <a:p>
            <a:pPr lvl="4"/>
            <a:r>
              <a:t>Body Level Five</a:t>
            </a:r>
          </a:p>
        </p:txBody>
      </p:sp>
      <p:sp>
        <p:nvSpPr>
          <p:cNvPr id="40"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098543348"/>
      </p:ext>
    </p:extLst>
  </p:cSld>
  <p:clrMapOvr>
    <a:masterClrMapping/>
  </p:clrMapOvr>
  <p:transition spd="med"/>
</p:sldLayout>
</file>

<file path=ppt/slideLayouts/slideLayout461.xml><?xml version="1.0" encoding="utf-8"?>
<p:sldLayout xmlns:a="http://schemas.openxmlformats.org/drawingml/2006/main" xmlns:r="http://schemas.openxmlformats.org/officeDocument/2006/relationships" xmlns:p="http://schemas.openxmlformats.org/presentationml/2006/main" type="tx">
  <p:cSld name="Comparison">
    <p:spTree>
      <p:nvGrpSpPr>
        <p:cNvPr id="1" name=""/>
        <p:cNvGrpSpPr/>
        <p:nvPr/>
      </p:nvGrpSpPr>
      <p:grpSpPr>
        <a:xfrm>
          <a:off x="0" y="0"/>
          <a:ext cx="0" cy="0"/>
          <a:chOff x="0" y="0"/>
          <a:chExt cx="0" cy="0"/>
        </a:xfrm>
      </p:grpSpPr>
      <p:sp>
        <p:nvSpPr>
          <p:cNvPr id="47" name="Title Text"/>
          <p:cNvSpPr txBox="1">
            <a:spLocks noGrp="1"/>
          </p:cNvSpPr>
          <p:nvPr>
            <p:ph type="title"/>
          </p:nvPr>
        </p:nvSpPr>
        <p:spPr>
          <a:xfrm>
            <a:off x="457200" y="274638"/>
            <a:ext cx="8229600" cy="1143001"/>
          </a:xfrm>
          <a:prstGeom prst="rect">
            <a:avLst/>
          </a:prstGeom>
        </p:spPr>
        <p:txBody>
          <a:bodyPr/>
          <a:lstStyle/>
          <a:p>
            <a:r>
              <a:t>Title Text</a:t>
            </a:r>
          </a:p>
        </p:txBody>
      </p:sp>
      <p:sp>
        <p:nvSpPr>
          <p:cNvPr id="48"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vl1pPr>
            <a:lvl2pPr marL="0" indent="457200">
              <a:spcBef>
                <a:spcPts val="500"/>
              </a:spcBef>
              <a:buSzTx/>
              <a:buNone/>
              <a:defRPr sz="2400" b="1"/>
            </a:lvl2pPr>
            <a:lvl3pPr marL="0" indent="914400">
              <a:spcBef>
                <a:spcPts val="500"/>
              </a:spcBef>
              <a:buSzTx/>
              <a:buNone/>
              <a:defRPr sz="2400" b="1"/>
            </a:lvl3pPr>
            <a:lvl4pPr marL="0" indent="1371600">
              <a:spcBef>
                <a:spcPts val="500"/>
              </a:spcBef>
              <a:buSzTx/>
              <a:buNone/>
              <a:defRPr sz="2400" b="1"/>
            </a:lvl4pPr>
            <a:lvl5pPr marL="0" indent="1828800">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49"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pPr>
            <a:endParaRPr/>
          </a:p>
        </p:txBody>
      </p:sp>
      <p:sp>
        <p:nvSpPr>
          <p:cNvPr id="50"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196205074"/>
      </p:ext>
    </p:extLst>
  </p:cSld>
  <p:clrMapOvr>
    <a:masterClrMapping/>
  </p:clrMapOvr>
  <p:transition spd="med"/>
</p:sldLayout>
</file>

<file path=ppt/slideLayouts/slideLayout462.xml><?xml version="1.0" encoding="utf-8"?>
<p:sldLayout xmlns:a="http://schemas.openxmlformats.org/drawingml/2006/main" xmlns:r="http://schemas.openxmlformats.org/officeDocument/2006/relationships" xmlns:p="http://schemas.openxmlformats.org/presentationml/2006/main" type="tx">
  <p:cSld name="Title Only">
    <p:spTree>
      <p:nvGrpSpPr>
        <p:cNvPr id="1" name=""/>
        <p:cNvGrpSpPr/>
        <p:nvPr/>
      </p:nvGrpSpPr>
      <p:grpSpPr>
        <a:xfrm>
          <a:off x="0" y="0"/>
          <a:ext cx="0" cy="0"/>
          <a:chOff x="0" y="0"/>
          <a:chExt cx="0" cy="0"/>
        </a:xfrm>
      </p:grpSpPr>
      <p:sp>
        <p:nvSpPr>
          <p:cNvPr id="57" name="Title Text"/>
          <p:cNvSpPr txBox="1">
            <a:spLocks noGrp="1"/>
          </p:cNvSpPr>
          <p:nvPr>
            <p:ph type="title"/>
          </p:nvPr>
        </p:nvSpPr>
        <p:spPr>
          <a:prstGeom prst="rect">
            <a:avLst/>
          </a:prstGeom>
        </p:spPr>
        <p:txBody>
          <a:bodyPr/>
          <a:lstStyle/>
          <a:p>
            <a:r>
              <a:t>Title Text</a:t>
            </a:r>
          </a:p>
        </p:txBody>
      </p:sp>
      <p:sp>
        <p:nvSpPr>
          <p:cNvPr id="58"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974798115"/>
      </p:ext>
    </p:extLst>
  </p:cSld>
  <p:clrMapOvr>
    <a:masterClrMapping/>
  </p:clrMapOvr>
  <p:transition spd="med"/>
</p:sldLayout>
</file>

<file path=ppt/slideLayouts/slideLayout463.xml><?xml version="1.0" encoding="utf-8"?>
<p:sldLayout xmlns:a="http://schemas.openxmlformats.org/drawingml/2006/main" xmlns:r="http://schemas.openxmlformats.org/officeDocument/2006/relationships" xmlns:p="http://schemas.openxmlformats.org/presentationml/2006/main" type="tx">
  <p:cSld name="Blank">
    <p:spTree>
      <p:nvGrpSpPr>
        <p:cNvPr id="1" name=""/>
        <p:cNvGrpSpPr/>
        <p:nvPr/>
      </p:nvGrpSpPr>
      <p:grpSpPr>
        <a:xfrm>
          <a:off x="0" y="0"/>
          <a:ext cx="0" cy="0"/>
          <a:chOff x="0" y="0"/>
          <a:chExt cx="0" cy="0"/>
        </a:xfrm>
      </p:grpSpPr>
      <p:sp>
        <p:nvSpPr>
          <p:cNvPr id="65"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009260816"/>
      </p:ext>
    </p:extLst>
  </p:cSld>
  <p:clrMapOvr>
    <a:masterClrMapping/>
  </p:clrMapOvr>
  <p:transition spd="med"/>
</p:sldLayout>
</file>

<file path=ppt/slideLayouts/slideLayout464.xml><?xml version="1.0" encoding="utf-8"?>
<p:sldLayout xmlns:a="http://schemas.openxmlformats.org/drawingml/2006/main" xmlns:r="http://schemas.openxmlformats.org/officeDocument/2006/relationships" xmlns:p="http://schemas.openxmlformats.org/presentationml/2006/main" type="tx">
  <p:cSld name="Content with Caption">
    <p:spTree>
      <p:nvGrpSpPr>
        <p:cNvPr id="1" name=""/>
        <p:cNvGrpSpPr/>
        <p:nvPr/>
      </p:nvGrpSpPr>
      <p:grpSpPr>
        <a:xfrm>
          <a:off x="0" y="0"/>
          <a:ext cx="0" cy="0"/>
          <a:chOff x="0" y="0"/>
          <a:chExt cx="0" cy="0"/>
        </a:xfrm>
      </p:grpSpPr>
      <p:sp>
        <p:nvSpPr>
          <p:cNvPr id="72" name="Title Text"/>
          <p:cNvSpPr txBox="1">
            <a:spLocks noGrp="1"/>
          </p:cNvSpPr>
          <p:nvPr>
            <p:ph type="title"/>
          </p:nvPr>
        </p:nvSpPr>
        <p:spPr>
          <a:xfrm>
            <a:off x="457200" y="273050"/>
            <a:ext cx="3008314" cy="1162050"/>
          </a:xfrm>
          <a:prstGeom prst="rect">
            <a:avLst/>
          </a:prstGeom>
        </p:spPr>
        <p:txBody>
          <a:bodyPr anchor="b"/>
          <a:lstStyle>
            <a:lvl1pPr algn="l">
              <a:defRPr sz="2000" b="1"/>
            </a:lvl1pPr>
          </a:lstStyle>
          <a:p>
            <a:r>
              <a:t>Title Text</a:t>
            </a:r>
          </a:p>
        </p:txBody>
      </p:sp>
      <p:sp>
        <p:nvSpPr>
          <p:cNvPr id="73" name="Body Level One…"/>
          <p:cNvSpPr txBox="1">
            <a:spLocks noGrp="1"/>
          </p:cNvSpPr>
          <p:nvPr>
            <p:ph type="body" idx="1"/>
          </p:nvPr>
        </p:nvSpPr>
        <p:spPr>
          <a:xfrm>
            <a:off x="3575050" y="273050"/>
            <a:ext cx="5111750" cy="5853113"/>
          </a:xfrm>
          <a:prstGeom prst="rect">
            <a:avLst/>
          </a:prstGeom>
        </p:spPr>
        <p:txBody>
          <a:bodyPr>
            <a:normAutofit/>
          </a:bodyPr>
          <a:lstStyle/>
          <a:p>
            <a:r>
              <a:t>Body Level One</a:t>
            </a:r>
          </a:p>
          <a:p>
            <a:pPr lvl="1"/>
            <a:r>
              <a:t>Body Level Two</a:t>
            </a:r>
          </a:p>
          <a:p>
            <a:pPr lvl="2"/>
            <a:r>
              <a:t>Body Level Three</a:t>
            </a:r>
          </a:p>
          <a:p>
            <a:pPr lvl="3"/>
            <a:r>
              <a:t>Body Level Four</a:t>
            </a:r>
          </a:p>
          <a:p>
            <a:pPr lvl="4"/>
            <a:r>
              <a:t>Body Level Five</a:t>
            </a:r>
          </a:p>
        </p:txBody>
      </p:sp>
      <p:sp>
        <p:nvSpPr>
          <p:cNvPr id="74"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pPr>
            <a:endParaRPr/>
          </a:p>
        </p:txBody>
      </p:sp>
      <p:sp>
        <p:nvSpPr>
          <p:cNvPr id="75"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749950173"/>
      </p:ext>
    </p:extLst>
  </p:cSld>
  <p:clrMapOvr>
    <a:masterClrMapping/>
  </p:clrMapOvr>
  <p:transition spd="med"/>
</p:sldLayout>
</file>

<file path=ppt/slideLayouts/slideLayout465.xml><?xml version="1.0" encoding="utf-8"?>
<p:sldLayout xmlns:a="http://schemas.openxmlformats.org/drawingml/2006/main" xmlns:r="http://schemas.openxmlformats.org/officeDocument/2006/relationships" xmlns:p="http://schemas.openxmlformats.org/presentationml/2006/main" type="tx">
  <p:cSld name="Picture with Caption">
    <p:spTree>
      <p:nvGrpSpPr>
        <p:cNvPr id="1" name=""/>
        <p:cNvGrpSpPr/>
        <p:nvPr/>
      </p:nvGrpSpPr>
      <p:grpSpPr>
        <a:xfrm>
          <a:off x="0" y="0"/>
          <a:ext cx="0" cy="0"/>
          <a:chOff x="0" y="0"/>
          <a:chExt cx="0" cy="0"/>
        </a:xfrm>
      </p:grpSpPr>
      <p:sp>
        <p:nvSpPr>
          <p:cNvPr id="82" name="Title Text"/>
          <p:cNvSpPr txBox="1">
            <a:spLocks noGrp="1"/>
          </p:cNvSpPr>
          <p:nvPr>
            <p:ph type="title"/>
          </p:nvPr>
        </p:nvSpPr>
        <p:spPr>
          <a:xfrm>
            <a:off x="1792288" y="4800600"/>
            <a:ext cx="5486401" cy="566738"/>
          </a:xfrm>
          <a:prstGeom prst="rect">
            <a:avLst/>
          </a:prstGeom>
        </p:spPr>
        <p:txBody>
          <a:bodyPr anchor="b"/>
          <a:lstStyle>
            <a:lvl1pPr algn="l">
              <a:defRPr sz="2000" b="1"/>
            </a:lvl1pPr>
          </a:lstStyle>
          <a:p>
            <a:r>
              <a:t>Title Text</a:t>
            </a:r>
          </a:p>
        </p:txBody>
      </p:sp>
      <p:sp>
        <p:nvSpPr>
          <p:cNvPr id="83"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84"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vl1pPr>
            <a:lvl2pPr marL="0" indent="457200">
              <a:spcBef>
                <a:spcPts val="300"/>
              </a:spcBef>
              <a:buSzTx/>
              <a:buNone/>
              <a:defRPr sz="1400"/>
            </a:lvl2pPr>
            <a:lvl3pPr marL="0" indent="914400">
              <a:spcBef>
                <a:spcPts val="300"/>
              </a:spcBef>
              <a:buSzTx/>
              <a:buNone/>
              <a:defRPr sz="1400"/>
            </a:lvl3pPr>
            <a:lvl4pPr marL="0" indent="1371600">
              <a:spcBef>
                <a:spcPts val="300"/>
              </a:spcBef>
              <a:buSzTx/>
              <a:buNone/>
              <a:defRPr sz="1400"/>
            </a:lvl4pPr>
            <a:lvl5pPr marL="0" indent="1828800">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85"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4065515632"/>
      </p:ext>
    </p:extLst>
  </p:cSld>
  <p:clrMapOvr>
    <a:masterClrMapping/>
  </p:clrMapOvr>
  <p:transition spd="med"/>
</p:sldLayout>
</file>

<file path=ppt/slideLayouts/slideLayout466.xml><?xml version="1.0" encoding="utf-8"?>
<p:sldLayout xmlns:a="http://schemas.openxmlformats.org/drawingml/2006/main" xmlns:r="http://schemas.openxmlformats.org/officeDocument/2006/relationships" xmlns:p="http://schemas.openxmlformats.org/presentationml/2006/main" type="tx">
  <p:cSld name="1_Title Slide">
    <p:bg>
      <p:bgPr>
        <a:solidFill>
          <a:srgbClr val="000000"/>
        </a:solidFill>
        <a:effectLst/>
      </p:bgPr>
    </p:bg>
    <p:spTree>
      <p:nvGrpSpPr>
        <p:cNvPr id="1" name=""/>
        <p:cNvGrpSpPr/>
        <p:nvPr/>
      </p:nvGrpSpPr>
      <p:grpSpPr>
        <a:xfrm>
          <a:off x="0" y="0"/>
          <a:ext cx="0" cy="0"/>
          <a:chOff x="0" y="0"/>
          <a:chExt cx="0" cy="0"/>
        </a:xfrm>
      </p:grpSpPr>
      <p:grpSp>
        <p:nvGrpSpPr>
          <p:cNvPr id="96" name="Group 2"/>
          <p:cNvGrpSpPr/>
          <p:nvPr/>
        </p:nvGrpSpPr>
        <p:grpSpPr>
          <a:xfrm>
            <a:off x="457200" y="2363751"/>
            <a:ext cx="8153401" cy="1600238"/>
            <a:chOff x="0" y="-37"/>
            <a:chExt cx="8153400" cy="1600237"/>
          </a:xfrm>
        </p:grpSpPr>
        <p:sp>
          <p:nvSpPr>
            <p:cNvPr id="92" name="Arc 3"/>
            <p:cNvSpPr/>
            <p:nvPr/>
          </p:nvSpPr>
          <p:spPr>
            <a:xfrm>
              <a:off x="5249862" y="-38"/>
              <a:ext cx="2903539" cy="1600239"/>
            </a:xfrm>
            <a:custGeom>
              <a:avLst/>
              <a:gdLst/>
              <a:ahLst/>
              <a:cxnLst>
                <a:cxn ang="0">
                  <a:pos x="wd2" y="hd2"/>
                </a:cxn>
                <a:cxn ang="5400000">
                  <a:pos x="wd2" y="hd2"/>
                </a:cxn>
                <a:cxn ang="10800000">
                  <a:pos x="wd2" y="hd2"/>
                </a:cxn>
                <a:cxn ang="16200000">
                  <a:pos x="wd2" y="hd2"/>
                </a:cxn>
              </a:cxnLst>
              <a:rect l="0" t="0" r="r" b="b"/>
              <a:pathLst>
                <a:path w="21600" h="21600" extrusionOk="0">
                  <a:moveTo>
                    <a:pt x="296" y="1"/>
                  </a:moveTo>
                  <a:cubicBezTo>
                    <a:pt x="300" y="1"/>
                    <a:pt x="304" y="0"/>
                    <a:pt x="308" y="0"/>
                  </a:cubicBezTo>
                  <a:cubicBezTo>
                    <a:pt x="12067" y="1"/>
                    <a:pt x="21600" y="4835"/>
                    <a:pt x="21600" y="10800"/>
                  </a:cubicBezTo>
                  <a:cubicBezTo>
                    <a:pt x="21600" y="16765"/>
                    <a:pt x="12067" y="21600"/>
                    <a:pt x="308" y="21600"/>
                  </a:cubicBezTo>
                  <a:cubicBezTo>
                    <a:pt x="204" y="21599"/>
                    <a:pt x="102" y="21599"/>
                    <a:pt x="0" y="21598"/>
                  </a:cubicBezTo>
                  <a:lnTo>
                    <a:pt x="308" y="10800"/>
                  </a:lnTo>
                  <a:lnTo>
                    <a:pt x="296" y="1"/>
                  </a:lnTo>
                  <a:close/>
                </a:path>
              </a:pathLst>
            </a:custGeom>
            <a:gradFill flip="none" rotWithShape="1">
              <a:gsLst>
                <a:gs pos="0">
                  <a:srgbClr val="000000"/>
                </a:gs>
                <a:gs pos="100000">
                  <a:srgbClr val="6633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93" name="Arc 4"/>
            <p:cNvSpPr/>
            <p:nvPr/>
          </p:nvSpPr>
          <p:spPr>
            <a:xfrm>
              <a:off x="5175249" y="165070"/>
              <a:ext cx="2906714" cy="1270031"/>
            </a:xfrm>
            <a:custGeom>
              <a:avLst/>
              <a:gdLst/>
              <a:ahLst/>
              <a:cxnLst>
                <a:cxn ang="0">
                  <a:pos x="wd2" y="hd2"/>
                </a:cxn>
                <a:cxn ang="5400000">
                  <a:pos x="wd2" y="hd2"/>
                </a:cxn>
                <a:cxn ang="10800000">
                  <a:pos x="wd2" y="hd2"/>
                </a:cxn>
                <a:cxn ang="16200000">
                  <a:pos x="wd2" y="hd2"/>
                </a:cxn>
              </a:cxnLst>
              <a:rect l="0" t="0" r="r" b="b"/>
              <a:pathLst>
                <a:path w="21600" h="21600" extrusionOk="0">
                  <a:moveTo>
                    <a:pt x="307" y="0"/>
                  </a:moveTo>
                  <a:cubicBezTo>
                    <a:pt x="311" y="0"/>
                    <a:pt x="315" y="0"/>
                    <a:pt x="319" y="0"/>
                  </a:cubicBezTo>
                  <a:cubicBezTo>
                    <a:pt x="12072" y="0"/>
                    <a:pt x="21600" y="4835"/>
                    <a:pt x="21600" y="10800"/>
                  </a:cubicBezTo>
                  <a:cubicBezTo>
                    <a:pt x="21600" y="16765"/>
                    <a:pt x="12072" y="21600"/>
                    <a:pt x="319" y="21600"/>
                  </a:cubicBezTo>
                  <a:cubicBezTo>
                    <a:pt x="212" y="21600"/>
                    <a:pt x="105" y="21600"/>
                    <a:pt x="0" y="21599"/>
                  </a:cubicBezTo>
                  <a:lnTo>
                    <a:pt x="319" y="10800"/>
                  </a:lnTo>
                  <a:lnTo>
                    <a:pt x="307" y="0"/>
                  </a:lnTo>
                  <a:close/>
                </a:path>
              </a:pathLst>
            </a:custGeom>
            <a:gradFill flip="none" rotWithShape="1">
              <a:gsLst>
                <a:gs pos="0">
                  <a:srgbClr val="000000"/>
                </a:gs>
                <a:gs pos="100000">
                  <a:srgbClr val="8944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94" name="Arc 5"/>
            <p:cNvSpPr/>
            <p:nvPr/>
          </p:nvSpPr>
          <p:spPr>
            <a:xfrm>
              <a:off x="5132387" y="385743"/>
              <a:ext cx="2905126" cy="828695"/>
            </a:xfrm>
            <a:custGeom>
              <a:avLst/>
              <a:gdLst/>
              <a:ahLst/>
              <a:cxnLst>
                <a:cxn ang="0">
                  <a:pos x="wd2" y="hd2"/>
                </a:cxn>
                <a:cxn ang="5400000">
                  <a:pos x="wd2" y="hd2"/>
                </a:cxn>
                <a:cxn ang="10800000">
                  <a:pos x="wd2" y="hd2"/>
                </a:cxn>
                <a:cxn ang="16200000">
                  <a:pos x="wd2" y="hd2"/>
                </a:cxn>
              </a:cxnLst>
              <a:rect l="0" t="0" r="r" b="b"/>
              <a:pathLst>
                <a:path w="21600" h="21600" extrusionOk="0">
                  <a:moveTo>
                    <a:pt x="308" y="1"/>
                  </a:moveTo>
                  <a:cubicBezTo>
                    <a:pt x="312" y="1"/>
                    <a:pt x="316" y="0"/>
                    <a:pt x="320" y="0"/>
                  </a:cubicBezTo>
                  <a:cubicBezTo>
                    <a:pt x="12072" y="1"/>
                    <a:pt x="21600" y="4835"/>
                    <a:pt x="21600" y="10800"/>
                  </a:cubicBezTo>
                  <a:cubicBezTo>
                    <a:pt x="21600" y="16765"/>
                    <a:pt x="12072" y="21600"/>
                    <a:pt x="320" y="21600"/>
                  </a:cubicBezTo>
                  <a:cubicBezTo>
                    <a:pt x="213" y="21599"/>
                    <a:pt x="106" y="21599"/>
                    <a:pt x="0" y="21598"/>
                  </a:cubicBezTo>
                  <a:lnTo>
                    <a:pt x="320" y="10800"/>
                  </a:lnTo>
                  <a:lnTo>
                    <a:pt x="308" y="1"/>
                  </a:lnTo>
                  <a:close/>
                </a:path>
              </a:pathLst>
            </a:custGeom>
            <a:gradFill flip="none" rotWithShape="1">
              <a:gsLst>
                <a:gs pos="0">
                  <a:srgbClr val="000000"/>
                </a:gs>
                <a:gs pos="100000">
                  <a:srgbClr val="B75B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95" name="AutoShape 6"/>
            <p:cNvSpPr/>
            <p:nvPr/>
          </p:nvSpPr>
          <p:spPr>
            <a:xfrm>
              <a:off x="0" y="715962"/>
              <a:ext cx="7918450" cy="165101"/>
            </a:xfrm>
            <a:prstGeom prst="roundRect">
              <a:avLst>
                <a:gd name="adj" fmla="val 49995"/>
              </a:avLst>
            </a:prstGeom>
            <a:gradFill flip="none" rotWithShape="1">
              <a:gsLst>
                <a:gs pos="0">
                  <a:srgbClr val="000000"/>
                </a:gs>
                <a:gs pos="20000">
                  <a:srgbClr val="000040"/>
                </a:gs>
                <a:gs pos="50000">
                  <a:srgbClr val="400040"/>
                </a:gs>
                <a:gs pos="75000">
                  <a:srgbClr val="8F0040"/>
                </a:gs>
                <a:gs pos="89999">
                  <a:srgbClr val="F27300"/>
                </a:gs>
                <a:gs pos="100000">
                  <a:srgbClr val="FFBF00"/>
                </a:gs>
              </a:gsLst>
              <a:lin ang="0" scaled="0"/>
            </a:gradFill>
            <a:ln w="12700" cap="flat">
              <a:noFill/>
              <a:miter lim="400000"/>
            </a:ln>
            <a:effectLst/>
          </p:spPr>
          <p:txBody>
            <a:bodyPr wrap="square" lIns="45719" tIns="45719" rIns="45719" bIns="45719" numCol="1" anchor="ctr">
              <a:noAutofit/>
            </a:bodyPr>
            <a:lstStyle/>
            <a:p>
              <a:pPr algn="l">
                <a:defRPr sz="1800">
                  <a:solidFill>
                    <a:srgbClr val="FFFFCC"/>
                  </a:solidFill>
                </a:defRPr>
              </a:pPr>
              <a:endParaRPr/>
            </a:p>
          </p:txBody>
        </p:sp>
      </p:grpSp>
      <p:sp>
        <p:nvSpPr>
          <p:cNvPr id="97" name="Title Text"/>
          <p:cNvSpPr txBox="1">
            <a:spLocks noGrp="1"/>
          </p:cNvSpPr>
          <p:nvPr>
            <p:ph type="title"/>
          </p:nvPr>
        </p:nvSpPr>
        <p:spPr>
          <a:xfrm>
            <a:off x="685800" y="1447800"/>
            <a:ext cx="7772400" cy="1143000"/>
          </a:xfrm>
          <a:prstGeom prst="rect">
            <a:avLst/>
          </a:prstGeom>
        </p:spPr>
        <p:txBody>
          <a:bodyPr lIns="46037" tIns="46037" rIns="46037" bIns="46037" anchor="b"/>
          <a:lstStyle>
            <a:lvl1pPr algn="r">
              <a:defRPr sz="4000" i="1">
                <a:solidFill>
                  <a:srgbClr val="FFCC66"/>
                </a:solidFill>
              </a:defRPr>
            </a:lvl1pPr>
          </a:lstStyle>
          <a:p>
            <a:r>
              <a:t>Title Text</a:t>
            </a:r>
          </a:p>
        </p:txBody>
      </p:sp>
      <p:sp>
        <p:nvSpPr>
          <p:cNvPr id="98" name="Body Level One…"/>
          <p:cNvSpPr txBox="1">
            <a:spLocks noGrp="1"/>
          </p:cNvSpPr>
          <p:nvPr>
            <p:ph type="body" sz="quarter" idx="1"/>
          </p:nvPr>
        </p:nvSpPr>
        <p:spPr>
          <a:xfrm>
            <a:off x="1371600" y="3733800"/>
            <a:ext cx="6400800" cy="1752600"/>
          </a:xfrm>
          <a:prstGeom prst="rect">
            <a:avLst/>
          </a:prstGeom>
        </p:spPr>
        <p:txBody>
          <a:bodyPr lIns="46037" tIns="46037" rIns="46037" bIns="46037">
            <a:normAutofit/>
          </a:bodyPr>
          <a:lstStyle>
            <a:lvl1pPr marL="0" indent="0" algn="ctr">
              <a:buSzTx/>
              <a:buNone/>
              <a:defRPr>
                <a:solidFill>
                  <a:srgbClr val="FFFFCC"/>
                </a:solidFill>
              </a:defRPr>
            </a:lvl1pPr>
            <a:lvl2pPr algn="ctr">
              <a:defRPr>
                <a:solidFill>
                  <a:srgbClr val="FFFFCC"/>
                </a:solidFill>
              </a:defRPr>
            </a:lvl2pPr>
            <a:lvl3pPr algn="ctr">
              <a:defRPr>
                <a:solidFill>
                  <a:srgbClr val="FFFFCC"/>
                </a:solidFill>
              </a:defRPr>
            </a:lvl3pPr>
            <a:lvl4pPr algn="ctr">
              <a:defRPr>
                <a:solidFill>
                  <a:srgbClr val="FFFFCC"/>
                </a:solidFill>
              </a:defRPr>
            </a:lvl4pPr>
            <a:lvl5pPr algn="ctr">
              <a:buChar char="•"/>
              <a:defRPr>
                <a:solidFill>
                  <a:srgbClr val="FFFFCC"/>
                </a:solidFill>
              </a:defRPr>
            </a:lvl5pPr>
          </a:lstStyle>
          <a:p>
            <a:r>
              <a:t>Body Level One</a:t>
            </a:r>
          </a:p>
          <a:p>
            <a:pPr lvl="1"/>
            <a:r>
              <a:t>Body Level Two</a:t>
            </a:r>
          </a:p>
          <a:p>
            <a:pPr lvl="2"/>
            <a:r>
              <a:t>Body Level Three</a:t>
            </a:r>
          </a:p>
          <a:p>
            <a:pPr lvl="3"/>
            <a:r>
              <a:t>Body Level Four</a:t>
            </a:r>
          </a:p>
          <a:p>
            <a:pPr lvl="4"/>
            <a:r>
              <a:t>Body Level Five</a:t>
            </a:r>
          </a:p>
        </p:txBody>
      </p:sp>
      <p:sp>
        <p:nvSpPr>
          <p:cNvPr id="99" name="Slide Number"/>
          <p:cNvSpPr txBox="1">
            <a:spLocks noGrp="1"/>
          </p:cNvSpPr>
          <p:nvPr>
            <p:ph type="sldNum" sz="quarter" idx="2"/>
          </p:nvPr>
        </p:nvSpPr>
        <p:spPr>
          <a:xfrm>
            <a:off x="6553200" y="6324600"/>
            <a:ext cx="358413" cy="350662"/>
          </a:xfrm>
          <a:prstGeom prst="rect">
            <a:avLst/>
          </a:prstGeom>
        </p:spPr>
        <p:txBody>
          <a:bodyPr/>
          <a:lstStyle>
            <a:lvl1pPr algn="l">
              <a:defRPr sz="1800">
                <a:solidFill>
                  <a:srgbClr val="FFFFCC"/>
                </a:solidFill>
              </a:defRPr>
            </a:lvl1pPr>
          </a:lstStyle>
          <a:p>
            <a:fld id="{86CB4B4D-7CA3-9044-876B-883B54F8677D}" type="slidenum">
              <a:t>‹#›</a:t>
            </a:fld>
            <a:endParaRPr/>
          </a:p>
        </p:txBody>
      </p:sp>
    </p:spTree>
    <p:extLst>
      <p:ext uri="{BB962C8B-B14F-4D97-AF65-F5344CB8AC3E}">
        <p14:creationId xmlns:p14="http://schemas.microsoft.com/office/powerpoint/2010/main" val="418507937"/>
      </p:ext>
    </p:extLst>
  </p:cSld>
  <p:clrMapOvr>
    <a:masterClrMapping/>
  </p:clrMapOvr>
  <p:transition spd="med"/>
</p:sldLayout>
</file>

<file path=ppt/slideLayouts/slideLayout467.xml><?xml version="1.0" encoding="utf-8"?>
<p:sldLayout xmlns:a="http://schemas.openxmlformats.org/drawingml/2006/main" xmlns:r="http://schemas.openxmlformats.org/officeDocument/2006/relationships" xmlns:p="http://schemas.openxmlformats.org/presentationml/2006/main" type="tx">
  <p:cSld name="1_Title and Content">
    <p:bg>
      <p:bgPr>
        <a:solidFill>
          <a:srgbClr val="000000"/>
        </a:solidFill>
        <a:effectLst/>
      </p:bgPr>
    </p:bg>
    <p:spTree>
      <p:nvGrpSpPr>
        <p:cNvPr id="1" name=""/>
        <p:cNvGrpSpPr/>
        <p:nvPr/>
      </p:nvGrpSpPr>
      <p:grpSpPr>
        <a:xfrm>
          <a:off x="0" y="0"/>
          <a:ext cx="0" cy="0"/>
          <a:chOff x="0" y="0"/>
          <a:chExt cx="0" cy="0"/>
        </a:xfrm>
      </p:grpSpPr>
      <p:grpSp>
        <p:nvGrpSpPr>
          <p:cNvPr id="110" name="Group 2"/>
          <p:cNvGrpSpPr/>
          <p:nvPr/>
        </p:nvGrpSpPr>
        <p:grpSpPr>
          <a:xfrm>
            <a:off x="457200" y="992150"/>
            <a:ext cx="8153401" cy="1600239"/>
            <a:chOff x="0" y="-37"/>
            <a:chExt cx="8153400" cy="1600237"/>
          </a:xfrm>
        </p:grpSpPr>
        <p:sp>
          <p:nvSpPr>
            <p:cNvPr id="106" name="Arc 3"/>
            <p:cNvSpPr/>
            <p:nvPr/>
          </p:nvSpPr>
          <p:spPr>
            <a:xfrm>
              <a:off x="5249862" y="-38"/>
              <a:ext cx="2903539" cy="1600239"/>
            </a:xfrm>
            <a:custGeom>
              <a:avLst/>
              <a:gdLst/>
              <a:ahLst/>
              <a:cxnLst>
                <a:cxn ang="0">
                  <a:pos x="wd2" y="hd2"/>
                </a:cxn>
                <a:cxn ang="5400000">
                  <a:pos x="wd2" y="hd2"/>
                </a:cxn>
                <a:cxn ang="10800000">
                  <a:pos x="wd2" y="hd2"/>
                </a:cxn>
                <a:cxn ang="16200000">
                  <a:pos x="wd2" y="hd2"/>
                </a:cxn>
              </a:cxnLst>
              <a:rect l="0" t="0" r="r" b="b"/>
              <a:pathLst>
                <a:path w="21600" h="21600" extrusionOk="0">
                  <a:moveTo>
                    <a:pt x="296" y="1"/>
                  </a:moveTo>
                  <a:cubicBezTo>
                    <a:pt x="300" y="1"/>
                    <a:pt x="304" y="0"/>
                    <a:pt x="308" y="0"/>
                  </a:cubicBezTo>
                  <a:cubicBezTo>
                    <a:pt x="12067" y="1"/>
                    <a:pt x="21600" y="4835"/>
                    <a:pt x="21600" y="10800"/>
                  </a:cubicBezTo>
                  <a:cubicBezTo>
                    <a:pt x="21600" y="16765"/>
                    <a:pt x="12067" y="21600"/>
                    <a:pt x="308" y="21600"/>
                  </a:cubicBezTo>
                  <a:cubicBezTo>
                    <a:pt x="204" y="21599"/>
                    <a:pt x="102" y="21599"/>
                    <a:pt x="0" y="21598"/>
                  </a:cubicBezTo>
                  <a:lnTo>
                    <a:pt x="308" y="10800"/>
                  </a:lnTo>
                  <a:lnTo>
                    <a:pt x="296" y="1"/>
                  </a:lnTo>
                  <a:close/>
                </a:path>
              </a:pathLst>
            </a:custGeom>
            <a:gradFill flip="none" rotWithShape="1">
              <a:gsLst>
                <a:gs pos="0">
                  <a:srgbClr val="000000"/>
                </a:gs>
                <a:gs pos="100000">
                  <a:srgbClr val="6633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07" name="Arc 4"/>
            <p:cNvSpPr/>
            <p:nvPr/>
          </p:nvSpPr>
          <p:spPr>
            <a:xfrm>
              <a:off x="5175249" y="165070"/>
              <a:ext cx="2906714" cy="1270031"/>
            </a:xfrm>
            <a:custGeom>
              <a:avLst/>
              <a:gdLst/>
              <a:ahLst/>
              <a:cxnLst>
                <a:cxn ang="0">
                  <a:pos x="wd2" y="hd2"/>
                </a:cxn>
                <a:cxn ang="5400000">
                  <a:pos x="wd2" y="hd2"/>
                </a:cxn>
                <a:cxn ang="10800000">
                  <a:pos x="wd2" y="hd2"/>
                </a:cxn>
                <a:cxn ang="16200000">
                  <a:pos x="wd2" y="hd2"/>
                </a:cxn>
              </a:cxnLst>
              <a:rect l="0" t="0" r="r" b="b"/>
              <a:pathLst>
                <a:path w="21600" h="21600" extrusionOk="0">
                  <a:moveTo>
                    <a:pt x="307" y="0"/>
                  </a:moveTo>
                  <a:cubicBezTo>
                    <a:pt x="311" y="0"/>
                    <a:pt x="315" y="0"/>
                    <a:pt x="319" y="0"/>
                  </a:cubicBezTo>
                  <a:cubicBezTo>
                    <a:pt x="12072" y="0"/>
                    <a:pt x="21600" y="4835"/>
                    <a:pt x="21600" y="10800"/>
                  </a:cubicBezTo>
                  <a:cubicBezTo>
                    <a:pt x="21600" y="16765"/>
                    <a:pt x="12072" y="21600"/>
                    <a:pt x="319" y="21600"/>
                  </a:cubicBezTo>
                  <a:cubicBezTo>
                    <a:pt x="212" y="21600"/>
                    <a:pt x="105" y="21600"/>
                    <a:pt x="0" y="21599"/>
                  </a:cubicBezTo>
                  <a:lnTo>
                    <a:pt x="319" y="10800"/>
                  </a:lnTo>
                  <a:lnTo>
                    <a:pt x="307" y="0"/>
                  </a:lnTo>
                  <a:close/>
                </a:path>
              </a:pathLst>
            </a:custGeom>
            <a:gradFill flip="none" rotWithShape="1">
              <a:gsLst>
                <a:gs pos="0">
                  <a:srgbClr val="000000"/>
                </a:gs>
                <a:gs pos="100000">
                  <a:srgbClr val="8944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08" name="Arc 5"/>
            <p:cNvSpPr/>
            <p:nvPr/>
          </p:nvSpPr>
          <p:spPr>
            <a:xfrm>
              <a:off x="5132387" y="385743"/>
              <a:ext cx="2905126" cy="828695"/>
            </a:xfrm>
            <a:custGeom>
              <a:avLst/>
              <a:gdLst/>
              <a:ahLst/>
              <a:cxnLst>
                <a:cxn ang="0">
                  <a:pos x="wd2" y="hd2"/>
                </a:cxn>
                <a:cxn ang="5400000">
                  <a:pos x="wd2" y="hd2"/>
                </a:cxn>
                <a:cxn ang="10800000">
                  <a:pos x="wd2" y="hd2"/>
                </a:cxn>
                <a:cxn ang="16200000">
                  <a:pos x="wd2" y="hd2"/>
                </a:cxn>
              </a:cxnLst>
              <a:rect l="0" t="0" r="r" b="b"/>
              <a:pathLst>
                <a:path w="21600" h="21600" extrusionOk="0">
                  <a:moveTo>
                    <a:pt x="308" y="1"/>
                  </a:moveTo>
                  <a:cubicBezTo>
                    <a:pt x="312" y="1"/>
                    <a:pt x="316" y="0"/>
                    <a:pt x="320" y="0"/>
                  </a:cubicBezTo>
                  <a:cubicBezTo>
                    <a:pt x="12072" y="1"/>
                    <a:pt x="21600" y="4835"/>
                    <a:pt x="21600" y="10800"/>
                  </a:cubicBezTo>
                  <a:cubicBezTo>
                    <a:pt x="21600" y="16765"/>
                    <a:pt x="12072" y="21600"/>
                    <a:pt x="320" y="21600"/>
                  </a:cubicBezTo>
                  <a:cubicBezTo>
                    <a:pt x="213" y="21599"/>
                    <a:pt x="106" y="21599"/>
                    <a:pt x="0" y="21598"/>
                  </a:cubicBezTo>
                  <a:lnTo>
                    <a:pt x="320" y="10800"/>
                  </a:lnTo>
                  <a:lnTo>
                    <a:pt x="308" y="1"/>
                  </a:lnTo>
                  <a:close/>
                </a:path>
              </a:pathLst>
            </a:custGeom>
            <a:gradFill flip="none" rotWithShape="1">
              <a:gsLst>
                <a:gs pos="0">
                  <a:srgbClr val="000000"/>
                </a:gs>
                <a:gs pos="100000">
                  <a:srgbClr val="B75B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09" name="AutoShape 6"/>
            <p:cNvSpPr/>
            <p:nvPr/>
          </p:nvSpPr>
          <p:spPr>
            <a:xfrm>
              <a:off x="0" y="715962"/>
              <a:ext cx="7918450" cy="165101"/>
            </a:xfrm>
            <a:prstGeom prst="roundRect">
              <a:avLst>
                <a:gd name="adj" fmla="val 49995"/>
              </a:avLst>
            </a:prstGeom>
            <a:gradFill flip="none" rotWithShape="1">
              <a:gsLst>
                <a:gs pos="0">
                  <a:srgbClr val="000000"/>
                </a:gs>
                <a:gs pos="20000">
                  <a:srgbClr val="000040"/>
                </a:gs>
                <a:gs pos="50000">
                  <a:srgbClr val="400040"/>
                </a:gs>
                <a:gs pos="75000">
                  <a:srgbClr val="8F0040"/>
                </a:gs>
                <a:gs pos="89999">
                  <a:srgbClr val="F27300"/>
                </a:gs>
                <a:gs pos="100000">
                  <a:srgbClr val="FFBF00"/>
                </a:gs>
              </a:gsLst>
              <a:lin ang="0" scaled="0"/>
            </a:gradFill>
            <a:ln w="12700" cap="flat">
              <a:noFill/>
              <a:miter lim="400000"/>
            </a:ln>
            <a:effectLst/>
          </p:spPr>
          <p:txBody>
            <a:bodyPr wrap="square" lIns="45719" tIns="45719" rIns="45719" bIns="45719" numCol="1" anchor="ctr">
              <a:noAutofit/>
            </a:bodyPr>
            <a:lstStyle/>
            <a:p>
              <a:pPr algn="l">
                <a:defRPr sz="1800">
                  <a:solidFill>
                    <a:srgbClr val="FFFFCC"/>
                  </a:solidFill>
                </a:defRPr>
              </a:pPr>
              <a:endParaRPr/>
            </a:p>
          </p:txBody>
        </p:sp>
      </p:grpSp>
      <p:sp>
        <p:nvSpPr>
          <p:cNvPr id="111" name="Title Text"/>
          <p:cNvSpPr txBox="1">
            <a:spLocks noGrp="1"/>
          </p:cNvSpPr>
          <p:nvPr>
            <p:ph type="title"/>
          </p:nvPr>
        </p:nvSpPr>
        <p:spPr>
          <a:xfrm>
            <a:off x="685800" y="381000"/>
            <a:ext cx="7772400" cy="1143000"/>
          </a:xfrm>
          <a:prstGeom prst="rect">
            <a:avLst/>
          </a:prstGeom>
        </p:spPr>
        <p:txBody>
          <a:bodyPr lIns="46037" tIns="46037" rIns="46037" bIns="46037" anchor="b"/>
          <a:lstStyle>
            <a:lvl1pPr algn="r">
              <a:defRPr sz="4000" i="1">
                <a:solidFill>
                  <a:srgbClr val="FFCC66"/>
                </a:solidFill>
              </a:defRPr>
            </a:lvl1pPr>
          </a:lstStyle>
          <a:p>
            <a:r>
              <a:t>Title Text</a:t>
            </a:r>
          </a:p>
        </p:txBody>
      </p:sp>
      <p:sp>
        <p:nvSpPr>
          <p:cNvPr id="112" name="Body Level One…"/>
          <p:cNvSpPr txBox="1">
            <a:spLocks noGrp="1"/>
          </p:cNvSpPr>
          <p:nvPr>
            <p:ph type="body" idx="1"/>
          </p:nvPr>
        </p:nvSpPr>
        <p:spPr>
          <a:xfrm>
            <a:off x="685800" y="2057400"/>
            <a:ext cx="7772400" cy="4114800"/>
          </a:xfrm>
          <a:prstGeom prst="rect">
            <a:avLst/>
          </a:prstGeom>
        </p:spPr>
        <p:txBody>
          <a:bodyPr lIns="46037" tIns="46037" rIns="46037" bIns="46037">
            <a:normAutofit/>
          </a:bodyPr>
          <a:lstStyle>
            <a:lvl1pPr>
              <a:buClr>
                <a:srgbClr val="FFCC66"/>
              </a:buClr>
              <a:defRPr>
                <a:solidFill>
                  <a:srgbClr val="FFFFCC"/>
                </a:solidFill>
              </a:defRPr>
            </a:lvl1pPr>
            <a:lvl2pPr>
              <a:buClr>
                <a:srgbClr val="FFCC66"/>
              </a:buClr>
              <a:defRPr>
                <a:solidFill>
                  <a:srgbClr val="FFFFCC"/>
                </a:solidFill>
              </a:defRPr>
            </a:lvl2pPr>
            <a:lvl3pPr>
              <a:buClr>
                <a:srgbClr val="FFCC66"/>
              </a:buClr>
              <a:defRPr>
                <a:solidFill>
                  <a:srgbClr val="FFFFCC"/>
                </a:solidFill>
              </a:defRPr>
            </a:lvl3pPr>
            <a:lvl4pPr>
              <a:buClr>
                <a:srgbClr val="FFCC66"/>
              </a:buClr>
              <a:defRPr>
                <a:solidFill>
                  <a:srgbClr val="FFFFCC"/>
                </a:solidFill>
              </a:defRPr>
            </a:lvl4pPr>
            <a:lvl5pPr>
              <a:buClr>
                <a:srgbClr val="FFCC66"/>
              </a:buClr>
              <a:buChar char="•"/>
              <a:defRPr>
                <a:solidFill>
                  <a:srgbClr val="FFFFCC"/>
                </a:solidFill>
              </a:defRPr>
            </a:lvl5pPr>
          </a:lstStyle>
          <a:p>
            <a:r>
              <a:t>Body Level One</a:t>
            </a:r>
          </a:p>
          <a:p>
            <a:pPr lvl="1"/>
            <a:r>
              <a:t>Body Level Two</a:t>
            </a:r>
          </a:p>
          <a:p>
            <a:pPr lvl="2"/>
            <a:r>
              <a:t>Body Level Three</a:t>
            </a:r>
          </a:p>
          <a:p>
            <a:pPr lvl="3"/>
            <a:r>
              <a:t>Body Level Four</a:t>
            </a:r>
          </a:p>
          <a:p>
            <a:pPr lvl="4"/>
            <a:r>
              <a:t>Body Level Five</a:t>
            </a:r>
          </a:p>
        </p:txBody>
      </p:sp>
      <p:sp>
        <p:nvSpPr>
          <p:cNvPr id="113" name="Slide Number"/>
          <p:cNvSpPr txBox="1">
            <a:spLocks noGrp="1"/>
          </p:cNvSpPr>
          <p:nvPr>
            <p:ph type="sldNum" sz="quarter" idx="2"/>
          </p:nvPr>
        </p:nvSpPr>
        <p:spPr>
          <a:xfrm>
            <a:off x="6553200" y="6324600"/>
            <a:ext cx="358413" cy="350662"/>
          </a:xfrm>
          <a:prstGeom prst="rect">
            <a:avLst/>
          </a:prstGeom>
        </p:spPr>
        <p:txBody>
          <a:bodyPr/>
          <a:lstStyle>
            <a:lvl1pPr algn="l">
              <a:defRPr sz="1800">
                <a:solidFill>
                  <a:srgbClr val="FFFFCC"/>
                </a:solidFill>
              </a:defRPr>
            </a:lvl1pPr>
          </a:lstStyle>
          <a:p>
            <a:fld id="{86CB4B4D-7CA3-9044-876B-883B54F8677D}" type="slidenum">
              <a:t>‹#›</a:t>
            </a:fld>
            <a:endParaRPr/>
          </a:p>
        </p:txBody>
      </p:sp>
    </p:spTree>
    <p:extLst>
      <p:ext uri="{BB962C8B-B14F-4D97-AF65-F5344CB8AC3E}">
        <p14:creationId xmlns:p14="http://schemas.microsoft.com/office/powerpoint/2010/main" val="1175166495"/>
      </p:ext>
    </p:extLst>
  </p:cSld>
  <p:clrMapOvr>
    <a:masterClrMapping/>
  </p:clrMapOvr>
  <p:transition spd="med"/>
</p:sldLayout>
</file>

<file path=ppt/slideLayouts/slideLayout468.xml><?xml version="1.0" encoding="utf-8"?>
<p:sldLayout xmlns:a="http://schemas.openxmlformats.org/drawingml/2006/main" xmlns:r="http://schemas.openxmlformats.org/officeDocument/2006/relationships" xmlns:p="http://schemas.openxmlformats.org/presentationml/2006/main" type="tx">
  <p:cSld name="1_Section Header">
    <p:bg>
      <p:bgPr>
        <a:solidFill>
          <a:srgbClr val="000000"/>
        </a:solidFill>
        <a:effectLst/>
      </p:bgPr>
    </p:bg>
    <p:spTree>
      <p:nvGrpSpPr>
        <p:cNvPr id="1" name=""/>
        <p:cNvGrpSpPr/>
        <p:nvPr/>
      </p:nvGrpSpPr>
      <p:grpSpPr>
        <a:xfrm>
          <a:off x="0" y="0"/>
          <a:ext cx="0" cy="0"/>
          <a:chOff x="0" y="0"/>
          <a:chExt cx="0" cy="0"/>
        </a:xfrm>
      </p:grpSpPr>
      <p:grpSp>
        <p:nvGrpSpPr>
          <p:cNvPr id="124" name="Group 2"/>
          <p:cNvGrpSpPr/>
          <p:nvPr/>
        </p:nvGrpSpPr>
        <p:grpSpPr>
          <a:xfrm>
            <a:off x="457200" y="992150"/>
            <a:ext cx="8153401" cy="1600239"/>
            <a:chOff x="0" y="-37"/>
            <a:chExt cx="8153400" cy="1600237"/>
          </a:xfrm>
        </p:grpSpPr>
        <p:sp>
          <p:nvSpPr>
            <p:cNvPr id="120" name="Arc 3"/>
            <p:cNvSpPr/>
            <p:nvPr/>
          </p:nvSpPr>
          <p:spPr>
            <a:xfrm>
              <a:off x="5249862" y="-38"/>
              <a:ext cx="2903539" cy="1600239"/>
            </a:xfrm>
            <a:custGeom>
              <a:avLst/>
              <a:gdLst/>
              <a:ahLst/>
              <a:cxnLst>
                <a:cxn ang="0">
                  <a:pos x="wd2" y="hd2"/>
                </a:cxn>
                <a:cxn ang="5400000">
                  <a:pos x="wd2" y="hd2"/>
                </a:cxn>
                <a:cxn ang="10800000">
                  <a:pos x="wd2" y="hd2"/>
                </a:cxn>
                <a:cxn ang="16200000">
                  <a:pos x="wd2" y="hd2"/>
                </a:cxn>
              </a:cxnLst>
              <a:rect l="0" t="0" r="r" b="b"/>
              <a:pathLst>
                <a:path w="21600" h="21600" extrusionOk="0">
                  <a:moveTo>
                    <a:pt x="296" y="1"/>
                  </a:moveTo>
                  <a:cubicBezTo>
                    <a:pt x="300" y="1"/>
                    <a:pt x="304" y="0"/>
                    <a:pt x="308" y="0"/>
                  </a:cubicBezTo>
                  <a:cubicBezTo>
                    <a:pt x="12067" y="1"/>
                    <a:pt x="21600" y="4835"/>
                    <a:pt x="21600" y="10800"/>
                  </a:cubicBezTo>
                  <a:cubicBezTo>
                    <a:pt x="21600" y="16765"/>
                    <a:pt x="12067" y="21600"/>
                    <a:pt x="308" y="21600"/>
                  </a:cubicBezTo>
                  <a:cubicBezTo>
                    <a:pt x="204" y="21599"/>
                    <a:pt x="102" y="21599"/>
                    <a:pt x="0" y="21598"/>
                  </a:cubicBezTo>
                  <a:lnTo>
                    <a:pt x="308" y="10800"/>
                  </a:lnTo>
                  <a:lnTo>
                    <a:pt x="296" y="1"/>
                  </a:lnTo>
                  <a:close/>
                </a:path>
              </a:pathLst>
            </a:custGeom>
            <a:gradFill flip="none" rotWithShape="1">
              <a:gsLst>
                <a:gs pos="0">
                  <a:srgbClr val="000000"/>
                </a:gs>
                <a:gs pos="100000">
                  <a:srgbClr val="6633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21" name="Arc 4"/>
            <p:cNvSpPr/>
            <p:nvPr/>
          </p:nvSpPr>
          <p:spPr>
            <a:xfrm>
              <a:off x="5175249" y="165070"/>
              <a:ext cx="2906714" cy="1270031"/>
            </a:xfrm>
            <a:custGeom>
              <a:avLst/>
              <a:gdLst/>
              <a:ahLst/>
              <a:cxnLst>
                <a:cxn ang="0">
                  <a:pos x="wd2" y="hd2"/>
                </a:cxn>
                <a:cxn ang="5400000">
                  <a:pos x="wd2" y="hd2"/>
                </a:cxn>
                <a:cxn ang="10800000">
                  <a:pos x="wd2" y="hd2"/>
                </a:cxn>
                <a:cxn ang="16200000">
                  <a:pos x="wd2" y="hd2"/>
                </a:cxn>
              </a:cxnLst>
              <a:rect l="0" t="0" r="r" b="b"/>
              <a:pathLst>
                <a:path w="21600" h="21600" extrusionOk="0">
                  <a:moveTo>
                    <a:pt x="307" y="0"/>
                  </a:moveTo>
                  <a:cubicBezTo>
                    <a:pt x="311" y="0"/>
                    <a:pt x="315" y="0"/>
                    <a:pt x="319" y="0"/>
                  </a:cubicBezTo>
                  <a:cubicBezTo>
                    <a:pt x="12072" y="0"/>
                    <a:pt x="21600" y="4835"/>
                    <a:pt x="21600" y="10800"/>
                  </a:cubicBezTo>
                  <a:cubicBezTo>
                    <a:pt x="21600" y="16765"/>
                    <a:pt x="12072" y="21600"/>
                    <a:pt x="319" y="21600"/>
                  </a:cubicBezTo>
                  <a:cubicBezTo>
                    <a:pt x="212" y="21600"/>
                    <a:pt x="105" y="21600"/>
                    <a:pt x="0" y="21599"/>
                  </a:cubicBezTo>
                  <a:lnTo>
                    <a:pt x="319" y="10800"/>
                  </a:lnTo>
                  <a:lnTo>
                    <a:pt x="307" y="0"/>
                  </a:lnTo>
                  <a:close/>
                </a:path>
              </a:pathLst>
            </a:custGeom>
            <a:gradFill flip="none" rotWithShape="1">
              <a:gsLst>
                <a:gs pos="0">
                  <a:srgbClr val="000000"/>
                </a:gs>
                <a:gs pos="100000">
                  <a:srgbClr val="8944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22" name="Arc 5"/>
            <p:cNvSpPr/>
            <p:nvPr/>
          </p:nvSpPr>
          <p:spPr>
            <a:xfrm>
              <a:off x="5132387" y="385743"/>
              <a:ext cx="2905126" cy="828695"/>
            </a:xfrm>
            <a:custGeom>
              <a:avLst/>
              <a:gdLst/>
              <a:ahLst/>
              <a:cxnLst>
                <a:cxn ang="0">
                  <a:pos x="wd2" y="hd2"/>
                </a:cxn>
                <a:cxn ang="5400000">
                  <a:pos x="wd2" y="hd2"/>
                </a:cxn>
                <a:cxn ang="10800000">
                  <a:pos x="wd2" y="hd2"/>
                </a:cxn>
                <a:cxn ang="16200000">
                  <a:pos x="wd2" y="hd2"/>
                </a:cxn>
              </a:cxnLst>
              <a:rect l="0" t="0" r="r" b="b"/>
              <a:pathLst>
                <a:path w="21600" h="21600" extrusionOk="0">
                  <a:moveTo>
                    <a:pt x="308" y="1"/>
                  </a:moveTo>
                  <a:cubicBezTo>
                    <a:pt x="312" y="1"/>
                    <a:pt x="316" y="0"/>
                    <a:pt x="320" y="0"/>
                  </a:cubicBezTo>
                  <a:cubicBezTo>
                    <a:pt x="12072" y="1"/>
                    <a:pt x="21600" y="4835"/>
                    <a:pt x="21600" y="10800"/>
                  </a:cubicBezTo>
                  <a:cubicBezTo>
                    <a:pt x="21600" y="16765"/>
                    <a:pt x="12072" y="21600"/>
                    <a:pt x="320" y="21600"/>
                  </a:cubicBezTo>
                  <a:cubicBezTo>
                    <a:pt x="213" y="21599"/>
                    <a:pt x="106" y="21599"/>
                    <a:pt x="0" y="21598"/>
                  </a:cubicBezTo>
                  <a:lnTo>
                    <a:pt x="320" y="10800"/>
                  </a:lnTo>
                  <a:lnTo>
                    <a:pt x="308" y="1"/>
                  </a:lnTo>
                  <a:close/>
                </a:path>
              </a:pathLst>
            </a:custGeom>
            <a:gradFill flip="none" rotWithShape="1">
              <a:gsLst>
                <a:gs pos="0">
                  <a:srgbClr val="000000"/>
                </a:gs>
                <a:gs pos="100000">
                  <a:srgbClr val="B75B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23" name="AutoShape 6"/>
            <p:cNvSpPr/>
            <p:nvPr/>
          </p:nvSpPr>
          <p:spPr>
            <a:xfrm>
              <a:off x="0" y="715962"/>
              <a:ext cx="7918450" cy="165101"/>
            </a:xfrm>
            <a:prstGeom prst="roundRect">
              <a:avLst>
                <a:gd name="adj" fmla="val 49995"/>
              </a:avLst>
            </a:prstGeom>
            <a:gradFill flip="none" rotWithShape="1">
              <a:gsLst>
                <a:gs pos="0">
                  <a:srgbClr val="000000"/>
                </a:gs>
                <a:gs pos="20000">
                  <a:srgbClr val="000040"/>
                </a:gs>
                <a:gs pos="50000">
                  <a:srgbClr val="400040"/>
                </a:gs>
                <a:gs pos="75000">
                  <a:srgbClr val="8F0040"/>
                </a:gs>
                <a:gs pos="89999">
                  <a:srgbClr val="F27300"/>
                </a:gs>
                <a:gs pos="100000">
                  <a:srgbClr val="FFBF00"/>
                </a:gs>
              </a:gsLst>
              <a:lin ang="0" scaled="0"/>
            </a:gradFill>
            <a:ln w="12700" cap="flat">
              <a:noFill/>
              <a:miter lim="400000"/>
            </a:ln>
            <a:effectLst/>
          </p:spPr>
          <p:txBody>
            <a:bodyPr wrap="square" lIns="45719" tIns="45719" rIns="45719" bIns="45719" numCol="1" anchor="ctr">
              <a:noAutofit/>
            </a:bodyPr>
            <a:lstStyle/>
            <a:p>
              <a:pPr algn="l">
                <a:defRPr sz="1800">
                  <a:solidFill>
                    <a:srgbClr val="FFFFCC"/>
                  </a:solidFill>
                </a:defRPr>
              </a:pPr>
              <a:endParaRPr/>
            </a:p>
          </p:txBody>
        </p:sp>
      </p:grpSp>
      <p:sp>
        <p:nvSpPr>
          <p:cNvPr id="125" name="Title Text"/>
          <p:cNvSpPr txBox="1">
            <a:spLocks noGrp="1"/>
          </p:cNvSpPr>
          <p:nvPr>
            <p:ph type="title"/>
          </p:nvPr>
        </p:nvSpPr>
        <p:spPr>
          <a:xfrm>
            <a:off x="722312" y="4406900"/>
            <a:ext cx="7772401" cy="1362075"/>
          </a:xfrm>
          <a:prstGeom prst="rect">
            <a:avLst/>
          </a:prstGeom>
        </p:spPr>
        <p:txBody>
          <a:bodyPr lIns="46037" tIns="46037" rIns="46037" bIns="46037" anchor="t"/>
          <a:lstStyle>
            <a:lvl1pPr algn="l">
              <a:defRPr sz="4000" b="1" i="1" cap="all">
                <a:solidFill>
                  <a:srgbClr val="FFCC66"/>
                </a:solidFill>
              </a:defRPr>
            </a:lvl1pPr>
          </a:lstStyle>
          <a:p>
            <a:r>
              <a:t>Title Text</a:t>
            </a:r>
          </a:p>
        </p:txBody>
      </p:sp>
      <p:sp>
        <p:nvSpPr>
          <p:cNvPr id="126" name="Body Level One…"/>
          <p:cNvSpPr txBox="1">
            <a:spLocks noGrp="1"/>
          </p:cNvSpPr>
          <p:nvPr>
            <p:ph type="body" sz="quarter" idx="1"/>
          </p:nvPr>
        </p:nvSpPr>
        <p:spPr>
          <a:xfrm>
            <a:off x="722312" y="2906713"/>
            <a:ext cx="7772401" cy="1500188"/>
          </a:xfrm>
          <a:prstGeom prst="rect">
            <a:avLst/>
          </a:prstGeom>
        </p:spPr>
        <p:txBody>
          <a:bodyPr lIns="46037" tIns="46037" rIns="46037" bIns="46037" anchor="b">
            <a:normAutofit/>
          </a:bodyPr>
          <a:lstStyle>
            <a:lvl1pPr marL="0" indent="0">
              <a:spcBef>
                <a:spcPts val="400"/>
              </a:spcBef>
              <a:buSzTx/>
              <a:buNone/>
              <a:defRPr sz="2000">
                <a:solidFill>
                  <a:srgbClr val="FFFFCC"/>
                </a:solidFill>
              </a:defRPr>
            </a:lvl1pPr>
            <a:lvl2pPr marL="0" indent="457200">
              <a:spcBef>
                <a:spcPts val="400"/>
              </a:spcBef>
              <a:buSzTx/>
              <a:buNone/>
              <a:defRPr sz="2000">
                <a:solidFill>
                  <a:srgbClr val="FFFFCC"/>
                </a:solidFill>
              </a:defRPr>
            </a:lvl2pPr>
            <a:lvl3pPr marL="0" indent="914400">
              <a:spcBef>
                <a:spcPts val="400"/>
              </a:spcBef>
              <a:buSzTx/>
              <a:buNone/>
              <a:defRPr sz="2000">
                <a:solidFill>
                  <a:srgbClr val="FFFFCC"/>
                </a:solidFill>
              </a:defRPr>
            </a:lvl3pPr>
            <a:lvl4pPr marL="0" indent="1371600">
              <a:spcBef>
                <a:spcPts val="400"/>
              </a:spcBef>
              <a:buSzTx/>
              <a:buNone/>
              <a:defRPr sz="2000">
                <a:solidFill>
                  <a:srgbClr val="FFFFCC"/>
                </a:solidFill>
              </a:defRPr>
            </a:lvl4pPr>
            <a:lvl5pPr marL="0" indent="1828800">
              <a:spcBef>
                <a:spcPts val="400"/>
              </a:spcBef>
              <a:buSzTx/>
              <a:buNone/>
              <a:defRPr sz="2000">
                <a:solidFill>
                  <a:srgbClr val="FFFFCC"/>
                </a:solidFill>
              </a:defRPr>
            </a:lvl5pPr>
          </a:lstStyle>
          <a:p>
            <a:r>
              <a:t>Body Level One</a:t>
            </a:r>
          </a:p>
          <a:p>
            <a:pPr lvl="1"/>
            <a:r>
              <a:t>Body Level Two</a:t>
            </a:r>
          </a:p>
          <a:p>
            <a:pPr lvl="2"/>
            <a:r>
              <a:t>Body Level Three</a:t>
            </a:r>
          </a:p>
          <a:p>
            <a:pPr lvl="3"/>
            <a:r>
              <a:t>Body Level Four</a:t>
            </a:r>
          </a:p>
          <a:p>
            <a:pPr lvl="4"/>
            <a:r>
              <a:t>Body Level Five</a:t>
            </a:r>
          </a:p>
        </p:txBody>
      </p:sp>
      <p:sp>
        <p:nvSpPr>
          <p:cNvPr id="127" name="Slide Number"/>
          <p:cNvSpPr txBox="1">
            <a:spLocks noGrp="1"/>
          </p:cNvSpPr>
          <p:nvPr>
            <p:ph type="sldNum" sz="quarter" idx="2"/>
          </p:nvPr>
        </p:nvSpPr>
        <p:spPr>
          <a:xfrm>
            <a:off x="6553200" y="6324600"/>
            <a:ext cx="358413" cy="350662"/>
          </a:xfrm>
          <a:prstGeom prst="rect">
            <a:avLst/>
          </a:prstGeom>
        </p:spPr>
        <p:txBody>
          <a:bodyPr/>
          <a:lstStyle>
            <a:lvl1pPr algn="l">
              <a:defRPr sz="1800">
                <a:solidFill>
                  <a:srgbClr val="FFFFCC"/>
                </a:solidFill>
              </a:defRPr>
            </a:lvl1pPr>
          </a:lstStyle>
          <a:p>
            <a:fld id="{86CB4B4D-7CA3-9044-876B-883B54F8677D}" type="slidenum">
              <a:t>‹#›</a:t>
            </a:fld>
            <a:endParaRPr/>
          </a:p>
        </p:txBody>
      </p:sp>
    </p:spTree>
    <p:extLst>
      <p:ext uri="{BB962C8B-B14F-4D97-AF65-F5344CB8AC3E}">
        <p14:creationId xmlns:p14="http://schemas.microsoft.com/office/powerpoint/2010/main" val="3597022025"/>
      </p:ext>
    </p:extLst>
  </p:cSld>
  <p:clrMapOvr>
    <a:masterClrMapping/>
  </p:clrMapOvr>
  <p:transition spd="med"/>
</p:sldLayout>
</file>

<file path=ppt/slideLayouts/slideLayout469.xml><?xml version="1.0" encoding="utf-8"?>
<p:sldLayout xmlns:a="http://schemas.openxmlformats.org/drawingml/2006/main" xmlns:r="http://schemas.openxmlformats.org/officeDocument/2006/relationships" xmlns:p="http://schemas.openxmlformats.org/presentationml/2006/main" type="tx">
  <p:cSld name="1_Two Content">
    <p:bg>
      <p:bgPr>
        <a:solidFill>
          <a:srgbClr val="000000"/>
        </a:solidFill>
        <a:effectLst/>
      </p:bgPr>
    </p:bg>
    <p:spTree>
      <p:nvGrpSpPr>
        <p:cNvPr id="1" name=""/>
        <p:cNvGrpSpPr/>
        <p:nvPr/>
      </p:nvGrpSpPr>
      <p:grpSpPr>
        <a:xfrm>
          <a:off x="0" y="0"/>
          <a:ext cx="0" cy="0"/>
          <a:chOff x="0" y="0"/>
          <a:chExt cx="0" cy="0"/>
        </a:xfrm>
      </p:grpSpPr>
      <p:grpSp>
        <p:nvGrpSpPr>
          <p:cNvPr id="138" name="Group 2"/>
          <p:cNvGrpSpPr/>
          <p:nvPr/>
        </p:nvGrpSpPr>
        <p:grpSpPr>
          <a:xfrm>
            <a:off x="457200" y="992150"/>
            <a:ext cx="8153401" cy="1600239"/>
            <a:chOff x="0" y="-37"/>
            <a:chExt cx="8153400" cy="1600237"/>
          </a:xfrm>
        </p:grpSpPr>
        <p:sp>
          <p:nvSpPr>
            <p:cNvPr id="134" name="Arc 3"/>
            <p:cNvSpPr/>
            <p:nvPr/>
          </p:nvSpPr>
          <p:spPr>
            <a:xfrm>
              <a:off x="5249862" y="-38"/>
              <a:ext cx="2903539" cy="1600239"/>
            </a:xfrm>
            <a:custGeom>
              <a:avLst/>
              <a:gdLst/>
              <a:ahLst/>
              <a:cxnLst>
                <a:cxn ang="0">
                  <a:pos x="wd2" y="hd2"/>
                </a:cxn>
                <a:cxn ang="5400000">
                  <a:pos x="wd2" y="hd2"/>
                </a:cxn>
                <a:cxn ang="10800000">
                  <a:pos x="wd2" y="hd2"/>
                </a:cxn>
                <a:cxn ang="16200000">
                  <a:pos x="wd2" y="hd2"/>
                </a:cxn>
              </a:cxnLst>
              <a:rect l="0" t="0" r="r" b="b"/>
              <a:pathLst>
                <a:path w="21600" h="21600" extrusionOk="0">
                  <a:moveTo>
                    <a:pt x="296" y="1"/>
                  </a:moveTo>
                  <a:cubicBezTo>
                    <a:pt x="300" y="1"/>
                    <a:pt x="304" y="0"/>
                    <a:pt x="308" y="0"/>
                  </a:cubicBezTo>
                  <a:cubicBezTo>
                    <a:pt x="12067" y="1"/>
                    <a:pt x="21600" y="4835"/>
                    <a:pt x="21600" y="10800"/>
                  </a:cubicBezTo>
                  <a:cubicBezTo>
                    <a:pt x="21600" y="16765"/>
                    <a:pt x="12067" y="21600"/>
                    <a:pt x="308" y="21600"/>
                  </a:cubicBezTo>
                  <a:cubicBezTo>
                    <a:pt x="204" y="21599"/>
                    <a:pt x="102" y="21599"/>
                    <a:pt x="0" y="21598"/>
                  </a:cubicBezTo>
                  <a:lnTo>
                    <a:pt x="308" y="10800"/>
                  </a:lnTo>
                  <a:lnTo>
                    <a:pt x="296" y="1"/>
                  </a:lnTo>
                  <a:close/>
                </a:path>
              </a:pathLst>
            </a:custGeom>
            <a:gradFill flip="none" rotWithShape="1">
              <a:gsLst>
                <a:gs pos="0">
                  <a:srgbClr val="000000"/>
                </a:gs>
                <a:gs pos="100000">
                  <a:srgbClr val="6633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35" name="Arc 4"/>
            <p:cNvSpPr/>
            <p:nvPr/>
          </p:nvSpPr>
          <p:spPr>
            <a:xfrm>
              <a:off x="5175249" y="165070"/>
              <a:ext cx="2906714" cy="1270031"/>
            </a:xfrm>
            <a:custGeom>
              <a:avLst/>
              <a:gdLst/>
              <a:ahLst/>
              <a:cxnLst>
                <a:cxn ang="0">
                  <a:pos x="wd2" y="hd2"/>
                </a:cxn>
                <a:cxn ang="5400000">
                  <a:pos x="wd2" y="hd2"/>
                </a:cxn>
                <a:cxn ang="10800000">
                  <a:pos x="wd2" y="hd2"/>
                </a:cxn>
                <a:cxn ang="16200000">
                  <a:pos x="wd2" y="hd2"/>
                </a:cxn>
              </a:cxnLst>
              <a:rect l="0" t="0" r="r" b="b"/>
              <a:pathLst>
                <a:path w="21600" h="21600" extrusionOk="0">
                  <a:moveTo>
                    <a:pt x="307" y="0"/>
                  </a:moveTo>
                  <a:cubicBezTo>
                    <a:pt x="311" y="0"/>
                    <a:pt x="315" y="0"/>
                    <a:pt x="319" y="0"/>
                  </a:cubicBezTo>
                  <a:cubicBezTo>
                    <a:pt x="12072" y="0"/>
                    <a:pt x="21600" y="4835"/>
                    <a:pt x="21600" y="10800"/>
                  </a:cubicBezTo>
                  <a:cubicBezTo>
                    <a:pt x="21600" y="16765"/>
                    <a:pt x="12072" y="21600"/>
                    <a:pt x="319" y="21600"/>
                  </a:cubicBezTo>
                  <a:cubicBezTo>
                    <a:pt x="212" y="21600"/>
                    <a:pt x="105" y="21600"/>
                    <a:pt x="0" y="21599"/>
                  </a:cubicBezTo>
                  <a:lnTo>
                    <a:pt x="319" y="10800"/>
                  </a:lnTo>
                  <a:lnTo>
                    <a:pt x="307" y="0"/>
                  </a:lnTo>
                  <a:close/>
                </a:path>
              </a:pathLst>
            </a:custGeom>
            <a:gradFill flip="none" rotWithShape="1">
              <a:gsLst>
                <a:gs pos="0">
                  <a:srgbClr val="000000"/>
                </a:gs>
                <a:gs pos="100000">
                  <a:srgbClr val="8944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36" name="Arc 5"/>
            <p:cNvSpPr/>
            <p:nvPr/>
          </p:nvSpPr>
          <p:spPr>
            <a:xfrm>
              <a:off x="5132387" y="385743"/>
              <a:ext cx="2905126" cy="828695"/>
            </a:xfrm>
            <a:custGeom>
              <a:avLst/>
              <a:gdLst/>
              <a:ahLst/>
              <a:cxnLst>
                <a:cxn ang="0">
                  <a:pos x="wd2" y="hd2"/>
                </a:cxn>
                <a:cxn ang="5400000">
                  <a:pos x="wd2" y="hd2"/>
                </a:cxn>
                <a:cxn ang="10800000">
                  <a:pos x="wd2" y="hd2"/>
                </a:cxn>
                <a:cxn ang="16200000">
                  <a:pos x="wd2" y="hd2"/>
                </a:cxn>
              </a:cxnLst>
              <a:rect l="0" t="0" r="r" b="b"/>
              <a:pathLst>
                <a:path w="21600" h="21600" extrusionOk="0">
                  <a:moveTo>
                    <a:pt x="308" y="1"/>
                  </a:moveTo>
                  <a:cubicBezTo>
                    <a:pt x="312" y="1"/>
                    <a:pt x="316" y="0"/>
                    <a:pt x="320" y="0"/>
                  </a:cubicBezTo>
                  <a:cubicBezTo>
                    <a:pt x="12072" y="1"/>
                    <a:pt x="21600" y="4835"/>
                    <a:pt x="21600" y="10800"/>
                  </a:cubicBezTo>
                  <a:cubicBezTo>
                    <a:pt x="21600" y="16765"/>
                    <a:pt x="12072" y="21600"/>
                    <a:pt x="320" y="21600"/>
                  </a:cubicBezTo>
                  <a:cubicBezTo>
                    <a:pt x="213" y="21599"/>
                    <a:pt x="106" y="21599"/>
                    <a:pt x="0" y="21598"/>
                  </a:cubicBezTo>
                  <a:lnTo>
                    <a:pt x="320" y="10800"/>
                  </a:lnTo>
                  <a:lnTo>
                    <a:pt x="308" y="1"/>
                  </a:lnTo>
                  <a:close/>
                </a:path>
              </a:pathLst>
            </a:custGeom>
            <a:gradFill flip="none" rotWithShape="1">
              <a:gsLst>
                <a:gs pos="0">
                  <a:srgbClr val="000000"/>
                </a:gs>
                <a:gs pos="100000">
                  <a:srgbClr val="B75B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37" name="AutoShape 6"/>
            <p:cNvSpPr/>
            <p:nvPr/>
          </p:nvSpPr>
          <p:spPr>
            <a:xfrm>
              <a:off x="0" y="715962"/>
              <a:ext cx="7918450" cy="165101"/>
            </a:xfrm>
            <a:prstGeom prst="roundRect">
              <a:avLst>
                <a:gd name="adj" fmla="val 49995"/>
              </a:avLst>
            </a:prstGeom>
            <a:gradFill flip="none" rotWithShape="1">
              <a:gsLst>
                <a:gs pos="0">
                  <a:srgbClr val="000000"/>
                </a:gs>
                <a:gs pos="20000">
                  <a:srgbClr val="000040"/>
                </a:gs>
                <a:gs pos="50000">
                  <a:srgbClr val="400040"/>
                </a:gs>
                <a:gs pos="75000">
                  <a:srgbClr val="8F0040"/>
                </a:gs>
                <a:gs pos="89999">
                  <a:srgbClr val="F27300"/>
                </a:gs>
                <a:gs pos="100000">
                  <a:srgbClr val="FFBF00"/>
                </a:gs>
              </a:gsLst>
              <a:lin ang="0" scaled="0"/>
            </a:gradFill>
            <a:ln w="12700" cap="flat">
              <a:noFill/>
              <a:miter lim="400000"/>
            </a:ln>
            <a:effectLst/>
          </p:spPr>
          <p:txBody>
            <a:bodyPr wrap="square" lIns="45719" tIns="45719" rIns="45719" bIns="45719" numCol="1" anchor="ctr">
              <a:noAutofit/>
            </a:bodyPr>
            <a:lstStyle/>
            <a:p>
              <a:pPr algn="l">
                <a:defRPr sz="1800">
                  <a:solidFill>
                    <a:srgbClr val="FFFFCC"/>
                  </a:solidFill>
                </a:defRPr>
              </a:pPr>
              <a:endParaRPr/>
            </a:p>
          </p:txBody>
        </p:sp>
      </p:grpSp>
      <p:sp>
        <p:nvSpPr>
          <p:cNvPr id="139" name="Title Text"/>
          <p:cNvSpPr txBox="1">
            <a:spLocks noGrp="1"/>
          </p:cNvSpPr>
          <p:nvPr>
            <p:ph type="title"/>
          </p:nvPr>
        </p:nvSpPr>
        <p:spPr>
          <a:xfrm>
            <a:off x="685800" y="381000"/>
            <a:ext cx="7772400" cy="1143000"/>
          </a:xfrm>
          <a:prstGeom prst="rect">
            <a:avLst/>
          </a:prstGeom>
        </p:spPr>
        <p:txBody>
          <a:bodyPr lIns="46037" tIns="46037" rIns="46037" bIns="46037" anchor="b"/>
          <a:lstStyle>
            <a:lvl1pPr algn="r">
              <a:defRPr sz="4000" i="1">
                <a:solidFill>
                  <a:srgbClr val="FFCC66"/>
                </a:solidFill>
              </a:defRPr>
            </a:lvl1pPr>
          </a:lstStyle>
          <a:p>
            <a:r>
              <a:t>Title Text</a:t>
            </a:r>
          </a:p>
        </p:txBody>
      </p:sp>
      <p:sp>
        <p:nvSpPr>
          <p:cNvPr id="140" name="Body Level One…"/>
          <p:cNvSpPr txBox="1">
            <a:spLocks noGrp="1"/>
          </p:cNvSpPr>
          <p:nvPr>
            <p:ph type="body" sz="half" idx="1"/>
          </p:nvPr>
        </p:nvSpPr>
        <p:spPr>
          <a:xfrm>
            <a:off x="685800" y="2057400"/>
            <a:ext cx="3810000" cy="4114800"/>
          </a:xfrm>
          <a:prstGeom prst="rect">
            <a:avLst/>
          </a:prstGeom>
        </p:spPr>
        <p:txBody>
          <a:bodyPr lIns="46037" tIns="46037" rIns="46037" bIns="46037">
            <a:normAutofit/>
          </a:bodyPr>
          <a:lstStyle>
            <a:lvl1pPr>
              <a:spcBef>
                <a:spcPts val="600"/>
              </a:spcBef>
              <a:buClr>
                <a:srgbClr val="FFCC66"/>
              </a:buClr>
              <a:defRPr sz="2800">
                <a:solidFill>
                  <a:srgbClr val="FFFFCC"/>
                </a:solidFill>
              </a:defRPr>
            </a:lvl1pPr>
            <a:lvl2pPr marL="790575" indent="-333375">
              <a:spcBef>
                <a:spcPts val="600"/>
              </a:spcBef>
              <a:buClr>
                <a:srgbClr val="FFCC66"/>
              </a:buClr>
              <a:defRPr sz="2800">
                <a:solidFill>
                  <a:srgbClr val="FFFFCC"/>
                </a:solidFill>
              </a:defRPr>
            </a:lvl2pPr>
            <a:lvl3pPr marL="1234439" indent="-320039">
              <a:spcBef>
                <a:spcPts val="600"/>
              </a:spcBef>
              <a:buClr>
                <a:srgbClr val="FFCC66"/>
              </a:buClr>
              <a:defRPr sz="2800">
                <a:solidFill>
                  <a:srgbClr val="FFFFCC"/>
                </a:solidFill>
              </a:defRPr>
            </a:lvl3pPr>
            <a:lvl4pPr marL="1727200" indent="-355600">
              <a:spcBef>
                <a:spcPts val="600"/>
              </a:spcBef>
              <a:buClr>
                <a:srgbClr val="FFCC66"/>
              </a:buClr>
              <a:defRPr sz="2800">
                <a:solidFill>
                  <a:srgbClr val="FFFFCC"/>
                </a:solidFill>
              </a:defRPr>
            </a:lvl4pPr>
            <a:lvl5pPr marL="2184400" indent="-355600">
              <a:spcBef>
                <a:spcPts val="600"/>
              </a:spcBef>
              <a:buClr>
                <a:srgbClr val="FFCC66"/>
              </a:buClr>
              <a:buChar char="•"/>
              <a:defRPr sz="2800">
                <a:solidFill>
                  <a:srgbClr val="FFFFCC"/>
                </a:solidFill>
              </a:defRPr>
            </a:lvl5pPr>
          </a:lstStyle>
          <a:p>
            <a:r>
              <a:t>Body Level One</a:t>
            </a:r>
          </a:p>
          <a:p>
            <a:pPr lvl="1"/>
            <a:r>
              <a:t>Body Level Two</a:t>
            </a:r>
          </a:p>
          <a:p>
            <a:pPr lvl="2"/>
            <a:r>
              <a:t>Body Level Three</a:t>
            </a:r>
          </a:p>
          <a:p>
            <a:pPr lvl="3"/>
            <a:r>
              <a:t>Body Level Four</a:t>
            </a:r>
          </a:p>
          <a:p>
            <a:pPr lvl="4"/>
            <a:r>
              <a:t>Body Level Five</a:t>
            </a:r>
          </a:p>
        </p:txBody>
      </p:sp>
      <p:sp>
        <p:nvSpPr>
          <p:cNvPr id="141" name="Slide Number"/>
          <p:cNvSpPr txBox="1">
            <a:spLocks noGrp="1"/>
          </p:cNvSpPr>
          <p:nvPr>
            <p:ph type="sldNum" sz="quarter" idx="2"/>
          </p:nvPr>
        </p:nvSpPr>
        <p:spPr>
          <a:xfrm>
            <a:off x="6553200" y="6324600"/>
            <a:ext cx="358413" cy="350662"/>
          </a:xfrm>
          <a:prstGeom prst="rect">
            <a:avLst/>
          </a:prstGeom>
        </p:spPr>
        <p:txBody>
          <a:bodyPr/>
          <a:lstStyle>
            <a:lvl1pPr algn="l">
              <a:defRPr sz="1800">
                <a:solidFill>
                  <a:srgbClr val="FFFFCC"/>
                </a:solidFill>
              </a:defRPr>
            </a:lvl1pPr>
          </a:lstStyle>
          <a:p>
            <a:fld id="{86CB4B4D-7CA3-9044-876B-883B54F8677D}" type="slidenum">
              <a:t>‹#›</a:t>
            </a:fld>
            <a:endParaRPr/>
          </a:p>
        </p:txBody>
      </p:sp>
    </p:spTree>
    <p:extLst>
      <p:ext uri="{BB962C8B-B14F-4D97-AF65-F5344CB8AC3E}">
        <p14:creationId xmlns:p14="http://schemas.microsoft.com/office/powerpoint/2010/main" val="1354540867"/>
      </p:ext>
    </p:extLst>
  </p:cSld>
  <p:clrMapOvr>
    <a:masterClrMapping/>
  </p:clrMapOvr>
  <p:transition spd="med"/>
</p:sldLayout>
</file>

<file path=ppt/slideLayouts/slideLayout4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48450" y="473075"/>
            <a:ext cx="2038350" cy="53943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533400" y="473075"/>
            <a:ext cx="5962650" cy="53943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p>
        </p:txBody>
      </p:sp>
      <p:sp>
        <p:nvSpPr>
          <p:cNvPr id="5" name="Rectangle 9"/>
          <p:cNvSpPr>
            <a:spLocks noGrp="1" noChangeArrowheads="1"/>
          </p:cNvSpPr>
          <p:nvPr>
            <p:ph type="ftr" sz="quarter" idx="11"/>
          </p:nvPr>
        </p:nvSpPr>
        <p:spPr>
          <a:ln/>
        </p:spPr>
        <p:txBody>
          <a:bodyPr/>
          <a:lstStyle>
            <a:lvl1pPr>
              <a:defRPr/>
            </a:lvl1pPr>
          </a:lstStyle>
          <a:p>
            <a:pPr>
              <a:defRPr/>
            </a:pPr>
            <a:endParaRPr lang="en-US"/>
          </a:p>
        </p:txBody>
      </p:sp>
      <p:sp>
        <p:nvSpPr>
          <p:cNvPr id="6" name="Rectangle 10"/>
          <p:cNvSpPr>
            <a:spLocks noGrp="1" noChangeArrowheads="1"/>
          </p:cNvSpPr>
          <p:nvPr>
            <p:ph type="sldNum" sz="quarter" idx="12"/>
          </p:nvPr>
        </p:nvSpPr>
        <p:spPr>
          <a:ln/>
        </p:spPr>
        <p:txBody>
          <a:bodyPr/>
          <a:lstStyle>
            <a:lvl1pPr>
              <a:defRPr/>
            </a:lvl1pPr>
          </a:lstStyle>
          <a:p>
            <a:pPr>
              <a:defRPr/>
            </a:pPr>
            <a:fld id="{84367E63-6E6D-2343-854E-C9D3F33F4C9B}" type="slidenum">
              <a:rPr lang="en-US"/>
              <a:pPr>
                <a:defRPr/>
              </a:pPr>
              <a:t>‹#›</a:t>
            </a:fld>
            <a:endParaRPr lang="en-US"/>
          </a:p>
        </p:txBody>
      </p:sp>
    </p:spTree>
    <p:extLst>
      <p:ext uri="{BB962C8B-B14F-4D97-AF65-F5344CB8AC3E}">
        <p14:creationId xmlns:p14="http://schemas.microsoft.com/office/powerpoint/2010/main" val="1306800204"/>
      </p:ext>
    </p:extLst>
  </p:cSld>
  <p:clrMapOvr>
    <a:masterClrMapping/>
  </p:clrMapOvr>
</p:sldLayout>
</file>

<file path=ppt/slideLayouts/slideLayout470.xml><?xml version="1.0" encoding="utf-8"?>
<p:sldLayout xmlns:a="http://schemas.openxmlformats.org/drawingml/2006/main" xmlns:r="http://schemas.openxmlformats.org/officeDocument/2006/relationships" xmlns:p="http://schemas.openxmlformats.org/presentationml/2006/main" type="tx">
  <p:cSld name="1_Comparison">
    <p:bg>
      <p:bgPr>
        <a:solidFill>
          <a:srgbClr val="000000"/>
        </a:solidFill>
        <a:effectLst/>
      </p:bgPr>
    </p:bg>
    <p:spTree>
      <p:nvGrpSpPr>
        <p:cNvPr id="1" name=""/>
        <p:cNvGrpSpPr/>
        <p:nvPr/>
      </p:nvGrpSpPr>
      <p:grpSpPr>
        <a:xfrm>
          <a:off x="0" y="0"/>
          <a:ext cx="0" cy="0"/>
          <a:chOff x="0" y="0"/>
          <a:chExt cx="0" cy="0"/>
        </a:xfrm>
      </p:grpSpPr>
      <p:grpSp>
        <p:nvGrpSpPr>
          <p:cNvPr id="152" name="Group 2"/>
          <p:cNvGrpSpPr/>
          <p:nvPr/>
        </p:nvGrpSpPr>
        <p:grpSpPr>
          <a:xfrm>
            <a:off x="457200" y="992150"/>
            <a:ext cx="8153401" cy="1600239"/>
            <a:chOff x="0" y="-37"/>
            <a:chExt cx="8153400" cy="1600237"/>
          </a:xfrm>
        </p:grpSpPr>
        <p:sp>
          <p:nvSpPr>
            <p:cNvPr id="148" name="Arc 3"/>
            <p:cNvSpPr/>
            <p:nvPr/>
          </p:nvSpPr>
          <p:spPr>
            <a:xfrm>
              <a:off x="5249862" y="-38"/>
              <a:ext cx="2903539" cy="1600239"/>
            </a:xfrm>
            <a:custGeom>
              <a:avLst/>
              <a:gdLst/>
              <a:ahLst/>
              <a:cxnLst>
                <a:cxn ang="0">
                  <a:pos x="wd2" y="hd2"/>
                </a:cxn>
                <a:cxn ang="5400000">
                  <a:pos x="wd2" y="hd2"/>
                </a:cxn>
                <a:cxn ang="10800000">
                  <a:pos x="wd2" y="hd2"/>
                </a:cxn>
                <a:cxn ang="16200000">
                  <a:pos x="wd2" y="hd2"/>
                </a:cxn>
              </a:cxnLst>
              <a:rect l="0" t="0" r="r" b="b"/>
              <a:pathLst>
                <a:path w="21600" h="21600" extrusionOk="0">
                  <a:moveTo>
                    <a:pt x="296" y="1"/>
                  </a:moveTo>
                  <a:cubicBezTo>
                    <a:pt x="300" y="1"/>
                    <a:pt x="304" y="0"/>
                    <a:pt x="308" y="0"/>
                  </a:cubicBezTo>
                  <a:cubicBezTo>
                    <a:pt x="12067" y="1"/>
                    <a:pt x="21600" y="4835"/>
                    <a:pt x="21600" y="10800"/>
                  </a:cubicBezTo>
                  <a:cubicBezTo>
                    <a:pt x="21600" y="16765"/>
                    <a:pt x="12067" y="21600"/>
                    <a:pt x="308" y="21600"/>
                  </a:cubicBezTo>
                  <a:cubicBezTo>
                    <a:pt x="204" y="21599"/>
                    <a:pt x="102" y="21599"/>
                    <a:pt x="0" y="21598"/>
                  </a:cubicBezTo>
                  <a:lnTo>
                    <a:pt x="308" y="10800"/>
                  </a:lnTo>
                  <a:lnTo>
                    <a:pt x="296" y="1"/>
                  </a:lnTo>
                  <a:close/>
                </a:path>
              </a:pathLst>
            </a:custGeom>
            <a:gradFill flip="none" rotWithShape="1">
              <a:gsLst>
                <a:gs pos="0">
                  <a:srgbClr val="000000"/>
                </a:gs>
                <a:gs pos="100000">
                  <a:srgbClr val="6633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49" name="Arc 4"/>
            <p:cNvSpPr/>
            <p:nvPr/>
          </p:nvSpPr>
          <p:spPr>
            <a:xfrm>
              <a:off x="5175249" y="165070"/>
              <a:ext cx="2906714" cy="1270031"/>
            </a:xfrm>
            <a:custGeom>
              <a:avLst/>
              <a:gdLst/>
              <a:ahLst/>
              <a:cxnLst>
                <a:cxn ang="0">
                  <a:pos x="wd2" y="hd2"/>
                </a:cxn>
                <a:cxn ang="5400000">
                  <a:pos x="wd2" y="hd2"/>
                </a:cxn>
                <a:cxn ang="10800000">
                  <a:pos x="wd2" y="hd2"/>
                </a:cxn>
                <a:cxn ang="16200000">
                  <a:pos x="wd2" y="hd2"/>
                </a:cxn>
              </a:cxnLst>
              <a:rect l="0" t="0" r="r" b="b"/>
              <a:pathLst>
                <a:path w="21600" h="21600" extrusionOk="0">
                  <a:moveTo>
                    <a:pt x="307" y="0"/>
                  </a:moveTo>
                  <a:cubicBezTo>
                    <a:pt x="311" y="0"/>
                    <a:pt x="315" y="0"/>
                    <a:pt x="319" y="0"/>
                  </a:cubicBezTo>
                  <a:cubicBezTo>
                    <a:pt x="12072" y="0"/>
                    <a:pt x="21600" y="4835"/>
                    <a:pt x="21600" y="10800"/>
                  </a:cubicBezTo>
                  <a:cubicBezTo>
                    <a:pt x="21600" y="16765"/>
                    <a:pt x="12072" y="21600"/>
                    <a:pt x="319" y="21600"/>
                  </a:cubicBezTo>
                  <a:cubicBezTo>
                    <a:pt x="212" y="21600"/>
                    <a:pt x="105" y="21600"/>
                    <a:pt x="0" y="21599"/>
                  </a:cubicBezTo>
                  <a:lnTo>
                    <a:pt x="319" y="10800"/>
                  </a:lnTo>
                  <a:lnTo>
                    <a:pt x="307" y="0"/>
                  </a:lnTo>
                  <a:close/>
                </a:path>
              </a:pathLst>
            </a:custGeom>
            <a:gradFill flip="none" rotWithShape="1">
              <a:gsLst>
                <a:gs pos="0">
                  <a:srgbClr val="000000"/>
                </a:gs>
                <a:gs pos="100000">
                  <a:srgbClr val="8944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50" name="Arc 5"/>
            <p:cNvSpPr/>
            <p:nvPr/>
          </p:nvSpPr>
          <p:spPr>
            <a:xfrm>
              <a:off x="5132387" y="385743"/>
              <a:ext cx="2905126" cy="828695"/>
            </a:xfrm>
            <a:custGeom>
              <a:avLst/>
              <a:gdLst/>
              <a:ahLst/>
              <a:cxnLst>
                <a:cxn ang="0">
                  <a:pos x="wd2" y="hd2"/>
                </a:cxn>
                <a:cxn ang="5400000">
                  <a:pos x="wd2" y="hd2"/>
                </a:cxn>
                <a:cxn ang="10800000">
                  <a:pos x="wd2" y="hd2"/>
                </a:cxn>
                <a:cxn ang="16200000">
                  <a:pos x="wd2" y="hd2"/>
                </a:cxn>
              </a:cxnLst>
              <a:rect l="0" t="0" r="r" b="b"/>
              <a:pathLst>
                <a:path w="21600" h="21600" extrusionOk="0">
                  <a:moveTo>
                    <a:pt x="308" y="1"/>
                  </a:moveTo>
                  <a:cubicBezTo>
                    <a:pt x="312" y="1"/>
                    <a:pt x="316" y="0"/>
                    <a:pt x="320" y="0"/>
                  </a:cubicBezTo>
                  <a:cubicBezTo>
                    <a:pt x="12072" y="1"/>
                    <a:pt x="21600" y="4835"/>
                    <a:pt x="21600" y="10800"/>
                  </a:cubicBezTo>
                  <a:cubicBezTo>
                    <a:pt x="21600" y="16765"/>
                    <a:pt x="12072" y="21600"/>
                    <a:pt x="320" y="21600"/>
                  </a:cubicBezTo>
                  <a:cubicBezTo>
                    <a:pt x="213" y="21599"/>
                    <a:pt x="106" y="21599"/>
                    <a:pt x="0" y="21598"/>
                  </a:cubicBezTo>
                  <a:lnTo>
                    <a:pt x="320" y="10800"/>
                  </a:lnTo>
                  <a:lnTo>
                    <a:pt x="308" y="1"/>
                  </a:lnTo>
                  <a:close/>
                </a:path>
              </a:pathLst>
            </a:custGeom>
            <a:gradFill flip="none" rotWithShape="1">
              <a:gsLst>
                <a:gs pos="0">
                  <a:srgbClr val="000000"/>
                </a:gs>
                <a:gs pos="100000">
                  <a:srgbClr val="B75B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51" name="AutoShape 6"/>
            <p:cNvSpPr/>
            <p:nvPr/>
          </p:nvSpPr>
          <p:spPr>
            <a:xfrm>
              <a:off x="0" y="715962"/>
              <a:ext cx="7918450" cy="165101"/>
            </a:xfrm>
            <a:prstGeom prst="roundRect">
              <a:avLst>
                <a:gd name="adj" fmla="val 49995"/>
              </a:avLst>
            </a:prstGeom>
            <a:gradFill flip="none" rotWithShape="1">
              <a:gsLst>
                <a:gs pos="0">
                  <a:srgbClr val="000000"/>
                </a:gs>
                <a:gs pos="20000">
                  <a:srgbClr val="000040"/>
                </a:gs>
                <a:gs pos="50000">
                  <a:srgbClr val="400040"/>
                </a:gs>
                <a:gs pos="75000">
                  <a:srgbClr val="8F0040"/>
                </a:gs>
                <a:gs pos="89999">
                  <a:srgbClr val="F27300"/>
                </a:gs>
                <a:gs pos="100000">
                  <a:srgbClr val="FFBF00"/>
                </a:gs>
              </a:gsLst>
              <a:lin ang="0" scaled="0"/>
            </a:gradFill>
            <a:ln w="12700" cap="flat">
              <a:noFill/>
              <a:miter lim="400000"/>
            </a:ln>
            <a:effectLst/>
          </p:spPr>
          <p:txBody>
            <a:bodyPr wrap="square" lIns="45719" tIns="45719" rIns="45719" bIns="45719" numCol="1" anchor="ctr">
              <a:noAutofit/>
            </a:bodyPr>
            <a:lstStyle/>
            <a:p>
              <a:pPr algn="l">
                <a:defRPr sz="1800">
                  <a:solidFill>
                    <a:srgbClr val="FFFFCC"/>
                  </a:solidFill>
                </a:defRPr>
              </a:pPr>
              <a:endParaRPr/>
            </a:p>
          </p:txBody>
        </p:sp>
      </p:grpSp>
      <p:sp>
        <p:nvSpPr>
          <p:cNvPr id="153" name="Title Text"/>
          <p:cNvSpPr txBox="1">
            <a:spLocks noGrp="1"/>
          </p:cNvSpPr>
          <p:nvPr>
            <p:ph type="title"/>
          </p:nvPr>
        </p:nvSpPr>
        <p:spPr>
          <a:xfrm>
            <a:off x="457200" y="274638"/>
            <a:ext cx="8229600" cy="1143001"/>
          </a:xfrm>
          <a:prstGeom prst="rect">
            <a:avLst/>
          </a:prstGeom>
        </p:spPr>
        <p:txBody>
          <a:bodyPr lIns="46037" tIns="46037" rIns="46037" bIns="46037" anchor="b"/>
          <a:lstStyle>
            <a:lvl1pPr algn="r">
              <a:defRPr sz="4000" i="1">
                <a:solidFill>
                  <a:srgbClr val="FFCC66"/>
                </a:solidFill>
              </a:defRPr>
            </a:lvl1pPr>
          </a:lstStyle>
          <a:p>
            <a:r>
              <a:t>Title Text</a:t>
            </a:r>
          </a:p>
        </p:txBody>
      </p:sp>
      <p:sp>
        <p:nvSpPr>
          <p:cNvPr id="154" name="Body Level One…"/>
          <p:cNvSpPr txBox="1">
            <a:spLocks noGrp="1"/>
          </p:cNvSpPr>
          <p:nvPr>
            <p:ph type="body" sz="quarter" idx="1"/>
          </p:nvPr>
        </p:nvSpPr>
        <p:spPr>
          <a:xfrm>
            <a:off x="457200" y="1535112"/>
            <a:ext cx="4040188" cy="639763"/>
          </a:xfrm>
          <a:prstGeom prst="rect">
            <a:avLst/>
          </a:prstGeom>
        </p:spPr>
        <p:txBody>
          <a:bodyPr lIns="46037" tIns="46037" rIns="46037" bIns="46037" anchor="b">
            <a:normAutofit/>
          </a:bodyPr>
          <a:lstStyle>
            <a:lvl1pPr marL="0" indent="0">
              <a:spcBef>
                <a:spcPts val="500"/>
              </a:spcBef>
              <a:buSzTx/>
              <a:buNone/>
              <a:defRPr sz="2400" b="1">
                <a:solidFill>
                  <a:srgbClr val="FFFFCC"/>
                </a:solidFill>
              </a:defRPr>
            </a:lvl1pPr>
            <a:lvl2pPr marL="0" indent="457200">
              <a:spcBef>
                <a:spcPts val="500"/>
              </a:spcBef>
              <a:buSzTx/>
              <a:buNone/>
              <a:defRPr sz="2400" b="1">
                <a:solidFill>
                  <a:srgbClr val="FFFFCC"/>
                </a:solidFill>
              </a:defRPr>
            </a:lvl2pPr>
            <a:lvl3pPr marL="0" indent="914400">
              <a:spcBef>
                <a:spcPts val="500"/>
              </a:spcBef>
              <a:buSzTx/>
              <a:buNone/>
              <a:defRPr sz="2400" b="1">
                <a:solidFill>
                  <a:srgbClr val="FFFFCC"/>
                </a:solidFill>
              </a:defRPr>
            </a:lvl3pPr>
            <a:lvl4pPr marL="0" indent="1371600">
              <a:spcBef>
                <a:spcPts val="500"/>
              </a:spcBef>
              <a:buSzTx/>
              <a:buNone/>
              <a:defRPr sz="2400" b="1">
                <a:solidFill>
                  <a:srgbClr val="FFFFCC"/>
                </a:solidFill>
              </a:defRPr>
            </a:lvl4pPr>
            <a:lvl5pPr marL="0" indent="1828800">
              <a:spcBef>
                <a:spcPts val="500"/>
              </a:spcBef>
              <a:buSzTx/>
              <a:buNone/>
              <a:defRPr sz="2400" b="1">
                <a:solidFill>
                  <a:srgbClr val="FFFFCC"/>
                </a:solidFill>
              </a:defRPr>
            </a:lvl5pPr>
          </a:lstStyle>
          <a:p>
            <a:r>
              <a:t>Body Level One</a:t>
            </a:r>
          </a:p>
          <a:p>
            <a:pPr lvl="1"/>
            <a:r>
              <a:t>Body Level Two</a:t>
            </a:r>
          </a:p>
          <a:p>
            <a:pPr lvl="2"/>
            <a:r>
              <a:t>Body Level Three</a:t>
            </a:r>
          </a:p>
          <a:p>
            <a:pPr lvl="3"/>
            <a:r>
              <a:t>Body Level Four</a:t>
            </a:r>
          </a:p>
          <a:p>
            <a:pPr lvl="4"/>
            <a:r>
              <a:t>Body Level Five</a:t>
            </a:r>
          </a:p>
        </p:txBody>
      </p:sp>
      <p:sp>
        <p:nvSpPr>
          <p:cNvPr id="155" name="Text Placeholder 4"/>
          <p:cNvSpPr>
            <a:spLocks noGrp="1"/>
          </p:cNvSpPr>
          <p:nvPr>
            <p:ph type="body" sz="quarter" idx="21"/>
          </p:nvPr>
        </p:nvSpPr>
        <p:spPr>
          <a:xfrm>
            <a:off x="4645025" y="1535112"/>
            <a:ext cx="4041775" cy="639763"/>
          </a:xfrm>
          <a:prstGeom prst="rect">
            <a:avLst/>
          </a:prstGeom>
        </p:spPr>
        <p:txBody>
          <a:bodyPr lIns="46037" tIns="46037" rIns="46037" bIns="46037" anchor="b">
            <a:normAutofit/>
          </a:bodyPr>
          <a:lstStyle/>
          <a:p>
            <a:pPr marL="0" indent="0">
              <a:spcBef>
                <a:spcPts val="500"/>
              </a:spcBef>
              <a:buSzTx/>
              <a:buNone/>
              <a:defRPr sz="2400" b="1">
                <a:solidFill>
                  <a:srgbClr val="FFFFCC"/>
                </a:solidFill>
              </a:defRPr>
            </a:pPr>
            <a:endParaRPr/>
          </a:p>
        </p:txBody>
      </p:sp>
      <p:sp>
        <p:nvSpPr>
          <p:cNvPr id="156" name="Slide Number"/>
          <p:cNvSpPr txBox="1">
            <a:spLocks noGrp="1"/>
          </p:cNvSpPr>
          <p:nvPr>
            <p:ph type="sldNum" sz="quarter" idx="2"/>
          </p:nvPr>
        </p:nvSpPr>
        <p:spPr>
          <a:xfrm>
            <a:off x="6553200" y="6324600"/>
            <a:ext cx="358413" cy="350662"/>
          </a:xfrm>
          <a:prstGeom prst="rect">
            <a:avLst/>
          </a:prstGeom>
        </p:spPr>
        <p:txBody>
          <a:bodyPr/>
          <a:lstStyle>
            <a:lvl1pPr algn="l">
              <a:defRPr sz="1800">
                <a:solidFill>
                  <a:srgbClr val="FFFFCC"/>
                </a:solidFill>
              </a:defRPr>
            </a:lvl1pPr>
          </a:lstStyle>
          <a:p>
            <a:fld id="{86CB4B4D-7CA3-9044-876B-883B54F8677D}" type="slidenum">
              <a:t>‹#›</a:t>
            </a:fld>
            <a:endParaRPr/>
          </a:p>
        </p:txBody>
      </p:sp>
    </p:spTree>
    <p:extLst>
      <p:ext uri="{BB962C8B-B14F-4D97-AF65-F5344CB8AC3E}">
        <p14:creationId xmlns:p14="http://schemas.microsoft.com/office/powerpoint/2010/main" val="3706499390"/>
      </p:ext>
    </p:extLst>
  </p:cSld>
  <p:clrMapOvr>
    <a:masterClrMapping/>
  </p:clrMapOvr>
  <p:transition spd="med"/>
</p:sldLayout>
</file>

<file path=ppt/slideLayouts/slideLayout471.xml><?xml version="1.0" encoding="utf-8"?>
<p:sldLayout xmlns:a="http://schemas.openxmlformats.org/drawingml/2006/main" xmlns:r="http://schemas.openxmlformats.org/officeDocument/2006/relationships" xmlns:p="http://schemas.openxmlformats.org/presentationml/2006/main" type="tx">
  <p:cSld name="1_Title Only">
    <p:bg>
      <p:bgPr>
        <a:solidFill>
          <a:srgbClr val="000000"/>
        </a:solidFill>
        <a:effectLst/>
      </p:bgPr>
    </p:bg>
    <p:spTree>
      <p:nvGrpSpPr>
        <p:cNvPr id="1" name=""/>
        <p:cNvGrpSpPr/>
        <p:nvPr/>
      </p:nvGrpSpPr>
      <p:grpSpPr>
        <a:xfrm>
          <a:off x="0" y="0"/>
          <a:ext cx="0" cy="0"/>
          <a:chOff x="0" y="0"/>
          <a:chExt cx="0" cy="0"/>
        </a:xfrm>
      </p:grpSpPr>
      <p:grpSp>
        <p:nvGrpSpPr>
          <p:cNvPr id="167" name="Group 2"/>
          <p:cNvGrpSpPr/>
          <p:nvPr/>
        </p:nvGrpSpPr>
        <p:grpSpPr>
          <a:xfrm>
            <a:off x="457200" y="992150"/>
            <a:ext cx="8153401" cy="1600239"/>
            <a:chOff x="0" y="-37"/>
            <a:chExt cx="8153400" cy="1600237"/>
          </a:xfrm>
        </p:grpSpPr>
        <p:sp>
          <p:nvSpPr>
            <p:cNvPr id="163" name="Arc 3"/>
            <p:cNvSpPr/>
            <p:nvPr/>
          </p:nvSpPr>
          <p:spPr>
            <a:xfrm>
              <a:off x="5249862" y="-38"/>
              <a:ext cx="2903539" cy="1600239"/>
            </a:xfrm>
            <a:custGeom>
              <a:avLst/>
              <a:gdLst/>
              <a:ahLst/>
              <a:cxnLst>
                <a:cxn ang="0">
                  <a:pos x="wd2" y="hd2"/>
                </a:cxn>
                <a:cxn ang="5400000">
                  <a:pos x="wd2" y="hd2"/>
                </a:cxn>
                <a:cxn ang="10800000">
                  <a:pos x="wd2" y="hd2"/>
                </a:cxn>
                <a:cxn ang="16200000">
                  <a:pos x="wd2" y="hd2"/>
                </a:cxn>
              </a:cxnLst>
              <a:rect l="0" t="0" r="r" b="b"/>
              <a:pathLst>
                <a:path w="21600" h="21600" extrusionOk="0">
                  <a:moveTo>
                    <a:pt x="296" y="1"/>
                  </a:moveTo>
                  <a:cubicBezTo>
                    <a:pt x="300" y="1"/>
                    <a:pt x="304" y="0"/>
                    <a:pt x="308" y="0"/>
                  </a:cubicBezTo>
                  <a:cubicBezTo>
                    <a:pt x="12067" y="1"/>
                    <a:pt x="21600" y="4835"/>
                    <a:pt x="21600" y="10800"/>
                  </a:cubicBezTo>
                  <a:cubicBezTo>
                    <a:pt x="21600" y="16765"/>
                    <a:pt x="12067" y="21600"/>
                    <a:pt x="308" y="21600"/>
                  </a:cubicBezTo>
                  <a:cubicBezTo>
                    <a:pt x="204" y="21599"/>
                    <a:pt x="102" y="21599"/>
                    <a:pt x="0" y="21598"/>
                  </a:cubicBezTo>
                  <a:lnTo>
                    <a:pt x="308" y="10800"/>
                  </a:lnTo>
                  <a:lnTo>
                    <a:pt x="296" y="1"/>
                  </a:lnTo>
                  <a:close/>
                </a:path>
              </a:pathLst>
            </a:custGeom>
            <a:gradFill flip="none" rotWithShape="1">
              <a:gsLst>
                <a:gs pos="0">
                  <a:srgbClr val="000000"/>
                </a:gs>
                <a:gs pos="100000">
                  <a:srgbClr val="6633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64" name="Arc 4"/>
            <p:cNvSpPr/>
            <p:nvPr/>
          </p:nvSpPr>
          <p:spPr>
            <a:xfrm>
              <a:off x="5175249" y="165070"/>
              <a:ext cx="2906714" cy="1270031"/>
            </a:xfrm>
            <a:custGeom>
              <a:avLst/>
              <a:gdLst/>
              <a:ahLst/>
              <a:cxnLst>
                <a:cxn ang="0">
                  <a:pos x="wd2" y="hd2"/>
                </a:cxn>
                <a:cxn ang="5400000">
                  <a:pos x="wd2" y="hd2"/>
                </a:cxn>
                <a:cxn ang="10800000">
                  <a:pos x="wd2" y="hd2"/>
                </a:cxn>
                <a:cxn ang="16200000">
                  <a:pos x="wd2" y="hd2"/>
                </a:cxn>
              </a:cxnLst>
              <a:rect l="0" t="0" r="r" b="b"/>
              <a:pathLst>
                <a:path w="21600" h="21600" extrusionOk="0">
                  <a:moveTo>
                    <a:pt x="307" y="0"/>
                  </a:moveTo>
                  <a:cubicBezTo>
                    <a:pt x="311" y="0"/>
                    <a:pt x="315" y="0"/>
                    <a:pt x="319" y="0"/>
                  </a:cubicBezTo>
                  <a:cubicBezTo>
                    <a:pt x="12072" y="0"/>
                    <a:pt x="21600" y="4835"/>
                    <a:pt x="21600" y="10800"/>
                  </a:cubicBezTo>
                  <a:cubicBezTo>
                    <a:pt x="21600" y="16765"/>
                    <a:pt x="12072" y="21600"/>
                    <a:pt x="319" y="21600"/>
                  </a:cubicBezTo>
                  <a:cubicBezTo>
                    <a:pt x="212" y="21600"/>
                    <a:pt x="105" y="21600"/>
                    <a:pt x="0" y="21599"/>
                  </a:cubicBezTo>
                  <a:lnTo>
                    <a:pt x="319" y="10800"/>
                  </a:lnTo>
                  <a:lnTo>
                    <a:pt x="307" y="0"/>
                  </a:lnTo>
                  <a:close/>
                </a:path>
              </a:pathLst>
            </a:custGeom>
            <a:gradFill flip="none" rotWithShape="1">
              <a:gsLst>
                <a:gs pos="0">
                  <a:srgbClr val="000000"/>
                </a:gs>
                <a:gs pos="100000">
                  <a:srgbClr val="8944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65" name="Arc 5"/>
            <p:cNvSpPr/>
            <p:nvPr/>
          </p:nvSpPr>
          <p:spPr>
            <a:xfrm>
              <a:off x="5132387" y="385743"/>
              <a:ext cx="2905126" cy="828695"/>
            </a:xfrm>
            <a:custGeom>
              <a:avLst/>
              <a:gdLst/>
              <a:ahLst/>
              <a:cxnLst>
                <a:cxn ang="0">
                  <a:pos x="wd2" y="hd2"/>
                </a:cxn>
                <a:cxn ang="5400000">
                  <a:pos x="wd2" y="hd2"/>
                </a:cxn>
                <a:cxn ang="10800000">
                  <a:pos x="wd2" y="hd2"/>
                </a:cxn>
                <a:cxn ang="16200000">
                  <a:pos x="wd2" y="hd2"/>
                </a:cxn>
              </a:cxnLst>
              <a:rect l="0" t="0" r="r" b="b"/>
              <a:pathLst>
                <a:path w="21600" h="21600" extrusionOk="0">
                  <a:moveTo>
                    <a:pt x="308" y="1"/>
                  </a:moveTo>
                  <a:cubicBezTo>
                    <a:pt x="312" y="1"/>
                    <a:pt x="316" y="0"/>
                    <a:pt x="320" y="0"/>
                  </a:cubicBezTo>
                  <a:cubicBezTo>
                    <a:pt x="12072" y="1"/>
                    <a:pt x="21600" y="4835"/>
                    <a:pt x="21600" y="10800"/>
                  </a:cubicBezTo>
                  <a:cubicBezTo>
                    <a:pt x="21600" y="16765"/>
                    <a:pt x="12072" y="21600"/>
                    <a:pt x="320" y="21600"/>
                  </a:cubicBezTo>
                  <a:cubicBezTo>
                    <a:pt x="213" y="21599"/>
                    <a:pt x="106" y="21599"/>
                    <a:pt x="0" y="21598"/>
                  </a:cubicBezTo>
                  <a:lnTo>
                    <a:pt x="320" y="10800"/>
                  </a:lnTo>
                  <a:lnTo>
                    <a:pt x="308" y="1"/>
                  </a:lnTo>
                  <a:close/>
                </a:path>
              </a:pathLst>
            </a:custGeom>
            <a:gradFill flip="none" rotWithShape="1">
              <a:gsLst>
                <a:gs pos="0">
                  <a:srgbClr val="000000"/>
                </a:gs>
                <a:gs pos="100000">
                  <a:srgbClr val="B75B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66" name="AutoShape 6"/>
            <p:cNvSpPr/>
            <p:nvPr/>
          </p:nvSpPr>
          <p:spPr>
            <a:xfrm>
              <a:off x="0" y="715962"/>
              <a:ext cx="7918450" cy="165101"/>
            </a:xfrm>
            <a:prstGeom prst="roundRect">
              <a:avLst>
                <a:gd name="adj" fmla="val 49995"/>
              </a:avLst>
            </a:prstGeom>
            <a:gradFill flip="none" rotWithShape="1">
              <a:gsLst>
                <a:gs pos="0">
                  <a:srgbClr val="000000"/>
                </a:gs>
                <a:gs pos="20000">
                  <a:srgbClr val="000040"/>
                </a:gs>
                <a:gs pos="50000">
                  <a:srgbClr val="400040"/>
                </a:gs>
                <a:gs pos="75000">
                  <a:srgbClr val="8F0040"/>
                </a:gs>
                <a:gs pos="89999">
                  <a:srgbClr val="F27300"/>
                </a:gs>
                <a:gs pos="100000">
                  <a:srgbClr val="FFBF00"/>
                </a:gs>
              </a:gsLst>
              <a:lin ang="0" scaled="0"/>
            </a:gradFill>
            <a:ln w="12700" cap="flat">
              <a:noFill/>
              <a:miter lim="400000"/>
            </a:ln>
            <a:effectLst/>
          </p:spPr>
          <p:txBody>
            <a:bodyPr wrap="square" lIns="45719" tIns="45719" rIns="45719" bIns="45719" numCol="1" anchor="ctr">
              <a:noAutofit/>
            </a:bodyPr>
            <a:lstStyle/>
            <a:p>
              <a:pPr algn="l">
                <a:defRPr sz="1800">
                  <a:solidFill>
                    <a:srgbClr val="FFFFCC"/>
                  </a:solidFill>
                </a:defRPr>
              </a:pPr>
              <a:endParaRPr/>
            </a:p>
          </p:txBody>
        </p:sp>
      </p:grpSp>
      <p:sp>
        <p:nvSpPr>
          <p:cNvPr id="168" name="Title Text"/>
          <p:cNvSpPr txBox="1">
            <a:spLocks noGrp="1"/>
          </p:cNvSpPr>
          <p:nvPr>
            <p:ph type="title"/>
          </p:nvPr>
        </p:nvSpPr>
        <p:spPr>
          <a:xfrm>
            <a:off x="685800" y="381000"/>
            <a:ext cx="7772400" cy="1143000"/>
          </a:xfrm>
          <a:prstGeom prst="rect">
            <a:avLst/>
          </a:prstGeom>
        </p:spPr>
        <p:txBody>
          <a:bodyPr lIns="46037" tIns="46037" rIns="46037" bIns="46037" anchor="b"/>
          <a:lstStyle>
            <a:lvl1pPr algn="r">
              <a:defRPr sz="4000" i="1">
                <a:solidFill>
                  <a:srgbClr val="FFCC66"/>
                </a:solidFill>
              </a:defRPr>
            </a:lvl1pPr>
          </a:lstStyle>
          <a:p>
            <a:r>
              <a:t>Title Text</a:t>
            </a:r>
          </a:p>
        </p:txBody>
      </p:sp>
      <p:sp>
        <p:nvSpPr>
          <p:cNvPr id="169" name="Slide Number"/>
          <p:cNvSpPr txBox="1">
            <a:spLocks noGrp="1"/>
          </p:cNvSpPr>
          <p:nvPr>
            <p:ph type="sldNum" sz="quarter" idx="2"/>
          </p:nvPr>
        </p:nvSpPr>
        <p:spPr>
          <a:xfrm>
            <a:off x="6553200" y="6324600"/>
            <a:ext cx="358413" cy="350662"/>
          </a:xfrm>
          <a:prstGeom prst="rect">
            <a:avLst/>
          </a:prstGeom>
        </p:spPr>
        <p:txBody>
          <a:bodyPr/>
          <a:lstStyle>
            <a:lvl1pPr algn="l">
              <a:defRPr sz="1800">
                <a:solidFill>
                  <a:srgbClr val="FFFFCC"/>
                </a:solidFill>
              </a:defRPr>
            </a:lvl1pPr>
          </a:lstStyle>
          <a:p>
            <a:fld id="{86CB4B4D-7CA3-9044-876B-883B54F8677D}" type="slidenum">
              <a:t>‹#›</a:t>
            </a:fld>
            <a:endParaRPr/>
          </a:p>
        </p:txBody>
      </p:sp>
    </p:spTree>
    <p:extLst>
      <p:ext uri="{BB962C8B-B14F-4D97-AF65-F5344CB8AC3E}">
        <p14:creationId xmlns:p14="http://schemas.microsoft.com/office/powerpoint/2010/main" val="2134936879"/>
      </p:ext>
    </p:extLst>
  </p:cSld>
  <p:clrMapOvr>
    <a:masterClrMapping/>
  </p:clrMapOvr>
  <p:transition spd="med"/>
</p:sldLayout>
</file>

<file path=ppt/slideLayouts/slideLayout472.xml><?xml version="1.0" encoding="utf-8"?>
<p:sldLayout xmlns:a="http://schemas.openxmlformats.org/drawingml/2006/main" xmlns:r="http://schemas.openxmlformats.org/officeDocument/2006/relationships" xmlns:p="http://schemas.openxmlformats.org/presentationml/2006/main" type="tx">
  <p:cSld name="1_Blank">
    <p:bg>
      <p:bgPr>
        <a:solidFill>
          <a:srgbClr val="000000"/>
        </a:solidFill>
        <a:effectLst/>
      </p:bgPr>
    </p:bg>
    <p:spTree>
      <p:nvGrpSpPr>
        <p:cNvPr id="1" name=""/>
        <p:cNvGrpSpPr/>
        <p:nvPr/>
      </p:nvGrpSpPr>
      <p:grpSpPr>
        <a:xfrm>
          <a:off x="0" y="0"/>
          <a:ext cx="0" cy="0"/>
          <a:chOff x="0" y="0"/>
          <a:chExt cx="0" cy="0"/>
        </a:xfrm>
      </p:grpSpPr>
      <p:grpSp>
        <p:nvGrpSpPr>
          <p:cNvPr id="180" name="Group 2"/>
          <p:cNvGrpSpPr/>
          <p:nvPr/>
        </p:nvGrpSpPr>
        <p:grpSpPr>
          <a:xfrm>
            <a:off x="457200" y="992150"/>
            <a:ext cx="8153401" cy="1600239"/>
            <a:chOff x="0" y="-37"/>
            <a:chExt cx="8153400" cy="1600237"/>
          </a:xfrm>
        </p:grpSpPr>
        <p:sp>
          <p:nvSpPr>
            <p:cNvPr id="176" name="Arc 3"/>
            <p:cNvSpPr/>
            <p:nvPr/>
          </p:nvSpPr>
          <p:spPr>
            <a:xfrm>
              <a:off x="5249862" y="-38"/>
              <a:ext cx="2903539" cy="1600239"/>
            </a:xfrm>
            <a:custGeom>
              <a:avLst/>
              <a:gdLst/>
              <a:ahLst/>
              <a:cxnLst>
                <a:cxn ang="0">
                  <a:pos x="wd2" y="hd2"/>
                </a:cxn>
                <a:cxn ang="5400000">
                  <a:pos x="wd2" y="hd2"/>
                </a:cxn>
                <a:cxn ang="10800000">
                  <a:pos x="wd2" y="hd2"/>
                </a:cxn>
                <a:cxn ang="16200000">
                  <a:pos x="wd2" y="hd2"/>
                </a:cxn>
              </a:cxnLst>
              <a:rect l="0" t="0" r="r" b="b"/>
              <a:pathLst>
                <a:path w="21600" h="21600" extrusionOk="0">
                  <a:moveTo>
                    <a:pt x="296" y="1"/>
                  </a:moveTo>
                  <a:cubicBezTo>
                    <a:pt x="300" y="1"/>
                    <a:pt x="304" y="0"/>
                    <a:pt x="308" y="0"/>
                  </a:cubicBezTo>
                  <a:cubicBezTo>
                    <a:pt x="12067" y="1"/>
                    <a:pt x="21600" y="4835"/>
                    <a:pt x="21600" y="10800"/>
                  </a:cubicBezTo>
                  <a:cubicBezTo>
                    <a:pt x="21600" y="16765"/>
                    <a:pt x="12067" y="21600"/>
                    <a:pt x="308" y="21600"/>
                  </a:cubicBezTo>
                  <a:cubicBezTo>
                    <a:pt x="204" y="21599"/>
                    <a:pt x="102" y="21599"/>
                    <a:pt x="0" y="21598"/>
                  </a:cubicBezTo>
                  <a:lnTo>
                    <a:pt x="308" y="10800"/>
                  </a:lnTo>
                  <a:lnTo>
                    <a:pt x="296" y="1"/>
                  </a:lnTo>
                  <a:close/>
                </a:path>
              </a:pathLst>
            </a:custGeom>
            <a:gradFill flip="none" rotWithShape="1">
              <a:gsLst>
                <a:gs pos="0">
                  <a:srgbClr val="000000"/>
                </a:gs>
                <a:gs pos="100000">
                  <a:srgbClr val="6633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77" name="Arc 4"/>
            <p:cNvSpPr/>
            <p:nvPr/>
          </p:nvSpPr>
          <p:spPr>
            <a:xfrm>
              <a:off x="5175249" y="165070"/>
              <a:ext cx="2906714" cy="1270031"/>
            </a:xfrm>
            <a:custGeom>
              <a:avLst/>
              <a:gdLst/>
              <a:ahLst/>
              <a:cxnLst>
                <a:cxn ang="0">
                  <a:pos x="wd2" y="hd2"/>
                </a:cxn>
                <a:cxn ang="5400000">
                  <a:pos x="wd2" y="hd2"/>
                </a:cxn>
                <a:cxn ang="10800000">
                  <a:pos x="wd2" y="hd2"/>
                </a:cxn>
                <a:cxn ang="16200000">
                  <a:pos x="wd2" y="hd2"/>
                </a:cxn>
              </a:cxnLst>
              <a:rect l="0" t="0" r="r" b="b"/>
              <a:pathLst>
                <a:path w="21600" h="21600" extrusionOk="0">
                  <a:moveTo>
                    <a:pt x="307" y="0"/>
                  </a:moveTo>
                  <a:cubicBezTo>
                    <a:pt x="311" y="0"/>
                    <a:pt x="315" y="0"/>
                    <a:pt x="319" y="0"/>
                  </a:cubicBezTo>
                  <a:cubicBezTo>
                    <a:pt x="12072" y="0"/>
                    <a:pt x="21600" y="4835"/>
                    <a:pt x="21600" y="10800"/>
                  </a:cubicBezTo>
                  <a:cubicBezTo>
                    <a:pt x="21600" y="16765"/>
                    <a:pt x="12072" y="21600"/>
                    <a:pt x="319" y="21600"/>
                  </a:cubicBezTo>
                  <a:cubicBezTo>
                    <a:pt x="212" y="21600"/>
                    <a:pt x="105" y="21600"/>
                    <a:pt x="0" y="21599"/>
                  </a:cubicBezTo>
                  <a:lnTo>
                    <a:pt x="319" y="10800"/>
                  </a:lnTo>
                  <a:lnTo>
                    <a:pt x="307" y="0"/>
                  </a:lnTo>
                  <a:close/>
                </a:path>
              </a:pathLst>
            </a:custGeom>
            <a:gradFill flip="none" rotWithShape="1">
              <a:gsLst>
                <a:gs pos="0">
                  <a:srgbClr val="000000"/>
                </a:gs>
                <a:gs pos="100000">
                  <a:srgbClr val="8944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78" name="Arc 5"/>
            <p:cNvSpPr/>
            <p:nvPr/>
          </p:nvSpPr>
          <p:spPr>
            <a:xfrm>
              <a:off x="5132387" y="385743"/>
              <a:ext cx="2905126" cy="828695"/>
            </a:xfrm>
            <a:custGeom>
              <a:avLst/>
              <a:gdLst/>
              <a:ahLst/>
              <a:cxnLst>
                <a:cxn ang="0">
                  <a:pos x="wd2" y="hd2"/>
                </a:cxn>
                <a:cxn ang="5400000">
                  <a:pos x="wd2" y="hd2"/>
                </a:cxn>
                <a:cxn ang="10800000">
                  <a:pos x="wd2" y="hd2"/>
                </a:cxn>
                <a:cxn ang="16200000">
                  <a:pos x="wd2" y="hd2"/>
                </a:cxn>
              </a:cxnLst>
              <a:rect l="0" t="0" r="r" b="b"/>
              <a:pathLst>
                <a:path w="21600" h="21600" extrusionOk="0">
                  <a:moveTo>
                    <a:pt x="308" y="1"/>
                  </a:moveTo>
                  <a:cubicBezTo>
                    <a:pt x="312" y="1"/>
                    <a:pt x="316" y="0"/>
                    <a:pt x="320" y="0"/>
                  </a:cubicBezTo>
                  <a:cubicBezTo>
                    <a:pt x="12072" y="1"/>
                    <a:pt x="21600" y="4835"/>
                    <a:pt x="21600" y="10800"/>
                  </a:cubicBezTo>
                  <a:cubicBezTo>
                    <a:pt x="21600" y="16765"/>
                    <a:pt x="12072" y="21600"/>
                    <a:pt x="320" y="21600"/>
                  </a:cubicBezTo>
                  <a:cubicBezTo>
                    <a:pt x="213" y="21599"/>
                    <a:pt x="106" y="21599"/>
                    <a:pt x="0" y="21598"/>
                  </a:cubicBezTo>
                  <a:lnTo>
                    <a:pt x="320" y="10800"/>
                  </a:lnTo>
                  <a:lnTo>
                    <a:pt x="308" y="1"/>
                  </a:lnTo>
                  <a:close/>
                </a:path>
              </a:pathLst>
            </a:custGeom>
            <a:gradFill flip="none" rotWithShape="1">
              <a:gsLst>
                <a:gs pos="0">
                  <a:srgbClr val="000000"/>
                </a:gs>
                <a:gs pos="100000">
                  <a:srgbClr val="B75B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79" name="AutoShape 6"/>
            <p:cNvSpPr/>
            <p:nvPr/>
          </p:nvSpPr>
          <p:spPr>
            <a:xfrm>
              <a:off x="0" y="715962"/>
              <a:ext cx="7918450" cy="165101"/>
            </a:xfrm>
            <a:prstGeom prst="roundRect">
              <a:avLst>
                <a:gd name="adj" fmla="val 49995"/>
              </a:avLst>
            </a:prstGeom>
            <a:gradFill flip="none" rotWithShape="1">
              <a:gsLst>
                <a:gs pos="0">
                  <a:srgbClr val="000000"/>
                </a:gs>
                <a:gs pos="20000">
                  <a:srgbClr val="000040"/>
                </a:gs>
                <a:gs pos="50000">
                  <a:srgbClr val="400040"/>
                </a:gs>
                <a:gs pos="75000">
                  <a:srgbClr val="8F0040"/>
                </a:gs>
                <a:gs pos="89999">
                  <a:srgbClr val="F27300"/>
                </a:gs>
                <a:gs pos="100000">
                  <a:srgbClr val="FFBF00"/>
                </a:gs>
              </a:gsLst>
              <a:lin ang="0" scaled="0"/>
            </a:gradFill>
            <a:ln w="12700" cap="flat">
              <a:noFill/>
              <a:miter lim="400000"/>
            </a:ln>
            <a:effectLst/>
          </p:spPr>
          <p:txBody>
            <a:bodyPr wrap="square" lIns="45719" tIns="45719" rIns="45719" bIns="45719" numCol="1" anchor="ctr">
              <a:noAutofit/>
            </a:bodyPr>
            <a:lstStyle/>
            <a:p>
              <a:pPr algn="l">
                <a:defRPr sz="1800">
                  <a:solidFill>
                    <a:srgbClr val="FFFFCC"/>
                  </a:solidFill>
                </a:defRPr>
              </a:pPr>
              <a:endParaRPr/>
            </a:p>
          </p:txBody>
        </p:sp>
      </p:grpSp>
      <p:sp>
        <p:nvSpPr>
          <p:cNvPr id="181" name="Slide Number"/>
          <p:cNvSpPr txBox="1">
            <a:spLocks noGrp="1"/>
          </p:cNvSpPr>
          <p:nvPr>
            <p:ph type="sldNum" sz="quarter" idx="2"/>
          </p:nvPr>
        </p:nvSpPr>
        <p:spPr>
          <a:xfrm>
            <a:off x="6553200" y="6324600"/>
            <a:ext cx="358413" cy="350662"/>
          </a:xfrm>
          <a:prstGeom prst="rect">
            <a:avLst/>
          </a:prstGeom>
        </p:spPr>
        <p:txBody>
          <a:bodyPr/>
          <a:lstStyle>
            <a:lvl1pPr algn="l">
              <a:defRPr sz="1800">
                <a:solidFill>
                  <a:srgbClr val="FFFFCC"/>
                </a:solidFill>
              </a:defRPr>
            </a:lvl1pPr>
          </a:lstStyle>
          <a:p>
            <a:fld id="{86CB4B4D-7CA3-9044-876B-883B54F8677D}" type="slidenum">
              <a:t>‹#›</a:t>
            </a:fld>
            <a:endParaRPr/>
          </a:p>
        </p:txBody>
      </p:sp>
    </p:spTree>
    <p:extLst>
      <p:ext uri="{BB962C8B-B14F-4D97-AF65-F5344CB8AC3E}">
        <p14:creationId xmlns:p14="http://schemas.microsoft.com/office/powerpoint/2010/main" val="2183992316"/>
      </p:ext>
    </p:extLst>
  </p:cSld>
  <p:clrMapOvr>
    <a:masterClrMapping/>
  </p:clrMapOvr>
  <p:transition spd="med"/>
</p:sldLayout>
</file>

<file path=ppt/slideLayouts/slideLayout473.xml><?xml version="1.0" encoding="utf-8"?>
<p:sldLayout xmlns:a="http://schemas.openxmlformats.org/drawingml/2006/main" xmlns:r="http://schemas.openxmlformats.org/officeDocument/2006/relationships" xmlns:p="http://schemas.openxmlformats.org/presentationml/2006/main" type="tx">
  <p:cSld name="1_Content with Caption">
    <p:bg>
      <p:bgPr>
        <a:solidFill>
          <a:srgbClr val="000000"/>
        </a:solidFill>
        <a:effectLst/>
      </p:bgPr>
    </p:bg>
    <p:spTree>
      <p:nvGrpSpPr>
        <p:cNvPr id="1" name=""/>
        <p:cNvGrpSpPr/>
        <p:nvPr/>
      </p:nvGrpSpPr>
      <p:grpSpPr>
        <a:xfrm>
          <a:off x="0" y="0"/>
          <a:ext cx="0" cy="0"/>
          <a:chOff x="0" y="0"/>
          <a:chExt cx="0" cy="0"/>
        </a:xfrm>
      </p:grpSpPr>
      <p:grpSp>
        <p:nvGrpSpPr>
          <p:cNvPr id="192" name="Group 2"/>
          <p:cNvGrpSpPr/>
          <p:nvPr/>
        </p:nvGrpSpPr>
        <p:grpSpPr>
          <a:xfrm>
            <a:off x="457200" y="992150"/>
            <a:ext cx="8153401" cy="1600239"/>
            <a:chOff x="0" y="-37"/>
            <a:chExt cx="8153400" cy="1600237"/>
          </a:xfrm>
        </p:grpSpPr>
        <p:sp>
          <p:nvSpPr>
            <p:cNvPr id="188" name="Arc 3"/>
            <p:cNvSpPr/>
            <p:nvPr/>
          </p:nvSpPr>
          <p:spPr>
            <a:xfrm>
              <a:off x="5249862" y="-38"/>
              <a:ext cx="2903539" cy="1600239"/>
            </a:xfrm>
            <a:custGeom>
              <a:avLst/>
              <a:gdLst/>
              <a:ahLst/>
              <a:cxnLst>
                <a:cxn ang="0">
                  <a:pos x="wd2" y="hd2"/>
                </a:cxn>
                <a:cxn ang="5400000">
                  <a:pos x="wd2" y="hd2"/>
                </a:cxn>
                <a:cxn ang="10800000">
                  <a:pos x="wd2" y="hd2"/>
                </a:cxn>
                <a:cxn ang="16200000">
                  <a:pos x="wd2" y="hd2"/>
                </a:cxn>
              </a:cxnLst>
              <a:rect l="0" t="0" r="r" b="b"/>
              <a:pathLst>
                <a:path w="21600" h="21600" extrusionOk="0">
                  <a:moveTo>
                    <a:pt x="296" y="1"/>
                  </a:moveTo>
                  <a:cubicBezTo>
                    <a:pt x="300" y="1"/>
                    <a:pt x="304" y="0"/>
                    <a:pt x="308" y="0"/>
                  </a:cubicBezTo>
                  <a:cubicBezTo>
                    <a:pt x="12067" y="1"/>
                    <a:pt x="21600" y="4835"/>
                    <a:pt x="21600" y="10800"/>
                  </a:cubicBezTo>
                  <a:cubicBezTo>
                    <a:pt x="21600" y="16765"/>
                    <a:pt x="12067" y="21600"/>
                    <a:pt x="308" y="21600"/>
                  </a:cubicBezTo>
                  <a:cubicBezTo>
                    <a:pt x="204" y="21599"/>
                    <a:pt x="102" y="21599"/>
                    <a:pt x="0" y="21598"/>
                  </a:cubicBezTo>
                  <a:lnTo>
                    <a:pt x="308" y="10800"/>
                  </a:lnTo>
                  <a:lnTo>
                    <a:pt x="296" y="1"/>
                  </a:lnTo>
                  <a:close/>
                </a:path>
              </a:pathLst>
            </a:custGeom>
            <a:gradFill flip="none" rotWithShape="1">
              <a:gsLst>
                <a:gs pos="0">
                  <a:srgbClr val="000000"/>
                </a:gs>
                <a:gs pos="100000">
                  <a:srgbClr val="6633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89" name="Arc 4"/>
            <p:cNvSpPr/>
            <p:nvPr/>
          </p:nvSpPr>
          <p:spPr>
            <a:xfrm>
              <a:off x="5175249" y="165070"/>
              <a:ext cx="2906714" cy="1270031"/>
            </a:xfrm>
            <a:custGeom>
              <a:avLst/>
              <a:gdLst/>
              <a:ahLst/>
              <a:cxnLst>
                <a:cxn ang="0">
                  <a:pos x="wd2" y="hd2"/>
                </a:cxn>
                <a:cxn ang="5400000">
                  <a:pos x="wd2" y="hd2"/>
                </a:cxn>
                <a:cxn ang="10800000">
                  <a:pos x="wd2" y="hd2"/>
                </a:cxn>
                <a:cxn ang="16200000">
                  <a:pos x="wd2" y="hd2"/>
                </a:cxn>
              </a:cxnLst>
              <a:rect l="0" t="0" r="r" b="b"/>
              <a:pathLst>
                <a:path w="21600" h="21600" extrusionOk="0">
                  <a:moveTo>
                    <a:pt x="307" y="0"/>
                  </a:moveTo>
                  <a:cubicBezTo>
                    <a:pt x="311" y="0"/>
                    <a:pt x="315" y="0"/>
                    <a:pt x="319" y="0"/>
                  </a:cubicBezTo>
                  <a:cubicBezTo>
                    <a:pt x="12072" y="0"/>
                    <a:pt x="21600" y="4835"/>
                    <a:pt x="21600" y="10800"/>
                  </a:cubicBezTo>
                  <a:cubicBezTo>
                    <a:pt x="21600" y="16765"/>
                    <a:pt x="12072" y="21600"/>
                    <a:pt x="319" y="21600"/>
                  </a:cubicBezTo>
                  <a:cubicBezTo>
                    <a:pt x="212" y="21600"/>
                    <a:pt x="105" y="21600"/>
                    <a:pt x="0" y="21599"/>
                  </a:cubicBezTo>
                  <a:lnTo>
                    <a:pt x="319" y="10800"/>
                  </a:lnTo>
                  <a:lnTo>
                    <a:pt x="307" y="0"/>
                  </a:lnTo>
                  <a:close/>
                </a:path>
              </a:pathLst>
            </a:custGeom>
            <a:gradFill flip="none" rotWithShape="1">
              <a:gsLst>
                <a:gs pos="0">
                  <a:srgbClr val="000000"/>
                </a:gs>
                <a:gs pos="100000">
                  <a:srgbClr val="8944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90" name="Arc 5"/>
            <p:cNvSpPr/>
            <p:nvPr/>
          </p:nvSpPr>
          <p:spPr>
            <a:xfrm>
              <a:off x="5132387" y="385743"/>
              <a:ext cx="2905126" cy="828695"/>
            </a:xfrm>
            <a:custGeom>
              <a:avLst/>
              <a:gdLst/>
              <a:ahLst/>
              <a:cxnLst>
                <a:cxn ang="0">
                  <a:pos x="wd2" y="hd2"/>
                </a:cxn>
                <a:cxn ang="5400000">
                  <a:pos x="wd2" y="hd2"/>
                </a:cxn>
                <a:cxn ang="10800000">
                  <a:pos x="wd2" y="hd2"/>
                </a:cxn>
                <a:cxn ang="16200000">
                  <a:pos x="wd2" y="hd2"/>
                </a:cxn>
              </a:cxnLst>
              <a:rect l="0" t="0" r="r" b="b"/>
              <a:pathLst>
                <a:path w="21600" h="21600" extrusionOk="0">
                  <a:moveTo>
                    <a:pt x="308" y="1"/>
                  </a:moveTo>
                  <a:cubicBezTo>
                    <a:pt x="312" y="1"/>
                    <a:pt x="316" y="0"/>
                    <a:pt x="320" y="0"/>
                  </a:cubicBezTo>
                  <a:cubicBezTo>
                    <a:pt x="12072" y="1"/>
                    <a:pt x="21600" y="4835"/>
                    <a:pt x="21600" y="10800"/>
                  </a:cubicBezTo>
                  <a:cubicBezTo>
                    <a:pt x="21600" y="16765"/>
                    <a:pt x="12072" y="21600"/>
                    <a:pt x="320" y="21600"/>
                  </a:cubicBezTo>
                  <a:cubicBezTo>
                    <a:pt x="213" y="21599"/>
                    <a:pt x="106" y="21599"/>
                    <a:pt x="0" y="21598"/>
                  </a:cubicBezTo>
                  <a:lnTo>
                    <a:pt x="320" y="10800"/>
                  </a:lnTo>
                  <a:lnTo>
                    <a:pt x="308" y="1"/>
                  </a:lnTo>
                  <a:close/>
                </a:path>
              </a:pathLst>
            </a:custGeom>
            <a:gradFill flip="none" rotWithShape="1">
              <a:gsLst>
                <a:gs pos="0">
                  <a:srgbClr val="000000"/>
                </a:gs>
                <a:gs pos="100000">
                  <a:srgbClr val="B75B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91" name="AutoShape 6"/>
            <p:cNvSpPr/>
            <p:nvPr/>
          </p:nvSpPr>
          <p:spPr>
            <a:xfrm>
              <a:off x="0" y="715962"/>
              <a:ext cx="7918450" cy="165101"/>
            </a:xfrm>
            <a:prstGeom prst="roundRect">
              <a:avLst>
                <a:gd name="adj" fmla="val 49995"/>
              </a:avLst>
            </a:prstGeom>
            <a:gradFill flip="none" rotWithShape="1">
              <a:gsLst>
                <a:gs pos="0">
                  <a:srgbClr val="000000"/>
                </a:gs>
                <a:gs pos="20000">
                  <a:srgbClr val="000040"/>
                </a:gs>
                <a:gs pos="50000">
                  <a:srgbClr val="400040"/>
                </a:gs>
                <a:gs pos="75000">
                  <a:srgbClr val="8F0040"/>
                </a:gs>
                <a:gs pos="89999">
                  <a:srgbClr val="F27300"/>
                </a:gs>
                <a:gs pos="100000">
                  <a:srgbClr val="FFBF00"/>
                </a:gs>
              </a:gsLst>
              <a:lin ang="0" scaled="0"/>
            </a:gradFill>
            <a:ln w="12700" cap="flat">
              <a:noFill/>
              <a:miter lim="400000"/>
            </a:ln>
            <a:effectLst/>
          </p:spPr>
          <p:txBody>
            <a:bodyPr wrap="square" lIns="45719" tIns="45719" rIns="45719" bIns="45719" numCol="1" anchor="ctr">
              <a:noAutofit/>
            </a:bodyPr>
            <a:lstStyle/>
            <a:p>
              <a:pPr algn="l">
                <a:defRPr sz="1800">
                  <a:solidFill>
                    <a:srgbClr val="FFFFCC"/>
                  </a:solidFill>
                </a:defRPr>
              </a:pPr>
              <a:endParaRPr/>
            </a:p>
          </p:txBody>
        </p:sp>
      </p:grpSp>
      <p:sp>
        <p:nvSpPr>
          <p:cNvPr id="193" name="Title Text"/>
          <p:cNvSpPr txBox="1">
            <a:spLocks noGrp="1"/>
          </p:cNvSpPr>
          <p:nvPr>
            <p:ph type="title"/>
          </p:nvPr>
        </p:nvSpPr>
        <p:spPr>
          <a:xfrm>
            <a:off x="457200" y="273050"/>
            <a:ext cx="3008314" cy="1162050"/>
          </a:xfrm>
          <a:prstGeom prst="rect">
            <a:avLst/>
          </a:prstGeom>
        </p:spPr>
        <p:txBody>
          <a:bodyPr lIns="46037" tIns="46037" rIns="46037" bIns="46037" anchor="b"/>
          <a:lstStyle>
            <a:lvl1pPr algn="l">
              <a:defRPr sz="2000" b="1" i="1">
                <a:solidFill>
                  <a:srgbClr val="FFCC66"/>
                </a:solidFill>
              </a:defRPr>
            </a:lvl1pPr>
          </a:lstStyle>
          <a:p>
            <a:r>
              <a:t>Title Text</a:t>
            </a:r>
          </a:p>
        </p:txBody>
      </p:sp>
      <p:sp>
        <p:nvSpPr>
          <p:cNvPr id="194" name="Body Level One…"/>
          <p:cNvSpPr txBox="1">
            <a:spLocks noGrp="1"/>
          </p:cNvSpPr>
          <p:nvPr>
            <p:ph type="body" idx="1"/>
          </p:nvPr>
        </p:nvSpPr>
        <p:spPr>
          <a:xfrm>
            <a:off x="3575050" y="273050"/>
            <a:ext cx="5111750" cy="5853113"/>
          </a:xfrm>
          <a:prstGeom prst="rect">
            <a:avLst/>
          </a:prstGeom>
        </p:spPr>
        <p:txBody>
          <a:bodyPr lIns="46037" tIns="46037" rIns="46037" bIns="46037">
            <a:normAutofit/>
          </a:bodyPr>
          <a:lstStyle>
            <a:lvl1pPr>
              <a:buClr>
                <a:srgbClr val="FFCC66"/>
              </a:buClr>
              <a:defRPr>
                <a:solidFill>
                  <a:srgbClr val="FFFFCC"/>
                </a:solidFill>
              </a:defRPr>
            </a:lvl1pPr>
            <a:lvl2pPr>
              <a:buClr>
                <a:srgbClr val="FFCC66"/>
              </a:buClr>
              <a:defRPr>
                <a:solidFill>
                  <a:srgbClr val="FFFFCC"/>
                </a:solidFill>
              </a:defRPr>
            </a:lvl2pPr>
            <a:lvl3pPr>
              <a:buClr>
                <a:srgbClr val="FFCC66"/>
              </a:buClr>
              <a:defRPr>
                <a:solidFill>
                  <a:srgbClr val="FFFFCC"/>
                </a:solidFill>
              </a:defRPr>
            </a:lvl3pPr>
            <a:lvl4pPr>
              <a:buClr>
                <a:srgbClr val="FFCC66"/>
              </a:buClr>
              <a:defRPr>
                <a:solidFill>
                  <a:srgbClr val="FFFFCC"/>
                </a:solidFill>
              </a:defRPr>
            </a:lvl4pPr>
            <a:lvl5pPr>
              <a:buClr>
                <a:srgbClr val="FFCC66"/>
              </a:buClr>
              <a:buChar char="•"/>
              <a:defRPr>
                <a:solidFill>
                  <a:srgbClr val="FFFFCC"/>
                </a:solidFill>
              </a:defRPr>
            </a:lvl5pPr>
          </a:lstStyle>
          <a:p>
            <a:r>
              <a:t>Body Level One</a:t>
            </a:r>
          </a:p>
          <a:p>
            <a:pPr lvl="1"/>
            <a:r>
              <a:t>Body Level Two</a:t>
            </a:r>
          </a:p>
          <a:p>
            <a:pPr lvl="2"/>
            <a:r>
              <a:t>Body Level Three</a:t>
            </a:r>
          </a:p>
          <a:p>
            <a:pPr lvl="3"/>
            <a:r>
              <a:t>Body Level Four</a:t>
            </a:r>
          </a:p>
          <a:p>
            <a:pPr lvl="4"/>
            <a:r>
              <a:t>Body Level Five</a:t>
            </a:r>
          </a:p>
        </p:txBody>
      </p:sp>
      <p:sp>
        <p:nvSpPr>
          <p:cNvPr id="195" name="Text Placeholder 3"/>
          <p:cNvSpPr>
            <a:spLocks noGrp="1"/>
          </p:cNvSpPr>
          <p:nvPr>
            <p:ph type="body" sz="half" idx="21"/>
          </p:nvPr>
        </p:nvSpPr>
        <p:spPr>
          <a:xfrm>
            <a:off x="457199" y="1435100"/>
            <a:ext cx="3008315" cy="4691063"/>
          </a:xfrm>
          <a:prstGeom prst="rect">
            <a:avLst/>
          </a:prstGeom>
        </p:spPr>
        <p:txBody>
          <a:bodyPr lIns="46037" tIns="46037" rIns="46037" bIns="46037">
            <a:normAutofit/>
          </a:bodyPr>
          <a:lstStyle/>
          <a:p>
            <a:pPr marL="0" indent="0">
              <a:spcBef>
                <a:spcPts val="300"/>
              </a:spcBef>
              <a:buSzTx/>
              <a:buNone/>
              <a:defRPr sz="1400">
                <a:solidFill>
                  <a:srgbClr val="FFFFCC"/>
                </a:solidFill>
              </a:defRPr>
            </a:pPr>
            <a:endParaRPr/>
          </a:p>
        </p:txBody>
      </p:sp>
      <p:sp>
        <p:nvSpPr>
          <p:cNvPr id="196" name="Slide Number"/>
          <p:cNvSpPr txBox="1">
            <a:spLocks noGrp="1"/>
          </p:cNvSpPr>
          <p:nvPr>
            <p:ph type="sldNum" sz="quarter" idx="2"/>
          </p:nvPr>
        </p:nvSpPr>
        <p:spPr>
          <a:xfrm>
            <a:off x="6553200" y="6324600"/>
            <a:ext cx="358413" cy="350662"/>
          </a:xfrm>
          <a:prstGeom prst="rect">
            <a:avLst/>
          </a:prstGeom>
        </p:spPr>
        <p:txBody>
          <a:bodyPr/>
          <a:lstStyle>
            <a:lvl1pPr algn="l">
              <a:defRPr sz="1800">
                <a:solidFill>
                  <a:srgbClr val="FFFFCC"/>
                </a:solidFill>
              </a:defRPr>
            </a:lvl1pPr>
          </a:lstStyle>
          <a:p>
            <a:fld id="{86CB4B4D-7CA3-9044-876B-883B54F8677D}" type="slidenum">
              <a:t>‹#›</a:t>
            </a:fld>
            <a:endParaRPr/>
          </a:p>
        </p:txBody>
      </p:sp>
    </p:spTree>
    <p:extLst>
      <p:ext uri="{BB962C8B-B14F-4D97-AF65-F5344CB8AC3E}">
        <p14:creationId xmlns:p14="http://schemas.microsoft.com/office/powerpoint/2010/main" val="3242417994"/>
      </p:ext>
    </p:extLst>
  </p:cSld>
  <p:clrMapOvr>
    <a:masterClrMapping/>
  </p:clrMapOvr>
  <p:transition spd="med"/>
</p:sldLayout>
</file>

<file path=ppt/slideLayouts/slideLayout474.xml><?xml version="1.0" encoding="utf-8"?>
<p:sldLayout xmlns:a="http://schemas.openxmlformats.org/drawingml/2006/main" xmlns:r="http://schemas.openxmlformats.org/officeDocument/2006/relationships" xmlns:p="http://schemas.openxmlformats.org/presentationml/2006/main" type="tx">
  <p:cSld name="1_Picture with Caption">
    <p:bg>
      <p:bgPr>
        <a:solidFill>
          <a:srgbClr val="000000"/>
        </a:solidFill>
        <a:effectLst/>
      </p:bgPr>
    </p:bg>
    <p:spTree>
      <p:nvGrpSpPr>
        <p:cNvPr id="1" name=""/>
        <p:cNvGrpSpPr/>
        <p:nvPr/>
      </p:nvGrpSpPr>
      <p:grpSpPr>
        <a:xfrm>
          <a:off x="0" y="0"/>
          <a:ext cx="0" cy="0"/>
          <a:chOff x="0" y="0"/>
          <a:chExt cx="0" cy="0"/>
        </a:xfrm>
      </p:grpSpPr>
      <p:grpSp>
        <p:nvGrpSpPr>
          <p:cNvPr id="207" name="Group 2"/>
          <p:cNvGrpSpPr/>
          <p:nvPr/>
        </p:nvGrpSpPr>
        <p:grpSpPr>
          <a:xfrm>
            <a:off x="457200" y="992150"/>
            <a:ext cx="8153401" cy="1600239"/>
            <a:chOff x="0" y="-37"/>
            <a:chExt cx="8153400" cy="1600237"/>
          </a:xfrm>
        </p:grpSpPr>
        <p:sp>
          <p:nvSpPr>
            <p:cNvPr id="203" name="Arc 3"/>
            <p:cNvSpPr/>
            <p:nvPr/>
          </p:nvSpPr>
          <p:spPr>
            <a:xfrm>
              <a:off x="5249862" y="-38"/>
              <a:ext cx="2903539" cy="1600239"/>
            </a:xfrm>
            <a:custGeom>
              <a:avLst/>
              <a:gdLst/>
              <a:ahLst/>
              <a:cxnLst>
                <a:cxn ang="0">
                  <a:pos x="wd2" y="hd2"/>
                </a:cxn>
                <a:cxn ang="5400000">
                  <a:pos x="wd2" y="hd2"/>
                </a:cxn>
                <a:cxn ang="10800000">
                  <a:pos x="wd2" y="hd2"/>
                </a:cxn>
                <a:cxn ang="16200000">
                  <a:pos x="wd2" y="hd2"/>
                </a:cxn>
              </a:cxnLst>
              <a:rect l="0" t="0" r="r" b="b"/>
              <a:pathLst>
                <a:path w="21600" h="21600" extrusionOk="0">
                  <a:moveTo>
                    <a:pt x="296" y="1"/>
                  </a:moveTo>
                  <a:cubicBezTo>
                    <a:pt x="300" y="1"/>
                    <a:pt x="304" y="0"/>
                    <a:pt x="308" y="0"/>
                  </a:cubicBezTo>
                  <a:cubicBezTo>
                    <a:pt x="12067" y="1"/>
                    <a:pt x="21600" y="4835"/>
                    <a:pt x="21600" y="10800"/>
                  </a:cubicBezTo>
                  <a:cubicBezTo>
                    <a:pt x="21600" y="16765"/>
                    <a:pt x="12067" y="21600"/>
                    <a:pt x="308" y="21600"/>
                  </a:cubicBezTo>
                  <a:cubicBezTo>
                    <a:pt x="204" y="21599"/>
                    <a:pt x="102" y="21599"/>
                    <a:pt x="0" y="21598"/>
                  </a:cubicBezTo>
                  <a:lnTo>
                    <a:pt x="308" y="10800"/>
                  </a:lnTo>
                  <a:lnTo>
                    <a:pt x="296" y="1"/>
                  </a:lnTo>
                  <a:close/>
                </a:path>
              </a:pathLst>
            </a:custGeom>
            <a:gradFill flip="none" rotWithShape="1">
              <a:gsLst>
                <a:gs pos="0">
                  <a:srgbClr val="000000"/>
                </a:gs>
                <a:gs pos="100000">
                  <a:srgbClr val="6633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204" name="Arc 4"/>
            <p:cNvSpPr/>
            <p:nvPr/>
          </p:nvSpPr>
          <p:spPr>
            <a:xfrm>
              <a:off x="5175249" y="165070"/>
              <a:ext cx="2906714" cy="1270031"/>
            </a:xfrm>
            <a:custGeom>
              <a:avLst/>
              <a:gdLst/>
              <a:ahLst/>
              <a:cxnLst>
                <a:cxn ang="0">
                  <a:pos x="wd2" y="hd2"/>
                </a:cxn>
                <a:cxn ang="5400000">
                  <a:pos x="wd2" y="hd2"/>
                </a:cxn>
                <a:cxn ang="10800000">
                  <a:pos x="wd2" y="hd2"/>
                </a:cxn>
                <a:cxn ang="16200000">
                  <a:pos x="wd2" y="hd2"/>
                </a:cxn>
              </a:cxnLst>
              <a:rect l="0" t="0" r="r" b="b"/>
              <a:pathLst>
                <a:path w="21600" h="21600" extrusionOk="0">
                  <a:moveTo>
                    <a:pt x="307" y="0"/>
                  </a:moveTo>
                  <a:cubicBezTo>
                    <a:pt x="311" y="0"/>
                    <a:pt x="315" y="0"/>
                    <a:pt x="319" y="0"/>
                  </a:cubicBezTo>
                  <a:cubicBezTo>
                    <a:pt x="12072" y="0"/>
                    <a:pt x="21600" y="4835"/>
                    <a:pt x="21600" y="10800"/>
                  </a:cubicBezTo>
                  <a:cubicBezTo>
                    <a:pt x="21600" y="16765"/>
                    <a:pt x="12072" y="21600"/>
                    <a:pt x="319" y="21600"/>
                  </a:cubicBezTo>
                  <a:cubicBezTo>
                    <a:pt x="212" y="21600"/>
                    <a:pt x="105" y="21600"/>
                    <a:pt x="0" y="21599"/>
                  </a:cubicBezTo>
                  <a:lnTo>
                    <a:pt x="319" y="10800"/>
                  </a:lnTo>
                  <a:lnTo>
                    <a:pt x="307" y="0"/>
                  </a:lnTo>
                  <a:close/>
                </a:path>
              </a:pathLst>
            </a:custGeom>
            <a:gradFill flip="none" rotWithShape="1">
              <a:gsLst>
                <a:gs pos="0">
                  <a:srgbClr val="000000"/>
                </a:gs>
                <a:gs pos="100000">
                  <a:srgbClr val="8944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205" name="Arc 5"/>
            <p:cNvSpPr/>
            <p:nvPr/>
          </p:nvSpPr>
          <p:spPr>
            <a:xfrm>
              <a:off x="5132387" y="385743"/>
              <a:ext cx="2905126" cy="828695"/>
            </a:xfrm>
            <a:custGeom>
              <a:avLst/>
              <a:gdLst/>
              <a:ahLst/>
              <a:cxnLst>
                <a:cxn ang="0">
                  <a:pos x="wd2" y="hd2"/>
                </a:cxn>
                <a:cxn ang="5400000">
                  <a:pos x="wd2" y="hd2"/>
                </a:cxn>
                <a:cxn ang="10800000">
                  <a:pos x="wd2" y="hd2"/>
                </a:cxn>
                <a:cxn ang="16200000">
                  <a:pos x="wd2" y="hd2"/>
                </a:cxn>
              </a:cxnLst>
              <a:rect l="0" t="0" r="r" b="b"/>
              <a:pathLst>
                <a:path w="21600" h="21600" extrusionOk="0">
                  <a:moveTo>
                    <a:pt x="308" y="1"/>
                  </a:moveTo>
                  <a:cubicBezTo>
                    <a:pt x="312" y="1"/>
                    <a:pt x="316" y="0"/>
                    <a:pt x="320" y="0"/>
                  </a:cubicBezTo>
                  <a:cubicBezTo>
                    <a:pt x="12072" y="1"/>
                    <a:pt x="21600" y="4835"/>
                    <a:pt x="21600" y="10800"/>
                  </a:cubicBezTo>
                  <a:cubicBezTo>
                    <a:pt x="21600" y="16765"/>
                    <a:pt x="12072" y="21600"/>
                    <a:pt x="320" y="21600"/>
                  </a:cubicBezTo>
                  <a:cubicBezTo>
                    <a:pt x="213" y="21599"/>
                    <a:pt x="106" y="21599"/>
                    <a:pt x="0" y="21598"/>
                  </a:cubicBezTo>
                  <a:lnTo>
                    <a:pt x="320" y="10800"/>
                  </a:lnTo>
                  <a:lnTo>
                    <a:pt x="308" y="1"/>
                  </a:lnTo>
                  <a:close/>
                </a:path>
              </a:pathLst>
            </a:custGeom>
            <a:gradFill flip="none" rotWithShape="1">
              <a:gsLst>
                <a:gs pos="0">
                  <a:srgbClr val="000000"/>
                </a:gs>
                <a:gs pos="100000">
                  <a:srgbClr val="B75B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206" name="AutoShape 6"/>
            <p:cNvSpPr/>
            <p:nvPr/>
          </p:nvSpPr>
          <p:spPr>
            <a:xfrm>
              <a:off x="0" y="715962"/>
              <a:ext cx="7918450" cy="165101"/>
            </a:xfrm>
            <a:prstGeom prst="roundRect">
              <a:avLst>
                <a:gd name="adj" fmla="val 49995"/>
              </a:avLst>
            </a:prstGeom>
            <a:gradFill flip="none" rotWithShape="1">
              <a:gsLst>
                <a:gs pos="0">
                  <a:srgbClr val="000000"/>
                </a:gs>
                <a:gs pos="20000">
                  <a:srgbClr val="000040"/>
                </a:gs>
                <a:gs pos="50000">
                  <a:srgbClr val="400040"/>
                </a:gs>
                <a:gs pos="75000">
                  <a:srgbClr val="8F0040"/>
                </a:gs>
                <a:gs pos="89999">
                  <a:srgbClr val="F27300"/>
                </a:gs>
                <a:gs pos="100000">
                  <a:srgbClr val="FFBF00"/>
                </a:gs>
              </a:gsLst>
              <a:lin ang="0" scaled="0"/>
            </a:gradFill>
            <a:ln w="12700" cap="flat">
              <a:noFill/>
              <a:miter lim="400000"/>
            </a:ln>
            <a:effectLst/>
          </p:spPr>
          <p:txBody>
            <a:bodyPr wrap="square" lIns="45719" tIns="45719" rIns="45719" bIns="45719" numCol="1" anchor="ctr">
              <a:noAutofit/>
            </a:bodyPr>
            <a:lstStyle/>
            <a:p>
              <a:pPr algn="l">
                <a:defRPr sz="1800">
                  <a:solidFill>
                    <a:srgbClr val="FFFFCC"/>
                  </a:solidFill>
                </a:defRPr>
              </a:pPr>
              <a:endParaRPr/>
            </a:p>
          </p:txBody>
        </p:sp>
      </p:grpSp>
      <p:sp>
        <p:nvSpPr>
          <p:cNvPr id="208" name="Title Text"/>
          <p:cNvSpPr txBox="1">
            <a:spLocks noGrp="1"/>
          </p:cNvSpPr>
          <p:nvPr>
            <p:ph type="title"/>
          </p:nvPr>
        </p:nvSpPr>
        <p:spPr>
          <a:xfrm>
            <a:off x="1792288" y="4800600"/>
            <a:ext cx="5486401" cy="566738"/>
          </a:xfrm>
          <a:prstGeom prst="rect">
            <a:avLst/>
          </a:prstGeom>
        </p:spPr>
        <p:txBody>
          <a:bodyPr lIns="46037" tIns="46037" rIns="46037" bIns="46037" anchor="b"/>
          <a:lstStyle>
            <a:lvl1pPr algn="l">
              <a:defRPr sz="2000" b="1" i="1">
                <a:solidFill>
                  <a:srgbClr val="FFCC66"/>
                </a:solidFill>
              </a:defRPr>
            </a:lvl1pPr>
          </a:lstStyle>
          <a:p>
            <a:r>
              <a:t>Title Text</a:t>
            </a:r>
          </a:p>
        </p:txBody>
      </p:sp>
      <p:sp>
        <p:nvSpPr>
          <p:cNvPr id="209"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210" name="Body Level One…"/>
          <p:cNvSpPr txBox="1">
            <a:spLocks noGrp="1"/>
          </p:cNvSpPr>
          <p:nvPr>
            <p:ph type="body" sz="quarter" idx="1"/>
          </p:nvPr>
        </p:nvSpPr>
        <p:spPr>
          <a:xfrm>
            <a:off x="1792288" y="5367337"/>
            <a:ext cx="5486401" cy="804863"/>
          </a:xfrm>
          <a:prstGeom prst="rect">
            <a:avLst/>
          </a:prstGeom>
        </p:spPr>
        <p:txBody>
          <a:bodyPr lIns="46037" tIns="46037" rIns="46037" bIns="46037">
            <a:normAutofit/>
          </a:bodyPr>
          <a:lstStyle>
            <a:lvl1pPr marL="0" indent="0">
              <a:spcBef>
                <a:spcPts val="300"/>
              </a:spcBef>
              <a:buSzTx/>
              <a:buNone/>
              <a:defRPr sz="1400">
                <a:solidFill>
                  <a:srgbClr val="FFFFCC"/>
                </a:solidFill>
              </a:defRPr>
            </a:lvl1pPr>
            <a:lvl2pPr marL="0" indent="457200">
              <a:spcBef>
                <a:spcPts val="300"/>
              </a:spcBef>
              <a:buSzTx/>
              <a:buNone/>
              <a:defRPr sz="1400">
                <a:solidFill>
                  <a:srgbClr val="FFFFCC"/>
                </a:solidFill>
              </a:defRPr>
            </a:lvl2pPr>
            <a:lvl3pPr marL="0" indent="914400">
              <a:spcBef>
                <a:spcPts val="300"/>
              </a:spcBef>
              <a:buSzTx/>
              <a:buNone/>
              <a:defRPr sz="1400">
                <a:solidFill>
                  <a:srgbClr val="FFFFCC"/>
                </a:solidFill>
              </a:defRPr>
            </a:lvl3pPr>
            <a:lvl4pPr marL="0" indent="1371600">
              <a:spcBef>
                <a:spcPts val="300"/>
              </a:spcBef>
              <a:buSzTx/>
              <a:buNone/>
              <a:defRPr sz="1400">
                <a:solidFill>
                  <a:srgbClr val="FFFFCC"/>
                </a:solidFill>
              </a:defRPr>
            </a:lvl4pPr>
            <a:lvl5pPr marL="0" indent="1828800">
              <a:spcBef>
                <a:spcPts val="300"/>
              </a:spcBef>
              <a:buSzTx/>
              <a:buNone/>
              <a:defRPr sz="1400">
                <a:solidFill>
                  <a:srgbClr val="FFFFCC"/>
                </a:solidFill>
              </a:defRPr>
            </a:lvl5pPr>
          </a:lstStyle>
          <a:p>
            <a:r>
              <a:t>Body Level One</a:t>
            </a:r>
          </a:p>
          <a:p>
            <a:pPr lvl="1"/>
            <a:r>
              <a:t>Body Level Two</a:t>
            </a:r>
          </a:p>
          <a:p>
            <a:pPr lvl="2"/>
            <a:r>
              <a:t>Body Level Three</a:t>
            </a:r>
          </a:p>
          <a:p>
            <a:pPr lvl="3"/>
            <a:r>
              <a:t>Body Level Four</a:t>
            </a:r>
          </a:p>
          <a:p>
            <a:pPr lvl="4"/>
            <a:r>
              <a:t>Body Level Five</a:t>
            </a:r>
          </a:p>
        </p:txBody>
      </p:sp>
      <p:sp>
        <p:nvSpPr>
          <p:cNvPr id="211" name="Slide Number"/>
          <p:cNvSpPr txBox="1">
            <a:spLocks noGrp="1"/>
          </p:cNvSpPr>
          <p:nvPr>
            <p:ph type="sldNum" sz="quarter" idx="2"/>
          </p:nvPr>
        </p:nvSpPr>
        <p:spPr>
          <a:xfrm>
            <a:off x="6553200" y="6324600"/>
            <a:ext cx="358413" cy="350662"/>
          </a:xfrm>
          <a:prstGeom prst="rect">
            <a:avLst/>
          </a:prstGeom>
        </p:spPr>
        <p:txBody>
          <a:bodyPr/>
          <a:lstStyle>
            <a:lvl1pPr algn="l">
              <a:defRPr sz="1800">
                <a:solidFill>
                  <a:srgbClr val="FFFFCC"/>
                </a:solidFill>
              </a:defRPr>
            </a:lvl1pPr>
          </a:lstStyle>
          <a:p>
            <a:fld id="{86CB4B4D-7CA3-9044-876B-883B54F8677D}" type="slidenum">
              <a:t>‹#›</a:t>
            </a:fld>
            <a:endParaRPr/>
          </a:p>
        </p:txBody>
      </p:sp>
    </p:spTree>
    <p:extLst>
      <p:ext uri="{BB962C8B-B14F-4D97-AF65-F5344CB8AC3E}">
        <p14:creationId xmlns:p14="http://schemas.microsoft.com/office/powerpoint/2010/main" val="484372946"/>
      </p:ext>
    </p:extLst>
  </p:cSld>
  <p:clrMapOvr>
    <a:masterClrMapping/>
  </p:clrMapOvr>
  <p:transition spd="med"/>
</p:sldLayout>
</file>

<file path=ppt/slideLayouts/slideLayout475.xml><?xml version="1.0" encoding="utf-8"?>
<p:sldLayout xmlns:a="http://schemas.openxmlformats.org/drawingml/2006/main" xmlns:r="http://schemas.openxmlformats.org/officeDocument/2006/relationships" xmlns:p="http://schemas.openxmlformats.org/presentationml/2006/main" type="tx">
  <p:cSld name="Title and Table">
    <p:bg>
      <p:bgPr>
        <a:solidFill>
          <a:srgbClr val="000000"/>
        </a:solidFill>
        <a:effectLst/>
      </p:bgPr>
    </p:bg>
    <p:spTree>
      <p:nvGrpSpPr>
        <p:cNvPr id="1" name=""/>
        <p:cNvGrpSpPr/>
        <p:nvPr/>
      </p:nvGrpSpPr>
      <p:grpSpPr>
        <a:xfrm>
          <a:off x="0" y="0"/>
          <a:ext cx="0" cy="0"/>
          <a:chOff x="0" y="0"/>
          <a:chExt cx="0" cy="0"/>
        </a:xfrm>
      </p:grpSpPr>
      <p:grpSp>
        <p:nvGrpSpPr>
          <p:cNvPr id="222" name="Group 2"/>
          <p:cNvGrpSpPr/>
          <p:nvPr/>
        </p:nvGrpSpPr>
        <p:grpSpPr>
          <a:xfrm>
            <a:off x="457200" y="992150"/>
            <a:ext cx="8153401" cy="1600239"/>
            <a:chOff x="0" y="-37"/>
            <a:chExt cx="8153400" cy="1600237"/>
          </a:xfrm>
        </p:grpSpPr>
        <p:sp>
          <p:nvSpPr>
            <p:cNvPr id="218" name="Arc 3"/>
            <p:cNvSpPr/>
            <p:nvPr/>
          </p:nvSpPr>
          <p:spPr>
            <a:xfrm>
              <a:off x="5249862" y="-38"/>
              <a:ext cx="2903539" cy="1600239"/>
            </a:xfrm>
            <a:custGeom>
              <a:avLst/>
              <a:gdLst/>
              <a:ahLst/>
              <a:cxnLst>
                <a:cxn ang="0">
                  <a:pos x="wd2" y="hd2"/>
                </a:cxn>
                <a:cxn ang="5400000">
                  <a:pos x="wd2" y="hd2"/>
                </a:cxn>
                <a:cxn ang="10800000">
                  <a:pos x="wd2" y="hd2"/>
                </a:cxn>
                <a:cxn ang="16200000">
                  <a:pos x="wd2" y="hd2"/>
                </a:cxn>
              </a:cxnLst>
              <a:rect l="0" t="0" r="r" b="b"/>
              <a:pathLst>
                <a:path w="21600" h="21600" extrusionOk="0">
                  <a:moveTo>
                    <a:pt x="296" y="1"/>
                  </a:moveTo>
                  <a:cubicBezTo>
                    <a:pt x="300" y="1"/>
                    <a:pt x="304" y="0"/>
                    <a:pt x="308" y="0"/>
                  </a:cubicBezTo>
                  <a:cubicBezTo>
                    <a:pt x="12067" y="1"/>
                    <a:pt x="21600" y="4835"/>
                    <a:pt x="21600" y="10800"/>
                  </a:cubicBezTo>
                  <a:cubicBezTo>
                    <a:pt x="21600" y="16765"/>
                    <a:pt x="12067" y="21600"/>
                    <a:pt x="308" y="21600"/>
                  </a:cubicBezTo>
                  <a:cubicBezTo>
                    <a:pt x="204" y="21599"/>
                    <a:pt x="102" y="21599"/>
                    <a:pt x="0" y="21598"/>
                  </a:cubicBezTo>
                  <a:lnTo>
                    <a:pt x="308" y="10800"/>
                  </a:lnTo>
                  <a:lnTo>
                    <a:pt x="296" y="1"/>
                  </a:lnTo>
                  <a:close/>
                </a:path>
              </a:pathLst>
            </a:custGeom>
            <a:gradFill flip="none" rotWithShape="1">
              <a:gsLst>
                <a:gs pos="0">
                  <a:srgbClr val="000000"/>
                </a:gs>
                <a:gs pos="100000">
                  <a:srgbClr val="6633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219" name="Arc 4"/>
            <p:cNvSpPr/>
            <p:nvPr/>
          </p:nvSpPr>
          <p:spPr>
            <a:xfrm>
              <a:off x="5175249" y="165070"/>
              <a:ext cx="2906714" cy="1270031"/>
            </a:xfrm>
            <a:custGeom>
              <a:avLst/>
              <a:gdLst/>
              <a:ahLst/>
              <a:cxnLst>
                <a:cxn ang="0">
                  <a:pos x="wd2" y="hd2"/>
                </a:cxn>
                <a:cxn ang="5400000">
                  <a:pos x="wd2" y="hd2"/>
                </a:cxn>
                <a:cxn ang="10800000">
                  <a:pos x="wd2" y="hd2"/>
                </a:cxn>
                <a:cxn ang="16200000">
                  <a:pos x="wd2" y="hd2"/>
                </a:cxn>
              </a:cxnLst>
              <a:rect l="0" t="0" r="r" b="b"/>
              <a:pathLst>
                <a:path w="21600" h="21600" extrusionOk="0">
                  <a:moveTo>
                    <a:pt x="307" y="0"/>
                  </a:moveTo>
                  <a:cubicBezTo>
                    <a:pt x="311" y="0"/>
                    <a:pt x="315" y="0"/>
                    <a:pt x="319" y="0"/>
                  </a:cubicBezTo>
                  <a:cubicBezTo>
                    <a:pt x="12072" y="0"/>
                    <a:pt x="21600" y="4835"/>
                    <a:pt x="21600" y="10800"/>
                  </a:cubicBezTo>
                  <a:cubicBezTo>
                    <a:pt x="21600" y="16765"/>
                    <a:pt x="12072" y="21600"/>
                    <a:pt x="319" y="21600"/>
                  </a:cubicBezTo>
                  <a:cubicBezTo>
                    <a:pt x="212" y="21600"/>
                    <a:pt x="105" y="21600"/>
                    <a:pt x="0" y="21599"/>
                  </a:cubicBezTo>
                  <a:lnTo>
                    <a:pt x="319" y="10800"/>
                  </a:lnTo>
                  <a:lnTo>
                    <a:pt x="307" y="0"/>
                  </a:lnTo>
                  <a:close/>
                </a:path>
              </a:pathLst>
            </a:custGeom>
            <a:gradFill flip="none" rotWithShape="1">
              <a:gsLst>
                <a:gs pos="0">
                  <a:srgbClr val="000000"/>
                </a:gs>
                <a:gs pos="100000">
                  <a:srgbClr val="8944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220" name="Arc 5"/>
            <p:cNvSpPr/>
            <p:nvPr/>
          </p:nvSpPr>
          <p:spPr>
            <a:xfrm>
              <a:off x="5132387" y="385743"/>
              <a:ext cx="2905126" cy="828695"/>
            </a:xfrm>
            <a:custGeom>
              <a:avLst/>
              <a:gdLst/>
              <a:ahLst/>
              <a:cxnLst>
                <a:cxn ang="0">
                  <a:pos x="wd2" y="hd2"/>
                </a:cxn>
                <a:cxn ang="5400000">
                  <a:pos x="wd2" y="hd2"/>
                </a:cxn>
                <a:cxn ang="10800000">
                  <a:pos x="wd2" y="hd2"/>
                </a:cxn>
                <a:cxn ang="16200000">
                  <a:pos x="wd2" y="hd2"/>
                </a:cxn>
              </a:cxnLst>
              <a:rect l="0" t="0" r="r" b="b"/>
              <a:pathLst>
                <a:path w="21600" h="21600" extrusionOk="0">
                  <a:moveTo>
                    <a:pt x="308" y="1"/>
                  </a:moveTo>
                  <a:cubicBezTo>
                    <a:pt x="312" y="1"/>
                    <a:pt x="316" y="0"/>
                    <a:pt x="320" y="0"/>
                  </a:cubicBezTo>
                  <a:cubicBezTo>
                    <a:pt x="12072" y="1"/>
                    <a:pt x="21600" y="4835"/>
                    <a:pt x="21600" y="10800"/>
                  </a:cubicBezTo>
                  <a:cubicBezTo>
                    <a:pt x="21600" y="16765"/>
                    <a:pt x="12072" y="21600"/>
                    <a:pt x="320" y="21600"/>
                  </a:cubicBezTo>
                  <a:cubicBezTo>
                    <a:pt x="213" y="21599"/>
                    <a:pt x="106" y="21599"/>
                    <a:pt x="0" y="21598"/>
                  </a:cubicBezTo>
                  <a:lnTo>
                    <a:pt x="320" y="10800"/>
                  </a:lnTo>
                  <a:lnTo>
                    <a:pt x="308" y="1"/>
                  </a:lnTo>
                  <a:close/>
                </a:path>
              </a:pathLst>
            </a:custGeom>
            <a:gradFill flip="none" rotWithShape="1">
              <a:gsLst>
                <a:gs pos="0">
                  <a:srgbClr val="000000"/>
                </a:gs>
                <a:gs pos="100000">
                  <a:srgbClr val="B75B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221" name="AutoShape 6"/>
            <p:cNvSpPr/>
            <p:nvPr/>
          </p:nvSpPr>
          <p:spPr>
            <a:xfrm>
              <a:off x="0" y="715962"/>
              <a:ext cx="7918450" cy="165101"/>
            </a:xfrm>
            <a:prstGeom prst="roundRect">
              <a:avLst>
                <a:gd name="adj" fmla="val 49995"/>
              </a:avLst>
            </a:prstGeom>
            <a:gradFill flip="none" rotWithShape="1">
              <a:gsLst>
                <a:gs pos="0">
                  <a:srgbClr val="000000"/>
                </a:gs>
                <a:gs pos="20000">
                  <a:srgbClr val="000040"/>
                </a:gs>
                <a:gs pos="50000">
                  <a:srgbClr val="400040"/>
                </a:gs>
                <a:gs pos="75000">
                  <a:srgbClr val="8F0040"/>
                </a:gs>
                <a:gs pos="89999">
                  <a:srgbClr val="F27300"/>
                </a:gs>
                <a:gs pos="100000">
                  <a:srgbClr val="FFBF00"/>
                </a:gs>
              </a:gsLst>
              <a:lin ang="0" scaled="0"/>
            </a:gradFill>
            <a:ln w="12700" cap="flat">
              <a:noFill/>
              <a:miter lim="400000"/>
            </a:ln>
            <a:effectLst/>
          </p:spPr>
          <p:txBody>
            <a:bodyPr wrap="square" lIns="45719" tIns="45719" rIns="45719" bIns="45719" numCol="1" anchor="ctr">
              <a:noAutofit/>
            </a:bodyPr>
            <a:lstStyle/>
            <a:p>
              <a:pPr algn="l">
                <a:defRPr sz="1800">
                  <a:solidFill>
                    <a:srgbClr val="FFFFCC"/>
                  </a:solidFill>
                </a:defRPr>
              </a:pPr>
              <a:endParaRPr/>
            </a:p>
          </p:txBody>
        </p:sp>
      </p:grpSp>
      <p:sp>
        <p:nvSpPr>
          <p:cNvPr id="223" name="Title Text"/>
          <p:cNvSpPr txBox="1">
            <a:spLocks noGrp="1"/>
          </p:cNvSpPr>
          <p:nvPr>
            <p:ph type="title"/>
          </p:nvPr>
        </p:nvSpPr>
        <p:spPr>
          <a:xfrm>
            <a:off x="685800" y="381000"/>
            <a:ext cx="7772400" cy="1143000"/>
          </a:xfrm>
          <a:prstGeom prst="rect">
            <a:avLst/>
          </a:prstGeom>
        </p:spPr>
        <p:txBody>
          <a:bodyPr lIns="46037" tIns="46037" rIns="46037" bIns="46037" anchor="b"/>
          <a:lstStyle>
            <a:lvl1pPr algn="r">
              <a:defRPr sz="4000" i="1">
                <a:solidFill>
                  <a:srgbClr val="FFCC66"/>
                </a:solidFill>
              </a:defRPr>
            </a:lvl1pPr>
          </a:lstStyle>
          <a:p>
            <a:r>
              <a:t>Title Text</a:t>
            </a:r>
          </a:p>
        </p:txBody>
      </p:sp>
      <p:sp>
        <p:nvSpPr>
          <p:cNvPr id="224" name="Slide Number"/>
          <p:cNvSpPr txBox="1">
            <a:spLocks noGrp="1"/>
          </p:cNvSpPr>
          <p:nvPr>
            <p:ph type="sldNum" sz="quarter" idx="2"/>
          </p:nvPr>
        </p:nvSpPr>
        <p:spPr>
          <a:xfrm>
            <a:off x="6553200" y="6324600"/>
            <a:ext cx="358413" cy="350662"/>
          </a:xfrm>
          <a:prstGeom prst="rect">
            <a:avLst/>
          </a:prstGeom>
        </p:spPr>
        <p:txBody>
          <a:bodyPr/>
          <a:lstStyle>
            <a:lvl1pPr algn="l">
              <a:defRPr sz="1800">
                <a:solidFill>
                  <a:srgbClr val="FFFFCC"/>
                </a:solidFill>
              </a:defRPr>
            </a:lvl1pPr>
          </a:lstStyle>
          <a:p>
            <a:fld id="{86CB4B4D-7CA3-9044-876B-883B54F8677D}" type="slidenum">
              <a:t>‹#›</a:t>
            </a:fld>
            <a:endParaRPr/>
          </a:p>
        </p:txBody>
      </p:sp>
    </p:spTree>
    <p:extLst>
      <p:ext uri="{BB962C8B-B14F-4D97-AF65-F5344CB8AC3E}">
        <p14:creationId xmlns:p14="http://schemas.microsoft.com/office/powerpoint/2010/main" val="2908895869"/>
      </p:ext>
    </p:extLst>
  </p:cSld>
  <p:clrMapOvr>
    <a:masterClrMapping/>
  </p:clrMapOvr>
  <p:transition spd="med"/>
</p:sldLayout>
</file>

<file path=ppt/slideLayouts/slideLayout476.xml><?xml version="1.0" encoding="utf-8"?>
<p:sldLayout xmlns:a="http://schemas.openxmlformats.org/drawingml/2006/main" xmlns:r="http://schemas.openxmlformats.org/officeDocument/2006/relationships" xmlns:p="http://schemas.openxmlformats.org/presentationml/2006/main" type="tx">
  <p:cSld name="Title and 4 Content">
    <p:bg>
      <p:bgPr>
        <a:solidFill>
          <a:srgbClr val="000000"/>
        </a:solidFill>
        <a:effectLst/>
      </p:bgPr>
    </p:bg>
    <p:spTree>
      <p:nvGrpSpPr>
        <p:cNvPr id="1" name=""/>
        <p:cNvGrpSpPr/>
        <p:nvPr/>
      </p:nvGrpSpPr>
      <p:grpSpPr>
        <a:xfrm>
          <a:off x="0" y="0"/>
          <a:ext cx="0" cy="0"/>
          <a:chOff x="0" y="0"/>
          <a:chExt cx="0" cy="0"/>
        </a:xfrm>
      </p:grpSpPr>
      <p:grpSp>
        <p:nvGrpSpPr>
          <p:cNvPr id="235" name="Group 2"/>
          <p:cNvGrpSpPr/>
          <p:nvPr/>
        </p:nvGrpSpPr>
        <p:grpSpPr>
          <a:xfrm>
            <a:off x="457200" y="992150"/>
            <a:ext cx="8153401" cy="1600239"/>
            <a:chOff x="0" y="-37"/>
            <a:chExt cx="8153400" cy="1600237"/>
          </a:xfrm>
        </p:grpSpPr>
        <p:sp>
          <p:nvSpPr>
            <p:cNvPr id="231" name="Arc 3"/>
            <p:cNvSpPr/>
            <p:nvPr/>
          </p:nvSpPr>
          <p:spPr>
            <a:xfrm>
              <a:off x="5249862" y="-38"/>
              <a:ext cx="2903539" cy="1600239"/>
            </a:xfrm>
            <a:custGeom>
              <a:avLst/>
              <a:gdLst/>
              <a:ahLst/>
              <a:cxnLst>
                <a:cxn ang="0">
                  <a:pos x="wd2" y="hd2"/>
                </a:cxn>
                <a:cxn ang="5400000">
                  <a:pos x="wd2" y="hd2"/>
                </a:cxn>
                <a:cxn ang="10800000">
                  <a:pos x="wd2" y="hd2"/>
                </a:cxn>
                <a:cxn ang="16200000">
                  <a:pos x="wd2" y="hd2"/>
                </a:cxn>
              </a:cxnLst>
              <a:rect l="0" t="0" r="r" b="b"/>
              <a:pathLst>
                <a:path w="21600" h="21600" extrusionOk="0">
                  <a:moveTo>
                    <a:pt x="296" y="1"/>
                  </a:moveTo>
                  <a:cubicBezTo>
                    <a:pt x="300" y="1"/>
                    <a:pt x="304" y="0"/>
                    <a:pt x="308" y="0"/>
                  </a:cubicBezTo>
                  <a:cubicBezTo>
                    <a:pt x="12067" y="1"/>
                    <a:pt x="21600" y="4835"/>
                    <a:pt x="21600" y="10800"/>
                  </a:cubicBezTo>
                  <a:cubicBezTo>
                    <a:pt x="21600" y="16765"/>
                    <a:pt x="12067" y="21600"/>
                    <a:pt x="308" y="21600"/>
                  </a:cubicBezTo>
                  <a:cubicBezTo>
                    <a:pt x="204" y="21599"/>
                    <a:pt x="102" y="21599"/>
                    <a:pt x="0" y="21598"/>
                  </a:cubicBezTo>
                  <a:lnTo>
                    <a:pt x="308" y="10800"/>
                  </a:lnTo>
                  <a:lnTo>
                    <a:pt x="296" y="1"/>
                  </a:lnTo>
                  <a:close/>
                </a:path>
              </a:pathLst>
            </a:custGeom>
            <a:gradFill flip="none" rotWithShape="1">
              <a:gsLst>
                <a:gs pos="0">
                  <a:srgbClr val="000000"/>
                </a:gs>
                <a:gs pos="100000">
                  <a:srgbClr val="6633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232" name="Arc 4"/>
            <p:cNvSpPr/>
            <p:nvPr/>
          </p:nvSpPr>
          <p:spPr>
            <a:xfrm>
              <a:off x="5175249" y="165070"/>
              <a:ext cx="2906714" cy="1270031"/>
            </a:xfrm>
            <a:custGeom>
              <a:avLst/>
              <a:gdLst/>
              <a:ahLst/>
              <a:cxnLst>
                <a:cxn ang="0">
                  <a:pos x="wd2" y="hd2"/>
                </a:cxn>
                <a:cxn ang="5400000">
                  <a:pos x="wd2" y="hd2"/>
                </a:cxn>
                <a:cxn ang="10800000">
                  <a:pos x="wd2" y="hd2"/>
                </a:cxn>
                <a:cxn ang="16200000">
                  <a:pos x="wd2" y="hd2"/>
                </a:cxn>
              </a:cxnLst>
              <a:rect l="0" t="0" r="r" b="b"/>
              <a:pathLst>
                <a:path w="21600" h="21600" extrusionOk="0">
                  <a:moveTo>
                    <a:pt x="307" y="0"/>
                  </a:moveTo>
                  <a:cubicBezTo>
                    <a:pt x="311" y="0"/>
                    <a:pt x="315" y="0"/>
                    <a:pt x="319" y="0"/>
                  </a:cubicBezTo>
                  <a:cubicBezTo>
                    <a:pt x="12072" y="0"/>
                    <a:pt x="21600" y="4835"/>
                    <a:pt x="21600" y="10800"/>
                  </a:cubicBezTo>
                  <a:cubicBezTo>
                    <a:pt x="21600" y="16765"/>
                    <a:pt x="12072" y="21600"/>
                    <a:pt x="319" y="21600"/>
                  </a:cubicBezTo>
                  <a:cubicBezTo>
                    <a:pt x="212" y="21600"/>
                    <a:pt x="105" y="21600"/>
                    <a:pt x="0" y="21599"/>
                  </a:cubicBezTo>
                  <a:lnTo>
                    <a:pt x="319" y="10800"/>
                  </a:lnTo>
                  <a:lnTo>
                    <a:pt x="307" y="0"/>
                  </a:lnTo>
                  <a:close/>
                </a:path>
              </a:pathLst>
            </a:custGeom>
            <a:gradFill flip="none" rotWithShape="1">
              <a:gsLst>
                <a:gs pos="0">
                  <a:srgbClr val="000000"/>
                </a:gs>
                <a:gs pos="100000">
                  <a:srgbClr val="8944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233" name="Arc 5"/>
            <p:cNvSpPr/>
            <p:nvPr/>
          </p:nvSpPr>
          <p:spPr>
            <a:xfrm>
              <a:off x="5132387" y="385743"/>
              <a:ext cx="2905126" cy="828695"/>
            </a:xfrm>
            <a:custGeom>
              <a:avLst/>
              <a:gdLst/>
              <a:ahLst/>
              <a:cxnLst>
                <a:cxn ang="0">
                  <a:pos x="wd2" y="hd2"/>
                </a:cxn>
                <a:cxn ang="5400000">
                  <a:pos x="wd2" y="hd2"/>
                </a:cxn>
                <a:cxn ang="10800000">
                  <a:pos x="wd2" y="hd2"/>
                </a:cxn>
                <a:cxn ang="16200000">
                  <a:pos x="wd2" y="hd2"/>
                </a:cxn>
              </a:cxnLst>
              <a:rect l="0" t="0" r="r" b="b"/>
              <a:pathLst>
                <a:path w="21600" h="21600" extrusionOk="0">
                  <a:moveTo>
                    <a:pt x="308" y="1"/>
                  </a:moveTo>
                  <a:cubicBezTo>
                    <a:pt x="312" y="1"/>
                    <a:pt x="316" y="0"/>
                    <a:pt x="320" y="0"/>
                  </a:cubicBezTo>
                  <a:cubicBezTo>
                    <a:pt x="12072" y="1"/>
                    <a:pt x="21600" y="4835"/>
                    <a:pt x="21600" y="10800"/>
                  </a:cubicBezTo>
                  <a:cubicBezTo>
                    <a:pt x="21600" y="16765"/>
                    <a:pt x="12072" y="21600"/>
                    <a:pt x="320" y="21600"/>
                  </a:cubicBezTo>
                  <a:cubicBezTo>
                    <a:pt x="213" y="21599"/>
                    <a:pt x="106" y="21599"/>
                    <a:pt x="0" y="21598"/>
                  </a:cubicBezTo>
                  <a:lnTo>
                    <a:pt x="320" y="10800"/>
                  </a:lnTo>
                  <a:lnTo>
                    <a:pt x="308" y="1"/>
                  </a:lnTo>
                  <a:close/>
                </a:path>
              </a:pathLst>
            </a:custGeom>
            <a:gradFill flip="none" rotWithShape="1">
              <a:gsLst>
                <a:gs pos="0">
                  <a:srgbClr val="000000"/>
                </a:gs>
                <a:gs pos="100000">
                  <a:srgbClr val="B75B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234" name="AutoShape 6"/>
            <p:cNvSpPr/>
            <p:nvPr/>
          </p:nvSpPr>
          <p:spPr>
            <a:xfrm>
              <a:off x="0" y="715962"/>
              <a:ext cx="7918450" cy="165101"/>
            </a:xfrm>
            <a:prstGeom prst="roundRect">
              <a:avLst>
                <a:gd name="adj" fmla="val 49995"/>
              </a:avLst>
            </a:prstGeom>
            <a:gradFill flip="none" rotWithShape="1">
              <a:gsLst>
                <a:gs pos="0">
                  <a:srgbClr val="000000"/>
                </a:gs>
                <a:gs pos="20000">
                  <a:srgbClr val="000040"/>
                </a:gs>
                <a:gs pos="50000">
                  <a:srgbClr val="400040"/>
                </a:gs>
                <a:gs pos="75000">
                  <a:srgbClr val="8F0040"/>
                </a:gs>
                <a:gs pos="89999">
                  <a:srgbClr val="F27300"/>
                </a:gs>
                <a:gs pos="100000">
                  <a:srgbClr val="FFBF00"/>
                </a:gs>
              </a:gsLst>
              <a:lin ang="0" scaled="0"/>
            </a:gradFill>
            <a:ln w="12700" cap="flat">
              <a:noFill/>
              <a:miter lim="400000"/>
            </a:ln>
            <a:effectLst/>
          </p:spPr>
          <p:txBody>
            <a:bodyPr wrap="square" lIns="45719" tIns="45719" rIns="45719" bIns="45719" numCol="1" anchor="ctr">
              <a:noAutofit/>
            </a:bodyPr>
            <a:lstStyle/>
            <a:p>
              <a:pPr algn="l">
                <a:defRPr sz="1800">
                  <a:solidFill>
                    <a:srgbClr val="FFFFCC"/>
                  </a:solidFill>
                </a:defRPr>
              </a:pPr>
              <a:endParaRPr/>
            </a:p>
          </p:txBody>
        </p:sp>
      </p:grpSp>
      <p:sp>
        <p:nvSpPr>
          <p:cNvPr id="236" name="Title Text"/>
          <p:cNvSpPr txBox="1">
            <a:spLocks noGrp="1"/>
          </p:cNvSpPr>
          <p:nvPr>
            <p:ph type="title"/>
          </p:nvPr>
        </p:nvSpPr>
        <p:spPr>
          <a:xfrm>
            <a:off x="685800" y="381000"/>
            <a:ext cx="7772400" cy="1143000"/>
          </a:xfrm>
          <a:prstGeom prst="rect">
            <a:avLst/>
          </a:prstGeom>
        </p:spPr>
        <p:txBody>
          <a:bodyPr lIns="46037" tIns="46037" rIns="46037" bIns="46037" anchor="b"/>
          <a:lstStyle>
            <a:lvl1pPr algn="r">
              <a:defRPr sz="4000" i="1">
                <a:solidFill>
                  <a:srgbClr val="FFCC66"/>
                </a:solidFill>
              </a:defRPr>
            </a:lvl1pPr>
          </a:lstStyle>
          <a:p>
            <a:r>
              <a:t>Title Text</a:t>
            </a:r>
          </a:p>
        </p:txBody>
      </p:sp>
      <p:sp>
        <p:nvSpPr>
          <p:cNvPr id="237" name="Body Level One…"/>
          <p:cNvSpPr txBox="1">
            <a:spLocks noGrp="1"/>
          </p:cNvSpPr>
          <p:nvPr>
            <p:ph type="body" sz="quarter" idx="1"/>
          </p:nvPr>
        </p:nvSpPr>
        <p:spPr>
          <a:xfrm>
            <a:off x="685800" y="2057400"/>
            <a:ext cx="3810000" cy="1981200"/>
          </a:xfrm>
          <a:prstGeom prst="rect">
            <a:avLst/>
          </a:prstGeom>
        </p:spPr>
        <p:txBody>
          <a:bodyPr lIns="46037" tIns="46037" rIns="46037" bIns="46037">
            <a:normAutofit/>
          </a:bodyPr>
          <a:lstStyle>
            <a:lvl1pPr>
              <a:buClr>
                <a:srgbClr val="FFCC66"/>
              </a:buClr>
              <a:defRPr>
                <a:solidFill>
                  <a:srgbClr val="FFFFCC"/>
                </a:solidFill>
              </a:defRPr>
            </a:lvl1pPr>
            <a:lvl2pPr>
              <a:buClr>
                <a:srgbClr val="FFCC66"/>
              </a:buClr>
              <a:defRPr>
                <a:solidFill>
                  <a:srgbClr val="FFFFCC"/>
                </a:solidFill>
              </a:defRPr>
            </a:lvl2pPr>
            <a:lvl3pPr>
              <a:buClr>
                <a:srgbClr val="FFCC66"/>
              </a:buClr>
              <a:defRPr>
                <a:solidFill>
                  <a:srgbClr val="FFFFCC"/>
                </a:solidFill>
              </a:defRPr>
            </a:lvl3pPr>
            <a:lvl4pPr>
              <a:buClr>
                <a:srgbClr val="FFCC66"/>
              </a:buClr>
              <a:defRPr>
                <a:solidFill>
                  <a:srgbClr val="FFFFCC"/>
                </a:solidFill>
              </a:defRPr>
            </a:lvl4pPr>
            <a:lvl5pPr>
              <a:buClr>
                <a:srgbClr val="FFCC66"/>
              </a:buClr>
              <a:buChar char="•"/>
              <a:defRPr>
                <a:solidFill>
                  <a:srgbClr val="FFFFCC"/>
                </a:solidFill>
              </a:defRPr>
            </a:lvl5pPr>
          </a:lstStyle>
          <a:p>
            <a:r>
              <a:t>Body Level One</a:t>
            </a:r>
          </a:p>
          <a:p>
            <a:pPr lvl="1"/>
            <a:r>
              <a:t>Body Level Two</a:t>
            </a:r>
          </a:p>
          <a:p>
            <a:pPr lvl="2"/>
            <a:r>
              <a:t>Body Level Three</a:t>
            </a:r>
          </a:p>
          <a:p>
            <a:pPr lvl="3"/>
            <a:r>
              <a:t>Body Level Four</a:t>
            </a:r>
          </a:p>
          <a:p>
            <a:pPr lvl="4"/>
            <a:r>
              <a:t>Body Level Five</a:t>
            </a:r>
          </a:p>
        </p:txBody>
      </p:sp>
      <p:sp>
        <p:nvSpPr>
          <p:cNvPr id="238" name="Slide Number"/>
          <p:cNvSpPr txBox="1">
            <a:spLocks noGrp="1"/>
          </p:cNvSpPr>
          <p:nvPr>
            <p:ph type="sldNum" sz="quarter" idx="2"/>
          </p:nvPr>
        </p:nvSpPr>
        <p:spPr>
          <a:xfrm>
            <a:off x="6553200" y="6324600"/>
            <a:ext cx="358413" cy="350662"/>
          </a:xfrm>
          <a:prstGeom prst="rect">
            <a:avLst/>
          </a:prstGeom>
        </p:spPr>
        <p:txBody>
          <a:bodyPr/>
          <a:lstStyle>
            <a:lvl1pPr algn="l">
              <a:defRPr sz="1800">
                <a:solidFill>
                  <a:srgbClr val="FFFFCC"/>
                </a:solidFill>
              </a:defRPr>
            </a:lvl1pPr>
          </a:lstStyle>
          <a:p>
            <a:fld id="{86CB4B4D-7CA3-9044-876B-883B54F8677D}" type="slidenum">
              <a:t>‹#›</a:t>
            </a:fld>
            <a:endParaRPr/>
          </a:p>
        </p:txBody>
      </p:sp>
    </p:spTree>
    <p:extLst>
      <p:ext uri="{BB962C8B-B14F-4D97-AF65-F5344CB8AC3E}">
        <p14:creationId xmlns:p14="http://schemas.microsoft.com/office/powerpoint/2010/main" val="3369114692"/>
      </p:ext>
    </p:extLst>
  </p:cSld>
  <p:clrMapOvr>
    <a:masterClrMapping/>
  </p:clrMapOvr>
  <p:transition spd="med"/>
</p:sldLayout>
</file>

<file path=ppt/slideLayouts/slideLayout477.xml><?xml version="1.0" encoding="utf-8"?>
<p:sldLayout xmlns:a="http://schemas.openxmlformats.org/drawingml/2006/main" xmlns:r="http://schemas.openxmlformats.org/officeDocument/2006/relationships" xmlns:p="http://schemas.openxmlformats.org/presentationml/2006/main" type="tx">
  <p:cSld name="2_Title Slide">
    <p:bg>
      <p:bgPr>
        <a:solidFill>
          <a:srgbClr val="000000"/>
        </a:solidFill>
        <a:effectLst/>
      </p:bgPr>
    </p:bg>
    <p:spTree>
      <p:nvGrpSpPr>
        <p:cNvPr id="1" name=""/>
        <p:cNvGrpSpPr/>
        <p:nvPr/>
      </p:nvGrpSpPr>
      <p:grpSpPr>
        <a:xfrm>
          <a:off x="0" y="0"/>
          <a:ext cx="0" cy="0"/>
          <a:chOff x="0" y="0"/>
          <a:chExt cx="0" cy="0"/>
        </a:xfrm>
      </p:grpSpPr>
      <p:grpSp>
        <p:nvGrpSpPr>
          <p:cNvPr id="249" name="Group 2"/>
          <p:cNvGrpSpPr/>
          <p:nvPr/>
        </p:nvGrpSpPr>
        <p:grpSpPr>
          <a:xfrm>
            <a:off x="457200" y="992150"/>
            <a:ext cx="8153401" cy="1600239"/>
            <a:chOff x="0" y="-37"/>
            <a:chExt cx="8153400" cy="1600237"/>
          </a:xfrm>
        </p:grpSpPr>
        <p:sp>
          <p:nvSpPr>
            <p:cNvPr id="245" name="Arc 3"/>
            <p:cNvSpPr/>
            <p:nvPr/>
          </p:nvSpPr>
          <p:spPr>
            <a:xfrm>
              <a:off x="5249862" y="-38"/>
              <a:ext cx="2903539" cy="1600239"/>
            </a:xfrm>
            <a:custGeom>
              <a:avLst/>
              <a:gdLst/>
              <a:ahLst/>
              <a:cxnLst>
                <a:cxn ang="0">
                  <a:pos x="wd2" y="hd2"/>
                </a:cxn>
                <a:cxn ang="5400000">
                  <a:pos x="wd2" y="hd2"/>
                </a:cxn>
                <a:cxn ang="10800000">
                  <a:pos x="wd2" y="hd2"/>
                </a:cxn>
                <a:cxn ang="16200000">
                  <a:pos x="wd2" y="hd2"/>
                </a:cxn>
              </a:cxnLst>
              <a:rect l="0" t="0" r="r" b="b"/>
              <a:pathLst>
                <a:path w="21600" h="21600" extrusionOk="0">
                  <a:moveTo>
                    <a:pt x="296" y="1"/>
                  </a:moveTo>
                  <a:cubicBezTo>
                    <a:pt x="300" y="1"/>
                    <a:pt x="304" y="0"/>
                    <a:pt x="308" y="0"/>
                  </a:cubicBezTo>
                  <a:cubicBezTo>
                    <a:pt x="12067" y="1"/>
                    <a:pt x="21600" y="4835"/>
                    <a:pt x="21600" y="10800"/>
                  </a:cubicBezTo>
                  <a:cubicBezTo>
                    <a:pt x="21600" y="16765"/>
                    <a:pt x="12067" y="21600"/>
                    <a:pt x="308" y="21600"/>
                  </a:cubicBezTo>
                  <a:cubicBezTo>
                    <a:pt x="204" y="21599"/>
                    <a:pt x="102" y="21599"/>
                    <a:pt x="0" y="21598"/>
                  </a:cubicBezTo>
                  <a:lnTo>
                    <a:pt x="308" y="10800"/>
                  </a:lnTo>
                  <a:lnTo>
                    <a:pt x="296" y="1"/>
                  </a:lnTo>
                  <a:close/>
                </a:path>
              </a:pathLst>
            </a:custGeom>
            <a:gradFill flip="none" rotWithShape="1">
              <a:gsLst>
                <a:gs pos="0">
                  <a:srgbClr val="000000"/>
                </a:gs>
                <a:gs pos="100000">
                  <a:srgbClr val="6633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246" name="Arc 4"/>
            <p:cNvSpPr/>
            <p:nvPr/>
          </p:nvSpPr>
          <p:spPr>
            <a:xfrm>
              <a:off x="5175249" y="165070"/>
              <a:ext cx="2906714" cy="1270031"/>
            </a:xfrm>
            <a:custGeom>
              <a:avLst/>
              <a:gdLst/>
              <a:ahLst/>
              <a:cxnLst>
                <a:cxn ang="0">
                  <a:pos x="wd2" y="hd2"/>
                </a:cxn>
                <a:cxn ang="5400000">
                  <a:pos x="wd2" y="hd2"/>
                </a:cxn>
                <a:cxn ang="10800000">
                  <a:pos x="wd2" y="hd2"/>
                </a:cxn>
                <a:cxn ang="16200000">
                  <a:pos x="wd2" y="hd2"/>
                </a:cxn>
              </a:cxnLst>
              <a:rect l="0" t="0" r="r" b="b"/>
              <a:pathLst>
                <a:path w="21600" h="21600" extrusionOk="0">
                  <a:moveTo>
                    <a:pt x="307" y="0"/>
                  </a:moveTo>
                  <a:cubicBezTo>
                    <a:pt x="311" y="0"/>
                    <a:pt x="315" y="0"/>
                    <a:pt x="319" y="0"/>
                  </a:cubicBezTo>
                  <a:cubicBezTo>
                    <a:pt x="12072" y="0"/>
                    <a:pt x="21600" y="4835"/>
                    <a:pt x="21600" y="10800"/>
                  </a:cubicBezTo>
                  <a:cubicBezTo>
                    <a:pt x="21600" y="16765"/>
                    <a:pt x="12072" y="21600"/>
                    <a:pt x="319" y="21600"/>
                  </a:cubicBezTo>
                  <a:cubicBezTo>
                    <a:pt x="212" y="21600"/>
                    <a:pt x="105" y="21600"/>
                    <a:pt x="0" y="21599"/>
                  </a:cubicBezTo>
                  <a:lnTo>
                    <a:pt x="319" y="10800"/>
                  </a:lnTo>
                  <a:lnTo>
                    <a:pt x="307" y="0"/>
                  </a:lnTo>
                  <a:close/>
                </a:path>
              </a:pathLst>
            </a:custGeom>
            <a:gradFill flip="none" rotWithShape="1">
              <a:gsLst>
                <a:gs pos="0">
                  <a:srgbClr val="000000"/>
                </a:gs>
                <a:gs pos="100000">
                  <a:srgbClr val="8944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247" name="Arc 5"/>
            <p:cNvSpPr/>
            <p:nvPr/>
          </p:nvSpPr>
          <p:spPr>
            <a:xfrm>
              <a:off x="5132387" y="385743"/>
              <a:ext cx="2905126" cy="828695"/>
            </a:xfrm>
            <a:custGeom>
              <a:avLst/>
              <a:gdLst/>
              <a:ahLst/>
              <a:cxnLst>
                <a:cxn ang="0">
                  <a:pos x="wd2" y="hd2"/>
                </a:cxn>
                <a:cxn ang="5400000">
                  <a:pos x="wd2" y="hd2"/>
                </a:cxn>
                <a:cxn ang="10800000">
                  <a:pos x="wd2" y="hd2"/>
                </a:cxn>
                <a:cxn ang="16200000">
                  <a:pos x="wd2" y="hd2"/>
                </a:cxn>
              </a:cxnLst>
              <a:rect l="0" t="0" r="r" b="b"/>
              <a:pathLst>
                <a:path w="21600" h="21600" extrusionOk="0">
                  <a:moveTo>
                    <a:pt x="308" y="1"/>
                  </a:moveTo>
                  <a:cubicBezTo>
                    <a:pt x="312" y="1"/>
                    <a:pt x="316" y="0"/>
                    <a:pt x="320" y="0"/>
                  </a:cubicBezTo>
                  <a:cubicBezTo>
                    <a:pt x="12072" y="1"/>
                    <a:pt x="21600" y="4835"/>
                    <a:pt x="21600" y="10800"/>
                  </a:cubicBezTo>
                  <a:cubicBezTo>
                    <a:pt x="21600" y="16765"/>
                    <a:pt x="12072" y="21600"/>
                    <a:pt x="320" y="21600"/>
                  </a:cubicBezTo>
                  <a:cubicBezTo>
                    <a:pt x="213" y="21599"/>
                    <a:pt x="106" y="21599"/>
                    <a:pt x="0" y="21598"/>
                  </a:cubicBezTo>
                  <a:lnTo>
                    <a:pt x="320" y="10800"/>
                  </a:lnTo>
                  <a:lnTo>
                    <a:pt x="308" y="1"/>
                  </a:lnTo>
                  <a:close/>
                </a:path>
              </a:pathLst>
            </a:custGeom>
            <a:gradFill flip="none" rotWithShape="1">
              <a:gsLst>
                <a:gs pos="0">
                  <a:srgbClr val="000000"/>
                </a:gs>
                <a:gs pos="100000">
                  <a:srgbClr val="B75B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248" name="AutoShape 6"/>
            <p:cNvSpPr/>
            <p:nvPr/>
          </p:nvSpPr>
          <p:spPr>
            <a:xfrm>
              <a:off x="0" y="715962"/>
              <a:ext cx="7918450" cy="165101"/>
            </a:xfrm>
            <a:prstGeom prst="roundRect">
              <a:avLst>
                <a:gd name="adj" fmla="val 49995"/>
              </a:avLst>
            </a:prstGeom>
            <a:gradFill flip="none" rotWithShape="1">
              <a:gsLst>
                <a:gs pos="0">
                  <a:srgbClr val="000000"/>
                </a:gs>
                <a:gs pos="20000">
                  <a:srgbClr val="000040"/>
                </a:gs>
                <a:gs pos="50000">
                  <a:srgbClr val="400040"/>
                </a:gs>
                <a:gs pos="75000">
                  <a:srgbClr val="8F0040"/>
                </a:gs>
                <a:gs pos="89999">
                  <a:srgbClr val="F27300"/>
                </a:gs>
                <a:gs pos="100000">
                  <a:srgbClr val="FFBF00"/>
                </a:gs>
              </a:gsLst>
              <a:lin ang="0" scaled="0"/>
            </a:gradFill>
            <a:ln w="12700" cap="flat">
              <a:noFill/>
              <a:miter lim="400000"/>
            </a:ln>
            <a:effectLst/>
          </p:spPr>
          <p:txBody>
            <a:bodyPr wrap="square" lIns="45719" tIns="45719" rIns="45719" bIns="45719" numCol="1" anchor="ctr">
              <a:noAutofit/>
            </a:bodyPr>
            <a:lstStyle/>
            <a:p>
              <a:pPr algn="l">
                <a:defRPr sz="1800">
                  <a:solidFill>
                    <a:srgbClr val="FFFFCC"/>
                  </a:solidFill>
                </a:defRPr>
              </a:pPr>
              <a:endParaRPr/>
            </a:p>
          </p:txBody>
        </p:sp>
      </p:grpSp>
      <p:sp>
        <p:nvSpPr>
          <p:cNvPr id="250" name="Title Text"/>
          <p:cNvSpPr txBox="1">
            <a:spLocks noGrp="1"/>
          </p:cNvSpPr>
          <p:nvPr>
            <p:ph type="title"/>
          </p:nvPr>
        </p:nvSpPr>
        <p:spPr>
          <a:xfrm>
            <a:off x="685800" y="2130425"/>
            <a:ext cx="7772400" cy="1470025"/>
          </a:xfrm>
          <a:prstGeom prst="rect">
            <a:avLst/>
          </a:prstGeom>
        </p:spPr>
        <p:txBody>
          <a:bodyPr lIns="46037" tIns="46037" rIns="46037" bIns="46037" anchor="b"/>
          <a:lstStyle>
            <a:lvl1pPr algn="r">
              <a:defRPr sz="4000" i="1">
                <a:solidFill>
                  <a:srgbClr val="FFCC66"/>
                </a:solidFill>
              </a:defRPr>
            </a:lvl1pPr>
          </a:lstStyle>
          <a:p>
            <a:r>
              <a:t>Title Text</a:t>
            </a:r>
          </a:p>
        </p:txBody>
      </p:sp>
      <p:sp>
        <p:nvSpPr>
          <p:cNvPr id="251" name="Body Level One…"/>
          <p:cNvSpPr txBox="1">
            <a:spLocks noGrp="1"/>
          </p:cNvSpPr>
          <p:nvPr>
            <p:ph type="body" sz="quarter" idx="1"/>
          </p:nvPr>
        </p:nvSpPr>
        <p:spPr>
          <a:xfrm>
            <a:off x="1371600" y="3886200"/>
            <a:ext cx="6400800" cy="1752600"/>
          </a:xfrm>
          <a:prstGeom prst="rect">
            <a:avLst/>
          </a:prstGeom>
        </p:spPr>
        <p:txBody>
          <a:bodyPr lIns="46037" tIns="46037" rIns="46037" bIns="46037">
            <a:normAutofit/>
          </a:bodyPr>
          <a:lstStyle>
            <a:lvl1pPr marL="0" indent="0" algn="ctr">
              <a:buSzTx/>
              <a:buNone/>
              <a:defRPr>
                <a:solidFill>
                  <a:srgbClr val="FFFFCC"/>
                </a:solidFill>
              </a:defRPr>
            </a:lvl1pPr>
            <a:lvl2pPr marL="0" indent="457200" algn="ctr">
              <a:buSzTx/>
              <a:buNone/>
              <a:defRPr>
                <a:solidFill>
                  <a:srgbClr val="FFFFCC"/>
                </a:solidFill>
              </a:defRPr>
            </a:lvl2pPr>
            <a:lvl3pPr marL="0" indent="914400" algn="ctr">
              <a:buSzTx/>
              <a:buNone/>
              <a:defRPr>
                <a:solidFill>
                  <a:srgbClr val="FFFFCC"/>
                </a:solidFill>
              </a:defRPr>
            </a:lvl3pPr>
            <a:lvl4pPr marL="0" indent="1371600" algn="ctr">
              <a:buSzTx/>
              <a:buNone/>
              <a:defRPr>
                <a:solidFill>
                  <a:srgbClr val="FFFFCC"/>
                </a:solidFill>
              </a:defRPr>
            </a:lvl4pPr>
            <a:lvl5pPr marL="0" indent="1828800" algn="ctr">
              <a:buSzTx/>
              <a:buNone/>
              <a:defRPr>
                <a:solidFill>
                  <a:srgbClr val="FFFFCC"/>
                </a:solidFill>
              </a:defRPr>
            </a:lvl5pPr>
          </a:lstStyle>
          <a:p>
            <a:r>
              <a:t>Body Level One</a:t>
            </a:r>
          </a:p>
          <a:p>
            <a:pPr lvl="1"/>
            <a:r>
              <a:t>Body Level Two</a:t>
            </a:r>
          </a:p>
          <a:p>
            <a:pPr lvl="2"/>
            <a:r>
              <a:t>Body Level Three</a:t>
            </a:r>
          </a:p>
          <a:p>
            <a:pPr lvl="3"/>
            <a:r>
              <a:t>Body Level Four</a:t>
            </a:r>
          </a:p>
          <a:p>
            <a:pPr lvl="4"/>
            <a:r>
              <a:t>Body Level Five</a:t>
            </a:r>
          </a:p>
        </p:txBody>
      </p:sp>
      <p:sp>
        <p:nvSpPr>
          <p:cNvPr id="252" name="Slide Number"/>
          <p:cNvSpPr txBox="1">
            <a:spLocks noGrp="1"/>
          </p:cNvSpPr>
          <p:nvPr>
            <p:ph type="sldNum" sz="quarter" idx="2"/>
          </p:nvPr>
        </p:nvSpPr>
        <p:spPr>
          <a:xfrm>
            <a:off x="6553200" y="6324600"/>
            <a:ext cx="358413" cy="350662"/>
          </a:xfrm>
          <a:prstGeom prst="rect">
            <a:avLst/>
          </a:prstGeom>
        </p:spPr>
        <p:txBody>
          <a:bodyPr/>
          <a:lstStyle>
            <a:lvl1pPr algn="l">
              <a:defRPr sz="1800">
                <a:solidFill>
                  <a:srgbClr val="FFFFCC"/>
                </a:solidFill>
              </a:defRPr>
            </a:lvl1pPr>
          </a:lstStyle>
          <a:p>
            <a:fld id="{86CB4B4D-7CA3-9044-876B-883B54F8677D}" type="slidenum">
              <a:t>‹#›</a:t>
            </a:fld>
            <a:endParaRPr/>
          </a:p>
        </p:txBody>
      </p:sp>
    </p:spTree>
    <p:extLst>
      <p:ext uri="{BB962C8B-B14F-4D97-AF65-F5344CB8AC3E}">
        <p14:creationId xmlns:p14="http://schemas.microsoft.com/office/powerpoint/2010/main" val="4018178070"/>
      </p:ext>
    </p:extLst>
  </p:cSld>
  <p:clrMapOvr>
    <a:masterClrMapping/>
  </p:clrMapOvr>
  <p:transition spd="med"/>
</p:sldLayout>
</file>

<file path=ppt/slideLayouts/slideLayout478.xml><?xml version="1.0" encoding="utf-8"?>
<p:sldLayout xmlns:a="http://schemas.openxmlformats.org/drawingml/2006/main" xmlns:r="http://schemas.openxmlformats.org/officeDocument/2006/relationships" xmlns:p="http://schemas.openxmlformats.org/presentationml/2006/main" type="tx">
  <p:cSld name="3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259" name="Title Text"/>
          <p:cNvSpPr txBox="1">
            <a:spLocks noGrp="1"/>
          </p:cNvSpPr>
          <p:nvPr>
            <p:ph type="title"/>
          </p:nvPr>
        </p:nvSpPr>
        <p:spPr>
          <a:xfrm>
            <a:off x="685800" y="2286000"/>
            <a:ext cx="7772400" cy="1143000"/>
          </a:xfrm>
          <a:prstGeom prst="rect">
            <a:avLst/>
          </a:prstGeom>
        </p:spPr>
        <p:txBody>
          <a:bodyPr/>
          <a:lstStyle/>
          <a:p>
            <a:r>
              <a:t>Title Text</a:t>
            </a:r>
          </a:p>
        </p:txBody>
      </p:sp>
      <p:sp>
        <p:nvSpPr>
          <p:cNvPr id="260"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lvl1pPr>
            <a:lvl2pPr algn="ctr"/>
            <a:lvl3pPr algn="ctr"/>
            <a:lvl4pPr algn="ctr"/>
            <a:lvl5pPr algn="ctr"/>
          </a:lstStyle>
          <a:p>
            <a:r>
              <a:t>Body Level One</a:t>
            </a:r>
          </a:p>
          <a:p>
            <a:pPr lvl="1"/>
            <a:r>
              <a:t>Body Level Two</a:t>
            </a:r>
          </a:p>
          <a:p>
            <a:pPr lvl="2"/>
            <a:r>
              <a:t>Body Level Three</a:t>
            </a:r>
          </a:p>
          <a:p>
            <a:pPr lvl="3"/>
            <a:r>
              <a:t>Body Level Four</a:t>
            </a:r>
          </a:p>
          <a:p>
            <a:pPr lvl="4"/>
            <a:r>
              <a:t>Body Level Five</a:t>
            </a:r>
          </a:p>
        </p:txBody>
      </p:sp>
      <p:sp>
        <p:nvSpPr>
          <p:cNvPr id="261"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372595565"/>
      </p:ext>
    </p:extLst>
  </p:cSld>
  <p:clrMapOvr>
    <a:masterClrMapping/>
  </p:clrMapOvr>
  <p:transition spd="med"/>
</p:sldLayout>
</file>

<file path=ppt/slideLayouts/slideLayout479.xml><?xml version="1.0" encoding="utf-8"?>
<p:sldLayout xmlns:a="http://schemas.openxmlformats.org/drawingml/2006/main" xmlns:r="http://schemas.openxmlformats.org/officeDocument/2006/relationships" xmlns:p="http://schemas.openxmlformats.org/presentationml/2006/main" type="tx">
  <p:cSld name="2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268" name="Title Text"/>
          <p:cNvSpPr txBox="1">
            <a:spLocks noGrp="1"/>
          </p:cNvSpPr>
          <p:nvPr>
            <p:ph type="title"/>
          </p:nvPr>
        </p:nvSpPr>
        <p:spPr>
          <a:prstGeom prst="rect">
            <a:avLst/>
          </a:prstGeom>
        </p:spPr>
        <p:txBody>
          <a:bodyPr/>
          <a:lstStyle/>
          <a:p>
            <a:r>
              <a:t>Title Text</a:t>
            </a:r>
          </a:p>
        </p:txBody>
      </p:sp>
      <p:sp>
        <p:nvSpPr>
          <p:cNvPr id="269" name="Body Level One…"/>
          <p:cNvSpPr txBox="1">
            <a:spLocks noGrp="1"/>
          </p:cNvSpPr>
          <p:nvPr>
            <p:ph type="body" idx="1"/>
          </p:nvPr>
        </p:nvSpPr>
        <p:spPr>
          <a:xfrm>
            <a:off x="685800" y="1981200"/>
            <a:ext cx="7772400" cy="4114800"/>
          </a:xfrm>
          <a:prstGeom prst="rect">
            <a:avLst/>
          </a:prstGeom>
        </p:spPr>
        <p:txBody>
          <a:bodyPr>
            <a:normAutofit/>
          </a:bodyPr>
          <a:lstStyle/>
          <a:p>
            <a:r>
              <a:t>Body Level One</a:t>
            </a:r>
          </a:p>
          <a:p>
            <a:pPr lvl="1"/>
            <a:r>
              <a:t>Body Level Two</a:t>
            </a:r>
          </a:p>
          <a:p>
            <a:pPr lvl="2"/>
            <a:r>
              <a:t>Body Level Three</a:t>
            </a:r>
          </a:p>
          <a:p>
            <a:pPr lvl="3"/>
            <a:r>
              <a:t>Body Level Four</a:t>
            </a:r>
          </a:p>
          <a:p>
            <a:pPr lvl="4"/>
            <a:r>
              <a:t>Body Level Five</a:t>
            </a:r>
          </a:p>
        </p:txBody>
      </p:sp>
      <p:sp>
        <p:nvSpPr>
          <p:cNvPr id="270"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203664894"/>
      </p:ext>
    </p:extLst>
  </p:cSld>
  <p:clrMapOvr>
    <a:masterClrMapping/>
  </p:clrMapOvr>
  <p:transition spd="med"/>
</p:sldLayout>
</file>

<file path=ppt/slideLayouts/slideLayout4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eaLnBrk="0" hangingPunct="0">
              <a:defRPr>
                <a:latin typeface="Comic Sans MS" charset="0"/>
              </a:defRPr>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defRPr>
                <a:latin typeface="Comic Sans MS" charset="0"/>
              </a:defRPr>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defRPr>
                <a:latin typeface="Comic Sans MS" charset="0"/>
              </a:defRPr>
            </a:lvl1pPr>
          </a:lstStyle>
          <a:p>
            <a:pPr>
              <a:defRPr/>
            </a:pPr>
            <a:fld id="{FFDD905D-EF59-2F4C-B59D-30C923BEF52F}" type="slidenum">
              <a:rPr lang="en-US"/>
              <a:pPr>
                <a:defRPr/>
              </a:pPr>
              <a:t>‹#›</a:t>
            </a:fld>
            <a:endParaRPr lang="en-US"/>
          </a:p>
        </p:txBody>
      </p:sp>
    </p:spTree>
    <p:extLst>
      <p:ext uri="{BB962C8B-B14F-4D97-AF65-F5344CB8AC3E}">
        <p14:creationId xmlns:p14="http://schemas.microsoft.com/office/powerpoint/2010/main" val="1456399981"/>
      </p:ext>
    </p:extLst>
  </p:cSld>
  <p:clrMapOvr>
    <a:masterClrMapping/>
  </p:clrMapOvr>
  <p:transition/>
</p:sldLayout>
</file>

<file path=ppt/slideLayouts/slideLayout480.xml><?xml version="1.0" encoding="utf-8"?>
<p:sldLayout xmlns:a="http://schemas.openxmlformats.org/drawingml/2006/main" xmlns:r="http://schemas.openxmlformats.org/officeDocument/2006/relationships" xmlns:p="http://schemas.openxmlformats.org/presentationml/2006/main" type="tx">
  <p:cSld name="2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277" name="Title Text"/>
          <p:cNvSpPr txBox="1">
            <a:spLocks noGrp="1"/>
          </p:cNvSpPr>
          <p:nvPr>
            <p:ph type="title"/>
          </p:nvPr>
        </p:nvSpPr>
        <p:spPr>
          <a:xfrm>
            <a:off x="722312" y="4406900"/>
            <a:ext cx="7772401" cy="1362075"/>
          </a:xfrm>
          <a:prstGeom prst="rect">
            <a:avLst/>
          </a:prstGeom>
        </p:spPr>
        <p:txBody>
          <a:bodyPr anchor="t"/>
          <a:lstStyle>
            <a:lvl1pPr algn="l">
              <a:defRPr sz="4000" b="1" cap="all"/>
            </a:lvl1pPr>
          </a:lstStyle>
          <a:p>
            <a:r>
              <a:t>Title Text</a:t>
            </a:r>
          </a:p>
        </p:txBody>
      </p:sp>
      <p:sp>
        <p:nvSpPr>
          <p:cNvPr id="278"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vl1pPr>
            <a:lvl2pPr marL="0" indent="457200">
              <a:spcBef>
                <a:spcPts val="400"/>
              </a:spcBef>
              <a:buSzTx/>
              <a:buNone/>
              <a:defRPr sz="2000"/>
            </a:lvl2pPr>
            <a:lvl3pPr marL="0" indent="914400">
              <a:spcBef>
                <a:spcPts val="400"/>
              </a:spcBef>
              <a:buSzTx/>
              <a:buNone/>
              <a:defRPr sz="2000"/>
            </a:lvl3pPr>
            <a:lvl4pPr marL="0" indent="1371600">
              <a:spcBef>
                <a:spcPts val="400"/>
              </a:spcBef>
              <a:buSzTx/>
              <a:buNone/>
              <a:defRPr sz="2000"/>
            </a:lvl4pPr>
            <a:lvl5pPr marL="0" indent="1828800">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279"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071344671"/>
      </p:ext>
    </p:extLst>
  </p:cSld>
  <p:clrMapOvr>
    <a:masterClrMapping/>
  </p:clrMapOvr>
  <p:transition spd="med"/>
</p:sldLayout>
</file>

<file path=ppt/slideLayouts/slideLayout481.xml><?xml version="1.0" encoding="utf-8"?>
<p:sldLayout xmlns:a="http://schemas.openxmlformats.org/drawingml/2006/main" xmlns:r="http://schemas.openxmlformats.org/officeDocument/2006/relationships" xmlns:p="http://schemas.openxmlformats.org/presentationml/2006/main" type="tx">
  <p:cSld name="2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286" name="Title Text"/>
          <p:cNvSpPr txBox="1">
            <a:spLocks noGrp="1"/>
          </p:cNvSpPr>
          <p:nvPr>
            <p:ph type="title"/>
          </p:nvPr>
        </p:nvSpPr>
        <p:spPr>
          <a:prstGeom prst="rect">
            <a:avLst/>
          </a:prstGeom>
        </p:spPr>
        <p:txBody>
          <a:bodyPr/>
          <a:lstStyle/>
          <a:p>
            <a:r>
              <a:t>Title Text</a:t>
            </a:r>
          </a:p>
        </p:txBody>
      </p:sp>
      <p:sp>
        <p:nvSpPr>
          <p:cNvPr id="287"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defRPr sz="2800"/>
            </a:lvl1pPr>
            <a:lvl2pPr marL="790575" indent="-333375">
              <a:spcBef>
                <a:spcPts val="600"/>
              </a:spcBef>
              <a:defRPr sz="2800"/>
            </a:lvl2pPr>
            <a:lvl3pPr marL="1234439" indent="-320039">
              <a:spcBef>
                <a:spcPts val="600"/>
              </a:spcBef>
              <a:defRPr sz="2800"/>
            </a:lvl3pPr>
            <a:lvl4pPr marL="1727200" indent="-355600">
              <a:spcBef>
                <a:spcPts val="600"/>
              </a:spcBef>
              <a:defRPr sz="2800"/>
            </a:lvl4pPr>
            <a:lvl5pPr marL="2184400" indent="-355600">
              <a:spcBef>
                <a:spcPts val="600"/>
              </a:spcBef>
              <a:defRPr sz="2800"/>
            </a:lvl5pPr>
          </a:lstStyle>
          <a:p>
            <a:r>
              <a:t>Body Level One</a:t>
            </a:r>
          </a:p>
          <a:p>
            <a:pPr lvl="1"/>
            <a:r>
              <a:t>Body Level Two</a:t>
            </a:r>
          </a:p>
          <a:p>
            <a:pPr lvl="2"/>
            <a:r>
              <a:t>Body Level Three</a:t>
            </a:r>
          </a:p>
          <a:p>
            <a:pPr lvl="3"/>
            <a:r>
              <a:t>Body Level Four</a:t>
            </a:r>
          </a:p>
          <a:p>
            <a:pPr lvl="4"/>
            <a:r>
              <a:t>Body Level Five</a:t>
            </a:r>
          </a:p>
        </p:txBody>
      </p:sp>
      <p:sp>
        <p:nvSpPr>
          <p:cNvPr id="288"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326677457"/>
      </p:ext>
    </p:extLst>
  </p:cSld>
  <p:clrMapOvr>
    <a:masterClrMapping/>
  </p:clrMapOvr>
  <p:transition spd="med"/>
</p:sldLayout>
</file>

<file path=ppt/slideLayouts/slideLayout482.xml><?xml version="1.0" encoding="utf-8"?>
<p:sldLayout xmlns:a="http://schemas.openxmlformats.org/drawingml/2006/main" xmlns:r="http://schemas.openxmlformats.org/officeDocument/2006/relationships" xmlns:p="http://schemas.openxmlformats.org/presentationml/2006/main" type="tx">
  <p:cSld name="2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295" name="Title Text"/>
          <p:cNvSpPr txBox="1">
            <a:spLocks noGrp="1"/>
          </p:cNvSpPr>
          <p:nvPr>
            <p:ph type="title"/>
          </p:nvPr>
        </p:nvSpPr>
        <p:spPr>
          <a:xfrm>
            <a:off x="457200" y="274638"/>
            <a:ext cx="8229600" cy="1143001"/>
          </a:xfrm>
          <a:prstGeom prst="rect">
            <a:avLst/>
          </a:prstGeom>
        </p:spPr>
        <p:txBody>
          <a:bodyPr/>
          <a:lstStyle/>
          <a:p>
            <a:r>
              <a:t>Title Text</a:t>
            </a:r>
          </a:p>
        </p:txBody>
      </p:sp>
      <p:sp>
        <p:nvSpPr>
          <p:cNvPr id="296"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vl1pPr>
            <a:lvl2pPr marL="0" indent="457200">
              <a:spcBef>
                <a:spcPts val="500"/>
              </a:spcBef>
              <a:buSzTx/>
              <a:buNone/>
              <a:defRPr sz="2400" b="1"/>
            </a:lvl2pPr>
            <a:lvl3pPr marL="0" indent="914400">
              <a:spcBef>
                <a:spcPts val="500"/>
              </a:spcBef>
              <a:buSzTx/>
              <a:buNone/>
              <a:defRPr sz="2400" b="1"/>
            </a:lvl3pPr>
            <a:lvl4pPr marL="0" indent="1371600">
              <a:spcBef>
                <a:spcPts val="500"/>
              </a:spcBef>
              <a:buSzTx/>
              <a:buNone/>
              <a:defRPr sz="2400" b="1"/>
            </a:lvl4pPr>
            <a:lvl5pPr marL="0" indent="1828800">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297"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pPr>
            <a:endParaRPr/>
          </a:p>
        </p:txBody>
      </p:sp>
      <p:sp>
        <p:nvSpPr>
          <p:cNvPr id="298"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4251193932"/>
      </p:ext>
    </p:extLst>
  </p:cSld>
  <p:clrMapOvr>
    <a:masterClrMapping/>
  </p:clrMapOvr>
  <p:transition spd="med"/>
</p:sldLayout>
</file>

<file path=ppt/slideLayouts/slideLayout483.xml><?xml version="1.0" encoding="utf-8"?>
<p:sldLayout xmlns:a="http://schemas.openxmlformats.org/drawingml/2006/main" xmlns:r="http://schemas.openxmlformats.org/officeDocument/2006/relationships" xmlns:p="http://schemas.openxmlformats.org/presentationml/2006/main" type="tx">
  <p:cSld name="2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305" name="Title Text"/>
          <p:cNvSpPr txBox="1">
            <a:spLocks noGrp="1"/>
          </p:cNvSpPr>
          <p:nvPr>
            <p:ph type="title"/>
          </p:nvPr>
        </p:nvSpPr>
        <p:spPr>
          <a:prstGeom prst="rect">
            <a:avLst/>
          </a:prstGeom>
        </p:spPr>
        <p:txBody>
          <a:bodyPr/>
          <a:lstStyle/>
          <a:p>
            <a:r>
              <a:t>Title Text</a:t>
            </a:r>
          </a:p>
        </p:txBody>
      </p:sp>
      <p:sp>
        <p:nvSpPr>
          <p:cNvPr id="306"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088010055"/>
      </p:ext>
    </p:extLst>
  </p:cSld>
  <p:clrMapOvr>
    <a:masterClrMapping/>
  </p:clrMapOvr>
  <p:transition spd="med"/>
</p:sldLayout>
</file>

<file path=ppt/slideLayouts/slideLayout484.xml><?xml version="1.0" encoding="utf-8"?>
<p:sldLayout xmlns:a="http://schemas.openxmlformats.org/drawingml/2006/main" xmlns:r="http://schemas.openxmlformats.org/officeDocument/2006/relationships" xmlns:p="http://schemas.openxmlformats.org/presentationml/2006/main" type="tx">
  <p:cSld name="2_Blank">
    <p:bg>
      <p:bgPr>
        <a:solidFill>
          <a:schemeClr val="accent3">
            <a:lumOff val="44000"/>
          </a:schemeClr>
        </a:solidFill>
        <a:effectLst/>
      </p:bgPr>
    </p:bg>
    <p:spTree>
      <p:nvGrpSpPr>
        <p:cNvPr id="1" name=""/>
        <p:cNvGrpSpPr/>
        <p:nvPr/>
      </p:nvGrpSpPr>
      <p:grpSpPr>
        <a:xfrm>
          <a:off x="0" y="0"/>
          <a:ext cx="0" cy="0"/>
          <a:chOff x="0" y="0"/>
          <a:chExt cx="0" cy="0"/>
        </a:xfrm>
      </p:grpSpPr>
      <p:sp>
        <p:nvSpPr>
          <p:cNvPr id="313"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578518378"/>
      </p:ext>
    </p:extLst>
  </p:cSld>
  <p:clrMapOvr>
    <a:masterClrMapping/>
  </p:clrMapOvr>
  <p:transition spd="med"/>
</p:sldLayout>
</file>

<file path=ppt/slideLayouts/slideLayout485.xml><?xml version="1.0" encoding="utf-8"?>
<p:sldLayout xmlns:a="http://schemas.openxmlformats.org/drawingml/2006/main" xmlns:r="http://schemas.openxmlformats.org/officeDocument/2006/relationships" xmlns:p="http://schemas.openxmlformats.org/presentationml/2006/main" type="tx">
  <p:cSld name="2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320" name="Title Text"/>
          <p:cNvSpPr txBox="1">
            <a:spLocks noGrp="1"/>
          </p:cNvSpPr>
          <p:nvPr>
            <p:ph type="title"/>
          </p:nvPr>
        </p:nvSpPr>
        <p:spPr>
          <a:xfrm>
            <a:off x="457200" y="273050"/>
            <a:ext cx="3008314" cy="1162050"/>
          </a:xfrm>
          <a:prstGeom prst="rect">
            <a:avLst/>
          </a:prstGeom>
        </p:spPr>
        <p:txBody>
          <a:bodyPr anchor="b"/>
          <a:lstStyle>
            <a:lvl1pPr algn="l">
              <a:defRPr sz="2000" b="1"/>
            </a:lvl1pPr>
          </a:lstStyle>
          <a:p>
            <a:r>
              <a:t>Title Text</a:t>
            </a:r>
          </a:p>
        </p:txBody>
      </p:sp>
      <p:sp>
        <p:nvSpPr>
          <p:cNvPr id="321" name="Body Level One…"/>
          <p:cNvSpPr txBox="1">
            <a:spLocks noGrp="1"/>
          </p:cNvSpPr>
          <p:nvPr>
            <p:ph type="body" idx="1"/>
          </p:nvPr>
        </p:nvSpPr>
        <p:spPr>
          <a:xfrm>
            <a:off x="3575050" y="273050"/>
            <a:ext cx="5111750" cy="5853113"/>
          </a:xfrm>
          <a:prstGeom prst="rect">
            <a:avLst/>
          </a:prstGeom>
        </p:spPr>
        <p:txBody>
          <a:bodyPr>
            <a:normAutofit/>
          </a:bodyPr>
          <a:lstStyle/>
          <a:p>
            <a:r>
              <a:t>Body Level One</a:t>
            </a:r>
          </a:p>
          <a:p>
            <a:pPr lvl="1"/>
            <a:r>
              <a:t>Body Level Two</a:t>
            </a:r>
          </a:p>
          <a:p>
            <a:pPr lvl="2"/>
            <a:r>
              <a:t>Body Level Three</a:t>
            </a:r>
          </a:p>
          <a:p>
            <a:pPr lvl="3"/>
            <a:r>
              <a:t>Body Level Four</a:t>
            </a:r>
          </a:p>
          <a:p>
            <a:pPr lvl="4"/>
            <a:r>
              <a:t>Body Level Five</a:t>
            </a:r>
          </a:p>
        </p:txBody>
      </p:sp>
      <p:sp>
        <p:nvSpPr>
          <p:cNvPr id="322"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pPr>
            <a:endParaRPr/>
          </a:p>
        </p:txBody>
      </p:sp>
      <p:sp>
        <p:nvSpPr>
          <p:cNvPr id="323"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487080143"/>
      </p:ext>
    </p:extLst>
  </p:cSld>
  <p:clrMapOvr>
    <a:masterClrMapping/>
  </p:clrMapOvr>
  <p:transition spd="med"/>
</p:sldLayout>
</file>

<file path=ppt/slideLayouts/slideLayout486.xml><?xml version="1.0" encoding="utf-8"?>
<p:sldLayout xmlns:a="http://schemas.openxmlformats.org/drawingml/2006/main" xmlns:r="http://schemas.openxmlformats.org/officeDocument/2006/relationships" xmlns:p="http://schemas.openxmlformats.org/presentationml/2006/main" type="tx">
  <p:cSld name="2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330" name="Title Text"/>
          <p:cNvSpPr txBox="1">
            <a:spLocks noGrp="1"/>
          </p:cNvSpPr>
          <p:nvPr>
            <p:ph type="title"/>
          </p:nvPr>
        </p:nvSpPr>
        <p:spPr>
          <a:xfrm>
            <a:off x="1792288" y="4800600"/>
            <a:ext cx="5486401" cy="566738"/>
          </a:xfrm>
          <a:prstGeom prst="rect">
            <a:avLst/>
          </a:prstGeom>
        </p:spPr>
        <p:txBody>
          <a:bodyPr anchor="b"/>
          <a:lstStyle>
            <a:lvl1pPr algn="l">
              <a:defRPr sz="2000" b="1"/>
            </a:lvl1pPr>
          </a:lstStyle>
          <a:p>
            <a:r>
              <a:t>Title Text</a:t>
            </a:r>
          </a:p>
        </p:txBody>
      </p:sp>
      <p:sp>
        <p:nvSpPr>
          <p:cNvPr id="331"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332"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vl1pPr>
            <a:lvl2pPr marL="0" indent="457200">
              <a:spcBef>
                <a:spcPts val="300"/>
              </a:spcBef>
              <a:buSzTx/>
              <a:buNone/>
              <a:defRPr sz="1400"/>
            </a:lvl2pPr>
            <a:lvl3pPr marL="0" indent="914400">
              <a:spcBef>
                <a:spcPts val="300"/>
              </a:spcBef>
              <a:buSzTx/>
              <a:buNone/>
              <a:defRPr sz="1400"/>
            </a:lvl3pPr>
            <a:lvl4pPr marL="0" indent="1371600">
              <a:spcBef>
                <a:spcPts val="300"/>
              </a:spcBef>
              <a:buSzTx/>
              <a:buNone/>
              <a:defRPr sz="1400"/>
            </a:lvl4pPr>
            <a:lvl5pPr marL="0" indent="1828800">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333"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463306166"/>
      </p:ext>
    </p:extLst>
  </p:cSld>
  <p:clrMapOvr>
    <a:masterClrMapping/>
  </p:clrMapOvr>
  <p:transition spd="med"/>
</p:sldLayout>
</file>

<file path=ppt/slideLayouts/slideLayout487.xml><?xml version="1.0" encoding="utf-8"?>
<p:sldLayout xmlns:a="http://schemas.openxmlformats.org/drawingml/2006/main" xmlns:r="http://schemas.openxmlformats.org/officeDocument/2006/relationships" xmlns:p="http://schemas.openxmlformats.org/presentationml/2006/main" type="tx">
  <p:cSld name="3_Title and Content">
    <p:bg>
      <p:bgPr>
        <a:solidFill>
          <a:srgbClr val="000000"/>
        </a:solidFill>
        <a:effectLst/>
      </p:bgPr>
    </p:bg>
    <p:spTree>
      <p:nvGrpSpPr>
        <p:cNvPr id="1" name=""/>
        <p:cNvGrpSpPr/>
        <p:nvPr/>
      </p:nvGrpSpPr>
      <p:grpSpPr>
        <a:xfrm>
          <a:off x="0" y="0"/>
          <a:ext cx="0" cy="0"/>
          <a:chOff x="0" y="0"/>
          <a:chExt cx="0" cy="0"/>
        </a:xfrm>
      </p:grpSpPr>
      <p:grpSp>
        <p:nvGrpSpPr>
          <p:cNvPr id="347" name="Group 2"/>
          <p:cNvGrpSpPr/>
          <p:nvPr/>
        </p:nvGrpSpPr>
        <p:grpSpPr>
          <a:xfrm>
            <a:off x="0" y="3902075"/>
            <a:ext cx="3400426" cy="2949576"/>
            <a:chOff x="0" y="0"/>
            <a:chExt cx="3400425" cy="2949575"/>
          </a:xfrm>
        </p:grpSpPr>
        <p:sp>
          <p:nvSpPr>
            <p:cNvPr id="340" name="Freeform 3"/>
            <p:cNvSpPr/>
            <p:nvPr/>
          </p:nvSpPr>
          <p:spPr>
            <a:xfrm>
              <a:off x="0" y="79375"/>
              <a:ext cx="3400426" cy="2863851"/>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lgn="l">
                <a:defRPr>
                  <a:solidFill>
                    <a:schemeClr val="accent3">
                      <a:lumOff val="44000"/>
                    </a:schemeClr>
                  </a:solidFill>
                </a:defRPr>
              </a:pPr>
              <a:endParaRPr/>
            </a:p>
          </p:txBody>
        </p:sp>
        <p:sp>
          <p:nvSpPr>
            <p:cNvPr id="341" name="Freeform 4"/>
            <p:cNvSpPr/>
            <p:nvPr/>
          </p:nvSpPr>
          <p:spPr>
            <a:xfrm>
              <a:off x="0" y="0"/>
              <a:ext cx="2943226" cy="29495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algn="l">
                <a:defRPr>
                  <a:solidFill>
                    <a:schemeClr val="accent3">
                      <a:lumOff val="44000"/>
                    </a:schemeClr>
                  </a:solidFill>
                </a:defRPr>
              </a:pPr>
              <a:endParaRPr/>
            </a:p>
          </p:txBody>
        </p:sp>
        <p:sp>
          <p:nvSpPr>
            <p:cNvPr id="342" name="Freeform 5"/>
            <p:cNvSpPr/>
            <p:nvPr/>
          </p:nvSpPr>
          <p:spPr>
            <a:xfrm>
              <a:off x="0" y="439737"/>
              <a:ext cx="2770188" cy="2503489"/>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lgn="l">
                <a:defRPr>
                  <a:solidFill>
                    <a:schemeClr val="accent3">
                      <a:lumOff val="44000"/>
                    </a:schemeClr>
                  </a:solidFill>
                </a:defRPr>
              </a:pPr>
              <a:endParaRPr/>
            </a:p>
          </p:txBody>
        </p:sp>
        <p:sp>
          <p:nvSpPr>
            <p:cNvPr id="343" name="Freeform 6"/>
            <p:cNvSpPr/>
            <p:nvPr/>
          </p:nvSpPr>
          <p:spPr>
            <a:xfrm>
              <a:off x="0" y="136525"/>
              <a:ext cx="2770188" cy="2806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lgn="l">
                <a:defRPr>
                  <a:solidFill>
                    <a:schemeClr val="accent3">
                      <a:lumOff val="44000"/>
                    </a:schemeClr>
                  </a:solidFill>
                </a:defRPr>
              </a:pPr>
              <a:endParaRPr/>
            </a:p>
          </p:txBody>
        </p:sp>
        <p:sp>
          <p:nvSpPr>
            <p:cNvPr id="344" name="Oval 7"/>
            <p:cNvSpPr/>
            <p:nvPr/>
          </p:nvSpPr>
          <p:spPr>
            <a:xfrm>
              <a:off x="331787" y="517524"/>
              <a:ext cx="136527" cy="136528"/>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algn="l">
                <a:defRPr>
                  <a:solidFill>
                    <a:schemeClr val="accent3">
                      <a:lumOff val="44000"/>
                    </a:schemeClr>
                  </a:solidFill>
                </a:defRPr>
              </a:pPr>
              <a:endParaRPr/>
            </a:p>
          </p:txBody>
        </p:sp>
        <p:sp>
          <p:nvSpPr>
            <p:cNvPr id="345"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lgn="l">
                <a:defRPr>
                  <a:solidFill>
                    <a:schemeClr val="accent3">
                      <a:lumOff val="44000"/>
                    </a:schemeClr>
                  </a:solidFill>
                </a:defRPr>
              </a:pPr>
              <a:endParaRPr/>
            </a:p>
          </p:txBody>
        </p:sp>
        <p:sp>
          <p:nvSpPr>
            <p:cNvPr id="346"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algn="l">
                <a:defRPr>
                  <a:solidFill>
                    <a:schemeClr val="accent3">
                      <a:lumOff val="44000"/>
                    </a:schemeClr>
                  </a:solidFill>
                </a:defRPr>
              </a:pPr>
              <a:endParaRPr/>
            </a:p>
          </p:txBody>
        </p:sp>
      </p:grpSp>
      <p:sp>
        <p:nvSpPr>
          <p:cNvPr id="348" name="Title Text"/>
          <p:cNvSpPr txBox="1">
            <a:spLocks noGrp="1"/>
          </p:cNvSpPr>
          <p:nvPr>
            <p:ph type="title"/>
          </p:nvPr>
        </p:nvSpPr>
        <p:spPr>
          <a:xfrm>
            <a:off x="457200" y="277813"/>
            <a:ext cx="8229600" cy="1139826"/>
          </a:xfrm>
          <a:prstGeom prst="rect">
            <a:avLst/>
          </a:prstGeom>
        </p:spPr>
        <p:txBody>
          <a:bodyPr/>
          <a:lstStyle>
            <a:lvl1pPr>
              <a:defRPr>
                <a:solidFill>
                  <a:schemeClr val="accent3">
                    <a:lumOff val="44000"/>
                  </a:schemeClr>
                </a:solidFill>
                <a:effectLst>
                  <a:outerShdw blurRad="38100" dist="38100" dir="2700000" rotWithShape="0">
                    <a:srgbClr val="000000"/>
                  </a:outerShdw>
                </a:effectLst>
              </a:defRPr>
            </a:lvl1pPr>
          </a:lstStyle>
          <a:p>
            <a:r>
              <a:t>Title Text</a:t>
            </a:r>
          </a:p>
        </p:txBody>
      </p:sp>
      <p:sp>
        <p:nvSpPr>
          <p:cNvPr id="349" name="Body Level One…"/>
          <p:cNvSpPr txBox="1">
            <a:spLocks noGrp="1"/>
          </p:cNvSpPr>
          <p:nvPr>
            <p:ph type="body" idx="1"/>
          </p:nvPr>
        </p:nvSpPr>
        <p:spPr>
          <a:xfrm>
            <a:off x="457200" y="1600200"/>
            <a:ext cx="8229600" cy="4530725"/>
          </a:xfrm>
          <a:prstGeom prst="rect">
            <a:avLst/>
          </a:prstGeom>
        </p:spPr>
        <p:txBody>
          <a:bodyPr>
            <a:normAutofit/>
          </a:bodyPr>
          <a:lstStyle>
            <a:lvl1pPr>
              <a:buClr>
                <a:srgbClr val="FFFFCC"/>
              </a:buClr>
              <a:buSzPct val="75000"/>
              <a:buFont typeface="Arial"/>
              <a:buChar char="●"/>
              <a:defRPr>
                <a:solidFill>
                  <a:schemeClr val="accent3">
                    <a:lumOff val="44000"/>
                  </a:schemeClr>
                </a:solidFill>
                <a:effectLst>
                  <a:outerShdw blurRad="38100" dist="38100" dir="2700000" rotWithShape="0">
                    <a:srgbClr val="000000"/>
                  </a:outerShdw>
                </a:effectLst>
              </a:defRPr>
            </a:lvl1pPr>
            <a:lvl2pPr>
              <a:buClr>
                <a:srgbClr val="FFFFCC"/>
              </a:buClr>
              <a:buSzPct val="75000"/>
              <a:buFont typeface="Arial"/>
              <a:buChar char="●"/>
              <a:defRPr>
                <a:solidFill>
                  <a:schemeClr val="accent3">
                    <a:lumOff val="44000"/>
                  </a:schemeClr>
                </a:solidFill>
                <a:effectLst>
                  <a:outerShdw blurRad="38100" dist="38100" dir="2700000" rotWithShape="0">
                    <a:srgbClr val="000000"/>
                  </a:outerShdw>
                </a:effectLst>
              </a:defRPr>
            </a:lvl2pPr>
            <a:lvl3pPr>
              <a:buClr>
                <a:srgbClr val="FFFFCC"/>
              </a:buClr>
              <a:buSzPct val="75000"/>
              <a:buFont typeface="Arial"/>
              <a:buChar char="●"/>
              <a:defRPr>
                <a:solidFill>
                  <a:schemeClr val="accent3">
                    <a:lumOff val="44000"/>
                  </a:schemeClr>
                </a:solidFill>
                <a:effectLst>
                  <a:outerShdw blurRad="38100" dist="38100" dir="2700000" rotWithShape="0">
                    <a:srgbClr val="000000"/>
                  </a:outerShdw>
                </a:effectLst>
              </a:defRPr>
            </a:lvl3pPr>
            <a:lvl4pPr>
              <a:buClr>
                <a:srgbClr val="FFFFCC"/>
              </a:buClr>
              <a:buSzPct val="75000"/>
              <a:buFont typeface="Arial"/>
              <a:buChar char="●"/>
              <a:defRPr>
                <a:solidFill>
                  <a:schemeClr val="accent3">
                    <a:lumOff val="44000"/>
                  </a:schemeClr>
                </a:solidFill>
                <a:effectLst>
                  <a:outerShdw blurRad="38100" dist="38100" dir="2700000" rotWithShape="0">
                    <a:srgbClr val="000000"/>
                  </a:outerShdw>
                </a:effectLst>
              </a:defRPr>
            </a:lvl4pPr>
            <a:lvl5pPr>
              <a:buClr>
                <a:srgbClr val="FFFFCC"/>
              </a:buClr>
              <a:buSzPct val="75000"/>
              <a:buFont typeface="Arial"/>
              <a:buChar char="●"/>
              <a:defRPr>
                <a:solidFill>
                  <a:schemeClr val="accent3">
                    <a:lumOff val="44000"/>
                  </a:schemeClr>
                </a:solidFill>
                <a:effectLst>
                  <a:outerShdw blurRad="38100" dist="38100" dir="2700000" rotWithShape="0">
                    <a:srgbClr val="000000"/>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350" name="Slide Number"/>
          <p:cNvSpPr txBox="1">
            <a:spLocks noGrp="1"/>
          </p:cNvSpPr>
          <p:nvPr>
            <p:ph type="sldNum" sz="quarter" idx="2"/>
          </p:nvPr>
        </p:nvSpPr>
        <p:spPr>
          <a:xfrm>
            <a:off x="8441397" y="6248400"/>
            <a:ext cx="245404" cy="226986"/>
          </a:xfrm>
          <a:prstGeom prst="rect">
            <a:avLst/>
          </a:prstGeom>
        </p:spPr>
        <p:txBody>
          <a:bodyPr/>
          <a:lstStyle>
            <a:lvl1pPr>
              <a:defRPr sz="1000">
                <a:solidFill>
                  <a:schemeClr val="accent3">
                    <a:lumOff val="44000"/>
                  </a:schemeClr>
                </a:solidFill>
                <a:effectLst>
                  <a:outerShdw blurRad="38100" dist="38100" dir="2700000" rotWithShape="0">
                    <a:srgbClr val="000000"/>
                  </a:outerShdw>
                </a:effectLst>
              </a:defRPr>
            </a:lvl1pPr>
          </a:lstStyle>
          <a:p>
            <a:fld id="{86CB4B4D-7CA3-9044-876B-883B54F8677D}" type="slidenum">
              <a:t>‹#›</a:t>
            </a:fld>
            <a:endParaRPr/>
          </a:p>
        </p:txBody>
      </p:sp>
    </p:spTree>
    <p:extLst>
      <p:ext uri="{BB962C8B-B14F-4D97-AF65-F5344CB8AC3E}">
        <p14:creationId xmlns:p14="http://schemas.microsoft.com/office/powerpoint/2010/main" val="3884576992"/>
      </p:ext>
    </p:extLst>
  </p:cSld>
  <p:clrMapOvr>
    <a:masterClrMapping/>
  </p:clrMapOvr>
  <p:transition spd="med"/>
</p:sldLayout>
</file>

<file path=ppt/slideLayouts/slideLayout488.xml><?xml version="1.0" encoding="utf-8"?>
<p:sldLayout xmlns:a="http://schemas.openxmlformats.org/drawingml/2006/main" xmlns:r="http://schemas.openxmlformats.org/officeDocument/2006/relationships" xmlns:p="http://schemas.openxmlformats.org/presentationml/2006/main" type="tx">
  <p:cSld name="3_Section Header">
    <p:bg>
      <p:bgPr>
        <a:solidFill>
          <a:srgbClr val="000000"/>
        </a:solidFill>
        <a:effectLst/>
      </p:bgPr>
    </p:bg>
    <p:spTree>
      <p:nvGrpSpPr>
        <p:cNvPr id="1" name=""/>
        <p:cNvGrpSpPr/>
        <p:nvPr/>
      </p:nvGrpSpPr>
      <p:grpSpPr>
        <a:xfrm>
          <a:off x="0" y="0"/>
          <a:ext cx="0" cy="0"/>
          <a:chOff x="0" y="0"/>
          <a:chExt cx="0" cy="0"/>
        </a:xfrm>
      </p:grpSpPr>
      <p:grpSp>
        <p:nvGrpSpPr>
          <p:cNvPr id="364" name="Group 2"/>
          <p:cNvGrpSpPr/>
          <p:nvPr/>
        </p:nvGrpSpPr>
        <p:grpSpPr>
          <a:xfrm>
            <a:off x="0" y="3902075"/>
            <a:ext cx="3400426" cy="2949576"/>
            <a:chOff x="0" y="0"/>
            <a:chExt cx="3400425" cy="2949575"/>
          </a:xfrm>
        </p:grpSpPr>
        <p:sp>
          <p:nvSpPr>
            <p:cNvPr id="357" name="Freeform 3"/>
            <p:cNvSpPr/>
            <p:nvPr/>
          </p:nvSpPr>
          <p:spPr>
            <a:xfrm>
              <a:off x="0" y="79375"/>
              <a:ext cx="3400426" cy="2863851"/>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lgn="l">
                <a:defRPr>
                  <a:solidFill>
                    <a:schemeClr val="accent3">
                      <a:lumOff val="44000"/>
                    </a:schemeClr>
                  </a:solidFill>
                </a:defRPr>
              </a:pPr>
              <a:endParaRPr/>
            </a:p>
          </p:txBody>
        </p:sp>
        <p:sp>
          <p:nvSpPr>
            <p:cNvPr id="358" name="Freeform 4"/>
            <p:cNvSpPr/>
            <p:nvPr/>
          </p:nvSpPr>
          <p:spPr>
            <a:xfrm>
              <a:off x="0" y="0"/>
              <a:ext cx="2943226" cy="29495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algn="l">
                <a:defRPr>
                  <a:solidFill>
                    <a:schemeClr val="accent3">
                      <a:lumOff val="44000"/>
                    </a:schemeClr>
                  </a:solidFill>
                </a:defRPr>
              </a:pPr>
              <a:endParaRPr/>
            </a:p>
          </p:txBody>
        </p:sp>
        <p:sp>
          <p:nvSpPr>
            <p:cNvPr id="359" name="Freeform 5"/>
            <p:cNvSpPr/>
            <p:nvPr/>
          </p:nvSpPr>
          <p:spPr>
            <a:xfrm>
              <a:off x="0" y="439737"/>
              <a:ext cx="2770188" cy="2503489"/>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lgn="l">
                <a:defRPr>
                  <a:solidFill>
                    <a:schemeClr val="accent3">
                      <a:lumOff val="44000"/>
                    </a:schemeClr>
                  </a:solidFill>
                </a:defRPr>
              </a:pPr>
              <a:endParaRPr/>
            </a:p>
          </p:txBody>
        </p:sp>
        <p:sp>
          <p:nvSpPr>
            <p:cNvPr id="360" name="Freeform 6"/>
            <p:cNvSpPr/>
            <p:nvPr/>
          </p:nvSpPr>
          <p:spPr>
            <a:xfrm>
              <a:off x="0" y="136525"/>
              <a:ext cx="2770188" cy="2806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lgn="l">
                <a:defRPr>
                  <a:solidFill>
                    <a:schemeClr val="accent3">
                      <a:lumOff val="44000"/>
                    </a:schemeClr>
                  </a:solidFill>
                </a:defRPr>
              </a:pPr>
              <a:endParaRPr/>
            </a:p>
          </p:txBody>
        </p:sp>
        <p:sp>
          <p:nvSpPr>
            <p:cNvPr id="361" name="Oval 7"/>
            <p:cNvSpPr/>
            <p:nvPr/>
          </p:nvSpPr>
          <p:spPr>
            <a:xfrm>
              <a:off x="331787" y="517524"/>
              <a:ext cx="136527" cy="136528"/>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algn="l">
                <a:defRPr>
                  <a:solidFill>
                    <a:schemeClr val="accent3">
                      <a:lumOff val="44000"/>
                    </a:schemeClr>
                  </a:solidFill>
                </a:defRPr>
              </a:pPr>
              <a:endParaRPr/>
            </a:p>
          </p:txBody>
        </p:sp>
        <p:sp>
          <p:nvSpPr>
            <p:cNvPr id="362"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lgn="l">
                <a:defRPr>
                  <a:solidFill>
                    <a:schemeClr val="accent3">
                      <a:lumOff val="44000"/>
                    </a:schemeClr>
                  </a:solidFill>
                </a:defRPr>
              </a:pPr>
              <a:endParaRPr/>
            </a:p>
          </p:txBody>
        </p:sp>
        <p:sp>
          <p:nvSpPr>
            <p:cNvPr id="363"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algn="l">
                <a:defRPr>
                  <a:solidFill>
                    <a:schemeClr val="accent3">
                      <a:lumOff val="44000"/>
                    </a:schemeClr>
                  </a:solidFill>
                </a:defRPr>
              </a:pPr>
              <a:endParaRPr/>
            </a:p>
          </p:txBody>
        </p:sp>
      </p:grpSp>
      <p:sp>
        <p:nvSpPr>
          <p:cNvPr id="365" name="Title Text"/>
          <p:cNvSpPr txBox="1">
            <a:spLocks noGrp="1"/>
          </p:cNvSpPr>
          <p:nvPr>
            <p:ph type="title"/>
          </p:nvPr>
        </p:nvSpPr>
        <p:spPr>
          <a:xfrm>
            <a:off x="722312" y="4406900"/>
            <a:ext cx="7772401" cy="1362075"/>
          </a:xfrm>
          <a:prstGeom prst="rect">
            <a:avLst/>
          </a:prstGeom>
        </p:spPr>
        <p:txBody>
          <a:bodyPr anchor="t"/>
          <a:lstStyle>
            <a:lvl1pPr>
              <a:defRPr sz="4000" b="1" cap="all">
                <a:solidFill>
                  <a:schemeClr val="accent3">
                    <a:lumOff val="44000"/>
                  </a:schemeClr>
                </a:solidFill>
                <a:effectLst>
                  <a:outerShdw blurRad="38100" dist="38100" dir="2700000" rotWithShape="0">
                    <a:srgbClr val="000000"/>
                  </a:outerShdw>
                </a:effectLst>
              </a:defRPr>
            </a:lvl1pPr>
          </a:lstStyle>
          <a:p>
            <a:r>
              <a:t>Title Text</a:t>
            </a:r>
          </a:p>
        </p:txBody>
      </p:sp>
      <p:sp>
        <p:nvSpPr>
          <p:cNvPr id="366"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chemeClr val="accent3">
                    <a:lumOff val="44000"/>
                  </a:schemeClr>
                </a:solidFill>
                <a:effectLst>
                  <a:outerShdw blurRad="38100" dist="38100" dir="2700000" rotWithShape="0">
                    <a:srgbClr val="000000"/>
                  </a:outerShdw>
                </a:effectLst>
              </a:defRPr>
            </a:lvl1pPr>
            <a:lvl2pPr marL="0" indent="457200">
              <a:spcBef>
                <a:spcPts val="400"/>
              </a:spcBef>
              <a:buSzTx/>
              <a:buNone/>
              <a:defRPr sz="2000">
                <a:solidFill>
                  <a:schemeClr val="accent3">
                    <a:lumOff val="44000"/>
                  </a:schemeClr>
                </a:solidFill>
                <a:effectLst>
                  <a:outerShdw blurRad="38100" dist="38100" dir="2700000" rotWithShape="0">
                    <a:srgbClr val="000000"/>
                  </a:outerShdw>
                </a:effectLst>
              </a:defRPr>
            </a:lvl2pPr>
            <a:lvl3pPr marL="0" indent="914400">
              <a:spcBef>
                <a:spcPts val="400"/>
              </a:spcBef>
              <a:buSzTx/>
              <a:buNone/>
              <a:defRPr sz="2000">
                <a:solidFill>
                  <a:schemeClr val="accent3">
                    <a:lumOff val="44000"/>
                  </a:schemeClr>
                </a:solidFill>
                <a:effectLst>
                  <a:outerShdw blurRad="38100" dist="38100" dir="2700000" rotWithShape="0">
                    <a:srgbClr val="000000"/>
                  </a:outerShdw>
                </a:effectLst>
              </a:defRPr>
            </a:lvl3pPr>
            <a:lvl4pPr marL="0" indent="1371600">
              <a:spcBef>
                <a:spcPts val="400"/>
              </a:spcBef>
              <a:buSzTx/>
              <a:buNone/>
              <a:defRPr sz="2000">
                <a:solidFill>
                  <a:schemeClr val="accent3">
                    <a:lumOff val="44000"/>
                  </a:schemeClr>
                </a:solidFill>
                <a:effectLst>
                  <a:outerShdw blurRad="38100" dist="38100" dir="2700000" rotWithShape="0">
                    <a:srgbClr val="000000"/>
                  </a:outerShdw>
                </a:effectLst>
              </a:defRPr>
            </a:lvl4pPr>
            <a:lvl5pPr marL="0" indent="1828800">
              <a:spcBef>
                <a:spcPts val="400"/>
              </a:spcBef>
              <a:buSzTx/>
              <a:buNone/>
              <a:defRPr sz="2000">
                <a:solidFill>
                  <a:schemeClr val="accent3">
                    <a:lumOff val="44000"/>
                  </a:schemeClr>
                </a:solidFill>
                <a:effectLst>
                  <a:outerShdw blurRad="38100" dist="38100" dir="2700000" rotWithShape="0">
                    <a:srgbClr val="000000"/>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367" name="Slide Number"/>
          <p:cNvSpPr txBox="1">
            <a:spLocks noGrp="1"/>
          </p:cNvSpPr>
          <p:nvPr>
            <p:ph type="sldNum" sz="quarter" idx="2"/>
          </p:nvPr>
        </p:nvSpPr>
        <p:spPr>
          <a:xfrm>
            <a:off x="8441397" y="6248400"/>
            <a:ext cx="245404" cy="226986"/>
          </a:xfrm>
          <a:prstGeom prst="rect">
            <a:avLst/>
          </a:prstGeom>
        </p:spPr>
        <p:txBody>
          <a:bodyPr/>
          <a:lstStyle>
            <a:lvl1pPr>
              <a:defRPr sz="1000">
                <a:solidFill>
                  <a:schemeClr val="accent3">
                    <a:lumOff val="44000"/>
                  </a:schemeClr>
                </a:solidFill>
                <a:effectLst>
                  <a:outerShdw blurRad="38100" dist="38100" dir="2700000" rotWithShape="0">
                    <a:srgbClr val="000000"/>
                  </a:outerShdw>
                </a:effectLst>
              </a:defRPr>
            </a:lvl1pPr>
          </a:lstStyle>
          <a:p>
            <a:fld id="{86CB4B4D-7CA3-9044-876B-883B54F8677D}" type="slidenum">
              <a:t>‹#›</a:t>
            </a:fld>
            <a:endParaRPr/>
          </a:p>
        </p:txBody>
      </p:sp>
    </p:spTree>
    <p:extLst>
      <p:ext uri="{BB962C8B-B14F-4D97-AF65-F5344CB8AC3E}">
        <p14:creationId xmlns:p14="http://schemas.microsoft.com/office/powerpoint/2010/main" val="2791837881"/>
      </p:ext>
    </p:extLst>
  </p:cSld>
  <p:clrMapOvr>
    <a:masterClrMapping/>
  </p:clrMapOvr>
  <p:transition spd="med"/>
</p:sldLayout>
</file>

<file path=ppt/slideLayouts/slideLayout489.xml><?xml version="1.0" encoding="utf-8"?>
<p:sldLayout xmlns:a="http://schemas.openxmlformats.org/drawingml/2006/main" xmlns:r="http://schemas.openxmlformats.org/officeDocument/2006/relationships" xmlns:p="http://schemas.openxmlformats.org/presentationml/2006/main" type="tx">
  <p:cSld name="3_Two Content">
    <p:bg>
      <p:bgPr>
        <a:solidFill>
          <a:srgbClr val="000000"/>
        </a:solidFill>
        <a:effectLst/>
      </p:bgPr>
    </p:bg>
    <p:spTree>
      <p:nvGrpSpPr>
        <p:cNvPr id="1" name=""/>
        <p:cNvGrpSpPr/>
        <p:nvPr/>
      </p:nvGrpSpPr>
      <p:grpSpPr>
        <a:xfrm>
          <a:off x="0" y="0"/>
          <a:ext cx="0" cy="0"/>
          <a:chOff x="0" y="0"/>
          <a:chExt cx="0" cy="0"/>
        </a:xfrm>
      </p:grpSpPr>
      <p:grpSp>
        <p:nvGrpSpPr>
          <p:cNvPr id="381" name="Group 2"/>
          <p:cNvGrpSpPr/>
          <p:nvPr/>
        </p:nvGrpSpPr>
        <p:grpSpPr>
          <a:xfrm>
            <a:off x="0" y="3902075"/>
            <a:ext cx="3400426" cy="2949576"/>
            <a:chOff x="0" y="0"/>
            <a:chExt cx="3400425" cy="2949575"/>
          </a:xfrm>
        </p:grpSpPr>
        <p:sp>
          <p:nvSpPr>
            <p:cNvPr id="374" name="Freeform 3"/>
            <p:cNvSpPr/>
            <p:nvPr/>
          </p:nvSpPr>
          <p:spPr>
            <a:xfrm>
              <a:off x="0" y="79375"/>
              <a:ext cx="3400426" cy="2863851"/>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lgn="l">
                <a:defRPr>
                  <a:solidFill>
                    <a:schemeClr val="accent3">
                      <a:lumOff val="44000"/>
                    </a:schemeClr>
                  </a:solidFill>
                </a:defRPr>
              </a:pPr>
              <a:endParaRPr/>
            </a:p>
          </p:txBody>
        </p:sp>
        <p:sp>
          <p:nvSpPr>
            <p:cNvPr id="375" name="Freeform 4"/>
            <p:cNvSpPr/>
            <p:nvPr/>
          </p:nvSpPr>
          <p:spPr>
            <a:xfrm>
              <a:off x="0" y="0"/>
              <a:ext cx="2943226" cy="29495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algn="l">
                <a:defRPr>
                  <a:solidFill>
                    <a:schemeClr val="accent3">
                      <a:lumOff val="44000"/>
                    </a:schemeClr>
                  </a:solidFill>
                </a:defRPr>
              </a:pPr>
              <a:endParaRPr/>
            </a:p>
          </p:txBody>
        </p:sp>
        <p:sp>
          <p:nvSpPr>
            <p:cNvPr id="376" name="Freeform 5"/>
            <p:cNvSpPr/>
            <p:nvPr/>
          </p:nvSpPr>
          <p:spPr>
            <a:xfrm>
              <a:off x="0" y="439737"/>
              <a:ext cx="2770188" cy="2503489"/>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lgn="l">
                <a:defRPr>
                  <a:solidFill>
                    <a:schemeClr val="accent3">
                      <a:lumOff val="44000"/>
                    </a:schemeClr>
                  </a:solidFill>
                </a:defRPr>
              </a:pPr>
              <a:endParaRPr/>
            </a:p>
          </p:txBody>
        </p:sp>
        <p:sp>
          <p:nvSpPr>
            <p:cNvPr id="377" name="Freeform 6"/>
            <p:cNvSpPr/>
            <p:nvPr/>
          </p:nvSpPr>
          <p:spPr>
            <a:xfrm>
              <a:off x="0" y="136525"/>
              <a:ext cx="2770188" cy="2806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lgn="l">
                <a:defRPr>
                  <a:solidFill>
                    <a:schemeClr val="accent3">
                      <a:lumOff val="44000"/>
                    </a:schemeClr>
                  </a:solidFill>
                </a:defRPr>
              </a:pPr>
              <a:endParaRPr/>
            </a:p>
          </p:txBody>
        </p:sp>
        <p:sp>
          <p:nvSpPr>
            <p:cNvPr id="378" name="Oval 7"/>
            <p:cNvSpPr/>
            <p:nvPr/>
          </p:nvSpPr>
          <p:spPr>
            <a:xfrm>
              <a:off x="331787" y="517524"/>
              <a:ext cx="136527" cy="136528"/>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algn="l">
                <a:defRPr>
                  <a:solidFill>
                    <a:schemeClr val="accent3">
                      <a:lumOff val="44000"/>
                    </a:schemeClr>
                  </a:solidFill>
                </a:defRPr>
              </a:pPr>
              <a:endParaRPr/>
            </a:p>
          </p:txBody>
        </p:sp>
        <p:sp>
          <p:nvSpPr>
            <p:cNvPr id="379"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lgn="l">
                <a:defRPr>
                  <a:solidFill>
                    <a:schemeClr val="accent3">
                      <a:lumOff val="44000"/>
                    </a:schemeClr>
                  </a:solidFill>
                </a:defRPr>
              </a:pPr>
              <a:endParaRPr/>
            </a:p>
          </p:txBody>
        </p:sp>
        <p:sp>
          <p:nvSpPr>
            <p:cNvPr id="380"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algn="l">
                <a:defRPr>
                  <a:solidFill>
                    <a:schemeClr val="accent3">
                      <a:lumOff val="44000"/>
                    </a:schemeClr>
                  </a:solidFill>
                </a:defRPr>
              </a:pPr>
              <a:endParaRPr/>
            </a:p>
          </p:txBody>
        </p:sp>
      </p:grpSp>
      <p:sp>
        <p:nvSpPr>
          <p:cNvPr id="382" name="Title Text"/>
          <p:cNvSpPr txBox="1">
            <a:spLocks noGrp="1"/>
          </p:cNvSpPr>
          <p:nvPr>
            <p:ph type="title"/>
          </p:nvPr>
        </p:nvSpPr>
        <p:spPr>
          <a:xfrm>
            <a:off x="457200" y="277813"/>
            <a:ext cx="8229600" cy="1139826"/>
          </a:xfrm>
          <a:prstGeom prst="rect">
            <a:avLst/>
          </a:prstGeom>
        </p:spPr>
        <p:txBody>
          <a:bodyPr/>
          <a:lstStyle>
            <a:lvl1pPr>
              <a:defRPr>
                <a:solidFill>
                  <a:schemeClr val="accent3">
                    <a:lumOff val="44000"/>
                  </a:schemeClr>
                </a:solidFill>
                <a:effectLst>
                  <a:outerShdw blurRad="38100" dist="38100" dir="2700000" rotWithShape="0">
                    <a:srgbClr val="000000"/>
                  </a:outerShdw>
                </a:effectLst>
              </a:defRPr>
            </a:lvl1pPr>
          </a:lstStyle>
          <a:p>
            <a:r>
              <a:t>Title Text</a:t>
            </a:r>
          </a:p>
        </p:txBody>
      </p:sp>
      <p:sp>
        <p:nvSpPr>
          <p:cNvPr id="383" name="Body Level One…"/>
          <p:cNvSpPr txBox="1">
            <a:spLocks noGrp="1"/>
          </p:cNvSpPr>
          <p:nvPr>
            <p:ph type="body" sz="half" idx="1"/>
          </p:nvPr>
        </p:nvSpPr>
        <p:spPr>
          <a:xfrm>
            <a:off x="457200" y="1600200"/>
            <a:ext cx="4038600" cy="4530725"/>
          </a:xfrm>
          <a:prstGeom prst="rect">
            <a:avLst/>
          </a:prstGeom>
        </p:spPr>
        <p:txBody>
          <a:bodyPr>
            <a:normAutofit/>
          </a:bodyPr>
          <a:lstStyle>
            <a:lvl1pPr>
              <a:spcBef>
                <a:spcPts val="600"/>
              </a:spcBef>
              <a:buClr>
                <a:srgbClr val="FFFFCC"/>
              </a:buClr>
              <a:buSzPct val="75000"/>
              <a:buFont typeface="Arial"/>
              <a:buChar char="●"/>
              <a:defRPr sz="2800">
                <a:solidFill>
                  <a:schemeClr val="accent3">
                    <a:lumOff val="44000"/>
                  </a:schemeClr>
                </a:solidFill>
                <a:effectLst>
                  <a:outerShdw blurRad="38100" dist="38100" dir="2700000" rotWithShape="0">
                    <a:srgbClr val="000000"/>
                  </a:outerShdw>
                </a:effectLst>
              </a:defRPr>
            </a:lvl1pPr>
            <a:lvl2pPr marL="790575" indent="-333375">
              <a:spcBef>
                <a:spcPts val="600"/>
              </a:spcBef>
              <a:buClr>
                <a:srgbClr val="FFFFCC"/>
              </a:buClr>
              <a:buSzPct val="75000"/>
              <a:buFont typeface="Arial"/>
              <a:buChar char="●"/>
              <a:defRPr sz="2800">
                <a:solidFill>
                  <a:schemeClr val="accent3">
                    <a:lumOff val="44000"/>
                  </a:schemeClr>
                </a:solidFill>
                <a:effectLst>
                  <a:outerShdw blurRad="38100" dist="38100" dir="2700000" rotWithShape="0">
                    <a:srgbClr val="000000"/>
                  </a:outerShdw>
                </a:effectLst>
              </a:defRPr>
            </a:lvl2pPr>
            <a:lvl3pPr marL="1234439" indent="-320039">
              <a:spcBef>
                <a:spcPts val="600"/>
              </a:spcBef>
              <a:buClr>
                <a:srgbClr val="FFFFCC"/>
              </a:buClr>
              <a:buSzPct val="75000"/>
              <a:buFont typeface="Arial"/>
              <a:buChar char="●"/>
              <a:defRPr sz="2800">
                <a:solidFill>
                  <a:schemeClr val="accent3">
                    <a:lumOff val="44000"/>
                  </a:schemeClr>
                </a:solidFill>
                <a:effectLst>
                  <a:outerShdw blurRad="38100" dist="38100" dir="2700000" rotWithShape="0">
                    <a:srgbClr val="000000"/>
                  </a:outerShdw>
                </a:effectLst>
              </a:defRPr>
            </a:lvl3pPr>
            <a:lvl4pPr marL="1727200" indent="-355600">
              <a:spcBef>
                <a:spcPts val="600"/>
              </a:spcBef>
              <a:buClr>
                <a:srgbClr val="FFFFCC"/>
              </a:buClr>
              <a:buSzPct val="75000"/>
              <a:buFont typeface="Arial"/>
              <a:buChar char="●"/>
              <a:defRPr sz="2800">
                <a:solidFill>
                  <a:schemeClr val="accent3">
                    <a:lumOff val="44000"/>
                  </a:schemeClr>
                </a:solidFill>
                <a:effectLst>
                  <a:outerShdw blurRad="38100" dist="38100" dir="2700000" rotWithShape="0">
                    <a:srgbClr val="000000"/>
                  </a:outerShdw>
                </a:effectLst>
              </a:defRPr>
            </a:lvl4pPr>
            <a:lvl5pPr marL="2184400" indent="-355600">
              <a:spcBef>
                <a:spcPts val="600"/>
              </a:spcBef>
              <a:buClr>
                <a:srgbClr val="FFFFCC"/>
              </a:buClr>
              <a:buSzPct val="75000"/>
              <a:buFont typeface="Arial"/>
              <a:buChar char="●"/>
              <a:defRPr sz="2800">
                <a:solidFill>
                  <a:schemeClr val="accent3">
                    <a:lumOff val="44000"/>
                  </a:schemeClr>
                </a:solidFill>
                <a:effectLst>
                  <a:outerShdw blurRad="38100" dist="38100" dir="2700000" rotWithShape="0">
                    <a:srgbClr val="000000"/>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384" name="Slide Number"/>
          <p:cNvSpPr txBox="1">
            <a:spLocks noGrp="1"/>
          </p:cNvSpPr>
          <p:nvPr>
            <p:ph type="sldNum" sz="quarter" idx="2"/>
          </p:nvPr>
        </p:nvSpPr>
        <p:spPr>
          <a:xfrm>
            <a:off x="8441397" y="6248400"/>
            <a:ext cx="245404" cy="226986"/>
          </a:xfrm>
          <a:prstGeom prst="rect">
            <a:avLst/>
          </a:prstGeom>
        </p:spPr>
        <p:txBody>
          <a:bodyPr/>
          <a:lstStyle>
            <a:lvl1pPr>
              <a:defRPr sz="1000">
                <a:solidFill>
                  <a:schemeClr val="accent3">
                    <a:lumOff val="44000"/>
                  </a:schemeClr>
                </a:solidFill>
                <a:effectLst>
                  <a:outerShdw blurRad="38100" dist="38100" dir="2700000" rotWithShape="0">
                    <a:srgbClr val="000000"/>
                  </a:outerShdw>
                </a:effectLst>
              </a:defRPr>
            </a:lvl1pPr>
          </a:lstStyle>
          <a:p>
            <a:fld id="{86CB4B4D-7CA3-9044-876B-883B54F8677D}" type="slidenum">
              <a:t>‹#›</a:t>
            </a:fld>
            <a:endParaRPr/>
          </a:p>
        </p:txBody>
      </p:sp>
    </p:spTree>
    <p:extLst>
      <p:ext uri="{BB962C8B-B14F-4D97-AF65-F5344CB8AC3E}">
        <p14:creationId xmlns:p14="http://schemas.microsoft.com/office/powerpoint/2010/main" val="2314735447"/>
      </p:ext>
    </p:extLst>
  </p:cSld>
  <p:clrMapOvr>
    <a:masterClrMapping/>
  </p:clrMapOvr>
  <p:transition spd="med"/>
</p:sldLayout>
</file>

<file path=ppt/slideLayouts/slideLayout4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0" hangingPunct="0">
              <a:defRPr>
                <a:latin typeface="Comic Sans MS" charset="0"/>
              </a:defRPr>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defRPr>
                <a:latin typeface="Comic Sans MS" charset="0"/>
              </a:defRPr>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defRPr>
                <a:latin typeface="Comic Sans MS" charset="0"/>
              </a:defRPr>
            </a:lvl1pPr>
          </a:lstStyle>
          <a:p>
            <a:pPr>
              <a:defRPr/>
            </a:pPr>
            <a:fld id="{0B51E1E3-178F-FB44-93F4-CD8E98EABB86}" type="slidenum">
              <a:rPr lang="en-US"/>
              <a:pPr>
                <a:defRPr/>
              </a:pPr>
              <a:t>‹#›</a:t>
            </a:fld>
            <a:endParaRPr lang="en-US"/>
          </a:p>
        </p:txBody>
      </p:sp>
    </p:spTree>
    <p:extLst>
      <p:ext uri="{BB962C8B-B14F-4D97-AF65-F5344CB8AC3E}">
        <p14:creationId xmlns:p14="http://schemas.microsoft.com/office/powerpoint/2010/main" val="1130465023"/>
      </p:ext>
    </p:extLst>
  </p:cSld>
  <p:clrMapOvr>
    <a:masterClrMapping/>
  </p:clrMapOvr>
  <p:transition/>
</p:sldLayout>
</file>

<file path=ppt/slideLayouts/slideLayout490.xml><?xml version="1.0" encoding="utf-8"?>
<p:sldLayout xmlns:a="http://schemas.openxmlformats.org/drawingml/2006/main" xmlns:r="http://schemas.openxmlformats.org/officeDocument/2006/relationships" xmlns:p="http://schemas.openxmlformats.org/presentationml/2006/main" type="tx">
  <p:cSld name="3_Comparison">
    <p:bg>
      <p:bgPr>
        <a:solidFill>
          <a:srgbClr val="000000"/>
        </a:solidFill>
        <a:effectLst/>
      </p:bgPr>
    </p:bg>
    <p:spTree>
      <p:nvGrpSpPr>
        <p:cNvPr id="1" name=""/>
        <p:cNvGrpSpPr/>
        <p:nvPr/>
      </p:nvGrpSpPr>
      <p:grpSpPr>
        <a:xfrm>
          <a:off x="0" y="0"/>
          <a:ext cx="0" cy="0"/>
          <a:chOff x="0" y="0"/>
          <a:chExt cx="0" cy="0"/>
        </a:xfrm>
      </p:grpSpPr>
      <p:grpSp>
        <p:nvGrpSpPr>
          <p:cNvPr id="398" name="Group 2"/>
          <p:cNvGrpSpPr/>
          <p:nvPr/>
        </p:nvGrpSpPr>
        <p:grpSpPr>
          <a:xfrm>
            <a:off x="0" y="3902075"/>
            <a:ext cx="3400426" cy="2949576"/>
            <a:chOff x="0" y="0"/>
            <a:chExt cx="3400425" cy="2949575"/>
          </a:xfrm>
        </p:grpSpPr>
        <p:sp>
          <p:nvSpPr>
            <p:cNvPr id="391" name="Freeform 3"/>
            <p:cNvSpPr/>
            <p:nvPr/>
          </p:nvSpPr>
          <p:spPr>
            <a:xfrm>
              <a:off x="0" y="79375"/>
              <a:ext cx="3400426" cy="2863851"/>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lgn="l">
                <a:defRPr>
                  <a:solidFill>
                    <a:schemeClr val="accent3">
                      <a:lumOff val="44000"/>
                    </a:schemeClr>
                  </a:solidFill>
                </a:defRPr>
              </a:pPr>
              <a:endParaRPr/>
            </a:p>
          </p:txBody>
        </p:sp>
        <p:sp>
          <p:nvSpPr>
            <p:cNvPr id="392" name="Freeform 4"/>
            <p:cNvSpPr/>
            <p:nvPr/>
          </p:nvSpPr>
          <p:spPr>
            <a:xfrm>
              <a:off x="0" y="0"/>
              <a:ext cx="2943226" cy="29495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algn="l">
                <a:defRPr>
                  <a:solidFill>
                    <a:schemeClr val="accent3">
                      <a:lumOff val="44000"/>
                    </a:schemeClr>
                  </a:solidFill>
                </a:defRPr>
              </a:pPr>
              <a:endParaRPr/>
            </a:p>
          </p:txBody>
        </p:sp>
        <p:sp>
          <p:nvSpPr>
            <p:cNvPr id="393" name="Freeform 5"/>
            <p:cNvSpPr/>
            <p:nvPr/>
          </p:nvSpPr>
          <p:spPr>
            <a:xfrm>
              <a:off x="0" y="439737"/>
              <a:ext cx="2770188" cy="2503489"/>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lgn="l">
                <a:defRPr>
                  <a:solidFill>
                    <a:schemeClr val="accent3">
                      <a:lumOff val="44000"/>
                    </a:schemeClr>
                  </a:solidFill>
                </a:defRPr>
              </a:pPr>
              <a:endParaRPr/>
            </a:p>
          </p:txBody>
        </p:sp>
        <p:sp>
          <p:nvSpPr>
            <p:cNvPr id="394" name="Freeform 6"/>
            <p:cNvSpPr/>
            <p:nvPr/>
          </p:nvSpPr>
          <p:spPr>
            <a:xfrm>
              <a:off x="0" y="136525"/>
              <a:ext cx="2770188" cy="2806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lgn="l">
                <a:defRPr>
                  <a:solidFill>
                    <a:schemeClr val="accent3">
                      <a:lumOff val="44000"/>
                    </a:schemeClr>
                  </a:solidFill>
                </a:defRPr>
              </a:pPr>
              <a:endParaRPr/>
            </a:p>
          </p:txBody>
        </p:sp>
        <p:sp>
          <p:nvSpPr>
            <p:cNvPr id="395" name="Oval 7"/>
            <p:cNvSpPr/>
            <p:nvPr/>
          </p:nvSpPr>
          <p:spPr>
            <a:xfrm>
              <a:off x="331787" y="517524"/>
              <a:ext cx="136527" cy="136528"/>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algn="l">
                <a:defRPr>
                  <a:solidFill>
                    <a:schemeClr val="accent3">
                      <a:lumOff val="44000"/>
                    </a:schemeClr>
                  </a:solidFill>
                </a:defRPr>
              </a:pPr>
              <a:endParaRPr/>
            </a:p>
          </p:txBody>
        </p:sp>
        <p:sp>
          <p:nvSpPr>
            <p:cNvPr id="396"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lgn="l">
                <a:defRPr>
                  <a:solidFill>
                    <a:schemeClr val="accent3">
                      <a:lumOff val="44000"/>
                    </a:schemeClr>
                  </a:solidFill>
                </a:defRPr>
              </a:pPr>
              <a:endParaRPr/>
            </a:p>
          </p:txBody>
        </p:sp>
        <p:sp>
          <p:nvSpPr>
            <p:cNvPr id="397"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algn="l">
                <a:defRPr>
                  <a:solidFill>
                    <a:schemeClr val="accent3">
                      <a:lumOff val="44000"/>
                    </a:schemeClr>
                  </a:solidFill>
                </a:defRPr>
              </a:pPr>
              <a:endParaRPr/>
            </a:p>
          </p:txBody>
        </p:sp>
      </p:grpSp>
      <p:sp>
        <p:nvSpPr>
          <p:cNvPr id="399" name="Title Text"/>
          <p:cNvSpPr txBox="1">
            <a:spLocks noGrp="1"/>
          </p:cNvSpPr>
          <p:nvPr>
            <p:ph type="title"/>
          </p:nvPr>
        </p:nvSpPr>
        <p:spPr>
          <a:xfrm>
            <a:off x="457200" y="274638"/>
            <a:ext cx="8229600" cy="1143001"/>
          </a:xfrm>
          <a:prstGeom prst="rect">
            <a:avLst/>
          </a:prstGeom>
        </p:spPr>
        <p:txBody>
          <a:bodyPr/>
          <a:lstStyle>
            <a:lvl1pPr>
              <a:defRPr>
                <a:solidFill>
                  <a:schemeClr val="accent3">
                    <a:lumOff val="44000"/>
                  </a:schemeClr>
                </a:solidFill>
                <a:effectLst>
                  <a:outerShdw blurRad="38100" dist="38100" dir="2700000" rotWithShape="0">
                    <a:srgbClr val="000000"/>
                  </a:outerShdw>
                </a:effectLst>
              </a:defRPr>
            </a:lvl1pPr>
          </a:lstStyle>
          <a:p>
            <a:r>
              <a:t>Title Text</a:t>
            </a:r>
          </a:p>
        </p:txBody>
      </p:sp>
      <p:sp>
        <p:nvSpPr>
          <p:cNvPr id="400"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chemeClr val="accent3">
                    <a:lumOff val="44000"/>
                  </a:schemeClr>
                </a:solidFill>
                <a:effectLst>
                  <a:outerShdw blurRad="38100" dist="38100" dir="2700000" rotWithShape="0">
                    <a:srgbClr val="000000"/>
                  </a:outerShdw>
                </a:effectLst>
              </a:defRPr>
            </a:lvl1pPr>
            <a:lvl2pPr marL="0" indent="457200">
              <a:spcBef>
                <a:spcPts val="500"/>
              </a:spcBef>
              <a:buSzTx/>
              <a:buNone/>
              <a:defRPr sz="2400" b="1">
                <a:solidFill>
                  <a:schemeClr val="accent3">
                    <a:lumOff val="44000"/>
                  </a:schemeClr>
                </a:solidFill>
                <a:effectLst>
                  <a:outerShdw blurRad="38100" dist="38100" dir="2700000" rotWithShape="0">
                    <a:srgbClr val="000000"/>
                  </a:outerShdw>
                </a:effectLst>
              </a:defRPr>
            </a:lvl2pPr>
            <a:lvl3pPr marL="0" indent="914400">
              <a:spcBef>
                <a:spcPts val="500"/>
              </a:spcBef>
              <a:buSzTx/>
              <a:buNone/>
              <a:defRPr sz="2400" b="1">
                <a:solidFill>
                  <a:schemeClr val="accent3">
                    <a:lumOff val="44000"/>
                  </a:schemeClr>
                </a:solidFill>
                <a:effectLst>
                  <a:outerShdw blurRad="38100" dist="38100" dir="2700000" rotWithShape="0">
                    <a:srgbClr val="000000"/>
                  </a:outerShdw>
                </a:effectLst>
              </a:defRPr>
            </a:lvl3pPr>
            <a:lvl4pPr marL="0" indent="1371600">
              <a:spcBef>
                <a:spcPts val="500"/>
              </a:spcBef>
              <a:buSzTx/>
              <a:buNone/>
              <a:defRPr sz="2400" b="1">
                <a:solidFill>
                  <a:schemeClr val="accent3">
                    <a:lumOff val="44000"/>
                  </a:schemeClr>
                </a:solidFill>
                <a:effectLst>
                  <a:outerShdw blurRad="38100" dist="38100" dir="2700000" rotWithShape="0">
                    <a:srgbClr val="000000"/>
                  </a:outerShdw>
                </a:effectLst>
              </a:defRPr>
            </a:lvl4pPr>
            <a:lvl5pPr marL="0" indent="1828800">
              <a:spcBef>
                <a:spcPts val="500"/>
              </a:spcBef>
              <a:buSzTx/>
              <a:buNone/>
              <a:defRPr sz="2400" b="1">
                <a:solidFill>
                  <a:schemeClr val="accent3">
                    <a:lumOff val="44000"/>
                  </a:schemeClr>
                </a:solidFill>
                <a:effectLst>
                  <a:outerShdw blurRad="38100" dist="38100" dir="2700000" rotWithShape="0">
                    <a:srgbClr val="000000"/>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401"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solidFill>
                  <a:schemeClr val="accent3">
                    <a:lumOff val="44000"/>
                  </a:schemeClr>
                </a:solidFill>
                <a:effectLst>
                  <a:outerShdw blurRad="38100" dist="38100" dir="2700000" rotWithShape="0">
                    <a:srgbClr val="000000"/>
                  </a:outerShdw>
                </a:effectLst>
              </a:defRPr>
            </a:pPr>
            <a:endParaRPr/>
          </a:p>
        </p:txBody>
      </p:sp>
      <p:sp>
        <p:nvSpPr>
          <p:cNvPr id="402" name="Slide Number"/>
          <p:cNvSpPr txBox="1">
            <a:spLocks noGrp="1"/>
          </p:cNvSpPr>
          <p:nvPr>
            <p:ph type="sldNum" sz="quarter" idx="2"/>
          </p:nvPr>
        </p:nvSpPr>
        <p:spPr>
          <a:xfrm>
            <a:off x="8441397" y="6248400"/>
            <a:ext cx="245404" cy="226986"/>
          </a:xfrm>
          <a:prstGeom prst="rect">
            <a:avLst/>
          </a:prstGeom>
        </p:spPr>
        <p:txBody>
          <a:bodyPr/>
          <a:lstStyle>
            <a:lvl1pPr>
              <a:defRPr sz="1000">
                <a:solidFill>
                  <a:schemeClr val="accent3">
                    <a:lumOff val="44000"/>
                  </a:schemeClr>
                </a:solidFill>
                <a:effectLst>
                  <a:outerShdw blurRad="38100" dist="38100" dir="2700000" rotWithShape="0">
                    <a:srgbClr val="000000"/>
                  </a:outerShdw>
                </a:effectLst>
              </a:defRPr>
            </a:lvl1pPr>
          </a:lstStyle>
          <a:p>
            <a:fld id="{86CB4B4D-7CA3-9044-876B-883B54F8677D}" type="slidenum">
              <a:t>‹#›</a:t>
            </a:fld>
            <a:endParaRPr/>
          </a:p>
        </p:txBody>
      </p:sp>
    </p:spTree>
    <p:extLst>
      <p:ext uri="{BB962C8B-B14F-4D97-AF65-F5344CB8AC3E}">
        <p14:creationId xmlns:p14="http://schemas.microsoft.com/office/powerpoint/2010/main" val="1362208927"/>
      </p:ext>
    </p:extLst>
  </p:cSld>
  <p:clrMapOvr>
    <a:masterClrMapping/>
  </p:clrMapOvr>
  <p:transition spd="med"/>
</p:sldLayout>
</file>

<file path=ppt/slideLayouts/slideLayout491.xml><?xml version="1.0" encoding="utf-8"?>
<p:sldLayout xmlns:a="http://schemas.openxmlformats.org/drawingml/2006/main" xmlns:r="http://schemas.openxmlformats.org/officeDocument/2006/relationships" xmlns:p="http://schemas.openxmlformats.org/presentationml/2006/main" type="tx">
  <p:cSld name="3_Title Only">
    <p:bg>
      <p:bgPr>
        <a:solidFill>
          <a:srgbClr val="000000"/>
        </a:solidFill>
        <a:effectLst/>
      </p:bgPr>
    </p:bg>
    <p:spTree>
      <p:nvGrpSpPr>
        <p:cNvPr id="1" name=""/>
        <p:cNvGrpSpPr/>
        <p:nvPr/>
      </p:nvGrpSpPr>
      <p:grpSpPr>
        <a:xfrm>
          <a:off x="0" y="0"/>
          <a:ext cx="0" cy="0"/>
          <a:chOff x="0" y="0"/>
          <a:chExt cx="0" cy="0"/>
        </a:xfrm>
      </p:grpSpPr>
      <p:grpSp>
        <p:nvGrpSpPr>
          <p:cNvPr id="416" name="Group 2"/>
          <p:cNvGrpSpPr/>
          <p:nvPr/>
        </p:nvGrpSpPr>
        <p:grpSpPr>
          <a:xfrm>
            <a:off x="0" y="3902075"/>
            <a:ext cx="3400426" cy="2949576"/>
            <a:chOff x="0" y="0"/>
            <a:chExt cx="3400425" cy="2949575"/>
          </a:xfrm>
        </p:grpSpPr>
        <p:sp>
          <p:nvSpPr>
            <p:cNvPr id="409" name="Freeform 3"/>
            <p:cNvSpPr/>
            <p:nvPr/>
          </p:nvSpPr>
          <p:spPr>
            <a:xfrm>
              <a:off x="0" y="79375"/>
              <a:ext cx="3400426" cy="2863851"/>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lgn="l">
                <a:defRPr>
                  <a:solidFill>
                    <a:schemeClr val="accent3">
                      <a:lumOff val="44000"/>
                    </a:schemeClr>
                  </a:solidFill>
                </a:defRPr>
              </a:pPr>
              <a:endParaRPr/>
            </a:p>
          </p:txBody>
        </p:sp>
        <p:sp>
          <p:nvSpPr>
            <p:cNvPr id="410" name="Freeform 4"/>
            <p:cNvSpPr/>
            <p:nvPr/>
          </p:nvSpPr>
          <p:spPr>
            <a:xfrm>
              <a:off x="0" y="0"/>
              <a:ext cx="2943226" cy="29495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algn="l">
                <a:defRPr>
                  <a:solidFill>
                    <a:schemeClr val="accent3">
                      <a:lumOff val="44000"/>
                    </a:schemeClr>
                  </a:solidFill>
                </a:defRPr>
              </a:pPr>
              <a:endParaRPr/>
            </a:p>
          </p:txBody>
        </p:sp>
        <p:sp>
          <p:nvSpPr>
            <p:cNvPr id="411" name="Freeform 5"/>
            <p:cNvSpPr/>
            <p:nvPr/>
          </p:nvSpPr>
          <p:spPr>
            <a:xfrm>
              <a:off x="0" y="439737"/>
              <a:ext cx="2770188" cy="2503489"/>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lgn="l">
                <a:defRPr>
                  <a:solidFill>
                    <a:schemeClr val="accent3">
                      <a:lumOff val="44000"/>
                    </a:schemeClr>
                  </a:solidFill>
                </a:defRPr>
              </a:pPr>
              <a:endParaRPr/>
            </a:p>
          </p:txBody>
        </p:sp>
        <p:sp>
          <p:nvSpPr>
            <p:cNvPr id="412" name="Freeform 6"/>
            <p:cNvSpPr/>
            <p:nvPr/>
          </p:nvSpPr>
          <p:spPr>
            <a:xfrm>
              <a:off x="0" y="136525"/>
              <a:ext cx="2770188" cy="2806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lgn="l">
                <a:defRPr>
                  <a:solidFill>
                    <a:schemeClr val="accent3">
                      <a:lumOff val="44000"/>
                    </a:schemeClr>
                  </a:solidFill>
                </a:defRPr>
              </a:pPr>
              <a:endParaRPr/>
            </a:p>
          </p:txBody>
        </p:sp>
        <p:sp>
          <p:nvSpPr>
            <p:cNvPr id="413" name="Oval 7"/>
            <p:cNvSpPr/>
            <p:nvPr/>
          </p:nvSpPr>
          <p:spPr>
            <a:xfrm>
              <a:off x="331787" y="517524"/>
              <a:ext cx="136527" cy="136528"/>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algn="l">
                <a:defRPr>
                  <a:solidFill>
                    <a:schemeClr val="accent3">
                      <a:lumOff val="44000"/>
                    </a:schemeClr>
                  </a:solidFill>
                </a:defRPr>
              </a:pPr>
              <a:endParaRPr/>
            </a:p>
          </p:txBody>
        </p:sp>
        <p:sp>
          <p:nvSpPr>
            <p:cNvPr id="414"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lgn="l">
                <a:defRPr>
                  <a:solidFill>
                    <a:schemeClr val="accent3">
                      <a:lumOff val="44000"/>
                    </a:schemeClr>
                  </a:solidFill>
                </a:defRPr>
              </a:pPr>
              <a:endParaRPr/>
            </a:p>
          </p:txBody>
        </p:sp>
        <p:sp>
          <p:nvSpPr>
            <p:cNvPr id="415"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algn="l">
                <a:defRPr>
                  <a:solidFill>
                    <a:schemeClr val="accent3">
                      <a:lumOff val="44000"/>
                    </a:schemeClr>
                  </a:solidFill>
                </a:defRPr>
              </a:pPr>
              <a:endParaRPr/>
            </a:p>
          </p:txBody>
        </p:sp>
      </p:grpSp>
      <p:sp>
        <p:nvSpPr>
          <p:cNvPr id="417" name="Title Text"/>
          <p:cNvSpPr txBox="1">
            <a:spLocks noGrp="1"/>
          </p:cNvSpPr>
          <p:nvPr>
            <p:ph type="title"/>
          </p:nvPr>
        </p:nvSpPr>
        <p:spPr>
          <a:xfrm>
            <a:off x="457200" y="277813"/>
            <a:ext cx="8229600" cy="1139826"/>
          </a:xfrm>
          <a:prstGeom prst="rect">
            <a:avLst/>
          </a:prstGeom>
        </p:spPr>
        <p:txBody>
          <a:bodyPr/>
          <a:lstStyle>
            <a:lvl1pPr>
              <a:defRPr>
                <a:solidFill>
                  <a:schemeClr val="accent3">
                    <a:lumOff val="44000"/>
                  </a:schemeClr>
                </a:solidFill>
                <a:effectLst>
                  <a:outerShdw blurRad="38100" dist="38100" dir="2700000" rotWithShape="0">
                    <a:srgbClr val="000000"/>
                  </a:outerShdw>
                </a:effectLst>
              </a:defRPr>
            </a:lvl1pPr>
          </a:lstStyle>
          <a:p>
            <a:r>
              <a:t>Title Text</a:t>
            </a:r>
          </a:p>
        </p:txBody>
      </p:sp>
      <p:sp>
        <p:nvSpPr>
          <p:cNvPr id="418" name="Slide Number"/>
          <p:cNvSpPr txBox="1">
            <a:spLocks noGrp="1"/>
          </p:cNvSpPr>
          <p:nvPr>
            <p:ph type="sldNum" sz="quarter" idx="2"/>
          </p:nvPr>
        </p:nvSpPr>
        <p:spPr>
          <a:xfrm>
            <a:off x="8441397" y="6248400"/>
            <a:ext cx="245404" cy="226986"/>
          </a:xfrm>
          <a:prstGeom prst="rect">
            <a:avLst/>
          </a:prstGeom>
        </p:spPr>
        <p:txBody>
          <a:bodyPr/>
          <a:lstStyle>
            <a:lvl1pPr>
              <a:defRPr sz="1000">
                <a:solidFill>
                  <a:schemeClr val="accent3">
                    <a:lumOff val="44000"/>
                  </a:schemeClr>
                </a:solidFill>
                <a:effectLst>
                  <a:outerShdw blurRad="38100" dist="38100" dir="2700000" rotWithShape="0">
                    <a:srgbClr val="000000"/>
                  </a:outerShdw>
                </a:effectLst>
              </a:defRPr>
            </a:lvl1pPr>
          </a:lstStyle>
          <a:p>
            <a:fld id="{86CB4B4D-7CA3-9044-876B-883B54F8677D}" type="slidenum">
              <a:t>‹#›</a:t>
            </a:fld>
            <a:endParaRPr/>
          </a:p>
        </p:txBody>
      </p:sp>
    </p:spTree>
    <p:extLst>
      <p:ext uri="{BB962C8B-B14F-4D97-AF65-F5344CB8AC3E}">
        <p14:creationId xmlns:p14="http://schemas.microsoft.com/office/powerpoint/2010/main" val="1317949450"/>
      </p:ext>
    </p:extLst>
  </p:cSld>
  <p:clrMapOvr>
    <a:masterClrMapping/>
  </p:clrMapOvr>
  <p:transition spd="med"/>
</p:sldLayout>
</file>

<file path=ppt/slideLayouts/slideLayout492.xml><?xml version="1.0" encoding="utf-8"?>
<p:sldLayout xmlns:a="http://schemas.openxmlformats.org/drawingml/2006/main" xmlns:r="http://schemas.openxmlformats.org/officeDocument/2006/relationships" xmlns:p="http://schemas.openxmlformats.org/presentationml/2006/main" type="tx">
  <p:cSld name="3_Blank">
    <p:bg>
      <p:bgPr>
        <a:solidFill>
          <a:srgbClr val="000000"/>
        </a:solidFill>
        <a:effectLst/>
      </p:bgPr>
    </p:bg>
    <p:spTree>
      <p:nvGrpSpPr>
        <p:cNvPr id="1" name=""/>
        <p:cNvGrpSpPr/>
        <p:nvPr/>
      </p:nvGrpSpPr>
      <p:grpSpPr>
        <a:xfrm>
          <a:off x="0" y="0"/>
          <a:ext cx="0" cy="0"/>
          <a:chOff x="0" y="0"/>
          <a:chExt cx="0" cy="0"/>
        </a:xfrm>
      </p:grpSpPr>
      <p:grpSp>
        <p:nvGrpSpPr>
          <p:cNvPr id="432" name="Group 2"/>
          <p:cNvGrpSpPr/>
          <p:nvPr/>
        </p:nvGrpSpPr>
        <p:grpSpPr>
          <a:xfrm>
            <a:off x="0" y="3902075"/>
            <a:ext cx="3400426" cy="2949576"/>
            <a:chOff x="0" y="0"/>
            <a:chExt cx="3400425" cy="2949575"/>
          </a:xfrm>
        </p:grpSpPr>
        <p:sp>
          <p:nvSpPr>
            <p:cNvPr id="425" name="Freeform 3"/>
            <p:cNvSpPr/>
            <p:nvPr/>
          </p:nvSpPr>
          <p:spPr>
            <a:xfrm>
              <a:off x="0" y="79375"/>
              <a:ext cx="3400426" cy="2863851"/>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lgn="l">
                <a:defRPr>
                  <a:solidFill>
                    <a:schemeClr val="accent3">
                      <a:lumOff val="44000"/>
                    </a:schemeClr>
                  </a:solidFill>
                </a:defRPr>
              </a:pPr>
              <a:endParaRPr/>
            </a:p>
          </p:txBody>
        </p:sp>
        <p:sp>
          <p:nvSpPr>
            <p:cNvPr id="426" name="Freeform 4"/>
            <p:cNvSpPr/>
            <p:nvPr/>
          </p:nvSpPr>
          <p:spPr>
            <a:xfrm>
              <a:off x="0" y="0"/>
              <a:ext cx="2943226" cy="29495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algn="l">
                <a:defRPr>
                  <a:solidFill>
                    <a:schemeClr val="accent3">
                      <a:lumOff val="44000"/>
                    </a:schemeClr>
                  </a:solidFill>
                </a:defRPr>
              </a:pPr>
              <a:endParaRPr/>
            </a:p>
          </p:txBody>
        </p:sp>
        <p:sp>
          <p:nvSpPr>
            <p:cNvPr id="427" name="Freeform 5"/>
            <p:cNvSpPr/>
            <p:nvPr/>
          </p:nvSpPr>
          <p:spPr>
            <a:xfrm>
              <a:off x="0" y="439737"/>
              <a:ext cx="2770188" cy="2503489"/>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lgn="l">
                <a:defRPr>
                  <a:solidFill>
                    <a:schemeClr val="accent3">
                      <a:lumOff val="44000"/>
                    </a:schemeClr>
                  </a:solidFill>
                </a:defRPr>
              </a:pPr>
              <a:endParaRPr/>
            </a:p>
          </p:txBody>
        </p:sp>
        <p:sp>
          <p:nvSpPr>
            <p:cNvPr id="428" name="Freeform 6"/>
            <p:cNvSpPr/>
            <p:nvPr/>
          </p:nvSpPr>
          <p:spPr>
            <a:xfrm>
              <a:off x="0" y="136525"/>
              <a:ext cx="2770188" cy="2806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lgn="l">
                <a:defRPr>
                  <a:solidFill>
                    <a:schemeClr val="accent3">
                      <a:lumOff val="44000"/>
                    </a:schemeClr>
                  </a:solidFill>
                </a:defRPr>
              </a:pPr>
              <a:endParaRPr/>
            </a:p>
          </p:txBody>
        </p:sp>
        <p:sp>
          <p:nvSpPr>
            <p:cNvPr id="429" name="Oval 7"/>
            <p:cNvSpPr/>
            <p:nvPr/>
          </p:nvSpPr>
          <p:spPr>
            <a:xfrm>
              <a:off x="331787" y="517524"/>
              <a:ext cx="136527" cy="136528"/>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algn="l">
                <a:defRPr>
                  <a:solidFill>
                    <a:schemeClr val="accent3">
                      <a:lumOff val="44000"/>
                    </a:schemeClr>
                  </a:solidFill>
                </a:defRPr>
              </a:pPr>
              <a:endParaRPr/>
            </a:p>
          </p:txBody>
        </p:sp>
        <p:sp>
          <p:nvSpPr>
            <p:cNvPr id="430"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lgn="l">
                <a:defRPr>
                  <a:solidFill>
                    <a:schemeClr val="accent3">
                      <a:lumOff val="44000"/>
                    </a:schemeClr>
                  </a:solidFill>
                </a:defRPr>
              </a:pPr>
              <a:endParaRPr/>
            </a:p>
          </p:txBody>
        </p:sp>
        <p:sp>
          <p:nvSpPr>
            <p:cNvPr id="431"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algn="l">
                <a:defRPr>
                  <a:solidFill>
                    <a:schemeClr val="accent3">
                      <a:lumOff val="44000"/>
                    </a:schemeClr>
                  </a:solidFill>
                </a:defRPr>
              </a:pPr>
              <a:endParaRPr/>
            </a:p>
          </p:txBody>
        </p:sp>
      </p:grpSp>
      <p:sp>
        <p:nvSpPr>
          <p:cNvPr id="433" name="Slide Number"/>
          <p:cNvSpPr txBox="1">
            <a:spLocks noGrp="1"/>
          </p:cNvSpPr>
          <p:nvPr>
            <p:ph type="sldNum" sz="quarter" idx="2"/>
          </p:nvPr>
        </p:nvSpPr>
        <p:spPr>
          <a:xfrm>
            <a:off x="8441397" y="6248400"/>
            <a:ext cx="245404" cy="226986"/>
          </a:xfrm>
          <a:prstGeom prst="rect">
            <a:avLst/>
          </a:prstGeom>
        </p:spPr>
        <p:txBody>
          <a:bodyPr/>
          <a:lstStyle>
            <a:lvl1pPr>
              <a:defRPr sz="1000">
                <a:solidFill>
                  <a:schemeClr val="accent3">
                    <a:lumOff val="44000"/>
                  </a:schemeClr>
                </a:solidFill>
                <a:effectLst>
                  <a:outerShdw blurRad="38100" dist="38100" dir="2700000" rotWithShape="0">
                    <a:srgbClr val="000000"/>
                  </a:outerShdw>
                </a:effectLst>
              </a:defRPr>
            </a:lvl1pPr>
          </a:lstStyle>
          <a:p>
            <a:fld id="{86CB4B4D-7CA3-9044-876B-883B54F8677D}" type="slidenum">
              <a:t>‹#›</a:t>
            </a:fld>
            <a:endParaRPr/>
          </a:p>
        </p:txBody>
      </p:sp>
    </p:spTree>
    <p:extLst>
      <p:ext uri="{BB962C8B-B14F-4D97-AF65-F5344CB8AC3E}">
        <p14:creationId xmlns:p14="http://schemas.microsoft.com/office/powerpoint/2010/main" val="3022297285"/>
      </p:ext>
    </p:extLst>
  </p:cSld>
  <p:clrMapOvr>
    <a:masterClrMapping/>
  </p:clrMapOvr>
  <p:transition spd="med"/>
</p:sldLayout>
</file>

<file path=ppt/slideLayouts/slideLayout493.xml><?xml version="1.0" encoding="utf-8"?>
<p:sldLayout xmlns:a="http://schemas.openxmlformats.org/drawingml/2006/main" xmlns:r="http://schemas.openxmlformats.org/officeDocument/2006/relationships" xmlns:p="http://schemas.openxmlformats.org/presentationml/2006/main" type="tx">
  <p:cSld name="3_Content with Caption">
    <p:bg>
      <p:bgPr>
        <a:solidFill>
          <a:srgbClr val="000000"/>
        </a:solidFill>
        <a:effectLst/>
      </p:bgPr>
    </p:bg>
    <p:spTree>
      <p:nvGrpSpPr>
        <p:cNvPr id="1" name=""/>
        <p:cNvGrpSpPr/>
        <p:nvPr/>
      </p:nvGrpSpPr>
      <p:grpSpPr>
        <a:xfrm>
          <a:off x="0" y="0"/>
          <a:ext cx="0" cy="0"/>
          <a:chOff x="0" y="0"/>
          <a:chExt cx="0" cy="0"/>
        </a:xfrm>
      </p:grpSpPr>
      <p:grpSp>
        <p:nvGrpSpPr>
          <p:cNvPr id="447" name="Group 2"/>
          <p:cNvGrpSpPr/>
          <p:nvPr/>
        </p:nvGrpSpPr>
        <p:grpSpPr>
          <a:xfrm>
            <a:off x="0" y="3902075"/>
            <a:ext cx="3400426" cy="2949576"/>
            <a:chOff x="0" y="0"/>
            <a:chExt cx="3400425" cy="2949575"/>
          </a:xfrm>
        </p:grpSpPr>
        <p:sp>
          <p:nvSpPr>
            <p:cNvPr id="440" name="Freeform 3"/>
            <p:cNvSpPr/>
            <p:nvPr/>
          </p:nvSpPr>
          <p:spPr>
            <a:xfrm>
              <a:off x="0" y="79375"/>
              <a:ext cx="3400426" cy="2863851"/>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lgn="l">
                <a:defRPr>
                  <a:solidFill>
                    <a:schemeClr val="accent3">
                      <a:lumOff val="44000"/>
                    </a:schemeClr>
                  </a:solidFill>
                </a:defRPr>
              </a:pPr>
              <a:endParaRPr/>
            </a:p>
          </p:txBody>
        </p:sp>
        <p:sp>
          <p:nvSpPr>
            <p:cNvPr id="441" name="Freeform 4"/>
            <p:cNvSpPr/>
            <p:nvPr/>
          </p:nvSpPr>
          <p:spPr>
            <a:xfrm>
              <a:off x="0" y="0"/>
              <a:ext cx="2943226" cy="29495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algn="l">
                <a:defRPr>
                  <a:solidFill>
                    <a:schemeClr val="accent3">
                      <a:lumOff val="44000"/>
                    </a:schemeClr>
                  </a:solidFill>
                </a:defRPr>
              </a:pPr>
              <a:endParaRPr/>
            </a:p>
          </p:txBody>
        </p:sp>
        <p:sp>
          <p:nvSpPr>
            <p:cNvPr id="442" name="Freeform 5"/>
            <p:cNvSpPr/>
            <p:nvPr/>
          </p:nvSpPr>
          <p:spPr>
            <a:xfrm>
              <a:off x="0" y="439737"/>
              <a:ext cx="2770188" cy="2503489"/>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lgn="l">
                <a:defRPr>
                  <a:solidFill>
                    <a:schemeClr val="accent3">
                      <a:lumOff val="44000"/>
                    </a:schemeClr>
                  </a:solidFill>
                </a:defRPr>
              </a:pPr>
              <a:endParaRPr/>
            </a:p>
          </p:txBody>
        </p:sp>
        <p:sp>
          <p:nvSpPr>
            <p:cNvPr id="443" name="Freeform 6"/>
            <p:cNvSpPr/>
            <p:nvPr/>
          </p:nvSpPr>
          <p:spPr>
            <a:xfrm>
              <a:off x="0" y="136525"/>
              <a:ext cx="2770188" cy="2806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lgn="l">
                <a:defRPr>
                  <a:solidFill>
                    <a:schemeClr val="accent3">
                      <a:lumOff val="44000"/>
                    </a:schemeClr>
                  </a:solidFill>
                </a:defRPr>
              </a:pPr>
              <a:endParaRPr/>
            </a:p>
          </p:txBody>
        </p:sp>
        <p:sp>
          <p:nvSpPr>
            <p:cNvPr id="444" name="Oval 7"/>
            <p:cNvSpPr/>
            <p:nvPr/>
          </p:nvSpPr>
          <p:spPr>
            <a:xfrm>
              <a:off x="331787" y="517524"/>
              <a:ext cx="136527" cy="136528"/>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algn="l">
                <a:defRPr>
                  <a:solidFill>
                    <a:schemeClr val="accent3">
                      <a:lumOff val="44000"/>
                    </a:schemeClr>
                  </a:solidFill>
                </a:defRPr>
              </a:pPr>
              <a:endParaRPr/>
            </a:p>
          </p:txBody>
        </p:sp>
        <p:sp>
          <p:nvSpPr>
            <p:cNvPr id="445"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lgn="l">
                <a:defRPr>
                  <a:solidFill>
                    <a:schemeClr val="accent3">
                      <a:lumOff val="44000"/>
                    </a:schemeClr>
                  </a:solidFill>
                </a:defRPr>
              </a:pPr>
              <a:endParaRPr/>
            </a:p>
          </p:txBody>
        </p:sp>
        <p:sp>
          <p:nvSpPr>
            <p:cNvPr id="446"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algn="l">
                <a:defRPr>
                  <a:solidFill>
                    <a:schemeClr val="accent3">
                      <a:lumOff val="44000"/>
                    </a:schemeClr>
                  </a:solidFill>
                </a:defRPr>
              </a:pPr>
              <a:endParaRPr/>
            </a:p>
          </p:txBody>
        </p:sp>
      </p:grpSp>
      <p:sp>
        <p:nvSpPr>
          <p:cNvPr id="448" name="Title Text"/>
          <p:cNvSpPr txBox="1">
            <a:spLocks noGrp="1"/>
          </p:cNvSpPr>
          <p:nvPr>
            <p:ph type="title"/>
          </p:nvPr>
        </p:nvSpPr>
        <p:spPr>
          <a:xfrm>
            <a:off x="457200" y="273050"/>
            <a:ext cx="3008314" cy="1162050"/>
          </a:xfrm>
          <a:prstGeom prst="rect">
            <a:avLst/>
          </a:prstGeom>
        </p:spPr>
        <p:txBody>
          <a:bodyPr anchor="b"/>
          <a:lstStyle>
            <a:lvl1pPr>
              <a:defRPr sz="2000" b="1">
                <a:solidFill>
                  <a:schemeClr val="accent3">
                    <a:lumOff val="44000"/>
                  </a:schemeClr>
                </a:solidFill>
                <a:effectLst>
                  <a:outerShdw blurRad="38100" dist="38100" dir="2700000" rotWithShape="0">
                    <a:srgbClr val="000000"/>
                  </a:outerShdw>
                </a:effectLst>
              </a:defRPr>
            </a:lvl1pPr>
          </a:lstStyle>
          <a:p>
            <a:r>
              <a:t>Title Text</a:t>
            </a:r>
          </a:p>
        </p:txBody>
      </p:sp>
      <p:sp>
        <p:nvSpPr>
          <p:cNvPr id="449" name="Body Level One…"/>
          <p:cNvSpPr txBox="1">
            <a:spLocks noGrp="1"/>
          </p:cNvSpPr>
          <p:nvPr>
            <p:ph type="body" idx="1"/>
          </p:nvPr>
        </p:nvSpPr>
        <p:spPr>
          <a:xfrm>
            <a:off x="3575050" y="273050"/>
            <a:ext cx="5111750" cy="5853113"/>
          </a:xfrm>
          <a:prstGeom prst="rect">
            <a:avLst/>
          </a:prstGeom>
        </p:spPr>
        <p:txBody>
          <a:bodyPr>
            <a:normAutofit/>
          </a:bodyPr>
          <a:lstStyle>
            <a:lvl1pPr>
              <a:buClr>
                <a:srgbClr val="FFFFCC"/>
              </a:buClr>
              <a:buSzPct val="75000"/>
              <a:buFont typeface="Arial"/>
              <a:buChar char="●"/>
              <a:defRPr>
                <a:solidFill>
                  <a:schemeClr val="accent3">
                    <a:lumOff val="44000"/>
                  </a:schemeClr>
                </a:solidFill>
                <a:effectLst>
                  <a:outerShdw blurRad="38100" dist="38100" dir="2700000" rotWithShape="0">
                    <a:srgbClr val="000000"/>
                  </a:outerShdw>
                </a:effectLst>
              </a:defRPr>
            </a:lvl1pPr>
            <a:lvl2pPr>
              <a:buClr>
                <a:srgbClr val="FFFFCC"/>
              </a:buClr>
              <a:buSzPct val="75000"/>
              <a:buFont typeface="Arial"/>
              <a:buChar char="●"/>
              <a:defRPr>
                <a:solidFill>
                  <a:schemeClr val="accent3">
                    <a:lumOff val="44000"/>
                  </a:schemeClr>
                </a:solidFill>
                <a:effectLst>
                  <a:outerShdw blurRad="38100" dist="38100" dir="2700000" rotWithShape="0">
                    <a:srgbClr val="000000"/>
                  </a:outerShdw>
                </a:effectLst>
              </a:defRPr>
            </a:lvl2pPr>
            <a:lvl3pPr>
              <a:buClr>
                <a:srgbClr val="FFFFCC"/>
              </a:buClr>
              <a:buSzPct val="75000"/>
              <a:buFont typeface="Arial"/>
              <a:buChar char="●"/>
              <a:defRPr>
                <a:solidFill>
                  <a:schemeClr val="accent3">
                    <a:lumOff val="44000"/>
                  </a:schemeClr>
                </a:solidFill>
                <a:effectLst>
                  <a:outerShdw blurRad="38100" dist="38100" dir="2700000" rotWithShape="0">
                    <a:srgbClr val="000000"/>
                  </a:outerShdw>
                </a:effectLst>
              </a:defRPr>
            </a:lvl3pPr>
            <a:lvl4pPr>
              <a:buClr>
                <a:srgbClr val="FFFFCC"/>
              </a:buClr>
              <a:buSzPct val="75000"/>
              <a:buFont typeface="Arial"/>
              <a:buChar char="●"/>
              <a:defRPr>
                <a:solidFill>
                  <a:schemeClr val="accent3">
                    <a:lumOff val="44000"/>
                  </a:schemeClr>
                </a:solidFill>
                <a:effectLst>
                  <a:outerShdw blurRad="38100" dist="38100" dir="2700000" rotWithShape="0">
                    <a:srgbClr val="000000"/>
                  </a:outerShdw>
                </a:effectLst>
              </a:defRPr>
            </a:lvl4pPr>
            <a:lvl5pPr>
              <a:buClr>
                <a:srgbClr val="FFFFCC"/>
              </a:buClr>
              <a:buSzPct val="75000"/>
              <a:buFont typeface="Arial"/>
              <a:buChar char="●"/>
              <a:defRPr>
                <a:solidFill>
                  <a:schemeClr val="accent3">
                    <a:lumOff val="44000"/>
                  </a:schemeClr>
                </a:solidFill>
                <a:effectLst>
                  <a:outerShdw blurRad="38100" dist="38100" dir="2700000" rotWithShape="0">
                    <a:srgbClr val="000000"/>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450"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solidFill>
                  <a:schemeClr val="accent3">
                    <a:lumOff val="44000"/>
                  </a:schemeClr>
                </a:solidFill>
                <a:effectLst>
                  <a:outerShdw blurRad="38100" dist="38100" dir="2700000" rotWithShape="0">
                    <a:srgbClr val="000000"/>
                  </a:outerShdw>
                </a:effectLst>
              </a:defRPr>
            </a:pPr>
            <a:endParaRPr/>
          </a:p>
        </p:txBody>
      </p:sp>
      <p:sp>
        <p:nvSpPr>
          <p:cNvPr id="451" name="Slide Number"/>
          <p:cNvSpPr txBox="1">
            <a:spLocks noGrp="1"/>
          </p:cNvSpPr>
          <p:nvPr>
            <p:ph type="sldNum" sz="quarter" idx="2"/>
          </p:nvPr>
        </p:nvSpPr>
        <p:spPr>
          <a:xfrm>
            <a:off x="8441397" y="6248400"/>
            <a:ext cx="245404" cy="226986"/>
          </a:xfrm>
          <a:prstGeom prst="rect">
            <a:avLst/>
          </a:prstGeom>
        </p:spPr>
        <p:txBody>
          <a:bodyPr/>
          <a:lstStyle>
            <a:lvl1pPr>
              <a:defRPr sz="1000">
                <a:solidFill>
                  <a:schemeClr val="accent3">
                    <a:lumOff val="44000"/>
                  </a:schemeClr>
                </a:solidFill>
                <a:effectLst>
                  <a:outerShdw blurRad="38100" dist="38100" dir="2700000" rotWithShape="0">
                    <a:srgbClr val="000000"/>
                  </a:outerShdw>
                </a:effectLst>
              </a:defRPr>
            </a:lvl1pPr>
          </a:lstStyle>
          <a:p>
            <a:fld id="{86CB4B4D-7CA3-9044-876B-883B54F8677D}" type="slidenum">
              <a:t>‹#›</a:t>
            </a:fld>
            <a:endParaRPr/>
          </a:p>
        </p:txBody>
      </p:sp>
    </p:spTree>
    <p:extLst>
      <p:ext uri="{BB962C8B-B14F-4D97-AF65-F5344CB8AC3E}">
        <p14:creationId xmlns:p14="http://schemas.microsoft.com/office/powerpoint/2010/main" val="402249778"/>
      </p:ext>
    </p:extLst>
  </p:cSld>
  <p:clrMapOvr>
    <a:masterClrMapping/>
  </p:clrMapOvr>
  <p:transition spd="med"/>
</p:sldLayout>
</file>

<file path=ppt/slideLayouts/slideLayout494.xml><?xml version="1.0" encoding="utf-8"?>
<p:sldLayout xmlns:a="http://schemas.openxmlformats.org/drawingml/2006/main" xmlns:r="http://schemas.openxmlformats.org/officeDocument/2006/relationships" xmlns:p="http://schemas.openxmlformats.org/presentationml/2006/main" type="tx">
  <p:cSld name="3_Picture with Caption">
    <p:bg>
      <p:bgPr>
        <a:solidFill>
          <a:srgbClr val="000000"/>
        </a:solidFill>
        <a:effectLst/>
      </p:bgPr>
    </p:bg>
    <p:spTree>
      <p:nvGrpSpPr>
        <p:cNvPr id="1" name=""/>
        <p:cNvGrpSpPr/>
        <p:nvPr/>
      </p:nvGrpSpPr>
      <p:grpSpPr>
        <a:xfrm>
          <a:off x="0" y="0"/>
          <a:ext cx="0" cy="0"/>
          <a:chOff x="0" y="0"/>
          <a:chExt cx="0" cy="0"/>
        </a:xfrm>
      </p:grpSpPr>
      <p:grpSp>
        <p:nvGrpSpPr>
          <p:cNvPr id="465" name="Group 2"/>
          <p:cNvGrpSpPr/>
          <p:nvPr/>
        </p:nvGrpSpPr>
        <p:grpSpPr>
          <a:xfrm>
            <a:off x="0" y="3902075"/>
            <a:ext cx="3400426" cy="2949576"/>
            <a:chOff x="0" y="0"/>
            <a:chExt cx="3400425" cy="2949575"/>
          </a:xfrm>
        </p:grpSpPr>
        <p:sp>
          <p:nvSpPr>
            <p:cNvPr id="458" name="Freeform 3"/>
            <p:cNvSpPr/>
            <p:nvPr/>
          </p:nvSpPr>
          <p:spPr>
            <a:xfrm>
              <a:off x="0" y="79375"/>
              <a:ext cx="3400426" cy="2863851"/>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lgn="l">
                <a:defRPr>
                  <a:solidFill>
                    <a:schemeClr val="accent3">
                      <a:lumOff val="44000"/>
                    </a:schemeClr>
                  </a:solidFill>
                </a:defRPr>
              </a:pPr>
              <a:endParaRPr/>
            </a:p>
          </p:txBody>
        </p:sp>
        <p:sp>
          <p:nvSpPr>
            <p:cNvPr id="459" name="Freeform 4"/>
            <p:cNvSpPr/>
            <p:nvPr/>
          </p:nvSpPr>
          <p:spPr>
            <a:xfrm>
              <a:off x="0" y="0"/>
              <a:ext cx="2943226" cy="29495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algn="l">
                <a:defRPr>
                  <a:solidFill>
                    <a:schemeClr val="accent3">
                      <a:lumOff val="44000"/>
                    </a:schemeClr>
                  </a:solidFill>
                </a:defRPr>
              </a:pPr>
              <a:endParaRPr/>
            </a:p>
          </p:txBody>
        </p:sp>
        <p:sp>
          <p:nvSpPr>
            <p:cNvPr id="460" name="Freeform 5"/>
            <p:cNvSpPr/>
            <p:nvPr/>
          </p:nvSpPr>
          <p:spPr>
            <a:xfrm>
              <a:off x="0" y="439737"/>
              <a:ext cx="2770188" cy="2503489"/>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lgn="l">
                <a:defRPr>
                  <a:solidFill>
                    <a:schemeClr val="accent3">
                      <a:lumOff val="44000"/>
                    </a:schemeClr>
                  </a:solidFill>
                </a:defRPr>
              </a:pPr>
              <a:endParaRPr/>
            </a:p>
          </p:txBody>
        </p:sp>
        <p:sp>
          <p:nvSpPr>
            <p:cNvPr id="461" name="Freeform 6"/>
            <p:cNvSpPr/>
            <p:nvPr/>
          </p:nvSpPr>
          <p:spPr>
            <a:xfrm>
              <a:off x="0" y="136525"/>
              <a:ext cx="2770188" cy="2806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lgn="l">
                <a:defRPr>
                  <a:solidFill>
                    <a:schemeClr val="accent3">
                      <a:lumOff val="44000"/>
                    </a:schemeClr>
                  </a:solidFill>
                </a:defRPr>
              </a:pPr>
              <a:endParaRPr/>
            </a:p>
          </p:txBody>
        </p:sp>
        <p:sp>
          <p:nvSpPr>
            <p:cNvPr id="462" name="Oval 7"/>
            <p:cNvSpPr/>
            <p:nvPr/>
          </p:nvSpPr>
          <p:spPr>
            <a:xfrm>
              <a:off x="331787" y="517524"/>
              <a:ext cx="136527" cy="136528"/>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algn="l">
                <a:defRPr>
                  <a:solidFill>
                    <a:schemeClr val="accent3">
                      <a:lumOff val="44000"/>
                    </a:schemeClr>
                  </a:solidFill>
                </a:defRPr>
              </a:pPr>
              <a:endParaRPr/>
            </a:p>
          </p:txBody>
        </p:sp>
        <p:sp>
          <p:nvSpPr>
            <p:cNvPr id="463"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lgn="l">
                <a:defRPr>
                  <a:solidFill>
                    <a:schemeClr val="accent3">
                      <a:lumOff val="44000"/>
                    </a:schemeClr>
                  </a:solidFill>
                </a:defRPr>
              </a:pPr>
              <a:endParaRPr/>
            </a:p>
          </p:txBody>
        </p:sp>
        <p:sp>
          <p:nvSpPr>
            <p:cNvPr id="464"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algn="l">
                <a:defRPr>
                  <a:solidFill>
                    <a:schemeClr val="accent3">
                      <a:lumOff val="44000"/>
                    </a:schemeClr>
                  </a:solidFill>
                </a:defRPr>
              </a:pPr>
              <a:endParaRPr/>
            </a:p>
          </p:txBody>
        </p:sp>
      </p:grpSp>
      <p:sp>
        <p:nvSpPr>
          <p:cNvPr id="466" name="Title Text"/>
          <p:cNvSpPr txBox="1">
            <a:spLocks noGrp="1"/>
          </p:cNvSpPr>
          <p:nvPr>
            <p:ph type="title"/>
          </p:nvPr>
        </p:nvSpPr>
        <p:spPr>
          <a:xfrm>
            <a:off x="1792288" y="4800600"/>
            <a:ext cx="5486401" cy="566738"/>
          </a:xfrm>
          <a:prstGeom prst="rect">
            <a:avLst/>
          </a:prstGeom>
        </p:spPr>
        <p:txBody>
          <a:bodyPr anchor="b"/>
          <a:lstStyle>
            <a:lvl1pPr>
              <a:defRPr sz="2000" b="1">
                <a:solidFill>
                  <a:schemeClr val="accent3">
                    <a:lumOff val="44000"/>
                  </a:schemeClr>
                </a:solidFill>
                <a:effectLst>
                  <a:outerShdw blurRad="38100" dist="38100" dir="2700000" rotWithShape="0">
                    <a:srgbClr val="000000"/>
                  </a:outerShdw>
                </a:effectLst>
              </a:defRPr>
            </a:lvl1pPr>
          </a:lstStyle>
          <a:p>
            <a:r>
              <a:t>Title Text</a:t>
            </a:r>
          </a:p>
        </p:txBody>
      </p:sp>
      <p:sp>
        <p:nvSpPr>
          <p:cNvPr id="467"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468"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chemeClr val="accent3">
                    <a:lumOff val="44000"/>
                  </a:schemeClr>
                </a:solidFill>
                <a:effectLst>
                  <a:outerShdw blurRad="38100" dist="38100" dir="2700000" rotWithShape="0">
                    <a:srgbClr val="000000"/>
                  </a:outerShdw>
                </a:effectLst>
              </a:defRPr>
            </a:lvl1pPr>
            <a:lvl2pPr marL="0" indent="457200">
              <a:spcBef>
                <a:spcPts val="300"/>
              </a:spcBef>
              <a:buSzTx/>
              <a:buNone/>
              <a:defRPr sz="1400">
                <a:solidFill>
                  <a:schemeClr val="accent3">
                    <a:lumOff val="44000"/>
                  </a:schemeClr>
                </a:solidFill>
                <a:effectLst>
                  <a:outerShdw blurRad="38100" dist="38100" dir="2700000" rotWithShape="0">
                    <a:srgbClr val="000000"/>
                  </a:outerShdw>
                </a:effectLst>
              </a:defRPr>
            </a:lvl2pPr>
            <a:lvl3pPr marL="0" indent="914400">
              <a:spcBef>
                <a:spcPts val="300"/>
              </a:spcBef>
              <a:buSzTx/>
              <a:buNone/>
              <a:defRPr sz="1400">
                <a:solidFill>
                  <a:schemeClr val="accent3">
                    <a:lumOff val="44000"/>
                  </a:schemeClr>
                </a:solidFill>
                <a:effectLst>
                  <a:outerShdw blurRad="38100" dist="38100" dir="2700000" rotWithShape="0">
                    <a:srgbClr val="000000"/>
                  </a:outerShdw>
                </a:effectLst>
              </a:defRPr>
            </a:lvl3pPr>
            <a:lvl4pPr marL="0" indent="1371600">
              <a:spcBef>
                <a:spcPts val="300"/>
              </a:spcBef>
              <a:buSzTx/>
              <a:buNone/>
              <a:defRPr sz="1400">
                <a:solidFill>
                  <a:schemeClr val="accent3">
                    <a:lumOff val="44000"/>
                  </a:schemeClr>
                </a:solidFill>
                <a:effectLst>
                  <a:outerShdw blurRad="38100" dist="38100" dir="2700000" rotWithShape="0">
                    <a:srgbClr val="000000"/>
                  </a:outerShdw>
                </a:effectLst>
              </a:defRPr>
            </a:lvl4pPr>
            <a:lvl5pPr marL="0" indent="1828800">
              <a:spcBef>
                <a:spcPts val="300"/>
              </a:spcBef>
              <a:buSzTx/>
              <a:buNone/>
              <a:defRPr sz="1400">
                <a:solidFill>
                  <a:schemeClr val="accent3">
                    <a:lumOff val="44000"/>
                  </a:schemeClr>
                </a:solidFill>
                <a:effectLst>
                  <a:outerShdw blurRad="38100" dist="38100" dir="2700000" rotWithShape="0">
                    <a:srgbClr val="000000"/>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469" name="Slide Number"/>
          <p:cNvSpPr txBox="1">
            <a:spLocks noGrp="1"/>
          </p:cNvSpPr>
          <p:nvPr>
            <p:ph type="sldNum" sz="quarter" idx="2"/>
          </p:nvPr>
        </p:nvSpPr>
        <p:spPr>
          <a:xfrm>
            <a:off x="8441397" y="6248400"/>
            <a:ext cx="245404" cy="226986"/>
          </a:xfrm>
          <a:prstGeom prst="rect">
            <a:avLst/>
          </a:prstGeom>
        </p:spPr>
        <p:txBody>
          <a:bodyPr/>
          <a:lstStyle>
            <a:lvl1pPr>
              <a:defRPr sz="1000">
                <a:solidFill>
                  <a:schemeClr val="accent3">
                    <a:lumOff val="44000"/>
                  </a:schemeClr>
                </a:solidFill>
                <a:effectLst>
                  <a:outerShdw blurRad="38100" dist="38100" dir="2700000" rotWithShape="0">
                    <a:srgbClr val="000000"/>
                  </a:outerShdw>
                </a:effectLst>
              </a:defRPr>
            </a:lvl1pPr>
          </a:lstStyle>
          <a:p>
            <a:fld id="{86CB4B4D-7CA3-9044-876B-883B54F8677D}" type="slidenum">
              <a:t>‹#›</a:t>
            </a:fld>
            <a:endParaRPr/>
          </a:p>
        </p:txBody>
      </p:sp>
    </p:spTree>
    <p:extLst>
      <p:ext uri="{BB962C8B-B14F-4D97-AF65-F5344CB8AC3E}">
        <p14:creationId xmlns:p14="http://schemas.microsoft.com/office/powerpoint/2010/main" val="4181834036"/>
      </p:ext>
    </p:extLst>
  </p:cSld>
  <p:clrMapOvr>
    <a:masterClrMapping/>
  </p:clrMapOvr>
  <p:transition spd="med"/>
</p:sldLayout>
</file>

<file path=ppt/slideLayouts/slideLayout495.xml><?xml version="1.0" encoding="utf-8"?>
<p:sldLayout xmlns:a="http://schemas.openxmlformats.org/drawingml/2006/main" xmlns:r="http://schemas.openxmlformats.org/officeDocument/2006/relationships" xmlns:p="http://schemas.openxmlformats.org/presentationml/2006/main" type="tx">
  <p:cSld name="4_Title Slide">
    <p:bg>
      <p:bgPr>
        <a:solidFill>
          <a:srgbClr val="000000"/>
        </a:solidFill>
        <a:effectLst/>
      </p:bgPr>
    </p:bg>
    <p:spTree>
      <p:nvGrpSpPr>
        <p:cNvPr id="1" name=""/>
        <p:cNvGrpSpPr/>
        <p:nvPr/>
      </p:nvGrpSpPr>
      <p:grpSpPr>
        <a:xfrm>
          <a:off x="0" y="0"/>
          <a:ext cx="0" cy="0"/>
          <a:chOff x="0" y="0"/>
          <a:chExt cx="0" cy="0"/>
        </a:xfrm>
      </p:grpSpPr>
      <p:sp>
        <p:nvSpPr>
          <p:cNvPr id="476" name="Title Text"/>
          <p:cNvSpPr txBox="1">
            <a:spLocks noGrp="1"/>
          </p:cNvSpPr>
          <p:nvPr>
            <p:ph type="title"/>
          </p:nvPr>
        </p:nvSpPr>
        <p:spPr>
          <a:xfrm>
            <a:off x="685800" y="2130425"/>
            <a:ext cx="7772400" cy="1470025"/>
          </a:xfrm>
          <a:prstGeom prst="rect">
            <a:avLst/>
          </a:prstGeom>
        </p:spPr>
        <p:txBody>
          <a:bodyPr/>
          <a:lstStyle>
            <a:lvl1pPr>
              <a:defRPr>
                <a:solidFill>
                  <a:schemeClr val="accent3">
                    <a:lumOff val="44000"/>
                  </a:schemeClr>
                </a:solidFill>
              </a:defRPr>
            </a:lvl1pPr>
          </a:lstStyle>
          <a:p>
            <a:r>
              <a:t>Title Text</a:t>
            </a:r>
          </a:p>
        </p:txBody>
      </p:sp>
      <p:sp>
        <p:nvSpPr>
          <p:cNvPr id="477"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solidFill>
                  <a:schemeClr val="accent3">
                    <a:lumOff val="44000"/>
                  </a:schemeClr>
                </a:solidFill>
              </a:defRPr>
            </a:lvl1pPr>
            <a:lvl2pPr marL="0" indent="457200" algn="ctr">
              <a:buSzTx/>
              <a:buNone/>
              <a:defRPr>
                <a:solidFill>
                  <a:schemeClr val="accent3">
                    <a:lumOff val="44000"/>
                  </a:schemeClr>
                </a:solidFill>
              </a:defRPr>
            </a:lvl2pPr>
            <a:lvl3pPr marL="0" indent="914400" algn="ctr">
              <a:buSzTx/>
              <a:buNone/>
              <a:defRPr>
                <a:solidFill>
                  <a:schemeClr val="accent3">
                    <a:lumOff val="44000"/>
                  </a:schemeClr>
                </a:solidFill>
              </a:defRPr>
            </a:lvl3pPr>
            <a:lvl4pPr marL="0" indent="1371600" algn="ctr">
              <a:buSzTx/>
              <a:buNone/>
              <a:defRPr>
                <a:solidFill>
                  <a:schemeClr val="accent3">
                    <a:lumOff val="44000"/>
                  </a:schemeClr>
                </a:solidFill>
              </a:defRPr>
            </a:lvl4pPr>
            <a:lvl5pPr marL="0" indent="1828800" algn="ctr">
              <a:buSzTx/>
              <a:buNone/>
              <a:defRPr>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478"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025790583"/>
      </p:ext>
    </p:extLst>
  </p:cSld>
  <p:clrMapOvr>
    <a:masterClrMapping/>
  </p:clrMapOvr>
  <p:transition spd="med"/>
</p:sldLayout>
</file>

<file path=ppt/slideLayouts/slideLayout496.xml><?xml version="1.0" encoding="utf-8"?>
<p:sldLayout xmlns:a="http://schemas.openxmlformats.org/drawingml/2006/main" xmlns:r="http://schemas.openxmlformats.org/officeDocument/2006/relationships" xmlns:p="http://schemas.openxmlformats.org/presentationml/2006/main" type="tx">
  <p:cSld name="4_Title and Content">
    <p:bg>
      <p:bgPr>
        <a:solidFill>
          <a:srgbClr val="000000"/>
        </a:solidFill>
        <a:effectLst/>
      </p:bgPr>
    </p:bg>
    <p:spTree>
      <p:nvGrpSpPr>
        <p:cNvPr id="1" name=""/>
        <p:cNvGrpSpPr/>
        <p:nvPr/>
      </p:nvGrpSpPr>
      <p:grpSpPr>
        <a:xfrm>
          <a:off x="0" y="0"/>
          <a:ext cx="0" cy="0"/>
          <a:chOff x="0" y="0"/>
          <a:chExt cx="0" cy="0"/>
        </a:xfrm>
      </p:grpSpPr>
      <p:sp>
        <p:nvSpPr>
          <p:cNvPr id="485" name="Title Text"/>
          <p:cNvSpPr txBox="1">
            <a:spLocks noGrp="1"/>
          </p:cNvSpPr>
          <p:nvPr>
            <p:ph type="title"/>
          </p:nvPr>
        </p:nvSpPr>
        <p:spPr>
          <a:prstGeom prst="rect">
            <a:avLst/>
          </a:prstGeom>
        </p:spPr>
        <p:txBody>
          <a:bodyPr/>
          <a:lstStyle>
            <a:lvl1pPr>
              <a:defRPr>
                <a:solidFill>
                  <a:schemeClr val="accent3">
                    <a:lumOff val="44000"/>
                  </a:schemeClr>
                </a:solidFill>
              </a:defRPr>
            </a:lvl1pPr>
          </a:lstStyle>
          <a:p>
            <a:r>
              <a:t>Title Text</a:t>
            </a:r>
          </a:p>
        </p:txBody>
      </p:sp>
      <p:sp>
        <p:nvSpPr>
          <p:cNvPr id="486" name="Body Level One…"/>
          <p:cNvSpPr txBox="1">
            <a:spLocks noGrp="1"/>
          </p:cNvSpPr>
          <p:nvPr>
            <p:ph type="body" idx="1"/>
          </p:nvPr>
        </p:nvSpPr>
        <p:spPr>
          <a:xfrm>
            <a:off x="685800" y="1981200"/>
            <a:ext cx="7772400" cy="4114800"/>
          </a:xfrm>
          <a:prstGeom prst="rect">
            <a:avLst/>
          </a:prstGeom>
        </p:spPr>
        <p:txBody>
          <a:bodyPr>
            <a:normAutofit/>
          </a:bodyPr>
          <a:lstStyle>
            <a:lvl1pPr>
              <a:defRPr>
                <a:solidFill>
                  <a:schemeClr val="accent3">
                    <a:lumOff val="44000"/>
                  </a:schemeClr>
                </a:solidFill>
              </a:defRPr>
            </a:lvl1pPr>
            <a:lvl2pPr>
              <a:defRPr>
                <a:solidFill>
                  <a:schemeClr val="accent3">
                    <a:lumOff val="44000"/>
                  </a:schemeClr>
                </a:solidFill>
              </a:defRPr>
            </a:lvl2pPr>
            <a:lvl3pPr>
              <a:defRPr>
                <a:solidFill>
                  <a:schemeClr val="accent3">
                    <a:lumOff val="44000"/>
                  </a:schemeClr>
                </a:solidFill>
              </a:defRPr>
            </a:lvl3pPr>
            <a:lvl4pPr>
              <a:defRPr>
                <a:solidFill>
                  <a:schemeClr val="accent3">
                    <a:lumOff val="44000"/>
                  </a:schemeClr>
                </a:solidFill>
              </a:defRPr>
            </a:lvl4pPr>
            <a:lvl5pPr>
              <a:defRPr>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487"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804582369"/>
      </p:ext>
    </p:extLst>
  </p:cSld>
  <p:clrMapOvr>
    <a:masterClrMapping/>
  </p:clrMapOvr>
  <p:transition spd="med"/>
</p:sldLayout>
</file>

<file path=ppt/slideLayouts/slideLayout497.xml><?xml version="1.0" encoding="utf-8"?>
<p:sldLayout xmlns:a="http://schemas.openxmlformats.org/drawingml/2006/main" xmlns:r="http://schemas.openxmlformats.org/officeDocument/2006/relationships" xmlns:p="http://schemas.openxmlformats.org/presentationml/2006/main" type="tx">
  <p:cSld name="4_Section Header">
    <p:bg>
      <p:bgPr>
        <a:solidFill>
          <a:srgbClr val="000000"/>
        </a:solidFill>
        <a:effectLst/>
      </p:bgPr>
    </p:bg>
    <p:spTree>
      <p:nvGrpSpPr>
        <p:cNvPr id="1" name=""/>
        <p:cNvGrpSpPr/>
        <p:nvPr/>
      </p:nvGrpSpPr>
      <p:grpSpPr>
        <a:xfrm>
          <a:off x="0" y="0"/>
          <a:ext cx="0" cy="0"/>
          <a:chOff x="0" y="0"/>
          <a:chExt cx="0" cy="0"/>
        </a:xfrm>
      </p:grpSpPr>
      <p:sp>
        <p:nvSpPr>
          <p:cNvPr id="494" name="Title Text"/>
          <p:cNvSpPr txBox="1">
            <a:spLocks noGrp="1"/>
          </p:cNvSpPr>
          <p:nvPr>
            <p:ph type="title"/>
          </p:nvPr>
        </p:nvSpPr>
        <p:spPr>
          <a:xfrm>
            <a:off x="722312" y="4406900"/>
            <a:ext cx="7772401" cy="1362075"/>
          </a:xfrm>
          <a:prstGeom prst="rect">
            <a:avLst/>
          </a:prstGeom>
        </p:spPr>
        <p:txBody>
          <a:bodyPr anchor="t"/>
          <a:lstStyle>
            <a:lvl1pPr algn="l">
              <a:defRPr sz="4000" b="1" cap="all">
                <a:solidFill>
                  <a:schemeClr val="accent3">
                    <a:lumOff val="44000"/>
                  </a:schemeClr>
                </a:solidFill>
              </a:defRPr>
            </a:lvl1pPr>
          </a:lstStyle>
          <a:p>
            <a:r>
              <a:t>Title Text</a:t>
            </a:r>
          </a:p>
        </p:txBody>
      </p:sp>
      <p:sp>
        <p:nvSpPr>
          <p:cNvPr id="495"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chemeClr val="accent3">
                    <a:lumOff val="44000"/>
                  </a:schemeClr>
                </a:solidFill>
              </a:defRPr>
            </a:lvl1pPr>
            <a:lvl2pPr marL="0" indent="457200">
              <a:spcBef>
                <a:spcPts val="400"/>
              </a:spcBef>
              <a:buSzTx/>
              <a:buNone/>
              <a:defRPr sz="2000">
                <a:solidFill>
                  <a:schemeClr val="accent3">
                    <a:lumOff val="44000"/>
                  </a:schemeClr>
                </a:solidFill>
              </a:defRPr>
            </a:lvl2pPr>
            <a:lvl3pPr marL="0" indent="914400">
              <a:spcBef>
                <a:spcPts val="400"/>
              </a:spcBef>
              <a:buSzTx/>
              <a:buNone/>
              <a:defRPr sz="2000">
                <a:solidFill>
                  <a:schemeClr val="accent3">
                    <a:lumOff val="44000"/>
                  </a:schemeClr>
                </a:solidFill>
              </a:defRPr>
            </a:lvl3pPr>
            <a:lvl4pPr marL="0" indent="1371600">
              <a:spcBef>
                <a:spcPts val="400"/>
              </a:spcBef>
              <a:buSzTx/>
              <a:buNone/>
              <a:defRPr sz="2000">
                <a:solidFill>
                  <a:schemeClr val="accent3">
                    <a:lumOff val="44000"/>
                  </a:schemeClr>
                </a:solidFill>
              </a:defRPr>
            </a:lvl4pPr>
            <a:lvl5pPr marL="0" indent="1828800">
              <a:spcBef>
                <a:spcPts val="400"/>
              </a:spcBef>
              <a:buSzTx/>
              <a:buNone/>
              <a:defRPr sz="2000">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496"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541281722"/>
      </p:ext>
    </p:extLst>
  </p:cSld>
  <p:clrMapOvr>
    <a:masterClrMapping/>
  </p:clrMapOvr>
  <p:transition spd="med"/>
</p:sldLayout>
</file>

<file path=ppt/slideLayouts/slideLayout498.xml><?xml version="1.0" encoding="utf-8"?>
<p:sldLayout xmlns:a="http://schemas.openxmlformats.org/drawingml/2006/main" xmlns:r="http://schemas.openxmlformats.org/officeDocument/2006/relationships" xmlns:p="http://schemas.openxmlformats.org/presentationml/2006/main" type="tx">
  <p:cSld name="4_Two Content">
    <p:bg>
      <p:bgPr>
        <a:solidFill>
          <a:srgbClr val="000000"/>
        </a:solidFill>
        <a:effectLst/>
      </p:bgPr>
    </p:bg>
    <p:spTree>
      <p:nvGrpSpPr>
        <p:cNvPr id="1" name=""/>
        <p:cNvGrpSpPr/>
        <p:nvPr/>
      </p:nvGrpSpPr>
      <p:grpSpPr>
        <a:xfrm>
          <a:off x="0" y="0"/>
          <a:ext cx="0" cy="0"/>
          <a:chOff x="0" y="0"/>
          <a:chExt cx="0" cy="0"/>
        </a:xfrm>
      </p:grpSpPr>
      <p:sp>
        <p:nvSpPr>
          <p:cNvPr id="503" name="Title Text"/>
          <p:cNvSpPr txBox="1">
            <a:spLocks noGrp="1"/>
          </p:cNvSpPr>
          <p:nvPr>
            <p:ph type="title"/>
          </p:nvPr>
        </p:nvSpPr>
        <p:spPr>
          <a:prstGeom prst="rect">
            <a:avLst/>
          </a:prstGeom>
        </p:spPr>
        <p:txBody>
          <a:bodyPr/>
          <a:lstStyle>
            <a:lvl1pPr>
              <a:defRPr>
                <a:solidFill>
                  <a:schemeClr val="accent3">
                    <a:lumOff val="44000"/>
                  </a:schemeClr>
                </a:solidFill>
              </a:defRPr>
            </a:lvl1pPr>
          </a:lstStyle>
          <a:p>
            <a:r>
              <a:t>Title Text</a:t>
            </a:r>
          </a:p>
        </p:txBody>
      </p:sp>
      <p:sp>
        <p:nvSpPr>
          <p:cNvPr id="504"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defRPr sz="2800">
                <a:solidFill>
                  <a:schemeClr val="accent3">
                    <a:lumOff val="44000"/>
                  </a:schemeClr>
                </a:solidFill>
              </a:defRPr>
            </a:lvl1pPr>
            <a:lvl2pPr marL="790575" indent="-333375">
              <a:spcBef>
                <a:spcPts val="600"/>
              </a:spcBef>
              <a:defRPr sz="2800">
                <a:solidFill>
                  <a:schemeClr val="accent3">
                    <a:lumOff val="44000"/>
                  </a:schemeClr>
                </a:solidFill>
              </a:defRPr>
            </a:lvl2pPr>
            <a:lvl3pPr marL="1234439" indent="-320039">
              <a:spcBef>
                <a:spcPts val="600"/>
              </a:spcBef>
              <a:defRPr sz="2800">
                <a:solidFill>
                  <a:schemeClr val="accent3">
                    <a:lumOff val="44000"/>
                  </a:schemeClr>
                </a:solidFill>
              </a:defRPr>
            </a:lvl3pPr>
            <a:lvl4pPr marL="1727200" indent="-355600">
              <a:spcBef>
                <a:spcPts val="600"/>
              </a:spcBef>
              <a:defRPr sz="2800">
                <a:solidFill>
                  <a:schemeClr val="accent3">
                    <a:lumOff val="44000"/>
                  </a:schemeClr>
                </a:solidFill>
              </a:defRPr>
            </a:lvl4pPr>
            <a:lvl5pPr marL="2184400" indent="-355600">
              <a:spcBef>
                <a:spcPts val="600"/>
              </a:spcBef>
              <a:defRPr sz="2800">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505"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55273178"/>
      </p:ext>
    </p:extLst>
  </p:cSld>
  <p:clrMapOvr>
    <a:masterClrMapping/>
  </p:clrMapOvr>
  <p:transition spd="med"/>
</p:sldLayout>
</file>

<file path=ppt/slideLayouts/slideLayout499.xml><?xml version="1.0" encoding="utf-8"?>
<p:sldLayout xmlns:a="http://schemas.openxmlformats.org/drawingml/2006/main" xmlns:r="http://schemas.openxmlformats.org/officeDocument/2006/relationships" xmlns:p="http://schemas.openxmlformats.org/presentationml/2006/main" type="tx">
  <p:cSld name="4_Comparison">
    <p:bg>
      <p:bgPr>
        <a:solidFill>
          <a:srgbClr val="000000"/>
        </a:solidFill>
        <a:effectLst/>
      </p:bgPr>
    </p:bg>
    <p:spTree>
      <p:nvGrpSpPr>
        <p:cNvPr id="1" name=""/>
        <p:cNvGrpSpPr/>
        <p:nvPr/>
      </p:nvGrpSpPr>
      <p:grpSpPr>
        <a:xfrm>
          <a:off x="0" y="0"/>
          <a:ext cx="0" cy="0"/>
          <a:chOff x="0" y="0"/>
          <a:chExt cx="0" cy="0"/>
        </a:xfrm>
      </p:grpSpPr>
      <p:sp>
        <p:nvSpPr>
          <p:cNvPr id="512" name="Title Text"/>
          <p:cNvSpPr txBox="1">
            <a:spLocks noGrp="1"/>
          </p:cNvSpPr>
          <p:nvPr>
            <p:ph type="title"/>
          </p:nvPr>
        </p:nvSpPr>
        <p:spPr>
          <a:xfrm>
            <a:off x="457200" y="274638"/>
            <a:ext cx="8229600" cy="1143001"/>
          </a:xfrm>
          <a:prstGeom prst="rect">
            <a:avLst/>
          </a:prstGeom>
        </p:spPr>
        <p:txBody>
          <a:bodyPr/>
          <a:lstStyle>
            <a:lvl1pPr>
              <a:defRPr>
                <a:solidFill>
                  <a:schemeClr val="accent3">
                    <a:lumOff val="44000"/>
                  </a:schemeClr>
                </a:solidFill>
              </a:defRPr>
            </a:lvl1pPr>
          </a:lstStyle>
          <a:p>
            <a:r>
              <a:t>Title Text</a:t>
            </a:r>
          </a:p>
        </p:txBody>
      </p:sp>
      <p:sp>
        <p:nvSpPr>
          <p:cNvPr id="513"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chemeClr val="accent3">
                    <a:lumOff val="44000"/>
                  </a:schemeClr>
                </a:solidFill>
              </a:defRPr>
            </a:lvl1pPr>
            <a:lvl2pPr marL="0" indent="457200">
              <a:spcBef>
                <a:spcPts val="500"/>
              </a:spcBef>
              <a:buSzTx/>
              <a:buNone/>
              <a:defRPr sz="2400" b="1">
                <a:solidFill>
                  <a:schemeClr val="accent3">
                    <a:lumOff val="44000"/>
                  </a:schemeClr>
                </a:solidFill>
              </a:defRPr>
            </a:lvl2pPr>
            <a:lvl3pPr marL="0" indent="914400">
              <a:spcBef>
                <a:spcPts val="500"/>
              </a:spcBef>
              <a:buSzTx/>
              <a:buNone/>
              <a:defRPr sz="2400" b="1">
                <a:solidFill>
                  <a:schemeClr val="accent3">
                    <a:lumOff val="44000"/>
                  </a:schemeClr>
                </a:solidFill>
              </a:defRPr>
            </a:lvl3pPr>
            <a:lvl4pPr marL="0" indent="1371600">
              <a:spcBef>
                <a:spcPts val="500"/>
              </a:spcBef>
              <a:buSzTx/>
              <a:buNone/>
              <a:defRPr sz="2400" b="1">
                <a:solidFill>
                  <a:schemeClr val="accent3">
                    <a:lumOff val="44000"/>
                  </a:schemeClr>
                </a:solidFill>
              </a:defRPr>
            </a:lvl4pPr>
            <a:lvl5pPr marL="0" indent="1828800">
              <a:spcBef>
                <a:spcPts val="500"/>
              </a:spcBef>
              <a:buSzTx/>
              <a:buNone/>
              <a:defRPr sz="2400" b="1">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514"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solidFill>
                  <a:schemeClr val="accent3">
                    <a:lumOff val="44000"/>
                  </a:schemeClr>
                </a:solidFill>
              </a:defRPr>
            </a:pPr>
            <a:endParaRPr/>
          </a:p>
        </p:txBody>
      </p:sp>
      <p:sp>
        <p:nvSpPr>
          <p:cNvPr id="515"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910994423"/>
      </p:ext>
    </p:extLst>
  </p:cSld>
  <p:clrMapOvr>
    <a:masterClrMapping/>
  </p:clrMapOvr>
  <p:transition spd="med"/>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1412CD6B-61CF-1F4B-A031-A03CC79BED9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598497222"/>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eaLnBrk="0" hangingPunct="0">
              <a:defRPr>
                <a:latin typeface="Comic Sans MS" charset="0"/>
              </a:defRPr>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defRPr>
                <a:latin typeface="Comic Sans MS" charset="0"/>
              </a:defRPr>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defRPr>
                <a:latin typeface="Comic Sans MS" charset="0"/>
              </a:defRPr>
            </a:lvl1pPr>
          </a:lstStyle>
          <a:p>
            <a:pPr>
              <a:defRPr/>
            </a:pPr>
            <a:fld id="{E35229EB-AA24-3845-956F-7FA0157CEDBE}" type="slidenum">
              <a:rPr lang="en-US"/>
              <a:pPr>
                <a:defRPr/>
              </a:pPr>
              <a:t>‹#›</a:t>
            </a:fld>
            <a:endParaRPr lang="en-US"/>
          </a:p>
        </p:txBody>
      </p:sp>
    </p:spTree>
    <p:extLst>
      <p:ext uri="{BB962C8B-B14F-4D97-AF65-F5344CB8AC3E}">
        <p14:creationId xmlns:p14="http://schemas.microsoft.com/office/powerpoint/2010/main" val="1486814845"/>
      </p:ext>
    </p:extLst>
  </p:cSld>
  <p:clrMapOvr>
    <a:masterClrMapping/>
  </p:clrMapOvr>
  <p:transition/>
</p:sldLayout>
</file>

<file path=ppt/slideLayouts/slideLayout500.xml><?xml version="1.0" encoding="utf-8"?>
<p:sldLayout xmlns:a="http://schemas.openxmlformats.org/drawingml/2006/main" xmlns:r="http://schemas.openxmlformats.org/officeDocument/2006/relationships" xmlns:p="http://schemas.openxmlformats.org/presentationml/2006/main" type="tx">
  <p:cSld name="4_Title Only">
    <p:bg>
      <p:bgPr>
        <a:solidFill>
          <a:srgbClr val="000000"/>
        </a:solidFill>
        <a:effectLst/>
      </p:bgPr>
    </p:bg>
    <p:spTree>
      <p:nvGrpSpPr>
        <p:cNvPr id="1" name=""/>
        <p:cNvGrpSpPr/>
        <p:nvPr/>
      </p:nvGrpSpPr>
      <p:grpSpPr>
        <a:xfrm>
          <a:off x="0" y="0"/>
          <a:ext cx="0" cy="0"/>
          <a:chOff x="0" y="0"/>
          <a:chExt cx="0" cy="0"/>
        </a:xfrm>
      </p:grpSpPr>
      <p:sp>
        <p:nvSpPr>
          <p:cNvPr id="522" name="Title Text"/>
          <p:cNvSpPr txBox="1">
            <a:spLocks noGrp="1"/>
          </p:cNvSpPr>
          <p:nvPr>
            <p:ph type="title"/>
          </p:nvPr>
        </p:nvSpPr>
        <p:spPr>
          <a:prstGeom prst="rect">
            <a:avLst/>
          </a:prstGeom>
        </p:spPr>
        <p:txBody>
          <a:bodyPr/>
          <a:lstStyle>
            <a:lvl1pPr>
              <a:defRPr>
                <a:solidFill>
                  <a:schemeClr val="accent3">
                    <a:lumOff val="44000"/>
                  </a:schemeClr>
                </a:solidFill>
              </a:defRPr>
            </a:lvl1pPr>
          </a:lstStyle>
          <a:p>
            <a:r>
              <a:t>Title Text</a:t>
            </a:r>
          </a:p>
        </p:txBody>
      </p:sp>
      <p:sp>
        <p:nvSpPr>
          <p:cNvPr id="523"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630399128"/>
      </p:ext>
    </p:extLst>
  </p:cSld>
  <p:clrMapOvr>
    <a:masterClrMapping/>
  </p:clrMapOvr>
  <p:transition spd="med"/>
</p:sldLayout>
</file>

<file path=ppt/slideLayouts/slideLayout501.xml><?xml version="1.0" encoding="utf-8"?>
<p:sldLayout xmlns:a="http://schemas.openxmlformats.org/drawingml/2006/main" xmlns:r="http://schemas.openxmlformats.org/officeDocument/2006/relationships" xmlns:p="http://schemas.openxmlformats.org/presentationml/2006/main" type="tx">
  <p:cSld name="4_Blank">
    <p:bg>
      <p:bgPr>
        <a:solidFill>
          <a:srgbClr val="000000"/>
        </a:solidFill>
        <a:effectLst/>
      </p:bgPr>
    </p:bg>
    <p:spTree>
      <p:nvGrpSpPr>
        <p:cNvPr id="1" name=""/>
        <p:cNvGrpSpPr/>
        <p:nvPr/>
      </p:nvGrpSpPr>
      <p:grpSpPr>
        <a:xfrm>
          <a:off x="0" y="0"/>
          <a:ext cx="0" cy="0"/>
          <a:chOff x="0" y="0"/>
          <a:chExt cx="0" cy="0"/>
        </a:xfrm>
      </p:grpSpPr>
      <p:sp>
        <p:nvSpPr>
          <p:cNvPr id="530"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469311020"/>
      </p:ext>
    </p:extLst>
  </p:cSld>
  <p:clrMapOvr>
    <a:masterClrMapping/>
  </p:clrMapOvr>
  <p:transition spd="med"/>
</p:sldLayout>
</file>

<file path=ppt/slideLayouts/slideLayout502.xml><?xml version="1.0" encoding="utf-8"?>
<p:sldLayout xmlns:a="http://schemas.openxmlformats.org/drawingml/2006/main" xmlns:r="http://schemas.openxmlformats.org/officeDocument/2006/relationships" xmlns:p="http://schemas.openxmlformats.org/presentationml/2006/main" type="tx">
  <p:cSld name="4_Content with Caption">
    <p:bg>
      <p:bgPr>
        <a:solidFill>
          <a:srgbClr val="000000"/>
        </a:solidFill>
        <a:effectLst/>
      </p:bgPr>
    </p:bg>
    <p:spTree>
      <p:nvGrpSpPr>
        <p:cNvPr id="1" name=""/>
        <p:cNvGrpSpPr/>
        <p:nvPr/>
      </p:nvGrpSpPr>
      <p:grpSpPr>
        <a:xfrm>
          <a:off x="0" y="0"/>
          <a:ext cx="0" cy="0"/>
          <a:chOff x="0" y="0"/>
          <a:chExt cx="0" cy="0"/>
        </a:xfrm>
      </p:grpSpPr>
      <p:sp>
        <p:nvSpPr>
          <p:cNvPr id="537" name="Title Text"/>
          <p:cNvSpPr txBox="1">
            <a:spLocks noGrp="1"/>
          </p:cNvSpPr>
          <p:nvPr>
            <p:ph type="title"/>
          </p:nvPr>
        </p:nvSpPr>
        <p:spPr>
          <a:xfrm>
            <a:off x="457200" y="273050"/>
            <a:ext cx="3008314" cy="1162050"/>
          </a:xfrm>
          <a:prstGeom prst="rect">
            <a:avLst/>
          </a:prstGeom>
        </p:spPr>
        <p:txBody>
          <a:bodyPr anchor="b"/>
          <a:lstStyle>
            <a:lvl1pPr algn="l">
              <a:defRPr sz="2000" b="1">
                <a:solidFill>
                  <a:schemeClr val="accent3">
                    <a:lumOff val="44000"/>
                  </a:schemeClr>
                </a:solidFill>
              </a:defRPr>
            </a:lvl1pPr>
          </a:lstStyle>
          <a:p>
            <a:r>
              <a:t>Title Text</a:t>
            </a:r>
          </a:p>
        </p:txBody>
      </p:sp>
      <p:sp>
        <p:nvSpPr>
          <p:cNvPr id="538" name="Body Level One…"/>
          <p:cNvSpPr txBox="1">
            <a:spLocks noGrp="1"/>
          </p:cNvSpPr>
          <p:nvPr>
            <p:ph type="body" idx="1"/>
          </p:nvPr>
        </p:nvSpPr>
        <p:spPr>
          <a:xfrm>
            <a:off x="3575050" y="273050"/>
            <a:ext cx="5111750" cy="5853113"/>
          </a:xfrm>
          <a:prstGeom prst="rect">
            <a:avLst/>
          </a:prstGeom>
        </p:spPr>
        <p:txBody>
          <a:bodyPr>
            <a:normAutofit/>
          </a:bodyPr>
          <a:lstStyle>
            <a:lvl1pPr>
              <a:defRPr>
                <a:solidFill>
                  <a:schemeClr val="accent3">
                    <a:lumOff val="44000"/>
                  </a:schemeClr>
                </a:solidFill>
              </a:defRPr>
            </a:lvl1pPr>
            <a:lvl2pPr>
              <a:defRPr>
                <a:solidFill>
                  <a:schemeClr val="accent3">
                    <a:lumOff val="44000"/>
                  </a:schemeClr>
                </a:solidFill>
              </a:defRPr>
            </a:lvl2pPr>
            <a:lvl3pPr>
              <a:defRPr>
                <a:solidFill>
                  <a:schemeClr val="accent3">
                    <a:lumOff val="44000"/>
                  </a:schemeClr>
                </a:solidFill>
              </a:defRPr>
            </a:lvl3pPr>
            <a:lvl4pPr>
              <a:defRPr>
                <a:solidFill>
                  <a:schemeClr val="accent3">
                    <a:lumOff val="44000"/>
                  </a:schemeClr>
                </a:solidFill>
              </a:defRPr>
            </a:lvl4pPr>
            <a:lvl5pPr>
              <a:defRPr>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539"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solidFill>
                  <a:schemeClr val="accent3">
                    <a:lumOff val="44000"/>
                  </a:schemeClr>
                </a:solidFill>
              </a:defRPr>
            </a:pPr>
            <a:endParaRPr/>
          </a:p>
        </p:txBody>
      </p:sp>
      <p:sp>
        <p:nvSpPr>
          <p:cNvPr id="540"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800177762"/>
      </p:ext>
    </p:extLst>
  </p:cSld>
  <p:clrMapOvr>
    <a:masterClrMapping/>
  </p:clrMapOvr>
  <p:transition spd="med"/>
</p:sldLayout>
</file>

<file path=ppt/slideLayouts/slideLayout503.xml><?xml version="1.0" encoding="utf-8"?>
<p:sldLayout xmlns:a="http://schemas.openxmlformats.org/drawingml/2006/main" xmlns:r="http://schemas.openxmlformats.org/officeDocument/2006/relationships" xmlns:p="http://schemas.openxmlformats.org/presentationml/2006/main" type="tx">
  <p:cSld name="4_Picture with Caption">
    <p:bg>
      <p:bgPr>
        <a:solidFill>
          <a:srgbClr val="000000"/>
        </a:solidFill>
        <a:effectLst/>
      </p:bgPr>
    </p:bg>
    <p:spTree>
      <p:nvGrpSpPr>
        <p:cNvPr id="1" name=""/>
        <p:cNvGrpSpPr/>
        <p:nvPr/>
      </p:nvGrpSpPr>
      <p:grpSpPr>
        <a:xfrm>
          <a:off x="0" y="0"/>
          <a:ext cx="0" cy="0"/>
          <a:chOff x="0" y="0"/>
          <a:chExt cx="0" cy="0"/>
        </a:xfrm>
      </p:grpSpPr>
      <p:sp>
        <p:nvSpPr>
          <p:cNvPr id="547" name="Title Text"/>
          <p:cNvSpPr txBox="1">
            <a:spLocks noGrp="1"/>
          </p:cNvSpPr>
          <p:nvPr>
            <p:ph type="title"/>
          </p:nvPr>
        </p:nvSpPr>
        <p:spPr>
          <a:xfrm>
            <a:off x="1792288" y="4800600"/>
            <a:ext cx="5486401" cy="566738"/>
          </a:xfrm>
          <a:prstGeom prst="rect">
            <a:avLst/>
          </a:prstGeom>
        </p:spPr>
        <p:txBody>
          <a:bodyPr anchor="b"/>
          <a:lstStyle>
            <a:lvl1pPr algn="l">
              <a:defRPr sz="2000" b="1">
                <a:solidFill>
                  <a:schemeClr val="accent3">
                    <a:lumOff val="44000"/>
                  </a:schemeClr>
                </a:solidFill>
              </a:defRPr>
            </a:lvl1pPr>
          </a:lstStyle>
          <a:p>
            <a:r>
              <a:t>Title Text</a:t>
            </a:r>
          </a:p>
        </p:txBody>
      </p:sp>
      <p:sp>
        <p:nvSpPr>
          <p:cNvPr id="548"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549"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chemeClr val="accent3">
                    <a:lumOff val="44000"/>
                  </a:schemeClr>
                </a:solidFill>
              </a:defRPr>
            </a:lvl1pPr>
            <a:lvl2pPr marL="0" indent="457200">
              <a:spcBef>
                <a:spcPts val="300"/>
              </a:spcBef>
              <a:buSzTx/>
              <a:buNone/>
              <a:defRPr sz="1400">
                <a:solidFill>
                  <a:schemeClr val="accent3">
                    <a:lumOff val="44000"/>
                  </a:schemeClr>
                </a:solidFill>
              </a:defRPr>
            </a:lvl2pPr>
            <a:lvl3pPr marL="0" indent="914400">
              <a:spcBef>
                <a:spcPts val="300"/>
              </a:spcBef>
              <a:buSzTx/>
              <a:buNone/>
              <a:defRPr sz="1400">
                <a:solidFill>
                  <a:schemeClr val="accent3">
                    <a:lumOff val="44000"/>
                  </a:schemeClr>
                </a:solidFill>
              </a:defRPr>
            </a:lvl3pPr>
            <a:lvl4pPr marL="0" indent="1371600">
              <a:spcBef>
                <a:spcPts val="300"/>
              </a:spcBef>
              <a:buSzTx/>
              <a:buNone/>
              <a:defRPr sz="1400">
                <a:solidFill>
                  <a:schemeClr val="accent3">
                    <a:lumOff val="44000"/>
                  </a:schemeClr>
                </a:solidFill>
              </a:defRPr>
            </a:lvl4pPr>
            <a:lvl5pPr marL="0" indent="1828800">
              <a:spcBef>
                <a:spcPts val="300"/>
              </a:spcBef>
              <a:buSzTx/>
              <a:buNone/>
              <a:defRPr sz="1400">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550"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687205579"/>
      </p:ext>
    </p:extLst>
  </p:cSld>
  <p:clrMapOvr>
    <a:masterClrMapping/>
  </p:clrMapOvr>
  <p:transition spd="med"/>
</p:sldLayout>
</file>

<file path=ppt/slideLayouts/slideLayout504.xml><?xml version="1.0" encoding="utf-8"?>
<p:sldLayout xmlns:a="http://schemas.openxmlformats.org/drawingml/2006/main" xmlns:r="http://schemas.openxmlformats.org/officeDocument/2006/relationships" xmlns:p="http://schemas.openxmlformats.org/presentationml/2006/main" type="tx">
  <p:cSld name="1_Title and 4 Content">
    <p:bg>
      <p:bgPr>
        <a:solidFill>
          <a:srgbClr val="000000"/>
        </a:solidFill>
        <a:effectLst/>
      </p:bgPr>
    </p:bg>
    <p:spTree>
      <p:nvGrpSpPr>
        <p:cNvPr id="1" name=""/>
        <p:cNvGrpSpPr/>
        <p:nvPr/>
      </p:nvGrpSpPr>
      <p:grpSpPr>
        <a:xfrm>
          <a:off x="0" y="0"/>
          <a:ext cx="0" cy="0"/>
          <a:chOff x="0" y="0"/>
          <a:chExt cx="0" cy="0"/>
        </a:xfrm>
      </p:grpSpPr>
      <p:sp>
        <p:nvSpPr>
          <p:cNvPr id="557" name="Title Text"/>
          <p:cNvSpPr txBox="1">
            <a:spLocks noGrp="1"/>
          </p:cNvSpPr>
          <p:nvPr>
            <p:ph type="title"/>
          </p:nvPr>
        </p:nvSpPr>
        <p:spPr>
          <a:prstGeom prst="rect">
            <a:avLst/>
          </a:prstGeom>
        </p:spPr>
        <p:txBody>
          <a:bodyPr/>
          <a:lstStyle>
            <a:lvl1pPr>
              <a:defRPr>
                <a:solidFill>
                  <a:schemeClr val="accent3">
                    <a:lumOff val="44000"/>
                  </a:schemeClr>
                </a:solidFill>
              </a:defRPr>
            </a:lvl1pPr>
          </a:lstStyle>
          <a:p>
            <a:r>
              <a:t>Title Text</a:t>
            </a:r>
          </a:p>
        </p:txBody>
      </p:sp>
      <p:sp>
        <p:nvSpPr>
          <p:cNvPr id="558" name="Body Level One…"/>
          <p:cNvSpPr txBox="1">
            <a:spLocks noGrp="1"/>
          </p:cNvSpPr>
          <p:nvPr>
            <p:ph type="body" sz="quarter" idx="1"/>
          </p:nvPr>
        </p:nvSpPr>
        <p:spPr>
          <a:xfrm>
            <a:off x="685800" y="1981200"/>
            <a:ext cx="3810000" cy="1981200"/>
          </a:xfrm>
          <a:prstGeom prst="rect">
            <a:avLst/>
          </a:prstGeom>
        </p:spPr>
        <p:txBody>
          <a:bodyPr>
            <a:normAutofit/>
          </a:bodyPr>
          <a:lstStyle>
            <a:lvl1pPr>
              <a:defRPr>
                <a:solidFill>
                  <a:schemeClr val="accent3">
                    <a:lumOff val="44000"/>
                  </a:schemeClr>
                </a:solidFill>
              </a:defRPr>
            </a:lvl1pPr>
            <a:lvl2pPr>
              <a:defRPr>
                <a:solidFill>
                  <a:schemeClr val="accent3">
                    <a:lumOff val="44000"/>
                  </a:schemeClr>
                </a:solidFill>
              </a:defRPr>
            </a:lvl2pPr>
            <a:lvl3pPr>
              <a:defRPr>
                <a:solidFill>
                  <a:schemeClr val="accent3">
                    <a:lumOff val="44000"/>
                  </a:schemeClr>
                </a:solidFill>
              </a:defRPr>
            </a:lvl3pPr>
            <a:lvl4pPr>
              <a:defRPr>
                <a:solidFill>
                  <a:schemeClr val="accent3">
                    <a:lumOff val="44000"/>
                  </a:schemeClr>
                </a:solidFill>
              </a:defRPr>
            </a:lvl4pPr>
            <a:lvl5pPr>
              <a:defRPr>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559"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4213232572"/>
      </p:ext>
    </p:extLst>
  </p:cSld>
  <p:clrMapOvr>
    <a:masterClrMapping/>
  </p:clrMapOvr>
  <p:transition spd="med"/>
</p:sldLayout>
</file>

<file path=ppt/slideLayouts/slideLayout505.xml><?xml version="1.0" encoding="utf-8"?>
<p:sldLayout xmlns:a="http://schemas.openxmlformats.org/drawingml/2006/main" xmlns:r="http://schemas.openxmlformats.org/officeDocument/2006/relationships" xmlns:p="http://schemas.openxmlformats.org/presentationml/2006/main" type="tx">
  <p:cSld name="Title, Content, and 2 Content">
    <p:bg>
      <p:bgPr>
        <a:solidFill>
          <a:srgbClr val="000000"/>
        </a:solidFill>
        <a:effectLst/>
      </p:bgPr>
    </p:bg>
    <p:spTree>
      <p:nvGrpSpPr>
        <p:cNvPr id="1" name=""/>
        <p:cNvGrpSpPr/>
        <p:nvPr/>
      </p:nvGrpSpPr>
      <p:grpSpPr>
        <a:xfrm>
          <a:off x="0" y="0"/>
          <a:ext cx="0" cy="0"/>
          <a:chOff x="0" y="0"/>
          <a:chExt cx="0" cy="0"/>
        </a:xfrm>
      </p:grpSpPr>
      <p:sp>
        <p:nvSpPr>
          <p:cNvPr id="566" name="Title Text"/>
          <p:cNvSpPr txBox="1">
            <a:spLocks noGrp="1"/>
          </p:cNvSpPr>
          <p:nvPr>
            <p:ph type="title"/>
          </p:nvPr>
        </p:nvSpPr>
        <p:spPr>
          <a:prstGeom prst="rect">
            <a:avLst/>
          </a:prstGeom>
        </p:spPr>
        <p:txBody>
          <a:bodyPr/>
          <a:lstStyle>
            <a:lvl1pPr>
              <a:defRPr>
                <a:solidFill>
                  <a:schemeClr val="accent3">
                    <a:lumOff val="44000"/>
                  </a:schemeClr>
                </a:solidFill>
              </a:defRPr>
            </a:lvl1pPr>
          </a:lstStyle>
          <a:p>
            <a:r>
              <a:t>Title Text</a:t>
            </a:r>
          </a:p>
        </p:txBody>
      </p:sp>
      <p:sp>
        <p:nvSpPr>
          <p:cNvPr id="567" name="Body Level One…"/>
          <p:cNvSpPr txBox="1">
            <a:spLocks noGrp="1"/>
          </p:cNvSpPr>
          <p:nvPr>
            <p:ph type="body" sz="half" idx="1"/>
          </p:nvPr>
        </p:nvSpPr>
        <p:spPr>
          <a:xfrm>
            <a:off x="685800" y="1981200"/>
            <a:ext cx="3810000" cy="4114800"/>
          </a:xfrm>
          <a:prstGeom prst="rect">
            <a:avLst/>
          </a:prstGeom>
        </p:spPr>
        <p:txBody>
          <a:bodyPr>
            <a:normAutofit/>
          </a:bodyPr>
          <a:lstStyle>
            <a:lvl1pPr>
              <a:defRPr>
                <a:solidFill>
                  <a:schemeClr val="accent3">
                    <a:lumOff val="44000"/>
                  </a:schemeClr>
                </a:solidFill>
              </a:defRPr>
            </a:lvl1pPr>
            <a:lvl2pPr>
              <a:defRPr>
                <a:solidFill>
                  <a:schemeClr val="accent3">
                    <a:lumOff val="44000"/>
                  </a:schemeClr>
                </a:solidFill>
              </a:defRPr>
            </a:lvl2pPr>
            <a:lvl3pPr>
              <a:defRPr>
                <a:solidFill>
                  <a:schemeClr val="accent3">
                    <a:lumOff val="44000"/>
                  </a:schemeClr>
                </a:solidFill>
              </a:defRPr>
            </a:lvl3pPr>
            <a:lvl4pPr>
              <a:defRPr>
                <a:solidFill>
                  <a:schemeClr val="accent3">
                    <a:lumOff val="44000"/>
                  </a:schemeClr>
                </a:solidFill>
              </a:defRPr>
            </a:lvl4pPr>
            <a:lvl5pPr>
              <a:defRPr>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568"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917521614"/>
      </p:ext>
    </p:extLst>
  </p:cSld>
  <p:clrMapOvr>
    <a:masterClrMapping/>
  </p:clrMapOvr>
  <p:transition spd="med"/>
</p:sldLayout>
</file>

<file path=ppt/slideLayouts/slideLayout506.xml><?xml version="1.0" encoding="utf-8"?>
<p:sldLayout xmlns:a="http://schemas.openxmlformats.org/drawingml/2006/main" xmlns:r="http://schemas.openxmlformats.org/officeDocument/2006/relationships" xmlns:p="http://schemas.openxmlformats.org/presentationml/2006/main" type="tx">
  <p:cSld name="5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575" name="Title Text"/>
          <p:cNvSpPr txBox="1">
            <a:spLocks noGrp="1"/>
          </p:cNvSpPr>
          <p:nvPr>
            <p:ph type="title"/>
          </p:nvPr>
        </p:nvSpPr>
        <p:spPr>
          <a:xfrm>
            <a:off x="685800" y="2130425"/>
            <a:ext cx="7772400" cy="1470025"/>
          </a:xfrm>
          <a:prstGeom prst="rect">
            <a:avLst/>
          </a:prstGeom>
        </p:spPr>
        <p:txBody>
          <a:bodyPr/>
          <a:lstStyle/>
          <a:p>
            <a:r>
              <a:t>Title Text</a:t>
            </a:r>
          </a:p>
        </p:txBody>
      </p:sp>
      <p:sp>
        <p:nvSpPr>
          <p:cNvPr id="576"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lvl1pPr>
            <a:lvl2pPr marL="0" indent="457200" algn="ctr">
              <a:buSzTx/>
              <a:buNone/>
            </a:lvl2pPr>
            <a:lvl3pPr marL="0" indent="914400" algn="ctr">
              <a:buSzTx/>
              <a:buNone/>
            </a:lvl3pPr>
            <a:lvl4pPr marL="0" indent="1371600" algn="ctr">
              <a:buSzTx/>
              <a:buNone/>
            </a:lvl4pPr>
            <a:lvl5pPr marL="0" indent="1828800" algn="ctr">
              <a:buSzTx/>
              <a:buNone/>
            </a:lvl5pPr>
          </a:lstStyle>
          <a:p>
            <a:r>
              <a:t>Body Level One</a:t>
            </a:r>
          </a:p>
          <a:p>
            <a:pPr lvl="1"/>
            <a:r>
              <a:t>Body Level Two</a:t>
            </a:r>
          </a:p>
          <a:p>
            <a:pPr lvl="2"/>
            <a:r>
              <a:t>Body Level Three</a:t>
            </a:r>
          </a:p>
          <a:p>
            <a:pPr lvl="3"/>
            <a:r>
              <a:t>Body Level Four</a:t>
            </a:r>
          </a:p>
          <a:p>
            <a:pPr lvl="4"/>
            <a:r>
              <a:t>Body Level Five</a:t>
            </a:r>
          </a:p>
        </p:txBody>
      </p:sp>
      <p:sp>
        <p:nvSpPr>
          <p:cNvPr id="577"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000330648"/>
      </p:ext>
    </p:extLst>
  </p:cSld>
  <p:clrMapOvr>
    <a:masterClrMapping/>
  </p:clrMapOvr>
  <p:transition spd="med"/>
</p:sldLayout>
</file>

<file path=ppt/slideLayouts/slideLayout507.xml><?xml version="1.0" encoding="utf-8"?>
<p:sldLayout xmlns:a="http://schemas.openxmlformats.org/drawingml/2006/main" xmlns:r="http://schemas.openxmlformats.org/officeDocument/2006/relationships" xmlns:p="http://schemas.openxmlformats.org/presentationml/2006/main" type="tx">
  <p:cSld name="5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584" name="Title Text"/>
          <p:cNvSpPr txBox="1">
            <a:spLocks noGrp="1"/>
          </p:cNvSpPr>
          <p:nvPr>
            <p:ph type="title"/>
          </p:nvPr>
        </p:nvSpPr>
        <p:spPr>
          <a:prstGeom prst="rect">
            <a:avLst/>
          </a:prstGeom>
        </p:spPr>
        <p:txBody>
          <a:bodyPr/>
          <a:lstStyle/>
          <a:p>
            <a:r>
              <a:t>Title Text</a:t>
            </a:r>
          </a:p>
        </p:txBody>
      </p:sp>
      <p:sp>
        <p:nvSpPr>
          <p:cNvPr id="585" name="Body Level One…"/>
          <p:cNvSpPr txBox="1">
            <a:spLocks noGrp="1"/>
          </p:cNvSpPr>
          <p:nvPr>
            <p:ph type="body" idx="1"/>
          </p:nvPr>
        </p:nvSpPr>
        <p:spPr>
          <a:xfrm>
            <a:off x="685800" y="1981200"/>
            <a:ext cx="7772400" cy="4114800"/>
          </a:xfrm>
          <a:prstGeom prst="rect">
            <a:avLst/>
          </a:prstGeom>
        </p:spPr>
        <p:txBody>
          <a:bodyPr>
            <a:normAutofit/>
          </a:bodyPr>
          <a:lstStyle/>
          <a:p>
            <a:r>
              <a:t>Body Level One</a:t>
            </a:r>
          </a:p>
          <a:p>
            <a:pPr lvl="1"/>
            <a:r>
              <a:t>Body Level Two</a:t>
            </a:r>
          </a:p>
          <a:p>
            <a:pPr lvl="2"/>
            <a:r>
              <a:t>Body Level Three</a:t>
            </a:r>
          </a:p>
          <a:p>
            <a:pPr lvl="3"/>
            <a:r>
              <a:t>Body Level Four</a:t>
            </a:r>
          </a:p>
          <a:p>
            <a:pPr lvl="4"/>
            <a:r>
              <a:t>Body Level Five</a:t>
            </a:r>
          </a:p>
        </p:txBody>
      </p:sp>
      <p:sp>
        <p:nvSpPr>
          <p:cNvPr id="586"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465826593"/>
      </p:ext>
    </p:extLst>
  </p:cSld>
  <p:clrMapOvr>
    <a:masterClrMapping/>
  </p:clrMapOvr>
  <p:transition spd="med"/>
</p:sldLayout>
</file>

<file path=ppt/slideLayouts/slideLayout508.xml><?xml version="1.0" encoding="utf-8"?>
<p:sldLayout xmlns:a="http://schemas.openxmlformats.org/drawingml/2006/main" xmlns:r="http://schemas.openxmlformats.org/officeDocument/2006/relationships" xmlns:p="http://schemas.openxmlformats.org/presentationml/2006/main" type="tx">
  <p:cSld name="5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593" name="Title Text"/>
          <p:cNvSpPr txBox="1">
            <a:spLocks noGrp="1"/>
          </p:cNvSpPr>
          <p:nvPr>
            <p:ph type="title"/>
          </p:nvPr>
        </p:nvSpPr>
        <p:spPr>
          <a:xfrm>
            <a:off x="722312" y="4406900"/>
            <a:ext cx="7772401" cy="1362075"/>
          </a:xfrm>
          <a:prstGeom prst="rect">
            <a:avLst/>
          </a:prstGeom>
        </p:spPr>
        <p:txBody>
          <a:bodyPr anchor="t"/>
          <a:lstStyle>
            <a:lvl1pPr algn="l">
              <a:defRPr sz="4000" b="1" cap="all"/>
            </a:lvl1pPr>
          </a:lstStyle>
          <a:p>
            <a:r>
              <a:t>Title Text</a:t>
            </a:r>
          </a:p>
        </p:txBody>
      </p:sp>
      <p:sp>
        <p:nvSpPr>
          <p:cNvPr id="594"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vl1pPr>
            <a:lvl2pPr marL="0" indent="457200">
              <a:spcBef>
                <a:spcPts val="400"/>
              </a:spcBef>
              <a:buSzTx/>
              <a:buNone/>
              <a:defRPr sz="2000"/>
            </a:lvl2pPr>
            <a:lvl3pPr marL="0" indent="914400">
              <a:spcBef>
                <a:spcPts val="400"/>
              </a:spcBef>
              <a:buSzTx/>
              <a:buNone/>
              <a:defRPr sz="2000"/>
            </a:lvl3pPr>
            <a:lvl4pPr marL="0" indent="1371600">
              <a:spcBef>
                <a:spcPts val="400"/>
              </a:spcBef>
              <a:buSzTx/>
              <a:buNone/>
              <a:defRPr sz="2000"/>
            </a:lvl4pPr>
            <a:lvl5pPr marL="0" indent="1828800">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595"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5521882"/>
      </p:ext>
    </p:extLst>
  </p:cSld>
  <p:clrMapOvr>
    <a:masterClrMapping/>
  </p:clrMapOvr>
  <p:transition spd="med"/>
</p:sldLayout>
</file>

<file path=ppt/slideLayouts/slideLayout509.xml><?xml version="1.0" encoding="utf-8"?>
<p:sldLayout xmlns:a="http://schemas.openxmlformats.org/drawingml/2006/main" xmlns:r="http://schemas.openxmlformats.org/officeDocument/2006/relationships" xmlns:p="http://schemas.openxmlformats.org/presentationml/2006/main" type="tx">
  <p:cSld name="5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602" name="Title Text"/>
          <p:cNvSpPr txBox="1">
            <a:spLocks noGrp="1"/>
          </p:cNvSpPr>
          <p:nvPr>
            <p:ph type="title"/>
          </p:nvPr>
        </p:nvSpPr>
        <p:spPr>
          <a:prstGeom prst="rect">
            <a:avLst/>
          </a:prstGeom>
        </p:spPr>
        <p:txBody>
          <a:bodyPr/>
          <a:lstStyle/>
          <a:p>
            <a:r>
              <a:t>Title Text</a:t>
            </a:r>
          </a:p>
        </p:txBody>
      </p:sp>
      <p:sp>
        <p:nvSpPr>
          <p:cNvPr id="603"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defRPr sz="2800"/>
            </a:lvl1pPr>
            <a:lvl2pPr marL="790575" indent="-333375">
              <a:spcBef>
                <a:spcPts val="600"/>
              </a:spcBef>
              <a:defRPr sz="2800"/>
            </a:lvl2pPr>
            <a:lvl3pPr marL="1234439" indent="-320039">
              <a:spcBef>
                <a:spcPts val="600"/>
              </a:spcBef>
              <a:defRPr sz="2800"/>
            </a:lvl3pPr>
            <a:lvl4pPr marL="1727200" indent="-355600">
              <a:spcBef>
                <a:spcPts val="600"/>
              </a:spcBef>
              <a:defRPr sz="2800"/>
            </a:lvl4pPr>
            <a:lvl5pPr marL="2184400" indent="-355600">
              <a:spcBef>
                <a:spcPts val="600"/>
              </a:spcBef>
              <a:defRPr sz="2800"/>
            </a:lvl5pPr>
          </a:lstStyle>
          <a:p>
            <a:r>
              <a:t>Body Level One</a:t>
            </a:r>
          </a:p>
          <a:p>
            <a:pPr lvl="1"/>
            <a:r>
              <a:t>Body Level Two</a:t>
            </a:r>
          </a:p>
          <a:p>
            <a:pPr lvl="2"/>
            <a:r>
              <a:t>Body Level Three</a:t>
            </a:r>
          </a:p>
          <a:p>
            <a:pPr lvl="3"/>
            <a:r>
              <a:t>Body Level Four</a:t>
            </a:r>
          </a:p>
          <a:p>
            <a:pPr lvl="4"/>
            <a:r>
              <a:t>Body Level Five</a:t>
            </a:r>
          </a:p>
        </p:txBody>
      </p:sp>
      <p:sp>
        <p:nvSpPr>
          <p:cNvPr id="604"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557754506"/>
      </p:ext>
    </p:extLst>
  </p:cSld>
  <p:clrMapOvr>
    <a:masterClrMapping/>
  </p:clrMapOvr>
  <p:transition spd="med"/>
</p:sldLayout>
</file>

<file path=ppt/slideLayouts/slideLayout5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eaLnBrk="0" hangingPunct="0">
              <a:defRPr>
                <a:latin typeface="Comic Sans MS" charset="0"/>
              </a:defRPr>
            </a:lvl1pPr>
          </a:lstStyle>
          <a:p>
            <a:pPr>
              <a:defRPr/>
            </a:pPr>
            <a:endParaRPr lang="en-US"/>
          </a:p>
        </p:txBody>
      </p:sp>
      <p:sp>
        <p:nvSpPr>
          <p:cNvPr id="6" name="Rectangle 5"/>
          <p:cNvSpPr>
            <a:spLocks noGrp="1" noChangeArrowheads="1"/>
          </p:cNvSpPr>
          <p:nvPr>
            <p:ph type="ftr" sz="quarter" idx="11"/>
          </p:nvPr>
        </p:nvSpPr>
        <p:spPr/>
        <p:txBody>
          <a:bodyPr/>
          <a:lstStyle>
            <a:lvl1pPr eaLnBrk="0" hangingPunct="0">
              <a:defRPr>
                <a:latin typeface="Comic Sans MS" charset="0"/>
              </a:defRPr>
            </a:lvl1pPr>
          </a:lstStyle>
          <a:p>
            <a:pPr>
              <a:defRPr/>
            </a:pPr>
            <a:endParaRPr lang="en-US"/>
          </a:p>
        </p:txBody>
      </p:sp>
      <p:sp>
        <p:nvSpPr>
          <p:cNvPr id="7" name="Rectangle 6"/>
          <p:cNvSpPr>
            <a:spLocks noGrp="1" noChangeArrowheads="1"/>
          </p:cNvSpPr>
          <p:nvPr>
            <p:ph type="sldNum" sz="quarter" idx="12"/>
          </p:nvPr>
        </p:nvSpPr>
        <p:spPr/>
        <p:txBody>
          <a:bodyPr/>
          <a:lstStyle>
            <a:lvl1pPr eaLnBrk="0" hangingPunct="0">
              <a:defRPr>
                <a:latin typeface="Comic Sans MS" charset="0"/>
              </a:defRPr>
            </a:lvl1pPr>
          </a:lstStyle>
          <a:p>
            <a:pPr>
              <a:defRPr/>
            </a:pPr>
            <a:fld id="{1C55D7DC-8804-4B48-BF66-0B1A6E966334}" type="slidenum">
              <a:rPr lang="en-US"/>
              <a:pPr>
                <a:defRPr/>
              </a:pPr>
              <a:t>‹#›</a:t>
            </a:fld>
            <a:endParaRPr lang="en-US"/>
          </a:p>
        </p:txBody>
      </p:sp>
    </p:spTree>
    <p:extLst>
      <p:ext uri="{BB962C8B-B14F-4D97-AF65-F5344CB8AC3E}">
        <p14:creationId xmlns:p14="http://schemas.microsoft.com/office/powerpoint/2010/main" val="3841623605"/>
      </p:ext>
    </p:extLst>
  </p:cSld>
  <p:clrMapOvr>
    <a:masterClrMapping/>
  </p:clrMapOvr>
  <p:transition/>
</p:sldLayout>
</file>

<file path=ppt/slideLayouts/slideLayout510.xml><?xml version="1.0" encoding="utf-8"?>
<p:sldLayout xmlns:a="http://schemas.openxmlformats.org/drawingml/2006/main" xmlns:r="http://schemas.openxmlformats.org/officeDocument/2006/relationships" xmlns:p="http://schemas.openxmlformats.org/presentationml/2006/main" type="tx">
  <p:cSld name="5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611" name="Title Text"/>
          <p:cNvSpPr txBox="1">
            <a:spLocks noGrp="1"/>
          </p:cNvSpPr>
          <p:nvPr>
            <p:ph type="title"/>
          </p:nvPr>
        </p:nvSpPr>
        <p:spPr>
          <a:xfrm>
            <a:off x="457200" y="274638"/>
            <a:ext cx="8229600" cy="1143001"/>
          </a:xfrm>
          <a:prstGeom prst="rect">
            <a:avLst/>
          </a:prstGeom>
        </p:spPr>
        <p:txBody>
          <a:bodyPr/>
          <a:lstStyle/>
          <a:p>
            <a:r>
              <a:t>Title Text</a:t>
            </a:r>
          </a:p>
        </p:txBody>
      </p:sp>
      <p:sp>
        <p:nvSpPr>
          <p:cNvPr id="612"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vl1pPr>
            <a:lvl2pPr marL="0" indent="457200">
              <a:spcBef>
                <a:spcPts val="500"/>
              </a:spcBef>
              <a:buSzTx/>
              <a:buNone/>
              <a:defRPr sz="2400" b="1"/>
            </a:lvl2pPr>
            <a:lvl3pPr marL="0" indent="914400">
              <a:spcBef>
                <a:spcPts val="500"/>
              </a:spcBef>
              <a:buSzTx/>
              <a:buNone/>
              <a:defRPr sz="2400" b="1"/>
            </a:lvl3pPr>
            <a:lvl4pPr marL="0" indent="1371600">
              <a:spcBef>
                <a:spcPts val="500"/>
              </a:spcBef>
              <a:buSzTx/>
              <a:buNone/>
              <a:defRPr sz="2400" b="1"/>
            </a:lvl4pPr>
            <a:lvl5pPr marL="0" indent="1828800">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613"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pPr>
            <a:endParaRPr/>
          </a:p>
        </p:txBody>
      </p:sp>
      <p:sp>
        <p:nvSpPr>
          <p:cNvPr id="614"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374891546"/>
      </p:ext>
    </p:extLst>
  </p:cSld>
  <p:clrMapOvr>
    <a:masterClrMapping/>
  </p:clrMapOvr>
  <p:transition spd="med"/>
</p:sldLayout>
</file>

<file path=ppt/slideLayouts/slideLayout511.xml><?xml version="1.0" encoding="utf-8"?>
<p:sldLayout xmlns:a="http://schemas.openxmlformats.org/drawingml/2006/main" xmlns:r="http://schemas.openxmlformats.org/officeDocument/2006/relationships" xmlns:p="http://schemas.openxmlformats.org/presentationml/2006/main" type="tx">
  <p:cSld name="5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621" name="Title Text"/>
          <p:cNvSpPr txBox="1">
            <a:spLocks noGrp="1"/>
          </p:cNvSpPr>
          <p:nvPr>
            <p:ph type="title"/>
          </p:nvPr>
        </p:nvSpPr>
        <p:spPr>
          <a:prstGeom prst="rect">
            <a:avLst/>
          </a:prstGeom>
        </p:spPr>
        <p:txBody>
          <a:bodyPr/>
          <a:lstStyle/>
          <a:p>
            <a:r>
              <a:t>Title Text</a:t>
            </a:r>
          </a:p>
        </p:txBody>
      </p:sp>
      <p:sp>
        <p:nvSpPr>
          <p:cNvPr id="622"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858240082"/>
      </p:ext>
    </p:extLst>
  </p:cSld>
  <p:clrMapOvr>
    <a:masterClrMapping/>
  </p:clrMapOvr>
  <p:transition spd="med"/>
</p:sldLayout>
</file>

<file path=ppt/slideLayouts/slideLayout512.xml><?xml version="1.0" encoding="utf-8"?>
<p:sldLayout xmlns:a="http://schemas.openxmlformats.org/drawingml/2006/main" xmlns:r="http://schemas.openxmlformats.org/officeDocument/2006/relationships" xmlns:p="http://schemas.openxmlformats.org/presentationml/2006/main" type="tx">
  <p:cSld name="5_Blank">
    <p:bg>
      <p:bgPr>
        <a:solidFill>
          <a:schemeClr val="accent3">
            <a:lumOff val="44000"/>
          </a:schemeClr>
        </a:solidFill>
        <a:effectLst/>
      </p:bgPr>
    </p:bg>
    <p:spTree>
      <p:nvGrpSpPr>
        <p:cNvPr id="1" name=""/>
        <p:cNvGrpSpPr/>
        <p:nvPr/>
      </p:nvGrpSpPr>
      <p:grpSpPr>
        <a:xfrm>
          <a:off x="0" y="0"/>
          <a:ext cx="0" cy="0"/>
          <a:chOff x="0" y="0"/>
          <a:chExt cx="0" cy="0"/>
        </a:xfrm>
      </p:grpSpPr>
      <p:sp>
        <p:nvSpPr>
          <p:cNvPr id="629"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118747134"/>
      </p:ext>
    </p:extLst>
  </p:cSld>
  <p:clrMapOvr>
    <a:masterClrMapping/>
  </p:clrMapOvr>
  <p:transition spd="med"/>
</p:sldLayout>
</file>

<file path=ppt/slideLayouts/slideLayout513.xml><?xml version="1.0" encoding="utf-8"?>
<p:sldLayout xmlns:a="http://schemas.openxmlformats.org/drawingml/2006/main" xmlns:r="http://schemas.openxmlformats.org/officeDocument/2006/relationships" xmlns:p="http://schemas.openxmlformats.org/presentationml/2006/main" type="tx">
  <p:cSld name="5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636" name="Title Text"/>
          <p:cNvSpPr txBox="1">
            <a:spLocks noGrp="1"/>
          </p:cNvSpPr>
          <p:nvPr>
            <p:ph type="title"/>
          </p:nvPr>
        </p:nvSpPr>
        <p:spPr>
          <a:xfrm>
            <a:off x="457200" y="273050"/>
            <a:ext cx="3008314" cy="1162050"/>
          </a:xfrm>
          <a:prstGeom prst="rect">
            <a:avLst/>
          </a:prstGeom>
        </p:spPr>
        <p:txBody>
          <a:bodyPr anchor="b"/>
          <a:lstStyle>
            <a:lvl1pPr algn="l">
              <a:defRPr sz="2000" b="1"/>
            </a:lvl1pPr>
          </a:lstStyle>
          <a:p>
            <a:r>
              <a:t>Title Text</a:t>
            </a:r>
          </a:p>
        </p:txBody>
      </p:sp>
      <p:sp>
        <p:nvSpPr>
          <p:cNvPr id="637" name="Body Level One…"/>
          <p:cNvSpPr txBox="1">
            <a:spLocks noGrp="1"/>
          </p:cNvSpPr>
          <p:nvPr>
            <p:ph type="body" idx="1"/>
          </p:nvPr>
        </p:nvSpPr>
        <p:spPr>
          <a:xfrm>
            <a:off x="3575050" y="273050"/>
            <a:ext cx="5111750" cy="5853113"/>
          </a:xfrm>
          <a:prstGeom prst="rect">
            <a:avLst/>
          </a:prstGeom>
        </p:spPr>
        <p:txBody>
          <a:bodyPr>
            <a:normAutofit/>
          </a:bodyPr>
          <a:lstStyle/>
          <a:p>
            <a:r>
              <a:t>Body Level One</a:t>
            </a:r>
          </a:p>
          <a:p>
            <a:pPr lvl="1"/>
            <a:r>
              <a:t>Body Level Two</a:t>
            </a:r>
          </a:p>
          <a:p>
            <a:pPr lvl="2"/>
            <a:r>
              <a:t>Body Level Three</a:t>
            </a:r>
          </a:p>
          <a:p>
            <a:pPr lvl="3"/>
            <a:r>
              <a:t>Body Level Four</a:t>
            </a:r>
          </a:p>
          <a:p>
            <a:pPr lvl="4"/>
            <a:r>
              <a:t>Body Level Five</a:t>
            </a:r>
          </a:p>
        </p:txBody>
      </p:sp>
      <p:sp>
        <p:nvSpPr>
          <p:cNvPr id="638"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pPr>
            <a:endParaRPr/>
          </a:p>
        </p:txBody>
      </p:sp>
      <p:sp>
        <p:nvSpPr>
          <p:cNvPr id="639"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606243595"/>
      </p:ext>
    </p:extLst>
  </p:cSld>
  <p:clrMapOvr>
    <a:masterClrMapping/>
  </p:clrMapOvr>
  <p:transition spd="med"/>
</p:sldLayout>
</file>

<file path=ppt/slideLayouts/slideLayout514.xml><?xml version="1.0" encoding="utf-8"?>
<p:sldLayout xmlns:a="http://schemas.openxmlformats.org/drawingml/2006/main" xmlns:r="http://schemas.openxmlformats.org/officeDocument/2006/relationships" xmlns:p="http://schemas.openxmlformats.org/presentationml/2006/main" type="tx">
  <p:cSld name="5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646" name="Title Text"/>
          <p:cNvSpPr txBox="1">
            <a:spLocks noGrp="1"/>
          </p:cNvSpPr>
          <p:nvPr>
            <p:ph type="title"/>
          </p:nvPr>
        </p:nvSpPr>
        <p:spPr>
          <a:xfrm>
            <a:off x="1792288" y="4800600"/>
            <a:ext cx="5486401" cy="566738"/>
          </a:xfrm>
          <a:prstGeom prst="rect">
            <a:avLst/>
          </a:prstGeom>
        </p:spPr>
        <p:txBody>
          <a:bodyPr anchor="b"/>
          <a:lstStyle>
            <a:lvl1pPr algn="l">
              <a:defRPr sz="2000" b="1"/>
            </a:lvl1pPr>
          </a:lstStyle>
          <a:p>
            <a:r>
              <a:t>Title Text</a:t>
            </a:r>
          </a:p>
        </p:txBody>
      </p:sp>
      <p:sp>
        <p:nvSpPr>
          <p:cNvPr id="647"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648"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vl1pPr>
            <a:lvl2pPr marL="0" indent="457200">
              <a:spcBef>
                <a:spcPts val="300"/>
              </a:spcBef>
              <a:buSzTx/>
              <a:buNone/>
              <a:defRPr sz="1400"/>
            </a:lvl2pPr>
            <a:lvl3pPr marL="0" indent="914400">
              <a:spcBef>
                <a:spcPts val="300"/>
              </a:spcBef>
              <a:buSzTx/>
              <a:buNone/>
              <a:defRPr sz="1400"/>
            </a:lvl3pPr>
            <a:lvl4pPr marL="0" indent="1371600">
              <a:spcBef>
                <a:spcPts val="300"/>
              </a:spcBef>
              <a:buSzTx/>
              <a:buNone/>
              <a:defRPr sz="1400"/>
            </a:lvl4pPr>
            <a:lvl5pPr marL="0" indent="1828800">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649"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961387802"/>
      </p:ext>
    </p:extLst>
  </p:cSld>
  <p:clrMapOvr>
    <a:masterClrMapping/>
  </p:clrMapOvr>
  <p:transition spd="med"/>
</p:sldLayout>
</file>

<file path=ppt/slideLayouts/slideLayout515.xml><?xml version="1.0" encoding="utf-8"?>
<p:sldLayout xmlns:a="http://schemas.openxmlformats.org/drawingml/2006/main" xmlns:r="http://schemas.openxmlformats.org/officeDocument/2006/relationships" xmlns:p="http://schemas.openxmlformats.org/presentationml/2006/main" type="tx">
  <p:cSld name="2_Title and 4 Content">
    <p:bg>
      <p:bgPr>
        <a:solidFill>
          <a:schemeClr val="accent3">
            <a:lumOff val="44000"/>
          </a:schemeClr>
        </a:solidFill>
        <a:effectLst/>
      </p:bgPr>
    </p:bg>
    <p:spTree>
      <p:nvGrpSpPr>
        <p:cNvPr id="1" name=""/>
        <p:cNvGrpSpPr/>
        <p:nvPr/>
      </p:nvGrpSpPr>
      <p:grpSpPr>
        <a:xfrm>
          <a:off x="0" y="0"/>
          <a:ext cx="0" cy="0"/>
          <a:chOff x="0" y="0"/>
          <a:chExt cx="0" cy="0"/>
        </a:xfrm>
      </p:grpSpPr>
      <p:sp>
        <p:nvSpPr>
          <p:cNvPr id="656" name="Title Text"/>
          <p:cNvSpPr txBox="1">
            <a:spLocks noGrp="1"/>
          </p:cNvSpPr>
          <p:nvPr>
            <p:ph type="title"/>
          </p:nvPr>
        </p:nvSpPr>
        <p:spPr>
          <a:prstGeom prst="rect">
            <a:avLst/>
          </a:prstGeom>
        </p:spPr>
        <p:txBody>
          <a:bodyPr/>
          <a:lstStyle/>
          <a:p>
            <a:r>
              <a:t>Title Text</a:t>
            </a:r>
          </a:p>
        </p:txBody>
      </p:sp>
      <p:sp>
        <p:nvSpPr>
          <p:cNvPr id="657" name="Body Level One…"/>
          <p:cNvSpPr txBox="1">
            <a:spLocks noGrp="1"/>
          </p:cNvSpPr>
          <p:nvPr>
            <p:ph type="body" sz="quarter" idx="1"/>
          </p:nvPr>
        </p:nvSpPr>
        <p:spPr>
          <a:xfrm>
            <a:off x="685800" y="1981200"/>
            <a:ext cx="3810000" cy="1981200"/>
          </a:xfrm>
          <a:prstGeom prst="rect">
            <a:avLst/>
          </a:prstGeom>
        </p:spPr>
        <p:txBody>
          <a:bodyPr>
            <a:normAutofit/>
          </a:bodyPr>
          <a:lstStyle/>
          <a:p>
            <a:r>
              <a:t>Body Level One</a:t>
            </a:r>
          </a:p>
          <a:p>
            <a:pPr lvl="1"/>
            <a:r>
              <a:t>Body Level Two</a:t>
            </a:r>
          </a:p>
          <a:p>
            <a:pPr lvl="2"/>
            <a:r>
              <a:t>Body Level Three</a:t>
            </a:r>
          </a:p>
          <a:p>
            <a:pPr lvl="3"/>
            <a:r>
              <a:t>Body Level Four</a:t>
            </a:r>
          </a:p>
          <a:p>
            <a:pPr lvl="4"/>
            <a:r>
              <a:t>Body Level Five</a:t>
            </a:r>
          </a:p>
        </p:txBody>
      </p:sp>
      <p:sp>
        <p:nvSpPr>
          <p:cNvPr id="658"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911088712"/>
      </p:ext>
    </p:extLst>
  </p:cSld>
  <p:clrMapOvr>
    <a:masterClrMapping/>
  </p:clrMapOvr>
  <p:transition spd="med"/>
</p:sldLayout>
</file>

<file path=ppt/slideLayouts/slideLayout516.xml><?xml version="1.0" encoding="utf-8"?>
<p:sldLayout xmlns:a="http://schemas.openxmlformats.org/drawingml/2006/main" xmlns:r="http://schemas.openxmlformats.org/officeDocument/2006/relationships" xmlns:p="http://schemas.openxmlformats.org/presentationml/2006/main" type="tx">
  <p:cSld name="6_Title Slide">
    <p:bg>
      <p:bgPr>
        <a:solidFill>
          <a:srgbClr val="000000"/>
        </a:solidFill>
        <a:effectLst/>
      </p:bgPr>
    </p:bg>
    <p:spTree>
      <p:nvGrpSpPr>
        <p:cNvPr id="1" name=""/>
        <p:cNvGrpSpPr/>
        <p:nvPr/>
      </p:nvGrpSpPr>
      <p:grpSpPr>
        <a:xfrm>
          <a:off x="0" y="0"/>
          <a:ext cx="0" cy="0"/>
          <a:chOff x="0" y="0"/>
          <a:chExt cx="0" cy="0"/>
        </a:xfrm>
      </p:grpSpPr>
      <p:sp>
        <p:nvSpPr>
          <p:cNvPr id="665" name="Title Text"/>
          <p:cNvSpPr txBox="1">
            <a:spLocks noGrp="1"/>
          </p:cNvSpPr>
          <p:nvPr>
            <p:ph type="title"/>
          </p:nvPr>
        </p:nvSpPr>
        <p:spPr>
          <a:xfrm>
            <a:off x="685800" y="2130425"/>
            <a:ext cx="7772400" cy="1470025"/>
          </a:xfrm>
          <a:prstGeom prst="rect">
            <a:avLst/>
          </a:prstGeom>
        </p:spPr>
        <p:txBody>
          <a:bodyPr/>
          <a:lstStyle>
            <a:lvl1pPr>
              <a:defRPr>
                <a:solidFill>
                  <a:schemeClr val="accent3">
                    <a:lumOff val="44000"/>
                  </a:schemeClr>
                </a:solidFill>
              </a:defRPr>
            </a:lvl1pPr>
          </a:lstStyle>
          <a:p>
            <a:r>
              <a:t>Title Text</a:t>
            </a:r>
          </a:p>
        </p:txBody>
      </p:sp>
      <p:sp>
        <p:nvSpPr>
          <p:cNvPr id="666"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solidFill>
                  <a:srgbClr val="888888"/>
                </a:solidFill>
              </a:defRPr>
            </a:lvl1pPr>
            <a:lvl2pPr marL="0" indent="457200" algn="ctr">
              <a:buSzTx/>
              <a:buNone/>
              <a:defRPr>
                <a:solidFill>
                  <a:srgbClr val="888888"/>
                </a:solidFill>
              </a:defRPr>
            </a:lvl2pPr>
            <a:lvl3pPr marL="0" indent="914400" algn="ctr">
              <a:buSzTx/>
              <a:buNone/>
              <a:defRPr>
                <a:solidFill>
                  <a:srgbClr val="888888"/>
                </a:solidFill>
              </a:defRPr>
            </a:lvl3pPr>
            <a:lvl4pPr marL="0" indent="1371600" algn="ctr">
              <a:buSzTx/>
              <a:buNone/>
              <a:defRPr>
                <a:solidFill>
                  <a:srgbClr val="888888"/>
                </a:solidFill>
              </a:defRPr>
            </a:lvl4pPr>
            <a:lvl5pPr marL="0" indent="1828800" algn="ctr">
              <a:buSzTx/>
              <a:buNone/>
              <a:defRPr>
                <a:solidFill>
                  <a:srgbClr val="888888"/>
                </a:solidFill>
              </a:defRPr>
            </a:lvl5pPr>
          </a:lstStyle>
          <a:p>
            <a:r>
              <a:t>Body Level One</a:t>
            </a:r>
          </a:p>
          <a:p>
            <a:pPr lvl="1"/>
            <a:r>
              <a:t>Body Level Two</a:t>
            </a:r>
          </a:p>
          <a:p>
            <a:pPr lvl="2"/>
            <a:r>
              <a:t>Body Level Three</a:t>
            </a:r>
          </a:p>
          <a:p>
            <a:pPr lvl="3"/>
            <a:r>
              <a:t>Body Level Four</a:t>
            </a:r>
          </a:p>
          <a:p>
            <a:pPr lvl="4"/>
            <a:r>
              <a:t>Body Level Five</a:t>
            </a:r>
          </a:p>
        </p:txBody>
      </p:sp>
      <p:sp>
        <p:nvSpPr>
          <p:cNvPr id="667" name="Slide Number"/>
          <p:cNvSpPr txBox="1">
            <a:spLocks noGrp="1"/>
          </p:cNvSpPr>
          <p:nvPr>
            <p:ph type="sldNum" sz="quarter" idx="2"/>
          </p:nvPr>
        </p:nvSpPr>
        <p:spPr>
          <a:xfrm>
            <a:off x="6553200" y="6356350"/>
            <a:ext cx="358413" cy="350662"/>
          </a:xfrm>
          <a:prstGeom prst="rect">
            <a:avLst/>
          </a:prstGeom>
        </p:spPr>
        <p:txBody>
          <a:bodyPr/>
          <a:lstStyle>
            <a:lvl1pPr algn="l">
              <a:defRPr sz="1800"/>
            </a:lvl1pPr>
          </a:lstStyle>
          <a:p>
            <a:fld id="{86CB4B4D-7CA3-9044-876B-883B54F8677D}" type="slidenum">
              <a:t>‹#›</a:t>
            </a:fld>
            <a:endParaRPr/>
          </a:p>
        </p:txBody>
      </p:sp>
    </p:spTree>
    <p:extLst>
      <p:ext uri="{BB962C8B-B14F-4D97-AF65-F5344CB8AC3E}">
        <p14:creationId xmlns:p14="http://schemas.microsoft.com/office/powerpoint/2010/main" val="3850377288"/>
      </p:ext>
    </p:extLst>
  </p:cSld>
  <p:clrMapOvr>
    <a:masterClrMapping/>
  </p:clrMapOvr>
  <p:transition spd="med"/>
</p:sldLayout>
</file>

<file path=ppt/slideLayouts/slideLayout517.xml><?xml version="1.0" encoding="utf-8"?>
<p:sldLayout xmlns:a="http://schemas.openxmlformats.org/drawingml/2006/main" xmlns:r="http://schemas.openxmlformats.org/officeDocument/2006/relationships" xmlns:p="http://schemas.openxmlformats.org/presentationml/2006/main" type="tx">
  <p:cSld name="6_Title and Content">
    <p:bg>
      <p:bgPr>
        <a:solidFill>
          <a:srgbClr val="000000"/>
        </a:solidFill>
        <a:effectLst/>
      </p:bgPr>
    </p:bg>
    <p:spTree>
      <p:nvGrpSpPr>
        <p:cNvPr id="1" name=""/>
        <p:cNvGrpSpPr/>
        <p:nvPr/>
      </p:nvGrpSpPr>
      <p:grpSpPr>
        <a:xfrm>
          <a:off x="0" y="0"/>
          <a:ext cx="0" cy="0"/>
          <a:chOff x="0" y="0"/>
          <a:chExt cx="0" cy="0"/>
        </a:xfrm>
      </p:grpSpPr>
      <p:sp>
        <p:nvSpPr>
          <p:cNvPr id="674" name="Title Text"/>
          <p:cNvSpPr txBox="1">
            <a:spLocks noGrp="1"/>
          </p:cNvSpPr>
          <p:nvPr>
            <p:ph type="title"/>
          </p:nvPr>
        </p:nvSpPr>
        <p:spPr>
          <a:xfrm>
            <a:off x="0" y="0"/>
            <a:ext cx="9144000" cy="1143000"/>
          </a:xfrm>
          <a:prstGeom prst="rect">
            <a:avLst/>
          </a:prstGeom>
        </p:spPr>
        <p:txBody>
          <a:bodyPr/>
          <a:lstStyle>
            <a:lvl1pPr>
              <a:defRPr>
                <a:solidFill>
                  <a:schemeClr val="accent3">
                    <a:lumOff val="44000"/>
                  </a:schemeClr>
                </a:solidFill>
              </a:defRPr>
            </a:lvl1pPr>
          </a:lstStyle>
          <a:p>
            <a:r>
              <a:t>Title Text</a:t>
            </a:r>
          </a:p>
        </p:txBody>
      </p:sp>
      <p:sp>
        <p:nvSpPr>
          <p:cNvPr id="675" name="Body Level One…"/>
          <p:cNvSpPr txBox="1">
            <a:spLocks noGrp="1"/>
          </p:cNvSpPr>
          <p:nvPr>
            <p:ph type="body" idx="1"/>
          </p:nvPr>
        </p:nvSpPr>
        <p:spPr>
          <a:xfrm>
            <a:off x="457200" y="1600200"/>
            <a:ext cx="8229600" cy="4525963"/>
          </a:xfrm>
          <a:prstGeom prst="rect">
            <a:avLst/>
          </a:prstGeom>
        </p:spPr>
        <p:txBody>
          <a:bodyPr>
            <a:normAutofit/>
          </a:bodyPr>
          <a:lstStyle>
            <a:lvl1pPr>
              <a:buFont typeface="Arial"/>
              <a:defRPr>
                <a:solidFill>
                  <a:schemeClr val="accent3">
                    <a:lumOff val="44000"/>
                  </a:schemeClr>
                </a:solidFill>
              </a:defRPr>
            </a:lvl1pPr>
            <a:lvl2pPr>
              <a:buFont typeface="Arial"/>
              <a:defRPr>
                <a:solidFill>
                  <a:schemeClr val="accent3">
                    <a:lumOff val="44000"/>
                  </a:schemeClr>
                </a:solidFill>
              </a:defRPr>
            </a:lvl2pPr>
            <a:lvl3pPr>
              <a:buFont typeface="Arial"/>
              <a:defRPr>
                <a:solidFill>
                  <a:schemeClr val="accent3">
                    <a:lumOff val="44000"/>
                  </a:schemeClr>
                </a:solidFill>
              </a:defRPr>
            </a:lvl3pPr>
            <a:lvl4pPr>
              <a:buFont typeface="Arial"/>
              <a:defRPr>
                <a:solidFill>
                  <a:schemeClr val="accent3">
                    <a:lumOff val="44000"/>
                  </a:schemeClr>
                </a:solidFill>
              </a:defRPr>
            </a:lvl4pPr>
            <a:lvl5pPr>
              <a:buFont typeface="Arial"/>
              <a:defRPr>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676" name="Slide Number"/>
          <p:cNvSpPr txBox="1">
            <a:spLocks noGrp="1"/>
          </p:cNvSpPr>
          <p:nvPr>
            <p:ph type="sldNum" sz="quarter" idx="2"/>
          </p:nvPr>
        </p:nvSpPr>
        <p:spPr>
          <a:xfrm>
            <a:off x="6553200" y="6356350"/>
            <a:ext cx="358413" cy="350662"/>
          </a:xfrm>
          <a:prstGeom prst="rect">
            <a:avLst/>
          </a:prstGeom>
        </p:spPr>
        <p:txBody>
          <a:bodyPr/>
          <a:lstStyle>
            <a:lvl1pPr algn="l">
              <a:defRPr sz="1800"/>
            </a:lvl1pPr>
          </a:lstStyle>
          <a:p>
            <a:fld id="{86CB4B4D-7CA3-9044-876B-883B54F8677D}" type="slidenum">
              <a:t>‹#›</a:t>
            </a:fld>
            <a:endParaRPr/>
          </a:p>
        </p:txBody>
      </p:sp>
    </p:spTree>
    <p:extLst>
      <p:ext uri="{BB962C8B-B14F-4D97-AF65-F5344CB8AC3E}">
        <p14:creationId xmlns:p14="http://schemas.microsoft.com/office/powerpoint/2010/main" val="636544175"/>
      </p:ext>
    </p:extLst>
  </p:cSld>
  <p:clrMapOvr>
    <a:masterClrMapping/>
  </p:clrMapOvr>
  <p:transition spd="med"/>
</p:sldLayout>
</file>

<file path=ppt/slideLayouts/slideLayout518.xml><?xml version="1.0" encoding="utf-8"?>
<p:sldLayout xmlns:a="http://schemas.openxmlformats.org/drawingml/2006/main" xmlns:r="http://schemas.openxmlformats.org/officeDocument/2006/relationships" xmlns:p="http://schemas.openxmlformats.org/presentationml/2006/main" type="tx">
  <p:cSld name="6_Section Header">
    <p:bg>
      <p:bgPr>
        <a:solidFill>
          <a:srgbClr val="000000"/>
        </a:solidFill>
        <a:effectLst/>
      </p:bgPr>
    </p:bg>
    <p:spTree>
      <p:nvGrpSpPr>
        <p:cNvPr id="1" name=""/>
        <p:cNvGrpSpPr/>
        <p:nvPr/>
      </p:nvGrpSpPr>
      <p:grpSpPr>
        <a:xfrm>
          <a:off x="0" y="0"/>
          <a:ext cx="0" cy="0"/>
          <a:chOff x="0" y="0"/>
          <a:chExt cx="0" cy="0"/>
        </a:xfrm>
      </p:grpSpPr>
      <p:sp>
        <p:nvSpPr>
          <p:cNvPr id="683" name="Title Text"/>
          <p:cNvSpPr txBox="1">
            <a:spLocks noGrp="1"/>
          </p:cNvSpPr>
          <p:nvPr>
            <p:ph type="title"/>
          </p:nvPr>
        </p:nvSpPr>
        <p:spPr>
          <a:xfrm>
            <a:off x="722312" y="4406900"/>
            <a:ext cx="7772401" cy="1362075"/>
          </a:xfrm>
          <a:prstGeom prst="rect">
            <a:avLst/>
          </a:prstGeom>
        </p:spPr>
        <p:txBody>
          <a:bodyPr anchor="t"/>
          <a:lstStyle>
            <a:lvl1pPr algn="l">
              <a:defRPr sz="4000" b="1" cap="all">
                <a:solidFill>
                  <a:schemeClr val="accent3">
                    <a:lumOff val="44000"/>
                  </a:schemeClr>
                </a:solidFill>
              </a:defRPr>
            </a:lvl1pPr>
          </a:lstStyle>
          <a:p>
            <a:r>
              <a:t>Title Text</a:t>
            </a:r>
          </a:p>
        </p:txBody>
      </p:sp>
      <p:sp>
        <p:nvSpPr>
          <p:cNvPr id="684"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rgbClr val="888888"/>
                </a:solidFill>
              </a:defRPr>
            </a:lvl1pPr>
            <a:lvl2pPr marL="0" indent="457200">
              <a:spcBef>
                <a:spcPts val="400"/>
              </a:spcBef>
              <a:buSzTx/>
              <a:buNone/>
              <a:defRPr sz="2000">
                <a:solidFill>
                  <a:srgbClr val="888888"/>
                </a:solidFill>
              </a:defRPr>
            </a:lvl2pPr>
            <a:lvl3pPr marL="0" indent="914400">
              <a:spcBef>
                <a:spcPts val="400"/>
              </a:spcBef>
              <a:buSzTx/>
              <a:buNone/>
              <a:defRPr sz="2000">
                <a:solidFill>
                  <a:srgbClr val="888888"/>
                </a:solidFill>
              </a:defRPr>
            </a:lvl3pPr>
            <a:lvl4pPr marL="0" indent="1371600">
              <a:spcBef>
                <a:spcPts val="400"/>
              </a:spcBef>
              <a:buSzTx/>
              <a:buNone/>
              <a:defRPr sz="2000">
                <a:solidFill>
                  <a:srgbClr val="888888"/>
                </a:solidFill>
              </a:defRPr>
            </a:lvl4pPr>
            <a:lvl5pPr marL="0" indent="1828800">
              <a:spcBef>
                <a:spcPts val="400"/>
              </a:spcBef>
              <a:buSzTx/>
              <a:buNone/>
              <a:defRPr sz="2000">
                <a:solidFill>
                  <a:srgbClr val="888888"/>
                </a:solidFill>
              </a:defRPr>
            </a:lvl5pPr>
          </a:lstStyle>
          <a:p>
            <a:r>
              <a:t>Body Level One</a:t>
            </a:r>
          </a:p>
          <a:p>
            <a:pPr lvl="1"/>
            <a:r>
              <a:t>Body Level Two</a:t>
            </a:r>
          </a:p>
          <a:p>
            <a:pPr lvl="2"/>
            <a:r>
              <a:t>Body Level Three</a:t>
            </a:r>
          </a:p>
          <a:p>
            <a:pPr lvl="3"/>
            <a:r>
              <a:t>Body Level Four</a:t>
            </a:r>
          </a:p>
          <a:p>
            <a:pPr lvl="4"/>
            <a:r>
              <a:t>Body Level Five</a:t>
            </a:r>
          </a:p>
        </p:txBody>
      </p:sp>
      <p:sp>
        <p:nvSpPr>
          <p:cNvPr id="685" name="Slide Number"/>
          <p:cNvSpPr txBox="1">
            <a:spLocks noGrp="1"/>
          </p:cNvSpPr>
          <p:nvPr>
            <p:ph type="sldNum" sz="quarter" idx="2"/>
          </p:nvPr>
        </p:nvSpPr>
        <p:spPr>
          <a:xfrm>
            <a:off x="6553200" y="6356350"/>
            <a:ext cx="358413" cy="350662"/>
          </a:xfrm>
          <a:prstGeom prst="rect">
            <a:avLst/>
          </a:prstGeom>
        </p:spPr>
        <p:txBody>
          <a:bodyPr/>
          <a:lstStyle>
            <a:lvl1pPr algn="l">
              <a:defRPr sz="1800"/>
            </a:lvl1pPr>
          </a:lstStyle>
          <a:p>
            <a:fld id="{86CB4B4D-7CA3-9044-876B-883B54F8677D}" type="slidenum">
              <a:t>‹#›</a:t>
            </a:fld>
            <a:endParaRPr/>
          </a:p>
        </p:txBody>
      </p:sp>
    </p:spTree>
    <p:extLst>
      <p:ext uri="{BB962C8B-B14F-4D97-AF65-F5344CB8AC3E}">
        <p14:creationId xmlns:p14="http://schemas.microsoft.com/office/powerpoint/2010/main" val="968727740"/>
      </p:ext>
    </p:extLst>
  </p:cSld>
  <p:clrMapOvr>
    <a:masterClrMapping/>
  </p:clrMapOvr>
  <p:transition spd="med"/>
</p:sldLayout>
</file>

<file path=ppt/slideLayouts/slideLayout519.xml><?xml version="1.0" encoding="utf-8"?>
<p:sldLayout xmlns:a="http://schemas.openxmlformats.org/drawingml/2006/main" xmlns:r="http://schemas.openxmlformats.org/officeDocument/2006/relationships" xmlns:p="http://schemas.openxmlformats.org/presentationml/2006/main" type="tx">
  <p:cSld name="6_Two Content">
    <p:bg>
      <p:bgPr>
        <a:solidFill>
          <a:srgbClr val="000000"/>
        </a:solidFill>
        <a:effectLst/>
      </p:bgPr>
    </p:bg>
    <p:spTree>
      <p:nvGrpSpPr>
        <p:cNvPr id="1" name=""/>
        <p:cNvGrpSpPr/>
        <p:nvPr/>
      </p:nvGrpSpPr>
      <p:grpSpPr>
        <a:xfrm>
          <a:off x="0" y="0"/>
          <a:ext cx="0" cy="0"/>
          <a:chOff x="0" y="0"/>
          <a:chExt cx="0" cy="0"/>
        </a:xfrm>
      </p:grpSpPr>
      <p:sp>
        <p:nvSpPr>
          <p:cNvPr id="692" name="Title Text"/>
          <p:cNvSpPr txBox="1">
            <a:spLocks noGrp="1"/>
          </p:cNvSpPr>
          <p:nvPr>
            <p:ph type="title"/>
          </p:nvPr>
        </p:nvSpPr>
        <p:spPr>
          <a:xfrm>
            <a:off x="0" y="0"/>
            <a:ext cx="9144000" cy="1143000"/>
          </a:xfrm>
          <a:prstGeom prst="rect">
            <a:avLst/>
          </a:prstGeom>
        </p:spPr>
        <p:txBody>
          <a:bodyPr/>
          <a:lstStyle>
            <a:lvl1pPr>
              <a:defRPr>
                <a:solidFill>
                  <a:schemeClr val="accent3">
                    <a:lumOff val="44000"/>
                  </a:schemeClr>
                </a:solidFill>
              </a:defRPr>
            </a:lvl1pPr>
          </a:lstStyle>
          <a:p>
            <a:r>
              <a:t>Title Text</a:t>
            </a:r>
          </a:p>
        </p:txBody>
      </p:sp>
      <p:sp>
        <p:nvSpPr>
          <p:cNvPr id="693"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Font typeface="Arial"/>
              <a:defRPr sz="2800">
                <a:solidFill>
                  <a:schemeClr val="accent3">
                    <a:lumOff val="44000"/>
                  </a:schemeClr>
                </a:solidFill>
              </a:defRPr>
            </a:lvl1pPr>
            <a:lvl2pPr marL="790575" indent="-333375">
              <a:spcBef>
                <a:spcPts val="600"/>
              </a:spcBef>
              <a:buFont typeface="Arial"/>
              <a:defRPr sz="2800">
                <a:solidFill>
                  <a:schemeClr val="accent3">
                    <a:lumOff val="44000"/>
                  </a:schemeClr>
                </a:solidFill>
              </a:defRPr>
            </a:lvl2pPr>
            <a:lvl3pPr marL="1234439" indent="-320039">
              <a:spcBef>
                <a:spcPts val="600"/>
              </a:spcBef>
              <a:buFont typeface="Arial"/>
              <a:defRPr sz="2800">
                <a:solidFill>
                  <a:schemeClr val="accent3">
                    <a:lumOff val="44000"/>
                  </a:schemeClr>
                </a:solidFill>
              </a:defRPr>
            </a:lvl3pPr>
            <a:lvl4pPr marL="1727200" indent="-355600">
              <a:spcBef>
                <a:spcPts val="600"/>
              </a:spcBef>
              <a:buFont typeface="Arial"/>
              <a:defRPr sz="2800">
                <a:solidFill>
                  <a:schemeClr val="accent3">
                    <a:lumOff val="44000"/>
                  </a:schemeClr>
                </a:solidFill>
              </a:defRPr>
            </a:lvl4pPr>
            <a:lvl5pPr marL="2184400" indent="-355600">
              <a:spcBef>
                <a:spcPts val="600"/>
              </a:spcBef>
              <a:buFont typeface="Arial"/>
              <a:defRPr sz="2800">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694" name="Slide Number"/>
          <p:cNvSpPr txBox="1">
            <a:spLocks noGrp="1"/>
          </p:cNvSpPr>
          <p:nvPr>
            <p:ph type="sldNum" sz="quarter" idx="2"/>
          </p:nvPr>
        </p:nvSpPr>
        <p:spPr>
          <a:xfrm>
            <a:off x="6553200" y="6356350"/>
            <a:ext cx="358413" cy="350662"/>
          </a:xfrm>
          <a:prstGeom prst="rect">
            <a:avLst/>
          </a:prstGeom>
        </p:spPr>
        <p:txBody>
          <a:bodyPr/>
          <a:lstStyle>
            <a:lvl1pPr algn="l">
              <a:defRPr sz="1800"/>
            </a:lvl1pPr>
          </a:lstStyle>
          <a:p>
            <a:fld id="{86CB4B4D-7CA3-9044-876B-883B54F8677D}" type="slidenum">
              <a:t>‹#›</a:t>
            </a:fld>
            <a:endParaRPr/>
          </a:p>
        </p:txBody>
      </p:sp>
    </p:spTree>
    <p:extLst>
      <p:ext uri="{BB962C8B-B14F-4D97-AF65-F5344CB8AC3E}">
        <p14:creationId xmlns:p14="http://schemas.microsoft.com/office/powerpoint/2010/main" val="1098147377"/>
      </p:ext>
    </p:extLst>
  </p:cSld>
  <p:clrMapOvr>
    <a:masterClrMapping/>
  </p:clrMapOvr>
  <p:transition spd="med"/>
</p:sldLayout>
</file>

<file path=ppt/slideLayouts/slideLayout5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eaLnBrk="0" hangingPunct="0">
              <a:defRPr>
                <a:latin typeface="Comic Sans MS" charset="0"/>
              </a:defRPr>
            </a:lvl1pPr>
          </a:lstStyle>
          <a:p>
            <a:pPr>
              <a:defRPr/>
            </a:pPr>
            <a:endParaRPr lang="en-US"/>
          </a:p>
        </p:txBody>
      </p:sp>
      <p:sp>
        <p:nvSpPr>
          <p:cNvPr id="8" name="Rectangle 5"/>
          <p:cNvSpPr>
            <a:spLocks noGrp="1" noChangeArrowheads="1"/>
          </p:cNvSpPr>
          <p:nvPr>
            <p:ph type="ftr" sz="quarter" idx="11"/>
          </p:nvPr>
        </p:nvSpPr>
        <p:spPr/>
        <p:txBody>
          <a:bodyPr/>
          <a:lstStyle>
            <a:lvl1pPr eaLnBrk="0" hangingPunct="0">
              <a:defRPr>
                <a:latin typeface="Comic Sans MS" charset="0"/>
              </a:defRPr>
            </a:lvl1pPr>
          </a:lstStyle>
          <a:p>
            <a:pPr>
              <a:defRPr/>
            </a:pPr>
            <a:endParaRPr lang="en-US"/>
          </a:p>
        </p:txBody>
      </p:sp>
      <p:sp>
        <p:nvSpPr>
          <p:cNvPr id="9" name="Rectangle 6"/>
          <p:cNvSpPr>
            <a:spLocks noGrp="1" noChangeArrowheads="1"/>
          </p:cNvSpPr>
          <p:nvPr>
            <p:ph type="sldNum" sz="quarter" idx="12"/>
          </p:nvPr>
        </p:nvSpPr>
        <p:spPr/>
        <p:txBody>
          <a:bodyPr/>
          <a:lstStyle>
            <a:lvl1pPr eaLnBrk="0" hangingPunct="0">
              <a:defRPr>
                <a:latin typeface="Comic Sans MS" charset="0"/>
              </a:defRPr>
            </a:lvl1pPr>
          </a:lstStyle>
          <a:p>
            <a:pPr>
              <a:defRPr/>
            </a:pPr>
            <a:fld id="{8B4EF6F1-559C-934A-90D5-8451777069A8}" type="slidenum">
              <a:rPr lang="en-US"/>
              <a:pPr>
                <a:defRPr/>
              </a:pPr>
              <a:t>‹#›</a:t>
            </a:fld>
            <a:endParaRPr lang="en-US"/>
          </a:p>
        </p:txBody>
      </p:sp>
    </p:spTree>
    <p:extLst>
      <p:ext uri="{BB962C8B-B14F-4D97-AF65-F5344CB8AC3E}">
        <p14:creationId xmlns:p14="http://schemas.microsoft.com/office/powerpoint/2010/main" val="659075158"/>
      </p:ext>
    </p:extLst>
  </p:cSld>
  <p:clrMapOvr>
    <a:masterClrMapping/>
  </p:clrMapOvr>
  <p:transition/>
</p:sldLayout>
</file>

<file path=ppt/slideLayouts/slideLayout520.xml><?xml version="1.0" encoding="utf-8"?>
<p:sldLayout xmlns:a="http://schemas.openxmlformats.org/drawingml/2006/main" xmlns:r="http://schemas.openxmlformats.org/officeDocument/2006/relationships" xmlns:p="http://schemas.openxmlformats.org/presentationml/2006/main" type="tx">
  <p:cSld name="6_Comparison">
    <p:bg>
      <p:bgPr>
        <a:solidFill>
          <a:srgbClr val="000000"/>
        </a:solidFill>
        <a:effectLst/>
      </p:bgPr>
    </p:bg>
    <p:spTree>
      <p:nvGrpSpPr>
        <p:cNvPr id="1" name=""/>
        <p:cNvGrpSpPr/>
        <p:nvPr/>
      </p:nvGrpSpPr>
      <p:grpSpPr>
        <a:xfrm>
          <a:off x="0" y="0"/>
          <a:ext cx="0" cy="0"/>
          <a:chOff x="0" y="0"/>
          <a:chExt cx="0" cy="0"/>
        </a:xfrm>
      </p:grpSpPr>
      <p:sp>
        <p:nvSpPr>
          <p:cNvPr id="701" name="Title Text"/>
          <p:cNvSpPr txBox="1">
            <a:spLocks noGrp="1"/>
          </p:cNvSpPr>
          <p:nvPr>
            <p:ph type="title"/>
          </p:nvPr>
        </p:nvSpPr>
        <p:spPr>
          <a:xfrm>
            <a:off x="0" y="0"/>
            <a:ext cx="9144000" cy="1143000"/>
          </a:xfrm>
          <a:prstGeom prst="rect">
            <a:avLst/>
          </a:prstGeom>
        </p:spPr>
        <p:txBody>
          <a:bodyPr/>
          <a:lstStyle>
            <a:lvl1pPr>
              <a:defRPr>
                <a:solidFill>
                  <a:schemeClr val="accent3">
                    <a:lumOff val="44000"/>
                  </a:schemeClr>
                </a:solidFill>
              </a:defRPr>
            </a:lvl1pPr>
          </a:lstStyle>
          <a:p>
            <a:r>
              <a:t>Title Text</a:t>
            </a:r>
          </a:p>
        </p:txBody>
      </p:sp>
      <p:sp>
        <p:nvSpPr>
          <p:cNvPr id="702"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chemeClr val="accent3">
                    <a:lumOff val="44000"/>
                  </a:schemeClr>
                </a:solidFill>
              </a:defRPr>
            </a:lvl1pPr>
            <a:lvl2pPr marL="0" indent="457200">
              <a:spcBef>
                <a:spcPts val="500"/>
              </a:spcBef>
              <a:buSzTx/>
              <a:buNone/>
              <a:defRPr sz="2400" b="1">
                <a:solidFill>
                  <a:schemeClr val="accent3">
                    <a:lumOff val="44000"/>
                  </a:schemeClr>
                </a:solidFill>
              </a:defRPr>
            </a:lvl2pPr>
            <a:lvl3pPr marL="0" indent="914400">
              <a:spcBef>
                <a:spcPts val="500"/>
              </a:spcBef>
              <a:buSzTx/>
              <a:buNone/>
              <a:defRPr sz="2400" b="1">
                <a:solidFill>
                  <a:schemeClr val="accent3">
                    <a:lumOff val="44000"/>
                  </a:schemeClr>
                </a:solidFill>
              </a:defRPr>
            </a:lvl3pPr>
            <a:lvl4pPr marL="0" indent="1371600">
              <a:spcBef>
                <a:spcPts val="500"/>
              </a:spcBef>
              <a:buSzTx/>
              <a:buNone/>
              <a:defRPr sz="2400" b="1">
                <a:solidFill>
                  <a:schemeClr val="accent3">
                    <a:lumOff val="44000"/>
                  </a:schemeClr>
                </a:solidFill>
              </a:defRPr>
            </a:lvl4pPr>
            <a:lvl5pPr marL="0" indent="1828800">
              <a:spcBef>
                <a:spcPts val="500"/>
              </a:spcBef>
              <a:buSzTx/>
              <a:buNone/>
              <a:defRPr sz="2400" b="1">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703"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solidFill>
                  <a:schemeClr val="accent3">
                    <a:lumOff val="44000"/>
                  </a:schemeClr>
                </a:solidFill>
              </a:defRPr>
            </a:pPr>
            <a:endParaRPr/>
          </a:p>
        </p:txBody>
      </p:sp>
      <p:sp>
        <p:nvSpPr>
          <p:cNvPr id="704" name="Slide Number"/>
          <p:cNvSpPr txBox="1">
            <a:spLocks noGrp="1"/>
          </p:cNvSpPr>
          <p:nvPr>
            <p:ph type="sldNum" sz="quarter" idx="2"/>
          </p:nvPr>
        </p:nvSpPr>
        <p:spPr>
          <a:xfrm>
            <a:off x="6553200" y="6356350"/>
            <a:ext cx="358413" cy="350662"/>
          </a:xfrm>
          <a:prstGeom prst="rect">
            <a:avLst/>
          </a:prstGeom>
        </p:spPr>
        <p:txBody>
          <a:bodyPr/>
          <a:lstStyle>
            <a:lvl1pPr algn="l">
              <a:defRPr sz="1800"/>
            </a:lvl1pPr>
          </a:lstStyle>
          <a:p>
            <a:fld id="{86CB4B4D-7CA3-9044-876B-883B54F8677D}" type="slidenum">
              <a:t>‹#›</a:t>
            </a:fld>
            <a:endParaRPr/>
          </a:p>
        </p:txBody>
      </p:sp>
    </p:spTree>
    <p:extLst>
      <p:ext uri="{BB962C8B-B14F-4D97-AF65-F5344CB8AC3E}">
        <p14:creationId xmlns:p14="http://schemas.microsoft.com/office/powerpoint/2010/main" val="932361855"/>
      </p:ext>
    </p:extLst>
  </p:cSld>
  <p:clrMapOvr>
    <a:masterClrMapping/>
  </p:clrMapOvr>
  <p:transition spd="med"/>
</p:sldLayout>
</file>

<file path=ppt/slideLayouts/slideLayout521.xml><?xml version="1.0" encoding="utf-8"?>
<p:sldLayout xmlns:a="http://schemas.openxmlformats.org/drawingml/2006/main" xmlns:r="http://schemas.openxmlformats.org/officeDocument/2006/relationships" xmlns:p="http://schemas.openxmlformats.org/presentationml/2006/main" type="tx">
  <p:cSld name="6_Title Only">
    <p:bg>
      <p:bgPr>
        <a:solidFill>
          <a:srgbClr val="000000"/>
        </a:solidFill>
        <a:effectLst/>
      </p:bgPr>
    </p:bg>
    <p:spTree>
      <p:nvGrpSpPr>
        <p:cNvPr id="1" name=""/>
        <p:cNvGrpSpPr/>
        <p:nvPr/>
      </p:nvGrpSpPr>
      <p:grpSpPr>
        <a:xfrm>
          <a:off x="0" y="0"/>
          <a:ext cx="0" cy="0"/>
          <a:chOff x="0" y="0"/>
          <a:chExt cx="0" cy="0"/>
        </a:xfrm>
      </p:grpSpPr>
      <p:sp>
        <p:nvSpPr>
          <p:cNvPr id="711" name="Title Text"/>
          <p:cNvSpPr txBox="1">
            <a:spLocks noGrp="1"/>
          </p:cNvSpPr>
          <p:nvPr>
            <p:ph type="title"/>
          </p:nvPr>
        </p:nvSpPr>
        <p:spPr>
          <a:xfrm>
            <a:off x="0" y="0"/>
            <a:ext cx="9144000" cy="1143000"/>
          </a:xfrm>
          <a:prstGeom prst="rect">
            <a:avLst/>
          </a:prstGeom>
        </p:spPr>
        <p:txBody>
          <a:bodyPr/>
          <a:lstStyle>
            <a:lvl1pPr>
              <a:defRPr>
                <a:solidFill>
                  <a:schemeClr val="accent3">
                    <a:lumOff val="44000"/>
                  </a:schemeClr>
                </a:solidFill>
              </a:defRPr>
            </a:lvl1pPr>
          </a:lstStyle>
          <a:p>
            <a:r>
              <a:t>Title Text</a:t>
            </a:r>
          </a:p>
        </p:txBody>
      </p:sp>
      <p:sp>
        <p:nvSpPr>
          <p:cNvPr id="712" name="Slide Number"/>
          <p:cNvSpPr txBox="1">
            <a:spLocks noGrp="1"/>
          </p:cNvSpPr>
          <p:nvPr>
            <p:ph type="sldNum" sz="quarter" idx="2"/>
          </p:nvPr>
        </p:nvSpPr>
        <p:spPr>
          <a:xfrm>
            <a:off x="6553200" y="6356350"/>
            <a:ext cx="358413" cy="350662"/>
          </a:xfrm>
          <a:prstGeom prst="rect">
            <a:avLst/>
          </a:prstGeom>
        </p:spPr>
        <p:txBody>
          <a:bodyPr/>
          <a:lstStyle>
            <a:lvl1pPr algn="l">
              <a:defRPr sz="1800"/>
            </a:lvl1pPr>
          </a:lstStyle>
          <a:p>
            <a:fld id="{86CB4B4D-7CA3-9044-876B-883B54F8677D}" type="slidenum">
              <a:t>‹#›</a:t>
            </a:fld>
            <a:endParaRPr/>
          </a:p>
        </p:txBody>
      </p:sp>
    </p:spTree>
    <p:extLst>
      <p:ext uri="{BB962C8B-B14F-4D97-AF65-F5344CB8AC3E}">
        <p14:creationId xmlns:p14="http://schemas.microsoft.com/office/powerpoint/2010/main" val="2202671351"/>
      </p:ext>
    </p:extLst>
  </p:cSld>
  <p:clrMapOvr>
    <a:masterClrMapping/>
  </p:clrMapOvr>
  <p:transition spd="med"/>
</p:sldLayout>
</file>

<file path=ppt/slideLayouts/slideLayout522.xml><?xml version="1.0" encoding="utf-8"?>
<p:sldLayout xmlns:a="http://schemas.openxmlformats.org/drawingml/2006/main" xmlns:r="http://schemas.openxmlformats.org/officeDocument/2006/relationships" xmlns:p="http://schemas.openxmlformats.org/presentationml/2006/main" type="tx">
  <p:cSld name="6_Blank">
    <p:bg>
      <p:bgPr>
        <a:solidFill>
          <a:srgbClr val="000000"/>
        </a:solidFill>
        <a:effectLst/>
      </p:bgPr>
    </p:bg>
    <p:spTree>
      <p:nvGrpSpPr>
        <p:cNvPr id="1" name=""/>
        <p:cNvGrpSpPr/>
        <p:nvPr/>
      </p:nvGrpSpPr>
      <p:grpSpPr>
        <a:xfrm>
          <a:off x="0" y="0"/>
          <a:ext cx="0" cy="0"/>
          <a:chOff x="0" y="0"/>
          <a:chExt cx="0" cy="0"/>
        </a:xfrm>
      </p:grpSpPr>
      <p:sp>
        <p:nvSpPr>
          <p:cNvPr id="719" name="Slide Number"/>
          <p:cNvSpPr txBox="1">
            <a:spLocks noGrp="1"/>
          </p:cNvSpPr>
          <p:nvPr>
            <p:ph type="sldNum" sz="quarter" idx="2"/>
          </p:nvPr>
        </p:nvSpPr>
        <p:spPr>
          <a:xfrm>
            <a:off x="6553200" y="6356350"/>
            <a:ext cx="358413" cy="350662"/>
          </a:xfrm>
          <a:prstGeom prst="rect">
            <a:avLst/>
          </a:prstGeom>
        </p:spPr>
        <p:txBody>
          <a:bodyPr/>
          <a:lstStyle>
            <a:lvl1pPr algn="l">
              <a:defRPr sz="1800"/>
            </a:lvl1pPr>
          </a:lstStyle>
          <a:p>
            <a:fld id="{86CB4B4D-7CA3-9044-876B-883B54F8677D}" type="slidenum">
              <a:t>‹#›</a:t>
            </a:fld>
            <a:endParaRPr/>
          </a:p>
        </p:txBody>
      </p:sp>
    </p:spTree>
    <p:extLst>
      <p:ext uri="{BB962C8B-B14F-4D97-AF65-F5344CB8AC3E}">
        <p14:creationId xmlns:p14="http://schemas.microsoft.com/office/powerpoint/2010/main" val="334180667"/>
      </p:ext>
    </p:extLst>
  </p:cSld>
  <p:clrMapOvr>
    <a:masterClrMapping/>
  </p:clrMapOvr>
  <p:transition spd="med"/>
</p:sldLayout>
</file>

<file path=ppt/slideLayouts/slideLayout523.xml><?xml version="1.0" encoding="utf-8"?>
<p:sldLayout xmlns:a="http://schemas.openxmlformats.org/drawingml/2006/main" xmlns:r="http://schemas.openxmlformats.org/officeDocument/2006/relationships" xmlns:p="http://schemas.openxmlformats.org/presentationml/2006/main" type="tx">
  <p:cSld name="Blank 0">
    <p:bg>
      <p:bgPr>
        <a:solidFill>
          <a:schemeClr val="accent3">
            <a:lumOff val="44000"/>
          </a:schemeClr>
        </a:solidFill>
        <a:effectLst/>
      </p:bgPr>
    </p:bg>
    <p:spTree>
      <p:nvGrpSpPr>
        <p:cNvPr id="1" name=""/>
        <p:cNvGrpSpPr/>
        <p:nvPr/>
      </p:nvGrpSpPr>
      <p:grpSpPr>
        <a:xfrm>
          <a:off x="0" y="0"/>
          <a:ext cx="0" cy="0"/>
          <a:chOff x="0" y="0"/>
          <a:chExt cx="0" cy="0"/>
        </a:xfrm>
      </p:grpSpPr>
      <p:sp>
        <p:nvSpPr>
          <p:cNvPr id="726" name="Slide Number"/>
          <p:cNvSpPr txBox="1">
            <a:spLocks noGrp="1"/>
          </p:cNvSpPr>
          <p:nvPr>
            <p:ph type="sldNum" sz="quarter" idx="2"/>
          </p:nvPr>
        </p:nvSpPr>
        <p:spPr>
          <a:xfrm>
            <a:off x="6553200" y="6356350"/>
            <a:ext cx="358413" cy="350662"/>
          </a:xfrm>
          <a:prstGeom prst="rect">
            <a:avLst/>
          </a:prstGeom>
        </p:spPr>
        <p:txBody>
          <a:bodyPr/>
          <a:lstStyle>
            <a:lvl1pPr algn="l">
              <a:defRPr sz="1800"/>
            </a:lvl1pPr>
          </a:lstStyle>
          <a:p>
            <a:fld id="{86CB4B4D-7CA3-9044-876B-883B54F8677D}" type="slidenum">
              <a:t>‹#›</a:t>
            </a:fld>
            <a:endParaRPr/>
          </a:p>
        </p:txBody>
      </p:sp>
    </p:spTree>
    <p:extLst>
      <p:ext uri="{BB962C8B-B14F-4D97-AF65-F5344CB8AC3E}">
        <p14:creationId xmlns:p14="http://schemas.microsoft.com/office/powerpoint/2010/main" val="2426391682"/>
      </p:ext>
    </p:extLst>
  </p:cSld>
  <p:clrMapOvr>
    <a:masterClrMapping/>
  </p:clrMapOvr>
  <p:transition spd="med"/>
</p:sldLayout>
</file>

<file path=ppt/slideLayouts/slideLayout524.xml><?xml version="1.0" encoding="utf-8"?>
<p:sldLayout xmlns:a="http://schemas.openxmlformats.org/drawingml/2006/main" xmlns:r="http://schemas.openxmlformats.org/officeDocument/2006/relationships" xmlns:p="http://schemas.openxmlformats.org/presentationml/2006/main" type="tx">
  <p:cSld name="6_Content with Caption">
    <p:bg>
      <p:bgPr>
        <a:solidFill>
          <a:srgbClr val="000000"/>
        </a:solidFill>
        <a:effectLst/>
      </p:bgPr>
    </p:bg>
    <p:spTree>
      <p:nvGrpSpPr>
        <p:cNvPr id="1" name=""/>
        <p:cNvGrpSpPr/>
        <p:nvPr/>
      </p:nvGrpSpPr>
      <p:grpSpPr>
        <a:xfrm>
          <a:off x="0" y="0"/>
          <a:ext cx="0" cy="0"/>
          <a:chOff x="0" y="0"/>
          <a:chExt cx="0" cy="0"/>
        </a:xfrm>
      </p:grpSpPr>
      <p:sp>
        <p:nvSpPr>
          <p:cNvPr id="733" name="Title Text"/>
          <p:cNvSpPr txBox="1">
            <a:spLocks noGrp="1"/>
          </p:cNvSpPr>
          <p:nvPr>
            <p:ph type="title"/>
          </p:nvPr>
        </p:nvSpPr>
        <p:spPr>
          <a:xfrm>
            <a:off x="457200" y="273050"/>
            <a:ext cx="3008314" cy="1162050"/>
          </a:xfrm>
          <a:prstGeom prst="rect">
            <a:avLst/>
          </a:prstGeom>
        </p:spPr>
        <p:txBody>
          <a:bodyPr anchor="b"/>
          <a:lstStyle>
            <a:lvl1pPr algn="l">
              <a:defRPr sz="2000" b="1">
                <a:solidFill>
                  <a:schemeClr val="accent3">
                    <a:lumOff val="44000"/>
                  </a:schemeClr>
                </a:solidFill>
              </a:defRPr>
            </a:lvl1pPr>
          </a:lstStyle>
          <a:p>
            <a:r>
              <a:t>Title Text</a:t>
            </a:r>
          </a:p>
        </p:txBody>
      </p:sp>
      <p:sp>
        <p:nvSpPr>
          <p:cNvPr id="734" name="Body Level One…"/>
          <p:cNvSpPr txBox="1">
            <a:spLocks noGrp="1"/>
          </p:cNvSpPr>
          <p:nvPr>
            <p:ph type="body" idx="1"/>
          </p:nvPr>
        </p:nvSpPr>
        <p:spPr>
          <a:xfrm>
            <a:off x="3575050" y="273050"/>
            <a:ext cx="5111750" cy="5853113"/>
          </a:xfrm>
          <a:prstGeom prst="rect">
            <a:avLst/>
          </a:prstGeom>
        </p:spPr>
        <p:txBody>
          <a:bodyPr>
            <a:normAutofit/>
          </a:bodyPr>
          <a:lstStyle>
            <a:lvl1pPr>
              <a:buFont typeface="Arial"/>
              <a:defRPr>
                <a:solidFill>
                  <a:schemeClr val="accent3">
                    <a:lumOff val="44000"/>
                  </a:schemeClr>
                </a:solidFill>
              </a:defRPr>
            </a:lvl1pPr>
            <a:lvl2pPr>
              <a:buFont typeface="Arial"/>
              <a:defRPr>
                <a:solidFill>
                  <a:schemeClr val="accent3">
                    <a:lumOff val="44000"/>
                  </a:schemeClr>
                </a:solidFill>
              </a:defRPr>
            </a:lvl2pPr>
            <a:lvl3pPr>
              <a:buFont typeface="Arial"/>
              <a:defRPr>
                <a:solidFill>
                  <a:schemeClr val="accent3">
                    <a:lumOff val="44000"/>
                  </a:schemeClr>
                </a:solidFill>
              </a:defRPr>
            </a:lvl3pPr>
            <a:lvl4pPr>
              <a:buFont typeface="Arial"/>
              <a:defRPr>
                <a:solidFill>
                  <a:schemeClr val="accent3">
                    <a:lumOff val="44000"/>
                  </a:schemeClr>
                </a:solidFill>
              </a:defRPr>
            </a:lvl4pPr>
            <a:lvl5pPr>
              <a:buFont typeface="Arial"/>
              <a:defRPr>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735"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solidFill>
                  <a:schemeClr val="accent3">
                    <a:lumOff val="44000"/>
                  </a:schemeClr>
                </a:solidFill>
              </a:defRPr>
            </a:pPr>
            <a:endParaRPr/>
          </a:p>
        </p:txBody>
      </p:sp>
      <p:sp>
        <p:nvSpPr>
          <p:cNvPr id="736" name="Slide Number"/>
          <p:cNvSpPr txBox="1">
            <a:spLocks noGrp="1"/>
          </p:cNvSpPr>
          <p:nvPr>
            <p:ph type="sldNum" sz="quarter" idx="2"/>
          </p:nvPr>
        </p:nvSpPr>
        <p:spPr>
          <a:xfrm>
            <a:off x="6553200" y="6356350"/>
            <a:ext cx="358413" cy="350662"/>
          </a:xfrm>
          <a:prstGeom prst="rect">
            <a:avLst/>
          </a:prstGeom>
        </p:spPr>
        <p:txBody>
          <a:bodyPr/>
          <a:lstStyle>
            <a:lvl1pPr algn="l">
              <a:defRPr sz="1800"/>
            </a:lvl1pPr>
          </a:lstStyle>
          <a:p>
            <a:fld id="{86CB4B4D-7CA3-9044-876B-883B54F8677D}" type="slidenum">
              <a:t>‹#›</a:t>
            </a:fld>
            <a:endParaRPr/>
          </a:p>
        </p:txBody>
      </p:sp>
    </p:spTree>
    <p:extLst>
      <p:ext uri="{BB962C8B-B14F-4D97-AF65-F5344CB8AC3E}">
        <p14:creationId xmlns:p14="http://schemas.microsoft.com/office/powerpoint/2010/main" val="3872425141"/>
      </p:ext>
    </p:extLst>
  </p:cSld>
  <p:clrMapOvr>
    <a:masterClrMapping/>
  </p:clrMapOvr>
  <p:transition spd="med"/>
</p:sldLayout>
</file>

<file path=ppt/slideLayouts/slideLayout525.xml><?xml version="1.0" encoding="utf-8"?>
<p:sldLayout xmlns:a="http://schemas.openxmlformats.org/drawingml/2006/main" xmlns:r="http://schemas.openxmlformats.org/officeDocument/2006/relationships" xmlns:p="http://schemas.openxmlformats.org/presentationml/2006/main" type="tx">
  <p:cSld name="6_Picture with Caption">
    <p:bg>
      <p:bgPr>
        <a:solidFill>
          <a:srgbClr val="000000"/>
        </a:solidFill>
        <a:effectLst/>
      </p:bgPr>
    </p:bg>
    <p:spTree>
      <p:nvGrpSpPr>
        <p:cNvPr id="1" name=""/>
        <p:cNvGrpSpPr/>
        <p:nvPr/>
      </p:nvGrpSpPr>
      <p:grpSpPr>
        <a:xfrm>
          <a:off x="0" y="0"/>
          <a:ext cx="0" cy="0"/>
          <a:chOff x="0" y="0"/>
          <a:chExt cx="0" cy="0"/>
        </a:xfrm>
      </p:grpSpPr>
      <p:sp>
        <p:nvSpPr>
          <p:cNvPr id="743" name="Title Text"/>
          <p:cNvSpPr txBox="1">
            <a:spLocks noGrp="1"/>
          </p:cNvSpPr>
          <p:nvPr>
            <p:ph type="title"/>
          </p:nvPr>
        </p:nvSpPr>
        <p:spPr>
          <a:xfrm>
            <a:off x="1792288" y="4800600"/>
            <a:ext cx="5486401" cy="566738"/>
          </a:xfrm>
          <a:prstGeom prst="rect">
            <a:avLst/>
          </a:prstGeom>
        </p:spPr>
        <p:txBody>
          <a:bodyPr anchor="b"/>
          <a:lstStyle>
            <a:lvl1pPr algn="l">
              <a:defRPr sz="2000" b="1">
                <a:solidFill>
                  <a:schemeClr val="accent3">
                    <a:lumOff val="44000"/>
                  </a:schemeClr>
                </a:solidFill>
              </a:defRPr>
            </a:lvl1pPr>
          </a:lstStyle>
          <a:p>
            <a:r>
              <a:t>Title Text</a:t>
            </a:r>
          </a:p>
        </p:txBody>
      </p:sp>
      <p:sp>
        <p:nvSpPr>
          <p:cNvPr id="744"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745"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chemeClr val="accent3">
                    <a:lumOff val="44000"/>
                  </a:schemeClr>
                </a:solidFill>
              </a:defRPr>
            </a:lvl1pPr>
            <a:lvl2pPr marL="0" indent="457200">
              <a:spcBef>
                <a:spcPts val="300"/>
              </a:spcBef>
              <a:buSzTx/>
              <a:buNone/>
              <a:defRPr sz="1400">
                <a:solidFill>
                  <a:schemeClr val="accent3">
                    <a:lumOff val="44000"/>
                  </a:schemeClr>
                </a:solidFill>
              </a:defRPr>
            </a:lvl2pPr>
            <a:lvl3pPr marL="0" indent="914400">
              <a:spcBef>
                <a:spcPts val="300"/>
              </a:spcBef>
              <a:buSzTx/>
              <a:buNone/>
              <a:defRPr sz="1400">
                <a:solidFill>
                  <a:schemeClr val="accent3">
                    <a:lumOff val="44000"/>
                  </a:schemeClr>
                </a:solidFill>
              </a:defRPr>
            </a:lvl3pPr>
            <a:lvl4pPr marL="0" indent="1371600">
              <a:spcBef>
                <a:spcPts val="300"/>
              </a:spcBef>
              <a:buSzTx/>
              <a:buNone/>
              <a:defRPr sz="1400">
                <a:solidFill>
                  <a:schemeClr val="accent3">
                    <a:lumOff val="44000"/>
                  </a:schemeClr>
                </a:solidFill>
              </a:defRPr>
            </a:lvl4pPr>
            <a:lvl5pPr marL="0" indent="1828800">
              <a:spcBef>
                <a:spcPts val="300"/>
              </a:spcBef>
              <a:buSzTx/>
              <a:buNone/>
              <a:defRPr sz="1400">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746" name="Slide Number"/>
          <p:cNvSpPr txBox="1">
            <a:spLocks noGrp="1"/>
          </p:cNvSpPr>
          <p:nvPr>
            <p:ph type="sldNum" sz="quarter" idx="2"/>
          </p:nvPr>
        </p:nvSpPr>
        <p:spPr>
          <a:xfrm>
            <a:off x="6553200" y="6356350"/>
            <a:ext cx="358413" cy="350662"/>
          </a:xfrm>
          <a:prstGeom prst="rect">
            <a:avLst/>
          </a:prstGeom>
        </p:spPr>
        <p:txBody>
          <a:bodyPr/>
          <a:lstStyle>
            <a:lvl1pPr algn="l">
              <a:defRPr sz="1800"/>
            </a:lvl1pPr>
          </a:lstStyle>
          <a:p>
            <a:fld id="{86CB4B4D-7CA3-9044-876B-883B54F8677D}" type="slidenum">
              <a:t>‹#›</a:t>
            </a:fld>
            <a:endParaRPr/>
          </a:p>
        </p:txBody>
      </p:sp>
    </p:spTree>
    <p:extLst>
      <p:ext uri="{BB962C8B-B14F-4D97-AF65-F5344CB8AC3E}">
        <p14:creationId xmlns:p14="http://schemas.microsoft.com/office/powerpoint/2010/main" val="3247745253"/>
      </p:ext>
    </p:extLst>
  </p:cSld>
  <p:clrMapOvr>
    <a:masterClrMapping/>
  </p:clrMapOvr>
  <p:transition spd="med"/>
</p:sldLayout>
</file>

<file path=ppt/slideLayouts/slideLayout526.xml><?xml version="1.0" encoding="utf-8"?>
<p:sldLayout xmlns:a="http://schemas.openxmlformats.org/drawingml/2006/main" xmlns:r="http://schemas.openxmlformats.org/officeDocument/2006/relationships" xmlns:p="http://schemas.openxmlformats.org/presentationml/2006/main" type="tx">
  <p:cSld name="7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753" name="Title Text"/>
          <p:cNvSpPr txBox="1">
            <a:spLocks noGrp="1"/>
          </p:cNvSpPr>
          <p:nvPr>
            <p:ph type="title"/>
          </p:nvPr>
        </p:nvSpPr>
        <p:spPr>
          <a:xfrm>
            <a:off x="457200" y="274638"/>
            <a:ext cx="8229600" cy="1143001"/>
          </a:xfrm>
          <a:prstGeom prst="rect">
            <a:avLst/>
          </a:prstGeom>
          <a:effectLst>
            <a:outerShdw blurRad="50800" dist="38100" dir="2700000" rotWithShape="0">
              <a:srgbClr val="000000">
                <a:alpha val="43000"/>
              </a:srgbClr>
            </a:outerShdw>
          </a:effectLst>
        </p:spPr>
        <p:txBody>
          <a:bodyPr/>
          <a:lstStyle>
            <a:lvl1pPr>
              <a:defRPr b="1">
                <a:solidFill>
                  <a:schemeClr val="accent3">
                    <a:lumOff val="44000"/>
                  </a:schemeClr>
                </a:solidFill>
                <a:effectLst>
                  <a:outerShdw blurRad="38100" dist="38100" dir="2700000" rotWithShape="0">
                    <a:srgbClr val="000000">
                      <a:alpha val="43137"/>
                    </a:srgbClr>
                  </a:outerShdw>
                </a:effectLst>
              </a:defRPr>
            </a:lvl1pPr>
          </a:lstStyle>
          <a:p>
            <a:r>
              <a:t>Title Text</a:t>
            </a:r>
          </a:p>
        </p:txBody>
      </p:sp>
      <p:sp>
        <p:nvSpPr>
          <p:cNvPr id="754" name="Body Level One…"/>
          <p:cNvSpPr txBox="1">
            <a:spLocks noGrp="1"/>
          </p:cNvSpPr>
          <p:nvPr>
            <p:ph type="body" idx="1"/>
          </p:nvPr>
        </p:nvSpPr>
        <p:spPr>
          <a:xfrm>
            <a:off x="457200" y="1600200"/>
            <a:ext cx="8229600" cy="4525963"/>
          </a:xfrm>
          <a:prstGeom prst="rect">
            <a:avLst/>
          </a:prstGeom>
          <a:effectLst>
            <a:outerShdw blurRad="50800" dist="38100" dir="2700000" rotWithShape="0">
              <a:srgbClr val="000000">
                <a:alpha val="43000"/>
              </a:srgbClr>
            </a:outerShdw>
          </a:effectLst>
        </p:spPr>
        <p:txBody>
          <a:bodyPr>
            <a:normAutofit/>
          </a:bodyPr>
          <a:lstStyle>
            <a:lvl1pPr>
              <a:defRPr b="1">
                <a:solidFill>
                  <a:schemeClr val="accent3">
                    <a:lumOff val="44000"/>
                  </a:schemeClr>
                </a:solidFill>
                <a:effectLst>
                  <a:outerShdw blurRad="38100" dist="38100" dir="2700000" rotWithShape="0">
                    <a:srgbClr val="000000">
                      <a:alpha val="43137"/>
                    </a:srgbClr>
                  </a:outerShdw>
                </a:effectLst>
              </a:defRPr>
            </a:lvl1pPr>
            <a:lvl2pPr>
              <a:defRPr b="1">
                <a:solidFill>
                  <a:schemeClr val="accent3">
                    <a:lumOff val="44000"/>
                  </a:schemeClr>
                </a:solidFill>
                <a:effectLst>
                  <a:outerShdw blurRad="38100" dist="38100" dir="2700000" rotWithShape="0">
                    <a:srgbClr val="000000">
                      <a:alpha val="43137"/>
                    </a:srgbClr>
                  </a:outerShdw>
                </a:effectLst>
              </a:defRPr>
            </a:lvl2pPr>
            <a:lvl3pPr>
              <a:defRPr b="1">
                <a:solidFill>
                  <a:schemeClr val="accent3">
                    <a:lumOff val="44000"/>
                  </a:schemeClr>
                </a:solidFill>
                <a:effectLst>
                  <a:outerShdw blurRad="38100" dist="38100" dir="2700000" rotWithShape="0">
                    <a:srgbClr val="000000">
                      <a:alpha val="43137"/>
                    </a:srgbClr>
                  </a:outerShdw>
                </a:effectLst>
              </a:defRPr>
            </a:lvl3pPr>
            <a:lvl4pPr>
              <a:defRPr b="1">
                <a:solidFill>
                  <a:schemeClr val="accent3">
                    <a:lumOff val="44000"/>
                  </a:schemeClr>
                </a:solidFill>
                <a:effectLst>
                  <a:outerShdw blurRad="38100" dist="38100" dir="2700000" rotWithShape="0">
                    <a:srgbClr val="000000">
                      <a:alpha val="43137"/>
                    </a:srgbClr>
                  </a:outerShdw>
                </a:effectLst>
              </a:defRPr>
            </a:lvl4pPr>
            <a:lvl5pPr>
              <a:defRPr b="1">
                <a:solidFill>
                  <a:schemeClr val="accent3">
                    <a:lumOff val="44000"/>
                  </a:schemeClr>
                </a:solidFill>
                <a:effectLst>
                  <a:outerShdw blurRad="38100" dist="38100" dir="2700000" rotWithShape="0">
                    <a:srgbClr val="000000">
                      <a:alpha val="43137"/>
                    </a:srgbClr>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755" name="Slide Number"/>
          <p:cNvSpPr txBox="1">
            <a:spLocks noGrp="1"/>
          </p:cNvSpPr>
          <p:nvPr>
            <p:ph type="sldNum" sz="quarter" idx="2"/>
          </p:nvPr>
        </p:nvSpPr>
        <p:spPr>
          <a:xfrm>
            <a:off x="8384892" y="6245225"/>
            <a:ext cx="301909" cy="288824"/>
          </a:xfrm>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594222569"/>
      </p:ext>
    </p:extLst>
  </p:cSld>
  <p:clrMapOvr>
    <a:masterClrMapping/>
  </p:clrMapOvr>
  <p:transition spd="med"/>
</p:sldLayout>
</file>

<file path=ppt/slideLayouts/slideLayout527.xml><?xml version="1.0" encoding="utf-8"?>
<p:sldLayout xmlns:a="http://schemas.openxmlformats.org/drawingml/2006/main" xmlns:r="http://schemas.openxmlformats.org/officeDocument/2006/relationships" xmlns:p="http://schemas.openxmlformats.org/presentationml/2006/main" type="tx">
  <p:cSld name="7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762" name="Title Text"/>
          <p:cNvSpPr txBox="1">
            <a:spLocks noGrp="1"/>
          </p:cNvSpPr>
          <p:nvPr>
            <p:ph type="title"/>
          </p:nvPr>
        </p:nvSpPr>
        <p:spPr>
          <a:xfrm>
            <a:off x="685800" y="2130425"/>
            <a:ext cx="7772400" cy="1470025"/>
          </a:xfrm>
          <a:prstGeom prst="rect">
            <a:avLst/>
          </a:prstGeom>
        </p:spPr>
        <p:txBody>
          <a:bodyPr/>
          <a:lstStyle/>
          <a:p>
            <a:r>
              <a:t>Title Text</a:t>
            </a:r>
          </a:p>
        </p:txBody>
      </p:sp>
      <p:sp>
        <p:nvSpPr>
          <p:cNvPr id="763"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lvl1pPr>
            <a:lvl2pPr marL="0" indent="457200" algn="ctr">
              <a:buSzTx/>
              <a:buNone/>
            </a:lvl2pPr>
            <a:lvl3pPr marL="0" indent="914400" algn="ctr">
              <a:buSzTx/>
              <a:buNone/>
            </a:lvl3pPr>
            <a:lvl4pPr marL="0" indent="1371600" algn="ctr">
              <a:buSzTx/>
              <a:buNone/>
            </a:lvl4pPr>
            <a:lvl5pPr marL="0" indent="1828800" algn="ctr">
              <a:buSzTx/>
              <a:buNone/>
            </a:lvl5pPr>
          </a:lstStyle>
          <a:p>
            <a:r>
              <a:t>Body Level One</a:t>
            </a:r>
          </a:p>
          <a:p>
            <a:pPr lvl="1"/>
            <a:r>
              <a:t>Body Level Two</a:t>
            </a:r>
          </a:p>
          <a:p>
            <a:pPr lvl="2"/>
            <a:r>
              <a:t>Body Level Three</a:t>
            </a:r>
          </a:p>
          <a:p>
            <a:pPr lvl="3"/>
            <a:r>
              <a:t>Body Level Four</a:t>
            </a:r>
          </a:p>
          <a:p>
            <a:pPr lvl="4"/>
            <a:r>
              <a:t>Body Level Five</a:t>
            </a:r>
          </a:p>
        </p:txBody>
      </p:sp>
      <p:sp>
        <p:nvSpPr>
          <p:cNvPr id="764"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30907073"/>
      </p:ext>
    </p:extLst>
  </p:cSld>
  <p:clrMapOvr>
    <a:masterClrMapping/>
  </p:clrMapOvr>
  <p:transition spd="med"/>
</p:sldLayout>
</file>

<file path=ppt/slideLayouts/slideLayout528.xml><?xml version="1.0" encoding="utf-8"?>
<p:sldLayout xmlns:a="http://schemas.openxmlformats.org/drawingml/2006/main" xmlns:r="http://schemas.openxmlformats.org/officeDocument/2006/relationships" xmlns:p="http://schemas.openxmlformats.org/presentationml/2006/main" type="tx">
  <p:cSld name="8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771" name="Title Text"/>
          <p:cNvSpPr txBox="1">
            <a:spLocks noGrp="1"/>
          </p:cNvSpPr>
          <p:nvPr>
            <p:ph type="title"/>
          </p:nvPr>
        </p:nvSpPr>
        <p:spPr>
          <a:prstGeom prst="rect">
            <a:avLst/>
          </a:prstGeom>
        </p:spPr>
        <p:txBody>
          <a:bodyPr/>
          <a:lstStyle/>
          <a:p>
            <a:r>
              <a:t>Title Text</a:t>
            </a:r>
          </a:p>
        </p:txBody>
      </p:sp>
      <p:sp>
        <p:nvSpPr>
          <p:cNvPr id="772" name="Body Level One…"/>
          <p:cNvSpPr txBox="1">
            <a:spLocks noGrp="1"/>
          </p:cNvSpPr>
          <p:nvPr>
            <p:ph type="body" idx="1"/>
          </p:nvPr>
        </p:nvSpPr>
        <p:spPr>
          <a:xfrm>
            <a:off x="685800" y="1981200"/>
            <a:ext cx="7772400" cy="4114800"/>
          </a:xfrm>
          <a:prstGeom prst="rect">
            <a:avLst/>
          </a:prstGeom>
        </p:spPr>
        <p:txBody>
          <a:bodyPr>
            <a:normAutofit/>
          </a:bodyPr>
          <a:lstStyle/>
          <a:p>
            <a:r>
              <a:t>Body Level One</a:t>
            </a:r>
          </a:p>
          <a:p>
            <a:pPr lvl="1"/>
            <a:r>
              <a:t>Body Level Two</a:t>
            </a:r>
          </a:p>
          <a:p>
            <a:pPr lvl="2"/>
            <a:r>
              <a:t>Body Level Three</a:t>
            </a:r>
          </a:p>
          <a:p>
            <a:pPr lvl="3"/>
            <a:r>
              <a:t>Body Level Four</a:t>
            </a:r>
          </a:p>
          <a:p>
            <a:pPr lvl="4"/>
            <a:r>
              <a:t>Body Level Five</a:t>
            </a:r>
          </a:p>
        </p:txBody>
      </p:sp>
      <p:sp>
        <p:nvSpPr>
          <p:cNvPr id="773"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894344236"/>
      </p:ext>
    </p:extLst>
  </p:cSld>
  <p:clrMapOvr>
    <a:masterClrMapping/>
  </p:clrMapOvr>
  <p:transition spd="med"/>
</p:sldLayout>
</file>

<file path=ppt/slideLayouts/slideLayout529.xml><?xml version="1.0" encoding="utf-8"?>
<p:sldLayout xmlns:a="http://schemas.openxmlformats.org/drawingml/2006/main" xmlns:r="http://schemas.openxmlformats.org/officeDocument/2006/relationships" xmlns:p="http://schemas.openxmlformats.org/presentationml/2006/main" type="tx">
  <p:cSld name="7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780" name="Title Text"/>
          <p:cNvSpPr txBox="1">
            <a:spLocks noGrp="1"/>
          </p:cNvSpPr>
          <p:nvPr>
            <p:ph type="title"/>
          </p:nvPr>
        </p:nvSpPr>
        <p:spPr>
          <a:xfrm>
            <a:off x="722312" y="4406900"/>
            <a:ext cx="7772401" cy="1362075"/>
          </a:xfrm>
          <a:prstGeom prst="rect">
            <a:avLst/>
          </a:prstGeom>
        </p:spPr>
        <p:txBody>
          <a:bodyPr anchor="t"/>
          <a:lstStyle>
            <a:lvl1pPr algn="l">
              <a:defRPr sz="4000" b="1" cap="all"/>
            </a:lvl1pPr>
          </a:lstStyle>
          <a:p>
            <a:r>
              <a:t>Title Text</a:t>
            </a:r>
          </a:p>
        </p:txBody>
      </p:sp>
      <p:sp>
        <p:nvSpPr>
          <p:cNvPr id="781"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vl1pPr>
            <a:lvl2pPr marL="0" indent="457200">
              <a:spcBef>
                <a:spcPts val="400"/>
              </a:spcBef>
              <a:buSzTx/>
              <a:buNone/>
              <a:defRPr sz="2000"/>
            </a:lvl2pPr>
            <a:lvl3pPr marL="0" indent="914400">
              <a:spcBef>
                <a:spcPts val="400"/>
              </a:spcBef>
              <a:buSzTx/>
              <a:buNone/>
              <a:defRPr sz="2000"/>
            </a:lvl3pPr>
            <a:lvl4pPr marL="0" indent="1371600">
              <a:spcBef>
                <a:spcPts val="400"/>
              </a:spcBef>
              <a:buSzTx/>
              <a:buNone/>
              <a:defRPr sz="2000"/>
            </a:lvl4pPr>
            <a:lvl5pPr marL="0" indent="1828800">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782"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12241551"/>
      </p:ext>
    </p:extLst>
  </p:cSld>
  <p:clrMapOvr>
    <a:masterClrMapping/>
  </p:clrMapOvr>
  <p:transition spd="med"/>
</p:sldLayout>
</file>

<file path=ppt/slideLayouts/slideLayout5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eaLnBrk="0" hangingPunct="0">
              <a:defRPr>
                <a:latin typeface="Comic Sans MS" charset="0"/>
              </a:defRPr>
            </a:lvl1pPr>
          </a:lstStyle>
          <a:p>
            <a:pPr>
              <a:defRPr/>
            </a:pPr>
            <a:endParaRPr lang="en-US"/>
          </a:p>
        </p:txBody>
      </p:sp>
      <p:sp>
        <p:nvSpPr>
          <p:cNvPr id="4" name="Rectangle 5"/>
          <p:cNvSpPr>
            <a:spLocks noGrp="1" noChangeArrowheads="1"/>
          </p:cNvSpPr>
          <p:nvPr>
            <p:ph type="ftr" sz="quarter" idx="11"/>
          </p:nvPr>
        </p:nvSpPr>
        <p:spPr/>
        <p:txBody>
          <a:bodyPr/>
          <a:lstStyle>
            <a:lvl1pPr eaLnBrk="0" hangingPunct="0">
              <a:defRPr>
                <a:latin typeface="Comic Sans MS" charset="0"/>
              </a:defRPr>
            </a:lvl1pPr>
          </a:lstStyle>
          <a:p>
            <a:pPr>
              <a:defRPr/>
            </a:pPr>
            <a:endParaRPr lang="en-US"/>
          </a:p>
        </p:txBody>
      </p:sp>
      <p:sp>
        <p:nvSpPr>
          <p:cNvPr id="5" name="Rectangle 6"/>
          <p:cNvSpPr>
            <a:spLocks noGrp="1" noChangeArrowheads="1"/>
          </p:cNvSpPr>
          <p:nvPr>
            <p:ph type="sldNum" sz="quarter" idx="12"/>
          </p:nvPr>
        </p:nvSpPr>
        <p:spPr/>
        <p:txBody>
          <a:bodyPr/>
          <a:lstStyle>
            <a:lvl1pPr eaLnBrk="0" hangingPunct="0">
              <a:defRPr>
                <a:latin typeface="Comic Sans MS" charset="0"/>
              </a:defRPr>
            </a:lvl1pPr>
          </a:lstStyle>
          <a:p>
            <a:pPr>
              <a:defRPr/>
            </a:pPr>
            <a:fld id="{7FC28CE0-F98B-B744-81D9-408344A0BE01}" type="slidenum">
              <a:rPr lang="en-US"/>
              <a:pPr>
                <a:defRPr/>
              </a:pPr>
              <a:t>‹#›</a:t>
            </a:fld>
            <a:endParaRPr lang="en-US"/>
          </a:p>
        </p:txBody>
      </p:sp>
    </p:spTree>
    <p:extLst>
      <p:ext uri="{BB962C8B-B14F-4D97-AF65-F5344CB8AC3E}">
        <p14:creationId xmlns:p14="http://schemas.microsoft.com/office/powerpoint/2010/main" val="3221758467"/>
      </p:ext>
    </p:extLst>
  </p:cSld>
  <p:clrMapOvr>
    <a:masterClrMapping/>
  </p:clrMapOvr>
  <p:transition/>
</p:sldLayout>
</file>

<file path=ppt/slideLayouts/slideLayout530.xml><?xml version="1.0" encoding="utf-8"?>
<p:sldLayout xmlns:a="http://schemas.openxmlformats.org/drawingml/2006/main" xmlns:r="http://schemas.openxmlformats.org/officeDocument/2006/relationships" xmlns:p="http://schemas.openxmlformats.org/presentationml/2006/main" type="tx">
  <p:cSld name="7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789" name="Title Text"/>
          <p:cNvSpPr txBox="1">
            <a:spLocks noGrp="1"/>
          </p:cNvSpPr>
          <p:nvPr>
            <p:ph type="title"/>
          </p:nvPr>
        </p:nvSpPr>
        <p:spPr>
          <a:prstGeom prst="rect">
            <a:avLst/>
          </a:prstGeom>
        </p:spPr>
        <p:txBody>
          <a:bodyPr/>
          <a:lstStyle/>
          <a:p>
            <a:r>
              <a:t>Title Text</a:t>
            </a:r>
          </a:p>
        </p:txBody>
      </p:sp>
      <p:sp>
        <p:nvSpPr>
          <p:cNvPr id="790"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defRPr sz="2800"/>
            </a:lvl1pPr>
            <a:lvl2pPr marL="790575" indent="-333375">
              <a:spcBef>
                <a:spcPts val="600"/>
              </a:spcBef>
              <a:defRPr sz="2800"/>
            </a:lvl2pPr>
            <a:lvl3pPr marL="1234439" indent="-320039">
              <a:spcBef>
                <a:spcPts val="600"/>
              </a:spcBef>
              <a:defRPr sz="2800"/>
            </a:lvl3pPr>
            <a:lvl4pPr marL="1727200" indent="-355600">
              <a:spcBef>
                <a:spcPts val="600"/>
              </a:spcBef>
              <a:defRPr sz="2800"/>
            </a:lvl4pPr>
            <a:lvl5pPr marL="2184400" indent="-355600">
              <a:spcBef>
                <a:spcPts val="600"/>
              </a:spcBef>
              <a:defRPr sz="2800"/>
            </a:lvl5pPr>
          </a:lstStyle>
          <a:p>
            <a:r>
              <a:t>Body Level One</a:t>
            </a:r>
          </a:p>
          <a:p>
            <a:pPr lvl="1"/>
            <a:r>
              <a:t>Body Level Two</a:t>
            </a:r>
          </a:p>
          <a:p>
            <a:pPr lvl="2"/>
            <a:r>
              <a:t>Body Level Three</a:t>
            </a:r>
          </a:p>
          <a:p>
            <a:pPr lvl="3"/>
            <a:r>
              <a:t>Body Level Four</a:t>
            </a:r>
          </a:p>
          <a:p>
            <a:pPr lvl="4"/>
            <a:r>
              <a:t>Body Level Five</a:t>
            </a:r>
          </a:p>
        </p:txBody>
      </p:sp>
      <p:sp>
        <p:nvSpPr>
          <p:cNvPr id="791"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368870699"/>
      </p:ext>
    </p:extLst>
  </p:cSld>
  <p:clrMapOvr>
    <a:masterClrMapping/>
  </p:clrMapOvr>
  <p:transition spd="med"/>
</p:sldLayout>
</file>

<file path=ppt/slideLayouts/slideLayout531.xml><?xml version="1.0" encoding="utf-8"?>
<p:sldLayout xmlns:a="http://schemas.openxmlformats.org/drawingml/2006/main" xmlns:r="http://schemas.openxmlformats.org/officeDocument/2006/relationships" xmlns:p="http://schemas.openxmlformats.org/presentationml/2006/main" type="tx">
  <p:cSld name="7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798" name="Title Text"/>
          <p:cNvSpPr txBox="1">
            <a:spLocks noGrp="1"/>
          </p:cNvSpPr>
          <p:nvPr>
            <p:ph type="title"/>
          </p:nvPr>
        </p:nvSpPr>
        <p:spPr>
          <a:xfrm>
            <a:off x="457200" y="274638"/>
            <a:ext cx="8229600" cy="1143001"/>
          </a:xfrm>
          <a:prstGeom prst="rect">
            <a:avLst/>
          </a:prstGeom>
        </p:spPr>
        <p:txBody>
          <a:bodyPr/>
          <a:lstStyle/>
          <a:p>
            <a:r>
              <a:t>Title Text</a:t>
            </a:r>
          </a:p>
        </p:txBody>
      </p:sp>
      <p:sp>
        <p:nvSpPr>
          <p:cNvPr id="799"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vl1pPr>
            <a:lvl2pPr marL="0" indent="457200">
              <a:spcBef>
                <a:spcPts val="500"/>
              </a:spcBef>
              <a:buSzTx/>
              <a:buNone/>
              <a:defRPr sz="2400" b="1"/>
            </a:lvl2pPr>
            <a:lvl3pPr marL="0" indent="914400">
              <a:spcBef>
                <a:spcPts val="500"/>
              </a:spcBef>
              <a:buSzTx/>
              <a:buNone/>
              <a:defRPr sz="2400" b="1"/>
            </a:lvl3pPr>
            <a:lvl4pPr marL="0" indent="1371600">
              <a:spcBef>
                <a:spcPts val="500"/>
              </a:spcBef>
              <a:buSzTx/>
              <a:buNone/>
              <a:defRPr sz="2400" b="1"/>
            </a:lvl4pPr>
            <a:lvl5pPr marL="0" indent="1828800">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800"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pPr>
            <a:endParaRPr/>
          </a:p>
        </p:txBody>
      </p:sp>
      <p:sp>
        <p:nvSpPr>
          <p:cNvPr id="801"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733194954"/>
      </p:ext>
    </p:extLst>
  </p:cSld>
  <p:clrMapOvr>
    <a:masterClrMapping/>
  </p:clrMapOvr>
  <p:transition spd="med"/>
</p:sldLayout>
</file>

<file path=ppt/slideLayouts/slideLayout532.xml><?xml version="1.0" encoding="utf-8"?>
<p:sldLayout xmlns:a="http://schemas.openxmlformats.org/drawingml/2006/main" xmlns:r="http://schemas.openxmlformats.org/officeDocument/2006/relationships" xmlns:p="http://schemas.openxmlformats.org/presentationml/2006/main" type="tx">
  <p:cSld name="7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808" name="Title Text"/>
          <p:cNvSpPr txBox="1">
            <a:spLocks noGrp="1"/>
          </p:cNvSpPr>
          <p:nvPr>
            <p:ph type="title"/>
          </p:nvPr>
        </p:nvSpPr>
        <p:spPr>
          <a:prstGeom prst="rect">
            <a:avLst/>
          </a:prstGeom>
        </p:spPr>
        <p:txBody>
          <a:bodyPr/>
          <a:lstStyle/>
          <a:p>
            <a:r>
              <a:t>Title Text</a:t>
            </a:r>
          </a:p>
        </p:txBody>
      </p:sp>
      <p:sp>
        <p:nvSpPr>
          <p:cNvPr id="809"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571084563"/>
      </p:ext>
    </p:extLst>
  </p:cSld>
  <p:clrMapOvr>
    <a:masterClrMapping/>
  </p:clrMapOvr>
  <p:transition spd="med"/>
</p:sldLayout>
</file>

<file path=ppt/slideLayouts/slideLayout533.xml><?xml version="1.0" encoding="utf-8"?>
<p:sldLayout xmlns:a="http://schemas.openxmlformats.org/drawingml/2006/main" xmlns:r="http://schemas.openxmlformats.org/officeDocument/2006/relationships" xmlns:p="http://schemas.openxmlformats.org/presentationml/2006/main" type="tx">
  <p:cSld name="7_Blank">
    <p:bg>
      <p:bgPr>
        <a:solidFill>
          <a:schemeClr val="accent3">
            <a:lumOff val="44000"/>
          </a:schemeClr>
        </a:solidFill>
        <a:effectLst/>
      </p:bgPr>
    </p:bg>
    <p:spTree>
      <p:nvGrpSpPr>
        <p:cNvPr id="1" name=""/>
        <p:cNvGrpSpPr/>
        <p:nvPr/>
      </p:nvGrpSpPr>
      <p:grpSpPr>
        <a:xfrm>
          <a:off x="0" y="0"/>
          <a:ext cx="0" cy="0"/>
          <a:chOff x="0" y="0"/>
          <a:chExt cx="0" cy="0"/>
        </a:xfrm>
      </p:grpSpPr>
      <p:sp>
        <p:nvSpPr>
          <p:cNvPr id="816"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480687542"/>
      </p:ext>
    </p:extLst>
  </p:cSld>
  <p:clrMapOvr>
    <a:masterClrMapping/>
  </p:clrMapOvr>
  <p:transition spd="med"/>
</p:sldLayout>
</file>

<file path=ppt/slideLayouts/slideLayout534.xml><?xml version="1.0" encoding="utf-8"?>
<p:sldLayout xmlns:a="http://schemas.openxmlformats.org/drawingml/2006/main" xmlns:r="http://schemas.openxmlformats.org/officeDocument/2006/relationships" xmlns:p="http://schemas.openxmlformats.org/presentationml/2006/main" type="tx">
  <p:cSld name="7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823" name="Title Text"/>
          <p:cNvSpPr txBox="1">
            <a:spLocks noGrp="1"/>
          </p:cNvSpPr>
          <p:nvPr>
            <p:ph type="title"/>
          </p:nvPr>
        </p:nvSpPr>
        <p:spPr>
          <a:xfrm>
            <a:off x="457200" y="273050"/>
            <a:ext cx="3008314" cy="1162050"/>
          </a:xfrm>
          <a:prstGeom prst="rect">
            <a:avLst/>
          </a:prstGeom>
        </p:spPr>
        <p:txBody>
          <a:bodyPr anchor="b"/>
          <a:lstStyle>
            <a:lvl1pPr algn="l">
              <a:defRPr sz="2000" b="1"/>
            </a:lvl1pPr>
          </a:lstStyle>
          <a:p>
            <a:r>
              <a:t>Title Text</a:t>
            </a:r>
          </a:p>
        </p:txBody>
      </p:sp>
      <p:sp>
        <p:nvSpPr>
          <p:cNvPr id="824" name="Body Level One…"/>
          <p:cNvSpPr txBox="1">
            <a:spLocks noGrp="1"/>
          </p:cNvSpPr>
          <p:nvPr>
            <p:ph type="body" idx="1"/>
          </p:nvPr>
        </p:nvSpPr>
        <p:spPr>
          <a:xfrm>
            <a:off x="3575050" y="273050"/>
            <a:ext cx="5111750" cy="5853113"/>
          </a:xfrm>
          <a:prstGeom prst="rect">
            <a:avLst/>
          </a:prstGeom>
        </p:spPr>
        <p:txBody>
          <a:bodyPr>
            <a:normAutofit/>
          </a:bodyPr>
          <a:lstStyle/>
          <a:p>
            <a:r>
              <a:t>Body Level One</a:t>
            </a:r>
          </a:p>
          <a:p>
            <a:pPr lvl="1"/>
            <a:r>
              <a:t>Body Level Two</a:t>
            </a:r>
          </a:p>
          <a:p>
            <a:pPr lvl="2"/>
            <a:r>
              <a:t>Body Level Three</a:t>
            </a:r>
          </a:p>
          <a:p>
            <a:pPr lvl="3"/>
            <a:r>
              <a:t>Body Level Four</a:t>
            </a:r>
          </a:p>
          <a:p>
            <a:pPr lvl="4"/>
            <a:r>
              <a:t>Body Level Five</a:t>
            </a:r>
          </a:p>
        </p:txBody>
      </p:sp>
      <p:sp>
        <p:nvSpPr>
          <p:cNvPr id="825"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pPr>
            <a:endParaRPr/>
          </a:p>
        </p:txBody>
      </p:sp>
      <p:sp>
        <p:nvSpPr>
          <p:cNvPr id="826"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4045999452"/>
      </p:ext>
    </p:extLst>
  </p:cSld>
  <p:clrMapOvr>
    <a:masterClrMapping/>
  </p:clrMapOvr>
  <p:transition spd="med"/>
</p:sldLayout>
</file>

<file path=ppt/slideLayouts/slideLayout535.xml><?xml version="1.0" encoding="utf-8"?>
<p:sldLayout xmlns:a="http://schemas.openxmlformats.org/drawingml/2006/main" xmlns:r="http://schemas.openxmlformats.org/officeDocument/2006/relationships" xmlns:p="http://schemas.openxmlformats.org/presentationml/2006/main" type="tx">
  <p:cSld name="7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833" name="Title Text"/>
          <p:cNvSpPr txBox="1">
            <a:spLocks noGrp="1"/>
          </p:cNvSpPr>
          <p:nvPr>
            <p:ph type="title"/>
          </p:nvPr>
        </p:nvSpPr>
        <p:spPr>
          <a:xfrm>
            <a:off x="1792288" y="4800600"/>
            <a:ext cx="5486401" cy="566738"/>
          </a:xfrm>
          <a:prstGeom prst="rect">
            <a:avLst/>
          </a:prstGeom>
        </p:spPr>
        <p:txBody>
          <a:bodyPr anchor="b"/>
          <a:lstStyle>
            <a:lvl1pPr algn="l">
              <a:defRPr sz="2000" b="1"/>
            </a:lvl1pPr>
          </a:lstStyle>
          <a:p>
            <a:r>
              <a:t>Title Text</a:t>
            </a:r>
          </a:p>
        </p:txBody>
      </p:sp>
      <p:sp>
        <p:nvSpPr>
          <p:cNvPr id="834"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835"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vl1pPr>
            <a:lvl2pPr marL="0" indent="457200">
              <a:spcBef>
                <a:spcPts val="300"/>
              </a:spcBef>
              <a:buSzTx/>
              <a:buNone/>
              <a:defRPr sz="1400"/>
            </a:lvl2pPr>
            <a:lvl3pPr marL="0" indent="914400">
              <a:spcBef>
                <a:spcPts val="300"/>
              </a:spcBef>
              <a:buSzTx/>
              <a:buNone/>
              <a:defRPr sz="1400"/>
            </a:lvl3pPr>
            <a:lvl4pPr marL="0" indent="1371600">
              <a:spcBef>
                <a:spcPts val="300"/>
              </a:spcBef>
              <a:buSzTx/>
              <a:buNone/>
              <a:defRPr sz="1400"/>
            </a:lvl4pPr>
            <a:lvl5pPr marL="0" indent="1828800">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836"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372060672"/>
      </p:ext>
    </p:extLst>
  </p:cSld>
  <p:clrMapOvr>
    <a:masterClrMapping/>
  </p:clrMapOvr>
  <p:transition spd="med"/>
</p:sldLayout>
</file>

<file path=ppt/slideLayouts/slideLayout536.xml><?xml version="1.0" encoding="utf-8"?>
<p:sldLayout xmlns:a="http://schemas.openxmlformats.org/drawingml/2006/main" xmlns:r="http://schemas.openxmlformats.org/officeDocument/2006/relationships" xmlns:p="http://schemas.openxmlformats.org/presentationml/2006/main" type="tx">
  <p:cSld name="8_Title Slide">
    <p:bg>
      <p:bgPr>
        <a:solidFill>
          <a:srgbClr val="000000"/>
        </a:solidFill>
        <a:effectLst/>
      </p:bgPr>
    </p:bg>
    <p:spTree>
      <p:nvGrpSpPr>
        <p:cNvPr id="1" name=""/>
        <p:cNvGrpSpPr/>
        <p:nvPr/>
      </p:nvGrpSpPr>
      <p:grpSpPr>
        <a:xfrm>
          <a:off x="0" y="0"/>
          <a:ext cx="0" cy="0"/>
          <a:chOff x="0" y="0"/>
          <a:chExt cx="0" cy="0"/>
        </a:xfrm>
      </p:grpSpPr>
      <p:sp>
        <p:nvSpPr>
          <p:cNvPr id="843" name="Title Text"/>
          <p:cNvSpPr txBox="1">
            <a:spLocks noGrp="1"/>
          </p:cNvSpPr>
          <p:nvPr>
            <p:ph type="title"/>
          </p:nvPr>
        </p:nvSpPr>
        <p:spPr>
          <a:xfrm>
            <a:off x="685800" y="2130425"/>
            <a:ext cx="7772400" cy="1470025"/>
          </a:xfrm>
          <a:prstGeom prst="rect">
            <a:avLst/>
          </a:prstGeom>
        </p:spPr>
        <p:txBody>
          <a:bodyPr/>
          <a:lstStyle>
            <a:lvl1pPr>
              <a:defRPr>
                <a:solidFill>
                  <a:schemeClr val="accent3">
                    <a:lumOff val="44000"/>
                  </a:schemeClr>
                </a:solidFill>
              </a:defRPr>
            </a:lvl1pPr>
          </a:lstStyle>
          <a:p>
            <a:r>
              <a:t>Title Text</a:t>
            </a:r>
          </a:p>
        </p:txBody>
      </p:sp>
      <p:sp>
        <p:nvSpPr>
          <p:cNvPr id="844"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solidFill>
                  <a:schemeClr val="accent3">
                    <a:lumOff val="44000"/>
                  </a:schemeClr>
                </a:solidFill>
              </a:defRPr>
            </a:lvl1pPr>
            <a:lvl2pPr marL="0" indent="457200" algn="ctr">
              <a:buSzTx/>
              <a:buNone/>
              <a:defRPr>
                <a:solidFill>
                  <a:schemeClr val="accent3">
                    <a:lumOff val="44000"/>
                  </a:schemeClr>
                </a:solidFill>
              </a:defRPr>
            </a:lvl2pPr>
            <a:lvl3pPr marL="0" indent="914400" algn="ctr">
              <a:buSzTx/>
              <a:buNone/>
              <a:defRPr>
                <a:solidFill>
                  <a:schemeClr val="accent3">
                    <a:lumOff val="44000"/>
                  </a:schemeClr>
                </a:solidFill>
              </a:defRPr>
            </a:lvl3pPr>
            <a:lvl4pPr marL="0" indent="1371600" algn="ctr">
              <a:buSzTx/>
              <a:buNone/>
              <a:defRPr>
                <a:solidFill>
                  <a:schemeClr val="accent3">
                    <a:lumOff val="44000"/>
                  </a:schemeClr>
                </a:solidFill>
              </a:defRPr>
            </a:lvl4pPr>
            <a:lvl5pPr marL="0" indent="1828800" algn="ctr">
              <a:buSzTx/>
              <a:buNone/>
              <a:defRPr>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845"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4080608484"/>
      </p:ext>
    </p:extLst>
  </p:cSld>
  <p:clrMapOvr>
    <a:masterClrMapping/>
  </p:clrMapOvr>
  <p:transition spd="med"/>
</p:sldLayout>
</file>

<file path=ppt/slideLayouts/slideLayout537.xml><?xml version="1.0" encoding="utf-8"?>
<p:sldLayout xmlns:a="http://schemas.openxmlformats.org/drawingml/2006/main" xmlns:r="http://schemas.openxmlformats.org/officeDocument/2006/relationships" xmlns:p="http://schemas.openxmlformats.org/presentationml/2006/main" type="tx">
  <p:cSld name="9_Title and Content">
    <p:bg>
      <p:bgPr>
        <a:solidFill>
          <a:srgbClr val="000000"/>
        </a:solidFill>
        <a:effectLst/>
      </p:bgPr>
    </p:bg>
    <p:spTree>
      <p:nvGrpSpPr>
        <p:cNvPr id="1" name=""/>
        <p:cNvGrpSpPr/>
        <p:nvPr/>
      </p:nvGrpSpPr>
      <p:grpSpPr>
        <a:xfrm>
          <a:off x="0" y="0"/>
          <a:ext cx="0" cy="0"/>
          <a:chOff x="0" y="0"/>
          <a:chExt cx="0" cy="0"/>
        </a:xfrm>
      </p:grpSpPr>
      <p:sp>
        <p:nvSpPr>
          <p:cNvPr id="852" name="Title Text"/>
          <p:cNvSpPr txBox="1">
            <a:spLocks noGrp="1"/>
          </p:cNvSpPr>
          <p:nvPr>
            <p:ph type="title"/>
          </p:nvPr>
        </p:nvSpPr>
        <p:spPr>
          <a:xfrm>
            <a:off x="38100" y="44450"/>
            <a:ext cx="9070975" cy="1143000"/>
          </a:xfrm>
          <a:prstGeom prst="rect">
            <a:avLst/>
          </a:prstGeom>
        </p:spPr>
        <p:txBody>
          <a:bodyPr/>
          <a:lstStyle>
            <a:lvl1pPr>
              <a:defRPr>
                <a:solidFill>
                  <a:schemeClr val="accent3">
                    <a:lumOff val="44000"/>
                  </a:schemeClr>
                </a:solidFill>
              </a:defRPr>
            </a:lvl1pPr>
          </a:lstStyle>
          <a:p>
            <a:r>
              <a:t>Title Text</a:t>
            </a:r>
          </a:p>
        </p:txBody>
      </p:sp>
      <p:sp>
        <p:nvSpPr>
          <p:cNvPr id="853" name="Body Level One…"/>
          <p:cNvSpPr txBox="1">
            <a:spLocks noGrp="1"/>
          </p:cNvSpPr>
          <p:nvPr>
            <p:ph type="body" idx="1"/>
          </p:nvPr>
        </p:nvSpPr>
        <p:spPr>
          <a:xfrm>
            <a:off x="685800" y="1981200"/>
            <a:ext cx="7772400" cy="4114800"/>
          </a:xfrm>
          <a:prstGeom prst="rect">
            <a:avLst/>
          </a:prstGeom>
        </p:spPr>
        <p:txBody>
          <a:bodyPr>
            <a:normAutofit/>
          </a:bodyPr>
          <a:lstStyle>
            <a:lvl1pPr>
              <a:defRPr>
                <a:solidFill>
                  <a:schemeClr val="accent3">
                    <a:lumOff val="44000"/>
                  </a:schemeClr>
                </a:solidFill>
              </a:defRPr>
            </a:lvl1pPr>
            <a:lvl2pPr>
              <a:defRPr>
                <a:solidFill>
                  <a:schemeClr val="accent3">
                    <a:lumOff val="44000"/>
                  </a:schemeClr>
                </a:solidFill>
              </a:defRPr>
            </a:lvl2pPr>
            <a:lvl3pPr>
              <a:defRPr>
                <a:solidFill>
                  <a:schemeClr val="accent3">
                    <a:lumOff val="44000"/>
                  </a:schemeClr>
                </a:solidFill>
              </a:defRPr>
            </a:lvl3pPr>
            <a:lvl4pPr>
              <a:defRPr>
                <a:solidFill>
                  <a:schemeClr val="accent3">
                    <a:lumOff val="44000"/>
                  </a:schemeClr>
                </a:solidFill>
              </a:defRPr>
            </a:lvl4pPr>
            <a:lvl5pPr>
              <a:defRPr>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854"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93945139"/>
      </p:ext>
    </p:extLst>
  </p:cSld>
  <p:clrMapOvr>
    <a:masterClrMapping/>
  </p:clrMapOvr>
  <p:transition spd="med"/>
</p:sldLayout>
</file>

<file path=ppt/slideLayouts/slideLayout538.xml><?xml version="1.0" encoding="utf-8"?>
<p:sldLayout xmlns:a="http://schemas.openxmlformats.org/drawingml/2006/main" xmlns:r="http://schemas.openxmlformats.org/officeDocument/2006/relationships" xmlns:p="http://schemas.openxmlformats.org/presentationml/2006/main" type="tx">
  <p:cSld name="8_Section Header">
    <p:bg>
      <p:bgPr>
        <a:solidFill>
          <a:srgbClr val="000000"/>
        </a:solidFill>
        <a:effectLst/>
      </p:bgPr>
    </p:bg>
    <p:spTree>
      <p:nvGrpSpPr>
        <p:cNvPr id="1" name=""/>
        <p:cNvGrpSpPr/>
        <p:nvPr/>
      </p:nvGrpSpPr>
      <p:grpSpPr>
        <a:xfrm>
          <a:off x="0" y="0"/>
          <a:ext cx="0" cy="0"/>
          <a:chOff x="0" y="0"/>
          <a:chExt cx="0" cy="0"/>
        </a:xfrm>
      </p:grpSpPr>
      <p:sp>
        <p:nvSpPr>
          <p:cNvPr id="861" name="Title Text"/>
          <p:cNvSpPr txBox="1">
            <a:spLocks noGrp="1"/>
          </p:cNvSpPr>
          <p:nvPr>
            <p:ph type="title"/>
          </p:nvPr>
        </p:nvSpPr>
        <p:spPr>
          <a:xfrm>
            <a:off x="722312" y="4406900"/>
            <a:ext cx="7772401" cy="1362075"/>
          </a:xfrm>
          <a:prstGeom prst="rect">
            <a:avLst/>
          </a:prstGeom>
        </p:spPr>
        <p:txBody>
          <a:bodyPr anchor="t"/>
          <a:lstStyle>
            <a:lvl1pPr algn="l">
              <a:defRPr sz="4000" b="1" cap="all">
                <a:solidFill>
                  <a:schemeClr val="accent3">
                    <a:lumOff val="44000"/>
                  </a:schemeClr>
                </a:solidFill>
              </a:defRPr>
            </a:lvl1pPr>
          </a:lstStyle>
          <a:p>
            <a:r>
              <a:t>Title Text</a:t>
            </a:r>
          </a:p>
        </p:txBody>
      </p:sp>
      <p:sp>
        <p:nvSpPr>
          <p:cNvPr id="862"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chemeClr val="accent3">
                    <a:lumOff val="44000"/>
                  </a:schemeClr>
                </a:solidFill>
              </a:defRPr>
            </a:lvl1pPr>
            <a:lvl2pPr marL="0" indent="457200">
              <a:spcBef>
                <a:spcPts val="400"/>
              </a:spcBef>
              <a:buSzTx/>
              <a:buNone/>
              <a:defRPr sz="2000">
                <a:solidFill>
                  <a:schemeClr val="accent3">
                    <a:lumOff val="44000"/>
                  </a:schemeClr>
                </a:solidFill>
              </a:defRPr>
            </a:lvl2pPr>
            <a:lvl3pPr marL="0" indent="914400">
              <a:spcBef>
                <a:spcPts val="400"/>
              </a:spcBef>
              <a:buSzTx/>
              <a:buNone/>
              <a:defRPr sz="2000">
                <a:solidFill>
                  <a:schemeClr val="accent3">
                    <a:lumOff val="44000"/>
                  </a:schemeClr>
                </a:solidFill>
              </a:defRPr>
            </a:lvl3pPr>
            <a:lvl4pPr marL="0" indent="1371600">
              <a:spcBef>
                <a:spcPts val="400"/>
              </a:spcBef>
              <a:buSzTx/>
              <a:buNone/>
              <a:defRPr sz="2000">
                <a:solidFill>
                  <a:schemeClr val="accent3">
                    <a:lumOff val="44000"/>
                  </a:schemeClr>
                </a:solidFill>
              </a:defRPr>
            </a:lvl4pPr>
            <a:lvl5pPr marL="0" indent="1828800">
              <a:spcBef>
                <a:spcPts val="400"/>
              </a:spcBef>
              <a:buSzTx/>
              <a:buNone/>
              <a:defRPr sz="2000">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863"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4115700156"/>
      </p:ext>
    </p:extLst>
  </p:cSld>
  <p:clrMapOvr>
    <a:masterClrMapping/>
  </p:clrMapOvr>
  <p:transition spd="med"/>
</p:sldLayout>
</file>

<file path=ppt/slideLayouts/slideLayout539.xml><?xml version="1.0" encoding="utf-8"?>
<p:sldLayout xmlns:a="http://schemas.openxmlformats.org/drawingml/2006/main" xmlns:r="http://schemas.openxmlformats.org/officeDocument/2006/relationships" xmlns:p="http://schemas.openxmlformats.org/presentationml/2006/main" type="tx">
  <p:cSld name="8_Two Content">
    <p:bg>
      <p:bgPr>
        <a:solidFill>
          <a:srgbClr val="000000"/>
        </a:solidFill>
        <a:effectLst/>
      </p:bgPr>
    </p:bg>
    <p:spTree>
      <p:nvGrpSpPr>
        <p:cNvPr id="1" name=""/>
        <p:cNvGrpSpPr/>
        <p:nvPr/>
      </p:nvGrpSpPr>
      <p:grpSpPr>
        <a:xfrm>
          <a:off x="0" y="0"/>
          <a:ext cx="0" cy="0"/>
          <a:chOff x="0" y="0"/>
          <a:chExt cx="0" cy="0"/>
        </a:xfrm>
      </p:grpSpPr>
      <p:sp>
        <p:nvSpPr>
          <p:cNvPr id="870" name="Title Text"/>
          <p:cNvSpPr txBox="1">
            <a:spLocks noGrp="1"/>
          </p:cNvSpPr>
          <p:nvPr>
            <p:ph type="title"/>
          </p:nvPr>
        </p:nvSpPr>
        <p:spPr>
          <a:xfrm>
            <a:off x="38100" y="44450"/>
            <a:ext cx="9070975" cy="1143000"/>
          </a:xfrm>
          <a:prstGeom prst="rect">
            <a:avLst/>
          </a:prstGeom>
        </p:spPr>
        <p:txBody>
          <a:bodyPr/>
          <a:lstStyle>
            <a:lvl1pPr>
              <a:defRPr>
                <a:solidFill>
                  <a:schemeClr val="accent3">
                    <a:lumOff val="44000"/>
                  </a:schemeClr>
                </a:solidFill>
              </a:defRPr>
            </a:lvl1pPr>
          </a:lstStyle>
          <a:p>
            <a:r>
              <a:t>Title Text</a:t>
            </a:r>
          </a:p>
        </p:txBody>
      </p:sp>
      <p:sp>
        <p:nvSpPr>
          <p:cNvPr id="871"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defRPr sz="2800">
                <a:solidFill>
                  <a:schemeClr val="accent3">
                    <a:lumOff val="44000"/>
                  </a:schemeClr>
                </a:solidFill>
              </a:defRPr>
            </a:lvl1pPr>
            <a:lvl2pPr marL="790575" indent="-333375">
              <a:spcBef>
                <a:spcPts val="600"/>
              </a:spcBef>
              <a:defRPr sz="2800">
                <a:solidFill>
                  <a:schemeClr val="accent3">
                    <a:lumOff val="44000"/>
                  </a:schemeClr>
                </a:solidFill>
              </a:defRPr>
            </a:lvl2pPr>
            <a:lvl3pPr marL="1234439" indent="-320039">
              <a:spcBef>
                <a:spcPts val="600"/>
              </a:spcBef>
              <a:defRPr sz="2800">
                <a:solidFill>
                  <a:schemeClr val="accent3">
                    <a:lumOff val="44000"/>
                  </a:schemeClr>
                </a:solidFill>
              </a:defRPr>
            </a:lvl3pPr>
            <a:lvl4pPr marL="1727200" indent="-355600">
              <a:spcBef>
                <a:spcPts val="600"/>
              </a:spcBef>
              <a:defRPr sz="2800">
                <a:solidFill>
                  <a:schemeClr val="accent3">
                    <a:lumOff val="44000"/>
                  </a:schemeClr>
                </a:solidFill>
              </a:defRPr>
            </a:lvl4pPr>
            <a:lvl5pPr marL="2184400" indent="-355600">
              <a:spcBef>
                <a:spcPts val="600"/>
              </a:spcBef>
              <a:defRPr sz="2800">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872"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432049185"/>
      </p:ext>
    </p:extLst>
  </p:cSld>
  <p:clrMapOvr>
    <a:masterClrMapping/>
  </p:clrMapOvr>
  <p:transition spd="med"/>
</p:sldLayout>
</file>

<file path=ppt/slideLayouts/slideLayout5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eaLnBrk="0" hangingPunct="0">
              <a:defRPr>
                <a:latin typeface="Comic Sans MS" charset="0"/>
              </a:defRPr>
            </a:lvl1pPr>
          </a:lstStyle>
          <a:p>
            <a:pPr>
              <a:defRPr/>
            </a:pPr>
            <a:endParaRPr lang="en-US"/>
          </a:p>
        </p:txBody>
      </p:sp>
      <p:sp>
        <p:nvSpPr>
          <p:cNvPr id="3" name="Rectangle 5"/>
          <p:cNvSpPr>
            <a:spLocks noGrp="1" noChangeArrowheads="1"/>
          </p:cNvSpPr>
          <p:nvPr>
            <p:ph type="ftr" sz="quarter" idx="11"/>
          </p:nvPr>
        </p:nvSpPr>
        <p:spPr/>
        <p:txBody>
          <a:bodyPr/>
          <a:lstStyle>
            <a:lvl1pPr eaLnBrk="0" hangingPunct="0">
              <a:defRPr>
                <a:latin typeface="Comic Sans MS" charset="0"/>
              </a:defRPr>
            </a:lvl1pPr>
          </a:lstStyle>
          <a:p>
            <a:pPr>
              <a:defRPr/>
            </a:pPr>
            <a:endParaRPr lang="en-US"/>
          </a:p>
        </p:txBody>
      </p:sp>
      <p:sp>
        <p:nvSpPr>
          <p:cNvPr id="4" name="Rectangle 6"/>
          <p:cNvSpPr>
            <a:spLocks noGrp="1" noChangeArrowheads="1"/>
          </p:cNvSpPr>
          <p:nvPr>
            <p:ph type="sldNum" sz="quarter" idx="12"/>
          </p:nvPr>
        </p:nvSpPr>
        <p:spPr/>
        <p:txBody>
          <a:bodyPr/>
          <a:lstStyle>
            <a:lvl1pPr eaLnBrk="0" hangingPunct="0">
              <a:defRPr>
                <a:latin typeface="Comic Sans MS" charset="0"/>
              </a:defRPr>
            </a:lvl1pPr>
          </a:lstStyle>
          <a:p>
            <a:pPr>
              <a:defRPr/>
            </a:pPr>
            <a:fld id="{C7D0BF99-9A3C-0C44-9E5A-7B3BC96F7568}" type="slidenum">
              <a:rPr lang="en-US"/>
              <a:pPr>
                <a:defRPr/>
              </a:pPr>
              <a:t>‹#›</a:t>
            </a:fld>
            <a:endParaRPr lang="en-US"/>
          </a:p>
        </p:txBody>
      </p:sp>
    </p:spTree>
    <p:extLst>
      <p:ext uri="{BB962C8B-B14F-4D97-AF65-F5344CB8AC3E}">
        <p14:creationId xmlns:p14="http://schemas.microsoft.com/office/powerpoint/2010/main" val="3009386331"/>
      </p:ext>
    </p:extLst>
  </p:cSld>
  <p:clrMapOvr>
    <a:masterClrMapping/>
  </p:clrMapOvr>
  <p:transition/>
</p:sldLayout>
</file>

<file path=ppt/slideLayouts/slideLayout540.xml><?xml version="1.0" encoding="utf-8"?>
<p:sldLayout xmlns:a="http://schemas.openxmlformats.org/drawingml/2006/main" xmlns:r="http://schemas.openxmlformats.org/officeDocument/2006/relationships" xmlns:p="http://schemas.openxmlformats.org/presentationml/2006/main" type="tx">
  <p:cSld name="8_Comparison">
    <p:bg>
      <p:bgPr>
        <a:solidFill>
          <a:srgbClr val="000000"/>
        </a:solidFill>
        <a:effectLst/>
      </p:bgPr>
    </p:bg>
    <p:spTree>
      <p:nvGrpSpPr>
        <p:cNvPr id="1" name=""/>
        <p:cNvGrpSpPr/>
        <p:nvPr/>
      </p:nvGrpSpPr>
      <p:grpSpPr>
        <a:xfrm>
          <a:off x="0" y="0"/>
          <a:ext cx="0" cy="0"/>
          <a:chOff x="0" y="0"/>
          <a:chExt cx="0" cy="0"/>
        </a:xfrm>
      </p:grpSpPr>
      <p:sp>
        <p:nvSpPr>
          <p:cNvPr id="879" name="Title Text"/>
          <p:cNvSpPr txBox="1">
            <a:spLocks noGrp="1"/>
          </p:cNvSpPr>
          <p:nvPr>
            <p:ph type="title"/>
          </p:nvPr>
        </p:nvSpPr>
        <p:spPr>
          <a:xfrm>
            <a:off x="457200" y="274638"/>
            <a:ext cx="8229600" cy="1143001"/>
          </a:xfrm>
          <a:prstGeom prst="rect">
            <a:avLst/>
          </a:prstGeom>
        </p:spPr>
        <p:txBody>
          <a:bodyPr/>
          <a:lstStyle>
            <a:lvl1pPr>
              <a:defRPr>
                <a:solidFill>
                  <a:schemeClr val="accent3">
                    <a:lumOff val="44000"/>
                  </a:schemeClr>
                </a:solidFill>
              </a:defRPr>
            </a:lvl1pPr>
          </a:lstStyle>
          <a:p>
            <a:r>
              <a:t>Title Text</a:t>
            </a:r>
          </a:p>
        </p:txBody>
      </p:sp>
      <p:sp>
        <p:nvSpPr>
          <p:cNvPr id="880"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chemeClr val="accent3">
                    <a:lumOff val="44000"/>
                  </a:schemeClr>
                </a:solidFill>
              </a:defRPr>
            </a:lvl1pPr>
            <a:lvl2pPr marL="0" indent="457200">
              <a:spcBef>
                <a:spcPts val="500"/>
              </a:spcBef>
              <a:buSzTx/>
              <a:buNone/>
              <a:defRPr sz="2400" b="1">
                <a:solidFill>
                  <a:schemeClr val="accent3">
                    <a:lumOff val="44000"/>
                  </a:schemeClr>
                </a:solidFill>
              </a:defRPr>
            </a:lvl2pPr>
            <a:lvl3pPr marL="0" indent="914400">
              <a:spcBef>
                <a:spcPts val="500"/>
              </a:spcBef>
              <a:buSzTx/>
              <a:buNone/>
              <a:defRPr sz="2400" b="1">
                <a:solidFill>
                  <a:schemeClr val="accent3">
                    <a:lumOff val="44000"/>
                  </a:schemeClr>
                </a:solidFill>
              </a:defRPr>
            </a:lvl3pPr>
            <a:lvl4pPr marL="0" indent="1371600">
              <a:spcBef>
                <a:spcPts val="500"/>
              </a:spcBef>
              <a:buSzTx/>
              <a:buNone/>
              <a:defRPr sz="2400" b="1">
                <a:solidFill>
                  <a:schemeClr val="accent3">
                    <a:lumOff val="44000"/>
                  </a:schemeClr>
                </a:solidFill>
              </a:defRPr>
            </a:lvl4pPr>
            <a:lvl5pPr marL="0" indent="1828800">
              <a:spcBef>
                <a:spcPts val="500"/>
              </a:spcBef>
              <a:buSzTx/>
              <a:buNone/>
              <a:defRPr sz="2400" b="1">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881"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solidFill>
                  <a:schemeClr val="accent3">
                    <a:lumOff val="44000"/>
                  </a:schemeClr>
                </a:solidFill>
              </a:defRPr>
            </a:pPr>
            <a:endParaRPr/>
          </a:p>
        </p:txBody>
      </p:sp>
      <p:sp>
        <p:nvSpPr>
          <p:cNvPr id="882"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809148367"/>
      </p:ext>
    </p:extLst>
  </p:cSld>
  <p:clrMapOvr>
    <a:masterClrMapping/>
  </p:clrMapOvr>
  <p:transition spd="med"/>
</p:sldLayout>
</file>

<file path=ppt/slideLayouts/slideLayout541.xml><?xml version="1.0" encoding="utf-8"?>
<p:sldLayout xmlns:a="http://schemas.openxmlformats.org/drawingml/2006/main" xmlns:r="http://schemas.openxmlformats.org/officeDocument/2006/relationships" xmlns:p="http://schemas.openxmlformats.org/presentationml/2006/main" type="tx">
  <p:cSld name="8_Title Only">
    <p:bg>
      <p:bgPr>
        <a:solidFill>
          <a:srgbClr val="000000"/>
        </a:solidFill>
        <a:effectLst/>
      </p:bgPr>
    </p:bg>
    <p:spTree>
      <p:nvGrpSpPr>
        <p:cNvPr id="1" name=""/>
        <p:cNvGrpSpPr/>
        <p:nvPr/>
      </p:nvGrpSpPr>
      <p:grpSpPr>
        <a:xfrm>
          <a:off x="0" y="0"/>
          <a:ext cx="0" cy="0"/>
          <a:chOff x="0" y="0"/>
          <a:chExt cx="0" cy="0"/>
        </a:xfrm>
      </p:grpSpPr>
      <p:sp>
        <p:nvSpPr>
          <p:cNvPr id="889" name="Title Text"/>
          <p:cNvSpPr txBox="1">
            <a:spLocks noGrp="1"/>
          </p:cNvSpPr>
          <p:nvPr>
            <p:ph type="title"/>
          </p:nvPr>
        </p:nvSpPr>
        <p:spPr>
          <a:xfrm>
            <a:off x="38100" y="44450"/>
            <a:ext cx="9070975" cy="1143000"/>
          </a:xfrm>
          <a:prstGeom prst="rect">
            <a:avLst/>
          </a:prstGeom>
        </p:spPr>
        <p:txBody>
          <a:bodyPr/>
          <a:lstStyle>
            <a:lvl1pPr>
              <a:defRPr>
                <a:solidFill>
                  <a:schemeClr val="accent3">
                    <a:lumOff val="44000"/>
                  </a:schemeClr>
                </a:solidFill>
              </a:defRPr>
            </a:lvl1pPr>
          </a:lstStyle>
          <a:p>
            <a:r>
              <a:t>Title Text</a:t>
            </a:r>
          </a:p>
        </p:txBody>
      </p:sp>
      <p:sp>
        <p:nvSpPr>
          <p:cNvPr id="890"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362000428"/>
      </p:ext>
    </p:extLst>
  </p:cSld>
  <p:clrMapOvr>
    <a:masterClrMapping/>
  </p:clrMapOvr>
  <p:transition spd="med"/>
</p:sldLayout>
</file>

<file path=ppt/slideLayouts/slideLayout542.xml><?xml version="1.0" encoding="utf-8"?>
<p:sldLayout xmlns:a="http://schemas.openxmlformats.org/drawingml/2006/main" xmlns:r="http://schemas.openxmlformats.org/officeDocument/2006/relationships" xmlns:p="http://schemas.openxmlformats.org/presentationml/2006/main" type="tx">
  <p:cSld name="8_Blank">
    <p:bg>
      <p:bgPr>
        <a:solidFill>
          <a:srgbClr val="000000"/>
        </a:solidFill>
        <a:effectLst/>
      </p:bgPr>
    </p:bg>
    <p:spTree>
      <p:nvGrpSpPr>
        <p:cNvPr id="1" name=""/>
        <p:cNvGrpSpPr/>
        <p:nvPr/>
      </p:nvGrpSpPr>
      <p:grpSpPr>
        <a:xfrm>
          <a:off x="0" y="0"/>
          <a:ext cx="0" cy="0"/>
          <a:chOff x="0" y="0"/>
          <a:chExt cx="0" cy="0"/>
        </a:xfrm>
      </p:grpSpPr>
      <p:sp>
        <p:nvSpPr>
          <p:cNvPr id="897"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818617428"/>
      </p:ext>
    </p:extLst>
  </p:cSld>
  <p:clrMapOvr>
    <a:masterClrMapping/>
  </p:clrMapOvr>
  <p:transition spd="med"/>
</p:sldLayout>
</file>

<file path=ppt/slideLayouts/slideLayout543.xml><?xml version="1.0" encoding="utf-8"?>
<p:sldLayout xmlns:a="http://schemas.openxmlformats.org/drawingml/2006/main" xmlns:r="http://schemas.openxmlformats.org/officeDocument/2006/relationships" xmlns:p="http://schemas.openxmlformats.org/presentationml/2006/main" type="tx">
  <p:cSld name="8_Content with Caption">
    <p:bg>
      <p:bgPr>
        <a:solidFill>
          <a:srgbClr val="000000"/>
        </a:solidFill>
        <a:effectLst/>
      </p:bgPr>
    </p:bg>
    <p:spTree>
      <p:nvGrpSpPr>
        <p:cNvPr id="1" name=""/>
        <p:cNvGrpSpPr/>
        <p:nvPr/>
      </p:nvGrpSpPr>
      <p:grpSpPr>
        <a:xfrm>
          <a:off x="0" y="0"/>
          <a:ext cx="0" cy="0"/>
          <a:chOff x="0" y="0"/>
          <a:chExt cx="0" cy="0"/>
        </a:xfrm>
      </p:grpSpPr>
      <p:sp>
        <p:nvSpPr>
          <p:cNvPr id="904" name="Title Text"/>
          <p:cNvSpPr txBox="1">
            <a:spLocks noGrp="1"/>
          </p:cNvSpPr>
          <p:nvPr>
            <p:ph type="title"/>
          </p:nvPr>
        </p:nvSpPr>
        <p:spPr>
          <a:xfrm>
            <a:off x="457200" y="273050"/>
            <a:ext cx="3008314" cy="1162050"/>
          </a:xfrm>
          <a:prstGeom prst="rect">
            <a:avLst/>
          </a:prstGeom>
        </p:spPr>
        <p:txBody>
          <a:bodyPr anchor="b"/>
          <a:lstStyle>
            <a:lvl1pPr algn="l">
              <a:defRPr sz="2000" b="1">
                <a:solidFill>
                  <a:schemeClr val="accent3">
                    <a:lumOff val="44000"/>
                  </a:schemeClr>
                </a:solidFill>
              </a:defRPr>
            </a:lvl1pPr>
          </a:lstStyle>
          <a:p>
            <a:r>
              <a:t>Title Text</a:t>
            </a:r>
          </a:p>
        </p:txBody>
      </p:sp>
      <p:sp>
        <p:nvSpPr>
          <p:cNvPr id="905" name="Body Level One…"/>
          <p:cNvSpPr txBox="1">
            <a:spLocks noGrp="1"/>
          </p:cNvSpPr>
          <p:nvPr>
            <p:ph type="body" idx="1"/>
          </p:nvPr>
        </p:nvSpPr>
        <p:spPr>
          <a:xfrm>
            <a:off x="3575050" y="273050"/>
            <a:ext cx="5111750" cy="5853113"/>
          </a:xfrm>
          <a:prstGeom prst="rect">
            <a:avLst/>
          </a:prstGeom>
        </p:spPr>
        <p:txBody>
          <a:bodyPr>
            <a:normAutofit/>
          </a:bodyPr>
          <a:lstStyle>
            <a:lvl1pPr>
              <a:defRPr>
                <a:solidFill>
                  <a:schemeClr val="accent3">
                    <a:lumOff val="44000"/>
                  </a:schemeClr>
                </a:solidFill>
              </a:defRPr>
            </a:lvl1pPr>
            <a:lvl2pPr>
              <a:defRPr>
                <a:solidFill>
                  <a:schemeClr val="accent3">
                    <a:lumOff val="44000"/>
                  </a:schemeClr>
                </a:solidFill>
              </a:defRPr>
            </a:lvl2pPr>
            <a:lvl3pPr>
              <a:defRPr>
                <a:solidFill>
                  <a:schemeClr val="accent3">
                    <a:lumOff val="44000"/>
                  </a:schemeClr>
                </a:solidFill>
              </a:defRPr>
            </a:lvl3pPr>
            <a:lvl4pPr>
              <a:defRPr>
                <a:solidFill>
                  <a:schemeClr val="accent3">
                    <a:lumOff val="44000"/>
                  </a:schemeClr>
                </a:solidFill>
              </a:defRPr>
            </a:lvl4pPr>
            <a:lvl5pPr>
              <a:defRPr>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906"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solidFill>
                  <a:schemeClr val="accent3">
                    <a:lumOff val="44000"/>
                  </a:schemeClr>
                </a:solidFill>
              </a:defRPr>
            </a:pPr>
            <a:endParaRPr/>
          </a:p>
        </p:txBody>
      </p:sp>
      <p:sp>
        <p:nvSpPr>
          <p:cNvPr id="907"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604180975"/>
      </p:ext>
    </p:extLst>
  </p:cSld>
  <p:clrMapOvr>
    <a:masterClrMapping/>
  </p:clrMapOvr>
  <p:transition spd="med"/>
</p:sldLayout>
</file>

<file path=ppt/slideLayouts/slideLayout544.xml><?xml version="1.0" encoding="utf-8"?>
<p:sldLayout xmlns:a="http://schemas.openxmlformats.org/drawingml/2006/main" xmlns:r="http://schemas.openxmlformats.org/officeDocument/2006/relationships" xmlns:p="http://schemas.openxmlformats.org/presentationml/2006/main" type="tx">
  <p:cSld name="8_Picture with Caption">
    <p:bg>
      <p:bgPr>
        <a:solidFill>
          <a:srgbClr val="000000"/>
        </a:solidFill>
        <a:effectLst/>
      </p:bgPr>
    </p:bg>
    <p:spTree>
      <p:nvGrpSpPr>
        <p:cNvPr id="1" name=""/>
        <p:cNvGrpSpPr/>
        <p:nvPr/>
      </p:nvGrpSpPr>
      <p:grpSpPr>
        <a:xfrm>
          <a:off x="0" y="0"/>
          <a:ext cx="0" cy="0"/>
          <a:chOff x="0" y="0"/>
          <a:chExt cx="0" cy="0"/>
        </a:xfrm>
      </p:grpSpPr>
      <p:sp>
        <p:nvSpPr>
          <p:cNvPr id="914" name="Title Text"/>
          <p:cNvSpPr txBox="1">
            <a:spLocks noGrp="1"/>
          </p:cNvSpPr>
          <p:nvPr>
            <p:ph type="title"/>
          </p:nvPr>
        </p:nvSpPr>
        <p:spPr>
          <a:xfrm>
            <a:off x="1792288" y="4800600"/>
            <a:ext cx="5486401" cy="566738"/>
          </a:xfrm>
          <a:prstGeom prst="rect">
            <a:avLst/>
          </a:prstGeom>
        </p:spPr>
        <p:txBody>
          <a:bodyPr anchor="b"/>
          <a:lstStyle>
            <a:lvl1pPr algn="l">
              <a:defRPr sz="2000" b="1">
                <a:solidFill>
                  <a:schemeClr val="accent3">
                    <a:lumOff val="44000"/>
                  </a:schemeClr>
                </a:solidFill>
              </a:defRPr>
            </a:lvl1pPr>
          </a:lstStyle>
          <a:p>
            <a:r>
              <a:t>Title Text</a:t>
            </a:r>
          </a:p>
        </p:txBody>
      </p:sp>
      <p:sp>
        <p:nvSpPr>
          <p:cNvPr id="915"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916"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chemeClr val="accent3">
                    <a:lumOff val="44000"/>
                  </a:schemeClr>
                </a:solidFill>
              </a:defRPr>
            </a:lvl1pPr>
            <a:lvl2pPr marL="0" indent="457200">
              <a:spcBef>
                <a:spcPts val="300"/>
              </a:spcBef>
              <a:buSzTx/>
              <a:buNone/>
              <a:defRPr sz="1400">
                <a:solidFill>
                  <a:schemeClr val="accent3">
                    <a:lumOff val="44000"/>
                  </a:schemeClr>
                </a:solidFill>
              </a:defRPr>
            </a:lvl2pPr>
            <a:lvl3pPr marL="0" indent="914400">
              <a:spcBef>
                <a:spcPts val="300"/>
              </a:spcBef>
              <a:buSzTx/>
              <a:buNone/>
              <a:defRPr sz="1400">
                <a:solidFill>
                  <a:schemeClr val="accent3">
                    <a:lumOff val="44000"/>
                  </a:schemeClr>
                </a:solidFill>
              </a:defRPr>
            </a:lvl3pPr>
            <a:lvl4pPr marL="0" indent="1371600">
              <a:spcBef>
                <a:spcPts val="300"/>
              </a:spcBef>
              <a:buSzTx/>
              <a:buNone/>
              <a:defRPr sz="1400">
                <a:solidFill>
                  <a:schemeClr val="accent3">
                    <a:lumOff val="44000"/>
                  </a:schemeClr>
                </a:solidFill>
              </a:defRPr>
            </a:lvl4pPr>
            <a:lvl5pPr marL="0" indent="1828800">
              <a:spcBef>
                <a:spcPts val="300"/>
              </a:spcBef>
              <a:buSzTx/>
              <a:buNone/>
              <a:defRPr sz="1400">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917"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56075762"/>
      </p:ext>
    </p:extLst>
  </p:cSld>
  <p:clrMapOvr>
    <a:masterClrMapping/>
  </p:clrMapOvr>
  <p:transition spd="med"/>
</p:sldLayout>
</file>

<file path=ppt/slideLayouts/slideLayout545.xml><?xml version="1.0" encoding="utf-8"?>
<p:sldLayout xmlns:a="http://schemas.openxmlformats.org/drawingml/2006/main" xmlns:r="http://schemas.openxmlformats.org/officeDocument/2006/relationships" xmlns:p="http://schemas.openxmlformats.org/presentationml/2006/main" type="tx">
  <p:cSld name="3_Title and 4 Content">
    <p:bg>
      <p:bgPr>
        <a:solidFill>
          <a:srgbClr val="000000"/>
        </a:solidFill>
        <a:effectLst/>
      </p:bgPr>
    </p:bg>
    <p:spTree>
      <p:nvGrpSpPr>
        <p:cNvPr id="1" name=""/>
        <p:cNvGrpSpPr/>
        <p:nvPr/>
      </p:nvGrpSpPr>
      <p:grpSpPr>
        <a:xfrm>
          <a:off x="0" y="0"/>
          <a:ext cx="0" cy="0"/>
          <a:chOff x="0" y="0"/>
          <a:chExt cx="0" cy="0"/>
        </a:xfrm>
      </p:grpSpPr>
      <p:sp>
        <p:nvSpPr>
          <p:cNvPr id="924" name="Title Text"/>
          <p:cNvSpPr txBox="1">
            <a:spLocks noGrp="1"/>
          </p:cNvSpPr>
          <p:nvPr>
            <p:ph type="title"/>
          </p:nvPr>
        </p:nvSpPr>
        <p:spPr>
          <a:prstGeom prst="rect">
            <a:avLst/>
          </a:prstGeom>
        </p:spPr>
        <p:txBody>
          <a:bodyPr/>
          <a:lstStyle>
            <a:lvl1pPr>
              <a:defRPr>
                <a:solidFill>
                  <a:schemeClr val="accent3">
                    <a:lumOff val="44000"/>
                  </a:schemeClr>
                </a:solidFill>
              </a:defRPr>
            </a:lvl1pPr>
          </a:lstStyle>
          <a:p>
            <a:r>
              <a:t>Title Text</a:t>
            </a:r>
          </a:p>
        </p:txBody>
      </p:sp>
      <p:sp>
        <p:nvSpPr>
          <p:cNvPr id="925" name="Body Level One…"/>
          <p:cNvSpPr txBox="1">
            <a:spLocks noGrp="1"/>
          </p:cNvSpPr>
          <p:nvPr>
            <p:ph type="body" sz="quarter" idx="1"/>
          </p:nvPr>
        </p:nvSpPr>
        <p:spPr>
          <a:xfrm>
            <a:off x="685800" y="1981200"/>
            <a:ext cx="3810000" cy="1981200"/>
          </a:xfrm>
          <a:prstGeom prst="rect">
            <a:avLst/>
          </a:prstGeom>
        </p:spPr>
        <p:txBody>
          <a:bodyPr>
            <a:normAutofit/>
          </a:bodyPr>
          <a:lstStyle>
            <a:lvl1pPr>
              <a:defRPr>
                <a:solidFill>
                  <a:schemeClr val="accent3">
                    <a:lumOff val="44000"/>
                  </a:schemeClr>
                </a:solidFill>
              </a:defRPr>
            </a:lvl1pPr>
            <a:lvl2pPr>
              <a:defRPr>
                <a:solidFill>
                  <a:schemeClr val="accent3">
                    <a:lumOff val="44000"/>
                  </a:schemeClr>
                </a:solidFill>
              </a:defRPr>
            </a:lvl2pPr>
            <a:lvl3pPr>
              <a:defRPr>
                <a:solidFill>
                  <a:schemeClr val="accent3">
                    <a:lumOff val="44000"/>
                  </a:schemeClr>
                </a:solidFill>
              </a:defRPr>
            </a:lvl3pPr>
            <a:lvl4pPr>
              <a:defRPr>
                <a:solidFill>
                  <a:schemeClr val="accent3">
                    <a:lumOff val="44000"/>
                  </a:schemeClr>
                </a:solidFill>
              </a:defRPr>
            </a:lvl4pPr>
            <a:lvl5pPr>
              <a:defRPr>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926"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342602697"/>
      </p:ext>
    </p:extLst>
  </p:cSld>
  <p:clrMapOvr>
    <a:masterClrMapping/>
  </p:clrMapOvr>
  <p:transition spd="med"/>
</p:sldLayout>
</file>

<file path=ppt/slideLayouts/slideLayout546.xml><?xml version="1.0" encoding="utf-8"?>
<p:sldLayout xmlns:a="http://schemas.openxmlformats.org/drawingml/2006/main" xmlns:r="http://schemas.openxmlformats.org/officeDocument/2006/relationships" xmlns:p="http://schemas.openxmlformats.org/presentationml/2006/main" type="tx">
  <p:cSld name="1_Title, Content, and 2 Content">
    <p:bg>
      <p:bgPr>
        <a:solidFill>
          <a:srgbClr val="000000"/>
        </a:solidFill>
        <a:effectLst/>
      </p:bgPr>
    </p:bg>
    <p:spTree>
      <p:nvGrpSpPr>
        <p:cNvPr id="1" name=""/>
        <p:cNvGrpSpPr/>
        <p:nvPr/>
      </p:nvGrpSpPr>
      <p:grpSpPr>
        <a:xfrm>
          <a:off x="0" y="0"/>
          <a:ext cx="0" cy="0"/>
          <a:chOff x="0" y="0"/>
          <a:chExt cx="0" cy="0"/>
        </a:xfrm>
      </p:grpSpPr>
      <p:sp>
        <p:nvSpPr>
          <p:cNvPr id="933" name="Title Text"/>
          <p:cNvSpPr txBox="1">
            <a:spLocks noGrp="1"/>
          </p:cNvSpPr>
          <p:nvPr>
            <p:ph type="title"/>
          </p:nvPr>
        </p:nvSpPr>
        <p:spPr>
          <a:prstGeom prst="rect">
            <a:avLst/>
          </a:prstGeom>
        </p:spPr>
        <p:txBody>
          <a:bodyPr/>
          <a:lstStyle>
            <a:lvl1pPr>
              <a:defRPr>
                <a:solidFill>
                  <a:schemeClr val="accent3">
                    <a:lumOff val="44000"/>
                  </a:schemeClr>
                </a:solidFill>
              </a:defRPr>
            </a:lvl1pPr>
          </a:lstStyle>
          <a:p>
            <a:r>
              <a:t>Title Text</a:t>
            </a:r>
          </a:p>
        </p:txBody>
      </p:sp>
      <p:sp>
        <p:nvSpPr>
          <p:cNvPr id="934" name="Body Level One…"/>
          <p:cNvSpPr txBox="1">
            <a:spLocks noGrp="1"/>
          </p:cNvSpPr>
          <p:nvPr>
            <p:ph type="body" sz="half" idx="1"/>
          </p:nvPr>
        </p:nvSpPr>
        <p:spPr>
          <a:xfrm>
            <a:off x="685800" y="1981200"/>
            <a:ext cx="3810000" cy="4114800"/>
          </a:xfrm>
          <a:prstGeom prst="rect">
            <a:avLst/>
          </a:prstGeom>
        </p:spPr>
        <p:txBody>
          <a:bodyPr>
            <a:normAutofit/>
          </a:bodyPr>
          <a:lstStyle>
            <a:lvl1pPr>
              <a:defRPr>
                <a:solidFill>
                  <a:schemeClr val="accent3">
                    <a:lumOff val="44000"/>
                  </a:schemeClr>
                </a:solidFill>
              </a:defRPr>
            </a:lvl1pPr>
            <a:lvl2pPr>
              <a:defRPr>
                <a:solidFill>
                  <a:schemeClr val="accent3">
                    <a:lumOff val="44000"/>
                  </a:schemeClr>
                </a:solidFill>
              </a:defRPr>
            </a:lvl2pPr>
            <a:lvl3pPr>
              <a:defRPr>
                <a:solidFill>
                  <a:schemeClr val="accent3">
                    <a:lumOff val="44000"/>
                  </a:schemeClr>
                </a:solidFill>
              </a:defRPr>
            </a:lvl3pPr>
            <a:lvl4pPr>
              <a:defRPr>
                <a:solidFill>
                  <a:schemeClr val="accent3">
                    <a:lumOff val="44000"/>
                  </a:schemeClr>
                </a:solidFill>
              </a:defRPr>
            </a:lvl4pPr>
            <a:lvl5pPr>
              <a:defRPr>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935"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712002789"/>
      </p:ext>
    </p:extLst>
  </p:cSld>
  <p:clrMapOvr>
    <a:masterClrMapping/>
  </p:clrMapOvr>
  <p:transition spd="med"/>
</p:sldLayout>
</file>

<file path=ppt/slideLayouts/slideLayout547.xml><?xml version="1.0" encoding="utf-8"?>
<p:sldLayout xmlns:a="http://schemas.openxmlformats.org/drawingml/2006/main" xmlns:r="http://schemas.openxmlformats.org/officeDocument/2006/relationships" xmlns:p="http://schemas.openxmlformats.org/presentationml/2006/main" type="tx">
  <p:cSld name="9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942" name="Title Text"/>
          <p:cNvSpPr txBox="1">
            <a:spLocks noGrp="1"/>
          </p:cNvSpPr>
          <p:nvPr>
            <p:ph type="title"/>
          </p:nvPr>
        </p:nvSpPr>
        <p:spPr>
          <a:xfrm>
            <a:off x="685800" y="2130425"/>
            <a:ext cx="7772400" cy="1470025"/>
          </a:xfrm>
          <a:prstGeom prst="rect">
            <a:avLst/>
          </a:prstGeom>
        </p:spPr>
        <p:txBody>
          <a:bodyPr/>
          <a:lstStyle/>
          <a:p>
            <a:r>
              <a:t>Title Text</a:t>
            </a:r>
          </a:p>
        </p:txBody>
      </p:sp>
      <p:sp>
        <p:nvSpPr>
          <p:cNvPr id="943"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lvl1pPr>
            <a:lvl2pPr marL="0" indent="457200" algn="ctr">
              <a:buSzTx/>
              <a:buNone/>
            </a:lvl2pPr>
            <a:lvl3pPr marL="0" indent="914400" algn="ctr">
              <a:buSzTx/>
              <a:buNone/>
            </a:lvl3pPr>
            <a:lvl4pPr marL="0" indent="1371600" algn="ctr">
              <a:buSzTx/>
              <a:buNone/>
            </a:lvl4pPr>
            <a:lvl5pPr marL="0" indent="1828800" algn="ctr">
              <a:buSzTx/>
              <a:buNone/>
            </a:lvl5pPr>
          </a:lstStyle>
          <a:p>
            <a:r>
              <a:t>Body Level One</a:t>
            </a:r>
          </a:p>
          <a:p>
            <a:pPr lvl="1"/>
            <a:r>
              <a:t>Body Level Two</a:t>
            </a:r>
          </a:p>
          <a:p>
            <a:pPr lvl="2"/>
            <a:r>
              <a:t>Body Level Three</a:t>
            </a:r>
          </a:p>
          <a:p>
            <a:pPr lvl="3"/>
            <a:r>
              <a:t>Body Level Four</a:t>
            </a:r>
          </a:p>
          <a:p>
            <a:pPr lvl="4"/>
            <a:r>
              <a:t>Body Level Five</a:t>
            </a:r>
          </a:p>
        </p:txBody>
      </p:sp>
      <p:sp>
        <p:nvSpPr>
          <p:cNvPr id="944"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439211101"/>
      </p:ext>
    </p:extLst>
  </p:cSld>
  <p:clrMapOvr>
    <a:masterClrMapping/>
  </p:clrMapOvr>
  <p:transition spd="med"/>
</p:sldLayout>
</file>

<file path=ppt/slideLayouts/slideLayout548.xml><?xml version="1.0" encoding="utf-8"?>
<p:sldLayout xmlns:a="http://schemas.openxmlformats.org/drawingml/2006/main" xmlns:r="http://schemas.openxmlformats.org/officeDocument/2006/relationships" xmlns:p="http://schemas.openxmlformats.org/presentationml/2006/main" type="tx">
  <p:cSld name="10_Title Slide">
    <p:spTree>
      <p:nvGrpSpPr>
        <p:cNvPr id="1" name=""/>
        <p:cNvGrpSpPr/>
        <p:nvPr/>
      </p:nvGrpSpPr>
      <p:grpSpPr>
        <a:xfrm>
          <a:off x="0" y="0"/>
          <a:ext cx="0" cy="0"/>
          <a:chOff x="0" y="0"/>
          <a:chExt cx="0" cy="0"/>
        </a:xfrm>
      </p:grpSpPr>
      <p:sp>
        <p:nvSpPr>
          <p:cNvPr id="951" name="Title Text"/>
          <p:cNvSpPr txBox="1">
            <a:spLocks noGrp="1"/>
          </p:cNvSpPr>
          <p:nvPr>
            <p:ph type="title"/>
          </p:nvPr>
        </p:nvSpPr>
        <p:spPr>
          <a:xfrm>
            <a:off x="685800" y="2130425"/>
            <a:ext cx="7772400" cy="1470025"/>
          </a:xfrm>
          <a:prstGeom prst="rect">
            <a:avLst/>
          </a:prstGeom>
        </p:spPr>
        <p:txBody>
          <a:bodyPr/>
          <a:lstStyle/>
          <a:p>
            <a:r>
              <a:t>Title Text</a:t>
            </a:r>
          </a:p>
        </p:txBody>
      </p:sp>
      <p:sp>
        <p:nvSpPr>
          <p:cNvPr id="952"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lvl1pPr>
            <a:lvl2pPr marL="0" indent="457200" algn="ctr">
              <a:buSzTx/>
              <a:buNone/>
            </a:lvl2pPr>
            <a:lvl3pPr marL="0" indent="914400" algn="ctr">
              <a:buSzTx/>
              <a:buNone/>
            </a:lvl3pPr>
            <a:lvl4pPr marL="0" indent="1371600" algn="ctr">
              <a:buSzTx/>
              <a:buNone/>
            </a:lvl4pPr>
            <a:lvl5pPr marL="0" indent="1828800" algn="ctr">
              <a:buSzTx/>
              <a:buNone/>
            </a:lvl5pPr>
          </a:lstStyle>
          <a:p>
            <a:r>
              <a:t>Body Level One</a:t>
            </a:r>
          </a:p>
          <a:p>
            <a:pPr lvl="1"/>
            <a:r>
              <a:t>Body Level Two</a:t>
            </a:r>
          </a:p>
          <a:p>
            <a:pPr lvl="2"/>
            <a:r>
              <a:t>Body Level Three</a:t>
            </a:r>
          </a:p>
          <a:p>
            <a:pPr lvl="3"/>
            <a:r>
              <a:t>Body Level Four</a:t>
            </a:r>
          </a:p>
          <a:p>
            <a:pPr lvl="4"/>
            <a:r>
              <a:t>Body Level Five</a:t>
            </a:r>
          </a:p>
        </p:txBody>
      </p:sp>
      <p:sp>
        <p:nvSpPr>
          <p:cNvPr id="953"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900045895"/>
      </p:ext>
    </p:extLst>
  </p:cSld>
  <p:clrMapOvr>
    <a:masterClrMapping/>
  </p:clrMapOvr>
  <p:transition spd="med"/>
</p:sldLayout>
</file>

<file path=ppt/slideLayouts/slideLayout549.xml><?xml version="1.0" encoding="utf-8"?>
<p:sldLayout xmlns:a="http://schemas.openxmlformats.org/drawingml/2006/main" xmlns:r="http://schemas.openxmlformats.org/officeDocument/2006/relationships" xmlns:p="http://schemas.openxmlformats.org/presentationml/2006/main" type="tx">
  <p:cSld name="10_Title and Content">
    <p:spTree>
      <p:nvGrpSpPr>
        <p:cNvPr id="1" name=""/>
        <p:cNvGrpSpPr/>
        <p:nvPr/>
      </p:nvGrpSpPr>
      <p:grpSpPr>
        <a:xfrm>
          <a:off x="0" y="0"/>
          <a:ext cx="0" cy="0"/>
          <a:chOff x="0" y="0"/>
          <a:chExt cx="0" cy="0"/>
        </a:xfrm>
      </p:grpSpPr>
      <p:sp>
        <p:nvSpPr>
          <p:cNvPr id="960" name="Title Text"/>
          <p:cNvSpPr txBox="1">
            <a:spLocks noGrp="1"/>
          </p:cNvSpPr>
          <p:nvPr>
            <p:ph type="title"/>
          </p:nvPr>
        </p:nvSpPr>
        <p:spPr>
          <a:prstGeom prst="rect">
            <a:avLst/>
          </a:prstGeom>
        </p:spPr>
        <p:txBody>
          <a:bodyPr/>
          <a:lstStyle/>
          <a:p>
            <a:r>
              <a:t>Title Text</a:t>
            </a:r>
          </a:p>
        </p:txBody>
      </p:sp>
      <p:sp>
        <p:nvSpPr>
          <p:cNvPr id="961" name="Body Level One…"/>
          <p:cNvSpPr txBox="1">
            <a:spLocks noGrp="1"/>
          </p:cNvSpPr>
          <p:nvPr>
            <p:ph type="body" idx="1"/>
          </p:nvPr>
        </p:nvSpPr>
        <p:spPr>
          <a:xfrm>
            <a:off x="685800" y="1981200"/>
            <a:ext cx="7772400" cy="4114800"/>
          </a:xfrm>
          <a:prstGeom prst="rect">
            <a:avLst/>
          </a:prstGeom>
        </p:spPr>
        <p:txBody>
          <a:bodyPr>
            <a:normAutofit/>
          </a:bodyPr>
          <a:lstStyle/>
          <a:p>
            <a:r>
              <a:t>Body Level One</a:t>
            </a:r>
          </a:p>
          <a:p>
            <a:pPr lvl="1"/>
            <a:r>
              <a:t>Body Level Two</a:t>
            </a:r>
          </a:p>
          <a:p>
            <a:pPr lvl="2"/>
            <a:r>
              <a:t>Body Level Three</a:t>
            </a:r>
          </a:p>
          <a:p>
            <a:pPr lvl="3"/>
            <a:r>
              <a:t>Body Level Four</a:t>
            </a:r>
          </a:p>
          <a:p>
            <a:pPr lvl="4"/>
            <a:r>
              <a:t>Body Level Five</a:t>
            </a:r>
          </a:p>
        </p:txBody>
      </p:sp>
      <p:sp>
        <p:nvSpPr>
          <p:cNvPr id="962"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023840987"/>
      </p:ext>
    </p:extLst>
  </p:cSld>
  <p:clrMapOvr>
    <a:masterClrMapping/>
  </p:clrMapOvr>
  <p:transition spd="med"/>
</p:sldLayout>
</file>

<file path=ppt/slideLayouts/slideLayout5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eaLnBrk="0" hangingPunct="0">
              <a:defRPr>
                <a:latin typeface="Comic Sans MS" charset="0"/>
              </a:defRPr>
            </a:lvl1pPr>
          </a:lstStyle>
          <a:p>
            <a:pPr>
              <a:defRPr/>
            </a:pPr>
            <a:endParaRPr lang="en-US"/>
          </a:p>
        </p:txBody>
      </p:sp>
      <p:sp>
        <p:nvSpPr>
          <p:cNvPr id="6" name="Rectangle 5"/>
          <p:cNvSpPr>
            <a:spLocks noGrp="1" noChangeArrowheads="1"/>
          </p:cNvSpPr>
          <p:nvPr>
            <p:ph type="ftr" sz="quarter" idx="11"/>
          </p:nvPr>
        </p:nvSpPr>
        <p:spPr/>
        <p:txBody>
          <a:bodyPr/>
          <a:lstStyle>
            <a:lvl1pPr eaLnBrk="0" hangingPunct="0">
              <a:defRPr>
                <a:latin typeface="Comic Sans MS" charset="0"/>
              </a:defRPr>
            </a:lvl1pPr>
          </a:lstStyle>
          <a:p>
            <a:pPr>
              <a:defRPr/>
            </a:pPr>
            <a:endParaRPr lang="en-US"/>
          </a:p>
        </p:txBody>
      </p:sp>
      <p:sp>
        <p:nvSpPr>
          <p:cNvPr id="7" name="Rectangle 6"/>
          <p:cNvSpPr>
            <a:spLocks noGrp="1" noChangeArrowheads="1"/>
          </p:cNvSpPr>
          <p:nvPr>
            <p:ph type="sldNum" sz="quarter" idx="12"/>
          </p:nvPr>
        </p:nvSpPr>
        <p:spPr/>
        <p:txBody>
          <a:bodyPr/>
          <a:lstStyle>
            <a:lvl1pPr eaLnBrk="0" hangingPunct="0">
              <a:defRPr>
                <a:latin typeface="Comic Sans MS" charset="0"/>
              </a:defRPr>
            </a:lvl1pPr>
          </a:lstStyle>
          <a:p>
            <a:pPr>
              <a:defRPr/>
            </a:pPr>
            <a:fld id="{5993CF6D-5312-E649-96C1-B6A9C2682F59}" type="slidenum">
              <a:rPr lang="en-US"/>
              <a:pPr>
                <a:defRPr/>
              </a:pPr>
              <a:t>‹#›</a:t>
            </a:fld>
            <a:endParaRPr lang="en-US"/>
          </a:p>
        </p:txBody>
      </p:sp>
    </p:spTree>
    <p:extLst>
      <p:ext uri="{BB962C8B-B14F-4D97-AF65-F5344CB8AC3E}">
        <p14:creationId xmlns:p14="http://schemas.microsoft.com/office/powerpoint/2010/main" val="1572193315"/>
      </p:ext>
    </p:extLst>
  </p:cSld>
  <p:clrMapOvr>
    <a:masterClrMapping/>
  </p:clrMapOvr>
  <p:transition/>
</p:sldLayout>
</file>

<file path=ppt/slideLayouts/slideLayout550.xml><?xml version="1.0" encoding="utf-8"?>
<p:sldLayout xmlns:a="http://schemas.openxmlformats.org/drawingml/2006/main" xmlns:r="http://schemas.openxmlformats.org/officeDocument/2006/relationships" xmlns:p="http://schemas.openxmlformats.org/presentationml/2006/main" type="tx">
  <p:cSld name="9_Section Header">
    <p:spTree>
      <p:nvGrpSpPr>
        <p:cNvPr id="1" name=""/>
        <p:cNvGrpSpPr/>
        <p:nvPr/>
      </p:nvGrpSpPr>
      <p:grpSpPr>
        <a:xfrm>
          <a:off x="0" y="0"/>
          <a:ext cx="0" cy="0"/>
          <a:chOff x="0" y="0"/>
          <a:chExt cx="0" cy="0"/>
        </a:xfrm>
      </p:grpSpPr>
      <p:sp>
        <p:nvSpPr>
          <p:cNvPr id="969" name="Title Text"/>
          <p:cNvSpPr txBox="1">
            <a:spLocks noGrp="1"/>
          </p:cNvSpPr>
          <p:nvPr>
            <p:ph type="title"/>
          </p:nvPr>
        </p:nvSpPr>
        <p:spPr>
          <a:xfrm>
            <a:off x="722312" y="4406900"/>
            <a:ext cx="7772401" cy="1362075"/>
          </a:xfrm>
          <a:prstGeom prst="rect">
            <a:avLst/>
          </a:prstGeom>
        </p:spPr>
        <p:txBody>
          <a:bodyPr anchor="t"/>
          <a:lstStyle>
            <a:lvl1pPr algn="l">
              <a:defRPr sz="4000" b="1" cap="all"/>
            </a:lvl1pPr>
          </a:lstStyle>
          <a:p>
            <a:r>
              <a:t>Title Text</a:t>
            </a:r>
          </a:p>
        </p:txBody>
      </p:sp>
      <p:sp>
        <p:nvSpPr>
          <p:cNvPr id="970"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vl1pPr>
            <a:lvl2pPr marL="0" indent="457200">
              <a:spcBef>
                <a:spcPts val="400"/>
              </a:spcBef>
              <a:buSzTx/>
              <a:buNone/>
              <a:defRPr sz="2000"/>
            </a:lvl2pPr>
            <a:lvl3pPr marL="0" indent="914400">
              <a:spcBef>
                <a:spcPts val="400"/>
              </a:spcBef>
              <a:buSzTx/>
              <a:buNone/>
              <a:defRPr sz="2000"/>
            </a:lvl3pPr>
            <a:lvl4pPr marL="0" indent="1371600">
              <a:spcBef>
                <a:spcPts val="400"/>
              </a:spcBef>
              <a:buSzTx/>
              <a:buNone/>
              <a:defRPr sz="2000"/>
            </a:lvl4pPr>
            <a:lvl5pPr marL="0" indent="1828800">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971"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690954076"/>
      </p:ext>
    </p:extLst>
  </p:cSld>
  <p:clrMapOvr>
    <a:masterClrMapping/>
  </p:clrMapOvr>
  <p:transition spd="med"/>
</p:sldLayout>
</file>

<file path=ppt/slideLayouts/slideLayout551.xml><?xml version="1.0" encoding="utf-8"?>
<p:sldLayout xmlns:a="http://schemas.openxmlformats.org/drawingml/2006/main" xmlns:r="http://schemas.openxmlformats.org/officeDocument/2006/relationships" xmlns:p="http://schemas.openxmlformats.org/presentationml/2006/main" type="tx">
  <p:cSld name="9_Two Content">
    <p:spTree>
      <p:nvGrpSpPr>
        <p:cNvPr id="1" name=""/>
        <p:cNvGrpSpPr/>
        <p:nvPr/>
      </p:nvGrpSpPr>
      <p:grpSpPr>
        <a:xfrm>
          <a:off x="0" y="0"/>
          <a:ext cx="0" cy="0"/>
          <a:chOff x="0" y="0"/>
          <a:chExt cx="0" cy="0"/>
        </a:xfrm>
      </p:grpSpPr>
      <p:sp>
        <p:nvSpPr>
          <p:cNvPr id="978" name="Title Text"/>
          <p:cNvSpPr txBox="1">
            <a:spLocks noGrp="1"/>
          </p:cNvSpPr>
          <p:nvPr>
            <p:ph type="title"/>
          </p:nvPr>
        </p:nvSpPr>
        <p:spPr>
          <a:prstGeom prst="rect">
            <a:avLst/>
          </a:prstGeom>
        </p:spPr>
        <p:txBody>
          <a:bodyPr/>
          <a:lstStyle/>
          <a:p>
            <a:r>
              <a:t>Title Text</a:t>
            </a:r>
          </a:p>
        </p:txBody>
      </p:sp>
      <p:sp>
        <p:nvSpPr>
          <p:cNvPr id="979"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defRPr sz="2800"/>
            </a:lvl1pPr>
            <a:lvl2pPr marL="790575" indent="-333375">
              <a:spcBef>
                <a:spcPts val="600"/>
              </a:spcBef>
              <a:defRPr sz="2800"/>
            </a:lvl2pPr>
            <a:lvl3pPr marL="1234439" indent="-320039">
              <a:spcBef>
                <a:spcPts val="600"/>
              </a:spcBef>
              <a:defRPr sz="2800"/>
            </a:lvl3pPr>
            <a:lvl4pPr marL="1727200" indent="-355600">
              <a:spcBef>
                <a:spcPts val="600"/>
              </a:spcBef>
              <a:defRPr sz="2800"/>
            </a:lvl4pPr>
            <a:lvl5pPr marL="2184400" indent="-355600">
              <a:spcBef>
                <a:spcPts val="600"/>
              </a:spcBef>
              <a:defRPr sz="2800"/>
            </a:lvl5pPr>
          </a:lstStyle>
          <a:p>
            <a:r>
              <a:t>Body Level One</a:t>
            </a:r>
          </a:p>
          <a:p>
            <a:pPr lvl="1"/>
            <a:r>
              <a:t>Body Level Two</a:t>
            </a:r>
          </a:p>
          <a:p>
            <a:pPr lvl="2"/>
            <a:r>
              <a:t>Body Level Three</a:t>
            </a:r>
          </a:p>
          <a:p>
            <a:pPr lvl="3"/>
            <a:r>
              <a:t>Body Level Four</a:t>
            </a:r>
          </a:p>
          <a:p>
            <a:pPr lvl="4"/>
            <a:r>
              <a:t>Body Level Five</a:t>
            </a:r>
          </a:p>
        </p:txBody>
      </p:sp>
      <p:sp>
        <p:nvSpPr>
          <p:cNvPr id="980"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809115355"/>
      </p:ext>
    </p:extLst>
  </p:cSld>
  <p:clrMapOvr>
    <a:masterClrMapping/>
  </p:clrMapOvr>
  <p:transition spd="med"/>
</p:sldLayout>
</file>

<file path=ppt/slideLayouts/slideLayout552.xml><?xml version="1.0" encoding="utf-8"?>
<p:sldLayout xmlns:a="http://schemas.openxmlformats.org/drawingml/2006/main" xmlns:r="http://schemas.openxmlformats.org/officeDocument/2006/relationships" xmlns:p="http://schemas.openxmlformats.org/presentationml/2006/main" type="tx">
  <p:cSld name="9_Comparison">
    <p:spTree>
      <p:nvGrpSpPr>
        <p:cNvPr id="1" name=""/>
        <p:cNvGrpSpPr/>
        <p:nvPr/>
      </p:nvGrpSpPr>
      <p:grpSpPr>
        <a:xfrm>
          <a:off x="0" y="0"/>
          <a:ext cx="0" cy="0"/>
          <a:chOff x="0" y="0"/>
          <a:chExt cx="0" cy="0"/>
        </a:xfrm>
      </p:grpSpPr>
      <p:sp>
        <p:nvSpPr>
          <p:cNvPr id="987" name="Title Text"/>
          <p:cNvSpPr txBox="1">
            <a:spLocks noGrp="1"/>
          </p:cNvSpPr>
          <p:nvPr>
            <p:ph type="title"/>
          </p:nvPr>
        </p:nvSpPr>
        <p:spPr>
          <a:xfrm>
            <a:off x="457200" y="274638"/>
            <a:ext cx="8229600" cy="1143001"/>
          </a:xfrm>
          <a:prstGeom prst="rect">
            <a:avLst/>
          </a:prstGeom>
        </p:spPr>
        <p:txBody>
          <a:bodyPr/>
          <a:lstStyle/>
          <a:p>
            <a:r>
              <a:t>Title Text</a:t>
            </a:r>
          </a:p>
        </p:txBody>
      </p:sp>
      <p:sp>
        <p:nvSpPr>
          <p:cNvPr id="988"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vl1pPr>
            <a:lvl2pPr marL="0" indent="457200">
              <a:spcBef>
                <a:spcPts val="500"/>
              </a:spcBef>
              <a:buSzTx/>
              <a:buNone/>
              <a:defRPr sz="2400" b="1"/>
            </a:lvl2pPr>
            <a:lvl3pPr marL="0" indent="914400">
              <a:spcBef>
                <a:spcPts val="500"/>
              </a:spcBef>
              <a:buSzTx/>
              <a:buNone/>
              <a:defRPr sz="2400" b="1"/>
            </a:lvl3pPr>
            <a:lvl4pPr marL="0" indent="1371600">
              <a:spcBef>
                <a:spcPts val="500"/>
              </a:spcBef>
              <a:buSzTx/>
              <a:buNone/>
              <a:defRPr sz="2400" b="1"/>
            </a:lvl4pPr>
            <a:lvl5pPr marL="0" indent="1828800">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989"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pPr>
            <a:endParaRPr/>
          </a:p>
        </p:txBody>
      </p:sp>
      <p:sp>
        <p:nvSpPr>
          <p:cNvPr id="990"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187118873"/>
      </p:ext>
    </p:extLst>
  </p:cSld>
  <p:clrMapOvr>
    <a:masterClrMapping/>
  </p:clrMapOvr>
  <p:transition spd="med"/>
</p:sldLayout>
</file>

<file path=ppt/slideLayouts/slideLayout553.xml><?xml version="1.0" encoding="utf-8"?>
<p:sldLayout xmlns:a="http://schemas.openxmlformats.org/drawingml/2006/main" xmlns:r="http://schemas.openxmlformats.org/officeDocument/2006/relationships" xmlns:p="http://schemas.openxmlformats.org/presentationml/2006/main" type="tx">
  <p:cSld name="9_Title Only">
    <p:spTree>
      <p:nvGrpSpPr>
        <p:cNvPr id="1" name=""/>
        <p:cNvGrpSpPr/>
        <p:nvPr/>
      </p:nvGrpSpPr>
      <p:grpSpPr>
        <a:xfrm>
          <a:off x="0" y="0"/>
          <a:ext cx="0" cy="0"/>
          <a:chOff x="0" y="0"/>
          <a:chExt cx="0" cy="0"/>
        </a:xfrm>
      </p:grpSpPr>
      <p:sp>
        <p:nvSpPr>
          <p:cNvPr id="997" name="Title Text"/>
          <p:cNvSpPr txBox="1">
            <a:spLocks noGrp="1"/>
          </p:cNvSpPr>
          <p:nvPr>
            <p:ph type="title"/>
          </p:nvPr>
        </p:nvSpPr>
        <p:spPr>
          <a:prstGeom prst="rect">
            <a:avLst/>
          </a:prstGeom>
        </p:spPr>
        <p:txBody>
          <a:bodyPr/>
          <a:lstStyle/>
          <a:p>
            <a:r>
              <a:t>Title Text</a:t>
            </a:r>
          </a:p>
        </p:txBody>
      </p:sp>
      <p:sp>
        <p:nvSpPr>
          <p:cNvPr id="998"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485879538"/>
      </p:ext>
    </p:extLst>
  </p:cSld>
  <p:clrMapOvr>
    <a:masterClrMapping/>
  </p:clrMapOvr>
  <p:transition spd="med"/>
</p:sldLayout>
</file>

<file path=ppt/slideLayouts/slideLayout554.xml><?xml version="1.0" encoding="utf-8"?>
<p:sldLayout xmlns:a="http://schemas.openxmlformats.org/drawingml/2006/main" xmlns:r="http://schemas.openxmlformats.org/officeDocument/2006/relationships" xmlns:p="http://schemas.openxmlformats.org/presentationml/2006/main" type="tx">
  <p:cSld name="9_Blank">
    <p:spTree>
      <p:nvGrpSpPr>
        <p:cNvPr id="1" name=""/>
        <p:cNvGrpSpPr/>
        <p:nvPr/>
      </p:nvGrpSpPr>
      <p:grpSpPr>
        <a:xfrm>
          <a:off x="0" y="0"/>
          <a:ext cx="0" cy="0"/>
          <a:chOff x="0" y="0"/>
          <a:chExt cx="0" cy="0"/>
        </a:xfrm>
      </p:grpSpPr>
      <p:sp>
        <p:nvSpPr>
          <p:cNvPr id="1005"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482402253"/>
      </p:ext>
    </p:extLst>
  </p:cSld>
  <p:clrMapOvr>
    <a:masterClrMapping/>
  </p:clrMapOvr>
  <p:transition spd="med"/>
</p:sldLayout>
</file>

<file path=ppt/slideLayouts/slideLayout555.xml><?xml version="1.0" encoding="utf-8"?>
<p:sldLayout xmlns:a="http://schemas.openxmlformats.org/drawingml/2006/main" xmlns:r="http://schemas.openxmlformats.org/officeDocument/2006/relationships" xmlns:p="http://schemas.openxmlformats.org/presentationml/2006/main" type="tx">
  <p:cSld name="9_Content with Caption">
    <p:spTree>
      <p:nvGrpSpPr>
        <p:cNvPr id="1" name=""/>
        <p:cNvGrpSpPr/>
        <p:nvPr/>
      </p:nvGrpSpPr>
      <p:grpSpPr>
        <a:xfrm>
          <a:off x="0" y="0"/>
          <a:ext cx="0" cy="0"/>
          <a:chOff x="0" y="0"/>
          <a:chExt cx="0" cy="0"/>
        </a:xfrm>
      </p:grpSpPr>
      <p:sp>
        <p:nvSpPr>
          <p:cNvPr id="1012" name="Title Text"/>
          <p:cNvSpPr txBox="1">
            <a:spLocks noGrp="1"/>
          </p:cNvSpPr>
          <p:nvPr>
            <p:ph type="title"/>
          </p:nvPr>
        </p:nvSpPr>
        <p:spPr>
          <a:xfrm>
            <a:off x="457200" y="273050"/>
            <a:ext cx="3008314" cy="1162050"/>
          </a:xfrm>
          <a:prstGeom prst="rect">
            <a:avLst/>
          </a:prstGeom>
        </p:spPr>
        <p:txBody>
          <a:bodyPr anchor="b"/>
          <a:lstStyle>
            <a:lvl1pPr algn="l">
              <a:defRPr sz="2000" b="1"/>
            </a:lvl1pPr>
          </a:lstStyle>
          <a:p>
            <a:r>
              <a:t>Title Text</a:t>
            </a:r>
          </a:p>
        </p:txBody>
      </p:sp>
      <p:sp>
        <p:nvSpPr>
          <p:cNvPr id="1013" name="Body Level One…"/>
          <p:cNvSpPr txBox="1">
            <a:spLocks noGrp="1"/>
          </p:cNvSpPr>
          <p:nvPr>
            <p:ph type="body" idx="1"/>
          </p:nvPr>
        </p:nvSpPr>
        <p:spPr>
          <a:xfrm>
            <a:off x="3575050" y="273050"/>
            <a:ext cx="5111750" cy="5853113"/>
          </a:xfrm>
          <a:prstGeom prst="rect">
            <a:avLst/>
          </a:prstGeom>
        </p:spPr>
        <p:txBody>
          <a:bodyPr>
            <a:normAutofit/>
          </a:bodyPr>
          <a:lstStyle/>
          <a:p>
            <a:r>
              <a:t>Body Level One</a:t>
            </a:r>
          </a:p>
          <a:p>
            <a:pPr lvl="1"/>
            <a:r>
              <a:t>Body Level Two</a:t>
            </a:r>
          </a:p>
          <a:p>
            <a:pPr lvl="2"/>
            <a:r>
              <a:t>Body Level Three</a:t>
            </a:r>
          </a:p>
          <a:p>
            <a:pPr lvl="3"/>
            <a:r>
              <a:t>Body Level Four</a:t>
            </a:r>
          </a:p>
          <a:p>
            <a:pPr lvl="4"/>
            <a:r>
              <a:t>Body Level Five</a:t>
            </a:r>
          </a:p>
        </p:txBody>
      </p:sp>
      <p:sp>
        <p:nvSpPr>
          <p:cNvPr id="1014"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pPr>
            <a:endParaRPr/>
          </a:p>
        </p:txBody>
      </p:sp>
      <p:sp>
        <p:nvSpPr>
          <p:cNvPr id="1015"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429967214"/>
      </p:ext>
    </p:extLst>
  </p:cSld>
  <p:clrMapOvr>
    <a:masterClrMapping/>
  </p:clrMapOvr>
  <p:transition spd="med"/>
</p:sldLayout>
</file>

<file path=ppt/slideLayouts/slideLayout556.xml><?xml version="1.0" encoding="utf-8"?>
<p:sldLayout xmlns:a="http://schemas.openxmlformats.org/drawingml/2006/main" xmlns:r="http://schemas.openxmlformats.org/officeDocument/2006/relationships" xmlns:p="http://schemas.openxmlformats.org/presentationml/2006/main" type="tx">
  <p:cSld name="9_Picture with Caption">
    <p:spTree>
      <p:nvGrpSpPr>
        <p:cNvPr id="1" name=""/>
        <p:cNvGrpSpPr/>
        <p:nvPr/>
      </p:nvGrpSpPr>
      <p:grpSpPr>
        <a:xfrm>
          <a:off x="0" y="0"/>
          <a:ext cx="0" cy="0"/>
          <a:chOff x="0" y="0"/>
          <a:chExt cx="0" cy="0"/>
        </a:xfrm>
      </p:grpSpPr>
      <p:sp>
        <p:nvSpPr>
          <p:cNvPr id="1022" name="Title Text"/>
          <p:cNvSpPr txBox="1">
            <a:spLocks noGrp="1"/>
          </p:cNvSpPr>
          <p:nvPr>
            <p:ph type="title"/>
          </p:nvPr>
        </p:nvSpPr>
        <p:spPr>
          <a:xfrm>
            <a:off x="1792288" y="4800600"/>
            <a:ext cx="5486401" cy="566738"/>
          </a:xfrm>
          <a:prstGeom prst="rect">
            <a:avLst/>
          </a:prstGeom>
        </p:spPr>
        <p:txBody>
          <a:bodyPr anchor="b"/>
          <a:lstStyle>
            <a:lvl1pPr algn="l">
              <a:defRPr sz="2000" b="1"/>
            </a:lvl1pPr>
          </a:lstStyle>
          <a:p>
            <a:r>
              <a:t>Title Text</a:t>
            </a:r>
          </a:p>
        </p:txBody>
      </p:sp>
      <p:sp>
        <p:nvSpPr>
          <p:cNvPr id="1023"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1024"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vl1pPr>
            <a:lvl2pPr marL="0" indent="457200">
              <a:spcBef>
                <a:spcPts val="300"/>
              </a:spcBef>
              <a:buSzTx/>
              <a:buNone/>
              <a:defRPr sz="1400"/>
            </a:lvl2pPr>
            <a:lvl3pPr marL="0" indent="914400">
              <a:spcBef>
                <a:spcPts val="300"/>
              </a:spcBef>
              <a:buSzTx/>
              <a:buNone/>
              <a:defRPr sz="1400"/>
            </a:lvl3pPr>
            <a:lvl4pPr marL="0" indent="1371600">
              <a:spcBef>
                <a:spcPts val="300"/>
              </a:spcBef>
              <a:buSzTx/>
              <a:buNone/>
              <a:defRPr sz="1400"/>
            </a:lvl4pPr>
            <a:lvl5pPr marL="0" indent="1828800">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1025"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706079227"/>
      </p:ext>
    </p:extLst>
  </p:cSld>
  <p:clrMapOvr>
    <a:masterClrMapping/>
  </p:clrMapOvr>
  <p:transition spd="med"/>
</p:sldLayout>
</file>

<file path=ppt/slideLayouts/slideLayout557.xml><?xml version="1.0" encoding="utf-8"?>
<p:sldLayout xmlns:a="http://schemas.openxmlformats.org/drawingml/2006/main" xmlns:r="http://schemas.openxmlformats.org/officeDocument/2006/relationships" xmlns:p="http://schemas.openxmlformats.org/presentationml/2006/main" type="tx">
  <p:cSld name="11_Title Slide">
    <p:bg>
      <p:bgPr>
        <a:gradFill flip="none" rotWithShape="1">
          <a:gsLst>
            <a:gs pos="0">
              <a:srgbClr val="000066"/>
            </a:gs>
            <a:gs pos="100000">
              <a:srgbClr val="000080"/>
            </a:gs>
          </a:gsLst>
          <a:lin ang="5400000" scaled="0"/>
        </a:gradFill>
        <a:effectLst/>
      </p:bgPr>
    </p:bg>
    <p:spTree>
      <p:nvGrpSpPr>
        <p:cNvPr id="1" name=""/>
        <p:cNvGrpSpPr/>
        <p:nvPr/>
      </p:nvGrpSpPr>
      <p:grpSpPr>
        <a:xfrm>
          <a:off x="0" y="0"/>
          <a:ext cx="0" cy="0"/>
          <a:chOff x="0" y="0"/>
          <a:chExt cx="0" cy="0"/>
        </a:xfrm>
      </p:grpSpPr>
      <p:grpSp>
        <p:nvGrpSpPr>
          <p:cNvPr id="1034" name="Group 2"/>
          <p:cNvGrpSpPr/>
          <p:nvPr/>
        </p:nvGrpSpPr>
        <p:grpSpPr>
          <a:xfrm>
            <a:off x="-1" y="0"/>
            <a:ext cx="9144002" cy="6845300"/>
            <a:chOff x="0" y="0"/>
            <a:chExt cx="9144000" cy="6845300"/>
          </a:xfrm>
        </p:grpSpPr>
        <p:sp>
          <p:nvSpPr>
            <p:cNvPr id="1032" name="Rectangle 3"/>
            <p:cNvSpPr/>
            <p:nvPr/>
          </p:nvSpPr>
          <p:spPr>
            <a:xfrm>
              <a:off x="-1" y="0"/>
              <a:ext cx="9132890" cy="6845300"/>
            </a:xfrm>
            <a:prstGeom prst="rect">
              <a:avLst/>
            </a:prstGeom>
            <a:gradFill flip="none" rotWithShape="1">
              <a:gsLst>
                <a:gs pos="0">
                  <a:srgbClr val="000080"/>
                </a:gs>
                <a:gs pos="100000">
                  <a:srgbClr val="000026"/>
                </a:gs>
              </a:gsLst>
              <a:lin ang="0" scaled="0"/>
            </a:gradFill>
            <a:ln w="12700" cap="flat">
              <a:noFill/>
              <a:miter lim="400000"/>
            </a:ln>
            <a:effectLst/>
          </p:spPr>
          <p:txBody>
            <a:bodyPr wrap="square" lIns="45719" tIns="45719" rIns="45719" bIns="45719" numCol="1" anchor="ctr">
              <a:noAutofit/>
            </a:bodyPr>
            <a:lstStyle/>
            <a:p>
              <a:pPr algn="l">
                <a:defRPr>
                  <a:solidFill>
                    <a:schemeClr val="accent3">
                      <a:lumOff val="44000"/>
                    </a:schemeClr>
                  </a:solidFill>
                </a:defRPr>
              </a:pPr>
              <a:endParaRPr/>
            </a:p>
          </p:txBody>
        </p:sp>
        <p:sp>
          <p:nvSpPr>
            <p:cNvPr id="1033" name="Freeform 4"/>
            <p:cNvSpPr/>
            <p:nvPr/>
          </p:nvSpPr>
          <p:spPr>
            <a:xfrm>
              <a:off x="-1" y="115887"/>
              <a:ext cx="9144002" cy="6611939"/>
            </a:xfrm>
            <a:custGeom>
              <a:avLst/>
              <a:gdLst/>
              <a:ahLst/>
              <a:cxnLst>
                <a:cxn ang="0">
                  <a:pos x="wd2" y="hd2"/>
                </a:cxn>
                <a:cxn ang="5400000">
                  <a:pos x="wd2" y="hd2"/>
                </a:cxn>
                <a:cxn ang="10800000">
                  <a:pos x="wd2" y="hd2"/>
                </a:cxn>
                <a:cxn ang="16200000">
                  <a:pos x="wd2" y="hd2"/>
                </a:cxn>
              </a:cxnLst>
              <a:rect l="0" t="0" r="r" b="b"/>
              <a:pathLst>
                <a:path w="21600" h="21600" extrusionOk="0">
                  <a:moveTo>
                    <a:pt x="21600" y="20169"/>
                  </a:moveTo>
                  <a:lnTo>
                    <a:pt x="4" y="20163"/>
                  </a:lnTo>
                  <a:lnTo>
                    <a:pt x="4" y="20475"/>
                  </a:lnTo>
                  <a:lnTo>
                    <a:pt x="21600" y="20475"/>
                  </a:lnTo>
                  <a:lnTo>
                    <a:pt x="21600" y="20724"/>
                  </a:lnTo>
                  <a:lnTo>
                    <a:pt x="4" y="20729"/>
                  </a:lnTo>
                  <a:lnTo>
                    <a:pt x="4" y="21035"/>
                  </a:lnTo>
                  <a:lnTo>
                    <a:pt x="21600" y="21035"/>
                  </a:lnTo>
                  <a:lnTo>
                    <a:pt x="21600" y="21289"/>
                  </a:lnTo>
                  <a:lnTo>
                    <a:pt x="4" y="21284"/>
                  </a:lnTo>
                  <a:lnTo>
                    <a:pt x="4" y="21600"/>
                  </a:lnTo>
                  <a:lnTo>
                    <a:pt x="21600" y="21600"/>
                  </a:lnTo>
                  <a:lnTo>
                    <a:pt x="21600" y="0"/>
                  </a:lnTo>
                  <a:lnTo>
                    <a:pt x="4" y="0"/>
                  </a:lnTo>
                  <a:lnTo>
                    <a:pt x="4" y="316"/>
                  </a:lnTo>
                  <a:lnTo>
                    <a:pt x="21600" y="311"/>
                  </a:lnTo>
                  <a:lnTo>
                    <a:pt x="21600" y="560"/>
                  </a:lnTo>
                  <a:lnTo>
                    <a:pt x="4" y="560"/>
                  </a:lnTo>
                  <a:lnTo>
                    <a:pt x="4" y="871"/>
                  </a:lnTo>
                  <a:lnTo>
                    <a:pt x="21600" y="876"/>
                  </a:lnTo>
                  <a:lnTo>
                    <a:pt x="21600" y="1120"/>
                  </a:lnTo>
                  <a:lnTo>
                    <a:pt x="4" y="1120"/>
                  </a:lnTo>
                  <a:lnTo>
                    <a:pt x="4" y="1431"/>
                  </a:lnTo>
                  <a:lnTo>
                    <a:pt x="21600" y="1437"/>
                  </a:lnTo>
                  <a:lnTo>
                    <a:pt x="21600" y="1680"/>
                  </a:lnTo>
                  <a:lnTo>
                    <a:pt x="4" y="1680"/>
                  </a:lnTo>
                  <a:lnTo>
                    <a:pt x="4" y="1991"/>
                  </a:lnTo>
                  <a:lnTo>
                    <a:pt x="21600" y="1991"/>
                  </a:lnTo>
                  <a:lnTo>
                    <a:pt x="21600" y="2240"/>
                  </a:lnTo>
                  <a:lnTo>
                    <a:pt x="4" y="2240"/>
                  </a:lnTo>
                  <a:lnTo>
                    <a:pt x="4" y="2552"/>
                  </a:lnTo>
                  <a:lnTo>
                    <a:pt x="21600" y="2557"/>
                  </a:lnTo>
                  <a:lnTo>
                    <a:pt x="21600" y="2800"/>
                  </a:lnTo>
                  <a:lnTo>
                    <a:pt x="4" y="2800"/>
                  </a:lnTo>
                  <a:lnTo>
                    <a:pt x="4" y="3112"/>
                  </a:lnTo>
                  <a:lnTo>
                    <a:pt x="21600" y="3112"/>
                  </a:lnTo>
                  <a:lnTo>
                    <a:pt x="21600" y="3361"/>
                  </a:lnTo>
                  <a:lnTo>
                    <a:pt x="4" y="3361"/>
                  </a:lnTo>
                  <a:lnTo>
                    <a:pt x="4" y="3672"/>
                  </a:lnTo>
                  <a:lnTo>
                    <a:pt x="21600" y="3677"/>
                  </a:lnTo>
                  <a:lnTo>
                    <a:pt x="21600" y="3921"/>
                  </a:lnTo>
                  <a:lnTo>
                    <a:pt x="4" y="3921"/>
                  </a:lnTo>
                  <a:lnTo>
                    <a:pt x="4" y="4232"/>
                  </a:lnTo>
                  <a:lnTo>
                    <a:pt x="21600" y="4237"/>
                  </a:lnTo>
                  <a:lnTo>
                    <a:pt x="21600" y="4486"/>
                  </a:lnTo>
                  <a:lnTo>
                    <a:pt x="4" y="4481"/>
                  </a:lnTo>
                  <a:lnTo>
                    <a:pt x="4" y="4797"/>
                  </a:lnTo>
                  <a:lnTo>
                    <a:pt x="21600" y="4797"/>
                  </a:lnTo>
                  <a:lnTo>
                    <a:pt x="21600" y="5046"/>
                  </a:lnTo>
                  <a:lnTo>
                    <a:pt x="4" y="5041"/>
                  </a:lnTo>
                  <a:lnTo>
                    <a:pt x="4" y="5352"/>
                  </a:lnTo>
                  <a:lnTo>
                    <a:pt x="21600" y="5357"/>
                  </a:lnTo>
                  <a:lnTo>
                    <a:pt x="21600" y="5601"/>
                  </a:lnTo>
                  <a:lnTo>
                    <a:pt x="4" y="5601"/>
                  </a:lnTo>
                  <a:lnTo>
                    <a:pt x="4" y="5912"/>
                  </a:lnTo>
                  <a:lnTo>
                    <a:pt x="21600" y="5912"/>
                  </a:lnTo>
                  <a:lnTo>
                    <a:pt x="21600" y="6161"/>
                  </a:lnTo>
                  <a:lnTo>
                    <a:pt x="4" y="6161"/>
                  </a:lnTo>
                  <a:lnTo>
                    <a:pt x="4" y="6472"/>
                  </a:lnTo>
                  <a:lnTo>
                    <a:pt x="21600" y="6472"/>
                  </a:lnTo>
                  <a:lnTo>
                    <a:pt x="21600" y="6721"/>
                  </a:lnTo>
                  <a:lnTo>
                    <a:pt x="4" y="6726"/>
                  </a:lnTo>
                  <a:lnTo>
                    <a:pt x="4" y="7038"/>
                  </a:lnTo>
                  <a:lnTo>
                    <a:pt x="21600" y="7032"/>
                  </a:lnTo>
                  <a:lnTo>
                    <a:pt x="21600" y="7281"/>
                  </a:lnTo>
                  <a:lnTo>
                    <a:pt x="4" y="7281"/>
                  </a:lnTo>
                  <a:lnTo>
                    <a:pt x="4" y="7598"/>
                  </a:lnTo>
                  <a:lnTo>
                    <a:pt x="21600" y="7592"/>
                  </a:lnTo>
                  <a:lnTo>
                    <a:pt x="21600" y="7841"/>
                  </a:lnTo>
                  <a:lnTo>
                    <a:pt x="4" y="7841"/>
                  </a:lnTo>
                  <a:lnTo>
                    <a:pt x="4" y="8153"/>
                  </a:lnTo>
                  <a:lnTo>
                    <a:pt x="21600" y="8153"/>
                  </a:lnTo>
                  <a:lnTo>
                    <a:pt x="21600" y="8401"/>
                  </a:lnTo>
                  <a:lnTo>
                    <a:pt x="4" y="8401"/>
                  </a:lnTo>
                  <a:lnTo>
                    <a:pt x="4" y="8713"/>
                  </a:lnTo>
                  <a:lnTo>
                    <a:pt x="21600" y="8718"/>
                  </a:lnTo>
                  <a:lnTo>
                    <a:pt x="21600" y="8962"/>
                  </a:lnTo>
                  <a:lnTo>
                    <a:pt x="4" y="8962"/>
                  </a:lnTo>
                  <a:lnTo>
                    <a:pt x="4" y="9278"/>
                  </a:lnTo>
                  <a:lnTo>
                    <a:pt x="21600" y="9278"/>
                  </a:lnTo>
                  <a:lnTo>
                    <a:pt x="21600" y="9522"/>
                  </a:lnTo>
                  <a:lnTo>
                    <a:pt x="4" y="9522"/>
                  </a:lnTo>
                  <a:lnTo>
                    <a:pt x="4" y="9833"/>
                  </a:lnTo>
                  <a:lnTo>
                    <a:pt x="21600" y="9833"/>
                  </a:lnTo>
                  <a:lnTo>
                    <a:pt x="21600" y="10082"/>
                  </a:lnTo>
                  <a:lnTo>
                    <a:pt x="4" y="10082"/>
                  </a:lnTo>
                  <a:lnTo>
                    <a:pt x="4" y="10398"/>
                  </a:lnTo>
                  <a:lnTo>
                    <a:pt x="21600" y="10393"/>
                  </a:lnTo>
                  <a:lnTo>
                    <a:pt x="21600" y="10642"/>
                  </a:lnTo>
                  <a:lnTo>
                    <a:pt x="4" y="10642"/>
                  </a:lnTo>
                  <a:lnTo>
                    <a:pt x="4" y="10958"/>
                  </a:lnTo>
                  <a:lnTo>
                    <a:pt x="21600" y="10953"/>
                  </a:lnTo>
                  <a:lnTo>
                    <a:pt x="21600" y="11207"/>
                  </a:lnTo>
                  <a:lnTo>
                    <a:pt x="4" y="11202"/>
                  </a:lnTo>
                  <a:lnTo>
                    <a:pt x="4" y="11513"/>
                  </a:lnTo>
                  <a:lnTo>
                    <a:pt x="21600" y="11513"/>
                  </a:lnTo>
                  <a:lnTo>
                    <a:pt x="21600" y="11762"/>
                  </a:lnTo>
                  <a:lnTo>
                    <a:pt x="4" y="11762"/>
                  </a:lnTo>
                  <a:lnTo>
                    <a:pt x="4" y="12073"/>
                  </a:lnTo>
                  <a:lnTo>
                    <a:pt x="21600" y="12073"/>
                  </a:lnTo>
                  <a:lnTo>
                    <a:pt x="21600" y="12322"/>
                  </a:lnTo>
                  <a:lnTo>
                    <a:pt x="4" y="12322"/>
                  </a:lnTo>
                  <a:lnTo>
                    <a:pt x="4" y="12638"/>
                  </a:lnTo>
                  <a:lnTo>
                    <a:pt x="21600" y="12633"/>
                  </a:lnTo>
                  <a:lnTo>
                    <a:pt x="21600" y="12882"/>
                  </a:lnTo>
                  <a:lnTo>
                    <a:pt x="4" y="12882"/>
                  </a:lnTo>
                  <a:lnTo>
                    <a:pt x="4" y="13199"/>
                  </a:lnTo>
                  <a:lnTo>
                    <a:pt x="21600" y="13199"/>
                  </a:lnTo>
                  <a:lnTo>
                    <a:pt x="21600" y="13442"/>
                  </a:lnTo>
                  <a:lnTo>
                    <a:pt x="4" y="13442"/>
                  </a:lnTo>
                  <a:lnTo>
                    <a:pt x="4" y="13753"/>
                  </a:lnTo>
                  <a:lnTo>
                    <a:pt x="21600" y="13753"/>
                  </a:lnTo>
                  <a:lnTo>
                    <a:pt x="21600" y="14002"/>
                  </a:lnTo>
                  <a:lnTo>
                    <a:pt x="4" y="14002"/>
                  </a:lnTo>
                  <a:lnTo>
                    <a:pt x="4" y="14319"/>
                  </a:lnTo>
                  <a:lnTo>
                    <a:pt x="21600" y="14314"/>
                  </a:lnTo>
                  <a:lnTo>
                    <a:pt x="21600" y="14562"/>
                  </a:lnTo>
                  <a:lnTo>
                    <a:pt x="4" y="14562"/>
                  </a:lnTo>
                  <a:lnTo>
                    <a:pt x="4" y="14874"/>
                  </a:lnTo>
                  <a:lnTo>
                    <a:pt x="21600" y="14874"/>
                  </a:lnTo>
                  <a:lnTo>
                    <a:pt x="21600" y="15128"/>
                  </a:lnTo>
                  <a:lnTo>
                    <a:pt x="0" y="15128"/>
                  </a:lnTo>
                  <a:lnTo>
                    <a:pt x="4" y="15439"/>
                  </a:lnTo>
                  <a:lnTo>
                    <a:pt x="21600" y="15434"/>
                  </a:lnTo>
                  <a:lnTo>
                    <a:pt x="21600" y="15683"/>
                  </a:lnTo>
                  <a:lnTo>
                    <a:pt x="4" y="15683"/>
                  </a:lnTo>
                  <a:lnTo>
                    <a:pt x="4" y="15994"/>
                  </a:lnTo>
                  <a:lnTo>
                    <a:pt x="21600" y="15994"/>
                  </a:lnTo>
                  <a:lnTo>
                    <a:pt x="21600" y="16243"/>
                  </a:lnTo>
                  <a:lnTo>
                    <a:pt x="4" y="16243"/>
                  </a:lnTo>
                  <a:lnTo>
                    <a:pt x="4" y="16554"/>
                  </a:lnTo>
                  <a:lnTo>
                    <a:pt x="21600" y="16554"/>
                  </a:lnTo>
                  <a:lnTo>
                    <a:pt x="21600" y="16803"/>
                  </a:lnTo>
                  <a:lnTo>
                    <a:pt x="4" y="16803"/>
                  </a:lnTo>
                  <a:lnTo>
                    <a:pt x="4" y="17119"/>
                  </a:lnTo>
                  <a:lnTo>
                    <a:pt x="21600" y="17114"/>
                  </a:lnTo>
                  <a:lnTo>
                    <a:pt x="21600" y="17363"/>
                  </a:lnTo>
                  <a:lnTo>
                    <a:pt x="4" y="17363"/>
                  </a:lnTo>
                  <a:lnTo>
                    <a:pt x="4" y="17674"/>
                  </a:lnTo>
                  <a:lnTo>
                    <a:pt x="21600" y="17679"/>
                  </a:lnTo>
                  <a:lnTo>
                    <a:pt x="21600" y="17928"/>
                  </a:lnTo>
                  <a:lnTo>
                    <a:pt x="4" y="17923"/>
                  </a:lnTo>
                  <a:lnTo>
                    <a:pt x="4" y="18239"/>
                  </a:lnTo>
                  <a:lnTo>
                    <a:pt x="21600" y="18234"/>
                  </a:lnTo>
                  <a:lnTo>
                    <a:pt x="21600" y="18488"/>
                  </a:lnTo>
                  <a:lnTo>
                    <a:pt x="4" y="18488"/>
                  </a:lnTo>
                  <a:lnTo>
                    <a:pt x="4" y="18794"/>
                  </a:lnTo>
                  <a:lnTo>
                    <a:pt x="21600" y="18800"/>
                  </a:lnTo>
                  <a:lnTo>
                    <a:pt x="21600" y="19048"/>
                  </a:lnTo>
                  <a:lnTo>
                    <a:pt x="4" y="19043"/>
                  </a:lnTo>
                  <a:lnTo>
                    <a:pt x="4" y="19360"/>
                  </a:lnTo>
                  <a:lnTo>
                    <a:pt x="21600" y="19360"/>
                  </a:lnTo>
                  <a:lnTo>
                    <a:pt x="21600" y="19609"/>
                  </a:lnTo>
                  <a:lnTo>
                    <a:pt x="4" y="19609"/>
                  </a:lnTo>
                  <a:lnTo>
                    <a:pt x="4" y="19920"/>
                  </a:lnTo>
                  <a:lnTo>
                    <a:pt x="21600" y="19920"/>
                  </a:lnTo>
                  <a:lnTo>
                    <a:pt x="21600" y="20169"/>
                  </a:lnTo>
                </a:path>
              </a:pathLst>
            </a:custGeom>
            <a:noFill/>
            <a:ln w="12700" cap="flat">
              <a:noFill/>
              <a:miter lim="400000"/>
            </a:ln>
            <a:effectLst/>
          </p:spPr>
          <p:txBody>
            <a:bodyPr wrap="square" lIns="45719" tIns="45719" rIns="45719" bIns="45719" numCol="1" anchor="t">
              <a:noAutofit/>
            </a:bodyPr>
            <a:lstStyle/>
            <a:p>
              <a:pPr algn="l">
                <a:defRPr>
                  <a:solidFill>
                    <a:schemeClr val="accent3">
                      <a:lumOff val="44000"/>
                    </a:schemeClr>
                  </a:solidFill>
                  <a:effectLst>
                    <a:outerShdw blurRad="38100" dist="38100" dir="2700000" rotWithShape="0">
                      <a:srgbClr val="000000">
                        <a:alpha val="43137"/>
                      </a:srgbClr>
                    </a:outerShdw>
                  </a:effectLst>
                </a:defRPr>
              </a:pPr>
              <a:endParaRPr/>
            </a:p>
          </p:txBody>
        </p:sp>
      </p:grpSp>
      <p:sp>
        <p:nvSpPr>
          <p:cNvPr id="1035" name="Title Text"/>
          <p:cNvSpPr txBox="1">
            <a:spLocks noGrp="1"/>
          </p:cNvSpPr>
          <p:nvPr>
            <p:ph type="title"/>
          </p:nvPr>
        </p:nvSpPr>
        <p:spPr>
          <a:xfrm>
            <a:off x="685800" y="2130425"/>
            <a:ext cx="7772400" cy="1470025"/>
          </a:xfrm>
          <a:prstGeom prst="rect">
            <a:avLst/>
          </a:prstGeom>
        </p:spPr>
        <p:txBody>
          <a:bodyPr lIns="44450" tIns="44450" rIns="44450" bIns="44450"/>
          <a:lstStyle>
            <a:lvl1pPr>
              <a:defRPr>
                <a:solidFill>
                  <a:srgbClr val="FFFF00"/>
                </a:solidFill>
              </a:defRPr>
            </a:lvl1pPr>
          </a:lstStyle>
          <a:p>
            <a:r>
              <a:t>Title Text</a:t>
            </a:r>
          </a:p>
        </p:txBody>
      </p:sp>
      <p:sp>
        <p:nvSpPr>
          <p:cNvPr id="1036" name="Body Level One…"/>
          <p:cNvSpPr txBox="1">
            <a:spLocks noGrp="1"/>
          </p:cNvSpPr>
          <p:nvPr>
            <p:ph type="body" sz="quarter" idx="1"/>
          </p:nvPr>
        </p:nvSpPr>
        <p:spPr>
          <a:xfrm>
            <a:off x="1371600" y="3886200"/>
            <a:ext cx="6400800" cy="1752600"/>
          </a:xfrm>
          <a:prstGeom prst="rect">
            <a:avLst/>
          </a:prstGeom>
        </p:spPr>
        <p:txBody>
          <a:bodyPr lIns="44450" tIns="44450" rIns="44450" bIns="44450">
            <a:normAutofit/>
          </a:bodyPr>
          <a:lstStyle>
            <a:lvl1pPr marL="0" indent="0" algn="ctr">
              <a:buSzTx/>
              <a:buNone/>
              <a:defRPr>
                <a:solidFill>
                  <a:schemeClr val="accent3">
                    <a:lumOff val="44000"/>
                  </a:schemeClr>
                </a:solidFill>
              </a:defRPr>
            </a:lvl1pPr>
            <a:lvl2pPr marL="0" indent="457200" algn="ctr">
              <a:buSzTx/>
              <a:buNone/>
              <a:defRPr>
                <a:solidFill>
                  <a:schemeClr val="accent3">
                    <a:lumOff val="44000"/>
                  </a:schemeClr>
                </a:solidFill>
              </a:defRPr>
            </a:lvl2pPr>
            <a:lvl3pPr marL="0" indent="914400" algn="ctr">
              <a:buSzTx/>
              <a:buNone/>
              <a:defRPr>
                <a:solidFill>
                  <a:schemeClr val="accent3">
                    <a:lumOff val="44000"/>
                  </a:schemeClr>
                </a:solidFill>
              </a:defRPr>
            </a:lvl3pPr>
            <a:lvl4pPr marL="0" indent="1371600" algn="ctr">
              <a:buSzTx/>
              <a:buNone/>
              <a:defRPr>
                <a:solidFill>
                  <a:schemeClr val="accent3">
                    <a:lumOff val="44000"/>
                  </a:schemeClr>
                </a:solidFill>
              </a:defRPr>
            </a:lvl4pPr>
            <a:lvl5pPr marL="0" indent="1828800" algn="ctr">
              <a:buSzTx/>
              <a:buNone/>
              <a:defRPr>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1037" name="Slide Number"/>
          <p:cNvSpPr txBox="1">
            <a:spLocks noGrp="1"/>
          </p:cNvSpPr>
          <p:nvPr>
            <p:ph type="sldNum" sz="quarter" idx="2"/>
          </p:nvPr>
        </p:nvSpPr>
        <p:spPr>
          <a:xfrm>
            <a:off x="4419600" y="6356350"/>
            <a:ext cx="2133600" cy="368300"/>
          </a:xfrm>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855521671"/>
      </p:ext>
    </p:extLst>
  </p:cSld>
  <p:clrMapOvr>
    <a:masterClrMapping/>
  </p:clrMapOvr>
  <p:transition spd="med"/>
</p:sldLayout>
</file>

<file path=ppt/slideLayouts/slideLayout558.xml><?xml version="1.0" encoding="utf-8"?>
<p:sldLayout xmlns:a="http://schemas.openxmlformats.org/drawingml/2006/main" xmlns:r="http://schemas.openxmlformats.org/officeDocument/2006/relationships" xmlns:p="http://schemas.openxmlformats.org/presentationml/2006/main" type="tx">
  <p:cSld name="11_Title and Content">
    <p:bg>
      <p:bgPr>
        <a:solidFill>
          <a:srgbClr val="003399"/>
        </a:solidFill>
        <a:effectLst/>
      </p:bgPr>
    </p:bg>
    <p:spTree>
      <p:nvGrpSpPr>
        <p:cNvPr id="1" name=""/>
        <p:cNvGrpSpPr/>
        <p:nvPr/>
      </p:nvGrpSpPr>
      <p:grpSpPr>
        <a:xfrm>
          <a:off x="0" y="0"/>
          <a:ext cx="0" cy="0"/>
          <a:chOff x="0" y="0"/>
          <a:chExt cx="0" cy="0"/>
        </a:xfrm>
      </p:grpSpPr>
      <p:grpSp>
        <p:nvGrpSpPr>
          <p:cNvPr id="1052" name="Group 4"/>
          <p:cNvGrpSpPr/>
          <p:nvPr/>
        </p:nvGrpSpPr>
        <p:grpSpPr>
          <a:xfrm>
            <a:off x="0" y="0"/>
            <a:ext cx="9140826" cy="6850064"/>
            <a:chOff x="0" y="0"/>
            <a:chExt cx="9140825" cy="6850063"/>
          </a:xfrm>
        </p:grpSpPr>
        <p:grpSp>
          <p:nvGrpSpPr>
            <p:cNvPr id="1049" name="Group 5"/>
            <p:cNvGrpSpPr/>
            <p:nvPr/>
          </p:nvGrpSpPr>
          <p:grpSpPr>
            <a:xfrm>
              <a:off x="2743200" y="3540125"/>
              <a:ext cx="6392863" cy="3309939"/>
              <a:chOff x="0" y="0"/>
              <a:chExt cx="6392862" cy="3309937"/>
            </a:xfrm>
          </p:grpSpPr>
          <p:sp>
            <p:nvSpPr>
              <p:cNvPr id="1044" name="Freeform 6"/>
              <p:cNvSpPr/>
              <p:nvPr/>
            </p:nvSpPr>
            <p:spPr>
              <a:xfrm>
                <a:off x="0" y="657225"/>
                <a:ext cx="4575176" cy="2652713"/>
              </a:xfrm>
              <a:custGeom>
                <a:avLst/>
                <a:gdLst/>
                <a:ahLst/>
                <a:cxnLst>
                  <a:cxn ang="0">
                    <a:pos x="wd2" y="hd2"/>
                  </a:cxn>
                  <a:cxn ang="5400000">
                    <a:pos x="wd2" y="hd2"/>
                  </a:cxn>
                  <a:cxn ang="10800000">
                    <a:pos x="wd2" y="hd2"/>
                  </a:cxn>
                  <a:cxn ang="16200000">
                    <a:pos x="wd2" y="hd2"/>
                  </a:cxn>
                </a:cxnLst>
                <a:rect l="0" t="0" r="r" b="b"/>
                <a:pathLst>
                  <a:path w="21600" h="21600" extrusionOk="0">
                    <a:moveTo>
                      <a:pt x="20783" y="7032"/>
                    </a:moveTo>
                    <a:lnTo>
                      <a:pt x="20536" y="6825"/>
                    </a:lnTo>
                    <a:lnTo>
                      <a:pt x="20176" y="6541"/>
                    </a:lnTo>
                    <a:lnTo>
                      <a:pt x="19726" y="6256"/>
                    </a:lnTo>
                    <a:lnTo>
                      <a:pt x="19194" y="5907"/>
                    </a:lnTo>
                    <a:lnTo>
                      <a:pt x="18587" y="5481"/>
                    </a:lnTo>
                    <a:lnTo>
                      <a:pt x="17898" y="5132"/>
                    </a:lnTo>
                    <a:lnTo>
                      <a:pt x="16511" y="4434"/>
                    </a:lnTo>
                    <a:lnTo>
                      <a:pt x="15574" y="4007"/>
                    </a:lnTo>
                    <a:lnTo>
                      <a:pt x="14765" y="3581"/>
                    </a:lnTo>
                    <a:lnTo>
                      <a:pt x="14075" y="3167"/>
                    </a:lnTo>
                    <a:lnTo>
                      <a:pt x="13543" y="2740"/>
                    </a:lnTo>
                    <a:lnTo>
                      <a:pt x="13056" y="2314"/>
                    </a:lnTo>
                    <a:lnTo>
                      <a:pt x="12689" y="1965"/>
                    </a:lnTo>
                    <a:lnTo>
                      <a:pt x="12404" y="1616"/>
                    </a:lnTo>
                    <a:lnTo>
                      <a:pt x="12202" y="1331"/>
                    </a:lnTo>
                    <a:lnTo>
                      <a:pt x="12037" y="1047"/>
                    </a:lnTo>
                    <a:lnTo>
                      <a:pt x="11917" y="776"/>
                    </a:lnTo>
                    <a:lnTo>
                      <a:pt x="11879" y="556"/>
                    </a:lnTo>
                    <a:lnTo>
                      <a:pt x="11834" y="349"/>
                    </a:lnTo>
                    <a:lnTo>
                      <a:pt x="11879" y="65"/>
                    </a:lnTo>
                    <a:lnTo>
                      <a:pt x="11879" y="0"/>
                    </a:lnTo>
                    <a:lnTo>
                      <a:pt x="11752" y="349"/>
                    </a:lnTo>
                    <a:lnTo>
                      <a:pt x="11669" y="633"/>
                    </a:lnTo>
                    <a:lnTo>
                      <a:pt x="11669" y="982"/>
                    </a:lnTo>
                    <a:lnTo>
                      <a:pt x="11752" y="1267"/>
                    </a:lnTo>
                    <a:lnTo>
                      <a:pt x="11917" y="1551"/>
                    </a:lnTo>
                    <a:lnTo>
                      <a:pt x="12119" y="1823"/>
                    </a:lnTo>
                    <a:lnTo>
                      <a:pt x="12366" y="2107"/>
                    </a:lnTo>
                    <a:lnTo>
                      <a:pt x="12651" y="2391"/>
                    </a:lnTo>
                    <a:lnTo>
                      <a:pt x="13018" y="2676"/>
                    </a:lnTo>
                    <a:lnTo>
                      <a:pt x="13423" y="2947"/>
                    </a:lnTo>
                    <a:lnTo>
                      <a:pt x="14278" y="3451"/>
                    </a:lnTo>
                    <a:lnTo>
                      <a:pt x="15289" y="4007"/>
                    </a:lnTo>
                    <a:lnTo>
                      <a:pt x="16354" y="4498"/>
                    </a:lnTo>
                    <a:lnTo>
                      <a:pt x="17126" y="4925"/>
                    </a:lnTo>
                    <a:lnTo>
                      <a:pt x="17853" y="5274"/>
                    </a:lnTo>
                    <a:lnTo>
                      <a:pt x="18467" y="5623"/>
                    </a:lnTo>
                    <a:lnTo>
                      <a:pt x="19037" y="5972"/>
                    </a:lnTo>
                    <a:lnTo>
                      <a:pt x="19524" y="6256"/>
                    </a:lnTo>
                    <a:lnTo>
                      <a:pt x="19929" y="6541"/>
                    </a:lnTo>
                    <a:lnTo>
                      <a:pt x="20296" y="6825"/>
                    </a:lnTo>
                    <a:lnTo>
                      <a:pt x="20536" y="7032"/>
                    </a:lnTo>
                    <a:lnTo>
                      <a:pt x="20746" y="7239"/>
                    </a:lnTo>
                    <a:lnTo>
                      <a:pt x="20866" y="7459"/>
                    </a:lnTo>
                    <a:lnTo>
                      <a:pt x="20948" y="7665"/>
                    </a:lnTo>
                    <a:lnTo>
                      <a:pt x="20985" y="7950"/>
                    </a:lnTo>
                    <a:lnTo>
                      <a:pt x="20948" y="8299"/>
                    </a:lnTo>
                    <a:lnTo>
                      <a:pt x="20866" y="8583"/>
                    </a:lnTo>
                    <a:lnTo>
                      <a:pt x="20701" y="8932"/>
                    </a:lnTo>
                    <a:lnTo>
                      <a:pt x="20461" y="9217"/>
                    </a:lnTo>
                    <a:lnTo>
                      <a:pt x="20176" y="9501"/>
                    </a:lnTo>
                    <a:lnTo>
                      <a:pt x="19809" y="9772"/>
                    </a:lnTo>
                    <a:lnTo>
                      <a:pt x="19404" y="10057"/>
                    </a:lnTo>
                    <a:lnTo>
                      <a:pt x="18954" y="10341"/>
                    </a:lnTo>
                    <a:lnTo>
                      <a:pt x="18422" y="10625"/>
                    </a:lnTo>
                    <a:lnTo>
                      <a:pt x="17853" y="10897"/>
                    </a:lnTo>
                    <a:lnTo>
                      <a:pt x="17246" y="11181"/>
                    </a:lnTo>
                    <a:lnTo>
                      <a:pt x="16593" y="11466"/>
                    </a:lnTo>
                    <a:lnTo>
                      <a:pt x="15214" y="12022"/>
                    </a:lnTo>
                    <a:lnTo>
                      <a:pt x="13663" y="12655"/>
                    </a:lnTo>
                    <a:lnTo>
                      <a:pt x="12037" y="13366"/>
                    </a:lnTo>
                    <a:lnTo>
                      <a:pt x="10328" y="14141"/>
                    </a:lnTo>
                    <a:lnTo>
                      <a:pt x="8582" y="15046"/>
                    </a:lnTo>
                    <a:lnTo>
                      <a:pt x="6835" y="16042"/>
                    </a:lnTo>
                    <a:lnTo>
                      <a:pt x="5044" y="17166"/>
                    </a:lnTo>
                    <a:lnTo>
                      <a:pt x="3298" y="18498"/>
                    </a:lnTo>
                    <a:lnTo>
                      <a:pt x="1626" y="19971"/>
                    </a:lnTo>
                    <a:lnTo>
                      <a:pt x="0" y="21600"/>
                    </a:lnTo>
                    <a:lnTo>
                      <a:pt x="2646" y="21600"/>
                    </a:lnTo>
                    <a:lnTo>
                      <a:pt x="4152" y="20256"/>
                    </a:lnTo>
                    <a:lnTo>
                      <a:pt x="5651" y="18989"/>
                    </a:lnTo>
                    <a:lnTo>
                      <a:pt x="7158" y="17942"/>
                    </a:lnTo>
                    <a:lnTo>
                      <a:pt x="8582" y="16946"/>
                    </a:lnTo>
                    <a:lnTo>
                      <a:pt x="10006" y="16042"/>
                    </a:lnTo>
                    <a:lnTo>
                      <a:pt x="11385" y="15331"/>
                    </a:lnTo>
                    <a:lnTo>
                      <a:pt x="12689" y="14633"/>
                    </a:lnTo>
                    <a:lnTo>
                      <a:pt x="13948" y="13999"/>
                    </a:lnTo>
                    <a:lnTo>
                      <a:pt x="15132" y="13508"/>
                    </a:lnTo>
                    <a:lnTo>
                      <a:pt x="16226" y="13017"/>
                    </a:lnTo>
                    <a:lnTo>
                      <a:pt x="17246" y="12590"/>
                    </a:lnTo>
                    <a:lnTo>
                      <a:pt x="18182" y="12241"/>
                    </a:lnTo>
                    <a:lnTo>
                      <a:pt x="18992" y="11815"/>
                    </a:lnTo>
                    <a:lnTo>
                      <a:pt x="19681" y="11530"/>
                    </a:lnTo>
                    <a:lnTo>
                      <a:pt x="20251" y="11181"/>
                    </a:lnTo>
                    <a:lnTo>
                      <a:pt x="20701" y="10832"/>
                    </a:lnTo>
                    <a:lnTo>
                      <a:pt x="20985" y="10548"/>
                    </a:lnTo>
                    <a:lnTo>
                      <a:pt x="21188" y="10264"/>
                    </a:lnTo>
                    <a:lnTo>
                      <a:pt x="21353" y="9915"/>
                    </a:lnTo>
                    <a:lnTo>
                      <a:pt x="21473" y="9630"/>
                    </a:lnTo>
                    <a:lnTo>
                      <a:pt x="21555" y="9359"/>
                    </a:lnTo>
                    <a:lnTo>
                      <a:pt x="21600" y="9074"/>
                    </a:lnTo>
                    <a:lnTo>
                      <a:pt x="21555" y="8506"/>
                    </a:lnTo>
                    <a:lnTo>
                      <a:pt x="21390" y="8014"/>
                    </a:lnTo>
                    <a:lnTo>
                      <a:pt x="21233" y="7601"/>
                    </a:lnTo>
                    <a:lnTo>
                      <a:pt x="20985" y="7239"/>
                    </a:lnTo>
                    <a:lnTo>
                      <a:pt x="20783" y="7032"/>
                    </a:lnTo>
                    <a:close/>
                  </a:path>
                </a:pathLst>
              </a:custGeom>
              <a:gradFill flip="none" rotWithShape="1">
                <a:gsLst>
                  <a:gs pos="0">
                    <a:srgbClr val="003399"/>
                  </a:gs>
                  <a:gs pos="100000">
                    <a:srgbClr val="002E8B"/>
                  </a:gs>
                </a:gsLst>
                <a:lin ang="0" scaled="0"/>
              </a:gradFill>
              <a:ln w="12700" cap="flat">
                <a:noFill/>
                <a:miter lim="400000"/>
              </a:ln>
              <a:effectLst/>
            </p:spPr>
            <p:txBody>
              <a:bodyPr wrap="square" lIns="45719" tIns="45719" rIns="45719" bIns="45719" numCol="1" anchor="t">
                <a:noAutofit/>
              </a:bodyPr>
              <a:lstStyle/>
              <a:p>
                <a:pPr algn="l">
                  <a:spcBef>
                    <a:spcPts val="1400"/>
                  </a:spcBef>
                  <a:defRPr sz="3600">
                    <a:solidFill>
                      <a:schemeClr val="accent3">
                        <a:lumOff val="44000"/>
                      </a:schemeClr>
                    </a:solidFill>
                    <a:effectLst>
                      <a:outerShdw blurRad="38100" dist="38100" dir="2700000" rotWithShape="0">
                        <a:srgbClr val="000000">
                          <a:alpha val="43137"/>
                        </a:srgbClr>
                      </a:outerShdw>
                    </a:effectLst>
                  </a:defRPr>
                </a:pPr>
                <a:endParaRPr/>
              </a:p>
            </p:txBody>
          </p:sp>
          <p:sp>
            <p:nvSpPr>
              <p:cNvPr id="1045" name="Freeform 7"/>
              <p:cNvSpPr/>
              <p:nvPr/>
            </p:nvSpPr>
            <p:spPr>
              <a:xfrm>
                <a:off x="3876675" y="700087"/>
                <a:ext cx="1998663" cy="1287464"/>
              </a:xfrm>
              <a:custGeom>
                <a:avLst/>
                <a:gdLst/>
                <a:ahLst/>
                <a:cxnLst>
                  <a:cxn ang="0">
                    <a:pos x="wd2" y="hd2"/>
                  </a:cxn>
                  <a:cxn ang="5400000">
                    <a:pos x="wd2" y="hd2"/>
                  </a:cxn>
                  <a:cxn ang="10800000">
                    <a:pos x="wd2" y="hd2"/>
                  </a:cxn>
                  <a:cxn ang="16200000">
                    <a:pos x="wd2" y="hd2"/>
                  </a:cxn>
                </a:cxnLst>
                <a:rect l="0" t="0" r="r" b="b"/>
                <a:pathLst>
                  <a:path w="21600" h="21600" extrusionOk="0">
                    <a:moveTo>
                      <a:pt x="21600" y="16380"/>
                    </a:moveTo>
                    <a:lnTo>
                      <a:pt x="21411" y="15661"/>
                    </a:lnTo>
                    <a:lnTo>
                      <a:pt x="21223" y="15075"/>
                    </a:lnTo>
                    <a:lnTo>
                      <a:pt x="20862" y="14356"/>
                    </a:lnTo>
                    <a:lnTo>
                      <a:pt x="20382" y="13770"/>
                    </a:lnTo>
                    <a:lnTo>
                      <a:pt x="19267" y="12758"/>
                    </a:lnTo>
                    <a:lnTo>
                      <a:pt x="17877" y="11745"/>
                    </a:lnTo>
                    <a:lnTo>
                      <a:pt x="16196" y="10867"/>
                    </a:lnTo>
                    <a:lnTo>
                      <a:pt x="14429" y="10147"/>
                    </a:lnTo>
                    <a:lnTo>
                      <a:pt x="12473" y="9269"/>
                    </a:lnTo>
                    <a:lnTo>
                      <a:pt x="8561" y="7830"/>
                    </a:lnTo>
                    <a:lnTo>
                      <a:pt x="6708" y="6951"/>
                    </a:lnTo>
                    <a:lnTo>
                      <a:pt x="4941" y="6099"/>
                    </a:lnTo>
                    <a:lnTo>
                      <a:pt x="3346" y="5220"/>
                    </a:lnTo>
                    <a:lnTo>
                      <a:pt x="2042" y="4048"/>
                    </a:lnTo>
                    <a:lnTo>
                      <a:pt x="926" y="2903"/>
                    </a:lnTo>
                    <a:lnTo>
                      <a:pt x="566" y="2317"/>
                    </a:lnTo>
                    <a:lnTo>
                      <a:pt x="275" y="1598"/>
                    </a:lnTo>
                    <a:lnTo>
                      <a:pt x="86" y="879"/>
                    </a:lnTo>
                    <a:lnTo>
                      <a:pt x="0" y="0"/>
                    </a:lnTo>
                    <a:lnTo>
                      <a:pt x="0" y="1012"/>
                    </a:lnTo>
                    <a:lnTo>
                      <a:pt x="86" y="1598"/>
                    </a:lnTo>
                    <a:lnTo>
                      <a:pt x="275" y="2317"/>
                    </a:lnTo>
                    <a:lnTo>
                      <a:pt x="566" y="3036"/>
                    </a:lnTo>
                    <a:lnTo>
                      <a:pt x="926" y="3782"/>
                    </a:lnTo>
                    <a:lnTo>
                      <a:pt x="1493" y="4634"/>
                    </a:lnTo>
                    <a:lnTo>
                      <a:pt x="2145" y="5513"/>
                    </a:lnTo>
                    <a:lnTo>
                      <a:pt x="3071" y="6392"/>
                    </a:lnTo>
                    <a:lnTo>
                      <a:pt x="4186" y="7404"/>
                    </a:lnTo>
                    <a:lnTo>
                      <a:pt x="5593" y="8256"/>
                    </a:lnTo>
                    <a:lnTo>
                      <a:pt x="7171" y="9269"/>
                    </a:lnTo>
                    <a:lnTo>
                      <a:pt x="9024" y="10147"/>
                    </a:lnTo>
                    <a:lnTo>
                      <a:pt x="11272" y="11026"/>
                    </a:lnTo>
                    <a:lnTo>
                      <a:pt x="12850" y="11586"/>
                    </a:lnTo>
                    <a:lnTo>
                      <a:pt x="14240" y="12331"/>
                    </a:lnTo>
                    <a:lnTo>
                      <a:pt x="15458" y="13051"/>
                    </a:lnTo>
                    <a:lnTo>
                      <a:pt x="16573" y="13636"/>
                    </a:lnTo>
                    <a:lnTo>
                      <a:pt x="17414" y="14356"/>
                    </a:lnTo>
                    <a:lnTo>
                      <a:pt x="18066" y="15075"/>
                    </a:lnTo>
                    <a:lnTo>
                      <a:pt x="18529" y="15794"/>
                    </a:lnTo>
                    <a:lnTo>
                      <a:pt x="18906" y="16513"/>
                    </a:lnTo>
                    <a:lnTo>
                      <a:pt x="19078" y="17259"/>
                    </a:lnTo>
                    <a:lnTo>
                      <a:pt x="19181" y="17978"/>
                    </a:lnTo>
                    <a:lnTo>
                      <a:pt x="19078" y="18564"/>
                    </a:lnTo>
                    <a:lnTo>
                      <a:pt x="18803" y="19283"/>
                    </a:lnTo>
                    <a:lnTo>
                      <a:pt x="18529" y="19869"/>
                    </a:lnTo>
                    <a:lnTo>
                      <a:pt x="18066" y="20428"/>
                    </a:lnTo>
                    <a:lnTo>
                      <a:pt x="16762" y="21600"/>
                    </a:lnTo>
                    <a:lnTo>
                      <a:pt x="17963" y="21014"/>
                    </a:lnTo>
                    <a:lnTo>
                      <a:pt x="18992" y="20428"/>
                    </a:lnTo>
                    <a:lnTo>
                      <a:pt x="19833" y="19869"/>
                    </a:lnTo>
                    <a:lnTo>
                      <a:pt x="20571" y="19283"/>
                    </a:lnTo>
                    <a:lnTo>
                      <a:pt x="21034" y="18697"/>
                    </a:lnTo>
                    <a:lnTo>
                      <a:pt x="21411" y="17978"/>
                    </a:lnTo>
                    <a:lnTo>
                      <a:pt x="21600" y="17259"/>
                    </a:lnTo>
                    <a:lnTo>
                      <a:pt x="21600" y="16380"/>
                    </a:lnTo>
                    <a:close/>
                  </a:path>
                </a:pathLst>
              </a:custGeom>
              <a:gradFill flip="none" rotWithShape="1">
                <a:gsLst>
                  <a:gs pos="0">
                    <a:srgbClr val="003399"/>
                  </a:gs>
                  <a:gs pos="100000">
                    <a:srgbClr val="002E8B"/>
                  </a:gs>
                </a:gsLst>
                <a:lin ang="2700000" scaled="0"/>
              </a:gradFill>
              <a:ln w="12700" cap="flat">
                <a:noFill/>
                <a:miter lim="400000"/>
              </a:ln>
              <a:effectLst/>
            </p:spPr>
            <p:txBody>
              <a:bodyPr wrap="square" lIns="45719" tIns="45719" rIns="45719" bIns="45719" numCol="1" anchor="t">
                <a:noAutofit/>
              </a:bodyPr>
              <a:lstStyle/>
              <a:p>
                <a:pPr algn="l">
                  <a:spcBef>
                    <a:spcPts val="1400"/>
                  </a:spcBef>
                  <a:defRPr sz="3600">
                    <a:solidFill>
                      <a:schemeClr val="accent3">
                        <a:lumOff val="44000"/>
                      </a:schemeClr>
                    </a:solidFill>
                    <a:effectLst>
                      <a:outerShdw blurRad="38100" dist="38100" dir="2700000" rotWithShape="0">
                        <a:srgbClr val="000000">
                          <a:alpha val="43137"/>
                        </a:srgbClr>
                      </a:outerShdw>
                    </a:effectLst>
                  </a:defRPr>
                </a:pPr>
                <a:endParaRPr/>
              </a:p>
            </p:txBody>
          </p:sp>
          <p:sp>
            <p:nvSpPr>
              <p:cNvPr id="1046" name="Freeform 8"/>
              <p:cNvSpPr/>
              <p:nvPr/>
            </p:nvSpPr>
            <p:spPr>
              <a:xfrm>
                <a:off x="1860550" y="1771650"/>
                <a:ext cx="4522788" cy="1538288"/>
              </a:xfrm>
              <a:custGeom>
                <a:avLst/>
                <a:gdLst/>
                <a:ahLst/>
                <a:cxnLst>
                  <a:cxn ang="0">
                    <a:pos x="wd2" y="hd2"/>
                  </a:cxn>
                  <a:cxn ang="5400000">
                    <a:pos x="wd2" y="hd2"/>
                  </a:cxn>
                  <a:cxn ang="10800000">
                    <a:pos x="wd2" y="hd2"/>
                  </a:cxn>
                  <a:cxn ang="16200000">
                    <a:pos x="wd2" y="hd2"/>
                  </a:cxn>
                </a:cxnLst>
                <a:rect l="0" t="0" r="r" b="b"/>
                <a:pathLst>
                  <a:path w="21600" h="21600" extrusionOk="0">
                    <a:moveTo>
                      <a:pt x="698" y="21355"/>
                    </a:moveTo>
                    <a:lnTo>
                      <a:pt x="0" y="21600"/>
                    </a:lnTo>
                    <a:lnTo>
                      <a:pt x="2964" y="21600"/>
                    </a:lnTo>
                    <a:lnTo>
                      <a:pt x="3290" y="21110"/>
                    </a:lnTo>
                    <a:lnTo>
                      <a:pt x="3662" y="20374"/>
                    </a:lnTo>
                    <a:lnTo>
                      <a:pt x="4200" y="19527"/>
                    </a:lnTo>
                    <a:lnTo>
                      <a:pt x="4814" y="18680"/>
                    </a:lnTo>
                    <a:lnTo>
                      <a:pt x="5512" y="17699"/>
                    </a:lnTo>
                    <a:lnTo>
                      <a:pt x="6338" y="16607"/>
                    </a:lnTo>
                    <a:lnTo>
                      <a:pt x="7286" y="15515"/>
                    </a:lnTo>
                    <a:lnTo>
                      <a:pt x="8355" y="14311"/>
                    </a:lnTo>
                    <a:lnTo>
                      <a:pt x="9545" y="12973"/>
                    </a:lnTo>
                    <a:lnTo>
                      <a:pt x="10864" y="11636"/>
                    </a:lnTo>
                    <a:lnTo>
                      <a:pt x="12305" y="10298"/>
                    </a:lnTo>
                    <a:lnTo>
                      <a:pt x="13867" y="8983"/>
                    </a:lnTo>
                    <a:lnTo>
                      <a:pt x="15595" y="7646"/>
                    </a:lnTo>
                    <a:lnTo>
                      <a:pt x="17445" y="6308"/>
                    </a:lnTo>
                    <a:lnTo>
                      <a:pt x="19462" y="4971"/>
                    </a:lnTo>
                    <a:lnTo>
                      <a:pt x="21600" y="3633"/>
                    </a:lnTo>
                    <a:lnTo>
                      <a:pt x="21600" y="0"/>
                    </a:lnTo>
                    <a:lnTo>
                      <a:pt x="21357" y="357"/>
                    </a:lnTo>
                    <a:lnTo>
                      <a:pt x="21024" y="736"/>
                    </a:lnTo>
                    <a:lnTo>
                      <a:pt x="20614" y="1204"/>
                    </a:lnTo>
                    <a:lnTo>
                      <a:pt x="20076" y="1694"/>
                    </a:lnTo>
                    <a:lnTo>
                      <a:pt x="19500" y="2185"/>
                    </a:lnTo>
                    <a:lnTo>
                      <a:pt x="18886" y="2675"/>
                    </a:lnTo>
                    <a:lnTo>
                      <a:pt x="18188" y="3277"/>
                    </a:lnTo>
                    <a:lnTo>
                      <a:pt x="17445" y="3767"/>
                    </a:lnTo>
                    <a:lnTo>
                      <a:pt x="14322" y="6175"/>
                    </a:lnTo>
                    <a:lnTo>
                      <a:pt x="12798" y="7267"/>
                    </a:lnTo>
                    <a:lnTo>
                      <a:pt x="12055" y="7891"/>
                    </a:lnTo>
                    <a:lnTo>
                      <a:pt x="11395" y="8493"/>
                    </a:lnTo>
                    <a:lnTo>
                      <a:pt x="8393" y="11279"/>
                    </a:lnTo>
                    <a:lnTo>
                      <a:pt x="6914" y="12862"/>
                    </a:lnTo>
                    <a:lnTo>
                      <a:pt x="5512" y="14422"/>
                    </a:lnTo>
                    <a:lnTo>
                      <a:pt x="4155" y="16005"/>
                    </a:lnTo>
                    <a:lnTo>
                      <a:pt x="2881" y="17699"/>
                    </a:lnTo>
                    <a:lnTo>
                      <a:pt x="1729" y="19527"/>
                    </a:lnTo>
                    <a:lnTo>
                      <a:pt x="698" y="21355"/>
                    </a:lnTo>
                    <a:close/>
                  </a:path>
                </a:pathLst>
              </a:custGeom>
              <a:gradFill flip="none" rotWithShape="1">
                <a:gsLst>
                  <a:gs pos="0">
                    <a:srgbClr val="002A7D"/>
                  </a:gs>
                  <a:gs pos="100000">
                    <a:srgbClr val="003399"/>
                  </a:gs>
                </a:gsLst>
                <a:lin ang="5400000" scaled="0"/>
              </a:gradFill>
              <a:ln w="12700" cap="flat">
                <a:noFill/>
                <a:miter lim="400000"/>
              </a:ln>
              <a:effectLst/>
            </p:spPr>
            <p:txBody>
              <a:bodyPr wrap="square" lIns="45719" tIns="45719" rIns="45719" bIns="45719" numCol="1" anchor="t">
                <a:noAutofit/>
              </a:bodyPr>
              <a:lstStyle/>
              <a:p>
                <a:pPr algn="l">
                  <a:spcBef>
                    <a:spcPts val="1400"/>
                  </a:spcBef>
                  <a:defRPr sz="3600">
                    <a:solidFill>
                      <a:schemeClr val="accent3">
                        <a:lumOff val="44000"/>
                      </a:schemeClr>
                    </a:solidFill>
                    <a:effectLst>
                      <a:outerShdw blurRad="38100" dist="38100" dir="2700000" rotWithShape="0">
                        <a:srgbClr val="000000">
                          <a:alpha val="43137"/>
                        </a:srgbClr>
                      </a:outerShdw>
                    </a:effectLst>
                  </a:defRPr>
                </a:pPr>
                <a:endParaRPr/>
              </a:p>
            </p:txBody>
          </p:sp>
          <p:sp>
            <p:nvSpPr>
              <p:cNvPr id="1047" name="Freeform 9"/>
              <p:cNvSpPr/>
              <p:nvPr/>
            </p:nvSpPr>
            <p:spPr>
              <a:xfrm>
                <a:off x="1619250" y="0"/>
                <a:ext cx="4773613" cy="3309938"/>
              </a:xfrm>
              <a:custGeom>
                <a:avLst/>
                <a:gdLst/>
                <a:ahLst/>
                <a:cxnLst>
                  <a:cxn ang="0">
                    <a:pos x="wd2" y="hd2"/>
                  </a:cxn>
                  <a:cxn ang="5400000">
                    <a:pos x="wd2" y="hd2"/>
                  </a:cxn>
                  <a:cxn ang="10800000">
                    <a:pos x="wd2" y="hd2"/>
                  </a:cxn>
                  <a:cxn ang="16200000">
                    <a:pos x="wd2" y="hd2"/>
                  </a:cxn>
                </a:cxnLst>
                <a:rect l="0" t="0" r="r" b="b"/>
                <a:pathLst>
                  <a:path w="21600" h="21600" extrusionOk="0">
                    <a:moveTo>
                      <a:pt x="10250" y="4569"/>
                    </a:moveTo>
                    <a:lnTo>
                      <a:pt x="10294" y="4911"/>
                    </a:lnTo>
                    <a:lnTo>
                      <a:pt x="10373" y="5190"/>
                    </a:lnTo>
                    <a:lnTo>
                      <a:pt x="10488" y="5470"/>
                    </a:lnTo>
                    <a:lnTo>
                      <a:pt x="10646" y="5698"/>
                    </a:lnTo>
                    <a:lnTo>
                      <a:pt x="11069" y="6143"/>
                    </a:lnTo>
                    <a:lnTo>
                      <a:pt x="11658" y="6599"/>
                    </a:lnTo>
                    <a:lnTo>
                      <a:pt x="12319" y="6941"/>
                    </a:lnTo>
                    <a:lnTo>
                      <a:pt x="13059" y="7273"/>
                    </a:lnTo>
                    <a:lnTo>
                      <a:pt x="13842" y="7614"/>
                    </a:lnTo>
                    <a:lnTo>
                      <a:pt x="15480" y="8174"/>
                    </a:lnTo>
                    <a:lnTo>
                      <a:pt x="16299" y="8516"/>
                    </a:lnTo>
                    <a:lnTo>
                      <a:pt x="17039" y="8795"/>
                    </a:lnTo>
                    <a:lnTo>
                      <a:pt x="17700" y="9137"/>
                    </a:lnTo>
                    <a:lnTo>
                      <a:pt x="18324" y="9531"/>
                    </a:lnTo>
                    <a:lnTo>
                      <a:pt x="18791" y="9925"/>
                    </a:lnTo>
                    <a:lnTo>
                      <a:pt x="18949" y="10153"/>
                    </a:lnTo>
                    <a:lnTo>
                      <a:pt x="19100" y="10432"/>
                    </a:lnTo>
                    <a:lnTo>
                      <a:pt x="19222" y="10660"/>
                    </a:lnTo>
                    <a:lnTo>
                      <a:pt x="19258" y="10940"/>
                    </a:lnTo>
                    <a:lnTo>
                      <a:pt x="19258" y="11220"/>
                    </a:lnTo>
                    <a:lnTo>
                      <a:pt x="19222" y="11447"/>
                    </a:lnTo>
                    <a:lnTo>
                      <a:pt x="19143" y="11675"/>
                    </a:lnTo>
                    <a:lnTo>
                      <a:pt x="18985" y="11903"/>
                    </a:lnTo>
                    <a:lnTo>
                      <a:pt x="18791" y="12121"/>
                    </a:lnTo>
                    <a:lnTo>
                      <a:pt x="18554" y="12297"/>
                    </a:lnTo>
                    <a:lnTo>
                      <a:pt x="18281" y="12515"/>
                    </a:lnTo>
                    <a:lnTo>
                      <a:pt x="17972" y="12691"/>
                    </a:lnTo>
                    <a:lnTo>
                      <a:pt x="17585" y="12856"/>
                    </a:lnTo>
                    <a:lnTo>
                      <a:pt x="17154" y="13022"/>
                    </a:lnTo>
                    <a:lnTo>
                      <a:pt x="16723" y="13198"/>
                    </a:lnTo>
                    <a:lnTo>
                      <a:pt x="16220" y="13364"/>
                    </a:lnTo>
                    <a:lnTo>
                      <a:pt x="15128" y="13758"/>
                    </a:lnTo>
                    <a:lnTo>
                      <a:pt x="13878" y="14214"/>
                    </a:lnTo>
                    <a:lnTo>
                      <a:pt x="12513" y="14721"/>
                    </a:lnTo>
                    <a:lnTo>
                      <a:pt x="10998" y="15281"/>
                    </a:lnTo>
                    <a:lnTo>
                      <a:pt x="9396" y="15954"/>
                    </a:lnTo>
                    <a:lnTo>
                      <a:pt x="7679" y="16752"/>
                    </a:lnTo>
                    <a:lnTo>
                      <a:pt x="5890" y="17705"/>
                    </a:lnTo>
                    <a:lnTo>
                      <a:pt x="3980" y="18834"/>
                    </a:lnTo>
                    <a:lnTo>
                      <a:pt x="2026" y="20129"/>
                    </a:lnTo>
                    <a:lnTo>
                      <a:pt x="0" y="21600"/>
                    </a:lnTo>
                    <a:lnTo>
                      <a:pt x="1092" y="21600"/>
                    </a:lnTo>
                    <a:lnTo>
                      <a:pt x="1753" y="21486"/>
                    </a:lnTo>
                    <a:lnTo>
                      <a:pt x="2773" y="20637"/>
                    </a:lnTo>
                    <a:lnTo>
                      <a:pt x="3857" y="19787"/>
                    </a:lnTo>
                    <a:lnTo>
                      <a:pt x="5028" y="19000"/>
                    </a:lnTo>
                    <a:lnTo>
                      <a:pt x="6314" y="18264"/>
                    </a:lnTo>
                    <a:lnTo>
                      <a:pt x="7643" y="17539"/>
                    </a:lnTo>
                    <a:lnTo>
                      <a:pt x="9044" y="16803"/>
                    </a:lnTo>
                    <a:lnTo>
                      <a:pt x="11931" y="15508"/>
                    </a:lnTo>
                    <a:lnTo>
                      <a:pt x="12556" y="15229"/>
                    </a:lnTo>
                    <a:lnTo>
                      <a:pt x="13253" y="14939"/>
                    </a:lnTo>
                    <a:lnTo>
                      <a:pt x="14697" y="14431"/>
                    </a:lnTo>
                    <a:lnTo>
                      <a:pt x="17656" y="13312"/>
                    </a:lnTo>
                    <a:lnTo>
                      <a:pt x="18324" y="13084"/>
                    </a:lnTo>
                    <a:lnTo>
                      <a:pt x="18985" y="12805"/>
                    </a:lnTo>
                    <a:lnTo>
                      <a:pt x="19610" y="12577"/>
                    </a:lnTo>
                    <a:lnTo>
                      <a:pt x="20156" y="12349"/>
                    </a:lnTo>
                    <a:lnTo>
                      <a:pt x="20659" y="12121"/>
                    </a:lnTo>
                    <a:lnTo>
                      <a:pt x="21054" y="11903"/>
                    </a:lnTo>
                    <a:lnTo>
                      <a:pt x="21363" y="11727"/>
                    </a:lnTo>
                    <a:lnTo>
                      <a:pt x="21600" y="11561"/>
                    </a:lnTo>
                    <a:lnTo>
                      <a:pt x="21600" y="9023"/>
                    </a:lnTo>
                    <a:lnTo>
                      <a:pt x="21126" y="8909"/>
                    </a:lnTo>
                    <a:lnTo>
                      <a:pt x="20544" y="8744"/>
                    </a:lnTo>
                    <a:lnTo>
                      <a:pt x="19919" y="8567"/>
                    </a:lnTo>
                    <a:lnTo>
                      <a:pt x="19179" y="8350"/>
                    </a:lnTo>
                    <a:lnTo>
                      <a:pt x="18439" y="8122"/>
                    </a:lnTo>
                    <a:lnTo>
                      <a:pt x="17656" y="7842"/>
                    </a:lnTo>
                    <a:lnTo>
                      <a:pt x="16098" y="7273"/>
                    </a:lnTo>
                    <a:lnTo>
                      <a:pt x="15358" y="6941"/>
                    </a:lnTo>
                    <a:lnTo>
                      <a:pt x="14697" y="6599"/>
                    </a:lnTo>
                    <a:lnTo>
                      <a:pt x="14072" y="6257"/>
                    </a:lnTo>
                    <a:lnTo>
                      <a:pt x="13526" y="5864"/>
                    </a:lnTo>
                    <a:lnTo>
                      <a:pt x="13102" y="5532"/>
                    </a:lnTo>
                    <a:lnTo>
                      <a:pt x="12786" y="5128"/>
                    </a:lnTo>
                    <a:lnTo>
                      <a:pt x="12707" y="4911"/>
                    </a:lnTo>
                    <a:lnTo>
                      <a:pt x="12628" y="4734"/>
                    </a:lnTo>
                    <a:lnTo>
                      <a:pt x="12592" y="4517"/>
                    </a:lnTo>
                    <a:lnTo>
                      <a:pt x="12628" y="4341"/>
                    </a:lnTo>
                    <a:lnTo>
                      <a:pt x="12786" y="3947"/>
                    </a:lnTo>
                    <a:lnTo>
                      <a:pt x="13023" y="3553"/>
                    </a:lnTo>
                    <a:lnTo>
                      <a:pt x="13375" y="3274"/>
                    </a:lnTo>
                    <a:lnTo>
                      <a:pt x="13799" y="2994"/>
                    </a:lnTo>
                    <a:lnTo>
                      <a:pt x="14266" y="2766"/>
                    </a:lnTo>
                    <a:lnTo>
                      <a:pt x="14812" y="2538"/>
                    </a:lnTo>
                    <a:lnTo>
                      <a:pt x="16062" y="2207"/>
                    </a:lnTo>
                    <a:lnTo>
                      <a:pt x="17462" y="1865"/>
                    </a:lnTo>
                    <a:lnTo>
                      <a:pt x="18870" y="1637"/>
                    </a:lnTo>
                    <a:lnTo>
                      <a:pt x="20307" y="1295"/>
                    </a:lnTo>
                    <a:lnTo>
                      <a:pt x="20975" y="1129"/>
                    </a:lnTo>
                    <a:lnTo>
                      <a:pt x="21600" y="901"/>
                    </a:lnTo>
                    <a:lnTo>
                      <a:pt x="21600" y="0"/>
                    </a:lnTo>
                    <a:lnTo>
                      <a:pt x="20896" y="228"/>
                    </a:lnTo>
                    <a:lnTo>
                      <a:pt x="20077" y="456"/>
                    </a:lnTo>
                    <a:lnTo>
                      <a:pt x="19222" y="684"/>
                    </a:lnTo>
                    <a:lnTo>
                      <a:pt x="18324" y="849"/>
                    </a:lnTo>
                    <a:lnTo>
                      <a:pt x="16414" y="1243"/>
                    </a:lnTo>
                    <a:lnTo>
                      <a:pt x="15480" y="1409"/>
                    </a:lnTo>
                    <a:lnTo>
                      <a:pt x="14582" y="1637"/>
                    </a:lnTo>
                    <a:lnTo>
                      <a:pt x="13684" y="1803"/>
                    </a:lnTo>
                    <a:lnTo>
                      <a:pt x="12865" y="2093"/>
                    </a:lnTo>
                    <a:lnTo>
                      <a:pt x="12125" y="2372"/>
                    </a:lnTo>
                    <a:lnTo>
                      <a:pt x="11500" y="2704"/>
                    </a:lnTo>
                    <a:lnTo>
                      <a:pt x="10954" y="3108"/>
                    </a:lnTo>
                    <a:lnTo>
                      <a:pt x="10567" y="3502"/>
                    </a:lnTo>
                    <a:lnTo>
                      <a:pt x="10452" y="3719"/>
                    </a:lnTo>
                    <a:lnTo>
                      <a:pt x="10329" y="4009"/>
                    </a:lnTo>
                    <a:lnTo>
                      <a:pt x="10250" y="4289"/>
                    </a:lnTo>
                    <a:lnTo>
                      <a:pt x="10250" y="4569"/>
                    </a:lnTo>
                    <a:close/>
                  </a:path>
                </a:pathLst>
              </a:custGeom>
              <a:solidFill>
                <a:srgbClr val="003399"/>
              </a:solidFill>
              <a:ln w="12700" cap="flat">
                <a:noFill/>
                <a:miter lim="400000"/>
              </a:ln>
              <a:effectLst/>
            </p:spPr>
            <p:txBody>
              <a:bodyPr wrap="square" lIns="45719" tIns="45719" rIns="45719" bIns="45719" numCol="1" anchor="t">
                <a:noAutofit/>
              </a:bodyPr>
              <a:lstStyle/>
              <a:p>
                <a:pPr algn="l">
                  <a:spcBef>
                    <a:spcPts val="1400"/>
                  </a:spcBef>
                  <a:defRPr sz="3600">
                    <a:solidFill>
                      <a:schemeClr val="accent3">
                        <a:lumOff val="44000"/>
                      </a:schemeClr>
                    </a:solidFill>
                    <a:effectLst>
                      <a:outerShdw blurRad="38100" dist="38100" dir="2700000" rotWithShape="0">
                        <a:srgbClr val="000000">
                          <a:alpha val="43137"/>
                        </a:srgbClr>
                      </a:outerShdw>
                    </a:effectLst>
                  </a:defRPr>
                </a:pPr>
                <a:endParaRPr/>
              </a:p>
            </p:txBody>
          </p:sp>
          <p:sp>
            <p:nvSpPr>
              <p:cNvPr id="1048" name="Freeform 10"/>
              <p:cNvSpPr/>
              <p:nvPr/>
            </p:nvSpPr>
            <p:spPr>
              <a:xfrm>
                <a:off x="4402137" y="138112"/>
                <a:ext cx="1981201" cy="855664"/>
              </a:xfrm>
              <a:custGeom>
                <a:avLst/>
                <a:gdLst/>
                <a:ahLst/>
                <a:cxnLst>
                  <a:cxn ang="0">
                    <a:pos x="wd2" y="hd2"/>
                  </a:cxn>
                  <a:cxn ang="5400000">
                    <a:pos x="wd2" y="hd2"/>
                  </a:cxn>
                  <a:cxn ang="10800000">
                    <a:pos x="wd2" y="hd2"/>
                  </a:cxn>
                  <a:cxn ang="16200000">
                    <a:pos x="wd2" y="hd2"/>
                  </a:cxn>
                </a:cxnLst>
                <a:rect l="0" t="0" r="r" b="b"/>
                <a:pathLst>
                  <a:path w="21600" h="21600" extrusionOk="0">
                    <a:moveTo>
                      <a:pt x="0" y="13305"/>
                    </a:moveTo>
                    <a:lnTo>
                      <a:pt x="0" y="14427"/>
                    </a:lnTo>
                    <a:lnTo>
                      <a:pt x="87" y="15509"/>
                    </a:lnTo>
                    <a:lnTo>
                      <a:pt x="467" y="16591"/>
                    </a:lnTo>
                    <a:lnTo>
                      <a:pt x="935" y="17472"/>
                    </a:lnTo>
                    <a:lnTo>
                      <a:pt x="1592" y="18554"/>
                    </a:lnTo>
                    <a:lnTo>
                      <a:pt x="2440" y="19636"/>
                    </a:lnTo>
                    <a:lnTo>
                      <a:pt x="3375" y="20518"/>
                    </a:lnTo>
                    <a:lnTo>
                      <a:pt x="4413" y="21600"/>
                    </a:lnTo>
                    <a:lnTo>
                      <a:pt x="3669" y="20718"/>
                    </a:lnTo>
                    <a:lnTo>
                      <a:pt x="3098" y="19636"/>
                    </a:lnTo>
                    <a:lnTo>
                      <a:pt x="2717" y="18755"/>
                    </a:lnTo>
                    <a:lnTo>
                      <a:pt x="2440" y="17913"/>
                    </a:lnTo>
                    <a:lnTo>
                      <a:pt x="2354" y="17032"/>
                    </a:lnTo>
                    <a:lnTo>
                      <a:pt x="2354" y="16150"/>
                    </a:lnTo>
                    <a:lnTo>
                      <a:pt x="2440" y="15268"/>
                    </a:lnTo>
                    <a:lnTo>
                      <a:pt x="3098" y="13745"/>
                    </a:lnTo>
                    <a:lnTo>
                      <a:pt x="3479" y="13104"/>
                    </a:lnTo>
                    <a:lnTo>
                      <a:pt x="4604" y="11782"/>
                    </a:lnTo>
                    <a:lnTo>
                      <a:pt x="6110" y="10499"/>
                    </a:lnTo>
                    <a:lnTo>
                      <a:pt x="7702" y="9377"/>
                    </a:lnTo>
                    <a:lnTo>
                      <a:pt x="9588" y="8536"/>
                    </a:lnTo>
                    <a:lnTo>
                      <a:pt x="11458" y="7654"/>
                    </a:lnTo>
                    <a:lnTo>
                      <a:pt x="15404" y="6131"/>
                    </a:lnTo>
                    <a:lnTo>
                      <a:pt x="17187" y="5450"/>
                    </a:lnTo>
                    <a:lnTo>
                      <a:pt x="18883" y="4809"/>
                    </a:lnTo>
                    <a:lnTo>
                      <a:pt x="20388" y="4609"/>
                    </a:lnTo>
                    <a:lnTo>
                      <a:pt x="21600" y="4168"/>
                    </a:lnTo>
                    <a:lnTo>
                      <a:pt x="21600" y="0"/>
                    </a:lnTo>
                    <a:lnTo>
                      <a:pt x="20094" y="882"/>
                    </a:lnTo>
                    <a:lnTo>
                      <a:pt x="18502" y="1523"/>
                    </a:lnTo>
                    <a:lnTo>
                      <a:pt x="15127" y="2845"/>
                    </a:lnTo>
                    <a:lnTo>
                      <a:pt x="11648" y="3727"/>
                    </a:lnTo>
                    <a:lnTo>
                      <a:pt x="8360" y="5049"/>
                    </a:lnTo>
                    <a:lnTo>
                      <a:pt x="6767" y="5691"/>
                    </a:lnTo>
                    <a:lnTo>
                      <a:pt x="5348" y="6332"/>
                    </a:lnTo>
                    <a:lnTo>
                      <a:pt x="3946" y="7213"/>
                    </a:lnTo>
                    <a:lnTo>
                      <a:pt x="2821" y="8095"/>
                    </a:lnTo>
                    <a:lnTo>
                      <a:pt x="1783" y="9177"/>
                    </a:lnTo>
                    <a:lnTo>
                      <a:pt x="935" y="10259"/>
                    </a:lnTo>
                    <a:lnTo>
                      <a:pt x="381" y="11782"/>
                    </a:lnTo>
                    <a:lnTo>
                      <a:pt x="0" y="13305"/>
                    </a:lnTo>
                    <a:close/>
                  </a:path>
                </a:pathLst>
              </a:custGeom>
              <a:gradFill flip="none" rotWithShape="1">
                <a:gsLst>
                  <a:gs pos="0">
                    <a:srgbClr val="002D86"/>
                  </a:gs>
                  <a:gs pos="100000">
                    <a:srgbClr val="003399"/>
                  </a:gs>
                </a:gsLst>
                <a:lin ang="2700000" scaled="0"/>
              </a:gradFill>
              <a:ln w="12700" cap="flat">
                <a:noFill/>
                <a:miter lim="400000"/>
              </a:ln>
              <a:effectLst/>
            </p:spPr>
            <p:txBody>
              <a:bodyPr wrap="square" lIns="45719" tIns="45719" rIns="45719" bIns="45719" numCol="1" anchor="t">
                <a:noAutofit/>
              </a:bodyPr>
              <a:lstStyle/>
              <a:p>
                <a:pPr algn="l">
                  <a:spcBef>
                    <a:spcPts val="1400"/>
                  </a:spcBef>
                  <a:defRPr sz="3600">
                    <a:solidFill>
                      <a:schemeClr val="accent3">
                        <a:lumOff val="44000"/>
                      </a:schemeClr>
                    </a:solidFill>
                    <a:effectLst>
                      <a:outerShdw blurRad="38100" dist="38100" dir="2700000" rotWithShape="0">
                        <a:srgbClr val="000000">
                          <a:alpha val="43137"/>
                        </a:srgbClr>
                      </a:outerShdw>
                    </a:effectLst>
                  </a:defRPr>
                </a:pPr>
                <a:endParaRPr/>
              </a:p>
            </p:txBody>
          </p:sp>
        </p:grpSp>
        <p:sp>
          <p:nvSpPr>
            <p:cNvPr id="1050" name="Freeform 11"/>
            <p:cNvSpPr/>
            <p:nvPr/>
          </p:nvSpPr>
          <p:spPr>
            <a:xfrm>
              <a:off x="5273675" y="2128837"/>
              <a:ext cx="2897188" cy="2439989"/>
            </a:xfrm>
            <a:custGeom>
              <a:avLst/>
              <a:gdLst/>
              <a:ahLst/>
              <a:cxnLst>
                <a:cxn ang="0">
                  <a:pos x="wd2" y="hd2"/>
                </a:cxn>
                <a:cxn ang="5400000">
                  <a:pos x="wd2" y="hd2"/>
                </a:cxn>
                <a:cxn ang="10800000">
                  <a:pos x="wd2" y="hd2"/>
                </a:cxn>
                <a:cxn ang="16200000">
                  <a:pos x="wd2" y="hd2"/>
                </a:cxn>
              </a:cxnLst>
              <a:rect l="0" t="0" r="r" b="b"/>
              <a:pathLst>
                <a:path w="21600" h="21600" extrusionOk="0">
                  <a:moveTo>
                    <a:pt x="7253" y="15998"/>
                  </a:moveTo>
                  <a:lnTo>
                    <a:pt x="9238" y="15601"/>
                  </a:lnTo>
                  <a:lnTo>
                    <a:pt x="11082" y="15204"/>
                  </a:lnTo>
                  <a:lnTo>
                    <a:pt x="12766" y="14880"/>
                  </a:lnTo>
                  <a:lnTo>
                    <a:pt x="14300" y="14483"/>
                  </a:lnTo>
                  <a:lnTo>
                    <a:pt x="15673" y="14072"/>
                  </a:lnTo>
                  <a:lnTo>
                    <a:pt x="16896" y="13675"/>
                  </a:lnTo>
                  <a:lnTo>
                    <a:pt x="18025" y="13189"/>
                  </a:lnTo>
                  <a:lnTo>
                    <a:pt x="18938" y="12792"/>
                  </a:lnTo>
                  <a:lnTo>
                    <a:pt x="19756" y="12234"/>
                  </a:lnTo>
                  <a:lnTo>
                    <a:pt x="20424" y="11763"/>
                  </a:lnTo>
                  <a:lnTo>
                    <a:pt x="20885" y="11116"/>
                  </a:lnTo>
                  <a:lnTo>
                    <a:pt x="21290" y="10469"/>
                  </a:lnTo>
                  <a:lnTo>
                    <a:pt x="21497" y="9837"/>
                  </a:lnTo>
                  <a:lnTo>
                    <a:pt x="21600" y="9028"/>
                  </a:lnTo>
                  <a:lnTo>
                    <a:pt x="21544" y="8234"/>
                  </a:lnTo>
                  <a:lnTo>
                    <a:pt x="21346" y="7352"/>
                  </a:lnTo>
                  <a:lnTo>
                    <a:pt x="21083" y="6720"/>
                  </a:lnTo>
                  <a:lnTo>
                    <a:pt x="20678" y="5999"/>
                  </a:lnTo>
                  <a:lnTo>
                    <a:pt x="20170" y="5352"/>
                  </a:lnTo>
                  <a:lnTo>
                    <a:pt x="19559" y="4720"/>
                  </a:lnTo>
                  <a:lnTo>
                    <a:pt x="18891" y="4073"/>
                  </a:lnTo>
                  <a:lnTo>
                    <a:pt x="18129" y="3441"/>
                  </a:lnTo>
                  <a:lnTo>
                    <a:pt x="16642" y="2309"/>
                  </a:lnTo>
                  <a:lnTo>
                    <a:pt x="15880" y="1838"/>
                  </a:lnTo>
                  <a:lnTo>
                    <a:pt x="15165" y="1353"/>
                  </a:lnTo>
                  <a:lnTo>
                    <a:pt x="14450" y="956"/>
                  </a:lnTo>
                  <a:lnTo>
                    <a:pt x="13886" y="632"/>
                  </a:lnTo>
                  <a:lnTo>
                    <a:pt x="13378" y="397"/>
                  </a:lnTo>
                  <a:lnTo>
                    <a:pt x="13020" y="147"/>
                  </a:lnTo>
                  <a:lnTo>
                    <a:pt x="12766" y="74"/>
                  </a:lnTo>
                  <a:lnTo>
                    <a:pt x="12663" y="0"/>
                  </a:lnTo>
                  <a:lnTo>
                    <a:pt x="14093" y="794"/>
                  </a:lnTo>
                  <a:lnTo>
                    <a:pt x="15570" y="1750"/>
                  </a:lnTo>
                  <a:lnTo>
                    <a:pt x="17000" y="2720"/>
                  </a:lnTo>
                  <a:lnTo>
                    <a:pt x="18326" y="3749"/>
                  </a:lnTo>
                  <a:lnTo>
                    <a:pt x="18938" y="4235"/>
                  </a:lnTo>
                  <a:lnTo>
                    <a:pt x="19455" y="4793"/>
                  </a:lnTo>
                  <a:lnTo>
                    <a:pt x="19963" y="5352"/>
                  </a:lnTo>
                  <a:lnTo>
                    <a:pt x="20424" y="5911"/>
                  </a:lnTo>
                  <a:lnTo>
                    <a:pt x="20782" y="6470"/>
                  </a:lnTo>
                  <a:lnTo>
                    <a:pt x="21036" y="7028"/>
                  </a:lnTo>
                  <a:lnTo>
                    <a:pt x="21186" y="7675"/>
                  </a:lnTo>
                  <a:lnTo>
                    <a:pt x="21290" y="8234"/>
                  </a:lnTo>
                  <a:lnTo>
                    <a:pt x="21243" y="8793"/>
                  </a:lnTo>
                  <a:lnTo>
                    <a:pt x="21083" y="9352"/>
                  </a:lnTo>
                  <a:lnTo>
                    <a:pt x="20829" y="9837"/>
                  </a:lnTo>
                  <a:lnTo>
                    <a:pt x="20424" y="10322"/>
                  </a:lnTo>
                  <a:lnTo>
                    <a:pt x="19963" y="10719"/>
                  </a:lnTo>
                  <a:lnTo>
                    <a:pt x="19399" y="11116"/>
                  </a:lnTo>
                  <a:lnTo>
                    <a:pt x="18787" y="11440"/>
                  </a:lnTo>
                  <a:lnTo>
                    <a:pt x="18072" y="11763"/>
                  </a:lnTo>
                  <a:lnTo>
                    <a:pt x="17254" y="12072"/>
                  </a:lnTo>
                  <a:lnTo>
                    <a:pt x="16445" y="12395"/>
                  </a:lnTo>
                  <a:lnTo>
                    <a:pt x="14601" y="12881"/>
                  </a:lnTo>
                  <a:lnTo>
                    <a:pt x="12710" y="13351"/>
                  </a:lnTo>
                  <a:lnTo>
                    <a:pt x="10668" y="13836"/>
                  </a:lnTo>
                  <a:lnTo>
                    <a:pt x="8683" y="14233"/>
                  </a:lnTo>
                  <a:lnTo>
                    <a:pt x="6736" y="14630"/>
                  </a:lnTo>
                  <a:lnTo>
                    <a:pt x="4901" y="15116"/>
                  </a:lnTo>
                  <a:lnTo>
                    <a:pt x="4083" y="15351"/>
                  </a:lnTo>
                  <a:lnTo>
                    <a:pt x="3321" y="15674"/>
                  </a:lnTo>
                  <a:lnTo>
                    <a:pt x="2606" y="15910"/>
                  </a:lnTo>
                  <a:lnTo>
                    <a:pt x="1938" y="16233"/>
                  </a:lnTo>
                  <a:lnTo>
                    <a:pt x="1383" y="16557"/>
                  </a:lnTo>
                  <a:lnTo>
                    <a:pt x="866" y="16880"/>
                  </a:lnTo>
                  <a:lnTo>
                    <a:pt x="508" y="17277"/>
                  </a:lnTo>
                  <a:lnTo>
                    <a:pt x="207" y="17674"/>
                  </a:lnTo>
                  <a:lnTo>
                    <a:pt x="56" y="18071"/>
                  </a:lnTo>
                  <a:lnTo>
                    <a:pt x="0" y="18556"/>
                  </a:lnTo>
                  <a:lnTo>
                    <a:pt x="103" y="19042"/>
                  </a:lnTo>
                  <a:lnTo>
                    <a:pt x="254" y="19512"/>
                  </a:lnTo>
                  <a:lnTo>
                    <a:pt x="508" y="19924"/>
                  </a:lnTo>
                  <a:lnTo>
                    <a:pt x="922" y="20321"/>
                  </a:lnTo>
                  <a:lnTo>
                    <a:pt x="1326" y="20644"/>
                  </a:lnTo>
                  <a:lnTo>
                    <a:pt x="1844" y="20953"/>
                  </a:lnTo>
                  <a:lnTo>
                    <a:pt x="3067" y="21600"/>
                  </a:lnTo>
                  <a:lnTo>
                    <a:pt x="2502" y="21203"/>
                  </a:lnTo>
                  <a:lnTo>
                    <a:pt x="2041" y="20791"/>
                  </a:lnTo>
                  <a:lnTo>
                    <a:pt x="1637" y="20394"/>
                  </a:lnTo>
                  <a:lnTo>
                    <a:pt x="1383" y="19997"/>
                  </a:lnTo>
                  <a:lnTo>
                    <a:pt x="1176" y="19600"/>
                  </a:lnTo>
                  <a:lnTo>
                    <a:pt x="1129" y="19203"/>
                  </a:lnTo>
                  <a:lnTo>
                    <a:pt x="1176" y="18792"/>
                  </a:lnTo>
                  <a:lnTo>
                    <a:pt x="1326" y="18483"/>
                  </a:lnTo>
                  <a:lnTo>
                    <a:pt x="1637" y="18071"/>
                  </a:lnTo>
                  <a:lnTo>
                    <a:pt x="1994" y="17762"/>
                  </a:lnTo>
                  <a:lnTo>
                    <a:pt x="2559" y="17439"/>
                  </a:lnTo>
                  <a:lnTo>
                    <a:pt x="3217" y="17115"/>
                  </a:lnTo>
                  <a:lnTo>
                    <a:pt x="3979" y="16792"/>
                  </a:lnTo>
                  <a:lnTo>
                    <a:pt x="4958" y="16483"/>
                  </a:lnTo>
                  <a:lnTo>
                    <a:pt x="6030" y="16233"/>
                  </a:lnTo>
                  <a:lnTo>
                    <a:pt x="7253" y="15998"/>
                  </a:lnTo>
                  <a:close/>
                </a:path>
              </a:pathLst>
            </a:custGeom>
            <a:gradFill flip="none" rotWithShape="1">
              <a:gsLst>
                <a:gs pos="0">
                  <a:srgbClr val="002B82"/>
                </a:gs>
                <a:gs pos="100000">
                  <a:srgbClr val="003399"/>
                </a:gs>
              </a:gsLst>
              <a:lin ang="2700000" scaled="0"/>
            </a:gradFill>
            <a:ln w="12700" cap="flat">
              <a:noFill/>
              <a:miter lim="400000"/>
            </a:ln>
            <a:effectLst/>
          </p:spPr>
          <p:txBody>
            <a:bodyPr wrap="square" lIns="45719" tIns="45719" rIns="45719" bIns="45719" numCol="1" anchor="t">
              <a:noAutofit/>
            </a:bodyPr>
            <a:lstStyle/>
            <a:p>
              <a:pPr algn="l">
                <a:spcBef>
                  <a:spcPts val="1400"/>
                </a:spcBef>
                <a:defRPr sz="3600">
                  <a:solidFill>
                    <a:schemeClr val="accent3">
                      <a:lumOff val="44000"/>
                    </a:schemeClr>
                  </a:solidFill>
                  <a:effectLst>
                    <a:outerShdw blurRad="38100" dist="38100" dir="2700000" rotWithShape="0">
                      <a:srgbClr val="000000">
                        <a:alpha val="43137"/>
                      </a:srgbClr>
                    </a:outerShdw>
                  </a:effectLst>
                </a:defRPr>
              </a:pPr>
              <a:endParaRPr/>
            </a:p>
          </p:txBody>
        </p:sp>
        <p:sp>
          <p:nvSpPr>
            <p:cNvPr id="1051" name="Freeform 12"/>
            <p:cNvSpPr/>
            <p:nvPr/>
          </p:nvSpPr>
          <p:spPr>
            <a:xfrm>
              <a:off x="0" y="0"/>
              <a:ext cx="9140826" cy="2819401"/>
            </a:xfrm>
            <a:prstGeom prst="rect">
              <a:avLst/>
            </a:prstGeom>
            <a:gradFill flip="none" rotWithShape="1">
              <a:gsLst>
                <a:gs pos="0">
                  <a:srgbClr val="000514"/>
                </a:gs>
                <a:gs pos="100000">
                  <a:srgbClr val="003399"/>
                </a:gs>
              </a:gsLst>
              <a:lin ang="5400000" scaled="0"/>
            </a:gradFill>
            <a:ln w="12700" cap="flat">
              <a:noFill/>
              <a:miter lim="400000"/>
            </a:ln>
            <a:effectLst/>
          </p:spPr>
          <p:txBody>
            <a:bodyPr wrap="square" lIns="45719" tIns="45719" rIns="45719" bIns="45719" numCol="1" anchor="t">
              <a:noAutofit/>
            </a:bodyPr>
            <a:lstStyle/>
            <a:p>
              <a:pPr algn="l">
                <a:spcBef>
                  <a:spcPts val="1400"/>
                </a:spcBef>
                <a:defRPr sz="3600">
                  <a:solidFill>
                    <a:schemeClr val="accent3">
                      <a:lumOff val="44000"/>
                    </a:schemeClr>
                  </a:solidFill>
                  <a:effectLst>
                    <a:outerShdw blurRad="38100" dist="38100" dir="2700000" rotWithShape="0">
                      <a:srgbClr val="000000">
                        <a:alpha val="43137"/>
                      </a:srgbClr>
                    </a:outerShdw>
                  </a:effectLst>
                </a:defRPr>
              </a:pPr>
              <a:endParaRPr/>
            </a:p>
          </p:txBody>
        </p:sp>
      </p:grpSp>
      <p:sp>
        <p:nvSpPr>
          <p:cNvPr id="1053" name="Title Text"/>
          <p:cNvSpPr txBox="1">
            <a:spLocks noGrp="1"/>
          </p:cNvSpPr>
          <p:nvPr>
            <p:ph type="title"/>
          </p:nvPr>
        </p:nvSpPr>
        <p:spPr>
          <a:xfrm>
            <a:off x="457200" y="274638"/>
            <a:ext cx="8229600" cy="1143001"/>
          </a:xfrm>
          <a:prstGeom prst="rect">
            <a:avLst/>
          </a:prstGeom>
        </p:spPr>
        <p:txBody>
          <a:bodyPr/>
          <a:lstStyle>
            <a:lvl1pPr>
              <a:defRPr b="1">
                <a:solidFill>
                  <a:srgbClr val="E5E5FF"/>
                </a:solidFill>
                <a:effectLst>
                  <a:outerShdw blurRad="38100" dist="38100" dir="2700000" rotWithShape="0">
                    <a:srgbClr val="000000"/>
                  </a:outerShdw>
                </a:effectLst>
              </a:defRPr>
            </a:lvl1pPr>
          </a:lstStyle>
          <a:p>
            <a:r>
              <a:t>Title Text</a:t>
            </a:r>
          </a:p>
        </p:txBody>
      </p:sp>
      <p:sp>
        <p:nvSpPr>
          <p:cNvPr id="1054" name="Body Level One…"/>
          <p:cNvSpPr txBox="1">
            <a:spLocks noGrp="1"/>
          </p:cNvSpPr>
          <p:nvPr>
            <p:ph type="body" idx="1"/>
          </p:nvPr>
        </p:nvSpPr>
        <p:spPr>
          <a:xfrm>
            <a:off x="457200" y="1600200"/>
            <a:ext cx="8229600" cy="4525963"/>
          </a:xfrm>
          <a:prstGeom prst="rect">
            <a:avLst/>
          </a:prstGeom>
        </p:spPr>
        <p:txBody>
          <a:bodyPr>
            <a:normAutofit/>
          </a:bodyPr>
          <a:lstStyle>
            <a:lvl1pPr>
              <a:buClr>
                <a:srgbClr val="FFCC00"/>
              </a:buClr>
              <a:buSzPct val="70000"/>
              <a:buFont typeface="Arial"/>
              <a:buChar char="■"/>
              <a:defRPr>
                <a:solidFill>
                  <a:schemeClr val="accent3">
                    <a:lumOff val="44000"/>
                  </a:schemeClr>
                </a:solidFill>
                <a:effectLst>
                  <a:outerShdw blurRad="38100" dist="38100" dir="2700000" rotWithShape="0">
                    <a:srgbClr val="000000"/>
                  </a:outerShdw>
                </a:effectLst>
              </a:defRPr>
            </a:lvl1pPr>
            <a:lvl2pPr>
              <a:buClr>
                <a:srgbClr val="FFCC00"/>
              </a:buClr>
              <a:buSzPct val="70000"/>
              <a:buFont typeface="Arial"/>
              <a:buChar char="■"/>
              <a:defRPr>
                <a:solidFill>
                  <a:schemeClr val="accent3">
                    <a:lumOff val="44000"/>
                  </a:schemeClr>
                </a:solidFill>
                <a:effectLst>
                  <a:outerShdw blurRad="38100" dist="38100" dir="2700000" rotWithShape="0">
                    <a:srgbClr val="000000"/>
                  </a:outerShdw>
                </a:effectLst>
              </a:defRPr>
            </a:lvl2pPr>
            <a:lvl3pPr>
              <a:buClr>
                <a:srgbClr val="FFCC00"/>
              </a:buClr>
              <a:buSzPct val="70000"/>
              <a:buFont typeface="Arial"/>
              <a:buChar char="■"/>
              <a:defRPr>
                <a:solidFill>
                  <a:schemeClr val="accent3">
                    <a:lumOff val="44000"/>
                  </a:schemeClr>
                </a:solidFill>
                <a:effectLst>
                  <a:outerShdw blurRad="38100" dist="38100" dir="2700000" rotWithShape="0">
                    <a:srgbClr val="000000"/>
                  </a:outerShdw>
                </a:effectLst>
              </a:defRPr>
            </a:lvl3pPr>
            <a:lvl4pPr>
              <a:buClr>
                <a:srgbClr val="FFCC00"/>
              </a:buClr>
              <a:buSzPct val="70000"/>
              <a:buFont typeface="Arial"/>
              <a:buChar char="■"/>
              <a:defRPr>
                <a:solidFill>
                  <a:schemeClr val="accent3">
                    <a:lumOff val="44000"/>
                  </a:schemeClr>
                </a:solidFill>
                <a:effectLst>
                  <a:outerShdw blurRad="38100" dist="38100" dir="2700000" rotWithShape="0">
                    <a:srgbClr val="000000"/>
                  </a:outerShdw>
                </a:effectLst>
              </a:defRPr>
            </a:lvl4pPr>
            <a:lvl5pPr>
              <a:buClr>
                <a:srgbClr val="FFCC00"/>
              </a:buClr>
              <a:buSzPct val="70000"/>
              <a:buFont typeface="Arial"/>
              <a:buChar char="■"/>
              <a:defRPr>
                <a:solidFill>
                  <a:schemeClr val="accent3">
                    <a:lumOff val="44000"/>
                  </a:schemeClr>
                </a:solidFill>
                <a:effectLst>
                  <a:outerShdw blurRad="38100" dist="38100" dir="2700000" rotWithShape="0">
                    <a:srgbClr val="000000"/>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1055" name="Slide Number"/>
          <p:cNvSpPr txBox="1">
            <a:spLocks noGrp="1"/>
          </p:cNvSpPr>
          <p:nvPr>
            <p:ph type="sldNum" sz="quarter" idx="2"/>
          </p:nvPr>
        </p:nvSpPr>
        <p:spPr>
          <a:xfrm>
            <a:off x="8413144" y="6460395"/>
            <a:ext cx="273657" cy="264256"/>
          </a:xfrm>
          <a:prstGeom prst="rect">
            <a:avLst/>
          </a:prstGeom>
        </p:spPr>
        <p:txBody>
          <a:bodyPr anchor="b"/>
          <a:lstStyle>
            <a:lvl1pPr>
              <a:defRPr sz="1200">
                <a:solidFill>
                  <a:schemeClr val="accent3">
                    <a:lumOff val="44000"/>
                  </a:schemeClr>
                </a:solidFill>
              </a:defRPr>
            </a:lvl1pPr>
          </a:lstStyle>
          <a:p>
            <a:fld id="{86CB4B4D-7CA3-9044-876B-883B54F8677D}" type="slidenum">
              <a:t>‹#›</a:t>
            </a:fld>
            <a:endParaRPr/>
          </a:p>
        </p:txBody>
      </p:sp>
    </p:spTree>
    <p:extLst>
      <p:ext uri="{BB962C8B-B14F-4D97-AF65-F5344CB8AC3E}">
        <p14:creationId xmlns:p14="http://schemas.microsoft.com/office/powerpoint/2010/main" val="4023975129"/>
      </p:ext>
    </p:extLst>
  </p:cSld>
  <p:clrMapOvr>
    <a:masterClrMapping/>
  </p:clrMapOvr>
  <p:transition spd="med"/>
</p:sldLayout>
</file>

<file path=ppt/slideLayouts/slideLayout559.xml><?xml version="1.0" encoding="utf-8"?>
<p:sldLayout xmlns:a="http://schemas.openxmlformats.org/drawingml/2006/main" xmlns:r="http://schemas.openxmlformats.org/officeDocument/2006/relationships" xmlns:p="http://schemas.openxmlformats.org/presentationml/2006/main" type="tx">
  <p:cSld name="12_Title Slide">
    <p:bg>
      <p:bgPr>
        <a:solidFill>
          <a:srgbClr val="000000"/>
        </a:solidFill>
        <a:effectLst/>
      </p:bgPr>
    </p:bg>
    <p:spTree>
      <p:nvGrpSpPr>
        <p:cNvPr id="1" name=""/>
        <p:cNvGrpSpPr/>
        <p:nvPr/>
      </p:nvGrpSpPr>
      <p:grpSpPr>
        <a:xfrm>
          <a:off x="0" y="0"/>
          <a:ext cx="0" cy="0"/>
          <a:chOff x="0" y="0"/>
          <a:chExt cx="0" cy="0"/>
        </a:xfrm>
      </p:grpSpPr>
      <p:sp>
        <p:nvSpPr>
          <p:cNvPr id="1062" name="Title Text"/>
          <p:cNvSpPr txBox="1">
            <a:spLocks noGrp="1"/>
          </p:cNvSpPr>
          <p:nvPr>
            <p:ph type="title"/>
          </p:nvPr>
        </p:nvSpPr>
        <p:spPr>
          <a:xfrm>
            <a:off x="685800" y="2130425"/>
            <a:ext cx="7772400" cy="1470025"/>
          </a:xfrm>
          <a:prstGeom prst="rect">
            <a:avLst/>
          </a:prstGeom>
        </p:spPr>
        <p:txBody>
          <a:bodyPr/>
          <a:lstStyle>
            <a:lvl1pPr>
              <a:defRPr>
                <a:solidFill>
                  <a:schemeClr val="accent3">
                    <a:lumOff val="44000"/>
                  </a:schemeClr>
                </a:solidFill>
              </a:defRPr>
            </a:lvl1pPr>
          </a:lstStyle>
          <a:p>
            <a:r>
              <a:t>Title Text</a:t>
            </a:r>
          </a:p>
        </p:txBody>
      </p:sp>
      <p:sp>
        <p:nvSpPr>
          <p:cNvPr id="1063"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solidFill>
                  <a:schemeClr val="accent3">
                    <a:lumOff val="44000"/>
                  </a:schemeClr>
                </a:solidFill>
              </a:defRPr>
            </a:lvl1pPr>
            <a:lvl2pPr marL="0" indent="457200" algn="ctr">
              <a:buSzTx/>
              <a:buNone/>
              <a:defRPr>
                <a:solidFill>
                  <a:schemeClr val="accent3">
                    <a:lumOff val="44000"/>
                  </a:schemeClr>
                </a:solidFill>
              </a:defRPr>
            </a:lvl2pPr>
            <a:lvl3pPr marL="0" indent="914400" algn="ctr">
              <a:buSzTx/>
              <a:buNone/>
              <a:defRPr>
                <a:solidFill>
                  <a:schemeClr val="accent3">
                    <a:lumOff val="44000"/>
                  </a:schemeClr>
                </a:solidFill>
              </a:defRPr>
            </a:lvl3pPr>
            <a:lvl4pPr marL="0" indent="1371600" algn="ctr">
              <a:buSzTx/>
              <a:buNone/>
              <a:defRPr>
                <a:solidFill>
                  <a:schemeClr val="accent3">
                    <a:lumOff val="44000"/>
                  </a:schemeClr>
                </a:solidFill>
              </a:defRPr>
            </a:lvl4pPr>
            <a:lvl5pPr marL="0" indent="1828800" algn="ctr">
              <a:buSzTx/>
              <a:buNone/>
              <a:defRPr>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1064"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718870194"/>
      </p:ext>
    </p:extLst>
  </p:cSld>
  <p:clrMapOvr>
    <a:masterClrMapping/>
  </p:clrMapOvr>
  <p:transition spd="med"/>
</p:sldLayout>
</file>

<file path=ppt/slideLayouts/slideLayout5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eaLnBrk="0" hangingPunct="0">
              <a:defRPr>
                <a:latin typeface="Comic Sans MS" charset="0"/>
              </a:defRPr>
            </a:lvl1pPr>
          </a:lstStyle>
          <a:p>
            <a:pPr>
              <a:defRPr/>
            </a:pPr>
            <a:endParaRPr lang="en-US"/>
          </a:p>
        </p:txBody>
      </p:sp>
      <p:sp>
        <p:nvSpPr>
          <p:cNvPr id="6" name="Rectangle 5"/>
          <p:cNvSpPr>
            <a:spLocks noGrp="1" noChangeArrowheads="1"/>
          </p:cNvSpPr>
          <p:nvPr>
            <p:ph type="ftr" sz="quarter" idx="11"/>
          </p:nvPr>
        </p:nvSpPr>
        <p:spPr/>
        <p:txBody>
          <a:bodyPr/>
          <a:lstStyle>
            <a:lvl1pPr eaLnBrk="0" hangingPunct="0">
              <a:defRPr>
                <a:latin typeface="Comic Sans MS" charset="0"/>
              </a:defRPr>
            </a:lvl1pPr>
          </a:lstStyle>
          <a:p>
            <a:pPr>
              <a:defRPr/>
            </a:pPr>
            <a:endParaRPr lang="en-US"/>
          </a:p>
        </p:txBody>
      </p:sp>
      <p:sp>
        <p:nvSpPr>
          <p:cNvPr id="7" name="Rectangle 6"/>
          <p:cNvSpPr>
            <a:spLocks noGrp="1" noChangeArrowheads="1"/>
          </p:cNvSpPr>
          <p:nvPr>
            <p:ph type="sldNum" sz="quarter" idx="12"/>
          </p:nvPr>
        </p:nvSpPr>
        <p:spPr/>
        <p:txBody>
          <a:bodyPr/>
          <a:lstStyle>
            <a:lvl1pPr eaLnBrk="0" hangingPunct="0">
              <a:defRPr>
                <a:latin typeface="Comic Sans MS" charset="0"/>
              </a:defRPr>
            </a:lvl1pPr>
          </a:lstStyle>
          <a:p>
            <a:pPr>
              <a:defRPr/>
            </a:pPr>
            <a:fld id="{BEAC6B20-F9CC-0947-ACB4-83B79D91625C}" type="slidenum">
              <a:rPr lang="en-US"/>
              <a:pPr>
                <a:defRPr/>
              </a:pPr>
              <a:t>‹#›</a:t>
            </a:fld>
            <a:endParaRPr lang="en-US"/>
          </a:p>
        </p:txBody>
      </p:sp>
    </p:spTree>
    <p:extLst>
      <p:ext uri="{BB962C8B-B14F-4D97-AF65-F5344CB8AC3E}">
        <p14:creationId xmlns:p14="http://schemas.microsoft.com/office/powerpoint/2010/main" val="3607907725"/>
      </p:ext>
    </p:extLst>
  </p:cSld>
  <p:clrMapOvr>
    <a:masterClrMapping/>
  </p:clrMapOvr>
  <p:transition/>
</p:sldLayout>
</file>

<file path=ppt/slideLayouts/slideLayout560.xml><?xml version="1.0" encoding="utf-8"?>
<p:sldLayout xmlns:a="http://schemas.openxmlformats.org/drawingml/2006/main" xmlns:r="http://schemas.openxmlformats.org/officeDocument/2006/relationships" xmlns:p="http://schemas.openxmlformats.org/presentationml/2006/main" type="tx">
  <p:cSld name="12_Title and Content">
    <p:bg>
      <p:bgPr>
        <a:solidFill>
          <a:srgbClr val="000000"/>
        </a:solidFill>
        <a:effectLst/>
      </p:bgPr>
    </p:bg>
    <p:spTree>
      <p:nvGrpSpPr>
        <p:cNvPr id="1" name=""/>
        <p:cNvGrpSpPr/>
        <p:nvPr/>
      </p:nvGrpSpPr>
      <p:grpSpPr>
        <a:xfrm>
          <a:off x="0" y="0"/>
          <a:ext cx="0" cy="0"/>
          <a:chOff x="0" y="0"/>
          <a:chExt cx="0" cy="0"/>
        </a:xfrm>
      </p:grpSpPr>
      <p:sp>
        <p:nvSpPr>
          <p:cNvPr id="1071" name="Title Text"/>
          <p:cNvSpPr txBox="1">
            <a:spLocks noGrp="1"/>
          </p:cNvSpPr>
          <p:nvPr>
            <p:ph type="title"/>
          </p:nvPr>
        </p:nvSpPr>
        <p:spPr>
          <a:xfrm>
            <a:off x="37727" y="44623"/>
            <a:ext cx="9070777" cy="1143001"/>
          </a:xfrm>
          <a:prstGeom prst="rect">
            <a:avLst/>
          </a:prstGeom>
        </p:spPr>
        <p:txBody>
          <a:bodyPr/>
          <a:lstStyle>
            <a:lvl1pPr>
              <a:defRPr>
                <a:solidFill>
                  <a:schemeClr val="accent3">
                    <a:lumOff val="44000"/>
                  </a:schemeClr>
                </a:solidFill>
              </a:defRPr>
            </a:lvl1pPr>
          </a:lstStyle>
          <a:p>
            <a:r>
              <a:t>Title Text</a:t>
            </a:r>
          </a:p>
        </p:txBody>
      </p:sp>
      <p:sp>
        <p:nvSpPr>
          <p:cNvPr id="1072" name="Body Level One…"/>
          <p:cNvSpPr txBox="1">
            <a:spLocks noGrp="1"/>
          </p:cNvSpPr>
          <p:nvPr>
            <p:ph type="body" idx="1"/>
          </p:nvPr>
        </p:nvSpPr>
        <p:spPr>
          <a:xfrm>
            <a:off x="685800" y="1981200"/>
            <a:ext cx="7772400" cy="4114800"/>
          </a:xfrm>
          <a:prstGeom prst="rect">
            <a:avLst/>
          </a:prstGeom>
        </p:spPr>
        <p:txBody>
          <a:bodyPr>
            <a:normAutofit/>
          </a:bodyPr>
          <a:lstStyle>
            <a:lvl1pPr>
              <a:defRPr>
                <a:solidFill>
                  <a:schemeClr val="accent3">
                    <a:lumOff val="44000"/>
                  </a:schemeClr>
                </a:solidFill>
              </a:defRPr>
            </a:lvl1pPr>
            <a:lvl2pPr>
              <a:defRPr>
                <a:solidFill>
                  <a:schemeClr val="accent3">
                    <a:lumOff val="44000"/>
                  </a:schemeClr>
                </a:solidFill>
              </a:defRPr>
            </a:lvl2pPr>
            <a:lvl3pPr>
              <a:defRPr>
                <a:solidFill>
                  <a:schemeClr val="accent3">
                    <a:lumOff val="44000"/>
                  </a:schemeClr>
                </a:solidFill>
              </a:defRPr>
            </a:lvl3pPr>
            <a:lvl4pPr>
              <a:defRPr>
                <a:solidFill>
                  <a:schemeClr val="accent3">
                    <a:lumOff val="44000"/>
                  </a:schemeClr>
                </a:solidFill>
              </a:defRPr>
            </a:lvl4pPr>
            <a:lvl5pPr>
              <a:defRPr>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1073"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673730295"/>
      </p:ext>
    </p:extLst>
  </p:cSld>
  <p:clrMapOvr>
    <a:masterClrMapping/>
  </p:clrMapOvr>
  <p:transition spd="med"/>
</p:sldLayout>
</file>

<file path=ppt/slideLayouts/slideLayout561.xml><?xml version="1.0" encoding="utf-8"?>
<p:sldLayout xmlns:a="http://schemas.openxmlformats.org/drawingml/2006/main" xmlns:r="http://schemas.openxmlformats.org/officeDocument/2006/relationships" xmlns:p="http://schemas.openxmlformats.org/presentationml/2006/main" type="tx">
  <p:cSld name="10_Section Header">
    <p:bg>
      <p:bgPr>
        <a:solidFill>
          <a:srgbClr val="000000"/>
        </a:solidFill>
        <a:effectLst/>
      </p:bgPr>
    </p:bg>
    <p:spTree>
      <p:nvGrpSpPr>
        <p:cNvPr id="1" name=""/>
        <p:cNvGrpSpPr/>
        <p:nvPr/>
      </p:nvGrpSpPr>
      <p:grpSpPr>
        <a:xfrm>
          <a:off x="0" y="0"/>
          <a:ext cx="0" cy="0"/>
          <a:chOff x="0" y="0"/>
          <a:chExt cx="0" cy="0"/>
        </a:xfrm>
      </p:grpSpPr>
      <p:sp>
        <p:nvSpPr>
          <p:cNvPr id="1080" name="Title Text"/>
          <p:cNvSpPr txBox="1">
            <a:spLocks noGrp="1"/>
          </p:cNvSpPr>
          <p:nvPr>
            <p:ph type="title"/>
          </p:nvPr>
        </p:nvSpPr>
        <p:spPr>
          <a:xfrm>
            <a:off x="722312" y="4406900"/>
            <a:ext cx="7772401" cy="1362075"/>
          </a:xfrm>
          <a:prstGeom prst="rect">
            <a:avLst/>
          </a:prstGeom>
        </p:spPr>
        <p:txBody>
          <a:bodyPr anchor="t"/>
          <a:lstStyle>
            <a:lvl1pPr algn="l">
              <a:defRPr sz="4000" b="1" cap="all">
                <a:solidFill>
                  <a:schemeClr val="accent3">
                    <a:lumOff val="44000"/>
                  </a:schemeClr>
                </a:solidFill>
              </a:defRPr>
            </a:lvl1pPr>
          </a:lstStyle>
          <a:p>
            <a:r>
              <a:t>Title Text</a:t>
            </a:r>
          </a:p>
        </p:txBody>
      </p:sp>
      <p:sp>
        <p:nvSpPr>
          <p:cNvPr id="1081"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chemeClr val="accent3">
                    <a:lumOff val="44000"/>
                  </a:schemeClr>
                </a:solidFill>
              </a:defRPr>
            </a:lvl1pPr>
            <a:lvl2pPr marL="0" indent="457200">
              <a:spcBef>
                <a:spcPts val="400"/>
              </a:spcBef>
              <a:buSzTx/>
              <a:buNone/>
              <a:defRPr sz="2000">
                <a:solidFill>
                  <a:schemeClr val="accent3">
                    <a:lumOff val="44000"/>
                  </a:schemeClr>
                </a:solidFill>
              </a:defRPr>
            </a:lvl2pPr>
            <a:lvl3pPr marL="0" indent="914400">
              <a:spcBef>
                <a:spcPts val="400"/>
              </a:spcBef>
              <a:buSzTx/>
              <a:buNone/>
              <a:defRPr sz="2000">
                <a:solidFill>
                  <a:schemeClr val="accent3">
                    <a:lumOff val="44000"/>
                  </a:schemeClr>
                </a:solidFill>
              </a:defRPr>
            </a:lvl3pPr>
            <a:lvl4pPr marL="0" indent="1371600">
              <a:spcBef>
                <a:spcPts val="400"/>
              </a:spcBef>
              <a:buSzTx/>
              <a:buNone/>
              <a:defRPr sz="2000">
                <a:solidFill>
                  <a:schemeClr val="accent3">
                    <a:lumOff val="44000"/>
                  </a:schemeClr>
                </a:solidFill>
              </a:defRPr>
            </a:lvl4pPr>
            <a:lvl5pPr marL="0" indent="1828800">
              <a:spcBef>
                <a:spcPts val="400"/>
              </a:spcBef>
              <a:buSzTx/>
              <a:buNone/>
              <a:defRPr sz="2000">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1082"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810664209"/>
      </p:ext>
    </p:extLst>
  </p:cSld>
  <p:clrMapOvr>
    <a:masterClrMapping/>
  </p:clrMapOvr>
  <p:transition spd="med"/>
</p:sldLayout>
</file>

<file path=ppt/slideLayouts/slideLayout562.xml><?xml version="1.0" encoding="utf-8"?>
<p:sldLayout xmlns:a="http://schemas.openxmlformats.org/drawingml/2006/main" xmlns:r="http://schemas.openxmlformats.org/officeDocument/2006/relationships" xmlns:p="http://schemas.openxmlformats.org/presentationml/2006/main" type="tx">
  <p:cSld name="10_Two Content">
    <p:bg>
      <p:bgPr>
        <a:solidFill>
          <a:srgbClr val="000000"/>
        </a:solidFill>
        <a:effectLst/>
      </p:bgPr>
    </p:bg>
    <p:spTree>
      <p:nvGrpSpPr>
        <p:cNvPr id="1" name=""/>
        <p:cNvGrpSpPr/>
        <p:nvPr/>
      </p:nvGrpSpPr>
      <p:grpSpPr>
        <a:xfrm>
          <a:off x="0" y="0"/>
          <a:ext cx="0" cy="0"/>
          <a:chOff x="0" y="0"/>
          <a:chExt cx="0" cy="0"/>
        </a:xfrm>
      </p:grpSpPr>
      <p:sp>
        <p:nvSpPr>
          <p:cNvPr id="1089" name="Title Text"/>
          <p:cNvSpPr txBox="1">
            <a:spLocks noGrp="1"/>
          </p:cNvSpPr>
          <p:nvPr>
            <p:ph type="title"/>
          </p:nvPr>
        </p:nvSpPr>
        <p:spPr>
          <a:xfrm>
            <a:off x="37727" y="44623"/>
            <a:ext cx="9070777" cy="1143001"/>
          </a:xfrm>
          <a:prstGeom prst="rect">
            <a:avLst/>
          </a:prstGeom>
        </p:spPr>
        <p:txBody>
          <a:bodyPr/>
          <a:lstStyle>
            <a:lvl1pPr>
              <a:defRPr>
                <a:solidFill>
                  <a:schemeClr val="accent3">
                    <a:lumOff val="44000"/>
                  </a:schemeClr>
                </a:solidFill>
              </a:defRPr>
            </a:lvl1pPr>
          </a:lstStyle>
          <a:p>
            <a:r>
              <a:t>Title Text</a:t>
            </a:r>
          </a:p>
        </p:txBody>
      </p:sp>
      <p:sp>
        <p:nvSpPr>
          <p:cNvPr id="1090"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defRPr sz="2800">
                <a:solidFill>
                  <a:schemeClr val="accent3">
                    <a:lumOff val="44000"/>
                  </a:schemeClr>
                </a:solidFill>
              </a:defRPr>
            </a:lvl1pPr>
            <a:lvl2pPr marL="790575" indent="-333375">
              <a:spcBef>
                <a:spcPts val="600"/>
              </a:spcBef>
              <a:defRPr sz="2800">
                <a:solidFill>
                  <a:schemeClr val="accent3">
                    <a:lumOff val="44000"/>
                  </a:schemeClr>
                </a:solidFill>
              </a:defRPr>
            </a:lvl2pPr>
            <a:lvl3pPr marL="1234439" indent="-320039">
              <a:spcBef>
                <a:spcPts val="600"/>
              </a:spcBef>
              <a:defRPr sz="2800">
                <a:solidFill>
                  <a:schemeClr val="accent3">
                    <a:lumOff val="44000"/>
                  </a:schemeClr>
                </a:solidFill>
              </a:defRPr>
            </a:lvl3pPr>
            <a:lvl4pPr marL="1727200" indent="-355600">
              <a:spcBef>
                <a:spcPts val="600"/>
              </a:spcBef>
              <a:defRPr sz="2800">
                <a:solidFill>
                  <a:schemeClr val="accent3">
                    <a:lumOff val="44000"/>
                  </a:schemeClr>
                </a:solidFill>
              </a:defRPr>
            </a:lvl4pPr>
            <a:lvl5pPr marL="2184400" indent="-355600">
              <a:spcBef>
                <a:spcPts val="600"/>
              </a:spcBef>
              <a:defRPr sz="2800">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1091"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4015471126"/>
      </p:ext>
    </p:extLst>
  </p:cSld>
  <p:clrMapOvr>
    <a:masterClrMapping/>
  </p:clrMapOvr>
  <p:transition spd="med"/>
</p:sldLayout>
</file>

<file path=ppt/slideLayouts/slideLayout563.xml><?xml version="1.0" encoding="utf-8"?>
<p:sldLayout xmlns:a="http://schemas.openxmlformats.org/drawingml/2006/main" xmlns:r="http://schemas.openxmlformats.org/officeDocument/2006/relationships" xmlns:p="http://schemas.openxmlformats.org/presentationml/2006/main" type="tx">
  <p:cSld name="10_Comparison">
    <p:bg>
      <p:bgPr>
        <a:solidFill>
          <a:srgbClr val="000000"/>
        </a:solidFill>
        <a:effectLst/>
      </p:bgPr>
    </p:bg>
    <p:spTree>
      <p:nvGrpSpPr>
        <p:cNvPr id="1" name=""/>
        <p:cNvGrpSpPr/>
        <p:nvPr/>
      </p:nvGrpSpPr>
      <p:grpSpPr>
        <a:xfrm>
          <a:off x="0" y="0"/>
          <a:ext cx="0" cy="0"/>
          <a:chOff x="0" y="0"/>
          <a:chExt cx="0" cy="0"/>
        </a:xfrm>
      </p:grpSpPr>
      <p:sp>
        <p:nvSpPr>
          <p:cNvPr id="1098" name="Title Text"/>
          <p:cNvSpPr txBox="1">
            <a:spLocks noGrp="1"/>
          </p:cNvSpPr>
          <p:nvPr>
            <p:ph type="title"/>
          </p:nvPr>
        </p:nvSpPr>
        <p:spPr>
          <a:xfrm>
            <a:off x="457200" y="274638"/>
            <a:ext cx="8229600" cy="1143001"/>
          </a:xfrm>
          <a:prstGeom prst="rect">
            <a:avLst/>
          </a:prstGeom>
        </p:spPr>
        <p:txBody>
          <a:bodyPr/>
          <a:lstStyle>
            <a:lvl1pPr>
              <a:defRPr>
                <a:solidFill>
                  <a:schemeClr val="accent3">
                    <a:lumOff val="44000"/>
                  </a:schemeClr>
                </a:solidFill>
              </a:defRPr>
            </a:lvl1pPr>
          </a:lstStyle>
          <a:p>
            <a:r>
              <a:t>Title Text</a:t>
            </a:r>
          </a:p>
        </p:txBody>
      </p:sp>
      <p:sp>
        <p:nvSpPr>
          <p:cNvPr id="1099"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chemeClr val="accent3">
                    <a:lumOff val="44000"/>
                  </a:schemeClr>
                </a:solidFill>
              </a:defRPr>
            </a:lvl1pPr>
            <a:lvl2pPr marL="0" indent="457200">
              <a:spcBef>
                <a:spcPts val="500"/>
              </a:spcBef>
              <a:buSzTx/>
              <a:buNone/>
              <a:defRPr sz="2400" b="1">
                <a:solidFill>
                  <a:schemeClr val="accent3">
                    <a:lumOff val="44000"/>
                  </a:schemeClr>
                </a:solidFill>
              </a:defRPr>
            </a:lvl2pPr>
            <a:lvl3pPr marL="0" indent="914400">
              <a:spcBef>
                <a:spcPts val="500"/>
              </a:spcBef>
              <a:buSzTx/>
              <a:buNone/>
              <a:defRPr sz="2400" b="1">
                <a:solidFill>
                  <a:schemeClr val="accent3">
                    <a:lumOff val="44000"/>
                  </a:schemeClr>
                </a:solidFill>
              </a:defRPr>
            </a:lvl3pPr>
            <a:lvl4pPr marL="0" indent="1371600">
              <a:spcBef>
                <a:spcPts val="500"/>
              </a:spcBef>
              <a:buSzTx/>
              <a:buNone/>
              <a:defRPr sz="2400" b="1">
                <a:solidFill>
                  <a:schemeClr val="accent3">
                    <a:lumOff val="44000"/>
                  </a:schemeClr>
                </a:solidFill>
              </a:defRPr>
            </a:lvl4pPr>
            <a:lvl5pPr marL="0" indent="1828800">
              <a:spcBef>
                <a:spcPts val="500"/>
              </a:spcBef>
              <a:buSzTx/>
              <a:buNone/>
              <a:defRPr sz="2400" b="1">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1100"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solidFill>
                  <a:schemeClr val="accent3">
                    <a:lumOff val="44000"/>
                  </a:schemeClr>
                </a:solidFill>
              </a:defRPr>
            </a:pPr>
            <a:endParaRPr/>
          </a:p>
        </p:txBody>
      </p:sp>
      <p:sp>
        <p:nvSpPr>
          <p:cNvPr id="1101"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4215516597"/>
      </p:ext>
    </p:extLst>
  </p:cSld>
  <p:clrMapOvr>
    <a:masterClrMapping/>
  </p:clrMapOvr>
  <p:transition spd="med"/>
</p:sldLayout>
</file>

<file path=ppt/slideLayouts/slideLayout564.xml><?xml version="1.0" encoding="utf-8"?>
<p:sldLayout xmlns:a="http://schemas.openxmlformats.org/drawingml/2006/main" xmlns:r="http://schemas.openxmlformats.org/officeDocument/2006/relationships" xmlns:p="http://schemas.openxmlformats.org/presentationml/2006/main" type="tx">
  <p:cSld name="10_Title Only">
    <p:bg>
      <p:bgPr>
        <a:solidFill>
          <a:srgbClr val="000000"/>
        </a:solidFill>
        <a:effectLst/>
      </p:bgPr>
    </p:bg>
    <p:spTree>
      <p:nvGrpSpPr>
        <p:cNvPr id="1" name=""/>
        <p:cNvGrpSpPr/>
        <p:nvPr/>
      </p:nvGrpSpPr>
      <p:grpSpPr>
        <a:xfrm>
          <a:off x="0" y="0"/>
          <a:ext cx="0" cy="0"/>
          <a:chOff x="0" y="0"/>
          <a:chExt cx="0" cy="0"/>
        </a:xfrm>
      </p:grpSpPr>
      <p:sp>
        <p:nvSpPr>
          <p:cNvPr id="1108" name="Title Text"/>
          <p:cNvSpPr txBox="1">
            <a:spLocks noGrp="1"/>
          </p:cNvSpPr>
          <p:nvPr>
            <p:ph type="title"/>
          </p:nvPr>
        </p:nvSpPr>
        <p:spPr>
          <a:xfrm>
            <a:off x="37727" y="44623"/>
            <a:ext cx="9070777" cy="1143001"/>
          </a:xfrm>
          <a:prstGeom prst="rect">
            <a:avLst/>
          </a:prstGeom>
        </p:spPr>
        <p:txBody>
          <a:bodyPr/>
          <a:lstStyle>
            <a:lvl1pPr>
              <a:defRPr>
                <a:solidFill>
                  <a:schemeClr val="accent3">
                    <a:lumOff val="44000"/>
                  </a:schemeClr>
                </a:solidFill>
              </a:defRPr>
            </a:lvl1pPr>
          </a:lstStyle>
          <a:p>
            <a:r>
              <a:t>Title Text</a:t>
            </a:r>
          </a:p>
        </p:txBody>
      </p:sp>
      <p:sp>
        <p:nvSpPr>
          <p:cNvPr id="1109"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68792710"/>
      </p:ext>
    </p:extLst>
  </p:cSld>
  <p:clrMapOvr>
    <a:masterClrMapping/>
  </p:clrMapOvr>
  <p:transition spd="med"/>
</p:sldLayout>
</file>

<file path=ppt/slideLayouts/slideLayout565.xml><?xml version="1.0" encoding="utf-8"?>
<p:sldLayout xmlns:a="http://schemas.openxmlformats.org/drawingml/2006/main" xmlns:r="http://schemas.openxmlformats.org/officeDocument/2006/relationships" xmlns:p="http://schemas.openxmlformats.org/presentationml/2006/main" type="tx">
  <p:cSld name="10_Blank">
    <p:bg>
      <p:bgPr>
        <a:solidFill>
          <a:srgbClr val="000000"/>
        </a:solidFill>
        <a:effectLst/>
      </p:bgPr>
    </p:bg>
    <p:spTree>
      <p:nvGrpSpPr>
        <p:cNvPr id="1" name=""/>
        <p:cNvGrpSpPr/>
        <p:nvPr/>
      </p:nvGrpSpPr>
      <p:grpSpPr>
        <a:xfrm>
          <a:off x="0" y="0"/>
          <a:ext cx="0" cy="0"/>
          <a:chOff x="0" y="0"/>
          <a:chExt cx="0" cy="0"/>
        </a:xfrm>
      </p:grpSpPr>
      <p:sp>
        <p:nvSpPr>
          <p:cNvPr id="1116"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081627831"/>
      </p:ext>
    </p:extLst>
  </p:cSld>
  <p:clrMapOvr>
    <a:masterClrMapping/>
  </p:clrMapOvr>
  <p:transition spd="med"/>
</p:sldLayout>
</file>

<file path=ppt/slideLayouts/slideLayout566.xml><?xml version="1.0" encoding="utf-8"?>
<p:sldLayout xmlns:a="http://schemas.openxmlformats.org/drawingml/2006/main" xmlns:r="http://schemas.openxmlformats.org/officeDocument/2006/relationships" xmlns:p="http://schemas.openxmlformats.org/presentationml/2006/main" type="tx">
  <p:cSld name="10_Content with Caption">
    <p:bg>
      <p:bgPr>
        <a:solidFill>
          <a:srgbClr val="000000"/>
        </a:solidFill>
        <a:effectLst/>
      </p:bgPr>
    </p:bg>
    <p:spTree>
      <p:nvGrpSpPr>
        <p:cNvPr id="1" name=""/>
        <p:cNvGrpSpPr/>
        <p:nvPr/>
      </p:nvGrpSpPr>
      <p:grpSpPr>
        <a:xfrm>
          <a:off x="0" y="0"/>
          <a:ext cx="0" cy="0"/>
          <a:chOff x="0" y="0"/>
          <a:chExt cx="0" cy="0"/>
        </a:xfrm>
      </p:grpSpPr>
      <p:sp>
        <p:nvSpPr>
          <p:cNvPr id="1123" name="Title Text"/>
          <p:cNvSpPr txBox="1">
            <a:spLocks noGrp="1"/>
          </p:cNvSpPr>
          <p:nvPr>
            <p:ph type="title"/>
          </p:nvPr>
        </p:nvSpPr>
        <p:spPr>
          <a:xfrm>
            <a:off x="457200" y="273050"/>
            <a:ext cx="3008314" cy="1162050"/>
          </a:xfrm>
          <a:prstGeom prst="rect">
            <a:avLst/>
          </a:prstGeom>
        </p:spPr>
        <p:txBody>
          <a:bodyPr anchor="b"/>
          <a:lstStyle>
            <a:lvl1pPr algn="l">
              <a:defRPr sz="2000" b="1">
                <a:solidFill>
                  <a:schemeClr val="accent3">
                    <a:lumOff val="44000"/>
                  </a:schemeClr>
                </a:solidFill>
              </a:defRPr>
            </a:lvl1pPr>
          </a:lstStyle>
          <a:p>
            <a:r>
              <a:t>Title Text</a:t>
            </a:r>
          </a:p>
        </p:txBody>
      </p:sp>
      <p:sp>
        <p:nvSpPr>
          <p:cNvPr id="1124" name="Body Level One…"/>
          <p:cNvSpPr txBox="1">
            <a:spLocks noGrp="1"/>
          </p:cNvSpPr>
          <p:nvPr>
            <p:ph type="body" idx="1"/>
          </p:nvPr>
        </p:nvSpPr>
        <p:spPr>
          <a:xfrm>
            <a:off x="3575050" y="273050"/>
            <a:ext cx="5111750" cy="5853113"/>
          </a:xfrm>
          <a:prstGeom prst="rect">
            <a:avLst/>
          </a:prstGeom>
        </p:spPr>
        <p:txBody>
          <a:bodyPr>
            <a:normAutofit/>
          </a:bodyPr>
          <a:lstStyle>
            <a:lvl1pPr>
              <a:defRPr>
                <a:solidFill>
                  <a:schemeClr val="accent3">
                    <a:lumOff val="44000"/>
                  </a:schemeClr>
                </a:solidFill>
              </a:defRPr>
            </a:lvl1pPr>
            <a:lvl2pPr>
              <a:defRPr>
                <a:solidFill>
                  <a:schemeClr val="accent3">
                    <a:lumOff val="44000"/>
                  </a:schemeClr>
                </a:solidFill>
              </a:defRPr>
            </a:lvl2pPr>
            <a:lvl3pPr>
              <a:defRPr>
                <a:solidFill>
                  <a:schemeClr val="accent3">
                    <a:lumOff val="44000"/>
                  </a:schemeClr>
                </a:solidFill>
              </a:defRPr>
            </a:lvl3pPr>
            <a:lvl4pPr>
              <a:defRPr>
                <a:solidFill>
                  <a:schemeClr val="accent3">
                    <a:lumOff val="44000"/>
                  </a:schemeClr>
                </a:solidFill>
              </a:defRPr>
            </a:lvl4pPr>
            <a:lvl5pPr>
              <a:defRPr>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1125"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solidFill>
                  <a:schemeClr val="accent3">
                    <a:lumOff val="44000"/>
                  </a:schemeClr>
                </a:solidFill>
              </a:defRPr>
            </a:pPr>
            <a:endParaRPr/>
          </a:p>
        </p:txBody>
      </p:sp>
      <p:sp>
        <p:nvSpPr>
          <p:cNvPr id="1126"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678536076"/>
      </p:ext>
    </p:extLst>
  </p:cSld>
  <p:clrMapOvr>
    <a:masterClrMapping/>
  </p:clrMapOvr>
  <p:transition spd="med"/>
</p:sldLayout>
</file>

<file path=ppt/slideLayouts/slideLayout567.xml><?xml version="1.0" encoding="utf-8"?>
<p:sldLayout xmlns:a="http://schemas.openxmlformats.org/drawingml/2006/main" xmlns:r="http://schemas.openxmlformats.org/officeDocument/2006/relationships" xmlns:p="http://schemas.openxmlformats.org/presentationml/2006/main" type="tx">
  <p:cSld name="10_Picture with Caption">
    <p:bg>
      <p:bgPr>
        <a:solidFill>
          <a:srgbClr val="000000"/>
        </a:solidFill>
        <a:effectLst/>
      </p:bgPr>
    </p:bg>
    <p:spTree>
      <p:nvGrpSpPr>
        <p:cNvPr id="1" name=""/>
        <p:cNvGrpSpPr/>
        <p:nvPr/>
      </p:nvGrpSpPr>
      <p:grpSpPr>
        <a:xfrm>
          <a:off x="0" y="0"/>
          <a:ext cx="0" cy="0"/>
          <a:chOff x="0" y="0"/>
          <a:chExt cx="0" cy="0"/>
        </a:xfrm>
      </p:grpSpPr>
      <p:sp>
        <p:nvSpPr>
          <p:cNvPr id="1133" name="Title Text"/>
          <p:cNvSpPr txBox="1">
            <a:spLocks noGrp="1"/>
          </p:cNvSpPr>
          <p:nvPr>
            <p:ph type="title"/>
          </p:nvPr>
        </p:nvSpPr>
        <p:spPr>
          <a:xfrm>
            <a:off x="1792288" y="4800600"/>
            <a:ext cx="5486401" cy="566738"/>
          </a:xfrm>
          <a:prstGeom prst="rect">
            <a:avLst/>
          </a:prstGeom>
        </p:spPr>
        <p:txBody>
          <a:bodyPr anchor="b"/>
          <a:lstStyle>
            <a:lvl1pPr algn="l">
              <a:defRPr sz="2000" b="1">
                <a:solidFill>
                  <a:schemeClr val="accent3">
                    <a:lumOff val="44000"/>
                  </a:schemeClr>
                </a:solidFill>
              </a:defRPr>
            </a:lvl1pPr>
          </a:lstStyle>
          <a:p>
            <a:r>
              <a:t>Title Text</a:t>
            </a:r>
          </a:p>
        </p:txBody>
      </p:sp>
      <p:sp>
        <p:nvSpPr>
          <p:cNvPr id="1134"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1135"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chemeClr val="accent3">
                    <a:lumOff val="44000"/>
                  </a:schemeClr>
                </a:solidFill>
              </a:defRPr>
            </a:lvl1pPr>
            <a:lvl2pPr marL="0" indent="457200">
              <a:spcBef>
                <a:spcPts val="300"/>
              </a:spcBef>
              <a:buSzTx/>
              <a:buNone/>
              <a:defRPr sz="1400">
                <a:solidFill>
                  <a:schemeClr val="accent3">
                    <a:lumOff val="44000"/>
                  </a:schemeClr>
                </a:solidFill>
              </a:defRPr>
            </a:lvl2pPr>
            <a:lvl3pPr marL="0" indent="914400">
              <a:spcBef>
                <a:spcPts val="300"/>
              </a:spcBef>
              <a:buSzTx/>
              <a:buNone/>
              <a:defRPr sz="1400">
                <a:solidFill>
                  <a:schemeClr val="accent3">
                    <a:lumOff val="44000"/>
                  </a:schemeClr>
                </a:solidFill>
              </a:defRPr>
            </a:lvl3pPr>
            <a:lvl4pPr marL="0" indent="1371600">
              <a:spcBef>
                <a:spcPts val="300"/>
              </a:spcBef>
              <a:buSzTx/>
              <a:buNone/>
              <a:defRPr sz="1400">
                <a:solidFill>
                  <a:schemeClr val="accent3">
                    <a:lumOff val="44000"/>
                  </a:schemeClr>
                </a:solidFill>
              </a:defRPr>
            </a:lvl4pPr>
            <a:lvl5pPr marL="0" indent="1828800">
              <a:spcBef>
                <a:spcPts val="300"/>
              </a:spcBef>
              <a:buSzTx/>
              <a:buNone/>
              <a:defRPr sz="1400">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1136"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519197263"/>
      </p:ext>
    </p:extLst>
  </p:cSld>
  <p:clrMapOvr>
    <a:masterClrMapping/>
  </p:clrMapOvr>
  <p:transition spd="med"/>
</p:sldLayout>
</file>

<file path=ppt/slideLayouts/slideLayout568.xml><?xml version="1.0" encoding="utf-8"?>
<p:sldLayout xmlns:a="http://schemas.openxmlformats.org/drawingml/2006/main" xmlns:r="http://schemas.openxmlformats.org/officeDocument/2006/relationships" xmlns:p="http://schemas.openxmlformats.org/presentationml/2006/main" type="tx">
  <p:cSld name="4_Title and 4 Content">
    <p:bg>
      <p:bgPr>
        <a:solidFill>
          <a:srgbClr val="000000"/>
        </a:solidFill>
        <a:effectLst/>
      </p:bgPr>
    </p:bg>
    <p:spTree>
      <p:nvGrpSpPr>
        <p:cNvPr id="1" name=""/>
        <p:cNvGrpSpPr/>
        <p:nvPr/>
      </p:nvGrpSpPr>
      <p:grpSpPr>
        <a:xfrm>
          <a:off x="0" y="0"/>
          <a:ext cx="0" cy="0"/>
          <a:chOff x="0" y="0"/>
          <a:chExt cx="0" cy="0"/>
        </a:xfrm>
      </p:grpSpPr>
      <p:sp>
        <p:nvSpPr>
          <p:cNvPr id="1143" name="Title Text"/>
          <p:cNvSpPr txBox="1">
            <a:spLocks noGrp="1"/>
          </p:cNvSpPr>
          <p:nvPr>
            <p:ph type="title"/>
          </p:nvPr>
        </p:nvSpPr>
        <p:spPr>
          <a:prstGeom prst="rect">
            <a:avLst/>
          </a:prstGeom>
        </p:spPr>
        <p:txBody>
          <a:bodyPr/>
          <a:lstStyle>
            <a:lvl1pPr>
              <a:defRPr>
                <a:solidFill>
                  <a:schemeClr val="accent3">
                    <a:lumOff val="44000"/>
                  </a:schemeClr>
                </a:solidFill>
              </a:defRPr>
            </a:lvl1pPr>
          </a:lstStyle>
          <a:p>
            <a:r>
              <a:t>Title Text</a:t>
            </a:r>
          </a:p>
        </p:txBody>
      </p:sp>
      <p:sp>
        <p:nvSpPr>
          <p:cNvPr id="1144" name="Body Level One…"/>
          <p:cNvSpPr txBox="1">
            <a:spLocks noGrp="1"/>
          </p:cNvSpPr>
          <p:nvPr>
            <p:ph type="body" sz="quarter" idx="1"/>
          </p:nvPr>
        </p:nvSpPr>
        <p:spPr>
          <a:xfrm>
            <a:off x="685800" y="1981200"/>
            <a:ext cx="3810000" cy="1981200"/>
          </a:xfrm>
          <a:prstGeom prst="rect">
            <a:avLst/>
          </a:prstGeom>
        </p:spPr>
        <p:txBody>
          <a:bodyPr>
            <a:normAutofit/>
          </a:bodyPr>
          <a:lstStyle>
            <a:lvl1pPr>
              <a:defRPr>
                <a:solidFill>
                  <a:schemeClr val="accent3">
                    <a:lumOff val="44000"/>
                  </a:schemeClr>
                </a:solidFill>
              </a:defRPr>
            </a:lvl1pPr>
            <a:lvl2pPr>
              <a:defRPr>
                <a:solidFill>
                  <a:schemeClr val="accent3">
                    <a:lumOff val="44000"/>
                  </a:schemeClr>
                </a:solidFill>
              </a:defRPr>
            </a:lvl2pPr>
            <a:lvl3pPr>
              <a:defRPr>
                <a:solidFill>
                  <a:schemeClr val="accent3">
                    <a:lumOff val="44000"/>
                  </a:schemeClr>
                </a:solidFill>
              </a:defRPr>
            </a:lvl3pPr>
            <a:lvl4pPr>
              <a:defRPr>
                <a:solidFill>
                  <a:schemeClr val="accent3">
                    <a:lumOff val="44000"/>
                  </a:schemeClr>
                </a:solidFill>
              </a:defRPr>
            </a:lvl4pPr>
            <a:lvl5pPr>
              <a:defRPr>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1145"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775253475"/>
      </p:ext>
    </p:extLst>
  </p:cSld>
  <p:clrMapOvr>
    <a:masterClrMapping/>
  </p:clrMapOvr>
  <p:transition spd="med"/>
</p:sldLayout>
</file>

<file path=ppt/slideLayouts/slideLayout569.xml><?xml version="1.0" encoding="utf-8"?>
<p:sldLayout xmlns:a="http://schemas.openxmlformats.org/drawingml/2006/main" xmlns:r="http://schemas.openxmlformats.org/officeDocument/2006/relationships" xmlns:p="http://schemas.openxmlformats.org/presentationml/2006/main" type="tx">
  <p:cSld name="2_Title, Content, and 2 Content">
    <p:bg>
      <p:bgPr>
        <a:solidFill>
          <a:srgbClr val="000000"/>
        </a:solidFill>
        <a:effectLst/>
      </p:bgPr>
    </p:bg>
    <p:spTree>
      <p:nvGrpSpPr>
        <p:cNvPr id="1" name=""/>
        <p:cNvGrpSpPr/>
        <p:nvPr/>
      </p:nvGrpSpPr>
      <p:grpSpPr>
        <a:xfrm>
          <a:off x="0" y="0"/>
          <a:ext cx="0" cy="0"/>
          <a:chOff x="0" y="0"/>
          <a:chExt cx="0" cy="0"/>
        </a:xfrm>
      </p:grpSpPr>
      <p:sp>
        <p:nvSpPr>
          <p:cNvPr id="1152" name="Title Text"/>
          <p:cNvSpPr txBox="1">
            <a:spLocks noGrp="1"/>
          </p:cNvSpPr>
          <p:nvPr>
            <p:ph type="title"/>
          </p:nvPr>
        </p:nvSpPr>
        <p:spPr>
          <a:prstGeom prst="rect">
            <a:avLst/>
          </a:prstGeom>
        </p:spPr>
        <p:txBody>
          <a:bodyPr/>
          <a:lstStyle>
            <a:lvl1pPr>
              <a:defRPr>
                <a:solidFill>
                  <a:schemeClr val="accent3">
                    <a:lumOff val="44000"/>
                  </a:schemeClr>
                </a:solidFill>
              </a:defRPr>
            </a:lvl1pPr>
          </a:lstStyle>
          <a:p>
            <a:r>
              <a:t>Title Text</a:t>
            </a:r>
          </a:p>
        </p:txBody>
      </p:sp>
      <p:sp>
        <p:nvSpPr>
          <p:cNvPr id="1153" name="Body Level One…"/>
          <p:cNvSpPr txBox="1">
            <a:spLocks noGrp="1"/>
          </p:cNvSpPr>
          <p:nvPr>
            <p:ph type="body" sz="half" idx="1"/>
          </p:nvPr>
        </p:nvSpPr>
        <p:spPr>
          <a:xfrm>
            <a:off x="685800" y="1981200"/>
            <a:ext cx="3810000" cy="4114800"/>
          </a:xfrm>
          <a:prstGeom prst="rect">
            <a:avLst/>
          </a:prstGeom>
        </p:spPr>
        <p:txBody>
          <a:bodyPr>
            <a:normAutofit/>
          </a:bodyPr>
          <a:lstStyle>
            <a:lvl1pPr>
              <a:defRPr>
                <a:solidFill>
                  <a:schemeClr val="accent3">
                    <a:lumOff val="44000"/>
                  </a:schemeClr>
                </a:solidFill>
              </a:defRPr>
            </a:lvl1pPr>
            <a:lvl2pPr>
              <a:defRPr>
                <a:solidFill>
                  <a:schemeClr val="accent3">
                    <a:lumOff val="44000"/>
                  </a:schemeClr>
                </a:solidFill>
              </a:defRPr>
            </a:lvl2pPr>
            <a:lvl3pPr>
              <a:defRPr>
                <a:solidFill>
                  <a:schemeClr val="accent3">
                    <a:lumOff val="44000"/>
                  </a:schemeClr>
                </a:solidFill>
              </a:defRPr>
            </a:lvl3pPr>
            <a:lvl4pPr>
              <a:defRPr>
                <a:solidFill>
                  <a:schemeClr val="accent3">
                    <a:lumOff val="44000"/>
                  </a:schemeClr>
                </a:solidFill>
              </a:defRPr>
            </a:lvl4pPr>
            <a:lvl5pPr>
              <a:defRPr>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1154"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675916999"/>
      </p:ext>
    </p:extLst>
  </p:cSld>
  <p:clrMapOvr>
    <a:masterClrMapping/>
  </p:clrMapOvr>
  <p:transition spd="med"/>
</p:sldLayout>
</file>

<file path=ppt/slideLayouts/slideLayout5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0" hangingPunct="0">
              <a:defRPr>
                <a:latin typeface="Comic Sans MS" charset="0"/>
              </a:defRPr>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defRPr>
                <a:latin typeface="Comic Sans MS" charset="0"/>
              </a:defRPr>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defRPr>
                <a:latin typeface="Comic Sans MS" charset="0"/>
              </a:defRPr>
            </a:lvl1pPr>
          </a:lstStyle>
          <a:p>
            <a:pPr>
              <a:defRPr/>
            </a:pPr>
            <a:fld id="{DD55787C-C59E-4444-9ABD-635D7A05C4A0}" type="slidenum">
              <a:rPr lang="en-US"/>
              <a:pPr>
                <a:defRPr/>
              </a:pPr>
              <a:t>‹#›</a:t>
            </a:fld>
            <a:endParaRPr lang="en-US"/>
          </a:p>
        </p:txBody>
      </p:sp>
    </p:spTree>
    <p:extLst>
      <p:ext uri="{BB962C8B-B14F-4D97-AF65-F5344CB8AC3E}">
        <p14:creationId xmlns:p14="http://schemas.microsoft.com/office/powerpoint/2010/main" val="3185895225"/>
      </p:ext>
    </p:extLst>
  </p:cSld>
  <p:clrMapOvr>
    <a:masterClrMapping/>
  </p:clrMapOvr>
  <p:transition/>
</p:sldLayout>
</file>

<file path=ppt/slideLayouts/slideLayout570.xml><?xml version="1.0" encoding="utf-8"?>
<p:sldLayout xmlns:a="http://schemas.openxmlformats.org/drawingml/2006/main" xmlns:r="http://schemas.openxmlformats.org/officeDocument/2006/relationships" xmlns:p="http://schemas.openxmlformats.org/presentationml/2006/main" type="tx">
  <p:cSld name="13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1161" name="Title Text"/>
          <p:cNvSpPr txBox="1">
            <a:spLocks noGrp="1"/>
          </p:cNvSpPr>
          <p:nvPr>
            <p:ph type="title"/>
          </p:nvPr>
        </p:nvSpPr>
        <p:spPr>
          <a:prstGeom prst="rect">
            <a:avLst/>
          </a:prstGeom>
        </p:spPr>
        <p:txBody>
          <a:bodyPr/>
          <a:lstStyle/>
          <a:p>
            <a:r>
              <a:t>Title Text</a:t>
            </a:r>
          </a:p>
        </p:txBody>
      </p:sp>
      <p:sp>
        <p:nvSpPr>
          <p:cNvPr id="1162" name="Body Level One…"/>
          <p:cNvSpPr txBox="1">
            <a:spLocks noGrp="1"/>
          </p:cNvSpPr>
          <p:nvPr>
            <p:ph type="body" idx="1"/>
          </p:nvPr>
        </p:nvSpPr>
        <p:spPr>
          <a:xfrm>
            <a:off x="685800" y="1981200"/>
            <a:ext cx="7772400" cy="4114800"/>
          </a:xfrm>
          <a:prstGeom prst="rect">
            <a:avLst/>
          </a:prstGeom>
        </p:spPr>
        <p:txBody>
          <a:bodyPr>
            <a:normAutofit/>
          </a:bodyPr>
          <a:lstStyle/>
          <a:p>
            <a:r>
              <a:t>Body Level One</a:t>
            </a:r>
          </a:p>
          <a:p>
            <a:pPr lvl="1"/>
            <a:r>
              <a:t>Body Level Two</a:t>
            </a:r>
          </a:p>
          <a:p>
            <a:pPr lvl="2"/>
            <a:r>
              <a:t>Body Level Three</a:t>
            </a:r>
          </a:p>
          <a:p>
            <a:pPr lvl="3"/>
            <a:r>
              <a:t>Body Level Four</a:t>
            </a:r>
          </a:p>
          <a:p>
            <a:pPr lvl="4"/>
            <a:r>
              <a:t>Body Level Five</a:t>
            </a:r>
          </a:p>
        </p:txBody>
      </p:sp>
      <p:sp>
        <p:nvSpPr>
          <p:cNvPr id="1163" name="Slide Number"/>
          <p:cNvSpPr txBox="1">
            <a:spLocks noGrp="1"/>
          </p:cNvSpPr>
          <p:nvPr>
            <p:ph type="sldNum" sz="quarter" idx="2"/>
          </p:nvPr>
        </p:nvSpPr>
        <p:spPr>
          <a:prstGeom prst="rect">
            <a:avLst/>
          </a:prstGeom>
        </p:spPr>
        <p:txBody>
          <a:bodyPr/>
          <a:lstStyle>
            <a:lvl1pPr>
              <a:defRPr b="1"/>
            </a:lvl1pPr>
          </a:lstStyle>
          <a:p>
            <a:fld id="{86CB4B4D-7CA3-9044-876B-883B54F8677D}" type="slidenum">
              <a:t>‹#›</a:t>
            </a:fld>
            <a:endParaRPr/>
          </a:p>
        </p:txBody>
      </p:sp>
    </p:spTree>
    <p:extLst>
      <p:ext uri="{BB962C8B-B14F-4D97-AF65-F5344CB8AC3E}">
        <p14:creationId xmlns:p14="http://schemas.microsoft.com/office/powerpoint/2010/main" val="4118535949"/>
      </p:ext>
    </p:extLst>
  </p:cSld>
  <p:clrMapOvr>
    <a:masterClrMapping/>
  </p:clrMapOvr>
  <p:transition spd="med"/>
</p:sldLayout>
</file>

<file path=ppt/slideLayouts/slideLayout571.xml><?xml version="1.0" encoding="utf-8"?>
<p:sldLayout xmlns:a="http://schemas.openxmlformats.org/drawingml/2006/main" xmlns:r="http://schemas.openxmlformats.org/officeDocument/2006/relationships" xmlns:p="http://schemas.openxmlformats.org/presentationml/2006/main" type="tx">
  <p:cSld name="13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1170" name="Title Text"/>
          <p:cNvSpPr txBox="1">
            <a:spLocks noGrp="1"/>
          </p:cNvSpPr>
          <p:nvPr>
            <p:ph type="title"/>
          </p:nvPr>
        </p:nvSpPr>
        <p:spPr>
          <a:xfrm>
            <a:off x="685800" y="2130425"/>
            <a:ext cx="7772400" cy="1470025"/>
          </a:xfrm>
          <a:prstGeom prst="rect">
            <a:avLst/>
          </a:prstGeom>
        </p:spPr>
        <p:txBody>
          <a:bodyPr/>
          <a:lstStyle/>
          <a:p>
            <a:r>
              <a:t>Title Text</a:t>
            </a:r>
          </a:p>
        </p:txBody>
      </p:sp>
      <p:sp>
        <p:nvSpPr>
          <p:cNvPr id="1171"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lvl1pPr>
            <a:lvl2pPr marL="0" indent="457200" algn="ctr">
              <a:buSzTx/>
              <a:buNone/>
            </a:lvl2pPr>
            <a:lvl3pPr marL="0" indent="914400" algn="ctr">
              <a:buSzTx/>
              <a:buNone/>
            </a:lvl3pPr>
            <a:lvl4pPr marL="0" indent="1371600" algn="ctr">
              <a:buSzTx/>
              <a:buNone/>
            </a:lvl4pPr>
            <a:lvl5pPr marL="0" indent="1828800" algn="ctr">
              <a:buSzTx/>
              <a:buNone/>
            </a:lvl5pPr>
          </a:lstStyle>
          <a:p>
            <a:r>
              <a:t>Body Level One</a:t>
            </a:r>
          </a:p>
          <a:p>
            <a:pPr lvl="1"/>
            <a:r>
              <a:t>Body Level Two</a:t>
            </a:r>
          </a:p>
          <a:p>
            <a:pPr lvl="2"/>
            <a:r>
              <a:t>Body Level Three</a:t>
            </a:r>
          </a:p>
          <a:p>
            <a:pPr lvl="3"/>
            <a:r>
              <a:t>Body Level Four</a:t>
            </a:r>
          </a:p>
          <a:p>
            <a:pPr lvl="4"/>
            <a:r>
              <a:t>Body Level Five</a:t>
            </a:r>
          </a:p>
        </p:txBody>
      </p:sp>
      <p:sp>
        <p:nvSpPr>
          <p:cNvPr id="1172" name="Slide Number"/>
          <p:cNvSpPr txBox="1">
            <a:spLocks noGrp="1"/>
          </p:cNvSpPr>
          <p:nvPr>
            <p:ph type="sldNum" sz="quarter" idx="2"/>
          </p:nvPr>
        </p:nvSpPr>
        <p:spPr>
          <a:prstGeom prst="rect">
            <a:avLst/>
          </a:prstGeom>
        </p:spPr>
        <p:txBody>
          <a:bodyPr/>
          <a:lstStyle>
            <a:lvl1pPr>
              <a:defRPr b="1"/>
            </a:lvl1pPr>
          </a:lstStyle>
          <a:p>
            <a:fld id="{86CB4B4D-7CA3-9044-876B-883B54F8677D}" type="slidenum">
              <a:t>‹#›</a:t>
            </a:fld>
            <a:endParaRPr/>
          </a:p>
        </p:txBody>
      </p:sp>
    </p:spTree>
    <p:extLst>
      <p:ext uri="{BB962C8B-B14F-4D97-AF65-F5344CB8AC3E}">
        <p14:creationId xmlns:p14="http://schemas.microsoft.com/office/powerpoint/2010/main" val="3978949790"/>
      </p:ext>
    </p:extLst>
  </p:cSld>
  <p:clrMapOvr>
    <a:masterClrMapping/>
  </p:clrMapOvr>
  <p:transition spd="med"/>
</p:sldLayout>
</file>

<file path=ppt/slideLayouts/slideLayout572.xml><?xml version="1.0" encoding="utf-8"?>
<p:sldLayout xmlns:a="http://schemas.openxmlformats.org/drawingml/2006/main" xmlns:r="http://schemas.openxmlformats.org/officeDocument/2006/relationships" xmlns:p="http://schemas.openxmlformats.org/presentationml/2006/main" type="tx">
  <p:cSld name="11_Blank">
    <p:bg>
      <p:bgPr>
        <a:solidFill>
          <a:schemeClr val="accent3">
            <a:lumOff val="44000"/>
          </a:schemeClr>
        </a:solidFill>
        <a:effectLst/>
      </p:bgPr>
    </p:bg>
    <p:spTree>
      <p:nvGrpSpPr>
        <p:cNvPr id="1" name=""/>
        <p:cNvGrpSpPr/>
        <p:nvPr/>
      </p:nvGrpSpPr>
      <p:grpSpPr>
        <a:xfrm>
          <a:off x="0" y="0"/>
          <a:ext cx="0" cy="0"/>
          <a:chOff x="0" y="0"/>
          <a:chExt cx="0" cy="0"/>
        </a:xfrm>
      </p:grpSpPr>
      <p:sp>
        <p:nvSpPr>
          <p:cNvPr id="1179" name="Slide Number"/>
          <p:cNvSpPr txBox="1">
            <a:spLocks noGrp="1"/>
          </p:cNvSpPr>
          <p:nvPr>
            <p:ph type="sldNum" sz="quarter" idx="2"/>
          </p:nvPr>
        </p:nvSpPr>
        <p:spPr>
          <a:prstGeom prst="rect">
            <a:avLst/>
          </a:prstGeom>
        </p:spPr>
        <p:txBody>
          <a:bodyPr/>
          <a:lstStyle>
            <a:lvl1pPr>
              <a:defRPr b="1"/>
            </a:lvl1pPr>
          </a:lstStyle>
          <a:p>
            <a:fld id="{86CB4B4D-7CA3-9044-876B-883B54F8677D}" type="slidenum">
              <a:t>‹#›</a:t>
            </a:fld>
            <a:endParaRPr/>
          </a:p>
        </p:txBody>
      </p:sp>
    </p:spTree>
    <p:extLst>
      <p:ext uri="{BB962C8B-B14F-4D97-AF65-F5344CB8AC3E}">
        <p14:creationId xmlns:p14="http://schemas.microsoft.com/office/powerpoint/2010/main" val="2389107395"/>
      </p:ext>
    </p:extLst>
  </p:cSld>
  <p:clrMapOvr>
    <a:masterClrMapping/>
  </p:clrMapOvr>
  <p:transition spd="med"/>
</p:sldLayout>
</file>

<file path=ppt/slideLayouts/slideLayout573.xml><?xml version="1.0" encoding="utf-8"?>
<p:sldLayout xmlns:a="http://schemas.openxmlformats.org/drawingml/2006/main" xmlns:r="http://schemas.openxmlformats.org/officeDocument/2006/relationships" xmlns:p="http://schemas.openxmlformats.org/presentationml/2006/main" type="tx">
  <p:cSld name="14_Title Slide">
    <p:bg>
      <p:bgPr>
        <a:solidFill>
          <a:srgbClr val="000000"/>
        </a:solidFill>
        <a:effectLst/>
      </p:bgPr>
    </p:bg>
    <p:spTree>
      <p:nvGrpSpPr>
        <p:cNvPr id="1" name=""/>
        <p:cNvGrpSpPr/>
        <p:nvPr/>
      </p:nvGrpSpPr>
      <p:grpSpPr>
        <a:xfrm>
          <a:off x="0" y="0"/>
          <a:ext cx="0" cy="0"/>
          <a:chOff x="0" y="0"/>
          <a:chExt cx="0" cy="0"/>
        </a:xfrm>
      </p:grpSpPr>
      <p:sp>
        <p:nvSpPr>
          <p:cNvPr id="1186" name="Title Text"/>
          <p:cNvSpPr txBox="1">
            <a:spLocks noGrp="1"/>
          </p:cNvSpPr>
          <p:nvPr>
            <p:ph type="title"/>
          </p:nvPr>
        </p:nvSpPr>
        <p:spPr>
          <a:xfrm>
            <a:off x="685800" y="2130425"/>
            <a:ext cx="7772400" cy="1470025"/>
          </a:xfrm>
          <a:prstGeom prst="rect">
            <a:avLst/>
          </a:prstGeom>
        </p:spPr>
        <p:txBody>
          <a:bodyPr/>
          <a:lstStyle>
            <a:lvl1pPr>
              <a:defRPr>
                <a:solidFill>
                  <a:schemeClr val="accent3">
                    <a:lumOff val="44000"/>
                  </a:schemeClr>
                </a:solidFill>
              </a:defRPr>
            </a:lvl1pPr>
          </a:lstStyle>
          <a:p>
            <a:r>
              <a:t>Title Text</a:t>
            </a:r>
          </a:p>
        </p:txBody>
      </p:sp>
      <p:sp>
        <p:nvSpPr>
          <p:cNvPr id="1187"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solidFill>
                  <a:srgbClr val="888888"/>
                </a:solidFill>
              </a:defRPr>
            </a:lvl1pPr>
            <a:lvl2pPr marL="0" indent="457200" algn="ctr">
              <a:buSzTx/>
              <a:buNone/>
              <a:defRPr>
                <a:solidFill>
                  <a:srgbClr val="888888"/>
                </a:solidFill>
              </a:defRPr>
            </a:lvl2pPr>
            <a:lvl3pPr marL="0" indent="914400" algn="ctr">
              <a:buSzTx/>
              <a:buNone/>
              <a:defRPr>
                <a:solidFill>
                  <a:srgbClr val="888888"/>
                </a:solidFill>
              </a:defRPr>
            </a:lvl3pPr>
            <a:lvl4pPr marL="0" indent="1371600" algn="ctr">
              <a:buSzTx/>
              <a:buNone/>
              <a:defRPr>
                <a:solidFill>
                  <a:srgbClr val="888888"/>
                </a:solidFill>
              </a:defRPr>
            </a:lvl4pPr>
            <a:lvl5pPr marL="0" indent="1828800" algn="ctr">
              <a:buSzTx/>
              <a:buNone/>
              <a:defRPr>
                <a:solidFill>
                  <a:srgbClr val="888888"/>
                </a:solidFill>
              </a:defRPr>
            </a:lvl5pPr>
          </a:lstStyle>
          <a:p>
            <a:r>
              <a:t>Body Level One</a:t>
            </a:r>
          </a:p>
          <a:p>
            <a:pPr lvl="1"/>
            <a:r>
              <a:t>Body Level Two</a:t>
            </a:r>
          </a:p>
          <a:p>
            <a:pPr lvl="2"/>
            <a:r>
              <a:t>Body Level Three</a:t>
            </a:r>
          </a:p>
          <a:p>
            <a:pPr lvl="3"/>
            <a:r>
              <a:t>Body Level Four</a:t>
            </a:r>
          </a:p>
          <a:p>
            <a:pPr lvl="4"/>
            <a:r>
              <a:t>Body Level Five</a:t>
            </a:r>
          </a:p>
        </p:txBody>
      </p:sp>
      <p:sp>
        <p:nvSpPr>
          <p:cNvPr id="1188" name="Slide Number"/>
          <p:cNvSpPr txBox="1">
            <a:spLocks noGrp="1"/>
          </p:cNvSpPr>
          <p:nvPr>
            <p:ph type="sldNum" sz="quarter" idx="2"/>
          </p:nvPr>
        </p:nvSpPr>
        <p:spPr>
          <a:xfrm>
            <a:off x="6553200" y="6356350"/>
            <a:ext cx="358413" cy="350662"/>
          </a:xfrm>
          <a:prstGeom prst="rect">
            <a:avLst/>
          </a:prstGeom>
        </p:spPr>
        <p:txBody>
          <a:bodyPr/>
          <a:lstStyle>
            <a:lvl1pPr algn="l">
              <a:defRPr sz="1800"/>
            </a:lvl1pPr>
          </a:lstStyle>
          <a:p>
            <a:fld id="{86CB4B4D-7CA3-9044-876B-883B54F8677D}" type="slidenum">
              <a:t>‹#›</a:t>
            </a:fld>
            <a:endParaRPr/>
          </a:p>
        </p:txBody>
      </p:sp>
    </p:spTree>
    <p:extLst>
      <p:ext uri="{BB962C8B-B14F-4D97-AF65-F5344CB8AC3E}">
        <p14:creationId xmlns:p14="http://schemas.microsoft.com/office/powerpoint/2010/main" val="3393087363"/>
      </p:ext>
    </p:extLst>
  </p:cSld>
  <p:clrMapOvr>
    <a:masterClrMapping/>
  </p:clrMapOvr>
  <p:transition spd="med"/>
</p:sldLayout>
</file>

<file path=ppt/slideLayouts/slideLayout574.xml><?xml version="1.0" encoding="utf-8"?>
<p:sldLayout xmlns:a="http://schemas.openxmlformats.org/drawingml/2006/main" xmlns:r="http://schemas.openxmlformats.org/officeDocument/2006/relationships" xmlns:p="http://schemas.openxmlformats.org/presentationml/2006/main" type="tx">
  <p:cSld name="14_Title and Content">
    <p:bg>
      <p:bgPr>
        <a:solidFill>
          <a:srgbClr val="000000"/>
        </a:solidFill>
        <a:effectLst/>
      </p:bgPr>
    </p:bg>
    <p:spTree>
      <p:nvGrpSpPr>
        <p:cNvPr id="1" name=""/>
        <p:cNvGrpSpPr/>
        <p:nvPr/>
      </p:nvGrpSpPr>
      <p:grpSpPr>
        <a:xfrm>
          <a:off x="0" y="0"/>
          <a:ext cx="0" cy="0"/>
          <a:chOff x="0" y="0"/>
          <a:chExt cx="0" cy="0"/>
        </a:xfrm>
      </p:grpSpPr>
      <p:sp>
        <p:nvSpPr>
          <p:cNvPr id="1195" name="Title Text"/>
          <p:cNvSpPr txBox="1">
            <a:spLocks noGrp="1"/>
          </p:cNvSpPr>
          <p:nvPr>
            <p:ph type="title"/>
          </p:nvPr>
        </p:nvSpPr>
        <p:spPr>
          <a:xfrm>
            <a:off x="0" y="0"/>
            <a:ext cx="9144000" cy="1143000"/>
          </a:xfrm>
          <a:prstGeom prst="rect">
            <a:avLst/>
          </a:prstGeom>
        </p:spPr>
        <p:txBody>
          <a:bodyPr/>
          <a:lstStyle>
            <a:lvl1pPr>
              <a:defRPr>
                <a:solidFill>
                  <a:schemeClr val="accent3">
                    <a:lumOff val="44000"/>
                  </a:schemeClr>
                </a:solidFill>
              </a:defRPr>
            </a:lvl1pPr>
          </a:lstStyle>
          <a:p>
            <a:r>
              <a:t>Title Text</a:t>
            </a:r>
          </a:p>
        </p:txBody>
      </p:sp>
      <p:sp>
        <p:nvSpPr>
          <p:cNvPr id="1196" name="Body Level One…"/>
          <p:cNvSpPr txBox="1">
            <a:spLocks noGrp="1"/>
          </p:cNvSpPr>
          <p:nvPr>
            <p:ph type="body" idx="1"/>
          </p:nvPr>
        </p:nvSpPr>
        <p:spPr>
          <a:xfrm>
            <a:off x="457200" y="1600200"/>
            <a:ext cx="8229600" cy="4525963"/>
          </a:xfrm>
          <a:prstGeom prst="rect">
            <a:avLst/>
          </a:prstGeom>
        </p:spPr>
        <p:txBody>
          <a:bodyPr>
            <a:normAutofit/>
          </a:bodyPr>
          <a:lstStyle>
            <a:lvl1pPr>
              <a:buFont typeface="Arial"/>
              <a:defRPr>
                <a:solidFill>
                  <a:schemeClr val="accent3">
                    <a:lumOff val="44000"/>
                  </a:schemeClr>
                </a:solidFill>
              </a:defRPr>
            </a:lvl1pPr>
            <a:lvl2pPr>
              <a:buFont typeface="Arial"/>
              <a:defRPr>
                <a:solidFill>
                  <a:schemeClr val="accent3">
                    <a:lumOff val="44000"/>
                  </a:schemeClr>
                </a:solidFill>
              </a:defRPr>
            </a:lvl2pPr>
            <a:lvl3pPr>
              <a:buFont typeface="Arial"/>
              <a:defRPr>
                <a:solidFill>
                  <a:schemeClr val="accent3">
                    <a:lumOff val="44000"/>
                  </a:schemeClr>
                </a:solidFill>
              </a:defRPr>
            </a:lvl3pPr>
            <a:lvl4pPr>
              <a:buFont typeface="Arial"/>
              <a:defRPr>
                <a:solidFill>
                  <a:schemeClr val="accent3">
                    <a:lumOff val="44000"/>
                  </a:schemeClr>
                </a:solidFill>
              </a:defRPr>
            </a:lvl4pPr>
            <a:lvl5pPr>
              <a:buFont typeface="Arial"/>
              <a:defRPr>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1197" name="Slide Number"/>
          <p:cNvSpPr txBox="1">
            <a:spLocks noGrp="1"/>
          </p:cNvSpPr>
          <p:nvPr>
            <p:ph type="sldNum" sz="quarter" idx="2"/>
          </p:nvPr>
        </p:nvSpPr>
        <p:spPr>
          <a:xfrm>
            <a:off x="6553200" y="6356350"/>
            <a:ext cx="358413" cy="350662"/>
          </a:xfrm>
          <a:prstGeom prst="rect">
            <a:avLst/>
          </a:prstGeom>
        </p:spPr>
        <p:txBody>
          <a:bodyPr/>
          <a:lstStyle>
            <a:lvl1pPr algn="l">
              <a:defRPr sz="1800"/>
            </a:lvl1pPr>
          </a:lstStyle>
          <a:p>
            <a:fld id="{86CB4B4D-7CA3-9044-876B-883B54F8677D}" type="slidenum">
              <a:t>‹#›</a:t>
            </a:fld>
            <a:endParaRPr/>
          </a:p>
        </p:txBody>
      </p:sp>
    </p:spTree>
    <p:extLst>
      <p:ext uri="{BB962C8B-B14F-4D97-AF65-F5344CB8AC3E}">
        <p14:creationId xmlns:p14="http://schemas.microsoft.com/office/powerpoint/2010/main" val="861780822"/>
      </p:ext>
    </p:extLst>
  </p:cSld>
  <p:clrMapOvr>
    <a:masterClrMapping/>
  </p:clrMapOvr>
  <p:transition spd="med"/>
</p:sldLayout>
</file>

<file path=ppt/slideLayouts/slideLayout575.xml><?xml version="1.0" encoding="utf-8"?>
<p:sldLayout xmlns:a="http://schemas.openxmlformats.org/drawingml/2006/main" xmlns:r="http://schemas.openxmlformats.org/officeDocument/2006/relationships" xmlns:p="http://schemas.openxmlformats.org/presentationml/2006/main" type="tx">
  <p:cSld name="11_Section Header">
    <p:bg>
      <p:bgPr>
        <a:solidFill>
          <a:srgbClr val="000000"/>
        </a:solidFill>
        <a:effectLst/>
      </p:bgPr>
    </p:bg>
    <p:spTree>
      <p:nvGrpSpPr>
        <p:cNvPr id="1" name=""/>
        <p:cNvGrpSpPr/>
        <p:nvPr/>
      </p:nvGrpSpPr>
      <p:grpSpPr>
        <a:xfrm>
          <a:off x="0" y="0"/>
          <a:ext cx="0" cy="0"/>
          <a:chOff x="0" y="0"/>
          <a:chExt cx="0" cy="0"/>
        </a:xfrm>
      </p:grpSpPr>
      <p:sp>
        <p:nvSpPr>
          <p:cNvPr id="1204" name="Title Text"/>
          <p:cNvSpPr txBox="1">
            <a:spLocks noGrp="1"/>
          </p:cNvSpPr>
          <p:nvPr>
            <p:ph type="title"/>
          </p:nvPr>
        </p:nvSpPr>
        <p:spPr>
          <a:xfrm>
            <a:off x="722312" y="4406900"/>
            <a:ext cx="7772401" cy="1362075"/>
          </a:xfrm>
          <a:prstGeom prst="rect">
            <a:avLst/>
          </a:prstGeom>
        </p:spPr>
        <p:txBody>
          <a:bodyPr anchor="t"/>
          <a:lstStyle>
            <a:lvl1pPr algn="l">
              <a:defRPr sz="4000" b="1" cap="all">
                <a:solidFill>
                  <a:schemeClr val="accent3">
                    <a:lumOff val="44000"/>
                  </a:schemeClr>
                </a:solidFill>
              </a:defRPr>
            </a:lvl1pPr>
          </a:lstStyle>
          <a:p>
            <a:r>
              <a:t>Title Text</a:t>
            </a:r>
          </a:p>
        </p:txBody>
      </p:sp>
      <p:sp>
        <p:nvSpPr>
          <p:cNvPr id="1205"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rgbClr val="888888"/>
                </a:solidFill>
              </a:defRPr>
            </a:lvl1pPr>
            <a:lvl2pPr marL="0" indent="457200">
              <a:spcBef>
                <a:spcPts val="400"/>
              </a:spcBef>
              <a:buSzTx/>
              <a:buNone/>
              <a:defRPr sz="2000">
                <a:solidFill>
                  <a:srgbClr val="888888"/>
                </a:solidFill>
              </a:defRPr>
            </a:lvl2pPr>
            <a:lvl3pPr marL="0" indent="914400">
              <a:spcBef>
                <a:spcPts val="400"/>
              </a:spcBef>
              <a:buSzTx/>
              <a:buNone/>
              <a:defRPr sz="2000">
                <a:solidFill>
                  <a:srgbClr val="888888"/>
                </a:solidFill>
              </a:defRPr>
            </a:lvl3pPr>
            <a:lvl4pPr marL="0" indent="1371600">
              <a:spcBef>
                <a:spcPts val="400"/>
              </a:spcBef>
              <a:buSzTx/>
              <a:buNone/>
              <a:defRPr sz="2000">
                <a:solidFill>
                  <a:srgbClr val="888888"/>
                </a:solidFill>
              </a:defRPr>
            </a:lvl4pPr>
            <a:lvl5pPr marL="0" indent="1828800">
              <a:spcBef>
                <a:spcPts val="400"/>
              </a:spcBef>
              <a:buSzTx/>
              <a:buNone/>
              <a:defRPr sz="2000">
                <a:solidFill>
                  <a:srgbClr val="888888"/>
                </a:solidFill>
              </a:defRPr>
            </a:lvl5pPr>
          </a:lstStyle>
          <a:p>
            <a:r>
              <a:t>Body Level One</a:t>
            </a:r>
          </a:p>
          <a:p>
            <a:pPr lvl="1"/>
            <a:r>
              <a:t>Body Level Two</a:t>
            </a:r>
          </a:p>
          <a:p>
            <a:pPr lvl="2"/>
            <a:r>
              <a:t>Body Level Three</a:t>
            </a:r>
          </a:p>
          <a:p>
            <a:pPr lvl="3"/>
            <a:r>
              <a:t>Body Level Four</a:t>
            </a:r>
          </a:p>
          <a:p>
            <a:pPr lvl="4"/>
            <a:r>
              <a:t>Body Level Five</a:t>
            </a:r>
          </a:p>
        </p:txBody>
      </p:sp>
      <p:sp>
        <p:nvSpPr>
          <p:cNvPr id="1206" name="Slide Number"/>
          <p:cNvSpPr txBox="1">
            <a:spLocks noGrp="1"/>
          </p:cNvSpPr>
          <p:nvPr>
            <p:ph type="sldNum" sz="quarter" idx="2"/>
          </p:nvPr>
        </p:nvSpPr>
        <p:spPr>
          <a:xfrm>
            <a:off x="6553200" y="6356350"/>
            <a:ext cx="358413" cy="350662"/>
          </a:xfrm>
          <a:prstGeom prst="rect">
            <a:avLst/>
          </a:prstGeom>
        </p:spPr>
        <p:txBody>
          <a:bodyPr/>
          <a:lstStyle>
            <a:lvl1pPr algn="l">
              <a:defRPr sz="1800"/>
            </a:lvl1pPr>
          </a:lstStyle>
          <a:p>
            <a:fld id="{86CB4B4D-7CA3-9044-876B-883B54F8677D}" type="slidenum">
              <a:t>‹#›</a:t>
            </a:fld>
            <a:endParaRPr/>
          </a:p>
        </p:txBody>
      </p:sp>
    </p:spTree>
    <p:extLst>
      <p:ext uri="{BB962C8B-B14F-4D97-AF65-F5344CB8AC3E}">
        <p14:creationId xmlns:p14="http://schemas.microsoft.com/office/powerpoint/2010/main" val="323083452"/>
      </p:ext>
    </p:extLst>
  </p:cSld>
  <p:clrMapOvr>
    <a:masterClrMapping/>
  </p:clrMapOvr>
  <p:transition spd="med"/>
</p:sldLayout>
</file>

<file path=ppt/slideLayouts/slideLayout576.xml><?xml version="1.0" encoding="utf-8"?>
<p:sldLayout xmlns:a="http://schemas.openxmlformats.org/drawingml/2006/main" xmlns:r="http://schemas.openxmlformats.org/officeDocument/2006/relationships" xmlns:p="http://schemas.openxmlformats.org/presentationml/2006/main" type="tx">
  <p:cSld name="11_Two Content">
    <p:bg>
      <p:bgPr>
        <a:solidFill>
          <a:srgbClr val="000000"/>
        </a:solidFill>
        <a:effectLst/>
      </p:bgPr>
    </p:bg>
    <p:spTree>
      <p:nvGrpSpPr>
        <p:cNvPr id="1" name=""/>
        <p:cNvGrpSpPr/>
        <p:nvPr/>
      </p:nvGrpSpPr>
      <p:grpSpPr>
        <a:xfrm>
          <a:off x="0" y="0"/>
          <a:ext cx="0" cy="0"/>
          <a:chOff x="0" y="0"/>
          <a:chExt cx="0" cy="0"/>
        </a:xfrm>
      </p:grpSpPr>
      <p:sp>
        <p:nvSpPr>
          <p:cNvPr id="1213" name="Title Text"/>
          <p:cNvSpPr txBox="1">
            <a:spLocks noGrp="1"/>
          </p:cNvSpPr>
          <p:nvPr>
            <p:ph type="title"/>
          </p:nvPr>
        </p:nvSpPr>
        <p:spPr>
          <a:xfrm>
            <a:off x="0" y="0"/>
            <a:ext cx="9144000" cy="1143000"/>
          </a:xfrm>
          <a:prstGeom prst="rect">
            <a:avLst/>
          </a:prstGeom>
        </p:spPr>
        <p:txBody>
          <a:bodyPr/>
          <a:lstStyle>
            <a:lvl1pPr>
              <a:defRPr>
                <a:solidFill>
                  <a:schemeClr val="accent3">
                    <a:lumOff val="44000"/>
                  </a:schemeClr>
                </a:solidFill>
              </a:defRPr>
            </a:lvl1pPr>
          </a:lstStyle>
          <a:p>
            <a:r>
              <a:t>Title Text</a:t>
            </a:r>
          </a:p>
        </p:txBody>
      </p:sp>
      <p:sp>
        <p:nvSpPr>
          <p:cNvPr id="1214"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Font typeface="Arial"/>
              <a:defRPr sz="2800">
                <a:solidFill>
                  <a:schemeClr val="accent3">
                    <a:lumOff val="44000"/>
                  </a:schemeClr>
                </a:solidFill>
              </a:defRPr>
            </a:lvl1pPr>
            <a:lvl2pPr marL="790575" indent="-333375">
              <a:spcBef>
                <a:spcPts val="600"/>
              </a:spcBef>
              <a:buFont typeface="Arial"/>
              <a:defRPr sz="2800">
                <a:solidFill>
                  <a:schemeClr val="accent3">
                    <a:lumOff val="44000"/>
                  </a:schemeClr>
                </a:solidFill>
              </a:defRPr>
            </a:lvl2pPr>
            <a:lvl3pPr marL="1234439" indent="-320039">
              <a:spcBef>
                <a:spcPts val="600"/>
              </a:spcBef>
              <a:buFont typeface="Arial"/>
              <a:defRPr sz="2800">
                <a:solidFill>
                  <a:schemeClr val="accent3">
                    <a:lumOff val="44000"/>
                  </a:schemeClr>
                </a:solidFill>
              </a:defRPr>
            </a:lvl3pPr>
            <a:lvl4pPr marL="1727200" indent="-355600">
              <a:spcBef>
                <a:spcPts val="600"/>
              </a:spcBef>
              <a:buFont typeface="Arial"/>
              <a:defRPr sz="2800">
                <a:solidFill>
                  <a:schemeClr val="accent3">
                    <a:lumOff val="44000"/>
                  </a:schemeClr>
                </a:solidFill>
              </a:defRPr>
            </a:lvl4pPr>
            <a:lvl5pPr marL="2184400" indent="-355600">
              <a:spcBef>
                <a:spcPts val="600"/>
              </a:spcBef>
              <a:buFont typeface="Arial"/>
              <a:defRPr sz="2800">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1215" name="Slide Number"/>
          <p:cNvSpPr txBox="1">
            <a:spLocks noGrp="1"/>
          </p:cNvSpPr>
          <p:nvPr>
            <p:ph type="sldNum" sz="quarter" idx="2"/>
          </p:nvPr>
        </p:nvSpPr>
        <p:spPr>
          <a:xfrm>
            <a:off x="6553200" y="6356350"/>
            <a:ext cx="358413" cy="350662"/>
          </a:xfrm>
          <a:prstGeom prst="rect">
            <a:avLst/>
          </a:prstGeom>
        </p:spPr>
        <p:txBody>
          <a:bodyPr/>
          <a:lstStyle>
            <a:lvl1pPr algn="l">
              <a:defRPr sz="1800"/>
            </a:lvl1pPr>
          </a:lstStyle>
          <a:p>
            <a:fld id="{86CB4B4D-7CA3-9044-876B-883B54F8677D}" type="slidenum">
              <a:t>‹#›</a:t>
            </a:fld>
            <a:endParaRPr/>
          </a:p>
        </p:txBody>
      </p:sp>
    </p:spTree>
    <p:extLst>
      <p:ext uri="{BB962C8B-B14F-4D97-AF65-F5344CB8AC3E}">
        <p14:creationId xmlns:p14="http://schemas.microsoft.com/office/powerpoint/2010/main" val="3197171042"/>
      </p:ext>
    </p:extLst>
  </p:cSld>
  <p:clrMapOvr>
    <a:masterClrMapping/>
  </p:clrMapOvr>
  <p:transition spd="med"/>
</p:sldLayout>
</file>

<file path=ppt/slideLayouts/slideLayout577.xml><?xml version="1.0" encoding="utf-8"?>
<p:sldLayout xmlns:a="http://schemas.openxmlformats.org/drawingml/2006/main" xmlns:r="http://schemas.openxmlformats.org/officeDocument/2006/relationships" xmlns:p="http://schemas.openxmlformats.org/presentationml/2006/main" type="tx">
  <p:cSld name="11_Comparison">
    <p:bg>
      <p:bgPr>
        <a:solidFill>
          <a:srgbClr val="000000"/>
        </a:solidFill>
        <a:effectLst/>
      </p:bgPr>
    </p:bg>
    <p:spTree>
      <p:nvGrpSpPr>
        <p:cNvPr id="1" name=""/>
        <p:cNvGrpSpPr/>
        <p:nvPr/>
      </p:nvGrpSpPr>
      <p:grpSpPr>
        <a:xfrm>
          <a:off x="0" y="0"/>
          <a:ext cx="0" cy="0"/>
          <a:chOff x="0" y="0"/>
          <a:chExt cx="0" cy="0"/>
        </a:xfrm>
      </p:grpSpPr>
      <p:sp>
        <p:nvSpPr>
          <p:cNvPr id="1222" name="Title Text"/>
          <p:cNvSpPr txBox="1">
            <a:spLocks noGrp="1"/>
          </p:cNvSpPr>
          <p:nvPr>
            <p:ph type="title"/>
          </p:nvPr>
        </p:nvSpPr>
        <p:spPr>
          <a:xfrm>
            <a:off x="0" y="0"/>
            <a:ext cx="9144000" cy="1143000"/>
          </a:xfrm>
          <a:prstGeom prst="rect">
            <a:avLst/>
          </a:prstGeom>
        </p:spPr>
        <p:txBody>
          <a:bodyPr/>
          <a:lstStyle>
            <a:lvl1pPr>
              <a:defRPr>
                <a:solidFill>
                  <a:schemeClr val="accent3">
                    <a:lumOff val="44000"/>
                  </a:schemeClr>
                </a:solidFill>
              </a:defRPr>
            </a:lvl1pPr>
          </a:lstStyle>
          <a:p>
            <a:r>
              <a:t>Title Text</a:t>
            </a:r>
          </a:p>
        </p:txBody>
      </p:sp>
      <p:sp>
        <p:nvSpPr>
          <p:cNvPr id="1223"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chemeClr val="accent3">
                    <a:lumOff val="44000"/>
                  </a:schemeClr>
                </a:solidFill>
              </a:defRPr>
            </a:lvl1pPr>
            <a:lvl2pPr marL="0" indent="457200">
              <a:spcBef>
                <a:spcPts val="500"/>
              </a:spcBef>
              <a:buSzTx/>
              <a:buNone/>
              <a:defRPr sz="2400" b="1">
                <a:solidFill>
                  <a:schemeClr val="accent3">
                    <a:lumOff val="44000"/>
                  </a:schemeClr>
                </a:solidFill>
              </a:defRPr>
            </a:lvl2pPr>
            <a:lvl3pPr marL="0" indent="914400">
              <a:spcBef>
                <a:spcPts val="500"/>
              </a:spcBef>
              <a:buSzTx/>
              <a:buNone/>
              <a:defRPr sz="2400" b="1">
                <a:solidFill>
                  <a:schemeClr val="accent3">
                    <a:lumOff val="44000"/>
                  </a:schemeClr>
                </a:solidFill>
              </a:defRPr>
            </a:lvl3pPr>
            <a:lvl4pPr marL="0" indent="1371600">
              <a:spcBef>
                <a:spcPts val="500"/>
              </a:spcBef>
              <a:buSzTx/>
              <a:buNone/>
              <a:defRPr sz="2400" b="1">
                <a:solidFill>
                  <a:schemeClr val="accent3">
                    <a:lumOff val="44000"/>
                  </a:schemeClr>
                </a:solidFill>
              </a:defRPr>
            </a:lvl4pPr>
            <a:lvl5pPr marL="0" indent="1828800">
              <a:spcBef>
                <a:spcPts val="500"/>
              </a:spcBef>
              <a:buSzTx/>
              <a:buNone/>
              <a:defRPr sz="2400" b="1">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1224"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solidFill>
                  <a:schemeClr val="accent3">
                    <a:lumOff val="44000"/>
                  </a:schemeClr>
                </a:solidFill>
              </a:defRPr>
            </a:pPr>
            <a:endParaRPr/>
          </a:p>
        </p:txBody>
      </p:sp>
      <p:sp>
        <p:nvSpPr>
          <p:cNvPr id="1225" name="Slide Number"/>
          <p:cNvSpPr txBox="1">
            <a:spLocks noGrp="1"/>
          </p:cNvSpPr>
          <p:nvPr>
            <p:ph type="sldNum" sz="quarter" idx="2"/>
          </p:nvPr>
        </p:nvSpPr>
        <p:spPr>
          <a:xfrm>
            <a:off x="6553200" y="6356350"/>
            <a:ext cx="358413" cy="350662"/>
          </a:xfrm>
          <a:prstGeom prst="rect">
            <a:avLst/>
          </a:prstGeom>
        </p:spPr>
        <p:txBody>
          <a:bodyPr/>
          <a:lstStyle>
            <a:lvl1pPr algn="l">
              <a:defRPr sz="1800"/>
            </a:lvl1pPr>
          </a:lstStyle>
          <a:p>
            <a:fld id="{86CB4B4D-7CA3-9044-876B-883B54F8677D}" type="slidenum">
              <a:t>‹#›</a:t>
            </a:fld>
            <a:endParaRPr/>
          </a:p>
        </p:txBody>
      </p:sp>
    </p:spTree>
    <p:extLst>
      <p:ext uri="{BB962C8B-B14F-4D97-AF65-F5344CB8AC3E}">
        <p14:creationId xmlns:p14="http://schemas.microsoft.com/office/powerpoint/2010/main" val="2598608342"/>
      </p:ext>
    </p:extLst>
  </p:cSld>
  <p:clrMapOvr>
    <a:masterClrMapping/>
  </p:clrMapOvr>
  <p:transition spd="med"/>
</p:sldLayout>
</file>

<file path=ppt/slideLayouts/slideLayout578.xml><?xml version="1.0" encoding="utf-8"?>
<p:sldLayout xmlns:a="http://schemas.openxmlformats.org/drawingml/2006/main" xmlns:r="http://schemas.openxmlformats.org/officeDocument/2006/relationships" xmlns:p="http://schemas.openxmlformats.org/presentationml/2006/main" type="tx">
  <p:cSld name="11_Title Only">
    <p:bg>
      <p:bgPr>
        <a:solidFill>
          <a:srgbClr val="000000"/>
        </a:solidFill>
        <a:effectLst/>
      </p:bgPr>
    </p:bg>
    <p:spTree>
      <p:nvGrpSpPr>
        <p:cNvPr id="1" name=""/>
        <p:cNvGrpSpPr/>
        <p:nvPr/>
      </p:nvGrpSpPr>
      <p:grpSpPr>
        <a:xfrm>
          <a:off x="0" y="0"/>
          <a:ext cx="0" cy="0"/>
          <a:chOff x="0" y="0"/>
          <a:chExt cx="0" cy="0"/>
        </a:xfrm>
      </p:grpSpPr>
      <p:sp>
        <p:nvSpPr>
          <p:cNvPr id="1232" name="Title Text"/>
          <p:cNvSpPr txBox="1">
            <a:spLocks noGrp="1"/>
          </p:cNvSpPr>
          <p:nvPr>
            <p:ph type="title"/>
          </p:nvPr>
        </p:nvSpPr>
        <p:spPr>
          <a:xfrm>
            <a:off x="0" y="0"/>
            <a:ext cx="9144000" cy="1143000"/>
          </a:xfrm>
          <a:prstGeom prst="rect">
            <a:avLst/>
          </a:prstGeom>
        </p:spPr>
        <p:txBody>
          <a:bodyPr/>
          <a:lstStyle>
            <a:lvl1pPr>
              <a:defRPr>
                <a:solidFill>
                  <a:schemeClr val="accent3">
                    <a:lumOff val="44000"/>
                  </a:schemeClr>
                </a:solidFill>
              </a:defRPr>
            </a:lvl1pPr>
          </a:lstStyle>
          <a:p>
            <a:r>
              <a:t>Title Text</a:t>
            </a:r>
          </a:p>
        </p:txBody>
      </p:sp>
      <p:sp>
        <p:nvSpPr>
          <p:cNvPr id="1233" name="Slide Number"/>
          <p:cNvSpPr txBox="1">
            <a:spLocks noGrp="1"/>
          </p:cNvSpPr>
          <p:nvPr>
            <p:ph type="sldNum" sz="quarter" idx="2"/>
          </p:nvPr>
        </p:nvSpPr>
        <p:spPr>
          <a:xfrm>
            <a:off x="6553200" y="6356350"/>
            <a:ext cx="358413" cy="350662"/>
          </a:xfrm>
          <a:prstGeom prst="rect">
            <a:avLst/>
          </a:prstGeom>
        </p:spPr>
        <p:txBody>
          <a:bodyPr/>
          <a:lstStyle>
            <a:lvl1pPr algn="l">
              <a:defRPr sz="1800"/>
            </a:lvl1pPr>
          </a:lstStyle>
          <a:p>
            <a:fld id="{86CB4B4D-7CA3-9044-876B-883B54F8677D}" type="slidenum">
              <a:t>‹#›</a:t>
            </a:fld>
            <a:endParaRPr/>
          </a:p>
        </p:txBody>
      </p:sp>
    </p:spTree>
    <p:extLst>
      <p:ext uri="{BB962C8B-B14F-4D97-AF65-F5344CB8AC3E}">
        <p14:creationId xmlns:p14="http://schemas.microsoft.com/office/powerpoint/2010/main" val="2620720715"/>
      </p:ext>
    </p:extLst>
  </p:cSld>
  <p:clrMapOvr>
    <a:masterClrMapping/>
  </p:clrMapOvr>
  <p:transition spd="med"/>
</p:sldLayout>
</file>

<file path=ppt/slideLayouts/slideLayout579.xml><?xml version="1.0" encoding="utf-8"?>
<p:sldLayout xmlns:a="http://schemas.openxmlformats.org/drawingml/2006/main" xmlns:r="http://schemas.openxmlformats.org/officeDocument/2006/relationships" xmlns:p="http://schemas.openxmlformats.org/presentationml/2006/main" type="tx">
  <p:cSld name="12_Blank">
    <p:bg>
      <p:bgPr>
        <a:solidFill>
          <a:srgbClr val="000000"/>
        </a:solidFill>
        <a:effectLst/>
      </p:bgPr>
    </p:bg>
    <p:spTree>
      <p:nvGrpSpPr>
        <p:cNvPr id="1" name=""/>
        <p:cNvGrpSpPr/>
        <p:nvPr/>
      </p:nvGrpSpPr>
      <p:grpSpPr>
        <a:xfrm>
          <a:off x="0" y="0"/>
          <a:ext cx="0" cy="0"/>
          <a:chOff x="0" y="0"/>
          <a:chExt cx="0" cy="0"/>
        </a:xfrm>
      </p:grpSpPr>
      <p:sp>
        <p:nvSpPr>
          <p:cNvPr id="1240" name="Slide Number"/>
          <p:cNvSpPr txBox="1">
            <a:spLocks noGrp="1"/>
          </p:cNvSpPr>
          <p:nvPr>
            <p:ph type="sldNum" sz="quarter" idx="2"/>
          </p:nvPr>
        </p:nvSpPr>
        <p:spPr>
          <a:xfrm>
            <a:off x="6553200" y="6356350"/>
            <a:ext cx="358413" cy="350662"/>
          </a:xfrm>
          <a:prstGeom prst="rect">
            <a:avLst/>
          </a:prstGeom>
        </p:spPr>
        <p:txBody>
          <a:bodyPr/>
          <a:lstStyle>
            <a:lvl1pPr algn="l">
              <a:defRPr sz="1800"/>
            </a:lvl1pPr>
          </a:lstStyle>
          <a:p>
            <a:fld id="{86CB4B4D-7CA3-9044-876B-883B54F8677D}" type="slidenum">
              <a:t>‹#›</a:t>
            </a:fld>
            <a:endParaRPr/>
          </a:p>
        </p:txBody>
      </p:sp>
    </p:spTree>
    <p:extLst>
      <p:ext uri="{BB962C8B-B14F-4D97-AF65-F5344CB8AC3E}">
        <p14:creationId xmlns:p14="http://schemas.microsoft.com/office/powerpoint/2010/main" val="2387255813"/>
      </p:ext>
    </p:extLst>
  </p:cSld>
  <p:clrMapOvr>
    <a:masterClrMapping/>
  </p:clrMapOvr>
  <p:transition spd="med"/>
</p:sldLayout>
</file>

<file path=ppt/slideLayouts/slideLayout5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0" hangingPunct="0">
              <a:defRPr>
                <a:latin typeface="Comic Sans MS" charset="0"/>
              </a:defRPr>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defRPr>
                <a:latin typeface="Comic Sans MS" charset="0"/>
              </a:defRPr>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defRPr>
                <a:latin typeface="Comic Sans MS" charset="0"/>
              </a:defRPr>
            </a:lvl1pPr>
          </a:lstStyle>
          <a:p>
            <a:pPr>
              <a:defRPr/>
            </a:pPr>
            <a:fld id="{33FA5C86-8070-AD47-BFC7-F0354F12A925}" type="slidenum">
              <a:rPr lang="en-US"/>
              <a:pPr>
                <a:defRPr/>
              </a:pPr>
              <a:t>‹#›</a:t>
            </a:fld>
            <a:endParaRPr lang="en-US"/>
          </a:p>
        </p:txBody>
      </p:sp>
    </p:spTree>
    <p:extLst>
      <p:ext uri="{BB962C8B-B14F-4D97-AF65-F5344CB8AC3E}">
        <p14:creationId xmlns:p14="http://schemas.microsoft.com/office/powerpoint/2010/main" val="2133027420"/>
      </p:ext>
    </p:extLst>
  </p:cSld>
  <p:clrMapOvr>
    <a:masterClrMapping/>
  </p:clrMapOvr>
  <p:transition/>
</p:sldLayout>
</file>

<file path=ppt/slideLayouts/slideLayout580.xml><?xml version="1.0" encoding="utf-8"?>
<p:sldLayout xmlns:a="http://schemas.openxmlformats.org/drawingml/2006/main" xmlns:r="http://schemas.openxmlformats.org/officeDocument/2006/relationships" xmlns:p="http://schemas.openxmlformats.org/presentationml/2006/main" type="tx">
  <p:cSld name="11_Content with Caption">
    <p:bg>
      <p:bgPr>
        <a:solidFill>
          <a:srgbClr val="000000"/>
        </a:solidFill>
        <a:effectLst/>
      </p:bgPr>
    </p:bg>
    <p:spTree>
      <p:nvGrpSpPr>
        <p:cNvPr id="1" name=""/>
        <p:cNvGrpSpPr/>
        <p:nvPr/>
      </p:nvGrpSpPr>
      <p:grpSpPr>
        <a:xfrm>
          <a:off x="0" y="0"/>
          <a:ext cx="0" cy="0"/>
          <a:chOff x="0" y="0"/>
          <a:chExt cx="0" cy="0"/>
        </a:xfrm>
      </p:grpSpPr>
      <p:sp>
        <p:nvSpPr>
          <p:cNvPr id="1247" name="Title Text"/>
          <p:cNvSpPr txBox="1">
            <a:spLocks noGrp="1"/>
          </p:cNvSpPr>
          <p:nvPr>
            <p:ph type="title"/>
          </p:nvPr>
        </p:nvSpPr>
        <p:spPr>
          <a:xfrm>
            <a:off x="457200" y="273050"/>
            <a:ext cx="3008314" cy="1162050"/>
          </a:xfrm>
          <a:prstGeom prst="rect">
            <a:avLst/>
          </a:prstGeom>
        </p:spPr>
        <p:txBody>
          <a:bodyPr anchor="b"/>
          <a:lstStyle>
            <a:lvl1pPr algn="l">
              <a:defRPr sz="2000" b="1">
                <a:solidFill>
                  <a:schemeClr val="accent3">
                    <a:lumOff val="44000"/>
                  </a:schemeClr>
                </a:solidFill>
              </a:defRPr>
            </a:lvl1pPr>
          </a:lstStyle>
          <a:p>
            <a:r>
              <a:t>Title Text</a:t>
            </a:r>
          </a:p>
        </p:txBody>
      </p:sp>
      <p:sp>
        <p:nvSpPr>
          <p:cNvPr id="1248" name="Body Level One…"/>
          <p:cNvSpPr txBox="1">
            <a:spLocks noGrp="1"/>
          </p:cNvSpPr>
          <p:nvPr>
            <p:ph type="body" idx="1"/>
          </p:nvPr>
        </p:nvSpPr>
        <p:spPr>
          <a:xfrm>
            <a:off x="3575050" y="273050"/>
            <a:ext cx="5111750" cy="5853113"/>
          </a:xfrm>
          <a:prstGeom prst="rect">
            <a:avLst/>
          </a:prstGeom>
        </p:spPr>
        <p:txBody>
          <a:bodyPr>
            <a:normAutofit/>
          </a:bodyPr>
          <a:lstStyle>
            <a:lvl1pPr>
              <a:buFont typeface="Arial"/>
              <a:defRPr>
                <a:solidFill>
                  <a:schemeClr val="accent3">
                    <a:lumOff val="44000"/>
                  </a:schemeClr>
                </a:solidFill>
              </a:defRPr>
            </a:lvl1pPr>
            <a:lvl2pPr>
              <a:buFont typeface="Arial"/>
              <a:defRPr>
                <a:solidFill>
                  <a:schemeClr val="accent3">
                    <a:lumOff val="44000"/>
                  </a:schemeClr>
                </a:solidFill>
              </a:defRPr>
            </a:lvl2pPr>
            <a:lvl3pPr>
              <a:buFont typeface="Arial"/>
              <a:defRPr>
                <a:solidFill>
                  <a:schemeClr val="accent3">
                    <a:lumOff val="44000"/>
                  </a:schemeClr>
                </a:solidFill>
              </a:defRPr>
            </a:lvl3pPr>
            <a:lvl4pPr>
              <a:buFont typeface="Arial"/>
              <a:defRPr>
                <a:solidFill>
                  <a:schemeClr val="accent3">
                    <a:lumOff val="44000"/>
                  </a:schemeClr>
                </a:solidFill>
              </a:defRPr>
            </a:lvl4pPr>
            <a:lvl5pPr>
              <a:buFont typeface="Arial"/>
              <a:defRPr>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1249"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solidFill>
                  <a:schemeClr val="accent3">
                    <a:lumOff val="44000"/>
                  </a:schemeClr>
                </a:solidFill>
              </a:defRPr>
            </a:pPr>
            <a:endParaRPr/>
          </a:p>
        </p:txBody>
      </p:sp>
      <p:sp>
        <p:nvSpPr>
          <p:cNvPr id="1250" name="Slide Number"/>
          <p:cNvSpPr txBox="1">
            <a:spLocks noGrp="1"/>
          </p:cNvSpPr>
          <p:nvPr>
            <p:ph type="sldNum" sz="quarter" idx="2"/>
          </p:nvPr>
        </p:nvSpPr>
        <p:spPr>
          <a:xfrm>
            <a:off x="6553200" y="6356350"/>
            <a:ext cx="358413" cy="350662"/>
          </a:xfrm>
          <a:prstGeom prst="rect">
            <a:avLst/>
          </a:prstGeom>
        </p:spPr>
        <p:txBody>
          <a:bodyPr/>
          <a:lstStyle>
            <a:lvl1pPr algn="l">
              <a:defRPr sz="1800"/>
            </a:lvl1pPr>
          </a:lstStyle>
          <a:p>
            <a:fld id="{86CB4B4D-7CA3-9044-876B-883B54F8677D}" type="slidenum">
              <a:t>‹#›</a:t>
            </a:fld>
            <a:endParaRPr/>
          </a:p>
        </p:txBody>
      </p:sp>
    </p:spTree>
    <p:extLst>
      <p:ext uri="{BB962C8B-B14F-4D97-AF65-F5344CB8AC3E}">
        <p14:creationId xmlns:p14="http://schemas.microsoft.com/office/powerpoint/2010/main" val="3998883575"/>
      </p:ext>
    </p:extLst>
  </p:cSld>
  <p:clrMapOvr>
    <a:masterClrMapping/>
  </p:clrMapOvr>
  <p:transition spd="med"/>
</p:sldLayout>
</file>

<file path=ppt/slideLayouts/slideLayout581.xml><?xml version="1.0" encoding="utf-8"?>
<p:sldLayout xmlns:a="http://schemas.openxmlformats.org/drawingml/2006/main" xmlns:r="http://schemas.openxmlformats.org/officeDocument/2006/relationships" xmlns:p="http://schemas.openxmlformats.org/presentationml/2006/main" type="tx">
  <p:cSld name="11_Picture with Caption">
    <p:bg>
      <p:bgPr>
        <a:solidFill>
          <a:srgbClr val="000000"/>
        </a:solidFill>
        <a:effectLst/>
      </p:bgPr>
    </p:bg>
    <p:spTree>
      <p:nvGrpSpPr>
        <p:cNvPr id="1" name=""/>
        <p:cNvGrpSpPr/>
        <p:nvPr/>
      </p:nvGrpSpPr>
      <p:grpSpPr>
        <a:xfrm>
          <a:off x="0" y="0"/>
          <a:ext cx="0" cy="0"/>
          <a:chOff x="0" y="0"/>
          <a:chExt cx="0" cy="0"/>
        </a:xfrm>
      </p:grpSpPr>
      <p:sp>
        <p:nvSpPr>
          <p:cNvPr id="1257" name="Title Text"/>
          <p:cNvSpPr txBox="1">
            <a:spLocks noGrp="1"/>
          </p:cNvSpPr>
          <p:nvPr>
            <p:ph type="title"/>
          </p:nvPr>
        </p:nvSpPr>
        <p:spPr>
          <a:xfrm>
            <a:off x="1792288" y="4800600"/>
            <a:ext cx="5486401" cy="566738"/>
          </a:xfrm>
          <a:prstGeom prst="rect">
            <a:avLst/>
          </a:prstGeom>
        </p:spPr>
        <p:txBody>
          <a:bodyPr anchor="b"/>
          <a:lstStyle>
            <a:lvl1pPr algn="l">
              <a:defRPr sz="2000" b="1">
                <a:solidFill>
                  <a:schemeClr val="accent3">
                    <a:lumOff val="44000"/>
                  </a:schemeClr>
                </a:solidFill>
              </a:defRPr>
            </a:lvl1pPr>
          </a:lstStyle>
          <a:p>
            <a:r>
              <a:t>Title Text</a:t>
            </a:r>
          </a:p>
        </p:txBody>
      </p:sp>
      <p:sp>
        <p:nvSpPr>
          <p:cNvPr id="1258"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1259"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chemeClr val="accent3">
                    <a:lumOff val="44000"/>
                  </a:schemeClr>
                </a:solidFill>
              </a:defRPr>
            </a:lvl1pPr>
            <a:lvl2pPr marL="0" indent="457200">
              <a:spcBef>
                <a:spcPts val="300"/>
              </a:spcBef>
              <a:buSzTx/>
              <a:buNone/>
              <a:defRPr sz="1400">
                <a:solidFill>
                  <a:schemeClr val="accent3">
                    <a:lumOff val="44000"/>
                  </a:schemeClr>
                </a:solidFill>
              </a:defRPr>
            </a:lvl2pPr>
            <a:lvl3pPr marL="0" indent="914400">
              <a:spcBef>
                <a:spcPts val="300"/>
              </a:spcBef>
              <a:buSzTx/>
              <a:buNone/>
              <a:defRPr sz="1400">
                <a:solidFill>
                  <a:schemeClr val="accent3">
                    <a:lumOff val="44000"/>
                  </a:schemeClr>
                </a:solidFill>
              </a:defRPr>
            </a:lvl3pPr>
            <a:lvl4pPr marL="0" indent="1371600">
              <a:spcBef>
                <a:spcPts val="300"/>
              </a:spcBef>
              <a:buSzTx/>
              <a:buNone/>
              <a:defRPr sz="1400">
                <a:solidFill>
                  <a:schemeClr val="accent3">
                    <a:lumOff val="44000"/>
                  </a:schemeClr>
                </a:solidFill>
              </a:defRPr>
            </a:lvl4pPr>
            <a:lvl5pPr marL="0" indent="1828800">
              <a:spcBef>
                <a:spcPts val="300"/>
              </a:spcBef>
              <a:buSzTx/>
              <a:buNone/>
              <a:defRPr sz="1400">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1260" name="Slide Number"/>
          <p:cNvSpPr txBox="1">
            <a:spLocks noGrp="1"/>
          </p:cNvSpPr>
          <p:nvPr>
            <p:ph type="sldNum" sz="quarter" idx="2"/>
          </p:nvPr>
        </p:nvSpPr>
        <p:spPr>
          <a:xfrm>
            <a:off x="6553200" y="6356350"/>
            <a:ext cx="358413" cy="350662"/>
          </a:xfrm>
          <a:prstGeom prst="rect">
            <a:avLst/>
          </a:prstGeom>
        </p:spPr>
        <p:txBody>
          <a:bodyPr/>
          <a:lstStyle>
            <a:lvl1pPr algn="l">
              <a:defRPr sz="1800"/>
            </a:lvl1pPr>
          </a:lstStyle>
          <a:p>
            <a:fld id="{86CB4B4D-7CA3-9044-876B-883B54F8677D}" type="slidenum">
              <a:t>‹#›</a:t>
            </a:fld>
            <a:endParaRPr/>
          </a:p>
        </p:txBody>
      </p:sp>
    </p:spTree>
    <p:extLst>
      <p:ext uri="{BB962C8B-B14F-4D97-AF65-F5344CB8AC3E}">
        <p14:creationId xmlns:p14="http://schemas.microsoft.com/office/powerpoint/2010/main" val="1014437096"/>
      </p:ext>
    </p:extLst>
  </p:cSld>
  <p:clrMapOvr>
    <a:masterClrMapping/>
  </p:clrMapOvr>
  <p:transition spd="med"/>
</p:sldLayout>
</file>

<file path=ppt/slideLayouts/slideLayout582.xml><?xml version="1.0" encoding="utf-8"?>
<p:sldLayout xmlns:a="http://schemas.openxmlformats.org/drawingml/2006/main" xmlns:r="http://schemas.openxmlformats.org/officeDocument/2006/relationships" xmlns:p="http://schemas.openxmlformats.org/presentationml/2006/main" type="tx">
  <p:cSld name="15_Title Slide">
    <p:bg>
      <p:bgPr>
        <a:solidFill>
          <a:srgbClr val="000000"/>
        </a:solidFill>
        <a:effectLst/>
      </p:bgPr>
    </p:bg>
    <p:spTree>
      <p:nvGrpSpPr>
        <p:cNvPr id="1" name=""/>
        <p:cNvGrpSpPr/>
        <p:nvPr/>
      </p:nvGrpSpPr>
      <p:grpSpPr>
        <a:xfrm>
          <a:off x="0" y="0"/>
          <a:ext cx="0" cy="0"/>
          <a:chOff x="0" y="0"/>
          <a:chExt cx="0" cy="0"/>
        </a:xfrm>
      </p:grpSpPr>
      <p:sp>
        <p:nvSpPr>
          <p:cNvPr id="1267" name="Title Text"/>
          <p:cNvSpPr txBox="1">
            <a:spLocks noGrp="1"/>
          </p:cNvSpPr>
          <p:nvPr>
            <p:ph type="title"/>
          </p:nvPr>
        </p:nvSpPr>
        <p:spPr>
          <a:xfrm>
            <a:off x="685800" y="2130425"/>
            <a:ext cx="7772400" cy="1470025"/>
          </a:xfrm>
          <a:prstGeom prst="rect">
            <a:avLst/>
          </a:prstGeom>
        </p:spPr>
        <p:txBody>
          <a:bodyPr/>
          <a:lstStyle>
            <a:lvl1pPr>
              <a:defRPr>
                <a:solidFill>
                  <a:srgbClr val="E3EBF1"/>
                </a:solidFill>
              </a:defRPr>
            </a:lvl1pPr>
          </a:lstStyle>
          <a:p>
            <a:r>
              <a:t>Title Text</a:t>
            </a:r>
          </a:p>
        </p:txBody>
      </p:sp>
      <p:sp>
        <p:nvSpPr>
          <p:cNvPr id="1268"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solidFill>
                  <a:schemeClr val="accent3">
                    <a:lumOff val="44000"/>
                  </a:schemeClr>
                </a:solidFill>
              </a:defRPr>
            </a:lvl1pPr>
            <a:lvl2pPr marL="0" indent="457200" algn="ctr">
              <a:buSzTx/>
              <a:buNone/>
              <a:defRPr>
                <a:solidFill>
                  <a:schemeClr val="accent3">
                    <a:lumOff val="44000"/>
                  </a:schemeClr>
                </a:solidFill>
              </a:defRPr>
            </a:lvl2pPr>
            <a:lvl3pPr marL="0" indent="914400" algn="ctr">
              <a:buSzTx/>
              <a:buNone/>
              <a:defRPr>
                <a:solidFill>
                  <a:schemeClr val="accent3">
                    <a:lumOff val="44000"/>
                  </a:schemeClr>
                </a:solidFill>
              </a:defRPr>
            </a:lvl3pPr>
            <a:lvl4pPr marL="0" indent="1371600" algn="ctr">
              <a:buSzTx/>
              <a:buNone/>
              <a:defRPr>
                <a:solidFill>
                  <a:schemeClr val="accent3">
                    <a:lumOff val="44000"/>
                  </a:schemeClr>
                </a:solidFill>
              </a:defRPr>
            </a:lvl4pPr>
            <a:lvl5pPr marL="0" indent="1828800" algn="ctr">
              <a:buSzTx/>
              <a:buNone/>
              <a:defRPr>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1269" name="Slide Number"/>
          <p:cNvSpPr txBox="1">
            <a:spLocks noGrp="1"/>
          </p:cNvSpPr>
          <p:nvPr>
            <p:ph type="sldNum" sz="quarter" idx="2"/>
          </p:nvPr>
        </p:nvSpPr>
        <p:spPr>
          <a:prstGeom prst="rect">
            <a:avLst/>
          </a:prstGeom>
        </p:spPr>
        <p:txBody>
          <a:bodyPr/>
          <a:lstStyle>
            <a:lvl1pPr>
              <a:defRPr b="1">
                <a:solidFill>
                  <a:schemeClr val="accent3">
                    <a:lumOff val="44000"/>
                  </a:schemeClr>
                </a:solidFill>
              </a:defRPr>
            </a:lvl1pPr>
          </a:lstStyle>
          <a:p>
            <a:fld id="{86CB4B4D-7CA3-9044-876B-883B54F8677D}" type="slidenum">
              <a:t>‹#›</a:t>
            </a:fld>
            <a:endParaRPr/>
          </a:p>
        </p:txBody>
      </p:sp>
    </p:spTree>
    <p:extLst>
      <p:ext uri="{BB962C8B-B14F-4D97-AF65-F5344CB8AC3E}">
        <p14:creationId xmlns:p14="http://schemas.microsoft.com/office/powerpoint/2010/main" val="1426617342"/>
      </p:ext>
    </p:extLst>
  </p:cSld>
  <p:clrMapOvr>
    <a:masterClrMapping/>
  </p:clrMapOvr>
  <p:transition spd="med"/>
</p:sldLayout>
</file>

<file path=ppt/slideLayouts/slideLayout583.xml><?xml version="1.0" encoding="utf-8"?>
<p:sldLayout xmlns:a="http://schemas.openxmlformats.org/drawingml/2006/main" xmlns:r="http://schemas.openxmlformats.org/officeDocument/2006/relationships" xmlns:p="http://schemas.openxmlformats.org/presentationml/2006/main" type="tx">
  <p:cSld name="15_Title and Content">
    <p:bg>
      <p:bgPr>
        <a:solidFill>
          <a:srgbClr val="000000"/>
        </a:solidFill>
        <a:effectLst/>
      </p:bgPr>
    </p:bg>
    <p:spTree>
      <p:nvGrpSpPr>
        <p:cNvPr id="1" name=""/>
        <p:cNvGrpSpPr/>
        <p:nvPr/>
      </p:nvGrpSpPr>
      <p:grpSpPr>
        <a:xfrm>
          <a:off x="0" y="0"/>
          <a:ext cx="0" cy="0"/>
          <a:chOff x="0" y="0"/>
          <a:chExt cx="0" cy="0"/>
        </a:xfrm>
      </p:grpSpPr>
      <p:sp>
        <p:nvSpPr>
          <p:cNvPr id="1276" name="Title Text"/>
          <p:cNvSpPr txBox="1">
            <a:spLocks noGrp="1"/>
          </p:cNvSpPr>
          <p:nvPr>
            <p:ph type="title"/>
          </p:nvPr>
        </p:nvSpPr>
        <p:spPr>
          <a:prstGeom prst="rect">
            <a:avLst/>
          </a:prstGeom>
        </p:spPr>
        <p:txBody>
          <a:bodyPr/>
          <a:lstStyle>
            <a:lvl1pPr>
              <a:defRPr>
                <a:solidFill>
                  <a:srgbClr val="E3EBF1"/>
                </a:solidFill>
              </a:defRPr>
            </a:lvl1pPr>
          </a:lstStyle>
          <a:p>
            <a:r>
              <a:t>Title Text</a:t>
            </a:r>
          </a:p>
        </p:txBody>
      </p:sp>
      <p:sp>
        <p:nvSpPr>
          <p:cNvPr id="1277" name="Body Level One…"/>
          <p:cNvSpPr txBox="1">
            <a:spLocks noGrp="1"/>
          </p:cNvSpPr>
          <p:nvPr>
            <p:ph type="body" idx="1"/>
          </p:nvPr>
        </p:nvSpPr>
        <p:spPr>
          <a:xfrm>
            <a:off x="685800" y="1981200"/>
            <a:ext cx="7772400" cy="4114800"/>
          </a:xfrm>
          <a:prstGeom prst="rect">
            <a:avLst/>
          </a:prstGeom>
        </p:spPr>
        <p:txBody>
          <a:bodyPr>
            <a:normAutofit/>
          </a:bodyPr>
          <a:lstStyle>
            <a:lvl1pPr>
              <a:defRPr>
                <a:solidFill>
                  <a:schemeClr val="accent3">
                    <a:lumOff val="44000"/>
                  </a:schemeClr>
                </a:solidFill>
              </a:defRPr>
            </a:lvl1pPr>
            <a:lvl2pPr>
              <a:defRPr>
                <a:solidFill>
                  <a:schemeClr val="accent3">
                    <a:lumOff val="44000"/>
                  </a:schemeClr>
                </a:solidFill>
              </a:defRPr>
            </a:lvl2pPr>
            <a:lvl3pPr>
              <a:defRPr>
                <a:solidFill>
                  <a:schemeClr val="accent3">
                    <a:lumOff val="44000"/>
                  </a:schemeClr>
                </a:solidFill>
              </a:defRPr>
            </a:lvl3pPr>
            <a:lvl4pPr>
              <a:defRPr>
                <a:solidFill>
                  <a:schemeClr val="accent3">
                    <a:lumOff val="44000"/>
                  </a:schemeClr>
                </a:solidFill>
              </a:defRPr>
            </a:lvl4pPr>
            <a:lvl5pPr>
              <a:defRPr>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1278" name="Slide Number"/>
          <p:cNvSpPr txBox="1">
            <a:spLocks noGrp="1"/>
          </p:cNvSpPr>
          <p:nvPr>
            <p:ph type="sldNum" sz="quarter" idx="2"/>
          </p:nvPr>
        </p:nvSpPr>
        <p:spPr>
          <a:prstGeom prst="rect">
            <a:avLst/>
          </a:prstGeom>
        </p:spPr>
        <p:txBody>
          <a:bodyPr/>
          <a:lstStyle>
            <a:lvl1pPr>
              <a:defRPr b="1">
                <a:solidFill>
                  <a:schemeClr val="accent3">
                    <a:lumOff val="44000"/>
                  </a:schemeClr>
                </a:solidFill>
              </a:defRPr>
            </a:lvl1pPr>
          </a:lstStyle>
          <a:p>
            <a:fld id="{86CB4B4D-7CA3-9044-876B-883B54F8677D}" type="slidenum">
              <a:t>‹#›</a:t>
            </a:fld>
            <a:endParaRPr/>
          </a:p>
        </p:txBody>
      </p:sp>
    </p:spTree>
    <p:extLst>
      <p:ext uri="{BB962C8B-B14F-4D97-AF65-F5344CB8AC3E}">
        <p14:creationId xmlns:p14="http://schemas.microsoft.com/office/powerpoint/2010/main" val="939637348"/>
      </p:ext>
    </p:extLst>
  </p:cSld>
  <p:clrMapOvr>
    <a:masterClrMapping/>
  </p:clrMapOvr>
  <p:transition spd="med"/>
</p:sldLayout>
</file>

<file path=ppt/slideLayouts/slideLayout584.xml><?xml version="1.0" encoding="utf-8"?>
<p:sldLayout xmlns:a="http://schemas.openxmlformats.org/drawingml/2006/main" xmlns:r="http://schemas.openxmlformats.org/officeDocument/2006/relationships" xmlns:p="http://schemas.openxmlformats.org/presentationml/2006/main" type="tx">
  <p:cSld name="12_Section Header">
    <p:bg>
      <p:bgPr>
        <a:solidFill>
          <a:srgbClr val="000000"/>
        </a:solidFill>
        <a:effectLst/>
      </p:bgPr>
    </p:bg>
    <p:spTree>
      <p:nvGrpSpPr>
        <p:cNvPr id="1" name=""/>
        <p:cNvGrpSpPr/>
        <p:nvPr/>
      </p:nvGrpSpPr>
      <p:grpSpPr>
        <a:xfrm>
          <a:off x="0" y="0"/>
          <a:ext cx="0" cy="0"/>
          <a:chOff x="0" y="0"/>
          <a:chExt cx="0" cy="0"/>
        </a:xfrm>
      </p:grpSpPr>
      <p:sp>
        <p:nvSpPr>
          <p:cNvPr id="1285" name="Title Text"/>
          <p:cNvSpPr txBox="1">
            <a:spLocks noGrp="1"/>
          </p:cNvSpPr>
          <p:nvPr>
            <p:ph type="title"/>
          </p:nvPr>
        </p:nvSpPr>
        <p:spPr>
          <a:xfrm>
            <a:off x="722312" y="4406900"/>
            <a:ext cx="7772401" cy="1362075"/>
          </a:xfrm>
          <a:prstGeom prst="rect">
            <a:avLst/>
          </a:prstGeom>
        </p:spPr>
        <p:txBody>
          <a:bodyPr anchor="t"/>
          <a:lstStyle>
            <a:lvl1pPr algn="l">
              <a:defRPr sz="4000" b="1" cap="all">
                <a:solidFill>
                  <a:srgbClr val="E3EBF1"/>
                </a:solidFill>
              </a:defRPr>
            </a:lvl1pPr>
          </a:lstStyle>
          <a:p>
            <a:r>
              <a:t>Title Text</a:t>
            </a:r>
          </a:p>
        </p:txBody>
      </p:sp>
      <p:sp>
        <p:nvSpPr>
          <p:cNvPr id="1286"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chemeClr val="accent3">
                    <a:lumOff val="44000"/>
                  </a:schemeClr>
                </a:solidFill>
              </a:defRPr>
            </a:lvl1pPr>
            <a:lvl2pPr marL="0" indent="457200">
              <a:spcBef>
                <a:spcPts val="400"/>
              </a:spcBef>
              <a:buSzTx/>
              <a:buNone/>
              <a:defRPr sz="2000">
                <a:solidFill>
                  <a:schemeClr val="accent3">
                    <a:lumOff val="44000"/>
                  </a:schemeClr>
                </a:solidFill>
              </a:defRPr>
            </a:lvl2pPr>
            <a:lvl3pPr marL="0" indent="914400">
              <a:spcBef>
                <a:spcPts val="400"/>
              </a:spcBef>
              <a:buSzTx/>
              <a:buNone/>
              <a:defRPr sz="2000">
                <a:solidFill>
                  <a:schemeClr val="accent3">
                    <a:lumOff val="44000"/>
                  </a:schemeClr>
                </a:solidFill>
              </a:defRPr>
            </a:lvl3pPr>
            <a:lvl4pPr marL="0" indent="1371600">
              <a:spcBef>
                <a:spcPts val="400"/>
              </a:spcBef>
              <a:buSzTx/>
              <a:buNone/>
              <a:defRPr sz="2000">
                <a:solidFill>
                  <a:schemeClr val="accent3">
                    <a:lumOff val="44000"/>
                  </a:schemeClr>
                </a:solidFill>
              </a:defRPr>
            </a:lvl4pPr>
            <a:lvl5pPr marL="0" indent="1828800">
              <a:spcBef>
                <a:spcPts val="400"/>
              </a:spcBef>
              <a:buSzTx/>
              <a:buNone/>
              <a:defRPr sz="2000">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1287" name="Slide Number"/>
          <p:cNvSpPr txBox="1">
            <a:spLocks noGrp="1"/>
          </p:cNvSpPr>
          <p:nvPr>
            <p:ph type="sldNum" sz="quarter" idx="2"/>
          </p:nvPr>
        </p:nvSpPr>
        <p:spPr>
          <a:prstGeom prst="rect">
            <a:avLst/>
          </a:prstGeom>
        </p:spPr>
        <p:txBody>
          <a:bodyPr/>
          <a:lstStyle>
            <a:lvl1pPr>
              <a:defRPr b="1">
                <a:solidFill>
                  <a:schemeClr val="accent3">
                    <a:lumOff val="44000"/>
                  </a:schemeClr>
                </a:solidFill>
              </a:defRPr>
            </a:lvl1pPr>
          </a:lstStyle>
          <a:p>
            <a:fld id="{86CB4B4D-7CA3-9044-876B-883B54F8677D}" type="slidenum">
              <a:t>‹#›</a:t>
            </a:fld>
            <a:endParaRPr/>
          </a:p>
        </p:txBody>
      </p:sp>
    </p:spTree>
    <p:extLst>
      <p:ext uri="{BB962C8B-B14F-4D97-AF65-F5344CB8AC3E}">
        <p14:creationId xmlns:p14="http://schemas.microsoft.com/office/powerpoint/2010/main" val="2169503771"/>
      </p:ext>
    </p:extLst>
  </p:cSld>
  <p:clrMapOvr>
    <a:masterClrMapping/>
  </p:clrMapOvr>
  <p:transition spd="med"/>
</p:sldLayout>
</file>

<file path=ppt/slideLayouts/slideLayout585.xml><?xml version="1.0" encoding="utf-8"?>
<p:sldLayout xmlns:a="http://schemas.openxmlformats.org/drawingml/2006/main" xmlns:r="http://schemas.openxmlformats.org/officeDocument/2006/relationships" xmlns:p="http://schemas.openxmlformats.org/presentationml/2006/main" type="tx">
  <p:cSld name="12_Two Content">
    <p:bg>
      <p:bgPr>
        <a:solidFill>
          <a:srgbClr val="000000"/>
        </a:solidFill>
        <a:effectLst/>
      </p:bgPr>
    </p:bg>
    <p:spTree>
      <p:nvGrpSpPr>
        <p:cNvPr id="1" name=""/>
        <p:cNvGrpSpPr/>
        <p:nvPr/>
      </p:nvGrpSpPr>
      <p:grpSpPr>
        <a:xfrm>
          <a:off x="0" y="0"/>
          <a:ext cx="0" cy="0"/>
          <a:chOff x="0" y="0"/>
          <a:chExt cx="0" cy="0"/>
        </a:xfrm>
      </p:grpSpPr>
      <p:sp>
        <p:nvSpPr>
          <p:cNvPr id="1294" name="Title Text"/>
          <p:cNvSpPr txBox="1">
            <a:spLocks noGrp="1"/>
          </p:cNvSpPr>
          <p:nvPr>
            <p:ph type="title"/>
          </p:nvPr>
        </p:nvSpPr>
        <p:spPr>
          <a:prstGeom prst="rect">
            <a:avLst/>
          </a:prstGeom>
        </p:spPr>
        <p:txBody>
          <a:bodyPr/>
          <a:lstStyle>
            <a:lvl1pPr>
              <a:defRPr>
                <a:solidFill>
                  <a:srgbClr val="E3EBF1"/>
                </a:solidFill>
              </a:defRPr>
            </a:lvl1pPr>
          </a:lstStyle>
          <a:p>
            <a:r>
              <a:t>Title Text</a:t>
            </a:r>
          </a:p>
        </p:txBody>
      </p:sp>
      <p:sp>
        <p:nvSpPr>
          <p:cNvPr id="1295"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defRPr sz="2800">
                <a:solidFill>
                  <a:schemeClr val="accent3">
                    <a:lumOff val="44000"/>
                  </a:schemeClr>
                </a:solidFill>
              </a:defRPr>
            </a:lvl1pPr>
            <a:lvl2pPr marL="790575" indent="-333375">
              <a:spcBef>
                <a:spcPts val="600"/>
              </a:spcBef>
              <a:defRPr sz="2800">
                <a:solidFill>
                  <a:schemeClr val="accent3">
                    <a:lumOff val="44000"/>
                  </a:schemeClr>
                </a:solidFill>
              </a:defRPr>
            </a:lvl2pPr>
            <a:lvl3pPr marL="1234439" indent="-320039">
              <a:spcBef>
                <a:spcPts val="600"/>
              </a:spcBef>
              <a:defRPr sz="2800">
                <a:solidFill>
                  <a:schemeClr val="accent3">
                    <a:lumOff val="44000"/>
                  </a:schemeClr>
                </a:solidFill>
              </a:defRPr>
            </a:lvl3pPr>
            <a:lvl4pPr marL="1727200" indent="-355600">
              <a:spcBef>
                <a:spcPts val="600"/>
              </a:spcBef>
              <a:defRPr sz="2800">
                <a:solidFill>
                  <a:schemeClr val="accent3">
                    <a:lumOff val="44000"/>
                  </a:schemeClr>
                </a:solidFill>
              </a:defRPr>
            </a:lvl4pPr>
            <a:lvl5pPr marL="2184400" indent="-355600">
              <a:spcBef>
                <a:spcPts val="600"/>
              </a:spcBef>
              <a:defRPr sz="2800">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1296" name="Slide Number"/>
          <p:cNvSpPr txBox="1">
            <a:spLocks noGrp="1"/>
          </p:cNvSpPr>
          <p:nvPr>
            <p:ph type="sldNum" sz="quarter" idx="2"/>
          </p:nvPr>
        </p:nvSpPr>
        <p:spPr>
          <a:prstGeom prst="rect">
            <a:avLst/>
          </a:prstGeom>
        </p:spPr>
        <p:txBody>
          <a:bodyPr/>
          <a:lstStyle>
            <a:lvl1pPr>
              <a:defRPr b="1">
                <a:solidFill>
                  <a:schemeClr val="accent3">
                    <a:lumOff val="44000"/>
                  </a:schemeClr>
                </a:solidFill>
              </a:defRPr>
            </a:lvl1pPr>
          </a:lstStyle>
          <a:p>
            <a:fld id="{86CB4B4D-7CA3-9044-876B-883B54F8677D}" type="slidenum">
              <a:t>‹#›</a:t>
            </a:fld>
            <a:endParaRPr/>
          </a:p>
        </p:txBody>
      </p:sp>
    </p:spTree>
    <p:extLst>
      <p:ext uri="{BB962C8B-B14F-4D97-AF65-F5344CB8AC3E}">
        <p14:creationId xmlns:p14="http://schemas.microsoft.com/office/powerpoint/2010/main" val="1185287172"/>
      </p:ext>
    </p:extLst>
  </p:cSld>
  <p:clrMapOvr>
    <a:masterClrMapping/>
  </p:clrMapOvr>
  <p:transition spd="med"/>
</p:sldLayout>
</file>

<file path=ppt/slideLayouts/slideLayout586.xml><?xml version="1.0" encoding="utf-8"?>
<p:sldLayout xmlns:a="http://schemas.openxmlformats.org/drawingml/2006/main" xmlns:r="http://schemas.openxmlformats.org/officeDocument/2006/relationships" xmlns:p="http://schemas.openxmlformats.org/presentationml/2006/main" type="tx">
  <p:cSld name="12_Comparison">
    <p:bg>
      <p:bgPr>
        <a:solidFill>
          <a:srgbClr val="000000"/>
        </a:solidFill>
        <a:effectLst/>
      </p:bgPr>
    </p:bg>
    <p:spTree>
      <p:nvGrpSpPr>
        <p:cNvPr id="1" name=""/>
        <p:cNvGrpSpPr/>
        <p:nvPr/>
      </p:nvGrpSpPr>
      <p:grpSpPr>
        <a:xfrm>
          <a:off x="0" y="0"/>
          <a:ext cx="0" cy="0"/>
          <a:chOff x="0" y="0"/>
          <a:chExt cx="0" cy="0"/>
        </a:xfrm>
      </p:grpSpPr>
      <p:sp>
        <p:nvSpPr>
          <p:cNvPr id="1303" name="Title Text"/>
          <p:cNvSpPr txBox="1">
            <a:spLocks noGrp="1"/>
          </p:cNvSpPr>
          <p:nvPr>
            <p:ph type="title"/>
          </p:nvPr>
        </p:nvSpPr>
        <p:spPr>
          <a:xfrm>
            <a:off x="457200" y="274638"/>
            <a:ext cx="8229600" cy="1143001"/>
          </a:xfrm>
          <a:prstGeom prst="rect">
            <a:avLst/>
          </a:prstGeom>
        </p:spPr>
        <p:txBody>
          <a:bodyPr/>
          <a:lstStyle>
            <a:lvl1pPr>
              <a:defRPr>
                <a:solidFill>
                  <a:srgbClr val="E3EBF1"/>
                </a:solidFill>
              </a:defRPr>
            </a:lvl1pPr>
          </a:lstStyle>
          <a:p>
            <a:r>
              <a:t>Title Text</a:t>
            </a:r>
          </a:p>
        </p:txBody>
      </p:sp>
      <p:sp>
        <p:nvSpPr>
          <p:cNvPr id="1304"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chemeClr val="accent3">
                    <a:lumOff val="44000"/>
                  </a:schemeClr>
                </a:solidFill>
              </a:defRPr>
            </a:lvl1pPr>
            <a:lvl2pPr marL="0" indent="457200">
              <a:spcBef>
                <a:spcPts val="500"/>
              </a:spcBef>
              <a:buSzTx/>
              <a:buNone/>
              <a:defRPr sz="2400" b="1">
                <a:solidFill>
                  <a:schemeClr val="accent3">
                    <a:lumOff val="44000"/>
                  </a:schemeClr>
                </a:solidFill>
              </a:defRPr>
            </a:lvl2pPr>
            <a:lvl3pPr marL="0" indent="914400">
              <a:spcBef>
                <a:spcPts val="500"/>
              </a:spcBef>
              <a:buSzTx/>
              <a:buNone/>
              <a:defRPr sz="2400" b="1">
                <a:solidFill>
                  <a:schemeClr val="accent3">
                    <a:lumOff val="44000"/>
                  </a:schemeClr>
                </a:solidFill>
              </a:defRPr>
            </a:lvl3pPr>
            <a:lvl4pPr marL="0" indent="1371600">
              <a:spcBef>
                <a:spcPts val="500"/>
              </a:spcBef>
              <a:buSzTx/>
              <a:buNone/>
              <a:defRPr sz="2400" b="1">
                <a:solidFill>
                  <a:schemeClr val="accent3">
                    <a:lumOff val="44000"/>
                  </a:schemeClr>
                </a:solidFill>
              </a:defRPr>
            </a:lvl4pPr>
            <a:lvl5pPr marL="0" indent="1828800">
              <a:spcBef>
                <a:spcPts val="500"/>
              </a:spcBef>
              <a:buSzTx/>
              <a:buNone/>
              <a:defRPr sz="2400" b="1">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1305"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solidFill>
                  <a:schemeClr val="accent3">
                    <a:lumOff val="44000"/>
                  </a:schemeClr>
                </a:solidFill>
              </a:defRPr>
            </a:pPr>
            <a:endParaRPr/>
          </a:p>
        </p:txBody>
      </p:sp>
      <p:sp>
        <p:nvSpPr>
          <p:cNvPr id="1306" name="Slide Number"/>
          <p:cNvSpPr txBox="1">
            <a:spLocks noGrp="1"/>
          </p:cNvSpPr>
          <p:nvPr>
            <p:ph type="sldNum" sz="quarter" idx="2"/>
          </p:nvPr>
        </p:nvSpPr>
        <p:spPr>
          <a:prstGeom prst="rect">
            <a:avLst/>
          </a:prstGeom>
        </p:spPr>
        <p:txBody>
          <a:bodyPr/>
          <a:lstStyle>
            <a:lvl1pPr>
              <a:defRPr b="1">
                <a:solidFill>
                  <a:schemeClr val="accent3">
                    <a:lumOff val="44000"/>
                  </a:schemeClr>
                </a:solidFill>
              </a:defRPr>
            </a:lvl1pPr>
          </a:lstStyle>
          <a:p>
            <a:fld id="{86CB4B4D-7CA3-9044-876B-883B54F8677D}" type="slidenum">
              <a:t>‹#›</a:t>
            </a:fld>
            <a:endParaRPr/>
          </a:p>
        </p:txBody>
      </p:sp>
    </p:spTree>
    <p:extLst>
      <p:ext uri="{BB962C8B-B14F-4D97-AF65-F5344CB8AC3E}">
        <p14:creationId xmlns:p14="http://schemas.microsoft.com/office/powerpoint/2010/main" val="2449169454"/>
      </p:ext>
    </p:extLst>
  </p:cSld>
  <p:clrMapOvr>
    <a:masterClrMapping/>
  </p:clrMapOvr>
  <p:transition spd="med"/>
</p:sldLayout>
</file>

<file path=ppt/slideLayouts/slideLayout587.xml><?xml version="1.0" encoding="utf-8"?>
<p:sldLayout xmlns:a="http://schemas.openxmlformats.org/drawingml/2006/main" xmlns:r="http://schemas.openxmlformats.org/officeDocument/2006/relationships" xmlns:p="http://schemas.openxmlformats.org/presentationml/2006/main" type="tx">
  <p:cSld name="12_Title Only">
    <p:bg>
      <p:bgPr>
        <a:solidFill>
          <a:srgbClr val="000000"/>
        </a:solidFill>
        <a:effectLst/>
      </p:bgPr>
    </p:bg>
    <p:spTree>
      <p:nvGrpSpPr>
        <p:cNvPr id="1" name=""/>
        <p:cNvGrpSpPr/>
        <p:nvPr/>
      </p:nvGrpSpPr>
      <p:grpSpPr>
        <a:xfrm>
          <a:off x="0" y="0"/>
          <a:ext cx="0" cy="0"/>
          <a:chOff x="0" y="0"/>
          <a:chExt cx="0" cy="0"/>
        </a:xfrm>
      </p:grpSpPr>
      <p:sp>
        <p:nvSpPr>
          <p:cNvPr id="1313" name="Title Text"/>
          <p:cNvSpPr txBox="1">
            <a:spLocks noGrp="1"/>
          </p:cNvSpPr>
          <p:nvPr>
            <p:ph type="title"/>
          </p:nvPr>
        </p:nvSpPr>
        <p:spPr>
          <a:prstGeom prst="rect">
            <a:avLst/>
          </a:prstGeom>
        </p:spPr>
        <p:txBody>
          <a:bodyPr/>
          <a:lstStyle>
            <a:lvl1pPr>
              <a:defRPr>
                <a:solidFill>
                  <a:srgbClr val="E3EBF1"/>
                </a:solidFill>
              </a:defRPr>
            </a:lvl1pPr>
          </a:lstStyle>
          <a:p>
            <a:r>
              <a:t>Title Text</a:t>
            </a:r>
          </a:p>
        </p:txBody>
      </p:sp>
      <p:sp>
        <p:nvSpPr>
          <p:cNvPr id="1314" name="Slide Number"/>
          <p:cNvSpPr txBox="1">
            <a:spLocks noGrp="1"/>
          </p:cNvSpPr>
          <p:nvPr>
            <p:ph type="sldNum" sz="quarter" idx="2"/>
          </p:nvPr>
        </p:nvSpPr>
        <p:spPr>
          <a:prstGeom prst="rect">
            <a:avLst/>
          </a:prstGeom>
        </p:spPr>
        <p:txBody>
          <a:bodyPr/>
          <a:lstStyle>
            <a:lvl1pPr>
              <a:defRPr b="1">
                <a:solidFill>
                  <a:schemeClr val="accent3">
                    <a:lumOff val="44000"/>
                  </a:schemeClr>
                </a:solidFill>
              </a:defRPr>
            </a:lvl1pPr>
          </a:lstStyle>
          <a:p>
            <a:fld id="{86CB4B4D-7CA3-9044-876B-883B54F8677D}" type="slidenum">
              <a:t>‹#›</a:t>
            </a:fld>
            <a:endParaRPr/>
          </a:p>
        </p:txBody>
      </p:sp>
    </p:spTree>
    <p:extLst>
      <p:ext uri="{BB962C8B-B14F-4D97-AF65-F5344CB8AC3E}">
        <p14:creationId xmlns:p14="http://schemas.microsoft.com/office/powerpoint/2010/main" val="978484176"/>
      </p:ext>
    </p:extLst>
  </p:cSld>
  <p:clrMapOvr>
    <a:masterClrMapping/>
  </p:clrMapOvr>
  <p:transition spd="med"/>
</p:sldLayout>
</file>

<file path=ppt/slideLayouts/slideLayout588.xml><?xml version="1.0" encoding="utf-8"?>
<p:sldLayout xmlns:a="http://schemas.openxmlformats.org/drawingml/2006/main" xmlns:r="http://schemas.openxmlformats.org/officeDocument/2006/relationships" xmlns:p="http://schemas.openxmlformats.org/presentationml/2006/main" type="tx">
  <p:cSld name="13_Blank">
    <p:bg>
      <p:bgPr>
        <a:solidFill>
          <a:srgbClr val="000000"/>
        </a:solidFill>
        <a:effectLst/>
      </p:bgPr>
    </p:bg>
    <p:spTree>
      <p:nvGrpSpPr>
        <p:cNvPr id="1" name=""/>
        <p:cNvGrpSpPr/>
        <p:nvPr/>
      </p:nvGrpSpPr>
      <p:grpSpPr>
        <a:xfrm>
          <a:off x="0" y="0"/>
          <a:ext cx="0" cy="0"/>
          <a:chOff x="0" y="0"/>
          <a:chExt cx="0" cy="0"/>
        </a:xfrm>
      </p:grpSpPr>
      <p:sp>
        <p:nvSpPr>
          <p:cNvPr id="1321" name="Slide Number"/>
          <p:cNvSpPr txBox="1">
            <a:spLocks noGrp="1"/>
          </p:cNvSpPr>
          <p:nvPr>
            <p:ph type="sldNum" sz="quarter" idx="2"/>
          </p:nvPr>
        </p:nvSpPr>
        <p:spPr>
          <a:prstGeom prst="rect">
            <a:avLst/>
          </a:prstGeom>
        </p:spPr>
        <p:txBody>
          <a:bodyPr/>
          <a:lstStyle>
            <a:lvl1pPr>
              <a:defRPr b="1">
                <a:solidFill>
                  <a:schemeClr val="accent3">
                    <a:lumOff val="44000"/>
                  </a:schemeClr>
                </a:solidFill>
              </a:defRPr>
            </a:lvl1pPr>
          </a:lstStyle>
          <a:p>
            <a:fld id="{86CB4B4D-7CA3-9044-876B-883B54F8677D}" type="slidenum">
              <a:t>‹#›</a:t>
            </a:fld>
            <a:endParaRPr/>
          </a:p>
        </p:txBody>
      </p:sp>
    </p:spTree>
    <p:extLst>
      <p:ext uri="{BB962C8B-B14F-4D97-AF65-F5344CB8AC3E}">
        <p14:creationId xmlns:p14="http://schemas.microsoft.com/office/powerpoint/2010/main" val="3904861827"/>
      </p:ext>
    </p:extLst>
  </p:cSld>
  <p:clrMapOvr>
    <a:masterClrMapping/>
  </p:clrMapOvr>
  <p:transition spd="med"/>
</p:sldLayout>
</file>

<file path=ppt/slideLayouts/slideLayout589.xml><?xml version="1.0" encoding="utf-8"?>
<p:sldLayout xmlns:a="http://schemas.openxmlformats.org/drawingml/2006/main" xmlns:r="http://schemas.openxmlformats.org/officeDocument/2006/relationships" xmlns:p="http://schemas.openxmlformats.org/presentationml/2006/main" type="tx">
  <p:cSld name="12_Content with Caption">
    <p:bg>
      <p:bgPr>
        <a:solidFill>
          <a:srgbClr val="000000"/>
        </a:solidFill>
        <a:effectLst/>
      </p:bgPr>
    </p:bg>
    <p:spTree>
      <p:nvGrpSpPr>
        <p:cNvPr id="1" name=""/>
        <p:cNvGrpSpPr/>
        <p:nvPr/>
      </p:nvGrpSpPr>
      <p:grpSpPr>
        <a:xfrm>
          <a:off x="0" y="0"/>
          <a:ext cx="0" cy="0"/>
          <a:chOff x="0" y="0"/>
          <a:chExt cx="0" cy="0"/>
        </a:xfrm>
      </p:grpSpPr>
      <p:sp>
        <p:nvSpPr>
          <p:cNvPr id="1328" name="Title Text"/>
          <p:cNvSpPr txBox="1">
            <a:spLocks noGrp="1"/>
          </p:cNvSpPr>
          <p:nvPr>
            <p:ph type="title"/>
          </p:nvPr>
        </p:nvSpPr>
        <p:spPr>
          <a:xfrm>
            <a:off x="457200" y="273050"/>
            <a:ext cx="3008314" cy="1162050"/>
          </a:xfrm>
          <a:prstGeom prst="rect">
            <a:avLst/>
          </a:prstGeom>
        </p:spPr>
        <p:txBody>
          <a:bodyPr anchor="b"/>
          <a:lstStyle>
            <a:lvl1pPr algn="l">
              <a:defRPr sz="2000" b="1">
                <a:solidFill>
                  <a:srgbClr val="E3EBF1"/>
                </a:solidFill>
              </a:defRPr>
            </a:lvl1pPr>
          </a:lstStyle>
          <a:p>
            <a:r>
              <a:t>Title Text</a:t>
            </a:r>
          </a:p>
        </p:txBody>
      </p:sp>
      <p:sp>
        <p:nvSpPr>
          <p:cNvPr id="1329" name="Body Level One…"/>
          <p:cNvSpPr txBox="1">
            <a:spLocks noGrp="1"/>
          </p:cNvSpPr>
          <p:nvPr>
            <p:ph type="body" idx="1"/>
          </p:nvPr>
        </p:nvSpPr>
        <p:spPr>
          <a:xfrm>
            <a:off x="3575050" y="273050"/>
            <a:ext cx="5111750" cy="5853113"/>
          </a:xfrm>
          <a:prstGeom prst="rect">
            <a:avLst/>
          </a:prstGeom>
        </p:spPr>
        <p:txBody>
          <a:bodyPr>
            <a:normAutofit/>
          </a:bodyPr>
          <a:lstStyle>
            <a:lvl1pPr>
              <a:defRPr>
                <a:solidFill>
                  <a:schemeClr val="accent3">
                    <a:lumOff val="44000"/>
                  </a:schemeClr>
                </a:solidFill>
              </a:defRPr>
            </a:lvl1pPr>
            <a:lvl2pPr>
              <a:defRPr>
                <a:solidFill>
                  <a:schemeClr val="accent3">
                    <a:lumOff val="44000"/>
                  </a:schemeClr>
                </a:solidFill>
              </a:defRPr>
            </a:lvl2pPr>
            <a:lvl3pPr>
              <a:defRPr>
                <a:solidFill>
                  <a:schemeClr val="accent3">
                    <a:lumOff val="44000"/>
                  </a:schemeClr>
                </a:solidFill>
              </a:defRPr>
            </a:lvl3pPr>
            <a:lvl4pPr>
              <a:defRPr>
                <a:solidFill>
                  <a:schemeClr val="accent3">
                    <a:lumOff val="44000"/>
                  </a:schemeClr>
                </a:solidFill>
              </a:defRPr>
            </a:lvl4pPr>
            <a:lvl5pPr>
              <a:defRPr>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1330"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solidFill>
                  <a:schemeClr val="accent3">
                    <a:lumOff val="44000"/>
                  </a:schemeClr>
                </a:solidFill>
              </a:defRPr>
            </a:pPr>
            <a:endParaRPr/>
          </a:p>
        </p:txBody>
      </p:sp>
      <p:sp>
        <p:nvSpPr>
          <p:cNvPr id="1331" name="Slide Number"/>
          <p:cNvSpPr txBox="1">
            <a:spLocks noGrp="1"/>
          </p:cNvSpPr>
          <p:nvPr>
            <p:ph type="sldNum" sz="quarter" idx="2"/>
          </p:nvPr>
        </p:nvSpPr>
        <p:spPr>
          <a:prstGeom prst="rect">
            <a:avLst/>
          </a:prstGeom>
        </p:spPr>
        <p:txBody>
          <a:bodyPr/>
          <a:lstStyle>
            <a:lvl1pPr>
              <a:defRPr b="1">
                <a:solidFill>
                  <a:schemeClr val="accent3">
                    <a:lumOff val="44000"/>
                  </a:schemeClr>
                </a:solidFill>
              </a:defRPr>
            </a:lvl1pPr>
          </a:lstStyle>
          <a:p>
            <a:fld id="{86CB4B4D-7CA3-9044-876B-883B54F8677D}" type="slidenum">
              <a:t>‹#›</a:t>
            </a:fld>
            <a:endParaRPr/>
          </a:p>
        </p:txBody>
      </p:sp>
    </p:spTree>
    <p:extLst>
      <p:ext uri="{BB962C8B-B14F-4D97-AF65-F5344CB8AC3E}">
        <p14:creationId xmlns:p14="http://schemas.microsoft.com/office/powerpoint/2010/main" val="731294891"/>
      </p:ext>
    </p:extLst>
  </p:cSld>
  <p:clrMapOvr>
    <a:masterClrMapping/>
  </p:clrMapOvr>
  <p:transition spd="med"/>
</p:sldLayout>
</file>

<file path=ppt/slideLayouts/slideLayout59.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0" hangingPunct="0">
              <a:defRPr/>
            </a:lvl1pPr>
          </a:lstStyle>
          <a:p>
            <a:pPr>
              <a:defRPr/>
            </a:pPr>
            <a:endParaRPr lang="en-US">
              <a:latin typeface="Arial"/>
            </a:endParaRPr>
          </a:p>
        </p:txBody>
      </p:sp>
      <p:sp>
        <p:nvSpPr>
          <p:cNvPr id="5" name="Rectangle 5"/>
          <p:cNvSpPr>
            <a:spLocks noGrp="1" noChangeArrowheads="1"/>
          </p:cNvSpPr>
          <p:nvPr>
            <p:ph type="ftr" sz="quarter" idx="11"/>
          </p:nvPr>
        </p:nvSpPr>
        <p:spPr/>
        <p:txBody>
          <a:bodyPr/>
          <a:lstStyle>
            <a:lvl1pPr eaLnBrk="0" hangingPunct="0">
              <a:defRPr/>
            </a:lvl1pPr>
          </a:lstStyle>
          <a:p>
            <a:pPr>
              <a:defRPr/>
            </a:pPr>
            <a:endParaRPr lang="en-US">
              <a:latin typeface="Arial"/>
            </a:endParaRPr>
          </a:p>
        </p:txBody>
      </p:sp>
      <p:sp>
        <p:nvSpPr>
          <p:cNvPr id="6" name="Rectangle 6"/>
          <p:cNvSpPr>
            <a:spLocks noGrp="1" noChangeArrowheads="1"/>
          </p:cNvSpPr>
          <p:nvPr>
            <p:ph type="sldNum" sz="quarter" idx="12"/>
          </p:nvPr>
        </p:nvSpPr>
        <p:spPr/>
        <p:txBody>
          <a:bodyPr/>
          <a:lstStyle>
            <a:lvl1pPr eaLnBrk="0" hangingPunct="0">
              <a:defRPr/>
            </a:lvl1pPr>
          </a:lstStyle>
          <a:p>
            <a:pPr>
              <a:defRPr/>
            </a:pPr>
            <a:fld id="{DF70B354-E257-2741-BA0C-EBDF3186C824}" type="slidenum">
              <a:rPr lang="en-US"/>
              <a:pPr>
                <a:defRPr/>
              </a:pPr>
              <a:t>‹#›</a:t>
            </a:fld>
            <a:endParaRPr lang="en-US"/>
          </a:p>
        </p:txBody>
      </p:sp>
    </p:spTree>
    <p:extLst>
      <p:ext uri="{BB962C8B-B14F-4D97-AF65-F5344CB8AC3E}">
        <p14:creationId xmlns:p14="http://schemas.microsoft.com/office/powerpoint/2010/main" val="3841610480"/>
      </p:ext>
    </p:extLst>
  </p:cSld>
  <p:clrMapOvr>
    <a:masterClrMapping/>
  </p:clrMapOvr>
</p:sldLayout>
</file>

<file path=ppt/slideLayouts/slideLayout590.xml><?xml version="1.0" encoding="utf-8"?>
<p:sldLayout xmlns:a="http://schemas.openxmlformats.org/drawingml/2006/main" xmlns:r="http://schemas.openxmlformats.org/officeDocument/2006/relationships" xmlns:p="http://schemas.openxmlformats.org/presentationml/2006/main" type="tx">
  <p:cSld name="12_Picture with Caption">
    <p:bg>
      <p:bgPr>
        <a:solidFill>
          <a:srgbClr val="000000"/>
        </a:solidFill>
        <a:effectLst/>
      </p:bgPr>
    </p:bg>
    <p:spTree>
      <p:nvGrpSpPr>
        <p:cNvPr id="1" name=""/>
        <p:cNvGrpSpPr/>
        <p:nvPr/>
      </p:nvGrpSpPr>
      <p:grpSpPr>
        <a:xfrm>
          <a:off x="0" y="0"/>
          <a:ext cx="0" cy="0"/>
          <a:chOff x="0" y="0"/>
          <a:chExt cx="0" cy="0"/>
        </a:xfrm>
      </p:grpSpPr>
      <p:sp>
        <p:nvSpPr>
          <p:cNvPr id="1338" name="Title Text"/>
          <p:cNvSpPr txBox="1">
            <a:spLocks noGrp="1"/>
          </p:cNvSpPr>
          <p:nvPr>
            <p:ph type="title"/>
          </p:nvPr>
        </p:nvSpPr>
        <p:spPr>
          <a:xfrm>
            <a:off x="1792288" y="4800600"/>
            <a:ext cx="5486401" cy="566738"/>
          </a:xfrm>
          <a:prstGeom prst="rect">
            <a:avLst/>
          </a:prstGeom>
        </p:spPr>
        <p:txBody>
          <a:bodyPr anchor="b"/>
          <a:lstStyle>
            <a:lvl1pPr algn="l">
              <a:defRPr sz="2000" b="1">
                <a:solidFill>
                  <a:srgbClr val="E3EBF1"/>
                </a:solidFill>
              </a:defRPr>
            </a:lvl1pPr>
          </a:lstStyle>
          <a:p>
            <a:r>
              <a:t>Title Text</a:t>
            </a:r>
          </a:p>
        </p:txBody>
      </p:sp>
      <p:sp>
        <p:nvSpPr>
          <p:cNvPr id="1339"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1340"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chemeClr val="accent3">
                    <a:lumOff val="44000"/>
                  </a:schemeClr>
                </a:solidFill>
              </a:defRPr>
            </a:lvl1pPr>
            <a:lvl2pPr marL="0" indent="457200">
              <a:spcBef>
                <a:spcPts val="300"/>
              </a:spcBef>
              <a:buSzTx/>
              <a:buNone/>
              <a:defRPr sz="1400">
                <a:solidFill>
                  <a:schemeClr val="accent3">
                    <a:lumOff val="44000"/>
                  </a:schemeClr>
                </a:solidFill>
              </a:defRPr>
            </a:lvl2pPr>
            <a:lvl3pPr marL="0" indent="914400">
              <a:spcBef>
                <a:spcPts val="300"/>
              </a:spcBef>
              <a:buSzTx/>
              <a:buNone/>
              <a:defRPr sz="1400">
                <a:solidFill>
                  <a:schemeClr val="accent3">
                    <a:lumOff val="44000"/>
                  </a:schemeClr>
                </a:solidFill>
              </a:defRPr>
            </a:lvl3pPr>
            <a:lvl4pPr marL="0" indent="1371600">
              <a:spcBef>
                <a:spcPts val="300"/>
              </a:spcBef>
              <a:buSzTx/>
              <a:buNone/>
              <a:defRPr sz="1400">
                <a:solidFill>
                  <a:schemeClr val="accent3">
                    <a:lumOff val="44000"/>
                  </a:schemeClr>
                </a:solidFill>
              </a:defRPr>
            </a:lvl4pPr>
            <a:lvl5pPr marL="0" indent="1828800">
              <a:spcBef>
                <a:spcPts val="300"/>
              </a:spcBef>
              <a:buSzTx/>
              <a:buNone/>
              <a:defRPr sz="1400">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1341" name="Slide Number"/>
          <p:cNvSpPr txBox="1">
            <a:spLocks noGrp="1"/>
          </p:cNvSpPr>
          <p:nvPr>
            <p:ph type="sldNum" sz="quarter" idx="2"/>
          </p:nvPr>
        </p:nvSpPr>
        <p:spPr>
          <a:prstGeom prst="rect">
            <a:avLst/>
          </a:prstGeom>
        </p:spPr>
        <p:txBody>
          <a:bodyPr/>
          <a:lstStyle>
            <a:lvl1pPr>
              <a:defRPr b="1">
                <a:solidFill>
                  <a:schemeClr val="accent3">
                    <a:lumOff val="44000"/>
                  </a:schemeClr>
                </a:solidFill>
              </a:defRPr>
            </a:lvl1pPr>
          </a:lstStyle>
          <a:p>
            <a:fld id="{86CB4B4D-7CA3-9044-876B-883B54F8677D}" type="slidenum">
              <a:t>‹#›</a:t>
            </a:fld>
            <a:endParaRPr/>
          </a:p>
        </p:txBody>
      </p:sp>
    </p:spTree>
    <p:extLst>
      <p:ext uri="{BB962C8B-B14F-4D97-AF65-F5344CB8AC3E}">
        <p14:creationId xmlns:p14="http://schemas.microsoft.com/office/powerpoint/2010/main" val="898042779"/>
      </p:ext>
    </p:extLst>
  </p:cSld>
  <p:clrMapOvr>
    <a:masterClrMapping/>
  </p:clrMapOvr>
  <p:transition spd="med"/>
</p:sldLayout>
</file>

<file path=ppt/slideLayouts/slideLayout591.xml><?xml version="1.0" encoding="utf-8"?>
<p:sldLayout xmlns:a="http://schemas.openxmlformats.org/drawingml/2006/main" xmlns:r="http://schemas.openxmlformats.org/officeDocument/2006/relationships" xmlns:p="http://schemas.openxmlformats.org/presentationml/2006/main" type="tx">
  <p:cSld name="16_Title and Content">
    <p:bg>
      <p:bgPr>
        <a:solidFill>
          <a:srgbClr val="000000"/>
        </a:solidFill>
        <a:effectLst/>
      </p:bgPr>
    </p:bg>
    <p:spTree>
      <p:nvGrpSpPr>
        <p:cNvPr id="1" name=""/>
        <p:cNvGrpSpPr/>
        <p:nvPr/>
      </p:nvGrpSpPr>
      <p:grpSpPr>
        <a:xfrm>
          <a:off x="0" y="0"/>
          <a:ext cx="0" cy="0"/>
          <a:chOff x="0" y="0"/>
          <a:chExt cx="0" cy="0"/>
        </a:xfrm>
      </p:grpSpPr>
      <p:grpSp>
        <p:nvGrpSpPr>
          <p:cNvPr id="1355" name="Group 2"/>
          <p:cNvGrpSpPr/>
          <p:nvPr/>
        </p:nvGrpSpPr>
        <p:grpSpPr>
          <a:xfrm>
            <a:off x="0" y="3902080"/>
            <a:ext cx="3400426" cy="2949576"/>
            <a:chOff x="0" y="0"/>
            <a:chExt cx="3400425" cy="2949575"/>
          </a:xfrm>
        </p:grpSpPr>
        <p:sp>
          <p:nvSpPr>
            <p:cNvPr id="1348" name="Freeform 3"/>
            <p:cNvSpPr/>
            <p:nvPr/>
          </p:nvSpPr>
          <p:spPr>
            <a:xfrm>
              <a:off x="0" y="79375"/>
              <a:ext cx="3400426" cy="2863851"/>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chemeClr val="accent3">
                      <a:lumOff val="44000"/>
                    </a:schemeClr>
                  </a:solidFill>
                </a:defRPr>
              </a:pPr>
              <a:endParaRPr/>
            </a:p>
          </p:txBody>
        </p:sp>
        <p:sp>
          <p:nvSpPr>
            <p:cNvPr id="1349" name="Freeform 4"/>
            <p:cNvSpPr/>
            <p:nvPr/>
          </p:nvSpPr>
          <p:spPr>
            <a:xfrm>
              <a:off x="0" y="0"/>
              <a:ext cx="2943226" cy="29495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chemeClr val="accent3">
                      <a:lumOff val="44000"/>
                    </a:schemeClr>
                  </a:solidFill>
                </a:defRPr>
              </a:pPr>
              <a:endParaRPr/>
            </a:p>
          </p:txBody>
        </p:sp>
        <p:sp>
          <p:nvSpPr>
            <p:cNvPr id="1350" name="Freeform 5"/>
            <p:cNvSpPr/>
            <p:nvPr/>
          </p:nvSpPr>
          <p:spPr>
            <a:xfrm>
              <a:off x="0" y="439737"/>
              <a:ext cx="2770188" cy="2503489"/>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chemeClr val="accent3">
                      <a:lumOff val="44000"/>
                    </a:schemeClr>
                  </a:solidFill>
                </a:defRPr>
              </a:pPr>
              <a:endParaRPr/>
            </a:p>
          </p:txBody>
        </p:sp>
        <p:sp>
          <p:nvSpPr>
            <p:cNvPr id="1351" name="Freeform 6"/>
            <p:cNvSpPr/>
            <p:nvPr/>
          </p:nvSpPr>
          <p:spPr>
            <a:xfrm>
              <a:off x="0" y="136525"/>
              <a:ext cx="2770188" cy="2806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chemeClr val="accent3">
                      <a:lumOff val="44000"/>
                    </a:schemeClr>
                  </a:solidFill>
                </a:defRPr>
              </a:pPr>
              <a:endParaRPr/>
            </a:p>
          </p:txBody>
        </p:sp>
        <p:sp>
          <p:nvSpPr>
            <p:cNvPr id="1352" name="Oval 7"/>
            <p:cNvSpPr/>
            <p:nvPr/>
          </p:nvSpPr>
          <p:spPr>
            <a:xfrm>
              <a:off x="331787" y="517524"/>
              <a:ext cx="136527" cy="136528"/>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chemeClr val="accent3">
                      <a:lumOff val="44000"/>
                    </a:schemeClr>
                  </a:solidFill>
                </a:defRPr>
              </a:pPr>
              <a:endParaRPr/>
            </a:p>
          </p:txBody>
        </p:sp>
        <p:sp>
          <p:nvSpPr>
            <p:cNvPr id="1353"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chemeClr val="accent3">
                      <a:lumOff val="44000"/>
                    </a:schemeClr>
                  </a:solidFill>
                </a:defRPr>
              </a:pPr>
              <a:endParaRPr/>
            </a:p>
          </p:txBody>
        </p:sp>
        <p:sp>
          <p:nvSpPr>
            <p:cNvPr id="1354"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chemeClr val="accent3">
                      <a:lumOff val="44000"/>
                    </a:schemeClr>
                  </a:solidFill>
                </a:defRPr>
              </a:pPr>
              <a:endParaRPr/>
            </a:p>
          </p:txBody>
        </p:sp>
      </p:grpSp>
      <p:sp>
        <p:nvSpPr>
          <p:cNvPr id="1356" name="Title Text"/>
          <p:cNvSpPr txBox="1">
            <a:spLocks noGrp="1"/>
          </p:cNvSpPr>
          <p:nvPr>
            <p:ph type="title"/>
          </p:nvPr>
        </p:nvSpPr>
        <p:spPr>
          <a:xfrm>
            <a:off x="457200" y="277817"/>
            <a:ext cx="8229600" cy="1139826"/>
          </a:xfrm>
          <a:prstGeom prst="rect">
            <a:avLst/>
          </a:prstGeom>
        </p:spPr>
        <p:txBody>
          <a:bodyPr lIns="45714" tIns="45714" rIns="45714" bIns="45714"/>
          <a:lstStyle>
            <a:lvl1pPr>
              <a:defRPr>
                <a:solidFill>
                  <a:schemeClr val="accent3">
                    <a:lumOff val="44000"/>
                  </a:schemeClr>
                </a:solidFill>
                <a:effectLst>
                  <a:outerShdw blurRad="38100" dist="38100" dir="2700000" rotWithShape="0">
                    <a:srgbClr val="000000"/>
                  </a:outerShdw>
                </a:effectLst>
              </a:defRPr>
            </a:lvl1pPr>
          </a:lstStyle>
          <a:p>
            <a:r>
              <a:t>Title Text</a:t>
            </a:r>
          </a:p>
        </p:txBody>
      </p:sp>
      <p:sp>
        <p:nvSpPr>
          <p:cNvPr id="1357" name="Body Level One…"/>
          <p:cNvSpPr txBox="1">
            <a:spLocks noGrp="1"/>
          </p:cNvSpPr>
          <p:nvPr>
            <p:ph type="body" idx="1"/>
          </p:nvPr>
        </p:nvSpPr>
        <p:spPr>
          <a:xfrm>
            <a:off x="457200" y="1600205"/>
            <a:ext cx="8229600" cy="4530726"/>
          </a:xfrm>
          <a:prstGeom prst="rect">
            <a:avLst/>
          </a:prstGeom>
        </p:spPr>
        <p:txBody>
          <a:bodyPr lIns="45714" tIns="45714" rIns="45714" bIns="45714">
            <a:normAutofit/>
          </a:bodyPr>
          <a:lstStyle>
            <a:lvl1pPr marL="342861" indent="-342861">
              <a:buClr>
                <a:srgbClr val="FFFFCC"/>
              </a:buClr>
              <a:buSzPct val="75000"/>
              <a:buFont typeface="Arial"/>
              <a:buChar char="●"/>
              <a:defRPr>
                <a:solidFill>
                  <a:schemeClr val="accent3">
                    <a:lumOff val="44000"/>
                  </a:schemeClr>
                </a:solidFill>
                <a:effectLst>
                  <a:outerShdw blurRad="38100" dist="38100" dir="2700000" rotWithShape="0">
                    <a:srgbClr val="000000"/>
                  </a:outerShdw>
                </a:effectLst>
              </a:defRPr>
            </a:lvl1pPr>
            <a:lvl2pPr marL="783686" indent="-326537">
              <a:buClr>
                <a:srgbClr val="FFFFCC"/>
              </a:buClr>
              <a:buSzPct val="75000"/>
              <a:buFont typeface="Arial"/>
              <a:buChar char="●"/>
              <a:defRPr>
                <a:solidFill>
                  <a:schemeClr val="accent3">
                    <a:lumOff val="44000"/>
                  </a:schemeClr>
                </a:solidFill>
                <a:effectLst>
                  <a:outerShdw blurRad="38100" dist="38100" dir="2700000" rotWithShape="0">
                    <a:srgbClr val="000000"/>
                  </a:outerShdw>
                </a:effectLst>
              </a:defRPr>
            </a:lvl2pPr>
            <a:lvl3pPr marL="1219066" indent="-304766">
              <a:buClr>
                <a:srgbClr val="FFFFCC"/>
              </a:buClr>
              <a:buSzPct val="75000"/>
              <a:buFont typeface="Arial"/>
              <a:buChar char="●"/>
              <a:defRPr>
                <a:solidFill>
                  <a:schemeClr val="accent3">
                    <a:lumOff val="44000"/>
                  </a:schemeClr>
                </a:solidFill>
                <a:effectLst>
                  <a:outerShdw blurRad="38100" dist="38100" dir="2700000" rotWithShape="0">
                    <a:srgbClr val="000000"/>
                  </a:outerShdw>
                </a:effectLst>
              </a:defRPr>
            </a:lvl3pPr>
            <a:lvl4pPr marL="1737169" indent="-365719">
              <a:buClr>
                <a:srgbClr val="FFFFCC"/>
              </a:buClr>
              <a:buSzPct val="75000"/>
              <a:buFont typeface="Arial"/>
              <a:buChar char="●"/>
              <a:defRPr>
                <a:solidFill>
                  <a:schemeClr val="accent3">
                    <a:lumOff val="44000"/>
                  </a:schemeClr>
                </a:solidFill>
                <a:effectLst>
                  <a:outerShdw blurRad="38100" dist="38100" dir="2700000" rotWithShape="0">
                    <a:srgbClr val="000000"/>
                  </a:outerShdw>
                </a:effectLst>
              </a:defRPr>
            </a:lvl4pPr>
            <a:lvl5pPr marL="2194319" indent="-365719">
              <a:buClr>
                <a:srgbClr val="FFFFCC"/>
              </a:buClr>
              <a:buSzPct val="75000"/>
              <a:buFont typeface="Arial"/>
              <a:buChar char="●"/>
              <a:defRPr>
                <a:solidFill>
                  <a:schemeClr val="accent3">
                    <a:lumOff val="44000"/>
                  </a:schemeClr>
                </a:solidFill>
                <a:effectLst>
                  <a:outerShdw blurRad="38100" dist="38100" dir="2700000" rotWithShape="0">
                    <a:srgbClr val="000000"/>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1358" name="Slide Number"/>
          <p:cNvSpPr txBox="1">
            <a:spLocks noGrp="1"/>
          </p:cNvSpPr>
          <p:nvPr>
            <p:ph type="sldNum" sz="quarter" idx="2"/>
          </p:nvPr>
        </p:nvSpPr>
        <p:spPr>
          <a:xfrm>
            <a:off x="8441407" y="6248400"/>
            <a:ext cx="245393" cy="226976"/>
          </a:xfrm>
          <a:prstGeom prst="rect">
            <a:avLst/>
          </a:prstGeom>
        </p:spPr>
        <p:txBody>
          <a:bodyPr lIns="45714" tIns="45714" rIns="45714" bIns="45714"/>
          <a:lstStyle>
            <a:lvl1pPr>
              <a:defRPr sz="1000">
                <a:solidFill>
                  <a:schemeClr val="accent3">
                    <a:lumOff val="44000"/>
                  </a:schemeClr>
                </a:solidFill>
                <a:effectLst>
                  <a:outerShdw blurRad="38100" dist="38100" dir="2700000" rotWithShape="0">
                    <a:srgbClr val="000000"/>
                  </a:outerShdw>
                </a:effectLst>
              </a:defRPr>
            </a:lvl1pPr>
          </a:lstStyle>
          <a:p>
            <a:fld id="{86CB4B4D-7CA3-9044-876B-883B54F8677D}" type="slidenum">
              <a:t>‹#›</a:t>
            </a:fld>
            <a:endParaRPr/>
          </a:p>
        </p:txBody>
      </p:sp>
    </p:spTree>
    <p:extLst>
      <p:ext uri="{BB962C8B-B14F-4D97-AF65-F5344CB8AC3E}">
        <p14:creationId xmlns:p14="http://schemas.microsoft.com/office/powerpoint/2010/main" val="1479485650"/>
      </p:ext>
    </p:extLst>
  </p:cSld>
  <p:clrMapOvr>
    <a:masterClrMapping/>
  </p:clrMapOvr>
  <p:transition spd="med"/>
</p:sldLayout>
</file>

<file path=ppt/slideLayouts/slideLayout592.xml><?xml version="1.0" encoding="utf-8"?>
<p:sldLayout xmlns:a="http://schemas.openxmlformats.org/drawingml/2006/main" xmlns:r="http://schemas.openxmlformats.org/officeDocument/2006/relationships" xmlns:p="http://schemas.openxmlformats.org/presentationml/2006/main" type="tx">
  <p:cSld name="13_Section Header">
    <p:bg>
      <p:bgPr>
        <a:solidFill>
          <a:srgbClr val="000000"/>
        </a:solidFill>
        <a:effectLst/>
      </p:bgPr>
    </p:bg>
    <p:spTree>
      <p:nvGrpSpPr>
        <p:cNvPr id="1" name=""/>
        <p:cNvGrpSpPr/>
        <p:nvPr/>
      </p:nvGrpSpPr>
      <p:grpSpPr>
        <a:xfrm>
          <a:off x="0" y="0"/>
          <a:ext cx="0" cy="0"/>
          <a:chOff x="0" y="0"/>
          <a:chExt cx="0" cy="0"/>
        </a:xfrm>
      </p:grpSpPr>
      <p:grpSp>
        <p:nvGrpSpPr>
          <p:cNvPr id="1372" name="Group 2"/>
          <p:cNvGrpSpPr/>
          <p:nvPr/>
        </p:nvGrpSpPr>
        <p:grpSpPr>
          <a:xfrm>
            <a:off x="0" y="3902080"/>
            <a:ext cx="3400426" cy="2949576"/>
            <a:chOff x="0" y="0"/>
            <a:chExt cx="3400425" cy="2949575"/>
          </a:xfrm>
        </p:grpSpPr>
        <p:sp>
          <p:nvSpPr>
            <p:cNvPr id="1365" name="Freeform 3"/>
            <p:cNvSpPr/>
            <p:nvPr/>
          </p:nvSpPr>
          <p:spPr>
            <a:xfrm>
              <a:off x="0" y="79375"/>
              <a:ext cx="3400426" cy="2863851"/>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chemeClr val="accent3">
                      <a:lumOff val="44000"/>
                    </a:schemeClr>
                  </a:solidFill>
                </a:defRPr>
              </a:pPr>
              <a:endParaRPr/>
            </a:p>
          </p:txBody>
        </p:sp>
        <p:sp>
          <p:nvSpPr>
            <p:cNvPr id="1366" name="Freeform 4"/>
            <p:cNvSpPr/>
            <p:nvPr/>
          </p:nvSpPr>
          <p:spPr>
            <a:xfrm>
              <a:off x="0" y="0"/>
              <a:ext cx="2943226" cy="29495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chemeClr val="accent3">
                      <a:lumOff val="44000"/>
                    </a:schemeClr>
                  </a:solidFill>
                </a:defRPr>
              </a:pPr>
              <a:endParaRPr/>
            </a:p>
          </p:txBody>
        </p:sp>
        <p:sp>
          <p:nvSpPr>
            <p:cNvPr id="1367" name="Freeform 5"/>
            <p:cNvSpPr/>
            <p:nvPr/>
          </p:nvSpPr>
          <p:spPr>
            <a:xfrm>
              <a:off x="0" y="439737"/>
              <a:ext cx="2770188" cy="2503489"/>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chemeClr val="accent3">
                      <a:lumOff val="44000"/>
                    </a:schemeClr>
                  </a:solidFill>
                </a:defRPr>
              </a:pPr>
              <a:endParaRPr/>
            </a:p>
          </p:txBody>
        </p:sp>
        <p:sp>
          <p:nvSpPr>
            <p:cNvPr id="1368" name="Freeform 6"/>
            <p:cNvSpPr/>
            <p:nvPr/>
          </p:nvSpPr>
          <p:spPr>
            <a:xfrm>
              <a:off x="0" y="136525"/>
              <a:ext cx="2770188" cy="2806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chemeClr val="accent3">
                      <a:lumOff val="44000"/>
                    </a:schemeClr>
                  </a:solidFill>
                </a:defRPr>
              </a:pPr>
              <a:endParaRPr/>
            </a:p>
          </p:txBody>
        </p:sp>
        <p:sp>
          <p:nvSpPr>
            <p:cNvPr id="1369" name="Oval 7"/>
            <p:cNvSpPr/>
            <p:nvPr/>
          </p:nvSpPr>
          <p:spPr>
            <a:xfrm>
              <a:off x="331787" y="517524"/>
              <a:ext cx="136527" cy="136528"/>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chemeClr val="accent3">
                      <a:lumOff val="44000"/>
                    </a:schemeClr>
                  </a:solidFill>
                </a:defRPr>
              </a:pPr>
              <a:endParaRPr/>
            </a:p>
          </p:txBody>
        </p:sp>
        <p:sp>
          <p:nvSpPr>
            <p:cNvPr id="1370"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chemeClr val="accent3">
                      <a:lumOff val="44000"/>
                    </a:schemeClr>
                  </a:solidFill>
                </a:defRPr>
              </a:pPr>
              <a:endParaRPr/>
            </a:p>
          </p:txBody>
        </p:sp>
        <p:sp>
          <p:nvSpPr>
            <p:cNvPr id="1371"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chemeClr val="accent3">
                      <a:lumOff val="44000"/>
                    </a:schemeClr>
                  </a:solidFill>
                </a:defRPr>
              </a:pPr>
              <a:endParaRPr/>
            </a:p>
          </p:txBody>
        </p:sp>
      </p:grpSp>
      <p:sp>
        <p:nvSpPr>
          <p:cNvPr id="1373" name="Title Text"/>
          <p:cNvSpPr txBox="1">
            <a:spLocks noGrp="1"/>
          </p:cNvSpPr>
          <p:nvPr>
            <p:ph type="title"/>
          </p:nvPr>
        </p:nvSpPr>
        <p:spPr>
          <a:xfrm>
            <a:off x="722312" y="4406905"/>
            <a:ext cx="7772401" cy="1362076"/>
          </a:xfrm>
          <a:prstGeom prst="rect">
            <a:avLst/>
          </a:prstGeom>
        </p:spPr>
        <p:txBody>
          <a:bodyPr lIns="45714" tIns="45714" rIns="45714" bIns="45714" anchor="t"/>
          <a:lstStyle>
            <a:lvl1pPr>
              <a:defRPr sz="4000" b="1" cap="all">
                <a:solidFill>
                  <a:schemeClr val="accent3">
                    <a:lumOff val="44000"/>
                  </a:schemeClr>
                </a:solidFill>
                <a:effectLst>
                  <a:outerShdw blurRad="38100" dist="38100" dir="2700000" rotWithShape="0">
                    <a:srgbClr val="000000"/>
                  </a:outerShdw>
                </a:effectLst>
              </a:defRPr>
            </a:lvl1pPr>
          </a:lstStyle>
          <a:p>
            <a:r>
              <a:t>Title Text</a:t>
            </a:r>
          </a:p>
        </p:txBody>
      </p:sp>
      <p:sp>
        <p:nvSpPr>
          <p:cNvPr id="1374" name="Body Level One…"/>
          <p:cNvSpPr txBox="1">
            <a:spLocks noGrp="1"/>
          </p:cNvSpPr>
          <p:nvPr>
            <p:ph type="body" sz="quarter" idx="1"/>
          </p:nvPr>
        </p:nvSpPr>
        <p:spPr>
          <a:xfrm>
            <a:off x="722312" y="2906713"/>
            <a:ext cx="7772401" cy="1500188"/>
          </a:xfrm>
          <a:prstGeom prst="rect">
            <a:avLst/>
          </a:prstGeom>
        </p:spPr>
        <p:txBody>
          <a:bodyPr lIns="45714" tIns="45714" rIns="45714" bIns="45714" anchor="b">
            <a:normAutofit/>
          </a:bodyPr>
          <a:lstStyle>
            <a:lvl1pPr marL="0" indent="0">
              <a:spcBef>
                <a:spcPts val="400"/>
              </a:spcBef>
              <a:buSzTx/>
              <a:buNone/>
              <a:defRPr sz="2000">
                <a:solidFill>
                  <a:schemeClr val="accent3">
                    <a:lumOff val="44000"/>
                  </a:schemeClr>
                </a:solidFill>
                <a:effectLst>
                  <a:outerShdw blurRad="38100" dist="38100" dir="2700000" rotWithShape="0">
                    <a:srgbClr val="000000"/>
                  </a:outerShdw>
                </a:effectLst>
              </a:defRPr>
            </a:lvl1pPr>
            <a:lvl2pPr marL="0" indent="457150">
              <a:spcBef>
                <a:spcPts val="400"/>
              </a:spcBef>
              <a:buSzTx/>
              <a:buNone/>
              <a:defRPr sz="2000">
                <a:solidFill>
                  <a:schemeClr val="accent3">
                    <a:lumOff val="44000"/>
                  </a:schemeClr>
                </a:solidFill>
                <a:effectLst>
                  <a:outerShdw blurRad="38100" dist="38100" dir="2700000" rotWithShape="0">
                    <a:srgbClr val="000000"/>
                  </a:outerShdw>
                </a:effectLst>
              </a:defRPr>
            </a:lvl2pPr>
            <a:lvl3pPr marL="0" indent="914300">
              <a:spcBef>
                <a:spcPts val="400"/>
              </a:spcBef>
              <a:buSzTx/>
              <a:buNone/>
              <a:defRPr sz="2000">
                <a:solidFill>
                  <a:schemeClr val="accent3">
                    <a:lumOff val="44000"/>
                  </a:schemeClr>
                </a:solidFill>
                <a:effectLst>
                  <a:outerShdw blurRad="38100" dist="38100" dir="2700000" rotWithShape="0">
                    <a:srgbClr val="000000"/>
                  </a:outerShdw>
                </a:effectLst>
              </a:defRPr>
            </a:lvl3pPr>
            <a:lvl4pPr marL="0" indent="1371450">
              <a:spcBef>
                <a:spcPts val="400"/>
              </a:spcBef>
              <a:buSzTx/>
              <a:buNone/>
              <a:defRPr sz="2000">
                <a:solidFill>
                  <a:schemeClr val="accent3">
                    <a:lumOff val="44000"/>
                  </a:schemeClr>
                </a:solidFill>
                <a:effectLst>
                  <a:outerShdw blurRad="38100" dist="38100" dir="2700000" rotWithShape="0">
                    <a:srgbClr val="000000"/>
                  </a:outerShdw>
                </a:effectLst>
              </a:defRPr>
            </a:lvl4pPr>
            <a:lvl5pPr marL="0" indent="1828600">
              <a:spcBef>
                <a:spcPts val="400"/>
              </a:spcBef>
              <a:buSzTx/>
              <a:buNone/>
              <a:defRPr sz="2000">
                <a:solidFill>
                  <a:schemeClr val="accent3">
                    <a:lumOff val="44000"/>
                  </a:schemeClr>
                </a:solidFill>
                <a:effectLst>
                  <a:outerShdw blurRad="38100" dist="38100" dir="2700000" rotWithShape="0">
                    <a:srgbClr val="000000"/>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1375" name="Slide Number"/>
          <p:cNvSpPr txBox="1">
            <a:spLocks noGrp="1"/>
          </p:cNvSpPr>
          <p:nvPr>
            <p:ph type="sldNum" sz="quarter" idx="2"/>
          </p:nvPr>
        </p:nvSpPr>
        <p:spPr>
          <a:xfrm>
            <a:off x="8441407" y="6248400"/>
            <a:ext cx="245393" cy="226976"/>
          </a:xfrm>
          <a:prstGeom prst="rect">
            <a:avLst/>
          </a:prstGeom>
        </p:spPr>
        <p:txBody>
          <a:bodyPr lIns="45714" tIns="45714" rIns="45714" bIns="45714"/>
          <a:lstStyle>
            <a:lvl1pPr>
              <a:defRPr sz="1000">
                <a:solidFill>
                  <a:schemeClr val="accent3">
                    <a:lumOff val="44000"/>
                  </a:schemeClr>
                </a:solidFill>
                <a:effectLst>
                  <a:outerShdw blurRad="38100" dist="38100" dir="2700000" rotWithShape="0">
                    <a:srgbClr val="000000"/>
                  </a:outerShdw>
                </a:effectLst>
              </a:defRPr>
            </a:lvl1pPr>
          </a:lstStyle>
          <a:p>
            <a:fld id="{86CB4B4D-7CA3-9044-876B-883B54F8677D}" type="slidenum">
              <a:t>‹#›</a:t>
            </a:fld>
            <a:endParaRPr/>
          </a:p>
        </p:txBody>
      </p:sp>
    </p:spTree>
    <p:extLst>
      <p:ext uri="{BB962C8B-B14F-4D97-AF65-F5344CB8AC3E}">
        <p14:creationId xmlns:p14="http://schemas.microsoft.com/office/powerpoint/2010/main" val="1143864280"/>
      </p:ext>
    </p:extLst>
  </p:cSld>
  <p:clrMapOvr>
    <a:masterClrMapping/>
  </p:clrMapOvr>
  <p:transition spd="med"/>
</p:sldLayout>
</file>

<file path=ppt/slideLayouts/slideLayout593.xml><?xml version="1.0" encoding="utf-8"?>
<p:sldLayout xmlns:a="http://schemas.openxmlformats.org/drawingml/2006/main" xmlns:r="http://schemas.openxmlformats.org/officeDocument/2006/relationships" xmlns:p="http://schemas.openxmlformats.org/presentationml/2006/main" type="tx">
  <p:cSld name="13_Two Content">
    <p:bg>
      <p:bgPr>
        <a:solidFill>
          <a:srgbClr val="000000"/>
        </a:solidFill>
        <a:effectLst/>
      </p:bgPr>
    </p:bg>
    <p:spTree>
      <p:nvGrpSpPr>
        <p:cNvPr id="1" name=""/>
        <p:cNvGrpSpPr/>
        <p:nvPr/>
      </p:nvGrpSpPr>
      <p:grpSpPr>
        <a:xfrm>
          <a:off x="0" y="0"/>
          <a:ext cx="0" cy="0"/>
          <a:chOff x="0" y="0"/>
          <a:chExt cx="0" cy="0"/>
        </a:xfrm>
      </p:grpSpPr>
      <p:grpSp>
        <p:nvGrpSpPr>
          <p:cNvPr id="1389" name="Group 2"/>
          <p:cNvGrpSpPr/>
          <p:nvPr/>
        </p:nvGrpSpPr>
        <p:grpSpPr>
          <a:xfrm>
            <a:off x="0" y="3902080"/>
            <a:ext cx="3400426" cy="2949576"/>
            <a:chOff x="0" y="0"/>
            <a:chExt cx="3400425" cy="2949575"/>
          </a:xfrm>
        </p:grpSpPr>
        <p:sp>
          <p:nvSpPr>
            <p:cNvPr id="1382" name="Freeform 3"/>
            <p:cNvSpPr/>
            <p:nvPr/>
          </p:nvSpPr>
          <p:spPr>
            <a:xfrm>
              <a:off x="0" y="79375"/>
              <a:ext cx="3400426" cy="2863851"/>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chemeClr val="accent3">
                      <a:lumOff val="44000"/>
                    </a:schemeClr>
                  </a:solidFill>
                </a:defRPr>
              </a:pPr>
              <a:endParaRPr/>
            </a:p>
          </p:txBody>
        </p:sp>
        <p:sp>
          <p:nvSpPr>
            <p:cNvPr id="1383" name="Freeform 4"/>
            <p:cNvSpPr/>
            <p:nvPr/>
          </p:nvSpPr>
          <p:spPr>
            <a:xfrm>
              <a:off x="0" y="0"/>
              <a:ext cx="2943226" cy="29495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chemeClr val="accent3">
                      <a:lumOff val="44000"/>
                    </a:schemeClr>
                  </a:solidFill>
                </a:defRPr>
              </a:pPr>
              <a:endParaRPr/>
            </a:p>
          </p:txBody>
        </p:sp>
        <p:sp>
          <p:nvSpPr>
            <p:cNvPr id="1384" name="Freeform 5"/>
            <p:cNvSpPr/>
            <p:nvPr/>
          </p:nvSpPr>
          <p:spPr>
            <a:xfrm>
              <a:off x="0" y="439737"/>
              <a:ext cx="2770188" cy="2503489"/>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chemeClr val="accent3">
                      <a:lumOff val="44000"/>
                    </a:schemeClr>
                  </a:solidFill>
                </a:defRPr>
              </a:pPr>
              <a:endParaRPr/>
            </a:p>
          </p:txBody>
        </p:sp>
        <p:sp>
          <p:nvSpPr>
            <p:cNvPr id="1385" name="Freeform 6"/>
            <p:cNvSpPr/>
            <p:nvPr/>
          </p:nvSpPr>
          <p:spPr>
            <a:xfrm>
              <a:off x="0" y="136525"/>
              <a:ext cx="2770188" cy="2806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chemeClr val="accent3">
                      <a:lumOff val="44000"/>
                    </a:schemeClr>
                  </a:solidFill>
                </a:defRPr>
              </a:pPr>
              <a:endParaRPr/>
            </a:p>
          </p:txBody>
        </p:sp>
        <p:sp>
          <p:nvSpPr>
            <p:cNvPr id="1386" name="Oval 7"/>
            <p:cNvSpPr/>
            <p:nvPr/>
          </p:nvSpPr>
          <p:spPr>
            <a:xfrm>
              <a:off x="331787" y="517524"/>
              <a:ext cx="136527" cy="136528"/>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chemeClr val="accent3">
                      <a:lumOff val="44000"/>
                    </a:schemeClr>
                  </a:solidFill>
                </a:defRPr>
              </a:pPr>
              <a:endParaRPr/>
            </a:p>
          </p:txBody>
        </p:sp>
        <p:sp>
          <p:nvSpPr>
            <p:cNvPr id="1387"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chemeClr val="accent3">
                      <a:lumOff val="44000"/>
                    </a:schemeClr>
                  </a:solidFill>
                </a:defRPr>
              </a:pPr>
              <a:endParaRPr/>
            </a:p>
          </p:txBody>
        </p:sp>
        <p:sp>
          <p:nvSpPr>
            <p:cNvPr id="1388"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chemeClr val="accent3">
                      <a:lumOff val="44000"/>
                    </a:schemeClr>
                  </a:solidFill>
                </a:defRPr>
              </a:pPr>
              <a:endParaRPr/>
            </a:p>
          </p:txBody>
        </p:sp>
      </p:grpSp>
      <p:sp>
        <p:nvSpPr>
          <p:cNvPr id="1390" name="Title Text"/>
          <p:cNvSpPr txBox="1">
            <a:spLocks noGrp="1"/>
          </p:cNvSpPr>
          <p:nvPr>
            <p:ph type="title"/>
          </p:nvPr>
        </p:nvSpPr>
        <p:spPr>
          <a:xfrm>
            <a:off x="457200" y="277817"/>
            <a:ext cx="8229600" cy="1139826"/>
          </a:xfrm>
          <a:prstGeom prst="rect">
            <a:avLst/>
          </a:prstGeom>
        </p:spPr>
        <p:txBody>
          <a:bodyPr lIns="45714" tIns="45714" rIns="45714" bIns="45714"/>
          <a:lstStyle>
            <a:lvl1pPr>
              <a:defRPr>
                <a:solidFill>
                  <a:schemeClr val="accent3">
                    <a:lumOff val="44000"/>
                  </a:schemeClr>
                </a:solidFill>
                <a:effectLst>
                  <a:outerShdw blurRad="38100" dist="38100" dir="2700000" rotWithShape="0">
                    <a:srgbClr val="000000"/>
                  </a:outerShdw>
                </a:effectLst>
              </a:defRPr>
            </a:lvl1pPr>
          </a:lstStyle>
          <a:p>
            <a:r>
              <a:t>Title Text</a:t>
            </a:r>
          </a:p>
        </p:txBody>
      </p:sp>
      <p:sp>
        <p:nvSpPr>
          <p:cNvPr id="1391" name="Body Level One…"/>
          <p:cNvSpPr txBox="1">
            <a:spLocks noGrp="1"/>
          </p:cNvSpPr>
          <p:nvPr>
            <p:ph type="body" sz="half" idx="1"/>
          </p:nvPr>
        </p:nvSpPr>
        <p:spPr>
          <a:xfrm>
            <a:off x="457200" y="1600205"/>
            <a:ext cx="4038600" cy="4530726"/>
          </a:xfrm>
          <a:prstGeom prst="rect">
            <a:avLst/>
          </a:prstGeom>
        </p:spPr>
        <p:txBody>
          <a:bodyPr lIns="45714" tIns="45714" rIns="45714" bIns="45714">
            <a:normAutofit/>
          </a:bodyPr>
          <a:lstStyle>
            <a:lvl1pPr marL="342861" indent="-342861">
              <a:spcBef>
                <a:spcPts val="600"/>
              </a:spcBef>
              <a:buClr>
                <a:srgbClr val="FFFFCC"/>
              </a:buClr>
              <a:buSzPct val="75000"/>
              <a:buFont typeface="Arial"/>
              <a:buChar char="●"/>
              <a:defRPr sz="2800">
                <a:solidFill>
                  <a:schemeClr val="accent3">
                    <a:lumOff val="44000"/>
                  </a:schemeClr>
                </a:solidFill>
                <a:effectLst>
                  <a:outerShdw blurRad="38100" dist="38100" dir="2700000" rotWithShape="0">
                    <a:srgbClr val="000000"/>
                  </a:outerShdw>
                </a:effectLst>
              </a:defRPr>
            </a:lvl1pPr>
            <a:lvl2pPr marL="790488" indent="-333339">
              <a:spcBef>
                <a:spcPts val="600"/>
              </a:spcBef>
              <a:buClr>
                <a:srgbClr val="FFFFCC"/>
              </a:buClr>
              <a:buSzPct val="75000"/>
              <a:buFont typeface="Arial"/>
              <a:buChar char="●"/>
              <a:defRPr sz="2800">
                <a:solidFill>
                  <a:schemeClr val="accent3">
                    <a:lumOff val="44000"/>
                  </a:schemeClr>
                </a:solidFill>
                <a:effectLst>
                  <a:outerShdw blurRad="38100" dist="38100" dir="2700000" rotWithShape="0">
                    <a:srgbClr val="000000"/>
                  </a:outerShdw>
                </a:effectLst>
              </a:defRPr>
            </a:lvl2pPr>
            <a:lvl3pPr marL="1234304" indent="-320004">
              <a:spcBef>
                <a:spcPts val="600"/>
              </a:spcBef>
              <a:buClr>
                <a:srgbClr val="FFFFCC"/>
              </a:buClr>
              <a:buSzPct val="75000"/>
              <a:buFont typeface="Arial"/>
              <a:buChar char="●"/>
              <a:defRPr sz="2800">
                <a:solidFill>
                  <a:schemeClr val="accent3">
                    <a:lumOff val="44000"/>
                  </a:schemeClr>
                </a:solidFill>
                <a:effectLst>
                  <a:outerShdw blurRad="38100" dist="38100" dir="2700000" rotWithShape="0">
                    <a:srgbClr val="000000"/>
                  </a:outerShdw>
                </a:effectLst>
              </a:defRPr>
            </a:lvl3pPr>
            <a:lvl4pPr marL="1727011" indent="-355561">
              <a:spcBef>
                <a:spcPts val="600"/>
              </a:spcBef>
              <a:buClr>
                <a:srgbClr val="FFFFCC"/>
              </a:buClr>
              <a:buSzPct val="75000"/>
              <a:buFont typeface="Arial"/>
              <a:buChar char="●"/>
              <a:defRPr sz="2800">
                <a:solidFill>
                  <a:schemeClr val="accent3">
                    <a:lumOff val="44000"/>
                  </a:schemeClr>
                </a:solidFill>
                <a:effectLst>
                  <a:outerShdw blurRad="38100" dist="38100" dir="2700000" rotWithShape="0">
                    <a:srgbClr val="000000"/>
                  </a:outerShdw>
                </a:effectLst>
              </a:defRPr>
            </a:lvl4pPr>
            <a:lvl5pPr marL="2184161" indent="-355561">
              <a:spcBef>
                <a:spcPts val="600"/>
              </a:spcBef>
              <a:buClr>
                <a:srgbClr val="FFFFCC"/>
              </a:buClr>
              <a:buSzPct val="75000"/>
              <a:buFont typeface="Arial"/>
              <a:buChar char="●"/>
              <a:defRPr sz="2800">
                <a:solidFill>
                  <a:schemeClr val="accent3">
                    <a:lumOff val="44000"/>
                  </a:schemeClr>
                </a:solidFill>
                <a:effectLst>
                  <a:outerShdw blurRad="38100" dist="38100" dir="2700000" rotWithShape="0">
                    <a:srgbClr val="000000"/>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1392" name="Slide Number"/>
          <p:cNvSpPr txBox="1">
            <a:spLocks noGrp="1"/>
          </p:cNvSpPr>
          <p:nvPr>
            <p:ph type="sldNum" sz="quarter" idx="2"/>
          </p:nvPr>
        </p:nvSpPr>
        <p:spPr>
          <a:xfrm>
            <a:off x="8441407" y="6248400"/>
            <a:ext cx="245393" cy="226976"/>
          </a:xfrm>
          <a:prstGeom prst="rect">
            <a:avLst/>
          </a:prstGeom>
        </p:spPr>
        <p:txBody>
          <a:bodyPr lIns="45714" tIns="45714" rIns="45714" bIns="45714"/>
          <a:lstStyle>
            <a:lvl1pPr>
              <a:defRPr sz="1000">
                <a:solidFill>
                  <a:schemeClr val="accent3">
                    <a:lumOff val="44000"/>
                  </a:schemeClr>
                </a:solidFill>
                <a:effectLst>
                  <a:outerShdw blurRad="38100" dist="38100" dir="2700000" rotWithShape="0">
                    <a:srgbClr val="000000"/>
                  </a:outerShdw>
                </a:effectLst>
              </a:defRPr>
            </a:lvl1pPr>
          </a:lstStyle>
          <a:p>
            <a:fld id="{86CB4B4D-7CA3-9044-876B-883B54F8677D}" type="slidenum">
              <a:t>‹#›</a:t>
            </a:fld>
            <a:endParaRPr/>
          </a:p>
        </p:txBody>
      </p:sp>
    </p:spTree>
    <p:extLst>
      <p:ext uri="{BB962C8B-B14F-4D97-AF65-F5344CB8AC3E}">
        <p14:creationId xmlns:p14="http://schemas.microsoft.com/office/powerpoint/2010/main" val="4263831658"/>
      </p:ext>
    </p:extLst>
  </p:cSld>
  <p:clrMapOvr>
    <a:masterClrMapping/>
  </p:clrMapOvr>
  <p:transition spd="med"/>
</p:sldLayout>
</file>

<file path=ppt/slideLayouts/slideLayout594.xml><?xml version="1.0" encoding="utf-8"?>
<p:sldLayout xmlns:a="http://schemas.openxmlformats.org/drawingml/2006/main" xmlns:r="http://schemas.openxmlformats.org/officeDocument/2006/relationships" xmlns:p="http://schemas.openxmlformats.org/presentationml/2006/main" type="tx">
  <p:cSld name="13_Comparison">
    <p:bg>
      <p:bgPr>
        <a:solidFill>
          <a:srgbClr val="000000"/>
        </a:solidFill>
        <a:effectLst/>
      </p:bgPr>
    </p:bg>
    <p:spTree>
      <p:nvGrpSpPr>
        <p:cNvPr id="1" name=""/>
        <p:cNvGrpSpPr/>
        <p:nvPr/>
      </p:nvGrpSpPr>
      <p:grpSpPr>
        <a:xfrm>
          <a:off x="0" y="0"/>
          <a:ext cx="0" cy="0"/>
          <a:chOff x="0" y="0"/>
          <a:chExt cx="0" cy="0"/>
        </a:xfrm>
      </p:grpSpPr>
      <p:grpSp>
        <p:nvGrpSpPr>
          <p:cNvPr id="1406" name="Group 2"/>
          <p:cNvGrpSpPr/>
          <p:nvPr/>
        </p:nvGrpSpPr>
        <p:grpSpPr>
          <a:xfrm>
            <a:off x="0" y="3902080"/>
            <a:ext cx="3400426" cy="2949576"/>
            <a:chOff x="0" y="0"/>
            <a:chExt cx="3400425" cy="2949575"/>
          </a:xfrm>
        </p:grpSpPr>
        <p:sp>
          <p:nvSpPr>
            <p:cNvPr id="1399" name="Freeform 3"/>
            <p:cNvSpPr/>
            <p:nvPr/>
          </p:nvSpPr>
          <p:spPr>
            <a:xfrm>
              <a:off x="0" y="79375"/>
              <a:ext cx="3400426" cy="2863851"/>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chemeClr val="accent3">
                      <a:lumOff val="44000"/>
                    </a:schemeClr>
                  </a:solidFill>
                </a:defRPr>
              </a:pPr>
              <a:endParaRPr/>
            </a:p>
          </p:txBody>
        </p:sp>
        <p:sp>
          <p:nvSpPr>
            <p:cNvPr id="1400" name="Freeform 4"/>
            <p:cNvSpPr/>
            <p:nvPr/>
          </p:nvSpPr>
          <p:spPr>
            <a:xfrm>
              <a:off x="0" y="0"/>
              <a:ext cx="2943226" cy="29495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chemeClr val="accent3">
                      <a:lumOff val="44000"/>
                    </a:schemeClr>
                  </a:solidFill>
                </a:defRPr>
              </a:pPr>
              <a:endParaRPr/>
            </a:p>
          </p:txBody>
        </p:sp>
        <p:sp>
          <p:nvSpPr>
            <p:cNvPr id="1401" name="Freeform 5"/>
            <p:cNvSpPr/>
            <p:nvPr/>
          </p:nvSpPr>
          <p:spPr>
            <a:xfrm>
              <a:off x="0" y="439737"/>
              <a:ext cx="2770188" cy="2503489"/>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chemeClr val="accent3">
                      <a:lumOff val="44000"/>
                    </a:schemeClr>
                  </a:solidFill>
                </a:defRPr>
              </a:pPr>
              <a:endParaRPr/>
            </a:p>
          </p:txBody>
        </p:sp>
        <p:sp>
          <p:nvSpPr>
            <p:cNvPr id="1402" name="Freeform 6"/>
            <p:cNvSpPr/>
            <p:nvPr/>
          </p:nvSpPr>
          <p:spPr>
            <a:xfrm>
              <a:off x="0" y="136525"/>
              <a:ext cx="2770188" cy="2806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chemeClr val="accent3">
                      <a:lumOff val="44000"/>
                    </a:schemeClr>
                  </a:solidFill>
                </a:defRPr>
              </a:pPr>
              <a:endParaRPr/>
            </a:p>
          </p:txBody>
        </p:sp>
        <p:sp>
          <p:nvSpPr>
            <p:cNvPr id="1403" name="Oval 7"/>
            <p:cNvSpPr/>
            <p:nvPr/>
          </p:nvSpPr>
          <p:spPr>
            <a:xfrm>
              <a:off x="331787" y="517524"/>
              <a:ext cx="136527" cy="136528"/>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chemeClr val="accent3">
                      <a:lumOff val="44000"/>
                    </a:schemeClr>
                  </a:solidFill>
                </a:defRPr>
              </a:pPr>
              <a:endParaRPr/>
            </a:p>
          </p:txBody>
        </p:sp>
        <p:sp>
          <p:nvSpPr>
            <p:cNvPr id="1404"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chemeClr val="accent3">
                      <a:lumOff val="44000"/>
                    </a:schemeClr>
                  </a:solidFill>
                </a:defRPr>
              </a:pPr>
              <a:endParaRPr/>
            </a:p>
          </p:txBody>
        </p:sp>
        <p:sp>
          <p:nvSpPr>
            <p:cNvPr id="1405"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chemeClr val="accent3">
                      <a:lumOff val="44000"/>
                    </a:schemeClr>
                  </a:solidFill>
                </a:defRPr>
              </a:pPr>
              <a:endParaRPr/>
            </a:p>
          </p:txBody>
        </p:sp>
      </p:grpSp>
      <p:sp>
        <p:nvSpPr>
          <p:cNvPr id="1407" name="Title Text"/>
          <p:cNvSpPr txBox="1">
            <a:spLocks noGrp="1"/>
          </p:cNvSpPr>
          <p:nvPr>
            <p:ph type="title"/>
          </p:nvPr>
        </p:nvSpPr>
        <p:spPr>
          <a:xfrm>
            <a:off x="457200" y="274638"/>
            <a:ext cx="8229600" cy="1143001"/>
          </a:xfrm>
          <a:prstGeom prst="rect">
            <a:avLst/>
          </a:prstGeom>
        </p:spPr>
        <p:txBody>
          <a:bodyPr lIns="45714" tIns="45714" rIns="45714" bIns="45714"/>
          <a:lstStyle>
            <a:lvl1pPr>
              <a:defRPr>
                <a:solidFill>
                  <a:schemeClr val="accent3">
                    <a:lumOff val="44000"/>
                  </a:schemeClr>
                </a:solidFill>
                <a:effectLst>
                  <a:outerShdw blurRad="38100" dist="38100" dir="2700000" rotWithShape="0">
                    <a:srgbClr val="000000"/>
                  </a:outerShdw>
                </a:effectLst>
              </a:defRPr>
            </a:lvl1pPr>
          </a:lstStyle>
          <a:p>
            <a:r>
              <a:t>Title Text</a:t>
            </a:r>
          </a:p>
        </p:txBody>
      </p:sp>
      <p:sp>
        <p:nvSpPr>
          <p:cNvPr id="1408" name="Body Level One…"/>
          <p:cNvSpPr txBox="1">
            <a:spLocks noGrp="1"/>
          </p:cNvSpPr>
          <p:nvPr>
            <p:ph type="body" sz="quarter" idx="1"/>
          </p:nvPr>
        </p:nvSpPr>
        <p:spPr>
          <a:xfrm>
            <a:off x="457200" y="1535112"/>
            <a:ext cx="4040188" cy="639763"/>
          </a:xfrm>
          <a:prstGeom prst="rect">
            <a:avLst/>
          </a:prstGeom>
        </p:spPr>
        <p:txBody>
          <a:bodyPr lIns="45714" tIns="45714" rIns="45714" bIns="45714" anchor="b">
            <a:normAutofit/>
          </a:bodyPr>
          <a:lstStyle>
            <a:lvl1pPr marL="0" indent="0">
              <a:spcBef>
                <a:spcPts val="500"/>
              </a:spcBef>
              <a:buSzTx/>
              <a:buNone/>
              <a:defRPr sz="2400" b="1">
                <a:solidFill>
                  <a:schemeClr val="accent3">
                    <a:lumOff val="44000"/>
                  </a:schemeClr>
                </a:solidFill>
                <a:effectLst>
                  <a:outerShdw blurRad="38100" dist="38100" dir="2700000" rotWithShape="0">
                    <a:srgbClr val="000000"/>
                  </a:outerShdw>
                </a:effectLst>
              </a:defRPr>
            </a:lvl1pPr>
            <a:lvl2pPr marL="0" indent="457150">
              <a:spcBef>
                <a:spcPts val="500"/>
              </a:spcBef>
              <a:buSzTx/>
              <a:buNone/>
              <a:defRPr sz="2400" b="1">
                <a:solidFill>
                  <a:schemeClr val="accent3">
                    <a:lumOff val="44000"/>
                  </a:schemeClr>
                </a:solidFill>
                <a:effectLst>
                  <a:outerShdw blurRad="38100" dist="38100" dir="2700000" rotWithShape="0">
                    <a:srgbClr val="000000"/>
                  </a:outerShdw>
                </a:effectLst>
              </a:defRPr>
            </a:lvl2pPr>
            <a:lvl3pPr marL="0" indent="914300">
              <a:spcBef>
                <a:spcPts val="500"/>
              </a:spcBef>
              <a:buSzTx/>
              <a:buNone/>
              <a:defRPr sz="2400" b="1">
                <a:solidFill>
                  <a:schemeClr val="accent3">
                    <a:lumOff val="44000"/>
                  </a:schemeClr>
                </a:solidFill>
                <a:effectLst>
                  <a:outerShdw blurRad="38100" dist="38100" dir="2700000" rotWithShape="0">
                    <a:srgbClr val="000000"/>
                  </a:outerShdw>
                </a:effectLst>
              </a:defRPr>
            </a:lvl3pPr>
            <a:lvl4pPr marL="0" indent="1371450">
              <a:spcBef>
                <a:spcPts val="500"/>
              </a:spcBef>
              <a:buSzTx/>
              <a:buNone/>
              <a:defRPr sz="2400" b="1">
                <a:solidFill>
                  <a:schemeClr val="accent3">
                    <a:lumOff val="44000"/>
                  </a:schemeClr>
                </a:solidFill>
                <a:effectLst>
                  <a:outerShdw blurRad="38100" dist="38100" dir="2700000" rotWithShape="0">
                    <a:srgbClr val="000000"/>
                  </a:outerShdw>
                </a:effectLst>
              </a:defRPr>
            </a:lvl4pPr>
            <a:lvl5pPr marL="0" indent="1828600">
              <a:spcBef>
                <a:spcPts val="500"/>
              </a:spcBef>
              <a:buSzTx/>
              <a:buNone/>
              <a:defRPr sz="2400" b="1">
                <a:solidFill>
                  <a:schemeClr val="accent3">
                    <a:lumOff val="44000"/>
                  </a:schemeClr>
                </a:solidFill>
                <a:effectLst>
                  <a:outerShdw blurRad="38100" dist="38100" dir="2700000" rotWithShape="0">
                    <a:srgbClr val="000000"/>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1409" name="Text Placeholder 4"/>
          <p:cNvSpPr>
            <a:spLocks noGrp="1"/>
          </p:cNvSpPr>
          <p:nvPr>
            <p:ph type="body" sz="quarter" idx="21"/>
          </p:nvPr>
        </p:nvSpPr>
        <p:spPr>
          <a:xfrm>
            <a:off x="4645030" y="1535112"/>
            <a:ext cx="4041776" cy="639763"/>
          </a:xfrm>
          <a:prstGeom prst="rect">
            <a:avLst/>
          </a:prstGeom>
        </p:spPr>
        <p:txBody>
          <a:bodyPr lIns="45714" tIns="45714" rIns="45714" bIns="45714" anchor="b">
            <a:normAutofit/>
          </a:bodyPr>
          <a:lstStyle/>
          <a:p>
            <a:pPr marL="0" indent="0">
              <a:spcBef>
                <a:spcPts val="500"/>
              </a:spcBef>
              <a:buSzTx/>
              <a:buNone/>
              <a:defRPr sz="2400" b="1">
                <a:solidFill>
                  <a:schemeClr val="accent3">
                    <a:lumOff val="44000"/>
                  </a:schemeClr>
                </a:solidFill>
                <a:effectLst>
                  <a:outerShdw blurRad="38100" dist="38100" dir="2700000" rotWithShape="0">
                    <a:srgbClr val="000000"/>
                  </a:outerShdw>
                </a:effectLst>
              </a:defRPr>
            </a:pPr>
            <a:endParaRPr/>
          </a:p>
        </p:txBody>
      </p:sp>
      <p:sp>
        <p:nvSpPr>
          <p:cNvPr id="1410" name="Slide Number"/>
          <p:cNvSpPr txBox="1">
            <a:spLocks noGrp="1"/>
          </p:cNvSpPr>
          <p:nvPr>
            <p:ph type="sldNum" sz="quarter" idx="2"/>
          </p:nvPr>
        </p:nvSpPr>
        <p:spPr>
          <a:xfrm>
            <a:off x="8441407" y="6248400"/>
            <a:ext cx="245393" cy="226976"/>
          </a:xfrm>
          <a:prstGeom prst="rect">
            <a:avLst/>
          </a:prstGeom>
        </p:spPr>
        <p:txBody>
          <a:bodyPr lIns="45714" tIns="45714" rIns="45714" bIns="45714"/>
          <a:lstStyle>
            <a:lvl1pPr>
              <a:defRPr sz="1000">
                <a:solidFill>
                  <a:schemeClr val="accent3">
                    <a:lumOff val="44000"/>
                  </a:schemeClr>
                </a:solidFill>
                <a:effectLst>
                  <a:outerShdw blurRad="38100" dist="38100" dir="2700000" rotWithShape="0">
                    <a:srgbClr val="000000"/>
                  </a:outerShdw>
                </a:effectLst>
              </a:defRPr>
            </a:lvl1pPr>
          </a:lstStyle>
          <a:p>
            <a:fld id="{86CB4B4D-7CA3-9044-876B-883B54F8677D}" type="slidenum">
              <a:t>‹#›</a:t>
            </a:fld>
            <a:endParaRPr/>
          </a:p>
        </p:txBody>
      </p:sp>
    </p:spTree>
    <p:extLst>
      <p:ext uri="{BB962C8B-B14F-4D97-AF65-F5344CB8AC3E}">
        <p14:creationId xmlns:p14="http://schemas.microsoft.com/office/powerpoint/2010/main" val="1056108850"/>
      </p:ext>
    </p:extLst>
  </p:cSld>
  <p:clrMapOvr>
    <a:masterClrMapping/>
  </p:clrMapOvr>
  <p:transition spd="med"/>
</p:sldLayout>
</file>

<file path=ppt/slideLayouts/slideLayout595.xml><?xml version="1.0" encoding="utf-8"?>
<p:sldLayout xmlns:a="http://schemas.openxmlformats.org/drawingml/2006/main" xmlns:r="http://schemas.openxmlformats.org/officeDocument/2006/relationships" xmlns:p="http://schemas.openxmlformats.org/presentationml/2006/main" type="tx">
  <p:cSld name="13_Title Only">
    <p:bg>
      <p:bgPr>
        <a:solidFill>
          <a:srgbClr val="000000"/>
        </a:solidFill>
        <a:effectLst/>
      </p:bgPr>
    </p:bg>
    <p:spTree>
      <p:nvGrpSpPr>
        <p:cNvPr id="1" name=""/>
        <p:cNvGrpSpPr/>
        <p:nvPr/>
      </p:nvGrpSpPr>
      <p:grpSpPr>
        <a:xfrm>
          <a:off x="0" y="0"/>
          <a:ext cx="0" cy="0"/>
          <a:chOff x="0" y="0"/>
          <a:chExt cx="0" cy="0"/>
        </a:xfrm>
      </p:grpSpPr>
      <p:grpSp>
        <p:nvGrpSpPr>
          <p:cNvPr id="1424" name="Group 2"/>
          <p:cNvGrpSpPr/>
          <p:nvPr/>
        </p:nvGrpSpPr>
        <p:grpSpPr>
          <a:xfrm>
            <a:off x="0" y="3902080"/>
            <a:ext cx="3400426" cy="2949576"/>
            <a:chOff x="0" y="0"/>
            <a:chExt cx="3400425" cy="2949575"/>
          </a:xfrm>
        </p:grpSpPr>
        <p:sp>
          <p:nvSpPr>
            <p:cNvPr id="1417" name="Freeform 3"/>
            <p:cNvSpPr/>
            <p:nvPr/>
          </p:nvSpPr>
          <p:spPr>
            <a:xfrm>
              <a:off x="0" y="79375"/>
              <a:ext cx="3400426" cy="2863851"/>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chemeClr val="accent3">
                      <a:lumOff val="44000"/>
                    </a:schemeClr>
                  </a:solidFill>
                </a:defRPr>
              </a:pPr>
              <a:endParaRPr/>
            </a:p>
          </p:txBody>
        </p:sp>
        <p:sp>
          <p:nvSpPr>
            <p:cNvPr id="1418" name="Freeform 4"/>
            <p:cNvSpPr/>
            <p:nvPr/>
          </p:nvSpPr>
          <p:spPr>
            <a:xfrm>
              <a:off x="0" y="0"/>
              <a:ext cx="2943226" cy="29495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chemeClr val="accent3">
                      <a:lumOff val="44000"/>
                    </a:schemeClr>
                  </a:solidFill>
                </a:defRPr>
              </a:pPr>
              <a:endParaRPr/>
            </a:p>
          </p:txBody>
        </p:sp>
        <p:sp>
          <p:nvSpPr>
            <p:cNvPr id="1419" name="Freeform 5"/>
            <p:cNvSpPr/>
            <p:nvPr/>
          </p:nvSpPr>
          <p:spPr>
            <a:xfrm>
              <a:off x="0" y="439737"/>
              <a:ext cx="2770188" cy="2503489"/>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chemeClr val="accent3">
                      <a:lumOff val="44000"/>
                    </a:schemeClr>
                  </a:solidFill>
                </a:defRPr>
              </a:pPr>
              <a:endParaRPr/>
            </a:p>
          </p:txBody>
        </p:sp>
        <p:sp>
          <p:nvSpPr>
            <p:cNvPr id="1420" name="Freeform 6"/>
            <p:cNvSpPr/>
            <p:nvPr/>
          </p:nvSpPr>
          <p:spPr>
            <a:xfrm>
              <a:off x="0" y="136525"/>
              <a:ext cx="2770188" cy="2806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chemeClr val="accent3">
                      <a:lumOff val="44000"/>
                    </a:schemeClr>
                  </a:solidFill>
                </a:defRPr>
              </a:pPr>
              <a:endParaRPr/>
            </a:p>
          </p:txBody>
        </p:sp>
        <p:sp>
          <p:nvSpPr>
            <p:cNvPr id="1421" name="Oval 7"/>
            <p:cNvSpPr/>
            <p:nvPr/>
          </p:nvSpPr>
          <p:spPr>
            <a:xfrm>
              <a:off x="331787" y="517524"/>
              <a:ext cx="136527" cy="136528"/>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chemeClr val="accent3">
                      <a:lumOff val="44000"/>
                    </a:schemeClr>
                  </a:solidFill>
                </a:defRPr>
              </a:pPr>
              <a:endParaRPr/>
            </a:p>
          </p:txBody>
        </p:sp>
        <p:sp>
          <p:nvSpPr>
            <p:cNvPr id="1422"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chemeClr val="accent3">
                      <a:lumOff val="44000"/>
                    </a:schemeClr>
                  </a:solidFill>
                </a:defRPr>
              </a:pPr>
              <a:endParaRPr/>
            </a:p>
          </p:txBody>
        </p:sp>
        <p:sp>
          <p:nvSpPr>
            <p:cNvPr id="1423"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chemeClr val="accent3">
                      <a:lumOff val="44000"/>
                    </a:schemeClr>
                  </a:solidFill>
                </a:defRPr>
              </a:pPr>
              <a:endParaRPr/>
            </a:p>
          </p:txBody>
        </p:sp>
      </p:grpSp>
      <p:sp>
        <p:nvSpPr>
          <p:cNvPr id="1425" name="Title Text"/>
          <p:cNvSpPr txBox="1">
            <a:spLocks noGrp="1"/>
          </p:cNvSpPr>
          <p:nvPr>
            <p:ph type="title"/>
          </p:nvPr>
        </p:nvSpPr>
        <p:spPr>
          <a:xfrm>
            <a:off x="457200" y="277817"/>
            <a:ext cx="8229600" cy="1139826"/>
          </a:xfrm>
          <a:prstGeom prst="rect">
            <a:avLst/>
          </a:prstGeom>
        </p:spPr>
        <p:txBody>
          <a:bodyPr lIns="45714" tIns="45714" rIns="45714" bIns="45714"/>
          <a:lstStyle>
            <a:lvl1pPr>
              <a:defRPr>
                <a:solidFill>
                  <a:schemeClr val="accent3">
                    <a:lumOff val="44000"/>
                  </a:schemeClr>
                </a:solidFill>
                <a:effectLst>
                  <a:outerShdw blurRad="38100" dist="38100" dir="2700000" rotWithShape="0">
                    <a:srgbClr val="000000"/>
                  </a:outerShdw>
                </a:effectLst>
              </a:defRPr>
            </a:lvl1pPr>
          </a:lstStyle>
          <a:p>
            <a:r>
              <a:t>Title Text</a:t>
            </a:r>
          </a:p>
        </p:txBody>
      </p:sp>
      <p:sp>
        <p:nvSpPr>
          <p:cNvPr id="1426" name="Slide Number"/>
          <p:cNvSpPr txBox="1">
            <a:spLocks noGrp="1"/>
          </p:cNvSpPr>
          <p:nvPr>
            <p:ph type="sldNum" sz="quarter" idx="2"/>
          </p:nvPr>
        </p:nvSpPr>
        <p:spPr>
          <a:xfrm>
            <a:off x="8441407" y="6248400"/>
            <a:ext cx="245393" cy="226976"/>
          </a:xfrm>
          <a:prstGeom prst="rect">
            <a:avLst/>
          </a:prstGeom>
        </p:spPr>
        <p:txBody>
          <a:bodyPr lIns="45714" tIns="45714" rIns="45714" bIns="45714"/>
          <a:lstStyle>
            <a:lvl1pPr>
              <a:defRPr sz="1000">
                <a:solidFill>
                  <a:schemeClr val="accent3">
                    <a:lumOff val="44000"/>
                  </a:schemeClr>
                </a:solidFill>
                <a:effectLst>
                  <a:outerShdw blurRad="38100" dist="38100" dir="2700000" rotWithShape="0">
                    <a:srgbClr val="000000"/>
                  </a:outerShdw>
                </a:effectLst>
              </a:defRPr>
            </a:lvl1pPr>
          </a:lstStyle>
          <a:p>
            <a:fld id="{86CB4B4D-7CA3-9044-876B-883B54F8677D}" type="slidenum">
              <a:t>‹#›</a:t>
            </a:fld>
            <a:endParaRPr/>
          </a:p>
        </p:txBody>
      </p:sp>
    </p:spTree>
    <p:extLst>
      <p:ext uri="{BB962C8B-B14F-4D97-AF65-F5344CB8AC3E}">
        <p14:creationId xmlns:p14="http://schemas.microsoft.com/office/powerpoint/2010/main" val="534717083"/>
      </p:ext>
    </p:extLst>
  </p:cSld>
  <p:clrMapOvr>
    <a:masterClrMapping/>
  </p:clrMapOvr>
  <p:transition spd="med"/>
</p:sldLayout>
</file>

<file path=ppt/slideLayouts/slideLayout596.xml><?xml version="1.0" encoding="utf-8"?>
<p:sldLayout xmlns:a="http://schemas.openxmlformats.org/drawingml/2006/main" xmlns:r="http://schemas.openxmlformats.org/officeDocument/2006/relationships" xmlns:p="http://schemas.openxmlformats.org/presentationml/2006/main" type="tx">
  <p:cSld name="14_Blank">
    <p:bg>
      <p:bgPr>
        <a:solidFill>
          <a:srgbClr val="000000"/>
        </a:solidFill>
        <a:effectLst/>
      </p:bgPr>
    </p:bg>
    <p:spTree>
      <p:nvGrpSpPr>
        <p:cNvPr id="1" name=""/>
        <p:cNvGrpSpPr/>
        <p:nvPr/>
      </p:nvGrpSpPr>
      <p:grpSpPr>
        <a:xfrm>
          <a:off x="0" y="0"/>
          <a:ext cx="0" cy="0"/>
          <a:chOff x="0" y="0"/>
          <a:chExt cx="0" cy="0"/>
        </a:xfrm>
      </p:grpSpPr>
      <p:grpSp>
        <p:nvGrpSpPr>
          <p:cNvPr id="1440" name="Group 2"/>
          <p:cNvGrpSpPr/>
          <p:nvPr/>
        </p:nvGrpSpPr>
        <p:grpSpPr>
          <a:xfrm>
            <a:off x="0" y="3902080"/>
            <a:ext cx="3400426" cy="2949576"/>
            <a:chOff x="0" y="0"/>
            <a:chExt cx="3400425" cy="2949575"/>
          </a:xfrm>
        </p:grpSpPr>
        <p:sp>
          <p:nvSpPr>
            <p:cNvPr id="1433" name="Freeform 3"/>
            <p:cNvSpPr/>
            <p:nvPr/>
          </p:nvSpPr>
          <p:spPr>
            <a:xfrm>
              <a:off x="0" y="79375"/>
              <a:ext cx="3400426" cy="2863851"/>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chemeClr val="accent3">
                      <a:lumOff val="44000"/>
                    </a:schemeClr>
                  </a:solidFill>
                </a:defRPr>
              </a:pPr>
              <a:endParaRPr/>
            </a:p>
          </p:txBody>
        </p:sp>
        <p:sp>
          <p:nvSpPr>
            <p:cNvPr id="1434" name="Freeform 4"/>
            <p:cNvSpPr/>
            <p:nvPr/>
          </p:nvSpPr>
          <p:spPr>
            <a:xfrm>
              <a:off x="0" y="0"/>
              <a:ext cx="2943226" cy="29495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chemeClr val="accent3">
                      <a:lumOff val="44000"/>
                    </a:schemeClr>
                  </a:solidFill>
                </a:defRPr>
              </a:pPr>
              <a:endParaRPr/>
            </a:p>
          </p:txBody>
        </p:sp>
        <p:sp>
          <p:nvSpPr>
            <p:cNvPr id="1435" name="Freeform 5"/>
            <p:cNvSpPr/>
            <p:nvPr/>
          </p:nvSpPr>
          <p:spPr>
            <a:xfrm>
              <a:off x="0" y="439737"/>
              <a:ext cx="2770188" cy="2503489"/>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chemeClr val="accent3">
                      <a:lumOff val="44000"/>
                    </a:schemeClr>
                  </a:solidFill>
                </a:defRPr>
              </a:pPr>
              <a:endParaRPr/>
            </a:p>
          </p:txBody>
        </p:sp>
        <p:sp>
          <p:nvSpPr>
            <p:cNvPr id="1436" name="Freeform 6"/>
            <p:cNvSpPr/>
            <p:nvPr/>
          </p:nvSpPr>
          <p:spPr>
            <a:xfrm>
              <a:off x="0" y="136525"/>
              <a:ext cx="2770188" cy="2806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chemeClr val="accent3">
                      <a:lumOff val="44000"/>
                    </a:schemeClr>
                  </a:solidFill>
                </a:defRPr>
              </a:pPr>
              <a:endParaRPr/>
            </a:p>
          </p:txBody>
        </p:sp>
        <p:sp>
          <p:nvSpPr>
            <p:cNvPr id="1437" name="Oval 7"/>
            <p:cNvSpPr/>
            <p:nvPr/>
          </p:nvSpPr>
          <p:spPr>
            <a:xfrm>
              <a:off x="331787" y="517524"/>
              <a:ext cx="136527" cy="136528"/>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chemeClr val="accent3">
                      <a:lumOff val="44000"/>
                    </a:schemeClr>
                  </a:solidFill>
                </a:defRPr>
              </a:pPr>
              <a:endParaRPr/>
            </a:p>
          </p:txBody>
        </p:sp>
        <p:sp>
          <p:nvSpPr>
            <p:cNvPr id="1438"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chemeClr val="accent3">
                      <a:lumOff val="44000"/>
                    </a:schemeClr>
                  </a:solidFill>
                </a:defRPr>
              </a:pPr>
              <a:endParaRPr/>
            </a:p>
          </p:txBody>
        </p:sp>
        <p:sp>
          <p:nvSpPr>
            <p:cNvPr id="1439"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chemeClr val="accent3">
                      <a:lumOff val="44000"/>
                    </a:schemeClr>
                  </a:solidFill>
                </a:defRPr>
              </a:pPr>
              <a:endParaRPr/>
            </a:p>
          </p:txBody>
        </p:sp>
      </p:grpSp>
      <p:sp>
        <p:nvSpPr>
          <p:cNvPr id="1441" name="Slide Number"/>
          <p:cNvSpPr txBox="1">
            <a:spLocks noGrp="1"/>
          </p:cNvSpPr>
          <p:nvPr>
            <p:ph type="sldNum" sz="quarter" idx="2"/>
          </p:nvPr>
        </p:nvSpPr>
        <p:spPr>
          <a:xfrm>
            <a:off x="8441407" y="6248400"/>
            <a:ext cx="245393" cy="226976"/>
          </a:xfrm>
          <a:prstGeom prst="rect">
            <a:avLst/>
          </a:prstGeom>
        </p:spPr>
        <p:txBody>
          <a:bodyPr lIns="45714" tIns="45714" rIns="45714" bIns="45714"/>
          <a:lstStyle>
            <a:lvl1pPr>
              <a:defRPr sz="1000">
                <a:solidFill>
                  <a:schemeClr val="accent3">
                    <a:lumOff val="44000"/>
                  </a:schemeClr>
                </a:solidFill>
                <a:effectLst>
                  <a:outerShdw blurRad="38100" dist="38100" dir="2700000" rotWithShape="0">
                    <a:srgbClr val="000000"/>
                  </a:outerShdw>
                </a:effectLst>
              </a:defRPr>
            </a:lvl1pPr>
          </a:lstStyle>
          <a:p>
            <a:fld id="{86CB4B4D-7CA3-9044-876B-883B54F8677D}" type="slidenum">
              <a:t>‹#›</a:t>
            </a:fld>
            <a:endParaRPr/>
          </a:p>
        </p:txBody>
      </p:sp>
    </p:spTree>
    <p:extLst>
      <p:ext uri="{BB962C8B-B14F-4D97-AF65-F5344CB8AC3E}">
        <p14:creationId xmlns:p14="http://schemas.microsoft.com/office/powerpoint/2010/main" val="3059508628"/>
      </p:ext>
    </p:extLst>
  </p:cSld>
  <p:clrMapOvr>
    <a:masterClrMapping/>
  </p:clrMapOvr>
  <p:transition spd="med"/>
</p:sldLayout>
</file>

<file path=ppt/slideLayouts/slideLayout597.xml><?xml version="1.0" encoding="utf-8"?>
<p:sldLayout xmlns:a="http://schemas.openxmlformats.org/drawingml/2006/main" xmlns:r="http://schemas.openxmlformats.org/officeDocument/2006/relationships" xmlns:p="http://schemas.openxmlformats.org/presentationml/2006/main" type="tx">
  <p:cSld name="13_Content with Caption">
    <p:bg>
      <p:bgPr>
        <a:solidFill>
          <a:srgbClr val="000000"/>
        </a:solidFill>
        <a:effectLst/>
      </p:bgPr>
    </p:bg>
    <p:spTree>
      <p:nvGrpSpPr>
        <p:cNvPr id="1" name=""/>
        <p:cNvGrpSpPr/>
        <p:nvPr/>
      </p:nvGrpSpPr>
      <p:grpSpPr>
        <a:xfrm>
          <a:off x="0" y="0"/>
          <a:ext cx="0" cy="0"/>
          <a:chOff x="0" y="0"/>
          <a:chExt cx="0" cy="0"/>
        </a:xfrm>
      </p:grpSpPr>
      <p:grpSp>
        <p:nvGrpSpPr>
          <p:cNvPr id="1455" name="Group 2"/>
          <p:cNvGrpSpPr/>
          <p:nvPr/>
        </p:nvGrpSpPr>
        <p:grpSpPr>
          <a:xfrm>
            <a:off x="0" y="3902080"/>
            <a:ext cx="3400426" cy="2949576"/>
            <a:chOff x="0" y="0"/>
            <a:chExt cx="3400425" cy="2949575"/>
          </a:xfrm>
        </p:grpSpPr>
        <p:sp>
          <p:nvSpPr>
            <p:cNvPr id="1448" name="Freeform 3"/>
            <p:cNvSpPr/>
            <p:nvPr/>
          </p:nvSpPr>
          <p:spPr>
            <a:xfrm>
              <a:off x="0" y="79375"/>
              <a:ext cx="3400426" cy="2863851"/>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chemeClr val="accent3">
                      <a:lumOff val="44000"/>
                    </a:schemeClr>
                  </a:solidFill>
                </a:defRPr>
              </a:pPr>
              <a:endParaRPr/>
            </a:p>
          </p:txBody>
        </p:sp>
        <p:sp>
          <p:nvSpPr>
            <p:cNvPr id="1449" name="Freeform 4"/>
            <p:cNvSpPr/>
            <p:nvPr/>
          </p:nvSpPr>
          <p:spPr>
            <a:xfrm>
              <a:off x="0" y="0"/>
              <a:ext cx="2943226" cy="29495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chemeClr val="accent3">
                      <a:lumOff val="44000"/>
                    </a:schemeClr>
                  </a:solidFill>
                </a:defRPr>
              </a:pPr>
              <a:endParaRPr/>
            </a:p>
          </p:txBody>
        </p:sp>
        <p:sp>
          <p:nvSpPr>
            <p:cNvPr id="1450" name="Freeform 5"/>
            <p:cNvSpPr/>
            <p:nvPr/>
          </p:nvSpPr>
          <p:spPr>
            <a:xfrm>
              <a:off x="0" y="439737"/>
              <a:ext cx="2770188" cy="2503489"/>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chemeClr val="accent3">
                      <a:lumOff val="44000"/>
                    </a:schemeClr>
                  </a:solidFill>
                </a:defRPr>
              </a:pPr>
              <a:endParaRPr/>
            </a:p>
          </p:txBody>
        </p:sp>
        <p:sp>
          <p:nvSpPr>
            <p:cNvPr id="1451" name="Freeform 6"/>
            <p:cNvSpPr/>
            <p:nvPr/>
          </p:nvSpPr>
          <p:spPr>
            <a:xfrm>
              <a:off x="0" y="136525"/>
              <a:ext cx="2770188" cy="2806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chemeClr val="accent3">
                      <a:lumOff val="44000"/>
                    </a:schemeClr>
                  </a:solidFill>
                </a:defRPr>
              </a:pPr>
              <a:endParaRPr/>
            </a:p>
          </p:txBody>
        </p:sp>
        <p:sp>
          <p:nvSpPr>
            <p:cNvPr id="1452" name="Oval 7"/>
            <p:cNvSpPr/>
            <p:nvPr/>
          </p:nvSpPr>
          <p:spPr>
            <a:xfrm>
              <a:off x="331787" y="517524"/>
              <a:ext cx="136527" cy="136528"/>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chemeClr val="accent3">
                      <a:lumOff val="44000"/>
                    </a:schemeClr>
                  </a:solidFill>
                </a:defRPr>
              </a:pPr>
              <a:endParaRPr/>
            </a:p>
          </p:txBody>
        </p:sp>
        <p:sp>
          <p:nvSpPr>
            <p:cNvPr id="1453"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chemeClr val="accent3">
                      <a:lumOff val="44000"/>
                    </a:schemeClr>
                  </a:solidFill>
                </a:defRPr>
              </a:pPr>
              <a:endParaRPr/>
            </a:p>
          </p:txBody>
        </p:sp>
        <p:sp>
          <p:nvSpPr>
            <p:cNvPr id="1454"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chemeClr val="accent3">
                      <a:lumOff val="44000"/>
                    </a:schemeClr>
                  </a:solidFill>
                </a:defRPr>
              </a:pPr>
              <a:endParaRPr/>
            </a:p>
          </p:txBody>
        </p:sp>
      </p:grpSp>
      <p:sp>
        <p:nvSpPr>
          <p:cNvPr id="1456" name="Title Text"/>
          <p:cNvSpPr txBox="1">
            <a:spLocks noGrp="1"/>
          </p:cNvSpPr>
          <p:nvPr>
            <p:ph type="title"/>
          </p:nvPr>
        </p:nvSpPr>
        <p:spPr>
          <a:xfrm>
            <a:off x="457200" y="273050"/>
            <a:ext cx="3008314" cy="1162050"/>
          </a:xfrm>
          <a:prstGeom prst="rect">
            <a:avLst/>
          </a:prstGeom>
        </p:spPr>
        <p:txBody>
          <a:bodyPr lIns="45714" tIns="45714" rIns="45714" bIns="45714" anchor="b"/>
          <a:lstStyle>
            <a:lvl1pPr>
              <a:defRPr sz="2000" b="1">
                <a:solidFill>
                  <a:schemeClr val="accent3">
                    <a:lumOff val="44000"/>
                  </a:schemeClr>
                </a:solidFill>
                <a:effectLst>
                  <a:outerShdw blurRad="38100" dist="38100" dir="2700000" rotWithShape="0">
                    <a:srgbClr val="000000"/>
                  </a:outerShdw>
                </a:effectLst>
              </a:defRPr>
            </a:lvl1pPr>
          </a:lstStyle>
          <a:p>
            <a:r>
              <a:t>Title Text</a:t>
            </a:r>
          </a:p>
        </p:txBody>
      </p:sp>
      <p:sp>
        <p:nvSpPr>
          <p:cNvPr id="1457" name="Body Level One…"/>
          <p:cNvSpPr txBox="1">
            <a:spLocks noGrp="1"/>
          </p:cNvSpPr>
          <p:nvPr>
            <p:ph type="body" idx="1"/>
          </p:nvPr>
        </p:nvSpPr>
        <p:spPr>
          <a:xfrm>
            <a:off x="3575050" y="273054"/>
            <a:ext cx="5111750" cy="5853114"/>
          </a:xfrm>
          <a:prstGeom prst="rect">
            <a:avLst/>
          </a:prstGeom>
        </p:spPr>
        <p:txBody>
          <a:bodyPr lIns="45714" tIns="45714" rIns="45714" bIns="45714">
            <a:normAutofit/>
          </a:bodyPr>
          <a:lstStyle>
            <a:lvl1pPr marL="342861" indent="-342861">
              <a:buClr>
                <a:srgbClr val="FFFFCC"/>
              </a:buClr>
              <a:buSzPct val="75000"/>
              <a:buFont typeface="Arial"/>
              <a:buChar char="●"/>
              <a:defRPr>
                <a:solidFill>
                  <a:schemeClr val="accent3">
                    <a:lumOff val="44000"/>
                  </a:schemeClr>
                </a:solidFill>
                <a:effectLst>
                  <a:outerShdw blurRad="38100" dist="38100" dir="2700000" rotWithShape="0">
                    <a:srgbClr val="000000"/>
                  </a:outerShdw>
                </a:effectLst>
              </a:defRPr>
            </a:lvl1pPr>
            <a:lvl2pPr marL="783686" indent="-326537">
              <a:buClr>
                <a:srgbClr val="FFFFCC"/>
              </a:buClr>
              <a:buSzPct val="75000"/>
              <a:buFont typeface="Arial"/>
              <a:buChar char="●"/>
              <a:defRPr>
                <a:solidFill>
                  <a:schemeClr val="accent3">
                    <a:lumOff val="44000"/>
                  </a:schemeClr>
                </a:solidFill>
                <a:effectLst>
                  <a:outerShdw blurRad="38100" dist="38100" dir="2700000" rotWithShape="0">
                    <a:srgbClr val="000000"/>
                  </a:outerShdw>
                </a:effectLst>
              </a:defRPr>
            </a:lvl2pPr>
            <a:lvl3pPr marL="1219066" indent="-304766">
              <a:buClr>
                <a:srgbClr val="FFFFCC"/>
              </a:buClr>
              <a:buSzPct val="75000"/>
              <a:buFont typeface="Arial"/>
              <a:buChar char="●"/>
              <a:defRPr>
                <a:solidFill>
                  <a:schemeClr val="accent3">
                    <a:lumOff val="44000"/>
                  </a:schemeClr>
                </a:solidFill>
                <a:effectLst>
                  <a:outerShdw blurRad="38100" dist="38100" dir="2700000" rotWithShape="0">
                    <a:srgbClr val="000000"/>
                  </a:outerShdw>
                </a:effectLst>
              </a:defRPr>
            </a:lvl3pPr>
            <a:lvl4pPr marL="1737169" indent="-365719">
              <a:buClr>
                <a:srgbClr val="FFFFCC"/>
              </a:buClr>
              <a:buSzPct val="75000"/>
              <a:buFont typeface="Arial"/>
              <a:buChar char="●"/>
              <a:defRPr>
                <a:solidFill>
                  <a:schemeClr val="accent3">
                    <a:lumOff val="44000"/>
                  </a:schemeClr>
                </a:solidFill>
                <a:effectLst>
                  <a:outerShdw blurRad="38100" dist="38100" dir="2700000" rotWithShape="0">
                    <a:srgbClr val="000000"/>
                  </a:outerShdw>
                </a:effectLst>
              </a:defRPr>
            </a:lvl4pPr>
            <a:lvl5pPr marL="2194319" indent="-365719">
              <a:buClr>
                <a:srgbClr val="FFFFCC"/>
              </a:buClr>
              <a:buSzPct val="75000"/>
              <a:buFont typeface="Arial"/>
              <a:buChar char="●"/>
              <a:defRPr>
                <a:solidFill>
                  <a:schemeClr val="accent3">
                    <a:lumOff val="44000"/>
                  </a:schemeClr>
                </a:solidFill>
                <a:effectLst>
                  <a:outerShdw blurRad="38100" dist="38100" dir="2700000" rotWithShape="0">
                    <a:srgbClr val="000000"/>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1458" name="Text Placeholder 3"/>
          <p:cNvSpPr>
            <a:spLocks noGrp="1"/>
          </p:cNvSpPr>
          <p:nvPr>
            <p:ph type="body" sz="half" idx="21"/>
          </p:nvPr>
        </p:nvSpPr>
        <p:spPr>
          <a:xfrm>
            <a:off x="457199" y="1435103"/>
            <a:ext cx="3008315" cy="4691063"/>
          </a:xfrm>
          <a:prstGeom prst="rect">
            <a:avLst/>
          </a:prstGeom>
        </p:spPr>
        <p:txBody>
          <a:bodyPr lIns="45714" tIns="45714" rIns="45714" bIns="45714">
            <a:normAutofit/>
          </a:bodyPr>
          <a:lstStyle/>
          <a:p>
            <a:pPr marL="0" indent="0">
              <a:spcBef>
                <a:spcPts val="300"/>
              </a:spcBef>
              <a:buSzTx/>
              <a:buNone/>
              <a:defRPr sz="1400">
                <a:solidFill>
                  <a:schemeClr val="accent3">
                    <a:lumOff val="44000"/>
                  </a:schemeClr>
                </a:solidFill>
                <a:effectLst>
                  <a:outerShdw blurRad="38100" dist="38100" dir="2700000" rotWithShape="0">
                    <a:srgbClr val="000000"/>
                  </a:outerShdw>
                </a:effectLst>
              </a:defRPr>
            </a:pPr>
            <a:endParaRPr/>
          </a:p>
        </p:txBody>
      </p:sp>
      <p:sp>
        <p:nvSpPr>
          <p:cNvPr id="1459" name="Slide Number"/>
          <p:cNvSpPr txBox="1">
            <a:spLocks noGrp="1"/>
          </p:cNvSpPr>
          <p:nvPr>
            <p:ph type="sldNum" sz="quarter" idx="2"/>
          </p:nvPr>
        </p:nvSpPr>
        <p:spPr>
          <a:xfrm>
            <a:off x="8441407" y="6248400"/>
            <a:ext cx="245393" cy="226976"/>
          </a:xfrm>
          <a:prstGeom prst="rect">
            <a:avLst/>
          </a:prstGeom>
        </p:spPr>
        <p:txBody>
          <a:bodyPr lIns="45714" tIns="45714" rIns="45714" bIns="45714"/>
          <a:lstStyle>
            <a:lvl1pPr>
              <a:defRPr sz="1000">
                <a:solidFill>
                  <a:schemeClr val="accent3">
                    <a:lumOff val="44000"/>
                  </a:schemeClr>
                </a:solidFill>
                <a:effectLst>
                  <a:outerShdw blurRad="38100" dist="38100" dir="2700000" rotWithShape="0">
                    <a:srgbClr val="000000"/>
                  </a:outerShdw>
                </a:effectLst>
              </a:defRPr>
            </a:lvl1pPr>
          </a:lstStyle>
          <a:p>
            <a:fld id="{86CB4B4D-7CA3-9044-876B-883B54F8677D}" type="slidenum">
              <a:t>‹#›</a:t>
            </a:fld>
            <a:endParaRPr/>
          </a:p>
        </p:txBody>
      </p:sp>
    </p:spTree>
    <p:extLst>
      <p:ext uri="{BB962C8B-B14F-4D97-AF65-F5344CB8AC3E}">
        <p14:creationId xmlns:p14="http://schemas.microsoft.com/office/powerpoint/2010/main" val="1440349052"/>
      </p:ext>
    </p:extLst>
  </p:cSld>
  <p:clrMapOvr>
    <a:masterClrMapping/>
  </p:clrMapOvr>
  <p:transition spd="med"/>
</p:sldLayout>
</file>

<file path=ppt/slideLayouts/slideLayout598.xml><?xml version="1.0" encoding="utf-8"?>
<p:sldLayout xmlns:a="http://schemas.openxmlformats.org/drawingml/2006/main" xmlns:r="http://schemas.openxmlformats.org/officeDocument/2006/relationships" xmlns:p="http://schemas.openxmlformats.org/presentationml/2006/main" type="tx">
  <p:cSld name="13_Picture with Caption">
    <p:bg>
      <p:bgPr>
        <a:solidFill>
          <a:srgbClr val="000000"/>
        </a:solidFill>
        <a:effectLst/>
      </p:bgPr>
    </p:bg>
    <p:spTree>
      <p:nvGrpSpPr>
        <p:cNvPr id="1" name=""/>
        <p:cNvGrpSpPr/>
        <p:nvPr/>
      </p:nvGrpSpPr>
      <p:grpSpPr>
        <a:xfrm>
          <a:off x="0" y="0"/>
          <a:ext cx="0" cy="0"/>
          <a:chOff x="0" y="0"/>
          <a:chExt cx="0" cy="0"/>
        </a:xfrm>
      </p:grpSpPr>
      <p:grpSp>
        <p:nvGrpSpPr>
          <p:cNvPr id="1473" name="Group 2"/>
          <p:cNvGrpSpPr/>
          <p:nvPr/>
        </p:nvGrpSpPr>
        <p:grpSpPr>
          <a:xfrm>
            <a:off x="0" y="3902080"/>
            <a:ext cx="3400426" cy="2949576"/>
            <a:chOff x="0" y="0"/>
            <a:chExt cx="3400425" cy="2949575"/>
          </a:xfrm>
        </p:grpSpPr>
        <p:sp>
          <p:nvSpPr>
            <p:cNvPr id="1466" name="Freeform 3"/>
            <p:cNvSpPr/>
            <p:nvPr/>
          </p:nvSpPr>
          <p:spPr>
            <a:xfrm>
              <a:off x="0" y="79375"/>
              <a:ext cx="3400426" cy="2863851"/>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chemeClr val="accent3">
                      <a:lumOff val="44000"/>
                    </a:schemeClr>
                  </a:solidFill>
                </a:defRPr>
              </a:pPr>
              <a:endParaRPr/>
            </a:p>
          </p:txBody>
        </p:sp>
        <p:sp>
          <p:nvSpPr>
            <p:cNvPr id="1467" name="Freeform 4"/>
            <p:cNvSpPr/>
            <p:nvPr/>
          </p:nvSpPr>
          <p:spPr>
            <a:xfrm>
              <a:off x="0" y="0"/>
              <a:ext cx="2943226" cy="29495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chemeClr val="accent3">
                      <a:lumOff val="44000"/>
                    </a:schemeClr>
                  </a:solidFill>
                </a:defRPr>
              </a:pPr>
              <a:endParaRPr/>
            </a:p>
          </p:txBody>
        </p:sp>
        <p:sp>
          <p:nvSpPr>
            <p:cNvPr id="1468" name="Freeform 5"/>
            <p:cNvSpPr/>
            <p:nvPr/>
          </p:nvSpPr>
          <p:spPr>
            <a:xfrm>
              <a:off x="0" y="439737"/>
              <a:ext cx="2770188" cy="2503489"/>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chemeClr val="accent3">
                      <a:lumOff val="44000"/>
                    </a:schemeClr>
                  </a:solidFill>
                </a:defRPr>
              </a:pPr>
              <a:endParaRPr/>
            </a:p>
          </p:txBody>
        </p:sp>
        <p:sp>
          <p:nvSpPr>
            <p:cNvPr id="1469" name="Freeform 6"/>
            <p:cNvSpPr/>
            <p:nvPr/>
          </p:nvSpPr>
          <p:spPr>
            <a:xfrm>
              <a:off x="0" y="136525"/>
              <a:ext cx="2770188" cy="2806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chemeClr val="accent3">
                      <a:lumOff val="44000"/>
                    </a:schemeClr>
                  </a:solidFill>
                </a:defRPr>
              </a:pPr>
              <a:endParaRPr/>
            </a:p>
          </p:txBody>
        </p:sp>
        <p:sp>
          <p:nvSpPr>
            <p:cNvPr id="1470" name="Oval 7"/>
            <p:cNvSpPr/>
            <p:nvPr/>
          </p:nvSpPr>
          <p:spPr>
            <a:xfrm>
              <a:off x="331787" y="517524"/>
              <a:ext cx="136527" cy="136528"/>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chemeClr val="accent3">
                      <a:lumOff val="44000"/>
                    </a:schemeClr>
                  </a:solidFill>
                </a:defRPr>
              </a:pPr>
              <a:endParaRPr/>
            </a:p>
          </p:txBody>
        </p:sp>
        <p:sp>
          <p:nvSpPr>
            <p:cNvPr id="1471"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chemeClr val="accent3">
                      <a:lumOff val="44000"/>
                    </a:schemeClr>
                  </a:solidFill>
                </a:defRPr>
              </a:pPr>
              <a:endParaRPr/>
            </a:p>
          </p:txBody>
        </p:sp>
        <p:sp>
          <p:nvSpPr>
            <p:cNvPr id="1472"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chemeClr val="accent3">
                      <a:lumOff val="44000"/>
                    </a:schemeClr>
                  </a:solidFill>
                </a:defRPr>
              </a:pPr>
              <a:endParaRPr/>
            </a:p>
          </p:txBody>
        </p:sp>
      </p:grpSp>
      <p:sp>
        <p:nvSpPr>
          <p:cNvPr id="1474" name="Title Text"/>
          <p:cNvSpPr txBox="1">
            <a:spLocks noGrp="1"/>
          </p:cNvSpPr>
          <p:nvPr>
            <p:ph type="title"/>
          </p:nvPr>
        </p:nvSpPr>
        <p:spPr>
          <a:xfrm>
            <a:off x="1792288" y="4800600"/>
            <a:ext cx="5486401" cy="566738"/>
          </a:xfrm>
          <a:prstGeom prst="rect">
            <a:avLst/>
          </a:prstGeom>
        </p:spPr>
        <p:txBody>
          <a:bodyPr lIns="45714" tIns="45714" rIns="45714" bIns="45714" anchor="b"/>
          <a:lstStyle>
            <a:lvl1pPr>
              <a:defRPr sz="2000" b="1">
                <a:solidFill>
                  <a:schemeClr val="accent3">
                    <a:lumOff val="44000"/>
                  </a:schemeClr>
                </a:solidFill>
                <a:effectLst>
                  <a:outerShdw blurRad="38100" dist="38100" dir="2700000" rotWithShape="0">
                    <a:srgbClr val="000000"/>
                  </a:outerShdw>
                </a:effectLst>
              </a:defRPr>
            </a:lvl1pPr>
          </a:lstStyle>
          <a:p>
            <a:r>
              <a:t>Title Text</a:t>
            </a:r>
          </a:p>
        </p:txBody>
      </p:sp>
      <p:sp>
        <p:nvSpPr>
          <p:cNvPr id="1475"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1476" name="Body Level One…"/>
          <p:cNvSpPr txBox="1">
            <a:spLocks noGrp="1"/>
          </p:cNvSpPr>
          <p:nvPr>
            <p:ph type="body" sz="quarter" idx="1"/>
          </p:nvPr>
        </p:nvSpPr>
        <p:spPr>
          <a:xfrm>
            <a:off x="1792288" y="5367337"/>
            <a:ext cx="5486401" cy="804863"/>
          </a:xfrm>
          <a:prstGeom prst="rect">
            <a:avLst/>
          </a:prstGeom>
        </p:spPr>
        <p:txBody>
          <a:bodyPr lIns="45714" tIns="45714" rIns="45714" bIns="45714">
            <a:normAutofit/>
          </a:bodyPr>
          <a:lstStyle>
            <a:lvl1pPr marL="0" indent="0">
              <a:spcBef>
                <a:spcPts val="300"/>
              </a:spcBef>
              <a:buSzTx/>
              <a:buNone/>
              <a:defRPr sz="1400">
                <a:solidFill>
                  <a:schemeClr val="accent3">
                    <a:lumOff val="44000"/>
                  </a:schemeClr>
                </a:solidFill>
                <a:effectLst>
                  <a:outerShdw blurRad="38100" dist="38100" dir="2700000" rotWithShape="0">
                    <a:srgbClr val="000000"/>
                  </a:outerShdw>
                </a:effectLst>
              </a:defRPr>
            </a:lvl1pPr>
            <a:lvl2pPr marL="0" indent="457150">
              <a:spcBef>
                <a:spcPts val="300"/>
              </a:spcBef>
              <a:buSzTx/>
              <a:buNone/>
              <a:defRPr sz="1400">
                <a:solidFill>
                  <a:schemeClr val="accent3">
                    <a:lumOff val="44000"/>
                  </a:schemeClr>
                </a:solidFill>
                <a:effectLst>
                  <a:outerShdw blurRad="38100" dist="38100" dir="2700000" rotWithShape="0">
                    <a:srgbClr val="000000"/>
                  </a:outerShdw>
                </a:effectLst>
              </a:defRPr>
            </a:lvl2pPr>
            <a:lvl3pPr marL="0" indent="914300">
              <a:spcBef>
                <a:spcPts val="300"/>
              </a:spcBef>
              <a:buSzTx/>
              <a:buNone/>
              <a:defRPr sz="1400">
                <a:solidFill>
                  <a:schemeClr val="accent3">
                    <a:lumOff val="44000"/>
                  </a:schemeClr>
                </a:solidFill>
                <a:effectLst>
                  <a:outerShdw blurRad="38100" dist="38100" dir="2700000" rotWithShape="0">
                    <a:srgbClr val="000000"/>
                  </a:outerShdw>
                </a:effectLst>
              </a:defRPr>
            </a:lvl3pPr>
            <a:lvl4pPr marL="0" indent="1371450">
              <a:spcBef>
                <a:spcPts val="300"/>
              </a:spcBef>
              <a:buSzTx/>
              <a:buNone/>
              <a:defRPr sz="1400">
                <a:solidFill>
                  <a:schemeClr val="accent3">
                    <a:lumOff val="44000"/>
                  </a:schemeClr>
                </a:solidFill>
                <a:effectLst>
                  <a:outerShdw blurRad="38100" dist="38100" dir="2700000" rotWithShape="0">
                    <a:srgbClr val="000000"/>
                  </a:outerShdw>
                </a:effectLst>
              </a:defRPr>
            </a:lvl4pPr>
            <a:lvl5pPr marL="0" indent="1828600">
              <a:spcBef>
                <a:spcPts val="300"/>
              </a:spcBef>
              <a:buSzTx/>
              <a:buNone/>
              <a:defRPr sz="1400">
                <a:solidFill>
                  <a:schemeClr val="accent3">
                    <a:lumOff val="44000"/>
                  </a:schemeClr>
                </a:solidFill>
                <a:effectLst>
                  <a:outerShdw blurRad="38100" dist="38100" dir="2700000" rotWithShape="0">
                    <a:srgbClr val="000000"/>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1477" name="Slide Number"/>
          <p:cNvSpPr txBox="1">
            <a:spLocks noGrp="1"/>
          </p:cNvSpPr>
          <p:nvPr>
            <p:ph type="sldNum" sz="quarter" idx="2"/>
          </p:nvPr>
        </p:nvSpPr>
        <p:spPr>
          <a:xfrm>
            <a:off x="8441407" y="6248400"/>
            <a:ext cx="245393" cy="226976"/>
          </a:xfrm>
          <a:prstGeom prst="rect">
            <a:avLst/>
          </a:prstGeom>
        </p:spPr>
        <p:txBody>
          <a:bodyPr lIns="45714" tIns="45714" rIns="45714" bIns="45714"/>
          <a:lstStyle>
            <a:lvl1pPr>
              <a:defRPr sz="1000">
                <a:solidFill>
                  <a:schemeClr val="accent3">
                    <a:lumOff val="44000"/>
                  </a:schemeClr>
                </a:solidFill>
                <a:effectLst>
                  <a:outerShdw blurRad="38100" dist="38100" dir="2700000" rotWithShape="0">
                    <a:srgbClr val="000000"/>
                  </a:outerShdw>
                </a:effectLst>
              </a:defRPr>
            </a:lvl1pPr>
          </a:lstStyle>
          <a:p>
            <a:fld id="{86CB4B4D-7CA3-9044-876B-883B54F8677D}" type="slidenum">
              <a:t>‹#›</a:t>
            </a:fld>
            <a:endParaRPr/>
          </a:p>
        </p:txBody>
      </p:sp>
    </p:spTree>
    <p:extLst>
      <p:ext uri="{BB962C8B-B14F-4D97-AF65-F5344CB8AC3E}">
        <p14:creationId xmlns:p14="http://schemas.microsoft.com/office/powerpoint/2010/main" val="3187702815"/>
      </p:ext>
    </p:extLst>
  </p:cSld>
  <p:clrMapOvr>
    <a:masterClrMapping/>
  </p:clrMapOvr>
  <p:transition spd="med"/>
</p:sldLayout>
</file>

<file path=ppt/slideLayouts/slideLayout599.xml><?xml version="1.0" encoding="utf-8"?>
<p:sldLayout xmlns:a="http://schemas.openxmlformats.org/drawingml/2006/main" xmlns:r="http://schemas.openxmlformats.org/officeDocument/2006/relationships" xmlns:p="http://schemas.openxmlformats.org/presentationml/2006/main" type="tx">
  <p:cSld name="16_Title Slide">
    <p:bg>
      <p:bgPr>
        <a:solidFill>
          <a:srgbClr val="000000"/>
        </a:solidFill>
        <a:effectLst/>
      </p:bgPr>
    </p:bg>
    <p:spTree>
      <p:nvGrpSpPr>
        <p:cNvPr id="1" name=""/>
        <p:cNvGrpSpPr/>
        <p:nvPr/>
      </p:nvGrpSpPr>
      <p:grpSpPr>
        <a:xfrm>
          <a:off x="0" y="0"/>
          <a:ext cx="0" cy="0"/>
          <a:chOff x="0" y="0"/>
          <a:chExt cx="0" cy="0"/>
        </a:xfrm>
      </p:grpSpPr>
      <p:grpSp>
        <p:nvGrpSpPr>
          <p:cNvPr id="1491" name="Group 2"/>
          <p:cNvGrpSpPr/>
          <p:nvPr/>
        </p:nvGrpSpPr>
        <p:grpSpPr>
          <a:xfrm>
            <a:off x="0" y="3902080"/>
            <a:ext cx="3400426" cy="2949576"/>
            <a:chOff x="0" y="0"/>
            <a:chExt cx="3400425" cy="2949575"/>
          </a:xfrm>
        </p:grpSpPr>
        <p:sp>
          <p:nvSpPr>
            <p:cNvPr id="1484" name="Freeform 3"/>
            <p:cNvSpPr/>
            <p:nvPr/>
          </p:nvSpPr>
          <p:spPr>
            <a:xfrm>
              <a:off x="0" y="79375"/>
              <a:ext cx="3400426" cy="2863851"/>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chemeClr val="accent3">
                      <a:lumOff val="44000"/>
                    </a:schemeClr>
                  </a:solidFill>
                </a:defRPr>
              </a:pPr>
              <a:endParaRPr/>
            </a:p>
          </p:txBody>
        </p:sp>
        <p:sp>
          <p:nvSpPr>
            <p:cNvPr id="1485" name="Freeform 4"/>
            <p:cNvSpPr/>
            <p:nvPr/>
          </p:nvSpPr>
          <p:spPr>
            <a:xfrm>
              <a:off x="0" y="0"/>
              <a:ext cx="2943226" cy="29495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chemeClr val="accent3">
                      <a:lumOff val="44000"/>
                    </a:schemeClr>
                  </a:solidFill>
                </a:defRPr>
              </a:pPr>
              <a:endParaRPr/>
            </a:p>
          </p:txBody>
        </p:sp>
        <p:sp>
          <p:nvSpPr>
            <p:cNvPr id="1486" name="Freeform 5"/>
            <p:cNvSpPr/>
            <p:nvPr/>
          </p:nvSpPr>
          <p:spPr>
            <a:xfrm>
              <a:off x="0" y="439737"/>
              <a:ext cx="2770188" cy="2503489"/>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chemeClr val="accent3">
                      <a:lumOff val="44000"/>
                    </a:schemeClr>
                  </a:solidFill>
                </a:defRPr>
              </a:pPr>
              <a:endParaRPr/>
            </a:p>
          </p:txBody>
        </p:sp>
        <p:sp>
          <p:nvSpPr>
            <p:cNvPr id="1487" name="Freeform 6"/>
            <p:cNvSpPr/>
            <p:nvPr/>
          </p:nvSpPr>
          <p:spPr>
            <a:xfrm>
              <a:off x="0" y="136525"/>
              <a:ext cx="2770188" cy="2806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chemeClr val="accent3">
                      <a:lumOff val="44000"/>
                    </a:schemeClr>
                  </a:solidFill>
                </a:defRPr>
              </a:pPr>
              <a:endParaRPr/>
            </a:p>
          </p:txBody>
        </p:sp>
        <p:sp>
          <p:nvSpPr>
            <p:cNvPr id="1488" name="Oval 7"/>
            <p:cNvSpPr/>
            <p:nvPr/>
          </p:nvSpPr>
          <p:spPr>
            <a:xfrm>
              <a:off x="331787" y="517524"/>
              <a:ext cx="136527" cy="136528"/>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chemeClr val="accent3">
                      <a:lumOff val="44000"/>
                    </a:schemeClr>
                  </a:solidFill>
                </a:defRPr>
              </a:pPr>
              <a:endParaRPr/>
            </a:p>
          </p:txBody>
        </p:sp>
        <p:sp>
          <p:nvSpPr>
            <p:cNvPr id="1489"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chemeClr val="accent3">
                      <a:lumOff val="44000"/>
                    </a:schemeClr>
                  </a:solidFill>
                </a:defRPr>
              </a:pPr>
              <a:endParaRPr/>
            </a:p>
          </p:txBody>
        </p:sp>
        <p:sp>
          <p:nvSpPr>
            <p:cNvPr id="1490"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chemeClr val="accent3">
                      <a:lumOff val="44000"/>
                    </a:schemeClr>
                  </a:solidFill>
                </a:defRPr>
              </a:pPr>
              <a:endParaRPr/>
            </a:p>
          </p:txBody>
        </p:sp>
      </p:grpSp>
      <p:sp>
        <p:nvSpPr>
          <p:cNvPr id="1492" name="Title Text"/>
          <p:cNvSpPr txBox="1">
            <a:spLocks noGrp="1"/>
          </p:cNvSpPr>
          <p:nvPr>
            <p:ph type="title"/>
          </p:nvPr>
        </p:nvSpPr>
        <p:spPr>
          <a:xfrm>
            <a:off x="685800" y="2130430"/>
            <a:ext cx="7772400" cy="1470026"/>
          </a:xfrm>
          <a:prstGeom prst="rect">
            <a:avLst/>
          </a:prstGeom>
        </p:spPr>
        <p:txBody>
          <a:bodyPr lIns="45714" tIns="45714" rIns="45714" bIns="45714"/>
          <a:lstStyle>
            <a:lvl1pPr>
              <a:defRPr>
                <a:solidFill>
                  <a:schemeClr val="accent3">
                    <a:lumOff val="44000"/>
                  </a:schemeClr>
                </a:solidFill>
                <a:effectLst>
                  <a:outerShdw blurRad="38100" dist="38100" dir="2700000" rotWithShape="0">
                    <a:srgbClr val="000000"/>
                  </a:outerShdw>
                </a:effectLst>
              </a:defRPr>
            </a:lvl1pPr>
          </a:lstStyle>
          <a:p>
            <a:r>
              <a:t>Title Text</a:t>
            </a:r>
          </a:p>
        </p:txBody>
      </p:sp>
      <p:sp>
        <p:nvSpPr>
          <p:cNvPr id="1493" name="Body Level One…"/>
          <p:cNvSpPr txBox="1">
            <a:spLocks noGrp="1"/>
          </p:cNvSpPr>
          <p:nvPr>
            <p:ph type="body" sz="quarter" idx="1"/>
          </p:nvPr>
        </p:nvSpPr>
        <p:spPr>
          <a:xfrm>
            <a:off x="1371600" y="3886200"/>
            <a:ext cx="6400800" cy="1752600"/>
          </a:xfrm>
          <a:prstGeom prst="rect">
            <a:avLst/>
          </a:prstGeom>
        </p:spPr>
        <p:txBody>
          <a:bodyPr lIns="45714" tIns="45714" rIns="45714" bIns="45714">
            <a:normAutofit/>
          </a:bodyPr>
          <a:lstStyle>
            <a:lvl1pPr marL="0" indent="0" algn="ctr">
              <a:buSzTx/>
              <a:buNone/>
              <a:defRPr>
                <a:solidFill>
                  <a:schemeClr val="accent3">
                    <a:lumOff val="44000"/>
                  </a:schemeClr>
                </a:solidFill>
                <a:effectLst>
                  <a:outerShdw blurRad="38100" dist="38100" dir="2700000" rotWithShape="0">
                    <a:srgbClr val="000000"/>
                  </a:outerShdw>
                </a:effectLst>
              </a:defRPr>
            </a:lvl1pPr>
            <a:lvl2pPr marL="0" indent="457150" algn="ctr">
              <a:buSzTx/>
              <a:buNone/>
              <a:defRPr>
                <a:solidFill>
                  <a:schemeClr val="accent3">
                    <a:lumOff val="44000"/>
                  </a:schemeClr>
                </a:solidFill>
                <a:effectLst>
                  <a:outerShdw blurRad="38100" dist="38100" dir="2700000" rotWithShape="0">
                    <a:srgbClr val="000000"/>
                  </a:outerShdw>
                </a:effectLst>
              </a:defRPr>
            </a:lvl2pPr>
            <a:lvl3pPr marL="0" indent="914300" algn="ctr">
              <a:buSzTx/>
              <a:buNone/>
              <a:defRPr>
                <a:solidFill>
                  <a:schemeClr val="accent3">
                    <a:lumOff val="44000"/>
                  </a:schemeClr>
                </a:solidFill>
                <a:effectLst>
                  <a:outerShdw blurRad="38100" dist="38100" dir="2700000" rotWithShape="0">
                    <a:srgbClr val="000000"/>
                  </a:outerShdw>
                </a:effectLst>
              </a:defRPr>
            </a:lvl3pPr>
            <a:lvl4pPr marL="0" indent="1371450" algn="ctr">
              <a:buSzTx/>
              <a:buNone/>
              <a:defRPr>
                <a:solidFill>
                  <a:schemeClr val="accent3">
                    <a:lumOff val="44000"/>
                  </a:schemeClr>
                </a:solidFill>
                <a:effectLst>
                  <a:outerShdw blurRad="38100" dist="38100" dir="2700000" rotWithShape="0">
                    <a:srgbClr val="000000"/>
                  </a:outerShdw>
                </a:effectLst>
              </a:defRPr>
            </a:lvl4pPr>
            <a:lvl5pPr marL="0" indent="1828600" algn="ctr">
              <a:buSzTx/>
              <a:buNone/>
              <a:defRPr>
                <a:solidFill>
                  <a:schemeClr val="accent3">
                    <a:lumOff val="44000"/>
                  </a:schemeClr>
                </a:solidFill>
                <a:effectLst>
                  <a:outerShdw blurRad="38100" dist="38100" dir="2700000" rotWithShape="0">
                    <a:srgbClr val="000000"/>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1494" name="Slide Number"/>
          <p:cNvSpPr txBox="1">
            <a:spLocks noGrp="1"/>
          </p:cNvSpPr>
          <p:nvPr>
            <p:ph type="sldNum" sz="quarter" idx="2"/>
          </p:nvPr>
        </p:nvSpPr>
        <p:spPr>
          <a:xfrm>
            <a:off x="8441407" y="6248400"/>
            <a:ext cx="245393" cy="226976"/>
          </a:xfrm>
          <a:prstGeom prst="rect">
            <a:avLst/>
          </a:prstGeom>
        </p:spPr>
        <p:txBody>
          <a:bodyPr lIns="45714" tIns="45714" rIns="45714" bIns="45714"/>
          <a:lstStyle>
            <a:lvl1pPr defTabSz="457150">
              <a:defRPr sz="1000">
                <a:solidFill>
                  <a:schemeClr val="accent3">
                    <a:lumOff val="44000"/>
                  </a:schemeClr>
                </a:solidFill>
                <a:effectLst>
                  <a:outerShdw blurRad="38100" dist="38100" dir="2700000" rotWithShape="0">
                    <a:srgbClr val="000000"/>
                  </a:outerShdw>
                </a:effectLst>
              </a:defRPr>
            </a:lvl1pPr>
          </a:lstStyle>
          <a:p>
            <a:fld id="{86CB4B4D-7CA3-9044-876B-883B54F8677D}" type="slidenum">
              <a:t>‹#›</a:t>
            </a:fld>
            <a:endParaRPr/>
          </a:p>
        </p:txBody>
      </p:sp>
    </p:spTree>
    <p:extLst>
      <p:ext uri="{BB962C8B-B14F-4D97-AF65-F5344CB8AC3E}">
        <p14:creationId xmlns:p14="http://schemas.microsoft.com/office/powerpoint/2010/main" val="4223922239"/>
      </p:ext>
    </p:extLst>
  </p:cSld>
  <p:clrMapOvr>
    <a:masterClrMapping/>
  </p:clrMapOvr>
  <p:transition spd="med"/>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F4054FD1-BEF4-6F47-9C02-2838B57B1B7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940338569"/>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eaLnBrk="0" hangingPunct="0">
              <a:defRPr>
                <a:latin typeface="Comic Sans MS" charset="0"/>
              </a:defRPr>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defRPr>
                <a:latin typeface="Comic Sans MS" charset="0"/>
              </a:defRPr>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defRPr>
                <a:latin typeface="Comic Sans MS" charset="0"/>
              </a:defRPr>
            </a:lvl1pPr>
          </a:lstStyle>
          <a:p>
            <a:pPr>
              <a:defRPr/>
            </a:pPr>
            <a:fld id="{AF7B8281-68D9-7847-904C-65F1FBC95D3B}" type="slidenum">
              <a:rPr lang="en-US"/>
              <a:pPr>
                <a:defRPr/>
              </a:pPr>
              <a:t>‹#›</a:t>
            </a:fld>
            <a:endParaRPr lang="en-US"/>
          </a:p>
        </p:txBody>
      </p:sp>
    </p:spTree>
    <p:extLst>
      <p:ext uri="{BB962C8B-B14F-4D97-AF65-F5344CB8AC3E}">
        <p14:creationId xmlns:p14="http://schemas.microsoft.com/office/powerpoint/2010/main" val="1274432902"/>
      </p:ext>
    </p:extLst>
  </p:cSld>
  <p:clrMapOvr>
    <a:masterClrMapping/>
  </p:clrMapOvr>
  <p:transition/>
</p:sldLayout>
</file>

<file path=ppt/slideLayouts/slideLayout600.xml><?xml version="1.0" encoding="utf-8"?>
<p:sldLayout xmlns:a="http://schemas.openxmlformats.org/drawingml/2006/main" xmlns:r="http://schemas.openxmlformats.org/officeDocument/2006/relationships" xmlns:p="http://schemas.openxmlformats.org/presentationml/2006/main" type="tx">
  <p:cSld name="17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1501" name="Title Text"/>
          <p:cNvSpPr txBox="1">
            <a:spLocks noGrp="1"/>
          </p:cNvSpPr>
          <p:nvPr>
            <p:ph type="title"/>
          </p:nvPr>
        </p:nvSpPr>
        <p:spPr>
          <a:xfrm>
            <a:off x="685800" y="2130425"/>
            <a:ext cx="7772400" cy="1470025"/>
          </a:xfrm>
          <a:prstGeom prst="rect">
            <a:avLst/>
          </a:prstGeom>
        </p:spPr>
        <p:txBody>
          <a:bodyPr/>
          <a:lstStyle/>
          <a:p>
            <a:r>
              <a:t>Title Text</a:t>
            </a:r>
          </a:p>
        </p:txBody>
      </p:sp>
      <p:sp>
        <p:nvSpPr>
          <p:cNvPr id="1502"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lvl1pPr>
            <a:lvl2pPr marL="0" indent="457200" algn="ctr">
              <a:buSzTx/>
              <a:buNone/>
            </a:lvl2pPr>
            <a:lvl3pPr marL="0" indent="914400" algn="ctr">
              <a:buSzTx/>
              <a:buNone/>
            </a:lvl3pPr>
            <a:lvl4pPr marL="0" indent="1371600" algn="ctr">
              <a:buSzTx/>
              <a:buNone/>
            </a:lvl4pPr>
            <a:lvl5pPr marL="0" indent="1828800" algn="ctr">
              <a:buSzTx/>
              <a:buNone/>
            </a:lvl5pPr>
          </a:lstStyle>
          <a:p>
            <a:r>
              <a:t>Body Level One</a:t>
            </a:r>
          </a:p>
          <a:p>
            <a:pPr lvl="1"/>
            <a:r>
              <a:t>Body Level Two</a:t>
            </a:r>
          </a:p>
          <a:p>
            <a:pPr lvl="2"/>
            <a:r>
              <a:t>Body Level Three</a:t>
            </a:r>
          </a:p>
          <a:p>
            <a:pPr lvl="3"/>
            <a:r>
              <a:t>Body Level Four</a:t>
            </a:r>
          </a:p>
          <a:p>
            <a:pPr lvl="4"/>
            <a:r>
              <a:t>Body Level Five</a:t>
            </a:r>
          </a:p>
        </p:txBody>
      </p:sp>
      <p:sp>
        <p:nvSpPr>
          <p:cNvPr id="1503"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027720584"/>
      </p:ext>
    </p:extLst>
  </p:cSld>
  <p:clrMapOvr>
    <a:masterClrMapping/>
  </p:clrMapOvr>
  <p:transition spd="med"/>
</p:sldLayout>
</file>

<file path=ppt/slideLayouts/slideLayout601.xml><?xml version="1.0" encoding="utf-8"?>
<p:sldLayout xmlns:a="http://schemas.openxmlformats.org/drawingml/2006/main" xmlns:r="http://schemas.openxmlformats.org/officeDocument/2006/relationships" xmlns:p="http://schemas.openxmlformats.org/presentationml/2006/main" type="tx">
  <p:cSld name="17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1510" name="Title Text"/>
          <p:cNvSpPr txBox="1">
            <a:spLocks noGrp="1"/>
          </p:cNvSpPr>
          <p:nvPr>
            <p:ph type="title"/>
          </p:nvPr>
        </p:nvSpPr>
        <p:spPr>
          <a:prstGeom prst="rect">
            <a:avLst/>
          </a:prstGeom>
        </p:spPr>
        <p:txBody>
          <a:bodyPr/>
          <a:lstStyle/>
          <a:p>
            <a:r>
              <a:t>Title Text</a:t>
            </a:r>
          </a:p>
        </p:txBody>
      </p:sp>
      <p:sp>
        <p:nvSpPr>
          <p:cNvPr id="1511" name="Body Level One…"/>
          <p:cNvSpPr txBox="1">
            <a:spLocks noGrp="1"/>
          </p:cNvSpPr>
          <p:nvPr>
            <p:ph type="body" idx="1"/>
          </p:nvPr>
        </p:nvSpPr>
        <p:spPr>
          <a:xfrm>
            <a:off x="685800" y="1981200"/>
            <a:ext cx="7772400" cy="4114800"/>
          </a:xfrm>
          <a:prstGeom prst="rect">
            <a:avLst/>
          </a:prstGeom>
        </p:spPr>
        <p:txBody>
          <a:bodyPr>
            <a:normAutofit/>
          </a:bodyPr>
          <a:lstStyle/>
          <a:p>
            <a:r>
              <a:t>Body Level One</a:t>
            </a:r>
          </a:p>
          <a:p>
            <a:pPr lvl="1"/>
            <a:r>
              <a:t>Body Level Two</a:t>
            </a:r>
          </a:p>
          <a:p>
            <a:pPr lvl="2"/>
            <a:r>
              <a:t>Body Level Three</a:t>
            </a:r>
          </a:p>
          <a:p>
            <a:pPr lvl="3"/>
            <a:r>
              <a:t>Body Level Four</a:t>
            </a:r>
          </a:p>
          <a:p>
            <a:pPr lvl="4"/>
            <a:r>
              <a:t>Body Level Five</a:t>
            </a:r>
          </a:p>
        </p:txBody>
      </p:sp>
      <p:sp>
        <p:nvSpPr>
          <p:cNvPr id="1512"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71954952"/>
      </p:ext>
    </p:extLst>
  </p:cSld>
  <p:clrMapOvr>
    <a:masterClrMapping/>
  </p:clrMapOvr>
  <p:transition spd="med"/>
</p:sldLayout>
</file>

<file path=ppt/slideLayouts/slideLayout602.xml><?xml version="1.0" encoding="utf-8"?>
<p:sldLayout xmlns:a="http://schemas.openxmlformats.org/drawingml/2006/main" xmlns:r="http://schemas.openxmlformats.org/officeDocument/2006/relationships" xmlns:p="http://schemas.openxmlformats.org/presentationml/2006/main" type="tx">
  <p:cSld name="14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1519" name="Title Text"/>
          <p:cNvSpPr txBox="1">
            <a:spLocks noGrp="1"/>
          </p:cNvSpPr>
          <p:nvPr>
            <p:ph type="title"/>
          </p:nvPr>
        </p:nvSpPr>
        <p:spPr>
          <a:xfrm>
            <a:off x="722312" y="4406900"/>
            <a:ext cx="7772401" cy="1362075"/>
          </a:xfrm>
          <a:prstGeom prst="rect">
            <a:avLst/>
          </a:prstGeom>
        </p:spPr>
        <p:txBody>
          <a:bodyPr anchor="t"/>
          <a:lstStyle>
            <a:lvl1pPr algn="l">
              <a:defRPr sz="4000" b="1" cap="all"/>
            </a:lvl1pPr>
          </a:lstStyle>
          <a:p>
            <a:r>
              <a:t>Title Text</a:t>
            </a:r>
          </a:p>
        </p:txBody>
      </p:sp>
      <p:sp>
        <p:nvSpPr>
          <p:cNvPr id="1520"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vl1pPr>
            <a:lvl2pPr marL="0" indent="457200">
              <a:spcBef>
                <a:spcPts val="400"/>
              </a:spcBef>
              <a:buSzTx/>
              <a:buNone/>
              <a:defRPr sz="2000"/>
            </a:lvl2pPr>
            <a:lvl3pPr marL="0" indent="914400">
              <a:spcBef>
                <a:spcPts val="400"/>
              </a:spcBef>
              <a:buSzTx/>
              <a:buNone/>
              <a:defRPr sz="2000"/>
            </a:lvl3pPr>
            <a:lvl4pPr marL="0" indent="1371600">
              <a:spcBef>
                <a:spcPts val="400"/>
              </a:spcBef>
              <a:buSzTx/>
              <a:buNone/>
              <a:defRPr sz="2000"/>
            </a:lvl4pPr>
            <a:lvl5pPr marL="0" indent="1828800">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1521"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882747929"/>
      </p:ext>
    </p:extLst>
  </p:cSld>
  <p:clrMapOvr>
    <a:masterClrMapping/>
  </p:clrMapOvr>
  <p:transition spd="med"/>
</p:sldLayout>
</file>

<file path=ppt/slideLayouts/slideLayout603.xml><?xml version="1.0" encoding="utf-8"?>
<p:sldLayout xmlns:a="http://schemas.openxmlformats.org/drawingml/2006/main" xmlns:r="http://schemas.openxmlformats.org/officeDocument/2006/relationships" xmlns:p="http://schemas.openxmlformats.org/presentationml/2006/main" type="tx">
  <p:cSld name="14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1528" name="Title Text"/>
          <p:cNvSpPr txBox="1">
            <a:spLocks noGrp="1"/>
          </p:cNvSpPr>
          <p:nvPr>
            <p:ph type="title"/>
          </p:nvPr>
        </p:nvSpPr>
        <p:spPr>
          <a:prstGeom prst="rect">
            <a:avLst/>
          </a:prstGeom>
        </p:spPr>
        <p:txBody>
          <a:bodyPr/>
          <a:lstStyle/>
          <a:p>
            <a:r>
              <a:t>Title Text</a:t>
            </a:r>
          </a:p>
        </p:txBody>
      </p:sp>
      <p:sp>
        <p:nvSpPr>
          <p:cNvPr id="1529"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defRPr sz="2800"/>
            </a:lvl1pPr>
            <a:lvl2pPr marL="790575" indent="-333375">
              <a:spcBef>
                <a:spcPts val="600"/>
              </a:spcBef>
              <a:defRPr sz="2800"/>
            </a:lvl2pPr>
            <a:lvl3pPr marL="1234439" indent="-320039">
              <a:spcBef>
                <a:spcPts val="600"/>
              </a:spcBef>
              <a:defRPr sz="2800"/>
            </a:lvl3pPr>
            <a:lvl4pPr marL="1727200" indent="-355600">
              <a:spcBef>
                <a:spcPts val="600"/>
              </a:spcBef>
              <a:defRPr sz="2800"/>
            </a:lvl4pPr>
            <a:lvl5pPr marL="2184400" indent="-355600">
              <a:spcBef>
                <a:spcPts val="600"/>
              </a:spcBef>
              <a:defRPr sz="2800"/>
            </a:lvl5pPr>
          </a:lstStyle>
          <a:p>
            <a:r>
              <a:t>Body Level One</a:t>
            </a:r>
          </a:p>
          <a:p>
            <a:pPr lvl="1"/>
            <a:r>
              <a:t>Body Level Two</a:t>
            </a:r>
          </a:p>
          <a:p>
            <a:pPr lvl="2"/>
            <a:r>
              <a:t>Body Level Three</a:t>
            </a:r>
          </a:p>
          <a:p>
            <a:pPr lvl="3"/>
            <a:r>
              <a:t>Body Level Four</a:t>
            </a:r>
          </a:p>
          <a:p>
            <a:pPr lvl="4"/>
            <a:r>
              <a:t>Body Level Five</a:t>
            </a:r>
          </a:p>
        </p:txBody>
      </p:sp>
      <p:sp>
        <p:nvSpPr>
          <p:cNvPr id="1530"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522169581"/>
      </p:ext>
    </p:extLst>
  </p:cSld>
  <p:clrMapOvr>
    <a:masterClrMapping/>
  </p:clrMapOvr>
  <p:transition spd="med"/>
</p:sldLayout>
</file>

<file path=ppt/slideLayouts/slideLayout604.xml><?xml version="1.0" encoding="utf-8"?>
<p:sldLayout xmlns:a="http://schemas.openxmlformats.org/drawingml/2006/main" xmlns:r="http://schemas.openxmlformats.org/officeDocument/2006/relationships" xmlns:p="http://schemas.openxmlformats.org/presentationml/2006/main" type="tx">
  <p:cSld name="14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1537" name="Title Text"/>
          <p:cNvSpPr txBox="1">
            <a:spLocks noGrp="1"/>
          </p:cNvSpPr>
          <p:nvPr>
            <p:ph type="title"/>
          </p:nvPr>
        </p:nvSpPr>
        <p:spPr>
          <a:xfrm>
            <a:off x="457200" y="274638"/>
            <a:ext cx="8229600" cy="1143001"/>
          </a:xfrm>
          <a:prstGeom prst="rect">
            <a:avLst/>
          </a:prstGeom>
        </p:spPr>
        <p:txBody>
          <a:bodyPr/>
          <a:lstStyle/>
          <a:p>
            <a:r>
              <a:t>Title Text</a:t>
            </a:r>
          </a:p>
        </p:txBody>
      </p:sp>
      <p:sp>
        <p:nvSpPr>
          <p:cNvPr id="1538"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vl1pPr>
            <a:lvl2pPr marL="0" indent="457200">
              <a:spcBef>
                <a:spcPts val="500"/>
              </a:spcBef>
              <a:buSzTx/>
              <a:buNone/>
              <a:defRPr sz="2400" b="1"/>
            </a:lvl2pPr>
            <a:lvl3pPr marL="0" indent="914400">
              <a:spcBef>
                <a:spcPts val="500"/>
              </a:spcBef>
              <a:buSzTx/>
              <a:buNone/>
              <a:defRPr sz="2400" b="1"/>
            </a:lvl3pPr>
            <a:lvl4pPr marL="0" indent="1371600">
              <a:spcBef>
                <a:spcPts val="500"/>
              </a:spcBef>
              <a:buSzTx/>
              <a:buNone/>
              <a:defRPr sz="2400" b="1"/>
            </a:lvl4pPr>
            <a:lvl5pPr marL="0" indent="1828800">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1539"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pPr>
            <a:endParaRPr/>
          </a:p>
        </p:txBody>
      </p:sp>
      <p:sp>
        <p:nvSpPr>
          <p:cNvPr id="1540"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753007379"/>
      </p:ext>
    </p:extLst>
  </p:cSld>
  <p:clrMapOvr>
    <a:masterClrMapping/>
  </p:clrMapOvr>
  <p:transition spd="med"/>
</p:sldLayout>
</file>

<file path=ppt/slideLayouts/slideLayout605.xml><?xml version="1.0" encoding="utf-8"?>
<p:sldLayout xmlns:a="http://schemas.openxmlformats.org/drawingml/2006/main" xmlns:r="http://schemas.openxmlformats.org/officeDocument/2006/relationships" xmlns:p="http://schemas.openxmlformats.org/presentationml/2006/main" type="tx">
  <p:cSld name="14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1547" name="Title Text"/>
          <p:cNvSpPr txBox="1">
            <a:spLocks noGrp="1"/>
          </p:cNvSpPr>
          <p:nvPr>
            <p:ph type="title"/>
          </p:nvPr>
        </p:nvSpPr>
        <p:spPr>
          <a:prstGeom prst="rect">
            <a:avLst/>
          </a:prstGeom>
        </p:spPr>
        <p:txBody>
          <a:bodyPr/>
          <a:lstStyle/>
          <a:p>
            <a:r>
              <a:t>Title Text</a:t>
            </a:r>
          </a:p>
        </p:txBody>
      </p:sp>
      <p:sp>
        <p:nvSpPr>
          <p:cNvPr id="1548"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455076851"/>
      </p:ext>
    </p:extLst>
  </p:cSld>
  <p:clrMapOvr>
    <a:masterClrMapping/>
  </p:clrMapOvr>
  <p:transition spd="med"/>
</p:sldLayout>
</file>

<file path=ppt/slideLayouts/slideLayout606.xml><?xml version="1.0" encoding="utf-8"?>
<p:sldLayout xmlns:a="http://schemas.openxmlformats.org/drawingml/2006/main" xmlns:r="http://schemas.openxmlformats.org/officeDocument/2006/relationships" xmlns:p="http://schemas.openxmlformats.org/presentationml/2006/main" type="tx">
  <p:cSld name="15_Blank">
    <p:bg>
      <p:bgPr>
        <a:solidFill>
          <a:schemeClr val="accent3">
            <a:lumOff val="44000"/>
          </a:schemeClr>
        </a:solidFill>
        <a:effectLst/>
      </p:bgPr>
    </p:bg>
    <p:spTree>
      <p:nvGrpSpPr>
        <p:cNvPr id="1" name=""/>
        <p:cNvGrpSpPr/>
        <p:nvPr/>
      </p:nvGrpSpPr>
      <p:grpSpPr>
        <a:xfrm>
          <a:off x="0" y="0"/>
          <a:ext cx="0" cy="0"/>
          <a:chOff x="0" y="0"/>
          <a:chExt cx="0" cy="0"/>
        </a:xfrm>
      </p:grpSpPr>
      <p:sp>
        <p:nvSpPr>
          <p:cNvPr id="1555"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640373111"/>
      </p:ext>
    </p:extLst>
  </p:cSld>
  <p:clrMapOvr>
    <a:masterClrMapping/>
  </p:clrMapOvr>
  <p:transition spd="med"/>
</p:sldLayout>
</file>

<file path=ppt/slideLayouts/slideLayout607.xml><?xml version="1.0" encoding="utf-8"?>
<p:sldLayout xmlns:a="http://schemas.openxmlformats.org/drawingml/2006/main" xmlns:r="http://schemas.openxmlformats.org/officeDocument/2006/relationships" xmlns:p="http://schemas.openxmlformats.org/presentationml/2006/main" type="tx">
  <p:cSld name="14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1562" name="Title Text"/>
          <p:cNvSpPr txBox="1">
            <a:spLocks noGrp="1"/>
          </p:cNvSpPr>
          <p:nvPr>
            <p:ph type="title"/>
          </p:nvPr>
        </p:nvSpPr>
        <p:spPr>
          <a:xfrm>
            <a:off x="457200" y="273050"/>
            <a:ext cx="3008314" cy="1162050"/>
          </a:xfrm>
          <a:prstGeom prst="rect">
            <a:avLst/>
          </a:prstGeom>
        </p:spPr>
        <p:txBody>
          <a:bodyPr anchor="b"/>
          <a:lstStyle>
            <a:lvl1pPr algn="l">
              <a:defRPr sz="2000" b="1"/>
            </a:lvl1pPr>
          </a:lstStyle>
          <a:p>
            <a:r>
              <a:t>Title Text</a:t>
            </a:r>
          </a:p>
        </p:txBody>
      </p:sp>
      <p:sp>
        <p:nvSpPr>
          <p:cNvPr id="1563" name="Body Level One…"/>
          <p:cNvSpPr txBox="1">
            <a:spLocks noGrp="1"/>
          </p:cNvSpPr>
          <p:nvPr>
            <p:ph type="body" idx="1"/>
          </p:nvPr>
        </p:nvSpPr>
        <p:spPr>
          <a:xfrm>
            <a:off x="3575050" y="273050"/>
            <a:ext cx="5111750" cy="5853113"/>
          </a:xfrm>
          <a:prstGeom prst="rect">
            <a:avLst/>
          </a:prstGeom>
        </p:spPr>
        <p:txBody>
          <a:bodyPr>
            <a:normAutofit/>
          </a:bodyPr>
          <a:lstStyle/>
          <a:p>
            <a:r>
              <a:t>Body Level One</a:t>
            </a:r>
          </a:p>
          <a:p>
            <a:pPr lvl="1"/>
            <a:r>
              <a:t>Body Level Two</a:t>
            </a:r>
          </a:p>
          <a:p>
            <a:pPr lvl="2"/>
            <a:r>
              <a:t>Body Level Three</a:t>
            </a:r>
          </a:p>
          <a:p>
            <a:pPr lvl="3"/>
            <a:r>
              <a:t>Body Level Four</a:t>
            </a:r>
          </a:p>
          <a:p>
            <a:pPr lvl="4"/>
            <a:r>
              <a:t>Body Level Five</a:t>
            </a:r>
          </a:p>
        </p:txBody>
      </p:sp>
      <p:sp>
        <p:nvSpPr>
          <p:cNvPr id="1564"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pPr>
            <a:endParaRPr/>
          </a:p>
        </p:txBody>
      </p:sp>
      <p:sp>
        <p:nvSpPr>
          <p:cNvPr id="1565"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777733577"/>
      </p:ext>
    </p:extLst>
  </p:cSld>
  <p:clrMapOvr>
    <a:masterClrMapping/>
  </p:clrMapOvr>
  <p:transition spd="med"/>
</p:sldLayout>
</file>

<file path=ppt/slideLayouts/slideLayout608.xml><?xml version="1.0" encoding="utf-8"?>
<p:sldLayout xmlns:a="http://schemas.openxmlformats.org/drawingml/2006/main" xmlns:r="http://schemas.openxmlformats.org/officeDocument/2006/relationships" xmlns:p="http://schemas.openxmlformats.org/presentationml/2006/main" type="tx">
  <p:cSld name="14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1572" name="Title Text"/>
          <p:cNvSpPr txBox="1">
            <a:spLocks noGrp="1"/>
          </p:cNvSpPr>
          <p:nvPr>
            <p:ph type="title"/>
          </p:nvPr>
        </p:nvSpPr>
        <p:spPr>
          <a:xfrm>
            <a:off x="1792288" y="4800600"/>
            <a:ext cx="5486401" cy="566738"/>
          </a:xfrm>
          <a:prstGeom prst="rect">
            <a:avLst/>
          </a:prstGeom>
        </p:spPr>
        <p:txBody>
          <a:bodyPr anchor="b"/>
          <a:lstStyle>
            <a:lvl1pPr algn="l">
              <a:defRPr sz="2000" b="1"/>
            </a:lvl1pPr>
          </a:lstStyle>
          <a:p>
            <a:r>
              <a:t>Title Text</a:t>
            </a:r>
          </a:p>
        </p:txBody>
      </p:sp>
      <p:sp>
        <p:nvSpPr>
          <p:cNvPr id="1573"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1574"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vl1pPr>
            <a:lvl2pPr marL="0" indent="457200">
              <a:spcBef>
                <a:spcPts val="300"/>
              </a:spcBef>
              <a:buSzTx/>
              <a:buNone/>
              <a:defRPr sz="1400"/>
            </a:lvl2pPr>
            <a:lvl3pPr marL="0" indent="914400">
              <a:spcBef>
                <a:spcPts val="300"/>
              </a:spcBef>
              <a:buSzTx/>
              <a:buNone/>
              <a:defRPr sz="1400"/>
            </a:lvl3pPr>
            <a:lvl4pPr marL="0" indent="1371600">
              <a:spcBef>
                <a:spcPts val="300"/>
              </a:spcBef>
              <a:buSzTx/>
              <a:buNone/>
              <a:defRPr sz="1400"/>
            </a:lvl4pPr>
            <a:lvl5pPr marL="0" indent="1828800">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1575"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313480810"/>
      </p:ext>
    </p:extLst>
  </p:cSld>
  <p:clrMapOvr>
    <a:masterClrMapping/>
  </p:clrMapOvr>
  <p:transition spd="med"/>
</p:sldLayout>
</file>

<file path=ppt/slideLayouts/slideLayout609.xml><?xml version="1.0" encoding="utf-8"?>
<p:sldLayout xmlns:a="http://schemas.openxmlformats.org/drawingml/2006/main" xmlns:r="http://schemas.openxmlformats.org/officeDocument/2006/relationships" xmlns:p="http://schemas.openxmlformats.org/presentationml/2006/main" type="tx">
  <p:cSld name="5_Title and 4 Content">
    <p:bg>
      <p:bgPr>
        <a:solidFill>
          <a:schemeClr val="accent3">
            <a:lumOff val="44000"/>
          </a:schemeClr>
        </a:solidFill>
        <a:effectLst/>
      </p:bgPr>
    </p:bg>
    <p:spTree>
      <p:nvGrpSpPr>
        <p:cNvPr id="1" name=""/>
        <p:cNvGrpSpPr/>
        <p:nvPr/>
      </p:nvGrpSpPr>
      <p:grpSpPr>
        <a:xfrm>
          <a:off x="0" y="0"/>
          <a:ext cx="0" cy="0"/>
          <a:chOff x="0" y="0"/>
          <a:chExt cx="0" cy="0"/>
        </a:xfrm>
      </p:grpSpPr>
      <p:sp>
        <p:nvSpPr>
          <p:cNvPr id="1582" name="Title Text"/>
          <p:cNvSpPr txBox="1">
            <a:spLocks noGrp="1"/>
          </p:cNvSpPr>
          <p:nvPr>
            <p:ph type="title"/>
          </p:nvPr>
        </p:nvSpPr>
        <p:spPr>
          <a:prstGeom prst="rect">
            <a:avLst/>
          </a:prstGeom>
        </p:spPr>
        <p:txBody>
          <a:bodyPr/>
          <a:lstStyle/>
          <a:p>
            <a:r>
              <a:t>Title Text</a:t>
            </a:r>
          </a:p>
        </p:txBody>
      </p:sp>
      <p:sp>
        <p:nvSpPr>
          <p:cNvPr id="1583" name="Body Level One…"/>
          <p:cNvSpPr txBox="1">
            <a:spLocks noGrp="1"/>
          </p:cNvSpPr>
          <p:nvPr>
            <p:ph type="body" sz="quarter" idx="1"/>
          </p:nvPr>
        </p:nvSpPr>
        <p:spPr>
          <a:xfrm>
            <a:off x="685800" y="1981200"/>
            <a:ext cx="3810000" cy="1981200"/>
          </a:xfrm>
          <a:prstGeom prst="rect">
            <a:avLst/>
          </a:prstGeom>
        </p:spPr>
        <p:txBody>
          <a:bodyPr>
            <a:normAutofit/>
          </a:bodyPr>
          <a:lstStyle/>
          <a:p>
            <a:r>
              <a:t>Body Level One</a:t>
            </a:r>
          </a:p>
          <a:p>
            <a:pPr lvl="1"/>
            <a:r>
              <a:t>Body Level Two</a:t>
            </a:r>
          </a:p>
          <a:p>
            <a:pPr lvl="2"/>
            <a:r>
              <a:t>Body Level Three</a:t>
            </a:r>
          </a:p>
          <a:p>
            <a:pPr lvl="3"/>
            <a:r>
              <a:t>Body Level Four</a:t>
            </a:r>
          </a:p>
          <a:p>
            <a:pPr lvl="4"/>
            <a:r>
              <a:t>Body Level Five</a:t>
            </a:r>
          </a:p>
        </p:txBody>
      </p:sp>
      <p:sp>
        <p:nvSpPr>
          <p:cNvPr id="1584"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449405730"/>
      </p:ext>
    </p:extLst>
  </p:cSld>
  <p:clrMapOvr>
    <a:masterClrMapping/>
  </p:clrMapOvr>
  <p:transition spd="med"/>
</p:sldLayout>
</file>

<file path=ppt/slideLayouts/slideLayout6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0" hangingPunct="0">
              <a:defRPr>
                <a:latin typeface="Comic Sans MS" charset="0"/>
              </a:defRPr>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defRPr>
                <a:latin typeface="Comic Sans MS" charset="0"/>
              </a:defRPr>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defRPr>
                <a:latin typeface="Comic Sans MS" charset="0"/>
              </a:defRPr>
            </a:lvl1pPr>
          </a:lstStyle>
          <a:p>
            <a:pPr>
              <a:defRPr/>
            </a:pPr>
            <a:fld id="{7C6B12E6-20C9-604A-A086-FF8154A6D039}" type="slidenum">
              <a:rPr lang="en-US"/>
              <a:pPr>
                <a:defRPr/>
              </a:pPr>
              <a:t>‹#›</a:t>
            </a:fld>
            <a:endParaRPr lang="en-US"/>
          </a:p>
        </p:txBody>
      </p:sp>
    </p:spTree>
    <p:extLst>
      <p:ext uri="{BB962C8B-B14F-4D97-AF65-F5344CB8AC3E}">
        <p14:creationId xmlns:p14="http://schemas.microsoft.com/office/powerpoint/2010/main" val="620145245"/>
      </p:ext>
    </p:extLst>
  </p:cSld>
  <p:clrMapOvr>
    <a:masterClrMapping/>
  </p:clrMapOvr>
  <p:transition/>
</p:sldLayout>
</file>

<file path=ppt/slideLayouts/slideLayout610.xml><?xml version="1.0" encoding="utf-8"?>
<p:sldLayout xmlns:a="http://schemas.openxmlformats.org/drawingml/2006/main" xmlns:r="http://schemas.openxmlformats.org/officeDocument/2006/relationships" xmlns:p="http://schemas.openxmlformats.org/presentationml/2006/main" type="tx">
  <p:cSld name="3_Title, Content, and 2 Content">
    <p:bg>
      <p:bgPr>
        <a:solidFill>
          <a:schemeClr val="accent3">
            <a:lumOff val="44000"/>
          </a:schemeClr>
        </a:solidFill>
        <a:effectLst/>
      </p:bgPr>
    </p:bg>
    <p:spTree>
      <p:nvGrpSpPr>
        <p:cNvPr id="1" name=""/>
        <p:cNvGrpSpPr/>
        <p:nvPr/>
      </p:nvGrpSpPr>
      <p:grpSpPr>
        <a:xfrm>
          <a:off x="0" y="0"/>
          <a:ext cx="0" cy="0"/>
          <a:chOff x="0" y="0"/>
          <a:chExt cx="0" cy="0"/>
        </a:xfrm>
      </p:grpSpPr>
      <p:sp>
        <p:nvSpPr>
          <p:cNvPr id="1591" name="Title Text"/>
          <p:cNvSpPr txBox="1">
            <a:spLocks noGrp="1"/>
          </p:cNvSpPr>
          <p:nvPr>
            <p:ph type="title"/>
          </p:nvPr>
        </p:nvSpPr>
        <p:spPr>
          <a:prstGeom prst="rect">
            <a:avLst/>
          </a:prstGeom>
        </p:spPr>
        <p:txBody>
          <a:bodyPr/>
          <a:lstStyle/>
          <a:p>
            <a:r>
              <a:t>Title Text</a:t>
            </a:r>
          </a:p>
        </p:txBody>
      </p:sp>
      <p:sp>
        <p:nvSpPr>
          <p:cNvPr id="1592" name="Body Level One…"/>
          <p:cNvSpPr txBox="1">
            <a:spLocks noGrp="1"/>
          </p:cNvSpPr>
          <p:nvPr>
            <p:ph type="body" sz="half" idx="1"/>
          </p:nvPr>
        </p:nvSpPr>
        <p:spPr>
          <a:xfrm>
            <a:off x="685800" y="1981200"/>
            <a:ext cx="3810000" cy="4114800"/>
          </a:xfrm>
          <a:prstGeom prst="rect">
            <a:avLst/>
          </a:prstGeom>
        </p:spPr>
        <p:txBody>
          <a:bodyPr>
            <a:normAutofit/>
          </a:bodyPr>
          <a:lstStyle/>
          <a:p>
            <a:r>
              <a:t>Body Level One</a:t>
            </a:r>
          </a:p>
          <a:p>
            <a:pPr lvl="1"/>
            <a:r>
              <a:t>Body Level Two</a:t>
            </a:r>
          </a:p>
          <a:p>
            <a:pPr lvl="2"/>
            <a:r>
              <a:t>Body Level Three</a:t>
            </a:r>
          </a:p>
          <a:p>
            <a:pPr lvl="3"/>
            <a:r>
              <a:t>Body Level Four</a:t>
            </a:r>
          </a:p>
          <a:p>
            <a:pPr lvl="4"/>
            <a:r>
              <a:t>Body Level Five</a:t>
            </a:r>
          </a:p>
        </p:txBody>
      </p:sp>
      <p:sp>
        <p:nvSpPr>
          <p:cNvPr id="1593"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292398352"/>
      </p:ext>
    </p:extLst>
  </p:cSld>
  <p:clrMapOvr>
    <a:masterClrMapping/>
  </p:clrMapOvr>
  <p:transition spd="med"/>
</p:sldLayout>
</file>

<file path=ppt/slideLayouts/slideLayout611.xml><?xml version="1.0" encoding="utf-8"?>
<p:sldLayout xmlns:a="http://schemas.openxmlformats.org/drawingml/2006/main" xmlns:r="http://schemas.openxmlformats.org/officeDocument/2006/relationships" xmlns:p="http://schemas.openxmlformats.org/presentationml/2006/main" type="tx">
  <p:cSld name="18_Title Slide">
    <p:bg>
      <p:bgPr>
        <a:solidFill>
          <a:srgbClr val="000000"/>
        </a:solidFill>
        <a:effectLst/>
      </p:bgPr>
    </p:bg>
    <p:spTree>
      <p:nvGrpSpPr>
        <p:cNvPr id="1" name=""/>
        <p:cNvGrpSpPr/>
        <p:nvPr/>
      </p:nvGrpSpPr>
      <p:grpSpPr>
        <a:xfrm>
          <a:off x="0" y="0"/>
          <a:ext cx="0" cy="0"/>
          <a:chOff x="0" y="0"/>
          <a:chExt cx="0" cy="0"/>
        </a:xfrm>
      </p:grpSpPr>
      <p:grpSp>
        <p:nvGrpSpPr>
          <p:cNvPr id="1604" name="Group 2"/>
          <p:cNvGrpSpPr/>
          <p:nvPr/>
        </p:nvGrpSpPr>
        <p:grpSpPr>
          <a:xfrm>
            <a:off x="457200" y="2363751"/>
            <a:ext cx="8153401" cy="1600238"/>
            <a:chOff x="0" y="-37"/>
            <a:chExt cx="8153400" cy="1600237"/>
          </a:xfrm>
        </p:grpSpPr>
        <p:sp>
          <p:nvSpPr>
            <p:cNvPr id="1600" name="Arc 3"/>
            <p:cNvSpPr/>
            <p:nvPr/>
          </p:nvSpPr>
          <p:spPr>
            <a:xfrm>
              <a:off x="5249862" y="-38"/>
              <a:ext cx="2903539" cy="1600239"/>
            </a:xfrm>
            <a:custGeom>
              <a:avLst/>
              <a:gdLst/>
              <a:ahLst/>
              <a:cxnLst>
                <a:cxn ang="0">
                  <a:pos x="wd2" y="hd2"/>
                </a:cxn>
                <a:cxn ang="5400000">
                  <a:pos x="wd2" y="hd2"/>
                </a:cxn>
                <a:cxn ang="10800000">
                  <a:pos x="wd2" y="hd2"/>
                </a:cxn>
                <a:cxn ang="16200000">
                  <a:pos x="wd2" y="hd2"/>
                </a:cxn>
              </a:cxnLst>
              <a:rect l="0" t="0" r="r" b="b"/>
              <a:pathLst>
                <a:path w="21600" h="21600" extrusionOk="0">
                  <a:moveTo>
                    <a:pt x="296" y="1"/>
                  </a:moveTo>
                  <a:cubicBezTo>
                    <a:pt x="300" y="1"/>
                    <a:pt x="304" y="0"/>
                    <a:pt x="308" y="0"/>
                  </a:cubicBezTo>
                  <a:cubicBezTo>
                    <a:pt x="12067" y="1"/>
                    <a:pt x="21600" y="4835"/>
                    <a:pt x="21600" y="10800"/>
                  </a:cubicBezTo>
                  <a:cubicBezTo>
                    <a:pt x="21600" y="16765"/>
                    <a:pt x="12067" y="21600"/>
                    <a:pt x="308" y="21600"/>
                  </a:cubicBezTo>
                  <a:cubicBezTo>
                    <a:pt x="204" y="21599"/>
                    <a:pt x="102" y="21599"/>
                    <a:pt x="0" y="21598"/>
                  </a:cubicBezTo>
                  <a:lnTo>
                    <a:pt x="308" y="10800"/>
                  </a:lnTo>
                  <a:lnTo>
                    <a:pt x="296" y="1"/>
                  </a:lnTo>
                  <a:close/>
                </a:path>
              </a:pathLst>
            </a:custGeom>
            <a:gradFill flip="none" rotWithShape="1">
              <a:gsLst>
                <a:gs pos="0">
                  <a:srgbClr val="000000"/>
                </a:gs>
                <a:gs pos="100000">
                  <a:srgbClr val="6633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601" name="Arc 4"/>
            <p:cNvSpPr/>
            <p:nvPr/>
          </p:nvSpPr>
          <p:spPr>
            <a:xfrm>
              <a:off x="5175249" y="165070"/>
              <a:ext cx="2906714" cy="1270031"/>
            </a:xfrm>
            <a:custGeom>
              <a:avLst/>
              <a:gdLst/>
              <a:ahLst/>
              <a:cxnLst>
                <a:cxn ang="0">
                  <a:pos x="wd2" y="hd2"/>
                </a:cxn>
                <a:cxn ang="5400000">
                  <a:pos x="wd2" y="hd2"/>
                </a:cxn>
                <a:cxn ang="10800000">
                  <a:pos x="wd2" y="hd2"/>
                </a:cxn>
                <a:cxn ang="16200000">
                  <a:pos x="wd2" y="hd2"/>
                </a:cxn>
              </a:cxnLst>
              <a:rect l="0" t="0" r="r" b="b"/>
              <a:pathLst>
                <a:path w="21600" h="21600" extrusionOk="0">
                  <a:moveTo>
                    <a:pt x="307" y="0"/>
                  </a:moveTo>
                  <a:cubicBezTo>
                    <a:pt x="311" y="0"/>
                    <a:pt x="315" y="0"/>
                    <a:pt x="319" y="0"/>
                  </a:cubicBezTo>
                  <a:cubicBezTo>
                    <a:pt x="12072" y="0"/>
                    <a:pt x="21600" y="4835"/>
                    <a:pt x="21600" y="10800"/>
                  </a:cubicBezTo>
                  <a:cubicBezTo>
                    <a:pt x="21600" y="16765"/>
                    <a:pt x="12072" y="21600"/>
                    <a:pt x="319" y="21600"/>
                  </a:cubicBezTo>
                  <a:cubicBezTo>
                    <a:pt x="212" y="21600"/>
                    <a:pt x="105" y="21600"/>
                    <a:pt x="0" y="21599"/>
                  </a:cubicBezTo>
                  <a:lnTo>
                    <a:pt x="319" y="10800"/>
                  </a:lnTo>
                  <a:lnTo>
                    <a:pt x="307" y="0"/>
                  </a:lnTo>
                  <a:close/>
                </a:path>
              </a:pathLst>
            </a:custGeom>
            <a:gradFill flip="none" rotWithShape="1">
              <a:gsLst>
                <a:gs pos="0">
                  <a:srgbClr val="000000"/>
                </a:gs>
                <a:gs pos="100000">
                  <a:srgbClr val="8944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602" name="Arc 5"/>
            <p:cNvSpPr/>
            <p:nvPr/>
          </p:nvSpPr>
          <p:spPr>
            <a:xfrm>
              <a:off x="5132387" y="385743"/>
              <a:ext cx="2905126" cy="828695"/>
            </a:xfrm>
            <a:custGeom>
              <a:avLst/>
              <a:gdLst/>
              <a:ahLst/>
              <a:cxnLst>
                <a:cxn ang="0">
                  <a:pos x="wd2" y="hd2"/>
                </a:cxn>
                <a:cxn ang="5400000">
                  <a:pos x="wd2" y="hd2"/>
                </a:cxn>
                <a:cxn ang="10800000">
                  <a:pos x="wd2" y="hd2"/>
                </a:cxn>
                <a:cxn ang="16200000">
                  <a:pos x="wd2" y="hd2"/>
                </a:cxn>
              </a:cxnLst>
              <a:rect l="0" t="0" r="r" b="b"/>
              <a:pathLst>
                <a:path w="21600" h="21600" extrusionOk="0">
                  <a:moveTo>
                    <a:pt x="308" y="1"/>
                  </a:moveTo>
                  <a:cubicBezTo>
                    <a:pt x="312" y="1"/>
                    <a:pt x="316" y="0"/>
                    <a:pt x="320" y="0"/>
                  </a:cubicBezTo>
                  <a:cubicBezTo>
                    <a:pt x="12072" y="1"/>
                    <a:pt x="21600" y="4835"/>
                    <a:pt x="21600" y="10800"/>
                  </a:cubicBezTo>
                  <a:cubicBezTo>
                    <a:pt x="21600" y="16765"/>
                    <a:pt x="12072" y="21600"/>
                    <a:pt x="320" y="21600"/>
                  </a:cubicBezTo>
                  <a:cubicBezTo>
                    <a:pt x="213" y="21599"/>
                    <a:pt x="106" y="21599"/>
                    <a:pt x="0" y="21598"/>
                  </a:cubicBezTo>
                  <a:lnTo>
                    <a:pt x="320" y="10800"/>
                  </a:lnTo>
                  <a:lnTo>
                    <a:pt x="308" y="1"/>
                  </a:lnTo>
                  <a:close/>
                </a:path>
              </a:pathLst>
            </a:custGeom>
            <a:gradFill flip="none" rotWithShape="1">
              <a:gsLst>
                <a:gs pos="0">
                  <a:srgbClr val="000000"/>
                </a:gs>
                <a:gs pos="100000">
                  <a:srgbClr val="B75B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603" name="AutoShape 6"/>
            <p:cNvSpPr/>
            <p:nvPr/>
          </p:nvSpPr>
          <p:spPr>
            <a:xfrm>
              <a:off x="0" y="715962"/>
              <a:ext cx="7918450" cy="165101"/>
            </a:xfrm>
            <a:prstGeom prst="roundRect">
              <a:avLst>
                <a:gd name="adj" fmla="val 49995"/>
              </a:avLst>
            </a:prstGeom>
            <a:gradFill flip="none" rotWithShape="1">
              <a:gsLst>
                <a:gs pos="0">
                  <a:srgbClr val="000000"/>
                </a:gs>
                <a:gs pos="20000">
                  <a:srgbClr val="000040"/>
                </a:gs>
                <a:gs pos="50000">
                  <a:srgbClr val="400040"/>
                </a:gs>
                <a:gs pos="75000">
                  <a:srgbClr val="8F0040"/>
                </a:gs>
                <a:gs pos="89999">
                  <a:srgbClr val="F27300"/>
                </a:gs>
                <a:gs pos="100000">
                  <a:srgbClr val="FFBF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grpSp>
      <p:sp>
        <p:nvSpPr>
          <p:cNvPr id="1605" name="Title Text"/>
          <p:cNvSpPr txBox="1">
            <a:spLocks noGrp="1"/>
          </p:cNvSpPr>
          <p:nvPr>
            <p:ph type="title"/>
          </p:nvPr>
        </p:nvSpPr>
        <p:spPr>
          <a:xfrm>
            <a:off x="685800" y="1447800"/>
            <a:ext cx="7772400" cy="1143000"/>
          </a:xfrm>
          <a:prstGeom prst="rect">
            <a:avLst/>
          </a:prstGeom>
        </p:spPr>
        <p:txBody>
          <a:bodyPr lIns="46037" tIns="46037" rIns="46037" bIns="46037" anchor="b"/>
          <a:lstStyle>
            <a:lvl1pPr algn="r">
              <a:defRPr sz="4000" i="1">
                <a:solidFill>
                  <a:srgbClr val="FFCC66"/>
                </a:solidFill>
              </a:defRPr>
            </a:lvl1pPr>
          </a:lstStyle>
          <a:p>
            <a:r>
              <a:t>Title Text</a:t>
            </a:r>
          </a:p>
        </p:txBody>
      </p:sp>
      <p:sp>
        <p:nvSpPr>
          <p:cNvPr id="1606" name="Body Level One…"/>
          <p:cNvSpPr txBox="1">
            <a:spLocks noGrp="1"/>
          </p:cNvSpPr>
          <p:nvPr>
            <p:ph type="body" sz="quarter" idx="1"/>
          </p:nvPr>
        </p:nvSpPr>
        <p:spPr>
          <a:xfrm>
            <a:off x="1371600" y="3733800"/>
            <a:ext cx="6400800" cy="1752600"/>
          </a:xfrm>
          <a:prstGeom prst="rect">
            <a:avLst/>
          </a:prstGeom>
        </p:spPr>
        <p:txBody>
          <a:bodyPr lIns="46037" tIns="46037" rIns="46037" bIns="46037">
            <a:normAutofit/>
          </a:bodyPr>
          <a:lstStyle>
            <a:lvl1pPr marL="0" indent="0" algn="ctr">
              <a:buSzTx/>
              <a:buNone/>
              <a:defRPr>
                <a:solidFill>
                  <a:srgbClr val="FFFFCC"/>
                </a:solidFill>
              </a:defRPr>
            </a:lvl1pPr>
            <a:lvl2pPr algn="ctr">
              <a:defRPr>
                <a:solidFill>
                  <a:srgbClr val="FFFFCC"/>
                </a:solidFill>
              </a:defRPr>
            </a:lvl2pPr>
            <a:lvl3pPr algn="ctr">
              <a:defRPr>
                <a:solidFill>
                  <a:srgbClr val="FFFFCC"/>
                </a:solidFill>
              </a:defRPr>
            </a:lvl3pPr>
            <a:lvl4pPr algn="ctr">
              <a:defRPr>
                <a:solidFill>
                  <a:srgbClr val="FFFFCC"/>
                </a:solidFill>
              </a:defRPr>
            </a:lvl4pPr>
            <a:lvl5pPr algn="ctr">
              <a:buChar char="•"/>
              <a:defRPr>
                <a:solidFill>
                  <a:srgbClr val="FFFFCC"/>
                </a:solidFill>
              </a:defRPr>
            </a:lvl5pPr>
          </a:lstStyle>
          <a:p>
            <a:r>
              <a:t>Body Level One</a:t>
            </a:r>
          </a:p>
          <a:p>
            <a:pPr lvl="1"/>
            <a:r>
              <a:t>Body Level Two</a:t>
            </a:r>
          </a:p>
          <a:p>
            <a:pPr lvl="2"/>
            <a:r>
              <a:t>Body Level Three</a:t>
            </a:r>
          </a:p>
          <a:p>
            <a:pPr lvl="3"/>
            <a:r>
              <a:t>Body Level Four</a:t>
            </a:r>
          </a:p>
          <a:p>
            <a:pPr lvl="4"/>
            <a:r>
              <a:t>Body Level Five</a:t>
            </a:r>
          </a:p>
        </p:txBody>
      </p:sp>
      <p:sp>
        <p:nvSpPr>
          <p:cNvPr id="1607" name="Slide Number"/>
          <p:cNvSpPr txBox="1">
            <a:spLocks noGrp="1"/>
          </p:cNvSpPr>
          <p:nvPr>
            <p:ph type="sldNum" sz="quarter" idx="2"/>
          </p:nvPr>
        </p:nvSpPr>
        <p:spPr>
          <a:xfrm>
            <a:off x="7284114" y="6324600"/>
            <a:ext cx="443172" cy="437069"/>
          </a:xfrm>
          <a:prstGeom prst="rect">
            <a:avLst/>
          </a:prstGeom>
        </p:spPr>
        <p:txBody>
          <a:bodyPr/>
          <a:lstStyle>
            <a:lvl1pPr algn="ctr">
              <a:defRPr sz="2400">
                <a:solidFill>
                  <a:srgbClr val="FFFFCC"/>
                </a:solidFill>
              </a:defRPr>
            </a:lvl1pPr>
          </a:lstStyle>
          <a:p>
            <a:fld id="{86CB4B4D-7CA3-9044-876B-883B54F8677D}" type="slidenum">
              <a:t>‹#›</a:t>
            </a:fld>
            <a:endParaRPr/>
          </a:p>
        </p:txBody>
      </p:sp>
    </p:spTree>
    <p:extLst>
      <p:ext uri="{BB962C8B-B14F-4D97-AF65-F5344CB8AC3E}">
        <p14:creationId xmlns:p14="http://schemas.microsoft.com/office/powerpoint/2010/main" val="388571065"/>
      </p:ext>
    </p:extLst>
  </p:cSld>
  <p:clrMapOvr>
    <a:masterClrMapping/>
  </p:clrMapOvr>
  <p:transition spd="med"/>
</p:sldLayout>
</file>

<file path=ppt/slideLayouts/slideLayout612.xml><?xml version="1.0" encoding="utf-8"?>
<p:sldLayout xmlns:a="http://schemas.openxmlformats.org/drawingml/2006/main" xmlns:r="http://schemas.openxmlformats.org/officeDocument/2006/relationships" xmlns:p="http://schemas.openxmlformats.org/presentationml/2006/main" type="tx">
  <p:cSld name="18_Title and Content">
    <p:bg>
      <p:bgPr>
        <a:solidFill>
          <a:srgbClr val="000000"/>
        </a:solidFill>
        <a:effectLst/>
      </p:bgPr>
    </p:bg>
    <p:spTree>
      <p:nvGrpSpPr>
        <p:cNvPr id="1" name=""/>
        <p:cNvGrpSpPr/>
        <p:nvPr/>
      </p:nvGrpSpPr>
      <p:grpSpPr>
        <a:xfrm>
          <a:off x="0" y="0"/>
          <a:ext cx="0" cy="0"/>
          <a:chOff x="0" y="0"/>
          <a:chExt cx="0" cy="0"/>
        </a:xfrm>
      </p:grpSpPr>
      <p:grpSp>
        <p:nvGrpSpPr>
          <p:cNvPr id="1618" name="Group 2"/>
          <p:cNvGrpSpPr/>
          <p:nvPr/>
        </p:nvGrpSpPr>
        <p:grpSpPr>
          <a:xfrm>
            <a:off x="457200" y="992150"/>
            <a:ext cx="8153401" cy="1600239"/>
            <a:chOff x="0" y="-37"/>
            <a:chExt cx="8153400" cy="1600237"/>
          </a:xfrm>
        </p:grpSpPr>
        <p:sp>
          <p:nvSpPr>
            <p:cNvPr id="1614" name="Arc 3"/>
            <p:cNvSpPr/>
            <p:nvPr/>
          </p:nvSpPr>
          <p:spPr>
            <a:xfrm>
              <a:off x="5249862" y="-38"/>
              <a:ext cx="2903539" cy="1600239"/>
            </a:xfrm>
            <a:custGeom>
              <a:avLst/>
              <a:gdLst/>
              <a:ahLst/>
              <a:cxnLst>
                <a:cxn ang="0">
                  <a:pos x="wd2" y="hd2"/>
                </a:cxn>
                <a:cxn ang="5400000">
                  <a:pos x="wd2" y="hd2"/>
                </a:cxn>
                <a:cxn ang="10800000">
                  <a:pos x="wd2" y="hd2"/>
                </a:cxn>
                <a:cxn ang="16200000">
                  <a:pos x="wd2" y="hd2"/>
                </a:cxn>
              </a:cxnLst>
              <a:rect l="0" t="0" r="r" b="b"/>
              <a:pathLst>
                <a:path w="21600" h="21600" extrusionOk="0">
                  <a:moveTo>
                    <a:pt x="296" y="1"/>
                  </a:moveTo>
                  <a:cubicBezTo>
                    <a:pt x="300" y="1"/>
                    <a:pt x="304" y="0"/>
                    <a:pt x="308" y="0"/>
                  </a:cubicBezTo>
                  <a:cubicBezTo>
                    <a:pt x="12067" y="1"/>
                    <a:pt x="21600" y="4835"/>
                    <a:pt x="21600" y="10800"/>
                  </a:cubicBezTo>
                  <a:cubicBezTo>
                    <a:pt x="21600" y="16765"/>
                    <a:pt x="12067" y="21600"/>
                    <a:pt x="308" y="21600"/>
                  </a:cubicBezTo>
                  <a:cubicBezTo>
                    <a:pt x="204" y="21599"/>
                    <a:pt x="102" y="21599"/>
                    <a:pt x="0" y="21598"/>
                  </a:cubicBezTo>
                  <a:lnTo>
                    <a:pt x="308" y="10800"/>
                  </a:lnTo>
                  <a:lnTo>
                    <a:pt x="296" y="1"/>
                  </a:lnTo>
                  <a:close/>
                </a:path>
              </a:pathLst>
            </a:custGeom>
            <a:gradFill flip="none" rotWithShape="1">
              <a:gsLst>
                <a:gs pos="0">
                  <a:srgbClr val="000000"/>
                </a:gs>
                <a:gs pos="100000">
                  <a:srgbClr val="6633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615" name="Arc 4"/>
            <p:cNvSpPr/>
            <p:nvPr/>
          </p:nvSpPr>
          <p:spPr>
            <a:xfrm>
              <a:off x="5175249" y="165070"/>
              <a:ext cx="2906714" cy="1270031"/>
            </a:xfrm>
            <a:custGeom>
              <a:avLst/>
              <a:gdLst/>
              <a:ahLst/>
              <a:cxnLst>
                <a:cxn ang="0">
                  <a:pos x="wd2" y="hd2"/>
                </a:cxn>
                <a:cxn ang="5400000">
                  <a:pos x="wd2" y="hd2"/>
                </a:cxn>
                <a:cxn ang="10800000">
                  <a:pos x="wd2" y="hd2"/>
                </a:cxn>
                <a:cxn ang="16200000">
                  <a:pos x="wd2" y="hd2"/>
                </a:cxn>
              </a:cxnLst>
              <a:rect l="0" t="0" r="r" b="b"/>
              <a:pathLst>
                <a:path w="21600" h="21600" extrusionOk="0">
                  <a:moveTo>
                    <a:pt x="307" y="0"/>
                  </a:moveTo>
                  <a:cubicBezTo>
                    <a:pt x="311" y="0"/>
                    <a:pt x="315" y="0"/>
                    <a:pt x="319" y="0"/>
                  </a:cubicBezTo>
                  <a:cubicBezTo>
                    <a:pt x="12072" y="0"/>
                    <a:pt x="21600" y="4835"/>
                    <a:pt x="21600" y="10800"/>
                  </a:cubicBezTo>
                  <a:cubicBezTo>
                    <a:pt x="21600" y="16765"/>
                    <a:pt x="12072" y="21600"/>
                    <a:pt x="319" y="21600"/>
                  </a:cubicBezTo>
                  <a:cubicBezTo>
                    <a:pt x="212" y="21600"/>
                    <a:pt x="105" y="21600"/>
                    <a:pt x="0" y="21599"/>
                  </a:cubicBezTo>
                  <a:lnTo>
                    <a:pt x="319" y="10800"/>
                  </a:lnTo>
                  <a:lnTo>
                    <a:pt x="307" y="0"/>
                  </a:lnTo>
                  <a:close/>
                </a:path>
              </a:pathLst>
            </a:custGeom>
            <a:gradFill flip="none" rotWithShape="1">
              <a:gsLst>
                <a:gs pos="0">
                  <a:srgbClr val="000000"/>
                </a:gs>
                <a:gs pos="100000">
                  <a:srgbClr val="8944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616" name="Arc 5"/>
            <p:cNvSpPr/>
            <p:nvPr/>
          </p:nvSpPr>
          <p:spPr>
            <a:xfrm>
              <a:off x="5132387" y="385743"/>
              <a:ext cx="2905126" cy="828695"/>
            </a:xfrm>
            <a:custGeom>
              <a:avLst/>
              <a:gdLst/>
              <a:ahLst/>
              <a:cxnLst>
                <a:cxn ang="0">
                  <a:pos x="wd2" y="hd2"/>
                </a:cxn>
                <a:cxn ang="5400000">
                  <a:pos x="wd2" y="hd2"/>
                </a:cxn>
                <a:cxn ang="10800000">
                  <a:pos x="wd2" y="hd2"/>
                </a:cxn>
                <a:cxn ang="16200000">
                  <a:pos x="wd2" y="hd2"/>
                </a:cxn>
              </a:cxnLst>
              <a:rect l="0" t="0" r="r" b="b"/>
              <a:pathLst>
                <a:path w="21600" h="21600" extrusionOk="0">
                  <a:moveTo>
                    <a:pt x="308" y="1"/>
                  </a:moveTo>
                  <a:cubicBezTo>
                    <a:pt x="312" y="1"/>
                    <a:pt x="316" y="0"/>
                    <a:pt x="320" y="0"/>
                  </a:cubicBezTo>
                  <a:cubicBezTo>
                    <a:pt x="12072" y="1"/>
                    <a:pt x="21600" y="4835"/>
                    <a:pt x="21600" y="10800"/>
                  </a:cubicBezTo>
                  <a:cubicBezTo>
                    <a:pt x="21600" y="16765"/>
                    <a:pt x="12072" y="21600"/>
                    <a:pt x="320" y="21600"/>
                  </a:cubicBezTo>
                  <a:cubicBezTo>
                    <a:pt x="213" y="21599"/>
                    <a:pt x="106" y="21599"/>
                    <a:pt x="0" y="21598"/>
                  </a:cubicBezTo>
                  <a:lnTo>
                    <a:pt x="320" y="10800"/>
                  </a:lnTo>
                  <a:lnTo>
                    <a:pt x="308" y="1"/>
                  </a:lnTo>
                  <a:close/>
                </a:path>
              </a:pathLst>
            </a:custGeom>
            <a:gradFill flip="none" rotWithShape="1">
              <a:gsLst>
                <a:gs pos="0">
                  <a:srgbClr val="000000"/>
                </a:gs>
                <a:gs pos="100000">
                  <a:srgbClr val="B75B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617" name="AutoShape 6"/>
            <p:cNvSpPr/>
            <p:nvPr/>
          </p:nvSpPr>
          <p:spPr>
            <a:xfrm>
              <a:off x="0" y="715962"/>
              <a:ext cx="7918450" cy="165101"/>
            </a:xfrm>
            <a:prstGeom prst="roundRect">
              <a:avLst>
                <a:gd name="adj" fmla="val 49995"/>
              </a:avLst>
            </a:prstGeom>
            <a:gradFill flip="none" rotWithShape="1">
              <a:gsLst>
                <a:gs pos="0">
                  <a:srgbClr val="000000"/>
                </a:gs>
                <a:gs pos="20000">
                  <a:srgbClr val="000040"/>
                </a:gs>
                <a:gs pos="50000">
                  <a:srgbClr val="400040"/>
                </a:gs>
                <a:gs pos="75000">
                  <a:srgbClr val="8F0040"/>
                </a:gs>
                <a:gs pos="89999">
                  <a:srgbClr val="F27300"/>
                </a:gs>
                <a:gs pos="100000">
                  <a:srgbClr val="FFBF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grpSp>
      <p:sp>
        <p:nvSpPr>
          <p:cNvPr id="1619" name="Title Text"/>
          <p:cNvSpPr txBox="1">
            <a:spLocks noGrp="1"/>
          </p:cNvSpPr>
          <p:nvPr>
            <p:ph type="title"/>
          </p:nvPr>
        </p:nvSpPr>
        <p:spPr>
          <a:xfrm>
            <a:off x="685800" y="381000"/>
            <a:ext cx="7772400" cy="1143000"/>
          </a:xfrm>
          <a:prstGeom prst="rect">
            <a:avLst/>
          </a:prstGeom>
        </p:spPr>
        <p:txBody>
          <a:bodyPr lIns="46037" tIns="46037" rIns="46037" bIns="46037" anchor="b"/>
          <a:lstStyle>
            <a:lvl1pPr algn="r">
              <a:defRPr sz="4000" i="1">
                <a:solidFill>
                  <a:srgbClr val="FFCC66"/>
                </a:solidFill>
              </a:defRPr>
            </a:lvl1pPr>
          </a:lstStyle>
          <a:p>
            <a:r>
              <a:t>Title Text</a:t>
            </a:r>
          </a:p>
        </p:txBody>
      </p:sp>
      <p:sp>
        <p:nvSpPr>
          <p:cNvPr id="1620" name="Body Level One…"/>
          <p:cNvSpPr txBox="1">
            <a:spLocks noGrp="1"/>
          </p:cNvSpPr>
          <p:nvPr>
            <p:ph type="body" idx="1"/>
          </p:nvPr>
        </p:nvSpPr>
        <p:spPr>
          <a:xfrm>
            <a:off x="685800" y="2057400"/>
            <a:ext cx="7772400" cy="4114800"/>
          </a:xfrm>
          <a:prstGeom prst="rect">
            <a:avLst/>
          </a:prstGeom>
        </p:spPr>
        <p:txBody>
          <a:bodyPr lIns="46037" tIns="46037" rIns="46037" bIns="46037">
            <a:normAutofit/>
          </a:bodyPr>
          <a:lstStyle>
            <a:lvl1pPr>
              <a:buClr>
                <a:srgbClr val="FFCC66"/>
              </a:buClr>
              <a:defRPr>
                <a:solidFill>
                  <a:srgbClr val="FFFFCC"/>
                </a:solidFill>
              </a:defRPr>
            </a:lvl1pPr>
            <a:lvl2pPr>
              <a:buClr>
                <a:srgbClr val="FFCC66"/>
              </a:buClr>
              <a:defRPr>
                <a:solidFill>
                  <a:srgbClr val="FFFFCC"/>
                </a:solidFill>
              </a:defRPr>
            </a:lvl2pPr>
            <a:lvl3pPr>
              <a:buClr>
                <a:srgbClr val="FFCC66"/>
              </a:buClr>
              <a:defRPr>
                <a:solidFill>
                  <a:srgbClr val="FFFFCC"/>
                </a:solidFill>
              </a:defRPr>
            </a:lvl3pPr>
            <a:lvl4pPr>
              <a:buClr>
                <a:srgbClr val="FFCC66"/>
              </a:buClr>
              <a:defRPr>
                <a:solidFill>
                  <a:srgbClr val="FFFFCC"/>
                </a:solidFill>
              </a:defRPr>
            </a:lvl4pPr>
            <a:lvl5pPr>
              <a:buClr>
                <a:srgbClr val="FFCC66"/>
              </a:buClr>
              <a:buChar char="•"/>
              <a:defRPr>
                <a:solidFill>
                  <a:srgbClr val="FFFFCC"/>
                </a:solidFill>
              </a:defRPr>
            </a:lvl5pPr>
          </a:lstStyle>
          <a:p>
            <a:r>
              <a:t>Body Level One</a:t>
            </a:r>
          </a:p>
          <a:p>
            <a:pPr lvl="1"/>
            <a:r>
              <a:t>Body Level Two</a:t>
            </a:r>
          </a:p>
          <a:p>
            <a:pPr lvl="2"/>
            <a:r>
              <a:t>Body Level Three</a:t>
            </a:r>
          </a:p>
          <a:p>
            <a:pPr lvl="3"/>
            <a:r>
              <a:t>Body Level Four</a:t>
            </a:r>
          </a:p>
          <a:p>
            <a:pPr lvl="4"/>
            <a:r>
              <a:t>Body Level Five</a:t>
            </a:r>
          </a:p>
        </p:txBody>
      </p:sp>
      <p:sp>
        <p:nvSpPr>
          <p:cNvPr id="1621" name="Slide Number"/>
          <p:cNvSpPr txBox="1">
            <a:spLocks noGrp="1"/>
          </p:cNvSpPr>
          <p:nvPr>
            <p:ph type="sldNum" sz="quarter" idx="2"/>
          </p:nvPr>
        </p:nvSpPr>
        <p:spPr>
          <a:xfrm>
            <a:off x="7284114" y="6324600"/>
            <a:ext cx="443172" cy="437069"/>
          </a:xfrm>
          <a:prstGeom prst="rect">
            <a:avLst/>
          </a:prstGeom>
        </p:spPr>
        <p:txBody>
          <a:bodyPr/>
          <a:lstStyle>
            <a:lvl1pPr algn="ctr">
              <a:defRPr sz="2400">
                <a:solidFill>
                  <a:srgbClr val="FFFFCC"/>
                </a:solidFill>
              </a:defRPr>
            </a:lvl1pPr>
          </a:lstStyle>
          <a:p>
            <a:fld id="{86CB4B4D-7CA3-9044-876B-883B54F8677D}" type="slidenum">
              <a:t>‹#›</a:t>
            </a:fld>
            <a:endParaRPr/>
          </a:p>
        </p:txBody>
      </p:sp>
    </p:spTree>
    <p:extLst>
      <p:ext uri="{BB962C8B-B14F-4D97-AF65-F5344CB8AC3E}">
        <p14:creationId xmlns:p14="http://schemas.microsoft.com/office/powerpoint/2010/main" val="3617912360"/>
      </p:ext>
    </p:extLst>
  </p:cSld>
  <p:clrMapOvr>
    <a:masterClrMapping/>
  </p:clrMapOvr>
  <p:transition spd="med"/>
</p:sldLayout>
</file>

<file path=ppt/slideLayouts/slideLayout613.xml><?xml version="1.0" encoding="utf-8"?>
<p:sldLayout xmlns:a="http://schemas.openxmlformats.org/drawingml/2006/main" xmlns:r="http://schemas.openxmlformats.org/officeDocument/2006/relationships" xmlns:p="http://schemas.openxmlformats.org/presentationml/2006/main" type="tx">
  <p:cSld name="15_Section Header">
    <p:bg>
      <p:bgPr>
        <a:solidFill>
          <a:srgbClr val="000000"/>
        </a:solidFill>
        <a:effectLst/>
      </p:bgPr>
    </p:bg>
    <p:spTree>
      <p:nvGrpSpPr>
        <p:cNvPr id="1" name=""/>
        <p:cNvGrpSpPr/>
        <p:nvPr/>
      </p:nvGrpSpPr>
      <p:grpSpPr>
        <a:xfrm>
          <a:off x="0" y="0"/>
          <a:ext cx="0" cy="0"/>
          <a:chOff x="0" y="0"/>
          <a:chExt cx="0" cy="0"/>
        </a:xfrm>
      </p:grpSpPr>
      <p:grpSp>
        <p:nvGrpSpPr>
          <p:cNvPr id="1632" name="Group 2"/>
          <p:cNvGrpSpPr/>
          <p:nvPr/>
        </p:nvGrpSpPr>
        <p:grpSpPr>
          <a:xfrm>
            <a:off x="457200" y="992150"/>
            <a:ext cx="8153401" cy="1600239"/>
            <a:chOff x="0" y="-37"/>
            <a:chExt cx="8153400" cy="1600237"/>
          </a:xfrm>
        </p:grpSpPr>
        <p:sp>
          <p:nvSpPr>
            <p:cNvPr id="1628" name="Arc 3"/>
            <p:cNvSpPr/>
            <p:nvPr/>
          </p:nvSpPr>
          <p:spPr>
            <a:xfrm>
              <a:off x="5249862" y="-38"/>
              <a:ext cx="2903539" cy="1600239"/>
            </a:xfrm>
            <a:custGeom>
              <a:avLst/>
              <a:gdLst/>
              <a:ahLst/>
              <a:cxnLst>
                <a:cxn ang="0">
                  <a:pos x="wd2" y="hd2"/>
                </a:cxn>
                <a:cxn ang="5400000">
                  <a:pos x="wd2" y="hd2"/>
                </a:cxn>
                <a:cxn ang="10800000">
                  <a:pos x="wd2" y="hd2"/>
                </a:cxn>
                <a:cxn ang="16200000">
                  <a:pos x="wd2" y="hd2"/>
                </a:cxn>
              </a:cxnLst>
              <a:rect l="0" t="0" r="r" b="b"/>
              <a:pathLst>
                <a:path w="21600" h="21600" extrusionOk="0">
                  <a:moveTo>
                    <a:pt x="296" y="1"/>
                  </a:moveTo>
                  <a:cubicBezTo>
                    <a:pt x="300" y="1"/>
                    <a:pt x="304" y="0"/>
                    <a:pt x="308" y="0"/>
                  </a:cubicBezTo>
                  <a:cubicBezTo>
                    <a:pt x="12067" y="1"/>
                    <a:pt x="21600" y="4835"/>
                    <a:pt x="21600" y="10800"/>
                  </a:cubicBezTo>
                  <a:cubicBezTo>
                    <a:pt x="21600" y="16765"/>
                    <a:pt x="12067" y="21600"/>
                    <a:pt x="308" y="21600"/>
                  </a:cubicBezTo>
                  <a:cubicBezTo>
                    <a:pt x="204" y="21599"/>
                    <a:pt x="102" y="21599"/>
                    <a:pt x="0" y="21598"/>
                  </a:cubicBezTo>
                  <a:lnTo>
                    <a:pt x="308" y="10800"/>
                  </a:lnTo>
                  <a:lnTo>
                    <a:pt x="296" y="1"/>
                  </a:lnTo>
                  <a:close/>
                </a:path>
              </a:pathLst>
            </a:custGeom>
            <a:gradFill flip="none" rotWithShape="1">
              <a:gsLst>
                <a:gs pos="0">
                  <a:srgbClr val="000000"/>
                </a:gs>
                <a:gs pos="100000">
                  <a:srgbClr val="6633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629" name="Arc 4"/>
            <p:cNvSpPr/>
            <p:nvPr/>
          </p:nvSpPr>
          <p:spPr>
            <a:xfrm>
              <a:off x="5175249" y="165070"/>
              <a:ext cx="2906714" cy="1270031"/>
            </a:xfrm>
            <a:custGeom>
              <a:avLst/>
              <a:gdLst/>
              <a:ahLst/>
              <a:cxnLst>
                <a:cxn ang="0">
                  <a:pos x="wd2" y="hd2"/>
                </a:cxn>
                <a:cxn ang="5400000">
                  <a:pos x="wd2" y="hd2"/>
                </a:cxn>
                <a:cxn ang="10800000">
                  <a:pos x="wd2" y="hd2"/>
                </a:cxn>
                <a:cxn ang="16200000">
                  <a:pos x="wd2" y="hd2"/>
                </a:cxn>
              </a:cxnLst>
              <a:rect l="0" t="0" r="r" b="b"/>
              <a:pathLst>
                <a:path w="21600" h="21600" extrusionOk="0">
                  <a:moveTo>
                    <a:pt x="307" y="0"/>
                  </a:moveTo>
                  <a:cubicBezTo>
                    <a:pt x="311" y="0"/>
                    <a:pt x="315" y="0"/>
                    <a:pt x="319" y="0"/>
                  </a:cubicBezTo>
                  <a:cubicBezTo>
                    <a:pt x="12072" y="0"/>
                    <a:pt x="21600" y="4835"/>
                    <a:pt x="21600" y="10800"/>
                  </a:cubicBezTo>
                  <a:cubicBezTo>
                    <a:pt x="21600" y="16765"/>
                    <a:pt x="12072" y="21600"/>
                    <a:pt x="319" y="21600"/>
                  </a:cubicBezTo>
                  <a:cubicBezTo>
                    <a:pt x="212" y="21600"/>
                    <a:pt x="105" y="21600"/>
                    <a:pt x="0" y="21599"/>
                  </a:cubicBezTo>
                  <a:lnTo>
                    <a:pt x="319" y="10800"/>
                  </a:lnTo>
                  <a:lnTo>
                    <a:pt x="307" y="0"/>
                  </a:lnTo>
                  <a:close/>
                </a:path>
              </a:pathLst>
            </a:custGeom>
            <a:gradFill flip="none" rotWithShape="1">
              <a:gsLst>
                <a:gs pos="0">
                  <a:srgbClr val="000000"/>
                </a:gs>
                <a:gs pos="100000">
                  <a:srgbClr val="8944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630" name="Arc 5"/>
            <p:cNvSpPr/>
            <p:nvPr/>
          </p:nvSpPr>
          <p:spPr>
            <a:xfrm>
              <a:off x="5132387" y="385743"/>
              <a:ext cx="2905126" cy="828695"/>
            </a:xfrm>
            <a:custGeom>
              <a:avLst/>
              <a:gdLst/>
              <a:ahLst/>
              <a:cxnLst>
                <a:cxn ang="0">
                  <a:pos x="wd2" y="hd2"/>
                </a:cxn>
                <a:cxn ang="5400000">
                  <a:pos x="wd2" y="hd2"/>
                </a:cxn>
                <a:cxn ang="10800000">
                  <a:pos x="wd2" y="hd2"/>
                </a:cxn>
                <a:cxn ang="16200000">
                  <a:pos x="wd2" y="hd2"/>
                </a:cxn>
              </a:cxnLst>
              <a:rect l="0" t="0" r="r" b="b"/>
              <a:pathLst>
                <a:path w="21600" h="21600" extrusionOk="0">
                  <a:moveTo>
                    <a:pt x="308" y="1"/>
                  </a:moveTo>
                  <a:cubicBezTo>
                    <a:pt x="312" y="1"/>
                    <a:pt x="316" y="0"/>
                    <a:pt x="320" y="0"/>
                  </a:cubicBezTo>
                  <a:cubicBezTo>
                    <a:pt x="12072" y="1"/>
                    <a:pt x="21600" y="4835"/>
                    <a:pt x="21600" y="10800"/>
                  </a:cubicBezTo>
                  <a:cubicBezTo>
                    <a:pt x="21600" y="16765"/>
                    <a:pt x="12072" y="21600"/>
                    <a:pt x="320" y="21600"/>
                  </a:cubicBezTo>
                  <a:cubicBezTo>
                    <a:pt x="213" y="21599"/>
                    <a:pt x="106" y="21599"/>
                    <a:pt x="0" y="21598"/>
                  </a:cubicBezTo>
                  <a:lnTo>
                    <a:pt x="320" y="10800"/>
                  </a:lnTo>
                  <a:lnTo>
                    <a:pt x="308" y="1"/>
                  </a:lnTo>
                  <a:close/>
                </a:path>
              </a:pathLst>
            </a:custGeom>
            <a:gradFill flip="none" rotWithShape="1">
              <a:gsLst>
                <a:gs pos="0">
                  <a:srgbClr val="000000"/>
                </a:gs>
                <a:gs pos="100000">
                  <a:srgbClr val="B75B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631" name="AutoShape 6"/>
            <p:cNvSpPr/>
            <p:nvPr/>
          </p:nvSpPr>
          <p:spPr>
            <a:xfrm>
              <a:off x="0" y="715962"/>
              <a:ext cx="7918450" cy="165101"/>
            </a:xfrm>
            <a:prstGeom prst="roundRect">
              <a:avLst>
                <a:gd name="adj" fmla="val 49995"/>
              </a:avLst>
            </a:prstGeom>
            <a:gradFill flip="none" rotWithShape="1">
              <a:gsLst>
                <a:gs pos="0">
                  <a:srgbClr val="000000"/>
                </a:gs>
                <a:gs pos="20000">
                  <a:srgbClr val="000040"/>
                </a:gs>
                <a:gs pos="50000">
                  <a:srgbClr val="400040"/>
                </a:gs>
                <a:gs pos="75000">
                  <a:srgbClr val="8F0040"/>
                </a:gs>
                <a:gs pos="89999">
                  <a:srgbClr val="F27300"/>
                </a:gs>
                <a:gs pos="100000">
                  <a:srgbClr val="FFBF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grpSp>
      <p:sp>
        <p:nvSpPr>
          <p:cNvPr id="1633" name="Title Text"/>
          <p:cNvSpPr txBox="1">
            <a:spLocks noGrp="1"/>
          </p:cNvSpPr>
          <p:nvPr>
            <p:ph type="title"/>
          </p:nvPr>
        </p:nvSpPr>
        <p:spPr>
          <a:xfrm>
            <a:off x="722312" y="4406900"/>
            <a:ext cx="7772401" cy="1362075"/>
          </a:xfrm>
          <a:prstGeom prst="rect">
            <a:avLst/>
          </a:prstGeom>
        </p:spPr>
        <p:txBody>
          <a:bodyPr lIns="46037" tIns="46037" rIns="46037" bIns="46037" anchor="t"/>
          <a:lstStyle>
            <a:lvl1pPr algn="l">
              <a:defRPr sz="4000" b="1" i="1" cap="all">
                <a:solidFill>
                  <a:srgbClr val="FFCC66"/>
                </a:solidFill>
              </a:defRPr>
            </a:lvl1pPr>
          </a:lstStyle>
          <a:p>
            <a:r>
              <a:t>Title Text</a:t>
            </a:r>
          </a:p>
        </p:txBody>
      </p:sp>
      <p:sp>
        <p:nvSpPr>
          <p:cNvPr id="1634" name="Body Level One…"/>
          <p:cNvSpPr txBox="1">
            <a:spLocks noGrp="1"/>
          </p:cNvSpPr>
          <p:nvPr>
            <p:ph type="body" sz="quarter" idx="1"/>
          </p:nvPr>
        </p:nvSpPr>
        <p:spPr>
          <a:xfrm>
            <a:off x="722312" y="2906713"/>
            <a:ext cx="7772401" cy="1500188"/>
          </a:xfrm>
          <a:prstGeom prst="rect">
            <a:avLst/>
          </a:prstGeom>
        </p:spPr>
        <p:txBody>
          <a:bodyPr lIns="46037" tIns="46037" rIns="46037" bIns="46037" anchor="b">
            <a:normAutofit/>
          </a:bodyPr>
          <a:lstStyle>
            <a:lvl1pPr marL="0" indent="0">
              <a:spcBef>
                <a:spcPts val="400"/>
              </a:spcBef>
              <a:buSzTx/>
              <a:buNone/>
              <a:defRPr sz="2000">
                <a:solidFill>
                  <a:srgbClr val="FFFFCC"/>
                </a:solidFill>
              </a:defRPr>
            </a:lvl1pPr>
            <a:lvl2pPr marL="0" indent="457200">
              <a:spcBef>
                <a:spcPts val="400"/>
              </a:spcBef>
              <a:buSzTx/>
              <a:buNone/>
              <a:defRPr sz="2000">
                <a:solidFill>
                  <a:srgbClr val="FFFFCC"/>
                </a:solidFill>
              </a:defRPr>
            </a:lvl2pPr>
            <a:lvl3pPr marL="0" indent="914400">
              <a:spcBef>
                <a:spcPts val="400"/>
              </a:spcBef>
              <a:buSzTx/>
              <a:buNone/>
              <a:defRPr sz="2000">
                <a:solidFill>
                  <a:srgbClr val="FFFFCC"/>
                </a:solidFill>
              </a:defRPr>
            </a:lvl3pPr>
            <a:lvl4pPr marL="0" indent="1371600">
              <a:spcBef>
                <a:spcPts val="400"/>
              </a:spcBef>
              <a:buSzTx/>
              <a:buNone/>
              <a:defRPr sz="2000">
                <a:solidFill>
                  <a:srgbClr val="FFFFCC"/>
                </a:solidFill>
              </a:defRPr>
            </a:lvl4pPr>
            <a:lvl5pPr marL="0" indent="1828800">
              <a:spcBef>
                <a:spcPts val="400"/>
              </a:spcBef>
              <a:buSzTx/>
              <a:buNone/>
              <a:defRPr sz="2000">
                <a:solidFill>
                  <a:srgbClr val="FFFFCC"/>
                </a:solidFill>
              </a:defRPr>
            </a:lvl5pPr>
          </a:lstStyle>
          <a:p>
            <a:r>
              <a:t>Body Level One</a:t>
            </a:r>
          </a:p>
          <a:p>
            <a:pPr lvl="1"/>
            <a:r>
              <a:t>Body Level Two</a:t>
            </a:r>
          </a:p>
          <a:p>
            <a:pPr lvl="2"/>
            <a:r>
              <a:t>Body Level Three</a:t>
            </a:r>
          </a:p>
          <a:p>
            <a:pPr lvl="3"/>
            <a:r>
              <a:t>Body Level Four</a:t>
            </a:r>
          </a:p>
          <a:p>
            <a:pPr lvl="4"/>
            <a:r>
              <a:t>Body Level Five</a:t>
            </a:r>
          </a:p>
        </p:txBody>
      </p:sp>
      <p:sp>
        <p:nvSpPr>
          <p:cNvPr id="1635" name="Slide Number"/>
          <p:cNvSpPr txBox="1">
            <a:spLocks noGrp="1"/>
          </p:cNvSpPr>
          <p:nvPr>
            <p:ph type="sldNum" sz="quarter" idx="2"/>
          </p:nvPr>
        </p:nvSpPr>
        <p:spPr>
          <a:xfrm>
            <a:off x="7284114" y="6324600"/>
            <a:ext cx="443172" cy="437069"/>
          </a:xfrm>
          <a:prstGeom prst="rect">
            <a:avLst/>
          </a:prstGeom>
        </p:spPr>
        <p:txBody>
          <a:bodyPr/>
          <a:lstStyle>
            <a:lvl1pPr algn="ctr">
              <a:defRPr sz="2400">
                <a:solidFill>
                  <a:srgbClr val="FFFFCC"/>
                </a:solidFill>
              </a:defRPr>
            </a:lvl1pPr>
          </a:lstStyle>
          <a:p>
            <a:fld id="{86CB4B4D-7CA3-9044-876B-883B54F8677D}" type="slidenum">
              <a:t>‹#›</a:t>
            </a:fld>
            <a:endParaRPr/>
          </a:p>
        </p:txBody>
      </p:sp>
    </p:spTree>
    <p:extLst>
      <p:ext uri="{BB962C8B-B14F-4D97-AF65-F5344CB8AC3E}">
        <p14:creationId xmlns:p14="http://schemas.microsoft.com/office/powerpoint/2010/main" val="881124338"/>
      </p:ext>
    </p:extLst>
  </p:cSld>
  <p:clrMapOvr>
    <a:masterClrMapping/>
  </p:clrMapOvr>
  <p:transition spd="med"/>
</p:sldLayout>
</file>

<file path=ppt/slideLayouts/slideLayout614.xml><?xml version="1.0" encoding="utf-8"?>
<p:sldLayout xmlns:a="http://schemas.openxmlformats.org/drawingml/2006/main" xmlns:r="http://schemas.openxmlformats.org/officeDocument/2006/relationships" xmlns:p="http://schemas.openxmlformats.org/presentationml/2006/main" type="tx">
  <p:cSld name="15_Two Content">
    <p:bg>
      <p:bgPr>
        <a:solidFill>
          <a:srgbClr val="000000"/>
        </a:solidFill>
        <a:effectLst/>
      </p:bgPr>
    </p:bg>
    <p:spTree>
      <p:nvGrpSpPr>
        <p:cNvPr id="1" name=""/>
        <p:cNvGrpSpPr/>
        <p:nvPr/>
      </p:nvGrpSpPr>
      <p:grpSpPr>
        <a:xfrm>
          <a:off x="0" y="0"/>
          <a:ext cx="0" cy="0"/>
          <a:chOff x="0" y="0"/>
          <a:chExt cx="0" cy="0"/>
        </a:xfrm>
      </p:grpSpPr>
      <p:grpSp>
        <p:nvGrpSpPr>
          <p:cNvPr id="1646" name="Group 2"/>
          <p:cNvGrpSpPr/>
          <p:nvPr/>
        </p:nvGrpSpPr>
        <p:grpSpPr>
          <a:xfrm>
            <a:off x="457200" y="992150"/>
            <a:ext cx="8153401" cy="1600239"/>
            <a:chOff x="0" y="-37"/>
            <a:chExt cx="8153400" cy="1600237"/>
          </a:xfrm>
        </p:grpSpPr>
        <p:sp>
          <p:nvSpPr>
            <p:cNvPr id="1642" name="Arc 3"/>
            <p:cNvSpPr/>
            <p:nvPr/>
          </p:nvSpPr>
          <p:spPr>
            <a:xfrm>
              <a:off x="5249862" y="-38"/>
              <a:ext cx="2903539" cy="1600239"/>
            </a:xfrm>
            <a:custGeom>
              <a:avLst/>
              <a:gdLst/>
              <a:ahLst/>
              <a:cxnLst>
                <a:cxn ang="0">
                  <a:pos x="wd2" y="hd2"/>
                </a:cxn>
                <a:cxn ang="5400000">
                  <a:pos x="wd2" y="hd2"/>
                </a:cxn>
                <a:cxn ang="10800000">
                  <a:pos x="wd2" y="hd2"/>
                </a:cxn>
                <a:cxn ang="16200000">
                  <a:pos x="wd2" y="hd2"/>
                </a:cxn>
              </a:cxnLst>
              <a:rect l="0" t="0" r="r" b="b"/>
              <a:pathLst>
                <a:path w="21600" h="21600" extrusionOk="0">
                  <a:moveTo>
                    <a:pt x="296" y="1"/>
                  </a:moveTo>
                  <a:cubicBezTo>
                    <a:pt x="300" y="1"/>
                    <a:pt x="304" y="0"/>
                    <a:pt x="308" y="0"/>
                  </a:cubicBezTo>
                  <a:cubicBezTo>
                    <a:pt x="12067" y="1"/>
                    <a:pt x="21600" y="4835"/>
                    <a:pt x="21600" y="10800"/>
                  </a:cubicBezTo>
                  <a:cubicBezTo>
                    <a:pt x="21600" y="16765"/>
                    <a:pt x="12067" y="21600"/>
                    <a:pt x="308" y="21600"/>
                  </a:cubicBezTo>
                  <a:cubicBezTo>
                    <a:pt x="204" y="21599"/>
                    <a:pt x="102" y="21599"/>
                    <a:pt x="0" y="21598"/>
                  </a:cubicBezTo>
                  <a:lnTo>
                    <a:pt x="308" y="10800"/>
                  </a:lnTo>
                  <a:lnTo>
                    <a:pt x="296" y="1"/>
                  </a:lnTo>
                  <a:close/>
                </a:path>
              </a:pathLst>
            </a:custGeom>
            <a:gradFill flip="none" rotWithShape="1">
              <a:gsLst>
                <a:gs pos="0">
                  <a:srgbClr val="000000"/>
                </a:gs>
                <a:gs pos="100000">
                  <a:srgbClr val="6633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643" name="Arc 4"/>
            <p:cNvSpPr/>
            <p:nvPr/>
          </p:nvSpPr>
          <p:spPr>
            <a:xfrm>
              <a:off x="5175249" y="165070"/>
              <a:ext cx="2906714" cy="1270031"/>
            </a:xfrm>
            <a:custGeom>
              <a:avLst/>
              <a:gdLst/>
              <a:ahLst/>
              <a:cxnLst>
                <a:cxn ang="0">
                  <a:pos x="wd2" y="hd2"/>
                </a:cxn>
                <a:cxn ang="5400000">
                  <a:pos x="wd2" y="hd2"/>
                </a:cxn>
                <a:cxn ang="10800000">
                  <a:pos x="wd2" y="hd2"/>
                </a:cxn>
                <a:cxn ang="16200000">
                  <a:pos x="wd2" y="hd2"/>
                </a:cxn>
              </a:cxnLst>
              <a:rect l="0" t="0" r="r" b="b"/>
              <a:pathLst>
                <a:path w="21600" h="21600" extrusionOk="0">
                  <a:moveTo>
                    <a:pt x="307" y="0"/>
                  </a:moveTo>
                  <a:cubicBezTo>
                    <a:pt x="311" y="0"/>
                    <a:pt x="315" y="0"/>
                    <a:pt x="319" y="0"/>
                  </a:cubicBezTo>
                  <a:cubicBezTo>
                    <a:pt x="12072" y="0"/>
                    <a:pt x="21600" y="4835"/>
                    <a:pt x="21600" y="10800"/>
                  </a:cubicBezTo>
                  <a:cubicBezTo>
                    <a:pt x="21600" y="16765"/>
                    <a:pt x="12072" y="21600"/>
                    <a:pt x="319" y="21600"/>
                  </a:cubicBezTo>
                  <a:cubicBezTo>
                    <a:pt x="212" y="21600"/>
                    <a:pt x="105" y="21600"/>
                    <a:pt x="0" y="21599"/>
                  </a:cubicBezTo>
                  <a:lnTo>
                    <a:pt x="319" y="10800"/>
                  </a:lnTo>
                  <a:lnTo>
                    <a:pt x="307" y="0"/>
                  </a:lnTo>
                  <a:close/>
                </a:path>
              </a:pathLst>
            </a:custGeom>
            <a:gradFill flip="none" rotWithShape="1">
              <a:gsLst>
                <a:gs pos="0">
                  <a:srgbClr val="000000"/>
                </a:gs>
                <a:gs pos="100000">
                  <a:srgbClr val="8944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644" name="Arc 5"/>
            <p:cNvSpPr/>
            <p:nvPr/>
          </p:nvSpPr>
          <p:spPr>
            <a:xfrm>
              <a:off x="5132387" y="385743"/>
              <a:ext cx="2905126" cy="828695"/>
            </a:xfrm>
            <a:custGeom>
              <a:avLst/>
              <a:gdLst/>
              <a:ahLst/>
              <a:cxnLst>
                <a:cxn ang="0">
                  <a:pos x="wd2" y="hd2"/>
                </a:cxn>
                <a:cxn ang="5400000">
                  <a:pos x="wd2" y="hd2"/>
                </a:cxn>
                <a:cxn ang="10800000">
                  <a:pos x="wd2" y="hd2"/>
                </a:cxn>
                <a:cxn ang="16200000">
                  <a:pos x="wd2" y="hd2"/>
                </a:cxn>
              </a:cxnLst>
              <a:rect l="0" t="0" r="r" b="b"/>
              <a:pathLst>
                <a:path w="21600" h="21600" extrusionOk="0">
                  <a:moveTo>
                    <a:pt x="308" y="1"/>
                  </a:moveTo>
                  <a:cubicBezTo>
                    <a:pt x="312" y="1"/>
                    <a:pt x="316" y="0"/>
                    <a:pt x="320" y="0"/>
                  </a:cubicBezTo>
                  <a:cubicBezTo>
                    <a:pt x="12072" y="1"/>
                    <a:pt x="21600" y="4835"/>
                    <a:pt x="21600" y="10800"/>
                  </a:cubicBezTo>
                  <a:cubicBezTo>
                    <a:pt x="21600" y="16765"/>
                    <a:pt x="12072" y="21600"/>
                    <a:pt x="320" y="21600"/>
                  </a:cubicBezTo>
                  <a:cubicBezTo>
                    <a:pt x="213" y="21599"/>
                    <a:pt x="106" y="21599"/>
                    <a:pt x="0" y="21598"/>
                  </a:cubicBezTo>
                  <a:lnTo>
                    <a:pt x="320" y="10800"/>
                  </a:lnTo>
                  <a:lnTo>
                    <a:pt x="308" y="1"/>
                  </a:lnTo>
                  <a:close/>
                </a:path>
              </a:pathLst>
            </a:custGeom>
            <a:gradFill flip="none" rotWithShape="1">
              <a:gsLst>
                <a:gs pos="0">
                  <a:srgbClr val="000000"/>
                </a:gs>
                <a:gs pos="100000">
                  <a:srgbClr val="B75B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645" name="AutoShape 6"/>
            <p:cNvSpPr/>
            <p:nvPr/>
          </p:nvSpPr>
          <p:spPr>
            <a:xfrm>
              <a:off x="0" y="715962"/>
              <a:ext cx="7918450" cy="165101"/>
            </a:xfrm>
            <a:prstGeom prst="roundRect">
              <a:avLst>
                <a:gd name="adj" fmla="val 49995"/>
              </a:avLst>
            </a:prstGeom>
            <a:gradFill flip="none" rotWithShape="1">
              <a:gsLst>
                <a:gs pos="0">
                  <a:srgbClr val="000000"/>
                </a:gs>
                <a:gs pos="20000">
                  <a:srgbClr val="000040"/>
                </a:gs>
                <a:gs pos="50000">
                  <a:srgbClr val="400040"/>
                </a:gs>
                <a:gs pos="75000">
                  <a:srgbClr val="8F0040"/>
                </a:gs>
                <a:gs pos="89999">
                  <a:srgbClr val="F27300"/>
                </a:gs>
                <a:gs pos="100000">
                  <a:srgbClr val="FFBF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grpSp>
      <p:sp>
        <p:nvSpPr>
          <p:cNvPr id="1647" name="Title Text"/>
          <p:cNvSpPr txBox="1">
            <a:spLocks noGrp="1"/>
          </p:cNvSpPr>
          <p:nvPr>
            <p:ph type="title"/>
          </p:nvPr>
        </p:nvSpPr>
        <p:spPr>
          <a:xfrm>
            <a:off x="685800" y="381000"/>
            <a:ext cx="7772400" cy="1143000"/>
          </a:xfrm>
          <a:prstGeom prst="rect">
            <a:avLst/>
          </a:prstGeom>
        </p:spPr>
        <p:txBody>
          <a:bodyPr lIns="46037" tIns="46037" rIns="46037" bIns="46037" anchor="b"/>
          <a:lstStyle>
            <a:lvl1pPr algn="r">
              <a:defRPr sz="4000" i="1">
                <a:solidFill>
                  <a:srgbClr val="FFCC66"/>
                </a:solidFill>
              </a:defRPr>
            </a:lvl1pPr>
          </a:lstStyle>
          <a:p>
            <a:r>
              <a:t>Title Text</a:t>
            </a:r>
          </a:p>
        </p:txBody>
      </p:sp>
      <p:sp>
        <p:nvSpPr>
          <p:cNvPr id="1648" name="Body Level One…"/>
          <p:cNvSpPr txBox="1">
            <a:spLocks noGrp="1"/>
          </p:cNvSpPr>
          <p:nvPr>
            <p:ph type="body" sz="half" idx="1"/>
          </p:nvPr>
        </p:nvSpPr>
        <p:spPr>
          <a:xfrm>
            <a:off x="685800" y="2057400"/>
            <a:ext cx="3810000" cy="4114800"/>
          </a:xfrm>
          <a:prstGeom prst="rect">
            <a:avLst/>
          </a:prstGeom>
        </p:spPr>
        <p:txBody>
          <a:bodyPr lIns="46037" tIns="46037" rIns="46037" bIns="46037">
            <a:normAutofit/>
          </a:bodyPr>
          <a:lstStyle>
            <a:lvl1pPr>
              <a:spcBef>
                <a:spcPts val="600"/>
              </a:spcBef>
              <a:buClr>
                <a:srgbClr val="FFCC66"/>
              </a:buClr>
              <a:defRPr sz="2800">
                <a:solidFill>
                  <a:srgbClr val="FFFFCC"/>
                </a:solidFill>
              </a:defRPr>
            </a:lvl1pPr>
            <a:lvl2pPr marL="790575" indent="-333375">
              <a:spcBef>
                <a:spcPts val="600"/>
              </a:spcBef>
              <a:buClr>
                <a:srgbClr val="FFCC66"/>
              </a:buClr>
              <a:defRPr sz="2800">
                <a:solidFill>
                  <a:srgbClr val="FFFFCC"/>
                </a:solidFill>
              </a:defRPr>
            </a:lvl2pPr>
            <a:lvl3pPr marL="1234439" indent="-320039">
              <a:spcBef>
                <a:spcPts val="600"/>
              </a:spcBef>
              <a:buClr>
                <a:srgbClr val="FFCC66"/>
              </a:buClr>
              <a:defRPr sz="2800">
                <a:solidFill>
                  <a:srgbClr val="FFFFCC"/>
                </a:solidFill>
              </a:defRPr>
            </a:lvl3pPr>
            <a:lvl4pPr marL="1727200" indent="-355600">
              <a:spcBef>
                <a:spcPts val="600"/>
              </a:spcBef>
              <a:buClr>
                <a:srgbClr val="FFCC66"/>
              </a:buClr>
              <a:defRPr sz="2800">
                <a:solidFill>
                  <a:srgbClr val="FFFFCC"/>
                </a:solidFill>
              </a:defRPr>
            </a:lvl4pPr>
            <a:lvl5pPr marL="2184400" indent="-355600">
              <a:spcBef>
                <a:spcPts val="600"/>
              </a:spcBef>
              <a:buClr>
                <a:srgbClr val="FFCC66"/>
              </a:buClr>
              <a:buChar char="•"/>
              <a:defRPr sz="2800">
                <a:solidFill>
                  <a:srgbClr val="FFFFCC"/>
                </a:solidFill>
              </a:defRPr>
            </a:lvl5pPr>
          </a:lstStyle>
          <a:p>
            <a:r>
              <a:t>Body Level One</a:t>
            </a:r>
          </a:p>
          <a:p>
            <a:pPr lvl="1"/>
            <a:r>
              <a:t>Body Level Two</a:t>
            </a:r>
          </a:p>
          <a:p>
            <a:pPr lvl="2"/>
            <a:r>
              <a:t>Body Level Three</a:t>
            </a:r>
          </a:p>
          <a:p>
            <a:pPr lvl="3"/>
            <a:r>
              <a:t>Body Level Four</a:t>
            </a:r>
          </a:p>
          <a:p>
            <a:pPr lvl="4"/>
            <a:r>
              <a:t>Body Level Five</a:t>
            </a:r>
          </a:p>
        </p:txBody>
      </p:sp>
      <p:sp>
        <p:nvSpPr>
          <p:cNvPr id="1649" name="Slide Number"/>
          <p:cNvSpPr txBox="1">
            <a:spLocks noGrp="1"/>
          </p:cNvSpPr>
          <p:nvPr>
            <p:ph type="sldNum" sz="quarter" idx="2"/>
          </p:nvPr>
        </p:nvSpPr>
        <p:spPr>
          <a:xfrm>
            <a:off x="7284114" y="6324600"/>
            <a:ext cx="443172" cy="437069"/>
          </a:xfrm>
          <a:prstGeom prst="rect">
            <a:avLst/>
          </a:prstGeom>
        </p:spPr>
        <p:txBody>
          <a:bodyPr/>
          <a:lstStyle>
            <a:lvl1pPr algn="ctr">
              <a:defRPr sz="2400">
                <a:solidFill>
                  <a:srgbClr val="FFFFCC"/>
                </a:solidFill>
              </a:defRPr>
            </a:lvl1pPr>
          </a:lstStyle>
          <a:p>
            <a:fld id="{86CB4B4D-7CA3-9044-876B-883B54F8677D}" type="slidenum">
              <a:t>‹#›</a:t>
            </a:fld>
            <a:endParaRPr/>
          </a:p>
        </p:txBody>
      </p:sp>
    </p:spTree>
    <p:extLst>
      <p:ext uri="{BB962C8B-B14F-4D97-AF65-F5344CB8AC3E}">
        <p14:creationId xmlns:p14="http://schemas.microsoft.com/office/powerpoint/2010/main" val="2920897479"/>
      </p:ext>
    </p:extLst>
  </p:cSld>
  <p:clrMapOvr>
    <a:masterClrMapping/>
  </p:clrMapOvr>
  <p:transition spd="med"/>
</p:sldLayout>
</file>

<file path=ppt/slideLayouts/slideLayout615.xml><?xml version="1.0" encoding="utf-8"?>
<p:sldLayout xmlns:a="http://schemas.openxmlformats.org/drawingml/2006/main" xmlns:r="http://schemas.openxmlformats.org/officeDocument/2006/relationships" xmlns:p="http://schemas.openxmlformats.org/presentationml/2006/main" type="tx">
  <p:cSld name="15_Comparison">
    <p:bg>
      <p:bgPr>
        <a:solidFill>
          <a:srgbClr val="000000"/>
        </a:solidFill>
        <a:effectLst/>
      </p:bgPr>
    </p:bg>
    <p:spTree>
      <p:nvGrpSpPr>
        <p:cNvPr id="1" name=""/>
        <p:cNvGrpSpPr/>
        <p:nvPr/>
      </p:nvGrpSpPr>
      <p:grpSpPr>
        <a:xfrm>
          <a:off x="0" y="0"/>
          <a:ext cx="0" cy="0"/>
          <a:chOff x="0" y="0"/>
          <a:chExt cx="0" cy="0"/>
        </a:xfrm>
      </p:grpSpPr>
      <p:grpSp>
        <p:nvGrpSpPr>
          <p:cNvPr id="1660" name="Group 2"/>
          <p:cNvGrpSpPr/>
          <p:nvPr/>
        </p:nvGrpSpPr>
        <p:grpSpPr>
          <a:xfrm>
            <a:off x="457200" y="992150"/>
            <a:ext cx="8153401" cy="1600239"/>
            <a:chOff x="0" y="-37"/>
            <a:chExt cx="8153400" cy="1600237"/>
          </a:xfrm>
        </p:grpSpPr>
        <p:sp>
          <p:nvSpPr>
            <p:cNvPr id="1656" name="Arc 3"/>
            <p:cNvSpPr/>
            <p:nvPr/>
          </p:nvSpPr>
          <p:spPr>
            <a:xfrm>
              <a:off x="5249862" y="-38"/>
              <a:ext cx="2903539" cy="1600239"/>
            </a:xfrm>
            <a:custGeom>
              <a:avLst/>
              <a:gdLst/>
              <a:ahLst/>
              <a:cxnLst>
                <a:cxn ang="0">
                  <a:pos x="wd2" y="hd2"/>
                </a:cxn>
                <a:cxn ang="5400000">
                  <a:pos x="wd2" y="hd2"/>
                </a:cxn>
                <a:cxn ang="10800000">
                  <a:pos x="wd2" y="hd2"/>
                </a:cxn>
                <a:cxn ang="16200000">
                  <a:pos x="wd2" y="hd2"/>
                </a:cxn>
              </a:cxnLst>
              <a:rect l="0" t="0" r="r" b="b"/>
              <a:pathLst>
                <a:path w="21600" h="21600" extrusionOk="0">
                  <a:moveTo>
                    <a:pt x="296" y="1"/>
                  </a:moveTo>
                  <a:cubicBezTo>
                    <a:pt x="300" y="1"/>
                    <a:pt x="304" y="0"/>
                    <a:pt x="308" y="0"/>
                  </a:cubicBezTo>
                  <a:cubicBezTo>
                    <a:pt x="12067" y="1"/>
                    <a:pt x="21600" y="4835"/>
                    <a:pt x="21600" y="10800"/>
                  </a:cubicBezTo>
                  <a:cubicBezTo>
                    <a:pt x="21600" y="16765"/>
                    <a:pt x="12067" y="21600"/>
                    <a:pt x="308" y="21600"/>
                  </a:cubicBezTo>
                  <a:cubicBezTo>
                    <a:pt x="204" y="21599"/>
                    <a:pt x="102" y="21599"/>
                    <a:pt x="0" y="21598"/>
                  </a:cubicBezTo>
                  <a:lnTo>
                    <a:pt x="308" y="10800"/>
                  </a:lnTo>
                  <a:lnTo>
                    <a:pt x="296" y="1"/>
                  </a:lnTo>
                  <a:close/>
                </a:path>
              </a:pathLst>
            </a:custGeom>
            <a:gradFill flip="none" rotWithShape="1">
              <a:gsLst>
                <a:gs pos="0">
                  <a:srgbClr val="000000"/>
                </a:gs>
                <a:gs pos="100000">
                  <a:srgbClr val="6633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657" name="Arc 4"/>
            <p:cNvSpPr/>
            <p:nvPr/>
          </p:nvSpPr>
          <p:spPr>
            <a:xfrm>
              <a:off x="5175249" y="165070"/>
              <a:ext cx="2906714" cy="1270031"/>
            </a:xfrm>
            <a:custGeom>
              <a:avLst/>
              <a:gdLst/>
              <a:ahLst/>
              <a:cxnLst>
                <a:cxn ang="0">
                  <a:pos x="wd2" y="hd2"/>
                </a:cxn>
                <a:cxn ang="5400000">
                  <a:pos x="wd2" y="hd2"/>
                </a:cxn>
                <a:cxn ang="10800000">
                  <a:pos x="wd2" y="hd2"/>
                </a:cxn>
                <a:cxn ang="16200000">
                  <a:pos x="wd2" y="hd2"/>
                </a:cxn>
              </a:cxnLst>
              <a:rect l="0" t="0" r="r" b="b"/>
              <a:pathLst>
                <a:path w="21600" h="21600" extrusionOk="0">
                  <a:moveTo>
                    <a:pt x="307" y="0"/>
                  </a:moveTo>
                  <a:cubicBezTo>
                    <a:pt x="311" y="0"/>
                    <a:pt x="315" y="0"/>
                    <a:pt x="319" y="0"/>
                  </a:cubicBezTo>
                  <a:cubicBezTo>
                    <a:pt x="12072" y="0"/>
                    <a:pt x="21600" y="4835"/>
                    <a:pt x="21600" y="10800"/>
                  </a:cubicBezTo>
                  <a:cubicBezTo>
                    <a:pt x="21600" y="16765"/>
                    <a:pt x="12072" y="21600"/>
                    <a:pt x="319" y="21600"/>
                  </a:cubicBezTo>
                  <a:cubicBezTo>
                    <a:pt x="212" y="21600"/>
                    <a:pt x="105" y="21600"/>
                    <a:pt x="0" y="21599"/>
                  </a:cubicBezTo>
                  <a:lnTo>
                    <a:pt x="319" y="10800"/>
                  </a:lnTo>
                  <a:lnTo>
                    <a:pt x="307" y="0"/>
                  </a:lnTo>
                  <a:close/>
                </a:path>
              </a:pathLst>
            </a:custGeom>
            <a:gradFill flip="none" rotWithShape="1">
              <a:gsLst>
                <a:gs pos="0">
                  <a:srgbClr val="000000"/>
                </a:gs>
                <a:gs pos="100000">
                  <a:srgbClr val="8944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658" name="Arc 5"/>
            <p:cNvSpPr/>
            <p:nvPr/>
          </p:nvSpPr>
          <p:spPr>
            <a:xfrm>
              <a:off x="5132387" y="385743"/>
              <a:ext cx="2905126" cy="828695"/>
            </a:xfrm>
            <a:custGeom>
              <a:avLst/>
              <a:gdLst/>
              <a:ahLst/>
              <a:cxnLst>
                <a:cxn ang="0">
                  <a:pos x="wd2" y="hd2"/>
                </a:cxn>
                <a:cxn ang="5400000">
                  <a:pos x="wd2" y="hd2"/>
                </a:cxn>
                <a:cxn ang="10800000">
                  <a:pos x="wd2" y="hd2"/>
                </a:cxn>
                <a:cxn ang="16200000">
                  <a:pos x="wd2" y="hd2"/>
                </a:cxn>
              </a:cxnLst>
              <a:rect l="0" t="0" r="r" b="b"/>
              <a:pathLst>
                <a:path w="21600" h="21600" extrusionOk="0">
                  <a:moveTo>
                    <a:pt x="308" y="1"/>
                  </a:moveTo>
                  <a:cubicBezTo>
                    <a:pt x="312" y="1"/>
                    <a:pt x="316" y="0"/>
                    <a:pt x="320" y="0"/>
                  </a:cubicBezTo>
                  <a:cubicBezTo>
                    <a:pt x="12072" y="1"/>
                    <a:pt x="21600" y="4835"/>
                    <a:pt x="21600" y="10800"/>
                  </a:cubicBezTo>
                  <a:cubicBezTo>
                    <a:pt x="21600" y="16765"/>
                    <a:pt x="12072" y="21600"/>
                    <a:pt x="320" y="21600"/>
                  </a:cubicBezTo>
                  <a:cubicBezTo>
                    <a:pt x="213" y="21599"/>
                    <a:pt x="106" y="21599"/>
                    <a:pt x="0" y="21598"/>
                  </a:cubicBezTo>
                  <a:lnTo>
                    <a:pt x="320" y="10800"/>
                  </a:lnTo>
                  <a:lnTo>
                    <a:pt x="308" y="1"/>
                  </a:lnTo>
                  <a:close/>
                </a:path>
              </a:pathLst>
            </a:custGeom>
            <a:gradFill flip="none" rotWithShape="1">
              <a:gsLst>
                <a:gs pos="0">
                  <a:srgbClr val="000000"/>
                </a:gs>
                <a:gs pos="100000">
                  <a:srgbClr val="B75B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659" name="AutoShape 6"/>
            <p:cNvSpPr/>
            <p:nvPr/>
          </p:nvSpPr>
          <p:spPr>
            <a:xfrm>
              <a:off x="0" y="715962"/>
              <a:ext cx="7918450" cy="165101"/>
            </a:xfrm>
            <a:prstGeom prst="roundRect">
              <a:avLst>
                <a:gd name="adj" fmla="val 49995"/>
              </a:avLst>
            </a:prstGeom>
            <a:gradFill flip="none" rotWithShape="1">
              <a:gsLst>
                <a:gs pos="0">
                  <a:srgbClr val="000000"/>
                </a:gs>
                <a:gs pos="20000">
                  <a:srgbClr val="000040"/>
                </a:gs>
                <a:gs pos="50000">
                  <a:srgbClr val="400040"/>
                </a:gs>
                <a:gs pos="75000">
                  <a:srgbClr val="8F0040"/>
                </a:gs>
                <a:gs pos="89999">
                  <a:srgbClr val="F27300"/>
                </a:gs>
                <a:gs pos="100000">
                  <a:srgbClr val="FFBF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grpSp>
      <p:sp>
        <p:nvSpPr>
          <p:cNvPr id="1661" name="Title Text"/>
          <p:cNvSpPr txBox="1">
            <a:spLocks noGrp="1"/>
          </p:cNvSpPr>
          <p:nvPr>
            <p:ph type="title"/>
          </p:nvPr>
        </p:nvSpPr>
        <p:spPr>
          <a:xfrm>
            <a:off x="457200" y="274638"/>
            <a:ext cx="8229600" cy="1143001"/>
          </a:xfrm>
          <a:prstGeom prst="rect">
            <a:avLst/>
          </a:prstGeom>
        </p:spPr>
        <p:txBody>
          <a:bodyPr lIns="46037" tIns="46037" rIns="46037" bIns="46037" anchor="b"/>
          <a:lstStyle>
            <a:lvl1pPr algn="r">
              <a:defRPr sz="4000" i="1">
                <a:solidFill>
                  <a:srgbClr val="FFCC66"/>
                </a:solidFill>
              </a:defRPr>
            </a:lvl1pPr>
          </a:lstStyle>
          <a:p>
            <a:r>
              <a:t>Title Text</a:t>
            </a:r>
          </a:p>
        </p:txBody>
      </p:sp>
      <p:sp>
        <p:nvSpPr>
          <p:cNvPr id="1662" name="Body Level One…"/>
          <p:cNvSpPr txBox="1">
            <a:spLocks noGrp="1"/>
          </p:cNvSpPr>
          <p:nvPr>
            <p:ph type="body" sz="quarter" idx="1"/>
          </p:nvPr>
        </p:nvSpPr>
        <p:spPr>
          <a:xfrm>
            <a:off x="457200" y="1535112"/>
            <a:ext cx="4040188" cy="639763"/>
          </a:xfrm>
          <a:prstGeom prst="rect">
            <a:avLst/>
          </a:prstGeom>
        </p:spPr>
        <p:txBody>
          <a:bodyPr lIns="46037" tIns="46037" rIns="46037" bIns="46037" anchor="b">
            <a:normAutofit/>
          </a:bodyPr>
          <a:lstStyle>
            <a:lvl1pPr marL="0" indent="0">
              <a:spcBef>
                <a:spcPts val="500"/>
              </a:spcBef>
              <a:buSzTx/>
              <a:buNone/>
              <a:defRPr sz="2400" b="1">
                <a:solidFill>
                  <a:srgbClr val="FFFFCC"/>
                </a:solidFill>
              </a:defRPr>
            </a:lvl1pPr>
            <a:lvl2pPr marL="0" indent="457200">
              <a:spcBef>
                <a:spcPts val="500"/>
              </a:spcBef>
              <a:buSzTx/>
              <a:buNone/>
              <a:defRPr sz="2400" b="1">
                <a:solidFill>
                  <a:srgbClr val="FFFFCC"/>
                </a:solidFill>
              </a:defRPr>
            </a:lvl2pPr>
            <a:lvl3pPr marL="0" indent="914400">
              <a:spcBef>
                <a:spcPts val="500"/>
              </a:spcBef>
              <a:buSzTx/>
              <a:buNone/>
              <a:defRPr sz="2400" b="1">
                <a:solidFill>
                  <a:srgbClr val="FFFFCC"/>
                </a:solidFill>
              </a:defRPr>
            </a:lvl3pPr>
            <a:lvl4pPr marL="0" indent="1371600">
              <a:spcBef>
                <a:spcPts val="500"/>
              </a:spcBef>
              <a:buSzTx/>
              <a:buNone/>
              <a:defRPr sz="2400" b="1">
                <a:solidFill>
                  <a:srgbClr val="FFFFCC"/>
                </a:solidFill>
              </a:defRPr>
            </a:lvl4pPr>
            <a:lvl5pPr marL="0" indent="1828800">
              <a:spcBef>
                <a:spcPts val="500"/>
              </a:spcBef>
              <a:buSzTx/>
              <a:buNone/>
              <a:defRPr sz="2400" b="1">
                <a:solidFill>
                  <a:srgbClr val="FFFFCC"/>
                </a:solidFill>
              </a:defRPr>
            </a:lvl5pPr>
          </a:lstStyle>
          <a:p>
            <a:r>
              <a:t>Body Level One</a:t>
            </a:r>
          </a:p>
          <a:p>
            <a:pPr lvl="1"/>
            <a:r>
              <a:t>Body Level Two</a:t>
            </a:r>
          </a:p>
          <a:p>
            <a:pPr lvl="2"/>
            <a:r>
              <a:t>Body Level Three</a:t>
            </a:r>
          </a:p>
          <a:p>
            <a:pPr lvl="3"/>
            <a:r>
              <a:t>Body Level Four</a:t>
            </a:r>
          </a:p>
          <a:p>
            <a:pPr lvl="4"/>
            <a:r>
              <a:t>Body Level Five</a:t>
            </a:r>
          </a:p>
        </p:txBody>
      </p:sp>
      <p:sp>
        <p:nvSpPr>
          <p:cNvPr id="1663" name="Text Placeholder 4"/>
          <p:cNvSpPr>
            <a:spLocks noGrp="1"/>
          </p:cNvSpPr>
          <p:nvPr>
            <p:ph type="body" sz="quarter" idx="21"/>
          </p:nvPr>
        </p:nvSpPr>
        <p:spPr>
          <a:xfrm>
            <a:off x="4645025" y="1535112"/>
            <a:ext cx="4041775" cy="639763"/>
          </a:xfrm>
          <a:prstGeom prst="rect">
            <a:avLst/>
          </a:prstGeom>
        </p:spPr>
        <p:txBody>
          <a:bodyPr lIns="46037" tIns="46037" rIns="46037" bIns="46037" anchor="b">
            <a:normAutofit/>
          </a:bodyPr>
          <a:lstStyle/>
          <a:p>
            <a:pPr marL="0" indent="0">
              <a:spcBef>
                <a:spcPts val="500"/>
              </a:spcBef>
              <a:buSzTx/>
              <a:buNone/>
              <a:defRPr sz="2400" b="1">
                <a:solidFill>
                  <a:srgbClr val="FFFFCC"/>
                </a:solidFill>
              </a:defRPr>
            </a:pPr>
            <a:endParaRPr/>
          </a:p>
        </p:txBody>
      </p:sp>
      <p:sp>
        <p:nvSpPr>
          <p:cNvPr id="1664" name="Slide Number"/>
          <p:cNvSpPr txBox="1">
            <a:spLocks noGrp="1"/>
          </p:cNvSpPr>
          <p:nvPr>
            <p:ph type="sldNum" sz="quarter" idx="2"/>
          </p:nvPr>
        </p:nvSpPr>
        <p:spPr>
          <a:xfrm>
            <a:off x="7284114" y="6324600"/>
            <a:ext cx="443172" cy="437069"/>
          </a:xfrm>
          <a:prstGeom prst="rect">
            <a:avLst/>
          </a:prstGeom>
        </p:spPr>
        <p:txBody>
          <a:bodyPr/>
          <a:lstStyle>
            <a:lvl1pPr algn="ctr">
              <a:defRPr sz="2400">
                <a:solidFill>
                  <a:srgbClr val="FFFFCC"/>
                </a:solidFill>
              </a:defRPr>
            </a:lvl1pPr>
          </a:lstStyle>
          <a:p>
            <a:fld id="{86CB4B4D-7CA3-9044-876B-883B54F8677D}" type="slidenum">
              <a:t>‹#›</a:t>
            </a:fld>
            <a:endParaRPr/>
          </a:p>
        </p:txBody>
      </p:sp>
    </p:spTree>
    <p:extLst>
      <p:ext uri="{BB962C8B-B14F-4D97-AF65-F5344CB8AC3E}">
        <p14:creationId xmlns:p14="http://schemas.microsoft.com/office/powerpoint/2010/main" val="2634864430"/>
      </p:ext>
    </p:extLst>
  </p:cSld>
  <p:clrMapOvr>
    <a:masterClrMapping/>
  </p:clrMapOvr>
  <p:transition spd="med"/>
</p:sldLayout>
</file>

<file path=ppt/slideLayouts/slideLayout616.xml><?xml version="1.0" encoding="utf-8"?>
<p:sldLayout xmlns:a="http://schemas.openxmlformats.org/drawingml/2006/main" xmlns:r="http://schemas.openxmlformats.org/officeDocument/2006/relationships" xmlns:p="http://schemas.openxmlformats.org/presentationml/2006/main" type="tx">
  <p:cSld name="15_Title Only">
    <p:bg>
      <p:bgPr>
        <a:solidFill>
          <a:srgbClr val="000000"/>
        </a:solidFill>
        <a:effectLst/>
      </p:bgPr>
    </p:bg>
    <p:spTree>
      <p:nvGrpSpPr>
        <p:cNvPr id="1" name=""/>
        <p:cNvGrpSpPr/>
        <p:nvPr/>
      </p:nvGrpSpPr>
      <p:grpSpPr>
        <a:xfrm>
          <a:off x="0" y="0"/>
          <a:ext cx="0" cy="0"/>
          <a:chOff x="0" y="0"/>
          <a:chExt cx="0" cy="0"/>
        </a:xfrm>
      </p:grpSpPr>
      <p:grpSp>
        <p:nvGrpSpPr>
          <p:cNvPr id="1675" name="Group 2"/>
          <p:cNvGrpSpPr/>
          <p:nvPr/>
        </p:nvGrpSpPr>
        <p:grpSpPr>
          <a:xfrm>
            <a:off x="457200" y="992150"/>
            <a:ext cx="8153401" cy="1600239"/>
            <a:chOff x="0" y="-37"/>
            <a:chExt cx="8153400" cy="1600237"/>
          </a:xfrm>
        </p:grpSpPr>
        <p:sp>
          <p:nvSpPr>
            <p:cNvPr id="1671" name="Arc 3"/>
            <p:cNvSpPr/>
            <p:nvPr/>
          </p:nvSpPr>
          <p:spPr>
            <a:xfrm>
              <a:off x="5249862" y="-38"/>
              <a:ext cx="2903539" cy="1600239"/>
            </a:xfrm>
            <a:custGeom>
              <a:avLst/>
              <a:gdLst/>
              <a:ahLst/>
              <a:cxnLst>
                <a:cxn ang="0">
                  <a:pos x="wd2" y="hd2"/>
                </a:cxn>
                <a:cxn ang="5400000">
                  <a:pos x="wd2" y="hd2"/>
                </a:cxn>
                <a:cxn ang="10800000">
                  <a:pos x="wd2" y="hd2"/>
                </a:cxn>
                <a:cxn ang="16200000">
                  <a:pos x="wd2" y="hd2"/>
                </a:cxn>
              </a:cxnLst>
              <a:rect l="0" t="0" r="r" b="b"/>
              <a:pathLst>
                <a:path w="21600" h="21600" extrusionOk="0">
                  <a:moveTo>
                    <a:pt x="296" y="1"/>
                  </a:moveTo>
                  <a:cubicBezTo>
                    <a:pt x="300" y="1"/>
                    <a:pt x="304" y="0"/>
                    <a:pt x="308" y="0"/>
                  </a:cubicBezTo>
                  <a:cubicBezTo>
                    <a:pt x="12067" y="1"/>
                    <a:pt x="21600" y="4835"/>
                    <a:pt x="21600" y="10800"/>
                  </a:cubicBezTo>
                  <a:cubicBezTo>
                    <a:pt x="21600" y="16765"/>
                    <a:pt x="12067" y="21600"/>
                    <a:pt x="308" y="21600"/>
                  </a:cubicBezTo>
                  <a:cubicBezTo>
                    <a:pt x="204" y="21599"/>
                    <a:pt x="102" y="21599"/>
                    <a:pt x="0" y="21598"/>
                  </a:cubicBezTo>
                  <a:lnTo>
                    <a:pt x="308" y="10800"/>
                  </a:lnTo>
                  <a:lnTo>
                    <a:pt x="296" y="1"/>
                  </a:lnTo>
                  <a:close/>
                </a:path>
              </a:pathLst>
            </a:custGeom>
            <a:gradFill flip="none" rotWithShape="1">
              <a:gsLst>
                <a:gs pos="0">
                  <a:srgbClr val="000000"/>
                </a:gs>
                <a:gs pos="100000">
                  <a:srgbClr val="6633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672" name="Arc 4"/>
            <p:cNvSpPr/>
            <p:nvPr/>
          </p:nvSpPr>
          <p:spPr>
            <a:xfrm>
              <a:off x="5175249" y="165070"/>
              <a:ext cx="2906714" cy="1270031"/>
            </a:xfrm>
            <a:custGeom>
              <a:avLst/>
              <a:gdLst/>
              <a:ahLst/>
              <a:cxnLst>
                <a:cxn ang="0">
                  <a:pos x="wd2" y="hd2"/>
                </a:cxn>
                <a:cxn ang="5400000">
                  <a:pos x="wd2" y="hd2"/>
                </a:cxn>
                <a:cxn ang="10800000">
                  <a:pos x="wd2" y="hd2"/>
                </a:cxn>
                <a:cxn ang="16200000">
                  <a:pos x="wd2" y="hd2"/>
                </a:cxn>
              </a:cxnLst>
              <a:rect l="0" t="0" r="r" b="b"/>
              <a:pathLst>
                <a:path w="21600" h="21600" extrusionOk="0">
                  <a:moveTo>
                    <a:pt x="307" y="0"/>
                  </a:moveTo>
                  <a:cubicBezTo>
                    <a:pt x="311" y="0"/>
                    <a:pt x="315" y="0"/>
                    <a:pt x="319" y="0"/>
                  </a:cubicBezTo>
                  <a:cubicBezTo>
                    <a:pt x="12072" y="0"/>
                    <a:pt x="21600" y="4835"/>
                    <a:pt x="21600" y="10800"/>
                  </a:cubicBezTo>
                  <a:cubicBezTo>
                    <a:pt x="21600" y="16765"/>
                    <a:pt x="12072" y="21600"/>
                    <a:pt x="319" y="21600"/>
                  </a:cubicBezTo>
                  <a:cubicBezTo>
                    <a:pt x="212" y="21600"/>
                    <a:pt x="105" y="21600"/>
                    <a:pt x="0" y="21599"/>
                  </a:cubicBezTo>
                  <a:lnTo>
                    <a:pt x="319" y="10800"/>
                  </a:lnTo>
                  <a:lnTo>
                    <a:pt x="307" y="0"/>
                  </a:lnTo>
                  <a:close/>
                </a:path>
              </a:pathLst>
            </a:custGeom>
            <a:gradFill flip="none" rotWithShape="1">
              <a:gsLst>
                <a:gs pos="0">
                  <a:srgbClr val="000000"/>
                </a:gs>
                <a:gs pos="100000">
                  <a:srgbClr val="8944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673" name="Arc 5"/>
            <p:cNvSpPr/>
            <p:nvPr/>
          </p:nvSpPr>
          <p:spPr>
            <a:xfrm>
              <a:off x="5132387" y="385743"/>
              <a:ext cx="2905126" cy="828695"/>
            </a:xfrm>
            <a:custGeom>
              <a:avLst/>
              <a:gdLst/>
              <a:ahLst/>
              <a:cxnLst>
                <a:cxn ang="0">
                  <a:pos x="wd2" y="hd2"/>
                </a:cxn>
                <a:cxn ang="5400000">
                  <a:pos x="wd2" y="hd2"/>
                </a:cxn>
                <a:cxn ang="10800000">
                  <a:pos x="wd2" y="hd2"/>
                </a:cxn>
                <a:cxn ang="16200000">
                  <a:pos x="wd2" y="hd2"/>
                </a:cxn>
              </a:cxnLst>
              <a:rect l="0" t="0" r="r" b="b"/>
              <a:pathLst>
                <a:path w="21600" h="21600" extrusionOk="0">
                  <a:moveTo>
                    <a:pt x="308" y="1"/>
                  </a:moveTo>
                  <a:cubicBezTo>
                    <a:pt x="312" y="1"/>
                    <a:pt x="316" y="0"/>
                    <a:pt x="320" y="0"/>
                  </a:cubicBezTo>
                  <a:cubicBezTo>
                    <a:pt x="12072" y="1"/>
                    <a:pt x="21600" y="4835"/>
                    <a:pt x="21600" y="10800"/>
                  </a:cubicBezTo>
                  <a:cubicBezTo>
                    <a:pt x="21600" y="16765"/>
                    <a:pt x="12072" y="21600"/>
                    <a:pt x="320" y="21600"/>
                  </a:cubicBezTo>
                  <a:cubicBezTo>
                    <a:pt x="213" y="21599"/>
                    <a:pt x="106" y="21599"/>
                    <a:pt x="0" y="21598"/>
                  </a:cubicBezTo>
                  <a:lnTo>
                    <a:pt x="320" y="10800"/>
                  </a:lnTo>
                  <a:lnTo>
                    <a:pt x="308" y="1"/>
                  </a:lnTo>
                  <a:close/>
                </a:path>
              </a:pathLst>
            </a:custGeom>
            <a:gradFill flip="none" rotWithShape="1">
              <a:gsLst>
                <a:gs pos="0">
                  <a:srgbClr val="000000"/>
                </a:gs>
                <a:gs pos="100000">
                  <a:srgbClr val="B75B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674" name="AutoShape 6"/>
            <p:cNvSpPr/>
            <p:nvPr/>
          </p:nvSpPr>
          <p:spPr>
            <a:xfrm>
              <a:off x="0" y="715962"/>
              <a:ext cx="7918450" cy="165101"/>
            </a:xfrm>
            <a:prstGeom prst="roundRect">
              <a:avLst>
                <a:gd name="adj" fmla="val 49995"/>
              </a:avLst>
            </a:prstGeom>
            <a:gradFill flip="none" rotWithShape="1">
              <a:gsLst>
                <a:gs pos="0">
                  <a:srgbClr val="000000"/>
                </a:gs>
                <a:gs pos="20000">
                  <a:srgbClr val="000040"/>
                </a:gs>
                <a:gs pos="50000">
                  <a:srgbClr val="400040"/>
                </a:gs>
                <a:gs pos="75000">
                  <a:srgbClr val="8F0040"/>
                </a:gs>
                <a:gs pos="89999">
                  <a:srgbClr val="F27300"/>
                </a:gs>
                <a:gs pos="100000">
                  <a:srgbClr val="FFBF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grpSp>
      <p:sp>
        <p:nvSpPr>
          <p:cNvPr id="1676" name="Title Text"/>
          <p:cNvSpPr txBox="1">
            <a:spLocks noGrp="1"/>
          </p:cNvSpPr>
          <p:nvPr>
            <p:ph type="title"/>
          </p:nvPr>
        </p:nvSpPr>
        <p:spPr>
          <a:xfrm>
            <a:off x="685800" y="381000"/>
            <a:ext cx="7772400" cy="1143000"/>
          </a:xfrm>
          <a:prstGeom prst="rect">
            <a:avLst/>
          </a:prstGeom>
        </p:spPr>
        <p:txBody>
          <a:bodyPr lIns="46037" tIns="46037" rIns="46037" bIns="46037" anchor="b"/>
          <a:lstStyle>
            <a:lvl1pPr algn="r">
              <a:defRPr sz="4000" i="1">
                <a:solidFill>
                  <a:srgbClr val="FFCC66"/>
                </a:solidFill>
              </a:defRPr>
            </a:lvl1pPr>
          </a:lstStyle>
          <a:p>
            <a:r>
              <a:t>Title Text</a:t>
            </a:r>
          </a:p>
        </p:txBody>
      </p:sp>
      <p:sp>
        <p:nvSpPr>
          <p:cNvPr id="1677" name="Slide Number"/>
          <p:cNvSpPr txBox="1">
            <a:spLocks noGrp="1"/>
          </p:cNvSpPr>
          <p:nvPr>
            <p:ph type="sldNum" sz="quarter" idx="2"/>
          </p:nvPr>
        </p:nvSpPr>
        <p:spPr>
          <a:xfrm>
            <a:off x="7284114" y="6324600"/>
            <a:ext cx="443172" cy="437069"/>
          </a:xfrm>
          <a:prstGeom prst="rect">
            <a:avLst/>
          </a:prstGeom>
        </p:spPr>
        <p:txBody>
          <a:bodyPr/>
          <a:lstStyle>
            <a:lvl1pPr algn="ctr">
              <a:defRPr sz="2400">
                <a:solidFill>
                  <a:srgbClr val="FFFFCC"/>
                </a:solidFill>
              </a:defRPr>
            </a:lvl1pPr>
          </a:lstStyle>
          <a:p>
            <a:fld id="{86CB4B4D-7CA3-9044-876B-883B54F8677D}" type="slidenum">
              <a:t>‹#›</a:t>
            </a:fld>
            <a:endParaRPr/>
          </a:p>
        </p:txBody>
      </p:sp>
    </p:spTree>
    <p:extLst>
      <p:ext uri="{BB962C8B-B14F-4D97-AF65-F5344CB8AC3E}">
        <p14:creationId xmlns:p14="http://schemas.microsoft.com/office/powerpoint/2010/main" val="376619306"/>
      </p:ext>
    </p:extLst>
  </p:cSld>
  <p:clrMapOvr>
    <a:masterClrMapping/>
  </p:clrMapOvr>
  <p:transition spd="med"/>
</p:sldLayout>
</file>

<file path=ppt/slideLayouts/slideLayout617.xml><?xml version="1.0" encoding="utf-8"?>
<p:sldLayout xmlns:a="http://schemas.openxmlformats.org/drawingml/2006/main" xmlns:r="http://schemas.openxmlformats.org/officeDocument/2006/relationships" xmlns:p="http://schemas.openxmlformats.org/presentationml/2006/main" type="tx">
  <p:cSld name="16_Blank">
    <p:bg>
      <p:bgPr>
        <a:solidFill>
          <a:srgbClr val="000000"/>
        </a:solidFill>
        <a:effectLst/>
      </p:bgPr>
    </p:bg>
    <p:spTree>
      <p:nvGrpSpPr>
        <p:cNvPr id="1" name=""/>
        <p:cNvGrpSpPr/>
        <p:nvPr/>
      </p:nvGrpSpPr>
      <p:grpSpPr>
        <a:xfrm>
          <a:off x="0" y="0"/>
          <a:ext cx="0" cy="0"/>
          <a:chOff x="0" y="0"/>
          <a:chExt cx="0" cy="0"/>
        </a:xfrm>
      </p:grpSpPr>
      <p:grpSp>
        <p:nvGrpSpPr>
          <p:cNvPr id="1688" name="Group 2"/>
          <p:cNvGrpSpPr/>
          <p:nvPr/>
        </p:nvGrpSpPr>
        <p:grpSpPr>
          <a:xfrm>
            <a:off x="457200" y="992150"/>
            <a:ext cx="8153401" cy="1600239"/>
            <a:chOff x="0" y="-37"/>
            <a:chExt cx="8153400" cy="1600237"/>
          </a:xfrm>
        </p:grpSpPr>
        <p:sp>
          <p:nvSpPr>
            <p:cNvPr id="1684" name="Arc 3"/>
            <p:cNvSpPr/>
            <p:nvPr/>
          </p:nvSpPr>
          <p:spPr>
            <a:xfrm>
              <a:off x="5249862" y="-38"/>
              <a:ext cx="2903539" cy="1600239"/>
            </a:xfrm>
            <a:custGeom>
              <a:avLst/>
              <a:gdLst/>
              <a:ahLst/>
              <a:cxnLst>
                <a:cxn ang="0">
                  <a:pos x="wd2" y="hd2"/>
                </a:cxn>
                <a:cxn ang="5400000">
                  <a:pos x="wd2" y="hd2"/>
                </a:cxn>
                <a:cxn ang="10800000">
                  <a:pos x="wd2" y="hd2"/>
                </a:cxn>
                <a:cxn ang="16200000">
                  <a:pos x="wd2" y="hd2"/>
                </a:cxn>
              </a:cxnLst>
              <a:rect l="0" t="0" r="r" b="b"/>
              <a:pathLst>
                <a:path w="21600" h="21600" extrusionOk="0">
                  <a:moveTo>
                    <a:pt x="296" y="1"/>
                  </a:moveTo>
                  <a:cubicBezTo>
                    <a:pt x="300" y="1"/>
                    <a:pt x="304" y="0"/>
                    <a:pt x="308" y="0"/>
                  </a:cubicBezTo>
                  <a:cubicBezTo>
                    <a:pt x="12067" y="1"/>
                    <a:pt x="21600" y="4835"/>
                    <a:pt x="21600" y="10800"/>
                  </a:cubicBezTo>
                  <a:cubicBezTo>
                    <a:pt x="21600" y="16765"/>
                    <a:pt x="12067" y="21600"/>
                    <a:pt x="308" y="21600"/>
                  </a:cubicBezTo>
                  <a:cubicBezTo>
                    <a:pt x="204" y="21599"/>
                    <a:pt x="102" y="21599"/>
                    <a:pt x="0" y="21598"/>
                  </a:cubicBezTo>
                  <a:lnTo>
                    <a:pt x="308" y="10800"/>
                  </a:lnTo>
                  <a:lnTo>
                    <a:pt x="296" y="1"/>
                  </a:lnTo>
                  <a:close/>
                </a:path>
              </a:pathLst>
            </a:custGeom>
            <a:gradFill flip="none" rotWithShape="1">
              <a:gsLst>
                <a:gs pos="0">
                  <a:srgbClr val="000000"/>
                </a:gs>
                <a:gs pos="100000">
                  <a:srgbClr val="6633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685" name="Arc 4"/>
            <p:cNvSpPr/>
            <p:nvPr/>
          </p:nvSpPr>
          <p:spPr>
            <a:xfrm>
              <a:off x="5175249" y="165070"/>
              <a:ext cx="2906714" cy="1270031"/>
            </a:xfrm>
            <a:custGeom>
              <a:avLst/>
              <a:gdLst/>
              <a:ahLst/>
              <a:cxnLst>
                <a:cxn ang="0">
                  <a:pos x="wd2" y="hd2"/>
                </a:cxn>
                <a:cxn ang="5400000">
                  <a:pos x="wd2" y="hd2"/>
                </a:cxn>
                <a:cxn ang="10800000">
                  <a:pos x="wd2" y="hd2"/>
                </a:cxn>
                <a:cxn ang="16200000">
                  <a:pos x="wd2" y="hd2"/>
                </a:cxn>
              </a:cxnLst>
              <a:rect l="0" t="0" r="r" b="b"/>
              <a:pathLst>
                <a:path w="21600" h="21600" extrusionOk="0">
                  <a:moveTo>
                    <a:pt x="307" y="0"/>
                  </a:moveTo>
                  <a:cubicBezTo>
                    <a:pt x="311" y="0"/>
                    <a:pt x="315" y="0"/>
                    <a:pt x="319" y="0"/>
                  </a:cubicBezTo>
                  <a:cubicBezTo>
                    <a:pt x="12072" y="0"/>
                    <a:pt x="21600" y="4835"/>
                    <a:pt x="21600" y="10800"/>
                  </a:cubicBezTo>
                  <a:cubicBezTo>
                    <a:pt x="21600" y="16765"/>
                    <a:pt x="12072" y="21600"/>
                    <a:pt x="319" y="21600"/>
                  </a:cubicBezTo>
                  <a:cubicBezTo>
                    <a:pt x="212" y="21600"/>
                    <a:pt x="105" y="21600"/>
                    <a:pt x="0" y="21599"/>
                  </a:cubicBezTo>
                  <a:lnTo>
                    <a:pt x="319" y="10800"/>
                  </a:lnTo>
                  <a:lnTo>
                    <a:pt x="307" y="0"/>
                  </a:lnTo>
                  <a:close/>
                </a:path>
              </a:pathLst>
            </a:custGeom>
            <a:gradFill flip="none" rotWithShape="1">
              <a:gsLst>
                <a:gs pos="0">
                  <a:srgbClr val="000000"/>
                </a:gs>
                <a:gs pos="100000">
                  <a:srgbClr val="8944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686" name="Arc 5"/>
            <p:cNvSpPr/>
            <p:nvPr/>
          </p:nvSpPr>
          <p:spPr>
            <a:xfrm>
              <a:off x="5132387" y="385743"/>
              <a:ext cx="2905126" cy="828695"/>
            </a:xfrm>
            <a:custGeom>
              <a:avLst/>
              <a:gdLst/>
              <a:ahLst/>
              <a:cxnLst>
                <a:cxn ang="0">
                  <a:pos x="wd2" y="hd2"/>
                </a:cxn>
                <a:cxn ang="5400000">
                  <a:pos x="wd2" y="hd2"/>
                </a:cxn>
                <a:cxn ang="10800000">
                  <a:pos x="wd2" y="hd2"/>
                </a:cxn>
                <a:cxn ang="16200000">
                  <a:pos x="wd2" y="hd2"/>
                </a:cxn>
              </a:cxnLst>
              <a:rect l="0" t="0" r="r" b="b"/>
              <a:pathLst>
                <a:path w="21600" h="21600" extrusionOk="0">
                  <a:moveTo>
                    <a:pt x="308" y="1"/>
                  </a:moveTo>
                  <a:cubicBezTo>
                    <a:pt x="312" y="1"/>
                    <a:pt x="316" y="0"/>
                    <a:pt x="320" y="0"/>
                  </a:cubicBezTo>
                  <a:cubicBezTo>
                    <a:pt x="12072" y="1"/>
                    <a:pt x="21600" y="4835"/>
                    <a:pt x="21600" y="10800"/>
                  </a:cubicBezTo>
                  <a:cubicBezTo>
                    <a:pt x="21600" y="16765"/>
                    <a:pt x="12072" y="21600"/>
                    <a:pt x="320" y="21600"/>
                  </a:cubicBezTo>
                  <a:cubicBezTo>
                    <a:pt x="213" y="21599"/>
                    <a:pt x="106" y="21599"/>
                    <a:pt x="0" y="21598"/>
                  </a:cubicBezTo>
                  <a:lnTo>
                    <a:pt x="320" y="10800"/>
                  </a:lnTo>
                  <a:lnTo>
                    <a:pt x="308" y="1"/>
                  </a:lnTo>
                  <a:close/>
                </a:path>
              </a:pathLst>
            </a:custGeom>
            <a:gradFill flip="none" rotWithShape="1">
              <a:gsLst>
                <a:gs pos="0">
                  <a:srgbClr val="000000"/>
                </a:gs>
                <a:gs pos="100000">
                  <a:srgbClr val="B75B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687" name="AutoShape 6"/>
            <p:cNvSpPr/>
            <p:nvPr/>
          </p:nvSpPr>
          <p:spPr>
            <a:xfrm>
              <a:off x="0" y="715962"/>
              <a:ext cx="7918450" cy="165101"/>
            </a:xfrm>
            <a:prstGeom prst="roundRect">
              <a:avLst>
                <a:gd name="adj" fmla="val 49995"/>
              </a:avLst>
            </a:prstGeom>
            <a:gradFill flip="none" rotWithShape="1">
              <a:gsLst>
                <a:gs pos="0">
                  <a:srgbClr val="000000"/>
                </a:gs>
                <a:gs pos="20000">
                  <a:srgbClr val="000040"/>
                </a:gs>
                <a:gs pos="50000">
                  <a:srgbClr val="400040"/>
                </a:gs>
                <a:gs pos="75000">
                  <a:srgbClr val="8F0040"/>
                </a:gs>
                <a:gs pos="89999">
                  <a:srgbClr val="F27300"/>
                </a:gs>
                <a:gs pos="100000">
                  <a:srgbClr val="FFBF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grpSp>
      <p:sp>
        <p:nvSpPr>
          <p:cNvPr id="1689" name="Slide Number"/>
          <p:cNvSpPr txBox="1">
            <a:spLocks noGrp="1"/>
          </p:cNvSpPr>
          <p:nvPr>
            <p:ph type="sldNum" sz="quarter" idx="2"/>
          </p:nvPr>
        </p:nvSpPr>
        <p:spPr>
          <a:xfrm>
            <a:off x="7284114" y="6324600"/>
            <a:ext cx="443172" cy="437069"/>
          </a:xfrm>
          <a:prstGeom prst="rect">
            <a:avLst/>
          </a:prstGeom>
        </p:spPr>
        <p:txBody>
          <a:bodyPr/>
          <a:lstStyle>
            <a:lvl1pPr algn="ctr">
              <a:defRPr sz="2400">
                <a:solidFill>
                  <a:srgbClr val="FFFFCC"/>
                </a:solidFill>
              </a:defRPr>
            </a:lvl1pPr>
          </a:lstStyle>
          <a:p>
            <a:fld id="{86CB4B4D-7CA3-9044-876B-883B54F8677D}" type="slidenum">
              <a:t>‹#›</a:t>
            </a:fld>
            <a:endParaRPr/>
          </a:p>
        </p:txBody>
      </p:sp>
    </p:spTree>
    <p:extLst>
      <p:ext uri="{BB962C8B-B14F-4D97-AF65-F5344CB8AC3E}">
        <p14:creationId xmlns:p14="http://schemas.microsoft.com/office/powerpoint/2010/main" val="3369549337"/>
      </p:ext>
    </p:extLst>
  </p:cSld>
  <p:clrMapOvr>
    <a:masterClrMapping/>
  </p:clrMapOvr>
  <p:transition spd="med"/>
</p:sldLayout>
</file>

<file path=ppt/slideLayouts/slideLayout618.xml><?xml version="1.0" encoding="utf-8"?>
<p:sldLayout xmlns:a="http://schemas.openxmlformats.org/drawingml/2006/main" xmlns:r="http://schemas.openxmlformats.org/officeDocument/2006/relationships" xmlns:p="http://schemas.openxmlformats.org/presentationml/2006/main" type="tx">
  <p:cSld name="15_Content with Caption">
    <p:bg>
      <p:bgPr>
        <a:solidFill>
          <a:srgbClr val="000000"/>
        </a:solidFill>
        <a:effectLst/>
      </p:bgPr>
    </p:bg>
    <p:spTree>
      <p:nvGrpSpPr>
        <p:cNvPr id="1" name=""/>
        <p:cNvGrpSpPr/>
        <p:nvPr/>
      </p:nvGrpSpPr>
      <p:grpSpPr>
        <a:xfrm>
          <a:off x="0" y="0"/>
          <a:ext cx="0" cy="0"/>
          <a:chOff x="0" y="0"/>
          <a:chExt cx="0" cy="0"/>
        </a:xfrm>
      </p:grpSpPr>
      <p:grpSp>
        <p:nvGrpSpPr>
          <p:cNvPr id="1700" name="Group 2"/>
          <p:cNvGrpSpPr/>
          <p:nvPr/>
        </p:nvGrpSpPr>
        <p:grpSpPr>
          <a:xfrm>
            <a:off x="457200" y="992150"/>
            <a:ext cx="8153401" cy="1600239"/>
            <a:chOff x="0" y="-37"/>
            <a:chExt cx="8153400" cy="1600237"/>
          </a:xfrm>
        </p:grpSpPr>
        <p:sp>
          <p:nvSpPr>
            <p:cNvPr id="1696" name="Arc 3"/>
            <p:cNvSpPr/>
            <p:nvPr/>
          </p:nvSpPr>
          <p:spPr>
            <a:xfrm>
              <a:off x="5249862" y="-38"/>
              <a:ext cx="2903539" cy="1600239"/>
            </a:xfrm>
            <a:custGeom>
              <a:avLst/>
              <a:gdLst/>
              <a:ahLst/>
              <a:cxnLst>
                <a:cxn ang="0">
                  <a:pos x="wd2" y="hd2"/>
                </a:cxn>
                <a:cxn ang="5400000">
                  <a:pos x="wd2" y="hd2"/>
                </a:cxn>
                <a:cxn ang="10800000">
                  <a:pos x="wd2" y="hd2"/>
                </a:cxn>
                <a:cxn ang="16200000">
                  <a:pos x="wd2" y="hd2"/>
                </a:cxn>
              </a:cxnLst>
              <a:rect l="0" t="0" r="r" b="b"/>
              <a:pathLst>
                <a:path w="21600" h="21600" extrusionOk="0">
                  <a:moveTo>
                    <a:pt x="296" y="1"/>
                  </a:moveTo>
                  <a:cubicBezTo>
                    <a:pt x="300" y="1"/>
                    <a:pt x="304" y="0"/>
                    <a:pt x="308" y="0"/>
                  </a:cubicBezTo>
                  <a:cubicBezTo>
                    <a:pt x="12067" y="1"/>
                    <a:pt x="21600" y="4835"/>
                    <a:pt x="21600" y="10800"/>
                  </a:cubicBezTo>
                  <a:cubicBezTo>
                    <a:pt x="21600" y="16765"/>
                    <a:pt x="12067" y="21600"/>
                    <a:pt x="308" y="21600"/>
                  </a:cubicBezTo>
                  <a:cubicBezTo>
                    <a:pt x="204" y="21599"/>
                    <a:pt x="102" y="21599"/>
                    <a:pt x="0" y="21598"/>
                  </a:cubicBezTo>
                  <a:lnTo>
                    <a:pt x="308" y="10800"/>
                  </a:lnTo>
                  <a:lnTo>
                    <a:pt x="296" y="1"/>
                  </a:lnTo>
                  <a:close/>
                </a:path>
              </a:pathLst>
            </a:custGeom>
            <a:gradFill flip="none" rotWithShape="1">
              <a:gsLst>
                <a:gs pos="0">
                  <a:srgbClr val="000000"/>
                </a:gs>
                <a:gs pos="100000">
                  <a:srgbClr val="6633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697" name="Arc 4"/>
            <p:cNvSpPr/>
            <p:nvPr/>
          </p:nvSpPr>
          <p:spPr>
            <a:xfrm>
              <a:off x="5175249" y="165070"/>
              <a:ext cx="2906714" cy="1270031"/>
            </a:xfrm>
            <a:custGeom>
              <a:avLst/>
              <a:gdLst/>
              <a:ahLst/>
              <a:cxnLst>
                <a:cxn ang="0">
                  <a:pos x="wd2" y="hd2"/>
                </a:cxn>
                <a:cxn ang="5400000">
                  <a:pos x="wd2" y="hd2"/>
                </a:cxn>
                <a:cxn ang="10800000">
                  <a:pos x="wd2" y="hd2"/>
                </a:cxn>
                <a:cxn ang="16200000">
                  <a:pos x="wd2" y="hd2"/>
                </a:cxn>
              </a:cxnLst>
              <a:rect l="0" t="0" r="r" b="b"/>
              <a:pathLst>
                <a:path w="21600" h="21600" extrusionOk="0">
                  <a:moveTo>
                    <a:pt x="307" y="0"/>
                  </a:moveTo>
                  <a:cubicBezTo>
                    <a:pt x="311" y="0"/>
                    <a:pt x="315" y="0"/>
                    <a:pt x="319" y="0"/>
                  </a:cubicBezTo>
                  <a:cubicBezTo>
                    <a:pt x="12072" y="0"/>
                    <a:pt x="21600" y="4835"/>
                    <a:pt x="21600" y="10800"/>
                  </a:cubicBezTo>
                  <a:cubicBezTo>
                    <a:pt x="21600" y="16765"/>
                    <a:pt x="12072" y="21600"/>
                    <a:pt x="319" y="21600"/>
                  </a:cubicBezTo>
                  <a:cubicBezTo>
                    <a:pt x="212" y="21600"/>
                    <a:pt x="105" y="21600"/>
                    <a:pt x="0" y="21599"/>
                  </a:cubicBezTo>
                  <a:lnTo>
                    <a:pt x="319" y="10800"/>
                  </a:lnTo>
                  <a:lnTo>
                    <a:pt x="307" y="0"/>
                  </a:lnTo>
                  <a:close/>
                </a:path>
              </a:pathLst>
            </a:custGeom>
            <a:gradFill flip="none" rotWithShape="1">
              <a:gsLst>
                <a:gs pos="0">
                  <a:srgbClr val="000000"/>
                </a:gs>
                <a:gs pos="100000">
                  <a:srgbClr val="8944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698" name="Arc 5"/>
            <p:cNvSpPr/>
            <p:nvPr/>
          </p:nvSpPr>
          <p:spPr>
            <a:xfrm>
              <a:off x="5132387" y="385743"/>
              <a:ext cx="2905126" cy="828695"/>
            </a:xfrm>
            <a:custGeom>
              <a:avLst/>
              <a:gdLst/>
              <a:ahLst/>
              <a:cxnLst>
                <a:cxn ang="0">
                  <a:pos x="wd2" y="hd2"/>
                </a:cxn>
                <a:cxn ang="5400000">
                  <a:pos x="wd2" y="hd2"/>
                </a:cxn>
                <a:cxn ang="10800000">
                  <a:pos x="wd2" y="hd2"/>
                </a:cxn>
                <a:cxn ang="16200000">
                  <a:pos x="wd2" y="hd2"/>
                </a:cxn>
              </a:cxnLst>
              <a:rect l="0" t="0" r="r" b="b"/>
              <a:pathLst>
                <a:path w="21600" h="21600" extrusionOk="0">
                  <a:moveTo>
                    <a:pt x="308" y="1"/>
                  </a:moveTo>
                  <a:cubicBezTo>
                    <a:pt x="312" y="1"/>
                    <a:pt x="316" y="0"/>
                    <a:pt x="320" y="0"/>
                  </a:cubicBezTo>
                  <a:cubicBezTo>
                    <a:pt x="12072" y="1"/>
                    <a:pt x="21600" y="4835"/>
                    <a:pt x="21600" y="10800"/>
                  </a:cubicBezTo>
                  <a:cubicBezTo>
                    <a:pt x="21600" y="16765"/>
                    <a:pt x="12072" y="21600"/>
                    <a:pt x="320" y="21600"/>
                  </a:cubicBezTo>
                  <a:cubicBezTo>
                    <a:pt x="213" y="21599"/>
                    <a:pt x="106" y="21599"/>
                    <a:pt x="0" y="21598"/>
                  </a:cubicBezTo>
                  <a:lnTo>
                    <a:pt x="320" y="10800"/>
                  </a:lnTo>
                  <a:lnTo>
                    <a:pt x="308" y="1"/>
                  </a:lnTo>
                  <a:close/>
                </a:path>
              </a:pathLst>
            </a:custGeom>
            <a:gradFill flip="none" rotWithShape="1">
              <a:gsLst>
                <a:gs pos="0">
                  <a:srgbClr val="000000"/>
                </a:gs>
                <a:gs pos="100000">
                  <a:srgbClr val="B75B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699" name="AutoShape 6"/>
            <p:cNvSpPr/>
            <p:nvPr/>
          </p:nvSpPr>
          <p:spPr>
            <a:xfrm>
              <a:off x="0" y="715962"/>
              <a:ext cx="7918450" cy="165101"/>
            </a:xfrm>
            <a:prstGeom prst="roundRect">
              <a:avLst>
                <a:gd name="adj" fmla="val 49995"/>
              </a:avLst>
            </a:prstGeom>
            <a:gradFill flip="none" rotWithShape="1">
              <a:gsLst>
                <a:gs pos="0">
                  <a:srgbClr val="000000"/>
                </a:gs>
                <a:gs pos="20000">
                  <a:srgbClr val="000040"/>
                </a:gs>
                <a:gs pos="50000">
                  <a:srgbClr val="400040"/>
                </a:gs>
                <a:gs pos="75000">
                  <a:srgbClr val="8F0040"/>
                </a:gs>
                <a:gs pos="89999">
                  <a:srgbClr val="F27300"/>
                </a:gs>
                <a:gs pos="100000">
                  <a:srgbClr val="FFBF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grpSp>
      <p:sp>
        <p:nvSpPr>
          <p:cNvPr id="1701" name="Title Text"/>
          <p:cNvSpPr txBox="1">
            <a:spLocks noGrp="1"/>
          </p:cNvSpPr>
          <p:nvPr>
            <p:ph type="title"/>
          </p:nvPr>
        </p:nvSpPr>
        <p:spPr>
          <a:xfrm>
            <a:off x="457200" y="273050"/>
            <a:ext cx="3008314" cy="1162050"/>
          </a:xfrm>
          <a:prstGeom prst="rect">
            <a:avLst/>
          </a:prstGeom>
        </p:spPr>
        <p:txBody>
          <a:bodyPr lIns="46037" tIns="46037" rIns="46037" bIns="46037" anchor="b"/>
          <a:lstStyle>
            <a:lvl1pPr algn="l">
              <a:defRPr sz="2000" b="1" i="1">
                <a:solidFill>
                  <a:srgbClr val="FFCC66"/>
                </a:solidFill>
              </a:defRPr>
            </a:lvl1pPr>
          </a:lstStyle>
          <a:p>
            <a:r>
              <a:t>Title Text</a:t>
            </a:r>
          </a:p>
        </p:txBody>
      </p:sp>
      <p:sp>
        <p:nvSpPr>
          <p:cNvPr id="1702" name="Body Level One…"/>
          <p:cNvSpPr txBox="1">
            <a:spLocks noGrp="1"/>
          </p:cNvSpPr>
          <p:nvPr>
            <p:ph type="body" idx="1"/>
          </p:nvPr>
        </p:nvSpPr>
        <p:spPr>
          <a:xfrm>
            <a:off x="3575050" y="273050"/>
            <a:ext cx="5111750" cy="5853113"/>
          </a:xfrm>
          <a:prstGeom prst="rect">
            <a:avLst/>
          </a:prstGeom>
        </p:spPr>
        <p:txBody>
          <a:bodyPr lIns="46037" tIns="46037" rIns="46037" bIns="46037">
            <a:normAutofit/>
          </a:bodyPr>
          <a:lstStyle>
            <a:lvl1pPr>
              <a:buClr>
                <a:srgbClr val="FFCC66"/>
              </a:buClr>
              <a:defRPr>
                <a:solidFill>
                  <a:srgbClr val="FFFFCC"/>
                </a:solidFill>
              </a:defRPr>
            </a:lvl1pPr>
            <a:lvl2pPr>
              <a:buClr>
                <a:srgbClr val="FFCC66"/>
              </a:buClr>
              <a:defRPr>
                <a:solidFill>
                  <a:srgbClr val="FFFFCC"/>
                </a:solidFill>
              </a:defRPr>
            </a:lvl2pPr>
            <a:lvl3pPr>
              <a:buClr>
                <a:srgbClr val="FFCC66"/>
              </a:buClr>
              <a:defRPr>
                <a:solidFill>
                  <a:srgbClr val="FFFFCC"/>
                </a:solidFill>
              </a:defRPr>
            </a:lvl3pPr>
            <a:lvl4pPr>
              <a:buClr>
                <a:srgbClr val="FFCC66"/>
              </a:buClr>
              <a:defRPr>
                <a:solidFill>
                  <a:srgbClr val="FFFFCC"/>
                </a:solidFill>
              </a:defRPr>
            </a:lvl4pPr>
            <a:lvl5pPr>
              <a:buClr>
                <a:srgbClr val="FFCC66"/>
              </a:buClr>
              <a:buChar char="•"/>
              <a:defRPr>
                <a:solidFill>
                  <a:srgbClr val="FFFFCC"/>
                </a:solidFill>
              </a:defRPr>
            </a:lvl5pPr>
          </a:lstStyle>
          <a:p>
            <a:r>
              <a:t>Body Level One</a:t>
            </a:r>
          </a:p>
          <a:p>
            <a:pPr lvl="1"/>
            <a:r>
              <a:t>Body Level Two</a:t>
            </a:r>
          </a:p>
          <a:p>
            <a:pPr lvl="2"/>
            <a:r>
              <a:t>Body Level Three</a:t>
            </a:r>
          </a:p>
          <a:p>
            <a:pPr lvl="3"/>
            <a:r>
              <a:t>Body Level Four</a:t>
            </a:r>
          </a:p>
          <a:p>
            <a:pPr lvl="4"/>
            <a:r>
              <a:t>Body Level Five</a:t>
            </a:r>
          </a:p>
        </p:txBody>
      </p:sp>
      <p:sp>
        <p:nvSpPr>
          <p:cNvPr id="1703" name="Text Placeholder 3"/>
          <p:cNvSpPr>
            <a:spLocks noGrp="1"/>
          </p:cNvSpPr>
          <p:nvPr>
            <p:ph type="body" sz="half" idx="21"/>
          </p:nvPr>
        </p:nvSpPr>
        <p:spPr>
          <a:xfrm>
            <a:off x="457199" y="1435100"/>
            <a:ext cx="3008315" cy="4691063"/>
          </a:xfrm>
          <a:prstGeom prst="rect">
            <a:avLst/>
          </a:prstGeom>
        </p:spPr>
        <p:txBody>
          <a:bodyPr lIns="46037" tIns="46037" rIns="46037" bIns="46037">
            <a:normAutofit/>
          </a:bodyPr>
          <a:lstStyle/>
          <a:p>
            <a:pPr marL="0" indent="0">
              <a:spcBef>
                <a:spcPts val="300"/>
              </a:spcBef>
              <a:buSzTx/>
              <a:buNone/>
              <a:defRPr sz="1400">
                <a:solidFill>
                  <a:srgbClr val="FFFFCC"/>
                </a:solidFill>
              </a:defRPr>
            </a:pPr>
            <a:endParaRPr/>
          </a:p>
        </p:txBody>
      </p:sp>
      <p:sp>
        <p:nvSpPr>
          <p:cNvPr id="1704" name="Slide Number"/>
          <p:cNvSpPr txBox="1">
            <a:spLocks noGrp="1"/>
          </p:cNvSpPr>
          <p:nvPr>
            <p:ph type="sldNum" sz="quarter" idx="2"/>
          </p:nvPr>
        </p:nvSpPr>
        <p:spPr>
          <a:xfrm>
            <a:off x="7284114" y="6324600"/>
            <a:ext cx="443172" cy="437069"/>
          </a:xfrm>
          <a:prstGeom prst="rect">
            <a:avLst/>
          </a:prstGeom>
        </p:spPr>
        <p:txBody>
          <a:bodyPr/>
          <a:lstStyle>
            <a:lvl1pPr algn="ctr">
              <a:defRPr sz="2400">
                <a:solidFill>
                  <a:srgbClr val="FFFFCC"/>
                </a:solidFill>
              </a:defRPr>
            </a:lvl1pPr>
          </a:lstStyle>
          <a:p>
            <a:fld id="{86CB4B4D-7CA3-9044-876B-883B54F8677D}" type="slidenum">
              <a:t>‹#›</a:t>
            </a:fld>
            <a:endParaRPr/>
          </a:p>
        </p:txBody>
      </p:sp>
    </p:spTree>
    <p:extLst>
      <p:ext uri="{BB962C8B-B14F-4D97-AF65-F5344CB8AC3E}">
        <p14:creationId xmlns:p14="http://schemas.microsoft.com/office/powerpoint/2010/main" val="3112129168"/>
      </p:ext>
    </p:extLst>
  </p:cSld>
  <p:clrMapOvr>
    <a:masterClrMapping/>
  </p:clrMapOvr>
  <p:transition spd="med"/>
</p:sldLayout>
</file>

<file path=ppt/slideLayouts/slideLayout619.xml><?xml version="1.0" encoding="utf-8"?>
<p:sldLayout xmlns:a="http://schemas.openxmlformats.org/drawingml/2006/main" xmlns:r="http://schemas.openxmlformats.org/officeDocument/2006/relationships" xmlns:p="http://schemas.openxmlformats.org/presentationml/2006/main" type="tx">
  <p:cSld name="15_Picture with Caption">
    <p:bg>
      <p:bgPr>
        <a:solidFill>
          <a:srgbClr val="000000"/>
        </a:solidFill>
        <a:effectLst/>
      </p:bgPr>
    </p:bg>
    <p:spTree>
      <p:nvGrpSpPr>
        <p:cNvPr id="1" name=""/>
        <p:cNvGrpSpPr/>
        <p:nvPr/>
      </p:nvGrpSpPr>
      <p:grpSpPr>
        <a:xfrm>
          <a:off x="0" y="0"/>
          <a:ext cx="0" cy="0"/>
          <a:chOff x="0" y="0"/>
          <a:chExt cx="0" cy="0"/>
        </a:xfrm>
      </p:grpSpPr>
      <p:grpSp>
        <p:nvGrpSpPr>
          <p:cNvPr id="1715" name="Group 2"/>
          <p:cNvGrpSpPr/>
          <p:nvPr/>
        </p:nvGrpSpPr>
        <p:grpSpPr>
          <a:xfrm>
            <a:off x="457200" y="992150"/>
            <a:ext cx="8153401" cy="1600239"/>
            <a:chOff x="0" y="-37"/>
            <a:chExt cx="8153400" cy="1600237"/>
          </a:xfrm>
        </p:grpSpPr>
        <p:sp>
          <p:nvSpPr>
            <p:cNvPr id="1711" name="Arc 3"/>
            <p:cNvSpPr/>
            <p:nvPr/>
          </p:nvSpPr>
          <p:spPr>
            <a:xfrm>
              <a:off x="5249862" y="-38"/>
              <a:ext cx="2903539" cy="1600239"/>
            </a:xfrm>
            <a:custGeom>
              <a:avLst/>
              <a:gdLst/>
              <a:ahLst/>
              <a:cxnLst>
                <a:cxn ang="0">
                  <a:pos x="wd2" y="hd2"/>
                </a:cxn>
                <a:cxn ang="5400000">
                  <a:pos x="wd2" y="hd2"/>
                </a:cxn>
                <a:cxn ang="10800000">
                  <a:pos x="wd2" y="hd2"/>
                </a:cxn>
                <a:cxn ang="16200000">
                  <a:pos x="wd2" y="hd2"/>
                </a:cxn>
              </a:cxnLst>
              <a:rect l="0" t="0" r="r" b="b"/>
              <a:pathLst>
                <a:path w="21600" h="21600" extrusionOk="0">
                  <a:moveTo>
                    <a:pt x="296" y="1"/>
                  </a:moveTo>
                  <a:cubicBezTo>
                    <a:pt x="300" y="1"/>
                    <a:pt x="304" y="0"/>
                    <a:pt x="308" y="0"/>
                  </a:cubicBezTo>
                  <a:cubicBezTo>
                    <a:pt x="12067" y="1"/>
                    <a:pt x="21600" y="4835"/>
                    <a:pt x="21600" y="10800"/>
                  </a:cubicBezTo>
                  <a:cubicBezTo>
                    <a:pt x="21600" y="16765"/>
                    <a:pt x="12067" y="21600"/>
                    <a:pt x="308" y="21600"/>
                  </a:cubicBezTo>
                  <a:cubicBezTo>
                    <a:pt x="204" y="21599"/>
                    <a:pt x="102" y="21599"/>
                    <a:pt x="0" y="21598"/>
                  </a:cubicBezTo>
                  <a:lnTo>
                    <a:pt x="308" y="10800"/>
                  </a:lnTo>
                  <a:lnTo>
                    <a:pt x="296" y="1"/>
                  </a:lnTo>
                  <a:close/>
                </a:path>
              </a:pathLst>
            </a:custGeom>
            <a:gradFill flip="none" rotWithShape="1">
              <a:gsLst>
                <a:gs pos="0">
                  <a:srgbClr val="000000"/>
                </a:gs>
                <a:gs pos="100000">
                  <a:srgbClr val="6633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712" name="Arc 4"/>
            <p:cNvSpPr/>
            <p:nvPr/>
          </p:nvSpPr>
          <p:spPr>
            <a:xfrm>
              <a:off x="5175249" y="165070"/>
              <a:ext cx="2906714" cy="1270031"/>
            </a:xfrm>
            <a:custGeom>
              <a:avLst/>
              <a:gdLst/>
              <a:ahLst/>
              <a:cxnLst>
                <a:cxn ang="0">
                  <a:pos x="wd2" y="hd2"/>
                </a:cxn>
                <a:cxn ang="5400000">
                  <a:pos x="wd2" y="hd2"/>
                </a:cxn>
                <a:cxn ang="10800000">
                  <a:pos x="wd2" y="hd2"/>
                </a:cxn>
                <a:cxn ang="16200000">
                  <a:pos x="wd2" y="hd2"/>
                </a:cxn>
              </a:cxnLst>
              <a:rect l="0" t="0" r="r" b="b"/>
              <a:pathLst>
                <a:path w="21600" h="21600" extrusionOk="0">
                  <a:moveTo>
                    <a:pt x="307" y="0"/>
                  </a:moveTo>
                  <a:cubicBezTo>
                    <a:pt x="311" y="0"/>
                    <a:pt x="315" y="0"/>
                    <a:pt x="319" y="0"/>
                  </a:cubicBezTo>
                  <a:cubicBezTo>
                    <a:pt x="12072" y="0"/>
                    <a:pt x="21600" y="4835"/>
                    <a:pt x="21600" y="10800"/>
                  </a:cubicBezTo>
                  <a:cubicBezTo>
                    <a:pt x="21600" y="16765"/>
                    <a:pt x="12072" y="21600"/>
                    <a:pt x="319" y="21600"/>
                  </a:cubicBezTo>
                  <a:cubicBezTo>
                    <a:pt x="212" y="21600"/>
                    <a:pt x="105" y="21600"/>
                    <a:pt x="0" y="21599"/>
                  </a:cubicBezTo>
                  <a:lnTo>
                    <a:pt x="319" y="10800"/>
                  </a:lnTo>
                  <a:lnTo>
                    <a:pt x="307" y="0"/>
                  </a:lnTo>
                  <a:close/>
                </a:path>
              </a:pathLst>
            </a:custGeom>
            <a:gradFill flip="none" rotWithShape="1">
              <a:gsLst>
                <a:gs pos="0">
                  <a:srgbClr val="000000"/>
                </a:gs>
                <a:gs pos="100000">
                  <a:srgbClr val="8944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713" name="Arc 5"/>
            <p:cNvSpPr/>
            <p:nvPr/>
          </p:nvSpPr>
          <p:spPr>
            <a:xfrm>
              <a:off x="5132387" y="385743"/>
              <a:ext cx="2905126" cy="828695"/>
            </a:xfrm>
            <a:custGeom>
              <a:avLst/>
              <a:gdLst/>
              <a:ahLst/>
              <a:cxnLst>
                <a:cxn ang="0">
                  <a:pos x="wd2" y="hd2"/>
                </a:cxn>
                <a:cxn ang="5400000">
                  <a:pos x="wd2" y="hd2"/>
                </a:cxn>
                <a:cxn ang="10800000">
                  <a:pos x="wd2" y="hd2"/>
                </a:cxn>
                <a:cxn ang="16200000">
                  <a:pos x="wd2" y="hd2"/>
                </a:cxn>
              </a:cxnLst>
              <a:rect l="0" t="0" r="r" b="b"/>
              <a:pathLst>
                <a:path w="21600" h="21600" extrusionOk="0">
                  <a:moveTo>
                    <a:pt x="308" y="1"/>
                  </a:moveTo>
                  <a:cubicBezTo>
                    <a:pt x="312" y="1"/>
                    <a:pt x="316" y="0"/>
                    <a:pt x="320" y="0"/>
                  </a:cubicBezTo>
                  <a:cubicBezTo>
                    <a:pt x="12072" y="1"/>
                    <a:pt x="21600" y="4835"/>
                    <a:pt x="21600" y="10800"/>
                  </a:cubicBezTo>
                  <a:cubicBezTo>
                    <a:pt x="21600" y="16765"/>
                    <a:pt x="12072" y="21600"/>
                    <a:pt x="320" y="21600"/>
                  </a:cubicBezTo>
                  <a:cubicBezTo>
                    <a:pt x="213" y="21599"/>
                    <a:pt x="106" y="21599"/>
                    <a:pt x="0" y="21598"/>
                  </a:cubicBezTo>
                  <a:lnTo>
                    <a:pt x="320" y="10800"/>
                  </a:lnTo>
                  <a:lnTo>
                    <a:pt x="308" y="1"/>
                  </a:lnTo>
                  <a:close/>
                </a:path>
              </a:pathLst>
            </a:custGeom>
            <a:gradFill flip="none" rotWithShape="1">
              <a:gsLst>
                <a:gs pos="0">
                  <a:srgbClr val="000000"/>
                </a:gs>
                <a:gs pos="100000">
                  <a:srgbClr val="B75B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714" name="AutoShape 6"/>
            <p:cNvSpPr/>
            <p:nvPr/>
          </p:nvSpPr>
          <p:spPr>
            <a:xfrm>
              <a:off x="0" y="715962"/>
              <a:ext cx="7918450" cy="165101"/>
            </a:xfrm>
            <a:prstGeom prst="roundRect">
              <a:avLst>
                <a:gd name="adj" fmla="val 49995"/>
              </a:avLst>
            </a:prstGeom>
            <a:gradFill flip="none" rotWithShape="1">
              <a:gsLst>
                <a:gs pos="0">
                  <a:srgbClr val="000000"/>
                </a:gs>
                <a:gs pos="20000">
                  <a:srgbClr val="000040"/>
                </a:gs>
                <a:gs pos="50000">
                  <a:srgbClr val="400040"/>
                </a:gs>
                <a:gs pos="75000">
                  <a:srgbClr val="8F0040"/>
                </a:gs>
                <a:gs pos="89999">
                  <a:srgbClr val="F27300"/>
                </a:gs>
                <a:gs pos="100000">
                  <a:srgbClr val="FFBF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grpSp>
      <p:sp>
        <p:nvSpPr>
          <p:cNvPr id="1716" name="Title Text"/>
          <p:cNvSpPr txBox="1">
            <a:spLocks noGrp="1"/>
          </p:cNvSpPr>
          <p:nvPr>
            <p:ph type="title"/>
          </p:nvPr>
        </p:nvSpPr>
        <p:spPr>
          <a:xfrm>
            <a:off x="1792288" y="4800600"/>
            <a:ext cx="5486401" cy="566738"/>
          </a:xfrm>
          <a:prstGeom prst="rect">
            <a:avLst/>
          </a:prstGeom>
        </p:spPr>
        <p:txBody>
          <a:bodyPr lIns="46037" tIns="46037" rIns="46037" bIns="46037" anchor="b"/>
          <a:lstStyle>
            <a:lvl1pPr algn="l">
              <a:defRPr sz="2000" b="1" i="1">
                <a:solidFill>
                  <a:srgbClr val="FFCC66"/>
                </a:solidFill>
              </a:defRPr>
            </a:lvl1pPr>
          </a:lstStyle>
          <a:p>
            <a:r>
              <a:t>Title Text</a:t>
            </a:r>
          </a:p>
        </p:txBody>
      </p:sp>
      <p:sp>
        <p:nvSpPr>
          <p:cNvPr id="1717"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1718" name="Body Level One…"/>
          <p:cNvSpPr txBox="1">
            <a:spLocks noGrp="1"/>
          </p:cNvSpPr>
          <p:nvPr>
            <p:ph type="body" sz="quarter" idx="1"/>
          </p:nvPr>
        </p:nvSpPr>
        <p:spPr>
          <a:xfrm>
            <a:off x="1792288" y="5367337"/>
            <a:ext cx="5486401" cy="804863"/>
          </a:xfrm>
          <a:prstGeom prst="rect">
            <a:avLst/>
          </a:prstGeom>
        </p:spPr>
        <p:txBody>
          <a:bodyPr lIns="46037" tIns="46037" rIns="46037" bIns="46037">
            <a:normAutofit/>
          </a:bodyPr>
          <a:lstStyle>
            <a:lvl1pPr marL="0" indent="0">
              <a:spcBef>
                <a:spcPts val="300"/>
              </a:spcBef>
              <a:buSzTx/>
              <a:buNone/>
              <a:defRPr sz="1400">
                <a:solidFill>
                  <a:srgbClr val="FFFFCC"/>
                </a:solidFill>
              </a:defRPr>
            </a:lvl1pPr>
            <a:lvl2pPr marL="0" indent="457200">
              <a:spcBef>
                <a:spcPts val="300"/>
              </a:spcBef>
              <a:buSzTx/>
              <a:buNone/>
              <a:defRPr sz="1400">
                <a:solidFill>
                  <a:srgbClr val="FFFFCC"/>
                </a:solidFill>
              </a:defRPr>
            </a:lvl2pPr>
            <a:lvl3pPr marL="0" indent="914400">
              <a:spcBef>
                <a:spcPts val="300"/>
              </a:spcBef>
              <a:buSzTx/>
              <a:buNone/>
              <a:defRPr sz="1400">
                <a:solidFill>
                  <a:srgbClr val="FFFFCC"/>
                </a:solidFill>
              </a:defRPr>
            </a:lvl3pPr>
            <a:lvl4pPr marL="0" indent="1371600">
              <a:spcBef>
                <a:spcPts val="300"/>
              </a:spcBef>
              <a:buSzTx/>
              <a:buNone/>
              <a:defRPr sz="1400">
                <a:solidFill>
                  <a:srgbClr val="FFFFCC"/>
                </a:solidFill>
              </a:defRPr>
            </a:lvl4pPr>
            <a:lvl5pPr marL="0" indent="1828800">
              <a:spcBef>
                <a:spcPts val="300"/>
              </a:spcBef>
              <a:buSzTx/>
              <a:buNone/>
              <a:defRPr sz="1400">
                <a:solidFill>
                  <a:srgbClr val="FFFFCC"/>
                </a:solidFill>
              </a:defRPr>
            </a:lvl5pPr>
          </a:lstStyle>
          <a:p>
            <a:r>
              <a:t>Body Level One</a:t>
            </a:r>
          </a:p>
          <a:p>
            <a:pPr lvl="1"/>
            <a:r>
              <a:t>Body Level Two</a:t>
            </a:r>
          </a:p>
          <a:p>
            <a:pPr lvl="2"/>
            <a:r>
              <a:t>Body Level Three</a:t>
            </a:r>
          </a:p>
          <a:p>
            <a:pPr lvl="3"/>
            <a:r>
              <a:t>Body Level Four</a:t>
            </a:r>
          </a:p>
          <a:p>
            <a:pPr lvl="4"/>
            <a:r>
              <a:t>Body Level Five</a:t>
            </a:r>
          </a:p>
        </p:txBody>
      </p:sp>
      <p:sp>
        <p:nvSpPr>
          <p:cNvPr id="1719" name="Slide Number"/>
          <p:cNvSpPr txBox="1">
            <a:spLocks noGrp="1"/>
          </p:cNvSpPr>
          <p:nvPr>
            <p:ph type="sldNum" sz="quarter" idx="2"/>
          </p:nvPr>
        </p:nvSpPr>
        <p:spPr>
          <a:xfrm>
            <a:off x="7284114" y="6324600"/>
            <a:ext cx="443172" cy="437069"/>
          </a:xfrm>
          <a:prstGeom prst="rect">
            <a:avLst/>
          </a:prstGeom>
        </p:spPr>
        <p:txBody>
          <a:bodyPr/>
          <a:lstStyle>
            <a:lvl1pPr algn="ctr">
              <a:defRPr sz="2400">
                <a:solidFill>
                  <a:srgbClr val="FFFFCC"/>
                </a:solidFill>
              </a:defRPr>
            </a:lvl1pPr>
          </a:lstStyle>
          <a:p>
            <a:fld id="{86CB4B4D-7CA3-9044-876B-883B54F8677D}" type="slidenum">
              <a:t>‹#›</a:t>
            </a:fld>
            <a:endParaRPr/>
          </a:p>
        </p:txBody>
      </p:sp>
    </p:spTree>
    <p:extLst>
      <p:ext uri="{BB962C8B-B14F-4D97-AF65-F5344CB8AC3E}">
        <p14:creationId xmlns:p14="http://schemas.microsoft.com/office/powerpoint/2010/main" val="2538290027"/>
      </p:ext>
    </p:extLst>
  </p:cSld>
  <p:clrMapOvr>
    <a:masterClrMapping/>
  </p:clrMapOvr>
  <p:transition spd="med"/>
</p:sldLayout>
</file>

<file path=ppt/slideLayouts/slideLayout6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eaLnBrk="0" hangingPunct="0">
              <a:defRPr>
                <a:latin typeface="Comic Sans MS" charset="0"/>
              </a:defRPr>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defRPr>
                <a:latin typeface="Comic Sans MS" charset="0"/>
              </a:defRPr>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defRPr>
                <a:latin typeface="Comic Sans MS" charset="0"/>
              </a:defRPr>
            </a:lvl1pPr>
          </a:lstStyle>
          <a:p>
            <a:pPr>
              <a:defRPr/>
            </a:pPr>
            <a:fld id="{A8800100-C7BB-B241-848C-EB2436D03427}" type="slidenum">
              <a:rPr lang="en-US"/>
              <a:pPr>
                <a:defRPr/>
              </a:pPr>
              <a:t>‹#›</a:t>
            </a:fld>
            <a:endParaRPr lang="en-US"/>
          </a:p>
        </p:txBody>
      </p:sp>
    </p:spTree>
    <p:extLst>
      <p:ext uri="{BB962C8B-B14F-4D97-AF65-F5344CB8AC3E}">
        <p14:creationId xmlns:p14="http://schemas.microsoft.com/office/powerpoint/2010/main" val="1971717038"/>
      </p:ext>
    </p:extLst>
  </p:cSld>
  <p:clrMapOvr>
    <a:masterClrMapping/>
  </p:clrMapOvr>
  <p:transition/>
</p:sldLayout>
</file>

<file path=ppt/slideLayouts/slideLayout620.xml><?xml version="1.0" encoding="utf-8"?>
<p:sldLayout xmlns:a="http://schemas.openxmlformats.org/drawingml/2006/main" xmlns:r="http://schemas.openxmlformats.org/officeDocument/2006/relationships" xmlns:p="http://schemas.openxmlformats.org/presentationml/2006/main" type="tx">
  <p:cSld name="1_Title and Table">
    <p:bg>
      <p:bgPr>
        <a:solidFill>
          <a:srgbClr val="000000"/>
        </a:solidFill>
        <a:effectLst/>
      </p:bgPr>
    </p:bg>
    <p:spTree>
      <p:nvGrpSpPr>
        <p:cNvPr id="1" name=""/>
        <p:cNvGrpSpPr/>
        <p:nvPr/>
      </p:nvGrpSpPr>
      <p:grpSpPr>
        <a:xfrm>
          <a:off x="0" y="0"/>
          <a:ext cx="0" cy="0"/>
          <a:chOff x="0" y="0"/>
          <a:chExt cx="0" cy="0"/>
        </a:xfrm>
      </p:grpSpPr>
      <p:grpSp>
        <p:nvGrpSpPr>
          <p:cNvPr id="1730" name="Group 2"/>
          <p:cNvGrpSpPr/>
          <p:nvPr/>
        </p:nvGrpSpPr>
        <p:grpSpPr>
          <a:xfrm>
            <a:off x="457200" y="992150"/>
            <a:ext cx="8153401" cy="1600239"/>
            <a:chOff x="0" y="-37"/>
            <a:chExt cx="8153400" cy="1600237"/>
          </a:xfrm>
        </p:grpSpPr>
        <p:sp>
          <p:nvSpPr>
            <p:cNvPr id="1726" name="Arc 3"/>
            <p:cNvSpPr/>
            <p:nvPr/>
          </p:nvSpPr>
          <p:spPr>
            <a:xfrm>
              <a:off x="5249862" y="-38"/>
              <a:ext cx="2903539" cy="1600239"/>
            </a:xfrm>
            <a:custGeom>
              <a:avLst/>
              <a:gdLst/>
              <a:ahLst/>
              <a:cxnLst>
                <a:cxn ang="0">
                  <a:pos x="wd2" y="hd2"/>
                </a:cxn>
                <a:cxn ang="5400000">
                  <a:pos x="wd2" y="hd2"/>
                </a:cxn>
                <a:cxn ang="10800000">
                  <a:pos x="wd2" y="hd2"/>
                </a:cxn>
                <a:cxn ang="16200000">
                  <a:pos x="wd2" y="hd2"/>
                </a:cxn>
              </a:cxnLst>
              <a:rect l="0" t="0" r="r" b="b"/>
              <a:pathLst>
                <a:path w="21600" h="21600" extrusionOk="0">
                  <a:moveTo>
                    <a:pt x="296" y="1"/>
                  </a:moveTo>
                  <a:cubicBezTo>
                    <a:pt x="300" y="1"/>
                    <a:pt x="304" y="0"/>
                    <a:pt x="308" y="0"/>
                  </a:cubicBezTo>
                  <a:cubicBezTo>
                    <a:pt x="12067" y="1"/>
                    <a:pt x="21600" y="4835"/>
                    <a:pt x="21600" y="10800"/>
                  </a:cubicBezTo>
                  <a:cubicBezTo>
                    <a:pt x="21600" y="16765"/>
                    <a:pt x="12067" y="21600"/>
                    <a:pt x="308" y="21600"/>
                  </a:cubicBezTo>
                  <a:cubicBezTo>
                    <a:pt x="204" y="21599"/>
                    <a:pt x="102" y="21599"/>
                    <a:pt x="0" y="21598"/>
                  </a:cubicBezTo>
                  <a:lnTo>
                    <a:pt x="308" y="10800"/>
                  </a:lnTo>
                  <a:lnTo>
                    <a:pt x="296" y="1"/>
                  </a:lnTo>
                  <a:close/>
                </a:path>
              </a:pathLst>
            </a:custGeom>
            <a:gradFill flip="none" rotWithShape="1">
              <a:gsLst>
                <a:gs pos="0">
                  <a:srgbClr val="000000"/>
                </a:gs>
                <a:gs pos="100000">
                  <a:srgbClr val="6633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727" name="Arc 4"/>
            <p:cNvSpPr/>
            <p:nvPr/>
          </p:nvSpPr>
          <p:spPr>
            <a:xfrm>
              <a:off x="5175249" y="165070"/>
              <a:ext cx="2906714" cy="1270031"/>
            </a:xfrm>
            <a:custGeom>
              <a:avLst/>
              <a:gdLst/>
              <a:ahLst/>
              <a:cxnLst>
                <a:cxn ang="0">
                  <a:pos x="wd2" y="hd2"/>
                </a:cxn>
                <a:cxn ang="5400000">
                  <a:pos x="wd2" y="hd2"/>
                </a:cxn>
                <a:cxn ang="10800000">
                  <a:pos x="wd2" y="hd2"/>
                </a:cxn>
                <a:cxn ang="16200000">
                  <a:pos x="wd2" y="hd2"/>
                </a:cxn>
              </a:cxnLst>
              <a:rect l="0" t="0" r="r" b="b"/>
              <a:pathLst>
                <a:path w="21600" h="21600" extrusionOk="0">
                  <a:moveTo>
                    <a:pt x="307" y="0"/>
                  </a:moveTo>
                  <a:cubicBezTo>
                    <a:pt x="311" y="0"/>
                    <a:pt x="315" y="0"/>
                    <a:pt x="319" y="0"/>
                  </a:cubicBezTo>
                  <a:cubicBezTo>
                    <a:pt x="12072" y="0"/>
                    <a:pt x="21600" y="4835"/>
                    <a:pt x="21600" y="10800"/>
                  </a:cubicBezTo>
                  <a:cubicBezTo>
                    <a:pt x="21600" y="16765"/>
                    <a:pt x="12072" y="21600"/>
                    <a:pt x="319" y="21600"/>
                  </a:cubicBezTo>
                  <a:cubicBezTo>
                    <a:pt x="212" y="21600"/>
                    <a:pt x="105" y="21600"/>
                    <a:pt x="0" y="21599"/>
                  </a:cubicBezTo>
                  <a:lnTo>
                    <a:pt x="319" y="10800"/>
                  </a:lnTo>
                  <a:lnTo>
                    <a:pt x="307" y="0"/>
                  </a:lnTo>
                  <a:close/>
                </a:path>
              </a:pathLst>
            </a:custGeom>
            <a:gradFill flip="none" rotWithShape="1">
              <a:gsLst>
                <a:gs pos="0">
                  <a:srgbClr val="000000"/>
                </a:gs>
                <a:gs pos="100000">
                  <a:srgbClr val="8944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728" name="Arc 5"/>
            <p:cNvSpPr/>
            <p:nvPr/>
          </p:nvSpPr>
          <p:spPr>
            <a:xfrm>
              <a:off x="5132387" y="385743"/>
              <a:ext cx="2905126" cy="828695"/>
            </a:xfrm>
            <a:custGeom>
              <a:avLst/>
              <a:gdLst/>
              <a:ahLst/>
              <a:cxnLst>
                <a:cxn ang="0">
                  <a:pos x="wd2" y="hd2"/>
                </a:cxn>
                <a:cxn ang="5400000">
                  <a:pos x="wd2" y="hd2"/>
                </a:cxn>
                <a:cxn ang="10800000">
                  <a:pos x="wd2" y="hd2"/>
                </a:cxn>
                <a:cxn ang="16200000">
                  <a:pos x="wd2" y="hd2"/>
                </a:cxn>
              </a:cxnLst>
              <a:rect l="0" t="0" r="r" b="b"/>
              <a:pathLst>
                <a:path w="21600" h="21600" extrusionOk="0">
                  <a:moveTo>
                    <a:pt x="308" y="1"/>
                  </a:moveTo>
                  <a:cubicBezTo>
                    <a:pt x="312" y="1"/>
                    <a:pt x="316" y="0"/>
                    <a:pt x="320" y="0"/>
                  </a:cubicBezTo>
                  <a:cubicBezTo>
                    <a:pt x="12072" y="1"/>
                    <a:pt x="21600" y="4835"/>
                    <a:pt x="21600" y="10800"/>
                  </a:cubicBezTo>
                  <a:cubicBezTo>
                    <a:pt x="21600" y="16765"/>
                    <a:pt x="12072" y="21600"/>
                    <a:pt x="320" y="21600"/>
                  </a:cubicBezTo>
                  <a:cubicBezTo>
                    <a:pt x="213" y="21599"/>
                    <a:pt x="106" y="21599"/>
                    <a:pt x="0" y="21598"/>
                  </a:cubicBezTo>
                  <a:lnTo>
                    <a:pt x="320" y="10800"/>
                  </a:lnTo>
                  <a:lnTo>
                    <a:pt x="308" y="1"/>
                  </a:lnTo>
                  <a:close/>
                </a:path>
              </a:pathLst>
            </a:custGeom>
            <a:gradFill flip="none" rotWithShape="1">
              <a:gsLst>
                <a:gs pos="0">
                  <a:srgbClr val="000000"/>
                </a:gs>
                <a:gs pos="100000">
                  <a:srgbClr val="B75B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729" name="AutoShape 6"/>
            <p:cNvSpPr/>
            <p:nvPr/>
          </p:nvSpPr>
          <p:spPr>
            <a:xfrm>
              <a:off x="0" y="715962"/>
              <a:ext cx="7918450" cy="165101"/>
            </a:xfrm>
            <a:prstGeom prst="roundRect">
              <a:avLst>
                <a:gd name="adj" fmla="val 49995"/>
              </a:avLst>
            </a:prstGeom>
            <a:gradFill flip="none" rotWithShape="1">
              <a:gsLst>
                <a:gs pos="0">
                  <a:srgbClr val="000000"/>
                </a:gs>
                <a:gs pos="20000">
                  <a:srgbClr val="000040"/>
                </a:gs>
                <a:gs pos="50000">
                  <a:srgbClr val="400040"/>
                </a:gs>
                <a:gs pos="75000">
                  <a:srgbClr val="8F0040"/>
                </a:gs>
                <a:gs pos="89999">
                  <a:srgbClr val="F27300"/>
                </a:gs>
                <a:gs pos="100000">
                  <a:srgbClr val="FFBF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grpSp>
      <p:sp>
        <p:nvSpPr>
          <p:cNvPr id="1731" name="Title Text"/>
          <p:cNvSpPr txBox="1">
            <a:spLocks noGrp="1"/>
          </p:cNvSpPr>
          <p:nvPr>
            <p:ph type="title"/>
          </p:nvPr>
        </p:nvSpPr>
        <p:spPr>
          <a:xfrm>
            <a:off x="685800" y="381000"/>
            <a:ext cx="7772400" cy="1143000"/>
          </a:xfrm>
          <a:prstGeom prst="rect">
            <a:avLst/>
          </a:prstGeom>
        </p:spPr>
        <p:txBody>
          <a:bodyPr lIns="46037" tIns="46037" rIns="46037" bIns="46037" anchor="b"/>
          <a:lstStyle>
            <a:lvl1pPr algn="r">
              <a:defRPr sz="4000" i="1">
                <a:solidFill>
                  <a:srgbClr val="FFCC66"/>
                </a:solidFill>
              </a:defRPr>
            </a:lvl1pPr>
          </a:lstStyle>
          <a:p>
            <a:r>
              <a:t>Title Text</a:t>
            </a:r>
          </a:p>
        </p:txBody>
      </p:sp>
      <p:sp>
        <p:nvSpPr>
          <p:cNvPr id="1732" name="Slide Number"/>
          <p:cNvSpPr txBox="1">
            <a:spLocks noGrp="1"/>
          </p:cNvSpPr>
          <p:nvPr>
            <p:ph type="sldNum" sz="quarter" idx="2"/>
          </p:nvPr>
        </p:nvSpPr>
        <p:spPr>
          <a:xfrm>
            <a:off x="7284114" y="6324600"/>
            <a:ext cx="443172" cy="437069"/>
          </a:xfrm>
          <a:prstGeom prst="rect">
            <a:avLst/>
          </a:prstGeom>
        </p:spPr>
        <p:txBody>
          <a:bodyPr/>
          <a:lstStyle>
            <a:lvl1pPr algn="ctr">
              <a:defRPr sz="2400">
                <a:solidFill>
                  <a:srgbClr val="FFFFCC"/>
                </a:solidFill>
              </a:defRPr>
            </a:lvl1pPr>
          </a:lstStyle>
          <a:p>
            <a:fld id="{86CB4B4D-7CA3-9044-876B-883B54F8677D}" type="slidenum">
              <a:t>‹#›</a:t>
            </a:fld>
            <a:endParaRPr/>
          </a:p>
        </p:txBody>
      </p:sp>
    </p:spTree>
    <p:extLst>
      <p:ext uri="{BB962C8B-B14F-4D97-AF65-F5344CB8AC3E}">
        <p14:creationId xmlns:p14="http://schemas.microsoft.com/office/powerpoint/2010/main" val="4126549048"/>
      </p:ext>
    </p:extLst>
  </p:cSld>
  <p:clrMapOvr>
    <a:masterClrMapping/>
  </p:clrMapOvr>
  <p:transition spd="med"/>
</p:sldLayout>
</file>

<file path=ppt/slideLayouts/slideLayout621.xml><?xml version="1.0" encoding="utf-8"?>
<p:sldLayout xmlns:a="http://schemas.openxmlformats.org/drawingml/2006/main" xmlns:r="http://schemas.openxmlformats.org/officeDocument/2006/relationships" xmlns:p="http://schemas.openxmlformats.org/presentationml/2006/main" type="tx">
  <p:cSld name="6_Title and 4 Content">
    <p:bg>
      <p:bgPr>
        <a:solidFill>
          <a:srgbClr val="000000"/>
        </a:solidFill>
        <a:effectLst/>
      </p:bgPr>
    </p:bg>
    <p:spTree>
      <p:nvGrpSpPr>
        <p:cNvPr id="1" name=""/>
        <p:cNvGrpSpPr/>
        <p:nvPr/>
      </p:nvGrpSpPr>
      <p:grpSpPr>
        <a:xfrm>
          <a:off x="0" y="0"/>
          <a:ext cx="0" cy="0"/>
          <a:chOff x="0" y="0"/>
          <a:chExt cx="0" cy="0"/>
        </a:xfrm>
      </p:grpSpPr>
      <p:grpSp>
        <p:nvGrpSpPr>
          <p:cNvPr id="1743" name="Group 2"/>
          <p:cNvGrpSpPr/>
          <p:nvPr/>
        </p:nvGrpSpPr>
        <p:grpSpPr>
          <a:xfrm>
            <a:off x="457200" y="992150"/>
            <a:ext cx="8153401" cy="1600239"/>
            <a:chOff x="0" y="-37"/>
            <a:chExt cx="8153400" cy="1600237"/>
          </a:xfrm>
        </p:grpSpPr>
        <p:sp>
          <p:nvSpPr>
            <p:cNvPr id="1739" name="Arc 3"/>
            <p:cNvSpPr/>
            <p:nvPr/>
          </p:nvSpPr>
          <p:spPr>
            <a:xfrm>
              <a:off x="5249862" y="-38"/>
              <a:ext cx="2903539" cy="1600239"/>
            </a:xfrm>
            <a:custGeom>
              <a:avLst/>
              <a:gdLst/>
              <a:ahLst/>
              <a:cxnLst>
                <a:cxn ang="0">
                  <a:pos x="wd2" y="hd2"/>
                </a:cxn>
                <a:cxn ang="5400000">
                  <a:pos x="wd2" y="hd2"/>
                </a:cxn>
                <a:cxn ang="10800000">
                  <a:pos x="wd2" y="hd2"/>
                </a:cxn>
                <a:cxn ang="16200000">
                  <a:pos x="wd2" y="hd2"/>
                </a:cxn>
              </a:cxnLst>
              <a:rect l="0" t="0" r="r" b="b"/>
              <a:pathLst>
                <a:path w="21600" h="21600" extrusionOk="0">
                  <a:moveTo>
                    <a:pt x="296" y="1"/>
                  </a:moveTo>
                  <a:cubicBezTo>
                    <a:pt x="300" y="1"/>
                    <a:pt x="304" y="0"/>
                    <a:pt x="308" y="0"/>
                  </a:cubicBezTo>
                  <a:cubicBezTo>
                    <a:pt x="12067" y="1"/>
                    <a:pt x="21600" y="4835"/>
                    <a:pt x="21600" y="10800"/>
                  </a:cubicBezTo>
                  <a:cubicBezTo>
                    <a:pt x="21600" y="16765"/>
                    <a:pt x="12067" y="21600"/>
                    <a:pt x="308" y="21600"/>
                  </a:cubicBezTo>
                  <a:cubicBezTo>
                    <a:pt x="204" y="21599"/>
                    <a:pt x="102" y="21599"/>
                    <a:pt x="0" y="21598"/>
                  </a:cubicBezTo>
                  <a:lnTo>
                    <a:pt x="308" y="10800"/>
                  </a:lnTo>
                  <a:lnTo>
                    <a:pt x="296" y="1"/>
                  </a:lnTo>
                  <a:close/>
                </a:path>
              </a:pathLst>
            </a:custGeom>
            <a:gradFill flip="none" rotWithShape="1">
              <a:gsLst>
                <a:gs pos="0">
                  <a:srgbClr val="000000"/>
                </a:gs>
                <a:gs pos="100000">
                  <a:srgbClr val="6633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740" name="Arc 4"/>
            <p:cNvSpPr/>
            <p:nvPr/>
          </p:nvSpPr>
          <p:spPr>
            <a:xfrm>
              <a:off x="5175249" y="165070"/>
              <a:ext cx="2906714" cy="1270031"/>
            </a:xfrm>
            <a:custGeom>
              <a:avLst/>
              <a:gdLst/>
              <a:ahLst/>
              <a:cxnLst>
                <a:cxn ang="0">
                  <a:pos x="wd2" y="hd2"/>
                </a:cxn>
                <a:cxn ang="5400000">
                  <a:pos x="wd2" y="hd2"/>
                </a:cxn>
                <a:cxn ang="10800000">
                  <a:pos x="wd2" y="hd2"/>
                </a:cxn>
                <a:cxn ang="16200000">
                  <a:pos x="wd2" y="hd2"/>
                </a:cxn>
              </a:cxnLst>
              <a:rect l="0" t="0" r="r" b="b"/>
              <a:pathLst>
                <a:path w="21600" h="21600" extrusionOk="0">
                  <a:moveTo>
                    <a:pt x="307" y="0"/>
                  </a:moveTo>
                  <a:cubicBezTo>
                    <a:pt x="311" y="0"/>
                    <a:pt x="315" y="0"/>
                    <a:pt x="319" y="0"/>
                  </a:cubicBezTo>
                  <a:cubicBezTo>
                    <a:pt x="12072" y="0"/>
                    <a:pt x="21600" y="4835"/>
                    <a:pt x="21600" y="10800"/>
                  </a:cubicBezTo>
                  <a:cubicBezTo>
                    <a:pt x="21600" y="16765"/>
                    <a:pt x="12072" y="21600"/>
                    <a:pt x="319" y="21600"/>
                  </a:cubicBezTo>
                  <a:cubicBezTo>
                    <a:pt x="212" y="21600"/>
                    <a:pt x="105" y="21600"/>
                    <a:pt x="0" y="21599"/>
                  </a:cubicBezTo>
                  <a:lnTo>
                    <a:pt x="319" y="10800"/>
                  </a:lnTo>
                  <a:lnTo>
                    <a:pt x="307" y="0"/>
                  </a:lnTo>
                  <a:close/>
                </a:path>
              </a:pathLst>
            </a:custGeom>
            <a:gradFill flip="none" rotWithShape="1">
              <a:gsLst>
                <a:gs pos="0">
                  <a:srgbClr val="000000"/>
                </a:gs>
                <a:gs pos="100000">
                  <a:srgbClr val="8944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741" name="Arc 5"/>
            <p:cNvSpPr/>
            <p:nvPr/>
          </p:nvSpPr>
          <p:spPr>
            <a:xfrm>
              <a:off x="5132387" y="385743"/>
              <a:ext cx="2905126" cy="828695"/>
            </a:xfrm>
            <a:custGeom>
              <a:avLst/>
              <a:gdLst/>
              <a:ahLst/>
              <a:cxnLst>
                <a:cxn ang="0">
                  <a:pos x="wd2" y="hd2"/>
                </a:cxn>
                <a:cxn ang="5400000">
                  <a:pos x="wd2" y="hd2"/>
                </a:cxn>
                <a:cxn ang="10800000">
                  <a:pos x="wd2" y="hd2"/>
                </a:cxn>
                <a:cxn ang="16200000">
                  <a:pos x="wd2" y="hd2"/>
                </a:cxn>
              </a:cxnLst>
              <a:rect l="0" t="0" r="r" b="b"/>
              <a:pathLst>
                <a:path w="21600" h="21600" extrusionOk="0">
                  <a:moveTo>
                    <a:pt x="308" y="1"/>
                  </a:moveTo>
                  <a:cubicBezTo>
                    <a:pt x="312" y="1"/>
                    <a:pt x="316" y="0"/>
                    <a:pt x="320" y="0"/>
                  </a:cubicBezTo>
                  <a:cubicBezTo>
                    <a:pt x="12072" y="1"/>
                    <a:pt x="21600" y="4835"/>
                    <a:pt x="21600" y="10800"/>
                  </a:cubicBezTo>
                  <a:cubicBezTo>
                    <a:pt x="21600" y="16765"/>
                    <a:pt x="12072" y="21600"/>
                    <a:pt x="320" y="21600"/>
                  </a:cubicBezTo>
                  <a:cubicBezTo>
                    <a:pt x="213" y="21599"/>
                    <a:pt x="106" y="21599"/>
                    <a:pt x="0" y="21598"/>
                  </a:cubicBezTo>
                  <a:lnTo>
                    <a:pt x="320" y="10800"/>
                  </a:lnTo>
                  <a:lnTo>
                    <a:pt x="308" y="1"/>
                  </a:lnTo>
                  <a:close/>
                </a:path>
              </a:pathLst>
            </a:custGeom>
            <a:gradFill flip="none" rotWithShape="1">
              <a:gsLst>
                <a:gs pos="0">
                  <a:srgbClr val="000000"/>
                </a:gs>
                <a:gs pos="100000">
                  <a:srgbClr val="B75B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742" name="AutoShape 6"/>
            <p:cNvSpPr/>
            <p:nvPr/>
          </p:nvSpPr>
          <p:spPr>
            <a:xfrm>
              <a:off x="0" y="715962"/>
              <a:ext cx="7918450" cy="165101"/>
            </a:xfrm>
            <a:prstGeom prst="roundRect">
              <a:avLst>
                <a:gd name="adj" fmla="val 49995"/>
              </a:avLst>
            </a:prstGeom>
            <a:gradFill flip="none" rotWithShape="1">
              <a:gsLst>
                <a:gs pos="0">
                  <a:srgbClr val="000000"/>
                </a:gs>
                <a:gs pos="20000">
                  <a:srgbClr val="000040"/>
                </a:gs>
                <a:gs pos="50000">
                  <a:srgbClr val="400040"/>
                </a:gs>
                <a:gs pos="75000">
                  <a:srgbClr val="8F0040"/>
                </a:gs>
                <a:gs pos="89999">
                  <a:srgbClr val="F27300"/>
                </a:gs>
                <a:gs pos="100000">
                  <a:srgbClr val="FFBF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grpSp>
      <p:sp>
        <p:nvSpPr>
          <p:cNvPr id="1744" name="Title Text"/>
          <p:cNvSpPr txBox="1">
            <a:spLocks noGrp="1"/>
          </p:cNvSpPr>
          <p:nvPr>
            <p:ph type="title"/>
          </p:nvPr>
        </p:nvSpPr>
        <p:spPr>
          <a:xfrm>
            <a:off x="685800" y="381000"/>
            <a:ext cx="7772400" cy="1143000"/>
          </a:xfrm>
          <a:prstGeom prst="rect">
            <a:avLst/>
          </a:prstGeom>
        </p:spPr>
        <p:txBody>
          <a:bodyPr lIns="46037" tIns="46037" rIns="46037" bIns="46037" anchor="b"/>
          <a:lstStyle>
            <a:lvl1pPr algn="r">
              <a:defRPr sz="4000" i="1">
                <a:solidFill>
                  <a:srgbClr val="FFCC66"/>
                </a:solidFill>
              </a:defRPr>
            </a:lvl1pPr>
          </a:lstStyle>
          <a:p>
            <a:r>
              <a:t>Title Text</a:t>
            </a:r>
          </a:p>
        </p:txBody>
      </p:sp>
      <p:sp>
        <p:nvSpPr>
          <p:cNvPr id="1745" name="Body Level One…"/>
          <p:cNvSpPr txBox="1">
            <a:spLocks noGrp="1"/>
          </p:cNvSpPr>
          <p:nvPr>
            <p:ph type="body" sz="quarter" idx="1"/>
          </p:nvPr>
        </p:nvSpPr>
        <p:spPr>
          <a:xfrm>
            <a:off x="685800" y="2057400"/>
            <a:ext cx="3810000" cy="1981200"/>
          </a:xfrm>
          <a:prstGeom prst="rect">
            <a:avLst/>
          </a:prstGeom>
        </p:spPr>
        <p:txBody>
          <a:bodyPr lIns="46037" tIns="46037" rIns="46037" bIns="46037">
            <a:normAutofit/>
          </a:bodyPr>
          <a:lstStyle>
            <a:lvl1pPr>
              <a:buClr>
                <a:srgbClr val="FFCC66"/>
              </a:buClr>
              <a:defRPr>
                <a:solidFill>
                  <a:srgbClr val="FFFFCC"/>
                </a:solidFill>
              </a:defRPr>
            </a:lvl1pPr>
            <a:lvl2pPr>
              <a:buClr>
                <a:srgbClr val="FFCC66"/>
              </a:buClr>
              <a:defRPr>
                <a:solidFill>
                  <a:srgbClr val="FFFFCC"/>
                </a:solidFill>
              </a:defRPr>
            </a:lvl2pPr>
            <a:lvl3pPr>
              <a:buClr>
                <a:srgbClr val="FFCC66"/>
              </a:buClr>
              <a:defRPr>
                <a:solidFill>
                  <a:srgbClr val="FFFFCC"/>
                </a:solidFill>
              </a:defRPr>
            </a:lvl3pPr>
            <a:lvl4pPr>
              <a:buClr>
                <a:srgbClr val="FFCC66"/>
              </a:buClr>
              <a:defRPr>
                <a:solidFill>
                  <a:srgbClr val="FFFFCC"/>
                </a:solidFill>
              </a:defRPr>
            </a:lvl4pPr>
            <a:lvl5pPr>
              <a:buClr>
                <a:srgbClr val="FFCC66"/>
              </a:buClr>
              <a:buChar char="•"/>
              <a:defRPr>
                <a:solidFill>
                  <a:srgbClr val="FFFFCC"/>
                </a:solidFill>
              </a:defRPr>
            </a:lvl5pPr>
          </a:lstStyle>
          <a:p>
            <a:r>
              <a:t>Body Level One</a:t>
            </a:r>
          </a:p>
          <a:p>
            <a:pPr lvl="1"/>
            <a:r>
              <a:t>Body Level Two</a:t>
            </a:r>
          </a:p>
          <a:p>
            <a:pPr lvl="2"/>
            <a:r>
              <a:t>Body Level Three</a:t>
            </a:r>
          </a:p>
          <a:p>
            <a:pPr lvl="3"/>
            <a:r>
              <a:t>Body Level Four</a:t>
            </a:r>
          </a:p>
          <a:p>
            <a:pPr lvl="4"/>
            <a:r>
              <a:t>Body Level Five</a:t>
            </a:r>
          </a:p>
        </p:txBody>
      </p:sp>
      <p:sp>
        <p:nvSpPr>
          <p:cNvPr id="1746" name="Slide Number"/>
          <p:cNvSpPr txBox="1">
            <a:spLocks noGrp="1"/>
          </p:cNvSpPr>
          <p:nvPr>
            <p:ph type="sldNum" sz="quarter" idx="2"/>
          </p:nvPr>
        </p:nvSpPr>
        <p:spPr>
          <a:xfrm>
            <a:off x="7284114" y="6324600"/>
            <a:ext cx="443172" cy="437069"/>
          </a:xfrm>
          <a:prstGeom prst="rect">
            <a:avLst/>
          </a:prstGeom>
        </p:spPr>
        <p:txBody>
          <a:bodyPr/>
          <a:lstStyle>
            <a:lvl1pPr algn="ctr">
              <a:defRPr sz="2400">
                <a:solidFill>
                  <a:srgbClr val="FFFFCC"/>
                </a:solidFill>
              </a:defRPr>
            </a:lvl1pPr>
          </a:lstStyle>
          <a:p>
            <a:fld id="{86CB4B4D-7CA3-9044-876B-883B54F8677D}" type="slidenum">
              <a:t>‹#›</a:t>
            </a:fld>
            <a:endParaRPr/>
          </a:p>
        </p:txBody>
      </p:sp>
    </p:spTree>
    <p:extLst>
      <p:ext uri="{BB962C8B-B14F-4D97-AF65-F5344CB8AC3E}">
        <p14:creationId xmlns:p14="http://schemas.microsoft.com/office/powerpoint/2010/main" val="3843786463"/>
      </p:ext>
    </p:extLst>
  </p:cSld>
  <p:clrMapOvr>
    <a:masterClrMapping/>
  </p:clrMapOvr>
  <p:transition spd="med"/>
</p:sldLayout>
</file>

<file path=ppt/slideLayouts/slideLayout622.xml><?xml version="1.0" encoding="utf-8"?>
<p:sldLayout xmlns:a="http://schemas.openxmlformats.org/drawingml/2006/main" xmlns:r="http://schemas.openxmlformats.org/officeDocument/2006/relationships" xmlns:p="http://schemas.openxmlformats.org/presentationml/2006/main" type="tx">
  <p:cSld name="19_Title Slide">
    <p:bg>
      <p:bgPr>
        <a:solidFill>
          <a:srgbClr val="000000"/>
        </a:solidFill>
        <a:effectLst/>
      </p:bgPr>
    </p:bg>
    <p:spTree>
      <p:nvGrpSpPr>
        <p:cNvPr id="1" name=""/>
        <p:cNvGrpSpPr/>
        <p:nvPr/>
      </p:nvGrpSpPr>
      <p:grpSpPr>
        <a:xfrm>
          <a:off x="0" y="0"/>
          <a:ext cx="0" cy="0"/>
          <a:chOff x="0" y="0"/>
          <a:chExt cx="0" cy="0"/>
        </a:xfrm>
      </p:grpSpPr>
      <p:grpSp>
        <p:nvGrpSpPr>
          <p:cNvPr id="1757" name="Group 2"/>
          <p:cNvGrpSpPr/>
          <p:nvPr/>
        </p:nvGrpSpPr>
        <p:grpSpPr>
          <a:xfrm>
            <a:off x="457200" y="992150"/>
            <a:ext cx="8153401" cy="1600239"/>
            <a:chOff x="0" y="-37"/>
            <a:chExt cx="8153400" cy="1600237"/>
          </a:xfrm>
        </p:grpSpPr>
        <p:sp>
          <p:nvSpPr>
            <p:cNvPr id="1753" name="Arc 3"/>
            <p:cNvSpPr/>
            <p:nvPr/>
          </p:nvSpPr>
          <p:spPr>
            <a:xfrm>
              <a:off x="5249862" y="-38"/>
              <a:ext cx="2903539" cy="1600239"/>
            </a:xfrm>
            <a:custGeom>
              <a:avLst/>
              <a:gdLst/>
              <a:ahLst/>
              <a:cxnLst>
                <a:cxn ang="0">
                  <a:pos x="wd2" y="hd2"/>
                </a:cxn>
                <a:cxn ang="5400000">
                  <a:pos x="wd2" y="hd2"/>
                </a:cxn>
                <a:cxn ang="10800000">
                  <a:pos x="wd2" y="hd2"/>
                </a:cxn>
                <a:cxn ang="16200000">
                  <a:pos x="wd2" y="hd2"/>
                </a:cxn>
              </a:cxnLst>
              <a:rect l="0" t="0" r="r" b="b"/>
              <a:pathLst>
                <a:path w="21600" h="21600" extrusionOk="0">
                  <a:moveTo>
                    <a:pt x="296" y="1"/>
                  </a:moveTo>
                  <a:cubicBezTo>
                    <a:pt x="300" y="1"/>
                    <a:pt x="304" y="0"/>
                    <a:pt x="308" y="0"/>
                  </a:cubicBezTo>
                  <a:cubicBezTo>
                    <a:pt x="12067" y="1"/>
                    <a:pt x="21600" y="4835"/>
                    <a:pt x="21600" y="10800"/>
                  </a:cubicBezTo>
                  <a:cubicBezTo>
                    <a:pt x="21600" y="16765"/>
                    <a:pt x="12067" y="21600"/>
                    <a:pt x="308" y="21600"/>
                  </a:cubicBezTo>
                  <a:cubicBezTo>
                    <a:pt x="204" y="21599"/>
                    <a:pt x="102" y="21599"/>
                    <a:pt x="0" y="21598"/>
                  </a:cubicBezTo>
                  <a:lnTo>
                    <a:pt x="308" y="10800"/>
                  </a:lnTo>
                  <a:lnTo>
                    <a:pt x="296" y="1"/>
                  </a:lnTo>
                  <a:close/>
                </a:path>
              </a:pathLst>
            </a:custGeom>
            <a:gradFill flip="none" rotWithShape="1">
              <a:gsLst>
                <a:gs pos="0">
                  <a:srgbClr val="000000"/>
                </a:gs>
                <a:gs pos="100000">
                  <a:srgbClr val="6633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754" name="Arc 4"/>
            <p:cNvSpPr/>
            <p:nvPr/>
          </p:nvSpPr>
          <p:spPr>
            <a:xfrm>
              <a:off x="5175249" y="165070"/>
              <a:ext cx="2906714" cy="1270031"/>
            </a:xfrm>
            <a:custGeom>
              <a:avLst/>
              <a:gdLst/>
              <a:ahLst/>
              <a:cxnLst>
                <a:cxn ang="0">
                  <a:pos x="wd2" y="hd2"/>
                </a:cxn>
                <a:cxn ang="5400000">
                  <a:pos x="wd2" y="hd2"/>
                </a:cxn>
                <a:cxn ang="10800000">
                  <a:pos x="wd2" y="hd2"/>
                </a:cxn>
                <a:cxn ang="16200000">
                  <a:pos x="wd2" y="hd2"/>
                </a:cxn>
              </a:cxnLst>
              <a:rect l="0" t="0" r="r" b="b"/>
              <a:pathLst>
                <a:path w="21600" h="21600" extrusionOk="0">
                  <a:moveTo>
                    <a:pt x="307" y="0"/>
                  </a:moveTo>
                  <a:cubicBezTo>
                    <a:pt x="311" y="0"/>
                    <a:pt x="315" y="0"/>
                    <a:pt x="319" y="0"/>
                  </a:cubicBezTo>
                  <a:cubicBezTo>
                    <a:pt x="12072" y="0"/>
                    <a:pt x="21600" y="4835"/>
                    <a:pt x="21600" y="10800"/>
                  </a:cubicBezTo>
                  <a:cubicBezTo>
                    <a:pt x="21600" y="16765"/>
                    <a:pt x="12072" y="21600"/>
                    <a:pt x="319" y="21600"/>
                  </a:cubicBezTo>
                  <a:cubicBezTo>
                    <a:pt x="212" y="21600"/>
                    <a:pt x="105" y="21600"/>
                    <a:pt x="0" y="21599"/>
                  </a:cubicBezTo>
                  <a:lnTo>
                    <a:pt x="319" y="10800"/>
                  </a:lnTo>
                  <a:lnTo>
                    <a:pt x="307" y="0"/>
                  </a:lnTo>
                  <a:close/>
                </a:path>
              </a:pathLst>
            </a:custGeom>
            <a:gradFill flip="none" rotWithShape="1">
              <a:gsLst>
                <a:gs pos="0">
                  <a:srgbClr val="000000"/>
                </a:gs>
                <a:gs pos="100000">
                  <a:srgbClr val="8944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755" name="Arc 5"/>
            <p:cNvSpPr/>
            <p:nvPr/>
          </p:nvSpPr>
          <p:spPr>
            <a:xfrm>
              <a:off x="5132387" y="385743"/>
              <a:ext cx="2905126" cy="828695"/>
            </a:xfrm>
            <a:custGeom>
              <a:avLst/>
              <a:gdLst/>
              <a:ahLst/>
              <a:cxnLst>
                <a:cxn ang="0">
                  <a:pos x="wd2" y="hd2"/>
                </a:cxn>
                <a:cxn ang="5400000">
                  <a:pos x="wd2" y="hd2"/>
                </a:cxn>
                <a:cxn ang="10800000">
                  <a:pos x="wd2" y="hd2"/>
                </a:cxn>
                <a:cxn ang="16200000">
                  <a:pos x="wd2" y="hd2"/>
                </a:cxn>
              </a:cxnLst>
              <a:rect l="0" t="0" r="r" b="b"/>
              <a:pathLst>
                <a:path w="21600" h="21600" extrusionOk="0">
                  <a:moveTo>
                    <a:pt x="308" y="1"/>
                  </a:moveTo>
                  <a:cubicBezTo>
                    <a:pt x="312" y="1"/>
                    <a:pt x="316" y="0"/>
                    <a:pt x="320" y="0"/>
                  </a:cubicBezTo>
                  <a:cubicBezTo>
                    <a:pt x="12072" y="1"/>
                    <a:pt x="21600" y="4835"/>
                    <a:pt x="21600" y="10800"/>
                  </a:cubicBezTo>
                  <a:cubicBezTo>
                    <a:pt x="21600" y="16765"/>
                    <a:pt x="12072" y="21600"/>
                    <a:pt x="320" y="21600"/>
                  </a:cubicBezTo>
                  <a:cubicBezTo>
                    <a:pt x="213" y="21599"/>
                    <a:pt x="106" y="21599"/>
                    <a:pt x="0" y="21598"/>
                  </a:cubicBezTo>
                  <a:lnTo>
                    <a:pt x="320" y="10800"/>
                  </a:lnTo>
                  <a:lnTo>
                    <a:pt x="308" y="1"/>
                  </a:lnTo>
                  <a:close/>
                </a:path>
              </a:pathLst>
            </a:custGeom>
            <a:gradFill flip="none" rotWithShape="1">
              <a:gsLst>
                <a:gs pos="0">
                  <a:srgbClr val="000000"/>
                </a:gs>
                <a:gs pos="100000">
                  <a:srgbClr val="B75B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756" name="AutoShape 6"/>
            <p:cNvSpPr/>
            <p:nvPr/>
          </p:nvSpPr>
          <p:spPr>
            <a:xfrm>
              <a:off x="0" y="715962"/>
              <a:ext cx="7918450" cy="165101"/>
            </a:xfrm>
            <a:prstGeom prst="roundRect">
              <a:avLst>
                <a:gd name="adj" fmla="val 49995"/>
              </a:avLst>
            </a:prstGeom>
            <a:gradFill flip="none" rotWithShape="1">
              <a:gsLst>
                <a:gs pos="0">
                  <a:srgbClr val="000000"/>
                </a:gs>
                <a:gs pos="20000">
                  <a:srgbClr val="000040"/>
                </a:gs>
                <a:gs pos="50000">
                  <a:srgbClr val="400040"/>
                </a:gs>
                <a:gs pos="75000">
                  <a:srgbClr val="8F0040"/>
                </a:gs>
                <a:gs pos="89999">
                  <a:srgbClr val="F27300"/>
                </a:gs>
                <a:gs pos="100000">
                  <a:srgbClr val="FFBF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grpSp>
      <p:sp>
        <p:nvSpPr>
          <p:cNvPr id="1758" name="Title Text"/>
          <p:cNvSpPr txBox="1">
            <a:spLocks noGrp="1"/>
          </p:cNvSpPr>
          <p:nvPr>
            <p:ph type="title"/>
          </p:nvPr>
        </p:nvSpPr>
        <p:spPr>
          <a:xfrm>
            <a:off x="685800" y="2130425"/>
            <a:ext cx="7772400" cy="1470025"/>
          </a:xfrm>
          <a:prstGeom prst="rect">
            <a:avLst/>
          </a:prstGeom>
        </p:spPr>
        <p:txBody>
          <a:bodyPr lIns="46037" tIns="46037" rIns="46037" bIns="46037" anchor="b"/>
          <a:lstStyle>
            <a:lvl1pPr algn="r">
              <a:defRPr sz="4000" i="1">
                <a:solidFill>
                  <a:srgbClr val="FFCC66"/>
                </a:solidFill>
              </a:defRPr>
            </a:lvl1pPr>
          </a:lstStyle>
          <a:p>
            <a:r>
              <a:t>Title Text</a:t>
            </a:r>
          </a:p>
        </p:txBody>
      </p:sp>
      <p:sp>
        <p:nvSpPr>
          <p:cNvPr id="1759" name="Body Level One…"/>
          <p:cNvSpPr txBox="1">
            <a:spLocks noGrp="1"/>
          </p:cNvSpPr>
          <p:nvPr>
            <p:ph type="body" sz="quarter" idx="1"/>
          </p:nvPr>
        </p:nvSpPr>
        <p:spPr>
          <a:xfrm>
            <a:off x="1371600" y="3886200"/>
            <a:ext cx="6400800" cy="1752600"/>
          </a:xfrm>
          <a:prstGeom prst="rect">
            <a:avLst/>
          </a:prstGeom>
        </p:spPr>
        <p:txBody>
          <a:bodyPr lIns="46037" tIns="46037" rIns="46037" bIns="46037">
            <a:normAutofit/>
          </a:bodyPr>
          <a:lstStyle>
            <a:lvl1pPr marL="0" indent="0" algn="ctr">
              <a:buSzTx/>
              <a:buNone/>
              <a:defRPr>
                <a:solidFill>
                  <a:srgbClr val="FFFFCC"/>
                </a:solidFill>
              </a:defRPr>
            </a:lvl1pPr>
            <a:lvl2pPr marL="0" indent="457200" algn="ctr">
              <a:buSzTx/>
              <a:buNone/>
              <a:defRPr>
                <a:solidFill>
                  <a:srgbClr val="FFFFCC"/>
                </a:solidFill>
              </a:defRPr>
            </a:lvl2pPr>
            <a:lvl3pPr marL="0" indent="914400" algn="ctr">
              <a:buSzTx/>
              <a:buNone/>
              <a:defRPr>
                <a:solidFill>
                  <a:srgbClr val="FFFFCC"/>
                </a:solidFill>
              </a:defRPr>
            </a:lvl3pPr>
            <a:lvl4pPr marL="0" indent="1371600" algn="ctr">
              <a:buSzTx/>
              <a:buNone/>
              <a:defRPr>
                <a:solidFill>
                  <a:srgbClr val="FFFFCC"/>
                </a:solidFill>
              </a:defRPr>
            </a:lvl4pPr>
            <a:lvl5pPr marL="0" indent="1828800" algn="ctr">
              <a:buSzTx/>
              <a:buNone/>
              <a:defRPr>
                <a:solidFill>
                  <a:srgbClr val="FFFFCC"/>
                </a:solidFill>
              </a:defRPr>
            </a:lvl5pPr>
          </a:lstStyle>
          <a:p>
            <a:r>
              <a:t>Body Level One</a:t>
            </a:r>
          </a:p>
          <a:p>
            <a:pPr lvl="1"/>
            <a:r>
              <a:t>Body Level Two</a:t>
            </a:r>
          </a:p>
          <a:p>
            <a:pPr lvl="2"/>
            <a:r>
              <a:t>Body Level Three</a:t>
            </a:r>
          </a:p>
          <a:p>
            <a:pPr lvl="3"/>
            <a:r>
              <a:t>Body Level Four</a:t>
            </a:r>
          </a:p>
          <a:p>
            <a:pPr lvl="4"/>
            <a:r>
              <a:t>Body Level Five</a:t>
            </a:r>
          </a:p>
        </p:txBody>
      </p:sp>
      <p:sp>
        <p:nvSpPr>
          <p:cNvPr id="1760" name="Slide Number"/>
          <p:cNvSpPr txBox="1">
            <a:spLocks noGrp="1"/>
          </p:cNvSpPr>
          <p:nvPr>
            <p:ph type="sldNum" sz="quarter" idx="2"/>
          </p:nvPr>
        </p:nvSpPr>
        <p:spPr>
          <a:xfrm>
            <a:off x="7284114" y="6324600"/>
            <a:ext cx="443172" cy="437069"/>
          </a:xfrm>
          <a:prstGeom prst="rect">
            <a:avLst/>
          </a:prstGeom>
        </p:spPr>
        <p:txBody>
          <a:bodyPr/>
          <a:lstStyle>
            <a:lvl1pPr algn="ctr">
              <a:defRPr sz="2400">
                <a:solidFill>
                  <a:srgbClr val="FFFFCC"/>
                </a:solidFill>
              </a:defRPr>
            </a:lvl1pPr>
          </a:lstStyle>
          <a:p>
            <a:fld id="{86CB4B4D-7CA3-9044-876B-883B54F8677D}" type="slidenum">
              <a:t>‹#›</a:t>
            </a:fld>
            <a:endParaRPr/>
          </a:p>
        </p:txBody>
      </p:sp>
    </p:spTree>
    <p:extLst>
      <p:ext uri="{BB962C8B-B14F-4D97-AF65-F5344CB8AC3E}">
        <p14:creationId xmlns:p14="http://schemas.microsoft.com/office/powerpoint/2010/main" val="2424980660"/>
      </p:ext>
    </p:extLst>
  </p:cSld>
  <p:clrMapOvr>
    <a:masterClrMapping/>
  </p:clrMapOvr>
  <p:transition spd="med"/>
</p:sldLayout>
</file>

<file path=ppt/slideLayouts/slideLayout623.xml><?xml version="1.0" encoding="utf-8"?>
<p:sldLayout xmlns:a="http://schemas.openxmlformats.org/drawingml/2006/main" xmlns:r="http://schemas.openxmlformats.org/officeDocument/2006/relationships" xmlns:p="http://schemas.openxmlformats.org/presentationml/2006/main" type="tx">
  <p:cSld name="20_Title Slide">
    <p:bg>
      <p:bgPr>
        <a:solidFill>
          <a:srgbClr val="000000"/>
        </a:solidFill>
        <a:effectLst/>
      </p:bgPr>
    </p:bg>
    <p:spTree>
      <p:nvGrpSpPr>
        <p:cNvPr id="1" name=""/>
        <p:cNvGrpSpPr/>
        <p:nvPr/>
      </p:nvGrpSpPr>
      <p:grpSpPr>
        <a:xfrm>
          <a:off x="0" y="0"/>
          <a:ext cx="0" cy="0"/>
          <a:chOff x="0" y="0"/>
          <a:chExt cx="0" cy="0"/>
        </a:xfrm>
      </p:grpSpPr>
      <p:grpSp>
        <p:nvGrpSpPr>
          <p:cNvPr id="1771" name="Group 2"/>
          <p:cNvGrpSpPr/>
          <p:nvPr/>
        </p:nvGrpSpPr>
        <p:grpSpPr>
          <a:xfrm>
            <a:off x="457200" y="2363751"/>
            <a:ext cx="8153401" cy="1600238"/>
            <a:chOff x="0" y="-37"/>
            <a:chExt cx="8153400" cy="1600237"/>
          </a:xfrm>
        </p:grpSpPr>
        <p:sp>
          <p:nvSpPr>
            <p:cNvPr id="1767" name="Arc 3"/>
            <p:cNvSpPr/>
            <p:nvPr/>
          </p:nvSpPr>
          <p:spPr>
            <a:xfrm>
              <a:off x="5249862" y="-38"/>
              <a:ext cx="2903539" cy="1600239"/>
            </a:xfrm>
            <a:custGeom>
              <a:avLst/>
              <a:gdLst/>
              <a:ahLst/>
              <a:cxnLst>
                <a:cxn ang="0">
                  <a:pos x="wd2" y="hd2"/>
                </a:cxn>
                <a:cxn ang="5400000">
                  <a:pos x="wd2" y="hd2"/>
                </a:cxn>
                <a:cxn ang="10800000">
                  <a:pos x="wd2" y="hd2"/>
                </a:cxn>
                <a:cxn ang="16200000">
                  <a:pos x="wd2" y="hd2"/>
                </a:cxn>
              </a:cxnLst>
              <a:rect l="0" t="0" r="r" b="b"/>
              <a:pathLst>
                <a:path w="21600" h="21600" extrusionOk="0">
                  <a:moveTo>
                    <a:pt x="296" y="1"/>
                  </a:moveTo>
                  <a:cubicBezTo>
                    <a:pt x="300" y="1"/>
                    <a:pt x="304" y="0"/>
                    <a:pt x="308" y="0"/>
                  </a:cubicBezTo>
                  <a:cubicBezTo>
                    <a:pt x="12067" y="1"/>
                    <a:pt x="21600" y="4835"/>
                    <a:pt x="21600" y="10800"/>
                  </a:cubicBezTo>
                  <a:cubicBezTo>
                    <a:pt x="21600" y="16765"/>
                    <a:pt x="12067" y="21600"/>
                    <a:pt x="308" y="21600"/>
                  </a:cubicBezTo>
                  <a:cubicBezTo>
                    <a:pt x="204" y="21599"/>
                    <a:pt x="102" y="21599"/>
                    <a:pt x="0" y="21598"/>
                  </a:cubicBezTo>
                  <a:lnTo>
                    <a:pt x="308" y="10800"/>
                  </a:lnTo>
                  <a:lnTo>
                    <a:pt x="296" y="1"/>
                  </a:lnTo>
                  <a:close/>
                </a:path>
              </a:pathLst>
            </a:custGeom>
            <a:gradFill flip="none" rotWithShape="1">
              <a:gsLst>
                <a:gs pos="0">
                  <a:srgbClr val="000000"/>
                </a:gs>
                <a:gs pos="100000">
                  <a:srgbClr val="6633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768" name="Arc 4"/>
            <p:cNvSpPr/>
            <p:nvPr/>
          </p:nvSpPr>
          <p:spPr>
            <a:xfrm>
              <a:off x="5175249" y="165070"/>
              <a:ext cx="2906714" cy="1270031"/>
            </a:xfrm>
            <a:custGeom>
              <a:avLst/>
              <a:gdLst/>
              <a:ahLst/>
              <a:cxnLst>
                <a:cxn ang="0">
                  <a:pos x="wd2" y="hd2"/>
                </a:cxn>
                <a:cxn ang="5400000">
                  <a:pos x="wd2" y="hd2"/>
                </a:cxn>
                <a:cxn ang="10800000">
                  <a:pos x="wd2" y="hd2"/>
                </a:cxn>
                <a:cxn ang="16200000">
                  <a:pos x="wd2" y="hd2"/>
                </a:cxn>
              </a:cxnLst>
              <a:rect l="0" t="0" r="r" b="b"/>
              <a:pathLst>
                <a:path w="21600" h="21600" extrusionOk="0">
                  <a:moveTo>
                    <a:pt x="307" y="0"/>
                  </a:moveTo>
                  <a:cubicBezTo>
                    <a:pt x="311" y="0"/>
                    <a:pt x="315" y="0"/>
                    <a:pt x="319" y="0"/>
                  </a:cubicBezTo>
                  <a:cubicBezTo>
                    <a:pt x="12072" y="0"/>
                    <a:pt x="21600" y="4835"/>
                    <a:pt x="21600" y="10800"/>
                  </a:cubicBezTo>
                  <a:cubicBezTo>
                    <a:pt x="21600" y="16765"/>
                    <a:pt x="12072" y="21600"/>
                    <a:pt x="319" y="21600"/>
                  </a:cubicBezTo>
                  <a:cubicBezTo>
                    <a:pt x="212" y="21600"/>
                    <a:pt x="105" y="21600"/>
                    <a:pt x="0" y="21599"/>
                  </a:cubicBezTo>
                  <a:lnTo>
                    <a:pt x="319" y="10800"/>
                  </a:lnTo>
                  <a:lnTo>
                    <a:pt x="307" y="0"/>
                  </a:lnTo>
                  <a:close/>
                </a:path>
              </a:pathLst>
            </a:custGeom>
            <a:gradFill flip="none" rotWithShape="1">
              <a:gsLst>
                <a:gs pos="0">
                  <a:srgbClr val="000000"/>
                </a:gs>
                <a:gs pos="100000">
                  <a:srgbClr val="8944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769" name="Arc 5"/>
            <p:cNvSpPr/>
            <p:nvPr/>
          </p:nvSpPr>
          <p:spPr>
            <a:xfrm>
              <a:off x="5132387" y="385743"/>
              <a:ext cx="2905126" cy="828695"/>
            </a:xfrm>
            <a:custGeom>
              <a:avLst/>
              <a:gdLst/>
              <a:ahLst/>
              <a:cxnLst>
                <a:cxn ang="0">
                  <a:pos x="wd2" y="hd2"/>
                </a:cxn>
                <a:cxn ang="5400000">
                  <a:pos x="wd2" y="hd2"/>
                </a:cxn>
                <a:cxn ang="10800000">
                  <a:pos x="wd2" y="hd2"/>
                </a:cxn>
                <a:cxn ang="16200000">
                  <a:pos x="wd2" y="hd2"/>
                </a:cxn>
              </a:cxnLst>
              <a:rect l="0" t="0" r="r" b="b"/>
              <a:pathLst>
                <a:path w="21600" h="21600" extrusionOk="0">
                  <a:moveTo>
                    <a:pt x="308" y="1"/>
                  </a:moveTo>
                  <a:cubicBezTo>
                    <a:pt x="312" y="1"/>
                    <a:pt x="316" y="0"/>
                    <a:pt x="320" y="0"/>
                  </a:cubicBezTo>
                  <a:cubicBezTo>
                    <a:pt x="12072" y="1"/>
                    <a:pt x="21600" y="4835"/>
                    <a:pt x="21600" y="10800"/>
                  </a:cubicBezTo>
                  <a:cubicBezTo>
                    <a:pt x="21600" y="16765"/>
                    <a:pt x="12072" y="21600"/>
                    <a:pt x="320" y="21600"/>
                  </a:cubicBezTo>
                  <a:cubicBezTo>
                    <a:pt x="213" y="21599"/>
                    <a:pt x="106" y="21599"/>
                    <a:pt x="0" y="21598"/>
                  </a:cubicBezTo>
                  <a:lnTo>
                    <a:pt x="320" y="10800"/>
                  </a:lnTo>
                  <a:lnTo>
                    <a:pt x="308" y="1"/>
                  </a:lnTo>
                  <a:close/>
                </a:path>
              </a:pathLst>
            </a:custGeom>
            <a:gradFill flip="none" rotWithShape="1">
              <a:gsLst>
                <a:gs pos="0">
                  <a:srgbClr val="000000"/>
                </a:gs>
                <a:gs pos="100000">
                  <a:srgbClr val="B75B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770" name="AutoShape 6"/>
            <p:cNvSpPr/>
            <p:nvPr/>
          </p:nvSpPr>
          <p:spPr>
            <a:xfrm>
              <a:off x="0" y="715962"/>
              <a:ext cx="7918450" cy="165101"/>
            </a:xfrm>
            <a:prstGeom prst="roundRect">
              <a:avLst>
                <a:gd name="adj" fmla="val 49995"/>
              </a:avLst>
            </a:prstGeom>
            <a:gradFill flip="none" rotWithShape="1">
              <a:gsLst>
                <a:gs pos="0">
                  <a:srgbClr val="000000"/>
                </a:gs>
                <a:gs pos="20000">
                  <a:srgbClr val="000040"/>
                </a:gs>
                <a:gs pos="50000">
                  <a:srgbClr val="400040"/>
                </a:gs>
                <a:gs pos="75000">
                  <a:srgbClr val="8F0040"/>
                </a:gs>
                <a:gs pos="89999">
                  <a:srgbClr val="F27300"/>
                </a:gs>
                <a:gs pos="100000">
                  <a:srgbClr val="FFBF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grpSp>
      <p:sp>
        <p:nvSpPr>
          <p:cNvPr id="1772" name="Title Text"/>
          <p:cNvSpPr txBox="1">
            <a:spLocks noGrp="1"/>
          </p:cNvSpPr>
          <p:nvPr>
            <p:ph type="title"/>
          </p:nvPr>
        </p:nvSpPr>
        <p:spPr>
          <a:xfrm>
            <a:off x="685800" y="1447800"/>
            <a:ext cx="7772400" cy="1143000"/>
          </a:xfrm>
          <a:prstGeom prst="rect">
            <a:avLst/>
          </a:prstGeom>
        </p:spPr>
        <p:txBody>
          <a:bodyPr lIns="46037" tIns="46037" rIns="46037" bIns="46037" anchor="b"/>
          <a:lstStyle>
            <a:lvl1pPr algn="r">
              <a:defRPr sz="4000" i="1">
                <a:solidFill>
                  <a:srgbClr val="FFCC66"/>
                </a:solidFill>
              </a:defRPr>
            </a:lvl1pPr>
          </a:lstStyle>
          <a:p>
            <a:r>
              <a:t>Title Text</a:t>
            </a:r>
          </a:p>
        </p:txBody>
      </p:sp>
      <p:sp>
        <p:nvSpPr>
          <p:cNvPr id="1773" name="Body Level One…"/>
          <p:cNvSpPr txBox="1">
            <a:spLocks noGrp="1"/>
          </p:cNvSpPr>
          <p:nvPr>
            <p:ph type="body" sz="quarter" idx="1"/>
          </p:nvPr>
        </p:nvSpPr>
        <p:spPr>
          <a:xfrm>
            <a:off x="1371600" y="3733800"/>
            <a:ext cx="6400800" cy="1752600"/>
          </a:xfrm>
          <a:prstGeom prst="rect">
            <a:avLst/>
          </a:prstGeom>
        </p:spPr>
        <p:txBody>
          <a:bodyPr lIns="46037" tIns="46037" rIns="46037" bIns="46037">
            <a:normAutofit/>
          </a:bodyPr>
          <a:lstStyle>
            <a:lvl1pPr marL="0" indent="0" algn="ctr">
              <a:buSzTx/>
              <a:buNone/>
              <a:defRPr>
                <a:solidFill>
                  <a:srgbClr val="FFFFCC"/>
                </a:solidFill>
              </a:defRPr>
            </a:lvl1pPr>
            <a:lvl2pPr algn="ctr">
              <a:defRPr>
                <a:solidFill>
                  <a:srgbClr val="FFFFCC"/>
                </a:solidFill>
              </a:defRPr>
            </a:lvl2pPr>
            <a:lvl3pPr algn="ctr">
              <a:defRPr>
                <a:solidFill>
                  <a:srgbClr val="FFFFCC"/>
                </a:solidFill>
              </a:defRPr>
            </a:lvl3pPr>
            <a:lvl4pPr algn="ctr">
              <a:defRPr>
                <a:solidFill>
                  <a:srgbClr val="FFFFCC"/>
                </a:solidFill>
              </a:defRPr>
            </a:lvl4pPr>
            <a:lvl5pPr algn="ctr">
              <a:buChar char="•"/>
              <a:defRPr>
                <a:solidFill>
                  <a:srgbClr val="FFFFCC"/>
                </a:solidFill>
              </a:defRPr>
            </a:lvl5pPr>
          </a:lstStyle>
          <a:p>
            <a:r>
              <a:t>Body Level One</a:t>
            </a:r>
          </a:p>
          <a:p>
            <a:pPr lvl="1"/>
            <a:r>
              <a:t>Body Level Two</a:t>
            </a:r>
          </a:p>
          <a:p>
            <a:pPr lvl="2"/>
            <a:r>
              <a:t>Body Level Three</a:t>
            </a:r>
          </a:p>
          <a:p>
            <a:pPr lvl="3"/>
            <a:r>
              <a:t>Body Level Four</a:t>
            </a:r>
          </a:p>
          <a:p>
            <a:pPr lvl="4"/>
            <a:r>
              <a:t>Body Level Five</a:t>
            </a:r>
          </a:p>
        </p:txBody>
      </p:sp>
      <p:sp>
        <p:nvSpPr>
          <p:cNvPr id="1774" name="Slide Number"/>
          <p:cNvSpPr txBox="1">
            <a:spLocks noGrp="1"/>
          </p:cNvSpPr>
          <p:nvPr>
            <p:ph type="sldNum" sz="quarter" idx="2"/>
          </p:nvPr>
        </p:nvSpPr>
        <p:spPr>
          <a:xfrm>
            <a:off x="6553200" y="6324600"/>
            <a:ext cx="358413" cy="350662"/>
          </a:xfrm>
          <a:prstGeom prst="rect">
            <a:avLst/>
          </a:prstGeom>
        </p:spPr>
        <p:txBody>
          <a:bodyPr/>
          <a:lstStyle>
            <a:lvl1pPr algn="l">
              <a:defRPr sz="1800">
                <a:solidFill>
                  <a:srgbClr val="FFFFCC"/>
                </a:solidFill>
              </a:defRPr>
            </a:lvl1pPr>
          </a:lstStyle>
          <a:p>
            <a:fld id="{86CB4B4D-7CA3-9044-876B-883B54F8677D}" type="slidenum">
              <a:t>‹#›</a:t>
            </a:fld>
            <a:endParaRPr/>
          </a:p>
        </p:txBody>
      </p:sp>
    </p:spTree>
    <p:extLst>
      <p:ext uri="{BB962C8B-B14F-4D97-AF65-F5344CB8AC3E}">
        <p14:creationId xmlns:p14="http://schemas.microsoft.com/office/powerpoint/2010/main" val="2011102100"/>
      </p:ext>
    </p:extLst>
  </p:cSld>
  <p:clrMapOvr>
    <a:masterClrMapping/>
  </p:clrMapOvr>
  <p:transition spd="med"/>
</p:sldLayout>
</file>

<file path=ppt/slideLayouts/slideLayout624.xml><?xml version="1.0" encoding="utf-8"?>
<p:sldLayout xmlns:a="http://schemas.openxmlformats.org/drawingml/2006/main" xmlns:r="http://schemas.openxmlformats.org/officeDocument/2006/relationships" xmlns:p="http://schemas.openxmlformats.org/presentationml/2006/main" type="tx">
  <p:cSld name="19_Title and Content">
    <p:bg>
      <p:bgPr>
        <a:solidFill>
          <a:srgbClr val="000000"/>
        </a:solidFill>
        <a:effectLst/>
      </p:bgPr>
    </p:bg>
    <p:spTree>
      <p:nvGrpSpPr>
        <p:cNvPr id="1" name=""/>
        <p:cNvGrpSpPr/>
        <p:nvPr/>
      </p:nvGrpSpPr>
      <p:grpSpPr>
        <a:xfrm>
          <a:off x="0" y="0"/>
          <a:ext cx="0" cy="0"/>
          <a:chOff x="0" y="0"/>
          <a:chExt cx="0" cy="0"/>
        </a:xfrm>
      </p:grpSpPr>
      <p:grpSp>
        <p:nvGrpSpPr>
          <p:cNvPr id="1785" name="Group 2"/>
          <p:cNvGrpSpPr/>
          <p:nvPr/>
        </p:nvGrpSpPr>
        <p:grpSpPr>
          <a:xfrm>
            <a:off x="457200" y="992150"/>
            <a:ext cx="8153401" cy="1600239"/>
            <a:chOff x="0" y="-37"/>
            <a:chExt cx="8153400" cy="1600237"/>
          </a:xfrm>
        </p:grpSpPr>
        <p:sp>
          <p:nvSpPr>
            <p:cNvPr id="1781" name="Arc 3"/>
            <p:cNvSpPr/>
            <p:nvPr/>
          </p:nvSpPr>
          <p:spPr>
            <a:xfrm>
              <a:off x="5249862" y="-38"/>
              <a:ext cx="2903539" cy="1600239"/>
            </a:xfrm>
            <a:custGeom>
              <a:avLst/>
              <a:gdLst/>
              <a:ahLst/>
              <a:cxnLst>
                <a:cxn ang="0">
                  <a:pos x="wd2" y="hd2"/>
                </a:cxn>
                <a:cxn ang="5400000">
                  <a:pos x="wd2" y="hd2"/>
                </a:cxn>
                <a:cxn ang="10800000">
                  <a:pos x="wd2" y="hd2"/>
                </a:cxn>
                <a:cxn ang="16200000">
                  <a:pos x="wd2" y="hd2"/>
                </a:cxn>
              </a:cxnLst>
              <a:rect l="0" t="0" r="r" b="b"/>
              <a:pathLst>
                <a:path w="21600" h="21600" extrusionOk="0">
                  <a:moveTo>
                    <a:pt x="296" y="1"/>
                  </a:moveTo>
                  <a:cubicBezTo>
                    <a:pt x="300" y="1"/>
                    <a:pt x="304" y="0"/>
                    <a:pt x="308" y="0"/>
                  </a:cubicBezTo>
                  <a:cubicBezTo>
                    <a:pt x="12067" y="1"/>
                    <a:pt x="21600" y="4835"/>
                    <a:pt x="21600" y="10800"/>
                  </a:cubicBezTo>
                  <a:cubicBezTo>
                    <a:pt x="21600" y="16765"/>
                    <a:pt x="12067" y="21600"/>
                    <a:pt x="308" y="21600"/>
                  </a:cubicBezTo>
                  <a:cubicBezTo>
                    <a:pt x="204" y="21599"/>
                    <a:pt x="102" y="21599"/>
                    <a:pt x="0" y="21598"/>
                  </a:cubicBezTo>
                  <a:lnTo>
                    <a:pt x="308" y="10800"/>
                  </a:lnTo>
                  <a:lnTo>
                    <a:pt x="296" y="1"/>
                  </a:lnTo>
                  <a:close/>
                </a:path>
              </a:pathLst>
            </a:custGeom>
            <a:gradFill flip="none" rotWithShape="1">
              <a:gsLst>
                <a:gs pos="0">
                  <a:srgbClr val="000000"/>
                </a:gs>
                <a:gs pos="100000">
                  <a:srgbClr val="6633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782" name="Arc 4"/>
            <p:cNvSpPr/>
            <p:nvPr/>
          </p:nvSpPr>
          <p:spPr>
            <a:xfrm>
              <a:off x="5175249" y="165070"/>
              <a:ext cx="2906714" cy="1270031"/>
            </a:xfrm>
            <a:custGeom>
              <a:avLst/>
              <a:gdLst/>
              <a:ahLst/>
              <a:cxnLst>
                <a:cxn ang="0">
                  <a:pos x="wd2" y="hd2"/>
                </a:cxn>
                <a:cxn ang="5400000">
                  <a:pos x="wd2" y="hd2"/>
                </a:cxn>
                <a:cxn ang="10800000">
                  <a:pos x="wd2" y="hd2"/>
                </a:cxn>
                <a:cxn ang="16200000">
                  <a:pos x="wd2" y="hd2"/>
                </a:cxn>
              </a:cxnLst>
              <a:rect l="0" t="0" r="r" b="b"/>
              <a:pathLst>
                <a:path w="21600" h="21600" extrusionOk="0">
                  <a:moveTo>
                    <a:pt x="307" y="0"/>
                  </a:moveTo>
                  <a:cubicBezTo>
                    <a:pt x="311" y="0"/>
                    <a:pt x="315" y="0"/>
                    <a:pt x="319" y="0"/>
                  </a:cubicBezTo>
                  <a:cubicBezTo>
                    <a:pt x="12072" y="0"/>
                    <a:pt x="21600" y="4835"/>
                    <a:pt x="21600" y="10800"/>
                  </a:cubicBezTo>
                  <a:cubicBezTo>
                    <a:pt x="21600" y="16765"/>
                    <a:pt x="12072" y="21600"/>
                    <a:pt x="319" y="21600"/>
                  </a:cubicBezTo>
                  <a:cubicBezTo>
                    <a:pt x="212" y="21600"/>
                    <a:pt x="105" y="21600"/>
                    <a:pt x="0" y="21599"/>
                  </a:cubicBezTo>
                  <a:lnTo>
                    <a:pt x="319" y="10800"/>
                  </a:lnTo>
                  <a:lnTo>
                    <a:pt x="307" y="0"/>
                  </a:lnTo>
                  <a:close/>
                </a:path>
              </a:pathLst>
            </a:custGeom>
            <a:gradFill flip="none" rotWithShape="1">
              <a:gsLst>
                <a:gs pos="0">
                  <a:srgbClr val="000000"/>
                </a:gs>
                <a:gs pos="100000">
                  <a:srgbClr val="8944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783" name="Arc 5"/>
            <p:cNvSpPr/>
            <p:nvPr/>
          </p:nvSpPr>
          <p:spPr>
            <a:xfrm>
              <a:off x="5132387" y="385743"/>
              <a:ext cx="2905126" cy="828695"/>
            </a:xfrm>
            <a:custGeom>
              <a:avLst/>
              <a:gdLst/>
              <a:ahLst/>
              <a:cxnLst>
                <a:cxn ang="0">
                  <a:pos x="wd2" y="hd2"/>
                </a:cxn>
                <a:cxn ang="5400000">
                  <a:pos x="wd2" y="hd2"/>
                </a:cxn>
                <a:cxn ang="10800000">
                  <a:pos x="wd2" y="hd2"/>
                </a:cxn>
                <a:cxn ang="16200000">
                  <a:pos x="wd2" y="hd2"/>
                </a:cxn>
              </a:cxnLst>
              <a:rect l="0" t="0" r="r" b="b"/>
              <a:pathLst>
                <a:path w="21600" h="21600" extrusionOk="0">
                  <a:moveTo>
                    <a:pt x="308" y="1"/>
                  </a:moveTo>
                  <a:cubicBezTo>
                    <a:pt x="312" y="1"/>
                    <a:pt x="316" y="0"/>
                    <a:pt x="320" y="0"/>
                  </a:cubicBezTo>
                  <a:cubicBezTo>
                    <a:pt x="12072" y="1"/>
                    <a:pt x="21600" y="4835"/>
                    <a:pt x="21600" y="10800"/>
                  </a:cubicBezTo>
                  <a:cubicBezTo>
                    <a:pt x="21600" y="16765"/>
                    <a:pt x="12072" y="21600"/>
                    <a:pt x="320" y="21600"/>
                  </a:cubicBezTo>
                  <a:cubicBezTo>
                    <a:pt x="213" y="21599"/>
                    <a:pt x="106" y="21599"/>
                    <a:pt x="0" y="21598"/>
                  </a:cubicBezTo>
                  <a:lnTo>
                    <a:pt x="320" y="10800"/>
                  </a:lnTo>
                  <a:lnTo>
                    <a:pt x="308" y="1"/>
                  </a:lnTo>
                  <a:close/>
                </a:path>
              </a:pathLst>
            </a:custGeom>
            <a:gradFill flip="none" rotWithShape="1">
              <a:gsLst>
                <a:gs pos="0">
                  <a:srgbClr val="000000"/>
                </a:gs>
                <a:gs pos="100000">
                  <a:srgbClr val="B75B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784" name="AutoShape 6"/>
            <p:cNvSpPr/>
            <p:nvPr/>
          </p:nvSpPr>
          <p:spPr>
            <a:xfrm>
              <a:off x="0" y="715962"/>
              <a:ext cx="7918450" cy="165101"/>
            </a:xfrm>
            <a:prstGeom prst="roundRect">
              <a:avLst>
                <a:gd name="adj" fmla="val 49995"/>
              </a:avLst>
            </a:prstGeom>
            <a:gradFill flip="none" rotWithShape="1">
              <a:gsLst>
                <a:gs pos="0">
                  <a:srgbClr val="000000"/>
                </a:gs>
                <a:gs pos="20000">
                  <a:srgbClr val="000040"/>
                </a:gs>
                <a:gs pos="50000">
                  <a:srgbClr val="400040"/>
                </a:gs>
                <a:gs pos="75000">
                  <a:srgbClr val="8F0040"/>
                </a:gs>
                <a:gs pos="89999">
                  <a:srgbClr val="F27300"/>
                </a:gs>
                <a:gs pos="100000">
                  <a:srgbClr val="FFBF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grpSp>
      <p:sp>
        <p:nvSpPr>
          <p:cNvPr id="1786" name="Title Text"/>
          <p:cNvSpPr txBox="1">
            <a:spLocks noGrp="1"/>
          </p:cNvSpPr>
          <p:nvPr>
            <p:ph type="title"/>
          </p:nvPr>
        </p:nvSpPr>
        <p:spPr>
          <a:xfrm>
            <a:off x="685800" y="381000"/>
            <a:ext cx="7772400" cy="1143000"/>
          </a:xfrm>
          <a:prstGeom prst="rect">
            <a:avLst/>
          </a:prstGeom>
        </p:spPr>
        <p:txBody>
          <a:bodyPr lIns="46037" tIns="46037" rIns="46037" bIns="46037" anchor="b"/>
          <a:lstStyle>
            <a:lvl1pPr algn="r">
              <a:defRPr sz="4000" i="1">
                <a:solidFill>
                  <a:srgbClr val="FFCC66"/>
                </a:solidFill>
              </a:defRPr>
            </a:lvl1pPr>
          </a:lstStyle>
          <a:p>
            <a:r>
              <a:t>Title Text</a:t>
            </a:r>
          </a:p>
        </p:txBody>
      </p:sp>
      <p:sp>
        <p:nvSpPr>
          <p:cNvPr id="1787" name="Body Level One…"/>
          <p:cNvSpPr txBox="1">
            <a:spLocks noGrp="1"/>
          </p:cNvSpPr>
          <p:nvPr>
            <p:ph type="body" idx="1"/>
          </p:nvPr>
        </p:nvSpPr>
        <p:spPr>
          <a:xfrm>
            <a:off x="685800" y="2057400"/>
            <a:ext cx="7772400" cy="4114800"/>
          </a:xfrm>
          <a:prstGeom prst="rect">
            <a:avLst/>
          </a:prstGeom>
        </p:spPr>
        <p:txBody>
          <a:bodyPr lIns="46037" tIns="46037" rIns="46037" bIns="46037">
            <a:normAutofit/>
          </a:bodyPr>
          <a:lstStyle>
            <a:lvl1pPr>
              <a:buClr>
                <a:srgbClr val="FFCC66"/>
              </a:buClr>
              <a:defRPr>
                <a:solidFill>
                  <a:srgbClr val="FFFFCC"/>
                </a:solidFill>
              </a:defRPr>
            </a:lvl1pPr>
            <a:lvl2pPr>
              <a:buClr>
                <a:srgbClr val="FFCC66"/>
              </a:buClr>
              <a:defRPr>
                <a:solidFill>
                  <a:srgbClr val="FFFFCC"/>
                </a:solidFill>
              </a:defRPr>
            </a:lvl2pPr>
            <a:lvl3pPr>
              <a:buClr>
                <a:srgbClr val="FFCC66"/>
              </a:buClr>
              <a:defRPr>
                <a:solidFill>
                  <a:srgbClr val="FFFFCC"/>
                </a:solidFill>
              </a:defRPr>
            </a:lvl3pPr>
            <a:lvl4pPr>
              <a:buClr>
                <a:srgbClr val="FFCC66"/>
              </a:buClr>
              <a:defRPr>
                <a:solidFill>
                  <a:srgbClr val="FFFFCC"/>
                </a:solidFill>
              </a:defRPr>
            </a:lvl4pPr>
            <a:lvl5pPr>
              <a:buClr>
                <a:srgbClr val="FFCC66"/>
              </a:buClr>
              <a:buChar char="•"/>
              <a:defRPr>
                <a:solidFill>
                  <a:srgbClr val="FFFFCC"/>
                </a:solidFill>
              </a:defRPr>
            </a:lvl5pPr>
          </a:lstStyle>
          <a:p>
            <a:r>
              <a:t>Body Level One</a:t>
            </a:r>
          </a:p>
          <a:p>
            <a:pPr lvl="1"/>
            <a:r>
              <a:t>Body Level Two</a:t>
            </a:r>
          </a:p>
          <a:p>
            <a:pPr lvl="2"/>
            <a:r>
              <a:t>Body Level Three</a:t>
            </a:r>
          </a:p>
          <a:p>
            <a:pPr lvl="3"/>
            <a:r>
              <a:t>Body Level Four</a:t>
            </a:r>
          </a:p>
          <a:p>
            <a:pPr lvl="4"/>
            <a:r>
              <a:t>Body Level Five</a:t>
            </a:r>
          </a:p>
        </p:txBody>
      </p:sp>
      <p:sp>
        <p:nvSpPr>
          <p:cNvPr id="1788" name="Slide Number"/>
          <p:cNvSpPr txBox="1">
            <a:spLocks noGrp="1"/>
          </p:cNvSpPr>
          <p:nvPr>
            <p:ph type="sldNum" sz="quarter" idx="2"/>
          </p:nvPr>
        </p:nvSpPr>
        <p:spPr>
          <a:xfrm>
            <a:off x="6553200" y="6324600"/>
            <a:ext cx="358413" cy="350662"/>
          </a:xfrm>
          <a:prstGeom prst="rect">
            <a:avLst/>
          </a:prstGeom>
        </p:spPr>
        <p:txBody>
          <a:bodyPr/>
          <a:lstStyle>
            <a:lvl1pPr algn="l">
              <a:defRPr sz="1800">
                <a:solidFill>
                  <a:srgbClr val="FFFFCC"/>
                </a:solidFill>
              </a:defRPr>
            </a:lvl1pPr>
          </a:lstStyle>
          <a:p>
            <a:fld id="{86CB4B4D-7CA3-9044-876B-883B54F8677D}" type="slidenum">
              <a:t>‹#›</a:t>
            </a:fld>
            <a:endParaRPr/>
          </a:p>
        </p:txBody>
      </p:sp>
    </p:spTree>
    <p:extLst>
      <p:ext uri="{BB962C8B-B14F-4D97-AF65-F5344CB8AC3E}">
        <p14:creationId xmlns:p14="http://schemas.microsoft.com/office/powerpoint/2010/main" val="3700784242"/>
      </p:ext>
    </p:extLst>
  </p:cSld>
  <p:clrMapOvr>
    <a:masterClrMapping/>
  </p:clrMapOvr>
  <p:transition spd="med"/>
</p:sldLayout>
</file>

<file path=ppt/slideLayouts/slideLayout625.xml><?xml version="1.0" encoding="utf-8"?>
<p:sldLayout xmlns:a="http://schemas.openxmlformats.org/drawingml/2006/main" xmlns:r="http://schemas.openxmlformats.org/officeDocument/2006/relationships" xmlns:p="http://schemas.openxmlformats.org/presentationml/2006/main" type="tx">
  <p:cSld name="16_Section Header">
    <p:bg>
      <p:bgPr>
        <a:solidFill>
          <a:srgbClr val="000000"/>
        </a:solidFill>
        <a:effectLst/>
      </p:bgPr>
    </p:bg>
    <p:spTree>
      <p:nvGrpSpPr>
        <p:cNvPr id="1" name=""/>
        <p:cNvGrpSpPr/>
        <p:nvPr/>
      </p:nvGrpSpPr>
      <p:grpSpPr>
        <a:xfrm>
          <a:off x="0" y="0"/>
          <a:ext cx="0" cy="0"/>
          <a:chOff x="0" y="0"/>
          <a:chExt cx="0" cy="0"/>
        </a:xfrm>
      </p:grpSpPr>
      <p:grpSp>
        <p:nvGrpSpPr>
          <p:cNvPr id="1799" name="Group 2"/>
          <p:cNvGrpSpPr/>
          <p:nvPr/>
        </p:nvGrpSpPr>
        <p:grpSpPr>
          <a:xfrm>
            <a:off x="457200" y="992150"/>
            <a:ext cx="8153401" cy="1600239"/>
            <a:chOff x="0" y="-37"/>
            <a:chExt cx="8153400" cy="1600237"/>
          </a:xfrm>
        </p:grpSpPr>
        <p:sp>
          <p:nvSpPr>
            <p:cNvPr id="1795" name="Arc 3"/>
            <p:cNvSpPr/>
            <p:nvPr/>
          </p:nvSpPr>
          <p:spPr>
            <a:xfrm>
              <a:off x="5249862" y="-38"/>
              <a:ext cx="2903539" cy="1600239"/>
            </a:xfrm>
            <a:custGeom>
              <a:avLst/>
              <a:gdLst/>
              <a:ahLst/>
              <a:cxnLst>
                <a:cxn ang="0">
                  <a:pos x="wd2" y="hd2"/>
                </a:cxn>
                <a:cxn ang="5400000">
                  <a:pos x="wd2" y="hd2"/>
                </a:cxn>
                <a:cxn ang="10800000">
                  <a:pos x="wd2" y="hd2"/>
                </a:cxn>
                <a:cxn ang="16200000">
                  <a:pos x="wd2" y="hd2"/>
                </a:cxn>
              </a:cxnLst>
              <a:rect l="0" t="0" r="r" b="b"/>
              <a:pathLst>
                <a:path w="21600" h="21600" extrusionOk="0">
                  <a:moveTo>
                    <a:pt x="296" y="1"/>
                  </a:moveTo>
                  <a:cubicBezTo>
                    <a:pt x="300" y="1"/>
                    <a:pt x="304" y="0"/>
                    <a:pt x="308" y="0"/>
                  </a:cubicBezTo>
                  <a:cubicBezTo>
                    <a:pt x="12067" y="1"/>
                    <a:pt x="21600" y="4835"/>
                    <a:pt x="21600" y="10800"/>
                  </a:cubicBezTo>
                  <a:cubicBezTo>
                    <a:pt x="21600" y="16765"/>
                    <a:pt x="12067" y="21600"/>
                    <a:pt x="308" y="21600"/>
                  </a:cubicBezTo>
                  <a:cubicBezTo>
                    <a:pt x="204" y="21599"/>
                    <a:pt x="102" y="21599"/>
                    <a:pt x="0" y="21598"/>
                  </a:cubicBezTo>
                  <a:lnTo>
                    <a:pt x="308" y="10800"/>
                  </a:lnTo>
                  <a:lnTo>
                    <a:pt x="296" y="1"/>
                  </a:lnTo>
                  <a:close/>
                </a:path>
              </a:pathLst>
            </a:custGeom>
            <a:gradFill flip="none" rotWithShape="1">
              <a:gsLst>
                <a:gs pos="0">
                  <a:srgbClr val="000000"/>
                </a:gs>
                <a:gs pos="100000">
                  <a:srgbClr val="6633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796" name="Arc 4"/>
            <p:cNvSpPr/>
            <p:nvPr/>
          </p:nvSpPr>
          <p:spPr>
            <a:xfrm>
              <a:off x="5175249" y="165070"/>
              <a:ext cx="2906714" cy="1270031"/>
            </a:xfrm>
            <a:custGeom>
              <a:avLst/>
              <a:gdLst/>
              <a:ahLst/>
              <a:cxnLst>
                <a:cxn ang="0">
                  <a:pos x="wd2" y="hd2"/>
                </a:cxn>
                <a:cxn ang="5400000">
                  <a:pos x="wd2" y="hd2"/>
                </a:cxn>
                <a:cxn ang="10800000">
                  <a:pos x="wd2" y="hd2"/>
                </a:cxn>
                <a:cxn ang="16200000">
                  <a:pos x="wd2" y="hd2"/>
                </a:cxn>
              </a:cxnLst>
              <a:rect l="0" t="0" r="r" b="b"/>
              <a:pathLst>
                <a:path w="21600" h="21600" extrusionOk="0">
                  <a:moveTo>
                    <a:pt x="307" y="0"/>
                  </a:moveTo>
                  <a:cubicBezTo>
                    <a:pt x="311" y="0"/>
                    <a:pt x="315" y="0"/>
                    <a:pt x="319" y="0"/>
                  </a:cubicBezTo>
                  <a:cubicBezTo>
                    <a:pt x="12072" y="0"/>
                    <a:pt x="21600" y="4835"/>
                    <a:pt x="21600" y="10800"/>
                  </a:cubicBezTo>
                  <a:cubicBezTo>
                    <a:pt x="21600" y="16765"/>
                    <a:pt x="12072" y="21600"/>
                    <a:pt x="319" y="21600"/>
                  </a:cubicBezTo>
                  <a:cubicBezTo>
                    <a:pt x="212" y="21600"/>
                    <a:pt x="105" y="21600"/>
                    <a:pt x="0" y="21599"/>
                  </a:cubicBezTo>
                  <a:lnTo>
                    <a:pt x="319" y="10800"/>
                  </a:lnTo>
                  <a:lnTo>
                    <a:pt x="307" y="0"/>
                  </a:lnTo>
                  <a:close/>
                </a:path>
              </a:pathLst>
            </a:custGeom>
            <a:gradFill flip="none" rotWithShape="1">
              <a:gsLst>
                <a:gs pos="0">
                  <a:srgbClr val="000000"/>
                </a:gs>
                <a:gs pos="100000">
                  <a:srgbClr val="8944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797" name="Arc 5"/>
            <p:cNvSpPr/>
            <p:nvPr/>
          </p:nvSpPr>
          <p:spPr>
            <a:xfrm>
              <a:off x="5132387" y="385743"/>
              <a:ext cx="2905126" cy="828695"/>
            </a:xfrm>
            <a:custGeom>
              <a:avLst/>
              <a:gdLst/>
              <a:ahLst/>
              <a:cxnLst>
                <a:cxn ang="0">
                  <a:pos x="wd2" y="hd2"/>
                </a:cxn>
                <a:cxn ang="5400000">
                  <a:pos x="wd2" y="hd2"/>
                </a:cxn>
                <a:cxn ang="10800000">
                  <a:pos x="wd2" y="hd2"/>
                </a:cxn>
                <a:cxn ang="16200000">
                  <a:pos x="wd2" y="hd2"/>
                </a:cxn>
              </a:cxnLst>
              <a:rect l="0" t="0" r="r" b="b"/>
              <a:pathLst>
                <a:path w="21600" h="21600" extrusionOk="0">
                  <a:moveTo>
                    <a:pt x="308" y="1"/>
                  </a:moveTo>
                  <a:cubicBezTo>
                    <a:pt x="312" y="1"/>
                    <a:pt x="316" y="0"/>
                    <a:pt x="320" y="0"/>
                  </a:cubicBezTo>
                  <a:cubicBezTo>
                    <a:pt x="12072" y="1"/>
                    <a:pt x="21600" y="4835"/>
                    <a:pt x="21600" y="10800"/>
                  </a:cubicBezTo>
                  <a:cubicBezTo>
                    <a:pt x="21600" y="16765"/>
                    <a:pt x="12072" y="21600"/>
                    <a:pt x="320" y="21600"/>
                  </a:cubicBezTo>
                  <a:cubicBezTo>
                    <a:pt x="213" y="21599"/>
                    <a:pt x="106" y="21599"/>
                    <a:pt x="0" y="21598"/>
                  </a:cubicBezTo>
                  <a:lnTo>
                    <a:pt x="320" y="10800"/>
                  </a:lnTo>
                  <a:lnTo>
                    <a:pt x="308" y="1"/>
                  </a:lnTo>
                  <a:close/>
                </a:path>
              </a:pathLst>
            </a:custGeom>
            <a:gradFill flip="none" rotWithShape="1">
              <a:gsLst>
                <a:gs pos="0">
                  <a:srgbClr val="000000"/>
                </a:gs>
                <a:gs pos="100000">
                  <a:srgbClr val="B75B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798" name="AutoShape 6"/>
            <p:cNvSpPr/>
            <p:nvPr/>
          </p:nvSpPr>
          <p:spPr>
            <a:xfrm>
              <a:off x="0" y="715962"/>
              <a:ext cx="7918450" cy="165101"/>
            </a:xfrm>
            <a:prstGeom prst="roundRect">
              <a:avLst>
                <a:gd name="adj" fmla="val 49995"/>
              </a:avLst>
            </a:prstGeom>
            <a:gradFill flip="none" rotWithShape="1">
              <a:gsLst>
                <a:gs pos="0">
                  <a:srgbClr val="000000"/>
                </a:gs>
                <a:gs pos="20000">
                  <a:srgbClr val="000040"/>
                </a:gs>
                <a:gs pos="50000">
                  <a:srgbClr val="400040"/>
                </a:gs>
                <a:gs pos="75000">
                  <a:srgbClr val="8F0040"/>
                </a:gs>
                <a:gs pos="89999">
                  <a:srgbClr val="F27300"/>
                </a:gs>
                <a:gs pos="100000">
                  <a:srgbClr val="FFBF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grpSp>
      <p:sp>
        <p:nvSpPr>
          <p:cNvPr id="1800" name="Title Text"/>
          <p:cNvSpPr txBox="1">
            <a:spLocks noGrp="1"/>
          </p:cNvSpPr>
          <p:nvPr>
            <p:ph type="title"/>
          </p:nvPr>
        </p:nvSpPr>
        <p:spPr>
          <a:xfrm>
            <a:off x="722312" y="4406900"/>
            <a:ext cx="7772401" cy="1362075"/>
          </a:xfrm>
          <a:prstGeom prst="rect">
            <a:avLst/>
          </a:prstGeom>
        </p:spPr>
        <p:txBody>
          <a:bodyPr lIns="46037" tIns="46037" rIns="46037" bIns="46037" anchor="t"/>
          <a:lstStyle>
            <a:lvl1pPr algn="l">
              <a:defRPr sz="4000" b="1" i="1" cap="all">
                <a:solidFill>
                  <a:srgbClr val="FFCC66"/>
                </a:solidFill>
              </a:defRPr>
            </a:lvl1pPr>
          </a:lstStyle>
          <a:p>
            <a:r>
              <a:t>Title Text</a:t>
            </a:r>
          </a:p>
        </p:txBody>
      </p:sp>
      <p:sp>
        <p:nvSpPr>
          <p:cNvPr id="1801" name="Body Level One…"/>
          <p:cNvSpPr txBox="1">
            <a:spLocks noGrp="1"/>
          </p:cNvSpPr>
          <p:nvPr>
            <p:ph type="body" sz="quarter" idx="1"/>
          </p:nvPr>
        </p:nvSpPr>
        <p:spPr>
          <a:xfrm>
            <a:off x="722312" y="2906713"/>
            <a:ext cx="7772401" cy="1500188"/>
          </a:xfrm>
          <a:prstGeom prst="rect">
            <a:avLst/>
          </a:prstGeom>
        </p:spPr>
        <p:txBody>
          <a:bodyPr lIns="46037" tIns="46037" rIns="46037" bIns="46037" anchor="b">
            <a:normAutofit/>
          </a:bodyPr>
          <a:lstStyle>
            <a:lvl1pPr marL="0" indent="0">
              <a:spcBef>
                <a:spcPts val="400"/>
              </a:spcBef>
              <a:buSzTx/>
              <a:buNone/>
              <a:defRPr sz="2000">
                <a:solidFill>
                  <a:srgbClr val="FFFFCC"/>
                </a:solidFill>
              </a:defRPr>
            </a:lvl1pPr>
            <a:lvl2pPr marL="0" indent="457200">
              <a:spcBef>
                <a:spcPts val="400"/>
              </a:spcBef>
              <a:buSzTx/>
              <a:buNone/>
              <a:defRPr sz="2000">
                <a:solidFill>
                  <a:srgbClr val="FFFFCC"/>
                </a:solidFill>
              </a:defRPr>
            </a:lvl2pPr>
            <a:lvl3pPr marL="0" indent="914400">
              <a:spcBef>
                <a:spcPts val="400"/>
              </a:spcBef>
              <a:buSzTx/>
              <a:buNone/>
              <a:defRPr sz="2000">
                <a:solidFill>
                  <a:srgbClr val="FFFFCC"/>
                </a:solidFill>
              </a:defRPr>
            </a:lvl3pPr>
            <a:lvl4pPr marL="0" indent="1371600">
              <a:spcBef>
                <a:spcPts val="400"/>
              </a:spcBef>
              <a:buSzTx/>
              <a:buNone/>
              <a:defRPr sz="2000">
                <a:solidFill>
                  <a:srgbClr val="FFFFCC"/>
                </a:solidFill>
              </a:defRPr>
            </a:lvl4pPr>
            <a:lvl5pPr marL="0" indent="1828800">
              <a:spcBef>
                <a:spcPts val="400"/>
              </a:spcBef>
              <a:buSzTx/>
              <a:buNone/>
              <a:defRPr sz="2000">
                <a:solidFill>
                  <a:srgbClr val="FFFFCC"/>
                </a:solidFill>
              </a:defRPr>
            </a:lvl5pPr>
          </a:lstStyle>
          <a:p>
            <a:r>
              <a:t>Body Level One</a:t>
            </a:r>
          </a:p>
          <a:p>
            <a:pPr lvl="1"/>
            <a:r>
              <a:t>Body Level Two</a:t>
            </a:r>
          </a:p>
          <a:p>
            <a:pPr lvl="2"/>
            <a:r>
              <a:t>Body Level Three</a:t>
            </a:r>
          </a:p>
          <a:p>
            <a:pPr lvl="3"/>
            <a:r>
              <a:t>Body Level Four</a:t>
            </a:r>
          </a:p>
          <a:p>
            <a:pPr lvl="4"/>
            <a:r>
              <a:t>Body Level Five</a:t>
            </a:r>
          </a:p>
        </p:txBody>
      </p:sp>
      <p:sp>
        <p:nvSpPr>
          <p:cNvPr id="1802" name="Slide Number"/>
          <p:cNvSpPr txBox="1">
            <a:spLocks noGrp="1"/>
          </p:cNvSpPr>
          <p:nvPr>
            <p:ph type="sldNum" sz="quarter" idx="2"/>
          </p:nvPr>
        </p:nvSpPr>
        <p:spPr>
          <a:xfrm>
            <a:off x="6553200" y="6324600"/>
            <a:ext cx="358413" cy="350662"/>
          </a:xfrm>
          <a:prstGeom prst="rect">
            <a:avLst/>
          </a:prstGeom>
        </p:spPr>
        <p:txBody>
          <a:bodyPr/>
          <a:lstStyle>
            <a:lvl1pPr algn="l">
              <a:defRPr sz="1800">
                <a:solidFill>
                  <a:srgbClr val="FFFFCC"/>
                </a:solidFill>
              </a:defRPr>
            </a:lvl1pPr>
          </a:lstStyle>
          <a:p>
            <a:fld id="{86CB4B4D-7CA3-9044-876B-883B54F8677D}" type="slidenum">
              <a:t>‹#›</a:t>
            </a:fld>
            <a:endParaRPr/>
          </a:p>
        </p:txBody>
      </p:sp>
    </p:spTree>
    <p:extLst>
      <p:ext uri="{BB962C8B-B14F-4D97-AF65-F5344CB8AC3E}">
        <p14:creationId xmlns:p14="http://schemas.microsoft.com/office/powerpoint/2010/main" val="365991140"/>
      </p:ext>
    </p:extLst>
  </p:cSld>
  <p:clrMapOvr>
    <a:masterClrMapping/>
  </p:clrMapOvr>
  <p:transition spd="med"/>
</p:sldLayout>
</file>

<file path=ppt/slideLayouts/slideLayout626.xml><?xml version="1.0" encoding="utf-8"?>
<p:sldLayout xmlns:a="http://schemas.openxmlformats.org/drawingml/2006/main" xmlns:r="http://schemas.openxmlformats.org/officeDocument/2006/relationships" xmlns:p="http://schemas.openxmlformats.org/presentationml/2006/main" type="tx">
  <p:cSld name="16_Two Content">
    <p:bg>
      <p:bgPr>
        <a:solidFill>
          <a:srgbClr val="000000"/>
        </a:solidFill>
        <a:effectLst/>
      </p:bgPr>
    </p:bg>
    <p:spTree>
      <p:nvGrpSpPr>
        <p:cNvPr id="1" name=""/>
        <p:cNvGrpSpPr/>
        <p:nvPr/>
      </p:nvGrpSpPr>
      <p:grpSpPr>
        <a:xfrm>
          <a:off x="0" y="0"/>
          <a:ext cx="0" cy="0"/>
          <a:chOff x="0" y="0"/>
          <a:chExt cx="0" cy="0"/>
        </a:xfrm>
      </p:grpSpPr>
      <p:grpSp>
        <p:nvGrpSpPr>
          <p:cNvPr id="1813" name="Group 2"/>
          <p:cNvGrpSpPr/>
          <p:nvPr/>
        </p:nvGrpSpPr>
        <p:grpSpPr>
          <a:xfrm>
            <a:off x="457200" y="992150"/>
            <a:ext cx="8153401" cy="1600239"/>
            <a:chOff x="0" y="-37"/>
            <a:chExt cx="8153400" cy="1600237"/>
          </a:xfrm>
        </p:grpSpPr>
        <p:sp>
          <p:nvSpPr>
            <p:cNvPr id="1809" name="Arc 3"/>
            <p:cNvSpPr/>
            <p:nvPr/>
          </p:nvSpPr>
          <p:spPr>
            <a:xfrm>
              <a:off x="5249862" y="-38"/>
              <a:ext cx="2903539" cy="1600239"/>
            </a:xfrm>
            <a:custGeom>
              <a:avLst/>
              <a:gdLst/>
              <a:ahLst/>
              <a:cxnLst>
                <a:cxn ang="0">
                  <a:pos x="wd2" y="hd2"/>
                </a:cxn>
                <a:cxn ang="5400000">
                  <a:pos x="wd2" y="hd2"/>
                </a:cxn>
                <a:cxn ang="10800000">
                  <a:pos x="wd2" y="hd2"/>
                </a:cxn>
                <a:cxn ang="16200000">
                  <a:pos x="wd2" y="hd2"/>
                </a:cxn>
              </a:cxnLst>
              <a:rect l="0" t="0" r="r" b="b"/>
              <a:pathLst>
                <a:path w="21600" h="21600" extrusionOk="0">
                  <a:moveTo>
                    <a:pt x="296" y="1"/>
                  </a:moveTo>
                  <a:cubicBezTo>
                    <a:pt x="300" y="1"/>
                    <a:pt x="304" y="0"/>
                    <a:pt x="308" y="0"/>
                  </a:cubicBezTo>
                  <a:cubicBezTo>
                    <a:pt x="12067" y="1"/>
                    <a:pt x="21600" y="4835"/>
                    <a:pt x="21600" y="10800"/>
                  </a:cubicBezTo>
                  <a:cubicBezTo>
                    <a:pt x="21600" y="16765"/>
                    <a:pt x="12067" y="21600"/>
                    <a:pt x="308" y="21600"/>
                  </a:cubicBezTo>
                  <a:cubicBezTo>
                    <a:pt x="204" y="21599"/>
                    <a:pt x="102" y="21599"/>
                    <a:pt x="0" y="21598"/>
                  </a:cubicBezTo>
                  <a:lnTo>
                    <a:pt x="308" y="10800"/>
                  </a:lnTo>
                  <a:lnTo>
                    <a:pt x="296" y="1"/>
                  </a:lnTo>
                  <a:close/>
                </a:path>
              </a:pathLst>
            </a:custGeom>
            <a:gradFill flip="none" rotWithShape="1">
              <a:gsLst>
                <a:gs pos="0">
                  <a:srgbClr val="000000"/>
                </a:gs>
                <a:gs pos="100000">
                  <a:srgbClr val="6633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810" name="Arc 4"/>
            <p:cNvSpPr/>
            <p:nvPr/>
          </p:nvSpPr>
          <p:spPr>
            <a:xfrm>
              <a:off x="5175249" y="165070"/>
              <a:ext cx="2906714" cy="1270031"/>
            </a:xfrm>
            <a:custGeom>
              <a:avLst/>
              <a:gdLst/>
              <a:ahLst/>
              <a:cxnLst>
                <a:cxn ang="0">
                  <a:pos x="wd2" y="hd2"/>
                </a:cxn>
                <a:cxn ang="5400000">
                  <a:pos x="wd2" y="hd2"/>
                </a:cxn>
                <a:cxn ang="10800000">
                  <a:pos x="wd2" y="hd2"/>
                </a:cxn>
                <a:cxn ang="16200000">
                  <a:pos x="wd2" y="hd2"/>
                </a:cxn>
              </a:cxnLst>
              <a:rect l="0" t="0" r="r" b="b"/>
              <a:pathLst>
                <a:path w="21600" h="21600" extrusionOk="0">
                  <a:moveTo>
                    <a:pt x="307" y="0"/>
                  </a:moveTo>
                  <a:cubicBezTo>
                    <a:pt x="311" y="0"/>
                    <a:pt x="315" y="0"/>
                    <a:pt x="319" y="0"/>
                  </a:cubicBezTo>
                  <a:cubicBezTo>
                    <a:pt x="12072" y="0"/>
                    <a:pt x="21600" y="4835"/>
                    <a:pt x="21600" y="10800"/>
                  </a:cubicBezTo>
                  <a:cubicBezTo>
                    <a:pt x="21600" y="16765"/>
                    <a:pt x="12072" y="21600"/>
                    <a:pt x="319" y="21600"/>
                  </a:cubicBezTo>
                  <a:cubicBezTo>
                    <a:pt x="212" y="21600"/>
                    <a:pt x="105" y="21600"/>
                    <a:pt x="0" y="21599"/>
                  </a:cubicBezTo>
                  <a:lnTo>
                    <a:pt x="319" y="10800"/>
                  </a:lnTo>
                  <a:lnTo>
                    <a:pt x="307" y="0"/>
                  </a:lnTo>
                  <a:close/>
                </a:path>
              </a:pathLst>
            </a:custGeom>
            <a:gradFill flip="none" rotWithShape="1">
              <a:gsLst>
                <a:gs pos="0">
                  <a:srgbClr val="000000"/>
                </a:gs>
                <a:gs pos="100000">
                  <a:srgbClr val="8944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811" name="Arc 5"/>
            <p:cNvSpPr/>
            <p:nvPr/>
          </p:nvSpPr>
          <p:spPr>
            <a:xfrm>
              <a:off x="5132387" y="385743"/>
              <a:ext cx="2905126" cy="828695"/>
            </a:xfrm>
            <a:custGeom>
              <a:avLst/>
              <a:gdLst/>
              <a:ahLst/>
              <a:cxnLst>
                <a:cxn ang="0">
                  <a:pos x="wd2" y="hd2"/>
                </a:cxn>
                <a:cxn ang="5400000">
                  <a:pos x="wd2" y="hd2"/>
                </a:cxn>
                <a:cxn ang="10800000">
                  <a:pos x="wd2" y="hd2"/>
                </a:cxn>
                <a:cxn ang="16200000">
                  <a:pos x="wd2" y="hd2"/>
                </a:cxn>
              </a:cxnLst>
              <a:rect l="0" t="0" r="r" b="b"/>
              <a:pathLst>
                <a:path w="21600" h="21600" extrusionOk="0">
                  <a:moveTo>
                    <a:pt x="308" y="1"/>
                  </a:moveTo>
                  <a:cubicBezTo>
                    <a:pt x="312" y="1"/>
                    <a:pt x="316" y="0"/>
                    <a:pt x="320" y="0"/>
                  </a:cubicBezTo>
                  <a:cubicBezTo>
                    <a:pt x="12072" y="1"/>
                    <a:pt x="21600" y="4835"/>
                    <a:pt x="21600" y="10800"/>
                  </a:cubicBezTo>
                  <a:cubicBezTo>
                    <a:pt x="21600" y="16765"/>
                    <a:pt x="12072" y="21600"/>
                    <a:pt x="320" y="21600"/>
                  </a:cubicBezTo>
                  <a:cubicBezTo>
                    <a:pt x="213" y="21599"/>
                    <a:pt x="106" y="21599"/>
                    <a:pt x="0" y="21598"/>
                  </a:cubicBezTo>
                  <a:lnTo>
                    <a:pt x="320" y="10800"/>
                  </a:lnTo>
                  <a:lnTo>
                    <a:pt x="308" y="1"/>
                  </a:lnTo>
                  <a:close/>
                </a:path>
              </a:pathLst>
            </a:custGeom>
            <a:gradFill flip="none" rotWithShape="1">
              <a:gsLst>
                <a:gs pos="0">
                  <a:srgbClr val="000000"/>
                </a:gs>
                <a:gs pos="100000">
                  <a:srgbClr val="B75B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812" name="AutoShape 6"/>
            <p:cNvSpPr/>
            <p:nvPr/>
          </p:nvSpPr>
          <p:spPr>
            <a:xfrm>
              <a:off x="0" y="715962"/>
              <a:ext cx="7918450" cy="165101"/>
            </a:xfrm>
            <a:prstGeom prst="roundRect">
              <a:avLst>
                <a:gd name="adj" fmla="val 49995"/>
              </a:avLst>
            </a:prstGeom>
            <a:gradFill flip="none" rotWithShape="1">
              <a:gsLst>
                <a:gs pos="0">
                  <a:srgbClr val="000000"/>
                </a:gs>
                <a:gs pos="20000">
                  <a:srgbClr val="000040"/>
                </a:gs>
                <a:gs pos="50000">
                  <a:srgbClr val="400040"/>
                </a:gs>
                <a:gs pos="75000">
                  <a:srgbClr val="8F0040"/>
                </a:gs>
                <a:gs pos="89999">
                  <a:srgbClr val="F27300"/>
                </a:gs>
                <a:gs pos="100000">
                  <a:srgbClr val="FFBF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grpSp>
      <p:sp>
        <p:nvSpPr>
          <p:cNvPr id="1814" name="Title Text"/>
          <p:cNvSpPr txBox="1">
            <a:spLocks noGrp="1"/>
          </p:cNvSpPr>
          <p:nvPr>
            <p:ph type="title"/>
          </p:nvPr>
        </p:nvSpPr>
        <p:spPr>
          <a:xfrm>
            <a:off x="685800" y="381000"/>
            <a:ext cx="7772400" cy="1143000"/>
          </a:xfrm>
          <a:prstGeom prst="rect">
            <a:avLst/>
          </a:prstGeom>
        </p:spPr>
        <p:txBody>
          <a:bodyPr lIns="46037" tIns="46037" rIns="46037" bIns="46037" anchor="b"/>
          <a:lstStyle>
            <a:lvl1pPr algn="r">
              <a:defRPr sz="4000" i="1">
                <a:solidFill>
                  <a:srgbClr val="FFCC66"/>
                </a:solidFill>
              </a:defRPr>
            </a:lvl1pPr>
          </a:lstStyle>
          <a:p>
            <a:r>
              <a:t>Title Text</a:t>
            </a:r>
          </a:p>
        </p:txBody>
      </p:sp>
      <p:sp>
        <p:nvSpPr>
          <p:cNvPr id="1815" name="Body Level One…"/>
          <p:cNvSpPr txBox="1">
            <a:spLocks noGrp="1"/>
          </p:cNvSpPr>
          <p:nvPr>
            <p:ph type="body" sz="half" idx="1"/>
          </p:nvPr>
        </p:nvSpPr>
        <p:spPr>
          <a:xfrm>
            <a:off x="685800" y="2057400"/>
            <a:ext cx="3810000" cy="4114800"/>
          </a:xfrm>
          <a:prstGeom prst="rect">
            <a:avLst/>
          </a:prstGeom>
        </p:spPr>
        <p:txBody>
          <a:bodyPr lIns="46037" tIns="46037" rIns="46037" bIns="46037">
            <a:normAutofit/>
          </a:bodyPr>
          <a:lstStyle>
            <a:lvl1pPr>
              <a:spcBef>
                <a:spcPts val="600"/>
              </a:spcBef>
              <a:buClr>
                <a:srgbClr val="FFCC66"/>
              </a:buClr>
              <a:defRPr sz="2800">
                <a:solidFill>
                  <a:srgbClr val="FFFFCC"/>
                </a:solidFill>
              </a:defRPr>
            </a:lvl1pPr>
            <a:lvl2pPr marL="790575" indent="-333375">
              <a:spcBef>
                <a:spcPts val="600"/>
              </a:spcBef>
              <a:buClr>
                <a:srgbClr val="FFCC66"/>
              </a:buClr>
              <a:defRPr sz="2800">
                <a:solidFill>
                  <a:srgbClr val="FFFFCC"/>
                </a:solidFill>
              </a:defRPr>
            </a:lvl2pPr>
            <a:lvl3pPr marL="1234439" indent="-320039">
              <a:spcBef>
                <a:spcPts val="600"/>
              </a:spcBef>
              <a:buClr>
                <a:srgbClr val="FFCC66"/>
              </a:buClr>
              <a:defRPr sz="2800">
                <a:solidFill>
                  <a:srgbClr val="FFFFCC"/>
                </a:solidFill>
              </a:defRPr>
            </a:lvl3pPr>
            <a:lvl4pPr marL="1727200" indent="-355600">
              <a:spcBef>
                <a:spcPts val="600"/>
              </a:spcBef>
              <a:buClr>
                <a:srgbClr val="FFCC66"/>
              </a:buClr>
              <a:defRPr sz="2800">
                <a:solidFill>
                  <a:srgbClr val="FFFFCC"/>
                </a:solidFill>
              </a:defRPr>
            </a:lvl4pPr>
            <a:lvl5pPr marL="2184400" indent="-355600">
              <a:spcBef>
                <a:spcPts val="600"/>
              </a:spcBef>
              <a:buClr>
                <a:srgbClr val="FFCC66"/>
              </a:buClr>
              <a:buChar char="•"/>
              <a:defRPr sz="2800">
                <a:solidFill>
                  <a:srgbClr val="FFFFCC"/>
                </a:solidFill>
              </a:defRPr>
            </a:lvl5pPr>
          </a:lstStyle>
          <a:p>
            <a:r>
              <a:t>Body Level One</a:t>
            </a:r>
          </a:p>
          <a:p>
            <a:pPr lvl="1"/>
            <a:r>
              <a:t>Body Level Two</a:t>
            </a:r>
          </a:p>
          <a:p>
            <a:pPr lvl="2"/>
            <a:r>
              <a:t>Body Level Three</a:t>
            </a:r>
          </a:p>
          <a:p>
            <a:pPr lvl="3"/>
            <a:r>
              <a:t>Body Level Four</a:t>
            </a:r>
          </a:p>
          <a:p>
            <a:pPr lvl="4"/>
            <a:r>
              <a:t>Body Level Five</a:t>
            </a:r>
          </a:p>
        </p:txBody>
      </p:sp>
      <p:sp>
        <p:nvSpPr>
          <p:cNvPr id="1816" name="Slide Number"/>
          <p:cNvSpPr txBox="1">
            <a:spLocks noGrp="1"/>
          </p:cNvSpPr>
          <p:nvPr>
            <p:ph type="sldNum" sz="quarter" idx="2"/>
          </p:nvPr>
        </p:nvSpPr>
        <p:spPr>
          <a:xfrm>
            <a:off x="6553200" y="6324600"/>
            <a:ext cx="358413" cy="350662"/>
          </a:xfrm>
          <a:prstGeom prst="rect">
            <a:avLst/>
          </a:prstGeom>
        </p:spPr>
        <p:txBody>
          <a:bodyPr/>
          <a:lstStyle>
            <a:lvl1pPr algn="l">
              <a:defRPr sz="1800">
                <a:solidFill>
                  <a:srgbClr val="FFFFCC"/>
                </a:solidFill>
              </a:defRPr>
            </a:lvl1pPr>
          </a:lstStyle>
          <a:p>
            <a:fld id="{86CB4B4D-7CA3-9044-876B-883B54F8677D}" type="slidenum">
              <a:t>‹#›</a:t>
            </a:fld>
            <a:endParaRPr/>
          </a:p>
        </p:txBody>
      </p:sp>
    </p:spTree>
    <p:extLst>
      <p:ext uri="{BB962C8B-B14F-4D97-AF65-F5344CB8AC3E}">
        <p14:creationId xmlns:p14="http://schemas.microsoft.com/office/powerpoint/2010/main" val="3921611973"/>
      </p:ext>
    </p:extLst>
  </p:cSld>
  <p:clrMapOvr>
    <a:masterClrMapping/>
  </p:clrMapOvr>
  <p:transition spd="med"/>
</p:sldLayout>
</file>

<file path=ppt/slideLayouts/slideLayout627.xml><?xml version="1.0" encoding="utf-8"?>
<p:sldLayout xmlns:a="http://schemas.openxmlformats.org/drawingml/2006/main" xmlns:r="http://schemas.openxmlformats.org/officeDocument/2006/relationships" xmlns:p="http://schemas.openxmlformats.org/presentationml/2006/main" type="tx">
  <p:cSld name="16_Comparison">
    <p:bg>
      <p:bgPr>
        <a:solidFill>
          <a:srgbClr val="000000"/>
        </a:solidFill>
        <a:effectLst/>
      </p:bgPr>
    </p:bg>
    <p:spTree>
      <p:nvGrpSpPr>
        <p:cNvPr id="1" name=""/>
        <p:cNvGrpSpPr/>
        <p:nvPr/>
      </p:nvGrpSpPr>
      <p:grpSpPr>
        <a:xfrm>
          <a:off x="0" y="0"/>
          <a:ext cx="0" cy="0"/>
          <a:chOff x="0" y="0"/>
          <a:chExt cx="0" cy="0"/>
        </a:xfrm>
      </p:grpSpPr>
      <p:grpSp>
        <p:nvGrpSpPr>
          <p:cNvPr id="1827" name="Group 2"/>
          <p:cNvGrpSpPr/>
          <p:nvPr/>
        </p:nvGrpSpPr>
        <p:grpSpPr>
          <a:xfrm>
            <a:off x="457200" y="992150"/>
            <a:ext cx="8153401" cy="1600239"/>
            <a:chOff x="0" y="-37"/>
            <a:chExt cx="8153400" cy="1600237"/>
          </a:xfrm>
        </p:grpSpPr>
        <p:sp>
          <p:nvSpPr>
            <p:cNvPr id="1823" name="Arc 3"/>
            <p:cNvSpPr/>
            <p:nvPr/>
          </p:nvSpPr>
          <p:spPr>
            <a:xfrm>
              <a:off x="5249862" y="-38"/>
              <a:ext cx="2903539" cy="1600239"/>
            </a:xfrm>
            <a:custGeom>
              <a:avLst/>
              <a:gdLst/>
              <a:ahLst/>
              <a:cxnLst>
                <a:cxn ang="0">
                  <a:pos x="wd2" y="hd2"/>
                </a:cxn>
                <a:cxn ang="5400000">
                  <a:pos x="wd2" y="hd2"/>
                </a:cxn>
                <a:cxn ang="10800000">
                  <a:pos x="wd2" y="hd2"/>
                </a:cxn>
                <a:cxn ang="16200000">
                  <a:pos x="wd2" y="hd2"/>
                </a:cxn>
              </a:cxnLst>
              <a:rect l="0" t="0" r="r" b="b"/>
              <a:pathLst>
                <a:path w="21600" h="21600" extrusionOk="0">
                  <a:moveTo>
                    <a:pt x="296" y="1"/>
                  </a:moveTo>
                  <a:cubicBezTo>
                    <a:pt x="300" y="1"/>
                    <a:pt x="304" y="0"/>
                    <a:pt x="308" y="0"/>
                  </a:cubicBezTo>
                  <a:cubicBezTo>
                    <a:pt x="12067" y="1"/>
                    <a:pt x="21600" y="4835"/>
                    <a:pt x="21600" y="10800"/>
                  </a:cubicBezTo>
                  <a:cubicBezTo>
                    <a:pt x="21600" y="16765"/>
                    <a:pt x="12067" y="21600"/>
                    <a:pt x="308" y="21600"/>
                  </a:cubicBezTo>
                  <a:cubicBezTo>
                    <a:pt x="204" y="21599"/>
                    <a:pt x="102" y="21599"/>
                    <a:pt x="0" y="21598"/>
                  </a:cubicBezTo>
                  <a:lnTo>
                    <a:pt x="308" y="10800"/>
                  </a:lnTo>
                  <a:lnTo>
                    <a:pt x="296" y="1"/>
                  </a:lnTo>
                  <a:close/>
                </a:path>
              </a:pathLst>
            </a:custGeom>
            <a:gradFill flip="none" rotWithShape="1">
              <a:gsLst>
                <a:gs pos="0">
                  <a:srgbClr val="000000"/>
                </a:gs>
                <a:gs pos="100000">
                  <a:srgbClr val="6633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824" name="Arc 4"/>
            <p:cNvSpPr/>
            <p:nvPr/>
          </p:nvSpPr>
          <p:spPr>
            <a:xfrm>
              <a:off x="5175249" y="165070"/>
              <a:ext cx="2906714" cy="1270031"/>
            </a:xfrm>
            <a:custGeom>
              <a:avLst/>
              <a:gdLst/>
              <a:ahLst/>
              <a:cxnLst>
                <a:cxn ang="0">
                  <a:pos x="wd2" y="hd2"/>
                </a:cxn>
                <a:cxn ang="5400000">
                  <a:pos x="wd2" y="hd2"/>
                </a:cxn>
                <a:cxn ang="10800000">
                  <a:pos x="wd2" y="hd2"/>
                </a:cxn>
                <a:cxn ang="16200000">
                  <a:pos x="wd2" y="hd2"/>
                </a:cxn>
              </a:cxnLst>
              <a:rect l="0" t="0" r="r" b="b"/>
              <a:pathLst>
                <a:path w="21600" h="21600" extrusionOk="0">
                  <a:moveTo>
                    <a:pt x="307" y="0"/>
                  </a:moveTo>
                  <a:cubicBezTo>
                    <a:pt x="311" y="0"/>
                    <a:pt x="315" y="0"/>
                    <a:pt x="319" y="0"/>
                  </a:cubicBezTo>
                  <a:cubicBezTo>
                    <a:pt x="12072" y="0"/>
                    <a:pt x="21600" y="4835"/>
                    <a:pt x="21600" y="10800"/>
                  </a:cubicBezTo>
                  <a:cubicBezTo>
                    <a:pt x="21600" y="16765"/>
                    <a:pt x="12072" y="21600"/>
                    <a:pt x="319" y="21600"/>
                  </a:cubicBezTo>
                  <a:cubicBezTo>
                    <a:pt x="212" y="21600"/>
                    <a:pt x="105" y="21600"/>
                    <a:pt x="0" y="21599"/>
                  </a:cubicBezTo>
                  <a:lnTo>
                    <a:pt x="319" y="10800"/>
                  </a:lnTo>
                  <a:lnTo>
                    <a:pt x="307" y="0"/>
                  </a:lnTo>
                  <a:close/>
                </a:path>
              </a:pathLst>
            </a:custGeom>
            <a:gradFill flip="none" rotWithShape="1">
              <a:gsLst>
                <a:gs pos="0">
                  <a:srgbClr val="000000"/>
                </a:gs>
                <a:gs pos="100000">
                  <a:srgbClr val="8944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825" name="Arc 5"/>
            <p:cNvSpPr/>
            <p:nvPr/>
          </p:nvSpPr>
          <p:spPr>
            <a:xfrm>
              <a:off x="5132387" y="385743"/>
              <a:ext cx="2905126" cy="828695"/>
            </a:xfrm>
            <a:custGeom>
              <a:avLst/>
              <a:gdLst/>
              <a:ahLst/>
              <a:cxnLst>
                <a:cxn ang="0">
                  <a:pos x="wd2" y="hd2"/>
                </a:cxn>
                <a:cxn ang="5400000">
                  <a:pos x="wd2" y="hd2"/>
                </a:cxn>
                <a:cxn ang="10800000">
                  <a:pos x="wd2" y="hd2"/>
                </a:cxn>
                <a:cxn ang="16200000">
                  <a:pos x="wd2" y="hd2"/>
                </a:cxn>
              </a:cxnLst>
              <a:rect l="0" t="0" r="r" b="b"/>
              <a:pathLst>
                <a:path w="21600" h="21600" extrusionOk="0">
                  <a:moveTo>
                    <a:pt x="308" y="1"/>
                  </a:moveTo>
                  <a:cubicBezTo>
                    <a:pt x="312" y="1"/>
                    <a:pt x="316" y="0"/>
                    <a:pt x="320" y="0"/>
                  </a:cubicBezTo>
                  <a:cubicBezTo>
                    <a:pt x="12072" y="1"/>
                    <a:pt x="21600" y="4835"/>
                    <a:pt x="21600" y="10800"/>
                  </a:cubicBezTo>
                  <a:cubicBezTo>
                    <a:pt x="21600" y="16765"/>
                    <a:pt x="12072" y="21600"/>
                    <a:pt x="320" y="21600"/>
                  </a:cubicBezTo>
                  <a:cubicBezTo>
                    <a:pt x="213" y="21599"/>
                    <a:pt x="106" y="21599"/>
                    <a:pt x="0" y="21598"/>
                  </a:cubicBezTo>
                  <a:lnTo>
                    <a:pt x="320" y="10800"/>
                  </a:lnTo>
                  <a:lnTo>
                    <a:pt x="308" y="1"/>
                  </a:lnTo>
                  <a:close/>
                </a:path>
              </a:pathLst>
            </a:custGeom>
            <a:gradFill flip="none" rotWithShape="1">
              <a:gsLst>
                <a:gs pos="0">
                  <a:srgbClr val="000000"/>
                </a:gs>
                <a:gs pos="100000">
                  <a:srgbClr val="B75B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826" name="AutoShape 6"/>
            <p:cNvSpPr/>
            <p:nvPr/>
          </p:nvSpPr>
          <p:spPr>
            <a:xfrm>
              <a:off x="0" y="715962"/>
              <a:ext cx="7918450" cy="165101"/>
            </a:xfrm>
            <a:prstGeom prst="roundRect">
              <a:avLst>
                <a:gd name="adj" fmla="val 49995"/>
              </a:avLst>
            </a:prstGeom>
            <a:gradFill flip="none" rotWithShape="1">
              <a:gsLst>
                <a:gs pos="0">
                  <a:srgbClr val="000000"/>
                </a:gs>
                <a:gs pos="20000">
                  <a:srgbClr val="000040"/>
                </a:gs>
                <a:gs pos="50000">
                  <a:srgbClr val="400040"/>
                </a:gs>
                <a:gs pos="75000">
                  <a:srgbClr val="8F0040"/>
                </a:gs>
                <a:gs pos="89999">
                  <a:srgbClr val="F27300"/>
                </a:gs>
                <a:gs pos="100000">
                  <a:srgbClr val="FFBF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grpSp>
      <p:sp>
        <p:nvSpPr>
          <p:cNvPr id="1828" name="Title Text"/>
          <p:cNvSpPr txBox="1">
            <a:spLocks noGrp="1"/>
          </p:cNvSpPr>
          <p:nvPr>
            <p:ph type="title"/>
          </p:nvPr>
        </p:nvSpPr>
        <p:spPr>
          <a:xfrm>
            <a:off x="457200" y="274638"/>
            <a:ext cx="8229600" cy="1143001"/>
          </a:xfrm>
          <a:prstGeom prst="rect">
            <a:avLst/>
          </a:prstGeom>
        </p:spPr>
        <p:txBody>
          <a:bodyPr lIns="46037" tIns="46037" rIns="46037" bIns="46037" anchor="b"/>
          <a:lstStyle>
            <a:lvl1pPr algn="r">
              <a:defRPr sz="4000" i="1">
                <a:solidFill>
                  <a:srgbClr val="FFCC66"/>
                </a:solidFill>
              </a:defRPr>
            </a:lvl1pPr>
          </a:lstStyle>
          <a:p>
            <a:r>
              <a:t>Title Text</a:t>
            </a:r>
          </a:p>
        </p:txBody>
      </p:sp>
      <p:sp>
        <p:nvSpPr>
          <p:cNvPr id="1829" name="Body Level One…"/>
          <p:cNvSpPr txBox="1">
            <a:spLocks noGrp="1"/>
          </p:cNvSpPr>
          <p:nvPr>
            <p:ph type="body" sz="quarter" idx="1"/>
          </p:nvPr>
        </p:nvSpPr>
        <p:spPr>
          <a:xfrm>
            <a:off x="457200" y="1535112"/>
            <a:ext cx="4040188" cy="639763"/>
          </a:xfrm>
          <a:prstGeom prst="rect">
            <a:avLst/>
          </a:prstGeom>
        </p:spPr>
        <p:txBody>
          <a:bodyPr lIns="46037" tIns="46037" rIns="46037" bIns="46037" anchor="b">
            <a:normAutofit/>
          </a:bodyPr>
          <a:lstStyle>
            <a:lvl1pPr marL="0" indent="0">
              <a:spcBef>
                <a:spcPts val="500"/>
              </a:spcBef>
              <a:buSzTx/>
              <a:buNone/>
              <a:defRPr sz="2400" b="1">
                <a:solidFill>
                  <a:srgbClr val="FFFFCC"/>
                </a:solidFill>
              </a:defRPr>
            </a:lvl1pPr>
            <a:lvl2pPr marL="0" indent="457200">
              <a:spcBef>
                <a:spcPts val="500"/>
              </a:spcBef>
              <a:buSzTx/>
              <a:buNone/>
              <a:defRPr sz="2400" b="1">
                <a:solidFill>
                  <a:srgbClr val="FFFFCC"/>
                </a:solidFill>
              </a:defRPr>
            </a:lvl2pPr>
            <a:lvl3pPr marL="0" indent="914400">
              <a:spcBef>
                <a:spcPts val="500"/>
              </a:spcBef>
              <a:buSzTx/>
              <a:buNone/>
              <a:defRPr sz="2400" b="1">
                <a:solidFill>
                  <a:srgbClr val="FFFFCC"/>
                </a:solidFill>
              </a:defRPr>
            </a:lvl3pPr>
            <a:lvl4pPr marL="0" indent="1371600">
              <a:spcBef>
                <a:spcPts val="500"/>
              </a:spcBef>
              <a:buSzTx/>
              <a:buNone/>
              <a:defRPr sz="2400" b="1">
                <a:solidFill>
                  <a:srgbClr val="FFFFCC"/>
                </a:solidFill>
              </a:defRPr>
            </a:lvl4pPr>
            <a:lvl5pPr marL="0" indent="1828800">
              <a:spcBef>
                <a:spcPts val="500"/>
              </a:spcBef>
              <a:buSzTx/>
              <a:buNone/>
              <a:defRPr sz="2400" b="1">
                <a:solidFill>
                  <a:srgbClr val="FFFFCC"/>
                </a:solidFill>
              </a:defRPr>
            </a:lvl5pPr>
          </a:lstStyle>
          <a:p>
            <a:r>
              <a:t>Body Level One</a:t>
            </a:r>
          </a:p>
          <a:p>
            <a:pPr lvl="1"/>
            <a:r>
              <a:t>Body Level Two</a:t>
            </a:r>
          </a:p>
          <a:p>
            <a:pPr lvl="2"/>
            <a:r>
              <a:t>Body Level Three</a:t>
            </a:r>
          </a:p>
          <a:p>
            <a:pPr lvl="3"/>
            <a:r>
              <a:t>Body Level Four</a:t>
            </a:r>
          </a:p>
          <a:p>
            <a:pPr lvl="4"/>
            <a:r>
              <a:t>Body Level Five</a:t>
            </a:r>
          </a:p>
        </p:txBody>
      </p:sp>
      <p:sp>
        <p:nvSpPr>
          <p:cNvPr id="1830" name="Text Placeholder 4"/>
          <p:cNvSpPr>
            <a:spLocks noGrp="1"/>
          </p:cNvSpPr>
          <p:nvPr>
            <p:ph type="body" sz="quarter" idx="21"/>
          </p:nvPr>
        </p:nvSpPr>
        <p:spPr>
          <a:xfrm>
            <a:off x="4645025" y="1535112"/>
            <a:ext cx="4041775" cy="639763"/>
          </a:xfrm>
          <a:prstGeom prst="rect">
            <a:avLst/>
          </a:prstGeom>
        </p:spPr>
        <p:txBody>
          <a:bodyPr lIns="46037" tIns="46037" rIns="46037" bIns="46037" anchor="b">
            <a:normAutofit/>
          </a:bodyPr>
          <a:lstStyle/>
          <a:p>
            <a:pPr marL="0" indent="0">
              <a:spcBef>
                <a:spcPts val="500"/>
              </a:spcBef>
              <a:buSzTx/>
              <a:buNone/>
              <a:defRPr sz="2400" b="1">
                <a:solidFill>
                  <a:srgbClr val="FFFFCC"/>
                </a:solidFill>
              </a:defRPr>
            </a:pPr>
            <a:endParaRPr/>
          </a:p>
        </p:txBody>
      </p:sp>
      <p:sp>
        <p:nvSpPr>
          <p:cNvPr id="1831" name="Slide Number"/>
          <p:cNvSpPr txBox="1">
            <a:spLocks noGrp="1"/>
          </p:cNvSpPr>
          <p:nvPr>
            <p:ph type="sldNum" sz="quarter" idx="2"/>
          </p:nvPr>
        </p:nvSpPr>
        <p:spPr>
          <a:xfrm>
            <a:off x="6553200" y="6324600"/>
            <a:ext cx="358413" cy="350662"/>
          </a:xfrm>
          <a:prstGeom prst="rect">
            <a:avLst/>
          </a:prstGeom>
        </p:spPr>
        <p:txBody>
          <a:bodyPr/>
          <a:lstStyle>
            <a:lvl1pPr algn="l">
              <a:defRPr sz="1800">
                <a:solidFill>
                  <a:srgbClr val="FFFFCC"/>
                </a:solidFill>
              </a:defRPr>
            </a:lvl1pPr>
          </a:lstStyle>
          <a:p>
            <a:fld id="{86CB4B4D-7CA3-9044-876B-883B54F8677D}" type="slidenum">
              <a:t>‹#›</a:t>
            </a:fld>
            <a:endParaRPr/>
          </a:p>
        </p:txBody>
      </p:sp>
    </p:spTree>
    <p:extLst>
      <p:ext uri="{BB962C8B-B14F-4D97-AF65-F5344CB8AC3E}">
        <p14:creationId xmlns:p14="http://schemas.microsoft.com/office/powerpoint/2010/main" val="1465951229"/>
      </p:ext>
    </p:extLst>
  </p:cSld>
  <p:clrMapOvr>
    <a:masterClrMapping/>
  </p:clrMapOvr>
  <p:transition spd="med"/>
</p:sldLayout>
</file>

<file path=ppt/slideLayouts/slideLayout628.xml><?xml version="1.0" encoding="utf-8"?>
<p:sldLayout xmlns:a="http://schemas.openxmlformats.org/drawingml/2006/main" xmlns:r="http://schemas.openxmlformats.org/officeDocument/2006/relationships" xmlns:p="http://schemas.openxmlformats.org/presentationml/2006/main" type="tx">
  <p:cSld name="16_Title Only">
    <p:bg>
      <p:bgPr>
        <a:solidFill>
          <a:srgbClr val="000000"/>
        </a:solidFill>
        <a:effectLst/>
      </p:bgPr>
    </p:bg>
    <p:spTree>
      <p:nvGrpSpPr>
        <p:cNvPr id="1" name=""/>
        <p:cNvGrpSpPr/>
        <p:nvPr/>
      </p:nvGrpSpPr>
      <p:grpSpPr>
        <a:xfrm>
          <a:off x="0" y="0"/>
          <a:ext cx="0" cy="0"/>
          <a:chOff x="0" y="0"/>
          <a:chExt cx="0" cy="0"/>
        </a:xfrm>
      </p:grpSpPr>
      <p:grpSp>
        <p:nvGrpSpPr>
          <p:cNvPr id="1842" name="Group 2"/>
          <p:cNvGrpSpPr/>
          <p:nvPr/>
        </p:nvGrpSpPr>
        <p:grpSpPr>
          <a:xfrm>
            <a:off x="457200" y="992150"/>
            <a:ext cx="8153401" cy="1600239"/>
            <a:chOff x="0" y="-37"/>
            <a:chExt cx="8153400" cy="1600237"/>
          </a:xfrm>
        </p:grpSpPr>
        <p:sp>
          <p:nvSpPr>
            <p:cNvPr id="1838" name="Arc 3"/>
            <p:cNvSpPr/>
            <p:nvPr/>
          </p:nvSpPr>
          <p:spPr>
            <a:xfrm>
              <a:off x="5249862" y="-38"/>
              <a:ext cx="2903539" cy="1600239"/>
            </a:xfrm>
            <a:custGeom>
              <a:avLst/>
              <a:gdLst/>
              <a:ahLst/>
              <a:cxnLst>
                <a:cxn ang="0">
                  <a:pos x="wd2" y="hd2"/>
                </a:cxn>
                <a:cxn ang="5400000">
                  <a:pos x="wd2" y="hd2"/>
                </a:cxn>
                <a:cxn ang="10800000">
                  <a:pos x="wd2" y="hd2"/>
                </a:cxn>
                <a:cxn ang="16200000">
                  <a:pos x="wd2" y="hd2"/>
                </a:cxn>
              </a:cxnLst>
              <a:rect l="0" t="0" r="r" b="b"/>
              <a:pathLst>
                <a:path w="21600" h="21600" extrusionOk="0">
                  <a:moveTo>
                    <a:pt x="296" y="1"/>
                  </a:moveTo>
                  <a:cubicBezTo>
                    <a:pt x="300" y="1"/>
                    <a:pt x="304" y="0"/>
                    <a:pt x="308" y="0"/>
                  </a:cubicBezTo>
                  <a:cubicBezTo>
                    <a:pt x="12067" y="1"/>
                    <a:pt x="21600" y="4835"/>
                    <a:pt x="21600" y="10800"/>
                  </a:cubicBezTo>
                  <a:cubicBezTo>
                    <a:pt x="21600" y="16765"/>
                    <a:pt x="12067" y="21600"/>
                    <a:pt x="308" y="21600"/>
                  </a:cubicBezTo>
                  <a:cubicBezTo>
                    <a:pt x="204" y="21599"/>
                    <a:pt x="102" y="21599"/>
                    <a:pt x="0" y="21598"/>
                  </a:cubicBezTo>
                  <a:lnTo>
                    <a:pt x="308" y="10800"/>
                  </a:lnTo>
                  <a:lnTo>
                    <a:pt x="296" y="1"/>
                  </a:lnTo>
                  <a:close/>
                </a:path>
              </a:pathLst>
            </a:custGeom>
            <a:gradFill flip="none" rotWithShape="1">
              <a:gsLst>
                <a:gs pos="0">
                  <a:srgbClr val="000000"/>
                </a:gs>
                <a:gs pos="100000">
                  <a:srgbClr val="6633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839" name="Arc 4"/>
            <p:cNvSpPr/>
            <p:nvPr/>
          </p:nvSpPr>
          <p:spPr>
            <a:xfrm>
              <a:off x="5175249" y="165070"/>
              <a:ext cx="2906714" cy="1270031"/>
            </a:xfrm>
            <a:custGeom>
              <a:avLst/>
              <a:gdLst/>
              <a:ahLst/>
              <a:cxnLst>
                <a:cxn ang="0">
                  <a:pos x="wd2" y="hd2"/>
                </a:cxn>
                <a:cxn ang="5400000">
                  <a:pos x="wd2" y="hd2"/>
                </a:cxn>
                <a:cxn ang="10800000">
                  <a:pos x="wd2" y="hd2"/>
                </a:cxn>
                <a:cxn ang="16200000">
                  <a:pos x="wd2" y="hd2"/>
                </a:cxn>
              </a:cxnLst>
              <a:rect l="0" t="0" r="r" b="b"/>
              <a:pathLst>
                <a:path w="21600" h="21600" extrusionOk="0">
                  <a:moveTo>
                    <a:pt x="307" y="0"/>
                  </a:moveTo>
                  <a:cubicBezTo>
                    <a:pt x="311" y="0"/>
                    <a:pt x="315" y="0"/>
                    <a:pt x="319" y="0"/>
                  </a:cubicBezTo>
                  <a:cubicBezTo>
                    <a:pt x="12072" y="0"/>
                    <a:pt x="21600" y="4835"/>
                    <a:pt x="21600" y="10800"/>
                  </a:cubicBezTo>
                  <a:cubicBezTo>
                    <a:pt x="21600" y="16765"/>
                    <a:pt x="12072" y="21600"/>
                    <a:pt x="319" y="21600"/>
                  </a:cubicBezTo>
                  <a:cubicBezTo>
                    <a:pt x="212" y="21600"/>
                    <a:pt x="105" y="21600"/>
                    <a:pt x="0" y="21599"/>
                  </a:cubicBezTo>
                  <a:lnTo>
                    <a:pt x="319" y="10800"/>
                  </a:lnTo>
                  <a:lnTo>
                    <a:pt x="307" y="0"/>
                  </a:lnTo>
                  <a:close/>
                </a:path>
              </a:pathLst>
            </a:custGeom>
            <a:gradFill flip="none" rotWithShape="1">
              <a:gsLst>
                <a:gs pos="0">
                  <a:srgbClr val="000000"/>
                </a:gs>
                <a:gs pos="100000">
                  <a:srgbClr val="8944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840" name="Arc 5"/>
            <p:cNvSpPr/>
            <p:nvPr/>
          </p:nvSpPr>
          <p:spPr>
            <a:xfrm>
              <a:off x="5132387" y="385743"/>
              <a:ext cx="2905126" cy="828695"/>
            </a:xfrm>
            <a:custGeom>
              <a:avLst/>
              <a:gdLst/>
              <a:ahLst/>
              <a:cxnLst>
                <a:cxn ang="0">
                  <a:pos x="wd2" y="hd2"/>
                </a:cxn>
                <a:cxn ang="5400000">
                  <a:pos x="wd2" y="hd2"/>
                </a:cxn>
                <a:cxn ang="10800000">
                  <a:pos x="wd2" y="hd2"/>
                </a:cxn>
                <a:cxn ang="16200000">
                  <a:pos x="wd2" y="hd2"/>
                </a:cxn>
              </a:cxnLst>
              <a:rect l="0" t="0" r="r" b="b"/>
              <a:pathLst>
                <a:path w="21600" h="21600" extrusionOk="0">
                  <a:moveTo>
                    <a:pt x="308" y="1"/>
                  </a:moveTo>
                  <a:cubicBezTo>
                    <a:pt x="312" y="1"/>
                    <a:pt x="316" y="0"/>
                    <a:pt x="320" y="0"/>
                  </a:cubicBezTo>
                  <a:cubicBezTo>
                    <a:pt x="12072" y="1"/>
                    <a:pt x="21600" y="4835"/>
                    <a:pt x="21600" y="10800"/>
                  </a:cubicBezTo>
                  <a:cubicBezTo>
                    <a:pt x="21600" y="16765"/>
                    <a:pt x="12072" y="21600"/>
                    <a:pt x="320" y="21600"/>
                  </a:cubicBezTo>
                  <a:cubicBezTo>
                    <a:pt x="213" y="21599"/>
                    <a:pt x="106" y="21599"/>
                    <a:pt x="0" y="21598"/>
                  </a:cubicBezTo>
                  <a:lnTo>
                    <a:pt x="320" y="10800"/>
                  </a:lnTo>
                  <a:lnTo>
                    <a:pt x="308" y="1"/>
                  </a:lnTo>
                  <a:close/>
                </a:path>
              </a:pathLst>
            </a:custGeom>
            <a:gradFill flip="none" rotWithShape="1">
              <a:gsLst>
                <a:gs pos="0">
                  <a:srgbClr val="000000"/>
                </a:gs>
                <a:gs pos="100000">
                  <a:srgbClr val="B75B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841" name="AutoShape 6"/>
            <p:cNvSpPr/>
            <p:nvPr/>
          </p:nvSpPr>
          <p:spPr>
            <a:xfrm>
              <a:off x="0" y="715962"/>
              <a:ext cx="7918450" cy="165101"/>
            </a:xfrm>
            <a:prstGeom prst="roundRect">
              <a:avLst>
                <a:gd name="adj" fmla="val 49995"/>
              </a:avLst>
            </a:prstGeom>
            <a:gradFill flip="none" rotWithShape="1">
              <a:gsLst>
                <a:gs pos="0">
                  <a:srgbClr val="000000"/>
                </a:gs>
                <a:gs pos="20000">
                  <a:srgbClr val="000040"/>
                </a:gs>
                <a:gs pos="50000">
                  <a:srgbClr val="400040"/>
                </a:gs>
                <a:gs pos="75000">
                  <a:srgbClr val="8F0040"/>
                </a:gs>
                <a:gs pos="89999">
                  <a:srgbClr val="F27300"/>
                </a:gs>
                <a:gs pos="100000">
                  <a:srgbClr val="FFBF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grpSp>
      <p:sp>
        <p:nvSpPr>
          <p:cNvPr id="1843" name="Title Text"/>
          <p:cNvSpPr txBox="1">
            <a:spLocks noGrp="1"/>
          </p:cNvSpPr>
          <p:nvPr>
            <p:ph type="title"/>
          </p:nvPr>
        </p:nvSpPr>
        <p:spPr>
          <a:xfrm>
            <a:off x="685800" y="381000"/>
            <a:ext cx="7772400" cy="1143000"/>
          </a:xfrm>
          <a:prstGeom prst="rect">
            <a:avLst/>
          </a:prstGeom>
        </p:spPr>
        <p:txBody>
          <a:bodyPr lIns="46037" tIns="46037" rIns="46037" bIns="46037" anchor="b"/>
          <a:lstStyle>
            <a:lvl1pPr algn="r">
              <a:defRPr sz="4000" i="1">
                <a:solidFill>
                  <a:srgbClr val="FFCC66"/>
                </a:solidFill>
              </a:defRPr>
            </a:lvl1pPr>
          </a:lstStyle>
          <a:p>
            <a:r>
              <a:t>Title Text</a:t>
            </a:r>
          </a:p>
        </p:txBody>
      </p:sp>
      <p:sp>
        <p:nvSpPr>
          <p:cNvPr id="1844" name="Slide Number"/>
          <p:cNvSpPr txBox="1">
            <a:spLocks noGrp="1"/>
          </p:cNvSpPr>
          <p:nvPr>
            <p:ph type="sldNum" sz="quarter" idx="2"/>
          </p:nvPr>
        </p:nvSpPr>
        <p:spPr>
          <a:xfrm>
            <a:off x="6553200" y="6324600"/>
            <a:ext cx="358413" cy="350662"/>
          </a:xfrm>
          <a:prstGeom prst="rect">
            <a:avLst/>
          </a:prstGeom>
        </p:spPr>
        <p:txBody>
          <a:bodyPr/>
          <a:lstStyle>
            <a:lvl1pPr algn="l">
              <a:defRPr sz="1800">
                <a:solidFill>
                  <a:srgbClr val="FFFFCC"/>
                </a:solidFill>
              </a:defRPr>
            </a:lvl1pPr>
          </a:lstStyle>
          <a:p>
            <a:fld id="{86CB4B4D-7CA3-9044-876B-883B54F8677D}" type="slidenum">
              <a:t>‹#›</a:t>
            </a:fld>
            <a:endParaRPr/>
          </a:p>
        </p:txBody>
      </p:sp>
    </p:spTree>
    <p:extLst>
      <p:ext uri="{BB962C8B-B14F-4D97-AF65-F5344CB8AC3E}">
        <p14:creationId xmlns:p14="http://schemas.microsoft.com/office/powerpoint/2010/main" val="2263322126"/>
      </p:ext>
    </p:extLst>
  </p:cSld>
  <p:clrMapOvr>
    <a:masterClrMapping/>
  </p:clrMapOvr>
  <p:transition spd="med"/>
</p:sldLayout>
</file>

<file path=ppt/slideLayouts/slideLayout629.xml><?xml version="1.0" encoding="utf-8"?>
<p:sldLayout xmlns:a="http://schemas.openxmlformats.org/drawingml/2006/main" xmlns:r="http://schemas.openxmlformats.org/officeDocument/2006/relationships" xmlns:p="http://schemas.openxmlformats.org/presentationml/2006/main" type="tx">
  <p:cSld name="17_Blank">
    <p:bg>
      <p:bgPr>
        <a:solidFill>
          <a:srgbClr val="000000"/>
        </a:solidFill>
        <a:effectLst/>
      </p:bgPr>
    </p:bg>
    <p:spTree>
      <p:nvGrpSpPr>
        <p:cNvPr id="1" name=""/>
        <p:cNvGrpSpPr/>
        <p:nvPr/>
      </p:nvGrpSpPr>
      <p:grpSpPr>
        <a:xfrm>
          <a:off x="0" y="0"/>
          <a:ext cx="0" cy="0"/>
          <a:chOff x="0" y="0"/>
          <a:chExt cx="0" cy="0"/>
        </a:xfrm>
      </p:grpSpPr>
      <p:grpSp>
        <p:nvGrpSpPr>
          <p:cNvPr id="1855" name="Group 2"/>
          <p:cNvGrpSpPr/>
          <p:nvPr/>
        </p:nvGrpSpPr>
        <p:grpSpPr>
          <a:xfrm>
            <a:off x="457200" y="992150"/>
            <a:ext cx="8153401" cy="1600239"/>
            <a:chOff x="0" y="-37"/>
            <a:chExt cx="8153400" cy="1600237"/>
          </a:xfrm>
        </p:grpSpPr>
        <p:sp>
          <p:nvSpPr>
            <p:cNvPr id="1851" name="Arc 3"/>
            <p:cNvSpPr/>
            <p:nvPr/>
          </p:nvSpPr>
          <p:spPr>
            <a:xfrm>
              <a:off x="5249862" y="-38"/>
              <a:ext cx="2903539" cy="1600239"/>
            </a:xfrm>
            <a:custGeom>
              <a:avLst/>
              <a:gdLst/>
              <a:ahLst/>
              <a:cxnLst>
                <a:cxn ang="0">
                  <a:pos x="wd2" y="hd2"/>
                </a:cxn>
                <a:cxn ang="5400000">
                  <a:pos x="wd2" y="hd2"/>
                </a:cxn>
                <a:cxn ang="10800000">
                  <a:pos x="wd2" y="hd2"/>
                </a:cxn>
                <a:cxn ang="16200000">
                  <a:pos x="wd2" y="hd2"/>
                </a:cxn>
              </a:cxnLst>
              <a:rect l="0" t="0" r="r" b="b"/>
              <a:pathLst>
                <a:path w="21600" h="21600" extrusionOk="0">
                  <a:moveTo>
                    <a:pt x="296" y="1"/>
                  </a:moveTo>
                  <a:cubicBezTo>
                    <a:pt x="300" y="1"/>
                    <a:pt x="304" y="0"/>
                    <a:pt x="308" y="0"/>
                  </a:cubicBezTo>
                  <a:cubicBezTo>
                    <a:pt x="12067" y="1"/>
                    <a:pt x="21600" y="4835"/>
                    <a:pt x="21600" y="10800"/>
                  </a:cubicBezTo>
                  <a:cubicBezTo>
                    <a:pt x="21600" y="16765"/>
                    <a:pt x="12067" y="21600"/>
                    <a:pt x="308" y="21600"/>
                  </a:cubicBezTo>
                  <a:cubicBezTo>
                    <a:pt x="204" y="21599"/>
                    <a:pt x="102" y="21599"/>
                    <a:pt x="0" y="21598"/>
                  </a:cubicBezTo>
                  <a:lnTo>
                    <a:pt x="308" y="10800"/>
                  </a:lnTo>
                  <a:lnTo>
                    <a:pt x="296" y="1"/>
                  </a:lnTo>
                  <a:close/>
                </a:path>
              </a:pathLst>
            </a:custGeom>
            <a:gradFill flip="none" rotWithShape="1">
              <a:gsLst>
                <a:gs pos="0">
                  <a:srgbClr val="000000"/>
                </a:gs>
                <a:gs pos="100000">
                  <a:srgbClr val="6633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852" name="Arc 4"/>
            <p:cNvSpPr/>
            <p:nvPr/>
          </p:nvSpPr>
          <p:spPr>
            <a:xfrm>
              <a:off x="5175249" y="165070"/>
              <a:ext cx="2906714" cy="1270031"/>
            </a:xfrm>
            <a:custGeom>
              <a:avLst/>
              <a:gdLst/>
              <a:ahLst/>
              <a:cxnLst>
                <a:cxn ang="0">
                  <a:pos x="wd2" y="hd2"/>
                </a:cxn>
                <a:cxn ang="5400000">
                  <a:pos x="wd2" y="hd2"/>
                </a:cxn>
                <a:cxn ang="10800000">
                  <a:pos x="wd2" y="hd2"/>
                </a:cxn>
                <a:cxn ang="16200000">
                  <a:pos x="wd2" y="hd2"/>
                </a:cxn>
              </a:cxnLst>
              <a:rect l="0" t="0" r="r" b="b"/>
              <a:pathLst>
                <a:path w="21600" h="21600" extrusionOk="0">
                  <a:moveTo>
                    <a:pt x="307" y="0"/>
                  </a:moveTo>
                  <a:cubicBezTo>
                    <a:pt x="311" y="0"/>
                    <a:pt x="315" y="0"/>
                    <a:pt x="319" y="0"/>
                  </a:cubicBezTo>
                  <a:cubicBezTo>
                    <a:pt x="12072" y="0"/>
                    <a:pt x="21600" y="4835"/>
                    <a:pt x="21600" y="10800"/>
                  </a:cubicBezTo>
                  <a:cubicBezTo>
                    <a:pt x="21600" y="16765"/>
                    <a:pt x="12072" y="21600"/>
                    <a:pt x="319" y="21600"/>
                  </a:cubicBezTo>
                  <a:cubicBezTo>
                    <a:pt x="212" y="21600"/>
                    <a:pt x="105" y="21600"/>
                    <a:pt x="0" y="21599"/>
                  </a:cubicBezTo>
                  <a:lnTo>
                    <a:pt x="319" y="10800"/>
                  </a:lnTo>
                  <a:lnTo>
                    <a:pt x="307" y="0"/>
                  </a:lnTo>
                  <a:close/>
                </a:path>
              </a:pathLst>
            </a:custGeom>
            <a:gradFill flip="none" rotWithShape="1">
              <a:gsLst>
                <a:gs pos="0">
                  <a:srgbClr val="000000"/>
                </a:gs>
                <a:gs pos="100000">
                  <a:srgbClr val="8944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853" name="Arc 5"/>
            <p:cNvSpPr/>
            <p:nvPr/>
          </p:nvSpPr>
          <p:spPr>
            <a:xfrm>
              <a:off x="5132387" y="385743"/>
              <a:ext cx="2905126" cy="828695"/>
            </a:xfrm>
            <a:custGeom>
              <a:avLst/>
              <a:gdLst/>
              <a:ahLst/>
              <a:cxnLst>
                <a:cxn ang="0">
                  <a:pos x="wd2" y="hd2"/>
                </a:cxn>
                <a:cxn ang="5400000">
                  <a:pos x="wd2" y="hd2"/>
                </a:cxn>
                <a:cxn ang="10800000">
                  <a:pos x="wd2" y="hd2"/>
                </a:cxn>
                <a:cxn ang="16200000">
                  <a:pos x="wd2" y="hd2"/>
                </a:cxn>
              </a:cxnLst>
              <a:rect l="0" t="0" r="r" b="b"/>
              <a:pathLst>
                <a:path w="21600" h="21600" extrusionOk="0">
                  <a:moveTo>
                    <a:pt x="308" y="1"/>
                  </a:moveTo>
                  <a:cubicBezTo>
                    <a:pt x="312" y="1"/>
                    <a:pt x="316" y="0"/>
                    <a:pt x="320" y="0"/>
                  </a:cubicBezTo>
                  <a:cubicBezTo>
                    <a:pt x="12072" y="1"/>
                    <a:pt x="21600" y="4835"/>
                    <a:pt x="21600" y="10800"/>
                  </a:cubicBezTo>
                  <a:cubicBezTo>
                    <a:pt x="21600" y="16765"/>
                    <a:pt x="12072" y="21600"/>
                    <a:pt x="320" y="21600"/>
                  </a:cubicBezTo>
                  <a:cubicBezTo>
                    <a:pt x="213" y="21599"/>
                    <a:pt x="106" y="21599"/>
                    <a:pt x="0" y="21598"/>
                  </a:cubicBezTo>
                  <a:lnTo>
                    <a:pt x="320" y="10800"/>
                  </a:lnTo>
                  <a:lnTo>
                    <a:pt x="308" y="1"/>
                  </a:lnTo>
                  <a:close/>
                </a:path>
              </a:pathLst>
            </a:custGeom>
            <a:gradFill flip="none" rotWithShape="1">
              <a:gsLst>
                <a:gs pos="0">
                  <a:srgbClr val="000000"/>
                </a:gs>
                <a:gs pos="100000">
                  <a:srgbClr val="B75B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854" name="AutoShape 6"/>
            <p:cNvSpPr/>
            <p:nvPr/>
          </p:nvSpPr>
          <p:spPr>
            <a:xfrm>
              <a:off x="0" y="715962"/>
              <a:ext cx="7918450" cy="165101"/>
            </a:xfrm>
            <a:prstGeom prst="roundRect">
              <a:avLst>
                <a:gd name="adj" fmla="val 49995"/>
              </a:avLst>
            </a:prstGeom>
            <a:gradFill flip="none" rotWithShape="1">
              <a:gsLst>
                <a:gs pos="0">
                  <a:srgbClr val="000000"/>
                </a:gs>
                <a:gs pos="20000">
                  <a:srgbClr val="000040"/>
                </a:gs>
                <a:gs pos="50000">
                  <a:srgbClr val="400040"/>
                </a:gs>
                <a:gs pos="75000">
                  <a:srgbClr val="8F0040"/>
                </a:gs>
                <a:gs pos="89999">
                  <a:srgbClr val="F27300"/>
                </a:gs>
                <a:gs pos="100000">
                  <a:srgbClr val="FFBF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grpSp>
      <p:sp>
        <p:nvSpPr>
          <p:cNvPr id="1856" name="Slide Number"/>
          <p:cNvSpPr txBox="1">
            <a:spLocks noGrp="1"/>
          </p:cNvSpPr>
          <p:nvPr>
            <p:ph type="sldNum" sz="quarter" idx="2"/>
          </p:nvPr>
        </p:nvSpPr>
        <p:spPr>
          <a:xfrm>
            <a:off x="6553200" y="6324600"/>
            <a:ext cx="358413" cy="350662"/>
          </a:xfrm>
          <a:prstGeom prst="rect">
            <a:avLst/>
          </a:prstGeom>
        </p:spPr>
        <p:txBody>
          <a:bodyPr/>
          <a:lstStyle>
            <a:lvl1pPr algn="l">
              <a:defRPr sz="1800">
                <a:solidFill>
                  <a:srgbClr val="FFFFCC"/>
                </a:solidFill>
              </a:defRPr>
            </a:lvl1pPr>
          </a:lstStyle>
          <a:p>
            <a:fld id="{86CB4B4D-7CA3-9044-876B-883B54F8677D}" type="slidenum">
              <a:t>‹#›</a:t>
            </a:fld>
            <a:endParaRPr/>
          </a:p>
        </p:txBody>
      </p:sp>
    </p:spTree>
    <p:extLst>
      <p:ext uri="{BB962C8B-B14F-4D97-AF65-F5344CB8AC3E}">
        <p14:creationId xmlns:p14="http://schemas.microsoft.com/office/powerpoint/2010/main" val="428171369"/>
      </p:ext>
    </p:extLst>
  </p:cSld>
  <p:clrMapOvr>
    <a:masterClrMapping/>
  </p:clrMapOvr>
  <p:transition spd="med"/>
</p:sldLayout>
</file>

<file path=ppt/slideLayouts/slideLayout6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eaLnBrk="0" hangingPunct="0">
              <a:defRPr>
                <a:latin typeface="Comic Sans MS" charset="0"/>
              </a:defRPr>
            </a:lvl1pPr>
          </a:lstStyle>
          <a:p>
            <a:pPr>
              <a:defRPr/>
            </a:pPr>
            <a:endParaRPr lang="en-US"/>
          </a:p>
        </p:txBody>
      </p:sp>
      <p:sp>
        <p:nvSpPr>
          <p:cNvPr id="6" name="Rectangle 5"/>
          <p:cNvSpPr>
            <a:spLocks noGrp="1" noChangeArrowheads="1"/>
          </p:cNvSpPr>
          <p:nvPr>
            <p:ph type="ftr" sz="quarter" idx="11"/>
          </p:nvPr>
        </p:nvSpPr>
        <p:spPr/>
        <p:txBody>
          <a:bodyPr/>
          <a:lstStyle>
            <a:lvl1pPr eaLnBrk="0" hangingPunct="0">
              <a:defRPr>
                <a:latin typeface="Comic Sans MS" charset="0"/>
              </a:defRPr>
            </a:lvl1pPr>
          </a:lstStyle>
          <a:p>
            <a:pPr>
              <a:defRPr/>
            </a:pPr>
            <a:endParaRPr lang="en-US"/>
          </a:p>
        </p:txBody>
      </p:sp>
      <p:sp>
        <p:nvSpPr>
          <p:cNvPr id="7" name="Rectangle 6"/>
          <p:cNvSpPr>
            <a:spLocks noGrp="1" noChangeArrowheads="1"/>
          </p:cNvSpPr>
          <p:nvPr>
            <p:ph type="sldNum" sz="quarter" idx="12"/>
          </p:nvPr>
        </p:nvSpPr>
        <p:spPr/>
        <p:txBody>
          <a:bodyPr/>
          <a:lstStyle>
            <a:lvl1pPr eaLnBrk="0" hangingPunct="0">
              <a:defRPr>
                <a:latin typeface="Comic Sans MS" charset="0"/>
              </a:defRPr>
            </a:lvl1pPr>
          </a:lstStyle>
          <a:p>
            <a:pPr>
              <a:defRPr/>
            </a:pPr>
            <a:fld id="{76EBC485-D575-EC4D-92C7-C41A0BFDAC06}" type="slidenum">
              <a:rPr lang="en-US"/>
              <a:pPr>
                <a:defRPr/>
              </a:pPr>
              <a:t>‹#›</a:t>
            </a:fld>
            <a:endParaRPr lang="en-US"/>
          </a:p>
        </p:txBody>
      </p:sp>
    </p:spTree>
    <p:extLst>
      <p:ext uri="{BB962C8B-B14F-4D97-AF65-F5344CB8AC3E}">
        <p14:creationId xmlns:p14="http://schemas.microsoft.com/office/powerpoint/2010/main" val="3410935802"/>
      </p:ext>
    </p:extLst>
  </p:cSld>
  <p:clrMapOvr>
    <a:masterClrMapping/>
  </p:clrMapOvr>
  <p:transition/>
</p:sldLayout>
</file>

<file path=ppt/slideLayouts/slideLayout630.xml><?xml version="1.0" encoding="utf-8"?>
<p:sldLayout xmlns:a="http://schemas.openxmlformats.org/drawingml/2006/main" xmlns:r="http://schemas.openxmlformats.org/officeDocument/2006/relationships" xmlns:p="http://schemas.openxmlformats.org/presentationml/2006/main" type="tx">
  <p:cSld name="16_Content with Caption">
    <p:bg>
      <p:bgPr>
        <a:solidFill>
          <a:srgbClr val="000000"/>
        </a:solidFill>
        <a:effectLst/>
      </p:bgPr>
    </p:bg>
    <p:spTree>
      <p:nvGrpSpPr>
        <p:cNvPr id="1" name=""/>
        <p:cNvGrpSpPr/>
        <p:nvPr/>
      </p:nvGrpSpPr>
      <p:grpSpPr>
        <a:xfrm>
          <a:off x="0" y="0"/>
          <a:ext cx="0" cy="0"/>
          <a:chOff x="0" y="0"/>
          <a:chExt cx="0" cy="0"/>
        </a:xfrm>
      </p:grpSpPr>
      <p:grpSp>
        <p:nvGrpSpPr>
          <p:cNvPr id="1867" name="Group 2"/>
          <p:cNvGrpSpPr/>
          <p:nvPr/>
        </p:nvGrpSpPr>
        <p:grpSpPr>
          <a:xfrm>
            <a:off x="457200" y="992150"/>
            <a:ext cx="8153401" cy="1600239"/>
            <a:chOff x="0" y="-37"/>
            <a:chExt cx="8153400" cy="1600237"/>
          </a:xfrm>
        </p:grpSpPr>
        <p:sp>
          <p:nvSpPr>
            <p:cNvPr id="1863" name="Arc 3"/>
            <p:cNvSpPr/>
            <p:nvPr/>
          </p:nvSpPr>
          <p:spPr>
            <a:xfrm>
              <a:off x="5249862" y="-38"/>
              <a:ext cx="2903539" cy="1600239"/>
            </a:xfrm>
            <a:custGeom>
              <a:avLst/>
              <a:gdLst/>
              <a:ahLst/>
              <a:cxnLst>
                <a:cxn ang="0">
                  <a:pos x="wd2" y="hd2"/>
                </a:cxn>
                <a:cxn ang="5400000">
                  <a:pos x="wd2" y="hd2"/>
                </a:cxn>
                <a:cxn ang="10800000">
                  <a:pos x="wd2" y="hd2"/>
                </a:cxn>
                <a:cxn ang="16200000">
                  <a:pos x="wd2" y="hd2"/>
                </a:cxn>
              </a:cxnLst>
              <a:rect l="0" t="0" r="r" b="b"/>
              <a:pathLst>
                <a:path w="21600" h="21600" extrusionOk="0">
                  <a:moveTo>
                    <a:pt x="296" y="1"/>
                  </a:moveTo>
                  <a:cubicBezTo>
                    <a:pt x="300" y="1"/>
                    <a:pt x="304" y="0"/>
                    <a:pt x="308" y="0"/>
                  </a:cubicBezTo>
                  <a:cubicBezTo>
                    <a:pt x="12067" y="1"/>
                    <a:pt x="21600" y="4835"/>
                    <a:pt x="21600" y="10800"/>
                  </a:cubicBezTo>
                  <a:cubicBezTo>
                    <a:pt x="21600" y="16765"/>
                    <a:pt x="12067" y="21600"/>
                    <a:pt x="308" y="21600"/>
                  </a:cubicBezTo>
                  <a:cubicBezTo>
                    <a:pt x="204" y="21599"/>
                    <a:pt x="102" y="21599"/>
                    <a:pt x="0" y="21598"/>
                  </a:cubicBezTo>
                  <a:lnTo>
                    <a:pt x="308" y="10800"/>
                  </a:lnTo>
                  <a:lnTo>
                    <a:pt x="296" y="1"/>
                  </a:lnTo>
                  <a:close/>
                </a:path>
              </a:pathLst>
            </a:custGeom>
            <a:gradFill flip="none" rotWithShape="1">
              <a:gsLst>
                <a:gs pos="0">
                  <a:srgbClr val="000000"/>
                </a:gs>
                <a:gs pos="100000">
                  <a:srgbClr val="6633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864" name="Arc 4"/>
            <p:cNvSpPr/>
            <p:nvPr/>
          </p:nvSpPr>
          <p:spPr>
            <a:xfrm>
              <a:off x="5175249" y="165070"/>
              <a:ext cx="2906714" cy="1270031"/>
            </a:xfrm>
            <a:custGeom>
              <a:avLst/>
              <a:gdLst/>
              <a:ahLst/>
              <a:cxnLst>
                <a:cxn ang="0">
                  <a:pos x="wd2" y="hd2"/>
                </a:cxn>
                <a:cxn ang="5400000">
                  <a:pos x="wd2" y="hd2"/>
                </a:cxn>
                <a:cxn ang="10800000">
                  <a:pos x="wd2" y="hd2"/>
                </a:cxn>
                <a:cxn ang="16200000">
                  <a:pos x="wd2" y="hd2"/>
                </a:cxn>
              </a:cxnLst>
              <a:rect l="0" t="0" r="r" b="b"/>
              <a:pathLst>
                <a:path w="21600" h="21600" extrusionOk="0">
                  <a:moveTo>
                    <a:pt x="307" y="0"/>
                  </a:moveTo>
                  <a:cubicBezTo>
                    <a:pt x="311" y="0"/>
                    <a:pt x="315" y="0"/>
                    <a:pt x="319" y="0"/>
                  </a:cubicBezTo>
                  <a:cubicBezTo>
                    <a:pt x="12072" y="0"/>
                    <a:pt x="21600" y="4835"/>
                    <a:pt x="21600" y="10800"/>
                  </a:cubicBezTo>
                  <a:cubicBezTo>
                    <a:pt x="21600" y="16765"/>
                    <a:pt x="12072" y="21600"/>
                    <a:pt x="319" y="21600"/>
                  </a:cubicBezTo>
                  <a:cubicBezTo>
                    <a:pt x="212" y="21600"/>
                    <a:pt x="105" y="21600"/>
                    <a:pt x="0" y="21599"/>
                  </a:cubicBezTo>
                  <a:lnTo>
                    <a:pt x="319" y="10800"/>
                  </a:lnTo>
                  <a:lnTo>
                    <a:pt x="307" y="0"/>
                  </a:lnTo>
                  <a:close/>
                </a:path>
              </a:pathLst>
            </a:custGeom>
            <a:gradFill flip="none" rotWithShape="1">
              <a:gsLst>
                <a:gs pos="0">
                  <a:srgbClr val="000000"/>
                </a:gs>
                <a:gs pos="100000">
                  <a:srgbClr val="8944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865" name="Arc 5"/>
            <p:cNvSpPr/>
            <p:nvPr/>
          </p:nvSpPr>
          <p:spPr>
            <a:xfrm>
              <a:off x="5132387" y="385743"/>
              <a:ext cx="2905126" cy="828695"/>
            </a:xfrm>
            <a:custGeom>
              <a:avLst/>
              <a:gdLst/>
              <a:ahLst/>
              <a:cxnLst>
                <a:cxn ang="0">
                  <a:pos x="wd2" y="hd2"/>
                </a:cxn>
                <a:cxn ang="5400000">
                  <a:pos x="wd2" y="hd2"/>
                </a:cxn>
                <a:cxn ang="10800000">
                  <a:pos x="wd2" y="hd2"/>
                </a:cxn>
                <a:cxn ang="16200000">
                  <a:pos x="wd2" y="hd2"/>
                </a:cxn>
              </a:cxnLst>
              <a:rect l="0" t="0" r="r" b="b"/>
              <a:pathLst>
                <a:path w="21600" h="21600" extrusionOk="0">
                  <a:moveTo>
                    <a:pt x="308" y="1"/>
                  </a:moveTo>
                  <a:cubicBezTo>
                    <a:pt x="312" y="1"/>
                    <a:pt x="316" y="0"/>
                    <a:pt x="320" y="0"/>
                  </a:cubicBezTo>
                  <a:cubicBezTo>
                    <a:pt x="12072" y="1"/>
                    <a:pt x="21600" y="4835"/>
                    <a:pt x="21600" y="10800"/>
                  </a:cubicBezTo>
                  <a:cubicBezTo>
                    <a:pt x="21600" y="16765"/>
                    <a:pt x="12072" y="21600"/>
                    <a:pt x="320" y="21600"/>
                  </a:cubicBezTo>
                  <a:cubicBezTo>
                    <a:pt x="213" y="21599"/>
                    <a:pt x="106" y="21599"/>
                    <a:pt x="0" y="21598"/>
                  </a:cubicBezTo>
                  <a:lnTo>
                    <a:pt x="320" y="10800"/>
                  </a:lnTo>
                  <a:lnTo>
                    <a:pt x="308" y="1"/>
                  </a:lnTo>
                  <a:close/>
                </a:path>
              </a:pathLst>
            </a:custGeom>
            <a:gradFill flip="none" rotWithShape="1">
              <a:gsLst>
                <a:gs pos="0">
                  <a:srgbClr val="000000"/>
                </a:gs>
                <a:gs pos="100000">
                  <a:srgbClr val="B75B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866" name="AutoShape 6"/>
            <p:cNvSpPr/>
            <p:nvPr/>
          </p:nvSpPr>
          <p:spPr>
            <a:xfrm>
              <a:off x="0" y="715962"/>
              <a:ext cx="7918450" cy="165101"/>
            </a:xfrm>
            <a:prstGeom prst="roundRect">
              <a:avLst>
                <a:gd name="adj" fmla="val 49995"/>
              </a:avLst>
            </a:prstGeom>
            <a:gradFill flip="none" rotWithShape="1">
              <a:gsLst>
                <a:gs pos="0">
                  <a:srgbClr val="000000"/>
                </a:gs>
                <a:gs pos="20000">
                  <a:srgbClr val="000040"/>
                </a:gs>
                <a:gs pos="50000">
                  <a:srgbClr val="400040"/>
                </a:gs>
                <a:gs pos="75000">
                  <a:srgbClr val="8F0040"/>
                </a:gs>
                <a:gs pos="89999">
                  <a:srgbClr val="F27300"/>
                </a:gs>
                <a:gs pos="100000">
                  <a:srgbClr val="FFBF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grpSp>
      <p:sp>
        <p:nvSpPr>
          <p:cNvPr id="1868" name="Title Text"/>
          <p:cNvSpPr txBox="1">
            <a:spLocks noGrp="1"/>
          </p:cNvSpPr>
          <p:nvPr>
            <p:ph type="title"/>
          </p:nvPr>
        </p:nvSpPr>
        <p:spPr>
          <a:xfrm>
            <a:off x="457200" y="273050"/>
            <a:ext cx="3008314" cy="1162050"/>
          </a:xfrm>
          <a:prstGeom prst="rect">
            <a:avLst/>
          </a:prstGeom>
        </p:spPr>
        <p:txBody>
          <a:bodyPr lIns="46037" tIns="46037" rIns="46037" bIns="46037" anchor="b"/>
          <a:lstStyle>
            <a:lvl1pPr algn="l">
              <a:defRPr sz="2000" b="1" i="1">
                <a:solidFill>
                  <a:srgbClr val="FFCC66"/>
                </a:solidFill>
              </a:defRPr>
            </a:lvl1pPr>
          </a:lstStyle>
          <a:p>
            <a:r>
              <a:t>Title Text</a:t>
            </a:r>
          </a:p>
        </p:txBody>
      </p:sp>
      <p:sp>
        <p:nvSpPr>
          <p:cNvPr id="1869" name="Body Level One…"/>
          <p:cNvSpPr txBox="1">
            <a:spLocks noGrp="1"/>
          </p:cNvSpPr>
          <p:nvPr>
            <p:ph type="body" idx="1"/>
          </p:nvPr>
        </p:nvSpPr>
        <p:spPr>
          <a:xfrm>
            <a:off x="3575050" y="273050"/>
            <a:ext cx="5111750" cy="5853113"/>
          </a:xfrm>
          <a:prstGeom prst="rect">
            <a:avLst/>
          </a:prstGeom>
        </p:spPr>
        <p:txBody>
          <a:bodyPr lIns="46037" tIns="46037" rIns="46037" bIns="46037">
            <a:normAutofit/>
          </a:bodyPr>
          <a:lstStyle>
            <a:lvl1pPr>
              <a:buClr>
                <a:srgbClr val="FFCC66"/>
              </a:buClr>
              <a:defRPr>
                <a:solidFill>
                  <a:srgbClr val="FFFFCC"/>
                </a:solidFill>
              </a:defRPr>
            </a:lvl1pPr>
            <a:lvl2pPr>
              <a:buClr>
                <a:srgbClr val="FFCC66"/>
              </a:buClr>
              <a:defRPr>
                <a:solidFill>
                  <a:srgbClr val="FFFFCC"/>
                </a:solidFill>
              </a:defRPr>
            </a:lvl2pPr>
            <a:lvl3pPr>
              <a:buClr>
                <a:srgbClr val="FFCC66"/>
              </a:buClr>
              <a:defRPr>
                <a:solidFill>
                  <a:srgbClr val="FFFFCC"/>
                </a:solidFill>
              </a:defRPr>
            </a:lvl3pPr>
            <a:lvl4pPr>
              <a:buClr>
                <a:srgbClr val="FFCC66"/>
              </a:buClr>
              <a:defRPr>
                <a:solidFill>
                  <a:srgbClr val="FFFFCC"/>
                </a:solidFill>
              </a:defRPr>
            </a:lvl4pPr>
            <a:lvl5pPr>
              <a:buClr>
                <a:srgbClr val="FFCC66"/>
              </a:buClr>
              <a:buChar char="•"/>
              <a:defRPr>
                <a:solidFill>
                  <a:srgbClr val="FFFFCC"/>
                </a:solidFill>
              </a:defRPr>
            </a:lvl5pPr>
          </a:lstStyle>
          <a:p>
            <a:r>
              <a:t>Body Level One</a:t>
            </a:r>
          </a:p>
          <a:p>
            <a:pPr lvl="1"/>
            <a:r>
              <a:t>Body Level Two</a:t>
            </a:r>
          </a:p>
          <a:p>
            <a:pPr lvl="2"/>
            <a:r>
              <a:t>Body Level Three</a:t>
            </a:r>
          </a:p>
          <a:p>
            <a:pPr lvl="3"/>
            <a:r>
              <a:t>Body Level Four</a:t>
            </a:r>
          </a:p>
          <a:p>
            <a:pPr lvl="4"/>
            <a:r>
              <a:t>Body Level Five</a:t>
            </a:r>
          </a:p>
        </p:txBody>
      </p:sp>
      <p:sp>
        <p:nvSpPr>
          <p:cNvPr id="1870" name="Text Placeholder 3"/>
          <p:cNvSpPr>
            <a:spLocks noGrp="1"/>
          </p:cNvSpPr>
          <p:nvPr>
            <p:ph type="body" sz="half" idx="21"/>
          </p:nvPr>
        </p:nvSpPr>
        <p:spPr>
          <a:xfrm>
            <a:off x="457199" y="1435100"/>
            <a:ext cx="3008315" cy="4691063"/>
          </a:xfrm>
          <a:prstGeom prst="rect">
            <a:avLst/>
          </a:prstGeom>
        </p:spPr>
        <p:txBody>
          <a:bodyPr lIns="46037" tIns="46037" rIns="46037" bIns="46037">
            <a:normAutofit/>
          </a:bodyPr>
          <a:lstStyle/>
          <a:p>
            <a:pPr marL="0" indent="0">
              <a:spcBef>
                <a:spcPts val="300"/>
              </a:spcBef>
              <a:buSzTx/>
              <a:buNone/>
              <a:defRPr sz="1400">
                <a:solidFill>
                  <a:srgbClr val="FFFFCC"/>
                </a:solidFill>
              </a:defRPr>
            </a:pPr>
            <a:endParaRPr/>
          </a:p>
        </p:txBody>
      </p:sp>
      <p:sp>
        <p:nvSpPr>
          <p:cNvPr id="1871" name="Slide Number"/>
          <p:cNvSpPr txBox="1">
            <a:spLocks noGrp="1"/>
          </p:cNvSpPr>
          <p:nvPr>
            <p:ph type="sldNum" sz="quarter" idx="2"/>
          </p:nvPr>
        </p:nvSpPr>
        <p:spPr>
          <a:xfrm>
            <a:off x="6553200" y="6324600"/>
            <a:ext cx="358413" cy="350662"/>
          </a:xfrm>
          <a:prstGeom prst="rect">
            <a:avLst/>
          </a:prstGeom>
        </p:spPr>
        <p:txBody>
          <a:bodyPr/>
          <a:lstStyle>
            <a:lvl1pPr algn="l">
              <a:defRPr sz="1800">
                <a:solidFill>
                  <a:srgbClr val="FFFFCC"/>
                </a:solidFill>
              </a:defRPr>
            </a:lvl1pPr>
          </a:lstStyle>
          <a:p>
            <a:fld id="{86CB4B4D-7CA3-9044-876B-883B54F8677D}" type="slidenum">
              <a:t>‹#›</a:t>
            </a:fld>
            <a:endParaRPr/>
          </a:p>
        </p:txBody>
      </p:sp>
    </p:spTree>
    <p:extLst>
      <p:ext uri="{BB962C8B-B14F-4D97-AF65-F5344CB8AC3E}">
        <p14:creationId xmlns:p14="http://schemas.microsoft.com/office/powerpoint/2010/main" val="2851959415"/>
      </p:ext>
    </p:extLst>
  </p:cSld>
  <p:clrMapOvr>
    <a:masterClrMapping/>
  </p:clrMapOvr>
  <p:transition spd="med"/>
</p:sldLayout>
</file>

<file path=ppt/slideLayouts/slideLayout631.xml><?xml version="1.0" encoding="utf-8"?>
<p:sldLayout xmlns:a="http://schemas.openxmlformats.org/drawingml/2006/main" xmlns:r="http://schemas.openxmlformats.org/officeDocument/2006/relationships" xmlns:p="http://schemas.openxmlformats.org/presentationml/2006/main" type="tx">
  <p:cSld name="16_Picture with Caption">
    <p:bg>
      <p:bgPr>
        <a:solidFill>
          <a:srgbClr val="000000"/>
        </a:solidFill>
        <a:effectLst/>
      </p:bgPr>
    </p:bg>
    <p:spTree>
      <p:nvGrpSpPr>
        <p:cNvPr id="1" name=""/>
        <p:cNvGrpSpPr/>
        <p:nvPr/>
      </p:nvGrpSpPr>
      <p:grpSpPr>
        <a:xfrm>
          <a:off x="0" y="0"/>
          <a:ext cx="0" cy="0"/>
          <a:chOff x="0" y="0"/>
          <a:chExt cx="0" cy="0"/>
        </a:xfrm>
      </p:grpSpPr>
      <p:grpSp>
        <p:nvGrpSpPr>
          <p:cNvPr id="1882" name="Group 2"/>
          <p:cNvGrpSpPr/>
          <p:nvPr/>
        </p:nvGrpSpPr>
        <p:grpSpPr>
          <a:xfrm>
            <a:off x="457200" y="992150"/>
            <a:ext cx="8153401" cy="1600239"/>
            <a:chOff x="0" y="-37"/>
            <a:chExt cx="8153400" cy="1600237"/>
          </a:xfrm>
        </p:grpSpPr>
        <p:sp>
          <p:nvSpPr>
            <p:cNvPr id="1878" name="Arc 3"/>
            <p:cNvSpPr/>
            <p:nvPr/>
          </p:nvSpPr>
          <p:spPr>
            <a:xfrm>
              <a:off x="5249862" y="-38"/>
              <a:ext cx="2903539" cy="1600239"/>
            </a:xfrm>
            <a:custGeom>
              <a:avLst/>
              <a:gdLst/>
              <a:ahLst/>
              <a:cxnLst>
                <a:cxn ang="0">
                  <a:pos x="wd2" y="hd2"/>
                </a:cxn>
                <a:cxn ang="5400000">
                  <a:pos x="wd2" y="hd2"/>
                </a:cxn>
                <a:cxn ang="10800000">
                  <a:pos x="wd2" y="hd2"/>
                </a:cxn>
                <a:cxn ang="16200000">
                  <a:pos x="wd2" y="hd2"/>
                </a:cxn>
              </a:cxnLst>
              <a:rect l="0" t="0" r="r" b="b"/>
              <a:pathLst>
                <a:path w="21600" h="21600" extrusionOk="0">
                  <a:moveTo>
                    <a:pt x="296" y="1"/>
                  </a:moveTo>
                  <a:cubicBezTo>
                    <a:pt x="300" y="1"/>
                    <a:pt x="304" y="0"/>
                    <a:pt x="308" y="0"/>
                  </a:cubicBezTo>
                  <a:cubicBezTo>
                    <a:pt x="12067" y="1"/>
                    <a:pt x="21600" y="4835"/>
                    <a:pt x="21600" y="10800"/>
                  </a:cubicBezTo>
                  <a:cubicBezTo>
                    <a:pt x="21600" y="16765"/>
                    <a:pt x="12067" y="21600"/>
                    <a:pt x="308" y="21600"/>
                  </a:cubicBezTo>
                  <a:cubicBezTo>
                    <a:pt x="204" y="21599"/>
                    <a:pt x="102" y="21599"/>
                    <a:pt x="0" y="21598"/>
                  </a:cubicBezTo>
                  <a:lnTo>
                    <a:pt x="308" y="10800"/>
                  </a:lnTo>
                  <a:lnTo>
                    <a:pt x="296" y="1"/>
                  </a:lnTo>
                  <a:close/>
                </a:path>
              </a:pathLst>
            </a:custGeom>
            <a:gradFill flip="none" rotWithShape="1">
              <a:gsLst>
                <a:gs pos="0">
                  <a:srgbClr val="000000"/>
                </a:gs>
                <a:gs pos="100000">
                  <a:srgbClr val="6633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879" name="Arc 4"/>
            <p:cNvSpPr/>
            <p:nvPr/>
          </p:nvSpPr>
          <p:spPr>
            <a:xfrm>
              <a:off x="5175249" y="165070"/>
              <a:ext cx="2906714" cy="1270031"/>
            </a:xfrm>
            <a:custGeom>
              <a:avLst/>
              <a:gdLst/>
              <a:ahLst/>
              <a:cxnLst>
                <a:cxn ang="0">
                  <a:pos x="wd2" y="hd2"/>
                </a:cxn>
                <a:cxn ang="5400000">
                  <a:pos x="wd2" y="hd2"/>
                </a:cxn>
                <a:cxn ang="10800000">
                  <a:pos x="wd2" y="hd2"/>
                </a:cxn>
                <a:cxn ang="16200000">
                  <a:pos x="wd2" y="hd2"/>
                </a:cxn>
              </a:cxnLst>
              <a:rect l="0" t="0" r="r" b="b"/>
              <a:pathLst>
                <a:path w="21600" h="21600" extrusionOk="0">
                  <a:moveTo>
                    <a:pt x="307" y="0"/>
                  </a:moveTo>
                  <a:cubicBezTo>
                    <a:pt x="311" y="0"/>
                    <a:pt x="315" y="0"/>
                    <a:pt x="319" y="0"/>
                  </a:cubicBezTo>
                  <a:cubicBezTo>
                    <a:pt x="12072" y="0"/>
                    <a:pt x="21600" y="4835"/>
                    <a:pt x="21600" y="10800"/>
                  </a:cubicBezTo>
                  <a:cubicBezTo>
                    <a:pt x="21600" y="16765"/>
                    <a:pt x="12072" y="21600"/>
                    <a:pt x="319" y="21600"/>
                  </a:cubicBezTo>
                  <a:cubicBezTo>
                    <a:pt x="212" y="21600"/>
                    <a:pt x="105" y="21600"/>
                    <a:pt x="0" y="21599"/>
                  </a:cubicBezTo>
                  <a:lnTo>
                    <a:pt x="319" y="10800"/>
                  </a:lnTo>
                  <a:lnTo>
                    <a:pt x="307" y="0"/>
                  </a:lnTo>
                  <a:close/>
                </a:path>
              </a:pathLst>
            </a:custGeom>
            <a:gradFill flip="none" rotWithShape="1">
              <a:gsLst>
                <a:gs pos="0">
                  <a:srgbClr val="000000"/>
                </a:gs>
                <a:gs pos="100000">
                  <a:srgbClr val="8944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880" name="Arc 5"/>
            <p:cNvSpPr/>
            <p:nvPr/>
          </p:nvSpPr>
          <p:spPr>
            <a:xfrm>
              <a:off x="5132387" y="385743"/>
              <a:ext cx="2905126" cy="828695"/>
            </a:xfrm>
            <a:custGeom>
              <a:avLst/>
              <a:gdLst/>
              <a:ahLst/>
              <a:cxnLst>
                <a:cxn ang="0">
                  <a:pos x="wd2" y="hd2"/>
                </a:cxn>
                <a:cxn ang="5400000">
                  <a:pos x="wd2" y="hd2"/>
                </a:cxn>
                <a:cxn ang="10800000">
                  <a:pos x="wd2" y="hd2"/>
                </a:cxn>
                <a:cxn ang="16200000">
                  <a:pos x="wd2" y="hd2"/>
                </a:cxn>
              </a:cxnLst>
              <a:rect l="0" t="0" r="r" b="b"/>
              <a:pathLst>
                <a:path w="21600" h="21600" extrusionOk="0">
                  <a:moveTo>
                    <a:pt x="308" y="1"/>
                  </a:moveTo>
                  <a:cubicBezTo>
                    <a:pt x="312" y="1"/>
                    <a:pt x="316" y="0"/>
                    <a:pt x="320" y="0"/>
                  </a:cubicBezTo>
                  <a:cubicBezTo>
                    <a:pt x="12072" y="1"/>
                    <a:pt x="21600" y="4835"/>
                    <a:pt x="21600" y="10800"/>
                  </a:cubicBezTo>
                  <a:cubicBezTo>
                    <a:pt x="21600" y="16765"/>
                    <a:pt x="12072" y="21600"/>
                    <a:pt x="320" y="21600"/>
                  </a:cubicBezTo>
                  <a:cubicBezTo>
                    <a:pt x="213" y="21599"/>
                    <a:pt x="106" y="21599"/>
                    <a:pt x="0" y="21598"/>
                  </a:cubicBezTo>
                  <a:lnTo>
                    <a:pt x="320" y="10800"/>
                  </a:lnTo>
                  <a:lnTo>
                    <a:pt x="308" y="1"/>
                  </a:lnTo>
                  <a:close/>
                </a:path>
              </a:pathLst>
            </a:custGeom>
            <a:gradFill flip="none" rotWithShape="1">
              <a:gsLst>
                <a:gs pos="0">
                  <a:srgbClr val="000000"/>
                </a:gs>
                <a:gs pos="100000">
                  <a:srgbClr val="B75B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881" name="AutoShape 6"/>
            <p:cNvSpPr/>
            <p:nvPr/>
          </p:nvSpPr>
          <p:spPr>
            <a:xfrm>
              <a:off x="0" y="715962"/>
              <a:ext cx="7918450" cy="165101"/>
            </a:xfrm>
            <a:prstGeom prst="roundRect">
              <a:avLst>
                <a:gd name="adj" fmla="val 49995"/>
              </a:avLst>
            </a:prstGeom>
            <a:gradFill flip="none" rotWithShape="1">
              <a:gsLst>
                <a:gs pos="0">
                  <a:srgbClr val="000000"/>
                </a:gs>
                <a:gs pos="20000">
                  <a:srgbClr val="000040"/>
                </a:gs>
                <a:gs pos="50000">
                  <a:srgbClr val="400040"/>
                </a:gs>
                <a:gs pos="75000">
                  <a:srgbClr val="8F0040"/>
                </a:gs>
                <a:gs pos="89999">
                  <a:srgbClr val="F27300"/>
                </a:gs>
                <a:gs pos="100000">
                  <a:srgbClr val="FFBF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grpSp>
      <p:sp>
        <p:nvSpPr>
          <p:cNvPr id="1883" name="Title Text"/>
          <p:cNvSpPr txBox="1">
            <a:spLocks noGrp="1"/>
          </p:cNvSpPr>
          <p:nvPr>
            <p:ph type="title"/>
          </p:nvPr>
        </p:nvSpPr>
        <p:spPr>
          <a:xfrm>
            <a:off x="1792288" y="4800600"/>
            <a:ext cx="5486401" cy="566738"/>
          </a:xfrm>
          <a:prstGeom prst="rect">
            <a:avLst/>
          </a:prstGeom>
        </p:spPr>
        <p:txBody>
          <a:bodyPr lIns="46037" tIns="46037" rIns="46037" bIns="46037" anchor="b"/>
          <a:lstStyle>
            <a:lvl1pPr algn="l">
              <a:defRPr sz="2000" b="1" i="1">
                <a:solidFill>
                  <a:srgbClr val="FFCC66"/>
                </a:solidFill>
              </a:defRPr>
            </a:lvl1pPr>
          </a:lstStyle>
          <a:p>
            <a:r>
              <a:t>Title Text</a:t>
            </a:r>
          </a:p>
        </p:txBody>
      </p:sp>
      <p:sp>
        <p:nvSpPr>
          <p:cNvPr id="1884"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1885" name="Body Level One…"/>
          <p:cNvSpPr txBox="1">
            <a:spLocks noGrp="1"/>
          </p:cNvSpPr>
          <p:nvPr>
            <p:ph type="body" sz="quarter" idx="1"/>
          </p:nvPr>
        </p:nvSpPr>
        <p:spPr>
          <a:xfrm>
            <a:off x="1792288" y="5367337"/>
            <a:ext cx="5486401" cy="804863"/>
          </a:xfrm>
          <a:prstGeom prst="rect">
            <a:avLst/>
          </a:prstGeom>
        </p:spPr>
        <p:txBody>
          <a:bodyPr lIns="46037" tIns="46037" rIns="46037" bIns="46037">
            <a:normAutofit/>
          </a:bodyPr>
          <a:lstStyle>
            <a:lvl1pPr marL="0" indent="0">
              <a:spcBef>
                <a:spcPts val="300"/>
              </a:spcBef>
              <a:buSzTx/>
              <a:buNone/>
              <a:defRPr sz="1400">
                <a:solidFill>
                  <a:srgbClr val="FFFFCC"/>
                </a:solidFill>
              </a:defRPr>
            </a:lvl1pPr>
            <a:lvl2pPr marL="0" indent="457200">
              <a:spcBef>
                <a:spcPts val="300"/>
              </a:spcBef>
              <a:buSzTx/>
              <a:buNone/>
              <a:defRPr sz="1400">
                <a:solidFill>
                  <a:srgbClr val="FFFFCC"/>
                </a:solidFill>
              </a:defRPr>
            </a:lvl2pPr>
            <a:lvl3pPr marL="0" indent="914400">
              <a:spcBef>
                <a:spcPts val="300"/>
              </a:spcBef>
              <a:buSzTx/>
              <a:buNone/>
              <a:defRPr sz="1400">
                <a:solidFill>
                  <a:srgbClr val="FFFFCC"/>
                </a:solidFill>
              </a:defRPr>
            </a:lvl3pPr>
            <a:lvl4pPr marL="0" indent="1371600">
              <a:spcBef>
                <a:spcPts val="300"/>
              </a:spcBef>
              <a:buSzTx/>
              <a:buNone/>
              <a:defRPr sz="1400">
                <a:solidFill>
                  <a:srgbClr val="FFFFCC"/>
                </a:solidFill>
              </a:defRPr>
            </a:lvl4pPr>
            <a:lvl5pPr marL="0" indent="1828800">
              <a:spcBef>
                <a:spcPts val="300"/>
              </a:spcBef>
              <a:buSzTx/>
              <a:buNone/>
              <a:defRPr sz="1400">
                <a:solidFill>
                  <a:srgbClr val="FFFFCC"/>
                </a:solidFill>
              </a:defRPr>
            </a:lvl5pPr>
          </a:lstStyle>
          <a:p>
            <a:r>
              <a:t>Body Level One</a:t>
            </a:r>
          </a:p>
          <a:p>
            <a:pPr lvl="1"/>
            <a:r>
              <a:t>Body Level Two</a:t>
            </a:r>
          </a:p>
          <a:p>
            <a:pPr lvl="2"/>
            <a:r>
              <a:t>Body Level Three</a:t>
            </a:r>
          </a:p>
          <a:p>
            <a:pPr lvl="3"/>
            <a:r>
              <a:t>Body Level Four</a:t>
            </a:r>
          </a:p>
          <a:p>
            <a:pPr lvl="4"/>
            <a:r>
              <a:t>Body Level Five</a:t>
            </a:r>
          </a:p>
        </p:txBody>
      </p:sp>
      <p:sp>
        <p:nvSpPr>
          <p:cNvPr id="1886" name="Slide Number"/>
          <p:cNvSpPr txBox="1">
            <a:spLocks noGrp="1"/>
          </p:cNvSpPr>
          <p:nvPr>
            <p:ph type="sldNum" sz="quarter" idx="2"/>
          </p:nvPr>
        </p:nvSpPr>
        <p:spPr>
          <a:xfrm>
            <a:off x="6553200" y="6324600"/>
            <a:ext cx="358413" cy="350662"/>
          </a:xfrm>
          <a:prstGeom prst="rect">
            <a:avLst/>
          </a:prstGeom>
        </p:spPr>
        <p:txBody>
          <a:bodyPr/>
          <a:lstStyle>
            <a:lvl1pPr algn="l">
              <a:defRPr sz="1800">
                <a:solidFill>
                  <a:srgbClr val="FFFFCC"/>
                </a:solidFill>
              </a:defRPr>
            </a:lvl1pPr>
          </a:lstStyle>
          <a:p>
            <a:fld id="{86CB4B4D-7CA3-9044-876B-883B54F8677D}" type="slidenum">
              <a:t>‹#›</a:t>
            </a:fld>
            <a:endParaRPr/>
          </a:p>
        </p:txBody>
      </p:sp>
    </p:spTree>
    <p:extLst>
      <p:ext uri="{BB962C8B-B14F-4D97-AF65-F5344CB8AC3E}">
        <p14:creationId xmlns:p14="http://schemas.microsoft.com/office/powerpoint/2010/main" val="1338662466"/>
      </p:ext>
    </p:extLst>
  </p:cSld>
  <p:clrMapOvr>
    <a:masterClrMapping/>
  </p:clrMapOvr>
  <p:transition spd="med"/>
</p:sldLayout>
</file>

<file path=ppt/slideLayouts/slideLayout632.xml><?xml version="1.0" encoding="utf-8"?>
<p:sldLayout xmlns:a="http://schemas.openxmlformats.org/drawingml/2006/main" xmlns:r="http://schemas.openxmlformats.org/officeDocument/2006/relationships" xmlns:p="http://schemas.openxmlformats.org/presentationml/2006/main" type="tx">
  <p:cSld name="2_Title and Table">
    <p:bg>
      <p:bgPr>
        <a:solidFill>
          <a:srgbClr val="000000"/>
        </a:solidFill>
        <a:effectLst/>
      </p:bgPr>
    </p:bg>
    <p:spTree>
      <p:nvGrpSpPr>
        <p:cNvPr id="1" name=""/>
        <p:cNvGrpSpPr/>
        <p:nvPr/>
      </p:nvGrpSpPr>
      <p:grpSpPr>
        <a:xfrm>
          <a:off x="0" y="0"/>
          <a:ext cx="0" cy="0"/>
          <a:chOff x="0" y="0"/>
          <a:chExt cx="0" cy="0"/>
        </a:xfrm>
      </p:grpSpPr>
      <p:grpSp>
        <p:nvGrpSpPr>
          <p:cNvPr id="1897" name="Group 2"/>
          <p:cNvGrpSpPr/>
          <p:nvPr/>
        </p:nvGrpSpPr>
        <p:grpSpPr>
          <a:xfrm>
            <a:off x="457200" y="992150"/>
            <a:ext cx="8153401" cy="1600239"/>
            <a:chOff x="0" y="-37"/>
            <a:chExt cx="8153400" cy="1600237"/>
          </a:xfrm>
        </p:grpSpPr>
        <p:sp>
          <p:nvSpPr>
            <p:cNvPr id="1893" name="Arc 3"/>
            <p:cNvSpPr/>
            <p:nvPr/>
          </p:nvSpPr>
          <p:spPr>
            <a:xfrm>
              <a:off x="5249862" y="-38"/>
              <a:ext cx="2903539" cy="1600239"/>
            </a:xfrm>
            <a:custGeom>
              <a:avLst/>
              <a:gdLst/>
              <a:ahLst/>
              <a:cxnLst>
                <a:cxn ang="0">
                  <a:pos x="wd2" y="hd2"/>
                </a:cxn>
                <a:cxn ang="5400000">
                  <a:pos x="wd2" y="hd2"/>
                </a:cxn>
                <a:cxn ang="10800000">
                  <a:pos x="wd2" y="hd2"/>
                </a:cxn>
                <a:cxn ang="16200000">
                  <a:pos x="wd2" y="hd2"/>
                </a:cxn>
              </a:cxnLst>
              <a:rect l="0" t="0" r="r" b="b"/>
              <a:pathLst>
                <a:path w="21600" h="21600" extrusionOk="0">
                  <a:moveTo>
                    <a:pt x="296" y="1"/>
                  </a:moveTo>
                  <a:cubicBezTo>
                    <a:pt x="300" y="1"/>
                    <a:pt x="304" y="0"/>
                    <a:pt x="308" y="0"/>
                  </a:cubicBezTo>
                  <a:cubicBezTo>
                    <a:pt x="12067" y="1"/>
                    <a:pt x="21600" y="4835"/>
                    <a:pt x="21600" y="10800"/>
                  </a:cubicBezTo>
                  <a:cubicBezTo>
                    <a:pt x="21600" y="16765"/>
                    <a:pt x="12067" y="21600"/>
                    <a:pt x="308" y="21600"/>
                  </a:cubicBezTo>
                  <a:cubicBezTo>
                    <a:pt x="204" y="21599"/>
                    <a:pt x="102" y="21599"/>
                    <a:pt x="0" y="21598"/>
                  </a:cubicBezTo>
                  <a:lnTo>
                    <a:pt x="308" y="10800"/>
                  </a:lnTo>
                  <a:lnTo>
                    <a:pt x="296" y="1"/>
                  </a:lnTo>
                  <a:close/>
                </a:path>
              </a:pathLst>
            </a:custGeom>
            <a:gradFill flip="none" rotWithShape="1">
              <a:gsLst>
                <a:gs pos="0">
                  <a:srgbClr val="000000"/>
                </a:gs>
                <a:gs pos="100000">
                  <a:srgbClr val="6633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894" name="Arc 4"/>
            <p:cNvSpPr/>
            <p:nvPr/>
          </p:nvSpPr>
          <p:spPr>
            <a:xfrm>
              <a:off x="5175249" y="165070"/>
              <a:ext cx="2906714" cy="1270031"/>
            </a:xfrm>
            <a:custGeom>
              <a:avLst/>
              <a:gdLst/>
              <a:ahLst/>
              <a:cxnLst>
                <a:cxn ang="0">
                  <a:pos x="wd2" y="hd2"/>
                </a:cxn>
                <a:cxn ang="5400000">
                  <a:pos x="wd2" y="hd2"/>
                </a:cxn>
                <a:cxn ang="10800000">
                  <a:pos x="wd2" y="hd2"/>
                </a:cxn>
                <a:cxn ang="16200000">
                  <a:pos x="wd2" y="hd2"/>
                </a:cxn>
              </a:cxnLst>
              <a:rect l="0" t="0" r="r" b="b"/>
              <a:pathLst>
                <a:path w="21600" h="21600" extrusionOk="0">
                  <a:moveTo>
                    <a:pt x="307" y="0"/>
                  </a:moveTo>
                  <a:cubicBezTo>
                    <a:pt x="311" y="0"/>
                    <a:pt x="315" y="0"/>
                    <a:pt x="319" y="0"/>
                  </a:cubicBezTo>
                  <a:cubicBezTo>
                    <a:pt x="12072" y="0"/>
                    <a:pt x="21600" y="4835"/>
                    <a:pt x="21600" y="10800"/>
                  </a:cubicBezTo>
                  <a:cubicBezTo>
                    <a:pt x="21600" y="16765"/>
                    <a:pt x="12072" y="21600"/>
                    <a:pt x="319" y="21600"/>
                  </a:cubicBezTo>
                  <a:cubicBezTo>
                    <a:pt x="212" y="21600"/>
                    <a:pt x="105" y="21600"/>
                    <a:pt x="0" y="21599"/>
                  </a:cubicBezTo>
                  <a:lnTo>
                    <a:pt x="319" y="10800"/>
                  </a:lnTo>
                  <a:lnTo>
                    <a:pt x="307" y="0"/>
                  </a:lnTo>
                  <a:close/>
                </a:path>
              </a:pathLst>
            </a:custGeom>
            <a:gradFill flip="none" rotWithShape="1">
              <a:gsLst>
                <a:gs pos="0">
                  <a:srgbClr val="000000"/>
                </a:gs>
                <a:gs pos="100000">
                  <a:srgbClr val="8944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895" name="Arc 5"/>
            <p:cNvSpPr/>
            <p:nvPr/>
          </p:nvSpPr>
          <p:spPr>
            <a:xfrm>
              <a:off x="5132387" y="385743"/>
              <a:ext cx="2905126" cy="828695"/>
            </a:xfrm>
            <a:custGeom>
              <a:avLst/>
              <a:gdLst/>
              <a:ahLst/>
              <a:cxnLst>
                <a:cxn ang="0">
                  <a:pos x="wd2" y="hd2"/>
                </a:cxn>
                <a:cxn ang="5400000">
                  <a:pos x="wd2" y="hd2"/>
                </a:cxn>
                <a:cxn ang="10800000">
                  <a:pos x="wd2" y="hd2"/>
                </a:cxn>
                <a:cxn ang="16200000">
                  <a:pos x="wd2" y="hd2"/>
                </a:cxn>
              </a:cxnLst>
              <a:rect l="0" t="0" r="r" b="b"/>
              <a:pathLst>
                <a:path w="21600" h="21600" extrusionOk="0">
                  <a:moveTo>
                    <a:pt x="308" y="1"/>
                  </a:moveTo>
                  <a:cubicBezTo>
                    <a:pt x="312" y="1"/>
                    <a:pt x="316" y="0"/>
                    <a:pt x="320" y="0"/>
                  </a:cubicBezTo>
                  <a:cubicBezTo>
                    <a:pt x="12072" y="1"/>
                    <a:pt x="21600" y="4835"/>
                    <a:pt x="21600" y="10800"/>
                  </a:cubicBezTo>
                  <a:cubicBezTo>
                    <a:pt x="21600" y="16765"/>
                    <a:pt x="12072" y="21600"/>
                    <a:pt x="320" y="21600"/>
                  </a:cubicBezTo>
                  <a:cubicBezTo>
                    <a:pt x="213" y="21599"/>
                    <a:pt x="106" y="21599"/>
                    <a:pt x="0" y="21598"/>
                  </a:cubicBezTo>
                  <a:lnTo>
                    <a:pt x="320" y="10800"/>
                  </a:lnTo>
                  <a:lnTo>
                    <a:pt x="308" y="1"/>
                  </a:lnTo>
                  <a:close/>
                </a:path>
              </a:pathLst>
            </a:custGeom>
            <a:gradFill flip="none" rotWithShape="1">
              <a:gsLst>
                <a:gs pos="0">
                  <a:srgbClr val="000000"/>
                </a:gs>
                <a:gs pos="100000">
                  <a:srgbClr val="B75B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896" name="AutoShape 6"/>
            <p:cNvSpPr/>
            <p:nvPr/>
          </p:nvSpPr>
          <p:spPr>
            <a:xfrm>
              <a:off x="0" y="715962"/>
              <a:ext cx="7918450" cy="165101"/>
            </a:xfrm>
            <a:prstGeom prst="roundRect">
              <a:avLst>
                <a:gd name="adj" fmla="val 49995"/>
              </a:avLst>
            </a:prstGeom>
            <a:gradFill flip="none" rotWithShape="1">
              <a:gsLst>
                <a:gs pos="0">
                  <a:srgbClr val="000000"/>
                </a:gs>
                <a:gs pos="20000">
                  <a:srgbClr val="000040"/>
                </a:gs>
                <a:gs pos="50000">
                  <a:srgbClr val="400040"/>
                </a:gs>
                <a:gs pos="75000">
                  <a:srgbClr val="8F0040"/>
                </a:gs>
                <a:gs pos="89999">
                  <a:srgbClr val="F27300"/>
                </a:gs>
                <a:gs pos="100000">
                  <a:srgbClr val="FFBF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grpSp>
      <p:sp>
        <p:nvSpPr>
          <p:cNvPr id="1898" name="Title Text"/>
          <p:cNvSpPr txBox="1">
            <a:spLocks noGrp="1"/>
          </p:cNvSpPr>
          <p:nvPr>
            <p:ph type="title"/>
          </p:nvPr>
        </p:nvSpPr>
        <p:spPr>
          <a:xfrm>
            <a:off x="685800" y="381000"/>
            <a:ext cx="7772400" cy="1143000"/>
          </a:xfrm>
          <a:prstGeom prst="rect">
            <a:avLst/>
          </a:prstGeom>
        </p:spPr>
        <p:txBody>
          <a:bodyPr lIns="46037" tIns="46037" rIns="46037" bIns="46037" anchor="b"/>
          <a:lstStyle>
            <a:lvl1pPr algn="r">
              <a:defRPr sz="4000" i="1">
                <a:solidFill>
                  <a:srgbClr val="FFCC66"/>
                </a:solidFill>
              </a:defRPr>
            </a:lvl1pPr>
          </a:lstStyle>
          <a:p>
            <a:r>
              <a:t>Title Text</a:t>
            </a:r>
          </a:p>
        </p:txBody>
      </p:sp>
      <p:sp>
        <p:nvSpPr>
          <p:cNvPr id="1899" name="Slide Number"/>
          <p:cNvSpPr txBox="1">
            <a:spLocks noGrp="1"/>
          </p:cNvSpPr>
          <p:nvPr>
            <p:ph type="sldNum" sz="quarter" idx="2"/>
          </p:nvPr>
        </p:nvSpPr>
        <p:spPr>
          <a:xfrm>
            <a:off x="6553200" y="6324600"/>
            <a:ext cx="358413" cy="350662"/>
          </a:xfrm>
          <a:prstGeom prst="rect">
            <a:avLst/>
          </a:prstGeom>
        </p:spPr>
        <p:txBody>
          <a:bodyPr/>
          <a:lstStyle>
            <a:lvl1pPr algn="l">
              <a:defRPr sz="1800">
                <a:solidFill>
                  <a:srgbClr val="FFFFCC"/>
                </a:solidFill>
              </a:defRPr>
            </a:lvl1pPr>
          </a:lstStyle>
          <a:p>
            <a:fld id="{86CB4B4D-7CA3-9044-876B-883B54F8677D}" type="slidenum">
              <a:t>‹#›</a:t>
            </a:fld>
            <a:endParaRPr/>
          </a:p>
        </p:txBody>
      </p:sp>
    </p:spTree>
    <p:extLst>
      <p:ext uri="{BB962C8B-B14F-4D97-AF65-F5344CB8AC3E}">
        <p14:creationId xmlns:p14="http://schemas.microsoft.com/office/powerpoint/2010/main" val="2481616892"/>
      </p:ext>
    </p:extLst>
  </p:cSld>
  <p:clrMapOvr>
    <a:masterClrMapping/>
  </p:clrMapOvr>
  <p:transition spd="med"/>
</p:sldLayout>
</file>

<file path=ppt/slideLayouts/slideLayout633.xml><?xml version="1.0" encoding="utf-8"?>
<p:sldLayout xmlns:a="http://schemas.openxmlformats.org/drawingml/2006/main" xmlns:r="http://schemas.openxmlformats.org/officeDocument/2006/relationships" xmlns:p="http://schemas.openxmlformats.org/presentationml/2006/main" type="tx">
  <p:cSld name="7_Title and 4 Content">
    <p:bg>
      <p:bgPr>
        <a:solidFill>
          <a:srgbClr val="000000"/>
        </a:solidFill>
        <a:effectLst/>
      </p:bgPr>
    </p:bg>
    <p:spTree>
      <p:nvGrpSpPr>
        <p:cNvPr id="1" name=""/>
        <p:cNvGrpSpPr/>
        <p:nvPr/>
      </p:nvGrpSpPr>
      <p:grpSpPr>
        <a:xfrm>
          <a:off x="0" y="0"/>
          <a:ext cx="0" cy="0"/>
          <a:chOff x="0" y="0"/>
          <a:chExt cx="0" cy="0"/>
        </a:xfrm>
      </p:grpSpPr>
      <p:grpSp>
        <p:nvGrpSpPr>
          <p:cNvPr id="1910" name="Group 2"/>
          <p:cNvGrpSpPr/>
          <p:nvPr/>
        </p:nvGrpSpPr>
        <p:grpSpPr>
          <a:xfrm>
            <a:off x="457200" y="992150"/>
            <a:ext cx="8153401" cy="1600239"/>
            <a:chOff x="0" y="-37"/>
            <a:chExt cx="8153400" cy="1600237"/>
          </a:xfrm>
        </p:grpSpPr>
        <p:sp>
          <p:nvSpPr>
            <p:cNvPr id="1906" name="Arc 3"/>
            <p:cNvSpPr/>
            <p:nvPr/>
          </p:nvSpPr>
          <p:spPr>
            <a:xfrm>
              <a:off x="5249862" y="-38"/>
              <a:ext cx="2903539" cy="1600239"/>
            </a:xfrm>
            <a:custGeom>
              <a:avLst/>
              <a:gdLst/>
              <a:ahLst/>
              <a:cxnLst>
                <a:cxn ang="0">
                  <a:pos x="wd2" y="hd2"/>
                </a:cxn>
                <a:cxn ang="5400000">
                  <a:pos x="wd2" y="hd2"/>
                </a:cxn>
                <a:cxn ang="10800000">
                  <a:pos x="wd2" y="hd2"/>
                </a:cxn>
                <a:cxn ang="16200000">
                  <a:pos x="wd2" y="hd2"/>
                </a:cxn>
              </a:cxnLst>
              <a:rect l="0" t="0" r="r" b="b"/>
              <a:pathLst>
                <a:path w="21600" h="21600" extrusionOk="0">
                  <a:moveTo>
                    <a:pt x="296" y="1"/>
                  </a:moveTo>
                  <a:cubicBezTo>
                    <a:pt x="300" y="1"/>
                    <a:pt x="304" y="0"/>
                    <a:pt x="308" y="0"/>
                  </a:cubicBezTo>
                  <a:cubicBezTo>
                    <a:pt x="12067" y="1"/>
                    <a:pt x="21600" y="4835"/>
                    <a:pt x="21600" y="10800"/>
                  </a:cubicBezTo>
                  <a:cubicBezTo>
                    <a:pt x="21600" y="16765"/>
                    <a:pt x="12067" y="21600"/>
                    <a:pt x="308" y="21600"/>
                  </a:cubicBezTo>
                  <a:cubicBezTo>
                    <a:pt x="204" y="21599"/>
                    <a:pt x="102" y="21599"/>
                    <a:pt x="0" y="21598"/>
                  </a:cubicBezTo>
                  <a:lnTo>
                    <a:pt x="308" y="10800"/>
                  </a:lnTo>
                  <a:lnTo>
                    <a:pt x="296" y="1"/>
                  </a:lnTo>
                  <a:close/>
                </a:path>
              </a:pathLst>
            </a:custGeom>
            <a:gradFill flip="none" rotWithShape="1">
              <a:gsLst>
                <a:gs pos="0">
                  <a:srgbClr val="000000"/>
                </a:gs>
                <a:gs pos="100000">
                  <a:srgbClr val="6633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907" name="Arc 4"/>
            <p:cNvSpPr/>
            <p:nvPr/>
          </p:nvSpPr>
          <p:spPr>
            <a:xfrm>
              <a:off x="5175249" y="165070"/>
              <a:ext cx="2906714" cy="1270031"/>
            </a:xfrm>
            <a:custGeom>
              <a:avLst/>
              <a:gdLst/>
              <a:ahLst/>
              <a:cxnLst>
                <a:cxn ang="0">
                  <a:pos x="wd2" y="hd2"/>
                </a:cxn>
                <a:cxn ang="5400000">
                  <a:pos x="wd2" y="hd2"/>
                </a:cxn>
                <a:cxn ang="10800000">
                  <a:pos x="wd2" y="hd2"/>
                </a:cxn>
                <a:cxn ang="16200000">
                  <a:pos x="wd2" y="hd2"/>
                </a:cxn>
              </a:cxnLst>
              <a:rect l="0" t="0" r="r" b="b"/>
              <a:pathLst>
                <a:path w="21600" h="21600" extrusionOk="0">
                  <a:moveTo>
                    <a:pt x="307" y="0"/>
                  </a:moveTo>
                  <a:cubicBezTo>
                    <a:pt x="311" y="0"/>
                    <a:pt x="315" y="0"/>
                    <a:pt x="319" y="0"/>
                  </a:cubicBezTo>
                  <a:cubicBezTo>
                    <a:pt x="12072" y="0"/>
                    <a:pt x="21600" y="4835"/>
                    <a:pt x="21600" y="10800"/>
                  </a:cubicBezTo>
                  <a:cubicBezTo>
                    <a:pt x="21600" y="16765"/>
                    <a:pt x="12072" y="21600"/>
                    <a:pt x="319" y="21600"/>
                  </a:cubicBezTo>
                  <a:cubicBezTo>
                    <a:pt x="212" y="21600"/>
                    <a:pt x="105" y="21600"/>
                    <a:pt x="0" y="21599"/>
                  </a:cubicBezTo>
                  <a:lnTo>
                    <a:pt x="319" y="10800"/>
                  </a:lnTo>
                  <a:lnTo>
                    <a:pt x="307" y="0"/>
                  </a:lnTo>
                  <a:close/>
                </a:path>
              </a:pathLst>
            </a:custGeom>
            <a:gradFill flip="none" rotWithShape="1">
              <a:gsLst>
                <a:gs pos="0">
                  <a:srgbClr val="000000"/>
                </a:gs>
                <a:gs pos="100000">
                  <a:srgbClr val="8944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908" name="Arc 5"/>
            <p:cNvSpPr/>
            <p:nvPr/>
          </p:nvSpPr>
          <p:spPr>
            <a:xfrm>
              <a:off x="5132387" y="385743"/>
              <a:ext cx="2905126" cy="828695"/>
            </a:xfrm>
            <a:custGeom>
              <a:avLst/>
              <a:gdLst/>
              <a:ahLst/>
              <a:cxnLst>
                <a:cxn ang="0">
                  <a:pos x="wd2" y="hd2"/>
                </a:cxn>
                <a:cxn ang="5400000">
                  <a:pos x="wd2" y="hd2"/>
                </a:cxn>
                <a:cxn ang="10800000">
                  <a:pos x="wd2" y="hd2"/>
                </a:cxn>
                <a:cxn ang="16200000">
                  <a:pos x="wd2" y="hd2"/>
                </a:cxn>
              </a:cxnLst>
              <a:rect l="0" t="0" r="r" b="b"/>
              <a:pathLst>
                <a:path w="21600" h="21600" extrusionOk="0">
                  <a:moveTo>
                    <a:pt x="308" y="1"/>
                  </a:moveTo>
                  <a:cubicBezTo>
                    <a:pt x="312" y="1"/>
                    <a:pt x="316" y="0"/>
                    <a:pt x="320" y="0"/>
                  </a:cubicBezTo>
                  <a:cubicBezTo>
                    <a:pt x="12072" y="1"/>
                    <a:pt x="21600" y="4835"/>
                    <a:pt x="21600" y="10800"/>
                  </a:cubicBezTo>
                  <a:cubicBezTo>
                    <a:pt x="21600" y="16765"/>
                    <a:pt x="12072" y="21600"/>
                    <a:pt x="320" y="21600"/>
                  </a:cubicBezTo>
                  <a:cubicBezTo>
                    <a:pt x="213" y="21599"/>
                    <a:pt x="106" y="21599"/>
                    <a:pt x="0" y="21598"/>
                  </a:cubicBezTo>
                  <a:lnTo>
                    <a:pt x="320" y="10800"/>
                  </a:lnTo>
                  <a:lnTo>
                    <a:pt x="308" y="1"/>
                  </a:lnTo>
                  <a:close/>
                </a:path>
              </a:pathLst>
            </a:custGeom>
            <a:gradFill flip="none" rotWithShape="1">
              <a:gsLst>
                <a:gs pos="0">
                  <a:srgbClr val="000000"/>
                </a:gs>
                <a:gs pos="100000">
                  <a:srgbClr val="B75B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909" name="AutoShape 6"/>
            <p:cNvSpPr/>
            <p:nvPr/>
          </p:nvSpPr>
          <p:spPr>
            <a:xfrm>
              <a:off x="0" y="715962"/>
              <a:ext cx="7918450" cy="165101"/>
            </a:xfrm>
            <a:prstGeom prst="roundRect">
              <a:avLst>
                <a:gd name="adj" fmla="val 49995"/>
              </a:avLst>
            </a:prstGeom>
            <a:gradFill flip="none" rotWithShape="1">
              <a:gsLst>
                <a:gs pos="0">
                  <a:srgbClr val="000000"/>
                </a:gs>
                <a:gs pos="20000">
                  <a:srgbClr val="000040"/>
                </a:gs>
                <a:gs pos="50000">
                  <a:srgbClr val="400040"/>
                </a:gs>
                <a:gs pos="75000">
                  <a:srgbClr val="8F0040"/>
                </a:gs>
                <a:gs pos="89999">
                  <a:srgbClr val="F27300"/>
                </a:gs>
                <a:gs pos="100000">
                  <a:srgbClr val="FFBF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grpSp>
      <p:sp>
        <p:nvSpPr>
          <p:cNvPr id="1911" name="Title Text"/>
          <p:cNvSpPr txBox="1">
            <a:spLocks noGrp="1"/>
          </p:cNvSpPr>
          <p:nvPr>
            <p:ph type="title"/>
          </p:nvPr>
        </p:nvSpPr>
        <p:spPr>
          <a:xfrm>
            <a:off x="685800" y="381000"/>
            <a:ext cx="7772400" cy="1143000"/>
          </a:xfrm>
          <a:prstGeom prst="rect">
            <a:avLst/>
          </a:prstGeom>
        </p:spPr>
        <p:txBody>
          <a:bodyPr lIns="46037" tIns="46037" rIns="46037" bIns="46037" anchor="b"/>
          <a:lstStyle>
            <a:lvl1pPr algn="r">
              <a:defRPr sz="4000" i="1">
                <a:solidFill>
                  <a:srgbClr val="FFCC66"/>
                </a:solidFill>
              </a:defRPr>
            </a:lvl1pPr>
          </a:lstStyle>
          <a:p>
            <a:r>
              <a:t>Title Text</a:t>
            </a:r>
          </a:p>
        </p:txBody>
      </p:sp>
      <p:sp>
        <p:nvSpPr>
          <p:cNvPr id="1912" name="Body Level One…"/>
          <p:cNvSpPr txBox="1">
            <a:spLocks noGrp="1"/>
          </p:cNvSpPr>
          <p:nvPr>
            <p:ph type="body" sz="quarter" idx="1"/>
          </p:nvPr>
        </p:nvSpPr>
        <p:spPr>
          <a:xfrm>
            <a:off x="685800" y="2057400"/>
            <a:ext cx="3810000" cy="1981200"/>
          </a:xfrm>
          <a:prstGeom prst="rect">
            <a:avLst/>
          </a:prstGeom>
        </p:spPr>
        <p:txBody>
          <a:bodyPr lIns="46037" tIns="46037" rIns="46037" bIns="46037">
            <a:normAutofit/>
          </a:bodyPr>
          <a:lstStyle>
            <a:lvl1pPr>
              <a:buClr>
                <a:srgbClr val="FFCC66"/>
              </a:buClr>
              <a:defRPr>
                <a:solidFill>
                  <a:srgbClr val="FFFFCC"/>
                </a:solidFill>
              </a:defRPr>
            </a:lvl1pPr>
            <a:lvl2pPr>
              <a:buClr>
                <a:srgbClr val="FFCC66"/>
              </a:buClr>
              <a:defRPr>
                <a:solidFill>
                  <a:srgbClr val="FFFFCC"/>
                </a:solidFill>
              </a:defRPr>
            </a:lvl2pPr>
            <a:lvl3pPr>
              <a:buClr>
                <a:srgbClr val="FFCC66"/>
              </a:buClr>
              <a:defRPr>
                <a:solidFill>
                  <a:srgbClr val="FFFFCC"/>
                </a:solidFill>
              </a:defRPr>
            </a:lvl3pPr>
            <a:lvl4pPr>
              <a:buClr>
                <a:srgbClr val="FFCC66"/>
              </a:buClr>
              <a:defRPr>
                <a:solidFill>
                  <a:srgbClr val="FFFFCC"/>
                </a:solidFill>
              </a:defRPr>
            </a:lvl4pPr>
            <a:lvl5pPr>
              <a:buClr>
                <a:srgbClr val="FFCC66"/>
              </a:buClr>
              <a:buChar char="•"/>
              <a:defRPr>
                <a:solidFill>
                  <a:srgbClr val="FFFFCC"/>
                </a:solidFill>
              </a:defRPr>
            </a:lvl5pPr>
          </a:lstStyle>
          <a:p>
            <a:r>
              <a:t>Body Level One</a:t>
            </a:r>
          </a:p>
          <a:p>
            <a:pPr lvl="1"/>
            <a:r>
              <a:t>Body Level Two</a:t>
            </a:r>
          </a:p>
          <a:p>
            <a:pPr lvl="2"/>
            <a:r>
              <a:t>Body Level Three</a:t>
            </a:r>
          </a:p>
          <a:p>
            <a:pPr lvl="3"/>
            <a:r>
              <a:t>Body Level Four</a:t>
            </a:r>
          </a:p>
          <a:p>
            <a:pPr lvl="4"/>
            <a:r>
              <a:t>Body Level Five</a:t>
            </a:r>
          </a:p>
        </p:txBody>
      </p:sp>
      <p:sp>
        <p:nvSpPr>
          <p:cNvPr id="1913" name="Slide Number"/>
          <p:cNvSpPr txBox="1">
            <a:spLocks noGrp="1"/>
          </p:cNvSpPr>
          <p:nvPr>
            <p:ph type="sldNum" sz="quarter" idx="2"/>
          </p:nvPr>
        </p:nvSpPr>
        <p:spPr>
          <a:xfrm>
            <a:off x="6553200" y="6324600"/>
            <a:ext cx="358413" cy="350662"/>
          </a:xfrm>
          <a:prstGeom prst="rect">
            <a:avLst/>
          </a:prstGeom>
        </p:spPr>
        <p:txBody>
          <a:bodyPr/>
          <a:lstStyle>
            <a:lvl1pPr algn="l">
              <a:defRPr sz="1800">
                <a:solidFill>
                  <a:srgbClr val="FFFFCC"/>
                </a:solidFill>
              </a:defRPr>
            </a:lvl1pPr>
          </a:lstStyle>
          <a:p>
            <a:fld id="{86CB4B4D-7CA3-9044-876B-883B54F8677D}" type="slidenum">
              <a:t>‹#›</a:t>
            </a:fld>
            <a:endParaRPr/>
          </a:p>
        </p:txBody>
      </p:sp>
    </p:spTree>
    <p:extLst>
      <p:ext uri="{BB962C8B-B14F-4D97-AF65-F5344CB8AC3E}">
        <p14:creationId xmlns:p14="http://schemas.microsoft.com/office/powerpoint/2010/main" val="2652028470"/>
      </p:ext>
    </p:extLst>
  </p:cSld>
  <p:clrMapOvr>
    <a:masterClrMapping/>
  </p:clrMapOvr>
  <p:transition spd="med"/>
</p:sldLayout>
</file>

<file path=ppt/slideLayouts/slideLayout634.xml><?xml version="1.0" encoding="utf-8"?>
<p:sldLayout xmlns:a="http://schemas.openxmlformats.org/drawingml/2006/main" xmlns:r="http://schemas.openxmlformats.org/officeDocument/2006/relationships" xmlns:p="http://schemas.openxmlformats.org/presentationml/2006/main" type="tx">
  <p:cSld name="21_Title Slide">
    <p:bg>
      <p:bgPr>
        <a:solidFill>
          <a:srgbClr val="000000"/>
        </a:solidFill>
        <a:effectLst/>
      </p:bgPr>
    </p:bg>
    <p:spTree>
      <p:nvGrpSpPr>
        <p:cNvPr id="1" name=""/>
        <p:cNvGrpSpPr/>
        <p:nvPr/>
      </p:nvGrpSpPr>
      <p:grpSpPr>
        <a:xfrm>
          <a:off x="0" y="0"/>
          <a:ext cx="0" cy="0"/>
          <a:chOff x="0" y="0"/>
          <a:chExt cx="0" cy="0"/>
        </a:xfrm>
      </p:grpSpPr>
      <p:grpSp>
        <p:nvGrpSpPr>
          <p:cNvPr id="1924" name="Group 2"/>
          <p:cNvGrpSpPr/>
          <p:nvPr/>
        </p:nvGrpSpPr>
        <p:grpSpPr>
          <a:xfrm>
            <a:off x="457200" y="992150"/>
            <a:ext cx="8153401" cy="1600239"/>
            <a:chOff x="0" y="-37"/>
            <a:chExt cx="8153400" cy="1600237"/>
          </a:xfrm>
        </p:grpSpPr>
        <p:sp>
          <p:nvSpPr>
            <p:cNvPr id="1920" name="Arc 3"/>
            <p:cNvSpPr/>
            <p:nvPr/>
          </p:nvSpPr>
          <p:spPr>
            <a:xfrm>
              <a:off x="5249862" y="-38"/>
              <a:ext cx="2903539" cy="1600239"/>
            </a:xfrm>
            <a:custGeom>
              <a:avLst/>
              <a:gdLst/>
              <a:ahLst/>
              <a:cxnLst>
                <a:cxn ang="0">
                  <a:pos x="wd2" y="hd2"/>
                </a:cxn>
                <a:cxn ang="5400000">
                  <a:pos x="wd2" y="hd2"/>
                </a:cxn>
                <a:cxn ang="10800000">
                  <a:pos x="wd2" y="hd2"/>
                </a:cxn>
                <a:cxn ang="16200000">
                  <a:pos x="wd2" y="hd2"/>
                </a:cxn>
              </a:cxnLst>
              <a:rect l="0" t="0" r="r" b="b"/>
              <a:pathLst>
                <a:path w="21600" h="21600" extrusionOk="0">
                  <a:moveTo>
                    <a:pt x="296" y="1"/>
                  </a:moveTo>
                  <a:cubicBezTo>
                    <a:pt x="300" y="1"/>
                    <a:pt x="304" y="0"/>
                    <a:pt x="308" y="0"/>
                  </a:cubicBezTo>
                  <a:cubicBezTo>
                    <a:pt x="12067" y="1"/>
                    <a:pt x="21600" y="4835"/>
                    <a:pt x="21600" y="10800"/>
                  </a:cubicBezTo>
                  <a:cubicBezTo>
                    <a:pt x="21600" y="16765"/>
                    <a:pt x="12067" y="21600"/>
                    <a:pt x="308" y="21600"/>
                  </a:cubicBezTo>
                  <a:cubicBezTo>
                    <a:pt x="204" y="21599"/>
                    <a:pt x="102" y="21599"/>
                    <a:pt x="0" y="21598"/>
                  </a:cubicBezTo>
                  <a:lnTo>
                    <a:pt x="308" y="10800"/>
                  </a:lnTo>
                  <a:lnTo>
                    <a:pt x="296" y="1"/>
                  </a:lnTo>
                  <a:close/>
                </a:path>
              </a:pathLst>
            </a:custGeom>
            <a:gradFill flip="none" rotWithShape="1">
              <a:gsLst>
                <a:gs pos="0">
                  <a:srgbClr val="000000"/>
                </a:gs>
                <a:gs pos="100000">
                  <a:srgbClr val="6633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921" name="Arc 4"/>
            <p:cNvSpPr/>
            <p:nvPr/>
          </p:nvSpPr>
          <p:spPr>
            <a:xfrm>
              <a:off x="5175249" y="165070"/>
              <a:ext cx="2906714" cy="1270031"/>
            </a:xfrm>
            <a:custGeom>
              <a:avLst/>
              <a:gdLst/>
              <a:ahLst/>
              <a:cxnLst>
                <a:cxn ang="0">
                  <a:pos x="wd2" y="hd2"/>
                </a:cxn>
                <a:cxn ang="5400000">
                  <a:pos x="wd2" y="hd2"/>
                </a:cxn>
                <a:cxn ang="10800000">
                  <a:pos x="wd2" y="hd2"/>
                </a:cxn>
                <a:cxn ang="16200000">
                  <a:pos x="wd2" y="hd2"/>
                </a:cxn>
              </a:cxnLst>
              <a:rect l="0" t="0" r="r" b="b"/>
              <a:pathLst>
                <a:path w="21600" h="21600" extrusionOk="0">
                  <a:moveTo>
                    <a:pt x="307" y="0"/>
                  </a:moveTo>
                  <a:cubicBezTo>
                    <a:pt x="311" y="0"/>
                    <a:pt x="315" y="0"/>
                    <a:pt x="319" y="0"/>
                  </a:cubicBezTo>
                  <a:cubicBezTo>
                    <a:pt x="12072" y="0"/>
                    <a:pt x="21600" y="4835"/>
                    <a:pt x="21600" y="10800"/>
                  </a:cubicBezTo>
                  <a:cubicBezTo>
                    <a:pt x="21600" y="16765"/>
                    <a:pt x="12072" y="21600"/>
                    <a:pt x="319" y="21600"/>
                  </a:cubicBezTo>
                  <a:cubicBezTo>
                    <a:pt x="212" y="21600"/>
                    <a:pt x="105" y="21600"/>
                    <a:pt x="0" y="21599"/>
                  </a:cubicBezTo>
                  <a:lnTo>
                    <a:pt x="319" y="10800"/>
                  </a:lnTo>
                  <a:lnTo>
                    <a:pt x="307" y="0"/>
                  </a:lnTo>
                  <a:close/>
                </a:path>
              </a:pathLst>
            </a:custGeom>
            <a:gradFill flip="none" rotWithShape="1">
              <a:gsLst>
                <a:gs pos="0">
                  <a:srgbClr val="000000"/>
                </a:gs>
                <a:gs pos="100000">
                  <a:srgbClr val="8944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922" name="Arc 5"/>
            <p:cNvSpPr/>
            <p:nvPr/>
          </p:nvSpPr>
          <p:spPr>
            <a:xfrm>
              <a:off x="5132387" y="385743"/>
              <a:ext cx="2905126" cy="828695"/>
            </a:xfrm>
            <a:custGeom>
              <a:avLst/>
              <a:gdLst/>
              <a:ahLst/>
              <a:cxnLst>
                <a:cxn ang="0">
                  <a:pos x="wd2" y="hd2"/>
                </a:cxn>
                <a:cxn ang="5400000">
                  <a:pos x="wd2" y="hd2"/>
                </a:cxn>
                <a:cxn ang="10800000">
                  <a:pos x="wd2" y="hd2"/>
                </a:cxn>
                <a:cxn ang="16200000">
                  <a:pos x="wd2" y="hd2"/>
                </a:cxn>
              </a:cxnLst>
              <a:rect l="0" t="0" r="r" b="b"/>
              <a:pathLst>
                <a:path w="21600" h="21600" extrusionOk="0">
                  <a:moveTo>
                    <a:pt x="308" y="1"/>
                  </a:moveTo>
                  <a:cubicBezTo>
                    <a:pt x="312" y="1"/>
                    <a:pt x="316" y="0"/>
                    <a:pt x="320" y="0"/>
                  </a:cubicBezTo>
                  <a:cubicBezTo>
                    <a:pt x="12072" y="1"/>
                    <a:pt x="21600" y="4835"/>
                    <a:pt x="21600" y="10800"/>
                  </a:cubicBezTo>
                  <a:cubicBezTo>
                    <a:pt x="21600" y="16765"/>
                    <a:pt x="12072" y="21600"/>
                    <a:pt x="320" y="21600"/>
                  </a:cubicBezTo>
                  <a:cubicBezTo>
                    <a:pt x="213" y="21599"/>
                    <a:pt x="106" y="21599"/>
                    <a:pt x="0" y="21598"/>
                  </a:cubicBezTo>
                  <a:lnTo>
                    <a:pt x="320" y="10800"/>
                  </a:lnTo>
                  <a:lnTo>
                    <a:pt x="308" y="1"/>
                  </a:lnTo>
                  <a:close/>
                </a:path>
              </a:pathLst>
            </a:custGeom>
            <a:gradFill flip="none" rotWithShape="1">
              <a:gsLst>
                <a:gs pos="0">
                  <a:srgbClr val="000000"/>
                </a:gs>
                <a:gs pos="100000">
                  <a:srgbClr val="B75B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923" name="AutoShape 6"/>
            <p:cNvSpPr/>
            <p:nvPr/>
          </p:nvSpPr>
          <p:spPr>
            <a:xfrm>
              <a:off x="0" y="715962"/>
              <a:ext cx="7918450" cy="165101"/>
            </a:xfrm>
            <a:prstGeom prst="roundRect">
              <a:avLst>
                <a:gd name="adj" fmla="val 49995"/>
              </a:avLst>
            </a:prstGeom>
            <a:gradFill flip="none" rotWithShape="1">
              <a:gsLst>
                <a:gs pos="0">
                  <a:srgbClr val="000000"/>
                </a:gs>
                <a:gs pos="20000">
                  <a:srgbClr val="000040"/>
                </a:gs>
                <a:gs pos="50000">
                  <a:srgbClr val="400040"/>
                </a:gs>
                <a:gs pos="75000">
                  <a:srgbClr val="8F0040"/>
                </a:gs>
                <a:gs pos="89999">
                  <a:srgbClr val="F27300"/>
                </a:gs>
                <a:gs pos="100000">
                  <a:srgbClr val="FFBF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grpSp>
      <p:sp>
        <p:nvSpPr>
          <p:cNvPr id="1925" name="Title Text"/>
          <p:cNvSpPr txBox="1">
            <a:spLocks noGrp="1"/>
          </p:cNvSpPr>
          <p:nvPr>
            <p:ph type="title"/>
          </p:nvPr>
        </p:nvSpPr>
        <p:spPr>
          <a:xfrm>
            <a:off x="685800" y="2130425"/>
            <a:ext cx="7772400" cy="1470025"/>
          </a:xfrm>
          <a:prstGeom prst="rect">
            <a:avLst/>
          </a:prstGeom>
        </p:spPr>
        <p:txBody>
          <a:bodyPr lIns="46037" tIns="46037" rIns="46037" bIns="46037" anchor="b"/>
          <a:lstStyle>
            <a:lvl1pPr algn="r">
              <a:defRPr sz="4000" i="1">
                <a:solidFill>
                  <a:srgbClr val="FFCC66"/>
                </a:solidFill>
              </a:defRPr>
            </a:lvl1pPr>
          </a:lstStyle>
          <a:p>
            <a:r>
              <a:t>Title Text</a:t>
            </a:r>
          </a:p>
        </p:txBody>
      </p:sp>
      <p:sp>
        <p:nvSpPr>
          <p:cNvPr id="1926" name="Body Level One…"/>
          <p:cNvSpPr txBox="1">
            <a:spLocks noGrp="1"/>
          </p:cNvSpPr>
          <p:nvPr>
            <p:ph type="body" sz="quarter" idx="1"/>
          </p:nvPr>
        </p:nvSpPr>
        <p:spPr>
          <a:xfrm>
            <a:off x="1371600" y="3886200"/>
            <a:ext cx="6400800" cy="1752600"/>
          </a:xfrm>
          <a:prstGeom prst="rect">
            <a:avLst/>
          </a:prstGeom>
        </p:spPr>
        <p:txBody>
          <a:bodyPr lIns="46037" tIns="46037" rIns="46037" bIns="46037">
            <a:normAutofit/>
          </a:bodyPr>
          <a:lstStyle>
            <a:lvl1pPr marL="0" indent="0" algn="ctr">
              <a:buSzTx/>
              <a:buNone/>
              <a:defRPr>
                <a:solidFill>
                  <a:srgbClr val="FFFFCC"/>
                </a:solidFill>
              </a:defRPr>
            </a:lvl1pPr>
            <a:lvl2pPr marL="0" indent="457200" algn="ctr">
              <a:buSzTx/>
              <a:buNone/>
              <a:defRPr>
                <a:solidFill>
                  <a:srgbClr val="FFFFCC"/>
                </a:solidFill>
              </a:defRPr>
            </a:lvl2pPr>
            <a:lvl3pPr marL="0" indent="914400" algn="ctr">
              <a:buSzTx/>
              <a:buNone/>
              <a:defRPr>
                <a:solidFill>
                  <a:srgbClr val="FFFFCC"/>
                </a:solidFill>
              </a:defRPr>
            </a:lvl3pPr>
            <a:lvl4pPr marL="0" indent="1371600" algn="ctr">
              <a:buSzTx/>
              <a:buNone/>
              <a:defRPr>
                <a:solidFill>
                  <a:srgbClr val="FFFFCC"/>
                </a:solidFill>
              </a:defRPr>
            </a:lvl4pPr>
            <a:lvl5pPr marL="0" indent="1828800" algn="ctr">
              <a:buSzTx/>
              <a:buNone/>
              <a:defRPr>
                <a:solidFill>
                  <a:srgbClr val="FFFFCC"/>
                </a:solidFill>
              </a:defRPr>
            </a:lvl5pPr>
          </a:lstStyle>
          <a:p>
            <a:r>
              <a:t>Body Level One</a:t>
            </a:r>
          </a:p>
          <a:p>
            <a:pPr lvl="1"/>
            <a:r>
              <a:t>Body Level Two</a:t>
            </a:r>
          </a:p>
          <a:p>
            <a:pPr lvl="2"/>
            <a:r>
              <a:t>Body Level Three</a:t>
            </a:r>
          </a:p>
          <a:p>
            <a:pPr lvl="3"/>
            <a:r>
              <a:t>Body Level Four</a:t>
            </a:r>
          </a:p>
          <a:p>
            <a:pPr lvl="4"/>
            <a:r>
              <a:t>Body Level Five</a:t>
            </a:r>
          </a:p>
        </p:txBody>
      </p:sp>
      <p:sp>
        <p:nvSpPr>
          <p:cNvPr id="1927" name="Slide Number"/>
          <p:cNvSpPr txBox="1">
            <a:spLocks noGrp="1"/>
          </p:cNvSpPr>
          <p:nvPr>
            <p:ph type="sldNum" sz="quarter" idx="2"/>
          </p:nvPr>
        </p:nvSpPr>
        <p:spPr>
          <a:xfrm>
            <a:off x="6553200" y="6324600"/>
            <a:ext cx="358413" cy="350662"/>
          </a:xfrm>
          <a:prstGeom prst="rect">
            <a:avLst/>
          </a:prstGeom>
        </p:spPr>
        <p:txBody>
          <a:bodyPr/>
          <a:lstStyle>
            <a:lvl1pPr algn="l">
              <a:defRPr sz="1800">
                <a:solidFill>
                  <a:srgbClr val="FFFFCC"/>
                </a:solidFill>
              </a:defRPr>
            </a:lvl1pPr>
          </a:lstStyle>
          <a:p>
            <a:fld id="{86CB4B4D-7CA3-9044-876B-883B54F8677D}" type="slidenum">
              <a:t>‹#›</a:t>
            </a:fld>
            <a:endParaRPr/>
          </a:p>
        </p:txBody>
      </p:sp>
    </p:spTree>
    <p:extLst>
      <p:ext uri="{BB962C8B-B14F-4D97-AF65-F5344CB8AC3E}">
        <p14:creationId xmlns:p14="http://schemas.microsoft.com/office/powerpoint/2010/main" val="1266035203"/>
      </p:ext>
    </p:extLst>
  </p:cSld>
  <p:clrMapOvr>
    <a:masterClrMapping/>
  </p:clrMapOvr>
  <p:transition spd="med"/>
</p:sldLayout>
</file>

<file path=ppt/slideLayouts/slideLayout635.xml><?xml version="1.0" encoding="utf-8"?>
<p:sldLayout xmlns:a="http://schemas.openxmlformats.org/drawingml/2006/main" xmlns:r="http://schemas.openxmlformats.org/officeDocument/2006/relationships" xmlns:p="http://schemas.openxmlformats.org/presentationml/2006/main" type="tx">
  <p:cSld name="22_Title Slide">
    <p:bg>
      <p:bgPr>
        <a:solidFill>
          <a:srgbClr val="000000"/>
        </a:solidFill>
        <a:effectLst/>
      </p:bgPr>
    </p:bg>
    <p:spTree>
      <p:nvGrpSpPr>
        <p:cNvPr id="1" name=""/>
        <p:cNvGrpSpPr/>
        <p:nvPr/>
      </p:nvGrpSpPr>
      <p:grpSpPr>
        <a:xfrm>
          <a:off x="0" y="0"/>
          <a:ext cx="0" cy="0"/>
          <a:chOff x="0" y="0"/>
          <a:chExt cx="0" cy="0"/>
        </a:xfrm>
      </p:grpSpPr>
      <p:sp>
        <p:nvSpPr>
          <p:cNvPr id="1934" name="Title Text"/>
          <p:cNvSpPr txBox="1">
            <a:spLocks noGrp="1"/>
          </p:cNvSpPr>
          <p:nvPr>
            <p:ph type="title"/>
          </p:nvPr>
        </p:nvSpPr>
        <p:spPr>
          <a:xfrm>
            <a:off x="685800" y="2130425"/>
            <a:ext cx="7772400" cy="1470025"/>
          </a:xfrm>
          <a:prstGeom prst="rect">
            <a:avLst/>
          </a:prstGeom>
        </p:spPr>
        <p:txBody>
          <a:bodyPr/>
          <a:lstStyle>
            <a:lvl1pPr>
              <a:defRPr>
                <a:solidFill>
                  <a:schemeClr val="accent3">
                    <a:lumOff val="44000"/>
                  </a:schemeClr>
                </a:solidFill>
              </a:defRPr>
            </a:lvl1pPr>
          </a:lstStyle>
          <a:p>
            <a:r>
              <a:t>Title Text</a:t>
            </a:r>
          </a:p>
        </p:txBody>
      </p:sp>
      <p:sp>
        <p:nvSpPr>
          <p:cNvPr id="1935"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solidFill>
                  <a:schemeClr val="accent3">
                    <a:lumOff val="44000"/>
                  </a:schemeClr>
                </a:solidFill>
              </a:defRPr>
            </a:lvl1pPr>
            <a:lvl2pPr marL="0" indent="457200" algn="ctr">
              <a:buSzTx/>
              <a:buNone/>
              <a:defRPr>
                <a:solidFill>
                  <a:schemeClr val="accent3">
                    <a:lumOff val="44000"/>
                  </a:schemeClr>
                </a:solidFill>
              </a:defRPr>
            </a:lvl2pPr>
            <a:lvl3pPr marL="0" indent="914400" algn="ctr">
              <a:buSzTx/>
              <a:buNone/>
              <a:defRPr>
                <a:solidFill>
                  <a:schemeClr val="accent3">
                    <a:lumOff val="44000"/>
                  </a:schemeClr>
                </a:solidFill>
              </a:defRPr>
            </a:lvl3pPr>
            <a:lvl4pPr marL="0" indent="1371600" algn="ctr">
              <a:buSzTx/>
              <a:buNone/>
              <a:defRPr>
                <a:solidFill>
                  <a:schemeClr val="accent3">
                    <a:lumOff val="44000"/>
                  </a:schemeClr>
                </a:solidFill>
              </a:defRPr>
            </a:lvl4pPr>
            <a:lvl5pPr marL="0" indent="1828800" algn="ctr">
              <a:buSzTx/>
              <a:buNone/>
              <a:defRPr>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1936" name="Slide Number"/>
          <p:cNvSpPr txBox="1">
            <a:spLocks noGrp="1"/>
          </p:cNvSpPr>
          <p:nvPr>
            <p:ph type="sldNum" sz="quarter" idx="2"/>
          </p:nvPr>
        </p:nvSpPr>
        <p:spPr>
          <a:xfrm>
            <a:off x="6553200" y="6248400"/>
            <a:ext cx="358413" cy="350662"/>
          </a:xfrm>
          <a:prstGeom prst="rect">
            <a:avLst/>
          </a:prstGeom>
        </p:spPr>
        <p:txBody>
          <a:bodyPr/>
          <a:lstStyle>
            <a:lvl1pPr algn="l">
              <a:defRPr sz="1800"/>
            </a:lvl1pPr>
          </a:lstStyle>
          <a:p>
            <a:fld id="{86CB4B4D-7CA3-9044-876B-883B54F8677D}" type="slidenum">
              <a:t>‹#›</a:t>
            </a:fld>
            <a:endParaRPr/>
          </a:p>
        </p:txBody>
      </p:sp>
    </p:spTree>
    <p:extLst>
      <p:ext uri="{BB962C8B-B14F-4D97-AF65-F5344CB8AC3E}">
        <p14:creationId xmlns:p14="http://schemas.microsoft.com/office/powerpoint/2010/main" val="903702362"/>
      </p:ext>
    </p:extLst>
  </p:cSld>
  <p:clrMapOvr>
    <a:masterClrMapping/>
  </p:clrMapOvr>
  <p:transition spd="med"/>
</p:sldLayout>
</file>

<file path=ppt/slideLayouts/slideLayout636.xml><?xml version="1.0" encoding="utf-8"?>
<p:sldLayout xmlns:a="http://schemas.openxmlformats.org/drawingml/2006/main" xmlns:r="http://schemas.openxmlformats.org/officeDocument/2006/relationships" xmlns:p="http://schemas.openxmlformats.org/presentationml/2006/main" type="tx">
  <p:cSld name="20_Title and Content">
    <p:bg>
      <p:bgPr>
        <a:solidFill>
          <a:srgbClr val="000000"/>
        </a:solidFill>
        <a:effectLst/>
      </p:bgPr>
    </p:bg>
    <p:spTree>
      <p:nvGrpSpPr>
        <p:cNvPr id="1" name=""/>
        <p:cNvGrpSpPr/>
        <p:nvPr/>
      </p:nvGrpSpPr>
      <p:grpSpPr>
        <a:xfrm>
          <a:off x="0" y="0"/>
          <a:ext cx="0" cy="0"/>
          <a:chOff x="0" y="0"/>
          <a:chExt cx="0" cy="0"/>
        </a:xfrm>
      </p:grpSpPr>
      <p:sp>
        <p:nvSpPr>
          <p:cNvPr id="1943" name="Title Text"/>
          <p:cNvSpPr txBox="1">
            <a:spLocks noGrp="1"/>
          </p:cNvSpPr>
          <p:nvPr>
            <p:ph type="title"/>
          </p:nvPr>
        </p:nvSpPr>
        <p:spPr>
          <a:xfrm>
            <a:off x="34925" y="188912"/>
            <a:ext cx="9074150" cy="1143001"/>
          </a:xfrm>
          <a:prstGeom prst="rect">
            <a:avLst/>
          </a:prstGeom>
        </p:spPr>
        <p:txBody>
          <a:bodyPr/>
          <a:lstStyle>
            <a:lvl1pPr>
              <a:defRPr>
                <a:solidFill>
                  <a:schemeClr val="accent3">
                    <a:lumOff val="44000"/>
                  </a:schemeClr>
                </a:solidFill>
              </a:defRPr>
            </a:lvl1pPr>
          </a:lstStyle>
          <a:p>
            <a:r>
              <a:t>Title Text</a:t>
            </a:r>
          </a:p>
        </p:txBody>
      </p:sp>
      <p:sp>
        <p:nvSpPr>
          <p:cNvPr id="1944" name="Body Level One…"/>
          <p:cNvSpPr txBox="1">
            <a:spLocks noGrp="1"/>
          </p:cNvSpPr>
          <p:nvPr>
            <p:ph type="body" idx="1"/>
          </p:nvPr>
        </p:nvSpPr>
        <p:spPr>
          <a:xfrm>
            <a:off x="469900" y="1560512"/>
            <a:ext cx="8278814" cy="4821239"/>
          </a:xfrm>
          <a:prstGeom prst="rect">
            <a:avLst/>
          </a:prstGeom>
        </p:spPr>
        <p:txBody>
          <a:bodyPr>
            <a:normAutofit/>
          </a:bodyPr>
          <a:lstStyle>
            <a:lvl1pPr>
              <a:defRPr>
                <a:solidFill>
                  <a:schemeClr val="accent3">
                    <a:lumOff val="44000"/>
                  </a:schemeClr>
                </a:solidFill>
              </a:defRPr>
            </a:lvl1pPr>
            <a:lvl2pPr>
              <a:defRPr>
                <a:solidFill>
                  <a:schemeClr val="accent3">
                    <a:lumOff val="44000"/>
                  </a:schemeClr>
                </a:solidFill>
              </a:defRPr>
            </a:lvl2pPr>
            <a:lvl3pPr>
              <a:defRPr>
                <a:solidFill>
                  <a:schemeClr val="accent3">
                    <a:lumOff val="44000"/>
                  </a:schemeClr>
                </a:solidFill>
              </a:defRPr>
            </a:lvl3pPr>
            <a:lvl4pPr>
              <a:defRPr>
                <a:solidFill>
                  <a:schemeClr val="accent3">
                    <a:lumOff val="44000"/>
                  </a:schemeClr>
                </a:solidFill>
              </a:defRPr>
            </a:lvl4pPr>
            <a:lvl5pPr>
              <a:defRPr>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1945" name="Slide Number"/>
          <p:cNvSpPr txBox="1">
            <a:spLocks noGrp="1"/>
          </p:cNvSpPr>
          <p:nvPr>
            <p:ph type="sldNum" sz="quarter" idx="2"/>
          </p:nvPr>
        </p:nvSpPr>
        <p:spPr>
          <a:xfrm>
            <a:off x="6553200" y="6248400"/>
            <a:ext cx="358413" cy="350662"/>
          </a:xfrm>
          <a:prstGeom prst="rect">
            <a:avLst/>
          </a:prstGeom>
        </p:spPr>
        <p:txBody>
          <a:bodyPr/>
          <a:lstStyle>
            <a:lvl1pPr algn="l">
              <a:defRPr sz="1800"/>
            </a:lvl1pPr>
          </a:lstStyle>
          <a:p>
            <a:fld id="{86CB4B4D-7CA3-9044-876B-883B54F8677D}" type="slidenum">
              <a:t>‹#›</a:t>
            </a:fld>
            <a:endParaRPr/>
          </a:p>
        </p:txBody>
      </p:sp>
    </p:spTree>
    <p:extLst>
      <p:ext uri="{BB962C8B-B14F-4D97-AF65-F5344CB8AC3E}">
        <p14:creationId xmlns:p14="http://schemas.microsoft.com/office/powerpoint/2010/main" val="1841991419"/>
      </p:ext>
    </p:extLst>
  </p:cSld>
  <p:clrMapOvr>
    <a:masterClrMapping/>
  </p:clrMapOvr>
  <p:transition spd="med"/>
</p:sldLayout>
</file>

<file path=ppt/slideLayouts/slideLayout637.xml><?xml version="1.0" encoding="utf-8"?>
<p:sldLayout xmlns:a="http://schemas.openxmlformats.org/drawingml/2006/main" xmlns:r="http://schemas.openxmlformats.org/officeDocument/2006/relationships" xmlns:p="http://schemas.openxmlformats.org/presentationml/2006/main" type="tx">
  <p:cSld name="17_Section Header">
    <p:bg>
      <p:bgPr>
        <a:solidFill>
          <a:srgbClr val="000000"/>
        </a:solidFill>
        <a:effectLst/>
      </p:bgPr>
    </p:bg>
    <p:spTree>
      <p:nvGrpSpPr>
        <p:cNvPr id="1" name=""/>
        <p:cNvGrpSpPr/>
        <p:nvPr/>
      </p:nvGrpSpPr>
      <p:grpSpPr>
        <a:xfrm>
          <a:off x="0" y="0"/>
          <a:ext cx="0" cy="0"/>
          <a:chOff x="0" y="0"/>
          <a:chExt cx="0" cy="0"/>
        </a:xfrm>
      </p:grpSpPr>
      <p:sp>
        <p:nvSpPr>
          <p:cNvPr id="1952" name="Title Text"/>
          <p:cNvSpPr txBox="1">
            <a:spLocks noGrp="1"/>
          </p:cNvSpPr>
          <p:nvPr>
            <p:ph type="title"/>
          </p:nvPr>
        </p:nvSpPr>
        <p:spPr>
          <a:xfrm>
            <a:off x="722312" y="4406900"/>
            <a:ext cx="7772401" cy="1362075"/>
          </a:xfrm>
          <a:prstGeom prst="rect">
            <a:avLst/>
          </a:prstGeom>
        </p:spPr>
        <p:txBody>
          <a:bodyPr anchor="t"/>
          <a:lstStyle>
            <a:lvl1pPr algn="l">
              <a:defRPr sz="4000" b="1" cap="all">
                <a:solidFill>
                  <a:schemeClr val="accent3">
                    <a:lumOff val="44000"/>
                  </a:schemeClr>
                </a:solidFill>
              </a:defRPr>
            </a:lvl1pPr>
          </a:lstStyle>
          <a:p>
            <a:r>
              <a:t>Title Text</a:t>
            </a:r>
          </a:p>
        </p:txBody>
      </p:sp>
      <p:sp>
        <p:nvSpPr>
          <p:cNvPr id="1953"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chemeClr val="accent3">
                    <a:lumOff val="44000"/>
                  </a:schemeClr>
                </a:solidFill>
              </a:defRPr>
            </a:lvl1pPr>
            <a:lvl2pPr marL="0" indent="457200">
              <a:spcBef>
                <a:spcPts val="400"/>
              </a:spcBef>
              <a:buSzTx/>
              <a:buNone/>
              <a:defRPr sz="2000">
                <a:solidFill>
                  <a:schemeClr val="accent3">
                    <a:lumOff val="44000"/>
                  </a:schemeClr>
                </a:solidFill>
              </a:defRPr>
            </a:lvl2pPr>
            <a:lvl3pPr marL="0" indent="914400">
              <a:spcBef>
                <a:spcPts val="400"/>
              </a:spcBef>
              <a:buSzTx/>
              <a:buNone/>
              <a:defRPr sz="2000">
                <a:solidFill>
                  <a:schemeClr val="accent3">
                    <a:lumOff val="44000"/>
                  </a:schemeClr>
                </a:solidFill>
              </a:defRPr>
            </a:lvl3pPr>
            <a:lvl4pPr marL="0" indent="1371600">
              <a:spcBef>
                <a:spcPts val="400"/>
              </a:spcBef>
              <a:buSzTx/>
              <a:buNone/>
              <a:defRPr sz="2000">
                <a:solidFill>
                  <a:schemeClr val="accent3">
                    <a:lumOff val="44000"/>
                  </a:schemeClr>
                </a:solidFill>
              </a:defRPr>
            </a:lvl4pPr>
            <a:lvl5pPr marL="0" indent="1828800">
              <a:spcBef>
                <a:spcPts val="400"/>
              </a:spcBef>
              <a:buSzTx/>
              <a:buNone/>
              <a:defRPr sz="2000">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1954" name="Slide Number"/>
          <p:cNvSpPr txBox="1">
            <a:spLocks noGrp="1"/>
          </p:cNvSpPr>
          <p:nvPr>
            <p:ph type="sldNum" sz="quarter" idx="2"/>
          </p:nvPr>
        </p:nvSpPr>
        <p:spPr>
          <a:xfrm>
            <a:off x="6553200" y="6248400"/>
            <a:ext cx="358413" cy="350662"/>
          </a:xfrm>
          <a:prstGeom prst="rect">
            <a:avLst/>
          </a:prstGeom>
        </p:spPr>
        <p:txBody>
          <a:bodyPr/>
          <a:lstStyle>
            <a:lvl1pPr algn="l">
              <a:defRPr sz="1800"/>
            </a:lvl1pPr>
          </a:lstStyle>
          <a:p>
            <a:fld id="{86CB4B4D-7CA3-9044-876B-883B54F8677D}" type="slidenum">
              <a:t>‹#›</a:t>
            </a:fld>
            <a:endParaRPr/>
          </a:p>
        </p:txBody>
      </p:sp>
    </p:spTree>
    <p:extLst>
      <p:ext uri="{BB962C8B-B14F-4D97-AF65-F5344CB8AC3E}">
        <p14:creationId xmlns:p14="http://schemas.microsoft.com/office/powerpoint/2010/main" val="447405783"/>
      </p:ext>
    </p:extLst>
  </p:cSld>
  <p:clrMapOvr>
    <a:masterClrMapping/>
  </p:clrMapOvr>
  <p:transition spd="med"/>
</p:sldLayout>
</file>

<file path=ppt/slideLayouts/slideLayout638.xml><?xml version="1.0" encoding="utf-8"?>
<p:sldLayout xmlns:a="http://schemas.openxmlformats.org/drawingml/2006/main" xmlns:r="http://schemas.openxmlformats.org/officeDocument/2006/relationships" xmlns:p="http://schemas.openxmlformats.org/presentationml/2006/main" type="tx">
  <p:cSld name="17_Two Content">
    <p:bg>
      <p:bgPr>
        <a:solidFill>
          <a:srgbClr val="000000"/>
        </a:solidFill>
        <a:effectLst/>
      </p:bgPr>
    </p:bg>
    <p:spTree>
      <p:nvGrpSpPr>
        <p:cNvPr id="1" name=""/>
        <p:cNvGrpSpPr/>
        <p:nvPr/>
      </p:nvGrpSpPr>
      <p:grpSpPr>
        <a:xfrm>
          <a:off x="0" y="0"/>
          <a:ext cx="0" cy="0"/>
          <a:chOff x="0" y="0"/>
          <a:chExt cx="0" cy="0"/>
        </a:xfrm>
      </p:grpSpPr>
      <p:sp>
        <p:nvSpPr>
          <p:cNvPr id="1961" name="Title Text"/>
          <p:cNvSpPr txBox="1">
            <a:spLocks noGrp="1"/>
          </p:cNvSpPr>
          <p:nvPr>
            <p:ph type="title"/>
          </p:nvPr>
        </p:nvSpPr>
        <p:spPr>
          <a:xfrm>
            <a:off x="34925" y="188912"/>
            <a:ext cx="9074150" cy="1143001"/>
          </a:xfrm>
          <a:prstGeom prst="rect">
            <a:avLst/>
          </a:prstGeom>
        </p:spPr>
        <p:txBody>
          <a:bodyPr/>
          <a:lstStyle>
            <a:lvl1pPr>
              <a:defRPr>
                <a:solidFill>
                  <a:schemeClr val="accent3">
                    <a:lumOff val="44000"/>
                  </a:schemeClr>
                </a:solidFill>
              </a:defRPr>
            </a:lvl1pPr>
          </a:lstStyle>
          <a:p>
            <a:r>
              <a:t>Title Text</a:t>
            </a:r>
          </a:p>
        </p:txBody>
      </p:sp>
      <p:sp>
        <p:nvSpPr>
          <p:cNvPr id="1962"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defRPr sz="2800">
                <a:solidFill>
                  <a:schemeClr val="accent3">
                    <a:lumOff val="44000"/>
                  </a:schemeClr>
                </a:solidFill>
              </a:defRPr>
            </a:lvl1pPr>
            <a:lvl2pPr marL="790575" indent="-333375">
              <a:spcBef>
                <a:spcPts val="600"/>
              </a:spcBef>
              <a:defRPr sz="2800">
                <a:solidFill>
                  <a:schemeClr val="accent3">
                    <a:lumOff val="44000"/>
                  </a:schemeClr>
                </a:solidFill>
              </a:defRPr>
            </a:lvl2pPr>
            <a:lvl3pPr marL="1234439" indent="-320039">
              <a:spcBef>
                <a:spcPts val="600"/>
              </a:spcBef>
              <a:defRPr sz="2800">
                <a:solidFill>
                  <a:schemeClr val="accent3">
                    <a:lumOff val="44000"/>
                  </a:schemeClr>
                </a:solidFill>
              </a:defRPr>
            </a:lvl3pPr>
            <a:lvl4pPr marL="1727200" indent="-355600">
              <a:spcBef>
                <a:spcPts val="600"/>
              </a:spcBef>
              <a:defRPr sz="2800">
                <a:solidFill>
                  <a:schemeClr val="accent3">
                    <a:lumOff val="44000"/>
                  </a:schemeClr>
                </a:solidFill>
              </a:defRPr>
            </a:lvl4pPr>
            <a:lvl5pPr marL="2184400" indent="-355600">
              <a:spcBef>
                <a:spcPts val="600"/>
              </a:spcBef>
              <a:defRPr sz="2800">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1963" name="Slide Number"/>
          <p:cNvSpPr txBox="1">
            <a:spLocks noGrp="1"/>
          </p:cNvSpPr>
          <p:nvPr>
            <p:ph type="sldNum" sz="quarter" idx="2"/>
          </p:nvPr>
        </p:nvSpPr>
        <p:spPr>
          <a:xfrm>
            <a:off x="6553200" y="6248400"/>
            <a:ext cx="358413" cy="350662"/>
          </a:xfrm>
          <a:prstGeom prst="rect">
            <a:avLst/>
          </a:prstGeom>
        </p:spPr>
        <p:txBody>
          <a:bodyPr/>
          <a:lstStyle>
            <a:lvl1pPr algn="l">
              <a:defRPr sz="1800"/>
            </a:lvl1pPr>
          </a:lstStyle>
          <a:p>
            <a:fld id="{86CB4B4D-7CA3-9044-876B-883B54F8677D}" type="slidenum">
              <a:t>‹#›</a:t>
            </a:fld>
            <a:endParaRPr/>
          </a:p>
        </p:txBody>
      </p:sp>
    </p:spTree>
    <p:extLst>
      <p:ext uri="{BB962C8B-B14F-4D97-AF65-F5344CB8AC3E}">
        <p14:creationId xmlns:p14="http://schemas.microsoft.com/office/powerpoint/2010/main" val="2940315451"/>
      </p:ext>
    </p:extLst>
  </p:cSld>
  <p:clrMapOvr>
    <a:masterClrMapping/>
  </p:clrMapOvr>
  <p:transition spd="med"/>
</p:sldLayout>
</file>

<file path=ppt/slideLayouts/slideLayout639.xml><?xml version="1.0" encoding="utf-8"?>
<p:sldLayout xmlns:a="http://schemas.openxmlformats.org/drawingml/2006/main" xmlns:r="http://schemas.openxmlformats.org/officeDocument/2006/relationships" xmlns:p="http://schemas.openxmlformats.org/presentationml/2006/main" type="tx">
  <p:cSld name="17_Comparison">
    <p:bg>
      <p:bgPr>
        <a:solidFill>
          <a:srgbClr val="000000"/>
        </a:solidFill>
        <a:effectLst/>
      </p:bgPr>
    </p:bg>
    <p:spTree>
      <p:nvGrpSpPr>
        <p:cNvPr id="1" name=""/>
        <p:cNvGrpSpPr/>
        <p:nvPr/>
      </p:nvGrpSpPr>
      <p:grpSpPr>
        <a:xfrm>
          <a:off x="0" y="0"/>
          <a:ext cx="0" cy="0"/>
          <a:chOff x="0" y="0"/>
          <a:chExt cx="0" cy="0"/>
        </a:xfrm>
      </p:grpSpPr>
      <p:sp>
        <p:nvSpPr>
          <p:cNvPr id="1970" name="Title Text"/>
          <p:cNvSpPr txBox="1">
            <a:spLocks noGrp="1"/>
          </p:cNvSpPr>
          <p:nvPr>
            <p:ph type="title"/>
          </p:nvPr>
        </p:nvSpPr>
        <p:spPr>
          <a:xfrm>
            <a:off x="457200" y="274638"/>
            <a:ext cx="8229600" cy="1143001"/>
          </a:xfrm>
          <a:prstGeom prst="rect">
            <a:avLst/>
          </a:prstGeom>
        </p:spPr>
        <p:txBody>
          <a:bodyPr/>
          <a:lstStyle>
            <a:lvl1pPr>
              <a:defRPr>
                <a:solidFill>
                  <a:schemeClr val="accent3">
                    <a:lumOff val="44000"/>
                  </a:schemeClr>
                </a:solidFill>
              </a:defRPr>
            </a:lvl1pPr>
          </a:lstStyle>
          <a:p>
            <a:r>
              <a:t>Title Text</a:t>
            </a:r>
          </a:p>
        </p:txBody>
      </p:sp>
      <p:sp>
        <p:nvSpPr>
          <p:cNvPr id="1971"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chemeClr val="accent3">
                    <a:lumOff val="44000"/>
                  </a:schemeClr>
                </a:solidFill>
              </a:defRPr>
            </a:lvl1pPr>
            <a:lvl2pPr marL="0" indent="457200">
              <a:spcBef>
                <a:spcPts val="500"/>
              </a:spcBef>
              <a:buSzTx/>
              <a:buNone/>
              <a:defRPr sz="2400" b="1">
                <a:solidFill>
                  <a:schemeClr val="accent3">
                    <a:lumOff val="44000"/>
                  </a:schemeClr>
                </a:solidFill>
              </a:defRPr>
            </a:lvl2pPr>
            <a:lvl3pPr marL="0" indent="914400">
              <a:spcBef>
                <a:spcPts val="500"/>
              </a:spcBef>
              <a:buSzTx/>
              <a:buNone/>
              <a:defRPr sz="2400" b="1">
                <a:solidFill>
                  <a:schemeClr val="accent3">
                    <a:lumOff val="44000"/>
                  </a:schemeClr>
                </a:solidFill>
              </a:defRPr>
            </a:lvl3pPr>
            <a:lvl4pPr marL="0" indent="1371600">
              <a:spcBef>
                <a:spcPts val="500"/>
              </a:spcBef>
              <a:buSzTx/>
              <a:buNone/>
              <a:defRPr sz="2400" b="1">
                <a:solidFill>
                  <a:schemeClr val="accent3">
                    <a:lumOff val="44000"/>
                  </a:schemeClr>
                </a:solidFill>
              </a:defRPr>
            </a:lvl4pPr>
            <a:lvl5pPr marL="0" indent="1828800">
              <a:spcBef>
                <a:spcPts val="500"/>
              </a:spcBef>
              <a:buSzTx/>
              <a:buNone/>
              <a:defRPr sz="2400" b="1">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1972"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solidFill>
                  <a:schemeClr val="accent3">
                    <a:lumOff val="44000"/>
                  </a:schemeClr>
                </a:solidFill>
              </a:defRPr>
            </a:pPr>
            <a:endParaRPr/>
          </a:p>
        </p:txBody>
      </p:sp>
      <p:sp>
        <p:nvSpPr>
          <p:cNvPr id="1973" name="Slide Number"/>
          <p:cNvSpPr txBox="1">
            <a:spLocks noGrp="1"/>
          </p:cNvSpPr>
          <p:nvPr>
            <p:ph type="sldNum" sz="quarter" idx="2"/>
          </p:nvPr>
        </p:nvSpPr>
        <p:spPr>
          <a:xfrm>
            <a:off x="6553200" y="6248400"/>
            <a:ext cx="358413" cy="350662"/>
          </a:xfrm>
          <a:prstGeom prst="rect">
            <a:avLst/>
          </a:prstGeom>
        </p:spPr>
        <p:txBody>
          <a:bodyPr/>
          <a:lstStyle>
            <a:lvl1pPr algn="l">
              <a:defRPr sz="1800"/>
            </a:lvl1pPr>
          </a:lstStyle>
          <a:p>
            <a:fld id="{86CB4B4D-7CA3-9044-876B-883B54F8677D}" type="slidenum">
              <a:t>‹#›</a:t>
            </a:fld>
            <a:endParaRPr/>
          </a:p>
        </p:txBody>
      </p:sp>
    </p:spTree>
    <p:extLst>
      <p:ext uri="{BB962C8B-B14F-4D97-AF65-F5344CB8AC3E}">
        <p14:creationId xmlns:p14="http://schemas.microsoft.com/office/powerpoint/2010/main" val="1361478515"/>
      </p:ext>
    </p:extLst>
  </p:cSld>
  <p:clrMapOvr>
    <a:masterClrMapping/>
  </p:clrMapOvr>
  <p:transition spd="med"/>
</p:sldLayout>
</file>

<file path=ppt/slideLayouts/slideLayout6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eaLnBrk="0" hangingPunct="0">
              <a:defRPr>
                <a:latin typeface="Comic Sans MS" charset="0"/>
              </a:defRPr>
            </a:lvl1pPr>
          </a:lstStyle>
          <a:p>
            <a:pPr>
              <a:defRPr/>
            </a:pPr>
            <a:endParaRPr lang="en-US"/>
          </a:p>
        </p:txBody>
      </p:sp>
      <p:sp>
        <p:nvSpPr>
          <p:cNvPr id="8" name="Rectangle 5"/>
          <p:cNvSpPr>
            <a:spLocks noGrp="1" noChangeArrowheads="1"/>
          </p:cNvSpPr>
          <p:nvPr>
            <p:ph type="ftr" sz="quarter" idx="11"/>
          </p:nvPr>
        </p:nvSpPr>
        <p:spPr/>
        <p:txBody>
          <a:bodyPr/>
          <a:lstStyle>
            <a:lvl1pPr eaLnBrk="0" hangingPunct="0">
              <a:defRPr>
                <a:latin typeface="Comic Sans MS" charset="0"/>
              </a:defRPr>
            </a:lvl1pPr>
          </a:lstStyle>
          <a:p>
            <a:pPr>
              <a:defRPr/>
            </a:pPr>
            <a:endParaRPr lang="en-US"/>
          </a:p>
        </p:txBody>
      </p:sp>
      <p:sp>
        <p:nvSpPr>
          <p:cNvPr id="9" name="Rectangle 6"/>
          <p:cNvSpPr>
            <a:spLocks noGrp="1" noChangeArrowheads="1"/>
          </p:cNvSpPr>
          <p:nvPr>
            <p:ph type="sldNum" sz="quarter" idx="12"/>
          </p:nvPr>
        </p:nvSpPr>
        <p:spPr/>
        <p:txBody>
          <a:bodyPr/>
          <a:lstStyle>
            <a:lvl1pPr eaLnBrk="0" hangingPunct="0">
              <a:defRPr>
                <a:latin typeface="Comic Sans MS" charset="0"/>
              </a:defRPr>
            </a:lvl1pPr>
          </a:lstStyle>
          <a:p>
            <a:pPr>
              <a:defRPr/>
            </a:pPr>
            <a:fld id="{C8F4E5DC-F9CA-7445-8F27-A48973EF2ABB}" type="slidenum">
              <a:rPr lang="en-US"/>
              <a:pPr>
                <a:defRPr/>
              </a:pPr>
              <a:t>‹#›</a:t>
            </a:fld>
            <a:endParaRPr lang="en-US"/>
          </a:p>
        </p:txBody>
      </p:sp>
    </p:spTree>
    <p:extLst>
      <p:ext uri="{BB962C8B-B14F-4D97-AF65-F5344CB8AC3E}">
        <p14:creationId xmlns:p14="http://schemas.microsoft.com/office/powerpoint/2010/main" val="3872278972"/>
      </p:ext>
    </p:extLst>
  </p:cSld>
  <p:clrMapOvr>
    <a:masterClrMapping/>
  </p:clrMapOvr>
  <p:transition/>
</p:sldLayout>
</file>

<file path=ppt/slideLayouts/slideLayout640.xml><?xml version="1.0" encoding="utf-8"?>
<p:sldLayout xmlns:a="http://schemas.openxmlformats.org/drawingml/2006/main" xmlns:r="http://schemas.openxmlformats.org/officeDocument/2006/relationships" xmlns:p="http://schemas.openxmlformats.org/presentationml/2006/main" type="tx">
  <p:cSld name="17_Title Only">
    <p:bg>
      <p:bgPr>
        <a:solidFill>
          <a:srgbClr val="000000"/>
        </a:solidFill>
        <a:effectLst/>
      </p:bgPr>
    </p:bg>
    <p:spTree>
      <p:nvGrpSpPr>
        <p:cNvPr id="1" name=""/>
        <p:cNvGrpSpPr/>
        <p:nvPr/>
      </p:nvGrpSpPr>
      <p:grpSpPr>
        <a:xfrm>
          <a:off x="0" y="0"/>
          <a:ext cx="0" cy="0"/>
          <a:chOff x="0" y="0"/>
          <a:chExt cx="0" cy="0"/>
        </a:xfrm>
      </p:grpSpPr>
      <p:sp>
        <p:nvSpPr>
          <p:cNvPr id="1980" name="Title Text"/>
          <p:cNvSpPr txBox="1">
            <a:spLocks noGrp="1"/>
          </p:cNvSpPr>
          <p:nvPr>
            <p:ph type="title"/>
          </p:nvPr>
        </p:nvSpPr>
        <p:spPr>
          <a:xfrm>
            <a:off x="34925" y="188912"/>
            <a:ext cx="9074150" cy="1143001"/>
          </a:xfrm>
          <a:prstGeom prst="rect">
            <a:avLst/>
          </a:prstGeom>
        </p:spPr>
        <p:txBody>
          <a:bodyPr/>
          <a:lstStyle>
            <a:lvl1pPr>
              <a:defRPr>
                <a:solidFill>
                  <a:schemeClr val="accent3">
                    <a:lumOff val="44000"/>
                  </a:schemeClr>
                </a:solidFill>
              </a:defRPr>
            </a:lvl1pPr>
          </a:lstStyle>
          <a:p>
            <a:r>
              <a:t>Title Text</a:t>
            </a:r>
          </a:p>
        </p:txBody>
      </p:sp>
      <p:sp>
        <p:nvSpPr>
          <p:cNvPr id="1981" name="Slide Number"/>
          <p:cNvSpPr txBox="1">
            <a:spLocks noGrp="1"/>
          </p:cNvSpPr>
          <p:nvPr>
            <p:ph type="sldNum" sz="quarter" idx="2"/>
          </p:nvPr>
        </p:nvSpPr>
        <p:spPr>
          <a:xfrm>
            <a:off x="6553200" y="6248400"/>
            <a:ext cx="358413" cy="350662"/>
          </a:xfrm>
          <a:prstGeom prst="rect">
            <a:avLst/>
          </a:prstGeom>
        </p:spPr>
        <p:txBody>
          <a:bodyPr/>
          <a:lstStyle>
            <a:lvl1pPr algn="l">
              <a:defRPr sz="1800"/>
            </a:lvl1pPr>
          </a:lstStyle>
          <a:p>
            <a:fld id="{86CB4B4D-7CA3-9044-876B-883B54F8677D}" type="slidenum">
              <a:t>‹#›</a:t>
            </a:fld>
            <a:endParaRPr/>
          </a:p>
        </p:txBody>
      </p:sp>
    </p:spTree>
    <p:extLst>
      <p:ext uri="{BB962C8B-B14F-4D97-AF65-F5344CB8AC3E}">
        <p14:creationId xmlns:p14="http://schemas.microsoft.com/office/powerpoint/2010/main" val="3960229896"/>
      </p:ext>
    </p:extLst>
  </p:cSld>
  <p:clrMapOvr>
    <a:masterClrMapping/>
  </p:clrMapOvr>
  <p:transition spd="med"/>
</p:sldLayout>
</file>

<file path=ppt/slideLayouts/slideLayout641.xml><?xml version="1.0" encoding="utf-8"?>
<p:sldLayout xmlns:a="http://schemas.openxmlformats.org/drawingml/2006/main" xmlns:r="http://schemas.openxmlformats.org/officeDocument/2006/relationships" xmlns:p="http://schemas.openxmlformats.org/presentationml/2006/main" type="tx">
  <p:cSld name="18_Blank">
    <p:bg>
      <p:bgPr>
        <a:solidFill>
          <a:srgbClr val="000000"/>
        </a:solidFill>
        <a:effectLst/>
      </p:bgPr>
    </p:bg>
    <p:spTree>
      <p:nvGrpSpPr>
        <p:cNvPr id="1" name=""/>
        <p:cNvGrpSpPr/>
        <p:nvPr/>
      </p:nvGrpSpPr>
      <p:grpSpPr>
        <a:xfrm>
          <a:off x="0" y="0"/>
          <a:ext cx="0" cy="0"/>
          <a:chOff x="0" y="0"/>
          <a:chExt cx="0" cy="0"/>
        </a:xfrm>
      </p:grpSpPr>
      <p:sp>
        <p:nvSpPr>
          <p:cNvPr id="1988" name="Slide Number"/>
          <p:cNvSpPr txBox="1">
            <a:spLocks noGrp="1"/>
          </p:cNvSpPr>
          <p:nvPr>
            <p:ph type="sldNum" sz="quarter" idx="2"/>
          </p:nvPr>
        </p:nvSpPr>
        <p:spPr>
          <a:xfrm>
            <a:off x="6553200" y="6248400"/>
            <a:ext cx="358413" cy="350662"/>
          </a:xfrm>
          <a:prstGeom prst="rect">
            <a:avLst/>
          </a:prstGeom>
        </p:spPr>
        <p:txBody>
          <a:bodyPr/>
          <a:lstStyle>
            <a:lvl1pPr algn="l">
              <a:defRPr sz="1800"/>
            </a:lvl1pPr>
          </a:lstStyle>
          <a:p>
            <a:fld id="{86CB4B4D-7CA3-9044-876B-883B54F8677D}" type="slidenum">
              <a:t>‹#›</a:t>
            </a:fld>
            <a:endParaRPr/>
          </a:p>
        </p:txBody>
      </p:sp>
    </p:spTree>
    <p:extLst>
      <p:ext uri="{BB962C8B-B14F-4D97-AF65-F5344CB8AC3E}">
        <p14:creationId xmlns:p14="http://schemas.microsoft.com/office/powerpoint/2010/main" val="1657945316"/>
      </p:ext>
    </p:extLst>
  </p:cSld>
  <p:clrMapOvr>
    <a:masterClrMapping/>
  </p:clrMapOvr>
  <p:transition spd="med"/>
</p:sldLayout>
</file>

<file path=ppt/slideLayouts/slideLayout642.xml><?xml version="1.0" encoding="utf-8"?>
<p:sldLayout xmlns:a="http://schemas.openxmlformats.org/drawingml/2006/main" xmlns:r="http://schemas.openxmlformats.org/officeDocument/2006/relationships" xmlns:p="http://schemas.openxmlformats.org/presentationml/2006/main" type="tx">
  <p:cSld name="17_Content with Caption">
    <p:bg>
      <p:bgPr>
        <a:solidFill>
          <a:srgbClr val="000000"/>
        </a:solidFill>
        <a:effectLst/>
      </p:bgPr>
    </p:bg>
    <p:spTree>
      <p:nvGrpSpPr>
        <p:cNvPr id="1" name=""/>
        <p:cNvGrpSpPr/>
        <p:nvPr/>
      </p:nvGrpSpPr>
      <p:grpSpPr>
        <a:xfrm>
          <a:off x="0" y="0"/>
          <a:ext cx="0" cy="0"/>
          <a:chOff x="0" y="0"/>
          <a:chExt cx="0" cy="0"/>
        </a:xfrm>
      </p:grpSpPr>
      <p:sp>
        <p:nvSpPr>
          <p:cNvPr id="1995" name="Title Text"/>
          <p:cNvSpPr txBox="1">
            <a:spLocks noGrp="1"/>
          </p:cNvSpPr>
          <p:nvPr>
            <p:ph type="title"/>
          </p:nvPr>
        </p:nvSpPr>
        <p:spPr>
          <a:xfrm>
            <a:off x="457200" y="273050"/>
            <a:ext cx="3008314" cy="1162050"/>
          </a:xfrm>
          <a:prstGeom prst="rect">
            <a:avLst/>
          </a:prstGeom>
        </p:spPr>
        <p:txBody>
          <a:bodyPr anchor="b"/>
          <a:lstStyle>
            <a:lvl1pPr algn="l">
              <a:defRPr sz="2000" b="1">
                <a:solidFill>
                  <a:schemeClr val="accent3">
                    <a:lumOff val="44000"/>
                  </a:schemeClr>
                </a:solidFill>
              </a:defRPr>
            </a:lvl1pPr>
          </a:lstStyle>
          <a:p>
            <a:r>
              <a:t>Title Text</a:t>
            </a:r>
          </a:p>
        </p:txBody>
      </p:sp>
      <p:sp>
        <p:nvSpPr>
          <p:cNvPr id="1996" name="Body Level One…"/>
          <p:cNvSpPr txBox="1">
            <a:spLocks noGrp="1"/>
          </p:cNvSpPr>
          <p:nvPr>
            <p:ph type="body" idx="1"/>
          </p:nvPr>
        </p:nvSpPr>
        <p:spPr>
          <a:xfrm>
            <a:off x="3575050" y="273050"/>
            <a:ext cx="5111750" cy="5853113"/>
          </a:xfrm>
          <a:prstGeom prst="rect">
            <a:avLst/>
          </a:prstGeom>
        </p:spPr>
        <p:txBody>
          <a:bodyPr>
            <a:normAutofit/>
          </a:bodyPr>
          <a:lstStyle>
            <a:lvl1pPr>
              <a:defRPr>
                <a:solidFill>
                  <a:schemeClr val="accent3">
                    <a:lumOff val="44000"/>
                  </a:schemeClr>
                </a:solidFill>
              </a:defRPr>
            </a:lvl1pPr>
            <a:lvl2pPr>
              <a:defRPr>
                <a:solidFill>
                  <a:schemeClr val="accent3">
                    <a:lumOff val="44000"/>
                  </a:schemeClr>
                </a:solidFill>
              </a:defRPr>
            </a:lvl2pPr>
            <a:lvl3pPr>
              <a:defRPr>
                <a:solidFill>
                  <a:schemeClr val="accent3">
                    <a:lumOff val="44000"/>
                  </a:schemeClr>
                </a:solidFill>
              </a:defRPr>
            </a:lvl3pPr>
            <a:lvl4pPr>
              <a:defRPr>
                <a:solidFill>
                  <a:schemeClr val="accent3">
                    <a:lumOff val="44000"/>
                  </a:schemeClr>
                </a:solidFill>
              </a:defRPr>
            </a:lvl4pPr>
            <a:lvl5pPr>
              <a:defRPr>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1997"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solidFill>
                  <a:schemeClr val="accent3">
                    <a:lumOff val="44000"/>
                  </a:schemeClr>
                </a:solidFill>
              </a:defRPr>
            </a:pPr>
            <a:endParaRPr/>
          </a:p>
        </p:txBody>
      </p:sp>
      <p:sp>
        <p:nvSpPr>
          <p:cNvPr id="1998" name="Slide Number"/>
          <p:cNvSpPr txBox="1">
            <a:spLocks noGrp="1"/>
          </p:cNvSpPr>
          <p:nvPr>
            <p:ph type="sldNum" sz="quarter" idx="2"/>
          </p:nvPr>
        </p:nvSpPr>
        <p:spPr>
          <a:xfrm>
            <a:off x="6553200" y="6248400"/>
            <a:ext cx="358413" cy="350662"/>
          </a:xfrm>
          <a:prstGeom prst="rect">
            <a:avLst/>
          </a:prstGeom>
        </p:spPr>
        <p:txBody>
          <a:bodyPr/>
          <a:lstStyle>
            <a:lvl1pPr algn="l">
              <a:defRPr sz="1800"/>
            </a:lvl1pPr>
          </a:lstStyle>
          <a:p>
            <a:fld id="{86CB4B4D-7CA3-9044-876B-883B54F8677D}" type="slidenum">
              <a:t>‹#›</a:t>
            </a:fld>
            <a:endParaRPr/>
          </a:p>
        </p:txBody>
      </p:sp>
    </p:spTree>
    <p:extLst>
      <p:ext uri="{BB962C8B-B14F-4D97-AF65-F5344CB8AC3E}">
        <p14:creationId xmlns:p14="http://schemas.microsoft.com/office/powerpoint/2010/main" val="3584201880"/>
      </p:ext>
    </p:extLst>
  </p:cSld>
  <p:clrMapOvr>
    <a:masterClrMapping/>
  </p:clrMapOvr>
  <p:transition spd="med"/>
</p:sldLayout>
</file>

<file path=ppt/slideLayouts/slideLayout643.xml><?xml version="1.0" encoding="utf-8"?>
<p:sldLayout xmlns:a="http://schemas.openxmlformats.org/drawingml/2006/main" xmlns:r="http://schemas.openxmlformats.org/officeDocument/2006/relationships" xmlns:p="http://schemas.openxmlformats.org/presentationml/2006/main" type="tx">
  <p:cSld name="17_Picture with Caption">
    <p:bg>
      <p:bgPr>
        <a:solidFill>
          <a:srgbClr val="000000"/>
        </a:solidFill>
        <a:effectLst/>
      </p:bgPr>
    </p:bg>
    <p:spTree>
      <p:nvGrpSpPr>
        <p:cNvPr id="1" name=""/>
        <p:cNvGrpSpPr/>
        <p:nvPr/>
      </p:nvGrpSpPr>
      <p:grpSpPr>
        <a:xfrm>
          <a:off x="0" y="0"/>
          <a:ext cx="0" cy="0"/>
          <a:chOff x="0" y="0"/>
          <a:chExt cx="0" cy="0"/>
        </a:xfrm>
      </p:grpSpPr>
      <p:sp>
        <p:nvSpPr>
          <p:cNvPr id="2005" name="Title Text"/>
          <p:cNvSpPr txBox="1">
            <a:spLocks noGrp="1"/>
          </p:cNvSpPr>
          <p:nvPr>
            <p:ph type="title"/>
          </p:nvPr>
        </p:nvSpPr>
        <p:spPr>
          <a:xfrm>
            <a:off x="1792288" y="4800600"/>
            <a:ext cx="5486401" cy="566738"/>
          </a:xfrm>
          <a:prstGeom prst="rect">
            <a:avLst/>
          </a:prstGeom>
        </p:spPr>
        <p:txBody>
          <a:bodyPr anchor="b"/>
          <a:lstStyle>
            <a:lvl1pPr algn="l">
              <a:defRPr sz="2000" b="1">
                <a:solidFill>
                  <a:schemeClr val="accent3">
                    <a:lumOff val="44000"/>
                  </a:schemeClr>
                </a:solidFill>
              </a:defRPr>
            </a:lvl1pPr>
          </a:lstStyle>
          <a:p>
            <a:r>
              <a:t>Title Text</a:t>
            </a:r>
          </a:p>
        </p:txBody>
      </p:sp>
      <p:sp>
        <p:nvSpPr>
          <p:cNvPr id="2006"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2007"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chemeClr val="accent3">
                    <a:lumOff val="44000"/>
                  </a:schemeClr>
                </a:solidFill>
              </a:defRPr>
            </a:lvl1pPr>
            <a:lvl2pPr marL="0" indent="457200">
              <a:spcBef>
                <a:spcPts val="300"/>
              </a:spcBef>
              <a:buSzTx/>
              <a:buNone/>
              <a:defRPr sz="1400">
                <a:solidFill>
                  <a:schemeClr val="accent3">
                    <a:lumOff val="44000"/>
                  </a:schemeClr>
                </a:solidFill>
              </a:defRPr>
            </a:lvl2pPr>
            <a:lvl3pPr marL="0" indent="914400">
              <a:spcBef>
                <a:spcPts val="300"/>
              </a:spcBef>
              <a:buSzTx/>
              <a:buNone/>
              <a:defRPr sz="1400">
                <a:solidFill>
                  <a:schemeClr val="accent3">
                    <a:lumOff val="44000"/>
                  </a:schemeClr>
                </a:solidFill>
              </a:defRPr>
            </a:lvl3pPr>
            <a:lvl4pPr marL="0" indent="1371600">
              <a:spcBef>
                <a:spcPts val="300"/>
              </a:spcBef>
              <a:buSzTx/>
              <a:buNone/>
              <a:defRPr sz="1400">
                <a:solidFill>
                  <a:schemeClr val="accent3">
                    <a:lumOff val="44000"/>
                  </a:schemeClr>
                </a:solidFill>
              </a:defRPr>
            </a:lvl4pPr>
            <a:lvl5pPr marL="0" indent="1828800">
              <a:spcBef>
                <a:spcPts val="300"/>
              </a:spcBef>
              <a:buSzTx/>
              <a:buNone/>
              <a:defRPr sz="1400">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2008" name="Slide Number"/>
          <p:cNvSpPr txBox="1">
            <a:spLocks noGrp="1"/>
          </p:cNvSpPr>
          <p:nvPr>
            <p:ph type="sldNum" sz="quarter" idx="2"/>
          </p:nvPr>
        </p:nvSpPr>
        <p:spPr>
          <a:xfrm>
            <a:off x="6553200" y="6248400"/>
            <a:ext cx="358413" cy="350662"/>
          </a:xfrm>
          <a:prstGeom prst="rect">
            <a:avLst/>
          </a:prstGeom>
        </p:spPr>
        <p:txBody>
          <a:bodyPr/>
          <a:lstStyle>
            <a:lvl1pPr algn="l">
              <a:defRPr sz="1800"/>
            </a:lvl1pPr>
          </a:lstStyle>
          <a:p>
            <a:fld id="{86CB4B4D-7CA3-9044-876B-883B54F8677D}" type="slidenum">
              <a:t>‹#›</a:t>
            </a:fld>
            <a:endParaRPr/>
          </a:p>
        </p:txBody>
      </p:sp>
    </p:spTree>
    <p:extLst>
      <p:ext uri="{BB962C8B-B14F-4D97-AF65-F5344CB8AC3E}">
        <p14:creationId xmlns:p14="http://schemas.microsoft.com/office/powerpoint/2010/main" val="257288324"/>
      </p:ext>
    </p:extLst>
  </p:cSld>
  <p:clrMapOvr>
    <a:masterClrMapping/>
  </p:clrMapOvr>
  <p:transition spd="med"/>
</p:sldLayout>
</file>

<file path=ppt/slideLayouts/slideLayout644.xml><?xml version="1.0" encoding="utf-8"?>
<p:sldLayout xmlns:a="http://schemas.openxmlformats.org/drawingml/2006/main" xmlns:r="http://schemas.openxmlformats.org/officeDocument/2006/relationships" xmlns:p="http://schemas.openxmlformats.org/presentationml/2006/main" type="tx">
  <p:cSld name="Content">
    <p:bg>
      <p:bgPr>
        <a:solidFill>
          <a:srgbClr val="000000"/>
        </a:solidFill>
        <a:effectLst/>
      </p:bgPr>
    </p:bg>
    <p:spTree>
      <p:nvGrpSpPr>
        <p:cNvPr id="1" name=""/>
        <p:cNvGrpSpPr/>
        <p:nvPr/>
      </p:nvGrpSpPr>
      <p:grpSpPr>
        <a:xfrm>
          <a:off x="0" y="0"/>
          <a:ext cx="0" cy="0"/>
          <a:chOff x="0" y="0"/>
          <a:chExt cx="0" cy="0"/>
        </a:xfrm>
      </p:grpSpPr>
      <p:sp>
        <p:nvSpPr>
          <p:cNvPr id="2015" name="Body Level One…"/>
          <p:cNvSpPr txBox="1">
            <a:spLocks noGrp="1"/>
          </p:cNvSpPr>
          <p:nvPr>
            <p:ph type="body" idx="1"/>
          </p:nvPr>
        </p:nvSpPr>
        <p:spPr>
          <a:xfrm>
            <a:off x="685800" y="609600"/>
            <a:ext cx="7772400" cy="5486400"/>
          </a:xfrm>
          <a:prstGeom prst="rect">
            <a:avLst/>
          </a:prstGeom>
        </p:spPr>
        <p:txBody>
          <a:bodyPr>
            <a:normAutofit/>
          </a:bodyPr>
          <a:lstStyle>
            <a:lvl1pPr>
              <a:defRPr>
                <a:solidFill>
                  <a:schemeClr val="accent3">
                    <a:lumOff val="44000"/>
                  </a:schemeClr>
                </a:solidFill>
              </a:defRPr>
            </a:lvl1pPr>
            <a:lvl2pPr>
              <a:defRPr>
                <a:solidFill>
                  <a:schemeClr val="accent3">
                    <a:lumOff val="44000"/>
                  </a:schemeClr>
                </a:solidFill>
              </a:defRPr>
            </a:lvl2pPr>
            <a:lvl3pPr>
              <a:defRPr>
                <a:solidFill>
                  <a:schemeClr val="accent3">
                    <a:lumOff val="44000"/>
                  </a:schemeClr>
                </a:solidFill>
              </a:defRPr>
            </a:lvl3pPr>
            <a:lvl4pPr>
              <a:defRPr>
                <a:solidFill>
                  <a:schemeClr val="accent3">
                    <a:lumOff val="44000"/>
                  </a:schemeClr>
                </a:solidFill>
              </a:defRPr>
            </a:lvl4pPr>
            <a:lvl5pPr>
              <a:defRPr>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2016" name="Slide Number"/>
          <p:cNvSpPr txBox="1">
            <a:spLocks noGrp="1"/>
          </p:cNvSpPr>
          <p:nvPr>
            <p:ph type="sldNum" sz="quarter" idx="2"/>
          </p:nvPr>
        </p:nvSpPr>
        <p:spPr>
          <a:xfrm>
            <a:off x="6553200" y="6248400"/>
            <a:ext cx="358413" cy="350662"/>
          </a:xfrm>
          <a:prstGeom prst="rect">
            <a:avLst/>
          </a:prstGeom>
        </p:spPr>
        <p:txBody>
          <a:bodyPr/>
          <a:lstStyle>
            <a:lvl1pPr algn="l">
              <a:defRPr sz="1800"/>
            </a:lvl1pPr>
          </a:lstStyle>
          <a:p>
            <a:fld id="{86CB4B4D-7CA3-9044-876B-883B54F8677D}" type="slidenum">
              <a:t>‹#›</a:t>
            </a:fld>
            <a:endParaRPr/>
          </a:p>
        </p:txBody>
      </p:sp>
    </p:spTree>
    <p:extLst>
      <p:ext uri="{BB962C8B-B14F-4D97-AF65-F5344CB8AC3E}">
        <p14:creationId xmlns:p14="http://schemas.microsoft.com/office/powerpoint/2010/main" val="2694170411"/>
      </p:ext>
    </p:extLst>
  </p:cSld>
  <p:clrMapOvr>
    <a:masterClrMapping/>
  </p:clrMapOvr>
  <p:transition spd="med"/>
</p:sldLayout>
</file>

<file path=ppt/slideLayouts/slideLayout645.xml><?xml version="1.0" encoding="utf-8"?>
<p:sldLayout xmlns:a="http://schemas.openxmlformats.org/drawingml/2006/main" xmlns:r="http://schemas.openxmlformats.org/officeDocument/2006/relationships" xmlns:p="http://schemas.openxmlformats.org/presentationml/2006/main" type="tx">
  <p:cSld name="19_Blank">
    <p:bg>
      <p:bgPr>
        <a:solidFill>
          <a:schemeClr val="accent3">
            <a:lumOff val="44000"/>
          </a:schemeClr>
        </a:solidFill>
        <a:effectLst/>
      </p:bgPr>
    </p:bg>
    <p:spTree>
      <p:nvGrpSpPr>
        <p:cNvPr id="1" name=""/>
        <p:cNvGrpSpPr/>
        <p:nvPr/>
      </p:nvGrpSpPr>
      <p:grpSpPr>
        <a:xfrm>
          <a:off x="0" y="0"/>
          <a:ext cx="0" cy="0"/>
          <a:chOff x="0" y="0"/>
          <a:chExt cx="0" cy="0"/>
        </a:xfrm>
      </p:grpSpPr>
      <p:sp>
        <p:nvSpPr>
          <p:cNvPr id="2023" name="Slide Number"/>
          <p:cNvSpPr txBox="1">
            <a:spLocks noGrp="1"/>
          </p:cNvSpPr>
          <p:nvPr>
            <p:ph type="sldNum" sz="quarter" idx="2"/>
          </p:nvPr>
        </p:nvSpPr>
        <p:spPr>
          <a:xfrm>
            <a:off x="8152545" y="6248400"/>
            <a:ext cx="304069" cy="290984"/>
          </a:xfrm>
          <a:prstGeom prst="rect">
            <a:avLst/>
          </a:prstGeom>
        </p:spPr>
        <p:txBody>
          <a:bodyPr lIns="46799" tIns="46799" rIns="46799" bIns="46799"/>
          <a:lstStyle>
            <a:lvl1pPr>
              <a:defRPr>
                <a:effectLst>
                  <a:outerShdw blurRad="38100" dist="38100" dir="2700000" rotWithShape="0">
                    <a:srgbClr val="DDDDDD"/>
                  </a:outerShdw>
                </a:effectLst>
              </a:defRPr>
            </a:lvl1pPr>
          </a:lstStyle>
          <a:p>
            <a:fld id="{86CB4B4D-7CA3-9044-876B-883B54F8677D}" type="slidenum">
              <a:t>‹#›</a:t>
            </a:fld>
            <a:endParaRPr/>
          </a:p>
        </p:txBody>
      </p:sp>
    </p:spTree>
    <p:extLst>
      <p:ext uri="{BB962C8B-B14F-4D97-AF65-F5344CB8AC3E}">
        <p14:creationId xmlns:p14="http://schemas.microsoft.com/office/powerpoint/2010/main" val="1678747744"/>
      </p:ext>
    </p:extLst>
  </p:cSld>
  <p:clrMapOvr>
    <a:masterClrMapping/>
  </p:clrMapOvr>
  <p:transition spd="med"/>
</p:sldLayout>
</file>

<file path=ppt/slideLayouts/slideLayout646.xml><?xml version="1.0" encoding="utf-8"?>
<p:sldLayout xmlns:a="http://schemas.openxmlformats.org/drawingml/2006/main" xmlns:r="http://schemas.openxmlformats.org/officeDocument/2006/relationships" xmlns:p="http://schemas.openxmlformats.org/presentationml/2006/main" type="tx">
  <p:cSld name="23_Title Slide">
    <p:bg>
      <p:bgPr>
        <a:gradFill flip="none" rotWithShape="1">
          <a:gsLst>
            <a:gs pos="0">
              <a:srgbClr val="6B2300"/>
            </a:gs>
            <a:gs pos="100000">
              <a:srgbClr val="000066"/>
            </a:gs>
          </a:gsLst>
          <a:lin ang="5400000" scaled="0"/>
        </a:gradFill>
        <a:effectLst/>
      </p:bgPr>
    </p:bg>
    <p:spTree>
      <p:nvGrpSpPr>
        <p:cNvPr id="1" name=""/>
        <p:cNvGrpSpPr/>
        <p:nvPr/>
      </p:nvGrpSpPr>
      <p:grpSpPr>
        <a:xfrm>
          <a:off x="0" y="0"/>
          <a:ext cx="0" cy="0"/>
          <a:chOff x="0" y="0"/>
          <a:chExt cx="0" cy="0"/>
        </a:xfrm>
      </p:grpSpPr>
      <p:sp>
        <p:nvSpPr>
          <p:cNvPr id="2030" name="Freeform 7"/>
          <p:cNvSpPr/>
          <p:nvPr/>
        </p:nvSpPr>
        <p:spPr>
          <a:xfrm>
            <a:off x="3024188" y="46038"/>
            <a:ext cx="3143250" cy="1044575"/>
          </a:xfrm>
          <a:custGeom>
            <a:avLst/>
            <a:gdLst/>
            <a:ahLst/>
            <a:cxnLst>
              <a:cxn ang="0">
                <a:pos x="wd2" y="hd2"/>
              </a:cxn>
              <a:cxn ang="5400000">
                <a:pos x="wd2" y="hd2"/>
              </a:cxn>
              <a:cxn ang="10800000">
                <a:pos x="wd2" y="hd2"/>
              </a:cxn>
              <a:cxn ang="16200000">
                <a:pos x="wd2" y="hd2"/>
              </a:cxn>
            </a:cxnLst>
            <a:rect l="0" t="0" r="r" b="b"/>
            <a:pathLst>
              <a:path w="21600" h="21600" extrusionOk="0">
                <a:moveTo>
                  <a:pt x="284" y="3512"/>
                </a:moveTo>
                <a:lnTo>
                  <a:pt x="458" y="3283"/>
                </a:lnTo>
                <a:lnTo>
                  <a:pt x="7822" y="3283"/>
                </a:lnTo>
                <a:lnTo>
                  <a:pt x="8367" y="2101"/>
                </a:lnTo>
                <a:lnTo>
                  <a:pt x="8738" y="1444"/>
                </a:lnTo>
                <a:lnTo>
                  <a:pt x="9109" y="919"/>
                </a:lnTo>
                <a:lnTo>
                  <a:pt x="9567" y="591"/>
                </a:lnTo>
                <a:lnTo>
                  <a:pt x="10004" y="295"/>
                </a:lnTo>
                <a:lnTo>
                  <a:pt x="10473" y="131"/>
                </a:lnTo>
                <a:lnTo>
                  <a:pt x="11062" y="0"/>
                </a:lnTo>
                <a:lnTo>
                  <a:pt x="11738" y="295"/>
                </a:lnTo>
                <a:lnTo>
                  <a:pt x="12360" y="788"/>
                </a:lnTo>
                <a:lnTo>
                  <a:pt x="12807" y="1444"/>
                </a:lnTo>
                <a:lnTo>
                  <a:pt x="13298" y="2101"/>
                </a:lnTo>
                <a:lnTo>
                  <a:pt x="13604" y="2692"/>
                </a:lnTo>
                <a:lnTo>
                  <a:pt x="13887" y="3381"/>
                </a:lnTo>
                <a:lnTo>
                  <a:pt x="20935" y="3283"/>
                </a:lnTo>
                <a:lnTo>
                  <a:pt x="21175" y="3447"/>
                </a:lnTo>
                <a:lnTo>
                  <a:pt x="21338" y="3808"/>
                </a:lnTo>
                <a:lnTo>
                  <a:pt x="21491" y="4793"/>
                </a:lnTo>
                <a:lnTo>
                  <a:pt x="21578" y="5909"/>
                </a:lnTo>
                <a:lnTo>
                  <a:pt x="21600" y="7222"/>
                </a:lnTo>
                <a:lnTo>
                  <a:pt x="21600" y="18350"/>
                </a:lnTo>
                <a:lnTo>
                  <a:pt x="14007" y="18383"/>
                </a:lnTo>
                <a:lnTo>
                  <a:pt x="12131" y="21534"/>
                </a:lnTo>
                <a:lnTo>
                  <a:pt x="9044" y="21600"/>
                </a:lnTo>
                <a:lnTo>
                  <a:pt x="7571" y="18186"/>
                </a:lnTo>
                <a:lnTo>
                  <a:pt x="807" y="18350"/>
                </a:lnTo>
                <a:lnTo>
                  <a:pt x="0" y="18350"/>
                </a:lnTo>
                <a:lnTo>
                  <a:pt x="0" y="6434"/>
                </a:lnTo>
                <a:lnTo>
                  <a:pt x="87" y="4957"/>
                </a:lnTo>
                <a:lnTo>
                  <a:pt x="164" y="4202"/>
                </a:lnTo>
                <a:lnTo>
                  <a:pt x="284" y="3512"/>
                </a:lnTo>
              </a:path>
            </a:pathLst>
          </a:custGeom>
          <a:gradFill>
            <a:gsLst>
              <a:gs pos="0">
                <a:srgbClr val="00CCFF"/>
              </a:gs>
              <a:gs pos="50000">
                <a:schemeClr val="accent3">
                  <a:lumOff val="44000"/>
                </a:schemeClr>
              </a:gs>
              <a:gs pos="100000">
                <a:srgbClr val="00CCFF"/>
              </a:gs>
            </a:gsLst>
          </a:gradFill>
          <a:ln w="12700">
            <a:miter lim="400000"/>
          </a:ln>
        </p:spPr>
        <p:txBody>
          <a:bodyPr lIns="45719" rIns="45719"/>
          <a:lstStyle/>
          <a:p>
            <a:pPr>
              <a:defRPr>
                <a:solidFill>
                  <a:srgbClr val="FFFFCC"/>
                </a:solidFill>
              </a:defRPr>
            </a:pPr>
            <a:endParaRPr/>
          </a:p>
        </p:txBody>
      </p:sp>
      <p:sp>
        <p:nvSpPr>
          <p:cNvPr id="2031" name="Oval 8"/>
          <p:cNvSpPr/>
          <p:nvPr/>
        </p:nvSpPr>
        <p:spPr>
          <a:xfrm>
            <a:off x="4003674" y="57149"/>
            <a:ext cx="1217616" cy="1079501"/>
          </a:xfrm>
          <a:prstGeom prst="ellipse">
            <a:avLst/>
          </a:prstGeom>
          <a:gradFill>
            <a:gsLst>
              <a:gs pos="0">
                <a:srgbClr val="00CCFF"/>
              </a:gs>
              <a:gs pos="100000">
                <a:schemeClr val="accent3">
                  <a:lumOff val="44000"/>
                </a:schemeClr>
              </a:gs>
            </a:gsLst>
            <a:path path="circle">
              <a:fillToRect l="37721" t="-19636" r="62278" b="119636"/>
            </a:path>
          </a:gradFill>
          <a:ln w="12700">
            <a:miter lim="400000"/>
          </a:ln>
        </p:spPr>
        <p:txBody>
          <a:bodyPr lIns="45719" rIns="45719"/>
          <a:lstStyle/>
          <a:p>
            <a:pPr>
              <a:defRPr>
                <a:solidFill>
                  <a:srgbClr val="FFFFCC"/>
                </a:solidFill>
              </a:defRPr>
            </a:pPr>
            <a:endParaRPr/>
          </a:p>
        </p:txBody>
      </p:sp>
      <p:sp>
        <p:nvSpPr>
          <p:cNvPr id="2032" name="Freeform 9"/>
          <p:cNvSpPr/>
          <p:nvPr/>
        </p:nvSpPr>
        <p:spPr>
          <a:xfrm>
            <a:off x="3022599" y="684212"/>
            <a:ext cx="3144839" cy="484189"/>
          </a:xfrm>
          <a:custGeom>
            <a:avLst/>
            <a:gdLst/>
            <a:ahLst/>
            <a:cxnLst>
              <a:cxn ang="0">
                <a:pos x="wd2" y="hd2"/>
              </a:cxn>
              <a:cxn ang="5400000">
                <a:pos x="wd2" y="hd2"/>
              </a:cxn>
              <a:cxn ang="10800000">
                <a:pos x="wd2" y="hd2"/>
              </a:cxn>
              <a:cxn ang="16200000">
                <a:pos x="wd2" y="hd2"/>
              </a:cxn>
            </a:cxnLst>
            <a:rect l="0" t="0" r="r" b="b"/>
            <a:pathLst>
              <a:path w="21600" h="21600" extrusionOk="0">
                <a:moveTo>
                  <a:pt x="741" y="4320"/>
                </a:moveTo>
                <a:lnTo>
                  <a:pt x="1047" y="4816"/>
                </a:lnTo>
                <a:lnTo>
                  <a:pt x="1374" y="4320"/>
                </a:lnTo>
                <a:lnTo>
                  <a:pt x="1701" y="4816"/>
                </a:lnTo>
                <a:lnTo>
                  <a:pt x="1941" y="6090"/>
                </a:lnTo>
                <a:lnTo>
                  <a:pt x="2213" y="7153"/>
                </a:lnTo>
                <a:lnTo>
                  <a:pt x="2660" y="6232"/>
                </a:lnTo>
                <a:lnTo>
                  <a:pt x="3042" y="5807"/>
                </a:lnTo>
                <a:lnTo>
                  <a:pt x="3598" y="5807"/>
                </a:lnTo>
                <a:lnTo>
                  <a:pt x="3991" y="5028"/>
                </a:lnTo>
                <a:lnTo>
                  <a:pt x="4340" y="5736"/>
                </a:lnTo>
                <a:lnTo>
                  <a:pt x="4656" y="6515"/>
                </a:lnTo>
                <a:lnTo>
                  <a:pt x="4928" y="6728"/>
                </a:lnTo>
                <a:lnTo>
                  <a:pt x="5375" y="5807"/>
                </a:lnTo>
                <a:lnTo>
                  <a:pt x="5844" y="5807"/>
                </a:lnTo>
                <a:lnTo>
                  <a:pt x="6531" y="6161"/>
                </a:lnTo>
                <a:lnTo>
                  <a:pt x="6815" y="7436"/>
                </a:lnTo>
                <a:lnTo>
                  <a:pt x="7273" y="7153"/>
                </a:lnTo>
                <a:lnTo>
                  <a:pt x="7905" y="6728"/>
                </a:lnTo>
                <a:lnTo>
                  <a:pt x="8352" y="9065"/>
                </a:lnTo>
                <a:lnTo>
                  <a:pt x="8614" y="9561"/>
                </a:lnTo>
                <a:lnTo>
                  <a:pt x="8876" y="11190"/>
                </a:lnTo>
                <a:lnTo>
                  <a:pt x="9006" y="13739"/>
                </a:lnTo>
                <a:lnTo>
                  <a:pt x="9268" y="14730"/>
                </a:lnTo>
                <a:lnTo>
                  <a:pt x="9595" y="14730"/>
                </a:lnTo>
                <a:lnTo>
                  <a:pt x="9999" y="14589"/>
                </a:lnTo>
                <a:lnTo>
                  <a:pt x="10391" y="14730"/>
                </a:lnTo>
                <a:lnTo>
                  <a:pt x="10675" y="15722"/>
                </a:lnTo>
                <a:lnTo>
                  <a:pt x="10893" y="14943"/>
                </a:lnTo>
                <a:lnTo>
                  <a:pt x="11263" y="14872"/>
                </a:lnTo>
                <a:lnTo>
                  <a:pt x="11612" y="13385"/>
                </a:lnTo>
                <a:lnTo>
                  <a:pt x="11896" y="13739"/>
                </a:lnTo>
                <a:lnTo>
                  <a:pt x="12386" y="13243"/>
                </a:lnTo>
                <a:lnTo>
                  <a:pt x="12605" y="11473"/>
                </a:lnTo>
                <a:lnTo>
                  <a:pt x="13172" y="9986"/>
                </a:lnTo>
                <a:lnTo>
                  <a:pt x="13302" y="7719"/>
                </a:lnTo>
                <a:lnTo>
                  <a:pt x="13586" y="6586"/>
                </a:lnTo>
                <a:lnTo>
                  <a:pt x="14077" y="5878"/>
                </a:lnTo>
                <a:lnTo>
                  <a:pt x="14338" y="6728"/>
                </a:lnTo>
                <a:lnTo>
                  <a:pt x="14600" y="6374"/>
                </a:lnTo>
                <a:lnTo>
                  <a:pt x="14916" y="7153"/>
                </a:lnTo>
                <a:lnTo>
                  <a:pt x="15243" y="6445"/>
                </a:lnTo>
                <a:lnTo>
                  <a:pt x="15865" y="7153"/>
                </a:lnTo>
                <a:lnTo>
                  <a:pt x="16137" y="7861"/>
                </a:lnTo>
                <a:lnTo>
                  <a:pt x="16443" y="5949"/>
                </a:lnTo>
                <a:lnTo>
                  <a:pt x="16650" y="5807"/>
                </a:lnTo>
                <a:lnTo>
                  <a:pt x="16890" y="6515"/>
                </a:lnTo>
                <a:lnTo>
                  <a:pt x="17108" y="6232"/>
                </a:lnTo>
                <a:lnTo>
                  <a:pt x="17402" y="4320"/>
                </a:lnTo>
                <a:lnTo>
                  <a:pt x="17904" y="3753"/>
                </a:lnTo>
                <a:lnTo>
                  <a:pt x="18144" y="4037"/>
                </a:lnTo>
                <a:lnTo>
                  <a:pt x="18394" y="4037"/>
                </a:lnTo>
                <a:lnTo>
                  <a:pt x="18754" y="1629"/>
                </a:lnTo>
                <a:lnTo>
                  <a:pt x="18961" y="779"/>
                </a:lnTo>
                <a:lnTo>
                  <a:pt x="19234" y="1133"/>
                </a:lnTo>
                <a:lnTo>
                  <a:pt x="19539" y="3612"/>
                </a:lnTo>
                <a:lnTo>
                  <a:pt x="19845" y="2054"/>
                </a:lnTo>
                <a:lnTo>
                  <a:pt x="20139" y="0"/>
                </a:lnTo>
                <a:lnTo>
                  <a:pt x="20390" y="71"/>
                </a:lnTo>
                <a:lnTo>
                  <a:pt x="20673" y="4320"/>
                </a:lnTo>
                <a:lnTo>
                  <a:pt x="20902" y="3612"/>
                </a:lnTo>
                <a:lnTo>
                  <a:pt x="21218" y="1841"/>
                </a:lnTo>
                <a:lnTo>
                  <a:pt x="21469" y="1770"/>
                </a:lnTo>
                <a:lnTo>
                  <a:pt x="21600" y="3258"/>
                </a:lnTo>
                <a:lnTo>
                  <a:pt x="21600" y="13881"/>
                </a:lnTo>
                <a:lnTo>
                  <a:pt x="14218" y="16289"/>
                </a:lnTo>
                <a:lnTo>
                  <a:pt x="11972" y="20750"/>
                </a:lnTo>
                <a:lnTo>
                  <a:pt x="9737" y="21600"/>
                </a:lnTo>
                <a:lnTo>
                  <a:pt x="8636" y="17705"/>
                </a:lnTo>
                <a:lnTo>
                  <a:pt x="7622" y="11119"/>
                </a:lnTo>
                <a:lnTo>
                  <a:pt x="0" y="9986"/>
                </a:lnTo>
                <a:lnTo>
                  <a:pt x="0" y="2195"/>
                </a:lnTo>
                <a:lnTo>
                  <a:pt x="131" y="3329"/>
                </a:lnTo>
                <a:lnTo>
                  <a:pt x="316" y="3753"/>
                </a:lnTo>
                <a:lnTo>
                  <a:pt x="556" y="3895"/>
                </a:lnTo>
                <a:lnTo>
                  <a:pt x="741" y="4320"/>
                </a:lnTo>
              </a:path>
            </a:pathLst>
          </a:custGeom>
          <a:solidFill>
            <a:srgbClr val="003300"/>
          </a:solidFill>
          <a:ln w="12700">
            <a:miter lim="400000"/>
          </a:ln>
        </p:spPr>
        <p:txBody>
          <a:bodyPr lIns="45719" rIns="45719"/>
          <a:lstStyle/>
          <a:p>
            <a:pPr>
              <a:defRPr>
                <a:solidFill>
                  <a:srgbClr val="FFFFCC"/>
                </a:solidFill>
              </a:defRPr>
            </a:pPr>
            <a:endParaRPr/>
          </a:p>
        </p:txBody>
      </p:sp>
      <p:sp>
        <p:nvSpPr>
          <p:cNvPr id="2033" name="Freeform 10"/>
          <p:cNvSpPr/>
          <p:nvPr/>
        </p:nvSpPr>
        <p:spPr>
          <a:xfrm>
            <a:off x="3022599" y="771525"/>
            <a:ext cx="3144839" cy="488951"/>
          </a:xfrm>
          <a:custGeom>
            <a:avLst/>
            <a:gdLst/>
            <a:ahLst/>
            <a:cxnLst>
              <a:cxn ang="0">
                <a:pos x="wd2" y="hd2"/>
              </a:cxn>
              <a:cxn ang="5400000">
                <a:pos x="wd2" y="hd2"/>
              </a:cxn>
              <a:cxn ang="10800000">
                <a:pos x="wd2" y="hd2"/>
              </a:cxn>
              <a:cxn ang="16200000">
                <a:pos x="wd2" y="hd2"/>
              </a:cxn>
            </a:cxnLst>
            <a:rect l="0" t="0" r="r" b="b"/>
            <a:pathLst>
              <a:path w="21600" h="21600" extrusionOk="0">
                <a:moveTo>
                  <a:pt x="283" y="13745"/>
                </a:moveTo>
                <a:lnTo>
                  <a:pt x="458" y="14026"/>
                </a:lnTo>
                <a:lnTo>
                  <a:pt x="665" y="14096"/>
                </a:lnTo>
                <a:lnTo>
                  <a:pt x="7785" y="14096"/>
                </a:lnTo>
                <a:lnTo>
                  <a:pt x="7927" y="15218"/>
                </a:lnTo>
                <a:lnTo>
                  <a:pt x="8418" y="17462"/>
                </a:lnTo>
                <a:lnTo>
                  <a:pt x="8843" y="18725"/>
                </a:lnTo>
                <a:lnTo>
                  <a:pt x="9203" y="19706"/>
                </a:lnTo>
                <a:lnTo>
                  <a:pt x="9671" y="20758"/>
                </a:lnTo>
                <a:lnTo>
                  <a:pt x="10162" y="21109"/>
                </a:lnTo>
                <a:lnTo>
                  <a:pt x="10914" y="21600"/>
                </a:lnTo>
                <a:lnTo>
                  <a:pt x="11612" y="21109"/>
                </a:lnTo>
                <a:lnTo>
                  <a:pt x="12506" y="19987"/>
                </a:lnTo>
                <a:lnTo>
                  <a:pt x="13313" y="17743"/>
                </a:lnTo>
                <a:lnTo>
                  <a:pt x="13782" y="15499"/>
                </a:lnTo>
                <a:lnTo>
                  <a:pt x="14033" y="14026"/>
                </a:lnTo>
                <a:lnTo>
                  <a:pt x="20935" y="14096"/>
                </a:lnTo>
                <a:lnTo>
                  <a:pt x="21175" y="13956"/>
                </a:lnTo>
                <a:lnTo>
                  <a:pt x="21338" y="13675"/>
                </a:lnTo>
                <a:lnTo>
                  <a:pt x="21491" y="12904"/>
                </a:lnTo>
                <a:lnTo>
                  <a:pt x="21578" y="11922"/>
                </a:lnTo>
                <a:lnTo>
                  <a:pt x="21600" y="10870"/>
                </a:lnTo>
                <a:lnTo>
                  <a:pt x="21600" y="1613"/>
                </a:lnTo>
                <a:lnTo>
                  <a:pt x="21415" y="0"/>
                </a:lnTo>
                <a:lnTo>
                  <a:pt x="21317" y="491"/>
                </a:lnTo>
                <a:lnTo>
                  <a:pt x="21218" y="2034"/>
                </a:lnTo>
                <a:lnTo>
                  <a:pt x="21153" y="3857"/>
                </a:lnTo>
                <a:lnTo>
                  <a:pt x="21055" y="3717"/>
                </a:lnTo>
                <a:lnTo>
                  <a:pt x="20935" y="3577"/>
                </a:lnTo>
                <a:lnTo>
                  <a:pt x="20684" y="2665"/>
                </a:lnTo>
                <a:lnTo>
                  <a:pt x="20510" y="1894"/>
                </a:lnTo>
                <a:lnTo>
                  <a:pt x="20237" y="1613"/>
                </a:lnTo>
                <a:lnTo>
                  <a:pt x="19954" y="2455"/>
                </a:lnTo>
                <a:lnTo>
                  <a:pt x="19681" y="3717"/>
                </a:lnTo>
                <a:lnTo>
                  <a:pt x="19485" y="2805"/>
                </a:lnTo>
                <a:lnTo>
                  <a:pt x="19310" y="2665"/>
                </a:lnTo>
                <a:lnTo>
                  <a:pt x="19070" y="1894"/>
                </a:lnTo>
                <a:lnTo>
                  <a:pt x="18830" y="2174"/>
                </a:lnTo>
                <a:lnTo>
                  <a:pt x="18656" y="3086"/>
                </a:lnTo>
                <a:lnTo>
                  <a:pt x="18591" y="4278"/>
                </a:lnTo>
                <a:lnTo>
                  <a:pt x="18383" y="3717"/>
                </a:lnTo>
                <a:lnTo>
                  <a:pt x="18100" y="3717"/>
                </a:lnTo>
                <a:lnTo>
                  <a:pt x="17740" y="3226"/>
                </a:lnTo>
                <a:lnTo>
                  <a:pt x="17413" y="4278"/>
                </a:lnTo>
                <a:lnTo>
                  <a:pt x="17130" y="2735"/>
                </a:lnTo>
                <a:lnTo>
                  <a:pt x="16770" y="3717"/>
                </a:lnTo>
                <a:lnTo>
                  <a:pt x="16410" y="6242"/>
                </a:lnTo>
                <a:lnTo>
                  <a:pt x="16126" y="5330"/>
                </a:lnTo>
                <a:lnTo>
                  <a:pt x="15865" y="4348"/>
                </a:lnTo>
                <a:lnTo>
                  <a:pt x="15581" y="3857"/>
                </a:lnTo>
                <a:lnTo>
                  <a:pt x="15221" y="4278"/>
                </a:lnTo>
                <a:lnTo>
                  <a:pt x="14654" y="5049"/>
                </a:lnTo>
                <a:lnTo>
                  <a:pt x="14142" y="4208"/>
                </a:lnTo>
                <a:lnTo>
                  <a:pt x="13967" y="4839"/>
                </a:lnTo>
                <a:lnTo>
                  <a:pt x="13728" y="6382"/>
                </a:lnTo>
                <a:lnTo>
                  <a:pt x="13542" y="9117"/>
                </a:lnTo>
                <a:lnTo>
                  <a:pt x="13324" y="10519"/>
                </a:lnTo>
                <a:lnTo>
                  <a:pt x="13237" y="12483"/>
                </a:lnTo>
                <a:lnTo>
                  <a:pt x="12997" y="13325"/>
                </a:lnTo>
                <a:lnTo>
                  <a:pt x="12605" y="13745"/>
                </a:lnTo>
                <a:lnTo>
                  <a:pt x="12157" y="13956"/>
                </a:lnTo>
                <a:lnTo>
                  <a:pt x="12059" y="14938"/>
                </a:lnTo>
                <a:lnTo>
                  <a:pt x="11481" y="14657"/>
                </a:lnTo>
                <a:lnTo>
                  <a:pt x="10958" y="15499"/>
                </a:lnTo>
                <a:lnTo>
                  <a:pt x="10467" y="15288"/>
                </a:lnTo>
                <a:lnTo>
                  <a:pt x="9628" y="16340"/>
                </a:lnTo>
                <a:lnTo>
                  <a:pt x="9159" y="13745"/>
                </a:lnTo>
                <a:lnTo>
                  <a:pt x="8636" y="13044"/>
                </a:lnTo>
                <a:lnTo>
                  <a:pt x="8090" y="8486"/>
                </a:lnTo>
                <a:lnTo>
                  <a:pt x="7861" y="6382"/>
                </a:lnTo>
                <a:lnTo>
                  <a:pt x="7589" y="5891"/>
                </a:lnTo>
                <a:lnTo>
                  <a:pt x="6913" y="5330"/>
                </a:lnTo>
                <a:lnTo>
                  <a:pt x="6346" y="4769"/>
                </a:lnTo>
                <a:lnTo>
                  <a:pt x="5735" y="3717"/>
                </a:lnTo>
                <a:lnTo>
                  <a:pt x="5179" y="4769"/>
                </a:lnTo>
                <a:lnTo>
                  <a:pt x="4525" y="2665"/>
                </a:lnTo>
                <a:lnTo>
                  <a:pt x="4034" y="2735"/>
                </a:lnTo>
                <a:lnTo>
                  <a:pt x="3696" y="3997"/>
                </a:lnTo>
                <a:lnTo>
                  <a:pt x="3489" y="2945"/>
                </a:lnTo>
                <a:lnTo>
                  <a:pt x="3217" y="3577"/>
                </a:lnTo>
                <a:lnTo>
                  <a:pt x="2868" y="3717"/>
                </a:lnTo>
                <a:lnTo>
                  <a:pt x="2519" y="4138"/>
                </a:lnTo>
                <a:lnTo>
                  <a:pt x="2104" y="5049"/>
                </a:lnTo>
                <a:lnTo>
                  <a:pt x="1766" y="3997"/>
                </a:lnTo>
                <a:lnTo>
                  <a:pt x="1428" y="4488"/>
                </a:lnTo>
                <a:lnTo>
                  <a:pt x="981" y="4909"/>
                </a:lnTo>
                <a:lnTo>
                  <a:pt x="709" y="4488"/>
                </a:lnTo>
                <a:lnTo>
                  <a:pt x="196" y="4278"/>
                </a:lnTo>
                <a:lnTo>
                  <a:pt x="0" y="5330"/>
                </a:lnTo>
                <a:lnTo>
                  <a:pt x="22" y="8416"/>
                </a:lnTo>
                <a:lnTo>
                  <a:pt x="55" y="11010"/>
                </a:lnTo>
                <a:lnTo>
                  <a:pt x="153" y="13325"/>
                </a:lnTo>
                <a:lnTo>
                  <a:pt x="283" y="13745"/>
                </a:lnTo>
              </a:path>
            </a:pathLst>
          </a:custGeom>
          <a:gradFill>
            <a:gsLst>
              <a:gs pos="0">
                <a:srgbClr val="CC6600"/>
              </a:gs>
              <a:gs pos="100000">
                <a:srgbClr val="000000"/>
              </a:gs>
            </a:gsLst>
            <a:lin ang="5400000"/>
          </a:gradFill>
          <a:ln w="12700">
            <a:miter lim="400000"/>
          </a:ln>
        </p:spPr>
        <p:txBody>
          <a:bodyPr lIns="45719" rIns="45719"/>
          <a:lstStyle/>
          <a:p>
            <a:pPr>
              <a:defRPr>
                <a:solidFill>
                  <a:srgbClr val="FFFFCC"/>
                </a:solidFill>
              </a:defRPr>
            </a:pPr>
            <a:endParaRPr/>
          </a:p>
        </p:txBody>
      </p:sp>
      <p:sp>
        <p:nvSpPr>
          <p:cNvPr id="2034" name="Freeform 11"/>
          <p:cNvSpPr/>
          <p:nvPr/>
        </p:nvSpPr>
        <p:spPr>
          <a:xfrm>
            <a:off x="3044824" y="850899"/>
            <a:ext cx="3084514" cy="363539"/>
          </a:xfrm>
          <a:custGeom>
            <a:avLst/>
            <a:gdLst/>
            <a:ahLst/>
            <a:cxnLst>
              <a:cxn ang="0">
                <a:pos x="wd2" y="hd2"/>
              </a:cxn>
              <a:cxn ang="5400000">
                <a:pos x="wd2" y="hd2"/>
              </a:cxn>
              <a:cxn ang="10800000">
                <a:pos x="wd2" y="hd2"/>
              </a:cxn>
              <a:cxn ang="16200000">
                <a:pos x="wd2" y="hd2"/>
              </a:cxn>
            </a:cxnLst>
            <a:rect l="0" t="0" r="r" b="b"/>
            <a:pathLst>
              <a:path w="21600" h="21600" extrusionOk="0">
                <a:moveTo>
                  <a:pt x="5970" y="7263"/>
                </a:moveTo>
                <a:lnTo>
                  <a:pt x="5303" y="6791"/>
                </a:lnTo>
                <a:lnTo>
                  <a:pt x="4625" y="7640"/>
                </a:lnTo>
                <a:lnTo>
                  <a:pt x="3869" y="7640"/>
                </a:lnTo>
                <a:lnTo>
                  <a:pt x="2835" y="7263"/>
                </a:lnTo>
                <a:lnTo>
                  <a:pt x="1712" y="7640"/>
                </a:lnTo>
                <a:lnTo>
                  <a:pt x="1145" y="7829"/>
                </a:lnTo>
                <a:lnTo>
                  <a:pt x="711" y="7452"/>
                </a:lnTo>
                <a:lnTo>
                  <a:pt x="278" y="7829"/>
                </a:lnTo>
                <a:lnTo>
                  <a:pt x="133" y="5471"/>
                </a:lnTo>
                <a:lnTo>
                  <a:pt x="22" y="3584"/>
                </a:lnTo>
                <a:lnTo>
                  <a:pt x="0" y="6980"/>
                </a:lnTo>
                <a:lnTo>
                  <a:pt x="133" y="10093"/>
                </a:lnTo>
                <a:lnTo>
                  <a:pt x="812" y="9715"/>
                </a:lnTo>
                <a:lnTo>
                  <a:pt x="1423" y="9338"/>
                </a:lnTo>
                <a:lnTo>
                  <a:pt x="1812" y="9527"/>
                </a:lnTo>
                <a:lnTo>
                  <a:pt x="2146" y="9715"/>
                </a:lnTo>
                <a:lnTo>
                  <a:pt x="2357" y="9904"/>
                </a:lnTo>
                <a:lnTo>
                  <a:pt x="3002" y="9715"/>
                </a:lnTo>
                <a:lnTo>
                  <a:pt x="3602" y="10281"/>
                </a:lnTo>
                <a:lnTo>
                  <a:pt x="5014" y="9715"/>
                </a:lnTo>
                <a:lnTo>
                  <a:pt x="6014" y="9527"/>
                </a:lnTo>
                <a:lnTo>
                  <a:pt x="6848" y="9715"/>
                </a:lnTo>
                <a:lnTo>
                  <a:pt x="7760" y="9715"/>
                </a:lnTo>
                <a:lnTo>
                  <a:pt x="8193" y="13866"/>
                </a:lnTo>
                <a:lnTo>
                  <a:pt x="8549" y="15846"/>
                </a:lnTo>
                <a:lnTo>
                  <a:pt x="9294" y="19808"/>
                </a:lnTo>
                <a:lnTo>
                  <a:pt x="9838" y="20562"/>
                </a:lnTo>
                <a:lnTo>
                  <a:pt x="10505" y="21600"/>
                </a:lnTo>
                <a:lnTo>
                  <a:pt x="11317" y="21600"/>
                </a:lnTo>
                <a:lnTo>
                  <a:pt x="12062" y="20751"/>
                </a:lnTo>
                <a:lnTo>
                  <a:pt x="12829" y="18299"/>
                </a:lnTo>
                <a:lnTo>
                  <a:pt x="13396" y="16035"/>
                </a:lnTo>
                <a:lnTo>
                  <a:pt x="13852" y="12356"/>
                </a:lnTo>
                <a:lnTo>
                  <a:pt x="14207" y="10847"/>
                </a:lnTo>
                <a:lnTo>
                  <a:pt x="14574" y="10093"/>
                </a:lnTo>
                <a:lnTo>
                  <a:pt x="15452" y="11224"/>
                </a:lnTo>
                <a:lnTo>
                  <a:pt x="16508" y="10281"/>
                </a:lnTo>
                <a:lnTo>
                  <a:pt x="17531" y="10470"/>
                </a:lnTo>
                <a:lnTo>
                  <a:pt x="17987" y="10093"/>
                </a:lnTo>
                <a:lnTo>
                  <a:pt x="18865" y="10659"/>
                </a:lnTo>
                <a:lnTo>
                  <a:pt x="19710" y="10093"/>
                </a:lnTo>
                <a:lnTo>
                  <a:pt x="20444" y="10847"/>
                </a:lnTo>
                <a:lnTo>
                  <a:pt x="21333" y="10470"/>
                </a:lnTo>
                <a:lnTo>
                  <a:pt x="21544" y="8583"/>
                </a:lnTo>
                <a:lnTo>
                  <a:pt x="21600" y="5093"/>
                </a:lnTo>
                <a:lnTo>
                  <a:pt x="21567" y="0"/>
                </a:lnTo>
                <a:lnTo>
                  <a:pt x="21333" y="5659"/>
                </a:lnTo>
                <a:lnTo>
                  <a:pt x="21211" y="8395"/>
                </a:lnTo>
                <a:lnTo>
                  <a:pt x="20644" y="8961"/>
                </a:lnTo>
                <a:lnTo>
                  <a:pt x="19588" y="8772"/>
                </a:lnTo>
                <a:lnTo>
                  <a:pt x="18754" y="8583"/>
                </a:lnTo>
                <a:lnTo>
                  <a:pt x="17320" y="8206"/>
                </a:lnTo>
                <a:lnTo>
                  <a:pt x="16575" y="8772"/>
                </a:lnTo>
                <a:lnTo>
                  <a:pt x="15597" y="8583"/>
                </a:lnTo>
                <a:lnTo>
                  <a:pt x="14997" y="9338"/>
                </a:lnTo>
                <a:lnTo>
                  <a:pt x="14596" y="8395"/>
                </a:lnTo>
                <a:lnTo>
                  <a:pt x="14352" y="8017"/>
                </a:lnTo>
                <a:lnTo>
                  <a:pt x="14163" y="6980"/>
                </a:lnTo>
                <a:lnTo>
                  <a:pt x="14263" y="4905"/>
                </a:lnTo>
                <a:lnTo>
                  <a:pt x="14263" y="2641"/>
                </a:lnTo>
                <a:lnTo>
                  <a:pt x="14063" y="3396"/>
                </a:lnTo>
                <a:lnTo>
                  <a:pt x="13852" y="7452"/>
                </a:lnTo>
                <a:lnTo>
                  <a:pt x="13396" y="10847"/>
                </a:lnTo>
                <a:lnTo>
                  <a:pt x="13140" y="13111"/>
                </a:lnTo>
                <a:lnTo>
                  <a:pt x="12662" y="15280"/>
                </a:lnTo>
                <a:lnTo>
                  <a:pt x="12351" y="14903"/>
                </a:lnTo>
                <a:lnTo>
                  <a:pt x="11817" y="16978"/>
                </a:lnTo>
                <a:lnTo>
                  <a:pt x="11339" y="17921"/>
                </a:lnTo>
                <a:lnTo>
                  <a:pt x="10894" y="18676"/>
                </a:lnTo>
                <a:lnTo>
                  <a:pt x="10316" y="16412"/>
                </a:lnTo>
                <a:lnTo>
                  <a:pt x="9816" y="16601"/>
                </a:lnTo>
                <a:lnTo>
                  <a:pt x="9627" y="13866"/>
                </a:lnTo>
                <a:lnTo>
                  <a:pt x="9171" y="14054"/>
                </a:lnTo>
                <a:lnTo>
                  <a:pt x="8927" y="14903"/>
                </a:lnTo>
                <a:lnTo>
                  <a:pt x="8571" y="12922"/>
                </a:lnTo>
                <a:lnTo>
                  <a:pt x="8260" y="11602"/>
                </a:lnTo>
                <a:lnTo>
                  <a:pt x="8115" y="9338"/>
                </a:lnTo>
                <a:lnTo>
                  <a:pt x="7860" y="4339"/>
                </a:lnTo>
                <a:lnTo>
                  <a:pt x="7615" y="3584"/>
                </a:lnTo>
                <a:lnTo>
                  <a:pt x="7493" y="6603"/>
                </a:lnTo>
                <a:lnTo>
                  <a:pt x="7282" y="6414"/>
                </a:lnTo>
                <a:lnTo>
                  <a:pt x="6570" y="8395"/>
                </a:lnTo>
                <a:lnTo>
                  <a:pt x="5970" y="7263"/>
                </a:lnTo>
              </a:path>
            </a:pathLst>
          </a:custGeom>
          <a:solidFill>
            <a:srgbClr val="000066"/>
          </a:solidFill>
          <a:ln w="12700">
            <a:miter lim="400000"/>
          </a:ln>
        </p:spPr>
        <p:txBody>
          <a:bodyPr lIns="45719" rIns="45719"/>
          <a:lstStyle/>
          <a:p>
            <a:pPr>
              <a:defRPr>
                <a:solidFill>
                  <a:srgbClr val="FFFFCC"/>
                </a:solidFill>
              </a:defRPr>
            </a:pPr>
            <a:endParaRPr/>
          </a:p>
        </p:txBody>
      </p:sp>
      <p:sp>
        <p:nvSpPr>
          <p:cNvPr id="2035" name="Freeform 12"/>
          <p:cNvSpPr/>
          <p:nvPr/>
        </p:nvSpPr>
        <p:spPr>
          <a:xfrm>
            <a:off x="5057774" y="358774"/>
            <a:ext cx="192089" cy="647702"/>
          </a:xfrm>
          <a:custGeom>
            <a:avLst/>
            <a:gdLst/>
            <a:ahLst/>
            <a:cxnLst>
              <a:cxn ang="0">
                <a:pos x="wd2" y="hd2"/>
              </a:cxn>
              <a:cxn ang="5400000">
                <a:pos x="wd2" y="hd2"/>
              </a:cxn>
              <a:cxn ang="10800000">
                <a:pos x="wd2" y="hd2"/>
              </a:cxn>
              <a:cxn ang="16200000">
                <a:pos x="wd2" y="hd2"/>
              </a:cxn>
            </a:cxnLst>
            <a:rect l="0" t="0" r="r" b="b"/>
            <a:pathLst>
              <a:path w="21600" h="21600" extrusionOk="0">
                <a:moveTo>
                  <a:pt x="14638" y="529"/>
                </a:moveTo>
                <a:lnTo>
                  <a:pt x="13388" y="2118"/>
                </a:lnTo>
                <a:lnTo>
                  <a:pt x="21600" y="2329"/>
                </a:lnTo>
                <a:lnTo>
                  <a:pt x="18387" y="5188"/>
                </a:lnTo>
                <a:lnTo>
                  <a:pt x="18744" y="7412"/>
                </a:lnTo>
                <a:lnTo>
                  <a:pt x="20707" y="9318"/>
                </a:lnTo>
                <a:lnTo>
                  <a:pt x="17316" y="11329"/>
                </a:lnTo>
                <a:lnTo>
                  <a:pt x="16066" y="13341"/>
                </a:lnTo>
                <a:lnTo>
                  <a:pt x="14638" y="15353"/>
                </a:lnTo>
                <a:lnTo>
                  <a:pt x="11782" y="16729"/>
                </a:lnTo>
                <a:lnTo>
                  <a:pt x="9104" y="18106"/>
                </a:lnTo>
                <a:lnTo>
                  <a:pt x="5712" y="19482"/>
                </a:lnTo>
                <a:lnTo>
                  <a:pt x="3749" y="20435"/>
                </a:lnTo>
                <a:lnTo>
                  <a:pt x="0" y="21600"/>
                </a:lnTo>
                <a:lnTo>
                  <a:pt x="2142" y="19482"/>
                </a:lnTo>
                <a:lnTo>
                  <a:pt x="6783" y="18000"/>
                </a:lnTo>
                <a:lnTo>
                  <a:pt x="6069" y="16306"/>
                </a:lnTo>
                <a:lnTo>
                  <a:pt x="10354" y="14188"/>
                </a:lnTo>
                <a:lnTo>
                  <a:pt x="12674" y="11647"/>
                </a:lnTo>
                <a:lnTo>
                  <a:pt x="11425" y="9212"/>
                </a:lnTo>
                <a:lnTo>
                  <a:pt x="12317" y="7200"/>
                </a:lnTo>
                <a:lnTo>
                  <a:pt x="11425" y="5824"/>
                </a:lnTo>
                <a:lnTo>
                  <a:pt x="5355" y="3071"/>
                </a:lnTo>
                <a:lnTo>
                  <a:pt x="1785" y="318"/>
                </a:lnTo>
                <a:lnTo>
                  <a:pt x="14102" y="0"/>
                </a:lnTo>
                <a:lnTo>
                  <a:pt x="14638" y="529"/>
                </a:lnTo>
              </a:path>
            </a:pathLst>
          </a:custGeom>
          <a:gradFill>
            <a:gsLst>
              <a:gs pos="0">
                <a:schemeClr val="accent3">
                  <a:lumOff val="44000"/>
                </a:schemeClr>
              </a:gs>
              <a:gs pos="50000">
                <a:srgbClr val="00CCFF"/>
              </a:gs>
              <a:gs pos="100000">
                <a:schemeClr val="accent3">
                  <a:lumOff val="44000"/>
                </a:schemeClr>
              </a:gs>
            </a:gsLst>
          </a:gradFill>
          <a:ln w="12700">
            <a:miter lim="400000"/>
          </a:ln>
        </p:spPr>
        <p:txBody>
          <a:bodyPr lIns="45719" rIns="45719"/>
          <a:lstStyle/>
          <a:p>
            <a:pPr>
              <a:defRPr>
                <a:solidFill>
                  <a:srgbClr val="FFFFCC"/>
                </a:solidFill>
              </a:defRPr>
            </a:pPr>
            <a:endParaRPr/>
          </a:p>
        </p:txBody>
      </p:sp>
      <p:sp>
        <p:nvSpPr>
          <p:cNvPr id="2036" name="Freeform 13"/>
          <p:cNvSpPr/>
          <p:nvPr/>
        </p:nvSpPr>
        <p:spPr>
          <a:xfrm>
            <a:off x="3052763" y="4762"/>
            <a:ext cx="3092451" cy="642939"/>
          </a:xfrm>
          <a:custGeom>
            <a:avLst/>
            <a:gdLst/>
            <a:ahLst/>
            <a:cxnLst>
              <a:cxn ang="0">
                <a:pos x="wd2" y="hd2"/>
              </a:cxn>
              <a:cxn ang="5400000">
                <a:pos x="wd2" y="hd2"/>
              </a:cxn>
              <a:cxn ang="10800000">
                <a:pos x="wd2" y="hd2"/>
              </a:cxn>
              <a:cxn ang="16200000">
                <a:pos x="wd2" y="hd2"/>
              </a:cxn>
            </a:cxnLst>
            <a:rect l="0" t="0" r="r" b="b"/>
            <a:pathLst>
              <a:path w="21600" h="21600" extrusionOk="0">
                <a:moveTo>
                  <a:pt x="0" y="14453"/>
                </a:moveTo>
                <a:lnTo>
                  <a:pt x="0" y="21600"/>
                </a:lnTo>
                <a:lnTo>
                  <a:pt x="55" y="18827"/>
                </a:lnTo>
                <a:lnTo>
                  <a:pt x="67" y="16640"/>
                </a:lnTo>
                <a:lnTo>
                  <a:pt x="89" y="12693"/>
                </a:lnTo>
                <a:lnTo>
                  <a:pt x="155" y="10773"/>
                </a:lnTo>
                <a:lnTo>
                  <a:pt x="277" y="10133"/>
                </a:lnTo>
                <a:lnTo>
                  <a:pt x="410" y="10613"/>
                </a:lnTo>
                <a:lnTo>
                  <a:pt x="588" y="10720"/>
                </a:lnTo>
                <a:lnTo>
                  <a:pt x="832" y="11253"/>
                </a:lnTo>
                <a:lnTo>
                  <a:pt x="976" y="11947"/>
                </a:lnTo>
                <a:lnTo>
                  <a:pt x="1175" y="11947"/>
                </a:lnTo>
                <a:lnTo>
                  <a:pt x="1331" y="11573"/>
                </a:lnTo>
                <a:lnTo>
                  <a:pt x="1497" y="10400"/>
                </a:lnTo>
                <a:lnTo>
                  <a:pt x="1641" y="10507"/>
                </a:lnTo>
                <a:lnTo>
                  <a:pt x="1907" y="11413"/>
                </a:lnTo>
                <a:lnTo>
                  <a:pt x="2051" y="11840"/>
                </a:lnTo>
                <a:lnTo>
                  <a:pt x="2218" y="12213"/>
                </a:lnTo>
                <a:lnTo>
                  <a:pt x="2395" y="12373"/>
                </a:lnTo>
                <a:lnTo>
                  <a:pt x="2683" y="11840"/>
                </a:lnTo>
                <a:lnTo>
                  <a:pt x="3005" y="12960"/>
                </a:lnTo>
                <a:lnTo>
                  <a:pt x="3249" y="12373"/>
                </a:lnTo>
                <a:lnTo>
                  <a:pt x="3659" y="11253"/>
                </a:lnTo>
                <a:lnTo>
                  <a:pt x="3914" y="11253"/>
                </a:lnTo>
                <a:lnTo>
                  <a:pt x="4191" y="10347"/>
                </a:lnTo>
                <a:lnTo>
                  <a:pt x="4380" y="9920"/>
                </a:lnTo>
                <a:lnTo>
                  <a:pt x="4668" y="11093"/>
                </a:lnTo>
                <a:lnTo>
                  <a:pt x="4890" y="10827"/>
                </a:lnTo>
                <a:lnTo>
                  <a:pt x="5078" y="11253"/>
                </a:lnTo>
                <a:lnTo>
                  <a:pt x="5367" y="11253"/>
                </a:lnTo>
                <a:lnTo>
                  <a:pt x="5489" y="11680"/>
                </a:lnTo>
                <a:lnTo>
                  <a:pt x="5677" y="11253"/>
                </a:lnTo>
                <a:lnTo>
                  <a:pt x="5821" y="10133"/>
                </a:lnTo>
                <a:lnTo>
                  <a:pt x="6354" y="11200"/>
                </a:lnTo>
                <a:lnTo>
                  <a:pt x="6620" y="12480"/>
                </a:lnTo>
                <a:lnTo>
                  <a:pt x="6720" y="14507"/>
                </a:lnTo>
                <a:lnTo>
                  <a:pt x="7895" y="9813"/>
                </a:lnTo>
                <a:lnTo>
                  <a:pt x="8183" y="8107"/>
                </a:lnTo>
                <a:lnTo>
                  <a:pt x="8460" y="7253"/>
                </a:lnTo>
                <a:lnTo>
                  <a:pt x="8771" y="6613"/>
                </a:lnTo>
                <a:lnTo>
                  <a:pt x="8726" y="7893"/>
                </a:lnTo>
                <a:lnTo>
                  <a:pt x="8372" y="10027"/>
                </a:lnTo>
                <a:lnTo>
                  <a:pt x="8605" y="9653"/>
                </a:lnTo>
                <a:lnTo>
                  <a:pt x="8937" y="8853"/>
                </a:lnTo>
                <a:lnTo>
                  <a:pt x="9170" y="9387"/>
                </a:lnTo>
                <a:lnTo>
                  <a:pt x="9336" y="10827"/>
                </a:lnTo>
                <a:lnTo>
                  <a:pt x="9237" y="12000"/>
                </a:lnTo>
                <a:lnTo>
                  <a:pt x="9569" y="12160"/>
                </a:lnTo>
                <a:lnTo>
                  <a:pt x="9835" y="12960"/>
                </a:lnTo>
                <a:lnTo>
                  <a:pt x="9924" y="13973"/>
                </a:lnTo>
                <a:lnTo>
                  <a:pt x="10168" y="13813"/>
                </a:lnTo>
                <a:lnTo>
                  <a:pt x="10301" y="14667"/>
                </a:lnTo>
                <a:lnTo>
                  <a:pt x="10512" y="16267"/>
                </a:lnTo>
                <a:lnTo>
                  <a:pt x="10678" y="15947"/>
                </a:lnTo>
                <a:lnTo>
                  <a:pt x="10589" y="14667"/>
                </a:lnTo>
                <a:lnTo>
                  <a:pt x="10512" y="13333"/>
                </a:lnTo>
                <a:lnTo>
                  <a:pt x="10379" y="12800"/>
                </a:lnTo>
                <a:lnTo>
                  <a:pt x="10212" y="11893"/>
                </a:lnTo>
                <a:lnTo>
                  <a:pt x="10301" y="9920"/>
                </a:lnTo>
                <a:lnTo>
                  <a:pt x="10190" y="8587"/>
                </a:lnTo>
                <a:lnTo>
                  <a:pt x="9857" y="8320"/>
                </a:lnTo>
                <a:lnTo>
                  <a:pt x="9957" y="7253"/>
                </a:lnTo>
                <a:lnTo>
                  <a:pt x="10168" y="6400"/>
                </a:lnTo>
                <a:lnTo>
                  <a:pt x="9614" y="6507"/>
                </a:lnTo>
                <a:lnTo>
                  <a:pt x="9857" y="5867"/>
                </a:lnTo>
                <a:lnTo>
                  <a:pt x="10323" y="5013"/>
                </a:lnTo>
                <a:lnTo>
                  <a:pt x="10090" y="4800"/>
                </a:lnTo>
                <a:lnTo>
                  <a:pt x="9503" y="5547"/>
                </a:lnTo>
                <a:lnTo>
                  <a:pt x="9214" y="5120"/>
                </a:lnTo>
                <a:lnTo>
                  <a:pt x="9414" y="4267"/>
                </a:lnTo>
                <a:lnTo>
                  <a:pt x="9835" y="4053"/>
                </a:lnTo>
                <a:lnTo>
                  <a:pt x="10190" y="3840"/>
                </a:lnTo>
                <a:lnTo>
                  <a:pt x="10545" y="3093"/>
                </a:lnTo>
                <a:lnTo>
                  <a:pt x="11155" y="2667"/>
                </a:lnTo>
                <a:lnTo>
                  <a:pt x="11598" y="2987"/>
                </a:lnTo>
                <a:lnTo>
                  <a:pt x="11887" y="4160"/>
                </a:lnTo>
                <a:lnTo>
                  <a:pt x="12175" y="4907"/>
                </a:lnTo>
                <a:lnTo>
                  <a:pt x="12386" y="4373"/>
                </a:lnTo>
                <a:lnTo>
                  <a:pt x="12663" y="4587"/>
                </a:lnTo>
                <a:lnTo>
                  <a:pt x="13018" y="5653"/>
                </a:lnTo>
                <a:lnTo>
                  <a:pt x="13328" y="7040"/>
                </a:lnTo>
                <a:lnTo>
                  <a:pt x="13583" y="8747"/>
                </a:lnTo>
                <a:lnTo>
                  <a:pt x="14016" y="9280"/>
                </a:lnTo>
                <a:lnTo>
                  <a:pt x="14348" y="10400"/>
                </a:lnTo>
                <a:lnTo>
                  <a:pt x="14559" y="11413"/>
                </a:lnTo>
                <a:lnTo>
                  <a:pt x="14869" y="12373"/>
                </a:lnTo>
                <a:lnTo>
                  <a:pt x="15224" y="12107"/>
                </a:lnTo>
                <a:lnTo>
                  <a:pt x="15457" y="11573"/>
                </a:lnTo>
                <a:lnTo>
                  <a:pt x="15890" y="11573"/>
                </a:lnTo>
                <a:lnTo>
                  <a:pt x="16122" y="10293"/>
                </a:lnTo>
                <a:lnTo>
                  <a:pt x="16311" y="10400"/>
                </a:lnTo>
                <a:lnTo>
                  <a:pt x="16444" y="10400"/>
                </a:lnTo>
                <a:lnTo>
                  <a:pt x="16621" y="10987"/>
                </a:lnTo>
                <a:lnTo>
                  <a:pt x="16821" y="11413"/>
                </a:lnTo>
                <a:lnTo>
                  <a:pt x="16965" y="10507"/>
                </a:lnTo>
                <a:lnTo>
                  <a:pt x="17120" y="10293"/>
                </a:lnTo>
                <a:lnTo>
                  <a:pt x="17242" y="10560"/>
                </a:lnTo>
                <a:lnTo>
                  <a:pt x="17398" y="10133"/>
                </a:lnTo>
                <a:lnTo>
                  <a:pt x="17664" y="10773"/>
                </a:lnTo>
                <a:lnTo>
                  <a:pt x="17830" y="11947"/>
                </a:lnTo>
                <a:lnTo>
                  <a:pt x="18030" y="12107"/>
                </a:lnTo>
                <a:lnTo>
                  <a:pt x="18152" y="12213"/>
                </a:lnTo>
                <a:lnTo>
                  <a:pt x="18307" y="11840"/>
                </a:lnTo>
                <a:lnTo>
                  <a:pt x="18429" y="11307"/>
                </a:lnTo>
                <a:lnTo>
                  <a:pt x="18529" y="11093"/>
                </a:lnTo>
                <a:lnTo>
                  <a:pt x="18695" y="10613"/>
                </a:lnTo>
                <a:lnTo>
                  <a:pt x="18883" y="10560"/>
                </a:lnTo>
                <a:lnTo>
                  <a:pt x="19050" y="11413"/>
                </a:lnTo>
                <a:lnTo>
                  <a:pt x="19316" y="12000"/>
                </a:lnTo>
                <a:lnTo>
                  <a:pt x="19560" y="11413"/>
                </a:lnTo>
                <a:lnTo>
                  <a:pt x="19671" y="11093"/>
                </a:lnTo>
                <a:lnTo>
                  <a:pt x="19837" y="11413"/>
                </a:lnTo>
                <a:lnTo>
                  <a:pt x="19948" y="11573"/>
                </a:lnTo>
                <a:lnTo>
                  <a:pt x="20114" y="12213"/>
                </a:lnTo>
                <a:lnTo>
                  <a:pt x="20292" y="12213"/>
                </a:lnTo>
                <a:lnTo>
                  <a:pt x="20491" y="12000"/>
                </a:lnTo>
                <a:lnTo>
                  <a:pt x="20746" y="11680"/>
                </a:lnTo>
                <a:lnTo>
                  <a:pt x="21046" y="11253"/>
                </a:lnTo>
                <a:lnTo>
                  <a:pt x="21245" y="11680"/>
                </a:lnTo>
                <a:lnTo>
                  <a:pt x="21367" y="12320"/>
                </a:lnTo>
                <a:lnTo>
                  <a:pt x="21467" y="13547"/>
                </a:lnTo>
                <a:lnTo>
                  <a:pt x="21533" y="15680"/>
                </a:lnTo>
                <a:lnTo>
                  <a:pt x="21600" y="18453"/>
                </a:lnTo>
                <a:lnTo>
                  <a:pt x="21600" y="11200"/>
                </a:lnTo>
                <a:lnTo>
                  <a:pt x="21567" y="10240"/>
                </a:lnTo>
                <a:lnTo>
                  <a:pt x="21511" y="9067"/>
                </a:lnTo>
                <a:lnTo>
                  <a:pt x="21400" y="8053"/>
                </a:lnTo>
                <a:lnTo>
                  <a:pt x="21179" y="7573"/>
                </a:lnTo>
                <a:lnTo>
                  <a:pt x="20857" y="7467"/>
                </a:lnTo>
                <a:lnTo>
                  <a:pt x="20602" y="7573"/>
                </a:lnTo>
                <a:lnTo>
                  <a:pt x="20314" y="7307"/>
                </a:lnTo>
                <a:lnTo>
                  <a:pt x="20037" y="8107"/>
                </a:lnTo>
                <a:lnTo>
                  <a:pt x="19748" y="7733"/>
                </a:lnTo>
                <a:lnTo>
                  <a:pt x="19504" y="7467"/>
                </a:lnTo>
                <a:lnTo>
                  <a:pt x="19316" y="7467"/>
                </a:lnTo>
                <a:lnTo>
                  <a:pt x="18828" y="7733"/>
                </a:lnTo>
                <a:lnTo>
                  <a:pt x="18562" y="7893"/>
                </a:lnTo>
                <a:lnTo>
                  <a:pt x="18274" y="7573"/>
                </a:lnTo>
                <a:lnTo>
                  <a:pt x="17996" y="7947"/>
                </a:lnTo>
                <a:lnTo>
                  <a:pt x="17653" y="7573"/>
                </a:lnTo>
                <a:lnTo>
                  <a:pt x="17520" y="7467"/>
                </a:lnTo>
                <a:lnTo>
                  <a:pt x="17242" y="7467"/>
                </a:lnTo>
                <a:lnTo>
                  <a:pt x="16976" y="7307"/>
                </a:lnTo>
                <a:lnTo>
                  <a:pt x="16788" y="7733"/>
                </a:lnTo>
                <a:lnTo>
                  <a:pt x="16632" y="7573"/>
                </a:lnTo>
                <a:lnTo>
                  <a:pt x="16289" y="7467"/>
                </a:lnTo>
                <a:lnTo>
                  <a:pt x="15989" y="7733"/>
                </a:lnTo>
                <a:lnTo>
                  <a:pt x="15712" y="7733"/>
                </a:lnTo>
                <a:lnTo>
                  <a:pt x="15402" y="7307"/>
                </a:lnTo>
                <a:lnTo>
                  <a:pt x="15136" y="7787"/>
                </a:lnTo>
                <a:lnTo>
                  <a:pt x="14925" y="7467"/>
                </a:lnTo>
                <a:lnTo>
                  <a:pt x="14725" y="7947"/>
                </a:lnTo>
                <a:lnTo>
                  <a:pt x="14526" y="7733"/>
                </a:lnTo>
                <a:lnTo>
                  <a:pt x="14271" y="7467"/>
                </a:lnTo>
                <a:lnTo>
                  <a:pt x="14126" y="7040"/>
                </a:lnTo>
                <a:lnTo>
                  <a:pt x="13794" y="5440"/>
                </a:lnTo>
                <a:lnTo>
                  <a:pt x="13428" y="3947"/>
                </a:lnTo>
                <a:lnTo>
                  <a:pt x="13095" y="2933"/>
                </a:lnTo>
                <a:lnTo>
                  <a:pt x="12785" y="2080"/>
                </a:lnTo>
                <a:lnTo>
                  <a:pt x="12308" y="1013"/>
                </a:lnTo>
                <a:lnTo>
                  <a:pt x="11720" y="373"/>
                </a:lnTo>
                <a:lnTo>
                  <a:pt x="11177" y="0"/>
                </a:lnTo>
                <a:lnTo>
                  <a:pt x="10279" y="160"/>
                </a:lnTo>
                <a:lnTo>
                  <a:pt x="9514" y="960"/>
                </a:lnTo>
                <a:lnTo>
                  <a:pt x="9103" y="1653"/>
                </a:lnTo>
                <a:lnTo>
                  <a:pt x="8483" y="3200"/>
                </a:lnTo>
                <a:lnTo>
                  <a:pt x="7984" y="5013"/>
                </a:lnTo>
                <a:lnTo>
                  <a:pt x="7496" y="6933"/>
                </a:lnTo>
                <a:lnTo>
                  <a:pt x="7019" y="7573"/>
                </a:lnTo>
                <a:lnTo>
                  <a:pt x="6620" y="8000"/>
                </a:lnTo>
                <a:lnTo>
                  <a:pt x="6187" y="8107"/>
                </a:lnTo>
                <a:lnTo>
                  <a:pt x="5777" y="7840"/>
                </a:lnTo>
                <a:lnTo>
                  <a:pt x="4380" y="7840"/>
                </a:lnTo>
                <a:lnTo>
                  <a:pt x="4069" y="7733"/>
                </a:lnTo>
                <a:lnTo>
                  <a:pt x="3160" y="8000"/>
                </a:lnTo>
                <a:lnTo>
                  <a:pt x="2595" y="7840"/>
                </a:lnTo>
                <a:lnTo>
                  <a:pt x="1918" y="7467"/>
                </a:lnTo>
                <a:lnTo>
                  <a:pt x="1076" y="7573"/>
                </a:lnTo>
                <a:lnTo>
                  <a:pt x="566" y="7573"/>
                </a:lnTo>
                <a:lnTo>
                  <a:pt x="344" y="7733"/>
                </a:lnTo>
                <a:lnTo>
                  <a:pt x="189" y="8107"/>
                </a:lnTo>
                <a:lnTo>
                  <a:pt x="44" y="9173"/>
                </a:lnTo>
                <a:lnTo>
                  <a:pt x="0" y="10827"/>
                </a:lnTo>
                <a:lnTo>
                  <a:pt x="0" y="14453"/>
                </a:lnTo>
              </a:path>
            </a:pathLst>
          </a:custGeom>
          <a:solidFill>
            <a:schemeClr val="accent3">
              <a:lumOff val="44000"/>
            </a:schemeClr>
          </a:solidFill>
          <a:ln w="12700">
            <a:miter lim="400000"/>
          </a:ln>
        </p:spPr>
        <p:txBody>
          <a:bodyPr lIns="45719" rIns="45719"/>
          <a:lstStyle/>
          <a:p>
            <a:pPr>
              <a:defRPr>
                <a:solidFill>
                  <a:srgbClr val="FFFFCC"/>
                </a:solidFill>
              </a:defRPr>
            </a:pPr>
            <a:endParaRPr/>
          </a:p>
        </p:txBody>
      </p:sp>
      <p:sp>
        <p:nvSpPr>
          <p:cNvPr id="2037" name="Freeform 14"/>
          <p:cNvSpPr/>
          <p:nvPr/>
        </p:nvSpPr>
        <p:spPr>
          <a:xfrm>
            <a:off x="3981449" y="334963"/>
            <a:ext cx="141289" cy="636588"/>
          </a:xfrm>
          <a:custGeom>
            <a:avLst/>
            <a:gdLst/>
            <a:ahLst/>
            <a:cxnLst>
              <a:cxn ang="0">
                <a:pos x="wd2" y="hd2"/>
              </a:cxn>
              <a:cxn ang="5400000">
                <a:pos x="wd2" y="hd2"/>
              </a:cxn>
              <a:cxn ang="10800000">
                <a:pos x="wd2" y="hd2"/>
              </a:cxn>
              <a:cxn ang="16200000">
                <a:pos x="wd2" y="hd2"/>
              </a:cxn>
            </a:cxnLst>
            <a:rect l="0" t="0" r="r" b="b"/>
            <a:pathLst>
              <a:path w="21600" h="21600" extrusionOk="0">
                <a:moveTo>
                  <a:pt x="5097" y="539"/>
                </a:moveTo>
                <a:lnTo>
                  <a:pt x="6796" y="2155"/>
                </a:lnTo>
                <a:lnTo>
                  <a:pt x="5097" y="2909"/>
                </a:lnTo>
                <a:lnTo>
                  <a:pt x="2427" y="5333"/>
                </a:lnTo>
                <a:lnTo>
                  <a:pt x="485" y="7433"/>
                </a:lnTo>
                <a:lnTo>
                  <a:pt x="0" y="9319"/>
                </a:lnTo>
                <a:lnTo>
                  <a:pt x="1942" y="11581"/>
                </a:lnTo>
                <a:lnTo>
                  <a:pt x="3155" y="13790"/>
                </a:lnTo>
                <a:lnTo>
                  <a:pt x="5097" y="15890"/>
                </a:lnTo>
                <a:lnTo>
                  <a:pt x="10436" y="17183"/>
                </a:lnTo>
                <a:lnTo>
                  <a:pt x="12620" y="18745"/>
                </a:lnTo>
                <a:lnTo>
                  <a:pt x="17231" y="20146"/>
                </a:lnTo>
                <a:lnTo>
                  <a:pt x="21600" y="21600"/>
                </a:lnTo>
                <a:lnTo>
                  <a:pt x="19901" y="20253"/>
                </a:lnTo>
                <a:lnTo>
                  <a:pt x="15775" y="18637"/>
                </a:lnTo>
                <a:lnTo>
                  <a:pt x="16746" y="16860"/>
                </a:lnTo>
                <a:lnTo>
                  <a:pt x="10921" y="14651"/>
                </a:lnTo>
                <a:lnTo>
                  <a:pt x="5582" y="12012"/>
                </a:lnTo>
                <a:lnTo>
                  <a:pt x="4611" y="8080"/>
                </a:lnTo>
                <a:lnTo>
                  <a:pt x="6796" y="5548"/>
                </a:lnTo>
                <a:lnTo>
                  <a:pt x="9951" y="2909"/>
                </a:lnTo>
                <a:lnTo>
                  <a:pt x="10436" y="1077"/>
                </a:lnTo>
                <a:lnTo>
                  <a:pt x="5582" y="0"/>
                </a:lnTo>
                <a:lnTo>
                  <a:pt x="5097" y="539"/>
                </a:lnTo>
              </a:path>
            </a:pathLst>
          </a:custGeom>
          <a:solidFill>
            <a:schemeClr val="accent3">
              <a:lumOff val="44000"/>
            </a:schemeClr>
          </a:solidFill>
          <a:ln w="12700">
            <a:miter lim="400000"/>
          </a:ln>
        </p:spPr>
        <p:txBody>
          <a:bodyPr lIns="45719" rIns="45719"/>
          <a:lstStyle/>
          <a:p>
            <a:pPr>
              <a:defRPr>
                <a:solidFill>
                  <a:srgbClr val="FFFFCC"/>
                </a:solidFill>
              </a:defRPr>
            </a:pPr>
            <a:endParaRPr/>
          </a:p>
        </p:txBody>
      </p:sp>
      <p:grpSp>
        <p:nvGrpSpPr>
          <p:cNvPr id="2043" name="Group 15"/>
          <p:cNvGrpSpPr/>
          <p:nvPr/>
        </p:nvGrpSpPr>
        <p:grpSpPr>
          <a:xfrm>
            <a:off x="134938" y="209550"/>
            <a:ext cx="2806700" cy="842963"/>
            <a:chOff x="0" y="0"/>
            <a:chExt cx="2806699" cy="842962"/>
          </a:xfrm>
        </p:grpSpPr>
        <p:sp>
          <p:nvSpPr>
            <p:cNvPr id="2038" name="Freeform 16"/>
            <p:cNvSpPr/>
            <p:nvPr/>
          </p:nvSpPr>
          <p:spPr>
            <a:xfrm>
              <a:off x="12699" y="0"/>
              <a:ext cx="2794001" cy="676276"/>
            </a:xfrm>
            <a:custGeom>
              <a:avLst/>
              <a:gdLst/>
              <a:ahLst/>
              <a:cxnLst>
                <a:cxn ang="0">
                  <a:pos x="wd2" y="hd2"/>
                </a:cxn>
                <a:cxn ang="5400000">
                  <a:pos x="wd2" y="hd2"/>
                </a:cxn>
                <a:cxn ang="10800000">
                  <a:pos x="wd2" y="hd2"/>
                </a:cxn>
                <a:cxn ang="16200000">
                  <a:pos x="wd2" y="hd2"/>
                </a:cxn>
              </a:cxnLst>
              <a:rect l="0" t="0" r="r" b="b"/>
              <a:pathLst>
                <a:path w="21600" h="21600" extrusionOk="0">
                  <a:moveTo>
                    <a:pt x="282" y="304"/>
                  </a:moveTo>
                  <a:lnTo>
                    <a:pt x="454" y="0"/>
                  </a:lnTo>
                  <a:lnTo>
                    <a:pt x="20937" y="0"/>
                  </a:lnTo>
                  <a:lnTo>
                    <a:pt x="21170" y="203"/>
                  </a:lnTo>
                  <a:lnTo>
                    <a:pt x="21342" y="761"/>
                  </a:lnTo>
                  <a:lnTo>
                    <a:pt x="21490" y="2130"/>
                  </a:lnTo>
                  <a:lnTo>
                    <a:pt x="21575" y="3752"/>
                  </a:lnTo>
                  <a:lnTo>
                    <a:pt x="21600" y="5577"/>
                  </a:lnTo>
                  <a:lnTo>
                    <a:pt x="21600" y="21600"/>
                  </a:lnTo>
                  <a:lnTo>
                    <a:pt x="0" y="21600"/>
                  </a:lnTo>
                  <a:lnTo>
                    <a:pt x="0" y="4513"/>
                  </a:lnTo>
                  <a:lnTo>
                    <a:pt x="86" y="2383"/>
                  </a:lnTo>
                  <a:lnTo>
                    <a:pt x="160" y="1268"/>
                  </a:lnTo>
                  <a:lnTo>
                    <a:pt x="282" y="304"/>
                  </a:lnTo>
                </a:path>
              </a:pathLst>
            </a:custGeom>
            <a:gradFill flip="none" rotWithShape="1">
              <a:gsLst>
                <a:gs pos="0">
                  <a:srgbClr val="00CCFF"/>
                </a:gs>
                <a:gs pos="100000">
                  <a:schemeClr val="accent3">
                    <a:lumOff val="44000"/>
                  </a:schemeClr>
                </a:gs>
              </a:gsLst>
              <a:lin ang="5400000" scaled="0"/>
            </a:gra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039" name="Freeform 17"/>
            <p:cNvSpPr/>
            <p:nvPr/>
          </p:nvSpPr>
          <p:spPr>
            <a:xfrm>
              <a:off x="0" y="444500"/>
              <a:ext cx="2794000" cy="292101"/>
            </a:xfrm>
            <a:custGeom>
              <a:avLst/>
              <a:gdLst/>
              <a:ahLst/>
              <a:cxnLst>
                <a:cxn ang="0">
                  <a:pos x="wd2" y="hd2"/>
                </a:cxn>
                <a:cxn ang="5400000">
                  <a:pos x="wd2" y="hd2"/>
                </a:cxn>
                <a:cxn ang="10800000">
                  <a:pos x="wd2" y="hd2"/>
                </a:cxn>
                <a:cxn ang="16200000">
                  <a:pos x="wd2" y="hd2"/>
                </a:cxn>
              </a:cxnLst>
              <a:rect l="0" t="0" r="r" b="b"/>
              <a:pathLst>
                <a:path w="21600" h="21600" extrusionOk="0">
                  <a:moveTo>
                    <a:pt x="749" y="6691"/>
                  </a:moveTo>
                  <a:lnTo>
                    <a:pt x="1043" y="7396"/>
                  </a:lnTo>
                  <a:lnTo>
                    <a:pt x="1375" y="6691"/>
                  </a:lnTo>
                  <a:lnTo>
                    <a:pt x="1694" y="7396"/>
                  </a:lnTo>
                  <a:lnTo>
                    <a:pt x="1939" y="9509"/>
                  </a:lnTo>
                  <a:lnTo>
                    <a:pt x="2209" y="11152"/>
                  </a:lnTo>
                  <a:lnTo>
                    <a:pt x="2663" y="9626"/>
                  </a:lnTo>
                  <a:lnTo>
                    <a:pt x="3044" y="8922"/>
                  </a:lnTo>
                  <a:lnTo>
                    <a:pt x="3596" y="8922"/>
                  </a:lnTo>
                  <a:lnTo>
                    <a:pt x="3989" y="7865"/>
                  </a:lnTo>
                  <a:lnTo>
                    <a:pt x="4345" y="8922"/>
                  </a:lnTo>
                  <a:lnTo>
                    <a:pt x="4651" y="10096"/>
                  </a:lnTo>
                  <a:lnTo>
                    <a:pt x="4934" y="10448"/>
                  </a:lnTo>
                  <a:lnTo>
                    <a:pt x="5375" y="8922"/>
                  </a:lnTo>
                  <a:lnTo>
                    <a:pt x="5854" y="8922"/>
                  </a:lnTo>
                  <a:lnTo>
                    <a:pt x="6529" y="9626"/>
                  </a:lnTo>
                  <a:lnTo>
                    <a:pt x="6811" y="11622"/>
                  </a:lnTo>
                  <a:lnTo>
                    <a:pt x="7265" y="11152"/>
                  </a:lnTo>
                  <a:lnTo>
                    <a:pt x="7720" y="7865"/>
                  </a:lnTo>
                  <a:lnTo>
                    <a:pt x="8137" y="6691"/>
                  </a:lnTo>
                  <a:lnTo>
                    <a:pt x="8431" y="7865"/>
                  </a:lnTo>
                  <a:lnTo>
                    <a:pt x="8787" y="10565"/>
                  </a:lnTo>
                  <a:lnTo>
                    <a:pt x="9205" y="11739"/>
                  </a:lnTo>
                  <a:lnTo>
                    <a:pt x="9659" y="9978"/>
                  </a:lnTo>
                  <a:lnTo>
                    <a:pt x="9880" y="9274"/>
                  </a:lnTo>
                  <a:lnTo>
                    <a:pt x="10113" y="10565"/>
                  </a:lnTo>
                  <a:lnTo>
                    <a:pt x="10309" y="8922"/>
                  </a:lnTo>
                  <a:lnTo>
                    <a:pt x="10518" y="6691"/>
                  </a:lnTo>
                  <a:lnTo>
                    <a:pt x="10763" y="4578"/>
                  </a:lnTo>
                  <a:lnTo>
                    <a:pt x="11033" y="3991"/>
                  </a:lnTo>
                  <a:lnTo>
                    <a:pt x="11340" y="4578"/>
                  </a:lnTo>
                  <a:lnTo>
                    <a:pt x="11647" y="3639"/>
                  </a:lnTo>
                  <a:lnTo>
                    <a:pt x="11966" y="2583"/>
                  </a:lnTo>
                  <a:lnTo>
                    <a:pt x="12162" y="2583"/>
                  </a:lnTo>
                  <a:lnTo>
                    <a:pt x="12346" y="2935"/>
                  </a:lnTo>
                  <a:lnTo>
                    <a:pt x="12641" y="5635"/>
                  </a:lnTo>
                  <a:lnTo>
                    <a:pt x="12911" y="5165"/>
                  </a:lnTo>
                  <a:lnTo>
                    <a:pt x="13144" y="7865"/>
                  </a:lnTo>
                  <a:lnTo>
                    <a:pt x="13586" y="7865"/>
                  </a:lnTo>
                  <a:lnTo>
                    <a:pt x="13966" y="6222"/>
                  </a:lnTo>
                  <a:lnTo>
                    <a:pt x="14335" y="10448"/>
                  </a:lnTo>
                  <a:lnTo>
                    <a:pt x="14605" y="9861"/>
                  </a:lnTo>
                  <a:lnTo>
                    <a:pt x="14911" y="11152"/>
                  </a:lnTo>
                  <a:lnTo>
                    <a:pt x="15243" y="9978"/>
                  </a:lnTo>
                  <a:lnTo>
                    <a:pt x="15869" y="11152"/>
                  </a:lnTo>
                  <a:lnTo>
                    <a:pt x="16139" y="12209"/>
                  </a:lnTo>
                  <a:lnTo>
                    <a:pt x="16445" y="9274"/>
                  </a:lnTo>
                  <a:lnTo>
                    <a:pt x="16654" y="9039"/>
                  </a:lnTo>
                  <a:lnTo>
                    <a:pt x="16887" y="10096"/>
                  </a:lnTo>
                  <a:lnTo>
                    <a:pt x="17108" y="9626"/>
                  </a:lnTo>
                  <a:lnTo>
                    <a:pt x="17403" y="6691"/>
                  </a:lnTo>
                  <a:lnTo>
                    <a:pt x="17894" y="5870"/>
                  </a:lnTo>
                  <a:lnTo>
                    <a:pt x="18139" y="6222"/>
                  </a:lnTo>
                  <a:lnTo>
                    <a:pt x="18385" y="6222"/>
                  </a:lnTo>
                  <a:lnTo>
                    <a:pt x="18753" y="2583"/>
                  </a:lnTo>
                  <a:lnTo>
                    <a:pt x="18961" y="1174"/>
                  </a:lnTo>
                  <a:lnTo>
                    <a:pt x="19231" y="1761"/>
                  </a:lnTo>
                  <a:lnTo>
                    <a:pt x="19538" y="5635"/>
                  </a:lnTo>
                  <a:lnTo>
                    <a:pt x="19845" y="3170"/>
                  </a:lnTo>
                  <a:lnTo>
                    <a:pt x="20140" y="0"/>
                  </a:lnTo>
                  <a:lnTo>
                    <a:pt x="20385" y="117"/>
                  </a:lnTo>
                  <a:lnTo>
                    <a:pt x="20680" y="6691"/>
                  </a:lnTo>
                  <a:lnTo>
                    <a:pt x="20900" y="5635"/>
                  </a:lnTo>
                  <a:lnTo>
                    <a:pt x="21220" y="2935"/>
                  </a:lnTo>
                  <a:lnTo>
                    <a:pt x="21477" y="2817"/>
                  </a:lnTo>
                  <a:lnTo>
                    <a:pt x="21600" y="5048"/>
                  </a:lnTo>
                  <a:lnTo>
                    <a:pt x="21600" y="21600"/>
                  </a:lnTo>
                  <a:lnTo>
                    <a:pt x="9082" y="16904"/>
                  </a:lnTo>
                  <a:lnTo>
                    <a:pt x="8922" y="17491"/>
                  </a:lnTo>
                  <a:lnTo>
                    <a:pt x="0" y="15613"/>
                  </a:lnTo>
                  <a:lnTo>
                    <a:pt x="0" y="3404"/>
                  </a:lnTo>
                  <a:lnTo>
                    <a:pt x="123" y="5165"/>
                  </a:lnTo>
                  <a:lnTo>
                    <a:pt x="319" y="5870"/>
                  </a:lnTo>
                  <a:lnTo>
                    <a:pt x="565" y="5987"/>
                  </a:lnTo>
                  <a:lnTo>
                    <a:pt x="749" y="6691"/>
                  </a:lnTo>
                </a:path>
              </a:pathLst>
            </a:custGeom>
            <a:solidFill>
              <a:srgbClr val="003300"/>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040" name="Freeform 18"/>
            <p:cNvSpPr/>
            <p:nvPr/>
          </p:nvSpPr>
          <p:spPr>
            <a:xfrm>
              <a:off x="0" y="546100"/>
              <a:ext cx="2794000" cy="296863"/>
            </a:xfrm>
            <a:custGeom>
              <a:avLst/>
              <a:gdLst/>
              <a:ahLst/>
              <a:cxnLst>
                <a:cxn ang="0">
                  <a:pos x="wd2" y="hd2"/>
                </a:cxn>
                <a:cxn ang="5400000">
                  <a:pos x="wd2" y="hd2"/>
                </a:cxn>
                <a:cxn ang="10800000">
                  <a:pos x="wd2" y="hd2"/>
                </a:cxn>
                <a:cxn ang="16200000">
                  <a:pos x="wd2" y="hd2"/>
                </a:cxn>
              </a:cxnLst>
              <a:rect l="0" t="0" r="r" b="b"/>
              <a:pathLst>
                <a:path w="21600" h="21600" extrusionOk="0">
                  <a:moveTo>
                    <a:pt x="282" y="21022"/>
                  </a:moveTo>
                  <a:lnTo>
                    <a:pt x="454" y="21369"/>
                  </a:lnTo>
                  <a:lnTo>
                    <a:pt x="663" y="21600"/>
                  </a:lnTo>
                  <a:lnTo>
                    <a:pt x="20937" y="21600"/>
                  </a:lnTo>
                  <a:lnTo>
                    <a:pt x="21170" y="21253"/>
                  </a:lnTo>
                  <a:lnTo>
                    <a:pt x="21342" y="20907"/>
                  </a:lnTo>
                  <a:lnTo>
                    <a:pt x="21490" y="19636"/>
                  </a:lnTo>
                  <a:lnTo>
                    <a:pt x="21575" y="18250"/>
                  </a:lnTo>
                  <a:lnTo>
                    <a:pt x="21600" y="16518"/>
                  </a:lnTo>
                  <a:lnTo>
                    <a:pt x="21600" y="2541"/>
                  </a:lnTo>
                  <a:lnTo>
                    <a:pt x="21416" y="0"/>
                  </a:lnTo>
                  <a:lnTo>
                    <a:pt x="21305" y="693"/>
                  </a:lnTo>
                  <a:lnTo>
                    <a:pt x="21220" y="3119"/>
                  </a:lnTo>
                  <a:lnTo>
                    <a:pt x="21146" y="5891"/>
                  </a:lnTo>
                  <a:lnTo>
                    <a:pt x="21060" y="5660"/>
                  </a:lnTo>
                  <a:lnTo>
                    <a:pt x="20937" y="5429"/>
                  </a:lnTo>
                  <a:lnTo>
                    <a:pt x="20680" y="4043"/>
                  </a:lnTo>
                  <a:lnTo>
                    <a:pt x="20508" y="2888"/>
                  </a:lnTo>
                  <a:lnTo>
                    <a:pt x="20238" y="2541"/>
                  </a:lnTo>
                  <a:lnTo>
                    <a:pt x="19943" y="3696"/>
                  </a:lnTo>
                  <a:lnTo>
                    <a:pt x="19673" y="5660"/>
                  </a:lnTo>
                  <a:lnTo>
                    <a:pt x="19489" y="4274"/>
                  </a:lnTo>
                  <a:lnTo>
                    <a:pt x="19317" y="4043"/>
                  </a:lnTo>
                  <a:lnTo>
                    <a:pt x="19072" y="2888"/>
                  </a:lnTo>
                  <a:lnTo>
                    <a:pt x="18826" y="3234"/>
                  </a:lnTo>
                  <a:lnTo>
                    <a:pt x="18655" y="4620"/>
                  </a:lnTo>
                  <a:lnTo>
                    <a:pt x="18581" y="6468"/>
                  </a:lnTo>
                  <a:lnTo>
                    <a:pt x="18385" y="5660"/>
                  </a:lnTo>
                  <a:lnTo>
                    <a:pt x="18102" y="5660"/>
                  </a:lnTo>
                  <a:lnTo>
                    <a:pt x="17734" y="4967"/>
                  </a:lnTo>
                  <a:lnTo>
                    <a:pt x="17415" y="6468"/>
                  </a:lnTo>
                  <a:lnTo>
                    <a:pt x="17133" y="4158"/>
                  </a:lnTo>
                  <a:lnTo>
                    <a:pt x="16765" y="5660"/>
                  </a:lnTo>
                  <a:lnTo>
                    <a:pt x="16409" y="9472"/>
                  </a:lnTo>
                  <a:lnTo>
                    <a:pt x="16126" y="8086"/>
                  </a:lnTo>
                  <a:lnTo>
                    <a:pt x="15869" y="6699"/>
                  </a:lnTo>
                  <a:lnTo>
                    <a:pt x="15586" y="5891"/>
                  </a:lnTo>
                  <a:lnTo>
                    <a:pt x="15218" y="6468"/>
                  </a:lnTo>
                  <a:lnTo>
                    <a:pt x="14654" y="7624"/>
                  </a:lnTo>
                  <a:lnTo>
                    <a:pt x="14150" y="6353"/>
                  </a:lnTo>
                  <a:lnTo>
                    <a:pt x="13930" y="6930"/>
                  </a:lnTo>
                  <a:lnTo>
                    <a:pt x="13647" y="5660"/>
                  </a:lnTo>
                  <a:lnTo>
                    <a:pt x="13463" y="4389"/>
                  </a:lnTo>
                  <a:lnTo>
                    <a:pt x="13242" y="4158"/>
                  </a:lnTo>
                  <a:lnTo>
                    <a:pt x="12850" y="4967"/>
                  </a:lnTo>
                  <a:lnTo>
                    <a:pt x="12346" y="7508"/>
                  </a:lnTo>
                  <a:lnTo>
                    <a:pt x="11929" y="5198"/>
                  </a:lnTo>
                  <a:lnTo>
                    <a:pt x="11573" y="5775"/>
                  </a:lnTo>
                  <a:lnTo>
                    <a:pt x="11242" y="9010"/>
                  </a:lnTo>
                  <a:lnTo>
                    <a:pt x="10628" y="6699"/>
                  </a:lnTo>
                  <a:lnTo>
                    <a:pt x="10174" y="7855"/>
                  </a:lnTo>
                  <a:lnTo>
                    <a:pt x="9867" y="6699"/>
                  </a:lnTo>
                  <a:lnTo>
                    <a:pt x="9413" y="7277"/>
                  </a:lnTo>
                  <a:lnTo>
                    <a:pt x="8959" y="9010"/>
                  </a:lnTo>
                  <a:lnTo>
                    <a:pt x="8640" y="8432"/>
                  </a:lnTo>
                  <a:lnTo>
                    <a:pt x="8002" y="7855"/>
                  </a:lnTo>
                  <a:lnTo>
                    <a:pt x="7597" y="9010"/>
                  </a:lnTo>
                  <a:lnTo>
                    <a:pt x="6910" y="8086"/>
                  </a:lnTo>
                  <a:lnTo>
                    <a:pt x="6345" y="7277"/>
                  </a:lnTo>
                  <a:lnTo>
                    <a:pt x="5744" y="5660"/>
                  </a:lnTo>
                  <a:lnTo>
                    <a:pt x="5179" y="7277"/>
                  </a:lnTo>
                  <a:lnTo>
                    <a:pt x="4529" y="4043"/>
                  </a:lnTo>
                  <a:lnTo>
                    <a:pt x="4038" y="4158"/>
                  </a:lnTo>
                  <a:lnTo>
                    <a:pt x="3694" y="6122"/>
                  </a:lnTo>
                  <a:lnTo>
                    <a:pt x="3485" y="4505"/>
                  </a:lnTo>
                  <a:lnTo>
                    <a:pt x="3215" y="5429"/>
                  </a:lnTo>
                  <a:lnTo>
                    <a:pt x="2860" y="5660"/>
                  </a:lnTo>
                  <a:lnTo>
                    <a:pt x="2516" y="6353"/>
                  </a:lnTo>
                  <a:lnTo>
                    <a:pt x="2099" y="7624"/>
                  </a:lnTo>
                  <a:lnTo>
                    <a:pt x="1755" y="6122"/>
                  </a:lnTo>
                  <a:lnTo>
                    <a:pt x="1424" y="6815"/>
                  </a:lnTo>
                  <a:lnTo>
                    <a:pt x="982" y="7508"/>
                  </a:lnTo>
                  <a:lnTo>
                    <a:pt x="712" y="6815"/>
                  </a:lnTo>
                  <a:lnTo>
                    <a:pt x="196" y="6468"/>
                  </a:lnTo>
                  <a:lnTo>
                    <a:pt x="0" y="8086"/>
                  </a:lnTo>
                  <a:lnTo>
                    <a:pt x="25" y="12821"/>
                  </a:lnTo>
                  <a:lnTo>
                    <a:pt x="49" y="16864"/>
                  </a:lnTo>
                  <a:lnTo>
                    <a:pt x="160" y="20214"/>
                  </a:lnTo>
                  <a:lnTo>
                    <a:pt x="282" y="21022"/>
                  </a:lnTo>
                </a:path>
              </a:pathLst>
            </a:custGeom>
            <a:gradFill flip="none" rotWithShape="1">
              <a:gsLst>
                <a:gs pos="0">
                  <a:srgbClr val="CC6600"/>
                </a:gs>
                <a:gs pos="100000">
                  <a:srgbClr val="000000"/>
                </a:gs>
              </a:gsLst>
              <a:lin ang="5400000" scaled="0"/>
            </a:gra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041" name="Freeform 19"/>
            <p:cNvSpPr/>
            <p:nvPr/>
          </p:nvSpPr>
          <p:spPr>
            <a:xfrm>
              <a:off x="15875" y="30162"/>
              <a:ext cx="2749550" cy="387351"/>
            </a:xfrm>
            <a:custGeom>
              <a:avLst/>
              <a:gdLst/>
              <a:ahLst/>
              <a:cxnLst>
                <a:cxn ang="0">
                  <a:pos x="wd2" y="hd2"/>
                </a:cxn>
                <a:cxn ang="5400000">
                  <a:pos x="wd2" y="hd2"/>
                </a:cxn>
                <a:cxn ang="10800000">
                  <a:pos x="wd2" y="hd2"/>
                </a:cxn>
                <a:cxn ang="16200000">
                  <a:pos x="wd2" y="hd2"/>
                </a:cxn>
              </a:cxnLst>
              <a:rect l="0" t="0" r="r" b="b"/>
              <a:pathLst>
                <a:path w="21600" h="21600" extrusionOk="0">
                  <a:moveTo>
                    <a:pt x="0" y="10534"/>
                  </a:moveTo>
                  <a:lnTo>
                    <a:pt x="0" y="21600"/>
                  </a:lnTo>
                  <a:lnTo>
                    <a:pt x="50" y="17351"/>
                  </a:lnTo>
                  <a:lnTo>
                    <a:pt x="62" y="13898"/>
                  </a:lnTo>
                  <a:lnTo>
                    <a:pt x="87" y="7790"/>
                  </a:lnTo>
                  <a:lnTo>
                    <a:pt x="150" y="4869"/>
                  </a:lnTo>
                  <a:lnTo>
                    <a:pt x="274" y="3895"/>
                  </a:lnTo>
                  <a:lnTo>
                    <a:pt x="599" y="3187"/>
                  </a:lnTo>
                  <a:lnTo>
                    <a:pt x="1023" y="3452"/>
                  </a:lnTo>
                  <a:lnTo>
                    <a:pt x="2020" y="3452"/>
                  </a:lnTo>
                  <a:lnTo>
                    <a:pt x="2469" y="3984"/>
                  </a:lnTo>
                  <a:lnTo>
                    <a:pt x="3105" y="3452"/>
                  </a:lnTo>
                  <a:lnTo>
                    <a:pt x="3841" y="3718"/>
                  </a:lnTo>
                  <a:lnTo>
                    <a:pt x="4377" y="3541"/>
                  </a:lnTo>
                  <a:lnTo>
                    <a:pt x="5450" y="3984"/>
                  </a:lnTo>
                  <a:lnTo>
                    <a:pt x="5824" y="3895"/>
                  </a:lnTo>
                  <a:lnTo>
                    <a:pt x="6547" y="3452"/>
                  </a:lnTo>
                  <a:lnTo>
                    <a:pt x="6784" y="4072"/>
                  </a:lnTo>
                  <a:lnTo>
                    <a:pt x="7458" y="3452"/>
                  </a:lnTo>
                  <a:lnTo>
                    <a:pt x="8480" y="3895"/>
                  </a:lnTo>
                  <a:lnTo>
                    <a:pt x="8830" y="4515"/>
                  </a:lnTo>
                  <a:lnTo>
                    <a:pt x="9366" y="3984"/>
                  </a:lnTo>
                  <a:lnTo>
                    <a:pt x="9827" y="4692"/>
                  </a:lnTo>
                  <a:lnTo>
                    <a:pt x="10201" y="4692"/>
                  </a:lnTo>
                  <a:lnTo>
                    <a:pt x="10950" y="3984"/>
                  </a:lnTo>
                  <a:lnTo>
                    <a:pt x="11661" y="4515"/>
                  </a:lnTo>
                  <a:lnTo>
                    <a:pt x="12297" y="5400"/>
                  </a:lnTo>
                  <a:lnTo>
                    <a:pt x="12496" y="5577"/>
                  </a:lnTo>
                  <a:lnTo>
                    <a:pt x="13357" y="5046"/>
                  </a:lnTo>
                  <a:lnTo>
                    <a:pt x="14155" y="4603"/>
                  </a:lnTo>
                  <a:lnTo>
                    <a:pt x="14342" y="4338"/>
                  </a:lnTo>
                  <a:lnTo>
                    <a:pt x="14641" y="4515"/>
                  </a:lnTo>
                  <a:lnTo>
                    <a:pt x="15477" y="4780"/>
                  </a:lnTo>
                  <a:lnTo>
                    <a:pt x="16113" y="4072"/>
                  </a:lnTo>
                  <a:lnTo>
                    <a:pt x="16449" y="4338"/>
                  </a:lnTo>
                  <a:lnTo>
                    <a:pt x="16961" y="4515"/>
                  </a:lnTo>
                  <a:lnTo>
                    <a:pt x="17397" y="3895"/>
                  </a:lnTo>
                  <a:lnTo>
                    <a:pt x="17684" y="3452"/>
                  </a:lnTo>
                  <a:lnTo>
                    <a:pt x="18071" y="4249"/>
                  </a:lnTo>
                  <a:lnTo>
                    <a:pt x="18881" y="4603"/>
                  </a:lnTo>
                  <a:lnTo>
                    <a:pt x="19418" y="3452"/>
                  </a:lnTo>
                  <a:lnTo>
                    <a:pt x="20203" y="4515"/>
                  </a:lnTo>
                  <a:lnTo>
                    <a:pt x="21051" y="4515"/>
                  </a:lnTo>
                  <a:lnTo>
                    <a:pt x="21238" y="6285"/>
                  </a:lnTo>
                  <a:lnTo>
                    <a:pt x="21363" y="7259"/>
                  </a:lnTo>
                  <a:lnTo>
                    <a:pt x="21463" y="9207"/>
                  </a:lnTo>
                  <a:lnTo>
                    <a:pt x="21538" y="12393"/>
                  </a:lnTo>
                  <a:lnTo>
                    <a:pt x="21600" y="16731"/>
                  </a:lnTo>
                  <a:lnTo>
                    <a:pt x="21600" y="5577"/>
                  </a:lnTo>
                  <a:lnTo>
                    <a:pt x="21563" y="4072"/>
                  </a:lnTo>
                  <a:lnTo>
                    <a:pt x="21513" y="2213"/>
                  </a:lnTo>
                  <a:lnTo>
                    <a:pt x="21201" y="974"/>
                  </a:lnTo>
                  <a:lnTo>
                    <a:pt x="20029" y="797"/>
                  </a:lnTo>
                  <a:lnTo>
                    <a:pt x="19754" y="177"/>
                  </a:lnTo>
                  <a:lnTo>
                    <a:pt x="18831" y="177"/>
                  </a:lnTo>
                  <a:lnTo>
                    <a:pt x="18557" y="443"/>
                  </a:lnTo>
                  <a:lnTo>
                    <a:pt x="17996" y="443"/>
                  </a:lnTo>
                  <a:lnTo>
                    <a:pt x="17584" y="266"/>
                  </a:lnTo>
                  <a:lnTo>
                    <a:pt x="16824" y="1062"/>
                  </a:lnTo>
                  <a:lnTo>
                    <a:pt x="15240" y="443"/>
                  </a:lnTo>
                  <a:lnTo>
                    <a:pt x="14741" y="797"/>
                  </a:lnTo>
                  <a:lnTo>
                    <a:pt x="13868" y="1328"/>
                  </a:lnTo>
                  <a:lnTo>
                    <a:pt x="13307" y="885"/>
                  </a:lnTo>
                  <a:lnTo>
                    <a:pt x="12745" y="797"/>
                  </a:lnTo>
                  <a:lnTo>
                    <a:pt x="12297" y="797"/>
                  </a:lnTo>
                  <a:lnTo>
                    <a:pt x="11810" y="1151"/>
                  </a:lnTo>
                  <a:lnTo>
                    <a:pt x="11511" y="531"/>
                  </a:lnTo>
                  <a:lnTo>
                    <a:pt x="10463" y="797"/>
                  </a:lnTo>
                  <a:lnTo>
                    <a:pt x="10139" y="797"/>
                  </a:lnTo>
                  <a:lnTo>
                    <a:pt x="9590" y="531"/>
                  </a:lnTo>
                  <a:lnTo>
                    <a:pt x="8493" y="885"/>
                  </a:lnTo>
                  <a:lnTo>
                    <a:pt x="7520" y="531"/>
                  </a:lnTo>
                  <a:lnTo>
                    <a:pt x="6622" y="531"/>
                  </a:lnTo>
                  <a:lnTo>
                    <a:pt x="6186" y="797"/>
                  </a:lnTo>
                  <a:lnTo>
                    <a:pt x="5774" y="354"/>
                  </a:lnTo>
                  <a:lnTo>
                    <a:pt x="4377" y="354"/>
                  </a:lnTo>
                  <a:lnTo>
                    <a:pt x="3155" y="531"/>
                  </a:lnTo>
                  <a:lnTo>
                    <a:pt x="2594" y="354"/>
                  </a:lnTo>
                  <a:lnTo>
                    <a:pt x="1933" y="531"/>
                  </a:lnTo>
                  <a:lnTo>
                    <a:pt x="1085" y="0"/>
                  </a:lnTo>
                  <a:lnTo>
                    <a:pt x="561" y="0"/>
                  </a:lnTo>
                  <a:lnTo>
                    <a:pt x="349" y="177"/>
                  </a:lnTo>
                  <a:lnTo>
                    <a:pt x="187" y="797"/>
                  </a:lnTo>
                  <a:lnTo>
                    <a:pt x="50" y="2390"/>
                  </a:lnTo>
                  <a:lnTo>
                    <a:pt x="0" y="4957"/>
                  </a:lnTo>
                  <a:lnTo>
                    <a:pt x="0" y="10534"/>
                  </a:lnTo>
                </a:path>
              </a:pathLst>
            </a:custGeom>
            <a:solidFill>
              <a:schemeClr val="accent3">
                <a:lumOff val="44000"/>
              </a:schemeClr>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042" name="Freeform 20"/>
            <p:cNvSpPr/>
            <p:nvPr/>
          </p:nvSpPr>
          <p:spPr>
            <a:xfrm>
              <a:off x="20637" y="646112"/>
              <a:ext cx="2749550" cy="157164"/>
            </a:xfrm>
            <a:custGeom>
              <a:avLst/>
              <a:gdLst/>
              <a:ahLst/>
              <a:cxnLst>
                <a:cxn ang="0">
                  <a:pos x="wd2" y="hd2"/>
                </a:cxn>
                <a:cxn ang="5400000">
                  <a:pos x="wd2" y="hd2"/>
                </a:cxn>
                <a:cxn ang="10800000">
                  <a:pos x="wd2" y="hd2"/>
                </a:cxn>
                <a:cxn ang="16200000">
                  <a:pos x="wd2" y="hd2"/>
                </a:cxn>
              </a:cxnLst>
              <a:rect l="0" t="0" r="r" b="b"/>
              <a:pathLst>
                <a:path w="21600" h="21600" extrusionOk="0">
                  <a:moveTo>
                    <a:pt x="0" y="10909"/>
                  </a:moveTo>
                  <a:lnTo>
                    <a:pt x="0" y="0"/>
                  </a:lnTo>
                  <a:lnTo>
                    <a:pt x="50" y="4145"/>
                  </a:lnTo>
                  <a:lnTo>
                    <a:pt x="62" y="7636"/>
                  </a:lnTo>
                  <a:lnTo>
                    <a:pt x="75" y="13745"/>
                  </a:lnTo>
                  <a:lnTo>
                    <a:pt x="150" y="16582"/>
                  </a:lnTo>
                  <a:lnTo>
                    <a:pt x="274" y="17455"/>
                  </a:lnTo>
                  <a:lnTo>
                    <a:pt x="412" y="16800"/>
                  </a:lnTo>
                  <a:lnTo>
                    <a:pt x="599" y="16582"/>
                  </a:lnTo>
                  <a:lnTo>
                    <a:pt x="923" y="16364"/>
                  </a:lnTo>
                  <a:lnTo>
                    <a:pt x="1122" y="16582"/>
                  </a:lnTo>
                  <a:lnTo>
                    <a:pt x="1285" y="16582"/>
                  </a:lnTo>
                  <a:lnTo>
                    <a:pt x="1646" y="17018"/>
                  </a:lnTo>
                  <a:lnTo>
                    <a:pt x="1783" y="17236"/>
                  </a:lnTo>
                  <a:lnTo>
                    <a:pt x="1945" y="17455"/>
                  </a:lnTo>
                  <a:lnTo>
                    <a:pt x="2220" y="16582"/>
                  </a:lnTo>
                  <a:lnTo>
                    <a:pt x="2519" y="16364"/>
                  </a:lnTo>
                  <a:lnTo>
                    <a:pt x="2881" y="16145"/>
                  </a:lnTo>
                  <a:lnTo>
                    <a:pt x="3317" y="17455"/>
                  </a:lnTo>
                  <a:lnTo>
                    <a:pt x="3879" y="17891"/>
                  </a:lnTo>
                  <a:lnTo>
                    <a:pt x="4190" y="17236"/>
                  </a:lnTo>
                  <a:lnTo>
                    <a:pt x="4377" y="17891"/>
                  </a:lnTo>
                  <a:lnTo>
                    <a:pt x="4864" y="17891"/>
                  </a:lnTo>
                  <a:lnTo>
                    <a:pt x="5038" y="16800"/>
                  </a:lnTo>
                  <a:lnTo>
                    <a:pt x="5250" y="17673"/>
                  </a:lnTo>
                  <a:lnTo>
                    <a:pt x="5824" y="17455"/>
                  </a:lnTo>
                  <a:lnTo>
                    <a:pt x="6547" y="18109"/>
                  </a:lnTo>
                  <a:lnTo>
                    <a:pt x="6797" y="17455"/>
                  </a:lnTo>
                  <a:lnTo>
                    <a:pt x="7358" y="16582"/>
                  </a:lnTo>
                  <a:lnTo>
                    <a:pt x="7732" y="16364"/>
                  </a:lnTo>
                  <a:lnTo>
                    <a:pt x="8480" y="17455"/>
                  </a:lnTo>
                  <a:lnTo>
                    <a:pt x="8830" y="17018"/>
                  </a:lnTo>
                  <a:lnTo>
                    <a:pt x="9441" y="17673"/>
                  </a:lnTo>
                  <a:lnTo>
                    <a:pt x="9827" y="16800"/>
                  </a:lnTo>
                  <a:lnTo>
                    <a:pt x="10201" y="16800"/>
                  </a:lnTo>
                  <a:lnTo>
                    <a:pt x="10600" y="15491"/>
                  </a:lnTo>
                  <a:lnTo>
                    <a:pt x="11099" y="16800"/>
                  </a:lnTo>
                  <a:lnTo>
                    <a:pt x="11748" y="15927"/>
                  </a:lnTo>
                  <a:lnTo>
                    <a:pt x="12496" y="15927"/>
                  </a:lnTo>
                  <a:lnTo>
                    <a:pt x="13157" y="16582"/>
                  </a:lnTo>
                  <a:lnTo>
                    <a:pt x="13544" y="15491"/>
                  </a:lnTo>
                  <a:lnTo>
                    <a:pt x="13980" y="15491"/>
                  </a:lnTo>
                  <a:lnTo>
                    <a:pt x="14155" y="16800"/>
                  </a:lnTo>
                  <a:lnTo>
                    <a:pt x="14342" y="17236"/>
                  </a:lnTo>
                  <a:lnTo>
                    <a:pt x="14915" y="16582"/>
                  </a:lnTo>
                  <a:lnTo>
                    <a:pt x="15427" y="17236"/>
                  </a:lnTo>
                  <a:lnTo>
                    <a:pt x="16113" y="17455"/>
                  </a:lnTo>
                  <a:lnTo>
                    <a:pt x="16312" y="17236"/>
                  </a:lnTo>
                  <a:lnTo>
                    <a:pt x="16449" y="17236"/>
                  </a:lnTo>
                  <a:lnTo>
                    <a:pt x="16612" y="16364"/>
                  </a:lnTo>
                  <a:lnTo>
                    <a:pt x="16961" y="17018"/>
                  </a:lnTo>
                  <a:lnTo>
                    <a:pt x="17123" y="17455"/>
                  </a:lnTo>
                  <a:lnTo>
                    <a:pt x="17235" y="16800"/>
                  </a:lnTo>
                  <a:lnTo>
                    <a:pt x="17385" y="17455"/>
                  </a:lnTo>
                  <a:lnTo>
                    <a:pt x="17659" y="16582"/>
                  </a:lnTo>
                  <a:lnTo>
                    <a:pt x="18096" y="17455"/>
                  </a:lnTo>
                  <a:lnTo>
                    <a:pt x="18520" y="16145"/>
                  </a:lnTo>
                  <a:lnTo>
                    <a:pt x="18694" y="16800"/>
                  </a:lnTo>
                  <a:lnTo>
                    <a:pt x="18881" y="16800"/>
                  </a:lnTo>
                  <a:lnTo>
                    <a:pt x="19679" y="16145"/>
                  </a:lnTo>
                  <a:lnTo>
                    <a:pt x="20440" y="16800"/>
                  </a:lnTo>
                  <a:lnTo>
                    <a:pt x="21039" y="15927"/>
                  </a:lnTo>
                  <a:lnTo>
                    <a:pt x="21238" y="15273"/>
                  </a:lnTo>
                  <a:lnTo>
                    <a:pt x="21363" y="14182"/>
                  </a:lnTo>
                  <a:lnTo>
                    <a:pt x="21463" y="12218"/>
                  </a:lnTo>
                  <a:lnTo>
                    <a:pt x="21538" y="9164"/>
                  </a:lnTo>
                  <a:lnTo>
                    <a:pt x="21600" y="4800"/>
                  </a:lnTo>
                  <a:lnTo>
                    <a:pt x="21600" y="15927"/>
                  </a:lnTo>
                  <a:lnTo>
                    <a:pt x="21575" y="17455"/>
                  </a:lnTo>
                  <a:lnTo>
                    <a:pt x="21513" y="19200"/>
                  </a:lnTo>
                  <a:lnTo>
                    <a:pt x="21400" y="20727"/>
                  </a:lnTo>
                  <a:lnTo>
                    <a:pt x="20602" y="21600"/>
                  </a:lnTo>
                  <a:lnTo>
                    <a:pt x="20029" y="20727"/>
                  </a:lnTo>
                  <a:lnTo>
                    <a:pt x="19742" y="21164"/>
                  </a:lnTo>
                  <a:lnTo>
                    <a:pt x="18557" y="21164"/>
                  </a:lnTo>
                  <a:lnTo>
                    <a:pt x="18283" y="21600"/>
                  </a:lnTo>
                  <a:lnTo>
                    <a:pt x="17996" y="20945"/>
                  </a:lnTo>
                  <a:lnTo>
                    <a:pt x="17659" y="21600"/>
                  </a:lnTo>
                  <a:lnTo>
                    <a:pt x="16786" y="21164"/>
                  </a:lnTo>
                  <a:lnTo>
                    <a:pt x="16524" y="20291"/>
                  </a:lnTo>
                  <a:lnTo>
                    <a:pt x="15714" y="21164"/>
                  </a:lnTo>
                  <a:lnTo>
                    <a:pt x="15165" y="20073"/>
                  </a:lnTo>
                  <a:lnTo>
                    <a:pt x="14529" y="21164"/>
                  </a:lnTo>
                  <a:lnTo>
                    <a:pt x="14030" y="20509"/>
                  </a:lnTo>
                  <a:lnTo>
                    <a:pt x="13569" y="21164"/>
                  </a:lnTo>
                  <a:lnTo>
                    <a:pt x="13307" y="20509"/>
                  </a:lnTo>
                  <a:lnTo>
                    <a:pt x="13070" y="20727"/>
                  </a:lnTo>
                  <a:lnTo>
                    <a:pt x="12745" y="20727"/>
                  </a:lnTo>
                  <a:lnTo>
                    <a:pt x="12546" y="20073"/>
                  </a:lnTo>
                  <a:lnTo>
                    <a:pt x="12309" y="21164"/>
                  </a:lnTo>
                  <a:lnTo>
                    <a:pt x="12060" y="20073"/>
                  </a:lnTo>
                  <a:lnTo>
                    <a:pt x="11810" y="20291"/>
                  </a:lnTo>
                  <a:lnTo>
                    <a:pt x="11511" y="20727"/>
                  </a:lnTo>
                  <a:lnTo>
                    <a:pt x="11236" y="21164"/>
                  </a:lnTo>
                  <a:lnTo>
                    <a:pt x="10139" y="21164"/>
                  </a:lnTo>
                  <a:lnTo>
                    <a:pt x="9865" y="20727"/>
                  </a:lnTo>
                  <a:lnTo>
                    <a:pt x="9590" y="20727"/>
                  </a:lnTo>
                  <a:lnTo>
                    <a:pt x="8979" y="21600"/>
                  </a:lnTo>
                  <a:lnTo>
                    <a:pt x="8493" y="20509"/>
                  </a:lnTo>
                  <a:lnTo>
                    <a:pt x="7957" y="21600"/>
                  </a:lnTo>
                  <a:lnTo>
                    <a:pt x="7520" y="20727"/>
                  </a:lnTo>
                  <a:lnTo>
                    <a:pt x="7021" y="21600"/>
                  </a:lnTo>
                  <a:lnTo>
                    <a:pt x="6622" y="20727"/>
                  </a:lnTo>
                  <a:lnTo>
                    <a:pt x="6186" y="20727"/>
                  </a:lnTo>
                  <a:lnTo>
                    <a:pt x="5774" y="21164"/>
                  </a:lnTo>
                  <a:lnTo>
                    <a:pt x="4066" y="21164"/>
                  </a:lnTo>
                  <a:lnTo>
                    <a:pt x="3168" y="20727"/>
                  </a:lnTo>
                  <a:lnTo>
                    <a:pt x="2594" y="21164"/>
                  </a:lnTo>
                  <a:lnTo>
                    <a:pt x="1048" y="20509"/>
                  </a:lnTo>
                  <a:lnTo>
                    <a:pt x="187" y="20727"/>
                  </a:lnTo>
                  <a:lnTo>
                    <a:pt x="37" y="19200"/>
                  </a:lnTo>
                  <a:lnTo>
                    <a:pt x="0" y="16582"/>
                  </a:lnTo>
                  <a:lnTo>
                    <a:pt x="0" y="10909"/>
                  </a:lnTo>
                </a:path>
              </a:pathLst>
            </a:custGeom>
            <a:solidFill>
              <a:srgbClr val="000066"/>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grpSp>
      <p:grpSp>
        <p:nvGrpSpPr>
          <p:cNvPr id="2049" name="Group 21"/>
          <p:cNvGrpSpPr/>
          <p:nvPr/>
        </p:nvGrpSpPr>
        <p:grpSpPr>
          <a:xfrm>
            <a:off x="6243637" y="222250"/>
            <a:ext cx="2794001" cy="865188"/>
            <a:chOff x="0" y="0"/>
            <a:chExt cx="2793999" cy="865187"/>
          </a:xfrm>
        </p:grpSpPr>
        <p:sp>
          <p:nvSpPr>
            <p:cNvPr id="2044" name="Freeform 22"/>
            <p:cNvSpPr/>
            <p:nvPr/>
          </p:nvSpPr>
          <p:spPr>
            <a:xfrm>
              <a:off x="0" y="0"/>
              <a:ext cx="2794000" cy="704851"/>
            </a:xfrm>
            <a:custGeom>
              <a:avLst/>
              <a:gdLst/>
              <a:ahLst/>
              <a:cxnLst>
                <a:cxn ang="0">
                  <a:pos x="wd2" y="hd2"/>
                </a:cxn>
                <a:cxn ang="5400000">
                  <a:pos x="wd2" y="hd2"/>
                </a:cxn>
                <a:cxn ang="10800000">
                  <a:pos x="wd2" y="hd2"/>
                </a:cxn>
                <a:cxn ang="16200000">
                  <a:pos x="wd2" y="hd2"/>
                </a:cxn>
              </a:cxnLst>
              <a:rect l="0" t="0" r="r" b="b"/>
              <a:pathLst>
                <a:path w="21600" h="21600" extrusionOk="0">
                  <a:moveTo>
                    <a:pt x="282" y="292"/>
                  </a:moveTo>
                  <a:lnTo>
                    <a:pt x="454" y="0"/>
                  </a:lnTo>
                  <a:lnTo>
                    <a:pt x="20937" y="0"/>
                  </a:lnTo>
                  <a:lnTo>
                    <a:pt x="21170" y="195"/>
                  </a:lnTo>
                  <a:lnTo>
                    <a:pt x="21342" y="730"/>
                  </a:lnTo>
                  <a:lnTo>
                    <a:pt x="21490" y="2141"/>
                  </a:lnTo>
                  <a:lnTo>
                    <a:pt x="21575" y="3746"/>
                  </a:lnTo>
                  <a:lnTo>
                    <a:pt x="21600" y="5595"/>
                  </a:lnTo>
                  <a:lnTo>
                    <a:pt x="21600" y="21600"/>
                  </a:lnTo>
                  <a:lnTo>
                    <a:pt x="0" y="21600"/>
                  </a:lnTo>
                  <a:lnTo>
                    <a:pt x="0" y="4524"/>
                  </a:lnTo>
                  <a:lnTo>
                    <a:pt x="86" y="2384"/>
                  </a:lnTo>
                  <a:lnTo>
                    <a:pt x="160" y="1265"/>
                  </a:lnTo>
                  <a:lnTo>
                    <a:pt x="282" y="292"/>
                  </a:lnTo>
                </a:path>
              </a:pathLst>
            </a:custGeom>
            <a:gradFill flip="none" rotWithShape="1">
              <a:gsLst>
                <a:gs pos="0">
                  <a:srgbClr val="00CCFF"/>
                </a:gs>
                <a:gs pos="100000">
                  <a:schemeClr val="accent3">
                    <a:lumOff val="44000"/>
                  </a:schemeClr>
                </a:gs>
              </a:gsLst>
              <a:lin ang="5400000" scaled="0"/>
            </a:gra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045" name="Freeform 23"/>
            <p:cNvSpPr/>
            <p:nvPr/>
          </p:nvSpPr>
          <p:spPr>
            <a:xfrm>
              <a:off x="0" y="452437"/>
              <a:ext cx="2794000" cy="300039"/>
            </a:xfrm>
            <a:custGeom>
              <a:avLst/>
              <a:gdLst/>
              <a:ahLst/>
              <a:cxnLst>
                <a:cxn ang="0">
                  <a:pos x="wd2" y="hd2"/>
                </a:cxn>
                <a:cxn ang="5400000">
                  <a:pos x="wd2" y="hd2"/>
                </a:cxn>
                <a:cxn ang="10800000">
                  <a:pos x="wd2" y="hd2"/>
                </a:cxn>
                <a:cxn ang="16200000">
                  <a:pos x="wd2" y="hd2"/>
                </a:cxn>
              </a:cxnLst>
              <a:rect l="0" t="0" r="r" b="b"/>
              <a:pathLst>
                <a:path w="21600" h="21600" extrusionOk="0">
                  <a:moveTo>
                    <a:pt x="749" y="6743"/>
                  </a:moveTo>
                  <a:lnTo>
                    <a:pt x="1043" y="7429"/>
                  </a:lnTo>
                  <a:lnTo>
                    <a:pt x="1375" y="6743"/>
                  </a:lnTo>
                  <a:lnTo>
                    <a:pt x="1694" y="7429"/>
                  </a:lnTo>
                  <a:lnTo>
                    <a:pt x="1939" y="9486"/>
                  </a:lnTo>
                  <a:lnTo>
                    <a:pt x="2209" y="11086"/>
                  </a:lnTo>
                  <a:lnTo>
                    <a:pt x="2663" y="9714"/>
                  </a:lnTo>
                  <a:lnTo>
                    <a:pt x="3044" y="8914"/>
                  </a:lnTo>
                  <a:lnTo>
                    <a:pt x="3596" y="8914"/>
                  </a:lnTo>
                  <a:lnTo>
                    <a:pt x="3989" y="7886"/>
                  </a:lnTo>
                  <a:lnTo>
                    <a:pt x="4345" y="8914"/>
                  </a:lnTo>
                  <a:lnTo>
                    <a:pt x="4651" y="10057"/>
                  </a:lnTo>
                  <a:lnTo>
                    <a:pt x="4934" y="10514"/>
                  </a:lnTo>
                  <a:lnTo>
                    <a:pt x="5375" y="8914"/>
                  </a:lnTo>
                  <a:lnTo>
                    <a:pt x="5854" y="8914"/>
                  </a:lnTo>
                  <a:lnTo>
                    <a:pt x="6529" y="9600"/>
                  </a:lnTo>
                  <a:lnTo>
                    <a:pt x="6811" y="11657"/>
                  </a:lnTo>
                  <a:lnTo>
                    <a:pt x="7265" y="11086"/>
                  </a:lnTo>
                  <a:lnTo>
                    <a:pt x="7720" y="7886"/>
                  </a:lnTo>
                  <a:lnTo>
                    <a:pt x="8137" y="6743"/>
                  </a:lnTo>
                  <a:lnTo>
                    <a:pt x="8431" y="7886"/>
                  </a:lnTo>
                  <a:lnTo>
                    <a:pt x="8787" y="10629"/>
                  </a:lnTo>
                  <a:lnTo>
                    <a:pt x="9205" y="11657"/>
                  </a:lnTo>
                  <a:lnTo>
                    <a:pt x="9659" y="9943"/>
                  </a:lnTo>
                  <a:lnTo>
                    <a:pt x="9880" y="9257"/>
                  </a:lnTo>
                  <a:lnTo>
                    <a:pt x="10113" y="10629"/>
                  </a:lnTo>
                  <a:lnTo>
                    <a:pt x="10309" y="8914"/>
                  </a:lnTo>
                  <a:lnTo>
                    <a:pt x="10518" y="6743"/>
                  </a:lnTo>
                  <a:lnTo>
                    <a:pt x="10763" y="4571"/>
                  </a:lnTo>
                  <a:lnTo>
                    <a:pt x="11033" y="4000"/>
                  </a:lnTo>
                  <a:lnTo>
                    <a:pt x="11340" y="4571"/>
                  </a:lnTo>
                  <a:lnTo>
                    <a:pt x="11647" y="3657"/>
                  </a:lnTo>
                  <a:lnTo>
                    <a:pt x="11966" y="2629"/>
                  </a:lnTo>
                  <a:lnTo>
                    <a:pt x="12162" y="2629"/>
                  </a:lnTo>
                  <a:lnTo>
                    <a:pt x="12346" y="2857"/>
                  </a:lnTo>
                  <a:lnTo>
                    <a:pt x="12641" y="5600"/>
                  </a:lnTo>
                  <a:lnTo>
                    <a:pt x="12911" y="5143"/>
                  </a:lnTo>
                  <a:lnTo>
                    <a:pt x="13144" y="7886"/>
                  </a:lnTo>
                  <a:lnTo>
                    <a:pt x="13586" y="7886"/>
                  </a:lnTo>
                  <a:lnTo>
                    <a:pt x="13966" y="6286"/>
                  </a:lnTo>
                  <a:lnTo>
                    <a:pt x="14150" y="8343"/>
                  </a:lnTo>
                  <a:lnTo>
                    <a:pt x="14335" y="10514"/>
                  </a:lnTo>
                  <a:lnTo>
                    <a:pt x="14605" y="9829"/>
                  </a:lnTo>
                  <a:lnTo>
                    <a:pt x="14911" y="11086"/>
                  </a:lnTo>
                  <a:lnTo>
                    <a:pt x="15243" y="9943"/>
                  </a:lnTo>
                  <a:lnTo>
                    <a:pt x="15869" y="11086"/>
                  </a:lnTo>
                  <a:lnTo>
                    <a:pt x="16139" y="12229"/>
                  </a:lnTo>
                  <a:lnTo>
                    <a:pt x="16445" y="9257"/>
                  </a:lnTo>
                  <a:lnTo>
                    <a:pt x="16654" y="9029"/>
                  </a:lnTo>
                  <a:lnTo>
                    <a:pt x="16887" y="10057"/>
                  </a:lnTo>
                  <a:lnTo>
                    <a:pt x="17108" y="9714"/>
                  </a:lnTo>
                  <a:lnTo>
                    <a:pt x="17403" y="6743"/>
                  </a:lnTo>
                  <a:lnTo>
                    <a:pt x="17894" y="5829"/>
                  </a:lnTo>
                  <a:lnTo>
                    <a:pt x="18139" y="6286"/>
                  </a:lnTo>
                  <a:lnTo>
                    <a:pt x="18385" y="6286"/>
                  </a:lnTo>
                  <a:lnTo>
                    <a:pt x="18753" y="2629"/>
                  </a:lnTo>
                  <a:lnTo>
                    <a:pt x="18961" y="1143"/>
                  </a:lnTo>
                  <a:lnTo>
                    <a:pt x="19231" y="1714"/>
                  </a:lnTo>
                  <a:lnTo>
                    <a:pt x="19538" y="5600"/>
                  </a:lnTo>
                  <a:lnTo>
                    <a:pt x="19845" y="3200"/>
                  </a:lnTo>
                  <a:lnTo>
                    <a:pt x="20140" y="0"/>
                  </a:lnTo>
                  <a:lnTo>
                    <a:pt x="20385" y="114"/>
                  </a:lnTo>
                  <a:lnTo>
                    <a:pt x="20680" y="6743"/>
                  </a:lnTo>
                  <a:lnTo>
                    <a:pt x="20900" y="5600"/>
                  </a:lnTo>
                  <a:lnTo>
                    <a:pt x="21220" y="2857"/>
                  </a:lnTo>
                  <a:lnTo>
                    <a:pt x="21477" y="2743"/>
                  </a:lnTo>
                  <a:lnTo>
                    <a:pt x="21600" y="5029"/>
                  </a:lnTo>
                  <a:lnTo>
                    <a:pt x="21600" y="21600"/>
                  </a:lnTo>
                  <a:lnTo>
                    <a:pt x="9082" y="16914"/>
                  </a:lnTo>
                  <a:lnTo>
                    <a:pt x="8922" y="17486"/>
                  </a:lnTo>
                  <a:lnTo>
                    <a:pt x="0" y="15543"/>
                  </a:lnTo>
                  <a:lnTo>
                    <a:pt x="0" y="3429"/>
                  </a:lnTo>
                  <a:lnTo>
                    <a:pt x="123" y="5257"/>
                  </a:lnTo>
                  <a:lnTo>
                    <a:pt x="319" y="5829"/>
                  </a:lnTo>
                  <a:lnTo>
                    <a:pt x="565" y="6057"/>
                  </a:lnTo>
                  <a:lnTo>
                    <a:pt x="749" y="6743"/>
                  </a:lnTo>
                </a:path>
              </a:pathLst>
            </a:custGeom>
            <a:solidFill>
              <a:srgbClr val="003300"/>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046" name="Freeform 24"/>
            <p:cNvSpPr/>
            <p:nvPr/>
          </p:nvSpPr>
          <p:spPr>
            <a:xfrm>
              <a:off x="0" y="554037"/>
              <a:ext cx="2794000" cy="311151"/>
            </a:xfrm>
            <a:custGeom>
              <a:avLst/>
              <a:gdLst/>
              <a:ahLst/>
              <a:cxnLst>
                <a:cxn ang="0">
                  <a:pos x="wd2" y="hd2"/>
                </a:cxn>
                <a:cxn ang="5400000">
                  <a:pos x="wd2" y="hd2"/>
                </a:cxn>
                <a:cxn ang="10800000">
                  <a:pos x="wd2" y="hd2"/>
                </a:cxn>
                <a:cxn ang="16200000">
                  <a:pos x="wd2" y="hd2"/>
                </a:cxn>
              </a:cxnLst>
              <a:rect l="0" t="0" r="r" b="b"/>
              <a:pathLst>
                <a:path w="21600" h="21600" extrusionOk="0">
                  <a:moveTo>
                    <a:pt x="282" y="21049"/>
                  </a:moveTo>
                  <a:lnTo>
                    <a:pt x="454" y="21380"/>
                  </a:lnTo>
                  <a:lnTo>
                    <a:pt x="663" y="21600"/>
                  </a:lnTo>
                  <a:lnTo>
                    <a:pt x="20937" y="21600"/>
                  </a:lnTo>
                  <a:lnTo>
                    <a:pt x="21170" y="21269"/>
                  </a:lnTo>
                  <a:lnTo>
                    <a:pt x="21342" y="20829"/>
                  </a:lnTo>
                  <a:lnTo>
                    <a:pt x="21490" y="19616"/>
                  </a:lnTo>
                  <a:lnTo>
                    <a:pt x="21575" y="18184"/>
                  </a:lnTo>
                  <a:lnTo>
                    <a:pt x="21600" y="16531"/>
                  </a:lnTo>
                  <a:lnTo>
                    <a:pt x="21600" y="2535"/>
                  </a:lnTo>
                  <a:lnTo>
                    <a:pt x="21416" y="0"/>
                  </a:lnTo>
                  <a:lnTo>
                    <a:pt x="21305" y="771"/>
                  </a:lnTo>
                  <a:lnTo>
                    <a:pt x="21220" y="3086"/>
                  </a:lnTo>
                  <a:lnTo>
                    <a:pt x="21146" y="5841"/>
                  </a:lnTo>
                  <a:lnTo>
                    <a:pt x="21060" y="5731"/>
                  </a:lnTo>
                  <a:lnTo>
                    <a:pt x="20937" y="5510"/>
                  </a:lnTo>
                  <a:lnTo>
                    <a:pt x="20680" y="4078"/>
                  </a:lnTo>
                  <a:lnTo>
                    <a:pt x="20508" y="2865"/>
                  </a:lnTo>
                  <a:lnTo>
                    <a:pt x="20238" y="2535"/>
                  </a:lnTo>
                  <a:lnTo>
                    <a:pt x="19943" y="3747"/>
                  </a:lnTo>
                  <a:lnTo>
                    <a:pt x="19673" y="5731"/>
                  </a:lnTo>
                  <a:lnTo>
                    <a:pt x="19489" y="4298"/>
                  </a:lnTo>
                  <a:lnTo>
                    <a:pt x="19317" y="4078"/>
                  </a:lnTo>
                  <a:lnTo>
                    <a:pt x="19072" y="2865"/>
                  </a:lnTo>
                  <a:lnTo>
                    <a:pt x="18826" y="3306"/>
                  </a:lnTo>
                  <a:lnTo>
                    <a:pt x="18655" y="4629"/>
                  </a:lnTo>
                  <a:lnTo>
                    <a:pt x="18581" y="6502"/>
                  </a:lnTo>
                  <a:lnTo>
                    <a:pt x="18385" y="5731"/>
                  </a:lnTo>
                  <a:lnTo>
                    <a:pt x="18102" y="5731"/>
                  </a:lnTo>
                  <a:lnTo>
                    <a:pt x="17734" y="4959"/>
                  </a:lnTo>
                  <a:lnTo>
                    <a:pt x="17415" y="6502"/>
                  </a:lnTo>
                  <a:lnTo>
                    <a:pt x="17133" y="4078"/>
                  </a:lnTo>
                  <a:lnTo>
                    <a:pt x="16765" y="5731"/>
                  </a:lnTo>
                  <a:lnTo>
                    <a:pt x="16409" y="9478"/>
                  </a:lnTo>
                  <a:lnTo>
                    <a:pt x="16126" y="8045"/>
                  </a:lnTo>
                  <a:lnTo>
                    <a:pt x="15869" y="6722"/>
                  </a:lnTo>
                  <a:lnTo>
                    <a:pt x="15586" y="5841"/>
                  </a:lnTo>
                  <a:lnTo>
                    <a:pt x="15218" y="6502"/>
                  </a:lnTo>
                  <a:lnTo>
                    <a:pt x="14654" y="7604"/>
                  </a:lnTo>
                  <a:lnTo>
                    <a:pt x="14150" y="6392"/>
                  </a:lnTo>
                  <a:lnTo>
                    <a:pt x="13930" y="6943"/>
                  </a:lnTo>
                  <a:lnTo>
                    <a:pt x="13647" y="5731"/>
                  </a:lnTo>
                  <a:lnTo>
                    <a:pt x="13463" y="4408"/>
                  </a:lnTo>
                  <a:lnTo>
                    <a:pt x="13242" y="4078"/>
                  </a:lnTo>
                  <a:lnTo>
                    <a:pt x="12850" y="4959"/>
                  </a:lnTo>
                  <a:lnTo>
                    <a:pt x="12346" y="7494"/>
                  </a:lnTo>
                  <a:lnTo>
                    <a:pt x="11929" y="5180"/>
                  </a:lnTo>
                  <a:lnTo>
                    <a:pt x="11573" y="5841"/>
                  </a:lnTo>
                  <a:lnTo>
                    <a:pt x="11242" y="9037"/>
                  </a:lnTo>
                  <a:lnTo>
                    <a:pt x="10628" y="6722"/>
                  </a:lnTo>
                  <a:lnTo>
                    <a:pt x="10174" y="7824"/>
                  </a:lnTo>
                  <a:lnTo>
                    <a:pt x="9867" y="6722"/>
                  </a:lnTo>
                  <a:lnTo>
                    <a:pt x="9413" y="7273"/>
                  </a:lnTo>
                  <a:lnTo>
                    <a:pt x="8959" y="9037"/>
                  </a:lnTo>
                  <a:lnTo>
                    <a:pt x="8640" y="8376"/>
                  </a:lnTo>
                  <a:lnTo>
                    <a:pt x="8002" y="7824"/>
                  </a:lnTo>
                  <a:lnTo>
                    <a:pt x="7597" y="9037"/>
                  </a:lnTo>
                  <a:lnTo>
                    <a:pt x="6910" y="8045"/>
                  </a:lnTo>
                  <a:lnTo>
                    <a:pt x="6345" y="7273"/>
                  </a:lnTo>
                  <a:lnTo>
                    <a:pt x="5744" y="5731"/>
                  </a:lnTo>
                  <a:lnTo>
                    <a:pt x="5179" y="7273"/>
                  </a:lnTo>
                  <a:lnTo>
                    <a:pt x="4529" y="4078"/>
                  </a:lnTo>
                  <a:lnTo>
                    <a:pt x="4038" y="4078"/>
                  </a:lnTo>
                  <a:lnTo>
                    <a:pt x="3694" y="6061"/>
                  </a:lnTo>
                  <a:lnTo>
                    <a:pt x="3485" y="4518"/>
                  </a:lnTo>
                  <a:lnTo>
                    <a:pt x="3215" y="5510"/>
                  </a:lnTo>
                  <a:lnTo>
                    <a:pt x="2860" y="5731"/>
                  </a:lnTo>
                  <a:lnTo>
                    <a:pt x="2516" y="6282"/>
                  </a:lnTo>
                  <a:lnTo>
                    <a:pt x="2099" y="7604"/>
                  </a:lnTo>
                  <a:lnTo>
                    <a:pt x="1755" y="6061"/>
                  </a:lnTo>
                  <a:lnTo>
                    <a:pt x="1424" y="6833"/>
                  </a:lnTo>
                  <a:lnTo>
                    <a:pt x="982" y="7494"/>
                  </a:lnTo>
                  <a:lnTo>
                    <a:pt x="712" y="6833"/>
                  </a:lnTo>
                  <a:lnTo>
                    <a:pt x="196" y="6502"/>
                  </a:lnTo>
                  <a:lnTo>
                    <a:pt x="0" y="8045"/>
                  </a:lnTo>
                  <a:lnTo>
                    <a:pt x="25" y="12784"/>
                  </a:lnTo>
                  <a:lnTo>
                    <a:pt x="49" y="16861"/>
                  </a:lnTo>
                  <a:lnTo>
                    <a:pt x="160" y="20278"/>
                  </a:lnTo>
                  <a:lnTo>
                    <a:pt x="282" y="21049"/>
                  </a:lnTo>
                </a:path>
              </a:pathLst>
            </a:custGeom>
            <a:gradFill flip="none" rotWithShape="1">
              <a:gsLst>
                <a:gs pos="0">
                  <a:srgbClr val="CC6600"/>
                </a:gs>
                <a:gs pos="100000">
                  <a:srgbClr val="000000"/>
                </a:gs>
              </a:gsLst>
              <a:lin ang="5400000" scaled="0"/>
            </a:gra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047" name="Freeform 25"/>
            <p:cNvSpPr/>
            <p:nvPr/>
          </p:nvSpPr>
          <p:spPr>
            <a:xfrm>
              <a:off x="15875" y="19050"/>
              <a:ext cx="2749550" cy="401638"/>
            </a:xfrm>
            <a:custGeom>
              <a:avLst/>
              <a:gdLst/>
              <a:ahLst/>
              <a:cxnLst>
                <a:cxn ang="0">
                  <a:pos x="wd2" y="hd2"/>
                </a:cxn>
                <a:cxn ang="5400000">
                  <a:pos x="wd2" y="hd2"/>
                </a:cxn>
                <a:cxn ang="10800000">
                  <a:pos x="wd2" y="hd2"/>
                </a:cxn>
                <a:cxn ang="16200000">
                  <a:pos x="wd2" y="hd2"/>
                </a:cxn>
              </a:cxnLst>
              <a:rect l="0" t="0" r="r" b="b"/>
              <a:pathLst>
                <a:path w="21600" h="21600" extrusionOk="0">
                  <a:moveTo>
                    <a:pt x="0" y="10501"/>
                  </a:moveTo>
                  <a:lnTo>
                    <a:pt x="0" y="21600"/>
                  </a:lnTo>
                  <a:lnTo>
                    <a:pt x="50" y="17331"/>
                  </a:lnTo>
                  <a:lnTo>
                    <a:pt x="62" y="13916"/>
                  </a:lnTo>
                  <a:lnTo>
                    <a:pt x="87" y="7855"/>
                  </a:lnTo>
                  <a:lnTo>
                    <a:pt x="150" y="4866"/>
                  </a:lnTo>
                  <a:lnTo>
                    <a:pt x="274" y="3927"/>
                  </a:lnTo>
                  <a:lnTo>
                    <a:pt x="599" y="3244"/>
                  </a:lnTo>
                  <a:lnTo>
                    <a:pt x="1023" y="3415"/>
                  </a:lnTo>
                  <a:lnTo>
                    <a:pt x="2020" y="3415"/>
                  </a:lnTo>
                  <a:lnTo>
                    <a:pt x="2469" y="3927"/>
                  </a:lnTo>
                  <a:lnTo>
                    <a:pt x="3105" y="3415"/>
                  </a:lnTo>
                  <a:lnTo>
                    <a:pt x="3841" y="3757"/>
                  </a:lnTo>
                  <a:lnTo>
                    <a:pt x="4377" y="3586"/>
                  </a:lnTo>
                  <a:lnTo>
                    <a:pt x="5450" y="3927"/>
                  </a:lnTo>
                  <a:lnTo>
                    <a:pt x="5824" y="3927"/>
                  </a:lnTo>
                  <a:lnTo>
                    <a:pt x="6547" y="3415"/>
                  </a:lnTo>
                  <a:lnTo>
                    <a:pt x="6784" y="4098"/>
                  </a:lnTo>
                  <a:lnTo>
                    <a:pt x="7458" y="3415"/>
                  </a:lnTo>
                  <a:lnTo>
                    <a:pt x="8480" y="3927"/>
                  </a:lnTo>
                  <a:lnTo>
                    <a:pt x="8830" y="4525"/>
                  </a:lnTo>
                  <a:lnTo>
                    <a:pt x="9366" y="3927"/>
                  </a:lnTo>
                  <a:lnTo>
                    <a:pt x="9827" y="4696"/>
                  </a:lnTo>
                  <a:lnTo>
                    <a:pt x="10201" y="4696"/>
                  </a:lnTo>
                  <a:lnTo>
                    <a:pt x="10950" y="3927"/>
                  </a:lnTo>
                  <a:lnTo>
                    <a:pt x="11661" y="4525"/>
                  </a:lnTo>
                  <a:lnTo>
                    <a:pt x="12297" y="5379"/>
                  </a:lnTo>
                  <a:lnTo>
                    <a:pt x="12496" y="5549"/>
                  </a:lnTo>
                  <a:lnTo>
                    <a:pt x="13357" y="5037"/>
                  </a:lnTo>
                  <a:lnTo>
                    <a:pt x="14155" y="4610"/>
                  </a:lnTo>
                  <a:lnTo>
                    <a:pt x="14342" y="4354"/>
                  </a:lnTo>
                  <a:lnTo>
                    <a:pt x="14641" y="4525"/>
                  </a:lnTo>
                  <a:lnTo>
                    <a:pt x="15477" y="4781"/>
                  </a:lnTo>
                  <a:lnTo>
                    <a:pt x="16113" y="4098"/>
                  </a:lnTo>
                  <a:lnTo>
                    <a:pt x="16449" y="4354"/>
                  </a:lnTo>
                  <a:lnTo>
                    <a:pt x="16961" y="4525"/>
                  </a:lnTo>
                  <a:lnTo>
                    <a:pt x="17397" y="3927"/>
                  </a:lnTo>
                  <a:lnTo>
                    <a:pt x="17684" y="3415"/>
                  </a:lnTo>
                  <a:lnTo>
                    <a:pt x="18071" y="4269"/>
                  </a:lnTo>
                  <a:lnTo>
                    <a:pt x="18881" y="4525"/>
                  </a:lnTo>
                  <a:lnTo>
                    <a:pt x="19418" y="3415"/>
                  </a:lnTo>
                  <a:lnTo>
                    <a:pt x="20203" y="4525"/>
                  </a:lnTo>
                  <a:lnTo>
                    <a:pt x="21051" y="4525"/>
                  </a:lnTo>
                  <a:lnTo>
                    <a:pt x="21238" y="6318"/>
                  </a:lnTo>
                  <a:lnTo>
                    <a:pt x="21363" y="7257"/>
                  </a:lnTo>
                  <a:lnTo>
                    <a:pt x="21463" y="9135"/>
                  </a:lnTo>
                  <a:lnTo>
                    <a:pt x="21538" y="12379"/>
                  </a:lnTo>
                  <a:lnTo>
                    <a:pt x="21600" y="16734"/>
                  </a:lnTo>
                  <a:lnTo>
                    <a:pt x="21600" y="5549"/>
                  </a:lnTo>
                  <a:lnTo>
                    <a:pt x="21563" y="4013"/>
                  </a:lnTo>
                  <a:lnTo>
                    <a:pt x="21513" y="2220"/>
                  </a:lnTo>
                  <a:lnTo>
                    <a:pt x="21201" y="1025"/>
                  </a:lnTo>
                  <a:lnTo>
                    <a:pt x="20029" y="768"/>
                  </a:lnTo>
                  <a:lnTo>
                    <a:pt x="19754" y="171"/>
                  </a:lnTo>
                  <a:lnTo>
                    <a:pt x="18831" y="171"/>
                  </a:lnTo>
                  <a:lnTo>
                    <a:pt x="18557" y="427"/>
                  </a:lnTo>
                  <a:lnTo>
                    <a:pt x="17996" y="512"/>
                  </a:lnTo>
                  <a:lnTo>
                    <a:pt x="17584" y="256"/>
                  </a:lnTo>
                  <a:lnTo>
                    <a:pt x="16824" y="1110"/>
                  </a:lnTo>
                  <a:lnTo>
                    <a:pt x="15240" y="512"/>
                  </a:lnTo>
                  <a:lnTo>
                    <a:pt x="14741" y="768"/>
                  </a:lnTo>
                  <a:lnTo>
                    <a:pt x="13868" y="1281"/>
                  </a:lnTo>
                  <a:lnTo>
                    <a:pt x="13307" y="854"/>
                  </a:lnTo>
                  <a:lnTo>
                    <a:pt x="12745" y="768"/>
                  </a:lnTo>
                  <a:lnTo>
                    <a:pt x="12297" y="768"/>
                  </a:lnTo>
                  <a:lnTo>
                    <a:pt x="11810" y="1195"/>
                  </a:lnTo>
                  <a:lnTo>
                    <a:pt x="11511" y="598"/>
                  </a:lnTo>
                  <a:lnTo>
                    <a:pt x="10463" y="768"/>
                  </a:lnTo>
                  <a:lnTo>
                    <a:pt x="10139" y="768"/>
                  </a:lnTo>
                  <a:lnTo>
                    <a:pt x="9590" y="598"/>
                  </a:lnTo>
                  <a:lnTo>
                    <a:pt x="8493" y="854"/>
                  </a:lnTo>
                  <a:lnTo>
                    <a:pt x="7520" y="598"/>
                  </a:lnTo>
                  <a:lnTo>
                    <a:pt x="6622" y="598"/>
                  </a:lnTo>
                  <a:lnTo>
                    <a:pt x="6186" y="768"/>
                  </a:lnTo>
                  <a:lnTo>
                    <a:pt x="5774" y="342"/>
                  </a:lnTo>
                  <a:lnTo>
                    <a:pt x="4377" y="342"/>
                  </a:lnTo>
                  <a:lnTo>
                    <a:pt x="3155" y="598"/>
                  </a:lnTo>
                  <a:lnTo>
                    <a:pt x="2594" y="342"/>
                  </a:lnTo>
                  <a:lnTo>
                    <a:pt x="1933" y="598"/>
                  </a:lnTo>
                  <a:lnTo>
                    <a:pt x="1085" y="0"/>
                  </a:lnTo>
                  <a:lnTo>
                    <a:pt x="561" y="0"/>
                  </a:lnTo>
                  <a:lnTo>
                    <a:pt x="349" y="171"/>
                  </a:lnTo>
                  <a:lnTo>
                    <a:pt x="187" y="768"/>
                  </a:lnTo>
                  <a:lnTo>
                    <a:pt x="50" y="2391"/>
                  </a:lnTo>
                  <a:lnTo>
                    <a:pt x="0" y="4952"/>
                  </a:lnTo>
                  <a:lnTo>
                    <a:pt x="0" y="10501"/>
                  </a:lnTo>
                </a:path>
              </a:pathLst>
            </a:custGeom>
            <a:solidFill>
              <a:schemeClr val="accent3">
                <a:lumOff val="44000"/>
              </a:schemeClr>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048" name="Freeform 26"/>
            <p:cNvSpPr/>
            <p:nvPr/>
          </p:nvSpPr>
          <p:spPr>
            <a:xfrm>
              <a:off x="20637" y="660400"/>
              <a:ext cx="2749550" cy="161926"/>
            </a:xfrm>
            <a:custGeom>
              <a:avLst/>
              <a:gdLst/>
              <a:ahLst/>
              <a:cxnLst>
                <a:cxn ang="0">
                  <a:pos x="wd2" y="hd2"/>
                </a:cxn>
                <a:cxn ang="5400000">
                  <a:pos x="wd2" y="hd2"/>
                </a:cxn>
                <a:cxn ang="10800000">
                  <a:pos x="wd2" y="hd2"/>
                </a:cxn>
                <a:cxn ang="16200000">
                  <a:pos x="wd2" y="hd2"/>
                </a:cxn>
              </a:cxnLst>
              <a:rect l="0" t="0" r="r" b="b"/>
              <a:pathLst>
                <a:path w="21600" h="21600" extrusionOk="0">
                  <a:moveTo>
                    <a:pt x="0" y="11012"/>
                  </a:moveTo>
                  <a:lnTo>
                    <a:pt x="0" y="0"/>
                  </a:lnTo>
                  <a:lnTo>
                    <a:pt x="50" y="4235"/>
                  </a:lnTo>
                  <a:lnTo>
                    <a:pt x="62" y="7624"/>
                  </a:lnTo>
                  <a:lnTo>
                    <a:pt x="75" y="13765"/>
                  </a:lnTo>
                  <a:lnTo>
                    <a:pt x="150" y="16518"/>
                  </a:lnTo>
                  <a:lnTo>
                    <a:pt x="274" y="17576"/>
                  </a:lnTo>
                  <a:lnTo>
                    <a:pt x="412" y="16941"/>
                  </a:lnTo>
                  <a:lnTo>
                    <a:pt x="599" y="16518"/>
                  </a:lnTo>
                  <a:lnTo>
                    <a:pt x="923" y="16306"/>
                  </a:lnTo>
                  <a:lnTo>
                    <a:pt x="1122" y="16518"/>
                  </a:lnTo>
                  <a:lnTo>
                    <a:pt x="1285" y="16518"/>
                  </a:lnTo>
                  <a:lnTo>
                    <a:pt x="1646" y="16941"/>
                  </a:lnTo>
                  <a:lnTo>
                    <a:pt x="1783" y="17153"/>
                  </a:lnTo>
                  <a:lnTo>
                    <a:pt x="1945" y="17365"/>
                  </a:lnTo>
                  <a:lnTo>
                    <a:pt x="2220" y="16518"/>
                  </a:lnTo>
                  <a:lnTo>
                    <a:pt x="2519" y="16306"/>
                  </a:lnTo>
                  <a:lnTo>
                    <a:pt x="2881" y="16094"/>
                  </a:lnTo>
                  <a:lnTo>
                    <a:pt x="3317" y="17365"/>
                  </a:lnTo>
                  <a:lnTo>
                    <a:pt x="3879" y="18000"/>
                  </a:lnTo>
                  <a:lnTo>
                    <a:pt x="4190" y="17365"/>
                  </a:lnTo>
                  <a:lnTo>
                    <a:pt x="4377" y="18000"/>
                  </a:lnTo>
                  <a:lnTo>
                    <a:pt x="4864" y="18000"/>
                  </a:lnTo>
                  <a:lnTo>
                    <a:pt x="5038" y="16941"/>
                  </a:lnTo>
                  <a:lnTo>
                    <a:pt x="5250" y="17576"/>
                  </a:lnTo>
                  <a:lnTo>
                    <a:pt x="5824" y="17576"/>
                  </a:lnTo>
                  <a:lnTo>
                    <a:pt x="6547" y="18000"/>
                  </a:lnTo>
                  <a:lnTo>
                    <a:pt x="6797" y="17365"/>
                  </a:lnTo>
                  <a:lnTo>
                    <a:pt x="7358" y="16518"/>
                  </a:lnTo>
                  <a:lnTo>
                    <a:pt x="7732" y="16306"/>
                  </a:lnTo>
                  <a:lnTo>
                    <a:pt x="8181" y="16941"/>
                  </a:lnTo>
                  <a:lnTo>
                    <a:pt x="8480" y="17576"/>
                  </a:lnTo>
                  <a:lnTo>
                    <a:pt x="8830" y="16941"/>
                  </a:lnTo>
                  <a:lnTo>
                    <a:pt x="9441" y="17576"/>
                  </a:lnTo>
                  <a:lnTo>
                    <a:pt x="9827" y="16729"/>
                  </a:lnTo>
                  <a:lnTo>
                    <a:pt x="10201" y="16729"/>
                  </a:lnTo>
                  <a:lnTo>
                    <a:pt x="10600" y="15671"/>
                  </a:lnTo>
                  <a:lnTo>
                    <a:pt x="11099" y="16941"/>
                  </a:lnTo>
                  <a:lnTo>
                    <a:pt x="11748" y="15882"/>
                  </a:lnTo>
                  <a:lnTo>
                    <a:pt x="12496" y="15882"/>
                  </a:lnTo>
                  <a:lnTo>
                    <a:pt x="13157" y="16518"/>
                  </a:lnTo>
                  <a:lnTo>
                    <a:pt x="13544" y="15459"/>
                  </a:lnTo>
                  <a:lnTo>
                    <a:pt x="13980" y="15671"/>
                  </a:lnTo>
                  <a:lnTo>
                    <a:pt x="14155" y="16941"/>
                  </a:lnTo>
                  <a:lnTo>
                    <a:pt x="14342" y="17153"/>
                  </a:lnTo>
                  <a:lnTo>
                    <a:pt x="14915" y="16518"/>
                  </a:lnTo>
                  <a:lnTo>
                    <a:pt x="15427" y="17153"/>
                  </a:lnTo>
                  <a:lnTo>
                    <a:pt x="16113" y="17365"/>
                  </a:lnTo>
                  <a:lnTo>
                    <a:pt x="16312" y="17153"/>
                  </a:lnTo>
                  <a:lnTo>
                    <a:pt x="16449" y="17153"/>
                  </a:lnTo>
                  <a:lnTo>
                    <a:pt x="16612" y="16306"/>
                  </a:lnTo>
                  <a:lnTo>
                    <a:pt x="16961" y="16941"/>
                  </a:lnTo>
                  <a:lnTo>
                    <a:pt x="17123" y="17365"/>
                  </a:lnTo>
                  <a:lnTo>
                    <a:pt x="17235" y="16941"/>
                  </a:lnTo>
                  <a:lnTo>
                    <a:pt x="17385" y="17576"/>
                  </a:lnTo>
                  <a:lnTo>
                    <a:pt x="17659" y="16518"/>
                  </a:lnTo>
                  <a:lnTo>
                    <a:pt x="18096" y="17365"/>
                  </a:lnTo>
                  <a:lnTo>
                    <a:pt x="18520" y="16094"/>
                  </a:lnTo>
                  <a:lnTo>
                    <a:pt x="18694" y="16941"/>
                  </a:lnTo>
                  <a:lnTo>
                    <a:pt x="18881" y="16941"/>
                  </a:lnTo>
                  <a:lnTo>
                    <a:pt x="19679" y="16094"/>
                  </a:lnTo>
                  <a:lnTo>
                    <a:pt x="20440" y="16941"/>
                  </a:lnTo>
                  <a:lnTo>
                    <a:pt x="21039" y="15882"/>
                  </a:lnTo>
                  <a:lnTo>
                    <a:pt x="21238" y="15247"/>
                  </a:lnTo>
                  <a:lnTo>
                    <a:pt x="21363" y="14188"/>
                  </a:lnTo>
                  <a:lnTo>
                    <a:pt x="21463" y="12282"/>
                  </a:lnTo>
                  <a:lnTo>
                    <a:pt x="21538" y="9106"/>
                  </a:lnTo>
                  <a:lnTo>
                    <a:pt x="21600" y="4871"/>
                  </a:lnTo>
                  <a:lnTo>
                    <a:pt x="21600" y="15882"/>
                  </a:lnTo>
                  <a:lnTo>
                    <a:pt x="21575" y="17365"/>
                  </a:lnTo>
                  <a:lnTo>
                    <a:pt x="21513" y="19271"/>
                  </a:lnTo>
                  <a:lnTo>
                    <a:pt x="21400" y="20753"/>
                  </a:lnTo>
                  <a:lnTo>
                    <a:pt x="20602" y="21600"/>
                  </a:lnTo>
                  <a:lnTo>
                    <a:pt x="20029" y="20753"/>
                  </a:lnTo>
                  <a:lnTo>
                    <a:pt x="19742" y="21176"/>
                  </a:lnTo>
                  <a:lnTo>
                    <a:pt x="18557" y="21176"/>
                  </a:lnTo>
                  <a:lnTo>
                    <a:pt x="18283" y="21600"/>
                  </a:lnTo>
                  <a:lnTo>
                    <a:pt x="17996" y="20965"/>
                  </a:lnTo>
                  <a:lnTo>
                    <a:pt x="17659" y="21600"/>
                  </a:lnTo>
                  <a:lnTo>
                    <a:pt x="16786" y="21176"/>
                  </a:lnTo>
                  <a:lnTo>
                    <a:pt x="16524" y="20329"/>
                  </a:lnTo>
                  <a:lnTo>
                    <a:pt x="15714" y="21176"/>
                  </a:lnTo>
                  <a:lnTo>
                    <a:pt x="15165" y="20118"/>
                  </a:lnTo>
                  <a:lnTo>
                    <a:pt x="14529" y="21176"/>
                  </a:lnTo>
                  <a:lnTo>
                    <a:pt x="14030" y="20541"/>
                  </a:lnTo>
                  <a:lnTo>
                    <a:pt x="13569" y="21176"/>
                  </a:lnTo>
                  <a:lnTo>
                    <a:pt x="13307" y="20541"/>
                  </a:lnTo>
                  <a:lnTo>
                    <a:pt x="13070" y="20753"/>
                  </a:lnTo>
                  <a:lnTo>
                    <a:pt x="12745" y="20753"/>
                  </a:lnTo>
                  <a:lnTo>
                    <a:pt x="12546" y="20118"/>
                  </a:lnTo>
                  <a:lnTo>
                    <a:pt x="12309" y="21176"/>
                  </a:lnTo>
                  <a:lnTo>
                    <a:pt x="12060" y="20118"/>
                  </a:lnTo>
                  <a:lnTo>
                    <a:pt x="11810" y="20329"/>
                  </a:lnTo>
                  <a:lnTo>
                    <a:pt x="11511" y="20753"/>
                  </a:lnTo>
                  <a:lnTo>
                    <a:pt x="11236" y="21176"/>
                  </a:lnTo>
                  <a:lnTo>
                    <a:pt x="10139" y="21176"/>
                  </a:lnTo>
                  <a:lnTo>
                    <a:pt x="9865" y="20753"/>
                  </a:lnTo>
                  <a:lnTo>
                    <a:pt x="9590" y="20753"/>
                  </a:lnTo>
                  <a:lnTo>
                    <a:pt x="8979" y="21600"/>
                  </a:lnTo>
                  <a:lnTo>
                    <a:pt x="8493" y="20541"/>
                  </a:lnTo>
                  <a:lnTo>
                    <a:pt x="7957" y="21600"/>
                  </a:lnTo>
                  <a:lnTo>
                    <a:pt x="7520" y="20753"/>
                  </a:lnTo>
                  <a:lnTo>
                    <a:pt x="7021" y="21600"/>
                  </a:lnTo>
                  <a:lnTo>
                    <a:pt x="6622" y="20753"/>
                  </a:lnTo>
                  <a:lnTo>
                    <a:pt x="6186" y="20753"/>
                  </a:lnTo>
                  <a:lnTo>
                    <a:pt x="5774" y="21176"/>
                  </a:lnTo>
                  <a:lnTo>
                    <a:pt x="4066" y="21176"/>
                  </a:lnTo>
                  <a:lnTo>
                    <a:pt x="3168" y="20753"/>
                  </a:lnTo>
                  <a:lnTo>
                    <a:pt x="2594" y="21176"/>
                  </a:lnTo>
                  <a:lnTo>
                    <a:pt x="1048" y="20541"/>
                  </a:lnTo>
                  <a:lnTo>
                    <a:pt x="187" y="20753"/>
                  </a:lnTo>
                  <a:lnTo>
                    <a:pt x="37" y="19059"/>
                  </a:lnTo>
                  <a:lnTo>
                    <a:pt x="0" y="16518"/>
                  </a:lnTo>
                  <a:lnTo>
                    <a:pt x="0" y="11012"/>
                  </a:lnTo>
                </a:path>
              </a:pathLst>
            </a:custGeom>
            <a:solidFill>
              <a:srgbClr val="000066"/>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grpSp>
      <p:sp>
        <p:nvSpPr>
          <p:cNvPr id="2050" name="Title Text"/>
          <p:cNvSpPr txBox="1">
            <a:spLocks noGrp="1"/>
          </p:cNvSpPr>
          <p:nvPr>
            <p:ph type="title"/>
          </p:nvPr>
        </p:nvSpPr>
        <p:spPr>
          <a:xfrm>
            <a:off x="685800" y="2286000"/>
            <a:ext cx="7772400" cy="1143000"/>
          </a:xfrm>
          <a:prstGeom prst="rect">
            <a:avLst/>
          </a:prstGeom>
        </p:spPr>
        <p:txBody>
          <a:bodyPr/>
          <a:lstStyle>
            <a:lvl1pPr>
              <a:defRPr b="1">
                <a:solidFill>
                  <a:srgbClr val="FFFFCC"/>
                </a:solidFill>
                <a:effectLst>
                  <a:outerShdw blurRad="38100" dist="38100" dir="2700000" rotWithShape="0">
                    <a:srgbClr val="000000">
                      <a:alpha val="43137"/>
                    </a:srgbClr>
                  </a:outerShdw>
                </a:effectLst>
              </a:defRPr>
            </a:lvl1pPr>
          </a:lstStyle>
          <a:p>
            <a:r>
              <a:t>Title Text</a:t>
            </a:r>
          </a:p>
        </p:txBody>
      </p:sp>
      <p:sp>
        <p:nvSpPr>
          <p:cNvPr id="2051"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a:solidFill>
                  <a:srgbClr val="FFFFCC"/>
                </a:solidFill>
                <a:effectLst>
                  <a:outerShdw blurRad="38100" dist="38100" dir="2700000" rotWithShape="0">
                    <a:srgbClr val="000000">
                      <a:alpha val="43137"/>
                    </a:srgbClr>
                  </a:outerShdw>
                </a:effectLst>
              </a:defRPr>
            </a:lvl1pPr>
            <a:lvl2pPr algn="ctr">
              <a:buSzPct val="75000"/>
              <a:buChar char="❖"/>
              <a:defRPr b="1">
                <a:solidFill>
                  <a:srgbClr val="FFFFCC"/>
                </a:solidFill>
                <a:effectLst>
                  <a:outerShdw blurRad="38100" dist="38100" dir="2700000" rotWithShape="0">
                    <a:srgbClr val="000000">
                      <a:alpha val="43137"/>
                    </a:srgbClr>
                  </a:outerShdw>
                </a:effectLst>
              </a:defRPr>
            </a:lvl2pPr>
            <a:lvl3pPr algn="ctr">
              <a:buSzPct val="75000"/>
              <a:buChar char="❖"/>
              <a:defRPr b="1">
                <a:solidFill>
                  <a:srgbClr val="FFFFCC"/>
                </a:solidFill>
                <a:effectLst>
                  <a:outerShdw blurRad="38100" dist="38100" dir="2700000" rotWithShape="0">
                    <a:srgbClr val="000000">
                      <a:alpha val="43137"/>
                    </a:srgbClr>
                  </a:outerShdw>
                </a:effectLst>
              </a:defRPr>
            </a:lvl3pPr>
            <a:lvl4pPr algn="ctr">
              <a:buSzPct val="75000"/>
              <a:buChar char="❖"/>
              <a:defRPr b="1">
                <a:solidFill>
                  <a:srgbClr val="FFFFCC"/>
                </a:solidFill>
                <a:effectLst>
                  <a:outerShdw blurRad="38100" dist="38100" dir="2700000" rotWithShape="0">
                    <a:srgbClr val="000000">
                      <a:alpha val="43137"/>
                    </a:srgbClr>
                  </a:outerShdw>
                </a:effectLst>
              </a:defRPr>
            </a:lvl4pPr>
            <a:lvl5pPr algn="ctr">
              <a:buSzPct val="75000"/>
              <a:buChar char="❖"/>
              <a:defRPr b="1">
                <a:solidFill>
                  <a:srgbClr val="FFFFCC"/>
                </a:solidFill>
                <a:effectLst>
                  <a:outerShdw blurRad="38100" dist="38100" dir="2700000" rotWithShape="0">
                    <a:srgbClr val="000000">
                      <a:alpha val="43137"/>
                    </a:srgbClr>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2052" name="Slide Number"/>
          <p:cNvSpPr txBox="1">
            <a:spLocks noGrp="1"/>
          </p:cNvSpPr>
          <p:nvPr>
            <p:ph type="sldNum" sz="quarter" idx="2"/>
          </p:nvPr>
        </p:nvSpPr>
        <p:spPr>
          <a:prstGeom prst="rect">
            <a:avLst/>
          </a:prstGeom>
        </p:spPr>
        <p:txBody>
          <a:bodyPr/>
          <a:lstStyle>
            <a:lvl1pPr>
              <a:defRPr>
                <a:solidFill>
                  <a:srgbClr val="FFFFCC"/>
                </a:solidFill>
              </a:defRPr>
            </a:lvl1pPr>
          </a:lstStyle>
          <a:p>
            <a:fld id="{86CB4B4D-7CA3-9044-876B-883B54F8677D}" type="slidenum">
              <a:t>‹#›</a:t>
            </a:fld>
            <a:endParaRPr/>
          </a:p>
        </p:txBody>
      </p:sp>
    </p:spTree>
    <p:extLst>
      <p:ext uri="{BB962C8B-B14F-4D97-AF65-F5344CB8AC3E}">
        <p14:creationId xmlns:p14="http://schemas.microsoft.com/office/powerpoint/2010/main" val="1091961001"/>
      </p:ext>
    </p:extLst>
  </p:cSld>
  <p:clrMapOvr>
    <a:masterClrMapping/>
  </p:clrMapOvr>
  <p:transition spd="med"/>
</p:sldLayout>
</file>

<file path=ppt/slideLayouts/slideLayout647.xml><?xml version="1.0" encoding="utf-8"?>
<p:sldLayout xmlns:a="http://schemas.openxmlformats.org/drawingml/2006/main" xmlns:r="http://schemas.openxmlformats.org/officeDocument/2006/relationships" xmlns:p="http://schemas.openxmlformats.org/presentationml/2006/main" type="tx">
  <p:cSld name="21_Title and Content">
    <p:bg>
      <p:bgPr>
        <a:gradFill flip="none" rotWithShape="1">
          <a:gsLst>
            <a:gs pos="0">
              <a:srgbClr val="6B2300"/>
            </a:gs>
            <a:gs pos="100000">
              <a:srgbClr val="000066"/>
            </a:gs>
          </a:gsLst>
          <a:lin ang="5400000" scaled="0"/>
        </a:gradFill>
        <a:effectLst/>
      </p:bgPr>
    </p:bg>
    <p:spTree>
      <p:nvGrpSpPr>
        <p:cNvPr id="1" name=""/>
        <p:cNvGrpSpPr/>
        <p:nvPr/>
      </p:nvGrpSpPr>
      <p:grpSpPr>
        <a:xfrm>
          <a:off x="0" y="0"/>
          <a:ext cx="0" cy="0"/>
          <a:chOff x="0" y="0"/>
          <a:chExt cx="0" cy="0"/>
        </a:xfrm>
      </p:grpSpPr>
      <p:sp>
        <p:nvSpPr>
          <p:cNvPr id="2059" name="Freeform 7"/>
          <p:cNvSpPr/>
          <p:nvPr/>
        </p:nvSpPr>
        <p:spPr>
          <a:xfrm>
            <a:off x="3587750" y="53974"/>
            <a:ext cx="1981201" cy="652464"/>
          </a:xfrm>
          <a:custGeom>
            <a:avLst/>
            <a:gdLst/>
            <a:ahLst/>
            <a:cxnLst>
              <a:cxn ang="0">
                <a:pos x="wd2" y="hd2"/>
              </a:cxn>
              <a:cxn ang="5400000">
                <a:pos x="wd2" y="hd2"/>
              </a:cxn>
              <a:cxn ang="10800000">
                <a:pos x="wd2" y="hd2"/>
              </a:cxn>
              <a:cxn ang="16200000">
                <a:pos x="wd2" y="hd2"/>
              </a:cxn>
            </a:cxnLst>
            <a:rect l="0" t="0" r="r" b="b"/>
            <a:pathLst>
              <a:path w="21600" h="21600" extrusionOk="0">
                <a:moveTo>
                  <a:pt x="277" y="3521"/>
                </a:moveTo>
                <a:lnTo>
                  <a:pt x="450" y="3258"/>
                </a:lnTo>
                <a:lnTo>
                  <a:pt x="7823" y="3258"/>
                </a:lnTo>
                <a:lnTo>
                  <a:pt x="8360" y="2102"/>
                </a:lnTo>
                <a:lnTo>
                  <a:pt x="8740" y="1419"/>
                </a:lnTo>
                <a:lnTo>
                  <a:pt x="9104" y="893"/>
                </a:lnTo>
                <a:lnTo>
                  <a:pt x="10004" y="263"/>
                </a:lnTo>
                <a:lnTo>
                  <a:pt x="10471" y="105"/>
                </a:lnTo>
                <a:lnTo>
                  <a:pt x="11060" y="0"/>
                </a:lnTo>
                <a:lnTo>
                  <a:pt x="11735" y="263"/>
                </a:lnTo>
                <a:lnTo>
                  <a:pt x="12358" y="788"/>
                </a:lnTo>
                <a:lnTo>
                  <a:pt x="12808" y="1419"/>
                </a:lnTo>
                <a:lnTo>
                  <a:pt x="13292" y="2102"/>
                </a:lnTo>
                <a:lnTo>
                  <a:pt x="13604" y="2680"/>
                </a:lnTo>
                <a:lnTo>
                  <a:pt x="13881" y="3364"/>
                </a:lnTo>
                <a:lnTo>
                  <a:pt x="20925" y="3258"/>
                </a:lnTo>
                <a:lnTo>
                  <a:pt x="21167" y="3469"/>
                </a:lnTo>
                <a:lnTo>
                  <a:pt x="21340" y="3836"/>
                </a:lnTo>
                <a:lnTo>
                  <a:pt x="21496" y="4782"/>
                </a:lnTo>
                <a:lnTo>
                  <a:pt x="21565" y="5886"/>
                </a:lnTo>
                <a:lnTo>
                  <a:pt x="21600" y="7200"/>
                </a:lnTo>
                <a:lnTo>
                  <a:pt x="21600" y="18342"/>
                </a:lnTo>
                <a:lnTo>
                  <a:pt x="14002" y="18394"/>
                </a:lnTo>
                <a:lnTo>
                  <a:pt x="12115" y="21495"/>
                </a:lnTo>
                <a:lnTo>
                  <a:pt x="9052" y="21600"/>
                </a:lnTo>
                <a:lnTo>
                  <a:pt x="7563" y="18184"/>
                </a:lnTo>
                <a:lnTo>
                  <a:pt x="796" y="18342"/>
                </a:lnTo>
                <a:lnTo>
                  <a:pt x="0" y="18342"/>
                </a:lnTo>
                <a:lnTo>
                  <a:pt x="0" y="6464"/>
                </a:lnTo>
                <a:lnTo>
                  <a:pt x="87" y="4940"/>
                </a:lnTo>
                <a:lnTo>
                  <a:pt x="156" y="4204"/>
                </a:lnTo>
                <a:lnTo>
                  <a:pt x="277" y="3521"/>
                </a:lnTo>
              </a:path>
            </a:pathLst>
          </a:custGeom>
          <a:gradFill>
            <a:gsLst>
              <a:gs pos="0">
                <a:srgbClr val="00CCFF"/>
              </a:gs>
              <a:gs pos="50000">
                <a:schemeClr val="accent3">
                  <a:lumOff val="44000"/>
                </a:schemeClr>
              </a:gs>
              <a:gs pos="100000">
                <a:srgbClr val="00CCFF"/>
              </a:gs>
            </a:gsLst>
          </a:gradFill>
          <a:ln w="12700">
            <a:miter lim="400000"/>
          </a:ln>
        </p:spPr>
        <p:txBody>
          <a:bodyPr lIns="45719" rIns="45719"/>
          <a:lstStyle/>
          <a:p>
            <a:pPr>
              <a:defRPr>
                <a:solidFill>
                  <a:srgbClr val="FFFFCC"/>
                </a:solidFill>
              </a:defRPr>
            </a:pPr>
            <a:endParaRPr/>
          </a:p>
        </p:txBody>
      </p:sp>
      <p:sp>
        <p:nvSpPr>
          <p:cNvPr id="2060" name="Oval 8"/>
          <p:cNvSpPr/>
          <p:nvPr/>
        </p:nvSpPr>
        <p:spPr>
          <a:xfrm>
            <a:off x="4205287" y="61913"/>
            <a:ext cx="766763" cy="673101"/>
          </a:xfrm>
          <a:prstGeom prst="ellipse">
            <a:avLst/>
          </a:prstGeom>
          <a:gradFill>
            <a:gsLst>
              <a:gs pos="0">
                <a:srgbClr val="00CCFF"/>
              </a:gs>
              <a:gs pos="100000">
                <a:schemeClr val="accent3">
                  <a:lumOff val="44000"/>
                </a:schemeClr>
              </a:gs>
            </a:gsLst>
            <a:path path="circle">
              <a:fillToRect l="37721" t="-19636" r="62278" b="119636"/>
            </a:path>
          </a:gradFill>
          <a:ln w="12700">
            <a:miter lim="400000"/>
          </a:ln>
        </p:spPr>
        <p:txBody>
          <a:bodyPr lIns="45719" rIns="45719"/>
          <a:lstStyle/>
          <a:p>
            <a:pPr>
              <a:defRPr>
                <a:solidFill>
                  <a:srgbClr val="FFFFCC"/>
                </a:solidFill>
              </a:defRPr>
            </a:pPr>
            <a:endParaRPr/>
          </a:p>
        </p:txBody>
      </p:sp>
      <p:sp>
        <p:nvSpPr>
          <p:cNvPr id="2061" name="Freeform 9"/>
          <p:cNvSpPr/>
          <p:nvPr/>
        </p:nvSpPr>
        <p:spPr>
          <a:xfrm>
            <a:off x="3586162" y="452437"/>
            <a:ext cx="1982789" cy="303214"/>
          </a:xfrm>
          <a:custGeom>
            <a:avLst/>
            <a:gdLst/>
            <a:ahLst/>
            <a:cxnLst>
              <a:cxn ang="0">
                <a:pos x="wd2" y="hd2"/>
              </a:cxn>
              <a:cxn ang="5400000">
                <a:pos x="wd2" y="hd2"/>
              </a:cxn>
              <a:cxn ang="10800000">
                <a:pos x="wd2" y="hd2"/>
              </a:cxn>
              <a:cxn ang="16200000">
                <a:pos x="wd2" y="hd2"/>
              </a:cxn>
            </a:cxnLst>
            <a:rect l="0" t="0" r="r" b="b"/>
            <a:pathLst>
              <a:path w="21600" h="21600" extrusionOk="0">
                <a:moveTo>
                  <a:pt x="744" y="4297"/>
                </a:moveTo>
                <a:lnTo>
                  <a:pt x="1038" y="4750"/>
                </a:lnTo>
                <a:lnTo>
                  <a:pt x="1366" y="4297"/>
                </a:lnTo>
                <a:lnTo>
                  <a:pt x="1695" y="4750"/>
                </a:lnTo>
                <a:lnTo>
                  <a:pt x="1937" y="6107"/>
                </a:lnTo>
                <a:lnTo>
                  <a:pt x="2214" y="7125"/>
                </a:lnTo>
                <a:lnTo>
                  <a:pt x="2663" y="6220"/>
                </a:lnTo>
                <a:lnTo>
                  <a:pt x="3044" y="5768"/>
                </a:lnTo>
                <a:lnTo>
                  <a:pt x="3597" y="5768"/>
                </a:lnTo>
                <a:lnTo>
                  <a:pt x="3995" y="5089"/>
                </a:lnTo>
                <a:lnTo>
                  <a:pt x="4341" y="5654"/>
                </a:lnTo>
                <a:lnTo>
                  <a:pt x="4652" y="6446"/>
                </a:lnTo>
                <a:lnTo>
                  <a:pt x="4929" y="6785"/>
                </a:lnTo>
                <a:lnTo>
                  <a:pt x="5378" y="5768"/>
                </a:lnTo>
                <a:lnTo>
                  <a:pt x="5845" y="5768"/>
                </a:lnTo>
                <a:lnTo>
                  <a:pt x="6537" y="6107"/>
                </a:lnTo>
                <a:lnTo>
                  <a:pt x="6814" y="7464"/>
                </a:lnTo>
                <a:lnTo>
                  <a:pt x="7263" y="7125"/>
                </a:lnTo>
                <a:lnTo>
                  <a:pt x="7903" y="6785"/>
                </a:lnTo>
                <a:lnTo>
                  <a:pt x="8353" y="9047"/>
                </a:lnTo>
                <a:lnTo>
                  <a:pt x="8612" y="9499"/>
                </a:lnTo>
                <a:lnTo>
                  <a:pt x="8872" y="11196"/>
                </a:lnTo>
                <a:lnTo>
                  <a:pt x="9010" y="13684"/>
                </a:lnTo>
                <a:lnTo>
                  <a:pt x="9269" y="14702"/>
                </a:lnTo>
                <a:lnTo>
                  <a:pt x="9598" y="14702"/>
                </a:lnTo>
                <a:lnTo>
                  <a:pt x="9996" y="14588"/>
                </a:lnTo>
                <a:lnTo>
                  <a:pt x="10394" y="14702"/>
                </a:lnTo>
                <a:lnTo>
                  <a:pt x="10670" y="15719"/>
                </a:lnTo>
                <a:lnTo>
                  <a:pt x="10895" y="14928"/>
                </a:lnTo>
                <a:lnTo>
                  <a:pt x="11258" y="14815"/>
                </a:lnTo>
                <a:lnTo>
                  <a:pt x="11621" y="13345"/>
                </a:lnTo>
                <a:lnTo>
                  <a:pt x="11898" y="13684"/>
                </a:lnTo>
                <a:lnTo>
                  <a:pt x="12382" y="13231"/>
                </a:lnTo>
                <a:lnTo>
                  <a:pt x="12590" y="11422"/>
                </a:lnTo>
                <a:lnTo>
                  <a:pt x="13161" y="9952"/>
                </a:lnTo>
                <a:lnTo>
                  <a:pt x="13299" y="7690"/>
                </a:lnTo>
                <a:lnTo>
                  <a:pt x="13593" y="6559"/>
                </a:lnTo>
                <a:lnTo>
                  <a:pt x="14077" y="5881"/>
                </a:lnTo>
                <a:lnTo>
                  <a:pt x="14337" y="6785"/>
                </a:lnTo>
                <a:lnTo>
                  <a:pt x="14596" y="6333"/>
                </a:lnTo>
                <a:lnTo>
                  <a:pt x="14907" y="7125"/>
                </a:lnTo>
                <a:lnTo>
                  <a:pt x="15236" y="6446"/>
                </a:lnTo>
                <a:lnTo>
                  <a:pt x="15858" y="7125"/>
                </a:lnTo>
                <a:lnTo>
                  <a:pt x="16135" y="7803"/>
                </a:lnTo>
                <a:lnTo>
                  <a:pt x="16446" y="5994"/>
                </a:lnTo>
                <a:lnTo>
                  <a:pt x="16654" y="5768"/>
                </a:lnTo>
                <a:lnTo>
                  <a:pt x="16896" y="6446"/>
                </a:lnTo>
                <a:lnTo>
                  <a:pt x="17104" y="6220"/>
                </a:lnTo>
                <a:lnTo>
                  <a:pt x="17398" y="4297"/>
                </a:lnTo>
                <a:lnTo>
                  <a:pt x="17899" y="3732"/>
                </a:lnTo>
                <a:lnTo>
                  <a:pt x="18141" y="3958"/>
                </a:lnTo>
                <a:lnTo>
                  <a:pt x="18383" y="3958"/>
                </a:lnTo>
                <a:lnTo>
                  <a:pt x="18747" y="1696"/>
                </a:lnTo>
                <a:lnTo>
                  <a:pt x="18954" y="679"/>
                </a:lnTo>
                <a:lnTo>
                  <a:pt x="19231" y="1131"/>
                </a:lnTo>
                <a:lnTo>
                  <a:pt x="19542" y="3619"/>
                </a:lnTo>
                <a:lnTo>
                  <a:pt x="19853" y="2036"/>
                </a:lnTo>
                <a:lnTo>
                  <a:pt x="20130" y="0"/>
                </a:lnTo>
                <a:lnTo>
                  <a:pt x="20389" y="113"/>
                </a:lnTo>
                <a:lnTo>
                  <a:pt x="20666" y="4297"/>
                </a:lnTo>
                <a:lnTo>
                  <a:pt x="20908" y="3619"/>
                </a:lnTo>
                <a:lnTo>
                  <a:pt x="21220" y="1809"/>
                </a:lnTo>
                <a:lnTo>
                  <a:pt x="21462" y="1809"/>
                </a:lnTo>
                <a:lnTo>
                  <a:pt x="21600" y="3166"/>
                </a:lnTo>
                <a:lnTo>
                  <a:pt x="21600" y="13797"/>
                </a:lnTo>
                <a:lnTo>
                  <a:pt x="14216" y="16285"/>
                </a:lnTo>
                <a:lnTo>
                  <a:pt x="11967" y="20695"/>
                </a:lnTo>
                <a:lnTo>
                  <a:pt x="9736" y="21600"/>
                </a:lnTo>
                <a:lnTo>
                  <a:pt x="8630" y="17642"/>
                </a:lnTo>
                <a:lnTo>
                  <a:pt x="7627" y="11083"/>
                </a:lnTo>
                <a:lnTo>
                  <a:pt x="0" y="9952"/>
                </a:lnTo>
                <a:lnTo>
                  <a:pt x="0" y="2149"/>
                </a:lnTo>
                <a:lnTo>
                  <a:pt x="121" y="3393"/>
                </a:lnTo>
                <a:lnTo>
                  <a:pt x="311" y="3732"/>
                </a:lnTo>
                <a:lnTo>
                  <a:pt x="553" y="3845"/>
                </a:lnTo>
                <a:lnTo>
                  <a:pt x="744" y="4297"/>
                </a:lnTo>
              </a:path>
            </a:pathLst>
          </a:custGeom>
          <a:solidFill>
            <a:srgbClr val="003300"/>
          </a:solidFill>
          <a:ln w="12700">
            <a:miter lim="400000"/>
          </a:ln>
        </p:spPr>
        <p:txBody>
          <a:bodyPr lIns="45719" rIns="45719"/>
          <a:lstStyle/>
          <a:p>
            <a:pPr>
              <a:defRPr>
                <a:solidFill>
                  <a:srgbClr val="FFFFCC"/>
                </a:solidFill>
              </a:defRPr>
            </a:pPr>
            <a:endParaRPr/>
          </a:p>
        </p:txBody>
      </p:sp>
      <p:sp>
        <p:nvSpPr>
          <p:cNvPr id="2062" name="Freeform 10"/>
          <p:cNvSpPr/>
          <p:nvPr/>
        </p:nvSpPr>
        <p:spPr>
          <a:xfrm>
            <a:off x="3586162" y="508000"/>
            <a:ext cx="1982789" cy="304801"/>
          </a:xfrm>
          <a:custGeom>
            <a:avLst/>
            <a:gdLst/>
            <a:ahLst/>
            <a:cxnLst>
              <a:cxn ang="0">
                <a:pos x="wd2" y="hd2"/>
              </a:cxn>
              <a:cxn ang="5400000">
                <a:pos x="wd2" y="hd2"/>
              </a:cxn>
              <a:cxn ang="10800000">
                <a:pos x="wd2" y="hd2"/>
              </a:cxn>
              <a:cxn ang="16200000">
                <a:pos x="wd2" y="hd2"/>
              </a:cxn>
            </a:cxnLst>
            <a:rect l="0" t="0" r="r" b="b"/>
            <a:pathLst>
              <a:path w="21600" h="21600" extrusionOk="0">
                <a:moveTo>
                  <a:pt x="277" y="13725"/>
                </a:moveTo>
                <a:lnTo>
                  <a:pt x="450" y="14063"/>
                </a:lnTo>
                <a:lnTo>
                  <a:pt x="7782" y="14063"/>
                </a:lnTo>
                <a:lnTo>
                  <a:pt x="7921" y="15188"/>
                </a:lnTo>
                <a:lnTo>
                  <a:pt x="8422" y="17438"/>
                </a:lnTo>
                <a:lnTo>
                  <a:pt x="8837" y="18675"/>
                </a:lnTo>
                <a:lnTo>
                  <a:pt x="9200" y="19688"/>
                </a:lnTo>
                <a:lnTo>
                  <a:pt x="9667" y="20700"/>
                </a:lnTo>
                <a:lnTo>
                  <a:pt x="10151" y="21150"/>
                </a:lnTo>
                <a:lnTo>
                  <a:pt x="10912" y="21600"/>
                </a:lnTo>
                <a:lnTo>
                  <a:pt x="11621" y="21150"/>
                </a:lnTo>
                <a:lnTo>
                  <a:pt x="12503" y="20025"/>
                </a:lnTo>
                <a:lnTo>
                  <a:pt x="13299" y="17775"/>
                </a:lnTo>
                <a:lnTo>
                  <a:pt x="13783" y="15413"/>
                </a:lnTo>
                <a:lnTo>
                  <a:pt x="14025" y="14063"/>
                </a:lnTo>
                <a:lnTo>
                  <a:pt x="20926" y="14063"/>
                </a:lnTo>
                <a:lnTo>
                  <a:pt x="21168" y="13950"/>
                </a:lnTo>
                <a:lnTo>
                  <a:pt x="21341" y="13613"/>
                </a:lnTo>
                <a:lnTo>
                  <a:pt x="21496" y="12825"/>
                </a:lnTo>
                <a:lnTo>
                  <a:pt x="21565" y="11925"/>
                </a:lnTo>
                <a:lnTo>
                  <a:pt x="21600" y="10800"/>
                </a:lnTo>
                <a:lnTo>
                  <a:pt x="21600" y="1575"/>
                </a:lnTo>
                <a:lnTo>
                  <a:pt x="21410" y="0"/>
                </a:lnTo>
                <a:lnTo>
                  <a:pt x="21306" y="450"/>
                </a:lnTo>
                <a:lnTo>
                  <a:pt x="21220" y="2025"/>
                </a:lnTo>
                <a:lnTo>
                  <a:pt x="21150" y="3825"/>
                </a:lnTo>
                <a:lnTo>
                  <a:pt x="21064" y="3712"/>
                </a:lnTo>
                <a:lnTo>
                  <a:pt x="20943" y="3600"/>
                </a:lnTo>
                <a:lnTo>
                  <a:pt x="20683" y="2700"/>
                </a:lnTo>
                <a:lnTo>
                  <a:pt x="20510" y="1912"/>
                </a:lnTo>
                <a:lnTo>
                  <a:pt x="20234" y="1575"/>
                </a:lnTo>
                <a:lnTo>
                  <a:pt x="19940" y="2362"/>
                </a:lnTo>
                <a:lnTo>
                  <a:pt x="19680" y="3712"/>
                </a:lnTo>
                <a:lnTo>
                  <a:pt x="19473" y="2812"/>
                </a:lnTo>
                <a:lnTo>
                  <a:pt x="19317" y="2700"/>
                </a:lnTo>
                <a:lnTo>
                  <a:pt x="19075" y="1912"/>
                </a:lnTo>
                <a:lnTo>
                  <a:pt x="18833" y="2137"/>
                </a:lnTo>
                <a:lnTo>
                  <a:pt x="18660" y="3037"/>
                </a:lnTo>
                <a:lnTo>
                  <a:pt x="18574" y="4275"/>
                </a:lnTo>
                <a:lnTo>
                  <a:pt x="18383" y="3712"/>
                </a:lnTo>
                <a:lnTo>
                  <a:pt x="18089" y="3712"/>
                </a:lnTo>
                <a:lnTo>
                  <a:pt x="17726" y="3150"/>
                </a:lnTo>
                <a:lnTo>
                  <a:pt x="17415" y="4275"/>
                </a:lnTo>
                <a:lnTo>
                  <a:pt x="17121" y="2700"/>
                </a:lnTo>
                <a:lnTo>
                  <a:pt x="16758" y="3712"/>
                </a:lnTo>
                <a:lnTo>
                  <a:pt x="16412" y="6187"/>
                </a:lnTo>
                <a:lnTo>
                  <a:pt x="16118" y="5287"/>
                </a:lnTo>
                <a:lnTo>
                  <a:pt x="15858" y="4387"/>
                </a:lnTo>
                <a:lnTo>
                  <a:pt x="15582" y="3825"/>
                </a:lnTo>
                <a:lnTo>
                  <a:pt x="15219" y="4275"/>
                </a:lnTo>
                <a:lnTo>
                  <a:pt x="14648" y="4950"/>
                </a:lnTo>
                <a:lnTo>
                  <a:pt x="14146" y="4162"/>
                </a:lnTo>
                <a:lnTo>
                  <a:pt x="13956" y="4837"/>
                </a:lnTo>
                <a:lnTo>
                  <a:pt x="13731" y="6412"/>
                </a:lnTo>
                <a:lnTo>
                  <a:pt x="13541" y="9112"/>
                </a:lnTo>
                <a:lnTo>
                  <a:pt x="13334" y="10462"/>
                </a:lnTo>
                <a:lnTo>
                  <a:pt x="13230" y="12488"/>
                </a:lnTo>
                <a:lnTo>
                  <a:pt x="13005" y="13275"/>
                </a:lnTo>
                <a:lnTo>
                  <a:pt x="12607" y="13725"/>
                </a:lnTo>
                <a:lnTo>
                  <a:pt x="12158" y="13950"/>
                </a:lnTo>
                <a:lnTo>
                  <a:pt x="12054" y="14850"/>
                </a:lnTo>
                <a:lnTo>
                  <a:pt x="11466" y="14625"/>
                </a:lnTo>
                <a:lnTo>
                  <a:pt x="10964" y="15413"/>
                </a:lnTo>
                <a:lnTo>
                  <a:pt x="10463" y="15300"/>
                </a:lnTo>
                <a:lnTo>
                  <a:pt x="9615" y="16313"/>
                </a:lnTo>
                <a:lnTo>
                  <a:pt x="9148" y="13725"/>
                </a:lnTo>
                <a:lnTo>
                  <a:pt x="8630" y="13050"/>
                </a:lnTo>
                <a:lnTo>
                  <a:pt x="8094" y="8550"/>
                </a:lnTo>
                <a:lnTo>
                  <a:pt x="7851" y="6412"/>
                </a:lnTo>
                <a:lnTo>
                  <a:pt x="7592" y="5850"/>
                </a:lnTo>
                <a:lnTo>
                  <a:pt x="6900" y="5287"/>
                </a:lnTo>
                <a:lnTo>
                  <a:pt x="6347" y="4725"/>
                </a:lnTo>
                <a:lnTo>
                  <a:pt x="5742" y="3712"/>
                </a:lnTo>
                <a:lnTo>
                  <a:pt x="5171" y="4725"/>
                </a:lnTo>
                <a:lnTo>
                  <a:pt x="4531" y="2700"/>
                </a:lnTo>
                <a:lnTo>
                  <a:pt x="4029" y="2700"/>
                </a:lnTo>
                <a:lnTo>
                  <a:pt x="3701" y="3937"/>
                </a:lnTo>
                <a:lnTo>
                  <a:pt x="3493" y="2925"/>
                </a:lnTo>
                <a:lnTo>
                  <a:pt x="3217" y="3600"/>
                </a:lnTo>
                <a:lnTo>
                  <a:pt x="2853" y="3712"/>
                </a:lnTo>
                <a:lnTo>
                  <a:pt x="2508" y="4162"/>
                </a:lnTo>
                <a:lnTo>
                  <a:pt x="2110" y="4950"/>
                </a:lnTo>
                <a:lnTo>
                  <a:pt x="1764" y="3937"/>
                </a:lnTo>
                <a:lnTo>
                  <a:pt x="1418" y="4500"/>
                </a:lnTo>
                <a:lnTo>
                  <a:pt x="986" y="4837"/>
                </a:lnTo>
                <a:lnTo>
                  <a:pt x="709" y="4500"/>
                </a:lnTo>
                <a:lnTo>
                  <a:pt x="190" y="4275"/>
                </a:lnTo>
                <a:lnTo>
                  <a:pt x="0" y="5287"/>
                </a:lnTo>
                <a:lnTo>
                  <a:pt x="17" y="8325"/>
                </a:lnTo>
                <a:lnTo>
                  <a:pt x="52" y="11025"/>
                </a:lnTo>
                <a:lnTo>
                  <a:pt x="156" y="13275"/>
                </a:lnTo>
                <a:lnTo>
                  <a:pt x="277" y="13725"/>
                </a:lnTo>
              </a:path>
            </a:pathLst>
          </a:custGeom>
          <a:gradFill>
            <a:gsLst>
              <a:gs pos="0">
                <a:srgbClr val="CC6600"/>
              </a:gs>
              <a:gs pos="100000">
                <a:srgbClr val="000000"/>
              </a:gs>
            </a:gsLst>
            <a:lin ang="5400000"/>
          </a:gradFill>
          <a:ln w="12700">
            <a:miter lim="400000"/>
          </a:ln>
        </p:spPr>
        <p:txBody>
          <a:bodyPr lIns="45719" rIns="45719"/>
          <a:lstStyle/>
          <a:p>
            <a:pPr>
              <a:defRPr>
                <a:solidFill>
                  <a:srgbClr val="FFFFCC"/>
                </a:solidFill>
              </a:defRPr>
            </a:pPr>
            <a:endParaRPr/>
          </a:p>
        </p:txBody>
      </p:sp>
      <p:sp>
        <p:nvSpPr>
          <p:cNvPr id="2063" name="Freeform 11"/>
          <p:cNvSpPr/>
          <p:nvPr/>
        </p:nvSpPr>
        <p:spPr>
          <a:xfrm>
            <a:off x="3598862" y="557212"/>
            <a:ext cx="1946276" cy="227014"/>
          </a:xfrm>
          <a:custGeom>
            <a:avLst/>
            <a:gdLst/>
            <a:ahLst/>
            <a:cxnLst>
              <a:cxn ang="0">
                <a:pos x="wd2" y="hd2"/>
              </a:cxn>
              <a:cxn ang="5400000">
                <a:pos x="wd2" y="hd2"/>
              </a:cxn>
              <a:cxn ang="10800000">
                <a:pos x="wd2" y="hd2"/>
              </a:cxn>
              <a:cxn ang="16200000">
                <a:pos x="wd2" y="hd2"/>
              </a:cxn>
            </a:cxnLst>
            <a:rect l="0" t="0" r="r" b="b"/>
            <a:pathLst>
              <a:path w="21600" h="21600" extrusionOk="0">
                <a:moveTo>
                  <a:pt x="5973" y="7250"/>
                </a:moveTo>
                <a:lnTo>
                  <a:pt x="5303" y="6797"/>
                </a:lnTo>
                <a:lnTo>
                  <a:pt x="4634" y="7552"/>
                </a:lnTo>
                <a:lnTo>
                  <a:pt x="3858" y="7552"/>
                </a:lnTo>
                <a:lnTo>
                  <a:pt x="2837" y="7250"/>
                </a:lnTo>
                <a:lnTo>
                  <a:pt x="1145" y="7703"/>
                </a:lnTo>
                <a:lnTo>
                  <a:pt x="705" y="7401"/>
                </a:lnTo>
                <a:lnTo>
                  <a:pt x="282" y="7703"/>
                </a:lnTo>
                <a:lnTo>
                  <a:pt x="141" y="5438"/>
                </a:lnTo>
                <a:lnTo>
                  <a:pt x="18" y="3625"/>
                </a:lnTo>
                <a:lnTo>
                  <a:pt x="0" y="6948"/>
                </a:lnTo>
                <a:lnTo>
                  <a:pt x="141" y="10120"/>
                </a:lnTo>
                <a:lnTo>
                  <a:pt x="810" y="9667"/>
                </a:lnTo>
                <a:lnTo>
                  <a:pt x="1427" y="9365"/>
                </a:lnTo>
                <a:lnTo>
                  <a:pt x="1815" y="9516"/>
                </a:lnTo>
                <a:lnTo>
                  <a:pt x="2149" y="9667"/>
                </a:lnTo>
                <a:lnTo>
                  <a:pt x="2361" y="9818"/>
                </a:lnTo>
                <a:lnTo>
                  <a:pt x="2995" y="9667"/>
                </a:lnTo>
                <a:lnTo>
                  <a:pt x="3594" y="10271"/>
                </a:lnTo>
                <a:lnTo>
                  <a:pt x="5004" y="9667"/>
                </a:lnTo>
                <a:lnTo>
                  <a:pt x="6008" y="9516"/>
                </a:lnTo>
                <a:lnTo>
                  <a:pt x="6854" y="9667"/>
                </a:lnTo>
                <a:lnTo>
                  <a:pt x="7752" y="9667"/>
                </a:lnTo>
                <a:lnTo>
                  <a:pt x="8192" y="13897"/>
                </a:lnTo>
                <a:lnTo>
                  <a:pt x="8545" y="15860"/>
                </a:lnTo>
                <a:lnTo>
                  <a:pt x="9285" y="19787"/>
                </a:lnTo>
                <a:lnTo>
                  <a:pt x="9831" y="20543"/>
                </a:lnTo>
                <a:lnTo>
                  <a:pt x="10500" y="21600"/>
                </a:lnTo>
                <a:lnTo>
                  <a:pt x="11311" y="21600"/>
                </a:lnTo>
                <a:lnTo>
                  <a:pt x="12051" y="20694"/>
                </a:lnTo>
                <a:lnTo>
                  <a:pt x="12826" y="18277"/>
                </a:lnTo>
                <a:lnTo>
                  <a:pt x="13390" y="16011"/>
                </a:lnTo>
                <a:lnTo>
                  <a:pt x="13848" y="12386"/>
                </a:lnTo>
                <a:lnTo>
                  <a:pt x="14200" y="10876"/>
                </a:lnTo>
                <a:lnTo>
                  <a:pt x="14570" y="10120"/>
                </a:lnTo>
                <a:lnTo>
                  <a:pt x="15451" y="11178"/>
                </a:lnTo>
                <a:lnTo>
                  <a:pt x="16508" y="10271"/>
                </a:lnTo>
                <a:lnTo>
                  <a:pt x="17530" y="10422"/>
                </a:lnTo>
                <a:lnTo>
                  <a:pt x="17988" y="10120"/>
                </a:lnTo>
                <a:lnTo>
                  <a:pt x="18869" y="10573"/>
                </a:lnTo>
                <a:lnTo>
                  <a:pt x="19697" y="10120"/>
                </a:lnTo>
                <a:lnTo>
                  <a:pt x="20437" y="10876"/>
                </a:lnTo>
                <a:lnTo>
                  <a:pt x="21336" y="10422"/>
                </a:lnTo>
                <a:lnTo>
                  <a:pt x="21547" y="8459"/>
                </a:lnTo>
                <a:lnTo>
                  <a:pt x="21600" y="5136"/>
                </a:lnTo>
                <a:lnTo>
                  <a:pt x="21565" y="0"/>
                </a:lnTo>
                <a:lnTo>
                  <a:pt x="21336" y="5589"/>
                </a:lnTo>
                <a:lnTo>
                  <a:pt x="21212" y="8308"/>
                </a:lnTo>
                <a:lnTo>
                  <a:pt x="20631" y="8912"/>
                </a:lnTo>
                <a:lnTo>
                  <a:pt x="19592" y="8761"/>
                </a:lnTo>
                <a:lnTo>
                  <a:pt x="18746" y="8459"/>
                </a:lnTo>
                <a:lnTo>
                  <a:pt x="17319" y="8157"/>
                </a:lnTo>
                <a:lnTo>
                  <a:pt x="16579" y="8761"/>
                </a:lnTo>
                <a:lnTo>
                  <a:pt x="15592" y="8459"/>
                </a:lnTo>
                <a:lnTo>
                  <a:pt x="14993" y="9365"/>
                </a:lnTo>
                <a:lnTo>
                  <a:pt x="14588" y="8308"/>
                </a:lnTo>
                <a:lnTo>
                  <a:pt x="14359" y="8006"/>
                </a:lnTo>
                <a:lnTo>
                  <a:pt x="14165" y="6948"/>
                </a:lnTo>
                <a:lnTo>
                  <a:pt x="14253" y="4834"/>
                </a:lnTo>
                <a:lnTo>
                  <a:pt x="14253" y="2568"/>
                </a:lnTo>
                <a:lnTo>
                  <a:pt x="14059" y="3323"/>
                </a:lnTo>
                <a:lnTo>
                  <a:pt x="13848" y="7401"/>
                </a:lnTo>
                <a:lnTo>
                  <a:pt x="13390" y="10876"/>
                </a:lnTo>
                <a:lnTo>
                  <a:pt x="13126" y="13141"/>
                </a:lnTo>
                <a:lnTo>
                  <a:pt x="12650" y="15256"/>
                </a:lnTo>
                <a:lnTo>
                  <a:pt x="12350" y="14803"/>
                </a:lnTo>
                <a:lnTo>
                  <a:pt x="11822" y="16917"/>
                </a:lnTo>
                <a:lnTo>
                  <a:pt x="11346" y="17824"/>
                </a:lnTo>
                <a:lnTo>
                  <a:pt x="10888" y="18730"/>
                </a:lnTo>
                <a:lnTo>
                  <a:pt x="10307" y="16313"/>
                </a:lnTo>
                <a:lnTo>
                  <a:pt x="9813" y="16615"/>
                </a:lnTo>
                <a:lnTo>
                  <a:pt x="9620" y="13897"/>
                </a:lnTo>
                <a:lnTo>
                  <a:pt x="9162" y="14048"/>
                </a:lnTo>
                <a:lnTo>
                  <a:pt x="8932" y="14803"/>
                </a:lnTo>
                <a:lnTo>
                  <a:pt x="8562" y="12990"/>
                </a:lnTo>
                <a:lnTo>
                  <a:pt x="8263" y="11631"/>
                </a:lnTo>
                <a:lnTo>
                  <a:pt x="8122" y="9365"/>
                </a:lnTo>
                <a:lnTo>
                  <a:pt x="7858" y="4380"/>
                </a:lnTo>
                <a:lnTo>
                  <a:pt x="7611" y="3625"/>
                </a:lnTo>
                <a:lnTo>
                  <a:pt x="7488" y="6646"/>
                </a:lnTo>
                <a:lnTo>
                  <a:pt x="7276" y="6495"/>
                </a:lnTo>
                <a:lnTo>
                  <a:pt x="6554" y="8308"/>
                </a:lnTo>
                <a:lnTo>
                  <a:pt x="5973" y="7250"/>
                </a:lnTo>
              </a:path>
            </a:pathLst>
          </a:custGeom>
          <a:solidFill>
            <a:srgbClr val="000066"/>
          </a:solidFill>
          <a:ln w="12700">
            <a:miter lim="400000"/>
          </a:ln>
        </p:spPr>
        <p:txBody>
          <a:bodyPr lIns="45719" rIns="45719"/>
          <a:lstStyle/>
          <a:p>
            <a:pPr>
              <a:defRPr>
                <a:solidFill>
                  <a:srgbClr val="FFFFCC"/>
                </a:solidFill>
              </a:defRPr>
            </a:pPr>
            <a:endParaRPr/>
          </a:p>
        </p:txBody>
      </p:sp>
      <p:sp>
        <p:nvSpPr>
          <p:cNvPr id="2064" name="Freeform 12"/>
          <p:cNvSpPr/>
          <p:nvPr/>
        </p:nvSpPr>
        <p:spPr>
          <a:xfrm>
            <a:off x="4868862" y="249238"/>
            <a:ext cx="120651" cy="404813"/>
          </a:xfrm>
          <a:custGeom>
            <a:avLst/>
            <a:gdLst/>
            <a:ahLst/>
            <a:cxnLst>
              <a:cxn ang="0">
                <a:pos x="wd2" y="hd2"/>
              </a:cxn>
              <a:cxn ang="5400000">
                <a:pos x="wd2" y="hd2"/>
              </a:cxn>
              <a:cxn ang="10800000">
                <a:pos x="wd2" y="hd2"/>
              </a:cxn>
              <a:cxn ang="16200000">
                <a:pos x="wd2" y="hd2"/>
              </a:cxn>
            </a:cxnLst>
            <a:rect l="0" t="0" r="r" b="b"/>
            <a:pathLst>
              <a:path w="21600" h="21600" extrusionOk="0">
                <a:moveTo>
                  <a:pt x="14495" y="508"/>
                </a:moveTo>
                <a:lnTo>
                  <a:pt x="13358" y="2118"/>
                </a:lnTo>
                <a:lnTo>
                  <a:pt x="21600" y="2287"/>
                </a:lnTo>
                <a:lnTo>
                  <a:pt x="18474" y="5167"/>
                </a:lnTo>
                <a:lnTo>
                  <a:pt x="18758" y="7369"/>
                </a:lnTo>
                <a:lnTo>
                  <a:pt x="20747" y="9318"/>
                </a:lnTo>
                <a:lnTo>
                  <a:pt x="17337" y="11266"/>
                </a:lnTo>
                <a:lnTo>
                  <a:pt x="16200" y="13299"/>
                </a:lnTo>
                <a:lnTo>
                  <a:pt x="14495" y="15332"/>
                </a:lnTo>
                <a:lnTo>
                  <a:pt x="11937" y="16687"/>
                </a:lnTo>
                <a:lnTo>
                  <a:pt x="9095" y="18042"/>
                </a:lnTo>
                <a:lnTo>
                  <a:pt x="5684" y="19482"/>
                </a:lnTo>
                <a:lnTo>
                  <a:pt x="3695" y="20414"/>
                </a:lnTo>
                <a:lnTo>
                  <a:pt x="0" y="21600"/>
                </a:lnTo>
                <a:lnTo>
                  <a:pt x="2274" y="19482"/>
                </a:lnTo>
                <a:lnTo>
                  <a:pt x="6821" y="17958"/>
                </a:lnTo>
                <a:lnTo>
                  <a:pt x="5968" y="16264"/>
                </a:lnTo>
                <a:lnTo>
                  <a:pt x="10232" y="14146"/>
                </a:lnTo>
                <a:lnTo>
                  <a:pt x="12505" y="11605"/>
                </a:lnTo>
                <a:lnTo>
                  <a:pt x="11368" y="9148"/>
                </a:lnTo>
                <a:lnTo>
                  <a:pt x="12221" y="7200"/>
                </a:lnTo>
                <a:lnTo>
                  <a:pt x="11368" y="5760"/>
                </a:lnTo>
                <a:lnTo>
                  <a:pt x="5400" y="3049"/>
                </a:lnTo>
                <a:lnTo>
                  <a:pt x="1705" y="254"/>
                </a:lnTo>
                <a:lnTo>
                  <a:pt x="14211" y="0"/>
                </a:lnTo>
                <a:lnTo>
                  <a:pt x="14495" y="508"/>
                </a:lnTo>
              </a:path>
            </a:pathLst>
          </a:custGeom>
          <a:gradFill>
            <a:gsLst>
              <a:gs pos="0">
                <a:schemeClr val="accent3">
                  <a:lumOff val="44000"/>
                </a:schemeClr>
              </a:gs>
              <a:gs pos="50000">
                <a:srgbClr val="00CCFF"/>
              </a:gs>
              <a:gs pos="100000">
                <a:schemeClr val="accent3">
                  <a:lumOff val="44000"/>
                </a:schemeClr>
              </a:gs>
            </a:gsLst>
          </a:gradFill>
          <a:ln w="12700">
            <a:miter lim="400000"/>
          </a:ln>
        </p:spPr>
        <p:txBody>
          <a:bodyPr lIns="45719" rIns="45719"/>
          <a:lstStyle/>
          <a:p>
            <a:pPr>
              <a:defRPr>
                <a:solidFill>
                  <a:srgbClr val="FFFFCC"/>
                </a:solidFill>
              </a:defRPr>
            </a:pPr>
            <a:endParaRPr/>
          </a:p>
        </p:txBody>
      </p:sp>
      <p:sp>
        <p:nvSpPr>
          <p:cNvPr id="2065" name="Freeform 13"/>
          <p:cNvSpPr/>
          <p:nvPr/>
        </p:nvSpPr>
        <p:spPr>
          <a:xfrm>
            <a:off x="3605212" y="19050"/>
            <a:ext cx="1951038" cy="411163"/>
          </a:xfrm>
          <a:custGeom>
            <a:avLst/>
            <a:gdLst/>
            <a:ahLst/>
            <a:cxnLst>
              <a:cxn ang="0">
                <a:pos x="wd2" y="hd2"/>
              </a:cxn>
              <a:cxn ang="5400000">
                <a:pos x="wd2" y="hd2"/>
              </a:cxn>
              <a:cxn ang="10800000">
                <a:pos x="wd2" y="hd2"/>
              </a:cxn>
              <a:cxn ang="16200000">
                <a:pos x="wd2" y="hd2"/>
              </a:cxn>
            </a:cxnLst>
            <a:rect l="0" t="0" r="r" b="b"/>
            <a:pathLst>
              <a:path w="21600" h="21600" extrusionOk="0">
                <a:moveTo>
                  <a:pt x="0" y="14595"/>
                </a:moveTo>
                <a:lnTo>
                  <a:pt x="0" y="21600"/>
                </a:lnTo>
                <a:lnTo>
                  <a:pt x="53" y="18848"/>
                </a:lnTo>
                <a:lnTo>
                  <a:pt x="70" y="16763"/>
                </a:lnTo>
                <a:lnTo>
                  <a:pt x="88" y="12843"/>
                </a:lnTo>
                <a:lnTo>
                  <a:pt x="141" y="11008"/>
                </a:lnTo>
                <a:lnTo>
                  <a:pt x="281" y="10341"/>
                </a:lnTo>
                <a:lnTo>
                  <a:pt x="404" y="10842"/>
                </a:lnTo>
                <a:lnTo>
                  <a:pt x="580" y="10925"/>
                </a:lnTo>
                <a:lnTo>
                  <a:pt x="826" y="11509"/>
                </a:lnTo>
                <a:lnTo>
                  <a:pt x="984" y="12176"/>
                </a:lnTo>
                <a:lnTo>
                  <a:pt x="1160" y="12176"/>
                </a:lnTo>
                <a:lnTo>
                  <a:pt x="1318" y="11759"/>
                </a:lnTo>
                <a:lnTo>
                  <a:pt x="1494" y="10675"/>
                </a:lnTo>
                <a:lnTo>
                  <a:pt x="1634" y="10758"/>
                </a:lnTo>
                <a:lnTo>
                  <a:pt x="1898" y="11592"/>
                </a:lnTo>
                <a:lnTo>
                  <a:pt x="2214" y="12426"/>
                </a:lnTo>
                <a:lnTo>
                  <a:pt x="2390" y="12593"/>
                </a:lnTo>
                <a:lnTo>
                  <a:pt x="2671" y="12009"/>
                </a:lnTo>
                <a:lnTo>
                  <a:pt x="3005" y="13177"/>
                </a:lnTo>
                <a:lnTo>
                  <a:pt x="3251" y="12593"/>
                </a:lnTo>
                <a:lnTo>
                  <a:pt x="3656" y="11509"/>
                </a:lnTo>
                <a:lnTo>
                  <a:pt x="3902" y="11509"/>
                </a:lnTo>
                <a:lnTo>
                  <a:pt x="4183" y="10592"/>
                </a:lnTo>
                <a:lnTo>
                  <a:pt x="4376" y="10175"/>
                </a:lnTo>
                <a:lnTo>
                  <a:pt x="4657" y="11342"/>
                </a:lnTo>
                <a:lnTo>
                  <a:pt x="4886" y="11008"/>
                </a:lnTo>
                <a:lnTo>
                  <a:pt x="5079" y="11509"/>
                </a:lnTo>
                <a:lnTo>
                  <a:pt x="5360" y="11509"/>
                </a:lnTo>
                <a:lnTo>
                  <a:pt x="5483" y="11926"/>
                </a:lnTo>
                <a:lnTo>
                  <a:pt x="5677" y="11509"/>
                </a:lnTo>
                <a:lnTo>
                  <a:pt x="5817" y="10341"/>
                </a:lnTo>
                <a:lnTo>
                  <a:pt x="6362" y="11425"/>
                </a:lnTo>
                <a:lnTo>
                  <a:pt x="6608" y="12676"/>
                </a:lnTo>
                <a:lnTo>
                  <a:pt x="6714" y="14678"/>
                </a:lnTo>
                <a:lnTo>
                  <a:pt x="7891" y="10091"/>
                </a:lnTo>
                <a:lnTo>
                  <a:pt x="8172" y="8423"/>
                </a:lnTo>
                <a:lnTo>
                  <a:pt x="8454" y="7589"/>
                </a:lnTo>
                <a:lnTo>
                  <a:pt x="8770" y="6922"/>
                </a:lnTo>
                <a:lnTo>
                  <a:pt x="8717" y="8173"/>
                </a:lnTo>
                <a:lnTo>
                  <a:pt x="8366" y="10258"/>
                </a:lnTo>
                <a:lnTo>
                  <a:pt x="8594" y="9924"/>
                </a:lnTo>
                <a:lnTo>
                  <a:pt x="8928" y="9174"/>
                </a:lnTo>
                <a:lnTo>
                  <a:pt x="9174" y="9674"/>
                </a:lnTo>
                <a:lnTo>
                  <a:pt x="9332" y="11008"/>
                </a:lnTo>
                <a:lnTo>
                  <a:pt x="9245" y="12176"/>
                </a:lnTo>
                <a:lnTo>
                  <a:pt x="9561" y="12343"/>
                </a:lnTo>
                <a:lnTo>
                  <a:pt x="9825" y="13177"/>
                </a:lnTo>
                <a:lnTo>
                  <a:pt x="9930" y="14178"/>
                </a:lnTo>
                <a:lnTo>
                  <a:pt x="10159" y="13927"/>
                </a:lnTo>
                <a:lnTo>
                  <a:pt x="10299" y="14845"/>
                </a:lnTo>
                <a:lnTo>
                  <a:pt x="10510" y="16346"/>
                </a:lnTo>
                <a:lnTo>
                  <a:pt x="10686" y="16096"/>
                </a:lnTo>
                <a:lnTo>
                  <a:pt x="10580" y="14845"/>
                </a:lnTo>
                <a:lnTo>
                  <a:pt x="10510" y="13510"/>
                </a:lnTo>
                <a:lnTo>
                  <a:pt x="10369" y="13010"/>
                </a:lnTo>
                <a:lnTo>
                  <a:pt x="10211" y="12093"/>
                </a:lnTo>
                <a:lnTo>
                  <a:pt x="10299" y="10175"/>
                </a:lnTo>
                <a:lnTo>
                  <a:pt x="10176" y="8840"/>
                </a:lnTo>
                <a:lnTo>
                  <a:pt x="9860" y="8590"/>
                </a:lnTo>
                <a:lnTo>
                  <a:pt x="9948" y="7589"/>
                </a:lnTo>
                <a:lnTo>
                  <a:pt x="10159" y="6755"/>
                </a:lnTo>
                <a:lnTo>
                  <a:pt x="9614" y="6839"/>
                </a:lnTo>
                <a:lnTo>
                  <a:pt x="9860" y="6255"/>
                </a:lnTo>
                <a:lnTo>
                  <a:pt x="10317" y="5337"/>
                </a:lnTo>
                <a:lnTo>
                  <a:pt x="10088" y="5171"/>
                </a:lnTo>
                <a:lnTo>
                  <a:pt x="9491" y="5921"/>
                </a:lnTo>
                <a:lnTo>
                  <a:pt x="9209" y="5421"/>
                </a:lnTo>
                <a:lnTo>
                  <a:pt x="9403" y="4670"/>
                </a:lnTo>
                <a:lnTo>
                  <a:pt x="9825" y="4420"/>
                </a:lnTo>
                <a:lnTo>
                  <a:pt x="10176" y="4170"/>
                </a:lnTo>
                <a:lnTo>
                  <a:pt x="10545" y="3503"/>
                </a:lnTo>
                <a:lnTo>
                  <a:pt x="11160" y="3086"/>
                </a:lnTo>
                <a:lnTo>
                  <a:pt x="11600" y="3419"/>
                </a:lnTo>
                <a:lnTo>
                  <a:pt x="11881" y="4587"/>
                </a:lnTo>
                <a:lnTo>
                  <a:pt x="12162" y="5254"/>
                </a:lnTo>
                <a:lnTo>
                  <a:pt x="12373" y="4754"/>
                </a:lnTo>
                <a:lnTo>
                  <a:pt x="12672" y="5004"/>
                </a:lnTo>
                <a:lnTo>
                  <a:pt x="13023" y="6005"/>
                </a:lnTo>
                <a:lnTo>
                  <a:pt x="13322" y="7339"/>
                </a:lnTo>
                <a:lnTo>
                  <a:pt x="13586" y="9007"/>
                </a:lnTo>
                <a:lnTo>
                  <a:pt x="14007" y="9591"/>
                </a:lnTo>
                <a:lnTo>
                  <a:pt x="14341" y="10675"/>
                </a:lnTo>
                <a:lnTo>
                  <a:pt x="14552" y="11592"/>
                </a:lnTo>
                <a:lnTo>
                  <a:pt x="14869" y="12593"/>
                </a:lnTo>
                <a:lnTo>
                  <a:pt x="15220" y="12259"/>
                </a:lnTo>
                <a:lnTo>
                  <a:pt x="15449" y="11759"/>
                </a:lnTo>
                <a:lnTo>
                  <a:pt x="15888" y="11759"/>
                </a:lnTo>
                <a:lnTo>
                  <a:pt x="16117" y="10508"/>
                </a:lnTo>
                <a:lnTo>
                  <a:pt x="16310" y="10675"/>
                </a:lnTo>
                <a:lnTo>
                  <a:pt x="16450" y="10675"/>
                </a:lnTo>
                <a:lnTo>
                  <a:pt x="16626" y="11175"/>
                </a:lnTo>
                <a:lnTo>
                  <a:pt x="16820" y="11592"/>
                </a:lnTo>
                <a:lnTo>
                  <a:pt x="16960" y="10758"/>
                </a:lnTo>
                <a:lnTo>
                  <a:pt x="17118" y="10508"/>
                </a:lnTo>
                <a:lnTo>
                  <a:pt x="17241" y="10842"/>
                </a:lnTo>
                <a:lnTo>
                  <a:pt x="17382" y="10341"/>
                </a:lnTo>
                <a:lnTo>
                  <a:pt x="17663" y="11008"/>
                </a:lnTo>
                <a:lnTo>
                  <a:pt x="17839" y="12176"/>
                </a:lnTo>
                <a:lnTo>
                  <a:pt x="18015" y="12259"/>
                </a:lnTo>
                <a:lnTo>
                  <a:pt x="18138" y="12426"/>
                </a:lnTo>
                <a:lnTo>
                  <a:pt x="18296" y="12009"/>
                </a:lnTo>
                <a:lnTo>
                  <a:pt x="18419" y="11509"/>
                </a:lnTo>
                <a:lnTo>
                  <a:pt x="18524" y="11342"/>
                </a:lnTo>
                <a:lnTo>
                  <a:pt x="18683" y="10842"/>
                </a:lnTo>
                <a:lnTo>
                  <a:pt x="18876" y="10842"/>
                </a:lnTo>
                <a:lnTo>
                  <a:pt x="19052" y="11592"/>
                </a:lnTo>
                <a:lnTo>
                  <a:pt x="19315" y="12176"/>
                </a:lnTo>
                <a:lnTo>
                  <a:pt x="19544" y="11592"/>
                </a:lnTo>
                <a:lnTo>
                  <a:pt x="19667" y="11342"/>
                </a:lnTo>
                <a:lnTo>
                  <a:pt x="19825" y="11592"/>
                </a:lnTo>
                <a:lnTo>
                  <a:pt x="19948" y="11759"/>
                </a:lnTo>
                <a:lnTo>
                  <a:pt x="20106" y="12426"/>
                </a:lnTo>
                <a:lnTo>
                  <a:pt x="20282" y="12426"/>
                </a:lnTo>
                <a:lnTo>
                  <a:pt x="20493" y="12176"/>
                </a:lnTo>
                <a:lnTo>
                  <a:pt x="20739" y="11926"/>
                </a:lnTo>
                <a:lnTo>
                  <a:pt x="21038" y="11509"/>
                </a:lnTo>
                <a:lnTo>
                  <a:pt x="21248" y="11926"/>
                </a:lnTo>
                <a:lnTo>
                  <a:pt x="21372" y="12510"/>
                </a:lnTo>
                <a:lnTo>
                  <a:pt x="21459" y="13761"/>
                </a:lnTo>
                <a:lnTo>
                  <a:pt x="21530" y="15762"/>
                </a:lnTo>
                <a:lnTo>
                  <a:pt x="21600" y="18514"/>
                </a:lnTo>
                <a:lnTo>
                  <a:pt x="21600" y="11425"/>
                </a:lnTo>
                <a:lnTo>
                  <a:pt x="21565" y="10508"/>
                </a:lnTo>
                <a:lnTo>
                  <a:pt x="21512" y="9341"/>
                </a:lnTo>
                <a:lnTo>
                  <a:pt x="21407" y="8340"/>
                </a:lnTo>
                <a:lnTo>
                  <a:pt x="21178" y="7923"/>
                </a:lnTo>
                <a:lnTo>
                  <a:pt x="20862" y="7756"/>
                </a:lnTo>
                <a:lnTo>
                  <a:pt x="20598" y="7923"/>
                </a:lnTo>
                <a:lnTo>
                  <a:pt x="20317" y="7589"/>
                </a:lnTo>
                <a:lnTo>
                  <a:pt x="20036" y="8423"/>
                </a:lnTo>
                <a:lnTo>
                  <a:pt x="19755" y="8006"/>
                </a:lnTo>
                <a:lnTo>
                  <a:pt x="19509" y="7756"/>
                </a:lnTo>
                <a:lnTo>
                  <a:pt x="19315" y="7756"/>
                </a:lnTo>
                <a:lnTo>
                  <a:pt x="18823" y="8006"/>
                </a:lnTo>
                <a:lnTo>
                  <a:pt x="18559" y="8173"/>
                </a:lnTo>
                <a:lnTo>
                  <a:pt x="18278" y="7923"/>
                </a:lnTo>
                <a:lnTo>
                  <a:pt x="17997" y="8256"/>
                </a:lnTo>
                <a:lnTo>
                  <a:pt x="17646" y="7923"/>
                </a:lnTo>
                <a:lnTo>
                  <a:pt x="17505" y="7756"/>
                </a:lnTo>
                <a:lnTo>
                  <a:pt x="17241" y="7756"/>
                </a:lnTo>
                <a:lnTo>
                  <a:pt x="16978" y="7589"/>
                </a:lnTo>
                <a:lnTo>
                  <a:pt x="16784" y="8006"/>
                </a:lnTo>
                <a:lnTo>
                  <a:pt x="16626" y="7923"/>
                </a:lnTo>
                <a:lnTo>
                  <a:pt x="16275" y="7756"/>
                </a:lnTo>
                <a:lnTo>
                  <a:pt x="15976" y="8006"/>
                </a:lnTo>
                <a:lnTo>
                  <a:pt x="15712" y="8006"/>
                </a:lnTo>
                <a:lnTo>
                  <a:pt x="15396" y="7589"/>
                </a:lnTo>
                <a:lnTo>
                  <a:pt x="15132" y="8090"/>
                </a:lnTo>
                <a:lnTo>
                  <a:pt x="14921" y="7756"/>
                </a:lnTo>
                <a:lnTo>
                  <a:pt x="14728" y="8256"/>
                </a:lnTo>
                <a:lnTo>
                  <a:pt x="14517" y="8006"/>
                </a:lnTo>
                <a:lnTo>
                  <a:pt x="14271" y="7756"/>
                </a:lnTo>
                <a:lnTo>
                  <a:pt x="14131" y="7339"/>
                </a:lnTo>
                <a:lnTo>
                  <a:pt x="13797" y="5754"/>
                </a:lnTo>
                <a:lnTo>
                  <a:pt x="13428" y="4337"/>
                </a:lnTo>
                <a:lnTo>
                  <a:pt x="13094" y="3336"/>
                </a:lnTo>
                <a:lnTo>
                  <a:pt x="12777" y="2502"/>
                </a:lnTo>
                <a:lnTo>
                  <a:pt x="12303" y="1418"/>
                </a:lnTo>
                <a:lnTo>
                  <a:pt x="11811" y="667"/>
                </a:lnTo>
                <a:lnTo>
                  <a:pt x="11318" y="167"/>
                </a:lnTo>
                <a:lnTo>
                  <a:pt x="10844" y="0"/>
                </a:lnTo>
                <a:lnTo>
                  <a:pt x="10387" y="167"/>
                </a:lnTo>
                <a:lnTo>
                  <a:pt x="9842" y="667"/>
                </a:lnTo>
                <a:lnTo>
                  <a:pt x="9280" y="1418"/>
                </a:lnTo>
                <a:lnTo>
                  <a:pt x="8788" y="2419"/>
                </a:lnTo>
                <a:lnTo>
                  <a:pt x="8331" y="3753"/>
                </a:lnTo>
                <a:lnTo>
                  <a:pt x="7944" y="5254"/>
                </a:lnTo>
                <a:lnTo>
                  <a:pt x="7487" y="7256"/>
                </a:lnTo>
                <a:lnTo>
                  <a:pt x="7013" y="7923"/>
                </a:lnTo>
                <a:lnTo>
                  <a:pt x="6608" y="8256"/>
                </a:lnTo>
                <a:lnTo>
                  <a:pt x="6186" y="8423"/>
                </a:lnTo>
                <a:lnTo>
                  <a:pt x="5765" y="8090"/>
                </a:lnTo>
                <a:lnTo>
                  <a:pt x="4376" y="8090"/>
                </a:lnTo>
                <a:lnTo>
                  <a:pt x="4060" y="8006"/>
                </a:lnTo>
                <a:lnTo>
                  <a:pt x="3164" y="8256"/>
                </a:lnTo>
                <a:lnTo>
                  <a:pt x="2601" y="8090"/>
                </a:lnTo>
                <a:lnTo>
                  <a:pt x="1916" y="7756"/>
                </a:lnTo>
                <a:lnTo>
                  <a:pt x="1072" y="7923"/>
                </a:lnTo>
                <a:lnTo>
                  <a:pt x="562" y="7923"/>
                </a:lnTo>
                <a:lnTo>
                  <a:pt x="334" y="8006"/>
                </a:lnTo>
                <a:lnTo>
                  <a:pt x="176" y="8423"/>
                </a:lnTo>
                <a:lnTo>
                  <a:pt x="35" y="9424"/>
                </a:lnTo>
                <a:lnTo>
                  <a:pt x="0" y="11008"/>
                </a:lnTo>
                <a:lnTo>
                  <a:pt x="0" y="14595"/>
                </a:lnTo>
              </a:path>
            </a:pathLst>
          </a:custGeom>
          <a:solidFill>
            <a:schemeClr val="accent3">
              <a:lumOff val="44000"/>
            </a:schemeClr>
          </a:solidFill>
          <a:ln w="12700">
            <a:miter lim="400000"/>
          </a:ln>
        </p:spPr>
        <p:txBody>
          <a:bodyPr lIns="45719" rIns="45719"/>
          <a:lstStyle/>
          <a:p>
            <a:pPr>
              <a:defRPr>
                <a:solidFill>
                  <a:srgbClr val="FFFFCC"/>
                </a:solidFill>
              </a:defRPr>
            </a:pPr>
            <a:endParaRPr/>
          </a:p>
        </p:txBody>
      </p:sp>
      <p:sp>
        <p:nvSpPr>
          <p:cNvPr id="2066" name="Freeform 14"/>
          <p:cNvSpPr/>
          <p:nvPr/>
        </p:nvSpPr>
        <p:spPr>
          <a:xfrm>
            <a:off x="4191000" y="234949"/>
            <a:ext cx="88901" cy="398464"/>
          </a:xfrm>
          <a:custGeom>
            <a:avLst/>
            <a:gdLst/>
            <a:ahLst/>
            <a:cxnLst>
              <a:cxn ang="0">
                <a:pos x="wd2" y="hd2"/>
              </a:cxn>
              <a:cxn ang="5400000">
                <a:pos x="wd2" y="hd2"/>
              </a:cxn>
              <a:cxn ang="10800000">
                <a:pos x="wd2" y="hd2"/>
              </a:cxn>
              <a:cxn ang="16200000">
                <a:pos x="wd2" y="hd2"/>
              </a:cxn>
            </a:cxnLst>
            <a:rect l="0" t="0" r="r" b="b"/>
            <a:pathLst>
              <a:path w="21600" h="21600" extrusionOk="0">
                <a:moveTo>
                  <a:pt x="5014" y="516"/>
                </a:moveTo>
                <a:lnTo>
                  <a:pt x="6557" y="2151"/>
                </a:lnTo>
                <a:lnTo>
                  <a:pt x="5014" y="2926"/>
                </a:lnTo>
                <a:lnTo>
                  <a:pt x="2314" y="5335"/>
                </a:lnTo>
                <a:lnTo>
                  <a:pt x="386" y="7401"/>
                </a:lnTo>
                <a:lnTo>
                  <a:pt x="0" y="9294"/>
                </a:lnTo>
                <a:lnTo>
                  <a:pt x="1929" y="11618"/>
                </a:lnTo>
                <a:lnTo>
                  <a:pt x="3086" y="13769"/>
                </a:lnTo>
                <a:lnTo>
                  <a:pt x="5014" y="15834"/>
                </a:lnTo>
                <a:lnTo>
                  <a:pt x="10414" y="17211"/>
                </a:lnTo>
                <a:lnTo>
                  <a:pt x="12343" y="18674"/>
                </a:lnTo>
                <a:lnTo>
                  <a:pt x="17357" y="20137"/>
                </a:lnTo>
                <a:lnTo>
                  <a:pt x="21600" y="21600"/>
                </a:lnTo>
                <a:lnTo>
                  <a:pt x="19671" y="20223"/>
                </a:lnTo>
                <a:lnTo>
                  <a:pt x="15429" y="18588"/>
                </a:lnTo>
                <a:lnTo>
                  <a:pt x="16586" y="16867"/>
                </a:lnTo>
                <a:lnTo>
                  <a:pt x="10800" y="14629"/>
                </a:lnTo>
                <a:lnTo>
                  <a:pt x="5786" y="12048"/>
                </a:lnTo>
                <a:lnTo>
                  <a:pt x="4629" y="8089"/>
                </a:lnTo>
                <a:lnTo>
                  <a:pt x="6557" y="5508"/>
                </a:lnTo>
                <a:lnTo>
                  <a:pt x="9643" y="2926"/>
                </a:lnTo>
                <a:lnTo>
                  <a:pt x="10414" y="1033"/>
                </a:lnTo>
                <a:lnTo>
                  <a:pt x="5786" y="0"/>
                </a:lnTo>
                <a:lnTo>
                  <a:pt x="5014" y="516"/>
                </a:lnTo>
              </a:path>
            </a:pathLst>
          </a:custGeom>
          <a:solidFill>
            <a:schemeClr val="accent3">
              <a:lumOff val="44000"/>
            </a:schemeClr>
          </a:solidFill>
          <a:ln w="12700">
            <a:miter lim="400000"/>
          </a:ln>
        </p:spPr>
        <p:txBody>
          <a:bodyPr lIns="45719" rIns="45719"/>
          <a:lstStyle/>
          <a:p>
            <a:pPr>
              <a:defRPr>
                <a:solidFill>
                  <a:srgbClr val="FFFFCC"/>
                </a:solidFill>
              </a:defRPr>
            </a:pPr>
            <a:endParaRPr/>
          </a:p>
        </p:txBody>
      </p:sp>
      <p:grpSp>
        <p:nvGrpSpPr>
          <p:cNvPr id="2072" name="Group 15"/>
          <p:cNvGrpSpPr/>
          <p:nvPr/>
        </p:nvGrpSpPr>
        <p:grpSpPr>
          <a:xfrm>
            <a:off x="63500" y="153987"/>
            <a:ext cx="3433763" cy="519114"/>
            <a:chOff x="0" y="0"/>
            <a:chExt cx="3433762" cy="519112"/>
          </a:xfrm>
        </p:grpSpPr>
        <p:sp>
          <p:nvSpPr>
            <p:cNvPr id="2067" name="Freeform 16"/>
            <p:cNvSpPr/>
            <p:nvPr/>
          </p:nvSpPr>
          <p:spPr>
            <a:xfrm>
              <a:off x="0" y="0"/>
              <a:ext cx="3433763" cy="422276"/>
            </a:xfrm>
            <a:custGeom>
              <a:avLst/>
              <a:gdLst/>
              <a:ahLst/>
              <a:cxnLst>
                <a:cxn ang="0">
                  <a:pos x="wd2" y="hd2"/>
                </a:cxn>
                <a:cxn ang="5400000">
                  <a:pos x="wd2" y="hd2"/>
                </a:cxn>
                <a:cxn ang="10800000">
                  <a:pos x="wd2" y="hd2"/>
                </a:cxn>
                <a:cxn ang="16200000">
                  <a:pos x="wd2" y="hd2"/>
                </a:cxn>
              </a:cxnLst>
              <a:rect l="0" t="0" r="r" b="b"/>
              <a:pathLst>
                <a:path w="21600" h="21600" extrusionOk="0">
                  <a:moveTo>
                    <a:pt x="290" y="244"/>
                  </a:moveTo>
                  <a:lnTo>
                    <a:pt x="459" y="0"/>
                  </a:lnTo>
                  <a:lnTo>
                    <a:pt x="20931" y="0"/>
                  </a:lnTo>
                  <a:lnTo>
                    <a:pt x="21171" y="162"/>
                  </a:lnTo>
                  <a:lnTo>
                    <a:pt x="21340" y="731"/>
                  </a:lnTo>
                  <a:lnTo>
                    <a:pt x="21490" y="2111"/>
                  </a:lnTo>
                  <a:lnTo>
                    <a:pt x="21570" y="3735"/>
                  </a:lnTo>
                  <a:lnTo>
                    <a:pt x="21600" y="5603"/>
                  </a:lnTo>
                  <a:lnTo>
                    <a:pt x="21600" y="21600"/>
                  </a:lnTo>
                  <a:lnTo>
                    <a:pt x="0" y="21600"/>
                  </a:lnTo>
                  <a:lnTo>
                    <a:pt x="0" y="6659"/>
                  </a:lnTo>
                  <a:lnTo>
                    <a:pt x="10" y="4466"/>
                  </a:lnTo>
                  <a:lnTo>
                    <a:pt x="90" y="2355"/>
                  </a:lnTo>
                  <a:lnTo>
                    <a:pt x="160" y="1218"/>
                  </a:lnTo>
                  <a:lnTo>
                    <a:pt x="290" y="244"/>
                  </a:lnTo>
                </a:path>
              </a:pathLst>
            </a:custGeom>
            <a:gradFill flip="none" rotWithShape="1">
              <a:gsLst>
                <a:gs pos="0">
                  <a:srgbClr val="00CCFF"/>
                </a:gs>
                <a:gs pos="100000">
                  <a:schemeClr val="accent3">
                    <a:lumOff val="44000"/>
                  </a:schemeClr>
                </a:gs>
              </a:gsLst>
              <a:lin ang="5400000" scaled="0"/>
            </a:gra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068" name="Freeform 17"/>
            <p:cNvSpPr/>
            <p:nvPr/>
          </p:nvSpPr>
          <p:spPr>
            <a:xfrm>
              <a:off x="0" y="271462"/>
              <a:ext cx="3433763" cy="180976"/>
            </a:xfrm>
            <a:custGeom>
              <a:avLst/>
              <a:gdLst/>
              <a:ahLst/>
              <a:cxnLst>
                <a:cxn ang="0">
                  <a:pos x="wd2" y="hd2"/>
                </a:cxn>
                <a:cxn ang="5400000">
                  <a:pos x="wd2" y="hd2"/>
                </a:cxn>
                <a:cxn ang="10800000">
                  <a:pos x="wd2" y="hd2"/>
                </a:cxn>
                <a:cxn ang="16200000">
                  <a:pos x="wd2" y="hd2"/>
                </a:cxn>
              </a:cxnLst>
              <a:rect l="0" t="0" r="r" b="b"/>
              <a:pathLst>
                <a:path w="21600" h="21600" extrusionOk="0">
                  <a:moveTo>
                    <a:pt x="749" y="6632"/>
                  </a:moveTo>
                  <a:lnTo>
                    <a:pt x="1049" y="7389"/>
                  </a:lnTo>
                  <a:lnTo>
                    <a:pt x="1378" y="6632"/>
                  </a:lnTo>
                  <a:lnTo>
                    <a:pt x="1698" y="7389"/>
                  </a:lnTo>
                  <a:lnTo>
                    <a:pt x="1947" y="9474"/>
                  </a:lnTo>
                  <a:lnTo>
                    <a:pt x="2207" y="10989"/>
                  </a:lnTo>
                  <a:lnTo>
                    <a:pt x="2656" y="9663"/>
                  </a:lnTo>
                  <a:lnTo>
                    <a:pt x="3046" y="8905"/>
                  </a:lnTo>
                  <a:lnTo>
                    <a:pt x="3595" y="8905"/>
                  </a:lnTo>
                  <a:lnTo>
                    <a:pt x="3994" y="7768"/>
                  </a:lnTo>
                  <a:lnTo>
                    <a:pt x="4344" y="8905"/>
                  </a:lnTo>
                  <a:lnTo>
                    <a:pt x="4654" y="10042"/>
                  </a:lnTo>
                  <a:lnTo>
                    <a:pt x="4933" y="10421"/>
                  </a:lnTo>
                  <a:lnTo>
                    <a:pt x="5373" y="8905"/>
                  </a:lnTo>
                  <a:lnTo>
                    <a:pt x="5852" y="8905"/>
                  </a:lnTo>
                  <a:lnTo>
                    <a:pt x="6531" y="9474"/>
                  </a:lnTo>
                  <a:lnTo>
                    <a:pt x="6821" y="11558"/>
                  </a:lnTo>
                  <a:lnTo>
                    <a:pt x="7270" y="10989"/>
                  </a:lnTo>
                  <a:lnTo>
                    <a:pt x="7719" y="7768"/>
                  </a:lnTo>
                  <a:lnTo>
                    <a:pt x="8139" y="6632"/>
                  </a:lnTo>
                  <a:lnTo>
                    <a:pt x="8428" y="7768"/>
                  </a:lnTo>
                  <a:lnTo>
                    <a:pt x="8788" y="10611"/>
                  </a:lnTo>
                  <a:lnTo>
                    <a:pt x="9197" y="11747"/>
                  </a:lnTo>
                  <a:lnTo>
                    <a:pt x="9667" y="9853"/>
                  </a:lnTo>
                  <a:lnTo>
                    <a:pt x="9876" y="9284"/>
                  </a:lnTo>
                  <a:lnTo>
                    <a:pt x="10116" y="10611"/>
                  </a:lnTo>
                  <a:lnTo>
                    <a:pt x="10306" y="8905"/>
                  </a:lnTo>
                  <a:lnTo>
                    <a:pt x="10515" y="6632"/>
                  </a:lnTo>
                  <a:lnTo>
                    <a:pt x="10765" y="4547"/>
                  </a:lnTo>
                  <a:lnTo>
                    <a:pt x="11035" y="3979"/>
                  </a:lnTo>
                  <a:lnTo>
                    <a:pt x="11344" y="4547"/>
                  </a:lnTo>
                  <a:lnTo>
                    <a:pt x="11654" y="3600"/>
                  </a:lnTo>
                  <a:lnTo>
                    <a:pt x="11963" y="2463"/>
                  </a:lnTo>
                  <a:lnTo>
                    <a:pt x="12163" y="2463"/>
                  </a:lnTo>
                  <a:lnTo>
                    <a:pt x="12353" y="2842"/>
                  </a:lnTo>
                  <a:lnTo>
                    <a:pt x="12632" y="5495"/>
                  </a:lnTo>
                  <a:lnTo>
                    <a:pt x="12912" y="5116"/>
                  </a:lnTo>
                  <a:lnTo>
                    <a:pt x="13142" y="7768"/>
                  </a:lnTo>
                  <a:lnTo>
                    <a:pt x="13591" y="7768"/>
                  </a:lnTo>
                  <a:lnTo>
                    <a:pt x="13971" y="6253"/>
                  </a:lnTo>
                  <a:lnTo>
                    <a:pt x="14150" y="8337"/>
                  </a:lnTo>
                  <a:lnTo>
                    <a:pt x="14340" y="10421"/>
                  </a:lnTo>
                  <a:lnTo>
                    <a:pt x="14600" y="9853"/>
                  </a:lnTo>
                  <a:lnTo>
                    <a:pt x="14909" y="10989"/>
                  </a:lnTo>
                  <a:lnTo>
                    <a:pt x="15239" y="9853"/>
                  </a:lnTo>
                  <a:lnTo>
                    <a:pt x="15868" y="10989"/>
                  </a:lnTo>
                  <a:lnTo>
                    <a:pt x="16138" y="12126"/>
                  </a:lnTo>
                  <a:lnTo>
                    <a:pt x="16447" y="9284"/>
                  </a:lnTo>
                  <a:lnTo>
                    <a:pt x="16647" y="9095"/>
                  </a:lnTo>
                  <a:lnTo>
                    <a:pt x="16887" y="10042"/>
                  </a:lnTo>
                  <a:lnTo>
                    <a:pt x="17116" y="9663"/>
                  </a:lnTo>
                  <a:lnTo>
                    <a:pt x="17406" y="6632"/>
                  </a:lnTo>
                  <a:lnTo>
                    <a:pt x="17905" y="5874"/>
                  </a:lnTo>
                  <a:lnTo>
                    <a:pt x="18145" y="6253"/>
                  </a:lnTo>
                  <a:lnTo>
                    <a:pt x="18394" y="6253"/>
                  </a:lnTo>
                  <a:lnTo>
                    <a:pt x="18754" y="2463"/>
                  </a:lnTo>
                  <a:lnTo>
                    <a:pt x="18964" y="1137"/>
                  </a:lnTo>
                  <a:lnTo>
                    <a:pt x="19233" y="1705"/>
                  </a:lnTo>
                  <a:lnTo>
                    <a:pt x="19543" y="5495"/>
                  </a:lnTo>
                  <a:lnTo>
                    <a:pt x="19852" y="3221"/>
                  </a:lnTo>
                  <a:lnTo>
                    <a:pt x="20142" y="0"/>
                  </a:lnTo>
                  <a:lnTo>
                    <a:pt x="20392" y="189"/>
                  </a:lnTo>
                  <a:lnTo>
                    <a:pt x="20681" y="6632"/>
                  </a:lnTo>
                  <a:lnTo>
                    <a:pt x="20901" y="5495"/>
                  </a:lnTo>
                  <a:lnTo>
                    <a:pt x="21221" y="2842"/>
                  </a:lnTo>
                  <a:lnTo>
                    <a:pt x="21470" y="2653"/>
                  </a:lnTo>
                  <a:lnTo>
                    <a:pt x="21600" y="4926"/>
                  </a:lnTo>
                  <a:lnTo>
                    <a:pt x="21600" y="21600"/>
                  </a:lnTo>
                  <a:lnTo>
                    <a:pt x="9077" y="16863"/>
                  </a:lnTo>
                  <a:lnTo>
                    <a:pt x="8918" y="17432"/>
                  </a:lnTo>
                  <a:lnTo>
                    <a:pt x="0" y="15537"/>
                  </a:lnTo>
                  <a:lnTo>
                    <a:pt x="0" y="3411"/>
                  </a:lnTo>
                  <a:lnTo>
                    <a:pt x="130" y="5116"/>
                  </a:lnTo>
                  <a:lnTo>
                    <a:pt x="320" y="5874"/>
                  </a:lnTo>
                  <a:lnTo>
                    <a:pt x="559" y="6063"/>
                  </a:lnTo>
                  <a:lnTo>
                    <a:pt x="749" y="6632"/>
                  </a:lnTo>
                </a:path>
              </a:pathLst>
            </a:custGeom>
            <a:solidFill>
              <a:srgbClr val="003300"/>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069" name="Freeform 18"/>
            <p:cNvSpPr/>
            <p:nvPr/>
          </p:nvSpPr>
          <p:spPr>
            <a:xfrm>
              <a:off x="0" y="333375"/>
              <a:ext cx="3433763" cy="185738"/>
            </a:xfrm>
            <a:custGeom>
              <a:avLst/>
              <a:gdLst/>
              <a:ahLst/>
              <a:cxnLst>
                <a:cxn ang="0">
                  <a:pos x="wd2" y="hd2"/>
                </a:cxn>
                <a:cxn ang="5400000">
                  <a:pos x="wd2" y="hd2"/>
                </a:cxn>
                <a:cxn ang="10800000">
                  <a:pos x="wd2" y="hd2"/>
                </a:cxn>
                <a:cxn ang="16200000">
                  <a:pos x="wd2" y="hd2"/>
                </a:cxn>
              </a:cxnLst>
              <a:rect l="0" t="0" r="r" b="b"/>
              <a:pathLst>
                <a:path w="21600" h="21600" extrusionOk="0">
                  <a:moveTo>
                    <a:pt x="290" y="21046"/>
                  </a:moveTo>
                  <a:lnTo>
                    <a:pt x="459" y="21415"/>
                  </a:lnTo>
                  <a:lnTo>
                    <a:pt x="659" y="21600"/>
                  </a:lnTo>
                  <a:lnTo>
                    <a:pt x="20931" y="21600"/>
                  </a:lnTo>
                  <a:lnTo>
                    <a:pt x="21171" y="21231"/>
                  </a:lnTo>
                  <a:lnTo>
                    <a:pt x="21340" y="20862"/>
                  </a:lnTo>
                  <a:lnTo>
                    <a:pt x="21490" y="19569"/>
                  </a:lnTo>
                  <a:lnTo>
                    <a:pt x="21570" y="18092"/>
                  </a:lnTo>
                  <a:lnTo>
                    <a:pt x="21600" y="16615"/>
                  </a:lnTo>
                  <a:lnTo>
                    <a:pt x="21600" y="2400"/>
                  </a:lnTo>
                  <a:lnTo>
                    <a:pt x="21410" y="0"/>
                  </a:lnTo>
                  <a:lnTo>
                    <a:pt x="21310" y="738"/>
                  </a:lnTo>
                  <a:lnTo>
                    <a:pt x="21221" y="3138"/>
                  </a:lnTo>
                  <a:lnTo>
                    <a:pt x="21151" y="5908"/>
                  </a:lnTo>
                  <a:lnTo>
                    <a:pt x="21061" y="5723"/>
                  </a:lnTo>
                  <a:lnTo>
                    <a:pt x="20941" y="5354"/>
                  </a:lnTo>
                  <a:lnTo>
                    <a:pt x="20681" y="4062"/>
                  </a:lnTo>
                  <a:lnTo>
                    <a:pt x="20512" y="2954"/>
                  </a:lnTo>
                  <a:lnTo>
                    <a:pt x="20242" y="2400"/>
                  </a:lnTo>
                  <a:lnTo>
                    <a:pt x="19952" y="3692"/>
                  </a:lnTo>
                  <a:lnTo>
                    <a:pt x="19673" y="5723"/>
                  </a:lnTo>
                  <a:lnTo>
                    <a:pt x="19483" y="4246"/>
                  </a:lnTo>
                  <a:lnTo>
                    <a:pt x="19313" y="4062"/>
                  </a:lnTo>
                  <a:lnTo>
                    <a:pt x="19074" y="2954"/>
                  </a:lnTo>
                  <a:lnTo>
                    <a:pt x="18824" y="3323"/>
                  </a:lnTo>
                  <a:lnTo>
                    <a:pt x="18654" y="4615"/>
                  </a:lnTo>
                  <a:lnTo>
                    <a:pt x="18584" y="6462"/>
                  </a:lnTo>
                  <a:lnTo>
                    <a:pt x="18384" y="5723"/>
                  </a:lnTo>
                  <a:lnTo>
                    <a:pt x="18105" y="5723"/>
                  </a:lnTo>
                  <a:lnTo>
                    <a:pt x="17735" y="4800"/>
                  </a:lnTo>
                  <a:lnTo>
                    <a:pt x="17416" y="6462"/>
                  </a:lnTo>
                  <a:lnTo>
                    <a:pt x="17136" y="4062"/>
                  </a:lnTo>
                  <a:lnTo>
                    <a:pt x="16767" y="5723"/>
                  </a:lnTo>
                  <a:lnTo>
                    <a:pt x="16417" y="9415"/>
                  </a:lnTo>
                  <a:lnTo>
                    <a:pt x="16118" y="8123"/>
                  </a:lnTo>
                  <a:lnTo>
                    <a:pt x="15868" y="6646"/>
                  </a:lnTo>
                  <a:lnTo>
                    <a:pt x="15578" y="5908"/>
                  </a:lnTo>
                  <a:lnTo>
                    <a:pt x="15219" y="6462"/>
                  </a:lnTo>
                  <a:lnTo>
                    <a:pt x="14650" y="7569"/>
                  </a:lnTo>
                  <a:lnTo>
                    <a:pt x="14150" y="6277"/>
                  </a:lnTo>
                  <a:lnTo>
                    <a:pt x="13931" y="7015"/>
                  </a:lnTo>
                  <a:lnTo>
                    <a:pt x="13651" y="5723"/>
                  </a:lnTo>
                  <a:lnTo>
                    <a:pt x="13461" y="4246"/>
                  </a:lnTo>
                  <a:lnTo>
                    <a:pt x="13252" y="4062"/>
                  </a:lnTo>
                  <a:lnTo>
                    <a:pt x="12852" y="4800"/>
                  </a:lnTo>
                  <a:lnTo>
                    <a:pt x="12353" y="7569"/>
                  </a:lnTo>
                  <a:lnTo>
                    <a:pt x="11923" y="5169"/>
                  </a:lnTo>
                  <a:lnTo>
                    <a:pt x="11574" y="5723"/>
                  </a:lnTo>
                  <a:lnTo>
                    <a:pt x="11234" y="8862"/>
                  </a:lnTo>
                  <a:lnTo>
                    <a:pt x="10635" y="6646"/>
                  </a:lnTo>
                  <a:lnTo>
                    <a:pt x="10176" y="7754"/>
                  </a:lnTo>
                  <a:lnTo>
                    <a:pt x="9866" y="6646"/>
                  </a:lnTo>
                  <a:lnTo>
                    <a:pt x="9417" y="7200"/>
                  </a:lnTo>
                  <a:lnTo>
                    <a:pt x="8958" y="8862"/>
                  </a:lnTo>
                  <a:lnTo>
                    <a:pt x="8648" y="8308"/>
                  </a:lnTo>
                  <a:lnTo>
                    <a:pt x="7999" y="7754"/>
                  </a:lnTo>
                  <a:lnTo>
                    <a:pt x="7589" y="8862"/>
                  </a:lnTo>
                  <a:lnTo>
                    <a:pt x="6910" y="8123"/>
                  </a:lnTo>
                  <a:lnTo>
                    <a:pt x="6351" y="7200"/>
                  </a:lnTo>
                  <a:lnTo>
                    <a:pt x="5742" y="5723"/>
                  </a:lnTo>
                  <a:lnTo>
                    <a:pt x="5173" y="7200"/>
                  </a:lnTo>
                  <a:lnTo>
                    <a:pt x="4534" y="4062"/>
                  </a:lnTo>
                  <a:lnTo>
                    <a:pt x="4034" y="4062"/>
                  </a:lnTo>
                  <a:lnTo>
                    <a:pt x="3705" y="6092"/>
                  </a:lnTo>
                  <a:lnTo>
                    <a:pt x="3485" y="4431"/>
                  </a:lnTo>
                  <a:lnTo>
                    <a:pt x="3216" y="5354"/>
                  </a:lnTo>
                  <a:lnTo>
                    <a:pt x="2866" y="5723"/>
                  </a:lnTo>
                  <a:lnTo>
                    <a:pt x="2517" y="6277"/>
                  </a:lnTo>
                  <a:lnTo>
                    <a:pt x="2107" y="7569"/>
                  </a:lnTo>
                  <a:lnTo>
                    <a:pt x="1758" y="6092"/>
                  </a:lnTo>
                  <a:lnTo>
                    <a:pt x="1428" y="6831"/>
                  </a:lnTo>
                  <a:lnTo>
                    <a:pt x="989" y="7385"/>
                  </a:lnTo>
                  <a:lnTo>
                    <a:pt x="709" y="6831"/>
                  </a:lnTo>
                  <a:lnTo>
                    <a:pt x="200" y="6462"/>
                  </a:lnTo>
                  <a:lnTo>
                    <a:pt x="0" y="8123"/>
                  </a:lnTo>
                  <a:lnTo>
                    <a:pt x="20" y="12738"/>
                  </a:lnTo>
                  <a:lnTo>
                    <a:pt x="50" y="16800"/>
                  </a:lnTo>
                  <a:lnTo>
                    <a:pt x="160" y="20308"/>
                  </a:lnTo>
                  <a:lnTo>
                    <a:pt x="290" y="21046"/>
                  </a:lnTo>
                </a:path>
              </a:pathLst>
            </a:custGeom>
            <a:gradFill flip="none" rotWithShape="1">
              <a:gsLst>
                <a:gs pos="0">
                  <a:srgbClr val="CC6600"/>
                </a:gs>
                <a:gs pos="100000">
                  <a:srgbClr val="000000"/>
                </a:gs>
              </a:gsLst>
              <a:lin ang="5400000" scaled="0"/>
            </a:gra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070" name="Freeform 19"/>
            <p:cNvSpPr/>
            <p:nvPr/>
          </p:nvSpPr>
          <p:spPr>
            <a:xfrm>
              <a:off x="19050" y="11112"/>
              <a:ext cx="3379788" cy="241301"/>
            </a:xfrm>
            <a:custGeom>
              <a:avLst/>
              <a:gdLst/>
              <a:ahLst/>
              <a:cxnLst>
                <a:cxn ang="0">
                  <a:pos x="wd2" y="hd2"/>
                </a:cxn>
                <a:cxn ang="5400000">
                  <a:pos x="wd2" y="hd2"/>
                </a:cxn>
                <a:cxn ang="10800000">
                  <a:pos x="wd2" y="hd2"/>
                </a:cxn>
                <a:cxn ang="16200000">
                  <a:pos x="wd2" y="hd2"/>
                </a:cxn>
              </a:cxnLst>
              <a:rect l="0" t="0" r="r" b="b"/>
              <a:pathLst>
                <a:path w="21600" h="21600" extrusionOk="0">
                  <a:moveTo>
                    <a:pt x="0" y="10516"/>
                  </a:moveTo>
                  <a:lnTo>
                    <a:pt x="0" y="21600"/>
                  </a:lnTo>
                  <a:lnTo>
                    <a:pt x="51" y="17337"/>
                  </a:lnTo>
                  <a:lnTo>
                    <a:pt x="71" y="13926"/>
                  </a:lnTo>
                  <a:lnTo>
                    <a:pt x="91" y="7816"/>
                  </a:lnTo>
                  <a:lnTo>
                    <a:pt x="152" y="4832"/>
                  </a:lnTo>
                  <a:lnTo>
                    <a:pt x="284" y="3837"/>
                  </a:lnTo>
                  <a:lnTo>
                    <a:pt x="609" y="3126"/>
                  </a:lnTo>
                  <a:lnTo>
                    <a:pt x="1025" y="3411"/>
                  </a:lnTo>
                  <a:lnTo>
                    <a:pt x="2029" y="3411"/>
                  </a:lnTo>
                  <a:lnTo>
                    <a:pt x="2465" y="3979"/>
                  </a:lnTo>
                  <a:lnTo>
                    <a:pt x="3105" y="3411"/>
                  </a:lnTo>
                  <a:lnTo>
                    <a:pt x="3835" y="3695"/>
                  </a:lnTo>
                  <a:lnTo>
                    <a:pt x="4373" y="3553"/>
                  </a:lnTo>
                  <a:lnTo>
                    <a:pt x="5448" y="3979"/>
                  </a:lnTo>
                  <a:lnTo>
                    <a:pt x="5824" y="3837"/>
                  </a:lnTo>
                  <a:lnTo>
                    <a:pt x="6544" y="3411"/>
                  </a:lnTo>
                  <a:lnTo>
                    <a:pt x="6787" y="4121"/>
                  </a:lnTo>
                  <a:lnTo>
                    <a:pt x="7457" y="3411"/>
                  </a:lnTo>
                  <a:lnTo>
                    <a:pt x="8482" y="3837"/>
                  </a:lnTo>
                  <a:lnTo>
                    <a:pt x="8827" y="4405"/>
                  </a:lnTo>
                  <a:lnTo>
                    <a:pt x="9364" y="3979"/>
                  </a:lnTo>
                  <a:lnTo>
                    <a:pt x="9821" y="4689"/>
                  </a:lnTo>
                  <a:lnTo>
                    <a:pt x="10206" y="4689"/>
                  </a:lnTo>
                  <a:lnTo>
                    <a:pt x="10957" y="3979"/>
                  </a:lnTo>
                  <a:lnTo>
                    <a:pt x="11667" y="4405"/>
                  </a:lnTo>
                  <a:lnTo>
                    <a:pt x="12296" y="5400"/>
                  </a:lnTo>
                  <a:lnTo>
                    <a:pt x="12499" y="5542"/>
                  </a:lnTo>
                  <a:lnTo>
                    <a:pt x="13352" y="4974"/>
                  </a:lnTo>
                  <a:lnTo>
                    <a:pt x="14153" y="4547"/>
                  </a:lnTo>
                  <a:lnTo>
                    <a:pt x="14346" y="4263"/>
                  </a:lnTo>
                  <a:lnTo>
                    <a:pt x="14650" y="4405"/>
                  </a:lnTo>
                  <a:lnTo>
                    <a:pt x="15482" y="4832"/>
                  </a:lnTo>
                  <a:lnTo>
                    <a:pt x="16121" y="4121"/>
                  </a:lnTo>
                  <a:lnTo>
                    <a:pt x="16446" y="4263"/>
                  </a:lnTo>
                  <a:lnTo>
                    <a:pt x="16963" y="4405"/>
                  </a:lnTo>
                  <a:lnTo>
                    <a:pt x="17390" y="3837"/>
                  </a:lnTo>
                  <a:lnTo>
                    <a:pt x="17684" y="3411"/>
                  </a:lnTo>
                  <a:lnTo>
                    <a:pt x="18069" y="4263"/>
                  </a:lnTo>
                  <a:lnTo>
                    <a:pt x="18881" y="4547"/>
                  </a:lnTo>
                  <a:lnTo>
                    <a:pt x="19419" y="3411"/>
                  </a:lnTo>
                  <a:lnTo>
                    <a:pt x="20200" y="4405"/>
                  </a:lnTo>
                  <a:lnTo>
                    <a:pt x="21052" y="4405"/>
                  </a:lnTo>
                  <a:lnTo>
                    <a:pt x="21245" y="6253"/>
                  </a:lnTo>
                  <a:lnTo>
                    <a:pt x="21367" y="7247"/>
                  </a:lnTo>
                  <a:lnTo>
                    <a:pt x="21458" y="9095"/>
                  </a:lnTo>
                  <a:lnTo>
                    <a:pt x="21529" y="12363"/>
                  </a:lnTo>
                  <a:lnTo>
                    <a:pt x="21600" y="16626"/>
                  </a:lnTo>
                  <a:lnTo>
                    <a:pt x="21600" y="5542"/>
                  </a:lnTo>
                  <a:lnTo>
                    <a:pt x="21559" y="3979"/>
                  </a:lnTo>
                  <a:lnTo>
                    <a:pt x="21509" y="2132"/>
                  </a:lnTo>
                  <a:lnTo>
                    <a:pt x="21204" y="995"/>
                  </a:lnTo>
                  <a:lnTo>
                    <a:pt x="20027" y="711"/>
                  </a:lnTo>
                  <a:lnTo>
                    <a:pt x="19753" y="142"/>
                  </a:lnTo>
                  <a:lnTo>
                    <a:pt x="18830" y="142"/>
                  </a:lnTo>
                  <a:lnTo>
                    <a:pt x="18556" y="426"/>
                  </a:lnTo>
                  <a:lnTo>
                    <a:pt x="17998" y="426"/>
                  </a:lnTo>
                  <a:lnTo>
                    <a:pt x="17582" y="284"/>
                  </a:lnTo>
                  <a:lnTo>
                    <a:pt x="16821" y="995"/>
                  </a:lnTo>
                  <a:lnTo>
                    <a:pt x="15239" y="426"/>
                  </a:lnTo>
                  <a:lnTo>
                    <a:pt x="14742" y="711"/>
                  </a:lnTo>
                  <a:lnTo>
                    <a:pt x="13869" y="1279"/>
                  </a:lnTo>
                  <a:lnTo>
                    <a:pt x="13311" y="853"/>
                  </a:lnTo>
                  <a:lnTo>
                    <a:pt x="12753" y="711"/>
                  </a:lnTo>
                  <a:lnTo>
                    <a:pt x="12296" y="711"/>
                  </a:lnTo>
                  <a:lnTo>
                    <a:pt x="11809" y="1137"/>
                  </a:lnTo>
                  <a:lnTo>
                    <a:pt x="11515" y="568"/>
                  </a:lnTo>
                  <a:lnTo>
                    <a:pt x="10460" y="711"/>
                  </a:lnTo>
                  <a:lnTo>
                    <a:pt x="10146" y="711"/>
                  </a:lnTo>
                  <a:lnTo>
                    <a:pt x="9588" y="568"/>
                  </a:lnTo>
                  <a:lnTo>
                    <a:pt x="8492" y="853"/>
                  </a:lnTo>
                  <a:lnTo>
                    <a:pt x="7518" y="568"/>
                  </a:lnTo>
                  <a:lnTo>
                    <a:pt x="6615" y="568"/>
                  </a:lnTo>
                  <a:lnTo>
                    <a:pt x="6189" y="711"/>
                  </a:lnTo>
                  <a:lnTo>
                    <a:pt x="5773" y="284"/>
                  </a:lnTo>
                  <a:lnTo>
                    <a:pt x="4373" y="284"/>
                  </a:lnTo>
                  <a:lnTo>
                    <a:pt x="3165" y="568"/>
                  </a:lnTo>
                  <a:lnTo>
                    <a:pt x="2597" y="284"/>
                  </a:lnTo>
                  <a:lnTo>
                    <a:pt x="1928" y="568"/>
                  </a:lnTo>
                  <a:lnTo>
                    <a:pt x="1086" y="0"/>
                  </a:lnTo>
                  <a:lnTo>
                    <a:pt x="568" y="0"/>
                  </a:lnTo>
                  <a:lnTo>
                    <a:pt x="345" y="142"/>
                  </a:lnTo>
                  <a:lnTo>
                    <a:pt x="193" y="711"/>
                  </a:lnTo>
                  <a:lnTo>
                    <a:pt x="51" y="2416"/>
                  </a:lnTo>
                  <a:lnTo>
                    <a:pt x="10" y="4974"/>
                  </a:lnTo>
                  <a:lnTo>
                    <a:pt x="0" y="7532"/>
                  </a:lnTo>
                  <a:lnTo>
                    <a:pt x="0" y="10516"/>
                  </a:lnTo>
                </a:path>
              </a:pathLst>
            </a:custGeom>
            <a:solidFill>
              <a:schemeClr val="accent3">
                <a:lumOff val="44000"/>
              </a:schemeClr>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071" name="Freeform 20"/>
            <p:cNvSpPr/>
            <p:nvPr/>
          </p:nvSpPr>
          <p:spPr>
            <a:xfrm>
              <a:off x="26987" y="396875"/>
              <a:ext cx="3376614" cy="96838"/>
            </a:xfrm>
            <a:custGeom>
              <a:avLst/>
              <a:gdLst/>
              <a:ahLst/>
              <a:cxnLst>
                <a:cxn ang="0">
                  <a:pos x="wd2" y="hd2"/>
                </a:cxn>
                <a:cxn ang="5400000">
                  <a:pos x="wd2" y="hd2"/>
                </a:cxn>
                <a:cxn ang="10800000">
                  <a:pos x="wd2" y="hd2"/>
                </a:cxn>
                <a:cxn ang="16200000">
                  <a:pos x="wd2" y="hd2"/>
                </a:cxn>
              </a:cxnLst>
              <a:rect l="0" t="0" r="r" b="b"/>
              <a:pathLst>
                <a:path w="21600" h="21600" extrusionOk="0">
                  <a:moveTo>
                    <a:pt x="0" y="10977"/>
                  </a:moveTo>
                  <a:lnTo>
                    <a:pt x="0" y="0"/>
                  </a:lnTo>
                  <a:lnTo>
                    <a:pt x="61" y="4249"/>
                  </a:lnTo>
                  <a:lnTo>
                    <a:pt x="71" y="7436"/>
                  </a:lnTo>
                  <a:lnTo>
                    <a:pt x="81" y="13810"/>
                  </a:lnTo>
                  <a:lnTo>
                    <a:pt x="152" y="16643"/>
                  </a:lnTo>
                  <a:lnTo>
                    <a:pt x="274" y="17351"/>
                  </a:lnTo>
                  <a:lnTo>
                    <a:pt x="406" y="16643"/>
                  </a:lnTo>
                  <a:lnTo>
                    <a:pt x="599" y="16643"/>
                  </a:lnTo>
                  <a:lnTo>
                    <a:pt x="924" y="16289"/>
                  </a:lnTo>
                  <a:lnTo>
                    <a:pt x="1117" y="16643"/>
                  </a:lnTo>
                  <a:lnTo>
                    <a:pt x="1290" y="16643"/>
                  </a:lnTo>
                  <a:lnTo>
                    <a:pt x="1645" y="16997"/>
                  </a:lnTo>
                  <a:lnTo>
                    <a:pt x="1777" y="16997"/>
                  </a:lnTo>
                  <a:lnTo>
                    <a:pt x="1950" y="17351"/>
                  </a:lnTo>
                  <a:lnTo>
                    <a:pt x="2224" y="16643"/>
                  </a:lnTo>
                  <a:lnTo>
                    <a:pt x="2518" y="16289"/>
                  </a:lnTo>
                  <a:lnTo>
                    <a:pt x="2884" y="15934"/>
                  </a:lnTo>
                  <a:lnTo>
                    <a:pt x="3321" y="17351"/>
                  </a:lnTo>
                  <a:lnTo>
                    <a:pt x="3889" y="17705"/>
                  </a:lnTo>
                  <a:lnTo>
                    <a:pt x="4194" y="17351"/>
                  </a:lnTo>
                  <a:lnTo>
                    <a:pt x="4377" y="17705"/>
                  </a:lnTo>
                  <a:lnTo>
                    <a:pt x="4864" y="17705"/>
                  </a:lnTo>
                  <a:lnTo>
                    <a:pt x="5037" y="16643"/>
                  </a:lnTo>
                  <a:lnTo>
                    <a:pt x="5250" y="17705"/>
                  </a:lnTo>
                  <a:lnTo>
                    <a:pt x="5829" y="17351"/>
                  </a:lnTo>
                  <a:lnTo>
                    <a:pt x="6550" y="18059"/>
                  </a:lnTo>
                  <a:lnTo>
                    <a:pt x="6794" y="17351"/>
                  </a:lnTo>
                  <a:lnTo>
                    <a:pt x="7362" y="16643"/>
                  </a:lnTo>
                  <a:lnTo>
                    <a:pt x="7738" y="16289"/>
                  </a:lnTo>
                  <a:lnTo>
                    <a:pt x="8175" y="16997"/>
                  </a:lnTo>
                  <a:lnTo>
                    <a:pt x="8480" y="17351"/>
                  </a:lnTo>
                  <a:lnTo>
                    <a:pt x="8825" y="16997"/>
                  </a:lnTo>
                  <a:lnTo>
                    <a:pt x="9434" y="17705"/>
                  </a:lnTo>
                  <a:lnTo>
                    <a:pt x="9830" y="16643"/>
                  </a:lnTo>
                  <a:lnTo>
                    <a:pt x="10206" y="16643"/>
                  </a:lnTo>
                  <a:lnTo>
                    <a:pt x="10602" y="15580"/>
                  </a:lnTo>
                  <a:lnTo>
                    <a:pt x="11100" y="16643"/>
                  </a:lnTo>
                  <a:lnTo>
                    <a:pt x="11750" y="15934"/>
                  </a:lnTo>
                  <a:lnTo>
                    <a:pt x="12491" y="15934"/>
                  </a:lnTo>
                  <a:lnTo>
                    <a:pt x="13151" y="16643"/>
                  </a:lnTo>
                  <a:lnTo>
                    <a:pt x="13547" y="15226"/>
                  </a:lnTo>
                  <a:lnTo>
                    <a:pt x="13984" y="15580"/>
                  </a:lnTo>
                  <a:lnTo>
                    <a:pt x="14156" y="16643"/>
                  </a:lnTo>
                  <a:lnTo>
                    <a:pt x="14339" y="16997"/>
                  </a:lnTo>
                  <a:lnTo>
                    <a:pt x="14918" y="16643"/>
                  </a:lnTo>
                  <a:lnTo>
                    <a:pt x="15426" y="16997"/>
                  </a:lnTo>
                  <a:lnTo>
                    <a:pt x="16116" y="17351"/>
                  </a:lnTo>
                  <a:lnTo>
                    <a:pt x="16309" y="16997"/>
                  </a:lnTo>
                  <a:lnTo>
                    <a:pt x="16441" y="16997"/>
                  </a:lnTo>
                  <a:lnTo>
                    <a:pt x="16614" y="16289"/>
                  </a:lnTo>
                  <a:lnTo>
                    <a:pt x="16959" y="16997"/>
                  </a:lnTo>
                  <a:lnTo>
                    <a:pt x="17122" y="17351"/>
                  </a:lnTo>
                  <a:lnTo>
                    <a:pt x="17243" y="16643"/>
                  </a:lnTo>
                  <a:lnTo>
                    <a:pt x="17386" y="17351"/>
                  </a:lnTo>
                  <a:lnTo>
                    <a:pt x="17660" y="16643"/>
                  </a:lnTo>
                  <a:lnTo>
                    <a:pt x="18096" y="17351"/>
                  </a:lnTo>
                  <a:lnTo>
                    <a:pt x="18523" y="15934"/>
                  </a:lnTo>
                  <a:lnTo>
                    <a:pt x="18696" y="16643"/>
                  </a:lnTo>
                  <a:lnTo>
                    <a:pt x="18878" y="16643"/>
                  </a:lnTo>
                  <a:lnTo>
                    <a:pt x="19671" y="15934"/>
                  </a:lnTo>
                  <a:lnTo>
                    <a:pt x="20442" y="16643"/>
                  </a:lnTo>
                  <a:lnTo>
                    <a:pt x="21041" y="15934"/>
                  </a:lnTo>
                  <a:lnTo>
                    <a:pt x="21245" y="15226"/>
                  </a:lnTo>
                  <a:lnTo>
                    <a:pt x="21366" y="14164"/>
                  </a:lnTo>
                  <a:lnTo>
                    <a:pt x="21458" y="12039"/>
                  </a:lnTo>
                  <a:lnTo>
                    <a:pt x="21529" y="9207"/>
                  </a:lnTo>
                  <a:lnTo>
                    <a:pt x="21600" y="4603"/>
                  </a:lnTo>
                  <a:lnTo>
                    <a:pt x="21600" y="15934"/>
                  </a:lnTo>
                  <a:lnTo>
                    <a:pt x="21570" y="17351"/>
                  </a:lnTo>
                  <a:lnTo>
                    <a:pt x="21509" y="19121"/>
                  </a:lnTo>
                  <a:lnTo>
                    <a:pt x="21397" y="20538"/>
                  </a:lnTo>
                  <a:lnTo>
                    <a:pt x="20605" y="21600"/>
                  </a:lnTo>
                  <a:lnTo>
                    <a:pt x="20026" y="20538"/>
                  </a:lnTo>
                  <a:lnTo>
                    <a:pt x="19752" y="21246"/>
                  </a:lnTo>
                  <a:lnTo>
                    <a:pt x="18828" y="21246"/>
                  </a:lnTo>
                  <a:lnTo>
                    <a:pt x="18564" y="20892"/>
                  </a:lnTo>
                  <a:lnTo>
                    <a:pt x="18279" y="21600"/>
                  </a:lnTo>
                  <a:lnTo>
                    <a:pt x="17995" y="20892"/>
                  </a:lnTo>
                  <a:lnTo>
                    <a:pt x="17660" y="21600"/>
                  </a:lnTo>
                  <a:lnTo>
                    <a:pt x="16786" y="21246"/>
                  </a:lnTo>
                  <a:lnTo>
                    <a:pt x="16533" y="20184"/>
                  </a:lnTo>
                  <a:lnTo>
                    <a:pt x="15710" y="21246"/>
                  </a:lnTo>
                  <a:lnTo>
                    <a:pt x="15162" y="19830"/>
                  </a:lnTo>
                  <a:lnTo>
                    <a:pt x="14522" y="21246"/>
                  </a:lnTo>
                  <a:lnTo>
                    <a:pt x="14034" y="20538"/>
                  </a:lnTo>
                  <a:lnTo>
                    <a:pt x="13567" y="21246"/>
                  </a:lnTo>
                  <a:lnTo>
                    <a:pt x="13303" y="20538"/>
                  </a:lnTo>
                  <a:lnTo>
                    <a:pt x="12755" y="20538"/>
                  </a:lnTo>
                  <a:lnTo>
                    <a:pt x="12542" y="20184"/>
                  </a:lnTo>
                  <a:lnTo>
                    <a:pt x="12308" y="20892"/>
                  </a:lnTo>
                  <a:lnTo>
                    <a:pt x="12064" y="20184"/>
                  </a:lnTo>
                  <a:lnTo>
                    <a:pt x="11810" y="20184"/>
                  </a:lnTo>
                  <a:lnTo>
                    <a:pt x="11516" y="20892"/>
                  </a:lnTo>
                  <a:lnTo>
                    <a:pt x="11232" y="21246"/>
                  </a:lnTo>
                  <a:lnTo>
                    <a:pt x="10917" y="21246"/>
                  </a:lnTo>
                  <a:lnTo>
                    <a:pt x="10460" y="20892"/>
                  </a:lnTo>
                  <a:lnTo>
                    <a:pt x="10135" y="21246"/>
                  </a:lnTo>
                  <a:lnTo>
                    <a:pt x="9861" y="20892"/>
                  </a:lnTo>
                  <a:lnTo>
                    <a:pt x="9597" y="20892"/>
                  </a:lnTo>
                  <a:lnTo>
                    <a:pt x="8987" y="21600"/>
                  </a:lnTo>
                  <a:lnTo>
                    <a:pt x="8500" y="20538"/>
                  </a:lnTo>
                  <a:lnTo>
                    <a:pt x="7962" y="21600"/>
                  </a:lnTo>
                  <a:lnTo>
                    <a:pt x="7515" y="20892"/>
                  </a:lnTo>
                  <a:lnTo>
                    <a:pt x="7027" y="21600"/>
                  </a:lnTo>
                  <a:lnTo>
                    <a:pt x="6621" y="20892"/>
                  </a:lnTo>
                  <a:lnTo>
                    <a:pt x="6184" y="20538"/>
                  </a:lnTo>
                  <a:lnTo>
                    <a:pt x="5778" y="20892"/>
                  </a:lnTo>
                  <a:lnTo>
                    <a:pt x="4377" y="20892"/>
                  </a:lnTo>
                  <a:lnTo>
                    <a:pt x="4072" y="21246"/>
                  </a:lnTo>
                  <a:lnTo>
                    <a:pt x="3158" y="20892"/>
                  </a:lnTo>
                  <a:lnTo>
                    <a:pt x="2600" y="20892"/>
                  </a:lnTo>
                  <a:lnTo>
                    <a:pt x="1046" y="20538"/>
                  </a:lnTo>
                  <a:lnTo>
                    <a:pt x="193" y="20538"/>
                  </a:lnTo>
                  <a:lnTo>
                    <a:pt x="41" y="19121"/>
                  </a:lnTo>
                  <a:lnTo>
                    <a:pt x="10" y="16289"/>
                  </a:lnTo>
                  <a:lnTo>
                    <a:pt x="0" y="13810"/>
                  </a:lnTo>
                  <a:lnTo>
                    <a:pt x="0" y="10977"/>
                  </a:lnTo>
                </a:path>
              </a:pathLst>
            </a:custGeom>
            <a:solidFill>
              <a:srgbClr val="000066"/>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grpSp>
      <p:grpSp>
        <p:nvGrpSpPr>
          <p:cNvPr id="2078" name="Group 21"/>
          <p:cNvGrpSpPr/>
          <p:nvPr/>
        </p:nvGrpSpPr>
        <p:grpSpPr>
          <a:xfrm>
            <a:off x="5646737" y="153987"/>
            <a:ext cx="3433764" cy="550864"/>
            <a:chOff x="0" y="0"/>
            <a:chExt cx="3433762" cy="550862"/>
          </a:xfrm>
        </p:grpSpPr>
        <p:sp>
          <p:nvSpPr>
            <p:cNvPr id="2073" name="Freeform 22"/>
            <p:cNvSpPr/>
            <p:nvPr/>
          </p:nvSpPr>
          <p:spPr>
            <a:xfrm>
              <a:off x="0" y="0"/>
              <a:ext cx="3433763" cy="449263"/>
            </a:xfrm>
            <a:custGeom>
              <a:avLst/>
              <a:gdLst/>
              <a:ahLst/>
              <a:cxnLst>
                <a:cxn ang="0">
                  <a:pos x="wd2" y="hd2"/>
                </a:cxn>
                <a:cxn ang="5400000">
                  <a:pos x="wd2" y="hd2"/>
                </a:cxn>
                <a:cxn ang="10800000">
                  <a:pos x="wd2" y="hd2"/>
                </a:cxn>
                <a:cxn ang="16200000">
                  <a:pos x="wd2" y="hd2"/>
                </a:cxn>
              </a:cxnLst>
              <a:rect l="0" t="0" r="r" b="b"/>
              <a:pathLst>
                <a:path w="21600" h="21600" extrusionOk="0">
                  <a:moveTo>
                    <a:pt x="290" y="305"/>
                  </a:moveTo>
                  <a:lnTo>
                    <a:pt x="459" y="0"/>
                  </a:lnTo>
                  <a:lnTo>
                    <a:pt x="20931" y="0"/>
                  </a:lnTo>
                  <a:lnTo>
                    <a:pt x="21171" y="229"/>
                  </a:lnTo>
                  <a:lnTo>
                    <a:pt x="21340" y="763"/>
                  </a:lnTo>
                  <a:lnTo>
                    <a:pt x="21490" y="2137"/>
                  </a:lnTo>
                  <a:lnTo>
                    <a:pt x="21570" y="3740"/>
                  </a:lnTo>
                  <a:lnTo>
                    <a:pt x="21600" y="5572"/>
                  </a:lnTo>
                  <a:lnTo>
                    <a:pt x="21600" y="21600"/>
                  </a:lnTo>
                  <a:lnTo>
                    <a:pt x="0" y="21600"/>
                  </a:lnTo>
                  <a:lnTo>
                    <a:pt x="0" y="6640"/>
                  </a:lnTo>
                  <a:lnTo>
                    <a:pt x="10" y="4503"/>
                  </a:lnTo>
                  <a:lnTo>
                    <a:pt x="90" y="2366"/>
                  </a:lnTo>
                  <a:lnTo>
                    <a:pt x="160" y="1221"/>
                  </a:lnTo>
                  <a:lnTo>
                    <a:pt x="290" y="305"/>
                  </a:lnTo>
                </a:path>
              </a:pathLst>
            </a:custGeom>
            <a:gradFill flip="none" rotWithShape="1">
              <a:gsLst>
                <a:gs pos="0">
                  <a:srgbClr val="00CCFF"/>
                </a:gs>
                <a:gs pos="100000">
                  <a:schemeClr val="accent3">
                    <a:lumOff val="44000"/>
                  </a:schemeClr>
                </a:gs>
              </a:gsLst>
              <a:lin ang="5400000" scaled="0"/>
            </a:gra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074" name="Freeform 23"/>
            <p:cNvSpPr/>
            <p:nvPr/>
          </p:nvSpPr>
          <p:spPr>
            <a:xfrm>
              <a:off x="0" y="287337"/>
              <a:ext cx="3433763" cy="193676"/>
            </a:xfrm>
            <a:custGeom>
              <a:avLst/>
              <a:gdLst/>
              <a:ahLst/>
              <a:cxnLst>
                <a:cxn ang="0">
                  <a:pos x="wd2" y="hd2"/>
                </a:cxn>
                <a:cxn ang="5400000">
                  <a:pos x="wd2" y="hd2"/>
                </a:cxn>
                <a:cxn ang="10800000">
                  <a:pos x="wd2" y="hd2"/>
                </a:cxn>
                <a:cxn ang="16200000">
                  <a:pos x="wd2" y="hd2"/>
                </a:cxn>
              </a:cxnLst>
              <a:rect l="0" t="0" r="r" b="b"/>
              <a:pathLst>
                <a:path w="21600" h="21600" extrusionOk="0">
                  <a:moveTo>
                    <a:pt x="749" y="6728"/>
                  </a:moveTo>
                  <a:lnTo>
                    <a:pt x="1049" y="7436"/>
                  </a:lnTo>
                  <a:lnTo>
                    <a:pt x="1378" y="6728"/>
                  </a:lnTo>
                  <a:lnTo>
                    <a:pt x="1698" y="7436"/>
                  </a:lnTo>
                  <a:lnTo>
                    <a:pt x="1947" y="9384"/>
                  </a:lnTo>
                  <a:lnTo>
                    <a:pt x="2207" y="11154"/>
                  </a:lnTo>
                  <a:lnTo>
                    <a:pt x="2656" y="9561"/>
                  </a:lnTo>
                  <a:lnTo>
                    <a:pt x="3046" y="8852"/>
                  </a:lnTo>
                  <a:lnTo>
                    <a:pt x="3595" y="8852"/>
                  </a:lnTo>
                  <a:lnTo>
                    <a:pt x="3994" y="7790"/>
                  </a:lnTo>
                  <a:lnTo>
                    <a:pt x="4344" y="8852"/>
                  </a:lnTo>
                  <a:lnTo>
                    <a:pt x="4654" y="10092"/>
                  </a:lnTo>
                  <a:lnTo>
                    <a:pt x="4933" y="10446"/>
                  </a:lnTo>
                  <a:lnTo>
                    <a:pt x="5373" y="8852"/>
                  </a:lnTo>
                  <a:lnTo>
                    <a:pt x="5852" y="8852"/>
                  </a:lnTo>
                  <a:lnTo>
                    <a:pt x="6531" y="9561"/>
                  </a:lnTo>
                  <a:lnTo>
                    <a:pt x="6821" y="11508"/>
                  </a:lnTo>
                  <a:lnTo>
                    <a:pt x="7270" y="11154"/>
                  </a:lnTo>
                  <a:lnTo>
                    <a:pt x="7719" y="7790"/>
                  </a:lnTo>
                  <a:lnTo>
                    <a:pt x="8139" y="6728"/>
                  </a:lnTo>
                  <a:lnTo>
                    <a:pt x="8428" y="7790"/>
                  </a:lnTo>
                  <a:lnTo>
                    <a:pt x="8788" y="10623"/>
                  </a:lnTo>
                  <a:lnTo>
                    <a:pt x="9197" y="11685"/>
                  </a:lnTo>
                  <a:lnTo>
                    <a:pt x="9667" y="9915"/>
                  </a:lnTo>
                  <a:lnTo>
                    <a:pt x="9876" y="9207"/>
                  </a:lnTo>
                  <a:lnTo>
                    <a:pt x="10116" y="10623"/>
                  </a:lnTo>
                  <a:lnTo>
                    <a:pt x="10306" y="8852"/>
                  </a:lnTo>
                  <a:lnTo>
                    <a:pt x="10515" y="6728"/>
                  </a:lnTo>
                  <a:lnTo>
                    <a:pt x="10765" y="4603"/>
                  </a:lnTo>
                  <a:lnTo>
                    <a:pt x="11035" y="3895"/>
                  </a:lnTo>
                  <a:lnTo>
                    <a:pt x="11344" y="4603"/>
                  </a:lnTo>
                  <a:lnTo>
                    <a:pt x="11654" y="3718"/>
                  </a:lnTo>
                  <a:lnTo>
                    <a:pt x="11963" y="2479"/>
                  </a:lnTo>
                  <a:lnTo>
                    <a:pt x="12163" y="2479"/>
                  </a:lnTo>
                  <a:lnTo>
                    <a:pt x="12353" y="2833"/>
                  </a:lnTo>
                  <a:lnTo>
                    <a:pt x="12632" y="5666"/>
                  </a:lnTo>
                  <a:lnTo>
                    <a:pt x="12912" y="5134"/>
                  </a:lnTo>
                  <a:lnTo>
                    <a:pt x="13142" y="7790"/>
                  </a:lnTo>
                  <a:lnTo>
                    <a:pt x="13591" y="7790"/>
                  </a:lnTo>
                  <a:lnTo>
                    <a:pt x="13971" y="6197"/>
                  </a:lnTo>
                  <a:lnTo>
                    <a:pt x="14150" y="8321"/>
                  </a:lnTo>
                  <a:lnTo>
                    <a:pt x="14340" y="10446"/>
                  </a:lnTo>
                  <a:lnTo>
                    <a:pt x="14600" y="9915"/>
                  </a:lnTo>
                  <a:lnTo>
                    <a:pt x="14909" y="11154"/>
                  </a:lnTo>
                  <a:lnTo>
                    <a:pt x="15239" y="9915"/>
                  </a:lnTo>
                  <a:lnTo>
                    <a:pt x="15868" y="11154"/>
                  </a:lnTo>
                  <a:lnTo>
                    <a:pt x="16138" y="12216"/>
                  </a:lnTo>
                  <a:lnTo>
                    <a:pt x="16447" y="9207"/>
                  </a:lnTo>
                  <a:lnTo>
                    <a:pt x="16647" y="9030"/>
                  </a:lnTo>
                  <a:lnTo>
                    <a:pt x="16887" y="10092"/>
                  </a:lnTo>
                  <a:lnTo>
                    <a:pt x="17116" y="9561"/>
                  </a:lnTo>
                  <a:lnTo>
                    <a:pt x="17406" y="6728"/>
                  </a:lnTo>
                  <a:lnTo>
                    <a:pt x="17905" y="5843"/>
                  </a:lnTo>
                  <a:lnTo>
                    <a:pt x="18145" y="6197"/>
                  </a:lnTo>
                  <a:lnTo>
                    <a:pt x="18394" y="6197"/>
                  </a:lnTo>
                  <a:lnTo>
                    <a:pt x="18754" y="2479"/>
                  </a:lnTo>
                  <a:lnTo>
                    <a:pt x="18964" y="1062"/>
                  </a:lnTo>
                  <a:lnTo>
                    <a:pt x="19233" y="1770"/>
                  </a:lnTo>
                  <a:lnTo>
                    <a:pt x="19543" y="5666"/>
                  </a:lnTo>
                  <a:lnTo>
                    <a:pt x="19852" y="3187"/>
                  </a:lnTo>
                  <a:lnTo>
                    <a:pt x="20142" y="0"/>
                  </a:lnTo>
                  <a:lnTo>
                    <a:pt x="20392" y="177"/>
                  </a:lnTo>
                  <a:lnTo>
                    <a:pt x="20681" y="6728"/>
                  </a:lnTo>
                  <a:lnTo>
                    <a:pt x="20901" y="5666"/>
                  </a:lnTo>
                  <a:lnTo>
                    <a:pt x="21221" y="2833"/>
                  </a:lnTo>
                  <a:lnTo>
                    <a:pt x="21470" y="2833"/>
                  </a:lnTo>
                  <a:lnTo>
                    <a:pt x="21600" y="4957"/>
                  </a:lnTo>
                  <a:lnTo>
                    <a:pt x="21600" y="21600"/>
                  </a:lnTo>
                  <a:lnTo>
                    <a:pt x="9077" y="16820"/>
                  </a:lnTo>
                  <a:lnTo>
                    <a:pt x="8918" y="17528"/>
                  </a:lnTo>
                  <a:lnTo>
                    <a:pt x="0" y="15580"/>
                  </a:lnTo>
                  <a:lnTo>
                    <a:pt x="0" y="3364"/>
                  </a:lnTo>
                  <a:lnTo>
                    <a:pt x="130" y="5134"/>
                  </a:lnTo>
                  <a:lnTo>
                    <a:pt x="320" y="5843"/>
                  </a:lnTo>
                  <a:lnTo>
                    <a:pt x="559" y="6020"/>
                  </a:lnTo>
                  <a:lnTo>
                    <a:pt x="749" y="6728"/>
                  </a:lnTo>
                </a:path>
              </a:pathLst>
            </a:custGeom>
            <a:solidFill>
              <a:srgbClr val="003300"/>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075" name="Freeform 24"/>
            <p:cNvSpPr/>
            <p:nvPr/>
          </p:nvSpPr>
          <p:spPr>
            <a:xfrm>
              <a:off x="0" y="354012"/>
              <a:ext cx="3433763" cy="196851"/>
            </a:xfrm>
            <a:custGeom>
              <a:avLst/>
              <a:gdLst/>
              <a:ahLst/>
              <a:cxnLst>
                <a:cxn ang="0">
                  <a:pos x="wd2" y="hd2"/>
                </a:cxn>
                <a:cxn ang="5400000">
                  <a:pos x="wd2" y="hd2"/>
                </a:cxn>
                <a:cxn ang="10800000">
                  <a:pos x="wd2" y="hd2"/>
                </a:cxn>
                <a:cxn ang="16200000">
                  <a:pos x="wd2" y="hd2"/>
                </a:cxn>
              </a:cxnLst>
              <a:rect l="0" t="0" r="r" b="b"/>
              <a:pathLst>
                <a:path w="21600" h="21600" extrusionOk="0">
                  <a:moveTo>
                    <a:pt x="290" y="20903"/>
                  </a:moveTo>
                  <a:lnTo>
                    <a:pt x="459" y="21426"/>
                  </a:lnTo>
                  <a:lnTo>
                    <a:pt x="659" y="21600"/>
                  </a:lnTo>
                  <a:lnTo>
                    <a:pt x="20931" y="21600"/>
                  </a:lnTo>
                  <a:lnTo>
                    <a:pt x="21171" y="21252"/>
                  </a:lnTo>
                  <a:lnTo>
                    <a:pt x="21340" y="20903"/>
                  </a:lnTo>
                  <a:lnTo>
                    <a:pt x="21490" y="19684"/>
                  </a:lnTo>
                  <a:lnTo>
                    <a:pt x="21570" y="18116"/>
                  </a:lnTo>
                  <a:lnTo>
                    <a:pt x="21600" y="16548"/>
                  </a:lnTo>
                  <a:lnTo>
                    <a:pt x="21600" y="2439"/>
                  </a:lnTo>
                  <a:lnTo>
                    <a:pt x="21410" y="0"/>
                  </a:lnTo>
                  <a:lnTo>
                    <a:pt x="21310" y="697"/>
                  </a:lnTo>
                  <a:lnTo>
                    <a:pt x="21221" y="3135"/>
                  </a:lnTo>
                  <a:lnTo>
                    <a:pt x="21151" y="5923"/>
                  </a:lnTo>
                  <a:lnTo>
                    <a:pt x="21061" y="5748"/>
                  </a:lnTo>
                  <a:lnTo>
                    <a:pt x="20941" y="5400"/>
                  </a:lnTo>
                  <a:lnTo>
                    <a:pt x="20681" y="4006"/>
                  </a:lnTo>
                  <a:lnTo>
                    <a:pt x="20512" y="2961"/>
                  </a:lnTo>
                  <a:lnTo>
                    <a:pt x="20242" y="2439"/>
                  </a:lnTo>
                  <a:lnTo>
                    <a:pt x="19952" y="3658"/>
                  </a:lnTo>
                  <a:lnTo>
                    <a:pt x="19673" y="5748"/>
                  </a:lnTo>
                  <a:lnTo>
                    <a:pt x="19483" y="4355"/>
                  </a:lnTo>
                  <a:lnTo>
                    <a:pt x="19313" y="4006"/>
                  </a:lnTo>
                  <a:lnTo>
                    <a:pt x="19074" y="2961"/>
                  </a:lnTo>
                  <a:lnTo>
                    <a:pt x="18824" y="3310"/>
                  </a:lnTo>
                  <a:lnTo>
                    <a:pt x="18654" y="4703"/>
                  </a:lnTo>
                  <a:lnTo>
                    <a:pt x="18584" y="6445"/>
                  </a:lnTo>
                  <a:lnTo>
                    <a:pt x="18384" y="5748"/>
                  </a:lnTo>
                  <a:lnTo>
                    <a:pt x="18105" y="5748"/>
                  </a:lnTo>
                  <a:lnTo>
                    <a:pt x="17735" y="4877"/>
                  </a:lnTo>
                  <a:lnTo>
                    <a:pt x="17416" y="6445"/>
                  </a:lnTo>
                  <a:lnTo>
                    <a:pt x="17136" y="4181"/>
                  </a:lnTo>
                  <a:lnTo>
                    <a:pt x="16767" y="5748"/>
                  </a:lnTo>
                  <a:lnTo>
                    <a:pt x="16417" y="9406"/>
                  </a:lnTo>
                  <a:lnTo>
                    <a:pt x="16118" y="8013"/>
                  </a:lnTo>
                  <a:lnTo>
                    <a:pt x="15868" y="6619"/>
                  </a:lnTo>
                  <a:lnTo>
                    <a:pt x="15578" y="5923"/>
                  </a:lnTo>
                  <a:lnTo>
                    <a:pt x="15219" y="6445"/>
                  </a:lnTo>
                  <a:lnTo>
                    <a:pt x="14650" y="7665"/>
                  </a:lnTo>
                  <a:lnTo>
                    <a:pt x="14150" y="6271"/>
                  </a:lnTo>
                  <a:lnTo>
                    <a:pt x="13931" y="6968"/>
                  </a:lnTo>
                  <a:lnTo>
                    <a:pt x="13651" y="5748"/>
                  </a:lnTo>
                  <a:lnTo>
                    <a:pt x="13461" y="4355"/>
                  </a:lnTo>
                  <a:lnTo>
                    <a:pt x="13252" y="4181"/>
                  </a:lnTo>
                  <a:lnTo>
                    <a:pt x="12852" y="4877"/>
                  </a:lnTo>
                  <a:lnTo>
                    <a:pt x="12353" y="7490"/>
                  </a:lnTo>
                  <a:lnTo>
                    <a:pt x="11923" y="5226"/>
                  </a:lnTo>
                  <a:lnTo>
                    <a:pt x="11574" y="5748"/>
                  </a:lnTo>
                  <a:lnTo>
                    <a:pt x="11234" y="8884"/>
                  </a:lnTo>
                  <a:lnTo>
                    <a:pt x="10635" y="6619"/>
                  </a:lnTo>
                  <a:lnTo>
                    <a:pt x="10176" y="7839"/>
                  </a:lnTo>
                  <a:lnTo>
                    <a:pt x="9866" y="6619"/>
                  </a:lnTo>
                  <a:lnTo>
                    <a:pt x="9417" y="7316"/>
                  </a:lnTo>
                  <a:lnTo>
                    <a:pt x="8958" y="8884"/>
                  </a:lnTo>
                  <a:lnTo>
                    <a:pt x="8648" y="8361"/>
                  </a:lnTo>
                  <a:lnTo>
                    <a:pt x="7999" y="7839"/>
                  </a:lnTo>
                  <a:lnTo>
                    <a:pt x="7589" y="8884"/>
                  </a:lnTo>
                  <a:lnTo>
                    <a:pt x="6910" y="8013"/>
                  </a:lnTo>
                  <a:lnTo>
                    <a:pt x="6351" y="7316"/>
                  </a:lnTo>
                  <a:lnTo>
                    <a:pt x="5742" y="5748"/>
                  </a:lnTo>
                  <a:lnTo>
                    <a:pt x="5173" y="7316"/>
                  </a:lnTo>
                  <a:lnTo>
                    <a:pt x="4534" y="4006"/>
                  </a:lnTo>
                  <a:lnTo>
                    <a:pt x="4034" y="4181"/>
                  </a:lnTo>
                  <a:lnTo>
                    <a:pt x="3705" y="6097"/>
                  </a:lnTo>
                  <a:lnTo>
                    <a:pt x="3485" y="4529"/>
                  </a:lnTo>
                  <a:lnTo>
                    <a:pt x="3216" y="5400"/>
                  </a:lnTo>
                  <a:lnTo>
                    <a:pt x="2866" y="5748"/>
                  </a:lnTo>
                  <a:lnTo>
                    <a:pt x="2517" y="6271"/>
                  </a:lnTo>
                  <a:lnTo>
                    <a:pt x="2107" y="7665"/>
                  </a:lnTo>
                  <a:lnTo>
                    <a:pt x="1758" y="6097"/>
                  </a:lnTo>
                  <a:lnTo>
                    <a:pt x="1428" y="6794"/>
                  </a:lnTo>
                  <a:lnTo>
                    <a:pt x="989" y="7490"/>
                  </a:lnTo>
                  <a:lnTo>
                    <a:pt x="709" y="6794"/>
                  </a:lnTo>
                  <a:lnTo>
                    <a:pt x="200" y="6445"/>
                  </a:lnTo>
                  <a:lnTo>
                    <a:pt x="0" y="8013"/>
                  </a:lnTo>
                  <a:lnTo>
                    <a:pt x="20" y="12716"/>
                  </a:lnTo>
                  <a:lnTo>
                    <a:pt x="50" y="16723"/>
                  </a:lnTo>
                  <a:lnTo>
                    <a:pt x="160" y="20206"/>
                  </a:lnTo>
                  <a:lnTo>
                    <a:pt x="290" y="20903"/>
                  </a:lnTo>
                </a:path>
              </a:pathLst>
            </a:custGeom>
            <a:gradFill flip="none" rotWithShape="1">
              <a:gsLst>
                <a:gs pos="0">
                  <a:srgbClr val="CC6600"/>
                </a:gs>
                <a:gs pos="100000">
                  <a:srgbClr val="000000"/>
                </a:gs>
              </a:gsLst>
              <a:lin ang="5400000" scaled="0"/>
            </a:gra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076" name="Freeform 25"/>
            <p:cNvSpPr/>
            <p:nvPr/>
          </p:nvSpPr>
          <p:spPr>
            <a:xfrm>
              <a:off x="20637" y="11112"/>
              <a:ext cx="3378201" cy="255589"/>
            </a:xfrm>
            <a:custGeom>
              <a:avLst/>
              <a:gdLst/>
              <a:ahLst/>
              <a:cxnLst>
                <a:cxn ang="0">
                  <a:pos x="wd2" y="hd2"/>
                </a:cxn>
                <a:cxn ang="5400000">
                  <a:pos x="wd2" y="hd2"/>
                </a:cxn>
                <a:cxn ang="10800000">
                  <a:pos x="wd2" y="hd2"/>
                </a:cxn>
                <a:cxn ang="16200000">
                  <a:pos x="wd2" y="hd2"/>
                </a:cxn>
              </a:cxnLst>
              <a:rect l="0" t="0" r="r" b="b"/>
              <a:pathLst>
                <a:path w="21600" h="21600" extrusionOk="0">
                  <a:moveTo>
                    <a:pt x="0" y="10465"/>
                  </a:moveTo>
                  <a:lnTo>
                    <a:pt x="0" y="21600"/>
                  </a:lnTo>
                  <a:lnTo>
                    <a:pt x="51" y="17307"/>
                  </a:lnTo>
                  <a:lnTo>
                    <a:pt x="71" y="13953"/>
                  </a:lnTo>
                  <a:lnTo>
                    <a:pt x="91" y="7781"/>
                  </a:lnTo>
                  <a:lnTo>
                    <a:pt x="152" y="4830"/>
                  </a:lnTo>
                  <a:lnTo>
                    <a:pt x="284" y="3891"/>
                  </a:lnTo>
                  <a:lnTo>
                    <a:pt x="609" y="3220"/>
                  </a:lnTo>
                  <a:lnTo>
                    <a:pt x="1025" y="3354"/>
                  </a:lnTo>
                  <a:lnTo>
                    <a:pt x="2030" y="3354"/>
                  </a:lnTo>
                  <a:lnTo>
                    <a:pt x="2467" y="3891"/>
                  </a:lnTo>
                  <a:lnTo>
                    <a:pt x="3106" y="3354"/>
                  </a:lnTo>
                  <a:lnTo>
                    <a:pt x="3837" y="3757"/>
                  </a:lnTo>
                  <a:lnTo>
                    <a:pt x="4375" y="3622"/>
                  </a:lnTo>
                  <a:lnTo>
                    <a:pt x="5451" y="3891"/>
                  </a:lnTo>
                  <a:lnTo>
                    <a:pt x="5826" y="3891"/>
                  </a:lnTo>
                  <a:lnTo>
                    <a:pt x="6547" y="3354"/>
                  </a:lnTo>
                  <a:lnTo>
                    <a:pt x="6791" y="4025"/>
                  </a:lnTo>
                  <a:lnTo>
                    <a:pt x="7461" y="3354"/>
                  </a:lnTo>
                  <a:lnTo>
                    <a:pt x="8486" y="3891"/>
                  </a:lnTo>
                  <a:lnTo>
                    <a:pt x="8831" y="4427"/>
                  </a:lnTo>
                  <a:lnTo>
                    <a:pt x="9369" y="3891"/>
                  </a:lnTo>
                  <a:lnTo>
                    <a:pt x="9826" y="4696"/>
                  </a:lnTo>
                  <a:lnTo>
                    <a:pt x="10211" y="4696"/>
                  </a:lnTo>
                  <a:lnTo>
                    <a:pt x="10952" y="3891"/>
                  </a:lnTo>
                  <a:lnTo>
                    <a:pt x="11663" y="4427"/>
                  </a:lnTo>
                  <a:lnTo>
                    <a:pt x="12302" y="5366"/>
                  </a:lnTo>
                  <a:lnTo>
                    <a:pt x="12495" y="5501"/>
                  </a:lnTo>
                  <a:lnTo>
                    <a:pt x="13358" y="4964"/>
                  </a:lnTo>
                  <a:lnTo>
                    <a:pt x="14160" y="4561"/>
                  </a:lnTo>
                  <a:lnTo>
                    <a:pt x="14353" y="4293"/>
                  </a:lnTo>
                  <a:lnTo>
                    <a:pt x="14647" y="4427"/>
                  </a:lnTo>
                  <a:lnTo>
                    <a:pt x="15479" y="4830"/>
                  </a:lnTo>
                  <a:lnTo>
                    <a:pt x="16119" y="4025"/>
                  </a:lnTo>
                  <a:lnTo>
                    <a:pt x="16454" y="4293"/>
                  </a:lnTo>
                  <a:lnTo>
                    <a:pt x="16961" y="4427"/>
                  </a:lnTo>
                  <a:lnTo>
                    <a:pt x="17398" y="3891"/>
                  </a:lnTo>
                  <a:lnTo>
                    <a:pt x="17682" y="3354"/>
                  </a:lnTo>
                  <a:lnTo>
                    <a:pt x="18078" y="4293"/>
                  </a:lnTo>
                  <a:lnTo>
                    <a:pt x="18880" y="4561"/>
                  </a:lnTo>
                  <a:lnTo>
                    <a:pt x="19418" y="3354"/>
                  </a:lnTo>
                  <a:lnTo>
                    <a:pt x="20199" y="4427"/>
                  </a:lnTo>
                  <a:lnTo>
                    <a:pt x="21062" y="4427"/>
                  </a:lnTo>
                  <a:lnTo>
                    <a:pt x="21245" y="6306"/>
                  </a:lnTo>
                  <a:lnTo>
                    <a:pt x="21367" y="7245"/>
                  </a:lnTo>
                  <a:lnTo>
                    <a:pt x="21468" y="9123"/>
                  </a:lnTo>
                  <a:lnTo>
                    <a:pt x="21539" y="12343"/>
                  </a:lnTo>
                  <a:lnTo>
                    <a:pt x="21600" y="16636"/>
                  </a:lnTo>
                  <a:lnTo>
                    <a:pt x="21600" y="5501"/>
                  </a:lnTo>
                  <a:lnTo>
                    <a:pt x="21570" y="4025"/>
                  </a:lnTo>
                  <a:lnTo>
                    <a:pt x="21519" y="2147"/>
                  </a:lnTo>
                  <a:lnTo>
                    <a:pt x="21204" y="939"/>
                  </a:lnTo>
                  <a:lnTo>
                    <a:pt x="20037" y="805"/>
                  </a:lnTo>
                  <a:lnTo>
                    <a:pt x="19753" y="134"/>
                  </a:lnTo>
                  <a:lnTo>
                    <a:pt x="18829" y="134"/>
                  </a:lnTo>
                  <a:lnTo>
                    <a:pt x="18565" y="402"/>
                  </a:lnTo>
                  <a:lnTo>
                    <a:pt x="18007" y="402"/>
                  </a:lnTo>
                  <a:lnTo>
                    <a:pt x="17591" y="268"/>
                  </a:lnTo>
                  <a:lnTo>
                    <a:pt x="16829" y="1073"/>
                  </a:lnTo>
                  <a:lnTo>
                    <a:pt x="15236" y="402"/>
                  </a:lnTo>
                  <a:lnTo>
                    <a:pt x="14748" y="805"/>
                  </a:lnTo>
                  <a:lnTo>
                    <a:pt x="13865" y="1342"/>
                  </a:lnTo>
                  <a:lnTo>
                    <a:pt x="13307" y="805"/>
                  </a:lnTo>
                  <a:lnTo>
                    <a:pt x="12302" y="805"/>
                  </a:lnTo>
                  <a:lnTo>
                    <a:pt x="11815" y="1207"/>
                  </a:lnTo>
                  <a:lnTo>
                    <a:pt x="11521" y="537"/>
                  </a:lnTo>
                  <a:lnTo>
                    <a:pt x="10465" y="805"/>
                  </a:lnTo>
                  <a:lnTo>
                    <a:pt x="10150" y="805"/>
                  </a:lnTo>
                  <a:lnTo>
                    <a:pt x="9592" y="537"/>
                  </a:lnTo>
                  <a:lnTo>
                    <a:pt x="8496" y="805"/>
                  </a:lnTo>
                  <a:lnTo>
                    <a:pt x="7521" y="537"/>
                  </a:lnTo>
                  <a:lnTo>
                    <a:pt x="6618" y="537"/>
                  </a:lnTo>
                  <a:lnTo>
                    <a:pt x="6192" y="805"/>
                  </a:lnTo>
                  <a:lnTo>
                    <a:pt x="5776" y="268"/>
                  </a:lnTo>
                  <a:lnTo>
                    <a:pt x="4375" y="268"/>
                  </a:lnTo>
                  <a:lnTo>
                    <a:pt x="3167" y="537"/>
                  </a:lnTo>
                  <a:lnTo>
                    <a:pt x="2598" y="268"/>
                  </a:lnTo>
                  <a:lnTo>
                    <a:pt x="1929" y="537"/>
                  </a:lnTo>
                  <a:lnTo>
                    <a:pt x="1086" y="0"/>
                  </a:lnTo>
                  <a:lnTo>
                    <a:pt x="568" y="0"/>
                  </a:lnTo>
                  <a:lnTo>
                    <a:pt x="345" y="134"/>
                  </a:lnTo>
                  <a:lnTo>
                    <a:pt x="193" y="805"/>
                  </a:lnTo>
                  <a:lnTo>
                    <a:pt x="51" y="2415"/>
                  </a:lnTo>
                  <a:lnTo>
                    <a:pt x="10" y="4964"/>
                  </a:lnTo>
                  <a:lnTo>
                    <a:pt x="0" y="7513"/>
                  </a:lnTo>
                  <a:lnTo>
                    <a:pt x="0" y="10465"/>
                  </a:lnTo>
                </a:path>
              </a:pathLst>
            </a:custGeom>
            <a:solidFill>
              <a:schemeClr val="accent3">
                <a:lumOff val="44000"/>
              </a:schemeClr>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077" name="Freeform 26"/>
            <p:cNvSpPr/>
            <p:nvPr/>
          </p:nvSpPr>
          <p:spPr>
            <a:xfrm>
              <a:off x="26987" y="422275"/>
              <a:ext cx="3376614" cy="101601"/>
            </a:xfrm>
            <a:custGeom>
              <a:avLst/>
              <a:gdLst/>
              <a:ahLst/>
              <a:cxnLst>
                <a:cxn ang="0">
                  <a:pos x="wd2" y="hd2"/>
                </a:cxn>
                <a:cxn ang="5400000">
                  <a:pos x="wd2" y="hd2"/>
                </a:cxn>
                <a:cxn ang="10800000">
                  <a:pos x="wd2" y="hd2"/>
                </a:cxn>
                <a:cxn ang="16200000">
                  <a:pos x="wd2" y="hd2"/>
                </a:cxn>
              </a:cxnLst>
              <a:rect l="0" t="0" r="r" b="b"/>
              <a:pathLst>
                <a:path w="21600" h="21600" extrusionOk="0">
                  <a:moveTo>
                    <a:pt x="0" y="10800"/>
                  </a:moveTo>
                  <a:lnTo>
                    <a:pt x="0" y="0"/>
                  </a:lnTo>
                  <a:lnTo>
                    <a:pt x="61" y="4050"/>
                  </a:lnTo>
                  <a:lnTo>
                    <a:pt x="71" y="7425"/>
                  </a:lnTo>
                  <a:lnTo>
                    <a:pt x="81" y="13500"/>
                  </a:lnTo>
                  <a:lnTo>
                    <a:pt x="152" y="16538"/>
                  </a:lnTo>
                  <a:lnTo>
                    <a:pt x="274" y="17550"/>
                  </a:lnTo>
                  <a:lnTo>
                    <a:pt x="406" y="16875"/>
                  </a:lnTo>
                  <a:lnTo>
                    <a:pt x="599" y="16538"/>
                  </a:lnTo>
                  <a:lnTo>
                    <a:pt x="924" y="16200"/>
                  </a:lnTo>
                  <a:lnTo>
                    <a:pt x="1117" y="16538"/>
                  </a:lnTo>
                  <a:lnTo>
                    <a:pt x="1290" y="16538"/>
                  </a:lnTo>
                  <a:lnTo>
                    <a:pt x="1645" y="16875"/>
                  </a:lnTo>
                  <a:lnTo>
                    <a:pt x="1777" y="17213"/>
                  </a:lnTo>
                  <a:lnTo>
                    <a:pt x="1950" y="17213"/>
                  </a:lnTo>
                  <a:lnTo>
                    <a:pt x="2224" y="16538"/>
                  </a:lnTo>
                  <a:lnTo>
                    <a:pt x="2518" y="16200"/>
                  </a:lnTo>
                  <a:lnTo>
                    <a:pt x="2884" y="16200"/>
                  </a:lnTo>
                  <a:lnTo>
                    <a:pt x="3321" y="17213"/>
                  </a:lnTo>
                  <a:lnTo>
                    <a:pt x="3889" y="17888"/>
                  </a:lnTo>
                  <a:lnTo>
                    <a:pt x="4194" y="17213"/>
                  </a:lnTo>
                  <a:lnTo>
                    <a:pt x="4377" y="17888"/>
                  </a:lnTo>
                  <a:lnTo>
                    <a:pt x="4864" y="17888"/>
                  </a:lnTo>
                  <a:lnTo>
                    <a:pt x="5037" y="16875"/>
                  </a:lnTo>
                  <a:lnTo>
                    <a:pt x="5250" y="17550"/>
                  </a:lnTo>
                  <a:lnTo>
                    <a:pt x="5829" y="17550"/>
                  </a:lnTo>
                  <a:lnTo>
                    <a:pt x="6550" y="17888"/>
                  </a:lnTo>
                  <a:lnTo>
                    <a:pt x="6794" y="17213"/>
                  </a:lnTo>
                  <a:lnTo>
                    <a:pt x="7362" y="16538"/>
                  </a:lnTo>
                  <a:lnTo>
                    <a:pt x="7738" y="16200"/>
                  </a:lnTo>
                  <a:lnTo>
                    <a:pt x="8175" y="16875"/>
                  </a:lnTo>
                  <a:lnTo>
                    <a:pt x="8480" y="17550"/>
                  </a:lnTo>
                  <a:lnTo>
                    <a:pt x="8825" y="16875"/>
                  </a:lnTo>
                  <a:lnTo>
                    <a:pt x="9434" y="17550"/>
                  </a:lnTo>
                  <a:lnTo>
                    <a:pt x="9830" y="16538"/>
                  </a:lnTo>
                  <a:lnTo>
                    <a:pt x="10206" y="16538"/>
                  </a:lnTo>
                  <a:lnTo>
                    <a:pt x="10602" y="15525"/>
                  </a:lnTo>
                  <a:lnTo>
                    <a:pt x="11100" y="16875"/>
                  </a:lnTo>
                  <a:lnTo>
                    <a:pt x="11750" y="15863"/>
                  </a:lnTo>
                  <a:lnTo>
                    <a:pt x="12491" y="15863"/>
                  </a:lnTo>
                  <a:lnTo>
                    <a:pt x="13151" y="16538"/>
                  </a:lnTo>
                  <a:lnTo>
                    <a:pt x="13547" y="15525"/>
                  </a:lnTo>
                  <a:lnTo>
                    <a:pt x="13984" y="15525"/>
                  </a:lnTo>
                  <a:lnTo>
                    <a:pt x="14156" y="16875"/>
                  </a:lnTo>
                  <a:lnTo>
                    <a:pt x="14339" y="17213"/>
                  </a:lnTo>
                  <a:lnTo>
                    <a:pt x="14918" y="16538"/>
                  </a:lnTo>
                  <a:lnTo>
                    <a:pt x="15426" y="17213"/>
                  </a:lnTo>
                  <a:lnTo>
                    <a:pt x="16441" y="17213"/>
                  </a:lnTo>
                  <a:lnTo>
                    <a:pt x="16614" y="16200"/>
                  </a:lnTo>
                  <a:lnTo>
                    <a:pt x="16959" y="16875"/>
                  </a:lnTo>
                  <a:lnTo>
                    <a:pt x="17122" y="17213"/>
                  </a:lnTo>
                  <a:lnTo>
                    <a:pt x="17243" y="16875"/>
                  </a:lnTo>
                  <a:lnTo>
                    <a:pt x="17386" y="17550"/>
                  </a:lnTo>
                  <a:lnTo>
                    <a:pt x="17660" y="16538"/>
                  </a:lnTo>
                  <a:lnTo>
                    <a:pt x="18096" y="17213"/>
                  </a:lnTo>
                  <a:lnTo>
                    <a:pt x="18523" y="16200"/>
                  </a:lnTo>
                  <a:lnTo>
                    <a:pt x="18696" y="16875"/>
                  </a:lnTo>
                  <a:lnTo>
                    <a:pt x="18878" y="16875"/>
                  </a:lnTo>
                  <a:lnTo>
                    <a:pt x="19671" y="16200"/>
                  </a:lnTo>
                  <a:lnTo>
                    <a:pt x="20442" y="16875"/>
                  </a:lnTo>
                  <a:lnTo>
                    <a:pt x="21041" y="15863"/>
                  </a:lnTo>
                  <a:lnTo>
                    <a:pt x="21245" y="15188"/>
                  </a:lnTo>
                  <a:lnTo>
                    <a:pt x="21366" y="14175"/>
                  </a:lnTo>
                  <a:lnTo>
                    <a:pt x="21458" y="12150"/>
                  </a:lnTo>
                  <a:lnTo>
                    <a:pt x="21529" y="9112"/>
                  </a:lnTo>
                  <a:lnTo>
                    <a:pt x="21600" y="4725"/>
                  </a:lnTo>
                  <a:lnTo>
                    <a:pt x="21600" y="15863"/>
                  </a:lnTo>
                  <a:lnTo>
                    <a:pt x="21570" y="17213"/>
                  </a:lnTo>
                  <a:lnTo>
                    <a:pt x="21509" y="19238"/>
                  </a:lnTo>
                  <a:lnTo>
                    <a:pt x="21397" y="20588"/>
                  </a:lnTo>
                  <a:lnTo>
                    <a:pt x="20605" y="21600"/>
                  </a:lnTo>
                  <a:lnTo>
                    <a:pt x="20026" y="20588"/>
                  </a:lnTo>
                  <a:lnTo>
                    <a:pt x="19752" y="21263"/>
                  </a:lnTo>
                  <a:lnTo>
                    <a:pt x="18828" y="21263"/>
                  </a:lnTo>
                  <a:lnTo>
                    <a:pt x="18564" y="20925"/>
                  </a:lnTo>
                  <a:lnTo>
                    <a:pt x="18279" y="21600"/>
                  </a:lnTo>
                  <a:lnTo>
                    <a:pt x="17995" y="20925"/>
                  </a:lnTo>
                  <a:lnTo>
                    <a:pt x="17660" y="21600"/>
                  </a:lnTo>
                  <a:lnTo>
                    <a:pt x="16786" y="21263"/>
                  </a:lnTo>
                  <a:lnTo>
                    <a:pt x="16533" y="20250"/>
                  </a:lnTo>
                  <a:lnTo>
                    <a:pt x="15710" y="21263"/>
                  </a:lnTo>
                  <a:lnTo>
                    <a:pt x="15162" y="19913"/>
                  </a:lnTo>
                  <a:lnTo>
                    <a:pt x="14522" y="21263"/>
                  </a:lnTo>
                  <a:lnTo>
                    <a:pt x="14034" y="20588"/>
                  </a:lnTo>
                  <a:lnTo>
                    <a:pt x="13567" y="21263"/>
                  </a:lnTo>
                  <a:lnTo>
                    <a:pt x="13303" y="20588"/>
                  </a:lnTo>
                  <a:lnTo>
                    <a:pt x="12755" y="20588"/>
                  </a:lnTo>
                  <a:lnTo>
                    <a:pt x="12542" y="20250"/>
                  </a:lnTo>
                  <a:lnTo>
                    <a:pt x="12308" y="20925"/>
                  </a:lnTo>
                  <a:lnTo>
                    <a:pt x="12064" y="20250"/>
                  </a:lnTo>
                  <a:lnTo>
                    <a:pt x="11810" y="20250"/>
                  </a:lnTo>
                  <a:lnTo>
                    <a:pt x="11516" y="20925"/>
                  </a:lnTo>
                  <a:lnTo>
                    <a:pt x="11232" y="21263"/>
                  </a:lnTo>
                  <a:lnTo>
                    <a:pt x="10917" y="21263"/>
                  </a:lnTo>
                  <a:lnTo>
                    <a:pt x="10460" y="20925"/>
                  </a:lnTo>
                  <a:lnTo>
                    <a:pt x="10135" y="21263"/>
                  </a:lnTo>
                  <a:lnTo>
                    <a:pt x="9861" y="20925"/>
                  </a:lnTo>
                  <a:lnTo>
                    <a:pt x="9597" y="20925"/>
                  </a:lnTo>
                  <a:lnTo>
                    <a:pt x="8987" y="21600"/>
                  </a:lnTo>
                  <a:lnTo>
                    <a:pt x="8500" y="20588"/>
                  </a:lnTo>
                  <a:lnTo>
                    <a:pt x="7962" y="21600"/>
                  </a:lnTo>
                  <a:lnTo>
                    <a:pt x="7515" y="20925"/>
                  </a:lnTo>
                  <a:lnTo>
                    <a:pt x="7027" y="21600"/>
                  </a:lnTo>
                  <a:lnTo>
                    <a:pt x="6621" y="20925"/>
                  </a:lnTo>
                  <a:lnTo>
                    <a:pt x="6184" y="20588"/>
                  </a:lnTo>
                  <a:lnTo>
                    <a:pt x="5778" y="20925"/>
                  </a:lnTo>
                  <a:lnTo>
                    <a:pt x="4377" y="20925"/>
                  </a:lnTo>
                  <a:lnTo>
                    <a:pt x="4072" y="21263"/>
                  </a:lnTo>
                  <a:lnTo>
                    <a:pt x="3158" y="20925"/>
                  </a:lnTo>
                  <a:lnTo>
                    <a:pt x="2600" y="20925"/>
                  </a:lnTo>
                  <a:lnTo>
                    <a:pt x="1046" y="20588"/>
                  </a:lnTo>
                  <a:lnTo>
                    <a:pt x="193" y="20588"/>
                  </a:lnTo>
                  <a:lnTo>
                    <a:pt x="41" y="18900"/>
                  </a:lnTo>
                  <a:lnTo>
                    <a:pt x="10" y="16538"/>
                  </a:lnTo>
                  <a:lnTo>
                    <a:pt x="0" y="13838"/>
                  </a:lnTo>
                  <a:lnTo>
                    <a:pt x="0" y="10800"/>
                  </a:lnTo>
                </a:path>
              </a:pathLst>
            </a:custGeom>
            <a:solidFill>
              <a:srgbClr val="000066"/>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grpSp>
      <p:sp>
        <p:nvSpPr>
          <p:cNvPr id="2079" name="Title Text"/>
          <p:cNvSpPr txBox="1">
            <a:spLocks noGrp="1"/>
          </p:cNvSpPr>
          <p:nvPr>
            <p:ph type="title"/>
          </p:nvPr>
        </p:nvSpPr>
        <p:spPr>
          <a:xfrm>
            <a:off x="134937" y="889000"/>
            <a:ext cx="8885238" cy="1155700"/>
          </a:xfrm>
          <a:prstGeom prst="rect">
            <a:avLst/>
          </a:prstGeom>
        </p:spPr>
        <p:txBody>
          <a:bodyPr lIns="46037" tIns="46037" rIns="46037" bIns="46037"/>
          <a:lstStyle>
            <a:lvl1pPr>
              <a:defRPr b="1">
                <a:solidFill>
                  <a:srgbClr val="FFFFCC"/>
                </a:solidFill>
                <a:effectLst>
                  <a:outerShdw blurRad="38100" dist="38100" dir="2700000" rotWithShape="0">
                    <a:srgbClr val="000000">
                      <a:alpha val="43137"/>
                    </a:srgbClr>
                  </a:outerShdw>
                </a:effectLst>
              </a:defRPr>
            </a:lvl1pPr>
          </a:lstStyle>
          <a:p>
            <a:r>
              <a:t>Title Text</a:t>
            </a:r>
          </a:p>
        </p:txBody>
      </p:sp>
      <p:sp>
        <p:nvSpPr>
          <p:cNvPr id="2080" name="Body Level One…"/>
          <p:cNvSpPr txBox="1">
            <a:spLocks noGrp="1"/>
          </p:cNvSpPr>
          <p:nvPr>
            <p:ph type="body" idx="1"/>
          </p:nvPr>
        </p:nvSpPr>
        <p:spPr>
          <a:xfrm>
            <a:off x="134937" y="2116138"/>
            <a:ext cx="8896351" cy="4135438"/>
          </a:xfrm>
          <a:prstGeom prst="rect">
            <a:avLst/>
          </a:prstGeom>
        </p:spPr>
        <p:txBody>
          <a:bodyPr lIns="46037" tIns="46037" rIns="46037" bIns="46037">
            <a:normAutofit/>
          </a:bodyPr>
          <a:lstStyle>
            <a:lvl1pPr>
              <a:buSzPct val="75000"/>
              <a:buFont typeface="Arial"/>
              <a:buChar char="❖"/>
              <a:defRPr b="1">
                <a:solidFill>
                  <a:srgbClr val="FFFFCC"/>
                </a:solidFill>
                <a:effectLst>
                  <a:outerShdw blurRad="38100" dist="38100" dir="2700000" rotWithShape="0">
                    <a:srgbClr val="000000">
                      <a:alpha val="43137"/>
                    </a:srgbClr>
                  </a:outerShdw>
                </a:effectLst>
              </a:defRPr>
            </a:lvl1pPr>
            <a:lvl2pPr>
              <a:buSzPct val="75000"/>
              <a:buFont typeface="Arial"/>
              <a:buChar char="❖"/>
              <a:defRPr b="1">
                <a:solidFill>
                  <a:srgbClr val="FFFFCC"/>
                </a:solidFill>
                <a:effectLst>
                  <a:outerShdw blurRad="38100" dist="38100" dir="2700000" rotWithShape="0">
                    <a:srgbClr val="000000">
                      <a:alpha val="43137"/>
                    </a:srgbClr>
                  </a:outerShdw>
                </a:effectLst>
              </a:defRPr>
            </a:lvl2pPr>
            <a:lvl3pPr>
              <a:buSzPct val="75000"/>
              <a:buFont typeface="Arial"/>
              <a:buChar char="❖"/>
              <a:defRPr b="1">
                <a:solidFill>
                  <a:srgbClr val="FFFFCC"/>
                </a:solidFill>
                <a:effectLst>
                  <a:outerShdw blurRad="38100" dist="38100" dir="2700000" rotWithShape="0">
                    <a:srgbClr val="000000">
                      <a:alpha val="43137"/>
                    </a:srgbClr>
                  </a:outerShdw>
                </a:effectLst>
              </a:defRPr>
            </a:lvl3pPr>
            <a:lvl4pPr>
              <a:buSzPct val="75000"/>
              <a:buFont typeface="Arial"/>
              <a:buChar char="❖"/>
              <a:defRPr b="1">
                <a:solidFill>
                  <a:srgbClr val="FFFFCC"/>
                </a:solidFill>
                <a:effectLst>
                  <a:outerShdw blurRad="38100" dist="38100" dir="2700000" rotWithShape="0">
                    <a:srgbClr val="000000">
                      <a:alpha val="43137"/>
                    </a:srgbClr>
                  </a:outerShdw>
                </a:effectLst>
              </a:defRPr>
            </a:lvl4pPr>
            <a:lvl5pPr>
              <a:buSzPct val="75000"/>
              <a:buFont typeface="Arial"/>
              <a:buChar char="❖"/>
              <a:defRPr b="1">
                <a:solidFill>
                  <a:srgbClr val="FFFFCC"/>
                </a:solidFill>
                <a:effectLst>
                  <a:outerShdw blurRad="38100" dist="38100" dir="2700000" rotWithShape="0">
                    <a:srgbClr val="000000">
                      <a:alpha val="43137"/>
                    </a:srgbClr>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2081" name="Slide Number"/>
          <p:cNvSpPr txBox="1">
            <a:spLocks noGrp="1"/>
          </p:cNvSpPr>
          <p:nvPr>
            <p:ph type="sldNum" sz="quarter" idx="2"/>
          </p:nvPr>
        </p:nvSpPr>
        <p:spPr>
          <a:prstGeom prst="rect">
            <a:avLst/>
          </a:prstGeom>
        </p:spPr>
        <p:txBody>
          <a:bodyPr/>
          <a:lstStyle>
            <a:lvl1pPr>
              <a:defRPr>
                <a:solidFill>
                  <a:srgbClr val="FFFFCC"/>
                </a:solidFill>
              </a:defRPr>
            </a:lvl1pPr>
          </a:lstStyle>
          <a:p>
            <a:fld id="{86CB4B4D-7CA3-9044-876B-883B54F8677D}" type="slidenum">
              <a:t>‹#›</a:t>
            </a:fld>
            <a:endParaRPr/>
          </a:p>
        </p:txBody>
      </p:sp>
    </p:spTree>
    <p:extLst>
      <p:ext uri="{BB962C8B-B14F-4D97-AF65-F5344CB8AC3E}">
        <p14:creationId xmlns:p14="http://schemas.microsoft.com/office/powerpoint/2010/main" val="1555986091"/>
      </p:ext>
    </p:extLst>
  </p:cSld>
  <p:clrMapOvr>
    <a:masterClrMapping/>
  </p:clrMapOvr>
  <p:transition spd="med"/>
</p:sldLayout>
</file>

<file path=ppt/slideLayouts/slideLayout648.xml><?xml version="1.0" encoding="utf-8"?>
<p:sldLayout xmlns:a="http://schemas.openxmlformats.org/drawingml/2006/main" xmlns:r="http://schemas.openxmlformats.org/officeDocument/2006/relationships" xmlns:p="http://schemas.openxmlformats.org/presentationml/2006/main" type="tx">
  <p:cSld name="18_Section Header">
    <p:bg>
      <p:bgPr>
        <a:gradFill flip="none" rotWithShape="1">
          <a:gsLst>
            <a:gs pos="0">
              <a:srgbClr val="6B2300"/>
            </a:gs>
            <a:gs pos="100000">
              <a:srgbClr val="000066"/>
            </a:gs>
          </a:gsLst>
          <a:lin ang="5400000" scaled="0"/>
        </a:gradFill>
        <a:effectLst/>
      </p:bgPr>
    </p:bg>
    <p:spTree>
      <p:nvGrpSpPr>
        <p:cNvPr id="1" name=""/>
        <p:cNvGrpSpPr/>
        <p:nvPr/>
      </p:nvGrpSpPr>
      <p:grpSpPr>
        <a:xfrm>
          <a:off x="0" y="0"/>
          <a:ext cx="0" cy="0"/>
          <a:chOff x="0" y="0"/>
          <a:chExt cx="0" cy="0"/>
        </a:xfrm>
      </p:grpSpPr>
      <p:sp>
        <p:nvSpPr>
          <p:cNvPr id="2088" name="Freeform 7"/>
          <p:cNvSpPr/>
          <p:nvPr/>
        </p:nvSpPr>
        <p:spPr>
          <a:xfrm>
            <a:off x="3587750" y="53974"/>
            <a:ext cx="1981201" cy="652464"/>
          </a:xfrm>
          <a:custGeom>
            <a:avLst/>
            <a:gdLst/>
            <a:ahLst/>
            <a:cxnLst>
              <a:cxn ang="0">
                <a:pos x="wd2" y="hd2"/>
              </a:cxn>
              <a:cxn ang="5400000">
                <a:pos x="wd2" y="hd2"/>
              </a:cxn>
              <a:cxn ang="10800000">
                <a:pos x="wd2" y="hd2"/>
              </a:cxn>
              <a:cxn ang="16200000">
                <a:pos x="wd2" y="hd2"/>
              </a:cxn>
            </a:cxnLst>
            <a:rect l="0" t="0" r="r" b="b"/>
            <a:pathLst>
              <a:path w="21600" h="21600" extrusionOk="0">
                <a:moveTo>
                  <a:pt x="277" y="3521"/>
                </a:moveTo>
                <a:lnTo>
                  <a:pt x="450" y="3258"/>
                </a:lnTo>
                <a:lnTo>
                  <a:pt x="7823" y="3258"/>
                </a:lnTo>
                <a:lnTo>
                  <a:pt x="8360" y="2102"/>
                </a:lnTo>
                <a:lnTo>
                  <a:pt x="8740" y="1419"/>
                </a:lnTo>
                <a:lnTo>
                  <a:pt x="9104" y="893"/>
                </a:lnTo>
                <a:lnTo>
                  <a:pt x="10004" y="263"/>
                </a:lnTo>
                <a:lnTo>
                  <a:pt x="10471" y="105"/>
                </a:lnTo>
                <a:lnTo>
                  <a:pt x="11060" y="0"/>
                </a:lnTo>
                <a:lnTo>
                  <a:pt x="11735" y="263"/>
                </a:lnTo>
                <a:lnTo>
                  <a:pt x="12358" y="788"/>
                </a:lnTo>
                <a:lnTo>
                  <a:pt x="12808" y="1419"/>
                </a:lnTo>
                <a:lnTo>
                  <a:pt x="13292" y="2102"/>
                </a:lnTo>
                <a:lnTo>
                  <a:pt x="13604" y="2680"/>
                </a:lnTo>
                <a:lnTo>
                  <a:pt x="13881" y="3364"/>
                </a:lnTo>
                <a:lnTo>
                  <a:pt x="20925" y="3258"/>
                </a:lnTo>
                <a:lnTo>
                  <a:pt x="21167" y="3469"/>
                </a:lnTo>
                <a:lnTo>
                  <a:pt x="21340" y="3836"/>
                </a:lnTo>
                <a:lnTo>
                  <a:pt x="21496" y="4782"/>
                </a:lnTo>
                <a:lnTo>
                  <a:pt x="21565" y="5886"/>
                </a:lnTo>
                <a:lnTo>
                  <a:pt x="21600" y="7200"/>
                </a:lnTo>
                <a:lnTo>
                  <a:pt x="21600" y="18342"/>
                </a:lnTo>
                <a:lnTo>
                  <a:pt x="14002" y="18394"/>
                </a:lnTo>
                <a:lnTo>
                  <a:pt x="12115" y="21495"/>
                </a:lnTo>
                <a:lnTo>
                  <a:pt x="9052" y="21600"/>
                </a:lnTo>
                <a:lnTo>
                  <a:pt x="7563" y="18184"/>
                </a:lnTo>
                <a:lnTo>
                  <a:pt x="796" y="18342"/>
                </a:lnTo>
                <a:lnTo>
                  <a:pt x="0" y="18342"/>
                </a:lnTo>
                <a:lnTo>
                  <a:pt x="0" y="6464"/>
                </a:lnTo>
                <a:lnTo>
                  <a:pt x="87" y="4940"/>
                </a:lnTo>
                <a:lnTo>
                  <a:pt x="156" y="4204"/>
                </a:lnTo>
                <a:lnTo>
                  <a:pt x="277" y="3521"/>
                </a:lnTo>
              </a:path>
            </a:pathLst>
          </a:custGeom>
          <a:gradFill>
            <a:gsLst>
              <a:gs pos="0">
                <a:srgbClr val="00CCFF"/>
              </a:gs>
              <a:gs pos="50000">
                <a:schemeClr val="accent3">
                  <a:lumOff val="44000"/>
                </a:schemeClr>
              </a:gs>
              <a:gs pos="100000">
                <a:srgbClr val="00CCFF"/>
              </a:gs>
            </a:gsLst>
          </a:gradFill>
          <a:ln w="12700">
            <a:miter lim="400000"/>
          </a:ln>
        </p:spPr>
        <p:txBody>
          <a:bodyPr lIns="45719" rIns="45719"/>
          <a:lstStyle/>
          <a:p>
            <a:pPr>
              <a:defRPr>
                <a:solidFill>
                  <a:srgbClr val="FFFFCC"/>
                </a:solidFill>
              </a:defRPr>
            </a:pPr>
            <a:endParaRPr/>
          </a:p>
        </p:txBody>
      </p:sp>
      <p:sp>
        <p:nvSpPr>
          <p:cNvPr id="2089" name="Oval 8"/>
          <p:cNvSpPr/>
          <p:nvPr/>
        </p:nvSpPr>
        <p:spPr>
          <a:xfrm>
            <a:off x="4205287" y="61913"/>
            <a:ext cx="766763" cy="673101"/>
          </a:xfrm>
          <a:prstGeom prst="ellipse">
            <a:avLst/>
          </a:prstGeom>
          <a:gradFill>
            <a:gsLst>
              <a:gs pos="0">
                <a:srgbClr val="00CCFF"/>
              </a:gs>
              <a:gs pos="100000">
                <a:schemeClr val="accent3">
                  <a:lumOff val="44000"/>
                </a:schemeClr>
              </a:gs>
            </a:gsLst>
            <a:path path="circle">
              <a:fillToRect l="37721" t="-19636" r="62278" b="119636"/>
            </a:path>
          </a:gradFill>
          <a:ln w="12700">
            <a:miter lim="400000"/>
          </a:ln>
        </p:spPr>
        <p:txBody>
          <a:bodyPr lIns="45719" rIns="45719"/>
          <a:lstStyle/>
          <a:p>
            <a:pPr>
              <a:defRPr>
                <a:solidFill>
                  <a:srgbClr val="FFFFCC"/>
                </a:solidFill>
              </a:defRPr>
            </a:pPr>
            <a:endParaRPr/>
          </a:p>
        </p:txBody>
      </p:sp>
      <p:sp>
        <p:nvSpPr>
          <p:cNvPr id="2090" name="Freeform 9"/>
          <p:cNvSpPr/>
          <p:nvPr/>
        </p:nvSpPr>
        <p:spPr>
          <a:xfrm>
            <a:off x="3586162" y="452437"/>
            <a:ext cx="1982789" cy="303214"/>
          </a:xfrm>
          <a:custGeom>
            <a:avLst/>
            <a:gdLst/>
            <a:ahLst/>
            <a:cxnLst>
              <a:cxn ang="0">
                <a:pos x="wd2" y="hd2"/>
              </a:cxn>
              <a:cxn ang="5400000">
                <a:pos x="wd2" y="hd2"/>
              </a:cxn>
              <a:cxn ang="10800000">
                <a:pos x="wd2" y="hd2"/>
              </a:cxn>
              <a:cxn ang="16200000">
                <a:pos x="wd2" y="hd2"/>
              </a:cxn>
            </a:cxnLst>
            <a:rect l="0" t="0" r="r" b="b"/>
            <a:pathLst>
              <a:path w="21600" h="21600" extrusionOk="0">
                <a:moveTo>
                  <a:pt x="744" y="4297"/>
                </a:moveTo>
                <a:lnTo>
                  <a:pt x="1038" y="4750"/>
                </a:lnTo>
                <a:lnTo>
                  <a:pt x="1366" y="4297"/>
                </a:lnTo>
                <a:lnTo>
                  <a:pt x="1695" y="4750"/>
                </a:lnTo>
                <a:lnTo>
                  <a:pt x="1937" y="6107"/>
                </a:lnTo>
                <a:lnTo>
                  <a:pt x="2214" y="7125"/>
                </a:lnTo>
                <a:lnTo>
                  <a:pt x="2663" y="6220"/>
                </a:lnTo>
                <a:lnTo>
                  <a:pt x="3044" y="5768"/>
                </a:lnTo>
                <a:lnTo>
                  <a:pt x="3597" y="5768"/>
                </a:lnTo>
                <a:lnTo>
                  <a:pt x="3995" y="5089"/>
                </a:lnTo>
                <a:lnTo>
                  <a:pt x="4341" y="5654"/>
                </a:lnTo>
                <a:lnTo>
                  <a:pt x="4652" y="6446"/>
                </a:lnTo>
                <a:lnTo>
                  <a:pt x="4929" y="6785"/>
                </a:lnTo>
                <a:lnTo>
                  <a:pt x="5378" y="5768"/>
                </a:lnTo>
                <a:lnTo>
                  <a:pt x="5845" y="5768"/>
                </a:lnTo>
                <a:lnTo>
                  <a:pt x="6537" y="6107"/>
                </a:lnTo>
                <a:lnTo>
                  <a:pt x="6814" y="7464"/>
                </a:lnTo>
                <a:lnTo>
                  <a:pt x="7263" y="7125"/>
                </a:lnTo>
                <a:lnTo>
                  <a:pt x="7903" y="6785"/>
                </a:lnTo>
                <a:lnTo>
                  <a:pt x="8353" y="9047"/>
                </a:lnTo>
                <a:lnTo>
                  <a:pt x="8612" y="9499"/>
                </a:lnTo>
                <a:lnTo>
                  <a:pt x="8872" y="11196"/>
                </a:lnTo>
                <a:lnTo>
                  <a:pt x="9010" y="13684"/>
                </a:lnTo>
                <a:lnTo>
                  <a:pt x="9269" y="14702"/>
                </a:lnTo>
                <a:lnTo>
                  <a:pt x="9598" y="14702"/>
                </a:lnTo>
                <a:lnTo>
                  <a:pt x="9996" y="14588"/>
                </a:lnTo>
                <a:lnTo>
                  <a:pt x="10394" y="14702"/>
                </a:lnTo>
                <a:lnTo>
                  <a:pt x="10670" y="15719"/>
                </a:lnTo>
                <a:lnTo>
                  <a:pt x="10895" y="14928"/>
                </a:lnTo>
                <a:lnTo>
                  <a:pt x="11258" y="14815"/>
                </a:lnTo>
                <a:lnTo>
                  <a:pt x="11621" y="13345"/>
                </a:lnTo>
                <a:lnTo>
                  <a:pt x="11898" y="13684"/>
                </a:lnTo>
                <a:lnTo>
                  <a:pt x="12382" y="13231"/>
                </a:lnTo>
                <a:lnTo>
                  <a:pt x="12590" y="11422"/>
                </a:lnTo>
                <a:lnTo>
                  <a:pt x="13161" y="9952"/>
                </a:lnTo>
                <a:lnTo>
                  <a:pt x="13299" y="7690"/>
                </a:lnTo>
                <a:lnTo>
                  <a:pt x="13593" y="6559"/>
                </a:lnTo>
                <a:lnTo>
                  <a:pt x="14077" y="5881"/>
                </a:lnTo>
                <a:lnTo>
                  <a:pt x="14337" y="6785"/>
                </a:lnTo>
                <a:lnTo>
                  <a:pt x="14596" y="6333"/>
                </a:lnTo>
                <a:lnTo>
                  <a:pt x="14907" y="7125"/>
                </a:lnTo>
                <a:lnTo>
                  <a:pt x="15236" y="6446"/>
                </a:lnTo>
                <a:lnTo>
                  <a:pt x="15858" y="7125"/>
                </a:lnTo>
                <a:lnTo>
                  <a:pt x="16135" y="7803"/>
                </a:lnTo>
                <a:lnTo>
                  <a:pt x="16446" y="5994"/>
                </a:lnTo>
                <a:lnTo>
                  <a:pt x="16654" y="5768"/>
                </a:lnTo>
                <a:lnTo>
                  <a:pt x="16896" y="6446"/>
                </a:lnTo>
                <a:lnTo>
                  <a:pt x="17104" y="6220"/>
                </a:lnTo>
                <a:lnTo>
                  <a:pt x="17398" y="4297"/>
                </a:lnTo>
                <a:lnTo>
                  <a:pt x="17899" y="3732"/>
                </a:lnTo>
                <a:lnTo>
                  <a:pt x="18141" y="3958"/>
                </a:lnTo>
                <a:lnTo>
                  <a:pt x="18383" y="3958"/>
                </a:lnTo>
                <a:lnTo>
                  <a:pt x="18747" y="1696"/>
                </a:lnTo>
                <a:lnTo>
                  <a:pt x="18954" y="679"/>
                </a:lnTo>
                <a:lnTo>
                  <a:pt x="19231" y="1131"/>
                </a:lnTo>
                <a:lnTo>
                  <a:pt x="19542" y="3619"/>
                </a:lnTo>
                <a:lnTo>
                  <a:pt x="19853" y="2036"/>
                </a:lnTo>
                <a:lnTo>
                  <a:pt x="20130" y="0"/>
                </a:lnTo>
                <a:lnTo>
                  <a:pt x="20389" y="113"/>
                </a:lnTo>
                <a:lnTo>
                  <a:pt x="20666" y="4297"/>
                </a:lnTo>
                <a:lnTo>
                  <a:pt x="20908" y="3619"/>
                </a:lnTo>
                <a:lnTo>
                  <a:pt x="21220" y="1809"/>
                </a:lnTo>
                <a:lnTo>
                  <a:pt x="21462" y="1809"/>
                </a:lnTo>
                <a:lnTo>
                  <a:pt x="21600" y="3166"/>
                </a:lnTo>
                <a:lnTo>
                  <a:pt x="21600" y="13797"/>
                </a:lnTo>
                <a:lnTo>
                  <a:pt x="14216" y="16285"/>
                </a:lnTo>
                <a:lnTo>
                  <a:pt x="11967" y="20695"/>
                </a:lnTo>
                <a:lnTo>
                  <a:pt x="9736" y="21600"/>
                </a:lnTo>
                <a:lnTo>
                  <a:pt x="8630" y="17642"/>
                </a:lnTo>
                <a:lnTo>
                  <a:pt x="7627" y="11083"/>
                </a:lnTo>
                <a:lnTo>
                  <a:pt x="0" y="9952"/>
                </a:lnTo>
                <a:lnTo>
                  <a:pt x="0" y="2149"/>
                </a:lnTo>
                <a:lnTo>
                  <a:pt x="121" y="3393"/>
                </a:lnTo>
                <a:lnTo>
                  <a:pt x="311" y="3732"/>
                </a:lnTo>
                <a:lnTo>
                  <a:pt x="553" y="3845"/>
                </a:lnTo>
                <a:lnTo>
                  <a:pt x="744" y="4297"/>
                </a:lnTo>
              </a:path>
            </a:pathLst>
          </a:custGeom>
          <a:solidFill>
            <a:srgbClr val="003300"/>
          </a:solidFill>
          <a:ln w="12700">
            <a:miter lim="400000"/>
          </a:ln>
        </p:spPr>
        <p:txBody>
          <a:bodyPr lIns="45719" rIns="45719"/>
          <a:lstStyle/>
          <a:p>
            <a:pPr>
              <a:defRPr>
                <a:solidFill>
                  <a:srgbClr val="FFFFCC"/>
                </a:solidFill>
              </a:defRPr>
            </a:pPr>
            <a:endParaRPr/>
          </a:p>
        </p:txBody>
      </p:sp>
      <p:sp>
        <p:nvSpPr>
          <p:cNvPr id="2091" name="Freeform 10"/>
          <p:cNvSpPr/>
          <p:nvPr/>
        </p:nvSpPr>
        <p:spPr>
          <a:xfrm>
            <a:off x="3586162" y="508000"/>
            <a:ext cx="1982789" cy="304801"/>
          </a:xfrm>
          <a:custGeom>
            <a:avLst/>
            <a:gdLst/>
            <a:ahLst/>
            <a:cxnLst>
              <a:cxn ang="0">
                <a:pos x="wd2" y="hd2"/>
              </a:cxn>
              <a:cxn ang="5400000">
                <a:pos x="wd2" y="hd2"/>
              </a:cxn>
              <a:cxn ang="10800000">
                <a:pos x="wd2" y="hd2"/>
              </a:cxn>
              <a:cxn ang="16200000">
                <a:pos x="wd2" y="hd2"/>
              </a:cxn>
            </a:cxnLst>
            <a:rect l="0" t="0" r="r" b="b"/>
            <a:pathLst>
              <a:path w="21600" h="21600" extrusionOk="0">
                <a:moveTo>
                  <a:pt x="277" y="13725"/>
                </a:moveTo>
                <a:lnTo>
                  <a:pt x="450" y="14063"/>
                </a:lnTo>
                <a:lnTo>
                  <a:pt x="7782" y="14063"/>
                </a:lnTo>
                <a:lnTo>
                  <a:pt x="7921" y="15188"/>
                </a:lnTo>
                <a:lnTo>
                  <a:pt x="8422" y="17438"/>
                </a:lnTo>
                <a:lnTo>
                  <a:pt x="8837" y="18675"/>
                </a:lnTo>
                <a:lnTo>
                  <a:pt x="9200" y="19688"/>
                </a:lnTo>
                <a:lnTo>
                  <a:pt x="9667" y="20700"/>
                </a:lnTo>
                <a:lnTo>
                  <a:pt x="10151" y="21150"/>
                </a:lnTo>
                <a:lnTo>
                  <a:pt x="10912" y="21600"/>
                </a:lnTo>
                <a:lnTo>
                  <a:pt x="11621" y="21150"/>
                </a:lnTo>
                <a:lnTo>
                  <a:pt x="12503" y="20025"/>
                </a:lnTo>
                <a:lnTo>
                  <a:pt x="13299" y="17775"/>
                </a:lnTo>
                <a:lnTo>
                  <a:pt x="13783" y="15413"/>
                </a:lnTo>
                <a:lnTo>
                  <a:pt x="14025" y="14063"/>
                </a:lnTo>
                <a:lnTo>
                  <a:pt x="20926" y="14063"/>
                </a:lnTo>
                <a:lnTo>
                  <a:pt x="21168" y="13950"/>
                </a:lnTo>
                <a:lnTo>
                  <a:pt x="21341" y="13613"/>
                </a:lnTo>
                <a:lnTo>
                  <a:pt x="21496" y="12825"/>
                </a:lnTo>
                <a:lnTo>
                  <a:pt x="21565" y="11925"/>
                </a:lnTo>
                <a:lnTo>
                  <a:pt x="21600" y="10800"/>
                </a:lnTo>
                <a:lnTo>
                  <a:pt x="21600" y="1575"/>
                </a:lnTo>
                <a:lnTo>
                  <a:pt x="21410" y="0"/>
                </a:lnTo>
                <a:lnTo>
                  <a:pt x="21306" y="450"/>
                </a:lnTo>
                <a:lnTo>
                  <a:pt x="21220" y="2025"/>
                </a:lnTo>
                <a:lnTo>
                  <a:pt x="21150" y="3825"/>
                </a:lnTo>
                <a:lnTo>
                  <a:pt x="21064" y="3712"/>
                </a:lnTo>
                <a:lnTo>
                  <a:pt x="20943" y="3600"/>
                </a:lnTo>
                <a:lnTo>
                  <a:pt x="20683" y="2700"/>
                </a:lnTo>
                <a:lnTo>
                  <a:pt x="20510" y="1912"/>
                </a:lnTo>
                <a:lnTo>
                  <a:pt x="20234" y="1575"/>
                </a:lnTo>
                <a:lnTo>
                  <a:pt x="19940" y="2362"/>
                </a:lnTo>
                <a:lnTo>
                  <a:pt x="19680" y="3712"/>
                </a:lnTo>
                <a:lnTo>
                  <a:pt x="19473" y="2812"/>
                </a:lnTo>
                <a:lnTo>
                  <a:pt x="19317" y="2700"/>
                </a:lnTo>
                <a:lnTo>
                  <a:pt x="19075" y="1912"/>
                </a:lnTo>
                <a:lnTo>
                  <a:pt x="18833" y="2137"/>
                </a:lnTo>
                <a:lnTo>
                  <a:pt x="18660" y="3037"/>
                </a:lnTo>
                <a:lnTo>
                  <a:pt x="18574" y="4275"/>
                </a:lnTo>
                <a:lnTo>
                  <a:pt x="18383" y="3712"/>
                </a:lnTo>
                <a:lnTo>
                  <a:pt x="18089" y="3712"/>
                </a:lnTo>
                <a:lnTo>
                  <a:pt x="17726" y="3150"/>
                </a:lnTo>
                <a:lnTo>
                  <a:pt x="17415" y="4275"/>
                </a:lnTo>
                <a:lnTo>
                  <a:pt x="17121" y="2700"/>
                </a:lnTo>
                <a:lnTo>
                  <a:pt x="16758" y="3712"/>
                </a:lnTo>
                <a:lnTo>
                  <a:pt x="16412" y="6187"/>
                </a:lnTo>
                <a:lnTo>
                  <a:pt x="16118" y="5287"/>
                </a:lnTo>
                <a:lnTo>
                  <a:pt x="15858" y="4387"/>
                </a:lnTo>
                <a:lnTo>
                  <a:pt x="15582" y="3825"/>
                </a:lnTo>
                <a:lnTo>
                  <a:pt x="15219" y="4275"/>
                </a:lnTo>
                <a:lnTo>
                  <a:pt x="14648" y="4950"/>
                </a:lnTo>
                <a:lnTo>
                  <a:pt x="14146" y="4162"/>
                </a:lnTo>
                <a:lnTo>
                  <a:pt x="13956" y="4837"/>
                </a:lnTo>
                <a:lnTo>
                  <a:pt x="13731" y="6412"/>
                </a:lnTo>
                <a:lnTo>
                  <a:pt x="13541" y="9112"/>
                </a:lnTo>
                <a:lnTo>
                  <a:pt x="13334" y="10462"/>
                </a:lnTo>
                <a:lnTo>
                  <a:pt x="13230" y="12488"/>
                </a:lnTo>
                <a:lnTo>
                  <a:pt x="13005" y="13275"/>
                </a:lnTo>
                <a:lnTo>
                  <a:pt x="12607" y="13725"/>
                </a:lnTo>
                <a:lnTo>
                  <a:pt x="12158" y="13950"/>
                </a:lnTo>
                <a:lnTo>
                  <a:pt x="12054" y="14850"/>
                </a:lnTo>
                <a:lnTo>
                  <a:pt x="11466" y="14625"/>
                </a:lnTo>
                <a:lnTo>
                  <a:pt x="10964" y="15413"/>
                </a:lnTo>
                <a:lnTo>
                  <a:pt x="10463" y="15300"/>
                </a:lnTo>
                <a:lnTo>
                  <a:pt x="9615" y="16313"/>
                </a:lnTo>
                <a:lnTo>
                  <a:pt x="9148" y="13725"/>
                </a:lnTo>
                <a:lnTo>
                  <a:pt x="8630" y="13050"/>
                </a:lnTo>
                <a:lnTo>
                  <a:pt x="8094" y="8550"/>
                </a:lnTo>
                <a:lnTo>
                  <a:pt x="7851" y="6412"/>
                </a:lnTo>
                <a:lnTo>
                  <a:pt x="7592" y="5850"/>
                </a:lnTo>
                <a:lnTo>
                  <a:pt x="6900" y="5287"/>
                </a:lnTo>
                <a:lnTo>
                  <a:pt x="6347" y="4725"/>
                </a:lnTo>
                <a:lnTo>
                  <a:pt x="5742" y="3712"/>
                </a:lnTo>
                <a:lnTo>
                  <a:pt x="5171" y="4725"/>
                </a:lnTo>
                <a:lnTo>
                  <a:pt x="4531" y="2700"/>
                </a:lnTo>
                <a:lnTo>
                  <a:pt x="4029" y="2700"/>
                </a:lnTo>
                <a:lnTo>
                  <a:pt x="3701" y="3937"/>
                </a:lnTo>
                <a:lnTo>
                  <a:pt x="3493" y="2925"/>
                </a:lnTo>
                <a:lnTo>
                  <a:pt x="3217" y="3600"/>
                </a:lnTo>
                <a:lnTo>
                  <a:pt x="2853" y="3712"/>
                </a:lnTo>
                <a:lnTo>
                  <a:pt x="2508" y="4162"/>
                </a:lnTo>
                <a:lnTo>
                  <a:pt x="2110" y="4950"/>
                </a:lnTo>
                <a:lnTo>
                  <a:pt x="1764" y="3937"/>
                </a:lnTo>
                <a:lnTo>
                  <a:pt x="1418" y="4500"/>
                </a:lnTo>
                <a:lnTo>
                  <a:pt x="986" y="4837"/>
                </a:lnTo>
                <a:lnTo>
                  <a:pt x="709" y="4500"/>
                </a:lnTo>
                <a:lnTo>
                  <a:pt x="190" y="4275"/>
                </a:lnTo>
                <a:lnTo>
                  <a:pt x="0" y="5287"/>
                </a:lnTo>
                <a:lnTo>
                  <a:pt x="17" y="8325"/>
                </a:lnTo>
                <a:lnTo>
                  <a:pt x="52" y="11025"/>
                </a:lnTo>
                <a:lnTo>
                  <a:pt x="156" y="13275"/>
                </a:lnTo>
                <a:lnTo>
                  <a:pt x="277" y="13725"/>
                </a:lnTo>
              </a:path>
            </a:pathLst>
          </a:custGeom>
          <a:gradFill>
            <a:gsLst>
              <a:gs pos="0">
                <a:srgbClr val="CC6600"/>
              </a:gs>
              <a:gs pos="100000">
                <a:srgbClr val="000000"/>
              </a:gs>
            </a:gsLst>
            <a:lin ang="5400000"/>
          </a:gradFill>
          <a:ln w="12700">
            <a:miter lim="400000"/>
          </a:ln>
        </p:spPr>
        <p:txBody>
          <a:bodyPr lIns="45719" rIns="45719"/>
          <a:lstStyle/>
          <a:p>
            <a:pPr>
              <a:defRPr>
                <a:solidFill>
                  <a:srgbClr val="FFFFCC"/>
                </a:solidFill>
              </a:defRPr>
            </a:pPr>
            <a:endParaRPr/>
          </a:p>
        </p:txBody>
      </p:sp>
      <p:sp>
        <p:nvSpPr>
          <p:cNvPr id="2092" name="Freeform 11"/>
          <p:cNvSpPr/>
          <p:nvPr/>
        </p:nvSpPr>
        <p:spPr>
          <a:xfrm>
            <a:off x="3598862" y="557212"/>
            <a:ext cx="1946276" cy="227014"/>
          </a:xfrm>
          <a:custGeom>
            <a:avLst/>
            <a:gdLst/>
            <a:ahLst/>
            <a:cxnLst>
              <a:cxn ang="0">
                <a:pos x="wd2" y="hd2"/>
              </a:cxn>
              <a:cxn ang="5400000">
                <a:pos x="wd2" y="hd2"/>
              </a:cxn>
              <a:cxn ang="10800000">
                <a:pos x="wd2" y="hd2"/>
              </a:cxn>
              <a:cxn ang="16200000">
                <a:pos x="wd2" y="hd2"/>
              </a:cxn>
            </a:cxnLst>
            <a:rect l="0" t="0" r="r" b="b"/>
            <a:pathLst>
              <a:path w="21600" h="21600" extrusionOk="0">
                <a:moveTo>
                  <a:pt x="5973" y="7250"/>
                </a:moveTo>
                <a:lnTo>
                  <a:pt x="5303" y="6797"/>
                </a:lnTo>
                <a:lnTo>
                  <a:pt x="4634" y="7552"/>
                </a:lnTo>
                <a:lnTo>
                  <a:pt x="3858" y="7552"/>
                </a:lnTo>
                <a:lnTo>
                  <a:pt x="2837" y="7250"/>
                </a:lnTo>
                <a:lnTo>
                  <a:pt x="1145" y="7703"/>
                </a:lnTo>
                <a:lnTo>
                  <a:pt x="705" y="7401"/>
                </a:lnTo>
                <a:lnTo>
                  <a:pt x="282" y="7703"/>
                </a:lnTo>
                <a:lnTo>
                  <a:pt x="141" y="5438"/>
                </a:lnTo>
                <a:lnTo>
                  <a:pt x="18" y="3625"/>
                </a:lnTo>
                <a:lnTo>
                  <a:pt x="0" y="6948"/>
                </a:lnTo>
                <a:lnTo>
                  <a:pt x="141" y="10120"/>
                </a:lnTo>
                <a:lnTo>
                  <a:pt x="810" y="9667"/>
                </a:lnTo>
                <a:lnTo>
                  <a:pt x="1427" y="9365"/>
                </a:lnTo>
                <a:lnTo>
                  <a:pt x="1815" y="9516"/>
                </a:lnTo>
                <a:lnTo>
                  <a:pt x="2149" y="9667"/>
                </a:lnTo>
                <a:lnTo>
                  <a:pt x="2361" y="9818"/>
                </a:lnTo>
                <a:lnTo>
                  <a:pt x="2995" y="9667"/>
                </a:lnTo>
                <a:lnTo>
                  <a:pt x="3594" y="10271"/>
                </a:lnTo>
                <a:lnTo>
                  <a:pt x="5004" y="9667"/>
                </a:lnTo>
                <a:lnTo>
                  <a:pt x="6008" y="9516"/>
                </a:lnTo>
                <a:lnTo>
                  <a:pt x="6854" y="9667"/>
                </a:lnTo>
                <a:lnTo>
                  <a:pt x="7752" y="9667"/>
                </a:lnTo>
                <a:lnTo>
                  <a:pt x="8192" y="13897"/>
                </a:lnTo>
                <a:lnTo>
                  <a:pt x="8545" y="15860"/>
                </a:lnTo>
                <a:lnTo>
                  <a:pt x="9285" y="19787"/>
                </a:lnTo>
                <a:lnTo>
                  <a:pt x="9831" y="20543"/>
                </a:lnTo>
                <a:lnTo>
                  <a:pt x="10500" y="21600"/>
                </a:lnTo>
                <a:lnTo>
                  <a:pt x="11311" y="21600"/>
                </a:lnTo>
                <a:lnTo>
                  <a:pt x="12051" y="20694"/>
                </a:lnTo>
                <a:lnTo>
                  <a:pt x="12826" y="18277"/>
                </a:lnTo>
                <a:lnTo>
                  <a:pt x="13390" y="16011"/>
                </a:lnTo>
                <a:lnTo>
                  <a:pt x="13848" y="12386"/>
                </a:lnTo>
                <a:lnTo>
                  <a:pt x="14200" y="10876"/>
                </a:lnTo>
                <a:lnTo>
                  <a:pt x="14570" y="10120"/>
                </a:lnTo>
                <a:lnTo>
                  <a:pt x="15451" y="11178"/>
                </a:lnTo>
                <a:lnTo>
                  <a:pt x="16508" y="10271"/>
                </a:lnTo>
                <a:lnTo>
                  <a:pt x="17530" y="10422"/>
                </a:lnTo>
                <a:lnTo>
                  <a:pt x="17988" y="10120"/>
                </a:lnTo>
                <a:lnTo>
                  <a:pt x="18869" y="10573"/>
                </a:lnTo>
                <a:lnTo>
                  <a:pt x="19697" y="10120"/>
                </a:lnTo>
                <a:lnTo>
                  <a:pt x="20437" y="10876"/>
                </a:lnTo>
                <a:lnTo>
                  <a:pt x="21336" y="10422"/>
                </a:lnTo>
                <a:lnTo>
                  <a:pt x="21547" y="8459"/>
                </a:lnTo>
                <a:lnTo>
                  <a:pt x="21600" y="5136"/>
                </a:lnTo>
                <a:lnTo>
                  <a:pt x="21565" y="0"/>
                </a:lnTo>
                <a:lnTo>
                  <a:pt x="21336" y="5589"/>
                </a:lnTo>
                <a:lnTo>
                  <a:pt x="21212" y="8308"/>
                </a:lnTo>
                <a:lnTo>
                  <a:pt x="20631" y="8912"/>
                </a:lnTo>
                <a:lnTo>
                  <a:pt x="19592" y="8761"/>
                </a:lnTo>
                <a:lnTo>
                  <a:pt x="18746" y="8459"/>
                </a:lnTo>
                <a:lnTo>
                  <a:pt x="17319" y="8157"/>
                </a:lnTo>
                <a:lnTo>
                  <a:pt x="16579" y="8761"/>
                </a:lnTo>
                <a:lnTo>
                  <a:pt x="15592" y="8459"/>
                </a:lnTo>
                <a:lnTo>
                  <a:pt x="14993" y="9365"/>
                </a:lnTo>
                <a:lnTo>
                  <a:pt x="14588" y="8308"/>
                </a:lnTo>
                <a:lnTo>
                  <a:pt x="14359" y="8006"/>
                </a:lnTo>
                <a:lnTo>
                  <a:pt x="14165" y="6948"/>
                </a:lnTo>
                <a:lnTo>
                  <a:pt x="14253" y="4834"/>
                </a:lnTo>
                <a:lnTo>
                  <a:pt x="14253" y="2568"/>
                </a:lnTo>
                <a:lnTo>
                  <a:pt x="14059" y="3323"/>
                </a:lnTo>
                <a:lnTo>
                  <a:pt x="13848" y="7401"/>
                </a:lnTo>
                <a:lnTo>
                  <a:pt x="13390" y="10876"/>
                </a:lnTo>
                <a:lnTo>
                  <a:pt x="13126" y="13141"/>
                </a:lnTo>
                <a:lnTo>
                  <a:pt x="12650" y="15256"/>
                </a:lnTo>
                <a:lnTo>
                  <a:pt x="12350" y="14803"/>
                </a:lnTo>
                <a:lnTo>
                  <a:pt x="11822" y="16917"/>
                </a:lnTo>
                <a:lnTo>
                  <a:pt x="11346" y="17824"/>
                </a:lnTo>
                <a:lnTo>
                  <a:pt x="10888" y="18730"/>
                </a:lnTo>
                <a:lnTo>
                  <a:pt x="10307" y="16313"/>
                </a:lnTo>
                <a:lnTo>
                  <a:pt x="9813" y="16615"/>
                </a:lnTo>
                <a:lnTo>
                  <a:pt x="9620" y="13897"/>
                </a:lnTo>
                <a:lnTo>
                  <a:pt x="9162" y="14048"/>
                </a:lnTo>
                <a:lnTo>
                  <a:pt x="8932" y="14803"/>
                </a:lnTo>
                <a:lnTo>
                  <a:pt x="8562" y="12990"/>
                </a:lnTo>
                <a:lnTo>
                  <a:pt x="8263" y="11631"/>
                </a:lnTo>
                <a:lnTo>
                  <a:pt x="8122" y="9365"/>
                </a:lnTo>
                <a:lnTo>
                  <a:pt x="7858" y="4380"/>
                </a:lnTo>
                <a:lnTo>
                  <a:pt x="7611" y="3625"/>
                </a:lnTo>
                <a:lnTo>
                  <a:pt x="7488" y="6646"/>
                </a:lnTo>
                <a:lnTo>
                  <a:pt x="7276" y="6495"/>
                </a:lnTo>
                <a:lnTo>
                  <a:pt x="6554" y="8308"/>
                </a:lnTo>
                <a:lnTo>
                  <a:pt x="5973" y="7250"/>
                </a:lnTo>
              </a:path>
            </a:pathLst>
          </a:custGeom>
          <a:solidFill>
            <a:srgbClr val="000066"/>
          </a:solidFill>
          <a:ln w="12700">
            <a:miter lim="400000"/>
          </a:ln>
        </p:spPr>
        <p:txBody>
          <a:bodyPr lIns="45719" rIns="45719"/>
          <a:lstStyle/>
          <a:p>
            <a:pPr>
              <a:defRPr>
                <a:solidFill>
                  <a:srgbClr val="FFFFCC"/>
                </a:solidFill>
              </a:defRPr>
            </a:pPr>
            <a:endParaRPr/>
          </a:p>
        </p:txBody>
      </p:sp>
      <p:sp>
        <p:nvSpPr>
          <p:cNvPr id="2093" name="Freeform 12"/>
          <p:cNvSpPr/>
          <p:nvPr/>
        </p:nvSpPr>
        <p:spPr>
          <a:xfrm>
            <a:off x="4868862" y="249238"/>
            <a:ext cx="120651" cy="404813"/>
          </a:xfrm>
          <a:custGeom>
            <a:avLst/>
            <a:gdLst/>
            <a:ahLst/>
            <a:cxnLst>
              <a:cxn ang="0">
                <a:pos x="wd2" y="hd2"/>
              </a:cxn>
              <a:cxn ang="5400000">
                <a:pos x="wd2" y="hd2"/>
              </a:cxn>
              <a:cxn ang="10800000">
                <a:pos x="wd2" y="hd2"/>
              </a:cxn>
              <a:cxn ang="16200000">
                <a:pos x="wd2" y="hd2"/>
              </a:cxn>
            </a:cxnLst>
            <a:rect l="0" t="0" r="r" b="b"/>
            <a:pathLst>
              <a:path w="21600" h="21600" extrusionOk="0">
                <a:moveTo>
                  <a:pt x="14495" y="508"/>
                </a:moveTo>
                <a:lnTo>
                  <a:pt x="13358" y="2118"/>
                </a:lnTo>
                <a:lnTo>
                  <a:pt x="21600" y="2287"/>
                </a:lnTo>
                <a:lnTo>
                  <a:pt x="18474" y="5167"/>
                </a:lnTo>
                <a:lnTo>
                  <a:pt x="18758" y="7369"/>
                </a:lnTo>
                <a:lnTo>
                  <a:pt x="20747" y="9318"/>
                </a:lnTo>
                <a:lnTo>
                  <a:pt x="17337" y="11266"/>
                </a:lnTo>
                <a:lnTo>
                  <a:pt x="16200" y="13299"/>
                </a:lnTo>
                <a:lnTo>
                  <a:pt x="14495" y="15332"/>
                </a:lnTo>
                <a:lnTo>
                  <a:pt x="11937" y="16687"/>
                </a:lnTo>
                <a:lnTo>
                  <a:pt x="9095" y="18042"/>
                </a:lnTo>
                <a:lnTo>
                  <a:pt x="5684" y="19482"/>
                </a:lnTo>
                <a:lnTo>
                  <a:pt x="3695" y="20414"/>
                </a:lnTo>
                <a:lnTo>
                  <a:pt x="0" y="21600"/>
                </a:lnTo>
                <a:lnTo>
                  <a:pt x="2274" y="19482"/>
                </a:lnTo>
                <a:lnTo>
                  <a:pt x="6821" y="17958"/>
                </a:lnTo>
                <a:lnTo>
                  <a:pt x="5968" y="16264"/>
                </a:lnTo>
                <a:lnTo>
                  <a:pt x="10232" y="14146"/>
                </a:lnTo>
                <a:lnTo>
                  <a:pt x="12505" y="11605"/>
                </a:lnTo>
                <a:lnTo>
                  <a:pt x="11368" y="9148"/>
                </a:lnTo>
                <a:lnTo>
                  <a:pt x="12221" y="7200"/>
                </a:lnTo>
                <a:lnTo>
                  <a:pt x="11368" y="5760"/>
                </a:lnTo>
                <a:lnTo>
                  <a:pt x="5400" y="3049"/>
                </a:lnTo>
                <a:lnTo>
                  <a:pt x="1705" y="254"/>
                </a:lnTo>
                <a:lnTo>
                  <a:pt x="14211" y="0"/>
                </a:lnTo>
                <a:lnTo>
                  <a:pt x="14495" y="508"/>
                </a:lnTo>
              </a:path>
            </a:pathLst>
          </a:custGeom>
          <a:gradFill>
            <a:gsLst>
              <a:gs pos="0">
                <a:schemeClr val="accent3">
                  <a:lumOff val="44000"/>
                </a:schemeClr>
              </a:gs>
              <a:gs pos="50000">
                <a:srgbClr val="00CCFF"/>
              </a:gs>
              <a:gs pos="100000">
                <a:schemeClr val="accent3">
                  <a:lumOff val="44000"/>
                </a:schemeClr>
              </a:gs>
            </a:gsLst>
          </a:gradFill>
          <a:ln w="12700">
            <a:miter lim="400000"/>
          </a:ln>
        </p:spPr>
        <p:txBody>
          <a:bodyPr lIns="45719" rIns="45719"/>
          <a:lstStyle/>
          <a:p>
            <a:pPr>
              <a:defRPr>
                <a:solidFill>
                  <a:srgbClr val="FFFFCC"/>
                </a:solidFill>
              </a:defRPr>
            </a:pPr>
            <a:endParaRPr/>
          </a:p>
        </p:txBody>
      </p:sp>
      <p:sp>
        <p:nvSpPr>
          <p:cNvPr id="2094" name="Freeform 13"/>
          <p:cNvSpPr/>
          <p:nvPr/>
        </p:nvSpPr>
        <p:spPr>
          <a:xfrm>
            <a:off x="3605212" y="19050"/>
            <a:ext cx="1951038" cy="411163"/>
          </a:xfrm>
          <a:custGeom>
            <a:avLst/>
            <a:gdLst/>
            <a:ahLst/>
            <a:cxnLst>
              <a:cxn ang="0">
                <a:pos x="wd2" y="hd2"/>
              </a:cxn>
              <a:cxn ang="5400000">
                <a:pos x="wd2" y="hd2"/>
              </a:cxn>
              <a:cxn ang="10800000">
                <a:pos x="wd2" y="hd2"/>
              </a:cxn>
              <a:cxn ang="16200000">
                <a:pos x="wd2" y="hd2"/>
              </a:cxn>
            </a:cxnLst>
            <a:rect l="0" t="0" r="r" b="b"/>
            <a:pathLst>
              <a:path w="21600" h="21600" extrusionOk="0">
                <a:moveTo>
                  <a:pt x="0" y="14595"/>
                </a:moveTo>
                <a:lnTo>
                  <a:pt x="0" y="21600"/>
                </a:lnTo>
                <a:lnTo>
                  <a:pt x="53" y="18848"/>
                </a:lnTo>
                <a:lnTo>
                  <a:pt x="70" y="16763"/>
                </a:lnTo>
                <a:lnTo>
                  <a:pt x="88" y="12843"/>
                </a:lnTo>
                <a:lnTo>
                  <a:pt x="141" y="11008"/>
                </a:lnTo>
                <a:lnTo>
                  <a:pt x="281" y="10341"/>
                </a:lnTo>
                <a:lnTo>
                  <a:pt x="404" y="10842"/>
                </a:lnTo>
                <a:lnTo>
                  <a:pt x="580" y="10925"/>
                </a:lnTo>
                <a:lnTo>
                  <a:pt x="826" y="11509"/>
                </a:lnTo>
                <a:lnTo>
                  <a:pt x="984" y="12176"/>
                </a:lnTo>
                <a:lnTo>
                  <a:pt x="1160" y="12176"/>
                </a:lnTo>
                <a:lnTo>
                  <a:pt x="1318" y="11759"/>
                </a:lnTo>
                <a:lnTo>
                  <a:pt x="1494" y="10675"/>
                </a:lnTo>
                <a:lnTo>
                  <a:pt x="1634" y="10758"/>
                </a:lnTo>
                <a:lnTo>
                  <a:pt x="1898" y="11592"/>
                </a:lnTo>
                <a:lnTo>
                  <a:pt x="2214" y="12426"/>
                </a:lnTo>
                <a:lnTo>
                  <a:pt x="2390" y="12593"/>
                </a:lnTo>
                <a:lnTo>
                  <a:pt x="2671" y="12009"/>
                </a:lnTo>
                <a:lnTo>
                  <a:pt x="3005" y="13177"/>
                </a:lnTo>
                <a:lnTo>
                  <a:pt x="3251" y="12593"/>
                </a:lnTo>
                <a:lnTo>
                  <a:pt x="3656" y="11509"/>
                </a:lnTo>
                <a:lnTo>
                  <a:pt x="3902" y="11509"/>
                </a:lnTo>
                <a:lnTo>
                  <a:pt x="4183" y="10592"/>
                </a:lnTo>
                <a:lnTo>
                  <a:pt x="4376" y="10175"/>
                </a:lnTo>
                <a:lnTo>
                  <a:pt x="4657" y="11342"/>
                </a:lnTo>
                <a:lnTo>
                  <a:pt x="4886" y="11008"/>
                </a:lnTo>
                <a:lnTo>
                  <a:pt x="5079" y="11509"/>
                </a:lnTo>
                <a:lnTo>
                  <a:pt x="5360" y="11509"/>
                </a:lnTo>
                <a:lnTo>
                  <a:pt x="5483" y="11926"/>
                </a:lnTo>
                <a:lnTo>
                  <a:pt x="5677" y="11509"/>
                </a:lnTo>
                <a:lnTo>
                  <a:pt x="5817" y="10341"/>
                </a:lnTo>
                <a:lnTo>
                  <a:pt x="6362" y="11425"/>
                </a:lnTo>
                <a:lnTo>
                  <a:pt x="6608" y="12676"/>
                </a:lnTo>
                <a:lnTo>
                  <a:pt x="6714" y="14678"/>
                </a:lnTo>
                <a:lnTo>
                  <a:pt x="7891" y="10091"/>
                </a:lnTo>
                <a:lnTo>
                  <a:pt x="8172" y="8423"/>
                </a:lnTo>
                <a:lnTo>
                  <a:pt x="8454" y="7589"/>
                </a:lnTo>
                <a:lnTo>
                  <a:pt x="8770" y="6922"/>
                </a:lnTo>
                <a:lnTo>
                  <a:pt x="8717" y="8173"/>
                </a:lnTo>
                <a:lnTo>
                  <a:pt x="8366" y="10258"/>
                </a:lnTo>
                <a:lnTo>
                  <a:pt x="8594" y="9924"/>
                </a:lnTo>
                <a:lnTo>
                  <a:pt x="8928" y="9174"/>
                </a:lnTo>
                <a:lnTo>
                  <a:pt x="9174" y="9674"/>
                </a:lnTo>
                <a:lnTo>
                  <a:pt x="9332" y="11008"/>
                </a:lnTo>
                <a:lnTo>
                  <a:pt x="9245" y="12176"/>
                </a:lnTo>
                <a:lnTo>
                  <a:pt x="9561" y="12343"/>
                </a:lnTo>
                <a:lnTo>
                  <a:pt x="9825" y="13177"/>
                </a:lnTo>
                <a:lnTo>
                  <a:pt x="9930" y="14178"/>
                </a:lnTo>
                <a:lnTo>
                  <a:pt x="10159" y="13927"/>
                </a:lnTo>
                <a:lnTo>
                  <a:pt x="10299" y="14845"/>
                </a:lnTo>
                <a:lnTo>
                  <a:pt x="10510" y="16346"/>
                </a:lnTo>
                <a:lnTo>
                  <a:pt x="10686" y="16096"/>
                </a:lnTo>
                <a:lnTo>
                  <a:pt x="10580" y="14845"/>
                </a:lnTo>
                <a:lnTo>
                  <a:pt x="10510" y="13510"/>
                </a:lnTo>
                <a:lnTo>
                  <a:pt x="10369" y="13010"/>
                </a:lnTo>
                <a:lnTo>
                  <a:pt x="10211" y="12093"/>
                </a:lnTo>
                <a:lnTo>
                  <a:pt x="10299" y="10175"/>
                </a:lnTo>
                <a:lnTo>
                  <a:pt x="10176" y="8840"/>
                </a:lnTo>
                <a:lnTo>
                  <a:pt x="9860" y="8590"/>
                </a:lnTo>
                <a:lnTo>
                  <a:pt x="9948" y="7589"/>
                </a:lnTo>
                <a:lnTo>
                  <a:pt x="10159" y="6755"/>
                </a:lnTo>
                <a:lnTo>
                  <a:pt x="9614" y="6839"/>
                </a:lnTo>
                <a:lnTo>
                  <a:pt x="9860" y="6255"/>
                </a:lnTo>
                <a:lnTo>
                  <a:pt x="10317" y="5337"/>
                </a:lnTo>
                <a:lnTo>
                  <a:pt x="10088" y="5171"/>
                </a:lnTo>
                <a:lnTo>
                  <a:pt x="9491" y="5921"/>
                </a:lnTo>
                <a:lnTo>
                  <a:pt x="9209" y="5421"/>
                </a:lnTo>
                <a:lnTo>
                  <a:pt x="9403" y="4670"/>
                </a:lnTo>
                <a:lnTo>
                  <a:pt x="9825" y="4420"/>
                </a:lnTo>
                <a:lnTo>
                  <a:pt x="10176" y="4170"/>
                </a:lnTo>
                <a:lnTo>
                  <a:pt x="10545" y="3503"/>
                </a:lnTo>
                <a:lnTo>
                  <a:pt x="11160" y="3086"/>
                </a:lnTo>
                <a:lnTo>
                  <a:pt x="11600" y="3419"/>
                </a:lnTo>
                <a:lnTo>
                  <a:pt x="11881" y="4587"/>
                </a:lnTo>
                <a:lnTo>
                  <a:pt x="12162" y="5254"/>
                </a:lnTo>
                <a:lnTo>
                  <a:pt x="12373" y="4754"/>
                </a:lnTo>
                <a:lnTo>
                  <a:pt x="12672" y="5004"/>
                </a:lnTo>
                <a:lnTo>
                  <a:pt x="13023" y="6005"/>
                </a:lnTo>
                <a:lnTo>
                  <a:pt x="13322" y="7339"/>
                </a:lnTo>
                <a:lnTo>
                  <a:pt x="13586" y="9007"/>
                </a:lnTo>
                <a:lnTo>
                  <a:pt x="14007" y="9591"/>
                </a:lnTo>
                <a:lnTo>
                  <a:pt x="14341" y="10675"/>
                </a:lnTo>
                <a:lnTo>
                  <a:pt x="14552" y="11592"/>
                </a:lnTo>
                <a:lnTo>
                  <a:pt x="14869" y="12593"/>
                </a:lnTo>
                <a:lnTo>
                  <a:pt x="15220" y="12259"/>
                </a:lnTo>
                <a:lnTo>
                  <a:pt x="15449" y="11759"/>
                </a:lnTo>
                <a:lnTo>
                  <a:pt x="15888" y="11759"/>
                </a:lnTo>
                <a:lnTo>
                  <a:pt x="16117" y="10508"/>
                </a:lnTo>
                <a:lnTo>
                  <a:pt x="16310" y="10675"/>
                </a:lnTo>
                <a:lnTo>
                  <a:pt x="16450" y="10675"/>
                </a:lnTo>
                <a:lnTo>
                  <a:pt x="16626" y="11175"/>
                </a:lnTo>
                <a:lnTo>
                  <a:pt x="16820" y="11592"/>
                </a:lnTo>
                <a:lnTo>
                  <a:pt x="16960" y="10758"/>
                </a:lnTo>
                <a:lnTo>
                  <a:pt x="17118" y="10508"/>
                </a:lnTo>
                <a:lnTo>
                  <a:pt x="17241" y="10842"/>
                </a:lnTo>
                <a:lnTo>
                  <a:pt x="17382" y="10341"/>
                </a:lnTo>
                <a:lnTo>
                  <a:pt x="17663" y="11008"/>
                </a:lnTo>
                <a:lnTo>
                  <a:pt x="17839" y="12176"/>
                </a:lnTo>
                <a:lnTo>
                  <a:pt x="18015" y="12259"/>
                </a:lnTo>
                <a:lnTo>
                  <a:pt x="18138" y="12426"/>
                </a:lnTo>
                <a:lnTo>
                  <a:pt x="18296" y="12009"/>
                </a:lnTo>
                <a:lnTo>
                  <a:pt x="18419" y="11509"/>
                </a:lnTo>
                <a:lnTo>
                  <a:pt x="18524" y="11342"/>
                </a:lnTo>
                <a:lnTo>
                  <a:pt x="18683" y="10842"/>
                </a:lnTo>
                <a:lnTo>
                  <a:pt x="18876" y="10842"/>
                </a:lnTo>
                <a:lnTo>
                  <a:pt x="19052" y="11592"/>
                </a:lnTo>
                <a:lnTo>
                  <a:pt x="19315" y="12176"/>
                </a:lnTo>
                <a:lnTo>
                  <a:pt x="19544" y="11592"/>
                </a:lnTo>
                <a:lnTo>
                  <a:pt x="19667" y="11342"/>
                </a:lnTo>
                <a:lnTo>
                  <a:pt x="19825" y="11592"/>
                </a:lnTo>
                <a:lnTo>
                  <a:pt x="19948" y="11759"/>
                </a:lnTo>
                <a:lnTo>
                  <a:pt x="20106" y="12426"/>
                </a:lnTo>
                <a:lnTo>
                  <a:pt x="20282" y="12426"/>
                </a:lnTo>
                <a:lnTo>
                  <a:pt x="20493" y="12176"/>
                </a:lnTo>
                <a:lnTo>
                  <a:pt x="20739" y="11926"/>
                </a:lnTo>
                <a:lnTo>
                  <a:pt x="21038" y="11509"/>
                </a:lnTo>
                <a:lnTo>
                  <a:pt x="21248" y="11926"/>
                </a:lnTo>
                <a:lnTo>
                  <a:pt x="21372" y="12510"/>
                </a:lnTo>
                <a:lnTo>
                  <a:pt x="21459" y="13761"/>
                </a:lnTo>
                <a:lnTo>
                  <a:pt x="21530" y="15762"/>
                </a:lnTo>
                <a:lnTo>
                  <a:pt x="21600" y="18514"/>
                </a:lnTo>
                <a:lnTo>
                  <a:pt x="21600" y="11425"/>
                </a:lnTo>
                <a:lnTo>
                  <a:pt x="21565" y="10508"/>
                </a:lnTo>
                <a:lnTo>
                  <a:pt x="21512" y="9341"/>
                </a:lnTo>
                <a:lnTo>
                  <a:pt x="21407" y="8340"/>
                </a:lnTo>
                <a:lnTo>
                  <a:pt x="21178" y="7923"/>
                </a:lnTo>
                <a:lnTo>
                  <a:pt x="20862" y="7756"/>
                </a:lnTo>
                <a:lnTo>
                  <a:pt x="20598" y="7923"/>
                </a:lnTo>
                <a:lnTo>
                  <a:pt x="20317" y="7589"/>
                </a:lnTo>
                <a:lnTo>
                  <a:pt x="20036" y="8423"/>
                </a:lnTo>
                <a:lnTo>
                  <a:pt x="19755" y="8006"/>
                </a:lnTo>
                <a:lnTo>
                  <a:pt x="19509" y="7756"/>
                </a:lnTo>
                <a:lnTo>
                  <a:pt x="19315" y="7756"/>
                </a:lnTo>
                <a:lnTo>
                  <a:pt x="18823" y="8006"/>
                </a:lnTo>
                <a:lnTo>
                  <a:pt x="18559" y="8173"/>
                </a:lnTo>
                <a:lnTo>
                  <a:pt x="18278" y="7923"/>
                </a:lnTo>
                <a:lnTo>
                  <a:pt x="17997" y="8256"/>
                </a:lnTo>
                <a:lnTo>
                  <a:pt x="17646" y="7923"/>
                </a:lnTo>
                <a:lnTo>
                  <a:pt x="17505" y="7756"/>
                </a:lnTo>
                <a:lnTo>
                  <a:pt x="17241" y="7756"/>
                </a:lnTo>
                <a:lnTo>
                  <a:pt x="16978" y="7589"/>
                </a:lnTo>
                <a:lnTo>
                  <a:pt x="16784" y="8006"/>
                </a:lnTo>
                <a:lnTo>
                  <a:pt x="16626" y="7923"/>
                </a:lnTo>
                <a:lnTo>
                  <a:pt x="16275" y="7756"/>
                </a:lnTo>
                <a:lnTo>
                  <a:pt x="15976" y="8006"/>
                </a:lnTo>
                <a:lnTo>
                  <a:pt x="15712" y="8006"/>
                </a:lnTo>
                <a:lnTo>
                  <a:pt x="15396" y="7589"/>
                </a:lnTo>
                <a:lnTo>
                  <a:pt x="15132" y="8090"/>
                </a:lnTo>
                <a:lnTo>
                  <a:pt x="14921" y="7756"/>
                </a:lnTo>
                <a:lnTo>
                  <a:pt x="14728" y="8256"/>
                </a:lnTo>
                <a:lnTo>
                  <a:pt x="14517" y="8006"/>
                </a:lnTo>
                <a:lnTo>
                  <a:pt x="14271" y="7756"/>
                </a:lnTo>
                <a:lnTo>
                  <a:pt x="14131" y="7339"/>
                </a:lnTo>
                <a:lnTo>
                  <a:pt x="13797" y="5754"/>
                </a:lnTo>
                <a:lnTo>
                  <a:pt x="13428" y="4337"/>
                </a:lnTo>
                <a:lnTo>
                  <a:pt x="13094" y="3336"/>
                </a:lnTo>
                <a:lnTo>
                  <a:pt x="12777" y="2502"/>
                </a:lnTo>
                <a:lnTo>
                  <a:pt x="12303" y="1418"/>
                </a:lnTo>
                <a:lnTo>
                  <a:pt x="11811" y="667"/>
                </a:lnTo>
                <a:lnTo>
                  <a:pt x="11318" y="167"/>
                </a:lnTo>
                <a:lnTo>
                  <a:pt x="10844" y="0"/>
                </a:lnTo>
                <a:lnTo>
                  <a:pt x="10387" y="167"/>
                </a:lnTo>
                <a:lnTo>
                  <a:pt x="9842" y="667"/>
                </a:lnTo>
                <a:lnTo>
                  <a:pt x="9280" y="1418"/>
                </a:lnTo>
                <a:lnTo>
                  <a:pt x="8788" y="2419"/>
                </a:lnTo>
                <a:lnTo>
                  <a:pt x="8331" y="3753"/>
                </a:lnTo>
                <a:lnTo>
                  <a:pt x="7944" y="5254"/>
                </a:lnTo>
                <a:lnTo>
                  <a:pt x="7487" y="7256"/>
                </a:lnTo>
                <a:lnTo>
                  <a:pt x="7013" y="7923"/>
                </a:lnTo>
                <a:lnTo>
                  <a:pt x="6608" y="8256"/>
                </a:lnTo>
                <a:lnTo>
                  <a:pt x="6186" y="8423"/>
                </a:lnTo>
                <a:lnTo>
                  <a:pt x="5765" y="8090"/>
                </a:lnTo>
                <a:lnTo>
                  <a:pt x="4376" y="8090"/>
                </a:lnTo>
                <a:lnTo>
                  <a:pt x="4060" y="8006"/>
                </a:lnTo>
                <a:lnTo>
                  <a:pt x="3164" y="8256"/>
                </a:lnTo>
                <a:lnTo>
                  <a:pt x="2601" y="8090"/>
                </a:lnTo>
                <a:lnTo>
                  <a:pt x="1916" y="7756"/>
                </a:lnTo>
                <a:lnTo>
                  <a:pt x="1072" y="7923"/>
                </a:lnTo>
                <a:lnTo>
                  <a:pt x="562" y="7923"/>
                </a:lnTo>
                <a:lnTo>
                  <a:pt x="334" y="8006"/>
                </a:lnTo>
                <a:lnTo>
                  <a:pt x="176" y="8423"/>
                </a:lnTo>
                <a:lnTo>
                  <a:pt x="35" y="9424"/>
                </a:lnTo>
                <a:lnTo>
                  <a:pt x="0" y="11008"/>
                </a:lnTo>
                <a:lnTo>
                  <a:pt x="0" y="14595"/>
                </a:lnTo>
              </a:path>
            </a:pathLst>
          </a:custGeom>
          <a:solidFill>
            <a:schemeClr val="accent3">
              <a:lumOff val="44000"/>
            </a:schemeClr>
          </a:solidFill>
          <a:ln w="12700">
            <a:miter lim="400000"/>
          </a:ln>
        </p:spPr>
        <p:txBody>
          <a:bodyPr lIns="45719" rIns="45719"/>
          <a:lstStyle/>
          <a:p>
            <a:pPr>
              <a:defRPr>
                <a:solidFill>
                  <a:srgbClr val="FFFFCC"/>
                </a:solidFill>
              </a:defRPr>
            </a:pPr>
            <a:endParaRPr/>
          </a:p>
        </p:txBody>
      </p:sp>
      <p:sp>
        <p:nvSpPr>
          <p:cNvPr id="2095" name="Freeform 14"/>
          <p:cNvSpPr/>
          <p:nvPr/>
        </p:nvSpPr>
        <p:spPr>
          <a:xfrm>
            <a:off x="4191000" y="234949"/>
            <a:ext cx="88901" cy="398464"/>
          </a:xfrm>
          <a:custGeom>
            <a:avLst/>
            <a:gdLst/>
            <a:ahLst/>
            <a:cxnLst>
              <a:cxn ang="0">
                <a:pos x="wd2" y="hd2"/>
              </a:cxn>
              <a:cxn ang="5400000">
                <a:pos x="wd2" y="hd2"/>
              </a:cxn>
              <a:cxn ang="10800000">
                <a:pos x="wd2" y="hd2"/>
              </a:cxn>
              <a:cxn ang="16200000">
                <a:pos x="wd2" y="hd2"/>
              </a:cxn>
            </a:cxnLst>
            <a:rect l="0" t="0" r="r" b="b"/>
            <a:pathLst>
              <a:path w="21600" h="21600" extrusionOk="0">
                <a:moveTo>
                  <a:pt x="5014" y="516"/>
                </a:moveTo>
                <a:lnTo>
                  <a:pt x="6557" y="2151"/>
                </a:lnTo>
                <a:lnTo>
                  <a:pt x="5014" y="2926"/>
                </a:lnTo>
                <a:lnTo>
                  <a:pt x="2314" y="5335"/>
                </a:lnTo>
                <a:lnTo>
                  <a:pt x="386" y="7401"/>
                </a:lnTo>
                <a:lnTo>
                  <a:pt x="0" y="9294"/>
                </a:lnTo>
                <a:lnTo>
                  <a:pt x="1929" y="11618"/>
                </a:lnTo>
                <a:lnTo>
                  <a:pt x="3086" y="13769"/>
                </a:lnTo>
                <a:lnTo>
                  <a:pt x="5014" y="15834"/>
                </a:lnTo>
                <a:lnTo>
                  <a:pt x="10414" y="17211"/>
                </a:lnTo>
                <a:lnTo>
                  <a:pt x="12343" y="18674"/>
                </a:lnTo>
                <a:lnTo>
                  <a:pt x="17357" y="20137"/>
                </a:lnTo>
                <a:lnTo>
                  <a:pt x="21600" y="21600"/>
                </a:lnTo>
                <a:lnTo>
                  <a:pt x="19671" y="20223"/>
                </a:lnTo>
                <a:lnTo>
                  <a:pt x="15429" y="18588"/>
                </a:lnTo>
                <a:lnTo>
                  <a:pt x="16586" y="16867"/>
                </a:lnTo>
                <a:lnTo>
                  <a:pt x="10800" y="14629"/>
                </a:lnTo>
                <a:lnTo>
                  <a:pt x="5786" y="12048"/>
                </a:lnTo>
                <a:lnTo>
                  <a:pt x="4629" y="8089"/>
                </a:lnTo>
                <a:lnTo>
                  <a:pt x="6557" y="5508"/>
                </a:lnTo>
                <a:lnTo>
                  <a:pt x="9643" y="2926"/>
                </a:lnTo>
                <a:lnTo>
                  <a:pt x="10414" y="1033"/>
                </a:lnTo>
                <a:lnTo>
                  <a:pt x="5786" y="0"/>
                </a:lnTo>
                <a:lnTo>
                  <a:pt x="5014" y="516"/>
                </a:lnTo>
              </a:path>
            </a:pathLst>
          </a:custGeom>
          <a:solidFill>
            <a:schemeClr val="accent3">
              <a:lumOff val="44000"/>
            </a:schemeClr>
          </a:solidFill>
          <a:ln w="12700">
            <a:miter lim="400000"/>
          </a:ln>
        </p:spPr>
        <p:txBody>
          <a:bodyPr lIns="45719" rIns="45719"/>
          <a:lstStyle/>
          <a:p>
            <a:pPr>
              <a:defRPr>
                <a:solidFill>
                  <a:srgbClr val="FFFFCC"/>
                </a:solidFill>
              </a:defRPr>
            </a:pPr>
            <a:endParaRPr/>
          </a:p>
        </p:txBody>
      </p:sp>
      <p:grpSp>
        <p:nvGrpSpPr>
          <p:cNvPr id="2101" name="Group 15"/>
          <p:cNvGrpSpPr/>
          <p:nvPr/>
        </p:nvGrpSpPr>
        <p:grpSpPr>
          <a:xfrm>
            <a:off x="63500" y="153987"/>
            <a:ext cx="3433763" cy="519114"/>
            <a:chOff x="0" y="0"/>
            <a:chExt cx="3433762" cy="519112"/>
          </a:xfrm>
        </p:grpSpPr>
        <p:sp>
          <p:nvSpPr>
            <p:cNvPr id="2096" name="Freeform 16"/>
            <p:cNvSpPr/>
            <p:nvPr/>
          </p:nvSpPr>
          <p:spPr>
            <a:xfrm>
              <a:off x="0" y="0"/>
              <a:ext cx="3433763" cy="422276"/>
            </a:xfrm>
            <a:custGeom>
              <a:avLst/>
              <a:gdLst/>
              <a:ahLst/>
              <a:cxnLst>
                <a:cxn ang="0">
                  <a:pos x="wd2" y="hd2"/>
                </a:cxn>
                <a:cxn ang="5400000">
                  <a:pos x="wd2" y="hd2"/>
                </a:cxn>
                <a:cxn ang="10800000">
                  <a:pos x="wd2" y="hd2"/>
                </a:cxn>
                <a:cxn ang="16200000">
                  <a:pos x="wd2" y="hd2"/>
                </a:cxn>
              </a:cxnLst>
              <a:rect l="0" t="0" r="r" b="b"/>
              <a:pathLst>
                <a:path w="21600" h="21600" extrusionOk="0">
                  <a:moveTo>
                    <a:pt x="290" y="244"/>
                  </a:moveTo>
                  <a:lnTo>
                    <a:pt x="459" y="0"/>
                  </a:lnTo>
                  <a:lnTo>
                    <a:pt x="20931" y="0"/>
                  </a:lnTo>
                  <a:lnTo>
                    <a:pt x="21171" y="162"/>
                  </a:lnTo>
                  <a:lnTo>
                    <a:pt x="21340" y="731"/>
                  </a:lnTo>
                  <a:lnTo>
                    <a:pt x="21490" y="2111"/>
                  </a:lnTo>
                  <a:lnTo>
                    <a:pt x="21570" y="3735"/>
                  </a:lnTo>
                  <a:lnTo>
                    <a:pt x="21600" y="5603"/>
                  </a:lnTo>
                  <a:lnTo>
                    <a:pt x="21600" y="21600"/>
                  </a:lnTo>
                  <a:lnTo>
                    <a:pt x="0" y="21600"/>
                  </a:lnTo>
                  <a:lnTo>
                    <a:pt x="0" y="6659"/>
                  </a:lnTo>
                  <a:lnTo>
                    <a:pt x="10" y="4466"/>
                  </a:lnTo>
                  <a:lnTo>
                    <a:pt x="90" y="2355"/>
                  </a:lnTo>
                  <a:lnTo>
                    <a:pt x="160" y="1218"/>
                  </a:lnTo>
                  <a:lnTo>
                    <a:pt x="290" y="244"/>
                  </a:lnTo>
                </a:path>
              </a:pathLst>
            </a:custGeom>
            <a:gradFill flip="none" rotWithShape="1">
              <a:gsLst>
                <a:gs pos="0">
                  <a:srgbClr val="00CCFF"/>
                </a:gs>
                <a:gs pos="100000">
                  <a:schemeClr val="accent3">
                    <a:lumOff val="44000"/>
                  </a:schemeClr>
                </a:gs>
              </a:gsLst>
              <a:lin ang="5400000" scaled="0"/>
            </a:gra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097" name="Freeform 17"/>
            <p:cNvSpPr/>
            <p:nvPr/>
          </p:nvSpPr>
          <p:spPr>
            <a:xfrm>
              <a:off x="0" y="271462"/>
              <a:ext cx="3433763" cy="180976"/>
            </a:xfrm>
            <a:custGeom>
              <a:avLst/>
              <a:gdLst/>
              <a:ahLst/>
              <a:cxnLst>
                <a:cxn ang="0">
                  <a:pos x="wd2" y="hd2"/>
                </a:cxn>
                <a:cxn ang="5400000">
                  <a:pos x="wd2" y="hd2"/>
                </a:cxn>
                <a:cxn ang="10800000">
                  <a:pos x="wd2" y="hd2"/>
                </a:cxn>
                <a:cxn ang="16200000">
                  <a:pos x="wd2" y="hd2"/>
                </a:cxn>
              </a:cxnLst>
              <a:rect l="0" t="0" r="r" b="b"/>
              <a:pathLst>
                <a:path w="21600" h="21600" extrusionOk="0">
                  <a:moveTo>
                    <a:pt x="749" y="6632"/>
                  </a:moveTo>
                  <a:lnTo>
                    <a:pt x="1049" y="7389"/>
                  </a:lnTo>
                  <a:lnTo>
                    <a:pt x="1378" y="6632"/>
                  </a:lnTo>
                  <a:lnTo>
                    <a:pt x="1698" y="7389"/>
                  </a:lnTo>
                  <a:lnTo>
                    <a:pt x="1947" y="9474"/>
                  </a:lnTo>
                  <a:lnTo>
                    <a:pt x="2207" y="10989"/>
                  </a:lnTo>
                  <a:lnTo>
                    <a:pt x="2656" y="9663"/>
                  </a:lnTo>
                  <a:lnTo>
                    <a:pt x="3046" y="8905"/>
                  </a:lnTo>
                  <a:lnTo>
                    <a:pt x="3595" y="8905"/>
                  </a:lnTo>
                  <a:lnTo>
                    <a:pt x="3994" y="7768"/>
                  </a:lnTo>
                  <a:lnTo>
                    <a:pt x="4344" y="8905"/>
                  </a:lnTo>
                  <a:lnTo>
                    <a:pt x="4654" y="10042"/>
                  </a:lnTo>
                  <a:lnTo>
                    <a:pt x="4933" y="10421"/>
                  </a:lnTo>
                  <a:lnTo>
                    <a:pt x="5373" y="8905"/>
                  </a:lnTo>
                  <a:lnTo>
                    <a:pt x="5852" y="8905"/>
                  </a:lnTo>
                  <a:lnTo>
                    <a:pt x="6531" y="9474"/>
                  </a:lnTo>
                  <a:lnTo>
                    <a:pt x="6821" y="11558"/>
                  </a:lnTo>
                  <a:lnTo>
                    <a:pt x="7270" y="10989"/>
                  </a:lnTo>
                  <a:lnTo>
                    <a:pt x="7719" y="7768"/>
                  </a:lnTo>
                  <a:lnTo>
                    <a:pt x="8139" y="6632"/>
                  </a:lnTo>
                  <a:lnTo>
                    <a:pt x="8428" y="7768"/>
                  </a:lnTo>
                  <a:lnTo>
                    <a:pt x="8788" y="10611"/>
                  </a:lnTo>
                  <a:lnTo>
                    <a:pt x="9197" y="11747"/>
                  </a:lnTo>
                  <a:lnTo>
                    <a:pt x="9667" y="9853"/>
                  </a:lnTo>
                  <a:lnTo>
                    <a:pt x="9876" y="9284"/>
                  </a:lnTo>
                  <a:lnTo>
                    <a:pt x="10116" y="10611"/>
                  </a:lnTo>
                  <a:lnTo>
                    <a:pt x="10306" y="8905"/>
                  </a:lnTo>
                  <a:lnTo>
                    <a:pt x="10515" y="6632"/>
                  </a:lnTo>
                  <a:lnTo>
                    <a:pt x="10765" y="4547"/>
                  </a:lnTo>
                  <a:lnTo>
                    <a:pt x="11035" y="3979"/>
                  </a:lnTo>
                  <a:lnTo>
                    <a:pt x="11344" y="4547"/>
                  </a:lnTo>
                  <a:lnTo>
                    <a:pt x="11654" y="3600"/>
                  </a:lnTo>
                  <a:lnTo>
                    <a:pt x="11963" y="2463"/>
                  </a:lnTo>
                  <a:lnTo>
                    <a:pt x="12163" y="2463"/>
                  </a:lnTo>
                  <a:lnTo>
                    <a:pt x="12353" y="2842"/>
                  </a:lnTo>
                  <a:lnTo>
                    <a:pt x="12632" y="5495"/>
                  </a:lnTo>
                  <a:lnTo>
                    <a:pt x="12912" y="5116"/>
                  </a:lnTo>
                  <a:lnTo>
                    <a:pt x="13142" y="7768"/>
                  </a:lnTo>
                  <a:lnTo>
                    <a:pt x="13591" y="7768"/>
                  </a:lnTo>
                  <a:lnTo>
                    <a:pt x="13971" y="6253"/>
                  </a:lnTo>
                  <a:lnTo>
                    <a:pt x="14150" y="8337"/>
                  </a:lnTo>
                  <a:lnTo>
                    <a:pt x="14340" y="10421"/>
                  </a:lnTo>
                  <a:lnTo>
                    <a:pt x="14600" y="9853"/>
                  </a:lnTo>
                  <a:lnTo>
                    <a:pt x="14909" y="10989"/>
                  </a:lnTo>
                  <a:lnTo>
                    <a:pt x="15239" y="9853"/>
                  </a:lnTo>
                  <a:lnTo>
                    <a:pt x="15868" y="10989"/>
                  </a:lnTo>
                  <a:lnTo>
                    <a:pt x="16138" y="12126"/>
                  </a:lnTo>
                  <a:lnTo>
                    <a:pt x="16447" y="9284"/>
                  </a:lnTo>
                  <a:lnTo>
                    <a:pt x="16647" y="9095"/>
                  </a:lnTo>
                  <a:lnTo>
                    <a:pt x="16887" y="10042"/>
                  </a:lnTo>
                  <a:lnTo>
                    <a:pt x="17116" y="9663"/>
                  </a:lnTo>
                  <a:lnTo>
                    <a:pt x="17406" y="6632"/>
                  </a:lnTo>
                  <a:lnTo>
                    <a:pt x="17905" y="5874"/>
                  </a:lnTo>
                  <a:lnTo>
                    <a:pt x="18145" y="6253"/>
                  </a:lnTo>
                  <a:lnTo>
                    <a:pt x="18394" y="6253"/>
                  </a:lnTo>
                  <a:lnTo>
                    <a:pt x="18754" y="2463"/>
                  </a:lnTo>
                  <a:lnTo>
                    <a:pt x="18964" y="1137"/>
                  </a:lnTo>
                  <a:lnTo>
                    <a:pt x="19233" y="1705"/>
                  </a:lnTo>
                  <a:lnTo>
                    <a:pt x="19543" y="5495"/>
                  </a:lnTo>
                  <a:lnTo>
                    <a:pt x="19852" y="3221"/>
                  </a:lnTo>
                  <a:lnTo>
                    <a:pt x="20142" y="0"/>
                  </a:lnTo>
                  <a:lnTo>
                    <a:pt x="20392" y="189"/>
                  </a:lnTo>
                  <a:lnTo>
                    <a:pt x="20681" y="6632"/>
                  </a:lnTo>
                  <a:lnTo>
                    <a:pt x="20901" y="5495"/>
                  </a:lnTo>
                  <a:lnTo>
                    <a:pt x="21221" y="2842"/>
                  </a:lnTo>
                  <a:lnTo>
                    <a:pt x="21470" y="2653"/>
                  </a:lnTo>
                  <a:lnTo>
                    <a:pt x="21600" y="4926"/>
                  </a:lnTo>
                  <a:lnTo>
                    <a:pt x="21600" y="21600"/>
                  </a:lnTo>
                  <a:lnTo>
                    <a:pt x="9077" y="16863"/>
                  </a:lnTo>
                  <a:lnTo>
                    <a:pt x="8918" y="17432"/>
                  </a:lnTo>
                  <a:lnTo>
                    <a:pt x="0" y="15537"/>
                  </a:lnTo>
                  <a:lnTo>
                    <a:pt x="0" y="3411"/>
                  </a:lnTo>
                  <a:lnTo>
                    <a:pt x="130" y="5116"/>
                  </a:lnTo>
                  <a:lnTo>
                    <a:pt x="320" y="5874"/>
                  </a:lnTo>
                  <a:lnTo>
                    <a:pt x="559" y="6063"/>
                  </a:lnTo>
                  <a:lnTo>
                    <a:pt x="749" y="6632"/>
                  </a:lnTo>
                </a:path>
              </a:pathLst>
            </a:custGeom>
            <a:solidFill>
              <a:srgbClr val="003300"/>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098" name="Freeform 18"/>
            <p:cNvSpPr/>
            <p:nvPr/>
          </p:nvSpPr>
          <p:spPr>
            <a:xfrm>
              <a:off x="0" y="333375"/>
              <a:ext cx="3433763" cy="185738"/>
            </a:xfrm>
            <a:custGeom>
              <a:avLst/>
              <a:gdLst/>
              <a:ahLst/>
              <a:cxnLst>
                <a:cxn ang="0">
                  <a:pos x="wd2" y="hd2"/>
                </a:cxn>
                <a:cxn ang="5400000">
                  <a:pos x="wd2" y="hd2"/>
                </a:cxn>
                <a:cxn ang="10800000">
                  <a:pos x="wd2" y="hd2"/>
                </a:cxn>
                <a:cxn ang="16200000">
                  <a:pos x="wd2" y="hd2"/>
                </a:cxn>
              </a:cxnLst>
              <a:rect l="0" t="0" r="r" b="b"/>
              <a:pathLst>
                <a:path w="21600" h="21600" extrusionOk="0">
                  <a:moveTo>
                    <a:pt x="290" y="21046"/>
                  </a:moveTo>
                  <a:lnTo>
                    <a:pt x="459" y="21415"/>
                  </a:lnTo>
                  <a:lnTo>
                    <a:pt x="659" y="21600"/>
                  </a:lnTo>
                  <a:lnTo>
                    <a:pt x="20931" y="21600"/>
                  </a:lnTo>
                  <a:lnTo>
                    <a:pt x="21171" y="21231"/>
                  </a:lnTo>
                  <a:lnTo>
                    <a:pt x="21340" y="20862"/>
                  </a:lnTo>
                  <a:lnTo>
                    <a:pt x="21490" y="19569"/>
                  </a:lnTo>
                  <a:lnTo>
                    <a:pt x="21570" y="18092"/>
                  </a:lnTo>
                  <a:lnTo>
                    <a:pt x="21600" y="16615"/>
                  </a:lnTo>
                  <a:lnTo>
                    <a:pt x="21600" y="2400"/>
                  </a:lnTo>
                  <a:lnTo>
                    <a:pt x="21410" y="0"/>
                  </a:lnTo>
                  <a:lnTo>
                    <a:pt x="21310" y="738"/>
                  </a:lnTo>
                  <a:lnTo>
                    <a:pt x="21221" y="3138"/>
                  </a:lnTo>
                  <a:lnTo>
                    <a:pt x="21151" y="5908"/>
                  </a:lnTo>
                  <a:lnTo>
                    <a:pt x="21061" y="5723"/>
                  </a:lnTo>
                  <a:lnTo>
                    <a:pt x="20941" y="5354"/>
                  </a:lnTo>
                  <a:lnTo>
                    <a:pt x="20681" y="4062"/>
                  </a:lnTo>
                  <a:lnTo>
                    <a:pt x="20512" y="2954"/>
                  </a:lnTo>
                  <a:lnTo>
                    <a:pt x="20242" y="2400"/>
                  </a:lnTo>
                  <a:lnTo>
                    <a:pt x="19952" y="3692"/>
                  </a:lnTo>
                  <a:lnTo>
                    <a:pt x="19673" y="5723"/>
                  </a:lnTo>
                  <a:lnTo>
                    <a:pt x="19483" y="4246"/>
                  </a:lnTo>
                  <a:lnTo>
                    <a:pt x="19313" y="4062"/>
                  </a:lnTo>
                  <a:lnTo>
                    <a:pt x="19074" y="2954"/>
                  </a:lnTo>
                  <a:lnTo>
                    <a:pt x="18824" y="3323"/>
                  </a:lnTo>
                  <a:lnTo>
                    <a:pt x="18654" y="4615"/>
                  </a:lnTo>
                  <a:lnTo>
                    <a:pt x="18584" y="6462"/>
                  </a:lnTo>
                  <a:lnTo>
                    <a:pt x="18384" y="5723"/>
                  </a:lnTo>
                  <a:lnTo>
                    <a:pt x="18105" y="5723"/>
                  </a:lnTo>
                  <a:lnTo>
                    <a:pt x="17735" y="4800"/>
                  </a:lnTo>
                  <a:lnTo>
                    <a:pt x="17416" y="6462"/>
                  </a:lnTo>
                  <a:lnTo>
                    <a:pt x="17136" y="4062"/>
                  </a:lnTo>
                  <a:lnTo>
                    <a:pt x="16767" y="5723"/>
                  </a:lnTo>
                  <a:lnTo>
                    <a:pt x="16417" y="9415"/>
                  </a:lnTo>
                  <a:lnTo>
                    <a:pt x="16118" y="8123"/>
                  </a:lnTo>
                  <a:lnTo>
                    <a:pt x="15868" y="6646"/>
                  </a:lnTo>
                  <a:lnTo>
                    <a:pt x="15578" y="5908"/>
                  </a:lnTo>
                  <a:lnTo>
                    <a:pt x="15219" y="6462"/>
                  </a:lnTo>
                  <a:lnTo>
                    <a:pt x="14650" y="7569"/>
                  </a:lnTo>
                  <a:lnTo>
                    <a:pt x="14150" y="6277"/>
                  </a:lnTo>
                  <a:lnTo>
                    <a:pt x="13931" y="7015"/>
                  </a:lnTo>
                  <a:lnTo>
                    <a:pt x="13651" y="5723"/>
                  </a:lnTo>
                  <a:lnTo>
                    <a:pt x="13461" y="4246"/>
                  </a:lnTo>
                  <a:lnTo>
                    <a:pt x="13252" y="4062"/>
                  </a:lnTo>
                  <a:lnTo>
                    <a:pt x="12852" y="4800"/>
                  </a:lnTo>
                  <a:lnTo>
                    <a:pt x="12353" y="7569"/>
                  </a:lnTo>
                  <a:lnTo>
                    <a:pt x="11923" y="5169"/>
                  </a:lnTo>
                  <a:lnTo>
                    <a:pt x="11574" y="5723"/>
                  </a:lnTo>
                  <a:lnTo>
                    <a:pt x="11234" y="8862"/>
                  </a:lnTo>
                  <a:lnTo>
                    <a:pt x="10635" y="6646"/>
                  </a:lnTo>
                  <a:lnTo>
                    <a:pt x="10176" y="7754"/>
                  </a:lnTo>
                  <a:lnTo>
                    <a:pt x="9866" y="6646"/>
                  </a:lnTo>
                  <a:lnTo>
                    <a:pt x="9417" y="7200"/>
                  </a:lnTo>
                  <a:lnTo>
                    <a:pt x="8958" y="8862"/>
                  </a:lnTo>
                  <a:lnTo>
                    <a:pt x="8648" y="8308"/>
                  </a:lnTo>
                  <a:lnTo>
                    <a:pt x="7999" y="7754"/>
                  </a:lnTo>
                  <a:lnTo>
                    <a:pt x="7589" y="8862"/>
                  </a:lnTo>
                  <a:lnTo>
                    <a:pt x="6910" y="8123"/>
                  </a:lnTo>
                  <a:lnTo>
                    <a:pt x="6351" y="7200"/>
                  </a:lnTo>
                  <a:lnTo>
                    <a:pt x="5742" y="5723"/>
                  </a:lnTo>
                  <a:lnTo>
                    <a:pt x="5173" y="7200"/>
                  </a:lnTo>
                  <a:lnTo>
                    <a:pt x="4534" y="4062"/>
                  </a:lnTo>
                  <a:lnTo>
                    <a:pt x="4034" y="4062"/>
                  </a:lnTo>
                  <a:lnTo>
                    <a:pt x="3705" y="6092"/>
                  </a:lnTo>
                  <a:lnTo>
                    <a:pt x="3485" y="4431"/>
                  </a:lnTo>
                  <a:lnTo>
                    <a:pt x="3216" y="5354"/>
                  </a:lnTo>
                  <a:lnTo>
                    <a:pt x="2866" y="5723"/>
                  </a:lnTo>
                  <a:lnTo>
                    <a:pt x="2517" y="6277"/>
                  </a:lnTo>
                  <a:lnTo>
                    <a:pt x="2107" y="7569"/>
                  </a:lnTo>
                  <a:lnTo>
                    <a:pt x="1758" y="6092"/>
                  </a:lnTo>
                  <a:lnTo>
                    <a:pt x="1428" y="6831"/>
                  </a:lnTo>
                  <a:lnTo>
                    <a:pt x="989" y="7385"/>
                  </a:lnTo>
                  <a:lnTo>
                    <a:pt x="709" y="6831"/>
                  </a:lnTo>
                  <a:lnTo>
                    <a:pt x="200" y="6462"/>
                  </a:lnTo>
                  <a:lnTo>
                    <a:pt x="0" y="8123"/>
                  </a:lnTo>
                  <a:lnTo>
                    <a:pt x="20" y="12738"/>
                  </a:lnTo>
                  <a:lnTo>
                    <a:pt x="50" y="16800"/>
                  </a:lnTo>
                  <a:lnTo>
                    <a:pt x="160" y="20308"/>
                  </a:lnTo>
                  <a:lnTo>
                    <a:pt x="290" y="21046"/>
                  </a:lnTo>
                </a:path>
              </a:pathLst>
            </a:custGeom>
            <a:gradFill flip="none" rotWithShape="1">
              <a:gsLst>
                <a:gs pos="0">
                  <a:srgbClr val="CC6600"/>
                </a:gs>
                <a:gs pos="100000">
                  <a:srgbClr val="000000"/>
                </a:gs>
              </a:gsLst>
              <a:lin ang="5400000" scaled="0"/>
            </a:gra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099" name="Freeform 19"/>
            <p:cNvSpPr/>
            <p:nvPr/>
          </p:nvSpPr>
          <p:spPr>
            <a:xfrm>
              <a:off x="19050" y="11112"/>
              <a:ext cx="3379788" cy="241301"/>
            </a:xfrm>
            <a:custGeom>
              <a:avLst/>
              <a:gdLst/>
              <a:ahLst/>
              <a:cxnLst>
                <a:cxn ang="0">
                  <a:pos x="wd2" y="hd2"/>
                </a:cxn>
                <a:cxn ang="5400000">
                  <a:pos x="wd2" y="hd2"/>
                </a:cxn>
                <a:cxn ang="10800000">
                  <a:pos x="wd2" y="hd2"/>
                </a:cxn>
                <a:cxn ang="16200000">
                  <a:pos x="wd2" y="hd2"/>
                </a:cxn>
              </a:cxnLst>
              <a:rect l="0" t="0" r="r" b="b"/>
              <a:pathLst>
                <a:path w="21600" h="21600" extrusionOk="0">
                  <a:moveTo>
                    <a:pt x="0" y="10516"/>
                  </a:moveTo>
                  <a:lnTo>
                    <a:pt x="0" y="21600"/>
                  </a:lnTo>
                  <a:lnTo>
                    <a:pt x="51" y="17337"/>
                  </a:lnTo>
                  <a:lnTo>
                    <a:pt x="71" y="13926"/>
                  </a:lnTo>
                  <a:lnTo>
                    <a:pt x="91" y="7816"/>
                  </a:lnTo>
                  <a:lnTo>
                    <a:pt x="152" y="4832"/>
                  </a:lnTo>
                  <a:lnTo>
                    <a:pt x="284" y="3837"/>
                  </a:lnTo>
                  <a:lnTo>
                    <a:pt x="609" y="3126"/>
                  </a:lnTo>
                  <a:lnTo>
                    <a:pt x="1025" y="3411"/>
                  </a:lnTo>
                  <a:lnTo>
                    <a:pt x="2029" y="3411"/>
                  </a:lnTo>
                  <a:lnTo>
                    <a:pt x="2465" y="3979"/>
                  </a:lnTo>
                  <a:lnTo>
                    <a:pt x="3105" y="3411"/>
                  </a:lnTo>
                  <a:lnTo>
                    <a:pt x="3835" y="3695"/>
                  </a:lnTo>
                  <a:lnTo>
                    <a:pt x="4373" y="3553"/>
                  </a:lnTo>
                  <a:lnTo>
                    <a:pt x="5448" y="3979"/>
                  </a:lnTo>
                  <a:lnTo>
                    <a:pt x="5824" y="3837"/>
                  </a:lnTo>
                  <a:lnTo>
                    <a:pt x="6544" y="3411"/>
                  </a:lnTo>
                  <a:lnTo>
                    <a:pt x="6787" y="4121"/>
                  </a:lnTo>
                  <a:lnTo>
                    <a:pt x="7457" y="3411"/>
                  </a:lnTo>
                  <a:lnTo>
                    <a:pt x="8482" y="3837"/>
                  </a:lnTo>
                  <a:lnTo>
                    <a:pt x="8827" y="4405"/>
                  </a:lnTo>
                  <a:lnTo>
                    <a:pt x="9364" y="3979"/>
                  </a:lnTo>
                  <a:lnTo>
                    <a:pt x="9821" y="4689"/>
                  </a:lnTo>
                  <a:lnTo>
                    <a:pt x="10206" y="4689"/>
                  </a:lnTo>
                  <a:lnTo>
                    <a:pt x="10957" y="3979"/>
                  </a:lnTo>
                  <a:lnTo>
                    <a:pt x="11667" y="4405"/>
                  </a:lnTo>
                  <a:lnTo>
                    <a:pt x="12296" y="5400"/>
                  </a:lnTo>
                  <a:lnTo>
                    <a:pt x="12499" y="5542"/>
                  </a:lnTo>
                  <a:lnTo>
                    <a:pt x="13352" y="4974"/>
                  </a:lnTo>
                  <a:lnTo>
                    <a:pt x="14153" y="4547"/>
                  </a:lnTo>
                  <a:lnTo>
                    <a:pt x="14346" y="4263"/>
                  </a:lnTo>
                  <a:lnTo>
                    <a:pt x="14650" y="4405"/>
                  </a:lnTo>
                  <a:lnTo>
                    <a:pt x="15482" y="4832"/>
                  </a:lnTo>
                  <a:lnTo>
                    <a:pt x="16121" y="4121"/>
                  </a:lnTo>
                  <a:lnTo>
                    <a:pt x="16446" y="4263"/>
                  </a:lnTo>
                  <a:lnTo>
                    <a:pt x="16963" y="4405"/>
                  </a:lnTo>
                  <a:lnTo>
                    <a:pt x="17390" y="3837"/>
                  </a:lnTo>
                  <a:lnTo>
                    <a:pt x="17684" y="3411"/>
                  </a:lnTo>
                  <a:lnTo>
                    <a:pt x="18069" y="4263"/>
                  </a:lnTo>
                  <a:lnTo>
                    <a:pt x="18881" y="4547"/>
                  </a:lnTo>
                  <a:lnTo>
                    <a:pt x="19419" y="3411"/>
                  </a:lnTo>
                  <a:lnTo>
                    <a:pt x="20200" y="4405"/>
                  </a:lnTo>
                  <a:lnTo>
                    <a:pt x="21052" y="4405"/>
                  </a:lnTo>
                  <a:lnTo>
                    <a:pt x="21245" y="6253"/>
                  </a:lnTo>
                  <a:lnTo>
                    <a:pt x="21367" y="7247"/>
                  </a:lnTo>
                  <a:lnTo>
                    <a:pt x="21458" y="9095"/>
                  </a:lnTo>
                  <a:lnTo>
                    <a:pt x="21529" y="12363"/>
                  </a:lnTo>
                  <a:lnTo>
                    <a:pt x="21600" y="16626"/>
                  </a:lnTo>
                  <a:lnTo>
                    <a:pt x="21600" y="5542"/>
                  </a:lnTo>
                  <a:lnTo>
                    <a:pt x="21559" y="3979"/>
                  </a:lnTo>
                  <a:lnTo>
                    <a:pt x="21509" y="2132"/>
                  </a:lnTo>
                  <a:lnTo>
                    <a:pt x="21204" y="995"/>
                  </a:lnTo>
                  <a:lnTo>
                    <a:pt x="20027" y="711"/>
                  </a:lnTo>
                  <a:lnTo>
                    <a:pt x="19753" y="142"/>
                  </a:lnTo>
                  <a:lnTo>
                    <a:pt x="18830" y="142"/>
                  </a:lnTo>
                  <a:lnTo>
                    <a:pt x="18556" y="426"/>
                  </a:lnTo>
                  <a:lnTo>
                    <a:pt x="17998" y="426"/>
                  </a:lnTo>
                  <a:lnTo>
                    <a:pt x="17582" y="284"/>
                  </a:lnTo>
                  <a:lnTo>
                    <a:pt x="16821" y="995"/>
                  </a:lnTo>
                  <a:lnTo>
                    <a:pt x="15239" y="426"/>
                  </a:lnTo>
                  <a:lnTo>
                    <a:pt x="14742" y="711"/>
                  </a:lnTo>
                  <a:lnTo>
                    <a:pt x="13869" y="1279"/>
                  </a:lnTo>
                  <a:lnTo>
                    <a:pt x="13311" y="853"/>
                  </a:lnTo>
                  <a:lnTo>
                    <a:pt x="12753" y="711"/>
                  </a:lnTo>
                  <a:lnTo>
                    <a:pt x="12296" y="711"/>
                  </a:lnTo>
                  <a:lnTo>
                    <a:pt x="11809" y="1137"/>
                  </a:lnTo>
                  <a:lnTo>
                    <a:pt x="11515" y="568"/>
                  </a:lnTo>
                  <a:lnTo>
                    <a:pt x="10460" y="711"/>
                  </a:lnTo>
                  <a:lnTo>
                    <a:pt x="10146" y="711"/>
                  </a:lnTo>
                  <a:lnTo>
                    <a:pt x="9588" y="568"/>
                  </a:lnTo>
                  <a:lnTo>
                    <a:pt x="8492" y="853"/>
                  </a:lnTo>
                  <a:lnTo>
                    <a:pt x="7518" y="568"/>
                  </a:lnTo>
                  <a:lnTo>
                    <a:pt x="6615" y="568"/>
                  </a:lnTo>
                  <a:lnTo>
                    <a:pt x="6189" y="711"/>
                  </a:lnTo>
                  <a:lnTo>
                    <a:pt x="5773" y="284"/>
                  </a:lnTo>
                  <a:lnTo>
                    <a:pt x="4373" y="284"/>
                  </a:lnTo>
                  <a:lnTo>
                    <a:pt x="3165" y="568"/>
                  </a:lnTo>
                  <a:lnTo>
                    <a:pt x="2597" y="284"/>
                  </a:lnTo>
                  <a:lnTo>
                    <a:pt x="1928" y="568"/>
                  </a:lnTo>
                  <a:lnTo>
                    <a:pt x="1086" y="0"/>
                  </a:lnTo>
                  <a:lnTo>
                    <a:pt x="568" y="0"/>
                  </a:lnTo>
                  <a:lnTo>
                    <a:pt x="345" y="142"/>
                  </a:lnTo>
                  <a:lnTo>
                    <a:pt x="193" y="711"/>
                  </a:lnTo>
                  <a:lnTo>
                    <a:pt x="51" y="2416"/>
                  </a:lnTo>
                  <a:lnTo>
                    <a:pt x="10" y="4974"/>
                  </a:lnTo>
                  <a:lnTo>
                    <a:pt x="0" y="7532"/>
                  </a:lnTo>
                  <a:lnTo>
                    <a:pt x="0" y="10516"/>
                  </a:lnTo>
                </a:path>
              </a:pathLst>
            </a:custGeom>
            <a:solidFill>
              <a:schemeClr val="accent3">
                <a:lumOff val="44000"/>
              </a:schemeClr>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100" name="Freeform 20"/>
            <p:cNvSpPr/>
            <p:nvPr/>
          </p:nvSpPr>
          <p:spPr>
            <a:xfrm>
              <a:off x="26987" y="396875"/>
              <a:ext cx="3376614" cy="96838"/>
            </a:xfrm>
            <a:custGeom>
              <a:avLst/>
              <a:gdLst/>
              <a:ahLst/>
              <a:cxnLst>
                <a:cxn ang="0">
                  <a:pos x="wd2" y="hd2"/>
                </a:cxn>
                <a:cxn ang="5400000">
                  <a:pos x="wd2" y="hd2"/>
                </a:cxn>
                <a:cxn ang="10800000">
                  <a:pos x="wd2" y="hd2"/>
                </a:cxn>
                <a:cxn ang="16200000">
                  <a:pos x="wd2" y="hd2"/>
                </a:cxn>
              </a:cxnLst>
              <a:rect l="0" t="0" r="r" b="b"/>
              <a:pathLst>
                <a:path w="21600" h="21600" extrusionOk="0">
                  <a:moveTo>
                    <a:pt x="0" y="10977"/>
                  </a:moveTo>
                  <a:lnTo>
                    <a:pt x="0" y="0"/>
                  </a:lnTo>
                  <a:lnTo>
                    <a:pt x="61" y="4249"/>
                  </a:lnTo>
                  <a:lnTo>
                    <a:pt x="71" y="7436"/>
                  </a:lnTo>
                  <a:lnTo>
                    <a:pt x="81" y="13810"/>
                  </a:lnTo>
                  <a:lnTo>
                    <a:pt x="152" y="16643"/>
                  </a:lnTo>
                  <a:lnTo>
                    <a:pt x="274" y="17351"/>
                  </a:lnTo>
                  <a:lnTo>
                    <a:pt x="406" y="16643"/>
                  </a:lnTo>
                  <a:lnTo>
                    <a:pt x="599" y="16643"/>
                  </a:lnTo>
                  <a:lnTo>
                    <a:pt x="924" y="16289"/>
                  </a:lnTo>
                  <a:lnTo>
                    <a:pt x="1117" y="16643"/>
                  </a:lnTo>
                  <a:lnTo>
                    <a:pt x="1290" y="16643"/>
                  </a:lnTo>
                  <a:lnTo>
                    <a:pt x="1645" y="16997"/>
                  </a:lnTo>
                  <a:lnTo>
                    <a:pt x="1777" y="16997"/>
                  </a:lnTo>
                  <a:lnTo>
                    <a:pt x="1950" y="17351"/>
                  </a:lnTo>
                  <a:lnTo>
                    <a:pt x="2224" y="16643"/>
                  </a:lnTo>
                  <a:lnTo>
                    <a:pt x="2518" y="16289"/>
                  </a:lnTo>
                  <a:lnTo>
                    <a:pt x="2884" y="15934"/>
                  </a:lnTo>
                  <a:lnTo>
                    <a:pt x="3321" y="17351"/>
                  </a:lnTo>
                  <a:lnTo>
                    <a:pt x="3889" y="17705"/>
                  </a:lnTo>
                  <a:lnTo>
                    <a:pt x="4194" y="17351"/>
                  </a:lnTo>
                  <a:lnTo>
                    <a:pt x="4377" y="17705"/>
                  </a:lnTo>
                  <a:lnTo>
                    <a:pt x="4864" y="17705"/>
                  </a:lnTo>
                  <a:lnTo>
                    <a:pt x="5037" y="16643"/>
                  </a:lnTo>
                  <a:lnTo>
                    <a:pt x="5250" y="17705"/>
                  </a:lnTo>
                  <a:lnTo>
                    <a:pt x="5829" y="17351"/>
                  </a:lnTo>
                  <a:lnTo>
                    <a:pt x="6550" y="18059"/>
                  </a:lnTo>
                  <a:lnTo>
                    <a:pt x="6794" y="17351"/>
                  </a:lnTo>
                  <a:lnTo>
                    <a:pt x="7362" y="16643"/>
                  </a:lnTo>
                  <a:lnTo>
                    <a:pt x="7738" y="16289"/>
                  </a:lnTo>
                  <a:lnTo>
                    <a:pt x="8175" y="16997"/>
                  </a:lnTo>
                  <a:lnTo>
                    <a:pt x="8480" y="17351"/>
                  </a:lnTo>
                  <a:lnTo>
                    <a:pt x="8825" y="16997"/>
                  </a:lnTo>
                  <a:lnTo>
                    <a:pt x="9434" y="17705"/>
                  </a:lnTo>
                  <a:lnTo>
                    <a:pt x="9830" y="16643"/>
                  </a:lnTo>
                  <a:lnTo>
                    <a:pt x="10206" y="16643"/>
                  </a:lnTo>
                  <a:lnTo>
                    <a:pt x="10602" y="15580"/>
                  </a:lnTo>
                  <a:lnTo>
                    <a:pt x="11100" y="16643"/>
                  </a:lnTo>
                  <a:lnTo>
                    <a:pt x="11750" y="15934"/>
                  </a:lnTo>
                  <a:lnTo>
                    <a:pt x="12491" y="15934"/>
                  </a:lnTo>
                  <a:lnTo>
                    <a:pt x="13151" y="16643"/>
                  </a:lnTo>
                  <a:lnTo>
                    <a:pt x="13547" y="15226"/>
                  </a:lnTo>
                  <a:lnTo>
                    <a:pt x="13984" y="15580"/>
                  </a:lnTo>
                  <a:lnTo>
                    <a:pt x="14156" y="16643"/>
                  </a:lnTo>
                  <a:lnTo>
                    <a:pt x="14339" y="16997"/>
                  </a:lnTo>
                  <a:lnTo>
                    <a:pt x="14918" y="16643"/>
                  </a:lnTo>
                  <a:lnTo>
                    <a:pt x="15426" y="16997"/>
                  </a:lnTo>
                  <a:lnTo>
                    <a:pt x="16116" y="17351"/>
                  </a:lnTo>
                  <a:lnTo>
                    <a:pt x="16309" y="16997"/>
                  </a:lnTo>
                  <a:lnTo>
                    <a:pt x="16441" y="16997"/>
                  </a:lnTo>
                  <a:lnTo>
                    <a:pt x="16614" y="16289"/>
                  </a:lnTo>
                  <a:lnTo>
                    <a:pt x="16959" y="16997"/>
                  </a:lnTo>
                  <a:lnTo>
                    <a:pt x="17122" y="17351"/>
                  </a:lnTo>
                  <a:lnTo>
                    <a:pt x="17243" y="16643"/>
                  </a:lnTo>
                  <a:lnTo>
                    <a:pt x="17386" y="17351"/>
                  </a:lnTo>
                  <a:lnTo>
                    <a:pt x="17660" y="16643"/>
                  </a:lnTo>
                  <a:lnTo>
                    <a:pt x="18096" y="17351"/>
                  </a:lnTo>
                  <a:lnTo>
                    <a:pt x="18523" y="15934"/>
                  </a:lnTo>
                  <a:lnTo>
                    <a:pt x="18696" y="16643"/>
                  </a:lnTo>
                  <a:lnTo>
                    <a:pt x="18878" y="16643"/>
                  </a:lnTo>
                  <a:lnTo>
                    <a:pt x="19671" y="15934"/>
                  </a:lnTo>
                  <a:lnTo>
                    <a:pt x="20442" y="16643"/>
                  </a:lnTo>
                  <a:lnTo>
                    <a:pt x="21041" y="15934"/>
                  </a:lnTo>
                  <a:lnTo>
                    <a:pt x="21245" y="15226"/>
                  </a:lnTo>
                  <a:lnTo>
                    <a:pt x="21366" y="14164"/>
                  </a:lnTo>
                  <a:lnTo>
                    <a:pt x="21458" y="12039"/>
                  </a:lnTo>
                  <a:lnTo>
                    <a:pt x="21529" y="9207"/>
                  </a:lnTo>
                  <a:lnTo>
                    <a:pt x="21600" y="4603"/>
                  </a:lnTo>
                  <a:lnTo>
                    <a:pt x="21600" y="15934"/>
                  </a:lnTo>
                  <a:lnTo>
                    <a:pt x="21570" y="17351"/>
                  </a:lnTo>
                  <a:lnTo>
                    <a:pt x="21509" y="19121"/>
                  </a:lnTo>
                  <a:lnTo>
                    <a:pt x="21397" y="20538"/>
                  </a:lnTo>
                  <a:lnTo>
                    <a:pt x="20605" y="21600"/>
                  </a:lnTo>
                  <a:lnTo>
                    <a:pt x="20026" y="20538"/>
                  </a:lnTo>
                  <a:lnTo>
                    <a:pt x="19752" y="21246"/>
                  </a:lnTo>
                  <a:lnTo>
                    <a:pt x="18828" y="21246"/>
                  </a:lnTo>
                  <a:lnTo>
                    <a:pt x="18564" y="20892"/>
                  </a:lnTo>
                  <a:lnTo>
                    <a:pt x="18279" y="21600"/>
                  </a:lnTo>
                  <a:lnTo>
                    <a:pt x="17995" y="20892"/>
                  </a:lnTo>
                  <a:lnTo>
                    <a:pt x="17660" y="21600"/>
                  </a:lnTo>
                  <a:lnTo>
                    <a:pt x="16786" y="21246"/>
                  </a:lnTo>
                  <a:lnTo>
                    <a:pt x="16533" y="20184"/>
                  </a:lnTo>
                  <a:lnTo>
                    <a:pt x="15710" y="21246"/>
                  </a:lnTo>
                  <a:lnTo>
                    <a:pt x="15162" y="19830"/>
                  </a:lnTo>
                  <a:lnTo>
                    <a:pt x="14522" y="21246"/>
                  </a:lnTo>
                  <a:lnTo>
                    <a:pt x="14034" y="20538"/>
                  </a:lnTo>
                  <a:lnTo>
                    <a:pt x="13567" y="21246"/>
                  </a:lnTo>
                  <a:lnTo>
                    <a:pt x="13303" y="20538"/>
                  </a:lnTo>
                  <a:lnTo>
                    <a:pt x="12755" y="20538"/>
                  </a:lnTo>
                  <a:lnTo>
                    <a:pt x="12542" y="20184"/>
                  </a:lnTo>
                  <a:lnTo>
                    <a:pt x="12308" y="20892"/>
                  </a:lnTo>
                  <a:lnTo>
                    <a:pt x="12064" y="20184"/>
                  </a:lnTo>
                  <a:lnTo>
                    <a:pt x="11810" y="20184"/>
                  </a:lnTo>
                  <a:lnTo>
                    <a:pt x="11516" y="20892"/>
                  </a:lnTo>
                  <a:lnTo>
                    <a:pt x="11232" y="21246"/>
                  </a:lnTo>
                  <a:lnTo>
                    <a:pt x="10917" y="21246"/>
                  </a:lnTo>
                  <a:lnTo>
                    <a:pt x="10460" y="20892"/>
                  </a:lnTo>
                  <a:lnTo>
                    <a:pt x="10135" y="21246"/>
                  </a:lnTo>
                  <a:lnTo>
                    <a:pt x="9861" y="20892"/>
                  </a:lnTo>
                  <a:lnTo>
                    <a:pt x="9597" y="20892"/>
                  </a:lnTo>
                  <a:lnTo>
                    <a:pt x="8987" y="21600"/>
                  </a:lnTo>
                  <a:lnTo>
                    <a:pt x="8500" y="20538"/>
                  </a:lnTo>
                  <a:lnTo>
                    <a:pt x="7962" y="21600"/>
                  </a:lnTo>
                  <a:lnTo>
                    <a:pt x="7515" y="20892"/>
                  </a:lnTo>
                  <a:lnTo>
                    <a:pt x="7027" y="21600"/>
                  </a:lnTo>
                  <a:lnTo>
                    <a:pt x="6621" y="20892"/>
                  </a:lnTo>
                  <a:lnTo>
                    <a:pt x="6184" y="20538"/>
                  </a:lnTo>
                  <a:lnTo>
                    <a:pt x="5778" y="20892"/>
                  </a:lnTo>
                  <a:lnTo>
                    <a:pt x="4377" y="20892"/>
                  </a:lnTo>
                  <a:lnTo>
                    <a:pt x="4072" y="21246"/>
                  </a:lnTo>
                  <a:lnTo>
                    <a:pt x="3158" y="20892"/>
                  </a:lnTo>
                  <a:lnTo>
                    <a:pt x="2600" y="20892"/>
                  </a:lnTo>
                  <a:lnTo>
                    <a:pt x="1046" y="20538"/>
                  </a:lnTo>
                  <a:lnTo>
                    <a:pt x="193" y="20538"/>
                  </a:lnTo>
                  <a:lnTo>
                    <a:pt x="41" y="19121"/>
                  </a:lnTo>
                  <a:lnTo>
                    <a:pt x="10" y="16289"/>
                  </a:lnTo>
                  <a:lnTo>
                    <a:pt x="0" y="13810"/>
                  </a:lnTo>
                  <a:lnTo>
                    <a:pt x="0" y="10977"/>
                  </a:lnTo>
                </a:path>
              </a:pathLst>
            </a:custGeom>
            <a:solidFill>
              <a:srgbClr val="000066"/>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grpSp>
      <p:grpSp>
        <p:nvGrpSpPr>
          <p:cNvPr id="2107" name="Group 21"/>
          <p:cNvGrpSpPr/>
          <p:nvPr/>
        </p:nvGrpSpPr>
        <p:grpSpPr>
          <a:xfrm>
            <a:off x="5646737" y="153987"/>
            <a:ext cx="3433764" cy="550864"/>
            <a:chOff x="0" y="0"/>
            <a:chExt cx="3433762" cy="550862"/>
          </a:xfrm>
        </p:grpSpPr>
        <p:sp>
          <p:nvSpPr>
            <p:cNvPr id="2102" name="Freeform 22"/>
            <p:cNvSpPr/>
            <p:nvPr/>
          </p:nvSpPr>
          <p:spPr>
            <a:xfrm>
              <a:off x="0" y="0"/>
              <a:ext cx="3433763" cy="449263"/>
            </a:xfrm>
            <a:custGeom>
              <a:avLst/>
              <a:gdLst/>
              <a:ahLst/>
              <a:cxnLst>
                <a:cxn ang="0">
                  <a:pos x="wd2" y="hd2"/>
                </a:cxn>
                <a:cxn ang="5400000">
                  <a:pos x="wd2" y="hd2"/>
                </a:cxn>
                <a:cxn ang="10800000">
                  <a:pos x="wd2" y="hd2"/>
                </a:cxn>
                <a:cxn ang="16200000">
                  <a:pos x="wd2" y="hd2"/>
                </a:cxn>
              </a:cxnLst>
              <a:rect l="0" t="0" r="r" b="b"/>
              <a:pathLst>
                <a:path w="21600" h="21600" extrusionOk="0">
                  <a:moveTo>
                    <a:pt x="290" y="305"/>
                  </a:moveTo>
                  <a:lnTo>
                    <a:pt x="459" y="0"/>
                  </a:lnTo>
                  <a:lnTo>
                    <a:pt x="20931" y="0"/>
                  </a:lnTo>
                  <a:lnTo>
                    <a:pt x="21171" y="229"/>
                  </a:lnTo>
                  <a:lnTo>
                    <a:pt x="21340" y="763"/>
                  </a:lnTo>
                  <a:lnTo>
                    <a:pt x="21490" y="2137"/>
                  </a:lnTo>
                  <a:lnTo>
                    <a:pt x="21570" y="3740"/>
                  </a:lnTo>
                  <a:lnTo>
                    <a:pt x="21600" y="5572"/>
                  </a:lnTo>
                  <a:lnTo>
                    <a:pt x="21600" y="21600"/>
                  </a:lnTo>
                  <a:lnTo>
                    <a:pt x="0" y="21600"/>
                  </a:lnTo>
                  <a:lnTo>
                    <a:pt x="0" y="6640"/>
                  </a:lnTo>
                  <a:lnTo>
                    <a:pt x="10" y="4503"/>
                  </a:lnTo>
                  <a:lnTo>
                    <a:pt x="90" y="2366"/>
                  </a:lnTo>
                  <a:lnTo>
                    <a:pt x="160" y="1221"/>
                  </a:lnTo>
                  <a:lnTo>
                    <a:pt x="290" y="305"/>
                  </a:lnTo>
                </a:path>
              </a:pathLst>
            </a:custGeom>
            <a:gradFill flip="none" rotWithShape="1">
              <a:gsLst>
                <a:gs pos="0">
                  <a:srgbClr val="00CCFF"/>
                </a:gs>
                <a:gs pos="100000">
                  <a:schemeClr val="accent3">
                    <a:lumOff val="44000"/>
                  </a:schemeClr>
                </a:gs>
              </a:gsLst>
              <a:lin ang="5400000" scaled="0"/>
            </a:gra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103" name="Freeform 23"/>
            <p:cNvSpPr/>
            <p:nvPr/>
          </p:nvSpPr>
          <p:spPr>
            <a:xfrm>
              <a:off x="0" y="287337"/>
              <a:ext cx="3433763" cy="193676"/>
            </a:xfrm>
            <a:custGeom>
              <a:avLst/>
              <a:gdLst/>
              <a:ahLst/>
              <a:cxnLst>
                <a:cxn ang="0">
                  <a:pos x="wd2" y="hd2"/>
                </a:cxn>
                <a:cxn ang="5400000">
                  <a:pos x="wd2" y="hd2"/>
                </a:cxn>
                <a:cxn ang="10800000">
                  <a:pos x="wd2" y="hd2"/>
                </a:cxn>
                <a:cxn ang="16200000">
                  <a:pos x="wd2" y="hd2"/>
                </a:cxn>
              </a:cxnLst>
              <a:rect l="0" t="0" r="r" b="b"/>
              <a:pathLst>
                <a:path w="21600" h="21600" extrusionOk="0">
                  <a:moveTo>
                    <a:pt x="749" y="6728"/>
                  </a:moveTo>
                  <a:lnTo>
                    <a:pt x="1049" y="7436"/>
                  </a:lnTo>
                  <a:lnTo>
                    <a:pt x="1378" y="6728"/>
                  </a:lnTo>
                  <a:lnTo>
                    <a:pt x="1698" y="7436"/>
                  </a:lnTo>
                  <a:lnTo>
                    <a:pt x="1947" y="9384"/>
                  </a:lnTo>
                  <a:lnTo>
                    <a:pt x="2207" y="11154"/>
                  </a:lnTo>
                  <a:lnTo>
                    <a:pt x="2656" y="9561"/>
                  </a:lnTo>
                  <a:lnTo>
                    <a:pt x="3046" y="8852"/>
                  </a:lnTo>
                  <a:lnTo>
                    <a:pt x="3595" y="8852"/>
                  </a:lnTo>
                  <a:lnTo>
                    <a:pt x="3994" y="7790"/>
                  </a:lnTo>
                  <a:lnTo>
                    <a:pt x="4344" y="8852"/>
                  </a:lnTo>
                  <a:lnTo>
                    <a:pt x="4654" y="10092"/>
                  </a:lnTo>
                  <a:lnTo>
                    <a:pt x="4933" y="10446"/>
                  </a:lnTo>
                  <a:lnTo>
                    <a:pt x="5373" y="8852"/>
                  </a:lnTo>
                  <a:lnTo>
                    <a:pt x="5852" y="8852"/>
                  </a:lnTo>
                  <a:lnTo>
                    <a:pt x="6531" y="9561"/>
                  </a:lnTo>
                  <a:lnTo>
                    <a:pt x="6821" y="11508"/>
                  </a:lnTo>
                  <a:lnTo>
                    <a:pt x="7270" y="11154"/>
                  </a:lnTo>
                  <a:lnTo>
                    <a:pt x="7719" y="7790"/>
                  </a:lnTo>
                  <a:lnTo>
                    <a:pt x="8139" y="6728"/>
                  </a:lnTo>
                  <a:lnTo>
                    <a:pt x="8428" y="7790"/>
                  </a:lnTo>
                  <a:lnTo>
                    <a:pt x="8788" y="10623"/>
                  </a:lnTo>
                  <a:lnTo>
                    <a:pt x="9197" y="11685"/>
                  </a:lnTo>
                  <a:lnTo>
                    <a:pt x="9667" y="9915"/>
                  </a:lnTo>
                  <a:lnTo>
                    <a:pt x="9876" y="9207"/>
                  </a:lnTo>
                  <a:lnTo>
                    <a:pt x="10116" y="10623"/>
                  </a:lnTo>
                  <a:lnTo>
                    <a:pt x="10306" y="8852"/>
                  </a:lnTo>
                  <a:lnTo>
                    <a:pt x="10515" y="6728"/>
                  </a:lnTo>
                  <a:lnTo>
                    <a:pt x="10765" y="4603"/>
                  </a:lnTo>
                  <a:lnTo>
                    <a:pt x="11035" y="3895"/>
                  </a:lnTo>
                  <a:lnTo>
                    <a:pt x="11344" y="4603"/>
                  </a:lnTo>
                  <a:lnTo>
                    <a:pt x="11654" y="3718"/>
                  </a:lnTo>
                  <a:lnTo>
                    <a:pt x="11963" y="2479"/>
                  </a:lnTo>
                  <a:lnTo>
                    <a:pt x="12163" y="2479"/>
                  </a:lnTo>
                  <a:lnTo>
                    <a:pt x="12353" y="2833"/>
                  </a:lnTo>
                  <a:lnTo>
                    <a:pt x="12632" y="5666"/>
                  </a:lnTo>
                  <a:lnTo>
                    <a:pt x="12912" y="5134"/>
                  </a:lnTo>
                  <a:lnTo>
                    <a:pt x="13142" y="7790"/>
                  </a:lnTo>
                  <a:lnTo>
                    <a:pt x="13591" y="7790"/>
                  </a:lnTo>
                  <a:lnTo>
                    <a:pt x="13971" y="6197"/>
                  </a:lnTo>
                  <a:lnTo>
                    <a:pt x="14150" y="8321"/>
                  </a:lnTo>
                  <a:lnTo>
                    <a:pt x="14340" y="10446"/>
                  </a:lnTo>
                  <a:lnTo>
                    <a:pt x="14600" y="9915"/>
                  </a:lnTo>
                  <a:lnTo>
                    <a:pt x="14909" y="11154"/>
                  </a:lnTo>
                  <a:lnTo>
                    <a:pt x="15239" y="9915"/>
                  </a:lnTo>
                  <a:lnTo>
                    <a:pt x="15868" y="11154"/>
                  </a:lnTo>
                  <a:lnTo>
                    <a:pt x="16138" y="12216"/>
                  </a:lnTo>
                  <a:lnTo>
                    <a:pt x="16447" y="9207"/>
                  </a:lnTo>
                  <a:lnTo>
                    <a:pt x="16647" y="9030"/>
                  </a:lnTo>
                  <a:lnTo>
                    <a:pt x="16887" y="10092"/>
                  </a:lnTo>
                  <a:lnTo>
                    <a:pt x="17116" y="9561"/>
                  </a:lnTo>
                  <a:lnTo>
                    <a:pt x="17406" y="6728"/>
                  </a:lnTo>
                  <a:lnTo>
                    <a:pt x="17905" y="5843"/>
                  </a:lnTo>
                  <a:lnTo>
                    <a:pt x="18145" y="6197"/>
                  </a:lnTo>
                  <a:lnTo>
                    <a:pt x="18394" y="6197"/>
                  </a:lnTo>
                  <a:lnTo>
                    <a:pt x="18754" y="2479"/>
                  </a:lnTo>
                  <a:lnTo>
                    <a:pt x="18964" y="1062"/>
                  </a:lnTo>
                  <a:lnTo>
                    <a:pt x="19233" y="1770"/>
                  </a:lnTo>
                  <a:lnTo>
                    <a:pt x="19543" y="5666"/>
                  </a:lnTo>
                  <a:lnTo>
                    <a:pt x="19852" y="3187"/>
                  </a:lnTo>
                  <a:lnTo>
                    <a:pt x="20142" y="0"/>
                  </a:lnTo>
                  <a:lnTo>
                    <a:pt x="20392" y="177"/>
                  </a:lnTo>
                  <a:lnTo>
                    <a:pt x="20681" y="6728"/>
                  </a:lnTo>
                  <a:lnTo>
                    <a:pt x="20901" y="5666"/>
                  </a:lnTo>
                  <a:lnTo>
                    <a:pt x="21221" y="2833"/>
                  </a:lnTo>
                  <a:lnTo>
                    <a:pt x="21470" y="2833"/>
                  </a:lnTo>
                  <a:lnTo>
                    <a:pt x="21600" y="4957"/>
                  </a:lnTo>
                  <a:lnTo>
                    <a:pt x="21600" y="21600"/>
                  </a:lnTo>
                  <a:lnTo>
                    <a:pt x="9077" y="16820"/>
                  </a:lnTo>
                  <a:lnTo>
                    <a:pt x="8918" y="17528"/>
                  </a:lnTo>
                  <a:lnTo>
                    <a:pt x="0" y="15580"/>
                  </a:lnTo>
                  <a:lnTo>
                    <a:pt x="0" y="3364"/>
                  </a:lnTo>
                  <a:lnTo>
                    <a:pt x="130" y="5134"/>
                  </a:lnTo>
                  <a:lnTo>
                    <a:pt x="320" y="5843"/>
                  </a:lnTo>
                  <a:lnTo>
                    <a:pt x="559" y="6020"/>
                  </a:lnTo>
                  <a:lnTo>
                    <a:pt x="749" y="6728"/>
                  </a:lnTo>
                </a:path>
              </a:pathLst>
            </a:custGeom>
            <a:solidFill>
              <a:srgbClr val="003300"/>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104" name="Freeform 24"/>
            <p:cNvSpPr/>
            <p:nvPr/>
          </p:nvSpPr>
          <p:spPr>
            <a:xfrm>
              <a:off x="0" y="354012"/>
              <a:ext cx="3433763" cy="196851"/>
            </a:xfrm>
            <a:custGeom>
              <a:avLst/>
              <a:gdLst/>
              <a:ahLst/>
              <a:cxnLst>
                <a:cxn ang="0">
                  <a:pos x="wd2" y="hd2"/>
                </a:cxn>
                <a:cxn ang="5400000">
                  <a:pos x="wd2" y="hd2"/>
                </a:cxn>
                <a:cxn ang="10800000">
                  <a:pos x="wd2" y="hd2"/>
                </a:cxn>
                <a:cxn ang="16200000">
                  <a:pos x="wd2" y="hd2"/>
                </a:cxn>
              </a:cxnLst>
              <a:rect l="0" t="0" r="r" b="b"/>
              <a:pathLst>
                <a:path w="21600" h="21600" extrusionOk="0">
                  <a:moveTo>
                    <a:pt x="290" y="20903"/>
                  </a:moveTo>
                  <a:lnTo>
                    <a:pt x="459" y="21426"/>
                  </a:lnTo>
                  <a:lnTo>
                    <a:pt x="659" y="21600"/>
                  </a:lnTo>
                  <a:lnTo>
                    <a:pt x="20931" y="21600"/>
                  </a:lnTo>
                  <a:lnTo>
                    <a:pt x="21171" y="21252"/>
                  </a:lnTo>
                  <a:lnTo>
                    <a:pt x="21340" y="20903"/>
                  </a:lnTo>
                  <a:lnTo>
                    <a:pt x="21490" y="19684"/>
                  </a:lnTo>
                  <a:lnTo>
                    <a:pt x="21570" y="18116"/>
                  </a:lnTo>
                  <a:lnTo>
                    <a:pt x="21600" y="16548"/>
                  </a:lnTo>
                  <a:lnTo>
                    <a:pt x="21600" y="2439"/>
                  </a:lnTo>
                  <a:lnTo>
                    <a:pt x="21410" y="0"/>
                  </a:lnTo>
                  <a:lnTo>
                    <a:pt x="21310" y="697"/>
                  </a:lnTo>
                  <a:lnTo>
                    <a:pt x="21221" y="3135"/>
                  </a:lnTo>
                  <a:lnTo>
                    <a:pt x="21151" y="5923"/>
                  </a:lnTo>
                  <a:lnTo>
                    <a:pt x="21061" y="5748"/>
                  </a:lnTo>
                  <a:lnTo>
                    <a:pt x="20941" y="5400"/>
                  </a:lnTo>
                  <a:lnTo>
                    <a:pt x="20681" y="4006"/>
                  </a:lnTo>
                  <a:lnTo>
                    <a:pt x="20512" y="2961"/>
                  </a:lnTo>
                  <a:lnTo>
                    <a:pt x="20242" y="2439"/>
                  </a:lnTo>
                  <a:lnTo>
                    <a:pt x="19952" y="3658"/>
                  </a:lnTo>
                  <a:lnTo>
                    <a:pt x="19673" y="5748"/>
                  </a:lnTo>
                  <a:lnTo>
                    <a:pt x="19483" y="4355"/>
                  </a:lnTo>
                  <a:lnTo>
                    <a:pt x="19313" y="4006"/>
                  </a:lnTo>
                  <a:lnTo>
                    <a:pt x="19074" y="2961"/>
                  </a:lnTo>
                  <a:lnTo>
                    <a:pt x="18824" y="3310"/>
                  </a:lnTo>
                  <a:lnTo>
                    <a:pt x="18654" y="4703"/>
                  </a:lnTo>
                  <a:lnTo>
                    <a:pt x="18584" y="6445"/>
                  </a:lnTo>
                  <a:lnTo>
                    <a:pt x="18384" y="5748"/>
                  </a:lnTo>
                  <a:lnTo>
                    <a:pt x="18105" y="5748"/>
                  </a:lnTo>
                  <a:lnTo>
                    <a:pt x="17735" y="4877"/>
                  </a:lnTo>
                  <a:lnTo>
                    <a:pt x="17416" y="6445"/>
                  </a:lnTo>
                  <a:lnTo>
                    <a:pt x="17136" y="4181"/>
                  </a:lnTo>
                  <a:lnTo>
                    <a:pt x="16767" y="5748"/>
                  </a:lnTo>
                  <a:lnTo>
                    <a:pt x="16417" y="9406"/>
                  </a:lnTo>
                  <a:lnTo>
                    <a:pt x="16118" y="8013"/>
                  </a:lnTo>
                  <a:lnTo>
                    <a:pt x="15868" y="6619"/>
                  </a:lnTo>
                  <a:lnTo>
                    <a:pt x="15578" y="5923"/>
                  </a:lnTo>
                  <a:lnTo>
                    <a:pt x="15219" y="6445"/>
                  </a:lnTo>
                  <a:lnTo>
                    <a:pt x="14650" y="7665"/>
                  </a:lnTo>
                  <a:lnTo>
                    <a:pt x="14150" y="6271"/>
                  </a:lnTo>
                  <a:lnTo>
                    <a:pt x="13931" y="6968"/>
                  </a:lnTo>
                  <a:lnTo>
                    <a:pt x="13651" y="5748"/>
                  </a:lnTo>
                  <a:lnTo>
                    <a:pt x="13461" y="4355"/>
                  </a:lnTo>
                  <a:lnTo>
                    <a:pt x="13252" y="4181"/>
                  </a:lnTo>
                  <a:lnTo>
                    <a:pt x="12852" y="4877"/>
                  </a:lnTo>
                  <a:lnTo>
                    <a:pt x="12353" y="7490"/>
                  </a:lnTo>
                  <a:lnTo>
                    <a:pt x="11923" y="5226"/>
                  </a:lnTo>
                  <a:lnTo>
                    <a:pt x="11574" y="5748"/>
                  </a:lnTo>
                  <a:lnTo>
                    <a:pt x="11234" y="8884"/>
                  </a:lnTo>
                  <a:lnTo>
                    <a:pt x="10635" y="6619"/>
                  </a:lnTo>
                  <a:lnTo>
                    <a:pt x="10176" y="7839"/>
                  </a:lnTo>
                  <a:lnTo>
                    <a:pt x="9866" y="6619"/>
                  </a:lnTo>
                  <a:lnTo>
                    <a:pt x="9417" y="7316"/>
                  </a:lnTo>
                  <a:lnTo>
                    <a:pt x="8958" y="8884"/>
                  </a:lnTo>
                  <a:lnTo>
                    <a:pt x="8648" y="8361"/>
                  </a:lnTo>
                  <a:lnTo>
                    <a:pt x="7999" y="7839"/>
                  </a:lnTo>
                  <a:lnTo>
                    <a:pt x="7589" y="8884"/>
                  </a:lnTo>
                  <a:lnTo>
                    <a:pt x="6910" y="8013"/>
                  </a:lnTo>
                  <a:lnTo>
                    <a:pt x="6351" y="7316"/>
                  </a:lnTo>
                  <a:lnTo>
                    <a:pt x="5742" y="5748"/>
                  </a:lnTo>
                  <a:lnTo>
                    <a:pt x="5173" y="7316"/>
                  </a:lnTo>
                  <a:lnTo>
                    <a:pt x="4534" y="4006"/>
                  </a:lnTo>
                  <a:lnTo>
                    <a:pt x="4034" y="4181"/>
                  </a:lnTo>
                  <a:lnTo>
                    <a:pt x="3705" y="6097"/>
                  </a:lnTo>
                  <a:lnTo>
                    <a:pt x="3485" y="4529"/>
                  </a:lnTo>
                  <a:lnTo>
                    <a:pt x="3216" y="5400"/>
                  </a:lnTo>
                  <a:lnTo>
                    <a:pt x="2866" y="5748"/>
                  </a:lnTo>
                  <a:lnTo>
                    <a:pt x="2517" y="6271"/>
                  </a:lnTo>
                  <a:lnTo>
                    <a:pt x="2107" y="7665"/>
                  </a:lnTo>
                  <a:lnTo>
                    <a:pt x="1758" y="6097"/>
                  </a:lnTo>
                  <a:lnTo>
                    <a:pt x="1428" y="6794"/>
                  </a:lnTo>
                  <a:lnTo>
                    <a:pt x="989" y="7490"/>
                  </a:lnTo>
                  <a:lnTo>
                    <a:pt x="709" y="6794"/>
                  </a:lnTo>
                  <a:lnTo>
                    <a:pt x="200" y="6445"/>
                  </a:lnTo>
                  <a:lnTo>
                    <a:pt x="0" y="8013"/>
                  </a:lnTo>
                  <a:lnTo>
                    <a:pt x="20" y="12716"/>
                  </a:lnTo>
                  <a:lnTo>
                    <a:pt x="50" y="16723"/>
                  </a:lnTo>
                  <a:lnTo>
                    <a:pt x="160" y="20206"/>
                  </a:lnTo>
                  <a:lnTo>
                    <a:pt x="290" y="20903"/>
                  </a:lnTo>
                </a:path>
              </a:pathLst>
            </a:custGeom>
            <a:gradFill flip="none" rotWithShape="1">
              <a:gsLst>
                <a:gs pos="0">
                  <a:srgbClr val="CC6600"/>
                </a:gs>
                <a:gs pos="100000">
                  <a:srgbClr val="000000"/>
                </a:gs>
              </a:gsLst>
              <a:lin ang="5400000" scaled="0"/>
            </a:gra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105" name="Freeform 25"/>
            <p:cNvSpPr/>
            <p:nvPr/>
          </p:nvSpPr>
          <p:spPr>
            <a:xfrm>
              <a:off x="20637" y="11112"/>
              <a:ext cx="3378201" cy="255589"/>
            </a:xfrm>
            <a:custGeom>
              <a:avLst/>
              <a:gdLst/>
              <a:ahLst/>
              <a:cxnLst>
                <a:cxn ang="0">
                  <a:pos x="wd2" y="hd2"/>
                </a:cxn>
                <a:cxn ang="5400000">
                  <a:pos x="wd2" y="hd2"/>
                </a:cxn>
                <a:cxn ang="10800000">
                  <a:pos x="wd2" y="hd2"/>
                </a:cxn>
                <a:cxn ang="16200000">
                  <a:pos x="wd2" y="hd2"/>
                </a:cxn>
              </a:cxnLst>
              <a:rect l="0" t="0" r="r" b="b"/>
              <a:pathLst>
                <a:path w="21600" h="21600" extrusionOk="0">
                  <a:moveTo>
                    <a:pt x="0" y="10465"/>
                  </a:moveTo>
                  <a:lnTo>
                    <a:pt x="0" y="21600"/>
                  </a:lnTo>
                  <a:lnTo>
                    <a:pt x="51" y="17307"/>
                  </a:lnTo>
                  <a:lnTo>
                    <a:pt x="71" y="13953"/>
                  </a:lnTo>
                  <a:lnTo>
                    <a:pt x="91" y="7781"/>
                  </a:lnTo>
                  <a:lnTo>
                    <a:pt x="152" y="4830"/>
                  </a:lnTo>
                  <a:lnTo>
                    <a:pt x="284" y="3891"/>
                  </a:lnTo>
                  <a:lnTo>
                    <a:pt x="609" y="3220"/>
                  </a:lnTo>
                  <a:lnTo>
                    <a:pt x="1025" y="3354"/>
                  </a:lnTo>
                  <a:lnTo>
                    <a:pt x="2030" y="3354"/>
                  </a:lnTo>
                  <a:lnTo>
                    <a:pt x="2467" y="3891"/>
                  </a:lnTo>
                  <a:lnTo>
                    <a:pt x="3106" y="3354"/>
                  </a:lnTo>
                  <a:lnTo>
                    <a:pt x="3837" y="3757"/>
                  </a:lnTo>
                  <a:lnTo>
                    <a:pt x="4375" y="3622"/>
                  </a:lnTo>
                  <a:lnTo>
                    <a:pt x="5451" y="3891"/>
                  </a:lnTo>
                  <a:lnTo>
                    <a:pt x="5826" y="3891"/>
                  </a:lnTo>
                  <a:lnTo>
                    <a:pt x="6547" y="3354"/>
                  </a:lnTo>
                  <a:lnTo>
                    <a:pt x="6791" y="4025"/>
                  </a:lnTo>
                  <a:lnTo>
                    <a:pt x="7461" y="3354"/>
                  </a:lnTo>
                  <a:lnTo>
                    <a:pt x="8486" y="3891"/>
                  </a:lnTo>
                  <a:lnTo>
                    <a:pt x="8831" y="4427"/>
                  </a:lnTo>
                  <a:lnTo>
                    <a:pt x="9369" y="3891"/>
                  </a:lnTo>
                  <a:lnTo>
                    <a:pt x="9826" y="4696"/>
                  </a:lnTo>
                  <a:lnTo>
                    <a:pt x="10211" y="4696"/>
                  </a:lnTo>
                  <a:lnTo>
                    <a:pt x="10952" y="3891"/>
                  </a:lnTo>
                  <a:lnTo>
                    <a:pt x="11663" y="4427"/>
                  </a:lnTo>
                  <a:lnTo>
                    <a:pt x="12302" y="5366"/>
                  </a:lnTo>
                  <a:lnTo>
                    <a:pt x="12495" y="5501"/>
                  </a:lnTo>
                  <a:lnTo>
                    <a:pt x="13358" y="4964"/>
                  </a:lnTo>
                  <a:lnTo>
                    <a:pt x="14160" y="4561"/>
                  </a:lnTo>
                  <a:lnTo>
                    <a:pt x="14353" y="4293"/>
                  </a:lnTo>
                  <a:lnTo>
                    <a:pt x="14647" y="4427"/>
                  </a:lnTo>
                  <a:lnTo>
                    <a:pt x="15479" y="4830"/>
                  </a:lnTo>
                  <a:lnTo>
                    <a:pt x="16119" y="4025"/>
                  </a:lnTo>
                  <a:lnTo>
                    <a:pt x="16454" y="4293"/>
                  </a:lnTo>
                  <a:lnTo>
                    <a:pt x="16961" y="4427"/>
                  </a:lnTo>
                  <a:lnTo>
                    <a:pt x="17398" y="3891"/>
                  </a:lnTo>
                  <a:lnTo>
                    <a:pt x="17682" y="3354"/>
                  </a:lnTo>
                  <a:lnTo>
                    <a:pt x="18078" y="4293"/>
                  </a:lnTo>
                  <a:lnTo>
                    <a:pt x="18880" y="4561"/>
                  </a:lnTo>
                  <a:lnTo>
                    <a:pt x="19418" y="3354"/>
                  </a:lnTo>
                  <a:lnTo>
                    <a:pt x="20199" y="4427"/>
                  </a:lnTo>
                  <a:lnTo>
                    <a:pt x="21062" y="4427"/>
                  </a:lnTo>
                  <a:lnTo>
                    <a:pt x="21245" y="6306"/>
                  </a:lnTo>
                  <a:lnTo>
                    <a:pt x="21367" y="7245"/>
                  </a:lnTo>
                  <a:lnTo>
                    <a:pt x="21468" y="9123"/>
                  </a:lnTo>
                  <a:lnTo>
                    <a:pt x="21539" y="12343"/>
                  </a:lnTo>
                  <a:lnTo>
                    <a:pt x="21600" y="16636"/>
                  </a:lnTo>
                  <a:lnTo>
                    <a:pt x="21600" y="5501"/>
                  </a:lnTo>
                  <a:lnTo>
                    <a:pt x="21570" y="4025"/>
                  </a:lnTo>
                  <a:lnTo>
                    <a:pt x="21519" y="2147"/>
                  </a:lnTo>
                  <a:lnTo>
                    <a:pt x="21204" y="939"/>
                  </a:lnTo>
                  <a:lnTo>
                    <a:pt x="20037" y="805"/>
                  </a:lnTo>
                  <a:lnTo>
                    <a:pt x="19753" y="134"/>
                  </a:lnTo>
                  <a:lnTo>
                    <a:pt x="18829" y="134"/>
                  </a:lnTo>
                  <a:lnTo>
                    <a:pt x="18565" y="402"/>
                  </a:lnTo>
                  <a:lnTo>
                    <a:pt x="18007" y="402"/>
                  </a:lnTo>
                  <a:lnTo>
                    <a:pt x="17591" y="268"/>
                  </a:lnTo>
                  <a:lnTo>
                    <a:pt x="16829" y="1073"/>
                  </a:lnTo>
                  <a:lnTo>
                    <a:pt x="15236" y="402"/>
                  </a:lnTo>
                  <a:lnTo>
                    <a:pt x="14748" y="805"/>
                  </a:lnTo>
                  <a:lnTo>
                    <a:pt x="13865" y="1342"/>
                  </a:lnTo>
                  <a:lnTo>
                    <a:pt x="13307" y="805"/>
                  </a:lnTo>
                  <a:lnTo>
                    <a:pt x="12302" y="805"/>
                  </a:lnTo>
                  <a:lnTo>
                    <a:pt x="11815" y="1207"/>
                  </a:lnTo>
                  <a:lnTo>
                    <a:pt x="11521" y="537"/>
                  </a:lnTo>
                  <a:lnTo>
                    <a:pt x="10465" y="805"/>
                  </a:lnTo>
                  <a:lnTo>
                    <a:pt x="10150" y="805"/>
                  </a:lnTo>
                  <a:lnTo>
                    <a:pt x="9592" y="537"/>
                  </a:lnTo>
                  <a:lnTo>
                    <a:pt x="8496" y="805"/>
                  </a:lnTo>
                  <a:lnTo>
                    <a:pt x="7521" y="537"/>
                  </a:lnTo>
                  <a:lnTo>
                    <a:pt x="6618" y="537"/>
                  </a:lnTo>
                  <a:lnTo>
                    <a:pt x="6192" y="805"/>
                  </a:lnTo>
                  <a:lnTo>
                    <a:pt x="5776" y="268"/>
                  </a:lnTo>
                  <a:lnTo>
                    <a:pt x="4375" y="268"/>
                  </a:lnTo>
                  <a:lnTo>
                    <a:pt x="3167" y="537"/>
                  </a:lnTo>
                  <a:lnTo>
                    <a:pt x="2598" y="268"/>
                  </a:lnTo>
                  <a:lnTo>
                    <a:pt x="1929" y="537"/>
                  </a:lnTo>
                  <a:lnTo>
                    <a:pt x="1086" y="0"/>
                  </a:lnTo>
                  <a:lnTo>
                    <a:pt x="568" y="0"/>
                  </a:lnTo>
                  <a:lnTo>
                    <a:pt x="345" y="134"/>
                  </a:lnTo>
                  <a:lnTo>
                    <a:pt x="193" y="805"/>
                  </a:lnTo>
                  <a:lnTo>
                    <a:pt x="51" y="2415"/>
                  </a:lnTo>
                  <a:lnTo>
                    <a:pt x="10" y="4964"/>
                  </a:lnTo>
                  <a:lnTo>
                    <a:pt x="0" y="7513"/>
                  </a:lnTo>
                  <a:lnTo>
                    <a:pt x="0" y="10465"/>
                  </a:lnTo>
                </a:path>
              </a:pathLst>
            </a:custGeom>
            <a:solidFill>
              <a:schemeClr val="accent3">
                <a:lumOff val="44000"/>
              </a:schemeClr>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106" name="Freeform 26"/>
            <p:cNvSpPr/>
            <p:nvPr/>
          </p:nvSpPr>
          <p:spPr>
            <a:xfrm>
              <a:off x="26987" y="422275"/>
              <a:ext cx="3376614" cy="101601"/>
            </a:xfrm>
            <a:custGeom>
              <a:avLst/>
              <a:gdLst/>
              <a:ahLst/>
              <a:cxnLst>
                <a:cxn ang="0">
                  <a:pos x="wd2" y="hd2"/>
                </a:cxn>
                <a:cxn ang="5400000">
                  <a:pos x="wd2" y="hd2"/>
                </a:cxn>
                <a:cxn ang="10800000">
                  <a:pos x="wd2" y="hd2"/>
                </a:cxn>
                <a:cxn ang="16200000">
                  <a:pos x="wd2" y="hd2"/>
                </a:cxn>
              </a:cxnLst>
              <a:rect l="0" t="0" r="r" b="b"/>
              <a:pathLst>
                <a:path w="21600" h="21600" extrusionOk="0">
                  <a:moveTo>
                    <a:pt x="0" y="10800"/>
                  </a:moveTo>
                  <a:lnTo>
                    <a:pt x="0" y="0"/>
                  </a:lnTo>
                  <a:lnTo>
                    <a:pt x="61" y="4050"/>
                  </a:lnTo>
                  <a:lnTo>
                    <a:pt x="71" y="7425"/>
                  </a:lnTo>
                  <a:lnTo>
                    <a:pt x="81" y="13500"/>
                  </a:lnTo>
                  <a:lnTo>
                    <a:pt x="152" y="16538"/>
                  </a:lnTo>
                  <a:lnTo>
                    <a:pt x="274" y="17550"/>
                  </a:lnTo>
                  <a:lnTo>
                    <a:pt x="406" y="16875"/>
                  </a:lnTo>
                  <a:lnTo>
                    <a:pt x="599" y="16538"/>
                  </a:lnTo>
                  <a:lnTo>
                    <a:pt x="924" y="16200"/>
                  </a:lnTo>
                  <a:lnTo>
                    <a:pt x="1117" y="16538"/>
                  </a:lnTo>
                  <a:lnTo>
                    <a:pt x="1290" y="16538"/>
                  </a:lnTo>
                  <a:lnTo>
                    <a:pt x="1645" y="16875"/>
                  </a:lnTo>
                  <a:lnTo>
                    <a:pt x="1777" y="17213"/>
                  </a:lnTo>
                  <a:lnTo>
                    <a:pt x="1950" y="17213"/>
                  </a:lnTo>
                  <a:lnTo>
                    <a:pt x="2224" y="16538"/>
                  </a:lnTo>
                  <a:lnTo>
                    <a:pt x="2518" y="16200"/>
                  </a:lnTo>
                  <a:lnTo>
                    <a:pt x="2884" y="16200"/>
                  </a:lnTo>
                  <a:lnTo>
                    <a:pt x="3321" y="17213"/>
                  </a:lnTo>
                  <a:lnTo>
                    <a:pt x="3889" y="17888"/>
                  </a:lnTo>
                  <a:lnTo>
                    <a:pt x="4194" y="17213"/>
                  </a:lnTo>
                  <a:lnTo>
                    <a:pt x="4377" y="17888"/>
                  </a:lnTo>
                  <a:lnTo>
                    <a:pt x="4864" y="17888"/>
                  </a:lnTo>
                  <a:lnTo>
                    <a:pt x="5037" y="16875"/>
                  </a:lnTo>
                  <a:lnTo>
                    <a:pt x="5250" y="17550"/>
                  </a:lnTo>
                  <a:lnTo>
                    <a:pt x="5829" y="17550"/>
                  </a:lnTo>
                  <a:lnTo>
                    <a:pt x="6550" y="17888"/>
                  </a:lnTo>
                  <a:lnTo>
                    <a:pt x="6794" y="17213"/>
                  </a:lnTo>
                  <a:lnTo>
                    <a:pt x="7362" y="16538"/>
                  </a:lnTo>
                  <a:lnTo>
                    <a:pt x="7738" y="16200"/>
                  </a:lnTo>
                  <a:lnTo>
                    <a:pt x="8175" y="16875"/>
                  </a:lnTo>
                  <a:lnTo>
                    <a:pt x="8480" y="17550"/>
                  </a:lnTo>
                  <a:lnTo>
                    <a:pt x="8825" y="16875"/>
                  </a:lnTo>
                  <a:lnTo>
                    <a:pt x="9434" y="17550"/>
                  </a:lnTo>
                  <a:lnTo>
                    <a:pt x="9830" y="16538"/>
                  </a:lnTo>
                  <a:lnTo>
                    <a:pt x="10206" y="16538"/>
                  </a:lnTo>
                  <a:lnTo>
                    <a:pt x="10602" y="15525"/>
                  </a:lnTo>
                  <a:lnTo>
                    <a:pt x="11100" y="16875"/>
                  </a:lnTo>
                  <a:lnTo>
                    <a:pt x="11750" y="15863"/>
                  </a:lnTo>
                  <a:lnTo>
                    <a:pt x="12491" y="15863"/>
                  </a:lnTo>
                  <a:lnTo>
                    <a:pt x="13151" y="16538"/>
                  </a:lnTo>
                  <a:lnTo>
                    <a:pt x="13547" y="15525"/>
                  </a:lnTo>
                  <a:lnTo>
                    <a:pt x="13984" y="15525"/>
                  </a:lnTo>
                  <a:lnTo>
                    <a:pt x="14156" y="16875"/>
                  </a:lnTo>
                  <a:lnTo>
                    <a:pt x="14339" y="17213"/>
                  </a:lnTo>
                  <a:lnTo>
                    <a:pt x="14918" y="16538"/>
                  </a:lnTo>
                  <a:lnTo>
                    <a:pt x="15426" y="17213"/>
                  </a:lnTo>
                  <a:lnTo>
                    <a:pt x="16441" y="17213"/>
                  </a:lnTo>
                  <a:lnTo>
                    <a:pt x="16614" y="16200"/>
                  </a:lnTo>
                  <a:lnTo>
                    <a:pt x="16959" y="16875"/>
                  </a:lnTo>
                  <a:lnTo>
                    <a:pt x="17122" y="17213"/>
                  </a:lnTo>
                  <a:lnTo>
                    <a:pt x="17243" y="16875"/>
                  </a:lnTo>
                  <a:lnTo>
                    <a:pt x="17386" y="17550"/>
                  </a:lnTo>
                  <a:lnTo>
                    <a:pt x="17660" y="16538"/>
                  </a:lnTo>
                  <a:lnTo>
                    <a:pt x="18096" y="17213"/>
                  </a:lnTo>
                  <a:lnTo>
                    <a:pt x="18523" y="16200"/>
                  </a:lnTo>
                  <a:lnTo>
                    <a:pt x="18696" y="16875"/>
                  </a:lnTo>
                  <a:lnTo>
                    <a:pt x="18878" y="16875"/>
                  </a:lnTo>
                  <a:lnTo>
                    <a:pt x="19671" y="16200"/>
                  </a:lnTo>
                  <a:lnTo>
                    <a:pt x="20442" y="16875"/>
                  </a:lnTo>
                  <a:lnTo>
                    <a:pt x="21041" y="15863"/>
                  </a:lnTo>
                  <a:lnTo>
                    <a:pt x="21245" y="15188"/>
                  </a:lnTo>
                  <a:lnTo>
                    <a:pt x="21366" y="14175"/>
                  </a:lnTo>
                  <a:lnTo>
                    <a:pt x="21458" y="12150"/>
                  </a:lnTo>
                  <a:lnTo>
                    <a:pt x="21529" y="9112"/>
                  </a:lnTo>
                  <a:lnTo>
                    <a:pt x="21600" y="4725"/>
                  </a:lnTo>
                  <a:lnTo>
                    <a:pt x="21600" y="15863"/>
                  </a:lnTo>
                  <a:lnTo>
                    <a:pt x="21570" y="17213"/>
                  </a:lnTo>
                  <a:lnTo>
                    <a:pt x="21509" y="19238"/>
                  </a:lnTo>
                  <a:lnTo>
                    <a:pt x="21397" y="20588"/>
                  </a:lnTo>
                  <a:lnTo>
                    <a:pt x="20605" y="21600"/>
                  </a:lnTo>
                  <a:lnTo>
                    <a:pt x="20026" y="20588"/>
                  </a:lnTo>
                  <a:lnTo>
                    <a:pt x="19752" y="21263"/>
                  </a:lnTo>
                  <a:lnTo>
                    <a:pt x="18828" y="21263"/>
                  </a:lnTo>
                  <a:lnTo>
                    <a:pt x="18564" y="20925"/>
                  </a:lnTo>
                  <a:lnTo>
                    <a:pt x="18279" y="21600"/>
                  </a:lnTo>
                  <a:lnTo>
                    <a:pt x="17995" y="20925"/>
                  </a:lnTo>
                  <a:lnTo>
                    <a:pt x="17660" y="21600"/>
                  </a:lnTo>
                  <a:lnTo>
                    <a:pt x="16786" y="21263"/>
                  </a:lnTo>
                  <a:lnTo>
                    <a:pt x="16533" y="20250"/>
                  </a:lnTo>
                  <a:lnTo>
                    <a:pt x="15710" y="21263"/>
                  </a:lnTo>
                  <a:lnTo>
                    <a:pt x="15162" y="19913"/>
                  </a:lnTo>
                  <a:lnTo>
                    <a:pt x="14522" y="21263"/>
                  </a:lnTo>
                  <a:lnTo>
                    <a:pt x="14034" y="20588"/>
                  </a:lnTo>
                  <a:lnTo>
                    <a:pt x="13567" y="21263"/>
                  </a:lnTo>
                  <a:lnTo>
                    <a:pt x="13303" y="20588"/>
                  </a:lnTo>
                  <a:lnTo>
                    <a:pt x="12755" y="20588"/>
                  </a:lnTo>
                  <a:lnTo>
                    <a:pt x="12542" y="20250"/>
                  </a:lnTo>
                  <a:lnTo>
                    <a:pt x="12308" y="20925"/>
                  </a:lnTo>
                  <a:lnTo>
                    <a:pt x="12064" y="20250"/>
                  </a:lnTo>
                  <a:lnTo>
                    <a:pt x="11810" y="20250"/>
                  </a:lnTo>
                  <a:lnTo>
                    <a:pt x="11516" y="20925"/>
                  </a:lnTo>
                  <a:lnTo>
                    <a:pt x="11232" y="21263"/>
                  </a:lnTo>
                  <a:lnTo>
                    <a:pt x="10917" y="21263"/>
                  </a:lnTo>
                  <a:lnTo>
                    <a:pt x="10460" y="20925"/>
                  </a:lnTo>
                  <a:lnTo>
                    <a:pt x="10135" y="21263"/>
                  </a:lnTo>
                  <a:lnTo>
                    <a:pt x="9861" y="20925"/>
                  </a:lnTo>
                  <a:lnTo>
                    <a:pt x="9597" y="20925"/>
                  </a:lnTo>
                  <a:lnTo>
                    <a:pt x="8987" y="21600"/>
                  </a:lnTo>
                  <a:lnTo>
                    <a:pt x="8500" y="20588"/>
                  </a:lnTo>
                  <a:lnTo>
                    <a:pt x="7962" y="21600"/>
                  </a:lnTo>
                  <a:lnTo>
                    <a:pt x="7515" y="20925"/>
                  </a:lnTo>
                  <a:lnTo>
                    <a:pt x="7027" y="21600"/>
                  </a:lnTo>
                  <a:lnTo>
                    <a:pt x="6621" y="20925"/>
                  </a:lnTo>
                  <a:lnTo>
                    <a:pt x="6184" y="20588"/>
                  </a:lnTo>
                  <a:lnTo>
                    <a:pt x="5778" y="20925"/>
                  </a:lnTo>
                  <a:lnTo>
                    <a:pt x="4377" y="20925"/>
                  </a:lnTo>
                  <a:lnTo>
                    <a:pt x="4072" y="21263"/>
                  </a:lnTo>
                  <a:lnTo>
                    <a:pt x="3158" y="20925"/>
                  </a:lnTo>
                  <a:lnTo>
                    <a:pt x="2600" y="20925"/>
                  </a:lnTo>
                  <a:lnTo>
                    <a:pt x="1046" y="20588"/>
                  </a:lnTo>
                  <a:lnTo>
                    <a:pt x="193" y="20588"/>
                  </a:lnTo>
                  <a:lnTo>
                    <a:pt x="41" y="18900"/>
                  </a:lnTo>
                  <a:lnTo>
                    <a:pt x="10" y="16538"/>
                  </a:lnTo>
                  <a:lnTo>
                    <a:pt x="0" y="13838"/>
                  </a:lnTo>
                  <a:lnTo>
                    <a:pt x="0" y="10800"/>
                  </a:lnTo>
                </a:path>
              </a:pathLst>
            </a:custGeom>
            <a:solidFill>
              <a:srgbClr val="000066"/>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grpSp>
      <p:sp>
        <p:nvSpPr>
          <p:cNvPr id="2108" name="Title Text"/>
          <p:cNvSpPr txBox="1">
            <a:spLocks noGrp="1"/>
          </p:cNvSpPr>
          <p:nvPr>
            <p:ph type="title"/>
          </p:nvPr>
        </p:nvSpPr>
        <p:spPr>
          <a:xfrm>
            <a:off x="722312" y="4406900"/>
            <a:ext cx="7772401" cy="1362075"/>
          </a:xfrm>
          <a:prstGeom prst="rect">
            <a:avLst/>
          </a:prstGeom>
        </p:spPr>
        <p:txBody>
          <a:bodyPr lIns="46037" tIns="46037" rIns="46037" bIns="46037" anchor="t"/>
          <a:lstStyle>
            <a:lvl1pPr algn="l">
              <a:defRPr sz="4000" b="1" cap="all">
                <a:solidFill>
                  <a:srgbClr val="FFFFCC"/>
                </a:solidFill>
                <a:effectLst>
                  <a:outerShdw blurRad="38100" dist="38100" dir="2700000" rotWithShape="0">
                    <a:srgbClr val="000000">
                      <a:alpha val="43137"/>
                    </a:srgbClr>
                  </a:outerShdw>
                </a:effectLst>
              </a:defRPr>
            </a:lvl1pPr>
          </a:lstStyle>
          <a:p>
            <a:r>
              <a:t>Title Text</a:t>
            </a:r>
          </a:p>
        </p:txBody>
      </p:sp>
      <p:sp>
        <p:nvSpPr>
          <p:cNvPr id="2109" name="Body Level One…"/>
          <p:cNvSpPr txBox="1">
            <a:spLocks noGrp="1"/>
          </p:cNvSpPr>
          <p:nvPr>
            <p:ph type="body" sz="quarter" idx="1"/>
          </p:nvPr>
        </p:nvSpPr>
        <p:spPr>
          <a:xfrm>
            <a:off x="722312" y="2906713"/>
            <a:ext cx="7772401" cy="1500188"/>
          </a:xfrm>
          <a:prstGeom prst="rect">
            <a:avLst/>
          </a:prstGeom>
        </p:spPr>
        <p:txBody>
          <a:bodyPr lIns="46037" tIns="46037" rIns="46037" bIns="46037" anchor="b">
            <a:normAutofit/>
          </a:bodyPr>
          <a:lstStyle>
            <a:lvl1pPr marL="0" indent="0">
              <a:spcBef>
                <a:spcPts val="400"/>
              </a:spcBef>
              <a:buSzTx/>
              <a:buNone/>
              <a:defRPr sz="2000" b="1">
                <a:solidFill>
                  <a:srgbClr val="FFFFCC"/>
                </a:solidFill>
                <a:effectLst>
                  <a:outerShdw blurRad="38100" dist="38100" dir="2700000" rotWithShape="0">
                    <a:srgbClr val="000000">
                      <a:alpha val="43137"/>
                    </a:srgbClr>
                  </a:outerShdw>
                </a:effectLst>
              </a:defRPr>
            </a:lvl1pPr>
            <a:lvl2pPr marL="0" indent="457200">
              <a:spcBef>
                <a:spcPts val="400"/>
              </a:spcBef>
              <a:buSzTx/>
              <a:buNone/>
              <a:defRPr sz="2000" b="1">
                <a:solidFill>
                  <a:srgbClr val="FFFFCC"/>
                </a:solidFill>
                <a:effectLst>
                  <a:outerShdw blurRad="38100" dist="38100" dir="2700000" rotWithShape="0">
                    <a:srgbClr val="000000">
                      <a:alpha val="43137"/>
                    </a:srgbClr>
                  </a:outerShdw>
                </a:effectLst>
              </a:defRPr>
            </a:lvl2pPr>
            <a:lvl3pPr marL="0" indent="914400">
              <a:spcBef>
                <a:spcPts val="400"/>
              </a:spcBef>
              <a:buSzTx/>
              <a:buNone/>
              <a:defRPr sz="2000" b="1">
                <a:solidFill>
                  <a:srgbClr val="FFFFCC"/>
                </a:solidFill>
                <a:effectLst>
                  <a:outerShdw blurRad="38100" dist="38100" dir="2700000" rotWithShape="0">
                    <a:srgbClr val="000000">
                      <a:alpha val="43137"/>
                    </a:srgbClr>
                  </a:outerShdw>
                </a:effectLst>
              </a:defRPr>
            </a:lvl3pPr>
            <a:lvl4pPr marL="0" indent="1371600">
              <a:spcBef>
                <a:spcPts val="400"/>
              </a:spcBef>
              <a:buSzTx/>
              <a:buNone/>
              <a:defRPr sz="2000" b="1">
                <a:solidFill>
                  <a:srgbClr val="FFFFCC"/>
                </a:solidFill>
                <a:effectLst>
                  <a:outerShdw blurRad="38100" dist="38100" dir="2700000" rotWithShape="0">
                    <a:srgbClr val="000000">
                      <a:alpha val="43137"/>
                    </a:srgbClr>
                  </a:outerShdw>
                </a:effectLst>
              </a:defRPr>
            </a:lvl4pPr>
            <a:lvl5pPr marL="0" indent="1828800">
              <a:spcBef>
                <a:spcPts val="400"/>
              </a:spcBef>
              <a:buSzTx/>
              <a:buNone/>
              <a:defRPr sz="2000" b="1">
                <a:solidFill>
                  <a:srgbClr val="FFFFCC"/>
                </a:solidFill>
                <a:effectLst>
                  <a:outerShdw blurRad="38100" dist="38100" dir="2700000" rotWithShape="0">
                    <a:srgbClr val="000000">
                      <a:alpha val="43137"/>
                    </a:srgbClr>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2110" name="Slide Number"/>
          <p:cNvSpPr txBox="1">
            <a:spLocks noGrp="1"/>
          </p:cNvSpPr>
          <p:nvPr>
            <p:ph type="sldNum" sz="quarter" idx="2"/>
          </p:nvPr>
        </p:nvSpPr>
        <p:spPr>
          <a:prstGeom prst="rect">
            <a:avLst/>
          </a:prstGeom>
        </p:spPr>
        <p:txBody>
          <a:bodyPr/>
          <a:lstStyle>
            <a:lvl1pPr>
              <a:defRPr>
                <a:solidFill>
                  <a:srgbClr val="FFFFCC"/>
                </a:solidFill>
              </a:defRPr>
            </a:lvl1pPr>
          </a:lstStyle>
          <a:p>
            <a:fld id="{86CB4B4D-7CA3-9044-876B-883B54F8677D}" type="slidenum">
              <a:t>‹#›</a:t>
            </a:fld>
            <a:endParaRPr/>
          </a:p>
        </p:txBody>
      </p:sp>
    </p:spTree>
    <p:extLst>
      <p:ext uri="{BB962C8B-B14F-4D97-AF65-F5344CB8AC3E}">
        <p14:creationId xmlns:p14="http://schemas.microsoft.com/office/powerpoint/2010/main" val="3433391172"/>
      </p:ext>
    </p:extLst>
  </p:cSld>
  <p:clrMapOvr>
    <a:masterClrMapping/>
  </p:clrMapOvr>
  <p:transition spd="med"/>
</p:sldLayout>
</file>

<file path=ppt/slideLayouts/slideLayout649.xml><?xml version="1.0" encoding="utf-8"?>
<p:sldLayout xmlns:a="http://schemas.openxmlformats.org/drawingml/2006/main" xmlns:r="http://schemas.openxmlformats.org/officeDocument/2006/relationships" xmlns:p="http://schemas.openxmlformats.org/presentationml/2006/main" type="tx">
  <p:cSld name="18_Two Content">
    <p:bg>
      <p:bgPr>
        <a:gradFill flip="none" rotWithShape="1">
          <a:gsLst>
            <a:gs pos="0">
              <a:srgbClr val="6B2300"/>
            </a:gs>
            <a:gs pos="100000">
              <a:srgbClr val="000066"/>
            </a:gs>
          </a:gsLst>
          <a:lin ang="5400000" scaled="0"/>
        </a:gradFill>
        <a:effectLst/>
      </p:bgPr>
    </p:bg>
    <p:spTree>
      <p:nvGrpSpPr>
        <p:cNvPr id="1" name=""/>
        <p:cNvGrpSpPr/>
        <p:nvPr/>
      </p:nvGrpSpPr>
      <p:grpSpPr>
        <a:xfrm>
          <a:off x="0" y="0"/>
          <a:ext cx="0" cy="0"/>
          <a:chOff x="0" y="0"/>
          <a:chExt cx="0" cy="0"/>
        </a:xfrm>
      </p:grpSpPr>
      <p:sp>
        <p:nvSpPr>
          <p:cNvPr id="2117" name="Freeform 7"/>
          <p:cNvSpPr/>
          <p:nvPr/>
        </p:nvSpPr>
        <p:spPr>
          <a:xfrm>
            <a:off x="3587750" y="53974"/>
            <a:ext cx="1981201" cy="652464"/>
          </a:xfrm>
          <a:custGeom>
            <a:avLst/>
            <a:gdLst/>
            <a:ahLst/>
            <a:cxnLst>
              <a:cxn ang="0">
                <a:pos x="wd2" y="hd2"/>
              </a:cxn>
              <a:cxn ang="5400000">
                <a:pos x="wd2" y="hd2"/>
              </a:cxn>
              <a:cxn ang="10800000">
                <a:pos x="wd2" y="hd2"/>
              </a:cxn>
              <a:cxn ang="16200000">
                <a:pos x="wd2" y="hd2"/>
              </a:cxn>
            </a:cxnLst>
            <a:rect l="0" t="0" r="r" b="b"/>
            <a:pathLst>
              <a:path w="21600" h="21600" extrusionOk="0">
                <a:moveTo>
                  <a:pt x="277" y="3521"/>
                </a:moveTo>
                <a:lnTo>
                  <a:pt x="450" y="3258"/>
                </a:lnTo>
                <a:lnTo>
                  <a:pt x="7823" y="3258"/>
                </a:lnTo>
                <a:lnTo>
                  <a:pt x="8360" y="2102"/>
                </a:lnTo>
                <a:lnTo>
                  <a:pt x="8740" y="1419"/>
                </a:lnTo>
                <a:lnTo>
                  <a:pt x="9104" y="893"/>
                </a:lnTo>
                <a:lnTo>
                  <a:pt x="10004" y="263"/>
                </a:lnTo>
                <a:lnTo>
                  <a:pt x="10471" y="105"/>
                </a:lnTo>
                <a:lnTo>
                  <a:pt x="11060" y="0"/>
                </a:lnTo>
                <a:lnTo>
                  <a:pt x="11735" y="263"/>
                </a:lnTo>
                <a:lnTo>
                  <a:pt x="12358" y="788"/>
                </a:lnTo>
                <a:lnTo>
                  <a:pt x="12808" y="1419"/>
                </a:lnTo>
                <a:lnTo>
                  <a:pt x="13292" y="2102"/>
                </a:lnTo>
                <a:lnTo>
                  <a:pt x="13604" y="2680"/>
                </a:lnTo>
                <a:lnTo>
                  <a:pt x="13881" y="3364"/>
                </a:lnTo>
                <a:lnTo>
                  <a:pt x="20925" y="3258"/>
                </a:lnTo>
                <a:lnTo>
                  <a:pt x="21167" y="3469"/>
                </a:lnTo>
                <a:lnTo>
                  <a:pt x="21340" y="3836"/>
                </a:lnTo>
                <a:lnTo>
                  <a:pt x="21496" y="4782"/>
                </a:lnTo>
                <a:lnTo>
                  <a:pt x="21565" y="5886"/>
                </a:lnTo>
                <a:lnTo>
                  <a:pt x="21600" y="7200"/>
                </a:lnTo>
                <a:lnTo>
                  <a:pt x="21600" y="18342"/>
                </a:lnTo>
                <a:lnTo>
                  <a:pt x="14002" y="18394"/>
                </a:lnTo>
                <a:lnTo>
                  <a:pt x="12115" y="21495"/>
                </a:lnTo>
                <a:lnTo>
                  <a:pt x="9052" y="21600"/>
                </a:lnTo>
                <a:lnTo>
                  <a:pt x="7563" y="18184"/>
                </a:lnTo>
                <a:lnTo>
                  <a:pt x="796" y="18342"/>
                </a:lnTo>
                <a:lnTo>
                  <a:pt x="0" y="18342"/>
                </a:lnTo>
                <a:lnTo>
                  <a:pt x="0" y="6464"/>
                </a:lnTo>
                <a:lnTo>
                  <a:pt x="87" y="4940"/>
                </a:lnTo>
                <a:lnTo>
                  <a:pt x="156" y="4204"/>
                </a:lnTo>
                <a:lnTo>
                  <a:pt x="277" y="3521"/>
                </a:lnTo>
              </a:path>
            </a:pathLst>
          </a:custGeom>
          <a:gradFill>
            <a:gsLst>
              <a:gs pos="0">
                <a:srgbClr val="00CCFF"/>
              </a:gs>
              <a:gs pos="50000">
                <a:schemeClr val="accent3">
                  <a:lumOff val="44000"/>
                </a:schemeClr>
              </a:gs>
              <a:gs pos="100000">
                <a:srgbClr val="00CCFF"/>
              </a:gs>
            </a:gsLst>
          </a:gradFill>
          <a:ln w="12700">
            <a:miter lim="400000"/>
          </a:ln>
        </p:spPr>
        <p:txBody>
          <a:bodyPr lIns="45719" rIns="45719"/>
          <a:lstStyle/>
          <a:p>
            <a:pPr>
              <a:defRPr>
                <a:solidFill>
                  <a:srgbClr val="FFFFCC"/>
                </a:solidFill>
              </a:defRPr>
            </a:pPr>
            <a:endParaRPr/>
          </a:p>
        </p:txBody>
      </p:sp>
      <p:sp>
        <p:nvSpPr>
          <p:cNvPr id="2118" name="Oval 8"/>
          <p:cNvSpPr/>
          <p:nvPr/>
        </p:nvSpPr>
        <p:spPr>
          <a:xfrm>
            <a:off x="4205287" y="61913"/>
            <a:ext cx="766763" cy="673101"/>
          </a:xfrm>
          <a:prstGeom prst="ellipse">
            <a:avLst/>
          </a:prstGeom>
          <a:gradFill>
            <a:gsLst>
              <a:gs pos="0">
                <a:srgbClr val="00CCFF"/>
              </a:gs>
              <a:gs pos="100000">
                <a:schemeClr val="accent3">
                  <a:lumOff val="44000"/>
                </a:schemeClr>
              </a:gs>
            </a:gsLst>
            <a:path path="circle">
              <a:fillToRect l="37721" t="-19636" r="62278" b="119636"/>
            </a:path>
          </a:gradFill>
          <a:ln w="12700">
            <a:miter lim="400000"/>
          </a:ln>
        </p:spPr>
        <p:txBody>
          <a:bodyPr lIns="45719" rIns="45719"/>
          <a:lstStyle/>
          <a:p>
            <a:pPr>
              <a:defRPr>
                <a:solidFill>
                  <a:srgbClr val="FFFFCC"/>
                </a:solidFill>
              </a:defRPr>
            </a:pPr>
            <a:endParaRPr/>
          </a:p>
        </p:txBody>
      </p:sp>
      <p:sp>
        <p:nvSpPr>
          <p:cNvPr id="2119" name="Freeform 9"/>
          <p:cNvSpPr/>
          <p:nvPr/>
        </p:nvSpPr>
        <p:spPr>
          <a:xfrm>
            <a:off x="3586162" y="452437"/>
            <a:ext cx="1982789" cy="303214"/>
          </a:xfrm>
          <a:custGeom>
            <a:avLst/>
            <a:gdLst/>
            <a:ahLst/>
            <a:cxnLst>
              <a:cxn ang="0">
                <a:pos x="wd2" y="hd2"/>
              </a:cxn>
              <a:cxn ang="5400000">
                <a:pos x="wd2" y="hd2"/>
              </a:cxn>
              <a:cxn ang="10800000">
                <a:pos x="wd2" y="hd2"/>
              </a:cxn>
              <a:cxn ang="16200000">
                <a:pos x="wd2" y="hd2"/>
              </a:cxn>
            </a:cxnLst>
            <a:rect l="0" t="0" r="r" b="b"/>
            <a:pathLst>
              <a:path w="21600" h="21600" extrusionOk="0">
                <a:moveTo>
                  <a:pt x="744" y="4297"/>
                </a:moveTo>
                <a:lnTo>
                  <a:pt x="1038" y="4750"/>
                </a:lnTo>
                <a:lnTo>
                  <a:pt x="1366" y="4297"/>
                </a:lnTo>
                <a:lnTo>
                  <a:pt x="1695" y="4750"/>
                </a:lnTo>
                <a:lnTo>
                  <a:pt x="1937" y="6107"/>
                </a:lnTo>
                <a:lnTo>
                  <a:pt x="2214" y="7125"/>
                </a:lnTo>
                <a:lnTo>
                  <a:pt x="2663" y="6220"/>
                </a:lnTo>
                <a:lnTo>
                  <a:pt x="3044" y="5768"/>
                </a:lnTo>
                <a:lnTo>
                  <a:pt x="3597" y="5768"/>
                </a:lnTo>
                <a:lnTo>
                  <a:pt x="3995" y="5089"/>
                </a:lnTo>
                <a:lnTo>
                  <a:pt x="4341" y="5654"/>
                </a:lnTo>
                <a:lnTo>
                  <a:pt x="4652" y="6446"/>
                </a:lnTo>
                <a:lnTo>
                  <a:pt x="4929" y="6785"/>
                </a:lnTo>
                <a:lnTo>
                  <a:pt x="5378" y="5768"/>
                </a:lnTo>
                <a:lnTo>
                  <a:pt x="5845" y="5768"/>
                </a:lnTo>
                <a:lnTo>
                  <a:pt x="6537" y="6107"/>
                </a:lnTo>
                <a:lnTo>
                  <a:pt x="6814" y="7464"/>
                </a:lnTo>
                <a:lnTo>
                  <a:pt x="7263" y="7125"/>
                </a:lnTo>
                <a:lnTo>
                  <a:pt x="7903" y="6785"/>
                </a:lnTo>
                <a:lnTo>
                  <a:pt x="8353" y="9047"/>
                </a:lnTo>
                <a:lnTo>
                  <a:pt x="8612" y="9499"/>
                </a:lnTo>
                <a:lnTo>
                  <a:pt x="8872" y="11196"/>
                </a:lnTo>
                <a:lnTo>
                  <a:pt x="9010" y="13684"/>
                </a:lnTo>
                <a:lnTo>
                  <a:pt x="9269" y="14702"/>
                </a:lnTo>
                <a:lnTo>
                  <a:pt x="9598" y="14702"/>
                </a:lnTo>
                <a:lnTo>
                  <a:pt x="9996" y="14588"/>
                </a:lnTo>
                <a:lnTo>
                  <a:pt x="10394" y="14702"/>
                </a:lnTo>
                <a:lnTo>
                  <a:pt x="10670" y="15719"/>
                </a:lnTo>
                <a:lnTo>
                  <a:pt x="10895" y="14928"/>
                </a:lnTo>
                <a:lnTo>
                  <a:pt x="11258" y="14815"/>
                </a:lnTo>
                <a:lnTo>
                  <a:pt x="11621" y="13345"/>
                </a:lnTo>
                <a:lnTo>
                  <a:pt x="11898" y="13684"/>
                </a:lnTo>
                <a:lnTo>
                  <a:pt x="12382" y="13231"/>
                </a:lnTo>
                <a:lnTo>
                  <a:pt x="12590" y="11422"/>
                </a:lnTo>
                <a:lnTo>
                  <a:pt x="13161" y="9952"/>
                </a:lnTo>
                <a:lnTo>
                  <a:pt x="13299" y="7690"/>
                </a:lnTo>
                <a:lnTo>
                  <a:pt x="13593" y="6559"/>
                </a:lnTo>
                <a:lnTo>
                  <a:pt x="14077" y="5881"/>
                </a:lnTo>
                <a:lnTo>
                  <a:pt x="14337" y="6785"/>
                </a:lnTo>
                <a:lnTo>
                  <a:pt x="14596" y="6333"/>
                </a:lnTo>
                <a:lnTo>
                  <a:pt x="14907" y="7125"/>
                </a:lnTo>
                <a:lnTo>
                  <a:pt x="15236" y="6446"/>
                </a:lnTo>
                <a:lnTo>
                  <a:pt x="15858" y="7125"/>
                </a:lnTo>
                <a:lnTo>
                  <a:pt x="16135" y="7803"/>
                </a:lnTo>
                <a:lnTo>
                  <a:pt x="16446" y="5994"/>
                </a:lnTo>
                <a:lnTo>
                  <a:pt x="16654" y="5768"/>
                </a:lnTo>
                <a:lnTo>
                  <a:pt x="16896" y="6446"/>
                </a:lnTo>
                <a:lnTo>
                  <a:pt x="17104" y="6220"/>
                </a:lnTo>
                <a:lnTo>
                  <a:pt x="17398" y="4297"/>
                </a:lnTo>
                <a:lnTo>
                  <a:pt x="17899" y="3732"/>
                </a:lnTo>
                <a:lnTo>
                  <a:pt x="18141" y="3958"/>
                </a:lnTo>
                <a:lnTo>
                  <a:pt x="18383" y="3958"/>
                </a:lnTo>
                <a:lnTo>
                  <a:pt x="18747" y="1696"/>
                </a:lnTo>
                <a:lnTo>
                  <a:pt x="18954" y="679"/>
                </a:lnTo>
                <a:lnTo>
                  <a:pt x="19231" y="1131"/>
                </a:lnTo>
                <a:lnTo>
                  <a:pt x="19542" y="3619"/>
                </a:lnTo>
                <a:lnTo>
                  <a:pt x="19853" y="2036"/>
                </a:lnTo>
                <a:lnTo>
                  <a:pt x="20130" y="0"/>
                </a:lnTo>
                <a:lnTo>
                  <a:pt x="20389" y="113"/>
                </a:lnTo>
                <a:lnTo>
                  <a:pt x="20666" y="4297"/>
                </a:lnTo>
                <a:lnTo>
                  <a:pt x="20908" y="3619"/>
                </a:lnTo>
                <a:lnTo>
                  <a:pt x="21220" y="1809"/>
                </a:lnTo>
                <a:lnTo>
                  <a:pt x="21462" y="1809"/>
                </a:lnTo>
                <a:lnTo>
                  <a:pt x="21600" y="3166"/>
                </a:lnTo>
                <a:lnTo>
                  <a:pt x="21600" y="13797"/>
                </a:lnTo>
                <a:lnTo>
                  <a:pt x="14216" y="16285"/>
                </a:lnTo>
                <a:lnTo>
                  <a:pt x="11967" y="20695"/>
                </a:lnTo>
                <a:lnTo>
                  <a:pt x="9736" y="21600"/>
                </a:lnTo>
                <a:lnTo>
                  <a:pt x="8630" y="17642"/>
                </a:lnTo>
                <a:lnTo>
                  <a:pt x="7627" y="11083"/>
                </a:lnTo>
                <a:lnTo>
                  <a:pt x="0" y="9952"/>
                </a:lnTo>
                <a:lnTo>
                  <a:pt x="0" y="2149"/>
                </a:lnTo>
                <a:lnTo>
                  <a:pt x="121" y="3393"/>
                </a:lnTo>
                <a:lnTo>
                  <a:pt x="311" y="3732"/>
                </a:lnTo>
                <a:lnTo>
                  <a:pt x="553" y="3845"/>
                </a:lnTo>
                <a:lnTo>
                  <a:pt x="744" y="4297"/>
                </a:lnTo>
              </a:path>
            </a:pathLst>
          </a:custGeom>
          <a:solidFill>
            <a:srgbClr val="003300"/>
          </a:solidFill>
          <a:ln w="12700">
            <a:miter lim="400000"/>
          </a:ln>
        </p:spPr>
        <p:txBody>
          <a:bodyPr lIns="45719" rIns="45719"/>
          <a:lstStyle/>
          <a:p>
            <a:pPr>
              <a:defRPr>
                <a:solidFill>
                  <a:srgbClr val="FFFFCC"/>
                </a:solidFill>
              </a:defRPr>
            </a:pPr>
            <a:endParaRPr/>
          </a:p>
        </p:txBody>
      </p:sp>
      <p:sp>
        <p:nvSpPr>
          <p:cNvPr id="2120" name="Freeform 10"/>
          <p:cNvSpPr/>
          <p:nvPr/>
        </p:nvSpPr>
        <p:spPr>
          <a:xfrm>
            <a:off x="3586162" y="508000"/>
            <a:ext cx="1982789" cy="304801"/>
          </a:xfrm>
          <a:custGeom>
            <a:avLst/>
            <a:gdLst/>
            <a:ahLst/>
            <a:cxnLst>
              <a:cxn ang="0">
                <a:pos x="wd2" y="hd2"/>
              </a:cxn>
              <a:cxn ang="5400000">
                <a:pos x="wd2" y="hd2"/>
              </a:cxn>
              <a:cxn ang="10800000">
                <a:pos x="wd2" y="hd2"/>
              </a:cxn>
              <a:cxn ang="16200000">
                <a:pos x="wd2" y="hd2"/>
              </a:cxn>
            </a:cxnLst>
            <a:rect l="0" t="0" r="r" b="b"/>
            <a:pathLst>
              <a:path w="21600" h="21600" extrusionOk="0">
                <a:moveTo>
                  <a:pt x="277" y="13725"/>
                </a:moveTo>
                <a:lnTo>
                  <a:pt x="450" y="14063"/>
                </a:lnTo>
                <a:lnTo>
                  <a:pt x="7782" y="14063"/>
                </a:lnTo>
                <a:lnTo>
                  <a:pt x="7921" y="15188"/>
                </a:lnTo>
                <a:lnTo>
                  <a:pt x="8422" y="17438"/>
                </a:lnTo>
                <a:lnTo>
                  <a:pt x="8837" y="18675"/>
                </a:lnTo>
                <a:lnTo>
                  <a:pt x="9200" y="19688"/>
                </a:lnTo>
                <a:lnTo>
                  <a:pt x="9667" y="20700"/>
                </a:lnTo>
                <a:lnTo>
                  <a:pt x="10151" y="21150"/>
                </a:lnTo>
                <a:lnTo>
                  <a:pt x="10912" y="21600"/>
                </a:lnTo>
                <a:lnTo>
                  <a:pt x="11621" y="21150"/>
                </a:lnTo>
                <a:lnTo>
                  <a:pt x="12503" y="20025"/>
                </a:lnTo>
                <a:lnTo>
                  <a:pt x="13299" y="17775"/>
                </a:lnTo>
                <a:lnTo>
                  <a:pt x="13783" y="15413"/>
                </a:lnTo>
                <a:lnTo>
                  <a:pt x="14025" y="14063"/>
                </a:lnTo>
                <a:lnTo>
                  <a:pt x="20926" y="14063"/>
                </a:lnTo>
                <a:lnTo>
                  <a:pt x="21168" y="13950"/>
                </a:lnTo>
                <a:lnTo>
                  <a:pt x="21341" y="13613"/>
                </a:lnTo>
                <a:lnTo>
                  <a:pt x="21496" y="12825"/>
                </a:lnTo>
                <a:lnTo>
                  <a:pt x="21565" y="11925"/>
                </a:lnTo>
                <a:lnTo>
                  <a:pt x="21600" y="10800"/>
                </a:lnTo>
                <a:lnTo>
                  <a:pt x="21600" y="1575"/>
                </a:lnTo>
                <a:lnTo>
                  <a:pt x="21410" y="0"/>
                </a:lnTo>
                <a:lnTo>
                  <a:pt x="21306" y="450"/>
                </a:lnTo>
                <a:lnTo>
                  <a:pt x="21220" y="2025"/>
                </a:lnTo>
                <a:lnTo>
                  <a:pt x="21150" y="3825"/>
                </a:lnTo>
                <a:lnTo>
                  <a:pt x="21064" y="3712"/>
                </a:lnTo>
                <a:lnTo>
                  <a:pt x="20943" y="3600"/>
                </a:lnTo>
                <a:lnTo>
                  <a:pt x="20683" y="2700"/>
                </a:lnTo>
                <a:lnTo>
                  <a:pt x="20510" y="1912"/>
                </a:lnTo>
                <a:lnTo>
                  <a:pt x="20234" y="1575"/>
                </a:lnTo>
                <a:lnTo>
                  <a:pt x="19940" y="2362"/>
                </a:lnTo>
                <a:lnTo>
                  <a:pt x="19680" y="3712"/>
                </a:lnTo>
                <a:lnTo>
                  <a:pt x="19473" y="2812"/>
                </a:lnTo>
                <a:lnTo>
                  <a:pt x="19317" y="2700"/>
                </a:lnTo>
                <a:lnTo>
                  <a:pt x="19075" y="1912"/>
                </a:lnTo>
                <a:lnTo>
                  <a:pt x="18833" y="2137"/>
                </a:lnTo>
                <a:lnTo>
                  <a:pt x="18660" y="3037"/>
                </a:lnTo>
                <a:lnTo>
                  <a:pt x="18574" y="4275"/>
                </a:lnTo>
                <a:lnTo>
                  <a:pt x="18383" y="3712"/>
                </a:lnTo>
                <a:lnTo>
                  <a:pt x="18089" y="3712"/>
                </a:lnTo>
                <a:lnTo>
                  <a:pt x="17726" y="3150"/>
                </a:lnTo>
                <a:lnTo>
                  <a:pt x="17415" y="4275"/>
                </a:lnTo>
                <a:lnTo>
                  <a:pt x="17121" y="2700"/>
                </a:lnTo>
                <a:lnTo>
                  <a:pt x="16758" y="3712"/>
                </a:lnTo>
                <a:lnTo>
                  <a:pt x="16412" y="6187"/>
                </a:lnTo>
                <a:lnTo>
                  <a:pt x="16118" y="5287"/>
                </a:lnTo>
                <a:lnTo>
                  <a:pt x="15858" y="4387"/>
                </a:lnTo>
                <a:lnTo>
                  <a:pt x="15582" y="3825"/>
                </a:lnTo>
                <a:lnTo>
                  <a:pt x="15219" y="4275"/>
                </a:lnTo>
                <a:lnTo>
                  <a:pt x="14648" y="4950"/>
                </a:lnTo>
                <a:lnTo>
                  <a:pt x="14146" y="4162"/>
                </a:lnTo>
                <a:lnTo>
                  <a:pt x="13956" y="4837"/>
                </a:lnTo>
                <a:lnTo>
                  <a:pt x="13731" y="6412"/>
                </a:lnTo>
                <a:lnTo>
                  <a:pt x="13541" y="9112"/>
                </a:lnTo>
                <a:lnTo>
                  <a:pt x="13334" y="10462"/>
                </a:lnTo>
                <a:lnTo>
                  <a:pt x="13230" y="12488"/>
                </a:lnTo>
                <a:lnTo>
                  <a:pt x="13005" y="13275"/>
                </a:lnTo>
                <a:lnTo>
                  <a:pt x="12607" y="13725"/>
                </a:lnTo>
                <a:lnTo>
                  <a:pt x="12158" y="13950"/>
                </a:lnTo>
                <a:lnTo>
                  <a:pt x="12054" y="14850"/>
                </a:lnTo>
                <a:lnTo>
                  <a:pt x="11466" y="14625"/>
                </a:lnTo>
                <a:lnTo>
                  <a:pt x="10964" y="15413"/>
                </a:lnTo>
                <a:lnTo>
                  <a:pt x="10463" y="15300"/>
                </a:lnTo>
                <a:lnTo>
                  <a:pt x="9615" y="16313"/>
                </a:lnTo>
                <a:lnTo>
                  <a:pt x="9148" y="13725"/>
                </a:lnTo>
                <a:lnTo>
                  <a:pt x="8630" y="13050"/>
                </a:lnTo>
                <a:lnTo>
                  <a:pt x="8094" y="8550"/>
                </a:lnTo>
                <a:lnTo>
                  <a:pt x="7851" y="6412"/>
                </a:lnTo>
                <a:lnTo>
                  <a:pt x="7592" y="5850"/>
                </a:lnTo>
                <a:lnTo>
                  <a:pt x="6900" y="5287"/>
                </a:lnTo>
                <a:lnTo>
                  <a:pt x="6347" y="4725"/>
                </a:lnTo>
                <a:lnTo>
                  <a:pt x="5742" y="3712"/>
                </a:lnTo>
                <a:lnTo>
                  <a:pt x="5171" y="4725"/>
                </a:lnTo>
                <a:lnTo>
                  <a:pt x="4531" y="2700"/>
                </a:lnTo>
                <a:lnTo>
                  <a:pt x="4029" y="2700"/>
                </a:lnTo>
                <a:lnTo>
                  <a:pt x="3701" y="3937"/>
                </a:lnTo>
                <a:lnTo>
                  <a:pt x="3493" y="2925"/>
                </a:lnTo>
                <a:lnTo>
                  <a:pt x="3217" y="3600"/>
                </a:lnTo>
                <a:lnTo>
                  <a:pt x="2853" y="3712"/>
                </a:lnTo>
                <a:lnTo>
                  <a:pt x="2508" y="4162"/>
                </a:lnTo>
                <a:lnTo>
                  <a:pt x="2110" y="4950"/>
                </a:lnTo>
                <a:lnTo>
                  <a:pt x="1764" y="3937"/>
                </a:lnTo>
                <a:lnTo>
                  <a:pt x="1418" y="4500"/>
                </a:lnTo>
                <a:lnTo>
                  <a:pt x="986" y="4837"/>
                </a:lnTo>
                <a:lnTo>
                  <a:pt x="709" y="4500"/>
                </a:lnTo>
                <a:lnTo>
                  <a:pt x="190" y="4275"/>
                </a:lnTo>
                <a:lnTo>
                  <a:pt x="0" y="5287"/>
                </a:lnTo>
                <a:lnTo>
                  <a:pt x="17" y="8325"/>
                </a:lnTo>
                <a:lnTo>
                  <a:pt x="52" y="11025"/>
                </a:lnTo>
                <a:lnTo>
                  <a:pt x="156" y="13275"/>
                </a:lnTo>
                <a:lnTo>
                  <a:pt x="277" y="13725"/>
                </a:lnTo>
              </a:path>
            </a:pathLst>
          </a:custGeom>
          <a:gradFill>
            <a:gsLst>
              <a:gs pos="0">
                <a:srgbClr val="CC6600"/>
              </a:gs>
              <a:gs pos="100000">
                <a:srgbClr val="000000"/>
              </a:gs>
            </a:gsLst>
            <a:lin ang="5400000"/>
          </a:gradFill>
          <a:ln w="12700">
            <a:miter lim="400000"/>
          </a:ln>
        </p:spPr>
        <p:txBody>
          <a:bodyPr lIns="45719" rIns="45719"/>
          <a:lstStyle/>
          <a:p>
            <a:pPr>
              <a:defRPr>
                <a:solidFill>
                  <a:srgbClr val="FFFFCC"/>
                </a:solidFill>
              </a:defRPr>
            </a:pPr>
            <a:endParaRPr/>
          </a:p>
        </p:txBody>
      </p:sp>
      <p:sp>
        <p:nvSpPr>
          <p:cNvPr id="2121" name="Freeform 11"/>
          <p:cNvSpPr/>
          <p:nvPr/>
        </p:nvSpPr>
        <p:spPr>
          <a:xfrm>
            <a:off x="3598862" y="557212"/>
            <a:ext cx="1946276" cy="227014"/>
          </a:xfrm>
          <a:custGeom>
            <a:avLst/>
            <a:gdLst/>
            <a:ahLst/>
            <a:cxnLst>
              <a:cxn ang="0">
                <a:pos x="wd2" y="hd2"/>
              </a:cxn>
              <a:cxn ang="5400000">
                <a:pos x="wd2" y="hd2"/>
              </a:cxn>
              <a:cxn ang="10800000">
                <a:pos x="wd2" y="hd2"/>
              </a:cxn>
              <a:cxn ang="16200000">
                <a:pos x="wd2" y="hd2"/>
              </a:cxn>
            </a:cxnLst>
            <a:rect l="0" t="0" r="r" b="b"/>
            <a:pathLst>
              <a:path w="21600" h="21600" extrusionOk="0">
                <a:moveTo>
                  <a:pt x="5973" y="7250"/>
                </a:moveTo>
                <a:lnTo>
                  <a:pt x="5303" y="6797"/>
                </a:lnTo>
                <a:lnTo>
                  <a:pt x="4634" y="7552"/>
                </a:lnTo>
                <a:lnTo>
                  <a:pt x="3858" y="7552"/>
                </a:lnTo>
                <a:lnTo>
                  <a:pt x="2837" y="7250"/>
                </a:lnTo>
                <a:lnTo>
                  <a:pt x="1145" y="7703"/>
                </a:lnTo>
                <a:lnTo>
                  <a:pt x="705" y="7401"/>
                </a:lnTo>
                <a:lnTo>
                  <a:pt x="282" y="7703"/>
                </a:lnTo>
                <a:lnTo>
                  <a:pt x="141" y="5438"/>
                </a:lnTo>
                <a:lnTo>
                  <a:pt x="18" y="3625"/>
                </a:lnTo>
                <a:lnTo>
                  <a:pt x="0" y="6948"/>
                </a:lnTo>
                <a:lnTo>
                  <a:pt x="141" y="10120"/>
                </a:lnTo>
                <a:lnTo>
                  <a:pt x="810" y="9667"/>
                </a:lnTo>
                <a:lnTo>
                  <a:pt x="1427" y="9365"/>
                </a:lnTo>
                <a:lnTo>
                  <a:pt x="1815" y="9516"/>
                </a:lnTo>
                <a:lnTo>
                  <a:pt x="2149" y="9667"/>
                </a:lnTo>
                <a:lnTo>
                  <a:pt x="2361" y="9818"/>
                </a:lnTo>
                <a:lnTo>
                  <a:pt x="2995" y="9667"/>
                </a:lnTo>
                <a:lnTo>
                  <a:pt x="3594" y="10271"/>
                </a:lnTo>
                <a:lnTo>
                  <a:pt x="5004" y="9667"/>
                </a:lnTo>
                <a:lnTo>
                  <a:pt x="6008" y="9516"/>
                </a:lnTo>
                <a:lnTo>
                  <a:pt x="6854" y="9667"/>
                </a:lnTo>
                <a:lnTo>
                  <a:pt x="7752" y="9667"/>
                </a:lnTo>
                <a:lnTo>
                  <a:pt x="8192" y="13897"/>
                </a:lnTo>
                <a:lnTo>
                  <a:pt x="8545" y="15860"/>
                </a:lnTo>
                <a:lnTo>
                  <a:pt x="9285" y="19787"/>
                </a:lnTo>
                <a:lnTo>
                  <a:pt x="9831" y="20543"/>
                </a:lnTo>
                <a:lnTo>
                  <a:pt x="10500" y="21600"/>
                </a:lnTo>
                <a:lnTo>
                  <a:pt x="11311" y="21600"/>
                </a:lnTo>
                <a:lnTo>
                  <a:pt x="12051" y="20694"/>
                </a:lnTo>
                <a:lnTo>
                  <a:pt x="12826" y="18277"/>
                </a:lnTo>
                <a:lnTo>
                  <a:pt x="13390" y="16011"/>
                </a:lnTo>
                <a:lnTo>
                  <a:pt x="13848" y="12386"/>
                </a:lnTo>
                <a:lnTo>
                  <a:pt x="14200" y="10876"/>
                </a:lnTo>
                <a:lnTo>
                  <a:pt x="14570" y="10120"/>
                </a:lnTo>
                <a:lnTo>
                  <a:pt x="15451" y="11178"/>
                </a:lnTo>
                <a:lnTo>
                  <a:pt x="16508" y="10271"/>
                </a:lnTo>
                <a:lnTo>
                  <a:pt x="17530" y="10422"/>
                </a:lnTo>
                <a:lnTo>
                  <a:pt x="17988" y="10120"/>
                </a:lnTo>
                <a:lnTo>
                  <a:pt x="18869" y="10573"/>
                </a:lnTo>
                <a:lnTo>
                  <a:pt x="19697" y="10120"/>
                </a:lnTo>
                <a:lnTo>
                  <a:pt x="20437" y="10876"/>
                </a:lnTo>
                <a:lnTo>
                  <a:pt x="21336" y="10422"/>
                </a:lnTo>
                <a:lnTo>
                  <a:pt x="21547" y="8459"/>
                </a:lnTo>
                <a:lnTo>
                  <a:pt x="21600" y="5136"/>
                </a:lnTo>
                <a:lnTo>
                  <a:pt x="21565" y="0"/>
                </a:lnTo>
                <a:lnTo>
                  <a:pt x="21336" y="5589"/>
                </a:lnTo>
                <a:lnTo>
                  <a:pt x="21212" y="8308"/>
                </a:lnTo>
                <a:lnTo>
                  <a:pt x="20631" y="8912"/>
                </a:lnTo>
                <a:lnTo>
                  <a:pt x="19592" y="8761"/>
                </a:lnTo>
                <a:lnTo>
                  <a:pt x="18746" y="8459"/>
                </a:lnTo>
                <a:lnTo>
                  <a:pt x="17319" y="8157"/>
                </a:lnTo>
                <a:lnTo>
                  <a:pt x="16579" y="8761"/>
                </a:lnTo>
                <a:lnTo>
                  <a:pt x="15592" y="8459"/>
                </a:lnTo>
                <a:lnTo>
                  <a:pt x="14993" y="9365"/>
                </a:lnTo>
                <a:lnTo>
                  <a:pt x="14588" y="8308"/>
                </a:lnTo>
                <a:lnTo>
                  <a:pt x="14359" y="8006"/>
                </a:lnTo>
                <a:lnTo>
                  <a:pt x="14165" y="6948"/>
                </a:lnTo>
                <a:lnTo>
                  <a:pt x="14253" y="4834"/>
                </a:lnTo>
                <a:lnTo>
                  <a:pt x="14253" y="2568"/>
                </a:lnTo>
                <a:lnTo>
                  <a:pt x="14059" y="3323"/>
                </a:lnTo>
                <a:lnTo>
                  <a:pt x="13848" y="7401"/>
                </a:lnTo>
                <a:lnTo>
                  <a:pt x="13390" y="10876"/>
                </a:lnTo>
                <a:lnTo>
                  <a:pt x="13126" y="13141"/>
                </a:lnTo>
                <a:lnTo>
                  <a:pt x="12650" y="15256"/>
                </a:lnTo>
                <a:lnTo>
                  <a:pt x="12350" y="14803"/>
                </a:lnTo>
                <a:lnTo>
                  <a:pt x="11822" y="16917"/>
                </a:lnTo>
                <a:lnTo>
                  <a:pt x="11346" y="17824"/>
                </a:lnTo>
                <a:lnTo>
                  <a:pt x="10888" y="18730"/>
                </a:lnTo>
                <a:lnTo>
                  <a:pt x="10307" y="16313"/>
                </a:lnTo>
                <a:lnTo>
                  <a:pt x="9813" y="16615"/>
                </a:lnTo>
                <a:lnTo>
                  <a:pt x="9620" y="13897"/>
                </a:lnTo>
                <a:lnTo>
                  <a:pt x="9162" y="14048"/>
                </a:lnTo>
                <a:lnTo>
                  <a:pt x="8932" y="14803"/>
                </a:lnTo>
                <a:lnTo>
                  <a:pt x="8562" y="12990"/>
                </a:lnTo>
                <a:lnTo>
                  <a:pt x="8263" y="11631"/>
                </a:lnTo>
                <a:lnTo>
                  <a:pt x="8122" y="9365"/>
                </a:lnTo>
                <a:lnTo>
                  <a:pt x="7858" y="4380"/>
                </a:lnTo>
                <a:lnTo>
                  <a:pt x="7611" y="3625"/>
                </a:lnTo>
                <a:lnTo>
                  <a:pt x="7488" y="6646"/>
                </a:lnTo>
                <a:lnTo>
                  <a:pt x="7276" y="6495"/>
                </a:lnTo>
                <a:lnTo>
                  <a:pt x="6554" y="8308"/>
                </a:lnTo>
                <a:lnTo>
                  <a:pt x="5973" y="7250"/>
                </a:lnTo>
              </a:path>
            </a:pathLst>
          </a:custGeom>
          <a:solidFill>
            <a:srgbClr val="000066"/>
          </a:solidFill>
          <a:ln w="12700">
            <a:miter lim="400000"/>
          </a:ln>
        </p:spPr>
        <p:txBody>
          <a:bodyPr lIns="45719" rIns="45719"/>
          <a:lstStyle/>
          <a:p>
            <a:pPr>
              <a:defRPr>
                <a:solidFill>
                  <a:srgbClr val="FFFFCC"/>
                </a:solidFill>
              </a:defRPr>
            </a:pPr>
            <a:endParaRPr/>
          </a:p>
        </p:txBody>
      </p:sp>
      <p:sp>
        <p:nvSpPr>
          <p:cNvPr id="2122" name="Freeform 12"/>
          <p:cNvSpPr/>
          <p:nvPr/>
        </p:nvSpPr>
        <p:spPr>
          <a:xfrm>
            <a:off x="4868862" y="249238"/>
            <a:ext cx="120651" cy="404813"/>
          </a:xfrm>
          <a:custGeom>
            <a:avLst/>
            <a:gdLst/>
            <a:ahLst/>
            <a:cxnLst>
              <a:cxn ang="0">
                <a:pos x="wd2" y="hd2"/>
              </a:cxn>
              <a:cxn ang="5400000">
                <a:pos x="wd2" y="hd2"/>
              </a:cxn>
              <a:cxn ang="10800000">
                <a:pos x="wd2" y="hd2"/>
              </a:cxn>
              <a:cxn ang="16200000">
                <a:pos x="wd2" y="hd2"/>
              </a:cxn>
            </a:cxnLst>
            <a:rect l="0" t="0" r="r" b="b"/>
            <a:pathLst>
              <a:path w="21600" h="21600" extrusionOk="0">
                <a:moveTo>
                  <a:pt x="14495" y="508"/>
                </a:moveTo>
                <a:lnTo>
                  <a:pt x="13358" y="2118"/>
                </a:lnTo>
                <a:lnTo>
                  <a:pt x="21600" y="2287"/>
                </a:lnTo>
                <a:lnTo>
                  <a:pt x="18474" y="5167"/>
                </a:lnTo>
                <a:lnTo>
                  <a:pt x="18758" y="7369"/>
                </a:lnTo>
                <a:lnTo>
                  <a:pt x="20747" y="9318"/>
                </a:lnTo>
                <a:lnTo>
                  <a:pt x="17337" y="11266"/>
                </a:lnTo>
                <a:lnTo>
                  <a:pt x="16200" y="13299"/>
                </a:lnTo>
                <a:lnTo>
                  <a:pt x="14495" y="15332"/>
                </a:lnTo>
                <a:lnTo>
                  <a:pt x="11937" y="16687"/>
                </a:lnTo>
                <a:lnTo>
                  <a:pt x="9095" y="18042"/>
                </a:lnTo>
                <a:lnTo>
                  <a:pt x="5684" y="19482"/>
                </a:lnTo>
                <a:lnTo>
                  <a:pt x="3695" y="20414"/>
                </a:lnTo>
                <a:lnTo>
                  <a:pt x="0" y="21600"/>
                </a:lnTo>
                <a:lnTo>
                  <a:pt x="2274" y="19482"/>
                </a:lnTo>
                <a:lnTo>
                  <a:pt x="6821" y="17958"/>
                </a:lnTo>
                <a:lnTo>
                  <a:pt x="5968" y="16264"/>
                </a:lnTo>
                <a:lnTo>
                  <a:pt x="10232" y="14146"/>
                </a:lnTo>
                <a:lnTo>
                  <a:pt x="12505" y="11605"/>
                </a:lnTo>
                <a:lnTo>
                  <a:pt x="11368" y="9148"/>
                </a:lnTo>
                <a:lnTo>
                  <a:pt x="12221" y="7200"/>
                </a:lnTo>
                <a:lnTo>
                  <a:pt x="11368" y="5760"/>
                </a:lnTo>
                <a:lnTo>
                  <a:pt x="5400" y="3049"/>
                </a:lnTo>
                <a:lnTo>
                  <a:pt x="1705" y="254"/>
                </a:lnTo>
                <a:lnTo>
                  <a:pt x="14211" y="0"/>
                </a:lnTo>
                <a:lnTo>
                  <a:pt x="14495" y="508"/>
                </a:lnTo>
              </a:path>
            </a:pathLst>
          </a:custGeom>
          <a:gradFill>
            <a:gsLst>
              <a:gs pos="0">
                <a:schemeClr val="accent3">
                  <a:lumOff val="44000"/>
                </a:schemeClr>
              </a:gs>
              <a:gs pos="50000">
                <a:srgbClr val="00CCFF"/>
              </a:gs>
              <a:gs pos="100000">
                <a:schemeClr val="accent3">
                  <a:lumOff val="44000"/>
                </a:schemeClr>
              </a:gs>
            </a:gsLst>
          </a:gradFill>
          <a:ln w="12700">
            <a:miter lim="400000"/>
          </a:ln>
        </p:spPr>
        <p:txBody>
          <a:bodyPr lIns="45719" rIns="45719"/>
          <a:lstStyle/>
          <a:p>
            <a:pPr>
              <a:defRPr>
                <a:solidFill>
                  <a:srgbClr val="FFFFCC"/>
                </a:solidFill>
              </a:defRPr>
            </a:pPr>
            <a:endParaRPr/>
          </a:p>
        </p:txBody>
      </p:sp>
      <p:sp>
        <p:nvSpPr>
          <p:cNvPr id="2123" name="Freeform 13"/>
          <p:cNvSpPr/>
          <p:nvPr/>
        </p:nvSpPr>
        <p:spPr>
          <a:xfrm>
            <a:off x="3605212" y="19050"/>
            <a:ext cx="1951038" cy="411163"/>
          </a:xfrm>
          <a:custGeom>
            <a:avLst/>
            <a:gdLst/>
            <a:ahLst/>
            <a:cxnLst>
              <a:cxn ang="0">
                <a:pos x="wd2" y="hd2"/>
              </a:cxn>
              <a:cxn ang="5400000">
                <a:pos x="wd2" y="hd2"/>
              </a:cxn>
              <a:cxn ang="10800000">
                <a:pos x="wd2" y="hd2"/>
              </a:cxn>
              <a:cxn ang="16200000">
                <a:pos x="wd2" y="hd2"/>
              </a:cxn>
            </a:cxnLst>
            <a:rect l="0" t="0" r="r" b="b"/>
            <a:pathLst>
              <a:path w="21600" h="21600" extrusionOk="0">
                <a:moveTo>
                  <a:pt x="0" y="14595"/>
                </a:moveTo>
                <a:lnTo>
                  <a:pt x="0" y="21600"/>
                </a:lnTo>
                <a:lnTo>
                  <a:pt x="53" y="18848"/>
                </a:lnTo>
                <a:lnTo>
                  <a:pt x="70" y="16763"/>
                </a:lnTo>
                <a:lnTo>
                  <a:pt x="88" y="12843"/>
                </a:lnTo>
                <a:lnTo>
                  <a:pt x="141" y="11008"/>
                </a:lnTo>
                <a:lnTo>
                  <a:pt x="281" y="10341"/>
                </a:lnTo>
                <a:lnTo>
                  <a:pt x="404" y="10842"/>
                </a:lnTo>
                <a:lnTo>
                  <a:pt x="580" y="10925"/>
                </a:lnTo>
                <a:lnTo>
                  <a:pt x="826" y="11509"/>
                </a:lnTo>
                <a:lnTo>
                  <a:pt x="984" y="12176"/>
                </a:lnTo>
                <a:lnTo>
                  <a:pt x="1160" y="12176"/>
                </a:lnTo>
                <a:lnTo>
                  <a:pt x="1318" y="11759"/>
                </a:lnTo>
                <a:lnTo>
                  <a:pt x="1494" y="10675"/>
                </a:lnTo>
                <a:lnTo>
                  <a:pt x="1634" y="10758"/>
                </a:lnTo>
                <a:lnTo>
                  <a:pt x="1898" y="11592"/>
                </a:lnTo>
                <a:lnTo>
                  <a:pt x="2214" y="12426"/>
                </a:lnTo>
                <a:lnTo>
                  <a:pt x="2390" y="12593"/>
                </a:lnTo>
                <a:lnTo>
                  <a:pt x="2671" y="12009"/>
                </a:lnTo>
                <a:lnTo>
                  <a:pt x="3005" y="13177"/>
                </a:lnTo>
                <a:lnTo>
                  <a:pt x="3251" y="12593"/>
                </a:lnTo>
                <a:lnTo>
                  <a:pt x="3656" y="11509"/>
                </a:lnTo>
                <a:lnTo>
                  <a:pt x="3902" y="11509"/>
                </a:lnTo>
                <a:lnTo>
                  <a:pt x="4183" y="10592"/>
                </a:lnTo>
                <a:lnTo>
                  <a:pt x="4376" y="10175"/>
                </a:lnTo>
                <a:lnTo>
                  <a:pt x="4657" y="11342"/>
                </a:lnTo>
                <a:lnTo>
                  <a:pt x="4886" y="11008"/>
                </a:lnTo>
                <a:lnTo>
                  <a:pt x="5079" y="11509"/>
                </a:lnTo>
                <a:lnTo>
                  <a:pt x="5360" y="11509"/>
                </a:lnTo>
                <a:lnTo>
                  <a:pt x="5483" y="11926"/>
                </a:lnTo>
                <a:lnTo>
                  <a:pt x="5677" y="11509"/>
                </a:lnTo>
                <a:lnTo>
                  <a:pt x="5817" y="10341"/>
                </a:lnTo>
                <a:lnTo>
                  <a:pt x="6362" y="11425"/>
                </a:lnTo>
                <a:lnTo>
                  <a:pt x="6608" y="12676"/>
                </a:lnTo>
                <a:lnTo>
                  <a:pt x="6714" y="14678"/>
                </a:lnTo>
                <a:lnTo>
                  <a:pt x="7891" y="10091"/>
                </a:lnTo>
                <a:lnTo>
                  <a:pt x="8172" y="8423"/>
                </a:lnTo>
                <a:lnTo>
                  <a:pt x="8454" y="7589"/>
                </a:lnTo>
                <a:lnTo>
                  <a:pt x="8770" y="6922"/>
                </a:lnTo>
                <a:lnTo>
                  <a:pt x="8717" y="8173"/>
                </a:lnTo>
                <a:lnTo>
                  <a:pt x="8366" y="10258"/>
                </a:lnTo>
                <a:lnTo>
                  <a:pt x="8594" y="9924"/>
                </a:lnTo>
                <a:lnTo>
                  <a:pt x="8928" y="9174"/>
                </a:lnTo>
                <a:lnTo>
                  <a:pt x="9174" y="9674"/>
                </a:lnTo>
                <a:lnTo>
                  <a:pt x="9332" y="11008"/>
                </a:lnTo>
                <a:lnTo>
                  <a:pt x="9245" y="12176"/>
                </a:lnTo>
                <a:lnTo>
                  <a:pt x="9561" y="12343"/>
                </a:lnTo>
                <a:lnTo>
                  <a:pt x="9825" y="13177"/>
                </a:lnTo>
                <a:lnTo>
                  <a:pt x="9930" y="14178"/>
                </a:lnTo>
                <a:lnTo>
                  <a:pt x="10159" y="13927"/>
                </a:lnTo>
                <a:lnTo>
                  <a:pt x="10299" y="14845"/>
                </a:lnTo>
                <a:lnTo>
                  <a:pt x="10510" y="16346"/>
                </a:lnTo>
                <a:lnTo>
                  <a:pt x="10686" y="16096"/>
                </a:lnTo>
                <a:lnTo>
                  <a:pt x="10580" y="14845"/>
                </a:lnTo>
                <a:lnTo>
                  <a:pt x="10510" y="13510"/>
                </a:lnTo>
                <a:lnTo>
                  <a:pt x="10369" y="13010"/>
                </a:lnTo>
                <a:lnTo>
                  <a:pt x="10211" y="12093"/>
                </a:lnTo>
                <a:lnTo>
                  <a:pt x="10299" y="10175"/>
                </a:lnTo>
                <a:lnTo>
                  <a:pt x="10176" y="8840"/>
                </a:lnTo>
                <a:lnTo>
                  <a:pt x="9860" y="8590"/>
                </a:lnTo>
                <a:lnTo>
                  <a:pt x="9948" y="7589"/>
                </a:lnTo>
                <a:lnTo>
                  <a:pt x="10159" y="6755"/>
                </a:lnTo>
                <a:lnTo>
                  <a:pt x="9614" y="6839"/>
                </a:lnTo>
                <a:lnTo>
                  <a:pt x="9860" y="6255"/>
                </a:lnTo>
                <a:lnTo>
                  <a:pt x="10317" y="5337"/>
                </a:lnTo>
                <a:lnTo>
                  <a:pt x="10088" y="5171"/>
                </a:lnTo>
                <a:lnTo>
                  <a:pt x="9491" y="5921"/>
                </a:lnTo>
                <a:lnTo>
                  <a:pt x="9209" y="5421"/>
                </a:lnTo>
                <a:lnTo>
                  <a:pt x="9403" y="4670"/>
                </a:lnTo>
                <a:lnTo>
                  <a:pt x="9825" y="4420"/>
                </a:lnTo>
                <a:lnTo>
                  <a:pt x="10176" y="4170"/>
                </a:lnTo>
                <a:lnTo>
                  <a:pt x="10545" y="3503"/>
                </a:lnTo>
                <a:lnTo>
                  <a:pt x="11160" y="3086"/>
                </a:lnTo>
                <a:lnTo>
                  <a:pt x="11600" y="3419"/>
                </a:lnTo>
                <a:lnTo>
                  <a:pt x="11881" y="4587"/>
                </a:lnTo>
                <a:lnTo>
                  <a:pt x="12162" y="5254"/>
                </a:lnTo>
                <a:lnTo>
                  <a:pt x="12373" y="4754"/>
                </a:lnTo>
                <a:lnTo>
                  <a:pt x="12672" y="5004"/>
                </a:lnTo>
                <a:lnTo>
                  <a:pt x="13023" y="6005"/>
                </a:lnTo>
                <a:lnTo>
                  <a:pt x="13322" y="7339"/>
                </a:lnTo>
                <a:lnTo>
                  <a:pt x="13586" y="9007"/>
                </a:lnTo>
                <a:lnTo>
                  <a:pt x="14007" y="9591"/>
                </a:lnTo>
                <a:lnTo>
                  <a:pt x="14341" y="10675"/>
                </a:lnTo>
                <a:lnTo>
                  <a:pt x="14552" y="11592"/>
                </a:lnTo>
                <a:lnTo>
                  <a:pt x="14869" y="12593"/>
                </a:lnTo>
                <a:lnTo>
                  <a:pt x="15220" y="12259"/>
                </a:lnTo>
                <a:lnTo>
                  <a:pt x="15449" y="11759"/>
                </a:lnTo>
                <a:lnTo>
                  <a:pt x="15888" y="11759"/>
                </a:lnTo>
                <a:lnTo>
                  <a:pt x="16117" y="10508"/>
                </a:lnTo>
                <a:lnTo>
                  <a:pt x="16310" y="10675"/>
                </a:lnTo>
                <a:lnTo>
                  <a:pt x="16450" y="10675"/>
                </a:lnTo>
                <a:lnTo>
                  <a:pt x="16626" y="11175"/>
                </a:lnTo>
                <a:lnTo>
                  <a:pt x="16820" y="11592"/>
                </a:lnTo>
                <a:lnTo>
                  <a:pt x="16960" y="10758"/>
                </a:lnTo>
                <a:lnTo>
                  <a:pt x="17118" y="10508"/>
                </a:lnTo>
                <a:lnTo>
                  <a:pt x="17241" y="10842"/>
                </a:lnTo>
                <a:lnTo>
                  <a:pt x="17382" y="10341"/>
                </a:lnTo>
                <a:lnTo>
                  <a:pt x="17663" y="11008"/>
                </a:lnTo>
                <a:lnTo>
                  <a:pt x="17839" y="12176"/>
                </a:lnTo>
                <a:lnTo>
                  <a:pt x="18015" y="12259"/>
                </a:lnTo>
                <a:lnTo>
                  <a:pt x="18138" y="12426"/>
                </a:lnTo>
                <a:lnTo>
                  <a:pt x="18296" y="12009"/>
                </a:lnTo>
                <a:lnTo>
                  <a:pt x="18419" y="11509"/>
                </a:lnTo>
                <a:lnTo>
                  <a:pt x="18524" y="11342"/>
                </a:lnTo>
                <a:lnTo>
                  <a:pt x="18683" y="10842"/>
                </a:lnTo>
                <a:lnTo>
                  <a:pt x="18876" y="10842"/>
                </a:lnTo>
                <a:lnTo>
                  <a:pt x="19052" y="11592"/>
                </a:lnTo>
                <a:lnTo>
                  <a:pt x="19315" y="12176"/>
                </a:lnTo>
                <a:lnTo>
                  <a:pt x="19544" y="11592"/>
                </a:lnTo>
                <a:lnTo>
                  <a:pt x="19667" y="11342"/>
                </a:lnTo>
                <a:lnTo>
                  <a:pt x="19825" y="11592"/>
                </a:lnTo>
                <a:lnTo>
                  <a:pt x="19948" y="11759"/>
                </a:lnTo>
                <a:lnTo>
                  <a:pt x="20106" y="12426"/>
                </a:lnTo>
                <a:lnTo>
                  <a:pt x="20282" y="12426"/>
                </a:lnTo>
                <a:lnTo>
                  <a:pt x="20493" y="12176"/>
                </a:lnTo>
                <a:lnTo>
                  <a:pt x="20739" y="11926"/>
                </a:lnTo>
                <a:lnTo>
                  <a:pt x="21038" y="11509"/>
                </a:lnTo>
                <a:lnTo>
                  <a:pt x="21248" y="11926"/>
                </a:lnTo>
                <a:lnTo>
                  <a:pt x="21372" y="12510"/>
                </a:lnTo>
                <a:lnTo>
                  <a:pt x="21459" y="13761"/>
                </a:lnTo>
                <a:lnTo>
                  <a:pt x="21530" y="15762"/>
                </a:lnTo>
                <a:lnTo>
                  <a:pt x="21600" y="18514"/>
                </a:lnTo>
                <a:lnTo>
                  <a:pt x="21600" y="11425"/>
                </a:lnTo>
                <a:lnTo>
                  <a:pt x="21565" y="10508"/>
                </a:lnTo>
                <a:lnTo>
                  <a:pt x="21512" y="9341"/>
                </a:lnTo>
                <a:lnTo>
                  <a:pt x="21407" y="8340"/>
                </a:lnTo>
                <a:lnTo>
                  <a:pt x="21178" y="7923"/>
                </a:lnTo>
                <a:lnTo>
                  <a:pt x="20862" y="7756"/>
                </a:lnTo>
                <a:lnTo>
                  <a:pt x="20598" y="7923"/>
                </a:lnTo>
                <a:lnTo>
                  <a:pt x="20317" y="7589"/>
                </a:lnTo>
                <a:lnTo>
                  <a:pt x="20036" y="8423"/>
                </a:lnTo>
                <a:lnTo>
                  <a:pt x="19755" y="8006"/>
                </a:lnTo>
                <a:lnTo>
                  <a:pt x="19509" y="7756"/>
                </a:lnTo>
                <a:lnTo>
                  <a:pt x="19315" y="7756"/>
                </a:lnTo>
                <a:lnTo>
                  <a:pt x="18823" y="8006"/>
                </a:lnTo>
                <a:lnTo>
                  <a:pt x="18559" y="8173"/>
                </a:lnTo>
                <a:lnTo>
                  <a:pt x="18278" y="7923"/>
                </a:lnTo>
                <a:lnTo>
                  <a:pt x="17997" y="8256"/>
                </a:lnTo>
                <a:lnTo>
                  <a:pt x="17646" y="7923"/>
                </a:lnTo>
                <a:lnTo>
                  <a:pt x="17505" y="7756"/>
                </a:lnTo>
                <a:lnTo>
                  <a:pt x="17241" y="7756"/>
                </a:lnTo>
                <a:lnTo>
                  <a:pt x="16978" y="7589"/>
                </a:lnTo>
                <a:lnTo>
                  <a:pt x="16784" y="8006"/>
                </a:lnTo>
                <a:lnTo>
                  <a:pt x="16626" y="7923"/>
                </a:lnTo>
                <a:lnTo>
                  <a:pt x="16275" y="7756"/>
                </a:lnTo>
                <a:lnTo>
                  <a:pt x="15976" y="8006"/>
                </a:lnTo>
                <a:lnTo>
                  <a:pt x="15712" y="8006"/>
                </a:lnTo>
                <a:lnTo>
                  <a:pt x="15396" y="7589"/>
                </a:lnTo>
                <a:lnTo>
                  <a:pt x="15132" y="8090"/>
                </a:lnTo>
                <a:lnTo>
                  <a:pt x="14921" y="7756"/>
                </a:lnTo>
                <a:lnTo>
                  <a:pt x="14728" y="8256"/>
                </a:lnTo>
                <a:lnTo>
                  <a:pt x="14517" y="8006"/>
                </a:lnTo>
                <a:lnTo>
                  <a:pt x="14271" y="7756"/>
                </a:lnTo>
                <a:lnTo>
                  <a:pt x="14131" y="7339"/>
                </a:lnTo>
                <a:lnTo>
                  <a:pt x="13797" y="5754"/>
                </a:lnTo>
                <a:lnTo>
                  <a:pt x="13428" y="4337"/>
                </a:lnTo>
                <a:lnTo>
                  <a:pt x="13094" y="3336"/>
                </a:lnTo>
                <a:lnTo>
                  <a:pt x="12777" y="2502"/>
                </a:lnTo>
                <a:lnTo>
                  <a:pt x="12303" y="1418"/>
                </a:lnTo>
                <a:lnTo>
                  <a:pt x="11811" y="667"/>
                </a:lnTo>
                <a:lnTo>
                  <a:pt x="11318" y="167"/>
                </a:lnTo>
                <a:lnTo>
                  <a:pt x="10844" y="0"/>
                </a:lnTo>
                <a:lnTo>
                  <a:pt x="10387" y="167"/>
                </a:lnTo>
                <a:lnTo>
                  <a:pt x="9842" y="667"/>
                </a:lnTo>
                <a:lnTo>
                  <a:pt x="9280" y="1418"/>
                </a:lnTo>
                <a:lnTo>
                  <a:pt x="8788" y="2419"/>
                </a:lnTo>
                <a:lnTo>
                  <a:pt x="8331" y="3753"/>
                </a:lnTo>
                <a:lnTo>
                  <a:pt x="7944" y="5254"/>
                </a:lnTo>
                <a:lnTo>
                  <a:pt x="7487" y="7256"/>
                </a:lnTo>
                <a:lnTo>
                  <a:pt x="7013" y="7923"/>
                </a:lnTo>
                <a:lnTo>
                  <a:pt x="6608" y="8256"/>
                </a:lnTo>
                <a:lnTo>
                  <a:pt x="6186" y="8423"/>
                </a:lnTo>
                <a:lnTo>
                  <a:pt x="5765" y="8090"/>
                </a:lnTo>
                <a:lnTo>
                  <a:pt x="4376" y="8090"/>
                </a:lnTo>
                <a:lnTo>
                  <a:pt x="4060" y="8006"/>
                </a:lnTo>
                <a:lnTo>
                  <a:pt x="3164" y="8256"/>
                </a:lnTo>
                <a:lnTo>
                  <a:pt x="2601" y="8090"/>
                </a:lnTo>
                <a:lnTo>
                  <a:pt x="1916" y="7756"/>
                </a:lnTo>
                <a:lnTo>
                  <a:pt x="1072" y="7923"/>
                </a:lnTo>
                <a:lnTo>
                  <a:pt x="562" y="7923"/>
                </a:lnTo>
                <a:lnTo>
                  <a:pt x="334" y="8006"/>
                </a:lnTo>
                <a:lnTo>
                  <a:pt x="176" y="8423"/>
                </a:lnTo>
                <a:lnTo>
                  <a:pt x="35" y="9424"/>
                </a:lnTo>
                <a:lnTo>
                  <a:pt x="0" y="11008"/>
                </a:lnTo>
                <a:lnTo>
                  <a:pt x="0" y="14595"/>
                </a:lnTo>
              </a:path>
            </a:pathLst>
          </a:custGeom>
          <a:solidFill>
            <a:schemeClr val="accent3">
              <a:lumOff val="44000"/>
            </a:schemeClr>
          </a:solidFill>
          <a:ln w="12700">
            <a:miter lim="400000"/>
          </a:ln>
        </p:spPr>
        <p:txBody>
          <a:bodyPr lIns="45719" rIns="45719"/>
          <a:lstStyle/>
          <a:p>
            <a:pPr>
              <a:defRPr>
                <a:solidFill>
                  <a:srgbClr val="FFFFCC"/>
                </a:solidFill>
              </a:defRPr>
            </a:pPr>
            <a:endParaRPr/>
          </a:p>
        </p:txBody>
      </p:sp>
      <p:sp>
        <p:nvSpPr>
          <p:cNvPr id="2124" name="Freeform 14"/>
          <p:cNvSpPr/>
          <p:nvPr/>
        </p:nvSpPr>
        <p:spPr>
          <a:xfrm>
            <a:off x="4191000" y="234949"/>
            <a:ext cx="88901" cy="398464"/>
          </a:xfrm>
          <a:custGeom>
            <a:avLst/>
            <a:gdLst/>
            <a:ahLst/>
            <a:cxnLst>
              <a:cxn ang="0">
                <a:pos x="wd2" y="hd2"/>
              </a:cxn>
              <a:cxn ang="5400000">
                <a:pos x="wd2" y="hd2"/>
              </a:cxn>
              <a:cxn ang="10800000">
                <a:pos x="wd2" y="hd2"/>
              </a:cxn>
              <a:cxn ang="16200000">
                <a:pos x="wd2" y="hd2"/>
              </a:cxn>
            </a:cxnLst>
            <a:rect l="0" t="0" r="r" b="b"/>
            <a:pathLst>
              <a:path w="21600" h="21600" extrusionOk="0">
                <a:moveTo>
                  <a:pt x="5014" y="516"/>
                </a:moveTo>
                <a:lnTo>
                  <a:pt x="6557" y="2151"/>
                </a:lnTo>
                <a:lnTo>
                  <a:pt x="5014" y="2926"/>
                </a:lnTo>
                <a:lnTo>
                  <a:pt x="2314" y="5335"/>
                </a:lnTo>
                <a:lnTo>
                  <a:pt x="386" y="7401"/>
                </a:lnTo>
                <a:lnTo>
                  <a:pt x="0" y="9294"/>
                </a:lnTo>
                <a:lnTo>
                  <a:pt x="1929" y="11618"/>
                </a:lnTo>
                <a:lnTo>
                  <a:pt x="3086" y="13769"/>
                </a:lnTo>
                <a:lnTo>
                  <a:pt x="5014" y="15834"/>
                </a:lnTo>
                <a:lnTo>
                  <a:pt x="10414" y="17211"/>
                </a:lnTo>
                <a:lnTo>
                  <a:pt x="12343" y="18674"/>
                </a:lnTo>
                <a:lnTo>
                  <a:pt x="17357" y="20137"/>
                </a:lnTo>
                <a:lnTo>
                  <a:pt x="21600" y="21600"/>
                </a:lnTo>
                <a:lnTo>
                  <a:pt x="19671" y="20223"/>
                </a:lnTo>
                <a:lnTo>
                  <a:pt x="15429" y="18588"/>
                </a:lnTo>
                <a:lnTo>
                  <a:pt x="16586" y="16867"/>
                </a:lnTo>
                <a:lnTo>
                  <a:pt x="10800" y="14629"/>
                </a:lnTo>
                <a:lnTo>
                  <a:pt x="5786" y="12048"/>
                </a:lnTo>
                <a:lnTo>
                  <a:pt x="4629" y="8089"/>
                </a:lnTo>
                <a:lnTo>
                  <a:pt x="6557" y="5508"/>
                </a:lnTo>
                <a:lnTo>
                  <a:pt x="9643" y="2926"/>
                </a:lnTo>
                <a:lnTo>
                  <a:pt x="10414" y="1033"/>
                </a:lnTo>
                <a:lnTo>
                  <a:pt x="5786" y="0"/>
                </a:lnTo>
                <a:lnTo>
                  <a:pt x="5014" y="516"/>
                </a:lnTo>
              </a:path>
            </a:pathLst>
          </a:custGeom>
          <a:solidFill>
            <a:schemeClr val="accent3">
              <a:lumOff val="44000"/>
            </a:schemeClr>
          </a:solidFill>
          <a:ln w="12700">
            <a:miter lim="400000"/>
          </a:ln>
        </p:spPr>
        <p:txBody>
          <a:bodyPr lIns="45719" rIns="45719"/>
          <a:lstStyle/>
          <a:p>
            <a:pPr>
              <a:defRPr>
                <a:solidFill>
                  <a:srgbClr val="FFFFCC"/>
                </a:solidFill>
              </a:defRPr>
            </a:pPr>
            <a:endParaRPr/>
          </a:p>
        </p:txBody>
      </p:sp>
      <p:grpSp>
        <p:nvGrpSpPr>
          <p:cNvPr id="2130" name="Group 15"/>
          <p:cNvGrpSpPr/>
          <p:nvPr/>
        </p:nvGrpSpPr>
        <p:grpSpPr>
          <a:xfrm>
            <a:off x="63500" y="153987"/>
            <a:ext cx="3433763" cy="519114"/>
            <a:chOff x="0" y="0"/>
            <a:chExt cx="3433762" cy="519112"/>
          </a:xfrm>
        </p:grpSpPr>
        <p:sp>
          <p:nvSpPr>
            <p:cNvPr id="2125" name="Freeform 16"/>
            <p:cNvSpPr/>
            <p:nvPr/>
          </p:nvSpPr>
          <p:spPr>
            <a:xfrm>
              <a:off x="0" y="0"/>
              <a:ext cx="3433763" cy="422276"/>
            </a:xfrm>
            <a:custGeom>
              <a:avLst/>
              <a:gdLst/>
              <a:ahLst/>
              <a:cxnLst>
                <a:cxn ang="0">
                  <a:pos x="wd2" y="hd2"/>
                </a:cxn>
                <a:cxn ang="5400000">
                  <a:pos x="wd2" y="hd2"/>
                </a:cxn>
                <a:cxn ang="10800000">
                  <a:pos x="wd2" y="hd2"/>
                </a:cxn>
                <a:cxn ang="16200000">
                  <a:pos x="wd2" y="hd2"/>
                </a:cxn>
              </a:cxnLst>
              <a:rect l="0" t="0" r="r" b="b"/>
              <a:pathLst>
                <a:path w="21600" h="21600" extrusionOk="0">
                  <a:moveTo>
                    <a:pt x="290" y="244"/>
                  </a:moveTo>
                  <a:lnTo>
                    <a:pt x="459" y="0"/>
                  </a:lnTo>
                  <a:lnTo>
                    <a:pt x="20931" y="0"/>
                  </a:lnTo>
                  <a:lnTo>
                    <a:pt x="21171" y="162"/>
                  </a:lnTo>
                  <a:lnTo>
                    <a:pt x="21340" y="731"/>
                  </a:lnTo>
                  <a:lnTo>
                    <a:pt x="21490" y="2111"/>
                  </a:lnTo>
                  <a:lnTo>
                    <a:pt x="21570" y="3735"/>
                  </a:lnTo>
                  <a:lnTo>
                    <a:pt x="21600" y="5603"/>
                  </a:lnTo>
                  <a:lnTo>
                    <a:pt x="21600" y="21600"/>
                  </a:lnTo>
                  <a:lnTo>
                    <a:pt x="0" y="21600"/>
                  </a:lnTo>
                  <a:lnTo>
                    <a:pt x="0" y="6659"/>
                  </a:lnTo>
                  <a:lnTo>
                    <a:pt x="10" y="4466"/>
                  </a:lnTo>
                  <a:lnTo>
                    <a:pt x="90" y="2355"/>
                  </a:lnTo>
                  <a:lnTo>
                    <a:pt x="160" y="1218"/>
                  </a:lnTo>
                  <a:lnTo>
                    <a:pt x="290" y="244"/>
                  </a:lnTo>
                </a:path>
              </a:pathLst>
            </a:custGeom>
            <a:gradFill flip="none" rotWithShape="1">
              <a:gsLst>
                <a:gs pos="0">
                  <a:srgbClr val="00CCFF"/>
                </a:gs>
                <a:gs pos="100000">
                  <a:schemeClr val="accent3">
                    <a:lumOff val="44000"/>
                  </a:schemeClr>
                </a:gs>
              </a:gsLst>
              <a:lin ang="5400000" scaled="0"/>
            </a:gra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126" name="Freeform 17"/>
            <p:cNvSpPr/>
            <p:nvPr/>
          </p:nvSpPr>
          <p:spPr>
            <a:xfrm>
              <a:off x="0" y="271462"/>
              <a:ext cx="3433763" cy="180976"/>
            </a:xfrm>
            <a:custGeom>
              <a:avLst/>
              <a:gdLst/>
              <a:ahLst/>
              <a:cxnLst>
                <a:cxn ang="0">
                  <a:pos x="wd2" y="hd2"/>
                </a:cxn>
                <a:cxn ang="5400000">
                  <a:pos x="wd2" y="hd2"/>
                </a:cxn>
                <a:cxn ang="10800000">
                  <a:pos x="wd2" y="hd2"/>
                </a:cxn>
                <a:cxn ang="16200000">
                  <a:pos x="wd2" y="hd2"/>
                </a:cxn>
              </a:cxnLst>
              <a:rect l="0" t="0" r="r" b="b"/>
              <a:pathLst>
                <a:path w="21600" h="21600" extrusionOk="0">
                  <a:moveTo>
                    <a:pt x="749" y="6632"/>
                  </a:moveTo>
                  <a:lnTo>
                    <a:pt x="1049" y="7389"/>
                  </a:lnTo>
                  <a:lnTo>
                    <a:pt x="1378" y="6632"/>
                  </a:lnTo>
                  <a:lnTo>
                    <a:pt x="1698" y="7389"/>
                  </a:lnTo>
                  <a:lnTo>
                    <a:pt x="1947" y="9474"/>
                  </a:lnTo>
                  <a:lnTo>
                    <a:pt x="2207" y="10989"/>
                  </a:lnTo>
                  <a:lnTo>
                    <a:pt x="2656" y="9663"/>
                  </a:lnTo>
                  <a:lnTo>
                    <a:pt x="3046" y="8905"/>
                  </a:lnTo>
                  <a:lnTo>
                    <a:pt x="3595" y="8905"/>
                  </a:lnTo>
                  <a:lnTo>
                    <a:pt x="3994" y="7768"/>
                  </a:lnTo>
                  <a:lnTo>
                    <a:pt x="4344" y="8905"/>
                  </a:lnTo>
                  <a:lnTo>
                    <a:pt x="4654" y="10042"/>
                  </a:lnTo>
                  <a:lnTo>
                    <a:pt x="4933" y="10421"/>
                  </a:lnTo>
                  <a:lnTo>
                    <a:pt x="5373" y="8905"/>
                  </a:lnTo>
                  <a:lnTo>
                    <a:pt x="5852" y="8905"/>
                  </a:lnTo>
                  <a:lnTo>
                    <a:pt x="6531" y="9474"/>
                  </a:lnTo>
                  <a:lnTo>
                    <a:pt x="6821" y="11558"/>
                  </a:lnTo>
                  <a:lnTo>
                    <a:pt x="7270" y="10989"/>
                  </a:lnTo>
                  <a:lnTo>
                    <a:pt x="7719" y="7768"/>
                  </a:lnTo>
                  <a:lnTo>
                    <a:pt x="8139" y="6632"/>
                  </a:lnTo>
                  <a:lnTo>
                    <a:pt x="8428" y="7768"/>
                  </a:lnTo>
                  <a:lnTo>
                    <a:pt x="8788" y="10611"/>
                  </a:lnTo>
                  <a:lnTo>
                    <a:pt x="9197" y="11747"/>
                  </a:lnTo>
                  <a:lnTo>
                    <a:pt x="9667" y="9853"/>
                  </a:lnTo>
                  <a:lnTo>
                    <a:pt x="9876" y="9284"/>
                  </a:lnTo>
                  <a:lnTo>
                    <a:pt x="10116" y="10611"/>
                  </a:lnTo>
                  <a:lnTo>
                    <a:pt x="10306" y="8905"/>
                  </a:lnTo>
                  <a:lnTo>
                    <a:pt x="10515" y="6632"/>
                  </a:lnTo>
                  <a:lnTo>
                    <a:pt x="10765" y="4547"/>
                  </a:lnTo>
                  <a:lnTo>
                    <a:pt x="11035" y="3979"/>
                  </a:lnTo>
                  <a:lnTo>
                    <a:pt x="11344" y="4547"/>
                  </a:lnTo>
                  <a:lnTo>
                    <a:pt x="11654" y="3600"/>
                  </a:lnTo>
                  <a:lnTo>
                    <a:pt x="11963" y="2463"/>
                  </a:lnTo>
                  <a:lnTo>
                    <a:pt x="12163" y="2463"/>
                  </a:lnTo>
                  <a:lnTo>
                    <a:pt x="12353" y="2842"/>
                  </a:lnTo>
                  <a:lnTo>
                    <a:pt x="12632" y="5495"/>
                  </a:lnTo>
                  <a:lnTo>
                    <a:pt x="12912" y="5116"/>
                  </a:lnTo>
                  <a:lnTo>
                    <a:pt x="13142" y="7768"/>
                  </a:lnTo>
                  <a:lnTo>
                    <a:pt x="13591" y="7768"/>
                  </a:lnTo>
                  <a:lnTo>
                    <a:pt x="13971" y="6253"/>
                  </a:lnTo>
                  <a:lnTo>
                    <a:pt x="14150" y="8337"/>
                  </a:lnTo>
                  <a:lnTo>
                    <a:pt x="14340" y="10421"/>
                  </a:lnTo>
                  <a:lnTo>
                    <a:pt x="14600" y="9853"/>
                  </a:lnTo>
                  <a:lnTo>
                    <a:pt x="14909" y="10989"/>
                  </a:lnTo>
                  <a:lnTo>
                    <a:pt x="15239" y="9853"/>
                  </a:lnTo>
                  <a:lnTo>
                    <a:pt x="15868" y="10989"/>
                  </a:lnTo>
                  <a:lnTo>
                    <a:pt x="16138" y="12126"/>
                  </a:lnTo>
                  <a:lnTo>
                    <a:pt x="16447" y="9284"/>
                  </a:lnTo>
                  <a:lnTo>
                    <a:pt x="16647" y="9095"/>
                  </a:lnTo>
                  <a:lnTo>
                    <a:pt x="16887" y="10042"/>
                  </a:lnTo>
                  <a:lnTo>
                    <a:pt x="17116" y="9663"/>
                  </a:lnTo>
                  <a:lnTo>
                    <a:pt x="17406" y="6632"/>
                  </a:lnTo>
                  <a:lnTo>
                    <a:pt x="17905" y="5874"/>
                  </a:lnTo>
                  <a:lnTo>
                    <a:pt x="18145" y="6253"/>
                  </a:lnTo>
                  <a:lnTo>
                    <a:pt x="18394" y="6253"/>
                  </a:lnTo>
                  <a:lnTo>
                    <a:pt x="18754" y="2463"/>
                  </a:lnTo>
                  <a:lnTo>
                    <a:pt x="18964" y="1137"/>
                  </a:lnTo>
                  <a:lnTo>
                    <a:pt x="19233" y="1705"/>
                  </a:lnTo>
                  <a:lnTo>
                    <a:pt x="19543" y="5495"/>
                  </a:lnTo>
                  <a:lnTo>
                    <a:pt x="19852" y="3221"/>
                  </a:lnTo>
                  <a:lnTo>
                    <a:pt x="20142" y="0"/>
                  </a:lnTo>
                  <a:lnTo>
                    <a:pt x="20392" y="189"/>
                  </a:lnTo>
                  <a:lnTo>
                    <a:pt x="20681" y="6632"/>
                  </a:lnTo>
                  <a:lnTo>
                    <a:pt x="20901" y="5495"/>
                  </a:lnTo>
                  <a:lnTo>
                    <a:pt x="21221" y="2842"/>
                  </a:lnTo>
                  <a:lnTo>
                    <a:pt x="21470" y="2653"/>
                  </a:lnTo>
                  <a:lnTo>
                    <a:pt x="21600" y="4926"/>
                  </a:lnTo>
                  <a:lnTo>
                    <a:pt x="21600" y="21600"/>
                  </a:lnTo>
                  <a:lnTo>
                    <a:pt x="9077" y="16863"/>
                  </a:lnTo>
                  <a:lnTo>
                    <a:pt x="8918" y="17432"/>
                  </a:lnTo>
                  <a:lnTo>
                    <a:pt x="0" y="15537"/>
                  </a:lnTo>
                  <a:lnTo>
                    <a:pt x="0" y="3411"/>
                  </a:lnTo>
                  <a:lnTo>
                    <a:pt x="130" y="5116"/>
                  </a:lnTo>
                  <a:lnTo>
                    <a:pt x="320" y="5874"/>
                  </a:lnTo>
                  <a:lnTo>
                    <a:pt x="559" y="6063"/>
                  </a:lnTo>
                  <a:lnTo>
                    <a:pt x="749" y="6632"/>
                  </a:lnTo>
                </a:path>
              </a:pathLst>
            </a:custGeom>
            <a:solidFill>
              <a:srgbClr val="003300"/>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127" name="Freeform 18"/>
            <p:cNvSpPr/>
            <p:nvPr/>
          </p:nvSpPr>
          <p:spPr>
            <a:xfrm>
              <a:off x="0" y="333375"/>
              <a:ext cx="3433763" cy="185738"/>
            </a:xfrm>
            <a:custGeom>
              <a:avLst/>
              <a:gdLst/>
              <a:ahLst/>
              <a:cxnLst>
                <a:cxn ang="0">
                  <a:pos x="wd2" y="hd2"/>
                </a:cxn>
                <a:cxn ang="5400000">
                  <a:pos x="wd2" y="hd2"/>
                </a:cxn>
                <a:cxn ang="10800000">
                  <a:pos x="wd2" y="hd2"/>
                </a:cxn>
                <a:cxn ang="16200000">
                  <a:pos x="wd2" y="hd2"/>
                </a:cxn>
              </a:cxnLst>
              <a:rect l="0" t="0" r="r" b="b"/>
              <a:pathLst>
                <a:path w="21600" h="21600" extrusionOk="0">
                  <a:moveTo>
                    <a:pt x="290" y="21046"/>
                  </a:moveTo>
                  <a:lnTo>
                    <a:pt x="459" y="21415"/>
                  </a:lnTo>
                  <a:lnTo>
                    <a:pt x="659" y="21600"/>
                  </a:lnTo>
                  <a:lnTo>
                    <a:pt x="20931" y="21600"/>
                  </a:lnTo>
                  <a:lnTo>
                    <a:pt x="21171" y="21231"/>
                  </a:lnTo>
                  <a:lnTo>
                    <a:pt x="21340" y="20862"/>
                  </a:lnTo>
                  <a:lnTo>
                    <a:pt x="21490" y="19569"/>
                  </a:lnTo>
                  <a:lnTo>
                    <a:pt x="21570" y="18092"/>
                  </a:lnTo>
                  <a:lnTo>
                    <a:pt x="21600" y="16615"/>
                  </a:lnTo>
                  <a:lnTo>
                    <a:pt x="21600" y="2400"/>
                  </a:lnTo>
                  <a:lnTo>
                    <a:pt x="21410" y="0"/>
                  </a:lnTo>
                  <a:lnTo>
                    <a:pt x="21310" y="738"/>
                  </a:lnTo>
                  <a:lnTo>
                    <a:pt x="21221" y="3138"/>
                  </a:lnTo>
                  <a:lnTo>
                    <a:pt x="21151" y="5908"/>
                  </a:lnTo>
                  <a:lnTo>
                    <a:pt x="21061" y="5723"/>
                  </a:lnTo>
                  <a:lnTo>
                    <a:pt x="20941" y="5354"/>
                  </a:lnTo>
                  <a:lnTo>
                    <a:pt x="20681" y="4062"/>
                  </a:lnTo>
                  <a:lnTo>
                    <a:pt x="20512" y="2954"/>
                  </a:lnTo>
                  <a:lnTo>
                    <a:pt x="20242" y="2400"/>
                  </a:lnTo>
                  <a:lnTo>
                    <a:pt x="19952" y="3692"/>
                  </a:lnTo>
                  <a:lnTo>
                    <a:pt x="19673" y="5723"/>
                  </a:lnTo>
                  <a:lnTo>
                    <a:pt x="19483" y="4246"/>
                  </a:lnTo>
                  <a:lnTo>
                    <a:pt x="19313" y="4062"/>
                  </a:lnTo>
                  <a:lnTo>
                    <a:pt x="19074" y="2954"/>
                  </a:lnTo>
                  <a:lnTo>
                    <a:pt x="18824" y="3323"/>
                  </a:lnTo>
                  <a:lnTo>
                    <a:pt x="18654" y="4615"/>
                  </a:lnTo>
                  <a:lnTo>
                    <a:pt x="18584" y="6462"/>
                  </a:lnTo>
                  <a:lnTo>
                    <a:pt x="18384" y="5723"/>
                  </a:lnTo>
                  <a:lnTo>
                    <a:pt x="18105" y="5723"/>
                  </a:lnTo>
                  <a:lnTo>
                    <a:pt x="17735" y="4800"/>
                  </a:lnTo>
                  <a:lnTo>
                    <a:pt x="17416" y="6462"/>
                  </a:lnTo>
                  <a:lnTo>
                    <a:pt x="17136" y="4062"/>
                  </a:lnTo>
                  <a:lnTo>
                    <a:pt x="16767" y="5723"/>
                  </a:lnTo>
                  <a:lnTo>
                    <a:pt x="16417" y="9415"/>
                  </a:lnTo>
                  <a:lnTo>
                    <a:pt x="16118" y="8123"/>
                  </a:lnTo>
                  <a:lnTo>
                    <a:pt x="15868" y="6646"/>
                  </a:lnTo>
                  <a:lnTo>
                    <a:pt x="15578" y="5908"/>
                  </a:lnTo>
                  <a:lnTo>
                    <a:pt x="15219" y="6462"/>
                  </a:lnTo>
                  <a:lnTo>
                    <a:pt x="14650" y="7569"/>
                  </a:lnTo>
                  <a:lnTo>
                    <a:pt x="14150" y="6277"/>
                  </a:lnTo>
                  <a:lnTo>
                    <a:pt x="13931" y="7015"/>
                  </a:lnTo>
                  <a:lnTo>
                    <a:pt x="13651" y="5723"/>
                  </a:lnTo>
                  <a:lnTo>
                    <a:pt x="13461" y="4246"/>
                  </a:lnTo>
                  <a:lnTo>
                    <a:pt x="13252" y="4062"/>
                  </a:lnTo>
                  <a:lnTo>
                    <a:pt x="12852" y="4800"/>
                  </a:lnTo>
                  <a:lnTo>
                    <a:pt x="12353" y="7569"/>
                  </a:lnTo>
                  <a:lnTo>
                    <a:pt x="11923" y="5169"/>
                  </a:lnTo>
                  <a:lnTo>
                    <a:pt x="11574" y="5723"/>
                  </a:lnTo>
                  <a:lnTo>
                    <a:pt x="11234" y="8862"/>
                  </a:lnTo>
                  <a:lnTo>
                    <a:pt x="10635" y="6646"/>
                  </a:lnTo>
                  <a:lnTo>
                    <a:pt x="10176" y="7754"/>
                  </a:lnTo>
                  <a:lnTo>
                    <a:pt x="9866" y="6646"/>
                  </a:lnTo>
                  <a:lnTo>
                    <a:pt x="9417" y="7200"/>
                  </a:lnTo>
                  <a:lnTo>
                    <a:pt x="8958" y="8862"/>
                  </a:lnTo>
                  <a:lnTo>
                    <a:pt x="8648" y="8308"/>
                  </a:lnTo>
                  <a:lnTo>
                    <a:pt x="7999" y="7754"/>
                  </a:lnTo>
                  <a:lnTo>
                    <a:pt x="7589" y="8862"/>
                  </a:lnTo>
                  <a:lnTo>
                    <a:pt x="6910" y="8123"/>
                  </a:lnTo>
                  <a:lnTo>
                    <a:pt x="6351" y="7200"/>
                  </a:lnTo>
                  <a:lnTo>
                    <a:pt x="5742" y="5723"/>
                  </a:lnTo>
                  <a:lnTo>
                    <a:pt x="5173" y="7200"/>
                  </a:lnTo>
                  <a:lnTo>
                    <a:pt x="4534" y="4062"/>
                  </a:lnTo>
                  <a:lnTo>
                    <a:pt x="4034" y="4062"/>
                  </a:lnTo>
                  <a:lnTo>
                    <a:pt x="3705" y="6092"/>
                  </a:lnTo>
                  <a:lnTo>
                    <a:pt x="3485" y="4431"/>
                  </a:lnTo>
                  <a:lnTo>
                    <a:pt x="3216" y="5354"/>
                  </a:lnTo>
                  <a:lnTo>
                    <a:pt x="2866" y="5723"/>
                  </a:lnTo>
                  <a:lnTo>
                    <a:pt x="2517" y="6277"/>
                  </a:lnTo>
                  <a:lnTo>
                    <a:pt x="2107" y="7569"/>
                  </a:lnTo>
                  <a:lnTo>
                    <a:pt x="1758" y="6092"/>
                  </a:lnTo>
                  <a:lnTo>
                    <a:pt x="1428" y="6831"/>
                  </a:lnTo>
                  <a:lnTo>
                    <a:pt x="989" y="7385"/>
                  </a:lnTo>
                  <a:lnTo>
                    <a:pt x="709" y="6831"/>
                  </a:lnTo>
                  <a:lnTo>
                    <a:pt x="200" y="6462"/>
                  </a:lnTo>
                  <a:lnTo>
                    <a:pt x="0" y="8123"/>
                  </a:lnTo>
                  <a:lnTo>
                    <a:pt x="20" y="12738"/>
                  </a:lnTo>
                  <a:lnTo>
                    <a:pt x="50" y="16800"/>
                  </a:lnTo>
                  <a:lnTo>
                    <a:pt x="160" y="20308"/>
                  </a:lnTo>
                  <a:lnTo>
                    <a:pt x="290" y="21046"/>
                  </a:lnTo>
                </a:path>
              </a:pathLst>
            </a:custGeom>
            <a:gradFill flip="none" rotWithShape="1">
              <a:gsLst>
                <a:gs pos="0">
                  <a:srgbClr val="CC6600"/>
                </a:gs>
                <a:gs pos="100000">
                  <a:srgbClr val="000000"/>
                </a:gs>
              </a:gsLst>
              <a:lin ang="5400000" scaled="0"/>
            </a:gra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128" name="Freeform 19"/>
            <p:cNvSpPr/>
            <p:nvPr/>
          </p:nvSpPr>
          <p:spPr>
            <a:xfrm>
              <a:off x="19050" y="11112"/>
              <a:ext cx="3379788" cy="241301"/>
            </a:xfrm>
            <a:custGeom>
              <a:avLst/>
              <a:gdLst/>
              <a:ahLst/>
              <a:cxnLst>
                <a:cxn ang="0">
                  <a:pos x="wd2" y="hd2"/>
                </a:cxn>
                <a:cxn ang="5400000">
                  <a:pos x="wd2" y="hd2"/>
                </a:cxn>
                <a:cxn ang="10800000">
                  <a:pos x="wd2" y="hd2"/>
                </a:cxn>
                <a:cxn ang="16200000">
                  <a:pos x="wd2" y="hd2"/>
                </a:cxn>
              </a:cxnLst>
              <a:rect l="0" t="0" r="r" b="b"/>
              <a:pathLst>
                <a:path w="21600" h="21600" extrusionOk="0">
                  <a:moveTo>
                    <a:pt x="0" y="10516"/>
                  </a:moveTo>
                  <a:lnTo>
                    <a:pt x="0" y="21600"/>
                  </a:lnTo>
                  <a:lnTo>
                    <a:pt x="51" y="17337"/>
                  </a:lnTo>
                  <a:lnTo>
                    <a:pt x="71" y="13926"/>
                  </a:lnTo>
                  <a:lnTo>
                    <a:pt x="91" y="7816"/>
                  </a:lnTo>
                  <a:lnTo>
                    <a:pt x="152" y="4832"/>
                  </a:lnTo>
                  <a:lnTo>
                    <a:pt x="284" y="3837"/>
                  </a:lnTo>
                  <a:lnTo>
                    <a:pt x="609" y="3126"/>
                  </a:lnTo>
                  <a:lnTo>
                    <a:pt x="1025" y="3411"/>
                  </a:lnTo>
                  <a:lnTo>
                    <a:pt x="2029" y="3411"/>
                  </a:lnTo>
                  <a:lnTo>
                    <a:pt x="2465" y="3979"/>
                  </a:lnTo>
                  <a:lnTo>
                    <a:pt x="3105" y="3411"/>
                  </a:lnTo>
                  <a:lnTo>
                    <a:pt x="3835" y="3695"/>
                  </a:lnTo>
                  <a:lnTo>
                    <a:pt x="4373" y="3553"/>
                  </a:lnTo>
                  <a:lnTo>
                    <a:pt x="5448" y="3979"/>
                  </a:lnTo>
                  <a:lnTo>
                    <a:pt x="5824" y="3837"/>
                  </a:lnTo>
                  <a:lnTo>
                    <a:pt x="6544" y="3411"/>
                  </a:lnTo>
                  <a:lnTo>
                    <a:pt x="6787" y="4121"/>
                  </a:lnTo>
                  <a:lnTo>
                    <a:pt x="7457" y="3411"/>
                  </a:lnTo>
                  <a:lnTo>
                    <a:pt x="8482" y="3837"/>
                  </a:lnTo>
                  <a:lnTo>
                    <a:pt x="8827" y="4405"/>
                  </a:lnTo>
                  <a:lnTo>
                    <a:pt x="9364" y="3979"/>
                  </a:lnTo>
                  <a:lnTo>
                    <a:pt x="9821" y="4689"/>
                  </a:lnTo>
                  <a:lnTo>
                    <a:pt x="10206" y="4689"/>
                  </a:lnTo>
                  <a:lnTo>
                    <a:pt x="10957" y="3979"/>
                  </a:lnTo>
                  <a:lnTo>
                    <a:pt x="11667" y="4405"/>
                  </a:lnTo>
                  <a:lnTo>
                    <a:pt x="12296" y="5400"/>
                  </a:lnTo>
                  <a:lnTo>
                    <a:pt x="12499" y="5542"/>
                  </a:lnTo>
                  <a:lnTo>
                    <a:pt x="13352" y="4974"/>
                  </a:lnTo>
                  <a:lnTo>
                    <a:pt x="14153" y="4547"/>
                  </a:lnTo>
                  <a:lnTo>
                    <a:pt x="14346" y="4263"/>
                  </a:lnTo>
                  <a:lnTo>
                    <a:pt x="14650" y="4405"/>
                  </a:lnTo>
                  <a:lnTo>
                    <a:pt x="15482" y="4832"/>
                  </a:lnTo>
                  <a:lnTo>
                    <a:pt x="16121" y="4121"/>
                  </a:lnTo>
                  <a:lnTo>
                    <a:pt x="16446" y="4263"/>
                  </a:lnTo>
                  <a:lnTo>
                    <a:pt x="16963" y="4405"/>
                  </a:lnTo>
                  <a:lnTo>
                    <a:pt x="17390" y="3837"/>
                  </a:lnTo>
                  <a:lnTo>
                    <a:pt x="17684" y="3411"/>
                  </a:lnTo>
                  <a:lnTo>
                    <a:pt x="18069" y="4263"/>
                  </a:lnTo>
                  <a:lnTo>
                    <a:pt x="18881" y="4547"/>
                  </a:lnTo>
                  <a:lnTo>
                    <a:pt x="19419" y="3411"/>
                  </a:lnTo>
                  <a:lnTo>
                    <a:pt x="20200" y="4405"/>
                  </a:lnTo>
                  <a:lnTo>
                    <a:pt x="21052" y="4405"/>
                  </a:lnTo>
                  <a:lnTo>
                    <a:pt x="21245" y="6253"/>
                  </a:lnTo>
                  <a:lnTo>
                    <a:pt x="21367" y="7247"/>
                  </a:lnTo>
                  <a:lnTo>
                    <a:pt x="21458" y="9095"/>
                  </a:lnTo>
                  <a:lnTo>
                    <a:pt x="21529" y="12363"/>
                  </a:lnTo>
                  <a:lnTo>
                    <a:pt x="21600" y="16626"/>
                  </a:lnTo>
                  <a:lnTo>
                    <a:pt x="21600" y="5542"/>
                  </a:lnTo>
                  <a:lnTo>
                    <a:pt x="21559" y="3979"/>
                  </a:lnTo>
                  <a:lnTo>
                    <a:pt x="21509" y="2132"/>
                  </a:lnTo>
                  <a:lnTo>
                    <a:pt x="21204" y="995"/>
                  </a:lnTo>
                  <a:lnTo>
                    <a:pt x="20027" y="711"/>
                  </a:lnTo>
                  <a:lnTo>
                    <a:pt x="19753" y="142"/>
                  </a:lnTo>
                  <a:lnTo>
                    <a:pt x="18830" y="142"/>
                  </a:lnTo>
                  <a:lnTo>
                    <a:pt x="18556" y="426"/>
                  </a:lnTo>
                  <a:lnTo>
                    <a:pt x="17998" y="426"/>
                  </a:lnTo>
                  <a:lnTo>
                    <a:pt x="17582" y="284"/>
                  </a:lnTo>
                  <a:lnTo>
                    <a:pt x="16821" y="995"/>
                  </a:lnTo>
                  <a:lnTo>
                    <a:pt x="15239" y="426"/>
                  </a:lnTo>
                  <a:lnTo>
                    <a:pt x="14742" y="711"/>
                  </a:lnTo>
                  <a:lnTo>
                    <a:pt x="13869" y="1279"/>
                  </a:lnTo>
                  <a:lnTo>
                    <a:pt x="13311" y="853"/>
                  </a:lnTo>
                  <a:lnTo>
                    <a:pt x="12753" y="711"/>
                  </a:lnTo>
                  <a:lnTo>
                    <a:pt x="12296" y="711"/>
                  </a:lnTo>
                  <a:lnTo>
                    <a:pt x="11809" y="1137"/>
                  </a:lnTo>
                  <a:lnTo>
                    <a:pt x="11515" y="568"/>
                  </a:lnTo>
                  <a:lnTo>
                    <a:pt x="10460" y="711"/>
                  </a:lnTo>
                  <a:lnTo>
                    <a:pt x="10146" y="711"/>
                  </a:lnTo>
                  <a:lnTo>
                    <a:pt x="9588" y="568"/>
                  </a:lnTo>
                  <a:lnTo>
                    <a:pt x="8492" y="853"/>
                  </a:lnTo>
                  <a:lnTo>
                    <a:pt x="7518" y="568"/>
                  </a:lnTo>
                  <a:lnTo>
                    <a:pt x="6615" y="568"/>
                  </a:lnTo>
                  <a:lnTo>
                    <a:pt x="6189" y="711"/>
                  </a:lnTo>
                  <a:lnTo>
                    <a:pt x="5773" y="284"/>
                  </a:lnTo>
                  <a:lnTo>
                    <a:pt x="4373" y="284"/>
                  </a:lnTo>
                  <a:lnTo>
                    <a:pt x="3165" y="568"/>
                  </a:lnTo>
                  <a:lnTo>
                    <a:pt x="2597" y="284"/>
                  </a:lnTo>
                  <a:lnTo>
                    <a:pt x="1928" y="568"/>
                  </a:lnTo>
                  <a:lnTo>
                    <a:pt x="1086" y="0"/>
                  </a:lnTo>
                  <a:lnTo>
                    <a:pt x="568" y="0"/>
                  </a:lnTo>
                  <a:lnTo>
                    <a:pt x="345" y="142"/>
                  </a:lnTo>
                  <a:lnTo>
                    <a:pt x="193" y="711"/>
                  </a:lnTo>
                  <a:lnTo>
                    <a:pt x="51" y="2416"/>
                  </a:lnTo>
                  <a:lnTo>
                    <a:pt x="10" y="4974"/>
                  </a:lnTo>
                  <a:lnTo>
                    <a:pt x="0" y="7532"/>
                  </a:lnTo>
                  <a:lnTo>
                    <a:pt x="0" y="10516"/>
                  </a:lnTo>
                </a:path>
              </a:pathLst>
            </a:custGeom>
            <a:solidFill>
              <a:schemeClr val="accent3">
                <a:lumOff val="44000"/>
              </a:schemeClr>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129" name="Freeform 20"/>
            <p:cNvSpPr/>
            <p:nvPr/>
          </p:nvSpPr>
          <p:spPr>
            <a:xfrm>
              <a:off x="26987" y="396875"/>
              <a:ext cx="3376614" cy="96838"/>
            </a:xfrm>
            <a:custGeom>
              <a:avLst/>
              <a:gdLst/>
              <a:ahLst/>
              <a:cxnLst>
                <a:cxn ang="0">
                  <a:pos x="wd2" y="hd2"/>
                </a:cxn>
                <a:cxn ang="5400000">
                  <a:pos x="wd2" y="hd2"/>
                </a:cxn>
                <a:cxn ang="10800000">
                  <a:pos x="wd2" y="hd2"/>
                </a:cxn>
                <a:cxn ang="16200000">
                  <a:pos x="wd2" y="hd2"/>
                </a:cxn>
              </a:cxnLst>
              <a:rect l="0" t="0" r="r" b="b"/>
              <a:pathLst>
                <a:path w="21600" h="21600" extrusionOk="0">
                  <a:moveTo>
                    <a:pt x="0" y="10977"/>
                  </a:moveTo>
                  <a:lnTo>
                    <a:pt x="0" y="0"/>
                  </a:lnTo>
                  <a:lnTo>
                    <a:pt x="61" y="4249"/>
                  </a:lnTo>
                  <a:lnTo>
                    <a:pt x="71" y="7436"/>
                  </a:lnTo>
                  <a:lnTo>
                    <a:pt x="81" y="13810"/>
                  </a:lnTo>
                  <a:lnTo>
                    <a:pt x="152" y="16643"/>
                  </a:lnTo>
                  <a:lnTo>
                    <a:pt x="274" y="17351"/>
                  </a:lnTo>
                  <a:lnTo>
                    <a:pt x="406" y="16643"/>
                  </a:lnTo>
                  <a:lnTo>
                    <a:pt x="599" y="16643"/>
                  </a:lnTo>
                  <a:lnTo>
                    <a:pt x="924" y="16289"/>
                  </a:lnTo>
                  <a:lnTo>
                    <a:pt x="1117" y="16643"/>
                  </a:lnTo>
                  <a:lnTo>
                    <a:pt x="1290" y="16643"/>
                  </a:lnTo>
                  <a:lnTo>
                    <a:pt x="1645" y="16997"/>
                  </a:lnTo>
                  <a:lnTo>
                    <a:pt x="1777" y="16997"/>
                  </a:lnTo>
                  <a:lnTo>
                    <a:pt x="1950" y="17351"/>
                  </a:lnTo>
                  <a:lnTo>
                    <a:pt x="2224" y="16643"/>
                  </a:lnTo>
                  <a:lnTo>
                    <a:pt x="2518" y="16289"/>
                  </a:lnTo>
                  <a:lnTo>
                    <a:pt x="2884" y="15934"/>
                  </a:lnTo>
                  <a:lnTo>
                    <a:pt x="3321" y="17351"/>
                  </a:lnTo>
                  <a:lnTo>
                    <a:pt x="3889" y="17705"/>
                  </a:lnTo>
                  <a:lnTo>
                    <a:pt x="4194" y="17351"/>
                  </a:lnTo>
                  <a:lnTo>
                    <a:pt x="4377" y="17705"/>
                  </a:lnTo>
                  <a:lnTo>
                    <a:pt x="4864" y="17705"/>
                  </a:lnTo>
                  <a:lnTo>
                    <a:pt x="5037" y="16643"/>
                  </a:lnTo>
                  <a:lnTo>
                    <a:pt x="5250" y="17705"/>
                  </a:lnTo>
                  <a:lnTo>
                    <a:pt x="5829" y="17351"/>
                  </a:lnTo>
                  <a:lnTo>
                    <a:pt x="6550" y="18059"/>
                  </a:lnTo>
                  <a:lnTo>
                    <a:pt x="6794" y="17351"/>
                  </a:lnTo>
                  <a:lnTo>
                    <a:pt x="7362" y="16643"/>
                  </a:lnTo>
                  <a:lnTo>
                    <a:pt x="7738" y="16289"/>
                  </a:lnTo>
                  <a:lnTo>
                    <a:pt x="8175" y="16997"/>
                  </a:lnTo>
                  <a:lnTo>
                    <a:pt x="8480" y="17351"/>
                  </a:lnTo>
                  <a:lnTo>
                    <a:pt x="8825" y="16997"/>
                  </a:lnTo>
                  <a:lnTo>
                    <a:pt x="9434" y="17705"/>
                  </a:lnTo>
                  <a:lnTo>
                    <a:pt x="9830" y="16643"/>
                  </a:lnTo>
                  <a:lnTo>
                    <a:pt x="10206" y="16643"/>
                  </a:lnTo>
                  <a:lnTo>
                    <a:pt x="10602" y="15580"/>
                  </a:lnTo>
                  <a:lnTo>
                    <a:pt x="11100" y="16643"/>
                  </a:lnTo>
                  <a:lnTo>
                    <a:pt x="11750" y="15934"/>
                  </a:lnTo>
                  <a:lnTo>
                    <a:pt x="12491" y="15934"/>
                  </a:lnTo>
                  <a:lnTo>
                    <a:pt x="13151" y="16643"/>
                  </a:lnTo>
                  <a:lnTo>
                    <a:pt x="13547" y="15226"/>
                  </a:lnTo>
                  <a:lnTo>
                    <a:pt x="13984" y="15580"/>
                  </a:lnTo>
                  <a:lnTo>
                    <a:pt x="14156" y="16643"/>
                  </a:lnTo>
                  <a:lnTo>
                    <a:pt x="14339" y="16997"/>
                  </a:lnTo>
                  <a:lnTo>
                    <a:pt x="14918" y="16643"/>
                  </a:lnTo>
                  <a:lnTo>
                    <a:pt x="15426" y="16997"/>
                  </a:lnTo>
                  <a:lnTo>
                    <a:pt x="16116" y="17351"/>
                  </a:lnTo>
                  <a:lnTo>
                    <a:pt x="16309" y="16997"/>
                  </a:lnTo>
                  <a:lnTo>
                    <a:pt x="16441" y="16997"/>
                  </a:lnTo>
                  <a:lnTo>
                    <a:pt x="16614" y="16289"/>
                  </a:lnTo>
                  <a:lnTo>
                    <a:pt x="16959" y="16997"/>
                  </a:lnTo>
                  <a:lnTo>
                    <a:pt x="17122" y="17351"/>
                  </a:lnTo>
                  <a:lnTo>
                    <a:pt x="17243" y="16643"/>
                  </a:lnTo>
                  <a:lnTo>
                    <a:pt x="17386" y="17351"/>
                  </a:lnTo>
                  <a:lnTo>
                    <a:pt x="17660" y="16643"/>
                  </a:lnTo>
                  <a:lnTo>
                    <a:pt x="18096" y="17351"/>
                  </a:lnTo>
                  <a:lnTo>
                    <a:pt x="18523" y="15934"/>
                  </a:lnTo>
                  <a:lnTo>
                    <a:pt x="18696" y="16643"/>
                  </a:lnTo>
                  <a:lnTo>
                    <a:pt x="18878" y="16643"/>
                  </a:lnTo>
                  <a:lnTo>
                    <a:pt x="19671" y="15934"/>
                  </a:lnTo>
                  <a:lnTo>
                    <a:pt x="20442" y="16643"/>
                  </a:lnTo>
                  <a:lnTo>
                    <a:pt x="21041" y="15934"/>
                  </a:lnTo>
                  <a:lnTo>
                    <a:pt x="21245" y="15226"/>
                  </a:lnTo>
                  <a:lnTo>
                    <a:pt x="21366" y="14164"/>
                  </a:lnTo>
                  <a:lnTo>
                    <a:pt x="21458" y="12039"/>
                  </a:lnTo>
                  <a:lnTo>
                    <a:pt x="21529" y="9207"/>
                  </a:lnTo>
                  <a:lnTo>
                    <a:pt x="21600" y="4603"/>
                  </a:lnTo>
                  <a:lnTo>
                    <a:pt x="21600" y="15934"/>
                  </a:lnTo>
                  <a:lnTo>
                    <a:pt x="21570" y="17351"/>
                  </a:lnTo>
                  <a:lnTo>
                    <a:pt x="21509" y="19121"/>
                  </a:lnTo>
                  <a:lnTo>
                    <a:pt x="21397" y="20538"/>
                  </a:lnTo>
                  <a:lnTo>
                    <a:pt x="20605" y="21600"/>
                  </a:lnTo>
                  <a:lnTo>
                    <a:pt x="20026" y="20538"/>
                  </a:lnTo>
                  <a:lnTo>
                    <a:pt x="19752" y="21246"/>
                  </a:lnTo>
                  <a:lnTo>
                    <a:pt x="18828" y="21246"/>
                  </a:lnTo>
                  <a:lnTo>
                    <a:pt x="18564" y="20892"/>
                  </a:lnTo>
                  <a:lnTo>
                    <a:pt x="18279" y="21600"/>
                  </a:lnTo>
                  <a:lnTo>
                    <a:pt x="17995" y="20892"/>
                  </a:lnTo>
                  <a:lnTo>
                    <a:pt x="17660" y="21600"/>
                  </a:lnTo>
                  <a:lnTo>
                    <a:pt x="16786" y="21246"/>
                  </a:lnTo>
                  <a:lnTo>
                    <a:pt x="16533" y="20184"/>
                  </a:lnTo>
                  <a:lnTo>
                    <a:pt x="15710" y="21246"/>
                  </a:lnTo>
                  <a:lnTo>
                    <a:pt x="15162" y="19830"/>
                  </a:lnTo>
                  <a:lnTo>
                    <a:pt x="14522" y="21246"/>
                  </a:lnTo>
                  <a:lnTo>
                    <a:pt x="14034" y="20538"/>
                  </a:lnTo>
                  <a:lnTo>
                    <a:pt x="13567" y="21246"/>
                  </a:lnTo>
                  <a:lnTo>
                    <a:pt x="13303" y="20538"/>
                  </a:lnTo>
                  <a:lnTo>
                    <a:pt x="12755" y="20538"/>
                  </a:lnTo>
                  <a:lnTo>
                    <a:pt x="12542" y="20184"/>
                  </a:lnTo>
                  <a:lnTo>
                    <a:pt x="12308" y="20892"/>
                  </a:lnTo>
                  <a:lnTo>
                    <a:pt x="12064" y="20184"/>
                  </a:lnTo>
                  <a:lnTo>
                    <a:pt x="11810" y="20184"/>
                  </a:lnTo>
                  <a:lnTo>
                    <a:pt x="11516" y="20892"/>
                  </a:lnTo>
                  <a:lnTo>
                    <a:pt x="11232" y="21246"/>
                  </a:lnTo>
                  <a:lnTo>
                    <a:pt x="10917" y="21246"/>
                  </a:lnTo>
                  <a:lnTo>
                    <a:pt x="10460" y="20892"/>
                  </a:lnTo>
                  <a:lnTo>
                    <a:pt x="10135" y="21246"/>
                  </a:lnTo>
                  <a:lnTo>
                    <a:pt x="9861" y="20892"/>
                  </a:lnTo>
                  <a:lnTo>
                    <a:pt x="9597" y="20892"/>
                  </a:lnTo>
                  <a:lnTo>
                    <a:pt x="8987" y="21600"/>
                  </a:lnTo>
                  <a:lnTo>
                    <a:pt x="8500" y="20538"/>
                  </a:lnTo>
                  <a:lnTo>
                    <a:pt x="7962" y="21600"/>
                  </a:lnTo>
                  <a:lnTo>
                    <a:pt x="7515" y="20892"/>
                  </a:lnTo>
                  <a:lnTo>
                    <a:pt x="7027" y="21600"/>
                  </a:lnTo>
                  <a:lnTo>
                    <a:pt x="6621" y="20892"/>
                  </a:lnTo>
                  <a:lnTo>
                    <a:pt x="6184" y="20538"/>
                  </a:lnTo>
                  <a:lnTo>
                    <a:pt x="5778" y="20892"/>
                  </a:lnTo>
                  <a:lnTo>
                    <a:pt x="4377" y="20892"/>
                  </a:lnTo>
                  <a:lnTo>
                    <a:pt x="4072" y="21246"/>
                  </a:lnTo>
                  <a:lnTo>
                    <a:pt x="3158" y="20892"/>
                  </a:lnTo>
                  <a:lnTo>
                    <a:pt x="2600" y="20892"/>
                  </a:lnTo>
                  <a:lnTo>
                    <a:pt x="1046" y="20538"/>
                  </a:lnTo>
                  <a:lnTo>
                    <a:pt x="193" y="20538"/>
                  </a:lnTo>
                  <a:lnTo>
                    <a:pt x="41" y="19121"/>
                  </a:lnTo>
                  <a:lnTo>
                    <a:pt x="10" y="16289"/>
                  </a:lnTo>
                  <a:lnTo>
                    <a:pt x="0" y="13810"/>
                  </a:lnTo>
                  <a:lnTo>
                    <a:pt x="0" y="10977"/>
                  </a:lnTo>
                </a:path>
              </a:pathLst>
            </a:custGeom>
            <a:solidFill>
              <a:srgbClr val="000066"/>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grpSp>
      <p:grpSp>
        <p:nvGrpSpPr>
          <p:cNvPr id="2136" name="Group 21"/>
          <p:cNvGrpSpPr/>
          <p:nvPr/>
        </p:nvGrpSpPr>
        <p:grpSpPr>
          <a:xfrm>
            <a:off x="5646737" y="153987"/>
            <a:ext cx="3433764" cy="550864"/>
            <a:chOff x="0" y="0"/>
            <a:chExt cx="3433762" cy="550862"/>
          </a:xfrm>
        </p:grpSpPr>
        <p:sp>
          <p:nvSpPr>
            <p:cNvPr id="2131" name="Freeform 22"/>
            <p:cNvSpPr/>
            <p:nvPr/>
          </p:nvSpPr>
          <p:spPr>
            <a:xfrm>
              <a:off x="0" y="0"/>
              <a:ext cx="3433763" cy="449263"/>
            </a:xfrm>
            <a:custGeom>
              <a:avLst/>
              <a:gdLst/>
              <a:ahLst/>
              <a:cxnLst>
                <a:cxn ang="0">
                  <a:pos x="wd2" y="hd2"/>
                </a:cxn>
                <a:cxn ang="5400000">
                  <a:pos x="wd2" y="hd2"/>
                </a:cxn>
                <a:cxn ang="10800000">
                  <a:pos x="wd2" y="hd2"/>
                </a:cxn>
                <a:cxn ang="16200000">
                  <a:pos x="wd2" y="hd2"/>
                </a:cxn>
              </a:cxnLst>
              <a:rect l="0" t="0" r="r" b="b"/>
              <a:pathLst>
                <a:path w="21600" h="21600" extrusionOk="0">
                  <a:moveTo>
                    <a:pt x="290" y="305"/>
                  </a:moveTo>
                  <a:lnTo>
                    <a:pt x="459" y="0"/>
                  </a:lnTo>
                  <a:lnTo>
                    <a:pt x="20931" y="0"/>
                  </a:lnTo>
                  <a:lnTo>
                    <a:pt x="21171" y="229"/>
                  </a:lnTo>
                  <a:lnTo>
                    <a:pt x="21340" y="763"/>
                  </a:lnTo>
                  <a:lnTo>
                    <a:pt x="21490" y="2137"/>
                  </a:lnTo>
                  <a:lnTo>
                    <a:pt x="21570" y="3740"/>
                  </a:lnTo>
                  <a:lnTo>
                    <a:pt x="21600" y="5572"/>
                  </a:lnTo>
                  <a:lnTo>
                    <a:pt x="21600" y="21600"/>
                  </a:lnTo>
                  <a:lnTo>
                    <a:pt x="0" y="21600"/>
                  </a:lnTo>
                  <a:lnTo>
                    <a:pt x="0" y="6640"/>
                  </a:lnTo>
                  <a:lnTo>
                    <a:pt x="10" y="4503"/>
                  </a:lnTo>
                  <a:lnTo>
                    <a:pt x="90" y="2366"/>
                  </a:lnTo>
                  <a:lnTo>
                    <a:pt x="160" y="1221"/>
                  </a:lnTo>
                  <a:lnTo>
                    <a:pt x="290" y="305"/>
                  </a:lnTo>
                </a:path>
              </a:pathLst>
            </a:custGeom>
            <a:gradFill flip="none" rotWithShape="1">
              <a:gsLst>
                <a:gs pos="0">
                  <a:srgbClr val="00CCFF"/>
                </a:gs>
                <a:gs pos="100000">
                  <a:schemeClr val="accent3">
                    <a:lumOff val="44000"/>
                  </a:schemeClr>
                </a:gs>
              </a:gsLst>
              <a:lin ang="5400000" scaled="0"/>
            </a:gra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132" name="Freeform 23"/>
            <p:cNvSpPr/>
            <p:nvPr/>
          </p:nvSpPr>
          <p:spPr>
            <a:xfrm>
              <a:off x="0" y="287337"/>
              <a:ext cx="3433763" cy="193676"/>
            </a:xfrm>
            <a:custGeom>
              <a:avLst/>
              <a:gdLst/>
              <a:ahLst/>
              <a:cxnLst>
                <a:cxn ang="0">
                  <a:pos x="wd2" y="hd2"/>
                </a:cxn>
                <a:cxn ang="5400000">
                  <a:pos x="wd2" y="hd2"/>
                </a:cxn>
                <a:cxn ang="10800000">
                  <a:pos x="wd2" y="hd2"/>
                </a:cxn>
                <a:cxn ang="16200000">
                  <a:pos x="wd2" y="hd2"/>
                </a:cxn>
              </a:cxnLst>
              <a:rect l="0" t="0" r="r" b="b"/>
              <a:pathLst>
                <a:path w="21600" h="21600" extrusionOk="0">
                  <a:moveTo>
                    <a:pt x="749" y="6728"/>
                  </a:moveTo>
                  <a:lnTo>
                    <a:pt x="1049" y="7436"/>
                  </a:lnTo>
                  <a:lnTo>
                    <a:pt x="1378" y="6728"/>
                  </a:lnTo>
                  <a:lnTo>
                    <a:pt x="1698" y="7436"/>
                  </a:lnTo>
                  <a:lnTo>
                    <a:pt x="1947" y="9384"/>
                  </a:lnTo>
                  <a:lnTo>
                    <a:pt x="2207" y="11154"/>
                  </a:lnTo>
                  <a:lnTo>
                    <a:pt x="2656" y="9561"/>
                  </a:lnTo>
                  <a:lnTo>
                    <a:pt x="3046" y="8852"/>
                  </a:lnTo>
                  <a:lnTo>
                    <a:pt x="3595" y="8852"/>
                  </a:lnTo>
                  <a:lnTo>
                    <a:pt x="3994" y="7790"/>
                  </a:lnTo>
                  <a:lnTo>
                    <a:pt x="4344" y="8852"/>
                  </a:lnTo>
                  <a:lnTo>
                    <a:pt x="4654" y="10092"/>
                  </a:lnTo>
                  <a:lnTo>
                    <a:pt x="4933" y="10446"/>
                  </a:lnTo>
                  <a:lnTo>
                    <a:pt x="5373" y="8852"/>
                  </a:lnTo>
                  <a:lnTo>
                    <a:pt x="5852" y="8852"/>
                  </a:lnTo>
                  <a:lnTo>
                    <a:pt x="6531" y="9561"/>
                  </a:lnTo>
                  <a:lnTo>
                    <a:pt x="6821" y="11508"/>
                  </a:lnTo>
                  <a:lnTo>
                    <a:pt x="7270" y="11154"/>
                  </a:lnTo>
                  <a:lnTo>
                    <a:pt x="7719" y="7790"/>
                  </a:lnTo>
                  <a:lnTo>
                    <a:pt x="8139" y="6728"/>
                  </a:lnTo>
                  <a:lnTo>
                    <a:pt x="8428" y="7790"/>
                  </a:lnTo>
                  <a:lnTo>
                    <a:pt x="8788" y="10623"/>
                  </a:lnTo>
                  <a:lnTo>
                    <a:pt x="9197" y="11685"/>
                  </a:lnTo>
                  <a:lnTo>
                    <a:pt x="9667" y="9915"/>
                  </a:lnTo>
                  <a:lnTo>
                    <a:pt x="9876" y="9207"/>
                  </a:lnTo>
                  <a:lnTo>
                    <a:pt x="10116" y="10623"/>
                  </a:lnTo>
                  <a:lnTo>
                    <a:pt x="10306" y="8852"/>
                  </a:lnTo>
                  <a:lnTo>
                    <a:pt x="10515" y="6728"/>
                  </a:lnTo>
                  <a:lnTo>
                    <a:pt x="10765" y="4603"/>
                  </a:lnTo>
                  <a:lnTo>
                    <a:pt x="11035" y="3895"/>
                  </a:lnTo>
                  <a:lnTo>
                    <a:pt x="11344" y="4603"/>
                  </a:lnTo>
                  <a:lnTo>
                    <a:pt x="11654" y="3718"/>
                  </a:lnTo>
                  <a:lnTo>
                    <a:pt x="11963" y="2479"/>
                  </a:lnTo>
                  <a:lnTo>
                    <a:pt x="12163" y="2479"/>
                  </a:lnTo>
                  <a:lnTo>
                    <a:pt x="12353" y="2833"/>
                  </a:lnTo>
                  <a:lnTo>
                    <a:pt x="12632" y="5666"/>
                  </a:lnTo>
                  <a:lnTo>
                    <a:pt x="12912" y="5134"/>
                  </a:lnTo>
                  <a:lnTo>
                    <a:pt x="13142" y="7790"/>
                  </a:lnTo>
                  <a:lnTo>
                    <a:pt x="13591" y="7790"/>
                  </a:lnTo>
                  <a:lnTo>
                    <a:pt x="13971" y="6197"/>
                  </a:lnTo>
                  <a:lnTo>
                    <a:pt x="14150" y="8321"/>
                  </a:lnTo>
                  <a:lnTo>
                    <a:pt x="14340" y="10446"/>
                  </a:lnTo>
                  <a:lnTo>
                    <a:pt x="14600" y="9915"/>
                  </a:lnTo>
                  <a:lnTo>
                    <a:pt x="14909" y="11154"/>
                  </a:lnTo>
                  <a:lnTo>
                    <a:pt x="15239" y="9915"/>
                  </a:lnTo>
                  <a:lnTo>
                    <a:pt x="15868" y="11154"/>
                  </a:lnTo>
                  <a:lnTo>
                    <a:pt x="16138" y="12216"/>
                  </a:lnTo>
                  <a:lnTo>
                    <a:pt x="16447" y="9207"/>
                  </a:lnTo>
                  <a:lnTo>
                    <a:pt x="16647" y="9030"/>
                  </a:lnTo>
                  <a:lnTo>
                    <a:pt x="16887" y="10092"/>
                  </a:lnTo>
                  <a:lnTo>
                    <a:pt x="17116" y="9561"/>
                  </a:lnTo>
                  <a:lnTo>
                    <a:pt x="17406" y="6728"/>
                  </a:lnTo>
                  <a:lnTo>
                    <a:pt x="17905" y="5843"/>
                  </a:lnTo>
                  <a:lnTo>
                    <a:pt x="18145" y="6197"/>
                  </a:lnTo>
                  <a:lnTo>
                    <a:pt x="18394" y="6197"/>
                  </a:lnTo>
                  <a:lnTo>
                    <a:pt x="18754" y="2479"/>
                  </a:lnTo>
                  <a:lnTo>
                    <a:pt x="18964" y="1062"/>
                  </a:lnTo>
                  <a:lnTo>
                    <a:pt x="19233" y="1770"/>
                  </a:lnTo>
                  <a:lnTo>
                    <a:pt x="19543" y="5666"/>
                  </a:lnTo>
                  <a:lnTo>
                    <a:pt x="19852" y="3187"/>
                  </a:lnTo>
                  <a:lnTo>
                    <a:pt x="20142" y="0"/>
                  </a:lnTo>
                  <a:lnTo>
                    <a:pt x="20392" y="177"/>
                  </a:lnTo>
                  <a:lnTo>
                    <a:pt x="20681" y="6728"/>
                  </a:lnTo>
                  <a:lnTo>
                    <a:pt x="20901" y="5666"/>
                  </a:lnTo>
                  <a:lnTo>
                    <a:pt x="21221" y="2833"/>
                  </a:lnTo>
                  <a:lnTo>
                    <a:pt x="21470" y="2833"/>
                  </a:lnTo>
                  <a:lnTo>
                    <a:pt x="21600" y="4957"/>
                  </a:lnTo>
                  <a:lnTo>
                    <a:pt x="21600" y="21600"/>
                  </a:lnTo>
                  <a:lnTo>
                    <a:pt x="9077" y="16820"/>
                  </a:lnTo>
                  <a:lnTo>
                    <a:pt x="8918" y="17528"/>
                  </a:lnTo>
                  <a:lnTo>
                    <a:pt x="0" y="15580"/>
                  </a:lnTo>
                  <a:lnTo>
                    <a:pt x="0" y="3364"/>
                  </a:lnTo>
                  <a:lnTo>
                    <a:pt x="130" y="5134"/>
                  </a:lnTo>
                  <a:lnTo>
                    <a:pt x="320" y="5843"/>
                  </a:lnTo>
                  <a:lnTo>
                    <a:pt x="559" y="6020"/>
                  </a:lnTo>
                  <a:lnTo>
                    <a:pt x="749" y="6728"/>
                  </a:lnTo>
                </a:path>
              </a:pathLst>
            </a:custGeom>
            <a:solidFill>
              <a:srgbClr val="003300"/>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133" name="Freeform 24"/>
            <p:cNvSpPr/>
            <p:nvPr/>
          </p:nvSpPr>
          <p:spPr>
            <a:xfrm>
              <a:off x="0" y="354012"/>
              <a:ext cx="3433763" cy="196851"/>
            </a:xfrm>
            <a:custGeom>
              <a:avLst/>
              <a:gdLst/>
              <a:ahLst/>
              <a:cxnLst>
                <a:cxn ang="0">
                  <a:pos x="wd2" y="hd2"/>
                </a:cxn>
                <a:cxn ang="5400000">
                  <a:pos x="wd2" y="hd2"/>
                </a:cxn>
                <a:cxn ang="10800000">
                  <a:pos x="wd2" y="hd2"/>
                </a:cxn>
                <a:cxn ang="16200000">
                  <a:pos x="wd2" y="hd2"/>
                </a:cxn>
              </a:cxnLst>
              <a:rect l="0" t="0" r="r" b="b"/>
              <a:pathLst>
                <a:path w="21600" h="21600" extrusionOk="0">
                  <a:moveTo>
                    <a:pt x="290" y="20903"/>
                  </a:moveTo>
                  <a:lnTo>
                    <a:pt x="459" y="21426"/>
                  </a:lnTo>
                  <a:lnTo>
                    <a:pt x="659" y="21600"/>
                  </a:lnTo>
                  <a:lnTo>
                    <a:pt x="20931" y="21600"/>
                  </a:lnTo>
                  <a:lnTo>
                    <a:pt x="21171" y="21252"/>
                  </a:lnTo>
                  <a:lnTo>
                    <a:pt x="21340" y="20903"/>
                  </a:lnTo>
                  <a:lnTo>
                    <a:pt x="21490" y="19684"/>
                  </a:lnTo>
                  <a:lnTo>
                    <a:pt x="21570" y="18116"/>
                  </a:lnTo>
                  <a:lnTo>
                    <a:pt x="21600" y="16548"/>
                  </a:lnTo>
                  <a:lnTo>
                    <a:pt x="21600" y="2439"/>
                  </a:lnTo>
                  <a:lnTo>
                    <a:pt x="21410" y="0"/>
                  </a:lnTo>
                  <a:lnTo>
                    <a:pt x="21310" y="697"/>
                  </a:lnTo>
                  <a:lnTo>
                    <a:pt x="21221" y="3135"/>
                  </a:lnTo>
                  <a:lnTo>
                    <a:pt x="21151" y="5923"/>
                  </a:lnTo>
                  <a:lnTo>
                    <a:pt x="21061" y="5748"/>
                  </a:lnTo>
                  <a:lnTo>
                    <a:pt x="20941" y="5400"/>
                  </a:lnTo>
                  <a:lnTo>
                    <a:pt x="20681" y="4006"/>
                  </a:lnTo>
                  <a:lnTo>
                    <a:pt x="20512" y="2961"/>
                  </a:lnTo>
                  <a:lnTo>
                    <a:pt x="20242" y="2439"/>
                  </a:lnTo>
                  <a:lnTo>
                    <a:pt x="19952" y="3658"/>
                  </a:lnTo>
                  <a:lnTo>
                    <a:pt x="19673" y="5748"/>
                  </a:lnTo>
                  <a:lnTo>
                    <a:pt x="19483" y="4355"/>
                  </a:lnTo>
                  <a:lnTo>
                    <a:pt x="19313" y="4006"/>
                  </a:lnTo>
                  <a:lnTo>
                    <a:pt x="19074" y="2961"/>
                  </a:lnTo>
                  <a:lnTo>
                    <a:pt x="18824" y="3310"/>
                  </a:lnTo>
                  <a:lnTo>
                    <a:pt x="18654" y="4703"/>
                  </a:lnTo>
                  <a:lnTo>
                    <a:pt x="18584" y="6445"/>
                  </a:lnTo>
                  <a:lnTo>
                    <a:pt x="18384" y="5748"/>
                  </a:lnTo>
                  <a:lnTo>
                    <a:pt x="18105" y="5748"/>
                  </a:lnTo>
                  <a:lnTo>
                    <a:pt x="17735" y="4877"/>
                  </a:lnTo>
                  <a:lnTo>
                    <a:pt x="17416" y="6445"/>
                  </a:lnTo>
                  <a:lnTo>
                    <a:pt x="17136" y="4181"/>
                  </a:lnTo>
                  <a:lnTo>
                    <a:pt x="16767" y="5748"/>
                  </a:lnTo>
                  <a:lnTo>
                    <a:pt x="16417" y="9406"/>
                  </a:lnTo>
                  <a:lnTo>
                    <a:pt x="16118" y="8013"/>
                  </a:lnTo>
                  <a:lnTo>
                    <a:pt x="15868" y="6619"/>
                  </a:lnTo>
                  <a:lnTo>
                    <a:pt x="15578" y="5923"/>
                  </a:lnTo>
                  <a:lnTo>
                    <a:pt x="15219" y="6445"/>
                  </a:lnTo>
                  <a:lnTo>
                    <a:pt x="14650" y="7665"/>
                  </a:lnTo>
                  <a:lnTo>
                    <a:pt x="14150" y="6271"/>
                  </a:lnTo>
                  <a:lnTo>
                    <a:pt x="13931" y="6968"/>
                  </a:lnTo>
                  <a:lnTo>
                    <a:pt x="13651" y="5748"/>
                  </a:lnTo>
                  <a:lnTo>
                    <a:pt x="13461" y="4355"/>
                  </a:lnTo>
                  <a:lnTo>
                    <a:pt x="13252" y="4181"/>
                  </a:lnTo>
                  <a:lnTo>
                    <a:pt x="12852" y="4877"/>
                  </a:lnTo>
                  <a:lnTo>
                    <a:pt x="12353" y="7490"/>
                  </a:lnTo>
                  <a:lnTo>
                    <a:pt x="11923" y="5226"/>
                  </a:lnTo>
                  <a:lnTo>
                    <a:pt x="11574" y="5748"/>
                  </a:lnTo>
                  <a:lnTo>
                    <a:pt x="11234" y="8884"/>
                  </a:lnTo>
                  <a:lnTo>
                    <a:pt x="10635" y="6619"/>
                  </a:lnTo>
                  <a:lnTo>
                    <a:pt x="10176" y="7839"/>
                  </a:lnTo>
                  <a:lnTo>
                    <a:pt x="9866" y="6619"/>
                  </a:lnTo>
                  <a:lnTo>
                    <a:pt x="9417" y="7316"/>
                  </a:lnTo>
                  <a:lnTo>
                    <a:pt x="8958" y="8884"/>
                  </a:lnTo>
                  <a:lnTo>
                    <a:pt x="8648" y="8361"/>
                  </a:lnTo>
                  <a:lnTo>
                    <a:pt x="7999" y="7839"/>
                  </a:lnTo>
                  <a:lnTo>
                    <a:pt x="7589" y="8884"/>
                  </a:lnTo>
                  <a:lnTo>
                    <a:pt x="6910" y="8013"/>
                  </a:lnTo>
                  <a:lnTo>
                    <a:pt x="6351" y="7316"/>
                  </a:lnTo>
                  <a:lnTo>
                    <a:pt x="5742" y="5748"/>
                  </a:lnTo>
                  <a:lnTo>
                    <a:pt x="5173" y="7316"/>
                  </a:lnTo>
                  <a:lnTo>
                    <a:pt x="4534" y="4006"/>
                  </a:lnTo>
                  <a:lnTo>
                    <a:pt x="4034" y="4181"/>
                  </a:lnTo>
                  <a:lnTo>
                    <a:pt x="3705" y="6097"/>
                  </a:lnTo>
                  <a:lnTo>
                    <a:pt x="3485" y="4529"/>
                  </a:lnTo>
                  <a:lnTo>
                    <a:pt x="3216" y="5400"/>
                  </a:lnTo>
                  <a:lnTo>
                    <a:pt x="2866" y="5748"/>
                  </a:lnTo>
                  <a:lnTo>
                    <a:pt x="2517" y="6271"/>
                  </a:lnTo>
                  <a:lnTo>
                    <a:pt x="2107" y="7665"/>
                  </a:lnTo>
                  <a:lnTo>
                    <a:pt x="1758" y="6097"/>
                  </a:lnTo>
                  <a:lnTo>
                    <a:pt x="1428" y="6794"/>
                  </a:lnTo>
                  <a:lnTo>
                    <a:pt x="989" y="7490"/>
                  </a:lnTo>
                  <a:lnTo>
                    <a:pt x="709" y="6794"/>
                  </a:lnTo>
                  <a:lnTo>
                    <a:pt x="200" y="6445"/>
                  </a:lnTo>
                  <a:lnTo>
                    <a:pt x="0" y="8013"/>
                  </a:lnTo>
                  <a:lnTo>
                    <a:pt x="20" y="12716"/>
                  </a:lnTo>
                  <a:lnTo>
                    <a:pt x="50" y="16723"/>
                  </a:lnTo>
                  <a:lnTo>
                    <a:pt x="160" y="20206"/>
                  </a:lnTo>
                  <a:lnTo>
                    <a:pt x="290" y="20903"/>
                  </a:lnTo>
                </a:path>
              </a:pathLst>
            </a:custGeom>
            <a:gradFill flip="none" rotWithShape="1">
              <a:gsLst>
                <a:gs pos="0">
                  <a:srgbClr val="CC6600"/>
                </a:gs>
                <a:gs pos="100000">
                  <a:srgbClr val="000000"/>
                </a:gs>
              </a:gsLst>
              <a:lin ang="5400000" scaled="0"/>
            </a:gra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134" name="Freeform 25"/>
            <p:cNvSpPr/>
            <p:nvPr/>
          </p:nvSpPr>
          <p:spPr>
            <a:xfrm>
              <a:off x="20637" y="11112"/>
              <a:ext cx="3378201" cy="255589"/>
            </a:xfrm>
            <a:custGeom>
              <a:avLst/>
              <a:gdLst/>
              <a:ahLst/>
              <a:cxnLst>
                <a:cxn ang="0">
                  <a:pos x="wd2" y="hd2"/>
                </a:cxn>
                <a:cxn ang="5400000">
                  <a:pos x="wd2" y="hd2"/>
                </a:cxn>
                <a:cxn ang="10800000">
                  <a:pos x="wd2" y="hd2"/>
                </a:cxn>
                <a:cxn ang="16200000">
                  <a:pos x="wd2" y="hd2"/>
                </a:cxn>
              </a:cxnLst>
              <a:rect l="0" t="0" r="r" b="b"/>
              <a:pathLst>
                <a:path w="21600" h="21600" extrusionOk="0">
                  <a:moveTo>
                    <a:pt x="0" y="10465"/>
                  </a:moveTo>
                  <a:lnTo>
                    <a:pt x="0" y="21600"/>
                  </a:lnTo>
                  <a:lnTo>
                    <a:pt x="51" y="17307"/>
                  </a:lnTo>
                  <a:lnTo>
                    <a:pt x="71" y="13953"/>
                  </a:lnTo>
                  <a:lnTo>
                    <a:pt x="91" y="7781"/>
                  </a:lnTo>
                  <a:lnTo>
                    <a:pt x="152" y="4830"/>
                  </a:lnTo>
                  <a:lnTo>
                    <a:pt x="284" y="3891"/>
                  </a:lnTo>
                  <a:lnTo>
                    <a:pt x="609" y="3220"/>
                  </a:lnTo>
                  <a:lnTo>
                    <a:pt x="1025" y="3354"/>
                  </a:lnTo>
                  <a:lnTo>
                    <a:pt x="2030" y="3354"/>
                  </a:lnTo>
                  <a:lnTo>
                    <a:pt x="2467" y="3891"/>
                  </a:lnTo>
                  <a:lnTo>
                    <a:pt x="3106" y="3354"/>
                  </a:lnTo>
                  <a:lnTo>
                    <a:pt x="3837" y="3757"/>
                  </a:lnTo>
                  <a:lnTo>
                    <a:pt x="4375" y="3622"/>
                  </a:lnTo>
                  <a:lnTo>
                    <a:pt x="5451" y="3891"/>
                  </a:lnTo>
                  <a:lnTo>
                    <a:pt x="5826" y="3891"/>
                  </a:lnTo>
                  <a:lnTo>
                    <a:pt x="6547" y="3354"/>
                  </a:lnTo>
                  <a:lnTo>
                    <a:pt x="6791" y="4025"/>
                  </a:lnTo>
                  <a:lnTo>
                    <a:pt x="7461" y="3354"/>
                  </a:lnTo>
                  <a:lnTo>
                    <a:pt x="8486" y="3891"/>
                  </a:lnTo>
                  <a:lnTo>
                    <a:pt x="8831" y="4427"/>
                  </a:lnTo>
                  <a:lnTo>
                    <a:pt x="9369" y="3891"/>
                  </a:lnTo>
                  <a:lnTo>
                    <a:pt x="9826" y="4696"/>
                  </a:lnTo>
                  <a:lnTo>
                    <a:pt x="10211" y="4696"/>
                  </a:lnTo>
                  <a:lnTo>
                    <a:pt x="10952" y="3891"/>
                  </a:lnTo>
                  <a:lnTo>
                    <a:pt x="11663" y="4427"/>
                  </a:lnTo>
                  <a:lnTo>
                    <a:pt x="12302" y="5366"/>
                  </a:lnTo>
                  <a:lnTo>
                    <a:pt x="12495" y="5501"/>
                  </a:lnTo>
                  <a:lnTo>
                    <a:pt x="13358" y="4964"/>
                  </a:lnTo>
                  <a:lnTo>
                    <a:pt x="14160" y="4561"/>
                  </a:lnTo>
                  <a:lnTo>
                    <a:pt x="14353" y="4293"/>
                  </a:lnTo>
                  <a:lnTo>
                    <a:pt x="14647" y="4427"/>
                  </a:lnTo>
                  <a:lnTo>
                    <a:pt x="15479" y="4830"/>
                  </a:lnTo>
                  <a:lnTo>
                    <a:pt x="16119" y="4025"/>
                  </a:lnTo>
                  <a:lnTo>
                    <a:pt x="16454" y="4293"/>
                  </a:lnTo>
                  <a:lnTo>
                    <a:pt x="16961" y="4427"/>
                  </a:lnTo>
                  <a:lnTo>
                    <a:pt x="17398" y="3891"/>
                  </a:lnTo>
                  <a:lnTo>
                    <a:pt x="17682" y="3354"/>
                  </a:lnTo>
                  <a:lnTo>
                    <a:pt x="18078" y="4293"/>
                  </a:lnTo>
                  <a:lnTo>
                    <a:pt x="18880" y="4561"/>
                  </a:lnTo>
                  <a:lnTo>
                    <a:pt x="19418" y="3354"/>
                  </a:lnTo>
                  <a:lnTo>
                    <a:pt x="20199" y="4427"/>
                  </a:lnTo>
                  <a:lnTo>
                    <a:pt x="21062" y="4427"/>
                  </a:lnTo>
                  <a:lnTo>
                    <a:pt x="21245" y="6306"/>
                  </a:lnTo>
                  <a:lnTo>
                    <a:pt x="21367" y="7245"/>
                  </a:lnTo>
                  <a:lnTo>
                    <a:pt x="21468" y="9123"/>
                  </a:lnTo>
                  <a:lnTo>
                    <a:pt x="21539" y="12343"/>
                  </a:lnTo>
                  <a:lnTo>
                    <a:pt x="21600" y="16636"/>
                  </a:lnTo>
                  <a:lnTo>
                    <a:pt x="21600" y="5501"/>
                  </a:lnTo>
                  <a:lnTo>
                    <a:pt x="21570" y="4025"/>
                  </a:lnTo>
                  <a:lnTo>
                    <a:pt x="21519" y="2147"/>
                  </a:lnTo>
                  <a:lnTo>
                    <a:pt x="21204" y="939"/>
                  </a:lnTo>
                  <a:lnTo>
                    <a:pt x="20037" y="805"/>
                  </a:lnTo>
                  <a:lnTo>
                    <a:pt x="19753" y="134"/>
                  </a:lnTo>
                  <a:lnTo>
                    <a:pt x="18829" y="134"/>
                  </a:lnTo>
                  <a:lnTo>
                    <a:pt x="18565" y="402"/>
                  </a:lnTo>
                  <a:lnTo>
                    <a:pt x="18007" y="402"/>
                  </a:lnTo>
                  <a:lnTo>
                    <a:pt x="17591" y="268"/>
                  </a:lnTo>
                  <a:lnTo>
                    <a:pt x="16829" y="1073"/>
                  </a:lnTo>
                  <a:lnTo>
                    <a:pt x="15236" y="402"/>
                  </a:lnTo>
                  <a:lnTo>
                    <a:pt x="14748" y="805"/>
                  </a:lnTo>
                  <a:lnTo>
                    <a:pt x="13865" y="1342"/>
                  </a:lnTo>
                  <a:lnTo>
                    <a:pt x="13307" y="805"/>
                  </a:lnTo>
                  <a:lnTo>
                    <a:pt x="12302" y="805"/>
                  </a:lnTo>
                  <a:lnTo>
                    <a:pt x="11815" y="1207"/>
                  </a:lnTo>
                  <a:lnTo>
                    <a:pt x="11521" y="537"/>
                  </a:lnTo>
                  <a:lnTo>
                    <a:pt x="10465" y="805"/>
                  </a:lnTo>
                  <a:lnTo>
                    <a:pt x="10150" y="805"/>
                  </a:lnTo>
                  <a:lnTo>
                    <a:pt x="9592" y="537"/>
                  </a:lnTo>
                  <a:lnTo>
                    <a:pt x="8496" y="805"/>
                  </a:lnTo>
                  <a:lnTo>
                    <a:pt x="7521" y="537"/>
                  </a:lnTo>
                  <a:lnTo>
                    <a:pt x="6618" y="537"/>
                  </a:lnTo>
                  <a:lnTo>
                    <a:pt x="6192" y="805"/>
                  </a:lnTo>
                  <a:lnTo>
                    <a:pt x="5776" y="268"/>
                  </a:lnTo>
                  <a:lnTo>
                    <a:pt x="4375" y="268"/>
                  </a:lnTo>
                  <a:lnTo>
                    <a:pt x="3167" y="537"/>
                  </a:lnTo>
                  <a:lnTo>
                    <a:pt x="2598" y="268"/>
                  </a:lnTo>
                  <a:lnTo>
                    <a:pt x="1929" y="537"/>
                  </a:lnTo>
                  <a:lnTo>
                    <a:pt x="1086" y="0"/>
                  </a:lnTo>
                  <a:lnTo>
                    <a:pt x="568" y="0"/>
                  </a:lnTo>
                  <a:lnTo>
                    <a:pt x="345" y="134"/>
                  </a:lnTo>
                  <a:lnTo>
                    <a:pt x="193" y="805"/>
                  </a:lnTo>
                  <a:lnTo>
                    <a:pt x="51" y="2415"/>
                  </a:lnTo>
                  <a:lnTo>
                    <a:pt x="10" y="4964"/>
                  </a:lnTo>
                  <a:lnTo>
                    <a:pt x="0" y="7513"/>
                  </a:lnTo>
                  <a:lnTo>
                    <a:pt x="0" y="10465"/>
                  </a:lnTo>
                </a:path>
              </a:pathLst>
            </a:custGeom>
            <a:solidFill>
              <a:schemeClr val="accent3">
                <a:lumOff val="44000"/>
              </a:schemeClr>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135" name="Freeform 26"/>
            <p:cNvSpPr/>
            <p:nvPr/>
          </p:nvSpPr>
          <p:spPr>
            <a:xfrm>
              <a:off x="26987" y="422275"/>
              <a:ext cx="3376614" cy="101601"/>
            </a:xfrm>
            <a:custGeom>
              <a:avLst/>
              <a:gdLst/>
              <a:ahLst/>
              <a:cxnLst>
                <a:cxn ang="0">
                  <a:pos x="wd2" y="hd2"/>
                </a:cxn>
                <a:cxn ang="5400000">
                  <a:pos x="wd2" y="hd2"/>
                </a:cxn>
                <a:cxn ang="10800000">
                  <a:pos x="wd2" y="hd2"/>
                </a:cxn>
                <a:cxn ang="16200000">
                  <a:pos x="wd2" y="hd2"/>
                </a:cxn>
              </a:cxnLst>
              <a:rect l="0" t="0" r="r" b="b"/>
              <a:pathLst>
                <a:path w="21600" h="21600" extrusionOk="0">
                  <a:moveTo>
                    <a:pt x="0" y="10800"/>
                  </a:moveTo>
                  <a:lnTo>
                    <a:pt x="0" y="0"/>
                  </a:lnTo>
                  <a:lnTo>
                    <a:pt x="61" y="4050"/>
                  </a:lnTo>
                  <a:lnTo>
                    <a:pt x="71" y="7425"/>
                  </a:lnTo>
                  <a:lnTo>
                    <a:pt x="81" y="13500"/>
                  </a:lnTo>
                  <a:lnTo>
                    <a:pt x="152" y="16538"/>
                  </a:lnTo>
                  <a:lnTo>
                    <a:pt x="274" y="17550"/>
                  </a:lnTo>
                  <a:lnTo>
                    <a:pt x="406" y="16875"/>
                  </a:lnTo>
                  <a:lnTo>
                    <a:pt x="599" y="16538"/>
                  </a:lnTo>
                  <a:lnTo>
                    <a:pt x="924" y="16200"/>
                  </a:lnTo>
                  <a:lnTo>
                    <a:pt x="1117" y="16538"/>
                  </a:lnTo>
                  <a:lnTo>
                    <a:pt x="1290" y="16538"/>
                  </a:lnTo>
                  <a:lnTo>
                    <a:pt x="1645" y="16875"/>
                  </a:lnTo>
                  <a:lnTo>
                    <a:pt x="1777" y="17213"/>
                  </a:lnTo>
                  <a:lnTo>
                    <a:pt x="1950" y="17213"/>
                  </a:lnTo>
                  <a:lnTo>
                    <a:pt x="2224" y="16538"/>
                  </a:lnTo>
                  <a:lnTo>
                    <a:pt x="2518" y="16200"/>
                  </a:lnTo>
                  <a:lnTo>
                    <a:pt x="2884" y="16200"/>
                  </a:lnTo>
                  <a:lnTo>
                    <a:pt x="3321" y="17213"/>
                  </a:lnTo>
                  <a:lnTo>
                    <a:pt x="3889" y="17888"/>
                  </a:lnTo>
                  <a:lnTo>
                    <a:pt x="4194" y="17213"/>
                  </a:lnTo>
                  <a:lnTo>
                    <a:pt x="4377" y="17888"/>
                  </a:lnTo>
                  <a:lnTo>
                    <a:pt x="4864" y="17888"/>
                  </a:lnTo>
                  <a:lnTo>
                    <a:pt x="5037" y="16875"/>
                  </a:lnTo>
                  <a:lnTo>
                    <a:pt x="5250" y="17550"/>
                  </a:lnTo>
                  <a:lnTo>
                    <a:pt x="5829" y="17550"/>
                  </a:lnTo>
                  <a:lnTo>
                    <a:pt x="6550" y="17888"/>
                  </a:lnTo>
                  <a:lnTo>
                    <a:pt x="6794" y="17213"/>
                  </a:lnTo>
                  <a:lnTo>
                    <a:pt x="7362" y="16538"/>
                  </a:lnTo>
                  <a:lnTo>
                    <a:pt x="7738" y="16200"/>
                  </a:lnTo>
                  <a:lnTo>
                    <a:pt x="8175" y="16875"/>
                  </a:lnTo>
                  <a:lnTo>
                    <a:pt x="8480" y="17550"/>
                  </a:lnTo>
                  <a:lnTo>
                    <a:pt x="8825" y="16875"/>
                  </a:lnTo>
                  <a:lnTo>
                    <a:pt x="9434" y="17550"/>
                  </a:lnTo>
                  <a:lnTo>
                    <a:pt x="9830" y="16538"/>
                  </a:lnTo>
                  <a:lnTo>
                    <a:pt x="10206" y="16538"/>
                  </a:lnTo>
                  <a:lnTo>
                    <a:pt x="10602" y="15525"/>
                  </a:lnTo>
                  <a:lnTo>
                    <a:pt x="11100" y="16875"/>
                  </a:lnTo>
                  <a:lnTo>
                    <a:pt x="11750" y="15863"/>
                  </a:lnTo>
                  <a:lnTo>
                    <a:pt x="12491" y="15863"/>
                  </a:lnTo>
                  <a:lnTo>
                    <a:pt x="13151" y="16538"/>
                  </a:lnTo>
                  <a:lnTo>
                    <a:pt x="13547" y="15525"/>
                  </a:lnTo>
                  <a:lnTo>
                    <a:pt x="13984" y="15525"/>
                  </a:lnTo>
                  <a:lnTo>
                    <a:pt x="14156" y="16875"/>
                  </a:lnTo>
                  <a:lnTo>
                    <a:pt x="14339" y="17213"/>
                  </a:lnTo>
                  <a:lnTo>
                    <a:pt x="14918" y="16538"/>
                  </a:lnTo>
                  <a:lnTo>
                    <a:pt x="15426" y="17213"/>
                  </a:lnTo>
                  <a:lnTo>
                    <a:pt x="16441" y="17213"/>
                  </a:lnTo>
                  <a:lnTo>
                    <a:pt x="16614" y="16200"/>
                  </a:lnTo>
                  <a:lnTo>
                    <a:pt x="16959" y="16875"/>
                  </a:lnTo>
                  <a:lnTo>
                    <a:pt x="17122" y="17213"/>
                  </a:lnTo>
                  <a:lnTo>
                    <a:pt x="17243" y="16875"/>
                  </a:lnTo>
                  <a:lnTo>
                    <a:pt x="17386" y="17550"/>
                  </a:lnTo>
                  <a:lnTo>
                    <a:pt x="17660" y="16538"/>
                  </a:lnTo>
                  <a:lnTo>
                    <a:pt x="18096" y="17213"/>
                  </a:lnTo>
                  <a:lnTo>
                    <a:pt x="18523" y="16200"/>
                  </a:lnTo>
                  <a:lnTo>
                    <a:pt x="18696" y="16875"/>
                  </a:lnTo>
                  <a:lnTo>
                    <a:pt x="18878" y="16875"/>
                  </a:lnTo>
                  <a:lnTo>
                    <a:pt x="19671" y="16200"/>
                  </a:lnTo>
                  <a:lnTo>
                    <a:pt x="20442" y="16875"/>
                  </a:lnTo>
                  <a:lnTo>
                    <a:pt x="21041" y="15863"/>
                  </a:lnTo>
                  <a:lnTo>
                    <a:pt x="21245" y="15188"/>
                  </a:lnTo>
                  <a:lnTo>
                    <a:pt x="21366" y="14175"/>
                  </a:lnTo>
                  <a:lnTo>
                    <a:pt x="21458" y="12150"/>
                  </a:lnTo>
                  <a:lnTo>
                    <a:pt x="21529" y="9112"/>
                  </a:lnTo>
                  <a:lnTo>
                    <a:pt x="21600" y="4725"/>
                  </a:lnTo>
                  <a:lnTo>
                    <a:pt x="21600" y="15863"/>
                  </a:lnTo>
                  <a:lnTo>
                    <a:pt x="21570" y="17213"/>
                  </a:lnTo>
                  <a:lnTo>
                    <a:pt x="21509" y="19238"/>
                  </a:lnTo>
                  <a:lnTo>
                    <a:pt x="21397" y="20588"/>
                  </a:lnTo>
                  <a:lnTo>
                    <a:pt x="20605" y="21600"/>
                  </a:lnTo>
                  <a:lnTo>
                    <a:pt x="20026" y="20588"/>
                  </a:lnTo>
                  <a:lnTo>
                    <a:pt x="19752" y="21263"/>
                  </a:lnTo>
                  <a:lnTo>
                    <a:pt x="18828" y="21263"/>
                  </a:lnTo>
                  <a:lnTo>
                    <a:pt x="18564" y="20925"/>
                  </a:lnTo>
                  <a:lnTo>
                    <a:pt x="18279" y="21600"/>
                  </a:lnTo>
                  <a:lnTo>
                    <a:pt x="17995" y="20925"/>
                  </a:lnTo>
                  <a:lnTo>
                    <a:pt x="17660" y="21600"/>
                  </a:lnTo>
                  <a:lnTo>
                    <a:pt x="16786" y="21263"/>
                  </a:lnTo>
                  <a:lnTo>
                    <a:pt x="16533" y="20250"/>
                  </a:lnTo>
                  <a:lnTo>
                    <a:pt x="15710" y="21263"/>
                  </a:lnTo>
                  <a:lnTo>
                    <a:pt x="15162" y="19913"/>
                  </a:lnTo>
                  <a:lnTo>
                    <a:pt x="14522" y="21263"/>
                  </a:lnTo>
                  <a:lnTo>
                    <a:pt x="14034" y="20588"/>
                  </a:lnTo>
                  <a:lnTo>
                    <a:pt x="13567" y="21263"/>
                  </a:lnTo>
                  <a:lnTo>
                    <a:pt x="13303" y="20588"/>
                  </a:lnTo>
                  <a:lnTo>
                    <a:pt x="12755" y="20588"/>
                  </a:lnTo>
                  <a:lnTo>
                    <a:pt x="12542" y="20250"/>
                  </a:lnTo>
                  <a:lnTo>
                    <a:pt x="12308" y="20925"/>
                  </a:lnTo>
                  <a:lnTo>
                    <a:pt x="12064" y="20250"/>
                  </a:lnTo>
                  <a:lnTo>
                    <a:pt x="11810" y="20250"/>
                  </a:lnTo>
                  <a:lnTo>
                    <a:pt x="11516" y="20925"/>
                  </a:lnTo>
                  <a:lnTo>
                    <a:pt x="11232" y="21263"/>
                  </a:lnTo>
                  <a:lnTo>
                    <a:pt x="10917" y="21263"/>
                  </a:lnTo>
                  <a:lnTo>
                    <a:pt x="10460" y="20925"/>
                  </a:lnTo>
                  <a:lnTo>
                    <a:pt x="10135" y="21263"/>
                  </a:lnTo>
                  <a:lnTo>
                    <a:pt x="9861" y="20925"/>
                  </a:lnTo>
                  <a:lnTo>
                    <a:pt x="9597" y="20925"/>
                  </a:lnTo>
                  <a:lnTo>
                    <a:pt x="8987" y="21600"/>
                  </a:lnTo>
                  <a:lnTo>
                    <a:pt x="8500" y="20588"/>
                  </a:lnTo>
                  <a:lnTo>
                    <a:pt x="7962" y="21600"/>
                  </a:lnTo>
                  <a:lnTo>
                    <a:pt x="7515" y="20925"/>
                  </a:lnTo>
                  <a:lnTo>
                    <a:pt x="7027" y="21600"/>
                  </a:lnTo>
                  <a:lnTo>
                    <a:pt x="6621" y="20925"/>
                  </a:lnTo>
                  <a:lnTo>
                    <a:pt x="6184" y="20588"/>
                  </a:lnTo>
                  <a:lnTo>
                    <a:pt x="5778" y="20925"/>
                  </a:lnTo>
                  <a:lnTo>
                    <a:pt x="4377" y="20925"/>
                  </a:lnTo>
                  <a:lnTo>
                    <a:pt x="4072" y="21263"/>
                  </a:lnTo>
                  <a:lnTo>
                    <a:pt x="3158" y="20925"/>
                  </a:lnTo>
                  <a:lnTo>
                    <a:pt x="2600" y="20925"/>
                  </a:lnTo>
                  <a:lnTo>
                    <a:pt x="1046" y="20588"/>
                  </a:lnTo>
                  <a:lnTo>
                    <a:pt x="193" y="20588"/>
                  </a:lnTo>
                  <a:lnTo>
                    <a:pt x="41" y="18900"/>
                  </a:lnTo>
                  <a:lnTo>
                    <a:pt x="10" y="16538"/>
                  </a:lnTo>
                  <a:lnTo>
                    <a:pt x="0" y="13838"/>
                  </a:lnTo>
                  <a:lnTo>
                    <a:pt x="0" y="10800"/>
                  </a:lnTo>
                </a:path>
              </a:pathLst>
            </a:custGeom>
            <a:solidFill>
              <a:srgbClr val="000066"/>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grpSp>
      <p:sp>
        <p:nvSpPr>
          <p:cNvPr id="2137" name="Title Text"/>
          <p:cNvSpPr txBox="1">
            <a:spLocks noGrp="1"/>
          </p:cNvSpPr>
          <p:nvPr>
            <p:ph type="title"/>
          </p:nvPr>
        </p:nvSpPr>
        <p:spPr>
          <a:xfrm>
            <a:off x="134937" y="889000"/>
            <a:ext cx="8885238" cy="1155700"/>
          </a:xfrm>
          <a:prstGeom prst="rect">
            <a:avLst/>
          </a:prstGeom>
        </p:spPr>
        <p:txBody>
          <a:bodyPr lIns="46037" tIns="46037" rIns="46037" bIns="46037"/>
          <a:lstStyle>
            <a:lvl1pPr>
              <a:defRPr b="1">
                <a:solidFill>
                  <a:srgbClr val="FFFFCC"/>
                </a:solidFill>
                <a:effectLst>
                  <a:outerShdw blurRad="38100" dist="38100" dir="2700000" rotWithShape="0">
                    <a:srgbClr val="000000">
                      <a:alpha val="43137"/>
                    </a:srgbClr>
                  </a:outerShdw>
                </a:effectLst>
              </a:defRPr>
            </a:lvl1pPr>
          </a:lstStyle>
          <a:p>
            <a:r>
              <a:t>Title Text</a:t>
            </a:r>
          </a:p>
        </p:txBody>
      </p:sp>
      <p:sp>
        <p:nvSpPr>
          <p:cNvPr id="2138" name="Body Level One…"/>
          <p:cNvSpPr txBox="1">
            <a:spLocks noGrp="1"/>
          </p:cNvSpPr>
          <p:nvPr>
            <p:ph type="body" sz="half" idx="1"/>
          </p:nvPr>
        </p:nvSpPr>
        <p:spPr>
          <a:xfrm>
            <a:off x="134937" y="2116138"/>
            <a:ext cx="4371976" cy="4135438"/>
          </a:xfrm>
          <a:prstGeom prst="rect">
            <a:avLst/>
          </a:prstGeom>
        </p:spPr>
        <p:txBody>
          <a:bodyPr lIns="46037" tIns="46037" rIns="46037" bIns="46037">
            <a:normAutofit/>
          </a:bodyPr>
          <a:lstStyle>
            <a:lvl1pPr>
              <a:spcBef>
                <a:spcPts val="600"/>
              </a:spcBef>
              <a:buSzPct val="75000"/>
              <a:buFont typeface="Arial"/>
              <a:buChar char="❖"/>
              <a:defRPr sz="2800" b="1">
                <a:solidFill>
                  <a:srgbClr val="FFFFCC"/>
                </a:solidFill>
                <a:effectLst>
                  <a:outerShdw blurRad="38100" dist="38100" dir="2700000" rotWithShape="0">
                    <a:srgbClr val="000000">
                      <a:alpha val="43137"/>
                    </a:srgbClr>
                  </a:outerShdw>
                </a:effectLst>
              </a:defRPr>
            </a:lvl1pPr>
            <a:lvl2pPr marL="790575" indent="-333375">
              <a:spcBef>
                <a:spcPts val="600"/>
              </a:spcBef>
              <a:buSzPct val="75000"/>
              <a:buFont typeface="Arial"/>
              <a:buChar char="❖"/>
              <a:defRPr sz="2800" b="1">
                <a:solidFill>
                  <a:srgbClr val="FFFFCC"/>
                </a:solidFill>
                <a:effectLst>
                  <a:outerShdw blurRad="38100" dist="38100" dir="2700000" rotWithShape="0">
                    <a:srgbClr val="000000">
                      <a:alpha val="43137"/>
                    </a:srgbClr>
                  </a:outerShdw>
                </a:effectLst>
              </a:defRPr>
            </a:lvl2pPr>
            <a:lvl3pPr marL="1234439" indent="-320039">
              <a:spcBef>
                <a:spcPts val="600"/>
              </a:spcBef>
              <a:buSzPct val="75000"/>
              <a:buFont typeface="Arial"/>
              <a:buChar char="❖"/>
              <a:defRPr sz="2800" b="1">
                <a:solidFill>
                  <a:srgbClr val="FFFFCC"/>
                </a:solidFill>
                <a:effectLst>
                  <a:outerShdw blurRad="38100" dist="38100" dir="2700000" rotWithShape="0">
                    <a:srgbClr val="000000">
                      <a:alpha val="43137"/>
                    </a:srgbClr>
                  </a:outerShdw>
                </a:effectLst>
              </a:defRPr>
            </a:lvl3pPr>
            <a:lvl4pPr marL="1727200" indent="-355600">
              <a:spcBef>
                <a:spcPts val="600"/>
              </a:spcBef>
              <a:buSzPct val="75000"/>
              <a:buFont typeface="Arial"/>
              <a:buChar char="❖"/>
              <a:defRPr sz="2800" b="1">
                <a:solidFill>
                  <a:srgbClr val="FFFFCC"/>
                </a:solidFill>
                <a:effectLst>
                  <a:outerShdw blurRad="38100" dist="38100" dir="2700000" rotWithShape="0">
                    <a:srgbClr val="000000">
                      <a:alpha val="43137"/>
                    </a:srgbClr>
                  </a:outerShdw>
                </a:effectLst>
              </a:defRPr>
            </a:lvl4pPr>
            <a:lvl5pPr marL="2184400" indent="-355600">
              <a:spcBef>
                <a:spcPts val="600"/>
              </a:spcBef>
              <a:buSzPct val="75000"/>
              <a:buFont typeface="Arial"/>
              <a:buChar char="❖"/>
              <a:defRPr sz="2800" b="1">
                <a:solidFill>
                  <a:srgbClr val="FFFFCC"/>
                </a:solidFill>
                <a:effectLst>
                  <a:outerShdw blurRad="38100" dist="38100" dir="2700000" rotWithShape="0">
                    <a:srgbClr val="000000">
                      <a:alpha val="43137"/>
                    </a:srgbClr>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2139" name="Slide Number"/>
          <p:cNvSpPr txBox="1">
            <a:spLocks noGrp="1"/>
          </p:cNvSpPr>
          <p:nvPr>
            <p:ph type="sldNum" sz="quarter" idx="2"/>
          </p:nvPr>
        </p:nvSpPr>
        <p:spPr>
          <a:prstGeom prst="rect">
            <a:avLst/>
          </a:prstGeom>
        </p:spPr>
        <p:txBody>
          <a:bodyPr/>
          <a:lstStyle>
            <a:lvl1pPr>
              <a:defRPr>
                <a:solidFill>
                  <a:srgbClr val="FFFFCC"/>
                </a:solidFill>
              </a:defRPr>
            </a:lvl1pPr>
          </a:lstStyle>
          <a:p>
            <a:fld id="{86CB4B4D-7CA3-9044-876B-883B54F8677D}" type="slidenum">
              <a:t>‹#›</a:t>
            </a:fld>
            <a:endParaRPr/>
          </a:p>
        </p:txBody>
      </p:sp>
    </p:spTree>
    <p:extLst>
      <p:ext uri="{BB962C8B-B14F-4D97-AF65-F5344CB8AC3E}">
        <p14:creationId xmlns:p14="http://schemas.microsoft.com/office/powerpoint/2010/main" val="4182078519"/>
      </p:ext>
    </p:extLst>
  </p:cSld>
  <p:clrMapOvr>
    <a:masterClrMapping/>
  </p:clrMapOvr>
  <p:transition spd="med"/>
</p:sldLayout>
</file>

<file path=ppt/slideLayouts/slideLayout6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eaLnBrk="0" hangingPunct="0">
              <a:defRPr>
                <a:latin typeface="Comic Sans MS" charset="0"/>
              </a:defRPr>
            </a:lvl1pPr>
          </a:lstStyle>
          <a:p>
            <a:pPr>
              <a:defRPr/>
            </a:pPr>
            <a:endParaRPr lang="en-US"/>
          </a:p>
        </p:txBody>
      </p:sp>
      <p:sp>
        <p:nvSpPr>
          <p:cNvPr id="4" name="Rectangle 5"/>
          <p:cNvSpPr>
            <a:spLocks noGrp="1" noChangeArrowheads="1"/>
          </p:cNvSpPr>
          <p:nvPr>
            <p:ph type="ftr" sz="quarter" idx="11"/>
          </p:nvPr>
        </p:nvSpPr>
        <p:spPr/>
        <p:txBody>
          <a:bodyPr/>
          <a:lstStyle>
            <a:lvl1pPr eaLnBrk="0" hangingPunct="0">
              <a:defRPr>
                <a:latin typeface="Comic Sans MS" charset="0"/>
              </a:defRPr>
            </a:lvl1pPr>
          </a:lstStyle>
          <a:p>
            <a:pPr>
              <a:defRPr/>
            </a:pPr>
            <a:endParaRPr lang="en-US"/>
          </a:p>
        </p:txBody>
      </p:sp>
      <p:sp>
        <p:nvSpPr>
          <p:cNvPr id="5" name="Rectangle 6"/>
          <p:cNvSpPr>
            <a:spLocks noGrp="1" noChangeArrowheads="1"/>
          </p:cNvSpPr>
          <p:nvPr>
            <p:ph type="sldNum" sz="quarter" idx="12"/>
          </p:nvPr>
        </p:nvSpPr>
        <p:spPr/>
        <p:txBody>
          <a:bodyPr/>
          <a:lstStyle>
            <a:lvl1pPr eaLnBrk="0" hangingPunct="0">
              <a:defRPr>
                <a:latin typeface="Comic Sans MS" charset="0"/>
              </a:defRPr>
            </a:lvl1pPr>
          </a:lstStyle>
          <a:p>
            <a:pPr>
              <a:defRPr/>
            </a:pPr>
            <a:fld id="{D674B0CF-5A0F-F749-96E7-9FD4C0BE7049}" type="slidenum">
              <a:rPr lang="en-US"/>
              <a:pPr>
                <a:defRPr/>
              </a:pPr>
              <a:t>‹#›</a:t>
            </a:fld>
            <a:endParaRPr lang="en-US"/>
          </a:p>
        </p:txBody>
      </p:sp>
    </p:spTree>
    <p:extLst>
      <p:ext uri="{BB962C8B-B14F-4D97-AF65-F5344CB8AC3E}">
        <p14:creationId xmlns:p14="http://schemas.microsoft.com/office/powerpoint/2010/main" val="966312350"/>
      </p:ext>
    </p:extLst>
  </p:cSld>
  <p:clrMapOvr>
    <a:masterClrMapping/>
  </p:clrMapOvr>
  <p:transition/>
</p:sldLayout>
</file>

<file path=ppt/slideLayouts/slideLayout650.xml><?xml version="1.0" encoding="utf-8"?>
<p:sldLayout xmlns:a="http://schemas.openxmlformats.org/drawingml/2006/main" xmlns:r="http://schemas.openxmlformats.org/officeDocument/2006/relationships" xmlns:p="http://schemas.openxmlformats.org/presentationml/2006/main" type="tx">
  <p:cSld name="18_Comparison">
    <p:bg>
      <p:bgPr>
        <a:gradFill flip="none" rotWithShape="1">
          <a:gsLst>
            <a:gs pos="0">
              <a:srgbClr val="6B2300"/>
            </a:gs>
            <a:gs pos="100000">
              <a:srgbClr val="000066"/>
            </a:gs>
          </a:gsLst>
          <a:lin ang="5400000" scaled="0"/>
        </a:gradFill>
        <a:effectLst/>
      </p:bgPr>
    </p:bg>
    <p:spTree>
      <p:nvGrpSpPr>
        <p:cNvPr id="1" name=""/>
        <p:cNvGrpSpPr/>
        <p:nvPr/>
      </p:nvGrpSpPr>
      <p:grpSpPr>
        <a:xfrm>
          <a:off x="0" y="0"/>
          <a:ext cx="0" cy="0"/>
          <a:chOff x="0" y="0"/>
          <a:chExt cx="0" cy="0"/>
        </a:xfrm>
      </p:grpSpPr>
      <p:sp>
        <p:nvSpPr>
          <p:cNvPr id="2146" name="Freeform 7"/>
          <p:cNvSpPr/>
          <p:nvPr/>
        </p:nvSpPr>
        <p:spPr>
          <a:xfrm>
            <a:off x="3587750" y="53974"/>
            <a:ext cx="1981201" cy="652464"/>
          </a:xfrm>
          <a:custGeom>
            <a:avLst/>
            <a:gdLst/>
            <a:ahLst/>
            <a:cxnLst>
              <a:cxn ang="0">
                <a:pos x="wd2" y="hd2"/>
              </a:cxn>
              <a:cxn ang="5400000">
                <a:pos x="wd2" y="hd2"/>
              </a:cxn>
              <a:cxn ang="10800000">
                <a:pos x="wd2" y="hd2"/>
              </a:cxn>
              <a:cxn ang="16200000">
                <a:pos x="wd2" y="hd2"/>
              </a:cxn>
            </a:cxnLst>
            <a:rect l="0" t="0" r="r" b="b"/>
            <a:pathLst>
              <a:path w="21600" h="21600" extrusionOk="0">
                <a:moveTo>
                  <a:pt x="277" y="3521"/>
                </a:moveTo>
                <a:lnTo>
                  <a:pt x="450" y="3258"/>
                </a:lnTo>
                <a:lnTo>
                  <a:pt x="7823" y="3258"/>
                </a:lnTo>
                <a:lnTo>
                  <a:pt x="8360" y="2102"/>
                </a:lnTo>
                <a:lnTo>
                  <a:pt x="8740" y="1419"/>
                </a:lnTo>
                <a:lnTo>
                  <a:pt x="9104" y="893"/>
                </a:lnTo>
                <a:lnTo>
                  <a:pt x="10004" y="263"/>
                </a:lnTo>
                <a:lnTo>
                  <a:pt x="10471" y="105"/>
                </a:lnTo>
                <a:lnTo>
                  <a:pt x="11060" y="0"/>
                </a:lnTo>
                <a:lnTo>
                  <a:pt x="11735" y="263"/>
                </a:lnTo>
                <a:lnTo>
                  <a:pt x="12358" y="788"/>
                </a:lnTo>
                <a:lnTo>
                  <a:pt x="12808" y="1419"/>
                </a:lnTo>
                <a:lnTo>
                  <a:pt x="13292" y="2102"/>
                </a:lnTo>
                <a:lnTo>
                  <a:pt x="13604" y="2680"/>
                </a:lnTo>
                <a:lnTo>
                  <a:pt x="13881" y="3364"/>
                </a:lnTo>
                <a:lnTo>
                  <a:pt x="20925" y="3258"/>
                </a:lnTo>
                <a:lnTo>
                  <a:pt x="21167" y="3469"/>
                </a:lnTo>
                <a:lnTo>
                  <a:pt x="21340" y="3836"/>
                </a:lnTo>
                <a:lnTo>
                  <a:pt x="21496" y="4782"/>
                </a:lnTo>
                <a:lnTo>
                  <a:pt x="21565" y="5886"/>
                </a:lnTo>
                <a:lnTo>
                  <a:pt x="21600" y="7200"/>
                </a:lnTo>
                <a:lnTo>
                  <a:pt x="21600" y="18342"/>
                </a:lnTo>
                <a:lnTo>
                  <a:pt x="14002" y="18394"/>
                </a:lnTo>
                <a:lnTo>
                  <a:pt x="12115" y="21495"/>
                </a:lnTo>
                <a:lnTo>
                  <a:pt x="9052" y="21600"/>
                </a:lnTo>
                <a:lnTo>
                  <a:pt x="7563" y="18184"/>
                </a:lnTo>
                <a:lnTo>
                  <a:pt x="796" y="18342"/>
                </a:lnTo>
                <a:lnTo>
                  <a:pt x="0" y="18342"/>
                </a:lnTo>
                <a:lnTo>
                  <a:pt x="0" y="6464"/>
                </a:lnTo>
                <a:lnTo>
                  <a:pt x="87" y="4940"/>
                </a:lnTo>
                <a:lnTo>
                  <a:pt x="156" y="4204"/>
                </a:lnTo>
                <a:lnTo>
                  <a:pt x="277" y="3521"/>
                </a:lnTo>
              </a:path>
            </a:pathLst>
          </a:custGeom>
          <a:gradFill>
            <a:gsLst>
              <a:gs pos="0">
                <a:srgbClr val="00CCFF"/>
              </a:gs>
              <a:gs pos="50000">
                <a:schemeClr val="accent3">
                  <a:lumOff val="44000"/>
                </a:schemeClr>
              </a:gs>
              <a:gs pos="100000">
                <a:srgbClr val="00CCFF"/>
              </a:gs>
            </a:gsLst>
          </a:gradFill>
          <a:ln w="12700">
            <a:miter lim="400000"/>
          </a:ln>
        </p:spPr>
        <p:txBody>
          <a:bodyPr lIns="45719" rIns="45719"/>
          <a:lstStyle/>
          <a:p>
            <a:pPr>
              <a:defRPr>
                <a:solidFill>
                  <a:srgbClr val="FFFFCC"/>
                </a:solidFill>
              </a:defRPr>
            </a:pPr>
            <a:endParaRPr/>
          </a:p>
        </p:txBody>
      </p:sp>
      <p:sp>
        <p:nvSpPr>
          <p:cNvPr id="2147" name="Oval 8"/>
          <p:cNvSpPr/>
          <p:nvPr/>
        </p:nvSpPr>
        <p:spPr>
          <a:xfrm>
            <a:off x="4205287" y="61913"/>
            <a:ext cx="766763" cy="673101"/>
          </a:xfrm>
          <a:prstGeom prst="ellipse">
            <a:avLst/>
          </a:prstGeom>
          <a:gradFill>
            <a:gsLst>
              <a:gs pos="0">
                <a:srgbClr val="00CCFF"/>
              </a:gs>
              <a:gs pos="100000">
                <a:schemeClr val="accent3">
                  <a:lumOff val="44000"/>
                </a:schemeClr>
              </a:gs>
            </a:gsLst>
            <a:path path="circle">
              <a:fillToRect l="37721" t="-19636" r="62278" b="119636"/>
            </a:path>
          </a:gradFill>
          <a:ln w="12700">
            <a:miter lim="400000"/>
          </a:ln>
        </p:spPr>
        <p:txBody>
          <a:bodyPr lIns="45719" rIns="45719"/>
          <a:lstStyle/>
          <a:p>
            <a:pPr>
              <a:defRPr>
                <a:solidFill>
                  <a:srgbClr val="FFFFCC"/>
                </a:solidFill>
              </a:defRPr>
            </a:pPr>
            <a:endParaRPr/>
          </a:p>
        </p:txBody>
      </p:sp>
      <p:sp>
        <p:nvSpPr>
          <p:cNvPr id="2148" name="Freeform 9"/>
          <p:cNvSpPr/>
          <p:nvPr/>
        </p:nvSpPr>
        <p:spPr>
          <a:xfrm>
            <a:off x="3586162" y="452437"/>
            <a:ext cx="1982789" cy="303214"/>
          </a:xfrm>
          <a:custGeom>
            <a:avLst/>
            <a:gdLst/>
            <a:ahLst/>
            <a:cxnLst>
              <a:cxn ang="0">
                <a:pos x="wd2" y="hd2"/>
              </a:cxn>
              <a:cxn ang="5400000">
                <a:pos x="wd2" y="hd2"/>
              </a:cxn>
              <a:cxn ang="10800000">
                <a:pos x="wd2" y="hd2"/>
              </a:cxn>
              <a:cxn ang="16200000">
                <a:pos x="wd2" y="hd2"/>
              </a:cxn>
            </a:cxnLst>
            <a:rect l="0" t="0" r="r" b="b"/>
            <a:pathLst>
              <a:path w="21600" h="21600" extrusionOk="0">
                <a:moveTo>
                  <a:pt x="744" y="4297"/>
                </a:moveTo>
                <a:lnTo>
                  <a:pt x="1038" y="4750"/>
                </a:lnTo>
                <a:lnTo>
                  <a:pt x="1366" y="4297"/>
                </a:lnTo>
                <a:lnTo>
                  <a:pt x="1695" y="4750"/>
                </a:lnTo>
                <a:lnTo>
                  <a:pt x="1937" y="6107"/>
                </a:lnTo>
                <a:lnTo>
                  <a:pt x="2214" y="7125"/>
                </a:lnTo>
                <a:lnTo>
                  <a:pt x="2663" y="6220"/>
                </a:lnTo>
                <a:lnTo>
                  <a:pt x="3044" y="5768"/>
                </a:lnTo>
                <a:lnTo>
                  <a:pt x="3597" y="5768"/>
                </a:lnTo>
                <a:lnTo>
                  <a:pt x="3995" y="5089"/>
                </a:lnTo>
                <a:lnTo>
                  <a:pt x="4341" y="5654"/>
                </a:lnTo>
                <a:lnTo>
                  <a:pt x="4652" y="6446"/>
                </a:lnTo>
                <a:lnTo>
                  <a:pt x="4929" y="6785"/>
                </a:lnTo>
                <a:lnTo>
                  <a:pt x="5378" y="5768"/>
                </a:lnTo>
                <a:lnTo>
                  <a:pt x="5845" y="5768"/>
                </a:lnTo>
                <a:lnTo>
                  <a:pt x="6537" y="6107"/>
                </a:lnTo>
                <a:lnTo>
                  <a:pt x="6814" y="7464"/>
                </a:lnTo>
                <a:lnTo>
                  <a:pt x="7263" y="7125"/>
                </a:lnTo>
                <a:lnTo>
                  <a:pt x="7903" y="6785"/>
                </a:lnTo>
                <a:lnTo>
                  <a:pt x="8353" y="9047"/>
                </a:lnTo>
                <a:lnTo>
                  <a:pt x="8612" y="9499"/>
                </a:lnTo>
                <a:lnTo>
                  <a:pt x="8872" y="11196"/>
                </a:lnTo>
                <a:lnTo>
                  <a:pt x="9010" y="13684"/>
                </a:lnTo>
                <a:lnTo>
                  <a:pt x="9269" y="14702"/>
                </a:lnTo>
                <a:lnTo>
                  <a:pt x="9598" y="14702"/>
                </a:lnTo>
                <a:lnTo>
                  <a:pt x="9996" y="14588"/>
                </a:lnTo>
                <a:lnTo>
                  <a:pt x="10394" y="14702"/>
                </a:lnTo>
                <a:lnTo>
                  <a:pt x="10670" y="15719"/>
                </a:lnTo>
                <a:lnTo>
                  <a:pt x="10895" y="14928"/>
                </a:lnTo>
                <a:lnTo>
                  <a:pt x="11258" y="14815"/>
                </a:lnTo>
                <a:lnTo>
                  <a:pt x="11621" y="13345"/>
                </a:lnTo>
                <a:lnTo>
                  <a:pt x="11898" y="13684"/>
                </a:lnTo>
                <a:lnTo>
                  <a:pt x="12382" y="13231"/>
                </a:lnTo>
                <a:lnTo>
                  <a:pt x="12590" y="11422"/>
                </a:lnTo>
                <a:lnTo>
                  <a:pt x="13161" y="9952"/>
                </a:lnTo>
                <a:lnTo>
                  <a:pt x="13299" y="7690"/>
                </a:lnTo>
                <a:lnTo>
                  <a:pt x="13593" y="6559"/>
                </a:lnTo>
                <a:lnTo>
                  <a:pt x="14077" y="5881"/>
                </a:lnTo>
                <a:lnTo>
                  <a:pt x="14337" y="6785"/>
                </a:lnTo>
                <a:lnTo>
                  <a:pt x="14596" y="6333"/>
                </a:lnTo>
                <a:lnTo>
                  <a:pt x="14907" y="7125"/>
                </a:lnTo>
                <a:lnTo>
                  <a:pt x="15236" y="6446"/>
                </a:lnTo>
                <a:lnTo>
                  <a:pt x="15858" y="7125"/>
                </a:lnTo>
                <a:lnTo>
                  <a:pt x="16135" y="7803"/>
                </a:lnTo>
                <a:lnTo>
                  <a:pt x="16446" y="5994"/>
                </a:lnTo>
                <a:lnTo>
                  <a:pt x="16654" y="5768"/>
                </a:lnTo>
                <a:lnTo>
                  <a:pt x="16896" y="6446"/>
                </a:lnTo>
                <a:lnTo>
                  <a:pt x="17104" y="6220"/>
                </a:lnTo>
                <a:lnTo>
                  <a:pt x="17398" y="4297"/>
                </a:lnTo>
                <a:lnTo>
                  <a:pt x="17899" y="3732"/>
                </a:lnTo>
                <a:lnTo>
                  <a:pt x="18141" y="3958"/>
                </a:lnTo>
                <a:lnTo>
                  <a:pt x="18383" y="3958"/>
                </a:lnTo>
                <a:lnTo>
                  <a:pt x="18747" y="1696"/>
                </a:lnTo>
                <a:lnTo>
                  <a:pt x="18954" y="679"/>
                </a:lnTo>
                <a:lnTo>
                  <a:pt x="19231" y="1131"/>
                </a:lnTo>
                <a:lnTo>
                  <a:pt x="19542" y="3619"/>
                </a:lnTo>
                <a:lnTo>
                  <a:pt x="19853" y="2036"/>
                </a:lnTo>
                <a:lnTo>
                  <a:pt x="20130" y="0"/>
                </a:lnTo>
                <a:lnTo>
                  <a:pt x="20389" y="113"/>
                </a:lnTo>
                <a:lnTo>
                  <a:pt x="20666" y="4297"/>
                </a:lnTo>
                <a:lnTo>
                  <a:pt x="20908" y="3619"/>
                </a:lnTo>
                <a:lnTo>
                  <a:pt x="21220" y="1809"/>
                </a:lnTo>
                <a:lnTo>
                  <a:pt x="21462" y="1809"/>
                </a:lnTo>
                <a:lnTo>
                  <a:pt x="21600" y="3166"/>
                </a:lnTo>
                <a:lnTo>
                  <a:pt x="21600" y="13797"/>
                </a:lnTo>
                <a:lnTo>
                  <a:pt x="14216" y="16285"/>
                </a:lnTo>
                <a:lnTo>
                  <a:pt x="11967" y="20695"/>
                </a:lnTo>
                <a:lnTo>
                  <a:pt x="9736" y="21600"/>
                </a:lnTo>
                <a:lnTo>
                  <a:pt x="8630" y="17642"/>
                </a:lnTo>
                <a:lnTo>
                  <a:pt x="7627" y="11083"/>
                </a:lnTo>
                <a:lnTo>
                  <a:pt x="0" y="9952"/>
                </a:lnTo>
                <a:lnTo>
                  <a:pt x="0" y="2149"/>
                </a:lnTo>
                <a:lnTo>
                  <a:pt x="121" y="3393"/>
                </a:lnTo>
                <a:lnTo>
                  <a:pt x="311" y="3732"/>
                </a:lnTo>
                <a:lnTo>
                  <a:pt x="553" y="3845"/>
                </a:lnTo>
                <a:lnTo>
                  <a:pt x="744" y="4297"/>
                </a:lnTo>
              </a:path>
            </a:pathLst>
          </a:custGeom>
          <a:solidFill>
            <a:srgbClr val="003300"/>
          </a:solidFill>
          <a:ln w="12700">
            <a:miter lim="400000"/>
          </a:ln>
        </p:spPr>
        <p:txBody>
          <a:bodyPr lIns="45719" rIns="45719"/>
          <a:lstStyle/>
          <a:p>
            <a:pPr>
              <a:defRPr>
                <a:solidFill>
                  <a:srgbClr val="FFFFCC"/>
                </a:solidFill>
              </a:defRPr>
            </a:pPr>
            <a:endParaRPr/>
          </a:p>
        </p:txBody>
      </p:sp>
      <p:sp>
        <p:nvSpPr>
          <p:cNvPr id="2149" name="Freeform 10"/>
          <p:cNvSpPr/>
          <p:nvPr/>
        </p:nvSpPr>
        <p:spPr>
          <a:xfrm>
            <a:off x="3586162" y="508000"/>
            <a:ext cx="1982789" cy="304801"/>
          </a:xfrm>
          <a:custGeom>
            <a:avLst/>
            <a:gdLst/>
            <a:ahLst/>
            <a:cxnLst>
              <a:cxn ang="0">
                <a:pos x="wd2" y="hd2"/>
              </a:cxn>
              <a:cxn ang="5400000">
                <a:pos x="wd2" y="hd2"/>
              </a:cxn>
              <a:cxn ang="10800000">
                <a:pos x="wd2" y="hd2"/>
              </a:cxn>
              <a:cxn ang="16200000">
                <a:pos x="wd2" y="hd2"/>
              </a:cxn>
            </a:cxnLst>
            <a:rect l="0" t="0" r="r" b="b"/>
            <a:pathLst>
              <a:path w="21600" h="21600" extrusionOk="0">
                <a:moveTo>
                  <a:pt x="277" y="13725"/>
                </a:moveTo>
                <a:lnTo>
                  <a:pt x="450" y="14063"/>
                </a:lnTo>
                <a:lnTo>
                  <a:pt x="7782" y="14063"/>
                </a:lnTo>
                <a:lnTo>
                  <a:pt x="7921" y="15188"/>
                </a:lnTo>
                <a:lnTo>
                  <a:pt x="8422" y="17438"/>
                </a:lnTo>
                <a:lnTo>
                  <a:pt x="8837" y="18675"/>
                </a:lnTo>
                <a:lnTo>
                  <a:pt x="9200" y="19688"/>
                </a:lnTo>
                <a:lnTo>
                  <a:pt x="9667" y="20700"/>
                </a:lnTo>
                <a:lnTo>
                  <a:pt x="10151" y="21150"/>
                </a:lnTo>
                <a:lnTo>
                  <a:pt x="10912" y="21600"/>
                </a:lnTo>
                <a:lnTo>
                  <a:pt x="11621" y="21150"/>
                </a:lnTo>
                <a:lnTo>
                  <a:pt x="12503" y="20025"/>
                </a:lnTo>
                <a:lnTo>
                  <a:pt x="13299" y="17775"/>
                </a:lnTo>
                <a:lnTo>
                  <a:pt x="13783" y="15413"/>
                </a:lnTo>
                <a:lnTo>
                  <a:pt x="14025" y="14063"/>
                </a:lnTo>
                <a:lnTo>
                  <a:pt x="20926" y="14063"/>
                </a:lnTo>
                <a:lnTo>
                  <a:pt x="21168" y="13950"/>
                </a:lnTo>
                <a:lnTo>
                  <a:pt x="21341" y="13613"/>
                </a:lnTo>
                <a:lnTo>
                  <a:pt x="21496" y="12825"/>
                </a:lnTo>
                <a:lnTo>
                  <a:pt x="21565" y="11925"/>
                </a:lnTo>
                <a:lnTo>
                  <a:pt x="21600" y="10800"/>
                </a:lnTo>
                <a:lnTo>
                  <a:pt x="21600" y="1575"/>
                </a:lnTo>
                <a:lnTo>
                  <a:pt x="21410" y="0"/>
                </a:lnTo>
                <a:lnTo>
                  <a:pt x="21306" y="450"/>
                </a:lnTo>
                <a:lnTo>
                  <a:pt x="21220" y="2025"/>
                </a:lnTo>
                <a:lnTo>
                  <a:pt x="21150" y="3825"/>
                </a:lnTo>
                <a:lnTo>
                  <a:pt x="21064" y="3712"/>
                </a:lnTo>
                <a:lnTo>
                  <a:pt x="20943" y="3600"/>
                </a:lnTo>
                <a:lnTo>
                  <a:pt x="20683" y="2700"/>
                </a:lnTo>
                <a:lnTo>
                  <a:pt x="20510" y="1912"/>
                </a:lnTo>
                <a:lnTo>
                  <a:pt x="20234" y="1575"/>
                </a:lnTo>
                <a:lnTo>
                  <a:pt x="19940" y="2362"/>
                </a:lnTo>
                <a:lnTo>
                  <a:pt x="19680" y="3712"/>
                </a:lnTo>
                <a:lnTo>
                  <a:pt x="19473" y="2812"/>
                </a:lnTo>
                <a:lnTo>
                  <a:pt x="19317" y="2700"/>
                </a:lnTo>
                <a:lnTo>
                  <a:pt x="19075" y="1912"/>
                </a:lnTo>
                <a:lnTo>
                  <a:pt x="18833" y="2137"/>
                </a:lnTo>
                <a:lnTo>
                  <a:pt x="18660" y="3037"/>
                </a:lnTo>
                <a:lnTo>
                  <a:pt x="18574" y="4275"/>
                </a:lnTo>
                <a:lnTo>
                  <a:pt x="18383" y="3712"/>
                </a:lnTo>
                <a:lnTo>
                  <a:pt x="18089" y="3712"/>
                </a:lnTo>
                <a:lnTo>
                  <a:pt x="17726" y="3150"/>
                </a:lnTo>
                <a:lnTo>
                  <a:pt x="17415" y="4275"/>
                </a:lnTo>
                <a:lnTo>
                  <a:pt x="17121" y="2700"/>
                </a:lnTo>
                <a:lnTo>
                  <a:pt x="16758" y="3712"/>
                </a:lnTo>
                <a:lnTo>
                  <a:pt x="16412" y="6187"/>
                </a:lnTo>
                <a:lnTo>
                  <a:pt x="16118" y="5287"/>
                </a:lnTo>
                <a:lnTo>
                  <a:pt x="15858" y="4387"/>
                </a:lnTo>
                <a:lnTo>
                  <a:pt x="15582" y="3825"/>
                </a:lnTo>
                <a:lnTo>
                  <a:pt x="15219" y="4275"/>
                </a:lnTo>
                <a:lnTo>
                  <a:pt x="14648" y="4950"/>
                </a:lnTo>
                <a:lnTo>
                  <a:pt x="14146" y="4162"/>
                </a:lnTo>
                <a:lnTo>
                  <a:pt x="13956" y="4837"/>
                </a:lnTo>
                <a:lnTo>
                  <a:pt x="13731" y="6412"/>
                </a:lnTo>
                <a:lnTo>
                  <a:pt x="13541" y="9112"/>
                </a:lnTo>
                <a:lnTo>
                  <a:pt x="13334" y="10462"/>
                </a:lnTo>
                <a:lnTo>
                  <a:pt x="13230" y="12488"/>
                </a:lnTo>
                <a:lnTo>
                  <a:pt x="13005" y="13275"/>
                </a:lnTo>
                <a:lnTo>
                  <a:pt x="12607" y="13725"/>
                </a:lnTo>
                <a:lnTo>
                  <a:pt x="12158" y="13950"/>
                </a:lnTo>
                <a:lnTo>
                  <a:pt x="12054" y="14850"/>
                </a:lnTo>
                <a:lnTo>
                  <a:pt x="11466" y="14625"/>
                </a:lnTo>
                <a:lnTo>
                  <a:pt x="10964" y="15413"/>
                </a:lnTo>
                <a:lnTo>
                  <a:pt x="10463" y="15300"/>
                </a:lnTo>
                <a:lnTo>
                  <a:pt x="9615" y="16313"/>
                </a:lnTo>
                <a:lnTo>
                  <a:pt x="9148" y="13725"/>
                </a:lnTo>
                <a:lnTo>
                  <a:pt x="8630" y="13050"/>
                </a:lnTo>
                <a:lnTo>
                  <a:pt x="8094" y="8550"/>
                </a:lnTo>
                <a:lnTo>
                  <a:pt x="7851" y="6412"/>
                </a:lnTo>
                <a:lnTo>
                  <a:pt x="7592" y="5850"/>
                </a:lnTo>
                <a:lnTo>
                  <a:pt x="6900" y="5287"/>
                </a:lnTo>
                <a:lnTo>
                  <a:pt x="6347" y="4725"/>
                </a:lnTo>
                <a:lnTo>
                  <a:pt x="5742" y="3712"/>
                </a:lnTo>
                <a:lnTo>
                  <a:pt x="5171" y="4725"/>
                </a:lnTo>
                <a:lnTo>
                  <a:pt x="4531" y="2700"/>
                </a:lnTo>
                <a:lnTo>
                  <a:pt x="4029" y="2700"/>
                </a:lnTo>
                <a:lnTo>
                  <a:pt x="3701" y="3937"/>
                </a:lnTo>
                <a:lnTo>
                  <a:pt x="3493" y="2925"/>
                </a:lnTo>
                <a:lnTo>
                  <a:pt x="3217" y="3600"/>
                </a:lnTo>
                <a:lnTo>
                  <a:pt x="2853" y="3712"/>
                </a:lnTo>
                <a:lnTo>
                  <a:pt x="2508" y="4162"/>
                </a:lnTo>
                <a:lnTo>
                  <a:pt x="2110" y="4950"/>
                </a:lnTo>
                <a:lnTo>
                  <a:pt x="1764" y="3937"/>
                </a:lnTo>
                <a:lnTo>
                  <a:pt x="1418" y="4500"/>
                </a:lnTo>
                <a:lnTo>
                  <a:pt x="986" y="4837"/>
                </a:lnTo>
                <a:lnTo>
                  <a:pt x="709" y="4500"/>
                </a:lnTo>
                <a:lnTo>
                  <a:pt x="190" y="4275"/>
                </a:lnTo>
                <a:lnTo>
                  <a:pt x="0" y="5287"/>
                </a:lnTo>
                <a:lnTo>
                  <a:pt x="17" y="8325"/>
                </a:lnTo>
                <a:lnTo>
                  <a:pt x="52" y="11025"/>
                </a:lnTo>
                <a:lnTo>
                  <a:pt x="156" y="13275"/>
                </a:lnTo>
                <a:lnTo>
                  <a:pt x="277" y="13725"/>
                </a:lnTo>
              </a:path>
            </a:pathLst>
          </a:custGeom>
          <a:gradFill>
            <a:gsLst>
              <a:gs pos="0">
                <a:srgbClr val="CC6600"/>
              </a:gs>
              <a:gs pos="100000">
                <a:srgbClr val="000000"/>
              </a:gs>
            </a:gsLst>
            <a:lin ang="5400000"/>
          </a:gradFill>
          <a:ln w="12700">
            <a:miter lim="400000"/>
          </a:ln>
        </p:spPr>
        <p:txBody>
          <a:bodyPr lIns="45719" rIns="45719"/>
          <a:lstStyle/>
          <a:p>
            <a:pPr>
              <a:defRPr>
                <a:solidFill>
                  <a:srgbClr val="FFFFCC"/>
                </a:solidFill>
              </a:defRPr>
            </a:pPr>
            <a:endParaRPr/>
          </a:p>
        </p:txBody>
      </p:sp>
      <p:sp>
        <p:nvSpPr>
          <p:cNvPr id="2150" name="Freeform 11"/>
          <p:cNvSpPr/>
          <p:nvPr/>
        </p:nvSpPr>
        <p:spPr>
          <a:xfrm>
            <a:off x="3598862" y="557212"/>
            <a:ext cx="1946276" cy="227014"/>
          </a:xfrm>
          <a:custGeom>
            <a:avLst/>
            <a:gdLst/>
            <a:ahLst/>
            <a:cxnLst>
              <a:cxn ang="0">
                <a:pos x="wd2" y="hd2"/>
              </a:cxn>
              <a:cxn ang="5400000">
                <a:pos x="wd2" y="hd2"/>
              </a:cxn>
              <a:cxn ang="10800000">
                <a:pos x="wd2" y="hd2"/>
              </a:cxn>
              <a:cxn ang="16200000">
                <a:pos x="wd2" y="hd2"/>
              </a:cxn>
            </a:cxnLst>
            <a:rect l="0" t="0" r="r" b="b"/>
            <a:pathLst>
              <a:path w="21600" h="21600" extrusionOk="0">
                <a:moveTo>
                  <a:pt x="5973" y="7250"/>
                </a:moveTo>
                <a:lnTo>
                  <a:pt x="5303" y="6797"/>
                </a:lnTo>
                <a:lnTo>
                  <a:pt x="4634" y="7552"/>
                </a:lnTo>
                <a:lnTo>
                  <a:pt x="3858" y="7552"/>
                </a:lnTo>
                <a:lnTo>
                  <a:pt x="2837" y="7250"/>
                </a:lnTo>
                <a:lnTo>
                  <a:pt x="1145" y="7703"/>
                </a:lnTo>
                <a:lnTo>
                  <a:pt x="705" y="7401"/>
                </a:lnTo>
                <a:lnTo>
                  <a:pt x="282" y="7703"/>
                </a:lnTo>
                <a:lnTo>
                  <a:pt x="141" y="5438"/>
                </a:lnTo>
                <a:lnTo>
                  <a:pt x="18" y="3625"/>
                </a:lnTo>
                <a:lnTo>
                  <a:pt x="0" y="6948"/>
                </a:lnTo>
                <a:lnTo>
                  <a:pt x="141" y="10120"/>
                </a:lnTo>
                <a:lnTo>
                  <a:pt x="810" y="9667"/>
                </a:lnTo>
                <a:lnTo>
                  <a:pt x="1427" y="9365"/>
                </a:lnTo>
                <a:lnTo>
                  <a:pt x="1815" y="9516"/>
                </a:lnTo>
                <a:lnTo>
                  <a:pt x="2149" y="9667"/>
                </a:lnTo>
                <a:lnTo>
                  <a:pt x="2361" y="9818"/>
                </a:lnTo>
                <a:lnTo>
                  <a:pt x="2995" y="9667"/>
                </a:lnTo>
                <a:lnTo>
                  <a:pt x="3594" y="10271"/>
                </a:lnTo>
                <a:lnTo>
                  <a:pt x="5004" y="9667"/>
                </a:lnTo>
                <a:lnTo>
                  <a:pt x="6008" y="9516"/>
                </a:lnTo>
                <a:lnTo>
                  <a:pt x="6854" y="9667"/>
                </a:lnTo>
                <a:lnTo>
                  <a:pt x="7752" y="9667"/>
                </a:lnTo>
                <a:lnTo>
                  <a:pt x="8192" y="13897"/>
                </a:lnTo>
                <a:lnTo>
                  <a:pt x="8545" y="15860"/>
                </a:lnTo>
                <a:lnTo>
                  <a:pt x="9285" y="19787"/>
                </a:lnTo>
                <a:lnTo>
                  <a:pt x="9831" y="20543"/>
                </a:lnTo>
                <a:lnTo>
                  <a:pt x="10500" y="21600"/>
                </a:lnTo>
                <a:lnTo>
                  <a:pt x="11311" y="21600"/>
                </a:lnTo>
                <a:lnTo>
                  <a:pt x="12051" y="20694"/>
                </a:lnTo>
                <a:lnTo>
                  <a:pt x="12826" y="18277"/>
                </a:lnTo>
                <a:lnTo>
                  <a:pt x="13390" y="16011"/>
                </a:lnTo>
                <a:lnTo>
                  <a:pt x="13848" y="12386"/>
                </a:lnTo>
                <a:lnTo>
                  <a:pt x="14200" y="10876"/>
                </a:lnTo>
                <a:lnTo>
                  <a:pt x="14570" y="10120"/>
                </a:lnTo>
                <a:lnTo>
                  <a:pt x="15451" y="11178"/>
                </a:lnTo>
                <a:lnTo>
                  <a:pt x="16508" y="10271"/>
                </a:lnTo>
                <a:lnTo>
                  <a:pt x="17530" y="10422"/>
                </a:lnTo>
                <a:lnTo>
                  <a:pt x="17988" y="10120"/>
                </a:lnTo>
                <a:lnTo>
                  <a:pt x="18869" y="10573"/>
                </a:lnTo>
                <a:lnTo>
                  <a:pt x="19697" y="10120"/>
                </a:lnTo>
                <a:lnTo>
                  <a:pt x="20437" y="10876"/>
                </a:lnTo>
                <a:lnTo>
                  <a:pt x="21336" y="10422"/>
                </a:lnTo>
                <a:lnTo>
                  <a:pt x="21547" y="8459"/>
                </a:lnTo>
                <a:lnTo>
                  <a:pt x="21600" y="5136"/>
                </a:lnTo>
                <a:lnTo>
                  <a:pt x="21565" y="0"/>
                </a:lnTo>
                <a:lnTo>
                  <a:pt x="21336" y="5589"/>
                </a:lnTo>
                <a:lnTo>
                  <a:pt x="21212" y="8308"/>
                </a:lnTo>
                <a:lnTo>
                  <a:pt x="20631" y="8912"/>
                </a:lnTo>
                <a:lnTo>
                  <a:pt x="19592" y="8761"/>
                </a:lnTo>
                <a:lnTo>
                  <a:pt x="18746" y="8459"/>
                </a:lnTo>
                <a:lnTo>
                  <a:pt x="17319" y="8157"/>
                </a:lnTo>
                <a:lnTo>
                  <a:pt x="16579" y="8761"/>
                </a:lnTo>
                <a:lnTo>
                  <a:pt x="15592" y="8459"/>
                </a:lnTo>
                <a:lnTo>
                  <a:pt x="14993" y="9365"/>
                </a:lnTo>
                <a:lnTo>
                  <a:pt x="14588" y="8308"/>
                </a:lnTo>
                <a:lnTo>
                  <a:pt x="14359" y="8006"/>
                </a:lnTo>
                <a:lnTo>
                  <a:pt x="14165" y="6948"/>
                </a:lnTo>
                <a:lnTo>
                  <a:pt x="14253" y="4834"/>
                </a:lnTo>
                <a:lnTo>
                  <a:pt x="14253" y="2568"/>
                </a:lnTo>
                <a:lnTo>
                  <a:pt x="14059" y="3323"/>
                </a:lnTo>
                <a:lnTo>
                  <a:pt x="13848" y="7401"/>
                </a:lnTo>
                <a:lnTo>
                  <a:pt x="13390" y="10876"/>
                </a:lnTo>
                <a:lnTo>
                  <a:pt x="13126" y="13141"/>
                </a:lnTo>
                <a:lnTo>
                  <a:pt x="12650" y="15256"/>
                </a:lnTo>
                <a:lnTo>
                  <a:pt x="12350" y="14803"/>
                </a:lnTo>
                <a:lnTo>
                  <a:pt x="11822" y="16917"/>
                </a:lnTo>
                <a:lnTo>
                  <a:pt x="11346" y="17824"/>
                </a:lnTo>
                <a:lnTo>
                  <a:pt x="10888" y="18730"/>
                </a:lnTo>
                <a:lnTo>
                  <a:pt x="10307" y="16313"/>
                </a:lnTo>
                <a:lnTo>
                  <a:pt x="9813" y="16615"/>
                </a:lnTo>
                <a:lnTo>
                  <a:pt x="9620" y="13897"/>
                </a:lnTo>
                <a:lnTo>
                  <a:pt x="9162" y="14048"/>
                </a:lnTo>
                <a:lnTo>
                  <a:pt x="8932" y="14803"/>
                </a:lnTo>
                <a:lnTo>
                  <a:pt x="8562" y="12990"/>
                </a:lnTo>
                <a:lnTo>
                  <a:pt x="8263" y="11631"/>
                </a:lnTo>
                <a:lnTo>
                  <a:pt x="8122" y="9365"/>
                </a:lnTo>
                <a:lnTo>
                  <a:pt x="7858" y="4380"/>
                </a:lnTo>
                <a:lnTo>
                  <a:pt x="7611" y="3625"/>
                </a:lnTo>
                <a:lnTo>
                  <a:pt x="7488" y="6646"/>
                </a:lnTo>
                <a:lnTo>
                  <a:pt x="7276" y="6495"/>
                </a:lnTo>
                <a:lnTo>
                  <a:pt x="6554" y="8308"/>
                </a:lnTo>
                <a:lnTo>
                  <a:pt x="5973" y="7250"/>
                </a:lnTo>
              </a:path>
            </a:pathLst>
          </a:custGeom>
          <a:solidFill>
            <a:srgbClr val="000066"/>
          </a:solidFill>
          <a:ln w="12700">
            <a:miter lim="400000"/>
          </a:ln>
        </p:spPr>
        <p:txBody>
          <a:bodyPr lIns="45719" rIns="45719"/>
          <a:lstStyle/>
          <a:p>
            <a:pPr>
              <a:defRPr>
                <a:solidFill>
                  <a:srgbClr val="FFFFCC"/>
                </a:solidFill>
              </a:defRPr>
            </a:pPr>
            <a:endParaRPr/>
          </a:p>
        </p:txBody>
      </p:sp>
      <p:sp>
        <p:nvSpPr>
          <p:cNvPr id="2151" name="Freeform 12"/>
          <p:cNvSpPr/>
          <p:nvPr/>
        </p:nvSpPr>
        <p:spPr>
          <a:xfrm>
            <a:off x="4868862" y="249238"/>
            <a:ext cx="120651" cy="404813"/>
          </a:xfrm>
          <a:custGeom>
            <a:avLst/>
            <a:gdLst/>
            <a:ahLst/>
            <a:cxnLst>
              <a:cxn ang="0">
                <a:pos x="wd2" y="hd2"/>
              </a:cxn>
              <a:cxn ang="5400000">
                <a:pos x="wd2" y="hd2"/>
              </a:cxn>
              <a:cxn ang="10800000">
                <a:pos x="wd2" y="hd2"/>
              </a:cxn>
              <a:cxn ang="16200000">
                <a:pos x="wd2" y="hd2"/>
              </a:cxn>
            </a:cxnLst>
            <a:rect l="0" t="0" r="r" b="b"/>
            <a:pathLst>
              <a:path w="21600" h="21600" extrusionOk="0">
                <a:moveTo>
                  <a:pt x="14495" y="508"/>
                </a:moveTo>
                <a:lnTo>
                  <a:pt x="13358" y="2118"/>
                </a:lnTo>
                <a:lnTo>
                  <a:pt x="21600" y="2287"/>
                </a:lnTo>
                <a:lnTo>
                  <a:pt x="18474" y="5167"/>
                </a:lnTo>
                <a:lnTo>
                  <a:pt x="18758" y="7369"/>
                </a:lnTo>
                <a:lnTo>
                  <a:pt x="20747" y="9318"/>
                </a:lnTo>
                <a:lnTo>
                  <a:pt x="17337" y="11266"/>
                </a:lnTo>
                <a:lnTo>
                  <a:pt x="16200" y="13299"/>
                </a:lnTo>
                <a:lnTo>
                  <a:pt x="14495" y="15332"/>
                </a:lnTo>
                <a:lnTo>
                  <a:pt x="11937" y="16687"/>
                </a:lnTo>
                <a:lnTo>
                  <a:pt x="9095" y="18042"/>
                </a:lnTo>
                <a:lnTo>
                  <a:pt x="5684" y="19482"/>
                </a:lnTo>
                <a:lnTo>
                  <a:pt x="3695" y="20414"/>
                </a:lnTo>
                <a:lnTo>
                  <a:pt x="0" y="21600"/>
                </a:lnTo>
                <a:lnTo>
                  <a:pt x="2274" y="19482"/>
                </a:lnTo>
                <a:lnTo>
                  <a:pt x="6821" y="17958"/>
                </a:lnTo>
                <a:lnTo>
                  <a:pt x="5968" y="16264"/>
                </a:lnTo>
                <a:lnTo>
                  <a:pt x="10232" y="14146"/>
                </a:lnTo>
                <a:lnTo>
                  <a:pt x="12505" y="11605"/>
                </a:lnTo>
                <a:lnTo>
                  <a:pt x="11368" y="9148"/>
                </a:lnTo>
                <a:lnTo>
                  <a:pt x="12221" y="7200"/>
                </a:lnTo>
                <a:lnTo>
                  <a:pt x="11368" y="5760"/>
                </a:lnTo>
                <a:lnTo>
                  <a:pt x="5400" y="3049"/>
                </a:lnTo>
                <a:lnTo>
                  <a:pt x="1705" y="254"/>
                </a:lnTo>
                <a:lnTo>
                  <a:pt x="14211" y="0"/>
                </a:lnTo>
                <a:lnTo>
                  <a:pt x="14495" y="508"/>
                </a:lnTo>
              </a:path>
            </a:pathLst>
          </a:custGeom>
          <a:gradFill>
            <a:gsLst>
              <a:gs pos="0">
                <a:schemeClr val="accent3">
                  <a:lumOff val="44000"/>
                </a:schemeClr>
              </a:gs>
              <a:gs pos="50000">
                <a:srgbClr val="00CCFF"/>
              </a:gs>
              <a:gs pos="100000">
                <a:schemeClr val="accent3">
                  <a:lumOff val="44000"/>
                </a:schemeClr>
              </a:gs>
            </a:gsLst>
          </a:gradFill>
          <a:ln w="12700">
            <a:miter lim="400000"/>
          </a:ln>
        </p:spPr>
        <p:txBody>
          <a:bodyPr lIns="45719" rIns="45719"/>
          <a:lstStyle/>
          <a:p>
            <a:pPr>
              <a:defRPr>
                <a:solidFill>
                  <a:srgbClr val="FFFFCC"/>
                </a:solidFill>
              </a:defRPr>
            </a:pPr>
            <a:endParaRPr/>
          </a:p>
        </p:txBody>
      </p:sp>
      <p:sp>
        <p:nvSpPr>
          <p:cNvPr id="2152" name="Freeform 13"/>
          <p:cNvSpPr/>
          <p:nvPr/>
        </p:nvSpPr>
        <p:spPr>
          <a:xfrm>
            <a:off x="3605212" y="19050"/>
            <a:ext cx="1951038" cy="411163"/>
          </a:xfrm>
          <a:custGeom>
            <a:avLst/>
            <a:gdLst/>
            <a:ahLst/>
            <a:cxnLst>
              <a:cxn ang="0">
                <a:pos x="wd2" y="hd2"/>
              </a:cxn>
              <a:cxn ang="5400000">
                <a:pos x="wd2" y="hd2"/>
              </a:cxn>
              <a:cxn ang="10800000">
                <a:pos x="wd2" y="hd2"/>
              </a:cxn>
              <a:cxn ang="16200000">
                <a:pos x="wd2" y="hd2"/>
              </a:cxn>
            </a:cxnLst>
            <a:rect l="0" t="0" r="r" b="b"/>
            <a:pathLst>
              <a:path w="21600" h="21600" extrusionOk="0">
                <a:moveTo>
                  <a:pt x="0" y="14595"/>
                </a:moveTo>
                <a:lnTo>
                  <a:pt x="0" y="21600"/>
                </a:lnTo>
                <a:lnTo>
                  <a:pt x="53" y="18848"/>
                </a:lnTo>
                <a:lnTo>
                  <a:pt x="70" y="16763"/>
                </a:lnTo>
                <a:lnTo>
                  <a:pt x="88" y="12843"/>
                </a:lnTo>
                <a:lnTo>
                  <a:pt x="141" y="11008"/>
                </a:lnTo>
                <a:lnTo>
                  <a:pt x="281" y="10341"/>
                </a:lnTo>
                <a:lnTo>
                  <a:pt x="404" y="10842"/>
                </a:lnTo>
                <a:lnTo>
                  <a:pt x="580" y="10925"/>
                </a:lnTo>
                <a:lnTo>
                  <a:pt x="826" y="11509"/>
                </a:lnTo>
                <a:lnTo>
                  <a:pt x="984" y="12176"/>
                </a:lnTo>
                <a:lnTo>
                  <a:pt x="1160" y="12176"/>
                </a:lnTo>
                <a:lnTo>
                  <a:pt x="1318" y="11759"/>
                </a:lnTo>
                <a:lnTo>
                  <a:pt x="1494" y="10675"/>
                </a:lnTo>
                <a:lnTo>
                  <a:pt x="1634" y="10758"/>
                </a:lnTo>
                <a:lnTo>
                  <a:pt x="1898" y="11592"/>
                </a:lnTo>
                <a:lnTo>
                  <a:pt x="2214" y="12426"/>
                </a:lnTo>
                <a:lnTo>
                  <a:pt x="2390" y="12593"/>
                </a:lnTo>
                <a:lnTo>
                  <a:pt x="2671" y="12009"/>
                </a:lnTo>
                <a:lnTo>
                  <a:pt x="3005" y="13177"/>
                </a:lnTo>
                <a:lnTo>
                  <a:pt x="3251" y="12593"/>
                </a:lnTo>
                <a:lnTo>
                  <a:pt x="3656" y="11509"/>
                </a:lnTo>
                <a:lnTo>
                  <a:pt x="3902" y="11509"/>
                </a:lnTo>
                <a:lnTo>
                  <a:pt x="4183" y="10592"/>
                </a:lnTo>
                <a:lnTo>
                  <a:pt x="4376" y="10175"/>
                </a:lnTo>
                <a:lnTo>
                  <a:pt x="4657" y="11342"/>
                </a:lnTo>
                <a:lnTo>
                  <a:pt x="4886" y="11008"/>
                </a:lnTo>
                <a:lnTo>
                  <a:pt x="5079" y="11509"/>
                </a:lnTo>
                <a:lnTo>
                  <a:pt x="5360" y="11509"/>
                </a:lnTo>
                <a:lnTo>
                  <a:pt x="5483" y="11926"/>
                </a:lnTo>
                <a:lnTo>
                  <a:pt x="5677" y="11509"/>
                </a:lnTo>
                <a:lnTo>
                  <a:pt x="5817" y="10341"/>
                </a:lnTo>
                <a:lnTo>
                  <a:pt x="6362" y="11425"/>
                </a:lnTo>
                <a:lnTo>
                  <a:pt x="6608" y="12676"/>
                </a:lnTo>
                <a:lnTo>
                  <a:pt x="6714" y="14678"/>
                </a:lnTo>
                <a:lnTo>
                  <a:pt x="7891" y="10091"/>
                </a:lnTo>
                <a:lnTo>
                  <a:pt x="8172" y="8423"/>
                </a:lnTo>
                <a:lnTo>
                  <a:pt x="8454" y="7589"/>
                </a:lnTo>
                <a:lnTo>
                  <a:pt x="8770" y="6922"/>
                </a:lnTo>
                <a:lnTo>
                  <a:pt x="8717" y="8173"/>
                </a:lnTo>
                <a:lnTo>
                  <a:pt x="8366" y="10258"/>
                </a:lnTo>
                <a:lnTo>
                  <a:pt x="8594" y="9924"/>
                </a:lnTo>
                <a:lnTo>
                  <a:pt x="8928" y="9174"/>
                </a:lnTo>
                <a:lnTo>
                  <a:pt x="9174" y="9674"/>
                </a:lnTo>
                <a:lnTo>
                  <a:pt x="9332" y="11008"/>
                </a:lnTo>
                <a:lnTo>
                  <a:pt x="9245" y="12176"/>
                </a:lnTo>
                <a:lnTo>
                  <a:pt x="9561" y="12343"/>
                </a:lnTo>
                <a:lnTo>
                  <a:pt x="9825" y="13177"/>
                </a:lnTo>
                <a:lnTo>
                  <a:pt x="9930" y="14178"/>
                </a:lnTo>
                <a:lnTo>
                  <a:pt x="10159" y="13927"/>
                </a:lnTo>
                <a:lnTo>
                  <a:pt x="10299" y="14845"/>
                </a:lnTo>
                <a:lnTo>
                  <a:pt x="10510" y="16346"/>
                </a:lnTo>
                <a:lnTo>
                  <a:pt x="10686" y="16096"/>
                </a:lnTo>
                <a:lnTo>
                  <a:pt x="10580" y="14845"/>
                </a:lnTo>
                <a:lnTo>
                  <a:pt x="10510" y="13510"/>
                </a:lnTo>
                <a:lnTo>
                  <a:pt x="10369" y="13010"/>
                </a:lnTo>
                <a:lnTo>
                  <a:pt x="10211" y="12093"/>
                </a:lnTo>
                <a:lnTo>
                  <a:pt x="10299" y="10175"/>
                </a:lnTo>
                <a:lnTo>
                  <a:pt x="10176" y="8840"/>
                </a:lnTo>
                <a:lnTo>
                  <a:pt x="9860" y="8590"/>
                </a:lnTo>
                <a:lnTo>
                  <a:pt x="9948" y="7589"/>
                </a:lnTo>
                <a:lnTo>
                  <a:pt x="10159" y="6755"/>
                </a:lnTo>
                <a:lnTo>
                  <a:pt x="9614" y="6839"/>
                </a:lnTo>
                <a:lnTo>
                  <a:pt x="9860" y="6255"/>
                </a:lnTo>
                <a:lnTo>
                  <a:pt x="10317" y="5337"/>
                </a:lnTo>
                <a:lnTo>
                  <a:pt x="10088" y="5171"/>
                </a:lnTo>
                <a:lnTo>
                  <a:pt x="9491" y="5921"/>
                </a:lnTo>
                <a:lnTo>
                  <a:pt x="9209" y="5421"/>
                </a:lnTo>
                <a:lnTo>
                  <a:pt x="9403" y="4670"/>
                </a:lnTo>
                <a:lnTo>
                  <a:pt x="9825" y="4420"/>
                </a:lnTo>
                <a:lnTo>
                  <a:pt x="10176" y="4170"/>
                </a:lnTo>
                <a:lnTo>
                  <a:pt x="10545" y="3503"/>
                </a:lnTo>
                <a:lnTo>
                  <a:pt x="11160" y="3086"/>
                </a:lnTo>
                <a:lnTo>
                  <a:pt x="11600" y="3419"/>
                </a:lnTo>
                <a:lnTo>
                  <a:pt x="11881" y="4587"/>
                </a:lnTo>
                <a:lnTo>
                  <a:pt x="12162" y="5254"/>
                </a:lnTo>
                <a:lnTo>
                  <a:pt x="12373" y="4754"/>
                </a:lnTo>
                <a:lnTo>
                  <a:pt x="12672" y="5004"/>
                </a:lnTo>
                <a:lnTo>
                  <a:pt x="13023" y="6005"/>
                </a:lnTo>
                <a:lnTo>
                  <a:pt x="13322" y="7339"/>
                </a:lnTo>
                <a:lnTo>
                  <a:pt x="13586" y="9007"/>
                </a:lnTo>
                <a:lnTo>
                  <a:pt x="14007" y="9591"/>
                </a:lnTo>
                <a:lnTo>
                  <a:pt x="14341" y="10675"/>
                </a:lnTo>
                <a:lnTo>
                  <a:pt x="14552" y="11592"/>
                </a:lnTo>
                <a:lnTo>
                  <a:pt x="14869" y="12593"/>
                </a:lnTo>
                <a:lnTo>
                  <a:pt x="15220" y="12259"/>
                </a:lnTo>
                <a:lnTo>
                  <a:pt x="15449" y="11759"/>
                </a:lnTo>
                <a:lnTo>
                  <a:pt x="15888" y="11759"/>
                </a:lnTo>
                <a:lnTo>
                  <a:pt x="16117" y="10508"/>
                </a:lnTo>
                <a:lnTo>
                  <a:pt x="16310" y="10675"/>
                </a:lnTo>
                <a:lnTo>
                  <a:pt x="16450" y="10675"/>
                </a:lnTo>
                <a:lnTo>
                  <a:pt x="16626" y="11175"/>
                </a:lnTo>
                <a:lnTo>
                  <a:pt x="16820" y="11592"/>
                </a:lnTo>
                <a:lnTo>
                  <a:pt x="16960" y="10758"/>
                </a:lnTo>
                <a:lnTo>
                  <a:pt x="17118" y="10508"/>
                </a:lnTo>
                <a:lnTo>
                  <a:pt x="17241" y="10842"/>
                </a:lnTo>
                <a:lnTo>
                  <a:pt x="17382" y="10341"/>
                </a:lnTo>
                <a:lnTo>
                  <a:pt x="17663" y="11008"/>
                </a:lnTo>
                <a:lnTo>
                  <a:pt x="17839" y="12176"/>
                </a:lnTo>
                <a:lnTo>
                  <a:pt x="18015" y="12259"/>
                </a:lnTo>
                <a:lnTo>
                  <a:pt x="18138" y="12426"/>
                </a:lnTo>
                <a:lnTo>
                  <a:pt x="18296" y="12009"/>
                </a:lnTo>
                <a:lnTo>
                  <a:pt x="18419" y="11509"/>
                </a:lnTo>
                <a:lnTo>
                  <a:pt x="18524" y="11342"/>
                </a:lnTo>
                <a:lnTo>
                  <a:pt x="18683" y="10842"/>
                </a:lnTo>
                <a:lnTo>
                  <a:pt x="18876" y="10842"/>
                </a:lnTo>
                <a:lnTo>
                  <a:pt x="19052" y="11592"/>
                </a:lnTo>
                <a:lnTo>
                  <a:pt x="19315" y="12176"/>
                </a:lnTo>
                <a:lnTo>
                  <a:pt x="19544" y="11592"/>
                </a:lnTo>
                <a:lnTo>
                  <a:pt x="19667" y="11342"/>
                </a:lnTo>
                <a:lnTo>
                  <a:pt x="19825" y="11592"/>
                </a:lnTo>
                <a:lnTo>
                  <a:pt x="19948" y="11759"/>
                </a:lnTo>
                <a:lnTo>
                  <a:pt x="20106" y="12426"/>
                </a:lnTo>
                <a:lnTo>
                  <a:pt x="20282" y="12426"/>
                </a:lnTo>
                <a:lnTo>
                  <a:pt x="20493" y="12176"/>
                </a:lnTo>
                <a:lnTo>
                  <a:pt x="20739" y="11926"/>
                </a:lnTo>
                <a:lnTo>
                  <a:pt x="21038" y="11509"/>
                </a:lnTo>
                <a:lnTo>
                  <a:pt x="21248" y="11926"/>
                </a:lnTo>
                <a:lnTo>
                  <a:pt x="21372" y="12510"/>
                </a:lnTo>
                <a:lnTo>
                  <a:pt x="21459" y="13761"/>
                </a:lnTo>
                <a:lnTo>
                  <a:pt x="21530" y="15762"/>
                </a:lnTo>
                <a:lnTo>
                  <a:pt x="21600" y="18514"/>
                </a:lnTo>
                <a:lnTo>
                  <a:pt x="21600" y="11425"/>
                </a:lnTo>
                <a:lnTo>
                  <a:pt x="21565" y="10508"/>
                </a:lnTo>
                <a:lnTo>
                  <a:pt x="21512" y="9341"/>
                </a:lnTo>
                <a:lnTo>
                  <a:pt x="21407" y="8340"/>
                </a:lnTo>
                <a:lnTo>
                  <a:pt x="21178" y="7923"/>
                </a:lnTo>
                <a:lnTo>
                  <a:pt x="20862" y="7756"/>
                </a:lnTo>
                <a:lnTo>
                  <a:pt x="20598" y="7923"/>
                </a:lnTo>
                <a:lnTo>
                  <a:pt x="20317" y="7589"/>
                </a:lnTo>
                <a:lnTo>
                  <a:pt x="20036" y="8423"/>
                </a:lnTo>
                <a:lnTo>
                  <a:pt x="19755" y="8006"/>
                </a:lnTo>
                <a:lnTo>
                  <a:pt x="19509" y="7756"/>
                </a:lnTo>
                <a:lnTo>
                  <a:pt x="19315" y="7756"/>
                </a:lnTo>
                <a:lnTo>
                  <a:pt x="18823" y="8006"/>
                </a:lnTo>
                <a:lnTo>
                  <a:pt x="18559" y="8173"/>
                </a:lnTo>
                <a:lnTo>
                  <a:pt x="18278" y="7923"/>
                </a:lnTo>
                <a:lnTo>
                  <a:pt x="17997" y="8256"/>
                </a:lnTo>
                <a:lnTo>
                  <a:pt x="17646" y="7923"/>
                </a:lnTo>
                <a:lnTo>
                  <a:pt x="17505" y="7756"/>
                </a:lnTo>
                <a:lnTo>
                  <a:pt x="17241" y="7756"/>
                </a:lnTo>
                <a:lnTo>
                  <a:pt x="16978" y="7589"/>
                </a:lnTo>
                <a:lnTo>
                  <a:pt x="16784" y="8006"/>
                </a:lnTo>
                <a:lnTo>
                  <a:pt x="16626" y="7923"/>
                </a:lnTo>
                <a:lnTo>
                  <a:pt x="16275" y="7756"/>
                </a:lnTo>
                <a:lnTo>
                  <a:pt x="15976" y="8006"/>
                </a:lnTo>
                <a:lnTo>
                  <a:pt x="15712" y="8006"/>
                </a:lnTo>
                <a:lnTo>
                  <a:pt x="15396" y="7589"/>
                </a:lnTo>
                <a:lnTo>
                  <a:pt x="15132" y="8090"/>
                </a:lnTo>
                <a:lnTo>
                  <a:pt x="14921" y="7756"/>
                </a:lnTo>
                <a:lnTo>
                  <a:pt x="14728" y="8256"/>
                </a:lnTo>
                <a:lnTo>
                  <a:pt x="14517" y="8006"/>
                </a:lnTo>
                <a:lnTo>
                  <a:pt x="14271" y="7756"/>
                </a:lnTo>
                <a:lnTo>
                  <a:pt x="14131" y="7339"/>
                </a:lnTo>
                <a:lnTo>
                  <a:pt x="13797" y="5754"/>
                </a:lnTo>
                <a:lnTo>
                  <a:pt x="13428" y="4337"/>
                </a:lnTo>
                <a:lnTo>
                  <a:pt x="13094" y="3336"/>
                </a:lnTo>
                <a:lnTo>
                  <a:pt x="12777" y="2502"/>
                </a:lnTo>
                <a:lnTo>
                  <a:pt x="12303" y="1418"/>
                </a:lnTo>
                <a:lnTo>
                  <a:pt x="11811" y="667"/>
                </a:lnTo>
                <a:lnTo>
                  <a:pt x="11318" y="167"/>
                </a:lnTo>
                <a:lnTo>
                  <a:pt x="10844" y="0"/>
                </a:lnTo>
                <a:lnTo>
                  <a:pt x="10387" y="167"/>
                </a:lnTo>
                <a:lnTo>
                  <a:pt x="9842" y="667"/>
                </a:lnTo>
                <a:lnTo>
                  <a:pt x="9280" y="1418"/>
                </a:lnTo>
                <a:lnTo>
                  <a:pt x="8788" y="2419"/>
                </a:lnTo>
                <a:lnTo>
                  <a:pt x="8331" y="3753"/>
                </a:lnTo>
                <a:lnTo>
                  <a:pt x="7944" y="5254"/>
                </a:lnTo>
                <a:lnTo>
                  <a:pt x="7487" y="7256"/>
                </a:lnTo>
                <a:lnTo>
                  <a:pt x="7013" y="7923"/>
                </a:lnTo>
                <a:lnTo>
                  <a:pt x="6608" y="8256"/>
                </a:lnTo>
                <a:lnTo>
                  <a:pt x="6186" y="8423"/>
                </a:lnTo>
                <a:lnTo>
                  <a:pt x="5765" y="8090"/>
                </a:lnTo>
                <a:lnTo>
                  <a:pt x="4376" y="8090"/>
                </a:lnTo>
                <a:lnTo>
                  <a:pt x="4060" y="8006"/>
                </a:lnTo>
                <a:lnTo>
                  <a:pt x="3164" y="8256"/>
                </a:lnTo>
                <a:lnTo>
                  <a:pt x="2601" y="8090"/>
                </a:lnTo>
                <a:lnTo>
                  <a:pt x="1916" y="7756"/>
                </a:lnTo>
                <a:lnTo>
                  <a:pt x="1072" y="7923"/>
                </a:lnTo>
                <a:lnTo>
                  <a:pt x="562" y="7923"/>
                </a:lnTo>
                <a:lnTo>
                  <a:pt x="334" y="8006"/>
                </a:lnTo>
                <a:lnTo>
                  <a:pt x="176" y="8423"/>
                </a:lnTo>
                <a:lnTo>
                  <a:pt x="35" y="9424"/>
                </a:lnTo>
                <a:lnTo>
                  <a:pt x="0" y="11008"/>
                </a:lnTo>
                <a:lnTo>
                  <a:pt x="0" y="14595"/>
                </a:lnTo>
              </a:path>
            </a:pathLst>
          </a:custGeom>
          <a:solidFill>
            <a:schemeClr val="accent3">
              <a:lumOff val="44000"/>
            </a:schemeClr>
          </a:solidFill>
          <a:ln w="12700">
            <a:miter lim="400000"/>
          </a:ln>
        </p:spPr>
        <p:txBody>
          <a:bodyPr lIns="45719" rIns="45719"/>
          <a:lstStyle/>
          <a:p>
            <a:pPr>
              <a:defRPr>
                <a:solidFill>
                  <a:srgbClr val="FFFFCC"/>
                </a:solidFill>
              </a:defRPr>
            </a:pPr>
            <a:endParaRPr/>
          </a:p>
        </p:txBody>
      </p:sp>
      <p:sp>
        <p:nvSpPr>
          <p:cNvPr id="2153" name="Freeform 14"/>
          <p:cNvSpPr/>
          <p:nvPr/>
        </p:nvSpPr>
        <p:spPr>
          <a:xfrm>
            <a:off x="4191000" y="234949"/>
            <a:ext cx="88901" cy="398464"/>
          </a:xfrm>
          <a:custGeom>
            <a:avLst/>
            <a:gdLst/>
            <a:ahLst/>
            <a:cxnLst>
              <a:cxn ang="0">
                <a:pos x="wd2" y="hd2"/>
              </a:cxn>
              <a:cxn ang="5400000">
                <a:pos x="wd2" y="hd2"/>
              </a:cxn>
              <a:cxn ang="10800000">
                <a:pos x="wd2" y="hd2"/>
              </a:cxn>
              <a:cxn ang="16200000">
                <a:pos x="wd2" y="hd2"/>
              </a:cxn>
            </a:cxnLst>
            <a:rect l="0" t="0" r="r" b="b"/>
            <a:pathLst>
              <a:path w="21600" h="21600" extrusionOk="0">
                <a:moveTo>
                  <a:pt x="5014" y="516"/>
                </a:moveTo>
                <a:lnTo>
                  <a:pt x="6557" y="2151"/>
                </a:lnTo>
                <a:lnTo>
                  <a:pt x="5014" y="2926"/>
                </a:lnTo>
                <a:lnTo>
                  <a:pt x="2314" y="5335"/>
                </a:lnTo>
                <a:lnTo>
                  <a:pt x="386" y="7401"/>
                </a:lnTo>
                <a:lnTo>
                  <a:pt x="0" y="9294"/>
                </a:lnTo>
                <a:lnTo>
                  <a:pt x="1929" y="11618"/>
                </a:lnTo>
                <a:lnTo>
                  <a:pt x="3086" y="13769"/>
                </a:lnTo>
                <a:lnTo>
                  <a:pt x="5014" y="15834"/>
                </a:lnTo>
                <a:lnTo>
                  <a:pt x="10414" y="17211"/>
                </a:lnTo>
                <a:lnTo>
                  <a:pt x="12343" y="18674"/>
                </a:lnTo>
                <a:lnTo>
                  <a:pt x="17357" y="20137"/>
                </a:lnTo>
                <a:lnTo>
                  <a:pt x="21600" y="21600"/>
                </a:lnTo>
                <a:lnTo>
                  <a:pt x="19671" y="20223"/>
                </a:lnTo>
                <a:lnTo>
                  <a:pt x="15429" y="18588"/>
                </a:lnTo>
                <a:lnTo>
                  <a:pt x="16586" y="16867"/>
                </a:lnTo>
                <a:lnTo>
                  <a:pt x="10800" y="14629"/>
                </a:lnTo>
                <a:lnTo>
                  <a:pt x="5786" y="12048"/>
                </a:lnTo>
                <a:lnTo>
                  <a:pt x="4629" y="8089"/>
                </a:lnTo>
                <a:lnTo>
                  <a:pt x="6557" y="5508"/>
                </a:lnTo>
                <a:lnTo>
                  <a:pt x="9643" y="2926"/>
                </a:lnTo>
                <a:lnTo>
                  <a:pt x="10414" y="1033"/>
                </a:lnTo>
                <a:lnTo>
                  <a:pt x="5786" y="0"/>
                </a:lnTo>
                <a:lnTo>
                  <a:pt x="5014" y="516"/>
                </a:lnTo>
              </a:path>
            </a:pathLst>
          </a:custGeom>
          <a:solidFill>
            <a:schemeClr val="accent3">
              <a:lumOff val="44000"/>
            </a:schemeClr>
          </a:solidFill>
          <a:ln w="12700">
            <a:miter lim="400000"/>
          </a:ln>
        </p:spPr>
        <p:txBody>
          <a:bodyPr lIns="45719" rIns="45719"/>
          <a:lstStyle/>
          <a:p>
            <a:pPr>
              <a:defRPr>
                <a:solidFill>
                  <a:srgbClr val="FFFFCC"/>
                </a:solidFill>
              </a:defRPr>
            </a:pPr>
            <a:endParaRPr/>
          </a:p>
        </p:txBody>
      </p:sp>
      <p:grpSp>
        <p:nvGrpSpPr>
          <p:cNvPr id="2159" name="Group 15"/>
          <p:cNvGrpSpPr/>
          <p:nvPr/>
        </p:nvGrpSpPr>
        <p:grpSpPr>
          <a:xfrm>
            <a:off x="63500" y="153987"/>
            <a:ext cx="3433763" cy="519114"/>
            <a:chOff x="0" y="0"/>
            <a:chExt cx="3433762" cy="519112"/>
          </a:xfrm>
        </p:grpSpPr>
        <p:sp>
          <p:nvSpPr>
            <p:cNvPr id="2154" name="Freeform 16"/>
            <p:cNvSpPr/>
            <p:nvPr/>
          </p:nvSpPr>
          <p:spPr>
            <a:xfrm>
              <a:off x="0" y="0"/>
              <a:ext cx="3433763" cy="422276"/>
            </a:xfrm>
            <a:custGeom>
              <a:avLst/>
              <a:gdLst/>
              <a:ahLst/>
              <a:cxnLst>
                <a:cxn ang="0">
                  <a:pos x="wd2" y="hd2"/>
                </a:cxn>
                <a:cxn ang="5400000">
                  <a:pos x="wd2" y="hd2"/>
                </a:cxn>
                <a:cxn ang="10800000">
                  <a:pos x="wd2" y="hd2"/>
                </a:cxn>
                <a:cxn ang="16200000">
                  <a:pos x="wd2" y="hd2"/>
                </a:cxn>
              </a:cxnLst>
              <a:rect l="0" t="0" r="r" b="b"/>
              <a:pathLst>
                <a:path w="21600" h="21600" extrusionOk="0">
                  <a:moveTo>
                    <a:pt x="290" y="244"/>
                  </a:moveTo>
                  <a:lnTo>
                    <a:pt x="459" y="0"/>
                  </a:lnTo>
                  <a:lnTo>
                    <a:pt x="20931" y="0"/>
                  </a:lnTo>
                  <a:lnTo>
                    <a:pt x="21171" y="162"/>
                  </a:lnTo>
                  <a:lnTo>
                    <a:pt x="21340" y="731"/>
                  </a:lnTo>
                  <a:lnTo>
                    <a:pt x="21490" y="2111"/>
                  </a:lnTo>
                  <a:lnTo>
                    <a:pt x="21570" y="3735"/>
                  </a:lnTo>
                  <a:lnTo>
                    <a:pt x="21600" y="5603"/>
                  </a:lnTo>
                  <a:lnTo>
                    <a:pt x="21600" y="21600"/>
                  </a:lnTo>
                  <a:lnTo>
                    <a:pt x="0" y="21600"/>
                  </a:lnTo>
                  <a:lnTo>
                    <a:pt x="0" y="6659"/>
                  </a:lnTo>
                  <a:lnTo>
                    <a:pt x="10" y="4466"/>
                  </a:lnTo>
                  <a:lnTo>
                    <a:pt x="90" y="2355"/>
                  </a:lnTo>
                  <a:lnTo>
                    <a:pt x="160" y="1218"/>
                  </a:lnTo>
                  <a:lnTo>
                    <a:pt x="290" y="244"/>
                  </a:lnTo>
                </a:path>
              </a:pathLst>
            </a:custGeom>
            <a:gradFill flip="none" rotWithShape="1">
              <a:gsLst>
                <a:gs pos="0">
                  <a:srgbClr val="00CCFF"/>
                </a:gs>
                <a:gs pos="100000">
                  <a:schemeClr val="accent3">
                    <a:lumOff val="44000"/>
                  </a:schemeClr>
                </a:gs>
              </a:gsLst>
              <a:lin ang="5400000" scaled="0"/>
            </a:gra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155" name="Freeform 17"/>
            <p:cNvSpPr/>
            <p:nvPr/>
          </p:nvSpPr>
          <p:spPr>
            <a:xfrm>
              <a:off x="0" y="271462"/>
              <a:ext cx="3433763" cy="180976"/>
            </a:xfrm>
            <a:custGeom>
              <a:avLst/>
              <a:gdLst/>
              <a:ahLst/>
              <a:cxnLst>
                <a:cxn ang="0">
                  <a:pos x="wd2" y="hd2"/>
                </a:cxn>
                <a:cxn ang="5400000">
                  <a:pos x="wd2" y="hd2"/>
                </a:cxn>
                <a:cxn ang="10800000">
                  <a:pos x="wd2" y="hd2"/>
                </a:cxn>
                <a:cxn ang="16200000">
                  <a:pos x="wd2" y="hd2"/>
                </a:cxn>
              </a:cxnLst>
              <a:rect l="0" t="0" r="r" b="b"/>
              <a:pathLst>
                <a:path w="21600" h="21600" extrusionOk="0">
                  <a:moveTo>
                    <a:pt x="749" y="6632"/>
                  </a:moveTo>
                  <a:lnTo>
                    <a:pt x="1049" y="7389"/>
                  </a:lnTo>
                  <a:lnTo>
                    <a:pt x="1378" y="6632"/>
                  </a:lnTo>
                  <a:lnTo>
                    <a:pt x="1698" y="7389"/>
                  </a:lnTo>
                  <a:lnTo>
                    <a:pt x="1947" y="9474"/>
                  </a:lnTo>
                  <a:lnTo>
                    <a:pt x="2207" y="10989"/>
                  </a:lnTo>
                  <a:lnTo>
                    <a:pt x="2656" y="9663"/>
                  </a:lnTo>
                  <a:lnTo>
                    <a:pt x="3046" y="8905"/>
                  </a:lnTo>
                  <a:lnTo>
                    <a:pt x="3595" y="8905"/>
                  </a:lnTo>
                  <a:lnTo>
                    <a:pt x="3994" y="7768"/>
                  </a:lnTo>
                  <a:lnTo>
                    <a:pt x="4344" y="8905"/>
                  </a:lnTo>
                  <a:lnTo>
                    <a:pt x="4654" y="10042"/>
                  </a:lnTo>
                  <a:lnTo>
                    <a:pt x="4933" y="10421"/>
                  </a:lnTo>
                  <a:lnTo>
                    <a:pt x="5373" y="8905"/>
                  </a:lnTo>
                  <a:lnTo>
                    <a:pt x="5852" y="8905"/>
                  </a:lnTo>
                  <a:lnTo>
                    <a:pt x="6531" y="9474"/>
                  </a:lnTo>
                  <a:lnTo>
                    <a:pt x="6821" y="11558"/>
                  </a:lnTo>
                  <a:lnTo>
                    <a:pt x="7270" y="10989"/>
                  </a:lnTo>
                  <a:lnTo>
                    <a:pt x="7719" y="7768"/>
                  </a:lnTo>
                  <a:lnTo>
                    <a:pt x="8139" y="6632"/>
                  </a:lnTo>
                  <a:lnTo>
                    <a:pt x="8428" y="7768"/>
                  </a:lnTo>
                  <a:lnTo>
                    <a:pt x="8788" y="10611"/>
                  </a:lnTo>
                  <a:lnTo>
                    <a:pt x="9197" y="11747"/>
                  </a:lnTo>
                  <a:lnTo>
                    <a:pt x="9667" y="9853"/>
                  </a:lnTo>
                  <a:lnTo>
                    <a:pt x="9876" y="9284"/>
                  </a:lnTo>
                  <a:lnTo>
                    <a:pt x="10116" y="10611"/>
                  </a:lnTo>
                  <a:lnTo>
                    <a:pt x="10306" y="8905"/>
                  </a:lnTo>
                  <a:lnTo>
                    <a:pt x="10515" y="6632"/>
                  </a:lnTo>
                  <a:lnTo>
                    <a:pt x="10765" y="4547"/>
                  </a:lnTo>
                  <a:lnTo>
                    <a:pt x="11035" y="3979"/>
                  </a:lnTo>
                  <a:lnTo>
                    <a:pt x="11344" y="4547"/>
                  </a:lnTo>
                  <a:lnTo>
                    <a:pt x="11654" y="3600"/>
                  </a:lnTo>
                  <a:lnTo>
                    <a:pt x="11963" y="2463"/>
                  </a:lnTo>
                  <a:lnTo>
                    <a:pt x="12163" y="2463"/>
                  </a:lnTo>
                  <a:lnTo>
                    <a:pt x="12353" y="2842"/>
                  </a:lnTo>
                  <a:lnTo>
                    <a:pt x="12632" y="5495"/>
                  </a:lnTo>
                  <a:lnTo>
                    <a:pt x="12912" y="5116"/>
                  </a:lnTo>
                  <a:lnTo>
                    <a:pt x="13142" y="7768"/>
                  </a:lnTo>
                  <a:lnTo>
                    <a:pt x="13591" y="7768"/>
                  </a:lnTo>
                  <a:lnTo>
                    <a:pt x="13971" y="6253"/>
                  </a:lnTo>
                  <a:lnTo>
                    <a:pt x="14150" y="8337"/>
                  </a:lnTo>
                  <a:lnTo>
                    <a:pt x="14340" y="10421"/>
                  </a:lnTo>
                  <a:lnTo>
                    <a:pt x="14600" y="9853"/>
                  </a:lnTo>
                  <a:lnTo>
                    <a:pt x="14909" y="10989"/>
                  </a:lnTo>
                  <a:lnTo>
                    <a:pt x="15239" y="9853"/>
                  </a:lnTo>
                  <a:lnTo>
                    <a:pt x="15868" y="10989"/>
                  </a:lnTo>
                  <a:lnTo>
                    <a:pt x="16138" y="12126"/>
                  </a:lnTo>
                  <a:lnTo>
                    <a:pt x="16447" y="9284"/>
                  </a:lnTo>
                  <a:lnTo>
                    <a:pt x="16647" y="9095"/>
                  </a:lnTo>
                  <a:lnTo>
                    <a:pt x="16887" y="10042"/>
                  </a:lnTo>
                  <a:lnTo>
                    <a:pt x="17116" y="9663"/>
                  </a:lnTo>
                  <a:lnTo>
                    <a:pt x="17406" y="6632"/>
                  </a:lnTo>
                  <a:lnTo>
                    <a:pt x="17905" y="5874"/>
                  </a:lnTo>
                  <a:lnTo>
                    <a:pt x="18145" y="6253"/>
                  </a:lnTo>
                  <a:lnTo>
                    <a:pt x="18394" y="6253"/>
                  </a:lnTo>
                  <a:lnTo>
                    <a:pt x="18754" y="2463"/>
                  </a:lnTo>
                  <a:lnTo>
                    <a:pt x="18964" y="1137"/>
                  </a:lnTo>
                  <a:lnTo>
                    <a:pt x="19233" y="1705"/>
                  </a:lnTo>
                  <a:lnTo>
                    <a:pt x="19543" y="5495"/>
                  </a:lnTo>
                  <a:lnTo>
                    <a:pt x="19852" y="3221"/>
                  </a:lnTo>
                  <a:lnTo>
                    <a:pt x="20142" y="0"/>
                  </a:lnTo>
                  <a:lnTo>
                    <a:pt x="20392" y="189"/>
                  </a:lnTo>
                  <a:lnTo>
                    <a:pt x="20681" y="6632"/>
                  </a:lnTo>
                  <a:lnTo>
                    <a:pt x="20901" y="5495"/>
                  </a:lnTo>
                  <a:lnTo>
                    <a:pt x="21221" y="2842"/>
                  </a:lnTo>
                  <a:lnTo>
                    <a:pt x="21470" y="2653"/>
                  </a:lnTo>
                  <a:lnTo>
                    <a:pt x="21600" y="4926"/>
                  </a:lnTo>
                  <a:lnTo>
                    <a:pt x="21600" y="21600"/>
                  </a:lnTo>
                  <a:lnTo>
                    <a:pt x="9077" y="16863"/>
                  </a:lnTo>
                  <a:lnTo>
                    <a:pt x="8918" y="17432"/>
                  </a:lnTo>
                  <a:lnTo>
                    <a:pt x="0" y="15537"/>
                  </a:lnTo>
                  <a:lnTo>
                    <a:pt x="0" y="3411"/>
                  </a:lnTo>
                  <a:lnTo>
                    <a:pt x="130" y="5116"/>
                  </a:lnTo>
                  <a:lnTo>
                    <a:pt x="320" y="5874"/>
                  </a:lnTo>
                  <a:lnTo>
                    <a:pt x="559" y="6063"/>
                  </a:lnTo>
                  <a:lnTo>
                    <a:pt x="749" y="6632"/>
                  </a:lnTo>
                </a:path>
              </a:pathLst>
            </a:custGeom>
            <a:solidFill>
              <a:srgbClr val="003300"/>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156" name="Freeform 18"/>
            <p:cNvSpPr/>
            <p:nvPr/>
          </p:nvSpPr>
          <p:spPr>
            <a:xfrm>
              <a:off x="0" y="333375"/>
              <a:ext cx="3433763" cy="185738"/>
            </a:xfrm>
            <a:custGeom>
              <a:avLst/>
              <a:gdLst/>
              <a:ahLst/>
              <a:cxnLst>
                <a:cxn ang="0">
                  <a:pos x="wd2" y="hd2"/>
                </a:cxn>
                <a:cxn ang="5400000">
                  <a:pos x="wd2" y="hd2"/>
                </a:cxn>
                <a:cxn ang="10800000">
                  <a:pos x="wd2" y="hd2"/>
                </a:cxn>
                <a:cxn ang="16200000">
                  <a:pos x="wd2" y="hd2"/>
                </a:cxn>
              </a:cxnLst>
              <a:rect l="0" t="0" r="r" b="b"/>
              <a:pathLst>
                <a:path w="21600" h="21600" extrusionOk="0">
                  <a:moveTo>
                    <a:pt x="290" y="21046"/>
                  </a:moveTo>
                  <a:lnTo>
                    <a:pt x="459" y="21415"/>
                  </a:lnTo>
                  <a:lnTo>
                    <a:pt x="659" y="21600"/>
                  </a:lnTo>
                  <a:lnTo>
                    <a:pt x="20931" y="21600"/>
                  </a:lnTo>
                  <a:lnTo>
                    <a:pt x="21171" y="21231"/>
                  </a:lnTo>
                  <a:lnTo>
                    <a:pt x="21340" y="20862"/>
                  </a:lnTo>
                  <a:lnTo>
                    <a:pt x="21490" y="19569"/>
                  </a:lnTo>
                  <a:lnTo>
                    <a:pt x="21570" y="18092"/>
                  </a:lnTo>
                  <a:lnTo>
                    <a:pt x="21600" y="16615"/>
                  </a:lnTo>
                  <a:lnTo>
                    <a:pt x="21600" y="2400"/>
                  </a:lnTo>
                  <a:lnTo>
                    <a:pt x="21410" y="0"/>
                  </a:lnTo>
                  <a:lnTo>
                    <a:pt x="21310" y="738"/>
                  </a:lnTo>
                  <a:lnTo>
                    <a:pt x="21221" y="3138"/>
                  </a:lnTo>
                  <a:lnTo>
                    <a:pt x="21151" y="5908"/>
                  </a:lnTo>
                  <a:lnTo>
                    <a:pt x="21061" y="5723"/>
                  </a:lnTo>
                  <a:lnTo>
                    <a:pt x="20941" y="5354"/>
                  </a:lnTo>
                  <a:lnTo>
                    <a:pt x="20681" y="4062"/>
                  </a:lnTo>
                  <a:lnTo>
                    <a:pt x="20512" y="2954"/>
                  </a:lnTo>
                  <a:lnTo>
                    <a:pt x="20242" y="2400"/>
                  </a:lnTo>
                  <a:lnTo>
                    <a:pt x="19952" y="3692"/>
                  </a:lnTo>
                  <a:lnTo>
                    <a:pt x="19673" y="5723"/>
                  </a:lnTo>
                  <a:lnTo>
                    <a:pt x="19483" y="4246"/>
                  </a:lnTo>
                  <a:lnTo>
                    <a:pt x="19313" y="4062"/>
                  </a:lnTo>
                  <a:lnTo>
                    <a:pt x="19074" y="2954"/>
                  </a:lnTo>
                  <a:lnTo>
                    <a:pt x="18824" y="3323"/>
                  </a:lnTo>
                  <a:lnTo>
                    <a:pt x="18654" y="4615"/>
                  </a:lnTo>
                  <a:lnTo>
                    <a:pt x="18584" y="6462"/>
                  </a:lnTo>
                  <a:lnTo>
                    <a:pt x="18384" y="5723"/>
                  </a:lnTo>
                  <a:lnTo>
                    <a:pt x="18105" y="5723"/>
                  </a:lnTo>
                  <a:lnTo>
                    <a:pt x="17735" y="4800"/>
                  </a:lnTo>
                  <a:lnTo>
                    <a:pt x="17416" y="6462"/>
                  </a:lnTo>
                  <a:lnTo>
                    <a:pt x="17136" y="4062"/>
                  </a:lnTo>
                  <a:lnTo>
                    <a:pt x="16767" y="5723"/>
                  </a:lnTo>
                  <a:lnTo>
                    <a:pt x="16417" y="9415"/>
                  </a:lnTo>
                  <a:lnTo>
                    <a:pt x="16118" y="8123"/>
                  </a:lnTo>
                  <a:lnTo>
                    <a:pt x="15868" y="6646"/>
                  </a:lnTo>
                  <a:lnTo>
                    <a:pt x="15578" y="5908"/>
                  </a:lnTo>
                  <a:lnTo>
                    <a:pt x="15219" y="6462"/>
                  </a:lnTo>
                  <a:lnTo>
                    <a:pt x="14650" y="7569"/>
                  </a:lnTo>
                  <a:lnTo>
                    <a:pt x="14150" y="6277"/>
                  </a:lnTo>
                  <a:lnTo>
                    <a:pt x="13931" y="7015"/>
                  </a:lnTo>
                  <a:lnTo>
                    <a:pt x="13651" y="5723"/>
                  </a:lnTo>
                  <a:lnTo>
                    <a:pt x="13461" y="4246"/>
                  </a:lnTo>
                  <a:lnTo>
                    <a:pt x="13252" y="4062"/>
                  </a:lnTo>
                  <a:lnTo>
                    <a:pt x="12852" y="4800"/>
                  </a:lnTo>
                  <a:lnTo>
                    <a:pt x="12353" y="7569"/>
                  </a:lnTo>
                  <a:lnTo>
                    <a:pt x="11923" y="5169"/>
                  </a:lnTo>
                  <a:lnTo>
                    <a:pt x="11574" y="5723"/>
                  </a:lnTo>
                  <a:lnTo>
                    <a:pt x="11234" y="8862"/>
                  </a:lnTo>
                  <a:lnTo>
                    <a:pt x="10635" y="6646"/>
                  </a:lnTo>
                  <a:lnTo>
                    <a:pt x="10176" y="7754"/>
                  </a:lnTo>
                  <a:lnTo>
                    <a:pt x="9866" y="6646"/>
                  </a:lnTo>
                  <a:lnTo>
                    <a:pt x="9417" y="7200"/>
                  </a:lnTo>
                  <a:lnTo>
                    <a:pt x="8958" y="8862"/>
                  </a:lnTo>
                  <a:lnTo>
                    <a:pt x="8648" y="8308"/>
                  </a:lnTo>
                  <a:lnTo>
                    <a:pt x="7999" y="7754"/>
                  </a:lnTo>
                  <a:lnTo>
                    <a:pt x="7589" y="8862"/>
                  </a:lnTo>
                  <a:lnTo>
                    <a:pt x="6910" y="8123"/>
                  </a:lnTo>
                  <a:lnTo>
                    <a:pt x="6351" y="7200"/>
                  </a:lnTo>
                  <a:lnTo>
                    <a:pt x="5742" y="5723"/>
                  </a:lnTo>
                  <a:lnTo>
                    <a:pt x="5173" y="7200"/>
                  </a:lnTo>
                  <a:lnTo>
                    <a:pt x="4534" y="4062"/>
                  </a:lnTo>
                  <a:lnTo>
                    <a:pt x="4034" y="4062"/>
                  </a:lnTo>
                  <a:lnTo>
                    <a:pt x="3705" y="6092"/>
                  </a:lnTo>
                  <a:lnTo>
                    <a:pt x="3485" y="4431"/>
                  </a:lnTo>
                  <a:lnTo>
                    <a:pt x="3216" y="5354"/>
                  </a:lnTo>
                  <a:lnTo>
                    <a:pt x="2866" y="5723"/>
                  </a:lnTo>
                  <a:lnTo>
                    <a:pt x="2517" y="6277"/>
                  </a:lnTo>
                  <a:lnTo>
                    <a:pt x="2107" y="7569"/>
                  </a:lnTo>
                  <a:lnTo>
                    <a:pt x="1758" y="6092"/>
                  </a:lnTo>
                  <a:lnTo>
                    <a:pt x="1428" y="6831"/>
                  </a:lnTo>
                  <a:lnTo>
                    <a:pt x="989" y="7385"/>
                  </a:lnTo>
                  <a:lnTo>
                    <a:pt x="709" y="6831"/>
                  </a:lnTo>
                  <a:lnTo>
                    <a:pt x="200" y="6462"/>
                  </a:lnTo>
                  <a:lnTo>
                    <a:pt x="0" y="8123"/>
                  </a:lnTo>
                  <a:lnTo>
                    <a:pt x="20" y="12738"/>
                  </a:lnTo>
                  <a:lnTo>
                    <a:pt x="50" y="16800"/>
                  </a:lnTo>
                  <a:lnTo>
                    <a:pt x="160" y="20308"/>
                  </a:lnTo>
                  <a:lnTo>
                    <a:pt x="290" y="21046"/>
                  </a:lnTo>
                </a:path>
              </a:pathLst>
            </a:custGeom>
            <a:gradFill flip="none" rotWithShape="1">
              <a:gsLst>
                <a:gs pos="0">
                  <a:srgbClr val="CC6600"/>
                </a:gs>
                <a:gs pos="100000">
                  <a:srgbClr val="000000"/>
                </a:gs>
              </a:gsLst>
              <a:lin ang="5400000" scaled="0"/>
            </a:gra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157" name="Freeform 19"/>
            <p:cNvSpPr/>
            <p:nvPr/>
          </p:nvSpPr>
          <p:spPr>
            <a:xfrm>
              <a:off x="19050" y="11112"/>
              <a:ext cx="3379788" cy="241301"/>
            </a:xfrm>
            <a:custGeom>
              <a:avLst/>
              <a:gdLst/>
              <a:ahLst/>
              <a:cxnLst>
                <a:cxn ang="0">
                  <a:pos x="wd2" y="hd2"/>
                </a:cxn>
                <a:cxn ang="5400000">
                  <a:pos x="wd2" y="hd2"/>
                </a:cxn>
                <a:cxn ang="10800000">
                  <a:pos x="wd2" y="hd2"/>
                </a:cxn>
                <a:cxn ang="16200000">
                  <a:pos x="wd2" y="hd2"/>
                </a:cxn>
              </a:cxnLst>
              <a:rect l="0" t="0" r="r" b="b"/>
              <a:pathLst>
                <a:path w="21600" h="21600" extrusionOk="0">
                  <a:moveTo>
                    <a:pt x="0" y="10516"/>
                  </a:moveTo>
                  <a:lnTo>
                    <a:pt x="0" y="21600"/>
                  </a:lnTo>
                  <a:lnTo>
                    <a:pt x="51" y="17337"/>
                  </a:lnTo>
                  <a:lnTo>
                    <a:pt x="71" y="13926"/>
                  </a:lnTo>
                  <a:lnTo>
                    <a:pt x="91" y="7816"/>
                  </a:lnTo>
                  <a:lnTo>
                    <a:pt x="152" y="4832"/>
                  </a:lnTo>
                  <a:lnTo>
                    <a:pt x="284" y="3837"/>
                  </a:lnTo>
                  <a:lnTo>
                    <a:pt x="609" y="3126"/>
                  </a:lnTo>
                  <a:lnTo>
                    <a:pt x="1025" y="3411"/>
                  </a:lnTo>
                  <a:lnTo>
                    <a:pt x="2029" y="3411"/>
                  </a:lnTo>
                  <a:lnTo>
                    <a:pt x="2465" y="3979"/>
                  </a:lnTo>
                  <a:lnTo>
                    <a:pt x="3105" y="3411"/>
                  </a:lnTo>
                  <a:lnTo>
                    <a:pt x="3835" y="3695"/>
                  </a:lnTo>
                  <a:lnTo>
                    <a:pt x="4373" y="3553"/>
                  </a:lnTo>
                  <a:lnTo>
                    <a:pt x="5448" y="3979"/>
                  </a:lnTo>
                  <a:lnTo>
                    <a:pt x="5824" y="3837"/>
                  </a:lnTo>
                  <a:lnTo>
                    <a:pt x="6544" y="3411"/>
                  </a:lnTo>
                  <a:lnTo>
                    <a:pt x="6787" y="4121"/>
                  </a:lnTo>
                  <a:lnTo>
                    <a:pt x="7457" y="3411"/>
                  </a:lnTo>
                  <a:lnTo>
                    <a:pt x="8482" y="3837"/>
                  </a:lnTo>
                  <a:lnTo>
                    <a:pt x="8827" y="4405"/>
                  </a:lnTo>
                  <a:lnTo>
                    <a:pt x="9364" y="3979"/>
                  </a:lnTo>
                  <a:lnTo>
                    <a:pt x="9821" y="4689"/>
                  </a:lnTo>
                  <a:lnTo>
                    <a:pt x="10206" y="4689"/>
                  </a:lnTo>
                  <a:lnTo>
                    <a:pt x="10957" y="3979"/>
                  </a:lnTo>
                  <a:lnTo>
                    <a:pt x="11667" y="4405"/>
                  </a:lnTo>
                  <a:lnTo>
                    <a:pt x="12296" y="5400"/>
                  </a:lnTo>
                  <a:lnTo>
                    <a:pt x="12499" y="5542"/>
                  </a:lnTo>
                  <a:lnTo>
                    <a:pt x="13352" y="4974"/>
                  </a:lnTo>
                  <a:lnTo>
                    <a:pt x="14153" y="4547"/>
                  </a:lnTo>
                  <a:lnTo>
                    <a:pt x="14346" y="4263"/>
                  </a:lnTo>
                  <a:lnTo>
                    <a:pt x="14650" y="4405"/>
                  </a:lnTo>
                  <a:lnTo>
                    <a:pt x="15482" y="4832"/>
                  </a:lnTo>
                  <a:lnTo>
                    <a:pt x="16121" y="4121"/>
                  </a:lnTo>
                  <a:lnTo>
                    <a:pt x="16446" y="4263"/>
                  </a:lnTo>
                  <a:lnTo>
                    <a:pt x="16963" y="4405"/>
                  </a:lnTo>
                  <a:lnTo>
                    <a:pt x="17390" y="3837"/>
                  </a:lnTo>
                  <a:lnTo>
                    <a:pt x="17684" y="3411"/>
                  </a:lnTo>
                  <a:lnTo>
                    <a:pt x="18069" y="4263"/>
                  </a:lnTo>
                  <a:lnTo>
                    <a:pt x="18881" y="4547"/>
                  </a:lnTo>
                  <a:lnTo>
                    <a:pt x="19419" y="3411"/>
                  </a:lnTo>
                  <a:lnTo>
                    <a:pt x="20200" y="4405"/>
                  </a:lnTo>
                  <a:lnTo>
                    <a:pt x="21052" y="4405"/>
                  </a:lnTo>
                  <a:lnTo>
                    <a:pt x="21245" y="6253"/>
                  </a:lnTo>
                  <a:lnTo>
                    <a:pt x="21367" y="7247"/>
                  </a:lnTo>
                  <a:lnTo>
                    <a:pt x="21458" y="9095"/>
                  </a:lnTo>
                  <a:lnTo>
                    <a:pt x="21529" y="12363"/>
                  </a:lnTo>
                  <a:lnTo>
                    <a:pt x="21600" y="16626"/>
                  </a:lnTo>
                  <a:lnTo>
                    <a:pt x="21600" y="5542"/>
                  </a:lnTo>
                  <a:lnTo>
                    <a:pt x="21559" y="3979"/>
                  </a:lnTo>
                  <a:lnTo>
                    <a:pt x="21509" y="2132"/>
                  </a:lnTo>
                  <a:lnTo>
                    <a:pt x="21204" y="995"/>
                  </a:lnTo>
                  <a:lnTo>
                    <a:pt x="20027" y="711"/>
                  </a:lnTo>
                  <a:lnTo>
                    <a:pt x="19753" y="142"/>
                  </a:lnTo>
                  <a:lnTo>
                    <a:pt x="18830" y="142"/>
                  </a:lnTo>
                  <a:lnTo>
                    <a:pt x="18556" y="426"/>
                  </a:lnTo>
                  <a:lnTo>
                    <a:pt x="17998" y="426"/>
                  </a:lnTo>
                  <a:lnTo>
                    <a:pt x="17582" y="284"/>
                  </a:lnTo>
                  <a:lnTo>
                    <a:pt x="16821" y="995"/>
                  </a:lnTo>
                  <a:lnTo>
                    <a:pt x="15239" y="426"/>
                  </a:lnTo>
                  <a:lnTo>
                    <a:pt x="14742" y="711"/>
                  </a:lnTo>
                  <a:lnTo>
                    <a:pt x="13869" y="1279"/>
                  </a:lnTo>
                  <a:lnTo>
                    <a:pt x="13311" y="853"/>
                  </a:lnTo>
                  <a:lnTo>
                    <a:pt x="12753" y="711"/>
                  </a:lnTo>
                  <a:lnTo>
                    <a:pt x="12296" y="711"/>
                  </a:lnTo>
                  <a:lnTo>
                    <a:pt x="11809" y="1137"/>
                  </a:lnTo>
                  <a:lnTo>
                    <a:pt x="11515" y="568"/>
                  </a:lnTo>
                  <a:lnTo>
                    <a:pt x="10460" y="711"/>
                  </a:lnTo>
                  <a:lnTo>
                    <a:pt x="10146" y="711"/>
                  </a:lnTo>
                  <a:lnTo>
                    <a:pt x="9588" y="568"/>
                  </a:lnTo>
                  <a:lnTo>
                    <a:pt x="8492" y="853"/>
                  </a:lnTo>
                  <a:lnTo>
                    <a:pt x="7518" y="568"/>
                  </a:lnTo>
                  <a:lnTo>
                    <a:pt x="6615" y="568"/>
                  </a:lnTo>
                  <a:lnTo>
                    <a:pt x="6189" y="711"/>
                  </a:lnTo>
                  <a:lnTo>
                    <a:pt x="5773" y="284"/>
                  </a:lnTo>
                  <a:lnTo>
                    <a:pt x="4373" y="284"/>
                  </a:lnTo>
                  <a:lnTo>
                    <a:pt x="3165" y="568"/>
                  </a:lnTo>
                  <a:lnTo>
                    <a:pt x="2597" y="284"/>
                  </a:lnTo>
                  <a:lnTo>
                    <a:pt x="1928" y="568"/>
                  </a:lnTo>
                  <a:lnTo>
                    <a:pt x="1086" y="0"/>
                  </a:lnTo>
                  <a:lnTo>
                    <a:pt x="568" y="0"/>
                  </a:lnTo>
                  <a:lnTo>
                    <a:pt x="345" y="142"/>
                  </a:lnTo>
                  <a:lnTo>
                    <a:pt x="193" y="711"/>
                  </a:lnTo>
                  <a:lnTo>
                    <a:pt x="51" y="2416"/>
                  </a:lnTo>
                  <a:lnTo>
                    <a:pt x="10" y="4974"/>
                  </a:lnTo>
                  <a:lnTo>
                    <a:pt x="0" y="7532"/>
                  </a:lnTo>
                  <a:lnTo>
                    <a:pt x="0" y="10516"/>
                  </a:lnTo>
                </a:path>
              </a:pathLst>
            </a:custGeom>
            <a:solidFill>
              <a:schemeClr val="accent3">
                <a:lumOff val="44000"/>
              </a:schemeClr>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158" name="Freeform 20"/>
            <p:cNvSpPr/>
            <p:nvPr/>
          </p:nvSpPr>
          <p:spPr>
            <a:xfrm>
              <a:off x="26987" y="396875"/>
              <a:ext cx="3376614" cy="96838"/>
            </a:xfrm>
            <a:custGeom>
              <a:avLst/>
              <a:gdLst/>
              <a:ahLst/>
              <a:cxnLst>
                <a:cxn ang="0">
                  <a:pos x="wd2" y="hd2"/>
                </a:cxn>
                <a:cxn ang="5400000">
                  <a:pos x="wd2" y="hd2"/>
                </a:cxn>
                <a:cxn ang="10800000">
                  <a:pos x="wd2" y="hd2"/>
                </a:cxn>
                <a:cxn ang="16200000">
                  <a:pos x="wd2" y="hd2"/>
                </a:cxn>
              </a:cxnLst>
              <a:rect l="0" t="0" r="r" b="b"/>
              <a:pathLst>
                <a:path w="21600" h="21600" extrusionOk="0">
                  <a:moveTo>
                    <a:pt x="0" y="10977"/>
                  </a:moveTo>
                  <a:lnTo>
                    <a:pt x="0" y="0"/>
                  </a:lnTo>
                  <a:lnTo>
                    <a:pt x="61" y="4249"/>
                  </a:lnTo>
                  <a:lnTo>
                    <a:pt x="71" y="7436"/>
                  </a:lnTo>
                  <a:lnTo>
                    <a:pt x="81" y="13810"/>
                  </a:lnTo>
                  <a:lnTo>
                    <a:pt x="152" y="16643"/>
                  </a:lnTo>
                  <a:lnTo>
                    <a:pt x="274" y="17351"/>
                  </a:lnTo>
                  <a:lnTo>
                    <a:pt x="406" y="16643"/>
                  </a:lnTo>
                  <a:lnTo>
                    <a:pt x="599" y="16643"/>
                  </a:lnTo>
                  <a:lnTo>
                    <a:pt x="924" y="16289"/>
                  </a:lnTo>
                  <a:lnTo>
                    <a:pt x="1117" y="16643"/>
                  </a:lnTo>
                  <a:lnTo>
                    <a:pt x="1290" y="16643"/>
                  </a:lnTo>
                  <a:lnTo>
                    <a:pt x="1645" y="16997"/>
                  </a:lnTo>
                  <a:lnTo>
                    <a:pt x="1777" y="16997"/>
                  </a:lnTo>
                  <a:lnTo>
                    <a:pt x="1950" y="17351"/>
                  </a:lnTo>
                  <a:lnTo>
                    <a:pt x="2224" y="16643"/>
                  </a:lnTo>
                  <a:lnTo>
                    <a:pt x="2518" y="16289"/>
                  </a:lnTo>
                  <a:lnTo>
                    <a:pt x="2884" y="15934"/>
                  </a:lnTo>
                  <a:lnTo>
                    <a:pt x="3321" y="17351"/>
                  </a:lnTo>
                  <a:lnTo>
                    <a:pt x="3889" y="17705"/>
                  </a:lnTo>
                  <a:lnTo>
                    <a:pt x="4194" y="17351"/>
                  </a:lnTo>
                  <a:lnTo>
                    <a:pt x="4377" y="17705"/>
                  </a:lnTo>
                  <a:lnTo>
                    <a:pt x="4864" y="17705"/>
                  </a:lnTo>
                  <a:lnTo>
                    <a:pt x="5037" y="16643"/>
                  </a:lnTo>
                  <a:lnTo>
                    <a:pt x="5250" y="17705"/>
                  </a:lnTo>
                  <a:lnTo>
                    <a:pt x="5829" y="17351"/>
                  </a:lnTo>
                  <a:lnTo>
                    <a:pt x="6550" y="18059"/>
                  </a:lnTo>
                  <a:lnTo>
                    <a:pt x="6794" y="17351"/>
                  </a:lnTo>
                  <a:lnTo>
                    <a:pt x="7362" y="16643"/>
                  </a:lnTo>
                  <a:lnTo>
                    <a:pt x="7738" y="16289"/>
                  </a:lnTo>
                  <a:lnTo>
                    <a:pt x="8175" y="16997"/>
                  </a:lnTo>
                  <a:lnTo>
                    <a:pt x="8480" y="17351"/>
                  </a:lnTo>
                  <a:lnTo>
                    <a:pt x="8825" y="16997"/>
                  </a:lnTo>
                  <a:lnTo>
                    <a:pt x="9434" y="17705"/>
                  </a:lnTo>
                  <a:lnTo>
                    <a:pt x="9830" y="16643"/>
                  </a:lnTo>
                  <a:lnTo>
                    <a:pt x="10206" y="16643"/>
                  </a:lnTo>
                  <a:lnTo>
                    <a:pt x="10602" y="15580"/>
                  </a:lnTo>
                  <a:lnTo>
                    <a:pt x="11100" y="16643"/>
                  </a:lnTo>
                  <a:lnTo>
                    <a:pt x="11750" y="15934"/>
                  </a:lnTo>
                  <a:lnTo>
                    <a:pt x="12491" y="15934"/>
                  </a:lnTo>
                  <a:lnTo>
                    <a:pt x="13151" y="16643"/>
                  </a:lnTo>
                  <a:lnTo>
                    <a:pt x="13547" y="15226"/>
                  </a:lnTo>
                  <a:lnTo>
                    <a:pt x="13984" y="15580"/>
                  </a:lnTo>
                  <a:lnTo>
                    <a:pt x="14156" y="16643"/>
                  </a:lnTo>
                  <a:lnTo>
                    <a:pt x="14339" y="16997"/>
                  </a:lnTo>
                  <a:lnTo>
                    <a:pt x="14918" y="16643"/>
                  </a:lnTo>
                  <a:lnTo>
                    <a:pt x="15426" y="16997"/>
                  </a:lnTo>
                  <a:lnTo>
                    <a:pt x="16116" y="17351"/>
                  </a:lnTo>
                  <a:lnTo>
                    <a:pt x="16309" y="16997"/>
                  </a:lnTo>
                  <a:lnTo>
                    <a:pt x="16441" y="16997"/>
                  </a:lnTo>
                  <a:lnTo>
                    <a:pt x="16614" y="16289"/>
                  </a:lnTo>
                  <a:lnTo>
                    <a:pt x="16959" y="16997"/>
                  </a:lnTo>
                  <a:lnTo>
                    <a:pt x="17122" y="17351"/>
                  </a:lnTo>
                  <a:lnTo>
                    <a:pt x="17243" y="16643"/>
                  </a:lnTo>
                  <a:lnTo>
                    <a:pt x="17386" y="17351"/>
                  </a:lnTo>
                  <a:lnTo>
                    <a:pt x="17660" y="16643"/>
                  </a:lnTo>
                  <a:lnTo>
                    <a:pt x="18096" y="17351"/>
                  </a:lnTo>
                  <a:lnTo>
                    <a:pt x="18523" y="15934"/>
                  </a:lnTo>
                  <a:lnTo>
                    <a:pt x="18696" y="16643"/>
                  </a:lnTo>
                  <a:lnTo>
                    <a:pt x="18878" y="16643"/>
                  </a:lnTo>
                  <a:lnTo>
                    <a:pt x="19671" y="15934"/>
                  </a:lnTo>
                  <a:lnTo>
                    <a:pt x="20442" y="16643"/>
                  </a:lnTo>
                  <a:lnTo>
                    <a:pt x="21041" y="15934"/>
                  </a:lnTo>
                  <a:lnTo>
                    <a:pt x="21245" y="15226"/>
                  </a:lnTo>
                  <a:lnTo>
                    <a:pt x="21366" y="14164"/>
                  </a:lnTo>
                  <a:lnTo>
                    <a:pt x="21458" y="12039"/>
                  </a:lnTo>
                  <a:lnTo>
                    <a:pt x="21529" y="9207"/>
                  </a:lnTo>
                  <a:lnTo>
                    <a:pt x="21600" y="4603"/>
                  </a:lnTo>
                  <a:lnTo>
                    <a:pt x="21600" y="15934"/>
                  </a:lnTo>
                  <a:lnTo>
                    <a:pt x="21570" y="17351"/>
                  </a:lnTo>
                  <a:lnTo>
                    <a:pt x="21509" y="19121"/>
                  </a:lnTo>
                  <a:lnTo>
                    <a:pt x="21397" y="20538"/>
                  </a:lnTo>
                  <a:lnTo>
                    <a:pt x="20605" y="21600"/>
                  </a:lnTo>
                  <a:lnTo>
                    <a:pt x="20026" y="20538"/>
                  </a:lnTo>
                  <a:lnTo>
                    <a:pt x="19752" y="21246"/>
                  </a:lnTo>
                  <a:lnTo>
                    <a:pt x="18828" y="21246"/>
                  </a:lnTo>
                  <a:lnTo>
                    <a:pt x="18564" y="20892"/>
                  </a:lnTo>
                  <a:lnTo>
                    <a:pt x="18279" y="21600"/>
                  </a:lnTo>
                  <a:lnTo>
                    <a:pt x="17995" y="20892"/>
                  </a:lnTo>
                  <a:lnTo>
                    <a:pt x="17660" y="21600"/>
                  </a:lnTo>
                  <a:lnTo>
                    <a:pt x="16786" y="21246"/>
                  </a:lnTo>
                  <a:lnTo>
                    <a:pt x="16533" y="20184"/>
                  </a:lnTo>
                  <a:lnTo>
                    <a:pt x="15710" y="21246"/>
                  </a:lnTo>
                  <a:lnTo>
                    <a:pt x="15162" y="19830"/>
                  </a:lnTo>
                  <a:lnTo>
                    <a:pt x="14522" y="21246"/>
                  </a:lnTo>
                  <a:lnTo>
                    <a:pt x="14034" y="20538"/>
                  </a:lnTo>
                  <a:lnTo>
                    <a:pt x="13567" y="21246"/>
                  </a:lnTo>
                  <a:lnTo>
                    <a:pt x="13303" y="20538"/>
                  </a:lnTo>
                  <a:lnTo>
                    <a:pt x="12755" y="20538"/>
                  </a:lnTo>
                  <a:lnTo>
                    <a:pt x="12542" y="20184"/>
                  </a:lnTo>
                  <a:lnTo>
                    <a:pt x="12308" y="20892"/>
                  </a:lnTo>
                  <a:lnTo>
                    <a:pt x="12064" y="20184"/>
                  </a:lnTo>
                  <a:lnTo>
                    <a:pt x="11810" y="20184"/>
                  </a:lnTo>
                  <a:lnTo>
                    <a:pt x="11516" y="20892"/>
                  </a:lnTo>
                  <a:lnTo>
                    <a:pt x="11232" y="21246"/>
                  </a:lnTo>
                  <a:lnTo>
                    <a:pt x="10917" y="21246"/>
                  </a:lnTo>
                  <a:lnTo>
                    <a:pt x="10460" y="20892"/>
                  </a:lnTo>
                  <a:lnTo>
                    <a:pt x="10135" y="21246"/>
                  </a:lnTo>
                  <a:lnTo>
                    <a:pt x="9861" y="20892"/>
                  </a:lnTo>
                  <a:lnTo>
                    <a:pt x="9597" y="20892"/>
                  </a:lnTo>
                  <a:lnTo>
                    <a:pt x="8987" y="21600"/>
                  </a:lnTo>
                  <a:lnTo>
                    <a:pt x="8500" y="20538"/>
                  </a:lnTo>
                  <a:lnTo>
                    <a:pt x="7962" y="21600"/>
                  </a:lnTo>
                  <a:lnTo>
                    <a:pt x="7515" y="20892"/>
                  </a:lnTo>
                  <a:lnTo>
                    <a:pt x="7027" y="21600"/>
                  </a:lnTo>
                  <a:lnTo>
                    <a:pt x="6621" y="20892"/>
                  </a:lnTo>
                  <a:lnTo>
                    <a:pt x="6184" y="20538"/>
                  </a:lnTo>
                  <a:lnTo>
                    <a:pt x="5778" y="20892"/>
                  </a:lnTo>
                  <a:lnTo>
                    <a:pt x="4377" y="20892"/>
                  </a:lnTo>
                  <a:lnTo>
                    <a:pt x="4072" y="21246"/>
                  </a:lnTo>
                  <a:lnTo>
                    <a:pt x="3158" y="20892"/>
                  </a:lnTo>
                  <a:lnTo>
                    <a:pt x="2600" y="20892"/>
                  </a:lnTo>
                  <a:lnTo>
                    <a:pt x="1046" y="20538"/>
                  </a:lnTo>
                  <a:lnTo>
                    <a:pt x="193" y="20538"/>
                  </a:lnTo>
                  <a:lnTo>
                    <a:pt x="41" y="19121"/>
                  </a:lnTo>
                  <a:lnTo>
                    <a:pt x="10" y="16289"/>
                  </a:lnTo>
                  <a:lnTo>
                    <a:pt x="0" y="13810"/>
                  </a:lnTo>
                  <a:lnTo>
                    <a:pt x="0" y="10977"/>
                  </a:lnTo>
                </a:path>
              </a:pathLst>
            </a:custGeom>
            <a:solidFill>
              <a:srgbClr val="000066"/>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grpSp>
      <p:grpSp>
        <p:nvGrpSpPr>
          <p:cNvPr id="2165" name="Group 21"/>
          <p:cNvGrpSpPr/>
          <p:nvPr/>
        </p:nvGrpSpPr>
        <p:grpSpPr>
          <a:xfrm>
            <a:off x="5646737" y="153987"/>
            <a:ext cx="3433764" cy="550864"/>
            <a:chOff x="0" y="0"/>
            <a:chExt cx="3433762" cy="550862"/>
          </a:xfrm>
        </p:grpSpPr>
        <p:sp>
          <p:nvSpPr>
            <p:cNvPr id="2160" name="Freeform 22"/>
            <p:cNvSpPr/>
            <p:nvPr/>
          </p:nvSpPr>
          <p:spPr>
            <a:xfrm>
              <a:off x="0" y="0"/>
              <a:ext cx="3433763" cy="449263"/>
            </a:xfrm>
            <a:custGeom>
              <a:avLst/>
              <a:gdLst/>
              <a:ahLst/>
              <a:cxnLst>
                <a:cxn ang="0">
                  <a:pos x="wd2" y="hd2"/>
                </a:cxn>
                <a:cxn ang="5400000">
                  <a:pos x="wd2" y="hd2"/>
                </a:cxn>
                <a:cxn ang="10800000">
                  <a:pos x="wd2" y="hd2"/>
                </a:cxn>
                <a:cxn ang="16200000">
                  <a:pos x="wd2" y="hd2"/>
                </a:cxn>
              </a:cxnLst>
              <a:rect l="0" t="0" r="r" b="b"/>
              <a:pathLst>
                <a:path w="21600" h="21600" extrusionOk="0">
                  <a:moveTo>
                    <a:pt x="290" y="305"/>
                  </a:moveTo>
                  <a:lnTo>
                    <a:pt x="459" y="0"/>
                  </a:lnTo>
                  <a:lnTo>
                    <a:pt x="20931" y="0"/>
                  </a:lnTo>
                  <a:lnTo>
                    <a:pt x="21171" y="229"/>
                  </a:lnTo>
                  <a:lnTo>
                    <a:pt x="21340" y="763"/>
                  </a:lnTo>
                  <a:lnTo>
                    <a:pt x="21490" y="2137"/>
                  </a:lnTo>
                  <a:lnTo>
                    <a:pt x="21570" y="3740"/>
                  </a:lnTo>
                  <a:lnTo>
                    <a:pt x="21600" y="5572"/>
                  </a:lnTo>
                  <a:lnTo>
                    <a:pt x="21600" y="21600"/>
                  </a:lnTo>
                  <a:lnTo>
                    <a:pt x="0" y="21600"/>
                  </a:lnTo>
                  <a:lnTo>
                    <a:pt x="0" y="6640"/>
                  </a:lnTo>
                  <a:lnTo>
                    <a:pt x="10" y="4503"/>
                  </a:lnTo>
                  <a:lnTo>
                    <a:pt x="90" y="2366"/>
                  </a:lnTo>
                  <a:lnTo>
                    <a:pt x="160" y="1221"/>
                  </a:lnTo>
                  <a:lnTo>
                    <a:pt x="290" y="305"/>
                  </a:lnTo>
                </a:path>
              </a:pathLst>
            </a:custGeom>
            <a:gradFill flip="none" rotWithShape="1">
              <a:gsLst>
                <a:gs pos="0">
                  <a:srgbClr val="00CCFF"/>
                </a:gs>
                <a:gs pos="100000">
                  <a:schemeClr val="accent3">
                    <a:lumOff val="44000"/>
                  </a:schemeClr>
                </a:gs>
              </a:gsLst>
              <a:lin ang="5400000" scaled="0"/>
            </a:gra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161" name="Freeform 23"/>
            <p:cNvSpPr/>
            <p:nvPr/>
          </p:nvSpPr>
          <p:spPr>
            <a:xfrm>
              <a:off x="0" y="287337"/>
              <a:ext cx="3433763" cy="193676"/>
            </a:xfrm>
            <a:custGeom>
              <a:avLst/>
              <a:gdLst/>
              <a:ahLst/>
              <a:cxnLst>
                <a:cxn ang="0">
                  <a:pos x="wd2" y="hd2"/>
                </a:cxn>
                <a:cxn ang="5400000">
                  <a:pos x="wd2" y="hd2"/>
                </a:cxn>
                <a:cxn ang="10800000">
                  <a:pos x="wd2" y="hd2"/>
                </a:cxn>
                <a:cxn ang="16200000">
                  <a:pos x="wd2" y="hd2"/>
                </a:cxn>
              </a:cxnLst>
              <a:rect l="0" t="0" r="r" b="b"/>
              <a:pathLst>
                <a:path w="21600" h="21600" extrusionOk="0">
                  <a:moveTo>
                    <a:pt x="749" y="6728"/>
                  </a:moveTo>
                  <a:lnTo>
                    <a:pt x="1049" y="7436"/>
                  </a:lnTo>
                  <a:lnTo>
                    <a:pt x="1378" y="6728"/>
                  </a:lnTo>
                  <a:lnTo>
                    <a:pt x="1698" y="7436"/>
                  </a:lnTo>
                  <a:lnTo>
                    <a:pt x="1947" y="9384"/>
                  </a:lnTo>
                  <a:lnTo>
                    <a:pt x="2207" y="11154"/>
                  </a:lnTo>
                  <a:lnTo>
                    <a:pt x="2656" y="9561"/>
                  </a:lnTo>
                  <a:lnTo>
                    <a:pt x="3046" y="8852"/>
                  </a:lnTo>
                  <a:lnTo>
                    <a:pt x="3595" y="8852"/>
                  </a:lnTo>
                  <a:lnTo>
                    <a:pt x="3994" y="7790"/>
                  </a:lnTo>
                  <a:lnTo>
                    <a:pt x="4344" y="8852"/>
                  </a:lnTo>
                  <a:lnTo>
                    <a:pt x="4654" y="10092"/>
                  </a:lnTo>
                  <a:lnTo>
                    <a:pt x="4933" y="10446"/>
                  </a:lnTo>
                  <a:lnTo>
                    <a:pt x="5373" y="8852"/>
                  </a:lnTo>
                  <a:lnTo>
                    <a:pt x="5852" y="8852"/>
                  </a:lnTo>
                  <a:lnTo>
                    <a:pt x="6531" y="9561"/>
                  </a:lnTo>
                  <a:lnTo>
                    <a:pt x="6821" y="11508"/>
                  </a:lnTo>
                  <a:lnTo>
                    <a:pt x="7270" y="11154"/>
                  </a:lnTo>
                  <a:lnTo>
                    <a:pt x="7719" y="7790"/>
                  </a:lnTo>
                  <a:lnTo>
                    <a:pt x="8139" y="6728"/>
                  </a:lnTo>
                  <a:lnTo>
                    <a:pt x="8428" y="7790"/>
                  </a:lnTo>
                  <a:lnTo>
                    <a:pt x="8788" y="10623"/>
                  </a:lnTo>
                  <a:lnTo>
                    <a:pt x="9197" y="11685"/>
                  </a:lnTo>
                  <a:lnTo>
                    <a:pt x="9667" y="9915"/>
                  </a:lnTo>
                  <a:lnTo>
                    <a:pt x="9876" y="9207"/>
                  </a:lnTo>
                  <a:lnTo>
                    <a:pt x="10116" y="10623"/>
                  </a:lnTo>
                  <a:lnTo>
                    <a:pt x="10306" y="8852"/>
                  </a:lnTo>
                  <a:lnTo>
                    <a:pt x="10515" y="6728"/>
                  </a:lnTo>
                  <a:lnTo>
                    <a:pt x="10765" y="4603"/>
                  </a:lnTo>
                  <a:lnTo>
                    <a:pt x="11035" y="3895"/>
                  </a:lnTo>
                  <a:lnTo>
                    <a:pt x="11344" y="4603"/>
                  </a:lnTo>
                  <a:lnTo>
                    <a:pt x="11654" y="3718"/>
                  </a:lnTo>
                  <a:lnTo>
                    <a:pt x="11963" y="2479"/>
                  </a:lnTo>
                  <a:lnTo>
                    <a:pt x="12163" y="2479"/>
                  </a:lnTo>
                  <a:lnTo>
                    <a:pt x="12353" y="2833"/>
                  </a:lnTo>
                  <a:lnTo>
                    <a:pt x="12632" y="5666"/>
                  </a:lnTo>
                  <a:lnTo>
                    <a:pt x="12912" y="5134"/>
                  </a:lnTo>
                  <a:lnTo>
                    <a:pt x="13142" y="7790"/>
                  </a:lnTo>
                  <a:lnTo>
                    <a:pt x="13591" y="7790"/>
                  </a:lnTo>
                  <a:lnTo>
                    <a:pt x="13971" y="6197"/>
                  </a:lnTo>
                  <a:lnTo>
                    <a:pt x="14150" y="8321"/>
                  </a:lnTo>
                  <a:lnTo>
                    <a:pt x="14340" y="10446"/>
                  </a:lnTo>
                  <a:lnTo>
                    <a:pt x="14600" y="9915"/>
                  </a:lnTo>
                  <a:lnTo>
                    <a:pt x="14909" y="11154"/>
                  </a:lnTo>
                  <a:lnTo>
                    <a:pt x="15239" y="9915"/>
                  </a:lnTo>
                  <a:lnTo>
                    <a:pt x="15868" y="11154"/>
                  </a:lnTo>
                  <a:lnTo>
                    <a:pt x="16138" y="12216"/>
                  </a:lnTo>
                  <a:lnTo>
                    <a:pt x="16447" y="9207"/>
                  </a:lnTo>
                  <a:lnTo>
                    <a:pt x="16647" y="9030"/>
                  </a:lnTo>
                  <a:lnTo>
                    <a:pt x="16887" y="10092"/>
                  </a:lnTo>
                  <a:lnTo>
                    <a:pt x="17116" y="9561"/>
                  </a:lnTo>
                  <a:lnTo>
                    <a:pt x="17406" y="6728"/>
                  </a:lnTo>
                  <a:lnTo>
                    <a:pt x="17905" y="5843"/>
                  </a:lnTo>
                  <a:lnTo>
                    <a:pt x="18145" y="6197"/>
                  </a:lnTo>
                  <a:lnTo>
                    <a:pt x="18394" y="6197"/>
                  </a:lnTo>
                  <a:lnTo>
                    <a:pt x="18754" y="2479"/>
                  </a:lnTo>
                  <a:lnTo>
                    <a:pt x="18964" y="1062"/>
                  </a:lnTo>
                  <a:lnTo>
                    <a:pt x="19233" y="1770"/>
                  </a:lnTo>
                  <a:lnTo>
                    <a:pt x="19543" y="5666"/>
                  </a:lnTo>
                  <a:lnTo>
                    <a:pt x="19852" y="3187"/>
                  </a:lnTo>
                  <a:lnTo>
                    <a:pt x="20142" y="0"/>
                  </a:lnTo>
                  <a:lnTo>
                    <a:pt x="20392" y="177"/>
                  </a:lnTo>
                  <a:lnTo>
                    <a:pt x="20681" y="6728"/>
                  </a:lnTo>
                  <a:lnTo>
                    <a:pt x="20901" y="5666"/>
                  </a:lnTo>
                  <a:lnTo>
                    <a:pt x="21221" y="2833"/>
                  </a:lnTo>
                  <a:lnTo>
                    <a:pt x="21470" y="2833"/>
                  </a:lnTo>
                  <a:lnTo>
                    <a:pt x="21600" y="4957"/>
                  </a:lnTo>
                  <a:lnTo>
                    <a:pt x="21600" y="21600"/>
                  </a:lnTo>
                  <a:lnTo>
                    <a:pt x="9077" y="16820"/>
                  </a:lnTo>
                  <a:lnTo>
                    <a:pt x="8918" y="17528"/>
                  </a:lnTo>
                  <a:lnTo>
                    <a:pt x="0" y="15580"/>
                  </a:lnTo>
                  <a:lnTo>
                    <a:pt x="0" y="3364"/>
                  </a:lnTo>
                  <a:lnTo>
                    <a:pt x="130" y="5134"/>
                  </a:lnTo>
                  <a:lnTo>
                    <a:pt x="320" y="5843"/>
                  </a:lnTo>
                  <a:lnTo>
                    <a:pt x="559" y="6020"/>
                  </a:lnTo>
                  <a:lnTo>
                    <a:pt x="749" y="6728"/>
                  </a:lnTo>
                </a:path>
              </a:pathLst>
            </a:custGeom>
            <a:solidFill>
              <a:srgbClr val="003300"/>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162" name="Freeform 24"/>
            <p:cNvSpPr/>
            <p:nvPr/>
          </p:nvSpPr>
          <p:spPr>
            <a:xfrm>
              <a:off x="0" y="354012"/>
              <a:ext cx="3433763" cy="196851"/>
            </a:xfrm>
            <a:custGeom>
              <a:avLst/>
              <a:gdLst/>
              <a:ahLst/>
              <a:cxnLst>
                <a:cxn ang="0">
                  <a:pos x="wd2" y="hd2"/>
                </a:cxn>
                <a:cxn ang="5400000">
                  <a:pos x="wd2" y="hd2"/>
                </a:cxn>
                <a:cxn ang="10800000">
                  <a:pos x="wd2" y="hd2"/>
                </a:cxn>
                <a:cxn ang="16200000">
                  <a:pos x="wd2" y="hd2"/>
                </a:cxn>
              </a:cxnLst>
              <a:rect l="0" t="0" r="r" b="b"/>
              <a:pathLst>
                <a:path w="21600" h="21600" extrusionOk="0">
                  <a:moveTo>
                    <a:pt x="290" y="20903"/>
                  </a:moveTo>
                  <a:lnTo>
                    <a:pt x="459" y="21426"/>
                  </a:lnTo>
                  <a:lnTo>
                    <a:pt x="659" y="21600"/>
                  </a:lnTo>
                  <a:lnTo>
                    <a:pt x="20931" y="21600"/>
                  </a:lnTo>
                  <a:lnTo>
                    <a:pt x="21171" y="21252"/>
                  </a:lnTo>
                  <a:lnTo>
                    <a:pt x="21340" y="20903"/>
                  </a:lnTo>
                  <a:lnTo>
                    <a:pt x="21490" y="19684"/>
                  </a:lnTo>
                  <a:lnTo>
                    <a:pt x="21570" y="18116"/>
                  </a:lnTo>
                  <a:lnTo>
                    <a:pt x="21600" y="16548"/>
                  </a:lnTo>
                  <a:lnTo>
                    <a:pt x="21600" y="2439"/>
                  </a:lnTo>
                  <a:lnTo>
                    <a:pt x="21410" y="0"/>
                  </a:lnTo>
                  <a:lnTo>
                    <a:pt x="21310" y="697"/>
                  </a:lnTo>
                  <a:lnTo>
                    <a:pt x="21221" y="3135"/>
                  </a:lnTo>
                  <a:lnTo>
                    <a:pt x="21151" y="5923"/>
                  </a:lnTo>
                  <a:lnTo>
                    <a:pt x="21061" y="5748"/>
                  </a:lnTo>
                  <a:lnTo>
                    <a:pt x="20941" y="5400"/>
                  </a:lnTo>
                  <a:lnTo>
                    <a:pt x="20681" y="4006"/>
                  </a:lnTo>
                  <a:lnTo>
                    <a:pt x="20512" y="2961"/>
                  </a:lnTo>
                  <a:lnTo>
                    <a:pt x="20242" y="2439"/>
                  </a:lnTo>
                  <a:lnTo>
                    <a:pt x="19952" y="3658"/>
                  </a:lnTo>
                  <a:lnTo>
                    <a:pt x="19673" y="5748"/>
                  </a:lnTo>
                  <a:lnTo>
                    <a:pt x="19483" y="4355"/>
                  </a:lnTo>
                  <a:lnTo>
                    <a:pt x="19313" y="4006"/>
                  </a:lnTo>
                  <a:lnTo>
                    <a:pt x="19074" y="2961"/>
                  </a:lnTo>
                  <a:lnTo>
                    <a:pt x="18824" y="3310"/>
                  </a:lnTo>
                  <a:lnTo>
                    <a:pt x="18654" y="4703"/>
                  </a:lnTo>
                  <a:lnTo>
                    <a:pt x="18584" y="6445"/>
                  </a:lnTo>
                  <a:lnTo>
                    <a:pt x="18384" y="5748"/>
                  </a:lnTo>
                  <a:lnTo>
                    <a:pt x="18105" y="5748"/>
                  </a:lnTo>
                  <a:lnTo>
                    <a:pt x="17735" y="4877"/>
                  </a:lnTo>
                  <a:lnTo>
                    <a:pt x="17416" y="6445"/>
                  </a:lnTo>
                  <a:lnTo>
                    <a:pt x="17136" y="4181"/>
                  </a:lnTo>
                  <a:lnTo>
                    <a:pt x="16767" y="5748"/>
                  </a:lnTo>
                  <a:lnTo>
                    <a:pt x="16417" y="9406"/>
                  </a:lnTo>
                  <a:lnTo>
                    <a:pt x="16118" y="8013"/>
                  </a:lnTo>
                  <a:lnTo>
                    <a:pt x="15868" y="6619"/>
                  </a:lnTo>
                  <a:lnTo>
                    <a:pt x="15578" y="5923"/>
                  </a:lnTo>
                  <a:lnTo>
                    <a:pt x="15219" y="6445"/>
                  </a:lnTo>
                  <a:lnTo>
                    <a:pt x="14650" y="7665"/>
                  </a:lnTo>
                  <a:lnTo>
                    <a:pt x="14150" y="6271"/>
                  </a:lnTo>
                  <a:lnTo>
                    <a:pt x="13931" y="6968"/>
                  </a:lnTo>
                  <a:lnTo>
                    <a:pt x="13651" y="5748"/>
                  </a:lnTo>
                  <a:lnTo>
                    <a:pt x="13461" y="4355"/>
                  </a:lnTo>
                  <a:lnTo>
                    <a:pt x="13252" y="4181"/>
                  </a:lnTo>
                  <a:lnTo>
                    <a:pt x="12852" y="4877"/>
                  </a:lnTo>
                  <a:lnTo>
                    <a:pt x="12353" y="7490"/>
                  </a:lnTo>
                  <a:lnTo>
                    <a:pt x="11923" y="5226"/>
                  </a:lnTo>
                  <a:lnTo>
                    <a:pt x="11574" y="5748"/>
                  </a:lnTo>
                  <a:lnTo>
                    <a:pt x="11234" y="8884"/>
                  </a:lnTo>
                  <a:lnTo>
                    <a:pt x="10635" y="6619"/>
                  </a:lnTo>
                  <a:lnTo>
                    <a:pt x="10176" y="7839"/>
                  </a:lnTo>
                  <a:lnTo>
                    <a:pt x="9866" y="6619"/>
                  </a:lnTo>
                  <a:lnTo>
                    <a:pt x="9417" y="7316"/>
                  </a:lnTo>
                  <a:lnTo>
                    <a:pt x="8958" y="8884"/>
                  </a:lnTo>
                  <a:lnTo>
                    <a:pt x="8648" y="8361"/>
                  </a:lnTo>
                  <a:lnTo>
                    <a:pt x="7999" y="7839"/>
                  </a:lnTo>
                  <a:lnTo>
                    <a:pt x="7589" y="8884"/>
                  </a:lnTo>
                  <a:lnTo>
                    <a:pt x="6910" y="8013"/>
                  </a:lnTo>
                  <a:lnTo>
                    <a:pt x="6351" y="7316"/>
                  </a:lnTo>
                  <a:lnTo>
                    <a:pt x="5742" y="5748"/>
                  </a:lnTo>
                  <a:lnTo>
                    <a:pt x="5173" y="7316"/>
                  </a:lnTo>
                  <a:lnTo>
                    <a:pt x="4534" y="4006"/>
                  </a:lnTo>
                  <a:lnTo>
                    <a:pt x="4034" y="4181"/>
                  </a:lnTo>
                  <a:lnTo>
                    <a:pt x="3705" y="6097"/>
                  </a:lnTo>
                  <a:lnTo>
                    <a:pt x="3485" y="4529"/>
                  </a:lnTo>
                  <a:lnTo>
                    <a:pt x="3216" y="5400"/>
                  </a:lnTo>
                  <a:lnTo>
                    <a:pt x="2866" y="5748"/>
                  </a:lnTo>
                  <a:lnTo>
                    <a:pt x="2517" y="6271"/>
                  </a:lnTo>
                  <a:lnTo>
                    <a:pt x="2107" y="7665"/>
                  </a:lnTo>
                  <a:lnTo>
                    <a:pt x="1758" y="6097"/>
                  </a:lnTo>
                  <a:lnTo>
                    <a:pt x="1428" y="6794"/>
                  </a:lnTo>
                  <a:lnTo>
                    <a:pt x="989" y="7490"/>
                  </a:lnTo>
                  <a:lnTo>
                    <a:pt x="709" y="6794"/>
                  </a:lnTo>
                  <a:lnTo>
                    <a:pt x="200" y="6445"/>
                  </a:lnTo>
                  <a:lnTo>
                    <a:pt x="0" y="8013"/>
                  </a:lnTo>
                  <a:lnTo>
                    <a:pt x="20" y="12716"/>
                  </a:lnTo>
                  <a:lnTo>
                    <a:pt x="50" y="16723"/>
                  </a:lnTo>
                  <a:lnTo>
                    <a:pt x="160" y="20206"/>
                  </a:lnTo>
                  <a:lnTo>
                    <a:pt x="290" y="20903"/>
                  </a:lnTo>
                </a:path>
              </a:pathLst>
            </a:custGeom>
            <a:gradFill flip="none" rotWithShape="1">
              <a:gsLst>
                <a:gs pos="0">
                  <a:srgbClr val="CC6600"/>
                </a:gs>
                <a:gs pos="100000">
                  <a:srgbClr val="000000"/>
                </a:gs>
              </a:gsLst>
              <a:lin ang="5400000" scaled="0"/>
            </a:gra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163" name="Freeform 25"/>
            <p:cNvSpPr/>
            <p:nvPr/>
          </p:nvSpPr>
          <p:spPr>
            <a:xfrm>
              <a:off x="20637" y="11112"/>
              <a:ext cx="3378201" cy="255589"/>
            </a:xfrm>
            <a:custGeom>
              <a:avLst/>
              <a:gdLst/>
              <a:ahLst/>
              <a:cxnLst>
                <a:cxn ang="0">
                  <a:pos x="wd2" y="hd2"/>
                </a:cxn>
                <a:cxn ang="5400000">
                  <a:pos x="wd2" y="hd2"/>
                </a:cxn>
                <a:cxn ang="10800000">
                  <a:pos x="wd2" y="hd2"/>
                </a:cxn>
                <a:cxn ang="16200000">
                  <a:pos x="wd2" y="hd2"/>
                </a:cxn>
              </a:cxnLst>
              <a:rect l="0" t="0" r="r" b="b"/>
              <a:pathLst>
                <a:path w="21600" h="21600" extrusionOk="0">
                  <a:moveTo>
                    <a:pt x="0" y="10465"/>
                  </a:moveTo>
                  <a:lnTo>
                    <a:pt x="0" y="21600"/>
                  </a:lnTo>
                  <a:lnTo>
                    <a:pt x="51" y="17307"/>
                  </a:lnTo>
                  <a:lnTo>
                    <a:pt x="71" y="13953"/>
                  </a:lnTo>
                  <a:lnTo>
                    <a:pt x="91" y="7781"/>
                  </a:lnTo>
                  <a:lnTo>
                    <a:pt x="152" y="4830"/>
                  </a:lnTo>
                  <a:lnTo>
                    <a:pt x="284" y="3891"/>
                  </a:lnTo>
                  <a:lnTo>
                    <a:pt x="609" y="3220"/>
                  </a:lnTo>
                  <a:lnTo>
                    <a:pt x="1025" y="3354"/>
                  </a:lnTo>
                  <a:lnTo>
                    <a:pt x="2030" y="3354"/>
                  </a:lnTo>
                  <a:lnTo>
                    <a:pt x="2467" y="3891"/>
                  </a:lnTo>
                  <a:lnTo>
                    <a:pt x="3106" y="3354"/>
                  </a:lnTo>
                  <a:lnTo>
                    <a:pt x="3837" y="3757"/>
                  </a:lnTo>
                  <a:lnTo>
                    <a:pt x="4375" y="3622"/>
                  </a:lnTo>
                  <a:lnTo>
                    <a:pt x="5451" y="3891"/>
                  </a:lnTo>
                  <a:lnTo>
                    <a:pt x="5826" y="3891"/>
                  </a:lnTo>
                  <a:lnTo>
                    <a:pt x="6547" y="3354"/>
                  </a:lnTo>
                  <a:lnTo>
                    <a:pt x="6791" y="4025"/>
                  </a:lnTo>
                  <a:lnTo>
                    <a:pt x="7461" y="3354"/>
                  </a:lnTo>
                  <a:lnTo>
                    <a:pt x="8486" y="3891"/>
                  </a:lnTo>
                  <a:lnTo>
                    <a:pt x="8831" y="4427"/>
                  </a:lnTo>
                  <a:lnTo>
                    <a:pt x="9369" y="3891"/>
                  </a:lnTo>
                  <a:lnTo>
                    <a:pt x="9826" y="4696"/>
                  </a:lnTo>
                  <a:lnTo>
                    <a:pt x="10211" y="4696"/>
                  </a:lnTo>
                  <a:lnTo>
                    <a:pt x="10952" y="3891"/>
                  </a:lnTo>
                  <a:lnTo>
                    <a:pt x="11663" y="4427"/>
                  </a:lnTo>
                  <a:lnTo>
                    <a:pt x="12302" y="5366"/>
                  </a:lnTo>
                  <a:lnTo>
                    <a:pt x="12495" y="5501"/>
                  </a:lnTo>
                  <a:lnTo>
                    <a:pt x="13358" y="4964"/>
                  </a:lnTo>
                  <a:lnTo>
                    <a:pt x="14160" y="4561"/>
                  </a:lnTo>
                  <a:lnTo>
                    <a:pt x="14353" y="4293"/>
                  </a:lnTo>
                  <a:lnTo>
                    <a:pt x="14647" y="4427"/>
                  </a:lnTo>
                  <a:lnTo>
                    <a:pt x="15479" y="4830"/>
                  </a:lnTo>
                  <a:lnTo>
                    <a:pt x="16119" y="4025"/>
                  </a:lnTo>
                  <a:lnTo>
                    <a:pt x="16454" y="4293"/>
                  </a:lnTo>
                  <a:lnTo>
                    <a:pt x="16961" y="4427"/>
                  </a:lnTo>
                  <a:lnTo>
                    <a:pt x="17398" y="3891"/>
                  </a:lnTo>
                  <a:lnTo>
                    <a:pt x="17682" y="3354"/>
                  </a:lnTo>
                  <a:lnTo>
                    <a:pt x="18078" y="4293"/>
                  </a:lnTo>
                  <a:lnTo>
                    <a:pt x="18880" y="4561"/>
                  </a:lnTo>
                  <a:lnTo>
                    <a:pt x="19418" y="3354"/>
                  </a:lnTo>
                  <a:lnTo>
                    <a:pt x="20199" y="4427"/>
                  </a:lnTo>
                  <a:lnTo>
                    <a:pt x="21062" y="4427"/>
                  </a:lnTo>
                  <a:lnTo>
                    <a:pt x="21245" y="6306"/>
                  </a:lnTo>
                  <a:lnTo>
                    <a:pt x="21367" y="7245"/>
                  </a:lnTo>
                  <a:lnTo>
                    <a:pt x="21468" y="9123"/>
                  </a:lnTo>
                  <a:lnTo>
                    <a:pt x="21539" y="12343"/>
                  </a:lnTo>
                  <a:lnTo>
                    <a:pt x="21600" y="16636"/>
                  </a:lnTo>
                  <a:lnTo>
                    <a:pt x="21600" y="5501"/>
                  </a:lnTo>
                  <a:lnTo>
                    <a:pt x="21570" y="4025"/>
                  </a:lnTo>
                  <a:lnTo>
                    <a:pt x="21519" y="2147"/>
                  </a:lnTo>
                  <a:lnTo>
                    <a:pt x="21204" y="939"/>
                  </a:lnTo>
                  <a:lnTo>
                    <a:pt x="20037" y="805"/>
                  </a:lnTo>
                  <a:lnTo>
                    <a:pt x="19753" y="134"/>
                  </a:lnTo>
                  <a:lnTo>
                    <a:pt x="18829" y="134"/>
                  </a:lnTo>
                  <a:lnTo>
                    <a:pt x="18565" y="402"/>
                  </a:lnTo>
                  <a:lnTo>
                    <a:pt x="18007" y="402"/>
                  </a:lnTo>
                  <a:lnTo>
                    <a:pt x="17591" y="268"/>
                  </a:lnTo>
                  <a:lnTo>
                    <a:pt x="16829" y="1073"/>
                  </a:lnTo>
                  <a:lnTo>
                    <a:pt x="15236" y="402"/>
                  </a:lnTo>
                  <a:lnTo>
                    <a:pt x="14748" y="805"/>
                  </a:lnTo>
                  <a:lnTo>
                    <a:pt x="13865" y="1342"/>
                  </a:lnTo>
                  <a:lnTo>
                    <a:pt x="13307" y="805"/>
                  </a:lnTo>
                  <a:lnTo>
                    <a:pt x="12302" y="805"/>
                  </a:lnTo>
                  <a:lnTo>
                    <a:pt x="11815" y="1207"/>
                  </a:lnTo>
                  <a:lnTo>
                    <a:pt x="11521" y="537"/>
                  </a:lnTo>
                  <a:lnTo>
                    <a:pt x="10465" y="805"/>
                  </a:lnTo>
                  <a:lnTo>
                    <a:pt x="10150" y="805"/>
                  </a:lnTo>
                  <a:lnTo>
                    <a:pt x="9592" y="537"/>
                  </a:lnTo>
                  <a:lnTo>
                    <a:pt x="8496" y="805"/>
                  </a:lnTo>
                  <a:lnTo>
                    <a:pt x="7521" y="537"/>
                  </a:lnTo>
                  <a:lnTo>
                    <a:pt x="6618" y="537"/>
                  </a:lnTo>
                  <a:lnTo>
                    <a:pt x="6192" y="805"/>
                  </a:lnTo>
                  <a:lnTo>
                    <a:pt x="5776" y="268"/>
                  </a:lnTo>
                  <a:lnTo>
                    <a:pt x="4375" y="268"/>
                  </a:lnTo>
                  <a:lnTo>
                    <a:pt x="3167" y="537"/>
                  </a:lnTo>
                  <a:lnTo>
                    <a:pt x="2598" y="268"/>
                  </a:lnTo>
                  <a:lnTo>
                    <a:pt x="1929" y="537"/>
                  </a:lnTo>
                  <a:lnTo>
                    <a:pt x="1086" y="0"/>
                  </a:lnTo>
                  <a:lnTo>
                    <a:pt x="568" y="0"/>
                  </a:lnTo>
                  <a:lnTo>
                    <a:pt x="345" y="134"/>
                  </a:lnTo>
                  <a:lnTo>
                    <a:pt x="193" y="805"/>
                  </a:lnTo>
                  <a:lnTo>
                    <a:pt x="51" y="2415"/>
                  </a:lnTo>
                  <a:lnTo>
                    <a:pt x="10" y="4964"/>
                  </a:lnTo>
                  <a:lnTo>
                    <a:pt x="0" y="7513"/>
                  </a:lnTo>
                  <a:lnTo>
                    <a:pt x="0" y="10465"/>
                  </a:lnTo>
                </a:path>
              </a:pathLst>
            </a:custGeom>
            <a:solidFill>
              <a:schemeClr val="accent3">
                <a:lumOff val="44000"/>
              </a:schemeClr>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164" name="Freeform 26"/>
            <p:cNvSpPr/>
            <p:nvPr/>
          </p:nvSpPr>
          <p:spPr>
            <a:xfrm>
              <a:off x="26987" y="422275"/>
              <a:ext cx="3376614" cy="101601"/>
            </a:xfrm>
            <a:custGeom>
              <a:avLst/>
              <a:gdLst/>
              <a:ahLst/>
              <a:cxnLst>
                <a:cxn ang="0">
                  <a:pos x="wd2" y="hd2"/>
                </a:cxn>
                <a:cxn ang="5400000">
                  <a:pos x="wd2" y="hd2"/>
                </a:cxn>
                <a:cxn ang="10800000">
                  <a:pos x="wd2" y="hd2"/>
                </a:cxn>
                <a:cxn ang="16200000">
                  <a:pos x="wd2" y="hd2"/>
                </a:cxn>
              </a:cxnLst>
              <a:rect l="0" t="0" r="r" b="b"/>
              <a:pathLst>
                <a:path w="21600" h="21600" extrusionOk="0">
                  <a:moveTo>
                    <a:pt x="0" y="10800"/>
                  </a:moveTo>
                  <a:lnTo>
                    <a:pt x="0" y="0"/>
                  </a:lnTo>
                  <a:lnTo>
                    <a:pt x="61" y="4050"/>
                  </a:lnTo>
                  <a:lnTo>
                    <a:pt x="71" y="7425"/>
                  </a:lnTo>
                  <a:lnTo>
                    <a:pt x="81" y="13500"/>
                  </a:lnTo>
                  <a:lnTo>
                    <a:pt x="152" y="16538"/>
                  </a:lnTo>
                  <a:lnTo>
                    <a:pt x="274" y="17550"/>
                  </a:lnTo>
                  <a:lnTo>
                    <a:pt x="406" y="16875"/>
                  </a:lnTo>
                  <a:lnTo>
                    <a:pt x="599" y="16538"/>
                  </a:lnTo>
                  <a:lnTo>
                    <a:pt x="924" y="16200"/>
                  </a:lnTo>
                  <a:lnTo>
                    <a:pt x="1117" y="16538"/>
                  </a:lnTo>
                  <a:lnTo>
                    <a:pt x="1290" y="16538"/>
                  </a:lnTo>
                  <a:lnTo>
                    <a:pt x="1645" y="16875"/>
                  </a:lnTo>
                  <a:lnTo>
                    <a:pt x="1777" y="17213"/>
                  </a:lnTo>
                  <a:lnTo>
                    <a:pt x="1950" y="17213"/>
                  </a:lnTo>
                  <a:lnTo>
                    <a:pt x="2224" y="16538"/>
                  </a:lnTo>
                  <a:lnTo>
                    <a:pt x="2518" y="16200"/>
                  </a:lnTo>
                  <a:lnTo>
                    <a:pt x="2884" y="16200"/>
                  </a:lnTo>
                  <a:lnTo>
                    <a:pt x="3321" y="17213"/>
                  </a:lnTo>
                  <a:lnTo>
                    <a:pt x="3889" y="17888"/>
                  </a:lnTo>
                  <a:lnTo>
                    <a:pt x="4194" y="17213"/>
                  </a:lnTo>
                  <a:lnTo>
                    <a:pt x="4377" y="17888"/>
                  </a:lnTo>
                  <a:lnTo>
                    <a:pt x="4864" y="17888"/>
                  </a:lnTo>
                  <a:lnTo>
                    <a:pt x="5037" y="16875"/>
                  </a:lnTo>
                  <a:lnTo>
                    <a:pt x="5250" y="17550"/>
                  </a:lnTo>
                  <a:lnTo>
                    <a:pt x="5829" y="17550"/>
                  </a:lnTo>
                  <a:lnTo>
                    <a:pt x="6550" y="17888"/>
                  </a:lnTo>
                  <a:lnTo>
                    <a:pt x="6794" y="17213"/>
                  </a:lnTo>
                  <a:lnTo>
                    <a:pt x="7362" y="16538"/>
                  </a:lnTo>
                  <a:lnTo>
                    <a:pt x="7738" y="16200"/>
                  </a:lnTo>
                  <a:lnTo>
                    <a:pt x="8175" y="16875"/>
                  </a:lnTo>
                  <a:lnTo>
                    <a:pt x="8480" y="17550"/>
                  </a:lnTo>
                  <a:lnTo>
                    <a:pt x="8825" y="16875"/>
                  </a:lnTo>
                  <a:lnTo>
                    <a:pt x="9434" y="17550"/>
                  </a:lnTo>
                  <a:lnTo>
                    <a:pt x="9830" y="16538"/>
                  </a:lnTo>
                  <a:lnTo>
                    <a:pt x="10206" y="16538"/>
                  </a:lnTo>
                  <a:lnTo>
                    <a:pt x="10602" y="15525"/>
                  </a:lnTo>
                  <a:lnTo>
                    <a:pt x="11100" y="16875"/>
                  </a:lnTo>
                  <a:lnTo>
                    <a:pt x="11750" y="15863"/>
                  </a:lnTo>
                  <a:lnTo>
                    <a:pt x="12491" y="15863"/>
                  </a:lnTo>
                  <a:lnTo>
                    <a:pt x="13151" y="16538"/>
                  </a:lnTo>
                  <a:lnTo>
                    <a:pt x="13547" y="15525"/>
                  </a:lnTo>
                  <a:lnTo>
                    <a:pt x="13984" y="15525"/>
                  </a:lnTo>
                  <a:lnTo>
                    <a:pt x="14156" y="16875"/>
                  </a:lnTo>
                  <a:lnTo>
                    <a:pt x="14339" y="17213"/>
                  </a:lnTo>
                  <a:lnTo>
                    <a:pt x="14918" y="16538"/>
                  </a:lnTo>
                  <a:lnTo>
                    <a:pt x="15426" y="17213"/>
                  </a:lnTo>
                  <a:lnTo>
                    <a:pt x="16441" y="17213"/>
                  </a:lnTo>
                  <a:lnTo>
                    <a:pt x="16614" y="16200"/>
                  </a:lnTo>
                  <a:lnTo>
                    <a:pt x="16959" y="16875"/>
                  </a:lnTo>
                  <a:lnTo>
                    <a:pt x="17122" y="17213"/>
                  </a:lnTo>
                  <a:lnTo>
                    <a:pt x="17243" y="16875"/>
                  </a:lnTo>
                  <a:lnTo>
                    <a:pt x="17386" y="17550"/>
                  </a:lnTo>
                  <a:lnTo>
                    <a:pt x="17660" y="16538"/>
                  </a:lnTo>
                  <a:lnTo>
                    <a:pt x="18096" y="17213"/>
                  </a:lnTo>
                  <a:lnTo>
                    <a:pt x="18523" y="16200"/>
                  </a:lnTo>
                  <a:lnTo>
                    <a:pt x="18696" y="16875"/>
                  </a:lnTo>
                  <a:lnTo>
                    <a:pt x="18878" y="16875"/>
                  </a:lnTo>
                  <a:lnTo>
                    <a:pt x="19671" y="16200"/>
                  </a:lnTo>
                  <a:lnTo>
                    <a:pt x="20442" y="16875"/>
                  </a:lnTo>
                  <a:lnTo>
                    <a:pt x="21041" y="15863"/>
                  </a:lnTo>
                  <a:lnTo>
                    <a:pt x="21245" y="15188"/>
                  </a:lnTo>
                  <a:lnTo>
                    <a:pt x="21366" y="14175"/>
                  </a:lnTo>
                  <a:lnTo>
                    <a:pt x="21458" y="12150"/>
                  </a:lnTo>
                  <a:lnTo>
                    <a:pt x="21529" y="9112"/>
                  </a:lnTo>
                  <a:lnTo>
                    <a:pt x="21600" y="4725"/>
                  </a:lnTo>
                  <a:lnTo>
                    <a:pt x="21600" y="15863"/>
                  </a:lnTo>
                  <a:lnTo>
                    <a:pt x="21570" y="17213"/>
                  </a:lnTo>
                  <a:lnTo>
                    <a:pt x="21509" y="19238"/>
                  </a:lnTo>
                  <a:lnTo>
                    <a:pt x="21397" y="20588"/>
                  </a:lnTo>
                  <a:lnTo>
                    <a:pt x="20605" y="21600"/>
                  </a:lnTo>
                  <a:lnTo>
                    <a:pt x="20026" y="20588"/>
                  </a:lnTo>
                  <a:lnTo>
                    <a:pt x="19752" y="21263"/>
                  </a:lnTo>
                  <a:lnTo>
                    <a:pt x="18828" y="21263"/>
                  </a:lnTo>
                  <a:lnTo>
                    <a:pt x="18564" y="20925"/>
                  </a:lnTo>
                  <a:lnTo>
                    <a:pt x="18279" y="21600"/>
                  </a:lnTo>
                  <a:lnTo>
                    <a:pt x="17995" y="20925"/>
                  </a:lnTo>
                  <a:lnTo>
                    <a:pt x="17660" y="21600"/>
                  </a:lnTo>
                  <a:lnTo>
                    <a:pt x="16786" y="21263"/>
                  </a:lnTo>
                  <a:lnTo>
                    <a:pt x="16533" y="20250"/>
                  </a:lnTo>
                  <a:lnTo>
                    <a:pt x="15710" y="21263"/>
                  </a:lnTo>
                  <a:lnTo>
                    <a:pt x="15162" y="19913"/>
                  </a:lnTo>
                  <a:lnTo>
                    <a:pt x="14522" y="21263"/>
                  </a:lnTo>
                  <a:lnTo>
                    <a:pt x="14034" y="20588"/>
                  </a:lnTo>
                  <a:lnTo>
                    <a:pt x="13567" y="21263"/>
                  </a:lnTo>
                  <a:lnTo>
                    <a:pt x="13303" y="20588"/>
                  </a:lnTo>
                  <a:lnTo>
                    <a:pt x="12755" y="20588"/>
                  </a:lnTo>
                  <a:lnTo>
                    <a:pt x="12542" y="20250"/>
                  </a:lnTo>
                  <a:lnTo>
                    <a:pt x="12308" y="20925"/>
                  </a:lnTo>
                  <a:lnTo>
                    <a:pt x="12064" y="20250"/>
                  </a:lnTo>
                  <a:lnTo>
                    <a:pt x="11810" y="20250"/>
                  </a:lnTo>
                  <a:lnTo>
                    <a:pt x="11516" y="20925"/>
                  </a:lnTo>
                  <a:lnTo>
                    <a:pt x="11232" y="21263"/>
                  </a:lnTo>
                  <a:lnTo>
                    <a:pt x="10917" y="21263"/>
                  </a:lnTo>
                  <a:lnTo>
                    <a:pt x="10460" y="20925"/>
                  </a:lnTo>
                  <a:lnTo>
                    <a:pt x="10135" y="21263"/>
                  </a:lnTo>
                  <a:lnTo>
                    <a:pt x="9861" y="20925"/>
                  </a:lnTo>
                  <a:lnTo>
                    <a:pt x="9597" y="20925"/>
                  </a:lnTo>
                  <a:lnTo>
                    <a:pt x="8987" y="21600"/>
                  </a:lnTo>
                  <a:lnTo>
                    <a:pt x="8500" y="20588"/>
                  </a:lnTo>
                  <a:lnTo>
                    <a:pt x="7962" y="21600"/>
                  </a:lnTo>
                  <a:lnTo>
                    <a:pt x="7515" y="20925"/>
                  </a:lnTo>
                  <a:lnTo>
                    <a:pt x="7027" y="21600"/>
                  </a:lnTo>
                  <a:lnTo>
                    <a:pt x="6621" y="20925"/>
                  </a:lnTo>
                  <a:lnTo>
                    <a:pt x="6184" y="20588"/>
                  </a:lnTo>
                  <a:lnTo>
                    <a:pt x="5778" y="20925"/>
                  </a:lnTo>
                  <a:lnTo>
                    <a:pt x="4377" y="20925"/>
                  </a:lnTo>
                  <a:lnTo>
                    <a:pt x="4072" y="21263"/>
                  </a:lnTo>
                  <a:lnTo>
                    <a:pt x="3158" y="20925"/>
                  </a:lnTo>
                  <a:lnTo>
                    <a:pt x="2600" y="20925"/>
                  </a:lnTo>
                  <a:lnTo>
                    <a:pt x="1046" y="20588"/>
                  </a:lnTo>
                  <a:lnTo>
                    <a:pt x="193" y="20588"/>
                  </a:lnTo>
                  <a:lnTo>
                    <a:pt x="41" y="18900"/>
                  </a:lnTo>
                  <a:lnTo>
                    <a:pt x="10" y="16538"/>
                  </a:lnTo>
                  <a:lnTo>
                    <a:pt x="0" y="13838"/>
                  </a:lnTo>
                  <a:lnTo>
                    <a:pt x="0" y="10800"/>
                  </a:lnTo>
                </a:path>
              </a:pathLst>
            </a:custGeom>
            <a:solidFill>
              <a:srgbClr val="000066"/>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grpSp>
      <p:sp>
        <p:nvSpPr>
          <p:cNvPr id="2166" name="Title Text"/>
          <p:cNvSpPr txBox="1">
            <a:spLocks noGrp="1"/>
          </p:cNvSpPr>
          <p:nvPr>
            <p:ph type="title"/>
          </p:nvPr>
        </p:nvSpPr>
        <p:spPr>
          <a:xfrm>
            <a:off x="457200" y="274638"/>
            <a:ext cx="8229600" cy="1143001"/>
          </a:xfrm>
          <a:prstGeom prst="rect">
            <a:avLst/>
          </a:prstGeom>
        </p:spPr>
        <p:txBody>
          <a:bodyPr lIns="46037" tIns="46037" rIns="46037" bIns="46037"/>
          <a:lstStyle>
            <a:lvl1pPr>
              <a:defRPr b="1">
                <a:solidFill>
                  <a:srgbClr val="FFFFCC"/>
                </a:solidFill>
                <a:effectLst>
                  <a:outerShdw blurRad="38100" dist="38100" dir="2700000" rotWithShape="0">
                    <a:srgbClr val="000000">
                      <a:alpha val="43137"/>
                    </a:srgbClr>
                  </a:outerShdw>
                </a:effectLst>
              </a:defRPr>
            </a:lvl1pPr>
          </a:lstStyle>
          <a:p>
            <a:r>
              <a:t>Title Text</a:t>
            </a:r>
          </a:p>
        </p:txBody>
      </p:sp>
      <p:sp>
        <p:nvSpPr>
          <p:cNvPr id="2167" name="Body Level One…"/>
          <p:cNvSpPr txBox="1">
            <a:spLocks noGrp="1"/>
          </p:cNvSpPr>
          <p:nvPr>
            <p:ph type="body" sz="quarter" idx="1"/>
          </p:nvPr>
        </p:nvSpPr>
        <p:spPr>
          <a:xfrm>
            <a:off x="457200" y="1535112"/>
            <a:ext cx="4040188" cy="639763"/>
          </a:xfrm>
          <a:prstGeom prst="rect">
            <a:avLst/>
          </a:prstGeom>
        </p:spPr>
        <p:txBody>
          <a:bodyPr lIns="46037" tIns="46037" rIns="46037" bIns="46037" anchor="b">
            <a:normAutofit/>
          </a:bodyPr>
          <a:lstStyle>
            <a:lvl1pPr marL="0" indent="0">
              <a:spcBef>
                <a:spcPts val="500"/>
              </a:spcBef>
              <a:buSzTx/>
              <a:buNone/>
              <a:defRPr sz="2400" b="1">
                <a:solidFill>
                  <a:srgbClr val="FFFFCC"/>
                </a:solidFill>
                <a:effectLst>
                  <a:outerShdw blurRad="38100" dist="38100" dir="2700000" rotWithShape="0">
                    <a:srgbClr val="000000">
                      <a:alpha val="43137"/>
                    </a:srgbClr>
                  </a:outerShdw>
                </a:effectLst>
              </a:defRPr>
            </a:lvl1pPr>
            <a:lvl2pPr marL="0" indent="457200">
              <a:spcBef>
                <a:spcPts val="500"/>
              </a:spcBef>
              <a:buSzTx/>
              <a:buNone/>
              <a:defRPr sz="2400" b="1">
                <a:solidFill>
                  <a:srgbClr val="FFFFCC"/>
                </a:solidFill>
                <a:effectLst>
                  <a:outerShdw blurRad="38100" dist="38100" dir="2700000" rotWithShape="0">
                    <a:srgbClr val="000000">
                      <a:alpha val="43137"/>
                    </a:srgbClr>
                  </a:outerShdw>
                </a:effectLst>
              </a:defRPr>
            </a:lvl2pPr>
            <a:lvl3pPr marL="0" indent="914400">
              <a:spcBef>
                <a:spcPts val="500"/>
              </a:spcBef>
              <a:buSzTx/>
              <a:buNone/>
              <a:defRPr sz="2400" b="1">
                <a:solidFill>
                  <a:srgbClr val="FFFFCC"/>
                </a:solidFill>
                <a:effectLst>
                  <a:outerShdw blurRad="38100" dist="38100" dir="2700000" rotWithShape="0">
                    <a:srgbClr val="000000">
                      <a:alpha val="43137"/>
                    </a:srgbClr>
                  </a:outerShdw>
                </a:effectLst>
              </a:defRPr>
            </a:lvl3pPr>
            <a:lvl4pPr marL="0" indent="1371600">
              <a:spcBef>
                <a:spcPts val="500"/>
              </a:spcBef>
              <a:buSzTx/>
              <a:buNone/>
              <a:defRPr sz="2400" b="1">
                <a:solidFill>
                  <a:srgbClr val="FFFFCC"/>
                </a:solidFill>
                <a:effectLst>
                  <a:outerShdw blurRad="38100" dist="38100" dir="2700000" rotWithShape="0">
                    <a:srgbClr val="000000">
                      <a:alpha val="43137"/>
                    </a:srgbClr>
                  </a:outerShdw>
                </a:effectLst>
              </a:defRPr>
            </a:lvl4pPr>
            <a:lvl5pPr marL="0" indent="1828800">
              <a:spcBef>
                <a:spcPts val="500"/>
              </a:spcBef>
              <a:buSzTx/>
              <a:buNone/>
              <a:defRPr sz="2400" b="1">
                <a:solidFill>
                  <a:srgbClr val="FFFFCC"/>
                </a:solidFill>
                <a:effectLst>
                  <a:outerShdw blurRad="38100" dist="38100" dir="2700000" rotWithShape="0">
                    <a:srgbClr val="000000">
                      <a:alpha val="43137"/>
                    </a:srgbClr>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2168" name="Text Placeholder 4"/>
          <p:cNvSpPr>
            <a:spLocks noGrp="1"/>
          </p:cNvSpPr>
          <p:nvPr>
            <p:ph type="body" sz="quarter" idx="21"/>
          </p:nvPr>
        </p:nvSpPr>
        <p:spPr>
          <a:xfrm>
            <a:off x="4645025" y="1535112"/>
            <a:ext cx="4041775" cy="639763"/>
          </a:xfrm>
          <a:prstGeom prst="rect">
            <a:avLst/>
          </a:prstGeom>
        </p:spPr>
        <p:txBody>
          <a:bodyPr lIns="46037" tIns="46037" rIns="46037" bIns="46037" anchor="b">
            <a:normAutofit/>
          </a:bodyPr>
          <a:lstStyle/>
          <a:p>
            <a:pPr marL="0" indent="0">
              <a:spcBef>
                <a:spcPts val="500"/>
              </a:spcBef>
              <a:buSzTx/>
              <a:buNone/>
              <a:defRPr sz="2400" b="1">
                <a:solidFill>
                  <a:srgbClr val="FFFFCC"/>
                </a:solidFill>
                <a:effectLst>
                  <a:outerShdw blurRad="38100" dist="38100" dir="2700000" rotWithShape="0">
                    <a:srgbClr val="000000">
                      <a:alpha val="43137"/>
                    </a:srgbClr>
                  </a:outerShdw>
                </a:effectLst>
              </a:defRPr>
            </a:pPr>
            <a:endParaRPr/>
          </a:p>
        </p:txBody>
      </p:sp>
      <p:sp>
        <p:nvSpPr>
          <p:cNvPr id="2169" name="Slide Number"/>
          <p:cNvSpPr txBox="1">
            <a:spLocks noGrp="1"/>
          </p:cNvSpPr>
          <p:nvPr>
            <p:ph type="sldNum" sz="quarter" idx="2"/>
          </p:nvPr>
        </p:nvSpPr>
        <p:spPr>
          <a:prstGeom prst="rect">
            <a:avLst/>
          </a:prstGeom>
        </p:spPr>
        <p:txBody>
          <a:bodyPr/>
          <a:lstStyle>
            <a:lvl1pPr>
              <a:defRPr>
                <a:solidFill>
                  <a:srgbClr val="FFFFCC"/>
                </a:solidFill>
              </a:defRPr>
            </a:lvl1pPr>
          </a:lstStyle>
          <a:p>
            <a:fld id="{86CB4B4D-7CA3-9044-876B-883B54F8677D}" type="slidenum">
              <a:t>‹#›</a:t>
            </a:fld>
            <a:endParaRPr/>
          </a:p>
        </p:txBody>
      </p:sp>
    </p:spTree>
    <p:extLst>
      <p:ext uri="{BB962C8B-B14F-4D97-AF65-F5344CB8AC3E}">
        <p14:creationId xmlns:p14="http://schemas.microsoft.com/office/powerpoint/2010/main" val="3289027003"/>
      </p:ext>
    </p:extLst>
  </p:cSld>
  <p:clrMapOvr>
    <a:masterClrMapping/>
  </p:clrMapOvr>
  <p:transition spd="med"/>
</p:sldLayout>
</file>

<file path=ppt/slideLayouts/slideLayout651.xml><?xml version="1.0" encoding="utf-8"?>
<p:sldLayout xmlns:a="http://schemas.openxmlformats.org/drawingml/2006/main" xmlns:r="http://schemas.openxmlformats.org/officeDocument/2006/relationships" xmlns:p="http://schemas.openxmlformats.org/presentationml/2006/main" type="tx">
  <p:cSld name="18_Title Only">
    <p:bg>
      <p:bgPr>
        <a:gradFill flip="none" rotWithShape="1">
          <a:gsLst>
            <a:gs pos="0">
              <a:srgbClr val="6B2300"/>
            </a:gs>
            <a:gs pos="100000">
              <a:srgbClr val="000066"/>
            </a:gs>
          </a:gsLst>
          <a:lin ang="5400000" scaled="0"/>
        </a:gradFill>
        <a:effectLst/>
      </p:bgPr>
    </p:bg>
    <p:spTree>
      <p:nvGrpSpPr>
        <p:cNvPr id="1" name=""/>
        <p:cNvGrpSpPr/>
        <p:nvPr/>
      </p:nvGrpSpPr>
      <p:grpSpPr>
        <a:xfrm>
          <a:off x="0" y="0"/>
          <a:ext cx="0" cy="0"/>
          <a:chOff x="0" y="0"/>
          <a:chExt cx="0" cy="0"/>
        </a:xfrm>
      </p:grpSpPr>
      <p:sp>
        <p:nvSpPr>
          <p:cNvPr id="2176" name="Freeform 7"/>
          <p:cNvSpPr/>
          <p:nvPr/>
        </p:nvSpPr>
        <p:spPr>
          <a:xfrm>
            <a:off x="3587750" y="53974"/>
            <a:ext cx="1981201" cy="652464"/>
          </a:xfrm>
          <a:custGeom>
            <a:avLst/>
            <a:gdLst/>
            <a:ahLst/>
            <a:cxnLst>
              <a:cxn ang="0">
                <a:pos x="wd2" y="hd2"/>
              </a:cxn>
              <a:cxn ang="5400000">
                <a:pos x="wd2" y="hd2"/>
              </a:cxn>
              <a:cxn ang="10800000">
                <a:pos x="wd2" y="hd2"/>
              </a:cxn>
              <a:cxn ang="16200000">
                <a:pos x="wd2" y="hd2"/>
              </a:cxn>
            </a:cxnLst>
            <a:rect l="0" t="0" r="r" b="b"/>
            <a:pathLst>
              <a:path w="21600" h="21600" extrusionOk="0">
                <a:moveTo>
                  <a:pt x="277" y="3521"/>
                </a:moveTo>
                <a:lnTo>
                  <a:pt x="450" y="3258"/>
                </a:lnTo>
                <a:lnTo>
                  <a:pt x="7823" y="3258"/>
                </a:lnTo>
                <a:lnTo>
                  <a:pt x="8360" y="2102"/>
                </a:lnTo>
                <a:lnTo>
                  <a:pt x="8740" y="1419"/>
                </a:lnTo>
                <a:lnTo>
                  <a:pt x="9104" y="893"/>
                </a:lnTo>
                <a:lnTo>
                  <a:pt x="10004" y="263"/>
                </a:lnTo>
                <a:lnTo>
                  <a:pt x="10471" y="105"/>
                </a:lnTo>
                <a:lnTo>
                  <a:pt x="11060" y="0"/>
                </a:lnTo>
                <a:lnTo>
                  <a:pt x="11735" y="263"/>
                </a:lnTo>
                <a:lnTo>
                  <a:pt x="12358" y="788"/>
                </a:lnTo>
                <a:lnTo>
                  <a:pt x="12808" y="1419"/>
                </a:lnTo>
                <a:lnTo>
                  <a:pt x="13292" y="2102"/>
                </a:lnTo>
                <a:lnTo>
                  <a:pt x="13604" y="2680"/>
                </a:lnTo>
                <a:lnTo>
                  <a:pt x="13881" y="3364"/>
                </a:lnTo>
                <a:lnTo>
                  <a:pt x="20925" y="3258"/>
                </a:lnTo>
                <a:lnTo>
                  <a:pt x="21167" y="3469"/>
                </a:lnTo>
                <a:lnTo>
                  <a:pt x="21340" y="3836"/>
                </a:lnTo>
                <a:lnTo>
                  <a:pt x="21496" y="4782"/>
                </a:lnTo>
                <a:lnTo>
                  <a:pt x="21565" y="5886"/>
                </a:lnTo>
                <a:lnTo>
                  <a:pt x="21600" y="7200"/>
                </a:lnTo>
                <a:lnTo>
                  <a:pt x="21600" y="18342"/>
                </a:lnTo>
                <a:lnTo>
                  <a:pt x="14002" y="18394"/>
                </a:lnTo>
                <a:lnTo>
                  <a:pt x="12115" y="21495"/>
                </a:lnTo>
                <a:lnTo>
                  <a:pt x="9052" y="21600"/>
                </a:lnTo>
                <a:lnTo>
                  <a:pt x="7563" y="18184"/>
                </a:lnTo>
                <a:lnTo>
                  <a:pt x="796" y="18342"/>
                </a:lnTo>
                <a:lnTo>
                  <a:pt x="0" y="18342"/>
                </a:lnTo>
                <a:lnTo>
                  <a:pt x="0" y="6464"/>
                </a:lnTo>
                <a:lnTo>
                  <a:pt x="87" y="4940"/>
                </a:lnTo>
                <a:lnTo>
                  <a:pt x="156" y="4204"/>
                </a:lnTo>
                <a:lnTo>
                  <a:pt x="277" y="3521"/>
                </a:lnTo>
              </a:path>
            </a:pathLst>
          </a:custGeom>
          <a:gradFill>
            <a:gsLst>
              <a:gs pos="0">
                <a:srgbClr val="00CCFF"/>
              </a:gs>
              <a:gs pos="50000">
                <a:schemeClr val="accent3">
                  <a:lumOff val="44000"/>
                </a:schemeClr>
              </a:gs>
              <a:gs pos="100000">
                <a:srgbClr val="00CCFF"/>
              </a:gs>
            </a:gsLst>
          </a:gradFill>
          <a:ln w="12700">
            <a:miter lim="400000"/>
          </a:ln>
        </p:spPr>
        <p:txBody>
          <a:bodyPr lIns="45719" rIns="45719"/>
          <a:lstStyle/>
          <a:p>
            <a:pPr>
              <a:defRPr>
                <a:solidFill>
                  <a:srgbClr val="FFFFCC"/>
                </a:solidFill>
              </a:defRPr>
            </a:pPr>
            <a:endParaRPr/>
          </a:p>
        </p:txBody>
      </p:sp>
      <p:sp>
        <p:nvSpPr>
          <p:cNvPr id="2177" name="Oval 8"/>
          <p:cNvSpPr/>
          <p:nvPr/>
        </p:nvSpPr>
        <p:spPr>
          <a:xfrm>
            <a:off x="4205287" y="61913"/>
            <a:ext cx="766763" cy="673101"/>
          </a:xfrm>
          <a:prstGeom prst="ellipse">
            <a:avLst/>
          </a:prstGeom>
          <a:gradFill>
            <a:gsLst>
              <a:gs pos="0">
                <a:srgbClr val="00CCFF"/>
              </a:gs>
              <a:gs pos="100000">
                <a:schemeClr val="accent3">
                  <a:lumOff val="44000"/>
                </a:schemeClr>
              </a:gs>
            </a:gsLst>
            <a:path path="circle">
              <a:fillToRect l="37721" t="-19636" r="62278" b="119636"/>
            </a:path>
          </a:gradFill>
          <a:ln w="12700">
            <a:miter lim="400000"/>
          </a:ln>
        </p:spPr>
        <p:txBody>
          <a:bodyPr lIns="45719" rIns="45719"/>
          <a:lstStyle/>
          <a:p>
            <a:pPr>
              <a:defRPr>
                <a:solidFill>
                  <a:srgbClr val="FFFFCC"/>
                </a:solidFill>
              </a:defRPr>
            </a:pPr>
            <a:endParaRPr/>
          </a:p>
        </p:txBody>
      </p:sp>
      <p:sp>
        <p:nvSpPr>
          <p:cNvPr id="2178" name="Freeform 9"/>
          <p:cNvSpPr/>
          <p:nvPr/>
        </p:nvSpPr>
        <p:spPr>
          <a:xfrm>
            <a:off x="3586162" y="452437"/>
            <a:ext cx="1982789" cy="303214"/>
          </a:xfrm>
          <a:custGeom>
            <a:avLst/>
            <a:gdLst/>
            <a:ahLst/>
            <a:cxnLst>
              <a:cxn ang="0">
                <a:pos x="wd2" y="hd2"/>
              </a:cxn>
              <a:cxn ang="5400000">
                <a:pos x="wd2" y="hd2"/>
              </a:cxn>
              <a:cxn ang="10800000">
                <a:pos x="wd2" y="hd2"/>
              </a:cxn>
              <a:cxn ang="16200000">
                <a:pos x="wd2" y="hd2"/>
              </a:cxn>
            </a:cxnLst>
            <a:rect l="0" t="0" r="r" b="b"/>
            <a:pathLst>
              <a:path w="21600" h="21600" extrusionOk="0">
                <a:moveTo>
                  <a:pt x="744" y="4297"/>
                </a:moveTo>
                <a:lnTo>
                  <a:pt x="1038" y="4750"/>
                </a:lnTo>
                <a:lnTo>
                  <a:pt x="1366" y="4297"/>
                </a:lnTo>
                <a:lnTo>
                  <a:pt x="1695" y="4750"/>
                </a:lnTo>
                <a:lnTo>
                  <a:pt x="1937" y="6107"/>
                </a:lnTo>
                <a:lnTo>
                  <a:pt x="2214" y="7125"/>
                </a:lnTo>
                <a:lnTo>
                  <a:pt x="2663" y="6220"/>
                </a:lnTo>
                <a:lnTo>
                  <a:pt x="3044" y="5768"/>
                </a:lnTo>
                <a:lnTo>
                  <a:pt x="3597" y="5768"/>
                </a:lnTo>
                <a:lnTo>
                  <a:pt x="3995" y="5089"/>
                </a:lnTo>
                <a:lnTo>
                  <a:pt x="4341" y="5654"/>
                </a:lnTo>
                <a:lnTo>
                  <a:pt x="4652" y="6446"/>
                </a:lnTo>
                <a:lnTo>
                  <a:pt x="4929" y="6785"/>
                </a:lnTo>
                <a:lnTo>
                  <a:pt x="5378" y="5768"/>
                </a:lnTo>
                <a:lnTo>
                  <a:pt x="5845" y="5768"/>
                </a:lnTo>
                <a:lnTo>
                  <a:pt x="6537" y="6107"/>
                </a:lnTo>
                <a:lnTo>
                  <a:pt x="6814" y="7464"/>
                </a:lnTo>
                <a:lnTo>
                  <a:pt x="7263" y="7125"/>
                </a:lnTo>
                <a:lnTo>
                  <a:pt x="7903" y="6785"/>
                </a:lnTo>
                <a:lnTo>
                  <a:pt x="8353" y="9047"/>
                </a:lnTo>
                <a:lnTo>
                  <a:pt x="8612" y="9499"/>
                </a:lnTo>
                <a:lnTo>
                  <a:pt x="8872" y="11196"/>
                </a:lnTo>
                <a:lnTo>
                  <a:pt x="9010" y="13684"/>
                </a:lnTo>
                <a:lnTo>
                  <a:pt x="9269" y="14702"/>
                </a:lnTo>
                <a:lnTo>
                  <a:pt x="9598" y="14702"/>
                </a:lnTo>
                <a:lnTo>
                  <a:pt x="9996" y="14588"/>
                </a:lnTo>
                <a:lnTo>
                  <a:pt x="10394" y="14702"/>
                </a:lnTo>
                <a:lnTo>
                  <a:pt x="10670" y="15719"/>
                </a:lnTo>
                <a:lnTo>
                  <a:pt x="10895" y="14928"/>
                </a:lnTo>
                <a:lnTo>
                  <a:pt x="11258" y="14815"/>
                </a:lnTo>
                <a:lnTo>
                  <a:pt x="11621" y="13345"/>
                </a:lnTo>
                <a:lnTo>
                  <a:pt x="11898" y="13684"/>
                </a:lnTo>
                <a:lnTo>
                  <a:pt x="12382" y="13231"/>
                </a:lnTo>
                <a:lnTo>
                  <a:pt x="12590" y="11422"/>
                </a:lnTo>
                <a:lnTo>
                  <a:pt x="13161" y="9952"/>
                </a:lnTo>
                <a:lnTo>
                  <a:pt x="13299" y="7690"/>
                </a:lnTo>
                <a:lnTo>
                  <a:pt x="13593" y="6559"/>
                </a:lnTo>
                <a:lnTo>
                  <a:pt x="14077" y="5881"/>
                </a:lnTo>
                <a:lnTo>
                  <a:pt x="14337" y="6785"/>
                </a:lnTo>
                <a:lnTo>
                  <a:pt x="14596" y="6333"/>
                </a:lnTo>
                <a:lnTo>
                  <a:pt x="14907" y="7125"/>
                </a:lnTo>
                <a:lnTo>
                  <a:pt x="15236" y="6446"/>
                </a:lnTo>
                <a:lnTo>
                  <a:pt x="15858" y="7125"/>
                </a:lnTo>
                <a:lnTo>
                  <a:pt x="16135" y="7803"/>
                </a:lnTo>
                <a:lnTo>
                  <a:pt x="16446" y="5994"/>
                </a:lnTo>
                <a:lnTo>
                  <a:pt x="16654" y="5768"/>
                </a:lnTo>
                <a:lnTo>
                  <a:pt x="16896" y="6446"/>
                </a:lnTo>
                <a:lnTo>
                  <a:pt x="17104" y="6220"/>
                </a:lnTo>
                <a:lnTo>
                  <a:pt x="17398" y="4297"/>
                </a:lnTo>
                <a:lnTo>
                  <a:pt x="17899" y="3732"/>
                </a:lnTo>
                <a:lnTo>
                  <a:pt x="18141" y="3958"/>
                </a:lnTo>
                <a:lnTo>
                  <a:pt x="18383" y="3958"/>
                </a:lnTo>
                <a:lnTo>
                  <a:pt x="18747" y="1696"/>
                </a:lnTo>
                <a:lnTo>
                  <a:pt x="18954" y="679"/>
                </a:lnTo>
                <a:lnTo>
                  <a:pt x="19231" y="1131"/>
                </a:lnTo>
                <a:lnTo>
                  <a:pt x="19542" y="3619"/>
                </a:lnTo>
                <a:lnTo>
                  <a:pt x="19853" y="2036"/>
                </a:lnTo>
                <a:lnTo>
                  <a:pt x="20130" y="0"/>
                </a:lnTo>
                <a:lnTo>
                  <a:pt x="20389" y="113"/>
                </a:lnTo>
                <a:lnTo>
                  <a:pt x="20666" y="4297"/>
                </a:lnTo>
                <a:lnTo>
                  <a:pt x="20908" y="3619"/>
                </a:lnTo>
                <a:lnTo>
                  <a:pt x="21220" y="1809"/>
                </a:lnTo>
                <a:lnTo>
                  <a:pt x="21462" y="1809"/>
                </a:lnTo>
                <a:lnTo>
                  <a:pt x="21600" y="3166"/>
                </a:lnTo>
                <a:lnTo>
                  <a:pt x="21600" y="13797"/>
                </a:lnTo>
                <a:lnTo>
                  <a:pt x="14216" y="16285"/>
                </a:lnTo>
                <a:lnTo>
                  <a:pt x="11967" y="20695"/>
                </a:lnTo>
                <a:lnTo>
                  <a:pt x="9736" y="21600"/>
                </a:lnTo>
                <a:lnTo>
                  <a:pt x="8630" y="17642"/>
                </a:lnTo>
                <a:lnTo>
                  <a:pt x="7627" y="11083"/>
                </a:lnTo>
                <a:lnTo>
                  <a:pt x="0" y="9952"/>
                </a:lnTo>
                <a:lnTo>
                  <a:pt x="0" y="2149"/>
                </a:lnTo>
                <a:lnTo>
                  <a:pt x="121" y="3393"/>
                </a:lnTo>
                <a:lnTo>
                  <a:pt x="311" y="3732"/>
                </a:lnTo>
                <a:lnTo>
                  <a:pt x="553" y="3845"/>
                </a:lnTo>
                <a:lnTo>
                  <a:pt x="744" y="4297"/>
                </a:lnTo>
              </a:path>
            </a:pathLst>
          </a:custGeom>
          <a:solidFill>
            <a:srgbClr val="003300"/>
          </a:solidFill>
          <a:ln w="12700">
            <a:miter lim="400000"/>
          </a:ln>
        </p:spPr>
        <p:txBody>
          <a:bodyPr lIns="45719" rIns="45719"/>
          <a:lstStyle/>
          <a:p>
            <a:pPr>
              <a:defRPr>
                <a:solidFill>
                  <a:srgbClr val="FFFFCC"/>
                </a:solidFill>
              </a:defRPr>
            </a:pPr>
            <a:endParaRPr/>
          </a:p>
        </p:txBody>
      </p:sp>
      <p:sp>
        <p:nvSpPr>
          <p:cNvPr id="2179" name="Freeform 10"/>
          <p:cNvSpPr/>
          <p:nvPr/>
        </p:nvSpPr>
        <p:spPr>
          <a:xfrm>
            <a:off x="3586162" y="508000"/>
            <a:ext cx="1982789" cy="304801"/>
          </a:xfrm>
          <a:custGeom>
            <a:avLst/>
            <a:gdLst/>
            <a:ahLst/>
            <a:cxnLst>
              <a:cxn ang="0">
                <a:pos x="wd2" y="hd2"/>
              </a:cxn>
              <a:cxn ang="5400000">
                <a:pos x="wd2" y="hd2"/>
              </a:cxn>
              <a:cxn ang="10800000">
                <a:pos x="wd2" y="hd2"/>
              </a:cxn>
              <a:cxn ang="16200000">
                <a:pos x="wd2" y="hd2"/>
              </a:cxn>
            </a:cxnLst>
            <a:rect l="0" t="0" r="r" b="b"/>
            <a:pathLst>
              <a:path w="21600" h="21600" extrusionOk="0">
                <a:moveTo>
                  <a:pt x="277" y="13725"/>
                </a:moveTo>
                <a:lnTo>
                  <a:pt x="450" y="14063"/>
                </a:lnTo>
                <a:lnTo>
                  <a:pt x="7782" y="14063"/>
                </a:lnTo>
                <a:lnTo>
                  <a:pt x="7921" y="15188"/>
                </a:lnTo>
                <a:lnTo>
                  <a:pt x="8422" y="17438"/>
                </a:lnTo>
                <a:lnTo>
                  <a:pt x="8837" y="18675"/>
                </a:lnTo>
                <a:lnTo>
                  <a:pt x="9200" y="19688"/>
                </a:lnTo>
                <a:lnTo>
                  <a:pt x="9667" y="20700"/>
                </a:lnTo>
                <a:lnTo>
                  <a:pt x="10151" y="21150"/>
                </a:lnTo>
                <a:lnTo>
                  <a:pt x="10912" y="21600"/>
                </a:lnTo>
                <a:lnTo>
                  <a:pt x="11621" y="21150"/>
                </a:lnTo>
                <a:lnTo>
                  <a:pt x="12503" y="20025"/>
                </a:lnTo>
                <a:lnTo>
                  <a:pt x="13299" y="17775"/>
                </a:lnTo>
                <a:lnTo>
                  <a:pt x="13783" y="15413"/>
                </a:lnTo>
                <a:lnTo>
                  <a:pt x="14025" y="14063"/>
                </a:lnTo>
                <a:lnTo>
                  <a:pt x="20926" y="14063"/>
                </a:lnTo>
                <a:lnTo>
                  <a:pt x="21168" y="13950"/>
                </a:lnTo>
                <a:lnTo>
                  <a:pt x="21341" y="13613"/>
                </a:lnTo>
                <a:lnTo>
                  <a:pt x="21496" y="12825"/>
                </a:lnTo>
                <a:lnTo>
                  <a:pt x="21565" y="11925"/>
                </a:lnTo>
                <a:lnTo>
                  <a:pt x="21600" y="10800"/>
                </a:lnTo>
                <a:lnTo>
                  <a:pt x="21600" y="1575"/>
                </a:lnTo>
                <a:lnTo>
                  <a:pt x="21410" y="0"/>
                </a:lnTo>
                <a:lnTo>
                  <a:pt x="21306" y="450"/>
                </a:lnTo>
                <a:lnTo>
                  <a:pt x="21220" y="2025"/>
                </a:lnTo>
                <a:lnTo>
                  <a:pt x="21150" y="3825"/>
                </a:lnTo>
                <a:lnTo>
                  <a:pt x="21064" y="3712"/>
                </a:lnTo>
                <a:lnTo>
                  <a:pt x="20943" y="3600"/>
                </a:lnTo>
                <a:lnTo>
                  <a:pt x="20683" y="2700"/>
                </a:lnTo>
                <a:lnTo>
                  <a:pt x="20510" y="1912"/>
                </a:lnTo>
                <a:lnTo>
                  <a:pt x="20234" y="1575"/>
                </a:lnTo>
                <a:lnTo>
                  <a:pt x="19940" y="2362"/>
                </a:lnTo>
                <a:lnTo>
                  <a:pt x="19680" y="3712"/>
                </a:lnTo>
                <a:lnTo>
                  <a:pt x="19473" y="2812"/>
                </a:lnTo>
                <a:lnTo>
                  <a:pt x="19317" y="2700"/>
                </a:lnTo>
                <a:lnTo>
                  <a:pt x="19075" y="1912"/>
                </a:lnTo>
                <a:lnTo>
                  <a:pt x="18833" y="2137"/>
                </a:lnTo>
                <a:lnTo>
                  <a:pt x="18660" y="3037"/>
                </a:lnTo>
                <a:lnTo>
                  <a:pt x="18574" y="4275"/>
                </a:lnTo>
                <a:lnTo>
                  <a:pt x="18383" y="3712"/>
                </a:lnTo>
                <a:lnTo>
                  <a:pt x="18089" y="3712"/>
                </a:lnTo>
                <a:lnTo>
                  <a:pt x="17726" y="3150"/>
                </a:lnTo>
                <a:lnTo>
                  <a:pt x="17415" y="4275"/>
                </a:lnTo>
                <a:lnTo>
                  <a:pt x="17121" y="2700"/>
                </a:lnTo>
                <a:lnTo>
                  <a:pt x="16758" y="3712"/>
                </a:lnTo>
                <a:lnTo>
                  <a:pt x="16412" y="6187"/>
                </a:lnTo>
                <a:lnTo>
                  <a:pt x="16118" y="5287"/>
                </a:lnTo>
                <a:lnTo>
                  <a:pt x="15858" y="4387"/>
                </a:lnTo>
                <a:lnTo>
                  <a:pt x="15582" y="3825"/>
                </a:lnTo>
                <a:lnTo>
                  <a:pt x="15219" y="4275"/>
                </a:lnTo>
                <a:lnTo>
                  <a:pt x="14648" y="4950"/>
                </a:lnTo>
                <a:lnTo>
                  <a:pt x="14146" y="4162"/>
                </a:lnTo>
                <a:lnTo>
                  <a:pt x="13956" y="4837"/>
                </a:lnTo>
                <a:lnTo>
                  <a:pt x="13731" y="6412"/>
                </a:lnTo>
                <a:lnTo>
                  <a:pt x="13541" y="9112"/>
                </a:lnTo>
                <a:lnTo>
                  <a:pt x="13334" y="10462"/>
                </a:lnTo>
                <a:lnTo>
                  <a:pt x="13230" y="12488"/>
                </a:lnTo>
                <a:lnTo>
                  <a:pt x="13005" y="13275"/>
                </a:lnTo>
                <a:lnTo>
                  <a:pt x="12607" y="13725"/>
                </a:lnTo>
                <a:lnTo>
                  <a:pt x="12158" y="13950"/>
                </a:lnTo>
                <a:lnTo>
                  <a:pt x="12054" y="14850"/>
                </a:lnTo>
                <a:lnTo>
                  <a:pt x="11466" y="14625"/>
                </a:lnTo>
                <a:lnTo>
                  <a:pt x="10964" y="15413"/>
                </a:lnTo>
                <a:lnTo>
                  <a:pt x="10463" y="15300"/>
                </a:lnTo>
                <a:lnTo>
                  <a:pt x="9615" y="16313"/>
                </a:lnTo>
                <a:lnTo>
                  <a:pt x="9148" y="13725"/>
                </a:lnTo>
                <a:lnTo>
                  <a:pt x="8630" y="13050"/>
                </a:lnTo>
                <a:lnTo>
                  <a:pt x="8094" y="8550"/>
                </a:lnTo>
                <a:lnTo>
                  <a:pt x="7851" y="6412"/>
                </a:lnTo>
                <a:lnTo>
                  <a:pt x="7592" y="5850"/>
                </a:lnTo>
                <a:lnTo>
                  <a:pt x="6900" y="5287"/>
                </a:lnTo>
                <a:lnTo>
                  <a:pt x="6347" y="4725"/>
                </a:lnTo>
                <a:lnTo>
                  <a:pt x="5742" y="3712"/>
                </a:lnTo>
                <a:lnTo>
                  <a:pt x="5171" y="4725"/>
                </a:lnTo>
                <a:lnTo>
                  <a:pt x="4531" y="2700"/>
                </a:lnTo>
                <a:lnTo>
                  <a:pt x="4029" y="2700"/>
                </a:lnTo>
                <a:lnTo>
                  <a:pt x="3701" y="3937"/>
                </a:lnTo>
                <a:lnTo>
                  <a:pt x="3493" y="2925"/>
                </a:lnTo>
                <a:lnTo>
                  <a:pt x="3217" y="3600"/>
                </a:lnTo>
                <a:lnTo>
                  <a:pt x="2853" y="3712"/>
                </a:lnTo>
                <a:lnTo>
                  <a:pt x="2508" y="4162"/>
                </a:lnTo>
                <a:lnTo>
                  <a:pt x="2110" y="4950"/>
                </a:lnTo>
                <a:lnTo>
                  <a:pt x="1764" y="3937"/>
                </a:lnTo>
                <a:lnTo>
                  <a:pt x="1418" y="4500"/>
                </a:lnTo>
                <a:lnTo>
                  <a:pt x="986" y="4837"/>
                </a:lnTo>
                <a:lnTo>
                  <a:pt x="709" y="4500"/>
                </a:lnTo>
                <a:lnTo>
                  <a:pt x="190" y="4275"/>
                </a:lnTo>
                <a:lnTo>
                  <a:pt x="0" y="5287"/>
                </a:lnTo>
                <a:lnTo>
                  <a:pt x="17" y="8325"/>
                </a:lnTo>
                <a:lnTo>
                  <a:pt x="52" y="11025"/>
                </a:lnTo>
                <a:lnTo>
                  <a:pt x="156" y="13275"/>
                </a:lnTo>
                <a:lnTo>
                  <a:pt x="277" y="13725"/>
                </a:lnTo>
              </a:path>
            </a:pathLst>
          </a:custGeom>
          <a:gradFill>
            <a:gsLst>
              <a:gs pos="0">
                <a:srgbClr val="CC6600"/>
              </a:gs>
              <a:gs pos="100000">
                <a:srgbClr val="000000"/>
              </a:gs>
            </a:gsLst>
            <a:lin ang="5400000"/>
          </a:gradFill>
          <a:ln w="12700">
            <a:miter lim="400000"/>
          </a:ln>
        </p:spPr>
        <p:txBody>
          <a:bodyPr lIns="45719" rIns="45719"/>
          <a:lstStyle/>
          <a:p>
            <a:pPr>
              <a:defRPr>
                <a:solidFill>
                  <a:srgbClr val="FFFFCC"/>
                </a:solidFill>
              </a:defRPr>
            </a:pPr>
            <a:endParaRPr/>
          </a:p>
        </p:txBody>
      </p:sp>
      <p:sp>
        <p:nvSpPr>
          <p:cNvPr id="2180" name="Freeform 11"/>
          <p:cNvSpPr/>
          <p:nvPr/>
        </p:nvSpPr>
        <p:spPr>
          <a:xfrm>
            <a:off x="3598862" y="557212"/>
            <a:ext cx="1946276" cy="227014"/>
          </a:xfrm>
          <a:custGeom>
            <a:avLst/>
            <a:gdLst/>
            <a:ahLst/>
            <a:cxnLst>
              <a:cxn ang="0">
                <a:pos x="wd2" y="hd2"/>
              </a:cxn>
              <a:cxn ang="5400000">
                <a:pos x="wd2" y="hd2"/>
              </a:cxn>
              <a:cxn ang="10800000">
                <a:pos x="wd2" y="hd2"/>
              </a:cxn>
              <a:cxn ang="16200000">
                <a:pos x="wd2" y="hd2"/>
              </a:cxn>
            </a:cxnLst>
            <a:rect l="0" t="0" r="r" b="b"/>
            <a:pathLst>
              <a:path w="21600" h="21600" extrusionOk="0">
                <a:moveTo>
                  <a:pt x="5973" y="7250"/>
                </a:moveTo>
                <a:lnTo>
                  <a:pt x="5303" y="6797"/>
                </a:lnTo>
                <a:lnTo>
                  <a:pt x="4634" y="7552"/>
                </a:lnTo>
                <a:lnTo>
                  <a:pt x="3858" y="7552"/>
                </a:lnTo>
                <a:lnTo>
                  <a:pt x="2837" y="7250"/>
                </a:lnTo>
                <a:lnTo>
                  <a:pt x="1145" y="7703"/>
                </a:lnTo>
                <a:lnTo>
                  <a:pt x="705" y="7401"/>
                </a:lnTo>
                <a:lnTo>
                  <a:pt x="282" y="7703"/>
                </a:lnTo>
                <a:lnTo>
                  <a:pt x="141" y="5438"/>
                </a:lnTo>
                <a:lnTo>
                  <a:pt x="18" y="3625"/>
                </a:lnTo>
                <a:lnTo>
                  <a:pt x="0" y="6948"/>
                </a:lnTo>
                <a:lnTo>
                  <a:pt x="141" y="10120"/>
                </a:lnTo>
                <a:lnTo>
                  <a:pt x="810" y="9667"/>
                </a:lnTo>
                <a:lnTo>
                  <a:pt x="1427" y="9365"/>
                </a:lnTo>
                <a:lnTo>
                  <a:pt x="1815" y="9516"/>
                </a:lnTo>
                <a:lnTo>
                  <a:pt x="2149" y="9667"/>
                </a:lnTo>
                <a:lnTo>
                  <a:pt x="2361" y="9818"/>
                </a:lnTo>
                <a:lnTo>
                  <a:pt x="2995" y="9667"/>
                </a:lnTo>
                <a:lnTo>
                  <a:pt x="3594" y="10271"/>
                </a:lnTo>
                <a:lnTo>
                  <a:pt x="5004" y="9667"/>
                </a:lnTo>
                <a:lnTo>
                  <a:pt x="6008" y="9516"/>
                </a:lnTo>
                <a:lnTo>
                  <a:pt x="6854" y="9667"/>
                </a:lnTo>
                <a:lnTo>
                  <a:pt x="7752" y="9667"/>
                </a:lnTo>
                <a:lnTo>
                  <a:pt x="8192" y="13897"/>
                </a:lnTo>
                <a:lnTo>
                  <a:pt x="8545" y="15860"/>
                </a:lnTo>
                <a:lnTo>
                  <a:pt x="9285" y="19787"/>
                </a:lnTo>
                <a:lnTo>
                  <a:pt x="9831" y="20543"/>
                </a:lnTo>
                <a:lnTo>
                  <a:pt x="10500" y="21600"/>
                </a:lnTo>
                <a:lnTo>
                  <a:pt x="11311" y="21600"/>
                </a:lnTo>
                <a:lnTo>
                  <a:pt x="12051" y="20694"/>
                </a:lnTo>
                <a:lnTo>
                  <a:pt x="12826" y="18277"/>
                </a:lnTo>
                <a:lnTo>
                  <a:pt x="13390" y="16011"/>
                </a:lnTo>
                <a:lnTo>
                  <a:pt x="13848" y="12386"/>
                </a:lnTo>
                <a:lnTo>
                  <a:pt x="14200" y="10876"/>
                </a:lnTo>
                <a:lnTo>
                  <a:pt x="14570" y="10120"/>
                </a:lnTo>
                <a:lnTo>
                  <a:pt x="15451" y="11178"/>
                </a:lnTo>
                <a:lnTo>
                  <a:pt x="16508" y="10271"/>
                </a:lnTo>
                <a:lnTo>
                  <a:pt x="17530" y="10422"/>
                </a:lnTo>
                <a:lnTo>
                  <a:pt x="17988" y="10120"/>
                </a:lnTo>
                <a:lnTo>
                  <a:pt x="18869" y="10573"/>
                </a:lnTo>
                <a:lnTo>
                  <a:pt x="19697" y="10120"/>
                </a:lnTo>
                <a:lnTo>
                  <a:pt x="20437" y="10876"/>
                </a:lnTo>
                <a:lnTo>
                  <a:pt x="21336" y="10422"/>
                </a:lnTo>
                <a:lnTo>
                  <a:pt x="21547" y="8459"/>
                </a:lnTo>
                <a:lnTo>
                  <a:pt x="21600" y="5136"/>
                </a:lnTo>
                <a:lnTo>
                  <a:pt x="21565" y="0"/>
                </a:lnTo>
                <a:lnTo>
                  <a:pt x="21336" y="5589"/>
                </a:lnTo>
                <a:lnTo>
                  <a:pt x="21212" y="8308"/>
                </a:lnTo>
                <a:lnTo>
                  <a:pt x="20631" y="8912"/>
                </a:lnTo>
                <a:lnTo>
                  <a:pt x="19592" y="8761"/>
                </a:lnTo>
                <a:lnTo>
                  <a:pt x="18746" y="8459"/>
                </a:lnTo>
                <a:lnTo>
                  <a:pt x="17319" y="8157"/>
                </a:lnTo>
                <a:lnTo>
                  <a:pt x="16579" y="8761"/>
                </a:lnTo>
                <a:lnTo>
                  <a:pt x="15592" y="8459"/>
                </a:lnTo>
                <a:lnTo>
                  <a:pt x="14993" y="9365"/>
                </a:lnTo>
                <a:lnTo>
                  <a:pt x="14588" y="8308"/>
                </a:lnTo>
                <a:lnTo>
                  <a:pt x="14359" y="8006"/>
                </a:lnTo>
                <a:lnTo>
                  <a:pt x="14165" y="6948"/>
                </a:lnTo>
                <a:lnTo>
                  <a:pt x="14253" y="4834"/>
                </a:lnTo>
                <a:lnTo>
                  <a:pt x="14253" y="2568"/>
                </a:lnTo>
                <a:lnTo>
                  <a:pt x="14059" y="3323"/>
                </a:lnTo>
                <a:lnTo>
                  <a:pt x="13848" y="7401"/>
                </a:lnTo>
                <a:lnTo>
                  <a:pt x="13390" y="10876"/>
                </a:lnTo>
                <a:lnTo>
                  <a:pt x="13126" y="13141"/>
                </a:lnTo>
                <a:lnTo>
                  <a:pt x="12650" y="15256"/>
                </a:lnTo>
                <a:lnTo>
                  <a:pt x="12350" y="14803"/>
                </a:lnTo>
                <a:lnTo>
                  <a:pt x="11822" y="16917"/>
                </a:lnTo>
                <a:lnTo>
                  <a:pt x="11346" y="17824"/>
                </a:lnTo>
                <a:lnTo>
                  <a:pt x="10888" y="18730"/>
                </a:lnTo>
                <a:lnTo>
                  <a:pt x="10307" y="16313"/>
                </a:lnTo>
                <a:lnTo>
                  <a:pt x="9813" y="16615"/>
                </a:lnTo>
                <a:lnTo>
                  <a:pt x="9620" y="13897"/>
                </a:lnTo>
                <a:lnTo>
                  <a:pt x="9162" y="14048"/>
                </a:lnTo>
                <a:lnTo>
                  <a:pt x="8932" y="14803"/>
                </a:lnTo>
                <a:lnTo>
                  <a:pt x="8562" y="12990"/>
                </a:lnTo>
                <a:lnTo>
                  <a:pt x="8263" y="11631"/>
                </a:lnTo>
                <a:lnTo>
                  <a:pt x="8122" y="9365"/>
                </a:lnTo>
                <a:lnTo>
                  <a:pt x="7858" y="4380"/>
                </a:lnTo>
                <a:lnTo>
                  <a:pt x="7611" y="3625"/>
                </a:lnTo>
                <a:lnTo>
                  <a:pt x="7488" y="6646"/>
                </a:lnTo>
                <a:lnTo>
                  <a:pt x="7276" y="6495"/>
                </a:lnTo>
                <a:lnTo>
                  <a:pt x="6554" y="8308"/>
                </a:lnTo>
                <a:lnTo>
                  <a:pt x="5973" y="7250"/>
                </a:lnTo>
              </a:path>
            </a:pathLst>
          </a:custGeom>
          <a:solidFill>
            <a:srgbClr val="000066"/>
          </a:solidFill>
          <a:ln w="12700">
            <a:miter lim="400000"/>
          </a:ln>
        </p:spPr>
        <p:txBody>
          <a:bodyPr lIns="45719" rIns="45719"/>
          <a:lstStyle/>
          <a:p>
            <a:pPr>
              <a:defRPr>
                <a:solidFill>
                  <a:srgbClr val="FFFFCC"/>
                </a:solidFill>
              </a:defRPr>
            </a:pPr>
            <a:endParaRPr/>
          </a:p>
        </p:txBody>
      </p:sp>
      <p:sp>
        <p:nvSpPr>
          <p:cNvPr id="2181" name="Freeform 12"/>
          <p:cNvSpPr/>
          <p:nvPr/>
        </p:nvSpPr>
        <p:spPr>
          <a:xfrm>
            <a:off x="4868862" y="249238"/>
            <a:ext cx="120651" cy="404813"/>
          </a:xfrm>
          <a:custGeom>
            <a:avLst/>
            <a:gdLst/>
            <a:ahLst/>
            <a:cxnLst>
              <a:cxn ang="0">
                <a:pos x="wd2" y="hd2"/>
              </a:cxn>
              <a:cxn ang="5400000">
                <a:pos x="wd2" y="hd2"/>
              </a:cxn>
              <a:cxn ang="10800000">
                <a:pos x="wd2" y="hd2"/>
              </a:cxn>
              <a:cxn ang="16200000">
                <a:pos x="wd2" y="hd2"/>
              </a:cxn>
            </a:cxnLst>
            <a:rect l="0" t="0" r="r" b="b"/>
            <a:pathLst>
              <a:path w="21600" h="21600" extrusionOk="0">
                <a:moveTo>
                  <a:pt x="14495" y="508"/>
                </a:moveTo>
                <a:lnTo>
                  <a:pt x="13358" y="2118"/>
                </a:lnTo>
                <a:lnTo>
                  <a:pt x="21600" y="2287"/>
                </a:lnTo>
                <a:lnTo>
                  <a:pt x="18474" y="5167"/>
                </a:lnTo>
                <a:lnTo>
                  <a:pt x="18758" y="7369"/>
                </a:lnTo>
                <a:lnTo>
                  <a:pt x="20747" y="9318"/>
                </a:lnTo>
                <a:lnTo>
                  <a:pt x="17337" y="11266"/>
                </a:lnTo>
                <a:lnTo>
                  <a:pt x="16200" y="13299"/>
                </a:lnTo>
                <a:lnTo>
                  <a:pt x="14495" y="15332"/>
                </a:lnTo>
                <a:lnTo>
                  <a:pt x="11937" y="16687"/>
                </a:lnTo>
                <a:lnTo>
                  <a:pt x="9095" y="18042"/>
                </a:lnTo>
                <a:lnTo>
                  <a:pt x="5684" y="19482"/>
                </a:lnTo>
                <a:lnTo>
                  <a:pt x="3695" y="20414"/>
                </a:lnTo>
                <a:lnTo>
                  <a:pt x="0" y="21600"/>
                </a:lnTo>
                <a:lnTo>
                  <a:pt x="2274" y="19482"/>
                </a:lnTo>
                <a:lnTo>
                  <a:pt x="6821" y="17958"/>
                </a:lnTo>
                <a:lnTo>
                  <a:pt x="5968" y="16264"/>
                </a:lnTo>
                <a:lnTo>
                  <a:pt x="10232" y="14146"/>
                </a:lnTo>
                <a:lnTo>
                  <a:pt x="12505" y="11605"/>
                </a:lnTo>
                <a:lnTo>
                  <a:pt x="11368" y="9148"/>
                </a:lnTo>
                <a:lnTo>
                  <a:pt x="12221" y="7200"/>
                </a:lnTo>
                <a:lnTo>
                  <a:pt x="11368" y="5760"/>
                </a:lnTo>
                <a:lnTo>
                  <a:pt x="5400" y="3049"/>
                </a:lnTo>
                <a:lnTo>
                  <a:pt x="1705" y="254"/>
                </a:lnTo>
                <a:lnTo>
                  <a:pt x="14211" y="0"/>
                </a:lnTo>
                <a:lnTo>
                  <a:pt x="14495" y="508"/>
                </a:lnTo>
              </a:path>
            </a:pathLst>
          </a:custGeom>
          <a:gradFill>
            <a:gsLst>
              <a:gs pos="0">
                <a:schemeClr val="accent3">
                  <a:lumOff val="44000"/>
                </a:schemeClr>
              </a:gs>
              <a:gs pos="50000">
                <a:srgbClr val="00CCFF"/>
              </a:gs>
              <a:gs pos="100000">
                <a:schemeClr val="accent3">
                  <a:lumOff val="44000"/>
                </a:schemeClr>
              </a:gs>
            </a:gsLst>
          </a:gradFill>
          <a:ln w="12700">
            <a:miter lim="400000"/>
          </a:ln>
        </p:spPr>
        <p:txBody>
          <a:bodyPr lIns="45719" rIns="45719"/>
          <a:lstStyle/>
          <a:p>
            <a:pPr>
              <a:defRPr>
                <a:solidFill>
                  <a:srgbClr val="FFFFCC"/>
                </a:solidFill>
              </a:defRPr>
            </a:pPr>
            <a:endParaRPr/>
          </a:p>
        </p:txBody>
      </p:sp>
      <p:sp>
        <p:nvSpPr>
          <p:cNvPr id="2182" name="Freeform 13"/>
          <p:cNvSpPr/>
          <p:nvPr/>
        </p:nvSpPr>
        <p:spPr>
          <a:xfrm>
            <a:off x="3605212" y="19050"/>
            <a:ext cx="1951038" cy="411163"/>
          </a:xfrm>
          <a:custGeom>
            <a:avLst/>
            <a:gdLst/>
            <a:ahLst/>
            <a:cxnLst>
              <a:cxn ang="0">
                <a:pos x="wd2" y="hd2"/>
              </a:cxn>
              <a:cxn ang="5400000">
                <a:pos x="wd2" y="hd2"/>
              </a:cxn>
              <a:cxn ang="10800000">
                <a:pos x="wd2" y="hd2"/>
              </a:cxn>
              <a:cxn ang="16200000">
                <a:pos x="wd2" y="hd2"/>
              </a:cxn>
            </a:cxnLst>
            <a:rect l="0" t="0" r="r" b="b"/>
            <a:pathLst>
              <a:path w="21600" h="21600" extrusionOk="0">
                <a:moveTo>
                  <a:pt x="0" y="14595"/>
                </a:moveTo>
                <a:lnTo>
                  <a:pt x="0" y="21600"/>
                </a:lnTo>
                <a:lnTo>
                  <a:pt x="53" y="18848"/>
                </a:lnTo>
                <a:lnTo>
                  <a:pt x="70" y="16763"/>
                </a:lnTo>
                <a:lnTo>
                  <a:pt x="88" y="12843"/>
                </a:lnTo>
                <a:lnTo>
                  <a:pt x="141" y="11008"/>
                </a:lnTo>
                <a:lnTo>
                  <a:pt x="281" y="10341"/>
                </a:lnTo>
                <a:lnTo>
                  <a:pt x="404" y="10842"/>
                </a:lnTo>
                <a:lnTo>
                  <a:pt x="580" y="10925"/>
                </a:lnTo>
                <a:lnTo>
                  <a:pt x="826" y="11509"/>
                </a:lnTo>
                <a:lnTo>
                  <a:pt x="984" y="12176"/>
                </a:lnTo>
                <a:lnTo>
                  <a:pt x="1160" y="12176"/>
                </a:lnTo>
                <a:lnTo>
                  <a:pt x="1318" y="11759"/>
                </a:lnTo>
                <a:lnTo>
                  <a:pt x="1494" y="10675"/>
                </a:lnTo>
                <a:lnTo>
                  <a:pt x="1634" y="10758"/>
                </a:lnTo>
                <a:lnTo>
                  <a:pt x="1898" y="11592"/>
                </a:lnTo>
                <a:lnTo>
                  <a:pt x="2214" y="12426"/>
                </a:lnTo>
                <a:lnTo>
                  <a:pt x="2390" y="12593"/>
                </a:lnTo>
                <a:lnTo>
                  <a:pt x="2671" y="12009"/>
                </a:lnTo>
                <a:lnTo>
                  <a:pt x="3005" y="13177"/>
                </a:lnTo>
                <a:lnTo>
                  <a:pt x="3251" y="12593"/>
                </a:lnTo>
                <a:lnTo>
                  <a:pt x="3656" y="11509"/>
                </a:lnTo>
                <a:lnTo>
                  <a:pt x="3902" y="11509"/>
                </a:lnTo>
                <a:lnTo>
                  <a:pt x="4183" y="10592"/>
                </a:lnTo>
                <a:lnTo>
                  <a:pt x="4376" y="10175"/>
                </a:lnTo>
                <a:lnTo>
                  <a:pt x="4657" y="11342"/>
                </a:lnTo>
                <a:lnTo>
                  <a:pt x="4886" y="11008"/>
                </a:lnTo>
                <a:lnTo>
                  <a:pt x="5079" y="11509"/>
                </a:lnTo>
                <a:lnTo>
                  <a:pt x="5360" y="11509"/>
                </a:lnTo>
                <a:lnTo>
                  <a:pt x="5483" y="11926"/>
                </a:lnTo>
                <a:lnTo>
                  <a:pt x="5677" y="11509"/>
                </a:lnTo>
                <a:lnTo>
                  <a:pt x="5817" y="10341"/>
                </a:lnTo>
                <a:lnTo>
                  <a:pt x="6362" y="11425"/>
                </a:lnTo>
                <a:lnTo>
                  <a:pt x="6608" y="12676"/>
                </a:lnTo>
                <a:lnTo>
                  <a:pt x="6714" y="14678"/>
                </a:lnTo>
                <a:lnTo>
                  <a:pt x="7891" y="10091"/>
                </a:lnTo>
                <a:lnTo>
                  <a:pt x="8172" y="8423"/>
                </a:lnTo>
                <a:lnTo>
                  <a:pt x="8454" y="7589"/>
                </a:lnTo>
                <a:lnTo>
                  <a:pt x="8770" y="6922"/>
                </a:lnTo>
                <a:lnTo>
                  <a:pt x="8717" y="8173"/>
                </a:lnTo>
                <a:lnTo>
                  <a:pt x="8366" y="10258"/>
                </a:lnTo>
                <a:lnTo>
                  <a:pt x="8594" y="9924"/>
                </a:lnTo>
                <a:lnTo>
                  <a:pt x="8928" y="9174"/>
                </a:lnTo>
                <a:lnTo>
                  <a:pt x="9174" y="9674"/>
                </a:lnTo>
                <a:lnTo>
                  <a:pt x="9332" y="11008"/>
                </a:lnTo>
                <a:lnTo>
                  <a:pt x="9245" y="12176"/>
                </a:lnTo>
                <a:lnTo>
                  <a:pt x="9561" y="12343"/>
                </a:lnTo>
                <a:lnTo>
                  <a:pt x="9825" y="13177"/>
                </a:lnTo>
                <a:lnTo>
                  <a:pt x="9930" y="14178"/>
                </a:lnTo>
                <a:lnTo>
                  <a:pt x="10159" y="13927"/>
                </a:lnTo>
                <a:lnTo>
                  <a:pt x="10299" y="14845"/>
                </a:lnTo>
                <a:lnTo>
                  <a:pt x="10510" y="16346"/>
                </a:lnTo>
                <a:lnTo>
                  <a:pt x="10686" y="16096"/>
                </a:lnTo>
                <a:lnTo>
                  <a:pt x="10580" y="14845"/>
                </a:lnTo>
                <a:lnTo>
                  <a:pt x="10510" y="13510"/>
                </a:lnTo>
                <a:lnTo>
                  <a:pt x="10369" y="13010"/>
                </a:lnTo>
                <a:lnTo>
                  <a:pt x="10211" y="12093"/>
                </a:lnTo>
                <a:lnTo>
                  <a:pt x="10299" y="10175"/>
                </a:lnTo>
                <a:lnTo>
                  <a:pt x="10176" y="8840"/>
                </a:lnTo>
                <a:lnTo>
                  <a:pt x="9860" y="8590"/>
                </a:lnTo>
                <a:lnTo>
                  <a:pt x="9948" y="7589"/>
                </a:lnTo>
                <a:lnTo>
                  <a:pt x="10159" y="6755"/>
                </a:lnTo>
                <a:lnTo>
                  <a:pt x="9614" y="6839"/>
                </a:lnTo>
                <a:lnTo>
                  <a:pt x="9860" y="6255"/>
                </a:lnTo>
                <a:lnTo>
                  <a:pt x="10317" y="5337"/>
                </a:lnTo>
                <a:lnTo>
                  <a:pt x="10088" y="5171"/>
                </a:lnTo>
                <a:lnTo>
                  <a:pt x="9491" y="5921"/>
                </a:lnTo>
                <a:lnTo>
                  <a:pt x="9209" y="5421"/>
                </a:lnTo>
                <a:lnTo>
                  <a:pt x="9403" y="4670"/>
                </a:lnTo>
                <a:lnTo>
                  <a:pt x="9825" y="4420"/>
                </a:lnTo>
                <a:lnTo>
                  <a:pt x="10176" y="4170"/>
                </a:lnTo>
                <a:lnTo>
                  <a:pt x="10545" y="3503"/>
                </a:lnTo>
                <a:lnTo>
                  <a:pt x="11160" y="3086"/>
                </a:lnTo>
                <a:lnTo>
                  <a:pt x="11600" y="3419"/>
                </a:lnTo>
                <a:lnTo>
                  <a:pt x="11881" y="4587"/>
                </a:lnTo>
                <a:lnTo>
                  <a:pt x="12162" y="5254"/>
                </a:lnTo>
                <a:lnTo>
                  <a:pt x="12373" y="4754"/>
                </a:lnTo>
                <a:lnTo>
                  <a:pt x="12672" y="5004"/>
                </a:lnTo>
                <a:lnTo>
                  <a:pt x="13023" y="6005"/>
                </a:lnTo>
                <a:lnTo>
                  <a:pt x="13322" y="7339"/>
                </a:lnTo>
                <a:lnTo>
                  <a:pt x="13586" y="9007"/>
                </a:lnTo>
                <a:lnTo>
                  <a:pt x="14007" y="9591"/>
                </a:lnTo>
                <a:lnTo>
                  <a:pt x="14341" y="10675"/>
                </a:lnTo>
                <a:lnTo>
                  <a:pt x="14552" y="11592"/>
                </a:lnTo>
                <a:lnTo>
                  <a:pt x="14869" y="12593"/>
                </a:lnTo>
                <a:lnTo>
                  <a:pt x="15220" y="12259"/>
                </a:lnTo>
                <a:lnTo>
                  <a:pt x="15449" y="11759"/>
                </a:lnTo>
                <a:lnTo>
                  <a:pt x="15888" y="11759"/>
                </a:lnTo>
                <a:lnTo>
                  <a:pt x="16117" y="10508"/>
                </a:lnTo>
                <a:lnTo>
                  <a:pt x="16310" y="10675"/>
                </a:lnTo>
                <a:lnTo>
                  <a:pt x="16450" y="10675"/>
                </a:lnTo>
                <a:lnTo>
                  <a:pt x="16626" y="11175"/>
                </a:lnTo>
                <a:lnTo>
                  <a:pt x="16820" y="11592"/>
                </a:lnTo>
                <a:lnTo>
                  <a:pt x="16960" y="10758"/>
                </a:lnTo>
                <a:lnTo>
                  <a:pt x="17118" y="10508"/>
                </a:lnTo>
                <a:lnTo>
                  <a:pt x="17241" y="10842"/>
                </a:lnTo>
                <a:lnTo>
                  <a:pt x="17382" y="10341"/>
                </a:lnTo>
                <a:lnTo>
                  <a:pt x="17663" y="11008"/>
                </a:lnTo>
                <a:lnTo>
                  <a:pt x="17839" y="12176"/>
                </a:lnTo>
                <a:lnTo>
                  <a:pt x="18015" y="12259"/>
                </a:lnTo>
                <a:lnTo>
                  <a:pt x="18138" y="12426"/>
                </a:lnTo>
                <a:lnTo>
                  <a:pt x="18296" y="12009"/>
                </a:lnTo>
                <a:lnTo>
                  <a:pt x="18419" y="11509"/>
                </a:lnTo>
                <a:lnTo>
                  <a:pt x="18524" y="11342"/>
                </a:lnTo>
                <a:lnTo>
                  <a:pt x="18683" y="10842"/>
                </a:lnTo>
                <a:lnTo>
                  <a:pt x="18876" y="10842"/>
                </a:lnTo>
                <a:lnTo>
                  <a:pt x="19052" y="11592"/>
                </a:lnTo>
                <a:lnTo>
                  <a:pt x="19315" y="12176"/>
                </a:lnTo>
                <a:lnTo>
                  <a:pt x="19544" y="11592"/>
                </a:lnTo>
                <a:lnTo>
                  <a:pt x="19667" y="11342"/>
                </a:lnTo>
                <a:lnTo>
                  <a:pt x="19825" y="11592"/>
                </a:lnTo>
                <a:lnTo>
                  <a:pt x="19948" y="11759"/>
                </a:lnTo>
                <a:lnTo>
                  <a:pt x="20106" y="12426"/>
                </a:lnTo>
                <a:lnTo>
                  <a:pt x="20282" y="12426"/>
                </a:lnTo>
                <a:lnTo>
                  <a:pt x="20493" y="12176"/>
                </a:lnTo>
                <a:lnTo>
                  <a:pt x="20739" y="11926"/>
                </a:lnTo>
                <a:lnTo>
                  <a:pt x="21038" y="11509"/>
                </a:lnTo>
                <a:lnTo>
                  <a:pt x="21248" y="11926"/>
                </a:lnTo>
                <a:lnTo>
                  <a:pt x="21372" y="12510"/>
                </a:lnTo>
                <a:lnTo>
                  <a:pt x="21459" y="13761"/>
                </a:lnTo>
                <a:lnTo>
                  <a:pt x="21530" y="15762"/>
                </a:lnTo>
                <a:lnTo>
                  <a:pt x="21600" y="18514"/>
                </a:lnTo>
                <a:lnTo>
                  <a:pt x="21600" y="11425"/>
                </a:lnTo>
                <a:lnTo>
                  <a:pt x="21565" y="10508"/>
                </a:lnTo>
                <a:lnTo>
                  <a:pt x="21512" y="9341"/>
                </a:lnTo>
                <a:lnTo>
                  <a:pt x="21407" y="8340"/>
                </a:lnTo>
                <a:lnTo>
                  <a:pt x="21178" y="7923"/>
                </a:lnTo>
                <a:lnTo>
                  <a:pt x="20862" y="7756"/>
                </a:lnTo>
                <a:lnTo>
                  <a:pt x="20598" y="7923"/>
                </a:lnTo>
                <a:lnTo>
                  <a:pt x="20317" y="7589"/>
                </a:lnTo>
                <a:lnTo>
                  <a:pt x="20036" y="8423"/>
                </a:lnTo>
                <a:lnTo>
                  <a:pt x="19755" y="8006"/>
                </a:lnTo>
                <a:lnTo>
                  <a:pt x="19509" y="7756"/>
                </a:lnTo>
                <a:lnTo>
                  <a:pt x="19315" y="7756"/>
                </a:lnTo>
                <a:lnTo>
                  <a:pt x="18823" y="8006"/>
                </a:lnTo>
                <a:lnTo>
                  <a:pt x="18559" y="8173"/>
                </a:lnTo>
                <a:lnTo>
                  <a:pt x="18278" y="7923"/>
                </a:lnTo>
                <a:lnTo>
                  <a:pt x="17997" y="8256"/>
                </a:lnTo>
                <a:lnTo>
                  <a:pt x="17646" y="7923"/>
                </a:lnTo>
                <a:lnTo>
                  <a:pt x="17505" y="7756"/>
                </a:lnTo>
                <a:lnTo>
                  <a:pt x="17241" y="7756"/>
                </a:lnTo>
                <a:lnTo>
                  <a:pt x="16978" y="7589"/>
                </a:lnTo>
                <a:lnTo>
                  <a:pt x="16784" y="8006"/>
                </a:lnTo>
                <a:lnTo>
                  <a:pt x="16626" y="7923"/>
                </a:lnTo>
                <a:lnTo>
                  <a:pt x="16275" y="7756"/>
                </a:lnTo>
                <a:lnTo>
                  <a:pt x="15976" y="8006"/>
                </a:lnTo>
                <a:lnTo>
                  <a:pt x="15712" y="8006"/>
                </a:lnTo>
                <a:lnTo>
                  <a:pt x="15396" y="7589"/>
                </a:lnTo>
                <a:lnTo>
                  <a:pt x="15132" y="8090"/>
                </a:lnTo>
                <a:lnTo>
                  <a:pt x="14921" y="7756"/>
                </a:lnTo>
                <a:lnTo>
                  <a:pt x="14728" y="8256"/>
                </a:lnTo>
                <a:lnTo>
                  <a:pt x="14517" y="8006"/>
                </a:lnTo>
                <a:lnTo>
                  <a:pt x="14271" y="7756"/>
                </a:lnTo>
                <a:lnTo>
                  <a:pt x="14131" y="7339"/>
                </a:lnTo>
                <a:lnTo>
                  <a:pt x="13797" y="5754"/>
                </a:lnTo>
                <a:lnTo>
                  <a:pt x="13428" y="4337"/>
                </a:lnTo>
                <a:lnTo>
                  <a:pt x="13094" y="3336"/>
                </a:lnTo>
                <a:lnTo>
                  <a:pt x="12777" y="2502"/>
                </a:lnTo>
                <a:lnTo>
                  <a:pt x="12303" y="1418"/>
                </a:lnTo>
                <a:lnTo>
                  <a:pt x="11811" y="667"/>
                </a:lnTo>
                <a:lnTo>
                  <a:pt x="11318" y="167"/>
                </a:lnTo>
                <a:lnTo>
                  <a:pt x="10844" y="0"/>
                </a:lnTo>
                <a:lnTo>
                  <a:pt x="10387" y="167"/>
                </a:lnTo>
                <a:lnTo>
                  <a:pt x="9842" y="667"/>
                </a:lnTo>
                <a:lnTo>
                  <a:pt x="9280" y="1418"/>
                </a:lnTo>
                <a:lnTo>
                  <a:pt x="8788" y="2419"/>
                </a:lnTo>
                <a:lnTo>
                  <a:pt x="8331" y="3753"/>
                </a:lnTo>
                <a:lnTo>
                  <a:pt x="7944" y="5254"/>
                </a:lnTo>
                <a:lnTo>
                  <a:pt x="7487" y="7256"/>
                </a:lnTo>
                <a:lnTo>
                  <a:pt x="7013" y="7923"/>
                </a:lnTo>
                <a:lnTo>
                  <a:pt x="6608" y="8256"/>
                </a:lnTo>
                <a:lnTo>
                  <a:pt x="6186" y="8423"/>
                </a:lnTo>
                <a:lnTo>
                  <a:pt x="5765" y="8090"/>
                </a:lnTo>
                <a:lnTo>
                  <a:pt x="4376" y="8090"/>
                </a:lnTo>
                <a:lnTo>
                  <a:pt x="4060" y="8006"/>
                </a:lnTo>
                <a:lnTo>
                  <a:pt x="3164" y="8256"/>
                </a:lnTo>
                <a:lnTo>
                  <a:pt x="2601" y="8090"/>
                </a:lnTo>
                <a:lnTo>
                  <a:pt x="1916" y="7756"/>
                </a:lnTo>
                <a:lnTo>
                  <a:pt x="1072" y="7923"/>
                </a:lnTo>
                <a:lnTo>
                  <a:pt x="562" y="7923"/>
                </a:lnTo>
                <a:lnTo>
                  <a:pt x="334" y="8006"/>
                </a:lnTo>
                <a:lnTo>
                  <a:pt x="176" y="8423"/>
                </a:lnTo>
                <a:lnTo>
                  <a:pt x="35" y="9424"/>
                </a:lnTo>
                <a:lnTo>
                  <a:pt x="0" y="11008"/>
                </a:lnTo>
                <a:lnTo>
                  <a:pt x="0" y="14595"/>
                </a:lnTo>
              </a:path>
            </a:pathLst>
          </a:custGeom>
          <a:solidFill>
            <a:schemeClr val="accent3">
              <a:lumOff val="44000"/>
            </a:schemeClr>
          </a:solidFill>
          <a:ln w="12700">
            <a:miter lim="400000"/>
          </a:ln>
        </p:spPr>
        <p:txBody>
          <a:bodyPr lIns="45719" rIns="45719"/>
          <a:lstStyle/>
          <a:p>
            <a:pPr>
              <a:defRPr>
                <a:solidFill>
                  <a:srgbClr val="FFFFCC"/>
                </a:solidFill>
              </a:defRPr>
            </a:pPr>
            <a:endParaRPr/>
          </a:p>
        </p:txBody>
      </p:sp>
      <p:sp>
        <p:nvSpPr>
          <p:cNvPr id="2183" name="Freeform 14"/>
          <p:cNvSpPr/>
          <p:nvPr/>
        </p:nvSpPr>
        <p:spPr>
          <a:xfrm>
            <a:off x="4191000" y="234949"/>
            <a:ext cx="88901" cy="398464"/>
          </a:xfrm>
          <a:custGeom>
            <a:avLst/>
            <a:gdLst/>
            <a:ahLst/>
            <a:cxnLst>
              <a:cxn ang="0">
                <a:pos x="wd2" y="hd2"/>
              </a:cxn>
              <a:cxn ang="5400000">
                <a:pos x="wd2" y="hd2"/>
              </a:cxn>
              <a:cxn ang="10800000">
                <a:pos x="wd2" y="hd2"/>
              </a:cxn>
              <a:cxn ang="16200000">
                <a:pos x="wd2" y="hd2"/>
              </a:cxn>
            </a:cxnLst>
            <a:rect l="0" t="0" r="r" b="b"/>
            <a:pathLst>
              <a:path w="21600" h="21600" extrusionOk="0">
                <a:moveTo>
                  <a:pt x="5014" y="516"/>
                </a:moveTo>
                <a:lnTo>
                  <a:pt x="6557" y="2151"/>
                </a:lnTo>
                <a:lnTo>
                  <a:pt x="5014" y="2926"/>
                </a:lnTo>
                <a:lnTo>
                  <a:pt x="2314" y="5335"/>
                </a:lnTo>
                <a:lnTo>
                  <a:pt x="386" y="7401"/>
                </a:lnTo>
                <a:lnTo>
                  <a:pt x="0" y="9294"/>
                </a:lnTo>
                <a:lnTo>
                  <a:pt x="1929" y="11618"/>
                </a:lnTo>
                <a:lnTo>
                  <a:pt x="3086" y="13769"/>
                </a:lnTo>
                <a:lnTo>
                  <a:pt x="5014" y="15834"/>
                </a:lnTo>
                <a:lnTo>
                  <a:pt x="10414" y="17211"/>
                </a:lnTo>
                <a:lnTo>
                  <a:pt x="12343" y="18674"/>
                </a:lnTo>
                <a:lnTo>
                  <a:pt x="17357" y="20137"/>
                </a:lnTo>
                <a:lnTo>
                  <a:pt x="21600" y="21600"/>
                </a:lnTo>
                <a:lnTo>
                  <a:pt x="19671" y="20223"/>
                </a:lnTo>
                <a:lnTo>
                  <a:pt x="15429" y="18588"/>
                </a:lnTo>
                <a:lnTo>
                  <a:pt x="16586" y="16867"/>
                </a:lnTo>
                <a:lnTo>
                  <a:pt x="10800" y="14629"/>
                </a:lnTo>
                <a:lnTo>
                  <a:pt x="5786" y="12048"/>
                </a:lnTo>
                <a:lnTo>
                  <a:pt x="4629" y="8089"/>
                </a:lnTo>
                <a:lnTo>
                  <a:pt x="6557" y="5508"/>
                </a:lnTo>
                <a:lnTo>
                  <a:pt x="9643" y="2926"/>
                </a:lnTo>
                <a:lnTo>
                  <a:pt x="10414" y="1033"/>
                </a:lnTo>
                <a:lnTo>
                  <a:pt x="5786" y="0"/>
                </a:lnTo>
                <a:lnTo>
                  <a:pt x="5014" y="516"/>
                </a:lnTo>
              </a:path>
            </a:pathLst>
          </a:custGeom>
          <a:solidFill>
            <a:schemeClr val="accent3">
              <a:lumOff val="44000"/>
            </a:schemeClr>
          </a:solidFill>
          <a:ln w="12700">
            <a:miter lim="400000"/>
          </a:ln>
        </p:spPr>
        <p:txBody>
          <a:bodyPr lIns="45719" rIns="45719"/>
          <a:lstStyle/>
          <a:p>
            <a:pPr>
              <a:defRPr>
                <a:solidFill>
                  <a:srgbClr val="FFFFCC"/>
                </a:solidFill>
              </a:defRPr>
            </a:pPr>
            <a:endParaRPr/>
          </a:p>
        </p:txBody>
      </p:sp>
      <p:grpSp>
        <p:nvGrpSpPr>
          <p:cNvPr id="2189" name="Group 15"/>
          <p:cNvGrpSpPr/>
          <p:nvPr/>
        </p:nvGrpSpPr>
        <p:grpSpPr>
          <a:xfrm>
            <a:off x="63500" y="153987"/>
            <a:ext cx="3433763" cy="519114"/>
            <a:chOff x="0" y="0"/>
            <a:chExt cx="3433762" cy="519112"/>
          </a:xfrm>
        </p:grpSpPr>
        <p:sp>
          <p:nvSpPr>
            <p:cNvPr id="2184" name="Freeform 16"/>
            <p:cNvSpPr/>
            <p:nvPr/>
          </p:nvSpPr>
          <p:spPr>
            <a:xfrm>
              <a:off x="0" y="0"/>
              <a:ext cx="3433763" cy="422276"/>
            </a:xfrm>
            <a:custGeom>
              <a:avLst/>
              <a:gdLst/>
              <a:ahLst/>
              <a:cxnLst>
                <a:cxn ang="0">
                  <a:pos x="wd2" y="hd2"/>
                </a:cxn>
                <a:cxn ang="5400000">
                  <a:pos x="wd2" y="hd2"/>
                </a:cxn>
                <a:cxn ang="10800000">
                  <a:pos x="wd2" y="hd2"/>
                </a:cxn>
                <a:cxn ang="16200000">
                  <a:pos x="wd2" y="hd2"/>
                </a:cxn>
              </a:cxnLst>
              <a:rect l="0" t="0" r="r" b="b"/>
              <a:pathLst>
                <a:path w="21600" h="21600" extrusionOk="0">
                  <a:moveTo>
                    <a:pt x="290" y="244"/>
                  </a:moveTo>
                  <a:lnTo>
                    <a:pt x="459" y="0"/>
                  </a:lnTo>
                  <a:lnTo>
                    <a:pt x="20931" y="0"/>
                  </a:lnTo>
                  <a:lnTo>
                    <a:pt x="21171" y="162"/>
                  </a:lnTo>
                  <a:lnTo>
                    <a:pt x="21340" y="731"/>
                  </a:lnTo>
                  <a:lnTo>
                    <a:pt x="21490" y="2111"/>
                  </a:lnTo>
                  <a:lnTo>
                    <a:pt x="21570" y="3735"/>
                  </a:lnTo>
                  <a:lnTo>
                    <a:pt x="21600" y="5603"/>
                  </a:lnTo>
                  <a:lnTo>
                    <a:pt x="21600" y="21600"/>
                  </a:lnTo>
                  <a:lnTo>
                    <a:pt x="0" y="21600"/>
                  </a:lnTo>
                  <a:lnTo>
                    <a:pt x="0" y="6659"/>
                  </a:lnTo>
                  <a:lnTo>
                    <a:pt x="10" y="4466"/>
                  </a:lnTo>
                  <a:lnTo>
                    <a:pt x="90" y="2355"/>
                  </a:lnTo>
                  <a:lnTo>
                    <a:pt x="160" y="1218"/>
                  </a:lnTo>
                  <a:lnTo>
                    <a:pt x="290" y="244"/>
                  </a:lnTo>
                </a:path>
              </a:pathLst>
            </a:custGeom>
            <a:gradFill flip="none" rotWithShape="1">
              <a:gsLst>
                <a:gs pos="0">
                  <a:srgbClr val="00CCFF"/>
                </a:gs>
                <a:gs pos="100000">
                  <a:schemeClr val="accent3">
                    <a:lumOff val="44000"/>
                  </a:schemeClr>
                </a:gs>
              </a:gsLst>
              <a:lin ang="5400000" scaled="0"/>
            </a:gra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185" name="Freeform 17"/>
            <p:cNvSpPr/>
            <p:nvPr/>
          </p:nvSpPr>
          <p:spPr>
            <a:xfrm>
              <a:off x="0" y="271462"/>
              <a:ext cx="3433763" cy="180976"/>
            </a:xfrm>
            <a:custGeom>
              <a:avLst/>
              <a:gdLst/>
              <a:ahLst/>
              <a:cxnLst>
                <a:cxn ang="0">
                  <a:pos x="wd2" y="hd2"/>
                </a:cxn>
                <a:cxn ang="5400000">
                  <a:pos x="wd2" y="hd2"/>
                </a:cxn>
                <a:cxn ang="10800000">
                  <a:pos x="wd2" y="hd2"/>
                </a:cxn>
                <a:cxn ang="16200000">
                  <a:pos x="wd2" y="hd2"/>
                </a:cxn>
              </a:cxnLst>
              <a:rect l="0" t="0" r="r" b="b"/>
              <a:pathLst>
                <a:path w="21600" h="21600" extrusionOk="0">
                  <a:moveTo>
                    <a:pt x="749" y="6632"/>
                  </a:moveTo>
                  <a:lnTo>
                    <a:pt x="1049" y="7389"/>
                  </a:lnTo>
                  <a:lnTo>
                    <a:pt x="1378" y="6632"/>
                  </a:lnTo>
                  <a:lnTo>
                    <a:pt x="1698" y="7389"/>
                  </a:lnTo>
                  <a:lnTo>
                    <a:pt x="1947" y="9474"/>
                  </a:lnTo>
                  <a:lnTo>
                    <a:pt x="2207" y="10989"/>
                  </a:lnTo>
                  <a:lnTo>
                    <a:pt x="2656" y="9663"/>
                  </a:lnTo>
                  <a:lnTo>
                    <a:pt x="3046" y="8905"/>
                  </a:lnTo>
                  <a:lnTo>
                    <a:pt x="3595" y="8905"/>
                  </a:lnTo>
                  <a:lnTo>
                    <a:pt x="3994" y="7768"/>
                  </a:lnTo>
                  <a:lnTo>
                    <a:pt x="4344" y="8905"/>
                  </a:lnTo>
                  <a:lnTo>
                    <a:pt x="4654" y="10042"/>
                  </a:lnTo>
                  <a:lnTo>
                    <a:pt x="4933" y="10421"/>
                  </a:lnTo>
                  <a:lnTo>
                    <a:pt x="5373" y="8905"/>
                  </a:lnTo>
                  <a:lnTo>
                    <a:pt x="5852" y="8905"/>
                  </a:lnTo>
                  <a:lnTo>
                    <a:pt x="6531" y="9474"/>
                  </a:lnTo>
                  <a:lnTo>
                    <a:pt x="6821" y="11558"/>
                  </a:lnTo>
                  <a:lnTo>
                    <a:pt x="7270" y="10989"/>
                  </a:lnTo>
                  <a:lnTo>
                    <a:pt x="7719" y="7768"/>
                  </a:lnTo>
                  <a:lnTo>
                    <a:pt x="8139" y="6632"/>
                  </a:lnTo>
                  <a:lnTo>
                    <a:pt x="8428" y="7768"/>
                  </a:lnTo>
                  <a:lnTo>
                    <a:pt x="8788" y="10611"/>
                  </a:lnTo>
                  <a:lnTo>
                    <a:pt x="9197" y="11747"/>
                  </a:lnTo>
                  <a:lnTo>
                    <a:pt x="9667" y="9853"/>
                  </a:lnTo>
                  <a:lnTo>
                    <a:pt x="9876" y="9284"/>
                  </a:lnTo>
                  <a:lnTo>
                    <a:pt x="10116" y="10611"/>
                  </a:lnTo>
                  <a:lnTo>
                    <a:pt x="10306" y="8905"/>
                  </a:lnTo>
                  <a:lnTo>
                    <a:pt x="10515" y="6632"/>
                  </a:lnTo>
                  <a:lnTo>
                    <a:pt x="10765" y="4547"/>
                  </a:lnTo>
                  <a:lnTo>
                    <a:pt x="11035" y="3979"/>
                  </a:lnTo>
                  <a:lnTo>
                    <a:pt x="11344" y="4547"/>
                  </a:lnTo>
                  <a:lnTo>
                    <a:pt x="11654" y="3600"/>
                  </a:lnTo>
                  <a:lnTo>
                    <a:pt x="11963" y="2463"/>
                  </a:lnTo>
                  <a:lnTo>
                    <a:pt x="12163" y="2463"/>
                  </a:lnTo>
                  <a:lnTo>
                    <a:pt x="12353" y="2842"/>
                  </a:lnTo>
                  <a:lnTo>
                    <a:pt x="12632" y="5495"/>
                  </a:lnTo>
                  <a:lnTo>
                    <a:pt x="12912" y="5116"/>
                  </a:lnTo>
                  <a:lnTo>
                    <a:pt x="13142" y="7768"/>
                  </a:lnTo>
                  <a:lnTo>
                    <a:pt x="13591" y="7768"/>
                  </a:lnTo>
                  <a:lnTo>
                    <a:pt x="13971" y="6253"/>
                  </a:lnTo>
                  <a:lnTo>
                    <a:pt x="14150" y="8337"/>
                  </a:lnTo>
                  <a:lnTo>
                    <a:pt x="14340" y="10421"/>
                  </a:lnTo>
                  <a:lnTo>
                    <a:pt x="14600" y="9853"/>
                  </a:lnTo>
                  <a:lnTo>
                    <a:pt x="14909" y="10989"/>
                  </a:lnTo>
                  <a:lnTo>
                    <a:pt x="15239" y="9853"/>
                  </a:lnTo>
                  <a:lnTo>
                    <a:pt x="15868" y="10989"/>
                  </a:lnTo>
                  <a:lnTo>
                    <a:pt x="16138" y="12126"/>
                  </a:lnTo>
                  <a:lnTo>
                    <a:pt x="16447" y="9284"/>
                  </a:lnTo>
                  <a:lnTo>
                    <a:pt x="16647" y="9095"/>
                  </a:lnTo>
                  <a:lnTo>
                    <a:pt x="16887" y="10042"/>
                  </a:lnTo>
                  <a:lnTo>
                    <a:pt x="17116" y="9663"/>
                  </a:lnTo>
                  <a:lnTo>
                    <a:pt x="17406" y="6632"/>
                  </a:lnTo>
                  <a:lnTo>
                    <a:pt x="17905" y="5874"/>
                  </a:lnTo>
                  <a:lnTo>
                    <a:pt x="18145" y="6253"/>
                  </a:lnTo>
                  <a:lnTo>
                    <a:pt x="18394" y="6253"/>
                  </a:lnTo>
                  <a:lnTo>
                    <a:pt x="18754" y="2463"/>
                  </a:lnTo>
                  <a:lnTo>
                    <a:pt x="18964" y="1137"/>
                  </a:lnTo>
                  <a:lnTo>
                    <a:pt x="19233" y="1705"/>
                  </a:lnTo>
                  <a:lnTo>
                    <a:pt x="19543" y="5495"/>
                  </a:lnTo>
                  <a:lnTo>
                    <a:pt x="19852" y="3221"/>
                  </a:lnTo>
                  <a:lnTo>
                    <a:pt x="20142" y="0"/>
                  </a:lnTo>
                  <a:lnTo>
                    <a:pt x="20392" y="189"/>
                  </a:lnTo>
                  <a:lnTo>
                    <a:pt x="20681" y="6632"/>
                  </a:lnTo>
                  <a:lnTo>
                    <a:pt x="20901" y="5495"/>
                  </a:lnTo>
                  <a:lnTo>
                    <a:pt x="21221" y="2842"/>
                  </a:lnTo>
                  <a:lnTo>
                    <a:pt x="21470" y="2653"/>
                  </a:lnTo>
                  <a:lnTo>
                    <a:pt x="21600" y="4926"/>
                  </a:lnTo>
                  <a:lnTo>
                    <a:pt x="21600" y="21600"/>
                  </a:lnTo>
                  <a:lnTo>
                    <a:pt x="9077" y="16863"/>
                  </a:lnTo>
                  <a:lnTo>
                    <a:pt x="8918" y="17432"/>
                  </a:lnTo>
                  <a:lnTo>
                    <a:pt x="0" y="15537"/>
                  </a:lnTo>
                  <a:lnTo>
                    <a:pt x="0" y="3411"/>
                  </a:lnTo>
                  <a:lnTo>
                    <a:pt x="130" y="5116"/>
                  </a:lnTo>
                  <a:lnTo>
                    <a:pt x="320" y="5874"/>
                  </a:lnTo>
                  <a:lnTo>
                    <a:pt x="559" y="6063"/>
                  </a:lnTo>
                  <a:lnTo>
                    <a:pt x="749" y="6632"/>
                  </a:lnTo>
                </a:path>
              </a:pathLst>
            </a:custGeom>
            <a:solidFill>
              <a:srgbClr val="003300"/>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186" name="Freeform 18"/>
            <p:cNvSpPr/>
            <p:nvPr/>
          </p:nvSpPr>
          <p:spPr>
            <a:xfrm>
              <a:off x="0" y="333375"/>
              <a:ext cx="3433763" cy="185738"/>
            </a:xfrm>
            <a:custGeom>
              <a:avLst/>
              <a:gdLst/>
              <a:ahLst/>
              <a:cxnLst>
                <a:cxn ang="0">
                  <a:pos x="wd2" y="hd2"/>
                </a:cxn>
                <a:cxn ang="5400000">
                  <a:pos x="wd2" y="hd2"/>
                </a:cxn>
                <a:cxn ang="10800000">
                  <a:pos x="wd2" y="hd2"/>
                </a:cxn>
                <a:cxn ang="16200000">
                  <a:pos x="wd2" y="hd2"/>
                </a:cxn>
              </a:cxnLst>
              <a:rect l="0" t="0" r="r" b="b"/>
              <a:pathLst>
                <a:path w="21600" h="21600" extrusionOk="0">
                  <a:moveTo>
                    <a:pt x="290" y="21046"/>
                  </a:moveTo>
                  <a:lnTo>
                    <a:pt x="459" y="21415"/>
                  </a:lnTo>
                  <a:lnTo>
                    <a:pt x="659" y="21600"/>
                  </a:lnTo>
                  <a:lnTo>
                    <a:pt x="20931" y="21600"/>
                  </a:lnTo>
                  <a:lnTo>
                    <a:pt x="21171" y="21231"/>
                  </a:lnTo>
                  <a:lnTo>
                    <a:pt x="21340" y="20862"/>
                  </a:lnTo>
                  <a:lnTo>
                    <a:pt x="21490" y="19569"/>
                  </a:lnTo>
                  <a:lnTo>
                    <a:pt x="21570" y="18092"/>
                  </a:lnTo>
                  <a:lnTo>
                    <a:pt x="21600" y="16615"/>
                  </a:lnTo>
                  <a:lnTo>
                    <a:pt x="21600" y="2400"/>
                  </a:lnTo>
                  <a:lnTo>
                    <a:pt x="21410" y="0"/>
                  </a:lnTo>
                  <a:lnTo>
                    <a:pt x="21310" y="738"/>
                  </a:lnTo>
                  <a:lnTo>
                    <a:pt x="21221" y="3138"/>
                  </a:lnTo>
                  <a:lnTo>
                    <a:pt x="21151" y="5908"/>
                  </a:lnTo>
                  <a:lnTo>
                    <a:pt x="21061" y="5723"/>
                  </a:lnTo>
                  <a:lnTo>
                    <a:pt x="20941" y="5354"/>
                  </a:lnTo>
                  <a:lnTo>
                    <a:pt x="20681" y="4062"/>
                  </a:lnTo>
                  <a:lnTo>
                    <a:pt x="20512" y="2954"/>
                  </a:lnTo>
                  <a:lnTo>
                    <a:pt x="20242" y="2400"/>
                  </a:lnTo>
                  <a:lnTo>
                    <a:pt x="19952" y="3692"/>
                  </a:lnTo>
                  <a:lnTo>
                    <a:pt x="19673" y="5723"/>
                  </a:lnTo>
                  <a:lnTo>
                    <a:pt x="19483" y="4246"/>
                  </a:lnTo>
                  <a:lnTo>
                    <a:pt x="19313" y="4062"/>
                  </a:lnTo>
                  <a:lnTo>
                    <a:pt x="19074" y="2954"/>
                  </a:lnTo>
                  <a:lnTo>
                    <a:pt x="18824" y="3323"/>
                  </a:lnTo>
                  <a:lnTo>
                    <a:pt x="18654" y="4615"/>
                  </a:lnTo>
                  <a:lnTo>
                    <a:pt x="18584" y="6462"/>
                  </a:lnTo>
                  <a:lnTo>
                    <a:pt x="18384" y="5723"/>
                  </a:lnTo>
                  <a:lnTo>
                    <a:pt x="18105" y="5723"/>
                  </a:lnTo>
                  <a:lnTo>
                    <a:pt x="17735" y="4800"/>
                  </a:lnTo>
                  <a:lnTo>
                    <a:pt x="17416" y="6462"/>
                  </a:lnTo>
                  <a:lnTo>
                    <a:pt x="17136" y="4062"/>
                  </a:lnTo>
                  <a:lnTo>
                    <a:pt x="16767" y="5723"/>
                  </a:lnTo>
                  <a:lnTo>
                    <a:pt x="16417" y="9415"/>
                  </a:lnTo>
                  <a:lnTo>
                    <a:pt x="16118" y="8123"/>
                  </a:lnTo>
                  <a:lnTo>
                    <a:pt x="15868" y="6646"/>
                  </a:lnTo>
                  <a:lnTo>
                    <a:pt x="15578" y="5908"/>
                  </a:lnTo>
                  <a:lnTo>
                    <a:pt x="15219" y="6462"/>
                  </a:lnTo>
                  <a:lnTo>
                    <a:pt x="14650" y="7569"/>
                  </a:lnTo>
                  <a:lnTo>
                    <a:pt x="14150" y="6277"/>
                  </a:lnTo>
                  <a:lnTo>
                    <a:pt x="13931" y="7015"/>
                  </a:lnTo>
                  <a:lnTo>
                    <a:pt x="13651" y="5723"/>
                  </a:lnTo>
                  <a:lnTo>
                    <a:pt x="13461" y="4246"/>
                  </a:lnTo>
                  <a:lnTo>
                    <a:pt x="13252" y="4062"/>
                  </a:lnTo>
                  <a:lnTo>
                    <a:pt x="12852" y="4800"/>
                  </a:lnTo>
                  <a:lnTo>
                    <a:pt x="12353" y="7569"/>
                  </a:lnTo>
                  <a:lnTo>
                    <a:pt x="11923" y="5169"/>
                  </a:lnTo>
                  <a:lnTo>
                    <a:pt x="11574" y="5723"/>
                  </a:lnTo>
                  <a:lnTo>
                    <a:pt x="11234" y="8862"/>
                  </a:lnTo>
                  <a:lnTo>
                    <a:pt x="10635" y="6646"/>
                  </a:lnTo>
                  <a:lnTo>
                    <a:pt x="10176" y="7754"/>
                  </a:lnTo>
                  <a:lnTo>
                    <a:pt x="9866" y="6646"/>
                  </a:lnTo>
                  <a:lnTo>
                    <a:pt x="9417" y="7200"/>
                  </a:lnTo>
                  <a:lnTo>
                    <a:pt x="8958" y="8862"/>
                  </a:lnTo>
                  <a:lnTo>
                    <a:pt x="8648" y="8308"/>
                  </a:lnTo>
                  <a:lnTo>
                    <a:pt x="7999" y="7754"/>
                  </a:lnTo>
                  <a:lnTo>
                    <a:pt x="7589" y="8862"/>
                  </a:lnTo>
                  <a:lnTo>
                    <a:pt x="6910" y="8123"/>
                  </a:lnTo>
                  <a:lnTo>
                    <a:pt x="6351" y="7200"/>
                  </a:lnTo>
                  <a:lnTo>
                    <a:pt x="5742" y="5723"/>
                  </a:lnTo>
                  <a:lnTo>
                    <a:pt x="5173" y="7200"/>
                  </a:lnTo>
                  <a:lnTo>
                    <a:pt x="4534" y="4062"/>
                  </a:lnTo>
                  <a:lnTo>
                    <a:pt x="4034" y="4062"/>
                  </a:lnTo>
                  <a:lnTo>
                    <a:pt x="3705" y="6092"/>
                  </a:lnTo>
                  <a:lnTo>
                    <a:pt x="3485" y="4431"/>
                  </a:lnTo>
                  <a:lnTo>
                    <a:pt x="3216" y="5354"/>
                  </a:lnTo>
                  <a:lnTo>
                    <a:pt x="2866" y="5723"/>
                  </a:lnTo>
                  <a:lnTo>
                    <a:pt x="2517" y="6277"/>
                  </a:lnTo>
                  <a:lnTo>
                    <a:pt x="2107" y="7569"/>
                  </a:lnTo>
                  <a:lnTo>
                    <a:pt x="1758" y="6092"/>
                  </a:lnTo>
                  <a:lnTo>
                    <a:pt x="1428" y="6831"/>
                  </a:lnTo>
                  <a:lnTo>
                    <a:pt x="989" y="7385"/>
                  </a:lnTo>
                  <a:lnTo>
                    <a:pt x="709" y="6831"/>
                  </a:lnTo>
                  <a:lnTo>
                    <a:pt x="200" y="6462"/>
                  </a:lnTo>
                  <a:lnTo>
                    <a:pt x="0" y="8123"/>
                  </a:lnTo>
                  <a:lnTo>
                    <a:pt x="20" y="12738"/>
                  </a:lnTo>
                  <a:lnTo>
                    <a:pt x="50" y="16800"/>
                  </a:lnTo>
                  <a:lnTo>
                    <a:pt x="160" y="20308"/>
                  </a:lnTo>
                  <a:lnTo>
                    <a:pt x="290" y="21046"/>
                  </a:lnTo>
                </a:path>
              </a:pathLst>
            </a:custGeom>
            <a:gradFill flip="none" rotWithShape="1">
              <a:gsLst>
                <a:gs pos="0">
                  <a:srgbClr val="CC6600"/>
                </a:gs>
                <a:gs pos="100000">
                  <a:srgbClr val="000000"/>
                </a:gs>
              </a:gsLst>
              <a:lin ang="5400000" scaled="0"/>
            </a:gra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187" name="Freeform 19"/>
            <p:cNvSpPr/>
            <p:nvPr/>
          </p:nvSpPr>
          <p:spPr>
            <a:xfrm>
              <a:off x="19050" y="11112"/>
              <a:ext cx="3379788" cy="241301"/>
            </a:xfrm>
            <a:custGeom>
              <a:avLst/>
              <a:gdLst/>
              <a:ahLst/>
              <a:cxnLst>
                <a:cxn ang="0">
                  <a:pos x="wd2" y="hd2"/>
                </a:cxn>
                <a:cxn ang="5400000">
                  <a:pos x="wd2" y="hd2"/>
                </a:cxn>
                <a:cxn ang="10800000">
                  <a:pos x="wd2" y="hd2"/>
                </a:cxn>
                <a:cxn ang="16200000">
                  <a:pos x="wd2" y="hd2"/>
                </a:cxn>
              </a:cxnLst>
              <a:rect l="0" t="0" r="r" b="b"/>
              <a:pathLst>
                <a:path w="21600" h="21600" extrusionOk="0">
                  <a:moveTo>
                    <a:pt x="0" y="10516"/>
                  </a:moveTo>
                  <a:lnTo>
                    <a:pt x="0" y="21600"/>
                  </a:lnTo>
                  <a:lnTo>
                    <a:pt x="51" y="17337"/>
                  </a:lnTo>
                  <a:lnTo>
                    <a:pt x="71" y="13926"/>
                  </a:lnTo>
                  <a:lnTo>
                    <a:pt x="91" y="7816"/>
                  </a:lnTo>
                  <a:lnTo>
                    <a:pt x="152" y="4832"/>
                  </a:lnTo>
                  <a:lnTo>
                    <a:pt x="284" y="3837"/>
                  </a:lnTo>
                  <a:lnTo>
                    <a:pt x="609" y="3126"/>
                  </a:lnTo>
                  <a:lnTo>
                    <a:pt x="1025" y="3411"/>
                  </a:lnTo>
                  <a:lnTo>
                    <a:pt x="2029" y="3411"/>
                  </a:lnTo>
                  <a:lnTo>
                    <a:pt x="2465" y="3979"/>
                  </a:lnTo>
                  <a:lnTo>
                    <a:pt x="3105" y="3411"/>
                  </a:lnTo>
                  <a:lnTo>
                    <a:pt x="3835" y="3695"/>
                  </a:lnTo>
                  <a:lnTo>
                    <a:pt x="4373" y="3553"/>
                  </a:lnTo>
                  <a:lnTo>
                    <a:pt x="5448" y="3979"/>
                  </a:lnTo>
                  <a:lnTo>
                    <a:pt x="5824" y="3837"/>
                  </a:lnTo>
                  <a:lnTo>
                    <a:pt x="6544" y="3411"/>
                  </a:lnTo>
                  <a:lnTo>
                    <a:pt x="6787" y="4121"/>
                  </a:lnTo>
                  <a:lnTo>
                    <a:pt x="7457" y="3411"/>
                  </a:lnTo>
                  <a:lnTo>
                    <a:pt x="8482" y="3837"/>
                  </a:lnTo>
                  <a:lnTo>
                    <a:pt x="8827" y="4405"/>
                  </a:lnTo>
                  <a:lnTo>
                    <a:pt x="9364" y="3979"/>
                  </a:lnTo>
                  <a:lnTo>
                    <a:pt x="9821" y="4689"/>
                  </a:lnTo>
                  <a:lnTo>
                    <a:pt x="10206" y="4689"/>
                  </a:lnTo>
                  <a:lnTo>
                    <a:pt x="10957" y="3979"/>
                  </a:lnTo>
                  <a:lnTo>
                    <a:pt x="11667" y="4405"/>
                  </a:lnTo>
                  <a:lnTo>
                    <a:pt x="12296" y="5400"/>
                  </a:lnTo>
                  <a:lnTo>
                    <a:pt x="12499" y="5542"/>
                  </a:lnTo>
                  <a:lnTo>
                    <a:pt x="13352" y="4974"/>
                  </a:lnTo>
                  <a:lnTo>
                    <a:pt x="14153" y="4547"/>
                  </a:lnTo>
                  <a:lnTo>
                    <a:pt x="14346" y="4263"/>
                  </a:lnTo>
                  <a:lnTo>
                    <a:pt x="14650" y="4405"/>
                  </a:lnTo>
                  <a:lnTo>
                    <a:pt x="15482" y="4832"/>
                  </a:lnTo>
                  <a:lnTo>
                    <a:pt x="16121" y="4121"/>
                  </a:lnTo>
                  <a:lnTo>
                    <a:pt x="16446" y="4263"/>
                  </a:lnTo>
                  <a:lnTo>
                    <a:pt x="16963" y="4405"/>
                  </a:lnTo>
                  <a:lnTo>
                    <a:pt x="17390" y="3837"/>
                  </a:lnTo>
                  <a:lnTo>
                    <a:pt x="17684" y="3411"/>
                  </a:lnTo>
                  <a:lnTo>
                    <a:pt x="18069" y="4263"/>
                  </a:lnTo>
                  <a:lnTo>
                    <a:pt x="18881" y="4547"/>
                  </a:lnTo>
                  <a:lnTo>
                    <a:pt x="19419" y="3411"/>
                  </a:lnTo>
                  <a:lnTo>
                    <a:pt x="20200" y="4405"/>
                  </a:lnTo>
                  <a:lnTo>
                    <a:pt x="21052" y="4405"/>
                  </a:lnTo>
                  <a:lnTo>
                    <a:pt x="21245" y="6253"/>
                  </a:lnTo>
                  <a:lnTo>
                    <a:pt x="21367" y="7247"/>
                  </a:lnTo>
                  <a:lnTo>
                    <a:pt x="21458" y="9095"/>
                  </a:lnTo>
                  <a:lnTo>
                    <a:pt x="21529" y="12363"/>
                  </a:lnTo>
                  <a:lnTo>
                    <a:pt x="21600" y="16626"/>
                  </a:lnTo>
                  <a:lnTo>
                    <a:pt x="21600" y="5542"/>
                  </a:lnTo>
                  <a:lnTo>
                    <a:pt x="21559" y="3979"/>
                  </a:lnTo>
                  <a:lnTo>
                    <a:pt x="21509" y="2132"/>
                  </a:lnTo>
                  <a:lnTo>
                    <a:pt x="21204" y="995"/>
                  </a:lnTo>
                  <a:lnTo>
                    <a:pt x="20027" y="711"/>
                  </a:lnTo>
                  <a:lnTo>
                    <a:pt x="19753" y="142"/>
                  </a:lnTo>
                  <a:lnTo>
                    <a:pt x="18830" y="142"/>
                  </a:lnTo>
                  <a:lnTo>
                    <a:pt x="18556" y="426"/>
                  </a:lnTo>
                  <a:lnTo>
                    <a:pt x="17998" y="426"/>
                  </a:lnTo>
                  <a:lnTo>
                    <a:pt x="17582" y="284"/>
                  </a:lnTo>
                  <a:lnTo>
                    <a:pt x="16821" y="995"/>
                  </a:lnTo>
                  <a:lnTo>
                    <a:pt x="15239" y="426"/>
                  </a:lnTo>
                  <a:lnTo>
                    <a:pt x="14742" y="711"/>
                  </a:lnTo>
                  <a:lnTo>
                    <a:pt x="13869" y="1279"/>
                  </a:lnTo>
                  <a:lnTo>
                    <a:pt x="13311" y="853"/>
                  </a:lnTo>
                  <a:lnTo>
                    <a:pt x="12753" y="711"/>
                  </a:lnTo>
                  <a:lnTo>
                    <a:pt x="12296" y="711"/>
                  </a:lnTo>
                  <a:lnTo>
                    <a:pt x="11809" y="1137"/>
                  </a:lnTo>
                  <a:lnTo>
                    <a:pt x="11515" y="568"/>
                  </a:lnTo>
                  <a:lnTo>
                    <a:pt x="10460" y="711"/>
                  </a:lnTo>
                  <a:lnTo>
                    <a:pt x="10146" y="711"/>
                  </a:lnTo>
                  <a:lnTo>
                    <a:pt x="9588" y="568"/>
                  </a:lnTo>
                  <a:lnTo>
                    <a:pt x="8492" y="853"/>
                  </a:lnTo>
                  <a:lnTo>
                    <a:pt x="7518" y="568"/>
                  </a:lnTo>
                  <a:lnTo>
                    <a:pt x="6615" y="568"/>
                  </a:lnTo>
                  <a:lnTo>
                    <a:pt x="6189" y="711"/>
                  </a:lnTo>
                  <a:lnTo>
                    <a:pt x="5773" y="284"/>
                  </a:lnTo>
                  <a:lnTo>
                    <a:pt x="4373" y="284"/>
                  </a:lnTo>
                  <a:lnTo>
                    <a:pt x="3165" y="568"/>
                  </a:lnTo>
                  <a:lnTo>
                    <a:pt x="2597" y="284"/>
                  </a:lnTo>
                  <a:lnTo>
                    <a:pt x="1928" y="568"/>
                  </a:lnTo>
                  <a:lnTo>
                    <a:pt x="1086" y="0"/>
                  </a:lnTo>
                  <a:lnTo>
                    <a:pt x="568" y="0"/>
                  </a:lnTo>
                  <a:lnTo>
                    <a:pt x="345" y="142"/>
                  </a:lnTo>
                  <a:lnTo>
                    <a:pt x="193" y="711"/>
                  </a:lnTo>
                  <a:lnTo>
                    <a:pt x="51" y="2416"/>
                  </a:lnTo>
                  <a:lnTo>
                    <a:pt x="10" y="4974"/>
                  </a:lnTo>
                  <a:lnTo>
                    <a:pt x="0" y="7532"/>
                  </a:lnTo>
                  <a:lnTo>
                    <a:pt x="0" y="10516"/>
                  </a:lnTo>
                </a:path>
              </a:pathLst>
            </a:custGeom>
            <a:solidFill>
              <a:schemeClr val="accent3">
                <a:lumOff val="44000"/>
              </a:schemeClr>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188" name="Freeform 20"/>
            <p:cNvSpPr/>
            <p:nvPr/>
          </p:nvSpPr>
          <p:spPr>
            <a:xfrm>
              <a:off x="26987" y="396875"/>
              <a:ext cx="3376614" cy="96838"/>
            </a:xfrm>
            <a:custGeom>
              <a:avLst/>
              <a:gdLst/>
              <a:ahLst/>
              <a:cxnLst>
                <a:cxn ang="0">
                  <a:pos x="wd2" y="hd2"/>
                </a:cxn>
                <a:cxn ang="5400000">
                  <a:pos x="wd2" y="hd2"/>
                </a:cxn>
                <a:cxn ang="10800000">
                  <a:pos x="wd2" y="hd2"/>
                </a:cxn>
                <a:cxn ang="16200000">
                  <a:pos x="wd2" y="hd2"/>
                </a:cxn>
              </a:cxnLst>
              <a:rect l="0" t="0" r="r" b="b"/>
              <a:pathLst>
                <a:path w="21600" h="21600" extrusionOk="0">
                  <a:moveTo>
                    <a:pt x="0" y="10977"/>
                  </a:moveTo>
                  <a:lnTo>
                    <a:pt x="0" y="0"/>
                  </a:lnTo>
                  <a:lnTo>
                    <a:pt x="61" y="4249"/>
                  </a:lnTo>
                  <a:lnTo>
                    <a:pt x="71" y="7436"/>
                  </a:lnTo>
                  <a:lnTo>
                    <a:pt x="81" y="13810"/>
                  </a:lnTo>
                  <a:lnTo>
                    <a:pt x="152" y="16643"/>
                  </a:lnTo>
                  <a:lnTo>
                    <a:pt x="274" y="17351"/>
                  </a:lnTo>
                  <a:lnTo>
                    <a:pt x="406" y="16643"/>
                  </a:lnTo>
                  <a:lnTo>
                    <a:pt x="599" y="16643"/>
                  </a:lnTo>
                  <a:lnTo>
                    <a:pt x="924" y="16289"/>
                  </a:lnTo>
                  <a:lnTo>
                    <a:pt x="1117" y="16643"/>
                  </a:lnTo>
                  <a:lnTo>
                    <a:pt x="1290" y="16643"/>
                  </a:lnTo>
                  <a:lnTo>
                    <a:pt x="1645" y="16997"/>
                  </a:lnTo>
                  <a:lnTo>
                    <a:pt x="1777" y="16997"/>
                  </a:lnTo>
                  <a:lnTo>
                    <a:pt x="1950" y="17351"/>
                  </a:lnTo>
                  <a:lnTo>
                    <a:pt x="2224" y="16643"/>
                  </a:lnTo>
                  <a:lnTo>
                    <a:pt x="2518" y="16289"/>
                  </a:lnTo>
                  <a:lnTo>
                    <a:pt x="2884" y="15934"/>
                  </a:lnTo>
                  <a:lnTo>
                    <a:pt x="3321" y="17351"/>
                  </a:lnTo>
                  <a:lnTo>
                    <a:pt x="3889" y="17705"/>
                  </a:lnTo>
                  <a:lnTo>
                    <a:pt x="4194" y="17351"/>
                  </a:lnTo>
                  <a:lnTo>
                    <a:pt x="4377" y="17705"/>
                  </a:lnTo>
                  <a:lnTo>
                    <a:pt x="4864" y="17705"/>
                  </a:lnTo>
                  <a:lnTo>
                    <a:pt x="5037" y="16643"/>
                  </a:lnTo>
                  <a:lnTo>
                    <a:pt x="5250" y="17705"/>
                  </a:lnTo>
                  <a:lnTo>
                    <a:pt x="5829" y="17351"/>
                  </a:lnTo>
                  <a:lnTo>
                    <a:pt x="6550" y="18059"/>
                  </a:lnTo>
                  <a:lnTo>
                    <a:pt x="6794" y="17351"/>
                  </a:lnTo>
                  <a:lnTo>
                    <a:pt x="7362" y="16643"/>
                  </a:lnTo>
                  <a:lnTo>
                    <a:pt x="7738" y="16289"/>
                  </a:lnTo>
                  <a:lnTo>
                    <a:pt x="8175" y="16997"/>
                  </a:lnTo>
                  <a:lnTo>
                    <a:pt x="8480" y="17351"/>
                  </a:lnTo>
                  <a:lnTo>
                    <a:pt x="8825" y="16997"/>
                  </a:lnTo>
                  <a:lnTo>
                    <a:pt x="9434" y="17705"/>
                  </a:lnTo>
                  <a:lnTo>
                    <a:pt x="9830" y="16643"/>
                  </a:lnTo>
                  <a:lnTo>
                    <a:pt x="10206" y="16643"/>
                  </a:lnTo>
                  <a:lnTo>
                    <a:pt x="10602" y="15580"/>
                  </a:lnTo>
                  <a:lnTo>
                    <a:pt x="11100" y="16643"/>
                  </a:lnTo>
                  <a:lnTo>
                    <a:pt x="11750" y="15934"/>
                  </a:lnTo>
                  <a:lnTo>
                    <a:pt x="12491" y="15934"/>
                  </a:lnTo>
                  <a:lnTo>
                    <a:pt x="13151" y="16643"/>
                  </a:lnTo>
                  <a:lnTo>
                    <a:pt x="13547" y="15226"/>
                  </a:lnTo>
                  <a:lnTo>
                    <a:pt x="13984" y="15580"/>
                  </a:lnTo>
                  <a:lnTo>
                    <a:pt x="14156" y="16643"/>
                  </a:lnTo>
                  <a:lnTo>
                    <a:pt x="14339" y="16997"/>
                  </a:lnTo>
                  <a:lnTo>
                    <a:pt x="14918" y="16643"/>
                  </a:lnTo>
                  <a:lnTo>
                    <a:pt x="15426" y="16997"/>
                  </a:lnTo>
                  <a:lnTo>
                    <a:pt x="16116" y="17351"/>
                  </a:lnTo>
                  <a:lnTo>
                    <a:pt x="16309" y="16997"/>
                  </a:lnTo>
                  <a:lnTo>
                    <a:pt x="16441" y="16997"/>
                  </a:lnTo>
                  <a:lnTo>
                    <a:pt x="16614" y="16289"/>
                  </a:lnTo>
                  <a:lnTo>
                    <a:pt x="16959" y="16997"/>
                  </a:lnTo>
                  <a:lnTo>
                    <a:pt x="17122" y="17351"/>
                  </a:lnTo>
                  <a:lnTo>
                    <a:pt x="17243" y="16643"/>
                  </a:lnTo>
                  <a:lnTo>
                    <a:pt x="17386" y="17351"/>
                  </a:lnTo>
                  <a:lnTo>
                    <a:pt x="17660" y="16643"/>
                  </a:lnTo>
                  <a:lnTo>
                    <a:pt x="18096" y="17351"/>
                  </a:lnTo>
                  <a:lnTo>
                    <a:pt x="18523" y="15934"/>
                  </a:lnTo>
                  <a:lnTo>
                    <a:pt x="18696" y="16643"/>
                  </a:lnTo>
                  <a:lnTo>
                    <a:pt x="18878" y="16643"/>
                  </a:lnTo>
                  <a:lnTo>
                    <a:pt x="19671" y="15934"/>
                  </a:lnTo>
                  <a:lnTo>
                    <a:pt x="20442" y="16643"/>
                  </a:lnTo>
                  <a:lnTo>
                    <a:pt x="21041" y="15934"/>
                  </a:lnTo>
                  <a:lnTo>
                    <a:pt x="21245" y="15226"/>
                  </a:lnTo>
                  <a:lnTo>
                    <a:pt x="21366" y="14164"/>
                  </a:lnTo>
                  <a:lnTo>
                    <a:pt x="21458" y="12039"/>
                  </a:lnTo>
                  <a:lnTo>
                    <a:pt x="21529" y="9207"/>
                  </a:lnTo>
                  <a:lnTo>
                    <a:pt x="21600" y="4603"/>
                  </a:lnTo>
                  <a:lnTo>
                    <a:pt x="21600" y="15934"/>
                  </a:lnTo>
                  <a:lnTo>
                    <a:pt x="21570" y="17351"/>
                  </a:lnTo>
                  <a:lnTo>
                    <a:pt x="21509" y="19121"/>
                  </a:lnTo>
                  <a:lnTo>
                    <a:pt x="21397" y="20538"/>
                  </a:lnTo>
                  <a:lnTo>
                    <a:pt x="20605" y="21600"/>
                  </a:lnTo>
                  <a:lnTo>
                    <a:pt x="20026" y="20538"/>
                  </a:lnTo>
                  <a:lnTo>
                    <a:pt x="19752" y="21246"/>
                  </a:lnTo>
                  <a:lnTo>
                    <a:pt x="18828" y="21246"/>
                  </a:lnTo>
                  <a:lnTo>
                    <a:pt x="18564" y="20892"/>
                  </a:lnTo>
                  <a:lnTo>
                    <a:pt x="18279" y="21600"/>
                  </a:lnTo>
                  <a:lnTo>
                    <a:pt x="17995" y="20892"/>
                  </a:lnTo>
                  <a:lnTo>
                    <a:pt x="17660" y="21600"/>
                  </a:lnTo>
                  <a:lnTo>
                    <a:pt x="16786" y="21246"/>
                  </a:lnTo>
                  <a:lnTo>
                    <a:pt x="16533" y="20184"/>
                  </a:lnTo>
                  <a:lnTo>
                    <a:pt x="15710" y="21246"/>
                  </a:lnTo>
                  <a:lnTo>
                    <a:pt x="15162" y="19830"/>
                  </a:lnTo>
                  <a:lnTo>
                    <a:pt x="14522" y="21246"/>
                  </a:lnTo>
                  <a:lnTo>
                    <a:pt x="14034" y="20538"/>
                  </a:lnTo>
                  <a:lnTo>
                    <a:pt x="13567" y="21246"/>
                  </a:lnTo>
                  <a:lnTo>
                    <a:pt x="13303" y="20538"/>
                  </a:lnTo>
                  <a:lnTo>
                    <a:pt x="12755" y="20538"/>
                  </a:lnTo>
                  <a:lnTo>
                    <a:pt x="12542" y="20184"/>
                  </a:lnTo>
                  <a:lnTo>
                    <a:pt x="12308" y="20892"/>
                  </a:lnTo>
                  <a:lnTo>
                    <a:pt x="12064" y="20184"/>
                  </a:lnTo>
                  <a:lnTo>
                    <a:pt x="11810" y="20184"/>
                  </a:lnTo>
                  <a:lnTo>
                    <a:pt x="11516" y="20892"/>
                  </a:lnTo>
                  <a:lnTo>
                    <a:pt x="11232" y="21246"/>
                  </a:lnTo>
                  <a:lnTo>
                    <a:pt x="10917" y="21246"/>
                  </a:lnTo>
                  <a:lnTo>
                    <a:pt x="10460" y="20892"/>
                  </a:lnTo>
                  <a:lnTo>
                    <a:pt x="10135" y="21246"/>
                  </a:lnTo>
                  <a:lnTo>
                    <a:pt x="9861" y="20892"/>
                  </a:lnTo>
                  <a:lnTo>
                    <a:pt x="9597" y="20892"/>
                  </a:lnTo>
                  <a:lnTo>
                    <a:pt x="8987" y="21600"/>
                  </a:lnTo>
                  <a:lnTo>
                    <a:pt x="8500" y="20538"/>
                  </a:lnTo>
                  <a:lnTo>
                    <a:pt x="7962" y="21600"/>
                  </a:lnTo>
                  <a:lnTo>
                    <a:pt x="7515" y="20892"/>
                  </a:lnTo>
                  <a:lnTo>
                    <a:pt x="7027" y="21600"/>
                  </a:lnTo>
                  <a:lnTo>
                    <a:pt x="6621" y="20892"/>
                  </a:lnTo>
                  <a:lnTo>
                    <a:pt x="6184" y="20538"/>
                  </a:lnTo>
                  <a:lnTo>
                    <a:pt x="5778" y="20892"/>
                  </a:lnTo>
                  <a:lnTo>
                    <a:pt x="4377" y="20892"/>
                  </a:lnTo>
                  <a:lnTo>
                    <a:pt x="4072" y="21246"/>
                  </a:lnTo>
                  <a:lnTo>
                    <a:pt x="3158" y="20892"/>
                  </a:lnTo>
                  <a:lnTo>
                    <a:pt x="2600" y="20892"/>
                  </a:lnTo>
                  <a:lnTo>
                    <a:pt x="1046" y="20538"/>
                  </a:lnTo>
                  <a:lnTo>
                    <a:pt x="193" y="20538"/>
                  </a:lnTo>
                  <a:lnTo>
                    <a:pt x="41" y="19121"/>
                  </a:lnTo>
                  <a:lnTo>
                    <a:pt x="10" y="16289"/>
                  </a:lnTo>
                  <a:lnTo>
                    <a:pt x="0" y="13810"/>
                  </a:lnTo>
                  <a:lnTo>
                    <a:pt x="0" y="10977"/>
                  </a:lnTo>
                </a:path>
              </a:pathLst>
            </a:custGeom>
            <a:solidFill>
              <a:srgbClr val="000066"/>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grpSp>
      <p:grpSp>
        <p:nvGrpSpPr>
          <p:cNvPr id="2195" name="Group 21"/>
          <p:cNvGrpSpPr/>
          <p:nvPr/>
        </p:nvGrpSpPr>
        <p:grpSpPr>
          <a:xfrm>
            <a:off x="5646737" y="153987"/>
            <a:ext cx="3433764" cy="550864"/>
            <a:chOff x="0" y="0"/>
            <a:chExt cx="3433762" cy="550862"/>
          </a:xfrm>
        </p:grpSpPr>
        <p:sp>
          <p:nvSpPr>
            <p:cNvPr id="2190" name="Freeform 22"/>
            <p:cNvSpPr/>
            <p:nvPr/>
          </p:nvSpPr>
          <p:spPr>
            <a:xfrm>
              <a:off x="0" y="0"/>
              <a:ext cx="3433763" cy="449263"/>
            </a:xfrm>
            <a:custGeom>
              <a:avLst/>
              <a:gdLst/>
              <a:ahLst/>
              <a:cxnLst>
                <a:cxn ang="0">
                  <a:pos x="wd2" y="hd2"/>
                </a:cxn>
                <a:cxn ang="5400000">
                  <a:pos x="wd2" y="hd2"/>
                </a:cxn>
                <a:cxn ang="10800000">
                  <a:pos x="wd2" y="hd2"/>
                </a:cxn>
                <a:cxn ang="16200000">
                  <a:pos x="wd2" y="hd2"/>
                </a:cxn>
              </a:cxnLst>
              <a:rect l="0" t="0" r="r" b="b"/>
              <a:pathLst>
                <a:path w="21600" h="21600" extrusionOk="0">
                  <a:moveTo>
                    <a:pt x="290" y="305"/>
                  </a:moveTo>
                  <a:lnTo>
                    <a:pt x="459" y="0"/>
                  </a:lnTo>
                  <a:lnTo>
                    <a:pt x="20931" y="0"/>
                  </a:lnTo>
                  <a:lnTo>
                    <a:pt x="21171" y="229"/>
                  </a:lnTo>
                  <a:lnTo>
                    <a:pt x="21340" y="763"/>
                  </a:lnTo>
                  <a:lnTo>
                    <a:pt x="21490" y="2137"/>
                  </a:lnTo>
                  <a:lnTo>
                    <a:pt x="21570" y="3740"/>
                  </a:lnTo>
                  <a:lnTo>
                    <a:pt x="21600" y="5572"/>
                  </a:lnTo>
                  <a:lnTo>
                    <a:pt x="21600" y="21600"/>
                  </a:lnTo>
                  <a:lnTo>
                    <a:pt x="0" y="21600"/>
                  </a:lnTo>
                  <a:lnTo>
                    <a:pt x="0" y="6640"/>
                  </a:lnTo>
                  <a:lnTo>
                    <a:pt x="10" y="4503"/>
                  </a:lnTo>
                  <a:lnTo>
                    <a:pt x="90" y="2366"/>
                  </a:lnTo>
                  <a:lnTo>
                    <a:pt x="160" y="1221"/>
                  </a:lnTo>
                  <a:lnTo>
                    <a:pt x="290" y="305"/>
                  </a:lnTo>
                </a:path>
              </a:pathLst>
            </a:custGeom>
            <a:gradFill flip="none" rotWithShape="1">
              <a:gsLst>
                <a:gs pos="0">
                  <a:srgbClr val="00CCFF"/>
                </a:gs>
                <a:gs pos="100000">
                  <a:schemeClr val="accent3">
                    <a:lumOff val="44000"/>
                  </a:schemeClr>
                </a:gs>
              </a:gsLst>
              <a:lin ang="5400000" scaled="0"/>
            </a:gra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191" name="Freeform 23"/>
            <p:cNvSpPr/>
            <p:nvPr/>
          </p:nvSpPr>
          <p:spPr>
            <a:xfrm>
              <a:off x="0" y="287337"/>
              <a:ext cx="3433763" cy="193676"/>
            </a:xfrm>
            <a:custGeom>
              <a:avLst/>
              <a:gdLst/>
              <a:ahLst/>
              <a:cxnLst>
                <a:cxn ang="0">
                  <a:pos x="wd2" y="hd2"/>
                </a:cxn>
                <a:cxn ang="5400000">
                  <a:pos x="wd2" y="hd2"/>
                </a:cxn>
                <a:cxn ang="10800000">
                  <a:pos x="wd2" y="hd2"/>
                </a:cxn>
                <a:cxn ang="16200000">
                  <a:pos x="wd2" y="hd2"/>
                </a:cxn>
              </a:cxnLst>
              <a:rect l="0" t="0" r="r" b="b"/>
              <a:pathLst>
                <a:path w="21600" h="21600" extrusionOk="0">
                  <a:moveTo>
                    <a:pt x="749" y="6728"/>
                  </a:moveTo>
                  <a:lnTo>
                    <a:pt x="1049" y="7436"/>
                  </a:lnTo>
                  <a:lnTo>
                    <a:pt x="1378" y="6728"/>
                  </a:lnTo>
                  <a:lnTo>
                    <a:pt x="1698" y="7436"/>
                  </a:lnTo>
                  <a:lnTo>
                    <a:pt x="1947" y="9384"/>
                  </a:lnTo>
                  <a:lnTo>
                    <a:pt x="2207" y="11154"/>
                  </a:lnTo>
                  <a:lnTo>
                    <a:pt x="2656" y="9561"/>
                  </a:lnTo>
                  <a:lnTo>
                    <a:pt x="3046" y="8852"/>
                  </a:lnTo>
                  <a:lnTo>
                    <a:pt x="3595" y="8852"/>
                  </a:lnTo>
                  <a:lnTo>
                    <a:pt x="3994" y="7790"/>
                  </a:lnTo>
                  <a:lnTo>
                    <a:pt x="4344" y="8852"/>
                  </a:lnTo>
                  <a:lnTo>
                    <a:pt x="4654" y="10092"/>
                  </a:lnTo>
                  <a:lnTo>
                    <a:pt x="4933" y="10446"/>
                  </a:lnTo>
                  <a:lnTo>
                    <a:pt x="5373" y="8852"/>
                  </a:lnTo>
                  <a:lnTo>
                    <a:pt x="5852" y="8852"/>
                  </a:lnTo>
                  <a:lnTo>
                    <a:pt x="6531" y="9561"/>
                  </a:lnTo>
                  <a:lnTo>
                    <a:pt x="6821" y="11508"/>
                  </a:lnTo>
                  <a:lnTo>
                    <a:pt x="7270" y="11154"/>
                  </a:lnTo>
                  <a:lnTo>
                    <a:pt x="7719" y="7790"/>
                  </a:lnTo>
                  <a:lnTo>
                    <a:pt x="8139" y="6728"/>
                  </a:lnTo>
                  <a:lnTo>
                    <a:pt x="8428" y="7790"/>
                  </a:lnTo>
                  <a:lnTo>
                    <a:pt x="8788" y="10623"/>
                  </a:lnTo>
                  <a:lnTo>
                    <a:pt x="9197" y="11685"/>
                  </a:lnTo>
                  <a:lnTo>
                    <a:pt x="9667" y="9915"/>
                  </a:lnTo>
                  <a:lnTo>
                    <a:pt x="9876" y="9207"/>
                  </a:lnTo>
                  <a:lnTo>
                    <a:pt x="10116" y="10623"/>
                  </a:lnTo>
                  <a:lnTo>
                    <a:pt x="10306" y="8852"/>
                  </a:lnTo>
                  <a:lnTo>
                    <a:pt x="10515" y="6728"/>
                  </a:lnTo>
                  <a:lnTo>
                    <a:pt x="10765" y="4603"/>
                  </a:lnTo>
                  <a:lnTo>
                    <a:pt x="11035" y="3895"/>
                  </a:lnTo>
                  <a:lnTo>
                    <a:pt x="11344" y="4603"/>
                  </a:lnTo>
                  <a:lnTo>
                    <a:pt x="11654" y="3718"/>
                  </a:lnTo>
                  <a:lnTo>
                    <a:pt x="11963" y="2479"/>
                  </a:lnTo>
                  <a:lnTo>
                    <a:pt x="12163" y="2479"/>
                  </a:lnTo>
                  <a:lnTo>
                    <a:pt x="12353" y="2833"/>
                  </a:lnTo>
                  <a:lnTo>
                    <a:pt x="12632" y="5666"/>
                  </a:lnTo>
                  <a:lnTo>
                    <a:pt x="12912" y="5134"/>
                  </a:lnTo>
                  <a:lnTo>
                    <a:pt x="13142" y="7790"/>
                  </a:lnTo>
                  <a:lnTo>
                    <a:pt x="13591" y="7790"/>
                  </a:lnTo>
                  <a:lnTo>
                    <a:pt x="13971" y="6197"/>
                  </a:lnTo>
                  <a:lnTo>
                    <a:pt x="14150" y="8321"/>
                  </a:lnTo>
                  <a:lnTo>
                    <a:pt x="14340" y="10446"/>
                  </a:lnTo>
                  <a:lnTo>
                    <a:pt x="14600" y="9915"/>
                  </a:lnTo>
                  <a:lnTo>
                    <a:pt x="14909" y="11154"/>
                  </a:lnTo>
                  <a:lnTo>
                    <a:pt x="15239" y="9915"/>
                  </a:lnTo>
                  <a:lnTo>
                    <a:pt x="15868" y="11154"/>
                  </a:lnTo>
                  <a:lnTo>
                    <a:pt x="16138" y="12216"/>
                  </a:lnTo>
                  <a:lnTo>
                    <a:pt x="16447" y="9207"/>
                  </a:lnTo>
                  <a:lnTo>
                    <a:pt x="16647" y="9030"/>
                  </a:lnTo>
                  <a:lnTo>
                    <a:pt x="16887" y="10092"/>
                  </a:lnTo>
                  <a:lnTo>
                    <a:pt x="17116" y="9561"/>
                  </a:lnTo>
                  <a:lnTo>
                    <a:pt x="17406" y="6728"/>
                  </a:lnTo>
                  <a:lnTo>
                    <a:pt x="17905" y="5843"/>
                  </a:lnTo>
                  <a:lnTo>
                    <a:pt x="18145" y="6197"/>
                  </a:lnTo>
                  <a:lnTo>
                    <a:pt x="18394" y="6197"/>
                  </a:lnTo>
                  <a:lnTo>
                    <a:pt x="18754" y="2479"/>
                  </a:lnTo>
                  <a:lnTo>
                    <a:pt x="18964" y="1062"/>
                  </a:lnTo>
                  <a:lnTo>
                    <a:pt x="19233" y="1770"/>
                  </a:lnTo>
                  <a:lnTo>
                    <a:pt x="19543" y="5666"/>
                  </a:lnTo>
                  <a:lnTo>
                    <a:pt x="19852" y="3187"/>
                  </a:lnTo>
                  <a:lnTo>
                    <a:pt x="20142" y="0"/>
                  </a:lnTo>
                  <a:lnTo>
                    <a:pt x="20392" y="177"/>
                  </a:lnTo>
                  <a:lnTo>
                    <a:pt x="20681" y="6728"/>
                  </a:lnTo>
                  <a:lnTo>
                    <a:pt x="20901" y="5666"/>
                  </a:lnTo>
                  <a:lnTo>
                    <a:pt x="21221" y="2833"/>
                  </a:lnTo>
                  <a:lnTo>
                    <a:pt x="21470" y="2833"/>
                  </a:lnTo>
                  <a:lnTo>
                    <a:pt x="21600" y="4957"/>
                  </a:lnTo>
                  <a:lnTo>
                    <a:pt x="21600" y="21600"/>
                  </a:lnTo>
                  <a:lnTo>
                    <a:pt x="9077" y="16820"/>
                  </a:lnTo>
                  <a:lnTo>
                    <a:pt x="8918" y="17528"/>
                  </a:lnTo>
                  <a:lnTo>
                    <a:pt x="0" y="15580"/>
                  </a:lnTo>
                  <a:lnTo>
                    <a:pt x="0" y="3364"/>
                  </a:lnTo>
                  <a:lnTo>
                    <a:pt x="130" y="5134"/>
                  </a:lnTo>
                  <a:lnTo>
                    <a:pt x="320" y="5843"/>
                  </a:lnTo>
                  <a:lnTo>
                    <a:pt x="559" y="6020"/>
                  </a:lnTo>
                  <a:lnTo>
                    <a:pt x="749" y="6728"/>
                  </a:lnTo>
                </a:path>
              </a:pathLst>
            </a:custGeom>
            <a:solidFill>
              <a:srgbClr val="003300"/>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192" name="Freeform 24"/>
            <p:cNvSpPr/>
            <p:nvPr/>
          </p:nvSpPr>
          <p:spPr>
            <a:xfrm>
              <a:off x="0" y="354012"/>
              <a:ext cx="3433763" cy="196851"/>
            </a:xfrm>
            <a:custGeom>
              <a:avLst/>
              <a:gdLst/>
              <a:ahLst/>
              <a:cxnLst>
                <a:cxn ang="0">
                  <a:pos x="wd2" y="hd2"/>
                </a:cxn>
                <a:cxn ang="5400000">
                  <a:pos x="wd2" y="hd2"/>
                </a:cxn>
                <a:cxn ang="10800000">
                  <a:pos x="wd2" y="hd2"/>
                </a:cxn>
                <a:cxn ang="16200000">
                  <a:pos x="wd2" y="hd2"/>
                </a:cxn>
              </a:cxnLst>
              <a:rect l="0" t="0" r="r" b="b"/>
              <a:pathLst>
                <a:path w="21600" h="21600" extrusionOk="0">
                  <a:moveTo>
                    <a:pt x="290" y="20903"/>
                  </a:moveTo>
                  <a:lnTo>
                    <a:pt x="459" y="21426"/>
                  </a:lnTo>
                  <a:lnTo>
                    <a:pt x="659" y="21600"/>
                  </a:lnTo>
                  <a:lnTo>
                    <a:pt x="20931" y="21600"/>
                  </a:lnTo>
                  <a:lnTo>
                    <a:pt x="21171" y="21252"/>
                  </a:lnTo>
                  <a:lnTo>
                    <a:pt x="21340" y="20903"/>
                  </a:lnTo>
                  <a:lnTo>
                    <a:pt x="21490" y="19684"/>
                  </a:lnTo>
                  <a:lnTo>
                    <a:pt x="21570" y="18116"/>
                  </a:lnTo>
                  <a:lnTo>
                    <a:pt x="21600" y="16548"/>
                  </a:lnTo>
                  <a:lnTo>
                    <a:pt x="21600" y="2439"/>
                  </a:lnTo>
                  <a:lnTo>
                    <a:pt x="21410" y="0"/>
                  </a:lnTo>
                  <a:lnTo>
                    <a:pt x="21310" y="697"/>
                  </a:lnTo>
                  <a:lnTo>
                    <a:pt x="21221" y="3135"/>
                  </a:lnTo>
                  <a:lnTo>
                    <a:pt x="21151" y="5923"/>
                  </a:lnTo>
                  <a:lnTo>
                    <a:pt x="21061" y="5748"/>
                  </a:lnTo>
                  <a:lnTo>
                    <a:pt x="20941" y="5400"/>
                  </a:lnTo>
                  <a:lnTo>
                    <a:pt x="20681" y="4006"/>
                  </a:lnTo>
                  <a:lnTo>
                    <a:pt x="20512" y="2961"/>
                  </a:lnTo>
                  <a:lnTo>
                    <a:pt x="20242" y="2439"/>
                  </a:lnTo>
                  <a:lnTo>
                    <a:pt x="19952" y="3658"/>
                  </a:lnTo>
                  <a:lnTo>
                    <a:pt x="19673" y="5748"/>
                  </a:lnTo>
                  <a:lnTo>
                    <a:pt x="19483" y="4355"/>
                  </a:lnTo>
                  <a:lnTo>
                    <a:pt x="19313" y="4006"/>
                  </a:lnTo>
                  <a:lnTo>
                    <a:pt x="19074" y="2961"/>
                  </a:lnTo>
                  <a:lnTo>
                    <a:pt x="18824" y="3310"/>
                  </a:lnTo>
                  <a:lnTo>
                    <a:pt x="18654" y="4703"/>
                  </a:lnTo>
                  <a:lnTo>
                    <a:pt x="18584" y="6445"/>
                  </a:lnTo>
                  <a:lnTo>
                    <a:pt x="18384" y="5748"/>
                  </a:lnTo>
                  <a:lnTo>
                    <a:pt x="18105" y="5748"/>
                  </a:lnTo>
                  <a:lnTo>
                    <a:pt x="17735" y="4877"/>
                  </a:lnTo>
                  <a:lnTo>
                    <a:pt x="17416" y="6445"/>
                  </a:lnTo>
                  <a:lnTo>
                    <a:pt x="17136" y="4181"/>
                  </a:lnTo>
                  <a:lnTo>
                    <a:pt x="16767" y="5748"/>
                  </a:lnTo>
                  <a:lnTo>
                    <a:pt x="16417" y="9406"/>
                  </a:lnTo>
                  <a:lnTo>
                    <a:pt x="16118" y="8013"/>
                  </a:lnTo>
                  <a:lnTo>
                    <a:pt x="15868" y="6619"/>
                  </a:lnTo>
                  <a:lnTo>
                    <a:pt x="15578" y="5923"/>
                  </a:lnTo>
                  <a:lnTo>
                    <a:pt x="15219" y="6445"/>
                  </a:lnTo>
                  <a:lnTo>
                    <a:pt x="14650" y="7665"/>
                  </a:lnTo>
                  <a:lnTo>
                    <a:pt x="14150" y="6271"/>
                  </a:lnTo>
                  <a:lnTo>
                    <a:pt x="13931" y="6968"/>
                  </a:lnTo>
                  <a:lnTo>
                    <a:pt x="13651" y="5748"/>
                  </a:lnTo>
                  <a:lnTo>
                    <a:pt x="13461" y="4355"/>
                  </a:lnTo>
                  <a:lnTo>
                    <a:pt x="13252" y="4181"/>
                  </a:lnTo>
                  <a:lnTo>
                    <a:pt x="12852" y="4877"/>
                  </a:lnTo>
                  <a:lnTo>
                    <a:pt x="12353" y="7490"/>
                  </a:lnTo>
                  <a:lnTo>
                    <a:pt x="11923" y="5226"/>
                  </a:lnTo>
                  <a:lnTo>
                    <a:pt x="11574" y="5748"/>
                  </a:lnTo>
                  <a:lnTo>
                    <a:pt x="11234" y="8884"/>
                  </a:lnTo>
                  <a:lnTo>
                    <a:pt x="10635" y="6619"/>
                  </a:lnTo>
                  <a:lnTo>
                    <a:pt x="10176" y="7839"/>
                  </a:lnTo>
                  <a:lnTo>
                    <a:pt x="9866" y="6619"/>
                  </a:lnTo>
                  <a:lnTo>
                    <a:pt x="9417" y="7316"/>
                  </a:lnTo>
                  <a:lnTo>
                    <a:pt x="8958" y="8884"/>
                  </a:lnTo>
                  <a:lnTo>
                    <a:pt x="8648" y="8361"/>
                  </a:lnTo>
                  <a:lnTo>
                    <a:pt x="7999" y="7839"/>
                  </a:lnTo>
                  <a:lnTo>
                    <a:pt x="7589" y="8884"/>
                  </a:lnTo>
                  <a:lnTo>
                    <a:pt x="6910" y="8013"/>
                  </a:lnTo>
                  <a:lnTo>
                    <a:pt x="6351" y="7316"/>
                  </a:lnTo>
                  <a:lnTo>
                    <a:pt x="5742" y="5748"/>
                  </a:lnTo>
                  <a:lnTo>
                    <a:pt x="5173" y="7316"/>
                  </a:lnTo>
                  <a:lnTo>
                    <a:pt x="4534" y="4006"/>
                  </a:lnTo>
                  <a:lnTo>
                    <a:pt x="4034" y="4181"/>
                  </a:lnTo>
                  <a:lnTo>
                    <a:pt x="3705" y="6097"/>
                  </a:lnTo>
                  <a:lnTo>
                    <a:pt x="3485" y="4529"/>
                  </a:lnTo>
                  <a:lnTo>
                    <a:pt x="3216" y="5400"/>
                  </a:lnTo>
                  <a:lnTo>
                    <a:pt x="2866" y="5748"/>
                  </a:lnTo>
                  <a:lnTo>
                    <a:pt x="2517" y="6271"/>
                  </a:lnTo>
                  <a:lnTo>
                    <a:pt x="2107" y="7665"/>
                  </a:lnTo>
                  <a:lnTo>
                    <a:pt x="1758" y="6097"/>
                  </a:lnTo>
                  <a:lnTo>
                    <a:pt x="1428" y="6794"/>
                  </a:lnTo>
                  <a:lnTo>
                    <a:pt x="989" y="7490"/>
                  </a:lnTo>
                  <a:lnTo>
                    <a:pt x="709" y="6794"/>
                  </a:lnTo>
                  <a:lnTo>
                    <a:pt x="200" y="6445"/>
                  </a:lnTo>
                  <a:lnTo>
                    <a:pt x="0" y="8013"/>
                  </a:lnTo>
                  <a:lnTo>
                    <a:pt x="20" y="12716"/>
                  </a:lnTo>
                  <a:lnTo>
                    <a:pt x="50" y="16723"/>
                  </a:lnTo>
                  <a:lnTo>
                    <a:pt x="160" y="20206"/>
                  </a:lnTo>
                  <a:lnTo>
                    <a:pt x="290" y="20903"/>
                  </a:lnTo>
                </a:path>
              </a:pathLst>
            </a:custGeom>
            <a:gradFill flip="none" rotWithShape="1">
              <a:gsLst>
                <a:gs pos="0">
                  <a:srgbClr val="CC6600"/>
                </a:gs>
                <a:gs pos="100000">
                  <a:srgbClr val="000000"/>
                </a:gs>
              </a:gsLst>
              <a:lin ang="5400000" scaled="0"/>
            </a:gra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193" name="Freeform 25"/>
            <p:cNvSpPr/>
            <p:nvPr/>
          </p:nvSpPr>
          <p:spPr>
            <a:xfrm>
              <a:off x="20637" y="11112"/>
              <a:ext cx="3378201" cy="255589"/>
            </a:xfrm>
            <a:custGeom>
              <a:avLst/>
              <a:gdLst/>
              <a:ahLst/>
              <a:cxnLst>
                <a:cxn ang="0">
                  <a:pos x="wd2" y="hd2"/>
                </a:cxn>
                <a:cxn ang="5400000">
                  <a:pos x="wd2" y="hd2"/>
                </a:cxn>
                <a:cxn ang="10800000">
                  <a:pos x="wd2" y="hd2"/>
                </a:cxn>
                <a:cxn ang="16200000">
                  <a:pos x="wd2" y="hd2"/>
                </a:cxn>
              </a:cxnLst>
              <a:rect l="0" t="0" r="r" b="b"/>
              <a:pathLst>
                <a:path w="21600" h="21600" extrusionOk="0">
                  <a:moveTo>
                    <a:pt x="0" y="10465"/>
                  </a:moveTo>
                  <a:lnTo>
                    <a:pt x="0" y="21600"/>
                  </a:lnTo>
                  <a:lnTo>
                    <a:pt x="51" y="17307"/>
                  </a:lnTo>
                  <a:lnTo>
                    <a:pt x="71" y="13953"/>
                  </a:lnTo>
                  <a:lnTo>
                    <a:pt x="91" y="7781"/>
                  </a:lnTo>
                  <a:lnTo>
                    <a:pt x="152" y="4830"/>
                  </a:lnTo>
                  <a:lnTo>
                    <a:pt x="284" y="3891"/>
                  </a:lnTo>
                  <a:lnTo>
                    <a:pt x="609" y="3220"/>
                  </a:lnTo>
                  <a:lnTo>
                    <a:pt x="1025" y="3354"/>
                  </a:lnTo>
                  <a:lnTo>
                    <a:pt x="2030" y="3354"/>
                  </a:lnTo>
                  <a:lnTo>
                    <a:pt x="2467" y="3891"/>
                  </a:lnTo>
                  <a:lnTo>
                    <a:pt x="3106" y="3354"/>
                  </a:lnTo>
                  <a:lnTo>
                    <a:pt x="3837" y="3757"/>
                  </a:lnTo>
                  <a:lnTo>
                    <a:pt x="4375" y="3622"/>
                  </a:lnTo>
                  <a:lnTo>
                    <a:pt x="5451" y="3891"/>
                  </a:lnTo>
                  <a:lnTo>
                    <a:pt x="5826" y="3891"/>
                  </a:lnTo>
                  <a:lnTo>
                    <a:pt x="6547" y="3354"/>
                  </a:lnTo>
                  <a:lnTo>
                    <a:pt x="6791" y="4025"/>
                  </a:lnTo>
                  <a:lnTo>
                    <a:pt x="7461" y="3354"/>
                  </a:lnTo>
                  <a:lnTo>
                    <a:pt x="8486" y="3891"/>
                  </a:lnTo>
                  <a:lnTo>
                    <a:pt x="8831" y="4427"/>
                  </a:lnTo>
                  <a:lnTo>
                    <a:pt x="9369" y="3891"/>
                  </a:lnTo>
                  <a:lnTo>
                    <a:pt x="9826" y="4696"/>
                  </a:lnTo>
                  <a:lnTo>
                    <a:pt x="10211" y="4696"/>
                  </a:lnTo>
                  <a:lnTo>
                    <a:pt x="10952" y="3891"/>
                  </a:lnTo>
                  <a:lnTo>
                    <a:pt x="11663" y="4427"/>
                  </a:lnTo>
                  <a:lnTo>
                    <a:pt x="12302" y="5366"/>
                  </a:lnTo>
                  <a:lnTo>
                    <a:pt x="12495" y="5501"/>
                  </a:lnTo>
                  <a:lnTo>
                    <a:pt x="13358" y="4964"/>
                  </a:lnTo>
                  <a:lnTo>
                    <a:pt x="14160" y="4561"/>
                  </a:lnTo>
                  <a:lnTo>
                    <a:pt x="14353" y="4293"/>
                  </a:lnTo>
                  <a:lnTo>
                    <a:pt x="14647" y="4427"/>
                  </a:lnTo>
                  <a:lnTo>
                    <a:pt x="15479" y="4830"/>
                  </a:lnTo>
                  <a:lnTo>
                    <a:pt x="16119" y="4025"/>
                  </a:lnTo>
                  <a:lnTo>
                    <a:pt x="16454" y="4293"/>
                  </a:lnTo>
                  <a:lnTo>
                    <a:pt x="16961" y="4427"/>
                  </a:lnTo>
                  <a:lnTo>
                    <a:pt x="17398" y="3891"/>
                  </a:lnTo>
                  <a:lnTo>
                    <a:pt x="17682" y="3354"/>
                  </a:lnTo>
                  <a:lnTo>
                    <a:pt x="18078" y="4293"/>
                  </a:lnTo>
                  <a:lnTo>
                    <a:pt x="18880" y="4561"/>
                  </a:lnTo>
                  <a:lnTo>
                    <a:pt x="19418" y="3354"/>
                  </a:lnTo>
                  <a:lnTo>
                    <a:pt x="20199" y="4427"/>
                  </a:lnTo>
                  <a:lnTo>
                    <a:pt x="21062" y="4427"/>
                  </a:lnTo>
                  <a:lnTo>
                    <a:pt x="21245" y="6306"/>
                  </a:lnTo>
                  <a:lnTo>
                    <a:pt x="21367" y="7245"/>
                  </a:lnTo>
                  <a:lnTo>
                    <a:pt x="21468" y="9123"/>
                  </a:lnTo>
                  <a:lnTo>
                    <a:pt x="21539" y="12343"/>
                  </a:lnTo>
                  <a:lnTo>
                    <a:pt x="21600" y="16636"/>
                  </a:lnTo>
                  <a:lnTo>
                    <a:pt x="21600" y="5501"/>
                  </a:lnTo>
                  <a:lnTo>
                    <a:pt x="21570" y="4025"/>
                  </a:lnTo>
                  <a:lnTo>
                    <a:pt x="21519" y="2147"/>
                  </a:lnTo>
                  <a:lnTo>
                    <a:pt x="21204" y="939"/>
                  </a:lnTo>
                  <a:lnTo>
                    <a:pt x="20037" y="805"/>
                  </a:lnTo>
                  <a:lnTo>
                    <a:pt x="19753" y="134"/>
                  </a:lnTo>
                  <a:lnTo>
                    <a:pt x="18829" y="134"/>
                  </a:lnTo>
                  <a:lnTo>
                    <a:pt x="18565" y="402"/>
                  </a:lnTo>
                  <a:lnTo>
                    <a:pt x="18007" y="402"/>
                  </a:lnTo>
                  <a:lnTo>
                    <a:pt x="17591" y="268"/>
                  </a:lnTo>
                  <a:lnTo>
                    <a:pt x="16829" y="1073"/>
                  </a:lnTo>
                  <a:lnTo>
                    <a:pt x="15236" y="402"/>
                  </a:lnTo>
                  <a:lnTo>
                    <a:pt x="14748" y="805"/>
                  </a:lnTo>
                  <a:lnTo>
                    <a:pt x="13865" y="1342"/>
                  </a:lnTo>
                  <a:lnTo>
                    <a:pt x="13307" y="805"/>
                  </a:lnTo>
                  <a:lnTo>
                    <a:pt x="12302" y="805"/>
                  </a:lnTo>
                  <a:lnTo>
                    <a:pt x="11815" y="1207"/>
                  </a:lnTo>
                  <a:lnTo>
                    <a:pt x="11521" y="537"/>
                  </a:lnTo>
                  <a:lnTo>
                    <a:pt x="10465" y="805"/>
                  </a:lnTo>
                  <a:lnTo>
                    <a:pt x="10150" y="805"/>
                  </a:lnTo>
                  <a:lnTo>
                    <a:pt x="9592" y="537"/>
                  </a:lnTo>
                  <a:lnTo>
                    <a:pt x="8496" y="805"/>
                  </a:lnTo>
                  <a:lnTo>
                    <a:pt x="7521" y="537"/>
                  </a:lnTo>
                  <a:lnTo>
                    <a:pt x="6618" y="537"/>
                  </a:lnTo>
                  <a:lnTo>
                    <a:pt x="6192" y="805"/>
                  </a:lnTo>
                  <a:lnTo>
                    <a:pt x="5776" y="268"/>
                  </a:lnTo>
                  <a:lnTo>
                    <a:pt x="4375" y="268"/>
                  </a:lnTo>
                  <a:lnTo>
                    <a:pt x="3167" y="537"/>
                  </a:lnTo>
                  <a:lnTo>
                    <a:pt x="2598" y="268"/>
                  </a:lnTo>
                  <a:lnTo>
                    <a:pt x="1929" y="537"/>
                  </a:lnTo>
                  <a:lnTo>
                    <a:pt x="1086" y="0"/>
                  </a:lnTo>
                  <a:lnTo>
                    <a:pt x="568" y="0"/>
                  </a:lnTo>
                  <a:lnTo>
                    <a:pt x="345" y="134"/>
                  </a:lnTo>
                  <a:lnTo>
                    <a:pt x="193" y="805"/>
                  </a:lnTo>
                  <a:lnTo>
                    <a:pt x="51" y="2415"/>
                  </a:lnTo>
                  <a:lnTo>
                    <a:pt x="10" y="4964"/>
                  </a:lnTo>
                  <a:lnTo>
                    <a:pt x="0" y="7513"/>
                  </a:lnTo>
                  <a:lnTo>
                    <a:pt x="0" y="10465"/>
                  </a:lnTo>
                </a:path>
              </a:pathLst>
            </a:custGeom>
            <a:solidFill>
              <a:schemeClr val="accent3">
                <a:lumOff val="44000"/>
              </a:schemeClr>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194" name="Freeform 26"/>
            <p:cNvSpPr/>
            <p:nvPr/>
          </p:nvSpPr>
          <p:spPr>
            <a:xfrm>
              <a:off x="26987" y="422275"/>
              <a:ext cx="3376614" cy="101601"/>
            </a:xfrm>
            <a:custGeom>
              <a:avLst/>
              <a:gdLst/>
              <a:ahLst/>
              <a:cxnLst>
                <a:cxn ang="0">
                  <a:pos x="wd2" y="hd2"/>
                </a:cxn>
                <a:cxn ang="5400000">
                  <a:pos x="wd2" y="hd2"/>
                </a:cxn>
                <a:cxn ang="10800000">
                  <a:pos x="wd2" y="hd2"/>
                </a:cxn>
                <a:cxn ang="16200000">
                  <a:pos x="wd2" y="hd2"/>
                </a:cxn>
              </a:cxnLst>
              <a:rect l="0" t="0" r="r" b="b"/>
              <a:pathLst>
                <a:path w="21600" h="21600" extrusionOk="0">
                  <a:moveTo>
                    <a:pt x="0" y="10800"/>
                  </a:moveTo>
                  <a:lnTo>
                    <a:pt x="0" y="0"/>
                  </a:lnTo>
                  <a:lnTo>
                    <a:pt x="61" y="4050"/>
                  </a:lnTo>
                  <a:lnTo>
                    <a:pt x="71" y="7425"/>
                  </a:lnTo>
                  <a:lnTo>
                    <a:pt x="81" y="13500"/>
                  </a:lnTo>
                  <a:lnTo>
                    <a:pt x="152" y="16538"/>
                  </a:lnTo>
                  <a:lnTo>
                    <a:pt x="274" y="17550"/>
                  </a:lnTo>
                  <a:lnTo>
                    <a:pt x="406" y="16875"/>
                  </a:lnTo>
                  <a:lnTo>
                    <a:pt x="599" y="16538"/>
                  </a:lnTo>
                  <a:lnTo>
                    <a:pt x="924" y="16200"/>
                  </a:lnTo>
                  <a:lnTo>
                    <a:pt x="1117" y="16538"/>
                  </a:lnTo>
                  <a:lnTo>
                    <a:pt x="1290" y="16538"/>
                  </a:lnTo>
                  <a:lnTo>
                    <a:pt x="1645" y="16875"/>
                  </a:lnTo>
                  <a:lnTo>
                    <a:pt x="1777" y="17213"/>
                  </a:lnTo>
                  <a:lnTo>
                    <a:pt x="1950" y="17213"/>
                  </a:lnTo>
                  <a:lnTo>
                    <a:pt x="2224" y="16538"/>
                  </a:lnTo>
                  <a:lnTo>
                    <a:pt x="2518" y="16200"/>
                  </a:lnTo>
                  <a:lnTo>
                    <a:pt x="2884" y="16200"/>
                  </a:lnTo>
                  <a:lnTo>
                    <a:pt x="3321" y="17213"/>
                  </a:lnTo>
                  <a:lnTo>
                    <a:pt x="3889" y="17888"/>
                  </a:lnTo>
                  <a:lnTo>
                    <a:pt x="4194" y="17213"/>
                  </a:lnTo>
                  <a:lnTo>
                    <a:pt x="4377" y="17888"/>
                  </a:lnTo>
                  <a:lnTo>
                    <a:pt x="4864" y="17888"/>
                  </a:lnTo>
                  <a:lnTo>
                    <a:pt x="5037" y="16875"/>
                  </a:lnTo>
                  <a:lnTo>
                    <a:pt x="5250" y="17550"/>
                  </a:lnTo>
                  <a:lnTo>
                    <a:pt x="5829" y="17550"/>
                  </a:lnTo>
                  <a:lnTo>
                    <a:pt x="6550" y="17888"/>
                  </a:lnTo>
                  <a:lnTo>
                    <a:pt x="6794" y="17213"/>
                  </a:lnTo>
                  <a:lnTo>
                    <a:pt x="7362" y="16538"/>
                  </a:lnTo>
                  <a:lnTo>
                    <a:pt x="7738" y="16200"/>
                  </a:lnTo>
                  <a:lnTo>
                    <a:pt x="8175" y="16875"/>
                  </a:lnTo>
                  <a:lnTo>
                    <a:pt x="8480" y="17550"/>
                  </a:lnTo>
                  <a:lnTo>
                    <a:pt x="8825" y="16875"/>
                  </a:lnTo>
                  <a:lnTo>
                    <a:pt x="9434" y="17550"/>
                  </a:lnTo>
                  <a:lnTo>
                    <a:pt x="9830" y="16538"/>
                  </a:lnTo>
                  <a:lnTo>
                    <a:pt x="10206" y="16538"/>
                  </a:lnTo>
                  <a:lnTo>
                    <a:pt x="10602" y="15525"/>
                  </a:lnTo>
                  <a:lnTo>
                    <a:pt x="11100" y="16875"/>
                  </a:lnTo>
                  <a:lnTo>
                    <a:pt x="11750" y="15863"/>
                  </a:lnTo>
                  <a:lnTo>
                    <a:pt x="12491" y="15863"/>
                  </a:lnTo>
                  <a:lnTo>
                    <a:pt x="13151" y="16538"/>
                  </a:lnTo>
                  <a:lnTo>
                    <a:pt x="13547" y="15525"/>
                  </a:lnTo>
                  <a:lnTo>
                    <a:pt x="13984" y="15525"/>
                  </a:lnTo>
                  <a:lnTo>
                    <a:pt x="14156" y="16875"/>
                  </a:lnTo>
                  <a:lnTo>
                    <a:pt x="14339" y="17213"/>
                  </a:lnTo>
                  <a:lnTo>
                    <a:pt x="14918" y="16538"/>
                  </a:lnTo>
                  <a:lnTo>
                    <a:pt x="15426" y="17213"/>
                  </a:lnTo>
                  <a:lnTo>
                    <a:pt x="16441" y="17213"/>
                  </a:lnTo>
                  <a:lnTo>
                    <a:pt x="16614" y="16200"/>
                  </a:lnTo>
                  <a:lnTo>
                    <a:pt x="16959" y="16875"/>
                  </a:lnTo>
                  <a:lnTo>
                    <a:pt x="17122" y="17213"/>
                  </a:lnTo>
                  <a:lnTo>
                    <a:pt x="17243" y="16875"/>
                  </a:lnTo>
                  <a:lnTo>
                    <a:pt x="17386" y="17550"/>
                  </a:lnTo>
                  <a:lnTo>
                    <a:pt x="17660" y="16538"/>
                  </a:lnTo>
                  <a:lnTo>
                    <a:pt x="18096" y="17213"/>
                  </a:lnTo>
                  <a:lnTo>
                    <a:pt x="18523" y="16200"/>
                  </a:lnTo>
                  <a:lnTo>
                    <a:pt x="18696" y="16875"/>
                  </a:lnTo>
                  <a:lnTo>
                    <a:pt x="18878" y="16875"/>
                  </a:lnTo>
                  <a:lnTo>
                    <a:pt x="19671" y="16200"/>
                  </a:lnTo>
                  <a:lnTo>
                    <a:pt x="20442" y="16875"/>
                  </a:lnTo>
                  <a:lnTo>
                    <a:pt x="21041" y="15863"/>
                  </a:lnTo>
                  <a:lnTo>
                    <a:pt x="21245" y="15188"/>
                  </a:lnTo>
                  <a:lnTo>
                    <a:pt x="21366" y="14175"/>
                  </a:lnTo>
                  <a:lnTo>
                    <a:pt x="21458" y="12150"/>
                  </a:lnTo>
                  <a:lnTo>
                    <a:pt x="21529" y="9112"/>
                  </a:lnTo>
                  <a:lnTo>
                    <a:pt x="21600" y="4725"/>
                  </a:lnTo>
                  <a:lnTo>
                    <a:pt x="21600" y="15863"/>
                  </a:lnTo>
                  <a:lnTo>
                    <a:pt x="21570" y="17213"/>
                  </a:lnTo>
                  <a:lnTo>
                    <a:pt x="21509" y="19238"/>
                  </a:lnTo>
                  <a:lnTo>
                    <a:pt x="21397" y="20588"/>
                  </a:lnTo>
                  <a:lnTo>
                    <a:pt x="20605" y="21600"/>
                  </a:lnTo>
                  <a:lnTo>
                    <a:pt x="20026" y="20588"/>
                  </a:lnTo>
                  <a:lnTo>
                    <a:pt x="19752" y="21263"/>
                  </a:lnTo>
                  <a:lnTo>
                    <a:pt x="18828" y="21263"/>
                  </a:lnTo>
                  <a:lnTo>
                    <a:pt x="18564" y="20925"/>
                  </a:lnTo>
                  <a:lnTo>
                    <a:pt x="18279" y="21600"/>
                  </a:lnTo>
                  <a:lnTo>
                    <a:pt x="17995" y="20925"/>
                  </a:lnTo>
                  <a:lnTo>
                    <a:pt x="17660" y="21600"/>
                  </a:lnTo>
                  <a:lnTo>
                    <a:pt x="16786" y="21263"/>
                  </a:lnTo>
                  <a:lnTo>
                    <a:pt x="16533" y="20250"/>
                  </a:lnTo>
                  <a:lnTo>
                    <a:pt x="15710" y="21263"/>
                  </a:lnTo>
                  <a:lnTo>
                    <a:pt x="15162" y="19913"/>
                  </a:lnTo>
                  <a:lnTo>
                    <a:pt x="14522" y="21263"/>
                  </a:lnTo>
                  <a:lnTo>
                    <a:pt x="14034" y="20588"/>
                  </a:lnTo>
                  <a:lnTo>
                    <a:pt x="13567" y="21263"/>
                  </a:lnTo>
                  <a:lnTo>
                    <a:pt x="13303" y="20588"/>
                  </a:lnTo>
                  <a:lnTo>
                    <a:pt x="12755" y="20588"/>
                  </a:lnTo>
                  <a:lnTo>
                    <a:pt x="12542" y="20250"/>
                  </a:lnTo>
                  <a:lnTo>
                    <a:pt x="12308" y="20925"/>
                  </a:lnTo>
                  <a:lnTo>
                    <a:pt x="12064" y="20250"/>
                  </a:lnTo>
                  <a:lnTo>
                    <a:pt x="11810" y="20250"/>
                  </a:lnTo>
                  <a:lnTo>
                    <a:pt x="11516" y="20925"/>
                  </a:lnTo>
                  <a:lnTo>
                    <a:pt x="11232" y="21263"/>
                  </a:lnTo>
                  <a:lnTo>
                    <a:pt x="10917" y="21263"/>
                  </a:lnTo>
                  <a:lnTo>
                    <a:pt x="10460" y="20925"/>
                  </a:lnTo>
                  <a:lnTo>
                    <a:pt x="10135" y="21263"/>
                  </a:lnTo>
                  <a:lnTo>
                    <a:pt x="9861" y="20925"/>
                  </a:lnTo>
                  <a:lnTo>
                    <a:pt x="9597" y="20925"/>
                  </a:lnTo>
                  <a:lnTo>
                    <a:pt x="8987" y="21600"/>
                  </a:lnTo>
                  <a:lnTo>
                    <a:pt x="8500" y="20588"/>
                  </a:lnTo>
                  <a:lnTo>
                    <a:pt x="7962" y="21600"/>
                  </a:lnTo>
                  <a:lnTo>
                    <a:pt x="7515" y="20925"/>
                  </a:lnTo>
                  <a:lnTo>
                    <a:pt x="7027" y="21600"/>
                  </a:lnTo>
                  <a:lnTo>
                    <a:pt x="6621" y="20925"/>
                  </a:lnTo>
                  <a:lnTo>
                    <a:pt x="6184" y="20588"/>
                  </a:lnTo>
                  <a:lnTo>
                    <a:pt x="5778" y="20925"/>
                  </a:lnTo>
                  <a:lnTo>
                    <a:pt x="4377" y="20925"/>
                  </a:lnTo>
                  <a:lnTo>
                    <a:pt x="4072" y="21263"/>
                  </a:lnTo>
                  <a:lnTo>
                    <a:pt x="3158" y="20925"/>
                  </a:lnTo>
                  <a:lnTo>
                    <a:pt x="2600" y="20925"/>
                  </a:lnTo>
                  <a:lnTo>
                    <a:pt x="1046" y="20588"/>
                  </a:lnTo>
                  <a:lnTo>
                    <a:pt x="193" y="20588"/>
                  </a:lnTo>
                  <a:lnTo>
                    <a:pt x="41" y="18900"/>
                  </a:lnTo>
                  <a:lnTo>
                    <a:pt x="10" y="16538"/>
                  </a:lnTo>
                  <a:lnTo>
                    <a:pt x="0" y="13838"/>
                  </a:lnTo>
                  <a:lnTo>
                    <a:pt x="0" y="10800"/>
                  </a:lnTo>
                </a:path>
              </a:pathLst>
            </a:custGeom>
            <a:solidFill>
              <a:srgbClr val="000066"/>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grpSp>
      <p:sp>
        <p:nvSpPr>
          <p:cNvPr id="2196" name="Title Text"/>
          <p:cNvSpPr txBox="1">
            <a:spLocks noGrp="1"/>
          </p:cNvSpPr>
          <p:nvPr>
            <p:ph type="title"/>
          </p:nvPr>
        </p:nvSpPr>
        <p:spPr>
          <a:xfrm>
            <a:off x="134937" y="889000"/>
            <a:ext cx="8885238" cy="1155700"/>
          </a:xfrm>
          <a:prstGeom prst="rect">
            <a:avLst/>
          </a:prstGeom>
        </p:spPr>
        <p:txBody>
          <a:bodyPr lIns="46037" tIns="46037" rIns="46037" bIns="46037"/>
          <a:lstStyle>
            <a:lvl1pPr>
              <a:defRPr b="1">
                <a:solidFill>
                  <a:srgbClr val="FFFFCC"/>
                </a:solidFill>
                <a:effectLst>
                  <a:outerShdw blurRad="38100" dist="38100" dir="2700000" rotWithShape="0">
                    <a:srgbClr val="000000">
                      <a:alpha val="43137"/>
                    </a:srgbClr>
                  </a:outerShdw>
                </a:effectLst>
              </a:defRPr>
            </a:lvl1pPr>
          </a:lstStyle>
          <a:p>
            <a:r>
              <a:t>Title Text</a:t>
            </a:r>
          </a:p>
        </p:txBody>
      </p:sp>
      <p:sp>
        <p:nvSpPr>
          <p:cNvPr id="2197" name="Slide Number"/>
          <p:cNvSpPr txBox="1">
            <a:spLocks noGrp="1"/>
          </p:cNvSpPr>
          <p:nvPr>
            <p:ph type="sldNum" sz="quarter" idx="2"/>
          </p:nvPr>
        </p:nvSpPr>
        <p:spPr>
          <a:prstGeom prst="rect">
            <a:avLst/>
          </a:prstGeom>
        </p:spPr>
        <p:txBody>
          <a:bodyPr/>
          <a:lstStyle>
            <a:lvl1pPr>
              <a:defRPr>
                <a:solidFill>
                  <a:srgbClr val="FFFFCC"/>
                </a:solidFill>
              </a:defRPr>
            </a:lvl1pPr>
          </a:lstStyle>
          <a:p>
            <a:fld id="{86CB4B4D-7CA3-9044-876B-883B54F8677D}" type="slidenum">
              <a:t>‹#›</a:t>
            </a:fld>
            <a:endParaRPr/>
          </a:p>
        </p:txBody>
      </p:sp>
    </p:spTree>
    <p:extLst>
      <p:ext uri="{BB962C8B-B14F-4D97-AF65-F5344CB8AC3E}">
        <p14:creationId xmlns:p14="http://schemas.microsoft.com/office/powerpoint/2010/main" val="3882424672"/>
      </p:ext>
    </p:extLst>
  </p:cSld>
  <p:clrMapOvr>
    <a:masterClrMapping/>
  </p:clrMapOvr>
  <p:transition spd="med"/>
</p:sldLayout>
</file>

<file path=ppt/slideLayouts/slideLayout652.xml><?xml version="1.0" encoding="utf-8"?>
<p:sldLayout xmlns:a="http://schemas.openxmlformats.org/drawingml/2006/main" xmlns:r="http://schemas.openxmlformats.org/officeDocument/2006/relationships" xmlns:p="http://schemas.openxmlformats.org/presentationml/2006/main" type="tx">
  <p:cSld name="20_Blank">
    <p:bg>
      <p:bgPr>
        <a:gradFill flip="none" rotWithShape="1">
          <a:gsLst>
            <a:gs pos="0">
              <a:srgbClr val="6B2300"/>
            </a:gs>
            <a:gs pos="100000">
              <a:srgbClr val="000066"/>
            </a:gs>
          </a:gsLst>
          <a:lin ang="5400000" scaled="0"/>
        </a:gradFill>
        <a:effectLst/>
      </p:bgPr>
    </p:bg>
    <p:spTree>
      <p:nvGrpSpPr>
        <p:cNvPr id="1" name=""/>
        <p:cNvGrpSpPr/>
        <p:nvPr/>
      </p:nvGrpSpPr>
      <p:grpSpPr>
        <a:xfrm>
          <a:off x="0" y="0"/>
          <a:ext cx="0" cy="0"/>
          <a:chOff x="0" y="0"/>
          <a:chExt cx="0" cy="0"/>
        </a:xfrm>
      </p:grpSpPr>
      <p:sp>
        <p:nvSpPr>
          <p:cNvPr id="2204" name="Freeform 7"/>
          <p:cNvSpPr/>
          <p:nvPr/>
        </p:nvSpPr>
        <p:spPr>
          <a:xfrm>
            <a:off x="3587750" y="53974"/>
            <a:ext cx="1981201" cy="652464"/>
          </a:xfrm>
          <a:custGeom>
            <a:avLst/>
            <a:gdLst/>
            <a:ahLst/>
            <a:cxnLst>
              <a:cxn ang="0">
                <a:pos x="wd2" y="hd2"/>
              </a:cxn>
              <a:cxn ang="5400000">
                <a:pos x="wd2" y="hd2"/>
              </a:cxn>
              <a:cxn ang="10800000">
                <a:pos x="wd2" y="hd2"/>
              </a:cxn>
              <a:cxn ang="16200000">
                <a:pos x="wd2" y="hd2"/>
              </a:cxn>
            </a:cxnLst>
            <a:rect l="0" t="0" r="r" b="b"/>
            <a:pathLst>
              <a:path w="21600" h="21600" extrusionOk="0">
                <a:moveTo>
                  <a:pt x="277" y="3521"/>
                </a:moveTo>
                <a:lnTo>
                  <a:pt x="450" y="3258"/>
                </a:lnTo>
                <a:lnTo>
                  <a:pt x="7823" y="3258"/>
                </a:lnTo>
                <a:lnTo>
                  <a:pt x="8360" y="2102"/>
                </a:lnTo>
                <a:lnTo>
                  <a:pt x="8740" y="1419"/>
                </a:lnTo>
                <a:lnTo>
                  <a:pt x="9104" y="893"/>
                </a:lnTo>
                <a:lnTo>
                  <a:pt x="10004" y="263"/>
                </a:lnTo>
                <a:lnTo>
                  <a:pt x="10471" y="105"/>
                </a:lnTo>
                <a:lnTo>
                  <a:pt x="11060" y="0"/>
                </a:lnTo>
                <a:lnTo>
                  <a:pt x="11735" y="263"/>
                </a:lnTo>
                <a:lnTo>
                  <a:pt x="12358" y="788"/>
                </a:lnTo>
                <a:lnTo>
                  <a:pt x="12808" y="1419"/>
                </a:lnTo>
                <a:lnTo>
                  <a:pt x="13292" y="2102"/>
                </a:lnTo>
                <a:lnTo>
                  <a:pt x="13604" y="2680"/>
                </a:lnTo>
                <a:lnTo>
                  <a:pt x="13881" y="3364"/>
                </a:lnTo>
                <a:lnTo>
                  <a:pt x="20925" y="3258"/>
                </a:lnTo>
                <a:lnTo>
                  <a:pt x="21167" y="3469"/>
                </a:lnTo>
                <a:lnTo>
                  <a:pt x="21340" y="3836"/>
                </a:lnTo>
                <a:lnTo>
                  <a:pt x="21496" y="4782"/>
                </a:lnTo>
                <a:lnTo>
                  <a:pt x="21565" y="5886"/>
                </a:lnTo>
                <a:lnTo>
                  <a:pt x="21600" y="7200"/>
                </a:lnTo>
                <a:lnTo>
                  <a:pt x="21600" y="18342"/>
                </a:lnTo>
                <a:lnTo>
                  <a:pt x="14002" y="18394"/>
                </a:lnTo>
                <a:lnTo>
                  <a:pt x="12115" y="21495"/>
                </a:lnTo>
                <a:lnTo>
                  <a:pt x="9052" y="21600"/>
                </a:lnTo>
                <a:lnTo>
                  <a:pt x="7563" y="18184"/>
                </a:lnTo>
                <a:lnTo>
                  <a:pt x="796" y="18342"/>
                </a:lnTo>
                <a:lnTo>
                  <a:pt x="0" y="18342"/>
                </a:lnTo>
                <a:lnTo>
                  <a:pt x="0" y="6464"/>
                </a:lnTo>
                <a:lnTo>
                  <a:pt x="87" y="4940"/>
                </a:lnTo>
                <a:lnTo>
                  <a:pt x="156" y="4204"/>
                </a:lnTo>
                <a:lnTo>
                  <a:pt x="277" y="3521"/>
                </a:lnTo>
              </a:path>
            </a:pathLst>
          </a:custGeom>
          <a:gradFill>
            <a:gsLst>
              <a:gs pos="0">
                <a:srgbClr val="00CCFF"/>
              </a:gs>
              <a:gs pos="50000">
                <a:schemeClr val="accent3">
                  <a:lumOff val="44000"/>
                </a:schemeClr>
              </a:gs>
              <a:gs pos="100000">
                <a:srgbClr val="00CCFF"/>
              </a:gs>
            </a:gsLst>
          </a:gradFill>
          <a:ln w="12700">
            <a:miter lim="400000"/>
          </a:ln>
        </p:spPr>
        <p:txBody>
          <a:bodyPr lIns="45719" rIns="45719"/>
          <a:lstStyle/>
          <a:p>
            <a:pPr>
              <a:defRPr>
                <a:solidFill>
                  <a:srgbClr val="FFFFCC"/>
                </a:solidFill>
              </a:defRPr>
            </a:pPr>
            <a:endParaRPr/>
          </a:p>
        </p:txBody>
      </p:sp>
      <p:sp>
        <p:nvSpPr>
          <p:cNvPr id="2205" name="Oval 8"/>
          <p:cNvSpPr/>
          <p:nvPr/>
        </p:nvSpPr>
        <p:spPr>
          <a:xfrm>
            <a:off x="4205287" y="61913"/>
            <a:ext cx="766763" cy="673101"/>
          </a:xfrm>
          <a:prstGeom prst="ellipse">
            <a:avLst/>
          </a:prstGeom>
          <a:gradFill>
            <a:gsLst>
              <a:gs pos="0">
                <a:srgbClr val="00CCFF"/>
              </a:gs>
              <a:gs pos="100000">
                <a:schemeClr val="accent3">
                  <a:lumOff val="44000"/>
                </a:schemeClr>
              </a:gs>
            </a:gsLst>
            <a:path path="circle">
              <a:fillToRect l="37721" t="-19636" r="62278" b="119636"/>
            </a:path>
          </a:gradFill>
          <a:ln w="12700">
            <a:miter lim="400000"/>
          </a:ln>
        </p:spPr>
        <p:txBody>
          <a:bodyPr lIns="45719" rIns="45719"/>
          <a:lstStyle/>
          <a:p>
            <a:pPr>
              <a:defRPr>
                <a:solidFill>
                  <a:srgbClr val="FFFFCC"/>
                </a:solidFill>
              </a:defRPr>
            </a:pPr>
            <a:endParaRPr/>
          </a:p>
        </p:txBody>
      </p:sp>
      <p:sp>
        <p:nvSpPr>
          <p:cNvPr id="2206" name="Freeform 9"/>
          <p:cNvSpPr/>
          <p:nvPr/>
        </p:nvSpPr>
        <p:spPr>
          <a:xfrm>
            <a:off x="3586162" y="452437"/>
            <a:ext cx="1982789" cy="303214"/>
          </a:xfrm>
          <a:custGeom>
            <a:avLst/>
            <a:gdLst/>
            <a:ahLst/>
            <a:cxnLst>
              <a:cxn ang="0">
                <a:pos x="wd2" y="hd2"/>
              </a:cxn>
              <a:cxn ang="5400000">
                <a:pos x="wd2" y="hd2"/>
              </a:cxn>
              <a:cxn ang="10800000">
                <a:pos x="wd2" y="hd2"/>
              </a:cxn>
              <a:cxn ang="16200000">
                <a:pos x="wd2" y="hd2"/>
              </a:cxn>
            </a:cxnLst>
            <a:rect l="0" t="0" r="r" b="b"/>
            <a:pathLst>
              <a:path w="21600" h="21600" extrusionOk="0">
                <a:moveTo>
                  <a:pt x="744" y="4297"/>
                </a:moveTo>
                <a:lnTo>
                  <a:pt x="1038" y="4750"/>
                </a:lnTo>
                <a:lnTo>
                  <a:pt x="1366" y="4297"/>
                </a:lnTo>
                <a:lnTo>
                  <a:pt x="1695" y="4750"/>
                </a:lnTo>
                <a:lnTo>
                  <a:pt x="1937" y="6107"/>
                </a:lnTo>
                <a:lnTo>
                  <a:pt x="2214" y="7125"/>
                </a:lnTo>
                <a:lnTo>
                  <a:pt x="2663" y="6220"/>
                </a:lnTo>
                <a:lnTo>
                  <a:pt x="3044" y="5768"/>
                </a:lnTo>
                <a:lnTo>
                  <a:pt x="3597" y="5768"/>
                </a:lnTo>
                <a:lnTo>
                  <a:pt x="3995" y="5089"/>
                </a:lnTo>
                <a:lnTo>
                  <a:pt x="4341" y="5654"/>
                </a:lnTo>
                <a:lnTo>
                  <a:pt x="4652" y="6446"/>
                </a:lnTo>
                <a:lnTo>
                  <a:pt x="4929" y="6785"/>
                </a:lnTo>
                <a:lnTo>
                  <a:pt x="5378" y="5768"/>
                </a:lnTo>
                <a:lnTo>
                  <a:pt x="5845" y="5768"/>
                </a:lnTo>
                <a:lnTo>
                  <a:pt x="6537" y="6107"/>
                </a:lnTo>
                <a:lnTo>
                  <a:pt x="6814" y="7464"/>
                </a:lnTo>
                <a:lnTo>
                  <a:pt x="7263" y="7125"/>
                </a:lnTo>
                <a:lnTo>
                  <a:pt x="7903" y="6785"/>
                </a:lnTo>
                <a:lnTo>
                  <a:pt x="8353" y="9047"/>
                </a:lnTo>
                <a:lnTo>
                  <a:pt x="8612" y="9499"/>
                </a:lnTo>
                <a:lnTo>
                  <a:pt x="8872" y="11196"/>
                </a:lnTo>
                <a:lnTo>
                  <a:pt x="9010" y="13684"/>
                </a:lnTo>
                <a:lnTo>
                  <a:pt x="9269" y="14702"/>
                </a:lnTo>
                <a:lnTo>
                  <a:pt x="9598" y="14702"/>
                </a:lnTo>
                <a:lnTo>
                  <a:pt x="9996" y="14588"/>
                </a:lnTo>
                <a:lnTo>
                  <a:pt x="10394" y="14702"/>
                </a:lnTo>
                <a:lnTo>
                  <a:pt x="10670" y="15719"/>
                </a:lnTo>
                <a:lnTo>
                  <a:pt x="10895" y="14928"/>
                </a:lnTo>
                <a:lnTo>
                  <a:pt x="11258" y="14815"/>
                </a:lnTo>
                <a:lnTo>
                  <a:pt x="11621" y="13345"/>
                </a:lnTo>
                <a:lnTo>
                  <a:pt x="11898" y="13684"/>
                </a:lnTo>
                <a:lnTo>
                  <a:pt x="12382" y="13231"/>
                </a:lnTo>
                <a:lnTo>
                  <a:pt x="12590" y="11422"/>
                </a:lnTo>
                <a:lnTo>
                  <a:pt x="13161" y="9952"/>
                </a:lnTo>
                <a:lnTo>
                  <a:pt x="13299" y="7690"/>
                </a:lnTo>
                <a:lnTo>
                  <a:pt x="13593" y="6559"/>
                </a:lnTo>
                <a:lnTo>
                  <a:pt x="14077" y="5881"/>
                </a:lnTo>
                <a:lnTo>
                  <a:pt x="14337" y="6785"/>
                </a:lnTo>
                <a:lnTo>
                  <a:pt x="14596" y="6333"/>
                </a:lnTo>
                <a:lnTo>
                  <a:pt x="14907" y="7125"/>
                </a:lnTo>
                <a:lnTo>
                  <a:pt x="15236" y="6446"/>
                </a:lnTo>
                <a:lnTo>
                  <a:pt x="15858" y="7125"/>
                </a:lnTo>
                <a:lnTo>
                  <a:pt x="16135" y="7803"/>
                </a:lnTo>
                <a:lnTo>
                  <a:pt x="16446" y="5994"/>
                </a:lnTo>
                <a:lnTo>
                  <a:pt x="16654" y="5768"/>
                </a:lnTo>
                <a:lnTo>
                  <a:pt x="16896" y="6446"/>
                </a:lnTo>
                <a:lnTo>
                  <a:pt x="17104" y="6220"/>
                </a:lnTo>
                <a:lnTo>
                  <a:pt x="17398" y="4297"/>
                </a:lnTo>
                <a:lnTo>
                  <a:pt x="17899" y="3732"/>
                </a:lnTo>
                <a:lnTo>
                  <a:pt x="18141" y="3958"/>
                </a:lnTo>
                <a:lnTo>
                  <a:pt x="18383" y="3958"/>
                </a:lnTo>
                <a:lnTo>
                  <a:pt x="18747" y="1696"/>
                </a:lnTo>
                <a:lnTo>
                  <a:pt x="18954" y="679"/>
                </a:lnTo>
                <a:lnTo>
                  <a:pt x="19231" y="1131"/>
                </a:lnTo>
                <a:lnTo>
                  <a:pt x="19542" y="3619"/>
                </a:lnTo>
                <a:lnTo>
                  <a:pt x="19853" y="2036"/>
                </a:lnTo>
                <a:lnTo>
                  <a:pt x="20130" y="0"/>
                </a:lnTo>
                <a:lnTo>
                  <a:pt x="20389" y="113"/>
                </a:lnTo>
                <a:lnTo>
                  <a:pt x="20666" y="4297"/>
                </a:lnTo>
                <a:lnTo>
                  <a:pt x="20908" y="3619"/>
                </a:lnTo>
                <a:lnTo>
                  <a:pt x="21220" y="1809"/>
                </a:lnTo>
                <a:lnTo>
                  <a:pt x="21462" y="1809"/>
                </a:lnTo>
                <a:lnTo>
                  <a:pt x="21600" y="3166"/>
                </a:lnTo>
                <a:lnTo>
                  <a:pt x="21600" y="13797"/>
                </a:lnTo>
                <a:lnTo>
                  <a:pt x="14216" y="16285"/>
                </a:lnTo>
                <a:lnTo>
                  <a:pt x="11967" y="20695"/>
                </a:lnTo>
                <a:lnTo>
                  <a:pt x="9736" y="21600"/>
                </a:lnTo>
                <a:lnTo>
                  <a:pt x="8630" y="17642"/>
                </a:lnTo>
                <a:lnTo>
                  <a:pt x="7627" y="11083"/>
                </a:lnTo>
                <a:lnTo>
                  <a:pt x="0" y="9952"/>
                </a:lnTo>
                <a:lnTo>
                  <a:pt x="0" y="2149"/>
                </a:lnTo>
                <a:lnTo>
                  <a:pt x="121" y="3393"/>
                </a:lnTo>
                <a:lnTo>
                  <a:pt x="311" y="3732"/>
                </a:lnTo>
                <a:lnTo>
                  <a:pt x="553" y="3845"/>
                </a:lnTo>
                <a:lnTo>
                  <a:pt x="744" y="4297"/>
                </a:lnTo>
              </a:path>
            </a:pathLst>
          </a:custGeom>
          <a:solidFill>
            <a:srgbClr val="003300"/>
          </a:solidFill>
          <a:ln w="12700">
            <a:miter lim="400000"/>
          </a:ln>
        </p:spPr>
        <p:txBody>
          <a:bodyPr lIns="45719" rIns="45719"/>
          <a:lstStyle/>
          <a:p>
            <a:pPr>
              <a:defRPr>
                <a:solidFill>
                  <a:srgbClr val="FFFFCC"/>
                </a:solidFill>
              </a:defRPr>
            </a:pPr>
            <a:endParaRPr/>
          </a:p>
        </p:txBody>
      </p:sp>
      <p:sp>
        <p:nvSpPr>
          <p:cNvPr id="2207" name="Freeform 10"/>
          <p:cNvSpPr/>
          <p:nvPr/>
        </p:nvSpPr>
        <p:spPr>
          <a:xfrm>
            <a:off x="3586162" y="508000"/>
            <a:ext cx="1982789" cy="304801"/>
          </a:xfrm>
          <a:custGeom>
            <a:avLst/>
            <a:gdLst/>
            <a:ahLst/>
            <a:cxnLst>
              <a:cxn ang="0">
                <a:pos x="wd2" y="hd2"/>
              </a:cxn>
              <a:cxn ang="5400000">
                <a:pos x="wd2" y="hd2"/>
              </a:cxn>
              <a:cxn ang="10800000">
                <a:pos x="wd2" y="hd2"/>
              </a:cxn>
              <a:cxn ang="16200000">
                <a:pos x="wd2" y="hd2"/>
              </a:cxn>
            </a:cxnLst>
            <a:rect l="0" t="0" r="r" b="b"/>
            <a:pathLst>
              <a:path w="21600" h="21600" extrusionOk="0">
                <a:moveTo>
                  <a:pt x="277" y="13725"/>
                </a:moveTo>
                <a:lnTo>
                  <a:pt x="450" y="14063"/>
                </a:lnTo>
                <a:lnTo>
                  <a:pt x="7782" y="14063"/>
                </a:lnTo>
                <a:lnTo>
                  <a:pt x="7921" y="15188"/>
                </a:lnTo>
                <a:lnTo>
                  <a:pt x="8422" y="17438"/>
                </a:lnTo>
                <a:lnTo>
                  <a:pt x="8837" y="18675"/>
                </a:lnTo>
                <a:lnTo>
                  <a:pt x="9200" y="19688"/>
                </a:lnTo>
                <a:lnTo>
                  <a:pt x="9667" y="20700"/>
                </a:lnTo>
                <a:lnTo>
                  <a:pt x="10151" y="21150"/>
                </a:lnTo>
                <a:lnTo>
                  <a:pt x="10912" y="21600"/>
                </a:lnTo>
                <a:lnTo>
                  <a:pt x="11621" y="21150"/>
                </a:lnTo>
                <a:lnTo>
                  <a:pt x="12503" y="20025"/>
                </a:lnTo>
                <a:lnTo>
                  <a:pt x="13299" y="17775"/>
                </a:lnTo>
                <a:lnTo>
                  <a:pt x="13783" y="15413"/>
                </a:lnTo>
                <a:lnTo>
                  <a:pt x="14025" y="14063"/>
                </a:lnTo>
                <a:lnTo>
                  <a:pt x="20926" y="14063"/>
                </a:lnTo>
                <a:lnTo>
                  <a:pt x="21168" y="13950"/>
                </a:lnTo>
                <a:lnTo>
                  <a:pt x="21341" y="13613"/>
                </a:lnTo>
                <a:lnTo>
                  <a:pt x="21496" y="12825"/>
                </a:lnTo>
                <a:lnTo>
                  <a:pt x="21565" y="11925"/>
                </a:lnTo>
                <a:lnTo>
                  <a:pt x="21600" y="10800"/>
                </a:lnTo>
                <a:lnTo>
                  <a:pt x="21600" y="1575"/>
                </a:lnTo>
                <a:lnTo>
                  <a:pt x="21410" y="0"/>
                </a:lnTo>
                <a:lnTo>
                  <a:pt x="21306" y="450"/>
                </a:lnTo>
                <a:lnTo>
                  <a:pt x="21220" y="2025"/>
                </a:lnTo>
                <a:lnTo>
                  <a:pt x="21150" y="3825"/>
                </a:lnTo>
                <a:lnTo>
                  <a:pt x="21064" y="3712"/>
                </a:lnTo>
                <a:lnTo>
                  <a:pt x="20943" y="3600"/>
                </a:lnTo>
                <a:lnTo>
                  <a:pt x="20683" y="2700"/>
                </a:lnTo>
                <a:lnTo>
                  <a:pt x="20510" y="1912"/>
                </a:lnTo>
                <a:lnTo>
                  <a:pt x="20234" y="1575"/>
                </a:lnTo>
                <a:lnTo>
                  <a:pt x="19940" y="2362"/>
                </a:lnTo>
                <a:lnTo>
                  <a:pt x="19680" y="3712"/>
                </a:lnTo>
                <a:lnTo>
                  <a:pt x="19473" y="2812"/>
                </a:lnTo>
                <a:lnTo>
                  <a:pt x="19317" y="2700"/>
                </a:lnTo>
                <a:lnTo>
                  <a:pt x="19075" y="1912"/>
                </a:lnTo>
                <a:lnTo>
                  <a:pt x="18833" y="2137"/>
                </a:lnTo>
                <a:lnTo>
                  <a:pt x="18660" y="3037"/>
                </a:lnTo>
                <a:lnTo>
                  <a:pt x="18574" y="4275"/>
                </a:lnTo>
                <a:lnTo>
                  <a:pt x="18383" y="3712"/>
                </a:lnTo>
                <a:lnTo>
                  <a:pt x="18089" y="3712"/>
                </a:lnTo>
                <a:lnTo>
                  <a:pt x="17726" y="3150"/>
                </a:lnTo>
                <a:lnTo>
                  <a:pt x="17415" y="4275"/>
                </a:lnTo>
                <a:lnTo>
                  <a:pt x="17121" y="2700"/>
                </a:lnTo>
                <a:lnTo>
                  <a:pt x="16758" y="3712"/>
                </a:lnTo>
                <a:lnTo>
                  <a:pt x="16412" y="6187"/>
                </a:lnTo>
                <a:lnTo>
                  <a:pt x="16118" y="5287"/>
                </a:lnTo>
                <a:lnTo>
                  <a:pt x="15858" y="4387"/>
                </a:lnTo>
                <a:lnTo>
                  <a:pt x="15582" y="3825"/>
                </a:lnTo>
                <a:lnTo>
                  <a:pt x="15219" y="4275"/>
                </a:lnTo>
                <a:lnTo>
                  <a:pt x="14648" y="4950"/>
                </a:lnTo>
                <a:lnTo>
                  <a:pt x="14146" y="4162"/>
                </a:lnTo>
                <a:lnTo>
                  <a:pt x="13956" y="4837"/>
                </a:lnTo>
                <a:lnTo>
                  <a:pt x="13731" y="6412"/>
                </a:lnTo>
                <a:lnTo>
                  <a:pt x="13541" y="9112"/>
                </a:lnTo>
                <a:lnTo>
                  <a:pt x="13334" y="10462"/>
                </a:lnTo>
                <a:lnTo>
                  <a:pt x="13230" y="12488"/>
                </a:lnTo>
                <a:lnTo>
                  <a:pt x="13005" y="13275"/>
                </a:lnTo>
                <a:lnTo>
                  <a:pt x="12607" y="13725"/>
                </a:lnTo>
                <a:lnTo>
                  <a:pt x="12158" y="13950"/>
                </a:lnTo>
                <a:lnTo>
                  <a:pt x="12054" y="14850"/>
                </a:lnTo>
                <a:lnTo>
                  <a:pt x="11466" y="14625"/>
                </a:lnTo>
                <a:lnTo>
                  <a:pt x="10964" y="15413"/>
                </a:lnTo>
                <a:lnTo>
                  <a:pt x="10463" y="15300"/>
                </a:lnTo>
                <a:lnTo>
                  <a:pt x="9615" y="16313"/>
                </a:lnTo>
                <a:lnTo>
                  <a:pt x="9148" y="13725"/>
                </a:lnTo>
                <a:lnTo>
                  <a:pt x="8630" y="13050"/>
                </a:lnTo>
                <a:lnTo>
                  <a:pt x="8094" y="8550"/>
                </a:lnTo>
                <a:lnTo>
                  <a:pt x="7851" y="6412"/>
                </a:lnTo>
                <a:lnTo>
                  <a:pt x="7592" y="5850"/>
                </a:lnTo>
                <a:lnTo>
                  <a:pt x="6900" y="5287"/>
                </a:lnTo>
                <a:lnTo>
                  <a:pt x="6347" y="4725"/>
                </a:lnTo>
                <a:lnTo>
                  <a:pt x="5742" y="3712"/>
                </a:lnTo>
                <a:lnTo>
                  <a:pt x="5171" y="4725"/>
                </a:lnTo>
                <a:lnTo>
                  <a:pt x="4531" y="2700"/>
                </a:lnTo>
                <a:lnTo>
                  <a:pt x="4029" y="2700"/>
                </a:lnTo>
                <a:lnTo>
                  <a:pt x="3701" y="3937"/>
                </a:lnTo>
                <a:lnTo>
                  <a:pt x="3493" y="2925"/>
                </a:lnTo>
                <a:lnTo>
                  <a:pt x="3217" y="3600"/>
                </a:lnTo>
                <a:lnTo>
                  <a:pt x="2853" y="3712"/>
                </a:lnTo>
                <a:lnTo>
                  <a:pt x="2508" y="4162"/>
                </a:lnTo>
                <a:lnTo>
                  <a:pt x="2110" y="4950"/>
                </a:lnTo>
                <a:lnTo>
                  <a:pt x="1764" y="3937"/>
                </a:lnTo>
                <a:lnTo>
                  <a:pt x="1418" y="4500"/>
                </a:lnTo>
                <a:lnTo>
                  <a:pt x="986" y="4837"/>
                </a:lnTo>
                <a:lnTo>
                  <a:pt x="709" y="4500"/>
                </a:lnTo>
                <a:lnTo>
                  <a:pt x="190" y="4275"/>
                </a:lnTo>
                <a:lnTo>
                  <a:pt x="0" y="5287"/>
                </a:lnTo>
                <a:lnTo>
                  <a:pt x="17" y="8325"/>
                </a:lnTo>
                <a:lnTo>
                  <a:pt x="52" y="11025"/>
                </a:lnTo>
                <a:lnTo>
                  <a:pt x="156" y="13275"/>
                </a:lnTo>
                <a:lnTo>
                  <a:pt x="277" y="13725"/>
                </a:lnTo>
              </a:path>
            </a:pathLst>
          </a:custGeom>
          <a:gradFill>
            <a:gsLst>
              <a:gs pos="0">
                <a:srgbClr val="CC6600"/>
              </a:gs>
              <a:gs pos="100000">
                <a:srgbClr val="000000"/>
              </a:gs>
            </a:gsLst>
            <a:lin ang="5400000"/>
          </a:gradFill>
          <a:ln w="12700">
            <a:miter lim="400000"/>
          </a:ln>
        </p:spPr>
        <p:txBody>
          <a:bodyPr lIns="45719" rIns="45719"/>
          <a:lstStyle/>
          <a:p>
            <a:pPr>
              <a:defRPr>
                <a:solidFill>
                  <a:srgbClr val="FFFFCC"/>
                </a:solidFill>
              </a:defRPr>
            </a:pPr>
            <a:endParaRPr/>
          </a:p>
        </p:txBody>
      </p:sp>
      <p:sp>
        <p:nvSpPr>
          <p:cNvPr id="2208" name="Freeform 11"/>
          <p:cNvSpPr/>
          <p:nvPr/>
        </p:nvSpPr>
        <p:spPr>
          <a:xfrm>
            <a:off x="3598862" y="557212"/>
            <a:ext cx="1946276" cy="227014"/>
          </a:xfrm>
          <a:custGeom>
            <a:avLst/>
            <a:gdLst/>
            <a:ahLst/>
            <a:cxnLst>
              <a:cxn ang="0">
                <a:pos x="wd2" y="hd2"/>
              </a:cxn>
              <a:cxn ang="5400000">
                <a:pos x="wd2" y="hd2"/>
              </a:cxn>
              <a:cxn ang="10800000">
                <a:pos x="wd2" y="hd2"/>
              </a:cxn>
              <a:cxn ang="16200000">
                <a:pos x="wd2" y="hd2"/>
              </a:cxn>
            </a:cxnLst>
            <a:rect l="0" t="0" r="r" b="b"/>
            <a:pathLst>
              <a:path w="21600" h="21600" extrusionOk="0">
                <a:moveTo>
                  <a:pt x="5973" y="7250"/>
                </a:moveTo>
                <a:lnTo>
                  <a:pt x="5303" y="6797"/>
                </a:lnTo>
                <a:lnTo>
                  <a:pt x="4634" y="7552"/>
                </a:lnTo>
                <a:lnTo>
                  <a:pt x="3858" y="7552"/>
                </a:lnTo>
                <a:lnTo>
                  <a:pt x="2837" y="7250"/>
                </a:lnTo>
                <a:lnTo>
                  <a:pt x="1145" y="7703"/>
                </a:lnTo>
                <a:lnTo>
                  <a:pt x="705" y="7401"/>
                </a:lnTo>
                <a:lnTo>
                  <a:pt x="282" y="7703"/>
                </a:lnTo>
                <a:lnTo>
                  <a:pt x="141" y="5438"/>
                </a:lnTo>
                <a:lnTo>
                  <a:pt x="18" y="3625"/>
                </a:lnTo>
                <a:lnTo>
                  <a:pt x="0" y="6948"/>
                </a:lnTo>
                <a:lnTo>
                  <a:pt x="141" y="10120"/>
                </a:lnTo>
                <a:lnTo>
                  <a:pt x="810" y="9667"/>
                </a:lnTo>
                <a:lnTo>
                  <a:pt x="1427" y="9365"/>
                </a:lnTo>
                <a:lnTo>
                  <a:pt x="1815" y="9516"/>
                </a:lnTo>
                <a:lnTo>
                  <a:pt x="2149" y="9667"/>
                </a:lnTo>
                <a:lnTo>
                  <a:pt x="2361" y="9818"/>
                </a:lnTo>
                <a:lnTo>
                  <a:pt x="2995" y="9667"/>
                </a:lnTo>
                <a:lnTo>
                  <a:pt x="3594" y="10271"/>
                </a:lnTo>
                <a:lnTo>
                  <a:pt x="5004" y="9667"/>
                </a:lnTo>
                <a:lnTo>
                  <a:pt x="6008" y="9516"/>
                </a:lnTo>
                <a:lnTo>
                  <a:pt x="6854" y="9667"/>
                </a:lnTo>
                <a:lnTo>
                  <a:pt x="7752" y="9667"/>
                </a:lnTo>
                <a:lnTo>
                  <a:pt x="8192" y="13897"/>
                </a:lnTo>
                <a:lnTo>
                  <a:pt x="8545" y="15860"/>
                </a:lnTo>
                <a:lnTo>
                  <a:pt x="9285" y="19787"/>
                </a:lnTo>
                <a:lnTo>
                  <a:pt x="9831" y="20543"/>
                </a:lnTo>
                <a:lnTo>
                  <a:pt x="10500" y="21600"/>
                </a:lnTo>
                <a:lnTo>
                  <a:pt x="11311" y="21600"/>
                </a:lnTo>
                <a:lnTo>
                  <a:pt x="12051" y="20694"/>
                </a:lnTo>
                <a:lnTo>
                  <a:pt x="12826" y="18277"/>
                </a:lnTo>
                <a:lnTo>
                  <a:pt x="13390" y="16011"/>
                </a:lnTo>
                <a:lnTo>
                  <a:pt x="13848" y="12386"/>
                </a:lnTo>
                <a:lnTo>
                  <a:pt x="14200" y="10876"/>
                </a:lnTo>
                <a:lnTo>
                  <a:pt x="14570" y="10120"/>
                </a:lnTo>
                <a:lnTo>
                  <a:pt x="15451" y="11178"/>
                </a:lnTo>
                <a:lnTo>
                  <a:pt x="16508" y="10271"/>
                </a:lnTo>
                <a:lnTo>
                  <a:pt x="17530" y="10422"/>
                </a:lnTo>
                <a:lnTo>
                  <a:pt x="17988" y="10120"/>
                </a:lnTo>
                <a:lnTo>
                  <a:pt x="18869" y="10573"/>
                </a:lnTo>
                <a:lnTo>
                  <a:pt x="19697" y="10120"/>
                </a:lnTo>
                <a:lnTo>
                  <a:pt x="20437" y="10876"/>
                </a:lnTo>
                <a:lnTo>
                  <a:pt x="21336" y="10422"/>
                </a:lnTo>
                <a:lnTo>
                  <a:pt x="21547" y="8459"/>
                </a:lnTo>
                <a:lnTo>
                  <a:pt x="21600" y="5136"/>
                </a:lnTo>
                <a:lnTo>
                  <a:pt x="21565" y="0"/>
                </a:lnTo>
                <a:lnTo>
                  <a:pt x="21336" y="5589"/>
                </a:lnTo>
                <a:lnTo>
                  <a:pt x="21212" y="8308"/>
                </a:lnTo>
                <a:lnTo>
                  <a:pt x="20631" y="8912"/>
                </a:lnTo>
                <a:lnTo>
                  <a:pt x="19592" y="8761"/>
                </a:lnTo>
                <a:lnTo>
                  <a:pt x="18746" y="8459"/>
                </a:lnTo>
                <a:lnTo>
                  <a:pt x="17319" y="8157"/>
                </a:lnTo>
                <a:lnTo>
                  <a:pt x="16579" y="8761"/>
                </a:lnTo>
                <a:lnTo>
                  <a:pt x="15592" y="8459"/>
                </a:lnTo>
                <a:lnTo>
                  <a:pt x="14993" y="9365"/>
                </a:lnTo>
                <a:lnTo>
                  <a:pt x="14588" y="8308"/>
                </a:lnTo>
                <a:lnTo>
                  <a:pt x="14359" y="8006"/>
                </a:lnTo>
                <a:lnTo>
                  <a:pt x="14165" y="6948"/>
                </a:lnTo>
                <a:lnTo>
                  <a:pt x="14253" y="4834"/>
                </a:lnTo>
                <a:lnTo>
                  <a:pt x="14253" y="2568"/>
                </a:lnTo>
                <a:lnTo>
                  <a:pt x="14059" y="3323"/>
                </a:lnTo>
                <a:lnTo>
                  <a:pt x="13848" y="7401"/>
                </a:lnTo>
                <a:lnTo>
                  <a:pt x="13390" y="10876"/>
                </a:lnTo>
                <a:lnTo>
                  <a:pt x="13126" y="13141"/>
                </a:lnTo>
                <a:lnTo>
                  <a:pt x="12650" y="15256"/>
                </a:lnTo>
                <a:lnTo>
                  <a:pt x="12350" y="14803"/>
                </a:lnTo>
                <a:lnTo>
                  <a:pt x="11822" y="16917"/>
                </a:lnTo>
                <a:lnTo>
                  <a:pt x="11346" y="17824"/>
                </a:lnTo>
                <a:lnTo>
                  <a:pt x="10888" y="18730"/>
                </a:lnTo>
                <a:lnTo>
                  <a:pt x="10307" y="16313"/>
                </a:lnTo>
                <a:lnTo>
                  <a:pt x="9813" y="16615"/>
                </a:lnTo>
                <a:lnTo>
                  <a:pt x="9620" y="13897"/>
                </a:lnTo>
                <a:lnTo>
                  <a:pt x="9162" y="14048"/>
                </a:lnTo>
                <a:lnTo>
                  <a:pt x="8932" y="14803"/>
                </a:lnTo>
                <a:lnTo>
                  <a:pt x="8562" y="12990"/>
                </a:lnTo>
                <a:lnTo>
                  <a:pt x="8263" y="11631"/>
                </a:lnTo>
                <a:lnTo>
                  <a:pt x="8122" y="9365"/>
                </a:lnTo>
                <a:lnTo>
                  <a:pt x="7858" y="4380"/>
                </a:lnTo>
                <a:lnTo>
                  <a:pt x="7611" y="3625"/>
                </a:lnTo>
                <a:lnTo>
                  <a:pt x="7488" y="6646"/>
                </a:lnTo>
                <a:lnTo>
                  <a:pt x="7276" y="6495"/>
                </a:lnTo>
                <a:lnTo>
                  <a:pt x="6554" y="8308"/>
                </a:lnTo>
                <a:lnTo>
                  <a:pt x="5973" y="7250"/>
                </a:lnTo>
              </a:path>
            </a:pathLst>
          </a:custGeom>
          <a:solidFill>
            <a:srgbClr val="000066"/>
          </a:solidFill>
          <a:ln w="12700">
            <a:miter lim="400000"/>
          </a:ln>
        </p:spPr>
        <p:txBody>
          <a:bodyPr lIns="45719" rIns="45719"/>
          <a:lstStyle/>
          <a:p>
            <a:pPr>
              <a:defRPr>
                <a:solidFill>
                  <a:srgbClr val="FFFFCC"/>
                </a:solidFill>
              </a:defRPr>
            </a:pPr>
            <a:endParaRPr/>
          </a:p>
        </p:txBody>
      </p:sp>
      <p:sp>
        <p:nvSpPr>
          <p:cNvPr id="2209" name="Freeform 12"/>
          <p:cNvSpPr/>
          <p:nvPr/>
        </p:nvSpPr>
        <p:spPr>
          <a:xfrm>
            <a:off x="4868862" y="249238"/>
            <a:ext cx="120651" cy="404813"/>
          </a:xfrm>
          <a:custGeom>
            <a:avLst/>
            <a:gdLst/>
            <a:ahLst/>
            <a:cxnLst>
              <a:cxn ang="0">
                <a:pos x="wd2" y="hd2"/>
              </a:cxn>
              <a:cxn ang="5400000">
                <a:pos x="wd2" y="hd2"/>
              </a:cxn>
              <a:cxn ang="10800000">
                <a:pos x="wd2" y="hd2"/>
              </a:cxn>
              <a:cxn ang="16200000">
                <a:pos x="wd2" y="hd2"/>
              </a:cxn>
            </a:cxnLst>
            <a:rect l="0" t="0" r="r" b="b"/>
            <a:pathLst>
              <a:path w="21600" h="21600" extrusionOk="0">
                <a:moveTo>
                  <a:pt x="14495" y="508"/>
                </a:moveTo>
                <a:lnTo>
                  <a:pt x="13358" y="2118"/>
                </a:lnTo>
                <a:lnTo>
                  <a:pt x="21600" y="2287"/>
                </a:lnTo>
                <a:lnTo>
                  <a:pt x="18474" y="5167"/>
                </a:lnTo>
                <a:lnTo>
                  <a:pt x="18758" y="7369"/>
                </a:lnTo>
                <a:lnTo>
                  <a:pt x="20747" y="9318"/>
                </a:lnTo>
                <a:lnTo>
                  <a:pt x="17337" y="11266"/>
                </a:lnTo>
                <a:lnTo>
                  <a:pt x="16200" y="13299"/>
                </a:lnTo>
                <a:lnTo>
                  <a:pt x="14495" y="15332"/>
                </a:lnTo>
                <a:lnTo>
                  <a:pt x="11937" y="16687"/>
                </a:lnTo>
                <a:lnTo>
                  <a:pt x="9095" y="18042"/>
                </a:lnTo>
                <a:lnTo>
                  <a:pt x="5684" y="19482"/>
                </a:lnTo>
                <a:lnTo>
                  <a:pt x="3695" y="20414"/>
                </a:lnTo>
                <a:lnTo>
                  <a:pt x="0" y="21600"/>
                </a:lnTo>
                <a:lnTo>
                  <a:pt x="2274" y="19482"/>
                </a:lnTo>
                <a:lnTo>
                  <a:pt x="6821" y="17958"/>
                </a:lnTo>
                <a:lnTo>
                  <a:pt x="5968" y="16264"/>
                </a:lnTo>
                <a:lnTo>
                  <a:pt x="10232" y="14146"/>
                </a:lnTo>
                <a:lnTo>
                  <a:pt x="12505" y="11605"/>
                </a:lnTo>
                <a:lnTo>
                  <a:pt x="11368" y="9148"/>
                </a:lnTo>
                <a:lnTo>
                  <a:pt x="12221" y="7200"/>
                </a:lnTo>
                <a:lnTo>
                  <a:pt x="11368" y="5760"/>
                </a:lnTo>
                <a:lnTo>
                  <a:pt x="5400" y="3049"/>
                </a:lnTo>
                <a:lnTo>
                  <a:pt x="1705" y="254"/>
                </a:lnTo>
                <a:lnTo>
                  <a:pt x="14211" y="0"/>
                </a:lnTo>
                <a:lnTo>
                  <a:pt x="14495" y="508"/>
                </a:lnTo>
              </a:path>
            </a:pathLst>
          </a:custGeom>
          <a:gradFill>
            <a:gsLst>
              <a:gs pos="0">
                <a:schemeClr val="accent3">
                  <a:lumOff val="44000"/>
                </a:schemeClr>
              </a:gs>
              <a:gs pos="50000">
                <a:srgbClr val="00CCFF"/>
              </a:gs>
              <a:gs pos="100000">
                <a:schemeClr val="accent3">
                  <a:lumOff val="44000"/>
                </a:schemeClr>
              </a:gs>
            </a:gsLst>
          </a:gradFill>
          <a:ln w="12700">
            <a:miter lim="400000"/>
          </a:ln>
        </p:spPr>
        <p:txBody>
          <a:bodyPr lIns="45719" rIns="45719"/>
          <a:lstStyle/>
          <a:p>
            <a:pPr>
              <a:defRPr>
                <a:solidFill>
                  <a:srgbClr val="FFFFCC"/>
                </a:solidFill>
              </a:defRPr>
            </a:pPr>
            <a:endParaRPr/>
          </a:p>
        </p:txBody>
      </p:sp>
      <p:sp>
        <p:nvSpPr>
          <p:cNvPr id="2210" name="Freeform 13"/>
          <p:cNvSpPr/>
          <p:nvPr/>
        </p:nvSpPr>
        <p:spPr>
          <a:xfrm>
            <a:off x="3605212" y="19050"/>
            <a:ext cx="1951038" cy="411163"/>
          </a:xfrm>
          <a:custGeom>
            <a:avLst/>
            <a:gdLst/>
            <a:ahLst/>
            <a:cxnLst>
              <a:cxn ang="0">
                <a:pos x="wd2" y="hd2"/>
              </a:cxn>
              <a:cxn ang="5400000">
                <a:pos x="wd2" y="hd2"/>
              </a:cxn>
              <a:cxn ang="10800000">
                <a:pos x="wd2" y="hd2"/>
              </a:cxn>
              <a:cxn ang="16200000">
                <a:pos x="wd2" y="hd2"/>
              </a:cxn>
            </a:cxnLst>
            <a:rect l="0" t="0" r="r" b="b"/>
            <a:pathLst>
              <a:path w="21600" h="21600" extrusionOk="0">
                <a:moveTo>
                  <a:pt x="0" y="14595"/>
                </a:moveTo>
                <a:lnTo>
                  <a:pt x="0" y="21600"/>
                </a:lnTo>
                <a:lnTo>
                  <a:pt x="53" y="18848"/>
                </a:lnTo>
                <a:lnTo>
                  <a:pt x="70" y="16763"/>
                </a:lnTo>
                <a:lnTo>
                  <a:pt x="88" y="12843"/>
                </a:lnTo>
                <a:lnTo>
                  <a:pt x="141" y="11008"/>
                </a:lnTo>
                <a:lnTo>
                  <a:pt x="281" y="10341"/>
                </a:lnTo>
                <a:lnTo>
                  <a:pt x="404" y="10842"/>
                </a:lnTo>
                <a:lnTo>
                  <a:pt x="580" y="10925"/>
                </a:lnTo>
                <a:lnTo>
                  <a:pt x="826" y="11509"/>
                </a:lnTo>
                <a:lnTo>
                  <a:pt x="984" y="12176"/>
                </a:lnTo>
                <a:lnTo>
                  <a:pt x="1160" y="12176"/>
                </a:lnTo>
                <a:lnTo>
                  <a:pt x="1318" y="11759"/>
                </a:lnTo>
                <a:lnTo>
                  <a:pt x="1494" y="10675"/>
                </a:lnTo>
                <a:lnTo>
                  <a:pt x="1634" y="10758"/>
                </a:lnTo>
                <a:lnTo>
                  <a:pt x="1898" y="11592"/>
                </a:lnTo>
                <a:lnTo>
                  <a:pt x="2214" y="12426"/>
                </a:lnTo>
                <a:lnTo>
                  <a:pt x="2390" y="12593"/>
                </a:lnTo>
                <a:lnTo>
                  <a:pt x="2671" y="12009"/>
                </a:lnTo>
                <a:lnTo>
                  <a:pt x="3005" y="13177"/>
                </a:lnTo>
                <a:lnTo>
                  <a:pt x="3251" y="12593"/>
                </a:lnTo>
                <a:lnTo>
                  <a:pt x="3656" y="11509"/>
                </a:lnTo>
                <a:lnTo>
                  <a:pt x="3902" y="11509"/>
                </a:lnTo>
                <a:lnTo>
                  <a:pt x="4183" y="10592"/>
                </a:lnTo>
                <a:lnTo>
                  <a:pt x="4376" y="10175"/>
                </a:lnTo>
                <a:lnTo>
                  <a:pt x="4657" y="11342"/>
                </a:lnTo>
                <a:lnTo>
                  <a:pt x="4886" y="11008"/>
                </a:lnTo>
                <a:lnTo>
                  <a:pt x="5079" y="11509"/>
                </a:lnTo>
                <a:lnTo>
                  <a:pt x="5360" y="11509"/>
                </a:lnTo>
                <a:lnTo>
                  <a:pt x="5483" y="11926"/>
                </a:lnTo>
                <a:lnTo>
                  <a:pt x="5677" y="11509"/>
                </a:lnTo>
                <a:lnTo>
                  <a:pt x="5817" y="10341"/>
                </a:lnTo>
                <a:lnTo>
                  <a:pt x="6362" y="11425"/>
                </a:lnTo>
                <a:lnTo>
                  <a:pt x="6608" y="12676"/>
                </a:lnTo>
                <a:lnTo>
                  <a:pt x="6714" y="14678"/>
                </a:lnTo>
                <a:lnTo>
                  <a:pt x="7891" y="10091"/>
                </a:lnTo>
                <a:lnTo>
                  <a:pt x="8172" y="8423"/>
                </a:lnTo>
                <a:lnTo>
                  <a:pt x="8454" y="7589"/>
                </a:lnTo>
                <a:lnTo>
                  <a:pt x="8770" y="6922"/>
                </a:lnTo>
                <a:lnTo>
                  <a:pt x="8717" y="8173"/>
                </a:lnTo>
                <a:lnTo>
                  <a:pt x="8366" y="10258"/>
                </a:lnTo>
                <a:lnTo>
                  <a:pt x="8594" y="9924"/>
                </a:lnTo>
                <a:lnTo>
                  <a:pt x="8928" y="9174"/>
                </a:lnTo>
                <a:lnTo>
                  <a:pt x="9174" y="9674"/>
                </a:lnTo>
                <a:lnTo>
                  <a:pt x="9332" y="11008"/>
                </a:lnTo>
                <a:lnTo>
                  <a:pt x="9245" y="12176"/>
                </a:lnTo>
                <a:lnTo>
                  <a:pt x="9561" y="12343"/>
                </a:lnTo>
                <a:lnTo>
                  <a:pt x="9825" y="13177"/>
                </a:lnTo>
                <a:lnTo>
                  <a:pt x="9930" y="14178"/>
                </a:lnTo>
                <a:lnTo>
                  <a:pt x="10159" y="13927"/>
                </a:lnTo>
                <a:lnTo>
                  <a:pt x="10299" y="14845"/>
                </a:lnTo>
                <a:lnTo>
                  <a:pt x="10510" y="16346"/>
                </a:lnTo>
                <a:lnTo>
                  <a:pt x="10686" y="16096"/>
                </a:lnTo>
                <a:lnTo>
                  <a:pt x="10580" y="14845"/>
                </a:lnTo>
                <a:lnTo>
                  <a:pt x="10510" y="13510"/>
                </a:lnTo>
                <a:lnTo>
                  <a:pt x="10369" y="13010"/>
                </a:lnTo>
                <a:lnTo>
                  <a:pt x="10211" y="12093"/>
                </a:lnTo>
                <a:lnTo>
                  <a:pt x="10299" y="10175"/>
                </a:lnTo>
                <a:lnTo>
                  <a:pt x="10176" y="8840"/>
                </a:lnTo>
                <a:lnTo>
                  <a:pt x="9860" y="8590"/>
                </a:lnTo>
                <a:lnTo>
                  <a:pt x="9948" y="7589"/>
                </a:lnTo>
                <a:lnTo>
                  <a:pt x="10159" y="6755"/>
                </a:lnTo>
                <a:lnTo>
                  <a:pt x="9614" y="6839"/>
                </a:lnTo>
                <a:lnTo>
                  <a:pt x="9860" y="6255"/>
                </a:lnTo>
                <a:lnTo>
                  <a:pt x="10317" y="5337"/>
                </a:lnTo>
                <a:lnTo>
                  <a:pt x="10088" y="5171"/>
                </a:lnTo>
                <a:lnTo>
                  <a:pt x="9491" y="5921"/>
                </a:lnTo>
                <a:lnTo>
                  <a:pt x="9209" y="5421"/>
                </a:lnTo>
                <a:lnTo>
                  <a:pt x="9403" y="4670"/>
                </a:lnTo>
                <a:lnTo>
                  <a:pt x="9825" y="4420"/>
                </a:lnTo>
                <a:lnTo>
                  <a:pt x="10176" y="4170"/>
                </a:lnTo>
                <a:lnTo>
                  <a:pt x="10545" y="3503"/>
                </a:lnTo>
                <a:lnTo>
                  <a:pt x="11160" y="3086"/>
                </a:lnTo>
                <a:lnTo>
                  <a:pt x="11600" y="3419"/>
                </a:lnTo>
                <a:lnTo>
                  <a:pt x="11881" y="4587"/>
                </a:lnTo>
                <a:lnTo>
                  <a:pt x="12162" y="5254"/>
                </a:lnTo>
                <a:lnTo>
                  <a:pt x="12373" y="4754"/>
                </a:lnTo>
                <a:lnTo>
                  <a:pt x="12672" y="5004"/>
                </a:lnTo>
                <a:lnTo>
                  <a:pt x="13023" y="6005"/>
                </a:lnTo>
                <a:lnTo>
                  <a:pt x="13322" y="7339"/>
                </a:lnTo>
                <a:lnTo>
                  <a:pt x="13586" y="9007"/>
                </a:lnTo>
                <a:lnTo>
                  <a:pt x="14007" y="9591"/>
                </a:lnTo>
                <a:lnTo>
                  <a:pt x="14341" y="10675"/>
                </a:lnTo>
                <a:lnTo>
                  <a:pt x="14552" y="11592"/>
                </a:lnTo>
                <a:lnTo>
                  <a:pt x="14869" y="12593"/>
                </a:lnTo>
                <a:lnTo>
                  <a:pt x="15220" y="12259"/>
                </a:lnTo>
                <a:lnTo>
                  <a:pt x="15449" y="11759"/>
                </a:lnTo>
                <a:lnTo>
                  <a:pt x="15888" y="11759"/>
                </a:lnTo>
                <a:lnTo>
                  <a:pt x="16117" y="10508"/>
                </a:lnTo>
                <a:lnTo>
                  <a:pt x="16310" y="10675"/>
                </a:lnTo>
                <a:lnTo>
                  <a:pt x="16450" y="10675"/>
                </a:lnTo>
                <a:lnTo>
                  <a:pt x="16626" y="11175"/>
                </a:lnTo>
                <a:lnTo>
                  <a:pt x="16820" y="11592"/>
                </a:lnTo>
                <a:lnTo>
                  <a:pt x="16960" y="10758"/>
                </a:lnTo>
                <a:lnTo>
                  <a:pt x="17118" y="10508"/>
                </a:lnTo>
                <a:lnTo>
                  <a:pt x="17241" y="10842"/>
                </a:lnTo>
                <a:lnTo>
                  <a:pt x="17382" y="10341"/>
                </a:lnTo>
                <a:lnTo>
                  <a:pt x="17663" y="11008"/>
                </a:lnTo>
                <a:lnTo>
                  <a:pt x="17839" y="12176"/>
                </a:lnTo>
                <a:lnTo>
                  <a:pt x="18015" y="12259"/>
                </a:lnTo>
                <a:lnTo>
                  <a:pt x="18138" y="12426"/>
                </a:lnTo>
                <a:lnTo>
                  <a:pt x="18296" y="12009"/>
                </a:lnTo>
                <a:lnTo>
                  <a:pt x="18419" y="11509"/>
                </a:lnTo>
                <a:lnTo>
                  <a:pt x="18524" y="11342"/>
                </a:lnTo>
                <a:lnTo>
                  <a:pt x="18683" y="10842"/>
                </a:lnTo>
                <a:lnTo>
                  <a:pt x="18876" y="10842"/>
                </a:lnTo>
                <a:lnTo>
                  <a:pt x="19052" y="11592"/>
                </a:lnTo>
                <a:lnTo>
                  <a:pt x="19315" y="12176"/>
                </a:lnTo>
                <a:lnTo>
                  <a:pt x="19544" y="11592"/>
                </a:lnTo>
                <a:lnTo>
                  <a:pt x="19667" y="11342"/>
                </a:lnTo>
                <a:lnTo>
                  <a:pt x="19825" y="11592"/>
                </a:lnTo>
                <a:lnTo>
                  <a:pt x="19948" y="11759"/>
                </a:lnTo>
                <a:lnTo>
                  <a:pt x="20106" y="12426"/>
                </a:lnTo>
                <a:lnTo>
                  <a:pt x="20282" y="12426"/>
                </a:lnTo>
                <a:lnTo>
                  <a:pt x="20493" y="12176"/>
                </a:lnTo>
                <a:lnTo>
                  <a:pt x="20739" y="11926"/>
                </a:lnTo>
                <a:lnTo>
                  <a:pt x="21038" y="11509"/>
                </a:lnTo>
                <a:lnTo>
                  <a:pt x="21248" y="11926"/>
                </a:lnTo>
                <a:lnTo>
                  <a:pt x="21372" y="12510"/>
                </a:lnTo>
                <a:lnTo>
                  <a:pt x="21459" y="13761"/>
                </a:lnTo>
                <a:lnTo>
                  <a:pt x="21530" y="15762"/>
                </a:lnTo>
                <a:lnTo>
                  <a:pt x="21600" y="18514"/>
                </a:lnTo>
                <a:lnTo>
                  <a:pt x="21600" y="11425"/>
                </a:lnTo>
                <a:lnTo>
                  <a:pt x="21565" y="10508"/>
                </a:lnTo>
                <a:lnTo>
                  <a:pt x="21512" y="9341"/>
                </a:lnTo>
                <a:lnTo>
                  <a:pt x="21407" y="8340"/>
                </a:lnTo>
                <a:lnTo>
                  <a:pt x="21178" y="7923"/>
                </a:lnTo>
                <a:lnTo>
                  <a:pt x="20862" y="7756"/>
                </a:lnTo>
                <a:lnTo>
                  <a:pt x="20598" y="7923"/>
                </a:lnTo>
                <a:lnTo>
                  <a:pt x="20317" y="7589"/>
                </a:lnTo>
                <a:lnTo>
                  <a:pt x="20036" y="8423"/>
                </a:lnTo>
                <a:lnTo>
                  <a:pt x="19755" y="8006"/>
                </a:lnTo>
                <a:lnTo>
                  <a:pt x="19509" y="7756"/>
                </a:lnTo>
                <a:lnTo>
                  <a:pt x="19315" y="7756"/>
                </a:lnTo>
                <a:lnTo>
                  <a:pt x="18823" y="8006"/>
                </a:lnTo>
                <a:lnTo>
                  <a:pt x="18559" y="8173"/>
                </a:lnTo>
                <a:lnTo>
                  <a:pt x="18278" y="7923"/>
                </a:lnTo>
                <a:lnTo>
                  <a:pt x="17997" y="8256"/>
                </a:lnTo>
                <a:lnTo>
                  <a:pt x="17646" y="7923"/>
                </a:lnTo>
                <a:lnTo>
                  <a:pt x="17505" y="7756"/>
                </a:lnTo>
                <a:lnTo>
                  <a:pt x="17241" y="7756"/>
                </a:lnTo>
                <a:lnTo>
                  <a:pt x="16978" y="7589"/>
                </a:lnTo>
                <a:lnTo>
                  <a:pt x="16784" y="8006"/>
                </a:lnTo>
                <a:lnTo>
                  <a:pt x="16626" y="7923"/>
                </a:lnTo>
                <a:lnTo>
                  <a:pt x="16275" y="7756"/>
                </a:lnTo>
                <a:lnTo>
                  <a:pt x="15976" y="8006"/>
                </a:lnTo>
                <a:lnTo>
                  <a:pt x="15712" y="8006"/>
                </a:lnTo>
                <a:lnTo>
                  <a:pt x="15396" y="7589"/>
                </a:lnTo>
                <a:lnTo>
                  <a:pt x="15132" y="8090"/>
                </a:lnTo>
                <a:lnTo>
                  <a:pt x="14921" y="7756"/>
                </a:lnTo>
                <a:lnTo>
                  <a:pt x="14728" y="8256"/>
                </a:lnTo>
                <a:lnTo>
                  <a:pt x="14517" y="8006"/>
                </a:lnTo>
                <a:lnTo>
                  <a:pt x="14271" y="7756"/>
                </a:lnTo>
                <a:lnTo>
                  <a:pt x="14131" y="7339"/>
                </a:lnTo>
                <a:lnTo>
                  <a:pt x="13797" y="5754"/>
                </a:lnTo>
                <a:lnTo>
                  <a:pt x="13428" y="4337"/>
                </a:lnTo>
                <a:lnTo>
                  <a:pt x="13094" y="3336"/>
                </a:lnTo>
                <a:lnTo>
                  <a:pt x="12777" y="2502"/>
                </a:lnTo>
                <a:lnTo>
                  <a:pt x="12303" y="1418"/>
                </a:lnTo>
                <a:lnTo>
                  <a:pt x="11811" y="667"/>
                </a:lnTo>
                <a:lnTo>
                  <a:pt x="11318" y="167"/>
                </a:lnTo>
                <a:lnTo>
                  <a:pt x="10844" y="0"/>
                </a:lnTo>
                <a:lnTo>
                  <a:pt x="10387" y="167"/>
                </a:lnTo>
                <a:lnTo>
                  <a:pt x="9842" y="667"/>
                </a:lnTo>
                <a:lnTo>
                  <a:pt x="9280" y="1418"/>
                </a:lnTo>
                <a:lnTo>
                  <a:pt x="8788" y="2419"/>
                </a:lnTo>
                <a:lnTo>
                  <a:pt x="8331" y="3753"/>
                </a:lnTo>
                <a:lnTo>
                  <a:pt x="7944" y="5254"/>
                </a:lnTo>
                <a:lnTo>
                  <a:pt x="7487" y="7256"/>
                </a:lnTo>
                <a:lnTo>
                  <a:pt x="7013" y="7923"/>
                </a:lnTo>
                <a:lnTo>
                  <a:pt x="6608" y="8256"/>
                </a:lnTo>
                <a:lnTo>
                  <a:pt x="6186" y="8423"/>
                </a:lnTo>
                <a:lnTo>
                  <a:pt x="5765" y="8090"/>
                </a:lnTo>
                <a:lnTo>
                  <a:pt x="4376" y="8090"/>
                </a:lnTo>
                <a:lnTo>
                  <a:pt x="4060" y="8006"/>
                </a:lnTo>
                <a:lnTo>
                  <a:pt x="3164" y="8256"/>
                </a:lnTo>
                <a:lnTo>
                  <a:pt x="2601" y="8090"/>
                </a:lnTo>
                <a:lnTo>
                  <a:pt x="1916" y="7756"/>
                </a:lnTo>
                <a:lnTo>
                  <a:pt x="1072" y="7923"/>
                </a:lnTo>
                <a:lnTo>
                  <a:pt x="562" y="7923"/>
                </a:lnTo>
                <a:lnTo>
                  <a:pt x="334" y="8006"/>
                </a:lnTo>
                <a:lnTo>
                  <a:pt x="176" y="8423"/>
                </a:lnTo>
                <a:lnTo>
                  <a:pt x="35" y="9424"/>
                </a:lnTo>
                <a:lnTo>
                  <a:pt x="0" y="11008"/>
                </a:lnTo>
                <a:lnTo>
                  <a:pt x="0" y="14595"/>
                </a:lnTo>
              </a:path>
            </a:pathLst>
          </a:custGeom>
          <a:solidFill>
            <a:schemeClr val="accent3">
              <a:lumOff val="44000"/>
            </a:schemeClr>
          </a:solidFill>
          <a:ln w="12700">
            <a:miter lim="400000"/>
          </a:ln>
        </p:spPr>
        <p:txBody>
          <a:bodyPr lIns="45719" rIns="45719"/>
          <a:lstStyle/>
          <a:p>
            <a:pPr>
              <a:defRPr>
                <a:solidFill>
                  <a:srgbClr val="FFFFCC"/>
                </a:solidFill>
              </a:defRPr>
            </a:pPr>
            <a:endParaRPr/>
          </a:p>
        </p:txBody>
      </p:sp>
      <p:sp>
        <p:nvSpPr>
          <p:cNvPr id="2211" name="Freeform 14"/>
          <p:cNvSpPr/>
          <p:nvPr/>
        </p:nvSpPr>
        <p:spPr>
          <a:xfrm>
            <a:off x="4191000" y="234949"/>
            <a:ext cx="88901" cy="398464"/>
          </a:xfrm>
          <a:custGeom>
            <a:avLst/>
            <a:gdLst/>
            <a:ahLst/>
            <a:cxnLst>
              <a:cxn ang="0">
                <a:pos x="wd2" y="hd2"/>
              </a:cxn>
              <a:cxn ang="5400000">
                <a:pos x="wd2" y="hd2"/>
              </a:cxn>
              <a:cxn ang="10800000">
                <a:pos x="wd2" y="hd2"/>
              </a:cxn>
              <a:cxn ang="16200000">
                <a:pos x="wd2" y="hd2"/>
              </a:cxn>
            </a:cxnLst>
            <a:rect l="0" t="0" r="r" b="b"/>
            <a:pathLst>
              <a:path w="21600" h="21600" extrusionOk="0">
                <a:moveTo>
                  <a:pt x="5014" y="516"/>
                </a:moveTo>
                <a:lnTo>
                  <a:pt x="6557" y="2151"/>
                </a:lnTo>
                <a:lnTo>
                  <a:pt x="5014" y="2926"/>
                </a:lnTo>
                <a:lnTo>
                  <a:pt x="2314" y="5335"/>
                </a:lnTo>
                <a:lnTo>
                  <a:pt x="386" y="7401"/>
                </a:lnTo>
                <a:lnTo>
                  <a:pt x="0" y="9294"/>
                </a:lnTo>
                <a:lnTo>
                  <a:pt x="1929" y="11618"/>
                </a:lnTo>
                <a:lnTo>
                  <a:pt x="3086" y="13769"/>
                </a:lnTo>
                <a:lnTo>
                  <a:pt x="5014" y="15834"/>
                </a:lnTo>
                <a:lnTo>
                  <a:pt x="10414" y="17211"/>
                </a:lnTo>
                <a:lnTo>
                  <a:pt x="12343" y="18674"/>
                </a:lnTo>
                <a:lnTo>
                  <a:pt x="17357" y="20137"/>
                </a:lnTo>
                <a:lnTo>
                  <a:pt x="21600" y="21600"/>
                </a:lnTo>
                <a:lnTo>
                  <a:pt x="19671" y="20223"/>
                </a:lnTo>
                <a:lnTo>
                  <a:pt x="15429" y="18588"/>
                </a:lnTo>
                <a:lnTo>
                  <a:pt x="16586" y="16867"/>
                </a:lnTo>
                <a:lnTo>
                  <a:pt x="10800" y="14629"/>
                </a:lnTo>
                <a:lnTo>
                  <a:pt x="5786" y="12048"/>
                </a:lnTo>
                <a:lnTo>
                  <a:pt x="4629" y="8089"/>
                </a:lnTo>
                <a:lnTo>
                  <a:pt x="6557" y="5508"/>
                </a:lnTo>
                <a:lnTo>
                  <a:pt x="9643" y="2926"/>
                </a:lnTo>
                <a:lnTo>
                  <a:pt x="10414" y="1033"/>
                </a:lnTo>
                <a:lnTo>
                  <a:pt x="5786" y="0"/>
                </a:lnTo>
                <a:lnTo>
                  <a:pt x="5014" y="516"/>
                </a:lnTo>
              </a:path>
            </a:pathLst>
          </a:custGeom>
          <a:solidFill>
            <a:schemeClr val="accent3">
              <a:lumOff val="44000"/>
            </a:schemeClr>
          </a:solidFill>
          <a:ln w="12700">
            <a:miter lim="400000"/>
          </a:ln>
        </p:spPr>
        <p:txBody>
          <a:bodyPr lIns="45719" rIns="45719"/>
          <a:lstStyle/>
          <a:p>
            <a:pPr>
              <a:defRPr>
                <a:solidFill>
                  <a:srgbClr val="FFFFCC"/>
                </a:solidFill>
              </a:defRPr>
            </a:pPr>
            <a:endParaRPr/>
          </a:p>
        </p:txBody>
      </p:sp>
      <p:grpSp>
        <p:nvGrpSpPr>
          <p:cNvPr id="2217" name="Group 15"/>
          <p:cNvGrpSpPr/>
          <p:nvPr/>
        </p:nvGrpSpPr>
        <p:grpSpPr>
          <a:xfrm>
            <a:off x="63500" y="153987"/>
            <a:ext cx="3433763" cy="519114"/>
            <a:chOff x="0" y="0"/>
            <a:chExt cx="3433762" cy="519112"/>
          </a:xfrm>
        </p:grpSpPr>
        <p:sp>
          <p:nvSpPr>
            <p:cNvPr id="2212" name="Freeform 16"/>
            <p:cNvSpPr/>
            <p:nvPr/>
          </p:nvSpPr>
          <p:spPr>
            <a:xfrm>
              <a:off x="0" y="0"/>
              <a:ext cx="3433763" cy="422276"/>
            </a:xfrm>
            <a:custGeom>
              <a:avLst/>
              <a:gdLst/>
              <a:ahLst/>
              <a:cxnLst>
                <a:cxn ang="0">
                  <a:pos x="wd2" y="hd2"/>
                </a:cxn>
                <a:cxn ang="5400000">
                  <a:pos x="wd2" y="hd2"/>
                </a:cxn>
                <a:cxn ang="10800000">
                  <a:pos x="wd2" y="hd2"/>
                </a:cxn>
                <a:cxn ang="16200000">
                  <a:pos x="wd2" y="hd2"/>
                </a:cxn>
              </a:cxnLst>
              <a:rect l="0" t="0" r="r" b="b"/>
              <a:pathLst>
                <a:path w="21600" h="21600" extrusionOk="0">
                  <a:moveTo>
                    <a:pt x="290" y="244"/>
                  </a:moveTo>
                  <a:lnTo>
                    <a:pt x="459" y="0"/>
                  </a:lnTo>
                  <a:lnTo>
                    <a:pt x="20931" y="0"/>
                  </a:lnTo>
                  <a:lnTo>
                    <a:pt x="21171" y="162"/>
                  </a:lnTo>
                  <a:lnTo>
                    <a:pt x="21340" y="731"/>
                  </a:lnTo>
                  <a:lnTo>
                    <a:pt x="21490" y="2111"/>
                  </a:lnTo>
                  <a:lnTo>
                    <a:pt x="21570" y="3735"/>
                  </a:lnTo>
                  <a:lnTo>
                    <a:pt x="21600" y="5603"/>
                  </a:lnTo>
                  <a:lnTo>
                    <a:pt x="21600" y="21600"/>
                  </a:lnTo>
                  <a:lnTo>
                    <a:pt x="0" y="21600"/>
                  </a:lnTo>
                  <a:lnTo>
                    <a:pt x="0" y="6659"/>
                  </a:lnTo>
                  <a:lnTo>
                    <a:pt x="10" y="4466"/>
                  </a:lnTo>
                  <a:lnTo>
                    <a:pt x="90" y="2355"/>
                  </a:lnTo>
                  <a:lnTo>
                    <a:pt x="160" y="1218"/>
                  </a:lnTo>
                  <a:lnTo>
                    <a:pt x="290" y="244"/>
                  </a:lnTo>
                </a:path>
              </a:pathLst>
            </a:custGeom>
            <a:gradFill flip="none" rotWithShape="1">
              <a:gsLst>
                <a:gs pos="0">
                  <a:srgbClr val="00CCFF"/>
                </a:gs>
                <a:gs pos="100000">
                  <a:schemeClr val="accent3">
                    <a:lumOff val="44000"/>
                  </a:schemeClr>
                </a:gs>
              </a:gsLst>
              <a:lin ang="5400000" scaled="0"/>
            </a:gra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213" name="Freeform 17"/>
            <p:cNvSpPr/>
            <p:nvPr/>
          </p:nvSpPr>
          <p:spPr>
            <a:xfrm>
              <a:off x="0" y="271462"/>
              <a:ext cx="3433763" cy="180976"/>
            </a:xfrm>
            <a:custGeom>
              <a:avLst/>
              <a:gdLst/>
              <a:ahLst/>
              <a:cxnLst>
                <a:cxn ang="0">
                  <a:pos x="wd2" y="hd2"/>
                </a:cxn>
                <a:cxn ang="5400000">
                  <a:pos x="wd2" y="hd2"/>
                </a:cxn>
                <a:cxn ang="10800000">
                  <a:pos x="wd2" y="hd2"/>
                </a:cxn>
                <a:cxn ang="16200000">
                  <a:pos x="wd2" y="hd2"/>
                </a:cxn>
              </a:cxnLst>
              <a:rect l="0" t="0" r="r" b="b"/>
              <a:pathLst>
                <a:path w="21600" h="21600" extrusionOk="0">
                  <a:moveTo>
                    <a:pt x="749" y="6632"/>
                  </a:moveTo>
                  <a:lnTo>
                    <a:pt x="1049" y="7389"/>
                  </a:lnTo>
                  <a:lnTo>
                    <a:pt x="1378" y="6632"/>
                  </a:lnTo>
                  <a:lnTo>
                    <a:pt x="1698" y="7389"/>
                  </a:lnTo>
                  <a:lnTo>
                    <a:pt x="1947" y="9474"/>
                  </a:lnTo>
                  <a:lnTo>
                    <a:pt x="2207" y="10989"/>
                  </a:lnTo>
                  <a:lnTo>
                    <a:pt x="2656" y="9663"/>
                  </a:lnTo>
                  <a:lnTo>
                    <a:pt x="3046" y="8905"/>
                  </a:lnTo>
                  <a:lnTo>
                    <a:pt x="3595" y="8905"/>
                  </a:lnTo>
                  <a:lnTo>
                    <a:pt x="3994" y="7768"/>
                  </a:lnTo>
                  <a:lnTo>
                    <a:pt x="4344" y="8905"/>
                  </a:lnTo>
                  <a:lnTo>
                    <a:pt x="4654" y="10042"/>
                  </a:lnTo>
                  <a:lnTo>
                    <a:pt x="4933" y="10421"/>
                  </a:lnTo>
                  <a:lnTo>
                    <a:pt x="5373" y="8905"/>
                  </a:lnTo>
                  <a:lnTo>
                    <a:pt x="5852" y="8905"/>
                  </a:lnTo>
                  <a:lnTo>
                    <a:pt x="6531" y="9474"/>
                  </a:lnTo>
                  <a:lnTo>
                    <a:pt x="6821" y="11558"/>
                  </a:lnTo>
                  <a:lnTo>
                    <a:pt x="7270" y="10989"/>
                  </a:lnTo>
                  <a:lnTo>
                    <a:pt x="7719" y="7768"/>
                  </a:lnTo>
                  <a:lnTo>
                    <a:pt x="8139" y="6632"/>
                  </a:lnTo>
                  <a:lnTo>
                    <a:pt x="8428" y="7768"/>
                  </a:lnTo>
                  <a:lnTo>
                    <a:pt x="8788" y="10611"/>
                  </a:lnTo>
                  <a:lnTo>
                    <a:pt x="9197" y="11747"/>
                  </a:lnTo>
                  <a:lnTo>
                    <a:pt x="9667" y="9853"/>
                  </a:lnTo>
                  <a:lnTo>
                    <a:pt x="9876" y="9284"/>
                  </a:lnTo>
                  <a:lnTo>
                    <a:pt x="10116" y="10611"/>
                  </a:lnTo>
                  <a:lnTo>
                    <a:pt x="10306" y="8905"/>
                  </a:lnTo>
                  <a:lnTo>
                    <a:pt x="10515" y="6632"/>
                  </a:lnTo>
                  <a:lnTo>
                    <a:pt x="10765" y="4547"/>
                  </a:lnTo>
                  <a:lnTo>
                    <a:pt x="11035" y="3979"/>
                  </a:lnTo>
                  <a:lnTo>
                    <a:pt x="11344" y="4547"/>
                  </a:lnTo>
                  <a:lnTo>
                    <a:pt x="11654" y="3600"/>
                  </a:lnTo>
                  <a:lnTo>
                    <a:pt x="11963" y="2463"/>
                  </a:lnTo>
                  <a:lnTo>
                    <a:pt x="12163" y="2463"/>
                  </a:lnTo>
                  <a:lnTo>
                    <a:pt x="12353" y="2842"/>
                  </a:lnTo>
                  <a:lnTo>
                    <a:pt x="12632" y="5495"/>
                  </a:lnTo>
                  <a:lnTo>
                    <a:pt x="12912" y="5116"/>
                  </a:lnTo>
                  <a:lnTo>
                    <a:pt x="13142" y="7768"/>
                  </a:lnTo>
                  <a:lnTo>
                    <a:pt x="13591" y="7768"/>
                  </a:lnTo>
                  <a:lnTo>
                    <a:pt x="13971" y="6253"/>
                  </a:lnTo>
                  <a:lnTo>
                    <a:pt x="14150" y="8337"/>
                  </a:lnTo>
                  <a:lnTo>
                    <a:pt x="14340" y="10421"/>
                  </a:lnTo>
                  <a:lnTo>
                    <a:pt x="14600" y="9853"/>
                  </a:lnTo>
                  <a:lnTo>
                    <a:pt x="14909" y="10989"/>
                  </a:lnTo>
                  <a:lnTo>
                    <a:pt x="15239" y="9853"/>
                  </a:lnTo>
                  <a:lnTo>
                    <a:pt x="15868" y="10989"/>
                  </a:lnTo>
                  <a:lnTo>
                    <a:pt x="16138" y="12126"/>
                  </a:lnTo>
                  <a:lnTo>
                    <a:pt x="16447" y="9284"/>
                  </a:lnTo>
                  <a:lnTo>
                    <a:pt x="16647" y="9095"/>
                  </a:lnTo>
                  <a:lnTo>
                    <a:pt x="16887" y="10042"/>
                  </a:lnTo>
                  <a:lnTo>
                    <a:pt x="17116" y="9663"/>
                  </a:lnTo>
                  <a:lnTo>
                    <a:pt x="17406" y="6632"/>
                  </a:lnTo>
                  <a:lnTo>
                    <a:pt x="17905" y="5874"/>
                  </a:lnTo>
                  <a:lnTo>
                    <a:pt x="18145" y="6253"/>
                  </a:lnTo>
                  <a:lnTo>
                    <a:pt x="18394" y="6253"/>
                  </a:lnTo>
                  <a:lnTo>
                    <a:pt x="18754" y="2463"/>
                  </a:lnTo>
                  <a:lnTo>
                    <a:pt x="18964" y="1137"/>
                  </a:lnTo>
                  <a:lnTo>
                    <a:pt x="19233" y="1705"/>
                  </a:lnTo>
                  <a:lnTo>
                    <a:pt x="19543" y="5495"/>
                  </a:lnTo>
                  <a:lnTo>
                    <a:pt x="19852" y="3221"/>
                  </a:lnTo>
                  <a:lnTo>
                    <a:pt x="20142" y="0"/>
                  </a:lnTo>
                  <a:lnTo>
                    <a:pt x="20392" y="189"/>
                  </a:lnTo>
                  <a:lnTo>
                    <a:pt x="20681" y="6632"/>
                  </a:lnTo>
                  <a:lnTo>
                    <a:pt x="20901" y="5495"/>
                  </a:lnTo>
                  <a:lnTo>
                    <a:pt x="21221" y="2842"/>
                  </a:lnTo>
                  <a:lnTo>
                    <a:pt x="21470" y="2653"/>
                  </a:lnTo>
                  <a:lnTo>
                    <a:pt x="21600" y="4926"/>
                  </a:lnTo>
                  <a:lnTo>
                    <a:pt x="21600" y="21600"/>
                  </a:lnTo>
                  <a:lnTo>
                    <a:pt x="9077" y="16863"/>
                  </a:lnTo>
                  <a:lnTo>
                    <a:pt x="8918" y="17432"/>
                  </a:lnTo>
                  <a:lnTo>
                    <a:pt x="0" y="15537"/>
                  </a:lnTo>
                  <a:lnTo>
                    <a:pt x="0" y="3411"/>
                  </a:lnTo>
                  <a:lnTo>
                    <a:pt x="130" y="5116"/>
                  </a:lnTo>
                  <a:lnTo>
                    <a:pt x="320" y="5874"/>
                  </a:lnTo>
                  <a:lnTo>
                    <a:pt x="559" y="6063"/>
                  </a:lnTo>
                  <a:lnTo>
                    <a:pt x="749" y="6632"/>
                  </a:lnTo>
                </a:path>
              </a:pathLst>
            </a:custGeom>
            <a:solidFill>
              <a:srgbClr val="003300"/>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214" name="Freeform 18"/>
            <p:cNvSpPr/>
            <p:nvPr/>
          </p:nvSpPr>
          <p:spPr>
            <a:xfrm>
              <a:off x="0" y="333375"/>
              <a:ext cx="3433763" cy="185738"/>
            </a:xfrm>
            <a:custGeom>
              <a:avLst/>
              <a:gdLst/>
              <a:ahLst/>
              <a:cxnLst>
                <a:cxn ang="0">
                  <a:pos x="wd2" y="hd2"/>
                </a:cxn>
                <a:cxn ang="5400000">
                  <a:pos x="wd2" y="hd2"/>
                </a:cxn>
                <a:cxn ang="10800000">
                  <a:pos x="wd2" y="hd2"/>
                </a:cxn>
                <a:cxn ang="16200000">
                  <a:pos x="wd2" y="hd2"/>
                </a:cxn>
              </a:cxnLst>
              <a:rect l="0" t="0" r="r" b="b"/>
              <a:pathLst>
                <a:path w="21600" h="21600" extrusionOk="0">
                  <a:moveTo>
                    <a:pt x="290" y="21046"/>
                  </a:moveTo>
                  <a:lnTo>
                    <a:pt x="459" y="21415"/>
                  </a:lnTo>
                  <a:lnTo>
                    <a:pt x="659" y="21600"/>
                  </a:lnTo>
                  <a:lnTo>
                    <a:pt x="20931" y="21600"/>
                  </a:lnTo>
                  <a:lnTo>
                    <a:pt x="21171" y="21231"/>
                  </a:lnTo>
                  <a:lnTo>
                    <a:pt x="21340" y="20862"/>
                  </a:lnTo>
                  <a:lnTo>
                    <a:pt x="21490" y="19569"/>
                  </a:lnTo>
                  <a:lnTo>
                    <a:pt x="21570" y="18092"/>
                  </a:lnTo>
                  <a:lnTo>
                    <a:pt x="21600" y="16615"/>
                  </a:lnTo>
                  <a:lnTo>
                    <a:pt x="21600" y="2400"/>
                  </a:lnTo>
                  <a:lnTo>
                    <a:pt x="21410" y="0"/>
                  </a:lnTo>
                  <a:lnTo>
                    <a:pt x="21310" y="738"/>
                  </a:lnTo>
                  <a:lnTo>
                    <a:pt x="21221" y="3138"/>
                  </a:lnTo>
                  <a:lnTo>
                    <a:pt x="21151" y="5908"/>
                  </a:lnTo>
                  <a:lnTo>
                    <a:pt x="21061" y="5723"/>
                  </a:lnTo>
                  <a:lnTo>
                    <a:pt x="20941" y="5354"/>
                  </a:lnTo>
                  <a:lnTo>
                    <a:pt x="20681" y="4062"/>
                  </a:lnTo>
                  <a:lnTo>
                    <a:pt x="20512" y="2954"/>
                  </a:lnTo>
                  <a:lnTo>
                    <a:pt x="20242" y="2400"/>
                  </a:lnTo>
                  <a:lnTo>
                    <a:pt x="19952" y="3692"/>
                  </a:lnTo>
                  <a:lnTo>
                    <a:pt x="19673" y="5723"/>
                  </a:lnTo>
                  <a:lnTo>
                    <a:pt x="19483" y="4246"/>
                  </a:lnTo>
                  <a:lnTo>
                    <a:pt x="19313" y="4062"/>
                  </a:lnTo>
                  <a:lnTo>
                    <a:pt x="19074" y="2954"/>
                  </a:lnTo>
                  <a:lnTo>
                    <a:pt x="18824" y="3323"/>
                  </a:lnTo>
                  <a:lnTo>
                    <a:pt x="18654" y="4615"/>
                  </a:lnTo>
                  <a:lnTo>
                    <a:pt x="18584" y="6462"/>
                  </a:lnTo>
                  <a:lnTo>
                    <a:pt x="18384" y="5723"/>
                  </a:lnTo>
                  <a:lnTo>
                    <a:pt x="18105" y="5723"/>
                  </a:lnTo>
                  <a:lnTo>
                    <a:pt x="17735" y="4800"/>
                  </a:lnTo>
                  <a:lnTo>
                    <a:pt x="17416" y="6462"/>
                  </a:lnTo>
                  <a:lnTo>
                    <a:pt x="17136" y="4062"/>
                  </a:lnTo>
                  <a:lnTo>
                    <a:pt x="16767" y="5723"/>
                  </a:lnTo>
                  <a:lnTo>
                    <a:pt x="16417" y="9415"/>
                  </a:lnTo>
                  <a:lnTo>
                    <a:pt x="16118" y="8123"/>
                  </a:lnTo>
                  <a:lnTo>
                    <a:pt x="15868" y="6646"/>
                  </a:lnTo>
                  <a:lnTo>
                    <a:pt x="15578" y="5908"/>
                  </a:lnTo>
                  <a:lnTo>
                    <a:pt x="15219" y="6462"/>
                  </a:lnTo>
                  <a:lnTo>
                    <a:pt x="14650" y="7569"/>
                  </a:lnTo>
                  <a:lnTo>
                    <a:pt x="14150" y="6277"/>
                  </a:lnTo>
                  <a:lnTo>
                    <a:pt x="13931" y="7015"/>
                  </a:lnTo>
                  <a:lnTo>
                    <a:pt x="13651" y="5723"/>
                  </a:lnTo>
                  <a:lnTo>
                    <a:pt x="13461" y="4246"/>
                  </a:lnTo>
                  <a:lnTo>
                    <a:pt x="13252" y="4062"/>
                  </a:lnTo>
                  <a:lnTo>
                    <a:pt x="12852" y="4800"/>
                  </a:lnTo>
                  <a:lnTo>
                    <a:pt x="12353" y="7569"/>
                  </a:lnTo>
                  <a:lnTo>
                    <a:pt x="11923" y="5169"/>
                  </a:lnTo>
                  <a:lnTo>
                    <a:pt x="11574" y="5723"/>
                  </a:lnTo>
                  <a:lnTo>
                    <a:pt x="11234" y="8862"/>
                  </a:lnTo>
                  <a:lnTo>
                    <a:pt x="10635" y="6646"/>
                  </a:lnTo>
                  <a:lnTo>
                    <a:pt x="10176" y="7754"/>
                  </a:lnTo>
                  <a:lnTo>
                    <a:pt x="9866" y="6646"/>
                  </a:lnTo>
                  <a:lnTo>
                    <a:pt x="9417" y="7200"/>
                  </a:lnTo>
                  <a:lnTo>
                    <a:pt x="8958" y="8862"/>
                  </a:lnTo>
                  <a:lnTo>
                    <a:pt x="8648" y="8308"/>
                  </a:lnTo>
                  <a:lnTo>
                    <a:pt x="7999" y="7754"/>
                  </a:lnTo>
                  <a:lnTo>
                    <a:pt x="7589" y="8862"/>
                  </a:lnTo>
                  <a:lnTo>
                    <a:pt x="6910" y="8123"/>
                  </a:lnTo>
                  <a:lnTo>
                    <a:pt x="6351" y="7200"/>
                  </a:lnTo>
                  <a:lnTo>
                    <a:pt x="5742" y="5723"/>
                  </a:lnTo>
                  <a:lnTo>
                    <a:pt x="5173" y="7200"/>
                  </a:lnTo>
                  <a:lnTo>
                    <a:pt x="4534" y="4062"/>
                  </a:lnTo>
                  <a:lnTo>
                    <a:pt x="4034" y="4062"/>
                  </a:lnTo>
                  <a:lnTo>
                    <a:pt x="3705" y="6092"/>
                  </a:lnTo>
                  <a:lnTo>
                    <a:pt x="3485" y="4431"/>
                  </a:lnTo>
                  <a:lnTo>
                    <a:pt x="3216" y="5354"/>
                  </a:lnTo>
                  <a:lnTo>
                    <a:pt x="2866" y="5723"/>
                  </a:lnTo>
                  <a:lnTo>
                    <a:pt x="2517" y="6277"/>
                  </a:lnTo>
                  <a:lnTo>
                    <a:pt x="2107" y="7569"/>
                  </a:lnTo>
                  <a:lnTo>
                    <a:pt x="1758" y="6092"/>
                  </a:lnTo>
                  <a:lnTo>
                    <a:pt x="1428" y="6831"/>
                  </a:lnTo>
                  <a:lnTo>
                    <a:pt x="989" y="7385"/>
                  </a:lnTo>
                  <a:lnTo>
                    <a:pt x="709" y="6831"/>
                  </a:lnTo>
                  <a:lnTo>
                    <a:pt x="200" y="6462"/>
                  </a:lnTo>
                  <a:lnTo>
                    <a:pt x="0" y="8123"/>
                  </a:lnTo>
                  <a:lnTo>
                    <a:pt x="20" y="12738"/>
                  </a:lnTo>
                  <a:lnTo>
                    <a:pt x="50" y="16800"/>
                  </a:lnTo>
                  <a:lnTo>
                    <a:pt x="160" y="20308"/>
                  </a:lnTo>
                  <a:lnTo>
                    <a:pt x="290" y="21046"/>
                  </a:lnTo>
                </a:path>
              </a:pathLst>
            </a:custGeom>
            <a:gradFill flip="none" rotWithShape="1">
              <a:gsLst>
                <a:gs pos="0">
                  <a:srgbClr val="CC6600"/>
                </a:gs>
                <a:gs pos="100000">
                  <a:srgbClr val="000000"/>
                </a:gs>
              </a:gsLst>
              <a:lin ang="5400000" scaled="0"/>
            </a:gra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215" name="Freeform 19"/>
            <p:cNvSpPr/>
            <p:nvPr/>
          </p:nvSpPr>
          <p:spPr>
            <a:xfrm>
              <a:off x="19050" y="11112"/>
              <a:ext cx="3379788" cy="241301"/>
            </a:xfrm>
            <a:custGeom>
              <a:avLst/>
              <a:gdLst/>
              <a:ahLst/>
              <a:cxnLst>
                <a:cxn ang="0">
                  <a:pos x="wd2" y="hd2"/>
                </a:cxn>
                <a:cxn ang="5400000">
                  <a:pos x="wd2" y="hd2"/>
                </a:cxn>
                <a:cxn ang="10800000">
                  <a:pos x="wd2" y="hd2"/>
                </a:cxn>
                <a:cxn ang="16200000">
                  <a:pos x="wd2" y="hd2"/>
                </a:cxn>
              </a:cxnLst>
              <a:rect l="0" t="0" r="r" b="b"/>
              <a:pathLst>
                <a:path w="21600" h="21600" extrusionOk="0">
                  <a:moveTo>
                    <a:pt x="0" y="10516"/>
                  </a:moveTo>
                  <a:lnTo>
                    <a:pt x="0" y="21600"/>
                  </a:lnTo>
                  <a:lnTo>
                    <a:pt x="51" y="17337"/>
                  </a:lnTo>
                  <a:lnTo>
                    <a:pt x="71" y="13926"/>
                  </a:lnTo>
                  <a:lnTo>
                    <a:pt x="91" y="7816"/>
                  </a:lnTo>
                  <a:lnTo>
                    <a:pt x="152" y="4832"/>
                  </a:lnTo>
                  <a:lnTo>
                    <a:pt x="284" y="3837"/>
                  </a:lnTo>
                  <a:lnTo>
                    <a:pt x="609" y="3126"/>
                  </a:lnTo>
                  <a:lnTo>
                    <a:pt x="1025" y="3411"/>
                  </a:lnTo>
                  <a:lnTo>
                    <a:pt x="2029" y="3411"/>
                  </a:lnTo>
                  <a:lnTo>
                    <a:pt x="2465" y="3979"/>
                  </a:lnTo>
                  <a:lnTo>
                    <a:pt x="3105" y="3411"/>
                  </a:lnTo>
                  <a:lnTo>
                    <a:pt x="3835" y="3695"/>
                  </a:lnTo>
                  <a:lnTo>
                    <a:pt x="4373" y="3553"/>
                  </a:lnTo>
                  <a:lnTo>
                    <a:pt x="5448" y="3979"/>
                  </a:lnTo>
                  <a:lnTo>
                    <a:pt x="5824" y="3837"/>
                  </a:lnTo>
                  <a:lnTo>
                    <a:pt x="6544" y="3411"/>
                  </a:lnTo>
                  <a:lnTo>
                    <a:pt x="6787" y="4121"/>
                  </a:lnTo>
                  <a:lnTo>
                    <a:pt x="7457" y="3411"/>
                  </a:lnTo>
                  <a:lnTo>
                    <a:pt x="8482" y="3837"/>
                  </a:lnTo>
                  <a:lnTo>
                    <a:pt x="8827" y="4405"/>
                  </a:lnTo>
                  <a:lnTo>
                    <a:pt x="9364" y="3979"/>
                  </a:lnTo>
                  <a:lnTo>
                    <a:pt x="9821" y="4689"/>
                  </a:lnTo>
                  <a:lnTo>
                    <a:pt x="10206" y="4689"/>
                  </a:lnTo>
                  <a:lnTo>
                    <a:pt x="10957" y="3979"/>
                  </a:lnTo>
                  <a:lnTo>
                    <a:pt x="11667" y="4405"/>
                  </a:lnTo>
                  <a:lnTo>
                    <a:pt x="12296" y="5400"/>
                  </a:lnTo>
                  <a:lnTo>
                    <a:pt x="12499" y="5542"/>
                  </a:lnTo>
                  <a:lnTo>
                    <a:pt x="13352" y="4974"/>
                  </a:lnTo>
                  <a:lnTo>
                    <a:pt x="14153" y="4547"/>
                  </a:lnTo>
                  <a:lnTo>
                    <a:pt x="14346" y="4263"/>
                  </a:lnTo>
                  <a:lnTo>
                    <a:pt x="14650" y="4405"/>
                  </a:lnTo>
                  <a:lnTo>
                    <a:pt x="15482" y="4832"/>
                  </a:lnTo>
                  <a:lnTo>
                    <a:pt x="16121" y="4121"/>
                  </a:lnTo>
                  <a:lnTo>
                    <a:pt x="16446" y="4263"/>
                  </a:lnTo>
                  <a:lnTo>
                    <a:pt x="16963" y="4405"/>
                  </a:lnTo>
                  <a:lnTo>
                    <a:pt x="17390" y="3837"/>
                  </a:lnTo>
                  <a:lnTo>
                    <a:pt x="17684" y="3411"/>
                  </a:lnTo>
                  <a:lnTo>
                    <a:pt x="18069" y="4263"/>
                  </a:lnTo>
                  <a:lnTo>
                    <a:pt x="18881" y="4547"/>
                  </a:lnTo>
                  <a:lnTo>
                    <a:pt x="19419" y="3411"/>
                  </a:lnTo>
                  <a:lnTo>
                    <a:pt x="20200" y="4405"/>
                  </a:lnTo>
                  <a:lnTo>
                    <a:pt x="21052" y="4405"/>
                  </a:lnTo>
                  <a:lnTo>
                    <a:pt x="21245" y="6253"/>
                  </a:lnTo>
                  <a:lnTo>
                    <a:pt x="21367" y="7247"/>
                  </a:lnTo>
                  <a:lnTo>
                    <a:pt x="21458" y="9095"/>
                  </a:lnTo>
                  <a:lnTo>
                    <a:pt x="21529" y="12363"/>
                  </a:lnTo>
                  <a:lnTo>
                    <a:pt x="21600" y="16626"/>
                  </a:lnTo>
                  <a:lnTo>
                    <a:pt x="21600" y="5542"/>
                  </a:lnTo>
                  <a:lnTo>
                    <a:pt x="21559" y="3979"/>
                  </a:lnTo>
                  <a:lnTo>
                    <a:pt x="21509" y="2132"/>
                  </a:lnTo>
                  <a:lnTo>
                    <a:pt x="21204" y="995"/>
                  </a:lnTo>
                  <a:lnTo>
                    <a:pt x="20027" y="711"/>
                  </a:lnTo>
                  <a:lnTo>
                    <a:pt x="19753" y="142"/>
                  </a:lnTo>
                  <a:lnTo>
                    <a:pt x="18830" y="142"/>
                  </a:lnTo>
                  <a:lnTo>
                    <a:pt x="18556" y="426"/>
                  </a:lnTo>
                  <a:lnTo>
                    <a:pt x="17998" y="426"/>
                  </a:lnTo>
                  <a:lnTo>
                    <a:pt x="17582" y="284"/>
                  </a:lnTo>
                  <a:lnTo>
                    <a:pt x="16821" y="995"/>
                  </a:lnTo>
                  <a:lnTo>
                    <a:pt x="15239" y="426"/>
                  </a:lnTo>
                  <a:lnTo>
                    <a:pt x="14742" y="711"/>
                  </a:lnTo>
                  <a:lnTo>
                    <a:pt x="13869" y="1279"/>
                  </a:lnTo>
                  <a:lnTo>
                    <a:pt x="13311" y="853"/>
                  </a:lnTo>
                  <a:lnTo>
                    <a:pt x="12753" y="711"/>
                  </a:lnTo>
                  <a:lnTo>
                    <a:pt x="12296" y="711"/>
                  </a:lnTo>
                  <a:lnTo>
                    <a:pt x="11809" y="1137"/>
                  </a:lnTo>
                  <a:lnTo>
                    <a:pt x="11515" y="568"/>
                  </a:lnTo>
                  <a:lnTo>
                    <a:pt x="10460" y="711"/>
                  </a:lnTo>
                  <a:lnTo>
                    <a:pt x="10146" y="711"/>
                  </a:lnTo>
                  <a:lnTo>
                    <a:pt x="9588" y="568"/>
                  </a:lnTo>
                  <a:lnTo>
                    <a:pt x="8492" y="853"/>
                  </a:lnTo>
                  <a:lnTo>
                    <a:pt x="7518" y="568"/>
                  </a:lnTo>
                  <a:lnTo>
                    <a:pt x="6615" y="568"/>
                  </a:lnTo>
                  <a:lnTo>
                    <a:pt x="6189" y="711"/>
                  </a:lnTo>
                  <a:lnTo>
                    <a:pt x="5773" y="284"/>
                  </a:lnTo>
                  <a:lnTo>
                    <a:pt x="4373" y="284"/>
                  </a:lnTo>
                  <a:lnTo>
                    <a:pt x="3165" y="568"/>
                  </a:lnTo>
                  <a:lnTo>
                    <a:pt x="2597" y="284"/>
                  </a:lnTo>
                  <a:lnTo>
                    <a:pt x="1928" y="568"/>
                  </a:lnTo>
                  <a:lnTo>
                    <a:pt x="1086" y="0"/>
                  </a:lnTo>
                  <a:lnTo>
                    <a:pt x="568" y="0"/>
                  </a:lnTo>
                  <a:lnTo>
                    <a:pt x="345" y="142"/>
                  </a:lnTo>
                  <a:lnTo>
                    <a:pt x="193" y="711"/>
                  </a:lnTo>
                  <a:lnTo>
                    <a:pt x="51" y="2416"/>
                  </a:lnTo>
                  <a:lnTo>
                    <a:pt x="10" y="4974"/>
                  </a:lnTo>
                  <a:lnTo>
                    <a:pt x="0" y="7532"/>
                  </a:lnTo>
                  <a:lnTo>
                    <a:pt x="0" y="10516"/>
                  </a:lnTo>
                </a:path>
              </a:pathLst>
            </a:custGeom>
            <a:solidFill>
              <a:schemeClr val="accent3">
                <a:lumOff val="44000"/>
              </a:schemeClr>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216" name="Freeform 20"/>
            <p:cNvSpPr/>
            <p:nvPr/>
          </p:nvSpPr>
          <p:spPr>
            <a:xfrm>
              <a:off x="26987" y="396875"/>
              <a:ext cx="3376614" cy="96838"/>
            </a:xfrm>
            <a:custGeom>
              <a:avLst/>
              <a:gdLst/>
              <a:ahLst/>
              <a:cxnLst>
                <a:cxn ang="0">
                  <a:pos x="wd2" y="hd2"/>
                </a:cxn>
                <a:cxn ang="5400000">
                  <a:pos x="wd2" y="hd2"/>
                </a:cxn>
                <a:cxn ang="10800000">
                  <a:pos x="wd2" y="hd2"/>
                </a:cxn>
                <a:cxn ang="16200000">
                  <a:pos x="wd2" y="hd2"/>
                </a:cxn>
              </a:cxnLst>
              <a:rect l="0" t="0" r="r" b="b"/>
              <a:pathLst>
                <a:path w="21600" h="21600" extrusionOk="0">
                  <a:moveTo>
                    <a:pt x="0" y="10977"/>
                  </a:moveTo>
                  <a:lnTo>
                    <a:pt x="0" y="0"/>
                  </a:lnTo>
                  <a:lnTo>
                    <a:pt x="61" y="4249"/>
                  </a:lnTo>
                  <a:lnTo>
                    <a:pt x="71" y="7436"/>
                  </a:lnTo>
                  <a:lnTo>
                    <a:pt x="81" y="13810"/>
                  </a:lnTo>
                  <a:lnTo>
                    <a:pt x="152" y="16643"/>
                  </a:lnTo>
                  <a:lnTo>
                    <a:pt x="274" y="17351"/>
                  </a:lnTo>
                  <a:lnTo>
                    <a:pt x="406" y="16643"/>
                  </a:lnTo>
                  <a:lnTo>
                    <a:pt x="599" y="16643"/>
                  </a:lnTo>
                  <a:lnTo>
                    <a:pt x="924" y="16289"/>
                  </a:lnTo>
                  <a:lnTo>
                    <a:pt x="1117" y="16643"/>
                  </a:lnTo>
                  <a:lnTo>
                    <a:pt x="1290" y="16643"/>
                  </a:lnTo>
                  <a:lnTo>
                    <a:pt x="1645" y="16997"/>
                  </a:lnTo>
                  <a:lnTo>
                    <a:pt x="1777" y="16997"/>
                  </a:lnTo>
                  <a:lnTo>
                    <a:pt x="1950" y="17351"/>
                  </a:lnTo>
                  <a:lnTo>
                    <a:pt x="2224" y="16643"/>
                  </a:lnTo>
                  <a:lnTo>
                    <a:pt x="2518" y="16289"/>
                  </a:lnTo>
                  <a:lnTo>
                    <a:pt x="2884" y="15934"/>
                  </a:lnTo>
                  <a:lnTo>
                    <a:pt x="3321" y="17351"/>
                  </a:lnTo>
                  <a:lnTo>
                    <a:pt x="3889" y="17705"/>
                  </a:lnTo>
                  <a:lnTo>
                    <a:pt x="4194" y="17351"/>
                  </a:lnTo>
                  <a:lnTo>
                    <a:pt x="4377" y="17705"/>
                  </a:lnTo>
                  <a:lnTo>
                    <a:pt x="4864" y="17705"/>
                  </a:lnTo>
                  <a:lnTo>
                    <a:pt x="5037" y="16643"/>
                  </a:lnTo>
                  <a:lnTo>
                    <a:pt x="5250" y="17705"/>
                  </a:lnTo>
                  <a:lnTo>
                    <a:pt x="5829" y="17351"/>
                  </a:lnTo>
                  <a:lnTo>
                    <a:pt x="6550" y="18059"/>
                  </a:lnTo>
                  <a:lnTo>
                    <a:pt x="6794" y="17351"/>
                  </a:lnTo>
                  <a:lnTo>
                    <a:pt x="7362" y="16643"/>
                  </a:lnTo>
                  <a:lnTo>
                    <a:pt x="7738" y="16289"/>
                  </a:lnTo>
                  <a:lnTo>
                    <a:pt x="8175" y="16997"/>
                  </a:lnTo>
                  <a:lnTo>
                    <a:pt x="8480" y="17351"/>
                  </a:lnTo>
                  <a:lnTo>
                    <a:pt x="8825" y="16997"/>
                  </a:lnTo>
                  <a:lnTo>
                    <a:pt x="9434" y="17705"/>
                  </a:lnTo>
                  <a:lnTo>
                    <a:pt x="9830" y="16643"/>
                  </a:lnTo>
                  <a:lnTo>
                    <a:pt x="10206" y="16643"/>
                  </a:lnTo>
                  <a:lnTo>
                    <a:pt x="10602" y="15580"/>
                  </a:lnTo>
                  <a:lnTo>
                    <a:pt x="11100" y="16643"/>
                  </a:lnTo>
                  <a:lnTo>
                    <a:pt x="11750" y="15934"/>
                  </a:lnTo>
                  <a:lnTo>
                    <a:pt x="12491" y="15934"/>
                  </a:lnTo>
                  <a:lnTo>
                    <a:pt x="13151" y="16643"/>
                  </a:lnTo>
                  <a:lnTo>
                    <a:pt x="13547" y="15226"/>
                  </a:lnTo>
                  <a:lnTo>
                    <a:pt x="13984" y="15580"/>
                  </a:lnTo>
                  <a:lnTo>
                    <a:pt x="14156" y="16643"/>
                  </a:lnTo>
                  <a:lnTo>
                    <a:pt x="14339" y="16997"/>
                  </a:lnTo>
                  <a:lnTo>
                    <a:pt x="14918" y="16643"/>
                  </a:lnTo>
                  <a:lnTo>
                    <a:pt x="15426" y="16997"/>
                  </a:lnTo>
                  <a:lnTo>
                    <a:pt x="16116" y="17351"/>
                  </a:lnTo>
                  <a:lnTo>
                    <a:pt x="16309" y="16997"/>
                  </a:lnTo>
                  <a:lnTo>
                    <a:pt x="16441" y="16997"/>
                  </a:lnTo>
                  <a:lnTo>
                    <a:pt x="16614" y="16289"/>
                  </a:lnTo>
                  <a:lnTo>
                    <a:pt x="16959" y="16997"/>
                  </a:lnTo>
                  <a:lnTo>
                    <a:pt x="17122" y="17351"/>
                  </a:lnTo>
                  <a:lnTo>
                    <a:pt x="17243" y="16643"/>
                  </a:lnTo>
                  <a:lnTo>
                    <a:pt x="17386" y="17351"/>
                  </a:lnTo>
                  <a:lnTo>
                    <a:pt x="17660" y="16643"/>
                  </a:lnTo>
                  <a:lnTo>
                    <a:pt x="18096" y="17351"/>
                  </a:lnTo>
                  <a:lnTo>
                    <a:pt x="18523" y="15934"/>
                  </a:lnTo>
                  <a:lnTo>
                    <a:pt x="18696" y="16643"/>
                  </a:lnTo>
                  <a:lnTo>
                    <a:pt x="18878" y="16643"/>
                  </a:lnTo>
                  <a:lnTo>
                    <a:pt x="19671" y="15934"/>
                  </a:lnTo>
                  <a:lnTo>
                    <a:pt x="20442" y="16643"/>
                  </a:lnTo>
                  <a:lnTo>
                    <a:pt x="21041" y="15934"/>
                  </a:lnTo>
                  <a:lnTo>
                    <a:pt x="21245" y="15226"/>
                  </a:lnTo>
                  <a:lnTo>
                    <a:pt x="21366" y="14164"/>
                  </a:lnTo>
                  <a:lnTo>
                    <a:pt x="21458" y="12039"/>
                  </a:lnTo>
                  <a:lnTo>
                    <a:pt x="21529" y="9207"/>
                  </a:lnTo>
                  <a:lnTo>
                    <a:pt x="21600" y="4603"/>
                  </a:lnTo>
                  <a:lnTo>
                    <a:pt x="21600" y="15934"/>
                  </a:lnTo>
                  <a:lnTo>
                    <a:pt x="21570" y="17351"/>
                  </a:lnTo>
                  <a:lnTo>
                    <a:pt x="21509" y="19121"/>
                  </a:lnTo>
                  <a:lnTo>
                    <a:pt x="21397" y="20538"/>
                  </a:lnTo>
                  <a:lnTo>
                    <a:pt x="20605" y="21600"/>
                  </a:lnTo>
                  <a:lnTo>
                    <a:pt x="20026" y="20538"/>
                  </a:lnTo>
                  <a:lnTo>
                    <a:pt x="19752" y="21246"/>
                  </a:lnTo>
                  <a:lnTo>
                    <a:pt x="18828" y="21246"/>
                  </a:lnTo>
                  <a:lnTo>
                    <a:pt x="18564" y="20892"/>
                  </a:lnTo>
                  <a:lnTo>
                    <a:pt x="18279" y="21600"/>
                  </a:lnTo>
                  <a:lnTo>
                    <a:pt x="17995" y="20892"/>
                  </a:lnTo>
                  <a:lnTo>
                    <a:pt x="17660" y="21600"/>
                  </a:lnTo>
                  <a:lnTo>
                    <a:pt x="16786" y="21246"/>
                  </a:lnTo>
                  <a:lnTo>
                    <a:pt x="16533" y="20184"/>
                  </a:lnTo>
                  <a:lnTo>
                    <a:pt x="15710" y="21246"/>
                  </a:lnTo>
                  <a:lnTo>
                    <a:pt x="15162" y="19830"/>
                  </a:lnTo>
                  <a:lnTo>
                    <a:pt x="14522" y="21246"/>
                  </a:lnTo>
                  <a:lnTo>
                    <a:pt x="14034" y="20538"/>
                  </a:lnTo>
                  <a:lnTo>
                    <a:pt x="13567" y="21246"/>
                  </a:lnTo>
                  <a:lnTo>
                    <a:pt x="13303" y="20538"/>
                  </a:lnTo>
                  <a:lnTo>
                    <a:pt x="12755" y="20538"/>
                  </a:lnTo>
                  <a:lnTo>
                    <a:pt x="12542" y="20184"/>
                  </a:lnTo>
                  <a:lnTo>
                    <a:pt x="12308" y="20892"/>
                  </a:lnTo>
                  <a:lnTo>
                    <a:pt x="12064" y="20184"/>
                  </a:lnTo>
                  <a:lnTo>
                    <a:pt x="11810" y="20184"/>
                  </a:lnTo>
                  <a:lnTo>
                    <a:pt x="11516" y="20892"/>
                  </a:lnTo>
                  <a:lnTo>
                    <a:pt x="11232" y="21246"/>
                  </a:lnTo>
                  <a:lnTo>
                    <a:pt x="10917" y="21246"/>
                  </a:lnTo>
                  <a:lnTo>
                    <a:pt x="10460" y="20892"/>
                  </a:lnTo>
                  <a:lnTo>
                    <a:pt x="10135" y="21246"/>
                  </a:lnTo>
                  <a:lnTo>
                    <a:pt x="9861" y="20892"/>
                  </a:lnTo>
                  <a:lnTo>
                    <a:pt x="9597" y="20892"/>
                  </a:lnTo>
                  <a:lnTo>
                    <a:pt x="8987" y="21600"/>
                  </a:lnTo>
                  <a:lnTo>
                    <a:pt x="8500" y="20538"/>
                  </a:lnTo>
                  <a:lnTo>
                    <a:pt x="7962" y="21600"/>
                  </a:lnTo>
                  <a:lnTo>
                    <a:pt x="7515" y="20892"/>
                  </a:lnTo>
                  <a:lnTo>
                    <a:pt x="7027" y="21600"/>
                  </a:lnTo>
                  <a:lnTo>
                    <a:pt x="6621" y="20892"/>
                  </a:lnTo>
                  <a:lnTo>
                    <a:pt x="6184" y="20538"/>
                  </a:lnTo>
                  <a:lnTo>
                    <a:pt x="5778" y="20892"/>
                  </a:lnTo>
                  <a:lnTo>
                    <a:pt x="4377" y="20892"/>
                  </a:lnTo>
                  <a:lnTo>
                    <a:pt x="4072" y="21246"/>
                  </a:lnTo>
                  <a:lnTo>
                    <a:pt x="3158" y="20892"/>
                  </a:lnTo>
                  <a:lnTo>
                    <a:pt x="2600" y="20892"/>
                  </a:lnTo>
                  <a:lnTo>
                    <a:pt x="1046" y="20538"/>
                  </a:lnTo>
                  <a:lnTo>
                    <a:pt x="193" y="20538"/>
                  </a:lnTo>
                  <a:lnTo>
                    <a:pt x="41" y="19121"/>
                  </a:lnTo>
                  <a:lnTo>
                    <a:pt x="10" y="16289"/>
                  </a:lnTo>
                  <a:lnTo>
                    <a:pt x="0" y="13810"/>
                  </a:lnTo>
                  <a:lnTo>
                    <a:pt x="0" y="10977"/>
                  </a:lnTo>
                </a:path>
              </a:pathLst>
            </a:custGeom>
            <a:solidFill>
              <a:srgbClr val="000066"/>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grpSp>
      <p:grpSp>
        <p:nvGrpSpPr>
          <p:cNvPr id="2223" name="Group 21"/>
          <p:cNvGrpSpPr/>
          <p:nvPr/>
        </p:nvGrpSpPr>
        <p:grpSpPr>
          <a:xfrm>
            <a:off x="5646737" y="153987"/>
            <a:ext cx="3433764" cy="550864"/>
            <a:chOff x="0" y="0"/>
            <a:chExt cx="3433762" cy="550862"/>
          </a:xfrm>
        </p:grpSpPr>
        <p:sp>
          <p:nvSpPr>
            <p:cNvPr id="2218" name="Freeform 22"/>
            <p:cNvSpPr/>
            <p:nvPr/>
          </p:nvSpPr>
          <p:spPr>
            <a:xfrm>
              <a:off x="0" y="0"/>
              <a:ext cx="3433763" cy="449263"/>
            </a:xfrm>
            <a:custGeom>
              <a:avLst/>
              <a:gdLst/>
              <a:ahLst/>
              <a:cxnLst>
                <a:cxn ang="0">
                  <a:pos x="wd2" y="hd2"/>
                </a:cxn>
                <a:cxn ang="5400000">
                  <a:pos x="wd2" y="hd2"/>
                </a:cxn>
                <a:cxn ang="10800000">
                  <a:pos x="wd2" y="hd2"/>
                </a:cxn>
                <a:cxn ang="16200000">
                  <a:pos x="wd2" y="hd2"/>
                </a:cxn>
              </a:cxnLst>
              <a:rect l="0" t="0" r="r" b="b"/>
              <a:pathLst>
                <a:path w="21600" h="21600" extrusionOk="0">
                  <a:moveTo>
                    <a:pt x="290" y="305"/>
                  </a:moveTo>
                  <a:lnTo>
                    <a:pt x="459" y="0"/>
                  </a:lnTo>
                  <a:lnTo>
                    <a:pt x="20931" y="0"/>
                  </a:lnTo>
                  <a:lnTo>
                    <a:pt x="21171" y="229"/>
                  </a:lnTo>
                  <a:lnTo>
                    <a:pt x="21340" y="763"/>
                  </a:lnTo>
                  <a:lnTo>
                    <a:pt x="21490" y="2137"/>
                  </a:lnTo>
                  <a:lnTo>
                    <a:pt x="21570" y="3740"/>
                  </a:lnTo>
                  <a:lnTo>
                    <a:pt x="21600" y="5572"/>
                  </a:lnTo>
                  <a:lnTo>
                    <a:pt x="21600" y="21600"/>
                  </a:lnTo>
                  <a:lnTo>
                    <a:pt x="0" y="21600"/>
                  </a:lnTo>
                  <a:lnTo>
                    <a:pt x="0" y="6640"/>
                  </a:lnTo>
                  <a:lnTo>
                    <a:pt x="10" y="4503"/>
                  </a:lnTo>
                  <a:lnTo>
                    <a:pt x="90" y="2366"/>
                  </a:lnTo>
                  <a:lnTo>
                    <a:pt x="160" y="1221"/>
                  </a:lnTo>
                  <a:lnTo>
                    <a:pt x="290" y="305"/>
                  </a:lnTo>
                </a:path>
              </a:pathLst>
            </a:custGeom>
            <a:gradFill flip="none" rotWithShape="1">
              <a:gsLst>
                <a:gs pos="0">
                  <a:srgbClr val="00CCFF"/>
                </a:gs>
                <a:gs pos="100000">
                  <a:schemeClr val="accent3">
                    <a:lumOff val="44000"/>
                  </a:schemeClr>
                </a:gs>
              </a:gsLst>
              <a:lin ang="5400000" scaled="0"/>
            </a:gra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219" name="Freeform 23"/>
            <p:cNvSpPr/>
            <p:nvPr/>
          </p:nvSpPr>
          <p:spPr>
            <a:xfrm>
              <a:off x="0" y="287337"/>
              <a:ext cx="3433763" cy="193676"/>
            </a:xfrm>
            <a:custGeom>
              <a:avLst/>
              <a:gdLst/>
              <a:ahLst/>
              <a:cxnLst>
                <a:cxn ang="0">
                  <a:pos x="wd2" y="hd2"/>
                </a:cxn>
                <a:cxn ang="5400000">
                  <a:pos x="wd2" y="hd2"/>
                </a:cxn>
                <a:cxn ang="10800000">
                  <a:pos x="wd2" y="hd2"/>
                </a:cxn>
                <a:cxn ang="16200000">
                  <a:pos x="wd2" y="hd2"/>
                </a:cxn>
              </a:cxnLst>
              <a:rect l="0" t="0" r="r" b="b"/>
              <a:pathLst>
                <a:path w="21600" h="21600" extrusionOk="0">
                  <a:moveTo>
                    <a:pt x="749" y="6728"/>
                  </a:moveTo>
                  <a:lnTo>
                    <a:pt x="1049" y="7436"/>
                  </a:lnTo>
                  <a:lnTo>
                    <a:pt x="1378" y="6728"/>
                  </a:lnTo>
                  <a:lnTo>
                    <a:pt x="1698" y="7436"/>
                  </a:lnTo>
                  <a:lnTo>
                    <a:pt x="1947" y="9384"/>
                  </a:lnTo>
                  <a:lnTo>
                    <a:pt x="2207" y="11154"/>
                  </a:lnTo>
                  <a:lnTo>
                    <a:pt x="2656" y="9561"/>
                  </a:lnTo>
                  <a:lnTo>
                    <a:pt x="3046" y="8852"/>
                  </a:lnTo>
                  <a:lnTo>
                    <a:pt x="3595" y="8852"/>
                  </a:lnTo>
                  <a:lnTo>
                    <a:pt x="3994" y="7790"/>
                  </a:lnTo>
                  <a:lnTo>
                    <a:pt x="4344" y="8852"/>
                  </a:lnTo>
                  <a:lnTo>
                    <a:pt x="4654" y="10092"/>
                  </a:lnTo>
                  <a:lnTo>
                    <a:pt x="4933" y="10446"/>
                  </a:lnTo>
                  <a:lnTo>
                    <a:pt x="5373" y="8852"/>
                  </a:lnTo>
                  <a:lnTo>
                    <a:pt x="5852" y="8852"/>
                  </a:lnTo>
                  <a:lnTo>
                    <a:pt x="6531" y="9561"/>
                  </a:lnTo>
                  <a:lnTo>
                    <a:pt x="6821" y="11508"/>
                  </a:lnTo>
                  <a:lnTo>
                    <a:pt x="7270" y="11154"/>
                  </a:lnTo>
                  <a:lnTo>
                    <a:pt x="7719" y="7790"/>
                  </a:lnTo>
                  <a:lnTo>
                    <a:pt x="8139" y="6728"/>
                  </a:lnTo>
                  <a:lnTo>
                    <a:pt x="8428" y="7790"/>
                  </a:lnTo>
                  <a:lnTo>
                    <a:pt x="8788" y="10623"/>
                  </a:lnTo>
                  <a:lnTo>
                    <a:pt x="9197" y="11685"/>
                  </a:lnTo>
                  <a:lnTo>
                    <a:pt x="9667" y="9915"/>
                  </a:lnTo>
                  <a:lnTo>
                    <a:pt x="9876" y="9207"/>
                  </a:lnTo>
                  <a:lnTo>
                    <a:pt x="10116" y="10623"/>
                  </a:lnTo>
                  <a:lnTo>
                    <a:pt x="10306" y="8852"/>
                  </a:lnTo>
                  <a:lnTo>
                    <a:pt x="10515" y="6728"/>
                  </a:lnTo>
                  <a:lnTo>
                    <a:pt x="10765" y="4603"/>
                  </a:lnTo>
                  <a:lnTo>
                    <a:pt x="11035" y="3895"/>
                  </a:lnTo>
                  <a:lnTo>
                    <a:pt x="11344" y="4603"/>
                  </a:lnTo>
                  <a:lnTo>
                    <a:pt x="11654" y="3718"/>
                  </a:lnTo>
                  <a:lnTo>
                    <a:pt x="11963" y="2479"/>
                  </a:lnTo>
                  <a:lnTo>
                    <a:pt x="12163" y="2479"/>
                  </a:lnTo>
                  <a:lnTo>
                    <a:pt x="12353" y="2833"/>
                  </a:lnTo>
                  <a:lnTo>
                    <a:pt x="12632" y="5666"/>
                  </a:lnTo>
                  <a:lnTo>
                    <a:pt x="12912" y="5134"/>
                  </a:lnTo>
                  <a:lnTo>
                    <a:pt x="13142" y="7790"/>
                  </a:lnTo>
                  <a:lnTo>
                    <a:pt x="13591" y="7790"/>
                  </a:lnTo>
                  <a:lnTo>
                    <a:pt x="13971" y="6197"/>
                  </a:lnTo>
                  <a:lnTo>
                    <a:pt x="14150" y="8321"/>
                  </a:lnTo>
                  <a:lnTo>
                    <a:pt x="14340" y="10446"/>
                  </a:lnTo>
                  <a:lnTo>
                    <a:pt x="14600" y="9915"/>
                  </a:lnTo>
                  <a:lnTo>
                    <a:pt x="14909" y="11154"/>
                  </a:lnTo>
                  <a:lnTo>
                    <a:pt x="15239" y="9915"/>
                  </a:lnTo>
                  <a:lnTo>
                    <a:pt x="15868" y="11154"/>
                  </a:lnTo>
                  <a:lnTo>
                    <a:pt x="16138" y="12216"/>
                  </a:lnTo>
                  <a:lnTo>
                    <a:pt x="16447" y="9207"/>
                  </a:lnTo>
                  <a:lnTo>
                    <a:pt x="16647" y="9030"/>
                  </a:lnTo>
                  <a:lnTo>
                    <a:pt x="16887" y="10092"/>
                  </a:lnTo>
                  <a:lnTo>
                    <a:pt x="17116" y="9561"/>
                  </a:lnTo>
                  <a:lnTo>
                    <a:pt x="17406" y="6728"/>
                  </a:lnTo>
                  <a:lnTo>
                    <a:pt x="17905" y="5843"/>
                  </a:lnTo>
                  <a:lnTo>
                    <a:pt x="18145" y="6197"/>
                  </a:lnTo>
                  <a:lnTo>
                    <a:pt x="18394" y="6197"/>
                  </a:lnTo>
                  <a:lnTo>
                    <a:pt x="18754" y="2479"/>
                  </a:lnTo>
                  <a:lnTo>
                    <a:pt x="18964" y="1062"/>
                  </a:lnTo>
                  <a:lnTo>
                    <a:pt x="19233" y="1770"/>
                  </a:lnTo>
                  <a:lnTo>
                    <a:pt x="19543" y="5666"/>
                  </a:lnTo>
                  <a:lnTo>
                    <a:pt x="19852" y="3187"/>
                  </a:lnTo>
                  <a:lnTo>
                    <a:pt x="20142" y="0"/>
                  </a:lnTo>
                  <a:lnTo>
                    <a:pt x="20392" y="177"/>
                  </a:lnTo>
                  <a:lnTo>
                    <a:pt x="20681" y="6728"/>
                  </a:lnTo>
                  <a:lnTo>
                    <a:pt x="20901" y="5666"/>
                  </a:lnTo>
                  <a:lnTo>
                    <a:pt x="21221" y="2833"/>
                  </a:lnTo>
                  <a:lnTo>
                    <a:pt x="21470" y="2833"/>
                  </a:lnTo>
                  <a:lnTo>
                    <a:pt x="21600" y="4957"/>
                  </a:lnTo>
                  <a:lnTo>
                    <a:pt x="21600" y="21600"/>
                  </a:lnTo>
                  <a:lnTo>
                    <a:pt x="9077" y="16820"/>
                  </a:lnTo>
                  <a:lnTo>
                    <a:pt x="8918" y="17528"/>
                  </a:lnTo>
                  <a:lnTo>
                    <a:pt x="0" y="15580"/>
                  </a:lnTo>
                  <a:lnTo>
                    <a:pt x="0" y="3364"/>
                  </a:lnTo>
                  <a:lnTo>
                    <a:pt x="130" y="5134"/>
                  </a:lnTo>
                  <a:lnTo>
                    <a:pt x="320" y="5843"/>
                  </a:lnTo>
                  <a:lnTo>
                    <a:pt x="559" y="6020"/>
                  </a:lnTo>
                  <a:lnTo>
                    <a:pt x="749" y="6728"/>
                  </a:lnTo>
                </a:path>
              </a:pathLst>
            </a:custGeom>
            <a:solidFill>
              <a:srgbClr val="003300"/>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220" name="Freeform 24"/>
            <p:cNvSpPr/>
            <p:nvPr/>
          </p:nvSpPr>
          <p:spPr>
            <a:xfrm>
              <a:off x="0" y="354012"/>
              <a:ext cx="3433763" cy="196851"/>
            </a:xfrm>
            <a:custGeom>
              <a:avLst/>
              <a:gdLst/>
              <a:ahLst/>
              <a:cxnLst>
                <a:cxn ang="0">
                  <a:pos x="wd2" y="hd2"/>
                </a:cxn>
                <a:cxn ang="5400000">
                  <a:pos x="wd2" y="hd2"/>
                </a:cxn>
                <a:cxn ang="10800000">
                  <a:pos x="wd2" y="hd2"/>
                </a:cxn>
                <a:cxn ang="16200000">
                  <a:pos x="wd2" y="hd2"/>
                </a:cxn>
              </a:cxnLst>
              <a:rect l="0" t="0" r="r" b="b"/>
              <a:pathLst>
                <a:path w="21600" h="21600" extrusionOk="0">
                  <a:moveTo>
                    <a:pt x="290" y="20903"/>
                  </a:moveTo>
                  <a:lnTo>
                    <a:pt x="459" y="21426"/>
                  </a:lnTo>
                  <a:lnTo>
                    <a:pt x="659" y="21600"/>
                  </a:lnTo>
                  <a:lnTo>
                    <a:pt x="20931" y="21600"/>
                  </a:lnTo>
                  <a:lnTo>
                    <a:pt x="21171" y="21252"/>
                  </a:lnTo>
                  <a:lnTo>
                    <a:pt x="21340" y="20903"/>
                  </a:lnTo>
                  <a:lnTo>
                    <a:pt x="21490" y="19684"/>
                  </a:lnTo>
                  <a:lnTo>
                    <a:pt x="21570" y="18116"/>
                  </a:lnTo>
                  <a:lnTo>
                    <a:pt x="21600" y="16548"/>
                  </a:lnTo>
                  <a:lnTo>
                    <a:pt x="21600" y="2439"/>
                  </a:lnTo>
                  <a:lnTo>
                    <a:pt x="21410" y="0"/>
                  </a:lnTo>
                  <a:lnTo>
                    <a:pt x="21310" y="697"/>
                  </a:lnTo>
                  <a:lnTo>
                    <a:pt x="21221" y="3135"/>
                  </a:lnTo>
                  <a:lnTo>
                    <a:pt x="21151" y="5923"/>
                  </a:lnTo>
                  <a:lnTo>
                    <a:pt x="21061" y="5748"/>
                  </a:lnTo>
                  <a:lnTo>
                    <a:pt x="20941" y="5400"/>
                  </a:lnTo>
                  <a:lnTo>
                    <a:pt x="20681" y="4006"/>
                  </a:lnTo>
                  <a:lnTo>
                    <a:pt x="20512" y="2961"/>
                  </a:lnTo>
                  <a:lnTo>
                    <a:pt x="20242" y="2439"/>
                  </a:lnTo>
                  <a:lnTo>
                    <a:pt x="19952" y="3658"/>
                  </a:lnTo>
                  <a:lnTo>
                    <a:pt x="19673" y="5748"/>
                  </a:lnTo>
                  <a:lnTo>
                    <a:pt x="19483" y="4355"/>
                  </a:lnTo>
                  <a:lnTo>
                    <a:pt x="19313" y="4006"/>
                  </a:lnTo>
                  <a:lnTo>
                    <a:pt x="19074" y="2961"/>
                  </a:lnTo>
                  <a:lnTo>
                    <a:pt x="18824" y="3310"/>
                  </a:lnTo>
                  <a:lnTo>
                    <a:pt x="18654" y="4703"/>
                  </a:lnTo>
                  <a:lnTo>
                    <a:pt x="18584" y="6445"/>
                  </a:lnTo>
                  <a:lnTo>
                    <a:pt x="18384" y="5748"/>
                  </a:lnTo>
                  <a:lnTo>
                    <a:pt x="18105" y="5748"/>
                  </a:lnTo>
                  <a:lnTo>
                    <a:pt x="17735" y="4877"/>
                  </a:lnTo>
                  <a:lnTo>
                    <a:pt x="17416" y="6445"/>
                  </a:lnTo>
                  <a:lnTo>
                    <a:pt x="17136" y="4181"/>
                  </a:lnTo>
                  <a:lnTo>
                    <a:pt x="16767" y="5748"/>
                  </a:lnTo>
                  <a:lnTo>
                    <a:pt x="16417" y="9406"/>
                  </a:lnTo>
                  <a:lnTo>
                    <a:pt x="16118" y="8013"/>
                  </a:lnTo>
                  <a:lnTo>
                    <a:pt x="15868" y="6619"/>
                  </a:lnTo>
                  <a:lnTo>
                    <a:pt x="15578" y="5923"/>
                  </a:lnTo>
                  <a:lnTo>
                    <a:pt x="15219" y="6445"/>
                  </a:lnTo>
                  <a:lnTo>
                    <a:pt x="14650" y="7665"/>
                  </a:lnTo>
                  <a:lnTo>
                    <a:pt x="14150" y="6271"/>
                  </a:lnTo>
                  <a:lnTo>
                    <a:pt x="13931" y="6968"/>
                  </a:lnTo>
                  <a:lnTo>
                    <a:pt x="13651" y="5748"/>
                  </a:lnTo>
                  <a:lnTo>
                    <a:pt x="13461" y="4355"/>
                  </a:lnTo>
                  <a:lnTo>
                    <a:pt x="13252" y="4181"/>
                  </a:lnTo>
                  <a:lnTo>
                    <a:pt x="12852" y="4877"/>
                  </a:lnTo>
                  <a:lnTo>
                    <a:pt x="12353" y="7490"/>
                  </a:lnTo>
                  <a:lnTo>
                    <a:pt x="11923" y="5226"/>
                  </a:lnTo>
                  <a:lnTo>
                    <a:pt x="11574" y="5748"/>
                  </a:lnTo>
                  <a:lnTo>
                    <a:pt x="11234" y="8884"/>
                  </a:lnTo>
                  <a:lnTo>
                    <a:pt x="10635" y="6619"/>
                  </a:lnTo>
                  <a:lnTo>
                    <a:pt x="10176" y="7839"/>
                  </a:lnTo>
                  <a:lnTo>
                    <a:pt x="9866" y="6619"/>
                  </a:lnTo>
                  <a:lnTo>
                    <a:pt x="9417" y="7316"/>
                  </a:lnTo>
                  <a:lnTo>
                    <a:pt x="8958" y="8884"/>
                  </a:lnTo>
                  <a:lnTo>
                    <a:pt x="8648" y="8361"/>
                  </a:lnTo>
                  <a:lnTo>
                    <a:pt x="7999" y="7839"/>
                  </a:lnTo>
                  <a:lnTo>
                    <a:pt x="7589" y="8884"/>
                  </a:lnTo>
                  <a:lnTo>
                    <a:pt x="6910" y="8013"/>
                  </a:lnTo>
                  <a:lnTo>
                    <a:pt x="6351" y="7316"/>
                  </a:lnTo>
                  <a:lnTo>
                    <a:pt x="5742" y="5748"/>
                  </a:lnTo>
                  <a:lnTo>
                    <a:pt x="5173" y="7316"/>
                  </a:lnTo>
                  <a:lnTo>
                    <a:pt x="4534" y="4006"/>
                  </a:lnTo>
                  <a:lnTo>
                    <a:pt x="4034" y="4181"/>
                  </a:lnTo>
                  <a:lnTo>
                    <a:pt x="3705" y="6097"/>
                  </a:lnTo>
                  <a:lnTo>
                    <a:pt x="3485" y="4529"/>
                  </a:lnTo>
                  <a:lnTo>
                    <a:pt x="3216" y="5400"/>
                  </a:lnTo>
                  <a:lnTo>
                    <a:pt x="2866" y="5748"/>
                  </a:lnTo>
                  <a:lnTo>
                    <a:pt x="2517" y="6271"/>
                  </a:lnTo>
                  <a:lnTo>
                    <a:pt x="2107" y="7665"/>
                  </a:lnTo>
                  <a:lnTo>
                    <a:pt x="1758" y="6097"/>
                  </a:lnTo>
                  <a:lnTo>
                    <a:pt x="1428" y="6794"/>
                  </a:lnTo>
                  <a:lnTo>
                    <a:pt x="989" y="7490"/>
                  </a:lnTo>
                  <a:lnTo>
                    <a:pt x="709" y="6794"/>
                  </a:lnTo>
                  <a:lnTo>
                    <a:pt x="200" y="6445"/>
                  </a:lnTo>
                  <a:lnTo>
                    <a:pt x="0" y="8013"/>
                  </a:lnTo>
                  <a:lnTo>
                    <a:pt x="20" y="12716"/>
                  </a:lnTo>
                  <a:lnTo>
                    <a:pt x="50" y="16723"/>
                  </a:lnTo>
                  <a:lnTo>
                    <a:pt x="160" y="20206"/>
                  </a:lnTo>
                  <a:lnTo>
                    <a:pt x="290" y="20903"/>
                  </a:lnTo>
                </a:path>
              </a:pathLst>
            </a:custGeom>
            <a:gradFill flip="none" rotWithShape="1">
              <a:gsLst>
                <a:gs pos="0">
                  <a:srgbClr val="CC6600"/>
                </a:gs>
                <a:gs pos="100000">
                  <a:srgbClr val="000000"/>
                </a:gs>
              </a:gsLst>
              <a:lin ang="5400000" scaled="0"/>
            </a:gra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221" name="Freeform 25"/>
            <p:cNvSpPr/>
            <p:nvPr/>
          </p:nvSpPr>
          <p:spPr>
            <a:xfrm>
              <a:off x="20637" y="11112"/>
              <a:ext cx="3378201" cy="255589"/>
            </a:xfrm>
            <a:custGeom>
              <a:avLst/>
              <a:gdLst/>
              <a:ahLst/>
              <a:cxnLst>
                <a:cxn ang="0">
                  <a:pos x="wd2" y="hd2"/>
                </a:cxn>
                <a:cxn ang="5400000">
                  <a:pos x="wd2" y="hd2"/>
                </a:cxn>
                <a:cxn ang="10800000">
                  <a:pos x="wd2" y="hd2"/>
                </a:cxn>
                <a:cxn ang="16200000">
                  <a:pos x="wd2" y="hd2"/>
                </a:cxn>
              </a:cxnLst>
              <a:rect l="0" t="0" r="r" b="b"/>
              <a:pathLst>
                <a:path w="21600" h="21600" extrusionOk="0">
                  <a:moveTo>
                    <a:pt x="0" y="10465"/>
                  </a:moveTo>
                  <a:lnTo>
                    <a:pt x="0" y="21600"/>
                  </a:lnTo>
                  <a:lnTo>
                    <a:pt x="51" y="17307"/>
                  </a:lnTo>
                  <a:lnTo>
                    <a:pt x="71" y="13953"/>
                  </a:lnTo>
                  <a:lnTo>
                    <a:pt x="91" y="7781"/>
                  </a:lnTo>
                  <a:lnTo>
                    <a:pt x="152" y="4830"/>
                  </a:lnTo>
                  <a:lnTo>
                    <a:pt x="284" y="3891"/>
                  </a:lnTo>
                  <a:lnTo>
                    <a:pt x="609" y="3220"/>
                  </a:lnTo>
                  <a:lnTo>
                    <a:pt x="1025" y="3354"/>
                  </a:lnTo>
                  <a:lnTo>
                    <a:pt x="2030" y="3354"/>
                  </a:lnTo>
                  <a:lnTo>
                    <a:pt x="2467" y="3891"/>
                  </a:lnTo>
                  <a:lnTo>
                    <a:pt x="3106" y="3354"/>
                  </a:lnTo>
                  <a:lnTo>
                    <a:pt x="3837" y="3757"/>
                  </a:lnTo>
                  <a:lnTo>
                    <a:pt x="4375" y="3622"/>
                  </a:lnTo>
                  <a:lnTo>
                    <a:pt x="5451" y="3891"/>
                  </a:lnTo>
                  <a:lnTo>
                    <a:pt x="5826" y="3891"/>
                  </a:lnTo>
                  <a:lnTo>
                    <a:pt x="6547" y="3354"/>
                  </a:lnTo>
                  <a:lnTo>
                    <a:pt x="6791" y="4025"/>
                  </a:lnTo>
                  <a:lnTo>
                    <a:pt x="7461" y="3354"/>
                  </a:lnTo>
                  <a:lnTo>
                    <a:pt x="8486" y="3891"/>
                  </a:lnTo>
                  <a:lnTo>
                    <a:pt x="8831" y="4427"/>
                  </a:lnTo>
                  <a:lnTo>
                    <a:pt x="9369" y="3891"/>
                  </a:lnTo>
                  <a:lnTo>
                    <a:pt x="9826" y="4696"/>
                  </a:lnTo>
                  <a:lnTo>
                    <a:pt x="10211" y="4696"/>
                  </a:lnTo>
                  <a:lnTo>
                    <a:pt x="10952" y="3891"/>
                  </a:lnTo>
                  <a:lnTo>
                    <a:pt x="11663" y="4427"/>
                  </a:lnTo>
                  <a:lnTo>
                    <a:pt x="12302" y="5366"/>
                  </a:lnTo>
                  <a:lnTo>
                    <a:pt x="12495" y="5501"/>
                  </a:lnTo>
                  <a:lnTo>
                    <a:pt x="13358" y="4964"/>
                  </a:lnTo>
                  <a:lnTo>
                    <a:pt x="14160" y="4561"/>
                  </a:lnTo>
                  <a:lnTo>
                    <a:pt x="14353" y="4293"/>
                  </a:lnTo>
                  <a:lnTo>
                    <a:pt x="14647" y="4427"/>
                  </a:lnTo>
                  <a:lnTo>
                    <a:pt x="15479" y="4830"/>
                  </a:lnTo>
                  <a:lnTo>
                    <a:pt x="16119" y="4025"/>
                  </a:lnTo>
                  <a:lnTo>
                    <a:pt x="16454" y="4293"/>
                  </a:lnTo>
                  <a:lnTo>
                    <a:pt x="16961" y="4427"/>
                  </a:lnTo>
                  <a:lnTo>
                    <a:pt x="17398" y="3891"/>
                  </a:lnTo>
                  <a:lnTo>
                    <a:pt x="17682" y="3354"/>
                  </a:lnTo>
                  <a:lnTo>
                    <a:pt x="18078" y="4293"/>
                  </a:lnTo>
                  <a:lnTo>
                    <a:pt x="18880" y="4561"/>
                  </a:lnTo>
                  <a:lnTo>
                    <a:pt x="19418" y="3354"/>
                  </a:lnTo>
                  <a:lnTo>
                    <a:pt x="20199" y="4427"/>
                  </a:lnTo>
                  <a:lnTo>
                    <a:pt x="21062" y="4427"/>
                  </a:lnTo>
                  <a:lnTo>
                    <a:pt x="21245" y="6306"/>
                  </a:lnTo>
                  <a:lnTo>
                    <a:pt x="21367" y="7245"/>
                  </a:lnTo>
                  <a:lnTo>
                    <a:pt x="21468" y="9123"/>
                  </a:lnTo>
                  <a:lnTo>
                    <a:pt x="21539" y="12343"/>
                  </a:lnTo>
                  <a:lnTo>
                    <a:pt x="21600" y="16636"/>
                  </a:lnTo>
                  <a:lnTo>
                    <a:pt x="21600" y="5501"/>
                  </a:lnTo>
                  <a:lnTo>
                    <a:pt x="21570" y="4025"/>
                  </a:lnTo>
                  <a:lnTo>
                    <a:pt x="21519" y="2147"/>
                  </a:lnTo>
                  <a:lnTo>
                    <a:pt x="21204" y="939"/>
                  </a:lnTo>
                  <a:lnTo>
                    <a:pt x="20037" y="805"/>
                  </a:lnTo>
                  <a:lnTo>
                    <a:pt x="19753" y="134"/>
                  </a:lnTo>
                  <a:lnTo>
                    <a:pt x="18829" y="134"/>
                  </a:lnTo>
                  <a:lnTo>
                    <a:pt x="18565" y="402"/>
                  </a:lnTo>
                  <a:lnTo>
                    <a:pt x="18007" y="402"/>
                  </a:lnTo>
                  <a:lnTo>
                    <a:pt x="17591" y="268"/>
                  </a:lnTo>
                  <a:lnTo>
                    <a:pt x="16829" y="1073"/>
                  </a:lnTo>
                  <a:lnTo>
                    <a:pt x="15236" y="402"/>
                  </a:lnTo>
                  <a:lnTo>
                    <a:pt x="14748" y="805"/>
                  </a:lnTo>
                  <a:lnTo>
                    <a:pt x="13865" y="1342"/>
                  </a:lnTo>
                  <a:lnTo>
                    <a:pt x="13307" y="805"/>
                  </a:lnTo>
                  <a:lnTo>
                    <a:pt x="12302" y="805"/>
                  </a:lnTo>
                  <a:lnTo>
                    <a:pt x="11815" y="1207"/>
                  </a:lnTo>
                  <a:lnTo>
                    <a:pt x="11521" y="537"/>
                  </a:lnTo>
                  <a:lnTo>
                    <a:pt x="10465" y="805"/>
                  </a:lnTo>
                  <a:lnTo>
                    <a:pt x="10150" y="805"/>
                  </a:lnTo>
                  <a:lnTo>
                    <a:pt x="9592" y="537"/>
                  </a:lnTo>
                  <a:lnTo>
                    <a:pt x="8496" y="805"/>
                  </a:lnTo>
                  <a:lnTo>
                    <a:pt x="7521" y="537"/>
                  </a:lnTo>
                  <a:lnTo>
                    <a:pt x="6618" y="537"/>
                  </a:lnTo>
                  <a:lnTo>
                    <a:pt x="6192" y="805"/>
                  </a:lnTo>
                  <a:lnTo>
                    <a:pt x="5776" y="268"/>
                  </a:lnTo>
                  <a:lnTo>
                    <a:pt x="4375" y="268"/>
                  </a:lnTo>
                  <a:lnTo>
                    <a:pt x="3167" y="537"/>
                  </a:lnTo>
                  <a:lnTo>
                    <a:pt x="2598" y="268"/>
                  </a:lnTo>
                  <a:lnTo>
                    <a:pt x="1929" y="537"/>
                  </a:lnTo>
                  <a:lnTo>
                    <a:pt x="1086" y="0"/>
                  </a:lnTo>
                  <a:lnTo>
                    <a:pt x="568" y="0"/>
                  </a:lnTo>
                  <a:lnTo>
                    <a:pt x="345" y="134"/>
                  </a:lnTo>
                  <a:lnTo>
                    <a:pt x="193" y="805"/>
                  </a:lnTo>
                  <a:lnTo>
                    <a:pt x="51" y="2415"/>
                  </a:lnTo>
                  <a:lnTo>
                    <a:pt x="10" y="4964"/>
                  </a:lnTo>
                  <a:lnTo>
                    <a:pt x="0" y="7513"/>
                  </a:lnTo>
                  <a:lnTo>
                    <a:pt x="0" y="10465"/>
                  </a:lnTo>
                </a:path>
              </a:pathLst>
            </a:custGeom>
            <a:solidFill>
              <a:schemeClr val="accent3">
                <a:lumOff val="44000"/>
              </a:schemeClr>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222" name="Freeform 26"/>
            <p:cNvSpPr/>
            <p:nvPr/>
          </p:nvSpPr>
          <p:spPr>
            <a:xfrm>
              <a:off x="26987" y="422275"/>
              <a:ext cx="3376614" cy="101601"/>
            </a:xfrm>
            <a:custGeom>
              <a:avLst/>
              <a:gdLst/>
              <a:ahLst/>
              <a:cxnLst>
                <a:cxn ang="0">
                  <a:pos x="wd2" y="hd2"/>
                </a:cxn>
                <a:cxn ang="5400000">
                  <a:pos x="wd2" y="hd2"/>
                </a:cxn>
                <a:cxn ang="10800000">
                  <a:pos x="wd2" y="hd2"/>
                </a:cxn>
                <a:cxn ang="16200000">
                  <a:pos x="wd2" y="hd2"/>
                </a:cxn>
              </a:cxnLst>
              <a:rect l="0" t="0" r="r" b="b"/>
              <a:pathLst>
                <a:path w="21600" h="21600" extrusionOk="0">
                  <a:moveTo>
                    <a:pt x="0" y="10800"/>
                  </a:moveTo>
                  <a:lnTo>
                    <a:pt x="0" y="0"/>
                  </a:lnTo>
                  <a:lnTo>
                    <a:pt x="61" y="4050"/>
                  </a:lnTo>
                  <a:lnTo>
                    <a:pt x="71" y="7425"/>
                  </a:lnTo>
                  <a:lnTo>
                    <a:pt x="81" y="13500"/>
                  </a:lnTo>
                  <a:lnTo>
                    <a:pt x="152" y="16538"/>
                  </a:lnTo>
                  <a:lnTo>
                    <a:pt x="274" y="17550"/>
                  </a:lnTo>
                  <a:lnTo>
                    <a:pt x="406" y="16875"/>
                  </a:lnTo>
                  <a:lnTo>
                    <a:pt x="599" y="16538"/>
                  </a:lnTo>
                  <a:lnTo>
                    <a:pt x="924" y="16200"/>
                  </a:lnTo>
                  <a:lnTo>
                    <a:pt x="1117" y="16538"/>
                  </a:lnTo>
                  <a:lnTo>
                    <a:pt x="1290" y="16538"/>
                  </a:lnTo>
                  <a:lnTo>
                    <a:pt x="1645" y="16875"/>
                  </a:lnTo>
                  <a:lnTo>
                    <a:pt x="1777" y="17213"/>
                  </a:lnTo>
                  <a:lnTo>
                    <a:pt x="1950" y="17213"/>
                  </a:lnTo>
                  <a:lnTo>
                    <a:pt x="2224" y="16538"/>
                  </a:lnTo>
                  <a:lnTo>
                    <a:pt x="2518" y="16200"/>
                  </a:lnTo>
                  <a:lnTo>
                    <a:pt x="2884" y="16200"/>
                  </a:lnTo>
                  <a:lnTo>
                    <a:pt x="3321" y="17213"/>
                  </a:lnTo>
                  <a:lnTo>
                    <a:pt x="3889" y="17888"/>
                  </a:lnTo>
                  <a:lnTo>
                    <a:pt x="4194" y="17213"/>
                  </a:lnTo>
                  <a:lnTo>
                    <a:pt x="4377" y="17888"/>
                  </a:lnTo>
                  <a:lnTo>
                    <a:pt x="4864" y="17888"/>
                  </a:lnTo>
                  <a:lnTo>
                    <a:pt x="5037" y="16875"/>
                  </a:lnTo>
                  <a:lnTo>
                    <a:pt x="5250" y="17550"/>
                  </a:lnTo>
                  <a:lnTo>
                    <a:pt x="5829" y="17550"/>
                  </a:lnTo>
                  <a:lnTo>
                    <a:pt x="6550" y="17888"/>
                  </a:lnTo>
                  <a:lnTo>
                    <a:pt x="6794" y="17213"/>
                  </a:lnTo>
                  <a:lnTo>
                    <a:pt x="7362" y="16538"/>
                  </a:lnTo>
                  <a:lnTo>
                    <a:pt x="7738" y="16200"/>
                  </a:lnTo>
                  <a:lnTo>
                    <a:pt x="8175" y="16875"/>
                  </a:lnTo>
                  <a:lnTo>
                    <a:pt x="8480" y="17550"/>
                  </a:lnTo>
                  <a:lnTo>
                    <a:pt x="8825" y="16875"/>
                  </a:lnTo>
                  <a:lnTo>
                    <a:pt x="9434" y="17550"/>
                  </a:lnTo>
                  <a:lnTo>
                    <a:pt x="9830" y="16538"/>
                  </a:lnTo>
                  <a:lnTo>
                    <a:pt x="10206" y="16538"/>
                  </a:lnTo>
                  <a:lnTo>
                    <a:pt x="10602" y="15525"/>
                  </a:lnTo>
                  <a:lnTo>
                    <a:pt x="11100" y="16875"/>
                  </a:lnTo>
                  <a:lnTo>
                    <a:pt x="11750" y="15863"/>
                  </a:lnTo>
                  <a:lnTo>
                    <a:pt x="12491" y="15863"/>
                  </a:lnTo>
                  <a:lnTo>
                    <a:pt x="13151" y="16538"/>
                  </a:lnTo>
                  <a:lnTo>
                    <a:pt x="13547" y="15525"/>
                  </a:lnTo>
                  <a:lnTo>
                    <a:pt x="13984" y="15525"/>
                  </a:lnTo>
                  <a:lnTo>
                    <a:pt x="14156" y="16875"/>
                  </a:lnTo>
                  <a:lnTo>
                    <a:pt x="14339" y="17213"/>
                  </a:lnTo>
                  <a:lnTo>
                    <a:pt x="14918" y="16538"/>
                  </a:lnTo>
                  <a:lnTo>
                    <a:pt x="15426" y="17213"/>
                  </a:lnTo>
                  <a:lnTo>
                    <a:pt x="16441" y="17213"/>
                  </a:lnTo>
                  <a:lnTo>
                    <a:pt x="16614" y="16200"/>
                  </a:lnTo>
                  <a:lnTo>
                    <a:pt x="16959" y="16875"/>
                  </a:lnTo>
                  <a:lnTo>
                    <a:pt x="17122" y="17213"/>
                  </a:lnTo>
                  <a:lnTo>
                    <a:pt x="17243" y="16875"/>
                  </a:lnTo>
                  <a:lnTo>
                    <a:pt x="17386" y="17550"/>
                  </a:lnTo>
                  <a:lnTo>
                    <a:pt x="17660" y="16538"/>
                  </a:lnTo>
                  <a:lnTo>
                    <a:pt x="18096" y="17213"/>
                  </a:lnTo>
                  <a:lnTo>
                    <a:pt x="18523" y="16200"/>
                  </a:lnTo>
                  <a:lnTo>
                    <a:pt x="18696" y="16875"/>
                  </a:lnTo>
                  <a:lnTo>
                    <a:pt x="18878" y="16875"/>
                  </a:lnTo>
                  <a:lnTo>
                    <a:pt x="19671" y="16200"/>
                  </a:lnTo>
                  <a:lnTo>
                    <a:pt x="20442" y="16875"/>
                  </a:lnTo>
                  <a:lnTo>
                    <a:pt x="21041" y="15863"/>
                  </a:lnTo>
                  <a:lnTo>
                    <a:pt x="21245" y="15188"/>
                  </a:lnTo>
                  <a:lnTo>
                    <a:pt x="21366" y="14175"/>
                  </a:lnTo>
                  <a:lnTo>
                    <a:pt x="21458" y="12150"/>
                  </a:lnTo>
                  <a:lnTo>
                    <a:pt x="21529" y="9112"/>
                  </a:lnTo>
                  <a:lnTo>
                    <a:pt x="21600" y="4725"/>
                  </a:lnTo>
                  <a:lnTo>
                    <a:pt x="21600" y="15863"/>
                  </a:lnTo>
                  <a:lnTo>
                    <a:pt x="21570" y="17213"/>
                  </a:lnTo>
                  <a:lnTo>
                    <a:pt x="21509" y="19238"/>
                  </a:lnTo>
                  <a:lnTo>
                    <a:pt x="21397" y="20588"/>
                  </a:lnTo>
                  <a:lnTo>
                    <a:pt x="20605" y="21600"/>
                  </a:lnTo>
                  <a:lnTo>
                    <a:pt x="20026" y="20588"/>
                  </a:lnTo>
                  <a:lnTo>
                    <a:pt x="19752" y="21263"/>
                  </a:lnTo>
                  <a:lnTo>
                    <a:pt x="18828" y="21263"/>
                  </a:lnTo>
                  <a:lnTo>
                    <a:pt x="18564" y="20925"/>
                  </a:lnTo>
                  <a:lnTo>
                    <a:pt x="18279" y="21600"/>
                  </a:lnTo>
                  <a:lnTo>
                    <a:pt x="17995" y="20925"/>
                  </a:lnTo>
                  <a:lnTo>
                    <a:pt x="17660" y="21600"/>
                  </a:lnTo>
                  <a:lnTo>
                    <a:pt x="16786" y="21263"/>
                  </a:lnTo>
                  <a:lnTo>
                    <a:pt x="16533" y="20250"/>
                  </a:lnTo>
                  <a:lnTo>
                    <a:pt x="15710" y="21263"/>
                  </a:lnTo>
                  <a:lnTo>
                    <a:pt x="15162" y="19913"/>
                  </a:lnTo>
                  <a:lnTo>
                    <a:pt x="14522" y="21263"/>
                  </a:lnTo>
                  <a:lnTo>
                    <a:pt x="14034" y="20588"/>
                  </a:lnTo>
                  <a:lnTo>
                    <a:pt x="13567" y="21263"/>
                  </a:lnTo>
                  <a:lnTo>
                    <a:pt x="13303" y="20588"/>
                  </a:lnTo>
                  <a:lnTo>
                    <a:pt x="12755" y="20588"/>
                  </a:lnTo>
                  <a:lnTo>
                    <a:pt x="12542" y="20250"/>
                  </a:lnTo>
                  <a:lnTo>
                    <a:pt x="12308" y="20925"/>
                  </a:lnTo>
                  <a:lnTo>
                    <a:pt x="12064" y="20250"/>
                  </a:lnTo>
                  <a:lnTo>
                    <a:pt x="11810" y="20250"/>
                  </a:lnTo>
                  <a:lnTo>
                    <a:pt x="11516" y="20925"/>
                  </a:lnTo>
                  <a:lnTo>
                    <a:pt x="11232" y="21263"/>
                  </a:lnTo>
                  <a:lnTo>
                    <a:pt x="10917" y="21263"/>
                  </a:lnTo>
                  <a:lnTo>
                    <a:pt x="10460" y="20925"/>
                  </a:lnTo>
                  <a:lnTo>
                    <a:pt x="10135" y="21263"/>
                  </a:lnTo>
                  <a:lnTo>
                    <a:pt x="9861" y="20925"/>
                  </a:lnTo>
                  <a:lnTo>
                    <a:pt x="9597" y="20925"/>
                  </a:lnTo>
                  <a:lnTo>
                    <a:pt x="8987" y="21600"/>
                  </a:lnTo>
                  <a:lnTo>
                    <a:pt x="8500" y="20588"/>
                  </a:lnTo>
                  <a:lnTo>
                    <a:pt x="7962" y="21600"/>
                  </a:lnTo>
                  <a:lnTo>
                    <a:pt x="7515" y="20925"/>
                  </a:lnTo>
                  <a:lnTo>
                    <a:pt x="7027" y="21600"/>
                  </a:lnTo>
                  <a:lnTo>
                    <a:pt x="6621" y="20925"/>
                  </a:lnTo>
                  <a:lnTo>
                    <a:pt x="6184" y="20588"/>
                  </a:lnTo>
                  <a:lnTo>
                    <a:pt x="5778" y="20925"/>
                  </a:lnTo>
                  <a:lnTo>
                    <a:pt x="4377" y="20925"/>
                  </a:lnTo>
                  <a:lnTo>
                    <a:pt x="4072" y="21263"/>
                  </a:lnTo>
                  <a:lnTo>
                    <a:pt x="3158" y="20925"/>
                  </a:lnTo>
                  <a:lnTo>
                    <a:pt x="2600" y="20925"/>
                  </a:lnTo>
                  <a:lnTo>
                    <a:pt x="1046" y="20588"/>
                  </a:lnTo>
                  <a:lnTo>
                    <a:pt x="193" y="20588"/>
                  </a:lnTo>
                  <a:lnTo>
                    <a:pt x="41" y="18900"/>
                  </a:lnTo>
                  <a:lnTo>
                    <a:pt x="10" y="16538"/>
                  </a:lnTo>
                  <a:lnTo>
                    <a:pt x="0" y="13838"/>
                  </a:lnTo>
                  <a:lnTo>
                    <a:pt x="0" y="10800"/>
                  </a:lnTo>
                </a:path>
              </a:pathLst>
            </a:custGeom>
            <a:solidFill>
              <a:srgbClr val="000066"/>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grpSp>
      <p:sp>
        <p:nvSpPr>
          <p:cNvPr id="2224" name="Slide Number"/>
          <p:cNvSpPr txBox="1">
            <a:spLocks noGrp="1"/>
          </p:cNvSpPr>
          <p:nvPr>
            <p:ph type="sldNum" sz="quarter" idx="2"/>
          </p:nvPr>
        </p:nvSpPr>
        <p:spPr>
          <a:prstGeom prst="rect">
            <a:avLst/>
          </a:prstGeom>
        </p:spPr>
        <p:txBody>
          <a:bodyPr/>
          <a:lstStyle>
            <a:lvl1pPr>
              <a:defRPr>
                <a:solidFill>
                  <a:srgbClr val="FFFFCC"/>
                </a:solidFill>
              </a:defRPr>
            </a:lvl1pPr>
          </a:lstStyle>
          <a:p>
            <a:fld id="{86CB4B4D-7CA3-9044-876B-883B54F8677D}" type="slidenum">
              <a:t>‹#›</a:t>
            </a:fld>
            <a:endParaRPr/>
          </a:p>
        </p:txBody>
      </p:sp>
    </p:spTree>
    <p:extLst>
      <p:ext uri="{BB962C8B-B14F-4D97-AF65-F5344CB8AC3E}">
        <p14:creationId xmlns:p14="http://schemas.microsoft.com/office/powerpoint/2010/main" val="387373120"/>
      </p:ext>
    </p:extLst>
  </p:cSld>
  <p:clrMapOvr>
    <a:masterClrMapping/>
  </p:clrMapOvr>
  <p:transition spd="med"/>
</p:sldLayout>
</file>

<file path=ppt/slideLayouts/slideLayout653.xml><?xml version="1.0" encoding="utf-8"?>
<p:sldLayout xmlns:a="http://schemas.openxmlformats.org/drawingml/2006/main" xmlns:r="http://schemas.openxmlformats.org/officeDocument/2006/relationships" xmlns:p="http://schemas.openxmlformats.org/presentationml/2006/main" type="tx">
  <p:cSld name="18_Content with Caption">
    <p:bg>
      <p:bgPr>
        <a:gradFill flip="none" rotWithShape="1">
          <a:gsLst>
            <a:gs pos="0">
              <a:srgbClr val="6B2300"/>
            </a:gs>
            <a:gs pos="100000">
              <a:srgbClr val="000066"/>
            </a:gs>
          </a:gsLst>
          <a:lin ang="5400000" scaled="0"/>
        </a:gradFill>
        <a:effectLst/>
      </p:bgPr>
    </p:bg>
    <p:spTree>
      <p:nvGrpSpPr>
        <p:cNvPr id="1" name=""/>
        <p:cNvGrpSpPr/>
        <p:nvPr/>
      </p:nvGrpSpPr>
      <p:grpSpPr>
        <a:xfrm>
          <a:off x="0" y="0"/>
          <a:ext cx="0" cy="0"/>
          <a:chOff x="0" y="0"/>
          <a:chExt cx="0" cy="0"/>
        </a:xfrm>
      </p:grpSpPr>
      <p:sp>
        <p:nvSpPr>
          <p:cNvPr id="2231" name="Freeform 7"/>
          <p:cNvSpPr/>
          <p:nvPr/>
        </p:nvSpPr>
        <p:spPr>
          <a:xfrm>
            <a:off x="3587750" y="53974"/>
            <a:ext cx="1981201" cy="652464"/>
          </a:xfrm>
          <a:custGeom>
            <a:avLst/>
            <a:gdLst/>
            <a:ahLst/>
            <a:cxnLst>
              <a:cxn ang="0">
                <a:pos x="wd2" y="hd2"/>
              </a:cxn>
              <a:cxn ang="5400000">
                <a:pos x="wd2" y="hd2"/>
              </a:cxn>
              <a:cxn ang="10800000">
                <a:pos x="wd2" y="hd2"/>
              </a:cxn>
              <a:cxn ang="16200000">
                <a:pos x="wd2" y="hd2"/>
              </a:cxn>
            </a:cxnLst>
            <a:rect l="0" t="0" r="r" b="b"/>
            <a:pathLst>
              <a:path w="21600" h="21600" extrusionOk="0">
                <a:moveTo>
                  <a:pt x="277" y="3521"/>
                </a:moveTo>
                <a:lnTo>
                  <a:pt x="450" y="3258"/>
                </a:lnTo>
                <a:lnTo>
                  <a:pt x="7823" y="3258"/>
                </a:lnTo>
                <a:lnTo>
                  <a:pt x="8360" y="2102"/>
                </a:lnTo>
                <a:lnTo>
                  <a:pt x="8740" y="1419"/>
                </a:lnTo>
                <a:lnTo>
                  <a:pt x="9104" y="893"/>
                </a:lnTo>
                <a:lnTo>
                  <a:pt x="10004" y="263"/>
                </a:lnTo>
                <a:lnTo>
                  <a:pt x="10471" y="105"/>
                </a:lnTo>
                <a:lnTo>
                  <a:pt x="11060" y="0"/>
                </a:lnTo>
                <a:lnTo>
                  <a:pt x="11735" y="263"/>
                </a:lnTo>
                <a:lnTo>
                  <a:pt x="12358" y="788"/>
                </a:lnTo>
                <a:lnTo>
                  <a:pt x="12808" y="1419"/>
                </a:lnTo>
                <a:lnTo>
                  <a:pt x="13292" y="2102"/>
                </a:lnTo>
                <a:lnTo>
                  <a:pt x="13604" y="2680"/>
                </a:lnTo>
                <a:lnTo>
                  <a:pt x="13881" y="3364"/>
                </a:lnTo>
                <a:lnTo>
                  <a:pt x="20925" y="3258"/>
                </a:lnTo>
                <a:lnTo>
                  <a:pt x="21167" y="3469"/>
                </a:lnTo>
                <a:lnTo>
                  <a:pt x="21340" y="3836"/>
                </a:lnTo>
                <a:lnTo>
                  <a:pt x="21496" y="4782"/>
                </a:lnTo>
                <a:lnTo>
                  <a:pt x="21565" y="5886"/>
                </a:lnTo>
                <a:lnTo>
                  <a:pt x="21600" y="7200"/>
                </a:lnTo>
                <a:lnTo>
                  <a:pt x="21600" y="18342"/>
                </a:lnTo>
                <a:lnTo>
                  <a:pt x="14002" y="18394"/>
                </a:lnTo>
                <a:lnTo>
                  <a:pt x="12115" y="21495"/>
                </a:lnTo>
                <a:lnTo>
                  <a:pt x="9052" y="21600"/>
                </a:lnTo>
                <a:lnTo>
                  <a:pt x="7563" y="18184"/>
                </a:lnTo>
                <a:lnTo>
                  <a:pt x="796" y="18342"/>
                </a:lnTo>
                <a:lnTo>
                  <a:pt x="0" y="18342"/>
                </a:lnTo>
                <a:lnTo>
                  <a:pt x="0" y="6464"/>
                </a:lnTo>
                <a:lnTo>
                  <a:pt x="87" y="4940"/>
                </a:lnTo>
                <a:lnTo>
                  <a:pt x="156" y="4204"/>
                </a:lnTo>
                <a:lnTo>
                  <a:pt x="277" y="3521"/>
                </a:lnTo>
              </a:path>
            </a:pathLst>
          </a:custGeom>
          <a:gradFill>
            <a:gsLst>
              <a:gs pos="0">
                <a:srgbClr val="00CCFF"/>
              </a:gs>
              <a:gs pos="50000">
                <a:schemeClr val="accent3">
                  <a:lumOff val="44000"/>
                </a:schemeClr>
              </a:gs>
              <a:gs pos="100000">
                <a:srgbClr val="00CCFF"/>
              </a:gs>
            </a:gsLst>
          </a:gradFill>
          <a:ln w="12700">
            <a:miter lim="400000"/>
          </a:ln>
        </p:spPr>
        <p:txBody>
          <a:bodyPr lIns="45719" rIns="45719"/>
          <a:lstStyle/>
          <a:p>
            <a:pPr>
              <a:defRPr>
                <a:solidFill>
                  <a:srgbClr val="FFFFCC"/>
                </a:solidFill>
              </a:defRPr>
            </a:pPr>
            <a:endParaRPr/>
          </a:p>
        </p:txBody>
      </p:sp>
      <p:sp>
        <p:nvSpPr>
          <p:cNvPr id="2232" name="Oval 8"/>
          <p:cNvSpPr/>
          <p:nvPr/>
        </p:nvSpPr>
        <p:spPr>
          <a:xfrm>
            <a:off x="4205287" y="61913"/>
            <a:ext cx="766763" cy="673101"/>
          </a:xfrm>
          <a:prstGeom prst="ellipse">
            <a:avLst/>
          </a:prstGeom>
          <a:gradFill>
            <a:gsLst>
              <a:gs pos="0">
                <a:srgbClr val="00CCFF"/>
              </a:gs>
              <a:gs pos="100000">
                <a:schemeClr val="accent3">
                  <a:lumOff val="44000"/>
                </a:schemeClr>
              </a:gs>
            </a:gsLst>
            <a:path path="circle">
              <a:fillToRect l="37721" t="-19636" r="62278" b="119636"/>
            </a:path>
          </a:gradFill>
          <a:ln w="12700">
            <a:miter lim="400000"/>
          </a:ln>
        </p:spPr>
        <p:txBody>
          <a:bodyPr lIns="45719" rIns="45719"/>
          <a:lstStyle/>
          <a:p>
            <a:pPr>
              <a:defRPr>
                <a:solidFill>
                  <a:srgbClr val="FFFFCC"/>
                </a:solidFill>
              </a:defRPr>
            </a:pPr>
            <a:endParaRPr/>
          </a:p>
        </p:txBody>
      </p:sp>
      <p:sp>
        <p:nvSpPr>
          <p:cNvPr id="2233" name="Freeform 9"/>
          <p:cNvSpPr/>
          <p:nvPr/>
        </p:nvSpPr>
        <p:spPr>
          <a:xfrm>
            <a:off x="3586162" y="452437"/>
            <a:ext cx="1982789" cy="303214"/>
          </a:xfrm>
          <a:custGeom>
            <a:avLst/>
            <a:gdLst/>
            <a:ahLst/>
            <a:cxnLst>
              <a:cxn ang="0">
                <a:pos x="wd2" y="hd2"/>
              </a:cxn>
              <a:cxn ang="5400000">
                <a:pos x="wd2" y="hd2"/>
              </a:cxn>
              <a:cxn ang="10800000">
                <a:pos x="wd2" y="hd2"/>
              </a:cxn>
              <a:cxn ang="16200000">
                <a:pos x="wd2" y="hd2"/>
              </a:cxn>
            </a:cxnLst>
            <a:rect l="0" t="0" r="r" b="b"/>
            <a:pathLst>
              <a:path w="21600" h="21600" extrusionOk="0">
                <a:moveTo>
                  <a:pt x="744" y="4297"/>
                </a:moveTo>
                <a:lnTo>
                  <a:pt x="1038" y="4750"/>
                </a:lnTo>
                <a:lnTo>
                  <a:pt x="1366" y="4297"/>
                </a:lnTo>
                <a:lnTo>
                  <a:pt x="1695" y="4750"/>
                </a:lnTo>
                <a:lnTo>
                  <a:pt x="1937" y="6107"/>
                </a:lnTo>
                <a:lnTo>
                  <a:pt x="2214" y="7125"/>
                </a:lnTo>
                <a:lnTo>
                  <a:pt x="2663" y="6220"/>
                </a:lnTo>
                <a:lnTo>
                  <a:pt x="3044" y="5768"/>
                </a:lnTo>
                <a:lnTo>
                  <a:pt x="3597" y="5768"/>
                </a:lnTo>
                <a:lnTo>
                  <a:pt x="3995" y="5089"/>
                </a:lnTo>
                <a:lnTo>
                  <a:pt x="4341" y="5654"/>
                </a:lnTo>
                <a:lnTo>
                  <a:pt x="4652" y="6446"/>
                </a:lnTo>
                <a:lnTo>
                  <a:pt x="4929" y="6785"/>
                </a:lnTo>
                <a:lnTo>
                  <a:pt x="5378" y="5768"/>
                </a:lnTo>
                <a:lnTo>
                  <a:pt x="5845" y="5768"/>
                </a:lnTo>
                <a:lnTo>
                  <a:pt x="6537" y="6107"/>
                </a:lnTo>
                <a:lnTo>
                  <a:pt x="6814" y="7464"/>
                </a:lnTo>
                <a:lnTo>
                  <a:pt x="7263" y="7125"/>
                </a:lnTo>
                <a:lnTo>
                  <a:pt x="7903" y="6785"/>
                </a:lnTo>
                <a:lnTo>
                  <a:pt x="8353" y="9047"/>
                </a:lnTo>
                <a:lnTo>
                  <a:pt x="8612" y="9499"/>
                </a:lnTo>
                <a:lnTo>
                  <a:pt x="8872" y="11196"/>
                </a:lnTo>
                <a:lnTo>
                  <a:pt x="9010" y="13684"/>
                </a:lnTo>
                <a:lnTo>
                  <a:pt x="9269" y="14702"/>
                </a:lnTo>
                <a:lnTo>
                  <a:pt x="9598" y="14702"/>
                </a:lnTo>
                <a:lnTo>
                  <a:pt x="9996" y="14588"/>
                </a:lnTo>
                <a:lnTo>
                  <a:pt x="10394" y="14702"/>
                </a:lnTo>
                <a:lnTo>
                  <a:pt x="10670" y="15719"/>
                </a:lnTo>
                <a:lnTo>
                  <a:pt x="10895" y="14928"/>
                </a:lnTo>
                <a:lnTo>
                  <a:pt x="11258" y="14815"/>
                </a:lnTo>
                <a:lnTo>
                  <a:pt x="11621" y="13345"/>
                </a:lnTo>
                <a:lnTo>
                  <a:pt x="11898" y="13684"/>
                </a:lnTo>
                <a:lnTo>
                  <a:pt x="12382" y="13231"/>
                </a:lnTo>
                <a:lnTo>
                  <a:pt x="12590" y="11422"/>
                </a:lnTo>
                <a:lnTo>
                  <a:pt x="13161" y="9952"/>
                </a:lnTo>
                <a:lnTo>
                  <a:pt x="13299" y="7690"/>
                </a:lnTo>
                <a:lnTo>
                  <a:pt x="13593" y="6559"/>
                </a:lnTo>
                <a:lnTo>
                  <a:pt x="14077" y="5881"/>
                </a:lnTo>
                <a:lnTo>
                  <a:pt x="14337" y="6785"/>
                </a:lnTo>
                <a:lnTo>
                  <a:pt x="14596" y="6333"/>
                </a:lnTo>
                <a:lnTo>
                  <a:pt x="14907" y="7125"/>
                </a:lnTo>
                <a:lnTo>
                  <a:pt x="15236" y="6446"/>
                </a:lnTo>
                <a:lnTo>
                  <a:pt x="15858" y="7125"/>
                </a:lnTo>
                <a:lnTo>
                  <a:pt x="16135" y="7803"/>
                </a:lnTo>
                <a:lnTo>
                  <a:pt x="16446" y="5994"/>
                </a:lnTo>
                <a:lnTo>
                  <a:pt x="16654" y="5768"/>
                </a:lnTo>
                <a:lnTo>
                  <a:pt x="16896" y="6446"/>
                </a:lnTo>
                <a:lnTo>
                  <a:pt x="17104" y="6220"/>
                </a:lnTo>
                <a:lnTo>
                  <a:pt x="17398" y="4297"/>
                </a:lnTo>
                <a:lnTo>
                  <a:pt x="17899" y="3732"/>
                </a:lnTo>
                <a:lnTo>
                  <a:pt x="18141" y="3958"/>
                </a:lnTo>
                <a:lnTo>
                  <a:pt x="18383" y="3958"/>
                </a:lnTo>
                <a:lnTo>
                  <a:pt x="18747" y="1696"/>
                </a:lnTo>
                <a:lnTo>
                  <a:pt x="18954" y="679"/>
                </a:lnTo>
                <a:lnTo>
                  <a:pt x="19231" y="1131"/>
                </a:lnTo>
                <a:lnTo>
                  <a:pt x="19542" y="3619"/>
                </a:lnTo>
                <a:lnTo>
                  <a:pt x="19853" y="2036"/>
                </a:lnTo>
                <a:lnTo>
                  <a:pt x="20130" y="0"/>
                </a:lnTo>
                <a:lnTo>
                  <a:pt x="20389" y="113"/>
                </a:lnTo>
                <a:lnTo>
                  <a:pt x="20666" y="4297"/>
                </a:lnTo>
                <a:lnTo>
                  <a:pt x="20908" y="3619"/>
                </a:lnTo>
                <a:lnTo>
                  <a:pt x="21220" y="1809"/>
                </a:lnTo>
                <a:lnTo>
                  <a:pt x="21462" y="1809"/>
                </a:lnTo>
                <a:lnTo>
                  <a:pt x="21600" y="3166"/>
                </a:lnTo>
                <a:lnTo>
                  <a:pt x="21600" y="13797"/>
                </a:lnTo>
                <a:lnTo>
                  <a:pt x="14216" y="16285"/>
                </a:lnTo>
                <a:lnTo>
                  <a:pt x="11967" y="20695"/>
                </a:lnTo>
                <a:lnTo>
                  <a:pt x="9736" y="21600"/>
                </a:lnTo>
                <a:lnTo>
                  <a:pt x="8630" y="17642"/>
                </a:lnTo>
                <a:lnTo>
                  <a:pt x="7627" y="11083"/>
                </a:lnTo>
                <a:lnTo>
                  <a:pt x="0" y="9952"/>
                </a:lnTo>
                <a:lnTo>
                  <a:pt x="0" y="2149"/>
                </a:lnTo>
                <a:lnTo>
                  <a:pt x="121" y="3393"/>
                </a:lnTo>
                <a:lnTo>
                  <a:pt x="311" y="3732"/>
                </a:lnTo>
                <a:lnTo>
                  <a:pt x="553" y="3845"/>
                </a:lnTo>
                <a:lnTo>
                  <a:pt x="744" y="4297"/>
                </a:lnTo>
              </a:path>
            </a:pathLst>
          </a:custGeom>
          <a:solidFill>
            <a:srgbClr val="003300"/>
          </a:solidFill>
          <a:ln w="12700">
            <a:miter lim="400000"/>
          </a:ln>
        </p:spPr>
        <p:txBody>
          <a:bodyPr lIns="45719" rIns="45719"/>
          <a:lstStyle/>
          <a:p>
            <a:pPr>
              <a:defRPr>
                <a:solidFill>
                  <a:srgbClr val="FFFFCC"/>
                </a:solidFill>
              </a:defRPr>
            </a:pPr>
            <a:endParaRPr/>
          </a:p>
        </p:txBody>
      </p:sp>
      <p:sp>
        <p:nvSpPr>
          <p:cNvPr id="2234" name="Freeform 10"/>
          <p:cNvSpPr/>
          <p:nvPr/>
        </p:nvSpPr>
        <p:spPr>
          <a:xfrm>
            <a:off x="3586162" y="508000"/>
            <a:ext cx="1982789" cy="304801"/>
          </a:xfrm>
          <a:custGeom>
            <a:avLst/>
            <a:gdLst/>
            <a:ahLst/>
            <a:cxnLst>
              <a:cxn ang="0">
                <a:pos x="wd2" y="hd2"/>
              </a:cxn>
              <a:cxn ang="5400000">
                <a:pos x="wd2" y="hd2"/>
              </a:cxn>
              <a:cxn ang="10800000">
                <a:pos x="wd2" y="hd2"/>
              </a:cxn>
              <a:cxn ang="16200000">
                <a:pos x="wd2" y="hd2"/>
              </a:cxn>
            </a:cxnLst>
            <a:rect l="0" t="0" r="r" b="b"/>
            <a:pathLst>
              <a:path w="21600" h="21600" extrusionOk="0">
                <a:moveTo>
                  <a:pt x="277" y="13725"/>
                </a:moveTo>
                <a:lnTo>
                  <a:pt x="450" y="14063"/>
                </a:lnTo>
                <a:lnTo>
                  <a:pt x="7782" y="14063"/>
                </a:lnTo>
                <a:lnTo>
                  <a:pt x="7921" y="15188"/>
                </a:lnTo>
                <a:lnTo>
                  <a:pt x="8422" y="17438"/>
                </a:lnTo>
                <a:lnTo>
                  <a:pt x="8837" y="18675"/>
                </a:lnTo>
                <a:lnTo>
                  <a:pt x="9200" y="19688"/>
                </a:lnTo>
                <a:lnTo>
                  <a:pt x="9667" y="20700"/>
                </a:lnTo>
                <a:lnTo>
                  <a:pt x="10151" y="21150"/>
                </a:lnTo>
                <a:lnTo>
                  <a:pt x="10912" y="21600"/>
                </a:lnTo>
                <a:lnTo>
                  <a:pt x="11621" y="21150"/>
                </a:lnTo>
                <a:lnTo>
                  <a:pt x="12503" y="20025"/>
                </a:lnTo>
                <a:lnTo>
                  <a:pt x="13299" y="17775"/>
                </a:lnTo>
                <a:lnTo>
                  <a:pt x="13783" y="15413"/>
                </a:lnTo>
                <a:lnTo>
                  <a:pt x="14025" y="14063"/>
                </a:lnTo>
                <a:lnTo>
                  <a:pt x="20926" y="14063"/>
                </a:lnTo>
                <a:lnTo>
                  <a:pt x="21168" y="13950"/>
                </a:lnTo>
                <a:lnTo>
                  <a:pt x="21341" y="13613"/>
                </a:lnTo>
                <a:lnTo>
                  <a:pt x="21496" y="12825"/>
                </a:lnTo>
                <a:lnTo>
                  <a:pt x="21565" y="11925"/>
                </a:lnTo>
                <a:lnTo>
                  <a:pt x="21600" y="10800"/>
                </a:lnTo>
                <a:lnTo>
                  <a:pt x="21600" y="1575"/>
                </a:lnTo>
                <a:lnTo>
                  <a:pt x="21410" y="0"/>
                </a:lnTo>
                <a:lnTo>
                  <a:pt x="21306" y="450"/>
                </a:lnTo>
                <a:lnTo>
                  <a:pt x="21220" y="2025"/>
                </a:lnTo>
                <a:lnTo>
                  <a:pt x="21150" y="3825"/>
                </a:lnTo>
                <a:lnTo>
                  <a:pt x="21064" y="3712"/>
                </a:lnTo>
                <a:lnTo>
                  <a:pt x="20943" y="3600"/>
                </a:lnTo>
                <a:lnTo>
                  <a:pt x="20683" y="2700"/>
                </a:lnTo>
                <a:lnTo>
                  <a:pt x="20510" y="1912"/>
                </a:lnTo>
                <a:lnTo>
                  <a:pt x="20234" y="1575"/>
                </a:lnTo>
                <a:lnTo>
                  <a:pt x="19940" y="2362"/>
                </a:lnTo>
                <a:lnTo>
                  <a:pt x="19680" y="3712"/>
                </a:lnTo>
                <a:lnTo>
                  <a:pt x="19473" y="2812"/>
                </a:lnTo>
                <a:lnTo>
                  <a:pt x="19317" y="2700"/>
                </a:lnTo>
                <a:lnTo>
                  <a:pt x="19075" y="1912"/>
                </a:lnTo>
                <a:lnTo>
                  <a:pt x="18833" y="2137"/>
                </a:lnTo>
                <a:lnTo>
                  <a:pt x="18660" y="3037"/>
                </a:lnTo>
                <a:lnTo>
                  <a:pt x="18574" y="4275"/>
                </a:lnTo>
                <a:lnTo>
                  <a:pt x="18383" y="3712"/>
                </a:lnTo>
                <a:lnTo>
                  <a:pt x="18089" y="3712"/>
                </a:lnTo>
                <a:lnTo>
                  <a:pt x="17726" y="3150"/>
                </a:lnTo>
                <a:lnTo>
                  <a:pt x="17415" y="4275"/>
                </a:lnTo>
                <a:lnTo>
                  <a:pt x="17121" y="2700"/>
                </a:lnTo>
                <a:lnTo>
                  <a:pt x="16758" y="3712"/>
                </a:lnTo>
                <a:lnTo>
                  <a:pt x="16412" y="6187"/>
                </a:lnTo>
                <a:lnTo>
                  <a:pt x="16118" y="5287"/>
                </a:lnTo>
                <a:lnTo>
                  <a:pt x="15858" y="4387"/>
                </a:lnTo>
                <a:lnTo>
                  <a:pt x="15582" y="3825"/>
                </a:lnTo>
                <a:lnTo>
                  <a:pt x="15219" y="4275"/>
                </a:lnTo>
                <a:lnTo>
                  <a:pt x="14648" y="4950"/>
                </a:lnTo>
                <a:lnTo>
                  <a:pt x="14146" y="4162"/>
                </a:lnTo>
                <a:lnTo>
                  <a:pt x="13956" y="4837"/>
                </a:lnTo>
                <a:lnTo>
                  <a:pt x="13731" y="6412"/>
                </a:lnTo>
                <a:lnTo>
                  <a:pt x="13541" y="9112"/>
                </a:lnTo>
                <a:lnTo>
                  <a:pt x="13334" y="10462"/>
                </a:lnTo>
                <a:lnTo>
                  <a:pt x="13230" y="12488"/>
                </a:lnTo>
                <a:lnTo>
                  <a:pt x="13005" y="13275"/>
                </a:lnTo>
                <a:lnTo>
                  <a:pt x="12607" y="13725"/>
                </a:lnTo>
                <a:lnTo>
                  <a:pt x="12158" y="13950"/>
                </a:lnTo>
                <a:lnTo>
                  <a:pt x="12054" y="14850"/>
                </a:lnTo>
                <a:lnTo>
                  <a:pt x="11466" y="14625"/>
                </a:lnTo>
                <a:lnTo>
                  <a:pt x="10964" y="15413"/>
                </a:lnTo>
                <a:lnTo>
                  <a:pt x="10463" y="15300"/>
                </a:lnTo>
                <a:lnTo>
                  <a:pt x="9615" y="16313"/>
                </a:lnTo>
                <a:lnTo>
                  <a:pt x="9148" y="13725"/>
                </a:lnTo>
                <a:lnTo>
                  <a:pt x="8630" y="13050"/>
                </a:lnTo>
                <a:lnTo>
                  <a:pt x="8094" y="8550"/>
                </a:lnTo>
                <a:lnTo>
                  <a:pt x="7851" y="6412"/>
                </a:lnTo>
                <a:lnTo>
                  <a:pt x="7592" y="5850"/>
                </a:lnTo>
                <a:lnTo>
                  <a:pt x="6900" y="5287"/>
                </a:lnTo>
                <a:lnTo>
                  <a:pt x="6347" y="4725"/>
                </a:lnTo>
                <a:lnTo>
                  <a:pt x="5742" y="3712"/>
                </a:lnTo>
                <a:lnTo>
                  <a:pt x="5171" y="4725"/>
                </a:lnTo>
                <a:lnTo>
                  <a:pt x="4531" y="2700"/>
                </a:lnTo>
                <a:lnTo>
                  <a:pt x="4029" y="2700"/>
                </a:lnTo>
                <a:lnTo>
                  <a:pt x="3701" y="3937"/>
                </a:lnTo>
                <a:lnTo>
                  <a:pt x="3493" y="2925"/>
                </a:lnTo>
                <a:lnTo>
                  <a:pt x="3217" y="3600"/>
                </a:lnTo>
                <a:lnTo>
                  <a:pt x="2853" y="3712"/>
                </a:lnTo>
                <a:lnTo>
                  <a:pt x="2508" y="4162"/>
                </a:lnTo>
                <a:lnTo>
                  <a:pt x="2110" y="4950"/>
                </a:lnTo>
                <a:lnTo>
                  <a:pt x="1764" y="3937"/>
                </a:lnTo>
                <a:lnTo>
                  <a:pt x="1418" y="4500"/>
                </a:lnTo>
                <a:lnTo>
                  <a:pt x="986" y="4837"/>
                </a:lnTo>
                <a:lnTo>
                  <a:pt x="709" y="4500"/>
                </a:lnTo>
                <a:lnTo>
                  <a:pt x="190" y="4275"/>
                </a:lnTo>
                <a:lnTo>
                  <a:pt x="0" y="5287"/>
                </a:lnTo>
                <a:lnTo>
                  <a:pt x="17" y="8325"/>
                </a:lnTo>
                <a:lnTo>
                  <a:pt x="52" y="11025"/>
                </a:lnTo>
                <a:lnTo>
                  <a:pt x="156" y="13275"/>
                </a:lnTo>
                <a:lnTo>
                  <a:pt x="277" y="13725"/>
                </a:lnTo>
              </a:path>
            </a:pathLst>
          </a:custGeom>
          <a:gradFill>
            <a:gsLst>
              <a:gs pos="0">
                <a:srgbClr val="CC6600"/>
              </a:gs>
              <a:gs pos="100000">
                <a:srgbClr val="000000"/>
              </a:gs>
            </a:gsLst>
            <a:lin ang="5400000"/>
          </a:gradFill>
          <a:ln w="12700">
            <a:miter lim="400000"/>
          </a:ln>
        </p:spPr>
        <p:txBody>
          <a:bodyPr lIns="45719" rIns="45719"/>
          <a:lstStyle/>
          <a:p>
            <a:pPr>
              <a:defRPr>
                <a:solidFill>
                  <a:srgbClr val="FFFFCC"/>
                </a:solidFill>
              </a:defRPr>
            </a:pPr>
            <a:endParaRPr/>
          </a:p>
        </p:txBody>
      </p:sp>
      <p:sp>
        <p:nvSpPr>
          <p:cNvPr id="2235" name="Freeform 11"/>
          <p:cNvSpPr/>
          <p:nvPr/>
        </p:nvSpPr>
        <p:spPr>
          <a:xfrm>
            <a:off x="3598862" y="557212"/>
            <a:ext cx="1946276" cy="227014"/>
          </a:xfrm>
          <a:custGeom>
            <a:avLst/>
            <a:gdLst/>
            <a:ahLst/>
            <a:cxnLst>
              <a:cxn ang="0">
                <a:pos x="wd2" y="hd2"/>
              </a:cxn>
              <a:cxn ang="5400000">
                <a:pos x="wd2" y="hd2"/>
              </a:cxn>
              <a:cxn ang="10800000">
                <a:pos x="wd2" y="hd2"/>
              </a:cxn>
              <a:cxn ang="16200000">
                <a:pos x="wd2" y="hd2"/>
              </a:cxn>
            </a:cxnLst>
            <a:rect l="0" t="0" r="r" b="b"/>
            <a:pathLst>
              <a:path w="21600" h="21600" extrusionOk="0">
                <a:moveTo>
                  <a:pt x="5973" y="7250"/>
                </a:moveTo>
                <a:lnTo>
                  <a:pt x="5303" y="6797"/>
                </a:lnTo>
                <a:lnTo>
                  <a:pt x="4634" y="7552"/>
                </a:lnTo>
                <a:lnTo>
                  <a:pt x="3858" y="7552"/>
                </a:lnTo>
                <a:lnTo>
                  <a:pt x="2837" y="7250"/>
                </a:lnTo>
                <a:lnTo>
                  <a:pt x="1145" y="7703"/>
                </a:lnTo>
                <a:lnTo>
                  <a:pt x="705" y="7401"/>
                </a:lnTo>
                <a:lnTo>
                  <a:pt x="282" y="7703"/>
                </a:lnTo>
                <a:lnTo>
                  <a:pt x="141" y="5438"/>
                </a:lnTo>
                <a:lnTo>
                  <a:pt x="18" y="3625"/>
                </a:lnTo>
                <a:lnTo>
                  <a:pt x="0" y="6948"/>
                </a:lnTo>
                <a:lnTo>
                  <a:pt x="141" y="10120"/>
                </a:lnTo>
                <a:lnTo>
                  <a:pt x="810" y="9667"/>
                </a:lnTo>
                <a:lnTo>
                  <a:pt x="1427" y="9365"/>
                </a:lnTo>
                <a:lnTo>
                  <a:pt x="1815" y="9516"/>
                </a:lnTo>
                <a:lnTo>
                  <a:pt x="2149" y="9667"/>
                </a:lnTo>
                <a:lnTo>
                  <a:pt x="2361" y="9818"/>
                </a:lnTo>
                <a:lnTo>
                  <a:pt x="2995" y="9667"/>
                </a:lnTo>
                <a:lnTo>
                  <a:pt x="3594" y="10271"/>
                </a:lnTo>
                <a:lnTo>
                  <a:pt x="5004" y="9667"/>
                </a:lnTo>
                <a:lnTo>
                  <a:pt x="6008" y="9516"/>
                </a:lnTo>
                <a:lnTo>
                  <a:pt x="6854" y="9667"/>
                </a:lnTo>
                <a:lnTo>
                  <a:pt x="7752" y="9667"/>
                </a:lnTo>
                <a:lnTo>
                  <a:pt x="8192" y="13897"/>
                </a:lnTo>
                <a:lnTo>
                  <a:pt x="8545" y="15860"/>
                </a:lnTo>
                <a:lnTo>
                  <a:pt x="9285" y="19787"/>
                </a:lnTo>
                <a:lnTo>
                  <a:pt x="9831" y="20543"/>
                </a:lnTo>
                <a:lnTo>
                  <a:pt x="10500" y="21600"/>
                </a:lnTo>
                <a:lnTo>
                  <a:pt x="11311" y="21600"/>
                </a:lnTo>
                <a:lnTo>
                  <a:pt x="12051" y="20694"/>
                </a:lnTo>
                <a:lnTo>
                  <a:pt x="12826" y="18277"/>
                </a:lnTo>
                <a:lnTo>
                  <a:pt x="13390" y="16011"/>
                </a:lnTo>
                <a:lnTo>
                  <a:pt x="13848" y="12386"/>
                </a:lnTo>
                <a:lnTo>
                  <a:pt x="14200" y="10876"/>
                </a:lnTo>
                <a:lnTo>
                  <a:pt x="14570" y="10120"/>
                </a:lnTo>
                <a:lnTo>
                  <a:pt x="15451" y="11178"/>
                </a:lnTo>
                <a:lnTo>
                  <a:pt x="16508" y="10271"/>
                </a:lnTo>
                <a:lnTo>
                  <a:pt x="17530" y="10422"/>
                </a:lnTo>
                <a:lnTo>
                  <a:pt x="17988" y="10120"/>
                </a:lnTo>
                <a:lnTo>
                  <a:pt x="18869" y="10573"/>
                </a:lnTo>
                <a:lnTo>
                  <a:pt x="19697" y="10120"/>
                </a:lnTo>
                <a:lnTo>
                  <a:pt x="20437" y="10876"/>
                </a:lnTo>
                <a:lnTo>
                  <a:pt x="21336" y="10422"/>
                </a:lnTo>
                <a:lnTo>
                  <a:pt x="21547" y="8459"/>
                </a:lnTo>
                <a:lnTo>
                  <a:pt x="21600" y="5136"/>
                </a:lnTo>
                <a:lnTo>
                  <a:pt x="21565" y="0"/>
                </a:lnTo>
                <a:lnTo>
                  <a:pt x="21336" y="5589"/>
                </a:lnTo>
                <a:lnTo>
                  <a:pt x="21212" y="8308"/>
                </a:lnTo>
                <a:lnTo>
                  <a:pt x="20631" y="8912"/>
                </a:lnTo>
                <a:lnTo>
                  <a:pt x="19592" y="8761"/>
                </a:lnTo>
                <a:lnTo>
                  <a:pt x="18746" y="8459"/>
                </a:lnTo>
                <a:lnTo>
                  <a:pt x="17319" y="8157"/>
                </a:lnTo>
                <a:lnTo>
                  <a:pt x="16579" y="8761"/>
                </a:lnTo>
                <a:lnTo>
                  <a:pt x="15592" y="8459"/>
                </a:lnTo>
                <a:lnTo>
                  <a:pt x="14993" y="9365"/>
                </a:lnTo>
                <a:lnTo>
                  <a:pt x="14588" y="8308"/>
                </a:lnTo>
                <a:lnTo>
                  <a:pt x="14359" y="8006"/>
                </a:lnTo>
                <a:lnTo>
                  <a:pt x="14165" y="6948"/>
                </a:lnTo>
                <a:lnTo>
                  <a:pt x="14253" y="4834"/>
                </a:lnTo>
                <a:lnTo>
                  <a:pt x="14253" y="2568"/>
                </a:lnTo>
                <a:lnTo>
                  <a:pt x="14059" y="3323"/>
                </a:lnTo>
                <a:lnTo>
                  <a:pt x="13848" y="7401"/>
                </a:lnTo>
                <a:lnTo>
                  <a:pt x="13390" y="10876"/>
                </a:lnTo>
                <a:lnTo>
                  <a:pt x="13126" y="13141"/>
                </a:lnTo>
                <a:lnTo>
                  <a:pt x="12650" y="15256"/>
                </a:lnTo>
                <a:lnTo>
                  <a:pt x="12350" y="14803"/>
                </a:lnTo>
                <a:lnTo>
                  <a:pt x="11822" y="16917"/>
                </a:lnTo>
                <a:lnTo>
                  <a:pt x="11346" y="17824"/>
                </a:lnTo>
                <a:lnTo>
                  <a:pt x="10888" y="18730"/>
                </a:lnTo>
                <a:lnTo>
                  <a:pt x="10307" y="16313"/>
                </a:lnTo>
                <a:lnTo>
                  <a:pt x="9813" y="16615"/>
                </a:lnTo>
                <a:lnTo>
                  <a:pt x="9620" y="13897"/>
                </a:lnTo>
                <a:lnTo>
                  <a:pt x="9162" y="14048"/>
                </a:lnTo>
                <a:lnTo>
                  <a:pt x="8932" y="14803"/>
                </a:lnTo>
                <a:lnTo>
                  <a:pt x="8562" y="12990"/>
                </a:lnTo>
                <a:lnTo>
                  <a:pt x="8263" y="11631"/>
                </a:lnTo>
                <a:lnTo>
                  <a:pt x="8122" y="9365"/>
                </a:lnTo>
                <a:lnTo>
                  <a:pt x="7858" y="4380"/>
                </a:lnTo>
                <a:lnTo>
                  <a:pt x="7611" y="3625"/>
                </a:lnTo>
                <a:lnTo>
                  <a:pt x="7488" y="6646"/>
                </a:lnTo>
                <a:lnTo>
                  <a:pt x="7276" y="6495"/>
                </a:lnTo>
                <a:lnTo>
                  <a:pt x="6554" y="8308"/>
                </a:lnTo>
                <a:lnTo>
                  <a:pt x="5973" y="7250"/>
                </a:lnTo>
              </a:path>
            </a:pathLst>
          </a:custGeom>
          <a:solidFill>
            <a:srgbClr val="000066"/>
          </a:solidFill>
          <a:ln w="12700">
            <a:miter lim="400000"/>
          </a:ln>
        </p:spPr>
        <p:txBody>
          <a:bodyPr lIns="45719" rIns="45719"/>
          <a:lstStyle/>
          <a:p>
            <a:pPr>
              <a:defRPr>
                <a:solidFill>
                  <a:srgbClr val="FFFFCC"/>
                </a:solidFill>
              </a:defRPr>
            </a:pPr>
            <a:endParaRPr/>
          </a:p>
        </p:txBody>
      </p:sp>
      <p:sp>
        <p:nvSpPr>
          <p:cNvPr id="2236" name="Freeform 12"/>
          <p:cNvSpPr/>
          <p:nvPr/>
        </p:nvSpPr>
        <p:spPr>
          <a:xfrm>
            <a:off x="4868862" y="249238"/>
            <a:ext cx="120651" cy="404813"/>
          </a:xfrm>
          <a:custGeom>
            <a:avLst/>
            <a:gdLst/>
            <a:ahLst/>
            <a:cxnLst>
              <a:cxn ang="0">
                <a:pos x="wd2" y="hd2"/>
              </a:cxn>
              <a:cxn ang="5400000">
                <a:pos x="wd2" y="hd2"/>
              </a:cxn>
              <a:cxn ang="10800000">
                <a:pos x="wd2" y="hd2"/>
              </a:cxn>
              <a:cxn ang="16200000">
                <a:pos x="wd2" y="hd2"/>
              </a:cxn>
            </a:cxnLst>
            <a:rect l="0" t="0" r="r" b="b"/>
            <a:pathLst>
              <a:path w="21600" h="21600" extrusionOk="0">
                <a:moveTo>
                  <a:pt x="14495" y="508"/>
                </a:moveTo>
                <a:lnTo>
                  <a:pt x="13358" y="2118"/>
                </a:lnTo>
                <a:lnTo>
                  <a:pt x="21600" y="2287"/>
                </a:lnTo>
                <a:lnTo>
                  <a:pt x="18474" y="5167"/>
                </a:lnTo>
                <a:lnTo>
                  <a:pt x="18758" y="7369"/>
                </a:lnTo>
                <a:lnTo>
                  <a:pt x="20747" y="9318"/>
                </a:lnTo>
                <a:lnTo>
                  <a:pt x="17337" y="11266"/>
                </a:lnTo>
                <a:lnTo>
                  <a:pt x="16200" y="13299"/>
                </a:lnTo>
                <a:lnTo>
                  <a:pt x="14495" y="15332"/>
                </a:lnTo>
                <a:lnTo>
                  <a:pt x="11937" y="16687"/>
                </a:lnTo>
                <a:lnTo>
                  <a:pt x="9095" y="18042"/>
                </a:lnTo>
                <a:lnTo>
                  <a:pt x="5684" y="19482"/>
                </a:lnTo>
                <a:lnTo>
                  <a:pt x="3695" y="20414"/>
                </a:lnTo>
                <a:lnTo>
                  <a:pt x="0" y="21600"/>
                </a:lnTo>
                <a:lnTo>
                  <a:pt x="2274" y="19482"/>
                </a:lnTo>
                <a:lnTo>
                  <a:pt x="6821" y="17958"/>
                </a:lnTo>
                <a:lnTo>
                  <a:pt x="5968" y="16264"/>
                </a:lnTo>
                <a:lnTo>
                  <a:pt x="10232" y="14146"/>
                </a:lnTo>
                <a:lnTo>
                  <a:pt x="12505" y="11605"/>
                </a:lnTo>
                <a:lnTo>
                  <a:pt x="11368" y="9148"/>
                </a:lnTo>
                <a:lnTo>
                  <a:pt x="12221" y="7200"/>
                </a:lnTo>
                <a:lnTo>
                  <a:pt x="11368" y="5760"/>
                </a:lnTo>
                <a:lnTo>
                  <a:pt x="5400" y="3049"/>
                </a:lnTo>
                <a:lnTo>
                  <a:pt x="1705" y="254"/>
                </a:lnTo>
                <a:lnTo>
                  <a:pt x="14211" y="0"/>
                </a:lnTo>
                <a:lnTo>
                  <a:pt x="14495" y="508"/>
                </a:lnTo>
              </a:path>
            </a:pathLst>
          </a:custGeom>
          <a:gradFill>
            <a:gsLst>
              <a:gs pos="0">
                <a:schemeClr val="accent3">
                  <a:lumOff val="44000"/>
                </a:schemeClr>
              </a:gs>
              <a:gs pos="50000">
                <a:srgbClr val="00CCFF"/>
              </a:gs>
              <a:gs pos="100000">
                <a:schemeClr val="accent3">
                  <a:lumOff val="44000"/>
                </a:schemeClr>
              </a:gs>
            </a:gsLst>
          </a:gradFill>
          <a:ln w="12700">
            <a:miter lim="400000"/>
          </a:ln>
        </p:spPr>
        <p:txBody>
          <a:bodyPr lIns="45719" rIns="45719"/>
          <a:lstStyle/>
          <a:p>
            <a:pPr>
              <a:defRPr>
                <a:solidFill>
                  <a:srgbClr val="FFFFCC"/>
                </a:solidFill>
              </a:defRPr>
            </a:pPr>
            <a:endParaRPr/>
          </a:p>
        </p:txBody>
      </p:sp>
      <p:sp>
        <p:nvSpPr>
          <p:cNvPr id="2237" name="Freeform 13"/>
          <p:cNvSpPr/>
          <p:nvPr/>
        </p:nvSpPr>
        <p:spPr>
          <a:xfrm>
            <a:off x="3605212" y="19050"/>
            <a:ext cx="1951038" cy="411163"/>
          </a:xfrm>
          <a:custGeom>
            <a:avLst/>
            <a:gdLst/>
            <a:ahLst/>
            <a:cxnLst>
              <a:cxn ang="0">
                <a:pos x="wd2" y="hd2"/>
              </a:cxn>
              <a:cxn ang="5400000">
                <a:pos x="wd2" y="hd2"/>
              </a:cxn>
              <a:cxn ang="10800000">
                <a:pos x="wd2" y="hd2"/>
              </a:cxn>
              <a:cxn ang="16200000">
                <a:pos x="wd2" y="hd2"/>
              </a:cxn>
            </a:cxnLst>
            <a:rect l="0" t="0" r="r" b="b"/>
            <a:pathLst>
              <a:path w="21600" h="21600" extrusionOk="0">
                <a:moveTo>
                  <a:pt x="0" y="14595"/>
                </a:moveTo>
                <a:lnTo>
                  <a:pt x="0" y="21600"/>
                </a:lnTo>
                <a:lnTo>
                  <a:pt x="53" y="18848"/>
                </a:lnTo>
                <a:lnTo>
                  <a:pt x="70" y="16763"/>
                </a:lnTo>
                <a:lnTo>
                  <a:pt x="88" y="12843"/>
                </a:lnTo>
                <a:lnTo>
                  <a:pt x="141" y="11008"/>
                </a:lnTo>
                <a:lnTo>
                  <a:pt x="281" y="10341"/>
                </a:lnTo>
                <a:lnTo>
                  <a:pt x="404" y="10842"/>
                </a:lnTo>
                <a:lnTo>
                  <a:pt x="580" y="10925"/>
                </a:lnTo>
                <a:lnTo>
                  <a:pt x="826" y="11509"/>
                </a:lnTo>
                <a:lnTo>
                  <a:pt x="984" y="12176"/>
                </a:lnTo>
                <a:lnTo>
                  <a:pt x="1160" y="12176"/>
                </a:lnTo>
                <a:lnTo>
                  <a:pt x="1318" y="11759"/>
                </a:lnTo>
                <a:lnTo>
                  <a:pt x="1494" y="10675"/>
                </a:lnTo>
                <a:lnTo>
                  <a:pt x="1634" y="10758"/>
                </a:lnTo>
                <a:lnTo>
                  <a:pt x="1898" y="11592"/>
                </a:lnTo>
                <a:lnTo>
                  <a:pt x="2214" y="12426"/>
                </a:lnTo>
                <a:lnTo>
                  <a:pt x="2390" y="12593"/>
                </a:lnTo>
                <a:lnTo>
                  <a:pt x="2671" y="12009"/>
                </a:lnTo>
                <a:lnTo>
                  <a:pt x="3005" y="13177"/>
                </a:lnTo>
                <a:lnTo>
                  <a:pt x="3251" y="12593"/>
                </a:lnTo>
                <a:lnTo>
                  <a:pt x="3656" y="11509"/>
                </a:lnTo>
                <a:lnTo>
                  <a:pt x="3902" y="11509"/>
                </a:lnTo>
                <a:lnTo>
                  <a:pt x="4183" y="10592"/>
                </a:lnTo>
                <a:lnTo>
                  <a:pt x="4376" y="10175"/>
                </a:lnTo>
                <a:lnTo>
                  <a:pt x="4657" y="11342"/>
                </a:lnTo>
                <a:lnTo>
                  <a:pt x="4886" y="11008"/>
                </a:lnTo>
                <a:lnTo>
                  <a:pt x="5079" y="11509"/>
                </a:lnTo>
                <a:lnTo>
                  <a:pt x="5360" y="11509"/>
                </a:lnTo>
                <a:lnTo>
                  <a:pt x="5483" y="11926"/>
                </a:lnTo>
                <a:lnTo>
                  <a:pt x="5677" y="11509"/>
                </a:lnTo>
                <a:lnTo>
                  <a:pt x="5817" y="10341"/>
                </a:lnTo>
                <a:lnTo>
                  <a:pt x="6362" y="11425"/>
                </a:lnTo>
                <a:lnTo>
                  <a:pt x="6608" y="12676"/>
                </a:lnTo>
                <a:lnTo>
                  <a:pt x="6714" y="14678"/>
                </a:lnTo>
                <a:lnTo>
                  <a:pt x="7891" y="10091"/>
                </a:lnTo>
                <a:lnTo>
                  <a:pt x="8172" y="8423"/>
                </a:lnTo>
                <a:lnTo>
                  <a:pt x="8454" y="7589"/>
                </a:lnTo>
                <a:lnTo>
                  <a:pt x="8770" y="6922"/>
                </a:lnTo>
                <a:lnTo>
                  <a:pt x="8717" y="8173"/>
                </a:lnTo>
                <a:lnTo>
                  <a:pt x="8366" y="10258"/>
                </a:lnTo>
                <a:lnTo>
                  <a:pt x="8594" y="9924"/>
                </a:lnTo>
                <a:lnTo>
                  <a:pt x="8928" y="9174"/>
                </a:lnTo>
                <a:lnTo>
                  <a:pt x="9174" y="9674"/>
                </a:lnTo>
                <a:lnTo>
                  <a:pt x="9332" y="11008"/>
                </a:lnTo>
                <a:lnTo>
                  <a:pt x="9245" y="12176"/>
                </a:lnTo>
                <a:lnTo>
                  <a:pt x="9561" y="12343"/>
                </a:lnTo>
                <a:lnTo>
                  <a:pt x="9825" y="13177"/>
                </a:lnTo>
                <a:lnTo>
                  <a:pt x="9930" y="14178"/>
                </a:lnTo>
                <a:lnTo>
                  <a:pt x="10159" y="13927"/>
                </a:lnTo>
                <a:lnTo>
                  <a:pt x="10299" y="14845"/>
                </a:lnTo>
                <a:lnTo>
                  <a:pt x="10510" y="16346"/>
                </a:lnTo>
                <a:lnTo>
                  <a:pt x="10686" y="16096"/>
                </a:lnTo>
                <a:lnTo>
                  <a:pt x="10580" y="14845"/>
                </a:lnTo>
                <a:lnTo>
                  <a:pt x="10510" y="13510"/>
                </a:lnTo>
                <a:lnTo>
                  <a:pt x="10369" y="13010"/>
                </a:lnTo>
                <a:lnTo>
                  <a:pt x="10211" y="12093"/>
                </a:lnTo>
                <a:lnTo>
                  <a:pt x="10299" y="10175"/>
                </a:lnTo>
                <a:lnTo>
                  <a:pt x="10176" y="8840"/>
                </a:lnTo>
                <a:lnTo>
                  <a:pt x="9860" y="8590"/>
                </a:lnTo>
                <a:lnTo>
                  <a:pt x="9948" y="7589"/>
                </a:lnTo>
                <a:lnTo>
                  <a:pt x="10159" y="6755"/>
                </a:lnTo>
                <a:lnTo>
                  <a:pt x="9614" y="6839"/>
                </a:lnTo>
                <a:lnTo>
                  <a:pt x="9860" y="6255"/>
                </a:lnTo>
                <a:lnTo>
                  <a:pt x="10317" y="5337"/>
                </a:lnTo>
                <a:lnTo>
                  <a:pt x="10088" y="5171"/>
                </a:lnTo>
                <a:lnTo>
                  <a:pt x="9491" y="5921"/>
                </a:lnTo>
                <a:lnTo>
                  <a:pt x="9209" y="5421"/>
                </a:lnTo>
                <a:lnTo>
                  <a:pt x="9403" y="4670"/>
                </a:lnTo>
                <a:lnTo>
                  <a:pt x="9825" y="4420"/>
                </a:lnTo>
                <a:lnTo>
                  <a:pt x="10176" y="4170"/>
                </a:lnTo>
                <a:lnTo>
                  <a:pt x="10545" y="3503"/>
                </a:lnTo>
                <a:lnTo>
                  <a:pt x="11160" y="3086"/>
                </a:lnTo>
                <a:lnTo>
                  <a:pt x="11600" y="3419"/>
                </a:lnTo>
                <a:lnTo>
                  <a:pt x="11881" y="4587"/>
                </a:lnTo>
                <a:lnTo>
                  <a:pt x="12162" y="5254"/>
                </a:lnTo>
                <a:lnTo>
                  <a:pt x="12373" y="4754"/>
                </a:lnTo>
                <a:lnTo>
                  <a:pt x="12672" y="5004"/>
                </a:lnTo>
                <a:lnTo>
                  <a:pt x="13023" y="6005"/>
                </a:lnTo>
                <a:lnTo>
                  <a:pt x="13322" y="7339"/>
                </a:lnTo>
                <a:lnTo>
                  <a:pt x="13586" y="9007"/>
                </a:lnTo>
                <a:lnTo>
                  <a:pt x="14007" y="9591"/>
                </a:lnTo>
                <a:lnTo>
                  <a:pt x="14341" y="10675"/>
                </a:lnTo>
                <a:lnTo>
                  <a:pt x="14552" y="11592"/>
                </a:lnTo>
                <a:lnTo>
                  <a:pt x="14869" y="12593"/>
                </a:lnTo>
                <a:lnTo>
                  <a:pt x="15220" y="12259"/>
                </a:lnTo>
                <a:lnTo>
                  <a:pt x="15449" y="11759"/>
                </a:lnTo>
                <a:lnTo>
                  <a:pt x="15888" y="11759"/>
                </a:lnTo>
                <a:lnTo>
                  <a:pt x="16117" y="10508"/>
                </a:lnTo>
                <a:lnTo>
                  <a:pt x="16310" y="10675"/>
                </a:lnTo>
                <a:lnTo>
                  <a:pt x="16450" y="10675"/>
                </a:lnTo>
                <a:lnTo>
                  <a:pt x="16626" y="11175"/>
                </a:lnTo>
                <a:lnTo>
                  <a:pt x="16820" y="11592"/>
                </a:lnTo>
                <a:lnTo>
                  <a:pt x="16960" y="10758"/>
                </a:lnTo>
                <a:lnTo>
                  <a:pt x="17118" y="10508"/>
                </a:lnTo>
                <a:lnTo>
                  <a:pt x="17241" y="10842"/>
                </a:lnTo>
                <a:lnTo>
                  <a:pt x="17382" y="10341"/>
                </a:lnTo>
                <a:lnTo>
                  <a:pt x="17663" y="11008"/>
                </a:lnTo>
                <a:lnTo>
                  <a:pt x="17839" y="12176"/>
                </a:lnTo>
                <a:lnTo>
                  <a:pt x="18015" y="12259"/>
                </a:lnTo>
                <a:lnTo>
                  <a:pt x="18138" y="12426"/>
                </a:lnTo>
                <a:lnTo>
                  <a:pt x="18296" y="12009"/>
                </a:lnTo>
                <a:lnTo>
                  <a:pt x="18419" y="11509"/>
                </a:lnTo>
                <a:lnTo>
                  <a:pt x="18524" y="11342"/>
                </a:lnTo>
                <a:lnTo>
                  <a:pt x="18683" y="10842"/>
                </a:lnTo>
                <a:lnTo>
                  <a:pt x="18876" y="10842"/>
                </a:lnTo>
                <a:lnTo>
                  <a:pt x="19052" y="11592"/>
                </a:lnTo>
                <a:lnTo>
                  <a:pt x="19315" y="12176"/>
                </a:lnTo>
                <a:lnTo>
                  <a:pt x="19544" y="11592"/>
                </a:lnTo>
                <a:lnTo>
                  <a:pt x="19667" y="11342"/>
                </a:lnTo>
                <a:lnTo>
                  <a:pt x="19825" y="11592"/>
                </a:lnTo>
                <a:lnTo>
                  <a:pt x="19948" y="11759"/>
                </a:lnTo>
                <a:lnTo>
                  <a:pt x="20106" y="12426"/>
                </a:lnTo>
                <a:lnTo>
                  <a:pt x="20282" y="12426"/>
                </a:lnTo>
                <a:lnTo>
                  <a:pt x="20493" y="12176"/>
                </a:lnTo>
                <a:lnTo>
                  <a:pt x="20739" y="11926"/>
                </a:lnTo>
                <a:lnTo>
                  <a:pt x="21038" y="11509"/>
                </a:lnTo>
                <a:lnTo>
                  <a:pt x="21248" y="11926"/>
                </a:lnTo>
                <a:lnTo>
                  <a:pt x="21372" y="12510"/>
                </a:lnTo>
                <a:lnTo>
                  <a:pt x="21459" y="13761"/>
                </a:lnTo>
                <a:lnTo>
                  <a:pt x="21530" y="15762"/>
                </a:lnTo>
                <a:lnTo>
                  <a:pt x="21600" y="18514"/>
                </a:lnTo>
                <a:lnTo>
                  <a:pt x="21600" y="11425"/>
                </a:lnTo>
                <a:lnTo>
                  <a:pt x="21565" y="10508"/>
                </a:lnTo>
                <a:lnTo>
                  <a:pt x="21512" y="9341"/>
                </a:lnTo>
                <a:lnTo>
                  <a:pt x="21407" y="8340"/>
                </a:lnTo>
                <a:lnTo>
                  <a:pt x="21178" y="7923"/>
                </a:lnTo>
                <a:lnTo>
                  <a:pt x="20862" y="7756"/>
                </a:lnTo>
                <a:lnTo>
                  <a:pt x="20598" y="7923"/>
                </a:lnTo>
                <a:lnTo>
                  <a:pt x="20317" y="7589"/>
                </a:lnTo>
                <a:lnTo>
                  <a:pt x="20036" y="8423"/>
                </a:lnTo>
                <a:lnTo>
                  <a:pt x="19755" y="8006"/>
                </a:lnTo>
                <a:lnTo>
                  <a:pt x="19509" y="7756"/>
                </a:lnTo>
                <a:lnTo>
                  <a:pt x="19315" y="7756"/>
                </a:lnTo>
                <a:lnTo>
                  <a:pt x="18823" y="8006"/>
                </a:lnTo>
                <a:lnTo>
                  <a:pt x="18559" y="8173"/>
                </a:lnTo>
                <a:lnTo>
                  <a:pt x="18278" y="7923"/>
                </a:lnTo>
                <a:lnTo>
                  <a:pt x="17997" y="8256"/>
                </a:lnTo>
                <a:lnTo>
                  <a:pt x="17646" y="7923"/>
                </a:lnTo>
                <a:lnTo>
                  <a:pt x="17505" y="7756"/>
                </a:lnTo>
                <a:lnTo>
                  <a:pt x="17241" y="7756"/>
                </a:lnTo>
                <a:lnTo>
                  <a:pt x="16978" y="7589"/>
                </a:lnTo>
                <a:lnTo>
                  <a:pt x="16784" y="8006"/>
                </a:lnTo>
                <a:lnTo>
                  <a:pt x="16626" y="7923"/>
                </a:lnTo>
                <a:lnTo>
                  <a:pt x="16275" y="7756"/>
                </a:lnTo>
                <a:lnTo>
                  <a:pt x="15976" y="8006"/>
                </a:lnTo>
                <a:lnTo>
                  <a:pt x="15712" y="8006"/>
                </a:lnTo>
                <a:lnTo>
                  <a:pt x="15396" y="7589"/>
                </a:lnTo>
                <a:lnTo>
                  <a:pt x="15132" y="8090"/>
                </a:lnTo>
                <a:lnTo>
                  <a:pt x="14921" y="7756"/>
                </a:lnTo>
                <a:lnTo>
                  <a:pt x="14728" y="8256"/>
                </a:lnTo>
                <a:lnTo>
                  <a:pt x="14517" y="8006"/>
                </a:lnTo>
                <a:lnTo>
                  <a:pt x="14271" y="7756"/>
                </a:lnTo>
                <a:lnTo>
                  <a:pt x="14131" y="7339"/>
                </a:lnTo>
                <a:lnTo>
                  <a:pt x="13797" y="5754"/>
                </a:lnTo>
                <a:lnTo>
                  <a:pt x="13428" y="4337"/>
                </a:lnTo>
                <a:lnTo>
                  <a:pt x="13094" y="3336"/>
                </a:lnTo>
                <a:lnTo>
                  <a:pt x="12777" y="2502"/>
                </a:lnTo>
                <a:lnTo>
                  <a:pt x="12303" y="1418"/>
                </a:lnTo>
                <a:lnTo>
                  <a:pt x="11811" y="667"/>
                </a:lnTo>
                <a:lnTo>
                  <a:pt x="11318" y="167"/>
                </a:lnTo>
                <a:lnTo>
                  <a:pt x="10844" y="0"/>
                </a:lnTo>
                <a:lnTo>
                  <a:pt x="10387" y="167"/>
                </a:lnTo>
                <a:lnTo>
                  <a:pt x="9842" y="667"/>
                </a:lnTo>
                <a:lnTo>
                  <a:pt x="9280" y="1418"/>
                </a:lnTo>
                <a:lnTo>
                  <a:pt x="8788" y="2419"/>
                </a:lnTo>
                <a:lnTo>
                  <a:pt x="8331" y="3753"/>
                </a:lnTo>
                <a:lnTo>
                  <a:pt x="7944" y="5254"/>
                </a:lnTo>
                <a:lnTo>
                  <a:pt x="7487" y="7256"/>
                </a:lnTo>
                <a:lnTo>
                  <a:pt x="7013" y="7923"/>
                </a:lnTo>
                <a:lnTo>
                  <a:pt x="6608" y="8256"/>
                </a:lnTo>
                <a:lnTo>
                  <a:pt x="6186" y="8423"/>
                </a:lnTo>
                <a:lnTo>
                  <a:pt x="5765" y="8090"/>
                </a:lnTo>
                <a:lnTo>
                  <a:pt x="4376" y="8090"/>
                </a:lnTo>
                <a:lnTo>
                  <a:pt x="4060" y="8006"/>
                </a:lnTo>
                <a:lnTo>
                  <a:pt x="3164" y="8256"/>
                </a:lnTo>
                <a:lnTo>
                  <a:pt x="2601" y="8090"/>
                </a:lnTo>
                <a:lnTo>
                  <a:pt x="1916" y="7756"/>
                </a:lnTo>
                <a:lnTo>
                  <a:pt x="1072" y="7923"/>
                </a:lnTo>
                <a:lnTo>
                  <a:pt x="562" y="7923"/>
                </a:lnTo>
                <a:lnTo>
                  <a:pt x="334" y="8006"/>
                </a:lnTo>
                <a:lnTo>
                  <a:pt x="176" y="8423"/>
                </a:lnTo>
                <a:lnTo>
                  <a:pt x="35" y="9424"/>
                </a:lnTo>
                <a:lnTo>
                  <a:pt x="0" y="11008"/>
                </a:lnTo>
                <a:lnTo>
                  <a:pt x="0" y="14595"/>
                </a:lnTo>
              </a:path>
            </a:pathLst>
          </a:custGeom>
          <a:solidFill>
            <a:schemeClr val="accent3">
              <a:lumOff val="44000"/>
            </a:schemeClr>
          </a:solidFill>
          <a:ln w="12700">
            <a:miter lim="400000"/>
          </a:ln>
        </p:spPr>
        <p:txBody>
          <a:bodyPr lIns="45719" rIns="45719"/>
          <a:lstStyle/>
          <a:p>
            <a:pPr>
              <a:defRPr>
                <a:solidFill>
                  <a:srgbClr val="FFFFCC"/>
                </a:solidFill>
              </a:defRPr>
            </a:pPr>
            <a:endParaRPr/>
          </a:p>
        </p:txBody>
      </p:sp>
      <p:sp>
        <p:nvSpPr>
          <p:cNvPr id="2238" name="Freeform 14"/>
          <p:cNvSpPr/>
          <p:nvPr/>
        </p:nvSpPr>
        <p:spPr>
          <a:xfrm>
            <a:off x="4191000" y="234949"/>
            <a:ext cx="88901" cy="398464"/>
          </a:xfrm>
          <a:custGeom>
            <a:avLst/>
            <a:gdLst/>
            <a:ahLst/>
            <a:cxnLst>
              <a:cxn ang="0">
                <a:pos x="wd2" y="hd2"/>
              </a:cxn>
              <a:cxn ang="5400000">
                <a:pos x="wd2" y="hd2"/>
              </a:cxn>
              <a:cxn ang="10800000">
                <a:pos x="wd2" y="hd2"/>
              </a:cxn>
              <a:cxn ang="16200000">
                <a:pos x="wd2" y="hd2"/>
              </a:cxn>
            </a:cxnLst>
            <a:rect l="0" t="0" r="r" b="b"/>
            <a:pathLst>
              <a:path w="21600" h="21600" extrusionOk="0">
                <a:moveTo>
                  <a:pt x="5014" y="516"/>
                </a:moveTo>
                <a:lnTo>
                  <a:pt x="6557" y="2151"/>
                </a:lnTo>
                <a:lnTo>
                  <a:pt x="5014" y="2926"/>
                </a:lnTo>
                <a:lnTo>
                  <a:pt x="2314" y="5335"/>
                </a:lnTo>
                <a:lnTo>
                  <a:pt x="386" y="7401"/>
                </a:lnTo>
                <a:lnTo>
                  <a:pt x="0" y="9294"/>
                </a:lnTo>
                <a:lnTo>
                  <a:pt x="1929" y="11618"/>
                </a:lnTo>
                <a:lnTo>
                  <a:pt x="3086" y="13769"/>
                </a:lnTo>
                <a:lnTo>
                  <a:pt x="5014" y="15834"/>
                </a:lnTo>
                <a:lnTo>
                  <a:pt x="10414" y="17211"/>
                </a:lnTo>
                <a:lnTo>
                  <a:pt x="12343" y="18674"/>
                </a:lnTo>
                <a:lnTo>
                  <a:pt x="17357" y="20137"/>
                </a:lnTo>
                <a:lnTo>
                  <a:pt x="21600" y="21600"/>
                </a:lnTo>
                <a:lnTo>
                  <a:pt x="19671" y="20223"/>
                </a:lnTo>
                <a:lnTo>
                  <a:pt x="15429" y="18588"/>
                </a:lnTo>
                <a:lnTo>
                  <a:pt x="16586" y="16867"/>
                </a:lnTo>
                <a:lnTo>
                  <a:pt x="10800" y="14629"/>
                </a:lnTo>
                <a:lnTo>
                  <a:pt x="5786" y="12048"/>
                </a:lnTo>
                <a:lnTo>
                  <a:pt x="4629" y="8089"/>
                </a:lnTo>
                <a:lnTo>
                  <a:pt x="6557" y="5508"/>
                </a:lnTo>
                <a:lnTo>
                  <a:pt x="9643" y="2926"/>
                </a:lnTo>
                <a:lnTo>
                  <a:pt x="10414" y="1033"/>
                </a:lnTo>
                <a:lnTo>
                  <a:pt x="5786" y="0"/>
                </a:lnTo>
                <a:lnTo>
                  <a:pt x="5014" y="516"/>
                </a:lnTo>
              </a:path>
            </a:pathLst>
          </a:custGeom>
          <a:solidFill>
            <a:schemeClr val="accent3">
              <a:lumOff val="44000"/>
            </a:schemeClr>
          </a:solidFill>
          <a:ln w="12700">
            <a:miter lim="400000"/>
          </a:ln>
        </p:spPr>
        <p:txBody>
          <a:bodyPr lIns="45719" rIns="45719"/>
          <a:lstStyle/>
          <a:p>
            <a:pPr>
              <a:defRPr>
                <a:solidFill>
                  <a:srgbClr val="FFFFCC"/>
                </a:solidFill>
              </a:defRPr>
            </a:pPr>
            <a:endParaRPr/>
          </a:p>
        </p:txBody>
      </p:sp>
      <p:grpSp>
        <p:nvGrpSpPr>
          <p:cNvPr id="2244" name="Group 15"/>
          <p:cNvGrpSpPr/>
          <p:nvPr/>
        </p:nvGrpSpPr>
        <p:grpSpPr>
          <a:xfrm>
            <a:off x="63500" y="153987"/>
            <a:ext cx="3433763" cy="519114"/>
            <a:chOff x="0" y="0"/>
            <a:chExt cx="3433762" cy="519112"/>
          </a:xfrm>
        </p:grpSpPr>
        <p:sp>
          <p:nvSpPr>
            <p:cNvPr id="2239" name="Freeform 16"/>
            <p:cNvSpPr/>
            <p:nvPr/>
          </p:nvSpPr>
          <p:spPr>
            <a:xfrm>
              <a:off x="0" y="0"/>
              <a:ext cx="3433763" cy="422276"/>
            </a:xfrm>
            <a:custGeom>
              <a:avLst/>
              <a:gdLst/>
              <a:ahLst/>
              <a:cxnLst>
                <a:cxn ang="0">
                  <a:pos x="wd2" y="hd2"/>
                </a:cxn>
                <a:cxn ang="5400000">
                  <a:pos x="wd2" y="hd2"/>
                </a:cxn>
                <a:cxn ang="10800000">
                  <a:pos x="wd2" y="hd2"/>
                </a:cxn>
                <a:cxn ang="16200000">
                  <a:pos x="wd2" y="hd2"/>
                </a:cxn>
              </a:cxnLst>
              <a:rect l="0" t="0" r="r" b="b"/>
              <a:pathLst>
                <a:path w="21600" h="21600" extrusionOk="0">
                  <a:moveTo>
                    <a:pt x="290" y="244"/>
                  </a:moveTo>
                  <a:lnTo>
                    <a:pt x="459" y="0"/>
                  </a:lnTo>
                  <a:lnTo>
                    <a:pt x="20931" y="0"/>
                  </a:lnTo>
                  <a:lnTo>
                    <a:pt x="21171" y="162"/>
                  </a:lnTo>
                  <a:lnTo>
                    <a:pt x="21340" y="731"/>
                  </a:lnTo>
                  <a:lnTo>
                    <a:pt x="21490" y="2111"/>
                  </a:lnTo>
                  <a:lnTo>
                    <a:pt x="21570" y="3735"/>
                  </a:lnTo>
                  <a:lnTo>
                    <a:pt x="21600" y="5603"/>
                  </a:lnTo>
                  <a:lnTo>
                    <a:pt x="21600" y="21600"/>
                  </a:lnTo>
                  <a:lnTo>
                    <a:pt x="0" y="21600"/>
                  </a:lnTo>
                  <a:lnTo>
                    <a:pt x="0" y="6659"/>
                  </a:lnTo>
                  <a:lnTo>
                    <a:pt x="10" y="4466"/>
                  </a:lnTo>
                  <a:lnTo>
                    <a:pt x="90" y="2355"/>
                  </a:lnTo>
                  <a:lnTo>
                    <a:pt x="160" y="1218"/>
                  </a:lnTo>
                  <a:lnTo>
                    <a:pt x="290" y="244"/>
                  </a:lnTo>
                </a:path>
              </a:pathLst>
            </a:custGeom>
            <a:gradFill flip="none" rotWithShape="1">
              <a:gsLst>
                <a:gs pos="0">
                  <a:srgbClr val="00CCFF"/>
                </a:gs>
                <a:gs pos="100000">
                  <a:schemeClr val="accent3">
                    <a:lumOff val="44000"/>
                  </a:schemeClr>
                </a:gs>
              </a:gsLst>
              <a:lin ang="5400000" scaled="0"/>
            </a:gra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240" name="Freeform 17"/>
            <p:cNvSpPr/>
            <p:nvPr/>
          </p:nvSpPr>
          <p:spPr>
            <a:xfrm>
              <a:off x="0" y="271462"/>
              <a:ext cx="3433763" cy="180976"/>
            </a:xfrm>
            <a:custGeom>
              <a:avLst/>
              <a:gdLst/>
              <a:ahLst/>
              <a:cxnLst>
                <a:cxn ang="0">
                  <a:pos x="wd2" y="hd2"/>
                </a:cxn>
                <a:cxn ang="5400000">
                  <a:pos x="wd2" y="hd2"/>
                </a:cxn>
                <a:cxn ang="10800000">
                  <a:pos x="wd2" y="hd2"/>
                </a:cxn>
                <a:cxn ang="16200000">
                  <a:pos x="wd2" y="hd2"/>
                </a:cxn>
              </a:cxnLst>
              <a:rect l="0" t="0" r="r" b="b"/>
              <a:pathLst>
                <a:path w="21600" h="21600" extrusionOk="0">
                  <a:moveTo>
                    <a:pt x="749" y="6632"/>
                  </a:moveTo>
                  <a:lnTo>
                    <a:pt x="1049" y="7389"/>
                  </a:lnTo>
                  <a:lnTo>
                    <a:pt x="1378" y="6632"/>
                  </a:lnTo>
                  <a:lnTo>
                    <a:pt x="1698" y="7389"/>
                  </a:lnTo>
                  <a:lnTo>
                    <a:pt x="1947" y="9474"/>
                  </a:lnTo>
                  <a:lnTo>
                    <a:pt x="2207" y="10989"/>
                  </a:lnTo>
                  <a:lnTo>
                    <a:pt x="2656" y="9663"/>
                  </a:lnTo>
                  <a:lnTo>
                    <a:pt x="3046" y="8905"/>
                  </a:lnTo>
                  <a:lnTo>
                    <a:pt x="3595" y="8905"/>
                  </a:lnTo>
                  <a:lnTo>
                    <a:pt x="3994" y="7768"/>
                  </a:lnTo>
                  <a:lnTo>
                    <a:pt x="4344" y="8905"/>
                  </a:lnTo>
                  <a:lnTo>
                    <a:pt x="4654" y="10042"/>
                  </a:lnTo>
                  <a:lnTo>
                    <a:pt x="4933" y="10421"/>
                  </a:lnTo>
                  <a:lnTo>
                    <a:pt x="5373" y="8905"/>
                  </a:lnTo>
                  <a:lnTo>
                    <a:pt x="5852" y="8905"/>
                  </a:lnTo>
                  <a:lnTo>
                    <a:pt x="6531" y="9474"/>
                  </a:lnTo>
                  <a:lnTo>
                    <a:pt x="6821" y="11558"/>
                  </a:lnTo>
                  <a:lnTo>
                    <a:pt x="7270" y="10989"/>
                  </a:lnTo>
                  <a:lnTo>
                    <a:pt x="7719" y="7768"/>
                  </a:lnTo>
                  <a:lnTo>
                    <a:pt x="8139" y="6632"/>
                  </a:lnTo>
                  <a:lnTo>
                    <a:pt x="8428" y="7768"/>
                  </a:lnTo>
                  <a:lnTo>
                    <a:pt x="8788" y="10611"/>
                  </a:lnTo>
                  <a:lnTo>
                    <a:pt x="9197" y="11747"/>
                  </a:lnTo>
                  <a:lnTo>
                    <a:pt x="9667" y="9853"/>
                  </a:lnTo>
                  <a:lnTo>
                    <a:pt x="9876" y="9284"/>
                  </a:lnTo>
                  <a:lnTo>
                    <a:pt x="10116" y="10611"/>
                  </a:lnTo>
                  <a:lnTo>
                    <a:pt x="10306" y="8905"/>
                  </a:lnTo>
                  <a:lnTo>
                    <a:pt x="10515" y="6632"/>
                  </a:lnTo>
                  <a:lnTo>
                    <a:pt x="10765" y="4547"/>
                  </a:lnTo>
                  <a:lnTo>
                    <a:pt x="11035" y="3979"/>
                  </a:lnTo>
                  <a:lnTo>
                    <a:pt x="11344" y="4547"/>
                  </a:lnTo>
                  <a:lnTo>
                    <a:pt x="11654" y="3600"/>
                  </a:lnTo>
                  <a:lnTo>
                    <a:pt x="11963" y="2463"/>
                  </a:lnTo>
                  <a:lnTo>
                    <a:pt x="12163" y="2463"/>
                  </a:lnTo>
                  <a:lnTo>
                    <a:pt x="12353" y="2842"/>
                  </a:lnTo>
                  <a:lnTo>
                    <a:pt x="12632" y="5495"/>
                  </a:lnTo>
                  <a:lnTo>
                    <a:pt x="12912" y="5116"/>
                  </a:lnTo>
                  <a:lnTo>
                    <a:pt x="13142" y="7768"/>
                  </a:lnTo>
                  <a:lnTo>
                    <a:pt x="13591" y="7768"/>
                  </a:lnTo>
                  <a:lnTo>
                    <a:pt x="13971" y="6253"/>
                  </a:lnTo>
                  <a:lnTo>
                    <a:pt x="14150" y="8337"/>
                  </a:lnTo>
                  <a:lnTo>
                    <a:pt x="14340" y="10421"/>
                  </a:lnTo>
                  <a:lnTo>
                    <a:pt x="14600" y="9853"/>
                  </a:lnTo>
                  <a:lnTo>
                    <a:pt x="14909" y="10989"/>
                  </a:lnTo>
                  <a:lnTo>
                    <a:pt x="15239" y="9853"/>
                  </a:lnTo>
                  <a:lnTo>
                    <a:pt x="15868" y="10989"/>
                  </a:lnTo>
                  <a:lnTo>
                    <a:pt x="16138" y="12126"/>
                  </a:lnTo>
                  <a:lnTo>
                    <a:pt x="16447" y="9284"/>
                  </a:lnTo>
                  <a:lnTo>
                    <a:pt x="16647" y="9095"/>
                  </a:lnTo>
                  <a:lnTo>
                    <a:pt x="16887" y="10042"/>
                  </a:lnTo>
                  <a:lnTo>
                    <a:pt x="17116" y="9663"/>
                  </a:lnTo>
                  <a:lnTo>
                    <a:pt x="17406" y="6632"/>
                  </a:lnTo>
                  <a:lnTo>
                    <a:pt x="17905" y="5874"/>
                  </a:lnTo>
                  <a:lnTo>
                    <a:pt x="18145" y="6253"/>
                  </a:lnTo>
                  <a:lnTo>
                    <a:pt x="18394" y="6253"/>
                  </a:lnTo>
                  <a:lnTo>
                    <a:pt x="18754" y="2463"/>
                  </a:lnTo>
                  <a:lnTo>
                    <a:pt x="18964" y="1137"/>
                  </a:lnTo>
                  <a:lnTo>
                    <a:pt x="19233" y="1705"/>
                  </a:lnTo>
                  <a:lnTo>
                    <a:pt x="19543" y="5495"/>
                  </a:lnTo>
                  <a:lnTo>
                    <a:pt x="19852" y="3221"/>
                  </a:lnTo>
                  <a:lnTo>
                    <a:pt x="20142" y="0"/>
                  </a:lnTo>
                  <a:lnTo>
                    <a:pt x="20392" y="189"/>
                  </a:lnTo>
                  <a:lnTo>
                    <a:pt x="20681" y="6632"/>
                  </a:lnTo>
                  <a:lnTo>
                    <a:pt x="20901" y="5495"/>
                  </a:lnTo>
                  <a:lnTo>
                    <a:pt x="21221" y="2842"/>
                  </a:lnTo>
                  <a:lnTo>
                    <a:pt x="21470" y="2653"/>
                  </a:lnTo>
                  <a:lnTo>
                    <a:pt x="21600" y="4926"/>
                  </a:lnTo>
                  <a:lnTo>
                    <a:pt x="21600" y="21600"/>
                  </a:lnTo>
                  <a:lnTo>
                    <a:pt x="9077" y="16863"/>
                  </a:lnTo>
                  <a:lnTo>
                    <a:pt x="8918" y="17432"/>
                  </a:lnTo>
                  <a:lnTo>
                    <a:pt x="0" y="15537"/>
                  </a:lnTo>
                  <a:lnTo>
                    <a:pt x="0" y="3411"/>
                  </a:lnTo>
                  <a:lnTo>
                    <a:pt x="130" y="5116"/>
                  </a:lnTo>
                  <a:lnTo>
                    <a:pt x="320" y="5874"/>
                  </a:lnTo>
                  <a:lnTo>
                    <a:pt x="559" y="6063"/>
                  </a:lnTo>
                  <a:lnTo>
                    <a:pt x="749" y="6632"/>
                  </a:lnTo>
                </a:path>
              </a:pathLst>
            </a:custGeom>
            <a:solidFill>
              <a:srgbClr val="003300"/>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241" name="Freeform 18"/>
            <p:cNvSpPr/>
            <p:nvPr/>
          </p:nvSpPr>
          <p:spPr>
            <a:xfrm>
              <a:off x="0" y="333375"/>
              <a:ext cx="3433763" cy="185738"/>
            </a:xfrm>
            <a:custGeom>
              <a:avLst/>
              <a:gdLst/>
              <a:ahLst/>
              <a:cxnLst>
                <a:cxn ang="0">
                  <a:pos x="wd2" y="hd2"/>
                </a:cxn>
                <a:cxn ang="5400000">
                  <a:pos x="wd2" y="hd2"/>
                </a:cxn>
                <a:cxn ang="10800000">
                  <a:pos x="wd2" y="hd2"/>
                </a:cxn>
                <a:cxn ang="16200000">
                  <a:pos x="wd2" y="hd2"/>
                </a:cxn>
              </a:cxnLst>
              <a:rect l="0" t="0" r="r" b="b"/>
              <a:pathLst>
                <a:path w="21600" h="21600" extrusionOk="0">
                  <a:moveTo>
                    <a:pt x="290" y="21046"/>
                  </a:moveTo>
                  <a:lnTo>
                    <a:pt x="459" y="21415"/>
                  </a:lnTo>
                  <a:lnTo>
                    <a:pt x="659" y="21600"/>
                  </a:lnTo>
                  <a:lnTo>
                    <a:pt x="20931" y="21600"/>
                  </a:lnTo>
                  <a:lnTo>
                    <a:pt x="21171" y="21231"/>
                  </a:lnTo>
                  <a:lnTo>
                    <a:pt x="21340" y="20862"/>
                  </a:lnTo>
                  <a:lnTo>
                    <a:pt x="21490" y="19569"/>
                  </a:lnTo>
                  <a:lnTo>
                    <a:pt x="21570" y="18092"/>
                  </a:lnTo>
                  <a:lnTo>
                    <a:pt x="21600" y="16615"/>
                  </a:lnTo>
                  <a:lnTo>
                    <a:pt x="21600" y="2400"/>
                  </a:lnTo>
                  <a:lnTo>
                    <a:pt x="21410" y="0"/>
                  </a:lnTo>
                  <a:lnTo>
                    <a:pt x="21310" y="738"/>
                  </a:lnTo>
                  <a:lnTo>
                    <a:pt x="21221" y="3138"/>
                  </a:lnTo>
                  <a:lnTo>
                    <a:pt x="21151" y="5908"/>
                  </a:lnTo>
                  <a:lnTo>
                    <a:pt x="21061" y="5723"/>
                  </a:lnTo>
                  <a:lnTo>
                    <a:pt x="20941" y="5354"/>
                  </a:lnTo>
                  <a:lnTo>
                    <a:pt x="20681" y="4062"/>
                  </a:lnTo>
                  <a:lnTo>
                    <a:pt x="20512" y="2954"/>
                  </a:lnTo>
                  <a:lnTo>
                    <a:pt x="20242" y="2400"/>
                  </a:lnTo>
                  <a:lnTo>
                    <a:pt x="19952" y="3692"/>
                  </a:lnTo>
                  <a:lnTo>
                    <a:pt x="19673" y="5723"/>
                  </a:lnTo>
                  <a:lnTo>
                    <a:pt x="19483" y="4246"/>
                  </a:lnTo>
                  <a:lnTo>
                    <a:pt x="19313" y="4062"/>
                  </a:lnTo>
                  <a:lnTo>
                    <a:pt x="19074" y="2954"/>
                  </a:lnTo>
                  <a:lnTo>
                    <a:pt x="18824" y="3323"/>
                  </a:lnTo>
                  <a:lnTo>
                    <a:pt x="18654" y="4615"/>
                  </a:lnTo>
                  <a:lnTo>
                    <a:pt x="18584" y="6462"/>
                  </a:lnTo>
                  <a:lnTo>
                    <a:pt x="18384" y="5723"/>
                  </a:lnTo>
                  <a:lnTo>
                    <a:pt x="18105" y="5723"/>
                  </a:lnTo>
                  <a:lnTo>
                    <a:pt x="17735" y="4800"/>
                  </a:lnTo>
                  <a:lnTo>
                    <a:pt x="17416" y="6462"/>
                  </a:lnTo>
                  <a:lnTo>
                    <a:pt x="17136" y="4062"/>
                  </a:lnTo>
                  <a:lnTo>
                    <a:pt x="16767" y="5723"/>
                  </a:lnTo>
                  <a:lnTo>
                    <a:pt x="16417" y="9415"/>
                  </a:lnTo>
                  <a:lnTo>
                    <a:pt x="16118" y="8123"/>
                  </a:lnTo>
                  <a:lnTo>
                    <a:pt x="15868" y="6646"/>
                  </a:lnTo>
                  <a:lnTo>
                    <a:pt x="15578" y="5908"/>
                  </a:lnTo>
                  <a:lnTo>
                    <a:pt x="15219" y="6462"/>
                  </a:lnTo>
                  <a:lnTo>
                    <a:pt x="14650" y="7569"/>
                  </a:lnTo>
                  <a:lnTo>
                    <a:pt x="14150" y="6277"/>
                  </a:lnTo>
                  <a:lnTo>
                    <a:pt x="13931" y="7015"/>
                  </a:lnTo>
                  <a:lnTo>
                    <a:pt x="13651" y="5723"/>
                  </a:lnTo>
                  <a:lnTo>
                    <a:pt x="13461" y="4246"/>
                  </a:lnTo>
                  <a:lnTo>
                    <a:pt x="13252" y="4062"/>
                  </a:lnTo>
                  <a:lnTo>
                    <a:pt x="12852" y="4800"/>
                  </a:lnTo>
                  <a:lnTo>
                    <a:pt x="12353" y="7569"/>
                  </a:lnTo>
                  <a:lnTo>
                    <a:pt x="11923" y="5169"/>
                  </a:lnTo>
                  <a:lnTo>
                    <a:pt x="11574" y="5723"/>
                  </a:lnTo>
                  <a:lnTo>
                    <a:pt x="11234" y="8862"/>
                  </a:lnTo>
                  <a:lnTo>
                    <a:pt x="10635" y="6646"/>
                  </a:lnTo>
                  <a:lnTo>
                    <a:pt x="10176" y="7754"/>
                  </a:lnTo>
                  <a:lnTo>
                    <a:pt x="9866" y="6646"/>
                  </a:lnTo>
                  <a:lnTo>
                    <a:pt x="9417" y="7200"/>
                  </a:lnTo>
                  <a:lnTo>
                    <a:pt x="8958" y="8862"/>
                  </a:lnTo>
                  <a:lnTo>
                    <a:pt x="8648" y="8308"/>
                  </a:lnTo>
                  <a:lnTo>
                    <a:pt x="7999" y="7754"/>
                  </a:lnTo>
                  <a:lnTo>
                    <a:pt x="7589" y="8862"/>
                  </a:lnTo>
                  <a:lnTo>
                    <a:pt x="6910" y="8123"/>
                  </a:lnTo>
                  <a:lnTo>
                    <a:pt x="6351" y="7200"/>
                  </a:lnTo>
                  <a:lnTo>
                    <a:pt x="5742" y="5723"/>
                  </a:lnTo>
                  <a:lnTo>
                    <a:pt x="5173" y="7200"/>
                  </a:lnTo>
                  <a:lnTo>
                    <a:pt x="4534" y="4062"/>
                  </a:lnTo>
                  <a:lnTo>
                    <a:pt x="4034" y="4062"/>
                  </a:lnTo>
                  <a:lnTo>
                    <a:pt x="3705" y="6092"/>
                  </a:lnTo>
                  <a:lnTo>
                    <a:pt x="3485" y="4431"/>
                  </a:lnTo>
                  <a:lnTo>
                    <a:pt x="3216" y="5354"/>
                  </a:lnTo>
                  <a:lnTo>
                    <a:pt x="2866" y="5723"/>
                  </a:lnTo>
                  <a:lnTo>
                    <a:pt x="2517" y="6277"/>
                  </a:lnTo>
                  <a:lnTo>
                    <a:pt x="2107" y="7569"/>
                  </a:lnTo>
                  <a:lnTo>
                    <a:pt x="1758" y="6092"/>
                  </a:lnTo>
                  <a:lnTo>
                    <a:pt x="1428" y="6831"/>
                  </a:lnTo>
                  <a:lnTo>
                    <a:pt x="989" y="7385"/>
                  </a:lnTo>
                  <a:lnTo>
                    <a:pt x="709" y="6831"/>
                  </a:lnTo>
                  <a:lnTo>
                    <a:pt x="200" y="6462"/>
                  </a:lnTo>
                  <a:lnTo>
                    <a:pt x="0" y="8123"/>
                  </a:lnTo>
                  <a:lnTo>
                    <a:pt x="20" y="12738"/>
                  </a:lnTo>
                  <a:lnTo>
                    <a:pt x="50" y="16800"/>
                  </a:lnTo>
                  <a:lnTo>
                    <a:pt x="160" y="20308"/>
                  </a:lnTo>
                  <a:lnTo>
                    <a:pt x="290" y="21046"/>
                  </a:lnTo>
                </a:path>
              </a:pathLst>
            </a:custGeom>
            <a:gradFill flip="none" rotWithShape="1">
              <a:gsLst>
                <a:gs pos="0">
                  <a:srgbClr val="CC6600"/>
                </a:gs>
                <a:gs pos="100000">
                  <a:srgbClr val="000000"/>
                </a:gs>
              </a:gsLst>
              <a:lin ang="5400000" scaled="0"/>
            </a:gra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242" name="Freeform 19"/>
            <p:cNvSpPr/>
            <p:nvPr/>
          </p:nvSpPr>
          <p:spPr>
            <a:xfrm>
              <a:off x="19050" y="11112"/>
              <a:ext cx="3379788" cy="241301"/>
            </a:xfrm>
            <a:custGeom>
              <a:avLst/>
              <a:gdLst/>
              <a:ahLst/>
              <a:cxnLst>
                <a:cxn ang="0">
                  <a:pos x="wd2" y="hd2"/>
                </a:cxn>
                <a:cxn ang="5400000">
                  <a:pos x="wd2" y="hd2"/>
                </a:cxn>
                <a:cxn ang="10800000">
                  <a:pos x="wd2" y="hd2"/>
                </a:cxn>
                <a:cxn ang="16200000">
                  <a:pos x="wd2" y="hd2"/>
                </a:cxn>
              </a:cxnLst>
              <a:rect l="0" t="0" r="r" b="b"/>
              <a:pathLst>
                <a:path w="21600" h="21600" extrusionOk="0">
                  <a:moveTo>
                    <a:pt x="0" y="10516"/>
                  </a:moveTo>
                  <a:lnTo>
                    <a:pt x="0" y="21600"/>
                  </a:lnTo>
                  <a:lnTo>
                    <a:pt x="51" y="17337"/>
                  </a:lnTo>
                  <a:lnTo>
                    <a:pt x="71" y="13926"/>
                  </a:lnTo>
                  <a:lnTo>
                    <a:pt x="91" y="7816"/>
                  </a:lnTo>
                  <a:lnTo>
                    <a:pt x="152" y="4832"/>
                  </a:lnTo>
                  <a:lnTo>
                    <a:pt x="284" y="3837"/>
                  </a:lnTo>
                  <a:lnTo>
                    <a:pt x="609" y="3126"/>
                  </a:lnTo>
                  <a:lnTo>
                    <a:pt x="1025" y="3411"/>
                  </a:lnTo>
                  <a:lnTo>
                    <a:pt x="2029" y="3411"/>
                  </a:lnTo>
                  <a:lnTo>
                    <a:pt x="2465" y="3979"/>
                  </a:lnTo>
                  <a:lnTo>
                    <a:pt x="3105" y="3411"/>
                  </a:lnTo>
                  <a:lnTo>
                    <a:pt x="3835" y="3695"/>
                  </a:lnTo>
                  <a:lnTo>
                    <a:pt x="4373" y="3553"/>
                  </a:lnTo>
                  <a:lnTo>
                    <a:pt x="5448" y="3979"/>
                  </a:lnTo>
                  <a:lnTo>
                    <a:pt x="5824" y="3837"/>
                  </a:lnTo>
                  <a:lnTo>
                    <a:pt x="6544" y="3411"/>
                  </a:lnTo>
                  <a:lnTo>
                    <a:pt x="6787" y="4121"/>
                  </a:lnTo>
                  <a:lnTo>
                    <a:pt x="7457" y="3411"/>
                  </a:lnTo>
                  <a:lnTo>
                    <a:pt x="8482" y="3837"/>
                  </a:lnTo>
                  <a:lnTo>
                    <a:pt x="8827" y="4405"/>
                  </a:lnTo>
                  <a:lnTo>
                    <a:pt x="9364" y="3979"/>
                  </a:lnTo>
                  <a:lnTo>
                    <a:pt x="9821" y="4689"/>
                  </a:lnTo>
                  <a:lnTo>
                    <a:pt x="10206" y="4689"/>
                  </a:lnTo>
                  <a:lnTo>
                    <a:pt x="10957" y="3979"/>
                  </a:lnTo>
                  <a:lnTo>
                    <a:pt x="11667" y="4405"/>
                  </a:lnTo>
                  <a:lnTo>
                    <a:pt x="12296" y="5400"/>
                  </a:lnTo>
                  <a:lnTo>
                    <a:pt x="12499" y="5542"/>
                  </a:lnTo>
                  <a:lnTo>
                    <a:pt x="13352" y="4974"/>
                  </a:lnTo>
                  <a:lnTo>
                    <a:pt x="14153" y="4547"/>
                  </a:lnTo>
                  <a:lnTo>
                    <a:pt x="14346" y="4263"/>
                  </a:lnTo>
                  <a:lnTo>
                    <a:pt x="14650" y="4405"/>
                  </a:lnTo>
                  <a:lnTo>
                    <a:pt x="15482" y="4832"/>
                  </a:lnTo>
                  <a:lnTo>
                    <a:pt x="16121" y="4121"/>
                  </a:lnTo>
                  <a:lnTo>
                    <a:pt x="16446" y="4263"/>
                  </a:lnTo>
                  <a:lnTo>
                    <a:pt x="16963" y="4405"/>
                  </a:lnTo>
                  <a:lnTo>
                    <a:pt x="17390" y="3837"/>
                  </a:lnTo>
                  <a:lnTo>
                    <a:pt x="17684" y="3411"/>
                  </a:lnTo>
                  <a:lnTo>
                    <a:pt x="18069" y="4263"/>
                  </a:lnTo>
                  <a:lnTo>
                    <a:pt x="18881" y="4547"/>
                  </a:lnTo>
                  <a:lnTo>
                    <a:pt x="19419" y="3411"/>
                  </a:lnTo>
                  <a:lnTo>
                    <a:pt x="20200" y="4405"/>
                  </a:lnTo>
                  <a:lnTo>
                    <a:pt x="21052" y="4405"/>
                  </a:lnTo>
                  <a:lnTo>
                    <a:pt x="21245" y="6253"/>
                  </a:lnTo>
                  <a:lnTo>
                    <a:pt x="21367" y="7247"/>
                  </a:lnTo>
                  <a:lnTo>
                    <a:pt x="21458" y="9095"/>
                  </a:lnTo>
                  <a:lnTo>
                    <a:pt x="21529" y="12363"/>
                  </a:lnTo>
                  <a:lnTo>
                    <a:pt x="21600" y="16626"/>
                  </a:lnTo>
                  <a:lnTo>
                    <a:pt x="21600" y="5542"/>
                  </a:lnTo>
                  <a:lnTo>
                    <a:pt x="21559" y="3979"/>
                  </a:lnTo>
                  <a:lnTo>
                    <a:pt x="21509" y="2132"/>
                  </a:lnTo>
                  <a:lnTo>
                    <a:pt x="21204" y="995"/>
                  </a:lnTo>
                  <a:lnTo>
                    <a:pt x="20027" y="711"/>
                  </a:lnTo>
                  <a:lnTo>
                    <a:pt x="19753" y="142"/>
                  </a:lnTo>
                  <a:lnTo>
                    <a:pt x="18830" y="142"/>
                  </a:lnTo>
                  <a:lnTo>
                    <a:pt x="18556" y="426"/>
                  </a:lnTo>
                  <a:lnTo>
                    <a:pt x="17998" y="426"/>
                  </a:lnTo>
                  <a:lnTo>
                    <a:pt x="17582" y="284"/>
                  </a:lnTo>
                  <a:lnTo>
                    <a:pt x="16821" y="995"/>
                  </a:lnTo>
                  <a:lnTo>
                    <a:pt x="15239" y="426"/>
                  </a:lnTo>
                  <a:lnTo>
                    <a:pt x="14742" y="711"/>
                  </a:lnTo>
                  <a:lnTo>
                    <a:pt x="13869" y="1279"/>
                  </a:lnTo>
                  <a:lnTo>
                    <a:pt x="13311" y="853"/>
                  </a:lnTo>
                  <a:lnTo>
                    <a:pt x="12753" y="711"/>
                  </a:lnTo>
                  <a:lnTo>
                    <a:pt x="12296" y="711"/>
                  </a:lnTo>
                  <a:lnTo>
                    <a:pt x="11809" y="1137"/>
                  </a:lnTo>
                  <a:lnTo>
                    <a:pt x="11515" y="568"/>
                  </a:lnTo>
                  <a:lnTo>
                    <a:pt x="10460" y="711"/>
                  </a:lnTo>
                  <a:lnTo>
                    <a:pt x="10146" y="711"/>
                  </a:lnTo>
                  <a:lnTo>
                    <a:pt x="9588" y="568"/>
                  </a:lnTo>
                  <a:lnTo>
                    <a:pt x="8492" y="853"/>
                  </a:lnTo>
                  <a:lnTo>
                    <a:pt x="7518" y="568"/>
                  </a:lnTo>
                  <a:lnTo>
                    <a:pt x="6615" y="568"/>
                  </a:lnTo>
                  <a:lnTo>
                    <a:pt x="6189" y="711"/>
                  </a:lnTo>
                  <a:lnTo>
                    <a:pt x="5773" y="284"/>
                  </a:lnTo>
                  <a:lnTo>
                    <a:pt x="4373" y="284"/>
                  </a:lnTo>
                  <a:lnTo>
                    <a:pt x="3165" y="568"/>
                  </a:lnTo>
                  <a:lnTo>
                    <a:pt x="2597" y="284"/>
                  </a:lnTo>
                  <a:lnTo>
                    <a:pt x="1928" y="568"/>
                  </a:lnTo>
                  <a:lnTo>
                    <a:pt x="1086" y="0"/>
                  </a:lnTo>
                  <a:lnTo>
                    <a:pt x="568" y="0"/>
                  </a:lnTo>
                  <a:lnTo>
                    <a:pt x="345" y="142"/>
                  </a:lnTo>
                  <a:lnTo>
                    <a:pt x="193" y="711"/>
                  </a:lnTo>
                  <a:lnTo>
                    <a:pt x="51" y="2416"/>
                  </a:lnTo>
                  <a:lnTo>
                    <a:pt x="10" y="4974"/>
                  </a:lnTo>
                  <a:lnTo>
                    <a:pt x="0" y="7532"/>
                  </a:lnTo>
                  <a:lnTo>
                    <a:pt x="0" y="10516"/>
                  </a:lnTo>
                </a:path>
              </a:pathLst>
            </a:custGeom>
            <a:solidFill>
              <a:schemeClr val="accent3">
                <a:lumOff val="44000"/>
              </a:schemeClr>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243" name="Freeform 20"/>
            <p:cNvSpPr/>
            <p:nvPr/>
          </p:nvSpPr>
          <p:spPr>
            <a:xfrm>
              <a:off x="26987" y="396875"/>
              <a:ext cx="3376614" cy="96838"/>
            </a:xfrm>
            <a:custGeom>
              <a:avLst/>
              <a:gdLst/>
              <a:ahLst/>
              <a:cxnLst>
                <a:cxn ang="0">
                  <a:pos x="wd2" y="hd2"/>
                </a:cxn>
                <a:cxn ang="5400000">
                  <a:pos x="wd2" y="hd2"/>
                </a:cxn>
                <a:cxn ang="10800000">
                  <a:pos x="wd2" y="hd2"/>
                </a:cxn>
                <a:cxn ang="16200000">
                  <a:pos x="wd2" y="hd2"/>
                </a:cxn>
              </a:cxnLst>
              <a:rect l="0" t="0" r="r" b="b"/>
              <a:pathLst>
                <a:path w="21600" h="21600" extrusionOk="0">
                  <a:moveTo>
                    <a:pt x="0" y="10977"/>
                  </a:moveTo>
                  <a:lnTo>
                    <a:pt x="0" y="0"/>
                  </a:lnTo>
                  <a:lnTo>
                    <a:pt x="61" y="4249"/>
                  </a:lnTo>
                  <a:lnTo>
                    <a:pt x="71" y="7436"/>
                  </a:lnTo>
                  <a:lnTo>
                    <a:pt x="81" y="13810"/>
                  </a:lnTo>
                  <a:lnTo>
                    <a:pt x="152" y="16643"/>
                  </a:lnTo>
                  <a:lnTo>
                    <a:pt x="274" y="17351"/>
                  </a:lnTo>
                  <a:lnTo>
                    <a:pt x="406" y="16643"/>
                  </a:lnTo>
                  <a:lnTo>
                    <a:pt x="599" y="16643"/>
                  </a:lnTo>
                  <a:lnTo>
                    <a:pt x="924" y="16289"/>
                  </a:lnTo>
                  <a:lnTo>
                    <a:pt x="1117" y="16643"/>
                  </a:lnTo>
                  <a:lnTo>
                    <a:pt x="1290" y="16643"/>
                  </a:lnTo>
                  <a:lnTo>
                    <a:pt x="1645" y="16997"/>
                  </a:lnTo>
                  <a:lnTo>
                    <a:pt x="1777" y="16997"/>
                  </a:lnTo>
                  <a:lnTo>
                    <a:pt x="1950" y="17351"/>
                  </a:lnTo>
                  <a:lnTo>
                    <a:pt x="2224" y="16643"/>
                  </a:lnTo>
                  <a:lnTo>
                    <a:pt x="2518" y="16289"/>
                  </a:lnTo>
                  <a:lnTo>
                    <a:pt x="2884" y="15934"/>
                  </a:lnTo>
                  <a:lnTo>
                    <a:pt x="3321" y="17351"/>
                  </a:lnTo>
                  <a:lnTo>
                    <a:pt x="3889" y="17705"/>
                  </a:lnTo>
                  <a:lnTo>
                    <a:pt x="4194" y="17351"/>
                  </a:lnTo>
                  <a:lnTo>
                    <a:pt x="4377" y="17705"/>
                  </a:lnTo>
                  <a:lnTo>
                    <a:pt x="4864" y="17705"/>
                  </a:lnTo>
                  <a:lnTo>
                    <a:pt x="5037" y="16643"/>
                  </a:lnTo>
                  <a:lnTo>
                    <a:pt x="5250" y="17705"/>
                  </a:lnTo>
                  <a:lnTo>
                    <a:pt x="5829" y="17351"/>
                  </a:lnTo>
                  <a:lnTo>
                    <a:pt x="6550" y="18059"/>
                  </a:lnTo>
                  <a:lnTo>
                    <a:pt x="6794" y="17351"/>
                  </a:lnTo>
                  <a:lnTo>
                    <a:pt x="7362" y="16643"/>
                  </a:lnTo>
                  <a:lnTo>
                    <a:pt x="7738" y="16289"/>
                  </a:lnTo>
                  <a:lnTo>
                    <a:pt x="8175" y="16997"/>
                  </a:lnTo>
                  <a:lnTo>
                    <a:pt x="8480" y="17351"/>
                  </a:lnTo>
                  <a:lnTo>
                    <a:pt x="8825" y="16997"/>
                  </a:lnTo>
                  <a:lnTo>
                    <a:pt x="9434" y="17705"/>
                  </a:lnTo>
                  <a:lnTo>
                    <a:pt x="9830" y="16643"/>
                  </a:lnTo>
                  <a:lnTo>
                    <a:pt x="10206" y="16643"/>
                  </a:lnTo>
                  <a:lnTo>
                    <a:pt x="10602" y="15580"/>
                  </a:lnTo>
                  <a:lnTo>
                    <a:pt x="11100" y="16643"/>
                  </a:lnTo>
                  <a:lnTo>
                    <a:pt x="11750" y="15934"/>
                  </a:lnTo>
                  <a:lnTo>
                    <a:pt x="12491" y="15934"/>
                  </a:lnTo>
                  <a:lnTo>
                    <a:pt x="13151" y="16643"/>
                  </a:lnTo>
                  <a:lnTo>
                    <a:pt x="13547" y="15226"/>
                  </a:lnTo>
                  <a:lnTo>
                    <a:pt x="13984" y="15580"/>
                  </a:lnTo>
                  <a:lnTo>
                    <a:pt x="14156" y="16643"/>
                  </a:lnTo>
                  <a:lnTo>
                    <a:pt x="14339" y="16997"/>
                  </a:lnTo>
                  <a:lnTo>
                    <a:pt x="14918" y="16643"/>
                  </a:lnTo>
                  <a:lnTo>
                    <a:pt x="15426" y="16997"/>
                  </a:lnTo>
                  <a:lnTo>
                    <a:pt x="16116" y="17351"/>
                  </a:lnTo>
                  <a:lnTo>
                    <a:pt x="16309" y="16997"/>
                  </a:lnTo>
                  <a:lnTo>
                    <a:pt x="16441" y="16997"/>
                  </a:lnTo>
                  <a:lnTo>
                    <a:pt x="16614" y="16289"/>
                  </a:lnTo>
                  <a:lnTo>
                    <a:pt x="16959" y="16997"/>
                  </a:lnTo>
                  <a:lnTo>
                    <a:pt x="17122" y="17351"/>
                  </a:lnTo>
                  <a:lnTo>
                    <a:pt x="17243" y="16643"/>
                  </a:lnTo>
                  <a:lnTo>
                    <a:pt x="17386" y="17351"/>
                  </a:lnTo>
                  <a:lnTo>
                    <a:pt x="17660" y="16643"/>
                  </a:lnTo>
                  <a:lnTo>
                    <a:pt x="18096" y="17351"/>
                  </a:lnTo>
                  <a:lnTo>
                    <a:pt x="18523" y="15934"/>
                  </a:lnTo>
                  <a:lnTo>
                    <a:pt x="18696" y="16643"/>
                  </a:lnTo>
                  <a:lnTo>
                    <a:pt x="18878" y="16643"/>
                  </a:lnTo>
                  <a:lnTo>
                    <a:pt x="19671" y="15934"/>
                  </a:lnTo>
                  <a:lnTo>
                    <a:pt x="20442" y="16643"/>
                  </a:lnTo>
                  <a:lnTo>
                    <a:pt x="21041" y="15934"/>
                  </a:lnTo>
                  <a:lnTo>
                    <a:pt x="21245" y="15226"/>
                  </a:lnTo>
                  <a:lnTo>
                    <a:pt x="21366" y="14164"/>
                  </a:lnTo>
                  <a:lnTo>
                    <a:pt x="21458" y="12039"/>
                  </a:lnTo>
                  <a:lnTo>
                    <a:pt x="21529" y="9207"/>
                  </a:lnTo>
                  <a:lnTo>
                    <a:pt x="21600" y="4603"/>
                  </a:lnTo>
                  <a:lnTo>
                    <a:pt x="21600" y="15934"/>
                  </a:lnTo>
                  <a:lnTo>
                    <a:pt x="21570" y="17351"/>
                  </a:lnTo>
                  <a:lnTo>
                    <a:pt x="21509" y="19121"/>
                  </a:lnTo>
                  <a:lnTo>
                    <a:pt x="21397" y="20538"/>
                  </a:lnTo>
                  <a:lnTo>
                    <a:pt x="20605" y="21600"/>
                  </a:lnTo>
                  <a:lnTo>
                    <a:pt x="20026" y="20538"/>
                  </a:lnTo>
                  <a:lnTo>
                    <a:pt x="19752" y="21246"/>
                  </a:lnTo>
                  <a:lnTo>
                    <a:pt x="18828" y="21246"/>
                  </a:lnTo>
                  <a:lnTo>
                    <a:pt x="18564" y="20892"/>
                  </a:lnTo>
                  <a:lnTo>
                    <a:pt x="18279" y="21600"/>
                  </a:lnTo>
                  <a:lnTo>
                    <a:pt x="17995" y="20892"/>
                  </a:lnTo>
                  <a:lnTo>
                    <a:pt x="17660" y="21600"/>
                  </a:lnTo>
                  <a:lnTo>
                    <a:pt x="16786" y="21246"/>
                  </a:lnTo>
                  <a:lnTo>
                    <a:pt x="16533" y="20184"/>
                  </a:lnTo>
                  <a:lnTo>
                    <a:pt x="15710" y="21246"/>
                  </a:lnTo>
                  <a:lnTo>
                    <a:pt x="15162" y="19830"/>
                  </a:lnTo>
                  <a:lnTo>
                    <a:pt x="14522" y="21246"/>
                  </a:lnTo>
                  <a:lnTo>
                    <a:pt x="14034" y="20538"/>
                  </a:lnTo>
                  <a:lnTo>
                    <a:pt x="13567" y="21246"/>
                  </a:lnTo>
                  <a:lnTo>
                    <a:pt x="13303" y="20538"/>
                  </a:lnTo>
                  <a:lnTo>
                    <a:pt x="12755" y="20538"/>
                  </a:lnTo>
                  <a:lnTo>
                    <a:pt x="12542" y="20184"/>
                  </a:lnTo>
                  <a:lnTo>
                    <a:pt x="12308" y="20892"/>
                  </a:lnTo>
                  <a:lnTo>
                    <a:pt x="12064" y="20184"/>
                  </a:lnTo>
                  <a:lnTo>
                    <a:pt x="11810" y="20184"/>
                  </a:lnTo>
                  <a:lnTo>
                    <a:pt x="11516" y="20892"/>
                  </a:lnTo>
                  <a:lnTo>
                    <a:pt x="11232" y="21246"/>
                  </a:lnTo>
                  <a:lnTo>
                    <a:pt x="10917" y="21246"/>
                  </a:lnTo>
                  <a:lnTo>
                    <a:pt x="10460" y="20892"/>
                  </a:lnTo>
                  <a:lnTo>
                    <a:pt x="10135" y="21246"/>
                  </a:lnTo>
                  <a:lnTo>
                    <a:pt x="9861" y="20892"/>
                  </a:lnTo>
                  <a:lnTo>
                    <a:pt x="9597" y="20892"/>
                  </a:lnTo>
                  <a:lnTo>
                    <a:pt x="8987" y="21600"/>
                  </a:lnTo>
                  <a:lnTo>
                    <a:pt x="8500" y="20538"/>
                  </a:lnTo>
                  <a:lnTo>
                    <a:pt x="7962" y="21600"/>
                  </a:lnTo>
                  <a:lnTo>
                    <a:pt x="7515" y="20892"/>
                  </a:lnTo>
                  <a:lnTo>
                    <a:pt x="7027" y="21600"/>
                  </a:lnTo>
                  <a:lnTo>
                    <a:pt x="6621" y="20892"/>
                  </a:lnTo>
                  <a:lnTo>
                    <a:pt x="6184" y="20538"/>
                  </a:lnTo>
                  <a:lnTo>
                    <a:pt x="5778" y="20892"/>
                  </a:lnTo>
                  <a:lnTo>
                    <a:pt x="4377" y="20892"/>
                  </a:lnTo>
                  <a:lnTo>
                    <a:pt x="4072" y="21246"/>
                  </a:lnTo>
                  <a:lnTo>
                    <a:pt x="3158" y="20892"/>
                  </a:lnTo>
                  <a:lnTo>
                    <a:pt x="2600" y="20892"/>
                  </a:lnTo>
                  <a:lnTo>
                    <a:pt x="1046" y="20538"/>
                  </a:lnTo>
                  <a:lnTo>
                    <a:pt x="193" y="20538"/>
                  </a:lnTo>
                  <a:lnTo>
                    <a:pt x="41" y="19121"/>
                  </a:lnTo>
                  <a:lnTo>
                    <a:pt x="10" y="16289"/>
                  </a:lnTo>
                  <a:lnTo>
                    <a:pt x="0" y="13810"/>
                  </a:lnTo>
                  <a:lnTo>
                    <a:pt x="0" y="10977"/>
                  </a:lnTo>
                </a:path>
              </a:pathLst>
            </a:custGeom>
            <a:solidFill>
              <a:srgbClr val="000066"/>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grpSp>
      <p:grpSp>
        <p:nvGrpSpPr>
          <p:cNvPr id="2250" name="Group 21"/>
          <p:cNvGrpSpPr/>
          <p:nvPr/>
        </p:nvGrpSpPr>
        <p:grpSpPr>
          <a:xfrm>
            <a:off x="5646737" y="153987"/>
            <a:ext cx="3433764" cy="550864"/>
            <a:chOff x="0" y="0"/>
            <a:chExt cx="3433762" cy="550862"/>
          </a:xfrm>
        </p:grpSpPr>
        <p:sp>
          <p:nvSpPr>
            <p:cNvPr id="2245" name="Freeform 22"/>
            <p:cNvSpPr/>
            <p:nvPr/>
          </p:nvSpPr>
          <p:spPr>
            <a:xfrm>
              <a:off x="0" y="0"/>
              <a:ext cx="3433763" cy="449263"/>
            </a:xfrm>
            <a:custGeom>
              <a:avLst/>
              <a:gdLst/>
              <a:ahLst/>
              <a:cxnLst>
                <a:cxn ang="0">
                  <a:pos x="wd2" y="hd2"/>
                </a:cxn>
                <a:cxn ang="5400000">
                  <a:pos x="wd2" y="hd2"/>
                </a:cxn>
                <a:cxn ang="10800000">
                  <a:pos x="wd2" y="hd2"/>
                </a:cxn>
                <a:cxn ang="16200000">
                  <a:pos x="wd2" y="hd2"/>
                </a:cxn>
              </a:cxnLst>
              <a:rect l="0" t="0" r="r" b="b"/>
              <a:pathLst>
                <a:path w="21600" h="21600" extrusionOk="0">
                  <a:moveTo>
                    <a:pt x="290" y="305"/>
                  </a:moveTo>
                  <a:lnTo>
                    <a:pt x="459" y="0"/>
                  </a:lnTo>
                  <a:lnTo>
                    <a:pt x="20931" y="0"/>
                  </a:lnTo>
                  <a:lnTo>
                    <a:pt x="21171" y="229"/>
                  </a:lnTo>
                  <a:lnTo>
                    <a:pt x="21340" y="763"/>
                  </a:lnTo>
                  <a:lnTo>
                    <a:pt x="21490" y="2137"/>
                  </a:lnTo>
                  <a:lnTo>
                    <a:pt x="21570" y="3740"/>
                  </a:lnTo>
                  <a:lnTo>
                    <a:pt x="21600" y="5572"/>
                  </a:lnTo>
                  <a:lnTo>
                    <a:pt x="21600" y="21600"/>
                  </a:lnTo>
                  <a:lnTo>
                    <a:pt x="0" y="21600"/>
                  </a:lnTo>
                  <a:lnTo>
                    <a:pt x="0" y="6640"/>
                  </a:lnTo>
                  <a:lnTo>
                    <a:pt x="10" y="4503"/>
                  </a:lnTo>
                  <a:lnTo>
                    <a:pt x="90" y="2366"/>
                  </a:lnTo>
                  <a:lnTo>
                    <a:pt x="160" y="1221"/>
                  </a:lnTo>
                  <a:lnTo>
                    <a:pt x="290" y="305"/>
                  </a:lnTo>
                </a:path>
              </a:pathLst>
            </a:custGeom>
            <a:gradFill flip="none" rotWithShape="1">
              <a:gsLst>
                <a:gs pos="0">
                  <a:srgbClr val="00CCFF"/>
                </a:gs>
                <a:gs pos="100000">
                  <a:schemeClr val="accent3">
                    <a:lumOff val="44000"/>
                  </a:schemeClr>
                </a:gs>
              </a:gsLst>
              <a:lin ang="5400000" scaled="0"/>
            </a:gra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246" name="Freeform 23"/>
            <p:cNvSpPr/>
            <p:nvPr/>
          </p:nvSpPr>
          <p:spPr>
            <a:xfrm>
              <a:off x="0" y="287337"/>
              <a:ext cx="3433763" cy="193676"/>
            </a:xfrm>
            <a:custGeom>
              <a:avLst/>
              <a:gdLst/>
              <a:ahLst/>
              <a:cxnLst>
                <a:cxn ang="0">
                  <a:pos x="wd2" y="hd2"/>
                </a:cxn>
                <a:cxn ang="5400000">
                  <a:pos x="wd2" y="hd2"/>
                </a:cxn>
                <a:cxn ang="10800000">
                  <a:pos x="wd2" y="hd2"/>
                </a:cxn>
                <a:cxn ang="16200000">
                  <a:pos x="wd2" y="hd2"/>
                </a:cxn>
              </a:cxnLst>
              <a:rect l="0" t="0" r="r" b="b"/>
              <a:pathLst>
                <a:path w="21600" h="21600" extrusionOk="0">
                  <a:moveTo>
                    <a:pt x="749" y="6728"/>
                  </a:moveTo>
                  <a:lnTo>
                    <a:pt x="1049" y="7436"/>
                  </a:lnTo>
                  <a:lnTo>
                    <a:pt x="1378" y="6728"/>
                  </a:lnTo>
                  <a:lnTo>
                    <a:pt x="1698" y="7436"/>
                  </a:lnTo>
                  <a:lnTo>
                    <a:pt x="1947" y="9384"/>
                  </a:lnTo>
                  <a:lnTo>
                    <a:pt x="2207" y="11154"/>
                  </a:lnTo>
                  <a:lnTo>
                    <a:pt x="2656" y="9561"/>
                  </a:lnTo>
                  <a:lnTo>
                    <a:pt x="3046" y="8852"/>
                  </a:lnTo>
                  <a:lnTo>
                    <a:pt x="3595" y="8852"/>
                  </a:lnTo>
                  <a:lnTo>
                    <a:pt x="3994" y="7790"/>
                  </a:lnTo>
                  <a:lnTo>
                    <a:pt x="4344" y="8852"/>
                  </a:lnTo>
                  <a:lnTo>
                    <a:pt x="4654" y="10092"/>
                  </a:lnTo>
                  <a:lnTo>
                    <a:pt x="4933" y="10446"/>
                  </a:lnTo>
                  <a:lnTo>
                    <a:pt x="5373" y="8852"/>
                  </a:lnTo>
                  <a:lnTo>
                    <a:pt x="5852" y="8852"/>
                  </a:lnTo>
                  <a:lnTo>
                    <a:pt x="6531" y="9561"/>
                  </a:lnTo>
                  <a:lnTo>
                    <a:pt x="6821" y="11508"/>
                  </a:lnTo>
                  <a:lnTo>
                    <a:pt x="7270" y="11154"/>
                  </a:lnTo>
                  <a:lnTo>
                    <a:pt x="7719" y="7790"/>
                  </a:lnTo>
                  <a:lnTo>
                    <a:pt x="8139" y="6728"/>
                  </a:lnTo>
                  <a:lnTo>
                    <a:pt x="8428" y="7790"/>
                  </a:lnTo>
                  <a:lnTo>
                    <a:pt x="8788" y="10623"/>
                  </a:lnTo>
                  <a:lnTo>
                    <a:pt x="9197" y="11685"/>
                  </a:lnTo>
                  <a:lnTo>
                    <a:pt x="9667" y="9915"/>
                  </a:lnTo>
                  <a:lnTo>
                    <a:pt x="9876" y="9207"/>
                  </a:lnTo>
                  <a:lnTo>
                    <a:pt x="10116" y="10623"/>
                  </a:lnTo>
                  <a:lnTo>
                    <a:pt x="10306" y="8852"/>
                  </a:lnTo>
                  <a:lnTo>
                    <a:pt x="10515" y="6728"/>
                  </a:lnTo>
                  <a:lnTo>
                    <a:pt x="10765" y="4603"/>
                  </a:lnTo>
                  <a:lnTo>
                    <a:pt x="11035" y="3895"/>
                  </a:lnTo>
                  <a:lnTo>
                    <a:pt x="11344" y="4603"/>
                  </a:lnTo>
                  <a:lnTo>
                    <a:pt x="11654" y="3718"/>
                  </a:lnTo>
                  <a:lnTo>
                    <a:pt x="11963" y="2479"/>
                  </a:lnTo>
                  <a:lnTo>
                    <a:pt x="12163" y="2479"/>
                  </a:lnTo>
                  <a:lnTo>
                    <a:pt x="12353" y="2833"/>
                  </a:lnTo>
                  <a:lnTo>
                    <a:pt x="12632" y="5666"/>
                  </a:lnTo>
                  <a:lnTo>
                    <a:pt x="12912" y="5134"/>
                  </a:lnTo>
                  <a:lnTo>
                    <a:pt x="13142" y="7790"/>
                  </a:lnTo>
                  <a:lnTo>
                    <a:pt x="13591" y="7790"/>
                  </a:lnTo>
                  <a:lnTo>
                    <a:pt x="13971" y="6197"/>
                  </a:lnTo>
                  <a:lnTo>
                    <a:pt x="14150" y="8321"/>
                  </a:lnTo>
                  <a:lnTo>
                    <a:pt x="14340" y="10446"/>
                  </a:lnTo>
                  <a:lnTo>
                    <a:pt x="14600" y="9915"/>
                  </a:lnTo>
                  <a:lnTo>
                    <a:pt x="14909" y="11154"/>
                  </a:lnTo>
                  <a:lnTo>
                    <a:pt x="15239" y="9915"/>
                  </a:lnTo>
                  <a:lnTo>
                    <a:pt x="15868" y="11154"/>
                  </a:lnTo>
                  <a:lnTo>
                    <a:pt x="16138" y="12216"/>
                  </a:lnTo>
                  <a:lnTo>
                    <a:pt x="16447" y="9207"/>
                  </a:lnTo>
                  <a:lnTo>
                    <a:pt x="16647" y="9030"/>
                  </a:lnTo>
                  <a:lnTo>
                    <a:pt x="16887" y="10092"/>
                  </a:lnTo>
                  <a:lnTo>
                    <a:pt x="17116" y="9561"/>
                  </a:lnTo>
                  <a:lnTo>
                    <a:pt x="17406" y="6728"/>
                  </a:lnTo>
                  <a:lnTo>
                    <a:pt x="17905" y="5843"/>
                  </a:lnTo>
                  <a:lnTo>
                    <a:pt x="18145" y="6197"/>
                  </a:lnTo>
                  <a:lnTo>
                    <a:pt x="18394" y="6197"/>
                  </a:lnTo>
                  <a:lnTo>
                    <a:pt x="18754" y="2479"/>
                  </a:lnTo>
                  <a:lnTo>
                    <a:pt x="18964" y="1062"/>
                  </a:lnTo>
                  <a:lnTo>
                    <a:pt x="19233" y="1770"/>
                  </a:lnTo>
                  <a:lnTo>
                    <a:pt x="19543" y="5666"/>
                  </a:lnTo>
                  <a:lnTo>
                    <a:pt x="19852" y="3187"/>
                  </a:lnTo>
                  <a:lnTo>
                    <a:pt x="20142" y="0"/>
                  </a:lnTo>
                  <a:lnTo>
                    <a:pt x="20392" y="177"/>
                  </a:lnTo>
                  <a:lnTo>
                    <a:pt x="20681" y="6728"/>
                  </a:lnTo>
                  <a:lnTo>
                    <a:pt x="20901" y="5666"/>
                  </a:lnTo>
                  <a:lnTo>
                    <a:pt x="21221" y="2833"/>
                  </a:lnTo>
                  <a:lnTo>
                    <a:pt x="21470" y="2833"/>
                  </a:lnTo>
                  <a:lnTo>
                    <a:pt x="21600" y="4957"/>
                  </a:lnTo>
                  <a:lnTo>
                    <a:pt x="21600" y="21600"/>
                  </a:lnTo>
                  <a:lnTo>
                    <a:pt x="9077" y="16820"/>
                  </a:lnTo>
                  <a:lnTo>
                    <a:pt x="8918" y="17528"/>
                  </a:lnTo>
                  <a:lnTo>
                    <a:pt x="0" y="15580"/>
                  </a:lnTo>
                  <a:lnTo>
                    <a:pt x="0" y="3364"/>
                  </a:lnTo>
                  <a:lnTo>
                    <a:pt x="130" y="5134"/>
                  </a:lnTo>
                  <a:lnTo>
                    <a:pt x="320" y="5843"/>
                  </a:lnTo>
                  <a:lnTo>
                    <a:pt x="559" y="6020"/>
                  </a:lnTo>
                  <a:lnTo>
                    <a:pt x="749" y="6728"/>
                  </a:lnTo>
                </a:path>
              </a:pathLst>
            </a:custGeom>
            <a:solidFill>
              <a:srgbClr val="003300"/>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247" name="Freeform 24"/>
            <p:cNvSpPr/>
            <p:nvPr/>
          </p:nvSpPr>
          <p:spPr>
            <a:xfrm>
              <a:off x="0" y="354012"/>
              <a:ext cx="3433763" cy="196851"/>
            </a:xfrm>
            <a:custGeom>
              <a:avLst/>
              <a:gdLst/>
              <a:ahLst/>
              <a:cxnLst>
                <a:cxn ang="0">
                  <a:pos x="wd2" y="hd2"/>
                </a:cxn>
                <a:cxn ang="5400000">
                  <a:pos x="wd2" y="hd2"/>
                </a:cxn>
                <a:cxn ang="10800000">
                  <a:pos x="wd2" y="hd2"/>
                </a:cxn>
                <a:cxn ang="16200000">
                  <a:pos x="wd2" y="hd2"/>
                </a:cxn>
              </a:cxnLst>
              <a:rect l="0" t="0" r="r" b="b"/>
              <a:pathLst>
                <a:path w="21600" h="21600" extrusionOk="0">
                  <a:moveTo>
                    <a:pt x="290" y="20903"/>
                  </a:moveTo>
                  <a:lnTo>
                    <a:pt x="459" y="21426"/>
                  </a:lnTo>
                  <a:lnTo>
                    <a:pt x="659" y="21600"/>
                  </a:lnTo>
                  <a:lnTo>
                    <a:pt x="20931" y="21600"/>
                  </a:lnTo>
                  <a:lnTo>
                    <a:pt x="21171" y="21252"/>
                  </a:lnTo>
                  <a:lnTo>
                    <a:pt x="21340" y="20903"/>
                  </a:lnTo>
                  <a:lnTo>
                    <a:pt x="21490" y="19684"/>
                  </a:lnTo>
                  <a:lnTo>
                    <a:pt x="21570" y="18116"/>
                  </a:lnTo>
                  <a:lnTo>
                    <a:pt x="21600" y="16548"/>
                  </a:lnTo>
                  <a:lnTo>
                    <a:pt x="21600" y="2439"/>
                  </a:lnTo>
                  <a:lnTo>
                    <a:pt x="21410" y="0"/>
                  </a:lnTo>
                  <a:lnTo>
                    <a:pt x="21310" y="697"/>
                  </a:lnTo>
                  <a:lnTo>
                    <a:pt x="21221" y="3135"/>
                  </a:lnTo>
                  <a:lnTo>
                    <a:pt x="21151" y="5923"/>
                  </a:lnTo>
                  <a:lnTo>
                    <a:pt x="21061" y="5748"/>
                  </a:lnTo>
                  <a:lnTo>
                    <a:pt x="20941" y="5400"/>
                  </a:lnTo>
                  <a:lnTo>
                    <a:pt x="20681" y="4006"/>
                  </a:lnTo>
                  <a:lnTo>
                    <a:pt x="20512" y="2961"/>
                  </a:lnTo>
                  <a:lnTo>
                    <a:pt x="20242" y="2439"/>
                  </a:lnTo>
                  <a:lnTo>
                    <a:pt x="19952" y="3658"/>
                  </a:lnTo>
                  <a:lnTo>
                    <a:pt x="19673" y="5748"/>
                  </a:lnTo>
                  <a:lnTo>
                    <a:pt x="19483" y="4355"/>
                  </a:lnTo>
                  <a:lnTo>
                    <a:pt x="19313" y="4006"/>
                  </a:lnTo>
                  <a:lnTo>
                    <a:pt x="19074" y="2961"/>
                  </a:lnTo>
                  <a:lnTo>
                    <a:pt x="18824" y="3310"/>
                  </a:lnTo>
                  <a:lnTo>
                    <a:pt x="18654" y="4703"/>
                  </a:lnTo>
                  <a:lnTo>
                    <a:pt x="18584" y="6445"/>
                  </a:lnTo>
                  <a:lnTo>
                    <a:pt x="18384" y="5748"/>
                  </a:lnTo>
                  <a:lnTo>
                    <a:pt x="18105" y="5748"/>
                  </a:lnTo>
                  <a:lnTo>
                    <a:pt x="17735" y="4877"/>
                  </a:lnTo>
                  <a:lnTo>
                    <a:pt x="17416" y="6445"/>
                  </a:lnTo>
                  <a:lnTo>
                    <a:pt x="17136" y="4181"/>
                  </a:lnTo>
                  <a:lnTo>
                    <a:pt x="16767" y="5748"/>
                  </a:lnTo>
                  <a:lnTo>
                    <a:pt x="16417" y="9406"/>
                  </a:lnTo>
                  <a:lnTo>
                    <a:pt x="16118" y="8013"/>
                  </a:lnTo>
                  <a:lnTo>
                    <a:pt x="15868" y="6619"/>
                  </a:lnTo>
                  <a:lnTo>
                    <a:pt x="15578" y="5923"/>
                  </a:lnTo>
                  <a:lnTo>
                    <a:pt x="15219" y="6445"/>
                  </a:lnTo>
                  <a:lnTo>
                    <a:pt x="14650" y="7665"/>
                  </a:lnTo>
                  <a:lnTo>
                    <a:pt x="14150" y="6271"/>
                  </a:lnTo>
                  <a:lnTo>
                    <a:pt x="13931" y="6968"/>
                  </a:lnTo>
                  <a:lnTo>
                    <a:pt x="13651" y="5748"/>
                  </a:lnTo>
                  <a:lnTo>
                    <a:pt x="13461" y="4355"/>
                  </a:lnTo>
                  <a:lnTo>
                    <a:pt x="13252" y="4181"/>
                  </a:lnTo>
                  <a:lnTo>
                    <a:pt x="12852" y="4877"/>
                  </a:lnTo>
                  <a:lnTo>
                    <a:pt x="12353" y="7490"/>
                  </a:lnTo>
                  <a:lnTo>
                    <a:pt x="11923" y="5226"/>
                  </a:lnTo>
                  <a:lnTo>
                    <a:pt x="11574" y="5748"/>
                  </a:lnTo>
                  <a:lnTo>
                    <a:pt x="11234" y="8884"/>
                  </a:lnTo>
                  <a:lnTo>
                    <a:pt x="10635" y="6619"/>
                  </a:lnTo>
                  <a:lnTo>
                    <a:pt x="10176" y="7839"/>
                  </a:lnTo>
                  <a:lnTo>
                    <a:pt x="9866" y="6619"/>
                  </a:lnTo>
                  <a:lnTo>
                    <a:pt x="9417" y="7316"/>
                  </a:lnTo>
                  <a:lnTo>
                    <a:pt x="8958" y="8884"/>
                  </a:lnTo>
                  <a:lnTo>
                    <a:pt x="8648" y="8361"/>
                  </a:lnTo>
                  <a:lnTo>
                    <a:pt x="7999" y="7839"/>
                  </a:lnTo>
                  <a:lnTo>
                    <a:pt x="7589" y="8884"/>
                  </a:lnTo>
                  <a:lnTo>
                    <a:pt x="6910" y="8013"/>
                  </a:lnTo>
                  <a:lnTo>
                    <a:pt x="6351" y="7316"/>
                  </a:lnTo>
                  <a:lnTo>
                    <a:pt x="5742" y="5748"/>
                  </a:lnTo>
                  <a:lnTo>
                    <a:pt x="5173" y="7316"/>
                  </a:lnTo>
                  <a:lnTo>
                    <a:pt x="4534" y="4006"/>
                  </a:lnTo>
                  <a:lnTo>
                    <a:pt x="4034" y="4181"/>
                  </a:lnTo>
                  <a:lnTo>
                    <a:pt x="3705" y="6097"/>
                  </a:lnTo>
                  <a:lnTo>
                    <a:pt x="3485" y="4529"/>
                  </a:lnTo>
                  <a:lnTo>
                    <a:pt x="3216" y="5400"/>
                  </a:lnTo>
                  <a:lnTo>
                    <a:pt x="2866" y="5748"/>
                  </a:lnTo>
                  <a:lnTo>
                    <a:pt x="2517" y="6271"/>
                  </a:lnTo>
                  <a:lnTo>
                    <a:pt x="2107" y="7665"/>
                  </a:lnTo>
                  <a:lnTo>
                    <a:pt x="1758" y="6097"/>
                  </a:lnTo>
                  <a:lnTo>
                    <a:pt x="1428" y="6794"/>
                  </a:lnTo>
                  <a:lnTo>
                    <a:pt x="989" y="7490"/>
                  </a:lnTo>
                  <a:lnTo>
                    <a:pt x="709" y="6794"/>
                  </a:lnTo>
                  <a:lnTo>
                    <a:pt x="200" y="6445"/>
                  </a:lnTo>
                  <a:lnTo>
                    <a:pt x="0" y="8013"/>
                  </a:lnTo>
                  <a:lnTo>
                    <a:pt x="20" y="12716"/>
                  </a:lnTo>
                  <a:lnTo>
                    <a:pt x="50" y="16723"/>
                  </a:lnTo>
                  <a:lnTo>
                    <a:pt x="160" y="20206"/>
                  </a:lnTo>
                  <a:lnTo>
                    <a:pt x="290" y="20903"/>
                  </a:lnTo>
                </a:path>
              </a:pathLst>
            </a:custGeom>
            <a:gradFill flip="none" rotWithShape="1">
              <a:gsLst>
                <a:gs pos="0">
                  <a:srgbClr val="CC6600"/>
                </a:gs>
                <a:gs pos="100000">
                  <a:srgbClr val="000000"/>
                </a:gs>
              </a:gsLst>
              <a:lin ang="5400000" scaled="0"/>
            </a:gra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248" name="Freeform 25"/>
            <p:cNvSpPr/>
            <p:nvPr/>
          </p:nvSpPr>
          <p:spPr>
            <a:xfrm>
              <a:off x="20637" y="11112"/>
              <a:ext cx="3378201" cy="255589"/>
            </a:xfrm>
            <a:custGeom>
              <a:avLst/>
              <a:gdLst/>
              <a:ahLst/>
              <a:cxnLst>
                <a:cxn ang="0">
                  <a:pos x="wd2" y="hd2"/>
                </a:cxn>
                <a:cxn ang="5400000">
                  <a:pos x="wd2" y="hd2"/>
                </a:cxn>
                <a:cxn ang="10800000">
                  <a:pos x="wd2" y="hd2"/>
                </a:cxn>
                <a:cxn ang="16200000">
                  <a:pos x="wd2" y="hd2"/>
                </a:cxn>
              </a:cxnLst>
              <a:rect l="0" t="0" r="r" b="b"/>
              <a:pathLst>
                <a:path w="21600" h="21600" extrusionOk="0">
                  <a:moveTo>
                    <a:pt x="0" y="10465"/>
                  </a:moveTo>
                  <a:lnTo>
                    <a:pt x="0" y="21600"/>
                  </a:lnTo>
                  <a:lnTo>
                    <a:pt x="51" y="17307"/>
                  </a:lnTo>
                  <a:lnTo>
                    <a:pt x="71" y="13953"/>
                  </a:lnTo>
                  <a:lnTo>
                    <a:pt x="91" y="7781"/>
                  </a:lnTo>
                  <a:lnTo>
                    <a:pt x="152" y="4830"/>
                  </a:lnTo>
                  <a:lnTo>
                    <a:pt x="284" y="3891"/>
                  </a:lnTo>
                  <a:lnTo>
                    <a:pt x="609" y="3220"/>
                  </a:lnTo>
                  <a:lnTo>
                    <a:pt x="1025" y="3354"/>
                  </a:lnTo>
                  <a:lnTo>
                    <a:pt x="2030" y="3354"/>
                  </a:lnTo>
                  <a:lnTo>
                    <a:pt x="2467" y="3891"/>
                  </a:lnTo>
                  <a:lnTo>
                    <a:pt x="3106" y="3354"/>
                  </a:lnTo>
                  <a:lnTo>
                    <a:pt x="3837" y="3757"/>
                  </a:lnTo>
                  <a:lnTo>
                    <a:pt x="4375" y="3622"/>
                  </a:lnTo>
                  <a:lnTo>
                    <a:pt x="5451" y="3891"/>
                  </a:lnTo>
                  <a:lnTo>
                    <a:pt x="5826" y="3891"/>
                  </a:lnTo>
                  <a:lnTo>
                    <a:pt x="6547" y="3354"/>
                  </a:lnTo>
                  <a:lnTo>
                    <a:pt x="6791" y="4025"/>
                  </a:lnTo>
                  <a:lnTo>
                    <a:pt x="7461" y="3354"/>
                  </a:lnTo>
                  <a:lnTo>
                    <a:pt x="8486" y="3891"/>
                  </a:lnTo>
                  <a:lnTo>
                    <a:pt x="8831" y="4427"/>
                  </a:lnTo>
                  <a:lnTo>
                    <a:pt x="9369" y="3891"/>
                  </a:lnTo>
                  <a:lnTo>
                    <a:pt x="9826" y="4696"/>
                  </a:lnTo>
                  <a:lnTo>
                    <a:pt x="10211" y="4696"/>
                  </a:lnTo>
                  <a:lnTo>
                    <a:pt x="10952" y="3891"/>
                  </a:lnTo>
                  <a:lnTo>
                    <a:pt x="11663" y="4427"/>
                  </a:lnTo>
                  <a:lnTo>
                    <a:pt x="12302" y="5366"/>
                  </a:lnTo>
                  <a:lnTo>
                    <a:pt x="12495" y="5501"/>
                  </a:lnTo>
                  <a:lnTo>
                    <a:pt x="13358" y="4964"/>
                  </a:lnTo>
                  <a:lnTo>
                    <a:pt x="14160" y="4561"/>
                  </a:lnTo>
                  <a:lnTo>
                    <a:pt x="14353" y="4293"/>
                  </a:lnTo>
                  <a:lnTo>
                    <a:pt x="14647" y="4427"/>
                  </a:lnTo>
                  <a:lnTo>
                    <a:pt x="15479" y="4830"/>
                  </a:lnTo>
                  <a:lnTo>
                    <a:pt x="16119" y="4025"/>
                  </a:lnTo>
                  <a:lnTo>
                    <a:pt x="16454" y="4293"/>
                  </a:lnTo>
                  <a:lnTo>
                    <a:pt x="16961" y="4427"/>
                  </a:lnTo>
                  <a:lnTo>
                    <a:pt x="17398" y="3891"/>
                  </a:lnTo>
                  <a:lnTo>
                    <a:pt x="17682" y="3354"/>
                  </a:lnTo>
                  <a:lnTo>
                    <a:pt x="18078" y="4293"/>
                  </a:lnTo>
                  <a:lnTo>
                    <a:pt x="18880" y="4561"/>
                  </a:lnTo>
                  <a:lnTo>
                    <a:pt x="19418" y="3354"/>
                  </a:lnTo>
                  <a:lnTo>
                    <a:pt x="20199" y="4427"/>
                  </a:lnTo>
                  <a:lnTo>
                    <a:pt x="21062" y="4427"/>
                  </a:lnTo>
                  <a:lnTo>
                    <a:pt x="21245" y="6306"/>
                  </a:lnTo>
                  <a:lnTo>
                    <a:pt x="21367" y="7245"/>
                  </a:lnTo>
                  <a:lnTo>
                    <a:pt x="21468" y="9123"/>
                  </a:lnTo>
                  <a:lnTo>
                    <a:pt x="21539" y="12343"/>
                  </a:lnTo>
                  <a:lnTo>
                    <a:pt x="21600" y="16636"/>
                  </a:lnTo>
                  <a:lnTo>
                    <a:pt x="21600" y="5501"/>
                  </a:lnTo>
                  <a:lnTo>
                    <a:pt x="21570" y="4025"/>
                  </a:lnTo>
                  <a:lnTo>
                    <a:pt x="21519" y="2147"/>
                  </a:lnTo>
                  <a:lnTo>
                    <a:pt x="21204" y="939"/>
                  </a:lnTo>
                  <a:lnTo>
                    <a:pt x="20037" y="805"/>
                  </a:lnTo>
                  <a:lnTo>
                    <a:pt x="19753" y="134"/>
                  </a:lnTo>
                  <a:lnTo>
                    <a:pt x="18829" y="134"/>
                  </a:lnTo>
                  <a:lnTo>
                    <a:pt x="18565" y="402"/>
                  </a:lnTo>
                  <a:lnTo>
                    <a:pt x="18007" y="402"/>
                  </a:lnTo>
                  <a:lnTo>
                    <a:pt x="17591" y="268"/>
                  </a:lnTo>
                  <a:lnTo>
                    <a:pt x="16829" y="1073"/>
                  </a:lnTo>
                  <a:lnTo>
                    <a:pt x="15236" y="402"/>
                  </a:lnTo>
                  <a:lnTo>
                    <a:pt x="14748" y="805"/>
                  </a:lnTo>
                  <a:lnTo>
                    <a:pt x="13865" y="1342"/>
                  </a:lnTo>
                  <a:lnTo>
                    <a:pt x="13307" y="805"/>
                  </a:lnTo>
                  <a:lnTo>
                    <a:pt x="12302" y="805"/>
                  </a:lnTo>
                  <a:lnTo>
                    <a:pt x="11815" y="1207"/>
                  </a:lnTo>
                  <a:lnTo>
                    <a:pt x="11521" y="537"/>
                  </a:lnTo>
                  <a:lnTo>
                    <a:pt x="10465" y="805"/>
                  </a:lnTo>
                  <a:lnTo>
                    <a:pt x="10150" y="805"/>
                  </a:lnTo>
                  <a:lnTo>
                    <a:pt x="9592" y="537"/>
                  </a:lnTo>
                  <a:lnTo>
                    <a:pt x="8496" y="805"/>
                  </a:lnTo>
                  <a:lnTo>
                    <a:pt x="7521" y="537"/>
                  </a:lnTo>
                  <a:lnTo>
                    <a:pt x="6618" y="537"/>
                  </a:lnTo>
                  <a:lnTo>
                    <a:pt x="6192" y="805"/>
                  </a:lnTo>
                  <a:lnTo>
                    <a:pt x="5776" y="268"/>
                  </a:lnTo>
                  <a:lnTo>
                    <a:pt x="4375" y="268"/>
                  </a:lnTo>
                  <a:lnTo>
                    <a:pt x="3167" y="537"/>
                  </a:lnTo>
                  <a:lnTo>
                    <a:pt x="2598" y="268"/>
                  </a:lnTo>
                  <a:lnTo>
                    <a:pt x="1929" y="537"/>
                  </a:lnTo>
                  <a:lnTo>
                    <a:pt x="1086" y="0"/>
                  </a:lnTo>
                  <a:lnTo>
                    <a:pt x="568" y="0"/>
                  </a:lnTo>
                  <a:lnTo>
                    <a:pt x="345" y="134"/>
                  </a:lnTo>
                  <a:lnTo>
                    <a:pt x="193" y="805"/>
                  </a:lnTo>
                  <a:lnTo>
                    <a:pt x="51" y="2415"/>
                  </a:lnTo>
                  <a:lnTo>
                    <a:pt x="10" y="4964"/>
                  </a:lnTo>
                  <a:lnTo>
                    <a:pt x="0" y="7513"/>
                  </a:lnTo>
                  <a:lnTo>
                    <a:pt x="0" y="10465"/>
                  </a:lnTo>
                </a:path>
              </a:pathLst>
            </a:custGeom>
            <a:solidFill>
              <a:schemeClr val="accent3">
                <a:lumOff val="44000"/>
              </a:schemeClr>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249" name="Freeform 26"/>
            <p:cNvSpPr/>
            <p:nvPr/>
          </p:nvSpPr>
          <p:spPr>
            <a:xfrm>
              <a:off x="26987" y="422275"/>
              <a:ext cx="3376614" cy="101601"/>
            </a:xfrm>
            <a:custGeom>
              <a:avLst/>
              <a:gdLst/>
              <a:ahLst/>
              <a:cxnLst>
                <a:cxn ang="0">
                  <a:pos x="wd2" y="hd2"/>
                </a:cxn>
                <a:cxn ang="5400000">
                  <a:pos x="wd2" y="hd2"/>
                </a:cxn>
                <a:cxn ang="10800000">
                  <a:pos x="wd2" y="hd2"/>
                </a:cxn>
                <a:cxn ang="16200000">
                  <a:pos x="wd2" y="hd2"/>
                </a:cxn>
              </a:cxnLst>
              <a:rect l="0" t="0" r="r" b="b"/>
              <a:pathLst>
                <a:path w="21600" h="21600" extrusionOk="0">
                  <a:moveTo>
                    <a:pt x="0" y="10800"/>
                  </a:moveTo>
                  <a:lnTo>
                    <a:pt x="0" y="0"/>
                  </a:lnTo>
                  <a:lnTo>
                    <a:pt x="61" y="4050"/>
                  </a:lnTo>
                  <a:lnTo>
                    <a:pt x="71" y="7425"/>
                  </a:lnTo>
                  <a:lnTo>
                    <a:pt x="81" y="13500"/>
                  </a:lnTo>
                  <a:lnTo>
                    <a:pt x="152" y="16538"/>
                  </a:lnTo>
                  <a:lnTo>
                    <a:pt x="274" y="17550"/>
                  </a:lnTo>
                  <a:lnTo>
                    <a:pt x="406" y="16875"/>
                  </a:lnTo>
                  <a:lnTo>
                    <a:pt x="599" y="16538"/>
                  </a:lnTo>
                  <a:lnTo>
                    <a:pt x="924" y="16200"/>
                  </a:lnTo>
                  <a:lnTo>
                    <a:pt x="1117" y="16538"/>
                  </a:lnTo>
                  <a:lnTo>
                    <a:pt x="1290" y="16538"/>
                  </a:lnTo>
                  <a:lnTo>
                    <a:pt x="1645" y="16875"/>
                  </a:lnTo>
                  <a:lnTo>
                    <a:pt x="1777" y="17213"/>
                  </a:lnTo>
                  <a:lnTo>
                    <a:pt x="1950" y="17213"/>
                  </a:lnTo>
                  <a:lnTo>
                    <a:pt x="2224" y="16538"/>
                  </a:lnTo>
                  <a:lnTo>
                    <a:pt x="2518" y="16200"/>
                  </a:lnTo>
                  <a:lnTo>
                    <a:pt x="2884" y="16200"/>
                  </a:lnTo>
                  <a:lnTo>
                    <a:pt x="3321" y="17213"/>
                  </a:lnTo>
                  <a:lnTo>
                    <a:pt x="3889" y="17888"/>
                  </a:lnTo>
                  <a:lnTo>
                    <a:pt x="4194" y="17213"/>
                  </a:lnTo>
                  <a:lnTo>
                    <a:pt x="4377" y="17888"/>
                  </a:lnTo>
                  <a:lnTo>
                    <a:pt x="4864" y="17888"/>
                  </a:lnTo>
                  <a:lnTo>
                    <a:pt x="5037" y="16875"/>
                  </a:lnTo>
                  <a:lnTo>
                    <a:pt x="5250" y="17550"/>
                  </a:lnTo>
                  <a:lnTo>
                    <a:pt x="5829" y="17550"/>
                  </a:lnTo>
                  <a:lnTo>
                    <a:pt x="6550" y="17888"/>
                  </a:lnTo>
                  <a:lnTo>
                    <a:pt x="6794" y="17213"/>
                  </a:lnTo>
                  <a:lnTo>
                    <a:pt x="7362" y="16538"/>
                  </a:lnTo>
                  <a:lnTo>
                    <a:pt x="7738" y="16200"/>
                  </a:lnTo>
                  <a:lnTo>
                    <a:pt x="8175" y="16875"/>
                  </a:lnTo>
                  <a:lnTo>
                    <a:pt x="8480" y="17550"/>
                  </a:lnTo>
                  <a:lnTo>
                    <a:pt x="8825" y="16875"/>
                  </a:lnTo>
                  <a:lnTo>
                    <a:pt x="9434" y="17550"/>
                  </a:lnTo>
                  <a:lnTo>
                    <a:pt x="9830" y="16538"/>
                  </a:lnTo>
                  <a:lnTo>
                    <a:pt x="10206" y="16538"/>
                  </a:lnTo>
                  <a:lnTo>
                    <a:pt x="10602" y="15525"/>
                  </a:lnTo>
                  <a:lnTo>
                    <a:pt x="11100" y="16875"/>
                  </a:lnTo>
                  <a:lnTo>
                    <a:pt x="11750" y="15863"/>
                  </a:lnTo>
                  <a:lnTo>
                    <a:pt x="12491" y="15863"/>
                  </a:lnTo>
                  <a:lnTo>
                    <a:pt x="13151" y="16538"/>
                  </a:lnTo>
                  <a:lnTo>
                    <a:pt x="13547" y="15525"/>
                  </a:lnTo>
                  <a:lnTo>
                    <a:pt x="13984" y="15525"/>
                  </a:lnTo>
                  <a:lnTo>
                    <a:pt x="14156" y="16875"/>
                  </a:lnTo>
                  <a:lnTo>
                    <a:pt x="14339" y="17213"/>
                  </a:lnTo>
                  <a:lnTo>
                    <a:pt x="14918" y="16538"/>
                  </a:lnTo>
                  <a:lnTo>
                    <a:pt x="15426" y="17213"/>
                  </a:lnTo>
                  <a:lnTo>
                    <a:pt x="16441" y="17213"/>
                  </a:lnTo>
                  <a:lnTo>
                    <a:pt x="16614" y="16200"/>
                  </a:lnTo>
                  <a:lnTo>
                    <a:pt x="16959" y="16875"/>
                  </a:lnTo>
                  <a:lnTo>
                    <a:pt x="17122" y="17213"/>
                  </a:lnTo>
                  <a:lnTo>
                    <a:pt x="17243" y="16875"/>
                  </a:lnTo>
                  <a:lnTo>
                    <a:pt x="17386" y="17550"/>
                  </a:lnTo>
                  <a:lnTo>
                    <a:pt x="17660" y="16538"/>
                  </a:lnTo>
                  <a:lnTo>
                    <a:pt x="18096" y="17213"/>
                  </a:lnTo>
                  <a:lnTo>
                    <a:pt x="18523" y="16200"/>
                  </a:lnTo>
                  <a:lnTo>
                    <a:pt x="18696" y="16875"/>
                  </a:lnTo>
                  <a:lnTo>
                    <a:pt x="18878" y="16875"/>
                  </a:lnTo>
                  <a:lnTo>
                    <a:pt x="19671" y="16200"/>
                  </a:lnTo>
                  <a:lnTo>
                    <a:pt x="20442" y="16875"/>
                  </a:lnTo>
                  <a:lnTo>
                    <a:pt x="21041" y="15863"/>
                  </a:lnTo>
                  <a:lnTo>
                    <a:pt x="21245" y="15188"/>
                  </a:lnTo>
                  <a:lnTo>
                    <a:pt x="21366" y="14175"/>
                  </a:lnTo>
                  <a:lnTo>
                    <a:pt x="21458" y="12150"/>
                  </a:lnTo>
                  <a:lnTo>
                    <a:pt x="21529" y="9112"/>
                  </a:lnTo>
                  <a:lnTo>
                    <a:pt x="21600" y="4725"/>
                  </a:lnTo>
                  <a:lnTo>
                    <a:pt x="21600" y="15863"/>
                  </a:lnTo>
                  <a:lnTo>
                    <a:pt x="21570" y="17213"/>
                  </a:lnTo>
                  <a:lnTo>
                    <a:pt x="21509" y="19238"/>
                  </a:lnTo>
                  <a:lnTo>
                    <a:pt x="21397" y="20588"/>
                  </a:lnTo>
                  <a:lnTo>
                    <a:pt x="20605" y="21600"/>
                  </a:lnTo>
                  <a:lnTo>
                    <a:pt x="20026" y="20588"/>
                  </a:lnTo>
                  <a:lnTo>
                    <a:pt x="19752" y="21263"/>
                  </a:lnTo>
                  <a:lnTo>
                    <a:pt x="18828" y="21263"/>
                  </a:lnTo>
                  <a:lnTo>
                    <a:pt x="18564" y="20925"/>
                  </a:lnTo>
                  <a:lnTo>
                    <a:pt x="18279" y="21600"/>
                  </a:lnTo>
                  <a:lnTo>
                    <a:pt x="17995" y="20925"/>
                  </a:lnTo>
                  <a:lnTo>
                    <a:pt x="17660" y="21600"/>
                  </a:lnTo>
                  <a:lnTo>
                    <a:pt x="16786" y="21263"/>
                  </a:lnTo>
                  <a:lnTo>
                    <a:pt x="16533" y="20250"/>
                  </a:lnTo>
                  <a:lnTo>
                    <a:pt x="15710" y="21263"/>
                  </a:lnTo>
                  <a:lnTo>
                    <a:pt x="15162" y="19913"/>
                  </a:lnTo>
                  <a:lnTo>
                    <a:pt x="14522" y="21263"/>
                  </a:lnTo>
                  <a:lnTo>
                    <a:pt x="14034" y="20588"/>
                  </a:lnTo>
                  <a:lnTo>
                    <a:pt x="13567" y="21263"/>
                  </a:lnTo>
                  <a:lnTo>
                    <a:pt x="13303" y="20588"/>
                  </a:lnTo>
                  <a:lnTo>
                    <a:pt x="12755" y="20588"/>
                  </a:lnTo>
                  <a:lnTo>
                    <a:pt x="12542" y="20250"/>
                  </a:lnTo>
                  <a:lnTo>
                    <a:pt x="12308" y="20925"/>
                  </a:lnTo>
                  <a:lnTo>
                    <a:pt x="12064" y="20250"/>
                  </a:lnTo>
                  <a:lnTo>
                    <a:pt x="11810" y="20250"/>
                  </a:lnTo>
                  <a:lnTo>
                    <a:pt x="11516" y="20925"/>
                  </a:lnTo>
                  <a:lnTo>
                    <a:pt x="11232" y="21263"/>
                  </a:lnTo>
                  <a:lnTo>
                    <a:pt x="10917" y="21263"/>
                  </a:lnTo>
                  <a:lnTo>
                    <a:pt x="10460" y="20925"/>
                  </a:lnTo>
                  <a:lnTo>
                    <a:pt x="10135" y="21263"/>
                  </a:lnTo>
                  <a:lnTo>
                    <a:pt x="9861" y="20925"/>
                  </a:lnTo>
                  <a:lnTo>
                    <a:pt x="9597" y="20925"/>
                  </a:lnTo>
                  <a:lnTo>
                    <a:pt x="8987" y="21600"/>
                  </a:lnTo>
                  <a:lnTo>
                    <a:pt x="8500" y="20588"/>
                  </a:lnTo>
                  <a:lnTo>
                    <a:pt x="7962" y="21600"/>
                  </a:lnTo>
                  <a:lnTo>
                    <a:pt x="7515" y="20925"/>
                  </a:lnTo>
                  <a:lnTo>
                    <a:pt x="7027" y="21600"/>
                  </a:lnTo>
                  <a:lnTo>
                    <a:pt x="6621" y="20925"/>
                  </a:lnTo>
                  <a:lnTo>
                    <a:pt x="6184" y="20588"/>
                  </a:lnTo>
                  <a:lnTo>
                    <a:pt x="5778" y="20925"/>
                  </a:lnTo>
                  <a:lnTo>
                    <a:pt x="4377" y="20925"/>
                  </a:lnTo>
                  <a:lnTo>
                    <a:pt x="4072" y="21263"/>
                  </a:lnTo>
                  <a:lnTo>
                    <a:pt x="3158" y="20925"/>
                  </a:lnTo>
                  <a:lnTo>
                    <a:pt x="2600" y="20925"/>
                  </a:lnTo>
                  <a:lnTo>
                    <a:pt x="1046" y="20588"/>
                  </a:lnTo>
                  <a:lnTo>
                    <a:pt x="193" y="20588"/>
                  </a:lnTo>
                  <a:lnTo>
                    <a:pt x="41" y="18900"/>
                  </a:lnTo>
                  <a:lnTo>
                    <a:pt x="10" y="16538"/>
                  </a:lnTo>
                  <a:lnTo>
                    <a:pt x="0" y="13838"/>
                  </a:lnTo>
                  <a:lnTo>
                    <a:pt x="0" y="10800"/>
                  </a:lnTo>
                </a:path>
              </a:pathLst>
            </a:custGeom>
            <a:solidFill>
              <a:srgbClr val="000066"/>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grpSp>
      <p:sp>
        <p:nvSpPr>
          <p:cNvPr id="2251" name="Title Text"/>
          <p:cNvSpPr txBox="1">
            <a:spLocks noGrp="1"/>
          </p:cNvSpPr>
          <p:nvPr>
            <p:ph type="title"/>
          </p:nvPr>
        </p:nvSpPr>
        <p:spPr>
          <a:xfrm>
            <a:off x="457200" y="273050"/>
            <a:ext cx="3008314" cy="1162050"/>
          </a:xfrm>
          <a:prstGeom prst="rect">
            <a:avLst/>
          </a:prstGeom>
        </p:spPr>
        <p:txBody>
          <a:bodyPr lIns="46037" tIns="46037" rIns="46037" bIns="46037" anchor="b"/>
          <a:lstStyle>
            <a:lvl1pPr algn="l">
              <a:defRPr sz="2000" b="1">
                <a:solidFill>
                  <a:srgbClr val="FFFFCC"/>
                </a:solidFill>
                <a:effectLst>
                  <a:outerShdw blurRad="38100" dist="38100" dir="2700000" rotWithShape="0">
                    <a:srgbClr val="000000">
                      <a:alpha val="43137"/>
                    </a:srgbClr>
                  </a:outerShdw>
                </a:effectLst>
              </a:defRPr>
            </a:lvl1pPr>
          </a:lstStyle>
          <a:p>
            <a:r>
              <a:t>Title Text</a:t>
            </a:r>
          </a:p>
        </p:txBody>
      </p:sp>
      <p:sp>
        <p:nvSpPr>
          <p:cNvPr id="2252" name="Body Level One…"/>
          <p:cNvSpPr txBox="1">
            <a:spLocks noGrp="1"/>
          </p:cNvSpPr>
          <p:nvPr>
            <p:ph type="body" idx="1"/>
          </p:nvPr>
        </p:nvSpPr>
        <p:spPr>
          <a:xfrm>
            <a:off x="3575050" y="273050"/>
            <a:ext cx="5111750" cy="5853113"/>
          </a:xfrm>
          <a:prstGeom prst="rect">
            <a:avLst/>
          </a:prstGeom>
        </p:spPr>
        <p:txBody>
          <a:bodyPr lIns="46037" tIns="46037" rIns="46037" bIns="46037">
            <a:normAutofit/>
          </a:bodyPr>
          <a:lstStyle>
            <a:lvl1pPr>
              <a:buSzPct val="75000"/>
              <a:buFont typeface="Arial"/>
              <a:buChar char="❖"/>
              <a:defRPr b="1">
                <a:solidFill>
                  <a:srgbClr val="FFFFCC"/>
                </a:solidFill>
                <a:effectLst>
                  <a:outerShdw blurRad="38100" dist="38100" dir="2700000" rotWithShape="0">
                    <a:srgbClr val="000000">
                      <a:alpha val="43137"/>
                    </a:srgbClr>
                  </a:outerShdw>
                </a:effectLst>
              </a:defRPr>
            </a:lvl1pPr>
            <a:lvl2pPr>
              <a:buSzPct val="75000"/>
              <a:buFont typeface="Arial"/>
              <a:buChar char="❖"/>
              <a:defRPr b="1">
                <a:solidFill>
                  <a:srgbClr val="FFFFCC"/>
                </a:solidFill>
                <a:effectLst>
                  <a:outerShdw blurRad="38100" dist="38100" dir="2700000" rotWithShape="0">
                    <a:srgbClr val="000000">
                      <a:alpha val="43137"/>
                    </a:srgbClr>
                  </a:outerShdw>
                </a:effectLst>
              </a:defRPr>
            </a:lvl2pPr>
            <a:lvl3pPr>
              <a:buSzPct val="75000"/>
              <a:buFont typeface="Arial"/>
              <a:buChar char="❖"/>
              <a:defRPr b="1">
                <a:solidFill>
                  <a:srgbClr val="FFFFCC"/>
                </a:solidFill>
                <a:effectLst>
                  <a:outerShdw blurRad="38100" dist="38100" dir="2700000" rotWithShape="0">
                    <a:srgbClr val="000000">
                      <a:alpha val="43137"/>
                    </a:srgbClr>
                  </a:outerShdw>
                </a:effectLst>
              </a:defRPr>
            </a:lvl3pPr>
            <a:lvl4pPr>
              <a:buSzPct val="75000"/>
              <a:buFont typeface="Arial"/>
              <a:buChar char="❖"/>
              <a:defRPr b="1">
                <a:solidFill>
                  <a:srgbClr val="FFFFCC"/>
                </a:solidFill>
                <a:effectLst>
                  <a:outerShdw blurRad="38100" dist="38100" dir="2700000" rotWithShape="0">
                    <a:srgbClr val="000000">
                      <a:alpha val="43137"/>
                    </a:srgbClr>
                  </a:outerShdw>
                </a:effectLst>
              </a:defRPr>
            </a:lvl4pPr>
            <a:lvl5pPr>
              <a:buSzPct val="75000"/>
              <a:buFont typeface="Arial"/>
              <a:buChar char="❖"/>
              <a:defRPr b="1">
                <a:solidFill>
                  <a:srgbClr val="FFFFCC"/>
                </a:solidFill>
                <a:effectLst>
                  <a:outerShdw blurRad="38100" dist="38100" dir="2700000" rotWithShape="0">
                    <a:srgbClr val="000000">
                      <a:alpha val="43137"/>
                    </a:srgbClr>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2253" name="Text Placeholder 3"/>
          <p:cNvSpPr>
            <a:spLocks noGrp="1"/>
          </p:cNvSpPr>
          <p:nvPr>
            <p:ph type="body" sz="half" idx="21"/>
          </p:nvPr>
        </p:nvSpPr>
        <p:spPr>
          <a:xfrm>
            <a:off x="457199" y="1435100"/>
            <a:ext cx="3008315" cy="4691063"/>
          </a:xfrm>
          <a:prstGeom prst="rect">
            <a:avLst/>
          </a:prstGeom>
        </p:spPr>
        <p:txBody>
          <a:bodyPr lIns="46037" tIns="46037" rIns="46037" bIns="46037">
            <a:normAutofit/>
          </a:bodyPr>
          <a:lstStyle/>
          <a:p>
            <a:pPr marL="0" indent="0">
              <a:spcBef>
                <a:spcPts val="300"/>
              </a:spcBef>
              <a:buSzTx/>
              <a:buNone/>
              <a:defRPr sz="1400" b="1">
                <a:solidFill>
                  <a:srgbClr val="FFFFCC"/>
                </a:solidFill>
                <a:effectLst>
                  <a:outerShdw blurRad="38100" dist="38100" dir="2700000" rotWithShape="0">
                    <a:srgbClr val="000000">
                      <a:alpha val="43137"/>
                    </a:srgbClr>
                  </a:outerShdw>
                </a:effectLst>
              </a:defRPr>
            </a:pPr>
            <a:endParaRPr/>
          </a:p>
        </p:txBody>
      </p:sp>
      <p:sp>
        <p:nvSpPr>
          <p:cNvPr id="2254" name="Slide Number"/>
          <p:cNvSpPr txBox="1">
            <a:spLocks noGrp="1"/>
          </p:cNvSpPr>
          <p:nvPr>
            <p:ph type="sldNum" sz="quarter" idx="2"/>
          </p:nvPr>
        </p:nvSpPr>
        <p:spPr>
          <a:prstGeom prst="rect">
            <a:avLst/>
          </a:prstGeom>
        </p:spPr>
        <p:txBody>
          <a:bodyPr/>
          <a:lstStyle>
            <a:lvl1pPr>
              <a:defRPr>
                <a:solidFill>
                  <a:srgbClr val="FFFFCC"/>
                </a:solidFill>
              </a:defRPr>
            </a:lvl1pPr>
          </a:lstStyle>
          <a:p>
            <a:fld id="{86CB4B4D-7CA3-9044-876B-883B54F8677D}" type="slidenum">
              <a:t>‹#›</a:t>
            </a:fld>
            <a:endParaRPr/>
          </a:p>
        </p:txBody>
      </p:sp>
    </p:spTree>
    <p:extLst>
      <p:ext uri="{BB962C8B-B14F-4D97-AF65-F5344CB8AC3E}">
        <p14:creationId xmlns:p14="http://schemas.microsoft.com/office/powerpoint/2010/main" val="3854831329"/>
      </p:ext>
    </p:extLst>
  </p:cSld>
  <p:clrMapOvr>
    <a:masterClrMapping/>
  </p:clrMapOvr>
  <p:transition spd="med"/>
</p:sldLayout>
</file>

<file path=ppt/slideLayouts/slideLayout654.xml><?xml version="1.0" encoding="utf-8"?>
<p:sldLayout xmlns:a="http://schemas.openxmlformats.org/drawingml/2006/main" xmlns:r="http://schemas.openxmlformats.org/officeDocument/2006/relationships" xmlns:p="http://schemas.openxmlformats.org/presentationml/2006/main" type="tx">
  <p:cSld name="18_Picture with Caption">
    <p:bg>
      <p:bgPr>
        <a:gradFill flip="none" rotWithShape="1">
          <a:gsLst>
            <a:gs pos="0">
              <a:srgbClr val="6B2300"/>
            </a:gs>
            <a:gs pos="100000">
              <a:srgbClr val="000066"/>
            </a:gs>
          </a:gsLst>
          <a:lin ang="5400000" scaled="0"/>
        </a:gradFill>
        <a:effectLst/>
      </p:bgPr>
    </p:bg>
    <p:spTree>
      <p:nvGrpSpPr>
        <p:cNvPr id="1" name=""/>
        <p:cNvGrpSpPr/>
        <p:nvPr/>
      </p:nvGrpSpPr>
      <p:grpSpPr>
        <a:xfrm>
          <a:off x="0" y="0"/>
          <a:ext cx="0" cy="0"/>
          <a:chOff x="0" y="0"/>
          <a:chExt cx="0" cy="0"/>
        </a:xfrm>
      </p:grpSpPr>
      <p:sp>
        <p:nvSpPr>
          <p:cNvPr id="2261" name="Freeform 7"/>
          <p:cNvSpPr/>
          <p:nvPr/>
        </p:nvSpPr>
        <p:spPr>
          <a:xfrm>
            <a:off x="3587750" y="53974"/>
            <a:ext cx="1981201" cy="652464"/>
          </a:xfrm>
          <a:custGeom>
            <a:avLst/>
            <a:gdLst/>
            <a:ahLst/>
            <a:cxnLst>
              <a:cxn ang="0">
                <a:pos x="wd2" y="hd2"/>
              </a:cxn>
              <a:cxn ang="5400000">
                <a:pos x="wd2" y="hd2"/>
              </a:cxn>
              <a:cxn ang="10800000">
                <a:pos x="wd2" y="hd2"/>
              </a:cxn>
              <a:cxn ang="16200000">
                <a:pos x="wd2" y="hd2"/>
              </a:cxn>
            </a:cxnLst>
            <a:rect l="0" t="0" r="r" b="b"/>
            <a:pathLst>
              <a:path w="21600" h="21600" extrusionOk="0">
                <a:moveTo>
                  <a:pt x="277" y="3521"/>
                </a:moveTo>
                <a:lnTo>
                  <a:pt x="450" y="3258"/>
                </a:lnTo>
                <a:lnTo>
                  <a:pt x="7823" y="3258"/>
                </a:lnTo>
                <a:lnTo>
                  <a:pt x="8360" y="2102"/>
                </a:lnTo>
                <a:lnTo>
                  <a:pt x="8740" y="1419"/>
                </a:lnTo>
                <a:lnTo>
                  <a:pt x="9104" y="893"/>
                </a:lnTo>
                <a:lnTo>
                  <a:pt x="10004" y="263"/>
                </a:lnTo>
                <a:lnTo>
                  <a:pt x="10471" y="105"/>
                </a:lnTo>
                <a:lnTo>
                  <a:pt x="11060" y="0"/>
                </a:lnTo>
                <a:lnTo>
                  <a:pt x="11735" y="263"/>
                </a:lnTo>
                <a:lnTo>
                  <a:pt x="12358" y="788"/>
                </a:lnTo>
                <a:lnTo>
                  <a:pt x="12808" y="1419"/>
                </a:lnTo>
                <a:lnTo>
                  <a:pt x="13292" y="2102"/>
                </a:lnTo>
                <a:lnTo>
                  <a:pt x="13604" y="2680"/>
                </a:lnTo>
                <a:lnTo>
                  <a:pt x="13881" y="3364"/>
                </a:lnTo>
                <a:lnTo>
                  <a:pt x="20925" y="3258"/>
                </a:lnTo>
                <a:lnTo>
                  <a:pt x="21167" y="3469"/>
                </a:lnTo>
                <a:lnTo>
                  <a:pt x="21340" y="3836"/>
                </a:lnTo>
                <a:lnTo>
                  <a:pt x="21496" y="4782"/>
                </a:lnTo>
                <a:lnTo>
                  <a:pt x="21565" y="5886"/>
                </a:lnTo>
                <a:lnTo>
                  <a:pt x="21600" y="7200"/>
                </a:lnTo>
                <a:lnTo>
                  <a:pt x="21600" y="18342"/>
                </a:lnTo>
                <a:lnTo>
                  <a:pt x="14002" y="18394"/>
                </a:lnTo>
                <a:lnTo>
                  <a:pt x="12115" y="21495"/>
                </a:lnTo>
                <a:lnTo>
                  <a:pt x="9052" y="21600"/>
                </a:lnTo>
                <a:lnTo>
                  <a:pt x="7563" y="18184"/>
                </a:lnTo>
                <a:lnTo>
                  <a:pt x="796" y="18342"/>
                </a:lnTo>
                <a:lnTo>
                  <a:pt x="0" y="18342"/>
                </a:lnTo>
                <a:lnTo>
                  <a:pt x="0" y="6464"/>
                </a:lnTo>
                <a:lnTo>
                  <a:pt x="87" y="4940"/>
                </a:lnTo>
                <a:lnTo>
                  <a:pt x="156" y="4204"/>
                </a:lnTo>
                <a:lnTo>
                  <a:pt x="277" y="3521"/>
                </a:lnTo>
              </a:path>
            </a:pathLst>
          </a:custGeom>
          <a:gradFill>
            <a:gsLst>
              <a:gs pos="0">
                <a:srgbClr val="00CCFF"/>
              </a:gs>
              <a:gs pos="50000">
                <a:schemeClr val="accent3">
                  <a:lumOff val="44000"/>
                </a:schemeClr>
              </a:gs>
              <a:gs pos="100000">
                <a:srgbClr val="00CCFF"/>
              </a:gs>
            </a:gsLst>
          </a:gradFill>
          <a:ln w="12700">
            <a:miter lim="400000"/>
          </a:ln>
        </p:spPr>
        <p:txBody>
          <a:bodyPr lIns="45719" rIns="45719"/>
          <a:lstStyle/>
          <a:p>
            <a:pPr>
              <a:defRPr>
                <a:solidFill>
                  <a:srgbClr val="FFFFCC"/>
                </a:solidFill>
              </a:defRPr>
            </a:pPr>
            <a:endParaRPr/>
          </a:p>
        </p:txBody>
      </p:sp>
      <p:sp>
        <p:nvSpPr>
          <p:cNvPr id="2262" name="Oval 8"/>
          <p:cNvSpPr/>
          <p:nvPr/>
        </p:nvSpPr>
        <p:spPr>
          <a:xfrm>
            <a:off x="4205287" y="61913"/>
            <a:ext cx="766763" cy="673101"/>
          </a:xfrm>
          <a:prstGeom prst="ellipse">
            <a:avLst/>
          </a:prstGeom>
          <a:gradFill>
            <a:gsLst>
              <a:gs pos="0">
                <a:srgbClr val="00CCFF"/>
              </a:gs>
              <a:gs pos="100000">
                <a:schemeClr val="accent3">
                  <a:lumOff val="44000"/>
                </a:schemeClr>
              </a:gs>
            </a:gsLst>
            <a:path path="circle">
              <a:fillToRect l="37721" t="-19636" r="62278" b="119636"/>
            </a:path>
          </a:gradFill>
          <a:ln w="12700">
            <a:miter lim="400000"/>
          </a:ln>
        </p:spPr>
        <p:txBody>
          <a:bodyPr lIns="45719" rIns="45719"/>
          <a:lstStyle/>
          <a:p>
            <a:pPr>
              <a:defRPr>
                <a:solidFill>
                  <a:srgbClr val="FFFFCC"/>
                </a:solidFill>
              </a:defRPr>
            </a:pPr>
            <a:endParaRPr/>
          </a:p>
        </p:txBody>
      </p:sp>
      <p:sp>
        <p:nvSpPr>
          <p:cNvPr id="2263" name="Freeform 9"/>
          <p:cNvSpPr/>
          <p:nvPr/>
        </p:nvSpPr>
        <p:spPr>
          <a:xfrm>
            <a:off x="3586162" y="452437"/>
            <a:ext cx="1982789" cy="303214"/>
          </a:xfrm>
          <a:custGeom>
            <a:avLst/>
            <a:gdLst/>
            <a:ahLst/>
            <a:cxnLst>
              <a:cxn ang="0">
                <a:pos x="wd2" y="hd2"/>
              </a:cxn>
              <a:cxn ang="5400000">
                <a:pos x="wd2" y="hd2"/>
              </a:cxn>
              <a:cxn ang="10800000">
                <a:pos x="wd2" y="hd2"/>
              </a:cxn>
              <a:cxn ang="16200000">
                <a:pos x="wd2" y="hd2"/>
              </a:cxn>
            </a:cxnLst>
            <a:rect l="0" t="0" r="r" b="b"/>
            <a:pathLst>
              <a:path w="21600" h="21600" extrusionOk="0">
                <a:moveTo>
                  <a:pt x="744" y="4297"/>
                </a:moveTo>
                <a:lnTo>
                  <a:pt x="1038" y="4750"/>
                </a:lnTo>
                <a:lnTo>
                  <a:pt x="1366" y="4297"/>
                </a:lnTo>
                <a:lnTo>
                  <a:pt x="1695" y="4750"/>
                </a:lnTo>
                <a:lnTo>
                  <a:pt x="1937" y="6107"/>
                </a:lnTo>
                <a:lnTo>
                  <a:pt x="2214" y="7125"/>
                </a:lnTo>
                <a:lnTo>
                  <a:pt x="2663" y="6220"/>
                </a:lnTo>
                <a:lnTo>
                  <a:pt x="3044" y="5768"/>
                </a:lnTo>
                <a:lnTo>
                  <a:pt x="3597" y="5768"/>
                </a:lnTo>
                <a:lnTo>
                  <a:pt x="3995" y="5089"/>
                </a:lnTo>
                <a:lnTo>
                  <a:pt x="4341" y="5654"/>
                </a:lnTo>
                <a:lnTo>
                  <a:pt x="4652" y="6446"/>
                </a:lnTo>
                <a:lnTo>
                  <a:pt x="4929" y="6785"/>
                </a:lnTo>
                <a:lnTo>
                  <a:pt x="5378" y="5768"/>
                </a:lnTo>
                <a:lnTo>
                  <a:pt x="5845" y="5768"/>
                </a:lnTo>
                <a:lnTo>
                  <a:pt x="6537" y="6107"/>
                </a:lnTo>
                <a:lnTo>
                  <a:pt x="6814" y="7464"/>
                </a:lnTo>
                <a:lnTo>
                  <a:pt x="7263" y="7125"/>
                </a:lnTo>
                <a:lnTo>
                  <a:pt x="7903" y="6785"/>
                </a:lnTo>
                <a:lnTo>
                  <a:pt x="8353" y="9047"/>
                </a:lnTo>
                <a:lnTo>
                  <a:pt x="8612" y="9499"/>
                </a:lnTo>
                <a:lnTo>
                  <a:pt x="8872" y="11196"/>
                </a:lnTo>
                <a:lnTo>
                  <a:pt x="9010" y="13684"/>
                </a:lnTo>
                <a:lnTo>
                  <a:pt x="9269" y="14702"/>
                </a:lnTo>
                <a:lnTo>
                  <a:pt x="9598" y="14702"/>
                </a:lnTo>
                <a:lnTo>
                  <a:pt x="9996" y="14588"/>
                </a:lnTo>
                <a:lnTo>
                  <a:pt x="10394" y="14702"/>
                </a:lnTo>
                <a:lnTo>
                  <a:pt x="10670" y="15719"/>
                </a:lnTo>
                <a:lnTo>
                  <a:pt x="10895" y="14928"/>
                </a:lnTo>
                <a:lnTo>
                  <a:pt x="11258" y="14815"/>
                </a:lnTo>
                <a:lnTo>
                  <a:pt x="11621" y="13345"/>
                </a:lnTo>
                <a:lnTo>
                  <a:pt x="11898" y="13684"/>
                </a:lnTo>
                <a:lnTo>
                  <a:pt x="12382" y="13231"/>
                </a:lnTo>
                <a:lnTo>
                  <a:pt x="12590" y="11422"/>
                </a:lnTo>
                <a:lnTo>
                  <a:pt x="13161" y="9952"/>
                </a:lnTo>
                <a:lnTo>
                  <a:pt x="13299" y="7690"/>
                </a:lnTo>
                <a:lnTo>
                  <a:pt x="13593" y="6559"/>
                </a:lnTo>
                <a:lnTo>
                  <a:pt x="14077" y="5881"/>
                </a:lnTo>
                <a:lnTo>
                  <a:pt x="14337" y="6785"/>
                </a:lnTo>
                <a:lnTo>
                  <a:pt x="14596" y="6333"/>
                </a:lnTo>
                <a:lnTo>
                  <a:pt x="14907" y="7125"/>
                </a:lnTo>
                <a:lnTo>
                  <a:pt x="15236" y="6446"/>
                </a:lnTo>
                <a:lnTo>
                  <a:pt x="15858" y="7125"/>
                </a:lnTo>
                <a:lnTo>
                  <a:pt x="16135" y="7803"/>
                </a:lnTo>
                <a:lnTo>
                  <a:pt x="16446" y="5994"/>
                </a:lnTo>
                <a:lnTo>
                  <a:pt x="16654" y="5768"/>
                </a:lnTo>
                <a:lnTo>
                  <a:pt x="16896" y="6446"/>
                </a:lnTo>
                <a:lnTo>
                  <a:pt x="17104" y="6220"/>
                </a:lnTo>
                <a:lnTo>
                  <a:pt x="17398" y="4297"/>
                </a:lnTo>
                <a:lnTo>
                  <a:pt x="17899" y="3732"/>
                </a:lnTo>
                <a:lnTo>
                  <a:pt x="18141" y="3958"/>
                </a:lnTo>
                <a:lnTo>
                  <a:pt x="18383" y="3958"/>
                </a:lnTo>
                <a:lnTo>
                  <a:pt x="18747" y="1696"/>
                </a:lnTo>
                <a:lnTo>
                  <a:pt x="18954" y="679"/>
                </a:lnTo>
                <a:lnTo>
                  <a:pt x="19231" y="1131"/>
                </a:lnTo>
                <a:lnTo>
                  <a:pt x="19542" y="3619"/>
                </a:lnTo>
                <a:lnTo>
                  <a:pt x="19853" y="2036"/>
                </a:lnTo>
                <a:lnTo>
                  <a:pt x="20130" y="0"/>
                </a:lnTo>
                <a:lnTo>
                  <a:pt x="20389" y="113"/>
                </a:lnTo>
                <a:lnTo>
                  <a:pt x="20666" y="4297"/>
                </a:lnTo>
                <a:lnTo>
                  <a:pt x="20908" y="3619"/>
                </a:lnTo>
                <a:lnTo>
                  <a:pt x="21220" y="1809"/>
                </a:lnTo>
                <a:lnTo>
                  <a:pt x="21462" y="1809"/>
                </a:lnTo>
                <a:lnTo>
                  <a:pt x="21600" y="3166"/>
                </a:lnTo>
                <a:lnTo>
                  <a:pt x="21600" y="13797"/>
                </a:lnTo>
                <a:lnTo>
                  <a:pt x="14216" y="16285"/>
                </a:lnTo>
                <a:lnTo>
                  <a:pt x="11967" y="20695"/>
                </a:lnTo>
                <a:lnTo>
                  <a:pt x="9736" y="21600"/>
                </a:lnTo>
                <a:lnTo>
                  <a:pt x="8630" y="17642"/>
                </a:lnTo>
                <a:lnTo>
                  <a:pt x="7627" y="11083"/>
                </a:lnTo>
                <a:lnTo>
                  <a:pt x="0" y="9952"/>
                </a:lnTo>
                <a:lnTo>
                  <a:pt x="0" y="2149"/>
                </a:lnTo>
                <a:lnTo>
                  <a:pt x="121" y="3393"/>
                </a:lnTo>
                <a:lnTo>
                  <a:pt x="311" y="3732"/>
                </a:lnTo>
                <a:lnTo>
                  <a:pt x="553" y="3845"/>
                </a:lnTo>
                <a:lnTo>
                  <a:pt x="744" y="4297"/>
                </a:lnTo>
              </a:path>
            </a:pathLst>
          </a:custGeom>
          <a:solidFill>
            <a:srgbClr val="003300"/>
          </a:solidFill>
          <a:ln w="12700">
            <a:miter lim="400000"/>
          </a:ln>
        </p:spPr>
        <p:txBody>
          <a:bodyPr lIns="45719" rIns="45719"/>
          <a:lstStyle/>
          <a:p>
            <a:pPr>
              <a:defRPr>
                <a:solidFill>
                  <a:srgbClr val="FFFFCC"/>
                </a:solidFill>
              </a:defRPr>
            </a:pPr>
            <a:endParaRPr/>
          </a:p>
        </p:txBody>
      </p:sp>
      <p:sp>
        <p:nvSpPr>
          <p:cNvPr id="2264" name="Freeform 10"/>
          <p:cNvSpPr/>
          <p:nvPr/>
        </p:nvSpPr>
        <p:spPr>
          <a:xfrm>
            <a:off x="3586162" y="508000"/>
            <a:ext cx="1982789" cy="304801"/>
          </a:xfrm>
          <a:custGeom>
            <a:avLst/>
            <a:gdLst/>
            <a:ahLst/>
            <a:cxnLst>
              <a:cxn ang="0">
                <a:pos x="wd2" y="hd2"/>
              </a:cxn>
              <a:cxn ang="5400000">
                <a:pos x="wd2" y="hd2"/>
              </a:cxn>
              <a:cxn ang="10800000">
                <a:pos x="wd2" y="hd2"/>
              </a:cxn>
              <a:cxn ang="16200000">
                <a:pos x="wd2" y="hd2"/>
              </a:cxn>
            </a:cxnLst>
            <a:rect l="0" t="0" r="r" b="b"/>
            <a:pathLst>
              <a:path w="21600" h="21600" extrusionOk="0">
                <a:moveTo>
                  <a:pt x="277" y="13725"/>
                </a:moveTo>
                <a:lnTo>
                  <a:pt x="450" y="14063"/>
                </a:lnTo>
                <a:lnTo>
                  <a:pt x="7782" y="14063"/>
                </a:lnTo>
                <a:lnTo>
                  <a:pt x="7921" y="15188"/>
                </a:lnTo>
                <a:lnTo>
                  <a:pt x="8422" y="17438"/>
                </a:lnTo>
                <a:lnTo>
                  <a:pt x="8837" y="18675"/>
                </a:lnTo>
                <a:lnTo>
                  <a:pt x="9200" y="19688"/>
                </a:lnTo>
                <a:lnTo>
                  <a:pt x="9667" y="20700"/>
                </a:lnTo>
                <a:lnTo>
                  <a:pt x="10151" y="21150"/>
                </a:lnTo>
                <a:lnTo>
                  <a:pt x="10912" y="21600"/>
                </a:lnTo>
                <a:lnTo>
                  <a:pt x="11621" y="21150"/>
                </a:lnTo>
                <a:lnTo>
                  <a:pt x="12503" y="20025"/>
                </a:lnTo>
                <a:lnTo>
                  <a:pt x="13299" y="17775"/>
                </a:lnTo>
                <a:lnTo>
                  <a:pt x="13783" y="15413"/>
                </a:lnTo>
                <a:lnTo>
                  <a:pt x="14025" y="14063"/>
                </a:lnTo>
                <a:lnTo>
                  <a:pt x="20926" y="14063"/>
                </a:lnTo>
                <a:lnTo>
                  <a:pt x="21168" y="13950"/>
                </a:lnTo>
                <a:lnTo>
                  <a:pt x="21341" y="13613"/>
                </a:lnTo>
                <a:lnTo>
                  <a:pt x="21496" y="12825"/>
                </a:lnTo>
                <a:lnTo>
                  <a:pt x="21565" y="11925"/>
                </a:lnTo>
                <a:lnTo>
                  <a:pt x="21600" y="10800"/>
                </a:lnTo>
                <a:lnTo>
                  <a:pt x="21600" y="1575"/>
                </a:lnTo>
                <a:lnTo>
                  <a:pt x="21410" y="0"/>
                </a:lnTo>
                <a:lnTo>
                  <a:pt x="21306" y="450"/>
                </a:lnTo>
                <a:lnTo>
                  <a:pt x="21220" y="2025"/>
                </a:lnTo>
                <a:lnTo>
                  <a:pt x="21150" y="3825"/>
                </a:lnTo>
                <a:lnTo>
                  <a:pt x="21064" y="3712"/>
                </a:lnTo>
                <a:lnTo>
                  <a:pt x="20943" y="3600"/>
                </a:lnTo>
                <a:lnTo>
                  <a:pt x="20683" y="2700"/>
                </a:lnTo>
                <a:lnTo>
                  <a:pt x="20510" y="1912"/>
                </a:lnTo>
                <a:lnTo>
                  <a:pt x="20234" y="1575"/>
                </a:lnTo>
                <a:lnTo>
                  <a:pt x="19940" y="2362"/>
                </a:lnTo>
                <a:lnTo>
                  <a:pt x="19680" y="3712"/>
                </a:lnTo>
                <a:lnTo>
                  <a:pt x="19473" y="2812"/>
                </a:lnTo>
                <a:lnTo>
                  <a:pt x="19317" y="2700"/>
                </a:lnTo>
                <a:lnTo>
                  <a:pt x="19075" y="1912"/>
                </a:lnTo>
                <a:lnTo>
                  <a:pt x="18833" y="2137"/>
                </a:lnTo>
                <a:lnTo>
                  <a:pt x="18660" y="3037"/>
                </a:lnTo>
                <a:lnTo>
                  <a:pt x="18574" y="4275"/>
                </a:lnTo>
                <a:lnTo>
                  <a:pt x="18383" y="3712"/>
                </a:lnTo>
                <a:lnTo>
                  <a:pt x="18089" y="3712"/>
                </a:lnTo>
                <a:lnTo>
                  <a:pt x="17726" y="3150"/>
                </a:lnTo>
                <a:lnTo>
                  <a:pt x="17415" y="4275"/>
                </a:lnTo>
                <a:lnTo>
                  <a:pt x="17121" y="2700"/>
                </a:lnTo>
                <a:lnTo>
                  <a:pt x="16758" y="3712"/>
                </a:lnTo>
                <a:lnTo>
                  <a:pt x="16412" y="6187"/>
                </a:lnTo>
                <a:lnTo>
                  <a:pt x="16118" y="5287"/>
                </a:lnTo>
                <a:lnTo>
                  <a:pt x="15858" y="4387"/>
                </a:lnTo>
                <a:lnTo>
                  <a:pt x="15582" y="3825"/>
                </a:lnTo>
                <a:lnTo>
                  <a:pt x="15219" y="4275"/>
                </a:lnTo>
                <a:lnTo>
                  <a:pt x="14648" y="4950"/>
                </a:lnTo>
                <a:lnTo>
                  <a:pt x="14146" y="4162"/>
                </a:lnTo>
                <a:lnTo>
                  <a:pt x="13956" y="4837"/>
                </a:lnTo>
                <a:lnTo>
                  <a:pt x="13731" y="6412"/>
                </a:lnTo>
                <a:lnTo>
                  <a:pt x="13541" y="9112"/>
                </a:lnTo>
                <a:lnTo>
                  <a:pt x="13334" y="10462"/>
                </a:lnTo>
                <a:lnTo>
                  <a:pt x="13230" y="12488"/>
                </a:lnTo>
                <a:lnTo>
                  <a:pt x="13005" y="13275"/>
                </a:lnTo>
                <a:lnTo>
                  <a:pt x="12607" y="13725"/>
                </a:lnTo>
                <a:lnTo>
                  <a:pt x="12158" y="13950"/>
                </a:lnTo>
                <a:lnTo>
                  <a:pt x="12054" y="14850"/>
                </a:lnTo>
                <a:lnTo>
                  <a:pt x="11466" y="14625"/>
                </a:lnTo>
                <a:lnTo>
                  <a:pt x="10964" y="15413"/>
                </a:lnTo>
                <a:lnTo>
                  <a:pt x="10463" y="15300"/>
                </a:lnTo>
                <a:lnTo>
                  <a:pt x="9615" y="16313"/>
                </a:lnTo>
                <a:lnTo>
                  <a:pt x="9148" y="13725"/>
                </a:lnTo>
                <a:lnTo>
                  <a:pt x="8630" y="13050"/>
                </a:lnTo>
                <a:lnTo>
                  <a:pt x="8094" y="8550"/>
                </a:lnTo>
                <a:lnTo>
                  <a:pt x="7851" y="6412"/>
                </a:lnTo>
                <a:lnTo>
                  <a:pt x="7592" y="5850"/>
                </a:lnTo>
                <a:lnTo>
                  <a:pt x="6900" y="5287"/>
                </a:lnTo>
                <a:lnTo>
                  <a:pt x="6347" y="4725"/>
                </a:lnTo>
                <a:lnTo>
                  <a:pt x="5742" y="3712"/>
                </a:lnTo>
                <a:lnTo>
                  <a:pt x="5171" y="4725"/>
                </a:lnTo>
                <a:lnTo>
                  <a:pt x="4531" y="2700"/>
                </a:lnTo>
                <a:lnTo>
                  <a:pt x="4029" y="2700"/>
                </a:lnTo>
                <a:lnTo>
                  <a:pt x="3701" y="3937"/>
                </a:lnTo>
                <a:lnTo>
                  <a:pt x="3493" y="2925"/>
                </a:lnTo>
                <a:lnTo>
                  <a:pt x="3217" y="3600"/>
                </a:lnTo>
                <a:lnTo>
                  <a:pt x="2853" y="3712"/>
                </a:lnTo>
                <a:lnTo>
                  <a:pt x="2508" y="4162"/>
                </a:lnTo>
                <a:lnTo>
                  <a:pt x="2110" y="4950"/>
                </a:lnTo>
                <a:lnTo>
                  <a:pt x="1764" y="3937"/>
                </a:lnTo>
                <a:lnTo>
                  <a:pt x="1418" y="4500"/>
                </a:lnTo>
                <a:lnTo>
                  <a:pt x="986" y="4837"/>
                </a:lnTo>
                <a:lnTo>
                  <a:pt x="709" y="4500"/>
                </a:lnTo>
                <a:lnTo>
                  <a:pt x="190" y="4275"/>
                </a:lnTo>
                <a:lnTo>
                  <a:pt x="0" y="5287"/>
                </a:lnTo>
                <a:lnTo>
                  <a:pt x="17" y="8325"/>
                </a:lnTo>
                <a:lnTo>
                  <a:pt x="52" y="11025"/>
                </a:lnTo>
                <a:lnTo>
                  <a:pt x="156" y="13275"/>
                </a:lnTo>
                <a:lnTo>
                  <a:pt x="277" y="13725"/>
                </a:lnTo>
              </a:path>
            </a:pathLst>
          </a:custGeom>
          <a:gradFill>
            <a:gsLst>
              <a:gs pos="0">
                <a:srgbClr val="CC6600"/>
              </a:gs>
              <a:gs pos="100000">
                <a:srgbClr val="000000"/>
              </a:gs>
            </a:gsLst>
            <a:lin ang="5400000"/>
          </a:gradFill>
          <a:ln w="12700">
            <a:miter lim="400000"/>
          </a:ln>
        </p:spPr>
        <p:txBody>
          <a:bodyPr lIns="45719" rIns="45719"/>
          <a:lstStyle/>
          <a:p>
            <a:pPr>
              <a:defRPr>
                <a:solidFill>
                  <a:srgbClr val="FFFFCC"/>
                </a:solidFill>
              </a:defRPr>
            </a:pPr>
            <a:endParaRPr/>
          </a:p>
        </p:txBody>
      </p:sp>
      <p:sp>
        <p:nvSpPr>
          <p:cNvPr id="2265" name="Freeform 11"/>
          <p:cNvSpPr/>
          <p:nvPr/>
        </p:nvSpPr>
        <p:spPr>
          <a:xfrm>
            <a:off x="3598862" y="557212"/>
            <a:ext cx="1946276" cy="227014"/>
          </a:xfrm>
          <a:custGeom>
            <a:avLst/>
            <a:gdLst/>
            <a:ahLst/>
            <a:cxnLst>
              <a:cxn ang="0">
                <a:pos x="wd2" y="hd2"/>
              </a:cxn>
              <a:cxn ang="5400000">
                <a:pos x="wd2" y="hd2"/>
              </a:cxn>
              <a:cxn ang="10800000">
                <a:pos x="wd2" y="hd2"/>
              </a:cxn>
              <a:cxn ang="16200000">
                <a:pos x="wd2" y="hd2"/>
              </a:cxn>
            </a:cxnLst>
            <a:rect l="0" t="0" r="r" b="b"/>
            <a:pathLst>
              <a:path w="21600" h="21600" extrusionOk="0">
                <a:moveTo>
                  <a:pt x="5973" y="7250"/>
                </a:moveTo>
                <a:lnTo>
                  <a:pt x="5303" y="6797"/>
                </a:lnTo>
                <a:lnTo>
                  <a:pt x="4634" y="7552"/>
                </a:lnTo>
                <a:lnTo>
                  <a:pt x="3858" y="7552"/>
                </a:lnTo>
                <a:lnTo>
                  <a:pt x="2837" y="7250"/>
                </a:lnTo>
                <a:lnTo>
                  <a:pt x="1145" y="7703"/>
                </a:lnTo>
                <a:lnTo>
                  <a:pt x="705" y="7401"/>
                </a:lnTo>
                <a:lnTo>
                  <a:pt x="282" y="7703"/>
                </a:lnTo>
                <a:lnTo>
                  <a:pt x="141" y="5438"/>
                </a:lnTo>
                <a:lnTo>
                  <a:pt x="18" y="3625"/>
                </a:lnTo>
                <a:lnTo>
                  <a:pt x="0" y="6948"/>
                </a:lnTo>
                <a:lnTo>
                  <a:pt x="141" y="10120"/>
                </a:lnTo>
                <a:lnTo>
                  <a:pt x="810" y="9667"/>
                </a:lnTo>
                <a:lnTo>
                  <a:pt x="1427" y="9365"/>
                </a:lnTo>
                <a:lnTo>
                  <a:pt x="1815" y="9516"/>
                </a:lnTo>
                <a:lnTo>
                  <a:pt x="2149" y="9667"/>
                </a:lnTo>
                <a:lnTo>
                  <a:pt x="2361" y="9818"/>
                </a:lnTo>
                <a:lnTo>
                  <a:pt x="2995" y="9667"/>
                </a:lnTo>
                <a:lnTo>
                  <a:pt x="3594" y="10271"/>
                </a:lnTo>
                <a:lnTo>
                  <a:pt x="5004" y="9667"/>
                </a:lnTo>
                <a:lnTo>
                  <a:pt x="6008" y="9516"/>
                </a:lnTo>
                <a:lnTo>
                  <a:pt x="6854" y="9667"/>
                </a:lnTo>
                <a:lnTo>
                  <a:pt x="7752" y="9667"/>
                </a:lnTo>
                <a:lnTo>
                  <a:pt x="8192" y="13897"/>
                </a:lnTo>
                <a:lnTo>
                  <a:pt x="8545" y="15860"/>
                </a:lnTo>
                <a:lnTo>
                  <a:pt x="9285" y="19787"/>
                </a:lnTo>
                <a:lnTo>
                  <a:pt x="9831" y="20543"/>
                </a:lnTo>
                <a:lnTo>
                  <a:pt x="10500" y="21600"/>
                </a:lnTo>
                <a:lnTo>
                  <a:pt x="11311" y="21600"/>
                </a:lnTo>
                <a:lnTo>
                  <a:pt x="12051" y="20694"/>
                </a:lnTo>
                <a:lnTo>
                  <a:pt x="12826" y="18277"/>
                </a:lnTo>
                <a:lnTo>
                  <a:pt x="13390" y="16011"/>
                </a:lnTo>
                <a:lnTo>
                  <a:pt x="13848" y="12386"/>
                </a:lnTo>
                <a:lnTo>
                  <a:pt x="14200" y="10876"/>
                </a:lnTo>
                <a:lnTo>
                  <a:pt x="14570" y="10120"/>
                </a:lnTo>
                <a:lnTo>
                  <a:pt x="15451" y="11178"/>
                </a:lnTo>
                <a:lnTo>
                  <a:pt x="16508" y="10271"/>
                </a:lnTo>
                <a:lnTo>
                  <a:pt x="17530" y="10422"/>
                </a:lnTo>
                <a:lnTo>
                  <a:pt x="17988" y="10120"/>
                </a:lnTo>
                <a:lnTo>
                  <a:pt x="18869" y="10573"/>
                </a:lnTo>
                <a:lnTo>
                  <a:pt x="19697" y="10120"/>
                </a:lnTo>
                <a:lnTo>
                  <a:pt x="20437" y="10876"/>
                </a:lnTo>
                <a:lnTo>
                  <a:pt x="21336" y="10422"/>
                </a:lnTo>
                <a:lnTo>
                  <a:pt x="21547" y="8459"/>
                </a:lnTo>
                <a:lnTo>
                  <a:pt x="21600" y="5136"/>
                </a:lnTo>
                <a:lnTo>
                  <a:pt x="21565" y="0"/>
                </a:lnTo>
                <a:lnTo>
                  <a:pt x="21336" y="5589"/>
                </a:lnTo>
                <a:lnTo>
                  <a:pt x="21212" y="8308"/>
                </a:lnTo>
                <a:lnTo>
                  <a:pt x="20631" y="8912"/>
                </a:lnTo>
                <a:lnTo>
                  <a:pt x="19592" y="8761"/>
                </a:lnTo>
                <a:lnTo>
                  <a:pt x="18746" y="8459"/>
                </a:lnTo>
                <a:lnTo>
                  <a:pt x="17319" y="8157"/>
                </a:lnTo>
                <a:lnTo>
                  <a:pt x="16579" y="8761"/>
                </a:lnTo>
                <a:lnTo>
                  <a:pt x="15592" y="8459"/>
                </a:lnTo>
                <a:lnTo>
                  <a:pt x="14993" y="9365"/>
                </a:lnTo>
                <a:lnTo>
                  <a:pt x="14588" y="8308"/>
                </a:lnTo>
                <a:lnTo>
                  <a:pt x="14359" y="8006"/>
                </a:lnTo>
                <a:lnTo>
                  <a:pt x="14165" y="6948"/>
                </a:lnTo>
                <a:lnTo>
                  <a:pt x="14253" y="4834"/>
                </a:lnTo>
                <a:lnTo>
                  <a:pt x="14253" y="2568"/>
                </a:lnTo>
                <a:lnTo>
                  <a:pt x="14059" y="3323"/>
                </a:lnTo>
                <a:lnTo>
                  <a:pt x="13848" y="7401"/>
                </a:lnTo>
                <a:lnTo>
                  <a:pt x="13390" y="10876"/>
                </a:lnTo>
                <a:lnTo>
                  <a:pt x="13126" y="13141"/>
                </a:lnTo>
                <a:lnTo>
                  <a:pt x="12650" y="15256"/>
                </a:lnTo>
                <a:lnTo>
                  <a:pt x="12350" y="14803"/>
                </a:lnTo>
                <a:lnTo>
                  <a:pt x="11822" y="16917"/>
                </a:lnTo>
                <a:lnTo>
                  <a:pt x="11346" y="17824"/>
                </a:lnTo>
                <a:lnTo>
                  <a:pt x="10888" y="18730"/>
                </a:lnTo>
                <a:lnTo>
                  <a:pt x="10307" y="16313"/>
                </a:lnTo>
                <a:lnTo>
                  <a:pt x="9813" y="16615"/>
                </a:lnTo>
                <a:lnTo>
                  <a:pt x="9620" y="13897"/>
                </a:lnTo>
                <a:lnTo>
                  <a:pt x="9162" y="14048"/>
                </a:lnTo>
                <a:lnTo>
                  <a:pt x="8932" y="14803"/>
                </a:lnTo>
                <a:lnTo>
                  <a:pt x="8562" y="12990"/>
                </a:lnTo>
                <a:lnTo>
                  <a:pt x="8263" y="11631"/>
                </a:lnTo>
                <a:lnTo>
                  <a:pt x="8122" y="9365"/>
                </a:lnTo>
                <a:lnTo>
                  <a:pt x="7858" y="4380"/>
                </a:lnTo>
                <a:lnTo>
                  <a:pt x="7611" y="3625"/>
                </a:lnTo>
                <a:lnTo>
                  <a:pt x="7488" y="6646"/>
                </a:lnTo>
                <a:lnTo>
                  <a:pt x="7276" y="6495"/>
                </a:lnTo>
                <a:lnTo>
                  <a:pt x="6554" y="8308"/>
                </a:lnTo>
                <a:lnTo>
                  <a:pt x="5973" y="7250"/>
                </a:lnTo>
              </a:path>
            </a:pathLst>
          </a:custGeom>
          <a:solidFill>
            <a:srgbClr val="000066"/>
          </a:solidFill>
          <a:ln w="12700">
            <a:miter lim="400000"/>
          </a:ln>
        </p:spPr>
        <p:txBody>
          <a:bodyPr lIns="45719" rIns="45719"/>
          <a:lstStyle/>
          <a:p>
            <a:pPr>
              <a:defRPr>
                <a:solidFill>
                  <a:srgbClr val="FFFFCC"/>
                </a:solidFill>
              </a:defRPr>
            </a:pPr>
            <a:endParaRPr/>
          </a:p>
        </p:txBody>
      </p:sp>
      <p:sp>
        <p:nvSpPr>
          <p:cNvPr id="2266" name="Freeform 12"/>
          <p:cNvSpPr/>
          <p:nvPr/>
        </p:nvSpPr>
        <p:spPr>
          <a:xfrm>
            <a:off x="4868862" y="249238"/>
            <a:ext cx="120651" cy="404813"/>
          </a:xfrm>
          <a:custGeom>
            <a:avLst/>
            <a:gdLst/>
            <a:ahLst/>
            <a:cxnLst>
              <a:cxn ang="0">
                <a:pos x="wd2" y="hd2"/>
              </a:cxn>
              <a:cxn ang="5400000">
                <a:pos x="wd2" y="hd2"/>
              </a:cxn>
              <a:cxn ang="10800000">
                <a:pos x="wd2" y="hd2"/>
              </a:cxn>
              <a:cxn ang="16200000">
                <a:pos x="wd2" y="hd2"/>
              </a:cxn>
            </a:cxnLst>
            <a:rect l="0" t="0" r="r" b="b"/>
            <a:pathLst>
              <a:path w="21600" h="21600" extrusionOk="0">
                <a:moveTo>
                  <a:pt x="14495" y="508"/>
                </a:moveTo>
                <a:lnTo>
                  <a:pt x="13358" y="2118"/>
                </a:lnTo>
                <a:lnTo>
                  <a:pt x="21600" y="2287"/>
                </a:lnTo>
                <a:lnTo>
                  <a:pt x="18474" y="5167"/>
                </a:lnTo>
                <a:lnTo>
                  <a:pt x="18758" y="7369"/>
                </a:lnTo>
                <a:lnTo>
                  <a:pt x="20747" y="9318"/>
                </a:lnTo>
                <a:lnTo>
                  <a:pt x="17337" y="11266"/>
                </a:lnTo>
                <a:lnTo>
                  <a:pt x="16200" y="13299"/>
                </a:lnTo>
                <a:lnTo>
                  <a:pt x="14495" y="15332"/>
                </a:lnTo>
                <a:lnTo>
                  <a:pt x="11937" y="16687"/>
                </a:lnTo>
                <a:lnTo>
                  <a:pt x="9095" y="18042"/>
                </a:lnTo>
                <a:lnTo>
                  <a:pt x="5684" y="19482"/>
                </a:lnTo>
                <a:lnTo>
                  <a:pt x="3695" y="20414"/>
                </a:lnTo>
                <a:lnTo>
                  <a:pt x="0" y="21600"/>
                </a:lnTo>
                <a:lnTo>
                  <a:pt x="2274" y="19482"/>
                </a:lnTo>
                <a:lnTo>
                  <a:pt x="6821" y="17958"/>
                </a:lnTo>
                <a:lnTo>
                  <a:pt x="5968" y="16264"/>
                </a:lnTo>
                <a:lnTo>
                  <a:pt x="10232" y="14146"/>
                </a:lnTo>
                <a:lnTo>
                  <a:pt x="12505" y="11605"/>
                </a:lnTo>
                <a:lnTo>
                  <a:pt x="11368" y="9148"/>
                </a:lnTo>
                <a:lnTo>
                  <a:pt x="12221" y="7200"/>
                </a:lnTo>
                <a:lnTo>
                  <a:pt x="11368" y="5760"/>
                </a:lnTo>
                <a:lnTo>
                  <a:pt x="5400" y="3049"/>
                </a:lnTo>
                <a:lnTo>
                  <a:pt x="1705" y="254"/>
                </a:lnTo>
                <a:lnTo>
                  <a:pt x="14211" y="0"/>
                </a:lnTo>
                <a:lnTo>
                  <a:pt x="14495" y="508"/>
                </a:lnTo>
              </a:path>
            </a:pathLst>
          </a:custGeom>
          <a:gradFill>
            <a:gsLst>
              <a:gs pos="0">
                <a:schemeClr val="accent3">
                  <a:lumOff val="44000"/>
                </a:schemeClr>
              </a:gs>
              <a:gs pos="50000">
                <a:srgbClr val="00CCFF"/>
              </a:gs>
              <a:gs pos="100000">
                <a:schemeClr val="accent3">
                  <a:lumOff val="44000"/>
                </a:schemeClr>
              </a:gs>
            </a:gsLst>
          </a:gradFill>
          <a:ln w="12700">
            <a:miter lim="400000"/>
          </a:ln>
        </p:spPr>
        <p:txBody>
          <a:bodyPr lIns="45719" rIns="45719"/>
          <a:lstStyle/>
          <a:p>
            <a:pPr>
              <a:defRPr>
                <a:solidFill>
                  <a:srgbClr val="FFFFCC"/>
                </a:solidFill>
              </a:defRPr>
            </a:pPr>
            <a:endParaRPr/>
          </a:p>
        </p:txBody>
      </p:sp>
      <p:sp>
        <p:nvSpPr>
          <p:cNvPr id="2267" name="Freeform 13"/>
          <p:cNvSpPr/>
          <p:nvPr/>
        </p:nvSpPr>
        <p:spPr>
          <a:xfrm>
            <a:off x="3605212" y="19050"/>
            <a:ext cx="1951038" cy="411163"/>
          </a:xfrm>
          <a:custGeom>
            <a:avLst/>
            <a:gdLst/>
            <a:ahLst/>
            <a:cxnLst>
              <a:cxn ang="0">
                <a:pos x="wd2" y="hd2"/>
              </a:cxn>
              <a:cxn ang="5400000">
                <a:pos x="wd2" y="hd2"/>
              </a:cxn>
              <a:cxn ang="10800000">
                <a:pos x="wd2" y="hd2"/>
              </a:cxn>
              <a:cxn ang="16200000">
                <a:pos x="wd2" y="hd2"/>
              </a:cxn>
            </a:cxnLst>
            <a:rect l="0" t="0" r="r" b="b"/>
            <a:pathLst>
              <a:path w="21600" h="21600" extrusionOk="0">
                <a:moveTo>
                  <a:pt x="0" y="14595"/>
                </a:moveTo>
                <a:lnTo>
                  <a:pt x="0" y="21600"/>
                </a:lnTo>
                <a:lnTo>
                  <a:pt x="53" y="18848"/>
                </a:lnTo>
                <a:lnTo>
                  <a:pt x="70" y="16763"/>
                </a:lnTo>
                <a:lnTo>
                  <a:pt x="88" y="12843"/>
                </a:lnTo>
                <a:lnTo>
                  <a:pt x="141" y="11008"/>
                </a:lnTo>
                <a:lnTo>
                  <a:pt x="281" y="10341"/>
                </a:lnTo>
                <a:lnTo>
                  <a:pt x="404" y="10842"/>
                </a:lnTo>
                <a:lnTo>
                  <a:pt x="580" y="10925"/>
                </a:lnTo>
                <a:lnTo>
                  <a:pt x="826" y="11509"/>
                </a:lnTo>
                <a:lnTo>
                  <a:pt x="984" y="12176"/>
                </a:lnTo>
                <a:lnTo>
                  <a:pt x="1160" y="12176"/>
                </a:lnTo>
                <a:lnTo>
                  <a:pt x="1318" y="11759"/>
                </a:lnTo>
                <a:lnTo>
                  <a:pt x="1494" y="10675"/>
                </a:lnTo>
                <a:lnTo>
                  <a:pt x="1634" y="10758"/>
                </a:lnTo>
                <a:lnTo>
                  <a:pt x="1898" y="11592"/>
                </a:lnTo>
                <a:lnTo>
                  <a:pt x="2214" y="12426"/>
                </a:lnTo>
                <a:lnTo>
                  <a:pt x="2390" y="12593"/>
                </a:lnTo>
                <a:lnTo>
                  <a:pt x="2671" y="12009"/>
                </a:lnTo>
                <a:lnTo>
                  <a:pt x="3005" y="13177"/>
                </a:lnTo>
                <a:lnTo>
                  <a:pt x="3251" y="12593"/>
                </a:lnTo>
                <a:lnTo>
                  <a:pt x="3656" y="11509"/>
                </a:lnTo>
                <a:lnTo>
                  <a:pt x="3902" y="11509"/>
                </a:lnTo>
                <a:lnTo>
                  <a:pt x="4183" y="10592"/>
                </a:lnTo>
                <a:lnTo>
                  <a:pt x="4376" y="10175"/>
                </a:lnTo>
                <a:lnTo>
                  <a:pt x="4657" y="11342"/>
                </a:lnTo>
                <a:lnTo>
                  <a:pt x="4886" y="11008"/>
                </a:lnTo>
                <a:lnTo>
                  <a:pt x="5079" y="11509"/>
                </a:lnTo>
                <a:lnTo>
                  <a:pt x="5360" y="11509"/>
                </a:lnTo>
                <a:lnTo>
                  <a:pt x="5483" y="11926"/>
                </a:lnTo>
                <a:lnTo>
                  <a:pt x="5677" y="11509"/>
                </a:lnTo>
                <a:lnTo>
                  <a:pt x="5817" y="10341"/>
                </a:lnTo>
                <a:lnTo>
                  <a:pt x="6362" y="11425"/>
                </a:lnTo>
                <a:lnTo>
                  <a:pt x="6608" y="12676"/>
                </a:lnTo>
                <a:lnTo>
                  <a:pt x="6714" y="14678"/>
                </a:lnTo>
                <a:lnTo>
                  <a:pt x="7891" y="10091"/>
                </a:lnTo>
                <a:lnTo>
                  <a:pt x="8172" y="8423"/>
                </a:lnTo>
                <a:lnTo>
                  <a:pt x="8454" y="7589"/>
                </a:lnTo>
                <a:lnTo>
                  <a:pt x="8770" y="6922"/>
                </a:lnTo>
                <a:lnTo>
                  <a:pt x="8717" y="8173"/>
                </a:lnTo>
                <a:lnTo>
                  <a:pt x="8366" y="10258"/>
                </a:lnTo>
                <a:lnTo>
                  <a:pt x="8594" y="9924"/>
                </a:lnTo>
                <a:lnTo>
                  <a:pt x="8928" y="9174"/>
                </a:lnTo>
                <a:lnTo>
                  <a:pt x="9174" y="9674"/>
                </a:lnTo>
                <a:lnTo>
                  <a:pt x="9332" y="11008"/>
                </a:lnTo>
                <a:lnTo>
                  <a:pt x="9245" y="12176"/>
                </a:lnTo>
                <a:lnTo>
                  <a:pt x="9561" y="12343"/>
                </a:lnTo>
                <a:lnTo>
                  <a:pt x="9825" y="13177"/>
                </a:lnTo>
                <a:lnTo>
                  <a:pt x="9930" y="14178"/>
                </a:lnTo>
                <a:lnTo>
                  <a:pt x="10159" y="13927"/>
                </a:lnTo>
                <a:lnTo>
                  <a:pt x="10299" y="14845"/>
                </a:lnTo>
                <a:lnTo>
                  <a:pt x="10510" y="16346"/>
                </a:lnTo>
                <a:lnTo>
                  <a:pt x="10686" y="16096"/>
                </a:lnTo>
                <a:lnTo>
                  <a:pt x="10580" y="14845"/>
                </a:lnTo>
                <a:lnTo>
                  <a:pt x="10510" y="13510"/>
                </a:lnTo>
                <a:lnTo>
                  <a:pt x="10369" y="13010"/>
                </a:lnTo>
                <a:lnTo>
                  <a:pt x="10211" y="12093"/>
                </a:lnTo>
                <a:lnTo>
                  <a:pt x="10299" y="10175"/>
                </a:lnTo>
                <a:lnTo>
                  <a:pt x="10176" y="8840"/>
                </a:lnTo>
                <a:lnTo>
                  <a:pt x="9860" y="8590"/>
                </a:lnTo>
                <a:lnTo>
                  <a:pt x="9948" y="7589"/>
                </a:lnTo>
                <a:lnTo>
                  <a:pt x="10159" y="6755"/>
                </a:lnTo>
                <a:lnTo>
                  <a:pt x="9614" y="6839"/>
                </a:lnTo>
                <a:lnTo>
                  <a:pt x="9860" y="6255"/>
                </a:lnTo>
                <a:lnTo>
                  <a:pt x="10317" y="5337"/>
                </a:lnTo>
                <a:lnTo>
                  <a:pt x="10088" y="5171"/>
                </a:lnTo>
                <a:lnTo>
                  <a:pt x="9491" y="5921"/>
                </a:lnTo>
                <a:lnTo>
                  <a:pt x="9209" y="5421"/>
                </a:lnTo>
                <a:lnTo>
                  <a:pt x="9403" y="4670"/>
                </a:lnTo>
                <a:lnTo>
                  <a:pt x="9825" y="4420"/>
                </a:lnTo>
                <a:lnTo>
                  <a:pt x="10176" y="4170"/>
                </a:lnTo>
                <a:lnTo>
                  <a:pt x="10545" y="3503"/>
                </a:lnTo>
                <a:lnTo>
                  <a:pt x="11160" y="3086"/>
                </a:lnTo>
                <a:lnTo>
                  <a:pt x="11600" y="3419"/>
                </a:lnTo>
                <a:lnTo>
                  <a:pt x="11881" y="4587"/>
                </a:lnTo>
                <a:lnTo>
                  <a:pt x="12162" y="5254"/>
                </a:lnTo>
                <a:lnTo>
                  <a:pt x="12373" y="4754"/>
                </a:lnTo>
                <a:lnTo>
                  <a:pt x="12672" y="5004"/>
                </a:lnTo>
                <a:lnTo>
                  <a:pt x="13023" y="6005"/>
                </a:lnTo>
                <a:lnTo>
                  <a:pt x="13322" y="7339"/>
                </a:lnTo>
                <a:lnTo>
                  <a:pt x="13586" y="9007"/>
                </a:lnTo>
                <a:lnTo>
                  <a:pt x="14007" y="9591"/>
                </a:lnTo>
                <a:lnTo>
                  <a:pt x="14341" y="10675"/>
                </a:lnTo>
                <a:lnTo>
                  <a:pt x="14552" y="11592"/>
                </a:lnTo>
                <a:lnTo>
                  <a:pt x="14869" y="12593"/>
                </a:lnTo>
                <a:lnTo>
                  <a:pt x="15220" y="12259"/>
                </a:lnTo>
                <a:lnTo>
                  <a:pt x="15449" y="11759"/>
                </a:lnTo>
                <a:lnTo>
                  <a:pt x="15888" y="11759"/>
                </a:lnTo>
                <a:lnTo>
                  <a:pt x="16117" y="10508"/>
                </a:lnTo>
                <a:lnTo>
                  <a:pt x="16310" y="10675"/>
                </a:lnTo>
                <a:lnTo>
                  <a:pt x="16450" y="10675"/>
                </a:lnTo>
                <a:lnTo>
                  <a:pt x="16626" y="11175"/>
                </a:lnTo>
                <a:lnTo>
                  <a:pt x="16820" y="11592"/>
                </a:lnTo>
                <a:lnTo>
                  <a:pt x="16960" y="10758"/>
                </a:lnTo>
                <a:lnTo>
                  <a:pt x="17118" y="10508"/>
                </a:lnTo>
                <a:lnTo>
                  <a:pt x="17241" y="10842"/>
                </a:lnTo>
                <a:lnTo>
                  <a:pt x="17382" y="10341"/>
                </a:lnTo>
                <a:lnTo>
                  <a:pt x="17663" y="11008"/>
                </a:lnTo>
                <a:lnTo>
                  <a:pt x="17839" y="12176"/>
                </a:lnTo>
                <a:lnTo>
                  <a:pt x="18015" y="12259"/>
                </a:lnTo>
                <a:lnTo>
                  <a:pt x="18138" y="12426"/>
                </a:lnTo>
                <a:lnTo>
                  <a:pt x="18296" y="12009"/>
                </a:lnTo>
                <a:lnTo>
                  <a:pt x="18419" y="11509"/>
                </a:lnTo>
                <a:lnTo>
                  <a:pt x="18524" y="11342"/>
                </a:lnTo>
                <a:lnTo>
                  <a:pt x="18683" y="10842"/>
                </a:lnTo>
                <a:lnTo>
                  <a:pt x="18876" y="10842"/>
                </a:lnTo>
                <a:lnTo>
                  <a:pt x="19052" y="11592"/>
                </a:lnTo>
                <a:lnTo>
                  <a:pt x="19315" y="12176"/>
                </a:lnTo>
                <a:lnTo>
                  <a:pt x="19544" y="11592"/>
                </a:lnTo>
                <a:lnTo>
                  <a:pt x="19667" y="11342"/>
                </a:lnTo>
                <a:lnTo>
                  <a:pt x="19825" y="11592"/>
                </a:lnTo>
                <a:lnTo>
                  <a:pt x="19948" y="11759"/>
                </a:lnTo>
                <a:lnTo>
                  <a:pt x="20106" y="12426"/>
                </a:lnTo>
                <a:lnTo>
                  <a:pt x="20282" y="12426"/>
                </a:lnTo>
                <a:lnTo>
                  <a:pt x="20493" y="12176"/>
                </a:lnTo>
                <a:lnTo>
                  <a:pt x="20739" y="11926"/>
                </a:lnTo>
                <a:lnTo>
                  <a:pt x="21038" y="11509"/>
                </a:lnTo>
                <a:lnTo>
                  <a:pt x="21248" y="11926"/>
                </a:lnTo>
                <a:lnTo>
                  <a:pt x="21372" y="12510"/>
                </a:lnTo>
                <a:lnTo>
                  <a:pt x="21459" y="13761"/>
                </a:lnTo>
                <a:lnTo>
                  <a:pt x="21530" y="15762"/>
                </a:lnTo>
                <a:lnTo>
                  <a:pt x="21600" y="18514"/>
                </a:lnTo>
                <a:lnTo>
                  <a:pt x="21600" y="11425"/>
                </a:lnTo>
                <a:lnTo>
                  <a:pt x="21565" y="10508"/>
                </a:lnTo>
                <a:lnTo>
                  <a:pt x="21512" y="9341"/>
                </a:lnTo>
                <a:lnTo>
                  <a:pt x="21407" y="8340"/>
                </a:lnTo>
                <a:lnTo>
                  <a:pt x="21178" y="7923"/>
                </a:lnTo>
                <a:lnTo>
                  <a:pt x="20862" y="7756"/>
                </a:lnTo>
                <a:lnTo>
                  <a:pt x="20598" y="7923"/>
                </a:lnTo>
                <a:lnTo>
                  <a:pt x="20317" y="7589"/>
                </a:lnTo>
                <a:lnTo>
                  <a:pt x="20036" y="8423"/>
                </a:lnTo>
                <a:lnTo>
                  <a:pt x="19755" y="8006"/>
                </a:lnTo>
                <a:lnTo>
                  <a:pt x="19509" y="7756"/>
                </a:lnTo>
                <a:lnTo>
                  <a:pt x="19315" y="7756"/>
                </a:lnTo>
                <a:lnTo>
                  <a:pt x="18823" y="8006"/>
                </a:lnTo>
                <a:lnTo>
                  <a:pt x="18559" y="8173"/>
                </a:lnTo>
                <a:lnTo>
                  <a:pt x="18278" y="7923"/>
                </a:lnTo>
                <a:lnTo>
                  <a:pt x="17997" y="8256"/>
                </a:lnTo>
                <a:lnTo>
                  <a:pt x="17646" y="7923"/>
                </a:lnTo>
                <a:lnTo>
                  <a:pt x="17505" y="7756"/>
                </a:lnTo>
                <a:lnTo>
                  <a:pt x="17241" y="7756"/>
                </a:lnTo>
                <a:lnTo>
                  <a:pt x="16978" y="7589"/>
                </a:lnTo>
                <a:lnTo>
                  <a:pt x="16784" y="8006"/>
                </a:lnTo>
                <a:lnTo>
                  <a:pt x="16626" y="7923"/>
                </a:lnTo>
                <a:lnTo>
                  <a:pt x="16275" y="7756"/>
                </a:lnTo>
                <a:lnTo>
                  <a:pt x="15976" y="8006"/>
                </a:lnTo>
                <a:lnTo>
                  <a:pt x="15712" y="8006"/>
                </a:lnTo>
                <a:lnTo>
                  <a:pt x="15396" y="7589"/>
                </a:lnTo>
                <a:lnTo>
                  <a:pt x="15132" y="8090"/>
                </a:lnTo>
                <a:lnTo>
                  <a:pt x="14921" y="7756"/>
                </a:lnTo>
                <a:lnTo>
                  <a:pt x="14728" y="8256"/>
                </a:lnTo>
                <a:lnTo>
                  <a:pt x="14517" y="8006"/>
                </a:lnTo>
                <a:lnTo>
                  <a:pt x="14271" y="7756"/>
                </a:lnTo>
                <a:lnTo>
                  <a:pt x="14131" y="7339"/>
                </a:lnTo>
                <a:lnTo>
                  <a:pt x="13797" y="5754"/>
                </a:lnTo>
                <a:lnTo>
                  <a:pt x="13428" y="4337"/>
                </a:lnTo>
                <a:lnTo>
                  <a:pt x="13094" y="3336"/>
                </a:lnTo>
                <a:lnTo>
                  <a:pt x="12777" y="2502"/>
                </a:lnTo>
                <a:lnTo>
                  <a:pt x="12303" y="1418"/>
                </a:lnTo>
                <a:lnTo>
                  <a:pt x="11811" y="667"/>
                </a:lnTo>
                <a:lnTo>
                  <a:pt x="11318" y="167"/>
                </a:lnTo>
                <a:lnTo>
                  <a:pt x="10844" y="0"/>
                </a:lnTo>
                <a:lnTo>
                  <a:pt x="10387" y="167"/>
                </a:lnTo>
                <a:lnTo>
                  <a:pt x="9842" y="667"/>
                </a:lnTo>
                <a:lnTo>
                  <a:pt x="9280" y="1418"/>
                </a:lnTo>
                <a:lnTo>
                  <a:pt x="8788" y="2419"/>
                </a:lnTo>
                <a:lnTo>
                  <a:pt x="8331" y="3753"/>
                </a:lnTo>
                <a:lnTo>
                  <a:pt x="7944" y="5254"/>
                </a:lnTo>
                <a:lnTo>
                  <a:pt x="7487" y="7256"/>
                </a:lnTo>
                <a:lnTo>
                  <a:pt x="7013" y="7923"/>
                </a:lnTo>
                <a:lnTo>
                  <a:pt x="6608" y="8256"/>
                </a:lnTo>
                <a:lnTo>
                  <a:pt x="6186" y="8423"/>
                </a:lnTo>
                <a:lnTo>
                  <a:pt x="5765" y="8090"/>
                </a:lnTo>
                <a:lnTo>
                  <a:pt x="4376" y="8090"/>
                </a:lnTo>
                <a:lnTo>
                  <a:pt x="4060" y="8006"/>
                </a:lnTo>
                <a:lnTo>
                  <a:pt x="3164" y="8256"/>
                </a:lnTo>
                <a:lnTo>
                  <a:pt x="2601" y="8090"/>
                </a:lnTo>
                <a:lnTo>
                  <a:pt x="1916" y="7756"/>
                </a:lnTo>
                <a:lnTo>
                  <a:pt x="1072" y="7923"/>
                </a:lnTo>
                <a:lnTo>
                  <a:pt x="562" y="7923"/>
                </a:lnTo>
                <a:lnTo>
                  <a:pt x="334" y="8006"/>
                </a:lnTo>
                <a:lnTo>
                  <a:pt x="176" y="8423"/>
                </a:lnTo>
                <a:lnTo>
                  <a:pt x="35" y="9424"/>
                </a:lnTo>
                <a:lnTo>
                  <a:pt x="0" y="11008"/>
                </a:lnTo>
                <a:lnTo>
                  <a:pt x="0" y="14595"/>
                </a:lnTo>
              </a:path>
            </a:pathLst>
          </a:custGeom>
          <a:solidFill>
            <a:schemeClr val="accent3">
              <a:lumOff val="44000"/>
            </a:schemeClr>
          </a:solidFill>
          <a:ln w="12700">
            <a:miter lim="400000"/>
          </a:ln>
        </p:spPr>
        <p:txBody>
          <a:bodyPr lIns="45719" rIns="45719"/>
          <a:lstStyle/>
          <a:p>
            <a:pPr>
              <a:defRPr>
                <a:solidFill>
                  <a:srgbClr val="FFFFCC"/>
                </a:solidFill>
              </a:defRPr>
            </a:pPr>
            <a:endParaRPr/>
          </a:p>
        </p:txBody>
      </p:sp>
      <p:sp>
        <p:nvSpPr>
          <p:cNvPr id="2268" name="Freeform 14"/>
          <p:cNvSpPr/>
          <p:nvPr/>
        </p:nvSpPr>
        <p:spPr>
          <a:xfrm>
            <a:off x="4191000" y="234949"/>
            <a:ext cx="88901" cy="398464"/>
          </a:xfrm>
          <a:custGeom>
            <a:avLst/>
            <a:gdLst/>
            <a:ahLst/>
            <a:cxnLst>
              <a:cxn ang="0">
                <a:pos x="wd2" y="hd2"/>
              </a:cxn>
              <a:cxn ang="5400000">
                <a:pos x="wd2" y="hd2"/>
              </a:cxn>
              <a:cxn ang="10800000">
                <a:pos x="wd2" y="hd2"/>
              </a:cxn>
              <a:cxn ang="16200000">
                <a:pos x="wd2" y="hd2"/>
              </a:cxn>
            </a:cxnLst>
            <a:rect l="0" t="0" r="r" b="b"/>
            <a:pathLst>
              <a:path w="21600" h="21600" extrusionOk="0">
                <a:moveTo>
                  <a:pt x="5014" y="516"/>
                </a:moveTo>
                <a:lnTo>
                  <a:pt x="6557" y="2151"/>
                </a:lnTo>
                <a:lnTo>
                  <a:pt x="5014" y="2926"/>
                </a:lnTo>
                <a:lnTo>
                  <a:pt x="2314" y="5335"/>
                </a:lnTo>
                <a:lnTo>
                  <a:pt x="386" y="7401"/>
                </a:lnTo>
                <a:lnTo>
                  <a:pt x="0" y="9294"/>
                </a:lnTo>
                <a:lnTo>
                  <a:pt x="1929" y="11618"/>
                </a:lnTo>
                <a:lnTo>
                  <a:pt x="3086" y="13769"/>
                </a:lnTo>
                <a:lnTo>
                  <a:pt x="5014" y="15834"/>
                </a:lnTo>
                <a:lnTo>
                  <a:pt x="10414" y="17211"/>
                </a:lnTo>
                <a:lnTo>
                  <a:pt x="12343" y="18674"/>
                </a:lnTo>
                <a:lnTo>
                  <a:pt x="17357" y="20137"/>
                </a:lnTo>
                <a:lnTo>
                  <a:pt x="21600" y="21600"/>
                </a:lnTo>
                <a:lnTo>
                  <a:pt x="19671" y="20223"/>
                </a:lnTo>
                <a:lnTo>
                  <a:pt x="15429" y="18588"/>
                </a:lnTo>
                <a:lnTo>
                  <a:pt x="16586" y="16867"/>
                </a:lnTo>
                <a:lnTo>
                  <a:pt x="10800" y="14629"/>
                </a:lnTo>
                <a:lnTo>
                  <a:pt x="5786" y="12048"/>
                </a:lnTo>
                <a:lnTo>
                  <a:pt x="4629" y="8089"/>
                </a:lnTo>
                <a:lnTo>
                  <a:pt x="6557" y="5508"/>
                </a:lnTo>
                <a:lnTo>
                  <a:pt x="9643" y="2926"/>
                </a:lnTo>
                <a:lnTo>
                  <a:pt x="10414" y="1033"/>
                </a:lnTo>
                <a:lnTo>
                  <a:pt x="5786" y="0"/>
                </a:lnTo>
                <a:lnTo>
                  <a:pt x="5014" y="516"/>
                </a:lnTo>
              </a:path>
            </a:pathLst>
          </a:custGeom>
          <a:solidFill>
            <a:schemeClr val="accent3">
              <a:lumOff val="44000"/>
            </a:schemeClr>
          </a:solidFill>
          <a:ln w="12700">
            <a:miter lim="400000"/>
          </a:ln>
        </p:spPr>
        <p:txBody>
          <a:bodyPr lIns="45719" rIns="45719"/>
          <a:lstStyle/>
          <a:p>
            <a:pPr>
              <a:defRPr>
                <a:solidFill>
                  <a:srgbClr val="FFFFCC"/>
                </a:solidFill>
              </a:defRPr>
            </a:pPr>
            <a:endParaRPr/>
          </a:p>
        </p:txBody>
      </p:sp>
      <p:grpSp>
        <p:nvGrpSpPr>
          <p:cNvPr id="2274" name="Group 15"/>
          <p:cNvGrpSpPr/>
          <p:nvPr/>
        </p:nvGrpSpPr>
        <p:grpSpPr>
          <a:xfrm>
            <a:off x="63500" y="153987"/>
            <a:ext cx="3433763" cy="519114"/>
            <a:chOff x="0" y="0"/>
            <a:chExt cx="3433762" cy="519112"/>
          </a:xfrm>
        </p:grpSpPr>
        <p:sp>
          <p:nvSpPr>
            <p:cNvPr id="2269" name="Freeform 16"/>
            <p:cNvSpPr/>
            <p:nvPr/>
          </p:nvSpPr>
          <p:spPr>
            <a:xfrm>
              <a:off x="0" y="0"/>
              <a:ext cx="3433763" cy="422276"/>
            </a:xfrm>
            <a:custGeom>
              <a:avLst/>
              <a:gdLst/>
              <a:ahLst/>
              <a:cxnLst>
                <a:cxn ang="0">
                  <a:pos x="wd2" y="hd2"/>
                </a:cxn>
                <a:cxn ang="5400000">
                  <a:pos x="wd2" y="hd2"/>
                </a:cxn>
                <a:cxn ang="10800000">
                  <a:pos x="wd2" y="hd2"/>
                </a:cxn>
                <a:cxn ang="16200000">
                  <a:pos x="wd2" y="hd2"/>
                </a:cxn>
              </a:cxnLst>
              <a:rect l="0" t="0" r="r" b="b"/>
              <a:pathLst>
                <a:path w="21600" h="21600" extrusionOk="0">
                  <a:moveTo>
                    <a:pt x="290" y="244"/>
                  </a:moveTo>
                  <a:lnTo>
                    <a:pt x="459" y="0"/>
                  </a:lnTo>
                  <a:lnTo>
                    <a:pt x="20931" y="0"/>
                  </a:lnTo>
                  <a:lnTo>
                    <a:pt x="21171" y="162"/>
                  </a:lnTo>
                  <a:lnTo>
                    <a:pt x="21340" y="731"/>
                  </a:lnTo>
                  <a:lnTo>
                    <a:pt x="21490" y="2111"/>
                  </a:lnTo>
                  <a:lnTo>
                    <a:pt x="21570" y="3735"/>
                  </a:lnTo>
                  <a:lnTo>
                    <a:pt x="21600" y="5603"/>
                  </a:lnTo>
                  <a:lnTo>
                    <a:pt x="21600" y="21600"/>
                  </a:lnTo>
                  <a:lnTo>
                    <a:pt x="0" y="21600"/>
                  </a:lnTo>
                  <a:lnTo>
                    <a:pt x="0" y="6659"/>
                  </a:lnTo>
                  <a:lnTo>
                    <a:pt x="10" y="4466"/>
                  </a:lnTo>
                  <a:lnTo>
                    <a:pt x="90" y="2355"/>
                  </a:lnTo>
                  <a:lnTo>
                    <a:pt x="160" y="1218"/>
                  </a:lnTo>
                  <a:lnTo>
                    <a:pt x="290" y="244"/>
                  </a:lnTo>
                </a:path>
              </a:pathLst>
            </a:custGeom>
            <a:gradFill flip="none" rotWithShape="1">
              <a:gsLst>
                <a:gs pos="0">
                  <a:srgbClr val="00CCFF"/>
                </a:gs>
                <a:gs pos="100000">
                  <a:schemeClr val="accent3">
                    <a:lumOff val="44000"/>
                  </a:schemeClr>
                </a:gs>
              </a:gsLst>
              <a:lin ang="5400000" scaled="0"/>
            </a:gra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270" name="Freeform 17"/>
            <p:cNvSpPr/>
            <p:nvPr/>
          </p:nvSpPr>
          <p:spPr>
            <a:xfrm>
              <a:off x="0" y="271462"/>
              <a:ext cx="3433763" cy="180976"/>
            </a:xfrm>
            <a:custGeom>
              <a:avLst/>
              <a:gdLst/>
              <a:ahLst/>
              <a:cxnLst>
                <a:cxn ang="0">
                  <a:pos x="wd2" y="hd2"/>
                </a:cxn>
                <a:cxn ang="5400000">
                  <a:pos x="wd2" y="hd2"/>
                </a:cxn>
                <a:cxn ang="10800000">
                  <a:pos x="wd2" y="hd2"/>
                </a:cxn>
                <a:cxn ang="16200000">
                  <a:pos x="wd2" y="hd2"/>
                </a:cxn>
              </a:cxnLst>
              <a:rect l="0" t="0" r="r" b="b"/>
              <a:pathLst>
                <a:path w="21600" h="21600" extrusionOk="0">
                  <a:moveTo>
                    <a:pt x="749" y="6632"/>
                  </a:moveTo>
                  <a:lnTo>
                    <a:pt x="1049" y="7389"/>
                  </a:lnTo>
                  <a:lnTo>
                    <a:pt x="1378" y="6632"/>
                  </a:lnTo>
                  <a:lnTo>
                    <a:pt x="1698" y="7389"/>
                  </a:lnTo>
                  <a:lnTo>
                    <a:pt x="1947" y="9474"/>
                  </a:lnTo>
                  <a:lnTo>
                    <a:pt x="2207" y="10989"/>
                  </a:lnTo>
                  <a:lnTo>
                    <a:pt x="2656" y="9663"/>
                  </a:lnTo>
                  <a:lnTo>
                    <a:pt x="3046" y="8905"/>
                  </a:lnTo>
                  <a:lnTo>
                    <a:pt x="3595" y="8905"/>
                  </a:lnTo>
                  <a:lnTo>
                    <a:pt x="3994" y="7768"/>
                  </a:lnTo>
                  <a:lnTo>
                    <a:pt x="4344" y="8905"/>
                  </a:lnTo>
                  <a:lnTo>
                    <a:pt x="4654" y="10042"/>
                  </a:lnTo>
                  <a:lnTo>
                    <a:pt x="4933" y="10421"/>
                  </a:lnTo>
                  <a:lnTo>
                    <a:pt x="5373" y="8905"/>
                  </a:lnTo>
                  <a:lnTo>
                    <a:pt x="5852" y="8905"/>
                  </a:lnTo>
                  <a:lnTo>
                    <a:pt x="6531" y="9474"/>
                  </a:lnTo>
                  <a:lnTo>
                    <a:pt x="6821" y="11558"/>
                  </a:lnTo>
                  <a:lnTo>
                    <a:pt x="7270" y="10989"/>
                  </a:lnTo>
                  <a:lnTo>
                    <a:pt x="7719" y="7768"/>
                  </a:lnTo>
                  <a:lnTo>
                    <a:pt x="8139" y="6632"/>
                  </a:lnTo>
                  <a:lnTo>
                    <a:pt x="8428" y="7768"/>
                  </a:lnTo>
                  <a:lnTo>
                    <a:pt x="8788" y="10611"/>
                  </a:lnTo>
                  <a:lnTo>
                    <a:pt x="9197" y="11747"/>
                  </a:lnTo>
                  <a:lnTo>
                    <a:pt x="9667" y="9853"/>
                  </a:lnTo>
                  <a:lnTo>
                    <a:pt x="9876" y="9284"/>
                  </a:lnTo>
                  <a:lnTo>
                    <a:pt x="10116" y="10611"/>
                  </a:lnTo>
                  <a:lnTo>
                    <a:pt x="10306" y="8905"/>
                  </a:lnTo>
                  <a:lnTo>
                    <a:pt x="10515" y="6632"/>
                  </a:lnTo>
                  <a:lnTo>
                    <a:pt x="10765" y="4547"/>
                  </a:lnTo>
                  <a:lnTo>
                    <a:pt x="11035" y="3979"/>
                  </a:lnTo>
                  <a:lnTo>
                    <a:pt x="11344" y="4547"/>
                  </a:lnTo>
                  <a:lnTo>
                    <a:pt x="11654" y="3600"/>
                  </a:lnTo>
                  <a:lnTo>
                    <a:pt x="11963" y="2463"/>
                  </a:lnTo>
                  <a:lnTo>
                    <a:pt x="12163" y="2463"/>
                  </a:lnTo>
                  <a:lnTo>
                    <a:pt x="12353" y="2842"/>
                  </a:lnTo>
                  <a:lnTo>
                    <a:pt x="12632" y="5495"/>
                  </a:lnTo>
                  <a:lnTo>
                    <a:pt x="12912" y="5116"/>
                  </a:lnTo>
                  <a:lnTo>
                    <a:pt x="13142" y="7768"/>
                  </a:lnTo>
                  <a:lnTo>
                    <a:pt x="13591" y="7768"/>
                  </a:lnTo>
                  <a:lnTo>
                    <a:pt x="13971" y="6253"/>
                  </a:lnTo>
                  <a:lnTo>
                    <a:pt x="14150" y="8337"/>
                  </a:lnTo>
                  <a:lnTo>
                    <a:pt x="14340" y="10421"/>
                  </a:lnTo>
                  <a:lnTo>
                    <a:pt x="14600" y="9853"/>
                  </a:lnTo>
                  <a:lnTo>
                    <a:pt x="14909" y="10989"/>
                  </a:lnTo>
                  <a:lnTo>
                    <a:pt x="15239" y="9853"/>
                  </a:lnTo>
                  <a:lnTo>
                    <a:pt x="15868" y="10989"/>
                  </a:lnTo>
                  <a:lnTo>
                    <a:pt x="16138" y="12126"/>
                  </a:lnTo>
                  <a:lnTo>
                    <a:pt x="16447" y="9284"/>
                  </a:lnTo>
                  <a:lnTo>
                    <a:pt x="16647" y="9095"/>
                  </a:lnTo>
                  <a:lnTo>
                    <a:pt x="16887" y="10042"/>
                  </a:lnTo>
                  <a:lnTo>
                    <a:pt x="17116" y="9663"/>
                  </a:lnTo>
                  <a:lnTo>
                    <a:pt x="17406" y="6632"/>
                  </a:lnTo>
                  <a:lnTo>
                    <a:pt x="17905" y="5874"/>
                  </a:lnTo>
                  <a:lnTo>
                    <a:pt x="18145" y="6253"/>
                  </a:lnTo>
                  <a:lnTo>
                    <a:pt x="18394" y="6253"/>
                  </a:lnTo>
                  <a:lnTo>
                    <a:pt x="18754" y="2463"/>
                  </a:lnTo>
                  <a:lnTo>
                    <a:pt x="18964" y="1137"/>
                  </a:lnTo>
                  <a:lnTo>
                    <a:pt x="19233" y="1705"/>
                  </a:lnTo>
                  <a:lnTo>
                    <a:pt x="19543" y="5495"/>
                  </a:lnTo>
                  <a:lnTo>
                    <a:pt x="19852" y="3221"/>
                  </a:lnTo>
                  <a:lnTo>
                    <a:pt x="20142" y="0"/>
                  </a:lnTo>
                  <a:lnTo>
                    <a:pt x="20392" y="189"/>
                  </a:lnTo>
                  <a:lnTo>
                    <a:pt x="20681" y="6632"/>
                  </a:lnTo>
                  <a:lnTo>
                    <a:pt x="20901" y="5495"/>
                  </a:lnTo>
                  <a:lnTo>
                    <a:pt x="21221" y="2842"/>
                  </a:lnTo>
                  <a:lnTo>
                    <a:pt x="21470" y="2653"/>
                  </a:lnTo>
                  <a:lnTo>
                    <a:pt x="21600" y="4926"/>
                  </a:lnTo>
                  <a:lnTo>
                    <a:pt x="21600" y="21600"/>
                  </a:lnTo>
                  <a:lnTo>
                    <a:pt x="9077" y="16863"/>
                  </a:lnTo>
                  <a:lnTo>
                    <a:pt x="8918" y="17432"/>
                  </a:lnTo>
                  <a:lnTo>
                    <a:pt x="0" y="15537"/>
                  </a:lnTo>
                  <a:lnTo>
                    <a:pt x="0" y="3411"/>
                  </a:lnTo>
                  <a:lnTo>
                    <a:pt x="130" y="5116"/>
                  </a:lnTo>
                  <a:lnTo>
                    <a:pt x="320" y="5874"/>
                  </a:lnTo>
                  <a:lnTo>
                    <a:pt x="559" y="6063"/>
                  </a:lnTo>
                  <a:lnTo>
                    <a:pt x="749" y="6632"/>
                  </a:lnTo>
                </a:path>
              </a:pathLst>
            </a:custGeom>
            <a:solidFill>
              <a:srgbClr val="003300"/>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271" name="Freeform 18"/>
            <p:cNvSpPr/>
            <p:nvPr/>
          </p:nvSpPr>
          <p:spPr>
            <a:xfrm>
              <a:off x="0" y="333375"/>
              <a:ext cx="3433763" cy="185738"/>
            </a:xfrm>
            <a:custGeom>
              <a:avLst/>
              <a:gdLst/>
              <a:ahLst/>
              <a:cxnLst>
                <a:cxn ang="0">
                  <a:pos x="wd2" y="hd2"/>
                </a:cxn>
                <a:cxn ang="5400000">
                  <a:pos x="wd2" y="hd2"/>
                </a:cxn>
                <a:cxn ang="10800000">
                  <a:pos x="wd2" y="hd2"/>
                </a:cxn>
                <a:cxn ang="16200000">
                  <a:pos x="wd2" y="hd2"/>
                </a:cxn>
              </a:cxnLst>
              <a:rect l="0" t="0" r="r" b="b"/>
              <a:pathLst>
                <a:path w="21600" h="21600" extrusionOk="0">
                  <a:moveTo>
                    <a:pt x="290" y="21046"/>
                  </a:moveTo>
                  <a:lnTo>
                    <a:pt x="459" y="21415"/>
                  </a:lnTo>
                  <a:lnTo>
                    <a:pt x="659" y="21600"/>
                  </a:lnTo>
                  <a:lnTo>
                    <a:pt x="20931" y="21600"/>
                  </a:lnTo>
                  <a:lnTo>
                    <a:pt x="21171" y="21231"/>
                  </a:lnTo>
                  <a:lnTo>
                    <a:pt x="21340" y="20862"/>
                  </a:lnTo>
                  <a:lnTo>
                    <a:pt x="21490" y="19569"/>
                  </a:lnTo>
                  <a:lnTo>
                    <a:pt x="21570" y="18092"/>
                  </a:lnTo>
                  <a:lnTo>
                    <a:pt x="21600" y="16615"/>
                  </a:lnTo>
                  <a:lnTo>
                    <a:pt x="21600" y="2400"/>
                  </a:lnTo>
                  <a:lnTo>
                    <a:pt x="21410" y="0"/>
                  </a:lnTo>
                  <a:lnTo>
                    <a:pt x="21310" y="738"/>
                  </a:lnTo>
                  <a:lnTo>
                    <a:pt x="21221" y="3138"/>
                  </a:lnTo>
                  <a:lnTo>
                    <a:pt x="21151" y="5908"/>
                  </a:lnTo>
                  <a:lnTo>
                    <a:pt x="21061" y="5723"/>
                  </a:lnTo>
                  <a:lnTo>
                    <a:pt x="20941" y="5354"/>
                  </a:lnTo>
                  <a:lnTo>
                    <a:pt x="20681" y="4062"/>
                  </a:lnTo>
                  <a:lnTo>
                    <a:pt x="20512" y="2954"/>
                  </a:lnTo>
                  <a:lnTo>
                    <a:pt x="20242" y="2400"/>
                  </a:lnTo>
                  <a:lnTo>
                    <a:pt x="19952" y="3692"/>
                  </a:lnTo>
                  <a:lnTo>
                    <a:pt x="19673" y="5723"/>
                  </a:lnTo>
                  <a:lnTo>
                    <a:pt x="19483" y="4246"/>
                  </a:lnTo>
                  <a:lnTo>
                    <a:pt x="19313" y="4062"/>
                  </a:lnTo>
                  <a:lnTo>
                    <a:pt x="19074" y="2954"/>
                  </a:lnTo>
                  <a:lnTo>
                    <a:pt x="18824" y="3323"/>
                  </a:lnTo>
                  <a:lnTo>
                    <a:pt x="18654" y="4615"/>
                  </a:lnTo>
                  <a:lnTo>
                    <a:pt x="18584" y="6462"/>
                  </a:lnTo>
                  <a:lnTo>
                    <a:pt x="18384" y="5723"/>
                  </a:lnTo>
                  <a:lnTo>
                    <a:pt x="18105" y="5723"/>
                  </a:lnTo>
                  <a:lnTo>
                    <a:pt x="17735" y="4800"/>
                  </a:lnTo>
                  <a:lnTo>
                    <a:pt x="17416" y="6462"/>
                  </a:lnTo>
                  <a:lnTo>
                    <a:pt x="17136" y="4062"/>
                  </a:lnTo>
                  <a:lnTo>
                    <a:pt x="16767" y="5723"/>
                  </a:lnTo>
                  <a:lnTo>
                    <a:pt x="16417" y="9415"/>
                  </a:lnTo>
                  <a:lnTo>
                    <a:pt x="16118" y="8123"/>
                  </a:lnTo>
                  <a:lnTo>
                    <a:pt x="15868" y="6646"/>
                  </a:lnTo>
                  <a:lnTo>
                    <a:pt x="15578" y="5908"/>
                  </a:lnTo>
                  <a:lnTo>
                    <a:pt x="15219" y="6462"/>
                  </a:lnTo>
                  <a:lnTo>
                    <a:pt x="14650" y="7569"/>
                  </a:lnTo>
                  <a:lnTo>
                    <a:pt x="14150" y="6277"/>
                  </a:lnTo>
                  <a:lnTo>
                    <a:pt x="13931" y="7015"/>
                  </a:lnTo>
                  <a:lnTo>
                    <a:pt x="13651" y="5723"/>
                  </a:lnTo>
                  <a:lnTo>
                    <a:pt x="13461" y="4246"/>
                  </a:lnTo>
                  <a:lnTo>
                    <a:pt x="13252" y="4062"/>
                  </a:lnTo>
                  <a:lnTo>
                    <a:pt x="12852" y="4800"/>
                  </a:lnTo>
                  <a:lnTo>
                    <a:pt x="12353" y="7569"/>
                  </a:lnTo>
                  <a:lnTo>
                    <a:pt x="11923" y="5169"/>
                  </a:lnTo>
                  <a:lnTo>
                    <a:pt x="11574" y="5723"/>
                  </a:lnTo>
                  <a:lnTo>
                    <a:pt x="11234" y="8862"/>
                  </a:lnTo>
                  <a:lnTo>
                    <a:pt x="10635" y="6646"/>
                  </a:lnTo>
                  <a:lnTo>
                    <a:pt x="10176" y="7754"/>
                  </a:lnTo>
                  <a:lnTo>
                    <a:pt x="9866" y="6646"/>
                  </a:lnTo>
                  <a:lnTo>
                    <a:pt x="9417" y="7200"/>
                  </a:lnTo>
                  <a:lnTo>
                    <a:pt x="8958" y="8862"/>
                  </a:lnTo>
                  <a:lnTo>
                    <a:pt x="8648" y="8308"/>
                  </a:lnTo>
                  <a:lnTo>
                    <a:pt x="7999" y="7754"/>
                  </a:lnTo>
                  <a:lnTo>
                    <a:pt x="7589" y="8862"/>
                  </a:lnTo>
                  <a:lnTo>
                    <a:pt x="6910" y="8123"/>
                  </a:lnTo>
                  <a:lnTo>
                    <a:pt x="6351" y="7200"/>
                  </a:lnTo>
                  <a:lnTo>
                    <a:pt x="5742" y="5723"/>
                  </a:lnTo>
                  <a:lnTo>
                    <a:pt x="5173" y="7200"/>
                  </a:lnTo>
                  <a:lnTo>
                    <a:pt x="4534" y="4062"/>
                  </a:lnTo>
                  <a:lnTo>
                    <a:pt x="4034" y="4062"/>
                  </a:lnTo>
                  <a:lnTo>
                    <a:pt x="3705" y="6092"/>
                  </a:lnTo>
                  <a:lnTo>
                    <a:pt x="3485" y="4431"/>
                  </a:lnTo>
                  <a:lnTo>
                    <a:pt x="3216" y="5354"/>
                  </a:lnTo>
                  <a:lnTo>
                    <a:pt x="2866" y="5723"/>
                  </a:lnTo>
                  <a:lnTo>
                    <a:pt x="2517" y="6277"/>
                  </a:lnTo>
                  <a:lnTo>
                    <a:pt x="2107" y="7569"/>
                  </a:lnTo>
                  <a:lnTo>
                    <a:pt x="1758" y="6092"/>
                  </a:lnTo>
                  <a:lnTo>
                    <a:pt x="1428" y="6831"/>
                  </a:lnTo>
                  <a:lnTo>
                    <a:pt x="989" y="7385"/>
                  </a:lnTo>
                  <a:lnTo>
                    <a:pt x="709" y="6831"/>
                  </a:lnTo>
                  <a:lnTo>
                    <a:pt x="200" y="6462"/>
                  </a:lnTo>
                  <a:lnTo>
                    <a:pt x="0" y="8123"/>
                  </a:lnTo>
                  <a:lnTo>
                    <a:pt x="20" y="12738"/>
                  </a:lnTo>
                  <a:lnTo>
                    <a:pt x="50" y="16800"/>
                  </a:lnTo>
                  <a:lnTo>
                    <a:pt x="160" y="20308"/>
                  </a:lnTo>
                  <a:lnTo>
                    <a:pt x="290" y="21046"/>
                  </a:lnTo>
                </a:path>
              </a:pathLst>
            </a:custGeom>
            <a:gradFill flip="none" rotWithShape="1">
              <a:gsLst>
                <a:gs pos="0">
                  <a:srgbClr val="CC6600"/>
                </a:gs>
                <a:gs pos="100000">
                  <a:srgbClr val="000000"/>
                </a:gs>
              </a:gsLst>
              <a:lin ang="5400000" scaled="0"/>
            </a:gra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272" name="Freeform 19"/>
            <p:cNvSpPr/>
            <p:nvPr/>
          </p:nvSpPr>
          <p:spPr>
            <a:xfrm>
              <a:off x="19050" y="11112"/>
              <a:ext cx="3379788" cy="241301"/>
            </a:xfrm>
            <a:custGeom>
              <a:avLst/>
              <a:gdLst/>
              <a:ahLst/>
              <a:cxnLst>
                <a:cxn ang="0">
                  <a:pos x="wd2" y="hd2"/>
                </a:cxn>
                <a:cxn ang="5400000">
                  <a:pos x="wd2" y="hd2"/>
                </a:cxn>
                <a:cxn ang="10800000">
                  <a:pos x="wd2" y="hd2"/>
                </a:cxn>
                <a:cxn ang="16200000">
                  <a:pos x="wd2" y="hd2"/>
                </a:cxn>
              </a:cxnLst>
              <a:rect l="0" t="0" r="r" b="b"/>
              <a:pathLst>
                <a:path w="21600" h="21600" extrusionOk="0">
                  <a:moveTo>
                    <a:pt x="0" y="10516"/>
                  </a:moveTo>
                  <a:lnTo>
                    <a:pt x="0" y="21600"/>
                  </a:lnTo>
                  <a:lnTo>
                    <a:pt x="51" y="17337"/>
                  </a:lnTo>
                  <a:lnTo>
                    <a:pt x="71" y="13926"/>
                  </a:lnTo>
                  <a:lnTo>
                    <a:pt x="91" y="7816"/>
                  </a:lnTo>
                  <a:lnTo>
                    <a:pt x="152" y="4832"/>
                  </a:lnTo>
                  <a:lnTo>
                    <a:pt x="284" y="3837"/>
                  </a:lnTo>
                  <a:lnTo>
                    <a:pt x="609" y="3126"/>
                  </a:lnTo>
                  <a:lnTo>
                    <a:pt x="1025" y="3411"/>
                  </a:lnTo>
                  <a:lnTo>
                    <a:pt x="2029" y="3411"/>
                  </a:lnTo>
                  <a:lnTo>
                    <a:pt x="2465" y="3979"/>
                  </a:lnTo>
                  <a:lnTo>
                    <a:pt x="3105" y="3411"/>
                  </a:lnTo>
                  <a:lnTo>
                    <a:pt x="3835" y="3695"/>
                  </a:lnTo>
                  <a:lnTo>
                    <a:pt x="4373" y="3553"/>
                  </a:lnTo>
                  <a:lnTo>
                    <a:pt x="5448" y="3979"/>
                  </a:lnTo>
                  <a:lnTo>
                    <a:pt x="5824" y="3837"/>
                  </a:lnTo>
                  <a:lnTo>
                    <a:pt x="6544" y="3411"/>
                  </a:lnTo>
                  <a:lnTo>
                    <a:pt x="6787" y="4121"/>
                  </a:lnTo>
                  <a:lnTo>
                    <a:pt x="7457" y="3411"/>
                  </a:lnTo>
                  <a:lnTo>
                    <a:pt x="8482" y="3837"/>
                  </a:lnTo>
                  <a:lnTo>
                    <a:pt x="8827" y="4405"/>
                  </a:lnTo>
                  <a:lnTo>
                    <a:pt x="9364" y="3979"/>
                  </a:lnTo>
                  <a:lnTo>
                    <a:pt x="9821" y="4689"/>
                  </a:lnTo>
                  <a:lnTo>
                    <a:pt x="10206" y="4689"/>
                  </a:lnTo>
                  <a:lnTo>
                    <a:pt x="10957" y="3979"/>
                  </a:lnTo>
                  <a:lnTo>
                    <a:pt x="11667" y="4405"/>
                  </a:lnTo>
                  <a:lnTo>
                    <a:pt x="12296" y="5400"/>
                  </a:lnTo>
                  <a:lnTo>
                    <a:pt x="12499" y="5542"/>
                  </a:lnTo>
                  <a:lnTo>
                    <a:pt x="13352" y="4974"/>
                  </a:lnTo>
                  <a:lnTo>
                    <a:pt x="14153" y="4547"/>
                  </a:lnTo>
                  <a:lnTo>
                    <a:pt x="14346" y="4263"/>
                  </a:lnTo>
                  <a:lnTo>
                    <a:pt x="14650" y="4405"/>
                  </a:lnTo>
                  <a:lnTo>
                    <a:pt x="15482" y="4832"/>
                  </a:lnTo>
                  <a:lnTo>
                    <a:pt x="16121" y="4121"/>
                  </a:lnTo>
                  <a:lnTo>
                    <a:pt x="16446" y="4263"/>
                  </a:lnTo>
                  <a:lnTo>
                    <a:pt x="16963" y="4405"/>
                  </a:lnTo>
                  <a:lnTo>
                    <a:pt x="17390" y="3837"/>
                  </a:lnTo>
                  <a:lnTo>
                    <a:pt x="17684" y="3411"/>
                  </a:lnTo>
                  <a:lnTo>
                    <a:pt x="18069" y="4263"/>
                  </a:lnTo>
                  <a:lnTo>
                    <a:pt x="18881" y="4547"/>
                  </a:lnTo>
                  <a:lnTo>
                    <a:pt x="19419" y="3411"/>
                  </a:lnTo>
                  <a:lnTo>
                    <a:pt x="20200" y="4405"/>
                  </a:lnTo>
                  <a:lnTo>
                    <a:pt x="21052" y="4405"/>
                  </a:lnTo>
                  <a:lnTo>
                    <a:pt x="21245" y="6253"/>
                  </a:lnTo>
                  <a:lnTo>
                    <a:pt x="21367" y="7247"/>
                  </a:lnTo>
                  <a:lnTo>
                    <a:pt x="21458" y="9095"/>
                  </a:lnTo>
                  <a:lnTo>
                    <a:pt x="21529" y="12363"/>
                  </a:lnTo>
                  <a:lnTo>
                    <a:pt x="21600" y="16626"/>
                  </a:lnTo>
                  <a:lnTo>
                    <a:pt x="21600" y="5542"/>
                  </a:lnTo>
                  <a:lnTo>
                    <a:pt x="21559" y="3979"/>
                  </a:lnTo>
                  <a:lnTo>
                    <a:pt x="21509" y="2132"/>
                  </a:lnTo>
                  <a:lnTo>
                    <a:pt x="21204" y="995"/>
                  </a:lnTo>
                  <a:lnTo>
                    <a:pt x="20027" y="711"/>
                  </a:lnTo>
                  <a:lnTo>
                    <a:pt x="19753" y="142"/>
                  </a:lnTo>
                  <a:lnTo>
                    <a:pt x="18830" y="142"/>
                  </a:lnTo>
                  <a:lnTo>
                    <a:pt x="18556" y="426"/>
                  </a:lnTo>
                  <a:lnTo>
                    <a:pt x="17998" y="426"/>
                  </a:lnTo>
                  <a:lnTo>
                    <a:pt x="17582" y="284"/>
                  </a:lnTo>
                  <a:lnTo>
                    <a:pt x="16821" y="995"/>
                  </a:lnTo>
                  <a:lnTo>
                    <a:pt x="15239" y="426"/>
                  </a:lnTo>
                  <a:lnTo>
                    <a:pt x="14742" y="711"/>
                  </a:lnTo>
                  <a:lnTo>
                    <a:pt x="13869" y="1279"/>
                  </a:lnTo>
                  <a:lnTo>
                    <a:pt x="13311" y="853"/>
                  </a:lnTo>
                  <a:lnTo>
                    <a:pt x="12753" y="711"/>
                  </a:lnTo>
                  <a:lnTo>
                    <a:pt x="12296" y="711"/>
                  </a:lnTo>
                  <a:lnTo>
                    <a:pt x="11809" y="1137"/>
                  </a:lnTo>
                  <a:lnTo>
                    <a:pt x="11515" y="568"/>
                  </a:lnTo>
                  <a:lnTo>
                    <a:pt x="10460" y="711"/>
                  </a:lnTo>
                  <a:lnTo>
                    <a:pt x="10146" y="711"/>
                  </a:lnTo>
                  <a:lnTo>
                    <a:pt x="9588" y="568"/>
                  </a:lnTo>
                  <a:lnTo>
                    <a:pt x="8492" y="853"/>
                  </a:lnTo>
                  <a:lnTo>
                    <a:pt x="7518" y="568"/>
                  </a:lnTo>
                  <a:lnTo>
                    <a:pt x="6615" y="568"/>
                  </a:lnTo>
                  <a:lnTo>
                    <a:pt x="6189" y="711"/>
                  </a:lnTo>
                  <a:lnTo>
                    <a:pt x="5773" y="284"/>
                  </a:lnTo>
                  <a:lnTo>
                    <a:pt x="4373" y="284"/>
                  </a:lnTo>
                  <a:lnTo>
                    <a:pt x="3165" y="568"/>
                  </a:lnTo>
                  <a:lnTo>
                    <a:pt x="2597" y="284"/>
                  </a:lnTo>
                  <a:lnTo>
                    <a:pt x="1928" y="568"/>
                  </a:lnTo>
                  <a:lnTo>
                    <a:pt x="1086" y="0"/>
                  </a:lnTo>
                  <a:lnTo>
                    <a:pt x="568" y="0"/>
                  </a:lnTo>
                  <a:lnTo>
                    <a:pt x="345" y="142"/>
                  </a:lnTo>
                  <a:lnTo>
                    <a:pt x="193" y="711"/>
                  </a:lnTo>
                  <a:lnTo>
                    <a:pt x="51" y="2416"/>
                  </a:lnTo>
                  <a:lnTo>
                    <a:pt x="10" y="4974"/>
                  </a:lnTo>
                  <a:lnTo>
                    <a:pt x="0" y="7532"/>
                  </a:lnTo>
                  <a:lnTo>
                    <a:pt x="0" y="10516"/>
                  </a:lnTo>
                </a:path>
              </a:pathLst>
            </a:custGeom>
            <a:solidFill>
              <a:schemeClr val="accent3">
                <a:lumOff val="44000"/>
              </a:schemeClr>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273" name="Freeform 20"/>
            <p:cNvSpPr/>
            <p:nvPr/>
          </p:nvSpPr>
          <p:spPr>
            <a:xfrm>
              <a:off x="26987" y="396875"/>
              <a:ext cx="3376614" cy="96838"/>
            </a:xfrm>
            <a:custGeom>
              <a:avLst/>
              <a:gdLst/>
              <a:ahLst/>
              <a:cxnLst>
                <a:cxn ang="0">
                  <a:pos x="wd2" y="hd2"/>
                </a:cxn>
                <a:cxn ang="5400000">
                  <a:pos x="wd2" y="hd2"/>
                </a:cxn>
                <a:cxn ang="10800000">
                  <a:pos x="wd2" y="hd2"/>
                </a:cxn>
                <a:cxn ang="16200000">
                  <a:pos x="wd2" y="hd2"/>
                </a:cxn>
              </a:cxnLst>
              <a:rect l="0" t="0" r="r" b="b"/>
              <a:pathLst>
                <a:path w="21600" h="21600" extrusionOk="0">
                  <a:moveTo>
                    <a:pt x="0" y="10977"/>
                  </a:moveTo>
                  <a:lnTo>
                    <a:pt x="0" y="0"/>
                  </a:lnTo>
                  <a:lnTo>
                    <a:pt x="61" y="4249"/>
                  </a:lnTo>
                  <a:lnTo>
                    <a:pt x="71" y="7436"/>
                  </a:lnTo>
                  <a:lnTo>
                    <a:pt x="81" y="13810"/>
                  </a:lnTo>
                  <a:lnTo>
                    <a:pt x="152" y="16643"/>
                  </a:lnTo>
                  <a:lnTo>
                    <a:pt x="274" y="17351"/>
                  </a:lnTo>
                  <a:lnTo>
                    <a:pt x="406" y="16643"/>
                  </a:lnTo>
                  <a:lnTo>
                    <a:pt x="599" y="16643"/>
                  </a:lnTo>
                  <a:lnTo>
                    <a:pt x="924" y="16289"/>
                  </a:lnTo>
                  <a:lnTo>
                    <a:pt x="1117" y="16643"/>
                  </a:lnTo>
                  <a:lnTo>
                    <a:pt x="1290" y="16643"/>
                  </a:lnTo>
                  <a:lnTo>
                    <a:pt x="1645" y="16997"/>
                  </a:lnTo>
                  <a:lnTo>
                    <a:pt x="1777" y="16997"/>
                  </a:lnTo>
                  <a:lnTo>
                    <a:pt x="1950" y="17351"/>
                  </a:lnTo>
                  <a:lnTo>
                    <a:pt x="2224" y="16643"/>
                  </a:lnTo>
                  <a:lnTo>
                    <a:pt x="2518" y="16289"/>
                  </a:lnTo>
                  <a:lnTo>
                    <a:pt x="2884" y="15934"/>
                  </a:lnTo>
                  <a:lnTo>
                    <a:pt x="3321" y="17351"/>
                  </a:lnTo>
                  <a:lnTo>
                    <a:pt x="3889" y="17705"/>
                  </a:lnTo>
                  <a:lnTo>
                    <a:pt x="4194" y="17351"/>
                  </a:lnTo>
                  <a:lnTo>
                    <a:pt x="4377" y="17705"/>
                  </a:lnTo>
                  <a:lnTo>
                    <a:pt x="4864" y="17705"/>
                  </a:lnTo>
                  <a:lnTo>
                    <a:pt x="5037" y="16643"/>
                  </a:lnTo>
                  <a:lnTo>
                    <a:pt x="5250" y="17705"/>
                  </a:lnTo>
                  <a:lnTo>
                    <a:pt x="5829" y="17351"/>
                  </a:lnTo>
                  <a:lnTo>
                    <a:pt x="6550" y="18059"/>
                  </a:lnTo>
                  <a:lnTo>
                    <a:pt x="6794" y="17351"/>
                  </a:lnTo>
                  <a:lnTo>
                    <a:pt x="7362" y="16643"/>
                  </a:lnTo>
                  <a:lnTo>
                    <a:pt x="7738" y="16289"/>
                  </a:lnTo>
                  <a:lnTo>
                    <a:pt x="8175" y="16997"/>
                  </a:lnTo>
                  <a:lnTo>
                    <a:pt x="8480" y="17351"/>
                  </a:lnTo>
                  <a:lnTo>
                    <a:pt x="8825" y="16997"/>
                  </a:lnTo>
                  <a:lnTo>
                    <a:pt x="9434" y="17705"/>
                  </a:lnTo>
                  <a:lnTo>
                    <a:pt x="9830" y="16643"/>
                  </a:lnTo>
                  <a:lnTo>
                    <a:pt x="10206" y="16643"/>
                  </a:lnTo>
                  <a:lnTo>
                    <a:pt x="10602" y="15580"/>
                  </a:lnTo>
                  <a:lnTo>
                    <a:pt x="11100" y="16643"/>
                  </a:lnTo>
                  <a:lnTo>
                    <a:pt x="11750" y="15934"/>
                  </a:lnTo>
                  <a:lnTo>
                    <a:pt x="12491" y="15934"/>
                  </a:lnTo>
                  <a:lnTo>
                    <a:pt x="13151" y="16643"/>
                  </a:lnTo>
                  <a:lnTo>
                    <a:pt x="13547" y="15226"/>
                  </a:lnTo>
                  <a:lnTo>
                    <a:pt x="13984" y="15580"/>
                  </a:lnTo>
                  <a:lnTo>
                    <a:pt x="14156" y="16643"/>
                  </a:lnTo>
                  <a:lnTo>
                    <a:pt x="14339" y="16997"/>
                  </a:lnTo>
                  <a:lnTo>
                    <a:pt x="14918" y="16643"/>
                  </a:lnTo>
                  <a:lnTo>
                    <a:pt x="15426" y="16997"/>
                  </a:lnTo>
                  <a:lnTo>
                    <a:pt x="16116" y="17351"/>
                  </a:lnTo>
                  <a:lnTo>
                    <a:pt x="16309" y="16997"/>
                  </a:lnTo>
                  <a:lnTo>
                    <a:pt x="16441" y="16997"/>
                  </a:lnTo>
                  <a:lnTo>
                    <a:pt x="16614" y="16289"/>
                  </a:lnTo>
                  <a:lnTo>
                    <a:pt x="16959" y="16997"/>
                  </a:lnTo>
                  <a:lnTo>
                    <a:pt x="17122" y="17351"/>
                  </a:lnTo>
                  <a:lnTo>
                    <a:pt x="17243" y="16643"/>
                  </a:lnTo>
                  <a:lnTo>
                    <a:pt x="17386" y="17351"/>
                  </a:lnTo>
                  <a:lnTo>
                    <a:pt x="17660" y="16643"/>
                  </a:lnTo>
                  <a:lnTo>
                    <a:pt x="18096" y="17351"/>
                  </a:lnTo>
                  <a:lnTo>
                    <a:pt x="18523" y="15934"/>
                  </a:lnTo>
                  <a:lnTo>
                    <a:pt x="18696" y="16643"/>
                  </a:lnTo>
                  <a:lnTo>
                    <a:pt x="18878" y="16643"/>
                  </a:lnTo>
                  <a:lnTo>
                    <a:pt x="19671" y="15934"/>
                  </a:lnTo>
                  <a:lnTo>
                    <a:pt x="20442" y="16643"/>
                  </a:lnTo>
                  <a:lnTo>
                    <a:pt x="21041" y="15934"/>
                  </a:lnTo>
                  <a:lnTo>
                    <a:pt x="21245" y="15226"/>
                  </a:lnTo>
                  <a:lnTo>
                    <a:pt x="21366" y="14164"/>
                  </a:lnTo>
                  <a:lnTo>
                    <a:pt x="21458" y="12039"/>
                  </a:lnTo>
                  <a:lnTo>
                    <a:pt x="21529" y="9207"/>
                  </a:lnTo>
                  <a:lnTo>
                    <a:pt x="21600" y="4603"/>
                  </a:lnTo>
                  <a:lnTo>
                    <a:pt x="21600" y="15934"/>
                  </a:lnTo>
                  <a:lnTo>
                    <a:pt x="21570" y="17351"/>
                  </a:lnTo>
                  <a:lnTo>
                    <a:pt x="21509" y="19121"/>
                  </a:lnTo>
                  <a:lnTo>
                    <a:pt x="21397" y="20538"/>
                  </a:lnTo>
                  <a:lnTo>
                    <a:pt x="20605" y="21600"/>
                  </a:lnTo>
                  <a:lnTo>
                    <a:pt x="20026" y="20538"/>
                  </a:lnTo>
                  <a:lnTo>
                    <a:pt x="19752" y="21246"/>
                  </a:lnTo>
                  <a:lnTo>
                    <a:pt x="18828" y="21246"/>
                  </a:lnTo>
                  <a:lnTo>
                    <a:pt x="18564" y="20892"/>
                  </a:lnTo>
                  <a:lnTo>
                    <a:pt x="18279" y="21600"/>
                  </a:lnTo>
                  <a:lnTo>
                    <a:pt x="17995" y="20892"/>
                  </a:lnTo>
                  <a:lnTo>
                    <a:pt x="17660" y="21600"/>
                  </a:lnTo>
                  <a:lnTo>
                    <a:pt x="16786" y="21246"/>
                  </a:lnTo>
                  <a:lnTo>
                    <a:pt x="16533" y="20184"/>
                  </a:lnTo>
                  <a:lnTo>
                    <a:pt x="15710" y="21246"/>
                  </a:lnTo>
                  <a:lnTo>
                    <a:pt x="15162" y="19830"/>
                  </a:lnTo>
                  <a:lnTo>
                    <a:pt x="14522" y="21246"/>
                  </a:lnTo>
                  <a:lnTo>
                    <a:pt x="14034" y="20538"/>
                  </a:lnTo>
                  <a:lnTo>
                    <a:pt x="13567" y="21246"/>
                  </a:lnTo>
                  <a:lnTo>
                    <a:pt x="13303" y="20538"/>
                  </a:lnTo>
                  <a:lnTo>
                    <a:pt x="12755" y="20538"/>
                  </a:lnTo>
                  <a:lnTo>
                    <a:pt x="12542" y="20184"/>
                  </a:lnTo>
                  <a:lnTo>
                    <a:pt x="12308" y="20892"/>
                  </a:lnTo>
                  <a:lnTo>
                    <a:pt x="12064" y="20184"/>
                  </a:lnTo>
                  <a:lnTo>
                    <a:pt x="11810" y="20184"/>
                  </a:lnTo>
                  <a:lnTo>
                    <a:pt x="11516" y="20892"/>
                  </a:lnTo>
                  <a:lnTo>
                    <a:pt x="11232" y="21246"/>
                  </a:lnTo>
                  <a:lnTo>
                    <a:pt x="10917" y="21246"/>
                  </a:lnTo>
                  <a:lnTo>
                    <a:pt x="10460" y="20892"/>
                  </a:lnTo>
                  <a:lnTo>
                    <a:pt x="10135" y="21246"/>
                  </a:lnTo>
                  <a:lnTo>
                    <a:pt x="9861" y="20892"/>
                  </a:lnTo>
                  <a:lnTo>
                    <a:pt x="9597" y="20892"/>
                  </a:lnTo>
                  <a:lnTo>
                    <a:pt x="8987" y="21600"/>
                  </a:lnTo>
                  <a:lnTo>
                    <a:pt x="8500" y="20538"/>
                  </a:lnTo>
                  <a:lnTo>
                    <a:pt x="7962" y="21600"/>
                  </a:lnTo>
                  <a:lnTo>
                    <a:pt x="7515" y="20892"/>
                  </a:lnTo>
                  <a:lnTo>
                    <a:pt x="7027" y="21600"/>
                  </a:lnTo>
                  <a:lnTo>
                    <a:pt x="6621" y="20892"/>
                  </a:lnTo>
                  <a:lnTo>
                    <a:pt x="6184" y="20538"/>
                  </a:lnTo>
                  <a:lnTo>
                    <a:pt x="5778" y="20892"/>
                  </a:lnTo>
                  <a:lnTo>
                    <a:pt x="4377" y="20892"/>
                  </a:lnTo>
                  <a:lnTo>
                    <a:pt x="4072" y="21246"/>
                  </a:lnTo>
                  <a:lnTo>
                    <a:pt x="3158" y="20892"/>
                  </a:lnTo>
                  <a:lnTo>
                    <a:pt x="2600" y="20892"/>
                  </a:lnTo>
                  <a:lnTo>
                    <a:pt x="1046" y="20538"/>
                  </a:lnTo>
                  <a:lnTo>
                    <a:pt x="193" y="20538"/>
                  </a:lnTo>
                  <a:lnTo>
                    <a:pt x="41" y="19121"/>
                  </a:lnTo>
                  <a:lnTo>
                    <a:pt x="10" y="16289"/>
                  </a:lnTo>
                  <a:lnTo>
                    <a:pt x="0" y="13810"/>
                  </a:lnTo>
                  <a:lnTo>
                    <a:pt x="0" y="10977"/>
                  </a:lnTo>
                </a:path>
              </a:pathLst>
            </a:custGeom>
            <a:solidFill>
              <a:srgbClr val="000066"/>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grpSp>
      <p:grpSp>
        <p:nvGrpSpPr>
          <p:cNvPr id="2280" name="Group 21"/>
          <p:cNvGrpSpPr/>
          <p:nvPr/>
        </p:nvGrpSpPr>
        <p:grpSpPr>
          <a:xfrm>
            <a:off x="5646737" y="153987"/>
            <a:ext cx="3433764" cy="550864"/>
            <a:chOff x="0" y="0"/>
            <a:chExt cx="3433762" cy="550862"/>
          </a:xfrm>
        </p:grpSpPr>
        <p:sp>
          <p:nvSpPr>
            <p:cNvPr id="2275" name="Freeform 22"/>
            <p:cNvSpPr/>
            <p:nvPr/>
          </p:nvSpPr>
          <p:spPr>
            <a:xfrm>
              <a:off x="0" y="0"/>
              <a:ext cx="3433763" cy="449263"/>
            </a:xfrm>
            <a:custGeom>
              <a:avLst/>
              <a:gdLst/>
              <a:ahLst/>
              <a:cxnLst>
                <a:cxn ang="0">
                  <a:pos x="wd2" y="hd2"/>
                </a:cxn>
                <a:cxn ang="5400000">
                  <a:pos x="wd2" y="hd2"/>
                </a:cxn>
                <a:cxn ang="10800000">
                  <a:pos x="wd2" y="hd2"/>
                </a:cxn>
                <a:cxn ang="16200000">
                  <a:pos x="wd2" y="hd2"/>
                </a:cxn>
              </a:cxnLst>
              <a:rect l="0" t="0" r="r" b="b"/>
              <a:pathLst>
                <a:path w="21600" h="21600" extrusionOk="0">
                  <a:moveTo>
                    <a:pt x="290" y="305"/>
                  </a:moveTo>
                  <a:lnTo>
                    <a:pt x="459" y="0"/>
                  </a:lnTo>
                  <a:lnTo>
                    <a:pt x="20931" y="0"/>
                  </a:lnTo>
                  <a:lnTo>
                    <a:pt x="21171" y="229"/>
                  </a:lnTo>
                  <a:lnTo>
                    <a:pt x="21340" y="763"/>
                  </a:lnTo>
                  <a:lnTo>
                    <a:pt x="21490" y="2137"/>
                  </a:lnTo>
                  <a:lnTo>
                    <a:pt x="21570" y="3740"/>
                  </a:lnTo>
                  <a:lnTo>
                    <a:pt x="21600" y="5572"/>
                  </a:lnTo>
                  <a:lnTo>
                    <a:pt x="21600" y="21600"/>
                  </a:lnTo>
                  <a:lnTo>
                    <a:pt x="0" y="21600"/>
                  </a:lnTo>
                  <a:lnTo>
                    <a:pt x="0" y="6640"/>
                  </a:lnTo>
                  <a:lnTo>
                    <a:pt x="10" y="4503"/>
                  </a:lnTo>
                  <a:lnTo>
                    <a:pt x="90" y="2366"/>
                  </a:lnTo>
                  <a:lnTo>
                    <a:pt x="160" y="1221"/>
                  </a:lnTo>
                  <a:lnTo>
                    <a:pt x="290" y="305"/>
                  </a:lnTo>
                </a:path>
              </a:pathLst>
            </a:custGeom>
            <a:gradFill flip="none" rotWithShape="1">
              <a:gsLst>
                <a:gs pos="0">
                  <a:srgbClr val="00CCFF"/>
                </a:gs>
                <a:gs pos="100000">
                  <a:schemeClr val="accent3">
                    <a:lumOff val="44000"/>
                  </a:schemeClr>
                </a:gs>
              </a:gsLst>
              <a:lin ang="5400000" scaled="0"/>
            </a:gra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276" name="Freeform 23"/>
            <p:cNvSpPr/>
            <p:nvPr/>
          </p:nvSpPr>
          <p:spPr>
            <a:xfrm>
              <a:off x="0" y="287337"/>
              <a:ext cx="3433763" cy="193676"/>
            </a:xfrm>
            <a:custGeom>
              <a:avLst/>
              <a:gdLst/>
              <a:ahLst/>
              <a:cxnLst>
                <a:cxn ang="0">
                  <a:pos x="wd2" y="hd2"/>
                </a:cxn>
                <a:cxn ang="5400000">
                  <a:pos x="wd2" y="hd2"/>
                </a:cxn>
                <a:cxn ang="10800000">
                  <a:pos x="wd2" y="hd2"/>
                </a:cxn>
                <a:cxn ang="16200000">
                  <a:pos x="wd2" y="hd2"/>
                </a:cxn>
              </a:cxnLst>
              <a:rect l="0" t="0" r="r" b="b"/>
              <a:pathLst>
                <a:path w="21600" h="21600" extrusionOk="0">
                  <a:moveTo>
                    <a:pt x="749" y="6728"/>
                  </a:moveTo>
                  <a:lnTo>
                    <a:pt x="1049" y="7436"/>
                  </a:lnTo>
                  <a:lnTo>
                    <a:pt x="1378" y="6728"/>
                  </a:lnTo>
                  <a:lnTo>
                    <a:pt x="1698" y="7436"/>
                  </a:lnTo>
                  <a:lnTo>
                    <a:pt x="1947" y="9384"/>
                  </a:lnTo>
                  <a:lnTo>
                    <a:pt x="2207" y="11154"/>
                  </a:lnTo>
                  <a:lnTo>
                    <a:pt x="2656" y="9561"/>
                  </a:lnTo>
                  <a:lnTo>
                    <a:pt x="3046" y="8852"/>
                  </a:lnTo>
                  <a:lnTo>
                    <a:pt x="3595" y="8852"/>
                  </a:lnTo>
                  <a:lnTo>
                    <a:pt x="3994" y="7790"/>
                  </a:lnTo>
                  <a:lnTo>
                    <a:pt x="4344" y="8852"/>
                  </a:lnTo>
                  <a:lnTo>
                    <a:pt x="4654" y="10092"/>
                  </a:lnTo>
                  <a:lnTo>
                    <a:pt x="4933" y="10446"/>
                  </a:lnTo>
                  <a:lnTo>
                    <a:pt x="5373" y="8852"/>
                  </a:lnTo>
                  <a:lnTo>
                    <a:pt x="5852" y="8852"/>
                  </a:lnTo>
                  <a:lnTo>
                    <a:pt x="6531" y="9561"/>
                  </a:lnTo>
                  <a:lnTo>
                    <a:pt x="6821" y="11508"/>
                  </a:lnTo>
                  <a:lnTo>
                    <a:pt x="7270" y="11154"/>
                  </a:lnTo>
                  <a:lnTo>
                    <a:pt x="7719" y="7790"/>
                  </a:lnTo>
                  <a:lnTo>
                    <a:pt x="8139" y="6728"/>
                  </a:lnTo>
                  <a:lnTo>
                    <a:pt x="8428" y="7790"/>
                  </a:lnTo>
                  <a:lnTo>
                    <a:pt x="8788" y="10623"/>
                  </a:lnTo>
                  <a:lnTo>
                    <a:pt x="9197" y="11685"/>
                  </a:lnTo>
                  <a:lnTo>
                    <a:pt x="9667" y="9915"/>
                  </a:lnTo>
                  <a:lnTo>
                    <a:pt x="9876" y="9207"/>
                  </a:lnTo>
                  <a:lnTo>
                    <a:pt x="10116" y="10623"/>
                  </a:lnTo>
                  <a:lnTo>
                    <a:pt x="10306" y="8852"/>
                  </a:lnTo>
                  <a:lnTo>
                    <a:pt x="10515" y="6728"/>
                  </a:lnTo>
                  <a:lnTo>
                    <a:pt x="10765" y="4603"/>
                  </a:lnTo>
                  <a:lnTo>
                    <a:pt x="11035" y="3895"/>
                  </a:lnTo>
                  <a:lnTo>
                    <a:pt x="11344" y="4603"/>
                  </a:lnTo>
                  <a:lnTo>
                    <a:pt x="11654" y="3718"/>
                  </a:lnTo>
                  <a:lnTo>
                    <a:pt x="11963" y="2479"/>
                  </a:lnTo>
                  <a:lnTo>
                    <a:pt x="12163" y="2479"/>
                  </a:lnTo>
                  <a:lnTo>
                    <a:pt x="12353" y="2833"/>
                  </a:lnTo>
                  <a:lnTo>
                    <a:pt x="12632" y="5666"/>
                  </a:lnTo>
                  <a:lnTo>
                    <a:pt x="12912" y="5134"/>
                  </a:lnTo>
                  <a:lnTo>
                    <a:pt x="13142" y="7790"/>
                  </a:lnTo>
                  <a:lnTo>
                    <a:pt x="13591" y="7790"/>
                  </a:lnTo>
                  <a:lnTo>
                    <a:pt x="13971" y="6197"/>
                  </a:lnTo>
                  <a:lnTo>
                    <a:pt x="14150" y="8321"/>
                  </a:lnTo>
                  <a:lnTo>
                    <a:pt x="14340" y="10446"/>
                  </a:lnTo>
                  <a:lnTo>
                    <a:pt x="14600" y="9915"/>
                  </a:lnTo>
                  <a:lnTo>
                    <a:pt x="14909" y="11154"/>
                  </a:lnTo>
                  <a:lnTo>
                    <a:pt x="15239" y="9915"/>
                  </a:lnTo>
                  <a:lnTo>
                    <a:pt x="15868" y="11154"/>
                  </a:lnTo>
                  <a:lnTo>
                    <a:pt x="16138" y="12216"/>
                  </a:lnTo>
                  <a:lnTo>
                    <a:pt x="16447" y="9207"/>
                  </a:lnTo>
                  <a:lnTo>
                    <a:pt x="16647" y="9030"/>
                  </a:lnTo>
                  <a:lnTo>
                    <a:pt x="16887" y="10092"/>
                  </a:lnTo>
                  <a:lnTo>
                    <a:pt x="17116" y="9561"/>
                  </a:lnTo>
                  <a:lnTo>
                    <a:pt x="17406" y="6728"/>
                  </a:lnTo>
                  <a:lnTo>
                    <a:pt x="17905" y="5843"/>
                  </a:lnTo>
                  <a:lnTo>
                    <a:pt x="18145" y="6197"/>
                  </a:lnTo>
                  <a:lnTo>
                    <a:pt x="18394" y="6197"/>
                  </a:lnTo>
                  <a:lnTo>
                    <a:pt x="18754" y="2479"/>
                  </a:lnTo>
                  <a:lnTo>
                    <a:pt x="18964" y="1062"/>
                  </a:lnTo>
                  <a:lnTo>
                    <a:pt x="19233" y="1770"/>
                  </a:lnTo>
                  <a:lnTo>
                    <a:pt x="19543" y="5666"/>
                  </a:lnTo>
                  <a:lnTo>
                    <a:pt x="19852" y="3187"/>
                  </a:lnTo>
                  <a:lnTo>
                    <a:pt x="20142" y="0"/>
                  </a:lnTo>
                  <a:lnTo>
                    <a:pt x="20392" y="177"/>
                  </a:lnTo>
                  <a:lnTo>
                    <a:pt x="20681" y="6728"/>
                  </a:lnTo>
                  <a:lnTo>
                    <a:pt x="20901" y="5666"/>
                  </a:lnTo>
                  <a:lnTo>
                    <a:pt x="21221" y="2833"/>
                  </a:lnTo>
                  <a:lnTo>
                    <a:pt x="21470" y="2833"/>
                  </a:lnTo>
                  <a:lnTo>
                    <a:pt x="21600" y="4957"/>
                  </a:lnTo>
                  <a:lnTo>
                    <a:pt x="21600" y="21600"/>
                  </a:lnTo>
                  <a:lnTo>
                    <a:pt x="9077" y="16820"/>
                  </a:lnTo>
                  <a:lnTo>
                    <a:pt x="8918" y="17528"/>
                  </a:lnTo>
                  <a:lnTo>
                    <a:pt x="0" y="15580"/>
                  </a:lnTo>
                  <a:lnTo>
                    <a:pt x="0" y="3364"/>
                  </a:lnTo>
                  <a:lnTo>
                    <a:pt x="130" y="5134"/>
                  </a:lnTo>
                  <a:lnTo>
                    <a:pt x="320" y="5843"/>
                  </a:lnTo>
                  <a:lnTo>
                    <a:pt x="559" y="6020"/>
                  </a:lnTo>
                  <a:lnTo>
                    <a:pt x="749" y="6728"/>
                  </a:lnTo>
                </a:path>
              </a:pathLst>
            </a:custGeom>
            <a:solidFill>
              <a:srgbClr val="003300"/>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277" name="Freeform 24"/>
            <p:cNvSpPr/>
            <p:nvPr/>
          </p:nvSpPr>
          <p:spPr>
            <a:xfrm>
              <a:off x="0" y="354012"/>
              <a:ext cx="3433763" cy="196851"/>
            </a:xfrm>
            <a:custGeom>
              <a:avLst/>
              <a:gdLst/>
              <a:ahLst/>
              <a:cxnLst>
                <a:cxn ang="0">
                  <a:pos x="wd2" y="hd2"/>
                </a:cxn>
                <a:cxn ang="5400000">
                  <a:pos x="wd2" y="hd2"/>
                </a:cxn>
                <a:cxn ang="10800000">
                  <a:pos x="wd2" y="hd2"/>
                </a:cxn>
                <a:cxn ang="16200000">
                  <a:pos x="wd2" y="hd2"/>
                </a:cxn>
              </a:cxnLst>
              <a:rect l="0" t="0" r="r" b="b"/>
              <a:pathLst>
                <a:path w="21600" h="21600" extrusionOk="0">
                  <a:moveTo>
                    <a:pt x="290" y="20903"/>
                  </a:moveTo>
                  <a:lnTo>
                    <a:pt x="459" y="21426"/>
                  </a:lnTo>
                  <a:lnTo>
                    <a:pt x="659" y="21600"/>
                  </a:lnTo>
                  <a:lnTo>
                    <a:pt x="20931" y="21600"/>
                  </a:lnTo>
                  <a:lnTo>
                    <a:pt x="21171" y="21252"/>
                  </a:lnTo>
                  <a:lnTo>
                    <a:pt x="21340" y="20903"/>
                  </a:lnTo>
                  <a:lnTo>
                    <a:pt x="21490" y="19684"/>
                  </a:lnTo>
                  <a:lnTo>
                    <a:pt x="21570" y="18116"/>
                  </a:lnTo>
                  <a:lnTo>
                    <a:pt x="21600" y="16548"/>
                  </a:lnTo>
                  <a:lnTo>
                    <a:pt x="21600" y="2439"/>
                  </a:lnTo>
                  <a:lnTo>
                    <a:pt x="21410" y="0"/>
                  </a:lnTo>
                  <a:lnTo>
                    <a:pt x="21310" y="697"/>
                  </a:lnTo>
                  <a:lnTo>
                    <a:pt x="21221" y="3135"/>
                  </a:lnTo>
                  <a:lnTo>
                    <a:pt x="21151" y="5923"/>
                  </a:lnTo>
                  <a:lnTo>
                    <a:pt x="21061" y="5748"/>
                  </a:lnTo>
                  <a:lnTo>
                    <a:pt x="20941" y="5400"/>
                  </a:lnTo>
                  <a:lnTo>
                    <a:pt x="20681" y="4006"/>
                  </a:lnTo>
                  <a:lnTo>
                    <a:pt x="20512" y="2961"/>
                  </a:lnTo>
                  <a:lnTo>
                    <a:pt x="20242" y="2439"/>
                  </a:lnTo>
                  <a:lnTo>
                    <a:pt x="19952" y="3658"/>
                  </a:lnTo>
                  <a:lnTo>
                    <a:pt x="19673" y="5748"/>
                  </a:lnTo>
                  <a:lnTo>
                    <a:pt x="19483" y="4355"/>
                  </a:lnTo>
                  <a:lnTo>
                    <a:pt x="19313" y="4006"/>
                  </a:lnTo>
                  <a:lnTo>
                    <a:pt x="19074" y="2961"/>
                  </a:lnTo>
                  <a:lnTo>
                    <a:pt x="18824" y="3310"/>
                  </a:lnTo>
                  <a:lnTo>
                    <a:pt x="18654" y="4703"/>
                  </a:lnTo>
                  <a:lnTo>
                    <a:pt x="18584" y="6445"/>
                  </a:lnTo>
                  <a:lnTo>
                    <a:pt x="18384" y="5748"/>
                  </a:lnTo>
                  <a:lnTo>
                    <a:pt x="18105" y="5748"/>
                  </a:lnTo>
                  <a:lnTo>
                    <a:pt x="17735" y="4877"/>
                  </a:lnTo>
                  <a:lnTo>
                    <a:pt x="17416" y="6445"/>
                  </a:lnTo>
                  <a:lnTo>
                    <a:pt x="17136" y="4181"/>
                  </a:lnTo>
                  <a:lnTo>
                    <a:pt x="16767" y="5748"/>
                  </a:lnTo>
                  <a:lnTo>
                    <a:pt x="16417" y="9406"/>
                  </a:lnTo>
                  <a:lnTo>
                    <a:pt x="16118" y="8013"/>
                  </a:lnTo>
                  <a:lnTo>
                    <a:pt x="15868" y="6619"/>
                  </a:lnTo>
                  <a:lnTo>
                    <a:pt x="15578" y="5923"/>
                  </a:lnTo>
                  <a:lnTo>
                    <a:pt x="15219" y="6445"/>
                  </a:lnTo>
                  <a:lnTo>
                    <a:pt x="14650" y="7665"/>
                  </a:lnTo>
                  <a:lnTo>
                    <a:pt x="14150" y="6271"/>
                  </a:lnTo>
                  <a:lnTo>
                    <a:pt x="13931" y="6968"/>
                  </a:lnTo>
                  <a:lnTo>
                    <a:pt x="13651" y="5748"/>
                  </a:lnTo>
                  <a:lnTo>
                    <a:pt x="13461" y="4355"/>
                  </a:lnTo>
                  <a:lnTo>
                    <a:pt x="13252" y="4181"/>
                  </a:lnTo>
                  <a:lnTo>
                    <a:pt x="12852" y="4877"/>
                  </a:lnTo>
                  <a:lnTo>
                    <a:pt x="12353" y="7490"/>
                  </a:lnTo>
                  <a:lnTo>
                    <a:pt x="11923" y="5226"/>
                  </a:lnTo>
                  <a:lnTo>
                    <a:pt x="11574" y="5748"/>
                  </a:lnTo>
                  <a:lnTo>
                    <a:pt x="11234" y="8884"/>
                  </a:lnTo>
                  <a:lnTo>
                    <a:pt x="10635" y="6619"/>
                  </a:lnTo>
                  <a:lnTo>
                    <a:pt x="10176" y="7839"/>
                  </a:lnTo>
                  <a:lnTo>
                    <a:pt x="9866" y="6619"/>
                  </a:lnTo>
                  <a:lnTo>
                    <a:pt x="9417" y="7316"/>
                  </a:lnTo>
                  <a:lnTo>
                    <a:pt x="8958" y="8884"/>
                  </a:lnTo>
                  <a:lnTo>
                    <a:pt x="8648" y="8361"/>
                  </a:lnTo>
                  <a:lnTo>
                    <a:pt x="7999" y="7839"/>
                  </a:lnTo>
                  <a:lnTo>
                    <a:pt x="7589" y="8884"/>
                  </a:lnTo>
                  <a:lnTo>
                    <a:pt x="6910" y="8013"/>
                  </a:lnTo>
                  <a:lnTo>
                    <a:pt x="6351" y="7316"/>
                  </a:lnTo>
                  <a:lnTo>
                    <a:pt x="5742" y="5748"/>
                  </a:lnTo>
                  <a:lnTo>
                    <a:pt x="5173" y="7316"/>
                  </a:lnTo>
                  <a:lnTo>
                    <a:pt x="4534" y="4006"/>
                  </a:lnTo>
                  <a:lnTo>
                    <a:pt x="4034" y="4181"/>
                  </a:lnTo>
                  <a:lnTo>
                    <a:pt x="3705" y="6097"/>
                  </a:lnTo>
                  <a:lnTo>
                    <a:pt x="3485" y="4529"/>
                  </a:lnTo>
                  <a:lnTo>
                    <a:pt x="3216" y="5400"/>
                  </a:lnTo>
                  <a:lnTo>
                    <a:pt x="2866" y="5748"/>
                  </a:lnTo>
                  <a:lnTo>
                    <a:pt x="2517" y="6271"/>
                  </a:lnTo>
                  <a:lnTo>
                    <a:pt x="2107" y="7665"/>
                  </a:lnTo>
                  <a:lnTo>
                    <a:pt x="1758" y="6097"/>
                  </a:lnTo>
                  <a:lnTo>
                    <a:pt x="1428" y="6794"/>
                  </a:lnTo>
                  <a:lnTo>
                    <a:pt x="989" y="7490"/>
                  </a:lnTo>
                  <a:lnTo>
                    <a:pt x="709" y="6794"/>
                  </a:lnTo>
                  <a:lnTo>
                    <a:pt x="200" y="6445"/>
                  </a:lnTo>
                  <a:lnTo>
                    <a:pt x="0" y="8013"/>
                  </a:lnTo>
                  <a:lnTo>
                    <a:pt x="20" y="12716"/>
                  </a:lnTo>
                  <a:lnTo>
                    <a:pt x="50" y="16723"/>
                  </a:lnTo>
                  <a:lnTo>
                    <a:pt x="160" y="20206"/>
                  </a:lnTo>
                  <a:lnTo>
                    <a:pt x="290" y="20903"/>
                  </a:lnTo>
                </a:path>
              </a:pathLst>
            </a:custGeom>
            <a:gradFill flip="none" rotWithShape="1">
              <a:gsLst>
                <a:gs pos="0">
                  <a:srgbClr val="CC6600"/>
                </a:gs>
                <a:gs pos="100000">
                  <a:srgbClr val="000000"/>
                </a:gs>
              </a:gsLst>
              <a:lin ang="5400000" scaled="0"/>
            </a:gra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278" name="Freeform 25"/>
            <p:cNvSpPr/>
            <p:nvPr/>
          </p:nvSpPr>
          <p:spPr>
            <a:xfrm>
              <a:off x="20637" y="11112"/>
              <a:ext cx="3378201" cy="255589"/>
            </a:xfrm>
            <a:custGeom>
              <a:avLst/>
              <a:gdLst/>
              <a:ahLst/>
              <a:cxnLst>
                <a:cxn ang="0">
                  <a:pos x="wd2" y="hd2"/>
                </a:cxn>
                <a:cxn ang="5400000">
                  <a:pos x="wd2" y="hd2"/>
                </a:cxn>
                <a:cxn ang="10800000">
                  <a:pos x="wd2" y="hd2"/>
                </a:cxn>
                <a:cxn ang="16200000">
                  <a:pos x="wd2" y="hd2"/>
                </a:cxn>
              </a:cxnLst>
              <a:rect l="0" t="0" r="r" b="b"/>
              <a:pathLst>
                <a:path w="21600" h="21600" extrusionOk="0">
                  <a:moveTo>
                    <a:pt x="0" y="10465"/>
                  </a:moveTo>
                  <a:lnTo>
                    <a:pt x="0" y="21600"/>
                  </a:lnTo>
                  <a:lnTo>
                    <a:pt x="51" y="17307"/>
                  </a:lnTo>
                  <a:lnTo>
                    <a:pt x="71" y="13953"/>
                  </a:lnTo>
                  <a:lnTo>
                    <a:pt x="91" y="7781"/>
                  </a:lnTo>
                  <a:lnTo>
                    <a:pt x="152" y="4830"/>
                  </a:lnTo>
                  <a:lnTo>
                    <a:pt x="284" y="3891"/>
                  </a:lnTo>
                  <a:lnTo>
                    <a:pt x="609" y="3220"/>
                  </a:lnTo>
                  <a:lnTo>
                    <a:pt x="1025" y="3354"/>
                  </a:lnTo>
                  <a:lnTo>
                    <a:pt x="2030" y="3354"/>
                  </a:lnTo>
                  <a:lnTo>
                    <a:pt x="2467" y="3891"/>
                  </a:lnTo>
                  <a:lnTo>
                    <a:pt x="3106" y="3354"/>
                  </a:lnTo>
                  <a:lnTo>
                    <a:pt x="3837" y="3757"/>
                  </a:lnTo>
                  <a:lnTo>
                    <a:pt x="4375" y="3622"/>
                  </a:lnTo>
                  <a:lnTo>
                    <a:pt x="5451" y="3891"/>
                  </a:lnTo>
                  <a:lnTo>
                    <a:pt x="5826" y="3891"/>
                  </a:lnTo>
                  <a:lnTo>
                    <a:pt x="6547" y="3354"/>
                  </a:lnTo>
                  <a:lnTo>
                    <a:pt x="6791" y="4025"/>
                  </a:lnTo>
                  <a:lnTo>
                    <a:pt x="7461" y="3354"/>
                  </a:lnTo>
                  <a:lnTo>
                    <a:pt x="8486" y="3891"/>
                  </a:lnTo>
                  <a:lnTo>
                    <a:pt x="8831" y="4427"/>
                  </a:lnTo>
                  <a:lnTo>
                    <a:pt x="9369" y="3891"/>
                  </a:lnTo>
                  <a:lnTo>
                    <a:pt x="9826" y="4696"/>
                  </a:lnTo>
                  <a:lnTo>
                    <a:pt x="10211" y="4696"/>
                  </a:lnTo>
                  <a:lnTo>
                    <a:pt x="10952" y="3891"/>
                  </a:lnTo>
                  <a:lnTo>
                    <a:pt x="11663" y="4427"/>
                  </a:lnTo>
                  <a:lnTo>
                    <a:pt x="12302" y="5366"/>
                  </a:lnTo>
                  <a:lnTo>
                    <a:pt x="12495" y="5501"/>
                  </a:lnTo>
                  <a:lnTo>
                    <a:pt x="13358" y="4964"/>
                  </a:lnTo>
                  <a:lnTo>
                    <a:pt x="14160" y="4561"/>
                  </a:lnTo>
                  <a:lnTo>
                    <a:pt x="14353" y="4293"/>
                  </a:lnTo>
                  <a:lnTo>
                    <a:pt x="14647" y="4427"/>
                  </a:lnTo>
                  <a:lnTo>
                    <a:pt x="15479" y="4830"/>
                  </a:lnTo>
                  <a:lnTo>
                    <a:pt x="16119" y="4025"/>
                  </a:lnTo>
                  <a:lnTo>
                    <a:pt x="16454" y="4293"/>
                  </a:lnTo>
                  <a:lnTo>
                    <a:pt x="16961" y="4427"/>
                  </a:lnTo>
                  <a:lnTo>
                    <a:pt x="17398" y="3891"/>
                  </a:lnTo>
                  <a:lnTo>
                    <a:pt x="17682" y="3354"/>
                  </a:lnTo>
                  <a:lnTo>
                    <a:pt x="18078" y="4293"/>
                  </a:lnTo>
                  <a:lnTo>
                    <a:pt x="18880" y="4561"/>
                  </a:lnTo>
                  <a:lnTo>
                    <a:pt x="19418" y="3354"/>
                  </a:lnTo>
                  <a:lnTo>
                    <a:pt x="20199" y="4427"/>
                  </a:lnTo>
                  <a:lnTo>
                    <a:pt x="21062" y="4427"/>
                  </a:lnTo>
                  <a:lnTo>
                    <a:pt x="21245" y="6306"/>
                  </a:lnTo>
                  <a:lnTo>
                    <a:pt x="21367" y="7245"/>
                  </a:lnTo>
                  <a:lnTo>
                    <a:pt x="21468" y="9123"/>
                  </a:lnTo>
                  <a:lnTo>
                    <a:pt x="21539" y="12343"/>
                  </a:lnTo>
                  <a:lnTo>
                    <a:pt x="21600" y="16636"/>
                  </a:lnTo>
                  <a:lnTo>
                    <a:pt x="21600" y="5501"/>
                  </a:lnTo>
                  <a:lnTo>
                    <a:pt x="21570" y="4025"/>
                  </a:lnTo>
                  <a:lnTo>
                    <a:pt x="21519" y="2147"/>
                  </a:lnTo>
                  <a:lnTo>
                    <a:pt x="21204" y="939"/>
                  </a:lnTo>
                  <a:lnTo>
                    <a:pt x="20037" y="805"/>
                  </a:lnTo>
                  <a:lnTo>
                    <a:pt x="19753" y="134"/>
                  </a:lnTo>
                  <a:lnTo>
                    <a:pt x="18829" y="134"/>
                  </a:lnTo>
                  <a:lnTo>
                    <a:pt x="18565" y="402"/>
                  </a:lnTo>
                  <a:lnTo>
                    <a:pt x="18007" y="402"/>
                  </a:lnTo>
                  <a:lnTo>
                    <a:pt x="17591" y="268"/>
                  </a:lnTo>
                  <a:lnTo>
                    <a:pt x="16829" y="1073"/>
                  </a:lnTo>
                  <a:lnTo>
                    <a:pt x="15236" y="402"/>
                  </a:lnTo>
                  <a:lnTo>
                    <a:pt x="14748" y="805"/>
                  </a:lnTo>
                  <a:lnTo>
                    <a:pt x="13865" y="1342"/>
                  </a:lnTo>
                  <a:lnTo>
                    <a:pt x="13307" y="805"/>
                  </a:lnTo>
                  <a:lnTo>
                    <a:pt x="12302" y="805"/>
                  </a:lnTo>
                  <a:lnTo>
                    <a:pt x="11815" y="1207"/>
                  </a:lnTo>
                  <a:lnTo>
                    <a:pt x="11521" y="537"/>
                  </a:lnTo>
                  <a:lnTo>
                    <a:pt x="10465" y="805"/>
                  </a:lnTo>
                  <a:lnTo>
                    <a:pt x="10150" y="805"/>
                  </a:lnTo>
                  <a:lnTo>
                    <a:pt x="9592" y="537"/>
                  </a:lnTo>
                  <a:lnTo>
                    <a:pt x="8496" y="805"/>
                  </a:lnTo>
                  <a:lnTo>
                    <a:pt x="7521" y="537"/>
                  </a:lnTo>
                  <a:lnTo>
                    <a:pt x="6618" y="537"/>
                  </a:lnTo>
                  <a:lnTo>
                    <a:pt x="6192" y="805"/>
                  </a:lnTo>
                  <a:lnTo>
                    <a:pt x="5776" y="268"/>
                  </a:lnTo>
                  <a:lnTo>
                    <a:pt x="4375" y="268"/>
                  </a:lnTo>
                  <a:lnTo>
                    <a:pt x="3167" y="537"/>
                  </a:lnTo>
                  <a:lnTo>
                    <a:pt x="2598" y="268"/>
                  </a:lnTo>
                  <a:lnTo>
                    <a:pt x="1929" y="537"/>
                  </a:lnTo>
                  <a:lnTo>
                    <a:pt x="1086" y="0"/>
                  </a:lnTo>
                  <a:lnTo>
                    <a:pt x="568" y="0"/>
                  </a:lnTo>
                  <a:lnTo>
                    <a:pt x="345" y="134"/>
                  </a:lnTo>
                  <a:lnTo>
                    <a:pt x="193" y="805"/>
                  </a:lnTo>
                  <a:lnTo>
                    <a:pt x="51" y="2415"/>
                  </a:lnTo>
                  <a:lnTo>
                    <a:pt x="10" y="4964"/>
                  </a:lnTo>
                  <a:lnTo>
                    <a:pt x="0" y="7513"/>
                  </a:lnTo>
                  <a:lnTo>
                    <a:pt x="0" y="10465"/>
                  </a:lnTo>
                </a:path>
              </a:pathLst>
            </a:custGeom>
            <a:solidFill>
              <a:schemeClr val="accent3">
                <a:lumOff val="44000"/>
              </a:schemeClr>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279" name="Freeform 26"/>
            <p:cNvSpPr/>
            <p:nvPr/>
          </p:nvSpPr>
          <p:spPr>
            <a:xfrm>
              <a:off x="26987" y="422275"/>
              <a:ext cx="3376614" cy="101601"/>
            </a:xfrm>
            <a:custGeom>
              <a:avLst/>
              <a:gdLst/>
              <a:ahLst/>
              <a:cxnLst>
                <a:cxn ang="0">
                  <a:pos x="wd2" y="hd2"/>
                </a:cxn>
                <a:cxn ang="5400000">
                  <a:pos x="wd2" y="hd2"/>
                </a:cxn>
                <a:cxn ang="10800000">
                  <a:pos x="wd2" y="hd2"/>
                </a:cxn>
                <a:cxn ang="16200000">
                  <a:pos x="wd2" y="hd2"/>
                </a:cxn>
              </a:cxnLst>
              <a:rect l="0" t="0" r="r" b="b"/>
              <a:pathLst>
                <a:path w="21600" h="21600" extrusionOk="0">
                  <a:moveTo>
                    <a:pt x="0" y="10800"/>
                  </a:moveTo>
                  <a:lnTo>
                    <a:pt x="0" y="0"/>
                  </a:lnTo>
                  <a:lnTo>
                    <a:pt x="61" y="4050"/>
                  </a:lnTo>
                  <a:lnTo>
                    <a:pt x="71" y="7425"/>
                  </a:lnTo>
                  <a:lnTo>
                    <a:pt x="81" y="13500"/>
                  </a:lnTo>
                  <a:lnTo>
                    <a:pt x="152" y="16538"/>
                  </a:lnTo>
                  <a:lnTo>
                    <a:pt x="274" y="17550"/>
                  </a:lnTo>
                  <a:lnTo>
                    <a:pt x="406" y="16875"/>
                  </a:lnTo>
                  <a:lnTo>
                    <a:pt x="599" y="16538"/>
                  </a:lnTo>
                  <a:lnTo>
                    <a:pt x="924" y="16200"/>
                  </a:lnTo>
                  <a:lnTo>
                    <a:pt x="1117" y="16538"/>
                  </a:lnTo>
                  <a:lnTo>
                    <a:pt x="1290" y="16538"/>
                  </a:lnTo>
                  <a:lnTo>
                    <a:pt x="1645" y="16875"/>
                  </a:lnTo>
                  <a:lnTo>
                    <a:pt x="1777" y="17213"/>
                  </a:lnTo>
                  <a:lnTo>
                    <a:pt x="1950" y="17213"/>
                  </a:lnTo>
                  <a:lnTo>
                    <a:pt x="2224" y="16538"/>
                  </a:lnTo>
                  <a:lnTo>
                    <a:pt x="2518" y="16200"/>
                  </a:lnTo>
                  <a:lnTo>
                    <a:pt x="2884" y="16200"/>
                  </a:lnTo>
                  <a:lnTo>
                    <a:pt x="3321" y="17213"/>
                  </a:lnTo>
                  <a:lnTo>
                    <a:pt x="3889" y="17888"/>
                  </a:lnTo>
                  <a:lnTo>
                    <a:pt x="4194" y="17213"/>
                  </a:lnTo>
                  <a:lnTo>
                    <a:pt x="4377" y="17888"/>
                  </a:lnTo>
                  <a:lnTo>
                    <a:pt x="4864" y="17888"/>
                  </a:lnTo>
                  <a:lnTo>
                    <a:pt x="5037" y="16875"/>
                  </a:lnTo>
                  <a:lnTo>
                    <a:pt x="5250" y="17550"/>
                  </a:lnTo>
                  <a:lnTo>
                    <a:pt x="5829" y="17550"/>
                  </a:lnTo>
                  <a:lnTo>
                    <a:pt x="6550" y="17888"/>
                  </a:lnTo>
                  <a:lnTo>
                    <a:pt x="6794" y="17213"/>
                  </a:lnTo>
                  <a:lnTo>
                    <a:pt x="7362" y="16538"/>
                  </a:lnTo>
                  <a:lnTo>
                    <a:pt x="7738" y="16200"/>
                  </a:lnTo>
                  <a:lnTo>
                    <a:pt x="8175" y="16875"/>
                  </a:lnTo>
                  <a:lnTo>
                    <a:pt x="8480" y="17550"/>
                  </a:lnTo>
                  <a:lnTo>
                    <a:pt x="8825" y="16875"/>
                  </a:lnTo>
                  <a:lnTo>
                    <a:pt x="9434" y="17550"/>
                  </a:lnTo>
                  <a:lnTo>
                    <a:pt x="9830" y="16538"/>
                  </a:lnTo>
                  <a:lnTo>
                    <a:pt x="10206" y="16538"/>
                  </a:lnTo>
                  <a:lnTo>
                    <a:pt x="10602" y="15525"/>
                  </a:lnTo>
                  <a:lnTo>
                    <a:pt x="11100" y="16875"/>
                  </a:lnTo>
                  <a:lnTo>
                    <a:pt x="11750" y="15863"/>
                  </a:lnTo>
                  <a:lnTo>
                    <a:pt x="12491" y="15863"/>
                  </a:lnTo>
                  <a:lnTo>
                    <a:pt x="13151" y="16538"/>
                  </a:lnTo>
                  <a:lnTo>
                    <a:pt x="13547" y="15525"/>
                  </a:lnTo>
                  <a:lnTo>
                    <a:pt x="13984" y="15525"/>
                  </a:lnTo>
                  <a:lnTo>
                    <a:pt x="14156" y="16875"/>
                  </a:lnTo>
                  <a:lnTo>
                    <a:pt x="14339" y="17213"/>
                  </a:lnTo>
                  <a:lnTo>
                    <a:pt x="14918" y="16538"/>
                  </a:lnTo>
                  <a:lnTo>
                    <a:pt x="15426" y="17213"/>
                  </a:lnTo>
                  <a:lnTo>
                    <a:pt x="16441" y="17213"/>
                  </a:lnTo>
                  <a:lnTo>
                    <a:pt x="16614" y="16200"/>
                  </a:lnTo>
                  <a:lnTo>
                    <a:pt x="16959" y="16875"/>
                  </a:lnTo>
                  <a:lnTo>
                    <a:pt x="17122" y="17213"/>
                  </a:lnTo>
                  <a:lnTo>
                    <a:pt x="17243" y="16875"/>
                  </a:lnTo>
                  <a:lnTo>
                    <a:pt x="17386" y="17550"/>
                  </a:lnTo>
                  <a:lnTo>
                    <a:pt x="17660" y="16538"/>
                  </a:lnTo>
                  <a:lnTo>
                    <a:pt x="18096" y="17213"/>
                  </a:lnTo>
                  <a:lnTo>
                    <a:pt x="18523" y="16200"/>
                  </a:lnTo>
                  <a:lnTo>
                    <a:pt x="18696" y="16875"/>
                  </a:lnTo>
                  <a:lnTo>
                    <a:pt x="18878" y="16875"/>
                  </a:lnTo>
                  <a:lnTo>
                    <a:pt x="19671" y="16200"/>
                  </a:lnTo>
                  <a:lnTo>
                    <a:pt x="20442" y="16875"/>
                  </a:lnTo>
                  <a:lnTo>
                    <a:pt x="21041" y="15863"/>
                  </a:lnTo>
                  <a:lnTo>
                    <a:pt x="21245" y="15188"/>
                  </a:lnTo>
                  <a:lnTo>
                    <a:pt x="21366" y="14175"/>
                  </a:lnTo>
                  <a:lnTo>
                    <a:pt x="21458" y="12150"/>
                  </a:lnTo>
                  <a:lnTo>
                    <a:pt x="21529" y="9112"/>
                  </a:lnTo>
                  <a:lnTo>
                    <a:pt x="21600" y="4725"/>
                  </a:lnTo>
                  <a:lnTo>
                    <a:pt x="21600" y="15863"/>
                  </a:lnTo>
                  <a:lnTo>
                    <a:pt x="21570" y="17213"/>
                  </a:lnTo>
                  <a:lnTo>
                    <a:pt x="21509" y="19238"/>
                  </a:lnTo>
                  <a:lnTo>
                    <a:pt x="21397" y="20588"/>
                  </a:lnTo>
                  <a:lnTo>
                    <a:pt x="20605" y="21600"/>
                  </a:lnTo>
                  <a:lnTo>
                    <a:pt x="20026" y="20588"/>
                  </a:lnTo>
                  <a:lnTo>
                    <a:pt x="19752" y="21263"/>
                  </a:lnTo>
                  <a:lnTo>
                    <a:pt x="18828" y="21263"/>
                  </a:lnTo>
                  <a:lnTo>
                    <a:pt x="18564" y="20925"/>
                  </a:lnTo>
                  <a:lnTo>
                    <a:pt x="18279" y="21600"/>
                  </a:lnTo>
                  <a:lnTo>
                    <a:pt x="17995" y="20925"/>
                  </a:lnTo>
                  <a:lnTo>
                    <a:pt x="17660" y="21600"/>
                  </a:lnTo>
                  <a:lnTo>
                    <a:pt x="16786" y="21263"/>
                  </a:lnTo>
                  <a:lnTo>
                    <a:pt x="16533" y="20250"/>
                  </a:lnTo>
                  <a:lnTo>
                    <a:pt x="15710" y="21263"/>
                  </a:lnTo>
                  <a:lnTo>
                    <a:pt x="15162" y="19913"/>
                  </a:lnTo>
                  <a:lnTo>
                    <a:pt x="14522" y="21263"/>
                  </a:lnTo>
                  <a:lnTo>
                    <a:pt x="14034" y="20588"/>
                  </a:lnTo>
                  <a:lnTo>
                    <a:pt x="13567" y="21263"/>
                  </a:lnTo>
                  <a:lnTo>
                    <a:pt x="13303" y="20588"/>
                  </a:lnTo>
                  <a:lnTo>
                    <a:pt x="12755" y="20588"/>
                  </a:lnTo>
                  <a:lnTo>
                    <a:pt x="12542" y="20250"/>
                  </a:lnTo>
                  <a:lnTo>
                    <a:pt x="12308" y="20925"/>
                  </a:lnTo>
                  <a:lnTo>
                    <a:pt x="12064" y="20250"/>
                  </a:lnTo>
                  <a:lnTo>
                    <a:pt x="11810" y="20250"/>
                  </a:lnTo>
                  <a:lnTo>
                    <a:pt x="11516" y="20925"/>
                  </a:lnTo>
                  <a:lnTo>
                    <a:pt x="11232" y="21263"/>
                  </a:lnTo>
                  <a:lnTo>
                    <a:pt x="10917" y="21263"/>
                  </a:lnTo>
                  <a:lnTo>
                    <a:pt x="10460" y="20925"/>
                  </a:lnTo>
                  <a:lnTo>
                    <a:pt x="10135" y="21263"/>
                  </a:lnTo>
                  <a:lnTo>
                    <a:pt x="9861" y="20925"/>
                  </a:lnTo>
                  <a:lnTo>
                    <a:pt x="9597" y="20925"/>
                  </a:lnTo>
                  <a:lnTo>
                    <a:pt x="8987" y="21600"/>
                  </a:lnTo>
                  <a:lnTo>
                    <a:pt x="8500" y="20588"/>
                  </a:lnTo>
                  <a:lnTo>
                    <a:pt x="7962" y="21600"/>
                  </a:lnTo>
                  <a:lnTo>
                    <a:pt x="7515" y="20925"/>
                  </a:lnTo>
                  <a:lnTo>
                    <a:pt x="7027" y="21600"/>
                  </a:lnTo>
                  <a:lnTo>
                    <a:pt x="6621" y="20925"/>
                  </a:lnTo>
                  <a:lnTo>
                    <a:pt x="6184" y="20588"/>
                  </a:lnTo>
                  <a:lnTo>
                    <a:pt x="5778" y="20925"/>
                  </a:lnTo>
                  <a:lnTo>
                    <a:pt x="4377" y="20925"/>
                  </a:lnTo>
                  <a:lnTo>
                    <a:pt x="4072" y="21263"/>
                  </a:lnTo>
                  <a:lnTo>
                    <a:pt x="3158" y="20925"/>
                  </a:lnTo>
                  <a:lnTo>
                    <a:pt x="2600" y="20925"/>
                  </a:lnTo>
                  <a:lnTo>
                    <a:pt x="1046" y="20588"/>
                  </a:lnTo>
                  <a:lnTo>
                    <a:pt x="193" y="20588"/>
                  </a:lnTo>
                  <a:lnTo>
                    <a:pt x="41" y="18900"/>
                  </a:lnTo>
                  <a:lnTo>
                    <a:pt x="10" y="16538"/>
                  </a:lnTo>
                  <a:lnTo>
                    <a:pt x="0" y="13838"/>
                  </a:lnTo>
                  <a:lnTo>
                    <a:pt x="0" y="10800"/>
                  </a:lnTo>
                </a:path>
              </a:pathLst>
            </a:custGeom>
            <a:solidFill>
              <a:srgbClr val="000066"/>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grpSp>
      <p:sp>
        <p:nvSpPr>
          <p:cNvPr id="2281" name="Title Text"/>
          <p:cNvSpPr txBox="1">
            <a:spLocks noGrp="1"/>
          </p:cNvSpPr>
          <p:nvPr>
            <p:ph type="title"/>
          </p:nvPr>
        </p:nvSpPr>
        <p:spPr>
          <a:xfrm>
            <a:off x="1792288" y="4800600"/>
            <a:ext cx="5486401" cy="566738"/>
          </a:xfrm>
          <a:prstGeom prst="rect">
            <a:avLst/>
          </a:prstGeom>
        </p:spPr>
        <p:txBody>
          <a:bodyPr lIns="46037" tIns="46037" rIns="46037" bIns="46037" anchor="b"/>
          <a:lstStyle>
            <a:lvl1pPr algn="l">
              <a:defRPr sz="2000" b="1">
                <a:solidFill>
                  <a:srgbClr val="FFFFCC"/>
                </a:solidFill>
                <a:effectLst>
                  <a:outerShdw blurRad="38100" dist="38100" dir="2700000" rotWithShape="0">
                    <a:srgbClr val="000000">
                      <a:alpha val="43137"/>
                    </a:srgbClr>
                  </a:outerShdw>
                </a:effectLst>
              </a:defRPr>
            </a:lvl1pPr>
          </a:lstStyle>
          <a:p>
            <a:r>
              <a:t>Title Text</a:t>
            </a:r>
          </a:p>
        </p:txBody>
      </p:sp>
      <p:sp>
        <p:nvSpPr>
          <p:cNvPr id="2282"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2283" name="Body Level One…"/>
          <p:cNvSpPr txBox="1">
            <a:spLocks noGrp="1"/>
          </p:cNvSpPr>
          <p:nvPr>
            <p:ph type="body" sz="quarter" idx="1"/>
          </p:nvPr>
        </p:nvSpPr>
        <p:spPr>
          <a:xfrm>
            <a:off x="1792288" y="5367337"/>
            <a:ext cx="5486401" cy="804863"/>
          </a:xfrm>
          <a:prstGeom prst="rect">
            <a:avLst/>
          </a:prstGeom>
        </p:spPr>
        <p:txBody>
          <a:bodyPr lIns="46037" tIns="46037" rIns="46037" bIns="46037">
            <a:normAutofit/>
          </a:bodyPr>
          <a:lstStyle>
            <a:lvl1pPr marL="0" indent="0">
              <a:spcBef>
                <a:spcPts val="300"/>
              </a:spcBef>
              <a:buSzTx/>
              <a:buNone/>
              <a:defRPr sz="1400" b="1">
                <a:solidFill>
                  <a:srgbClr val="FFFFCC"/>
                </a:solidFill>
                <a:effectLst>
                  <a:outerShdw blurRad="38100" dist="38100" dir="2700000" rotWithShape="0">
                    <a:srgbClr val="000000">
                      <a:alpha val="43137"/>
                    </a:srgbClr>
                  </a:outerShdw>
                </a:effectLst>
              </a:defRPr>
            </a:lvl1pPr>
            <a:lvl2pPr marL="0" indent="457200">
              <a:spcBef>
                <a:spcPts val="300"/>
              </a:spcBef>
              <a:buSzTx/>
              <a:buNone/>
              <a:defRPr sz="1400" b="1">
                <a:solidFill>
                  <a:srgbClr val="FFFFCC"/>
                </a:solidFill>
                <a:effectLst>
                  <a:outerShdw blurRad="38100" dist="38100" dir="2700000" rotWithShape="0">
                    <a:srgbClr val="000000">
                      <a:alpha val="43137"/>
                    </a:srgbClr>
                  </a:outerShdw>
                </a:effectLst>
              </a:defRPr>
            </a:lvl2pPr>
            <a:lvl3pPr marL="0" indent="914400">
              <a:spcBef>
                <a:spcPts val="300"/>
              </a:spcBef>
              <a:buSzTx/>
              <a:buNone/>
              <a:defRPr sz="1400" b="1">
                <a:solidFill>
                  <a:srgbClr val="FFFFCC"/>
                </a:solidFill>
                <a:effectLst>
                  <a:outerShdw blurRad="38100" dist="38100" dir="2700000" rotWithShape="0">
                    <a:srgbClr val="000000">
                      <a:alpha val="43137"/>
                    </a:srgbClr>
                  </a:outerShdw>
                </a:effectLst>
              </a:defRPr>
            </a:lvl3pPr>
            <a:lvl4pPr marL="0" indent="1371600">
              <a:spcBef>
                <a:spcPts val="300"/>
              </a:spcBef>
              <a:buSzTx/>
              <a:buNone/>
              <a:defRPr sz="1400" b="1">
                <a:solidFill>
                  <a:srgbClr val="FFFFCC"/>
                </a:solidFill>
                <a:effectLst>
                  <a:outerShdw blurRad="38100" dist="38100" dir="2700000" rotWithShape="0">
                    <a:srgbClr val="000000">
                      <a:alpha val="43137"/>
                    </a:srgbClr>
                  </a:outerShdw>
                </a:effectLst>
              </a:defRPr>
            </a:lvl4pPr>
            <a:lvl5pPr marL="0" indent="1828800">
              <a:spcBef>
                <a:spcPts val="300"/>
              </a:spcBef>
              <a:buSzTx/>
              <a:buNone/>
              <a:defRPr sz="1400" b="1">
                <a:solidFill>
                  <a:srgbClr val="FFFFCC"/>
                </a:solidFill>
                <a:effectLst>
                  <a:outerShdw blurRad="38100" dist="38100" dir="2700000" rotWithShape="0">
                    <a:srgbClr val="000000">
                      <a:alpha val="43137"/>
                    </a:srgbClr>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2284" name="Slide Number"/>
          <p:cNvSpPr txBox="1">
            <a:spLocks noGrp="1"/>
          </p:cNvSpPr>
          <p:nvPr>
            <p:ph type="sldNum" sz="quarter" idx="2"/>
          </p:nvPr>
        </p:nvSpPr>
        <p:spPr>
          <a:prstGeom prst="rect">
            <a:avLst/>
          </a:prstGeom>
        </p:spPr>
        <p:txBody>
          <a:bodyPr/>
          <a:lstStyle>
            <a:lvl1pPr>
              <a:defRPr>
                <a:solidFill>
                  <a:srgbClr val="FFFFCC"/>
                </a:solidFill>
              </a:defRPr>
            </a:lvl1pPr>
          </a:lstStyle>
          <a:p>
            <a:fld id="{86CB4B4D-7CA3-9044-876B-883B54F8677D}" type="slidenum">
              <a:t>‹#›</a:t>
            </a:fld>
            <a:endParaRPr/>
          </a:p>
        </p:txBody>
      </p:sp>
    </p:spTree>
    <p:extLst>
      <p:ext uri="{BB962C8B-B14F-4D97-AF65-F5344CB8AC3E}">
        <p14:creationId xmlns:p14="http://schemas.microsoft.com/office/powerpoint/2010/main" val="998858225"/>
      </p:ext>
    </p:extLst>
  </p:cSld>
  <p:clrMapOvr>
    <a:masterClrMapping/>
  </p:clrMapOvr>
  <p:transition spd="med"/>
</p:sldLayout>
</file>

<file path=ppt/slideLayouts/slideLayout655.xml><?xml version="1.0" encoding="utf-8"?>
<p:sldLayout xmlns:a="http://schemas.openxmlformats.org/drawingml/2006/main" xmlns:r="http://schemas.openxmlformats.org/officeDocument/2006/relationships" xmlns:p="http://schemas.openxmlformats.org/presentationml/2006/main" type="tx">
  <p:cSld name="24_Title Slide">
    <p:bg>
      <p:bgPr>
        <a:gradFill flip="none" rotWithShape="1">
          <a:gsLst>
            <a:gs pos="0">
              <a:srgbClr val="6B2300"/>
            </a:gs>
            <a:gs pos="100000">
              <a:srgbClr val="000066"/>
            </a:gs>
          </a:gsLst>
          <a:lin ang="5400000" scaled="0"/>
        </a:gradFill>
        <a:effectLst/>
      </p:bgPr>
    </p:bg>
    <p:spTree>
      <p:nvGrpSpPr>
        <p:cNvPr id="1" name=""/>
        <p:cNvGrpSpPr/>
        <p:nvPr/>
      </p:nvGrpSpPr>
      <p:grpSpPr>
        <a:xfrm>
          <a:off x="0" y="0"/>
          <a:ext cx="0" cy="0"/>
          <a:chOff x="0" y="0"/>
          <a:chExt cx="0" cy="0"/>
        </a:xfrm>
      </p:grpSpPr>
      <p:sp>
        <p:nvSpPr>
          <p:cNvPr id="2291" name="Freeform 7"/>
          <p:cNvSpPr/>
          <p:nvPr/>
        </p:nvSpPr>
        <p:spPr>
          <a:xfrm>
            <a:off x="3587750" y="53974"/>
            <a:ext cx="1981201" cy="652464"/>
          </a:xfrm>
          <a:custGeom>
            <a:avLst/>
            <a:gdLst/>
            <a:ahLst/>
            <a:cxnLst>
              <a:cxn ang="0">
                <a:pos x="wd2" y="hd2"/>
              </a:cxn>
              <a:cxn ang="5400000">
                <a:pos x="wd2" y="hd2"/>
              </a:cxn>
              <a:cxn ang="10800000">
                <a:pos x="wd2" y="hd2"/>
              </a:cxn>
              <a:cxn ang="16200000">
                <a:pos x="wd2" y="hd2"/>
              </a:cxn>
            </a:cxnLst>
            <a:rect l="0" t="0" r="r" b="b"/>
            <a:pathLst>
              <a:path w="21600" h="21600" extrusionOk="0">
                <a:moveTo>
                  <a:pt x="277" y="3521"/>
                </a:moveTo>
                <a:lnTo>
                  <a:pt x="450" y="3258"/>
                </a:lnTo>
                <a:lnTo>
                  <a:pt x="7823" y="3258"/>
                </a:lnTo>
                <a:lnTo>
                  <a:pt x="8360" y="2102"/>
                </a:lnTo>
                <a:lnTo>
                  <a:pt x="8740" y="1419"/>
                </a:lnTo>
                <a:lnTo>
                  <a:pt x="9104" y="893"/>
                </a:lnTo>
                <a:lnTo>
                  <a:pt x="10004" y="263"/>
                </a:lnTo>
                <a:lnTo>
                  <a:pt x="10471" y="105"/>
                </a:lnTo>
                <a:lnTo>
                  <a:pt x="11060" y="0"/>
                </a:lnTo>
                <a:lnTo>
                  <a:pt x="11735" y="263"/>
                </a:lnTo>
                <a:lnTo>
                  <a:pt x="12358" y="788"/>
                </a:lnTo>
                <a:lnTo>
                  <a:pt x="12808" y="1419"/>
                </a:lnTo>
                <a:lnTo>
                  <a:pt x="13292" y="2102"/>
                </a:lnTo>
                <a:lnTo>
                  <a:pt x="13604" y="2680"/>
                </a:lnTo>
                <a:lnTo>
                  <a:pt x="13881" y="3364"/>
                </a:lnTo>
                <a:lnTo>
                  <a:pt x="20925" y="3258"/>
                </a:lnTo>
                <a:lnTo>
                  <a:pt x="21167" y="3469"/>
                </a:lnTo>
                <a:lnTo>
                  <a:pt x="21340" y="3836"/>
                </a:lnTo>
                <a:lnTo>
                  <a:pt x="21496" y="4782"/>
                </a:lnTo>
                <a:lnTo>
                  <a:pt x="21565" y="5886"/>
                </a:lnTo>
                <a:lnTo>
                  <a:pt x="21600" y="7200"/>
                </a:lnTo>
                <a:lnTo>
                  <a:pt x="21600" y="18342"/>
                </a:lnTo>
                <a:lnTo>
                  <a:pt x="14002" y="18394"/>
                </a:lnTo>
                <a:lnTo>
                  <a:pt x="12115" y="21495"/>
                </a:lnTo>
                <a:lnTo>
                  <a:pt x="9052" y="21600"/>
                </a:lnTo>
                <a:lnTo>
                  <a:pt x="7563" y="18184"/>
                </a:lnTo>
                <a:lnTo>
                  <a:pt x="796" y="18342"/>
                </a:lnTo>
                <a:lnTo>
                  <a:pt x="0" y="18342"/>
                </a:lnTo>
                <a:lnTo>
                  <a:pt x="0" y="6464"/>
                </a:lnTo>
                <a:lnTo>
                  <a:pt x="87" y="4940"/>
                </a:lnTo>
                <a:lnTo>
                  <a:pt x="156" y="4204"/>
                </a:lnTo>
                <a:lnTo>
                  <a:pt x="277" y="3521"/>
                </a:lnTo>
              </a:path>
            </a:pathLst>
          </a:custGeom>
          <a:gradFill>
            <a:gsLst>
              <a:gs pos="0">
                <a:srgbClr val="00CCFF"/>
              </a:gs>
              <a:gs pos="50000">
                <a:schemeClr val="accent3">
                  <a:lumOff val="44000"/>
                </a:schemeClr>
              </a:gs>
              <a:gs pos="100000">
                <a:srgbClr val="00CCFF"/>
              </a:gs>
            </a:gsLst>
          </a:gradFill>
          <a:ln w="12700">
            <a:miter lim="400000"/>
          </a:ln>
        </p:spPr>
        <p:txBody>
          <a:bodyPr lIns="45719" rIns="45719"/>
          <a:lstStyle/>
          <a:p>
            <a:pPr>
              <a:defRPr>
                <a:solidFill>
                  <a:srgbClr val="FFFFCC"/>
                </a:solidFill>
              </a:defRPr>
            </a:pPr>
            <a:endParaRPr/>
          </a:p>
        </p:txBody>
      </p:sp>
      <p:sp>
        <p:nvSpPr>
          <p:cNvPr id="2292" name="Oval 8"/>
          <p:cNvSpPr/>
          <p:nvPr/>
        </p:nvSpPr>
        <p:spPr>
          <a:xfrm>
            <a:off x="4205287" y="61913"/>
            <a:ext cx="766763" cy="673101"/>
          </a:xfrm>
          <a:prstGeom prst="ellipse">
            <a:avLst/>
          </a:prstGeom>
          <a:gradFill>
            <a:gsLst>
              <a:gs pos="0">
                <a:srgbClr val="00CCFF"/>
              </a:gs>
              <a:gs pos="100000">
                <a:schemeClr val="accent3">
                  <a:lumOff val="44000"/>
                </a:schemeClr>
              </a:gs>
            </a:gsLst>
            <a:path path="circle">
              <a:fillToRect l="37721" t="-19636" r="62278" b="119636"/>
            </a:path>
          </a:gradFill>
          <a:ln w="12700">
            <a:miter lim="400000"/>
          </a:ln>
        </p:spPr>
        <p:txBody>
          <a:bodyPr lIns="45719" rIns="45719"/>
          <a:lstStyle/>
          <a:p>
            <a:pPr>
              <a:defRPr>
                <a:solidFill>
                  <a:srgbClr val="FFFFCC"/>
                </a:solidFill>
              </a:defRPr>
            </a:pPr>
            <a:endParaRPr/>
          </a:p>
        </p:txBody>
      </p:sp>
      <p:sp>
        <p:nvSpPr>
          <p:cNvPr id="2293" name="Freeform 9"/>
          <p:cNvSpPr/>
          <p:nvPr/>
        </p:nvSpPr>
        <p:spPr>
          <a:xfrm>
            <a:off x="3586162" y="452437"/>
            <a:ext cx="1982789" cy="303214"/>
          </a:xfrm>
          <a:custGeom>
            <a:avLst/>
            <a:gdLst/>
            <a:ahLst/>
            <a:cxnLst>
              <a:cxn ang="0">
                <a:pos x="wd2" y="hd2"/>
              </a:cxn>
              <a:cxn ang="5400000">
                <a:pos x="wd2" y="hd2"/>
              </a:cxn>
              <a:cxn ang="10800000">
                <a:pos x="wd2" y="hd2"/>
              </a:cxn>
              <a:cxn ang="16200000">
                <a:pos x="wd2" y="hd2"/>
              </a:cxn>
            </a:cxnLst>
            <a:rect l="0" t="0" r="r" b="b"/>
            <a:pathLst>
              <a:path w="21600" h="21600" extrusionOk="0">
                <a:moveTo>
                  <a:pt x="744" y="4297"/>
                </a:moveTo>
                <a:lnTo>
                  <a:pt x="1038" y="4750"/>
                </a:lnTo>
                <a:lnTo>
                  <a:pt x="1366" y="4297"/>
                </a:lnTo>
                <a:lnTo>
                  <a:pt x="1695" y="4750"/>
                </a:lnTo>
                <a:lnTo>
                  <a:pt x="1937" y="6107"/>
                </a:lnTo>
                <a:lnTo>
                  <a:pt x="2214" y="7125"/>
                </a:lnTo>
                <a:lnTo>
                  <a:pt x="2663" y="6220"/>
                </a:lnTo>
                <a:lnTo>
                  <a:pt x="3044" y="5768"/>
                </a:lnTo>
                <a:lnTo>
                  <a:pt x="3597" y="5768"/>
                </a:lnTo>
                <a:lnTo>
                  <a:pt x="3995" y="5089"/>
                </a:lnTo>
                <a:lnTo>
                  <a:pt x="4341" y="5654"/>
                </a:lnTo>
                <a:lnTo>
                  <a:pt x="4652" y="6446"/>
                </a:lnTo>
                <a:lnTo>
                  <a:pt x="4929" y="6785"/>
                </a:lnTo>
                <a:lnTo>
                  <a:pt x="5378" y="5768"/>
                </a:lnTo>
                <a:lnTo>
                  <a:pt x="5845" y="5768"/>
                </a:lnTo>
                <a:lnTo>
                  <a:pt x="6537" y="6107"/>
                </a:lnTo>
                <a:lnTo>
                  <a:pt x="6814" y="7464"/>
                </a:lnTo>
                <a:lnTo>
                  <a:pt x="7263" y="7125"/>
                </a:lnTo>
                <a:lnTo>
                  <a:pt x="7903" y="6785"/>
                </a:lnTo>
                <a:lnTo>
                  <a:pt x="8353" y="9047"/>
                </a:lnTo>
                <a:lnTo>
                  <a:pt x="8612" y="9499"/>
                </a:lnTo>
                <a:lnTo>
                  <a:pt x="8872" y="11196"/>
                </a:lnTo>
                <a:lnTo>
                  <a:pt x="9010" y="13684"/>
                </a:lnTo>
                <a:lnTo>
                  <a:pt x="9269" y="14702"/>
                </a:lnTo>
                <a:lnTo>
                  <a:pt x="9598" y="14702"/>
                </a:lnTo>
                <a:lnTo>
                  <a:pt x="9996" y="14588"/>
                </a:lnTo>
                <a:lnTo>
                  <a:pt x="10394" y="14702"/>
                </a:lnTo>
                <a:lnTo>
                  <a:pt x="10670" y="15719"/>
                </a:lnTo>
                <a:lnTo>
                  <a:pt x="10895" y="14928"/>
                </a:lnTo>
                <a:lnTo>
                  <a:pt x="11258" y="14815"/>
                </a:lnTo>
                <a:lnTo>
                  <a:pt x="11621" y="13345"/>
                </a:lnTo>
                <a:lnTo>
                  <a:pt x="11898" y="13684"/>
                </a:lnTo>
                <a:lnTo>
                  <a:pt x="12382" y="13231"/>
                </a:lnTo>
                <a:lnTo>
                  <a:pt x="12590" y="11422"/>
                </a:lnTo>
                <a:lnTo>
                  <a:pt x="13161" y="9952"/>
                </a:lnTo>
                <a:lnTo>
                  <a:pt x="13299" y="7690"/>
                </a:lnTo>
                <a:lnTo>
                  <a:pt x="13593" y="6559"/>
                </a:lnTo>
                <a:lnTo>
                  <a:pt x="14077" y="5881"/>
                </a:lnTo>
                <a:lnTo>
                  <a:pt x="14337" y="6785"/>
                </a:lnTo>
                <a:lnTo>
                  <a:pt x="14596" y="6333"/>
                </a:lnTo>
                <a:lnTo>
                  <a:pt x="14907" y="7125"/>
                </a:lnTo>
                <a:lnTo>
                  <a:pt x="15236" y="6446"/>
                </a:lnTo>
                <a:lnTo>
                  <a:pt x="15858" y="7125"/>
                </a:lnTo>
                <a:lnTo>
                  <a:pt x="16135" y="7803"/>
                </a:lnTo>
                <a:lnTo>
                  <a:pt x="16446" y="5994"/>
                </a:lnTo>
                <a:lnTo>
                  <a:pt x="16654" y="5768"/>
                </a:lnTo>
                <a:lnTo>
                  <a:pt x="16896" y="6446"/>
                </a:lnTo>
                <a:lnTo>
                  <a:pt x="17104" y="6220"/>
                </a:lnTo>
                <a:lnTo>
                  <a:pt x="17398" y="4297"/>
                </a:lnTo>
                <a:lnTo>
                  <a:pt x="17899" y="3732"/>
                </a:lnTo>
                <a:lnTo>
                  <a:pt x="18141" y="3958"/>
                </a:lnTo>
                <a:lnTo>
                  <a:pt x="18383" y="3958"/>
                </a:lnTo>
                <a:lnTo>
                  <a:pt x="18747" y="1696"/>
                </a:lnTo>
                <a:lnTo>
                  <a:pt x="18954" y="679"/>
                </a:lnTo>
                <a:lnTo>
                  <a:pt x="19231" y="1131"/>
                </a:lnTo>
                <a:lnTo>
                  <a:pt x="19542" y="3619"/>
                </a:lnTo>
                <a:lnTo>
                  <a:pt x="19853" y="2036"/>
                </a:lnTo>
                <a:lnTo>
                  <a:pt x="20130" y="0"/>
                </a:lnTo>
                <a:lnTo>
                  <a:pt x="20389" y="113"/>
                </a:lnTo>
                <a:lnTo>
                  <a:pt x="20666" y="4297"/>
                </a:lnTo>
                <a:lnTo>
                  <a:pt x="20908" y="3619"/>
                </a:lnTo>
                <a:lnTo>
                  <a:pt x="21220" y="1809"/>
                </a:lnTo>
                <a:lnTo>
                  <a:pt x="21462" y="1809"/>
                </a:lnTo>
                <a:lnTo>
                  <a:pt x="21600" y="3166"/>
                </a:lnTo>
                <a:lnTo>
                  <a:pt x="21600" y="13797"/>
                </a:lnTo>
                <a:lnTo>
                  <a:pt x="14216" y="16285"/>
                </a:lnTo>
                <a:lnTo>
                  <a:pt x="11967" y="20695"/>
                </a:lnTo>
                <a:lnTo>
                  <a:pt x="9736" y="21600"/>
                </a:lnTo>
                <a:lnTo>
                  <a:pt x="8630" y="17642"/>
                </a:lnTo>
                <a:lnTo>
                  <a:pt x="7627" y="11083"/>
                </a:lnTo>
                <a:lnTo>
                  <a:pt x="0" y="9952"/>
                </a:lnTo>
                <a:lnTo>
                  <a:pt x="0" y="2149"/>
                </a:lnTo>
                <a:lnTo>
                  <a:pt x="121" y="3393"/>
                </a:lnTo>
                <a:lnTo>
                  <a:pt x="311" y="3732"/>
                </a:lnTo>
                <a:lnTo>
                  <a:pt x="553" y="3845"/>
                </a:lnTo>
                <a:lnTo>
                  <a:pt x="744" y="4297"/>
                </a:lnTo>
              </a:path>
            </a:pathLst>
          </a:custGeom>
          <a:solidFill>
            <a:srgbClr val="003300"/>
          </a:solidFill>
          <a:ln w="12700">
            <a:miter lim="400000"/>
          </a:ln>
        </p:spPr>
        <p:txBody>
          <a:bodyPr lIns="45719" rIns="45719"/>
          <a:lstStyle/>
          <a:p>
            <a:pPr>
              <a:defRPr>
                <a:solidFill>
                  <a:srgbClr val="FFFFCC"/>
                </a:solidFill>
              </a:defRPr>
            </a:pPr>
            <a:endParaRPr/>
          </a:p>
        </p:txBody>
      </p:sp>
      <p:sp>
        <p:nvSpPr>
          <p:cNvPr id="2294" name="Freeform 10"/>
          <p:cNvSpPr/>
          <p:nvPr/>
        </p:nvSpPr>
        <p:spPr>
          <a:xfrm>
            <a:off x="3586162" y="508000"/>
            <a:ext cx="1982789" cy="304801"/>
          </a:xfrm>
          <a:custGeom>
            <a:avLst/>
            <a:gdLst/>
            <a:ahLst/>
            <a:cxnLst>
              <a:cxn ang="0">
                <a:pos x="wd2" y="hd2"/>
              </a:cxn>
              <a:cxn ang="5400000">
                <a:pos x="wd2" y="hd2"/>
              </a:cxn>
              <a:cxn ang="10800000">
                <a:pos x="wd2" y="hd2"/>
              </a:cxn>
              <a:cxn ang="16200000">
                <a:pos x="wd2" y="hd2"/>
              </a:cxn>
            </a:cxnLst>
            <a:rect l="0" t="0" r="r" b="b"/>
            <a:pathLst>
              <a:path w="21600" h="21600" extrusionOk="0">
                <a:moveTo>
                  <a:pt x="277" y="13725"/>
                </a:moveTo>
                <a:lnTo>
                  <a:pt x="450" y="14063"/>
                </a:lnTo>
                <a:lnTo>
                  <a:pt x="7782" y="14063"/>
                </a:lnTo>
                <a:lnTo>
                  <a:pt x="7921" y="15188"/>
                </a:lnTo>
                <a:lnTo>
                  <a:pt x="8422" y="17438"/>
                </a:lnTo>
                <a:lnTo>
                  <a:pt x="8837" y="18675"/>
                </a:lnTo>
                <a:lnTo>
                  <a:pt x="9200" y="19688"/>
                </a:lnTo>
                <a:lnTo>
                  <a:pt x="9667" y="20700"/>
                </a:lnTo>
                <a:lnTo>
                  <a:pt x="10151" y="21150"/>
                </a:lnTo>
                <a:lnTo>
                  <a:pt x="10912" y="21600"/>
                </a:lnTo>
                <a:lnTo>
                  <a:pt x="11621" y="21150"/>
                </a:lnTo>
                <a:lnTo>
                  <a:pt x="12503" y="20025"/>
                </a:lnTo>
                <a:lnTo>
                  <a:pt x="13299" y="17775"/>
                </a:lnTo>
                <a:lnTo>
                  <a:pt x="13783" y="15413"/>
                </a:lnTo>
                <a:lnTo>
                  <a:pt x="14025" y="14063"/>
                </a:lnTo>
                <a:lnTo>
                  <a:pt x="20926" y="14063"/>
                </a:lnTo>
                <a:lnTo>
                  <a:pt x="21168" y="13950"/>
                </a:lnTo>
                <a:lnTo>
                  <a:pt x="21341" y="13613"/>
                </a:lnTo>
                <a:lnTo>
                  <a:pt x="21496" y="12825"/>
                </a:lnTo>
                <a:lnTo>
                  <a:pt x="21565" y="11925"/>
                </a:lnTo>
                <a:lnTo>
                  <a:pt x="21600" y="10800"/>
                </a:lnTo>
                <a:lnTo>
                  <a:pt x="21600" y="1575"/>
                </a:lnTo>
                <a:lnTo>
                  <a:pt x="21410" y="0"/>
                </a:lnTo>
                <a:lnTo>
                  <a:pt x="21306" y="450"/>
                </a:lnTo>
                <a:lnTo>
                  <a:pt x="21220" y="2025"/>
                </a:lnTo>
                <a:lnTo>
                  <a:pt x="21150" y="3825"/>
                </a:lnTo>
                <a:lnTo>
                  <a:pt x="21064" y="3712"/>
                </a:lnTo>
                <a:lnTo>
                  <a:pt x="20943" y="3600"/>
                </a:lnTo>
                <a:lnTo>
                  <a:pt x="20683" y="2700"/>
                </a:lnTo>
                <a:lnTo>
                  <a:pt x="20510" y="1912"/>
                </a:lnTo>
                <a:lnTo>
                  <a:pt x="20234" y="1575"/>
                </a:lnTo>
                <a:lnTo>
                  <a:pt x="19940" y="2362"/>
                </a:lnTo>
                <a:lnTo>
                  <a:pt x="19680" y="3712"/>
                </a:lnTo>
                <a:lnTo>
                  <a:pt x="19473" y="2812"/>
                </a:lnTo>
                <a:lnTo>
                  <a:pt x="19317" y="2700"/>
                </a:lnTo>
                <a:lnTo>
                  <a:pt x="19075" y="1912"/>
                </a:lnTo>
                <a:lnTo>
                  <a:pt x="18833" y="2137"/>
                </a:lnTo>
                <a:lnTo>
                  <a:pt x="18660" y="3037"/>
                </a:lnTo>
                <a:lnTo>
                  <a:pt x="18574" y="4275"/>
                </a:lnTo>
                <a:lnTo>
                  <a:pt x="18383" y="3712"/>
                </a:lnTo>
                <a:lnTo>
                  <a:pt x="18089" y="3712"/>
                </a:lnTo>
                <a:lnTo>
                  <a:pt x="17726" y="3150"/>
                </a:lnTo>
                <a:lnTo>
                  <a:pt x="17415" y="4275"/>
                </a:lnTo>
                <a:lnTo>
                  <a:pt x="17121" y="2700"/>
                </a:lnTo>
                <a:lnTo>
                  <a:pt x="16758" y="3712"/>
                </a:lnTo>
                <a:lnTo>
                  <a:pt x="16412" y="6187"/>
                </a:lnTo>
                <a:lnTo>
                  <a:pt x="16118" y="5287"/>
                </a:lnTo>
                <a:lnTo>
                  <a:pt x="15858" y="4387"/>
                </a:lnTo>
                <a:lnTo>
                  <a:pt x="15582" y="3825"/>
                </a:lnTo>
                <a:lnTo>
                  <a:pt x="15219" y="4275"/>
                </a:lnTo>
                <a:lnTo>
                  <a:pt x="14648" y="4950"/>
                </a:lnTo>
                <a:lnTo>
                  <a:pt x="14146" y="4162"/>
                </a:lnTo>
                <a:lnTo>
                  <a:pt x="13956" y="4837"/>
                </a:lnTo>
                <a:lnTo>
                  <a:pt x="13731" y="6412"/>
                </a:lnTo>
                <a:lnTo>
                  <a:pt x="13541" y="9112"/>
                </a:lnTo>
                <a:lnTo>
                  <a:pt x="13334" y="10462"/>
                </a:lnTo>
                <a:lnTo>
                  <a:pt x="13230" y="12488"/>
                </a:lnTo>
                <a:lnTo>
                  <a:pt x="13005" y="13275"/>
                </a:lnTo>
                <a:lnTo>
                  <a:pt x="12607" y="13725"/>
                </a:lnTo>
                <a:lnTo>
                  <a:pt x="12158" y="13950"/>
                </a:lnTo>
                <a:lnTo>
                  <a:pt x="12054" y="14850"/>
                </a:lnTo>
                <a:lnTo>
                  <a:pt x="11466" y="14625"/>
                </a:lnTo>
                <a:lnTo>
                  <a:pt x="10964" y="15413"/>
                </a:lnTo>
                <a:lnTo>
                  <a:pt x="10463" y="15300"/>
                </a:lnTo>
                <a:lnTo>
                  <a:pt x="9615" y="16313"/>
                </a:lnTo>
                <a:lnTo>
                  <a:pt x="9148" y="13725"/>
                </a:lnTo>
                <a:lnTo>
                  <a:pt x="8630" y="13050"/>
                </a:lnTo>
                <a:lnTo>
                  <a:pt x="8094" y="8550"/>
                </a:lnTo>
                <a:lnTo>
                  <a:pt x="7851" y="6412"/>
                </a:lnTo>
                <a:lnTo>
                  <a:pt x="7592" y="5850"/>
                </a:lnTo>
                <a:lnTo>
                  <a:pt x="6900" y="5287"/>
                </a:lnTo>
                <a:lnTo>
                  <a:pt x="6347" y="4725"/>
                </a:lnTo>
                <a:lnTo>
                  <a:pt x="5742" y="3712"/>
                </a:lnTo>
                <a:lnTo>
                  <a:pt x="5171" y="4725"/>
                </a:lnTo>
                <a:lnTo>
                  <a:pt x="4531" y="2700"/>
                </a:lnTo>
                <a:lnTo>
                  <a:pt x="4029" y="2700"/>
                </a:lnTo>
                <a:lnTo>
                  <a:pt x="3701" y="3937"/>
                </a:lnTo>
                <a:lnTo>
                  <a:pt x="3493" y="2925"/>
                </a:lnTo>
                <a:lnTo>
                  <a:pt x="3217" y="3600"/>
                </a:lnTo>
                <a:lnTo>
                  <a:pt x="2853" y="3712"/>
                </a:lnTo>
                <a:lnTo>
                  <a:pt x="2508" y="4162"/>
                </a:lnTo>
                <a:lnTo>
                  <a:pt x="2110" y="4950"/>
                </a:lnTo>
                <a:lnTo>
                  <a:pt x="1764" y="3937"/>
                </a:lnTo>
                <a:lnTo>
                  <a:pt x="1418" y="4500"/>
                </a:lnTo>
                <a:lnTo>
                  <a:pt x="986" y="4837"/>
                </a:lnTo>
                <a:lnTo>
                  <a:pt x="709" y="4500"/>
                </a:lnTo>
                <a:lnTo>
                  <a:pt x="190" y="4275"/>
                </a:lnTo>
                <a:lnTo>
                  <a:pt x="0" y="5287"/>
                </a:lnTo>
                <a:lnTo>
                  <a:pt x="17" y="8325"/>
                </a:lnTo>
                <a:lnTo>
                  <a:pt x="52" y="11025"/>
                </a:lnTo>
                <a:lnTo>
                  <a:pt x="156" y="13275"/>
                </a:lnTo>
                <a:lnTo>
                  <a:pt x="277" y="13725"/>
                </a:lnTo>
              </a:path>
            </a:pathLst>
          </a:custGeom>
          <a:gradFill>
            <a:gsLst>
              <a:gs pos="0">
                <a:srgbClr val="CC6600"/>
              </a:gs>
              <a:gs pos="100000">
                <a:srgbClr val="000000"/>
              </a:gs>
            </a:gsLst>
            <a:lin ang="5400000"/>
          </a:gradFill>
          <a:ln w="12700">
            <a:miter lim="400000"/>
          </a:ln>
        </p:spPr>
        <p:txBody>
          <a:bodyPr lIns="45719" rIns="45719"/>
          <a:lstStyle/>
          <a:p>
            <a:pPr>
              <a:defRPr>
                <a:solidFill>
                  <a:srgbClr val="FFFFCC"/>
                </a:solidFill>
              </a:defRPr>
            </a:pPr>
            <a:endParaRPr/>
          </a:p>
        </p:txBody>
      </p:sp>
      <p:sp>
        <p:nvSpPr>
          <p:cNvPr id="2295" name="Freeform 11"/>
          <p:cNvSpPr/>
          <p:nvPr/>
        </p:nvSpPr>
        <p:spPr>
          <a:xfrm>
            <a:off x="3598862" y="557212"/>
            <a:ext cx="1946276" cy="227014"/>
          </a:xfrm>
          <a:custGeom>
            <a:avLst/>
            <a:gdLst/>
            <a:ahLst/>
            <a:cxnLst>
              <a:cxn ang="0">
                <a:pos x="wd2" y="hd2"/>
              </a:cxn>
              <a:cxn ang="5400000">
                <a:pos x="wd2" y="hd2"/>
              </a:cxn>
              <a:cxn ang="10800000">
                <a:pos x="wd2" y="hd2"/>
              </a:cxn>
              <a:cxn ang="16200000">
                <a:pos x="wd2" y="hd2"/>
              </a:cxn>
            </a:cxnLst>
            <a:rect l="0" t="0" r="r" b="b"/>
            <a:pathLst>
              <a:path w="21600" h="21600" extrusionOk="0">
                <a:moveTo>
                  <a:pt x="5973" y="7250"/>
                </a:moveTo>
                <a:lnTo>
                  <a:pt x="5303" y="6797"/>
                </a:lnTo>
                <a:lnTo>
                  <a:pt x="4634" y="7552"/>
                </a:lnTo>
                <a:lnTo>
                  <a:pt x="3858" y="7552"/>
                </a:lnTo>
                <a:lnTo>
                  <a:pt x="2837" y="7250"/>
                </a:lnTo>
                <a:lnTo>
                  <a:pt x="1145" y="7703"/>
                </a:lnTo>
                <a:lnTo>
                  <a:pt x="705" y="7401"/>
                </a:lnTo>
                <a:lnTo>
                  <a:pt x="282" y="7703"/>
                </a:lnTo>
                <a:lnTo>
                  <a:pt x="141" y="5438"/>
                </a:lnTo>
                <a:lnTo>
                  <a:pt x="18" y="3625"/>
                </a:lnTo>
                <a:lnTo>
                  <a:pt x="0" y="6948"/>
                </a:lnTo>
                <a:lnTo>
                  <a:pt x="141" y="10120"/>
                </a:lnTo>
                <a:lnTo>
                  <a:pt x="810" y="9667"/>
                </a:lnTo>
                <a:lnTo>
                  <a:pt x="1427" y="9365"/>
                </a:lnTo>
                <a:lnTo>
                  <a:pt x="1815" y="9516"/>
                </a:lnTo>
                <a:lnTo>
                  <a:pt x="2149" y="9667"/>
                </a:lnTo>
                <a:lnTo>
                  <a:pt x="2361" y="9818"/>
                </a:lnTo>
                <a:lnTo>
                  <a:pt x="2995" y="9667"/>
                </a:lnTo>
                <a:lnTo>
                  <a:pt x="3594" y="10271"/>
                </a:lnTo>
                <a:lnTo>
                  <a:pt x="5004" y="9667"/>
                </a:lnTo>
                <a:lnTo>
                  <a:pt x="6008" y="9516"/>
                </a:lnTo>
                <a:lnTo>
                  <a:pt x="6854" y="9667"/>
                </a:lnTo>
                <a:lnTo>
                  <a:pt x="7752" y="9667"/>
                </a:lnTo>
                <a:lnTo>
                  <a:pt x="8192" y="13897"/>
                </a:lnTo>
                <a:lnTo>
                  <a:pt x="8545" y="15860"/>
                </a:lnTo>
                <a:lnTo>
                  <a:pt x="9285" y="19787"/>
                </a:lnTo>
                <a:lnTo>
                  <a:pt x="9831" y="20543"/>
                </a:lnTo>
                <a:lnTo>
                  <a:pt x="10500" y="21600"/>
                </a:lnTo>
                <a:lnTo>
                  <a:pt x="11311" y="21600"/>
                </a:lnTo>
                <a:lnTo>
                  <a:pt x="12051" y="20694"/>
                </a:lnTo>
                <a:lnTo>
                  <a:pt x="12826" y="18277"/>
                </a:lnTo>
                <a:lnTo>
                  <a:pt x="13390" y="16011"/>
                </a:lnTo>
                <a:lnTo>
                  <a:pt x="13848" y="12386"/>
                </a:lnTo>
                <a:lnTo>
                  <a:pt x="14200" y="10876"/>
                </a:lnTo>
                <a:lnTo>
                  <a:pt x="14570" y="10120"/>
                </a:lnTo>
                <a:lnTo>
                  <a:pt x="15451" y="11178"/>
                </a:lnTo>
                <a:lnTo>
                  <a:pt x="16508" y="10271"/>
                </a:lnTo>
                <a:lnTo>
                  <a:pt x="17530" y="10422"/>
                </a:lnTo>
                <a:lnTo>
                  <a:pt x="17988" y="10120"/>
                </a:lnTo>
                <a:lnTo>
                  <a:pt x="18869" y="10573"/>
                </a:lnTo>
                <a:lnTo>
                  <a:pt x="19697" y="10120"/>
                </a:lnTo>
                <a:lnTo>
                  <a:pt x="20437" y="10876"/>
                </a:lnTo>
                <a:lnTo>
                  <a:pt x="21336" y="10422"/>
                </a:lnTo>
                <a:lnTo>
                  <a:pt x="21547" y="8459"/>
                </a:lnTo>
                <a:lnTo>
                  <a:pt x="21600" y="5136"/>
                </a:lnTo>
                <a:lnTo>
                  <a:pt x="21565" y="0"/>
                </a:lnTo>
                <a:lnTo>
                  <a:pt x="21336" y="5589"/>
                </a:lnTo>
                <a:lnTo>
                  <a:pt x="21212" y="8308"/>
                </a:lnTo>
                <a:lnTo>
                  <a:pt x="20631" y="8912"/>
                </a:lnTo>
                <a:lnTo>
                  <a:pt x="19592" y="8761"/>
                </a:lnTo>
                <a:lnTo>
                  <a:pt x="18746" y="8459"/>
                </a:lnTo>
                <a:lnTo>
                  <a:pt x="17319" y="8157"/>
                </a:lnTo>
                <a:lnTo>
                  <a:pt x="16579" y="8761"/>
                </a:lnTo>
                <a:lnTo>
                  <a:pt x="15592" y="8459"/>
                </a:lnTo>
                <a:lnTo>
                  <a:pt x="14993" y="9365"/>
                </a:lnTo>
                <a:lnTo>
                  <a:pt x="14588" y="8308"/>
                </a:lnTo>
                <a:lnTo>
                  <a:pt x="14359" y="8006"/>
                </a:lnTo>
                <a:lnTo>
                  <a:pt x="14165" y="6948"/>
                </a:lnTo>
                <a:lnTo>
                  <a:pt x="14253" y="4834"/>
                </a:lnTo>
                <a:lnTo>
                  <a:pt x="14253" y="2568"/>
                </a:lnTo>
                <a:lnTo>
                  <a:pt x="14059" y="3323"/>
                </a:lnTo>
                <a:lnTo>
                  <a:pt x="13848" y="7401"/>
                </a:lnTo>
                <a:lnTo>
                  <a:pt x="13390" y="10876"/>
                </a:lnTo>
                <a:lnTo>
                  <a:pt x="13126" y="13141"/>
                </a:lnTo>
                <a:lnTo>
                  <a:pt x="12650" y="15256"/>
                </a:lnTo>
                <a:lnTo>
                  <a:pt x="12350" y="14803"/>
                </a:lnTo>
                <a:lnTo>
                  <a:pt x="11822" y="16917"/>
                </a:lnTo>
                <a:lnTo>
                  <a:pt x="11346" y="17824"/>
                </a:lnTo>
                <a:lnTo>
                  <a:pt x="10888" y="18730"/>
                </a:lnTo>
                <a:lnTo>
                  <a:pt x="10307" y="16313"/>
                </a:lnTo>
                <a:lnTo>
                  <a:pt x="9813" y="16615"/>
                </a:lnTo>
                <a:lnTo>
                  <a:pt x="9620" y="13897"/>
                </a:lnTo>
                <a:lnTo>
                  <a:pt x="9162" y="14048"/>
                </a:lnTo>
                <a:lnTo>
                  <a:pt x="8932" y="14803"/>
                </a:lnTo>
                <a:lnTo>
                  <a:pt x="8562" y="12990"/>
                </a:lnTo>
                <a:lnTo>
                  <a:pt x="8263" y="11631"/>
                </a:lnTo>
                <a:lnTo>
                  <a:pt x="8122" y="9365"/>
                </a:lnTo>
                <a:lnTo>
                  <a:pt x="7858" y="4380"/>
                </a:lnTo>
                <a:lnTo>
                  <a:pt x="7611" y="3625"/>
                </a:lnTo>
                <a:lnTo>
                  <a:pt x="7488" y="6646"/>
                </a:lnTo>
                <a:lnTo>
                  <a:pt x="7276" y="6495"/>
                </a:lnTo>
                <a:lnTo>
                  <a:pt x="6554" y="8308"/>
                </a:lnTo>
                <a:lnTo>
                  <a:pt x="5973" y="7250"/>
                </a:lnTo>
              </a:path>
            </a:pathLst>
          </a:custGeom>
          <a:solidFill>
            <a:srgbClr val="000066"/>
          </a:solidFill>
          <a:ln w="12700">
            <a:miter lim="400000"/>
          </a:ln>
        </p:spPr>
        <p:txBody>
          <a:bodyPr lIns="45719" rIns="45719"/>
          <a:lstStyle/>
          <a:p>
            <a:pPr>
              <a:defRPr>
                <a:solidFill>
                  <a:srgbClr val="FFFFCC"/>
                </a:solidFill>
              </a:defRPr>
            </a:pPr>
            <a:endParaRPr/>
          </a:p>
        </p:txBody>
      </p:sp>
      <p:sp>
        <p:nvSpPr>
          <p:cNvPr id="2296" name="Freeform 12"/>
          <p:cNvSpPr/>
          <p:nvPr/>
        </p:nvSpPr>
        <p:spPr>
          <a:xfrm>
            <a:off x="4868862" y="249238"/>
            <a:ext cx="120651" cy="404813"/>
          </a:xfrm>
          <a:custGeom>
            <a:avLst/>
            <a:gdLst/>
            <a:ahLst/>
            <a:cxnLst>
              <a:cxn ang="0">
                <a:pos x="wd2" y="hd2"/>
              </a:cxn>
              <a:cxn ang="5400000">
                <a:pos x="wd2" y="hd2"/>
              </a:cxn>
              <a:cxn ang="10800000">
                <a:pos x="wd2" y="hd2"/>
              </a:cxn>
              <a:cxn ang="16200000">
                <a:pos x="wd2" y="hd2"/>
              </a:cxn>
            </a:cxnLst>
            <a:rect l="0" t="0" r="r" b="b"/>
            <a:pathLst>
              <a:path w="21600" h="21600" extrusionOk="0">
                <a:moveTo>
                  <a:pt x="14495" y="508"/>
                </a:moveTo>
                <a:lnTo>
                  <a:pt x="13358" y="2118"/>
                </a:lnTo>
                <a:lnTo>
                  <a:pt x="21600" y="2287"/>
                </a:lnTo>
                <a:lnTo>
                  <a:pt x="18474" y="5167"/>
                </a:lnTo>
                <a:lnTo>
                  <a:pt x="18758" y="7369"/>
                </a:lnTo>
                <a:lnTo>
                  <a:pt x="20747" y="9318"/>
                </a:lnTo>
                <a:lnTo>
                  <a:pt x="17337" y="11266"/>
                </a:lnTo>
                <a:lnTo>
                  <a:pt x="16200" y="13299"/>
                </a:lnTo>
                <a:lnTo>
                  <a:pt x="14495" y="15332"/>
                </a:lnTo>
                <a:lnTo>
                  <a:pt x="11937" y="16687"/>
                </a:lnTo>
                <a:lnTo>
                  <a:pt x="9095" y="18042"/>
                </a:lnTo>
                <a:lnTo>
                  <a:pt x="5684" y="19482"/>
                </a:lnTo>
                <a:lnTo>
                  <a:pt x="3695" y="20414"/>
                </a:lnTo>
                <a:lnTo>
                  <a:pt x="0" y="21600"/>
                </a:lnTo>
                <a:lnTo>
                  <a:pt x="2274" y="19482"/>
                </a:lnTo>
                <a:lnTo>
                  <a:pt x="6821" y="17958"/>
                </a:lnTo>
                <a:lnTo>
                  <a:pt x="5968" y="16264"/>
                </a:lnTo>
                <a:lnTo>
                  <a:pt x="10232" y="14146"/>
                </a:lnTo>
                <a:lnTo>
                  <a:pt x="12505" y="11605"/>
                </a:lnTo>
                <a:lnTo>
                  <a:pt x="11368" y="9148"/>
                </a:lnTo>
                <a:lnTo>
                  <a:pt x="12221" y="7200"/>
                </a:lnTo>
                <a:lnTo>
                  <a:pt x="11368" y="5760"/>
                </a:lnTo>
                <a:lnTo>
                  <a:pt x="5400" y="3049"/>
                </a:lnTo>
                <a:lnTo>
                  <a:pt x="1705" y="254"/>
                </a:lnTo>
                <a:lnTo>
                  <a:pt x="14211" y="0"/>
                </a:lnTo>
                <a:lnTo>
                  <a:pt x="14495" y="508"/>
                </a:lnTo>
              </a:path>
            </a:pathLst>
          </a:custGeom>
          <a:gradFill>
            <a:gsLst>
              <a:gs pos="0">
                <a:schemeClr val="accent3">
                  <a:lumOff val="44000"/>
                </a:schemeClr>
              </a:gs>
              <a:gs pos="50000">
                <a:srgbClr val="00CCFF"/>
              </a:gs>
              <a:gs pos="100000">
                <a:schemeClr val="accent3">
                  <a:lumOff val="44000"/>
                </a:schemeClr>
              </a:gs>
            </a:gsLst>
          </a:gradFill>
          <a:ln w="12700">
            <a:miter lim="400000"/>
          </a:ln>
        </p:spPr>
        <p:txBody>
          <a:bodyPr lIns="45719" rIns="45719"/>
          <a:lstStyle/>
          <a:p>
            <a:pPr>
              <a:defRPr>
                <a:solidFill>
                  <a:srgbClr val="FFFFCC"/>
                </a:solidFill>
              </a:defRPr>
            </a:pPr>
            <a:endParaRPr/>
          </a:p>
        </p:txBody>
      </p:sp>
      <p:sp>
        <p:nvSpPr>
          <p:cNvPr id="2297" name="Freeform 13"/>
          <p:cNvSpPr/>
          <p:nvPr/>
        </p:nvSpPr>
        <p:spPr>
          <a:xfrm>
            <a:off x="3605212" y="19050"/>
            <a:ext cx="1951038" cy="411163"/>
          </a:xfrm>
          <a:custGeom>
            <a:avLst/>
            <a:gdLst/>
            <a:ahLst/>
            <a:cxnLst>
              <a:cxn ang="0">
                <a:pos x="wd2" y="hd2"/>
              </a:cxn>
              <a:cxn ang="5400000">
                <a:pos x="wd2" y="hd2"/>
              </a:cxn>
              <a:cxn ang="10800000">
                <a:pos x="wd2" y="hd2"/>
              </a:cxn>
              <a:cxn ang="16200000">
                <a:pos x="wd2" y="hd2"/>
              </a:cxn>
            </a:cxnLst>
            <a:rect l="0" t="0" r="r" b="b"/>
            <a:pathLst>
              <a:path w="21600" h="21600" extrusionOk="0">
                <a:moveTo>
                  <a:pt x="0" y="14595"/>
                </a:moveTo>
                <a:lnTo>
                  <a:pt x="0" y="21600"/>
                </a:lnTo>
                <a:lnTo>
                  <a:pt x="53" y="18848"/>
                </a:lnTo>
                <a:lnTo>
                  <a:pt x="70" y="16763"/>
                </a:lnTo>
                <a:lnTo>
                  <a:pt x="88" y="12843"/>
                </a:lnTo>
                <a:lnTo>
                  <a:pt x="141" y="11008"/>
                </a:lnTo>
                <a:lnTo>
                  <a:pt x="281" y="10341"/>
                </a:lnTo>
                <a:lnTo>
                  <a:pt x="404" y="10842"/>
                </a:lnTo>
                <a:lnTo>
                  <a:pt x="580" y="10925"/>
                </a:lnTo>
                <a:lnTo>
                  <a:pt x="826" y="11509"/>
                </a:lnTo>
                <a:lnTo>
                  <a:pt x="984" y="12176"/>
                </a:lnTo>
                <a:lnTo>
                  <a:pt x="1160" y="12176"/>
                </a:lnTo>
                <a:lnTo>
                  <a:pt x="1318" y="11759"/>
                </a:lnTo>
                <a:lnTo>
                  <a:pt x="1494" y="10675"/>
                </a:lnTo>
                <a:lnTo>
                  <a:pt x="1634" y="10758"/>
                </a:lnTo>
                <a:lnTo>
                  <a:pt x="1898" y="11592"/>
                </a:lnTo>
                <a:lnTo>
                  <a:pt x="2214" y="12426"/>
                </a:lnTo>
                <a:lnTo>
                  <a:pt x="2390" y="12593"/>
                </a:lnTo>
                <a:lnTo>
                  <a:pt x="2671" y="12009"/>
                </a:lnTo>
                <a:lnTo>
                  <a:pt x="3005" y="13177"/>
                </a:lnTo>
                <a:lnTo>
                  <a:pt x="3251" y="12593"/>
                </a:lnTo>
                <a:lnTo>
                  <a:pt x="3656" y="11509"/>
                </a:lnTo>
                <a:lnTo>
                  <a:pt x="3902" y="11509"/>
                </a:lnTo>
                <a:lnTo>
                  <a:pt x="4183" y="10592"/>
                </a:lnTo>
                <a:lnTo>
                  <a:pt x="4376" y="10175"/>
                </a:lnTo>
                <a:lnTo>
                  <a:pt x="4657" y="11342"/>
                </a:lnTo>
                <a:lnTo>
                  <a:pt x="4886" y="11008"/>
                </a:lnTo>
                <a:lnTo>
                  <a:pt x="5079" y="11509"/>
                </a:lnTo>
                <a:lnTo>
                  <a:pt x="5360" y="11509"/>
                </a:lnTo>
                <a:lnTo>
                  <a:pt x="5483" y="11926"/>
                </a:lnTo>
                <a:lnTo>
                  <a:pt x="5677" y="11509"/>
                </a:lnTo>
                <a:lnTo>
                  <a:pt x="5817" y="10341"/>
                </a:lnTo>
                <a:lnTo>
                  <a:pt x="6362" y="11425"/>
                </a:lnTo>
                <a:lnTo>
                  <a:pt x="6608" y="12676"/>
                </a:lnTo>
                <a:lnTo>
                  <a:pt x="6714" y="14678"/>
                </a:lnTo>
                <a:lnTo>
                  <a:pt x="7891" y="10091"/>
                </a:lnTo>
                <a:lnTo>
                  <a:pt x="8172" y="8423"/>
                </a:lnTo>
                <a:lnTo>
                  <a:pt x="8454" y="7589"/>
                </a:lnTo>
                <a:lnTo>
                  <a:pt x="8770" y="6922"/>
                </a:lnTo>
                <a:lnTo>
                  <a:pt x="8717" y="8173"/>
                </a:lnTo>
                <a:lnTo>
                  <a:pt x="8366" y="10258"/>
                </a:lnTo>
                <a:lnTo>
                  <a:pt x="8594" y="9924"/>
                </a:lnTo>
                <a:lnTo>
                  <a:pt x="8928" y="9174"/>
                </a:lnTo>
                <a:lnTo>
                  <a:pt x="9174" y="9674"/>
                </a:lnTo>
                <a:lnTo>
                  <a:pt x="9332" y="11008"/>
                </a:lnTo>
                <a:lnTo>
                  <a:pt x="9245" y="12176"/>
                </a:lnTo>
                <a:lnTo>
                  <a:pt x="9561" y="12343"/>
                </a:lnTo>
                <a:lnTo>
                  <a:pt x="9825" y="13177"/>
                </a:lnTo>
                <a:lnTo>
                  <a:pt x="9930" y="14178"/>
                </a:lnTo>
                <a:lnTo>
                  <a:pt x="10159" y="13927"/>
                </a:lnTo>
                <a:lnTo>
                  <a:pt x="10299" y="14845"/>
                </a:lnTo>
                <a:lnTo>
                  <a:pt x="10510" y="16346"/>
                </a:lnTo>
                <a:lnTo>
                  <a:pt x="10686" y="16096"/>
                </a:lnTo>
                <a:lnTo>
                  <a:pt x="10580" y="14845"/>
                </a:lnTo>
                <a:lnTo>
                  <a:pt x="10510" y="13510"/>
                </a:lnTo>
                <a:lnTo>
                  <a:pt x="10369" y="13010"/>
                </a:lnTo>
                <a:lnTo>
                  <a:pt x="10211" y="12093"/>
                </a:lnTo>
                <a:lnTo>
                  <a:pt x="10299" y="10175"/>
                </a:lnTo>
                <a:lnTo>
                  <a:pt x="10176" y="8840"/>
                </a:lnTo>
                <a:lnTo>
                  <a:pt x="9860" y="8590"/>
                </a:lnTo>
                <a:lnTo>
                  <a:pt x="9948" y="7589"/>
                </a:lnTo>
                <a:lnTo>
                  <a:pt x="10159" y="6755"/>
                </a:lnTo>
                <a:lnTo>
                  <a:pt x="9614" y="6839"/>
                </a:lnTo>
                <a:lnTo>
                  <a:pt x="9860" y="6255"/>
                </a:lnTo>
                <a:lnTo>
                  <a:pt x="10317" y="5337"/>
                </a:lnTo>
                <a:lnTo>
                  <a:pt x="10088" y="5171"/>
                </a:lnTo>
                <a:lnTo>
                  <a:pt x="9491" y="5921"/>
                </a:lnTo>
                <a:lnTo>
                  <a:pt x="9209" y="5421"/>
                </a:lnTo>
                <a:lnTo>
                  <a:pt x="9403" y="4670"/>
                </a:lnTo>
                <a:lnTo>
                  <a:pt x="9825" y="4420"/>
                </a:lnTo>
                <a:lnTo>
                  <a:pt x="10176" y="4170"/>
                </a:lnTo>
                <a:lnTo>
                  <a:pt x="10545" y="3503"/>
                </a:lnTo>
                <a:lnTo>
                  <a:pt x="11160" y="3086"/>
                </a:lnTo>
                <a:lnTo>
                  <a:pt x="11600" y="3419"/>
                </a:lnTo>
                <a:lnTo>
                  <a:pt x="11881" y="4587"/>
                </a:lnTo>
                <a:lnTo>
                  <a:pt x="12162" y="5254"/>
                </a:lnTo>
                <a:lnTo>
                  <a:pt x="12373" y="4754"/>
                </a:lnTo>
                <a:lnTo>
                  <a:pt x="12672" y="5004"/>
                </a:lnTo>
                <a:lnTo>
                  <a:pt x="13023" y="6005"/>
                </a:lnTo>
                <a:lnTo>
                  <a:pt x="13322" y="7339"/>
                </a:lnTo>
                <a:lnTo>
                  <a:pt x="13586" y="9007"/>
                </a:lnTo>
                <a:lnTo>
                  <a:pt x="14007" y="9591"/>
                </a:lnTo>
                <a:lnTo>
                  <a:pt x="14341" y="10675"/>
                </a:lnTo>
                <a:lnTo>
                  <a:pt x="14552" y="11592"/>
                </a:lnTo>
                <a:lnTo>
                  <a:pt x="14869" y="12593"/>
                </a:lnTo>
                <a:lnTo>
                  <a:pt x="15220" y="12259"/>
                </a:lnTo>
                <a:lnTo>
                  <a:pt x="15449" y="11759"/>
                </a:lnTo>
                <a:lnTo>
                  <a:pt x="15888" y="11759"/>
                </a:lnTo>
                <a:lnTo>
                  <a:pt x="16117" y="10508"/>
                </a:lnTo>
                <a:lnTo>
                  <a:pt x="16310" y="10675"/>
                </a:lnTo>
                <a:lnTo>
                  <a:pt x="16450" y="10675"/>
                </a:lnTo>
                <a:lnTo>
                  <a:pt x="16626" y="11175"/>
                </a:lnTo>
                <a:lnTo>
                  <a:pt x="16820" y="11592"/>
                </a:lnTo>
                <a:lnTo>
                  <a:pt x="16960" y="10758"/>
                </a:lnTo>
                <a:lnTo>
                  <a:pt x="17118" y="10508"/>
                </a:lnTo>
                <a:lnTo>
                  <a:pt x="17241" y="10842"/>
                </a:lnTo>
                <a:lnTo>
                  <a:pt x="17382" y="10341"/>
                </a:lnTo>
                <a:lnTo>
                  <a:pt x="17663" y="11008"/>
                </a:lnTo>
                <a:lnTo>
                  <a:pt x="17839" y="12176"/>
                </a:lnTo>
                <a:lnTo>
                  <a:pt x="18015" y="12259"/>
                </a:lnTo>
                <a:lnTo>
                  <a:pt x="18138" y="12426"/>
                </a:lnTo>
                <a:lnTo>
                  <a:pt x="18296" y="12009"/>
                </a:lnTo>
                <a:lnTo>
                  <a:pt x="18419" y="11509"/>
                </a:lnTo>
                <a:lnTo>
                  <a:pt x="18524" y="11342"/>
                </a:lnTo>
                <a:lnTo>
                  <a:pt x="18683" y="10842"/>
                </a:lnTo>
                <a:lnTo>
                  <a:pt x="18876" y="10842"/>
                </a:lnTo>
                <a:lnTo>
                  <a:pt x="19052" y="11592"/>
                </a:lnTo>
                <a:lnTo>
                  <a:pt x="19315" y="12176"/>
                </a:lnTo>
                <a:lnTo>
                  <a:pt x="19544" y="11592"/>
                </a:lnTo>
                <a:lnTo>
                  <a:pt x="19667" y="11342"/>
                </a:lnTo>
                <a:lnTo>
                  <a:pt x="19825" y="11592"/>
                </a:lnTo>
                <a:lnTo>
                  <a:pt x="19948" y="11759"/>
                </a:lnTo>
                <a:lnTo>
                  <a:pt x="20106" y="12426"/>
                </a:lnTo>
                <a:lnTo>
                  <a:pt x="20282" y="12426"/>
                </a:lnTo>
                <a:lnTo>
                  <a:pt x="20493" y="12176"/>
                </a:lnTo>
                <a:lnTo>
                  <a:pt x="20739" y="11926"/>
                </a:lnTo>
                <a:lnTo>
                  <a:pt x="21038" y="11509"/>
                </a:lnTo>
                <a:lnTo>
                  <a:pt x="21248" y="11926"/>
                </a:lnTo>
                <a:lnTo>
                  <a:pt x="21372" y="12510"/>
                </a:lnTo>
                <a:lnTo>
                  <a:pt x="21459" y="13761"/>
                </a:lnTo>
                <a:lnTo>
                  <a:pt x="21530" y="15762"/>
                </a:lnTo>
                <a:lnTo>
                  <a:pt x="21600" y="18514"/>
                </a:lnTo>
                <a:lnTo>
                  <a:pt x="21600" y="11425"/>
                </a:lnTo>
                <a:lnTo>
                  <a:pt x="21565" y="10508"/>
                </a:lnTo>
                <a:lnTo>
                  <a:pt x="21512" y="9341"/>
                </a:lnTo>
                <a:lnTo>
                  <a:pt x="21407" y="8340"/>
                </a:lnTo>
                <a:lnTo>
                  <a:pt x="21178" y="7923"/>
                </a:lnTo>
                <a:lnTo>
                  <a:pt x="20862" y="7756"/>
                </a:lnTo>
                <a:lnTo>
                  <a:pt x="20598" y="7923"/>
                </a:lnTo>
                <a:lnTo>
                  <a:pt x="20317" y="7589"/>
                </a:lnTo>
                <a:lnTo>
                  <a:pt x="20036" y="8423"/>
                </a:lnTo>
                <a:lnTo>
                  <a:pt x="19755" y="8006"/>
                </a:lnTo>
                <a:lnTo>
                  <a:pt x="19509" y="7756"/>
                </a:lnTo>
                <a:lnTo>
                  <a:pt x="19315" y="7756"/>
                </a:lnTo>
                <a:lnTo>
                  <a:pt x="18823" y="8006"/>
                </a:lnTo>
                <a:lnTo>
                  <a:pt x="18559" y="8173"/>
                </a:lnTo>
                <a:lnTo>
                  <a:pt x="18278" y="7923"/>
                </a:lnTo>
                <a:lnTo>
                  <a:pt x="17997" y="8256"/>
                </a:lnTo>
                <a:lnTo>
                  <a:pt x="17646" y="7923"/>
                </a:lnTo>
                <a:lnTo>
                  <a:pt x="17505" y="7756"/>
                </a:lnTo>
                <a:lnTo>
                  <a:pt x="17241" y="7756"/>
                </a:lnTo>
                <a:lnTo>
                  <a:pt x="16978" y="7589"/>
                </a:lnTo>
                <a:lnTo>
                  <a:pt x="16784" y="8006"/>
                </a:lnTo>
                <a:lnTo>
                  <a:pt x="16626" y="7923"/>
                </a:lnTo>
                <a:lnTo>
                  <a:pt x="16275" y="7756"/>
                </a:lnTo>
                <a:lnTo>
                  <a:pt x="15976" y="8006"/>
                </a:lnTo>
                <a:lnTo>
                  <a:pt x="15712" y="8006"/>
                </a:lnTo>
                <a:lnTo>
                  <a:pt x="15396" y="7589"/>
                </a:lnTo>
                <a:lnTo>
                  <a:pt x="15132" y="8090"/>
                </a:lnTo>
                <a:lnTo>
                  <a:pt x="14921" y="7756"/>
                </a:lnTo>
                <a:lnTo>
                  <a:pt x="14728" y="8256"/>
                </a:lnTo>
                <a:lnTo>
                  <a:pt x="14517" y="8006"/>
                </a:lnTo>
                <a:lnTo>
                  <a:pt x="14271" y="7756"/>
                </a:lnTo>
                <a:lnTo>
                  <a:pt x="14131" y="7339"/>
                </a:lnTo>
                <a:lnTo>
                  <a:pt x="13797" y="5754"/>
                </a:lnTo>
                <a:lnTo>
                  <a:pt x="13428" y="4337"/>
                </a:lnTo>
                <a:lnTo>
                  <a:pt x="13094" y="3336"/>
                </a:lnTo>
                <a:lnTo>
                  <a:pt x="12777" y="2502"/>
                </a:lnTo>
                <a:lnTo>
                  <a:pt x="12303" y="1418"/>
                </a:lnTo>
                <a:lnTo>
                  <a:pt x="11811" y="667"/>
                </a:lnTo>
                <a:lnTo>
                  <a:pt x="11318" y="167"/>
                </a:lnTo>
                <a:lnTo>
                  <a:pt x="10844" y="0"/>
                </a:lnTo>
                <a:lnTo>
                  <a:pt x="10387" y="167"/>
                </a:lnTo>
                <a:lnTo>
                  <a:pt x="9842" y="667"/>
                </a:lnTo>
                <a:lnTo>
                  <a:pt x="9280" y="1418"/>
                </a:lnTo>
                <a:lnTo>
                  <a:pt x="8788" y="2419"/>
                </a:lnTo>
                <a:lnTo>
                  <a:pt x="8331" y="3753"/>
                </a:lnTo>
                <a:lnTo>
                  <a:pt x="7944" y="5254"/>
                </a:lnTo>
                <a:lnTo>
                  <a:pt x="7487" y="7256"/>
                </a:lnTo>
                <a:lnTo>
                  <a:pt x="7013" y="7923"/>
                </a:lnTo>
                <a:lnTo>
                  <a:pt x="6608" y="8256"/>
                </a:lnTo>
                <a:lnTo>
                  <a:pt x="6186" y="8423"/>
                </a:lnTo>
                <a:lnTo>
                  <a:pt x="5765" y="8090"/>
                </a:lnTo>
                <a:lnTo>
                  <a:pt x="4376" y="8090"/>
                </a:lnTo>
                <a:lnTo>
                  <a:pt x="4060" y="8006"/>
                </a:lnTo>
                <a:lnTo>
                  <a:pt x="3164" y="8256"/>
                </a:lnTo>
                <a:lnTo>
                  <a:pt x="2601" y="8090"/>
                </a:lnTo>
                <a:lnTo>
                  <a:pt x="1916" y="7756"/>
                </a:lnTo>
                <a:lnTo>
                  <a:pt x="1072" y="7923"/>
                </a:lnTo>
                <a:lnTo>
                  <a:pt x="562" y="7923"/>
                </a:lnTo>
                <a:lnTo>
                  <a:pt x="334" y="8006"/>
                </a:lnTo>
                <a:lnTo>
                  <a:pt x="176" y="8423"/>
                </a:lnTo>
                <a:lnTo>
                  <a:pt x="35" y="9424"/>
                </a:lnTo>
                <a:lnTo>
                  <a:pt x="0" y="11008"/>
                </a:lnTo>
                <a:lnTo>
                  <a:pt x="0" y="14595"/>
                </a:lnTo>
              </a:path>
            </a:pathLst>
          </a:custGeom>
          <a:solidFill>
            <a:schemeClr val="accent3">
              <a:lumOff val="44000"/>
            </a:schemeClr>
          </a:solidFill>
          <a:ln w="12700">
            <a:miter lim="400000"/>
          </a:ln>
        </p:spPr>
        <p:txBody>
          <a:bodyPr lIns="45719" rIns="45719"/>
          <a:lstStyle/>
          <a:p>
            <a:pPr>
              <a:defRPr>
                <a:solidFill>
                  <a:srgbClr val="FFFFCC"/>
                </a:solidFill>
              </a:defRPr>
            </a:pPr>
            <a:endParaRPr/>
          </a:p>
        </p:txBody>
      </p:sp>
      <p:sp>
        <p:nvSpPr>
          <p:cNvPr id="2298" name="Freeform 14"/>
          <p:cNvSpPr/>
          <p:nvPr/>
        </p:nvSpPr>
        <p:spPr>
          <a:xfrm>
            <a:off x="4191000" y="234949"/>
            <a:ext cx="88901" cy="398464"/>
          </a:xfrm>
          <a:custGeom>
            <a:avLst/>
            <a:gdLst/>
            <a:ahLst/>
            <a:cxnLst>
              <a:cxn ang="0">
                <a:pos x="wd2" y="hd2"/>
              </a:cxn>
              <a:cxn ang="5400000">
                <a:pos x="wd2" y="hd2"/>
              </a:cxn>
              <a:cxn ang="10800000">
                <a:pos x="wd2" y="hd2"/>
              </a:cxn>
              <a:cxn ang="16200000">
                <a:pos x="wd2" y="hd2"/>
              </a:cxn>
            </a:cxnLst>
            <a:rect l="0" t="0" r="r" b="b"/>
            <a:pathLst>
              <a:path w="21600" h="21600" extrusionOk="0">
                <a:moveTo>
                  <a:pt x="5014" y="516"/>
                </a:moveTo>
                <a:lnTo>
                  <a:pt x="6557" y="2151"/>
                </a:lnTo>
                <a:lnTo>
                  <a:pt x="5014" y="2926"/>
                </a:lnTo>
                <a:lnTo>
                  <a:pt x="2314" y="5335"/>
                </a:lnTo>
                <a:lnTo>
                  <a:pt x="386" y="7401"/>
                </a:lnTo>
                <a:lnTo>
                  <a:pt x="0" y="9294"/>
                </a:lnTo>
                <a:lnTo>
                  <a:pt x="1929" y="11618"/>
                </a:lnTo>
                <a:lnTo>
                  <a:pt x="3086" y="13769"/>
                </a:lnTo>
                <a:lnTo>
                  <a:pt x="5014" y="15834"/>
                </a:lnTo>
                <a:lnTo>
                  <a:pt x="10414" y="17211"/>
                </a:lnTo>
                <a:lnTo>
                  <a:pt x="12343" y="18674"/>
                </a:lnTo>
                <a:lnTo>
                  <a:pt x="17357" y="20137"/>
                </a:lnTo>
                <a:lnTo>
                  <a:pt x="21600" y="21600"/>
                </a:lnTo>
                <a:lnTo>
                  <a:pt x="19671" y="20223"/>
                </a:lnTo>
                <a:lnTo>
                  <a:pt x="15429" y="18588"/>
                </a:lnTo>
                <a:lnTo>
                  <a:pt x="16586" y="16867"/>
                </a:lnTo>
                <a:lnTo>
                  <a:pt x="10800" y="14629"/>
                </a:lnTo>
                <a:lnTo>
                  <a:pt x="5786" y="12048"/>
                </a:lnTo>
                <a:lnTo>
                  <a:pt x="4629" y="8089"/>
                </a:lnTo>
                <a:lnTo>
                  <a:pt x="6557" y="5508"/>
                </a:lnTo>
                <a:lnTo>
                  <a:pt x="9643" y="2926"/>
                </a:lnTo>
                <a:lnTo>
                  <a:pt x="10414" y="1033"/>
                </a:lnTo>
                <a:lnTo>
                  <a:pt x="5786" y="0"/>
                </a:lnTo>
                <a:lnTo>
                  <a:pt x="5014" y="516"/>
                </a:lnTo>
              </a:path>
            </a:pathLst>
          </a:custGeom>
          <a:solidFill>
            <a:schemeClr val="accent3">
              <a:lumOff val="44000"/>
            </a:schemeClr>
          </a:solidFill>
          <a:ln w="12700">
            <a:miter lim="400000"/>
          </a:ln>
        </p:spPr>
        <p:txBody>
          <a:bodyPr lIns="45719" rIns="45719"/>
          <a:lstStyle/>
          <a:p>
            <a:pPr>
              <a:defRPr>
                <a:solidFill>
                  <a:srgbClr val="FFFFCC"/>
                </a:solidFill>
              </a:defRPr>
            </a:pPr>
            <a:endParaRPr/>
          </a:p>
        </p:txBody>
      </p:sp>
      <p:grpSp>
        <p:nvGrpSpPr>
          <p:cNvPr id="2304" name="Group 15"/>
          <p:cNvGrpSpPr/>
          <p:nvPr/>
        </p:nvGrpSpPr>
        <p:grpSpPr>
          <a:xfrm>
            <a:off x="63500" y="153987"/>
            <a:ext cx="3433763" cy="519114"/>
            <a:chOff x="0" y="0"/>
            <a:chExt cx="3433762" cy="519112"/>
          </a:xfrm>
        </p:grpSpPr>
        <p:sp>
          <p:nvSpPr>
            <p:cNvPr id="2299" name="Freeform 16"/>
            <p:cNvSpPr/>
            <p:nvPr/>
          </p:nvSpPr>
          <p:spPr>
            <a:xfrm>
              <a:off x="0" y="0"/>
              <a:ext cx="3433763" cy="422276"/>
            </a:xfrm>
            <a:custGeom>
              <a:avLst/>
              <a:gdLst/>
              <a:ahLst/>
              <a:cxnLst>
                <a:cxn ang="0">
                  <a:pos x="wd2" y="hd2"/>
                </a:cxn>
                <a:cxn ang="5400000">
                  <a:pos x="wd2" y="hd2"/>
                </a:cxn>
                <a:cxn ang="10800000">
                  <a:pos x="wd2" y="hd2"/>
                </a:cxn>
                <a:cxn ang="16200000">
                  <a:pos x="wd2" y="hd2"/>
                </a:cxn>
              </a:cxnLst>
              <a:rect l="0" t="0" r="r" b="b"/>
              <a:pathLst>
                <a:path w="21600" h="21600" extrusionOk="0">
                  <a:moveTo>
                    <a:pt x="290" y="244"/>
                  </a:moveTo>
                  <a:lnTo>
                    <a:pt x="459" y="0"/>
                  </a:lnTo>
                  <a:lnTo>
                    <a:pt x="20931" y="0"/>
                  </a:lnTo>
                  <a:lnTo>
                    <a:pt x="21171" y="162"/>
                  </a:lnTo>
                  <a:lnTo>
                    <a:pt x="21340" y="731"/>
                  </a:lnTo>
                  <a:lnTo>
                    <a:pt x="21490" y="2111"/>
                  </a:lnTo>
                  <a:lnTo>
                    <a:pt x="21570" y="3735"/>
                  </a:lnTo>
                  <a:lnTo>
                    <a:pt x="21600" y="5603"/>
                  </a:lnTo>
                  <a:lnTo>
                    <a:pt x="21600" y="21600"/>
                  </a:lnTo>
                  <a:lnTo>
                    <a:pt x="0" y="21600"/>
                  </a:lnTo>
                  <a:lnTo>
                    <a:pt x="0" y="6659"/>
                  </a:lnTo>
                  <a:lnTo>
                    <a:pt x="10" y="4466"/>
                  </a:lnTo>
                  <a:lnTo>
                    <a:pt x="90" y="2355"/>
                  </a:lnTo>
                  <a:lnTo>
                    <a:pt x="160" y="1218"/>
                  </a:lnTo>
                  <a:lnTo>
                    <a:pt x="290" y="244"/>
                  </a:lnTo>
                </a:path>
              </a:pathLst>
            </a:custGeom>
            <a:gradFill flip="none" rotWithShape="1">
              <a:gsLst>
                <a:gs pos="0">
                  <a:srgbClr val="00CCFF"/>
                </a:gs>
                <a:gs pos="100000">
                  <a:schemeClr val="accent3">
                    <a:lumOff val="44000"/>
                  </a:schemeClr>
                </a:gs>
              </a:gsLst>
              <a:lin ang="5400000" scaled="0"/>
            </a:gra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300" name="Freeform 17"/>
            <p:cNvSpPr/>
            <p:nvPr/>
          </p:nvSpPr>
          <p:spPr>
            <a:xfrm>
              <a:off x="0" y="271462"/>
              <a:ext cx="3433763" cy="180976"/>
            </a:xfrm>
            <a:custGeom>
              <a:avLst/>
              <a:gdLst/>
              <a:ahLst/>
              <a:cxnLst>
                <a:cxn ang="0">
                  <a:pos x="wd2" y="hd2"/>
                </a:cxn>
                <a:cxn ang="5400000">
                  <a:pos x="wd2" y="hd2"/>
                </a:cxn>
                <a:cxn ang="10800000">
                  <a:pos x="wd2" y="hd2"/>
                </a:cxn>
                <a:cxn ang="16200000">
                  <a:pos x="wd2" y="hd2"/>
                </a:cxn>
              </a:cxnLst>
              <a:rect l="0" t="0" r="r" b="b"/>
              <a:pathLst>
                <a:path w="21600" h="21600" extrusionOk="0">
                  <a:moveTo>
                    <a:pt x="749" y="6632"/>
                  </a:moveTo>
                  <a:lnTo>
                    <a:pt x="1049" y="7389"/>
                  </a:lnTo>
                  <a:lnTo>
                    <a:pt x="1378" y="6632"/>
                  </a:lnTo>
                  <a:lnTo>
                    <a:pt x="1698" y="7389"/>
                  </a:lnTo>
                  <a:lnTo>
                    <a:pt x="1947" y="9474"/>
                  </a:lnTo>
                  <a:lnTo>
                    <a:pt x="2207" y="10989"/>
                  </a:lnTo>
                  <a:lnTo>
                    <a:pt x="2656" y="9663"/>
                  </a:lnTo>
                  <a:lnTo>
                    <a:pt x="3046" y="8905"/>
                  </a:lnTo>
                  <a:lnTo>
                    <a:pt x="3595" y="8905"/>
                  </a:lnTo>
                  <a:lnTo>
                    <a:pt x="3994" y="7768"/>
                  </a:lnTo>
                  <a:lnTo>
                    <a:pt x="4344" y="8905"/>
                  </a:lnTo>
                  <a:lnTo>
                    <a:pt x="4654" y="10042"/>
                  </a:lnTo>
                  <a:lnTo>
                    <a:pt x="4933" y="10421"/>
                  </a:lnTo>
                  <a:lnTo>
                    <a:pt x="5373" y="8905"/>
                  </a:lnTo>
                  <a:lnTo>
                    <a:pt x="5852" y="8905"/>
                  </a:lnTo>
                  <a:lnTo>
                    <a:pt x="6531" y="9474"/>
                  </a:lnTo>
                  <a:lnTo>
                    <a:pt x="6821" y="11558"/>
                  </a:lnTo>
                  <a:lnTo>
                    <a:pt x="7270" y="10989"/>
                  </a:lnTo>
                  <a:lnTo>
                    <a:pt x="7719" y="7768"/>
                  </a:lnTo>
                  <a:lnTo>
                    <a:pt x="8139" y="6632"/>
                  </a:lnTo>
                  <a:lnTo>
                    <a:pt x="8428" y="7768"/>
                  </a:lnTo>
                  <a:lnTo>
                    <a:pt x="8788" y="10611"/>
                  </a:lnTo>
                  <a:lnTo>
                    <a:pt x="9197" y="11747"/>
                  </a:lnTo>
                  <a:lnTo>
                    <a:pt x="9667" y="9853"/>
                  </a:lnTo>
                  <a:lnTo>
                    <a:pt x="9876" y="9284"/>
                  </a:lnTo>
                  <a:lnTo>
                    <a:pt x="10116" y="10611"/>
                  </a:lnTo>
                  <a:lnTo>
                    <a:pt x="10306" y="8905"/>
                  </a:lnTo>
                  <a:lnTo>
                    <a:pt x="10515" y="6632"/>
                  </a:lnTo>
                  <a:lnTo>
                    <a:pt x="10765" y="4547"/>
                  </a:lnTo>
                  <a:lnTo>
                    <a:pt x="11035" y="3979"/>
                  </a:lnTo>
                  <a:lnTo>
                    <a:pt x="11344" y="4547"/>
                  </a:lnTo>
                  <a:lnTo>
                    <a:pt x="11654" y="3600"/>
                  </a:lnTo>
                  <a:lnTo>
                    <a:pt x="11963" y="2463"/>
                  </a:lnTo>
                  <a:lnTo>
                    <a:pt x="12163" y="2463"/>
                  </a:lnTo>
                  <a:lnTo>
                    <a:pt x="12353" y="2842"/>
                  </a:lnTo>
                  <a:lnTo>
                    <a:pt x="12632" y="5495"/>
                  </a:lnTo>
                  <a:lnTo>
                    <a:pt x="12912" y="5116"/>
                  </a:lnTo>
                  <a:lnTo>
                    <a:pt x="13142" y="7768"/>
                  </a:lnTo>
                  <a:lnTo>
                    <a:pt x="13591" y="7768"/>
                  </a:lnTo>
                  <a:lnTo>
                    <a:pt x="13971" y="6253"/>
                  </a:lnTo>
                  <a:lnTo>
                    <a:pt x="14150" y="8337"/>
                  </a:lnTo>
                  <a:lnTo>
                    <a:pt x="14340" y="10421"/>
                  </a:lnTo>
                  <a:lnTo>
                    <a:pt x="14600" y="9853"/>
                  </a:lnTo>
                  <a:lnTo>
                    <a:pt x="14909" y="10989"/>
                  </a:lnTo>
                  <a:lnTo>
                    <a:pt x="15239" y="9853"/>
                  </a:lnTo>
                  <a:lnTo>
                    <a:pt x="15868" y="10989"/>
                  </a:lnTo>
                  <a:lnTo>
                    <a:pt x="16138" y="12126"/>
                  </a:lnTo>
                  <a:lnTo>
                    <a:pt x="16447" y="9284"/>
                  </a:lnTo>
                  <a:lnTo>
                    <a:pt x="16647" y="9095"/>
                  </a:lnTo>
                  <a:lnTo>
                    <a:pt x="16887" y="10042"/>
                  </a:lnTo>
                  <a:lnTo>
                    <a:pt x="17116" y="9663"/>
                  </a:lnTo>
                  <a:lnTo>
                    <a:pt x="17406" y="6632"/>
                  </a:lnTo>
                  <a:lnTo>
                    <a:pt x="17905" y="5874"/>
                  </a:lnTo>
                  <a:lnTo>
                    <a:pt x="18145" y="6253"/>
                  </a:lnTo>
                  <a:lnTo>
                    <a:pt x="18394" y="6253"/>
                  </a:lnTo>
                  <a:lnTo>
                    <a:pt x="18754" y="2463"/>
                  </a:lnTo>
                  <a:lnTo>
                    <a:pt x="18964" y="1137"/>
                  </a:lnTo>
                  <a:lnTo>
                    <a:pt x="19233" y="1705"/>
                  </a:lnTo>
                  <a:lnTo>
                    <a:pt x="19543" y="5495"/>
                  </a:lnTo>
                  <a:lnTo>
                    <a:pt x="19852" y="3221"/>
                  </a:lnTo>
                  <a:lnTo>
                    <a:pt x="20142" y="0"/>
                  </a:lnTo>
                  <a:lnTo>
                    <a:pt x="20392" y="189"/>
                  </a:lnTo>
                  <a:lnTo>
                    <a:pt x="20681" y="6632"/>
                  </a:lnTo>
                  <a:lnTo>
                    <a:pt x="20901" y="5495"/>
                  </a:lnTo>
                  <a:lnTo>
                    <a:pt x="21221" y="2842"/>
                  </a:lnTo>
                  <a:lnTo>
                    <a:pt x="21470" y="2653"/>
                  </a:lnTo>
                  <a:lnTo>
                    <a:pt x="21600" y="4926"/>
                  </a:lnTo>
                  <a:lnTo>
                    <a:pt x="21600" y="21600"/>
                  </a:lnTo>
                  <a:lnTo>
                    <a:pt x="9077" y="16863"/>
                  </a:lnTo>
                  <a:lnTo>
                    <a:pt x="8918" y="17432"/>
                  </a:lnTo>
                  <a:lnTo>
                    <a:pt x="0" y="15537"/>
                  </a:lnTo>
                  <a:lnTo>
                    <a:pt x="0" y="3411"/>
                  </a:lnTo>
                  <a:lnTo>
                    <a:pt x="130" y="5116"/>
                  </a:lnTo>
                  <a:lnTo>
                    <a:pt x="320" y="5874"/>
                  </a:lnTo>
                  <a:lnTo>
                    <a:pt x="559" y="6063"/>
                  </a:lnTo>
                  <a:lnTo>
                    <a:pt x="749" y="6632"/>
                  </a:lnTo>
                </a:path>
              </a:pathLst>
            </a:custGeom>
            <a:solidFill>
              <a:srgbClr val="003300"/>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301" name="Freeform 18"/>
            <p:cNvSpPr/>
            <p:nvPr/>
          </p:nvSpPr>
          <p:spPr>
            <a:xfrm>
              <a:off x="0" y="333375"/>
              <a:ext cx="3433763" cy="185738"/>
            </a:xfrm>
            <a:custGeom>
              <a:avLst/>
              <a:gdLst/>
              <a:ahLst/>
              <a:cxnLst>
                <a:cxn ang="0">
                  <a:pos x="wd2" y="hd2"/>
                </a:cxn>
                <a:cxn ang="5400000">
                  <a:pos x="wd2" y="hd2"/>
                </a:cxn>
                <a:cxn ang="10800000">
                  <a:pos x="wd2" y="hd2"/>
                </a:cxn>
                <a:cxn ang="16200000">
                  <a:pos x="wd2" y="hd2"/>
                </a:cxn>
              </a:cxnLst>
              <a:rect l="0" t="0" r="r" b="b"/>
              <a:pathLst>
                <a:path w="21600" h="21600" extrusionOk="0">
                  <a:moveTo>
                    <a:pt x="290" y="21046"/>
                  </a:moveTo>
                  <a:lnTo>
                    <a:pt x="459" y="21415"/>
                  </a:lnTo>
                  <a:lnTo>
                    <a:pt x="659" y="21600"/>
                  </a:lnTo>
                  <a:lnTo>
                    <a:pt x="20931" y="21600"/>
                  </a:lnTo>
                  <a:lnTo>
                    <a:pt x="21171" y="21231"/>
                  </a:lnTo>
                  <a:lnTo>
                    <a:pt x="21340" y="20862"/>
                  </a:lnTo>
                  <a:lnTo>
                    <a:pt x="21490" y="19569"/>
                  </a:lnTo>
                  <a:lnTo>
                    <a:pt x="21570" y="18092"/>
                  </a:lnTo>
                  <a:lnTo>
                    <a:pt x="21600" y="16615"/>
                  </a:lnTo>
                  <a:lnTo>
                    <a:pt x="21600" y="2400"/>
                  </a:lnTo>
                  <a:lnTo>
                    <a:pt x="21410" y="0"/>
                  </a:lnTo>
                  <a:lnTo>
                    <a:pt x="21310" y="738"/>
                  </a:lnTo>
                  <a:lnTo>
                    <a:pt x="21221" y="3138"/>
                  </a:lnTo>
                  <a:lnTo>
                    <a:pt x="21151" y="5908"/>
                  </a:lnTo>
                  <a:lnTo>
                    <a:pt x="21061" y="5723"/>
                  </a:lnTo>
                  <a:lnTo>
                    <a:pt x="20941" y="5354"/>
                  </a:lnTo>
                  <a:lnTo>
                    <a:pt x="20681" y="4062"/>
                  </a:lnTo>
                  <a:lnTo>
                    <a:pt x="20512" y="2954"/>
                  </a:lnTo>
                  <a:lnTo>
                    <a:pt x="20242" y="2400"/>
                  </a:lnTo>
                  <a:lnTo>
                    <a:pt x="19952" y="3692"/>
                  </a:lnTo>
                  <a:lnTo>
                    <a:pt x="19673" y="5723"/>
                  </a:lnTo>
                  <a:lnTo>
                    <a:pt x="19483" y="4246"/>
                  </a:lnTo>
                  <a:lnTo>
                    <a:pt x="19313" y="4062"/>
                  </a:lnTo>
                  <a:lnTo>
                    <a:pt x="19074" y="2954"/>
                  </a:lnTo>
                  <a:lnTo>
                    <a:pt x="18824" y="3323"/>
                  </a:lnTo>
                  <a:lnTo>
                    <a:pt x="18654" y="4615"/>
                  </a:lnTo>
                  <a:lnTo>
                    <a:pt x="18584" y="6462"/>
                  </a:lnTo>
                  <a:lnTo>
                    <a:pt x="18384" y="5723"/>
                  </a:lnTo>
                  <a:lnTo>
                    <a:pt x="18105" y="5723"/>
                  </a:lnTo>
                  <a:lnTo>
                    <a:pt x="17735" y="4800"/>
                  </a:lnTo>
                  <a:lnTo>
                    <a:pt x="17416" y="6462"/>
                  </a:lnTo>
                  <a:lnTo>
                    <a:pt x="17136" y="4062"/>
                  </a:lnTo>
                  <a:lnTo>
                    <a:pt x="16767" y="5723"/>
                  </a:lnTo>
                  <a:lnTo>
                    <a:pt x="16417" y="9415"/>
                  </a:lnTo>
                  <a:lnTo>
                    <a:pt x="16118" y="8123"/>
                  </a:lnTo>
                  <a:lnTo>
                    <a:pt x="15868" y="6646"/>
                  </a:lnTo>
                  <a:lnTo>
                    <a:pt x="15578" y="5908"/>
                  </a:lnTo>
                  <a:lnTo>
                    <a:pt x="15219" y="6462"/>
                  </a:lnTo>
                  <a:lnTo>
                    <a:pt x="14650" y="7569"/>
                  </a:lnTo>
                  <a:lnTo>
                    <a:pt x="14150" y="6277"/>
                  </a:lnTo>
                  <a:lnTo>
                    <a:pt x="13931" y="7015"/>
                  </a:lnTo>
                  <a:lnTo>
                    <a:pt x="13651" y="5723"/>
                  </a:lnTo>
                  <a:lnTo>
                    <a:pt x="13461" y="4246"/>
                  </a:lnTo>
                  <a:lnTo>
                    <a:pt x="13252" y="4062"/>
                  </a:lnTo>
                  <a:lnTo>
                    <a:pt x="12852" y="4800"/>
                  </a:lnTo>
                  <a:lnTo>
                    <a:pt x="12353" y="7569"/>
                  </a:lnTo>
                  <a:lnTo>
                    <a:pt x="11923" y="5169"/>
                  </a:lnTo>
                  <a:lnTo>
                    <a:pt x="11574" y="5723"/>
                  </a:lnTo>
                  <a:lnTo>
                    <a:pt x="11234" y="8862"/>
                  </a:lnTo>
                  <a:lnTo>
                    <a:pt x="10635" y="6646"/>
                  </a:lnTo>
                  <a:lnTo>
                    <a:pt x="10176" y="7754"/>
                  </a:lnTo>
                  <a:lnTo>
                    <a:pt x="9866" y="6646"/>
                  </a:lnTo>
                  <a:lnTo>
                    <a:pt x="9417" y="7200"/>
                  </a:lnTo>
                  <a:lnTo>
                    <a:pt x="8958" y="8862"/>
                  </a:lnTo>
                  <a:lnTo>
                    <a:pt x="8648" y="8308"/>
                  </a:lnTo>
                  <a:lnTo>
                    <a:pt x="7999" y="7754"/>
                  </a:lnTo>
                  <a:lnTo>
                    <a:pt x="7589" y="8862"/>
                  </a:lnTo>
                  <a:lnTo>
                    <a:pt x="6910" y="8123"/>
                  </a:lnTo>
                  <a:lnTo>
                    <a:pt x="6351" y="7200"/>
                  </a:lnTo>
                  <a:lnTo>
                    <a:pt x="5742" y="5723"/>
                  </a:lnTo>
                  <a:lnTo>
                    <a:pt x="5173" y="7200"/>
                  </a:lnTo>
                  <a:lnTo>
                    <a:pt x="4534" y="4062"/>
                  </a:lnTo>
                  <a:lnTo>
                    <a:pt x="4034" y="4062"/>
                  </a:lnTo>
                  <a:lnTo>
                    <a:pt x="3705" y="6092"/>
                  </a:lnTo>
                  <a:lnTo>
                    <a:pt x="3485" y="4431"/>
                  </a:lnTo>
                  <a:lnTo>
                    <a:pt x="3216" y="5354"/>
                  </a:lnTo>
                  <a:lnTo>
                    <a:pt x="2866" y="5723"/>
                  </a:lnTo>
                  <a:lnTo>
                    <a:pt x="2517" y="6277"/>
                  </a:lnTo>
                  <a:lnTo>
                    <a:pt x="2107" y="7569"/>
                  </a:lnTo>
                  <a:lnTo>
                    <a:pt x="1758" y="6092"/>
                  </a:lnTo>
                  <a:lnTo>
                    <a:pt x="1428" y="6831"/>
                  </a:lnTo>
                  <a:lnTo>
                    <a:pt x="989" y="7385"/>
                  </a:lnTo>
                  <a:lnTo>
                    <a:pt x="709" y="6831"/>
                  </a:lnTo>
                  <a:lnTo>
                    <a:pt x="200" y="6462"/>
                  </a:lnTo>
                  <a:lnTo>
                    <a:pt x="0" y="8123"/>
                  </a:lnTo>
                  <a:lnTo>
                    <a:pt x="20" y="12738"/>
                  </a:lnTo>
                  <a:lnTo>
                    <a:pt x="50" y="16800"/>
                  </a:lnTo>
                  <a:lnTo>
                    <a:pt x="160" y="20308"/>
                  </a:lnTo>
                  <a:lnTo>
                    <a:pt x="290" y="21046"/>
                  </a:lnTo>
                </a:path>
              </a:pathLst>
            </a:custGeom>
            <a:gradFill flip="none" rotWithShape="1">
              <a:gsLst>
                <a:gs pos="0">
                  <a:srgbClr val="CC6600"/>
                </a:gs>
                <a:gs pos="100000">
                  <a:srgbClr val="000000"/>
                </a:gs>
              </a:gsLst>
              <a:lin ang="5400000" scaled="0"/>
            </a:gra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302" name="Freeform 19"/>
            <p:cNvSpPr/>
            <p:nvPr/>
          </p:nvSpPr>
          <p:spPr>
            <a:xfrm>
              <a:off x="19050" y="11112"/>
              <a:ext cx="3379788" cy="241301"/>
            </a:xfrm>
            <a:custGeom>
              <a:avLst/>
              <a:gdLst/>
              <a:ahLst/>
              <a:cxnLst>
                <a:cxn ang="0">
                  <a:pos x="wd2" y="hd2"/>
                </a:cxn>
                <a:cxn ang="5400000">
                  <a:pos x="wd2" y="hd2"/>
                </a:cxn>
                <a:cxn ang="10800000">
                  <a:pos x="wd2" y="hd2"/>
                </a:cxn>
                <a:cxn ang="16200000">
                  <a:pos x="wd2" y="hd2"/>
                </a:cxn>
              </a:cxnLst>
              <a:rect l="0" t="0" r="r" b="b"/>
              <a:pathLst>
                <a:path w="21600" h="21600" extrusionOk="0">
                  <a:moveTo>
                    <a:pt x="0" y="10516"/>
                  </a:moveTo>
                  <a:lnTo>
                    <a:pt x="0" y="21600"/>
                  </a:lnTo>
                  <a:lnTo>
                    <a:pt x="51" y="17337"/>
                  </a:lnTo>
                  <a:lnTo>
                    <a:pt x="71" y="13926"/>
                  </a:lnTo>
                  <a:lnTo>
                    <a:pt x="91" y="7816"/>
                  </a:lnTo>
                  <a:lnTo>
                    <a:pt x="152" y="4832"/>
                  </a:lnTo>
                  <a:lnTo>
                    <a:pt x="284" y="3837"/>
                  </a:lnTo>
                  <a:lnTo>
                    <a:pt x="609" y="3126"/>
                  </a:lnTo>
                  <a:lnTo>
                    <a:pt x="1025" y="3411"/>
                  </a:lnTo>
                  <a:lnTo>
                    <a:pt x="2029" y="3411"/>
                  </a:lnTo>
                  <a:lnTo>
                    <a:pt x="2465" y="3979"/>
                  </a:lnTo>
                  <a:lnTo>
                    <a:pt x="3105" y="3411"/>
                  </a:lnTo>
                  <a:lnTo>
                    <a:pt x="3835" y="3695"/>
                  </a:lnTo>
                  <a:lnTo>
                    <a:pt x="4373" y="3553"/>
                  </a:lnTo>
                  <a:lnTo>
                    <a:pt x="5448" y="3979"/>
                  </a:lnTo>
                  <a:lnTo>
                    <a:pt x="5824" y="3837"/>
                  </a:lnTo>
                  <a:lnTo>
                    <a:pt x="6544" y="3411"/>
                  </a:lnTo>
                  <a:lnTo>
                    <a:pt x="6787" y="4121"/>
                  </a:lnTo>
                  <a:lnTo>
                    <a:pt x="7457" y="3411"/>
                  </a:lnTo>
                  <a:lnTo>
                    <a:pt x="8482" y="3837"/>
                  </a:lnTo>
                  <a:lnTo>
                    <a:pt x="8827" y="4405"/>
                  </a:lnTo>
                  <a:lnTo>
                    <a:pt x="9364" y="3979"/>
                  </a:lnTo>
                  <a:lnTo>
                    <a:pt x="9821" y="4689"/>
                  </a:lnTo>
                  <a:lnTo>
                    <a:pt x="10206" y="4689"/>
                  </a:lnTo>
                  <a:lnTo>
                    <a:pt x="10957" y="3979"/>
                  </a:lnTo>
                  <a:lnTo>
                    <a:pt x="11667" y="4405"/>
                  </a:lnTo>
                  <a:lnTo>
                    <a:pt x="12296" y="5400"/>
                  </a:lnTo>
                  <a:lnTo>
                    <a:pt x="12499" y="5542"/>
                  </a:lnTo>
                  <a:lnTo>
                    <a:pt x="13352" y="4974"/>
                  </a:lnTo>
                  <a:lnTo>
                    <a:pt x="14153" y="4547"/>
                  </a:lnTo>
                  <a:lnTo>
                    <a:pt x="14346" y="4263"/>
                  </a:lnTo>
                  <a:lnTo>
                    <a:pt x="14650" y="4405"/>
                  </a:lnTo>
                  <a:lnTo>
                    <a:pt x="15482" y="4832"/>
                  </a:lnTo>
                  <a:lnTo>
                    <a:pt x="16121" y="4121"/>
                  </a:lnTo>
                  <a:lnTo>
                    <a:pt x="16446" y="4263"/>
                  </a:lnTo>
                  <a:lnTo>
                    <a:pt x="16963" y="4405"/>
                  </a:lnTo>
                  <a:lnTo>
                    <a:pt x="17390" y="3837"/>
                  </a:lnTo>
                  <a:lnTo>
                    <a:pt x="17684" y="3411"/>
                  </a:lnTo>
                  <a:lnTo>
                    <a:pt x="18069" y="4263"/>
                  </a:lnTo>
                  <a:lnTo>
                    <a:pt x="18881" y="4547"/>
                  </a:lnTo>
                  <a:lnTo>
                    <a:pt x="19419" y="3411"/>
                  </a:lnTo>
                  <a:lnTo>
                    <a:pt x="20200" y="4405"/>
                  </a:lnTo>
                  <a:lnTo>
                    <a:pt x="21052" y="4405"/>
                  </a:lnTo>
                  <a:lnTo>
                    <a:pt x="21245" y="6253"/>
                  </a:lnTo>
                  <a:lnTo>
                    <a:pt x="21367" y="7247"/>
                  </a:lnTo>
                  <a:lnTo>
                    <a:pt x="21458" y="9095"/>
                  </a:lnTo>
                  <a:lnTo>
                    <a:pt x="21529" y="12363"/>
                  </a:lnTo>
                  <a:lnTo>
                    <a:pt x="21600" y="16626"/>
                  </a:lnTo>
                  <a:lnTo>
                    <a:pt x="21600" y="5542"/>
                  </a:lnTo>
                  <a:lnTo>
                    <a:pt x="21559" y="3979"/>
                  </a:lnTo>
                  <a:lnTo>
                    <a:pt x="21509" y="2132"/>
                  </a:lnTo>
                  <a:lnTo>
                    <a:pt x="21204" y="995"/>
                  </a:lnTo>
                  <a:lnTo>
                    <a:pt x="20027" y="711"/>
                  </a:lnTo>
                  <a:lnTo>
                    <a:pt x="19753" y="142"/>
                  </a:lnTo>
                  <a:lnTo>
                    <a:pt x="18830" y="142"/>
                  </a:lnTo>
                  <a:lnTo>
                    <a:pt x="18556" y="426"/>
                  </a:lnTo>
                  <a:lnTo>
                    <a:pt x="17998" y="426"/>
                  </a:lnTo>
                  <a:lnTo>
                    <a:pt x="17582" y="284"/>
                  </a:lnTo>
                  <a:lnTo>
                    <a:pt x="16821" y="995"/>
                  </a:lnTo>
                  <a:lnTo>
                    <a:pt x="15239" y="426"/>
                  </a:lnTo>
                  <a:lnTo>
                    <a:pt x="14742" y="711"/>
                  </a:lnTo>
                  <a:lnTo>
                    <a:pt x="13869" y="1279"/>
                  </a:lnTo>
                  <a:lnTo>
                    <a:pt x="13311" y="853"/>
                  </a:lnTo>
                  <a:lnTo>
                    <a:pt x="12753" y="711"/>
                  </a:lnTo>
                  <a:lnTo>
                    <a:pt x="12296" y="711"/>
                  </a:lnTo>
                  <a:lnTo>
                    <a:pt x="11809" y="1137"/>
                  </a:lnTo>
                  <a:lnTo>
                    <a:pt x="11515" y="568"/>
                  </a:lnTo>
                  <a:lnTo>
                    <a:pt x="10460" y="711"/>
                  </a:lnTo>
                  <a:lnTo>
                    <a:pt x="10146" y="711"/>
                  </a:lnTo>
                  <a:lnTo>
                    <a:pt x="9588" y="568"/>
                  </a:lnTo>
                  <a:lnTo>
                    <a:pt x="8492" y="853"/>
                  </a:lnTo>
                  <a:lnTo>
                    <a:pt x="7518" y="568"/>
                  </a:lnTo>
                  <a:lnTo>
                    <a:pt x="6615" y="568"/>
                  </a:lnTo>
                  <a:lnTo>
                    <a:pt x="6189" y="711"/>
                  </a:lnTo>
                  <a:lnTo>
                    <a:pt x="5773" y="284"/>
                  </a:lnTo>
                  <a:lnTo>
                    <a:pt x="4373" y="284"/>
                  </a:lnTo>
                  <a:lnTo>
                    <a:pt x="3165" y="568"/>
                  </a:lnTo>
                  <a:lnTo>
                    <a:pt x="2597" y="284"/>
                  </a:lnTo>
                  <a:lnTo>
                    <a:pt x="1928" y="568"/>
                  </a:lnTo>
                  <a:lnTo>
                    <a:pt x="1086" y="0"/>
                  </a:lnTo>
                  <a:lnTo>
                    <a:pt x="568" y="0"/>
                  </a:lnTo>
                  <a:lnTo>
                    <a:pt x="345" y="142"/>
                  </a:lnTo>
                  <a:lnTo>
                    <a:pt x="193" y="711"/>
                  </a:lnTo>
                  <a:lnTo>
                    <a:pt x="51" y="2416"/>
                  </a:lnTo>
                  <a:lnTo>
                    <a:pt x="10" y="4974"/>
                  </a:lnTo>
                  <a:lnTo>
                    <a:pt x="0" y="7532"/>
                  </a:lnTo>
                  <a:lnTo>
                    <a:pt x="0" y="10516"/>
                  </a:lnTo>
                </a:path>
              </a:pathLst>
            </a:custGeom>
            <a:solidFill>
              <a:schemeClr val="accent3">
                <a:lumOff val="44000"/>
              </a:schemeClr>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303" name="Freeform 20"/>
            <p:cNvSpPr/>
            <p:nvPr/>
          </p:nvSpPr>
          <p:spPr>
            <a:xfrm>
              <a:off x="26987" y="396875"/>
              <a:ext cx="3376614" cy="96838"/>
            </a:xfrm>
            <a:custGeom>
              <a:avLst/>
              <a:gdLst/>
              <a:ahLst/>
              <a:cxnLst>
                <a:cxn ang="0">
                  <a:pos x="wd2" y="hd2"/>
                </a:cxn>
                <a:cxn ang="5400000">
                  <a:pos x="wd2" y="hd2"/>
                </a:cxn>
                <a:cxn ang="10800000">
                  <a:pos x="wd2" y="hd2"/>
                </a:cxn>
                <a:cxn ang="16200000">
                  <a:pos x="wd2" y="hd2"/>
                </a:cxn>
              </a:cxnLst>
              <a:rect l="0" t="0" r="r" b="b"/>
              <a:pathLst>
                <a:path w="21600" h="21600" extrusionOk="0">
                  <a:moveTo>
                    <a:pt x="0" y="10977"/>
                  </a:moveTo>
                  <a:lnTo>
                    <a:pt x="0" y="0"/>
                  </a:lnTo>
                  <a:lnTo>
                    <a:pt x="61" y="4249"/>
                  </a:lnTo>
                  <a:lnTo>
                    <a:pt x="71" y="7436"/>
                  </a:lnTo>
                  <a:lnTo>
                    <a:pt x="81" y="13810"/>
                  </a:lnTo>
                  <a:lnTo>
                    <a:pt x="152" y="16643"/>
                  </a:lnTo>
                  <a:lnTo>
                    <a:pt x="274" y="17351"/>
                  </a:lnTo>
                  <a:lnTo>
                    <a:pt x="406" y="16643"/>
                  </a:lnTo>
                  <a:lnTo>
                    <a:pt x="599" y="16643"/>
                  </a:lnTo>
                  <a:lnTo>
                    <a:pt x="924" y="16289"/>
                  </a:lnTo>
                  <a:lnTo>
                    <a:pt x="1117" y="16643"/>
                  </a:lnTo>
                  <a:lnTo>
                    <a:pt x="1290" y="16643"/>
                  </a:lnTo>
                  <a:lnTo>
                    <a:pt x="1645" y="16997"/>
                  </a:lnTo>
                  <a:lnTo>
                    <a:pt x="1777" y="16997"/>
                  </a:lnTo>
                  <a:lnTo>
                    <a:pt x="1950" y="17351"/>
                  </a:lnTo>
                  <a:lnTo>
                    <a:pt x="2224" y="16643"/>
                  </a:lnTo>
                  <a:lnTo>
                    <a:pt x="2518" y="16289"/>
                  </a:lnTo>
                  <a:lnTo>
                    <a:pt x="2884" y="15934"/>
                  </a:lnTo>
                  <a:lnTo>
                    <a:pt x="3321" y="17351"/>
                  </a:lnTo>
                  <a:lnTo>
                    <a:pt x="3889" y="17705"/>
                  </a:lnTo>
                  <a:lnTo>
                    <a:pt x="4194" y="17351"/>
                  </a:lnTo>
                  <a:lnTo>
                    <a:pt x="4377" y="17705"/>
                  </a:lnTo>
                  <a:lnTo>
                    <a:pt x="4864" y="17705"/>
                  </a:lnTo>
                  <a:lnTo>
                    <a:pt x="5037" y="16643"/>
                  </a:lnTo>
                  <a:lnTo>
                    <a:pt x="5250" y="17705"/>
                  </a:lnTo>
                  <a:lnTo>
                    <a:pt x="5829" y="17351"/>
                  </a:lnTo>
                  <a:lnTo>
                    <a:pt x="6550" y="18059"/>
                  </a:lnTo>
                  <a:lnTo>
                    <a:pt x="6794" y="17351"/>
                  </a:lnTo>
                  <a:lnTo>
                    <a:pt x="7362" y="16643"/>
                  </a:lnTo>
                  <a:lnTo>
                    <a:pt x="7738" y="16289"/>
                  </a:lnTo>
                  <a:lnTo>
                    <a:pt x="8175" y="16997"/>
                  </a:lnTo>
                  <a:lnTo>
                    <a:pt x="8480" y="17351"/>
                  </a:lnTo>
                  <a:lnTo>
                    <a:pt x="8825" y="16997"/>
                  </a:lnTo>
                  <a:lnTo>
                    <a:pt x="9434" y="17705"/>
                  </a:lnTo>
                  <a:lnTo>
                    <a:pt x="9830" y="16643"/>
                  </a:lnTo>
                  <a:lnTo>
                    <a:pt x="10206" y="16643"/>
                  </a:lnTo>
                  <a:lnTo>
                    <a:pt x="10602" y="15580"/>
                  </a:lnTo>
                  <a:lnTo>
                    <a:pt x="11100" y="16643"/>
                  </a:lnTo>
                  <a:lnTo>
                    <a:pt x="11750" y="15934"/>
                  </a:lnTo>
                  <a:lnTo>
                    <a:pt x="12491" y="15934"/>
                  </a:lnTo>
                  <a:lnTo>
                    <a:pt x="13151" y="16643"/>
                  </a:lnTo>
                  <a:lnTo>
                    <a:pt x="13547" y="15226"/>
                  </a:lnTo>
                  <a:lnTo>
                    <a:pt x="13984" y="15580"/>
                  </a:lnTo>
                  <a:lnTo>
                    <a:pt x="14156" y="16643"/>
                  </a:lnTo>
                  <a:lnTo>
                    <a:pt x="14339" y="16997"/>
                  </a:lnTo>
                  <a:lnTo>
                    <a:pt x="14918" y="16643"/>
                  </a:lnTo>
                  <a:lnTo>
                    <a:pt x="15426" y="16997"/>
                  </a:lnTo>
                  <a:lnTo>
                    <a:pt x="16116" y="17351"/>
                  </a:lnTo>
                  <a:lnTo>
                    <a:pt x="16309" y="16997"/>
                  </a:lnTo>
                  <a:lnTo>
                    <a:pt x="16441" y="16997"/>
                  </a:lnTo>
                  <a:lnTo>
                    <a:pt x="16614" y="16289"/>
                  </a:lnTo>
                  <a:lnTo>
                    <a:pt x="16959" y="16997"/>
                  </a:lnTo>
                  <a:lnTo>
                    <a:pt x="17122" y="17351"/>
                  </a:lnTo>
                  <a:lnTo>
                    <a:pt x="17243" y="16643"/>
                  </a:lnTo>
                  <a:lnTo>
                    <a:pt x="17386" y="17351"/>
                  </a:lnTo>
                  <a:lnTo>
                    <a:pt x="17660" y="16643"/>
                  </a:lnTo>
                  <a:lnTo>
                    <a:pt x="18096" y="17351"/>
                  </a:lnTo>
                  <a:lnTo>
                    <a:pt x="18523" y="15934"/>
                  </a:lnTo>
                  <a:lnTo>
                    <a:pt x="18696" y="16643"/>
                  </a:lnTo>
                  <a:lnTo>
                    <a:pt x="18878" y="16643"/>
                  </a:lnTo>
                  <a:lnTo>
                    <a:pt x="19671" y="15934"/>
                  </a:lnTo>
                  <a:lnTo>
                    <a:pt x="20442" y="16643"/>
                  </a:lnTo>
                  <a:lnTo>
                    <a:pt x="21041" y="15934"/>
                  </a:lnTo>
                  <a:lnTo>
                    <a:pt x="21245" y="15226"/>
                  </a:lnTo>
                  <a:lnTo>
                    <a:pt x="21366" y="14164"/>
                  </a:lnTo>
                  <a:lnTo>
                    <a:pt x="21458" y="12039"/>
                  </a:lnTo>
                  <a:lnTo>
                    <a:pt x="21529" y="9207"/>
                  </a:lnTo>
                  <a:lnTo>
                    <a:pt x="21600" y="4603"/>
                  </a:lnTo>
                  <a:lnTo>
                    <a:pt x="21600" y="15934"/>
                  </a:lnTo>
                  <a:lnTo>
                    <a:pt x="21570" y="17351"/>
                  </a:lnTo>
                  <a:lnTo>
                    <a:pt x="21509" y="19121"/>
                  </a:lnTo>
                  <a:lnTo>
                    <a:pt x="21397" y="20538"/>
                  </a:lnTo>
                  <a:lnTo>
                    <a:pt x="20605" y="21600"/>
                  </a:lnTo>
                  <a:lnTo>
                    <a:pt x="20026" y="20538"/>
                  </a:lnTo>
                  <a:lnTo>
                    <a:pt x="19752" y="21246"/>
                  </a:lnTo>
                  <a:lnTo>
                    <a:pt x="18828" y="21246"/>
                  </a:lnTo>
                  <a:lnTo>
                    <a:pt x="18564" y="20892"/>
                  </a:lnTo>
                  <a:lnTo>
                    <a:pt x="18279" y="21600"/>
                  </a:lnTo>
                  <a:lnTo>
                    <a:pt x="17995" y="20892"/>
                  </a:lnTo>
                  <a:lnTo>
                    <a:pt x="17660" y="21600"/>
                  </a:lnTo>
                  <a:lnTo>
                    <a:pt x="16786" y="21246"/>
                  </a:lnTo>
                  <a:lnTo>
                    <a:pt x="16533" y="20184"/>
                  </a:lnTo>
                  <a:lnTo>
                    <a:pt x="15710" y="21246"/>
                  </a:lnTo>
                  <a:lnTo>
                    <a:pt x="15162" y="19830"/>
                  </a:lnTo>
                  <a:lnTo>
                    <a:pt x="14522" y="21246"/>
                  </a:lnTo>
                  <a:lnTo>
                    <a:pt x="14034" y="20538"/>
                  </a:lnTo>
                  <a:lnTo>
                    <a:pt x="13567" y="21246"/>
                  </a:lnTo>
                  <a:lnTo>
                    <a:pt x="13303" y="20538"/>
                  </a:lnTo>
                  <a:lnTo>
                    <a:pt x="12755" y="20538"/>
                  </a:lnTo>
                  <a:lnTo>
                    <a:pt x="12542" y="20184"/>
                  </a:lnTo>
                  <a:lnTo>
                    <a:pt x="12308" y="20892"/>
                  </a:lnTo>
                  <a:lnTo>
                    <a:pt x="12064" y="20184"/>
                  </a:lnTo>
                  <a:lnTo>
                    <a:pt x="11810" y="20184"/>
                  </a:lnTo>
                  <a:lnTo>
                    <a:pt x="11516" y="20892"/>
                  </a:lnTo>
                  <a:lnTo>
                    <a:pt x="11232" y="21246"/>
                  </a:lnTo>
                  <a:lnTo>
                    <a:pt x="10917" y="21246"/>
                  </a:lnTo>
                  <a:lnTo>
                    <a:pt x="10460" y="20892"/>
                  </a:lnTo>
                  <a:lnTo>
                    <a:pt x="10135" y="21246"/>
                  </a:lnTo>
                  <a:lnTo>
                    <a:pt x="9861" y="20892"/>
                  </a:lnTo>
                  <a:lnTo>
                    <a:pt x="9597" y="20892"/>
                  </a:lnTo>
                  <a:lnTo>
                    <a:pt x="8987" y="21600"/>
                  </a:lnTo>
                  <a:lnTo>
                    <a:pt x="8500" y="20538"/>
                  </a:lnTo>
                  <a:lnTo>
                    <a:pt x="7962" y="21600"/>
                  </a:lnTo>
                  <a:lnTo>
                    <a:pt x="7515" y="20892"/>
                  </a:lnTo>
                  <a:lnTo>
                    <a:pt x="7027" y="21600"/>
                  </a:lnTo>
                  <a:lnTo>
                    <a:pt x="6621" y="20892"/>
                  </a:lnTo>
                  <a:lnTo>
                    <a:pt x="6184" y="20538"/>
                  </a:lnTo>
                  <a:lnTo>
                    <a:pt x="5778" y="20892"/>
                  </a:lnTo>
                  <a:lnTo>
                    <a:pt x="4377" y="20892"/>
                  </a:lnTo>
                  <a:lnTo>
                    <a:pt x="4072" y="21246"/>
                  </a:lnTo>
                  <a:lnTo>
                    <a:pt x="3158" y="20892"/>
                  </a:lnTo>
                  <a:lnTo>
                    <a:pt x="2600" y="20892"/>
                  </a:lnTo>
                  <a:lnTo>
                    <a:pt x="1046" y="20538"/>
                  </a:lnTo>
                  <a:lnTo>
                    <a:pt x="193" y="20538"/>
                  </a:lnTo>
                  <a:lnTo>
                    <a:pt x="41" y="19121"/>
                  </a:lnTo>
                  <a:lnTo>
                    <a:pt x="10" y="16289"/>
                  </a:lnTo>
                  <a:lnTo>
                    <a:pt x="0" y="13810"/>
                  </a:lnTo>
                  <a:lnTo>
                    <a:pt x="0" y="10977"/>
                  </a:lnTo>
                </a:path>
              </a:pathLst>
            </a:custGeom>
            <a:solidFill>
              <a:srgbClr val="000066"/>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grpSp>
      <p:grpSp>
        <p:nvGrpSpPr>
          <p:cNvPr id="2310" name="Group 21"/>
          <p:cNvGrpSpPr/>
          <p:nvPr/>
        </p:nvGrpSpPr>
        <p:grpSpPr>
          <a:xfrm>
            <a:off x="5646737" y="153987"/>
            <a:ext cx="3433764" cy="550864"/>
            <a:chOff x="0" y="0"/>
            <a:chExt cx="3433762" cy="550862"/>
          </a:xfrm>
        </p:grpSpPr>
        <p:sp>
          <p:nvSpPr>
            <p:cNvPr id="2305" name="Freeform 22"/>
            <p:cNvSpPr/>
            <p:nvPr/>
          </p:nvSpPr>
          <p:spPr>
            <a:xfrm>
              <a:off x="0" y="0"/>
              <a:ext cx="3433763" cy="449263"/>
            </a:xfrm>
            <a:custGeom>
              <a:avLst/>
              <a:gdLst/>
              <a:ahLst/>
              <a:cxnLst>
                <a:cxn ang="0">
                  <a:pos x="wd2" y="hd2"/>
                </a:cxn>
                <a:cxn ang="5400000">
                  <a:pos x="wd2" y="hd2"/>
                </a:cxn>
                <a:cxn ang="10800000">
                  <a:pos x="wd2" y="hd2"/>
                </a:cxn>
                <a:cxn ang="16200000">
                  <a:pos x="wd2" y="hd2"/>
                </a:cxn>
              </a:cxnLst>
              <a:rect l="0" t="0" r="r" b="b"/>
              <a:pathLst>
                <a:path w="21600" h="21600" extrusionOk="0">
                  <a:moveTo>
                    <a:pt x="290" y="305"/>
                  </a:moveTo>
                  <a:lnTo>
                    <a:pt x="459" y="0"/>
                  </a:lnTo>
                  <a:lnTo>
                    <a:pt x="20931" y="0"/>
                  </a:lnTo>
                  <a:lnTo>
                    <a:pt x="21171" y="229"/>
                  </a:lnTo>
                  <a:lnTo>
                    <a:pt x="21340" y="763"/>
                  </a:lnTo>
                  <a:lnTo>
                    <a:pt x="21490" y="2137"/>
                  </a:lnTo>
                  <a:lnTo>
                    <a:pt x="21570" y="3740"/>
                  </a:lnTo>
                  <a:lnTo>
                    <a:pt x="21600" y="5572"/>
                  </a:lnTo>
                  <a:lnTo>
                    <a:pt x="21600" y="21600"/>
                  </a:lnTo>
                  <a:lnTo>
                    <a:pt x="0" y="21600"/>
                  </a:lnTo>
                  <a:lnTo>
                    <a:pt x="0" y="6640"/>
                  </a:lnTo>
                  <a:lnTo>
                    <a:pt x="10" y="4503"/>
                  </a:lnTo>
                  <a:lnTo>
                    <a:pt x="90" y="2366"/>
                  </a:lnTo>
                  <a:lnTo>
                    <a:pt x="160" y="1221"/>
                  </a:lnTo>
                  <a:lnTo>
                    <a:pt x="290" y="305"/>
                  </a:lnTo>
                </a:path>
              </a:pathLst>
            </a:custGeom>
            <a:gradFill flip="none" rotWithShape="1">
              <a:gsLst>
                <a:gs pos="0">
                  <a:srgbClr val="00CCFF"/>
                </a:gs>
                <a:gs pos="100000">
                  <a:schemeClr val="accent3">
                    <a:lumOff val="44000"/>
                  </a:schemeClr>
                </a:gs>
              </a:gsLst>
              <a:lin ang="5400000" scaled="0"/>
            </a:gra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306" name="Freeform 23"/>
            <p:cNvSpPr/>
            <p:nvPr/>
          </p:nvSpPr>
          <p:spPr>
            <a:xfrm>
              <a:off x="0" y="287337"/>
              <a:ext cx="3433763" cy="193676"/>
            </a:xfrm>
            <a:custGeom>
              <a:avLst/>
              <a:gdLst/>
              <a:ahLst/>
              <a:cxnLst>
                <a:cxn ang="0">
                  <a:pos x="wd2" y="hd2"/>
                </a:cxn>
                <a:cxn ang="5400000">
                  <a:pos x="wd2" y="hd2"/>
                </a:cxn>
                <a:cxn ang="10800000">
                  <a:pos x="wd2" y="hd2"/>
                </a:cxn>
                <a:cxn ang="16200000">
                  <a:pos x="wd2" y="hd2"/>
                </a:cxn>
              </a:cxnLst>
              <a:rect l="0" t="0" r="r" b="b"/>
              <a:pathLst>
                <a:path w="21600" h="21600" extrusionOk="0">
                  <a:moveTo>
                    <a:pt x="749" y="6728"/>
                  </a:moveTo>
                  <a:lnTo>
                    <a:pt x="1049" y="7436"/>
                  </a:lnTo>
                  <a:lnTo>
                    <a:pt x="1378" y="6728"/>
                  </a:lnTo>
                  <a:lnTo>
                    <a:pt x="1698" y="7436"/>
                  </a:lnTo>
                  <a:lnTo>
                    <a:pt x="1947" y="9384"/>
                  </a:lnTo>
                  <a:lnTo>
                    <a:pt x="2207" y="11154"/>
                  </a:lnTo>
                  <a:lnTo>
                    <a:pt x="2656" y="9561"/>
                  </a:lnTo>
                  <a:lnTo>
                    <a:pt x="3046" y="8852"/>
                  </a:lnTo>
                  <a:lnTo>
                    <a:pt x="3595" y="8852"/>
                  </a:lnTo>
                  <a:lnTo>
                    <a:pt x="3994" y="7790"/>
                  </a:lnTo>
                  <a:lnTo>
                    <a:pt x="4344" y="8852"/>
                  </a:lnTo>
                  <a:lnTo>
                    <a:pt x="4654" y="10092"/>
                  </a:lnTo>
                  <a:lnTo>
                    <a:pt x="4933" y="10446"/>
                  </a:lnTo>
                  <a:lnTo>
                    <a:pt x="5373" y="8852"/>
                  </a:lnTo>
                  <a:lnTo>
                    <a:pt x="5852" y="8852"/>
                  </a:lnTo>
                  <a:lnTo>
                    <a:pt x="6531" y="9561"/>
                  </a:lnTo>
                  <a:lnTo>
                    <a:pt x="6821" y="11508"/>
                  </a:lnTo>
                  <a:lnTo>
                    <a:pt x="7270" y="11154"/>
                  </a:lnTo>
                  <a:lnTo>
                    <a:pt x="7719" y="7790"/>
                  </a:lnTo>
                  <a:lnTo>
                    <a:pt x="8139" y="6728"/>
                  </a:lnTo>
                  <a:lnTo>
                    <a:pt x="8428" y="7790"/>
                  </a:lnTo>
                  <a:lnTo>
                    <a:pt x="8788" y="10623"/>
                  </a:lnTo>
                  <a:lnTo>
                    <a:pt x="9197" y="11685"/>
                  </a:lnTo>
                  <a:lnTo>
                    <a:pt x="9667" y="9915"/>
                  </a:lnTo>
                  <a:lnTo>
                    <a:pt x="9876" y="9207"/>
                  </a:lnTo>
                  <a:lnTo>
                    <a:pt x="10116" y="10623"/>
                  </a:lnTo>
                  <a:lnTo>
                    <a:pt x="10306" y="8852"/>
                  </a:lnTo>
                  <a:lnTo>
                    <a:pt x="10515" y="6728"/>
                  </a:lnTo>
                  <a:lnTo>
                    <a:pt x="10765" y="4603"/>
                  </a:lnTo>
                  <a:lnTo>
                    <a:pt x="11035" y="3895"/>
                  </a:lnTo>
                  <a:lnTo>
                    <a:pt x="11344" y="4603"/>
                  </a:lnTo>
                  <a:lnTo>
                    <a:pt x="11654" y="3718"/>
                  </a:lnTo>
                  <a:lnTo>
                    <a:pt x="11963" y="2479"/>
                  </a:lnTo>
                  <a:lnTo>
                    <a:pt x="12163" y="2479"/>
                  </a:lnTo>
                  <a:lnTo>
                    <a:pt x="12353" y="2833"/>
                  </a:lnTo>
                  <a:lnTo>
                    <a:pt x="12632" y="5666"/>
                  </a:lnTo>
                  <a:lnTo>
                    <a:pt x="12912" y="5134"/>
                  </a:lnTo>
                  <a:lnTo>
                    <a:pt x="13142" y="7790"/>
                  </a:lnTo>
                  <a:lnTo>
                    <a:pt x="13591" y="7790"/>
                  </a:lnTo>
                  <a:lnTo>
                    <a:pt x="13971" y="6197"/>
                  </a:lnTo>
                  <a:lnTo>
                    <a:pt x="14150" y="8321"/>
                  </a:lnTo>
                  <a:lnTo>
                    <a:pt x="14340" y="10446"/>
                  </a:lnTo>
                  <a:lnTo>
                    <a:pt x="14600" y="9915"/>
                  </a:lnTo>
                  <a:lnTo>
                    <a:pt x="14909" y="11154"/>
                  </a:lnTo>
                  <a:lnTo>
                    <a:pt x="15239" y="9915"/>
                  </a:lnTo>
                  <a:lnTo>
                    <a:pt x="15868" y="11154"/>
                  </a:lnTo>
                  <a:lnTo>
                    <a:pt x="16138" y="12216"/>
                  </a:lnTo>
                  <a:lnTo>
                    <a:pt x="16447" y="9207"/>
                  </a:lnTo>
                  <a:lnTo>
                    <a:pt x="16647" y="9030"/>
                  </a:lnTo>
                  <a:lnTo>
                    <a:pt x="16887" y="10092"/>
                  </a:lnTo>
                  <a:lnTo>
                    <a:pt x="17116" y="9561"/>
                  </a:lnTo>
                  <a:lnTo>
                    <a:pt x="17406" y="6728"/>
                  </a:lnTo>
                  <a:lnTo>
                    <a:pt x="17905" y="5843"/>
                  </a:lnTo>
                  <a:lnTo>
                    <a:pt x="18145" y="6197"/>
                  </a:lnTo>
                  <a:lnTo>
                    <a:pt x="18394" y="6197"/>
                  </a:lnTo>
                  <a:lnTo>
                    <a:pt x="18754" y="2479"/>
                  </a:lnTo>
                  <a:lnTo>
                    <a:pt x="18964" y="1062"/>
                  </a:lnTo>
                  <a:lnTo>
                    <a:pt x="19233" y="1770"/>
                  </a:lnTo>
                  <a:lnTo>
                    <a:pt x="19543" y="5666"/>
                  </a:lnTo>
                  <a:lnTo>
                    <a:pt x="19852" y="3187"/>
                  </a:lnTo>
                  <a:lnTo>
                    <a:pt x="20142" y="0"/>
                  </a:lnTo>
                  <a:lnTo>
                    <a:pt x="20392" y="177"/>
                  </a:lnTo>
                  <a:lnTo>
                    <a:pt x="20681" y="6728"/>
                  </a:lnTo>
                  <a:lnTo>
                    <a:pt x="20901" y="5666"/>
                  </a:lnTo>
                  <a:lnTo>
                    <a:pt x="21221" y="2833"/>
                  </a:lnTo>
                  <a:lnTo>
                    <a:pt x="21470" y="2833"/>
                  </a:lnTo>
                  <a:lnTo>
                    <a:pt x="21600" y="4957"/>
                  </a:lnTo>
                  <a:lnTo>
                    <a:pt x="21600" y="21600"/>
                  </a:lnTo>
                  <a:lnTo>
                    <a:pt x="9077" y="16820"/>
                  </a:lnTo>
                  <a:lnTo>
                    <a:pt x="8918" y="17528"/>
                  </a:lnTo>
                  <a:lnTo>
                    <a:pt x="0" y="15580"/>
                  </a:lnTo>
                  <a:lnTo>
                    <a:pt x="0" y="3364"/>
                  </a:lnTo>
                  <a:lnTo>
                    <a:pt x="130" y="5134"/>
                  </a:lnTo>
                  <a:lnTo>
                    <a:pt x="320" y="5843"/>
                  </a:lnTo>
                  <a:lnTo>
                    <a:pt x="559" y="6020"/>
                  </a:lnTo>
                  <a:lnTo>
                    <a:pt x="749" y="6728"/>
                  </a:lnTo>
                </a:path>
              </a:pathLst>
            </a:custGeom>
            <a:solidFill>
              <a:srgbClr val="003300"/>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307" name="Freeform 24"/>
            <p:cNvSpPr/>
            <p:nvPr/>
          </p:nvSpPr>
          <p:spPr>
            <a:xfrm>
              <a:off x="0" y="354012"/>
              <a:ext cx="3433763" cy="196851"/>
            </a:xfrm>
            <a:custGeom>
              <a:avLst/>
              <a:gdLst/>
              <a:ahLst/>
              <a:cxnLst>
                <a:cxn ang="0">
                  <a:pos x="wd2" y="hd2"/>
                </a:cxn>
                <a:cxn ang="5400000">
                  <a:pos x="wd2" y="hd2"/>
                </a:cxn>
                <a:cxn ang="10800000">
                  <a:pos x="wd2" y="hd2"/>
                </a:cxn>
                <a:cxn ang="16200000">
                  <a:pos x="wd2" y="hd2"/>
                </a:cxn>
              </a:cxnLst>
              <a:rect l="0" t="0" r="r" b="b"/>
              <a:pathLst>
                <a:path w="21600" h="21600" extrusionOk="0">
                  <a:moveTo>
                    <a:pt x="290" y="20903"/>
                  </a:moveTo>
                  <a:lnTo>
                    <a:pt x="459" y="21426"/>
                  </a:lnTo>
                  <a:lnTo>
                    <a:pt x="659" y="21600"/>
                  </a:lnTo>
                  <a:lnTo>
                    <a:pt x="20931" y="21600"/>
                  </a:lnTo>
                  <a:lnTo>
                    <a:pt x="21171" y="21252"/>
                  </a:lnTo>
                  <a:lnTo>
                    <a:pt x="21340" y="20903"/>
                  </a:lnTo>
                  <a:lnTo>
                    <a:pt x="21490" y="19684"/>
                  </a:lnTo>
                  <a:lnTo>
                    <a:pt x="21570" y="18116"/>
                  </a:lnTo>
                  <a:lnTo>
                    <a:pt x="21600" y="16548"/>
                  </a:lnTo>
                  <a:lnTo>
                    <a:pt x="21600" y="2439"/>
                  </a:lnTo>
                  <a:lnTo>
                    <a:pt x="21410" y="0"/>
                  </a:lnTo>
                  <a:lnTo>
                    <a:pt x="21310" y="697"/>
                  </a:lnTo>
                  <a:lnTo>
                    <a:pt x="21221" y="3135"/>
                  </a:lnTo>
                  <a:lnTo>
                    <a:pt x="21151" y="5923"/>
                  </a:lnTo>
                  <a:lnTo>
                    <a:pt x="21061" y="5748"/>
                  </a:lnTo>
                  <a:lnTo>
                    <a:pt x="20941" y="5400"/>
                  </a:lnTo>
                  <a:lnTo>
                    <a:pt x="20681" y="4006"/>
                  </a:lnTo>
                  <a:lnTo>
                    <a:pt x="20512" y="2961"/>
                  </a:lnTo>
                  <a:lnTo>
                    <a:pt x="20242" y="2439"/>
                  </a:lnTo>
                  <a:lnTo>
                    <a:pt x="19952" y="3658"/>
                  </a:lnTo>
                  <a:lnTo>
                    <a:pt x="19673" y="5748"/>
                  </a:lnTo>
                  <a:lnTo>
                    <a:pt x="19483" y="4355"/>
                  </a:lnTo>
                  <a:lnTo>
                    <a:pt x="19313" y="4006"/>
                  </a:lnTo>
                  <a:lnTo>
                    <a:pt x="19074" y="2961"/>
                  </a:lnTo>
                  <a:lnTo>
                    <a:pt x="18824" y="3310"/>
                  </a:lnTo>
                  <a:lnTo>
                    <a:pt x="18654" y="4703"/>
                  </a:lnTo>
                  <a:lnTo>
                    <a:pt x="18584" y="6445"/>
                  </a:lnTo>
                  <a:lnTo>
                    <a:pt x="18384" y="5748"/>
                  </a:lnTo>
                  <a:lnTo>
                    <a:pt x="18105" y="5748"/>
                  </a:lnTo>
                  <a:lnTo>
                    <a:pt x="17735" y="4877"/>
                  </a:lnTo>
                  <a:lnTo>
                    <a:pt x="17416" y="6445"/>
                  </a:lnTo>
                  <a:lnTo>
                    <a:pt x="17136" y="4181"/>
                  </a:lnTo>
                  <a:lnTo>
                    <a:pt x="16767" y="5748"/>
                  </a:lnTo>
                  <a:lnTo>
                    <a:pt x="16417" y="9406"/>
                  </a:lnTo>
                  <a:lnTo>
                    <a:pt x="16118" y="8013"/>
                  </a:lnTo>
                  <a:lnTo>
                    <a:pt x="15868" y="6619"/>
                  </a:lnTo>
                  <a:lnTo>
                    <a:pt x="15578" y="5923"/>
                  </a:lnTo>
                  <a:lnTo>
                    <a:pt x="15219" y="6445"/>
                  </a:lnTo>
                  <a:lnTo>
                    <a:pt x="14650" y="7665"/>
                  </a:lnTo>
                  <a:lnTo>
                    <a:pt x="14150" y="6271"/>
                  </a:lnTo>
                  <a:lnTo>
                    <a:pt x="13931" y="6968"/>
                  </a:lnTo>
                  <a:lnTo>
                    <a:pt x="13651" y="5748"/>
                  </a:lnTo>
                  <a:lnTo>
                    <a:pt x="13461" y="4355"/>
                  </a:lnTo>
                  <a:lnTo>
                    <a:pt x="13252" y="4181"/>
                  </a:lnTo>
                  <a:lnTo>
                    <a:pt x="12852" y="4877"/>
                  </a:lnTo>
                  <a:lnTo>
                    <a:pt x="12353" y="7490"/>
                  </a:lnTo>
                  <a:lnTo>
                    <a:pt x="11923" y="5226"/>
                  </a:lnTo>
                  <a:lnTo>
                    <a:pt x="11574" y="5748"/>
                  </a:lnTo>
                  <a:lnTo>
                    <a:pt x="11234" y="8884"/>
                  </a:lnTo>
                  <a:lnTo>
                    <a:pt x="10635" y="6619"/>
                  </a:lnTo>
                  <a:lnTo>
                    <a:pt x="10176" y="7839"/>
                  </a:lnTo>
                  <a:lnTo>
                    <a:pt x="9866" y="6619"/>
                  </a:lnTo>
                  <a:lnTo>
                    <a:pt x="9417" y="7316"/>
                  </a:lnTo>
                  <a:lnTo>
                    <a:pt x="8958" y="8884"/>
                  </a:lnTo>
                  <a:lnTo>
                    <a:pt x="8648" y="8361"/>
                  </a:lnTo>
                  <a:lnTo>
                    <a:pt x="7999" y="7839"/>
                  </a:lnTo>
                  <a:lnTo>
                    <a:pt x="7589" y="8884"/>
                  </a:lnTo>
                  <a:lnTo>
                    <a:pt x="6910" y="8013"/>
                  </a:lnTo>
                  <a:lnTo>
                    <a:pt x="6351" y="7316"/>
                  </a:lnTo>
                  <a:lnTo>
                    <a:pt x="5742" y="5748"/>
                  </a:lnTo>
                  <a:lnTo>
                    <a:pt x="5173" y="7316"/>
                  </a:lnTo>
                  <a:lnTo>
                    <a:pt x="4534" y="4006"/>
                  </a:lnTo>
                  <a:lnTo>
                    <a:pt x="4034" y="4181"/>
                  </a:lnTo>
                  <a:lnTo>
                    <a:pt x="3705" y="6097"/>
                  </a:lnTo>
                  <a:lnTo>
                    <a:pt x="3485" y="4529"/>
                  </a:lnTo>
                  <a:lnTo>
                    <a:pt x="3216" y="5400"/>
                  </a:lnTo>
                  <a:lnTo>
                    <a:pt x="2866" y="5748"/>
                  </a:lnTo>
                  <a:lnTo>
                    <a:pt x="2517" y="6271"/>
                  </a:lnTo>
                  <a:lnTo>
                    <a:pt x="2107" y="7665"/>
                  </a:lnTo>
                  <a:lnTo>
                    <a:pt x="1758" y="6097"/>
                  </a:lnTo>
                  <a:lnTo>
                    <a:pt x="1428" y="6794"/>
                  </a:lnTo>
                  <a:lnTo>
                    <a:pt x="989" y="7490"/>
                  </a:lnTo>
                  <a:lnTo>
                    <a:pt x="709" y="6794"/>
                  </a:lnTo>
                  <a:lnTo>
                    <a:pt x="200" y="6445"/>
                  </a:lnTo>
                  <a:lnTo>
                    <a:pt x="0" y="8013"/>
                  </a:lnTo>
                  <a:lnTo>
                    <a:pt x="20" y="12716"/>
                  </a:lnTo>
                  <a:lnTo>
                    <a:pt x="50" y="16723"/>
                  </a:lnTo>
                  <a:lnTo>
                    <a:pt x="160" y="20206"/>
                  </a:lnTo>
                  <a:lnTo>
                    <a:pt x="290" y="20903"/>
                  </a:lnTo>
                </a:path>
              </a:pathLst>
            </a:custGeom>
            <a:gradFill flip="none" rotWithShape="1">
              <a:gsLst>
                <a:gs pos="0">
                  <a:srgbClr val="CC6600"/>
                </a:gs>
                <a:gs pos="100000">
                  <a:srgbClr val="000000"/>
                </a:gs>
              </a:gsLst>
              <a:lin ang="5400000" scaled="0"/>
            </a:gra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308" name="Freeform 25"/>
            <p:cNvSpPr/>
            <p:nvPr/>
          </p:nvSpPr>
          <p:spPr>
            <a:xfrm>
              <a:off x="20637" y="11112"/>
              <a:ext cx="3378201" cy="255589"/>
            </a:xfrm>
            <a:custGeom>
              <a:avLst/>
              <a:gdLst/>
              <a:ahLst/>
              <a:cxnLst>
                <a:cxn ang="0">
                  <a:pos x="wd2" y="hd2"/>
                </a:cxn>
                <a:cxn ang="5400000">
                  <a:pos x="wd2" y="hd2"/>
                </a:cxn>
                <a:cxn ang="10800000">
                  <a:pos x="wd2" y="hd2"/>
                </a:cxn>
                <a:cxn ang="16200000">
                  <a:pos x="wd2" y="hd2"/>
                </a:cxn>
              </a:cxnLst>
              <a:rect l="0" t="0" r="r" b="b"/>
              <a:pathLst>
                <a:path w="21600" h="21600" extrusionOk="0">
                  <a:moveTo>
                    <a:pt x="0" y="10465"/>
                  </a:moveTo>
                  <a:lnTo>
                    <a:pt x="0" y="21600"/>
                  </a:lnTo>
                  <a:lnTo>
                    <a:pt x="51" y="17307"/>
                  </a:lnTo>
                  <a:lnTo>
                    <a:pt x="71" y="13953"/>
                  </a:lnTo>
                  <a:lnTo>
                    <a:pt x="91" y="7781"/>
                  </a:lnTo>
                  <a:lnTo>
                    <a:pt x="152" y="4830"/>
                  </a:lnTo>
                  <a:lnTo>
                    <a:pt x="284" y="3891"/>
                  </a:lnTo>
                  <a:lnTo>
                    <a:pt x="609" y="3220"/>
                  </a:lnTo>
                  <a:lnTo>
                    <a:pt x="1025" y="3354"/>
                  </a:lnTo>
                  <a:lnTo>
                    <a:pt x="2030" y="3354"/>
                  </a:lnTo>
                  <a:lnTo>
                    <a:pt x="2467" y="3891"/>
                  </a:lnTo>
                  <a:lnTo>
                    <a:pt x="3106" y="3354"/>
                  </a:lnTo>
                  <a:lnTo>
                    <a:pt x="3837" y="3757"/>
                  </a:lnTo>
                  <a:lnTo>
                    <a:pt x="4375" y="3622"/>
                  </a:lnTo>
                  <a:lnTo>
                    <a:pt x="5451" y="3891"/>
                  </a:lnTo>
                  <a:lnTo>
                    <a:pt x="5826" y="3891"/>
                  </a:lnTo>
                  <a:lnTo>
                    <a:pt x="6547" y="3354"/>
                  </a:lnTo>
                  <a:lnTo>
                    <a:pt x="6791" y="4025"/>
                  </a:lnTo>
                  <a:lnTo>
                    <a:pt x="7461" y="3354"/>
                  </a:lnTo>
                  <a:lnTo>
                    <a:pt x="8486" y="3891"/>
                  </a:lnTo>
                  <a:lnTo>
                    <a:pt x="8831" y="4427"/>
                  </a:lnTo>
                  <a:lnTo>
                    <a:pt x="9369" y="3891"/>
                  </a:lnTo>
                  <a:lnTo>
                    <a:pt x="9826" y="4696"/>
                  </a:lnTo>
                  <a:lnTo>
                    <a:pt x="10211" y="4696"/>
                  </a:lnTo>
                  <a:lnTo>
                    <a:pt x="10952" y="3891"/>
                  </a:lnTo>
                  <a:lnTo>
                    <a:pt x="11663" y="4427"/>
                  </a:lnTo>
                  <a:lnTo>
                    <a:pt x="12302" y="5366"/>
                  </a:lnTo>
                  <a:lnTo>
                    <a:pt x="12495" y="5501"/>
                  </a:lnTo>
                  <a:lnTo>
                    <a:pt x="13358" y="4964"/>
                  </a:lnTo>
                  <a:lnTo>
                    <a:pt x="14160" y="4561"/>
                  </a:lnTo>
                  <a:lnTo>
                    <a:pt x="14353" y="4293"/>
                  </a:lnTo>
                  <a:lnTo>
                    <a:pt x="14647" y="4427"/>
                  </a:lnTo>
                  <a:lnTo>
                    <a:pt x="15479" y="4830"/>
                  </a:lnTo>
                  <a:lnTo>
                    <a:pt x="16119" y="4025"/>
                  </a:lnTo>
                  <a:lnTo>
                    <a:pt x="16454" y="4293"/>
                  </a:lnTo>
                  <a:lnTo>
                    <a:pt x="16961" y="4427"/>
                  </a:lnTo>
                  <a:lnTo>
                    <a:pt x="17398" y="3891"/>
                  </a:lnTo>
                  <a:lnTo>
                    <a:pt x="17682" y="3354"/>
                  </a:lnTo>
                  <a:lnTo>
                    <a:pt x="18078" y="4293"/>
                  </a:lnTo>
                  <a:lnTo>
                    <a:pt x="18880" y="4561"/>
                  </a:lnTo>
                  <a:lnTo>
                    <a:pt x="19418" y="3354"/>
                  </a:lnTo>
                  <a:lnTo>
                    <a:pt x="20199" y="4427"/>
                  </a:lnTo>
                  <a:lnTo>
                    <a:pt x="21062" y="4427"/>
                  </a:lnTo>
                  <a:lnTo>
                    <a:pt x="21245" y="6306"/>
                  </a:lnTo>
                  <a:lnTo>
                    <a:pt x="21367" y="7245"/>
                  </a:lnTo>
                  <a:lnTo>
                    <a:pt x="21468" y="9123"/>
                  </a:lnTo>
                  <a:lnTo>
                    <a:pt x="21539" y="12343"/>
                  </a:lnTo>
                  <a:lnTo>
                    <a:pt x="21600" y="16636"/>
                  </a:lnTo>
                  <a:lnTo>
                    <a:pt x="21600" y="5501"/>
                  </a:lnTo>
                  <a:lnTo>
                    <a:pt x="21570" y="4025"/>
                  </a:lnTo>
                  <a:lnTo>
                    <a:pt x="21519" y="2147"/>
                  </a:lnTo>
                  <a:lnTo>
                    <a:pt x="21204" y="939"/>
                  </a:lnTo>
                  <a:lnTo>
                    <a:pt x="20037" y="805"/>
                  </a:lnTo>
                  <a:lnTo>
                    <a:pt x="19753" y="134"/>
                  </a:lnTo>
                  <a:lnTo>
                    <a:pt x="18829" y="134"/>
                  </a:lnTo>
                  <a:lnTo>
                    <a:pt x="18565" y="402"/>
                  </a:lnTo>
                  <a:lnTo>
                    <a:pt x="18007" y="402"/>
                  </a:lnTo>
                  <a:lnTo>
                    <a:pt x="17591" y="268"/>
                  </a:lnTo>
                  <a:lnTo>
                    <a:pt x="16829" y="1073"/>
                  </a:lnTo>
                  <a:lnTo>
                    <a:pt x="15236" y="402"/>
                  </a:lnTo>
                  <a:lnTo>
                    <a:pt x="14748" y="805"/>
                  </a:lnTo>
                  <a:lnTo>
                    <a:pt x="13865" y="1342"/>
                  </a:lnTo>
                  <a:lnTo>
                    <a:pt x="13307" y="805"/>
                  </a:lnTo>
                  <a:lnTo>
                    <a:pt x="12302" y="805"/>
                  </a:lnTo>
                  <a:lnTo>
                    <a:pt x="11815" y="1207"/>
                  </a:lnTo>
                  <a:lnTo>
                    <a:pt x="11521" y="537"/>
                  </a:lnTo>
                  <a:lnTo>
                    <a:pt x="10465" y="805"/>
                  </a:lnTo>
                  <a:lnTo>
                    <a:pt x="10150" y="805"/>
                  </a:lnTo>
                  <a:lnTo>
                    <a:pt x="9592" y="537"/>
                  </a:lnTo>
                  <a:lnTo>
                    <a:pt x="8496" y="805"/>
                  </a:lnTo>
                  <a:lnTo>
                    <a:pt x="7521" y="537"/>
                  </a:lnTo>
                  <a:lnTo>
                    <a:pt x="6618" y="537"/>
                  </a:lnTo>
                  <a:lnTo>
                    <a:pt x="6192" y="805"/>
                  </a:lnTo>
                  <a:lnTo>
                    <a:pt x="5776" y="268"/>
                  </a:lnTo>
                  <a:lnTo>
                    <a:pt x="4375" y="268"/>
                  </a:lnTo>
                  <a:lnTo>
                    <a:pt x="3167" y="537"/>
                  </a:lnTo>
                  <a:lnTo>
                    <a:pt x="2598" y="268"/>
                  </a:lnTo>
                  <a:lnTo>
                    <a:pt x="1929" y="537"/>
                  </a:lnTo>
                  <a:lnTo>
                    <a:pt x="1086" y="0"/>
                  </a:lnTo>
                  <a:lnTo>
                    <a:pt x="568" y="0"/>
                  </a:lnTo>
                  <a:lnTo>
                    <a:pt x="345" y="134"/>
                  </a:lnTo>
                  <a:lnTo>
                    <a:pt x="193" y="805"/>
                  </a:lnTo>
                  <a:lnTo>
                    <a:pt x="51" y="2415"/>
                  </a:lnTo>
                  <a:lnTo>
                    <a:pt x="10" y="4964"/>
                  </a:lnTo>
                  <a:lnTo>
                    <a:pt x="0" y="7513"/>
                  </a:lnTo>
                  <a:lnTo>
                    <a:pt x="0" y="10465"/>
                  </a:lnTo>
                </a:path>
              </a:pathLst>
            </a:custGeom>
            <a:solidFill>
              <a:schemeClr val="accent3">
                <a:lumOff val="44000"/>
              </a:schemeClr>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309" name="Freeform 26"/>
            <p:cNvSpPr/>
            <p:nvPr/>
          </p:nvSpPr>
          <p:spPr>
            <a:xfrm>
              <a:off x="26987" y="422275"/>
              <a:ext cx="3376614" cy="101601"/>
            </a:xfrm>
            <a:custGeom>
              <a:avLst/>
              <a:gdLst/>
              <a:ahLst/>
              <a:cxnLst>
                <a:cxn ang="0">
                  <a:pos x="wd2" y="hd2"/>
                </a:cxn>
                <a:cxn ang="5400000">
                  <a:pos x="wd2" y="hd2"/>
                </a:cxn>
                <a:cxn ang="10800000">
                  <a:pos x="wd2" y="hd2"/>
                </a:cxn>
                <a:cxn ang="16200000">
                  <a:pos x="wd2" y="hd2"/>
                </a:cxn>
              </a:cxnLst>
              <a:rect l="0" t="0" r="r" b="b"/>
              <a:pathLst>
                <a:path w="21600" h="21600" extrusionOk="0">
                  <a:moveTo>
                    <a:pt x="0" y="10800"/>
                  </a:moveTo>
                  <a:lnTo>
                    <a:pt x="0" y="0"/>
                  </a:lnTo>
                  <a:lnTo>
                    <a:pt x="61" y="4050"/>
                  </a:lnTo>
                  <a:lnTo>
                    <a:pt x="71" y="7425"/>
                  </a:lnTo>
                  <a:lnTo>
                    <a:pt x="81" y="13500"/>
                  </a:lnTo>
                  <a:lnTo>
                    <a:pt x="152" y="16538"/>
                  </a:lnTo>
                  <a:lnTo>
                    <a:pt x="274" y="17550"/>
                  </a:lnTo>
                  <a:lnTo>
                    <a:pt x="406" y="16875"/>
                  </a:lnTo>
                  <a:lnTo>
                    <a:pt x="599" y="16538"/>
                  </a:lnTo>
                  <a:lnTo>
                    <a:pt x="924" y="16200"/>
                  </a:lnTo>
                  <a:lnTo>
                    <a:pt x="1117" y="16538"/>
                  </a:lnTo>
                  <a:lnTo>
                    <a:pt x="1290" y="16538"/>
                  </a:lnTo>
                  <a:lnTo>
                    <a:pt x="1645" y="16875"/>
                  </a:lnTo>
                  <a:lnTo>
                    <a:pt x="1777" y="17213"/>
                  </a:lnTo>
                  <a:lnTo>
                    <a:pt x="1950" y="17213"/>
                  </a:lnTo>
                  <a:lnTo>
                    <a:pt x="2224" y="16538"/>
                  </a:lnTo>
                  <a:lnTo>
                    <a:pt x="2518" y="16200"/>
                  </a:lnTo>
                  <a:lnTo>
                    <a:pt x="2884" y="16200"/>
                  </a:lnTo>
                  <a:lnTo>
                    <a:pt x="3321" y="17213"/>
                  </a:lnTo>
                  <a:lnTo>
                    <a:pt x="3889" y="17888"/>
                  </a:lnTo>
                  <a:lnTo>
                    <a:pt x="4194" y="17213"/>
                  </a:lnTo>
                  <a:lnTo>
                    <a:pt x="4377" y="17888"/>
                  </a:lnTo>
                  <a:lnTo>
                    <a:pt x="4864" y="17888"/>
                  </a:lnTo>
                  <a:lnTo>
                    <a:pt x="5037" y="16875"/>
                  </a:lnTo>
                  <a:lnTo>
                    <a:pt x="5250" y="17550"/>
                  </a:lnTo>
                  <a:lnTo>
                    <a:pt x="5829" y="17550"/>
                  </a:lnTo>
                  <a:lnTo>
                    <a:pt x="6550" y="17888"/>
                  </a:lnTo>
                  <a:lnTo>
                    <a:pt x="6794" y="17213"/>
                  </a:lnTo>
                  <a:lnTo>
                    <a:pt x="7362" y="16538"/>
                  </a:lnTo>
                  <a:lnTo>
                    <a:pt x="7738" y="16200"/>
                  </a:lnTo>
                  <a:lnTo>
                    <a:pt x="8175" y="16875"/>
                  </a:lnTo>
                  <a:lnTo>
                    <a:pt x="8480" y="17550"/>
                  </a:lnTo>
                  <a:lnTo>
                    <a:pt x="8825" y="16875"/>
                  </a:lnTo>
                  <a:lnTo>
                    <a:pt x="9434" y="17550"/>
                  </a:lnTo>
                  <a:lnTo>
                    <a:pt x="9830" y="16538"/>
                  </a:lnTo>
                  <a:lnTo>
                    <a:pt x="10206" y="16538"/>
                  </a:lnTo>
                  <a:lnTo>
                    <a:pt x="10602" y="15525"/>
                  </a:lnTo>
                  <a:lnTo>
                    <a:pt x="11100" y="16875"/>
                  </a:lnTo>
                  <a:lnTo>
                    <a:pt x="11750" y="15863"/>
                  </a:lnTo>
                  <a:lnTo>
                    <a:pt x="12491" y="15863"/>
                  </a:lnTo>
                  <a:lnTo>
                    <a:pt x="13151" y="16538"/>
                  </a:lnTo>
                  <a:lnTo>
                    <a:pt x="13547" y="15525"/>
                  </a:lnTo>
                  <a:lnTo>
                    <a:pt x="13984" y="15525"/>
                  </a:lnTo>
                  <a:lnTo>
                    <a:pt x="14156" y="16875"/>
                  </a:lnTo>
                  <a:lnTo>
                    <a:pt x="14339" y="17213"/>
                  </a:lnTo>
                  <a:lnTo>
                    <a:pt x="14918" y="16538"/>
                  </a:lnTo>
                  <a:lnTo>
                    <a:pt x="15426" y="17213"/>
                  </a:lnTo>
                  <a:lnTo>
                    <a:pt x="16441" y="17213"/>
                  </a:lnTo>
                  <a:lnTo>
                    <a:pt x="16614" y="16200"/>
                  </a:lnTo>
                  <a:lnTo>
                    <a:pt x="16959" y="16875"/>
                  </a:lnTo>
                  <a:lnTo>
                    <a:pt x="17122" y="17213"/>
                  </a:lnTo>
                  <a:lnTo>
                    <a:pt x="17243" y="16875"/>
                  </a:lnTo>
                  <a:lnTo>
                    <a:pt x="17386" y="17550"/>
                  </a:lnTo>
                  <a:lnTo>
                    <a:pt x="17660" y="16538"/>
                  </a:lnTo>
                  <a:lnTo>
                    <a:pt x="18096" y="17213"/>
                  </a:lnTo>
                  <a:lnTo>
                    <a:pt x="18523" y="16200"/>
                  </a:lnTo>
                  <a:lnTo>
                    <a:pt x="18696" y="16875"/>
                  </a:lnTo>
                  <a:lnTo>
                    <a:pt x="18878" y="16875"/>
                  </a:lnTo>
                  <a:lnTo>
                    <a:pt x="19671" y="16200"/>
                  </a:lnTo>
                  <a:lnTo>
                    <a:pt x="20442" y="16875"/>
                  </a:lnTo>
                  <a:lnTo>
                    <a:pt x="21041" y="15863"/>
                  </a:lnTo>
                  <a:lnTo>
                    <a:pt x="21245" y="15188"/>
                  </a:lnTo>
                  <a:lnTo>
                    <a:pt x="21366" y="14175"/>
                  </a:lnTo>
                  <a:lnTo>
                    <a:pt x="21458" y="12150"/>
                  </a:lnTo>
                  <a:lnTo>
                    <a:pt x="21529" y="9112"/>
                  </a:lnTo>
                  <a:lnTo>
                    <a:pt x="21600" y="4725"/>
                  </a:lnTo>
                  <a:lnTo>
                    <a:pt x="21600" y="15863"/>
                  </a:lnTo>
                  <a:lnTo>
                    <a:pt x="21570" y="17213"/>
                  </a:lnTo>
                  <a:lnTo>
                    <a:pt x="21509" y="19238"/>
                  </a:lnTo>
                  <a:lnTo>
                    <a:pt x="21397" y="20588"/>
                  </a:lnTo>
                  <a:lnTo>
                    <a:pt x="20605" y="21600"/>
                  </a:lnTo>
                  <a:lnTo>
                    <a:pt x="20026" y="20588"/>
                  </a:lnTo>
                  <a:lnTo>
                    <a:pt x="19752" y="21263"/>
                  </a:lnTo>
                  <a:lnTo>
                    <a:pt x="18828" y="21263"/>
                  </a:lnTo>
                  <a:lnTo>
                    <a:pt x="18564" y="20925"/>
                  </a:lnTo>
                  <a:lnTo>
                    <a:pt x="18279" y="21600"/>
                  </a:lnTo>
                  <a:lnTo>
                    <a:pt x="17995" y="20925"/>
                  </a:lnTo>
                  <a:lnTo>
                    <a:pt x="17660" y="21600"/>
                  </a:lnTo>
                  <a:lnTo>
                    <a:pt x="16786" y="21263"/>
                  </a:lnTo>
                  <a:lnTo>
                    <a:pt x="16533" y="20250"/>
                  </a:lnTo>
                  <a:lnTo>
                    <a:pt x="15710" y="21263"/>
                  </a:lnTo>
                  <a:lnTo>
                    <a:pt x="15162" y="19913"/>
                  </a:lnTo>
                  <a:lnTo>
                    <a:pt x="14522" y="21263"/>
                  </a:lnTo>
                  <a:lnTo>
                    <a:pt x="14034" y="20588"/>
                  </a:lnTo>
                  <a:lnTo>
                    <a:pt x="13567" y="21263"/>
                  </a:lnTo>
                  <a:lnTo>
                    <a:pt x="13303" y="20588"/>
                  </a:lnTo>
                  <a:lnTo>
                    <a:pt x="12755" y="20588"/>
                  </a:lnTo>
                  <a:lnTo>
                    <a:pt x="12542" y="20250"/>
                  </a:lnTo>
                  <a:lnTo>
                    <a:pt x="12308" y="20925"/>
                  </a:lnTo>
                  <a:lnTo>
                    <a:pt x="12064" y="20250"/>
                  </a:lnTo>
                  <a:lnTo>
                    <a:pt x="11810" y="20250"/>
                  </a:lnTo>
                  <a:lnTo>
                    <a:pt x="11516" y="20925"/>
                  </a:lnTo>
                  <a:lnTo>
                    <a:pt x="11232" y="21263"/>
                  </a:lnTo>
                  <a:lnTo>
                    <a:pt x="10917" y="21263"/>
                  </a:lnTo>
                  <a:lnTo>
                    <a:pt x="10460" y="20925"/>
                  </a:lnTo>
                  <a:lnTo>
                    <a:pt x="10135" y="21263"/>
                  </a:lnTo>
                  <a:lnTo>
                    <a:pt x="9861" y="20925"/>
                  </a:lnTo>
                  <a:lnTo>
                    <a:pt x="9597" y="20925"/>
                  </a:lnTo>
                  <a:lnTo>
                    <a:pt x="8987" y="21600"/>
                  </a:lnTo>
                  <a:lnTo>
                    <a:pt x="8500" y="20588"/>
                  </a:lnTo>
                  <a:lnTo>
                    <a:pt x="7962" y="21600"/>
                  </a:lnTo>
                  <a:lnTo>
                    <a:pt x="7515" y="20925"/>
                  </a:lnTo>
                  <a:lnTo>
                    <a:pt x="7027" y="21600"/>
                  </a:lnTo>
                  <a:lnTo>
                    <a:pt x="6621" y="20925"/>
                  </a:lnTo>
                  <a:lnTo>
                    <a:pt x="6184" y="20588"/>
                  </a:lnTo>
                  <a:lnTo>
                    <a:pt x="5778" y="20925"/>
                  </a:lnTo>
                  <a:lnTo>
                    <a:pt x="4377" y="20925"/>
                  </a:lnTo>
                  <a:lnTo>
                    <a:pt x="4072" y="21263"/>
                  </a:lnTo>
                  <a:lnTo>
                    <a:pt x="3158" y="20925"/>
                  </a:lnTo>
                  <a:lnTo>
                    <a:pt x="2600" y="20925"/>
                  </a:lnTo>
                  <a:lnTo>
                    <a:pt x="1046" y="20588"/>
                  </a:lnTo>
                  <a:lnTo>
                    <a:pt x="193" y="20588"/>
                  </a:lnTo>
                  <a:lnTo>
                    <a:pt x="41" y="18900"/>
                  </a:lnTo>
                  <a:lnTo>
                    <a:pt x="10" y="16538"/>
                  </a:lnTo>
                  <a:lnTo>
                    <a:pt x="0" y="13838"/>
                  </a:lnTo>
                  <a:lnTo>
                    <a:pt x="0" y="10800"/>
                  </a:lnTo>
                </a:path>
              </a:pathLst>
            </a:custGeom>
            <a:solidFill>
              <a:srgbClr val="000066"/>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grpSp>
      <p:sp>
        <p:nvSpPr>
          <p:cNvPr id="2311" name="Title Text"/>
          <p:cNvSpPr txBox="1">
            <a:spLocks noGrp="1"/>
          </p:cNvSpPr>
          <p:nvPr>
            <p:ph type="title"/>
          </p:nvPr>
        </p:nvSpPr>
        <p:spPr>
          <a:xfrm>
            <a:off x="685800" y="2130425"/>
            <a:ext cx="7772400" cy="1470025"/>
          </a:xfrm>
          <a:prstGeom prst="rect">
            <a:avLst/>
          </a:prstGeom>
        </p:spPr>
        <p:txBody>
          <a:bodyPr lIns="46037" tIns="46037" rIns="46037" bIns="46037"/>
          <a:lstStyle>
            <a:lvl1pPr>
              <a:defRPr b="1">
                <a:solidFill>
                  <a:srgbClr val="FFFFCC"/>
                </a:solidFill>
                <a:effectLst>
                  <a:outerShdw blurRad="38100" dist="38100" dir="2700000" rotWithShape="0">
                    <a:srgbClr val="000000">
                      <a:alpha val="43137"/>
                    </a:srgbClr>
                  </a:outerShdw>
                </a:effectLst>
              </a:defRPr>
            </a:lvl1pPr>
          </a:lstStyle>
          <a:p>
            <a:r>
              <a:t>Title Text</a:t>
            </a:r>
          </a:p>
        </p:txBody>
      </p:sp>
      <p:sp>
        <p:nvSpPr>
          <p:cNvPr id="2312" name="Body Level One…"/>
          <p:cNvSpPr txBox="1">
            <a:spLocks noGrp="1"/>
          </p:cNvSpPr>
          <p:nvPr>
            <p:ph type="body" sz="quarter" idx="1"/>
          </p:nvPr>
        </p:nvSpPr>
        <p:spPr>
          <a:xfrm>
            <a:off x="1371600" y="3886200"/>
            <a:ext cx="6400800" cy="1752600"/>
          </a:xfrm>
          <a:prstGeom prst="rect">
            <a:avLst/>
          </a:prstGeom>
        </p:spPr>
        <p:txBody>
          <a:bodyPr lIns="46037" tIns="46037" rIns="46037" bIns="46037">
            <a:normAutofit/>
          </a:bodyPr>
          <a:lstStyle>
            <a:lvl1pPr marL="0" indent="0" algn="ctr">
              <a:buSzTx/>
              <a:buNone/>
              <a:defRPr b="1">
                <a:solidFill>
                  <a:srgbClr val="FFFFCC"/>
                </a:solidFill>
                <a:effectLst>
                  <a:outerShdw blurRad="38100" dist="38100" dir="2700000" rotWithShape="0">
                    <a:srgbClr val="000000">
                      <a:alpha val="43137"/>
                    </a:srgbClr>
                  </a:outerShdw>
                </a:effectLst>
              </a:defRPr>
            </a:lvl1pPr>
            <a:lvl2pPr marL="0" indent="457200" algn="ctr">
              <a:buSzTx/>
              <a:buNone/>
              <a:defRPr b="1">
                <a:solidFill>
                  <a:srgbClr val="FFFFCC"/>
                </a:solidFill>
                <a:effectLst>
                  <a:outerShdw blurRad="38100" dist="38100" dir="2700000" rotWithShape="0">
                    <a:srgbClr val="000000">
                      <a:alpha val="43137"/>
                    </a:srgbClr>
                  </a:outerShdw>
                </a:effectLst>
              </a:defRPr>
            </a:lvl2pPr>
            <a:lvl3pPr marL="0" indent="914400" algn="ctr">
              <a:buSzTx/>
              <a:buNone/>
              <a:defRPr b="1">
                <a:solidFill>
                  <a:srgbClr val="FFFFCC"/>
                </a:solidFill>
                <a:effectLst>
                  <a:outerShdw blurRad="38100" dist="38100" dir="2700000" rotWithShape="0">
                    <a:srgbClr val="000000">
                      <a:alpha val="43137"/>
                    </a:srgbClr>
                  </a:outerShdw>
                </a:effectLst>
              </a:defRPr>
            </a:lvl3pPr>
            <a:lvl4pPr marL="0" indent="1371600" algn="ctr">
              <a:buSzTx/>
              <a:buNone/>
              <a:defRPr b="1">
                <a:solidFill>
                  <a:srgbClr val="FFFFCC"/>
                </a:solidFill>
                <a:effectLst>
                  <a:outerShdw blurRad="38100" dist="38100" dir="2700000" rotWithShape="0">
                    <a:srgbClr val="000000">
                      <a:alpha val="43137"/>
                    </a:srgbClr>
                  </a:outerShdw>
                </a:effectLst>
              </a:defRPr>
            </a:lvl4pPr>
            <a:lvl5pPr marL="0" indent="1828800" algn="ctr">
              <a:buSzTx/>
              <a:buNone/>
              <a:defRPr b="1">
                <a:solidFill>
                  <a:srgbClr val="FFFFCC"/>
                </a:solidFill>
                <a:effectLst>
                  <a:outerShdw blurRad="38100" dist="38100" dir="2700000" rotWithShape="0">
                    <a:srgbClr val="000000">
                      <a:alpha val="43137"/>
                    </a:srgbClr>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2313" name="Slide Number"/>
          <p:cNvSpPr txBox="1">
            <a:spLocks noGrp="1"/>
          </p:cNvSpPr>
          <p:nvPr>
            <p:ph type="sldNum" sz="quarter" idx="2"/>
          </p:nvPr>
        </p:nvSpPr>
        <p:spPr>
          <a:prstGeom prst="rect">
            <a:avLst/>
          </a:prstGeom>
        </p:spPr>
        <p:txBody>
          <a:bodyPr/>
          <a:lstStyle>
            <a:lvl1pPr>
              <a:defRPr>
                <a:solidFill>
                  <a:srgbClr val="FFFFCC"/>
                </a:solidFill>
              </a:defRPr>
            </a:lvl1pPr>
          </a:lstStyle>
          <a:p>
            <a:fld id="{86CB4B4D-7CA3-9044-876B-883B54F8677D}" type="slidenum">
              <a:t>‹#›</a:t>
            </a:fld>
            <a:endParaRPr/>
          </a:p>
        </p:txBody>
      </p:sp>
    </p:spTree>
    <p:extLst>
      <p:ext uri="{BB962C8B-B14F-4D97-AF65-F5344CB8AC3E}">
        <p14:creationId xmlns:p14="http://schemas.microsoft.com/office/powerpoint/2010/main" val="2094705669"/>
      </p:ext>
    </p:extLst>
  </p:cSld>
  <p:clrMapOvr>
    <a:masterClrMapping/>
  </p:clrMapOvr>
  <p:transition spd="med"/>
</p:sldLayout>
</file>

<file path=ppt/slideLayouts/slideLayout656.xml><?xml version="1.0" encoding="utf-8"?>
<p:sldLayout xmlns:a="http://schemas.openxmlformats.org/drawingml/2006/main" xmlns:r="http://schemas.openxmlformats.org/officeDocument/2006/relationships" xmlns:p="http://schemas.openxmlformats.org/presentationml/2006/main" type="tx">
  <p:cSld name="21_Blank">
    <p:bg>
      <p:bgPr>
        <a:solidFill>
          <a:schemeClr val="accent3">
            <a:lumOff val="44000"/>
          </a:schemeClr>
        </a:solidFill>
        <a:effectLst/>
      </p:bgPr>
    </p:bg>
    <p:spTree>
      <p:nvGrpSpPr>
        <p:cNvPr id="1" name=""/>
        <p:cNvGrpSpPr/>
        <p:nvPr/>
      </p:nvGrpSpPr>
      <p:grpSpPr>
        <a:xfrm>
          <a:off x="0" y="0"/>
          <a:ext cx="0" cy="0"/>
          <a:chOff x="0" y="0"/>
          <a:chExt cx="0" cy="0"/>
        </a:xfrm>
      </p:grpSpPr>
      <p:sp>
        <p:nvSpPr>
          <p:cNvPr id="2320" name="Slide Number"/>
          <p:cNvSpPr txBox="1">
            <a:spLocks noGrp="1"/>
          </p:cNvSpPr>
          <p:nvPr>
            <p:ph type="sldNum" sz="quarter" idx="2"/>
          </p:nvPr>
        </p:nvSpPr>
        <p:spPr>
          <a:xfrm>
            <a:off x="8152545" y="6248400"/>
            <a:ext cx="304069" cy="290984"/>
          </a:xfrm>
          <a:prstGeom prst="rect">
            <a:avLst/>
          </a:prstGeom>
        </p:spPr>
        <p:txBody>
          <a:bodyPr lIns="46799" tIns="46799" rIns="46799" bIns="46799"/>
          <a:lstStyle>
            <a:lvl1pPr>
              <a:defRPr>
                <a:effectLst>
                  <a:outerShdw blurRad="38100" dist="38100" dir="2700000" rotWithShape="0">
                    <a:srgbClr val="DDDDDD"/>
                  </a:outerShdw>
                </a:effectLst>
              </a:defRPr>
            </a:lvl1pPr>
          </a:lstStyle>
          <a:p>
            <a:fld id="{86CB4B4D-7CA3-9044-876B-883B54F8677D}" type="slidenum">
              <a:t>‹#›</a:t>
            </a:fld>
            <a:endParaRPr/>
          </a:p>
        </p:txBody>
      </p:sp>
    </p:spTree>
    <p:extLst>
      <p:ext uri="{BB962C8B-B14F-4D97-AF65-F5344CB8AC3E}">
        <p14:creationId xmlns:p14="http://schemas.microsoft.com/office/powerpoint/2010/main" val="3635505268"/>
      </p:ext>
    </p:extLst>
  </p:cSld>
  <p:clrMapOvr>
    <a:masterClrMapping/>
  </p:clrMapOvr>
  <p:transition spd="med"/>
</p:sldLayout>
</file>

<file path=ppt/slideLayouts/slideLayout657.xml><?xml version="1.0" encoding="utf-8"?>
<p:sldLayout xmlns:a="http://schemas.openxmlformats.org/drawingml/2006/main" xmlns:r="http://schemas.openxmlformats.org/officeDocument/2006/relationships" xmlns:p="http://schemas.openxmlformats.org/presentationml/2006/main" type="tx">
  <p:cSld name="1_Blank 0">
    <p:bg>
      <p:bgPr>
        <a:solidFill>
          <a:srgbClr val="000000"/>
        </a:solidFill>
        <a:effectLst/>
      </p:bgPr>
    </p:bg>
    <p:spTree>
      <p:nvGrpSpPr>
        <p:cNvPr id="1" name=""/>
        <p:cNvGrpSpPr/>
        <p:nvPr/>
      </p:nvGrpSpPr>
      <p:grpSpPr>
        <a:xfrm>
          <a:off x="0" y="0"/>
          <a:ext cx="0" cy="0"/>
          <a:chOff x="0" y="0"/>
          <a:chExt cx="0" cy="0"/>
        </a:xfrm>
      </p:grpSpPr>
      <p:sp>
        <p:nvSpPr>
          <p:cNvPr id="2327" name="Slide Number"/>
          <p:cNvSpPr txBox="1">
            <a:spLocks noGrp="1"/>
          </p:cNvSpPr>
          <p:nvPr>
            <p:ph type="sldNum" sz="quarter" idx="2"/>
          </p:nvPr>
        </p:nvSpPr>
        <p:spPr>
          <a:xfrm>
            <a:off x="8152545" y="6248400"/>
            <a:ext cx="304069" cy="290984"/>
          </a:xfrm>
          <a:prstGeom prst="rect">
            <a:avLst/>
          </a:prstGeom>
        </p:spPr>
        <p:txBody>
          <a:bodyPr lIns="46799" tIns="46799" rIns="46799" bIns="46799"/>
          <a:lstStyle>
            <a:lvl1pPr>
              <a:defRPr>
                <a:effectLst>
                  <a:outerShdw blurRad="38100" dist="38100" dir="2700000" rotWithShape="0">
                    <a:srgbClr val="DDDDDD"/>
                  </a:outerShdw>
                </a:effectLst>
              </a:defRPr>
            </a:lvl1pPr>
          </a:lstStyle>
          <a:p>
            <a:fld id="{86CB4B4D-7CA3-9044-876B-883B54F8677D}" type="slidenum">
              <a:t>‹#›</a:t>
            </a:fld>
            <a:endParaRPr/>
          </a:p>
        </p:txBody>
      </p:sp>
    </p:spTree>
    <p:extLst>
      <p:ext uri="{BB962C8B-B14F-4D97-AF65-F5344CB8AC3E}">
        <p14:creationId xmlns:p14="http://schemas.microsoft.com/office/powerpoint/2010/main" val="3143481334"/>
      </p:ext>
    </p:extLst>
  </p:cSld>
  <p:clrMapOvr>
    <a:masterClrMapping/>
  </p:clrMapOvr>
  <p:transition spd="med"/>
</p:sldLayout>
</file>

<file path=ppt/slideLayouts/slideLayout658.xml><?xml version="1.0" encoding="utf-8"?>
<p:sldLayout xmlns:a="http://schemas.openxmlformats.org/drawingml/2006/main" xmlns:r="http://schemas.openxmlformats.org/officeDocument/2006/relationships" xmlns:p="http://schemas.openxmlformats.org/presentationml/2006/main" type="tx">
  <p:cSld name="19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2334" name="Title Text"/>
          <p:cNvSpPr txBox="1">
            <a:spLocks noGrp="1"/>
          </p:cNvSpPr>
          <p:nvPr>
            <p:ph type="title"/>
          </p:nvPr>
        </p:nvSpPr>
        <p:spPr>
          <a:xfrm>
            <a:off x="685800" y="609600"/>
            <a:ext cx="7770814" cy="1141413"/>
          </a:xfrm>
          <a:prstGeom prst="rect">
            <a:avLst/>
          </a:prstGeom>
        </p:spPr>
        <p:txBody>
          <a:bodyPr lIns="46799" tIns="46799" rIns="46799" bIns="46799"/>
          <a:lstStyle>
            <a:lvl1pPr defTabSz="449262">
              <a:lnSpc>
                <a:spcPct val="95000"/>
              </a:lnSpc>
            </a:lvl1pPr>
          </a:lstStyle>
          <a:p>
            <a:r>
              <a:t>Title Text</a:t>
            </a:r>
          </a:p>
        </p:txBody>
      </p:sp>
      <p:sp>
        <p:nvSpPr>
          <p:cNvPr id="2335" name="Slide Number"/>
          <p:cNvSpPr txBox="1">
            <a:spLocks noGrp="1"/>
          </p:cNvSpPr>
          <p:nvPr>
            <p:ph type="sldNum" sz="quarter" idx="2"/>
          </p:nvPr>
        </p:nvSpPr>
        <p:spPr>
          <a:xfrm>
            <a:off x="8152545" y="6248400"/>
            <a:ext cx="304069" cy="290984"/>
          </a:xfrm>
          <a:prstGeom prst="rect">
            <a:avLst/>
          </a:prstGeom>
        </p:spPr>
        <p:txBody>
          <a:bodyPr lIns="46799" tIns="46799" rIns="46799" bIns="46799"/>
          <a:lstStyle/>
          <a:p>
            <a:fld id="{86CB4B4D-7CA3-9044-876B-883B54F8677D}" type="slidenum">
              <a:t>‹#›</a:t>
            </a:fld>
            <a:endParaRPr/>
          </a:p>
        </p:txBody>
      </p:sp>
    </p:spTree>
    <p:extLst>
      <p:ext uri="{BB962C8B-B14F-4D97-AF65-F5344CB8AC3E}">
        <p14:creationId xmlns:p14="http://schemas.microsoft.com/office/powerpoint/2010/main" val="3630118832"/>
      </p:ext>
    </p:extLst>
  </p:cSld>
  <p:clrMapOvr>
    <a:masterClrMapping/>
  </p:clrMapOvr>
  <p:transition spd="med"/>
</p:sldLayout>
</file>

<file path=ppt/slideLayouts/slideLayout659.xml><?xml version="1.0" encoding="utf-8"?>
<p:sldLayout xmlns:a="http://schemas.openxmlformats.org/drawingml/2006/main" xmlns:r="http://schemas.openxmlformats.org/officeDocument/2006/relationships" xmlns:p="http://schemas.openxmlformats.org/presentationml/2006/main" type="tx">
  <p:cSld name="25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2342" name="Title Text"/>
          <p:cNvSpPr txBox="1">
            <a:spLocks noGrp="1"/>
          </p:cNvSpPr>
          <p:nvPr>
            <p:ph type="title"/>
          </p:nvPr>
        </p:nvSpPr>
        <p:spPr>
          <a:xfrm>
            <a:off x="685800" y="2130425"/>
            <a:ext cx="7772400" cy="1470025"/>
          </a:xfrm>
          <a:prstGeom prst="rect">
            <a:avLst/>
          </a:prstGeom>
        </p:spPr>
        <p:txBody>
          <a:bodyPr/>
          <a:lstStyle/>
          <a:p>
            <a:r>
              <a:t>Title Text</a:t>
            </a:r>
          </a:p>
        </p:txBody>
      </p:sp>
      <p:sp>
        <p:nvSpPr>
          <p:cNvPr id="2343"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lvl1pPr>
            <a:lvl2pPr marL="0" indent="457200" algn="ctr">
              <a:buSzTx/>
              <a:buNone/>
            </a:lvl2pPr>
            <a:lvl3pPr marL="0" indent="914400" algn="ctr">
              <a:buSzTx/>
              <a:buNone/>
            </a:lvl3pPr>
            <a:lvl4pPr marL="0" indent="1371600" algn="ctr">
              <a:buSzTx/>
              <a:buNone/>
            </a:lvl4pPr>
            <a:lvl5pPr marL="0" indent="1828800" algn="ctr">
              <a:buSzTx/>
              <a:buNone/>
            </a:lvl5pPr>
          </a:lstStyle>
          <a:p>
            <a:r>
              <a:t>Body Level One</a:t>
            </a:r>
          </a:p>
          <a:p>
            <a:pPr lvl="1"/>
            <a:r>
              <a:t>Body Level Two</a:t>
            </a:r>
          </a:p>
          <a:p>
            <a:pPr lvl="2"/>
            <a:r>
              <a:t>Body Level Three</a:t>
            </a:r>
          </a:p>
          <a:p>
            <a:pPr lvl="3"/>
            <a:r>
              <a:t>Body Level Four</a:t>
            </a:r>
          </a:p>
          <a:p>
            <a:pPr lvl="4"/>
            <a:r>
              <a:t>Body Level Five</a:t>
            </a:r>
          </a:p>
        </p:txBody>
      </p:sp>
      <p:sp>
        <p:nvSpPr>
          <p:cNvPr id="2344"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536482479"/>
      </p:ext>
    </p:extLst>
  </p:cSld>
  <p:clrMapOvr>
    <a:masterClrMapping/>
  </p:clrMapOvr>
  <p:transition spd="med"/>
</p:sldLayout>
</file>

<file path=ppt/slideLayouts/slideLayout6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eaLnBrk="0" hangingPunct="0">
              <a:defRPr>
                <a:latin typeface="Comic Sans MS" charset="0"/>
              </a:defRPr>
            </a:lvl1pPr>
          </a:lstStyle>
          <a:p>
            <a:pPr>
              <a:defRPr/>
            </a:pPr>
            <a:endParaRPr lang="en-US"/>
          </a:p>
        </p:txBody>
      </p:sp>
      <p:sp>
        <p:nvSpPr>
          <p:cNvPr id="3" name="Rectangle 5"/>
          <p:cNvSpPr>
            <a:spLocks noGrp="1" noChangeArrowheads="1"/>
          </p:cNvSpPr>
          <p:nvPr>
            <p:ph type="ftr" sz="quarter" idx="11"/>
          </p:nvPr>
        </p:nvSpPr>
        <p:spPr/>
        <p:txBody>
          <a:bodyPr/>
          <a:lstStyle>
            <a:lvl1pPr eaLnBrk="0" hangingPunct="0">
              <a:defRPr>
                <a:latin typeface="Comic Sans MS" charset="0"/>
              </a:defRPr>
            </a:lvl1pPr>
          </a:lstStyle>
          <a:p>
            <a:pPr>
              <a:defRPr/>
            </a:pPr>
            <a:endParaRPr lang="en-US"/>
          </a:p>
        </p:txBody>
      </p:sp>
      <p:sp>
        <p:nvSpPr>
          <p:cNvPr id="4" name="Rectangle 6"/>
          <p:cNvSpPr>
            <a:spLocks noGrp="1" noChangeArrowheads="1"/>
          </p:cNvSpPr>
          <p:nvPr>
            <p:ph type="sldNum" sz="quarter" idx="12"/>
          </p:nvPr>
        </p:nvSpPr>
        <p:spPr/>
        <p:txBody>
          <a:bodyPr/>
          <a:lstStyle>
            <a:lvl1pPr eaLnBrk="0" hangingPunct="0">
              <a:defRPr>
                <a:latin typeface="Comic Sans MS" charset="0"/>
              </a:defRPr>
            </a:lvl1pPr>
          </a:lstStyle>
          <a:p>
            <a:pPr>
              <a:defRPr/>
            </a:pPr>
            <a:fld id="{29B758B6-7D1B-B746-97E1-B50112AFF540}" type="slidenum">
              <a:rPr lang="en-US"/>
              <a:pPr>
                <a:defRPr/>
              </a:pPr>
              <a:t>‹#›</a:t>
            </a:fld>
            <a:endParaRPr lang="en-US"/>
          </a:p>
        </p:txBody>
      </p:sp>
    </p:spTree>
    <p:extLst>
      <p:ext uri="{BB962C8B-B14F-4D97-AF65-F5344CB8AC3E}">
        <p14:creationId xmlns:p14="http://schemas.microsoft.com/office/powerpoint/2010/main" val="3450540650"/>
      </p:ext>
    </p:extLst>
  </p:cSld>
  <p:clrMapOvr>
    <a:masterClrMapping/>
  </p:clrMapOvr>
  <p:transition/>
</p:sldLayout>
</file>

<file path=ppt/slideLayouts/slideLayout660.xml><?xml version="1.0" encoding="utf-8"?>
<p:sldLayout xmlns:a="http://schemas.openxmlformats.org/drawingml/2006/main" xmlns:r="http://schemas.openxmlformats.org/officeDocument/2006/relationships" xmlns:p="http://schemas.openxmlformats.org/presentationml/2006/main" type="tx">
  <p:cSld name="22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2351" name="Title Text"/>
          <p:cNvSpPr txBox="1">
            <a:spLocks noGrp="1"/>
          </p:cNvSpPr>
          <p:nvPr>
            <p:ph type="title"/>
          </p:nvPr>
        </p:nvSpPr>
        <p:spPr>
          <a:prstGeom prst="rect">
            <a:avLst/>
          </a:prstGeom>
        </p:spPr>
        <p:txBody>
          <a:bodyPr/>
          <a:lstStyle/>
          <a:p>
            <a:r>
              <a:t>Title Text</a:t>
            </a:r>
          </a:p>
        </p:txBody>
      </p:sp>
      <p:sp>
        <p:nvSpPr>
          <p:cNvPr id="2352" name="Body Level One…"/>
          <p:cNvSpPr txBox="1">
            <a:spLocks noGrp="1"/>
          </p:cNvSpPr>
          <p:nvPr>
            <p:ph type="body" idx="1"/>
          </p:nvPr>
        </p:nvSpPr>
        <p:spPr>
          <a:xfrm>
            <a:off x="685800" y="1981200"/>
            <a:ext cx="7772400" cy="4114800"/>
          </a:xfrm>
          <a:prstGeom prst="rect">
            <a:avLst/>
          </a:prstGeom>
        </p:spPr>
        <p:txBody>
          <a:bodyPr>
            <a:normAutofit/>
          </a:bodyPr>
          <a:lstStyle/>
          <a:p>
            <a:r>
              <a:t>Body Level One</a:t>
            </a:r>
          </a:p>
          <a:p>
            <a:pPr lvl="1"/>
            <a:r>
              <a:t>Body Level Two</a:t>
            </a:r>
          </a:p>
          <a:p>
            <a:pPr lvl="2"/>
            <a:r>
              <a:t>Body Level Three</a:t>
            </a:r>
          </a:p>
          <a:p>
            <a:pPr lvl="3"/>
            <a:r>
              <a:t>Body Level Four</a:t>
            </a:r>
          </a:p>
          <a:p>
            <a:pPr lvl="4"/>
            <a:r>
              <a:t>Body Level Five</a:t>
            </a:r>
          </a:p>
        </p:txBody>
      </p:sp>
      <p:sp>
        <p:nvSpPr>
          <p:cNvPr id="2353"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182051937"/>
      </p:ext>
    </p:extLst>
  </p:cSld>
  <p:clrMapOvr>
    <a:masterClrMapping/>
  </p:clrMapOvr>
  <p:transition spd="med"/>
</p:sldLayout>
</file>

<file path=ppt/slideLayouts/slideLayout661.xml><?xml version="1.0" encoding="utf-8"?>
<p:sldLayout xmlns:a="http://schemas.openxmlformats.org/drawingml/2006/main" xmlns:r="http://schemas.openxmlformats.org/officeDocument/2006/relationships" xmlns:p="http://schemas.openxmlformats.org/presentationml/2006/main" type="tx">
  <p:cSld name="19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2360" name="Title Text"/>
          <p:cNvSpPr txBox="1">
            <a:spLocks noGrp="1"/>
          </p:cNvSpPr>
          <p:nvPr>
            <p:ph type="title"/>
          </p:nvPr>
        </p:nvSpPr>
        <p:spPr>
          <a:xfrm>
            <a:off x="722312" y="4406900"/>
            <a:ext cx="7772401" cy="1362075"/>
          </a:xfrm>
          <a:prstGeom prst="rect">
            <a:avLst/>
          </a:prstGeom>
        </p:spPr>
        <p:txBody>
          <a:bodyPr anchor="t"/>
          <a:lstStyle>
            <a:lvl1pPr algn="l">
              <a:defRPr sz="4000" b="1" cap="all"/>
            </a:lvl1pPr>
          </a:lstStyle>
          <a:p>
            <a:r>
              <a:t>Title Text</a:t>
            </a:r>
          </a:p>
        </p:txBody>
      </p:sp>
      <p:sp>
        <p:nvSpPr>
          <p:cNvPr id="2361"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vl1pPr>
            <a:lvl2pPr marL="0" indent="457200">
              <a:spcBef>
                <a:spcPts val="400"/>
              </a:spcBef>
              <a:buSzTx/>
              <a:buNone/>
              <a:defRPr sz="2000"/>
            </a:lvl2pPr>
            <a:lvl3pPr marL="0" indent="914400">
              <a:spcBef>
                <a:spcPts val="400"/>
              </a:spcBef>
              <a:buSzTx/>
              <a:buNone/>
              <a:defRPr sz="2000"/>
            </a:lvl3pPr>
            <a:lvl4pPr marL="0" indent="1371600">
              <a:spcBef>
                <a:spcPts val="400"/>
              </a:spcBef>
              <a:buSzTx/>
              <a:buNone/>
              <a:defRPr sz="2000"/>
            </a:lvl4pPr>
            <a:lvl5pPr marL="0" indent="1828800">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2362"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691664931"/>
      </p:ext>
    </p:extLst>
  </p:cSld>
  <p:clrMapOvr>
    <a:masterClrMapping/>
  </p:clrMapOvr>
  <p:transition spd="med"/>
</p:sldLayout>
</file>

<file path=ppt/slideLayouts/slideLayout662.xml><?xml version="1.0" encoding="utf-8"?>
<p:sldLayout xmlns:a="http://schemas.openxmlformats.org/drawingml/2006/main" xmlns:r="http://schemas.openxmlformats.org/officeDocument/2006/relationships" xmlns:p="http://schemas.openxmlformats.org/presentationml/2006/main" type="tx">
  <p:cSld name="19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2369" name="Title Text"/>
          <p:cNvSpPr txBox="1">
            <a:spLocks noGrp="1"/>
          </p:cNvSpPr>
          <p:nvPr>
            <p:ph type="title"/>
          </p:nvPr>
        </p:nvSpPr>
        <p:spPr>
          <a:prstGeom prst="rect">
            <a:avLst/>
          </a:prstGeom>
        </p:spPr>
        <p:txBody>
          <a:bodyPr/>
          <a:lstStyle/>
          <a:p>
            <a:r>
              <a:t>Title Text</a:t>
            </a:r>
          </a:p>
        </p:txBody>
      </p:sp>
      <p:sp>
        <p:nvSpPr>
          <p:cNvPr id="2370"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defRPr sz="2800"/>
            </a:lvl1pPr>
            <a:lvl2pPr marL="790575" indent="-333375">
              <a:spcBef>
                <a:spcPts val="600"/>
              </a:spcBef>
              <a:defRPr sz="2800"/>
            </a:lvl2pPr>
            <a:lvl3pPr marL="1234439" indent="-320039">
              <a:spcBef>
                <a:spcPts val="600"/>
              </a:spcBef>
              <a:defRPr sz="2800"/>
            </a:lvl3pPr>
            <a:lvl4pPr marL="1727200" indent="-355600">
              <a:spcBef>
                <a:spcPts val="600"/>
              </a:spcBef>
              <a:defRPr sz="2800"/>
            </a:lvl4pPr>
            <a:lvl5pPr marL="2184400" indent="-355600">
              <a:spcBef>
                <a:spcPts val="600"/>
              </a:spcBef>
              <a:defRPr sz="2800"/>
            </a:lvl5pPr>
          </a:lstStyle>
          <a:p>
            <a:r>
              <a:t>Body Level One</a:t>
            </a:r>
          </a:p>
          <a:p>
            <a:pPr lvl="1"/>
            <a:r>
              <a:t>Body Level Two</a:t>
            </a:r>
          </a:p>
          <a:p>
            <a:pPr lvl="2"/>
            <a:r>
              <a:t>Body Level Three</a:t>
            </a:r>
          </a:p>
          <a:p>
            <a:pPr lvl="3"/>
            <a:r>
              <a:t>Body Level Four</a:t>
            </a:r>
          </a:p>
          <a:p>
            <a:pPr lvl="4"/>
            <a:r>
              <a:t>Body Level Five</a:t>
            </a:r>
          </a:p>
        </p:txBody>
      </p:sp>
      <p:sp>
        <p:nvSpPr>
          <p:cNvPr id="2371"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033697565"/>
      </p:ext>
    </p:extLst>
  </p:cSld>
  <p:clrMapOvr>
    <a:masterClrMapping/>
  </p:clrMapOvr>
  <p:transition spd="med"/>
</p:sldLayout>
</file>

<file path=ppt/slideLayouts/slideLayout663.xml><?xml version="1.0" encoding="utf-8"?>
<p:sldLayout xmlns:a="http://schemas.openxmlformats.org/drawingml/2006/main" xmlns:r="http://schemas.openxmlformats.org/officeDocument/2006/relationships" xmlns:p="http://schemas.openxmlformats.org/presentationml/2006/main" type="tx">
  <p:cSld name="19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2378" name="Title Text"/>
          <p:cNvSpPr txBox="1">
            <a:spLocks noGrp="1"/>
          </p:cNvSpPr>
          <p:nvPr>
            <p:ph type="title"/>
          </p:nvPr>
        </p:nvSpPr>
        <p:spPr>
          <a:xfrm>
            <a:off x="457200" y="274638"/>
            <a:ext cx="8229600" cy="1143001"/>
          </a:xfrm>
          <a:prstGeom prst="rect">
            <a:avLst/>
          </a:prstGeom>
        </p:spPr>
        <p:txBody>
          <a:bodyPr/>
          <a:lstStyle/>
          <a:p>
            <a:r>
              <a:t>Title Text</a:t>
            </a:r>
          </a:p>
        </p:txBody>
      </p:sp>
      <p:sp>
        <p:nvSpPr>
          <p:cNvPr id="2379"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vl1pPr>
            <a:lvl2pPr marL="0" indent="457200">
              <a:spcBef>
                <a:spcPts val="500"/>
              </a:spcBef>
              <a:buSzTx/>
              <a:buNone/>
              <a:defRPr sz="2400" b="1"/>
            </a:lvl2pPr>
            <a:lvl3pPr marL="0" indent="914400">
              <a:spcBef>
                <a:spcPts val="500"/>
              </a:spcBef>
              <a:buSzTx/>
              <a:buNone/>
              <a:defRPr sz="2400" b="1"/>
            </a:lvl3pPr>
            <a:lvl4pPr marL="0" indent="1371600">
              <a:spcBef>
                <a:spcPts val="500"/>
              </a:spcBef>
              <a:buSzTx/>
              <a:buNone/>
              <a:defRPr sz="2400" b="1"/>
            </a:lvl4pPr>
            <a:lvl5pPr marL="0" indent="1828800">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2380"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pPr>
            <a:endParaRPr/>
          </a:p>
        </p:txBody>
      </p:sp>
      <p:sp>
        <p:nvSpPr>
          <p:cNvPr id="2381"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857998132"/>
      </p:ext>
    </p:extLst>
  </p:cSld>
  <p:clrMapOvr>
    <a:masterClrMapping/>
  </p:clrMapOvr>
  <p:transition spd="med"/>
</p:sldLayout>
</file>

<file path=ppt/slideLayouts/slideLayout664.xml><?xml version="1.0" encoding="utf-8"?>
<p:sldLayout xmlns:a="http://schemas.openxmlformats.org/drawingml/2006/main" xmlns:r="http://schemas.openxmlformats.org/officeDocument/2006/relationships" xmlns:p="http://schemas.openxmlformats.org/presentationml/2006/main" type="tx">
  <p:cSld name="20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2388" name="Title Text"/>
          <p:cNvSpPr txBox="1">
            <a:spLocks noGrp="1"/>
          </p:cNvSpPr>
          <p:nvPr>
            <p:ph type="title"/>
          </p:nvPr>
        </p:nvSpPr>
        <p:spPr>
          <a:prstGeom prst="rect">
            <a:avLst/>
          </a:prstGeom>
        </p:spPr>
        <p:txBody>
          <a:bodyPr/>
          <a:lstStyle/>
          <a:p>
            <a:r>
              <a:t>Title Text</a:t>
            </a:r>
          </a:p>
        </p:txBody>
      </p:sp>
      <p:sp>
        <p:nvSpPr>
          <p:cNvPr id="2389"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633053363"/>
      </p:ext>
    </p:extLst>
  </p:cSld>
  <p:clrMapOvr>
    <a:masterClrMapping/>
  </p:clrMapOvr>
  <p:transition spd="med"/>
</p:sldLayout>
</file>

<file path=ppt/slideLayouts/slideLayout665.xml><?xml version="1.0" encoding="utf-8"?>
<p:sldLayout xmlns:a="http://schemas.openxmlformats.org/drawingml/2006/main" xmlns:r="http://schemas.openxmlformats.org/officeDocument/2006/relationships" xmlns:p="http://schemas.openxmlformats.org/presentationml/2006/main" type="tx">
  <p:cSld name="22_Blank">
    <p:bg>
      <p:bgPr>
        <a:solidFill>
          <a:schemeClr val="accent3">
            <a:lumOff val="44000"/>
          </a:schemeClr>
        </a:solidFill>
        <a:effectLst/>
      </p:bgPr>
    </p:bg>
    <p:spTree>
      <p:nvGrpSpPr>
        <p:cNvPr id="1" name=""/>
        <p:cNvGrpSpPr/>
        <p:nvPr/>
      </p:nvGrpSpPr>
      <p:grpSpPr>
        <a:xfrm>
          <a:off x="0" y="0"/>
          <a:ext cx="0" cy="0"/>
          <a:chOff x="0" y="0"/>
          <a:chExt cx="0" cy="0"/>
        </a:xfrm>
      </p:grpSpPr>
      <p:sp>
        <p:nvSpPr>
          <p:cNvPr id="2396"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568767172"/>
      </p:ext>
    </p:extLst>
  </p:cSld>
  <p:clrMapOvr>
    <a:masterClrMapping/>
  </p:clrMapOvr>
  <p:transition spd="med"/>
</p:sldLayout>
</file>

<file path=ppt/slideLayouts/slideLayout666.xml><?xml version="1.0" encoding="utf-8"?>
<p:sldLayout xmlns:a="http://schemas.openxmlformats.org/drawingml/2006/main" xmlns:r="http://schemas.openxmlformats.org/officeDocument/2006/relationships" xmlns:p="http://schemas.openxmlformats.org/presentationml/2006/main" type="tx">
  <p:cSld name="19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2403" name="Title Text"/>
          <p:cNvSpPr txBox="1">
            <a:spLocks noGrp="1"/>
          </p:cNvSpPr>
          <p:nvPr>
            <p:ph type="title"/>
          </p:nvPr>
        </p:nvSpPr>
        <p:spPr>
          <a:xfrm>
            <a:off x="457200" y="273050"/>
            <a:ext cx="3008314" cy="1162050"/>
          </a:xfrm>
          <a:prstGeom prst="rect">
            <a:avLst/>
          </a:prstGeom>
        </p:spPr>
        <p:txBody>
          <a:bodyPr anchor="b"/>
          <a:lstStyle>
            <a:lvl1pPr algn="l">
              <a:defRPr sz="2000" b="1"/>
            </a:lvl1pPr>
          </a:lstStyle>
          <a:p>
            <a:r>
              <a:t>Title Text</a:t>
            </a:r>
          </a:p>
        </p:txBody>
      </p:sp>
      <p:sp>
        <p:nvSpPr>
          <p:cNvPr id="2404" name="Body Level One…"/>
          <p:cNvSpPr txBox="1">
            <a:spLocks noGrp="1"/>
          </p:cNvSpPr>
          <p:nvPr>
            <p:ph type="body" idx="1"/>
          </p:nvPr>
        </p:nvSpPr>
        <p:spPr>
          <a:xfrm>
            <a:off x="3575050" y="273050"/>
            <a:ext cx="5111750" cy="5853113"/>
          </a:xfrm>
          <a:prstGeom prst="rect">
            <a:avLst/>
          </a:prstGeom>
        </p:spPr>
        <p:txBody>
          <a:bodyPr>
            <a:normAutofit/>
          </a:bodyPr>
          <a:lstStyle/>
          <a:p>
            <a:r>
              <a:t>Body Level One</a:t>
            </a:r>
          </a:p>
          <a:p>
            <a:pPr lvl="1"/>
            <a:r>
              <a:t>Body Level Two</a:t>
            </a:r>
          </a:p>
          <a:p>
            <a:pPr lvl="2"/>
            <a:r>
              <a:t>Body Level Three</a:t>
            </a:r>
          </a:p>
          <a:p>
            <a:pPr lvl="3"/>
            <a:r>
              <a:t>Body Level Four</a:t>
            </a:r>
          </a:p>
          <a:p>
            <a:pPr lvl="4"/>
            <a:r>
              <a:t>Body Level Five</a:t>
            </a:r>
          </a:p>
        </p:txBody>
      </p:sp>
      <p:sp>
        <p:nvSpPr>
          <p:cNvPr id="2405"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pPr>
            <a:endParaRPr/>
          </a:p>
        </p:txBody>
      </p:sp>
      <p:sp>
        <p:nvSpPr>
          <p:cNvPr id="2406"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715602715"/>
      </p:ext>
    </p:extLst>
  </p:cSld>
  <p:clrMapOvr>
    <a:masterClrMapping/>
  </p:clrMapOvr>
  <p:transition spd="med"/>
</p:sldLayout>
</file>

<file path=ppt/slideLayouts/slideLayout667.xml><?xml version="1.0" encoding="utf-8"?>
<p:sldLayout xmlns:a="http://schemas.openxmlformats.org/drawingml/2006/main" xmlns:r="http://schemas.openxmlformats.org/officeDocument/2006/relationships" xmlns:p="http://schemas.openxmlformats.org/presentationml/2006/main" type="tx">
  <p:cSld name="19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2413" name="Title Text"/>
          <p:cNvSpPr txBox="1">
            <a:spLocks noGrp="1"/>
          </p:cNvSpPr>
          <p:nvPr>
            <p:ph type="title"/>
          </p:nvPr>
        </p:nvSpPr>
        <p:spPr>
          <a:xfrm>
            <a:off x="1792288" y="4800600"/>
            <a:ext cx="5486401" cy="566738"/>
          </a:xfrm>
          <a:prstGeom prst="rect">
            <a:avLst/>
          </a:prstGeom>
        </p:spPr>
        <p:txBody>
          <a:bodyPr anchor="b"/>
          <a:lstStyle>
            <a:lvl1pPr algn="l">
              <a:defRPr sz="2000" b="1"/>
            </a:lvl1pPr>
          </a:lstStyle>
          <a:p>
            <a:r>
              <a:t>Title Text</a:t>
            </a:r>
          </a:p>
        </p:txBody>
      </p:sp>
      <p:sp>
        <p:nvSpPr>
          <p:cNvPr id="2414"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2415"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vl1pPr>
            <a:lvl2pPr marL="0" indent="457200">
              <a:spcBef>
                <a:spcPts val="300"/>
              </a:spcBef>
              <a:buSzTx/>
              <a:buNone/>
              <a:defRPr sz="1400"/>
            </a:lvl2pPr>
            <a:lvl3pPr marL="0" indent="914400">
              <a:spcBef>
                <a:spcPts val="300"/>
              </a:spcBef>
              <a:buSzTx/>
              <a:buNone/>
              <a:defRPr sz="1400"/>
            </a:lvl3pPr>
            <a:lvl4pPr marL="0" indent="1371600">
              <a:spcBef>
                <a:spcPts val="300"/>
              </a:spcBef>
              <a:buSzTx/>
              <a:buNone/>
              <a:defRPr sz="1400"/>
            </a:lvl4pPr>
            <a:lvl5pPr marL="0" indent="1828800">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2416"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746956048"/>
      </p:ext>
    </p:extLst>
  </p:cSld>
  <p:clrMapOvr>
    <a:masterClrMapping/>
  </p:clrMapOvr>
  <p:transition spd="med"/>
</p:sldLayout>
</file>

<file path=ppt/slideLayouts/slideLayout668.xml><?xml version="1.0" encoding="utf-8"?>
<p:sldLayout xmlns:a="http://schemas.openxmlformats.org/drawingml/2006/main" xmlns:r="http://schemas.openxmlformats.org/officeDocument/2006/relationships" xmlns:p="http://schemas.openxmlformats.org/presentationml/2006/main" type="tx">
  <p:cSld name="26_Title Slide">
    <p:bg>
      <p:bgPr>
        <a:solidFill>
          <a:srgbClr val="000000"/>
        </a:solidFill>
        <a:effectLst/>
      </p:bgPr>
    </p:bg>
    <p:spTree>
      <p:nvGrpSpPr>
        <p:cNvPr id="1" name=""/>
        <p:cNvGrpSpPr/>
        <p:nvPr/>
      </p:nvGrpSpPr>
      <p:grpSpPr>
        <a:xfrm>
          <a:off x="0" y="0"/>
          <a:ext cx="0" cy="0"/>
          <a:chOff x="0" y="0"/>
          <a:chExt cx="0" cy="0"/>
        </a:xfrm>
      </p:grpSpPr>
      <p:sp>
        <p:nvSpPr>
          <p:cNvPr id="2423" name="Title Text"/>
          <p:cNvSpPr txBox="1">
            <a:spLocks noGrp="1"/>
          </p:cNvSpPr>
          <p:nvPr>
            <p:ph type="title"/>
          </p:nvPr>
        </p:nvSpPr>
        <p:spPr>
          <a:xfrm>
            <a:off x="685800" y="2130425"/>
            <a:ext cx="7772400" cy="1470025"/>
          </a:xfrm>
          <a:prstGeom prst="rect">
            <a:avLst/>
          </a:prstGeom>
        </p:spPr>
        <p:txBody>
          <a:bodyPr lIns="46799" tIns="46799" rIns="46799" bIns="46799"/>
          <a:lstStyle>
            <a:lvl1pPr defTabSz="449262">
              <a:lnSpc>
                <a:spcPct val="95000"/>
              </a:lnSpc>
              <a:defRPr>
                <a:solidFill>
                  <a:schemeClr val="accent3">
                    <a:lumOff val="44000"/>
                  </a:schemeClr>
                </a:solidFill>
              </a:defRPr>
            </a:lvl1pPr>
          </a:lstStyle>
          <a:p>
            <a:r>
              <a:t>Title Text</a:t>
            </a:r>
          </a:p>
        </p:txBody>
      </p:sp>
      <p:sp>
        <p:nvSpPr>
          <p:cNvPr id="2424" name="Body Level One…"/>
          <p:cNvSpPr txBox="1">
            <a:spLocks noGrp="1"/>
          </p:cNvSpPr>
          <p:nvPr>
            <p:ph type="body" sz="quarter" idx="1"/>
          </p:nvPr>
        </p:nvSpPr>
        <p:spPr>
          <a:xfrm>
            <a:off x="1371600" y="3886200"/>
            <a:ext cx="6400800" cy="1752600"/>
          </a:xfrm>
          <a:prstGeom prst="rect">
            <a:avLst/>
          </a:prstGeom>
        </p:spPr>
        <p:txBody>
          <a:bodyPr lIns="46799" tIns="46799" rIns="46799" bIns="46799">
            <a:normAutofit/>
          </a:bodyPr>
          <a:lstStyle>
            <a:lvl1pPr marL="0" indent="0" algn="ctr" defTabSz="449262">
              <a:lnSpc>
                <a:spcPct val="95000"/>
              </a:lnSpc>
              <a:spcBef>
                <a:spcPts val="800"/>
              </a:spcBef>
              <a:buSzTx/>
              <a:buNone/>
              <a:defRPr>
                <a:solidFill>
                  <a:schemeClr val="accent3">
                    <a:lumOff val="44000"/>
                  </a:schemeClr>
                </a:solidFill>
              </a:defRPr>
            </a:lvl1pPr>
            <a:lvl2pPr marL="0" indent="457200" algn="ctr" defTabSz="449262">
              <a:lnSpc>
                <a:spcPct val="95000"/>
              </a:lnSpc>
              <a:spcBef>
                <a:spcPts val="800"/>
              </a:spcBef>
              <a:buSzTx/>
              <a:buNone/>
              <a:defRPr>
                <a:solidFill>
                  <a:schemeClr val="accent3">
                    <a:lumOff val="44000"/>
                  </a:schemeClr>
                </a:solidFill>
              </a:defRPr>
            </a:lvl2pPr>
            <a:lvl3pPr marL="0" indent="914400" algn="ctr" defTabSz="449262">
              <a:lnSpc>
                <a:spcPct val="95000"/>
              </a:lnSpc>
              <a:spcBef>
                <a:spcPts val="800"/>
              </a:spcBef>
              <a:buSzTx/>
              <a:buNone/>
              <a:defRPr>
                <a:solidFill>
                  <a:schemeClr val="accent3">
                    <a:lumOff val="44000"/>
                  </a:schemeClr>
                </a:solidFill>
              </a:defRPr>
            </a:lvl3pPr>
            <a:lvl4pPr marL="0" indent="1371600" algn="ctr" defTabSz="449262">
              <a:lnSpc>
                <a:spcPct val="95000"/>
              </a:lnSpc>
              <a:spcBef>
                <a:spcPts val="800"/>
              </a:spcBef>
              <a:buSzTx/>
              <a:buNone/>
              <a:defRPr>
                <a:solidFill>
                  <a:schemeClr val="accent3">
                    <a:lumOff val="44000"/>
                  </a:schemeClr>
                </a:solidFill>
              </a:defRPr>
            </a:lvl4pPr>
            <a:lvl5pPr marL="0" indent="1828800" algn="ctr" defTabSz="449262">
              <a:lnSpc>
                <a:spcPct val="95000"/>
              </a:lnSpc>
              <a:spcBef>
                <a:spcPts val="800"/>
              </a:spcBef>
              <a:buSzTx/>
              <a:buNone/>
              <a:defRPr>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2425" name="Slide Number"/>
          <p:cNvSpPr txBox="1">
            <a:spLocks noGrp="1"/>
          </p:cNvSpPr>
          <p:nvPr>
            <p:ph type="sldNum" sz="quarter" idx="2"/>
          </p:nvPr>
        </p:nvSpPr>
        <p:spPr>
          <a:xfrm>
            <a:off x="8152545" y="6248400"/>
            <a:ext cx="304069" cy="290984"/>
          </a:xfrm>
          <a:prstGeom prst="rect">
            <a:avLst/>
          </a:prstGeom>
        </p:spPr>
        <p:txBody>
          <a:bodyPr lIns="46799" tIns="46799" rIns="46799" bIns="46799"/>
          <a:lstStyle>
            <a:lvl1pPr>
              <a:defRPr>
                <a:effectLst>
                  <a:outerShdw blurRad="38100" dist="38100" dir="2700000" rotWithShape="0">
                    <a:schemeClr val="accent3">
                      <a:lumOff val="44000"/>
                    </a:schemeClr>
                  </a:outerShdw>
                </a:effectLst>
              </a:defRPr>
            </a:lvl1pPr>
          </a:lstStyle>
          <a:p>
            <a:fld id="{86CB4B4D-7CA3-9044-876B-883B54F8677D}" type="slidenum">
              <a:t>‹#›</a:t>
            </a:fld>
            <a:endParaRPr/>
          </a:p>
        </p:txBody>
      </p:sp>
    </p:spTree>
    <p:extLst>
      <p:ext uri="{BB962C8B-B14F-4D97-AF65-F5344CB8AC3E}">
        <p14:creationId xmlns:p14="http://schemas.microsoft.com/office/powerpoint/2010/main" val="1255601590"/>
      </p:ext>
    </p:extLst>
  </p:cSld>
  <p:clrMapOvr>
    <a:masterClrMapping/>
  </p:clrMapOvr>
  <p:transition spd="med"/>
</p:sldLayout>
</file>

<file path=ppt/slideLayouts/slideLayout669.xml><?xml version="1.0" encoding="utf-8"?>
<p:sldLayout xmlns:a="http://schemas.openxmlformats.org/drawingml/2006/main" xmlns:r="http://schemas.openxmlformats.org/officeDocument/2006/relationships" xmlns:p="http://schemas.openxmlformats.org/presentationml/2006/main" type="tx">
  <p:cSld name="23_Title and Content">
    <p:bg>
      <p:bgPr>
        <a:solidFill>
          <a:srgbClr val="000000"/>
        </a:solidFill>
        <a:effectLst/>
      </p:bgPr>
    </p:bg>
    <p:spTree>
      <p:nvGrpSpPr>
        <p:cNvPr id="1" name=""/>
        <p:cNvGrpSpPr/>
        <p:nvPr/>
      </p:nvGrpSpPr>
      <p:grpSpPr>
        <a:xfrm>
          <a:off x="0" y="0"/>
          <a:ext cx="0" cy="0"/>
          <a:chOff x="0" y="0"/>
          <a:chExt cx="0" cy="0"/>
        </a:xfrm>
      </p:grpSpPr>
      <p:sp>
        <p:nvSpPr>
          <p:cNvPr id="2432" name="Title Text"/>
          <p:cNvSpPr txBox="1">
            <a:spLocks noGrp="1"/>
          </p:cNvSpPr>
          <p:nvPr>
            <p:ph type="title"/>
          </p:nvPr>
        </p:nvSpPr>
        <p:spPr>
          <a:xfrm>
            <a:off x="685800" y="609600"/>
            <a:ext cx="7770814" cy="1141413"/>
          </a:xfrm>
          <a:prstGeom prst="rect">
            <a:avLst/>
          </a:prstGeom>
        </p:spPr>
        <p:txBody>
          <a:bodyPr lIns="46799" tIns="46799" rIns="46799" bIns="46799"/>
          <a:lstStyle>
            <a:lvl1pPr defTabSz="449262">
              <a:lnSpc>
                <a:spcPct val="95000"/>
              </a:lnSpc>
              <a:defRPr>
                <a:solidFill>
                  <a:schemeClr val="accent3">
                    <a:lumOff val="44000"/>
                  </a:schemeClr>
                </a:solidFill>
              </a:defRPr>
            </a:lvl1pPr>
          </a:lstStyle>
          <a:p>
            <a:r>
              <a:t>Title Text</a:t>
            </a:r>
          </a:p>
        </p:txBody>
      </p:sp>
      <p:sp>
        <p:nvSpPr>
          <p:cNvPr id="2433" name="Body Level One…"/>
          <p:cNvSpPr txBox="1">
            <a:spLocks noGrp="1"/>
          </p:cNvSpPr>
          <p:nvPr>
            <p:ph type="body" idx="1"/>
          </p:nvPr>
        </p:nvSpPr>
        <p:spPr>
          <a:xfrm>
            <a:off x="685800" y="1981200"/>
            <a:ext cx="7770814" cy="4113213"/>
          </a:xfrm>
          <a:prstGeom prst="rect">
            <a:avLst/>
          </a:prstGeom>
        </p:spPr>
        <p:txBody>
          <a:bodyPr lIns="46799" tIns="46799" rIns="46799" bIns="46799">
            <a:normAutofit/>
          </a:bodyPr>
          <a:lstStyle>
            <a:lvl1pPr marL="341313" indent="-341313" defTabSz="449262">
              <a:lnSpc>
                <a:spcPct val="95000"/>
              </a:lnSpc>
              <a:spcBef>
                <a:spcPts val="800"/>
              </a:spcBef>
              <a:buClr>
                <a:srgbClr val="000000"/>
              </a:buClr>
              <a:buFont typeface="Arial"/>
              <a:defRPr>
                <a:solidFill>
                  <a:schemeClr val="accent3">
                    <a:lumOff val="44000"/>
                  </a:schemeClr>
                </a:solidFill>
              </a:defRPr>
            </a:lvl1pPr>
            <a:lvl2pPr marL="781957" indent="-324757" defTabSz="449262">
              <a:lnSpc>
                <a:spcPct val="95000"/>
              </a:lnSpc>
              <a:spcBef>
                <a:spcPts val="800"/>
              </a:spcBef>
              <a:buClr>
                <a:srgbClr val="000000"/>
              </a:buClr>
              <a:buFont typeface="Arial"/>
              <a:defRPr>
                <a:solidFill>
                  <a:schemeClr val="accent3">
                    <a:lumOff val="44000"/>
                  </a:schemeClr>
                </a:solidFill>
              </a:defRPr>
            </a:lvl2pPr>
            <a:lvl3pPr defTabSz="449262">
              <a:lnSpc>
                <a:spcPct val="95000"/>
              </a:lnSpc>
              <a:spcBef>
                <a:spcPts val="800"/>
              </a:spcBef>
              <a:buClr>
                <a:srgbClr val="000000"/>
              </a:buClr>
              <a:buFont typeface="Arial"/>
              <a:defRPr>
                <a:solidFill>
                  <a:schemeClr val="accent3">
                    <a:lumOff val="44000"/>
                  </a:schemeClr>
                </a:solidFill>
              </a:defRPr>
            </a:lvl3pPr>
            <a:lvl4pPr defTabSz="449262">
              <a:lnSpc>
                <a:spcPct val="95000"/>
              </a:lnSpc>
              <a:spcBef>
                <a:spcPts val="800"/>
              </a:spcBef>
              <a:buClr>
                <a:srgbClr val="000000"/>
              </a:buClr>
              <a:buFont typeface="Arial"/>
              <a:defRPr>
                <a:solidFill>
                  <a:schemeClr val="accent3">
                    <a:lumOff val="44000"/>
                  </a:schemeClr>
                </a:solidFill>
              </a:defRPr>
            </a:lvl4pPr>
            <a:lvl5pPr defTabSz="449262">
              <a:lnSpc>
                <a:spcPct val="95000"/>
              </a:lnSpc>
              <a:spcBef>
                <a:spcPts val="800"/>
              </a:spcBef>
              <a:buClr>
                <a:srgbClr val="000000"/>
              </a:buClr>
              <a:buFont typeface="Arial"/>
              <a:defRPr>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2434" name="Slide Number"/>
          <p:cNvSpPr txBox="1">
            <a:spLocks noGrp="1"/>
          </p:cNvSpPr>
          <p:nvPr>
            <p:ph type="sldNum" sz="quarter" idx="2"/>
          </p:nvPr>
        </p:nvSpPr>
        <p:spPr>
          <a:xfrm>
            <a:off x="8152545" y="6248400"/>
            <a:ext cx="304069" cy="290984"/>
          </a:xfrm>
          <a:prstGeom prst="rect">
            <a:avLst/>
          </a:prstGeom>
        </p:spPr>
        <p:txBody>
          <a:bodyPr lIns="46799" tIns="46799" rIns="46799" bIns="46799"/>
          <a:lstStyle>
            <a:lvl1pPr>
              <a:defRPr>
                <a:effectLst>
                  <a:outerShdw blurRad="38100" dist="38100" dir="2700000" rotWithShape="0">
                    <a:schemeClr val="accent3">
                      <a:lumOff val="44000"/>
                    </a:schemeClr>
                  </a:outerShdw>
                </a:effectLst>
              </a:defRPr>
            </a:lvl1pPr>
          </a:lstStyle>
          <a:p>
            <a:fld id="{86CB4B4D-7CA3-9044-876B-883B54F8677D}" type="slidenum">
              <a:t>‹#›</a:t>
            </a:fld>
            <a:endParaRPr/>
          </a:p>
        </p:txBody>
      </p:sp>
    </p:spTree>
    <p:extLst>
      <p:ext uri="{BB962C8B-B14F-4D97-AF65-F5344CB8AC3E}">
        <p14:creationId xmlns:p14="http://schemas.microsoft.com/office/powerpoint/2010/main" val="1200710918"/>
      </p:ext>
    </p:extLst>
  </p:cSld>
  <p:clrMapOvr>
    <a:masterClrMapping/>
  </p:clrMapOvr>
  <p:transition spd="med"/>
</p:sldLayout>
</file>

<file path=ppt/slideLayouts/slideLayout6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eaLnBrk="0" hangingPunct="0">
              <a:defRPr>
                <a:latin typeface="Comic Sans MS" charset="0"/>
              </a:defRPr>
            </a:lvl1pPr>
          </a:lstStyle>
          <a:p>
            <a:pPr>
              <a:defRPr/>
            </a:pPr>
            <a:endParaRPr lang="en-US"/>
          </a:p>
        </p:txBody>
      </p:sp>
      <p:sp>
        <p:nvSpPr>
          <p:cNvPr id="6" name="Rectangle 5"/>
          <p:cNvSpPr>
            <a:spLocks noGrp="1" noChangeArrowheads="1"/>
          </p:cNvSpPr>
          <p:nvPr>
            <p:ph type="ftr" sz="quarter" idx="11"/>
          </p:nvPr>
        </p:nvSpPr>
        <p:spPr/>
        <p:txBody>
          <a:bodyPr/>
          <a:lstStyle>
            <a:lvl1pPr eaLnBrk="0" hangingPunct="0">
              <a:defRPr>
                <a:latin typeface="Comic Sans MS" charset="0"/>
              </a:defRPr>
            </a:lvl1pPr>
          </a:lstStyle>
          <a:p>
            <a:pPr>
              <a:defRPr/>
            </a:pPr>
            <a:endParaRPr lang="en-US"/>
          </a:p>
        </p:txBody>
      </p:sp>
      <p:sp>
        <p:nvSpPr>
          <p:cNvPr id="7" name="Rectangle 6"/>
          <p:cNvSpPr>
            <a:spLocks noGrp="1" noChangeArrowheads="1"/>
          </p:cNvSpPr>
          <p:nvPr>
            <p:ph type="sldNum" sz="quarter" idx="12"/>
          </p:nvPr>
        </p:nvSpPr>
        <p:spPr/>
        <p:txBody>
          <a:bodyPr/>
          <a:lstStyle>
            <a:lvl1pPr eaLnBrk="0" hangingPunct="0">
              <a:defRPr>
                <a:latin typeface="Comic Sans MS" charset="0"/>
              </a:defRPr>
            </a:lvl1pPr>
          </a:lstStyle>
          <a:p>
            <a:pPr>
              <a:defRPr/>
            </a:pPr>
            <a:fld id="{4D83A5CD-46B6-5C4A-A719-1B61E52926CD}" type="slidenum">
              <a:rPr lang="en-US"/>
              <a:pPr>
                <a:defRPr/>
              </a:pPr>
              <a:t>‹#›</a:t>
            </a:fld>
            <a:endParaRPr lang="en-US"/>
          </a:p>
        </p:txBody>
      </p:sp>
    </p:spTree>
    <p:extLst>
      <p:ext uri="{BB962C8B-B14F-4D97-AF65-F5344CB8AC3E}">
        <p14:creationId xmlns:p14="http://schemas.microsoft.com/office/powerpoint/2010/main" val="752656055"/>
      </p:ext>
    </p:extLst>
  </p:cSld>
  <p:clrMapOvr>
    <a:masterClrMapping/>
  </p:clrMapOvr>
  <p:transition/>
</p:sldLayout>
</file>

<file path=ppt/slideLayouts/slideLayout670.xml><?xml version="1.0" encoding="utf-8"?>
<p:sldLayout xmlns:a="http://schemas.openxmlformats.org/drawingml/2006/main" xmlns:r="http://schemas.openxmlformats.org/officeDocument/2006/relationships" xmlns:p="http://schemas.openxmlformats.org/presentationml/2006/main" type="tx">
  <p:cSld name="20_Section Header">
    <p:bg>
      <p:bgPr>
        <a:solidFill>
          <a:srgbClr val="000000"/>
        </a:solidFill>
        <a:effectLst/>
      </p:bgPr>
    </p:bg>
    <p:spTree>
      <p:nvGrpSpPr>
        <p:cNvPr id="1" name=""/>
        <p:cNvGrpSpPr/>
        <p:nvPr/>
      </p:nvGrpSpPr>
      <p:grpSpPr>
        <a:xfrm>
          <a:off x="0" y="0"/>
          <a:ext cx="0" cy="0"/>
          <a:chOff x="0" y="0"/>
          <a:chExt cx="0" cy="0"/>
        </a:xfrm>
      </p:grpSpPr>
      <p:sp>
        <p:nvSpPr>
          <p:cNvPr id="2441" name="Title Text"/>
          <p:cNvSpPr txBox="1">
            <a:spLocks noGrp="1"/>
          </p:cNvSpPr>
          <p:nvPr>
            <p:ph type="title"/>
          </p:nvPr>
        </p:nvSpPr>
        <p:spPr>
          <a:xfrm>
            <a:off x="722312" y="4406900"/>
            <a:ext cx="7772401" cy="1362075"/>
          </a:xfrm>
          <a:prstGeom prst="rect">
            <a:avLst/>
          </a:prstGeom>
        </p:spPr>
        <p:txBody>
          <a:bodyPr lIns="46799" tIns="46799" rIns="46799" bIns="46799" anchor="t"/>
          <a:lstStyle>
            <a:lvl1pPr algn="l" defTabSz="449262">
              <a:lnSpc>
                <a:spcPct val="95000"/>
              </a:lnSpc>
              <a:defRPr sz="4000" b="1" cap="all">
                <a:solidFill>
                  <a:schemeClr val="accent3">
                    <a:lumOff val="44000"/>
                  </a:schemeClr>
                </a:solidFill>
              </a:defRPr>
            </a:lvl1pPr>
          </a:lstStyle>
          <a:p>
            <a:r>
              <a:t>Title Text</a:t>
            </a:r>
          </a:p>
        </p:txBody>
      </p:sp>
      <p:sp>
        <p:nvSpPr>
          <p:cNvPr id="2442" name="Body Level One…"/>
          <p:cNvSpPr txBox="1">
            <a:spLocks noGrp="1"/>
          </p:cNvSpPr>
          <p:nvPr>
            <p:ph type="body" sz="quarter" idx="1"/>
          </p:nvPr>
        </p:nvSpPr>
        <p:spPr>
          <a:xfrm>
            <a:off x="722312" y="2906713"/>
            <a:ext cx="7772401" cy="1500188"/>
          </a:xfrm>
          <a:prstGeom prst="rect">
            <a:avLst/>
          </a:prstGeom>
        </p:spPr>
        <p:txBody>
          <a:bodyPr lIns="46799" tIns="46799" rIns="46799" bIns="46799" anchor="b">
            <a:normAutofit/>
          </a:bodyPr>
          <a:lstStyle>
            <a:lvl1pPr marL="0" indent="0" defTabSz="449262">
              <a:lnSpc>
                <a:spcPct val="95000"/>
              </a:lnSpc>
              <a:spcBef>
                <a:spcPts val="800"/>
              </a:spcBef>
              <a:buSzTx/>
              <a:buNone/>
              <a:defRPr sz="2000">
                <a:solidFill>
                  <a:schemeClr val="accent3">
                    <a:lumOff val="44000"/>
                  </a:schemeClr>
                </a:solidFill>
              </a:defRPr>
            </a:lvl1pPr>
            <a:lvl2pPr marL="0" indent="457200" defTabSz="449262">
              <a:lnSpc>
                <a:spcPct val="95000"/>
              </a:lnSpc>
              <a:spcBef>
                <a:spcPts val="800"/>
              </a:spcBef>
              <a:buSzTx/>
              <a:buNone/>
              <a:defRPr sz="2000">
                <a:solidFill>
                  <a:schemeClr val="accent3">
                    <a:lumOff val="44000"/>
                  </a:schemeClr>
                </a:solidFill>
              </a:defRPr>
            </a:lvl2pPr>
            <a:lvl3pPr marL="0" indent="914400" defTabSz="449262">
              <a:lnSpc>
                <a:spcPct val="95000"/>
              </a:lnSpc>
              <a:spcBef>
                <a:spcPts val="800"/>
              </a:spcBef>
              <a:buSzTx/>
              <a:buNone/>
              <a:defRPr sz="2000">
                <a:solidFill>
                  <a:schemeClr val="accent3">
                    <a:lumOff val="44000"/>
                  </a:schemeClr>
                </a:solidFill>
              </a:defRPr>
            </a:lvl3pPr>
            <a:lvl4pPr marL="0" indent="1371600" defTabSz="449262">
              <a:lnSpc>
                <a:spcPct val="95000"/>
              </a:lnSpc>
              <a:spcBef>
                <a:spcPts val="800"/>
              </a:spcBef>
              <a:buSzTx/>
              <a:buNone/>
              <a:defRPr sz="2000">
                <a:solidFill>
                  <a:schemeClr val="accent3">
                    <a:lumOff val="44000"/>
                  </a:schemeClr>
                </a:solidFill>
              </a:defRPr>
            </a:lvl4pPr>
            <a:lvl5pPr marL="0" indent="1828800" defTabSz="449262">
              <a:lnSpc>
                <a:spcPct val="95000"/>
              </a:lnSpc>
              <a:spcBef>
                <a:spcPts val="800"/>
              </a:spcBef>
              <a:buSzTx/>
              <a:buNone/>
              <a:defRPr sz="2000">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2443" name="Slide Number"/>
          <p:cNvSpPr txBox="1">
            <a:spLocks noGrp="1"/>
          </p:cNvSpPr>
          <p:nvPr>
            <p:ph type="sldNum" sz="quarter" idx="2"/>
          </p:nvPr>
        </p:nvSpPr>
        <p:spPr>
          <a:xfrm>
            <a:off x="8152545" y="6248400"/>
            <a:ext cx="304069" cy="290984"/>
          </a:xfrm>
          <a:prstGeom prst="rect">
            <a:avLst/>
          </a:prstGeom>
        </p:spPr>
        <p:txBody>
          <a:bodyPr lIns="46799" tIns="46799" rIns="46799" bIns="46799"/>
          <a:lstStyle>
            <a:lvl1pPr>
              <a:defRPr>
                <a:effectLst>
                  <a:outerShdw blurRad="38100" dist="38100" dir="2700000" rotWithShape="0">
                    <a:schemeClr val="accent3">
                      <a:lumOff val="44000"/>
                    </a:schemeClr>
                  </a:outerShdw>
                </a:effectLst>
              </a:defRPr>
            </a:lvl1pPr>
          </a:lstStyle>
          <a:p>
            <a:fld id="{86CB4B4D-7CA3-9044-876B-883B54F8677D}" type="slidenum">
              <a:t>‹#›</a:t>
            </a:fld>
            <a:endParaRPr/>
          </a:p>
        </p:txBody>
      </p:sp>
    </p:spTree>
    <p:extLst>
      <p:ext uri="{BB962C8B-B14F-4D97-AF65-F5344CB8AC3E}">
        <p14:creationId xmlns:p14="http://schemas.microsoft.com/office/powerpoint/2010/main" val="2844038340"/>
      </p:ext>
    </p:extLst>
  </p:cSld>
  <p:clrMapOvr>
    <a:masterClrMapping/>
  </p:clrMapOvr>
  <p:transition spd="med"/>
</p:sldLayout>
</file>

<file path=ppt/slideLayouts/slideLayout671.xml><?xml version="1.0" encoding="utf-8"?>
<p:sldLayout xmlns:a="http://schemas.openxmlformats.org/drawingml/2006/main" xmlns:r="http://schemas.openxmlformats.org/officeDocument/2006/relationships" xmlns:p="http://schemas.openxmlformats.org/presentationml/2006/main" type="tx">
  <p:cSld name="20_Two Content">
    <p:bg>
      <p:bgPr>
        <a:solidFill>
          <a:srgbClr val="000000"/>
        </a:solidFill>
        <a:effectLst/>
      </p:bgPr>
    </p:bg>
    <p:spTree>
      <p:nvGrpSpPr>
        <p:cNvPr id="1" name=""/>
        <p:cNvGrpSpPr/>
        <p:nvPr/>
      </p:nvGrpSpPr>
      <p:grpSpPr>
        <a:xfrm>
          <a:off x="0" y="0"/>
          <a:ext cx="0" cy="0"/>
          <a:chOff x="0" y="0"/>
          <a:chExt cx="0" cy="0"/>
        </a:xfrm>
      </p:grpSpPr>
      <p:sp>
        <p:nvSpPr>
          <p:cNvPr id="2450" name="Title Text"/>
          <p:cNvSpPr txBox="1">
            <a:spLocks noGrp="1"/>
          </p:cNvSpPr>
          <p:nvPr>
            <p:ph type="title"/>
          </p:nvPr>
        </p:nvSpPr>
        <p:spPr>
          <a:xfrm>
            <a:off x="685800" y="609600"/>
            <a:ext cx="7770814" cy="1141413"/>
          </a:xfrm>
          <a:prstGeom prst="rect">
            <a:avLst/>
          </a:prstGeom>
        </p:spPr>
        <p:txBody>
          <a:bodyPr lIns="46799" tIns="46799" rIns="46799" bIns="46799"/>
          <a:lstStyle>
            <a:lvl1pPr defTabSz="449262">
              <a:lnSpc>
                <a:spcPct val="95000"/>
              </a:lnSpc>
              <a:defRPr>
                <a:solidFill>
                  <a:schemeClr val="accent3">
                    <a:lumOff val="44000"/>
                  </a:schemeClr>
                </a:solidFill>
              </a:defRPr>
            </a:lvl1pPr>
          </a:lstStyle>
          <a:p>
            <a:r>
              <a:t>Title Text</a:t>
            </a:r>
          </a:p>
        </p:txBody>
      </p:sp>
      <p:sp>
        <p:nvSpPr>
          <p:cNvPr id="2451" name="Body Level One…"/>
          <p:cNvSpPr txBox="1">
            <a:spLocks noGrp="1"/>
          </p:cNvSpPr>
          <p:nvPr>
            <p:ph type="body" sz="half" idx="1"/>
          </p:nvPr>
        </p:nvSpPr>
        <p:spPr>
          <a:xfrm>
            <a:off x="685800" y="1981200"/>
            <a:ext cx="3808413" cy="4113213"/>
          </a:xfrm>
          <a:prstGeom prst="rect">
            <a:avLst/>
          </a:prstGeom>
        </p:spPr>
        <p:txBody>
          <a:bodyPr lIns="46799" tIns="46799" rIns="46799" bIns="46799">
            <a:normAutofit/>
          </a:bodyPr>
          <a:lstStyle>
            <a:lvl1pPr marL="341313" indent="-341313" defTabSz="449262">
              <a:lnSpc>
                <a:spcPct val="95000"/>
              </a:lnSpc>
              <a:spcBef>
                <a:spcPts val="800"/>
              </a:spcBef>
              <a:buClr>
                <a:srgbClr val="000000"/>
              </a:buClr>
              <a:buFont typeface="Arial"/>
              <a:defRPr sz="2800">
                <a:solidFill>
                  <a:schemeClr val="accent3">
                    <a:lumOff val="44000"/>
                  </a:schemeClr>
                </a:solidFill>
              </a:defRPr>
            </a:lvl1pPr>
            <a:lvl2pPr marL="788723" indent="-331523" defTabSz="449262">
              <a:lnSpc>
                <a:spcPct val="95000"/>
              </a:lnSpc>
              <a:spcBef>
                <a:spcPts val="800"/>
              </a:spcBef>
              <a:buClr>
                <a:srgbClr val="000000"/>
              </a:buClr>
              <a:buFont typeface="Arial"/>
              <a:defRPr sz="2800">
                <a:solidFill>
                  <a:schemeClr val="accent3">
                    <a:lumOff val="44000"/>
                  </a:schemeClr>
                </a:solidFill>
              </a:defRPr>
            </a:lvl2pPr>
            <a:lvl3pPr marL="1234439" indent="-320039" defTabSz="449262">
              <a:lnSpc>
                <a:spcPct val="95000"/>
              </a:lnSpc>
              <a:spcBef>
                <a:spcPts val="800"/>
              </a:spcBef>
              <a:buClr>
                <a:srgbClr val="000000"/>
              </a:buClr>
              <a:buFont typeface="Arial"/>
              <a:defRPr sz="2800">
                <a:solidFill>
                  <a:schemeClr val="accent3">
                    <a:lumOff val="44000"/>
                  </a:schemeClr>
                </a:solidFill>
              </a:defRPr>
            </a:lvl3pPr>
            <a:lvl4pPr marL="1727200" indent="-355600" defTabSz="449262">
              <a:lnSpc>
                <a:spcPct val="95000"/>
              </a:lnSpc>
              <a:spcBef>
                <a:spcPts val="800"/>
              </a:spcBef>
              <a:buClr>
                <a:srgbClr val="000000"/>
              </a:buClr>
              <a:buFont typeface="Arial"/>
              <a:defRPr sz="2800">
                <a:solidFill>
                  <a:schemeClr val="accent3">
                    <a:lumOff val="44000"/>
                  </a:schemeClr>
                </a:solidFill>
              </a:defRPr>
            </a:lvl4pPr>
            <a:lvl5pPr marL="2184400" indent="-355600" defTabSz="449262">
              <a:lnSpc>
                <a:spcPct val="95000"/>
              </a:lnSpc>
              <a:spcBef>
                <a:spcPts val="800"/>
              </a:spcBef>
              <a:buClr>
                <a:srgbClr val="000000"/>
              </a:buClr>
              <a:buFont typeface="Arial"/>
              <a:defRPr sz="2800">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2452" name="Slide Number"/>
          <p:cNvSpPr txBox="1">
            <a:spLocks noGrp="1"/>
          </p:cNvSpPr>
          <p:nvPr>
            <p:ph type="sldNum" sz="quarter" idx="2"/>
          </p:nvPr>
        </p:nvSpPr>
        <p:spPr>
          <a:xfrm>
            <a:off x="8152545" y="6248400"/>
            <a:ext cx="304069" cy="290984"/>
          </a:xfrm>
          <a:prstGeom prst="rect">
            <a:avLst/>
          </a:prstGeom>
        </p:spPr>
        <p:txBody>
          <a:bodyPr lIns="46799" tIns="46799" rIns="46799" bIns="46799"/>
          <a:lstStyle>
            <a:lvl1pPr>
              <a:defRPr>
                <a:effectLst>
                  <a:outerShdw blurRad="38100" dist="38100" dir="2700000" rotWithShape="0">
                    <a:schemeClr val="accent3">
                      <a:lumOff val="44000"/>
                    </a:schemeClr>
                  </a:outerShdw>
                </a:effectLst>
              </a:defRPr>
            </a:lvl1pPr>
          </a:lstStyle>
          <a:p>
            <a:fld id="{86CB4B4D-7CA3-9044-876B-883B54F8677D}" type="slidenum">
              <a:t>‹#›</a:t>
            </a:fld>
            <a:endParaRPr/>
          </a:p>
        </p:txBody>
      </p:sp>
    </p:spTree>
    <p:extLst>
      <p:ext uri="{BB962C8B-B14F-4D97-AF65-F5344CB8AC3E}">
        <p14:creationId xmlns:p14="http://schemas.microsoft.com/office/powerpoint/2010/main" val="1998662044"/>
      </p:ext>
    </p:extLst>
  </p:cSld>
  <p:clrMapOvr>
    <a:masterClrMapping/>
  </p:clrMapOvr>
  <p:transition spd="med"/>
</p:sldLayout>
</file>

<file path=ppt/slideLayouts/slideLayout672.xml><?xml version="1.0" encoding="utf-8"?>
<p:sldLayout xmlns:a="http://schemas.openxmlformats.org/drawingml/2006/main" xmlns:r="http://schemas.openxmlformats.org/officeDocument/2006/relationships" xmlns:p="http://schemas.openxmlformats.org/presentationml/2006/main" type="tx">
  <p:cSld name="20_Comparison">
    <p:bg>
      <p:bgPr>
        <a:solidFill>
          <a:srgbClr val="000000"/>
        </a:solidFill>
        <a:effectLst/>
      </p:bgPr>
    </p:bg>
    <p:spTree>
      <p:nvGrpSpPr>
        <p:cNvPr id="1" name=""/>
        <p:cNvGrpSpPr/>
        <p:nvPr/>
      </p:nvGrpSpPr>
      <p:grpSpPr>
        <a:xfrm>
          <a:off x="0" y="0"/>
          <a:ext cx="0" cy="0"/>
          <a:chOff x="0" y="0"/>
          <a:chExt cx="0" cy="0"/>
        </a:xfrm>
      </p:grpSpPr>
      <p:sp>
        <p:nvSpPr>
          <p:cNvPr id="2459" name="Title Text"/>
          <p:cNvSpPr txBox="1">
            <a:spLocks noGrp="1"/>
          </p:cNvSpPr>
          <p:nvPr>
            <p:ph type="title"/>
          </p:nvPr>
        </p:nvSpPr>
        <p:spPr>
          <a:xfrm>
            <a:off x="457200" y="274638"/>
            <a:ext cx="8229600" cy="1143001"/>
          </a:xfrm>
          <a:prstGeom prst="rect">
            <a:avLst/>
          </a:prstGeom>
        </p:spPr>
        <p:txBody>
          <a:bodyPr lIns="46799" tIns="46799" rIns="46799" bIns="46799"/>
          <a:lstStyle>
            <a:lvl1pPr defTabSz="449262">
              <a:lnSpc>
                <a:spcPct val="95000"/>
              </a:lnSpc>
              <a:defRPr>
                <a:solidFill>
                  <a:schemeClr val="accent3">
                    <a:lumOff val="44000"/>
                  </a:schemeClr>
                </a:solidFill>
              </a:defRPr>
            </a:lvl1pPr>
          </a:lstStyle>
          <a:p>
            <a:r>
              <a:t>Title Text</a:t>
            </a:r>
          </a:p>
        </p:txBody>
      </p:sp>
      <p:sp>
        <p:nvSpPr>
          <p:cNvPr id="2460" name="Body Level One…"/>
          <p:cNvSpPr txBox="1">
            <a:spLocks noGrp="1"/>
          </p:cNvSpPr>
          <p:nvPr>
            <p:ph type="body" sz="quarter" idx="1"/>
          </p:nvPr>
        </p:nvSpPr>
        <p:spPr>
          <a:xfrm>
            <a:off x="457200" y="1535112"/>
            <a:ext cx="4040188" cy="639763"/>
          </a:xfrm>
          <a:prstGeom prst="rect">
            <a:avLst/>
          </a:prstGeom>
        </p:spPr>
        <p:txBody>
          <a:bodyPr lIns="46799" tIns="46799" rIns="46799" bIns="46799" anchor="b">
            <a:normAutofit/>
          </a:bodyPr>
          <a:lstStyle>
            <a:lvl1pPr marL="0" indent="0" defTabSz="449262">
              <a:lnSpc>
                <a:spcPct val="95000"/>
              </a:lnSpc>
              <a:spcBef>
                <a:spcPts val="800"/>
              </a:spcBef>
              <a:buSzTx/>
              <a:buNone/>
              <a:defRPr sz="2400" b="1">
                <a:solidFill>
                  <a:schemeClr val="accent3">
                    <a:lumOff val="44000"/>
                  </a:schemeClr>
                </a:solidFill>
              </a:defRPr>
            </a:lvl1pPr>
            <a:lvl2pPr marL="0" indent="457200" defTabSz="449262">
              <a:lnSpc>
                <a:spcPct val="95000"/>
              </a:lnSpc>
              <a:spcBef>
                <a:spcPts val="800"/>
              </a:spcBef>
              <a:buSzTx/>
              <a:buNone/>
              <a:defRPr sz="2400" b="1">
                <a:solidFill>
                  <a:schemeClr val="accent3">
                    <a:lumOff val="44000"/>
                  </a:schemeClr>
                </a:solidFill>
              </a:defRPr>
            </a:lvl2pPr>
            <a:lvl3pPr marL="0" indent="914400" defTabSz="449262">
              <a:lnSpc>
                <a:spcPct val="95000"/>
              </a:lnSpc>
              <a:spcBef>
                <a:spcPts val="800"/>
              </a:spcBef>
              <a:buSzTx/>
              <a:buNone/>
              <a:defRPr sz="2400" b="1">
                <a:solidFill>
                  <a:schemeClr val="accent3">
                    <a:lumOff val="44000"/>
                  </a:schemeClr>
                </a:solidFill>
              </a:defRPr>
            </a:lvl3pPr>
            <a:lvl4pPr marL="0" indent="1371600" defTabSz="449262">
              <a:lnSpc>
                <a:spcPct val="95000"/>
              </a:lnSpc>
              <a:spcBef>
                <a:spcPts val="800"/>
              </a:spcBef>
              <a:buSzTx/>
              <a:buNone/>
              <a:defRPr sz="2400" b="1">
                <a:solidFill>
                  <a:schemeClr val="accent3">
                    <a:lumOff val="44000"/>
                  </a:schemeClr>
                </a:solidFill>
              </a:defRPr>
            </a:lvl4pPr>
            <a:lvl5pPr marL="0" indent="1828800" defTabSz="449262">
              <a:lnSpc>
                <a:spcPct val="95000"/>
              </a:lnSpc>
              <a:spcBef>
                <a:spcPts val="800"/>
              </a:spcBef>
              <a:buSzTx/>
              <a:buNone/>
              <a:defRPr sz="2400" b="1">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2461" name="Text Placeholder 4"/>
          <p:cNvSpPr>
            <a:spLocks noGrp="1"/>
          </p:cNvSpPr>
          <p:nvPr>
            <p:ph type="body" sz="quarter" idx="21"/>
          </p:nvPr>
        </p:nvSpPr>
        <p:spPr>
          <a:xfrm>
            <a:off x="4645025" y="1535112"/>
            <a:ext cx="4041775" cy="639763"/>
          </a:xfrm>
          <a:prstGeom prst="rect">
            <a:avLst/>
          </a:prstGeom>
        </p:spPr>
        <p:txBody>
          <a:bodyPr lIns="46799" tIns="46799" rIns="46799" bIns="46799" anchor="b">
            <a:normAutofit/>
          </a:bodyPr>
          <a:lstStyle/>
          <a:p>
            <a:pPr marL="0" indent="0" defTabSz="449262">
              <a:lnSpc>
                <a:spcPct val="95000"/>
              </a:lnSpc>
              <a:spcBef>
                <a:spcPts val="800"/>
              </a:spcBef>
              <a:buSzTx/>
              <a:buNone/>
              <a:defRPr sz="2400" b="1">
                <a:solidFill>
                  <a:schemeClr val="accent3">
                    <a:lumOff val="44000"/>
                  </a:schemeClr>
                </a:solidFill>
              </a:defRPr>
            </a:pPr>
            <a:endParaRPr/>
          </a:p>
        </p:txBody>
      </p:sp>
      <p:sp>
        <p:nvSpPr>
          <p:cNvPr id="2462" name="Slide Number"/>
          <p:cNvSpPr txBox="1">
            <a:spLocks noGrp="1"/>
          </p:cNvSpPr>
          <p:nvPr>
            <p:ph type="sldNum" sz="quarter" idx="2"/>
          </p:nvPr>
        </p:nvSpPr>
        <p:spPr>
          <a:xfrm>
            <a:off x="8152545" y="6248400"/>
            <a:ext cx="304069" cy="290984"/>
          </a:xfrm>
          <a:prstGeom prst="rect">
            <a:avLst/>
          </a:prstGeom>
        </p:spPr>
        <p:txBody>
          <a:bodyPr lIns="46799" tIns="46799" rIns="46799" bIns="46799"/>
          <a:lstStyle>
            <a:lvl1pPr>
              <a:defRPr>
                <a:effectLst>
                  <a:outerShdw blurRad="38100" dist="38100" dir="2700000" rotWithShape="0">
                    <a:schemeClr val="accent3">
                      <a:lumOff val="44000"/>
                    </a:schemeClr>
                  </a:outerShdw>
                </a:effectLst>
              </a:defRPr>
            </a:lvl1pPr>
          </a:lstStyle>
          <a:p>
            <a:fld id="{86CB4B4D-7CA3-9044-876B-883B54F8677D}" type="slidenum">
              <a:t>‹#›</a:t>
            </a:fld>
            <a:endParaRPr/>
          </a:p>
        </p:txBody>
      </p:sp>
    </p:spTree>
    <p:extLst>
      <p:ext uri="{BB962C8B-B14F-4D97-AF65-F5344CB8AC3E}">
        <p14:creationId xmlns:p14="http://schemas.microsoft.com/office/powerpoint/2010/main" val="2621694608"/>
      </p:ext>
    </p:extLst>
  </p:cSld>
  <p:clrMapOvr>
    <a:masterClrMapping/>
  </p:clrMapOvr>
  <p:transition spd="med"/>
</p:sldLayout>
</file>

<file path=ppt/slideLayouts/slideLayout673.xml><?xml version="1.0" encoding="utf-8"?>
<p:sldLayout xmlns:a="http://schemas.openxmlformats.org/drawingml/2006/main" xmlns:r="http://schemas.openxmlformats.org/officeDocument/2006/relationships" xmlns:p="http://schemas.openxmlformats.org/presentationml/2006/main" type="tx">
  <p:cSld name="21_Title Only">
    <p:bg>
      <p:bgPr>
        <a:solidFill>
          <a:srgbClr val="000000"/>
        </a:solidFill>
        <a:effectLst/>
      </p:bgPr>
    </p:bg>
    <p:spTree>
      <p:nvGrpSpPr>
        <p:cNvPr id="1" name=""/>
        <p:cNvGrpSpPr/>
        <p:nvPr/>
      </p:nvGrpSpPr>
      <p:grpSpPr>
        <a:xfrm>
          <a:off x="0" y="0"/>
          <a:ext cx="0" cy="0"/>
          <a:chOff x="0" y="0"/>
          <a:chExt cx="0" cy="0"/>
        </a:xfrm>
      </p:grpSpPr>
      <p:sp>
        <p:nvSpPr>
          <p:cNvPr id="2469" name="Title Text"/>
          <p:cNvSpPr txBox="1">
            <a:spLocks noGrp="1"/>
          </p:cNvSpPr>
          <p:nvPr>
            <p:ph type="title"/>
          </p:nvPr>
        </p:nvSpPr>
        <p:spPr>
          <a:xfrm>
            <a:off x="685800" y="609600"/>
            <a:ext cx="7770814" cy="1141413"/>
          </a:xfrm>
          <a:prstGeom prst="rect">
            <a:avLst/>
          </a:prstGeom>
        </p:spPr>
        <p:txBody>
          <a:bodyPr lIns="46799" tIns="46799" rIns="46799" bIns="46799"/>
          <a:lstStyle>
            <a:lvl1pPr defTabSz="449262">
              <a:lnSpc>
                <a:spcPct val="95000"/>
              </a:lnSpc>
              <a:defRPr>
                <a:solidFill>
                  <a:schemeClr val="accent3">
                    <a:lumOff val="44000"/>
                  </a:schemeClr>
                </a:solidFill>
              </a:defRPr>
            </a:lvl1pPr>
          </a:lstStyle>
          <a:p>
            <a:r>
              <a:t>Title Text</a:t>
            </a:r>
          </a:p>
        </p:txBody>
      </p:sp>
      <p:sp>
        <p:nvSpPr>
          <p:cNvPr id="2470" name="Slide Number"/>
          <p:cNvSpPr txBox="1">
            <a:spLocks noGrp="1"/>
          </p:cNvSpPr>
          <p:nvPr>
            <p:ph type="sldNum" sz="quarter" idx="2"/>
          </p:nvPr>
        </p:nvSpPr>
        <p:spPr>
          <a:xfrm>
            <a:off x="8152545" y="6248400"/>
            <a:ext cx="304069" cy="290984"/>
          </a:xfrm>
          <a:prstGeom prst="rect">
            <a:avLst/>
          </a:prstGeom>
        </p:spPr>
        <p:txBody>
          <a:bodyPr lIns="46799" tIns="46799" rIns="46799" bIns="46799"/>
          <a:lstStyle>
            <a:lvl1pPr>
              <a:defRPr>
                <a:effectLst>
                  <a:outerShdw blurRad="38100" dist="38100" dir="2700000" rotWithShape="0">
                    <a:schemeClr val="accent3">
                      <a:lumOff val="44000"/>
                    </a:schemeClr>
                  </a:outerShdw>
                </a:effectLst>
              </a:defRPr>
            </a:lvl1pPr>
          </a:lstStyle>
          <a:p>
            <a:fld id="{86CB4B4D-7CA3-9044-876B-883B54F8677D}" type="slidenum">
              <a:t>‹#›</a:t>
            </a:fld>
            <a:endParaRPr/>
          </a:p>
        </p:txBody>
      </p:sp>
    </p:spTree>
    <p:extLst>
      <p:ext uri="{BB962C8B-B14F-4D97-AF65-F5344CB8AC3E}">
        <p14:creationId xmlns:p14="http://schemas.microsoft.com/office/powerpoint/2010/main" val="4114563244"/>
      </p:ext>
    </p:extLst>
  </p:cSld>
  <p:clrMapOvr>
    <a:masterClrMapping/>
  </p:clrMapOvr>
  <p:transition spd="med"/>
</p:sldLayout>
</file>

<file path=ppt/slideLayouts/slideLayout674.xml><?xml version="1.0" encoding="utf-8"?>
<p:sldLayout xmlns:a="http://schemas.openxmlformats.org/drawingml/2006/main" xmlns:r="http://schemas.openxmlformats.org/officeDocument/2006/relationships" xmlns:p="http://schemas.openxmlformats.org/presentationml/2006/main" type="tx">
  <p:cSld name="23_Blank">
    <p:bg>
      <p:bgPr>
        <a:solidFill>
          <a:srgbClr val="000000"/>
        </a:solidFill>
        <a:effectLst/>
      </p:bgPr>
    </p:bg>
    <p:spTree>
      <p:nvGrpSpPr>
        <p:cNvPr id="1" name=""/>
        <p:cNvGrpSpPr/>
        <p:nvPr/>
      </p:nvGrpSpPr>
      <p:grpSpPr>
        <a:xfrm>
          <a:off x="0" y="0"/>
          <a:ext cx="0" cy="0"/>
          <a:chOff x="0" y="0"/>
          <a:chExt cx="0" cy="0"/>
        </a:xfrm>
      </p:grpSpPr>
      <p:sp>
        <p:nvSpPr>
          <p:cNvPr id="2477" name="Slide Number"/>
          <p:cNvSpPr txBox="1">
            <a:spLocks noGrp="1"/>
          </p:cNvSpPr>
          <p:nvPr>
            <p:ph type="sldNum" sz="quarter" idx="2"/>
          </p:nvPr>
        </p:nvSpPr>
        <p:spPr>
          <a:xfrm>
            <a:off x="8152545" y="6248400"/>
            <a:ext cx="304069" cy="290984"/>
          </a:xfrm>
          <a:prstGeom prst="rect">
            <a:avLst/>
          </a:prstGeom>
        </p:spPr>
        <p:txBody>
          <a:bodyPr lIns="46799" tIns="46799" rIns="46799" bIns="46799"/>
          <a:lstStyle>
            <a:lvl1pPr>
              <a:defRPr>
                <a:effectLst>
                  <a:outerShdw blurRad="38100" dist="38100" dir="2700000" rotWithShape="0">
                    <a:schemeClr val="accent3">
                      <a:lumOff val="44000"/>
                    </a:schemeClr>
                  </a:outerShdw>
                </a:effectLst>
              </a:defRPr>
            </a:lvl1pPr>
          </a:lstStyle>
          <a:p>
            <a:fld id="{86CB4B4D-7CA3-9044-876B-883B54F8677D}" type="slidenum">
              <a:t>‹#›</a:t>
            </a:fld>
            <a:endParaRPr/>
          </a:p>
        </p:txBody>
      </p:sp>
    </p:spTree>
    <p:extLst>
      <p:ext uri="{BB962C8B-B14F-4D97-AF65-F5344CB8AC3E}">
        <p14:creationId xmlns:p14="http://schemas.microsoft.com/office/powerpoint/2010/main" val="4154931005"/>
      </p:ext>
    </p:extLst>
  </p:cSld>
  <p:clrMapOvr>
    <a:masterClrMapping/>
  </p:clrMapOvr>
  <p:transition spd="med"/>
</p:sldLayout>
</file>

<file path=ppt/slideLayouts/slideLayout675.xml><?xml version="1.0" encoding="utf-8"?>
<p:sldLayout xmlns:a="http://schemas.openxmlformats.org/drawingml/2006/main" xmlns:r="http://schemas.openxmlformats.org/officeDocument/2006/relationships" xmlns:p="http://schemas.openxmlformats.org/presentationml/2006/main" type="tx">
  <p:cSld name="20_Content with Caption">
    <p:bg>
      <p:bgPr>
        <a:solidFill>
          <a:srgbClr val="000000"/>
        </a:solidFill>
        <a:effectLst/>
      </p:bgPr>
    </p:bg>
    <p:spTree>
      <p:nvGrpSpPr>
        <p:cNvPr id="1" name=""/>
        <p:cNvGrpSpPr/>
        <p:nvPr/>
      </p:nvGrpSpPr>
      <p:grpSpPr>
        <a:xfrm>
          <a:off x="0" y="0"/>
          <a:ext cx="0" cy="0"/>
          <a:chOff x="0" y="0"/>
          <a:chExt cx="0" cy="0"/>
        </a:xfrm>
      </p:grpSpPr>
      <p:sp>
        <p:nvSpPr>
          <p:cNvPr id="2484" name="Title Text"/>
          <p:cNvSpPr txBox="1">
            <a:spLocks noGrp="1"/>
          </p:cNvSpPr>
          <p:nvPr>
            <p:ph type="title"/>
          </p:nvPr>
        </p:nvSpPr>
        <p:spPr>
          <a:xfrm>
            <a:off x="457200" y="273050"/>
            <a:ext cx="3008314" cy="1162050"/>
          </a:xfrm>
          <a:prstGeom prst="rect">
            <a:avLst/>
          </a:prstGeom>
        </p:spPr>
        <p:txBody>
          <a:bodyPr lIns="46799" tIns="46799" rIns="46799" bIns="46799" anchor="b"/>
          <a:lstStyle>
            <a:lvl1pPr algn="l" defTabSz="449262">
              <a:lnSpc>
                <a:spcPct val="95000"/>
              </a:lnSpc>
              <a:defRPr sz="2000" b="1">
                <a:solidFill>
                  <a:schemeClr val="accent3">
                    <a:lumOff val="44000"/>
                  </a:schemeClr>
                </a:solidFill>
              </a:defRPr>
            </a:lvl1pPr>
          </a:lstStyle>
          <a:p>
            <a:r>
              <a:t>Title Text</a:t>
            </a:r>
          </a:p>
        </p:txBody>
      </p:sp>
      <p:sp>
        <p:nvSpPr>
          <p:cNvPr id="2485" name="Body Level One…"/>
          <p:cNvSpPr txBox="1">
            <a:spLocks noGrp="1"/>
          </p:cNvSpPr>
          <p:nvPr>
            <p:ph type="body" idx="1"/>
          </p:nvPr>
        </p:nvSpPr>
        <p:spPr>
          <a:xfrm>
            <a:off x="3575050" y="273050"/>
            <a:ext cx="5111750" cy="5853113"/>
          </a:xfrm>
          <a:prstGeom prst="rect">
            <a:avLst/>
          </a:prstGeom>
        </p:spPr>
        <p:txBody>
          <a:bodyPr lIns="46799" tIns="46799" rIns="46799" bIns="46799">
            <a:normAutofit/>
          </a:bodyPr>
          <a:lstStyle>
            <a:lvl1pPr marL="341313" indent="-341313" defTabSz="449262">
              <a:lnSpc>
                <a:spcPct val="95000"/>
              </a:lnSpc>
              <a:spcBef>
                <a:spcPts val="800"/>
              </a:spcBef>
              <a:buClr>
                <a:srgbClr val="000000"/>
              </a:buClr>
              <a:buFont typeface="Arial"/>
              <a:defRPr>
                <a:solidFill>
                  <a:schemeClr val="accent3">
                    <a:lumOff val="44000"/>
                  </a:schemeClr>
                </a:solidFill>
              </a:defRPr>
            </a:lvl1pPr>
            <a:lvl2pPr marL="781957" indent="-324757" defTabSz="449262">
              <a:lnSpc>
                <a:spcPct val="95000"/>
              </a:lnSpc>
              <a:spcBef>
                <a:spcPts val="800"/>
              </a:spcBef>
              <a:buClr>
                <a:srgbClr val="000000"/>
              </a:buClr>
              <a:buFont typeface="Arial"/>
              <a:defRPr>
                <a:solidFill>
                  <a:schemeClr val="accent3">
                    <a:lumOff val="44000"/>
                  </a:schemeClr>
                </a:solidFill>
              </a:defRPr>
            </a:lvl2pPr>
            <a:lvl3pPr defTabSz="449262">
              <a:lnSpc>
                <a:spcPct val="95000"/>
              </a:lnSpc>
              <a:spcBef>
                <a:spcPts val="800"/>
              </a:spcBef>
              <a:buClr>
                <a:srgbClr val="000000"/>
              </a:buClr>
              <a:buFont typeface="Arial"/>
              <a:defRPr>
                <a:solidFill>
                  <a:schemeClr val="accent3">
                    <a:lumOff val="44000"/>
                  </a:schemeClr>
                </a:solidFill>
              </a:defRPr>
            </a:lvl3pPr>
            <a:lvl4pPr defTabSz="449262">
              <a:lnSpc>
                <a:spcPct val="95000"/>
              </a:lnSpc>
              <a:spcBef>
                <a:spcPts val="800"/>
              </a:spcBef>
              <a:buClr>
                <a:srgbClr val="000000"/>
              </a:buClr>
              <a:buFont typeface="Arial"/>
              <a:defRPr>
                <a:solidFill>
                  <a:schemeClr val="accent3">
                    <a:lumOff val="44000"/>
                  </a:schemeClr>
                </a:solidFill>
              </a:defRPr>
            </a:lvl4pPr>
            <a:lvl5pPr defTabSz="449262">
              <a:lnSpc>
                <a:spcPct val="95000"/>
              </a:lnSpc>
              <a:spcBef>
                <a:spcPts val="800"/>
              </a:spcBef>
              <a:buClr>
                <a:srgbClr val="000000"/>
              </a:buClr>
              <a:buFont typeface="Arial"/>
              <a:defRPr>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2486" name="Text Placeholder 3"/>
          <p:cNvSpPr>
            <a:spLocks noGrp="1"/>
          </p:cNvSpPr>
          <p:nvPr>
            <p:ph type="body" sz="half" idx="21"/>
          </p:nvPr>
        </p:nvSpPr>
        <p:spPr>
          <a:xfrm>
            <a:off x="457199" y="1435100"/>
            <a:ext cx="3008315" cy="4691063"/>
          </a:xfrm>
          <a:prstGeom prst="rect">
            <a:avLst/>
          </a:prstGeom>
        </p:spPr>
        <p:txBody>
          <a:bodyPr lIns="46799" tIns="46799" rIns="46799" bIns="46799">
            <a:normAutofit/>
          </a:bodyPr>
          <a:lstStyle/>
          <a:p>
            <a:pPr marL="0" indent="0" defTabSz="449262">
              <a:lnSpc>
                <a:spcPct val="95000"/>
              </a:lnSpc>
              <a:spcBef>
                <a:spcPts val="800"/>
              </a:spcBef>
              <a:buSzTx/>
              <a:buNone/>
              <a:defRPr sz="1400">
                <a:solidFill>
                  <a:schemeClr val="accent3">
                    <a:lumOff val="44000"/>
                  </a:schemeClr>
                </a:solidFill>
              </a:defRPr>
            </a:pPr>
            <a:endParaRPr/>
          </a:p>
        </p:txBody>
      </p:sp>
      <p:sp>
        <p:nvSpPr>
          <p:cNvPr id="2487" name="Slide Number"/>
          <p:cNvSpPr txBox="1">
            <a:spLocks noGrp="1"/>
          </p:cNvSpPr>
          <p:nvPr>
            <p:ph type="sldNum" sz="quarter" idx="2"/>
          </p:nvPr>
        </p:nvSpPr>
        <p:spPr>
          <a:xfrm>
            <a:off x="8152545" y="6248400"/>
            <a:ext cx="304069" cy="290984"/>
          </a:xfrm>
          <a:prstGeom prst="rect">
            <a:avLst/>
          </a:prstGeom>
        </p:spPr>
        <p:txBody>
          <a:bodyPr lIns="46799" tIns="46799" rIns="46799" bIns="46799"/>
          <a:lstStyle>
            <a:lvl1pPr>
              <a:defRPr>
                <a:effectLst>
                  <a:outerShdw blurRad="38100" dist="38100" dir="2700000" rotWithShape="0">
                    <a:schemeClr val="accent3">
                      <a:lumOff val="44000"/>
                    </a:schemeClr>
                  </a:outerShdw>
                </a:effectLst>
              </a:defRPr>
            </a:lvl1pPr>
          </a:lstStyle>
          <a:p>
            <a:fld id="{86CB4B4D-7CA3-9044-876B-883B54F8677D}" type="slidenum">
              <a:t>‹#›</a:t>
            </a:fld>
            <a:endParaRPr/>
          </a:p>
        </p:txBody>
      </p:sp>
    </p:spTree>
    <p:extLst>
      <p:ext uri="{BB962C8B-B14F-4D97-AF65-F5344CB8AC3E}">
        <p14:creationId xmlns:p14="http://schemas.microsoft.com/office/powerpoint/2010/main" val="2766773936"/>
      </p:ext>
    </p:extLst>
  </p:cSld>
  <p:clrMapOvr>
    <a:masterClrMapping/>
  </p:clrMapOvr>
  <p:transition spd="med"/>
</p:sldLayout>
</file>

<file path=ppt/slideLayouts/slideLayout676.xml><?xml version="1.0" encoding="utf-8"?>
<p:sldLayout xmlns:a="http://schemas.openxmlformats.org/drawingml/2006/main" xmlns:r="http://schemas.openxmlformats.org/officeDocument/2006/relationships" xmlns:p="http://schemas.openxmlformats.org/presentationml/2006/main" type="tx">
  <p:cSld name="20_Picture with Caption">
    <p:bg>
      <p:bgPr>
        <a:solidFill>
          <a:srgbClr val="000000"/>
        </a:solidFill>
        <a:effectLst/>
      </p:bgPr>
    </p:bg>
    <p:spTree>
      <p:nvGrpSpPr>
        <p:cNvPr id="1" name=""/>
        <p:cNvGrpSpPr/>
        <p:nvPr/>
      </p:nvGrpSpPr>
      <p:grpSpPr>
        <a:xfrm>
          <a:off x="0" y="0"/>
          <a:ext cx="0" cy="0"/>
          <a:chOff x="0" y="0"/>
          <a:chExt cx="0" cy="0"/>
        </a:xfrm>
      </p:grpSpPr>
      <p:sp>
        <p:nvSpPr>
          <p:cNvPr id="2494" name="Title Text"/>
          <p:cNvSpPr txBox="1">
            <a:spLocks noGrp="1"/>
          </p:cNvSpPr>
          <p:nvPr>
            <p:ph type="title"/>
          </p:nvPr>
        </p:nvSpPr>
        <p:spPr>
          <a:xfrm>
            <a:off x="1792288" y="4800600"/>
            <a:ext cx="5486401" cy="566738"/>
          </a:xfrm>
          <a:prstGeom prst="rect">
            <a:avLst/>
          </a:prstGeom>
        </p:spPr>
        <p:txBody>
          <a:bodyPr lIns="46799" tIns="46799" rIns="46799" bIns="46799" anchor="b"/>
          <a:lstStyle>
            <a:lvl1pPr algn="l" defTabSz="449262">
              <a:lnSpc>
                <a:spcPct val="95000"/>
              </a:lnSpc>
              <a:defRPr sz="2000" b="1">
                <a:solidFill>
                  <a:schemeClr val="accent3">
                    <a:lumOff val="44000"/>
                  </a:schemeClr>
                </a:solidFill>
              </a:defRPr>
            </a:lvl1pPr>
          </a:lstStyle>
          <a:p>
            <a:r>
              <a:t>Title Text</a:t>
            </a:r>
          </a:p>
        </p:txBody>
      </p:sp>
      <p:sp>
        <p:nvSpPr>
          <p:cNvPr id="2495"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2496" name="Body Level One…"/>
          <p:cNvSpPr txBox="1">
            <a:spLocks noGrp="1"/>
          </p:cNvSpPr>
          <p:nvPr>
            <p:ph type="body" sz="quarter" idx="1"/>
          </p:nvPr>
        </p:nvSpPr>
        <p:spPr>
          <a:xfrm>
            <a:off x="1792288" y="5367337"/>
            <a:ext cx="5486401" cy="804863"/>
          </a:xfrm>
          <a:prstGeom prst="rect">
            <a:avLst/>
          </a:prstGeom>
        </p:spPr>
        <p:txBody>
          <a:bodyPr lIns="46799" tIns="46799" rIns="46799" bIns="46799">
            <a:normAutofit/>
          </a:bodyPr>
          <a:lstStyle>
            <a:lvl1pPr marL="0" indent="0" defTabSz="449262">
              <a:lnSpc>
                <a:spcPct val="95000"/>
              </a:lnSpc>
              <a:spcBef>
                <a:spcPts val="800"/>
              </a:spcBef>
              <a:buSzTx/>
              <a:buNone/>
              <a:defRPr sz="1400">
                <a:solidFill>
                  <a:schemeClr val="accent3">
                    <a:lumOff val="44000"/>
                  </a:schemeClr>
                </a:solidFill>
              </a:defRPr>
            </a:lvl1pPr>
            <a:lvl2pPr marL="0" indent="457200" defTabSz="449262">
              <a:lnSpc>
                <a:spcPct val="95000"/>
              </a:lnSpc>
              <a:spcBef>
                <a:spcPts val="800"/>
              </a:spcBef>
              <a:buSzTx/>
              <a:buNone/>
              <a:defRPr sz="1400">
                <a:solidFill>
                  <a:schemeClr val="accent3">
                    <a:lumOff val="44000"/>
                  </a:schemeClr>
                </a:solidFill>
              </a:defRPr>
            </a:lvl2pPr>
            <a:lvl3pPr marL="0" indent="914400" defTabSz="449262">
              <a:lnSpc>
                <a:spcPct val="95000"/>
              </a:lnSpc>
              <a:spcBef>
                <a:spcPts val="800"/>
              </a:spcBef>
              <a:buSzTx/>
              <a:buNone/>
              <a:defRPr sz="1400">
                <a:solidFill>
                  <a:schemeClr val="accent3">
                    <a:lumOff val="44000"/>
                  </a:schemeClr>
                </a:solidFill>
              </a:defRPr>
            </a:lvl3pPr>
            <a:lvl4pPr marL="0" indent="1371600" defTabSz="449262">
              <a:lnSpc>
                <a:spcPct val="95000"/>
              </a:lnSpc>
              <a:spcBef>
                <a:spcPts val="800"/>
              </a:spcBef>
              <a:buSzTx/>
              <a:buNone/>
              <a:defRPr sz="1400">
                <a:solidFill>
                  <a:schemeClr val="accent3">
                    <a:lumOff val="44000"/>
                  </a:schemeClr>
                </a:solidFill>
              </a:defRPr>
            </a:lvl4pPr>
            <a:lvl5pPr marL="0" indent="1828800" defTabSz="449262">
              <a:lnSpc>
                <a:spcPct val="95000"/>
              </a:lnSpc>
              <a:spcBef>
                <a:spcPts val="800"/>
              </a:spcBef>
              <a:buSzTx/>
              <a:buNone/>
              <a:defRPr sz="1400">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2497" name="Slide Number"/>
          <p:cNvSpPr txBox="1">
            <a:spLocks noGrp="1"/>
          </p:cNvSpPr>
          <p:nvPr>
            <p:ph type="sldNum" sz="quarter" idx="2"/>
          </p:nvPr>
        </p:nvSpPr>
        <p:spPr>
          <a:xfrm>
            <a:off x="8152545" y="6248400"/>
            <a:ext cx="304069" cy="290984"/>
          </a:xfrm>
          <a:prstGeom prst="rect">
            <a:avLst/>
          </a:prstGeom>
        </p:spPr>
        <p:txBody>
          <a:bodyPr lIns="46799" tIns="46799" rIns="46799" bIns="46799"/>
          <a:lstStyle>
            <a:lvl1pPr>
              <a:defRPr>
                <a:effectLst>
                  <a:outerShdw blurRad="38100" dist="38100" dir="2700000" rotWithShape="0">
                    <a:schemeClr val="accent3">
                      <a:lumOff val="44000"/>
                    </a:schemeClr>
                  </a:outerShdw>
                </a:effectLst>
              </a:defRPr>
            </a:lvl1pPr>
          </a:lstStyle>
          <a:p>
            <a:fld id="{86CB4B4D-7CA3-9044-876B-883B54F8677D}" type="slidenum">
              <a:t>‹#›</a:t>
            </a:fld>
            <a:endParaRPr/>
          </a:p>
        </p:txBody>
      </p:sp>
    </p:spTree>
    <p:extLst>
      <p:ext uri="{BB962C8B-B14F-4D97-AF65-F5344CB8AC3E}">
        <p14:creationId xmlns:p14="http://schemas.microsoft.com/office/powerpoint/2010/main" val="874539405"/>
      </p:ext>
    </p:extLst>
  </p:cSld>
  <p:clrMapOvr>
    <a:masterClrMapping/>
  </p:clrMapOvr>
  <p:transition spd="med"/>
</p:sldLayout>
</file>

<file path=ppt/slideLayouts/slideLayout677.xml><?xml version="1.0" encoding="utf-8"?>
<p:sldLayout xmlns:a="http://schemas.openxmlformats.org/drawingml/2006/main" xmlns:r="http://schemas.openxmlformats.org/officeDocument/2006/relationships" xmlns:p="http://schemas.openxmlformats.org/presentationml/2006/main" type="tx">
  <p:cSld name="24_Blank">
    <p:bg>
      <p:bgPr>
        <a:solidFill>
          <a:schemeClr val="accent3">
            <a:lumOff val="44000"/>
          </a:schemeClr>
        </a:solidFill>
        <a:effectLst/>
      </p:bgPr>
    </p:bg>
    <p:spTree>
      <p:nvGrpSpPr>
        <p:cNvPr id="1" name=""/>
        <p:cNvGrpSpPr/>
        <p:nvPr/>
      </p:nvGrpSpPr>
      <p:grpSpPr>
        <a:xfrm>
          <a:off x="0" y="0"/>
          <a:ext cx="0" cy="0"/>
          <a:chOff x="0" y="0"/>
          <a:chExt cx="0" cy="0"/>
        </a:xfrm>
      </p:grpSpPr>
      <p:sp>
        <p:nvSpPr>
          <p:cNvPr id="2504" name="Slide Number"/>
          <p:cNvSpPr txBox="1">
            <a:spLocks noGrp="1"/>
          </p:cNvSpPr>
          <p:nvPr>
            <p:ph type="sldNum" sz="quarter" idx="2"/>
          </p:nvPr>
        </p:nvSpPr>
        <p:spPr>
          <a:xfrm>
            <a:off x="8152545" y="6248400"/>
            <a:ext cx="304069" cy="290984"/>
          </a:xfrm>
          <a:prstGeom prst="rect">
            <a:avLst/>
          </a:prstGeom>
        </p:spPr>
        <p:txBody>
          <a:bodyPr lIns="46799" tIns="46799" rIns="46799" bIns="46799"/>
          <a:lstStyle>
            <a:lvl1pPr>
              <a:defRPr>
                <a:effectLst>
                  <a:outerShdw blurRad="38100" dist="38100" dir="2700000" rotWithShape="0">
                    <a:srgbClr val="DDDDDD"/>
                  </a:outerShdw>
                </a:effectLst>
              </a:defRPr>
            </a:lvl1pPr>
          </a:lstStyle>
          <a:p>
            <a:fld id="{86CB4B4D-7CA3-9044-876B-883B54F8677D}" type="slidenum">
              <a:t>‹#›</a:t>
            </a:fld>
            <a:endParaRPr/>
          </a:p>
        </p:txBody>
      </p:sp>
    </p:spTree>
    <p:extLst>
      <p:ext uri="{BB962C8B-B14F-4D97-AF65-F5344CB8AC3E}">
        <p14:creationId xmlns:p14="http://schemas.microsoft.com/office/powerpoint/2010/main" val="2532058806"/>
      </p:ext>
    </p:extLst>
  </p:cSld>
  <p:clrMapOvr>
    <a:masterClrMapping/>
  </p:clrMapOvr>
  <p:transition spd="med"/>
</p:sldLayout>
</file>

<file path=ppt/slideLayouts/slideLayout678.xml><?xml version="1.0" encoding="utf-8"?>
<p:sldLayout xmlns:a="http://schemas.openxmlformats.org/drawingml/2006/main" xmlns:r="http://schemas.openxmlformats.org/officeDocument/2006/relationships" xmlns:p="http://schemas.openxmlformats.org/presentationml/2006/main" type="tx">
  <p:cSld name="25_Blank">
    <p:bg>
      <p:bgPr>
        <a:solidFill>
          <a:schemeClr val="accent3">
            <a:lumOff val="44000"/>
          </a:schemeClr>
        </a:solidFill>
        <a:effectLst/>
      </p:bgPr>
    </p:bg>
    <p:spTree>
      <p:nvGrpSpPr>
        <p:cNvPr id="1" name=""/>
        <p:cNvGrpSpPr/>
        <p:nvPr/>
      </p:nvGrpSpPr>
      <p:grpSpPr>
        <a:xfrm>
          <a:off x="0" y="0"/>
          <a:ext cx="0" cy="0"/>
          <a:chOff x="0" y="0"/>
          <a:chExt cx="0" cy="0"/>
        </a:xfrm>
      </p:grpSpPr>
      <p:sp>
        <p:nvSpPr>
          <p:cNvPr id="2511"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076900468"/>
      </p:ext>
    </p:extLst>
  </p:cSld>
  <p:clrMapOvr>
    <a:masterClrMapping/>
  </p:clrMapOvr>
  <p:transition spd="med"/>
</p:sldLayout>
</file>

<file path=ppt/slideLayouts/slideLayout679.xml><?xml version="1.0" encoding="utf-8"?>
<p:sldLayout xmlns:a="http://schemas.openxmlformats.org/drawingml/2006/main" xmlns:r="http://schemas.openxmlformats.org/officeDocument/2006/relationships" xmlns:p="http://schemas.openxmlformats.org/presentationml/2006/main" type="tx">
  <p:cSld name="27_Title Slide">
    <p:bg>
      <p:bgPr>
        <a:solidFill>
          <a:srgbClr val="000000"/>
        </a:solidFill>
        <a:effectLst/>
      </p:bgPr>
    </p:bg>
    <p:spTree>
      <p:nvGrpSpPr>
        <p:cNvPr id="1" name=""/>
        <p:cNvGrpSpPr/>
        <p:nvPr/>
      </p:nvGrpSpPr>
      <p:grpSpPr>
        <a:xfrm>
          <a:off x="0" y="0"/>
          <a:ext cx="0" cy="0"/>
          <a:chOff x="0" y="0"/>
          <a:chExt cx="0" cy="0"/>
        </a:xfrm>
      </p:grpSpPr>
      <p:sp>
        <p:nvSpPr>
          <p:cNvPr id="2518" name="Title Text"/>
          <p:cNvSpPr txBox="1">
            <a:spLocks noGrp="1"/>
          </p:cNvSpPr>
          <p:nvPr>
            <p:ph type="title"/>
          </p:nvPr>
        </p:nvSpPr>
        <p:spPr>
          <a:xfrm>
            <a:off x="685800" y="2130425"/>
            <a:ext cx="7772400" cy="1470025"/>
          </a:xfrm>
          <a:prstGeom prst="rect">
            <a:avLst/>
          </a:prstGeom>
        </p:spPr>
        <p:txBody>
          <a:bodyPr/>
          <a:lstStyle>
            <a:lvl1pPr>
              <a:defRPr>
                <a:solidFill>
                  <a:schemeClr val="accent3">
                    <a:lumOff val="44000"/>
                  </a:schemeClr>
                </a:solidFill>
              </a:defRPr>
            </a:lvl1pPr>
          </a:lstStyle>
          <a:p>
            <a:r>
              <a:t>Title Text</a:t>
            </a:r>
          </a:p>
        </p:txBody>
      </p:sp>
      <p:sp>
        <p:nvSpPr>
          <p:cNvPr id="2519"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solidFill>
                  <a:schemeClr val="accent3">
                    <a:lumOff val="44000"/>
                  </a:schemeClr>
                </a:solidFill>
              </a:defRPr>
            </a:lvl1pPr>
            <a:lvl2pPr marL="0" indent="457200" algn="ctr">
              <a:buSzTx/>
              <a:buNone/>
              <a:defRPr>
                <a:solidFill>
                  <a:schemeClr val="accent3">
                    <a:lumOff val="44000"/>
                  </a:schemeClr>
                </a:solidFill>
              </a:defRPr>
            </a:lvl2pPr>
            <a:lvl3pPr marL="0" indent="914400" algn="ctr">
              <a:buSzTx/>
              <a:buNone/>
              <a:defRPr>
                <a:solidFill>
                  <a:schemeClr val="accent3">
                    <a:lumOff val="44000"/>
                  </a:schemeClr>
                </a:solidFill>
              </a:defRPr>
            </a:lvl3pPr>
            <a:lvl4pPr marL="0" indent="1371600" algn="ctr">
              <a:buSzTx/>
              <a:buNone/>
              <a:defRPr>
                <a:solidFill>
                  <a:schemeClr val="accent3">
                    <a:lumOff val="44000"/>
                  </a:schemeClr>
                </a:solidFill>
              </a:defRPr>
            </a:lvl4pPr>
            <a:lvl5pPr marL="0" indent="1828800" algn="ctr">
              <a:buSzTx/>
              <a:buNone/>
              <a:defRPr>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2520"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975458470"/>
      </p:ext>
    </p:extLst>
  </p:cSld>
  <p:clrMapOvr>
    <a:masterClrMapping/>
  </p:clrMapOvr>
  <p:transition spd="med"/>
</p:sldLayout>
</file>

<file path=ppt/slideLayouts/slideLayout6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eaLnBrk="0" hangingPunct="0">
              <a:defRPr>
                <a:latin typeface="Comic Sans MS" charset="0"/>
              </a:defRPr>
            </a:lvl1pPr>
          </a:lstStyle>
          <a:p>
            <a:pPr>
              <a:defRPr/>
            </a:pPr>
            <a:endParaRPr lang="en-US"/>
          </a:p>
        </p:txBody>
      </p:sp>
      <p:sp>
        <p:nvSpPr>
          <p:cNvPr id="6" name="Rectangle 5"/>
          <p:cNvSpPr>
            <a:spLocks noGrp="1" noChangeArrowheads="1"/>
          </p:cNvSpPr>
          <p:nvPr>
            <p:ph type="ftr" sz="quarter" idx="11"/>
          </p:nvPr>
        </p:nvSpPr>
        <p:spPr/>
        <p:txBody>
          <a:bodyPr/>
          <a:lstStyle>
            <a:lvl1pPr eaLnBrk="0" hangingPunct="0">
              <a:defRPr>
                <a:latin typeface="Comic Sans MS" charset="0"/>
              </a:defRPr>
            </a:lvl1pPr>
          </a:lstStyle>
          <a:p>
            <a:pPr>
              <a:defRPr/>
            </a:pPr>
            <a:endParaRPr lang="en-US"/>
          </a:p>
        </p:txBody>
      </p:sp>
      <p:sp>
        <p:nvSpPr>
          <p:cNvPr id="7" name="Rectangle 6"/>
          <p:cNvSpPr>
            <a:spLocks noGrp="1" noChangeArrowheads="1"/>
          </p:cNvSpPr>
          <p:nvPr>
            <p:ph type="sldNum" sz="quarter" idx="12"/>
          </p:nvPr>
        </p:nvSpPr>
        <p:spPr/>
        <p:txBody>
          <a:bodyPr/>
          <a:lstStyle>
            <a:lvl1pPr eaLnBrk="0" hangingPunct="0">
              <a:defRPr>
                <a:latin typeface="Comic Sans MS" charset="0"/>
              </a:defRPr>
            </a:lvl1pPr>
          </a:lstStyle>
          <a:p>
            <a:pPr>
              <a:defRPr/>
            </a:pPr>
            <a:fld id="{D1DFB775-136B-9B43-8F44-1A3134D30295}" type="slidenum">
              <a:rPr lang="en-US"/>
              <a:pPr>
                <a:defRPr/>
              </a:pPr>
              <a:t>‹#›</a:t>
            </a:fld>
            <a:endParaRPr lang="en-US"/>
          </a:p>
        </p:txBody>
      </p:sp>
    </p:spTree>
    <p:extLst>
      <p:ext uri="{BB962C8B-B14F-4D97-AF65-F5344CB8AC3E}">
        <p14:creationId xmlns:p14="http://schemas.microsoft.com/office/powerpoint/2010/main" val="3111694715"/>
      </p:ext>
    </p:extLst>
  </p:cSld>
  <p:clrMapOvr>
    <a:masterClrMapping/>
  </p:clrMapOvr>
  <p:transition/>
</p:sldLayout>
</file>

<file path=ppt/slideLayouts/slideLayout680.xml><?xml version="1.0" encoding="utf-8"?>
<p:sldLayout xmlns:a="http://schemas.openxmlformats.org/drawingml/2006/main" xmlns:r="http://schemas.openxmlformats.org/officeDocument/2006/relationships" xmlns:p="http://schemas.openxmlformats.org/presentationml/2006/main" type="tx">
  <p:cSld name="24_Title and Content">
    <p:bg>
      <p:bgPr>
        <a:solidFill>
          <a:srgbClr val="000000"/>
        </a:solidFill>
        <a:effectLst/>
      </p:bgPr>
    </p:bg>
    <p:spTree>
      <p:nvGrpSpPr>
        <p:cNvPr id="1" name=""/>
        <p:cNvGrpSpPr/>
        <p:nvPr/>
      </p:nvGrpSpPr>
      <p:grpSpPr>
        <a:xfrm>
          <a:off x="0" y="0"/>
          <a:ext cx="0" cy="0"/>
          <a:chOff x="0" y="0"/>
          <a:chExt cx="0" cy="0"/>
        </a:xfrm>
      </p:grpSpPr>
      <p:sp>
        <p:nvSpPr>
          <p:cNvPr id="2527" name="Title Text"/>
          <p:cNvSpPr txBox="1">
            <a:spLocks noGrp="1"/>
          </p:cNvSpPr>
          <p:nvPr>
            <p:ph type="title"/>
          </p:nvPr>
        </p:nvSpPr>
        <p:spPr>
          <a:xfrm>
            <a:off x="38100" y="44450"/>
            <a:ext cx="9070975" cy="1143000"/>
          </a:xfrm>
          <a:prstGeom prst="rect">
            <a:avLst/>
          </a:prstGeom>
        </p:spPr>
        <p:txBody>
          <a:bodyPr/>
          <a:lstStyle>
            <a:lvl1pPr>
              <a:defRPr>
                <a:solidFill>
                  <a:schemeClr val="accent3">
                    <a:lumOff val="44000"/>
                  </a:schemeClr>
                </a:solidFill>
              </a:defRPr>
            </a:lvl1pPr>
          </a:lstStyle>
          <a:p>
            <a:r>
              <a:t>Title Text</a:t>
            </a:r>
          </a:p>
        </p:txBody>
      </p:sp>
      <p:sp>
        <p:nvSpPr>
          <p:cNvPr id="2528" name="Body Level One…"/>
          <p:cNvSpPr txBox="1">
            <a:spLocks noGrp="1"/>
          </p:cNvSpPr>
          <p:nvPr>
            <p:ph type="body" idx="1"/>
          </p:nvPr>
        </p:nvSpPr>
        <p:spPr>
          <a:xfrm>
            <a:off x="685800" y="1981200"/>
            <a:ext cx="7772400" cy="4114800"/>
          </a:xfrm>
          <a:prstGeom prst="rect">
            <a:avLst/>
          </a:prstGeom>
        </p:spPr>
        <p:txBody>
          <a:bodyPr>
            <a:normAutofit/>
          </a:bodyPr>
          <a:lstStyle>
            <a:lvl1pPr>
              <a:defRPr>
                <a:solidFill>
                  <a:schemeClr val="accent3">
                    <a:lumOff val="44000"/>
                  </a:schemeClr>
                </a:solidFill>
              </a:defRPr>
            </a:lvl1pPr>
            <a:lvl2pPr>
              <a:defRPr>
                <a:solidFill>
                  <a:schemeClr val="accent3">
                    <a:lumOff val="44000"/>
                  </a:schemeClr>
                </a:solidFill>
              </a:defRPr>
            </a:lvl2pPr>
            <a:lvl3pPr>
              <a:defRPr>
                <a:solidFill>
                  <a:schemeClr val="accent3">
                    <a:lumOff val="44000"/>
                  </a:schemeClr>
                </a:solidFill>
              </a:defRPr>
            </a:lvl3pPr>
            <a:lvl4pPr>
              <a:defRPr>
                <a:solidFill>
                  <a:schemeClr val="accent3">
                    <a:lumOff val="44000"/>
                  </a:schemeClr>
                </a:solidFill>
              </a:defRPr>
            </a:lvl4pPr>
            <a:lvl5pPr>
              <a:defRPr>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2529"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412847757"/>
      </p:ext>
    </p:extLst>
  </p:cSld>
  <p:clrMapOvr>
    <a:masterClrMapping/>
  </p:clrMapOvr>
  <p:transition spd="med"/>
</p:sldLayout>
</file>

<file path=ppt/slideLayouts/slideLayout681.xml><?xml version="1.0" encoding="utf-8"?>
<p:sldLayout xmlns:a="http://schemas.openxmlformats.org/drawingml/2006/main" xmlns:r="http://schemas.openxmlformats.org/officeDocument/2006/relationships" xmlns:p="http://schemas.openxmlformats.org/presentationml/2006/main" type="tx">
  <p:cSld name="21_Section Header">
    <p:bg>
      <p:bgPr>
        <a:solidFill>
          <a:srgbClr val="000000"/>
        </a:solidFill>
        <a:effectLst/>
      </p:bgPr>
    </p:bg>
    <p:spTree>
      <p:nvGrpSpPr>
        <p:cNvPr id="1" name=""/>
        <p:cNvGrpSpPr/>
        <p:nvPr/>
      </p:nvGrpSpPr>
      <p:grpSpPr>
        <a:xfrm>
          <a:off x="0" y="0"/>
          <a:ext cx="0" cy="0"/>
          <a:chOff x="0" y="0"/>
          <a:chExt cx="0" cy="0"/>
        </a:xfrm>
      </p:grpSpPr>
      <p:sp>
        <p:nvSpPr>
          <p:cNvPr id="2536" name="Title Text"/>
          <p:cNvSpPr txBox="1">
            <a:spLocks noGrp="1"/>
          </p:cNvSpPr>
          <p:nvPr>
            <p:ph type="title"/>
          </p:nvPr>
        </p:nvSpPr>
        <p:spPr>
          <a:xfrm>
            <a:off x="722312" y="4406900"/>
            <a:ext cx="7772401" cy="1362075"/>
          </a:xfrm>
          <a:prstGeom prst="rect">
            <a:avLst/>
          </a:prstGeom>
        </p:spPr>
        <p:txBody>
          <a:bodyPr anchor="t"/>
          <a:lstStyle>
            <a:lvl1pPr algn="l">
              <a:defRPr sz="4000" b="1" cap="all">
                <a:solidFill>
                  <a:schemeClr val="accent3">
                    <a:lumOff val="44000"/>
                  </a:schemeClr>
                </a:solidFill>
              </a:defRPr>
            </a:lvl1pPr>
          </a:lstStyle>
          <a:p>
            <a:r>
              <a:t>Title Text</a:t>
            </a:r>
          </a:p>
        </p:txBody>
      </p:sp>
      <p:sp>
        <p:nvSpPr>
          <p:cNvPr id="2537"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chemeClr val="accent3">
                    <a:lumOff val="44000"/>
                  </a:schemeClr>
                </a:solidFill>
              </a:defRPr>
            </a:lvl1pPr>
            <a:lvl2pPr marL="0" indent="457200">
              <a:spcBef>
                <a:spcPts val="400"/>
              </a:spcBef>
              <a:buSzTx/>
              <a:buNone/>
              <a:defRPr sz="2000">
                <a:solidFill>
                  <a:schemeClr val="accent3">
                    <a:lumOff val="44000"/>
                  </a:schemeClr>
                </a:solidFill>
              </a:defRPr>
            </a:lvl2pPr>
            <a:lvl3pPr marL="0" indent="914400">
              <a:spcBef>
                <a:spcPts val="400"/>
              </a:spcBef>
              <a:buSzTx/>
              <a:buNone/>
              <a:defRPr sz="2000">
                <a:solidFill>
                  <a:schemeClr val="accent3">
                    <a:lumOff val="44000"/>
                  </a:schemeClr>
                </a:solidFill>
              </a:defRPr>
            </a:lvl3pPr>
            <a:lvl4pPr marL="0" indent="1371600">
              <a:spcBef>
                <a:spcPts val="400"/>
              </a:spcBef>
              <a:buSzTx/>
              <a:buNone/>
              <a:defRPr sz="2000">
                <a:solidFill>
                  <a:schemeClr val="accent3">
                    <a:lumOff val="44000"/>
                  </a:schemeClr>
                </a:solidFill>
              </a:defRPr>
            </a:lvl4pPr>
            <a:lvl5pPr marL="0" indent="1828800">
              <a:spcBef>
                <a:spcPts val="400"/>
              </a:spcBef>
              <a:buSzTx/>
              <a:buNone/>
              <a:defRPr sz="2000">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2538"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841641397"/>
      </p:ext>
    </p:extLst>
  </p:cSld>
  <p:clrMapOvr>
    <a:masterClrMapping/>
  </p:clrMapOvr>
  <p:transition spd="med"/>
</p:sldLayout>
</file>

<file path=ppt/slideLayouts/slideLayout682.xml><?xml version="1.0" encoding="utf-8"?>
<p:sldLayout xmlns:a="http://schemas.openxmlformats.org/drawingml/2006/main" xmlns:r="http://schemas.openxmlformats.org/officeDocument/2006/relationships" xmlns:p="http://schemas.openxmlformats.org/presentationml/2006/main" type="tx">
  <p:cSld name="21_Two Content">
    <p:bg>
      <p:bgPr>
        <a:solidFill>
          <a:srgbClr val="000000"/>
        </a:solidFill>
        <a:effectLst/>
      </p:bgPr>
    </p:bg>
    <p:spTree>
      <p:nvGrpSpPr>
        <p:cNvPr id="1" name=""/>
        <p:cNvGrpSpPr/>
        <p:nvPr/>
      </p:nvGrpSpPr>
      <p:grpSpPr>
        <a:xfrm>
          <a:off x="0" y="0"/>
          <a:ext cx="0" cy="0"/>
          <a:chOff x="0" y="0"/>
          <a:chExt cx="0" cy="0"/>
        </a:xfrm>
      </p:grpSpPr>
      <p:sp>
        <p:nvSpPr>
          <p:cNvPr id="2545" name="Title Text"/>
          <p:cNvSpPr txBox="1">
            <a:spLocks noGrp="1"/>
          </p:cNvSpPr>
          <p:nvPr>
            <p:ph type="title"/>
          </p:nvPr>
        </p:nvSpPr>
        <p:spPr>
          <a:xfrm>
            <a:off x="38100" y="44450"/>
            <a:ext cx="9070975" cy="1143000"/>
          </a:xfrm>
          <a:prstGeom prst="rect">
            <a:avLst/>
          </a:prstGeom>
        </p:spPr>
        <p:txBody>
          <a:bodyPr/>
          <a:lstStyle>
            <a:lvl1pPr>
              <a:defRPr>
                <a:solidFill>
                  <a:schemeClr val="accent3">
                    <a:lumOff val="44000"/>
                  </a:schemeClr>
                </a:solidFill>
              </a:defRPr>
            </a:lvl1pPr>
          </a:lstStyle>
          <a:p>
            <a:r>
              <a:t>Title Text</a:t>
            </a:r>
          </a:p>
        </p:txBody>
      </p:sp>
      <p:sp>
        <p:nvSpPr>
          <p:cNvPr id="2546"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defRPr sz="2800">
                <a:solidFill>
                  <a:schemeClr val="accent3">
                    <a:lumOff val="44000"/>
                  </a:schemeClr>
                </a:solidFill>
              </a:defRPr>
            </a:lvl1pPr>
            <a:lvl2pPr marL="790575" indent="-333375">
              <a:spcBef>
                <a:spcPts val="600"/>
              </a:spcBef>
              <a:defRPr sz="2800">
                <a:solidFill>
                  <a:schemeClr val="accent3">
                    <a:lumOff val="44000"/>
                  </a:schemeClr>
                </a:solidFill>
              </a:defRPr>
            </a:lvl2pPr>
            <a:lvl3pPr marL="1234439" indent="-320039">
              <a:spcBef>
                <a:spcPts val="600"/>
              </a:spcBef>
              <a:defRPr sz="2800">
                <a:solidFill>
                  <a:schemeClr val="accent3">
                    <a:lumOff val="44000"/>
                  </a:schemeClr>
                </a:solidFill>
              </a:defRPr>
            </a:lvl3pPr>
            <a:lvl4pPr marL="1727200" indent="-355600">
              <a:spcBef>
                <a:spcPts val="600"/>
              </a:spcBef>
              <a:defRPr sz="2800">
                <a:solidFill>
                  <a:schemeClr val="accent3">
                    <a:lumOff val="44000"/>
                  </a:schemeClr>
                </a:solidFill>
              </a:defRPr>
            </a:lvl4pPr>
            <a:lvl5pPr marL="2184400" indent="-355600">
              <a:spcBef>
                <a:spcPts val="600"/>
              </a:spcBef>
              <a:defRPr sz="2800">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2547"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462913493"/>
      </p:ext>
    </p:extLst>
  </p:cSld>
  <p:clrMapOvr>
    <a:masterClrMapping/>
  </p:clrMapOvr>
  <p:transition spd="med"/>
</p:sldLayout>
</file>

<file path=ppt/slideLayouts/slideLayout683.xml><?xml version="1.0" encoding="utf-8"?>
<p:sldLayout xmlns:a="http://schemas.openxmlformats.org/drawingml/2006/main" xmlns:r="http://schemas.openxmlformats.org/officeDocument/2006/relationships" xmlns:p="http://schemas.openxmlformats.org/presentationml/2006/main" type="tx">
  <p:cSld name="21_Comparison">
    <p:bg>
      <p:bgPr>
        <a:solidFill>
          <a:srgbClr val="000000"/>
        </a:solidFill>
        <a:effectLst/>
      </p:bgPr>
    </p:bg>
    <p:spTree>
      <p:nvGrpSpPr>
        <p:cNvPr id="1" name=""/>
        <p:cNvGrpSpPr/>
        <p:nvPr/>
      </p:nvGrpSpPr>
      <p:grpSpPr>
        <a:xfrm>
          <a:off x="0" y="0"/>
          <a:ext cx="0" cy="0"/>
          <a:chOff x="0" y="0"/>
          <a:chExt cx="0" cy="0"/>
        </a:xfrm>
      </p:grpSpPr>
      <p:sp>
        <p:nvSpPr>
          <p:cNvPr id="2554" name="Title Text"/>
          <p:cNvSpPr txBox="1">
            <a:spLocks noGrp="1"/>
          </p:cNvSpPr>
          <p:nvPr>
            <p:ph type="title"/>
          </p:nvPr>
        </p:nvSpPr>
        <p:spPr>
          <a:xfrm>
            <a:off x="457200" y="274638"/>
            <a:ext cx="8229600" cy="1143001"/>
          </a:xfrm>
          <a:prstGeom prst="rect">
            <a:avLst/>
          </a:prstGeom>
        </p:spPr>
        <p:txBody>
          <a:bodyPr/>
          <a:lstStyle>
            <a:lvl1pPr>
              <a:defRPr>
                <a:solidFill>
                  <a:schemeClr val="accent3">
                    <a:lumOff val="44000"/>
                  </a:schemeClr>
                </a:solidFill>
              </a:defRPr>
            </a:lvl1pPr>
          </a:lstStyle>
          <a:p>
            <a:r>
              <a:t>Title Text</a:t>
            </a:r>
          </a:p>
        </p:txBody>
      </p:sp>
      <p:sp>
        <p:nvSpPr>
          <p:cNvPr id="2555"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chemeClr val="accent3">
                    <a:lumOff val="44000"/>
                  </a:schemeClr>
                </a:solidFill>
              </a:defRPr>
            </a:lvl1pPr>
            <a:lvl2pPr marL="0" indent="457200">
              <a:spcBef>
                <a:spcPts val="500"/>
              </a:spcBef>
              <a:buSzTx/>
              <a:buNone/>
              <a:defRPr sz="2400" b="1">
                <a:solidFill>
                  <a:schemeClr val="accent3">
                    <a:lumOff val="44000"/>
                  </a:schemeClr>
                </a:solidFill>
              </a:defRPr>
            </a:lvl2pPr>
            <a:lvl3pPr marL="0" indent="914400">
              <a:spcBef>
                <a:spcPts val="500"/>
              </a:spcBef>
              <a:buSzTx/>
              <a:buNone/>
              <a:defRPr sz="2400" b="1">
                <a:solidFill>
                  <a:schemeClr val="accent3">
                    <a:lumOff val="44000"/>
                  </a:schemeClr>
                </a:solidFill>
              </a:defRPr>
            </a:lvl3pPr>
            <a:lvl4pPr marL="0" indent="1371600">
              <a:spcBef>
                <a:spcPts val="500"/>
              </a:spcBef>
              <a:buSzTx/>
              <a:buNone/>
              <a:defRPr sz="2400" b="1">
                <a:solidFill>
                  <a:schemeClr val="accent3">
                    <a:lumOff val="44000"/>
                  </a:schemeClr>
                </a:solidFill>
              </a:defRPr>
            </a:lvl4pPr>
            <a:lvl5pPr marL="0" indent="1828800">
              <a:spcBef>
                <a:spcPts val="500"/>
              </a:spcBef>
              <a:buSzTx/>
              <a:buNone/>
              <a:defRPr sz="2400" b="1">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2556"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solidFill>
                  <a:schemeClr val="accent3">
                    <a:lumOff val="44000"/>
                  </a:schemeClr>
                </a:solidFill>
              </a:defRPr>
            </a:pPr>
            <a:endParaRPr/>
          </a:p>
        </p:txBody>
      </p:sp>
      <p:sp>
        <p:nvSpPr>
          <p:cNvPr id="2557"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517144372"/>
      </p:ext>
    </p:extLst>
  </p:cSld>
  <p:clrMapOvr>
    <a:masterClrMapping/>
  </p:clrMapOvr>
  <p:transition spd="med"/>
</p:sldLayout>
</file>

<file path=ppt/slideLayouts/slideLayout684.xml><?xml version="1.0" encoding="utf-8"?>
<p:sldLayout xmlns:a="http://schemas.openxmlformats.org/drawingml/2006/main" xmlns:r="http://schemas.openxmlformats.org/officeDocument/2006/relationships" xmlns:p="http://schemas.openxmlformats.org/presentationml/2006/main" type="tx">
  <p:cSld name="22_Title Only">
    <p:bg>
      <p:bgPr>
        <a:solidFill>
          <a:srgbClr val="000000"/>
        </a:solidFill>
        <a:effectLst/>
      </p:bgPr>
    </p:bg>
    <p:spTree>
      <p:nvGrpSpPr>
        <p:cNvPr id="1" name=""/>
        <p:cNvGrpSpPr/>
        <p:nvPr/>
      </p:nvGrpSpPr>
      <p:grpSpPr>
        <a:xfrm>
          <a:off x="0" y="0"/>
          <a:ext cx="0" cy="0"/>
          <a:chOff x="0" y="0"/>
          <a:chExt cx="0" cy="0"/>
        </a:xfrm>
      </p:grpSpPr>
      <p:sp>
        <p:nvSpPr>
          <p:cNvPr id="2564" name="Title Text"/>
          <p:cNvSpPr txBox="1">
            <a:spLocks noGrp="1"/>
          </p:cNvSpPr>
          <p:nvPr>
            <p:ph type="title"/>
          </p:nvPr>
        </p:nvSpPr>
        <p:spPr>
          <a:xfrm>
            <a:off x="38100" y="44450"/>
            <a:ext cx="9070975" cy="1143000"/>
          </a:xfrm>
          <a:prstGeom prst="rect">
            <a:avLst/>
          </a:prstGeom>
        </p:spPr>
        <p:txBody>
          <a:bodyPr/>
          <a:lstStyle>
            <a:lvl1pPr>
              <a:defRPr>
                <a:solidFill>
                  <a:schemeClr val="accent3">
                    <a:lumOff val="44000"/>
                  </a:schemeClr>
                </a:solidFill>
              </a:defRPr>
            </a:lvl1pPr>
          </a:lstStyle>
          <a:p>
            <a:r>
              <a:t>Title Text</a:t>
            </a:r>
          </a:p>
        </p:txBody>
      </p:sp>
      <p:sp>
        <p:nvSpPr>
          <p:cNvPr id="2565"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111031958"/>
      </p:ext>
    </p:extLst>
  </p:cSld>
  <p:clrMapOvr>
    <a:masterClrMapping/>
  </p:clrMapOvr>
  <p:transition spd="med"/>
</p:sldLayout>
</file>

<file path=ppt/slideLayouts/slideLayout685.xml><?xml version="1.0" encoding="utf-8"?>
<p:sldLayout xmlns:a="http://schemas.openxmlformats.org/drawingml/2006/main" xmlns:r="http://schemas.openxmlformats.org/officeDocument/2006/relationships" xmlns:p="http://schemas.openxmlformats.org/presentationml/2006/main" type="tx">
  <p:cSld name="26_Blank">
    <p:bg>
      <p:bgPr>
        <a:solidFill>
          <a:srgbClr val="000000"/>
        </a:solidFill>
        <a:effectLst/>
      </p:bgPr>
    </p:bg>
    <p:spTree>
      <p:nvGrpSpPr>
        <p:cNvPr id="1" name=""/>
        <p:cNvGrpSpPr/>
        <p:nvPr/>
      </p:nvGrpSpPr>
      <p:grpSpPr>
        <a:xfrm>
          <a:off x="0" y="0"/>
          <a:ext cx="0" cy="0"/>
          <a:chOff x="0" y="0"/>
          <a:chExt cx="0" cy="0"/>
        </a:xfrm>
      </p:grpSpPr>
      <p:sp>
        <p:nvSpPr>
          <p:cNvPr id="2572"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703418375"/>
      </p:ext>
    </p:extLst>
  </p:cSld>
  <p:clrMapOvr>
    <a:masterClrMapping/>
  </p:clrMapOvr>
  <p:transition spd="med"/>
</p:sldLayout>
</file>

<file path=ppt/slideLayouts/slideLayout686.xml><?xml version="1.0" encoding="utf-8"?>
<p:sldLayout xmlns:a="http://schemas.openxmlformats.org/drawingml/2006/main" xmlns:r="http://schemas.openxmlformats.org/officeDocument/2006/relationships" xmlns:p="http://schemas.openxmlformats.org/presentationml/2006/main" type="tx">
  <p:cSld name="21_Content with Caption">
    <p:bg>
      <p:bgPr>
        <a:solidFill>
          <a:srgbClr val="000000"/>
        </a:solidFill>
        <a:effectLst/>
      </p:bgPr>
    </p:bg>
    <p:spTree>
      <p:nvGrpSpPr>
        <p:cNvPr id="1" name=""/>
        <p:cNvGrpSpPr/>
        <p:nvPr/>
      </p:nvGrpSpPr>
      <p:grpSpPr>
        <a:xfrm>
          <a:off x="0" y="0"/>
          <a:ext cx="0" cy="0"/>
          <a:chOff x="0" y="0"/>
          <a:chExt cx="0" cy="0"/>
        </a:xfrm>
      </p:grpSpPr>
      <p:sp>
        <p:nvSpPr>
          <p:cNvPr id="2579" name="Title Text"/>
          <p:cNvSpPr txBox="1">
            <a:spLocks noGrp="1"/>
          </p:cNvSpPr>
          <p:nvPr>
            <p:ph type="title"/>
          </p:nvPr>
        </p:nvSpPr>
        <p:spPr>
          <a:xfrm>
            <a:off x="457200" y="273050"/>
            <a:ext cx="3008314" cy="1162050"/>
          </a:xfrm>
          <a:prstGeom prst="rect">
            <a:avLst/>
          </a:prstGeom>
        </p:spPr>
        <p:txBody>
          <a:bodyPr anchor="b"/>
          <a:lstStyle>
            <a:lvl1pPr algn="l">
              <a:defRPr sz="2000" b="1">
                <a:solidFill>
                  <a:schemeClr val="accent3">
                    <a:lumOff val="44000"/>
                  </a:schemeClr>
                </a:solidFill>
              </a:defRPr>
            </a:lvl1pPr>
          </a:lstStyle>
          <a:p>
            <a:r>
              <a:t>Title Text</a:t>
            </a:r>
          </a:p>
        </p:txBody>
      </p:sp>
      <p:sp>
        <p:nvSpPr>
          <p:cNvPr id="2580" name="Body Level One…"/>
          <p:cNvSpPr txBox="1">
            <a:spLocks noGrp="1"/>
          </p:cNvSpPr>
          <p:nvPr>
            <p:ph type="body" idx="1"/>
          </p:nvPr>
        </p:nvSpPr>
        <p:spPr>
          <a:xfrm>
            <a:off x="3575050" y="273050"/>
            <a:ext cx="5111750" cy="5853113"/>
          </a:xfrm>
          <a:prstGeom prst="rect">
            <a:avLst/>
          </a:prstGeom>
        </p:spPr>
        <p:txBody>
          <a:bodyPr>
            <a:normAutofit/>
          </a:bodyPr>
          <a:lstStyle>
            <a:lvl1pPr>
              <a:defRPr>
                <a:solidFill>
                  <a:schemeClr val="accent3">
                    <a:lumOff val="44000"/>
                  </a:schemeClr>
                </a:solidFill>
              </a:defRPr>
            </a:lvl1pPr>
            <a:lvl2pPr>
              <a:defRPr>
                <a:solidFill>
                  <a:schemeClr val="accent3">
                    <a:lumOff val="44000"/>
                  </a:schemeClr>
                </a:solidFill>
              </a:defRPr>
            </a:lvl2pPr>
            <a:lvl3pPr>
              <a:defRPr>
                <a:solidFill>
                  <a:schemeClr val="accent3">
                    <a:lumOff val="44000"/>
                  </a:schemeClr>
                </a:solidFill>
              </a:defRPr>
            </a:lvl3pPr>
            <a:lvl4pPr>
              <a:defRPr>
                <a:solidFill>
                  <a:schemeClr val="accent3">
                    <a:lumOff val="44000"/>
                  </a:schemeClr>
                </a:solidFill>
              </a:defRPr>
            </a:lvl4pPr>
            <a:lvl5pPr>
              <a:defRPr>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2581"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solidFill>
                  <a:schemeClr val="accent3">
                    <a:lumOff val="44000"/>
                  </a:schemeClr>
                </a:solidFill>
              </a:defRPr>
            </a:pPr>
            <a:endParaRPr/>
          </a:p>
        </p:txBody>
      </p:sp>
      <p:sp>
        <p:nvSpPr>
          <p:cNvPr id="2582"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728201002"/>
      </p:ext>
    </p:extLst>
  </p:cSld>
  <p:clrMapOvr>
    <a:masterClrMapping/>
  </p:clrMapOvr>
  <p:transition spd="med"/>
</p:sldLayout>
</file>

<file path=ppt/slideLayouts/slideLayout687.xml><?xml version="1.0" encoding="utf-8"?>
<p:sldLayout xmlns:a="http://schemas.openxmlformats.org/drawingml/2006/main" xmlns:r="http://schemas.openxmlformats.org/officeDocument/2006/relationships" xmlns:p="http://schemas.openxmlformats.org/presentationml/2006/main" type="tx">
  <p:cSld name="21_Picture with Caption">
    <p:bg>
      <p:bgPr>
        <a:solidFill>
          <a:srgbClr val="000000"/>
        </a:solidFill>
        <a:effectLst/>
      </p:bgPr>
    </p:bg>
    <p:spTree>
      <p:nvGrpSpPr>
        <p:cNvPr id="1" name=""/>
        <p:cNvGrpSpPr/>
        <p:nvPr/>
      </p:nvGrpSpPr>
      <p:grpSpPr>
        <a:xfrm>
          <a:off x="0" y="0"/>
          <a:ext cx="0" cy="0"/>
          <a:chOff x="0" y="0"/>
          <a:chExt cx="0" cy="0"/>
        </a:xfrm>
      </p:grpSpPr>
      <p:sp>
        <p:nvSpPr>
          <p:cNvPr id="2589" name="Title Text"/>
          <p:cNvSpPr txBox="1">
            <a:spLocks noGrp="1"/>
          </p:cNvSpPr>
          <p:nvPr>
            <p:ph type="title"/>
          </p:nvPr>
        </p:nvSpPr>
        <p:spPr>
          <a:xfrm>
            <a:off x="1792288" y="4800600"/>
            <a:ext cx="5486401" cy="566738"/>
          </a:xfrm>
          <a:prstGeom prst="rect">
            <a:avLst/>
          </a:prstGeom>
        </p:spPr>
        <p:txBody>
          <a:bodyPr anchor="b"/>
          <a:lstStyle>
            <a:lvl1pPr algn="l">
              <a:defRPr sz="2000" b="1">
                <a:solidFill>
                  <a:schemeClr val="accent3">
                    <a:lumOff val="44000"/>
                  </a:schemeClr>
                </a:solidFill>
              </a:defRPr>
            </a:lvl1pPr>
          </a:lstStyle>
          <a:p>
            <a:r>
              <a:t>Title Text</a:t>
            </a:r>
          </a:p>
        </p:txBody>
      </p:sp>
      <p:sp>
        <p:nvSpPr>
          <p:cNvPr id="2590"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2591"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chemeClr val="accent3">
                    <a:lumOff val="44000"/>
                  </a:schemeClr>
                </a:solidFill>
              </a:defRPr>
            </a:lvl1pPr>
            <a:lvl2pPr marL="0" indent="457200">
              <a:spcBef>
                <a:spcPts val="300"/>
              </a:spcBef>
              <a:buSzTx/>
              <a:buNone/>
              <a:defRPr sz="1400">
                <a:solidFill>
                  <a:schemeClr val="accent3">
                    <a:lumOff val="44000"/>
                  </a:schemeClr>
                </a:solidFill>
              </a:defRPr>
            </a:lvl2pPr>
            <a:lvl3pPr marL="0" indent="914400">
              <a:spcBef>
                <a:spcPts val="300"/>
              </a:spcBef>
              <a:buSzTx/>
              <a:buNone/>
              <a:defRPr sz="1400">
                <a:solidFill>
                  <a:schemeClr val="accent3">
                    <a:lumOff val="44000"/>
                  </a:schemeClr>
                </a:solidFill>
              </a:defRPr>
            </a:lvl3pPr>
            <a:lvl4pPr marL="0" indent="1371600">
              <a:spcBef>
                <a:spcPts val="300"/>
              </a:spcBef>
              <a:buSzTx/>
              <a:buNone/>
              <a:defRPr sz="1400">
                <a:solidFill>
                  <a:schemeClr val="accent3">
                    <a:lumOff val="44000"/>
                  </a:schemeClr>
                </a:solidFill>
              </a:defRPr>
            </a:lvl4pPr>
            <a:lvl5pPr marL="0" indent="1828800">
              <a:spcBef>
                <a:spcPts val="300"/>
              </a:spcBef>
              <a:buSzTx/>
              <a:buNone/>
              <a:defRPr sz="1400">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2592"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745196071"/>
      </p:ext>
    </p:extLst>
  </p:cSld>
  <p:clrMapOvr>
    <a:masterClrMapping/>
  </p:clrMapOvr>
  <p:transition spd="med"/>
</p:sldLayout>
</file>

<file path=ppt/slideLayouts/slideLayout688.xml><?xml version="1.0" encoding="utf-8"?>
<p:sldLayout xmlns:a="http://schemas.openxmlformats.org/drawingml/2006/main" xmlns:r="http://schemas.openxmlformats.org/officeDocument/2006/relationships" xmlns:p="http://schemas.openxmlformats.org/presentationml/2006/main" type="tx">
  <p:cSld name="8_Title and 4 Content">
    <p:bg>
      <p:bgPr>
        <a:solidFill>
          <a:srgbClr val="000000"/>
        </a:solidFill>
        <a:effectLst/>
      </p:bgPr>
    </p:bg>
    <p:spTree>
      <p:nvGrpSpPr>
        <p:cNvPr id="1" name=""/>
        <p:cNvGrpSpPr/>
        <p:nvPr/>
      </p:nvGrpSpPr>
      <p:grpSpPr>
        <a:xfrm>
          <a:off x="0" y="0"/>
          <a:ext cx="0" cy="0"/>
          <a:chOff x="0" y="0"/>
          <a:chExt cx="0" cy="0"/>
        </a:xfrm>
      </p:grpSpPr>
      <p:sp>
        <p:nvSpPr>
          <p:cNvPr id="2599" name="Title Text"/>
          <p:cNvSpPr txBox="1">
            <a:spLocks noGrp="1"/>
          </p:cNvSpPr>
          <p:nvPr>
            <p:ph type="title"/>
          </p:nvPr>
        </p:nvSpPr>
        <p:spPr>
          <a:prstGeom prst="rect">
            <a:avLst/>
          </a:prstGeom>
        </p:spPr>
        <p:txBody>
          <a:bodyPr/>
          <a:lstStyle>
            <a:lvl1pPr>
              <a:defRPr>
                <a:solidFill>
                  <a:schemeClr val="accent3">
                    <a:lumOff val="44000"/>
                  </a:schemeClr>
                </a:solidFill>
              </a:defRPr>
            </a:lvl1pPr>
          </a:lstStyle>
          <a:p>
            <a:r>
              <a:t>Title Text</a:t>
            </a:r>
          </a:p>
        </p:txBody>
      </p:sp>
      <p:sp>
        <p:nvSpPr>
          <p:cNvPr id="2600" name="Body Level One…"/>
          <p:cNvSpPr txBox="1">
            <a:spLocks noGrp="1"/>
          </p:cNvSpPr>
          <p:nvPr>
            <p:ph type="body" sz="quarter" idx="1"/>
          </p:nvPr>
        </p:nvSpPr>
        <p:spPr>
          <a:xfrm>
            <a:off x="685800" y="1981200"/>
            <a:ext cx="3810000" cy="1981200"/>
          </a:xfrm>
          <a:prstGeom prst="rect">
            <a:avLst/>
          </a:prstGeom>
        </p:spPr>
        <p:txBody>
          <a:bodyPr>
            <a:normAutofit/>
          </a:bodyPr>
          <a:lstStyle>
            <a:lvl1pPr>
              <a:defRPr>
                <a:solidFill>
                  <a:schemeClr val="accent3">
                    <a:lumOff val="44000"/>
                  </a:schemeClr>
                </a:solidFill>
              </a:defRPr>
            </a:lvl1pPr>
            <a:lvl2pPr>
              <a:defRPr>
                <a:solidFill>
                  <a:schemeClr val="accent3">
                    <a:lumOff val="44000"/>
                  </a:schemeClr>
                </a:solidFill>
              </a:defRPr>
            </a:lvl2pPr>
            <a:lvl3pPr>
              <a:defRPr>
                <a:solidFill>
                  <a:schemeClr val="accent3">
                    <a:lumOff val="44000"/>
                  </a:schemeClr>
                </a:solidFill>
              </a:defRPr>
            </a:lvl3pPr>
            <a:lvl4pPr>
              <a:defRPr>
                <a:solidFill>
                  <a:schemeClr val="accent3">
                    <a:lumOff val="44000"/>
                  </a:schemeClr>
                </a:solidFill>
              </a:defRPr>
            </a:lvl4pPr>
            <a:lvl5pPr>
              <a:defRPr>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2601"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822470130"/>
      </p:ext>
    </p:extLst>
  </p:cSld>
  <p:clrMapOvr>
    <a:masterClrMapping/>
  </p:clrMapOvr>
  <p:transition spd="med"/>
</p:sldLayout>
</file>

<file path=ppt/slideLayouts/slideLayout689.xml><?xml version="1.0" encoding="utf-8"?>
<p:sldLayout xmlns:a="http://schemas.openxmlformats.org/drawingml/2006/main" xmlns:r="http://schemas.openxmlformats.org/officeDocument/2006/relationships" xmlns:p="http://schemas.openxmlformats.org/presentationml/2006/main" type="tx">
  <p:cSld name="4_Title, Content, and 2 Content">
    <p:bg>
      <p:bgPr>
        <a:solidFill>
          <a:srgbClr val="000000"/>
        </a:solidFill>
        <a:effectLst/>
      </p:bgPr>
    </p:bg>
    <p:spTree>
      <p:nvGrpSpPr>
        <p:cNvPr id="1" name=""/>
        <p:cNvGrpSpPr/>
        <p:nvPr/>
      </p:nvGrpSpPr>
      <p:grpSpPr>
        <a:xfrm>
          <a:off x="0" y="0"/>
          <a:ext cx="0" cy="0"/>
          <a:chOff x="0" y="0"/>
          <a:chExt cx="0" cy="0"/>
        </a:xfrm>
      </p:grpSpPr>
      <p:sp>
        <p:nvSpPr>
          <p:cNvPr id="2608" name="Title Text"/>
          <p:cNvSpPr txBox="1">
            <a:spLocks noGrp="1"/>
          </p:cNvSpPr>
          <p:nvPr>
            <p:ph type="title"/>
          </p:nvPr>
        </p:nvSpPr>
        <p:spPr>
          <a:prstGeom prst="rect">
            <a:avLst/>
          </a:prstGeom>
        </p:spPr>
        <p:txBody>
          <a:bodyPr/>
          <a:lstStyle>
            <a:lvl1pPr>
              <a:defRPr>
                <a:solidFill>
                  <a:schemeClr val="accent3">
                    <a:lumOff val="44000"/>
                  </a:schemeClr>
                </a:solidFill>
              </a:defRPr>
            </a:lvl1pPr>
          </a:lstStyle>
          <a:p>
            <a:r>
              <a:t>Title Text</a:t>
            </a:r>
          </a:p>
        </p:txBody>
      </p:sp>
      <p:sp>
        <p:nvSpPr>
          <p:cNvPr id="2609" name="Body Level One…"/>
          <p:cNvSpPr txBox="1">
            <a:spLocks noGrp="1"/>
          </p:cNvSpPr>
          <p:nvPr>
            <p:ph type="body" sz="half" idx="1"/>
          </p:nvPr>
        </p:nvSpPr>
        <p:spPr>
          <a:xfrm>
            <a:off x="685800" y="1981200"/>
            <a:ext cx="3810000" cy="4114800"/>
          </a:xfrm>
          <a:prstGeom prst="rect">
            <a:avLst/>
          </a:prstGeom>
        </p:spPr>
        <p:txBody>
          <a:bodyPr>
            <a:normAutofit/>
          </a:bodyPr>
          <a:lstStyle>
            <a:lvl1pPr>
              <a:defRPr>
                <a:solidFill>
                  <a:schemeClr val="accent3">
                    <a:lumOff val="44000"/>
                  </a:schemeClr>
                </a:solidFill>
              </a:defRPr>
            </a:lvl1pPr>
            <a:lvl2pPr>
              <a:defRPr>
                <a:solidFill>
                  <a:schemeClr val="accent3">
                    <a:lumOff val="44000"/>
                  </a:schemeClr>
                </a:solidFill>
              </a:defRPr>
            </a:lvl2pPr>
            <a:lvl3pPr>
              <a:defRPr>
                <a:solidFill>
                  <a:schemeClr val="accent3">
                    <a:lumOff val="44000"/>
                  </a:schemeClr>
                </a:solidFill>
              </a:defRPr>
            </a:lvl3pPr>
            <a:lvl4pPr>
              <a:defRPr>
                <a:solidFill>
                  <a:schemeClr val="accent3">
                    <a:lumOff val="44000"/>
                  </a:schemeClr>
                </a:solidFill>
              </a:defRPr>
            </a:lvl4pPr>
            <a:lvl5pPr>
              <a:defRPr>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2610"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907036254"/>
      </p:ext>
    </p:extLst>
  </p:cSld>
  <p:clrMapOvr>
    <a:masterClrMapping/>
  </p:clrMapOvr>
  <p:transition spd="med"/>
</p:sldLayout>
</file>

<file path=ppt/slideLayouts/slideLayout6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0" hangingPunct="0">
              <a:defRPr>
                <a:latin typeface="Comic Sans MS" charset="0"/>
              </a:defRPr>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defRPr>
                <a:latin typeface="Comic Sans MS" charset="0"/>
              </a:defRPr>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defRPr>
                <a:latin typeface="Comic Sans MS" charset="0"/>
              </a:defRPr>
            </a:lvl1pPr>
          </a:lstStyle>
          <a:p>
            <a:pPr>
              <a:defRPr/>
            </a:pPr>
            <a:fld id="{7ACDEA8C-4EE5-8B43-8A95-7536C7BF0117}" type="slidenum">
              <a:rPr lang="en-US"/>
              <a:pPr>
                <a:defRPr/>
              </a:pPr>
              <a:t>‹#›</a:t>
            </a:fld>
            <a:endParaRPr lang="en-US"/>
          </a:p>
        </p:txBody>
      </p:sp>
    </p:spTree>
    <p:extLst>
      <p:ext uri="{BB962C8B-B14F-4D97-AF65-F5344CB8AC3E}">
        <p14:creationId xmlns:p14="http://schemas.microsoft.com/office/powerpoint/2010/main" val="3705827117"/>
      </p:ext>
    </p:extLst>
  </p:cSld>
  <p:clrMapOvr>
    <a:masterClrMapping/>
  </p:clrMapOvr>
  <p:transition/>
</p:sldLayout>
</file>

<file path=ppt/slideLayouts/slideLayout690.xml><?xml version="1.0" encoding="utf-8"?>
<p:sldLayout xmlns:a="http://schemas.openxmlformats.org/drawingml/2006/main" xmlns:r="http://schemas.openxmlformats.org/officeDocument/2006/relationships" xmlns:p="http://schemas.openxmlformats.org/presentationml/2006/main" type="tx">
  <p:cSld name="28_Title Slide">
    <p:bg>
      <p:bgPr>
        <a:gradFill flip="none" rotWithShape="1">
          <a:gsLst>
            <a:gs pos="0">
              <a:srgbClr val="6B2300"/>
            </a:gs>
            <a:gs pos="100000">
              <a:srgbClr val="000066"/>
            </a:gs>
          </a:gsLst>
          <a:lin ang="5400000" scaled="0"/>
        </a:gradFill>
        <a:effectLst/>
      </p:bgPr>
    </p:bg>
    <p:spTree>
      <p:nvGrpSpPr>
        <p:cNvPr id="1" name=""/>
        <p:cNvGrpSpPr/>
        <p:nvPr/>
      </p:nvGrpSpPr>
      <p:grpSpPr>
        <a:xfrm>
          <a:off x="0" y="0"/>
          <a:ext cx="0" cy="0"/>
          <a:chOff x="0" y="0"/>
          <a:chExt cx="0" cy="0"/>
        </a:xfrm>
      </p:grpSpPr>
      <p:sp>
        <p:nvSpPr>
          <p:cNvPr id="2617" name="Freeform 7"/>
          <p:cNvSpPr/>
          <p:nvPr/>
        </p:nvSpPr>
        <p:spPr>
          <a:xfrm>
            <a:off x="3024188" y="46038"/>
            <a:ext cx="3143250" cy="1044575"/>
          </a:xfrm>
          <a:custGeom>
            <a:avLst/>
            <a:gdLst/>
            <a:ahLst/>
            <a:cxnLst>
              <a:cxn ang="0">
                <a:pos x="wd2" y="hd2"/>
              </a:cxn>
              <a:cxn ang="5400000">
                <a:pos x="wd2" y="hd2"/>
              </a:cxn>
              <a:cxn ang="10800000">
                <a:pos x="wd2" y="hd2"/>
              </a:cxn>
              <a:cxn ang="16200000">
                <a:pos x="wd2" y="hd2"/>
              </a:cxn>
            </a:cxnLst>
            <a:rect l="0" t="0" r="r" b="b"/>
            <a:pathLst>
              <a:path w="21600" h="21600" extrusionOk="0">
                <a:moveTo>
                  <a:pt x="284" y="3512"/>
                </a:moveTo>
                <a:lnTo>
                  <a:pt x="458" y="3283"/>
                </a:lnTo>
                <a:lnTo>
                  <a:pt x="7822" y="3283"/>
                </a:lnTo>
                <a:lnTo>
                  <a:pt x="8367" y="2101"/>
                </a:lnTo>
                <a:lnTo>
                  <a:pt x="8738" y="1444"/>
                </a:lnTo>
                <a:lnTo>
                  <a:pt x="9109" y="919"/>
                </a:lnTo>
                <a:lnTo>
                  <a:pt x="9567" y="591"/>
                </a:lnTo>
                <a:lnTo>
                  <a:pt x="10004" y="295"/>
                </a:lnTo>
                <a:lnTo>
                  <a:pt x="10473" y="131"/>
                </a:lnTo>
                <a:lnTo>
                  <a:pt x="11062" y="0"/>
                </a:lnTo>
                <a:lnTo>
                  <a:pt x="11738" y="295"/>
                </a:lnTo>
                <a:lnTo>
                  <a:pt x="12360" y="788"/>
                </a:lnTo>
                <a:lnTo>
                  <a:pt x="12807" y="1444"/>
                </a:lnTo>
                <a:lnTo>
                  <a:pt x="13298" y="2101"/>
                </a:lnTo>
                <a:lnTo>
                  <a:pt x="13604" y="2692"/>
                </a:lnTo>
                <a:lnTo>
                  <a:pt x="13887" y="3381"/>
                </a:lnTo>
                <a:lnTo>
                  <a:pt x="20935" y="3283"/>
                </a:lnTo>
                <a:lnTo>
                  <a:pt x="21175" y="3447"/>
                </a:lnTo>
                <a:lnTo>
                  <a:pt x="21338" y="3808"/>
                </a:lnTo>
                <a:lnTo>
                  <a:pt x="21491" y="4793"/>
                </a:lnTo>
                <a:lnTo>
                  <a:pt x="21578" y="5909"/>
                </a:lnTo>
                <a:lnTo>
                  <a:pt x="21600" y="7222"/>
                </a:lnTo>
                <a:lnTo>
                  <a:pt x="21600" y="18350"/>
                </a:lnTo>
                <a:lnTo>
                  <a:pt x="14007" y="18383"/>
                </a:lnTo>
                <a:lnTo>
                  <a:pt x="12131" y="21534"/>
                </a:lnTo>
                <a:lnTo>
                  <a:pt x="9044" y="21600"/>
                </a:lnTo>
                <a:lnTo>
                  <a:pt x="7571" y="18186"/>
                </a:lnTo>
                <a:lnTo>
                  <a:pt x="807" y="18350"/>
                </a:lnTo>
                <a:lnTo>
                  <a:pt x="0" y="18350"/>
                </a:lnTo>
                <a:lnTo>
                  <a:pt x="0" y="6434"/>
                </a:lnTo>
                <a:lnTo>
                  <a:pt x="87" y="4957"/>
                </a:lnTo>
                <a:lnTo>
                  <a:pt x="164" y="4202"/>
                </a:lnTo>
                <a:lnTo>
                  <a:pt x="284" y="3512"/>
                </a:lnTo>
              </a:path>
            </a:pathLst>
          </a:custGeom>
          <a:gradFill>
            <a:gsLst>
              <a:gs pos="0">
                <a:srgbClr val="00CCFF"/>
              </a:gs>
              <a:gs pos="50000">
                <a:schemeClr val="accent3">
                  <a:lumOff val="44000"/>
                </a:schemeClr>
              </a:gs>
              <a:gs pos="100000">
                <a:srgbClr val="00CCFF"/>
              </a:gs>
            </a:gsLst>
          </a:gradFill>
          <a:ln w="12700">
            <a:miter lim="400000"/>
          </a:ln>
        </p:spPr>
        <p:txBody>
          <a:bodyPr lIns="45719" rIns="45719"/>
          <a:lstStyle/>
          <a:p>
            <a:pPr>
              <a:defRPr>
                <a:solidFill>
                  <a:srgbClr val="FFFFCC"/>
                </a:solidFill>
              </a:defRPr>
            </a:pPr>
            <a:endParaRPr/>
          </a:p>
        </p:txBody>
      </p:sp>
      <p:sp>
        <p:nvSpPr>
          <p:cNvPr id="2618" name="Oval 8"/>
          <p:cNvSpPr/>
          <p:nvPr/>
        </p:nvSpPr>
        <p:spPr>
          <a:xfrm>
            <a:off x="4003674" y="57149"/>
            <a:ext cx="1217616" cy="1079501"/>
          </a:xfrm>
          <a:prstGeom prst="ellipse">
            <a:avLst/>
          </a:prstGeom>
          <a:gradFill>
            <a:gsLst>
              <a:gs pos="0">
                <a:srgbClr val="00CCFF"/>
              </a:gs>
              <a:gs pos="100000">
                <a:schemeClr val="accent3">
                  <a:lumOff val="44000"/>
                </a:schemeClr>
              </a:gs>
            </a:gsLst>
            <a:path path="circle">
              <a:fillToRect l="37721" t="-19636" r="62278" b="119636"/>
            </a:path>
          </a:gradFill>
          <a:ln w="12700">
            <a:miter lim="400000"/>
          </a:ln>
        </p:spPr>
        <p:txBody>
          <a:bodyPr lIns="45719" rIns="45719"/>
          <a:lstStyle/>
          <a:p>
            <a:pPr>
              <a:defRPr>
                <a:solidFill>
                  <a:srgbClr val="FFFFCC"/>
                </a:solidFill>
              </a:defRPr>
            </a:pPr>
            <a:endParaRPr/>
          </a:p>
        </p:txBody>
      </p:sp>
      <p:sp>
        <p:nvSpPr>
          <p:cNvPr id="2619" name="Freeform 9"/>
          <p:cNvSpPr/>
          <p:nvPr/>
        </p:nvSpPr>
        <p:spPr>
          <a:xfrm>
            <a:off x="3022599" y="684212"/>
            <a:ext cx="3144839" cy="484189"/>
          </a:xfrm>
          <a:custGeom>
            <a:avLst/>
            <a:gdLst/>
            <a:ahLst/>
            <a:cxnLst>
              <a:cxn ang="0">
                <a:pos x="wd2" y="hd2"/>
              </a:cxn>
              <a:cxn ang="5400000">
                <a:pos x="wd2" y="hd2"/>
              </a:cxn>
              <a:cxn ang="10800000">
                <a:pos x="wd2" y="hd2"/>
              </a:cxn>
              <a:cxn ang="16200000">
                <a:pos x="wd2" y="hd2"/>
              </a:cxn>
            </a:cxnLst>
            <a:rect l="0" t="0" r="r" b="b"/>
            <a:pathLst>
              <a:path w="21600" h="21600" extrusionOk="0">
                <a:moveTo>
                  <a:pt x="741" y="4320"/>
                </a:moveTo>
                <a:lnTo>
                  <a:pt x="1047" y="4816"/>
                </a:lnTo>
                <a:lnTo>
                  <a:pt x="1374" y="4320"/>
                </a:lnTo>
                <a:lnTo>
                  <a:pt x="1701" y="4816"/>
                </a:lnTo>
                <a:lnTo>
                  <a:pt x="1941" y="6090"/>
                </a:lnTo>
                <a:lnTo>
                  <a:pt x="2213" y="7153"/>
                </a:lnTo>
                <a:lnTo>
                  <a:pt x="2660" y="6232"/>
                </a:lnTo>
                <a:lnTo>
                  <a:pt x="3042" y="5807"/>
                </a:lnTo>
                <a:lnTo>
                  <a:pt x="3598" y="5807"/>
                </a:lnTo>
                <a:lnTo>
                  <a:pt x="3991" y="5028"/>
                </a:lnTo>
                <a:lnTo>
                  <a:pt x="4340" y="5736"/>
                </a:lnTo>
                <a:lnTo>
                  <a:pt x="4656" y="6515"/>
                </a:lnTo>
                <a:lnTo>
                  <a:pt x="4928" y="6728"/>
                </a:lnTo>
                <a:lnTo>
                  <a:pt x="5375" y="5807"/>
                </a:lnTo>
                <a:lnTo>
                  <a:pt x="5844" y="5807"/>
                </a:lnTo>
                <a:lnTo>
                  <a:pt x="6531" y="6161"/>
                </a:lnTo>
                <a:lnTo>
                  <a:pt x="6815" y="7436"/>
                </a:lnTo>
                <a:lnTo>
                  <a:pt x="7273" y="7153"/>
                </a:lnTo>
                <a:lnTo>
                  <a:pt x="7905" y="6728"/>
                </a:lnTo>
                <a:lnTo>
                  <a:pt x="8352" y="9065"/>
                </a:lnTo>
                <a:lnTo>
                  <a:pt x="8614" y="9561"/>
                </a:lnTo>
                <a:lnTo>
                  <a:pt x="8876" y="11190"/>
                </a:lnTo>
                <a:lnTo>
                  <a:pt x="9006" y="13739"/>
                </a:lnTo>
                <a:lnTo>
                  <a:pt x="9268" y="14730"/>
                </a:lnTo>
                <a:lnTo>
                  <a:pt x="9595" y="14730"/>
                </a:lnTo>
                <a:lnTo>
                  <a:pt x="9999" y="14589"/>
                </a:lnTo>
                <a:lnTo>
                  <a:pt x="10391" y="14730"/>
                </a:lnTo>
                <a:lnTo>
                  <a:pt x="10675" y="15722"/>
                </a:lnTo>
                <a:lnTo>
                  <a:pt x="10893" y="14943"/>
                </a:lnTo>
                <a:lnTo>
                  <a:pt x="11263" y="14872"/>
                </a:lnTo>
                <a:lnTo>
                  <a:pt x="11612" y="13385"/>
                </a:lnTo>
                <a:lnTo>
                  <a:pt x="11896" y="13739"/>
                </a:lnTo>
                <a:lnTo>
                  <a:pt x="12386" y="13243"/>
                </a:lnTo>
                <a:lnTo>
                  <a:pt x="12605" y="11473"/>
                </a:lnTo>
                <a:lnTo>
                  <a:pt x="13172" y="9986"/>
                </a:lnTo>
                <a:lnTo>
                  <a:pt x="13302" y="7719"/>
                </a:lnTo>
                <a:lnTo>
                  <a:pt x="13586" y="6586"/>
                </a:lnTo>
                <a:lnTo>
                  <a:pt x="14077" y="5878"/>
                </a:lnTo>
                <a:lnTo>
                  <a:pt x="14338" y="6728"/>
                </a:lnTo>
                <a:lnTo>
                  <a:pt x="14600" y="6374"/>
                </a:lnTo>
                <a:lnTo>
                  <a:pt x="14916" y="7153"/>
                </a:lnTo>
                <a:lnTo>
                  <a:pt x="15243" y="6445"/>
                </a:lnTo>
                <a:lnTo>
                  <a:pt x="15865" y="7153"/>
                </a:lnTo>
                <a:lnTo>
                  <a:pt x="16137" y="7861"/>
                </a:lnTo>
                <a:lnTo>
                  <a:pt x="16443" y="5949"/>
                </a:lnTo>
                <a:lnTo>
                  <a:pt x="16650" y="5807"/>
                </a:lnTo>
                <a:lnTo>
                  <a:pt x="16890" y="6515"/>
                </a:lnTo>
                <a:lnTo>
                  <a:pt x="17108" y="6232"/>
                </a:lnTo>
                <a:lnTo>
                  <a:pt x="17402" y="4320"/>
                </a:lnTo>
                <a:lnTo>
                  <a:pt x="17904" y="3753"/>
                </a:lnTo>
                <a:lnTo>
                  <a:pt x="18144" y="4037"/>
                </a:lnTo>
                <a:lnTo>
                  <a:pt x="18394" y="4037"/>
                </a:lnTo>
                <a:lnTo>
                  <a:pt x="18754" y="1629"/>
                </a:lnTo>
                <a:lnTo>
                  <a:pt x="18961" y="779"/>
                </a:lnTo>
                <a:lnTo>
                  <a:pt x="19234" y="1133"/>
                </a:lnTo>
                <a:lnTo>
                  <a:pt x="19539" y="3612"/>
                </a:lnTo>
                <a:lnTo>
                  <a:pt x="19845" y="2054"/>
                </a:lnTo>
                <a:lnTo>
                  <a:pt x="20139" y="0"/>
                </a:lnTo>
                <a:lnTo>
                  <a:pt x="20390" y="71"/>
                </a:lnTo>
                <a:lnTo>
                  <a:pt x="20673" y="4320"/>
                </a:lnTo>
                <a:lnTo>
                  <a:pt x="20902" y="3612"/>
                </a:lnTo>
                <a:lnTo>
                  <a:pt x="21218" y="1841"/>
                </a:lnTo>
                <a:lnTo>
                  <a:pt x="21469" y="1770"/>
                </a:lnTo>
                <a:lnTo>
                  <a:pt x="21600" y="3258"/>
                </a:lnTo>
                <a:lnTo>
                  <a:pt x="21600" y="13881"/>
                </a:lnTo>
                <a:lnTo>
                  <a:pt x="14218" y="16289"/>
                </a:lnTo>
                <a:lnTo>
                  <a:pt x="11972" y="20750"/>
                </a:lnTo>
                <a:lnTo>
                  <a:pt x="9737" y="21600"/>
                </a:lnTo>
                <a:lnTo>
                  <a:pt x="8636" y="17705"/>
                </a:lnTo>
                <a:lnTo>
                  <a:pt x="7622" y="11119"/>
                </a:lnTo>
                <a:lnTo>
                  <a:pt x="0" y="9986"/>
                </a:lnTo>
                <a:lnTo>
                  <a:pt x="0" y="2195"/>
                </a:lnTo>
                <a:lnTo>
                  <a:pt x="131" y="3329"/>
                </a:lnTo>
                <a:lnTo>
                  <a:pt x="316" y="3753"/>
                </a:lnTo>
                <a:lnTo>
                  <a:pt x="556" y="3895"/>
                </a:lnTo>
                <a:lnTo>
                  <a:pt x="741" y="4320"/>
                </a:lnTo>
              </a:path>
            </a:pathLst>
          </a:custGeom>
          <a:solidFill>
            <a:srgbClr val="003300"/>
          </a:solidFill>
          <a:ln w="12700">
            <a:miter lim="400000"/>
          </a:ln>
        </p:spPr>
        <p:txBody>
          <a:bodyPr lIns="45719" rIns="45719"/>
          <a:lstStyle/>
          <a:p>
            <a:pPr>
              <a:defRPr>
                <a:solidFill>
                  <a:srgbClr val="FFFFCC"/>
                </a:solidFill>
              </a:defRPr>
            </a:pPr>
            <a:endParaRPr/>
          </a:p>
        </p:txBody>
      </p:sp>
      <p:sp>
        <p:nvSpPr>
          <p:cNvPr id="2620" name="Freeform 10"/>
          <p:cNvSpPr/>
          <p:nvPr/>
        </p:nvSpPr>
        <p:spPr>
          <a:xfrm>
            <a:off x="3022599" y="771525"/>
            <a:ext cx="3144839" cy="488951"/>
          </a:xfrm>
          <a:custGeom>
            <a:avLst/>
            <a:gdLst/>
            <a:ahLst/>
            <a:cxnLst>
              <a:cxn ang="0">
                <a:pos x="wd2" y="hd2"/>
              </a:cxn>
              <a:cxn ang="5400000">
                <a:pos x="wd2" y="hd2"/>
              </a:cxn>
              <a:cxn ang="10800000">
                <a:pos x="wd2" y="hd2"/>
              </a:cxn>
              <a:cxn ang="16200000">
                <a:pos x="wd2" y="hd2"/>
              </a:cxn>
            </a:cxnLst>
            <a:rect l="0" t="0" r="r" b="b"/>
            <a:pathLst>
              <a:path w="21600" h="21600" extrusionOk="0">
                <a:moveTo>
                  <a:pt x="283" y="13745"/>
                </a:moveTo>
                <a:lnTo>
                  <a:pt x="458" y="14026"/>
                </a:lnTo>
                <a:lnTo>
                  <a:pt x="665" y="14096"/>
                </a:lnTo>
                <a:lnTo>
                  <a:pt x="7785" y="14096"/>
                </a:lnTo>
                <a:lnTo>
                  <a:pt x="7927" y="15218"/>
                </a:lnTo>
                <a:lnTo>
                  <a:pt x="8418" y="17462"/>
                </a:lnTo>
                <a:lnTo>
                  <a:pt x="8843" y="18725"/>
                </a:lnTo>
                <a:lnTo>
                  <a:pt x="9203" y="19706"/>
                </a:lnTo>
                <a:lnTo>
                  <a:pt x="9671" y="20758"/>
                </a:lnTo>
                <a:lnTo>
                  <a:pt x="10162" y="21109"/>
                </a:lnTo>
                <a:lnTo>
                  <a:pt x="10914" y="21600"/>
                </a:lnTo>
                <a:lnTo>
                  <a:pt x="11612" y="21109"/>
                </a:lnTo>
                <a:lnTo>
                  <a:pt x="12506" y="19987"/>
                </a:lnTo>
                <a:lnTo>
                  <a:pt x="13313" y="17743"/>
                </a:lnTo>
                <a:lnTo>
                  <a:pt x="13782" y="15499"/>
                </a:lnTo>
                <a:lnTo>
                  <a:pt x="14033" y="14026"/>
                </a:lnTo>
                <a:lnTo>
                  <a:pt x="20935" y="14096"/>
                </a:lnTo>
                <a:lnTo>
                  <a:pt x="21175" y="13956"/>
                </a:lnTo>
                <a:lnTo>
                  <a:pt x="21338" y="13675"/>
                </a:lnTo>
                <a:lnTo>
                  <a:pt x="21491" y="12904"/>
                </a:lnTo>
                <a:lnTo>
                  <a:pt x="21578" y="11922"/>
                </a:lnTo>
                <a:lnTo>
                  <a:pt x="21600" y="10870"/>
                </a:lnTo>
                <a:lnTo>
                  <a:pt x="21600" y="1613"/>
                </a:lnTo>
                <a:lnTo>
                  <a:pt x="21415" y="0"/>
                </a:lnTo>
                <a:lnTo>
                  <a:pt x="21317" y="491"/>
                </a:lnTo>
                <a:lnTo>
                  <a:pt x="21218" y="2034"/>
                </a:lnTo>
                <a:lnTo>
                  <a:pt x="21153" y="3857"/>
                </a:lnTo>
                <a:lnTo>
                  <a:pt x="21055" y="3717"/>
                </a:lnTo>
                <a:lnTo>
                  <a:pt x="20935" y="3577"/>
                </a:lnTo>
                <a:lnTo>
                  <a:pt x="20684" y="2665"/>
                </a:lnTo>
                <a:lnTo>
                  <a:pt x="20510" y="1894"/>
                </a:lnTo>
                <a:lnTo>
                  <a:pt x="20237" y="1613"/>
                </a:lnTo>
                <a:lnTo>
                  <a:pt x="19954" y="2455"/>
                </a:lnTo>
                <a:lnTo>
                  <a:pt x="19681" y="3717"/>
                </a:lnTo>
                <a:lnTo>
                  <a:pt x="19485" y="2805"/>
                </a:lnTo>
                <a:lnTo>
                  <a:pt x="19310" y="2665"/>
                </a:lnTo>
                <a:lnTo>
                  <a:pt x="19070" y="1894"/>
                </a:lnTo>
                <a:lnTo>
                  <a:pt x="18830" y="2174"/>
                </a:lnTo>
                <a:lnTo>
                  <a:pt x="18656" y="3086"/>
                </a:lnTo>
                <a:lnTo>
                  <a:pt x="18591" y="4278"/>
                </a:lnTo>
                <a:lnTo>
                  <a:pt x="18383" y="3717"/>
                </a:lnTo>
                <a:lnTo>
                  <a:pt x="18100" y="3717"/>
                </a:lnTo>
                <a:lnTo>
                  <a:pt x="17740" y="3226"/>
                </a:lnTo>
                <a:lnTo>
                  <a:pt x="17413" y="4278"/>
                </a:lnTo>
                <a:lnTo>
                  <a:pt x="17130" y="2735"/>
                </a:lnTo>
                <a:lnTo>
                  <a:pt x="16770" y="3717"/>
                </a:lnTo>
                <a:lnTo>
                  <a:pt x="16410" y="6242"/>
                </a:lnTo>
                <a:lnTo>
                  <a:pt x="16126" y="5330"/>
                </a:lnTo>
                <a:lnTo>
                  <a:pt x="15865" y="4348"/>
                </a:lnTo>
                <a:lnTo>
                  <a:pt x="15581" y="3857"/>
                </a:lnTo>
                <a:lnTo>
                  <a:pt x="15221" y="4278"/>
                </a:lnTo>
                <a:lnTo>
                  <a:pt x="14654" y="5049"/>
                </a:lnTo>
                <a:lnTo>
                  <a:pt x="14142" y="4208"/>
                </a:lnTo>
                <a:lnTo>
                  <a:pt x="13967" y="4839"/>
                </a:lnTo>
                <a:lnTo>
                  <a:pt x="13728" y="6382"/>
                </a:lnTo>
                <a:lnTo>
                  <a:pt x="13542" y="9117"/>
                </a:lnTo>
                <a:lnTo>
                  <a:pt x="13324" y="10519"/>
                </a:lnTo>
                <a:lnTo>
                  <a:pt x="13237" y="12483"/>
                </a:lnTo>
                <a:lnTo>
                  <a:pt x="12997" y="13325"/>
                </a:lnTo>
                <a:lnTo>
                  <a:pt x="12605" y="13745"/>
                </a:lnTo>
                <a:lnTo>
                  <a:pt x="12157" y="13956"/>
                </a:lnTo>
                <a:lnTo>
                  <a:pt x="12059" y="14938"/>
                </a:lnTo>
                <a:lnTo>
                  <a:pt x="11481" y="14657"/>
                </a:lnTo>
                <a:lnTo>
                  <a:pt x="10958" y="15499"/>
                </a:lnTo>
                <a:lnTo>
                  <a:pt x="10467" y="15288"/>
                </a:lnTo>
                <a:lnTo>
                  <a:pt x="9628" y="16340"/>
                </a:lnTo>
                <a:lnTo>
                  <a:pt x="9159" y="13745"/>
                </a:lnTo>
                <a:lnTo>
                  <a:pt x="8636" y="13044"/>
                </a:lnTo>
                <a:lnTo>
                  <a:pt x="8090" y="8486"/>
                </a:lnTo>
                <a:lnTo>
                  <a:pt x="7861" y="6382"/>
                </a:lnTo>
                <a:lnTo>
                  <a:pt x="7589" y="5891"/>
                </a:lnTo>
                <a:lnTo>
                  <a:pt x="6913" y="5330"/>
                </a:lnTo>
                <a:lnTo>
                  <a:pt x="6346" y="4769"/>
                </a:lnTo>
                <a:lnTo>
                  <a:pt x="5735" y="3717"/>
                </a:lnTo>
                <a:lnTo>
                  <a:pt x="5179" y="4769"/>
                </a:lnTo>
                <a:lnTo>
                  <a:pt x="4525" y="2665"/>
                </a:lnTo>
                <a:lnTo>
                  <a:pt x="4034" y="2735"/>
                </a:lnTo>
                <a:lnTo>
                  <a:pt x="3696" y="3997"/>
                </a:lnTo>
                <a:lnTo>
                  <a:pt x="3489" y="2945"/>
                </a:lnTo>
                <a:lnTo>
                  <a:pt x="3217" y="3577"/>
                </a:lnTo>
                <a:lnTo>
                  <a:pt x="2868" y="3717"/>
                </a:lnTo>
                <a:lnTo>
                  <a:pt x="2519" y="4138"/>
                </a:lnTo>
                <a:lnTo>
                  <a:pt x="2104" y="5049"/>
                </a:lnTo>
                <a:lnTo>
                  <a:pt x="1766" y="3997"/>
                </a:lnTo>
                <a:lnTo>
                  <a:pt x="1428" y="4488"/>
                </a:lnTo>
                <a:lnTo>
                  <a:pt x="981" y="4909"/>
                </a:lnTo>
                <a:lnTo>
                  <a:pt x="709" y="4488"/>
                </a:lnTo>
                <a:lnTo>
                  <a:pt x="196" y="4278"/>
                </a:lnTo>
                <a:lnTo>
                  <a:pt x="0" y="5330"/>
                </a:lnTo>
                <a:lnTo>
                  <a:pt x="22" y="8416"/>
                </a:lnTo>
                <a:lnTo>
                  <a:pt x="55" y="11010"/>
                </a:lnTo>
                <a:lnTo>
                  <a:pt x="153" y="13325"/>
                </a:lnTo>
                <a:lnTo>
                  <a:pt x="283" y="13745"/>
                </a:lnTo>
              </a:path>
            </a:pathLst>
          </a:custGeom>
          <a:gradFill>
            <a:gsLst>
              <a:gs pos="0">
                <a:srgbClr val="CC6600"/>
              </a:gs>
              <a:gs pos="100000">
                <a:srgbClr val="000000"/>
              </a:gs>
            </a:gsLst>
            <a:lin ang="5400000"/>
          </a:gradFill>
          <a:ln w="12700">
            <a:miter lim="400000"/>
          </a:ln>
        </p:spPr>
        <p:txBody>
          <a:bodyPr lIns="45719" rIns="45719"/>
          <a:lstStyle/>
          <a:p>
            <a:pPr>
              <a:defRPr>
                <a:solidFill>
                  <a:srgbClr val="FFFFCC"/>
                </a:solidFill>
              </a:defRPr>
            </a:pPr>
            <a:endParaRPr/>
          </a:p>
        </p:txBody>
      </p:sp>
      <p:sp>
        <p:nvSpPr>
          <p:cNvPr id="2621" name="Freeform 11"/>
          <p:cNvSpPr/>
          <p:nvPr/>
        </p:nvSpPr>
        <p:spPr>
          <a:xfrm>
            <a:off x="3044824" y="850899"/>
            <a:ext cx="3084514" cy="363539"/>
          </a:xfrm>
          <a:custGeom>
            <a:avLst/>
            <a:gdLst/>
            <a:ahLst/>
            <a:cxnLst>
              <a:cxn ang="0">
                <a:pos x="wd2" y="hd2"/>
              </a:cxn>
              <a:cxn ang="5400000">
                <a:pos x="wd2" y="hd2"/>
              </a:cxn>
              <a:cxn ang="10800000">
                <a:pos x="wd2" y="hd2"/>
              </a:cxn>
              <a:cxn ang="16200000">
                <a:pos x="wd2" y="hd2"/>
              </a:cxn>
            </a:cxnLst>
            <a:rect l="0" t="0" r="r" b="b"/>
            <a:pathLst>
              <a:path w="21600" h="21600" extrusionOk="0">
                <a:moveTo>
                  <a:pt x="5970" y="7263"/>
                </a:moveTo>
                <a:lnTo>
                  <a:pt x="5303" y="6791"/>
                </a:lnTo>
                <a:lnTo>
                  <a:pt x="4625" y="7640"/>
                </a:lnTo>
                <a:lnTo>
                  <a:pt x="3869" y="7640"/>
                </a:lnTo>
                <a:lnTo>
                  <a:pt x="2835" y="7263"/>
                </a:lnTo>
                <a:lnTo>
                  <a:pt x="1712" y="7640"/>
                </a:lnTo>
                <a:lnTo>
                  <a:pt x="1145" y="7829"/>
                </a:lnTo>
                <a:lnTo>
                  <a:pt x="711" y="7452"/>
                </a:lnTo>
                <a:lnTo>
                  <a:pt x="278" y="7829"/>
                </a:lnTo>
                <a:lnTo>
                  <a:pt x="133" y="5471"/>
                </a:lnTo>
                <a:lnTo>
                  <a:pt x="22" y="3584"/>
                </a:lnTo>
                <a:lnTo>
                  <a:pt x="0" y="6980"/>
                </a:lnTo>
                <a:lnTo>
                  <a:pt x="133" y="10093"/>
                </a:lnTo>
                <a:lnTo>
                  <a:pt x="812" y="9715"/>
                </a:lnTo>
                <a:lnTo>
                  <a:pt x="1423" y="9338"/>
                </a:lnTo>
                <a:lnTo>
                  <a:pt x="1812" y="9527"/>
                </a:lnTo>
                <a:lnTo>
                  <a:pt x="2146" y="9715"/>
                </a:lnTo>
                <a:lnTo>
                  <a:pt x="2357" y="9904"/>
                </a:lnTo>
                <a:lnTo>
                  <a:pt x="3002" y="9715"/>
                </a:lnTo>
                <a:lnTo>
                  <a:pt x="3602" y="10281"/>
                </a:lnTo>
                <a:lnTo>
                  <a:pt x="5014" y="9715"/>
                </a:lnTo>
                <a:lnTo>
                  <a:pt x="6014" y="9527"/>
                </a:lnTo>
                <a:lnTo>
                  <a:pt x="6848" y="9715"/>
                </a:lnTo>
                <a:lnTo>
                  <a:pt x="7760" y="9715"/>
                </a:lnTo>
                <a:lnTo>
                  <a:pt x="8193" y="13866"/>
                </a:lnTo>
                <a:lnTo>
                  <a:pt x="8549" y="15846"/>
                </a:lnTo>
                <a:lnTo>
                  <a:pt x="9294" y="19808"/>
                </a:lnTo>
                <a:lnTo>
                  <a:pt x="9838" y="20562"/>
                </a:lnTo>
                <a:lnTo>
                  <a:pt x="10505" y="21600"/>
                </a:lnTo>
                <a:lnTo>
                  <a:pt x="11317" y="21600"/>
                </a:lnTo>
                <a:lnTo>
                  <a:pt x="12062" y="20751"/>
                </a:lnTo>
                <a:lnTo>
                  <a:pt x="12829" y="18299"/>
                </a:lnTo>
                <a:lnTo>
                  <a:pt x="13396" y="16035"/>
                </a:lnTo>
                <a:lnTo>
                  <a:pt x="13852" y="12356"/>
                </a:lnTo>
                <a:lnTo>
                  <a:pt x="14207" y="10847"/>
                </a:lnTo>
                <a:lnTo>
                  <a:pt x="14574" y="10093"/>
                </a:lnTo>
                <a:lnTo>
                  <a:pt x="15452" y="11224"/>
                </a:lnTo>
                <a:lnTo>
                  <a:pt x="16508" y="10281"/>
                </a:lnTo>
                <a:lnTo>
                  <a:pt x="17531" y="10470"/>
                </a:lnTo>
                <a:lnTo>
                  <a:pt x="17987" y="10093"/>
                </a:lnTo>
                <a:lnTo>
                  <a:pt x="18865" y="10659"/>
                </a:lnTo>
                <a:lnTo>
                  <a:pt x="19710" y="10093"/>
                </a:lnTo>
                <a:lnTo>
                  <a:pt x="20444" y="10847"/>
                </a:lnTo>
                <a:lnTo>
                  <a:pt x="21333" y="10470"/>
                </a:lnTo>
                <a:lnTo>
                  <a:pt x="21544" y="8583"/>
                </a:lnTo>
                <a:lnTo>
                  <a:pt x="21600" y="5093"/>
                </a:lnTo>
                <a:lnTo>
                  <a:pt x="21567" y="0"/>
                </a:lnTo>
                <a:lnTo>
                  <a:pt x="21333" y="5659"/>
                </a:lnTo>
                <a:lnTo>
                  <a:pt x="21211" y="8395"/>
                </a:lnTo>
                <a:lnTo>
                  <a:pt x="20644" y="8961"/>
                </a:lnTo>
                <a:lnTo>
                  <a:pt x="19588" y="8772"/>
                </a:lnTo>
                <a:lnTo>
                  <a:pt x="18754" y="8583"/>
                </a:lnTo>
                <a:lnTo>
                  <a:pt x="17320" y="8206"/>
                </a:lnTo>
                <a:lnTo>
                  <a:pt x="16575" y="8772"/>
                </a:lnTo>
                <a:lnTo>
                  <a:pt x="15597" y="8583"/>
                </a:lnTo>
                <a:lnTo>
                  <a:pt x="14997" y="9338"/>
                </a:lnTo>
                <a:lnTo>
                  <a:pt x="14596" y="8395"/>
                </a:lnTo>
                <a:lnTo>
                  <a:pt x="14352" y="8017"/>
                </a:lnTo>
                <a:lnTo>
                  <a:pt x="14163" y="6980"/>
                </a:lnTo>
                <a:lnTo>
                  <a:pt x="14263" y="4905"/>
                </a:lnTo>
                <a:lnTo>
                  <a:pt x="14263" y="2641"/>
                </a:lnTo>
                <a:lnTo>
                  <a:pt x="14063" y="3396"/>
                </a:lnTo>
                <a:lnTo>
                  <a:pt x="13852" y="7452"/>
                </a:lnTo>
                <a:lnTo>
                  <a:pt x="13396" y="10847"/>
                </a:lnTo>
                <a:lnTo>
                  <a:pt x="13140" y="13111"/>
                </a:lnTo>
                <a:lnTo>
                  <a:pt x="12662" y="15280"/>
                </a:lnTo>
                <a:lnTo>
                  <a:pt x="12351" y="14903"/>
                </a:lnTo>
                <a:lnTo>
                  <a:pt x="11817" y="16978"/>
                </a:lnTo>
                <a:lnTo>
                  <a:pt x="11339" y="17921"/>
                </a:lnTo>
                <a:lnTo>
                  <a:pt x="10894" y="18676"/>
                </a:lnTo>
                <a:lnTo>
                  <a:pt x="10316" y="16412"/>
                </a:lnTo>
                <a:lnTo>
                  <a:pt x="9816" y="16601"/>
                </a:lnTo>
                <a:lnTo>
                  <a:pt x="9627" y="13866"/>
                </a:lnTo>
                <a:lnTo>
                  <a:pt x="9171" y="14054"/>
                </a:lnTo>
                <a:lnTo>
                  <a:pt x="8927" y="14903"/>
                </a:lnTo>
                <a:lnTo>
                  <a:pt x="8571" y="12922"/>
                </a:lnTo>
                <a:lnTo>
                  <a:pt x="8260" y="11602"/>
                </a:lnTo>
                <a:lnTo>
                  <a:pt x="8115" y="9338"/>
                </a:lnTo>
                <a:lnTo>
                  <a:pt x="7860" y="4339"/>
                </a:lnTo>
                <a:lnTo>
                  <a:pt x="7615" y="3584"/>
                </a:lnTo>
                <a:lnTo>
                  <a:pt x="7493" y="6603"/>
                </a:lnTo>
                <a:lnTo>
                  <a:pt x="7282" y="6414"/>
                </a:lnTo>
                <a:lnTo>
                  <a:pt x="6570" y="8395"/>
                </a:lnTo>
                <a:lnTo>
                  <a:pt x="5970" y="7263"/>
                </a:lnTo>
              </a:path>
            </a:pathLst>
          </a:custGeom>
          <a:solidFill>
            <a:srgbClr val="000066"/>
          </a:solidFill>
          <a:ln w="12700">
            <a:miter lim="400000"/>
          </a:ln>
        </p:spPr>
        <p:txBody>
          <a:bodyPr lIns="45719" rIns="45719"/>
          <a:lstStyle/>
          <a:p>
            <a:pPr>
              <a:defRPr>
                <a:solidFill>
                  <a:srgbClr val="FFFFCC"/>
                </a:solidFill>
              </a:defRPr>
            </a:pPr>
            <a:endParaRPr/>
          </a:p>
        </p:txBody>
      </p:sp>
      <p:sp>
        <p:nvSpPr>
          <p:cNvPr id="2622" name="Freeform 12"/>
          <p:cNvSpPr/>
          <p:nvPr/>
        </p:nvSpPr>
        <p:spPr>
          <a:xfrm>
            <a:off x="5057774" y="358774"/>
            <a:ext cx="192089" cy="647702"/>
          </a:xfrm>
          <a:custGeom>
            <a:avLst/>
            <a:gdLst/>
            <a:ahLst/>
            <a:cxnLst>
              <a:cxn ang="0">
                <a:pos x="wd2" y="hd2"/>
              </a:cxn>
              <a:cxn ang="5400000">
                <a:pos x="wd2" y="hd2"/>
              </a:cxn>
              <a:cxn ang="10800000">
                <a:pos x="wd2" y="hd2"/>
              </a:cxn>
              <a:cxn ang="16200000">
                <a:pos x="wd2" y="hd2"/>
              </a:cxn>
            </a:cxnLst>
            <a:rect l="0" t="0" r="r" b="b"/>
            <a:pathLst>
              <a:path w="21600" h="21600" extrusionOk="0">
                <a:moveTo>
                  <a:pt x="14638" y="529"/>
                </a:moveTo>
                <a:lnTo>
                  <a:pt x="13388" y="2118"/>
                </a:lnTo>
                <a:lnTo>
                  <a:pt x="21600" y="2329"/>
                </a:lnTo>
                <a:lnTo>
                  <a:pt x="18387" y="5188"/>
                </a:lnTo>
                <a:lnTo>
                  <a:pt x="18744" y="7412"/>
                </a:lnTo>
                <a:lnTo>
                  <a:pt x="20707" y="9318"/>
                </a:lnTo>
                <a:lnTo>
                  <a:pt x="17316" y="11329"/>
                </a:lnTo>
                <a:lnTo>
                  <a:pt x="16066" y="13341"/>
                </a:lnTo>
                <a:lnTo>
                  <a:pt x="14638" y="15353"/>
                </a:lnTo>
                <a:lnTo>
                  <a:pt x="11782" y="16729"/>
                </a:lnTo>
                <a:lnTo>
                  <a:pt x="9104" y="18106"/>
                </a:lnTo>
                <a:lnTo>
                  <a:pt x="5712" y="19482"/>
                </a:lnTo>
                <a:lnTo>
                  <a:pt x="3749" y="20435"/>
                </a:lnTo>
                <a:lnTo>
                  <a:pt x="0" y="21600"/>
                </a:lnTo>
                <a:lnTo>
                  <a:pt x="2142" y="19482"/>
                </a:lnTo>
                <a:lnTo>
                  <a:pt x="6783" y="18000"/>
                </a:lnTo>
                <a:lnTo>
                  <a:pt x="6069" y="16306"/>
                </a:lnTo>
                <a:lnTo>
                  <a:pt x="10354" y="14188"/>
                </a:lnTo>
                <a:lnTo>
                  <a:pt x="12674" y="11647"/>
                </a:lnTo>
                <a:lnTo>
                  <a:pt x="11425" y="9212"/>
                </a:lnTo>
                <a:lnTo>
                  <a:pt x="12317" y="7200"/>
                </a:lnTo>
                <a:lnTo>
                  <a:pt x="11425" y="5824"/>
                </a:lnTo>
                <a:lnTo>
                  <a:pt x="5355" y="3071"/>
                </a:lnTo>
                <a:lnTo>
                  <a:pt x="1785" y="318"/>
                </a:lnTo>
                <a:lnTo>
                  <a:pt x="14102" y="0"/>
                </a:lnTo>
                <a:lnTo>
                  <a:pt x="14638" y="529"/>
                </a:lnTo>
              </a:path>
            </a:pathLst>
          </a:custGeom>
          <a:gradFill>
            <a:gsLst>
              <a:gs pos="0">
                <a:schemeClr val="accent3">
                  <a:lumOff val="44000"/>
                </a:schemeClr>
              </a:gs>
              <a:gs pos="50000">
                <a:srgbClr val="00CCFF"/>
              </a:gs>
              <a:gs pos="100000">
                <a:schemeClr val="accent3">
                  <a:lumOff val="44000"/>
                </a:schemeClr>
              </a:gs>
            </a:gsLst>
          </a:gradFill>
          <a:ln w="12700">
            <a:miter lim="400000"/>
          </a:ln>
        </p:spPr>
        <p:txBody>
          <a:bodyPr lIns="45719" rIns="45719"/>
          <a:lstStyle/>
          <a:p>
            <a:pPr>
              <a:defRPr>
                <a:solidFill>
                  <a:srgbClr val="FFFFCC"/>
                </a:solidFill>
              </a:defRPr>
            </a:pPr>
            <a:endParaRPr/>
          </a:p>
        </p:txBody>
      </p:sp>
      <p:sp>
        <p:nvSpPr>
          <p:cNvPr id="2623" name="Freeform 13"/>
          <p:cNvSpPr/>
          <p:nvPr/>
        </p:nvSpPr>
        <p:spPr>
          <a:xfrm>
            <a:off x="3052763" y="4762"/>
            <a:ext cx="3092451" cy="642939"/>
          </a:xfrm>
          <a:custGeom>
            <a:avLst/>
            <a:gdLst/>
            <a:ahLst/>
            <a:cxnLst>
              <a:cxn ang="0">
                <a:pos x="wd2" y="hd2"/>
              </a:cxn>
              <a:cxn ang="5400000">
                <a:pos x="wd2" y="hd2"/>
              </a:cxn>
              <a:cxn ang="10800000">
                <a:pos x="wd2" y="hd2"/>
              </a:cxn>
              <a:cxn ang="16200000">
                <a:pos x="wd2" y="hd2"/>
              </a:cxn>
            </a:cxnLst>
            <a:rect l="0" t="0" r="r" b="b"/>
            <a:pathLst>
              <a:path w="21600" h="21600" extrusionOk="0">
                <a:moveTo>
                  <a:pt x="0" y="14453"/>
                </a:moveTo>
                <a:lnTo>
                  <a:pt x="0" y="21600"/>
                </a:lnTo>
                <a:lnTo>
                  <a:pt x="55" y="18827"/>
                </a:lnTo>
                <a:lnTo>
                  <a:pt x="67" y="16640"/>
                </a:lnTo>
                <a:lnTo>
                  <a:pt x="89" y="12693"/>
                </a:lnTo>
                <a:lnTo>
                  <a:pt x="155" y="10773"/>
                </a:lnTo>
                <a:lnTo>
                  <a:pt x="277" y="10133"/>
                </a:lnTo>
                <a:lnTo>
                  <a:pt x="410" y="10613"/>
                </a:lnTo>
                <a:lnTo>
                  <a:pt x="588" y="10720"/>
                </a:lnTo>
                <a:lnTo>
                  <a:pt x="832" y="11253"/>
                </a:lnTo>
                <a:lnTo>
                  <a:pt x="976" y="11947"/>
                </a:lnTo>
                <a:lnTo>
                  <a:pt x="1175" y="11947"/>
                </a:lnTo>
                <a:lnTo>
                  <a:pt x="1331" y="11573"/>
                </a:lnTo>
                <a:lnTo>
                  <a:pt x="1497" y="10400"/>
                </a:lnTo>
                <a:lnTo>
                  <a:pt x="1641" y="10507"/>
                </a:lnTo>
                <a:lnTo>
                  <a:pt x="1907" y="11413"/>
                </a:lnTo>
                <a:lnTo>
                  <a:pt x="2051" y="11840"/>
                </a:lnTo>
                <a:lnTo>
                  <a:pt x="2218" y="12213"/>
                </a:lnTo>
                <a:lnTo>
                  <a:pt x="2395" y="12373"/>
                </a:lnTo>
                <a:lnTo>
                  <a:pt x="2683" y="11840"/>
                </a:lnTo>
                <a:lnTo>
                  <a:pt x="3005" y="12960"/>
                </a:lnTo>
                <a:lnTo>
                  <a:pt x="3249" y="12373"/>
                </a:lnTo>
                <a:lnTo>
                  <a:pt x="3659" y="11253"/>
                </a:lnTo>
                <a:lnTo>
                  <a:pt x="3914" y="11253"/>
                </a:lnTo>
                <a:lnTo>
                  <a:pt x="4191" y="10347"/>
                </a:lnTo>
                <a:lnTo>
                  <a:pt x="4380" y="9920"/>
                </a:lnTo>
                <a:lnTo>
                  <a:pt x="4668" y="11093"/>
                </a:lnTo>
                <a:lnTo>
                  <a:pt x="4890" y="10827"/>
                </a:lnTo>
                <a:lnTo>
                  <a:pt x="5078" y="11253"/>
                </a:lnTo>
                <a:lnTo>
                  <a:pt x="5367" y="11253"/>
                </a:lnTo>
                <a:lnTo>
                  <a:pt x="5489" y="11680"/>
                </a:lnTo>
                <a:lnTo>
                  <a:pt x="5677" y="11253"/>
                </a:lnTo>
                <a:lnTo>
                  <a:pt x="5821" y="10133"/>
                </a:lnTo>
                <a:lnTo>
                  <a:pt x="6354" y="11200"/>
                </a:lnTo>
                <a:lnTo>
                  <a:pt x="6620" y="12480"/>
                </a:lnTo>
                <a:lnTo>
                  <a:pt x="6720" y="14507"/>
                </a:lnTo>
                <a:lnTo>
                  <a:pt x="7895" y="9813"/>
                </a:lnTo>
                <a:lnTo>
                  <a:pt x="8183" y="8107"/>
                </a:lnTo>
                <a:lnTo>
                  <a:pt x="8460" y="7253"/>
                </a:lnTo>
                <a:lnTo>
                  <a:pt x="8771" y="6613"/>
                </a:lnTo>
                <a:lnTo>
                  <a:pt x="8726" y="7893"/>
                </a:lnTo>
                <a:lnTo>
                  <a:pt x="8372" y="10027"/>
                </a:lnTo>
                <a:lnTo>
                  <a:pt x="8605" y="9653"/>
                </a:lnTo>
                <a:lnTo>
                  <a:pt x="8937" y="8853"/>
                </a:lnTo>
                <a:lnTo>
                  <a:pt x="9170" y="9387"/>
                </a:lnTo>
                <a:lnTo>
                  <a:pt x="9336" y="10827"/>
                </a:lnTo>
                <a:lnTo>
                  <a:pt x="9237" y="12000"/>
                </a:lnTo>
                <a:lnTo>
                  <a:pt x="9569" y="12160"/>
                </a:lnTo>
                <a:lnTo>
                  <a:pt x="9835" y="12960"/>
                </a:lnTo>
                <a:lnTo>
                  <a:pt x="9924" y="13973"/>
                </a:lnTo>
                <a:lnTo>
                  <a:pt x="10168" y="13813"/>
                </a:lnTo>
                <a:lnTo>
                  <a:pt x="10301" y="14667"/>
                </a:lnTo>
                <a:lnTo>
                  <a:pt x="10512" y="16267"/>
                </a:lnTo>
                <a:lnTo>
                  <a:pt x="10678" y="15947"/>
                </a:lnTo>
                <a:lnTo>
                  <a:pt x="10589" y="14667"/>
                </a:lnTo>
                <a:lnTo>
                  <a:pt x="10512" y="13333"/>
                </a:lnTo>
                <a:lnTo>
                  <a:pt x="10379" y="12800"/>
                </a:lnTo>
                <a:lnTo>
                  <a:pt x="10212" y="11893"/>
                </a:lnTo>
                <a:lnTo>
                  <a:pt x="10301" y="9920"/>
                </a:lnTo>
                <a:lnTo>
                  <a:pt x="10190" y="8587"/>
                </a:lnTo>
                <a:lnTo>
                  <a:pt x="9857" y="8320"/>
                </a:lnTo>
                <a:lnTo>
                  <a:pt x="9957" y="7253"/>
                </a:lnTo>
                <a:lnTo>
                  <a:pt x="10168" y="6400"/>
                </a:lnTo>
                <a:lnTo>
                  <a:pt x="9614" y="6507"/>
                </a:lnTo>
                <a:lnTo>
                  <a:pt x="9857" y="5867"/>
                </a:lnTo>
                <a:lnTo>
                  <a:pt x="10323" y="5013"/>
                </a:lnTo>
                <a:lnTo>
                  <a:pt x="10090" y="4800"/>
                </a:lnTo>
                <a:lnTo>
                  <a:pt x="9503" y="5547"/>
                </a:lnTo>
                <a:lnTo>
                  <a:pt x="9214" y="5120"/>
                </a:lnTo>
                <a:lnTo>
                  <a:pt x="9414" y="4267"/>
                </a:lnTo>
                <a:lnTo>
                  <a:pt x="9835" y="4053"/>
                </a:lnTo>
                <a:lnTo>
                  <a:pt x="10190" y="3840"/>
                </a:lnTo>
                <a:lnTo>
                  <a:pt x="10545" y="3093"/>
                </a:lnTo>
                <a:lnTo>
                  <a:pt x="11155" y="2667"/>
                </a:lnTo>
                <a:lnTo>
                  <a:pt x="11598" y="2987"/>
                </a:lnTo>
                <a:lnTo>
                  <a:pt x="11887" y="4160"/>
                </a:lnTo>
                <a:lnTo>
                  <a:pt x="12175" y="4907"/>
                </a:lnTo>
                <a:lnTo>
                  <a:pt x="12386" y="4373"/>
                </a:lnTo>
                <a:lnTo>
                  <a:pt x="12663" y="4587"/>
                </a:lnTo>
                <a:lnTo>
                  <a:pt x="13018" y="5653"/>
                </a:lnTo>
                <a:lnTo>
                  <a:pt x="13328" y="7040"/>
                </a:lnTo>
                <a:lnTo>
                  <a:pt x="13583" y="8747"/>
                </a:lnTo>
                <a:lnTo>
                  <a:pt x="14016" y="9280"/>
                </a:lnTo>
                <a:lnTo>
                  <a:pt x="14348" y="10400"/>
                </a:lnTo>
                <a:lnTo>
                  <a:pt x="14559" y="11413"/>
                </a:lnTo>
                <a:lnTo>
                  <a:pt x="14869" y="12373"/>
                </a:lnTo>
                <a:lnTo>
                  <a:pt x="15224" y="12107"/>
                </a:lnTo>
                <a:lnTo>
                  <a:pt x="15457" y="11573"/>
                </a:lnTo>
                <a:lnTo>
                  <a:pt x="15890" y="11573"/>
                </a:lnTo>
                <a:lnTo>
                  <a:pt x="16122" y="10293"/>
                </a:lnTo>
                <a:lnTo>
                  <a:pt x="16311" y="10400"/>
                </a:lnTo>
                <a:lnTo>
                  <a:pt x="16444" y="10400"/>
                </a:lnTo>
                <a:lnTo>
                  <a:pt x="16621" y="10987"/>
                </a:lnTo>
                <a:lnTo>
                  <a:pt x="16821" y="11413"/>
                </a:lnTo>
                <a:lnTo>
                  <a:pt x="16965" y="10507"/>
                </a:lnTo>
                <a:lnTo>
                  <a:pt x="17120" y="10293"/>
                </a:lnTo>
                <a:lnTo>
                  <a:pt x="17242" y="10560"/>
                </a:lnTo>
                <a:lnTo>
                  <a:pt x="17398" y="10133"/>
                </a:lnTo>
                <a:lnTo>
                  <a:pt x="17664" y="10773"/>
                </a:lnTo>
                <a:lnTo>
                  <a:pt x="17830" y="11947"/>
                </a:lnTo>
                <a:lnTo>
                  <a:pt x="18030" y="12107"/>
                </a:lnTo>
                <a:lnTo>
                  <a:pt x="18152" y="12213"/>
                </a:lnTo>
                <a:lnTo>
                  <a:pt x="18307" y="11840"/>
                </a:lnTo>
                <a:lnTo>
                  <a:pt x="18429" y="11307"/>
                </a:lnTo>
                <a:lnTo>
                  <a:pt x="18529" y="11093"/>
                </a:lnTo>
                <a:lnTo>
                  <a:pt x="18695" y="10613"/>
                </a:lnTo>
                <a:lnTo>
                  <a:pt x="18883" y="10560"/>
                </a:lnTo>
                <a:lnTo>
                  <a:pt x="19050" y="11413"/>
                </a:lnTo>
                <a:lnTo>
                  <a:pt x="19316" y="12000"/>
                </a:lnTo>
                <a:lnTo>
                  <a:pt x="19560" y="11413"/>
                </a:lnTo>
                <a:lnTo>
                  <a:pt x="19671" y="11093"/>
                </a:lnTo>
                <a:lnTo>
                  <a:pt x="19837" y="11413"/>
                </a:lnTo>
                <a:lnTo>
                  <a:pt x="19948" y="11573"/>
                </a:lnTo>
                <a:lnTo>
                  <a:pt x="20114" y="12213"/>
                </a:lnTo>
                <a:lnTo>
                  <a:pt x="20292" y="12213"/>
                </a:lnTo>
                <a:lnTo>
                  <a:pt x="20491" y="12000"/>
                </a:lnTo>
                <a:lnTo>
                  <a:pt x="20746" y="11680"/>
                </a:lnTo>
                <a:lnTo>
                  <a:pt x="21046" y="11253"/>
                </a:lnTo>
                <a:lnTo>
                  <a:pt x="21245" y="11680"/>
                </a:lnTo>
                <a:lnTo>
                  <a:pt x="21367" y="12320"/>
                </a:lnTo>
                <a:lnTo>
                  <a:pt x="21467" y="13547"/>
                </a:lnTo>
                <a:lnTo>
                  <a:pt x="21533" y="15680"/>
                </a:lnTo>
                <a:lnTo>
                  <a:pt x="21600" y="18453"/>
                </a:lnTo>
                <a:lnTo>
                  <a:pt x="21600" y="11200"/>
                </a:lnTo>
                <a:lnTo>
                  <a:pt x="21567" y="10240"/>
                </a:lnTo>
                <a:lnTo>
                  <a:pt x="21511" y="9067"/>
                </a:lnTo>
                <a:lnTo>
                  <a:pt x="21400" y="8053"/>
                </a:lnTo>
                <a:lnTo>
                  <a:pt x="21179" y="7573"/>
                </a:lnTo>
                <a:lnTo>
                  <a:pt x="20857" y="7467"/>
                </a:lnTo>
                <a:lnTo>
                  <a:pt x="20602" y="7573"/>
                </a:lnTo>
                <a:lnTo>
                  <a:pt x="20314" y="7307"/>
                </a:lnTo>
                <a:lnTo>
                  <a:pt x="20037" y="8107"/>
                </a:lnTo>
                <a:lnTo>
                  <a:pt x="19748" y="7733"/>
                </a:lnTo>
                <a:lnTo>
                  <a:pt x="19504" y="7467"/>
                </a:lnTo>
                <a:lnTo>
                  <a:pt x="19316" y="7467"/>
                </a:lnTo>
                <a:lnTo>
                  <a:pt x="18828" y="7733"/>
                </a:lnTo>
                <a:lnTo>
                  <a:pt x="18562" y="7893"/>
                </a:lnTo>
                <a:lnTo>
                  <a:pt x="18274" y="7573"/>
                </a:lnTo>
                <a:lnTo>
                  <a:pt x="17996" y="7947"/>
                </a:lnTo>
                <a:lnTo>
                  <a:pt x="17653" y="7573"/>
                </a:lnTo>
                <a:lnTo>
                  <a:pt x="17520" y="7467"/>
                </a:lnTo>
                <a:lnTo>
                  <a:pt x="17242" y="7467"/>
                </a:lnTo>
                <a:lnTo>
                  <a:pt x="16976" y="7307"/>
                </a:lnTo>
                <a:lnTo>
                  <a:pt x="16788" y="7733"/>
                </a:lnTo>
                <a:lnTo>
                  <a:pt x="16632" y="7573"/>
                </a:lnTo>
                <a:lnTo>
                  <a:pt x="16289" y="7467"/>
                </a:lnTo>
                <a:lnTo>
                  <a:pt x="15989" y="7733"/>
                </a:lnTo>
                <a:lnTo>
                  <a:pt x="15712" y="7733"/>
                </a:lnTo>
                <a:lnTo>
                  <a:pt x="15402" y="7307"/>
                </a:lnTo>
                <a:lnTo>
                  <a:pt x="15136" y="7787"/>
                </a:lnTo>
                <a:lnTo>
                  <a:pt x="14925" y="7467"/>
                </a:lnTo>
                <a:lnTo>
                  <a:pt x="14725" y="7947"/>
                </a:lnTo>
                <a:lnTo>
                  <a:pt x="14526" y="7733"/>
                </a:lnTo>
                <a:lnTo>
                  <a:pt x="14271" y="7467"/>
                </a:lnTo>
                <a:lnTo>
                  <a:pt x="14126" y="7040"/>
                </a:lnTo>
                <a:lnTo>
                  <a:pt x="13794" y="5440"/>
                </a:lnTo>
                <a:lnTo>
                  <a:pt x="13428" y="3947"/>
                </a:lnTo>
                <a:lnTo>
                  <a:pt x="13095" y="2933"/>
                </a:lnTo>
                <a:lnTo>
                  <a:pt x="12785" y="2080"/>
                </a:lnTo>
                <a:lnTo>
                  <a:pt x="12308" y="1013"/>
                </a:lnTo>
                <a:lnTo>
                  <a:pt x="11720" y="373"/>
                </a:lnTo>
                <a:lnTo>
                  <a:pt x="11177" y="0"/>
                </a:lnTo>
                <a:lnTo>
                  <a:pt x="10279" y="160"/>
                </a:lnTo>
                <a:lnTo>
                  <a:pt x="9514" y="960"/>
                </a:lnTo>
                <a:lnTo>
                  <a:pt x="9103" y="1653"/>
                </a:lnTo>
                <a:lnTo>
                  <a:pt x="8483" y="3200"/>
                </a:lnTo>
                <a:lnTo>
                  <a:pt x="7984" y="5013"/>
                </a:lnTo>
                <a:lnTo>
                  <a:pt x="7496" y="6933"/>
                </a:lnTo>
                <a:lnTo>
                  <a:pt x="7019" y="7573"/>
                </a:lnTo>
                <a:lnTo>
                  <a:pt x="6620" y="8000"/>
                </a:lnTo>
                <a:lnTo>
                  <a:pt x="6187" y="8107"/>
                </a:lnTo>
                <a:lnTo>
                  <a:pt x="5777" y="7840"/>
                </a:lnTo>
                <a:lnTo>
                  <a:pt x="4380" y="7840"/>
                </a:lnTo>
                <a:lnTo>
                  <a:pt x="4069" y="7733"/>
                </a:lnTo>
                <a:lnTo>
                  <a:pt x="3160" y="8000"/>
                </a:lnTo>
                <a:lnTo>
                  <a:pt x="2595" y="7840"/>
                </a:lnTo>
                <a:lnTo>
                  <a:pt x="1918" y="7467"/>
                </a:lnTo>
                <a:lnTo>
                  <a:pt x="1076" y="7573"/>
                </a:lnTo>
                <a:lnTo>
                  <a:pt x="566" y="7573"/>
                </a:lnTo>
                <a:lnTo>
                  <a:pt x="344" y="7733"/>
                </a:lnTo>
                <a:lnTo>
                  <a:pt x="189" y="8107"/>
                </a:lnTo>
                <a:lnTo>
                  <a:pt x="44" y="9173"/>
                </a:lnTo>
                <a:lnTo>
                  <a:pt x="0" y="10827"/>
                </a:lnTo>
                <a:lnTo>
                  <a:pt x="0" y="14453"/>
                </a:lnTo>
              </a:path>
            </a:pathLst>
          </a:custGeom>
          <a:solidFill>
            <a:schemeClr val="accent3">
              <a:lumOff val="44000"/>
            </a:schemeClr>
          </a:solidFill>
          <a:ln w="12700">
            <a:miter lim="400000"/>
          </a:ln>
        </p:spPr>
        <p:txBody>
          <a:bodyPr lIns="45719" rIns="45719"/>
          <a:lstStyle/>
          <a:p>
            <a:pPr>
              <a:defRPr>
                <a:solidFill>
                  <a:srgbClr val="FFFFCC"/>
                </a:solidFill>
              </a:defRPr>
            </a:pPr>
            <a:endParaRPr/>
          </a:p>
        </p:txBody>
      </p:sp>
      <p:sp>
        <p:nvSpPr>
          <p:cNvPr id="2624" name="Freeform 14"/>
          <p:cNvSpPr/>
          <p:nvPr/>
        </p:nvSpPr>
        <p:spPr>
          <a:xfrm>
            <a:off x="3981449" y="334963"/>
            <a:ext cx="141289" cy="636588"/>
          </a:xfrm>
          <a:custGeom>
            <a:avLst/>
            <a:gdLst/>
            <a:ahLst/>
            <a:cxnLst>
              <a:cxn ang="0">
                <a:pos x="wd2" y="hd2"/>
              </a:cxn>
              <a:cxn ang="5400000">
                <a:pos x="wd2" y="hd2"/>
              </a:cxn>
              <a:cxn ang="10800000">
                <a:pos x="wd2" y="hd2"/>
              </a:cxn>
              <a:cxn ang="16200000">
                <a:pos x="wd2" y="hd2"/>
              </a:cxn>
            </a:cxnLst>
            <a:rect l="0" t="0" r="r" b="b"/>
            <a:pathLst>
              <a:path w="21600" h="21600" extrusionOk="0">
                <a:moveTo>
                  <a:pt x="5097" y="539"/>
                </a:moveTo>
                <a:lnTo>
                  <a:pt x="6796" y="2155"/>
                </a:lnTo>
                <a:lnTo>
                  <a:pt x="5097" y="2909"/>
                </a:lnTo>
                <a:lnTo>
                  <a:pt x="2427" y="5333"/>
                </a:lnTo>
                <a:lnTo>
                  <a:pt x="485" y="7433"/>
                </a:lnTo>
                <a:lnTo>
                  <a:pt x="0" y="9319"/>
                </a:lnTo>
                <a:lnTo>
                  <a:pt x="1942" y="11581"/>
                </a:lnTo>
                <a:lnTo>
                  <a:pt x="3155" y="13790"/>
                </a:lnTo>
                <a:lnTo>
                  <a:pt x="5097" y="15890"/>
                </a:lnTo>
                <a:lnTo>
                  <a:pt x="10436" y="17183"/>
                </a:lnTo>
                <a:lnTo>
                  <a:pt x="12620" y="18745"/>
                </a:lnTo>
                <a:lnTo>
                  <a:pt x="17231" y="20146"/>
                </a:lnTo>
                <a:lnTo>
                  <a:pt x="21600" y="21600"/>
                </a:lnTo>
                <a:lnTo>
                  <a:pt x="19901" y="20253"/>
                </a:lnTo>
                <a:lnTo>
                  <a:pt x="15775" y="18637"/>
                </a:lnTo>
                <a:lnTo>
                  <a:pt x="16746" y="16860"/>
                </a:lnTo>
                <a:lnTo>
                  <a:pt x="10921" y="14651"/>
                </a:lnTo>
                <a:lnTo>
                  <a:pt x="5582" y="12012"/>
                </a:lnTo>
                <a:lnTo>
                  <a:pt x="4611" y="8080"/>
                </a:lnTo>
                <a:lnTo>
                  <a:pt x="6796" y="5548"/>
                </a:lnTo>
                <a:lnTo>
                  <a:pt x="9951" y="2909"/>
                </a:lnTo>
                <a:lnTo>
                  <a:pt x="10436" y="1077"/>
                </a:lnTo>
                <a:lnTo>
                  <a:pt x="5582" y="0"/>
                </a:lnTo>
                <a:lnTo>
                  <a:pt x="5097" y="539"/>
                </a:lnTo>
              </a:path>
            </a:pathLst>
          </a:custGeom>
          <a:solidFill>
            <a:schemeClr val="accent3">
              <a:lumOff val="44000"/>
            </a:schemeClr>
          </a:solidFill>
          <a:ln w="12700">
            <a:miter lim="400000"/>
          </a:ln>
        </p:spPr>
        <p:txBody>
          <a:bodyPr lIns="45719" rIns="45719"/>
          <a:lstStyle/>
          <a:p>
            <a:pPr>
              <a:defRPr>
                <a:solidFill>
                  <a:srgbClr val="FFFFCC"/>
                </a:solidFill>
              </a:defRPr>
            </a:pPr>
            <a:endParaRPr/>
          </a:p>
        </p:txBody>
      </p:sp>
      <p:grpSp>
        <p:nvGrpSpPr>
          <p:cNvPr id="2630" name="Group 15"/>
          <p:cNvGrpSpPr/>
          <p:nvPr/>
        </p:nvGrpSpPr>
        <p:grpSpPr>
          <a:xfrm>
            <a:off x="134938" y="209550"/>
            <a:ext cx="2806700" cy="842963"/>
            <a:chOff x="0" y="0"/>
            <a:chExt cx="2806699" cy="842962"/>
          </a:xfrm>
        </p:grpSpPr>
        <p:sp>
          <p:nvSpPr>
            <p:cNvPr id="2625" name="Freeform 16"/>
            <p:cNvSpPr/>
            <p:nvPr/>
          </p:nvSpPr>
          <p:spPr>
            <a:xfrm>
              <a:off x="12699" y="0"/>
              <a:ext cx="2794001" cy="676276"/>
            </a:xfrm>
            <a:custGeom>
              <a:avLst/>
              <a:gdLst/>
              <a:ahLst/>
              <a:cxnLst>
                <a:cxn ang="0">
                  <a:pos x="wd2" y="hd2"/>
                </a:cxn>
                <a:cxn ang="5400000">
                  <a:pos x="wd2" y="hd2"/>
                </a:cxn>
                <a:cxn ang="10800000">
                  <a:pos x="wd2" y="hd2"/>
                </a:cxn>
                <a:cxn ang="16200000">
                  <a:pos x="wd2" y="hd2"/>
                </a:cxn>
              </a:cxnLst>
              <a:rect l="0" t="0" r="r" b="b"/>
              <a:pathLst>
                <a:path w="21600" h="21600" extrusionOk="0">
                  <a:moveTo>
                    <a:pt x="282" y="304"/>
                  </a:moveTo>
                  <a:lnTo>
                    <a:pt x="454" y="0"/>
                  </a:lnTo>
                  <a:lnTo>
                    <a:pt x="20937" y="0"/>
                  </a:lnTo>
                  <a:lnTo>
                    <a:pt x="21170" y="203"/>
                  </a:lnTo>
                  <a:lnTo>
                    <a:pt x="21342" y="761"/>
                  </a:lnTo>
                  <a:lnTo>
                    <a:pt x="21490" y="2130"/>
                  </a:lnTo>
                  <a:lnTo>
                    <a:pt x="21575" y="3752"/>
                  </a:lnTo>
                  <a:lnTo>
                    <a:pt x="21600" y="5577"/>
                  </a:lnTo>
                  <a:lnTo>
                    <a:pt x="21600" y="21600"/>
                  </a:lnTo>
                  <a:lnTo>
                    <a:pt x="0" y="21600"/>
                  </a:lnTo>
                  <a:lnTo>
                    <a:pt x="0" y="4513"/>
                  </a:lnTo>
                  <a:lnTo>
                    <a:pt x="86" y="2383"/>
                  </a:lnTo>
                  <a:lnTo>
                    <a:pt x="160" y="1268"/>
                  </a:lnTo>
                  <a:lnTo>
                    <a:pt x="282" y="304"/>
                  </a:lnTo>
                </a:path>
              </a:pathLst>
            </a:custGeom>
            <a:gradFill flip="none" rotWithShape="1">
              <a:gsLst>
                <a:gs pos="0">
                  <a:srgbClr val="00CCFF"/>
                </a:gs>
                <a:gs pos="100000">
                  <a:schemeClr val="accent3">
                    <a:lumOff val="44000"/>
                  </a:schemeClr>
                </a:gs>
              </a:gsLst>
              <a:lin ang="5400000" scaled="0"/>
            </a:gra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626" name="Freeform 17"/>
            <p:cNvSpPr/>
            <p:nvPr/>
          </p:nvSpPr>
          <p:spPr>
            <a:xfrm>
              <a:off x="0" y="444500"/>
              <a:ext cx="2794000" cy="292101"/>
            </a:xfrm>
            <a:custGeom>
              <a:avLst/>
              <a:gdLst/>
              <a:ahLst/>
              <a:cxnLst>
                <a:cxn ang="0">
                  <a:pos x="wd2" y="hd2"/>
                </a:cxn>
                <a:cxn ang="5400000">
                  <a:pos x="wd2" y="hd2"/>
                </a:cxn>
                <a:cxn ang="10800000">
                  <a:pos x="wd2" y="hd2"/>
                </a:cxn>
                <a:cxn ang="16200000">
                  <a:pos x="wd2" y="hd2"/>
                </a:cxn>
              </a:cxnLst>
              <a:rect l="0" t="0" r="r" b="b"/>
              <a:pathLst>
                <a:path w="21600" h="21600" extrusionOk="0">
                  <a:moveTo>
                    <a:pt x="749" y="6691"/>
                  </a:moveTo>
                  <a:lnTo>
                    <a:pt x="1043" y="7396"/>
                  </a:lnTo>
                  <a:lnTo>
                    <a:pt x="1375" y="6691"/>
                  </a:lnTo>
                  <a:lnTo>
                    <a:pt x="1694" y="7396"/>
                  </a:lnTo>
                  <a:lnTo>
                    <a:pt x="1939" y="9509"/>
                  </a:lnTo>
                  <a:lnTo>
                    <a:pt x="2209" y="11152"/>
                  </a:lnTo>
                  <a:lnTo>
                    <a:pt x="2663" y="9626"/>
                  </a:lnTo>
                  <a:lnTo>
                    <a:pt x="3044" y="8922"/>
                  </a:lnTo>
                  <a:lnTo>
                    <a:pt x="3596" y="8922"/>
                  </a:lnTo>
                  <a:lnTo>
                    <a:pt x="3989" y="7865"/>
                  </a:lnTo>
                  <a:lnTo>
                    <a:pt x="4345" y="8922"/>
                  </a:lnTo>
                  <a:lnTo>
                    <a:pt x="4651" y="10096"/>
                  </a:lnTo>
                  <a:lnTo>
                    <a:pt x="4934" y="10448"/>
                  </a:lnTo>
                  <a:lnTo>
                    <a:pt x="5375" y="8922"/>
                  </a:lnTo>
                  <a:lnTo>
                    <a:pt x="5854" y="8922"/>
                  </a:lnTo>
                  <a:lnTo>
                    <a:pt x="6529" y="9626"/>
                  </a:lnTo>
                  <a:lnTo>
                    <a:pt x="6811" y="11622"/>
                  </a:lnTo>
                  <a:lnTo>
                    <a:pt x="7265" y="11152"/>
                  </a:lnTo>
                  <a:lnTo>
                    <a:pt x="7720" y="7865"/>
                  </a:lnTo>
                  <a:lnTo>
                    <a:pt x="8137" y="6691"/>
                  </a:lnTo>
                  <a:lnTo>
                    <a:pt x="8431" y="7865"/>
                  </a:lnTo>
                  <a:lnTo>
                    <a:pt x="8787" y="10565"/>
                  </a:lnTo>
                  <a:lnTo>
                    <a:pt x="9205" y="11739"/>
                  </a:lnTo>
                  <a:lnTo>
                    <a:pt x="9659" y="9978"/>
                  </a:lnTo>
                  <a:lnTo>
                    <a:pt x="9880" y="9274"/>
                  </a:lnTo>
                  <a:lnTo>
                    <a:pt x="10113" y="10565"/>
                  </a:lnTo>
                  <a:lnTo>
                    <a:pt x="10309" y="8922"/>
                  </a:lnTo>
                  <a:lnTo>
                    <a:pt x="10518" y="6691"/>
                  </a:lnTo>
                  <a:lnTo>
                    <a:pt x="10763" y="4578"/>
                  </a:lnTo>
                  <a:lnTo>
                    <a:pt x="11033" y="3991"/>
                  </a:lnTo>
                  <a:lnTo>
                    <a:pt x="11340" y="4578"/>
                  </a:lnTo>
                  <a:lnTo>
                    <a:pt x="11647" y="3639"/>
                  </a:lnTo>
                  <a:lnTo>
                    <a:pt x="11966" y="2583"/>
                  </a:lnTo>
                  <a:lnTo>
                    <a:pt x="12162" y="2583"/>
                  </a:lnTo>
                  <a:lnTo>
                    <a:pt x="12346" y="2935"/>
                  </a:lnTo>
                  <a:lnTo>
                    <a:pt x="12641" y="5635"/>
                  </a:lnTo>
                  <a:lnTo>
                    <a:pt x="12911" y="5165"/>
                  </a:lnTo>
                  <a:lnTo>
                    <a:pt x="13144" y="7865"/>
                  </a:lnTo>
                  <a:lnTo>
                    <a:pt x="13586" y="7865"/>
                  </a:lnTo>
                  <a:lnTo>
                    <a:pt x="13966" y="6222"/>
                  </a:lnTo>
                  <a:lnTo>
                    <a:pt x="14335" y="10448"/>
                  </a:lnTo>
                  <a:lnTo>
                    <a:pt x="14605" y="9861"/>
                  </a:lnTo>
                  <a:lnTo>
                    <a:pt x="14911" y="11152"/>
                  </a:lnTo>
                  <a:lnTo>
                    <a:pt x="15243" y="9978"/>
                  </a:lnTo>
                  <a:lnTo>
                    <a:pt x="15869" y="11152"/>
                  </a:lnTo>
                  <a:lnTo>
                    <a:pt x="16139" y="12209"/>
                  </a:lnTo>
                  <a:lnTo>
                    <a:pt x="16445" y="9274"/>
                  </a:lnTo>
                  <a:lnTo>
                    <a:pt x="16654" y="9039"/>
                  </a:lnTo>
                  <a:lnTo>
                    <a:pt x="16887" y="10096"/>
                  </a:lnTo>
                  <a:lnTo>
                    <a:pt x="17108" y="9626"/>
                  </a:lnTo>
                  <a:lnTo>
                    <a:pt x="17403" y="6691"/>
                  </a:lnTo>
                  <a:lnTo>
                    <a:pt x="17894" y="5870"/>
                  </a:lnTo>
                  <a:lnTo>
                    <a:pt x="18139" y="6222"/>
                  </a:lnTo>
                  <a:lnTo>
                    <a:pt x="18385" y="6222"/>
                  </a:lnTo>
                  <a:lnTo>
                    <a:pt x="18753" y="2583"/>
                  </a:lnTo>
                  <a:lnTo>
                    <a:pt x="18961" y="1174"/>
                  </a:lnTo>
                  <a:lnTo>
                    <a:pt x="19231" y="1761"/>
                  </a:lnTo>
                  <a:lnTo>
                    <a:pt x="19538" y="5635"/>
                  </a:lnTo>
                  <a:lnTo>
                    <a:pt x="19845" y="3170"/>
                  </a:lnTo>
                  <a:lnTo>
                    <a:pt x="20140" y="0"/>
                  </a:lnTo>
                  <a:lnTo>
                    <a:pt x="20385" y="117"/>
                  </a:lnTo>
                  <a:lnTo>
                    <a:pt x="20680" y="6691"/>
                  </a:lnTo>
                  <a:lnTo>
                    <a:pt x="20900" y="5635"/>
                  </a:lnTo>
                  <a:lnTo>
                    <a:pt x="21220" y="2935"/>
                  </a:lnTo>
                  <a:lnTo>
                    <a:pt x="21477" y="2817"/>
                  </a:lnTo>
                  <a:lnTo>
                    <a:pt x="21600" y="5048"/>
                  </a:lnTo>
                  <a:lnTo>
                    <a:pt x="21600" y="21600"/>
                  </a:lnTo>
                  <a:lnTo>
                    <a:pt x="9082" y="16904"/>
                  </a:lnTo>
                  <a:lnTo>
                    <a:pt x="8922" y="17491"/>
                  </a:lnTo>
                  <a:lnTo>
                    <a:pt x="0" y="15613"/>
                  </a:lnTo>
                  <a:lnTo>
                    <a:pt x="0" y="3404"/>
                  </a:lnTo>
                  <a:lnTo>
                    <a:pt x="123" y="5165"/>
                  </a:lnTo>
                  <a:lnTo>
                    <a:pt x="319" y="5870"/>
                  </a:lnTo>
                  <a:lnTo>
                    <a:pt x="565" y="5987"/>
                  </a:lnTo>
                  <a:lnTo>
                    <a:pt x="749" y="6691"/>
                  </a:lnTo>
                </a:path>
              </a:pathLst>
            </a:custGeom>
            <a:solidFill>
              <a:srgbClr val="003300"/>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627" name="Freeform 18"/>
            <p:cNvSpPr/>
            <p:nvPr/>
          </p:nvSpPr>
          <p:spPr>
            <a:xfrm>
              <a:off x="0" y="546100"/>
              <a:ext cx="2794000" cy="296863"/>
            </a:xfrm>
            <a:custGeom>
              <a:avLst/>
              <a:gdLst/>
              <a:ahLst/>
              <a:cxnLst>
                <a:cxn ang="0">
                  <a:pos x="wd2" y="hd2"/>
                </a:cxn>
                <a:cxn ang="5400000">
                  <a:pos x="wd2" y="hd2"/>
                </a:cxn>
                <a:cxn ang="10800000">
                  <a:pos x="wd2" y="hd2"/>
                </a:cxn>
                <a:cxn ang="16200000">
                  <a:pos x="wd2" y="hd2"/>
                </a:cxn>
              </a:cxnLst>
              <a:rect l="0" t="0" r="r" b="b"/>
              <a:pathLst>
                <a:path w="21600" h="21600" extrusionOk="0">
                  <a:moveTo>
                    <a:pt x="282" y="21022"/>
                  </a:moveTo>
                  <a:lnTo>
                    <a:pt x="454" y="21369"/>
                  </a:lnTo>
                  <a:lnTo>
                    <a:pt x="663" y="21600"/>
                  </a:lnTo>
                  <a:lnTo>
                    <a:pt x="20937" y="21600"/>
                  </a:lnTo>
                  <a:lnTo>
                    <a:pt x="21170" y="21253"/>
                  </a:lnTo>
                  <a:lnTo>
                    <a:pt x="21342" y="20907"/>
                  </a:lnTo>
                  <a:lnTo>
                    <a:pt x="21490" y="19636"/>
                  </a:lnTo>
                  <a:lnTo>
                    <a:pt x="21575" y="18250"/>
                  </a:lnTo>
                  <a:lnTo>
                    <a:pt x="21600" y="16518"/>
                  </a:lnTo>
                  <a:lnTo>
                    <a:pt x="21600" y="2541"/>
                  </a:lnTo>
                  <a:lnTo>
                    <a:pt x="21416" y="0"/>
                  </a:lnTo>
                  <a:lnTo>
                    <a:pt x="21305" y="693"/>
                  </a:lnTo>
                  <a:lnTo>
                    <a:pt x="21220" y="3119"/>
                  </a:lnTo>
                  <a:lnTo>
                    <a:pt x="21146" y="5891"/>
                  </a:lnTo>
                  <a:lnTo>
                    <a:pt x="21060" y="5660"/>
                  </a:lnTo>
                  <a:lnTo>
                    <a:pt x="20937" y="5429"/>
                  </a:lnTo>
                  <a:lnTo>
                    <a:pt x="20680" y="4043"/>
                  </a:lnTo>
                  <a:lnTo>
                    <a:pt x="20508" y="2888"/>
                  </a:lnTo>
                  <a:lnTo>
                    <a:pt x="20238" y="2541"/>
                  </a:lnTo>
                  <a:lnTo>
                    <a:pt x="19943" y="3696"/>
                  </a:lnTo>
                  <a:lnTo>
                    <a:pt x="19673" y="5660"/>
                  </a:lnTo>
                  <a:lnTo>
                    <a:pt x="19489" y="4274"/>
                  </a:lnTo>
                  <a:lnTo>
                    <a:pt x="19317" y="4043"/>
                  </a:lnTo>
                  <a:lnTo>
                    <a:pt x="19072" y="2888"/>
                  </a:lnTo>
                  <a:lnTo>
                    <a:pt x="18826" y="3234"/>
                  </a:lnTo>
                  <a:lnTo>
                    <a:pt x="18655" y="4620"/>
                  </a:lnTo>
                  <a:lnTo>
                    <a:pt x="18581" y="6468"/>
                  </a:lnTo>
                  <a:lnTo>
                    <a:pt x="18385" y="5660"/>
                  </a:lnTo>
                  <a:lnTo>
                    <a:pt x="18102" y="5660"/>
                  </a:lnTo>
                  <a:lnTo>
                    <a:pt x="17734" y="4967"/>
                  </a:lnTo>
                  <a:lnTo>
                    <a:pt x="17415" y="6468"/>
                  </a:lnTo>
                  <a:lnTo>
                    <a:pt x="17133" y="4158"/>
                  </a:lnTo>
                  <a:lnTo>
                    <a:pt x="16765" y="5660"/>
                  </a:lnTo>
                  <a:lnTo>
                    <a:pt x="16409" y="9472"/>
                  </a:lnTo>
                  <a:lnTo>
                    <a:pt x="16126" y="8086"/>
                  </a:lnTo>
                  <a:lnTo>
                    <a:pt x="15869" y="6699"/>
                  </a:lnTo>
                  <a:lnTo>
                    <a:pt x="15586" y="5891"/>
                  </a:lnTo>
                  <a:lnTo>
                    <a:pt x="15218" y="6468"/>
                  </a:lnTo>
                  <a:lnTo>
                    <a:pt x="14654" y="7624"/>
                  </a:lnTo>
                  <a:lnTo>
                    <a:pt x="14150" y="6353"/>
                  </a:lnTo>
                  <a:lnTo>
                    <a:pt x="13930" y="6930"/>
                  </a:lnTo>
                  <a:lnTo>
                    <a:pt x="13647" y="5660"/>
                  </a:lnTo>
                  <a:lnTo>
                    <a:pt x="13463" y="4389"/>
                  </a:lnTo>
                  <a:lnTo>
                    <a:pt x="13242" y="4158"/>
                  </a:lnTo>
                  <a:lnTo>
                    <a:pt x="12850" y="4967"/>
                  </a:lnTo>
                  <a:lnTo>
                    <a:pt x="12346" y="7508"/>
                  </a:lnTo>
                  <a:lnTo>
                    <a:pt x="11929" y="5198"/>
                  </a:lnTo>
                  <a:lnTo>
                    <a:pt x="11573" y="5775"/>
                  </a:lnTo>
                  <a:lnTo>
                    <a:pt x="11242" y="9010"/>
                  </a:lnTo>
                  <a:lnTo>
                    <a:pt x="10628" y="6699"/>
                  </a:lnTo>
                  <a:lnTo>
                    <a:pt x="10174" y="7855"/>
                  </a:lnTo>
                  <a:lnTo>
                    <a:pt x="9867" y="6699"/>
                  </a:lnTo>
                  <a:lnTo>
                    <a:pt x="9413" y="7277"/>
                  </a:lnTo>
                  <a:lnTo>
                    <a:pt x="8959" y="9010"/>
                  </a:lnTo>
                  <a:lnTo>
                    <a:pt x="8640" y="8432"/>
                  </a:lnTo>
                  <a:lnTo>
                    <a:pt x="8002" y="7855"/>
                  </a:lnTo>
                  <a:lnTo>
                    <a:pt x="7597" y="9010"/>
                  </a:lnTo>
                  <a:lnTo>
                    <a:pt x="6910" y="8086"/>
                  </a:lnTo>
                  <a:lnTo>
                    <a:pt x="6345" y="7277"/>
                  </a:lnTo>
                  <a:lnTo>
                    <a:pt x="5744" y="5660"/>
                  </a:lnTo>
                  <a:lnTo>
                    <a:pt x="5179" y="7277"/>
                  </a:lnTo>
                  <a:lnTo>
                    <a:pt x="4529" y="4043"/>
                  </a:lnTo>
                  <a:lnTo>
                    <a:pt x="4038" y="4158"/>
                  </a:lnTo>
                  <a:lnTo>
                    <a:pt x="3694" y="6122"/>
                  </a:lnTo>
                  <a:lnTo>
                    <a:pt x="3485" y="4505"/>
                  </a:lnTo>
                  <a:lnTo>
                    <a:pt x="3215" y="5429"/>
                  </a:lnTo>
                  <a:lnTo>
                    <a:pt x="2860" y="5660"/>
                  </a:lnTo>
                  <a:lnTo>
                    <a:pt x="2516" y="6353"/>
                  </a:lnTo>
                  <a:lnTo>
                    <a:pt x="2099" y="7624"/>
                  </a:lnTo>
                  <a:lnTo>
                    <a:pt x="1755" y="6122"/>
                  </a:lnTo>
                  <a:lnTo>
                    <a:pt x="1424" y="6815"/>
                  </a:lnTo>
                  <a:lnTo>
                    <a:pt x="982" y="7508"/>
                  </a:lnTo>
                  <a:lnTo>
                    <a:pt x="712" y="6815"/>
                  </a:lnTo>
                  <a:lnTo>
                    <a:pt x="196" y="6468"/>
                  </a:lnTo>
                  <a:lnTo>
                    <a:pt x="0" y="8086"/>
                  </a:lnTo>
                  <a:lnTo>
                    <a:pt x="25" y="12821"/>
                  </a:lnTo>
                  <a:lnTo>
                    <a:pt x="49" y="16864"/>
                  </a:lnTo>
                  <a:lnTo>
                    <a:pt x="160" y="20214"/>
                  </a:lnTo>
                  <a:lnTo>
                    <a:pt x="282" y="21022"/>
                  </a:lnTo>
                </a:path>
              </a:pathLst>
            </a:custGeom>
            <a:gradFill flip="none" rotWithShape="1">
              <a:gsLst>
                <a:gs pos="0">
                  <a:srgbClr val="CC6600"/>
                </a:gs>
                <a:gs pos="100000">
                  <a:srgbClr val="000000"/>
                </a:gs>
              </a:gsLst>
              <a:lin ang="5400000" scaled="0"/>
            </a:gra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628" name="Freeform 19"/>
            <p:cNvSpPr/>
            <p:nvPr/>
          </p:nvSpPr>
          <p:spPr>
            <a:xfrm>
              <a:off x="15875" y="30162"/>
              <a:ext cx="2749550" cy="387351"/>
            </a:xfrm>
            <a:custGeom>
              <a:avLst/>
              <a:gdLst/>
              <a:ahLst/>
              <a:cxnLst>
                <a:cxn ang="0">
                  <a:pos x="wd2" y="hd2"/>
                </a:cxn>
                <a:cxn ang="5400000">
                  <a:pos x="wd2" y="hd2"/>
                </a:cxn>
                <a:cxn ang="10800000">
                  <a:pos x="wd2" y="hd2"/>
                </a:cxn>
                <a:cxn ang="16200000">
                  <a:pos x="wd2" y="hd2"/>
                </a:cxn>
              </a:cxnLst>
              <a:rect l="0" t="0" r="r" b="b"/>
              <a:pathLst>
                <a:path w="21600" h="21600" extrusionOk="0">
                  <a:moveTo>
                    <a:pt x="0" y="10534"/>
                  </a:moveTo>
                  <a:lnTo>
                    <a:pt x="0" y="21600"/>
                  </a:lnTo>
                  <a:lnTo>
                    <a:pt x="50" y="17351"/>
                  </a:lnTo>
                  <a:lnTo>
                    <a:pt x="62" y="13898"/>
                  </a:lnTo>
                  <a:lnTo>
                    <a:pt x="87" y="7790"/>
                  </a:lnTo>
                  <a:lnTo>
                    <a:pt x="150" y="4869"/>
                  </a:lnTo>
                  <a:lnTo>
                    <a:pt x="274" y="3895"/>
                  </a:lnTo>
                  <a:lnTo>
                    <a:pt x="599" y="3187"/>
                  </a:lnTo>
                  <a:lnTo>
                    <a:pt x="1023" y="3452"/>
                  </a:lnTo>
                  <a:lnTo>
                    <a:pt x="2020" y="3452"/>
                  </a:lnTo>
                  <a:lnTo>
                    <a:pt x="2469" y="3984"/>
                  </a:lnTo>
                  <a:lnTo>
                    <a:pt x="3105" y="3452"/>
                  </a:lnTo>
                  <a:lnTo>
                    <a:pt x="3841" y="3718"/>
                  </a:lnTo>
                  <a:lnTo>
                    <a:pt x="4377" y="3541"/>
                  </a:lnTo>
                  <a:lnTo>
                    <a:pt x="5450" y="3984"/>
                  </a:lnTo>
                  <a:lnTo>
                    <a:pt x="5824" y="3895"/>
                  </a:lnTo>
                  <a:lnTo>
                    <a:pt x="6547" y="3452"/>
                  </a:lnTo>
                  <a:lnTo>
                    <a:pt x="6784" y="4072"/>
                  </a:lnTo>
                  <a:lnTo>
                    <a:pt x="7458" y="3452"/>
                  </a:lnTo>
                  <a:lnTo>
                    <a:pt x="8480" y="3895"/>
                  </a:lnTo>
                  <a:lnTo>
                    <a:pt x="8830" y="4515"/>
                  </a:lnTo>
                  <a:lnTo>
                    <a:pt x="9366" y="3984"/>
                  </a:lnTo>
                  <a:lnTo>
                    <a:pt x="9827" y="4692"/>
                  </a:lnTo>
                  <a:lnTo>
                    <a:pt x="10201" y="4692"/>
                  </a:lnTo>
                  <a:lnTo>
                    <a:pt x="10950" y="3984"/>
                  </a:lnTo>
                  <a:lnTo>
                    <a:pt x="11661" y="4515"/>
                  </a:lnTo>
                  <a:lnTo>
                    <a:pt x="12297" y="5400"/>
                  </a:lnTo>
                  <a:lnTo>
                    <a:pt x="12496" y="5577"/>
                  </a:lnTo>
                  <a:lnTo>
                    <a:pt x="13357" y="5046"/>
                  </a:lnTo>
                  <a:lnTo>
                    <a:pt x="14155" y="4603"/>
                  </a:lnTo>
                  <a:lnTo>
                    <a:pt x="14342" y="4338"/>
                  </a:lnTo>
                  <a:lnTo>
                    <a:pt x="14641" y="4515"/>
                  </a:lnTo>
                  <a:lnTo>
                    <a:pt x="15477" y="4780"/>
                  </a:lnTo>
                  <a:lnTo>
                    <a:pt x="16113" y="4072"/>
                  </a:lnTo>
                  <a:lnTo>
                    <a:pt x="16449" y="4338"/>
                  </a:lnTo>
                  <a:lnTo>
                    <a:pt x="16961" y="4515"/>
                  </a:lnTo>
                  <a:lnTo>
                    <a:pt x="17397" y="3895"/>
                  </a:lnTo>
                  <a:lnTo>
                    <a:pt x="17684" y="3452"/>
                  </a:lnTo>
                  <a:lnTo>
                    <a:pt x="18071" y="4249"/>
                  </a:lnTo>
                  <a:lnTo>
                    <a:pt x="18881" y="4603"/>
                  </a:lnTo>
                  <a:lnTo>
                    <a:pt x="19418" y="3452"/>
                  </a:lnTo>
                  <a:lnTo>
                    <a:pt x="20203" y="4515"/>
                  </a:lnTo>
                  <a:lnTo>
                    <a:pt x="21051" y="4515"/>
                  </a:lnTo>
                  <a:lnTo>
                    <a:pt x="21238" y="6285"/>
                  </a:lnTo>
                  <a:lnTo>
                    <a:pt x="21363" y="7259"/>
                  </a:lnTo>
                  <a:lnTo>
                    <a:pt x="21463" y="9207"/>
                  </a:lnTo>
                  <a:lnTo>
                    <a:pt x="21538" y="12393"/>
                  </a:lnTo>
                  <a:lnTo>
                    <a:pt x="21600" y="16731"/>
                  </a:lnTo>
                  <a:lnTo>
                    <a:pt x="21600" y="5577"/>
                  </a:lnTo>
                  <a:lnTo>
                    <a:pt x="21563" y="4072"/>
                  </a:lnTo>
                  <a:lnTo>
                    <a:pt x="21513" y="2213"/>
                  </a:lnTo>
                  <a:lnTo>
                    <a:pt x="21201" y="974"/>
                  </a:lnTo>
                  <a:lnTo>
                    <a:pt x="20029" y="797"/>
                  </a:lnTo>
                  <a:lnTo>
                    <a:pt x="19754" y="177"/>
                  </a:lnTo>
                  <a:lnTo>
                    <a:pt x="18831" y="177"/>
                  </a:lnTo>
                  <a:lnTo>
                    <a:pt x="18557" y="443"/>
                  </a:lnTo>
                  <a:lnTo>
                    <a:pt x="17996" y="443"/>
                  </a:lnTo>
                  <a:lnTo>
                    <a:pt x="17584" y="266"/>
                  </a:lnTo>
                  <a:lnTo>
                    <a:pt x="16824" y="1062"/>
                  </a:lnTo>
                  <a:lnTo>
                    <a:pt x="15240" y="443"/>
                  </a:lnTo>
                  <a:lnTo>
                    <a:pt x="14741" y="797"/>
                  </a:lnTo>
                  <a:lnTo>
                    <a:pt x="13868" y="1328"/>
                  </a:lnTo>
                  <a:lnTo>
                    <a:pt x="13307" y="885"/>
                  </a:lnTo>
                  <a:lnTo>
                    <a:pt x="12745" y="797"/>
                  </a:lnTo>
                  <a:lnTo>
                    <a:pt x="12297" y="797"/>
                  </a:lnTo>
                  <a:lnTo>
                    <a:pt x="11810" y="1151"/>
                  </a:lnTo>
                  <a:lnTo>
                    <a:pt x="11511" y="531"/>
                  </a:lnTo>
                  <a:lnTo>
                    <a:pt x="10463" y="797"/>
                  </a:lnTo>
                  <a:lnTo>
                    <a:pt x="10139" y="797"/>
                  </a:lnTo>
                  <a:lnTo>
                    <a:pt x="9590" y="531"/>
                  </a:lnTo>
                  <a:lnTo>
                    <a:pt x="8493" y="885"/>
                  </a:lnTo>
                  <a:lnTo>
                    <a:pt x="7520" y="531"/>
                  </a:lnTo>
                  <a:lnTo>
                    <a:pt x="6622" y="531"/>
                  </a:lnTo>
                  <a:lnTo>
                    <a:pt x="6186" y="797"/>
                  </a:lnTo>
                  <a:lnTo>
                    <a:pt x="5774" y="354"/>
                  </a:lnTo>
                  <a:lnTo>
                    <a:pt x="4377" y="354"/>
                  </a:lnTo>
                  <a:lnTo>
                    <a:pt x="3155" y="531"/>
                  </a:lnTo>
                  <a:lnTo>
                    <a:pt x="2594" y="354"/>
                  </a:lnTo>
                  <a:lnTo>
                    <a:pt x="1933" y="531"/>
                  </a:lnTo>
                  <a:lnTo>
                    <a:pt x="1085" y="0"/>
                  </a:lnTo>
                  <a:lnTo>
                    <a:pt x="561" y="0"/>
                  </a:lnTo>
                  <a:lnTo>
                    <a:pt x="349" y="177"/>
                  </a:lnTo>
                  <a:lnTo>
                    <a:pt x="187" y="797"/>
                  </a:lnTo>
                  <a:lnTo>
                    <a:pt x="50" y="2390"/>
                  </a:lnTo>
                  <a:lnTo>
                    <a:pt x="0" y="4957"/>
                  </a:lnTo>
                  <a:lnTo>
                    <a:pt x="0" y="10534"/>
                  </a:lnTo>
                </a:path>
              </a:pathLst>
            </a:custGeom>
            <a:solidFill>
              <a:schemeClr val="accent3">
                <a:lumOff val="44000"/>
              </a:schemeClr>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629" name="Freeform 20"/>
            <p:cNvSpPr/>
            <p:nvPr/>
          </p:nvSpPr>
          <p:spPr>
            <a:xfrm>
              <a:off x="20637" y="646112"/>
              <a:ext cx="2749550" cy="157164"/>
            </a:xfrm>
            <a:custGeom>
              <a:avLst/>
              <a:gdLst/>
              <a:ahLst/>
              <a:cxnLst>
                <a:cxn ang="0">
                  <a:pos x="wd2" y="hd2"/>
                </a:cxn>
                <a:cxn ang="5400000">
                  <a:pos x="wd2" y="hd2"/>
                </a:cxn>
                <a:cxn ang="10800000">
                  <a:pos x="wd2" y="hd2"/>
                </a:cxn>
                <a:cxn ang="16200000">
                  <a:pos x="wd2" y="hd2"/>
                </a:cxn>
              </a:cxnLst>
              <a:rect l="0" t="0" r="r" b="b"/>
              <a:pathLst>
                <a:path w="21600" h="21600" extrusionOk="0">
                  <a:moveTo>
                    <a:pt x="0" y="10909"/>
                  </a:moveTo>
                  <a:lnTo>
                    <a:pt x="0" y="0"/>
                  </a:lnTo>
                  <a:lnTo>
                    <a:pt x="50" y="4145"/>
                  </a:lnTo>
                  <a:lnTo>
                    <a:pt x="62" y="7636"/>
                  </a:lnTo>
                  <a:lnTo>
                    <a:pt x="75" y="13745"/>
                  </a:lnTo>
                  <a:lnTo>
                    <a:pt x="150" y="16582"/>
                  </a:lnTo>
                  <a:lnTo>
                    <a:pt x="274" y="17455"/>
                  </a:lnTo>
                  <a:lnTo>
                    <a:pt x="412" y="16800"/>
                  </a:lnTo>
                  <a:lnTo>
                    <a:pt x="599" y="16582"/>
                  </a:lnTo>
                  <a:lnTo>
                    <a:pt x="923" y="16364"/>
                  </a:lnTo>
                  <a:lnTo>
                    <a:pt x="1122" y="16582"/>
                  </a:lnTo>
                  <a:lnTo>
                    <a:pt x="1285" y="16582"/>
                  </a:lnTo>
                  <a:lnTo>
                    <a:pt x="1646" y="17018"/>
                  </a:lnTo>
                  <a:lnTo>
                    <a:pt x="1783" y="17236"/>
                  </a:lnTo>
                  <a:lnTo>
                    <a:pt x="1945" y="17455"/>
                  </a:lnTo>
                  <a:lnTo>
                    <a:pt x="2220" y="16582"/>
                  </a:lnTo>
                  <a:lnTo>
                    <a:pt x="2519" y="16364"/>
                  </a:lnTo>
                  <a:lnTo>
                    <a:pt x="2881" y="16145"/>
                  </a:lnTo>
                  <a:lnTo>
                    <a:pt x="3317" y="17455"/>
                  </a:lnTo>
                  <a:lnTo>
                    <a:pt x="3879" y="17891"/>
                  </a:lnTo>
                  <a:lnTo>
                    <a:pt x="4190" y="17236"/>
                  </a:lnTo>
                  <a:lnTo>
                    <a:pt x="4377" y="17891"/>
                  </a:lnTo>
                  <a:lnTo>
                    <a:pt x="4864" y="17891"/>
                  </a:lnTo>
                  <a:lnTo>
                    <a:pt x="5038" y="16800"/>
                  </a:lnTo>
                  <a:lnTo>
                    <a:pt x="5250" y="17673"/>
                  </a:lnTo>
                  <a:lnTo>
                    <a:pt x="5824" y="17455"/>
                  </a:lnTo>
                  <a:lnTo>
                    <a:pt x="6547" y="18109"/>
                  </a:lnTo>
                  <a:lnTo>
                    <a:pt x="6797" y="17455"/>
                  </a:lnTo>
                  <a:lnTo>
                    <a:pt x="7358" y="16582"/>
                  </a:lnTo>
                  <a:lnTo>
                    <a:pt x="7732" y="16364"/>
                  </a:lnTo>
                  <a:lnTo>
                    <a:pt x="8480" y="17455"/>
                  </a:lnTo>
                  <a:lnTo>
                    <a:pt x="8830" y="17018"/>
                  </a:lnTo>
                  <a:lnTo>
                    <a:pt x="9441" y="17673"/>
                  </a:lnTo>
                  <a:lnTo>
                    <a:pt x="9827" y="16800"/>
                  </a:lnTo>
                  <a:lnTo>
                    <a:pt x="10201" y="16800"/>
                  </a:lnTo>
                  <a:lnTo>
                    <a:pt x="10600" y="15491"/>
                  </a:lnTo>
                  <a:lnTo>
                    <a:pt x="11099" y="16800"/>
                  </a:lnTo>
                  <a:lnTo>
                    <a:pt x="11748" y="15927"/>
                  </a:lnTo>
                  <a:lnTo>
                    <a:pt x="12496" y="15927"/>
                  </a:lnTo>
                  <a:lnTo>
                    <a:pt x="13157" y="16582"/>
                  </a:lnTo>
                  <a:lnTo>
                    <a:pt x="13544" y="15491"/>
                  </a:lnTo>
                  <a:lnTo>
                    <a:pt x="13980" y="15491"/>
                  </a:lnTo>
                  <a:lnTo>
                    <a:pt x="14155" y="16800"/>
                  </a:lnTo>
                  <a:lnTo>
                    <a:pt x="14342" y="17236"/>
                  </a:lnTo>
                  <a:lnTo>
                    <a:pt x="14915" y="16582"/>
                  </a:lnTo>
                  <a:lnTo>
                    <a:pt x="15427" y="17236"/>
                  </a:lnTo>
                  <a:lnTo>
                    <a:pt x="16113" y="17455"/>
                  </a:lnTo>
                  <a:lnTo>
                    <a:pt x="16312" y="17236"/>
                  </a:lnTo>
                  <a:lnTo>
                    <a:pt x="16449" y="17236"/>
                  </a:lnTo>
                  <a:lnTo>
                    <a:pt x="16612" y="16364"/>
                  </a:lnTo>
                  <a:lnTo>
                    <a:pt x="16961" y="17018"/>
                  </a:lnTo>
                  <a:lnTo>
                    <a:pt x="17123" y="17455"/>
                  </a:lnTo>
                  <a:lnTo>
                    <a:pt x="17235" y="16800"/>
                  </a:lnTo>
                  <a:lnTo>
                    <a:pt x="17385" y="17455"/>
                  </a:lnTo>
                  <a:lnTo>
                    <a:pt x="17659" y="16582"/>
                  </a:lnTo>
                  <a:lnTo>
                    <a:pt x="18096" y="17455"/>
                  </a:lnTo>
                  <a:lnTo>
                    <a:pt x="18520" y="16145"/>
                  </a:lnTo>
                  <a:lnTo>
                    <a:pt x="18694" y="16800"/>
                  </a:lnTo>
                  <a:lnTo>
                    <a:pt x="18881" y="16800"/>
                  </a:lnTo>
                  <a:lnTo>
                    <a:pt x="19679" y="16145"/>
                  </a:lnTo>
                  <a:lnTo>
                    <a:pt x="20440" y="16800"/>
                  </a:lnTo>
                  <a:lnTo>
                    <a:pt x="21039" y="15927"/>
                  </a:lnTo>
                  <a:lnTo>
                    <a:pt x="21238" y="15273"/>
                  </a:lnTo>
                  <a:lnTo>
                    <a:pt x="21363" y="14182"/>
                  </a:lnTo>
                  <a:lnTo>
                    <a:pt x="21463" y="12218"/>
                  </a:lnTo>
                  <a:lnTo>
                    <a:pt x="21538" y="9164"/>
                  </a:lnTo>
                  <a:lnTo>
                    <a:pt x="21600" y="4800"/>
                  </a:lnTo>
                  <a:lnTo>
                    <a:pt x="21600" y="15927"/>
                  </a:lnTo>
                  <a:lnTo>
                    <a:pt x="21575" y="17455"/>
                  </a:lnTo>
                  <a:lnTo>
                    <a:pt x="21513" y="19200"/>
                  </a:lnTo>
                  <a:lnTo>
                    <a:pt x="21400" y="20727"/>
                  </a:lnTo>
                  <a:lnTo>
                    <a:pt x="20602" y="21600"/>
                  </a:lnTo>
                  <a:lnTo>
                    <a:pt x="20029" y="20727"/>
                  </a:lnTo>
                  <a:lnTo>
                    <a:pt x="19742" y="21164"/>
                  </a:lnTo>
                  <a:lnTo>
                    <a:pt x="18557" y="21164"/>
                  </a:lnTo>
                  <a:lnTo>
                    <a:pt x="18283" y="21600"/>
                  </a:lnTo>
                  <a:lnTo>
                    <a:pt x="17996" y="20945"/>
                  </a:lnTo>
                  <a:lnTo>
                    <a:pt x="17659" y="21600"/>
                  </a:lnTo>
                  <a:lnTo>
                    <a:pt x="16786" y="21164"/>
                  </a:lnTo>
                  <a:lnTo>
                    <a:pt x="16524" y="20291"/>
                  </a:lnTo>
                  <a:lnTo>
                    <a:pt x="15714" y="21164"/>
                  </a:lnTo>
                  <a:lnTo>
                    <a:pt x="15165" y="20073"/>
                  </a:lnTo>
                  <a:lnTo>
                    <a:pt x="14529" y="21164"/>
                  </a:lnTo>
                  <a:lnTo>
                    <a:pt x="14030" y="20509"/>
                  </a:lnTo>
                  <a:lnTo>
                    <a:pt x="13569" y="21164"/>
                  </a:lnTo>
                  <a:lnTo>
                    <a:pt x="13307" y="20509"/>
                  </a:lnTo>
                  <a:lnTo>
                    <a:pt x="13070" y="20727"/>
                  </a:lnTo>
                  <a:lnTo>
                    <a:pt x="12745" y="20727"/>
                  </a:lnTo>
                  <a:lnTo>
                    <a:pt x="12546" y="20073"/>
                  </a:lnTo>
                  <a:lnTo>
                    <a:pt x="12309" y="21164"/>
                  </a:lnTo>
                  <a:lnTo>
                    <a:pt x="12060" y="20073"/>
                  </a:lnTo>
                  <a:lnTo>
                    <a:pt x="11810" y="20291"/>
                  </a:lnTo>
                  <a:lnTo>
                    <a:pt x="11511" y="20727"/>
                  </a:lnTo>
                  <a:lnTo>
                    <a:pt x="11236" y="21164"/>
                  </a:lnTo>
                  <a:lnTo>
                    <a:pt x="10139" y="21164"/>
                  </a:lnTo>
                  <a:lnTo>
                    <a:pt x="9865" y="20727"/>
                  </a:lnTo>
                  <a:lnTo>
                    <a:pt x="9590" y="20727"/>
                  </a:lnTo>
                  <a:lnTo>
                    <a:pt x="8979" y="21600"/>
                  </a:lnTo>
                  <a:lnTo>
                    <a:pt x="8493" y="20509"/>
                  </a:lnTo>
                  <a:lnTo>
                    <a:pt x="7957" y="21600"/>
                  </a:lnTo>
                  <a:lnTo>
                    <a:pt x="7520" y="20727"/>
                  </a:lnTo>
                  <a:lnTo>
                    <a:pt x="7021" y="21600"/>
                  </a:lnTo>
                  <a:lnTo>
                    <a:pt x="6622" y="20727"/>
                  </a:lnTo>
                  <a:lnTo>
                    <a:pt x="6186" y="20727"/>
                  </a:lnTo>
                  <a:lnTo>
                    <a:pt x="5774" y="21164"/>
                  </a:lnTo>
                  <a:lnTo>
                    <a:pt x="4066" y="21164"/>
                  </a:lnTo>
                  <a:lnTo>
                    <a:pt x="3168" y="20727"/>
                  </a:lnTo>
                  <a:lnTo>
                    <a:pt x="2594" y="21164"/>
                  </a:lnTo>
                  <a:lnTo>
                    <a:pt x="1048" y="20509"/>
                  </a:lnTo>
                  <a:lnTo>
                    <a:pt x="187" y="20727"/>
                  </a:lnTo>
                  <a:lnTo>
                    <a:pt x="37" y="19200"/>
                  </a:lnTo>
                  <a:lnTo>
                    <a:pt x="0" y="16582"/>
                  </a:lnTo>
                  <a:lnTo>
                    <a:pt x="0" y="10909"/>
                  </a:lnTo>
                </a:path>
              </a:pathLst>
            </a:custGeom>
            <a:solidFill>
              <a:srgbClr val="000066"/>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grpSp>
      <p:grpSp>
        <p:nvGrpSpPr>
          <p:cNvPr id="2636" name="Group 21"/>
          <p:cNvGrpSpPr/>
          <p:nvPr/>
        </p:nvGrpSpPr>
        <p:grpSpPr>
          <a:xfrm>
            <a:off x="6243637" y="222250"/>
            <a:ext cx="2794001" cy="865188"/>
            <a:chOff x="0" y="0"/>
            <a:chExt cx="2793999" cy="865187"/>
          </a:xfrm>
        </p:grpSpPr>
        <p:sp>
          <p:nvSpPr>
            <p:cNvPr id="2631" name="Freeform 22"/>
            <p:cNvSpPr/>
            <p:nvPr/>
          </p:nvSpPr>
          <p:spPr>
            <a:xfrm>
              <a:off x="0" y="0"/>
              <a:ext cx="2794000" cy="704851"/>
            </a:xfrm>
            <a:custGeom>
              <a:avLst/>
              <a:gdLst/>
              <a:ahLst/>
              <a:cxnLst>
                <a:cxn ang="0">
                  <a:pos x="wd2" y="hd2"/>
                </a:cxn>
                <a:cxn ang="5400000">
                  <a:pos x="wd2" y="hd2"/>
                </a:cxn>
                <a:cxn ang="10800000">
                  <a:pos x="wd2" y="hd2"/>
                </a:cxn>
                <a:cxn ang="16200000">
                  <a:pos x="wd2" y="hd2"/>
                </a:cxn>
              </a:cxnLst>
              <a:rect l="0" t="0" r="r" b="b"/>
              <a:pathLst>
                <a:path w="21600" h="21600" extrusionOk="0">
                  <a:moveTo>
                    <a:pt x="282" y="292"/>
                  </a:moveTo>
                  <a:lnTo>
                    <a:pt x="454" y="0"/>
                  </a:lnTo>
                  <a:lnTo>
                    <a:pt x="20937" y="0"/>
                  </a:lnTo>
                  <a:lnTo>
                    <a:pt x="21170" y="195"/>
                  </a:lnTo>
                  <a:lnTo>
                    <a:pt x="21342" y="730"/>
                  </a:lnTo>
                  <a:lnTo>
                    <a:pt x="21490" y="2141"/>
                  </a:lnTo>
                  <a:lnTo>
                    <a:pt x="21575" y="3746"/>
                  </a:lnTo>
                  <a:lnTo>
                    <a:pt x="21600" y="5595"/>
                  </a:lnTo>
                  <a:lnTo>
                    <a:pt x="21600" y="21600"/>
                  </a:lnTo>
                  <a:lnTo>
                    <a:pt x="0" y="21600"/>
                  </a:lnTo>
                  <a:lnTo>
                    <a:pt x="0" y="4524"/>
                  </a:lnTo>
                  <a:lnTo>
                    <a:pt x="86" y="2384"/>
                  </a:lnTo>
                  <a:lnTo>
                    <a:pt x="160" y="1265"/>
                  </a:lnTo>
                  <a:lnTo>
                    <a:pt x="282" y="292"/>
                  </a:lnTo>
                </a:path>
              </a:pathLst>
            </a:custGeom>
            <a:gradFill flip="none" rotWithShape="1">
              <a:gsLst>
                <a:gs pos="0">
                  <a:srgbClr val="00CCFF"/>
                </a:gs>
                <a:gs pos="100000">
                  <a:schemeClr val="accent3">
                    <a:lumOff val="44000"/>
                  </a:schemeClr>
                </a:gs>
              </a:gsLst>
              <a:lin ang="5400000" scaled="0"/>
            </a:gra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632" name="Freeform 23"/>
            <p:cNvSpPr/>
            <p:nvPr/>
          </p:nvSpPr>
          <p:spPr>
            <a:xfrm>
              <a:off x="0" y="452437"/>
              <a:ext cx="2794000" cy="300039"/>
            </a:xfrm>
            <a:custGeom>
              <a:avLst/>
              <a:gdLst/>
              <a:ahLst/>
              <a:cxnLst>
                <a:cxn ang="0">
                  <a:pos x="wd2" y="hd2"/>
                </a:cxn>
                <a:cxn ang="5400000">
                  <a:pos x="wd2" y="hd2"/>
                </a:cxn>
                <a:cxn ang="10800000">
                  <a:pos x="wd2" y="hd2"/>
                </a:cxn>
                <a:cxn ang="16200000">
                  <a:pos x="wd2" y="hd2"/>
                </a:cxn>
              </a:cxnLst>
              <a:rect l="0" t="0" r="r" b="b"/>
              <a:pathLst>
                <a:path w="21600" h="21600" extrusionOk="0">
                  <a:moveTo>
                    <a:pt x="749" y="6743"/>
                  </a:moveTo>
                  <a:lnTo>
                    <a:pt x="1043" y="7429"/>
                  </a:lnTo>
                  <a:lnTo>
                    <a:pt x="1375" y="6743"/>
                  </a:lnTo>
                  <a:lnTo>
                    <a:pt x="1694" y="7429"/>
                  </a:lnTo>
                  <a:lnTo>
                    <a:pt x="1939" y="9486"/>
                  </a:lnTo>
                  <a:lnTo>
                    <a:pt x="2209" y="11086"/>
                  </a:lnTo>
                  <a:lnTo>
                    <a:pt x="2663" y="9714"/>
                  </a:lnTo>
                  <a:lnTo>
                    <a:pt x="3044" y="8914"/>
                  </a:lnTo>
                  <a:lnTo>
                    <a:pt x="3596" y="8914"/>
                  </a:lnTo>
                  <a:lnTo>
                    <a:pt x="3989" y="7886"/>
                  </a:lnTo>
                  <a:lnTo>
                    <a:pt x="4345" y="8914"/>
                  </a:lnTo>
                  <a:lnTo>
                    <a:pt x="4651" y="10057"/>
                  </a:lnTo>
                  <a:lnTo>
                    <a:pt x="4934" y="10514"/>
                  </a:lnTo>
                  <a:lnTo>
                    <a:pt x="5375" y="8914"/>
                  </a:lnTo>
                  <a:lnTo>
                    <a:pt x="5854" y="8914"/>
                  </a:lnTo>
                  <a:lnTo>
                    <a:pt x="6529" y="9600"/>
                  </a:lnTo>
                  <a:lnTo>
                    <a:pt x="6811" y="11657"/>
                  </a:lnTo>
                  <a:lnTo>
                    <a:pt x="7265" y="11086"/>
                  </a:lnTo>
                  <a:lnTo>
                    <a:pt x="7720" y="7886"/>
                  </a:lnTo>
                  <a:lnTo>
                    <a:pt x="8137" y="6743"/>
                  </a:lnTo>
                  <a:lnTo>
                    <a:pt x="8431" y="7886"/>
                  </a:lnTo>
                  <a:lnTo>
                    <a:pt x="8787" y="10629"/>
                  </a:lnTo>
                  <a:lnTo>
                    <a:pt x="9205" y="11657"/>
                  </a:lnTo>
                  <a:lnTo>
                    <a:pt x="9659" y="9943"/>
                  </a:lnTo>
                  <a:lnTo>
                    <a:pt x="9880" y="9257"/>
                  </a:lnTo>
                  <a:lnTo>
                    <a:pt x="10113" y="10629"/>
                  </a:lnTo>
                  <a:lnTo>
                    <a:pt x="10309" y="8914"/>
                  </a:lnTo>
                  <a:lnTo>
                    <a:pt x="10518" y="6743"/>
                  </a:lnTo>
                  <a:lnTo>
                    <a:pt x="10763" y="4571"/>
                  </a:lnTo>
                  <a:lnTo>
                    <a:pt x="11033" y="4000"/>
                  </a:lnTo>
                  <a:lnTo>
                    <a:pt x="11340" y="4571"/>
                  </a:lnTo>
                  <a:lnTo>
                    <a:pt x="11647" y="3657"/>
                  </a:lnTo>
                  <a:lnTo>
                    <a:pt x="11966" y="2629"/>
                  </a:lnTo>
                  <a:lnTo>
                    <a:pt x="12162" y="2629"/>
                  </a:lnTo>
                  <a:lnTo>
                    <a:pt x="12346" y="2857"/>
                  </a:lnTo>
                  <a:lnTo>
                    <a:pt x="12641" y="5600"/>
                  </a:lnTo>
                  <a:lnTo>
                    <a:pt x="12911" y="5143"/>
                  </a:lnTo>
                  <a:lnTo>
                    <a:pt x="13144" y="7886"/>
                  </a:lnTo>
                  <a:lnTo>
                    <a:pt x="13586" y="7886"/>
                  </a:lnTo>
                  <a:lnTo>
                    <a:pt x="13966" y="6286"/>
                  </a:lnTo>
                  <a:lnTo>
                    <a:pt x="14150" y="8343"/>
                  </a:lnTo>
                  <a:lnTo>
                    <a:pt x="14335" y="10514"/>
                  </a:lnTo>
                  <a:lnTo>
                    <a:pt x="14605" y="9829"/>
                  </a:lnTo>
                  <a:lnTo>
                    <a:pt x="14911" y="11086"/>
                  </a:lnTo>
                  <a:lnTo>
                    <a:pt x="15243" y="9943"/>
                  </a:lnTo>
                  <a:lnTo>
                    <a:pt x="15869" y="11086"/>
                  </a:lnTo>
                  <a:lnTo>
                    <a:pt x="16139" y="12229"/>
                  </a:lnTo>
                  <a:lnTo>
                    <a:pt x="16445" y="9257"/>
                  </a:lnTo>
                  <a:lnTo>
                    <a:pt x="16654" y="9029"/>
                  </a:lnTo>
                  <a:lnTo>
                    <a:pt x="16887" y="10057"/>
                  </a:lnTo>
                  <a:lnTo>
                    <a:pt x="17108" y="9714"/>
                  </a:lnTo>
                  <a:lnTo>
                    <a:pt x="17403" y="6743"/>
                  </a:lnTo>
                  <a:lnTo>
                    <a:pt x="17894" y="5829"/>
                  </a:lnTo>
                  <a:lnTo>
                    <a:pt x="18139" y="6286"/>
                  </a:lnTo>
                  <a:lnTo>
                    <a:pt x="18385" y="6286"/>
                  </a:lnTo>
                  <a:lnTo>
                    <a:pt x="18753" y="2629"/>
                  </a:lnTo>
                  <a:lnTo>
                    <a:pt x="18961" y="1143"/>
                  </a:lnTo>
                  <a:lnTo>
                    <a:pt x="19231" y="1714"/>
                  </a:lnTo>
                  <a:lnTo>
                    <a:pt x="19538" y="5600"/>
                  </a:lnTo>
                  <a:lnTo>
                    <a:pt x="19845" y="3200"/>
                  </a:lnTo>
                  <a:lnTo>
                    <a:pt x="20140" y="0"/>
                  </a:lnTo>
                  <a:lnTo>
                    <a:pt x="20385" y="114"/>
                  </a:lnTo>
                  <a:lnTo>
                    <a:pt x="20680" y="6743"/>
                  </a:lnTo>
                  <a:lnTo>
                    <a:pt x="20900" y="5600"/>
                  </a:lnTo>
                  <a:lnTo>
                    <a:pt x="21220" y="2857"/>
                  </a:lnTo>
                  <a:lnTo>
                    <a:pt x="21477" y="2743"/>
                  </a:lnTo>
                  <a:lnTo>
                    <a:pt x="21600" y="5029"/>
                  </a:lnTo>
                  <a:lnTo>
                    <a:pt x="21600" y="21600"/>
                  </a:lnTo>
                  <a:lnTo>
                    <a:pt x="9082" y="16914"/>
                  </a:lnTo>
                  <a:lnTo>
                    <a:pt x="8922" y="17486"/>
                  </a:lnTo>
                  <a:lnTo>
                    <a:pt x="0" y="15543"/>
                  </a:lnTo>
                  <a:lnTo>
                    <a:pt x="0" y="3429"/>
                  </a:lnTo>
                  <a:lnTo>
                    <a:pt x="123" y="5257"/>
                  </a:lnTo>
                  <a:lnTo>
                    <a:pt x="319" y="5829"/>
                  </a:lnTo>
                  <a:lnTo>
                    <a:pt x="565" y="6057"/>
                  </a:lnTo>
                  <a:lnTo>
                    <a:pt x="749" y="6743"/>
                  </a:lnTo>
                </a:path>
              </a:pathLst>
            </a:custGeom>
            <a:solidFill>
              <a:srgbClr val="003300"/>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633" name="Freeform 24"/>
            <p:cNvSpPr/>
            <p:nvPr/>
          </p:nvSpPr>
          <p:spPr>
            <a:xfrm>
              <a:off x="0" y="554037"/>
              <a:ext cx="2794000" cy="311151"/>
            </a:xfrm>
            <a:custGeom>
              <a:avLst/>
              <a:gdLst/>
              <a:ahLst/>
              <a:cxnLst>
                <a:cxn ang="0">
                  <a:pos x="wd2" y="hd2"/>
                </a:cxn>
                <a:cxn ang="5400000">
                  <a:pos x="wd2" y="hd2"/>
                </a:cxn>
                <a:cxn ang="10800000">
                  <a:pos x="wd2" y="hd2"/>
                </a:cxn>
                <a:cxn ang="16200000">
                  <a:pos x="wd2" y="hd2"/>
                </a:cxn>
              </a:cxnLst>
              <a:rect l="0" t="0" r="r" b="b"/>
              <a:pathLst>
                <a:path w="21600" h="21600" extrusionOk="0">
                  <a:moveTo>
                    <a:pt x="282" y="21049"/>
                  </a:moveTo>
                  <a:lnTo>
                    <a:pt x="454" y="21380"/>
                  </a:lnTo>
                  <a:lnTo>
                    <a:pt x="663" y="21600"/>
                  </a:lnTo>
                  <a:lnTo>
                    <a:pt x="20937" y="21600"/>
                  </a:lnTo>
                  <a:lnTo>
                    <a:pt x="21170" y="21269"/>
                  </a:lnTo>
                  <a:lnTo>
                    <a:pt x="21342" y="20829"/>
                  </a:lnTo>
                  <a:lnTo>
                    <a:pt x="21490" y="19616"/>
                  </a:lnTo>
                  <a:lnTo>
                    <a:pt x="21575" y="18184"/>
                  </a:lnTo>
                  <a:lnTo>
                    <a:pt x="21600" y="16531"/>
                  </a:lnTo>
                  <a:lnTo>
                    <a:pt x="21600" y="2535"/>
                  </a:lnTo>
                  <a:lnTo>
                    <a:pt x="21416" y="0"/>
                  </a:lnTo>
                  <a:lnTo>
                    <a:pt x="21305" y="771"/>
                  </a:lnTo>
                  <a:lnTo>
                    <a:pt x="21220" y="3086"/>
                  </a:lnTo>
                  <a:lnTo>
                    <a:pt x="21146" y="5841"/>
                  </a:lnTo>
                  <a:lnTo>
                    <a:pt x="21060" y="5731"/>
                  </a:lnTo>
                  <a:lnTo>
                    <a:pt x="20937" y="5510"/>
                  </a:lnTo>
                  <a:lnTo>
                    <a:pt x="20680" y="4078"/>
                  </a:lnTo>
                  <a:lnTo>
                    <a:pt x="20508" y="2865"/>
                  </a:lnTo>
                  <a:lnTo>
                    <a:pt x="20238" y="2535"/>
                  </a:lnTo>
                  <a:lnTo>
                    <a:pt x="19943" y="3747"/>
                  </a:lnTo>
                  <a:lnTo>
                    <a:pt x="19673" y="5731"/>
                  </a:lnTo>
                  <a:lnTo>
                    <a:pt x="19489" y="4298"/>
                  </a:lnTo>
                  <a:lnTo>
                    <a:pt x="19317" y="4078"/>
                  </a:lnTo>
                  <a:lnTo>
                    <a:pt x="19072" y="2865"/>
                  </a:lnTo>
                  <a:lnTo>
                    <a:pt x="18826" y="3306"/>
                  </a:lnTo>
                  <a:lnTo>
                    <a:pt x="18655" y="4629"/>
                  </a:lnTo>
                  <a:lnTo>
                    <a:pt x="18581" y="6502"/>
                  </a:lnTo>
                  <a:lnTo>
                    <a:pt x="18385" y="5731"/>
                  </a:lnTo>
                  <a:lnTo>
                    <a:pt x="18102" y="5731"/>
                  </a:lnTo>
                  <a:lnTo>
                    <a:pt x="17734" y="4959"/>
                  </a:lnTo>
                  <a:lnTo>
                    <a:pt x="17415" y="6502"/>
                  </a:lnTo>
                  <a:lnTo>
                    <a:pt x="17133" y="4078"/>
                  </a:lnTo>
                  <a:lnTo>
                    <a:pt x="16765" y="5731"/>
                  </a:lnTo>
                  <a:lnTo>
                    <a:pt x="16409" y="9478"/>
                  </a:lnTo>
                  <a:lnTo>
                    <a:pt x="16126" y="8045"/>
                  </a:lnTo>
                  <a:lnTo>
                    <a:pt x="15869" y="6722"/>
                  </a:lnTo>
                  <a:lnTo>
                    <a:pt x="15586" y="5841"/>
                  </a:lnTo>
                  <a:lnTo>
                    <a:pt x="15218" y="6502"/>
                  </a:lnTo>
                  <a:lnTo>
                    <a:pt x="14654" y="7604"/>
                  </a:lnTo>
                  <a:lnTo>
                    <a:pt x="14150" y="6392"/>
                  </a:lnTo>
                  <a:lnTo>
                    <a:pt x="13930" y="6943"/>
                  </a:lnTo>
                  <a:lnTo>
                    <a:pt x="13647" y="5731"/>
                  </a:lnTo>
                  <a:lnTo>
                    <a:pt x="13463" y="4408"/>
                  </a:lnTo>
                  <a:lnTo>
                    <a:pt x="13242" y="4078"/>
                  </a:lnTo>
                  <a:lnTo>
                    <a:pt x="12850" y="4959"/>
                  </a:lnTo>
                  <a:lnTo>
                    <a:pt x="12346" y="7494"/>
                  </a:lnTo>
                  <a:lnTo>
                    <a:pt x="11929" y="5180"/>
                  </a:lnTo>
                  <a:lnTo>
                    <a:pt x="11573" y="5841"/>
                  </a:lnTo>
                  <a:lnTo>
                    <a:pt x="11242" y="9037"/>
                  </a:lnTo>
                  <a:lnTo>
                    <a:pt x="10628" y="6722"/>
                  </a:lnTo>
                  <a:lnTo>
                    <a:pt x="10174" y="7824"/>
                  </a:lnTo>
                  <a:lnTo>
                    <a:pt x="9867" y="6722"/>
                  </a:lnTo>
                  <a:lnTo>
                    <a:pt x="9413" y="7273"/>
                  </a:lnTo>
                  <a:lnTo>
                    <a:pt x="8959" y="9037"/>
                  </a:lnTo>
                  <a:lnTo>
                    <a:pt x="8640" y="8376"/>
                  </a:lnTo>
                  <a:lnTo>
                    <a:pt x="8002" y="7824"/>
                  </a:lnTo>
                  <a:lnTo>
                    <a:pt x="7597" y="9037"/>
                  </a:lnTo>
                  <a:lnTo>
                    <a:pt x="6910" y="8045"/>
                  </a:lnTo>
                  <a:lnTo>
                    <a:pt x="6345" y="7273"/>
                  </a:lnTo>
                  <a:lnTo>
                    <a:pt x="5744" y="5731"/>
                  </a:lnTo>
                  <a:lnTo>
                    <a:pt x="5179" y="7273"/>
                  </a:lnTo>
                  <a:lnTo>
                    <a:pt x="4529" y="4078"/>
                  </a:lnTo>
                  <a:lnTo>
                    <a:pt x="4038" y="4078"/>
                  </a:lnTo>
                  <a:lnTo>
                    <a:pt x="3694" y="6061"/>
                  </a:lnTo>
                  <a:lnTo>
                    <a:pt x="3485" y="4518"/>
                  </a:lnTo>
                  <a:lnTo>
                    <a:pt x="3215" y="5510"/>
                  </a:lnTo>
                  <a:lnTo>
                    <a:pt x="2860" y="5731"/>
                  </a:lnTo>
                  <a:lnTo>
                    <a:pt x="2516" y="6282"/>
                  </a:lnTo>
                  <a:lnTo>
                    <a:pt x="2099" y="7604"/>
                  </a:lnTo>
                  <a:lnTo>
                    <a:pt x="1755" y="6061"/>
                  </a:lnTo>
                  <a:lnTo>
                    <a:pt x="1424" y="6833"/>
                  </a:lnTo>
                  <a:lnTo>
                    <a:pt x="982" y="7494"/>
                  </a:lnTo>
                  <a:lnTo>
                    <a:pt x="712" y="6833"/>
                  </a:lnTo>
                  <a:lnTo>
                    <a:pt x="196" y="6502"/>
                  </a:lnTo>
                  <a:lnTo>
                    <a:pt x="0" y="8045"/>
                  </a:lnTo>
                  <a:lnTo>
                    <a:pt x="25" y="12784"/>
                  </a:lnTo>
                  <a:lnTo>
                    <a:pt x="49" y="16861"/>
                  </a:lnTo>
                  <a:lnTo>
                    <a:pt x="160" y="20278"/>
                  </a:lnTo>
                  <a:lnTo>
                    <a:pt x="282" y="21049"/>
                  </a:lnTo>
                </a:path>
              </a:pathLst>
            </a:custGeom>
            <a:gradFill flip="none" rotWithShape="1">
              <a:gsLst>
                <a:gs pos="0">
                  <a:srgbClr val="CC6600"/>
                </a:gs>
                <a:gs pos="100000">
                  <a:srgbClr val="000000"/>
                </a:gs>
              </a:gsLst>
              <a:lin ang="5400000" scaled="0"/>
            </a:gra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634" name="Freeform 25"/>
            <p:cNvSpPr/>
            <p:nvPr/>
          </p:nvSpPr>
          <p:spPr>
            <a:xfrm>
              <a:off x="15875" y="19050"/>
              <a:ext cx="2749550" cy="401638"/>
            </a:xfrm>
            <a:custGeom>
              <a:avLst/>
              <a:gdLst/>
              <a:ahLst/>
              <a:cxnLst>
                <a:cxn ang="0">
                  <a:pos x="wd2" y="hd2"/>
                </a:cxn>
                <a:cxn ang="5400000">
                  <a:pos x="wd2" y="hd2"/>
                </a:cxn>
                <a:cxn ang="10800000">
                  <a:pos x="wd2" y="hd2"/>
                </a:cxn>
                <a:cxn ang="16200000">
                  <a:pos x="wd2" y="hd2"/>
                </a:cxn>
              </a:cxnLst>
              <a:rect l="0" t="0" r="r" b="b"/>
              <a:pathLst>
                <a:path w="21600" h="21600" extrusionOk="0">
                  <a:moveTo>
                    <a:pt x="0" y="10501"/>
                  </a:moveTo>
                  <a:lnTo>
                    <a:pt x="0" y="21600"/>
                  </a:lnTo>
                  <a:lnTo>
                    <a:pt x="50" y="17331"/>
                  </a:lnTo>
                  <a:lnTo>
                    <a:pt x="62" y="13916"/>
                  </a:lnTo>
                  <a:lnTo>
                    <a:pt x="87" y="7855"/>
                  </a:lnTo>
                  <a:lnTo>
                    <a:pt x="150" y="4866"/>
                  </a:lnTo>
                  <a:lnTo>
                    <a:pt x="274" y="3927"/>
                  </a:lnTo>
                  <a:lnTo>
                    <a:pt x="599" y="3244"/>
                  </a:lnTo>
                  <a:lnTo>
                    <a:pt x="1023" y="3415"/>
                  </a:lnTo>
                  <a:lnTo>
                    <a:pt x="2020" y="3415"/>
                  </a:lnTo>
                  <a:lnTo>
                    <a:pt x="2469" y="3927"/>
                  </a:lnTo>
                  <a:lnTo>
                    <a:pt x="3105" y="3415"/>
                  </a:lnTo>
                  <a:lnTo>
                    <a:pt x="3841" y="3757"/>
                  </a:lnTo>
                  <a:lnTo>
                    <a:pt x="4377" y="3586"/>
                  </a:lnTo>
                  <a:lnTo>
                    <a:pt x="5450" y="3927"/>
                  </a:lnTo>
                  <a:lnTo>
                    <a:pt x="5824" y="3927"/>
                  </a:lnTo>
                  <a:lnTo>
                    <a:pt x="6547" y="3415"/>
                  </a:lnTo>
                  <a:lnTo>
                    <a:pt x="6784" y="4098"/>
                  </a:lnTo>
                  <a:lnTo>
                    <a:pt x="7458" y="3415"/>
                  </a:lnTo>
                  <a:lnTo>
                    <a:pt x="8480" y="3927"/>
                  </a:lnTo>
                  <a:lnTo>
                    <a:pt x="8830" y="4525"/>
                  </a:lnTo>
                  <a:lnTo>
                    <a:pt x="9366" y="3927"/>
                  </a:lnTo>
                  <a:lnTo>
                    <a:pt x="9827" y="4696"/>
                  </a:lnTo>
                  <a:lnTo>
                    <a:pt x="10201" y="4696"/>
                  </a:lnTo>
                  <a:lnTo>
                    <a:pt x="10950" y="3927"/>
                  </a:lnTo>
                  <a:lnTo>
                    <a:pt x="11661" y="4525"/>
                  </a:lnTo>
                  <a:lnTo>
                    <a:pt x="12297" y="5379"/>
                  </a:lnTo>
                  <a:lnTo>
                    <a:pt x="12496" y="5549"/>
                  </a:lnTo>
                  <a:lnTo>
                    <a:pt x="13357" y="5037"/>
                  </a:lnTo>
                  <a:lnTo>
                    <a:pt x="14155" y="4610"/>
                  </a:lnTo>
                  <a:lnTo>
                    <a:pt x="14342" y="4354"/>
                  </a:lnTo>
                  <a:lnTo>
                    <a:pt x="14641" y="4525"/>
                  </a:lnTo>
                  <a:lnTo>
                    <a:pt x="15477" y="4781"/>
                  </a:lnTo>
                  <a:lnTo>
                    <a:pt x="16113" y="4098"/>
                  </a:lnTo>
                  <a:lnTo>
                    <a:pt x="16449" y="4354"/>
                  </a:lnTo>
                  <a:lnTo>
                    <a:pt x="16961" y="4525"/>
                  </a:lnTo>
                  <a:lnTo>
                    <a:pt x="17397" y="3927"/>
                  </a:lnTo>
                  <a:lnTo>
                    <a:pt x="17684" y="3415"/>
                  </a:lnTo>
                  <a:lnTo>
                    <a:pt x="18071" y="4269"/>
                  </a:lnTo>
                  <a:lnTo>
                    <a:pt x="18881" y="4525"/>
                  </a:lnTo>
                  <a:lnTo>
                    <a:pt x="19418" y="3415"/>
                  </a:lnTo>
                  <a:lnTo>
                    <a:pt x="20203" y="4525"/>
                  </a:lnTo>
                  <a:lnTo>
                    <a:pt x="21051" y="4525"/>
                  </a:lnTo>
                  <a:lnTo>
                    <a:pt x="21238" y="6318"/>
                  </a:lnTo>
                  <a:lnTo>
                    <a:pt x="21363" y="7257"/>
                  </a:lnTo>
                  <a:lnTo>
                    <a:pt x="21463" y="9135"/>
                  </a:lnTo>
                  <a:lnTo>
                    <a:pt x="21538" y="12379"/>
                  </a:lnTo>
                  <a:lnTo>
                    <a:pt x="21600" y="16734"/>
                  </a:lnTo>
                  <a:lnTo>
                    <a:pt x="21600" y="5549"/>
                  </a:lnTo>
                  <a:lnTo>
                    <a:pt x="21563" y="4013"/>
                  </a:lnTo>
                  <a:lnTo>
                    <a:pt x="21513" y="2220"/>
                  </a:lnTo>
                  <a:lnTo>
                    <a:pt x="21201" y="1025"/>
                  </a:lnTo>
                  <a:lnTo>
                    <a:pt x="20029" y="768"/>
                  </a:lnTo>
                  <a:lnTo>
                    <a:pt x="19754" y="171"/>
                  </a:lnTo>
                  <a:lnTo>
                    <a:pt x="18831" y="171"/>
                  </a:lnTo>
                  <a:lnTo>
                    <a:pt x="18557" y="427"/>
                  </a:lnTo>
                  <a:lnTo>
                    <a:pt x="17996" y="512"/>
                  </a:lnTo>
                  <a:lnTo>
                    <a:pt x="17584" y="256"/>
                  </a:lnTo>
                  <a:lnTo>
                    <a:pt x="16824" y="1110"/>
                  </a:lnTo>
                  <a:lnTo>
                    <a:pt x="15240" y="512"/>
                  </a:lnTo>
                  <a:lnTo>
                    <a:pt x="14741" y="768"/>
                  </a:lnTo>
                  <a:lnTo>
                    <a:pt x="13868" y="1281"/>
                  </a:lnTo>
                  <a:lnTo>
                    <a:pt x="13307" y="854"/>
                  </a:lnTo>
                  <a:lnTo>
                    <a:pt x="12745" y="768"/>
                  </a:lnTo>
                  <a:lnTo>
                    <a:pt x="12297" y="768"/>
                  </a:lnTo>
                  <a:lnTo>
                    <a:pt x="11810" y="1195"/>
                  </a:lnTo>
                  <a:lnTo>
                    <a:pt x="11511" y="598"/>
                  </a:lnTo>
                  <a:lnTo>
                    <a:pt x="10463" y="768"/>
                  </a:lnTo>
                  <a:lnTo>
                    <a:pt x="10139" y="768"/>
                  </a:lnTo>
                  <a:lnTo>
                    <a:pt x="9590" y="598"/>
                  </a:lnTo>
                  <a:lnTo>
                    <a:pt x="8493" y="854"/>
                  </a:lnTo>
                  <a:lnTo>
                    <a:pt x="7520" y="598"/>
                  </a:lnTo>
                  <a:lnTo>
                    <a:pt x="6622" y="598"/>
                  </a:lnTo>
                  <a:lnTo>
                    <a:pt x="6186" y="768"/>
                  </a:lnTo>
                  <a:lnTo>
                    <a:pt x="5774" y="342"/>
                  </a:lnTo>
                  <a:lnTo>
                    <a:pt x="4377" y="342"/>
                  </a:lnTo>
                  <a:lnTo>
                    <a:pt x="3155" y="598"/>
                  </a:lnTo>
                  <a:lnTo>
                    <a:pt x="2594" y="342"/>
                  </a:lnTo>
                  <a:lnTo>
                    <a:pt x="1933" y="598"/>
                  </a:lnTo>
                  <a:lnTo>
                    <a:pt x="1085" y="0"/>
                  </a:lnTo>
                  <a:lnTo>
                    <a:pt x="561" y="0"/>
                  </a:lnTo>
                  <a:lnTo>
                    <a:pt x="349" y="171"/>
                  </a:lnTo>
                  <a:lnTo>
                    <a:pt x="187" y="768"/>
                  </a:lnTo>
                  <a:lnTo>
                    <a:pt x="50" y="2391"/>
                  </a:lnTo>
                  <a:lnTo>
                    <a:pt x="0" y="4952"/>
                  </a:lnTo>
                  <a:lnTo>
                    <a:pt x="0" y="10501"/>
                  </a:lnTo>
                </a:path>
              </a:pathLst>
            </a:custGeom>
            <a:solidFill>
              <a:schemeClr val="accent3">
                <a:lumOff val="44000"/>
              </a:schemeClr>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635" name="Freeform 26"/>
            <p:cNvSpPr/>
            <p:nvPr/>
          </p:nvSpPr>
          <p:spPr>
            <a:xfrm>
              <a:off x="20637" y="660400"/>
              <a:ext cx="2749550" cy="161926"/>
            </a:xfrm>
            <a:custGeom>
              <a:avLst/>
              <a:gdLst/>
              <a:ahLst/>
              <a:cxnLst>
                <a:cxn ang="0">
                  <a:pos x="wd2" y="hd2"/>
                </a:cxn>
                <a:cxn ang="5400000">
                  <a:pos x="wd2" y="hd2"/>
                </a:cxn>
                <a:cxn ang="10800000">
                  <a:pos x="wd2" y="hd2"/>
                </a:cxn>
                <a:cxn ang="16200000">
                  <a:pos x="wd2" y="hd2"/>
                </a:cxn>
              </a:cxnLst>
              <a:rect l="0" t="0" r="r" b="b"/>
              <a:pathLst>
                <a:path w="21600" h="21600" extrusionOk="0">
                  <a:moveTo>
                    <a:pt x="0" y="11012"/>
                  </a:moveTo>
                  <a:lnTo>
                    <a:pt x="0" y="0"/>
                  </a:lnTo>
                  <a:lnTo>
                    <a:pt x="50" y="4235"/>
                  </a:lnTo>
                  <a:lnTo>
                    <a:pt x="62" y="7624"/>
                  </a:lnTo>
                  <a:lnTo>
                    <a:pt x="75" y="13765"/>
                  </a:lnTo>
                  <a:lnTo>
                    <a:pt x="150" y="16518"/>
                  </a:lnTo>
                  <a:lnTo>
                    <a:pt x="274" y="17576"/>
                  </a:lnTo>
                  <a:lnTo>
                    <a:pt x="412" y="16941"/>
                  </a:lnTo>
                  <a:lnTo>
                    <a:pt x="599" y="16518"/>
                  </a:lnTo>
                  <a:lnTo>
                    <a:pt x="923" y="16306"/>
                  </a:lnTo>
                  <a:lnTo>
                    <a:pt x="1122" y="16518"/>
                  </a:lnTo>
                  <a:lnTo>
                    <a:pt x="1285" y="16518"/>
                  </a:lnTo>
                  <a:lnTo>
                    <a:pt x="1646" y="16941"/>
                  </a:lnTo>
                  <a:lnTo>
                    <a:pt x="1783" y="17153"/>
                  </a:lnTo>
                  <a:lnTo>
                    <a:pt x="1945" y="17365"/>
                  </a:lnTo>
                  <a:lnTo>
                    <a:pt x="2220" y="16518"/>
                  </a:lnTo>
                  <a:lnTo>
                    <a:pt x="2519" y="16306"/>
                  </a:lnTo>
                  <a:lnTo>
                    <a:pt x="2881" y="16094"/>
                  </a:lnTo>
                  <a:lnTo>
                    <a:pt x="3317" y="17365"/>
                  </a:lnTo>
                  <a:lnTo>
                    <a:pt x="3879" y="18000"/>
                  </a:lnTo>
                  <a:lnTo>
                    <a:pt x="4190" y="17365"/>
                  </a:lnTo>
                  <a:lnTo>
                    <a:pt x="4377" y="18000"/>
                  </a:lnTo>
                  <a:lnTo>
                    <a:pt x="4864" y="18000"/>
                  </a:lnTo>
                  <a:lnTo>
                    <a:pt x="5038" y="16941"/>
                  </a:lnTo>
                  <a:lnTo>
                    <a:pt x="5250" y="17576"/>
                  </a:lnTo>
                  <a:lnTo>
                    <a:pt x="5824" y="17576"/>
                  </a:lnTo>
                  <a:lnTo>
                    <a:pt x="6547" y="18000"/>
                  </a:lnTo>
                  <a:lnTo>
                    <a:pt x="6797" y="17365"/>
                  </a:lnTo>
                  <a:lnTo>
                    <a:pt x="7358" y="16518"/>
                  </a:lnTo>
                  <a:lnTo>
                    <a:pt x="7732" y="16306"/>
                  </a:lnTo>
                  <a:lnTo>
                    <a:pt x="8181" y="16941"/>
                  </a:lnTo>
                  <a:lnTo>
                    <a:pt x="8480" y="17576"/>
                  </a:lnTo>
                  <a:lnTo>
                    <a:pt x="8830" y="16941"/>
                  </a:lnTo>
                  <a:lnTo>
                    <a:pt x="9441" y="17576"/>
                  </a:lnTo>
                  <a:lnTo>
                    <a:pt x="9827" y="16729"/>
                  </a:lnTo>
                  <a:lnTo>
                    <a:pt x="10201" y="16729"/>
                  </a:lnTo>
                  <a:lnTo>
                    <a:pt x="10600" y="15671"/>
                  </a:lnTo>
                  <a:lnTo>
                    <a:pt x="11099" y="16941"/>
                  </a:lnTo>
                  <a:lnTo>
                    <a:pt x="11748" y="15882"/>
                  </a:lnTo>
                  <a:lnTo>
                    <a:pt x="12496" y="15882"/>
                  </a:lnTo>
                  <a:lnTo>
                    <a:pt x="13157" y="16518"/>
                  </a:lnTo>
                  <a:lnTo>
                    <a:pt x="13544" y="15459"/>
                  </a:lnTo>
                  <a:lnTo>
                    <a:pt x="13980" y="15671"/>
                  </a:lnTo>
                  <a:lnTo>
                    <a:pt x="14155" y="16941"/>
                  </a:lnTo>
                  <a:lnTo>
                    <a:pt x="14342" y="17153"/>
                  </a:lnTo>
                  <a:lnTo>
                    <a:pt x="14915" y="16518"/>
                  </a:lnTo>
                  <a:lnTo>
                    <a:pt x="15427" y="17153"/>
                  </a:lnTo>
                  <a:lnTo>
                    <a:pt x="16113" y="17365"/>
                  </a:lnTo>
                  <a:lnTo>
                    <a:pt x="16312" y="17153"/>
                  </a:lnTo>
                  <a:lnTo>
                    <a:pt x="16449" y="17153"/>
                  </a:lnTo>
                  <a:lnTo>
                    <a:pt x="16612" y="16306"/>
                  </a:lnTo>
                  <a:lnTo>
                    <a:pt x="16961" y="16941"/>
                  </a:lnTo>
                  <a:lnTo>
                    <a:pt x="17123" y="17365"/>
                  </a:lnTo>
                  <a:lnTo>
                    <a:pt x="17235" y="16941"/>
                  </a:lnTo>
                  <a:lnTo>
                    <a:pt x="17385" y="17576"/>
                  </a:lnTo>
                  <a:lnTo>
                    <a:pt x="17659" y="16518"/>
                  </a:lnTo>
                  <a:lnTo>
                    <a:pt x="18096" y="17365"/>
                  </a:lnTo>
                  <a:lnTo>
                    <a:pt x="18520" y="16094"/>
                  </a:lnTo>
                  <a:lnTo>
                    <a:pt x="18694" y="16941"/>
                  </a:lnTo>
                  <a:lnTo>
                    <a:pt x="18881" y="16941"/>
                  </a:lnTo>
                  <a:lnTo>
                    <a:pt x="19679" y="16094"/>
                  </a:lnTo>
                  <a:lnTo>
                    <a:pt x="20440" y="16941"/>
                  </a:lnTo>
                  <a:lnTo>
                    <a:pt x="21039" y="15882"/>
                  </a:lnTo>
                  <a:lnTo>
                    <a:pt x="21238" y="15247"/>
                  </a:lnTo>
                  <a:lnTo>
                    <a:pt x="21363" y="14188"/>
                  </a:lnTo>
                  <a:lnTo>
                    <a:pt x="21463" y="12282"/>
                  </a:lnTo>
                  <a:lnTo>
                    <a:pt x="21538" y="9106"/>
                  </a:lnTo>
                  <a:lnTo>
                    <a:pt x="21600" y="4871"/>
                  </a:lnTo>
                  <a:lnTo>
                    <a:pt x="21600" y="15882"/>
                  </a:lnTo>
                  <a:lnTo>
                    <a:pt x="21575" y="17365"/>
                  </a:lnTo>
                  <a:lnTo>
                    <a:pt x="21513" y="19271"/>
                  </a:lnTo>
                  <a:lnTo>
                    <a:pt x="21400" y="20753"/>
                  </a:lnTo>
                  <a:lnTo>
                    <a:pt x="20602" y="21600"/>
                  </a:lnTo>
                  <a:lnTo>
                    <a:pt x="20029" y="20753"/>
                  </a:lnTo>
                  <a:lnTo>
                    <a:pt x="19742" y="21176"/>
                  </a:lnTo>
                  <a:lnTo>
                    <a:pt x="18557" y="21176"/>
                  </a:lnTo>
                  <a:lnTo>
                    <a:pt x="18283" y="21600"/>
                  </a:lnTo>
                  <a:lnTo>
                    <a:pt x="17996" y="20965"/>
                  </a:lnTo>
                  <a:lnTo>
                    <a:pt x="17659" y="21600"/>
                  </a:lnTo>
                  <a:lnTo>
                    <a:pt x="16786" y="21176"/>
                  </a:lnTo>
                  <a:lnTo>
                    <a:pt x="16524" y="20329"/>
                  </a:lnTo>
                  <a:lnTo>
                    <a:pt x="15714" y="21176"/>
                  </a:lnTo>
                  <a:lnTo>
                    <a:pt x="15165" y="20118"/>
                  </a:lnTo>
                  <a:lnTo>
                    <a:pt x="14529" y="21176"/>
                  </a:lnTo>
                  <a:lnTo>
                    <a:pt x="14030" y="20541"/>
                  </a:lnTo>
                  <a:lnTo>
                    <a:pt x="13569" y="21176"/>
                  </a:lnTo>
                  <a:lnTo>
                    <a:pt x="13307" y="20541"/>
                  </a:lnTo>
                  <a:lnTo>
                    <a:pt x="13070" y="20753"/>
                  </a:lnTo>
                  <a:lnTo>
                    <a:pt x="12745" y="20753"/>
                  </a:lnTo>
                  <a:lnTo>
                    <a:pt x="12546" y="20118"/>
                  </a:lnTo>
                  <a:lnTo>
                    <a:pt x="12309" y="21176"/>
                  </a:lnTo>
                  <a:lnTo>
                    <a:pt x="12060" y="20118"/>
                  </a:lnTo>
                  <a:lnTo>
                    <a:pt x="11810" y="20329"/>
                  </a:lnTo>
                  <a:lnTo>
                    <a:pt x="11511" y="20753"/>
                  </a:lnTo>
                  <a:lnTo>
                    <a:pt x="11236" y="21176"/>
                  </a:lnTo>
                  <a:lnTo>
                    <a:pt x="10139" y="21176"/>
                  </a:lnTo>
                  <a:lnTo>
                    <a:pt x="9865" y="20753"/>
                  </a:lnTo>
                  <a:lnTo>
                    <a:pt x="9590" y="20753"/>
                  </a:lnTo>
                  <a:lnTo>
                    <a:pt x="8979" y="21600"/>
                  </a:lnTo>
                  <a:lnTo>
                    <a:pt x="8493" y="20541"/>
                  </a:lnTo>
                  <a:lnTo>
                    <a:pt x="7957" y="21600"/>
                  </a:lnTo>
                  <a:lnTo>
                    <a:pt x="7520" y="20753"/>
                  </a:lnTo>
                  <a:lnTo>
                    <a:pt x="7021" y="21600"/>
                  </a:lnTo>
                  <a:lnTo>
                    <a:pt x="6622" y="20753"/>
                  </a:lnTo>
                  <a:lnTo>
                    <a:pt x="6186" y="20753"/>
                  </a:lnTo>
                  <a:lnTo>
                    <a:pt x="5774" y="21176"/>
                  </a:lnTo>
                  <a:lnTo>
                    <a:pt x="4066" y="21176"/>
                  </a:lnTo>
                  <a:lnTo>
                    <a:pt x="3168" y="20753"/>
                  </a:lnTo>
                  <a:lnTo>
                    <a:pt x="2594" y="21176"/>
                  </a:lnTo>
                  <a:lnTo>
                    <a:pt x="1048" y="20541"/>
                  </a:lnTo>
                  <a:lnTo>
                    <a:pt x="187" y="20753"/>
                  </a:lnTo>
                  <a:lnTo>
                    <a:pt x="37" y="19059"/>
                  </a:lnTo>
                  <a:lnTo>
                    <a:pt x="0" y="16518"/>
                  </a:lnTo>
                  <a:lnTo>
                    <a:pt x="0" y="11012"/>
                  </a:lnTo>
                </a:path>
              </a:pathLst>
            </a:custGeom>
            <a:solidFill>
              <a:srgbClr val="000066"/>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grpSp>
      <p:sp>
        <p:nvSpPr>
          <p:cNvPr id="2637" name="Title Text"/>
          <p:cNvSpPr txBox="1">
            <a:spLocks noGrp="1"/>
          </p:cNvSpPr>
          <p:nvPr>
            <p:ph type="title"/>
          </p:nvPr>
        </p:nvSpPr>
        <p:spPr>
          <a:xfrm>
            <a:off x="685800" y="2286000"/>
            <a:ext cx="7772400" cy="1143000"/>
          </a:xfrm>
          <a:prstGeom prst="rect">
            <a:avLst/>
          </a:prstGeom>
        </p:spPr>
        <p:txBody>
          <a:bodyPr/>
          <a:lstStyle>
            <a:lvl1pPr>
              <a:defRPr b="1">
                <a:solidFill>
                  <a:srgbClr val="FFFFCC"/>
                </a:solidFill>
                <a:effectLst>
                  <a:outerShdw blurRad="38100" dist="38100" dir="2700000" rotWithShape="0">
                    <a:srgbClr val="000000">
                      <a:alpha val="43137"/>
                    </a:srgbClr>
                  </a:outerShdw>
                </a:effectLst>
              </a:defRPr>
            </a:lvl1pPr>
          </a:lstStyle>
          <a:p>
            <a:r>
              <a:t>Title Text</a:t>
            </a:r>
          </a:p>
        </p:txBody>
      </p:sp>
      <p:sp>
        <p:nvSpPr>
          <p:cNvPr id="2638"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a:solidFill>
                  <a:srgbClr val="FFFFCC"/>
                </a:solidFill>
                <a:effectLst>
                  <a:outerShdw blurRad="38100" dist="38100" dir="2700000" rotWithShape="0">
                    <a:srgbClr val="000000">
                      <a:alpha val="43137"/>
                    </a:srgbClr>
                  </a:outerShdw>
                </a:effectLst>
              </a:defRPr>
            </a:lvl1pPr>
            <a:lvl2pPr algn="ctr">
              <a:buSzPct val="75000"/>
              <a:buChar char="❖"/>
              <a:defRPr b="1">
                <a:solidFill>
                  <a:srgbClr val="FFFFCC"/>
                </a:solidFill>
                <a:effectLst>
                  <a:outerShdw blurRad="38100" dist="38100" dir="2700000" rotWithShape="0">
                    <a:srgbClr val="000000">
                      <a:alpha val="43137"/>
                    </a:srgbClr>
                  </a:outerShdw>
                </a:effectLst>
              </a:defRPr>
            </a:lvl2pPr>
            <a:lvl3pPr algn="ctr">
              <a:buSzPct val="75000"/>
              <a:buChar char="❖"/>
              <a:defRPr b="1">
                <a:solidFill>
                  <a:srgbClr val="FFFFCC"/>
                </a:solidFill>
                <a:effectLst>
                  <a:outerShdw blurRad="38100" dist="38100" dir="2700000" rotWithShape="0">
                    <a:srgbClr val="000000">
                      <a:alpha val="43137"/>
                    </a:srgbClr>
                  </a:outerShdw>
                </a:effectLst>
              </a:defRPr>
            </a:lvl3pPr>
            <a:lvl4pPr algn="ctr">
              <a:buSzPct val="75000"/>
              <a:buChar char="❖"/>
              <a:defRPr b="1">
                <a:solidFill>
                  <a:srgbClr val="FFFFCC"/>
                </a:solidFill>
                <a:effectLst>
                  <a:outerShdw blurRad="38100" dist="38100" dir="2700000" rotWithShape="0">
                    <a:srgbClr val="000000">
                      <a:alpha val="43137"/>
                    </a:srgbClr>
                  </a:outerShdw>
                </a:effectLst>
              </a:defRPr>
            </a:lvl4pPr>
            <a:lvl5pPr algn="ctr">
              <a:buSzPct val="75000"/>
              <a:buChar char="❖"/>
              <a:defRPr b="1">
                <a:solidFill>
                  <a:srgbClr val="FFFFCC"/>
                </a:solidFill>
                <a:effectLst>
                  <a:outerShdw blurRad="38100" dist="38100" dir="2700000" rotWithShape="0">
                    <a:srgbClr val="000000">
                      <a:alpha val="43137"/>
                    </a:srgbClr>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2639" name="Slide Number"/>
          <p:cNvSpPr txBox="1">
            <a:spLocks noGrp="1"/>
          </p:cNvSpPr>
          <p:nvPr>
            <p:ph type="sldNum" sz="quarter" idx="2"/>
          </p:nvPr>
        </p:nvSpPr>
        <p:spPr>
          <a:prstGeom prst="rect">
            <a:avLst/>
          </a:prstGeom>
        </p:spPr>
        <p:txBody>
          <a:bodyPr/>
          <a:lstStyle>
            <a:lvl1pPr>
              <a:defRPr>
                <a:solidFill>
                  <a:srgbClr val="FFFFCC"/>
                </a:solidFill>
              </a:defRPr>
            </a:lvl1pPr>
          </a:lstStyle>
          <a:p>
            <a:fld id="{86CB4B4D-7CA3-9044-876B-883B54F8677D}" type="slidenum">
              <a:t>‹#›</a:t>
            </a:fld>
            <a:endParaRPr/>
          </a:p>
        </p:txBody>
      </p:sp>
    </p:spTree>
    <p:extLst>
      <p:ext uri="{BB962C8B-B14F-4D97-AF65-F5344CB8AC3E}">
        <p14:creationId xmlns:p14="http://schemas.microsoft.com/office/powerpoint/2010/main" val="749830198"/>
      </p:ext>
    </p:extLst>
  </p:cSld>
  <p:clrMapOvr>
    <a:masterClrMapping/>
  </p:clrMapOvr>
  <p:transition spd="med"/>
</p:sldLayout>
</file>

<file path=ppt/slideLayouts/slideLayout691.xml><?xml version="1.0" encoding="utf-8"?>
<p:sldLayout xmlns:a="http://schemas.openxmlformats.org/drawingml/2006/main" xmlns:r="http://schemas.openxmlformats.org/officeDocument/2006/relationships" xmlns:p="http://schemas.openxmlformats.org/presentationml/2006/main" type="tx">
  <p:cSld name="25_Title and Content">
    <p:bg>
      <p:bgPr>
        <a:gradFill flip="none" rotWithShape="1">
          <a:gsLst>
            <a:gs pos="0">
              <a:srgbClr val="6B2300"/>
            </a:gs>
            <a:gs pos="100000">
              <a:srgbClr val="000066"/>
            </a:gs>
          </a:gsLst>
          <a:lin ang="5400000" scaled="0"/>
        </a:gradFill>
        <a:effectLst/>
      </p:bgPr>
    </p:bg>
    <p:spTree>
      <p:nvGrpSpPr>
        <p:cNvPr id="1" name=""/>
        <p:cNvGrpSpPr/>
        <p:nvPr/>
      </p:nvGrpSpPr>
      <p:grpSpPr>
        <a:xfrm>
          <a:off x="0" y="0"/>
          <a:ext cx="0" cy="0"/>
          <a:chOff x="0" y="0"/>
          <a:chExt cx="0" cy="0"/>
        </a:xfrm>
      </p:grpSpPr>
      <p:sp>
        <p:nvSpPr>
          <p:cNvPr id="2646" name="Freeform 7"/>
          <p:cNvSpPr/>
          <p:nvPr/>
        </p:nvSpPr>
        <p:spPr>
          <a:xfrm>
            <a:off x="3587750" y="53974"/>
            <a:ext cx="1981201" cy="652464"/>
          </a:xfrm>
          <a:custGeom>
            <a:avLst/>
            <a:gdLst/>
            <a:ahLst/>
            <a:cxnLst>
              <a:cxn ang="0">
                <a:pos x="wd2" y="hd2"/>
              </a:cxn>
              <a:cxn ang="5400000">
                <a:pos x="wd2" y="hd2"/>
              </a:cxn>
              <a:cxn ang="10800000">
                <a:pos x="wd2" y="hd2"/>
              </a:cxn>
              <a:cxn ang="16200000">
                <a:pos x="wd2" y="hd2"/>
              </a:cxn>
            </a:cxnLst>
            <a:rect l="0" t="0" r="r" b="b"/>
            <a:pathLst>
              <a:path w="21600" h="21600" extrusionOk="0">
                <a:moveTo>
                  <a:pt x="277" y="3521"/>
                </a:moveTo>
                <a:lnTo>
                  <a:pt x="450" y="3258"/>
                </a:lnTo>
                <a:lnTo>
                  <a:pt x="7823" y="3258"/>
                </a:lnTo>
                <a:lnTo>
                  <a:pt x="8360" y="2102"/>
                </a:lnTo>
                <a:lnTo>
                  <a:pt x="8740" y="1419"/>
                </a:lnTo>
                <a:lnTo>
                  <a:pt x="9104" y="893"/>
                </a:lnTo>
                <a:lnTo>
                  <a:pt x="10004" y="263"/>
                </a:lnTo>
                <a:lnTo>
                  <a:pt x="10471" y="105"/>
                </a:lnTo>
                <a:lnTo>
                  <a:pt x="11060" y="0"/>
                </a:lnTo>
                <a:lnTo>
                  <a:pt x="11735" y="263"/>
                </a:lnTo>
                <a:lnTo>
                  <a:pt x="12358" y="788"/>
                </a:lnTo>
                <a:lnTo>
                  <a:pt x="12808" y="1419"/>
                </a:lnTo>
                <a:lnTo>
                  <a:pt x="13292" y="2102"/>
                </a:lnTo>
                <a:lnTo>
                  <a:pt x="13604" y="2680"/>
                </a:lnTo>
                <a:lnTo>
                  <a:pt x="13881" y="3364"/>
                </a:lnTo>
                <a:lnTo>
                  <a:pt x="20925" y="3258"/>
                </a:lnTo>
                <a:lnTo>
                  <a:pt x="21167" y="3469"/>
                </a:lnTo>
                <a:lnTo>
                  <a:pt x="21340" y="3836"/>
                </a:lnTo>
                <a:lnTo>
                  <a:pt x="21496" y="4782"/>
                </a:lnTo>
                <a:lnTo>
                  <a:pt x="21565" y="5886"/>
                </a:lnTo>
                <a:lnTo>
                  <a:pt x="21600" y="7200"/>
                </a:lnTo>
                <a:lnTo>
                  <a:pt x="21600" y="18342"/>
                </a:lnTo>
                <a:lnTo>
                  <a:pt x="14002" y="18394"/>
                </a:lnTo>
                <a:lnTo>
                  <a:pt x="12115" y="21495"/>
                </a:lnTo>
                <a:lnTo>
                  <a:pt x="9052" y="21600"/>
                </a:lnTo>
                <a:lnTo>
                  <a:pt x="7563" y="18184"/>
                </a:lnTo>
                <a:lnTo>
                  <a:pt x="796" y="18342"/>
                </a:lnTo>
                <a:lnTo>
                  <a:pt x="0" y="18342"/>
                </a:lnTo>
                <a:lnTo>
                  <a:pt x="0" y="6464"/>
                </a:lnTo>
                <a:lnTo>
                  <a:pt x="87" y="4940"/>
                </a:lnTo>
                <a:lnTo>
                  <a:pt x="156" y="4204"/>
                </a:lnTo>
                <a:lnTo>
                  <a:pt x="277" y="3521"/>
                </a:lnTo>
              </a:path>
            </a:pathLst>
          </a:custGeom>
          <a:gradFill>
            <a:gsLst>
              <a:gs pos="0">
                <a:srgbClr val="00CCFF"/>
              </a:gs>
              <a:gs pos="50000">
                <a:schemeClr val="accent3">
                  <a:lumOff val="44000"/>
                </a:schemeClr>
              </a:gs>
              <a:gs pos="100000">
                <a:srgbClr val="00CCFF"/>
              </a:gs>
            </a:gsLst>
          </a:gradFill>
          <a:ln w="12700">
            <a:miter lim="400000"/>
          </a:ln>
        </p:spPr>
        <p:txBody>
          <a:bodyPr lIns="45719" rIns="45719"/>
          <a:lstStyle/>
          <a:p>
            <a:pPr>
              <a:defRPr>
                <a:solidFill>
                  <a:srgbClr val="FFFFCC"/>
                </a:solidFill>
              </a:defRPr>
            </a:pPr>
            <a:endParaRPr/>
          </a:p>
        </p:txBody>
      </p:sp>
      <p:sp>
        <p:nvSpPr>
          <p:cNvPr id="2647" name="Oval 8"/>
          <p:cNvSpPr/>
          <p:nvPr/>
        </p:nvSpPr>
        <p:spPr>
          <a:xfrm>
            <a:off x="4205287" y="61913"/>
            <a:ext cx="766763" cy="673101"/>
          </a:xfrm>
          <a:prstGeom prst="ellipse">
            <a:avLst/>
          </a:prstGeom>
          <a:gradFill>
            <a:gsLst>
              <a:gs pos="0">
                <a:srgbClr val="00CCFF"/>
              </a:gs>
              <a:gs pos="100000">
                <a:schemeClr val="accent3">
                  <a:lumOff val="44000"/>
                </a:schemeClr>
              </a:gs>
            </a:gsLst>
            <a:path path="circle">
              <a:fillToRect l="37721" t="-19636" r="62278" b="119636"/>
            </a:path>
          </a:gradFill>
          <a:ln w="12700">
            <a:miter lim="400000"/>
          </a:ln>
        </p:spPr>
        <p:txBody>
          <a:bodyPr lIns="45719" rIns="45719"/>
          <a:lstStyle/>
          <a:p>
            <a:pPr>
              <a:defRPr>
                <a:solidFill>
                  <a:srgbClr val="FFFFCC"/>
                </a:solidFill>
              </a:defRPr>
            </a:pPr>
            <a:endParaRPr/>
          </a:p>
        </p:txBody>
      </p:sp>
      <p:sp>
        <p:nvSpPr>
          <p:cNvPr id="2648" name="Freeform 9"/>
          <p:cNvSpPr/>
          <p:nvPr/>
        </p:nvSpPr>
        <p:spPr>
          <a:xfrm>
            <a:off x="3586162" y="452437"/>
            <a:ext cx="1982789" cy="303214"/>
          </a:xfrm>
          <a:custGeom>
            <a:avLst/>
            <a:gdLst/>
            <a:ahLst/>
            <a:cxnLst>
              <a:cxn ang="0">
                <a:pos x="wd2" y="hd2"/>
              </a:cxn>
              <a:cxn ang="5400000">
                <a:pos x="wd2" y="hd2"/>
              </a:cxn>
              <a:cxn ang="10800000">
                <a:pos x="wd2" y="hd2"/>
              </a:cxn>
              <a:cxn ang="16200000">
                <a:pos x="wd2" y="hd2"/>
              </a:cxn>
            </a:cxnLst>
            <a:rect l="0" t="0" r="r" b="b"/>
            <a:pathLst>
              <a:path w="21600" h="21600" extrusionOk="0">
                <a:moveTo>
                  <a:pt x="744" y="4297"/>
                </a:moveTo>
                <a:lnTo>
                  <a:pt x="1038" y="4750"/>
                </a:lnTo>
                <a:lnTo>
                  <a:pt x="1366" y="4297"/>
                </a:lnTo>
                <a:lnTo>
                  <a:pt x="1695" y="4750"/>
                </a:lnTo>
                <a:lnTo>
                  <a:pt x="1937" y="6107"/>
                </a:lnTo>
                <a:lnTo>
                  <a:pt x="2214" y="7125"/>
                </a:lnTo>
                <a:lnTo>
                  <a:pt x="2663" y="6220"/>
                </a:lnTo>
                <a:lnTo>
                  <a:pt x="3044" y="5768"/>
                </a:lnTo>
                <a:lnTo>
                  <a:pt x="3597" y="5768"/>
                </a:lnTo>
                <a:lnTo>
                  <a:pt x="3995" y="5089"/>
                </a:lnTo>
                <a:lnTo>
                  <a:pt x="4341" y="5654"/>
                </a:lnTo>
                <a:lnTo>
                  <a:pt x="4652" y="6446"/>
                </a:lnTo>
                <a:lnTo>
                  <a:pt x="4929" y="6785"/>
                </a:lnTo>
                <a:lnTo>
                  <a:pt x="5378" y="5768"/>
                </a:lnTo>
                <a:lnTo>
                  <a:pt x="5845" y="5768"/>
                </a:lnTo>
                <a:lnTo>
                  <a:pt x="6537" y="6107"/>
                </a:lnTo>
                <a:lnTo>
                  <a:pt x="6814" y="7464"/>
                </a:lnTo>
                <a:lnTo>
                  <a:pt x="7263" y="7125"/>
                </a:lnTo>
                <a:lnTo>
                  <a:pt x="7903" y="6785"/>
                </a:lnTo>
                <a:lnTo>
                  <a:pt x="8353" y="9047"/>
                </a:lnTo>
                <a:lnTo>
                  <a:pt x="8612" y="9499"/>
                </a:lnTo>
                <a:lnTo>
                  <a:pt x="8872" y="11196"/>
                </a:lnTo>
                <a:lnTo>
                  <a:pt x="9010" y="13684"/>
                </a:lnTo>
                <a:lnTo>
                  <a:pt x="9269" y="14702"/>
                </a:lnTo>
                <a:lnTo>
                  <a:pt x="9598" y="14702"/>
                </a:lnTo>
                <a:lnTo>
                  <a:pt x="9996" y="14588"/>
                </a:lnTo>
                <a:lnTo>
                  <a:pt x="10394" y="14702"/>
                </a:lnTo>
                <a:lnTo>
                  <a:pt x="10670" y="15719"/>
                </a:lnTo>
                <a:lnTo>
                  <a:pt x="10895" y="14928"/>
                </a:lnTo>
                <a:lnTo>
                  <a:pt x="11258" y="14815"/>
                </a:lnTo>
                <a:lnTo>
                  <a:pt x="11621" y="13345"/>
                </a:lnTo>
                <a:lnTo>
                  <a:pt x="11898" y="13684"/>
                </a:lnTo>
                <a:lnTo>
                  <a:pt x="12382" y="13231"/>
                </a:lnTo>
                <a:lnTo>
                  <a:pt x="12590" y="11422"/>
                </a:lnTo>
                <a:lnTo>
                  <a:pt x="13161" y="9952"/>
                </a:lnTo>
                <a:lnTo>
                  <a:pt x="13299" y="7690"/>
                </a:lnTo>
                <a:lnTo>
                  <a:pt x="13593" y="6559"/>
                </a:lnTo>
                <a:lnTo>
                  <a:pt x="14077" y="5881"/>
                </a:lnTo>
                <a:lnTo>
                  <a:pt x="14337" y="6785"/>
                </a:lnTo>
                <a:lnTo>
                  <a:pt x="14596" y="6333"/>
                </a:lnTo>
                <a:lnTo>
                  <a:pt x="14907" y="7125"/>
                </a:lnTo>
                <a:lnTo>
                  <a:pt x="15236" y="6446"/>
                </a:lnTo>
                <a:lnTo>
                  <a:pt x="15858" y="7125"/>
                </a:lnTo>
                <a:lnTo>
                  <a:pt x="16135" y="7803"/>
                </a:lnTo>
                <a:lnTo>
                  <a:pt x="16446" y="5994"/>
                </a:lnTo>
                <a:lnTo>
                  <a:pt x="16654" y="5768"/>
                </a:lnTo>
                <a:lnTo>
                  <a:pt x="16896" y="6446"/>
                </a:lnTo>
                <a:lnTo>
                  <a:pt x="17104" y="6220"/>
                </a:lnTo>
                <a:lnTo>
                  <a:pt x="17398" y="4297"/>
                </a:lnTo>
                <a:lnTo>
                  <a:pt x="17899" y="3732"/>
                </a:lnTo>
                <a:lnTo>
                  <a:pt x="18141" y="3958"/>
                </a:lnTo>
                <a:lnTo>
                  <a:pt x="18383" y="3958"/>
                </a:lnTo>
                <a:lnTo>
                  <a:pt x="18747" y="1696"/>
                </a:lnTo>
                <a:lnTo>
                  <a:pt x="18954" y="679"/>
                </a:lnTo>
                <a:lnTo>
                  <a:pt x="19231" y="1131"/>
                </a:lnTo>
                <a:lnTo>
                  <a:pt x="19542" y="3619"/>
                </a:lnTo>
                <a:lnTo>
                  <a:pt x="19853" y="2036"/>
                </a:lnTo>
                <a:lnTo>
                  <a:pt x="20130" y="0"/>
                </a:lnTo>
                <a:lnTo>
                  <a:pt x="20389" y="113"/>
                </a:lnTo>
                <a:lnTo>
                  <a:pt x="20666" y="4297"/>
                </a:lnTo>
                <a:lnTo>
                  <a:pt x="20908" y="3619"/>
                </a:lnTo>
                <a:lnTo>
                  <a:pt x="21220" y="1809"/>
                </a:lnTo>
                <a:lnTo>
                  <a:pt x="21462" y="1809"/>
                </a:lnTo>
                <a:lnTo>
                  <a:pt x="21600" y="3166"/>
                </a:lnTo>
                <a:lnTo>
                  <a:pt x="21600" y="13797"/>
                </a:lnTo>
                <a:lnTo>
                  <a:pt x="14216" y="16285"/>
                </a:lnTo>
                <a:lnTo>
                  <a:pt x="11967" y="20695"/>
                </a:lnTo>
                <a:lnTo>
                  <a:pt x="9736" y="21600"/>
                </a:lnTo>
                <a:lnTo>
                  <a:pt x="8630" y="17642"/>
                </a:lnTo>
                <a:lnTo>
                  <a:pt x="7627" y="11083"/>
                </a:lnTo>
                <a:lnTo>
                  <a:pt x="0" y="9952"/>
                </a:lnTo>
                <a:lnTo>
                  <a:pt x="0" y="2149"/>
                </a:lnTo>
                <a:lnTo>
                  <a:pt x="121" y="3393"/>
                </a:lnTo>
                <a:lnTo>
                  <a:pt x="311" y="3732"/>
                </a:lnTo>
                <a:lnTo>
                  <a:pt x="553" y="3845"/>
                </a:lnTo>
                <a:lnTo>
                  <a:pt x="744" y="4297"/>
                </a:lnTo>
              </a:path>
            </a:pathLst>
          </a:custGeom>
          <a:solidFill>
            <a:srgbClr val="003300"/>
          </a:solidFill>
          <a:ln w="12700">
            <a:miter lim="400000"/>
          </a:ln>
        </p:spPr>
        <p:txBody>
          <a:bodyPr lIns="45719" rIns="45719"/>
          <a:lstStyle/>
          <a:p>
            <a:pPr>
              <a:defRPr>
                <a:solidFill>
                  <a:srgbClr val="FFFFCC"/>
                </a:solidFill>
              </a:defRPr>
            </a:pPr>
            <a:endParaRPr/>
          </a:p>
        </p:txBody>
      </p:sp>
      <p:sp>
        <p:nvSpPr>
          <p:cNvPr id="2649" name="Freeform 10"/>
          <p:cNvSpPr/>
          <p:nvPr/>
        </p:nvSpPr>
        <p:spPr>
          <a:xfrm>
            <a:off x="3586162" y="508000"/>
            <a:ext cx="1982789" cy="304801"/>
          </a:xfrm>
          <a:custGeom>
            <a:avLst/>
            <a:gdLst/>
            <a:ahLst/>
            <a:cxnLst>
              <a:cxn ang="0">
                <a:pos x="wd2" y="hd2"/>
              </a:cxn>
              <a:cxn ang="5400000">
                <a:pos x="wd2" y="hd2"/>
              </a:cxn>
              <a:cxn ang="10800000">
                <a:pos x="wd2" y="hd2"/>
              </a:cxn>
              <a:cxn ang="16200000">
                <a:pos x="wd2" y="hd2"/>
              </a:cxn>
            </a:cxnLst>
            <a:rect l="0" t="0" r="r" b="b"/>
            <a:pathLst>
              <a:path w="21600" h="21600" extrusionOk="0">
                <a:moveTo>
                  <a:pt x="277" y="13725"/>
                </a:moveTo>
                <a:lnTo>
                  <a:pt x="450" y="14063"/>
                </a:lnTo>
                <a:lnTo>
                  <a:pt x="7782" y="14063"/>
                </a:lnTo>
                <a:lnTo>
                  <a:pt x="7921" y="15188"/>
                </a:lnTo>
                <a:lnTo>
                  <a:pt x="8422" y="17438"/>
                </a:lnTo>
                <a:lnTo>
                  <a:pt x="8837" y="18675"/>
                </a:lnTo>
                <a:lnTo>
                  <a:pt x="9200" y="19688"/>
                </a:lnTo>
                <a:lnTo>
                  <a:pt x="9667" y="20700"/>
                </a:lnTo>
                <a:lnTo>
                  <a:pt x="10151" y="21150"/>
                </a:lnTo>
                <a:lnTo>
                  <a:pt x="10912" y="21600"/>
                </a:lnTo>
                <a:lnTo>
                  <a:pt x="11621" y="21150"/>
                </a:lnTo>
                <a:lnTo>
                  <a:pt x="12503" y="20025"/>
                </a:lnTo>
                <a:lnTo>
                  <a:pt x="13299" y="17775"/>
                </a:lnTo>
                <a:lnTo>
                  <a:pt x="13783" y="15413"/>
                </a:lnTo>
                <a:lnTo>
                  <a:pt x="14025" y="14063"/>
                </a:lnTo>
                <a:lnTo>
                  <a:pt x="20926" y="14063"/>
                </a:lnTo>
                <a:lnTo>
                  <a:pt x="21168" y="13950"/>
                </a:lnTo>
                <a:lnTo>
                  <a:pt x="21341" y="13613"/>
                </a:lnTo>
                <a:lnTo>
                  <a:pt x="21496" y="12825"/>
                </a:lnTo>
                <a:lnTo>
                  <a:pt x="21565" y="11925"/>
                </a:lnTo>
                <a:lnTo>
                  <a:pt x="21600" y="10800"/>
                </a:lnTo>
                <a:lnTo>
                  <a:pt x="21600" y="1575"/>
                </a:lnTo>
                <a:lnTo>
                  <a:pt x="21410" y="0"/>
                </a:lnTo>
                <a:lnTo>
                  <a:pt x="21306" y="450"/>
                </a:lnTo>
                <a:lnTo>
                  <a:pt x="21220" y="2025"/>
                </a:lnTo>
                <a:lnTo>
                  <a:pt x="21150" y="3825"/>
                </a:lnTo>
                <a:lnTo>
                  <a:pt x="21064" y="3712"/>
                </a:lnTo>
                <a:lnTo>
                  <a:pt x="20943" y="3600"/>
                </a:lnTo>
                <a:lnTo>
                  <a:pt x="20683" y="2700"/>
                </a:lnTo>
                <a:lnTo>
                  <a:pt x="20510" y="1912"/>
                </a:lnTo>
                <a:lnTo>
                  <a:pt x="20234" y="1575"/>
                </a:lnTo>
                <a:lnTo>
                  <a:pt x="19940" y="2362"/>
                </a:lnTo>
                <a:lnTo>
                  <a:pt x="19680" y="3712"/>
                </a:lnTo>
                <a:lnTo>
                  <a:pt x="19473" y="2812"/>
                </a:lnTo>
                <a:lnTo>
                  <a:pt x="19317" y="2700"/>
                </a:lnTo>
                <a:lnTo>
                  <a:pt x="19075" y="1912"/>
                </a:lnTo>
                <a:lnTo>
                  <a:pt x="18833" y="2137"/>
                </a:lnTo>
                <a:lnTo>
                  <a:pt x="18660" y="3037"/>
                </a:lnTo>
                <a:lnTo>
                  <a:pt x="18574" y="4275"/>
                </a:lnTo>
                <a:lnTo>
                  <a:pt x="18383" y="3712"/>
                </a:lnTo>
                <a:lnTo>
                  <a:pt x="18089" y="3712"/>
                </a:lnTo>
                <a:lnTo>
                  <a:pt x="17726" y="3150"/>
                </a:lnTo>
                <a:lnTo>
                  <a:pt x="17415" y="4275"/>
                </a:lnTo>
                <a:lnTo>
                  <a:pt x="17121" y="2700"/>
                </a:lnTo>
                <a:lnTo>
                  <a:pt x="16758" y="3712"/>
                </a:lnTo>
                <a:lnTo>
                  <a:pt x="16412" y="6187"/>
                </a:lnTo>
                <a:lnTo>
                  <a:pt x="16118" y="5287"/>
                </a:lnTo>
                <a:lnTo>
                  <a:pt x="15858" y="4387"/>
                </a:lnTo>
                <a:lnTo>
                  <a:pt x="15582" y="3825"/>
                </a:lnTo>
                <a:lnTo>
                  <a:pt x="15219" y="4275"/>
                </a:lnTo>
                <a:lnTo>
                  <a:pt x="14648" y="4950"/>
                </a:lnTo>
                <a:lnTo>
                  <a:pt x="14146" y="4162"/>
                </a:lnTo>
                <a:lnTo>
                  <a:pt x="13956" y="4837"/>
                </a:lnTo>
                <a:lnTo>
                  <a:pt x="13731" y="6412"/>
                </a:lnTo>
                <a:lnTo>
                  <a:pt x="13541" y="9112"/>
                </a:lnTo>
                <a:lnTo>
                  <a:pt x="13334" y="10462"/>
                </a:lnTo>
                <a:lnTo>
                  <a:pt x="13230" y="12488"/>
                </a:lnTo>
                <a:lnTo>
                  <a:pt x="13005" y="13275"/>
                </a:lnTo>
                <a:lnTo>
                  <a:pt x="12607" y="13725"/>
                </a:lnTo>
                <a:lnTo>
                  <a:pt x="12158" y="13950"/>
                </a:lnTo>
                <a:lnTo>
                  <a:pt x="12054" y="14850"/>
                </a:lnTo>
                <a:lnTo>
                  <a:pt x="11466" y="14625"/>
                </a:lnTo>
                <a:lnTo>
                  <a:pt x="10964" y="15413"/>
                </a:lnTo>
                <a:lnTo>
                  <a:pt x="10463" y="15300"/>
                </a:lnTo>
                <a:lnTo>
                  <a:pt x="9615" y="16313"/>
                </a:lnTo>
                <a:lnTo>
                  <a:pt x="9148" y="13725"/>
                </a:lnTo>
                <a:lnTo>
                  <a:pt x="8630" y="13050"/>
                </a:lnTo>
                <a:lnTo>
                  <a:pt x="8094" y="8550"/>
                </a:lnTo>
                <a:lnTo>
                  <a:pt x="7851" y="6412"/>
                </a:lnTo>
                <a:lnTo>
                  <a:pt x="7592" y="5850"/>
                </a:lnTo>
                <a:lnTo>
                  <a:pt x="6900" y="5287"/>
                </a:lnTo>
                <a:lnTo>
                  <a:pt x="6347" y="4725"/>
                </a:lnTo>
                <a:lnTo>
                  <a:pt x="5742" y="3712"/>
                </a:lnTo>
                <a:lnTo>
                  <a:pt x="5171" y="4725"/>
                </a:lnTo>
                <a:lnTo>
                  <a:pt x="4531" y="2700"/>
                </a:lnTo>
                <a:lnTo>
                  <a:pt x="4029" y="2700"/>
                </a:lnTo>
                <a:lnTo>
                  <a:pt x="3701" y="3937"/>
                </a:lnTo>
                <a:lnTo>
                  <a:pt x="3493" y="2925"/>
                </a:lnTo>
                <a:lnTo>
                  <a:pt x="3217" y="3600"/>
                </a:lnTo>
                <a:lnTo>
                  <a:pt x="2853" y="3712"/>
                </a:lnTo>
                <a:lnTo>
                  <a:pt x="2508" y="4162"/>
                </a:lnTo>
                <a:lnTo>
                  <a:pt x="2110" y="4950"/>
                </a:lnTo>
                <a:lnTo>
                  <a:pt x="1764" y="3937"/>
                </a:lnTo>
                <a:lnTo>
                  <a:pt x="1418" y="4500"/>
                </a:lnTo>
                <a:lnTo>
                  <a:pt x="986" y="4837"/>
                </a:lnTo>
                <a:lnTo>
                  <a:pt x="709" y="4500"/>
                </a:lnTo>
                <a:lnTo>
                  <a:pt x="190" y="4275"/>
                </a:lnTo>
                <a:lnTo>
                  <a:pt x="0" y="5287"/>
                </a:lnTo>
                <a:lnTo>
                  <a:pt x="17" y="8325"/>
                </a:lnTo>
                <a:lnTo>
                  <a:pt x="52" y="11025"/>
                </a:lnTo>
                <a:lnTo>
                  <a:pt x="156" y="13275"/>
                </a:lnTo>
                <a:lnTo>
                  <a:pt x="277" y="13725"/>
                </a:lnTo>
              </a:path>
            </a:pathLst>
          </a:custGeom>
          <a:gradFill>
            <a:gsLst>
              <a:gs pos="0">
                <a:srgbClr val="CC6600"/>
              </a:gs>
              <a:gs pos="100000">
                <a:srgbClr val="000000"/>
              </a:gs>
            </a:gsLst>
            <a:lin ang="5400000"/>
          </a:gradFill>
          <a:ln w="12700">
            <a:miter lim="400000"/>
          </a:ln>
        </p:spPr>
        <p:txBody>
          <a:bodyPr lIns="45719" rIns="45719"/>
          <a:lstStyle/>
          <a:p>
            <a:pPr>
              <a:defRPr>
                <a:solidFill>
                  <a:srgbClr val="FFFFCC"/>
                </a:solidFill>
              </a:defRPr>
            </a:pPr>
            <a:endParaRPr/>
          </a:p>
        </p:txBody>
      </p:sp>
      <p:sp>
        <p:nvSpPr>
          <p:cNvPr id="2650" name="Freeform 11"/>
          <p:cNvSpPr/>
          <p:nvPr/>
        </p:nvSpPr>
        <p:spPr>
          <a:xfrm>
            <a:off x="3598862" y="557212"/>
            <a:ext cx="1946276" cy="227014"/>
          </a:xfrm>
          <a:custGeom>
            <a:avLst/>
            <a:gdLst/>
            <a:ahLst/>
            <a:cxnLst>
              <a:cxn ang="0">
                <a:pos x="wd2" y="hd2"/>
              </a:cxn>
              <a:cxn ang="5400000">
                <a:pos x="wd2" y="hd2"/>
              </a:cxn>
              <a:cxn ang="10800000">
                <a:pos x="wd2" y="hd2"/>
              </a:cxn>
              <a:cxn ang="16200000">
                <a:pos x="wd2" y="hd2"/>
              </a:cxn>
            </a:cxnLst>
            <a:rect l="0" t="0" r="r" b="b"/>
            <a:pathLst>
              <a:path w="21600" h="21600" extrusionOk="0">
                <a:moveTo>
                  <a:pt x="5973" y="7250"/>
                </a:moveTo>
                <a:lnTo>
                  <a:pt x="5303" y="6797"/>
                </a:lnTo>
                <a:lnTo>
                  <a:pt x="4634" y="7552"/>
                </a:lnTo>
                <a:lnTo>
                  <a:pt x="3858" y="7552"/>
                </a:lnTo>
                <a:lnTo>
                  <a:pt x="2837" y="7250"/>
                </a:lnTo>
                <a:lnTo>
                  <a:pt x="1145" y="7703"/>
                </a:lnTo>
                <a:lnTo>
                  <a:pt x="705" y="7401"/>
                </a:lnTo>
                <a:lnTo>
                  <a:pt x="282" y="7703"/>
                </a:lnTo>
                <a:lnTo>
                  <a:pt x="141" y="5438"/>
                </a:lnTo>
                <a:lnTo>
                  <a:pt x="18" y="3625"/>
                </a:lnTo>
                <a:lnTo>
                  <a:pt x="0" y="6948"/>
                </a:lnTo>
                <a:lnTo>
                  <a:pt x="141" y="10120"/>
                </a:lnTo>
                <a:lnTo>
                  <a:pt x="810" y="9667"/>
                </a:lnTo>
                <a:lnTo>
                  <a:pt x="1427" y="9365"/>
                </a:lnTo>
                <a:lnTo>
                  <a:pt x="1815" y="9516"/>
                </a:lnTo>
                <a:lnTo>
                  <a:pt x="2149" y="9667"/>
                </a:lnTo>
                <a:lnTo>
                  <a:pt x="2361" y="9818"/>
                </a:lnTo>
                <a:lnTo>
                  <a:pt x="2995" y="9667"/>
                </a:lnTo>
                <a:lnTo>
                  <a:pt x="3594" y="10271"/>
                </a:lnTo>
                <a:lnTo>
                  <a:pt x="5004" y="9667"/>
                </a:lnTo>
                <a:lnTo>
                  <a:pt x="6008" y="9516"/>
                </a:lnTo>
                <a:lnTo>
                  <a:pt x="6854" y="9667"/>
                </a:lnTo>
                <a:lnTo>
                  <a:pt x="7752" y="9667"/>
                </a:lnTo>
                <a:lnTo>
                  <a:pt x="8192" y="13897"/>
                </a:lnTo>
                <a:lnTo>
                  <a:pt x="8545" y="15860"/>
                </a:lnTo>
                <a:lnTo>
                  <a:pt x="9285" y="19787"/>
                </a:lnTo>
                <a:lnTo>
                  <a:pt x="9831" y="20543"/>
                </a:lnTo>
                <a:lnTo>
                  <a:pt x="10500" y="21600"/>
                </a:lnTo>
                <a:lnTo>
                  <a:pt x="11311" y="21600"/>
                </a:lnTo>
                <a:lnTo>
                  <a:pt x="12051" y="20694"/>
                </a:lnTo>
                <a:lnTo>
                  <a:pt x="12826" y="18277"/>
                </a:lnTo>
                <a:lnTo>
                  <a:pt x="13390" y="16011"/>
                </a:lnTo>
                <a:lnTo>
                  <a:pt x="13848" y="12386"/>
                </a:lnTo>
                <a:lnTo>
                  <a:pt x="14200" y="10876"/>
                </a:lnTo>
                <a:lnTo>
                  <a:pt x="14570" y="10120"/>
                </a:lnTo>
                <a:lnTo>
                  <a:pt x="15451" y="11178"/>
                </a:lnTo>
                <a:lnTo>
                  <a:pt x="16508" y="10271"/>
                </a:lnTo>
                <a:lnTo>
                  <a:pt x="17530" y="10422"/>
                </a:lnTo>
                <a:lnTo>
                  <a:pt x="17988" y="10120"/>
                </a:lnTo>
                <a:lnTo>
                  <a:pt x="18869" y="10573"/>
                </a:lnTo>
                <a:lnTo>
                  <a:pt x="19697" y="10120"/>
                </a:lnTo>
                <a:lnTo>
                  <a:pt x="20437" y="10876"/>
                </a:lnTo>
                <a:lnTo>
                  <a:pt x="21336" y="10422"/>
                </a:lnTo>
                <a:lnTo>
                  <a:pt x="21547" y="8459"/>
                </a:lnTo>
                <a:lnTo>
                  <a:pt x="21600" y="5136"/>
                </a:lnTo>
                <a:lnTo>
                  <a:pt x="21565" y="0"/>
                </a:lnTo>
                <a:lnTo>
                  <a:pt x="21336" y="5589"/>
                </a:lnTo>
                <a:lnTo>
                  <a:pt x="21212" y="8308"/>
                </a:lnTo>
                <a:lnTo>
                  <a:pt x="20631" y="8912"/>
                </a:lnTo>
                <a:lnTo>
                  <a:pt x="19592" y="8761"/>
                </a:lnTo>
                <a:lnTo>
                  <a:pt x="18746" y="8459"/>
                </a:lnTo>
                <a:lnTo>
                  <a:pt x="17319" y="8157"/>
                </a:lnTo>
                <a:lnTo>
                  <a:pt x="16579" y="8761"/>
                </a:lnTo>
                <a:lnTo>
                  <a:pt x="15592" y="8459"/>
                </a:lnTo>
                <a:lnTo>
                  <a:pt x="14993" y="9365"/>
                </a:lnTo>
                <a:lnTo>
                  <a:pt x="14588" y="8308"/>
                </a:lnTo>
                <a:lnTo>
                  <a:pt x="14359" y="8006"/>
                </a:lnTo>
                <a:lnTo>
                  <a:pt x="14165" y="6948"/>
                </a:lnTo>
                <a:lnTo>
                  <a:pt x="14253" y="4834"/>
                </a:lnTo>
                <a:lnTo>
                  <a:pt x="14253" y="2568"/>
                </a:lnTo>
                <a:lnTo>
                  <a:pt x="14059" y="3323"/>
                </a:lnTo>
                <a:lnTo>
                  <a:pt x="13848" y="7401"/>
                </a:lnTo>
                <a:lnTo>
                  <a:pt x="13390" y="10876"/>
                </a:lnTo>
                <a:lnTo>
                  <a:pt x="13126" y="13141"/>
                </a:lnTo>
                <a:lnTo>
                  <a:pt x="12650" y="15256"/>
                </a:lnTo>
                <a:lnTo>
                  <a:pt x="12350" y="14803"/>
                </a:lnTo>
                <a:lnTo>
                  <a:pt x="11822" y="16917"/>
                </a:lnTo>
                <a:lnTo>
                  <a:pt x="11346" y="17824"/>
                </a:lnTo>
                <a:lnTo>
                  <a:pt x="10888" y="18730"/>
                </a:lnTo>
                <a:lnTo>
                  <a:pt x="10307" y="16313"/>
                </a:lnTo>
                <a:lnTo>
                  <a:pt x="9813" y="16615"/>
                </a:lnTo>
                <a:lnTo>
                  <a:pt x="9620" y="13897"/>
                </a:lnTo>
                <a:lnTo>
                  <a:pt x="9162" y="14048"/>
                </a:lnTo>
                <a:lnTo>
                  <a:pt x="8932" y="14803"/>
                </a:lnTo>
                <a:lnTo>
                  <a:pt x="8562" y="12990"/>
                </a:lnTo>
                <a:lnTo>
                  <a:pt x="8263" y="11631"/>
                </a:lnTo>
                <a:lnTo>
                  <a:pt x="8122" y="9365"/>
                </a:lnTo>
                <a:lnTo>
                  <a:pt x="7858" y="4380"/>
                </a:lnTo>
                <a:lnTo>
                  <a:pt x="7611" y="3625"/>
                </a:lnTo>
                <a:lnTo>
                  <a:pt x="7488" y="6646"/>
                </a:lnTo>
                <a:lnTo>
                  <a:pt x="7276" y="6495"/>
                </a:lnTo>
                <a:lnTo>
                  <a:pt x="6554" y="8308"/>
                </a:lnTo>
                <a:lnTo>
                  <a:pt x="5973" y="7250"/>
                </a:lnTo>
              </a:path>
            </a:pathLst>
          </a:custGeom>
          <a:solidFill>
            <a:srgbClr val="000066"/>
          </a:solidFill>
          <a:ln w="12700">
            <a:miter lim="400000"/>
          </a:ln>
        </p:spPr>
        <p:txBody>
          <a:bodyPr lIns="45719" rIns="45719"/>
          <a:lstStyle/>
          <a:p>
            <a:pPr>
              <a:defRPr>
                <a:solidFill>
                  <a:srgbClr val="FFFFCC"/>
                </a:solidFill>
              </a:defRPr>
            </a:pPr>
            <a:endParaRPr/>
          </a:p>
        </p:txBody>
      </p:sp>
      <p:sp>
        <p:nvSpPr>
          <p:cNvPr id="2651" name="Freeform 12"/>
          <p:cNvSpPr/>
          <p:nvPr/>
        </p:nvSpPr>
        <p:spPr>
          <a:xfrm>
            <a:off x="4868862" y="249238"/>
            <a:ext cx="120651" cy="404813"/>
          </a:xfrm>
          <a:custGeom>
            <a:avLst/>
            <a:gdLst/>
            <a:ahLst/>
            <a:cxnLst>
              <a:cxn ang="0">
                <a:pos x="wd2" y="hd2"/>
              </a:cxn>
              <a:cxn ang="5400000">
                <a:pos x="wd2" y="hd2"/>
              </a:cxn>
              <a:cxn ang="10800000">
                <a:pos x="wd2" y="hd2"/>
              </a:cxn>
              <a:cxn ang="16200000">
                <a:pos x="wd2" y="hd2"/>
              </a:cxn>
            </a:cxnLst>
            <a:rect l="0" t="0" r="r" b="b"/>
            <a:pathLst>
              <a:path w="21600" h="21600" extrusionOk="0">
                <a:moveTo>
                  <a:pt x="14495" y="508"/>
                </a:moveTo>
                <a:lnTo>
                  <a:pt x="13358" y="2118"/>
                </a:lnTo>
                <a:lnTo>
                  <a:pt x="21600" y="2287"/>
                </a:lnTo>
                <a:lnTo>
                  <a:pt x="18474" y="5167"/>
                </a:lnTo>
                <a:lnTo>
                  <a:pt x="18758" y="7369"/>
                </a:lnTo>
                <a:lnTo>
                  <a:pt x="20747" y="9318"/>
                </a:lnTo>
                <a:lnTo>
                  <a:pt x="17337" y="11266"/>
                </a:lnTo>
                <a:lnTo>
                  <a:pt x="16200" y="13299"/>
                </a:lnTo>
                <a:lnTo>
                  <a:pt x="14495" y="15332"/>
                </a:lnTo>
                <a:lnTo>
                  <a:pt x="11937" y="16687"/>
                </a:lnTo>
                <a:lnTo>
                  <a:pt x="9095" y="18042"/>
                </a:lnTo>
                <a:lnTo>
                  <a:pt x="5684" y="19482"/>
                </a:lnTo>
                <a:lnTo>
                  <a:pt x="3695" y="20414"/>
                </a:lnTo>
                <a:lnTo>
                  <a:pt x="0" y="21600"/>
                </a:lnTo>
                <a:lnTo>
                  <a:pt x="2274" y="19482"/>
                </a:lnTo>
                <a:lnTo>
                  <a:pt x="6821" y="17958"/>
                </a:lnTo>
                <a:lnTo>
                  <a:pt x="5968" y="16264"/>
                </a:lnTo>
                <a:lnTo>
                  <a:pt x="10232" y="14146"/>
                </a:lnTo>
                <a:lnTo>
                  <a:pt x="12505" y="11605"/>
                </a:lnTo>
                <a:lnTo>
                  <a:pt x="11368" y="9148"/>
                </a:lnTo>
                <a:lnTo>
                  <a:pt x="12221" y="7200"/>
                </a:lnTo>
                <a:lnTo>
                  <a:pt x="11368" y="5760"/>
                </a:lnTo>
                <a:lnTo>
                  <a:pt x="5400" y="3049"/>
                </a:lnTo>
                <a:lnTo>
                  <a:pt x="1705" y="254"/>
                </a:lnTo>
                <a:lnTo>
                  <a:pt x="14211" y="0"/>
                </a:lnTo>
                <a:lnTo>
                  <a:pt x="14495" y="508"/>
                </a:lnTo>
              </a:path>
            </a:pathLst>
          </a:custGeom>
          <a:gradFill>
            <a:gsLst>
              <a:gs pos="0">
                <a:schemeClr val="accent3">
                  <a:lumOff val="44000"/>
                </a:schemeClr>
              </a:gs>
              <a:gs pos="50000">
                <a:srgbClr val="00CCFF"/>
              </a:gs>
              <a:gs pos="100000">
                <a:schemeClr val="accent3">
                  <a:lumOff val="44000"/>
                </a:schemeClr>
              </a:gs>
            </a:gsLst>
          </a:gradFill>
          <a:ln w="12700">
            <a:miter lim="400000"/>
          </a:ln>
        </p:spPr>
        <p:txBody>
          <a:bodyPr lIns="45719" rIns="45719"/>
          <a:lstStyle/>
          <a:p>
            <a:pPr>
              <a:defRPr>
                <a:solidFill>
                  <a:srgbClr val="FFFFCC"/>
                </a:solidFill>
              </a:defRPr>
            </a:pPr>
            <a:endParaRPr/>
          </a:p>
        </p:txBody>
      </p:sp>
      <p:sp>
        <p:nvSpPr>
          <p:cNvPr id="2652" name="Freeform 13"/>
          <p:cNvSpPr/>
          <p:nvPr/>
        </p:nvSpPr>
        <p:spPr>
          <a:xfrm>
            <a:off x="3605212" y="19050"/>
            <a:ext cx="1951038" cy="411163"/>
          </a:xfrm>
          <a:custGeom>
            <a:avLst/>
            <a:gdLst/>
            <a:ahLst/>
            <a:cxnLst>
              <a:cxn ang="0">
                <a:pos x="wd2" y="hd2"/>
              </a:cxn>
              <a:cxn ang="5400000">
                <a:pos x="wd2" y="hd2"/>
              </a:cxn>
              <a:cxn ang="10800000">
                <a:pos x="wd2" y="hd2"/>
              </a:cxn>
              <a:cxn ang="16200000">
                <a:pos x="wd2" y="hd2"/>
              </a:cxn>
            </a:cxnLst>
            <a:rect l="0" t="0" r="r" b="b"/>
            <a:pathLst>
              <a:path w="21600" h="21600" extrusionOk="0">
                <a:moveTo>
                  <a:pt x="0" y="14595"/>
                </a:moveTo>
                <a:lnTo>
                  <a:pt x="0" y="21600"/>
                </a:lnTo>
                <a:lnTo>
                  <a:pt x="53" y="18848"/>
                </a:lnTo>
                <a:lnTo>
                  <a:pt x="70" y="16763"/>
                </a:lnTo>
                <a:lnTo>
                  <a:pt x="88" y="12843"/>
                </a:lnTo>
                <a:lnTo>
                  <a:pt x="141" y="11008"/>
                </a:lnTo>
                <a:lnTo>
                  <a:pt x="281" y="10341"/>
                </a:lnTo>
                <a:lnTo>
                  <a:pt x="404" y="10842"/>
                </a:lnTo>
                <a:lnTo>
                  <a:pt x="580" y="10925"/>
                </a:lnTo>
                <a:lnTo>
                  <a:pt x="826" y="11509"/>
                </a:lnTo>
                <a:lnTo>
                  <a:pt x="984" y="12176"/>
                </a:lnTo>
                <a:lnTo>
                  <a:pt x="1160" y="12176"/>
                </a:lnTo>
                <a:lnTo>
                  <a:pt x="1318" y="11759"/>
                </a:lnTo>
                <a:lnTo>
                  <a:pt x="1494" y="10675"/>
                </a:lnTo>
                <a:lnTo>
                  <a:pt x="1634" y="10758"/>
                </a:lnTo>
                <a:lnTo>
                  <a:pt x="1898" y="11592"/>
                </a:lnTo>
                <a:lnTo>
                  <a:pt x="2214" y="12426"/>
                </a:lnTo>
                <a:lnTo>
                  <a:pt x="2390" y="12593"/>
                </a:lnTo>
                <a:lnTo>
                  <a:pt x="2671" y="12009"/>
                </a:lnTo>
                <a:lnTo>
                  <a:pt x="3005" y="13177"/>
                </a:lnTo>
                <a:lnTo>
                  <a:pt x="3251" y="12593"/>
                </a:lnTo>
                <a:lnTo>
                  <a:pt x="3656" y="11509"/>
                </a:lnTo>
                <a:lnTo>
                  <a:pt x="3902" y="11509"/>
                </a:lnTo>
                <a:lnTo>
                  <a:pt x="4183" y="10592"/>
                </a:lnTo>
                <a:lnTo>
                  <a:pt x="4376" y="10175"/>
                </a:lnTo>
                <a:lnTo>
                  <a:pt x="4657" y="11342"/>
                </a:lnTo>
                <a:lnTo>
                  <a:pt x="4886" y="11008"/>
                </a:lnTo>
                <a:lnTo>
                  <a:pt x="5079" y="11509"/>
                </a:lnTo>
                <a:lnTo>
                  <a:pt x="5360" y="11509"/>
                </a:lnTo>
                <a:lnTo>
                  <a:pt x="5483" y="11926"/>
                </a:lnTo>
                <a:lnTo>
                  <a:pt x="5677" y="11509"/>
                </a:lnTo>
                <a:lnTo>
                  <a:pt x="5817" y="10341"/>
                </a:lnTo>
                <a:lnTo>
                  <a:pt x="6362" y="11425"/>
                </a:lnTo>
                <a:lnTo>
                  <a:pt x="6608" y="12676"/>
                </a:lnTo>
                <a:lnTo>
                  <a:pt x="6714" y="14678"/>
                </a:lnTo>
                <a:lnTo>
                  <a:pt x="7891" y="10091"/>
                </a:lnTo>
                <a:lnTo>
                  <a:pt x="8172" y="8423"/>
                </a:lnTo>
                <a:lnTo>
                  <a:pt x="8454" y="7589"/>
                </a:lnTo>
                <a:lnTo>
                  <a:pt x="8770" y="6922"/>
                </a:lnTo>
                <a:lnTo>
                  <a:pt x="8717" y="8173"/>
                </a:lnTo>
                <a:lnTo>
                  <a:pt x="8366" y="10258"/>
                </a:lnTo>
                <a:lnTo>
                  <a:pt x="8594" y="9924"/>
                </a:lnTo>
                <a:lnTo>
                  <a:pt x="8928" y="9174"/>
                </a:lnTo>
                <a:lnTo>
                  <a:pt x="9174" y="9674"/>
                </a:lnTo>
                <a:lnTo>
                  <a:pt x="9332" y="11008"/>
                </a:lnTo>
                <a:lnTo>
                  <a:pt x="9245" y="12176"/>
                </a:lnTo>
                <a:lnTo>
                  <a:pt x="9561" y="12343"/>
                </a:lnTo>
                <a:lnTo>
                  <a:pt x="9825" y="13177"/>
                </a:lnTo>
                <a:lnTo>
                  <a:pt x="9930" y="14178"/>
                </a:lnTo>
                <a:lnTo>
                  <a:pt x="10159" y="13927"/>
                </a:lnTo>
                <a:lnTo>
                  <a:pt x="10299" y="14845"/>
                </a:lnTo>
                <a:lnTo>
                  <a:pt x="10510" y="16346"/>
                </a:lnTo>
                <a:lnTo>
                  <a:pt x="10686" y="16096"/>
                </a:lnTo>
                <a:lnTo>
                  <a:pt x="10580" y="14845"/>
                </a:lnTo>
                <a:lnTo>
                  <a:pt x="10510" y="13510"/>
                </a:lnTo>
                <a:lnTo>
                  <a:pt x="10369" y="13010"/>
                </a:lnTo>
                <a:lnTo>
                  <a:pt x="10211" y="12093"/>
                </a:lnTo>
                <a:lnTo>
                  <a:pt x="10299" y="10175"/>
                </a:lnTo>
                <a:lnTo>
                  <a:pt x="10176" y="8840"/>
                </a:lnTo>
                <a:lnTo>
                  <a:pt x="9860" y="8590"/>
                </a:lnTo>
                <a:lnTo>
                  <a:pt x="9948" y="7589"/>
                </a:lnTo>
                <a:lnTo>
                  <a:pt x="10159" y="6755"/>
                </a:lnTo>
                <a:lnTo>
                  <a:pt x="9614" y="6839"/>
                </a:lnTo>
                <a:lnTo>
                  <a:pt x="9860" y="6255"/>
                </a:lnTo>
                <a:lnTo>
                  <a:pt x="10317" y="5337"/>
                </a:lnTo>
                <a:lnTo>
                  <a:pt x="10088" y="5171"/>
                </a:lnTo>
                <a:lnTo>
                  <a:pt x="9491" y="5921"/>
                </a:lnTo>
                <a:lnTo>
                  <a:pt x="9209" y="5421"/>
                </a:lnTo>
                <a:lnTo>
                  <a:pt x="9403" y="4670"/>
                </a:lnTo>
                <a:lnTo>
                  <a:pt x="9825" y="4420"/>
                </a:lnTo>
                <a:lnTo>
                  <a:pt x="10176" y="4170"/>
                </a:lnTo>
                <a:lnTo>
                  <a:pt x="10545" y="3503"/>
                </a:lnTo>
                <a:lnTo>
                  <a:pt x="11160" y="3086"/>
                </a:lnTo>
                <a:lnTo>
                  <a:pt x="11600" y="3419"/>
                </a:lnTo>
                <a:lnTo>
                  <a:pt x="11881" y="4587"/>
                </a:lnTo>
                <a:lnTo>
                  <a:pt x="12162" y="5254"/>
                </a:lnTo>
                <a:lnTo>
                  <a:pt x="12373" y="4754"/>
                </a:lnTo>
                <a:lnTo>
                  <a:pt x="12672" y="5004"/>
                </a:lnTo>
                <a:lnTo>
                  <a:pt x="13023" y="6005"/>
                </a:lnTo>
                <a:lnTo>
                  <a:pt x="13322" y="7339"/>
                </a:lnTo>
                <a:lnTo>
                  <a:pt x="13586" y="9007"/>
                </a:lnTo>
                <a:lnTo>
                  <a:pt x="14007" y="9591"/>
                </a:lnTo>
                <a:lnTo>
                  <a:pt x="14341" y="10675"/>
                </a:lnTo>
                <a:lnTo>
                  <a:pt x="14552" y="11592"/>
                </a:lnTo>
                <a:lnTo>
                  <a:pt x="14869" y="12593"/>
                </a:lnTo>
                <a:lnTo>
                  <a:pt x="15220" y="12259"/>
                </a:lnTo>
                <a:lnTo>
                  <a:pt x="15449" y="11759"/>
                </a:lnTo>
                <a:lnTo>
                  <a:pt x="15888" y="11759"/>
                </a:lnTo>
                <a:lnTo>
                  <a:pt x="16117" y="10508"/>
                </a:lnTo>
                <a:lnTo>
                  <a:pt x="16310" y="10675"/>
                </a:lnTo>
                <a:lnTo>
                  <a:pt x="16450" y="10675"/>
                </a:lnTo>
                <a:lnTo>
                  <a:pt x="16626" y="11175"/>
                </a:lnTo>
                <a:lnTo>
                  <a:pt x="16820" y="11592"/>
                </a:lnTo>
                <a:lnTo>
                  <a:pt x="16960" y="10758"/>
                </a:lnTo>
                <a:lnTo>
                  <a:pt x="17118" y="10508"/>
                </a:lnTo>
                <a:lnTo>
                  <a:pt x="17241" y="10842"/>
                </a:lnTo>
                <a:lnTo>
                  <a:pt x="17382" y="10341"/>
                </a:lnTo>
                <a:lnTo>
                  <a:pt x="17663" y="11008"/>
                </a:lnTo>
                <a:lnTo>
                  <a:pt x="17839" y="12176"/>
                </a:lnTo>
                <a:lnTo>
                  <a:pt x="18015" y="12259"/>
                </a:lnTo>
                <a:lnTo>
                  <a:pt x="18138" y="12426"/>
                </a:lnTo>
                <a:lnTo>
                  <a:pt x="18296" y="12009"/>
                </a:lnTo>
                <a:lnTo>
                  <a:pt x="18419" y="11509"/>
                </a:lnTo>
                <a:lnTo>
                  <a:pt x="18524" y="11342"/>
                </a:lnTo>
                <a:lnTo>
                  <a:pt x="18683" y="10842"/>
                </a:lnTo>
                <a:lnTo>
                  <a:pt x="18876" y="10842"/>
                </a:lnTo>
                <a:lnTo>
                  <a:pt x="19052" y="11592"/>
                </a:lnTo>
                <a:lnTo>
                  <a:pt x="19315" y="12176"/>
                </a:lnTo>
                <a:lnTo>
                  <a:pt x="19544" y="11592"/>
                </a:lnTo>
                <a:lnTo>
                  <a:pt x="19667" y="11342"/>
                </a:lnTo>
                <a:lnTo>
                  <a:pt x="19825" y="11592"/>
                </a:lnTo>
                <a:lnTo>
                  <a:pt x="19948" y="11759"/>
                </a:lnTo>
                <a:lnTo>
                  <a:pt x="20106" y="12426"/>
                </a:lnTo>
                <a:lnTo>
                  <a:pt x="20282" y="12426"/>
                </a:lnTo>
                <a:lnTo>
                  <a:pt x="20493" y="12176"/>
                </a:lnTo>
                <a:lnTo>
                  <a:pt x="20739" y="11926"/>
                </a:lnTo>
                <a:lnTo>
                  <a:pt x="21038" y="11509"/>
                </a:lnTo>
                <a:lnTo>
                  <a:pt x="21248" y="11926"/>
                </a:lnTo>
                <a:lnTo>
                  <a:pt x="21372" y="12510"/>
                </a:lnTo>
                <a:lnTo>
                  <a:pt x="21459" y="13761"/>
                </a:lnTo>
                <a:lnTo>
                  <a:pt x="21530" y="15762"/>
                </a:lnTo>
                <a:lnTo>
                  <a:pt x="21600" y="18514"/>
                </a:lnTo>
                <a:lnTo>
                  <a:pt x="21600" y="11425"/>
                </a:lnTo>
                <a:lnTo>
                  <a:pt x="21565" y="10508"/>
                </a:lnTo>
                <a:lnTo>
                  <a:pt x="21512" y="9341"/>
                </a:lnTo>
                <a:lnTo>
                  <a:pt x="21407" y="8340"/>
                </a:lnTo>
                <a:lnTo>
                  <a:pt x="21178" y="7923"/>
                </a:lnTo>
                <a:lnTo>
                  <a:pt x="20862" y="7756"/>
                </a:lnTo>
                <a:lnTo>
                  <a:pt x="20598" y="7923"/>
                </a:lnTo>
                <a:lnTo>
                  <a:pt x="20317" y="7589"/>
                </a:lnTo>
                <a:lnTo>
                  <a:pt x="20036" y="8423"/>
                </a:lnTo>
                <a:lnTo>
                  <a:pt x="19755" y="8006"/>
                </a:lnTo>
                <a:lnTo>
                  <a:pt x="19509" y="7756"/>
                </a:lnTo>
                <a:lnTo>
                  <a:pt x="19315" y="7756"/>
                </a:lnTo>
                <a:lnTo>
                  <a:pt x="18823" y="8006"/>
                </a:lnTo>
                <a:lnTo>
                  <a:pt x="18559" y="8173"/>
                </a:lnTo>
                <a:lnTo>
                  <a:pt x="18278" y="7923"/>
                </a:lnTo>
                <a:lnTo>
                  <a:pt x="17997" y="8256"/>
                </a:lnTo>
                <a:lnTo>
                  <a:pt x="17646" y="7923"/>
                </a:lnTo>
                <a:lnTo>
                  <a:pt x="17505" y="7756"/>
                </a:lnTo>
                <a:lnTo>
                  <a:pt x="17241" y="7756"/>
                </a:lnTo>
                <a:lnTo>
                  <a:pt x="16978" y="7589"/>
                </a:lnTo>
                <a:lnTo>
                  <a:pt x="16784" y="8006"/>
                </a:lnTo>
                <a:lnTo>
                  <a:pt x="16626" y="7923"/>
                </a:lnTo>
                <a:lnTo>
                  <a:pt x="16275" y="7756"/>
                </a:lnTo>
                <a:lnTo>
                  <a:pt x="15976" y="8006"/>
                </a:lnTo>
                <a:lnTo>
                  <a:pt x="15712" y="8006"/>
                </a:lnTo>
                <a:lnTo>
                  <a:pt x="15396" y="7589"/>
                </a:lnTo>
                <a:lnTo>
                  <a:pt x="15132" y="8090"/>
                </a:lnTo>
                <a:lnTo>
                  <a:pt x="14921" y="7756"/>
                </a:lnTo>
                <a:lnTo>
                  <a:pt x="14728" y="8256"/>
                </a:lnTo>
                <a:lnTo>
                  <a:pt x="14517" y="8006"/>
                </a:lnTo>
                <a:lnTo>
                  <a:pt x="14271" y="7756"/>
                </a:lnTo>
                <a:lnTo>
                  <a:pt x="14131" y="7339"/>
                </a:lnTo>
                <a:lnTo>
                  <a:pt x="13797" y="5754"/>
                </a:lnTo>
                <a:lnTo>
                  <a:pt x="13428" y="4337"/>
                </a:lnTo>
                <a:lnTo>
                  <a:pt x="13094" y="3336"/>
                </a:lnTo>
                <a:lnTo>
                  <a:pt x="12777" y="2502"/>
                </a:lnTo>
                <a:lnTo>
                  <a:pt x="12303" y="1418"/>
                </a:lnTo>
                <a:lnTo>
                  <a:pt x="11811" y="667"/>
                </a:lnTo>
                <a:lnTo>
                  <a:pt x="11318" y="167"/>
                </a:lnTo>
                <a:lnTo>
                  <a:pt x="10844" y="0"/>
                </a:lnTo>
                <a:lnTo>
                  <a:pt x="10387" y="167"/>
                </a:lnTo>
                <a:lnTo>
                  <a:pt x="9842" y="667"/>
                </a:lnTo>
                <a:lnTo>
                  <a:pt x="9280" y="1418"/>
                </a:lnTo>
                <a:lnTo>
                  <a:pt x="8788" y="2419"/>
                </a:lnTo>
                <a:lnTo>
                  <a:pt x="8331" y="3753"/>
                </a:lnTo>
                <a:lnTo>
                  <a:pt x="7944" y="5254"/>
                </a:lnTo>
                <a:lnTo>
                  <a:pt x="7487" y="7256"/>
                </a:lnTo>
                <a:lnTo>
                  <a:pt x="7013" y="7923"/>
                </a:lnTo>
                <a:lnTo>
                  <a:pt x="6608" y="8256"/>
                </a:lnTo>
                <a:lnTo>
                  <a:pt x="6186" y="8423"/>
                </a:lnTo>
                <a:lnTo>
                  <a:pt x="5765" y="8090"/>
                </a:lnTo>
                <a:lnTo>
                  <a:pt x="4376" y="8090"/>
                </a:lnTo>
                <a:lnTo>
                  <a:pt x="4060" y="8006"/>
                </a:lnTo>
                <a:lnTo>
                  <a:pt x="3164" y="8256"/>
                </a:lnTo>
                <a:lnTo>
                  <a:pt x="2601" y="8090"/>
                </a:lnTo>
                <a:lnTo>
                  <a:pt x="1916" y="7756"/>
                </a:lnTo>
                <a:lnTo>
                  <a:pt x="1072" y="7923"/>
                </a:lnTo>
                <a:lnTo>
                  <a:pt x="562" y="7923"/>
                </a:lnTo>
                <a:lnTo>
                  <a:pt x="334" y="8006"/>
                </a:lnTo>
                <a:lnTo>
                  <a:pt x="176" y="8423"/>
                </a:lnTo>
                <a:lnTo>
                  <a:pt x="35" y="9424"/>
                </a:lnTo>
                <a:lnTo>
                  <a:pt x="0" y="11008"/>
                </a:lnTo>
                <a:lnTo>
                  <a:pt x="0" y="14595"/>
                </a:lnTo>
              </a:path>
            </a:pathLst>
          </a:custGeom>
          <a:solidFill>
            <a:schemeClr val="accent3">
              <a:lumOff val="44000"/>
            </a:schemeClr>
          </a:solidFill>
          <a:ln w="12700">
            <a:miter lim="400000"/>
          </a:ln>
        </p:spPr>
        <p:txBody>
          <a:bodyPr lIns="45719" rIns="45719"/>
          <a:lstStyle/>
          <a:p>
            <a:pPr>
              <a:defRPr>
                <a:solidFill>
                  <a:srgbClr val="FFFFCC"/>
                </a:solidFill>
              </a:defRPr>
            </a:pPr>
            <a:endParaRPr/>
          </a:p>
        </p:txBody>
      </p:sp>
      <p:sp>
        <p:nvSpPr>
          <p:cNvPr id="2653" name="Freeform 14"/>
          <p:cNvSpPr/>
          <p:nvPr/>
        </p:nvSpPr>
        <p:spPr>
          <a:xfrm>
            <a:off x="4191000" y="234949"/>
            <a:ext cx="88901" cy="398464"/>
          </a:xfrm>
          <a:custGeom>
            <a:avLst/>
            <a:gdLst/>
            <a:ahLst/>
            <a:cxnLst>
              <a:cxn ang="0">
                <a:pos x="wd2" y="hd2"/>
              </a:cxn>
              <a:cxn ang="5400000">
                <a:pos x="wd2" y="hd2"/>
              </a:cxn>
              <a:cxn ang="10800000">
                <a:pos x="wd2" y="hd2"/>
              </a:cxn>
              <a:cxn ang="16200000">
                <a:pos x="wd2" y="hd2"/>
              </a:cxn>
            </a:cxnLst>
            <a:rect l="0" t="0" r="r" b="b"/>
            <a:pathLst>
              <a:path w="21600" h="21600" extrusionOk="0">
                <a:moveTo>
                  <a:pt x="5014" y="516"/>
                </a:moveTo>
                <a:lnTo>
                  <a:pt x="6557" y="2151"/>
                </a:lnTo>
                <a:lnTo>
                  <a:pt x="5014" y="2926"/>
                </a:lnTo>
                <a:lnTo>
                  <a:pt x="2314" y="5335"/>
                </a:lnTo>
                <a:lnTo>
                  <a:pt x="386" y="7401"/>
                </a:lnTo>
                <a:lnTo>
                  <a:pt x="0" y="9294"/>
                </a:lnTo>
                <a:lnTo>
                  <a:pt x="1929" y="11618"/>
                </a:lnTo>
                <a:lnTo>
                  <a:pt x="3086" y="13769"/>
                </a:lnTo>
                <a:lnTo>
                  <a:pt x="5014" y="15834"/>
                </a:lnTo>
                <a:lnTo>
                  <a:pt x="10414" y="17211"/>
                </a:lnTo>
                <a:lnTo>
                  <a:pt x="12343" y="18674"/>
                </a:lnTo>
                <a:lnTo>
                  <a:pt x="17357" y="20137"/>
                </a:lnTo>
                <a:lnTo>
                  <a:pt x="21600" y="21600"/>
                </a:lnTo>
                <a:lnTo>
                  <a:pt x="19671" y="20223"/>
                </a:lnTo>
                <a:lnTo>
                  <a:pt x="15429" y="18588"/>
                </a:lnTo>
                <a:lnTo>
                  <a:pt x="16586" y="16867"/>
                </a:lnTo>
                <a:lnTo>
                  <a:pt x="10800" y="14629"/>
                </a:lnTo>
                <a:lnTo>
                  <a:pt x="5786" y="12048"/>
                </a:lnTo>
                <a:lnTo>
                  <a:pt x="4629" y="8089"/>
                </a:lnTo>
                <a:lnTo>
                  <a:pt x="6557" y="5508"/>
                </a:lnTo>
                <a:lnTo>
                  <a:pt x="9643" y="2926"/>
                </a:lnTo>
                <a:lnTo>
                  <a:pt x="10414" y="1033"/>
                </a:lnTo>
                <a:lnTo>
                  <a:pt x="5786" y="0"/>
                </a:lnTo>
                <a:lnTo>
                  <a:pt x="5014" y="516"/>
                </a:lnTo>
              </a:path>
            </a:pathLst>
          </a:custGeom>
          <a:solidFill>
            <a:schemeClr val="accent3">
              <a:lumOff val="44000"/>
            </a:schemeClr>
          </a:solidFill>
          <a:ln w="12700">
            <a:miter lim="400000"/>
          </a:ln>
        </p:spPr>
        <p:txBody>
          <a:bodyPr lIns="45719" rIns="45719"/>
          <a:lstStyle/>
          <a:p>
            <a:pPr>
              <a:defRPr>
                <a:solidFill>
                  <a:srgbClr val="FFFFCC"/>
                </a:solidFill>
              </a:defRPr>
            </a:pPr>
            <a:endParaRPr/>
          </a:p>
        </p:txBody>
      </p:sp>
      <p:grpSp>
        <p:nvGrpSpPr>
          <p:cNvPr id="2659" name="Group 15"/>
          <p:cNvGrpSpPr/>
          <p:nvPr/>
        </p:nvGrpSpPr>
        <p:grpSpPr>
          <a:xfrm>
            <a:off x="63500" y="153987"/>
            <a:ext cx="3433763" cy="519114"/>
            <a:chOff x="0" y="0"/>
            <a:chExt cx="3433762" cy="519112"/>
          </a:xfrm>
        </p:grpSpPr>
        <p:sp>
          <p:nvSpPr>
            <p:cNvPr id="2654" name="Freeform 16"/>
            <p:cNvSpPr/>
            <p:nvPr/>
          </p:nvSpPr>
          <p:spPr>
            <a:xfrm>
              <a:off x="0" y="0"/>
              <a:ext cx="3433763" cy="422276"/>
            </a:xfrm>
            <a:custGeom>
              <a:avLst/>
              <a:gdLst/>
              <a:ahLst/>
              <a:cxnLst>
                <a:cxn ang="0">
                  <a:pos x="wd2" y="hd2"/>
                </a:cxn>
                <a:cxn ang="5400000">
                  <a:pos x="wd2" y="hd2"/>
                </a:cxn>
                <a:cxn ang="10800000">
                  <a:pos x="wd2" y="hd2"/>
                </a:cxn>
                <a:cxn ang="16200000">
                  <a:pos x="wd2" y="hd2"/>
                </a:cxn>
              </a:cxnLst>
              <a:rect l="0" t="0" r="r" b="b"/>
              <a:pathLst>
                <a:path w="21600" h="21600" extrusionOk="0">
                  <a:moveTo>
                    <a:pt x="290" y="244"/>
                  </a:moveTo>
                  <a:lnTo>
                    <a:pt x="459" y="0"/>
                  </a:lnTo>
                  <a:lnTo>
                    <a:pt x="20931" y="0"/>
                  </a:lnTo>
                  <a:lnTo>
                    <a:pt x="21171" y="162"/>
                  </a:lnTo>
                  <a:lnTo>
                    <a:pt x="21340" y="731"/>
                  </a:lnTo>
                  <a:lnTo>
                    <a:pt x="21490" y="2111"/>
                  </a:lnTo>
                  <a:lnTo>
                    <a:pt x="21570" y="3735"/>
                  </a:lnTo>
                  <a:lnTo>
                    <a:pt x="21600" y="5603"/>
                  </a:lnTo>
                  <a:lnTo>
                    <a:pt x="21600" y="21600"/>
                  </a:lnTo>
                  <a:lnTo>
                    <a:pt x="0" y="21600"/>
                  </a:lnTo>
                  <a:lnTo>
                    <a:pt x="0" y="6659"/>
                  </a:lnTo>
                  <a:lnTo>
                    <a:pt x="10" y="4466"/>
                  </a:lnTo>
                  <a:lnTo>
                    <a:pt x="90" y="2355"/>
                  </a:lnTo>
                  <a:lnTo>
                    <a:pt x="160" y="1218"/>
                  </a:lnTo>
                  <a:lnTo>
                    <a:pt x="290" y="244"/>
                  </a:lnTo>
                </a:path>
              </a:pathLst>
            </a:custGeom>
            <a:gradFill flip="none" rotWithShape="1">
              <a:gsLst>
                <a:gs pos="0">
                  <a:srgbClr val="00CCFF"/>
                </a:gs>
                <a:gs pos="100000">
                  <a:schemeClr val="accent3">
                    <a:lumOff val="44000"/>
                  </a:schemeClr>
                </a:gs>
              </a:gsLst>
              <a:lin ang="5400000" scaled="0"/>
            </a:gra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655" name="Freeform 17"/>
            <p:cNvSpPr/>
            <p:nvPr/>
          </p:nvSpPr>
          <p:spPr>
            <a:xfrm>
              <a:off x="0" y="271462"/>
              <a:ext cx="3433763" cy="180976"/>
            </a:xfrm>
            <a:custGeom>
              <a:avLst/>
              <a:gdLst/>
              <a:ahLst/>
              <a:cxnLst>
                <a:cxn ang="0">
                  <a:pos x="wd2" y="hd2"/>
                </a:cxn>
                <a:cxn ang="5400000">
                  <a:pos x="wd2" y="hd2"/>
                </a:cxn>
                <a:cxn ang="10800000">
                  <a:pos x="wd2" y="hd2"/>
                </a:cxn>
                <a:cxn ang="16200000">
                  <a:pos x="wd2" y="hd2"/>
                </a:cxn>
              </a:cxnLst>
              <a:rect l="0" t="0" r="r" b="b"/>
              <a:pathLst>
                <a:path w="21600" h="21600" extrusionOk="0">
                  <a:moveTo>
                    <a:pt x="749" y="6632"/>
                  </a:moveTo>
                  <a:lnTo>
                    <a:pt x="1049" y="7389"/>
                  </a:lnTo>
                  <a:lnTo>
                    <a:pt x="1378" y="6632"/>
                  </a:lnTo>
                  <a:lnTo>
                    <a:pt x="1698" y="7389"/>
                  </a:lnTo>
                  <a:lnTo>
                    <a:pt x="1947" y="9474"/>
                  </a:lnTo>
                  <a:lnTo>
                    <a:pt x="2207" y="10989"/>
                  </a:lnTo>
                  <a:lnTo>
                    <a:pt x="2656" y="9663"/>
                  </a:lnTo>
                  <a:lnTo>
                    <a:pt x="3046" y="8905"/>
                  </a:lnTo>
                  <a:lnTo>
                    <a:pt x="3595" y="8905"/>
                  </a:lnTo>
                  <a:lnTo>
                    <a:pt x="3994" y="7768"/>
                  </a:lnTo>
                  <a:lnTo>
                    <a:pt x="4344" y="8905"/>
                  </a:lnTo>
                  <a:lnTo>
                    <a:pt x="4654" y="10042"/>
                  </a:lnTo>
                  <a:lnTo>
                    <a:pt x="4933" y="10421"/>
                  </a:lnTo>
                  <a:lnTo>
                    <a:pt x="5373" y="8905"/>
                  </a:lnTo>
                  <a:lnTo>
                    <a:pt x="5852" y="8905"/>
                  </a:lnTo>
                  <a:lnTo>
                    <a:pt x="6531" y="9474"/>
                  </a:lnTo>
                  <a:lnTo>
                    <a:pt x="6821" y="11558"/>
                  </a:lnTo>
                  <a:lnTo>
                    <a:pt x="7270" y="10989"/>
                  </a:lnTo>
                  <a:lnTo>
                    <a:pt x="7719" y="7768"/>
                  </a:lnTo>
                  <a:lnTo>
                    <a:pt x="8139" y="6632"/>
                  </a:lnTo>
                  <a:lnTo>
                    <a:pt x="8428" y="7768"/>
                  </a:lnTo>
                  <a:lnTo>
                    <a:pt x="8788" y="10611"/>
                  </a:lnTo>
                  <a:lnTo>
                    <a:pt x="9197" y="11747"/>
                  </a:lnTo>
                  <a:lnTo>
                    <a:pt x="9667" y="9853"/>
                  </a:lnTo>
                  <a:lnTo>
                    <a:pt x="9876" y="9284"/>
                  </a:lnTo>
                  <a:lnTo>
                    <a:pt x="10116" y="10611"/>
                  </a:lnTo>
                  <a:lnTo>
                    <a:pt x="10306" y="8905"/>
                  </a:lnTo>
                  <a:lnTo>
                    <a:pt x="10515" y="6632"/>
                  </a:lnTo>
                  <a:lnTo>
                    <a:pt x="10765" y="4547"/>
                  </a:lnTo>
                  <a:lnTo>
                    <a:pt x="11035" y="3979"/>
                  </a:lnTo>
                  <a:lnTo>
                    <a:pt x="11344" y="4547"/>
                  </a:lnTo>
                  <a:lnTo>
                    <a:pt x="11654" y="3600"/>
                  </a:lnTo>
                  <a:lnTo>
                    <a:pt x="11963" y="2463"/>
                  </a:lnTo>
                  <a:lnTo>
                    <a:pt x="12163" y="2463"/>
                  </a:lnTo>
                  <a:lnTo>
                    <a:pt x="12353" y="2842"/>
                  </a:lnTo>
                  <a:lnTo>
                    <a:pt x="12632" y="5495"/>
                  </a:lnTo>
                  <a:lnTo>
                    <a:pt x="12912" y="5116"/>
                  </a:lnTo>
                  <a:lnTo>
                    <a:pt x="13142" y="7768"/>
                  </a:lnTo>
                  <a:lnTo>
                    <a:pt x="13591" y="7768"/>
                  </a:lnTo>
                  <a:lnTo>
                    <a:pt x="13971" y="6253"/>
                  </a:lnTo>
                  <a:lnTo>
                    <a:pt x="14150" y="8337"/>
                  </a:lnTo>
                  <a:lnTo>
                    <a:pt x="14340" y="10421"/>
                  </a:lnTo>
                  <a:lnTo>
                    <a:pt x="14600" y="9853"/>
                  </a:lnTo>
                  <a:lnTo>
                    <a:pt x="14909" y="10989"/>
                  </a:lnTo>
                  <a:lnTo>
                    <a:pt x="15239" y="9853"/>
                  </a:lnTo>
                  <a:lnTo>
                    <a:pt x="15868" y="10989"/>
                  </a:lnTo>
                  <a:lnTo>
                    <a:pt x="16138" y="12126"/>
                  </a:lnTo>
                  <a:lnTo>
                    <a:pt x="16447" y="9284"/>
                  </a:lnTo>
                  <a:lnTo>
                    <a:pt x="16647" y="9095"/>
                  </a:lnTo>
                  <a:lnTo>
                    <a:pt x="16887" y="10042"/>
                  </a:lnTo>
                  <a:lnTo>
                    <a:pt x="17116" y="9663"/>
                  </a:lnTo>
                  <a:lnTo>
                    <a:pt x="17406" y="6632"/>
                  </a:lnTo>
                  <a:lnTo>
                    <a:pt x="17905" y="5874"/>
                  </a:lnTo>
                  <a:lnTo>
                    <a:pt x="18145" y="6253"/>
                  </a:lnTo>
                  <a:lnTo>
                    <a:pt x="18394" y="6253"/>
                  </a:lnTo>
                  <a:lnTo>
                    <a:pt x="18754" y="2463"/>
                  </a:lnTo>
                  <a:lnTo>
                    <a:pt x="18964" y="1137"/>
                  </a:lnTo>
                  <a:lnTo>
                    <a:pt x="19233" y="1705"/>
                  </a:lnTo>
                  <a:lnTo>
                    <a:pt x="19543" y="5495"/>
                  </a:lnTo>
                  <a:lnTo>
                    <a:pt x="19852" y="3221"/>
                  </a:lnTo>
                  <a:lnTo>
                    <a:pt x="20142" y="0"/>
                  </a:lnTo>
                  <a:lnTo>
                    <a:pt x="20392" y="189"/>
                  </a:lnTo>
                  <a:lnTo>
                    <a:pt x="20681" y="6632"/>
                  </a:lnTo>
                  <a:lnTo>
                    <a:pt x="20901" y="5495"/>
                  </a:lnTo>
                  <a:lnTo>
                    <a:pt x="21221" y="2842"/>
                  </a:lnTo>
                  <a:lnTo>
                    <a:pt x="21470" y="2653"/>
                  </a:lnTo>
                  <a:lnTo>
                    <a:pt x="21600" y="4926"/>
                  </a:lnTo>
                  <a:lnTo>
                    <a:pt x="21600" y="21600"/>
                  </a:lnTo>
                  <a:lnTo>
                    <a:pt x="9077" y="16863"/>
                  </a:lnTo>
                  <a:lnTo>
                    <a:pt x="8918" y="17432"/>
                  </a:lnTo>
                  <a:lnTo>
                    <a:pt x="0" y="15537"/>
                  </a:lnTo>
                  <a:lnTo>
                    <a:pt x="0" y="3411"/>
                  </a:lnTo>
                  <a:lnTo>
                    <a:pt x="130" y="5116"/>
                  </a:lnTo>
                  <a:lnTo>
                    <a:pt x="320" y="5874"/>
                  </a:lnTo>
                  <a:lnTo>
                    <a:pt x="559" y="6063"/>
                  </a:lnTo>
                  <a:lnTo>
                    <a:pt x="749" y="6632"/>
                  </a:lnTo>
                </a:path>
              </a:pathLst>
            </a:custGeom>
            <a:solidFill>
              <a:srgbClr val="003300"/>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656" name="Freeform 18"/>
            <p:cNvSpPr/>
            <p:nvPr/>
          </p:nvSpPr>
          <p:spPr>
            <a:xfrm>
              <a:off x="0" y="333375"/>
              <a:ext cx="3433763" cy="185738"/>
            </a:xfrm>
            <a:custGeom>
              <a:avLst/>
              <a:gdLst/>
              <a:ahLst/>
              <a:cxnLst>
                <a:cxn ang="0">
                  <a:pos x="wd2" y="hd2"/>
                </a:cxn>
                <a:cxn ang="5400000">
                  <a:pos x="wd2" y="hd2"/>
                </a:cxn>
                <a:cxn ang="10800000">
                  <a:pos x="wd2" y="hd2"/>
                </a:cxn>
                <a:cxn ang="16200000">
                  <a:pos x="wd2" y="hd2"/>
                </a:cxn>
              </a:cxnLst>
              <a:rect l="0" t="0" r="r" b="b"/>
              <a:pathLst>
                <a:path w="21600" h="21600" extrusionOk="0">
                  <a:moveTo>
                    <a:pt x="290" y="21046"/>
                  </a:moveTo>
                  <a:lnTo>
                    <a:pt x="459" y="21415"/>
                  </a:lnTo>
                  <a:lnTo>
                    <a:pt x="659" y="21600"/>
                  </a:lnTo>
                  <a:lnTo>
                    <a:pt x="20931" y="21600"/>
                  </a:lnTo>
                  <a:lnTo>
                    <a:pt x="21171" y="21231"/>
                  </a:lnTo>
                  <a:lnTo>
                    <a:pt x="21340" y="20862"/>
                  </a:lnTo>
                  <a:lnTo>
                    <a:pt x="21490" y="19569"/>
                  </a:lnTo>
                  <a:lnTo>
                    <a:pt x="21570" y="18092"/>
                  </a:lnTo>
                  <a:lnTo>
                    <a:pt x="21600" y="16615"/>
                  </a:lnTo>
                  <a:lnTo>
                    <a:pt x="21600" y="2400"/>
                  </a:lnTo>
                  <a:lnTo>
                    <a:pt x="21410" y="0"/>
                  </a:lnTo>
                  <a:lnTo>
                    <a:pt x="21310" y="738"/>
                  </a:lnTo>
                  <a:lnTo>
                    <a:pt x="21221" y="3138"/>
                  </a:lnTo>
                  <a:lnTo>
                    <a:pt x="21151" y="5908"/>
                  </a:lnTo>
                  <a:lnTo>
                    <a:pt x="21061" y="5723"/>
                  </a:lnTo>
                  <a:lnTo>
                    <a:pt x="20941" y="5354"/>
                  </a:lnTo>
                  <a:lnTo>
                    <a:pt x="20681" y="4062"/>
                  </a:lnTo>
                  <a:lnTo>
                    <a:pt x="20512" y="2954"/>
                  </a:lnTo>
                  <a:lnTo>
                    <a:pt x="20242" y="2400"/>
                  </a:lnTo>
                  <a:lnTo>
                    <a:pt x="19952" y="3692"/>
                  </a:lnTo>
                  <a:lnTo>
                    <a:pt x="19673" y="5723"/>
                  </a:lnTo>
                  <a:lnTo>
                    <a:pt x="19483" y="4246"/>
                  </a:lnTo>
                  <a:lnTo>
                    <a:pt x="19313" y="4062"/>
                  </a:lnTo>
                  <a:lnTo>
                    <a:pt x="19074" y="2954"/>
                  </a:lnTo>
                  <a:lnTo>
                    <a:pt x="18824" y="3323"/>
                  </a:lnTo>
                  <a:lnTo>
                    <a:pt x="18654" y="4615"/>
                  </a:lnTo>
                  <a:lnTo>
                    <a:pt x="18584" y="6462"/>
                  </a:lnTo>
                  <a:lnTo>
                    <a:pt x="18384" y="5723"/>
                  </a:lnTo>
                  <a:lnTo>
                    <a:pt x="18105" y="5723"/>
                  </a:lnTo>
                  <a:lnTo>
                    <a:pt x="17735" y="4800"/>
                  </a:lnTo>
                  <a:lnTo>
                    <a:pt x="17416" y="6462"/>
                  </a:lnTo>
                  <a:lnTo>
                    <a:pt x="17136" y="4062"/>
                  </a:lnTo>
                  <a:lnTo>
                    <a:pt x="16767" y="5723"/>
                  </a:lnTo>
                  <a:lnTo>
                    <a:pt x="16417" y="9415"/>
                  </a:lnTo>
                  <a:lnTo>
                    <a:pt x="16118" y="8123"/>
                  </a:lnTo>
                  <a:lnTo>
                    <a:pt x="15868" y="6646"/>
                  </a:lnTo>
                  <a:lnTo>
                    <a:pt x="15578" y="5908"/>
                  </a:lnTo>
                  <a:lnTo>
                    <a:pt x="15219" y="6462"/>
                  </a:lnTo>
                  <a:lnTo>
                    <a:pt x="14650" y="7569"/>
                  </a:lnTo>
                  <a:lnTo>
                    <a:pt x="14150" y="6277"/>
                  </a:lnTo>
                  <a:lnTo>
                    <a:pt x="13931" y="7015"/>
                  </a:lnTo>
                  <a:lnTo>
                    <a:pt x="13651" y="5723"/>
                  </a:lnTo>
                  <a:lnTo>
                    <a:pt x="13461" y="4246"/>
                  </a:lnTo>
                  <a:lnTo>
                    <a:pt x="13252" y="4062"/>
                  </a:lnTo>
                  <a:lnTo>
                    <a:pt x="12852" y="4800"/>
                  </a:lnTo>
                  <a:lnTo>
                    <a:pt x="12353" y="7569"/>
                  </a:lnTo>
                  <a:lnTo>
                    <a:pt x="11923" y="5169"/>
                  </a:lnTo>
                  <a:lnTo>
                    <a:pt x="11574" y="5723"/>
                  </a:lnTo>
                  <a:lnTo>
                    <a:pt x="11234" y="8862"/>
                  </a:lnTo>
                  <a:lnTo>
                    <a:pt x="10635" y="6646"/>
                  </a:lnTo>
                  <a:lnTo>
                    <a:pt x="10176" y="7754"/>
                  </a:lnTo>
                  <a:lnTo>
                    <a:pt x="9866" y="6646"/>
                  </a:lnTo>
                  <a:lnTo>
                    <a:pt x="9417" y="7200"/>
                  </a:lnTo>
                  <a:lnTo>
                    <a:pt x="8958" y="8862"/>
                  </a:lnTo>
                  <a:lnTo>
                    <a:pt x="8648" y="8308"/>
                  </a:lnTo>
                  <a:lnTo>
                    <a:pt x="7999" y="7754"/>
                  </a:lnTo>
                  <a:lnTo>
                    <a:pt x="7589" y="8862"/>
                  </a:lnTo>
                  <a:lnTo>
                    <a:pt x="6910" y="8123"/>
                  </a:lnTo>
                  <a:lnTo>
                    <a:pt x="6351" y="7200"/>
                  </a:lnTo>
                  <a:lnTo>
                    <a:pt x="5742" y="5723"/>
                  </a:lnTo>
                  <a:lnTo>
                    <a:pt x="5173" y="7200"/>
                  </a:lnTo>
                  <a:lnTo>
                    <a:pt x="4534" y="4062"/>
                  </a:lnTo>
                  <a:lnTo>
                    <a:pt x="4034" y="4062"/>
                  </a:lnTo>
                  <a:lnTo>
                    <a:pt x="3705" y="6092"/>
                  </a:lnTo>
                  <a:lnTo>
                    <a:pt x="3485" y="4431"/>
                  </a:lnTo>
                  <a:lnTo>
                    <a:pt x="3216" y="5354"/>
                  </a:lnTo>
                  <a:lnTo>
                    <a:pt x="2866" y="5723"/>
                  </a:lnTo>
                  <a:lnTo>
                    <a:pt x="2517" y="6277"/>
                  </a:lnTo>
                  <a:lnTo>
                    <a:pt x="2107" y="7569"/>
                  </a:lnTo>
                  <a:lnTo>
                    <a:pt x="1758" y="6092"/>
                  </a:lnTo>
                  <a:lnTo>
                    <a:pt x="1428" y="6831"/>
                  </a:lnTo>
                  <a:lnTo>
                    <a:pt x="989" y="7385"/>
                  </a:lnTo>
                  <a:lnTo>
                    <a:pt x="709" y="6831"/>
                  </a:lnTo>
                  <a:lnTo>
                    <a:pt x="200" y="6462"/>
                  </a:lnTo>
                  <a:lnTo>
                    <a:pt x="0" y="8123"/>
                  </a:lnTo>
                  <a:lnTo>
                    <a:pt x="20" y="12738"/>
                  </a:lnTo>
                  <a:lnTo>
                    <a:pt x="50" y="16800"/>
                  </a:lnTo>
                  <a:lnTo>
                    <a:pt x="160" y="20308"/>
                  </a:lnTo>
                  <a:lnTo>
                    <a:pt x="290" y="21046"/>
                  </a:lnTo>
                </a:path>
              </a:pathLst>
            </a:custGeom>
            <a:gradFill flip="none" rotWithShape="1">
              <a:gsLst>
                <a:gs pos="0">
                  <a:srgbClr val="CC6600"/>
                </a:gs>
                <a:gs pos="100000">
                  <a:srgbClr val="000000"/>
                </a:gs>
              </a:gsLst>
              <a:lin ang="5400000" scaled="0"/>
            </a:gra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657" name="Freeform 19"/>
            <p:cNvSpPr/>
            <p:nvPr/>
          </p:nvSpPr>
          <p:spPr>
            <a:xfrm>
              <a:off x="19050" y="11112"/>
              <a:ext cx="3379788" cy="241301"/>
            </a:xfrm>
            <a:custGeom>
              <a:avLst/>
              <a:gdLst/>
              <a:ahLst/>
              <a:cxnLst>
                <a:cxn ang="0">
                  <a:pos x="wd2" y="hd2"/>
                </a:cxn>
                <a:cxn ang="5400000">
                  <a:pos x="wd2" y="hd2"/>
                </a:cxn>
                <a:cxn ang="10800000">
                  <a:pos x="wd2" y="hd2"/>
                </a:cxn>
                <a:cxn ang="16200000">
                  <a:pos x="wd2" y="hd2"/>
                </a:cxn>
              </a:cxnLst>
              <a:rect l="0" t="0" r="r" b="b"/>
              <a:pathLst>
                <a:path w="21600" h="21600" extrusionOk="0">
                  <a:moveTo>
                    <a:pt x="0" y="10516"/>
                  </a:moveTo>
                  <a:lnTo>
                    <a:pt x="0" y="21600"/>
                  </a:lnTo>
                  <a:lnTo>
                    <a:pt x="51" y="17337"/>
                  </a:lnTo>
                  <a:lnTo>
                    <a:pt x="71" y="13926"/>
                  </a:lnTo>
                  <a:lnTo>
                    <a:pt x="91" y="7816"/>
                  </a:lnTo>
                  <a:lnTo>
                    <a:pt x="152" y="4832"/>
                  </a:lnTo>
                  <a:lnTo>
                    <a:pt x="284" y="3837"/>
                  </a:lnTo>
                  <a:lnTo>
                    <a:pt x="609" y="3126"/>
                  </a:lnTo>
                  <a:lnTo>
                    <a:pt x="1025" y="3411"/>
                  </a:lnTo>
                  <a:lnTo>
                    <a:pt x="2029" y="3411"/>
                  </a:lnTo>
                  <a:lnTo>
                    <a:pt x="2465" y="3979"/>
                  </a:lnTo>
                  <a:lnTo>
                    <a:pt x="3105" y="3411"/>
                  </a:lnTo>
                  <a:lnTo>
                    <a:pt x="3835" y="3695"/>
                  </a:lnTo>
                  <a:lnTo>
                    <a:pt x="4373" y="3553"/>
                  </a:lnTo>
                  <a:lnTo>
                    <a:pt x="5448" y="3979"/>
                  </a:lnTo>
                  <a:lnTo>
                    <a:pt x="5824" y="3837"/>
                  </a:lnTo>
                  <a:lnTo>
                    <a:pt x="6544" y="3411"/>
                  </a:lnTo>
                  <a:lnTo>
                    <a:pt x="6787" y="4121"/>
                  </a:lnTo>
                  <a:lnTo>
                    <a:pt x="7457" y="3411"/>
                  </a:lnTo>
                  <a:lnTo>
                    <a:pt x="8482" y="3837"/>
                  </a:lnTo>
                  <a:lnTo>
                    <a:pt x="8827" y="4405"/>
                  </a:lnTo>
                  <a:lnTo>
                    <a:pt x="9364" y="3979"/>
                  </a:lnTo>
                  <a:lnTo>
                    <a:pt x="9821" y="4689"/>
                  </a:lnTo>
                  <a:lnTo>
                    <a:pt x="10206" y="4689"/>
                  </a:lnTo>
                  <a:lnTo>
                    <a:pt x="10957" y="3979"/>
                  </a:lnTo>
                  <a:lnTo>
                    <a:pt x="11667" y="4405"/>
                  </a:lnTo>
                  <a:lnTo>
                    <a:pt x="12296" y="5400"/>
                  </a:lnTo>
                  <a:lnTo>
                    <a:pt x="12499" y="5542"/>
                  </a:lnTo>
                  <a:lnTo>
                    <a:pt x="13352" y="4974"/>
                  </a:lnTo>
                  <a:lnTo>
                    <a:pt x="14153" y="4547"/>
                  </a:lnTo>
                  <a:lnTo>
                    <a:pt x="14346" y="4263"/>
                  </a:lnTo>
                  <a:lnTo>
                    <a:pt x="14650" y="4405"/>
                  </a:lnTo>
                  <a:lnTo>
                    <a:pt x="15482" y="4832"/>
                  </a:lnTo>
                  <a:lnTo>
                    <a:pt x="16121" y="4121"/>
                  </a:lnTo>
                  <a:lnTo>
                    <a:pt x="16446" y="4263"/>
                  </a:lnTo>
                  <a:lnTo>
                    <a:pt x="16963" y="4405"/>
                  </a:lnTo>
                  <a:lnTo>
                    <a:pt x="17390" y="3837"/>
                  </a:lnTo>
                  <a:lnTo>
                    <a:pt x="17684" y="3411"/>
                  </a:lnTo>
                  <a:lnTo>
                    <a:pt x="18069" y="4263"/>
                  </a:lnTo>
                  <a:lnTo>
                    <a:pt x="18881" y="4547"/>
                  </a:lnTo>
                  <a:lnTo>
                    <a:pt x="19419" y="3411"/>
                  </a:lnTo>
                  <a:lnTo>
                    <a:pt x="20200" y="4405"/>
                  </a:lnTo>
                  <a:lnTo>
                    <a:pt x="21052" y="4405"/>
                  </a:lnTo>
                  <a:lnTo>
                    <a:pt x="21245" y="6253"/>
                  </a:lnTo>
                  <a:lnTo>
                    <a:pt x="21367" y="7247"/>
                  </a:lnTo>
                  <a:lnTo>
                    <a:pt x="21458" y="9095"/>
                  </a:lnTo>
                  <a:lnTo>
                    <a:pt x="21529" y="12363"/>
                  </a:lnTo>
                  <a:lnTo>
                    <a:pt x="21600" y="16626"/>
                  </a:lnTo>
                  <a:lnTo>
                    <a:pt x="21600" y="5542"/>
                  </a:lnTo>
                  <a:lnTo>
                    <a:pt x="21559" y="3979"/>
                  </a:lnTo>
                  <a:lnTo>
                    <a:pt x="21509" y="2132"/>
                  </a:lnTo>
                  <a:lnTo>
                    <a:pt x="21204" y="995"/>
                  </a:lnTo>
                  <a:lnTo>
                    <a:pt x="20027" y="711"/>
                  </a:lnTo>
                  <a:lnTo>
                    <a:pt x="19753" y="142"/>
                  </a:lnTo>
                  <a:lnTo>
                    <a:pt x="18830" y="142"/>
                  </a:lnTo>
                  <a:lnTo>
                    <a:pt x="18556" y="426"/>
                  </a:lnTo>
                  <a:lnTo>
                    <a:pt x="17998" y="426"/>
                  </a:lnTo>
                  <a:lnTo>
                    <a:pt x="17582" y="284"/>
                  </a:lnTo>
                  <a:lnTo>
                    <a:pt x="16821" y="995"/>
                  </a:lnTo>
                  <a:lnTo>
                    <a:pt x="15239" y="426"/>
                  </a:lnTo>
                  <a:lnTo>
                    <a:pt x="14742" y="711"/>
                  </a:lnTo>
                  <a:lnTo>
                    <a:pt x="13869" y="1279"/>
                  </a:lnTo>
                  <a:lnTo>
                    <a:pt x="13311" y="853"/>
                  </a:lnTo>
                  <a:lnTo>
                    <a:pt x="12753" y="711"/>
                  </a:lnTo>
                  <a:lnTo>
                    <a:pt x="12296" y="711"/>
                  </a:lnTo>
                  <a:lnTo>
                    <a:pt x="11809" y="1137"/>
                  </a:lnTo>
                  <a:lnTo>
                    <a:pt x="11515" y="568"/>
                  </a:lnTo>
                  <a:lnTo>
                    <a:pt x="10460" y="711"/>
                  </a:lnTo>
                  <a:lnTo>
                    <a:pt x="10146" y="711"/>
                  </a:lnTo>
                  <a:lnTo>
                    <a:pt x="9588" y="568"/>
                  </a:lnTo>
                  <a:lnTo>
                    <a:pt x="8492" y="853"/>
                  </a:lnTo>
                  <a:lnTo>
                    <a:pt x="7518" y="568"/>
                  </a:lnTo>
                  <a:lnTo>
                    <a:pt x="6615" y="568"/>
                  </a:lnTo>
                  <a:lnTo>
                    <a:pt x="6189" y="711"/>
                  </a:lnTo>
                  <a:lnTo>
                    <a:pt x="5773" y="284"/>
                  </a:lnTo>
                  <a:lnTo>
                    <a:pt x="4373" y="284"/>
                  </a:lnTo>
                  <a:lnTo>
                    <a:pt x="3165" y="568"/>
                  </a:lnTo>
                  <a:lnTo>
                    <a:pt x="2597" y="284"/>
                  </a:lnTo>
                  <a:lnTo>
                    <a:pt x="1928" y="568"/>
                  </a:lnTo>
                  <a:lnTo>
                    <a:pt x="1086" y="0"/>
                  </a:lnTo>
                  <a:lnTo>
                    <a:pt x="568" y="0"/>
                  </a:lnTo>
                  <a:lnTo>
                    <a:pt x="345" y="142"/>
                  </a:lnTo>
                  <a:lnTo>
                    <a:pt x="193" y="711"/>
                  </a:lnTo>
                  <a:lnTo>
                    <a:pt x="51" y="2416"/>
                  </a:lnTo>
                  <a:lnTo>
                    <a:pt x="10" y="4974"/>
                  </a:lnTo>
                  <a:lnTo>
                    <a:pt x="0" y="7532"/>
                  </a:lnTo>
                  <a:lnTo>
                    <a:pt x="0" y="10516"/>
                  </a:lnTo>
                </a:path>
              </a:pathLst>
            </a:custGeom>
            <a:solidFill>
              <a:schemeClr val="accent3">
                <a:lumOff val="44000"/>
              </a:schemeClr>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658" name="Freeform 20"/>
            <p:cNvSpPr/>
            <p:nvPr/>
          </p:nvSpPr>
          <p:spPr>
            <a:xfrm>
              <a:off x="26987" y="396875"/>
              <a:ext cx="3376614" cy="96838"/>
            </a:xfrm>
            <a:custGeom>
              <a:avLst/>
              <a:gdLst/>
              <a:ahLst/>
              <a:cxnLst>
                <a:cxn ang="0">
                  <a:pos x="wd2" y="hd2"/>
                </a:cxn>
                <a:cxn ang="5400000">
                  <a:pos x="wd2" y="hd2"/>
                </a:cxn>
                <a:cxn ang="10800000">
                  <a:pos x="wd2" y="hd2"/>
                </a:cxn>
                <a:cxn ang="16200000">
                  <a:pos x="wd2" y="hd2"/>
                </a:cxn>
              </a:cxnLst>
              <a:rect l="0" t="0" r="r" b="b"/>
              <a:pathLst>
                <a:path w="21600" h="21600" extrusionOk="0">
                  <a:moveTo>
                    <a:pt x="0" y="10977"/>
                  </a:moveTo>
                  <a:lnTo>
                    <a:pt x="0" y="0"/>
                  </a:lnTo>
                  <a:lnTo>
                    <a:pt x="61" y="4249"/>
                  </a:lnTo>
                  <a:lnTo>
                    <a:pt x="71" y="7436"/>
                  </a:lnTo>
                  <a:lnTo>
                    <a:pt x="81" y="13810"/>
                  </a:lnTo>
                  <a:lnTo>
                    <a:pt x="152" y="16643"/>
                  </a:lnTo>
                  <a:lnTo>
                    <a:pt x="274" y="17351"/>
                  </a:lnTo>
                  <a:lnTo>
                    <a:pt x="406" y="16643"/>
                  </a:lnTo>
                  <a:lnTo>
                    <a:pt x="599" y="16643"/>
                  </a:lnTo>
                  <a:lnTo>
                    <a:pt x="924" y="16289"/>
                  </a:lnTo>
                  <a:lnTo>
                    <a:pt x="1117" y="16643"/>
                  </a:lnTo>
                  <a:lnTo>
                    <a:pt x="1290" y="16643"/>
                  </a:lnTo>
                  <a:lnTo>
                    <a:pt x="1645" y="16997"/>
                  </a:lnTo>
                  <a:lnTo>
                    <a:pt x="1777" y="16997"/>
                  </a:lnTo>
                  <a:lnTo>
                    <a:pt x="1950" y="17351"/>
                  </a:lnTo>
                  <a:lnTo>
                    <a:pt x="2224" y="16643"/>
                  </a:lnTo>
                  <a:lnTo>
                    <a:pt x="2518" y="16289"/>
                  </a:lnTo>
                  <a:lnTo>
                    <a:pt x="2884" y="15934"/>
                  </a:lnTo>
                  <a:lnTo>
                    <a:pt x="3321" y="17351"/>
                  </a:lnTo>
                  <a:lnTo>
                    <a:pt x="3889" y="17705"/>
                  </a:lnTo>
                  <a:lnTo>
                    <a:pt x="4194" y="17351"/>
                  </a:lnTo>
                  <a:lnTo>
                    <a:pt x="4377" y="17705"/>
                  </a:lnTo>
                  <a:lnTo>
                    <a:pt x="4864" y="17705"/>
                  </a:lnTo>
                  <a:lnTo>
                    <a:pt x="5037" y="16643"/>
                  </a:lnTo>
                  <a:lnTo>
                    <a:pt x="5250" y="17705"/>
                  </a:lnTo>
                  <a:lnTo>
                    <a:pt x="5829" y="17351"/>
                  </a:lnTo>
                  <a:lnTo>
                    <a:pt x="6550" y="18059"/>
                  </a:lnTo>
                  <a:lnTo>
                    <a:pt x="6794" y="17351"/>
                  </a:lnTo>
                  <a:lnTo>
                    <a:pt x="7362" y="16643"/>
                  </a:lnTo>
                  <a:lnTo>
                    <a:pt x="7738" y="16289"/>
                  </a:lnTo>
                  <a:lnTo>
                    <a:pt x="8175" y="16997"/>
                  </a:lnTo>
                  <a:lnTo>
                    <a:pt x="8480" y="17351"/>
                  </a:lnTo>
                  <a:lnTo>
                    <a:pt x="8825" y="16997"/>
                  </a:lnTo>
                  <a:lnTo>
                    <a:pt x="9434" y="17705"/>
                  </a:lnTo>
                  <a:lnTo>
                    <a:pt x="9830" y="16643"/>
                  </a:lnTo>
                  <a:lnTo>
                    <a:pt x="10206" y="16643"/>
                  </a:lnTo>
                  <a:lnTo>
                    <a:pt x="10602" y="15580"/>
                  </a:lnTo>
                  <a:lnTo>
                    <a:pt x="11100" y="16643"/>
                  </a:lnTo>
                  <a:lnTo>
                    <a:pt x="11750" y="15934"/>
                  </a:lnTo>
                  <a:lnTo>
                    <a:pt x="12491" y="15934"/>
                  </a:lnTo>
                  <a:lnTo>
                    <a:pt x="13151" y="16643"/>
                  </a:lnTo>
                  <a:lnTo>
                    <a:pt x="13547" y="15226"/>
                  </a:lnTo>
                  <a:lnTo>
                    <a:pt x="13984" y="15580"/>
                  </a:lnTo>
                  <a:lnTo>
                    <a:pt x="14156" y="16643"/>
                  </a:lnTo>
                  <a:lnTo>
                    <a:pt x="14339" y="16997"/>
                  </a:lnTo>
                  <a:lnTo>
                    <a:pt x="14918" y="16643"/>
                  </a:lnTo>
                  <a:lnTo>
                    <a:pt x="15426" y="16997"/>
                  </a:lnTo>
                  <a:lnTo>
                    <a:pt x="16116" y="17351"/>
                  </a:lnTo>
                  <a:lnTo>
                    <a:pt x="16309" y="16997"/>
                  </a:lnTo>
                  <a:lnTo>
                    <a:pt x="16441" y="16997"/>
                  </a:lnTo>
                  <a:lnTo>
                    <a:pt x="16614" y="16289"/>
                  </a:lnTo>
                  <a:lnTo>
                    <a:pt x="16959" y="16997"/>
                  </a:lnTo>
                  <a:lnTo>
                    <a:pt x="17122" y="17351"/>
                  </a:lnTo>
                  <a:lnTo>
                    <a:pt x="17243" y="16643"/>
                  </a:lnTo>
                  <a:lnTo>
                    <a:pt x="17386" y="17351"/>
                  </a:lnTo>
                  <a:lnTo>
                    <a:pt x="17660" y="16643"/>
                  </a:lnTo>
                  <a:lnTo>
                    <a:pt x="18096" y="17351"/>
                  </a:lnTo>
                  <a:lnTo>
                    <a:pt x="18523" y="15934"/>
                  </a:lnTo>
                  <a:lnTo>
                    <a:pt x="18696" y="16643"/>
                  </a:lnTo>
                  <a:lnTo>
                    <a:pt x="18878" y="16643"/>
                  </a:lnTo>
                  <a:lnTo>
                    <a:pt x="19671" y="15934"/>
                  </a:lnTo>
                  <a:lnTo>
                    <a:pt x="20442" y="16643"/>
                  </a:lnTo>
                  <a:lnTo>
                    <a:pt x="21041" y="15934"/>
                  </a:lnTo>
                  <a:lnTo>
                    <a:pt x="21245" y="15226"/>
                  </a:lnTo>
                  <a:lnTo>
                    <a:pt x="21366" y="14164"/>
                  </a:lnTo>
                  <a:lnTo>
                    <a:pt x="21458" y="12039"/>
                  </a:lnTo>
                  <a:lnTo>
                    <a:pt x="21529" y="9207"/>
                  </a:lnTo>
                  <a:lnTo>
                    <a:pt x="21600" y="4603"/>
                  </a:lnTo>
                  <a:lnTo>
                    <a:pt x="21600" y="15934"/>
                  </a:lnTo>
                  <a:lnTo>
                    <a:pt x="21570" y="17351"/>
                  </a:lnTo>
                  <a:lnTo>
                    <a:pt x="21509" y="19121"/>
                  </a:lnTo>
                  <a:lnTo>
                    <a:pt x="21397" y="20538"/>
                  </a:lnTo>
                  <a:lnTo>
                    <a:pt x="20605" y="21600"/>
                  </a:lnTo>
                  <a:lnTo>
                    <a:pt x="20026" y="20538"/>
                  </a:lnTo>
                  <a:lnTo>
                    <a:pt x="19752" y="21246"/>
                  </a:lnTo>
                  <a:lnTo>
                    <a:pt x="18828" y="21246"/>
                  </a:lnTo>
                  <a:lnTo>
                    <a:pt x="18564" y="20892"/>
                  </a:lnTo>
                  <a:lnTo>
                    <a:pt x="18279" y="21600"/>
                  </a:lnTo>
                  <a:lnTo>
                    <a:pt x="17995" y="20892"/>
                  </a:lnTo>
                  <a:lnTo>
                    <a:pt x="17660" y="21600"/>
                  </a:lnTo>
                  <a:lnTo>
                    <a:pt x="16786" y="21246"/>
                  </a:lnTo>
                  <a:lnTo>
                    <a:pt x="16533" y="20184"/>
                  </a:lnTo>
                  <a:lnTo>
                    <a:pt x="15710" y="21246"/>
                  </a:lnTo>
                  <a:lnTo>
                    <a:pt x="15162" y="19830"/>
                  </a:lnTo>
                  <a:lnTo>
                    <a:pt x="14522" y="21246"/>
                  </a:lnTo>
                  <a:lnTo>
                    <a:pt x="14034" y="20538"/>
                  </a:lnTo>
                  <a:lnTo>
                    <a:pt x="13567" y="21246"/>
                  </a:lnTo>
                  <a:lnTo>
                    <a:pt x="13303" y="20538"/>
                  </a:lnTo>
                  <a:lnTo>
                    <a:pt x="12755" y="20538"/>
                  </a:lnTo>
                  <a:lnTo>
                    <a:pt x="12542" y="20184"/>
                  </a:lnTo>
                  <a:lnTo>
                    <a:pt x="12308" y="20892"/>
                  </a:lnTo>
                  <a:lnTo>
                    <a:pt x="12064" y="20184"/>
                  </a:lnTo>
                  <a:lnTo>
                    <a:pt x="11810" y="20184"/>
                  </a:lnTo>
                  <a:lnTo>
                    <a:pt x="11516" y="20892"/>
                  </a:lnTo>
                  <a:lnTo>
                    <a:pt x="11232" y="21246"/>
                  </a:lnTo>
                  <a:lnTo>
                    <a:pt x="10917" y="21246"/>
                  </a:lnTo>
                  <a:lnTo>
                    <a:pt x="10460" y="20892"/>
                  </a:lnTo>
                  <a:lnTo>
                    <a:pt x="10135" y="21246"/>
                  </a:lnTo>
                  <a:lnTo>
                    <a:pt x="9861" y="20892"/>
                  </a:lnTo>
                  <a:lnTo>
                    <a:pt x="9597" y="20892"/>
                  </a:lnTo>
                  <a:lnTo>
                    <a:pt x="8987" y="21600"/>
                  </a:lnTo>
                  <a:lnTo>
                    <a:pt x="8500" y="20538"/>
                  </a:lnTo>
                  <a:lnTo>
                    <a:pt x="7962" y="21600"/>
                  </a:lnTo>
                  <a:lnTo>
                    <a:pt x="7515" y="20892"/>
                  </a:lnTo>
                  <a:lnTo>
                    <a:pt x="7027" y="21600"/>
                  </a:lnTo>
                  <a:lnTo>
                    <a:pt x="6621" y="20892"/>
                  </a:lnTo>
                  <a:lnTo>
                    <a:pt x="6184" y="20538"/>
                  </a:lnTo>
                  <a:lnTo>
                    <a:pt x="5778" y="20892"/>
                  </a:lnTo>
                  <a:lnTo>
                    <a:pt x="4377" y="20892"/>
                  </a:lnTo>
                  <a:lnTo>
                    <a:pt x="4072" y="21246"/>
                  </a:lnTo>
                  <a:lnTo>
                    <a:pt x="3158" y="20892"/>
                  </a:lnTo>
                  <a:lnTo>
                    <a:pt x="2600" y="20892"/>
                  </a:lnTo>
                  <a:lnTo>
                    <a:pt x="1046" y="20538"/>
                  </a:lnTo>
                  <a:lnTo>
                    <a:pt x="193" y="20538"/>
                  </a:lnTo>
                  <a:lnTo>
                    <a:pt x="41" y="19121"/>
                  </a:lnTo>
                  <a:lnTo>
                    <a:pt x="10" y="16289"/>
                  </a:lnTo>
                  <a:lnTo>
                    <a:pt x="0" y="13810"/>
                  </a:lnTo>
                  <a:lnTo>
                    <a:pt x="0" y="10977"/>
                  </a:lnTo>
                </a:path>
              </a:pathLst>
            </a:custGeom>
            <a:solidFill>
              <a:srgbClr val="000066"/>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grpSp>
      <p:grpSp>
        <p:nvGrpSpPr>
          <p:cNvPr id="2665" name="Group 21"/>
          <p:cNvGrpSpPr/>
          <p:nvPr/>
        </p:nvGrpSpPr>
        <p:grpSpPr>
          <a:xfrm>
            <a:off x="5646737" y="153987"/>
            <a:ext cx="3433764" cy="550864"/>
            <a:chOff x="0" y="0"/>
            <a:chExt cx="3433762" cy="550862"/>
          </a:xfrm>
        </p:grpSpPr>
        <p:sp>
          <p:nvSpPr>
            <p:cNvPr id="2660" name="Freeform 22"/>
            <p:cNvSpPr/>
            <p:nvPr/>
          </p:nvSpPr>
          <p:spPr>
            <a:xfrm>
              <a:off x="0" y="0"/>
              <a:ext cx="3433763" cy="449263"/>
            </a:xfrm>
            <a:custGeom>
              <a:avLst/>
              <a:gdLst/>
              <a:ahLst/>
              <a:cxnLst>
                <a:cxn ang="0">
                  <a:pos x="wd2" y="hd2"/>
                </a:cxn>
                <a:cxn ang="5400000">
                  <a:pos x="wd2" y="hd2"/>
                </a:cxn>
                <a:cxn ang="10800000">
                  <a:pos x="wd2" y="hd2"/>
                </a:cxn>
                <a:cxn ang="16200000">
                  <a:pos x="wd2" y="hd2"/>
                </a:cxn>
              </a:cxnLst>
              <a:rect l="0" t="0" r="r" b="b"/>
              <a:pathLst>
                <a:path w="21600" h="21600" extrusionOk="0">
                  <a:moveTo>
                    <a:pt x="290" y="305"/>
                  </a:moveTo>
                  <a:lnTo>
                    <a:pt x="459" y="0"/>
                  </a:lnTo>
                  <a:lnTo>
                    <a:pt x="20931" y="0"/>
                  </a:lnTo>
                  <a:lnTo>
                    <a:pt x="21171" y="229"/>
                  </a:lnTo>
                  <a:lnTo>
                    <a:pt x="21340" y="763"/>
                  </a:lnTo>
                  <a:lnTo>
                    <a:pt x="21490" y="2137"/>
                  </a:lnTo>
                  <a:lnTo>
                    <a:pt x="21570" y="3740"/>
                  </a:lnTo>
                  <a:lnTo>
                    <a:pt x="21600" y="5572"/>
                  </a:lnTo>
                  <a:lnTo>
                    <a:pt x="21600" y="21600"/>
                  </a:lnTo>
                  <a:lnTo>
                    <a:pt x="0" y="21600"/>
                  </a:lnTo>
                  <a:lnTo>
                    <a:pt x="0" y="6640"/>
                  </a:lnTo>
                  <a:lnTo>
                    <a:pt x="10" y="4503"/>
                  </a:lnTo>
                  <a:lnTo>
                    <a:pt x="90" y="2366"/>
                  </a:lnTo>
                  <a:lnTo>
                    <a:pt x="160" y="1221"/>
                  </a:lnTo>
                  <a:lnTo>
                    <a:pt x="290" y="305"/>
                  </a:lnTo>
                </a:path>
              </a:pathLst>
            </a:custGeom>
            <a:gradFill flip="none" rotWithShape="1">
              <a:gsLst>
                <a:gs pos="0">
                  <a:srgbClr val="00CCFF"/>
                </a:gs>
                <a:gs pos="100000">
                  <a:schemeClr val="accent3">
                    <a:lumOff val="44000"/>
                  </a:schemeClr>
                </a:gs>
              </a:gsLst>
              <a:lin ang="5400000" scaled="0"/>
            </a:gra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661" name="Freeform 23"/>
            <p:cNvSpPr/>
            <p:nvPr/>
          </p:nvSpPr>
          <p:spPr>
            <a:xfrm>
              <a:off x="0" y="287337"/>
              <a:ext cx="3433763" cy="193676"/>
            </a:xfrm>
            <a:custGeom>
              <a:avLst/>
              <a:gdLst/>
              <a:ahLst/>
              <a:cxnLst>
                <a:cxn ang="0">
                  <a:pos x="wd2" y="hd2"/>
                </a:cxn>
                <a:cxn ang="5400000">
                  <a:pos x="wd2" y="hd2"/>
                </a:cxn>
                <a:cxn ang="10800000">
                  <a:pos x="wd2" y="hd2"/>
                </a:cxn>
                <a:cxn ang="16200000">
                  <a:pos x="wd2" y="hd2"/>
                </a:cxn>
              </a:cxnLst>
              <a:rect l="0" t="0" r="r" b="b"/>
              <a:pathLst>
                <a:path w="21600" h="21600" extrusionOk="0">
                  <a:moveTo>
                    <a:pt x="749" y="6728"/>
                  </a:moveTo>
                  <a:lnTo>
                    <a:pt x="1049" y="7436"/>
                  </a:lnTo>
                  <a:lnTo>
                    <a:pt x="1378" y="6728"/>
                  </a:lnTo>
                  <a:lnTo>
                    <a:pt x="1698" y="7436"/>
                  </a:lnTo>
                  <a:lnTo>
                    <a:pt x="1947" y="9384"/>
                  </a:lnTo>
                  <a:lnTo>
                    <a:pt x="2207" y="11154"/>
                  </a:lnTo>
                  <a:lnTo>
                    <a:pt x="2656" y="9561"/>
                  </a:lnTo>
                  <a:lnTo>
                    <a:pt x="3046" y="8852"/>
                  </a:lnTo>
                  <a:lnTo>
                    <a:pt x="3595" y="8852"/>
                  </a:lnTo>
                  <a:lnTo>
                    <a:pt x="3994" y="7790"/>
                  </a:lnTo>
                  <a:lnTo>
                    <a:pt x="4344" y="8852"/>
                  </a:lnTo>
                  <a:lnTo>
                    <a:pt x="4654" y="10092"/>
                  </a:lnTo>
                  <a:lnTo>
                    <a:pt x="4933" y="10446"/>
                  </a:lnTo>
                  <a:lnTo>
                    <a:pt x="5373" y="8852"/>
                  </a:lnTo>
                  <a:lnTo>
                    <a:pt x="5852" y="8852"/>
                  </a:lnTo>
                  <a:lnTo>
                    <a:pt x="6531" y="9561"/>
                  </a:lnTo>
                  <a:lnTo>
                    <a:pt x="6821" y="11508"/>
                  </a:lnTo>
                  <a:lnTo>
                    <a:pt x="7270" y="11154"/>
                  </a:lnTo>
                  <a:lnTo>
                    <a:pt x="7719" y="7790"/>
                  </a:lnTo>
                  <a:lnTo>
                    <a:pt x="8139" y="6728"/>
                  </a:lnTo>
                  <a:lnTo>
                    <a:pt x="8428" y="7790"/>
                  </a:lnTo>
                  <a:lnTo>
                    <a:pt x="8788" y="10623"/>
                  </a:lnTo>
                  <a:lnTo>
                    <a:pt x="9197" y="11685"/>
                  </a:lnTo>
                  <a:lnTo>
                    <a:pt x="9667" y="9915"/>
                  </a:lnTo>
                  <a:lnTo>
                    <a:pt x="9876" y="9207"/>
                  </a:lnTo>
                  <a:lnTo>
                    <a:pt x="10116" y="10623"/>
                  </a:lnTo>
                  <a:lnTo>
                    <a:pt x="10306" y="8852"/>
                  </a:lnTo>
                  <a:lnTo>
                    <a:pt x="10515" y="6728"/>
                  </a:lnTo>
                  <a:lnTo>
                    <a:pt x="10765" y="4603"/>
                  </a:lnTo>
                  <a:lnTo>
                    <a:pt x="11035" y="3895"/>
                  </a:lnTo>
                  <a:lnTo>
                    <a:pt x="11344" y="4603"/>
                  </a:lnTo>
                  <a:lnTo>
                    <a:pt x="11654" y="3718"/>
                  </a:lnTo>
                  <a:lnTo>
                    <a:pt x="11963" y="2479"/>
                  </a:lnTo>
                  <a:lnTo>
                    <a:pt x="12163" y="2479"/>
                  </a:lnTo>
                  <a:lnTo>
                    <a:pt x="12353" y="2833"/>
                  </a:lnTo>
                  <a:lnTo>
                    <a:pt x="12632" y="5666"/>
                  </a:lnTo>
                  <a:lnTo>
                    <a:pt x="12912" y="5134"/>
                  </a:lnTo>
                  <a:lnTo>
                    <a:pt x="13142" y="7790"/>
                  </a:lnTo>
                  <a:lnTo>
                    <a:pt x="13591" y="7790"/>
                  </a:lnTo>
                  <a:lnTo>
                    <a:pt x="13971" y="6197"/>
                  </a:lnTo>
                  <a:lnTo>
                    <a:pt x="14150" y="8321"/>
                  </a:lnTo>
                  <a:lnTo>
                    <a:pt x="14340" y="10446"/>
                  </a:lnTo>
                  <a:lnTo>
                    <a:pt x="14600" y="9915"/>
                  </a:lnTo>
                  <a:lnTo>
                    <a:pt x="14909" y="11154"/>
                  </a:lnTo>
                  <a:lnTo>
                    <a:pt x="15239" y="9915"/>
                  </a:lnTo>
                  <a:lnTo>
                    <a:pt x="15868" y="11154"/>
                  </a:lnTo>
                  <a:lnTo>
                    <a:pt x="16138" y="12216"/>
                  </a:lnTo>
                  <a:lnTo>
                    <a:pt x="16447" y="9207"/>
                  </a:lnTo>
                  <a:lnTo>
                    <a:pt x="16647" y="9030"/>
                  </a:lnTo>
                  <a:lnTo>
                    <a:pt x="16887" y="10092"/>
                  </a:lnTo>
                  <a:lnTo>
                    <a:pt x="17116" y="9561"/>
                  </a:lnTo>
                  <a:lnTo>
                    <a:pt x="17406" y="6728"/>
                  </a:lnTo>
                  <a:lnTo>
                    <a:pt x="17905" y="5843"/>
                  </a:lnTo>
                  <a:lnTo>
                    <a:pt x="18145" y="6197"/>
                  </a:lnTo>
                  <a:lnTo>
                    <a:pt x="18394" y="6197"/>
                  </a:lnTo>
                  <a:lnTo>
                    <a:pt x="18754" y="2479"/>
                  </a:lnTo>
                  <a:lnTo>
                    <a:pt x="18964" y="1062"/>
                  </a:lnTo>
                  <a:lnTo>
                    <a:pt x="19233" y="1770"/>
                  </a:lnTo>
                  <a:lnTo>
                    <a:pt x="19543" y="5666"/>
                  </a:lnTo>
                  <a:lnTo>
                    <a:pt x="19852" y="3187"/>
                  </a:lnTo>
                  <a:lnTo>
                    <a:pt x="20142" y="0"/>
                  </a:lnTo>
                  <a:lnTo>
                    <a:pt x="20392" y="177"/>
                  </a:lnTo>
                  <a:lnTo>
                    <a:pt x="20681" y="6728"/>
                  </a:lnTo>
                  <a:lnTo>
                    <a:pt x="20901" y="5666"/>
                  </a:lnTo>
                  <a:lnTo>
                    <a:pt x="21221" y="2833"/>
                  </a:lnTo>
                  <a:lnTo>
                    <a:pt x="21470" y="2833"/>
                  </a:lnTo>
                  <a:lnTo>
                    <a:pt x="21600" y="4957"/>
                  </a:lnTo>
                  <a:lnTo>
                    <a:pt x="21600" y="21600"/>
                  </a:lnTo>
                  <a:lnTo>
                    <a:pt x="9077" y="16820"/>
                  </a:lnTo>
                  <a:lnTo>
                    <a:pt x="8918" y="17528"/>
                  </a:lnTo>
                  <a:lnTo>
                    <a:pt x="0" y="15580"/>
                  </a:lnTo>
                  <a:lnTo>
                    <a:pt x="0" y="3364"/>
                  </a:lnTo>
                  <a:lnTo>
                    <a:pt x="130" y="5134"/>
                  </a:lnTo>
                  <a:lnTo>
                    <a:pt x="320" y="5843"/>
                  </a:lnTo>
                  <a:lnTo>
                    <a:pt x="559" y="6020"/>
                  </a:lnTo>
                  <a:lnTo>
                    <a:pt x="749" y="6728"/>
                  </a:lnTo>
                </a:path>
              </a:pathLst>
            </a:custGeom>
            <a:solidFill>
              <a:srgbClr val="003300"/>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662" name="Freeform 24"/>
            <p:cNvSpPr/>
            <p:nvPr/>
          </p:nvSpPr>
          <p:spPr>
            <a:xfrm>
              <a:off x="0" y="354012"/>
              <a:ext cx="3433763" cy="196851"/>
            </a:xfrm>
            <a:custGeom>
              <a:avLst/>
              <a:gdLst/>
              <a:ahLst/>
              <a:cxnLst>
                <a:cxn ang="0">
                  <a:pos x="wd2" y="hd2"/>
                </a:cxn>
                <a:cxn ang="5400000">
                  <a:pos x="wd2" y="hd2"/>
                </a:cxn>
                <a:cxn ang="10800000">
                  <a:pos x="wd2" y="hd2"/>
                </a:cxn>
                <a:cxn ang="16200000">
                  <a:pos x="wd2" y="hd2"/>
                </a:cxn>
              </a:cxnLst>
              <a:rect l="0" t="0" r="r" b="b"/>
              <a:pathLst>
                <a:path w="21600" h="21600" extrusionOk="0">
                  <a:moveTo>
                    <a:pt x="290" y="20903"/>
                  </a:moveTo>
                  <a:lnTo>
                    <a:pt x="459" y="21426"/>
                  </a:lnTo>
                  <a:lnTo>
                    <a:pt x="659" y="21600"/>
                  </a:lnTo>
                  <a:lnTo>
                    <a:pt x="20931" y="21600"/>
                  </a:lnTo>
                  <a:lnTo>
                    <a:pt x="21171" y="21252"/>
                  </a:lnTo>
                  <a:lnTo>
                    <a:pt x="21340" y="20903"/>
                  </a:lnTo>
                  <a:lnTo>
                    <a:pt x="21490" y="19684"/>
                  </a:lnTo>
                  <a:lnTo>
                    <a:pt x="21570" y="18116"/>
                  </a:lnTo>
                  <a:lnTo>
                    <a:pt x="21600" y="16548"/>
                  </a:lnTo>
                  <a:lnTo>
                    <a:pt x="21600" y="2439"/>
                  </a:lnTo>
                  <a:lnTo>
                    <a:pt x="21410" y="0"/>
                  </a:lnTo>
                  <a:lnTo>
                    <a:pt x="21310" y="697"/>
                  </a:lnTo>
                  <a:lnTo>
                    <a:pt x="21221" y="3135"/>
                  </a:lnTo>
                  <a:lnTo>
                    <a:pt x="21151" y="5923"/>
                  </a:lnTo>
                  <a:lnTo>
                    <a:pt x="21061" y="5748"/>
                  </a:lnTo>
                  <a:lnTo>
                    <a:pt x="20941" y="5400"/>
                  </a:lnTo>
                  <a:lnTo>
                    <a:pt x="20681" y="4006"/>
                  </a:lnTo>
                  <a:lnTo>
                    <a:pt x="20512" y="2961"/>
                  </a:lnTo>
                  <a:lnTo>
                    <a:pt x="20242" y="2439"/>
                  </a:lnTo>
                  <a:lnTo>
                    <a:pt x="19952" y="3658"/>
                  </a:lnTo>
                  <a:lnTo>
                    <a:pt x="19673" y="5748"/>
                  </a:lnTo>
                  <a:lnTo>
                    <a:pt x="19483" y="4355"/>
                  </a:lnTo>
                  <a:lnTo>
                    <a:pt x="19313" y="4006"/>
                  </a:lnTo>
                  <a:lnTo>
                    <a:pt x="19074" y="2961"/>
                  </a:lnTo>
                  <a:lnTo>
                    <a:pt x="18824" y="3310"/>
                  </a:lnTo>
                  <a:lnTo>
                    <a:pt x="18654" y="4703"/>
                  </a:lnTo>
                  <a:lnTo>
                    <a:pt x="18584" y="6445"/>
                  </a:lnTo>
                  <a:lnTo>
                    <a:pt x="18384" y="5748"/>
                  </a:lnTo>
                  <a:lnTo>
                    <a:pt x="18105" y="5748"/>
                  </a:lnTo>
                  <a:lnTo>
                    <a:pt x="17735" y="4877"/>
                  </a:lnTo>
                  <a:lnTo>
                    <a:pt x="17416" y="6445"/>
                  </a:lnTo>
                  <a:lnTo>
                    <a:pt x="17136" y="4181"/>
                  </a:lnTo>
                  <a:lnTo>
                    <a:pt x="16767" y="5748"/>
                  </a:lnTo>
                  <a:lnTo>
                    <a:pt x="16417" y="9406"/>
                  </a:lnTo>
                  <a:lnTo>
                    <a:pt x="16118" y="8013"/>
                  </a:lnTo>
                  <a:lnTo>
                    <a:pt x="15868" y="6619"/>
                  </a:lnTo>
                  <a:lnTo>
                    <a:pt x="15578" y="5923"/>
                  </a:lnTo>
                  <a:lnTo>
                    <a:pt x="15219" y="6445"/>
                  </a:lnTo>
                  <a:lnTo>
                    <a:pt x="14650" y="7665"/>
                  </a:lnTo>
                  <a:lnTo>
                    <a:pt x="14150" y="6271"/>
                  </a:lnTo>
                  <a:lnTo>
                    <a:pt x="13931" y="6968"/>
                  </a:lnTo>
                  <a:lnTo>
                    <a:pt x="13651" y="5748"/>
                  </a:lnTo>
                  <a:lnTo>
                    <a:pt x="13461" y="4355"/>
                  </a:lnTo>
                  <a:lnTo>
                    <a:pt x="13252" y="4181"/>
                  </a:lnTo>
                  <a:lnTo>
                    <a:pt x="12852" y="4877"/>
                  </a:lnTo>
                  <a:lnTo>
                    <a:pt x="12353" y="7490"/>
                  </a:lnTo>
                  <a:lnTo>
                    <a:pt x="11923" y="5226"/>
                  </a:lnTo>
                  <a:lnTo>
                    <a:pt x="11574" y="5748"/>
                  </a:lnTo>
                  <a:lnTo>
                    <a:pt x="11234" y="8884"/>
                  </a:lnTo>
                  <a:lnTo>
                    <a:pt x="10635" y="6619"/>
                  </a:lnTo>
                  <a:lnTo>
                    <a:pt x="10176" y="7839"/>
                  </a:lnTo>
                  <a:lnTo>
                    <a:pt x="9866" y="6619"/>
                  </a:lnTo>
                  <a:lnTo>
                    <a:pt x="9417" y="7316"/>
                  </a:lnTo>
                  <a:lnTo>
                    <a:pt x="8958" y="8884"/>
                  </a:lnTo>
                  <a:lnTo>
                    <a:pt x="8648" y="8361"/>
                  </a:lnTo>
                  <a:lnTo>
                    <a:pt x="7999" y="7839"/>
                  </a:lnTo>
                  <a:lnTo>
                    <a:pt x="7589" y="8884"/>
                  </a:lnTo>
                  <a:lnTo>
                    <a:pt x="6910" y="8013"/>
                  </a:lnTo>
                  <a:lnTo>
                    <a:pt x="6351" y="7316"/>
                  </a:lnTo>
                  <a:lnTo>
                    <a:pt x="5742" y="5748"/>
                  </a:lnTo>
                  <a:lnTo>
                    <a:pt x="5173" y="7316"/>
                  </a:lnTo>
                  <a:lnTo>
                    <a:pt x="4534" y="4006"/>
                  </a:lnTo>
                  <a:lnTo>
                    <a:pt x="4034" y="4181"/>
                  </a:lnTo>
                  <a:lnTo>
                    <a:pt x="3705" y="6097"/>
                  </a:lnTo>
                  <a:lnTo>
                    <a:pt x="3485" y="4529"/>
                  </a:lnTo>
                  <a:lnTo>
                    <a:pt x="3216" y="5400"/>
                  </a:lnTo>
                  <a:lnTo>
                    <a:pt x="2866" y="5748"/>
                  </a:lnTo>
                  <a:lnTo>
                    <a:pt x="2517" y="6271"/>
                  </a:lnTo>
                  <a:lnTo>
                    <a:pt x="2107" y="7665"/>
                  </a:lnTo>
                  <a:lnTo>
                    <a:pt x="1758" y="6097"/>
                  </a:lnTo>
                  <a:lnTo>
                    <a:pt x="1428" y="6794"/>
                  </a:lnTo>
                  <a:lnTo>
                    <a:pt x="989" y="7490"/>
                  </a:lnTo>
                  <a:lnTo>
                    <a:pt x="709" y="6794"/>
                  </a:lnTo>
                  <a:lnTo>
                    <a:pt x="200" y="6445"/>
                  </a:lnTo>
                  <a:lnTo>
                    <a:pt x="0" y="8013"/>
                  </a:lnTo>
                  <a:lnTo>
                    <a:pt x="20" y="12716"/>
                  </a:lnTo>
                  <a:lnTo>
                    <a:pt x="50" y="16723"/>
                  </a:lnTo>
                  <a:lnTo>
                    <a:pt x="160" y="20206"/>
                  </a:lnTo>
                  <a:lnTo>
                    <a:pt x="290" y="20903"/>
                  </a:lnTo>
                </a:path>
              </a:pathLst>
            </a:custGeom>
            <a:gradFill flip="none" rotWithShape="1">
              <a:gsLst>
                <a:gs pos="0">
                  <a:srgbClr val="CC6600"/>
                </a:gs>
                <a:gs pos="100000">
                  <a:srgbClr val="000000"/>
                </a:gs>
              </a:gsLst>
              <a:lin ang="5400000" scaled="0"/>
            </a:gra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663" name="Freeform 25"/>
            <p:cNvSpPr/>
            <p:nvPr/>
          </p:nvSpPr>
          <p:spPr>
            <a:xfrm>
              <a:off x="20637" y="11112"/>
              <a:ext cx="3378201" cy="255589"/>
            </a:xfrm>
            <a:custGeom>
              <a:avLst/>
              <a:gdLst/>
              <a:ahLst/>
              <a:cxnLst>
                <a:cxn ang="0">
                  <a:pos x="wd2" y="hd2"/>
                </a:cxn>
                <a:cxn ang="5400000">
                  <a:pos x="wd2" y="hd2"/>
                </a:cxn>
                <a:cxn ang="10800000">
                  <a:pos x="wd2" y="hd2"/>
                </a:cxn>
                <a:cxn ang="16200000">
                  <a:pos x="wd2" y="hd2"/>
                </a:cxn>
              </a:cxnLst>
              <a:rect l="0" t="0" r="r" b="b"/>
              <a:pathLst>
                <a:path w="21600" h="21600" extrusionOk="0">
                  <a:moveTo>
                    <a:pt x="0" y="10465"/>
                  </a:moveTo>
                  <a:lnTo>
                    <a:pt x="0" y="21600"/>
                  </a:lnTo>
                  <a:lnTo>
                    <a:pt x="51" y="17307"/>
                  </a:lnTo>
                  <a:lnTo>
                    <a:pt x="71" y="13953"/>
                  </a:lnTo>
                  <a:lnTo>
                    <a:pt x="91" y="7781"/>
                  </a:lnTo>
                  <a:lnTo>
                    <a:pt x="152" y="4830"/>
                  </a:lnTo>
                  <a:lnTo>
                    <a:pt x="284" y="3891"/>
                  </a:lnTo>
                  <a:lnTo>
                    <a:pt x="609" y="3220"/>
                  </a:lnTo>
                  <a:lnTo>
                    <a:pt x="1025" y="3354"/>
                  </a:lnTo>
                  <a:lnTo>
                    <a:pt x="2030" y="3354"/>
                  </a:lnTo>
                  <a:lnTo>
                    <a:pt x="2467" y="3891"/>
                  </a:lnTo>
                  <a:lnTo>
                    <a:pt x="3106" y="3354"/>
                  </a:lnTo>
                  <a:lnTo>
                    <a:pt x="3837" y="3757"/>
                  </a:lnTo>
                  <a:lnTo>
                    <a:pt x="4375" y="3622"/>
                  </a:lnTo>
                  <a:lnTo>
                    <a:pt x="5451" y="3891"/>
                  </a:lnTo>
                  <a:lnTo>
                    <a:pt x="5826" y="3891"/>
                  </a:lnTo>
                  <a:lnTo>
                    <a:pt x="6547" y="3354"/>
                  </a:lnTo>
                  <a:lnTo>
                    <a:pt x="6791" y="4025"/>
                  </a:lnTo>
                  <a:lnTo>
                    <a:pt x="7461" y="3354"/>
                  </a:lnTo>
                  <a:lnTo>
                    <a:pt x="8486" y="3891"/>
                  </a:lnTo>
                  <a:lnTo>
                    <a:pt x="8831" y="4427"/>
                  </a:lnTo>
                  <a:lnTo>
                    <a:pt x="9369" y="3891"/>
                  </a:lnTo>
                  <a:lnTo>
                    <a:pt x="9826" y="4696"/>
                  </a:lnTo>
                  <a:lnTo>
                    <a:pt x="10211" y="4696"/>
                  </a:lnTo>
                  <a:lnTo>
                    <a:pt x="10952" y="3891"/>
                  </a:lnTo>
                  <a:lnTo>
                    <a:pt x="11663" y="4427"/>
                  </a:lnTo>
                  <a:lnTo>
                    <a:pt x="12302" y="5366"/>
                  </a:lnTo>
                  <a:lnTo>
                    <a:pt x="12495" y="5501"/>
                  </a:lnTo>
                  <a:lnTo>
                    <a:pt x="13358" y="4964"/>
                  </a:lnTo>
                  <a:lnTo>
                    <a:pt x="14160" y="4561"/>
                  </a:lnTo>
                  <a:lnTo>
                    <a:pt x="14353" y="4293"/>
                  </a:lnTo>
                  <a:lnTo>
                    <a:pt x="14647" y="4427"/>
                  </a:lnTo>
                  <a:lnTo>
                    <a:pt x="15479" y="4830"/>
                  </a:lnTo>
                  <a:lnTo>
                    <a:pt x="16119" y="4025"/>
                  </a:lnTo>
                  <a:lnTo>
                    <a:pt x="16454" y="4293"/>
                  </a:lnTo>
                  <a:lnTo>
                    <a:pt x="16961" y="4427"/>
                  </a:lnTo>
                  <a:lnTo>
                    <a:pt x="17398" y="3891"/>
                  </a:lnTo>
                  <a:lnTo>
                    <a:pt x="17682" y="3354"/>
                  </a:lnTo>
                  <a:lnTo>
                    <a:pt x="18078" y="4293"/>
                  </a:lnTo>
                  <a:lnTo>
                    <a:pt x="18880" y="4561"/>
                  </a:lnTo>
                  <a:lnTo>
                    <a:pt x="19418" y="3354"/>
                  </a:lnTo>
                  <a:lnTo>
                    <a:pt x="20199" y="4427"/>
                  </a:lnTo>
                  <a:lnTo>
                    <a:pt x="21062" y="4427"/>
                  </a:lnTo>
                  <a:lnTo>
                    <a:pt x="21245" y="6306"/>
                  </a:lnTo>
                  <a:lnTo>
                    <a:pt x="21367" y="7245"/>
                  </a:lnTo>
                  <a:lnTo>
                    <a:pt x="21468" y="9123"/>
                  </a:lnTo>
                  <a:lnTo>
                    <a:pt x="21539" y="12343"/>
                  </a:lnTo>
                  <a:lnTo>
                    <a:pt x="21600" y="16636"/>
                  </a:lnTo>
                  <a:lnTo>
                    <a:pt x="21600" y="5501"/>
                  </a:lnTo>
                  <a:lnTo>
                    <a:pt x="21570" y="4025"/>
                  </a:lnTo>
                  <a:lnTo>
                    <a:pt x="21519" y="2147"/>
                  </a:lnTo>
                  <a:lnTo>
                    <a:pt x="21204" y="939"/>
                  </a:lnTo>
                  <a:lnTo>
                    <a:pt x="20037" y="805"/>
                  </a:lnTo>
                  <a:lnTo>
                    <a:pt x="19753" y="134"/>
                  </a:lnTo>
                  <a:lnTo>
                    <a:pt x="18829" y="134"/>
                  </a:lnTo>
                  <a:lnTo>
                    <a:pt x="18565" y="402"/>
                  </a:lnTo>
                  <a:lnTo>
                    <a:pt x="18007" y="402"/>
                  </a:lnTo>
                  <a:lnTo>
                    <a:pt x="17591" y="268"/>
                  </a:lnTo>
                  <a:lnTo>
                    <a:pt x="16829" y="1073"/>
                  </a:lnTo>
                  <a:lnTo>
                    <a:pt x="15236" y="402"/>
                  </a:lnTo>
                  <a:lnTo>
                    <a:pt x="14748" y="805"/>
                  </a:lnTo>
                  <a:lnTo>
                    <a:pt x="13865" y="1342"/>
                  </a:lnTo>
                  <a:lnTo>
                    <a:pt x="13307" y="805"/>
                  </a:lnTo>
                  <a:lnTo>
                    <a:pt x="12302" y="805"/>
                  </a:lnTo>
                  <a:lnTo>
                    <a:pt x="11815" y="1207"/>
                  </a:lnTo>
                  <a:lnTo>
                    <a:pt x="11521" y="537"/>
                  </a:lnTo>
                  <a:lnTo>
                    <a:pt x="10465" y="805"/>
                  </a:lnTo>
                  <a:lnTo>
                    <a:pt x="10150" y="805"/>
                  </a:lnTo>
                  <a:lnTo>
                    <a:pt x="9592" y="537"/>
                  </a:lnTo>
                  <a:lnTo>
                    <a:pt x="8496" y="805"/>
                  </a:lnTo>
                  <a:lnTo>
                    <a:pt x="7521" y="537"/>
                  </a:lnTo>
                  <a:lnTo>
                    <a:pt x="6618" y="537"/>
                  </a:lnTo>
                  <a:lnTo>
                    <a:pt x="6192" y="805"/>
                  </a:lnTo>
                  <a:lnTo>
                    <a:pt x="5776" y="268"/>
                  </a:lnTo>
                  <a:lnTo>
                    <a:pt x="4375" y="268"/>
                  </a:lnTo>
                  <a:lnTo>
                    <a:pt x="3167" y="537"/>
                  </a:lnTo>
                  <a:lnTo>
                    <a:pt x="2598" y="268"/>
                  </a:lnTo>
                  <a:lnTo>
                    <a:pt x="1929" y="537"/>
                  </a:lnTo>
                  <a:lnTo>
                    <a:pt x="1086" y="0"/>
                  </a:lnTo>
                  <a:lnTo>
                    <a:pt x="568" y="0"/>
                  </a:lnTo>
                  <a:lnTo>
                    <a:pt x="345" y="134"/>
                  </a:lnTo>
                  <a:lnTo>
                    <a:pt x="193" y="805"/>
                  </a:lnTo>
                  <a:lnTo>
                    <a:pt x="51" y="2415"/>
                  </a:lnTo>
                  <a:lnTo>
                    <a:pt x="10" y="4964"/>
                  </a:lnTo>
                  <a:lnTo>
                    <a:pt x="0" y="7513"/>
                  </a:lnTo>
                  <a:lnTo>
                    <a:pt x="0" y="10465"/>
                  </a:lnTo>
                </a:path>
              </a:pathLst>
            </a:custGeom>
            <a:solidFill>
              <a:schemeClr val="accent3">
                <a:lumOff val="44000"/>
              </a:schemeClr>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664" name="Freeform 26"/>
            <p:cNvSpPr/>
            <p:nvPr/>
          </p:nvSpPr>
          <p:spPr>
            <a:xfrm>
              <a:off x="26987" y="422275"/>
              <a:ext cx="3376614" cy="101601"/>
            </a:xfrm>
            <a:custGeom>
              <a:avLst/>
              <a:gdLst/>
              <a:ahLst/>
              <a:cxnLst>
                <a:cxn ang="0">
                  <a:pos x="wd2" y="hd2"/>
                </a:cxn>
                <a:cxn ang="5400000">
                  <a:pos x="wd2" y="hd2"/>
                </a:cxn>
                <a:cxn ang="10800000">
                  <a:pos x="wd2" y="hd2"/>
                </a:cxn>
                <a:cxn ang="16200000">
                  <a:pos x="wd2" y="hd2"/>
                </a:cxn>
              </a:cxnLst>
              <a:rect l="0" t="0" r="r" b="b"/>
              <a:pathLst>
                <a:path w="21600" h="21600" extrusionOk="0">
                  <a:moveTo>
                    <a:pt x="0" y="10800"/>
                  </a:moveTo>
                  <a:lnTo>
                    <a:pt x="0" y="0"/>
                  </a:lnTo>
                  <a:lnTo>
                    <a:pt x="61" y="4050"/>
                  </a:lnTo>
                  <a:lnTo>
                    <a:pt x="71" y="7425"/>
                  </a:lnTo>
                  <a:lnTo>
                    <a:pt x="81" y="13500"/>
                  </a:lnTo>
                  <a:lnTo>
                    <a:pt x="152" y="16538"/>
                  </a:lnTo>
                  <a:lnTo>
                    <a:pt x="274" y="17550"/>
                  </a:lnTo>
                  <a:lnTo>
                    <a:pt x="406" y="16875"/>
                  </a:lnTo>
                  <a:lnTo>
                    <a:pt x="599" y="16538"/>
                  </a:lnTo>
                  <a:lnTo>
                    <a:pt x="924" y="16200"/>
                  </a:lnTo>
                  <a:lnTo>
                    <a:pt x="1117" y="16538"/>
                  </a:lnTo>
                  <a:lnTo>
                    <a:pt x="1290" y="16538"/>
                  </a:lnTo>
                  <a:lnTo>
                    <a:pt x="1645" y="16875"/>
                  </a:lnTo>
                  <a:lnTo>
                    <a:pt x="1777" y="17213"/>
                  </a:lnTo>
                  <a:lnTo>
                    <a:pt x="1950" y="17213"/>
                  </a:lnTo>
                  <a:lnTo>
                    <a:pt x="2224" y="16538"/>
                  </a:lnTo>
                  <a:lnTo>
                    <a:pt x="2518" y="16200"/>
                  </a:lnTo>
                  <a:lnTo>
                    <a:pt x="2884" y="16200"/>
                  </a:lnTo>
                  <a:lnTo>
                    <a:pt x="3321" y="17213"/>
                  </a:lnTo>
                  <a:lnTo>
                    <a:pt x="3889" y="17888"/>
                  </a:lnTo>
                  <a:lnTo>
                    <a:pt x="4194" y="17213"/>
                  </a:lnTo>
                  <a:lnTo>
                    <a:pt x="4377" y="17888"/>
                  </a:lnTo>
                  <a:lnTo>
                    <a:pt x="4864" y="17888"/>
                  </a:lnTo>
                  <a:lnTo>
                    <a:pt x="5037" y="16875"/>
                  </a:lnTo>
                  <a:lnTo>
                    <a:pt x="5250" y="17550"/>
                  </a:lnTo>
                  <a:lnTo>
                    <a:pt x="5829" y="17550"/>
                  </a:lnTo>
                  <a:lnTo>
                    <a:pt x="6550" y="17888"/>
                  </a:lnTo>
                  <a:lnTo>
                    <a:pt x="6794" y="17213"/>
                  </a:lnTo>
                  <a:lnTo>
                    <a:pt x="7362" y="16538"/>
                  </a:lnTo>
                  <a:lnTo>
                    <a:pt x="7738" y="16200"/>
                  </a:lnTo>
                  <a:lnTo>
                    <a:pt x="8175" y="16875"/>
                  </a:lnTo>
                  <a:lnTo>
                    <a:pt x="8480" y="17550"/>
                  </a:lnTo>
                  <a:lnTo>
                    <a:pt x="8825" y="16875"/>
                  </a:lnTo>
                  <a:lnTo>
                    <a:pt x="9434" y="17550"/>
                  </a:lnTo>
                  <a:lnTo>
                    <a:pt x="9830" y="16538"/>
                  </a:lnTo>
                  <a:lnTo>
                    <a:pt x="10206" y="16538"/>
                  </a:lnTo>
                  <a:lnTo>
                    <a:pt x="10602" y="15525"/>
                  </a:lnTo>
                  <a:lnTo>
                    <a:pt x="11100" y="16875"/>
                  </a:lnTo>
                  <a:lnTo>
                    <a:pt x="11750" y="15863"/>
                  </a:lnTo>
                  <a:lnTo>
                    <a:pt x="12491" y="15863"/>
                  </a:lnTo>
                  <a:lnTo>
                    <a:pt x="13151" y="16538"/>
                  </a:lnTo>
                  <a:lnTo>
                    <a:pt x="13547" y="15525"/>
                  </a:lnTo>
                  <a:lnTo>
                    <a:pt x="13984" y="15525"/>
                  </a:lnTo>
                  <a:lnTo>
                    <a:pt x="14156" y="16875"/>
                  </a:lnTo>
                  <a:lnTo>
                    <a:pt x="14339" y="17213"/>
                  </a:lnTo>
                  <a:lnTo>
                    <a:pt x="14918" y="16538"/>
                  </a:lnTo>
                  <a:lnTo>
                    <a:pt x="15426" y="17213"/>
                  </a:lnTo>
                  <a:lnTo>
                    <a:pt x="16441" y="17213"/>
                  </a:lnTo>
                  <a:lnTo>
                    <a:pt x="16614" y="16200"/>
                  </a:lnTo>
                  <a:lnTo>
                    <a:pt x="16959" y="16875"/>
                  </a:lnTo>
                  <a:lnTo>
                    <a:pt x="17122" y="17213"/>
                  </a:lnTo>
                  <a:lnTo>
                    <a:pt x="17243" y="16875"/>
                  </a:lnTo>
                  <a:lnTo>
                    <a:pt x="17386" y="17550"/>
                  </a:lnTo>
                  <a:lnTo>
                    <a:pt x="17660" y="16538"/>
                  </a:lnTo>
                  <a:lnTo>
                    <a:pt x="18096" y="17213"/>
                  </a:lnTo>
                  <a:lnTo>
                    <a:pt x="18523" y="16200"/>
                  </a:lnTo>
                  <a:lnTo>
                    <a:pt x="18696" y="16875"/>
                  </a:lnTo>
                  <a:lnTo>
                    <a:pt x="18878" y="16875"/>
                  </a:lnTo>
                  <a:lnTo>
                    <a:pt x="19671" y="16200"/>
                  </a:lnTo>
                  <a:lnTo>
                    <a:pt x="20442" y="16875"/>
                  </a:lnTo>
                  <a:lnTo>
                    <a:pt x="21041" y="15863"/>
                  </a:lnTo>
                  <a:lnTo>
                    <a:pt x="21245" y="15188"/>
                  </a:lnTo>
                  <a:lnTo>
                    <a:pt x="21366" y="14175"/>
                  </a:lnTo>
                  <a:lnTo>
                    <a:pt x="21458" y="12150"/>
                  </a:lnTo>
                  <a:lnTo>
                    <a:pt x="21529" y="9112"/>
                  </a:lnTo>
                  <a:lnTo>
                    <a:pt x="21600" y="4725"/>
                  </a:lnTo>
                  <a:lnTo>
                    <a:pt x="21600" y="15863"/>
                  </a:lnTo>
                  <a:lnTo>
                    <a:pt x="21570" y="17213"/>
                  </a:lnTo>
                  <a:lnTo>
                    <a:pt x="21509" y="19238"/>
                  </a:lnTo>
                  <a:lnTo>
                    <a:pt x="21397" y="20588"/>
                  </a:lnTo>
                  <a:lnTo>
                    <a:pt x="20605" y="21600"/>
                  </a:lnTo>
                  <a:lnTo>
                    <a:pt x="20026" y="20588"/>
                  </a:lnTo>
                  <a:lnTo>
                    <a:pt x="19752" y="21263"/>
                  </a:lnTo>
                  <a:lnTo>
                    <a:pt x="18828" y="21263"/>
                  </a:lnTo>
                  <a:lnTo>
                    <a:pt x="18564" y="20925"/>
                  </a:lnTo>
                  <a:lnTo>
                    <a:pt x="18279" y="21600"/>
                  </a:lnTo>
                  <a:lnTo>
                    <a:pt x="17995" y="20925"/>
                  </a:lnTo>
                  <a:lnTo>
                    <a:pt x="17660" y="21600"/>
                  </a:lnTo>
                  <a:lnTo>
                    <a:pt x="16786" y="21263"/>
                  </a:lnTo>
                  <a:lnTo>
                    <a:pt x="16533" y="20250"/>
                  </a:lnTo>
                  <a:lnTo>
                    <a:pt x="15710" y="21263"/>
                  </a:lnTo>
                  <a:lnTo>
                    <a:pt x="15162" y="19913"/>
                  </a:lnTo>
                  <a:lnTo>
                    <a:pt x="14522" y="21263"/>
                  </a:lnTo>
                  <a:lnTo>
                    <a:pt x="14034" y="20588"/>
                  </a:lnTo>
                  <a:lnTo>
                    <a:pt x="13567" y="21263"/>
                  </a:lnTo>
                  <a:lnTo>
                    <a:pt x="13303" y="20588"/>
                  </a:lnTo>
                  <a:lnTo>
                    <a:pt x="12755" y="20588"/>
                  </a:lnTo>
                  <a:lnTo>
                    <a:pt x="12542" y="20250"/>
                  </a:lnTo>
                  <a:lnTo>
                    <a:pt x="12308" y="20925"/>
                  </a:lnTo>
                  <a:lnTo>
                    <a:pt x="12064" y="20250"/>
                  </a:lnTo>
                  <a:lnTo>
                    <a:pt x="11810" y="20250"/>
                  </a:lnTo>
                  <a:lnTo>
                    <a:pt x="11516" y="20925"/>
                  </a:lnTo>
                  <a:lnTo>
                    <a:pt x="11232" y="21263"/>
                  </a:lnTo>
                  <a:lnTo>
                    <a:pt x="10917" y="21263"/>
                  </a:lnTo>
                  <a:lnTo>
                    <a:pt x="10460" y="20925"/>
                  </a:lnTo>
                  <a:lnTo>
                    <a:pt x="10135" y="21263"/>
                  </a:lnTo>
                  <a:lnTo>
                    <a:pt x="9861" y="20925"/>
                  </a:lnTo>
                  <a:lnTo>
                    <a:pt x="9597" y="20925"/>
                  </a:lnTo>
                  <a:lnTo>
                    <a:pt x="8987" y="21600"/>
                  </a:lnTo>
                  <a:lnTo>
                    <a:pt x="8500" y="20588"/>
                  </a:lnTo>
                  <a:lnTo>
                    <a:pt x="7962" y="21600"/>
                  </a:lnTo>
                  <a:lnTo>
                    <a:pt x="7515" y="20925"/>
                  </a:lnTo>
                  <a:lnTo>
                    <a:pt x="7027" y="21600"/>
                  </a:lnTo>
                  <a:lnTo>
                    <a:pt x="6621" y="20925"/>
                  </a:lnTo>
                  <a:lnTo>
                    <a:pt x="6184" y="20588"/>
                  </a:lnTo>
                  <a:lnTo>
                    <a:pt x="5778" y="20925"/>
                  </a:lnTo>
                  <a:lnTo>
                    <a:pt x="4377" y="20925"/>
                  </a:lnTo>
                  <a:lnTo>
                    <a:pt x="4072" y="21263"/>
                  </a:lnTo>
                  <a:lnTo>
                    <a:pt x="3158" y="20925"/>
                  </a:lnTo>
                  <a:lnTo>
                    <a:pt x="2600" y="20925"/>
                  </a:lnTo>
                  <a:lnTo>
                    <a:pt x="1046" y="20588"/>
                  </a:lnTo>
                  <a:lnTo>
                    <a:pt x="193" y="20588"/>
                  </a:lnTo>
                  <a:lnTo>
                    <a:pt x="41" y="18900"/>
                  </a:lnTo>
                  <a:lnTo>
                    <a:pt x="10" y="16538"/>
                  </a:lnTo>
                  <a:lnTo>
                    <a:pt x="0" y="13838"/>
                  </a:lnTo>
                  <a:lnTo>
                    <a:pt x="0" y="10800"/>
                  </a:lnTo>
                </a:path>
              </a:pathLst>
            </a:custGeom>
            <a:solidFill>
              <a:srgbClr val="000066"/>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grpSp>
      <p:sp>
        <p:nvSpPr>
          <p:cNvPr id="2666" name="Title Text"/>
          <p:cNvSpPr txBox="1">
            <a:spLocks noGrp="1"/>
          </p:cNvSpPr>
          <p:nvPr>
            <p:ph type="title"/>
          </p:nvPr>
        </p:nvSpPr>
        <p:spPr>
          <a:xfrm>
            <a:off x="134937" y="889000"/>
            <a:ext cx="8885238" cy="1155700"/>
          </a:xfrm>
          <a:prstGeom prst="rect">
            <a:avLst/>
          </a:prstGeom>
        </p:spPr>
        <p:txBody>
          <a:bodyPr lIns="46037" tIns="46037" rIns="46037" bIns="46037"/>
          <a:lstStyle>
            <a:lvl1pPr>
              <a:defRPr b="1">
                <a:solidFill>
                  <a:srgbClr val="FFFFCC"/>
                </a:solidFill>
                <a:effectLst>
                  <a:outerShdw blurRad="38100" dist="38100" dir="2700000" rotWithShape="0">
                    <a:srgbClr val="000000">
                      <a:alpha val="43137"/>
                    </a:srgbClr>
                  </a:outerShdw>
                </a:effectLst>
              </a:defRPr>
            </a:lvl1pPr>
          </a:lstStyle>
          <a:p>
            <a:r>
              <a:t>Title Text</a:t>
            </a:r>
          </a:p>
        </p:txBody>
      </p:sp>
      <p:sp>
        <p:nvSpPr>
          <p:cNvPr id="2667" name="Body Level One…"/>
          <p:cNvSpPr txBox="1">
            <a:spLocks noGrp="1"/>
          </p:cNvSpPr>
          <p:nvPr>
            <p:ph type="body" idx="1"/>
          </p:nvPr>
        </p:nvSpPr>
        <p:spPr>
          <a:xfrm>
            <a:off x="134937" y="2116138"/>
            <a:ext cx="8896351" cy="4135438"/>
          </a:xfrm>
          <a:prstGeom prst="rect">
            <a:avLst/>
          </a:prstGeom>
        </p:spPr>
        <p:txBody>
          <a:bodyPr lIns="46037" tIns="46037" rIns="46037" bIns="46037">
            <a:normAutofit/>
          </a:bodyPr>
          <a:lstStyle>
            <a:lvl1pPr>
              <a:buSzPct val="75000"/>
              <a:buFont typeface="Arial"/>
              <a:buChar char="❖"/>
              <a:defRPr b="1">
                <a:solidFill>
                  <a:srgbClr val="FFFFCC"/>
                </a:solidFill>
                <a:effectLst>
                  <a:outerShdw blurRad="38100" dist="38100" dir="2700000" rotWithShape="0">
                    <a:srgbClr val="000000">
                      <a:alpha val="43137"/>
                    </a:srgbClr>
                  </a:outerShdw>
                </a:effectLst>
              </a:defRPr>
            </a:lvl1pPr>
            <a:lvl2pPr>
              <a:buSzPct val="75000"/>
              <a:buFont typeface="Arial"/>
              <a:buChar char="❖"/>
              <a:defRPr b="1">
                <a:solidFill>
                  <a:srgbClr val="FFFFCC"/>
                </a:solidFill>
                <a:effectLst>
                  <a:outerShdw blurRad="38100" dist="38100" dir="2700000" rotWithShape="0">
                    <a:srgbClr val="000000">
                      <a:alpha val="43137"/>
                    </a:srgbClr>
                  </a:outerShdw>
                </a:effectLst>
              </a:defRPr>
            </a:lvl2pPr>
            <a:lvl3pPr>
              <a:buSzPct val="75000"/>
              <a:buFont typeface="Arial"/>
              <a:buChar char="❖"/>
              <a:defRPr b="1">
                <a:solidFill>
                  <a:srgbClr val="FFFFCC"/>
                </a:solidFill>
                <a:effectLst>
                  <a:outerShdw blurRad="38100" dist="38100" dir="2700000" rotWithShape="0">
                    <a:srgbClr val="000000">
                      <a:alpha val="43137"/>
                    </a:srgbClr>
                  </a:outerShdw>
                </a:effectLst>
              </a:defRPr>
            </a:lvl3pPr>
            <a:lvl4pPr>
              <a:buSzPct val="75000"/>
              <a:buFont typeface="Arial"/>
              <a:buChar char="❖"/>
              <a:defRPr b="1">
                <a:solidFill>
                  <a:srgbClr val="FFFFCC"/>
                </a:solidFill>
                <a:effectLst>
                  <a:outerShdw blurRad="38100" dist="38100" dir="2700000" rotWithShape="0">
                    <a:srgbClr val="000000">
                      <a:alpha val="43137"/>
                    </a:srgbClr>
                  </a:outerShdw>
                </a:effectLst>
              </a:defRPr>
            </a:lvl4pPr>
            <a:lvl5pPr>
              <a:buSzPct val="75000"/>
              <a:buFont typeface="Arial"/>
              <a:buChar char="❖"/>
              <a:defRPr b="1">
                <a:solidFill>
                  <a:srgbClr val="FFFFCC"/>
                </a:solidFill>
                <a:effectLst>
                  <a:outerShdw blurRad="38100" dist="38100" dir="2700000" rotWithShape="0">
                    <a:srgbClr val="000000">
                      <a:alpha val="43137"/>
                    </a:srgbClr>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2668" name="Slide Number"/>
          <p:cNvSpPr txBox="1">
            <a:spLocks noGrp="1"/>
          </p:cNvSpPr>
          <p:nvPr>
            <p:ph type="sldNum" sz="quarter" idx="2"/>
          </p:nvPr>
        </p:nvSpPr>
        <p:spPr>
          <a:prstGeom prst="rect">
            <a:avLst/>
          </a:prstGeom>
        </p:spPr>
        <p:txBody>
          <a:bodyPr/>
          <a:lstStyle>
            <a:lvl1pPr>
              <a:defRPr>
                <a:solidFill>
                  <a:srgbClr val="FFFFCC"/>
                </a:solidFill>
              </a:defRPr>
            </a:lvl1pPr>
          </a:lstStyle>
          <a:p>
            <a:fld id="{86CB4B4D-7CA3-9044-876B-883B54F8677D}" type="slidenum">
              <a:t>‹#›</a:t>
            </a:fld>
            <a:endParaRPr/>
          </a:p>
        </p:txBody>
      </p:sp>
    </p:spTree>
    <p:extLst>
      <p:ext uri="{BB962C8B-B14F-4D97-AF65-F5344CB8AC3E}">
        <p14:creationId xmlns:p14="http://schemas.microsoft.com/office/powerpoint/2010/main" val="133048643"/>
      </p:ext>
    </p:extLst>
  </p:cSld>
  <p:clrMapOvr>
    <a:masterClrMapping/>
  </p:clrMapOvr>
  <p:transition spd="med"/>
</p:sldLayout>
</file>

<file path=ppt/slideLayouts/slideLayout692.xml><?xml version="1.0" encoding="utf-8"?>
<p:sldLayout xmlns:a="http://schemas.openxmlformats.org/drawingml/2006/main" xmlns:r="http://schemas.openxmlformats.org/officeDocument/2006/relationships" xmlns:p="http://schemas.openxmlformats.org/presentationml/2006/main" type="tx">
  <p:cSld name="22_Section Header">
    <p:bg>
      <p:bgPr>
        <a:gradFill flip="none" rotWithShape="1">
          <a:gsLst>
            <a:gs pos="0">
              <a:srgbClr val="6B2300"/>
            </a:gs>
            <a:gs pos="100000">
              <a:srgbClr val="000066"/>
            </a:gs>
          </a:gsLst>
          <a:lin ang="5400000" scaled="0"/>
        </a:gradFill>
        <a:effectLst/>
      </p:bgPr>
    </p:bg>
    <p:spTree>
      <p:nvGrpSpPr>
        <p:cNvPr id="1" name=""/>
        <p:cNvGrpSpPr/>
        <p:nvPr/>
      </p:nvGrpSpPr>
      <p:grpSpPr>
        <a:xfrm>
          <a:off x="0" y="0"/>
          <a:ext cx="0" cy="0"/>
          <a:chOff x="0" y="0"/>
          <a:chExt cx="0" cy="0"/>
        </a:xfrm>
      </p:grpSpPr>
      <p:sp>
        <p:nvSpPr>
          <p:cNvPr id="2675" name="Freeform 7"/>
          <p:cNvSpPr/>
          <p:nvPr/>
        </p:nvSpPr>
        <p:spPr>
          <a:xfrm>
            <a:off x="3587750" y="53974"/>
            <a:ext cx="1981201" cy="652464"/>
          </a:xfrm>
          <a:custGeom>
            <a:avLst/>
            <a:gdLst/>
            <a:ahLst/>
            <a:cxnLst>
              <a:cxn ang="0">
                <a:pos x="wd2" y="hd2"/>
              </a:cxn>
              <a:cxn ang="5400000">
                <a:pos x="wd2" y="hd2"/>
              </a:cxn>
              <a:cxn ang="10800000">
                <a:pos x="wd2" y="hd2"/>
              </a:cxn>
              <a:cxn ang="16200000">
                <a:pos x="wd2" y="hd2"/>
              </a:cxn>
            </a:cxnLst>
            <a:rect l="0" t="0" r="r" b="b"/>
            <a:pathLst>
              <a:path w="21600" h="21600" extrusionOk="0">
                <a:moveTo>
                  <a:pt x="277" y="3521"/>
                </a:moveTo>
                <a:lnTo>
                  <a:pt x="450" y="3258"/>
                </a:lnTo>
                <a:lnTo>
                  <a:pt x="7823" y="3258"/>
                </a:lnTo>
                <a:lnTo>
                  <a:pt x="8360" y="2102"/>
                </a:lnTo>
                <a:lnTo>
                  <a:pt x="8740" y="1419"/>
                </a:lnTo>
                <a:lnTo>
                  <a:pt x="9104" y="893"/>
                </a:lnTo>
                <a:lnTo>
                  <a:pt x="10004" y="263"/>
                </a:lnTo>
                <a:lnTo>
                  <a:pt x="10471" y="105"/>
                </a:lnTo>
                <a:lnTo>
                  <a:pt x="11060" y="0"/>
                </a:lnTo>
                <a:lnTo>
                  <a:pt x="11735" y="263"/>
                </a:lnTo>
                <a:lnTo>
                  <a:pt x="12358" y="788"/>
                </a:lnTo>
                <a:lnTo>
                  <a:pt x="12808" y="1419"/>
                </a:lnTo>
                <a:lnTo>
                  <a:pt x="13292" y="2102"/>
                </a:lnTo>
                <a:lnTo>
                  <a:pt x="13604" y="2680"/>
                </a:lnTo>
                <a:lnTo>
                  <a:pt x="13881" y="3364"/>
                </a:lnTo>
                <a:lnTo>
                  <a:pt x="20925" y="3258"/>
                </a:lnTo>
                <a:lnTo>
                  <a:pt x="21167" y="3469"/>
                </a:lnTo>
                <a:lnTo>
                  <a:pt x="21340" y="3836"/>
                </a:lnTo>
                <a:lnTo>
                  <a:pt x="21496" y="4782"/>
                </a:lnTo>
                <a:lnTo>
                  <a:pt x="21565" y="5886"/>
                </a:lnTo>
                <a:lnTo>
                  <a:pt x="21600" y="7200"/>
                </a:lnTo>
                <a:lnTo>
                  <a:pt x="21600" y="18342"/>
                </a:lnTo>
                <a:lnTo>
                  <a:pt x="14002" y="18394"/>
                </a:lnTo>
                <a:lnTo>
                  <a:pt x="12115" y="21495"/>
                </a:lnTo>
                <a:lnTo>
                  <a:pt x="9052" y="21600"/>
                </a:lnTo>
                <a:lnTo>
                  <a:pt x="7563" y="18184"/>
                </a:lnTo>
                <a:lnTo>
                  <a:pt x="796" y="18342"/>
                </a:lnTo>
                <a:lnTo>
                  <a:pt x="0" y="18342"/>
                </a:lnTo>
                <a:lnTo>
                  <a:pt x="0" y="6464"/>
                </a:lnTo>
                <a:lnTo>
                  <a:pt x="87" y="4940"/>
                </a:lnTo>
                <a:lnTo>
                  <a:pt x="156" y="4204"/>
                </a:lnTo>
                <a:lnTo>
                  <a:pt x="277" y="3521"/>
                </a:lnTo>
              </a:path>
            </a:pathLst>
          </a:custGeom>
          <a:gradFill>
            <a:gsLst>
              <a:gs pos="0">
                <a:srgbClr val="00CCFF"/>
              </a:gs>
              <a:gs pos="50000">
                <a:schemeClr val="accent3">
                  <a:lumOff val="44000"/>
                </a:schemeClr>
              </a:gs>
              <a:gs pos="100000">
                <a:srgbClr val="00CCFF"/>
              </a:gs>
            </a:gsLst>
          </a:gradFill>
          <a:ln w="12700">
            <a:miter lim="400000"/>
          </a:ln>
        </p:spPr>
        <p:txBody>
          <a:bodyPr lIns="45719" rIns="45719"/>
          <a:lstStyle/>
          <a:p>
            <a:pPr>
              <a:defRPr>
                <a:solidFill>
                  <a:srgbClr val="FFFFCC"/>
                </a:solidFill>
              </a:defRPr>
            </a:pPr>
            <a:endParaRPr/>
          </a:p>
        </p:txBody>
      </p:sp>
      <p:sp>
        <p:nvSpPr>
          <p:cNvPr id="2676" name="Oval 8"/>
          <p:cNvSpPr/>
          <p:nvPr/>
        </p:nvSpPr>
        <p:spPr>
          <a:xfrm>
            <a:off x="4205287" y="61913"/>
            <a:ext cx="766763" cy="673101"/>
          </a:xfrm>
          <a:prstGeom prst="ellipse">
            <a:avLst/>
          </a:prstGeom>
          <a:gradFill>
            <a:gsLst>
              <a:gs pos="0">
                <a:srgbClr val="00CCFF"/>
              </a:gs>
              <a:gs pos="100000">
                <a:schemeClr val="accent3">
                  <a:lumOff val="44000"/>
                </a:schemeClr>
              </a:gs>
            </a:gsLst>
            <a:path path="circle">
              <a:fillToRect l="37721" t="-19636" r="62278" b="119636"/>
            </a:path>
          </a:gradFill>
          <a:ln w="12700">
            <a:miter lim="400000"/>
          </a:ln>
        </p:spPr>
        <p:txBody>
          <a:bodyPr lIns="45719" rIns="45719"/>
          <a:lstStyle/>
          <a:p>
            <a:pPr>
              <a:defRPr>
                <a:solidFill>
                  <a:srgbClr val="FFFFCC"/>
                </a:solidFill>
              </a:defRPr>
            </a:pPr>
            <a:endParaRPr/>
          </a:p>
        </p:txBody>
      </p:sp>
      <p:sp>
        <p:nvSpPr>
          <p:cNvPr id="2677" name="Freeform 9"/>
          <p:cNvSpPr/>
          <p:nvPr/>
        </p:nvSpPr>
        <p:spPr>
          <a:xfrm>
            <a:off x="3586162" y="452437"/>
            <a:ext cx="1982789" cy="303214"/>
          </a:xfrm>
          <a:custGeom>
            <a:avLst/>
            <a:gdLst/>
            <a:ahLst/>
            <a:cxnLst>
              <a:cxn ang="0">
                <a:pos x="wd2" y="hd2"/>
              </a:cxn>
              <a:cxn ang="5400000">
                <a:pos x="wd2" y="hd2"/>
              </a:cxn>
              <a:cxn ang="10800000">
                <a:pos x="wd2" y="hd2"/>
              </a:cxn>
              <a:cxn ang="16200000">
                <a:pos x="wd2" y="hd2"/>
              </a:cxn>
            </a:cxnLst>
            <a:rect l="0" t="0" r="r" b="b"/>
            <a:pathLst>
              <a:path w="21600" h="21600" extrusionOk="0">
                <a:moveTo>
                  <a:pt x="744" y="4297"/>
                </a:moveTo>
                <a:lnTo>
                  <a:pt x="1038" y="4750"/>
                </a:lnTo>
                <a:lnTo>
                  <a:pt x="1366" y="4297"/>
                </a:lnTo>
                <a:lnTo>
                  <a:pt x="1695" y="4750"/>
                </a:lnTo>
                <a:lnTo>
                  <a:pt x="1937" y="6107"/>
                </a:lnTo>
                <a:lnTo>
                  <a:pt x="2214" y="7125"/>
                </a:lnTo>
                <a:lnTo>
                  <a:pt x="2663" y="6220"/>
                </a:lnTo>
                <a:lnTo>
                  <a:pt x="3044" y="5768"/>
                </a:lnTo>
                <a:lnTo>
                  <a:pt x="3597" y="5768"/>
                </a:lnTo>
                <a:lnTo>
                  <a:pt x="3995" y="5089"/>
                </a:lnTo>
                <a:lnTo>
                  <a:pt x="4341" y="5654"/>
                </a:lnTo>
                <a:lnTo>
                  <a:pt x="4652" y="6446"/>
                </a:lnTo>
                <a:lnTo>
                  <a:pt x="4929" y="6785"/>
                </a:lnTo>
                <a:lnTo>
                  <a:pt x="5378" y="5768"/>
                </a:lnTo>
                <a:lnTo>
                  <a:pt x="5845" y="5768"/>
                </a:lnTo>
                <a:lnTo>
                  <a:pt x="6537" y="6107"/>
                </a:lnTo>
                <a:lnTo>
                  <a:pt x="6814" y="7464"/>
                </a:lnTo>
                <a:lnTo>
                  <a:pt x="7263" y="7125"/>
                </a:lnTo>
                <a:lnTo>
                  <a:pt x="7903" y="6785"/>
                </a:lnTo>
                <a:lnTo>
                  <a:pt x="8353" y="9047"/>
                </a:lnTo>
                <a:lnTo>
                  <a:pt x="8612" y="9499"/>
                </a:lnTo>
                <a:lnTo>
                  <a:pt x="8872" y="11196"/>
                </a:lnTo>
                <a:lnTo>
                  <a:pt x="9010" y="13684"/>
                </a:lnTo>
                <a:lnTo>
                  <a:pt x="9269" y="14702"/>
                </a:lnTo>
                <a:lnTo>
                  <a:pt x="9598" y="14702"/>
                </a:lnTo>
                <a:lnTo>
                  <a:pt x="9996" y="14588"/>
                </a:lnTo>
                <a:lnTo>
                  <a:pt x="10394" y="14702"/>
                </a:lnTo>
                <a:lnTo>
                  <a:pt x="10670" y="15719"/>
                </a:lnTo>
                <a:lnTo>
                  <a:pt x="10895" y="14928"/>
                </a:lnTo>
                <a:lnTo>
                  <a:pt x="11258" y="14815"/>
                </a:lnTo>
                <a:lnTo>
                  <a:pt x="11621" y="13345"/>
                </a:lnTo>
                <a:lnTo>
                  <a:pt x="11898" y="13684"/>
                </a:lnTo>
                <a:lnTo>
                  <a:pt x="12382" y="13231"/>
                </a:lnTo>
                <a:lnTo>
                  <a:pt x="12590" y="11422"/>
                </a:lnTo>
                <a:lnTo>
                  <a:pt x="13161" y="9952"/>
                </a:lnTo>
                <a:lnTo>
                  <a:pt x="13299" y="7690"/>
                </a:lnTo>
                <a:lnTo>
                  <a:pt x="13593" y="6559"/>
                </a:lnTo>
                <a:lnTo>
                  <a:pt x="14077" y="5881"/>
                </a:lnTo>
                <a:lnTo>
                  <a:pt x="14337" y="6785"/>
                </a:lnTo>
                <a:lnTo>
                  <a:pt x="14596" y="6333"/>
                </a:lnTo>
                <a:lnTo>
                  <a:pt x="14907" y="7125"/>
                </a:lnTo>
                <a:lnTo>
                  <a:pt x="15236" y="6446"/>
                </a:lnTo>
                <a:lnTo>
                  <a:pt x="15858" y="7125"/>
                </a:lnTo>
                <a:lnTo>
                  <a:pt x="16135" y="7803"/>
                </a:lnTo>
                <a:lnTo>
                  <a:pt x="16446" y="5994"/>
                </a:lnTo>
                <a:lnTo>
                  <a:pt x="16654" y="5768"/>
                </a:lnTo>
                <a:lnTo>
                  <a:pt x="16896" y="6446"/>
                </a:lnTo>
                <a:lnTo>
                  <a:pt x="17104" y="6220"/>
                </a:lnTo>
                <a:lnTo>
                  <a:pt x="17398" y="4297"/>
                </a:lnTo>
                <a:lnTo>
                  <a:pt x="17899" y="3732"/>
                </a:lnTo>
                <a:lnTo>
                  <a:pt x="18141" y="3958"/>
                </a:lnTo>
                <a:lnTo>
                  <a:pt x="18383" y="3958"/>
                </a:lnTo>
                <a:lnTo>
                  <a:pt x="18747" y="1696"/>
                </a:lnTo>
                <a:lnTo>
                  <a:pt x="18954" y="679"/>
                </a:lnTo>
                <a:lnTo>
                  <a:pt x="19231" y="1131"/>
                </a:lnTo>
                <a:lnTo>
                  <a:pt x="19542" y="3619"/>
                </a:lnTo>
                <a:lnTo>
                  <a:pt x="19853" y="2036"/>
                </a:lnTo>
                <a:lnTo>
                  <a:pt x="20130" y="0"/>
                </a:lnTo>
                <a:lnTo>
                  <a:pt x="20389" y="113"/>
                </a:lnTo>
                <a:lnTo>
                  <a:pt x="20666" y="4297"/>
                </a:lnTo>
                <a:lnTo>
                  <a:pt x="20908" y="3619"/>
                </a:lnTo>
                <a:lnTo>
                  <a:pt x="21220" y="1809"/>
                </a:lnTo>
                <a:lnTo>
                  <a:pt x="21462" y="1809"/>
                </a:lnTo>
                <a:lnTo>
                  <a:pt x="21600" y="3166"/>
                </a:lnTo>
                <a:lnTo>
                  <a:pt x="21600" y="13797"/>
                </a:lnTo>
                <a:lnTo>
                  <a:pt x="14216" y="16285"/>
                </a:lnTo>
                <a:lnTo>
                  <a:pt x="11967" y="20695"/>
                </a:lnTo>
                <a:lnTo>
                  <a:pt x="9736" y="21600"/>
                </a:lnTo>
                <a:lnTo>
                  <a:pt x="8630" y="17642"/>
                </a:lnTo>
                <a:lnTo>
                  <a:pt x="7627" y="11083"/>
                </a:lnTo>
                <a:lnTo>
                  <a:pt x="0" y="9952"/>
                </a:lnTo>
                <a:lnTo>
                  <a:pt x="0" y="2149"/>
                </a:lnTo>
                <a:lnTo>
                  <a:pt x="121" y="3393"/>
                </a:lnTo>
                <a:lnTo>
                  <a:pt x="311" y="3732"/>
                </a:lnTo>
                <a:lnTo>
                  <a:pt x="553" y="3845"/>
                </a:lnTo>
                <a:lnTo>
                  <a:pt x="744" y="4297"/>
                </a:lnTo>
              </a:path>
            </a:pathLst>
          </a:custGeom>
          <a:solidFill>
            <a:srgbClr val="003300"/>
          </a:solidFill>
          <a:ln w="12700">
            <a:miter lim="400000"/>
          </a:ln>
        </p:spPr>
        <p:txBody>
          <a:bodyPr lIns="45719" rIns="45719"/>
          <a:lstStyle/>
          <a:p>
            <a:pPr>
              <a:defRPr>
                <a:solidFill>
                  <a:srgbClr val="FFFFCC"/>
                </a:solidFill>
              </a:defRPr>
            </a:pPr>
            <a:endParaRPr/>
          </a:p>
        </p:txBody>
      </p:sp>
      <p:sp>
        <p:nvSpPr>
          <p:cNvPr id="2678" name="Freeform 10"/>
          <p:cNvSpPr/>
          <p:nvPr/>
        </p:nvSpPr>
        <p:spPr>
          <a:xfrm>
            <a:off x="3586162" y="508000"/>
            <a:ext cx="1982789" cy="304801"/>
          </a:xfrm>
          <a:custGeom>
            <a:avLst/>
            <a:gdLst/>
            <a:ahLst/>
            <a:cxnLst>
              <a:cxn ang="0">
                <a:pos x="wd2" y="hd2"/>
              </a:cxn>
              <a:cxn ang="5400000">
                <a:pos x="wd2" y="hd2"/>
              </a:cxn>
              <a:cxn ang="10800000">
                <a:pos x="wd2" y="hd2"/>
              </a:cxn>
              <a:cxn ang="16200000">
                <a:pos x="wd2" y="hd2"/>
              </a:cxn>
            </a:cxnLst>
            <a:rect l="0" t="0" r="r" b="b"/>
            <a:pathLst>
              <a:path w="21600" h="21600" extrusionOk="0">
                <a:moveTo>
                  <a:pt x="277" y="13725"/>
                </a:moveTo>
                <a:lnTo>
                  <a:pt x="450" y="14063"/>
                </a:lnTo>
                <a:lnTo>
                  <a:pt x="7782" y="14063"/>
                </a:lnTo>
                <a:lnTo>
                  <a:pt x="7921" y="15188"/>
                </a:lnTo>
                <a:lnTo>
                  <a:pt x="8422" y="17438"/>
                </a:lnTo>
                <a:lnTo>
                  <a:pt x="8837" y="18675"/>
                </a:lnTo>
                <a:lnTo>
                  <a:pt x="9200" y="19688"/>
                </a:lnTo>
                <a:lnTo>
                  <a:pt x="9667" y="20700"/>
                </a:lnTo>
                <a:lnTo>
                  <a:pt x="10151" y="21150"/>
                </a:lnTo>
                <a:lnTo>
                  <a:pt x="10912" y="21600"/>
                </a:lnTo>
                <a:lnTo>
                  <a:pt x="11621" y="21150"/>
                </a:lnTo>
                <a:lnTo>
                  <a:pt x="12503" y="20025"/>
                </a:lnTo>
                <a:lnTo>
                  <a:pt x="13299" y="17775"/>
                </a:lnTo>
                <a:lnTo>
                  <a:pt x="13783" y="15413"/>
                </a:lnTo>
                <a:lnTo>
                  <a:pt x="14025" y="14063"/>
                </a:lnTo>
                <a:lnTo>
                  <a:pt x="20926" y="14063"/>
                </a:lnTo>
                <a:lnTo>
                  <a:pt x="21168" y="13950"/>
                </a:lnTo>
                <a:lnTo>
                  <a:pt x="21341" y="13613"/>
                </a:lnTo>
                <a:lnTo>
                  <a:pt x="21496" y="12825"/>
                </a:lnTo>
                <a:lnTo>
                  <a:pt x="21565" y="11925"/>
                </a:lnTo>
                <a:lnTo>
                  <a:pt x="21600" y="10800"/>
                </a:lnTo>
                <a:lnTo>
                  <a:pt x="21600" y="1575"/>
                </a:lnTo>
                <a:lnTo>
                  <a:pt x="21410" y="0"/>
                </a:lnTo>
                <a:lnTo>
                  <a:pt x="21306" y="450"/>
                </a:lnTo>
                <a:lnTo>
                  <a:pt x="21220" y="2025"/>
                </a:lnTo>
                <a:lnTo>
                  <a:pt x="21150" y="3825"/>
                </a:lnTo>
                <a:lnTo>
                  <a:pt x="21064" y="3712"/>
                </a:lnTo>
                <a:lnTo>
                  <a:pt x="20943" y="3600"/>
                </a:lnTo>
                <a:lnTo>
                  <a:pt x="20683" y="2700"/>
                </a:lnTo>
                <a:lnTo>
                  <a:pt x="20510" y="1912"/>
                </a:lnTo>
                <a:lnTo>
                  <a:pt x="20234" y="1575"/>
                </a:lnTo>
                <a:lnTo>
                  <a:pt x="19940" y="2362"/>
                </a:lnTo>
                <a:lnTo>
                  <a:pt x="19680" y="3712"/>
                </a:lnTo>
                <a:lnTo>
                  <a:pt x="19473" y="2812"/>
                </a:lnTo>
                <a:lnTo>
                  <a:pt x="19317" y="2700"/>
                </a:lnTo>
                <a:lnTo>
                  <a:pt x="19075" y="1912"/>
                </a:lnTo>
                <a:lnTo>
                  <a:pt x="18833" y="2137"/>
                </a:lnTo>
                <a:lnTo>
                  <a:pt x="18660" y="3037"/>
                </a:lnTo>
                <a:lnTo>
                  <a:pt x="18574" y="4275"/>
                </a:lnTo>
                <a:lnTo>
                  <a:pt x="18383" y="3712"/>
                </a:lnTo>
                <a:lnTo>
                  <a:pt x="18089" y="3712"/>
                </a:lnTo>
                <a:lnTo>
                  <a:pt x="17726" y="3150"/>
                </a:lnTo>
                <a:lnTo>
                  <a:pt x="17415" y="4275"/>
                </a:lnTo>
                <a:lnTo>
                  <a:pt x="17121" y="2700"/>
                </a:lnTo>
                <a:lnTo>
                  <a:pt x="16758" y="3712"/>
                </a:lnTo>
                <a:lnTo>
                  <a:pt x="16412" y="6187"/>
                </a:lnTo>
                <a:lnTo>
                  <a:pt x="16118" y="5287"/>
                </a:lnTo>
                <a:lnTo>
                  <a:pt x="15858" y="4387"/>
                </a:lnTo>
                <a:lnTo>
                  <a:pt x="15582" y="3825"/>
                </a:lnTo>
                <a:lnTo>
                  <a:pt x="15219" y="4275"/>
                </a:lnTo>
                <a:lnTo>
                  <a:pt x="14648" y="4950"/>
                </a:lnTo>
                <a:lnTo>
                  <a:pt x="14146" y="4162"/>
                </a:lnTo>
                <a:lnTo>
                  <a:pt x="13956" y="4837"/>
                </a:lnTo>
                <a:lnTo>
                  <a:pt x="13731" y="6412"/>
                </a:lnTo>
                <a:lnTo>
                  <a:pt x="13541" y="9112"/>
                </a:lnTo>
                <a:lnTo>
                  <a:pt x="13334" y="10462"/>
                </a:lnTo>
                <a:lnTo>
                  <a:pt x="13230" y="12488"/>
                </a:lnTo>
                <a:lnTo>
                  <a:pt x="13005" y="13275"/>
                </a:lnTo>
                <a:lnTo>
                  <a:pt x="12607" y="13725"/>
                </a:lnTo>
                <a:lnTo>
                  <a:pt x="12158" y="13950"/>
                </a:lnTo>
                <a:lnTo>
                  <a:pt x="12054" y="14850"/>
                </a:lnTo>
                <a:lnTo>
                  <a:pt x="11466" y="14625"/>
                </a:lnTo>
                <a:lnTo>
                  <a:pt x="10964" y="15413"/>
                </a:lnTo>
                <a:lnTo>
                  <a:pt x="10463" y="15300"/>
                </a:lnTo>
                <a:lnTo>
                  <a:pt x="9615" y="16313"/>
                </a:lnTo>
                <a:lnTo>
                  <a:pt x="9148" y="13725"/>
                </a:lnTo>
                <a:lnTo>
                  <a:pt x="8630" y="13050"/>
                </a:lnTo>
                <a:lnTo>
                  <a:pt x="8094" y="8550"/>
                </a:lnTo>
                <a:lnTo>
                  <a:pt x="7851" y="6412"/>
                </a:lnTo>
                <a:lnTo>
                  <a:pt x="7592" y="5850"/>
                </a:lnTo>
                <a:lnTo>
                  <a:pt x="6900" y="5287"/>
                </a:lnTo>
                <a:lnTo>
                  <a:pt x="6347" y="4725"/>
                </a:lnTo>
                <a:lnTo>
                  <a:pt x="5742" y="3712"/>
                </a:lnTo>
                <a:lnTo>
                  <a:pt x="5171" y="4725"/>
                </a:lnTo>
                <a:lnTo>
                  <a:pt x="4531" y="2700"/>
                </a:lnTo>
                <a:lnTo>
                  <a:pt x="4029" y="2700"/>
                </a:lnTo>
                <a:lnTo>
                  <a:pt x="3701" y="3937"/>
                </a:lnTo>
                <a:lnTo>
                  <a:pt x="3493" y="2925"/>
                </a:lnTo>
                <a:lnTo>
                  <a:pt x="3217" y="3600"/>
                </a:lnTo>
                <a:lnTo>
                  <a:pt x="2853" y="3712"/>
                </a:lnTo>
                <a:lnTo>
                  <a:pt x="2508" y="4162"/>
                </a:lnTo>
                <a:lnTo>
                  <a:pt x="2110" y="4950"/>
                </a:lnTo>
                <a:lnTo>
                  <a:pt x="1764" y="3937"/>
                </a:lnTo>
                <a:lnTo>
                  <a:pt x="1418" y="4500"/>
                </a:lnTo>
                <a:lnTo>
                  <a:pt x="986" y="4837"/>
                </a:lnTo>
                <a:lnTo>
                  <a:pt x="709" y="4500"/>
                </a:lnTo>
                <a:lnTo>
                  <a:pt x="190" y="4275"/>
                </a:lnTo>
                <a:lnTo>
                  <a:pt x="0" y="5287"/>
                </a:lnTo>
                <a:lnTo>
                  <a:pt x="17" y="8325"/>
                </a:lnTo>
                <a:lnTo>
                  <a:pt x="52" y="11025"/>
                </a:lnTo>
                <a:lnTo>
                  <a:pt x="156" y="13275"/>
                </a:lnTo>
                <a:lnTo>
                  <a:pt x="277" y="13725"/>
                </a:lnTo>
              </a:path>
            </a:pathLst>
          </a:custGeom>
          <a:gradFill>
            <a:gsLst>
              <a:gs pos="0">
                <a:srgbClr val="CC6600"/>
              </a:gs>
              <a:gs pos="100000">
                <a:srgbClr val="000000"/>
              </a:gs>
            </a:gsLst>
            <a:lin ang="5400000"/>
          </a:gradFill>
          <a:ln w="12700">
            <a:miter lim="400000"/>
          </a:ln>
        </p:spPr>
        <p:txBody>
          <a:bodyPr lIns="45719" rIns="45719"/>
          <a:lstStyle/>
          <a:p>
            <a:pPr>
              <a:defRPr>
                <a:solidFill>
                  <a:srgbClr val="FFFFCC"/>
                </a:solidFill>
              </a:defRPr>
            </a:pPr>
            <a:endParaRPr/>
          </a:p>
        </p:txBody>
      </p:sp>
      <p:sp>
        <p:nvSpPr>
          <p:cNvPr id="2679" name="Freeform 11"/>
          <p:cNvSpPr/>
          <p:nvPr/>
        </p:nvSpPr>
        <p:spPr>
          <a:xfrm>
            <a:off x="3598862" y="557212"/>
            <a:ext cx="1946276" cy="227014"/>
          </a:xfrm>
          <a:custGeom>
            <a:avLst/>
            <a:gdLst/>
            <a:ahLst/>
            <a:cxnLst>
              <a:cxn ang="0">
                <a:pos x="wd2" y="hd2"/>
              </a:cxn>
              <a:cxn ang="5400000">
                <a:pos x="wd2" y="hd2"/>
              </a:cxn>
              <a:cxn ang="10800000">
                <a:pos x="wd2" y="hd2"/>
              </a:cxn>
              <a:cxn ang="16200000">
                <a:pos x="wd2" y="hd2"/>
              </a:cxn>
            </a:cxnLst>
            <a:rect l="0" t="0" r="r" b="b"/>
            <a:pathLst>
              <a:path w="21600" h="21600" extrusionOk="0">
                <a:moveTo>
                  <a:pt x="5973" y="7250"/>
                </a:moveTo>
                <a:lnTo>
                  <a:pt x="5303" y="6797"/>
                </a:lnTo>
                <a:lnTo>
                  <a:pt x="4634" y="7552"/>
                </a:lnTo>
                <a:lnTo>
                  <a:pt x="3858" y="7552"/>
                </a:lnTo>
                <a:lnTo>
                  <a:pt x="2837" y="7250"/>
                </a:lnTo>
                <a:lnTo>
                  <a:pt x="1145" y="7703"/>
                </a:lnTo>
                <a:lnTo>
                  <a:pt x="705" y="7401"/>
                </a:lnTo>
                <a:lnTo>
                  <a:pt x="282" y="7703"/>
                </a:lnTo>
                <a:lnTo>
                  <a:pt x="141" y="5438"/>
                </a:lnTo>
                <a:lnTo>
                  <a:pt x="18" y="3625"/>
                </a:lnTo>
                <a:lnTo>
                  <a:pt x="0" y="6948"/>
                </a:lnTo>
                <a:lnTo>
                  <a:pt x="141" y="10120"/>
                </a:lnTo>
                <a:lnTo>
                  <a:pt x="810" y="9667"/>
                </a:lnTo>
                <a:lnTo>
                  <a:pt x="1427" y="9365"/>
                </a:lnTo>
                <a:lnTo>
                  <a:pt x="1815" y="9516"/>
                </a:lnTo>
                <a:lnTo>
                  <a:pt x="2149" y="9667"/>
                </a:lnTo>
                <a:lnTo>
                  <a:pt x="2361" y="9818"/>
                </a:lnTo>
                <a:lnTo>
                  <a:pt x="2995" y="9667"/>
                </a:lnTo>
                <a:lnTo>
                  <a:pt x="3594" y="10271"/>
                </a:lnTo>
                <a:lnTo>
                  <a:pt x="5004" y="9667"/>
                </a:lnTo>
                <a:lnTo>
                  <a:pt x="6008" y="9516"/>
                </a:lnTo>
                <a:lnTo>
                  <a:pt x="6854" y="9667"/>
                </a:lnTo>
                <a:lnTo>
                  <a:pt x="7752" y="9667"/>
                </a:lnTo>
                <a:lnTo>
                  <a:pt x="8192" y="13897"/>
                </a:lnTo>
                <a:lnTo>
                  <a:pt x="8545" y="15860"/>
                </a:lnTo>
                <a:lnTo>
                  <a:pt x="9285" y="19787"/>
                </a:lnTo>
                <a:lnTo>
                  <a:pt x="9831" y="20543"/>
                </a:lnTo>
                <a:lnTo>
                  <a:pt x="10500" y="21600"/>
                </a:lnTo>
                <a:lnTo>
                  <a:pt x="11311" y="21600"/>
                </a:lnTo>
                <a:lnTo>
                  <a:pt x="12051" y="20694"/>
                </a:lnTo>
                <a:lnTo>
                  <a:pt x="12826" y="18277"/>
                </a:lnTo>
                <a:lnTo>
                  <a:pt x="13390" y="16011"/>
                </a:lnTo>
                <a:lnTo>
                  <a:pt x="13848" y="12386"/>
                </a:lnTo>
                <a:lnTo>
                  <a:pt x="14200" y="10876"/>
                </a:lnTo>
                <a:lnTo>
                  <a:pt x="14570" y="10120"/>
                </a:lnTo>
                <a:lnTo>
                  <a:pt x="15451" y="11178"/>
                </a:lnTo>
                <a:lnTo>
                  <a:pt x="16508" y="10271"/>
                </a:lnTo>
                <a:lnTo>
                  <a:pt x="17530" y="10422"/>
                </a:lnTo>
                <a:lnTo>
                  <a:pt x="17988" y="10120"/>
                </a:lnTo>
                <a:lnTo>
                  <a:pt x="18869" y="10573"/>
                </a:lnTo>
                <a:lnTo>
                  <a:pt x="19697" y="10120"/>
                </a:lnTo>
                <a:lnTo>
                  <a:pt x="20437" y="10876"/>
                </a:lnTo>
                <a:lnTo>
                  <a:pt x="21336" y="10422"/>
                </a:lnTo>
                <a:lnTo>
                  <a:pt x="21547" y="8459"/>
                </a:lnTo>
                <a:lnTo>
                  <a:pt x="21600" y="5136"/>
                </a:lnTo>
                <a:lnTo>
                  <a:pt x="21565" y="0"/>
                </a:lnTo>
                <a:lnTo>
                  <a:pt x="21336" y="5589"/>
                </a:lnTo>
                <a:lnTo>
                  <a:pt x="21212" y="8308"/>
                </a:lnTo>
                <a:lnTo>
                  <a:pt x="20631" y="8912"/>
                </a:lnTo>
                <a:lnTo>
                  <a:pt x="19592" y="8761"/>
                </a:lnTo>
                <a:lnTo>
                  <a:pt x="18746" y="8459"/>
                </a:lnTo>
                <a:lnTo>
                  <a:pt x="17319" y="8157"/>
                </a:lnTo>
                <a:lnTo>
                  <a:pt x="16579" y="8761"/>
                </a:lnTo>
                <a:lnTo>
                  <a:pt x="15592" y="8459"/>
                </a:lnTo>
                <a:lnTo>
                  <a:pt x="14993" y="9365"/>
                </a:lnTo>
                <a:lnTo>
                  <a:pt x="14588" y="8308"/>
                </a:lnTo>
                <a:lnTo>
                  <a:pt x="14359" y="8006"/>
                </a:lnTo>
                <a:lnTo>
                  <a:pt x="14165" y="6948"/>
                </a:lnTo>
                <a:lnTo>
                  <a:pt x="14253" y="4834"/>
                </a:lnTo>
                <a:lnTo>
                  <a:pt x="14253" y="2568"/>
                </a:lnTo>
                <a:lnTo>
                  <a:pt x="14059" y="3323"/>
                </a:lnTo>
                <a:lnTo>
                  <a:pt x="13848" y="7401"/>
                </a:lnTo>
                <a:lnTo>
                  <a:pt x="13390" y="10876"/>
                </a:lnTo>
                <a:lnTo>
                  <a:pt x="13126" y="13141"/>
                </a:lnTo>
                <a:lnTo>
                  <a:pt x="12650" y="15256"/>
                </a:lnTo>
                <a:lnTo>
                  <a:pt x="12350" y="14803"/>
                </a:lnTo>
                <a:lnTo>
                  <a:pt x="11822" y="16917"/>
                </a:lnTo>
                <a:lnTo>
                  <a:pt x="11346" y="17824"/>
                </a:lnTo>
                <a:lnTo>
                  <a:pt x="10888" y="18730"/>
                </a:lnTo>
                <a:lnTo>
                  <a:pt x="10307" y="16313"/>
                </a:lnTo>
                <a:lnTo>
                  <a:pt x="9813" y="16615"/>
                </a:lnTo>
                <a:lnTo>
                  <a:pt x="9620" y="13897"/>
                </a:lnTo>
                <a:lnTo>
                  <a:pt x="9162" y="14048"/>
                </a:lnTo>
                <a:lnTo>
                  <a:pt x="8932" y="14803"/>
                </a:lnTo>
                <a:lnTo>
                  <a:pt x="8562" y="12990"/>
                </a:lnTo>
                <a:lnTo>
                  <a:pt x="8263" y="11631"/>
                </a:lnTo>
                <a:lnTo>
                  <a:pt x="8122" y="9365"/>
                </a:lnTo>
                <a:lnTo>
                  <a:pt x="7858" y="4380"/>
                </a:lnTo>
                <a:lnTo>
                  <a:pt x="7611" y="3625"/>
                </a:lnTo>
                <a:lnTo>
                  <a:pt x="7488" y="6646"/>
                </a:lnTo>
                <a:lnTo>
                  <a:pt x="7276" y="6495"/>
                </a:lnTo>
                <a:lnTo>
                  <a:pt x="6554" y="8308"/>
                </a:lnTo>
                <a:lnTo>
                  <a:pt x="5973" y="7250"/>
                </a:lnTo>
              </a:path>
            </a:pathLst>
          </a:custGeom>
          <a:solidFill>
            <a:srgbClr val="000066"/>
          </a:solidFill>
          <a:ln w="12700">
            <a:miter lim="400000"/>
          </a:ln>
        </p:spPr>
        <p:txBody>
          <a:bodyPr lIns="45719" rIns="45719"/>
          <a:lstStyle/>
          <a:p>
            <a:pPr>
              <a:defRPr>
                <a:solidFill>
                  <a:srgbClr val="FFFFCC"/>
                </a:solidFill>
              </a:defRPr>
            </a:pPr>
            <a:endParaRPr/>
          </a:p>
        </p:txBody>
      </p:sp>
      <p:sp>
        <p:nvSpPr>
          <p:cNvPr id="2680" name="Freeform 12"/>
          <p:cNvSpPr/>
          <p:nvPr/>
        </p:nvSpPr>
        <p:spPr>
          <a:xfrm>
            <a:off x="4868862" y="249238"/>
            <a:ext cx="120651" cy="404813"/>
          </a:xfrm>
          <a:custGeom>
            <a:avLst/>
            <a:gdLst/>
            <a:ahLst/>
            <a:cxnLst>
              <a:cxn ang="0">
                <a:pos x="wd2" y="hd2"/>
              </a:cxn>
              <a:cxn ang="5400000">
                <a:pos x="wd2" y="hd2"/>
              </a:cxn>
              <a:cxn ang="10800000">
                <a:pos x="wd2" y="hd2"/>
              </a:cxn>
              <a:cxn ang="16200000">
                <a:pos x="wd2" y="hd2"/>
              </a:cxn>
            </a:cxnLst>
            <a:rect l="0" t="0" r="r" b="b"/>
            <a:pathLst>
              <a:path w="21600" h="21600" extrusionOk="0">
                <a:moveTo>
                  <a:pt x="14495" y="508"/>
                </a:moveTo>
                <a:lnTo>
                  <a:pt x="13358" y="2118"/>
                </a:lnTo>
                <a:lnTo>
                  <a:pt x="21600" y="2287"/>
                </a:lnTo>
                <a:lnTo>
                  <a:pt x="18474" y="5167"/>
                </a:lnTo>
                <a:lnTo>
                  <a:pt x="18758" y="7369"/>
                </a:lnTo>
                <a:lnTo>
                  <a:pt x="20747" y="9318"/>
                </a:lnTo>
                <a:lnTo>
                  <a:pt x="17337" y="11266"/>
                </a:lnTo>
                <a:lnTo>
                  <a:pt x="16200" y="13299"/>
                </a:lnTo>
                <a:lnTo>
                  <a:pt x="14495" y="15332"/>
                </a:lnTo>
                <a:lnTo>
                  <a:pt x="11937" y="16687"/>
                </a:lnTo>
                <a:lnTo>
                  <a:pt x="9095" y="18042"/>
                </a:lnTo>
                <a:lnTo>
                  <a:pt x="5684" y="19482"/>
                </a:lnTo>
                <a:lnTo>
                  <a:pt x="3695" y="20414"/>
                </a:lnTo>
                <a:lnTo>
                  <a:pt x="0" y="21600"/>
                </a:lnTo>
                <a:lnTo>
                  <a:pt x="2274" y="19482"/>
                </a:lnTo>
                <a:lnTo>
                  <a:pt x="6821" y="17958"/>
                </a:lnTo>
                <a:lnTo>
                  <a:pt x="5968" y="16264"/>
                </a:lnTo>
                <a:lnTo>
                  <a:pt x="10232" y="14146"/>
                </a:lnTo>
                <a:lnTo>
                  <a:pt x="12505" y="11605"/>
                </a:lnTo>
                <a:lnTo>
                  <a:pt x="11368" y="9148"/>
                </a:lnTo>
                <a:lnTo>
                  <a:pt x="12221" y="7200"/>
                </a:lnTo>
                <a:lnTo>
                  <a:pt x="11368" y="5760"/>
                </a:lnTo>
                <a:lnTo>
                  <a:pt x="5400" y="3049"/>
                </a:lnTo>
                <a:lnTo>
                  <a:pt x="1705" y="254"/>
                </a:lnTo>
                <a:lnTo>
                  <a:pt x="14211" y="0"/>
                </a:lnTo>
                <a:lnTo>
                  <a:pt x="14495" y="508"/>
                </a:lnTo>
              </a:path>
            </a:pathLst>
          </a:custGeom>
          <a:gradFill>
            <a:gsLst>
              <a:gs pos="0">
                <a:schemeClr val="accent3">
                  <a:lumOff val="44000"/>
                </a:schemeClr>
              </a:gs>
              <a:gs pos="50000">
                <a:srgbClr val="00CCFF"/>
              </a:gs>
              <a:gs pos="100000">
                <a:schemeClr val="accent3">
                  <a:lumOff val="44000"/>
                </a:schemeClr>
              </a:gs>
            </a:gsLst>
          </a:gradFill>
          <a:ln w="12700">
            <a:miter lim="400000"/>
          </a:ln>
        </p:spPr>
        <p:txBody>
          <a:bodyPr lIns="45719" rIns="45719"/>
          <a:lstStyle/>
          <a:p>
            <a:pPr>
              <a:defRPr>
                <a:solidFill>
                  <a:srgbClr val="FFFFCC"/>
                </a:solidFill>
              </a:defRPr>
            </a:pPr>
            <a:endParaRPr/>
          </a:p>
        </p:txBody>
      </p:sp>
      <p:sp>
        <p:nvSpPr>
          <p:cNvPr id="2681" name="Freeform 13"/>
          <p:cNvSpPr/>
          <p:nvPr/>
        </p:nvSpPr>
        <p:spPr>
          <a:xfrm>
            <a:off x="3605212" y="19050"/>
            <a:ext cx="1951038" cy="411163"/>
          </a:xfrm>
          <a:custGeom>
            <a:avLst/>
            <a:gdLst/>
            <a:ahLst/>
            <a:cxnLst>
              <a:cxn ang="0">
                <a:pos x="wd2" y="hd2"/>
              </a:cxn>
              <a:cxn ang="5400000">
                <a:pos x="wd2" y="hd2"/>
              </a:cxn>
              <a:cxn ang="10800000">
                <a:pos x="wd2" y="hd2"/>
              </a:cxn>
              <a:cxn ang="16200000">
                <a:pos x="wd2" y="hd2"/>
              </a:cxn>
            </a:cxnLst>
            <a:rect l="0" t="0" r="r" b="b"/>
            <a:pathLst>
              <a:path w="21600" h="21600" extrusionOk="0">
                <a:moveTo>
                  <a:pt x="0" y="14595"/>
                </a:moveTo>
                <a:lnTo>
                  <a:pt x="0" y="21600"/>
                </a:lnTo>
                <a:lnTo>
                  <a:pt x="53" y="18848"/>
                </a:lnTo>
                <a:lnTo>
                  <a:pt x="70" y="16763"/>
                </a:lnTo>
                <a:lnTo>
                  <a:pt x="88" y="12843"/>
                </a:lnTo>
                <a:lnTo>
                  <a:pt x="141" y="11008"/>
                </a:lnTo>
                <a:lnTo>
                  <a:pt x="281" y="10341"/>
                </a:lnTo>
                <a:lnTo>
                  <a:pt x="404" y="10842"/>
                </a:lnTo>
                <a:lnTo>
                  <a:pt x="580" y="10925"/>
                </a:lnTo>
                <a:lnTo>
                  <a:pt x="826" y="11509"/>
                </a:lnTo>
                <a:lnTo>
                  <a:pt x="984" y="12176"/>
                </a:lnTo>
                <a:lnTo>
                  <a:pt x="1160" y="12176"/>
                </a:lnTo>
                <a:lnTo>
                  <a:pt x="1318" y="11759"/>
                </a:lnTo>
                <a:lnTo>
                  <a:pt x="1494" y="10675"/>
                </a:lnTo>
                <a:lnTo>
                  <a:pt x="1634" y="10758"/>
                </a:lnTo>
                <a:lnTo>
                  <a:pt x="1898" y="11592"/>
                </a:lnTo>
                <a:lnTo>
                  <a:pt x="2214" y="12426"/>
                </a:lnTo>
                <a:lnTo>
                  <a:pt x="2390" y="12593"/>
                </a:lnTo>
                <a:lnTo>
                  <a:pt x="2671" y="12009"/>
                </a:lnTo>
                <a:lnTo>
                  <a:pt x="3005" y="13177"/>
                </a:lnTo>
                <a:lnTo>
                  <a:pt x="3251" y="12593"/>
                </a:lnTo>
                <a:lnTo>
                  <a:pt x="3656" y="11509"/>
                </a:lnTo>
                <a:lnTo>
                  <a:pt x="3902" y="11509"/>
                </a:lnTo>
                <a:lnTo>
                  <a:pt x="4183" y="10592"/>
                </a:lnTo>
                <a:lnTo>
                  <a:pt x="4376" y="10175"/>
                </a:lnTo>
                <a:lnTo>
                  <a:pt x="4657" y="11342"/>
                </a:lnTo>
                <a:lnTo>
                  <a:pt x="4886" y="11008"/>
                </a:lnTo>
                <a:lnTo>
                  <a:pt x="5079" y="11509"/>
                </a:lnTo>
                <a:lnTo>
                  <a:pt x="5360" y="11509"/>
                </a:lnTo>
                <a:lnTo>
                  <a:pt x="5483" y="11926"/>
                </a:lnTo>
                <a:lnTo>
                  <a:pt x="5677" y="11509"/>
                </a:lnTo>
                <a:lnTo>
                  <a:pt x="5817" y="10341"/>
                </a:lnTo>
                <a:lnTo>
                  <a:pt x="6362" y="11425"/>
                </a:lnTo>
                <a:lnTo>
                  <a:pt x="6608" y="12676"/>
                </a:lnTo>
                <a:lnTo>
                  <a:pt x="6714" y="14678"/>
                </a:lnTo>
                <a:lnTo>
                  <a:pt x="7891" y="10091"/>
                </a:lnTo>
                <a:lnTo>
                  <a:pt x="8172" y="8423"/>
                </a:lnTo>
                <a:lnTo>
                  <a:pt x="8454" y="7589"/>
                </a:lnTo>
                <a:lnTo>
                  <a:pt x="8770" y="6922"/>
                </a:lnTo>
                <a:lnTo>
                  <a:pt x="8717" y="8173"/>
                </a:lnTo>
                <a:lnTo>
                  <a:pt x="8366" y="10258"/>
                </a:lnTo>
                <a:lnTo>
                  <a:pt x="8594" y="9924"/>
                </a:lnTo>
                <a:lnTo>
                  <a:pt x="8928" y="9174"/>
                </a:lnTo>
                <a:lnTo>
                  <a:pt x="9174" y="9674"/>
                </a:lnTo>
                <a:lnTo>
                  <a:pt x="9332" y="11008"/>
                </a:lnTo>
                <a:lnTo>
                  <a:pt x="9245" y="12176"/>
                </a:lnTo>
                <a:lnTo>
                  <a:pt x="9561" y="12343"/>
                </a:lnTo>
                <a:lnTo>
                  <a:pt x="9825" y="13177"/>
                </a:lnTo>
                <a:lnTo>
                  <a:pt x="9930" y="14178"/>
                </a:lnTo>
                <a:lnTo>
                  <a:pt x="10159" y="13927"/>
                </a:lnTo>
                <a:lnTo>
                  <a:pt x="10299" y="14845"/>
                </a:lnTo>
                <a:lnTo>
                  <a:pt x="10510" y="16346"/>
                </a:lnTo>
                <a:lnTo>
                  <a:pt x="10686" y="16096"/>
                </a:lnTo>
                <a:lnTo>
                  <a:pt x="10580" y="14845"/>
                </a:lnTo>
                <a:lnTo>
                  <a:pt x="10510" y="13510"/>
                </a:lnTo>
                <a:lnTo>
                  <a:pt x="10369" y="13010"/>
                </a:lnTo>
                <a:lnTo>
                  <a:pt x="10211" y="12093"/>
                </a:lnTo>
                <a:lnTo>
                  <a:pt x="10299" y="10175"/>
                </a:lnTo>
                <a:lnTo>
                  <a:pt x="10176" y="8840"/>
                </a:lnTo>
                <a:lnTo>
                  <a:pt x="9860" y="8590"/>
                </a:lnTo>
                <a:lnTo>
                  <a:pt x="9948" y="7589"/>
                </a:lnTo>
                <a:lnTo>
                  <a:pt x="10159" y="6755"/>
                </a:lnTo>
                <a:lnTo>
                  <a:pt x="9614" y="6839"/>
                </a:lnTo>
                <a:lnTo>
                  <a:pt x="9860" y="6255"/>
                </a:lnTo>
                <a:lnTo>
                  <a:pt x="10317" y="5337"/>
                </a:lnTo>
                <a:lnTo>
                  <a:pt x="10088" y="5171"/>
                </a:lnTo>
                <a:lnTo>
                  <a:pt x="9491" y="5921"/>
                </a:lnTo>
                <a:lnTo>
                  <a:pt x="9209" y="5421"/>
                </a:lnTo>
                <a:lnTo>
                  <a:pt x="9403" y="4670"/>
                </a:lnTo>
                <a:lnTo>
                  <a:pt x="9825" y="4420"/>
                </a:lnTo>
                <a:lnTo>
                  <a:pt x="10176" y="4170"/>
                </a:lnTo>
                <a:lnTo>
                  <a:pt x="10545" y="3503"/>
                </a:lnTo>
                <a:lnTo>
                  <a:pt x="11160" y="3086"/>
                </a:lnTo>
                <a:lnTo>
                  <a:pt x="11600" y="3419"/>
                </a:lnTo>
                <a:lnTo>
                  <a:pt x="11881" y="4587"/>
                </a:lnTo>
                <a:lnTo>
                  <a:pt x="12162" y="5254"/>
                </a:lnTo>
                <a:lnTo>
                  <a:pt x="12373" y="4754"/>
                </a:lnTo>
                <a:lnTo>
                  <a:pt x="12672" y="5004"/>
                </a:lnTo>
                <a:lnTo>
                  <a:pt x="13023" y="6005"/>
                </a:lnTo>
                <a:lnTo>
                  <a:pt x="13322" y="7339"/>
                </a:lnTo>
                <a:lnTo>
                  <a:pt x="13586" y="9007"/>
                </a:lnTo>
                <a:lnTo>
                  <a:pt x="14007" y="9591"/>
                </a:lnTo>
                <a:lnTo>
                  <a:pt x="14341" y="10675"/>
                </a:lnTo>
                <a:lnTo>
                  <a:pt x="14552" y="11592"/>
                </a:lnTo>
                <a:lnTo>
                  <a:pt x="14869" y="12593"/>
                </a:lnTo>
                <a:lnTo>
                  <a:pt x="15220" y="12259"/>
                </a:lnTo>
                <a:lnTo>
                  <a:pt x="15449" y="11759"/>
                </a:lnTo>
                <a:lnTo>
                  <a:pt x="15888" y="11759"/>
                </a:lnTo>
                <a:lnTo>
                  <a:pt x="16117" y="10508"/>
                </a:lnTo>
                <a:lnTo>
                  <a:pt x="16310" y="10675"/>
                </a:lnTo>
                <a:lnTo>
                  <a:pt x="16450" y="10675"/>
                </a:lnTo>
                <a:lnTo>
                  <a:pt x="16626" y="11175"/>
                </a:lnTo>
                <a:lnTo>
                  <a:pt x="16820" y="11592"/>
                </a:lnTo>
                <a:lnTo>
                  <a:pt x="16960" y="10758"/>
                </a:lnTo>
                <a:lnTo>
                  <a:pt x="17118" y="10508"/>
                </a:lnTo>
                <a:lnTo>
                  <a:pt x="17241" y="10842"/>
                </a:lnTo>
                <a:lnTo>
                  <a:pt x="17382" y="10341"/>
                </a:lnTo>
                <a:lnTo>
                  <a:pt x="17663" y="11008"/>
                </a:lnTo>
                <a:lnTo>
                  <a:pt x="17839" y="12176"/>
                </a:lnTo>
                <a:lnTo>
                  <a:pt x="18015" y="12259"/>
                </a:lnTo>
                <a:lnTo>
                  <a:pt x="18138" y="12426"/>
                </a:lnTo>
                <a:lnTo>
                  <a:pt x="18296" y="12009"/>
                </a:lnTo>
                <a:lnTo>
                  <a:pt x="18419" y="11509"/>
                </a:lnTo>
                <a:lnTo>
                  <a:pt x="18524" y="11342"/>
                </a:lnTo>
                <a:lnTo>
                  <a:pt x="18683" y="10842"/>
                </a:lnTo>
                <a:lnTo>
                  <a:pt x="18876" y="10842"/>
                </a:lnTo>
                <a:lnTo>
                  <a:pt x="19052" y="11592"/>
                </a:lnTo>
                <a:lnTo>
                  <a:pt x="19315" y="12176"/>
                </a:lnTo>
                <a:lnTo>
                  <a:pt x="19544" y="11592"/>
                </a:lnTo>
                <a:lnTo>
                  <a:pt x="19667" y="11342"/>
                </a:lnTo>
                <a:lnTo>
                  <a:pt x="19825" y="11592"/>
                </a:lnTo>
                <a:lnTo>
                  <a:pt x="19948" y="11759"/>
                </a:lnTo>
                <a:lnTo>
                  <a:pt x="20106" y="12426"/>
                </a:lnTo>
                <a:lnTo>
                  <a:pt x="20282" y="12426"/>
                </a:lnTo>
                <a:lnTo>
                  <a:pt x="20493" y="12176"/>
                </a:lnTo>
                <a:lnTo>
                  <a:pt x="20739" y="11926"/>
                </a:lnTo>
                <a:lnTo>
                  <a:pt x="21038" y="11509"/>
                </a:lnTo>
                <a:lnTo>
                  <a:pt x="21248" y="11926"/>
                </a:lnTo>
                <a:lnTo>
                  <a:pt x="21372" y="12510"/>
                </a:lnTo>
                <a:lnTo>
                  <a:pt x="21459" y="13761"/>
                </a:lnTo>
                <a:lnTo>
                  <a:pt x="21530" y="15762"/>
                </a:lnTo>
                <a:lnTo>
                  <a:pt x="21600" y="18514"/>
                </a:lnTo>
                <a:lnTo>
                  <a:pt x="21600" y="11425"/>
                </a:lnTo>
                <a:lnTo>
                  <a:pt x="21565" y="10508"/>
                </a:lnTo>
                <a:lnTo>
                  <a:pt x="21512" y="9341"/>
                </a:lnTo>
                <a:lnTo>
                  <a:pt x="21407" y="8340"/>
                </a:lnTo>
                <a:lnTo>
                  <a:pt x="21178" y="7923"/>
                </a:lnTo>
                <a:lnTo>
                  <a:pt x="20862" y="7756"/>
                </a:lnTo>
                <a:lnTo>
                  <a:pt x="20598" y="7923"/>
                </a:lnTo>
                <a:lnTo>
                  <a:pt x="20317" y="7589"/>
                </a:lnTo>
                <a:lnTo>
                  <a:pt x="20036" y="8423"/>
                </a:lnTo>
                <a:lnTo>
                  <a:pt x="19755" y="8006"/>
                </a:lnTo>
                <a:lnTo>
                  <a:pt x="19509" y="7756"/>
                </a:lnTo>
                <a:lnTo>
                  <a:pt x="19315" y="7756"/>
                </a:lnTo>
                <a:lnTo>
                  <a:pt x="18823" y="8006"/>
                </a:lnTo>
                <a:lnTo>
                  <a:pt x="18559" y="8173"/>
                </a:lnTo>
                <a:lnTo>
                  <a:pt x="18278" y="7923"/>
                </a:lnTo>
                <a:lnTo>
                  <a:pt x="17997" y="8256"/>
                </a:lnTo>
                <a:lnTo>
                  <a:pt x="17646" y="7923"/>
                </a:lnTo>
                <a:lnTo>
                  <a:pt x="17505" y="7756"/>
                </a:lnTo>
                <a:lnTo>
                  <a:pt x="17241" y="7756"/>
                </a:lnTo>
                <a:lnTo>
                  <a:pt x="16978" y="7589"/>
                </a:lnTo>
                <a:lnTo>
                  <a:pt x="16784" y="8006"/>
                </a:lnTo>
                <a:lnTo>
                  <a:pt x="16626" y="7923"/>
                </a:lnTo>
                <a:lnTo>
                  <a:pt x="16275" y="7756"/>
                </a:lnTo>
                <a:lnTo>
                  <a:pt x="15976" y="8006"/>
                </a:lnTo>
                <a:lnTo>
                  <a:pt x="15712" y="8006"/>
                </a:lnTo>
                <a:lnTo>
                  <a:pt x="15396" y="7589"/>
                </a:lnTo>
                <a:lnTo>
                  <a:pt x="15132" y="8090"/>
                </a:lnTo>
                <a:lnTo>
                  <a:pt x="14921" y="7756"/>
                </a:lnTo>
                <a:lnTo>
                  <a:pt x="14728" y="8256"/>
                </a:lnTo>
                <a:lnTo>
                  <a:pt x="14517" y="8006"/>
                </a:lnTo>
                <a:lnTo>
                  <a:pt x="14271" y="7756"/>
                </a:lnTo>
                <a:lnTo>
                  <a:pt x="14131" y="7339"/>
                </a:lnTo>
                <a:lnTo>
                  <a:pt x="13797" y="5754"/>
                </a:lnTo>
                <a:lnTo>
                  <a:pt x="13428" y="4337"/>
                </a:lnTo>
                <a:lnTo>
                  <a:pt x="13094" y="3336"/>
                </a:lnTo>
                <a:lnTo>
                  <a:pt x="12777" y="2502"/>
                </a:lnTo>
                <a:lnTo>
                  <a:pt x="12303" y="1418"/>
                </a:lnTo>
                <a:lnTo>
                  <a:pt x="11811" y="667"/>
                </a:lnTo>
                <a:lnTo>
                  <a:pt x="11318" y="167"/>
                </a:lnTo>
                <a:lnTo>
                  <a:pt x="10844" y="0"/>
                </a:lnTo>
                <a:lnTo>
                  <a:pt x="10387" y="167"/>
                </a:lnTo>
                <a:lnTo>
                  <a:pt x="9842" y="667"/>
                </a:lnTo>
                <a:lnTo>
                  <a:pt x="9280" y="1418"/>
                </a:lnTo>
                <a:lnTo>
                  <a:pt x="8788" y="2419"/>
                </a:lnTo>
                <a:lnTo>
                  <a:pt x="8331" y="3753"/>
                </a:lnTo>
                <a:lnTo>
                  <a:pt x="7944" y="5254"/>
                </a:lnTo>
                <a:lnTo>
                  <a:pt x="7487" y="7256"/>
                </a:lnTo>
                <a:lnTo>
                  <a:pt x="7013" y="7923"/>
                </a:lnTo>
                <a:lnTo>
                  <a:pt x="6608" y="8256"/>
                </a:lnTo>
                <a:lnTo>
                  <a:pt x="6186" y="8423"/>
                </a:lnTo>
                <a:lnTo>
                  <a:pt x="5765" y="8090"/>
                </a:lnTo>
                <a:lnTo>
                  <a:pt x="4376" y="8090"/>
                </a:lnTo>
                <a:lnTo>
                  <a:pt x="4060" y="8006"/>
                </a:lnTo>
                <a:lnTo>
                  <a:pt x="3164" y="8256"/>
                </a:lnTo>
                <a:lnTo>
                  <a:pt x="2601" y="8090"/>
                </a:lnTo>
                <a:lnTo>
                  <a:pt x="1916" y="7756"/>
                </a:lnTo>
                <a:lnTo>
                  <a:pt x="1072" y="7923"/>
                </a:lnTo>
                <a:lnTo>
                  <a:pt x="562" y="7923"/>
                </a:lnTo>
                <a:lnTo>
                  <a:pt x="334" y="8006"/>
                </a:lnTo>
                <a:lnTo>
                  <a:pt x="176" y="8423"/>
                </a:lnTo>
                <a:lnTo>
                  <a:pt x="35" y="9424"/>
                </a:lnTo>
                <a:lnTo>
                  <a:pt x="0" y="11008"/>
                </a:lnTo>
                <a:lnTo>
                  <a:pt x="0" y="14595"/>
                </a:lnTo>
              </a:path>
            </a:pathLst>
          </a:custGeom>
          <a:solidFill>
            <a:schemeClr val="accent3">
              <a:lumOff val="44000"/>
            </a:schemeClr>
          </a:solidFill>
          <a:ln w="12700">
            <a:miter lim="400000"/>
          </a:ln>
        </p:spPr>
        <p:txBody>
          <a:bodyPr lIns="45719" rIns="45719"/>
          <a:lstStyle/>
          <a:p>
            <a:pPr>
              <a:defRPr>
                <a:solidFill>
                  <a:srgbClr val="FFFFCC"/>
                </a:solidFill>
              </a:defRPr>
            </a:pPr>
            <a:endParaRPr/>
          </a:p>
        </p:txBody>
      </p:sp>
      <p:sp>
        <p:nvSpPr>
          <p:cNvPr id="2682" name="Freeform 14"/>
          <p:cNvSpPr/>
          <p:nvPr/>
        </p:nvSpPr>
        <p:spPr>
          <a:xfrm>
            <a:off x="4191000" y="234949"/>
            <a:ext cx="88901" cy="398464"/>
          </a:xfrm>
          <a:custGeom>
            <a:avLst/>
            <a:gdLst/>
            <a:ahLst/>
            <a:cxnLst>
              <a:cxn ang="0">
                <a:pos x="wd2" y="hd2"/>
              </a:cxn>
              <a:cxn ang="5400000">
                <a:pos x="wd2" y="hd2"/>
              </a:cxn>
              <a:cxn ang="10800000">
                <a:pos x="wd2" y="hd2"/>
              </a:cxn>
              <a:cxn ang="16200000">
                <a:pos x="wd2" y="hd2"/>
              </a:cxn>
            </a:cxnLst>
            <a:rect l="0" t="0" r="r" b="b"/>
            <a:pathLst>
              <a:path w="21600" h="21600" extrusionOk="0">
                <a:moveTo>
                  <a:pt x="5014" y="516"/>
                </a:moveTo>
                <a:lnTo>
                  <a:pt x="6557" y="2151"/>
                </a:lnTo>
                <a:lnTo>
                  <a:pt x="5014" y="2926"/>
                </a:lnTo>
                <a:lnTo>
                  <a:pt x="2314" y="5335"/>
                </a:lnTo>
                <a:lnTo>
                  <a:pt x="386" y="7401"/>
                </a:lnTo>
                <a:lnTo>
                  <a:pt x="0" y="9294"/>
                </a:lnTo>
                <a:lnTo>
                  <a:pt x="1929" y="11618"/>
                </a:lnTo>
                <a:lnTo>
                  <a:pt x="3086" y="13769"/>
                </a:lnTo>
                <a:lnTo>
                  <a:pt x="5014" y="15834"/>
                </a:lnTo>
                <a:lnTo>
                  <a:pt x="10414" y="17211"/>
                </a:lnTo>
                <a:lnTo>
                  <a:pt x="12343" y="18674"/>
                </a:lnTo>
                <a:lnTo>
                  <a:pt x="17357" y="20137"/>
                </a:lnTo>
                <a:lnTo>
                  <a:pt x="21600" y="21600"/>
                </a:lnTo>
                <a:lnTo>
                  <a:pt x="19671" y="20223"/>
                </a:lnTo>
                <a:lnTo>
                  <a:pt x="15429" y="18588"/>
                </a:lnTo>
                <a:lnTo>
                  <a:pt x="16586" y="16867"/>
                </a:lnTo>
                <a:lnTo>
                  <a:pt x="10800" y="14629"/>
                </a:lnTo>
                <a:lnTo>
                  <a:pt x="5786" y="12048"/>
                </a:lnTo>
                <a:lnTo>
                  <a:pt x="4629" y="8089"/>
                </a:lnTo>
                <a:lnTo>
                  <a:pt x="6557" y="5508"/>
                </a:lnTo>
                <a:lnTo>
                  <a:pt x="9643" y="2926"/>
                </a:lnTo>
                <a:lnTo>
                  <a:pt x="10414" y="1033"/>
                </a:lnTo>
                <a:lnTo>
                  <a:pt x="5786" y="0"/>
                </a:lnTo>
                <a:lnTo>
                  <a:pt x="5014" y="516"/>
                </a:lnTo>
              </a:path>
            </a:pathLst>
          </a:custGeom>
          <a:solidFill>
            <a:schemeClr val="accent3">
              <a:lumOff val="44000"/>
            </a:schemeClr>
          </a:solidFill>
          <a:ln w="12700">
            <a:miter lim="400000"/>
          </a:ln>
        </p:spPr>
        <p:txBody>
          <a:bodyPr lIns="45719" rIns="45719"/>
          <a:lstStyle/>
          <a:p>
            <a:pPr>
              <a:defRPr>
                <a:solidFill>
                  <a:srgbClr val="FFFFCC"/>
                </a:solidFill>
              </a:defRPr>
            </a:pPr>
            <a:endParaRPr/>
          </a:p>
        </p:txBody>
      </p:sp>
      <p:grpSp>
        <p:nvGrpSpPr>
          <p:cNvPr id="2688" name="Group 15"/>
          <p:cNvGrpSpPr/>
          <p:nvPr/>
        </p:nvGrpSpPr>
        <p:grpSpPr>
          <a:xfrm>
            <a:off x="63500" y="153987"/>
            <a:ext cx="3433763" cy="519114"/>
            <a:chOff x="0" y="0"/>
            <a:chExt cx="3433762" cy="519112"/>
          </a:xfrm>
        </p:grpSpPr>
        <p:sp>
          <p:nvSpPr>
            <p:cNvPr id="2683" name="Freeform 16"/>
            <p:cNvSpPr/>
            <p:nvPr/>
          </p:nvSpPr>
          <p:spPr>
            <a:xfrm>
              <a:off x="0" y="0"/>
              <a:ext cx="3433763" cy="422276"/>
            </a:xfrm>
            <a:custGeom>
              <a:avLst/>
              <a:gdLst/>
              <a:ahLst/>
              <a:cxnLst>
                <a:cxn ang="0">
                  <a:pos x="wd2" y="hd2"/>
                </a:cxn>
                <a:cxn ang="5400000">
                  <a:pos x="wd2" y="hd2"/>
                </a:cxn>
                <a:cxn ang="10800000">
                  <a:pos x="wd2" y="hd2"/>
                </a:cxn>
                <a:cxn ang="16200000">
                  <a:pos x="wd2" y="hd2"/>
                </a:cxn>
              </a:cxnLst>
              <a:rect l="0" t="0" r="r" b="b"/>
              <a:pathLst>
                <a:path w="21600" h="21600" extrusionOk="0">
                  <a:moveTo>
                    <a:pt x="290" y="244"/>
                  </a:moveTo>
                  <a:lnTo>
                    <a:pt x="459" y="0"/>
                  </a:lnTo>
                  <a:lnTo>
                    <a:pt x="20931" y="0"/>
                  </a:lnTo>
                  <a:lnTo>
                    <a:pt x="21171" y="162"/>
                  </a:lnTo>
                  <a:lnTo>
                    <a:pt x="21340" y="731"/>
                  </a:lnTo>
                  <a:lnTo>
                    <a:pt x="21490" y="2111"/>
                  </a:lnTo>
                  <a:lnTo>
                    <a:pt x="21570" y="3735"/>
                  </a:lnTo>
                  <a:lnTo>
                    <a:pt x="21600" y="5603"/>
                  </a:lnTo>
                  <a:lnTo>
                    <a:pt x="21600" y="21600"/>
                  </a:lnTo>
                  <a:lnTo>
                    <a:pt x="0" y="21600"/>
                  </a:lnTo>
                  <a:lnTo>
                    <a:pt x="0" y="6659"/>
                  </a:lnTo>
                  <a:lnTo>
                    <a:pt x="10" y="4466"/>
                  </a:lnTo>
                  <a:lnTo>
                    <a:pt x="90" y="2355"/>
                  </a:lnTo>
                  <a:lnTo>
                    <a:pt x="160" y="1218"/>
                  </a:lnTo>
                  <a:lnTo>
                    <a:pt x="290" y="244"/>
                  </a:lnTo>
                </a:path>
              </a:pathLst>
            </a:custGeom>
            <a:gradFill flip="none" rotWithShape="1">
              <a:gsLst>
                <a:gs pos="0">
                  <a:srgbClr val="00CCFF"/>
                </a:gs>
                <a:gs pos="100000">
                  <a:schemeClr val="accent3">
                    <a:lumOff val="44000"/>
                  </a:schemeClr>
                </a:gs>
              </a:gsLst>
              <a:lin ang="5400000" scaled="0"/>
            </a:gra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684" name="Freeform 17"/>
            <p:cNvSpPr/>
            <p:nvPr/>
          </p:nvSpPr>
          <p:spPr>
            <a:xfrm>
              <a:off x="0" y="271462"/>
              <a:ext cx="3433763" cy="180976"/>
            </a:xfrm>
            <a:custGeom>
              <a:avLst/>
              <a:gdLst/>
              <a:ahLst/>
              <a:cxnLst>
                <a:cxn ang="0">
                  <a:pos x="wd2" y="hd2"/>
                </a:cxn>
                <a:cxn ang="5400000">
                  <a:pos x="wd2" y="hd2"/>
                </a:cxn>
                <a:cxn ang="10800000">
                  <a:pos x="wd2" y="hd2"/>
                </a:cxn>
                <a:cxn ang="16200000">
                  <a:pos x="wd2" y="hd2"/>
                </a:cxn>
              </a:cxnLst>
              <a:rect l="0" t="0" r="r" b="b"/>
              <a:pathLst>
                <a:path w="21600" h="21600" extrusionOk="0">
                  <a:moveTo>
                    <a:pt x="749" y="6632"/>
                  </a:moveTo>
                  <a:lnTo>
                    <a:pt x="1049" y="7389"/>
                  </a:lnTo>
                  <a:lnTo>
                    <a:pt x="1378" y="6632"/>
                  </a:lnTo>
                  <a:lnTo>
                    <a:pt x="1698" y="7389"/>
                  </a:lnTo>
                  <a:lnTo>
                    <a:pt x="1947" y="9474"/>
                  </a:lnTo>
                  <a:lnTo>
                    <a:pt x="2207" y="10989"/>
                  </a:lnTo>
                  <a:lnTo>
                    <a:pt x="2656" y="9663"/>
                  </a:lnTo>
                  <a:lnTo>
                    <a:pt x="3046" y="8905"/>
                  </a:lnTo>
                  <a:lnTo>
                    <a:pt x="3595" y="8905"/>
                  </a:lnTo>
                  <a:lnTo>
                    <a:pt x="3994" y="7768"/>
                  </a:lnTo>
                  <a:lnTo>
                    <a:pt x="4344" y="8905"/>
                  </a:lnTo>
                  <a:lnTo>
                    <a:pt x="4654" y="10042"/>
                  </a:lnTo>
                  <a:lnTo>
                    <a:pt x="4933" y="10421"/>
                  </a:lnTo>
                  <a:lnTo>
                    <a:pt x="5373" y="8905"/>
                  </a:lnTo>
                  <a:lnTo>
                    <a:pt x="5852" y="8905"/>
                  </a:lnTo>
                  <a:lnTo>
                    <a:pt x="6531" y="9474"/>
                  </a:lnTo>
                  <a:lnTo>
                    <a:pt x="6821" y="11558"/>
                  </a:lnTo>
                  <a:lnTo>
                    <a:pt x="7270" y="10989"/>
                  </a:lnTo>
                  <a:lnTo>
                    <a:pt x="7719" y="7768"/>
                  </a:lnTo>
                  <a:lnTo>
                    <a:pt x="8139" y="6632"/>
                  </a:lnTo>
                  <a:lnTo>
                    <a:pt x="8428" y="7768"/>
                  </a:lnTo>
                  <a:lnTo>
                    <a:pt x="8788" y="10611"/>
                  </a:lnTo>
                  <a:lnTo>
                    <a:pt x="9197" y="11747"/>
                  </a:lnTo>
                  <a:lnTo>
                    <a:pt x="9667" y="9853"/>
                  </a:lnTo>
                  <a:lnTo>
                    <a:pt x="9876" y="9284"/>
                  </a:lnTo>
                  <a:lnTo>
                    <a:pt x="10116" y="10611"/>
                  </a:lnTo>
                  <a:lnTo>
                    <a:pt x="10306" y="8905"/>
                  </a:lnTo>
                  <a:lnTo>
                    <a:pt x="10515" y="6632"/>
                  </a:lnTo>
                  <a:lnTo>
                    <a:pt x="10765" y="4547"/>
                  </a:lnTo>
                  <a:lnTo>
                    <a:pt x="11035" y="3979"/>
                  </a:lnTo>
                  <a:lnTo>
                    <a:pt x="11344" y="4547"/>
                  </a:lnTo>
                  <a:lnTo>
                    <a:pt x="11654" y="3600"/>
                  </a:lnTo>
                  <a:lnTo>
                    <a:pt x="11963" y="2463"/>
                  </a:lnTo>
                  <a:lnTo>
                    <a:pt x="12163" y="2463"/>
                  </a:lnTo>
                  <a:lnTo>
                    <a:pt x="12353" y="2842"/>
                  </a:lnTo>
                  <a:lnTo>
                    <a:pt x="12632" y="5495"/>
                  </a:lnTo>
                  <a:lnTo>
                    <a:pt x="12912" y="5116"/>
                  </a:lnTo>
                  <a:lnTo>
                    <a:pt x="13142" y="7768"/>
                  </a:lnTo>
                  <a:lnTo>
                    <a:pt x="13591" y="7768"/>
                  </a:lnTo>
                  <a:lnTo>
                    <a:pt x="13971" y="6253"/>
                  </a:lnTo>
                  <a:lnTo>
                    <a:pt x="14150" y="8337"/>
                  </a:lnTo>
                  <a:lnTo>
                    <a:pt x="14340" y="10421"/>
                  </a:lnTo>
                  <a:lnTo>
                    <a:pt x="14600" y="9853"/>
                  </a:lnTo>
                  <a:lnTo>
                    <a:pt x="14909" y="10989"/>
                  </a:lnTo>
                  <a:lnTo>
                    <a:pt x="15239" y="9853"/>
                  </a:lnTo>
                  <a:lnTo>
                    <a:pt x="15868" y="10989"/>
                  </a:lnTo>
                  <a:lnTo>
                    <a:pt x="16138" y="12126"/>
                  </a:lnTo>
                  <a:lnTo>
                    <a:pt x="16447" y="9284"/>
                  </a:lnTo>
                  <a:lnTo>
                    <a:pt x="16647" y="9095"/>
                  </a:lnTo>
                  <a:lnTo>
                    <a:pt x="16887" y="10042"/>
                  </a:lnTo>
                  <a:lnTo>
                    <a:pt x="17116" y="9663"/>
                  </a:lnTo>
                  <a:lnTo>
                    <a:pt x="17406" y="6632"/>
                  </a:lnTo>
                  <a:lnTo>
                    <a:pt x="17905" y="5874"/>
                  </a:lnTo>
                  <a:lnTo>
                    <a:pt x="18145" y="6253"/>
                  </a:lnTo>
                  <a:lnTo>
                    <a:pt x="18394" y="6253"/>
                  </a:lnTo>
                  <a:lnTo>
                    <a:pt x="18754" y="2463"/>
                  </a:lnTo>
                  <a:lnTo>
                    <a:pt x="18964" y="1137"/>
                  </a:lnTo>
                  <a:lnTo>
                    <a:pt x="19233" y="1705"/>
                  </a:lnTo>
                  <a:lnTo>
                    <a:pt x="19543" y="5495"/>
                  </a:lnTo>
                  <a:lnTo>
                    <a:pt x="19852" y="3221"/>
                  </a:lnTo>
                  <a:lnTo>
                    <a:pt x="20142" y="0"/>
                  </a:lnTo>
                  <a:lnTo>
                    <a:pt x="20392" y="189"/>
                  </a:lnTo>
                  <a:lnTo>
                    <a:pt x="20681" y="6632"/>
                  </a:lnTo>
                  <a:lnTo>
                    <a:pt x="20901" y="5495"/>
                  </a:lnTo>
                  <a:lnTo>
                    <a:pt x="21221" y="2842"/>
                  </a:lnTo>
                  <a:lnTo>
                    <a:pt x="21470" y="2653"/>
                  </a:lnTo>
                  <a:lnTo>
                    <a:pt x="21600" y="4926"/>
                  </a:lnTo>
                  <a:lnTo>
                    <a:pt x="21600" y="21600"/>
                  </a:lnTo>
                  <a:lnTo>
                    <a:pt x="9077" y="16863"/>
                  </a:lnTo>
                  <a:lnTo>
                    <a:pt x="8918" y="17432"/>
                  </a:lnTo>
                  <a:lnTo>
                    <a:pt x="0" y="15537"/>
                  </a:lnTo>
                  <a:lnTo>
                    <a:pt x="0" y="3411"/>
                  </a:lnTo>
                  <a:lnTo>
                    <a:pt x="130" y="5116"/>
                  </a:lnTo>
                  <a:lnTo>
                    <a:pt x="320" y="5874"/>
                  </a:lnTo>
                  <a:lnTo>
                    <a:pt x="559" y="6063"/>
                  </a:lnTo>
                  <a:lnTo>
                    <a:pt x="749" y="6632"/>
                  </a:lnTo>
                </a:path>
              </a:pathLst>
            </a:custGeom>
            <a:solidFill>
              <a:srgbClr val="003300"/>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685" name="Freeform 18"/>
            <p:cNvSpPr/>
            <p:nvPr/>
          </p:nvSpPr>
          <p:spPr>
            <a:xfrm>
              <a:off x="0" y="333375"/>
              <a:ext cx="3433763" cy="185738"/>
            </a:xfrm>
            <a:custGeom>
              <a:avLst/>
              <a:gdLst/>
              <a:ahLst/>
              <a:cxnLst>
                <a:cxn ang="0">
                  <a:pos x="wd2" y="hd2"/>
                </a:cxn>
                <a:cxn ang="5400000">
                  <a:pos x="wd2" y="hd2"/>
                </a:cxn>
                <a:cxn ang="10800000">
                  <a:pos x="wd2" y="hd2"/>
                </a:cxn>
                <a:cxn ang="16200000">
                  <a:pos x="wd2" y="hd2"/>
                </a:cxn>
              </a:cxnLst>
              <a:rect l="0" t="0" r="r" b="b"/>
              <a:pathLst>
                <a:path w="21600" h="21600" extrusionOk="0">
                  <a:moveTo>
                    <a:pt x="290" y="21046"/>
                  </a:moveTo>
                  <a:lnTo>
                    <a:pt x="459" y="21415"/>
                  </a:lnTo>
                  <a:lnTo>
                    <a:pt x="659" y="21600"/>
                  </a:lnTo>
                  <a:lnTo>
                    <a:pt x="20931" y="21600"/>
                  </a:lnTo>
                  <a:lnTo>
                    <a:pt x="21171" y="21231"/>
                  </a:lnTo>
                  <a:lnTo>
                    <a:pt x="21340" y="20862"/>
                  </a:lnTo>
                  <a:lnTo>
                    <a:pt x="21490" y="19569"/>
                  </a:lnTo>
                  <a:lnTo>
                    <a:pt x="21570" y="18092"/>
                  </a:lnTo>
                  <a:lnTo>
                    <a:pt x="21600" y="16615"/>
                  </a:lnTo>
                  <a:lnTo>
                    <a:pt x="21600" y="2400"/>
                  </a:lnTo>
                  <a:lnTo>
                    <a:pt x="21410" y="0"/>
                  </a:lnTo>
                  <a:lnTo>
                    <a:pt x="21310" y="738"/>
                  </a:lnTo>
                  <a:lnTo>
                    <a:pt x="21221" y="3138"/>
                  </a:lnTo>
                  <a:lnTo>
                    <a:pt x="21151" y="5908"/>
                  </a:lnTo>
                  <a:lnTo>
                    <a:pt x="21061" y="5723"/>
                  </a:lnTo>
                  <a:lnTo>
                    <a:pt x="20941" y="5354"/>
                  </a:lnTo>
                  <a:lnTo>
                    <a:pt x="20681" y="4062"/>
                  </a:lnTo>
                  <a:lnTo>
                    <a:pt x="20512" y="2954"/>
                  </a:lnTo>
                  <a:lnTo>
                    <a:pt x="20242" y="2400"/>
                  </a:lnTo>
                  <a:lnTo>
                    <a:pt x="19952" y="3692"/>
                  </a:lnTo>
                  <a:lnTo>
                    <a:pt x="19673" y="5723"/>
                  </a:lnTo>
                  <a:lnTo>
                    <a:pt x="19483" y="4246"/>
                  </a:lnTo>
                  <a:lnTo>
                    <a:pt x="19313" y="4062"/>
                  </a:lnTo>
                  <a:lnTo>
                    <a:pt x="19074" y="2954"/>
                  </a:lnTo>
                  <a:lnTo>
                    <a:pt x="18824" y="3323"/>
                  </a:lnTo>
                  <a:lnTo>
                    <a:pt x="18654" y="4615"/>
                  </a:lnTo>
                  <a:lnTo>
                    <a:pt x="18584" y="6462"/>
                  </a:lnTo>
                  <a:lnTo>
                    <a:pt x="18384" y="5723"/>
                  </a:lnTo>
                  <a:lnTo>
                    <a:pt x="18105" y="5723"/>
                  </a:lnTo>
                  <a:lnTo>
                    <a:pt x="17735" y="4800"/>
                  </a:lnTo>
                  <a:lnTo>
                    <a:pt x="17416" y="6462"/>
                  </a:lnTo>
                  <a:lnTo>
                    <a:pt x="17136" y="4062"/>
                  </a:lnTo>
                  <a:lnTo>
                    <a:pt x="16767" y="5723"/>
                  </a:lnTo>
                  <a:lnTo>
                    <a:pt x="16417" y="9415"/>
                  </a:lnTo>
                  <a:lnTo>
                    <a:pt x="16118" y="8123"/>
                  </a:lnTo>
                  <a:lnTo>
                    <a:pt x="15868" y="6646"/>
                  </a:lnTo>
                  <a:lnTo>
                    <a:pt x="15578" y="5908"/>
                  </a:lnTo>
                  <a:lnTo>
                    <a:pt x="15219" y="6462"/>
                  </a:lnTo>
                  <a:lnTo>
                    <a:pt x="14650" y="7569"/>
                  </a:lnTo>
                  <a:lnTo>
                    <a:pt x="14150" y="6277"/>
                  </a:lnTo>
                  <a:lnTo>
                    <a:pt x="13931" y="7015"/>
                  </a:lnTo>
                  <a:lnTo>
                    <a:pt x="13651" y="5723"/>
                  </a:lnTo>
                  <a:lnTo>
                    <a:pt x="13461" y="4246"/>
                  </a:lnTo>
                  <a:lnTo>
                    <a:pt x="13252" y="4062"/>
                  </a:lnTo>
                  <a:lnTo>
                    <a:pt x="12852" y="4800"/>
                  </a:lnTo>
                  <a:lnTo>
                    <a:pt x="12353" y="7569"/>
                  </a:lnTo>
                  <a:lnTo>
                    <a:pt x="11923" y="5169"/>
                  </a:lnTo>
                  <a:lnTo>
                    <a:pt x="11574" y="5723"/>
                  </a:lnTo>
                  <a:lnTo>
                    <a:pt x="11234" y="8862"/>
                  </a:lnTo>
                  <a:lnTo>
                    <a:pt x="10635" y="6646"/>
                  </a:lnTo>
                  <a:lnTo>
                    <a:pt x="10176" y="7754"/>
                  </a:lnTo>
                  <a:lnTo>
                    <a:pt x="9866" y="6646"/>
                  </a:lnTo>
                  <a:lnTo>
                    <a:pt x="9417" y="7200"/>
                  </a:lnTo>
                  <a:lnTo>
                    <a:pt x="8958" y="8862"/>
                  </a:lnTo>
                  <a:lnTo>
                    <a:pt x="8648" y="8308"/>
                  </a:lnTo>
                  <a:lnTo>
                    <a:pt x="7999" y="7754"/>
                  </a:lnTo>
                  <a:lnTo>
                    <a:pt x="7589" y="8862"/>
                  </a:lnTo>
                  <a:lnTo>
                    <a:pt x="6910" y="8123"/>
                  </a:lnTo>
                  <a:lnTo>
                    <a:pt x="6351" y="7200"/>
                  </a:lnTo>
                  <a:lnTo>
                    <a:pt x="5742" y="5723"/>
                  </a:lnTo>
                  <a:lnTo>
                    <a:pt x="5173" y="7200"/>
                  </a:lnTo>
                  <a:lnTo>
                    <a:pt x="4534" y="4062"/>
                  </a:lnTo>
                  <a:lnTo>
                    <a:pt x="4034" y="4062"/>
                  </a:lnTo>
                  <a:lnTo>
                    <a:pt x="3705" y="6092"/>
                  </a:lnTo>
                  <a:lnTo>
                    <a:pt x="3485" y="4431"/>
                  </a:lnTo>
                  <a:lnTo>
                    <a:pt x="3216" y="5354"/>
                  </a:lnTo>
                  <a:lnTo>
                    <a:pt x="2866" y="5723"/>
                  </a:lnTo>
                  <a:lnTo>
                    <a:pt x="2517" y="6277"/>
                  </a:lnTo>
                  <a:lnTo>
                    <a:pt x="2107" y="7569"/>
                  </a:lnTo>
                  <a:lnTo>
                    <a:pt x="1758" y="6092"/>
                  </a:lnTo>
                  <a:lnTo>
                    <a:pt x="1428" y="6831"/>
                  </a:lnTo>
                  <a:lnTo>
                    <a:pt x="989" y="7385"/>
                  </a:lnTo>
                  <a:lnTo>
                    <a:pt x="709" y="6831"/>
                  </a:lnTo>
                  <a:lnTo>
                    <a:pt x="200" y="6462"/>
                  </a:lnTo>
                  <a:lnTo>
                    <a:pt x="0" y="8123"/>
                  </a:lnTo>
                  <a:lnTo>
                    <a:pt x="20" y="12738"/>
                  </a:lnTo>
                  <a:lnTo>
                    <a:pt x="50" y="16800"/>
                  </a:lnTo>
                  <a:lnTo>
                    <a:pt x="160" y="20308"/>
                  </a:lnTo>
                  <a:lnTo>
                    <a:pt x="290" y="21046"/>
                  </a:lnTo>
                </a:path>
              </a:pathLst>
            </a:custGeom>
            <a:gradFill flip="none" rotWithShape="1">
              <a:gsLst>
                <a:gs pos="0">
                  <a:srgbClr val="CC6600"/>
                </a:gs>
                <a:gs pos="100000">
                  <a:srgbClr val="000000"/>
                </a:gs>
              </a:gsLst>
              <a:lin ang="5400000" scaled="0"/>
            </a:gra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686" name="Freeform 19"/>
            <p:cNvSpPr/>
            <p:nvPr/>
          </p:nvSpPr>
          <p:spPr>
            <a:xfrm>
              <a:off x="19050" y="11112"/>
              <a:ext cx="3379788" cy="241301"/>
            </a:xfrm>
            <a:custGeom>
              <a:avLst/>
              <a:gdLst/>
              <a:ahLst/>
              <a:cxnLst>
                <a:cxn ang="0">
                  <a:pos x="wd2" y="hd2"/>
                </a:cxn>
                <a:cxn ang="5400000">
                  <a:pos x="wd2" y="hd2"/>
                </a:cxn>
                <a:cxn ang="10800000">
                  <a:pos x="wd2" y="hd2"/>
                </a:cxn>
                <a:cxn ang="16200000">
                  <a:pos x="wd2" y="hd2"/>
                </a:cxn>
              </a:cxnLst>
              <a:rect l="0" t="0" r="r" b="b"/>
              <a:pathLst>
                <a:path w="21600" h="21600" extrusionOk="0">
                  <a:moveTo>
                    <a:pt x="0" y="10516"/>
                  </a:moveTo>
                  <a:lnTo>
                    <a:pt x="0" y="21600"/>
                  </a:lnTo>
                  <a:lnTo>
                    <a:pt x="51" y="17337"/>
                  </a:lnTo>
                  <a:lnTo>
                    <a:pt x="71" y="13926"/>
                  </a:lnTo>
                  <a:lnTo>
                    <a:pt x="91" y="7816"/>
                  </a:lnTo>
                  <a:lnTo>
                    <a:pt x="152" y="4832"/>
                  </a:lnTo>
                  <a:lnTo>
                    <a:pt x="284" y="3837"/>
                  </a:lnTo>
                  <a:lnTo>
                    <a:pt x="609" y="3126"/>
                  </a:lnTo>
                  <a:lnTo>
                    <a:pt x="1025" y="3411"/>
                  </a:lnTo>
                  <a:lnTo>
                    <a:pt x="2029" y="3411"/>
                  </a:lnTo>
                  <a:lnTo>
                    <a:pt x="2465" y="3979"/>
                  </a:lnTo>
                  <a:lnTo>
                    <a:pt x="3105" y="3411"/>
                  </a:lnTo>
                  <a:lnTo>
                    <a:pt x="3835" y="3695"/>
                  </a:lnTo>
                  <a:lnTo>
                    <a:pt x="4373" y="3553"/>
                  </a:lnTo>
                  <a:lnTo>
                    <a:pt x="5448" y="3979"/>
                  </a:lnTo>
                  <a:lnTo>
                    <a:pt x="5824" y="3837"/>
                  </a:lnTo>
                  <a:lnTo>
                    <a:pt x="6544" y="3411"/>
                  </a:lnTo>
                  <a:lnTo>
                    <a:pt x="6787" y="4121"/>
                  </a:lnTo>
                  <a:lnTo>
                    <a:pt x="7457" y="3411"/>
                  </a:lnTo>
                  <a:lnTo>
                    <a:pt x="8482" y="3837"/>
                  </a:lnTo>
                  <a:lnTo>
                    <a:pt x="8827" y="4405"/>
                  </a:lnTo>
                  <a:lnTo>
                    <a:pt x="9364" y="3979"/>
                  </a:lnTo>
                  <a:lnTo>
                    <a:pt x="9821" y="4689"/>
                  </a:lnTo>
                  <a:lnTo>
                    <a:pt x="10206" y="4689"/>
                  </a:lnTo>
                  <a:lnTo>
                    <a:pt x="10957" y="3979"/>
                  </a:lnTo>
                  <a:lnTo>
                    <a:pt x="11667" y="4405"/>
                  </a:lnTo>
                  <a:lnTo>
                    <a:pt x="12296" y="5400"/>
                  </a:lnTo>
                  <a:lnTo>
                    <a:pt x="12499" y="5542"/>
                  </a:lnTo>
                  <a:lnTo>
                    <a:pt x="13352" y="4974"/>
                  </a:lnTo>
                  <a:lnTo>
                    <a:pt x="14153" y="4547"/>
                  </a:lnTo>
                  <a:lnTo>
                    <a:pt x="14346" y="4263"/>
                  </a:lnTo>
                  <a:lnTo>
                    <a:pt x="14650" y="4405"/>
                  </a:lnTo>
                  <a:lnTo>
                    <a:pt x="15482" y="4832"/>
                  </a:lnTo>
                  <a:lnTo>
                    <a:pt x="16121" y="4121"/>
                  </a:lnTo>
                  <a:lnTo>
                    <a:pt x="16446" y="4263"/>
                  </a:lnTo>
                  <a:lnTo>
                    <a:pt x="16963" y="4405"/>
                  </a:lnTo>
                  <a:lnTo>
                    <a:pt x="17390" y="3837"/>
                  </a:lnTo>
                  <a:lnTo>
                    <a:pt x="17684" y="3411"/>
                  </a:lnTo>
                  <a:lnTo>
                    <a:pt x="18069" y="4263"/>
                  </a:lnTo>
                  <a:lnTo>
                    <a:pt x="18881" y="4547"/>
                  </a:lnTo>
                  <a:lnTo>
                    <a:pt x="19419" y="3411"/>
                  </a:lnTo>
                  <a:lnTo>
                    <a:pt x="20200" y="4405"/>
                  </a:lnTo>
                  <a:lnTo>
                    <a:pt x="21052" y="4405"/>
                  </a:lnTo>
                  <a:lnTo>
                    <a:pt x="21245" y="6253"/>
                  </a:lnTo>
                  <a:lnTo>
                    <a:pt x="21367" y="7247"/>
                  </a:lnTo>
                  <a:lnTo>
                    <a:pt x="21458" y="9095"/>
                  </a:lnTo>
                  <a:lnTo>
                    <a:pt x="21529" y="12363"/>
                  </a:lnTo>
                  <a:lnTo>
                    <a:pt x="21600" y="16626"/>
                  </a:lnTo>
                  <a:lnTo>
                    <a:pt x="21600" y="5542"/>
                  </a:lnTo>
                  <a:lnTo>
                    <a:pt x="21559" y="3979"/>
                  </a:lnTo>
                  <a:lnTo>
                    <a:pt x="21509" y="2132"/>
                  </a:lnTo>
                  <a:lnTo>
                    <a:pt x="21204" y="995"/>
                  </a:lnTo>
                  <a:lnTo>
                    <a:pt x="20027" y="711"/>
                  </a:lnTo>
                  <a:lnTo>
                    <a:pt x="19753" y="142"/>
                  </a:lnTo>
                  <a:lnTo>
                    <a:pt x="18830" y="142"/>
                  </a:lnTo>
                  <a:lnTo>
                    <a:pt x="18556" y="426"/>
                  </a:lnTo>
                  <a:lnTo>
                    <a:pt x="17998" y="426"/>
                  </a:lnTo>
                  <a:lnTo>
                    <a:pt x="17582" y="284"/>
                  </a:lnTo>
                  <a:lnTo>
                    <a:pt x="16821" y="995"/>
                  </a:lnTo>
                  <a:lnTo>
                    <a:pt x="15239" y="426"/>
                  </a:lnTo>
                  <a:lnTo>
                    <a:pt x="14742" y="711"/>
                  </a:lnTo>
                  <a:lnTo>
                    <a:pt x="13869" y="1279"/>
                  </a:lnTo>
                  <a:lnTo>
                    <a:pt x="13311" y="853"/>
                  </a:lnTo>
                  <a:lnTo>
                    <a:pt x="12753" y="711"/>
                  </a:lnTo>
                  <a:lnTo>
                    <a:pt x="12296" y="711"/>
                  </a:lnTo>
                  <a:lnTo>
                    <a:pt x="11809" y="1137"/>
                  </a:lnTo>
                  <a:lnTo>
                    <a:pt x="11515" y="568"/>
                  </a:lnTo>
                  <a:lnTo>
                    <a:pt x="10460" y="711"/>
                  </a:lnTo>
                  <a:lnTo>
                    <a:pt x="10146" y="711"/>
                  </a:lnTo>
                  <a:lnTo>
                    <a:pt x="9588" y="568"/>
                  </a:lnTo>
                  <a:lnTo>
                    <a:pt x="8492" y="853"/>
                  </a:lnTo>
                  <a:lnTo>
                    <a:pt x="7518" y="568"/>
                  </a:lnTo>
                  <a:lnTo>
                    <a:pt x="6615" y="568"/>
                  </a:lnTo>
                  <a:lnTo>
                    <a:pt x="6189" y="711"/>
                  </a:lnTo>
                  <a:lnTo>
                    <a:pt x="5773" y="284"/>
                  </a:lnTo>
                  <a:lnTo>
                    <a:pt x="4373" y="284"/>
                  </a:lnTo>
                  <a:lnTo>
                    <a:pt x="3165" y="568"/>
                  </a:lnTo>
                  <a:lnTo>
                    <a:pt x="2597" y="284"/>
                  </a:lnTo>
                  <a:lnTo>
                    <a:pt x="1928" y="568"/>
                  </a:lnTo>
                  <a:lnTo>
                    <a:pt x="1086" y="0"/>
                  </a:lnTo>
                  <a:lnTo>
                    <a:pt x="568" y="0"/>
                  </a:lnTo>
                  <a:lnTo>
                    <a:pt x="345" y="142"/>
                  </a:lnTo>
                  <a:lnTo>
                    <a:pt x="193" y="711"/>
                  </a:lnTo>
                  <a:lnTo>
                    <a:pt x="51" y="2416"/>
                  </a:lnTo>
                  <a:lnTo>
                    <a:pt x="10" y="4974"/>
                  </a:lnTo>
                  <a:lnTo>
                    <a:pt x="0" y="7532"/>
                  </a:lnTo>
                  <a:lnTo>
                    <a:pt x="0" y="10516"/>
                  </a:lnTo>
                </a:path>
              </a:pathLst>
            </a:custGeom>
            <a:solidFill>
              <a:schemeClr val="accent3">
                <a:lumOff val="44000"/>
              </a:schemeClr>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687" name="Freeform 20"/>
            <p:cNvSpPr/>
            <p:nvPr/>
          </p:nvSpPr>
          <p:spPr>
            <a:xfrm>
              <a:off x="26987" y="396875"/>
              <a:ext cx="3376614" cy="96838"/>
            </a:xfrm>
            <a:custGeom>
              <a:avLst/>
              <a:gdLst/>
              <a:ahLst/>
              <a:cxnLst>
                <a:cxn ang="0">
                  <a:pos x="wd2" y="hd2"/>
                </a:cxn>
                <a:cxn ang="5400000">
                  <a:pos x="wd2" y="hd2"/>
                </a:cxn>
                <a:cxn ang="10800000">
                  <a:pos x="wd2" y="hd2"/>
                </a:cxn>
                <a:cxn ang="16200000">
                  <a:pos x="wd2" y="hd2"/>
                </a:cxn>
              </a:cxnLst>
              <a:rect l="0" t="0" r="r" b="b"/>
              <a:pathLst>
                <a:path w="21600" h="21600" extrusionOk="0">
                  <a:moveTo>
                    <a:pt x="0" y="10977"/>
                  </a:moveTo>
                  <a:lnTo>
                    <a:pt x="0" y="0"/>
                  </a:lnTo>
                  <a:lnTo>
                    <a:pt x="61" y="4249"/>
                  </a:lnTo>
                  <a:lnTo>
                    <a:pt x="71" y="7436"/>
                  </a:lnTo>
                  <a:lnTo>
                    <a:pt x="81" y="13810"/>
                  </a:lnTo>
                  <a:lnTo>
                    <a:pt x="152" y="16643"/>
                  </a:lnTo>
                  <a:lnTo>
                    <a:pt x="274" y="17351"/>
                  </a:lnTo>
                  <a:lnTo>
                    <a:pt x="406" y="16643"/>
                  </a:lnTo>
                  <a:lnTo>
                    <a:pt x="599" y="16643"/>
                  </a:lnTo>
                  <a:lnTo>
                    <a:pt x="924" y="16289"/>
                  </a:lnTo>
                  <a:lnTo>
                    <a:pt x="1117" y="16643"/>
                  </a:lnTo>
                  <a:lnTo>
                    <a:pt x="1290" y="16643"/>
                  </a:lnTo>
                  <a:lnTo>
                    <a:pt x="1645" y="16997"/>
                  </a:lnTo>
                  <a:lnTo>
                    <a:pt x="1777" y="16997"/>
                  </a:lnTo>
                  <a:lnTo>
                    <a:pt x="1950" y="17351"/>
                  </a:lnTo>
                  <a:lnTo>
                    <a:pt x="2224" y="16643"/>
                  </a:lnTo>
                  <a:lnTo>
                    <a:pt x="2518" y="16289"/>
                  </a:lnTo>
                  <a:lnTo>
                    <a:pt x="2884" y="15934"/>
                  </a:lnTo>
                  <a:lnTo>
                    <a:pt x="3321" y="17351"/>
                  </a:lnTo>
                  <a:lnTo>
                    <a:pt x="3889" y="17705"/>
                  </a:lnTo>
                  <a:lnTo>
                    <a:pt x="4194" y="17351"/>
                  </a:lnTo>
                  <a:lnTo>
                    <a:pt x="4377" y="17705"/>
                  </a:lnTo>
                  <a:lnTo>
                    <a:pt x="4864" y="17705"/>
                  </a:lnTo>
                  <a:lnTo>
                    <a:pt x="5037" y="16643"/>
                  </a:lnTo>
                  <a:lnTo>
                    <a:pt x="5250" y="17705"/>
                  </a:lnTo>
                  <a:lnTo>
                    <a:pt x="5829" y="17351"/>
                  </a:lnTo>
                  <a:lnTo>
                    <a:pt x="6550" y="18059"/>
                  </a:lnTo>
                  <a:lnTo>
                    <a:pt x="6794" y="17351"/>
                  </a:lnTo>
                  <a:lnTo>
                    <a:pt x="7362" y="16643"/>
                  </a:lnTo>
                  <a:lnTo>
                    <a:pt x="7738" y="16289"/>
                  </a:lnTo>
                  <a:lnTo>
                    <a:pt x="8175" y="16997"/>
                  </a:lnTo>
                  <a:lnTo>
                    <a:pt x="8480" y="17351"/>
                  </a:lnTo>
                  <a:lnTo>
                    <a:pt x="8825" y="16997"/>
                  </a:lnTo>
                  <a:lnTo>
                    <a:pt x="9434" y="17705"/>
                  </a:lnTo>
                  <a:lnTo>
                    <a:pt x="9830" y="16643"/>
                  </a:lnTo>
                  <a:lnTo>
                    <a:pt x="10206" y="16643"/>
                  </a:lnTo>
                  <a:lnTo>
                    <a:pt x="10602" y="15580"/>
                  </a:lnTo>
                  <a:lnTo>
                    <a:pt x="11100" y="16643"/>
                  </a:lnTo>
                  <a:lnTo>
                    <a:pt x="11750" y="15934"/>
                  </a:lnTo>
                  <a:lnTo>
                    <a:pt x="12491" y="15934"/>
                  </a:lnTo>
                  <a:lnTo>
                    <a:pt x="13151" y="16643"/>
                  </a:lnTo>
                  <a:lnTo>
                    <a:pt x="13547" y="15226"/>
                  </a:lnTo>
                  <a:lnTo>
                    <a:pt x="13984" y="15580"/>
                  </a:lnTo>
                  <a:lnTo>
                    <a:pt x="14156" y="16643"/>
                  </a:lnTo>
                  <a:lnTo>
                    <a:pt x="14339" y="16997"/>
                  </a:lnTo>
                  <a:lnTo>
                    <a:pt x="14918" y="16643"/>
                  </a:lnTo>
                  <a:lnTo>
                    <a:pt x="15426" y="16997"/>
                  </a:lnTo>
                  <a:lnTo>
                    <a:pt x="16116" y="17351"/>
                  </a:lnTo>
                  <a:lnTo>
                    <a:pt x="16309" y="16997"/>
                  </a:lnTo>
                  <a:lnTo>
                    <a:pt x="16441" y="16997"/>
                  </a:lnTo>
                  <a:lnTo>
                    <a:pt x="16614" y="16289"/>
                  </a:lnTo>
                  <a:lnTo>
                    <a:pt x="16959" y="16997"/>
                  </a:lnTo>
                  <a:lnTo>
                    <a:pt x="17122" y="17351"/>
                  </a:lnTo>
                  <a:lnTo>
                    <a:pt x="17243" y="16643"/>
                  </a:lnTo>
                  <a:lnTo>
                    <a:pt x="17386" y="17351"/>
                  </a:lnTo>
                  <a:lnTo>
                    <a:pt x="17660" y="16643"/>
                  </a:lnTo>
                  <a:lnTo>
                    <a:pt x="18096" y="17351"/>
                  </a:lnTo>
                  <a:lnTo>
                    <a:pt x="18523" y="15934"/>
                  </a:lnTo>
                  <a:lnTo>
                    <a:pt x="18696" y="16643"/>
                  </a:lnTo>
                  <a:lnTo>
                    <a:pt x="18878" y="16643"/>
                  </a:lnTo>
                  <a:lnTo>
                    <a:pt x="19671" y="15934"/>
                  </a:lnTo>
                  <a:lnTo>
                    <a:pt x="20442" y="16643"/>
                  </a:lnTo>
                  <a:lnTo>
                    <a:pt x="21041" y="15934"/>
                  </a:lnTo>
                  <a:lnTo>
                    <a:pt x="21245" y="15226"/>
                  </a:lnTo>
                  <a:lnTo>
                    <a:pt x="21366" y="14164"/>
                  </a:lnTo>
                  <a:lnTo>
                    <a:pt x="21458" y="12039"/>
                  </a:lnTo>
                  <a:lnTo>
                    <a:pt x="21529" y="9207"/>
                  </a:lnTo>
                  <a:lnTo>
                    <a:pt x="21600" y="4603"/>
                  </a:lnTo>
                  <a:lnTo>
                    <a:pt x="21600" y="15934"/>
                  </a:lnTo>
                  <a:lnTo>
                    <a:pt x="21570" y="17351"/>
                  </a:lnTo>
                  <a:lnTo>
                    <a:pt x="21509" y="19121"/>
                  </a:lnTo>
                  <a:lnTo>
                    <a:pt x="21397" y="20538"/>
                  </a:lnTo>
                  <a:lnTo>
                    <a:pt x="20605" y="21600"/>
                  </a:lnTo>
                  <a:lnTo>
                    <a:pt x="20026" y="20538"/>
                  </a:lnTo>
                  <a:lnTo>
                    <a:pt x="19752" y="21246"/>
                  </a:lnTo>
                  <a:lnTo>
                    <a:pt x="18828" y="21246"/>
                  </a:lnTo>
                  <a:lnTo>
                    <a:pt x="18564" y="20892"/>
                  </a:lnTo>
                  <a:lnTo>
                    <a:pt x="18279" y="21600"/>
                  </a:lnTo>
                  <a:lnTo>
                    <a:pt x="17995" y="20892"/>
                  </a:lnTo>
                  <a:lnTo>
                    <a:pt x="17660" y="21600"/>
                  </a:lnTo>
                  <a:lnTo>
                    <a:pt x="16786" y="21246"/>
                  </a:lnTo>
                  <a:lnTo>
                    <a:pt x="16533" y="20184"/>
                  </a:lnTo>
                  <a:lnTo>
                    <a:pt x="15710" y="21246"/>
                  </a:lnTo>
                  <a:lnTo>
                    <a:pt x="15162" y="19830"/>
                  </a:lnTo>
                  <a:lnTo>
                    <a:pt x="14522" y="21246"/>
                  </a:lnTo>
                  <a:lnTo>
                    <a:pt x="14034" y="20538"/>
                  </a:lnTo>
                  <a:lnTo>
                    <a:pt x="13567" y="21246"/>
                  </a:lnTo>
                  <a:lnTo>
                    <a:pt x="13303" y="20538"/>
                  </a:lnTo>
                  <a:lnTo>
                    <a:pt x="12755" y="20538"/>
                  </a:lnTo>
                  <a:lnTo>
                    <a:pt x="12542" y="20184"/>
                  </a:lnTo>
                  <a:lnTo>
                    <a:pt x="12308" y="20892"/>
                  </a:lnTo>
                  <a:lnTo>
                    <a:pt x="12064" y="20184"/>
                  </a:lnTo>
                  <a:lnTo>
                    <a:pt x="11810" y="20184"/>
                  </a:lnTo>
                  <a:lnTo>
                    <a:pt x="11516" y="20892"/>
                  </a:lnTo>
                  <a:lnTo>
                    <a:pt x="11232" y="21246"/>
                  </a:lnTo>
                  <a:lnTo>
                    <a:pt x="10917" y="21246"/>
                  </a:lnTo>
                  <a:lnTo>
                    <a:pt x="10460" y="20892"/>
                  </a:lnTo>
                  <a:lnTo>
                    <a:pt x="10135" y="21246"/>
                  </a:lnTo>
                  <a:lnTo>
                    <a:pt x="9861" y="20892"/>
                  </a:lnTo>
                  <a:lnTo>
                    <a:pt x="9597" y="20892"/>
                  </a:lnTo>
                  <a:lnTo>
                    <a:pt x="8987" y="21600"/>
                  </a:lnTo>
                  <a:lnTo>
                    <a:pt x="8500" y="20538"/>
                  </a:lnTo>
                  <a:lnTo>
                    <a:pt x="7962" y="21600"/>
                  </a:lnTo>
                  <a:lnTo>
                    <a:pt x="7515" y="20892"/>
                  </a:lnTo>
                  <a:lnTo>
                    <a:pt x="7027" y="21600"/>
                  </a:lnTo>
                  <a:lnTo>
                    <a:pt x="6621" y="20892"/>
                  </a:lnTo>
                  <a:lnTo>
                    <a:pt x="6184" y="20538"/>
                  </a:lnTo>
                  <a:lnTo>
                    <a:pt x="5778" y="20892"/>
                  </a:lnTo>
                  <a:lnTo>
                    <a:pt x="4377" y="20892"/>
                  </a:lnTo>
                  <a:lnTo>
                    <a:pt x="4072" y="21246"/>
                  </a:lnTo>
                  <a:lnTo>
                    <a:pt x="3158" y="20892"/>
                  </a:lnTo>
                  <a:lnTo>
                    <a:pt x="2600" y="20892"/>
                  </a:lnTo>
                  <a:lnTo>
                    <a:pt x="1046" y="20538"/>
                  </a:lnTo>
                  <a:lnTo>
                    <a:pt x="193" y="20538"/>
                  </a:lnTo>
                  <a:lnTo>
                    <a:pt x="41" y="19121"/>
                  </a:lnTo>
                  <a:lnTo>
                    <a:pt x="10" y="16289"/>
                  </a:lnTo>
                  <a:lnTo>
                    <a:pt x="0" y="13810"/>
                  </a:lnTo>
                  <a:lnTo>
                    <a:pt x="0" y="10977"/>
                  </a:lnTo>
                </a:path>
              </a:pathLst>
            </a:custGeom>
            <a:solidFill>
              <a:srgbClr val="000066"/>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grpSp>
      <p:grpSp>
        <p:nvGrpSpPr>
          <p:cNvPr id="2694" name="Group 21"/>
          <p:cNvGrpSpPr/>
          <p:nvPr/>
        </p:nvGrpSpPr>
        <p:grpSpPr>
          <a:xfrm>
            <a:off x="5646737" y="153987"/>
            <a:ext cx="3433764" cy="550864"/>
            <a:chOff x="0" y="0"/>
            <a:chExt cx="3433762" cy="550862"/>
          </a:xfrm>
        </p:grpSpPr>
        <p:sp>
          <p:nvSpPr>
            <p:cNvPr id="2689" name="Freeform 22"/>
            <p:cNvSpPr/>
            <p:nvPr/>
          </p:nvSpPr>
          <p:spPr>
            <a:xfrm>
              <a:off x="0" y="0"/>
              <a:ext cx="3433763" cy="449263"/>
            </a:xfrm>
            <a:custGeom>
              <a:avLst/>
              <a:gdLst/>
              <a:ahLst/>
              <a:cxnLst>
                <a:cxn ang="0">
                  <a:pos x="wd2" y="hd2"/>
                </a:cxn>
                <a:cxn ang="5400000">
                  <a:pos x="wd2" y="hd2"/>
                </a:cxn>
                <a:cxn ang="10800000">
                  <a:pos x="wd2" y="hd2"/>
                </a:cxn>
                <a:cxn ang="16200000">
                  <a:pos x="wd2" y="hd2"/>
                </a:cxn>
              </a:cxnLst>
              <a:rect l="0" t="0" r="r" b="b"/>
              <a:pathLst>
                <a:path w="21600" h="21600" extrusionOk="0">
                  <a:moveTo>
                    <a:pt x="290" y="305"/>
                  </a:moveTo>
                  <a:lnTo>
                    <a:pt x="459" y="0"/>
                  </a:lnTo>
                  <a:lnTo>
                    <a:pt x="20931" y="0"/>
                  </a:lnTo>
                  <a:lnTo>
                    <a:pt x="21171" y="229"/>
                  </a:lnTo>
                  <a:lnTo>
                    <a:pt x="21340" y="763"/>
                  </a:lnTo>
                  <a:lnTo>
                    <a:pt x="21490" y="2137"/>
                  </a:lnTo>
                  <a:lnTo>
                    <a:pt x="21570" y="3740"/>
                  </a:lnTo>
                  <a:lnTo>
                    <a:pt x="21600" y="5572"/>
                  </a:lnTo>
                  <a:lnTo>
                    <a:pt x="21600" y="21600"/>
                  </a:lnTo>
                  <a:lnTo>
                    <a:pt x="0" y="21600"/>
                  </a:lnTo>
                  <a:lnTo>
                    <a:pt x="0" y="6640"/>
                  </a:lnTo>
                  <a:lnTo>
                    <a:pt x="10" y="4503"/>
                  </a:lnTo>
                  <a:lnTo>
                    <a:pt x="90" y="2366"/>
                  </a:lnTo>
                  <a:lnTo>
                    <a:pt x="160" y="1221"/>
                  </a:lnTo>
                  <a:lnTo>
                    <a:pt x="290" y="305"/>
                  </a:lnTo>
                </a:path>
              </a:pathLst>
            </a:custGeom>
            <a:gradFill flip="none" rotWithShape="1">
              <a:gsLst>
                <a:gs pos="0">
                  <a:srgbClr val="00CCFF"/>
                </a:gs>
                <a:gs pos="100000">
                  <a:schemeClr val="accent3">
                    <a:lumOff val="44000"/>
                  </a:schemeClr>
                </a:gs>
              </a:gsLst>
              <a:lin ang="5400000" scaled="0"/>
            </a:gra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690" name="Freeform 23"/>
            <p:cNvSpPr/>
            <p:nvPr/>
          </p:nvSpPr>
          <p:spPr>
            <a:xfrm>
              <a:off x="0" y="287337"/>
              <a:ext cx="3433763" cy="193676"/>
            </a:xfrm>
            <a:custGeom>
              <a:avLst/>
              <a:gdLst/>
              <a:ahLst/>
              <a:cxnLst>
                <a:cxn ang="0">
                  <a:pos x="wd2" y="hd2"/>
                </a:cxn>
                <a:cxn ang="5400000">
                  <a:pos x="wd2" y="hd2"/>
                </a:cxn>
                <a:cxn ang="10800000">
                  <a:pos x="wd2" y="hd2"/>
                </a:cxn>
                <a:cxn ang="16200000">
                  <a:pos x="wd2" y="hd2"/>
                </a:cxn>
              </a:cxnLst>
              <a:rect l="0" t="0" r="r" b="b"/>
              <a:pathLst>
                <a:path w="21600" h="21600" extrusionOk="0">
                  <a:moveTo>
                    <a:pt x="749" y="6728"/>
                  </a:moveTo>
                  <a:lnTo>
                    <a:pt x="1049" y="7436"/>
                  </a:lnTo>
                  <a:lnTo>
                    <a:pt x="1378" y="6728"/>
                  </a:lnTo>
                  <a:lnTo>
                    <a:pt x="1698" y="7436"/>
                  </a:lnTo>
                  <a:lnTo>
                    <a:pt x="1947" y="9384"/>
                  </a:lnTo>
                  <a:lnTo>
                    <a:pt x="2207" y="11154"/>
                  </a:lnTo>
                  <a:lnTo>
                    <a:pt x="2656" y="9561"/>
                  </a:lnTo>
                  <a:lnTo>
                    <a:pt x="3046" y="8852"/>
                  </a:lnTo>
                  <a:lnTo>
                    <a:pt x="3595" y="8852"/>
                  </a:lnTo>
                  <a:lnTo>
                    <a:pt x="3994" y="7790"/>
                  </a:lnTo>
                  <a:lnTo>
                    <a:pt x="4344" y="8852"/>
                  </a:lnTo>
                  <a:lnTo>
                    <a:pt x="4654" y="10092"/>
                  </a:lnTo>
                  <a:lnTo>
                    <a:pt x="4933" y="10446"/>
                  </a:lnTo>
                  <a:lnTo>
                    <a:pt x="5373" y="8852"/>
                  </a:lnTo>
                  <a:lnTo>
                    <a:pt x="5852" y="8852"/>
                  </a:lnTo>
                  <a:lnTo>
                    <a:pt x="6531" y="9561"/>
                  </a:lnTo>
                  <a:lnTo>
                    <a:pt x="6821" y="11508"/>
                  </a:lnTo>
                  <a:lnTo>
                    <a:pt x="7270" y="11154"/>
                  </a:lnTo>
                  <a:lnTo>
                    <a:pt x="7719" y="7790"/>
                  </a:lnTo>
                  <a:lnTo>
                    <a:pt x="8139" y="6728"/>
                  </a:lnTo>
                  <a:lnTo>
                    <a:pt x="8428" y="7790"/>
                  </a:lnTo>
                  <a:lnTo>
                    <a:pt x="8788" y="10623"/>
                  </a:lnTo>
                  <a:lnTo>
                    <a:pt x="9197" y="11685"/>
                  </a:lnTo>
                  <a:lnTo>
                    <a:pt x="9667" y="9915"/>
                  </a:lnTo>
                  <a:lnTo>
                    <a:pt x="9876" y="9207"/>
                  </a:lnTo>
                  <a:lnTo>
                    <a:pt x="10116" y="10623"/>
                  </a:lnTo>
                  <a:lnTo>
                    <a:pt x="10306" y="8852"/>
                  </a:lnTo>
                  <a:lnTo>
                    <a:pt x="10515" y="6728"/>
                  </a:lnTo>
                  <a:lnTo>
                    <a:pt x="10765" y="4603"/>
                  </a:lnTo>
                  <a:lnTo>
                    <a:pt x="11035" y="3895"/>
                  </a:lnTo>
                  <a:lnTo>
                    <a:pt x="11344" y="4603"/>
                  </a:lnTo>
                  <a:lnTo>
                    <a:pt x="11654" y="3718"/>
                  </a:lnTo>
                  <a:lnTo>
                    <a:pt x="11963" y="2479"/>
                  </a:lnTo>
                  <a:lnTo>
                    <a:pt x="12163" y="2479"/>
                  </a:lnTo>
                  <a:lnTo>
                    <a:pt x="12353" y="2833"/>
                  </a:lnTo>
                  <a:lnTo>
                    <a:pt x="12632" y="5666"/>
                  </a:lnTo>
                  <a:lnTo>
                    <a:pt x="12912" y="5134"/>
                  </a:lnTo>
                  <a:lnTo>
                    <a:pt x="13142" y="7790"/>
                  </a:lnTo>
                  <a:lnTo>
                    <a:pt x="13591" y="7790"/>
                  </a:lnTo>
                  <a:lnTo>
                    <a:pt x="13971" y="6197"/>
                  </a:lnTo>
                  <a:lnTo>
                    <a:pt x="14150" y="8321"/>
                  </a:lnTo>
                  <a:lnTo>
                    <a:pt x="14340" y="10446"/>
                  </a:lnTo>
                  <a:lnTo>
                    <a:pt x="14600" y="9915"/>
                  </a:lnTo>
                  <a:lnTo>
                    <a:pt x="14909" y="11154"/>
                  </a:lnTo>
                  <a:lnTo>
                    <a:pt x="15239" y="9915"/>
                  </a:lnTo>
                  <a:lnTo>
                    <a:pt x="15868" y="11154"/>
                  </a:lnTo>
                  <a:lnTo>
                    <a:pt x="16138" y="12216"/>
                  </a:lnTo>
                  <a:lnTo>
                    <a:pt x="16447" y="9207"/>
                  </a:lnTo>
                  <a:lnTo>
                    <a:pt x="16647" y="9030"/>
                  </a:lnTo>
                  <a:lnTo>
                    <a:pt x="16887" y="10092"/>
                  </a:lnTo>
                  <a:lnTo>
                    <a:pt x="17116" y="9561"/>
                  </a:lnTo>
                  <a:lnTo>
                    <a:pt x="17406" y="6728"/>
                  </a:lnTo>
                  <a:lnTo>
                    <a:pt x="17905" y="5843"/>
                  </a:lnTo>
                  <a:lnTo>
                    <a:pt x="18145" y="6197"/>
                  </a:lnTo>
                  <a:lnTo>
                    <a:pt x="18394" y="6197"/>
                  </a:lnTo>
                  <a:lnTo>
                    <a:pt x="18754" y="2479"/>
                  </a:lnTo>
                  <a:lnTo>
                    <a:pt x="18964" y="1062"/>
                  </a:lnTo>
                  <a:lnTo>
                    <a:pt x="19233" y="1770"/>
                  </a:lnTo>
                  <a:lnTo>
                    <a:pt x="19543" y="5666"/>
                  </a:lnTo>
                  <a:lnTo>
                    <a:pt x="19852" y="3187"/>
                  </a:lnTo>
                  <a:lnTo>
                    <a:pt x="20142" y="0"/>
                  </a:lnTo>
                  <a:lnTo>
                    <a:pt x="20392" y="177"/>
                  </a:lnTo>
                  <a:lnTo>
                    <a:pt x="20681" y="6728"/>
                  </a:lnTo>
                  <a:lnTo>
                    <a:pt x="20901" y="5666"/>
                  </a:lnTo>
                  <a:lnTo>
                    <a:pt x="21221" y="2833"/>
                  </a:lnTo>
                  <a:lnTo>
                    <a:pt x="21470" y="2833"/>
                  </a:lnTo>
                  <a:lnTo>
                    <a:pt x="21600" y="4957"/>
                  </a:lnTo>
                  <a:lnTo>
                    <a:pt x="21600" y="21600"/>
                  </a:lnTo>
                  <a:lnTo>
                    <a:pt x="9077" y="16820"/>
                  </a:lnTo>
                  <a:lnTo>
                    <a:pt x="8918" y="17528"/>
                  </a:lnTo>
                  <a:lnTo>
                    <a:pt x="0" y="15580"/>
                  </a:lnTo>
                  <a:lnTo>
                    <a:pt x="0" y="3364"/>
                  </a:lnTo>
                  <a:lnTo>
                    <a:pt x="130" y="5134"/>
                  </a:lnTo>
                  <a:lnTo>
                    <a:pt x="320" y="5843"/>
                  </a:lnTo>
                  <a:lnTo>
                    <a:pt x="559" y="6020"/>
                  </a:lnTo>
                  <a:lnTo>
                    <a:pt x="749" y="6728"/>
                  </a:lnTo>
                </a:path>
              </a:pathLst>
            </a:custGeom>
            <a:solidFill>
              <a:srgbClr val="003300"/>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691" name="Freeform 24"/>
            <p:cNvSpPr/>
            <p:nvPr/>
          </p:nvSpPr>
          <p:spPr>
            <a:xfrm>
              <a:off x="0" y="354012"/>
              <a:ext cx="3433763" cy="196851"/>
            </a:xfrm>
            <a:custGeom>
              <a:avLst/>
              <a:gdLst/>
              <a:ahLst/>
              <a:cxnLst>
                <a:cxn ang="0">
                  <a:pos x="wd2" y="hd2"/>
                </a:cxn>
                <a:cxn ang="5400000">
                  <a:pos x="wd2" y="hd2"/>
                </a:cxn>
                <a:cxn ang="10800000">
                  <a:pos x="wd2" y="hd2"/>
                </a:cxn>
                <a:cxn ang="16200000">
                  <a:pos x="wd2" y="hd2"/>
                </a:cxn>
              </a:cxnLst>
              <a:rect l="0" t="0" r="r" b="b"/>
              <a:pathLst>
                <a:path w="21600" h="21600" extrusionOk="0">
                  <a:moveTo>
                    <a:pt x="290" y="20903"/>
                  </a:moveTo>
                  <a:lnTo>
                    <a:pt x="459" y="21426"/>
                  </a:lnTo>
                  <a:lnTo>
                    <a:pt x="659" y="21600"/>
                  </a:lnTo>
                  <a:lnTo>
                    <a:pt x="20931" y="21600"/>
                  </a:lnTo>
                  <a:lnTo>
                    <a:pt x="21171" y="21252"/>
                  </a:lnTo>
                  <a:lnTo>
                    <a:pt x="21340" y="20903"/>
                  </a:lnTo>
                  <a:lnTo>
                    <a:pt x="21490" y="19684"/>
                  </a:lnTo>
                  <a:lnTo>
                    <a:pt x="21570" y="18116"/>
                  </a:lnTo>
                  <a:lnTo>
                    <a:pt x="21600" y="16548"/>
                  </a:lnTo>
                  <a:lnTo>
                    <a:pt x="21600" y="2439"/>
                  </a:lnTo>
                  <a:lnTo>
                    <a:pt x="21410" y="0"/>
                  </a:lnTo>
                  <a:lnTo>
                    <a:pt x="21310" y="697"/>
                  </a:lnTo>
                  <a:lnTo>
                    <a:pt x="21221" y="3135"/>
                  </a:lnTo>
                  <a:lnTo>
                    <a:pt x="21151" y="5923"/>
                  </a:lnTo>
                  <a:lnTo>
                    <a:pt x="21061" y="5748"/>
                  </a:lnTo>
                  <a:lnTo>
                    <a:pt x="20941" y="5400"/>
                  </a:lnTo>
                  <a:lnTo>
                    <a:pt x="20681" y="4006"/>
                  </a:lnTo>
                  <a:lnTo>
                    <a:pt x="20512" y="2961"/>
                  </a:lnTo>
                  <a:lnTo>
                    <a:pt x="20242" y="2439"/>
                  </a:lnTo>
                  <a:lnTo>
                    <a:pt x="19952" y="3658"/>
                  </a:lnTo>
                  <a:lnTo>
                    <a:pt x="19673" y="5748"/>
                  </a:lnTo>
                  <a:lnTo>
                    <a:pt x="19483" y="4355"/>
                  </a:lnTo>
                  <a:lnTo>
                    <a:pt x="19313" y="4006"/>
                  </a:lnTo>
                  <a:lnTo>
                    <a:pt x="19074" y="2961"/>
                  </a:lnTo>
                  <a:lnTo>
                    <a:pt x="18824" y="3310"/>
                  </a:lnTo>
                  <a:lnTo>
                    <a:pt x="18654" y="4703"/>
                  </a:lnTo>
                  <a:lnTo>
                    <a:pt x="18584" y="6445"/>
                  </a:lnTo>
                  <a:lnTo>
                    <a:pt x="18384" y="5748"/>
                  </a:lnTo>
                  <a:lnTo>
                    <a:pt x="18105" y="5748"/>
                  </a:lnTo>
                  <a:lnTo>
                    <a:pt x="17735" y="4877"/>
                  </a:lnTo>
                  <a:lnTo>
                    <a:pt x="17416" y="6445"/>
                  </a:lnTo>
                  <a:lnTo>
                    <a:pt x="17136" y="4181"/>
                  </a:lnTo>
                  <a:lnTo>
                    <a:pt x="16767" y="5748"/>
                  </a:lnTo>
                  <a:lnTo>
                    <a:pt x="16417" y="9406"/>
                  </a:lnTo>
                  <a:lnTo>
                    <a:pt x="16118" y="8013"/>
                  </a:lnTo>
                  <a:lnTo>
                    <a:pt x="15868" y="6619"/>
                  </a:lnTo>
                  <a:lnTo>
                    <a:pt x="15578" y="5923"/>
                  </a:lnTo>
                  <a:lnTo>
                    <a:pt x="15219" y="6445"/>
                  </a:lnTo>
                  <a:lnTo>
                    <a:pt x="14650" y="7665"/>
                  </a:lnTo>
                  <a:lnTo>
                    <a:pt x="14150" y="6271"/>
                  </a:lnTo>
                  <a:lnTo>
                    <a:pt x="13931" y="6968"/>
                  </a:lnTo>
                  <a:lnTo>
                    <a:pt x="13651" y="5748"/>
                  </a:lnTo>
                  <a:lnTo>
                    <a:pt x="13461" y="4355"/>
                  </a:lnTo>
                  <a:lnTo>
                    <a:pt x="13252" y="4181"/>
                  </a:lnTo>
                  <a:lnTo>
                    <a:pt x="12852" y="4877"/>
                  </a:lnTo>
                  <a:lnTo>
                    <a:pt x="12353" y="7490"/>
                  </a:lnTo>
                  <a:lnTo>
                    <a:pt x="11923" y="5226"/>
                  </a:lnTo>
                  <a:lnTo>
                    <a:pt x="11574" y="5748"/>
                  </a:lnTo>
                  <a:lnTo>
                    <a:pt x="11234" y="8884"/>
                  </a:lnTo>
                  <a:lnTo>
                    <a:pt x="10635" y="6619"/>
                  </a:lnTo>
                  <a:lnTo>
                    <a:pt x="10176" y="7839"/>
                  </a:lnTo>
                  <a:lnTo>
                    <a:pt x="9866" y="6619"/>
                  </a:lnTo>
                  <a:lnTo>
                    <a:pt x="9417" y="7316"/>
                  </a:lnTo>
                  <a:lnTo>
                    <a:pt x="8958" y="8884"/>
                  </a:lnTo>
                  <a:lnTo>
                    <a:pt x="8648" y="8361"/>
                  </a:lnTo>
                  <a:lnTo>
                    <a:pt x="7999" y="7839"/>
                  </a:lnTo>
                  <a:lnTo>
                    <a:pt x="7589" y="8884"/>
                  </a:lnTo>
                  <a:lnTo>
                    <a:pt x="6910" y="8013"/>
                  </a:lnTo>
                  <a:lnTo>
                    <a:pt x="6351" y="7316"/>
                  </a:lnTo>
                  <a:lnTo>
                    <a:pt x="5742" y="5748"/>
                  </a:lnTo>
                  <a:lnTo>
                    <a:pt x="5173" y="7316"/>
                  </a:lnTo>
                  <a:lnTo>
                    <a:pt x="4534" y="4006"/>
                  </a:lnTo>
                  <a:lnTo>
                    <a:pt x="4034" y="4181"/>
                  </a:lnTo>
                  <a:lnTo>
                    <a:pt x="3705" y="6097"/>
                  </a:lnTo>
                  <a:lnTo>
                    <a:pt x="3485" y="4529"/>
                  </a:lnTo>
                  <a:lnTo>
                    <a:pt x="3216" y="5400"/>
                  </a:lnTo>
                  <a:lnTo>
                    <a:pt x="2866" y="5748"/>
                  </a:lnTo>
                  <a:lnTo>
                    <a:pt x="2517" y="6271"/>
                  </a:lnTo>
                  <a:lnTo>
                    <a:pt x="2107" y="7665"/>
                  </a:lnTo>
                  <a:lnTo>
                    <a:pt x="1758" y="6097"/>
                  </a:lnTo>
                  <a:lnTo>
                    <a:pt x="1428" y="6794"/>
                  </a:lnTo>
                  <a:lnTo>
                    <a:pt x="989" y="7490"/>
                  </a:lnTo>
                  <a:lnTo>
                    <a:pt x="709" y="6794"/>
                  </a:lnTo>
                  <a:lnTo>
                    <a:pt x="200" y="6445"/>
                  </a:lnTo>
                  <a:lnTo>
                    <a:pt x="0" y="8013"/>
                  </a:lnTo>
                  <a:lnTo>
                    <a:pt x="20" y="12716"/>
                  </a:lnTo>
                  <a:lnTo>
                    <a:pt x="50" y="16723"/>
                  </a:lnTo>
                  <a:lnTo>
                    <a:pt x="160" y="20206"/>
                  </a:lnTo>
                  <a:lnTo>
                    <a:pt x="290" y="20903"/>
                  </a:lnTo>
                </a:path>
              </a:pathLst>
            </a:custGeom>
            <a:gradFill flip="none" rotWithShape="1">
              <a:gsLst>
                <a:gs pos="0">
                  <a:srgbClr val="CC6600"/>
                </a:gs>
                <a:gs pos="100000">
                  <a:srgbClr val="000000"/>
                </a:gs>
              </a:gsLst>
              <a:lin ang="5400000" scaled="0"/>
            </a:gra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692" name="Freeform 25"/>
            <p:cNvSpPr/>
            <p:nvPr/>
          </p:nvSpPr>
          <p:spPr>
            <a:xfrm>
              <a:off x="20637" y="11112"/>
              <a:ext cx="3378201" cy="255589"/>
            </a:xfrm>
            <a:custGeom>
              <a:avLst/>
              <a:gdLst/>
              <a:ahLst/>
              <a:cxnLst>
                <a:cxn ang="0">
                  <a:pos x="wd2" y="hd2"/>
                </a:cxn>
                <a:cxn ang="5400000">
                  <a:pos x="wd2" y="hd2"/>
                </a:cxn>
                <a:cxn ang="10800000">
                  <a:pos x="wd2" y="hd2"/>
                </a:cxn>
                <a:cxn ang="16200000">
                  <a:pos x="wd2" y="hd2"/>
                </a:cxn>
              </a:cxnLst>
              <a:rect l="0" t="0" r="r" b="b"/>
              <a:pathLst>
                <a:path w="21600" h="21600" extrusionOk="0">
                  <a:moveTo>
                    <a:pt x="0" y="10465"/>
                  </a:moveTo>
                  <a:lnTo>
                    <a:pt x="0" y="21600"/>
                  </a:lnTo>
                  <a:lnTo>
                    <a:pt x="51" y="17307"/>
                  </a:lnTo>
                  <a:lnTo>
                    <a:pt x="71" y="13953"/>
                  </a:lnTo>
                  <a:lnTo>
                    <a:pt x="91" y="7781"/>
                  </a:lnTo>
                  <a:lnTo>
                    <a:pt x="152" y="4830"/>
                  </a:lnTo>
                  <a:lnTo>
                    <a:pt x="284" y="3891"/>
                  </a:lnTo>
                  <a:lnTo>
                    <a:pt x="609" y="3220"/>
                  </a:lnTo>
                  <a:lnTo>
                    <a:pt x="1025" y="3354"/>
                  </a:lnTo>
                  <a:lnTo>
                    <a:pt x="2030" y="3354"/>
                  </a:lnTo>
                  <a:lnTo>
                    <a:pt x="2467" y="3891"/>
                  </a:lnTo>
                  <a:lnTo>
                    <a:pt x="3106" y="3354"/>
                  </a:lnTo>
                  <a:lnTo>
                    <a:pt x="3837" y="3757"/>
                  </a:lnTo>
                  <a:lnTo>
                    <a:pt x="4375" y="3622"/>
                  </a:lnTo>
                  <a:lnTo>
                    <a:pt x="5451" y="3891"/>
                  </a:lnTo>
                  <a:lnTo>
                    <a:pt x="5826" y="3891"/>
                  </a:lnTo>
                  <a:lnTo>
                    <a:pt x="6547" y="3354"/>
                  </a:lnTo>
                  <a:lnTo>
                    <a:pt x="6791" y="4025"/>
                  </a:lnTo>
                  <a:lnTo>
                    <a:pt x="7461" y="3354"/>
                  </a:lnTo>
                  <a:lnTo>
                    <a:pt x="8486" y="3891"/>
                  </a:lnTo>
                  <a:lnTo>
                    <a:pt x="8831" y="4427"/>
                  </a:lnTo>
                  <a:lnTo>
                    <a:pt x="9369" y="3891"/>
                  </a:lnTo>
                  <a:lnTo>
                    <a:pt x="9826" y="4696"/>
                  </a:lnTo>
                  <a:lnTo>
                    <a:pt x="10211" y="4696"/>
                  </a:lnTo>
                  <a:lnTo>
                    <a:pt x="10952" y="3891"/>
                  </a:lnTo>
                  <a:lnTo>
                    <a:pt x="11663" y="4427"/>
                  </a:lnTo>
                  <a:lnTo>
                    <a:pt x="12302" y="5366"/>
                  </a:lnTo>
                  <a:lnTo>
                    <a:pt x="12495" y="5501"/>
                  </a:lnTo>
                  <a:lnTo>
                    <a:pt x="13358" y="4964"/>
                  </a:lnTo>
                  <a:lnTo>
                    <a:pt x="14160" y="4561"/>
                  </a:lnTo>
                  <a:lnTo>
                    <a:pt x="14353" y="4293"/>
                  </a:lnTo>
                  <a:lnTo>
                    <a:pt x="14647" y="4427"/>
                  </a:lnTo>
                  <a:lnTo>
                    <a:pt x="15479" y="4830"/>
                  </a:lnTo>
                  <a:lnTo>
                    <a:pt x="16119" y="4025"/>
                  </a:lnTo>
                  <a:lnTo>
                    <a:pt x="16454" y="4293"/>
                  </a:lnTo>
                  <a:lnTo>
                    <a:pt x="16961" y="4427"/>
                  </a:lnTo>
                  <a:lnTo>
                    <a:pt x="17398" y="3891"/>
                  </a:lnTo>
                  <a:lnTo>
                    <a:pt x="17682" y="3354"/>
                  </a:lnTo>
                  <a:lnTo>
                    <a:pt x="18078" y="4293"/>
                  </a:lnTo>
                  <a:lnTo>
                    <a:pt x="18880" y="4561"/>
                  </a:lnTo>
                  <a:lnTo>
                    <a:pt x="19418" y="3354"/>
                  </a:lnTo>
                  <a:lnTo>
                    <a:pt x="20199" y="4427"/>
                  </a:lnTo>
                  <a:lnTo>
                    <a:pt x="21062" y="4427"/>
                  </a:lnTo>
                  <a:lnTo>
                    <a:pt x="21245" y="6306"/>
                  </a:lnTo>
                  <a:lnTo>
                    <a:pt x="21367" y="7245"/>
                  </a:lnTo>
                  <a:lnTo>
                    <a:pt x="21468" y="9123"/>
                  </a:lnTo>
                  <a:lnTo>
                    <a:pt x="21539" y="12343"/>
                  </a:lnTo>
                  <a:lnTo>
                    <a:pt x="21600" y="16636"/>
                  </a:lnTo>
                  <a:lnTo>
                    <a:pt x="21600" y="5501"/>
                  </a:lnTo>
                  <a:lnTo>
                    <a:pt x="21570" y="4025"/>
                  </a:lnTo>
                  <a:lnTo>
                    <a:pt x="21519" y="2147"/>
                  </a:lnTo>
                  <a:lnTo>
                    <a:pt x="21204" y="939"/>
                  </a:lnTo>
                  <a:lnTo>
                    <a:pt x="20037" y="805"/>
                  </a:lnTo>
                  <a:lnTo>
                    <a:pt x="19753" y="134"/>
                  </a:lnTo>
                  <a:lnTo>
                    <a:pt x="18829" y="134"/>
                  </a:lnTo>
                  <a:lnTo>
                    <a:pt x="18565" y="402"/>
                  </a:lnTo>
                  <a:lnTo>
                    <a:pt x="18007" y="402"/>
                  </a:lnTo>
                  <a:lnTo>
                    <a:pt x="17591" y="268"/>
                  </a:lnTo>
                  <a:lnTo>
                    <a:pt x="16829" y="1073"/>
                  </a:lnTo>
                  <a:lnTo>
                    <a:pt x="15236" y="402"/>
                  </a:lnTo>
                  <a:lnTo>
                    <a:pt x="14748" y="805"/>
                  </a:lnTo>
                  <a:lnTo>
                    <a:pt x="13865" y="1342"/>
                  </a:lnTo>
                  <a:lnTo>
                    <a:pt x="13307" y="805"/>
                  </a:lnTo>
                  <a:lnTo>
                    <a:pt x="12302" y="805"/>
                  </a:lnTo>
                  <a:lnTo>
                    <a:pt x="11815" y="1207"/>
                  </a:lnTo>
                  <a:lnTo>
                    <a:pt x="11521" y="537"/>
                  </a:lnTo>
                  <a:lnTo>
                    <a:pt x="10465" y="805"/>
                  </a:lnTo>
                  <a:lnTo>
                    <a:pt x="10150" y="805"/>
                  </a:lnTo>
                  <a:lnTo>
                    <a:pt x="9592" y="537"/>
                  </a:lnTo>
                  <a:lnTo>
                    <a:pt x="8496" y="805"/>
                  </a:lnTo>
                  <a:lnTo>
                    <a:pt x="7521" y="537"/>
                  </a:lnTo>
                  <a:lnTo>
                    <a:pt x="6618" y="537"/>
                  </a:lnTo>
                  <a:lnTo>
                    <a:pt x="6192" y="805"/>
                  </a:lnTo>
                  <a:lnTo>
                    <a:pt x="5776" y="268"/>
                  </a:lnTo>
                  <a:lnTo>
                    <a:pt x="4375" y="268"/>
                  </a:lnTo>
                  <a:lnTo>
                    <a:pt x="3167" y="537"/>
                  </a:lnTo>
                  <a:lnTo>
                    <a:pt x="2598" y="268"/>
                  </a:lnTo>
                  <a:lnTo>
                    <a:pt x="1929" y="537"/>
                  </a:lnTo>
                  <a:lnTo>
                    <a:pt x="1086" y="0"/>
                  </a:lnTo>
                  <a:lnTo>
                    <a:pt x="568" y="0"/>
                  </a:lnTo>
                  <a:lnTo>
                    <a:pt x="345" y="134"/>
                  </a:lnTo>
                  <a:lnTo>
                    <a:pt x="193" y="805"/>
                  </a:lnTo>
                  <a:lnTo>
                    <a:pt x="51" y="2415"/>
                  </a:lnTo>
                  <a:lnTo>
                    <a:pt x="10" y="4964"/>
                  </a:lnTo>
                  <a:lnTo>
                    <a:pt x="0" y="7513"/>
                  </a:lnTo>
                  <a:lnTo>
                    <a:pt x="0" y="10465"/>
                  </a:lnTo>
                </a:path>
              </a:pathLst>
            </a:custGeom>
            <a:solidFill>
              <a:schemeClr val="accent3">
                <a:lumOff val="44000"/>
              </a:schemeClr>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693" name="Freeform 26"/>
            <p:cNvSpPr/>
            <p:nvPr/>
          </p:nvSpPr>
          <p:spPr>
            <a:xfrm>
              <a:off x="26987" y="422275"/>
              <a:ext cx="3376614" cy="101601"/>
            </a:xfrm>
            <a:custGeom>
              <a:avLst/>
              <a:gdLst/>
              <a:ahLst/>
              <a:cxnLst>
                <a:cxn ang="0">
                  <a:pos x="wd2" y="hd2"/>
                </a:cxn>
                <a:cxn ang="5400000">
                  <a:pos x="wd2" y="hd2"/>
                </a:cxn>
                <a:cxn ang="10800000">
                  <a:pos x="wd2" y="hd2"/>
                </a:cxn>
                <a:cxn ang="16200000">
                  <a:pos x="wd2" y="hd2"/>
                </a:cxn>
              </a:cxnLst>
              <a:rect l="0" t="0" r="r" b="b"/>
              <a:pathLst>
                <a:path w="21600" h="21600" extrusionOk="0">
                  <a:moveTo>
                    <a:pt x="0" y="10800"/>
                  </a:moveTo>
                  <a:lnTo>
                    <a:pt x="0" y="0"/>
                  </a:lnTo>
                  <a:lnTo>
                    <a:pt x="61" y="4050"/>
                  </a:lnTo>
                  <a:lnTo>
                    <a:pt x="71" y="7425"/>
                  </a:lnTo>
                  <a:lnTo>
                    <a:pt x="81" y="13500"/>
                  </a:lnTo>
                  <a:lnTo>
                    <a:pt x="152" y="16538"/>
                  </a:lnTo>
                  <a:lnTo>
                    <a:pt x="274" y="17550"/>
                  </a:lnTo>
                  <a:lnTo>
                    <a:pt x="406" y="16875"/>
                  </a:lnTo>
                  <a:lnTo>
                    <a:pt x="599" y="16538"/>
                  </a:lnTo>
                  <a:lnTo>
                    <a:pt x="924" y="16200"/>
                  </a:lnTo>
                  <a:lnTo>
                    <a:pt x="1117" y="16538"/>
                  </a:lnTo>
                  <a:lnTo>
                    <a:pt x="1290" y="16538"/>
                  </a:lnTo>
                  <a:lnTo>
                    <a:pt x="1645" y="16875"/>
                  </a:lnTo>
                  <a:lnTo>
                    <a:pt x="1777" y="17213"/>
                  </a:lnTo>
                  <a:lnTo>
                    <a:pt x="1950" y="17213"/>
                  </a:lnTo>
                  <a:lnTo>
                    <a:pt x="2224" y="16538"/>
                  </a:lnTo>
                  <a:lnTo>
                    <a:pt x="2518" y="16200"/>
                  </a:lnTo>
                  <a:lnTo>
                    <a:pt x="2884" y="16200"/>
                  </a:lnTo>
                  <a:lnTo>
                    <a:pt x="3321" y="17213"/>
                  </a:lnTo>
                  <a:lnTo>
                    <a:pt x="3889" y="17888"/>
                  </a:lnTo>
                  <a:lnTo>
                    <a:pt x="4194" y="17213"/>
                  </a:lnTo>
                  <a:lnTo>
                    <a:pt x="4377" y="17888"/>
                  </a:lnTo>
                  <a:lnTo>
                    <a:pt x="4864" y="17888"/>
                  </a:lnTo>
                  <a:lnTo>
                    <a:pt x="5037" y="16875"/>
                  </a:lnTo>
                  <a:lnTo>
                    <a:pt x="5250" y="17550"/>
                  </a:lnTo>
                  <a:lnTo>
                    <a:pt x="5829" y="17550"/>
                  </a:lnTo>
                  <a:lnTo>
                    <a:pt x="6550" y="17888"/>
                  </a:lnTo>
                  <a:lnTo>
                    <a:pt x="6794" y="17213"/>
                  </a:lnTo>
                  <a:lnTo>
                    <a:pt x="7362" y="16538"/>
                  </a:lnTo>
                  <a:lnTo>
                    <a:pt x="7738" y="16200"/>
                  </a:lnTo>
                  <a:lnTo>
                    <a:pt x="8175" y="16875"/>
                  </a:lnTo>
                  <a:lnTo>
                    <a:pt x="8480" y="17550"/>
                  </a:lnTo>
                  <a:lnTo>
                    <a:pt x="8825" y="16875"/>
                  </a:lnTo>
                  <a:lnTo>
                    <a:pt x="9434" y="17550"/>
                  </a:lnTo>
                  <a:lnTo>
                    <a:pt x="9830" y="16538"/>
                  </a:lnTo>
                  <a:lnTo>
                    <a:pt x="10206" y="16538"/>
                  </a:lnTo>
                  <a:lnTo>
                    <a:pt x="10602" y="15525"/>
                  </a:lnTo>
                  <a:lnTo>
                    <a:pt x="11100" y="16875"/>
                  </a:lnTo>
                  <a:lnTo>
                    <a:pt x="11750" y="15863"/>
                  </a:lnTo>
                  <a:lnTo>
                    <a:pt x="12491" y="15863"/>
                  </a:lnTo>
                  <a:lnTo>
                    <a:pt x="13151" y="16538"/>
                  </a:lnTo>
                  <a:lnTo>
                    <a:pt x="13547" y="15525"/>
                  </a:lnTo>
                  <a:lnTo>
                    <a:pt x="13984" y="15525"/>
                  </a:lnTo>
                  <a:lnTo>
                    <a:pt x="14156" y="16875"/>
                  </a:lnTo>
                  <a:lnTo>
                    <a:pt x="14339" y="17213"/>
                  </a:lnTo>
                  <a:lnTo>
                    <a:pt x="14918" y="16538"/>
                  </a:lnTo>
                  <a:lnTo>
                    <a:pt x="15426" y="17213"/>
                  </a:lnTo>
                  <a:lnTo>
                    <a:pt x="16441" y="17213"/>
                  </a:lnTo>
                  <a:lnTo>
                    <a:pt x="16614" y="16200"/>
                  </a:lnTo>
                  <a:lnTo>
                    <a:pt x="16959" y="16875"/>
                  </a:lnTo>
                  <a:lnTo>
                    <a:pt x="17122" y="17213"/>
                  </a:lnTo>
                  <a:lnTo>
                    <a:pt x="17243" y="16875"/>
                  </a:lnTo>
                  <a:lnTo>
                    <a:pt x="17386" y="17550"/>
                  </a:lnTo>
                  <a:lnTo>
                    <a:pt x="17660" y="16538"/>
                  </a:lnTo>
                  <a:lnTo>
                    <a:pt x="18096" y="17213"/>
                  </a:lnTo>
                  <a:lnTo>
                    <a:pt x="18523" y="16200"/>
                  </a:lnTo>
                  <a:lnTo>
                    <a:pt x="18696" y="16875"/>
                  </a:lnTo>
                  <a:lnTo>
                    <a:pt x="18878" y="16875"/>
                  </a:lnTo>
                  <a:lnTo>
                    <a:pt x="19671" y="16200"/>
                  </a:lnTo>
                  <a:lnTo>
                    <a:pt x="20442" y="16875"/>
                  </a:lnTo>
                  <a:lnTo>
                    <a:pt x="21041" y="15863"/>
                  </a:lnTo>
                  <a:lnTo>
                    <a:pt x="21245" y="15188"/>
                  </a:lnTo>
                  <a:lnTo>
                    <a:pt x="21366" y="14175"/>
                  </a:lnTo>
                  <a:lnTo>
                    <a:pt x="21458" y="12150"/>
                  </a:lnTo>
                  <a:lnTo>
                    <a:pt x="21529" y="9112"/>
                  </a:lnTo>
                  <a:lnTo>
                    <a:pt x="21600" y="4725"/>
                  </a:lnTo>
                  <a:lnTo>
                    <a:pt x="21600" y="15863"/>
                  </a:lnTo>
                  <a:lnTo>
                    <a:pt x="21570" y="17213"/>
                  </a:lnTo>
                  <a:lnTo>
                    <a:pt x="21509" y="19238"/>
                  </a:lnTo>
                  <a:lnTo>
                    <a:pt x="21397" y="20588"/>
                  </a:lnTo>
                  <a:lnTo>
                    <a:pt x="20605" y="21600"/>
                  </a:lnTo>
                  <a:lnTo>
                    <a:pt x="20026" y="20588"/>
                  </a:lnTo>
                  <a:lnTo>
                    <a:pt x="19752" y="21263"/>
                  </a:lnTo>
                  <a:lnTo>
                    <a:pt x="18828" y="21263"/>
                  </a:lnTo>
                  <a:lnTo>
                    <a:pt x="18564" y="20925"/>
                  </a:lnTo>
                  <a:lnTo>
                    <a:pt x="18279" y="21600"/>
                  </a:lnTo>
                  <a:lnTo>
                    <a:pt x="17995" y="20925"/>
                  </a:lnTo>
                  <a:lnTo>
                    <a:pt x="17660" y="21600"/>
                  </a:lnTo>
                  <a:lnTo>
                    <a:pt x="16786" y="21263"/>
                  </a:lnTo>
                  <a:lnTo>
                    <a:pt x="16533" y="20250"/>
                  </a:lnTo>
                  <a:lnTo>
                    <a:pt x="15710" y="21263"/>
                  </a:lnTo>
                  <a:lnTo>
                    <a:pt x="15162" y="19913"/>
                  </a:lnTo>
                  <a:lnTo>
                    <a:pt x="14522" y="21263"/>
                  </a:lnTo>
                  <a:lnTo>
                    <a:pt x="14034" y="20588"/>
                  </a:lnTo>
                  <a:lnTo>
                    <a:pt x="13567" y="21263"/>
                  </a:lnTo>
                  <a:lnTo>
                    <a:pt x="13303" y="20588"/>
                  </a:lnTo>
                  <a:lnTo>
                    <a:pt x="12755" y="20588"/>
                  </a:lnTo>
                  <a:lnTo>
                    <a:pt x="12542" y="20250"/>
                  </a:lnTo>
                  <a:lnTo>
                    <a:pt x="12308" y="20925"/>
                  </a:lnTo>
                  <a:lnTo>
                    <a:pt x="12064" y="20250"/>
                  </a:lnTo>
                  <a:lnTo>
                    <a:pt x="11810" y="20250"/>
                  </a:lnTo>
                  <a:lnTo>
                    <a:pt x="11516" y="20925"/>
                  </a:lnTo>
                  <a:lnTo>
                    <a:pt x="11232" y="21263"/>
                  </a:lnTo>
                  <a:lnTo>
                    <a:pt x="10917" y="21263"/>
                  </a:lnTo>
                  <a:lnTo>
                    <a:pt x="10460" y="20925"/>
                  </a:lnTo>
                  <a:lnTo>
                    <a:pt x="10135" y="21263"/>
                  </a:lnTo>
                  <a:lnTo>
                    <a:pt x="9861" y="20925"/>
                  </a:lnTo>
                  <a:lnTo>
                    <a:pt x="9597" y="20925"/>
                  </a:lnTo>
                  <a:lnTo>
                    <a:pt x="8987" y="21600"/>
                  </a:lnTo>
                  <a:lnTo>
                    <a:pt x="8500" y="20588"/>
                  </a:lnTo>
                  <a:lnTo>
                    <a:pt x="7962" y="21600"/>
                  </a:lnTo>
                  <a:lnTo>
                    <a:pt x="7515" y="20925"/>
                  </a:lnTo>
                  <a:lnTo>
                    <a:pt x="7027" y="21600"/>
                  </a:lnTo>
                  <a:lnTo>
                    <a:pt x="6621" y="20925"/>
                  </a:lnTo>
                  <a:lnTo>
                    <a:pt x="6184" y="20588"/>
                  </a:lnTo>
                  <a:lnTo>
                    <a:pt x="5778" y="20925"/>
                  </a:lnTo>
                  <a:lnTo>
                    <a:pt x="4377" y="20925"/>
                  </a:lnTo>
                  <a:lnTo>
                    <a:pt x="4072" y="21263"/>
                  </a:lnTo>
                  <a:lnTo>
                    <a:pt x="3158" y="20925"/>
                  </a:lnTo>
                  <a:lnTo>
                    <a:pt x="2600" y="20925"/>
                  </a:lnTo>
                  <a:lnTo>
                    <a:pt x="1046" y="20588"/>
                  </a:lnTo>
                  <a:lnTo>
                    <a:pt x="193" y="20588"/>
                  </a:lnTo>
                  <a:lnTo>
                    <a:pt x="41" y="18900"/>
                  </a:lnTo>
                  <a:lnTo>
                    <a:pt x="10" y="16538"/>
                  </a:lnTo>
                  <a:lnTo>
                    <a:pt x="0" y="13838"/>
                  </a:lnTo>
                  <a:lnTo>
                    <a:pt x="0" y="10800"/>
                  </a:lnTo>
                </a:path>
              </a:pathLst>
            </a:custGeom>
            <a:solidFill>
              <a:srgbClr val="000066"/>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grpSp>
      <p:sp>
        <p:nvSpPr>
          <p:cNvPr id="2695" name="Title Text"/>
          <p:cNvSpPr txBox="1">
            <a:spLocks noGrp="1"/>
          </p:cNvSpPr>
          <p:nvPr>
            <p:ph type="title"/>
          </p:nvPr>
        </p:nvSpPr>
        <p:spPr>
          <a:xfrm>
            <a:off x="722312" y="4406900"/>
            <a:ext cx="7772401" cy="1362075"/>
          </a:xfrm>
          <a:prstGeom prst="rect">
            <a:avLst/>
          </a:prstGeom>
        </p:spPr>
        <p:txBody>
          <a:bodyPr lIns="46037" tIns="46037" rIns="46037" bIns="46037" anchor="t"/>
          <a:lstStyle>
            <a:lvl1pPr algn="l">
              <a:defRPr sz="4000" b="1" cap="all">
                <a:solidFill>
                  <a:srgbClr val="FFFFCC"/>
                </a:solidFill>
                <a:effectLst>
                  <a:outerShdw blurRad="38100" dist="38100" dir="2700000" rotWithShape="0">
                    <a:srgbClr val="000000">
                      <a:alpha val="43137"/>
                    </a:srgbClr>
                  </a:outerShdw>
                </a:effectLst>
              </a:defRPr>
            </a:lvl1pPr>
          </a:lstStyle>
          <a:p>
            <a:r>
              <a:t>Title Text</a:t>
            </a:r>
          </a:p>
        </p:txBody>
      </p:sp>
      <p:sp>
        <p:nvSpPr>
          <p:cNvPr id="2696" name="Body Level One…"/>
          <p:cNvSpPr txBox="1">
            <a:spLocks noGrp="1"/>
          </p:cNvSpPr>
          <p:nvPr>
            <p:ph type="body" sz="quarter" idx="1"/>
          </p:nvPr>
        </p:nvSpPr>
        <p:spPr>
          <a:xfrm>
            <a:off x="722312" y="2906713"/>
            <a:ext cx="7772401" cy="1500188"/>
          </a:xfrm>
          <a:prstGeom prst="rect">
            <a:avLst/>
          </a:prstGeom>
        </p:spPr>
        <p:txBody>
          <a:bodyPr lIns="46037" tIns="46037" rIns="46037" bIns="46037" anchor="b">
            <a:normAutofit/>
          </a:bodyPr>
          <a:lstStyle>
            <a:lvl1pPr marL="0" indent="0">
              <a:spcBef>
                <a:spcPts val="400"/>
              </a:spcBef>
              <a:buSzTx/>
              <a:buNone/>
              <a:defRPr sz="2000" b="1">
                <a:solidFill>
                  <a:srgbClr val="FFFFCC"/>
                </a:solidFill>
                <a:effectLst>
                  <a:outerShdw blurRad="38100" dist="38100" dir="2700000" rotWithShape="0">
                    <a:srgbClr val="000000">
                      <a:alpha val="43137"/>
                    </a:srgbClr>
                  </a:outerShdw>
                </a:effectLst>
              </a:defRPr>
            </a:lvl1pPr>
            <a:lvl2pPr marL="0" indent="457200">
              <a:spcBef>
                <a:spcPts val="400"/>
              </a:spcBef>
              <a:buSzTx/>
              <a:buNone/>
              <a:defRPr sz="2000" b="1">
                <a:solidFill>
                  <a:srgbClr val="FFFFCC"/>
                </a:solidFill>
                <a:effectLst>
                  <a:outerShdw blurRad="38100" dist="38100" dir="2700000" rotWithShape="0">
                    <a:srgbClr val="000000">
                      <a:alpha val="43137"/>
                    </a:srgbClr>
                  </a:outerShdw>
                </a:effectLst>
              </a:defRPr>
            </a:lvl2pPr>
            <a:lvl3pPr marL="0" indent="914400">
              <a:spcBef>
                <a:spcPts val="400"/>
              </a:spcBef>
              <a:buSzTx/>
              <a:buNone/>
              <a:defRPr sz="2000" b="1">
                <a:solidFill>
                  <a:srgbClr val="FFFFCC"/>
                </a:solidFill>
                <a:effectLst>
                  <a:outerShdw blurRad="38100" dist="38100" dir="2700000" rotWithShape="0">
                    <a:srgbClr val="000000">
                      <a:alpha val="43137"/>
                    </a:srgbClr>
                  </a:outerShdw>
                </a:effectLst>
              </a:defRPr>
            </a:lvl3pPr>
            <a:lvl4pPr marL="0" indent="1371600">
              <a:spcBef>
                <a:spcPts val="400"/>
              </a:spcBef>
              <a:buSzTx/>
              <a:buNone/>
              <a:defRPr sz="2000" b="1">
                <a:solidFill>
                  <a:srgbClr val="FFFFCC"/>
                </a:solidFill>
                <a:effectLst>
                  <a:outerShdw blurRad="38100" dist="38100" dir="2700000" rotWithShape="0">
                    <a:srgbClr val="000000">
                      <a:alpha val="43137"/>
                    </a:srgbClr>
                  </a:outerShdw>
                </a:effectLst>
              </a:defRPr>
            </a:lvl4pPr>
            <a:lvl5pPr marL="0" indent="1828800">
              <a:spcBef>
                <a:spcPts val="400"/>
              </a:spcBef>
              <a:buSzTx/>
              <a:buNone/>
              <a:defRPr sz="2000" b="1">
                <a:solidFill>
                  <a:srgbClr val="FFFFCC"/>
                </a:solidFill>
                <a:effectLst>
                  <a:outerShdw blurRad="38100" dist="38100" dir="2700000" rotWithShape="0">
                    <a:srgbClr val="000000">
                      <a:alpha val="43137"/>
                    </a:srgbClr>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2697" name="Slide Number"/>
          <p:cNvSpPr txBox="1">
            <a:spLocks noGrp="1"/>
          </p:cNvSpPr>
          <p:nvPr>
            <p:ph type="sldNum" sz="quarter" idx="2"/>
          </p:nvPr>
        </p:nvSpPr>
        <p:spPr>
          <a:prstGeom prst="rect">
            <a:avLst/>
          </a:prstGeom>
        </p:spPr>
        <p:txBody>
          <a:bodyPr/>
          <a:lstStyle>
            <a:lvl1pPr>
              <a:defRPr>
                <a:solidFill>
                  <a:srgbClr val="FFFFCC"/>
                </a:solidFill>
              </a:defRPr>
            </a:lvl1pPr>
          </a:lstStyle>
          <a:p>
            <a:fld id="{86CB4B4D-7CA3-9044-876B-883B54F8677D}" type="slidenum">
              <a:t>‹#›</a:t>
            </a:fld>
            <a:endParaRPr/>
          </a:p>
        </p:txBody>
      </p:sp>
    </p:spTree>
    <p:extLst>
      <p:ext uri="{BB962C8B-B14F-4D97-AF65-F5344CB8AC3E}">
        <p14:creationId xmlns:p14="http://schemas.microsoft.com/office/powerpoint/2010/main" val="824141045"/>
      </p:ext>
    </p:extLst>
  </p:cSld>
  <p:clrMapOvr>
    <a:masterClrMapping/>
  </p:clrMapOvr>
  <p:transition spd="med"/>
</p:sldLayout>
</file>

<file path=ppt/slideLayouts/slideLayout693.xml><?xml version="1.0" encoding="utf-8"?>
<p:sldLayout xmlns:a="http://schemas.openxmlformats.org/drawingml/2006/main" xmlns:r="http://schemas.openxmlformats.org/officeDocument/2006/relationships" xmlns:p="http://schemas.openxmlformats.org/presentationml/2006/main" type="tx">
  <p:cSld name="22_Two Content">
    <p:bg>
      <p:bgPr>
        <a:gradFill flip="none" rotWithShape="1">
          <a:gsLst>
            <a:gs pos="0">
              <a:srgbClr val="6B2300"/>
            </a:gs>
            <a:gs pos="100000">
              <a:srgbClr val="000066"/>
            </a:gs>
          </a:gsLst>
          <a:lin ang="5400000" scaled="0"/>
        </a:gradFill>
        <a:effectLst/>
      </p:bgPr>
    </p:bg>
    <p:spTree>
      <p:nvGrpSpPr>
        <p:cNvPr id="1" name=""/>
        <p:cNvGrpSpPr/>
        <p:nvPr/>
      </p:nvGrpSpPr>
      <p:grpSpPr>
        <a:xfrm>
          <a:off x="0" y="0"/>
          <a:ext cx="0" cy="0"/>
          <a:chOff x="0" y="0"/>
          <a:chExt cx="0" cy="0"/>
        </a:xfrm>
      </p:grpSpPr>
      <p:sp>
        <p:nvSpPr>
          <p:cNvPr id="2704" name="Freeform 7"/>
          <p:cNvSpPr/>
          <p:nvPr/>
        </p:nvSpPr>
        <p:spPr>
          <a:xfrm>
            <a:off x="3587750" y="53974"/>
            <a:ext cx="1981201" cy="652464"/>
          </a:xfrm>
          <a:custGeom>
            <a:avLst/>
            <a:gdLst/>
            <a:ahLst/>
            <a:cxnLst>
              <a:cxn ang="0">
                <a:pos x="wd2" y="hd2"/>
              </a:cxn>
              <a:cxn ang="5400000">
                <a:pos x="wd2" y="hd2"/>
              </a:cxn>
              <a:cxn ang="10800000">
                <a:pos x="wd2" y="hd2"/>
              </a:cxn>
              <a:cxn ang="16200000">
                <a:pos x="wd2" y="hd2"/>
              </a:cxn>
            </a:cxnLst>
            <a:rect l="0" t="0" r="r" b="b"/>
            <a:pathLst>
              <a:path w="21600" h="21600" extrusionOk="0">
                <a:moveTo>
                  <a:pt x="277" y="3521"/>
                </a:moveTo>
                <a:lnTo>
                  <a:pt x="450" y="3258"/>
                </a:lnTo>
                <a:lnTo>
                  <a:pt x="7823" y="3258"/>
                </a:lnTo>
                <a:lnTo>
                  <a:pt x="8360" y="2102"/>
                </a:lnTo>
                <a:lnTo>
                  <a:pt x="8740" y="1419"/>
                </a:lnTo>
                <a:lnTo>
                  <a:pt x="9104" y="893"/>
                </a:lnTo>
                <a:lnTo>
                  <a:pt x="10004" y="263"/>
                </a:lnTo>
                <a:lnTo>
                  <a:pt x="10471" y="105"/>
                </a:lnTo>
                <a:lnTo>
                  <a:pt x="11060" y="0"/>
                </a:lnTo>
                <a:lnTo>
                  <a:pt x="11735" y="263"/>
                </a:lnTo>
                <a:lnTo>
                  <a:pt x="12358" y="788"/>
                </a:lnTo>
                <a:lnTo>
                  <a:pt x="12808" y="1419"/>
                </a:lnTo>
                <a:lnTo>
                  <a:pt x="13292" y="2102"/>
                </a:lnTo>
                <a:lnTo>
                  <a:pt x="13604" y="2680"/>
                </a:lnTo>
                <a:lnTo>
                  <a:pt x="13881" y="3364"/>
                </a:lnTo>
                <a:lnTo>
                  <a:pt x="20925" y="3258"/>
                </a:lnTo>
                <a:lnTo>
                  <a:pt x="21167" y="3469"/>
                </a:lnTo>
                <a:lnTo>
                  <a:pt x="21340" y="3836"/>
                </a:lnTo>
                <a:lnTo>
                  <a:pt x="21496" y="4782"/>
                </a:lnTo>
                <a:lnTo>
                  <a:pt x="21565" y="5886"/>
                </a:lnTo>
                <a:lnTo>
                  <a:pt x="21600" y="7200"/>
                </a:lnTo>
                <a:lnTo>
                  <a:pt x="21600" y="18342"/>
                </a:lnTo>
                <a:lnTo>
                  <a:pt x="14002" y="18394"/>
                </a:lnTo>
                <a:lnTo>
                  <a:pt x="12115" y="21495"/>
                </a:lnTo>
                <a:lnTo>
                  <a:pt x="9052" y="21600"/>
                </a:lnTo>
                <a:lnTo>
                  <a:pt x="7563" y="18184"/>
                </a:lnTo>
                <a:lnTo>
                  <a:pt x="796" y="18342"/>
                </a:lnTo>
                <a:lnTo>
                  <a:pt x="0" y="18342"/>
                </a:lnTo>
                <a:lnTo>
                  <a:pt x="0" y="6464"/>
                </a:lnTo>
                <a:lnTo>
                  <a:pt x="87" y="4940"/>
                </a:lnTo>
                <a:lnTo>
                  <a:pt x="156" y="4204"/>
                </a:lnTo>
                <a:lnTo>
                  <a:pt x="277" y="3521"/>
                </a:lnTo>
              </a:path>
            </a:pathLst>
          </a:custGeom>
          <a:gradFill>
            <a:gsLst>
              <a:gs pos="0">
                <a:srgbClr val="00CCFF"/>
              </a:gs>
              <a:gs pos="50000">
                <a:schemeClr val="accent3">
                  <a:lumOff val="44000"/>
                </a:schemeClr>
              </a:gs>
              <a:gs pos="100000">
                <a:srgbClr val="00CCFF"/>
              </a:gs>
            </a:gsLst>
          </a:gradFill>
          <a:ln w="12700">
            <a:miter lim="400000"/>
          </a:ln>
        </p:spPr>
        <p:txBody>
          <a:bodyPr lIns="45719" rIns="45719"/>
          <a:lstStyle/>
          <a:p>
            <a:pPr>
              <a:defRPr>
                <a:solidFill>
                  <a:srgbClr val="FFFFCC"/>
                </a:solidFill>
              </a:defRPr>
            </a:pPr>
            <a:endParaRPr/>
          </a:p>
        </p:txBody>
      </p:sp>
      <p:sp>
        <p:nvSpPr>
          <p:cNvPr id="2705" name="Oval 8"/>
          <p:cNvSpPr/>
          <p:nvPr/>
        </p:nvSpPr>
        <p:spPr>
          <a:xfrm>
            <a:off x="4205287" y="61913"/>
            <a:ext cx="766763" cy="673101"/>
          </a:xfrm>
          <a:prstGeom prst="ellipse">
            <a:avLst/>
          </a:prstGeom>
          <a:gradFill>
            <a:gsLst>
              <a:gs pos="0">
                <a:srgbClr val="00CCFF"/>
              </a:gs>
              <a:gs pos="100000">
                <a:schemeClr val="accent3">
                  <a:lumOff val="44000"/>
                </a:schemeClr>
              </a:gs>
            </a:gsLst>
            <a:path path="circle">
              <a:fillToRect l="37721" t="-19636" r="62278" b="119636"/>
            </a:path>
          </a:gradFill>
          <a:ln w="12700">
            <a:miter lim="400000"/>
          </a:ln>
        </p:spPr>
        <p:txBody>
          <a:bodyPr lIns="45719" rIns="45719"/>
          <a:lstStyle/>
          <a:p>
            <a:pPr>
              <a:defRPr>
                <a:solidFill>
                  <a:srgbClr val="FFFFCC"/>
                </a:solidFill>
              </a:defRPr>
            </a:pPr>
            <a:endParaRPr/>
          </a:p>
        </p:txBody>
      </p:sp>
      <p:sp>
        <p:nvSpPr>
          <p:cNvPr id="2706" name="Freeform 9"/>
          <p:cNvSpPr/>
          <p:nvPr/>
        </p:nvSpPr>
        <p:spPr>
          <a:xfrm>
            <a:off x="3586162" y="452437"/>
            <a:ext cx="1982789" cy="303214"/>
          </a:xfrm>
          <a:custGeom>
            <a:avLst/>
            <a:gdLst/>
            <a:ahLst/>
            <a:cxnLst>
              <a:cxn ang="0">
                <a:pos x="wd2" y="hd2"/>
              </a:cxn>
              <a:cxn ang="5400000">
                <a:pos x="wd2" y="hd2"/>
              </a:cxn>
              <a:cxn ang="10800000">
                <a:pos x="wd2" y="hd2"/>
              </a:cxn>
              <a:cxn ang="16200000">
                <a:pos x="wd2" y="hd2"/>
              </a:cxn>
            </a:cxnLst>
            <a:rect l="0" t="0" r="r" b="b"/>
            <a:pathLst>
              <a:path w="21600" h="21600" extrusionOk="0">
                <a:moveTo>
                  <a:pt x="744" y="4297"/>
                </a:moveTo>
                <a:lnTo>
                  <a:pt x="1038" y="4750"/>
                </a:lnTo>
                <a:lnTo>
                  <a:pt x="1366" y="4297"/>
                </a:lnTo>
                <a:lnTo>
                  <a:pt x="1695" y="4750"/>
                </a:lnTo>
                <a:lnTo>
                  <a:pt x="1937" y="6107"/>
                </a:lnTo>
                <a:lnTo>
                  <a:pt x="2214" y="7125"/>
                </a:lnTo>
                <a:lnTo>
                  <a:pt x="2663" y="6220"/>
                </a:lnTo>
                <a:lnTo>
                  <a:pt x="3044" y="5768"/>
                </a:lnTo>
                <a:lnTo>
                  <a:pt x="3597" y="5768"/>
                </a:lnTo>
                <a:lnTo>
                  <a:pt x="3995" y="5089"/>
                </a:lnTo>
                <a:lnTo>
                  <a:pt x="4341" y="5654"/>
                </a:lnTo>
                <a:lnTo>
                  <a:pt x="4652" y="6446"/>
                </a:lnTo>
                <a:lnTo>
                  <a:pt x="4929" y="6785"/>
                </a:lnTo>
                <a:lnTo>
                  <a:pt x="5378" y="5768"/>
                </a:lnTo>
                <a:lnTo>
                  <a:pt x="5845" y="5768"/>
                </a:lnTo>
                <a:lnTo>
                  <a:pt x="6537" y="6107"/>
                </a:lnTo>
                <a:lnTo>
                  <a:pt x="6814" y="7464"/>
                </a:lnTo>
                <a:lnTo>
                  <a:pt x="7263" y="7125"/>
                </a:lnTo>
                <a:lnTo>
                  <a:pt x="7903" y="6785"/>
                </a:lnTo>
                <a:lnTo>
                  <a:pt x="8353" y="9047"/>
                </a:lnTo>
                <a:lnTo>
                  <a:pt x="8612" y="9499"/>
                </a:lnTo>
                <a:lnTo>
                  <a:pt x="8872" y="11196"/>
                </a:lnTo>
                <a:lnTo>
                  <a:pt x="9010" y="13684"/>
                </a:lnTo>
                <a:lnTo>
                  <a:pt x="9269" y="14702"/>
                </a:lnTo>
                <a:lnTo>
                  <a:pt x="9598" y="14702"/>
                </a:lnTo>
                <a:lnTo>
                  <a:pt x="9996" y="14588"/>
                </a:lnTo>
                <a:lnTo>
                  <a:pt x="10394" y="14702"/>
                </a:lnTo>
                <a:lnTo>
                  <a:pt x="10670" y="15719"/>
                </a:lnTo>
                <a:lnTo>
                  <a:pt x="10895" y="14928"/>
                </a:lnTo>
                <a:lnTo>
                  <a:pt x="11258" y="14815"/>
                </a:lnTo>
                <a:lnTo>
                  <a:pt x="11621" y="13345"/>
                </a:lnTo>
                <a:lnTo>
                  <a:pt x="11898" y="13684"/>
                </a:lnTo>
                <a:lnTo>
                  <a:pt x="12382" y="13231"/>
                </a:lnTo>
                <a:lnTo>
                  <a:pt x="12590" y="11422"/>
                </a:lnTo>
                <a:lnTo>
                  <a:pt x="13161" y="9952"/>
                </a:lnTo>
                <a:lnTo>
                  <a:pt x="13299" y="7690"/>
                </a:lnTo>
                <a:lnTo>
                  <a:pt x="13593" y="6559"/>
                </a:lnTo>
                <a:lnTo>
                  <a:pt x="14077" y="5881"/>
                </a:lnTo>
                <a:lnTo>
                  <a:pt x="14337" y="6785"/>
                </a:lnTo>
                <a:lnTo>
                  <a:pt x="14596" y="6333"/>
                </a:lnTo>
                <a:lnTo>
                  <a:pt x="14907" y="7125"/>
                </a:lnTo>
                <a:lnTo>
                  <a:pt x="15236" y="6446"/>
                </a:lnTo>
                <a:lnTo>
                  <a:pt x="15858" y="7125"/>
                </a:lnTo>
                <a:lnTo>
                  <a:pt x="16135" y="7803"/>
                </a:lnTo>
                <a:lnTo>
                  <a:pt x="16446" y="5994"/>
                </a:lnTo>
                <a:lnTo>
                  <a:pt x="16654" y="5768"/>
                </a:lnTo>
                <a:lnTo>
                  <a:pt x="16896" y="6446"/>
                </a:lnTo>
                <a:lnTo>
                  <a:pt x="17104" y="6220"/>
                </a:lnTo>
                <a:lnTo>
                  <a:pt x="17398" y="4297"/>
                </a:lnTo>
                <a:lnTo>
                  <a:pt x="17899" y="3732"/>
                </a:lnTo>
                <a:lnTo>
                  <a:pt x="18141" y="3958"/>
                </a:lnTo>
                <a:lnTo>
                  <a:pt x="18383" y="3958"/>
                </a:lnTo>
                <a:lnTo>
                  <a:pt x="18747" y="1696"/>
                </a:lnTo>
                <a:lnTo>
                  <a:pt x="18954" y="679"/>
                </a:lnTo>
                <a:lnTo>
                  <a:pt x="19231" y="1131"/>
                </a:lnTo>
                <a:lnTo>
                  <a:pt x="19542" y="3619"/>
                </a:lnTo>
                <a:lnTo>
                  <a:pt x="19853" y="2036"/>
                </a:lnTo>
                <a:lnTo>
                  <a:pt x="20130" y="0"/>
                </a:lnTo>
                <a:lnTo>
                  <a:pt x="20389" y="113"/>
                </a:lnTo>
                <a:lnTo>
                  <a:pt x="20666" y="4297"/>
                </a:lnTo>
                <a:lnTo>
                  <a:pt x="20908" y="3619"/>
                </a:lnTo>
                <a:lnTo>
                  <a:pt x="21220" y="1809"/>
                </a:lnTo>
                <a:lnTo>
                  <a:pt x="21462" y="1809"/>
                </a:lnTo>
                <a:lnTo>
                  <a:pt x="21600" y="3166"/>
                </a:lnTo>
                <a:lnTo>
                  <a:pt x="21600" y="13797"/>
                </a:lnTo>
                <a:lnTo>
                  <a:pt x="14216" y="16285"/>
                </a:lnTo>
                <a:lnTo>
                  <a:pt x="11967" y="20695"/>
                </a:lnTo>
                <a:lnTo>
                  <a:pt x="9736" y="21600"/>
                </a:lnTo>
                <a:lnTo>
                  <a:pt x="8630" y="17642"/>
                </a:lnTo>
                <a:lnTo>
                  <a:pt x="7627" y="11083"/>
                </a:lnTo>
                <a:lnTo>
                  <a:pt x="0" y="9952"/>
                </a:lnTo>
                <a:lnTo>
                  <a:pt x="0" y="2149"/>
                </a:lnTo>
                <a:lnTo>
                  <a:pt x="121" y="3393"/>
                </a:lnTo>
                <a:lnTo>
                  <a:pt x="311" y="3732"/>
                </a:lnTo>
                <a:lnTo>
                  <a:pt x="553" y="3845"/>
                </a:lnTo>
                <a:lnTo>
                  <a:pt x="744" y="4297"/>
                </a:lnTo>
              </a:path>
            </a:pathLst>
          </a:custGeom>
          <a:solidFill>
            <a:srgbClr val="003300"/>
          </a:solidFill>
          <a:ln w="12700">
            <a:miter lim="400000"/>
          </a:ln>
        </p:spPr>
        <p:txBody>
          <a:bodyPr lIns="45719" rIns="45719"/>
          <a:lstStyle/>
          <a:p>
            <a:pPr>
              <a:defRPr>
                <a:solidFill>
                  <a:srgbClr val="FFFFCC"/>
                </a:solidFill>
              </a:defRPr>
            </a:pPr>
            <a:endParaRPr/>
          </a:p>
        </p:txBody>
      </p:sp>
      <p:sp>
        <p:nvSpPr>
          <p:cNvPr id="2707" name="Freeform 10"/>
          <p:cNvSpPr/>
          <p:nvPr/>
        </p:nvSpPr>
        <p:spPr>
          <a:xfrm>
            <a:off x="3586162" y="508000"/>
            <a:ext cx="1982789" cy="304801"/>
          </a:xfrm>
          <a:custGeom>
            <a:avLst/>
            <a:gdLst/>
            <a:ahLst/>
            <a:cxnLst>
              <a:cxn ang="0">
                <a:pos x="wd2" y="hd2"/>
              </a:cxn>
              <a:cxn ang="5400000">
                <a:pos x="wd2" y="hd2"/>
              </a:cxn>
              <a:cxn ang="10800000">
                <a:pos x="wd2" y="hd2"/>
              </a:cxn>
              <a:cxn ang="16200000">
                <a:pos x="wd2" y="hd2"/>
              </a:cxn>
            </a:cxnLst>
            <a:rect l="0" t="0" r="r" b="b"/>
            <a:pathLst>
              <a:path w="21600" h="21600" extrusionOk="0">
                <a:moveTo>
                  <a:pt x="277" y="13725"/>
                </a:moveTo>
                <a:lnTo>
                  <a:pt x="450" y="14063"/>
                </a:lnTo>
                <a:lnTo>
                  <a:pt x="7782" y="14063"/>
                </a:lnTo>
                <a:lnTo>
                  <a:pt x="7921" y="15188"/>
                </a:lnTo>
                <a:lnTo>
                  <a:pt x="8422" y="17438"/>
                </a:lnTo>
                <a:lnTo>
                  <a:pt x="8837" y="18675"/>
                </a:lnTo>
                <a:lnTo>
                  <a:pt x="9200" y="19688"/>
                </a:lnTo>
                <a:lnTo>
                  <a:pt x="9667" y="20700"/>
                </a:lnTo>
                <a:lnTo>
                  <a:pt x="10151" y="21150"/>
                </a:lnTo>
                <a:lnTo>
                  <a:pt x="10912" y="21600"/>
                </a:lnTo>
                <a:lnTo>
                  <a:pt x="11621" y="21150"/>
                </a:lnTo>
                <a:lnTo>
                  <a:pt x="12503" y="20025"/>
                </a:lnTo>
                <a:lnTo>
                  <a:pt x="13299" y="17775"/>
                </a:lnTo>
                <a:lnTo>
                  <a:pt x="13783" y="15413"/>
                </a:lnTo>
                <a:lnTo>
                  <a:pt x="14025" y="14063"/>
                </a:lnTo>
                <a:lnTo>
                  <a:pt x="20926" y="14063"/>
                </a:lnTo>
                <a:lnTo>
                  <a:pt x="21168" y="13950"/>
                </a:lnTo>
                <a:lnTo>
                  <a:pt x="21341" y="13613"/>
                </a:lnTo>
                <a:lnTo>
                  <a:pt x="21496" y="12825"/>
                </a:lnTo>
                <a:lnTo>
                  <a:pt x="21565" y="11925"/>
                </a:lnTo>
                <a:lnTo>
                  <a:pt x="21600" y="10800"/>
                </a:lnTo>
                <a:lnTo>
                  <a:pt x="21600" y="1575"/>
                </a:lnTo>
                <a:lnTo>
                  <a:pt x="21410" y="0"/>
                </a:lnTo>
                <a:lnTo>
                  <a:pt x="21306" y="450"/>
                </a:lnTo>
                <a:lnTo>
                  <a:pt x="21220" y="2025"/>
                </a:lnTo>
                <a:lnTo>
                  <a:pt x="21150" y="3825"/>
                </a:lnTo>
                <a:lnTo>
                  <a:pt x="21064" y="3712"/>
                </a:lnTo>
                <a:lnTo>
                  <a:pt x="20943" y="3600"/>
                </a:lnTo>
                <a:lnTo>
                  <a:pt x="20683" y="2700"/>
                </a:lnTo>
                <a:lnTo>
                  <a:pt x="20510" y="1912"/>
                </a:lnTo>
                <a:lnTo>
                  <a:pt x="20234" y="1575"/>
                </a:lnTo>
                <a:lnTo>
                  <a:pt x="19940" y="2362"/>
                </a:lnTo>
                <a:lnTo>
                  <a:pt x="19680" y="3712"/>
                </a:lnTo>
                <a:lnTo>
                  <a:pt x="19473" y="2812"/>
                </a:lnTo>
                <a:lnTo>
                  <a:pt x="19317" y="2700"/>
                </a:lnTo>
                <a:lnTo>
                  <a:pt x="19075" y="1912"/>
                </a:lnTo>
                <a:lnTo>
                  <a:pt x="18833" y="2137"/>
                </a:lnTo>
                <a:lnTo>
                  <a:pt x="18660" y="3037"/>
                </a:lnTo>
                <a:lnTo>
                  <a:pt x="18574" y="4275"/>
                </a:lnTo>
                <a:lnTo>
                  <a:pt x="18383" y="3712"/>
                </a:lnTo>
                <a:lnTo>
                  <a:pt x="18089" y="3712"/>
                </a:lnTo>
                <a:lnTo>
                  <a:pt x="17726" y="3150"/>
                </a:lnTo>
                <a:lnTo>
                  <a:pt x="17415" y="4275"/>
                </a:lnTo>
                <a:lnTo>
                  <a:pt x="17121" y="2700"/>
                </a:lnTo>
                <a:lnTo>
                  <a:pt x="16758" y="3712"/>
                </a:lnTo>
                <a:lnTo>
                  <a:pt x="16412" y="6187"/>
                </a:lnTo>
                <a:lnTo>
                  <a:pt x="16118" y="5287"/>
                </a:lnTo>
                <a:lnTo>
                  <a:pt x="15858" y="4387"/>
                </a:lnTo>
                <a:lnTo>
                  <a:pt x="15582" y="3825"/>
                </a:lnTo>
                <a:lnTo>
                  <a:pt x="15219" y="4275"/>
                </a:lnTo>
                <a:lnTo>
                  <a:pt x="14648" y="4950"/>
                </a:lnTo>
                <a:lnTo>
                  <a:pt x="14146" y="4162"/>
                </a:lnTo>
                <a:lnTo>
                  <a:pt x="13956" y="4837"/>
                </a:lnTo>
                <a:lnTo>
                  <a:pt x="13731" y="6412"/>
                </a:lnTo>
                <a:lnTo>
                  <a:pt x="13541" y="9112"/>
                </a:lnTo>
                <a:lnTo>
                  <a:pt x="13334" y="10462"/>
                </a:lnTo>
                <a:lnTo>
                  <a:pt x="13230" y="12488"/>
                </a:lnTo>
                <a:lnTo>
                  <a:pt x="13005" y="13275"/>
                </a:lnTo>
                <a:lnTo>
                  <a:pt x="12607" y="13725"/>
                </a:lnTo>
                <a:lnTo>
                  <a:pt x="12158" y="13950"/>
                </a:lnTo>
                <a:lnTo>
                  <a:pt x="12054" y="14850"/>
                </a:lnTo>
                <a:lnTo>
                  <a:pt x="11466" y="14625"/>
                </a:lnTo>
                <a:lnTo>
                  <a:pt x="10964" y="15413"/>
                </a:lnTo>
                <a:lnTo>
                  <a:pt x="10463" y="15300"/>
                </a:lnTo>
                <a:lnTo>
                  <a:pt x="9615" y="16313"/>
                </a:lnTo>
                <a:lnTo>
                  <a:pt x="9148" y="13725"/>
                </a:lnTo>
                <a:lnTo>
                  <a:pt x="8630" y="13050"/>
                </a:lnTo>
                <a:lnTo>
                  <a:pt x="8094" y="8550"/>
                </a:lnTo>
                <a:lnTo>
                  <a:pt x="7851" y="6412"/>
                </a:lnTo>
                <a:lnTo>
                  <a:pt x="7592" y="5850"/>
                </a:lnTo>
                <a:lnTo>
                  <a:pt x="6900" y="5287"/>
                </a:lnTo>
                <a:lnTo>
                  <a:pt x="6347" y="4725"/>
                </a:lnTo>
                <a:lnTo>
                  <a:pt x="5742" y="3712"/>
                </a:lnTo>
                <a:lnTo>
                  <a:pt x="5171" y="4725"/>
                </a:lnTo>
                <a:lnTo>
                  <a:pt x="4531" y="2700"/>
                </a:lnTo>
                <a:lnTo>
                  <a:pt x="4029" y="2700"/>
                </a:lnTo>
                <a:lnTo>
                  <a:pt x="3701" y="3937"/>
                </a:lnTo>
                <a:lnTo>
                  <a:pt x="3493" y="2925"/>
                </a:lnTo>
                <a:lnTo>
                  <a:pt x="3217" y="3600"/>
                </a:lnTo>
                <a:lnTo>
                  <a:pt x="2853" y="3712"/>
                </a:lnTo>
                <a:lnTo>
                  <a:pt x="2508" y="4162"/>
                </a:lnTo>
                <a:lnTo>
                  <a:pt x="2110" y="4950"/>
                </a:lnTo>
                <a:lnTo>
                  <a:pt x="1764" y="3937"/>
                </a:lnTo>
                <a:lnTo>
                  <a:pt x="1418" y="4500"/>
                </a:lnTo>
                <a:lnTo>
                  <a:pt x="986" y="4837"/>
                </a:lnTo>
                <a:lnTo>
                  <a:pt x="709" y="4500"/>
                </a:lnTo>
                <a:lnTo>
                  <a:pt x="190" y="4275"/>
                </a:lnTo>
                <a:lnTo>
                  <a:pt x="0" y="5287"/>
                </a:lnTo>
                <a:lnTo>
                  <a:pt x="17" y="8325"/>
                </a:lnTo>
                <a:lnTo>
                  <a:pt x="52" y="11025"/>
                </a:lnTo>
                <a:lnTo>
                  <a:pt x="156" y="13275"/>
                </a:lnTo>
                <a:lnTo>
                  <a:pt x="277" y="13725"/>
                </a:lnTo>
              </a:path>
            </a:pathLst>
          </a:custGeom>
          <a:gradFill>
            <a:gsLst>
              <a:gs pos="0">
                <a:srgbClr val="CC6600"/>
              </a:gs>
              <a:gs pos="100000">
                <a:srgbClr val="000000"/>
              </a:gs>
            </a:gsLst>
            <a:lin ang="5400000"/>
          </a:gradFill>
          <a:ln w="12700">
            <a:miter lim="400000"/>
          </a:ln>
        </p:spPr>
        <p:txBody>
          <a:bodyPr lIns="45719" rIns="45719"/>
          <a:lstStyle/>
          <a:p>
            <a:pPr>
              <a:defRPr>
                <a:solidFill>
                  <a:srgbClr val="FFFFCC"/>
                </a:solidFill>
              </a:defRPr>
            </a:pPr>
            <a:endParaRPr/>
          </a:p>
        </p:txBody>
      </p:sp>
      <p:sp>
        <p:nvSpPr>
          <p:cNvPr id="2708" name="Freeform 11"/>
          <p:cNvSpPr/>
          <p:nvPr/>
        </p:nvSpPr>
        <p:spPr>
          <a:xfrm>
            <a:off x="3598862" y="557212"/>
            <a:ext cx="1946276" cy="227014"/>
          </a:xfrm>
          <a:custGeom>
            <a:avLst/>
            <a:gdLst/>
            <a:ahLst/>
            <a:cxnLst>
              <a:cxn ang="0">
                <a:pos x="wd2" y="hd2"/>
              </a:cxn>
              <a:cxn ang="5400000">
                <a:pos x="wd2" y="hd2"/>
              </a:cxn>
              <a:cxn ang="10800000">
                <a:pos x="wd2" y="hd2"/>
              </a:cxn>
              <a:cxn ang="16200000">
                <a:pos x="wd2" y="hd2"/>
              </a:cxn>
            </a:cxnLst>
            <a:rect l="0" t="0" r="r" b="b"/>
            <a:pathLst>
              <a:path w="21600" h="21600" extrusionOk="0">
                <a:moveTo>
                  <a:pt x="5973" y="7250"/>
                </a:moveTo>
                <a:lnTo>
                  <a:pt x="5303" y="6797"/>
                </a:lnTo>
                <a:lnTo>
                  <a:pt x="4634" y="7552"/>
                </a:lnTo>
                <a:lnTo>
                  <a:pt x="3858" y="7552"/>
                </a:lnTo>
                <a:lnTo>
                  <a:pt x="2837" y="7250"/>
                </a:lnTo>
                <a:lnTo>
                  <a:pt x="1145" y="7703"/>
                </a:lnTo>
                <a:lnTo>
                  <a:pt x="705" y="7401"/>
                </a:lnTo>
                <a:lnTo>
                  <a:pt x="282" y="7703"/>
                </a:lnTo>
                <a:lnTo>
                  <a:pt x="141" y="5438"/>
                </a:lnTo>
                <a:lnTo>
                  <a:pt x="18" y="3625"/>
                </a:lnTo>
                <a:lnTo>
                  <a:pt x="0" y="6948"/>
                </a:lnTo>
                <a:lnTo>
                  <a:pt x="141" y="10120"/>
                </a:lnTo>
                <a:lnTo>
                  <a:pt x="810" y="9667"/>
                </a:lnTo>
                <a:lnTo>
                  <a:pt x="1427" y="9365"/>
                </a:lnTo>
                <a:lnTo>
                  <a:pt x="1815" y="9516"/>
                </a:lnTo>
                <a:lnTo>
                  <a:pt x="2149" y="9667"/>
                </a:lnTo>
                <a:lnTo>
                  <a:pt x="2361" y="9818"/>
                </a:lnTo>
                <a:lnTo>
                  <a:pt x="2995" y="9667"/>
                </a:lnTo>
                <a:lnTo>
                  <a:pt x="3594" y="10271"/>
                </a:lnTo>
                <a:lnTo>
                  <a:pt x="5004" y="9667"/>
                </a:lnTo>
                <a:lnTo>
                  <a:pt x="6008" y="9516"/>
                </a:lnTo>
                <a:lnTo>
                  <a:pt x="6854" y="9667"/>
                </a:lnTo>
                <a:lnTo>
                  <a:pt x="7752" y="9667"/>
                </a:lnTo>
                <a:lnTo>
                  <a:pt x="8192" y="13897"/>
                </a:lnTo>
                <a:lnTo>
                  <a:pt x="8545" y="15860"/>
                </a:lnTo>
                <a:lnTo>
                  <a:pt x="9285" y="19787"/>
                </a:lnTo>
                <a:lnTo>
                  <a:pt x="9831" y="20543"/>
                </a:lnTo>
                <a:lnTo>
                  <a:pt x="10500" y="21600"/>
                </a:lnTo>
                <a:lnTo>
                  <a:pt x="11311" y="21600"/>
                </a:lnTo>
                <a:lnTo>
                  <a:pt x="12051" y="20694"/>
                </a:lnTo>
                <a:lnTo>
                  <a:pt x="12826" y="18277"/>
                </a:lnTo>
                <a:lnTo>
                  <a:pt x="13390" y="16011"/>
                </a:lnTo>
                <a:lnTo>
                  <a:pt x="13848" y="12386"/>
                </a:lnTo>
                <a:lnTo>
                  <a:pt x="14200" y="10876"/>
                </a:lnTo>
                <a:lnTo>
                  <a:pt x="14570" y="10120"/>
                </a:lnTo>
                <a:lnTo>
                  <a:pt x="15451" y="11178"/>
                </a:lnTo>
                <a:lnTo>
                  <a:pt x="16508" y="10271"/>
                </a:lnTo>
                <a:lnTo>
                  <a:pt x="17530" y="10422"/>
                </a:lnTo>
                <a:lnTo>
                  <a:pt x="17988" y="10120"/>
                </a:lnTo>
                <a:lnTo>
                  <a:pt x="18869" y="10573"/>
                </a:lnTo>
                <a:lnTo>
                  <a:pt x="19697" y="10120"/>
                </a:lnTo>
                <a:lnTo>
                  <a:pt x="20437" y="10876"/>
                </a:lnTo>
                <a:lnTo>
                  <a:pt x="21336" y="10422"/>
                </a:lnTo>
                <a:lnTo>
                  <a:pt x="21547" y="8459"/>
                </a:lnTo>
                <a:lnTo>
                  <a:pt x="21600" y="5136"/>
                </a:lnTo>
                <a:lnTo>
                  <a:pt x="21565" y="0"/>
                </a:lnTo>
                <a:lnTo>
                  <a:pt x="21336" y="5589"/>
                </a:lnTo>
                <a:lnTo>
                  <a:pt x="21212" y="8308"/>
                </a:lnTo>
                <a:lnTo>
                  <a:pt x="20631" y="8912"/>
                </a:lnTo>
                <a:lnTo>
                  <a:pt x="19592" y="8761"/>
                </a:lnTo>
                <a:lnTo>
                  <a:pt x="18746" y="8459"/>
                </a:lnTo>
                <a:lnTo>
                  <a:pt x="17319" y="8157"/>
                </a:lnTo>
                <a:lnTo>
                  <a:pt x="16579" y="8761"/>
                </a:lnTo>
                <a:lnTo>
                  <a:pt x="15592" y="8459"/>
                </a:lnTo>
                <a:lnTo>
                  <a:pt x="14993" y="9365"/>
                </a:lnTo>
                <a:lnTo>
                  <a:pt x="14588" y="8308"/>
                </a:lnTo>
                <a:lnTo>
                  <a:pt x="14359" y="8006"/>
                </a:lnTo>
                <a:lnTo>
                  <a:pt x="14165" y="6948"/>
                </a:lnTo>
                <a:lnTo>
                  <a:pt x="14253" y="4834"/>
                </a:lnTo>
                <a:lnTo>
                  <a:pt x="14253" y="2568"/>
                </a:lnTo>
                <a:lnTo>
                  <a:pt x="14059" y="3323"/>
                </a:lnTo>
                <a:lnTo>
                  <a:pt x="13848" y="7401"/>
                </a:lnTo>
                <a:lnTo>
                  <a:pt x="13390" y="10876"/>
                </a:lnTo>
                <a:lnTo>
                  <a:pt x="13126" y="13141"/>
                </a:lnTo>
                <a:lnTo>
                  <a:pt x="12650" y="15256"/>
                </a:lnTo>
                <a:lnTo>
                  <a:pt x="12350" y="14803"/>
                </a:lnTo>
                <a:lnTo>
                  <a:pt x="11822" y="16917"/>
                </a:lnTo>
                <a:lnTo>
                  <a:pt x="11346" y="17824"/>
                </a:lnTo>
                <a:lnTo>
                  <a:pt x="10888" y="18730"/>
                </a:lnTo>
                <a:lnTo>
                  <a:pt x="10307" y="16313"/>
                </a:lnTo>
                <a:lnTo>
                  <a:pt x="9813" y="16615"/>
                </a:lnTo>
                <a:lnTo>
                  <a:pt x="9620" y="13897"/>
                </a:lnTo>
                <a:lnTo>
                  <a:pt x="9162" y="14048"/>
                </a:lnTo>
                <a:lnTo>
                  <a:pt x="8932" y="14803"/>
                </a:lnTo>
                <a:lnTo>
                  <a:pt x="8562" y="12990"/>
                </a:lnTo>
                <a:lnTo>
                  <a:pt x="8263" y="11631"/>
                </a:lnTo>
                <a:lnTo>
                  <a:pt x="8122" y="9365"/>
                </a:lnTo>
                <a:lnTo>
                  <a:pt x="7858" y="4380"/>
                </a:lnTo>
                <a:lnTo>
                  <a:pt x="7611" y="3625"/>
                </a:lnTo>
                <a:lnTo>
                  <a:pt x="7488" y="6646"/>
                </a:lnTo>
                <a:lnTo>
                  <a:pt x="7276" y="6495"/>
                </a:lnTo>
                <a:lnTo>
                  <a:pt x="6554" y="8308"/>
                </a:lnTo>
                <a:lnTo>
                  <a:pt x="5973" y="7250"/>
                </a:lnTo>
              </a:path>
            </a:pathLst>
          </a:custGeom>
          <a:solidFill>
            <a:srgbClr val="000066"/>
          </a:solidFill>
          <a:ln w="12700">
            <a:miter lim="400000"/>
          </a:ln>
        </p:spPr>
        <p:txBody>
          <a:bodyPr lIns="45719" rIns="45719"/>
          <a:lstStyle/>
          <a:p>
            <a:pPr>
              <a:defRPr>
                <a:solidFill>
                  <a:srgbClr val="FFFFCC"/>
                </a:solidFill>
              </a:defRPr>
            </a:pPr>
            <a:endParaRPr/>
          </a:p>
        </p:txBody>
      </p:sp>
      <p:sp>
        <p:nvSpPr>
          <p:cNvPr id="2709" name="Freeform 12"/>
          <p:cNvSpPr/>
          <p:nvPr/>
        </p:nvSpPr>
        <p:spPr>
          <a:xfrm>
            <a:off x="4868862" y="249238"/>
            <a:ext cx="120651" cy="404813"/>
          </a:xfrm>
          <a:custGeom>
            <a:avLst/>
            <a:gdLst/>
            <a:ahLst/>
            <a:cxnLst>
              <a:cxn ang="0">
                <a:pos x="wd2" y="hd2"/>
              </a:cxn>
              <a:cxn ang="5400000">
                <a:pos x="wd2" y="hd2"/>
              </a:cxn>
              <a:cxn ang="10800000">
                <a:pos x="wd2" y="hd2"/>
              </a:cxn>
              <a:cxn ang="16200000">
                <a:pos x="wd2" y="hd2"/>
              </a:cxn>
            </a:cxnLst>
            <a:rect l="0" t="0" r="r" b="b"/>
            <a:pathLst>
              <a:path w="21600" h="21600" extrusionOk="0">
                <a:moveTo>
                  <a:pt x="14495" y="508"/>
                </a:moveTo>
                <a:lnTo>
                  <a:pt x="13358" y="2118"/>
                </a:lnTo>
                <a:lnTo>
                  <a:pt x="21600" y="2287"/>
                </a:lnTo>
                <a:lnTo>
                  <a:pt x="18474" y="5167"/>
                </a:lnTo>
                <a:lnTo>
                  <a:pt x="18758" y="7369"/>
                </a:lnTo>
                <a:lnTo>
                  <a:pt x="20747" y="9318"/>
                </a:lnTo>
                <a:lnTo>
                  <a:pt x="17337" y="11266"/>
                </a:lnTo>
                <a:lnTo>
                  <a:pt x="16200" y="13299"/>
                </a:lnTo>
                <a:lnTo>
                  <a:pt x="14495" y="15332"/>
                </a:lnTo>
                <a:lnTo>
                  <a:pt x="11937" y="16687"/>
                </a:lnTo>
                <a:lnTo>
                  <a:pt x="9095" y="18042"/>
                </a:lnTo>
                <a:lnTo>
                  <a:pt x="5684" y="19482"/>
                </a:lnTo>
                <a:lnTo>
                  <a:pt x="3695" y="20414"/>
                </a:lnTo>
                <a:lnTo>
                  <a:pt x="0" y="21600"/>
                </a:lnTo>
                <a:lnTo>
                  <a:pt x="2274" y="19482"/>
                </a:lnTo>
                <a:lnTo>
                  <a:pt x="6821" y="17958"/>
                </a:lnTo>
                <a:lnTo>
                  <a:pt x="5968" y="16264"/>
                </a:lnTo>
                <a:lnTo>
                  <a:pt x="10232" y="14146"/>
                </a:lnTo>
                <a:lnTo>
                  <a:pt x="12505" y="11605"/>
                </a:lnTo>
                <a:lnTo>
                  <a:pt x="11368" y="9148"/>
                </a:lnTo>
                <a:lnTo>
                  <a:pt x="12221" y="7200"/>
                </a:lnTo>
                <a:lnTo>
                  <a:pt x="11368" y="5760"/>
                </a:lnTo>
                <a:lnTo>
                  <a:pt x="5400" y="3049"/>
                </a:lnTo>
                <a:lnTo>
                  <a:pt x="1705" y="254"/>
                </a:lnTo>
                <a:lnTo>
                  <a:pt x="14211" y="0"/>
                </a:lnTo>
                <a:lnTo>
                  <a:pt x="14495" y="508"/>
                </a:lnTo>
              </a:path>
            </a:pathLst>
          </a:custGeom>
          <a:gradFill>
            <a:gsLst>
              <a:gs pos="0">
                <a:schemeClr val="accent3">
                  <a:lumOff val="44000"/>
                </a:schemeClr>
              </a:gs>
              <a:gs pos="50000">
                <a:srgbClr val="00CCFF"/>
              </a:gs>
              <a:gs pos="100000">
                <a:schemeClr val="accent3">
                  <a:lumOff val="44000"/>
                </a:schemeClr>
              </a:gs>
            </a:gsLst>
          </a:gradFill>
          <a:ln w="12700">
            <a:miter lim="400000"/>
          </a:ln>
        </p:spPr>
        <p:txBody>
          <a:bodyPr lIns="45719" rIns="45719"/>
          <a:lstStyle/>
          <a:p>
            <a:pPr>
              <a:defRPr>
                <a:solidFill>
                  <a:srgbClr val="FFFFCC"/>
                </a:solidFill>
              </a:defRPr>
            </a:pPr>
            <a:endParaRPr/>
          </a:p>
        </p:txBody>
      </p:sp>
      <p:sp>
        <p:nvSpPr>
          <p:cNvPr id="2710" name="Freeform 13"/>
          <p:cNvSpPr/>
          <p:nvPr/>
        </p:nvSpPr>
        <p:spPr>
          <a:xfrm>
            <a:off x="3605212" y="19050"/>
            <a:ext cx="1951038" cy="411163"/>
          </a:xfrm>
          <a:custGeom>
            <a:avLst/>
            <a:gdLst/>
            <a:ahLst/>
            <a:cxnLst>
              <a:cxn ang="0">
                <a:pos x="wd2" y="hd2"/>
              </a:cxn>
              <a:cxn ang="5400000">
                <a:pos x="wd2" y="hd2"/>
              </a:cxn>
              <a:cxn ang="10800000">
                <a:pos x="wd2" y="hd2"/>
              </a:cxn>
              <a:cxn ang="16200000">
                <a:pos x="wd2" y="hd2"/>
              </a:cxn>
            </a:cxnLst>
            <a:rect l="0" t="0" r="r" b="b"/>
            <a:pathLst>
              <a:path w="21600" h="21600" extrusionOk="0">
                <a:moveTo>
                  <a:pt x="0" y="14595"/>
                </a:moveTo>
                <a:lnTo>
                  <a:pt x="0" y="21600"/>
                </a:lnTo>
                <a:lnTo>
                  <a:pt x="53" y="18848"/>
                </a:lnTo>
                <a:lnTo>
                  <a:pt x="70" y="16763"/>
                </a:lnTo>
                <a:lnTo>
                  <a:pt x="88" y="12843"/>
                </a:lnTo>
                <a:lnTo>
                  <a:pt x="141" y="11008"/>
                </a:lnTo>
                <a:lnTo>
                  <a:pt x="281" y="10341"/>
                </a:lnTo>
                <a:lnTo>
                  <a:pt x="404" y="10842"/>
                </a:lnTo>
                <a:lnTo>
                  <a:pt x="580" y="10925"/>
                </a:lnTo>
                <a:lnTo>
                  <a:pt x="826" y="11509"/>
                </a:lnTo>
                <a:lnTo>
                  <a:pt x="984" y="12176"/>
                </a:lnTo>
                <a:lnTo>
                  <a:pt x="1160" y="12176"/>
                </a:lnTo>
                <a:lnTo>
                  <a:pt x="1318" y="11759"/>
                </a:lnTo>
                <a:lnTo>
                  <a:pt x="1494" y="10675"/>
                </a:lnTo>
                <a:lnTo>
                  <a:pt x="1634" y="10758"/>
                </a:lnTo>
                <a:lnTo>
                  <a:pt x="1898" y="11592"/>
                </a:lnTo>
                <a:lnTo>
                  <a:pt x="2214" y="12426"/>
                </a:lnTo>
                <a:lnTo>
                  <a:pt x="2390" y="12593"/>
                </a:lnTo>
                <a:lnTo>
                  <a:pt x="2671" y="12009"/>
                </a:lnTo>
                <a:lnTo>
                  <a:pt x="3005" y="13177"/>
                </a:lnTo>
                <a:lnTo>
                  <a:pt x="3251" y="12593"/>
                </a:lnTo>
                <a:lnTo>
                  <a:pt x="3656" y="11509"/>
                </a:lnTo>
                <a:lnTo>
                  <a:pt x="3902" y="11509"/>
                </a:lnTo>
                <a:lnTo>
                  <a:pt x="4183" y="10592"/>
                </a:lnTo>
                <a:lnTo>
                  <a:pt x="4376" y="10175"/>
                </a:lnTo>
                <a:lnTo>
                  <a:pt x="4657" y="11342"/>
                </a:lnTo>
                <a:lnTo>
                  <a:pt x="4886" y="11008"/>
                </a:lnTo>
                <a:lnTo>
                  <a:pt x="5079" y="11509"/>
                </a:lnTo>
                <a:lnTo>
                  <a:pt x="5360" y="11509"/>
                </a:lnTo>
                <a:lnTo>
                  <a:pt x="5483" y="11926"/>
                </a:lnTo>
                <a:lnTo>
                  <a:pt x="5677" y="11509"/>
                </a:lnTo>
                <a:lnTo>
                  <a:pt x="5817" y="10341"/>
                </a:lnTo>
                <a:lnTo>
                  <a:pt x="6362" y="11425"/>
                </a:lnTo>
                <a:lnTo>
                  <a:pt x="6608" y="12676"/>
                </a:lnTo>
                <a:lnTo>
                  <a:pt x="6714" y="14678"/>
                </a:lnTo>
                <a:lnTo>
                  <a:pt x="7891" y="10091"/>
                </a:lnTo>
                <a:lnTo>
                  <a:pt x="8172" y="8423"/>
                </a:lnTo>
                <a:lnTo>
                  <a:pt x="8454" y="7589"/>
                </a:lnTo>
                <a:lnTo>
                  <a:pt x="8770" y="6922"/>
                </a:lnTo>
                <a:lnTo>
                  <a:pt x="8717" y="8173"/>
                </a:lnTo>
                <a:lnTo>
                  <a:pt x="8366" y="10258"/>
                </a:lnTo>
                <a:lnTo>
                  <a:pt x="8594" y="9924"/>
                </a:lnTo>
                <a:lnTo>
                  <a:pt x="8928" y="9174"/>
                </a:lnTo>
                <a:lnTo>
                  <a:pt x="9174" y="9674"/>
                </a:lnTo>
                <a:lnTo>
                  <a:pt x="9332" y="11008"/>
                </a:lnTo>
                <a:lnTo>
                  <a:pt x="9245" y="12176"/>
                </a:lnTo>
                <a:lnTo>
                  <a:pt x="9561" y="12343"/>
                </a:lnTo>
                <a:lnTo>
                  <a:pt x="9825" y="13177"/>
                </a:lnTo>
                <a:lnTo>
                  <a:pt x="9930" y="14178"/>
                </a:lnTo>
                <a:lnTo>
                  <a:pt x="10159" y="13927"/>
                </a:lnTo>
                <a:lnTo>
                  <a:pt x="10299" y="14845"/>
                </a:lnTo>
                <a:lnTo>
                  <a:pt x="10510" y="16346"/>
                </a:lnTo>
                <a:lnTo>
                  <a:pt x="10686" y="16096"/>
                </a:lnTo>
                <a:lnTo>
                  <a:pt x="10580" y="14845"/>
                </a:lnTo>
                <a:lnTo>
                  <a:pt x="10510" y="13510"/>
                </a:lnTo>
                <a:lnTo>
                  <a:pt x="10369" y="13010"/>
                </a:lnTo>
                <a:lnTo>
                  <a:pt x="10211" y="12093"/>
                </a:lnTo>
                <a:lnTo>
                  <a:pt x="10299" y="10175"/>
                </a:lnTo>
                <a:lnTo>
                  <a:pt x="10176" y="8840"/>
                </a:lnTo>
                <a:lnTo>
                  <a:pt x="9860" y="8590"/>
                </a:lnTo>
                <a:lnTo>
                  <a:pt x="9948" y="7589"/>
                </a:lnTo>
                <a:lnTo>
                  <a:pt x="10159" y="6755"/>
                </a:lnTo>
                <a:lnTo>
                  <a:pt x="9614" y="6839"/>
                </a:lnTo>
                <a:lnTo>
                  <a:pt x="9860" y="6255"/>
                </a:lnTo>
                <a:lnTo>
                  <a:pt x="10317" y="5337"/>
                </a:lnTo>
                <a:lnTo>
                  <a:pt x="10088" y="5171"/>
                </a:lnTo>
                <a:lnTo>
                  <a:pt x="9491" y="5921"/>
                </a:lnTo>
                <a:lnTo>
                  <a:pt x="9209" y="5421"/>
                </a:lnTo>
                <a:lnTo>
                  <a:pt x="9403" y="4670"/>
                </a:lnTo>
                <a:lnTo>
                  <a:pt x="9825" y="4420"/>
                </a:lnTo>
                <a:lnTo>
                  <a:pt x="10176" y="4170"/>
                </a:lnTo>
                <a:lnTo>
                  <a:pt x="10545" y="3503"/>
                </a:lnTo>
                <a:lnTo>
                  <a:pt x="11160" y="3086"/>
                </a:lnTo>
                <a:lnTo>
                  <a:pt x="11600" y="3419"/>
                </a:lnTo>
                <a:lnTo>
                  <a:pt x="11881" y="4587"/>
                </a:lnTo>
                <a:lnTo>
                  <a:pt x="12162" y="5254"/>
                </a:lnTo>
                <a:lnTo>
                  <a:pt x="12373" y="4754"/>
                </a:lnTo>
                <a:lnTo>
                  <a:pt x="12672" y="5004"/>
                </a:lnTo>
                <a:lnTo>
                  <a:pt x="13023" y="6005"/>
                </a:lnTo>
                <a:lnTo>
                  <a:pt x="13322" y="7339"/>
                </a:lnTo>
                <a:lnTo>
                  <a:pt x="13586" y="9007"/>
                </a:lnTo>
                <a:lnTo>
                  <a:pt x="14007" y="9591"/>
                </a:lnTo>
                <a:lnTo>
                  <a:pt x="14341" y="10675"/>
                </a:lnTo>
                <a:lnTo>
                  <a:pt x="14552" y="11592"/>
                </a:lnTo>
                <a:lnTo>
                  <a:pt x="14869" y="12593"/>
                </a:lnTo>
                <a:lnTo>
                  <a:pt x="15220" y="12259"/>
                </a:lnTo>
                <a:lnTo>
                  <a:pt x="15449" y="11759"/>
                </a:lnTo>
                <a:lnTo>
                  <a:pt x="15888" y="11759"/>
                </a:lnTo>
                <a:lnTo>
                  <a:pt x="16117" y="10508"/>
                </a:lnTo>
                <a:lnTo>
                  <a:pt x="16310" y="10675"/>
                </a:lnTo>
                <a:lnTo>
                  <a:pt x="16450" y="10675"/>
                </a:lnTo>
                <a:lnTo>
                  <a:pt x="16626" y="11175"/>
                </a:lnTo>
                <a:lnTo>
                  <a:pt x="16820" y="11592"/>
                </a:lnTo>
                <a:lnTo>
                  <a:pt x="16960" y="10758"/>
                </a:lnTo>
                <a:lnTo>
                  <a:pt x="17118" y="10508"/>
                </a:lnTo>
                <a:lnTo>
                  <a:pt x="17241" y="10842"/>
                </a:lnTo>
                <a:lnTo>
                  <a:pt x="17382" y="10341"/>
                </a:lnTo>
                <a:lnTo>
                  <a:pt x="17663" y="11008"/>
                </a:lnTo>
                <a:lnTo>
                  <a:pt x="17839" y="12176"/>
                </a:lnTo>
                <a:lnTo>
                  <a:pt x="18015" y="12259"/>
                </a:lnTo>
                <a:lnTo>
                  <a:pt x="18138" y="12426"/>
                </a:lnTo>
                <a:lnTo>
                  <a:pt x="18296" y="12009"/>
                </a:lnTo>
                <a:lnTo>
                  <a:pt x="18419" y="11509"/>
                </a:lnTo>
                <a:lnTo>
                  <a:pt x="18524" y="11342"/>
                </a:lnTo>
                <a:lnTo>
                  <a:pt x="18683" y="10842"/>
                </a:lnTo>
                <a:lnTo>
                  <a:pt x="18876" y="10842"/>
                </a:lnTo>
                <a:lnTo>
                  <a:pt x="19052" y="11592"/>
                </a:lnTo>
                <a:lnTo>
                  <a:pt x="19315" y="12176"/>
                </a:lnTo>
                <a:lnTo>
                  <a:pt x="19544" y="11592"/>
                </a:lnTo>
                <a:lnTo>
                  <a:pt x="19667" y="11342"/>
                </a:lnTo>
                <a:lnTo>
                  <a:pt x="19825" y="11592"/>
                </a:lnTo>
                <a:lnTo>
                  <a:pt x="19948" y="11759"/>
                </a:lnTo>
                <a:lnTo>
                  <a:pt x="20106" y="12426"/>
                </a:lnTo>
                <a:lnTo>
                  <a:pt x="20282" y="12426"/>
                </a:lnTo>
                <a:lnTo>
                  <a:pt x="20493" y="12176"/>
                </a:lnTo>
                <a:lnTo>
                  <a:pt x="20739" y="11926"/>
                </a:lnTo>
                <a:lnTo>
                  <a:pt x="21038" y="11509"/>
                </a:lnTo>
                <a:lnTo>
                  <a:pt x="21248" y="11926"/>
                </a:lnTo>
                <a:lnTo>
                  <a:pt x="21372" y="12510"/>
                </a:lnTo>
                <a:lnTo>
                  <a:pt x="21459" y="13761"/>
                </a:lnTo>
                <a:lnTo>
                  <a:pt x="21530" y="15762"/>
                </a:lnTo>
                <a:lnTo>
                  <a:pt x="21600" y="18514"/>
                </a:lnTo>
                <a:lnTo>
                  <a:pt x="21600" y="11425"/>
                </a:lnTo>
                <a:lnTo>
                  <a:pt x="21565" y="10508"/>
                </a:lnTo>
                <a:lnTo>
                  <a:pt x="21512" y="9341"/>
                </a:lnTo>
                <a:lnTo>
                  <a:pt x="21407" y="8340"/>
                </a:lnTo>
                <a:lnTo>
                  <a:pt x="21178" y="7923"/>
                </a:lnTo>
                <a:lnTo>
                  <a:pt x="20862" y="7756"/>
                </a:lnTo>
                <a:lnTo>
                  <a:pt x="20598" y="7923"/>
                </a:lnTo>
                <a:lnTo>
                  <a:pt x="20317" y="7589"/>
                </a:lnTo>
                <a:lnTo>
                  <a:pt x="20036" y="8423"/>
                </a:lnTo>
                <a:lnTo>
                  <a:pt x="19755" y="8006"/>
                </a:lnTo>
                <a:lnTo>
                  <a:pt x="19509" y="7756"/>
                </a:lnTo>
                <a:lnTo>
                  <a:pt x="19315" y="7756"/>
                </a:lnTo>
                <a:lnTo>
                  <a:pt x="18823" y="8006"/>
                </a:lnTo>
                <a:lnTo>
                  <a:pt x="18559" y="8173"/>
                </a:lnTo>
                <a:lnTo>
                  <a:pt x="18278" y="7923"/>
                </a:lnTo>
                <a:lnTo>
                  <a:pt x="17997" y="8256"/>
                </a:lnTo>
                <a:lnTo>
                  <a:pt x="17646" y="7923"/>
                </a:lnTo>
                <a:lnTo>
                  <a:pt x="17505" y="7756"/>
                </a:lnTo>
                <a:lnTo>
                  <a:pt x="17241" y="7756"/>
                </a:lnTo>
                <a:lnTo>
                  <a:pt x="16978" y="7589"/>
                </a:lnTo>
                <a:lnTo>
                  <a:pt x="16784" y="8006"/>
                </a:lnTo>
                <a:lnTo>
                  <a:pt x="16626" y="7923"/>
                </a:lnTo>
                <a:lnTo>
                  <a:pt x="16275" y="7756"/>
                </a:lnTo>
                <a:lnTo>
                  <a:pt x="15976" y="8006"/>
                </a:lnTo>
                <a:lnTo>
                  <a:pt x="15712" y="8006"/>
                </a:lnTo>
                <a:lnTo>
                  <a:pt x="15396" y="7589"/>
                </a:lnTo>
                <a:lnTo>
                  <a:pt x="15132" y="8090"/>
                </a:lnTo>
                <a:lnTo>
                  <a:pt x="14921" y="7756"/>
                </a:lnTo>
                <a:lnTo>
                  <a:pt x="14728" y="8256"/>
                </a:lnTo>
                <a:lnTo>
                  <a:pt x="14517" y="8006"/>
                </a:lnTo>
                <a:lnTo>
                  <a:pt x="14271" y="7756"/>
                </a:lnTo>
                <a:lnTo>
                  <a:pt x="14131" y="7339"/>
                </a:lnTo>
                <a:lnTo>
                  <a:pt x="13797" y="5754"/>
                </a:lnTo>
                <a:lnTo>
                  <a:pt x="13428" y="4337"/>
                </a:lnTo>
                <a:lnTo>
                  <a:pt x="13094" y="3336"/>
                </a:lnTo>
                <a:lnTo>
                  <a:pt x="12777" y="2502"/>
                </a:lnTo>
                <a:lnTo>
                  <a:pt x="12303" y="1418"/>
                </a:lnTo>
                <a:lnTo>
                  <a:pt x="11811" y="667"/>
                </a:lnTo>
                <a:lnTo>
                  <a:pt x="11318" y="167"/>
                </a:lnTo>
                <a:lnTo>
                  <a:pt x="10844" y="0"/>
                </a:lnTo>
                <a:lnTo>
                  <a:pt x="10387" y="167"/>
                </a:lnTo>
                <a:lnTo>
                  <a:pt x="9842" y="667"/>
                </a:lnTo>
                <a:lnTo>
                  <a:pt x="9280" y="1418"/>
                </a:lnTo>
                <a:lnTo>
                  <a:pt x="8788" y="2419"/>
                </a:lnTo>
                <a:lnTo>
                  <a:pt x="8331" y="3753"/>
                </a:lnTo>
                <a:lnTo>
                  <a:pt x="7944" y="5254"/>
                </a:lnTo>
                <a:lnTo>
                  <a:pt x="7487" y="7256"/>
                </a:lnTo>
                <a:lnTo>
                  <a:pt x="7013" y="7923"/>
                </a:lnTo>
                <a:lnTo>
                  <a:pt x="6608" y="8256"/>
                </a:lnTo>
                <a:lnTo>
                  <a:pt x="6186" y="8423"/>
                </a:lnTo>
                <a:lnTo>
                  <a:pt x="5765" y="8090"/>
                </a:lnTo>
                <a:lnTo>
                  <a:pt x="4376" y="8090"/>
                </a:lnTo>
                <a:lnTo>
                  <a:pt x="4060" y="8006"/>
                </a:lnTo>
                <a:lnTo>
                  <a:pt x="3164" y="8256"/>
                </a:lnTo>
                <a:lnTo>
                  <a:pt x="2601" y="8090"/>
                </a:lnTo>
                <a:lnTo>
                  <a:pt x="1916" y="7756"/>
                </a:lnTo>
                <a:lnTo>
                  <a:pt x="1072" y="7923"/>
                </a:lnTo>
                <a:lnTo>
                  <a:pt x="562" y="7923"/>
                </a:lnTo>
                <a:lnTo>
                  <a:pt x="334" y="8006"/>
                </a:lnTo>
                <a:lnTo>
                  <a:pt x="176" y="8423"/>
                </a:lnTo>
                <a:lnTo>
                  <a:pt x="35" y="9424"/>
                </a:lnTo>
                <a:lnTo>
                  <a:pt x="0" y="11008"/>
                </a:lnTo>
                <a:lnTo>
                  <a:pt x="0" y="14595"/>
                </a:lnTo>
              </a:path>
            </a:pathLst>
          </a:custGeom>
          <a:solidFill>
            <a:schemeClr val="accent3">
              <a:lumOff val="44000"/>
            </a:schemeClr>
          </a:solidFill>
          <a:ln w="12700">
            <a:miter lim="400000"/>
          </a:ln>
        </p:spPr>
        <p:txBody>
          <a:bodyPr lIns="45719" rIns="45719"/>
          <a:lstStyle/>
          <a:p>
            <a:pPr>
              <a:defRPr>
                <a:solidFill>
                  <a:srgbClr val="FFFFCC"/>
                </a:solidFill>
              </a:defRPr>
            </a:pPr>
            <a:endParaRPr/>
          </a:p>
        </p:txBody>
      </p:sp>
      <p:sp>
        <p:nvSpPr>
          <p:cNvPr id="2711" name="Freeform 14"/>
          <p:cNvSpPr/>
          <p:nvPr/>
        </p:nvSpPr>
        <p:spPr>
          <a:xfrm>
            <a:off x="4191000" y="234949"/>
            <a:ext cx="88901" cy="398464"/>
          </a:xfrm>
          <a:custGeom>
            <a:avLst/>
            <a:gdLst/>
            <a:ahLst/>
            <a:cxnLst>
              <a:cxn ang="0">
                <a:pos x="wd2" y="hd2"/>
              </a:cxn>
              <a:cxn ang="5400000">
                <a:pos x="wd2" y="hd2"/>
              </a:cxn>
              <a:cxn ang="10800000">
                <a:pos x="wd2" y="hd2"/>
              </a:cxn>
              <a:cxn ang="16200000">
                <a:pos x="wd2" y="hd2"/>
              </a:cxn>
            </a:cxnLst>
            <a:rect l="0" t="0" r="r" b="b"/>
            <a:pathLst>
              <a:path w="21600" h="21600" extrusionOk="0">
                <a:moveTo>
                  <a:pt x="5014" y="516"/>
                </a:moveTo>
                <a:lnTo>
                  <a:pt x="6557" y="2151"/>
                </a:lnTo>
                <a:lnTo>
                  <a:pt x="5014" y="2926"/>
                </a:lnTo>
                <a:lnTo>
                  <a:pt x="2314" y="5335"/>
                </a:lnTo>
                <a:lnTo>
                  <a:pt x="386" y="7401"/>
                </a:lnTo>
                <a:lnTo>
                  <a:pt x="0" y="9294"/>
                </a:lnTo>
                <a:lnTo>
                  <a:pt x="1929" y="11618"/>
                </a:lnTo>
                <a:lnTo>
                  <a:pt x="3086" y="13769"/>
                </a:lnTo>
                <a:lnTo>
                  <a:pt x="5014" y="15834"/>
                </a:lnTo>
                <a:lnTo>
                  <a:pt x="10414" y="17211"/>
                </a:lnTo>
                <a:lnTo>
                  <a:pt x="12343" y="18674"/>
                </a:lnTo>
                <a:lnTo>
                  <a:pt x="17357" y="20137"/>
                </a:lnTo>
                <a:lnTo>
                  <a:pt x="21600" y="21600"/>
                </a:lnTo>
                <a:lnTo>
                  <a:pt x="19671" y="20223"/>
                </a:lnTo>
                <a:lnTo>
                  <a:pt x="15429" y="18588"/>
                </a:lnTo>
                <a:lnTo>
                  <a:pt x="16586" y="16867"/>
                </a:lnTo>
                <a:lnTo>
                  <a:pt x="10800" y="14629"/>
                </a:lnTo>
                <a:lnTo>
                  <a:pt x="5786" y="12048"/>
                </a:lnTo>
                <a:lnTo>
                  <a:pt x="4629" y="8089"/>
                </a:lnTo>
                <a:lnTo>
                  <a:pt x="6557" y="5508"/>
                </a:lnTo>
                <a:lnTo>
                  <a:pt x="9643" y="2926"/>
                </a:lnTo>
                <a:lnTo>
                  <a:pt x="10414" y="1033"/>
                </a:lnTo>
                <a:lnTo>
                  <a:pt x="5786" y="0"/>
                </a:lnTo>
                <a:lnTo>
                  <a:pt x="5014" y="516"/>
                </a:lnTo>
              </a:path>
            </a:pathLst>
          </a:custGeom>
          <a:solidFill>
            <a:schemeClr val="accent3">
              <a:lumOff val="44000"/>
            </a:schemeClr>
          </a:solidFill>
          <a:ln w="12700">
            <a:miter lim="400000"/>
          </a:ln>
        </p:spPr>
        <p:txBody>
          <a:bodyPr lIns="45719" rIns="45719"/>
          <a:lstStyle/>
          <a:p>
            <a:pPr>
              <a:defRPr>
                <a:solidFill>
                  <a:srgbClr val="FFFFCC"/>
                </a:solidFill>
              </a:defRPr>
            </a:pPr>
            <a:endParaRPr/>
          </a:p>
        </p:txBody>
      </p:sp>
      <p:grpSp>
        <p:nvGrpSpPr>
          <p:cNvPr id="2717" name="Group 15"/>
          <p:cNvGrpSpPr/>
          <p:nvPr/>
        </p:nvGrpSpPr>
        <p:grpSpPr>
          <a:xfrm>
            <a:off x="63500" y="153987"/>
            <a:ext cx="3433763" cy="519114"/>
            <a:chOff x="0" y="0"/>
            <a:chExt cx="3433762" cy="519112"/>
          </a:xfrm>
        </p:grpSpPr>
        <p:sp>
          <p:nvSpPr>
            <p:cNvPr id="2712" name="Freeform 16"/>
            <p:cNvSpPr/>
            <p:nvPr/>
          </p:nvSpPr>
          <p:spPr>
            <a:xfrm>
              <a:off x="0" y="0"/>
              <a:ext cx="3433763" cy="422276"/>
            </a:xfrm>
            <a:custGeom>
              <a:avLst/>
              <a:gdLst/>
              <a:ahLst/>
              <a:cxnLst>
                <a:cxn ang="0">
                  <a:pos x="wd2" y="hd2"/>
                </a:cxn>
                <a:cxn ang="5400000">
                  <a:pos x="wd2" y="hd2"/>
                </a:cxn>
                <a:cxn ang="10800000">
                  <a:pos x="wd2" y="hd2"/>
                </a:cxn>
                <a:cxn ang="16200000">
                  <a:pos x="wd2" y="hd2"/>
                </a:cxn>
              </a:cxnLst>
              <a:rect l="0" t="0" r="r" b="b"/>
              <a:pathLst>
                <a:path w="21600" h="21600" extrusionOk="0">
                  <a:moveTo>
                    <a:pt x="290" y="244"/>
                  </a:moveTo>
                  <a:lnTo>
                    <a:pt x="459" y="0"/>
                  </a:lnTo>
                  <a:lnTo>
                    <a:pt x="20931" y="0"/>
                  </a:lnTo>
                  <a:lnTo>
                    <a:pt x="21171" y="162"/>
                  </a:lnTo>
                  <a:lnTo>
                    <a:pt x="21340" y="731"/>
                  </a:lnTo>
                  <a:lnTo>
                    <a:pt x="21490" y="2111"/>
                  </a:lnTo>
                  <a:lnTo>
                    <a:pt x="21570" y="3735"/>
                  </a:lnTo>
                  <a:lnTo>
                    <a:pt x="21600" y="5603"/>
                  </a:lnTo>
                  <a:lnTo>
                    <a:pt x="21600" y="21600"/>
                  </a:lnTo>
                  <a:lnTo>
                    <a:pt x="0" y="21600"/>
                  </a:lnTo>
                  <a:lnTo>
                    <a:pt x="0" y="6659"/>
                  </a:lnTo>
                  <a:lnTo>
                    <a:pt x="10" y="4466"/>
                  </a:lnTo>
                  <a:lnTo>
                    <a:pt x="90" y="2355"/>
                  </a:lnTo>
                  <a:lnTo>
                    <a:pt x="160" y="1218"/>
                  </a:lnTo>
                  <a:lnTo>
                    <a:pt x="290" y="244"/>
                  </a:lnTo>
                </a:path>
              </a:pathLst>
            </a:custGeom>
            <a:gradFill flip="none" rotWithShape="1">
              <a:gsLst>
                <a:gs pos="0">
                  <a:srgbClr val="00CCFF"/>
                </a:gs>
                <a:gs pos="100000">
                  <a:schemeClr val="accent3">
                    <a:lumOff val="44000"/>
                  </a:schemeClr>
                </a:gs>
              </a:gsLst>
              <a:lin ang="5400000" scaled="0"/>
            </a:gra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713" name="Freeform 17"/>
            <p:cNvSpPr/>
            <p:nvPr/>
          </p:nvSpPr>
          <p:spPr>
            <a:xfrm>
              <a:off x="0" y="271462"/>
              <a:ext cx="3433763" cy="180976"/>
            </a:xfrm>
            <a:custGeom>
              <a:avLst/>
              <a:gdLst/>
              <a:ahLst/>
              <a:cxnLst>
                <a:cxn ang="0">
                  <a:pos x="wd2" y="hd2"/>
                </a:cxn>
                <a:cxn ang="5400000">
                  <a:pos x="wd2" y="hd2"/>
                </a:cxn>
                <a:cxn ang="10800000">
                  <a:pos x="wd2" y="hd2"/>
                </a:cxn>
                <a:cxn ang="16200000">
                  <a:pos x="wd2" y="hd2"/>
                </a:cxn>
              </a:cxnLst>
              <a:rect l="0" t="0" r="r" b="b"/>
              <a:pathLst>
                <a:path w="21600" h="21600" extrusionOk="0">
                  <a:moveTo>
                    <a:pt x="749" y="6632"/>
                  </a:moveTo>
                  <a:lnTo>
                    <a:pt x="1049" y="7389"/>
                  </a:lnTo>
                  <a:lnTo>
                    <a:pt x="1378" y="6632"/>
                  </a:lnTo>
                  <a:lnTo>
                    <a:pt x="1698" y="7389"/>
                  </a:lnTo>
                  <a:lnTo>
                    <a:pt x="1947" y="9474"/>
                  </a:lnTo>
                  <a:lnTo>
                    <a:pt x="2207" y="10989"/>
                  </a:lnTo>
                  <a:lnTo>
                    <a:pt x="2656" y="9663"/>
                  </a:lnTo>
                  <a:lnTo>
                    <a:pt x="3046" y="8905"/>
                  </a:lnTo>
                  <a:lnTo>
                    <a:pt x="3595" y="8905"/>
                  </a:lnTo>
                  <a:lnTo>
                    <a:pt x="3994" y="7768"/>
                  </a:lnTo>
                  <a:lnTo>
                    <a:pt x="4344" y="8905"/>
                  </a:lnTo>
                  <a:lnTo>
                    <a:pt x="4654" y="10042"/>
                  </a:lnTo>
                  <a:lnTo>
                    <a:pt x="4933" y="10421"/>
                  </a:lnTo>
                  <a:lnTo>
                    <a:pt x="5373" y="8905"/>
                  </a:lnTo>
                  <a:lnTo>
                    <a:pt x="5852" y="8905"/>
                  </a:lnTo>
                  <a:lnTo>
                    <a:pt x="6531" y="9474"/>
                  </a:lnTo>
                  <a:lnTo>
                    <a:pt x="6821" y="11558"/>
                  </a:lnTo>
                  <a:lnTo>
                    <a:pt x="7270" y="10989"/>
                  </a:lnTo>
                  <a:lnTo>
                    <a:pt x="7719" y="7768"/>
                  </a:lnTo>
                  <a:lnTo>
                    <a:pt x="8139" y="6632"/>
                  </a:lnTo>
                  <a:lnTo>
                    <a:pt x="8428" y="7768"/>
                  </a:lnTo>
                  <a:lnTo>
                    <a:pt x="8788" y="10611"/>
                  </a:lnTo>
                  <a:lnTo>
                    <a:pt x="9197" y="11747"/>
                  </a:lnTo>
                  <a:lnTo>
                    <a:pt x="9667" y="9853"/>
                  </a:lnTo>
                  <a:lnTo>
                    <a:pt x="9876" y="9284"/>
                  </a:lnTo>
                  <a:lnTo>
                    <a:pt x="10116" y="10611"/>
                  </a:lnTo>
                  <a:lnTo>
                    <a:pt x="10306" y="8905"/>
                  </a:lnTo>
                  <a:lnTo>
                    <a:pt x="10515" y="6632"/>
                  </a:lnTo>
                  <a:lnTo>
                    <a:pt x="10765" y="4547"/>
                  </a:lnTo>
                  <a:lnTo>
                    <a:pt x="11035" y="3979"/>
                  </a:lnTo>
                  <a:lnTo>
                    <a:pt x="11344" y="4547"/>
                  </a:lnTo>
                  <a:lnTo>
                    <a:pt x="11654" y="3600"/>
                  </a:lnTo>
                  <a:lnTo>
                    <a:pt x="11963" y="2463"/>
                  </a:lnTo>
                  <a:lnTo>
                    <a:pt x="12163" y="2463"/>
                  </a:lnTo>
                  <a:lnTo>
                    <a:pt x="12353" y="2842"/>
                  </a:lnTo>
                  <a:lnTo>
                    <a:pt x="12632" y="5495"/>
                  </a:lnTo>
                  <a:lnTo>
                    <a:pt x="12912" y="5116"/>
                  </a:lnTo>
                  <a:lnTo>
                    <a:pt x="13142" y="7768"/>
                  </a:lnTo>
                  <a:lnTo>
                    <a:pt x="13591" y="7768"/>
                  </a:lnTo>
                  <a:lnTo>
                    <a:pt x="13971" y="6253"/>
                  </a:lnTo>
                  <a:lnTo>
                    <a:pt x="14150" y="8337"/>
                  </a:lnTo>
                  <a:lnTo>
                    <a:pt x="14340" y="10421"/>
                  </a:lnTo>
                  <a:lnTo>
                    <a:pt x="14600" y="9853"/>
                  </a:lnTo>
                  <a:lnTo>
                    <a:pt x="14909" y="10989"/>
                  </a:lnTo>
                  <a:lnTo>
                    <a:pt x="15239" y="9853"/>
                  </a:lnTo>
                  <a:lnTo>
                    <a:pt x="15868" y="10989"/>
                  </a:lnTo>
                  <a:lnTo>
                    <a:pt x="16138" y="12126"/>
                  </a:lnTo>
                  <a:lnTo>
                    <a:pt x="16447" y="9284"/>
                  </a:lnTo>
                  <a:lnTo>
                    <a:pt x="16647" y="9095"/>
                  </a:lnTo>
                  <a:lnTo>
                    <a:pt x="16887" y="10042"/>
                  </a:lnTo>
                  <a:lnTo>
                    <a:pt x="17116" y="9663"/>
                  </a:lnTo>
                  <a:lnTo>
                    <a:pt x="17406" y="6632"/>
                  </a:lnTo>
                  <a:lnTo>
                    <a:pt x="17905" y="5874"/>
                  </a:lnTo>
                  <a:lnTo>
                    <a:pt x="18145" y="6253"/>
                  </a:lnTo>
                  <a:lnTo>
                    <a:pt x="18394" y="6253"/>
                  </a:lnTo>
                  <a:lnTo>
                    <a:pt x="18754" y="2463"/>
                  </a:lnTo>
                  <a:lnTo>
                    <a:pt x="18964" y="1137"/>
                  </a:lnTo>
                  <a:lnTo>
                    <a:pt x="19233" y="1705"/>
                  </a:lnTo>
                  <a:lnTo>
                    <a:pt x="19543" y="5495"/>
                  </a:lnTo>
                  <a:lnTo>
                    <a:pt x="19852" y="3221"/>
                  </a:lnTo>
                  <a:lnTo>
                    <a:pt x="20142" y="0"/>
                  </a:lnTo>
                  <a:lnTo>
                    <a:pt x="20392" y="189"/>
                  </a:lnTo>
                  <a:lnTo>
                    <a:pt x="20681" y="6632"/>
                  </a:lnTo>
                  <a:lnTo>
                    <a:pt x="20901" y="5495"/>
                  </a:lnTo>
                  <a:lnTo>
                    <a:pt x="21221" y="2842"/>
                  </a:lnTo>
                  <a:lnTo>
                    <a:pt x="21470" y="2653"/>
                  </a:lnTo>
                  <a:lnTo>
                    <a:pt x="21600" y="4926"/>
                  </a:lnTo>
                  <a:lnTo>
                    <a:pt x="21600" y="21600"/>
                  </a:lnTo>
                  <a:lnTo>
                    <a:pt x="9077" y="16863"/>
                  </a:lnTo>
                  <a:lnTo>
                    <a:pt x="8918" y="17432"/>
                  </a:lnTo>
                  <a:lnTo>
                    <a:pt x="0" y="15537"/>
                  </a:lnTo>
                  <a:lnTo>
                    <a:pt x="0" y="3411"/>
                  </a:lnTo>
                  <a:lnTo>
                    <a:pt x="130" y="5116"/>
                  </a:lnTo>
                  <a:lnTo>
                    <a:pt x="320" y="5874"/>
                  </a:lnTo>
                  <a:lnTo>
                    <a:pt x="559" y="6063"/>
                  </a:lnTo>
                  <a:lnTo>
                    <a:pt x="749" y="6632"/>
                  </a:lnTo>
                </a:path>
              </a:pathLst>
            </a:custGeom>
            <a:solidFill>
              <a:srgbClr val="003300"/>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714" name="Freeform 18"/>
            <p:cNvSpPr/>
            <p:nvPr/>
          </p:nvSpPr>
          <p:spPr>
            <a:xfrm>
              <a:off x="0" y="333375"/>
              <a:ext cx="3433763" cy="185738"/>
            </a:xfrm>
            <a:custGeom>
              <a:avLst/>
              <a:gdLst/>
              <a:ahLst/>
              <a:cxnLst>
                <a:cxn ang="0">
                  <a:pos x="wd2" y="hd2"/>
                </a:cxn>
                <a:cxn ang="5400000">
                  <a:pos x="wd2" y="hd2"/>
                </a:cxn>
                <a:cxn ang="10800000">
                  <a:pos x="wd2" y="hd2"/>
                </a:cxn>
                <a:cxn ang="16200000">
                  <a:pos x="wd2" y="hd2"/>
                </a:cxn>
              </a:cxnLst>
              <a:rect l="0" t="0" r="r" b="b"/>
              <a:pathLst>
                <a:path w="21600" h="21600" extrusionOk="0">
                  <a:moveTo>
                    <a:pt x="290" y="21046"/>
                  </a:moveTo>
                  <a:lnTo>
                    <a:pt x="459" y="21415"/>
                  </a:lnTo>
                  <a:lnTo>
                    <a:pt x="659" y="21600"/>
                  </a:lnTo>
                  <a:lnTo>
                    <a:pt x="20931" y="21600"/>
                  </a:lnTo>
                  <a:lnTo>
                    <a:pt x="21171" y="21231"/>
                  </a:lnTo>
                  <a:lnTo>
                    <a:pt x="21340" y="20862"/>
                  </a:lnTo>
                  <a:lnTo>
                    <a:pt x="21490" y="19569"/>
                  </a:lnTo>
                  <a:lnTo>
                    <a:pt x="21570" y="18092"/>
                  </a:lnTo>
                  <a:lnTo>
                    <a:pt x="21600" y="16615"/>
                  </a:lnTo>
                  <a:lnTo>
                    <a:pt x="21600" y="2400"/>
                  </a:lnTo>
                  <a:lnTo>
                    <a:pt x="21410" y="0"/>
                  </a:lnTo>
                  <a:lnTo>
                    <a:pt x="21310" y="738"/>
                  </a:lnTo>
                  <a:lnTo>
                    <a:pt x="21221" y="3138"/>
                  </a:lnTo>
                  <a:lnTo>
                    <a:pt x="21151" y="5908"/>
                  </a:lnTo>
                  <a:lnTo>
                    <a:pt x="21061" y="5723"/>
                  </a:lnTo>
                  <a:lnTo>
                    <a:pt x="20941" y="5354"/>
                  </a:lnTo>
                  <a:lnTo>
                    <a:pt x="20681" y="4062"/>
                  </a:lnTo>
                  <a:lnTo>
                    <a:pt x="20512" y="2954"/>
                  </a:lnTo>
                  <a:lnTo>
                    <a:pt x="20242" y="2400"/>
                  </a:lnTo>
                  <a:lnTo>
                    <a:pt x="19952" y="3692"/>
                  </a:lnTo>
                  <a:lnTo>
                    <a:pt x="19673" y="5723"/>
                  </a:lnTo>
                  <a:lnTo>
                    <a:pt x="19483" y="4246"/>
                  </a:lnTo>
                  <a:lnTo>
                    <a:pt x="19313" y="4062"/>
                  </a:lnTo>
                  <a:lnTo>
                    <a:pt x="19074" y="2954"/>
                  </a:lnTo>
                  <a:lnTo>
                    <a:pt x="18824" y="3323"/>
                  </a:lnTo>
                  <a:lnTo>
                    <a:pt x="18654" y="4615"/>
                  </a:lnTo>
                  <a:lnTo>
                    <a:pt x="18584" y="6462"/>
                  </a:lnTo>
                  <a:lnTo>
                    <a:pt x="18384" y="5723"/>
                  </a:lnTo>
                  <a:lnTo>
                    <a:pt x="18105" y="5723"/>
                  </a:lnTo>
                  <a:lnTo>
                    <a:pt x="17735" y="4800"/>
                  </a:lnTo>
                  <a:lnTo>
                    <a:pt x="17416" y="6462"/>
                  </a:lnTo>
                  <a:lnTo>
                    <a:pt x="17136" y="4062"/>
                  </a:lnTo>
                  <a:lnTo>
                    <a:pt x="16767" y="5723"/>
                  </a:lnTo>
                  <a:lnTo>
                    <a:pt x="16417" y="9415"/>
                  </a:lnTo>
                  <a:lnTo>
                    <a:pt x="16118" y="8123"/>
                  </a:lnTo>
                  <a:lnTo>
                    <a:pt x="15868" y="6646"/>
                  </a:lnTo>
                  <a:lnTo>
                    <a:pt x="15578" y="5908"/>
                  </a:lnTo>
                  <a:lnTo>
                    <a:pt x="15219" y="6462"/>
                  </a:lnTo>
                  <a:lnTo>
                    <a:pt x="14650" y="7569"/>
                  </a:lnTo>
                  <a:lnTo>
                    <a:pt x="14150" y="6277"/>
                  </a:lnTo>
                  <a:lnTo>
                    <a:pt x="13931" y="7015"/>
                  </a:lnTo>
                  <a:lnTo>
                    <a:pt x="13651" y="5723"/>
                  </a:lnTo>
                  <a:lnTo>
                    <a:pt x="13461" y="4246"/>
                  </a:lnTo>
                  <a:lnTo>
                    <a:pt x="13252" y="4062"/>
                  </a:lnTo>
                  <a:lnTo>
                    <a:pt x="12852" y="4800"/>
                  </a:lnTo>
                  <a:lnTo>
                    <a:pt x="12353" y="7569"/>
                  </a:lnTo>
                  <a:lnTo>
                    <a:pt x="11923" y="5169"/>
                  </a:lnTo>
                  <a:lnTo>
                    <a:pt x="11574" y="5723"/>
                  </a:lnTo>
                  <a:lnTo>
                    <a:pt x="11234" y="8862"/>
                  </a:lnTo>
                  <a:lnTo>
                    <a:pt x="10635" y="6646"/>
                  </a:lnTo>
                  <a:lnTo>
                    <a:pt x="10176" y="7754"/>
                  </a:lnTo>
                  <a:lnTo>
                    <a:pt x="9866" y="6646"/>
                  </a:lnTo>
                  <a:lnTo>
                    <a:pt x="9417" y="7200"/>
                  </a:lnTo>
                  <a:lnTo>
                    <a:pt x="8958" y="8862"/>
                  </a:lnTo>
                  <a:lnTo>
                    <a:pt x="8648" y="8308"/>
                  </a:lnTo>
                  <a:lnTo>
                    <a:pt x="7999" y="7754"/>
                  </a:lnTo>
                  <a:lnTo>
                    <a:pt x="7589" y="8862"/>
                  </a:lnTo>
                  <a:lnTo>
                    <a:pt x="6910" y="8123"/>
                  </a:lnTo>
                  <a:lnTo>
                    <a:pt x="6351" y="7200"/>
                  </a:lnTo>
                  <a:lnTo>
                    <a:pt x="5742" y="5723"/>
                  </a:lnTo>
                  <a:lnTo>
                    <a:pt x="5173" y="7200"/>
                  </a:lnTo>
                  <a:lnTo>
                    <a:pt x="4534" y="4062"/>
                  </a:lnTo>
                  <a:lnTo>
                    <a:pt x="4034" y="4062"/>
                  </a:lnTo>
                  <a:lnTo>
                    <a:pt x="3705" y="6092"/>
                  </a:lnTo>
                  <a:lnTo>
                    <a:pt x="3485" y="4431"/>
                  </a:lnTo>
                  <a:lnTo>
                    <a:pt x="3216" y="5354"/>
                  </a:lnTo>
                  <a:lnTo>
                    <a:pt x="2866" y="5723"/>
                  </a:lnTo>
                  <a:lnTo>
                    <a:pt x="2517" y="6277"/>
                  </a:lnTo>
                  <a:lnTo>
                    <a:pt x="2107" y="7569"/>
                  </a:lnTo>
                  <a:lnTo>
                    <a:pt x="1758" y="6092"/>
                  </a:lnTo>
                  <a:lnTo>
                    <a:pt x="1428" y="6831"/>
                  </a:lnTo>
                  <a:lnTo>
                    <a:pt x="989" y="7385"/>
                  </a:lnTo>
                  <a:lnTo>
                    <a:pt x="709" y="6831"/>
                  </a:lnTo>
                  <a:lnTo>
                    <a:pt x="200" y="6462"/>
                  </a:lnTo>
                  <a:lnTo>
                    <a:pt x="0" y="8123"/>
                  </a:lnTo>
                  <a:lnTo>
                    <a:pt x="20" y="12738"/>
                  </a:lnTo>
                  <a:lnTo>
                    <a:pt x="50" y="16800"/>
                  </a:lnTo>
                  <a:lnTo>
                    <a:pt x="160" y="20308"/>
                  </a:lnTo>
                  <a:lnTo>
                    <a:pt x="290" y="21046"/>
                  </a:lnTo>
                </a:path>
              </a:pathLst>
            </a:custGeom>
            <a:gradFill flip="none" rotWithShape="1">
              <a:gsLst>
                <a:gs pos="0">
                  <a:srgbClr val="CC6600"/>
                </a:gs>
                <a:gs pos="100000">
                  <a:srgbClr val="000000"/>
                </a:gs>
              </a:gsLst>
              <a:lin ang="5400000" scaled="0"/>
            </a:gra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715" name="Freeform 19"/>
            <p:cNvSpPr/>
            <p:nvPr/>
          </p:nvSpPr>
          <p:spPr>
            <a:xfrm>
              <a:off x="19050" y="11112"/>
              <a:ext cx="3379788" cy="241301"/>
            </a:xfrm>
            <a:custGeom>
              <a:avLst/>
              <a:gdLst/>
              <a:ahLst/>
              <a:cxnLst>
                <a:cxn ang="0">
                  <a:pos x="wd2" y="hd2"/>
                </a:cxn>
                <a:cxn ang="5400000">
                  <a:pos x="wd2" y="hd2"/>
                </a:cxn>
                <a:cxn ang="10800000">
                  <a:pos x="wd2" y="hd2"/>
                </a:cxn>
                <a:cxn ang="16200000">
                  <a:pos x="wd2" y="hd2"/>
                </a:cxn>
              </a:cxnLst>
              <a:rect l="0" t="0" r="r" b="b"/>
              <a:pathLst>
                <a:path w="21600" h="21600" extrusionOk="0">
                  <a:moveTo>
                    <a:pt x="0" y="10516"/>
                  </a:moveTo>
                  <a:lnTo>
                    <a:pt x="0" y="21600"/>
                  </a:lnTo>
                  <a:lnTo>
                    <a:pt x="51" y="17337"/>
                  </a:lnTo>
                  <a:lnTo>
                    <a:pt x="71" y="13926"/>
                  </a:lnTo>
                  <a:lnTo>
                    <a:pt x="91" y="7816"/>
                  </a:lnTo>
                  <a:lnTo>
                    <a:pt x="152" y="4832"/>
                  </a:lnTo>
                  <a:lnTo>
                    <a:pt x="284" y="3837"/>
                  </a:lnTo>
                  <a:lnTo>
                    <a:pt x="609" y="3126"/>
                  </a:lnTo>
                  <a:lnTo>
                    <a:pt x="1025" y="3411"/>
                  </a:lnTo>
                  <a:lnTo>
                    <a:pt x="2029" y="3411"/>
                  </a:lnTo>
                  <a:lnTo>
                    <a:pt x="2465" y="3979"/>
                  </a:lnTo>
                  <a:lnTo>
                    <a:pt x="3105" y="3411"/>
                  </a:lnTo>
                  <a:lnTo>
                    <a:pt x="3835" y="3695"/>
                  </a:lnTo>
                  <a:lnTo>
                    <a:pt x="4373" y="3553"/>
                  </a:lnTo>
                  <a:lnTo>
                    <a:pt x="5448" y="3979"/>
                  </a:lnTo>
                  <a:lnTo>
                    <a:pt x="5824" y="3837"/>
                  </a:lnTo>
                  <a:lnTo>
                    <a:pt x="6544" y="3411"/>
                  </a:lnTo>
                  <a:lnTo>
                    <a:pt x="6787" y="4121"/>
                  </a:lnTo>
                  <a:lnTo>
                    <a:pt x="7457" y="3411"/>
                  </a:lnTo>
                  <a:lnTo>
                    <a:pt x="8482" y="3837"/>
                  </a:lnTo>
                  <a:lnTo>
                    <a:pt x="8827" y="4405"/>
                  </a:lnTo>
                  <a:lnTo>
                    <a:pt x="9364" y="3979"/>
                  </a:lnTo>
                  <a:lnTo>
                    <a:pt x="9821" y="4689"/>
                  </a:lnTo>
                  <a:lnTo>
                    <a:pt x="10206" y="4689"/>
                  </a:lnTo>
                  <a:lnTo>
                    <a:pt x="10957" y="3979"/>
                  </a:lnTo>
                  <a:lnTo>
                    <a:pt x="11667" y="4405"/>
                  </a:lnTo>
                  <a:lnTo>
                    <a:pt x="12296" y="5400"/>
                  </a:lnTo>
                  <a:lnTo>
                    <a:pt x="12499" y="5542"/>
                  </a:lnTo>
                  <a:lnTo>
                    <a:pt x="13352" y="4974"/>
                  </a:lnTo>
                  <a:lnTo>
                    <a:pt x="14153" y="4547"/>
                  </a:lnTo>
                  <a:lnTo>
                    <a:pt x="14346" y="4263"/>
                  </a:lnTo>
                  <a:lnTo>
                    <a:pt x="14650" y="4405"/>
                  </a:lnTo>
                  <a:lnTo>
                    <a:pt x="15482" y="4832"/>
                  </a:lnTo>
                  <a:lnTo>
                    <a:pt x="16121" y="4121"/>
                  </a:lnTo>
                  <a:lnTo>
                    <a:pt x="16446" y="4263"/>
                  </a:lnTo>
                  <a:lnTo>
                    <a:pt x="16963" y="4405"/>
                  </a:lnTo>
                  <a:lnTo>
                    <a:pt x="17390" y="3837"/>
                  </a:lnTo>
                  <a:lnTo>
                    <a:pt x="17684" y="3411"/>
                  </a:lnTo>
                  <a:lnTo>
                    <a:pt x="18069" y="4263"/>
                  </a:lnTo>
                  <a:lnTo>
                    <a:pt x="18881" y="4547"/>
                  </a:lnTo>
                  <a:lnTo>
                    <a:pt x="19419" y="3411"/>
                  </a:lnTo>
                  <a:lnTo>
                    <a:pt x="20200" y="4405"/>
                  </a:lnTo>
                  <a:lnTo>
                    <a:pt x="21052" y="4405"/>
                  </a:lnTo>
                  <a:lnTo>
                    <a:pt x="21245" y="6253"/>
                  </a:lnTo>
                  <a:lnTo>
                    <a:pt x="21367" y="7247"/>
                  </a:lnTo>
                  <a:lnTo>
                    <a:pt x="21458" y="9095"/>
                  </a:lnTo>
                  <a:lnTo>
                    <a:pt x="21529" y="12363"/>
                  </a:lnTo>
                  <a:lnTo>
                    <a:pt x="21600" y="16626"/>
                  </a:lnTo>
                  <a:lnTo>
                    <a:pt x="21600" y="5542"/>
                  </a:lnTo>
                  <a:lnTo>
                    <a:pt x="21559" y="3979"/>
                  </a:lnTo>
                  <a:lnTo>
                    <a:pt x="21509" y="2132"/>
                  </a:lnTo>
                  <a:lnTo>
                    <a:pt x="21204" y="995"/>
                  </a:lnTo>
                  <a:lnTo>
                    <a:pt x="20027" y="711"/>
                  </a:lnTo>
                  <a:lnTo>
                    <a:pt x="19753" y="142"/>
                  </a:lnTo>
                  <a:lnTo>
                    <a:pt x="18830" y="142"/>
                  </a:lnTo>
                  <a:lnTo>
                    <a:pt x="18556" y="426"/>
                  </a:lnTo>
                  <a:lnTo>
                    <a:pt x="17998" y="426"/>
                  </a:lnTo>
                  <a:lnTo>
                    <a:pt x="17582" y="284"/>
                  </a:lnTo>
                  <a:lnTo>
                    <a:pt x="16821" y="995"/>
                  </a:lnTo>
                  <a:lnTo>
                    <a:pt x="15239" y="426"/>
                  </a:lnTo>
                  <a:lnTo>
                    <a:pt x="14742" y="711"/>
                  </a:lnTo>
                  <a:lnTo>
                    <a:pt x="13869" y="1279"/>
                  </a:lnTo>
                  <a:lnTo>
                    <a:pt x="13311" y="853"/>
                  </a:lnTo>
                  <a:lnTo>
                    <a:pt x="12753" y="711"/>
                  </a:lnTo>
                  <a:lnTo>
                    <a:pt x="12296" y="711"/>
                  </a:lnTo>
                  <a:lnTo>
                    <a:pt x="11809" y="1137"/>
                  </a:lnTo>
                  <a:lnTo>
                    <a:pt x="11515" y="568"/>
                  </a:lnTo>
                  <a:lnTo>
                    <a:pt x="10460" y="711"/>
                  </a:lnTo>
                  <a:lnTo>
                    <a:pt x="10146" y="711"/>
                  </a:lnTo>
                  <a:lnTo>
                    <a:pt x="9588" y="568"/>
                  </a:lnTo>
                  <a:lnTo>
                    <a:pt x="8492" y="853"/>
                  </a:lnTo>
                  <a:lnTo>
                    <a:pt x="7518" y="568"/>
                  </a:lnTo>
                  <a:lnTo>
                    <a:pt x="6615" y="568"/>
                  </a:lnTo>
                  <a:lnTo>
                    <a:pt x="6189" y="711"/>
                  </a:lnTo>
                  <a:lnTo>
                    <a:pt x="5773" y="284"/>
                  </a:lnTo>
                  <a:lnTo>
                    <a:pt x="4373" y="284"/>
                  </a:lnTo>
                  <a:lnTo>
                    <a:pt x="3165" y="568"/>
                  </a:lnTo>
                  <a:lnTo>
                    <a:pt x="2597" y="284"/>
                  </a:lnTo>
                  <a:lnTo>
                    <a:pt x="1928" y="568"/>
                  </a:lnTo>
                  <a:lnTo>
                    <a:pt x="1086" y="0"/>
                  </a:lnTo>
                  <a:lnTo>
                    <a:pt x="568" y="0"/>
                  </a:lnTo>
                  <a:lnTo>
                    <a:pt x="345" y="142"/>
                  </a:lnTo>
                  <a:lnTo>
                    <a:pt x="193" y="711"/>
                  </a:lnTo>
                  <a:lnTo>
                    <a:pt x="51" y="2416"/>
                  </a:lnTo>
                  <a:lnTo>
                    <a:pt x="10" y="4974"/>
                  </a:lnTo>
                  <a:lnTo>
                    <a:pt x="0" y="7532"/>
                  </a:lnTo>
                  <a:lnTo>
                    <a:pt x="0" y="10516"/>
                  </a:lnTo>
                </a:path>
              </a:pathLst>
            </a:custGeom>
            <a:solidFill>
              <a:schemeClr val="accent3">
                <a:lumOff val="44000"/>
              </a:schemeClr>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716" name="Freeform 20"/>
            <p:cNvSpPr/>
            <p:nvPr/>
          </p:nvSpPr>
          <p:spPr>
            <a:xfrm>
              <a:off x="26987" y="396875"/>
              <a:ext cx="3376614" cy="96838"/>
            </a:xfrm>
            <a:custGeom>
              <a:avLst/>
              <a:gdLst/>
              <a:ahLst/>
              <a:cxnLst>
                <a:cxn ang="0">
                  <a:pos x="wd2" y="hd2"/>
                </a:cxn>
                <a:cxn ang="5400000">
                  <a:pos x="wd2" y="hd2"/>
                </a:cxn>
                <a:cxn ang="10800000">
                  <a:pos x="wd2" y="hd2"/>
                </a:cxn>
                <a:cxn ang="16200000">
                  <a:pos x="wd2" y="hd2"/>
                </a:cxn>
              </a:cxnLst>
              <a:rect l="0" t="0" r="r" b="b"/>
              <a:pathLst>
                <a:path w="21600" h="21600" extrusionOk="0">
                  <a:moveTo>
                    <a:pt x="0" y="10977"/>
                  </a:moveTo>
                  <a:lnTo>
                    <a:pt x="0" y="0"/>
                  </a:lnTo>
                  <a:lnTo>
                    <a:pt x="61" y="4249"/>
                  </a:lnTo>
                  <a:lnTo>
                    <a:pt x="71" y="7436"/>
                  </a:lnTo>
                  <a:lnTo>
                    <a:pt x="81" y="13810"/>
                  </a:lnTo>
                  <a:lnTo>
                    <a:pt x="152" y="16643"/>
                  </a:lnTo>
                  <a:lnTo>
                    <a:pt x="274" y="17351"/>
                  </a:lnTo>
                  <a:lnTo>
                    <a:pt x="406" y="16643"/>
                  </a:lnTo>
                  <a:lnTo>
                    <a:pt x="599" y="16643"/>
                  </a:lnTo>
                  <a:lnTo>
                    <a:pt x="924" y="16289"/>
                  </a:lnTo>
                  <a:lnTo>
                    <a:pt x="1117" y="16643"/>
                  </a:lnTo>
                  <a:lnTo>
                    <a:pt x="1290" y="16643"/>
                  </a:lnTo>
                  <a:lnTo>
                    <a:pt x="1645" y="16997"/>
                  </a:lnTo>
                  <a:lnTo>
                    <a:pt x="1777" y="16997"/>
                  </a:lnTo>
                  <a:lnTo>
                    <a:pt x="1950" y="17351"/>
                  </a:lnTo>
                  <a:lnTo>
                    <a:pt x="2224" y="16643"/>
                  </a:lnTo>
                  <a:lnTo>
                    <a:pt x="2518" y="16289"/>
                  </a:lnTo>
                  <a:lnTo>
                    <a:pt x="2884" y="15934"/>
                  </a:lnTo>
                  <a:lnTo>
                    <a:pt x="3321" y="17351"/>
                  </a:lnTo>
                  <a:lnTo>
                    <a:pt x="3889" y="17705"/>
                  </a:lnTo>
                  <a:lnTo>
                    <a:pt x="4194" y="17351"/>
                  </a:lnTo>
                  <a:lnTo>
                    <a:pt x="4377" y="17705"/>
                  </a:lnTo>
                  <a:lnTo>
                    <a:pt x="4864" y="17705"/>
                  </a:lnTo>
                  <a:lnTo>
                    <a:pt x="5037" y="16643"/>
                  </a:lnTo>
                  <a:lnTo>
                    <a:pt x="5250" y="17705"/>
                  </a:lnTo>
                  <a:lnTo>
                    <a:pt x="5829" y="17351"/>
                  </a:lnTo>
                  <a:lnTo>
                    <a:pt x="6550" y="18059"/>
                  </a:lnTo>
                  <a:lnTo>
                    <a:pt x="6794" y="17351"/>
                  </a:lnTo>
                  <a:lnTo>
                    <a:pt x="7362" y="16643"/>
                  </a:lnTo>
                  <a:lnTo>
                    <a:pt x="7738" y="16289"/>
                  </a:lnTo>
                  <a:lnTo>
                    <a:pt x="8175" y="16997"/>
                  </a:lnTo>
                  <a:lnTo>
                    <a:pt x="8480" y="17351"/>
                  </a:lnTo>
                  <a:lnTo>
                    <a:pt x="8825" y="16997"/>
                  </a:lnTo>
                  <a:lnTo>
                    <a:pt x="9434" y="17705"/>
                  </a:lnTo>
                  <a:lnTo>
                    <a:pt x="9830" y="16643"/>
                  </a:lnTo>
                  <a:lnTo>
                    <a:pt x="10206" y="16643"/>
                  </a:lnTo>
                  <a:lnTo>
                    <a:pt x="10602" y="15580"/>
                  </a:lnTo>
                  <a:lnTo>
                    <a:pt x="11100" y="16643"/>
                  </a:lnTo>
                  <a:lnTo>
                    <a:pt x="11750" y="15934"/>
                  </a:lnTo>
                  <a:lnTo>
                    <a:pt x="12491" y="15934"/>
                  </a:lnTo>
                  <a:lnTo>
                    <a:pt x="13151" y="16643"/>
                  </a:lnTo>
                  <a:lnTo>
                    <a:pt x="13547" y="15226"/>
                  </a:lnTo>
                  <a:lnTo>
                    <a:pt x="13984" y="15580"/>
                  </a:lnTo>
                  <a:lnTo>
                    <a:pt x="14156" y="16643"/>
                  </a:lnTo>
                  <a:lnTo>
                    <a:pt x="14339" y="16997"/>
                  </a:lnTo>
                  <a:lnTo>
                    <a:pt x="14918" y="16643"/>
                  </a:lnTo>
                  <a:lnTo>
                    <a:pt x="15426" y="16997"/>
                  </a:lnTo>
                  <a:lnTo>
                    <a:pt x="16116" y="17351"/>
                  </a:lnTo>
                  <a:lnTo>
                    <a:pt x="16309" y="16997"/>
                  </a:lnTo>
                  <a:lnTo>
                    <a:pt x="16441" y="16997"/>
                  </a:lnTo>
                  <a:lnTo>
                    <a:pt x="16614" y="16289"/>
                  </a:lnTo>
                  <a:lnTo>
                    <a:pt x="16959" y="16997"/>
                  </a:lnTo>
                  <a:lnTo>
                    <a:pt x="17122" y="17351"/>
                  </a:lnTo>
                  <a:lnTo>
                    <a:pt x="17243" y="16643"/>
                  </a:lnTo>
                  <a:lnTo>
                    <a:pt x="17386" y="17351"/>
                  </a:lnTo>
                  <a:lnTo>
                    <a:pt x="17660" y="16643"/>
                  </a:lnTo>
                  <a:lnTo>
                    <a:pt x="18096" y="17351"/>
                  </a:lnTo>
                  <a:lnTo>
                    <a:pt x="18523" y="15934"/>
                  </a:lnTo>
                  <a:lnTo>
                    <a:pt x="18696" y="16643"/>
                  </a:lnTo>
                  <a:lnTo>
                    <a:pt x="18878" y="16643"/>
                  </a:lnTo>
                  <a:lnTo>
                    <a:pt x="19671" y="15934"/>
                  </a:lnTo>
                  <a:lnTo>
                    <a:pt x="20442" y="16643"/>
                  </a:lnTo>
                  <a:lnTo>
                    <a:pt x="21041" y="15934"/>
                  </a:lnTo>
                  <a:lnTo>
                    <a:pt x="21245" y="15226"/>
                  </a:lnTo>
                  <a:lnTo>
                    <a:pt x="21366" y="14164"/>
                  </a:lnTo>
                  <a:lnTo>
                    <a:pt x="21458" y="12039"/>
                  </a:lnTo>
                  <a:lnTo>
                    <a:pt x="21529" y="9207"/>
                  </a:lnTo>
                  <a:lnTo>
                    <a:pt x="21600" y="4603"/>
                  </a:lnTo>
                  <a:lnTo>
                    <a:pt x="21600" y="15934"/>
                  </a:lnTo>
                  <a:lnTo>
                    <a:pt x="21570" y="17351"/>
                  </a:lnTo>
                  <a:lnTo>
                    <a:pt x="21509" y="19121"/>
                  </a:lnTo>
                  <a:lnTo>
                    <a:pt x="21397" y="20538"/>
                  </a:lnTo>
                  <a:lnTo>
                    <a:pt x="20605" y="21600"/>
                  </a:lnTo>
                  <a:lnTo>
                    <a:pt x="20026" y="20538"/>
                  </a:lnTo>
                  <a:lnTo>
                    <a:pt x="19752" y="21246"/>
                  </a:lnTo>
                  <a:lnTo>
                    <a:pt x="18828" y="21246"/>
                  </a:lnTo>
                  <a:lnTo>
                    <a:pt x="18564" y="20892"/>
                  </a:lnTo>
                  <a:lnTo>
                    <a:pt x="18279" y="21600"/>
                  </a:lnTo>
                  <a:lnTo>
                    <a:pt x="17995" y="20892"/>
                  </a:lnTo>
                  <a:lnTo>
                    <a:pt x="17660" y="21600"/>
                  </a:lnTo>
                  <a:lnTo>
                    <a:pt x="16786" y="21246"/>
                  </a:lnTo>
                  <a:lnTo>
                    <a:pt x="16533" y="20184"/>
                  </a:lnTo>
                  <a:lnTo>
                    <a:pt x="15710" y="21246"/>
                  </a:lnTo>
                  <a:lnTo>
                    <a:pt x="15162" y="19830"/>
                  </a:lnTo>
                  <a:lnTo>
                    <a:pt x="14522" y="21246"/>
                  </a:lnTo>
                  <a:lnTo>
                    <a:pt x="14034" y="20538"/>
                  </a:lnTo>
                  <a:lnTo>
                    <a:pt x="13567" y="21246"/>
                  </a:lnTo>
                  <a:lnTo>
                    <a:pt x="13303" y="20538"/>
                  </a:lnTo>
                  <a:lnTo>
                    <a:pt x="12755" y="20538"/>
                  </a:lnTo>
                  <a:lnTo>
                    <a:pt x="12542" y="20184"/>
                  </a:lnTo>
                  <a:lnTo>
                    <a:pt x="12308" y="20892"/>
                  </a:lnTo>
                  <a:lnTo>
                    <a:pt x="12064" y="20184"/>
                  </a:lnTo>
                  <a:lnTo>
                    <a:pt x="11810" y="20184"/>
                  </a:lnTo>
                  <a:lnTo>
                    <a:pt x="11516" y="20892"/>
                  </a:lnTo>
                  <a:lnTo>
                    <a:pt x="11232" y="21246"/>
                  </a:lnTo>
                  <a:lnTo>
                    <a:pt x="10917" y="21246"/>
                  </a:lnTo>
                  <a:lnTo>
                    <a:pt x="10460" y="20892"/>
                  </a:lnTo>
                  <a:lnTo>
                    <a:pt x="10135" y="21246"/>
                  </a:lnTo>
                  <a:lnTo>
                    <a:pt x="9861" y="20892"/>
                  </a:lnTo>
                  <a:lnTo>
                    <a:pt x="9597" y="20892"/>
                  </a:lnTo>
                  <a:lnTo>
                    <a:pt x="8987" y="21600"/>
                  </a:lnTo>
                  <a:lnTo>
                    <a:pt x="8500" y="20538"/>
                  </a:lnTo>
                  <a:lnTo>
                    <a:pt x="7962" y="21600"/>
                  </a:lnTo>
                  <a:lnTo>
                    <a:pt x="7515" y="20892"/>
                  </a:lnTo>
                  <a:lnTo>
                    <a:pt x="7027" y="21600"/>
                  </a:lnTo>
                  <a:lnTo>
                    <a:pt x="6621" y="20892"/>
                  </a:lnTo>
                  <a:lnTo>
                    <a:pt x="6184" y="20538"/>
                  </a:lnTo>
                  <a:lnTo>
                    <a:pt x="5778" y="20892"/>
                  </a:lnTo>
                  <a:lnTo>
                    <a:pt x="4377" y="20892"/>
                  </a:lnTo>
                  <a:lnTo>
                    <a:pt x="4072" y="21246"/>
                  </a:lnTo>
                  <a:lnTo>
                    <a:pt x="3158" y="20892"/>
                  </a:lnTo>
                  <a:lnTo>
                    <a:pt x="2600" y="20892"/>
                  </a:lnTo>
                  <a:lnTo>
                    <a:pt x="1046" y="20538"/>
                  </a:lnTo>
                  <a:lnTo>
                    <a:pt x="193" y="20538"/>
                  </a:lnTo>
                  <a:lnTo>
                    <a:pt x="41" y="19121"/>
                  </a:lnTo>
                  <a:lnTo>
                    <a:pt x="10" y="16289"/>
                  </a:lnTo>
                  <a:lnTo>
                    <a:pt x="0" y="13810"/>
                  </a:lnTo>
                  <a:lnTo>
                    <a:pt x="0" y="10977"/>
                  </a:lnTo>
                </a:path>
              </a:pathLst>
            </a:custGeom>
            <a:solidFill>
              <a:srgbClr val="000066"/>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grpSp>
      <p:grpSp>
        <p:nvGrpSpPr>
          <p:cNvPr id="2723" name="Group 21"/>
          <p:cNvGrpSpPr/>
          <p:nvPr/>
        </p:nvGrpSpPr>
        <p:grpSpPr>
          <a:xfrm>
            <a:off x="5646737" y="153987"/>
            <a:ext cx="3433764" cy="550864"/>
            <a:chOff x="0" y="0"/>
            <a:chExt cx="3433762" cy="550862"/>
          </a:xfrm>
        </p:grpSpPr>
        <p:sp>
          <p:nvSpPr>
            <p:cNvPr id="2718" name="Freeform 22"/>
            <p:cNvSpPr/>
            <p:nvPr/>
          </p:nvSpPr>
          <p:spPr>
            <a:xfrm>
              <a:off x="0" y="0"/>
              <a:ext cx="3433763" cy="449263"/>
            </a:xfrm>
            <a:custGeom>
              <a:avLst/>
              <a:gdLst/>
              <a:ahLst/>
              <a:cxnLst>
                <a:cxn ang="0">
                  <a:pos x="wd2" y="hd2"/>
                </a:cxn>
                <a:cxn ang="5400000">
                  <a:pos x="wd2" y="hd2"/>
                </a:cxn>
                <a:cxn ang="10800000">
                  <a:pos x="wd2" y="hd2"/>
                </a:cxn>
                <a:cxn ang="16200000">
                  <a:pos x="wd2" y="hd2"/>
                </a:cxn>
              </a:cxnLst>
              <a:rect l="0" t="0" r="r" b="b"/>
              <a:pathLst>
                <a:path w="21600" h="21600" extrusionOk="0">
                  <a:moveTo>
                    <a:pt x="290" y="305"/>
                  </a:moveTo>
                  <a:lnTo>
                    <a:pt x="459" y="0"/>
                  </a:lnTo>
                  <a:lnTo>
                    <a:pt x="20931" y="0"/>
                  </a:lnTo>
                  <a:lnTo>
                    <a:pt x="21171" y="229"/>
                  </a:lnTo>
                  <a:lnTo>
                    <a:pt x="21340" y="763"/>
                  </a:lnTo>
                  <a:lnTo>
                    <a:pt x="21490" y="2137"/>
                  </a:lnTo>
                  <a:lnTo>
                    <a:pt x="21570" y="3740"/>
                  </a:lnTo>
                  <a:lnTo>
                    <a:pt x="21600" y="5572"/>
                  </a:lnTo>
                  <a:lnTo>
                    <a:pt x="21600" y="21600"/>
                  </a:lnTo>
                  <a:lnTo>
                    <a:pt x="0" y="21600"/>
                  </a:lnTo>
                  <a:lnTo>
                    <a:pt x="0" y="6640"/>
                  </a:lnTo>
                  <a:lnTo>
                    <a:pt x="10" y="4503"/>
                  </a:lnTo>
                  <a:lnTo>
                    <a:pt x="90" y="2366"/>
                  </a:lnTo>
                  <a:lnTo>
                    <a:pt x="160" y="1221"/>
                  </a:lnTo>
                  <a:lnTo>
                    <a:pt x="290" y="305"/>
                  </a:lnTo>
                </a:path>
              </a:pathLst>
            </a:custGeom>
            <a:gradFill flip="none" rotWithShape="1">
              <a:gsLst>
                <a:gs pos="0">
                  <a:srgbClr val="00CCFF"/>
                </a:gs>
                <a:gs pos="100000">
                  <a:schemeClr val="accent3">
                    <a:lumOff val="44000"/>
                  </a:schemeClr>
                </a:gs>
              </a:gsLst>
              <a:lin ang="5400000" scaled="0"/>
            </a:gra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719" name="Freeform 23"/>
            <p:cNvSpPr/>
            <p:nvPr/>
          </p:nvSpPr>
          <p:spPr>
            <a:xfrm>
              <a:off x="0" y="287337"/>
              <a:ext cx="3433763" cy="193676"/>
            </a:xfrm>
            <a:custGeom>
              <a:avLst/>
              <a:gdLst/>
              <a:ahLst/>
              <a:cxnLst>
                <a:cxn ang="0">
                  <a:pos x="wd2" y="hd2"/>
                </a:cxn>
                <a:cxn ang="5400000">
                  <a:pos x="wd2" y="hd2"/>
                </a:cxn>
                <a:cxn ang="10800000">
                  <a:pos x="wd2" y="hd2"/>
                </a:cxn>
                <a:cxn ang="16200000">
                  <a:pos x="wd2" y="hd2"/>
                </a:cxn>
              </a:cxnLst>
              <a:rect l="0" t="0" r="r" b="b"/>
              <a:pathLst>
                <a:path w="21600" h="21600" extrusionOk="0">
                  <a:moveTo>
                    <a:pt x="749" y="6728"/>
                  </a:moveTo>
                  <a:lnTo>
                    <a:pt x="1049" y="7436"/>
                  </a:lnTo>
                  <a:lnTo>
                    <a:pt x="1378" y="6728"/>
                  </a:lnTo>
                  <a:lnTo>
                    <a:pt x="1698" y="7436"/>
                  </a:lnTo>
                  <a:lnTo>
                    <a:pt x="1947" y="9384"/>
                  </a:lnTo>
                  <a:lnTo>
                    <a:pt x="2207" y="11154"/>
                  </a:lnTo>
                  <a:lnTo>
                    <a:pt x="2656" y="9561"/>
                  </a:lnTo>
                  <a:lnTo>
                    <a:pt x="3046" y="8852"/>
                  </a:lnTo>
                  <a:lnTo>
                    <a:pt x="3595" y="8852"/>
                  </a:lnTo>
                  <a:lnTo>
                    <a:pt x="3994" y="7790"/>
                  </a:lnTo>
                  <a:lnTo>
                    <a:pt x="4344" y="8852"/>
                  </a:lnTo>
                  <a:lnTo>
                    <a:pt x="4654" y="10092"/>
                  </a:lnTo>
                  <a:lnTo>
                    <a:pt x="4933" y="10446"/>
                  </a:lnTo>
                  <a:lnTo>
                    <a:pt x="5373" y="8852"/>
                  </a:lnTo>
                  <a:lnTo>
                    <a:pt x="5852" y="8852"/>
                  </a:lnTo>
                  <a:lnTo>
                    <a:pt x="6531" y="9561"/>
                  </a:lnTo>
                  <a:lnTo>
                    <a:pt x="6821" y="11508"/>
                  </a:lnTo>
                  <a:lnTo>
                    <a:pt x="7270" y="11154"/>
                  </a:lnTo>
                  <a:lnTo>
                    <a:pt x="7719" y="7790"/>
                  </a:lnTo>
                  <a:lnTo>
                    <a:pt x="8139" y="6728"/>
                  </a:lnTo>
                  <a:lnTo>
                    <a:pt x="8428" y="7790"/>
                  </a:lnTo>
                  <a:lnTo>
                    <a:pt x="8788" y="10623"/>
                  </a:lnTo>
                  <a:lnTo>
                    <a:pt x="9197" y="11685"/>
                  </a:lnTo>
                  <a:lnTo>
                    <a:pt x="9667" y="9915"/>
                  </a:lnTo>
                  <a:lnTo>
                    <a:pt x="9876" y="9207"/>
                  </a:lnTo>
                  <a:lnTo>
                    <a:pt x="10116" y="10623"/>
                  </a:lnTo>
                  <a:lnTo>
                    <a:pt x="10306" y="8852"/>
                  </a:lnTo>
                  <a:lnTo>
                    <a:pt x="10515" y="6728"/>
                  </a:lnTo>
                  <a:lnTo>
                    <a:pt x="10765" y="4603"/>
                  </a:lnTo>
                  <a:lnTo>
                    <a:pt x="11035" y="3895"/>
                  </a:lnTo>
                  <a:lnTo>
                    <a:pt x="11344" y="4603"/>
                  </a:lnTo>
                  <a:lnTo>
                    <a:pt x="11654" y="3718"/>
                  </a:lnTo>
                  <a:lnTo>
                    <a:pt x="11963" y="2479"/>
                  </a:lnTo>
                  <a:lnTo>
                    <a:pt x="12163" y="2479"/>
                  </a:lnTo>
                  <a:lnTo>
                    <a:pt x="12353" y="2833"/>
                  </a:lnTo>
                  <a:lnTo>
                    <a:pt x="12632" y="5666"/>
                  </a:lnTo>
                  <a:lnTo>
                    <a:pt x="12912" y="5134"/>
                  </a:lnTo>
                  <a:lnTo>
                    <a:pt x="13142" y="7790"/>
                  </a:lnTo>
                  <a:lnTo>
                    <a:pt x="13591" y="7790"/>
                  </a:lnTo>
                  <a:lnTo>
                    <a:pt x="13971" y="6197"/>
                  </a:lnTo>
                  <a:lnTo>
                    <a:pt x="14150" y="8321"/>
                  </a:lnTo>
                  <a:lnTo>
                    <a:pt x="14340" y="10446"/>
                  </a:lnTo>
                  <a:lnTo>
                    <a:pt x="14600" y="9915"/>
                  </a:lnTo>
                  <a:lnTo>
                    <a:pt x="14909" y="11154"/>
                  </a:lnTo>
                  <a:lnTo>
                    <a:pt x="15239" y="9915"/>
                  </a:lnTo>
                  <a:lnTo>
                    <a:pt x="15868" y="11154"/>
                  </a:lnTo>
                  <a:lnTo>
                    <a:pt x="16138" y="12216"/>
                  </a:lnTo>
                  <a:lnTo>
                    <a:pt x="16447" y="9207"/>
                  </a:lnTo>
                  <a:lnTo>
                    <a:pt x="16647" y="9030"/>
                  </a:lnTo>
                  <a:lnTo>
                    <a:pt x="16887" y="10092"/>
                  </a:lnTo>
                  <a:lnTo>
                    <a:pt x="17116" y="9561"/>
                  </a:lnTo>
                  <a:lnTo>
                    <a:pt x="17406" y="6728"/>
                  </a:lnTo>
                  <a:lnTo>
                    <a:pt x="17905" y="5843"/>
                  </a:lnTo>
                  <a:lnTo>
                    <a:pt x="18145" y="6197"/>
                  </a:lnTo>
                  <a:lnTo>
                    <a:pt x="18394" y="6197"/>
                  </a:lnTo>
                  <a:lnTo>
                    <a:pt x="18754" y="2479"/>
                  </a:lnTo>
                  <a:lnTo>
                    <a:pt x="18964" y="1062"/>
                  </a:lnTo>
                  <a:lnTo>
                    <a:pt x="19233" y="1770"/>
                  </a:lnTo>
                  <a:lnTo>
                    <a:pt x="19543" y="5666"/>
                  </a:lnTo>
                  <a:lnTo>
                    <a:pt x="19852" y="3187"/>
                  </a:lnTo>
                  <a:lnTo>
                    <a:pt x="20142" y="0"/>
                  </a:lnTo>
                  <a:lnTo>
                    <a:pt x="20392" y="177"/>
                  </a:lnTo>
                  <a:lnTo>
                    <a:pt x="20681" y="6728"/>
                  </a:lnTo>
                  <a:lnTo>
                    <a:pt x="20901" y="5666"/>
                  </a:lnTo>
                  <a:lnTo>
                    <a:pt x="21221" y="2833"/>
                  </a:lnTo>
                  <a:lnTo>
                    <a:pt x="21470" y="2833"/>
                  </a:lnTo>
                  <a:lnTo>
                    <a:pt x="21600" y="4957"/>
                  </a:lnTo>
                  <a:lnTo>
                    <a:pt x="21600" y="21600"/>
                  </a:lnTo>
                  <a:lnTo>
                    <a:pt x="9077" y="16820"/>
                  </a:lnTo>
                  <a:lnTo>
                    <a:pt x="8918" y="17528"/>
                  </a:lnTo>
                  <a:lnTo>
                    <a:pt x="0" y="15580"/>
                  </a:lnTo>
                  <a:lnTo>
                    <a:pt x="0" y="3364"/>
                  </a:lnTo>
                  <a:lnTo>
                    <a:pt x="130" y="5134"/>
                  </a:lnTo>
                  <a:lnTo>
                    <a:pt x="320" y="5843"/>
                  </a:lnTo>
                  <a:lnTo>
                    <a:pt x="559" y="6020"/>
                  </a:lnTo>
                  <a:lnTo>
                    <a:pt x="749" y="6728"/>
                  </a:lnTo>
                </a:path>
              </a:pathLst>
            </a:custGeom>
            <a:solidFill>
              <a:srgbClr val="003300"/>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720" name="Freeform 24"/>
            <p:cNvSpPr/>
            <p:nvPr/>
          </p:nvSpPr>
          <p:spPr>
            <a:xfrm>
              <a:off x="0" y="354012"/>
              <a:ext cx="3433763" cy="196851"/>
            </a:xfrm>
            <a:custGeom>
              <a:avLst/>
              <a:gdLst/>
              <a:ahLst/>
              <a:cxnLst>
                <a:cxn ang="0">
                  <a:pos x="wd2" y="hd2"/>
                </a:cxn>
                <a:cxn ang="5400000">
                  <a:pos x="wd2" y="hd2"/>
                </a:cxn>
                <a:cxn ang="10800000">
                  <a:pos x="wd2" y="hd2"/>
                </a:cxn>
                <a:cxn ang="16200000">
                  <a:pos x="wd2" y="hd2"/>
                </a:cxn>
              </a:cxnLst>
              <a:rect l="0" t="0" r="r" b="b"/>
              <a:pathLst>
                <a:path w="21600" h="21600" extrusionOk="0">
                  <a:moveTo>
                    <a:pt x="290" y="20903"/>
                  </a:moveTo>
                  <a:lnTo>
                    <a:pt x="459" y="21426"/>
                  </a:lnTo>
                  <a:lnTo>
                    <a:pt x="659" y="21600"/>
                  </a:lnTo>
                  <a:lnTo>
                    <a:pt x="20931" y="21600"/>
                  </a:lnTo>
                  <a:lnTo>
                    <a:pt x="21171" y="21252"/>
                  </a:lnTo>
                  <a:lnTo>
                    <a:pt x="21340" y="20903"/>
                  </a:lnTo>
                  <a:lnTo>
                    <a:pt x="21490" y="19684"/>
                  </a:lnTo>
                  <a:lnTo>
                    <a:pt x="21570" y="18116"/>
                  </a:lnTo>
                  <a:lnTo>
                    <a:pt x="21600" y="16548"/>
                  </a:lnTo>
                  <a:lnTo>
                    <a:pt x="21600" y="2439"/>
                  </a:lnTo>
                  <a:lnTo>
                    <a:pt x="21410" y="0"/>
                  </a:lnTo>
                  <a:lnTo>
                    <a:pt x="21310" y="697"/>
                  </a:lnTo>
                  <a:lnTo>
                    <a:pt x="21221" y="3135"/>
                  </a:lnTo>
                  <a:lnTo>
                    <a:pt x="21151" y="5923"/>
                  </a:lnTo>
                  <a:lnTo>
                    <a:pt x="21061" y="5748"/>
                  </a:lnTo>
                  <a:lnTo>
                    <a:pt x="20941" y="5400"/>
                  </a:lnTo>
                  <a:lnTo>
                    <a:pt x="20681" y="4006"/>
                  </a:lnTo>
                  <a:lnTo>
                    <a:pt x="20512" y="2961"/>
                  </a:lnTo>
                  <a:lnTo>
                    <a:pt x="20242" y="2439"/>
                  </a:lnTo>
                  <a:lnTo>
                    <a:pt x="19952" y="3658"/>
                  </a:lnTo>
                  <a:lnTo>
                    <a:pt x="19673" y="5748"/>
                  </a:lnTo>
                  <a:lnTo>
                    <a:pt x="19483" y="4355"/>
                  </a:lnTo>
                  <a:lnTo>
                    <a:pt x="19313" y="4006"/>
                  </a:lnTo>
                  <a:lnTo>
                    <a:pt x="19074" y="2961"/>
                  </a:lnTo>
                  <a:lnTo>
                    <a:pt x="18824" y="3310"/>
                  </a:lnTo>
                  <a:lnTo>
                    <a:pt x="18654" y="4703"/>
                  </a:lnTo>
                  <a:lnTo>
                    <a:pt x="18584" y="6445"/>
                  </a:lnTo>
                  <a:lnTo>
                    <a:pt x="18384" y="5748"/>
                  </a:lnTo>
                  <a:lnTo>
                    <a:pt x="18105" y="5748"/>
                  </a:lnTo>
                  <a:lnTo>
                    <a:pt x="17735" y="4877"/>
                  </a:lnTo>
                  <a:lnTo>
                    <a:pt x="17416" y="6445"/>
                  </a:lnTo>
                  <a:lnTo>
                    <a:pt x="17136" y="4181"/>
                  </a:lnTo>
                  <a:lnTo>
                    <a:pt x="16767" y="5748"/>
                  </a:lnTo>
                  <a:lnTo>
                    <a:pt x="16417" y="9406"/>
                  </a:lnTo>
                  <a:lnTo>
                    <a:pt x="16118" y="8013"/>
                  </a:lnTo>
                  <a:lnTo>
                    <a:pt x="15868" y="6619"/>
                  </a:lnTo>
                  <a:lnTo>
                    <a:pt x="15578" y="5923"/>
                  </a:lnTo>
                  <a:lnTo>
                    <a:pt x="15219" y="6445"/>
                  </a:lnTo>
                  <a:lnTo>
                    <a:pt x="14650" y="7665"/>
                  </a:lnTo>
                  <a:lnTo>
                    <a:pt x="14150" y="6271"/>
                  </a:lnTo>
                  <a:lnTo>
                    <a:pt x="13931" y="6968"/>
                  </a:lnTo>
                  <a:lnTo>
                    <a:pt x="13651" y="5748"/>
                  </a:lnTo>
                  <a:lnTo>
                    <a:pt x="13461" y="4355"/>
                  </a:lnTo>
                  <a:lnTo>
                    <a:pt x="13252" y="4181"/>
                  </a:lnTo>
                  <a:lnTo>
                    <a:pt x="12852" y="4877"/>
                  </a:lnTo>
                  <a:lnTo>
                    <a:pt x="12353" y="7490"/>
                  </a:lnTo>
                  <a:lnTo>
                    <a:pt x="11923" y="5226"/>
                  </a:lnTo>
                  <a:lnTo>
                    <a:pt x="11574" y="5748"/>
                  </a:lnTo>
                  <a:lnTo>
                    <a:pt x="11234" y="8884"/>
                  </a:lnTo>
                  <a:lnTo>
                    <a:pt x="10635" y="6619"/>
                  </a:lnTo>
                  <a:lnTo>
                    <a:pt x="10176" y="7839"/>
                  </a:lnTo>
                  <a:lnTo>
                    <a:pt x="9866" y="6619"/>
                  </a:lnTo>
                  <a:lnTo>
                    <a:pt x="9417" y="7316"/>
                  </a:lnTo>
                  <a:lnTo>
                    <a:pt x="8958" y="8884"/>
                  </a:lnTo>
                  <a:lnTo>
                    <a:pt x="8648" y="8361"/>
                  </a:lnTo>
                  <a:lnTo>
                    <a:pt x="7999" y="7839"/>
                  </a:lnTo>
                  <a:lnTo>
                    <a:pt x="7589" y="8884"/>
                  </a:lnTo>
                  <a:lnTo>
                    <a:pt x="6910" y="8013"/>
                  </a:lnTo>
                  <a:lnTo>
                    <a:pt x="6351" y="7316"/>
                  </a:lnTo>
                  <a:lnTo>
                    <a:pt x="5742" y="5748"/>
                  </a:lnTo>
                  <a:lnTo>
                    <a:pt x="5173" y="7316"/>
                  </a:lnTo>
                  <a:lnTo>
                    <a:pt x="4534" y="4006"/>
                  </a:lnTo>
                  <a:lnTo>
                    <a:pt x="4034" y="4181"/>
                  </a:lnTo>
                  <a:lnTo>
                    <a:pt x="3705" y="6097"/>
                  </a:lnTo>
                  <a:lnTo>
                    <a:pt x="3485" y="4529"/>
                  </a:lnTo>
                  <a:lnTo>
                    <a:pt x="3216" y="5400"/>
                  </a:lnTo>
                  <a:lnTo>
                    <a:pt x="2866" y="5748"/>
                  </a:lnTo>
                  <a:lnTo>
                    <a:pt x="2517" y="6271"/>
                  </a:lnTo>
                  <a:lnTo>
                    <a:pt x="2107" y="7665"/>
                  </a:lnTo>
                  <a:lnTo>
                    <a:pt x="1758" y="6097"/>
                  </a:lnTo>
                  <a:lnTo>
                    <a:pt x="1428" y="6794"/>
                  </a:lnTo>
                  <a:lnTo>
                    <a:pt x="989" y="7490"/>
                  </a:lnTo>
                  <a:lnTo>
                    <a:pt x="709" y="6794"/>
                  </a:lnTo>
                  <a:lnTo>
                    <a:pt x="200" y="6445"/>
                  </a:lnTo>
                  <a:lnTo>
                    <a:pt x="0" y="8013"/>
                  </a:lnTo>
                  <a:lnTo>
                    <a:pt x="20" y="12716"/>
                  </a:lnTo>
                  <a:lnTo>
                    <a:pt x="50" y="16723"/>
                  </a:lnTo>
                  <a:lnTo>
                    <a:pt x="160" y="20206"/>
                  </a:lnTo>
                  <a:lnTo>
                    <a:pt x="290" y="20903"/>
                  </a:lnTo>
                </a:path>
              </a:pathLst>
            </a:custGeom>
            <a:gradFill flip="none" rotWithShape="1">
              <a:gsLst>
                <a:gs pos="0">
                  <a:srgbClr val="CC6600"/>
                </a:gs>
                <a:gs pos="100000">
                  <a:srgbClr val="000000"/>
                </a:gs>
              </a:gsLst>
              <a:lin ang="5400000" scaled="0"/>
            </a:gra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721" name="Freeform 25"/>
            <p:cNvSpPr/>
            <p:nvPr/>
          </p:nvSpPr>
          <p:spPr>
            <a:xfrm>
              <a:off x="20637" y="11112"/>
              <a:ext cx="3378201" cy="255589"/>
            </a:xfrm>
            <a:custGeom>
              <a:avLst/>
              <a:gdLst/>
              <a:ahLst/>
              <a:cxnLst>
                <a:cxn ang="0">
                  <a:pos x="wd2" y="hd2"/>
                </a:cxn>
                <a:cxn ang="5400000">
                  <a:pos x="wd2" y="hd2"/>
                </a:cxn>
                <a:cxn ang="10800000">
                  <a:pos x="wd2" y="hd2"/>
                </a:cxn>
                <a:cxn ang="16200000">
                  <a:pos x="wd2" y="hd2"/>
                </a:cxn>
              </a:cxnLst>
              <a:rect l="0" t="0" r="r" b="b"/>
              <a:pathLst>
                <a:path w="21600" h="21600" extrusionOk="0">
                  <a:moveTo>
                    <a:pt x="0" y="10465"/>
                  </a:moveTo>
                  <a:lnTo>
                    <a:pt x="0" y="21600"/>
                  </a:lnTo>
                  <a:lnTo>
                    <a:pt x="51" y="17307"/>
                  </a:lnTo>
                  <a:lnTo>
                    <a:pt x="71" y="13953"/>
                  </a:lnTo>
                  <a:lnTo>
                    <a:pt x="91" y="7781"/>
                  </a:lnTo>
                  <a:lnTo>
                    <a:pt x="152" y="4830"/>
                  </a:lnTo>
                  <a:lnTo>
                    <a:pt x="284" y="3891"/>
                  </a:lnTo>
                  <a:lnTo>
                    <a:pt x="609" y="3220"/>
                  </a:lnTo>
                  <a:lnTo>
                    <a:pt x="1025" y="3354"/>
                  </a:lnTo>
                  <a:lnTo>
                    <a:pt x="2030" y="3354"/>
                  </a:lnTo>
                  <a:lnTo>
                    <a:pt x="2467" y="3891"/>
                  </a:lnTo>
                  <a:lnTo>
                    <a:pt x="3106" y="3354"/>
                  </a:lnTo>
                  <a:lnTo>
                    <a:pt x="3837" y="3757"/>
                  </a:lnTo>
                  <a:lnTo>
                    <a:pt x="4375" y="3622"/>
                  </a:lnTo>
                  <a:lnTo>
                    <a:pt x="5451" y="3891"/>
                  </a:lnTo>
                  <a:lnTo>
                    <a:pt x="5826" y="3891"/>
                  </a:lnTo>
                  <a:lnTo>
                    <a:pt x="6547" y="3354"/>
                  </a:lnTo>
                  <a:lnTo>
                    <a:pt x="6791" y="4025"/>
                  </a:lnTo>
                  <a:lnTo>
                    <a:pt x="7461" y="3354"/>
                  </a:lnTo>
                  <a:lnTo>
                    <a:pt x="8486" y="3891"/>
                  </a:lnTo>
                  <a:lnTo>
                    <a:pt x="8831" y="4427"/>
                  </a:lnTo>
                  <a:lnTo>
                    <a:pt x="9369" y="3891"/>
                  </a:lnTo>
                  <a:lnTo>
                    <a:pt x="9826" y="4696"/>
                  </a:lnTo>
                  <a:lnTo>
                    <a:pt x="10211" y="4696"/>
                  </a:lnTo>
                  <a:lnTo>
                    <a:pt x="10952" y="3891"/>
                  </a:lnTo>
                  <a:lnTo>
                    <a:pt x="11663" y="4427"/>
                  </a:lnTo>
                  <a:lnTo>
                    <a:pt x="12302" y="5366"/>
                  </a:lnTo>
                  <a:lnTo>
                    <a:pt x="12495" y="5501"/>
                  </a:lnTo>
                  <a:lnTo>
                    <a:pt x="13358" y="4964"/>
                  </a:lnTo>
                  <a:lnTo>
                    <a:pt x="14160" y="4561"/>
                  </a:lnTo>
                  <a:lnTo>
                    <a:pt x="14353" y="4293"/>
                  </a:lnTo>
                  <a:lnTo>
                    <a:pt x="14647" y="4427"/>
                  </a:lnTo>
                  <a:lnTo>
                    <a:pt x="15479" y="4830"/>
                  </a:lnTo>
                  <a:lnTo>
                    <a:pt x="16119" y="4025"/>
                  </a:lnTo>
                  <a:lnTo>
                    <a:pt x="16454" y="4293"/>
                  </a:lnTo>
                  <a:lnTo>
                    <a:pt x="16961" y="4427"/>
                  </a:lnTo>
                  <a:lnTo>
                    <a:pt x="17398" y="3891"/>
                  </a:lnTo>
                  <a:lnTo>
                    <a:pt x="17682" y="3354"/>
                  </a:lnTo>
                  <a:lnTo>
                    <a:pt x="18078" y="4293"/>
                  </a:lnTo>
                  <a:lnTo>
                    <a:pt x="18880" y="4561"/>
                  </a:lnTo>
                  <a:lnTo>
                    <a:pt x="19418" y="3354"/>
                  </a:lnTo>
                  <a:lnTo>
                    <a:pt x="20199" y="4427"/>
                  </a:lnTo>
                  <a:lnTo>
                    <a:pt x="21062" y="4427"/>
                  </a:lnTo>
                  <a:lnTo>
                    <a:pt x="21245" y="6306"/>
                  </a:lnTo>
                  <a:lnTo>
                    <a:pt x="21367" y="7245"/>
                  </a:lnTo>
                  <a:lnTo>
                    <a:pt x="21468" y="9123"/>
                  </a:lnTo>
                  <a:lnTo>
                    <a:pt x="21539" y="12343"/>
                  </a:lnTo>
                  <a:lnTo>
                    <a:pt x="21600" y="16636"/>
                  </a:lnTo>
                  <a:lnTo>
                    <a:pt x="21600" y="5501"/>
                  </a:lnTo>
                  <a:lnTo>
                    <a:pt x="21570" y="4025"/>
                  </a:lnTo>
                  <a:lnTo>
                    <a:pt x="21519" y="2147"/>
                  </a:lnTo>
                  <a:lnTo>
                    <a:pt x="21204" y="939"/>
                  </a:lnTo>
                  <a:lnTo>
                    <a:pt x="20037" y="805"/>
                  </a:lnTo>
                  <a:lnTo>
                    <a:pt x="19753" y="134"/>
                  </a:lnTo>
                  <a:lnTo>
                    <a:pt x="18829" y="134"/>
                  </a:lnTo>
                  <a:lnTo>
                    <a:pt x="18565" y="402"/>
                  </a:lnTo>
                  <a:lnTo>
                    <a:pt x="18007" y="402"/>
                  </a:lnTo>
                  <a:lnTo>
                    <a:pt x="17591" y="268"/>
                  </a:lnTo>
                  <a:lnTo>
                    <a:pt x="16829" y="1073"/>
                  </a:lnTo>
                  <a:lnTo>
                    <a:pt x="15236" y="402"/>
                  </a:lnTo>
                  <a:lnTo>
                    <a:pt x="14748" y="805"/>
                  </a:lnTo>
                  <a:lnTo>
                    <a:pt x="13865" y="1342"/>
                  </a:lnTo>
                  <a:lnTo>
                    <a:pt x="13307" y="805"/>
                  </a:lnTo>
                  <a:lnTo>
                    <a:pt x="12302" y="805"/>
                  </a:lnTo>
                  <a:lnTo>
                    <a:pt x="11815" y="1207"/>
                  </a:lnTo>
                  <a:lnTo>
                    <a:pt x="11521" y="537"/>
                  </a:lnTo>
                  <a:lnTo>
                    <a:pt x="10465" y="805"/>
                  </a:lnTo>
                  <a:lnTo>
                    <a:pt x="10150" y="805"/>
                  </a:lnTo>
                  <a:lnTo>
                    <a:pt x="9592" y="537"/>
                  </a:lnTo>
                  <a:lnTo>
                    <a:pt x="8496" y="805"/>
                  </a:lnTo>
                  <a:lnTo>
                    <a:pt x="7521" y="537"/>
                  </a:lnTo>
                  <a:lnTo>
                    <a:pt x="6618" y="537"/>
                  </a:lnTo>
                  <a:lnTo>
                    <a:pt x="6192" y="805"/>
                  </a:lnTo>
                  <a:lnTo>
                    <a:pt x="5776" y="268"/>
                  </a:lnTo>
                  <a:lnTo>
                    <a:pt x="4375" y="268"/>
                  </a:lnTo>
                  <a:lnTo>
                    <a:pt x="3167" y="537"/>
                  </a:lnTo>
                  <a:lnTo>
                    <a:pt x="2598" y="268"/>
                  </a:lnTo>
                  <a:lnTo>
                    <a:pt x="1929" y="537"/>
                  </a:lnTo>
                  <a:lnTo>
                    <a:pt x="1086" y="0"/>
                  </a:lnTo>
                  <a:lnTo>
                    <a:pt x="568" y="0"/>
                  </a:lnTo>
                  <a:lnTo>
                    <a:pt x="345" y="134"/>
                  </a:lnTo>
                  <a:lnTo>
                    <a:pt x="193" y="805"/>
                  </a:lnTo>
                  <a:lnTo>
                    <a:pt x="51" y="2415"/>
                  </a:lnTo>
                  <a:lnTo>
                    <a:pt x="10" y="4964"/>
                  </a:lnTo>
                  <a:lnTo>
                    <a:pt x="0" y="7513"/>
                  </a:lnTo>
                  <a:lnTo>
                    <a:pt x="0" y="10465"/>
                  </a:lnTo>
                </a:path>
              </a:pathLst>
            </a:custGeom>
            <a:solidFill>
              <a:schemeClr val="accent3">
                <a:lumOff val="44000"/>
              </a:schemeClr>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722" name="Freeform 26"/>
            <p:cNvSpPr/>
            <p:nvPr/>
          </p:nvSpPr>
          <p:spPr>
            <a:xfrm>
              <a:off x="26987" y="422275"/>
              <a:ext cx="3376614" cy="101601"/>
            </a:xfrm>
            <a:custGeom>
              <a:avLst/>
              <a:gdLst/>
              <a:ahLst/>
              <a:cxnLst>
                <a:cxn ang="0">
                  <a:pos x="wd2" y="hd2"/>
                </a:cxn>
                <a:cxn ang="5400000">
                  <a:pos x="wd2" y="hd2"/>
                </a:cxn>
                <a:cxn ang="10800000">
                  <a:pos x="wd2" y="hd2"/>
                </a:cxn>
                <a:cxn ang="16200000">
                  <a:pos x="wd2" y="hd2"/>
                </a:cxn>
              </a:cxnLst>
              <a:rect l="0" t="0" r="r" b="b"/>
              <a:pathLst>
                <a:path w="21600" h="21600" extrusionOk="0">
                  <a:moveTo>
                    <a:pt x="0" y="10800"/>
                  </a:moveTo>
                  <a:lnTo>
                    <a:pt x="0" y="0"/>
                  </a:lnTo>
                  <a:lnTo>
                    <a:pt x="61" y="4050"/>
                  </a:lnTo>
                  <a:lnTo>
                    <a:pt x="71" y="7425"/>
                  </a:lnTo>
                  <a:lnTo>
                    <a:pt x="81" y="13500"/>
                  </a:lnTo>
                  <a:lnTo>
                    <a:pt x="152" y="16538"/>
                  </a:lnTo>
                  <a:lnTo>
                    <a:pt x="274" y="17550"/>
                  </a:lnTo>
                  <a:lnTo>
                    <a:pt x="406" y="16875"/>
                  </a:lnTo>
                  <a:lnTo>
                    <a:pt x="599" y="16538"/>
                  </a:lnTo>
                  <a:lnTo>
                    <a:pt x="924" y="16200"/>
                  </a:lnTo>
                  <a:lnTo>
                    <a:pt x="1117" y="16538"/>
                  </a:lnTo>
                  <a:lnTo>
                    <a:pt x="1290" y="16538"/>
                  </a:lnTo>
                  <a:lnTo>
                    <a:pt x="1645" y="16875"/>
                  </a:lnTo>
                  <a:lnTo>
                    <a:pt x="1777" y="17213"/>
                  </a:lnTo>
                  <a:lnTo>
                    <a:pt x="1950" y="17213"/>
                  </a:lnTo>
                  <a:lnTo>
                    <a:pt x="2224" y="16538"/>
                  </a:lnTo>
                  <a:lnTo>
                    <a:pt x="2518" y="16200"/>
                  </a:lnTo>
                  <a:lnTo>
                    <a:pt x="2884" y="16200"/>
                  </a:lnTo>
                  <a:lnTo>
                    <a:pt x="3321" y="17213"/>
                  </a:lnTo>
                  <a:lnTo>
                    <a:pt x="3889" y="17888"/>
                  </a:lnTo>
                  <a:lnTo>
                    <a:pt x="4194" y="17213"/>
                  </a:lnTo>
                  <a:lnTo>
                    <a:pt x="4377" y="17888"/>
                  </a:lnTo>
                  <a:lnTo>
                    <a:pt x="4864" y="17888"/>
                  </a:lnTo>
                  <a:lnTo>
                    <a:pt x="5037" y="16875"/>
                  </a:lnTo>
                  <a:lnTo>
                    <a:pt x="5250" y="17550"/>
                  </a:lnTo>
                  <a:lnTo>
                    <a:pt x="5829" y="17550"/>
                  </a:lnTo>
                  <a:lnTo>
                    <a:pt x="6550" y="17888"/>
                  </a:lnTo>
                  <a:lnTo>
                    <a:pt x="6794" y="17213"/>
                  </a:lnTo>
                  <a:lnTo>
                    <a:pt x="7362" y="16538"/>
                  </a:lnTo>
                  <a:lnTo>
                    <a:pt x="7738" y="16200"/>
                  </a:lnTo>
                  <a:lnTo>
                    <a:pt x="8175" y="16875"/>
                  </a:lnTo>
                  <a:lnTo>
                    <a:pt x="8480" y="17550"/>
                  </a:lnTo>
                  <a:lnTo>
                    <a:pt x="8825" y="16875"/>
                  </a:lnTo>
                  <a:lnTo>
                    <a:pt x="9434" y="17550"/>
                  </a:lnTo>
                  <a:lnTo>
                    <a:pt x="9830" y="16538"/>
                  </a:lnTo>
                  <a:lnTo>
                    <a:pt x="10206" y="16538"/>
                  </a:lnTo>
                  <a:lnTo>
                    <a:pt x="10602" y="15525"/>
                  </a:lnTo>
                  <a:lnTo>
                    <a:pt x="11100" y="16875"/>
                  </a:lnTo>
                  <a:lnTo>
                    <a:pt x="11750" y="15863"/>
                  </a:lnTo>
                  <a:lnTo>
                    <a:pt x="12491" y="15863"/>
                  </a:lnTo>
                  <a:lnTo>
                    <a:pt x="13151" y="16538"/>
                  </a:lnTo>
                  <a:lnTo>
                    <a:pt x="13547" y="15525"/>
                  </a:lnTo>
                  <a:lnTo>
                    <a:pt x="13984" y="15525"/>
                  </a:lnTo>
                  <a:lnTo>
                    <a:pt x="14156" y="16875"/>
                  </a:lnTo>
                  <a:lnTo>
                    <a:pt x="14339" y="17213"/>
                  </a:lnTo>
                  <a:lnTo>
                    <a:pt x="14918" y="16538"/>
                  </a:lnTo>
                  <a:lnTo>
                    <a:pt x="15426" y="17213"/>
                  </a:lnTo>
                  <a:lnTo>
                    <a:pt x="16441" y="17213"/>
                  </a:lnTo>
                  <a:lnTo>
                    <a:pt x="16614" y="16200"/>
                  </a:lnTo>
                  <a:lnTo>
                    <a:pt x="16959" y="16875"/>
                  </a:lnTo>
                  <a:lnTo>
                    <a:pt x="17122" y="17213"/>
                  </a:lnTo>
                  <a:lnTo>
                    <a:pt x="17243" y="16875"/>
                  </a:lnTo>
                  <a:lnTo>
                    <a:pt x="17386" y="17550"/>
                  </a:lnTo>
                  <a:lnTo>
                    <a:pt x="17660" y="16538"/>
                  </a:lnTo>
                  <a:lnTo>
                    <a:pt x="18096" y="17213"/>
                  </a:lnTo>
                  <a:lnTo>
                    <a:pt x="18523" y="16200"/>
                  </a:lnTo>
                  <a:lnTo>
                    <a:pt x="18696" y="16875"/>
                  </a:lnTo>
                  <a:lnTo>
                    <a:pt x="18878" y="16875"/>
                  </a:lnTo>
                  <a:lnTo>
                    <a:pt x="19671" y="16200"/>
                  </a:lnTo>
                  <a:lnTo>
                    <a:pt x="20442" y="16875"/>
                  </a:lnTo>
                  <a:lnTo>
                    <a:pt x="21041" y="15863"/>
                  </a:lnTo>
                  <a:lnTo>
                    <a:pt x="21245" y="15188"/>
                  </a:lnTo>
                  <a:lnTo>
                    <a:pt x="21366" y="14175"/>
                  </a:lnTo>
                  <a:lnTo>
                    <a:pt x="21458" y="12150"/>
                  </a:lnTo>
                  <a:lnTo>
                    <a:pt x="21529" y="9112"/>
                  </a:lnTo>
                  <a:lnTo>
                    <a:pt x="21600" y="4725"/>
                  </a:lnTo>
                  <a:lnTo>
                    <a:pt x="21600" y="15863"/>
                  </a:lnTo>
                  <a:lnTo>
                    <a:pt x="21570" y="17213"/>
                  </a:lnTo>
                  <a:lnTo>
                    <a:pt x="21509" y="19238"/>
                  </a:lnTo>
                  <a:lnTo>
                    <a:pt x="21397" y="20588"/>
                  </a:lnTo>
                  <a:lnTo>
                    <a:pt x="20605" y="21600"/>
                  </a:lnTo>
                  <a:lnTo>
                    <a:pt x="20026" y="20588"/>
                  </a:lnTo>
                  <a:lnTo>
                    <a:pt x="19752" y="21263"/>
                  </a:lnTo>
                  <a:lnTo>
                    <a:pt x="18828" y="21263"/>
                  </a:lnTo>
                  <a:lnTo>
                    <a:pt x="18564" y="20925"/>
                  </a:lnTo>
                  <a:lnTo>
                    <a:pt x="18279" y="21600"/>
                  </a:lnTo>
                  <a:lnTo>
                    <a:pt x="17995" y="20925"/>
                  </a:lnTo>
                  <a:lnTo>
                    <a:pt x="17660" y="21600"/>
                  </a:lnTo>
                  <a:lnTo>
                    <a:pt x="16786" y="21263"/>
                  </a:lnTo>
                  <a:lnTo>
                    <a:pt x="16533" y="20250"/>
                  </a:lnTo>
                  <a:lnTo>
                    <a:pt x="15710" y="21263"/>
                  </a:lnTo>
                  <a:lnTo>
                    <a:pt x="15162" y="19913"/>
                  </a:lnTo>
                  <a:lnTo>
                    <a:pt x="14522" y="21263"/>
                  </a:lnTo>
                  <a:lnTo>
                    <a:pt x="14034" y="20588"/>
                  </a:lnTo>
                  <a:lnTo>
                    <a:pt x="13567" y="21263"/>
                  </a:lnTo>
                  <a:lnTo>
                    <a:pt x="13303" y="20588"/>
                  </a:lnTo>
                  <a:lnTo>
                    <a:pt x="12755" y="20588"/>
                  </a:lnTo>
                  <a:lnTo>
                    <a:pt x="12542" y="20250"/>
                  </a:lnTo>
                  <a:lnTo>
                    <a:pt x="12308" y="20925"/>
                  </a:lnTo>
                  <a:lnTo>
                    <a:pt x="12064" y="20250"/>
                  </a:lnTo>
                  <a:lnTo>
                    <a:pt x="11810" y="20250"/>
                  </a:lnTo>
                  <a:lnTo>
                    <a:pt x="11516" y="20925"/>
                  </a:lnTo>
                  <a:lnTo>
                    <a:pt x="11232" y="21263"/>
                  </a:lnTo>
                  <a:lnTo>
                    <a:pt x="10917" y="21263"/>
                  </a:lnTo>
                  <a:lnTo>
                    <a:pt x="10460" y="20925"/>
                  </a:lnTo>
                  <a:lnTo>
                    <a:pt x="10135" y="21263"/>
                  </a:lnTo>
                  <a:lnTo>
                    <a:pt x="9861" y="20925"/>
                  </a:lnTo>
                  <a:lnTo>
                    <a:pt x="9597" y="20925"/>
                  </a:lnTo>
                  <a:lnTo>
                    <a:pt x="8987" y="21600"/>
                  </a:lnTo>
                  <a:lnTo>
                    <a:pt x="8500" y="20588"/>
                  </a:lnTo>
                  <a:lnTo>
                    <a:pt x="7962" y="21600"/>
                  </a:lnTo>
                  <a:lnTo>
                    <a:pt x="7515" y="20925"/>
                  </a:lnTo>
                  <a:lnTo>
                    <a:pt x="7027" y="21600"/>
                  </a:lnTo>
                  <a:lnTo>
                    <a:pt x="6621" y="20925"/>
                  </a:lnTo>
                  <a:lnTo>
                    <a:pt x="6184" y="20588"/>
                  </a:lnTo>
                  <a:lnTo>
                    <a:pt x="5778" y="20925"/>
                  </a:lnTo>
                  <a:lnTo>
                    <a:pt x="4377" y="20925"/>
                  </a:lnTo>
                  <a:lnTo>
                    <a:pt x="4072" y="21263"/>
                  </a:lnTo>
                  <a:lnTo>
                    <a:pt x="3158" y="20925"/>
                  </a:lnTo>
                  <a:lnTo>
                    <a:pt x="2600" y="20925"/>
                  </a:lnTo>
                  <a:lnTo>
                    <a:pt x="1046" y="20588"/>
                  </a:lnTo>
                  <a:lnTo>
                    <a:pt x="193" y="20588"/>
                  </a:lnTo>
                  <a:lnTo>
                    <a:pt x="41" y="18900"/>
                  </a:lnTo>
                  <a:lnTo>
                    <a:pt x="10" y="16538"/>
                  </a:lnTo>
                  <a:lnTo>
                    <a:pt x="0" y="13838"/>
                  </a:lnTo>
                  <a:lnTo>
                    <a:pt x="0" y="10800"/>
                  </a:lnTo>
                </a:path>
              </a:pathLst>
            </a:custGeom>
            <a:solidFill>
              <a:srgbClr val="000066"/>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grpSp>
      <p:sp>
        <p:nvSpPr>
          <p:cNvPr id="2724" name="Title Text"/>
          <p:cNvSpPr txBox="1">
            <a:spLocks noGrp="1"/>
          </p:cNvSpPr>
          <p:nvPr>
            <p:ph type="title"/>
          </p:nvPr>
        </p:nvSpPr>
        <p:spPr>
          <a:xfrm>
            <a:off x="134937" y="889000"/>
            <a:ext cx="8885238" cy="1155700"/>
          </a:xfrm>
          <a:prstGeom prst="rect">
            <a:avLst/>
          </a:prstGeom>
        </p:spPr>
        <p:txBody>
          <a:bodyPr lIns="46037" tIns="46037" rIns="46037" bIns="46037"/>
          <a:lstStyle>
            <a:lvl1pPr>
              <a:defRPr b="1">
                <a:solidFill>
                  <a:srgbClr val="FFFFCC"/>
                </a:solidFill>
                <a:effectLst>
                  <a:outerShdw blurRad="38100" dist="38100" dir="2700000" rotWithShape="0">
                    <a:srgbClr val="000000">
                      <a:alpha val="43137"/>
                    </a:srgbClr>
                  </a:outerShdw>
                </a:effectLst>
              </a:defRPr>
            </a:lvl1pPr>
          </a:lstStyle>
          <a:p>
            <a:r>
              <a:t>Title Text</a:t>
            </a:r>
          </a:p>
        </p:txBody>
      </p:sp>
      <p:sp>
        <p:nvSpPr>
          <p:cNvPr id="2725" name="Body Level One…"/>
          <p:cNvSpPr txBox="1">
            <a:spLocks noGrp="1"/>
          </p:cNvSpPr>
          <p:nvPr>
            <p:ph type="body" sz="half" idx="1"/>
          </p:nvPr>
        </p:nvSpPr>
        <p:spPr>
          <a:xfrm>
            <a:off x="134937" y="2116138"/>
            <a:ext cx="4371976" cy="4135438"/>
          </a:xfrm>
          <a:prstGeom prst="rect">
            <a:avLst/>
          </a:prstGeom>
        </p:spPr>
        <p:txBody>
          <a:bodyPr lIns="46037" tIns="46037" rIns="46037" bIns="46037">
            <a:normAutofit/>
          </a:bodyPr>
          <a:lstStyle>
            <a:lvl1pPr>
              <a:spcBef>
                <a:spcPts val="600"/>
              </a:spcBef>
              <a:buSzPct val="75000"/>
              <a:buFont typeface="Arial"/>
              <a:buChar char="❖"/>
              <a:defRPr sz="2800" b="1">
                <a:solidFill>
                  <a:srgbClr val="FFFFCC"/>
                </a:solidFill>
                <a:effectLst>
                  <a:outerShdw blurRad="38100" dist="38100" dir="2700000" rotWithShape="0">
                    <a:srgbClr val="000000">
                      <a:alpha val="43137"/>
                    </a:srgbClr>
                  </a:outerShdw>
                </a:effectLst>
              </a:defRPr>
            </a:lvl1pPr>
            <a:lvl2pPr marL="790575" indent="-333375">
              <a:spcBef>
                <a:spcPts val="600"/>
              </a:spcBef>
              <a:buSzPct val="75000"/>
              <a:buFont typeface="Arial"/>
              <a:buChar char="❖"/>
              <a:defRPr sz="2800" b="1">
                <a:solidFill>
                  <a:srgbClr val="FFFFCC"/>
                </a:solidFill>
                <a:effectLst>
                  <a:outerShdw blurRad="38100" dist="38100" dir="2700000" rotWithShape="0">
                    <a:srgbClr val="000000">
                      <a:alpha val="43137"/>
                    </a:srgbClr>
                  </a:outerShdw>
                </a:effectLst>
              </a:defRPr>
            </a:lvl2pPr>
            <a:lvl3pPr marL="1234439" indent="-320039">
              <a:spcBef>
                <a:spcPts val="600"/>
              </a:spcBef>
              <a:buSzPct val="75000"/>
              <a:buFont typeface="Arial"/>
              <a:buChar char="❖"/>
              <a:defRPr sz="2800" b="1">
                <a:solidFill>
                  <a:srgbClr val="FFFFCC"/>
                </a:solidFill>
                <a:effectLst>
                  <a:outerShdw blurRad="38100" dist="38100" dir="2700000" rotWithShape="0">
                    <a:srgbClr val="000000">
                      <a:alpha val="43137"/>
                    </a:srgbClr>
                  </a:outerShdw>
                </a:effectLst>
              </a:defRPr>
            </a:lvl3pPr>
            <a:lvl4pPr marL="1727200" indent="-355600">
              <a:spcBef>
                <a:spcPts val="600"/>
              </a:spcBef>
              <a:buSzPct val="75000"/>
              <a:buFont typeface="Arial"/>
              <a:buChar char="❖"/>
              <a:defRPr sz="2800" b="1">
                <a:solidFill>
                  <a:srgbClr val="FFFFCC"/>
                </a:solidFill>
                <a:effectLst>
                  <a:outerShdw blurRad="38100" dist="38100" dir="2700000" rotWithShape="0">
                    <a:srgbClr val="000000">
                      <a:alpha val="43137"/>
                    </a:srgbClr>
                  </a:outerShdw>
                </a:effectLst>
              </a:defRPr>
            </a:lvl4pPr>
            <a:lvl5pPr marL="2184400" indent="-355600">
              <a:spcBef>
                <a:spcPts val="600"/>
              </a:spcBef>
              <a:buSzPct val="75000"/>
              <a:buFont typeface="Arial"/>
              <a:buChar char="❖"/>
              <a:defRPr sz="2800" b="1">
                <a:solidFill>
                  <a:srgbClr val="FFFFCC"/>
                </a:solidFill>
                <a:effectLst>
                  <a:outerShdw blurRad="38100" dist="38100" dir="2700000" rotWithShape="0">
                    <a:srgbClr val="000000">
                      <a:alpha val="43137"/>
                    </a:srgbClr>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2726" name="Slide Number"/>
          <p:cNvSpPr txBox="1">
            <a:spLocks noGrp="1"/>
          </p:cNvSpPr>
          <p:nvPr>
            <p:ph type="sldNum" sz="quarter" idx="2"/>
          </p:nvPr>
        </p:nvSpPr>
        <p:spPr>
          <a:prstGeom prst="rect">
            <a:avLst/>
          </a:prstGeom>
        </p:spPr>
        <p:txBody>
          <a:bodyPr/>
          <a:lstStyle>
            <a:lvl1pPr>
              <a:defRPr>
                <a:solidFill>
                  <a:srgbClr val="FFFFCC"/>
                </a:solidFill>
              </a:defRPr>
            </a:lvl1pPr>
          </a:lstStyle>
          <a:p>
            <a:fld id="{86CB4B4D-7CA3-9044-876B-883B54F8677D}" type="slidenum">
              <a:t>‹#›</a:t>
            </a:fld>
            <a:endParaRPr/>
          </a:p>
        </p:txBody>
      </p:sp>
    </p:spTree>
    <p:extLst>
      <p:ext uri="{BB962C8B-B14F-4D97-AF65-F5344CB8AC3E}">
        <p14:creationId xmlns:p14="http://schemas.microsoft.com/office/powerpoint/2010/main" val="1405977973"/>
      </p:ext>
    </p:extLst>
  </p:cSld>
  <p:clrMapOvr>
    <a:masterClrMapping/>
  </p:clrMapOvr>
  <p:transition spd="med"/>
</p:sldLayout>
</file>

<file path=ppt/slideLayouts/slideLayout694.xml><?xml version="1.0" encoding="utf-8"?>
<p:sldLayout xmlns:a="http://schemas.openxmlformats.org/drawingml/2006/main" xmlns:r="http://schemas.openxmlformats.org/officeDocument/2006/relationships" xmlns:p="http://schemas.openxmlformats.org/presentationml/2006/main" type="tx">
  <p:cSld name="22_Comparison">
    <p:bg>
      <p:bgPr>
        <a:gradFill flip="none" rotWithShape="1">
          <a:gsLst>
            <a:gs pos="0">
              <a:srgbClr val="6B2300"/>
            </a:gs>
            <a:gs pos="100000">
              <a:srgbClr val="000066"/>
            </a:gs>
          </a:gsLst>
          <a:lin ang="5400000" scaled="0"/>
        </a:gradFill>
        <a:effectLst/>
      </p:bgPr>
    </p:bg>
    <p:spTree>
      <p:nvGrpSpPr>
        <p:cNvPr id="1" name=""/>
        <p:cNvGrpSpPr/>
        <p:nvPr/>
      </p:nvGrpSpPr>
      <p:grpSpPr>
        <a:xfrm>
          <a:off x="0" y="0"/>
          <a:ext cx="0" cy="0"/>
          <a:chOff x="0" y="0"/>
          <a:chExt cx="0" cy="0"/>
        </a:xfrm>
      </p:grpSpPr>
      <p:sp>
        <p:nvSpPr>
          <p:cNvPr id="2733" name="Freeform 7"/>
          <p:cNvSpPr/>
          <p:nvPr/>
        </p:nvSpPr>
        <p:spPr>
          <a:xfrm>
            <a:off x="3587750" y="53974"/>
            <a:ext cx="1981201" cy="652464"/>
          </a:xfrm>
          <a:custGeom>
            <a:avLst/>
            <a:gdLst/>
            <a:ahLst/>
            <a:cxnLst>
              <a:cxn ang="0">
                <a:pos x="wd2" y="hd2"/>
              </a:cxn>
              <a:cxn ang="5400000">
                <a:pos x="wd2" y="hd2"/>
              </a:cxn>
              <a:cxn ang="10800000">
                <a:pos x="wd2" y="hd2"/>
              </a:cxn>
              <a:cxn ang="16200000">
                <a:pos x="wd2" y="hd2"/>
              </a:cxn>
            </a:cxnLst>
            <a:rect l="0" t="0" r="r" b="b"/>
            <a:pathLst>
              <a:path w="21600" h="21600" extrusionOk="0">
                <a:moveTo>
                  <a:pt x="277" y="3521"/>
                </a:moveTo>
                <a:lnTo>
                  <a:pt x="450" y="3258"/>
                </a:lnTo>
                <a:lnTo>
                  <a:pt x="7823" y="3258"/>
                </a:lnTo>
                <a:lnTo>
                  <a:pt x="8360" y="2102"/>
                </a:lnTo>
                <a:lnTo>
                  <a:pt x="8740" y="1419"/>
                </a:lnTo>
                <a:lnTo>
                  <a:pt x="9104" y="893"/>
                </a:lnTo>
                <a:lnTo>
                  <a:pt x="10004" y="263"/>
                </a:lnTo>
                <a:lnTo>
                  <a:pt x="10471" y="105"/>
                </a:lnTo>
                <a:lnTo>
                  <a:pt x="11060" y="0"/>
                </a:lnTo>
                <a:lnTo>
                  <a:pt x="11735" y="263"/>
                </a:lnTo>
                <a:lnTo>
                  <a:pt x="12358" y="788"/>
                </a:lnTo>
                <a:lnTo>
                  <a:pt x="12808" y="1419"/>
                </a:lnTo>
                <a:lnTo>
                  <a:pt x="13292" y="2102"/>
                </a:lnTo>
                <a:lnTo>
                  <a:pt x="13604" y="2680"/>
                </a:lnTo>
                <a:lnTo>
                  <a:pt x="13881" y="3364"/>
                </a:lnTo>
                <a:lnTo>
                  <a:pt x="20925" y="3258"/>
                </a:lnTo>
                <a:lnTo>
                  <a:pt x="21167" y="3469"/>
                </a:lnTo>
                <a:lnTo>
                  <a:pt x="21340" y="3836"/>
                </a:lnTo>
                <a:lnTo>
                  <a:pt x="21496" y="4782"/>
                </a:lnTo>
                <a:lnTo>
                  <a:pt x="21565" y="5886"/>
                </a:lnTo>
                <a:lnTo>
                  <a:pt x="21600" y="7200"/>
                </a:lnTo>
                <a:lnTo>
                  <a:pt x="21600" y="18342"/>
                </a:lnTo>
                <a:lnTo>
                  <a:pt x="14002" y="18394"/>
                </a:lnTo>
                <a:lnTo>
                  <a:pt x="12115" y="21495"/>
                </a:lnTo>
                <a:lnTo>
                  <a:pt x="9052" y="21600"/>
                </a:lnTo>
                <a:lnTo>
                  <a:pt x="7563" y="18184"/>
                </a:lnTo>
                <a:lnTo>
                  <a:pt x="796" y="18342"/>
                </a:lnTo>
                <a:lnTo>
                  <a:pt x="0" y="18342"/>
                </a:lnTo>
                <a:lnTo>
                  <a:pt x="0" y="6464"/>
                </a:lnTo>
                <a:lnTo>
                  <a:pt x="87" y="4940"/>
                </a:lnTo>
                <a:lnTo>
                  <a:pt x="156" y="4204"/>
                </a:lnTo>
                <a:lnTo>
                  <a:pt x="277" y="3521"/>
                </a:lnTo>
              </a:path>
            </a:pathLst>
          </a:custGeom>
          <a:gradFill>
            <a:gsLst>
              <a:gs pos="0">
                <a:srgbClr val="00CCFF"/>
              </a:gs>
              <a:gs pos="50000">
                <a:schemeClr val="accent3">
                  <a:lumOff val="44000"/>
                </a:schemeClr>
              </a:gs>
              <a:gs pos="100000">
                <a:srgbClr val="00CCFF"/>
              </a:gs>
            </a:gsLst>
          </a:gradFill>
          <a:ln w="12700">
            <a:miter lim="400000"/>
          </a:ln>
        </p:spPr>
        <p:txBody>
          <a:bodyPr lIns="45719" rIns="45719"/>
          <a:lstStyle/>
          <a:p>
            <a:pPr>
              <a:defRPr>
                <a:solidFill>
                  <a:srgbClr val="FFFFCC"/>
                </a:solidFill>
              </a:defRPr>
            </a:pPr>
            <a:endParaRPr/>
          </a:p>
        </p:txBody>
      </p:sp>
      <p:sp>
        <p:nvSpPr>
          <p:cNvPr id="2734" name="Oval 8"/>
          <p:cNvSpPr/>
          <p:nvPr/>
        </p:nvSpPr>
        <p:spPr>
          <a:xfrm>
            <a:off x="4205287" y="61913"/>
            <a:ext cx="766763" cy="673101"/>
          </a:xfrm>
          <a:prstGeom prst="ellipse">
            <a:avLst/>
          </a:prstGeom>
          <a:gradFill>
            <a:gsLst>
              <a:gs pos="0">
                <a:srgbClr val="00CCFF"/>
              </a:gs>
              <a:gs pos="100000">
                <a:schemeClr val="accent3">
                  <a:lumOff val="44000"/>
                </a:schemeClr>
              </a:gs>
            </a:gsLst>
            <a:path path="circle">
              <a:fillToRect l="37721" t="-19636" r="62278" b="119636"/>
            </a:path>
          </a:gradFill>
          <a:ln w="12700">
            <a:miter lim="400000"/>
          </a:ln>
        </p:spPr>
        <p:txBody>
          <a:bodyPr lIns="45719" rIns="45719"/>
          <a:lstStyle/>
          <a:p>
            <a:pPr>
              <a:defRPr>
                <a:solidFill>
                  <a:srgbClr val="FFFFCC"/>
                </a:solidFill>
              </a:defRPr>
            </a:pPr>
            <a:endParaRPr/>
          </a:p>
        </p:txBody>
      </p:sp>
      <p:sp>
        <p:nvSpPr>
          <p:cNvPr id="2735" name="Freeform 9"/>
          <p:cNvSpPr/>
          <p:nvPr/>
        </p:nvSpPr>
        <p:spPr>
          <a:xfrm>
            <a:off x="3586162" y="452437"/>
            <a:ext cx="1982789" cy="303214"/>
          </a:xfrm>
          <a:custGeom>
            <a:avLst/>
            <a:gdLst/>
            <a:ahLst/>
            <a:cxnLst>
              <a:cxn ang="0">
                <a:pos x="wd2" y="hd2"/>
              </a:cxn>
              <a:cxn ang="5400000">
                <a:pos x="wd2" y="hd2"/>
              </a:cxn>
              <a:cxn ang="10800000">
                <a:pos x="wd2" y="hd2"/>
              </a:cxn>
              <a:cxn ang="16200000">
                <a:pos x="wd2" y="hd2"/>
              </a:cxn>
            </a:cxnLst>
            <a:rect l="0" t="0" r="r" b="b"/>
            <a:pathLst>
              <a:path w="21600" h="21600" extrusionOk="0">
                <a:moveTo>
                  <a:pt x="744" y="4297"/>
                </a:moveTo>
                <a:lnTo>
                  <a:pt x="1038" y="4750"/>
                </a:lnTo>
                <a:lnTo>
                  <a:pt x="1366" y="4297"/>
                </a:lnTo>
                <a:lnTo>
                  <a:pt x="1695" y="4750"/>
                </a:lnTo>
                <a:lnTo>
                  <a:pt x="1937" y="6107"/>
                </a:lnTo>
                <a:lnTo>
                  <a:pt x="2214" y="7125"/>
                </a:lnTo>
                <a:lnTo>
                  <a:pt x="2663" y="6220"/>
                </a:lnTo>
                <a:lnTo>
                  <a:pt x="3044" y="5768"/>
                </a:lnTo>
                <a:lnTo>
                  <a:pt x="3597" y="5768"/>
                </a:lnTo>
                <a:lnTo>
                  <a:pt x="3995" y="5089"/>
                </a:lnTo>
                <a:lnTo>
                  <a:pt x="4341" y="5654"/>
                </a:lnTo>
                <a:lnTo>
                  <a:pt x="4652" y="6446"/>
                </a:lnTo>
                <a:lnTo>
                  <a:pt x="4929" y="6785"/>
                </a:lnTo>
                <a:lnTo>
                  <a:pt x="5378" y="5768"/>
                </a:lnTo>
                <a:lnTo>
                  <a:pt x="5845" y="5768"/>
                </a:lnTo>
                <a:lnTo>
                  <a:pt x="6537" y="6107"/>
                </a:lnTo>
                <a:lnTo>
                  <a:pt x="6814" y="7464"/>
                </a:lnTo>
                <a:lnTo>
                  <a:pt x="7263" y="7125"/>
                </a:lnTo>
                <a:lnTo>
                  <a:pt x="7903" y="6785"/>
                </a:lnTo>
                <a:lnTo>
                  <a:pt x="8353" y="9047"/>
                </a:lnTo>
                <a:lnTo>
                  <a:pt x="8612" y="9499"/>
                </a:lnTo>
                <a:lnTo>
                  <a:pt x="8872" y="11196"/>
                </a:lnTo>
                <a:lnTo>
                  <a:pt x="9010" y="13684"/>
                </a:lnTo>
                <a:lnTo>
                  <a:pt x="9269" y="14702"/>
                </a:lnTo>
                <a:lnTo>
                  <a:pt x="9598" y="14702"/>
                </a:lnTo>
                <a:lnTo>
                  <a:pt x="9996" y="14588"/>
                </a:lnTo>
                <a:lnTo>
                  <a:pt x="10394" y="14702"/>
                </a:lnTo>
                <a:lnTo>
                  <a:pt x="10670" y="15719"/>
                </a:lnTo>
                <a:lnTo>
                  <a:pt x="10895" y="14928"/>
                </a:lnTo>
                <a:lnTo>
                  <a:pt x="11258" y="14815"/>
                </a:lnTo>
                <a:lnTo>
                  <a:pt x="11621" y="13345"/>
                </a:lnTo>
                <a:lnTo>
                  <a:pt x="11898" y="13684"/>
                </a:lnTo>
                <a:lnTo>
                  <a:pt x="12382" y="13231"/>
                </a:lnTo>
                <a:lnTo>
                  <a:pt x="12590" y="11422"/>
                </a:lnTo>
                <a:lnTo>
                  <a:pt x="13161" y="9952"/>
                </a:lnTo>
                <a:lnTo>
                  <a:pt x="13299" y="7690"/>
                </a:lnTo>
                <a:lnTo>
                  <a:pt x="13593" y="6559"/>
                </a:lnTo>
                <a:lnTo>
                  <a:pt x="14077" y="5881"/>
                </a:lnTo>
                <a:lnTo>
                  <a:pt x="14337" y="6785"/>
                </a:lnTo>
                <a:lnTo>
                  <a:pt x="14596" y="6333"/>
                </a:lnTo>
                <a:lnTo>
                  <a:pt x="14907" y="7125"/>
                </a:lnTo>
                <a:lnTo>
                  <a:pt x="15236" y="6446"/>
                </a:lnTo>
                <a:lnTo>
                  <a:pt x="15858" y="7125"/>
                </a:lnTo>
                <a:lnTo>
                  <a:pt x="16135" y="7803"/>
                </a:lnTo>
                <a:lnTo>
                  <a:pt x="16446" y="5994"/>
                </a:lnTo>
                <a:lnTo>
                  <a:pt x="16654" y="5768"/>
                </a:lnTo>
                <a:lnTo>
                  <a:pt x="16896" y="6446"/>
                </a:lnTo>
                <a:lnTo>
                  <a:pt x="17104" y="6220"/>
                </a:lnTo>
                <a:lnTo>
                  <a:pt x="17398" y="4297"/>
                </a:lnTo>
                <a:lnTo>
                  <a:pt x="17899" y="3732"/>
                </a:lnTo>
                <a:lnTo>
                  <a:pt x="18141" y="3958"/>
                </a:lnTo>
                <a:lnTo>
                  <a:pt x="18383" y="3958"/>
                </a:lnTo>
                <a:lnTo>
                  <a:pt x="18747" y="1696"/>
                </a:lnTo>
                <a:lnTo>
                  <a:pt x="18954" y="679"/>
                </a:lnTo>
                <a:lnTo>
                  <a:pt x="19231" y="1131"/>
                </a:lnTo>
                <a:lnTo>
                  <a:pt x="19542" y="3619"/>
                </a:lnTo>
                <a:lnTo>
                  <a:pt x="19853" y="2036"/>
                </a:lnTo>
                <a:lnTo>
                  <a:pt x="20130" y="0"/>
                </a:lnTo>
                <a:lnTo>
                  <a:pt x="20389" y="113"/>
                </a:lnTo>
                <a:lnTo>
                  <a:pt x="20666" y="4297"/>
                </a:lnTo>
                <a:lnTo>
                  <a:pt x="20908" y="3619"/>
                </a:lnTo>
                <a:lnTo>
                  <a:pt x="21220" y="1809"/>
                </a:lnTo>
                <a:lnTo>
                  <a:pt x="21462" y="1809"/>
                </a:lnTo>
                <a:lnTo>
                  <a:pt x="21600" y="3166"/>
                </a:lnTo>
                <a:lnTo>
                  <a:pt x="21600" y="13797"/>
                </a:lnTo>
                <a:lnTo>
                  <a:pt x="14216" y="16285"/>
                </a:lnTo>
                <a:lnTo>
                  <a:pt x="11967" y="20695"/>
                </a:lnTo>
                <a:lnTo>
                  <a:pt x="9736" y="21600"/>
                </a:lnTo>
                <a:lnTo>
                  <a:pt x="8630" y="17642"/>
                </a:lnTo>
                <a:lnTo>
                  <a:pt x="7627" y="11083"/>
                </a:lnTo>
                <a:lnTo>
                  <a:pt x="0" y="9952"/>
                </a:lnTo>
                <a:lnTo>
                  <a:pt x="0" y="2149"/>
                </a:lnTo>
                <a:lnTo>
                  <a:pt x="121" y="3393"/>
                </a:lnTo>
                <a:lnTo>
                  <a:pt x="311" y="3732"/>
                </a:lnTo>
                <a:lnTo>
                  <a:pt x="553" y="3845"/>
                </a:lnTo>
                <a:lnTo>
                  <a:pt x="744" y="4297"/>
                </a:lnTo>
              </a:path>
            </a:pathLst>
          </a:custGeom>
          <a:solidFill>
            <a:srgbClr val="003300"/>
          </a:solidFill>
          <a:ln w="12700">
            <a:miter lim="400000"/>
          </a:ln>
        </p:spPr>
        <p:txBody>
          <a:bodyPr lIns="45719" rIns="45719"/>
          <a:lstStyle/>
          <a:p>
            <a:pPr>
              <a:defRPr>
                <a:solidFill>
                  <a:srgbClr val="FFFFCC"/>
                </a:solidFill>
              </a:defRPr>
            </a:pPr>
            <a:endParaRPr/>
          </a:p>
        </p:txBody>
      </p:sp>
      <p:sp>
        <p:nvSpPr>
          <p:cNvPr id="2736" name="Freeform 10"/>
          <p:cNvSpPr/>
          <p:nvPr/>
        </p:nvSpPr>
        <p:spPr>
          <a:xfrm>
            <a:off x="3586162" y="508000"/>
            <a:ext cx="1982789" cy="304801"/>
          </a:xfrm>
          <a:custGeom>
            <a:avLst/>
            <a:gdLst/>
            <a:ahLst/>
            <a:cxnLst>
              <a:cxn ang="0">
                <a:pos x="wd2" y="hd2"/>
              </a:cxn>
              <a:cxn ang="5400000">
                <a:pos x="wd2" y="hd2"/>
              </a:cxn>
              <a:cxn ang="10800000">
                <a:pos x="wd2" y="hd2"/>
              </a:cxn>
              <a:cxn ang="16200000">
                <a:pos x="wd2" y="hd2"/>
              </a:cxn>
            </a:cxnLst>
            <a:rect l="0" t="0" r="r" b="b"/>
            <a:pathLst>
              <a:path w="21600" h="21600" extrusionOk="0">
                <a:moveTo>
                  <a:pt x="277" y="13725"/>
                </a:moveTo>
                <a:lnTo>
                  <a:pt x="450" y="14063"/>
                </a:lnTo>
                <a:lnTo>
                  <a:pt x="7782" y="14063"/>
                </a:lnTo>
                <a:lnTo>
                  <a:pt x="7921" y="15188"/>
                </a:lnTo>
                <a:lnTo>
                  <a:pt x="8422" y="17438"/>
                </a:lnTo>
                <a:lnTo>
                  <a:pt x="8837" y="18675"/>
                </a:lnTo>
                <a:lnTo>
                  <a:pt x="9200" y="19688"/>
                </a:lnTo>
                <a:lnTo>
                  <a:pt x="9667" y="20700"/>
                </a:lnTo>
                <a:lnTo>
                  <a:pt x="10151" y="21150"/>
                </a:lnTo>
                <a:lnTo>
                  <a:pt x="10912" y="21600"/>
                </a:lnTo>
                <a:lnTo>
                  <a:pt x="11621" y="21150"/>
                </a:lnTo>
                <a:lnTo>
                  <a:pt x="12503" y="20025"/>
                </a:lnTo>
                <a:lnTo>
                  <a:pt x="13299" y="17775"/>
                </a:lnTo>
                <a:lnTo>
                  <a:pt x="13783" y="15413"/>
                </a:lnTo>
                <a:lnTo>
                  <a:pt x="14025" y="14063"/>
                </a:lnTo>
                <a:lnTo>
                  <a:pt x="20926" y="14063"/>
                </a:lnTo>
                <a:lnTo>
                  <a:pt x="21168" y="13950"/>
                </a:lnTo>
                <a:lnTo>
                  <a:pt x="21341" y="13613"/>
                </a:lnTo>
                <a:lnTo>
                  <a:pt x="21496" y="12825"/>
                </a:lnTo>
                <a:lnTo>
                  <a:pt x="21565" y="11925"/>
                </a:lnTo>
                <a:lnTo>
                  <a:pt x="21600" y="10800"/>
                </a:lnTo>
                <a:lnTo>
                  <a:pt x="21600" y="1575"/>
                </a:lnTo>
                <a:lnTo>
                  <a:pt x="21410" y="0"/>
                </a:lnTo>
                <a:lnTo>
                  <a:pt x="21306" y="450"/>
                </a:lnTo>
                <a:lnTo>
                  <a:pt x="21220" y="2025"/>
                </a:lnTo>
                <a:lnTo>
                  <a:pt x="21150" y="3825"/>
                </a:lnTo>
                <a:lnTo>
                  <a:pt x="21064" y="3712"/>
                </a:lnTo>
                <a:lnTo>
                  <a:pt x="20943" y="3600"/>
                </a:lnTo>
                <a:lnTo>
                  <a:pt x="20683" y="2700"/>
                </a:lnTo>
                <a:lnTo>
                  <a:pt x="20510" y="1912"/>
                </a:lnTo>
                <a:lnTo>
                  <a:pt x="20234" y="1575"/>
                </a:lnTo>
                <a:lnTo>
                  <a:pt x="19940" y="2362"/>
                </a:lnTo>
                <a:lnTo>
                  <a:pt x="19680" y="3712"/>
                </a:lnTo>
                <a:lnTo>
                  <a:pt x="19473" y="2812"/>
                </a:lnTo>
                <a:lnTo>
                  <a:pt x="19317" y="2700"/>
                </a:lnTo>
                <a:lnTo>
                  <a:pt x="19075" y="1912"/>
                </a:lnTo>
                <a:lnTo>
                  <a:pt x="18833" y="2137"/>
                </a:lnTo>
                <a:lnTo>
                  <a:pt x="18660" y="3037"/>
                </a:lnTo>
                <a:lnTo>
                  <a:pt x="18574" y="4275"/>
                </a:lnTo>
                <a:lnTo>
                  <a:pt x="18383" y="3712"/>
                </a:lnTo>
                <a:lnTo>
                  <a:pt x="18089" y="3712"/>
                </a:lnTo>
                <a:lnTo>
                  <a:pt x="17726" y="3150"/>
                </a:lnTo>
                <a:lnTo>
                  <a:pt x="17415" y="4275"/>
                </a:lnTo>
                <a:lnTo>
                  <a:pt x="17121" y="2700"/>
                </a:lnTo>
                <a:lnTo>
                  <a:pt x="16758" y="3712"/>
                </a:lnTo>
                <a:lnTo>
                  <a:pt x="16412" y="6187"/>
                </a:lnTo>
                <a:lnTo>
                  <a:pt x="16118" y="5287"/>
                </a:lnTo>
                <a:lnTo>
                  <a:pt x="15858" y="4387"/>
                </a:lnTo>
                <a:lnTo>
                  <a:pt x="15582" y="3825"/>
                </a:lnTo>
                <a:lnTo>
                  <a:pt x="15219" y="4275"/>
                </a:lnTo>
                <a:lnTo>
                  <a:pt x="14648" y="4950"/>
                </a:lnTo>
                <a:lnTo>
                  <a:pt x="14146" y="4162"/>
                </a:lnTo>
                <a:lnTo>
                  <a:pt x="13956" y="4837"/>
                </a:lnTo>
                <a:lnTo>
                  <a:pt x="13731" y="6412"/>
                </a:lnTo>
                <a:lnTo>
                  <a:pt x="13541" y="9112"/>
                </a:lnTo>
                <a:lnTo>
                  <a:pt x="13334" y="10462"/>
                </a:lnTo>
                <a:lnTo>
                  <a:pt x="13230" y="12488"/>
                </a:lnTo>
                <a:lnTo>
                  <a:pt x="13005" y="13275"/>
                </a:lnTo>
                <a:lnTo>
                  <a:pt x="12607" y="13725"/>
                </a:lnTo>
                <a:lnTo>
                  <a:pt x="12158" y="13950"/>
                </a:lnTo>
                <a:lnTo>
                  <a:pt x="12054" y="14850"/>
                </a:lnTo>
                <a:lnTo>
                  <a:pt x="11466" y="14625"/>
                </a:lnTo>
                <a:lnTo>
                  <a:pt x="10964" y="15413"/>
                </a:lnTo>
                <a:lnTo>
                  <a:pt x="10463" y="15300"/>
                </a:lnTo>
                <a:lnTo>
                  <a:pt x="9615" y="16313"/>
                </a:lnTo>
                <a:lnTo>
                  <a:pt x="9148" y="13725"/>
                </a:lnTo>
                <a:lnTo>
                  <a:pt x="8630" y="13050"/>
                </a:lnTo>
                <a:lnTo>
                  <a:pt x="8094" y="8550"/>
                </a:lnTo>
                <a:lnTo>
                  <a:pt x="7851" y="6412"/>
                </a:lnTo>
                <a:lnTo>
                  <a:pt x="7592" y="5850"/>
                </a:lnTo>
                <a:lnTo>
                  <a:pt x="6900" y="5287"/>
                </a:lnTo>
                <a:lnTo>
                  <a:pt x="6347" y="4725"/>
                </a:lnTo>
                <a:lnTo>
                  <a:pt x="5742" y="3712"/>
                </a:lnTo>
                <a:lnTo>
                  <a:pt x="5171" y="4725"/>
                </a:lnTo>
                <a:lnTo>
                  <a:pt x="4531" y="2700"/>
                </a:lnTo>
                <a:lnTo>
                  <a:pt x="4029" y="2700"/>
                </a:lnTo>
                <a:lnTo>
                  <a:pt x="3701" y="3937"/>
                </a:lnTo>
                <a:lnTo>
                  <a:pt x="3493" y="2925"/>
                </a:lnTo>
                <a:lnTo>
                  <a:pt x="3217" y="3600"/>
                </a:lnTo>
                <a:lnTo>
                  <a:pt x="2853" y="3712"/>
                </a:lnTo>
                <a:lnTo>
                  <a:pt x="2508" y="4162"/>
                </a:lnTo>
                <a:lnTo>
                  <a:pt x="2110" y="4950"/>
                </a:lnTo>
                <a:lnTo>
                  <a:pt x="1764" y="3937"/>
                </a:lnTo>
                <a:lnTo>
                  <a:pt x="1418" y="4500"/>
                </a:lnTo>
                <a:lnTo>
                  <a:pt x="986" y="4837"/>
                </a:lnTo>
                <a:lnTo>
                  <a:pt x="709" y="4500"/>
                </a:lnTo>
                <a:lnTo>
                  <a:pt x="190" y="4275"/>
                </a:lnTo>
                <a:lnTo>
                  <a:pt x="0" y="5287"/>
                </a:lnTo>
                <a:lnTo>
                  <a:pt x="17" y="8325"/>
                </a:lnTo>
                <a:lnTo>
                  <a:pt x="52" y="11025"/>
                </a:lnTo>
                <a:lnTo>
                  <a:pt x="156" y="13275"/>
                </a:lnTo>
                <a:lnTo>
                  <a:pt x="277" y="13725"/>
                </a:lnTo>
              </a:path>
            </a:pathLst>
          </a:custGeom>
          <a:gradFill>
            <a:gsLst>
              <a:gs pos="0">
                <a:srgbClr val="CC6600"/>
              </a:gs>
              <a:gs pos="100000">
                <a:srgbClr val="000000"/>
              </a:gs>
            </a:gsLst>
            <a:lin ang="5400000"/>
          </a:gradFill>
          <a:ln w="12700">
            <a:miter lim="400000"/>
          </a:ln>
        </p:spPr>
        <p:txBody>
          <a:bodyPr lIns="45719" rIns="45719"/>
          <a:lstStyle/>
          <a:p>
            <a:pPr>
              <a:defRPr>
                <a:solidFill>
                  <a:srgbClr val="FFFFCC"/>
                </a:solidFill>
              </a:defRPr>
            </a:pPr>
            <a:endParaRPr/>
          </a:p>
        </p:txBody>
      </p:sp>
      <p:sp>
        <p:nvSpPr>
          <p:cNvPr id="2737" name="Freeform 11"/>
          <p:cNvSpPr/>
          <p:nvPr/>
        </p:nvSpPr>
        <p:spPr>
          <a:xfrm>
            <a:off x="3598862" y="557212"/>
            <a:ext cx="1946276" cy="227014"/>
          </a:xfrm>
          <a:custGeom>
            <a:avLst/>
            <a:gdLst/>
            <a:ahLst/>
            <a:cxnLst>
              <a:cxn ang="0">
                <a:pos x="wd2" y="hd2"/>
              </a:cxn>
              <a:cxn ang="5400000">
                <a:pos x="wd2" y="hd2"/>
              </a:cxn>
              <a:cxn ang="10800000">
                <a:pos x="wd2" y="hd2"/>
              </a:cxn>
              <a:cxn ang="16200000">
                <a:pos x="wd2" y="hd2"/>
              </a:cxn>
            </a:cxnLst>
            <a:rect l="0" t="0" r="r" b="b"/>
            <a:pathLst>
              <a:path w="21600" h="21600" extrusionOk="0">
                <a:moveTo>
                  <a:pt x="5973" y="7250"/>
                </a:moveTo>
                <a:lnTo>
                  <a:pt x="5303" y="6797"/>
                </a:lnTo>
                <a:lnTo>
                  <a:pt x="4634" y="7552"/>
                </a:lnTo>
                <a:lnTo>
                  <a:pt x="3858" y="7552"/>
                </a:lnTo>
                <a:lnTo>
                  <a:pt x="2837" y="7250"/>
                </a:lnTo>
                <a:lnTo>
                  <a:pt x="1145" y="7703"/>
                </a:lnTo>
                <a:lnTo>
                  <a:pt x="705" y="7401"/>
                </a:lnTo>
                <a:lnTo>
                  <a:pt x="282" y="7703"/>
                </a:lnTo>
                <a:lnTo>
                  <a:pt x="141" y="5438"/>
                </a:lnTo>
                <a:lnTo>
                  <a:pt x="18" y="3625"/>
                </a:lnTo>
                <a:lnTo>
                  <a:pt x="0" y="6948"/>
                </a:lnTo>
                <a:lnTo>
                  <a:pt x="141" y="10120"/>
                </a:lnTo>
                <a:lnTo>
                  <a:pt x="810" y="9667"/>
                </a:lnTo>
                <a:lnTo>
                  <a:pt x="1427" y="9365"/>
                </a:lnTo>
                <a:lnTo>
                  <a:pt x="1815" y="9516"/>
                </a:lnTo>
                <a:lnTo>
                  <a:pt x="2149" y="9667"/>
                </a:lnTo>
                <a:lnTo>
                  <a:pt x="2361" y="9818"/>
                </a:lnTo>
                <a:lnTo>
                  <a:pt x="2995" y="9667"/>
                </a:lnTo>
                <a:lnTo>
                  <a:pt x="3594" y="10271"/>
                </a:lnTo>
                <a:lnTo>
                  <a:pt x="5004" y="9667"/>
                </a:lnTo>
                <a:lnTo>
                  <a:pt x="6008" y="9516"/>
                </a:lnTo>
                <a:lnTo>
                  <a:pt x="6854" y="9667"/>
                </a:lnTo>
                <a:lnTo>
                  <a:pt x="7752" y="9667"/>
                </a:lnTo>
                <a:lnTo>
                  <a:pt x="8192" y="13897"/>
                </a:lnTo>
                <a:lnTo>
                  <a:pt x="8545" y="15860"/>
                </a:lnTo>
                <a:lnTo>
                  <a:pt x="9285" y="19787"/>
                </a:lnTo>
                <a:lnTo>
                  <a:pt x="9831" y="20543"/>
                </a:lnTo>
                <a:lnTo>
                  <a:pt x="10500" y="21600"/>
                </a:lnTo>
                <a:lnTo>
                  <a:pt x="11311" y="21600"/>
                </a:lnTo>
                <a:lnTo>
                  <a:pt x="12051" y="20694"/>
                </a:lnTo>
                <a:lnTo>
                  <a:pt x="12826" y="18277"/>
                </a:lnTo>
                <a:lnTo>
                  <a:pt x="13390" y="16011"/>
                </a:lnTo>
                <a:lnTo>
                  <a:pt x="13848" y="12386"/>
                </a:lnTo>
                <a:lnTo>
                  <a:pt x="14200" y="10876"/>
                </a:lnTo>
                <a:lnTo>
                  <a:pt x="14570" y="10120"/>
                </a:lnTo>
                <a:lnTo>
                  <a:pt x="15451" y="11178"/>
                </a:lnTo>
                <a:lnTo>
                  <a:pt x="16508" y="10271"/>
                </a:lnTo>
                <a:lnTo>
                  <a:pt x="17530" y="10422"/>
                </a:lnTo>
                <a:lnTo>
                  <a:pt x="17988" y="10120"/>
                </a:lnTo>
                <a:lnTo>
                  <a:pt x="18869" y="10573"/>
                </a:lnTo>
                <a:lnTo>
                  <a:pt x="19697" y="10120"/>
                </a:lnTo>
                <a:lnTo>
                  <a:pt x="20437" y="10876"/>
                </a:lnTo>
                <a:lnTo>
                  <a:pt x="21336" y="10422"/>
                </a:lnTo>
                <a:lnTo>
                  <a:pt x="21547" y="8459"/>
                </a:lnTo>
                <a:lnTo>
                  <a:pt x="21600" y="5136"/>
                </a:lnTo>
                <a:lnTo>
                  <a:pt x="21565" y="0"/>
                </a:lnTo>
                <a:lnTo>
                  <a:pt x="21336" y="5589"/>
                </a:lnTo>
                <a:lnTo>
                  <a:pt x="21212" y="8308"/>
                </a:lnTo>
                <a:lnTo>
                  <a:pt x="20631" y="8912"/>
                </a:lnTo>
                <a:lnTo>
                  <a:pt x="19592" y="8761"/>
                </a:lnTo>
                <a:lnTo>
                  <a:pt x="18746" y="8459"/>
                </a:lnTo>
                <a:lnTo>
                  <a:pt x="17319" y="8157"/>
                </a:lnTo>
                <a:lnTo>
                  <a:pt x="16579" y="8761"/>
                </a:lnTo>
                <a:lnTo>
                  <a:pt x="15592" y="8459"/>
                </a:lnTo>
                <a:lnTo>
                  <a:pt x="14993" y="9365"/>
                </a:lnTo>
                <a:lnTo>
                  <a:pt x="14588" y="8308"/>
                </a:lnTo>
                <a:lnTo>
                  <a:pt x="14359" y="8006"/>
                </a:lnTo>
                <a:lnTo>
                  <a:pt x="14165" y="6948"/>
                </a:lnTo>
                <a:lnTo>
                  <a:pt x="14253" y="4834"/>
                </a:lnTo>
                <a:lnTo>
                  <a:pt x="14253" y="2568"/>
                </a:lnTo>
                <a:lnTo>
                  <a:pt x="14059" y="3323"/>
                </a:lnTo>
                <a:lnTo>
                  <a:pt x="13848" y="7401"/>
                </a:lnTo>
                <a:lnTo>
                  <a:pt x="13390" y="10876"/>
                </a:lnTo>
                <a:lnTo>
                  <a:pt x="13126" y="13141"/>
                </a:lnTo>
                <a:lnTo>
                  <a:pt x="12650" y="15256"/>
                </a:lnTo>
                <a:lnTo>
                  <a:pt x="12350" y="14803"/>
                </a:lnTo>
                <a:lnTo>
                  <a:pt x="11822" y="16917"/>
                </a:lnTo>
                <a:lnTo>
                  <a:pt x="11346" y="17824"/>
                </a:lnTo>
                <a:lnTo>
                  <a:pt x="10888" y="18730"/>
                </a:lnTo>
                <a:lnTo>
                  <a:pt x="10307" y="16313"/>
                </a:lnTo>
                <a:lnTo>
                  <a:pt x="9813" y="16615"/>
                </a:lnTo>
                <a:lnTo>
                  <a:pt x="9620" y="13897"/>
                </a:lnTo>
                <a:lnTo>
                  <a:pt x="9162" y="14048"/>
                </a:lnTo>
                <a:lnTo>
                  <a:pt x="8932" y="14803"/>
                </a:lnTo>
                <a:lnTo>
                  <a:pt x="8562" y="12990"/>
                </a:lnTo>
                <a:lnTo>
                  <a:pt x="8263" y="11631"/>
                </a:lnTo>
                <a:lnTo>
                  <a:pt x="8122" y="9365"/>
                </a:lnTo>
                <a:lnTo>
                  <a:pt x="7858" y="4380"/>
                </a:lnTo>
                <a:lnTo>
                  <a:pt x="7611" y="3625"/>
                </a:lnTo>
                <a:lnTo>
                  <a:pt x="7488" y="6646"/>
                </a:lnTo>
                <a:lnTo>
                  <a:pt x="7276" y="6495"/>
                </a:lnTo>
                <a:lnTo>
                  <a:pt x="6554" y="8308"/>
                </a:lnTo>
                <a:lnTo>
                  <a:pt x="5973" y="7250"/>
                </a:lnTo>
              </a:path>
            </a:pathLst>
          </a:custGeom>
          <a:solidFill>
            <a:srgbClr val="000066"/>
          </a:solidFill>
          <a:ln w="12700">
            <a:miter lim="400000"/>
          </a:ln>
        </p:spPr>
        <p:txBody>
          <a:bodyPr lIns="45719" rIns="45719"/>
          <a:lstStyle/>
          <a:p>
            <a:pPr>
              <a:defRPr>
                <a:solidFill>
                  <a:srgbClr val="FFFFCC"/>
                </a:solidFill>
              </a:defRPr>
            </a:pPr>
            <a:endParaRPr/>
          </a:p>
        </p:txBody>
      </p:sp>
      <p:sp>
        <p:nvSpPr>
          <p:cNvPr id="2738" name="Freeform 12"/>
          <p:cNvSpPr/>
          <p:nvPr/>
        </p:nvSpPr>
        <p:spPr>
          <a:xfrm>
            <a:off x="4868862" y="249238"/>
            <a:ext cx="120651" cy="404813"/>
          </a:xfrm>
          <a:custGeom>
            <a:avLst/>
            <a:gdLst/>
            <a:ahLst/>
            <a:cxnLst>
              <a:cxn ang="0">
                <a:pos x="wd2" y="hd2"/>
              </a:cxn>
              <a:cxn ang="5400000">
                <a:pos x="wd2" y="hd2"/>
              </a:cxn>
              <a:cxn ang="10800000">
                <a:pos x="wd2" y="hd2"/>
              </a:cxn>
              <a:cxn ang="16200000">
                <a:pos x="wd2" y="hd2"/>
              </a:cxn>
            </a:cxnLst>
            <a:rect l="0" t="0" r="r" b="b"/>
            <a:pathLst>
              <a:path w="21600" h="21600" extrusionOk="0">
                <a:moveTo>
                  <a:pt x="14495" y="508"/>
                </a:moveTo>
                <a:lnTo>
                  <a:pt x="13358" y="2118"/>
                </a:lnTo>
                <a:lnTo>
                  <a:pt x="21600" y="2287"/>
                </a:lnTo>
                <a:lnTo>
                  <a:pt x="18474" y="5167"/>
                </a:lnTo>
                <a:lnTo>
                  <a:pt x="18758" y="7369"/>
                </a:lnTo>
                <a:lnTo>
                  <a:pt x="20747" y="9318"/>
                </a:lnTo>
                <a:lnTo>
                  <a:pt x="17337" y="11266"/>
                </a:lnTo>
                <a:lnTo>
                  <a:pt x="16200" y="13299"/>
                </a:lnTo>
                <a:lnTo>
                  <a:pt x="14495" y="15332"/>
                </a:lnTo>
                <a:lnTo>
                  <a:pt x="11937" y="16687"/>
                </a:lnTo>
                <a:lnTo>
                  <a:pt x="9095" y="18042"/>
                </a:lnTo>
                <a:lnTo>
                  <a:pt x="5684" y="19482"/>
                </a:lnTo>
                <a:lnTo>
                  <a:pt x="3695" y="20414"/>
                </a:lnTo>
                <a:lnTo>
                  <a:pt x="0" y="21600"/>
                </a:lnTo>
                <a:lnTo>
                  <a:pt x="2274" y="19482"/>
                </a:lnTo>
                <a:lnTo>
                  <a:pt x="6821" y="17958"/>
                </a:lnTo>
                <a:lnTo>
                  <a:pt x="5968" y="16264"/>
                </a:lnTo>
                <a:lnTo>
                  <a:pt x="10232" y="14146"/>
                </a:lnTo>
                <a:lnTo>
                  <a:pt x="12505" y="11605"/>
                </a:lnTo>
                <a:lnTo>
                  <a:pt x="11368" y="9148"/>
                </a:lnTo>
                <a:lnTo>
                  <a:pt x="12221" y="7200"/>
                </a:lnTo>
                <a:lnTo>
                  <a:pt x="11368" y="5760"/>
                </a:lnTo>
                <a:lnTo>
                  <a:pt x="5400" y="3049"/>
                </a:lnTo>
                <a:lnTo>
                  <a:pt x="1705" y="254"/>
                </a:lnTo>
                <a:lnTo>
                  <a:pt x="14211" y="0"/>
                </a:lnTo>
                <a:lnTo>
                  <a:pt x="14495" y="508"/>
                </a:lnTo>
              </a:path>
            </a:pathLst>
          </a:custGeom>
          <a:gradFill>
            <a:gsLst>
              <a:gs pos="0">
                <a:schemeClr val="accent3">
                  <a:lumOff val="44000"/>
                </a:schemeClr>
              </a:gs>
              <a:gs pos="50000">
                <a:srgbClr val="00CCFF"/>
              </a:gs>
              <a:gs pos="100000">
                <a:schemeClr val="accent3">
                  <a:lumOff val="44000"/>
                </a:schemeClr>
              </a:gs>
            </a:gsLst>
          </a:gradFill>
          <a:ln w="12700">
            <a:miter lim="400000"/>
          </a:ln>
        </p:spPr>
        <p:txBody>
          <a:bodyPr lIns="45719" rIns="45719"/>
          <a:lstStyle/>
          <a:p>
            <a:pPr>
              <a:defRPr>
                <a:solidFill>
                  <a:srgbClr val="FFFFCC"/>
                </a:solidFill>
              </a:defRPr>
            </a:pPr>
            <a:endParaRPr/>
          </a:p>
        </p:txBody>
      </p:sp>
      <p:sp>
        <p:nvSpPr>
          <p:cNvPr id="2739" name="Freeform 13"/>
          <p:cNvSpPr/>
          <p:nvPr/>
        </p:nvSpPr>
        <p:spPr>
          <a:xfrm>
            <a:off x="3605212" y="19050"/>
            <a:ext cx="1951038" cy="411163"/>
          </a:xfrm>
          <a:custGeom>
            <a:avLst/>
            <a:gdLst/>
            <a:ahLst/>
            <a:cxnLst>
              <a:cxn ang="0">
                <a:pos x="wd2" y="hd2"/>
              </a:cxn>
              <a:cxn ang="5400000">
                <a:pos x="wd2" y="hd2"/>
              </a:cxn>
              <a:cxn ang="10800000">
                <a:pos x="wd2" y="hd2"/>
              </a:cxn>
              <a:cxn ang="16200000">
                <a:pos x="wd2" y="hd2"/>
              </a:cxn>
            </a:cxnLst>
            <a:rect l="0" t="0" r="r" b="b"/>
            <a:pathLst>
              <a:path w="21600" h="21600" extrusionOk="0">
                <a:moveTo>
                  <a:pt x="0" y="14595"/>
                </a:moveTo>
                <a:lnTo>
                  <a:pt x="0" y="21600"/>
                </a:lnTo>
                <a:lnTo>
                  <a:pt x="53" y="18848"/>
                </a:lnTo>
                <a:lnTo>
                  <a:pt x="70" y="16763"/>
                </a:lnTo>
                <a:lnTo>
                  <a:pt x="88" y="12843"/>
                </a:lnTo>
                <a:lnTo>
                  <a:pt x="141" y="11008"/>
                </a:lnTo>
                <a:lnTo>
                  <a:pt x="281" y="10341"/>
                </a:lnTo>
                <a:lnTo>
                  <a:pt x="404" y="10842"/>
                </a:lnTo>
                <a:lnTo>
                  <a:pt x="580" y="10925"/>
                </a:lnTo>
                <a:lnTo>
                  <a:pt x="826" y="11509"/>
                </a:lnTo>
                <a:lnTo>
                  <a:pt x="984" y="12176"/>
                </a:lnTo>
                <a:lnTo>
                  <a:pt x="1160" y="12176"/>
                </a:lnTo>
                <a:lnTo>
                  <a:pt x="1318" y="11759"/>
                </a:lnTo>
                <a:lnTo>
                  <a:pt x="1494" y="10675"/>
                </a:lnTo>
                <a:lnTo>
                  <a:pt x="1634" y="10758"/>
                </a:lnTo>
                <a:lnTo>
                  <a:pt x="1898" y="11592"/>
                </a:lnTo>
                <a:lnTo>
                  <a:pt x="2214" y="12426"/>
                </a:lnTo>
                <a:lnTo>
                  <a:pt x="2390" y="12593"/>
                </a:lnTo>
                <a:lnTo>
                  <a:pt x="2671" y="12009"/>
                </a:lnTo>
                <a:lnTo>
                  <a:pt x="3005" y="13177"/>
                </a:lnTo>
                <a:lnTo>
                  <a:pt x="3251" y="12593"/>
                </a:lnTo>
                <a:lnTo>
                  <a:pt x="3656" y="11509"/>
                </a:lnTo>
                <a:lnTo>
                  <a:pt x="3902" y="11509"/>
                </a:lnTo>
                <a:lnTo>
                  <a:pt x="4183" y="10592"/>
                </a:lnTo>
                <a:lnTo>
                  <a:pt x="4376" y="10175"/>
                </a:lnTo>
                <a:lnTo>
                  <a:pt x="4657" y="11342"/>
                </a:lnTo>
                <a:lnTo>
                  <a:pt x="4886" y="11008"/>
                </a:lnTo>
                <a:lnTo>
                  <a:pt x="5079" y="11509"/>
                </a:lnTo>
                <a:lnTo>
                  <a:pt x="5360" y="11509"/>
                </a:lnTo>
                <a:lnTo>
                  <a:pt x="5483" y="11926"/>
                </a:lnTo>
                <a:lnTo>
                  <a:pt x="5677" y="11509"/>
                </a:lnTo>
                <a:lnTo>
                  <a:pt x="5817" y="10341"/>
                </a:lnTo>
                <a:lnTo>
                  <a:pt x="6362" y="11425"/>
                </a:lnTo>
                <a:lnTo>
                  <a:pt x="6608" y="12676"/>
                </a:lnTo>
                <a:lnTo>
                  <a:pt x="6714" y="14678"/>
                </a:lnTo>
                <a:lnTo>
                  <a:pt x="7891" y="10091"/>
                </a:lnTo>
                <a:lnTo>
                  <a:pt x="8172" y="8423"/>
                </a:lnTo>
                <a:lnTo>
                  <a:pt x="8454" y="7589"/>
                </a:lnTo>
                <a:lnTo>
                  <a:pt x="8770" y="6922"/>
                </a:lnTo>
                <a:lnTo>
                  <a:pt x="8717" y="8173"/>
                </a:lnTo>
                <a:lnTo>
                  <a:pt x="8366" y="10258"/>
                </a:lnTo>
                <a:lnTo>
                  <a:pt x="8594" y="9924"/>
                </a:lnTo>
                <a:lnTo>
                  <a:pt x="8928" y="9174"/>
                </a:lnTo>
                <a:lnTo>
                  <a:pt x="9174" y="9674"/>
                </a:lnTo>
                <a:lnTo>
                  <a:pt x="9332" y="11008"/>
                </a:lnTo>
                <a:lnTo>
                  <a:pt x="9245" y="12176"/>
                </a:lnTo>
                <a:lnTo>
                  <a:pt x="9561" y="12343"/>
                </a:lnTo>
                <a:lnTo>
                  <a:pt x="9825" y="13177"/>
                </a:lnTo>
                <a:lnTo>
                  <a:pt x="9930" y="14178"/>
                </a:lnTo>
                <a:lnTo>
                  <a:pt x="10159" y="13927"/>
                </a:lnTo>
                <a:lnTo>
                  <a:pt x="10299" y="14845"/>
                </a:lnTo>
                <a:lnTo>
                  <a:pt x="10510" y="16346"/>
                </a:lnTo>
                <a:lnTo>
                  <a:pt x="10686" y="16096"/>
                </a:lnTo>
                <a:lnTo>
                  <a:pt x="10580" y="14845"/>
                </a:lnTo>
                <a:lnTo>
                  <a:pt x="10510" y="13510"/>
                </a:lnTo>
                <a:lnTo>
                  <a:pt x="10369" y="13010"/>
                </a:lnTo>
                <a:lnTo>
                  <a:pt x="10211" y="12093"/>
                </a:lnTo>
                <a:lnTo>
                  <a:pt x="10299" y="10175"/>
                </a:lnTo>
                <a:lnTo>
                  <a:pt x="10176" y="8840"/>
                </a:lnTo>
                <a:lnTo>
                  <a:pt x="9860" y="8590"/>
                </a:lnTo>
                <a:lnTo>
                  <a:pt x="9948" y="7589"/>
                </a:lnTo>
                <a:lnTo>
                  <a:pt x="10159" y="6755"/>
                </a:lnTo>
                <a:lnTo>
                  <a:pt x="9614" y="6839"/>
                </a:lnTo>
                <a:lnTo>
                  <a:pt x="9860" y="6255"/>
                </a:lnTo>
                <a:lnTo>
                  <a:pt x="10317" y="5337"/>
                </a:lnTo>
                <a:lnTo>
                  <a:pt x="10088" y="5171"/>
                </a:lnTo>
                <a:lnTo>
                  <a:pt x="9491" y="5921"/>
                </a:lnTo>
                <a:lnTo>
                  <a:pt x="9209" y="5421"/>
                </a:lnTo>
                <a:lnTo>
                  <a:pt x="9403" y="4670"/>
                </a:lnTo>
                <a:lnTo>
                  <a:pt x="9825" y="4420"/>
                </a:lnTo>
                <a:lnTo>
                  <a:pt x="10176" y="4170"/>
                </a:lnTo>
                <a:lnTo>
                  <a:pt x="10545" y="3503"/>
                </a:lnTo>
                <a:lnTo>
                  <a:pt x="11160" y="3086"/>
                </a:lnTo>
                <a:lnTo>
                  <a:pt x="11600" y="3419"/>
                </a:lnTo>
                <a:lnTo>
                  <a:pt x="11881" y="4587"/>
                </a:lnTo>
                <a:lnTo>
                  <a:pt x="12162" y="5254"/>
                </a:lnTo>
                <a:lnTo>
                  <a:pt x="12373" y="4754"/>
                </a:lnTo>
                <a:lnTo>
                  <a:pt x="12672" y="5004"/>
                </a:lnTo>
                <a:lnTo>
                  <a:pt x="13023" y="6005"/>
                </a:lnTo>
                <a:lnTo>
                  <a:pt x="13322" y="7339"/>
                </a:lnTo>
                <a:lnTo>
                  <a:pt x="13586" y="9007"/>
                </a:lnTo>
                <a:lnTo>
                  <a:pt x="14007" y="9591"/>
                </a:lnTo>
                <a:lnTo>
                  <a:pt x="14341" y="10675"/>
                </a:lnTo>
                <a:lnTo>
                  <a:pt x="14552" y="11592"/>
                </a:lnTo>
                <a:lnTo>
                  <a:pt x="14869" y="12593"/>
                </a:lnTo>
                <a:lnTo>
                  <a:pt x="15220" y="12259"/>
                </a:lnTo>
                <a:lnTo>
                  <a:pt x="15449" y="11759"/>
                </a:lnTo>
                <a:lnTo>
                  <a:pt x="15888" y="11759"/>
                </a:lnTo>
                <a:lnTo>
                  <a:pt x="16117" y="10508"/>
                </a:lnTo>
                <a:lnTo>
                  <a:pt x="16310" y="10675"/>
                </a:lnTo>
                <a:lnTo>
                  <a:pt x="16450" y="10675"/>
                </a:lnTo>
                <a:lnTo>
                  <a:pt x="16626" y="11175"/>
                </a:lnTo>
                <a:lnTo>
                  <a:pt x="16820" y="11592"/>
                </a:lnTo>
                <a:lnTo>
                  <a:pt x="16960" y="10758"/>
                </a:lnTo>
                <a:lnTo>
                  <a:pt x="17118" y="10508"/>
                </a:lnTo>
                <a:lnTo>
                  <a:pt x="17241" y="10842"/>
                </a:lnTo>
                <a:lnTo>
                  <a:pt x="17382" y="10341"/>
                </a:lnTo>
                <a:lnTo>
                  <a:pt x="17663" y="11008"/>
                </a:lnTo>
                <a:lnTo>
                  <a:pt x="17839" y="12176"/>
                </a:lnTo>
                <a:lnTo>
                  <a:pt x="18015" y="12259"/>
                </a:lnTo>
                <a:lnTo>
                  <a:pt x="18138" y="12426"/>
                </a:lnTo>
                <a:lnTo>
                  <a:pt x="18296" y="12009"/>
                </a:lnTo>
                <a:lnTo>
                  <a:pt x="18419" y="11509"/>
                </a:lnTo>
                <a:lnTo>
                  <a:pt x="18524" y="11342"/>
                </a:lnTo>
                <a:lnTo>
                  <a:pt x="18683" y="10842"/>
                </a:lnTo>
                <a:lnTo>
                  <a:pt x="18876" y="10842"/>
                </a:lnTo>
                <a:lnTo>
                  <a:pt x="19052" y="11592"/>
                </a:lnTo>
                <a:lnTo>
                  <a:pt x="19315" y="12176"/>
                </a:lnTo>
                <a:lnTo>
                  <a:pt x="19544" y="11592"/>
                </a:lnTo>
                <a:lnTo>
                  <a:pt x="19667" y="11342"/>
                </a:lnTo>
                <a:lnTo>
                  <a:pt x="19825" y="11592"/>
                </a:lnTo>
                <a:lnTo>
                  <a:pt x="19948" y="11759"/>
                </a:lnTo>
                <a:lnTo>
                  <a:pt x="20106" y="12426"/>
                </a:lnTo>
                <a:lnTo>
                  <a:pt x="20282" y="12426"/>
                </a:lnTo>
                <a:lnTo>
                  <a:pt x="20493" y="12176"/>
                </a:lnTo>
                <a:lnTo>
                  <a:pt x="20739" y="11926"/>
                </a:lnTo>
                <a:lnTo>
                  <a:pt x="21038" y="11509"/>
                </a:lnTo>
                <a:lnTo>
                  <a:pt x="21248" y="11926"/>
                </a:lnTo>
                <a:lnTo>
                  <a:pt x="21372" y="12510"/>
                </a:lnTo>
                <a:lnTo>
                  <a:pt x="21459" y="13761"/>
                </a:lnTo>
                <a:lnTo>
                  <a:pt x="21530" y="15762"/>
                </a:lnTo>
                <a:lnTo>
                  <a:pt x="21600" y="18514"/>
                </a:lnTo>
                <a:lnTo>
                  <a:pt x="21600" y="11425"/>
                </a:lnTo>
                <a:lnTo>
                  <a:pt x="21565" y="10508"/>
                </a:lnTo>
                <a:lnTo>
                  <a:pt x="21512" y="9341"/>
                </a:lnTo>
                <a:lnTo>
                  <a:pt x="21407" y="8340"/>
                </a:lnTo>
                <a:lnTo>
                  <a:pt x="21178" y="7923"/>
                </a:lnTo>
                <a:lnTo>
                  <a:pt x="20862" y="7756"/>
                </a:lnTo>
                <a:lnTo>
                  <a:pt x="20598" y="7923"/>
                </a:lnTo>
                <a:lnTo>
                  <a:pt x="20317" y="7589"/>
                </a:lnTo>
                <a:lnTo>
                  <a:pt x="20036" y="8423"/>
                </a:lnTo>
                <a:lnTo>
                  <a:pt x="19755" y="8006"/>
                </a:lnTo>
                <a:lnTo>
                  <a:pt x="19509" y="7756"/>
                </a:lnTo>
                <a:lnTo>
                  <a:pt x="19315" y="7756"/>
                </a:lnTo>
                <a:lnTo>
                  <a:pt x="18823" y="8006"/>
                </a:lnTo>
                <a:lnTo>
                  <a:pt x="18559" y="8173"/>
                </a:lnTo>
                <a:lnTo>
                  <a:pt x="18278" y="7923"/>
                </a:lnTo>
                <a:lnTo>
                  <a:pt x="17997" y="8256"/>
                </a:lnTo>
                <a:lnTo>
                  <a:pt x="17646" y="7923"/>
                </a:lnTo>
                <a:lnTo>
                  <a:pt x="17505" y="7756"/>
                </a:lnTo>
                <a:lnTo>
                  <a:pt x="17241" y="7756"/>
                </a:lnTo>
                <a:lnTo>
                  <a:pt x="16978" y="7589"/>
                </a:lnTo>
                <a:lnTo>
                  <a:pt x="16784" y="8006"/>
                </a:lnTo>
                <a:lnTo>
                  <a:pt x="16626" y="7923"/>
                </a:lnTo>
                <a:lnTo>
                  <a:pt x="16275" y="7756"/>
                </a:lnTo>
                <a:lnTo>
                  <a:pt x="15976" y="8006"/>
                </a:lnTo>
                <a:lnTo>
                  <a:pt x="15712" y="8006"/>
                </a:lnTo>
                <a:lnTo>
                  <a:pt x="15396" y="7589"/>
                </a:lnTo>
                <a:lnTo>
                  <a:pt x="15132" y="8090"/>
                </a:lnTo>
                <a:lnTo>
                  <a:pt x="14921" y="7756"/>
                </a:lnTo>
                <a:lnTo>
                  <a:pt x="14728" y="8256"/>
                </a:lnTo>
                <a:lnTo>
                  <a:pt x="14517" y="8006"/>
                </a:lnTo>
                <a:lnTo>
                  <a:pt x="14271" y="7756"/>
                </a:lnTo>
                <a:lnTo>
                  <a:pt x="14131" y="7339"/>
                </a:lnTo>
                <a:lnTo>
                  <a:pt x="13797" y="5754"/>
                </a:lnTo>
                <a:lnTo>
                  <a:pt x="13428" y="4337"/>
                </a:lnTo>
                <a:lnTo>
                  <a:pt x="13094" y="3336"/>
                </a:lnTo>
                <a:lnTo>
                  <a:pt x="12777" y="2502"/>
                </a:lnTo>
                <a:lnTo>
                  <a:pt x="12303" y="1418"/>
                </a:lnTo>
                <a:lnTo>
                  <a:pt x="11811" y="667"/>
                </a:lnTo>
                <a:lnTo>
                  <a:pt x="11318" y="167"/>
                </a:lnTo>
                <a:lnTo>
                  <a:pt x="10844" y="0"/>
                </a:lnTo>
                <a:lnTo>
                  <a:pt x="10387" y="167"/>
                </a:lnTo>
                <a:lnTo>
                  <a:pt x="9842" y="667"/>
                </a:lnTo>
                <a:lnTo>
                  <a:pt x="9280" y="1418"/>
                </a:lnTo>
                <a:lnTo>
                  <a:pt x="8788" y="2419"/>
                </a:lnTo>
                <a:lnTo>
                  <a:pt x="8331" y="3753"/>
                </a:lnTo>
                <a:lnTo>
                  <a:pt x="7944" y="5254"/>
                </a:lnTo>
                <a:lnTo>
                  <a:pt x="7487" y="7256"/>
                </a:lnTo>
                <a:lnTo>
                  <a:pt x="7013" y="7923"/>
                </a:lnTo>
                <a:lnTo>
                  <a:pt x="6608" y="8256"/>
                </a:lnTo>
                <a:lnTo>
                  <a:pt x="6186" y="8423"/>
                </a:lnTo>
                <a:lnTo>
                  <a:pt x="5765" y="8090"/>
                </a:lnTo>
                <a:lnTo>
                  <a:pt x="4376" y="8090"/>
                </a:lnTo>
                <a:lnTo>
                  <a:pt x="4060" y="8006"/>
                </a:lnTo>
                <a:lnTo>
                  <a:pt x="3164" y="8256"/>
                </a:lnTo>
                <a:lnTo>
                  <a:pt x="2601" y="8090"/>
                </a:lnTo>
                <a:lnTo>
                  <a:pt x="1916" y="7756"/>
                </a:lnTo>
                <a:lnTo>
                  <a:pt x="1072" y="7923"/>
                </a:lnTo>
                <a:lnTo>
                  <a:pt x="562" y="7923"/>
                </a:lnTo>
                <a:lnTo>
                  <a:pt x="334" y="8006"/>
                </a:lnTo>
                <a:lnTo>
                  <a:pt x="176" y="8423"/>
                </a:lnTo>
                <a:lnTo>
                  <a:pt x="35" y="9424"/>
                </a:lnTo>
                <a:lnTo>
                  <a:pt x="0" y="11008"/>
                </a:lnTo>
                <a:lnTo>
                  <a:pt x="0" y="14595"/>
                </a:lnTo>
              </a:path>
            </a:pathLst>
          </a:custGeom>
          <a:solidFill>
            <a:schemeClr val="accent3">
              <a:lumOff val="44000"/>
            </a:schemeClr>
          </a:solidFill>
          <a:ln w="12700">
            <a:miter lim="400000"/>
          </a:ln>
        </p:spPr>
        <p:txBody>
          <a:bodyPr lIns="45719" rIns="45719"/>
          <a:lstStyle/>
          <a:p>
            <a:pPr>
              <a:defRPr>
                <a:solidFill>
                  <a:srgbClr val="FFFFCC"/>
                </a:solidFill>
              </a:defRPr>
            </a:pPr>
            <a:endParaRPr/>
          </a:p>
        </p:txBody>
      </p:sp>
      <p:sp>
        <p:nvSpPr>
          <p:cNvPr id="2740" name="Freeform 14"/>
          <p:cNvSpPr/>
          <p:nvPr/>
        </p:nvSpPr>
        <p:spPr>
          <a:xfrm>
            <a:off x="4191000" y="234949"/>
            <a:ext cx="88901" cy="398464"/>
          </a:xfrm>
          <a:custGeom>
            <a:avLst/>
            <a:gdLst/>
            <a:ahLst/>
            <a:cxnLst>
              <a:cxn ang="0">
                <a:pos x="wd2" y="hd2"/>
              </a:cxn>
              <a:cxn ang="5400000">
                <a:pos x="wd2" y="hd2"/>
              </a:cxn>
              <a:cxn ang="10800000">
                <a:pos x="wd2" y="hd2"/>
              </a:cxn>
              <a:cxn ang="16200000">
                <a:pos x="wd2" y="hd2"/>
              </a:cxn>
            </a:cxnLst>
            <a:rect l="0" t="0" r="r" b="b"/>
            <a:pathLst>
              <a:path w="21600" h="21600" extrusionOk="0">
                <a:moveTo>
                  <a:pt x="5014" y="516"/>
                </a:moveTo>
                <a:lnTo>
                  <a:pt x="6557" y="2151"/>
                </a:lnTo>
                <a:lnTo>
                  <a:pt x="5014" y="2926"/>
                </a:lnTo>
                <a:lnTo>
                  <a:pt x="2314" y="5335"/>
                </a:lnTo>
                <a:lnTo>
                  <a:pt x="386" y="7401"/>
                </a:lnTo>
                <a:lnTo>
                  <a:pt x="0" y="9294"/>
                </a:lnTo>
                <a:lnTo>
                  <a:pt x="1929" y="11618"/>
                </a:lnTo>
                <a:lnTo>
                  <a:pt x="3086" y="13769"/>
                </a:lnTo>
                <a:lnTo>
                  <a:pt x="5014" y="15834"/>
                </a:lnTo>
                <a:lnTo>
                  <a:pt x="10414" y="17211"/>
                </a:lnTo>
                <a:lnTo>
                  <a:pt x="12343" y="18674"/>
                </a:lnTo>
                <a:lnTo>
                  <a:pt x="17357" y="20137"/>
                </a:lnTo>
                <a:lnTo>
                  <a:pt x="21600" y="21600"/>
                </a:lnTo>
                <a:lnTo>
                  <a:pt x="19671" y="20223"/>
                </a:lnTo>
                <a:lnTo>
                  <a:pt x="15429" y="18588"/>
                </a:lnTo>
                <a:lnTo>
                  <a:pt x="16586" y="16867"/>
                </a:lnTo>
                <a:lnTo>
                  <a:pt x="10800" y="14629"/>
                </a:lnTo>
                <a:lnTo>
                  <a:pt x="5786" y="12048"/>
                </a:lnTo>
                <a:lnTo>
                  <a:pt x="4629" y="8089"/>
                </a:lnTo>
                <a:lnTo>
                  <a:pt x="6557" y="5508"/>
                </a:lnTo>
                <a:lnTo>
                  <a:pt x="9643" y="2926"/>
                </a:lnTo>
                <a:lnTo>
                  <a:pt x="10414" y="1033"/>
                </a:lnTo>
                <a:lnTo>
                  <a:pt x="5786" y="0"/>
                </a:lnTo>
                <a:lnTo>
                  <a:pt x="5014" y="516"/>
                </a:lnTo>
              </a:path>
            </a:pathLst>
          </a:custGeom>
          <a:solidFill>
            <a:schemeClr val="accent3">
              <a:lumOff val="44000"/>
            </a:schemeClr>
          </a:solidFill>
          <a:ln w="12700">
            <a:miter lim="400000"/>
          </a:ln>
        </p:spPr>
        <p:txBody>
          <a:bodyPr lIns="45719" rIns="45719"/>
          <a:lstStyle/>
          <a:p>
            <a:pPr>
              <a:defRPr>
                <a:solidFill>
                  <a:srgbClr val="FFFFCC"/>
                </a:solidFill>
              </a:defRPr>
            </a:pPr>
            <a:endParaRPr/>
          </a:p>
        </p:txBody>
      </p:sp>
      <p:grpSp>
        <p:nvGrpSpPr>
          <p:cNvPr id="2746" name="Group 15"/>
          <p:cNvGrpSpPr/>
          <p:nvPr/>
        </p:nvGrpSpPr>
        <p:grpSpPr>
          <a:xfrm>
            <a:off x="63500" y="153987"/>
            <a:ext cx="3433763" cy="519114"/>
            <a:chOff x="0" y="0"/>
            <a:chExt cx="3433762" cy="519112"/>
          </a:xfrm>
        </p:grpSpPr>
        <p:sp>
          <p:nvSpPr>
            <p:cNvPr id="2741" name="Freeform 16"/>
            <p:cNvSpPr/>
            <p:nvPr/>
          </p:nvSpPr>
          <p:spPr>
            <a:xfrm>
              <a:off x="0" y="0"/>
              <a:ext cx="3433763" cy="422276"/>
            </a:xfrm>
            <a:custGeom>
              <a:avLst/>
              <a:gdLst/>
              <a:ahLst/>
              <a:cxnLst>
                <a:cxn ang="0">
                  <a:pos x="wd2" y="hd2"/>
                </a:cxn>
                <a:cxn ang="5400000">
                  <a:pos x="wd2" y="hd2"/>
                </a:cxn>
                <a:cxn ang="10800000">
                  <a:pos x="wd2" y="hd2"/>
                </a:cxn>
                <a:cxn ang="16200000">
                  <a:pos x="wd2" y="hd2"/>
                </a:cxn>
              </a:cxnLst>
              <a:rect l="0" t="0" r="r" b="b"/>
              <a:pathLst>
                <a:path w="21600" h="21600" extrusionOk="0">
                  <a:moveTo>
                    <a:pt x="290" y="244"/>
                  </a:moveTo>
                  <a:lnTo>
                    <a:pt x="459" y="0"/>
                  </a:lnTo>
                  <a:lnTo>
                    <a:pt x="20931" y="0"/>
                  </a:lnTo>
                  <a:lnTo>
                    <a:pt x="21171" y="162"/>
                  </a:lnTo>
                  <a:lnTo>
                    <a:pt x="21340" y="731"/>
                  </a:lnTo>
                  <a:lnTo>
                    <a:pt x="21490" y="2111"/>
                  </a:lnTo>
                  <a:lnTo>
                    <a:pt x="21570" y="3735"/>
                  </a:lnTo>
                  <a:lnTo>
                    <a:pt x="21600" y="5603"/>
                  </a:lnTo>
                  <a:lnTo>
                    <a:pt x="21600" y="21600"/>
                  </a:lnTo>
                  <a:lnTo>
                    <a:pt x="0" y="21600"/>
                  </a:lnTo>
                  <a:lnTo>
                    <a:pt x="0" y="6659"/>
                  </a:lnTo>
                  <a:lnTo>
                    <a:pt x="10" y="4466"/>
                  </a:lnTo>
                  <a:lnTo>
                    <a:pt x="90" y="2355"/>
                  </a:lnTo>
                  <a:lnTo>
                    <a:pt x="160" y="1218"/>
                  </a:lnTo>
                  <a:lnTo>
                    <a:pt x="290" y="244"/>
                  </a:lnTo>
                </a:path>
              </a:pathLst>
            </a:custGeom>
            <a:gradFill flip="none" rotWithShape="1">
              <a:gsLst>
                <a:gs pos="0">
                  <a:srgbClr val="00CCFF"/>
                </a:gs>
                <a:gs pos="100000">
                  <a:schemeClr val="accent3">
                    <a:lumOff val="44000"/>
                  </a:schemeClr>
                </a:gs>
              </a:gsLst>
              <a:lin ang="5400000" scaled="0"/>
            </a:gra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742" name="Freeform 17"/>
            <p:cNvSpPr/>
            <p:nvPr/>
          </p:nvSpPr>
          <p:spPr>
            <a:xfrm>
              <a:off x="0" y="271462"/>
              <a:ext cx="3433763" cy="180976"/>
            </a:xfrm>
            <a:custGeom>
              <a:avLst/>
              <a:gdLst/>
              <a:ahLst/>
              <a:cxnLst>
                <a:cxn ang="0">
                  <a:pos x="wd2" y="hd2"/>
                </a:cxn>
                <a:cxn ang="5400000">
                  <a:pos x="wd2" y="hd2"/>
                </a:cxn>
                <a:cxn ang="10800000">
                  <a:pos x="wd2" y="hd2"/>
                </a:cxn>
                <a:cxn ang="16200000">
                  <a:pos x="wd2" y="hd2"/>
                </a:cxn>
              </a:cxnLst>
              <a:rect l="0" t="0" r="r" b="b"/>
              <a:pathLst>
                <a:path w="21600" h="21600" extrusionOk="0">
                  <a:moveTo>
                    <a:pt x="749" y="6632"/>
                  </a:moveTo>
                  <a:lnTo>
                    <a:pt x="1049" y="7389"/>
                  </a:lnTo>
                  <a:lnTo>
                    <a:pt x="1378" y="6632"/>
                  </a:lnTo>
                  <a:lnTo>
                    <a:pt x="1698" y="7389"/>
                  </a:lnTo>
                  <a:lnTo>
                    <a:pt x="1947" y="9474"/>
                  </a:lnTo>
                  <a:lnTo>
                    <a:pt x="2207" y="10989"/>
                  </a:lnTo>
                  <a:lnTo>
                    <a:pt x="2656" y="9663"/>
                  </a:lnTo>
                  <a:lnTo>
                    <a:pt x="3046" y="8905"/>
                  </a:lnTo>
                  <a:lnTo>
                    <a:pt x="3595" y="8905"/>
                  </a:lnTo>
                  <a:lnTo>
                    <a:pt x="3994" y="7768"/>
                  </a:lnTo>
                  <a:lnTo>
                    <a:pt x="4344" y="8905"/>
                  </a:lnTo>
                  <a:lnTo>
                    <a:pt x="4654" y="10042"/>
                  </a:lnTo>
                  <a:lnTo>
                    <a:pt x="4933" y="10421"/>
                  </a:lnTo>
                  <a:lnTo>
                    <a:pt x="5373" y="8905"/>
                  </a:lnTo>
                  <a:lnTo>
                    <a:pt x="5852" y="8905"/>
                  </a:lnTo>
                  <a:lnTo>
                    <a:pt x="6531" y="9474"/>
                  </a:lnTo>
                  <a:lnTo>
                    <a:pt x="6821" y="11558"/>
                  </a:lnTo>
                  <a:lnTo>
                    <a:pt x="7270" y="10989"/>
                  </a:lnTo>
                  <a:lnTo>
                    <a:pt x="7719" y="7768"/>
                  </a:lnTo>
                  <a:lnTo>
                    <a:pt x="8139" y="6632"/>
                  </a:lnTo>
                  <a:lnTo>
                    <a:pt x="8428" y="7768"/>
                  </a:lnTo>
                  <a:lnTo>
                    <a:pt x="8788" y="10611"/>
                  </a:lnTo>
                  <a:lnTo>
                    <a:pt x="9197" y="11747"/>
                  </a:lnTo>
                  <a:lnTo>
                    <a:pt x="9667" y="9853"/>
                  </a:lnTo>
                  <a:lnTo>
                    <a:pt x="9876" y="9284"/>
                  </a:lnTo>
                  <a:lnTo>
                    <a:pt x="10116" y="10611"/>
                  </a:lnTo>
                  <a:lnTo>
                    <a:pt x="10306" y="8905"/>
                  </a:lnTo>
                  <a:lnTo>
                    <a:pt x="10515" y="6632"/>
                  </a:lnTo>
                  <a:lnTo>
                    <a:pt x="10765" y="4547"/>
                  </a:lnTo>
                  <a:lnTo>
                    <a:pt x="11035" y="3979"/>
                  </a:lnTo>
                  <a:lnTo>
                    <a:pt x="11344" y="4547"/>
                  </a:lnTo>
                  <a:lnTo>
                    <a:pt x="11654" y="3600"/>
                  </a:lnTo>
                  <a:lnTo>
                    <a:pt x="11963" y="2463"/>
                  </a:lnTo>
                  <a:lnTo>
                    <a:pt x="12163" y="2463"/>
                  </a:lnTo>
                  <a:lnTo>
                    <a:pt x="12353" y="2842"/>
                  </a:lnTo>
                  <a:lnTo>
                    <a:pt x="12632" y="5495"/>
                  </a:lnTo>
                  <a:lnTo>
                    <a:pt x="12912" y="5116"/>
                  </a:lnTo>
                  <a:lnTo>
                    <a:pt x="13142" y="7768"/>
                  </a:lnTo>
                  <a:lnTo>
                    <a:pt x="13591" y="7768"/>
                  </a:lnTo>
                  <a:lnTo>
                    <a:pt x="13971" y="6253"/>
                  </a:lnTo>
                  <a:lnTo>
                    <a:pt x="14150" y="8337"/>
                  </a:lnTo>
                  <a:lnTo>
                    <a:pt x="14340" y="10421"/>
                  </a:lnTo>
                  <a:lnTo>
                    <a:pt x="14600" y="9853"/>
                  </a:lnTo>
                  <a:lnTo>
                    <a:pt x="14909" y="10989"/>
                  </a:lnTo>
                  <a:lnTo>
                    <a:pt x="15239" y="9853"/>
                  </a:lnTo>
                  <a:lnTo>
                    <a:pt x="15868" y="10989"/>
                  </a:lnTo>
                  <a:lnTo>
                    <a:pt x="16138" y="12126"/>
                  </a:lnTo>
                  <a:lnTo>
                    <a:pt x="16447" y="9284"/>
                  </a:lnTo>
                  <a:lnTo>
                    <a:pt x="16647" y="9095"/>
                  </a:lnTo>
                  <a:lnTo>
                    <a:pt x="16887" y="10042"/>
                  </a:lnTo>
                  <a:lnTo>
                    <a:pt x="17116" y="9663"/>
                  </a:lnTo>
                  <a:lnTo>
                    <a:pt x="17406" y="6632"/>
                  </a:lnTo>
                  <a:lnTo>
                    <a:pt x="17905" y="5874"/>
                  </a:lnTo>
                  <a:lnTo>
                    <a:pt x="18145" y="6253"/>
                  </a:lnTo>
                  <a:lnTo>
                    <a:pt x="18394" y="6253"/>
                  </a:lnTo>
                  <a:lnTo>
                    <a:pt x="18754" y="2463"/>
                  </a:lnTo>
                  <a:lnTo>
                    <a:pt x="18964" y="1137"/>
                  </a:lnTo>
                  <a:lnTo>
                    <a:pt x="19233" y="1705"/>
                  </a:lnTo>
                  <a:lnTo>
                    <a:pt x="19543" y="5495"/>
                  </a:lnTo>
                  <a:lnTo>
                    <a:pt x="19852" y="3221"/>
                  </a:lnTo>
                  <a:lnTo>
                    <a:pt x="20142" y="0"/>
                  </a:lnTo>
                  <a:lnTo>
                    <a:pt x="20392" y="189"/>
                  </a:lnTo>
                  <a:lnTo>
                    <a:pt x="20681" y="6632"/>
                  </a:lnTo>
                  <a:lnTo>
                    <a:pt x="20901" y="5495"/>
                  </a:lnTo>
                  <a:lnTo>
                    <a:pt x="21221" y="2842"/>
                  </a:lnTo>
                  <a:lnTo>
                    <a:pt x="21470" y="2653"/>
                  </a:lnTo>
                  <a:lnTo>
                    <a:pt x="21600" y="4926"/>
                  </a:lnTo>
                  <a:lnTo>
                    <a:pt x="21600" y="21600"/>
                  </a:lnTo>
                  <a:lnTo>
                    <a:pt x="9077" y="16863"/>
                  </a:lnTo>
                  <a:lnTo>
                    <a:pt x="8918" y="17432"/>
                  </a:lnTo>
                  <a:lnTo>
                    <a:pt x="0" y="15537"/>
                  </a:lnTo>
                  <a:lnTo>
                    <a:pt x="0" y="3411"/>
                  </a:lnTo>
                  <a:lnTo>
                    <a:pt x="130" y="5116"/>
                  </a:lnTo>
                  <a:lnTo>
                    <a:pt x="320" y="5874"/>
                  </a:lnTo>
                  <a:lnTo>
                    <a:pt x="559" y="6063"/>
                  </a:lnTo>
                  <a:lnTo>
                    <a:pt x="749" y="6632"/>
                  </a:lnTo>
                </a:path>
              </a:pathLst>
            </a:custGeom>
            <a:solidFill>
              <a:srgbClr val="003300"/>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743" name="Freeform 18"/>
            <p:cNvSpPr/>
            <p:nvPr/>
          </p:nvSpPr>
          <p:spPr>
            <a:xfrm>
              <a:off x="0" y="333375"/>
              <a:ext cx="3433763" cy="185738"/>
            </a:xfrm>
            <a:custGeom>
              <a:avLst/>
              <a:gdLst/>
              <a:ahLst/>
              <a:cxnLst>
                <a:cxn ang="0">
                  <a:pos x="wd2" y="hd2"/>
                </a:cxn>
                <a:cxn ang="5400000">
                  <a:pos x="wd2" y="hd2"/>
                </a:cxn>
                <a:cxn ang="10800000">
                  <a:pos x="wd2" y="hd2"/>
                </a:cxn>
                <a:cxn ang="16200000">
                  <a:pos x="wd2" y="hd2"/>
                </a:cxn>
              </a:cxnLst>
              <a:rect l="0" t="0" r="r" b="b"/>
              <a:pathLst>
                <a:path w="21600" h="21600" extrusionOk="0">
                  <a:moveTo>
                    <a:pt x="290" y="21046"/>
                  </a:moveTo>
                  <a:lnTo>
                    <a:pt x="459" y="21415"/>
                  </a:lnTo>
                  <a:lnTo>
                    <a:pt x="659" y="21600"/>
                  </a:lnTo>
                  <a:lnTo>
                    <a:pt x="20931" y="21600"/>
                  </a:lnTo>
                  <a:lnTo>
                    <a:pt x="21171" y="21231"/>
                  </a:lnTo>
                  <a:lnTo>
                    <a:pt x="21340" y="20862"/>
                  </a:lnTo>
                  <a:lnTo>
                    <a:pt x="21490" y="19569"/>
                  </a:lnTo>
                  <a:lnTo>
                    <a:pt x="21570" y="18092"/>
                  </a:lnTo>
                  <a:lnTo>
                    <a:pt x="21600" y="16615"/>
                  </a:lnTo>
                  <a:lnTo>
                    <a:pt x="21600" y="2400"/>
                  </a:lnTo>
                  <a:lnTo>
                    <a:pt x="21410" y="0"/>
                  </a:lnTo>
                  <a:lnTo>
                    <a:pt x="21310" y="738"/>
                  </a:lnTo>
                  <a:lnTo>
                    <a:pt x="21221" y="3138"/>
                  </a:lnTo>
                  <a:lnTo>
                    <a:pt x="21151" y="5908"/>
                  </a:lnTo>
                  <a:lnTo>
                    <a:pt x="21061" y="5723"/>
                  </a:lnTo>
                  <a:lnTo>
                    <a:pt x="20941" y="5354"/>
                  </a:lnTo>
                  <a:lnTo>
                    <a:pt x="20681" y="4062"/>
                  </a:lnTo>
                  <a:lnTo>
                    <a:pt x="20512" y="2954"/>
                  </a:lnTo>
                  <a:lnTo>
                    <a:pt x="20242" y="2400"/>
                  </a:lnTo>
                  <a:lnTo>
                    <a:pt x="19952" y="3692"/>
                  </a:lnTo>
                  <a:lnTo>
                    <a:pt x="19673" y="5723"/>
                  </a:lnTo>
                  <a:lnTo>
                    <a:pt x="19483" y="4246"/>
                  </a:lnTo>
                  <a:lnTo>
                    <a:pt x="19313" y="4062"/>
                  </a:lnTo>
                  <a:lnTo>
                    <a:pt x="19074" y="2954"/>
                  </a:lnTo>
                  <a:lnTo>
                    <a:pt x="18824" y="3323"/>
                  </a:lnTo>
                  <a:lnTo>
                    <a:pt x="18654" y="4615"/>
                  </a:lnTo>
                  <a:lnTo>
                    <a:pt x="18584" y="6462"/>
                  </a:lnTo>
                  <a:lnTo>
                    <a:pt x="18384" y="5723"/>
                  </a:lnTo>
                  <a:lnTo>
                    <a:pt x="18105" y="5723"/>
                  </a:lnTo>
                  <a:lnTo>
                    <a:pt x="17735" y="4800"/>
                  </a:lnTo>
                  <a:lnTo>
                    <a:pt x="17416" y="6462"/>
                  </a:lnTo>
                  <a:lnTo>
                    <a:pt x="17136" y="4062"/>
                  </a:lnTo>
                  <a:lnTo>
                    <a:pt x="16767" y="5723"/>
                  </a:lnTo>
                  <a:lnTo>
                    <a:pt x="16417" y="9415"/>
                  </a:lnTo>
                  <a:lnTo>
                    <a:pt x="16118" y="8123"/>
                  </a:lnTo>
                  <a:lnTo>
                    <a:pt x="15868" y="6646"/>
                  </a:lnTo>
                  <a:lnTo>
                    <a:pt x="15578" y="5908"/>
                  </a:lnTo>
                  <a:lnTo>
                    <a:pt x="15219" y="6462"/>
                  </a:lnTo>
                  <a:lnTo>
                    <a:pt x="14650" y="7569"/>
                  </a:lnTo>
                  <a:lnTo>
                    <a:pt x="14150" y="6277"/>
                  </a:lnTo>
                  <a:lnTo>
                    <a:pt x="13931" y="7015"/>
                  </a:lnTo>
                  <a:lnTo>
                    <a:pt x="13651" y="5723"/>
                  </a:lnTo>
                  <a:lnTo>
                    <a:pt x="13461" y="4246"/>
                  </a:lnTo>
                  <a:lnTo>
                    <a:pt x="13252" y="4062"/>
                  </a:lnTo>
                  <a:lnTo>
                    <a:pt x="12852" y="4800"/>
                  </a:lnTo>
                  <a:lnTo>
                    <a:pt x="12353" y="7569"/>
                  </a:lnTo>
                  <a:lnTo>
                    <a:pt x="11923" y="5169"/>
                  </a:lnTo>
                  <a:lnTo>
                    <a:pt x="11574" y="5723"/>
                  </a:lnTo>
                  <a:lnTo>
                    <a:pt x="11234" y="8862"/>
                  </a:lnTo>
                  <a:lnTo>
                    <a:pt x="10635" y="6646"/>
                  </a:lnTo>
                  <a:lnTo>
                    <a:pt x="10176" y="7754"/>
                  </a:lnTo>
                  <a:lnTo>
                    <a:pt x="9866" y="6646"/>
                  </a:lnTo>
                  <a:lnTo>
                    <a:pt x="9417" y="7200"/>
                  </a:lnTo>
                  <a:lnTo>
                    <a:pt x="8958" y="8862"/>
                  </a:lnTo>
                  <a:lnTo>
                    <a:pt x="8648" y="8308"/>
                  </a:lnTo>
                  <a:lnTo>
                    <a:pt x="7999" y="7754"/>
                  </a:lnTo>
                  <a:lnTo>
                    <a:pt x="7589" y="8862"/>
                  </a:lnTo>
                  <a:lnTo>
                    <a:pt x="6910" y="8123"/>
                  </a:lnTo>
                  <a:lnTo>
                    <a:pt x="6351" y="7200"/>
                  </a:lnTo>
                  <a:lnTo>
                    <a:pt x="5742" y="5723"/>
                  </a:lnTo>
                  <a:lnTo>
                    <a:pt x="5173" y="7200"/>
                  </a:lnTo>
                  <a:lnTo>
                    <a:pt x="4534" y="4062"/>
                  </a:lnTo>
                  <a:lnTo>
                    <a:pt x="4034" y="4062"/>
                  </a:lnTo>
                  <a:lnTo>
                    <a:pt x="3705" y="6092"/>
                  </a:lnTo>
                  <a:lnTo>
                    <a:pt x="3485" y="4431"/>
                  </a:lnTo>
                  <a:lnTo>
                    <a:pt x="3216" y="5354"/>
                  </a:lnTo>
                  <a:lnTo>
                    <a:pt x="2866" y="5723"/>
                  </a:lnTo>
                  <a:lnTo>
                    <a:pt x="2517" y="6277"/>
                  </a:lnTo>
                  <a:lnTo>
                    <a:pt x="2107" y="7569"/>
                  </a:lnTo>
                  <a:lnTo>
                    <a:pt x="1758" y="6092"/>
                  </a:lnTo>
                  <a:lnTo>
                    <a:pt x="1428" y="6831"/>
                  </a:lnTo>
                  <a:lnTo>
                    <a:pt x="989" y="7385"/>
                  </a:lnTo>
                  <a:lnTo>
                    <a:pt x="709" y="6831"/>
                  </a:lnTo>
                  <a:lnTo>
                    <a:pt x="200" y="6462"/>
                  </a:lnTo>
                  <a:lnTo>
                    <a:pt x="0" y="8123"/>
                  </a:lnTo>
                  <a:lnTo>
                    <a:pt x="20" y="12738"/>
                  </a:lnTo>
                  <a:lnTo>
                    <a:pt x="50" y="16800"/>
                  </a:lnTo>
                  <a:lnTo>
                    <a:pt x="160" y="20308"/>
                  </a:lnTo>
                  <a:lnTo>
                    <a:pt x="290" y="21046"/>
                  </a:lnTo>
                </a:path>
              </a:pathLst>
            </a:custGeom>
            <a:gradFill flip="none" rotWithShape="1">
              <a:gsLst>
                <a:gs pos="0">
                  <a:srgbClr val="CC6600"/>
                </a:gs>
                <a:gs pos="100000">
                  <a:srgbClr val="000000"/>
                </a:gs>
              </a:gsLst>
              <a:lin ang="5400000" scaled="0"/>
            </a:gra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744" name="Freeform 19"/>
            <p:cNvSpPr/>
            <p:nvPr/>
          </p:nvSpPr>
          <p:spPr>
            <a:xfrm>
              <a:off x="19050" y="11112"/>
              <a:ext cx="3379788" cy="241301"/>
            </a:xfrm>
            <a:custGeom>
              <a:avLst/>
              <a:gdLst/>
              <a:ahLst/>
              <a:cxnLst>
                <a:cxn ang="0">
                  <a:pos x="wd2" y="hd2"/>
                </a:cxn>
                <a:cxn ang="5400000">
                  <a:pos x="wd2" y="hd2"/>
                </a:cxn>
                <a:cxn ang="10800000">
                  <a:pos x="wd2" y="hd2"/>
                </a:cxn>
                <a:cxn ang="16200000">
                  <a:pos x="wd2" y="hd2"/>
                </a:cxn>
              </a:cxnLst>
              <a:rect l="0" t="0" r="r" b="b"/>
              <a:pathLst>
                <a:path w="21600" h="21600" extrusionOk="0">
                  <a:moveTo>
                    <a:pt x="0" y="10516"/>
                  </a:moveTo>
                  <a:lnTo>
                    <a:pt x="0" y="21600"/>
                  </a:lnTo>
                  <a:lnTo>
                    <a:pt x="51" y="17337"/>
                  </a:lnTo>
                  <a:lnTo>
                    <a:pt x="71" y="13926"/>
                  </a:lnTo>
                  <a:lnTo>
                    <a:pt x="91" y="7816"/>
                  </a:lnTo>
                  <a:lnTo>
                    <a:pt x="152" y="4832"/>
                  </a:lnTo>
                  <a:lnTo>
                    <a:pt x="284" y="3837"/>
                  </a:lnTo>
                  <a:lnTo>
                    <a:pt x="609" y="3126"/>
                  </a:lnTo>
                  <a:lnTo>
                    <a:pt x="1025" y="3411"/>
                  </a:lnTo>
                  <a:lnTo>
                    <a:pt x="2029" y="3411"/>
                  </a:lnTo>
                  <a:lnTo>
                    <a:pt x="2465" y="3979"/>
                  </a:lnTo>
                  <a:lnTo>
                    <a:pt x="3105" y="3411"/>
                  </a:lnTo>
                  <a:lnTo>
                    <a:pt x="3835" y="3695"/>
                  </a:lnTo>
                  <a:lnTo>
                    <a:pt x="4373" y="3553"/>
                  </a:lnTo>
                  <a:lnTo>
                    <a:pt x="5448" y="3979"/>
                  </a:lnTo>
                  <a:lnTo>
                    <a:pt x="5824" y="3837"/>
                  </a:lnTo>
                  <a:lnTo>
                    <a:pt x="6544" y="3411"/>
                  </a:lnTo>
                  <a:lnTo>
                    <a:pt x="6787" y="4121"/>
                  </a:lnTo>
                  <a:lnTo>
                    <a:pt x="7457" y="3411"/>
                  </a:lnTo>
                  <a:lnTo>
                    <a:pt x="8482" y="3837"/>
                  </a:lnTo>
                  <a:lnTo>
                    <a:pt x="8827" y="4405"/>
                  </a:lnTo>
                  <a:lnTo>
                    <a:pt x="9364" y="3979"/>
                  </a:lnTo>
                  <a:lnTo>
                    <a:pt x="9821" y="4689"/>
                  </a:lnTo>
                  <a:lnTo>
                    <a:pt x="10206" y="4689"/>
                  </a:lnTo>
                  <a:lnTo>
                    <a:pt x="10957" y="3979"/>
                  </a:lnTo>
                  <a:lnTo>
                    <a:pt x="11667" y="4405"/>
                  </a:lnTo>
                  <a:lnTo>
                    <a:pt x="12296" y="5400"/>
                  </a:lnTo>
                  <a:lnTo>
                    <a:pt x="12499" y="5542"/>
                  </a:lnTo>
                  <a:lnTo>
                    <a:pt x="13352" y="4974"/>
                  </a:lnTo>
                  <a:lnTo>
                    <a:pt x="14153" y="4547"/>
                  </a:lnTo>
                  <a:lnTo>
                    <a:pt x="14346" y="4263"/>
                  </a:lnTo>
                  <a:lnTo>
                    <a:pt x="14650" y="4405"/>
                  </a:lnTo>
                  <a:lnTo>
                    <a:pt x="15482" y="4832"/>
                  </a:lnTo>
                  <a:lnTo>
                    <a:pt x="16121" y="4121"/>
                  </a:lnTo>
                  <a:lnTo>
                    <a:pt x="16446" y="4263"/>
                  </a:lnTo>
                  <a:lnTo>
                    <a:pt x="16963" y="4405"/>
                  </a:lnTo>
                  <a:lnTo>
                    <a:pt x="17390" y="3837"/>
                  </a:lnTo>
                  <a:lnTo>
                    <a:pt x="17684" y="3411"/>
                  </a:lnTo>
                  <a:lnTo>
                    <a:pt x="18069" y="4263"/>
                  </a:lnTo>
                  <a:lnTo>
                    <a:pt x="18881" y="4547"/>
                  </a:lnTo>
                  <a:lnTo>
                    <a:pt x="19419" y="3411"/>
                  </a:lnTo>
                  <a:lnTo>
                    <a:pt x="20200" y="4405"/>
                  </a:lnTo>
                  <a:lnTo>
                    <a:pt x="21052" y="4405"/>
                  </a:lnTo>
                  <a:lnTo>
                    <a:pt x="21245" y="6253"/>
                  </a:lnTo>
                  <a:lnTo>
                    <a:pt x="21367" y="7247"/>
                  </a:lnTo>
                  <a:lnTo>
                    <a:pt x="21458" y="9095"/>
                  </a:lnTo>
                  <a:lnTo>
                    <a:pt x="21529" y="12363"/>
                  </a:lnTo>
                  <a:lnTo>
                    <a:pt x="21600" y="16626"/>
                  </a:lnTo>
                  <a:lnTo>
                    <a:pt x="21600" y="5542"/>
                  </a:lnTo>
                  <a:lnTo>
                    <a:pt x="21559" y="3979"/>
                  </a:lnTo>
                  <a:lnTo>
                    <a:pt x="21509" y="2132"/>
                  </a:lnTo>
                  <a:lnTo>
                    <a:pt x="21204" y="995"/>
                  </a:lnTo>
                  <a:lnTo>
                    <a:pt x="20027" y="711"/>
                  </a:lnTo>
                  <a:lnTo>
                    <a:pt x="19753" y="142"/>
                  </a:lnTo>
                  <a:lnTo>
                    <a:pt x="18830" y="142"/>
                  </a:lnTo>
                  <a:lnTo>
                    <a:pt x="18556" y="426"/>
                  </a:lnTo>
                  <a:lnTo>
                    <a:pt x="17998" y="426"/>
                  </a:lnTo>
                  <a:lnTo>
                    <a:pt x="17582" y="284"/>
                  </a:lnTo>
                  <a:lnTo>
                    <a:pt x="16821" y="995"/>
                  </a:lnTo>
                  <a:lnTo>
                    <a:pt x="15239" y="426"/>
                  </a:lnTo>
                  <a:lnTo>
                    <a:pt x="14742" y="711"/>
                  </a:lnTo>
                  <a:lnTo>
                    <a:pt x="13869" y="1279"/>
                  </a:lnTo>
                  <a:lnTo>
                    <a:pt x="13311" y="853"/>
                  </a:lnTo>
                  <a:lnTo>
                    <a:pt x="12753" y="711"/>
                  </a:lnTo>
                  <a:lnTo>
                    <a:pt x="12296" y="711"/>
                  </a:lnTo>
                  <a:lnTo>
                    <a:pt x="11809" y="1137"/>
                  </a:lnTo>
                  <a:lnTo>
                    <a:pt x="11515" y="568"/>
                  </a:lnTo>
                  <a:lnTo>
                    <a:pt x="10460" y="711"/>
                  </a:lnTo>
                  <a:lnTo>
                    <a:pt x="10146" y="711"/>
                  </a:lnTo>
                  <a:lnTo>
                    <a:pt x="9588" y="568"/>
                  </a:lnTo>
                  <a:lnTo>
                    <a:pt x="8492" y="853"/>
                  </a:lnTo>
                  <a:lnTo>
                    <a:pt x="7518" y="568"/>
                  </a:lnTo>
                  <a:lnTo>
                    <a:pt x="6615" y="568"/>
                  </a:lnTo>
                  <a:lnTo>
                    <a:pt x="6189" y="711"/>
                  </a:lnTo>
                  <a:lnTo>
                    <a:pt x="5773" y="284"/>
                  </a:lnTo>
                  <a:lnTo>
                    <a:pt x="4373" y="284"/>
                  </a:lnTo>
                  <a:lnTo>
                    <a:pt x="3165" y="568"/>
                  </a:lnTo>
                  <a:lnTo>
                    <a:pt x="2597" y="284"/>
                  </a:lnTo>
                  <a:lnTo>
                    <a:pt x="1928" y="568"/>
                  </a:lnTo>
                  <a:lnTo>
                    <a:pt x="1086" y="0"/>
                  </a:lnTo>
                  <a:lnTo>
                    <a:pt x="568" y="0"/>
                  </a:lnTo>
                  <a:lnTo>
                    <a:pt x="345" y="142"/>
                  </a:lnTo>
                  <a:lnTo>
                    <a:pt x="193" y="711"/>
                  </a:lnTo>
                  <a:lnTo>
                    <a:pt x="51" y="2416"/>
                  </a:lnTo>
                  <a:lnTo>
                    <a:pt x="10" y="4974"/>
                  </a:lnTo>
                  <a:lnTo>
                    <a:pt x="0" y="7532"/>
                  </a:lnTo>
                  <a:lnTo>
                    <a:pt x="0" y="10516"/>
                  </a:lnTo>
                </a:path>
              </a:pathLst>
            </a:custGeom>
            <a:solidFill>
              <a:schemeClr val="accent3">
                <a:lumOff val="44000"/>
              </a:schemeClr>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745" name="Freeform 20"/>
            <p:cNvSpPr/>
            <p:nvPr/>
          </p:nvSpPr>
          <p:spPr>
            <a:xfrm>
              <a:off x="26987" y="396875"/>
              <a:ext cx="3376614" cy="96838"/>
            </a:xfrm>
            <a:custGeom>
              <a:avLst/>
              <a:gdLst/>
              <a:ahLst/>
              <a:cxnLst>
                <a:cxn ang="0">
                  <a:pos x="wd2" y="hd2"/>
                </a:cxn>
                <a:cxn ang="5400000">
                  <a:pos x="wd2" y="hd2"/>
                </a:cxn>
                <a:cxn ang="10800000">
                  <a:pos x="wd2" y="hd2"/>
                </a:cxn>
                <a:cxn ang="16200000">
                  <a:pos x="wd2" y="hd2"/>
                </a:cxn>
              </a:cxnLst>
              <a:rect l="0" t="0" r="r" b="b"/>
              <a:pathLst>
                <a:path w="21600" h="21600" extrusionOk="0">
                  <a:moveTo>
                    <a:pt x="0" y="10977"/>
                  </a:moveTo>
                  <a:lnTo>
                    <a:pt x="0" y="0"/>
                  </a:lnTo>
                  <a:lnTo>
                    <a:pt x="61" y="4249"/>
                  </a:lnTo>
                  <a:lnTo>
                    <a:pt x="71" y="7436"/>
                  </a:lnTo>
                  <a:lnTo>
                    <a:pt x="81" y="13810"/>
                  </a:lnTo>
                  <a:lnTo>
                    <a:pt x="152" y="16643"/>
                  </a:lnTo>
                  <a:lnTo>
                    <a:pt x="274" y="17351"/>
                  </a:lnTo>
                  <a:lnTo>
                    <a:pt x="406" y="16643"/>
                  </a:lnTo>
                  <a:lnTo>
                    <a:pt x="599" y="16643"/>
                  </a:lnTo>
                  <a:lnTo>
                    <a:pt x="924" y="16289"/>
                  </a:lnTo>
                  <a:lnTo>
                    <a:pt x="1117" y="16643"/>
                  </a:lnTo>
                  <a:lnTo>
                    <a:pt x="1290" y="16643"/>
                  </a:lnTo>
                  <a:lnTo>
                    <a:pt x="1645" y="16997"/>
                  </a:lnTo>
                  <a:lnTo>
                    <a:pt x="1777" y="16997"/>
                  </a:lnTo>
                  <a:lnTo>
                    <a:pt x="1950" y="17351"/>
                  </a:lnTo>
                  <a:lnTo>
                    <a:pt x="2224" y="16643"/>
                  </a:lnTo>
                  <a:lnTo>
                    <a:pt x="2518" y="16289"/>
                  </a:lnTo>
                  <a:lnTo>
                    <a:pt x="2884" y="15934"/>
                  </a:lnTo>
                  <a:lnTo>
                    <a:pt x="3321" y="17351"/>
                  </a:lnTo>
                  <a:lnTo>
                    <a:pt x="3889" y="17705"/>
                  </a:lnTo>
                  <a:lnTo>
                    <a:pt x="4194" y="17351"/>
                  </a:lnTo>
                  <a:lnTo>
                    <a:pt x="4377" y="17705"/>
                  </a:lnTo>
                  <a:lnTo>
                    <a:pt x="4864" y="17705"/>
                  </a:lnTo>
                  <a:lnTo>
                    <a:pt x="5037" y="16643"/>
                  </a:lnTo>
                  <a:lnTo>
                    <a:pt x="5250" y="17705"/>
                  </a:lnTo>
                  <a:lnTo>
                    <a:pt x="5829" y="17351"/>
                  </a:lnTo>
                  <a:lnTo>
                    <a:pt x="6550" y="18059"/>
                  </a:lnTo>
                  <a:lnTo>
                    <a:pt x="6794" y="17351"/>
                  </a:lnTo>
                  <a:lnTo>
                    <a:pt x="7362" y="16643"/>
                  </a:lnTo>
                  <a:lnTo>
                    <a:pt x="7738" y="16289"/>
                  </a:lnTo>
                  <a:lnTo>
                    <a:pt x="8175" y="16997"/>
                  </a:lnTo>
                  <a:lnTo>
                    <a:pt x="8480" y="17351"/>
                  </a:lnTo>
                  <a:lnTo>
                    <a:pt x="8825" y="16997"/>
                  </a:lnTo>
                  <a:lnTo>
                    <a:pt x="9434" y="17705"/>
                  </a:lnTo>
                  <a:lnTo>
                    <a:pt x="9830" y="16643"/>
                  </a:lnTo>
                  <a:lnTo>
                    <a:pt x="10206" y="16643"/>
                  </a:lnTo>
                  <a:lnTo>
                    <a:pt x="10602" y="15580"/>
                  </a:lnTo>
                  <a:lnTo>
                    <a:pt x="11100" y="16643"/>
                  </a:lnTo>
                  <a:lnTo>
                    <a:pt x="11750" y="15934"/>
                  </a:lnTo>
                  <a:lnTo>
                    <a:pt x="12491" y="15934"/>
                  </a:lnTo>
                  <a:lnTo>
                    <a:pt x="13151" y="16643"/>
                  </a:lnTo>
                  <a:lnTo>
                    <a:pt x="13547" y="15226"/>
                  </a:lnTo>
                  <a:lnTo>
                    <a:pt x="13984" y="15580"/>
                  </a:lnTo>
                  <a:lnTo>
                    <a:pt x="14156" y="16643"/>
                  </a:lnTo>
                  <a:lnTo>
                    <a:pt x="14339" y="16997"/>
                  </a:lnTo>
                  <a:lnTo>
                    <a:pt x="14918" y="16643"/>
                  </a:lnTo>
                  <a:lnTo>
                    <a:pt x="15426" y="16997"/>
                  </a:lnTo>
                  <a:lnTo>
                    <a:pt x="16116" y="17351"/>
                  </a:lnTo>
                  <a:lnTo>
                    <a:pt x="16309" y="16997"/>
                  </a:lnTo>
                  <a:lnTo>
                    <a:pt x="16441" y="16997"/>
                  </a:lnTo>
                  <a:lnTo>
                    <a:pt x="16614" y="16289"/>
                  </a:lnTo>
                  <a:lnTo>
                    <a:pt x="16959" y="16997"/>
                  </a:lnTo>
                  <a:lnTo>
                    <a:pt x="17122" y="17351"/>
                  </a:lnTo>
                  <a:lnTo>
                    <a:pt x="17243" y="16643"/>
                  </a:lnTo>
                  <a:lnTo>
                    <a:pt x="17386" y="17351"/>
                  </a:lnTo>
                  <a:lnTo>
                    <a:pt x="17660" y="16643"/>
                  </a:lnTo>
                  <a:lnTo>
                    <a:pt x="18096" y="17351"/>
                  </a:lnTo>
                  <a:lnTo>
                    <a:pt x="18523" y="15934"/>
                  </a:lnTo>
                  <a:lnTo>
                    <a:pt x="18696" y="16643"/>
                  </a:lnTo>
                  <a:lnTo>
                    <a:pt x="18878" y="16643"/>
                  </a:lnTo>
                  <a:lnTo>
                    <a:pt x="19671" y="15934"/>
                  </a:lnTo>
                  <a:lnTo>
                    <a:pt x="20442" y="16643"/>
                  </a:lnTo>
                  <a:lnTo>
                    <a:pt x="21041" y="15934"/>
                  </a:lnTo>
                  <a:lnTo>
                    <a:pt x="21245" y="15226"/>
                  </a:lnTo>
                  <a:lnTo>
                    <a:pt x="21366" y="14164"/>
                  </a:lnTo>
                  <a:lnTo>
                    <a:pt x="21458" y="12039"/>
                  </a:lnTo>
                  <a:lnTo>
                    <a:pt x="21529" y="9207"/>
                  </a:lnTo>
                  <a:lnTo>
                    <a:pt x="21600" y="4603"/>
                  </a:lnTo>
                  <a:lnTo>
                    <a:pt x="21600" y="15934"/>
                  </a:lnTo>
                  <a:lnTo>
                    <a:pt x="21570" y="17351"/>
                  </a:lnTo>
                  <a:lnTo>
                    <a:pt x="21509" y="19121"/>
                  </a:lnTo>
                  <a:lnTo>
                    <a:pt x="21397" y="20538"/>
                  </a:lnTo>
                  <a:lnTo>
                    <a:pt x="20605" y="21600"/>
                  </a:lnTo>
                  <a:lnTo>
                    <a:pt x="20026" y="20538"/>
                  </a:lnTo>
                  <a:lnTo>
                    <a:pt x="19752" y="21246"/>
                  </a:lnTo>
                  <a:lnTo>
                    <a:pt x="18828" y="21246"/>
                  </a:lnTo>
                  <a:lnTo>
                    <a:pt x="18564" y="20892"/>
                  </a:lnTo>
                  <a:lnTo>
                    <a:pt x="18279" y="21600"/>
                  </a:lnTo>
                  <a:lnTo>
                    <a:pt x="17995" y="20892"/>
                  </a:lnTo>
                  <a:lnTo>
                    <a:pt x="17660" y="21600"/>
                  </a:lnTo>
                  <a:lnTo>
                    <a:pt x="16786" y="21246"/>
                  </a:lnTo>
                  <a:lnTo>
                    <a:pt x="16533" y="20184"/>
                  </a:lnTo>
                  <a:lnTo>
                    <a:pt x="15710" y="21246"/>
                  </a:lnTo>
                  <a:lnTo>
                    <a:pt x="15162" y="19830"/>
                  </a:lnTo>
                  <a:lnTo>
                    <a:pt x="14522" y="21246"/>
                  </a:lnTo>
                  <a:lnTo>
                    <a:pt x="14034" y="20538"/>
                  </a:lnTo>
                  <a:lnTo>
                    <a:pt x="13567" y="21246"/>
                  </a:lnTo>
                  <a:lnTo>
                    <a:pt x="13303" y="20538"/>
                  </a:lnTo>
                  <a:lnTo>
                    <a:pt x="12755" y="20538"/>
                  </a:lnTo>
                  <a:lnTo>
                    <a:pt x="12542" y="20184"/>
                  </a:lnTo>
                  <a:lnTo>
                    <a:pt x="12308" y="20892"/>
                  </a:lnTo>
                  <a:lnTo>
                    <a:pt x="12064" y="20184"/>
                  </a:lnTo>
                  <a:lnTo>
                    <a:pt x="11810" y="20184"/>
                  </a:lnTo>
                  <a:lnTo>
                    <a:pt x="11516" y="20892"/>
                  </a:lnTo>
                  <a:lnTo>
                    <a:pt x="11232" y="21246"/>
                  </a:lnTo>
                  <a:lnTo>
                    <a:pt x="10917" y="21246"/>
                  </a:lnTo>
                  <a:lnTo>
                    <a:pt x="10460" y="20892"/>
                  </a:lnTo>
                  <a:lnTo>
                    <a:pt x="10135" y="21246"/>
                  </a:lnTo>
                  <a:lnTo>
                    <a:pt x="9861" y="20892"/>
                  </a:lnTo>
                  <a:lnTo>
                    <a:pt x="9597" y="20892"/>
                  </a:lnTo>
                  <a:lnTo>
                    <a:pt x="8987" y="21600"/>
                  </a:lnTo>
                  <a:lnTo>
                    <a:pt x="8500" y="20538"/>
                  </a:lnTo>
                  <a:lnTo>
                    <a:pt x="7962" y="21600"/>
                  </a:lnTo>
                  <a:lnTo>
                    <a:pt x="7515" y="20892"/>
                  </a:lnTo>
                  <a:lnTo>
                    <a:pt x="7027" y="21600"/>
                  </a:lnTo>
                  <a:lnTo>
                    <a:pt x="6621" y="20892"/>
                  </a:lnTo>
                  <a:lnTo>
                    <a:pt x="6184" y="20538"/>
                  </a:lnTo>
                  <a:lnTo>
                    <a:pt x="5778" y="20892"/>
                  </a:lnTo>
                  <a:lnTo>
                    <a:pt x="4377" y="20892"/>
                  </a:lnTo>
                  <a:lnTo>
                    <a:pt x="4072" y="21246"/>
                  </a:lnTo>
                  <a:lnTo>
                    <a:pt x="3158" y="20892"/>
                  </a:lnTo>
                  <a:lnTo>
                    <a:pt x="2600" y="20892"/>
                  </a:lnTo>
                  <a:lnTo>
                    <a:pt x="1046" y="20538"/>
                  </a:lnTo>
                  <a:lnTo>
                    <a:pt x="193" y="20538"/>
                  </a:lnTo>
                  <a:lnTo>
                    <a:pt x="41" y="19121"/>
                  </a:lnTo>
                  <a:lnTo>
                    <a:pt x="10" y="16289"/>
                  </a:lnTo>
                  <a:lnTo>
                    <a:pt x="0" y="13810"/>
                  </a:lnTo>
                  <a:lnTo>
                    <a:pt x="0" y="10977"/>
                  </a:lnTo>
                </a:path>
              </a:pathLst>
            </a:custGeom>
            <a:solidFill>
              <a:srgbClr val="000066"/>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grpSp>
      <p:grpSp>
        <p:nvGrpSpPr>
          <p:cNvPr id="2752" name="Group 21"/>
          <p:cNvGrpSpPr/>
          <p:nvPr/>
        </p:nvGrpSpPr>
        <p:grpSpPr>
          <a:xfrm>
            <a:off x="5646737" y="153987"/>
            <a:ext cx="3433764" cy="550864"/>
            <a:chOff x="0" y="0"/>
            <a:chExt cx="3433762" cy="550862"/>
          </a:xfrm>
        </p:grpSpPr>
        <p:sp>
          <p:nvSpPr>
            <p:cNvPr id="2747" name="Freeform 22"/>
            <p:cNvSpPr/>
            <p:nvPr/>
          </p:nvSpPr>
          <p:spPr>
            <a:xfrm>
              <a:off x="0" y="0"/>
              <a:ext cx="3433763" cy="449263"/>
            </a:xfrm>
            <a:custGeom>
              <a:avLst/>
              <a:gdLst/>
              <a:ahLst/>
              <a:cxnLst>
                <a:cxn ang="0">
                  <a:pos x="wd2" y="hd2"/>
                </a:cxn>
                <a:cxn ang="5400000">
                  <a:pos x="wd2" y="hd2"/>
                </a:cxn>
                <a:cxn ang="10800000">
                  <a:pos x="wd2" y="hd2"/>
                </a:cxn>
                <a:cxn ang="16200000">
                  <a:pos x="wd2" y="hd2"/>
                </a:cxn>
              </a:cxnLst>
              <a:rect l="0" t="0" r="r" b="b"/>
              <a:pathLst>
                <a:path w="21600" h="21600" extrusionOk="0">
                  <a:moveTo>
                    <a:pt x="290" y="305"/>
                  </a:moveTo>
                  <a:lnTo>
                    <a:pt x="459" y="0"/>
                  </a:lnTo>
                  <a:lnTo>
                    <a:pt x="20931" y="0"/>
                  </a:lnTo>
                  <a:lnTo>
                    <a:pt x="21171" y="229"/>
                  </a:lnTo>
                  <a:lnTo>
                    <a:pt x="21340" y="763"/>
                  </a:lnTo>
                  <a:lnTo>
                    <a:pt x="21490" y="2137"/>
                  </a:lnTo>
                  <a:lnTo>
                    <a:pt x="21570" y="3740"/>
                  </a:lnTo>
                  <a:lnTo>
                    <a:pt x="21600" y="5572"/>
                  </a:lnTo>
                  <a:lnTo>
                    <a:pt x="21600" y="21600"/>
                  </a:lnTo>
                  <a:lnTo>
                    <a:pt x="0" y="21600"/>
                  </a:lnTo>
                  <a:lnTo>
                    <a:pt x="0" y="6640"/>
                  </a:lnTo>
                  <a:lnTo>
                    <a:pt x="10" y="4503"/>
                  </a:lnTo>
                  <a:lnTo>
                    <a:pt x="90" y="2366"/>
                  </a:lnTo>
                  <a:lnTo>
                    <a:pt x="160" y="1221"/>
                  </a:lnTo>
                  <a:lnTo>
                    <a:pt x="290" y="305"/>
                  </a:lnTo>
                </a:path>
              </a:pathLst>
            </a:custGeom>
            <a:gradFill flip="none" rotWithShape="1">
              <a:gsLst>
                <a:gs pos="0">
                  <a:srgbClr val="00CCFF"/>
                </a:gs>
                <a:gs pos="100000">
                  <a:schemeClr val="accent3">
                    <a:lumOff val="44000"/>
                  </a:schemeClr>
                </a:gs>
              </a:gsLst>
              <a:lin ang="5400000" scaled="0"/>
            </a:gra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748" name="Freeform 23"/>
            <p:cNvSpPr/>
            <p:nvPr/>
          </p:nvSpPr>
          <p:spPr>
            <a:xfrm>
              <a:off x="0" y="287337"/>
              <a:ext cx="3433763" cy="193676"/>
            </a:xfrm>
            <a:custGeom>
              <a:avLst/>
              <a:gdLst/>
              <a:ahLst/>
              <a:cxnLst>
                <a:cxn ang="0">
                  <a:pos x="wd2" y="hd2"/>
                </a:cxn>
                <a:cxn ang="5400000">
                  <a:pos x="wd2" y="hd2"/>
                </a:cxn>
                <a:cxn ang="10800000">
                  <a:pos x="wd2" y="hd2"/>
                </a:cxn>
                <a:cxn ang="16200000">
                  <a:pos x="wd2" y="hd2"/>
                </a:cxn>
              </a:cxnLst>
              <a:rect l="0" t="0" r="r" b="b"/>
              <a:pathLst>
                <a:path w="21600" h="21600" extrusionOk="0">
                  <a:moveTo>
                    <a:pt x="749" y="6728"/>
                  </a:moveTo>
                  <a:lnTo>
                    <a:pt x="1049" y="7436"/>
                  </a:lnTo>
                  <a:lnTo>
                    <a:pt x="1378" y="6728"/>
                  </a:lnTo>
                  <a:lnTo>
                    <a:pt x="1698" y="7436"/>
                  </a:lnTo>
                  <a:lnTo>
                    <a:pt x="1947" y="9384"/>
                  </a:lnTo>
                  <a:lnTo>
                    <a:pt x="2207" y="11154"/>
                  </a:lnTo>
                  <a:lnTo>
                    <a:pt x="2656" y="9561"/>
                  </a:lnTo>
                  <a:lnTo>
                    <a:pt x="3046" y="8852"/>
                  </a:lnTo>
                  <a:lnTo>
                    <a:pt x="3595" y="8852"/>
                  </a:lnTo>
                  <a:lnTo>
                    <a:pt x="3994" y="7790"/>
                  </a:lnTo>
                  <a:lnTo>
                    <a:pt x="4344" y="8852"/>
                  </a:lnTo>
                  <a:lnTo>
                    <a:pt x="4654" y="10092"/>
                  </a:lnTo>
                  <a:lnTo>
                    <a:pt x="4933" y="10446"/>
                  </a:lnTo>
                  <a:lnTo>
                    <a:pt x="5373" y="8852"/>
                  </a:lnTo>
                  <a:lnTo>
                    <a:pt x="5852" y="8852"/>
                  </a:lnTo>
                  <a:lnTo>
                    <a:pt x="6531" y="9561"/>
                  </a:lnTo>
                  <a:lnTo>
                    <a:pt x="6821" y="11508"/>
                  </a:lnTo>
                  <a:lnTo>
                    <a:pt x="7270" y="11154"/>
                  </a:lnTo>
                  <a:lnTo>
                    <a:pt x="7719" y="7790"/>
                  </a:lnTo>
                  <a:lnTo>
                    <a:pt x="8139" y="6728"/>
                  </a:lnTo>
                  <a:lnTo>
                    <a:pt x="8428" y="7790"/>
                  </a:lnTo>
                  <a:lnTo>
                    <a:pt x="8788" y="10623"/>
                  </a:lnTo>
                  <a:lnTo>
                    <a:pt x="9197" y="11685"/>
                  </a:lnTo>
                  <a:lnTo>
                    <a:pt x="9667" y="9915"/>
                  </a:lnTo>
                  <a:lnTo>
                    <a:pt x="9876" y="9207"/>
                  </a:lnTo>
                  <a:lnTo>
                    <a:pt x="10116" y="10623"/>
                  </a:lnTo>
                  <a:lnTo>
                    <a:pt x="10306" y="8852"/>
                  </a:lnTo>
                  <a:lnTo>
                    <a:pt x="10515" y="6728"/>
                  </a:lnTo>
                  <a:lnTo>
                    <a:pt x="10765" y="4603"/>
                  </a:lnTo>
                  <a:lnTo>
                    <a:pt x="11035" y="3895"/>
                  </a:lnTo>
                  <a:lnTo>
                    <a:pt x="11344" y="4603"/>
                  </a:lnTo>
                  <a:lnTo>
                    <a:pt x="11654" y="3718"/>
                  </a:lnTo>
                  <a:lnTo>
                    <a:pt x="11963" y="2479"/>
                  </a:lnTo>
                  <a:lnTo>
                    <a:pt x="12163" y="2479"/>
                  </a:lnTo>
                  <a:lnTo>
                    <a:pt x="12353" y="2833"/>
                  </a:lnTo>
                  <a:lnTo>
                    <a:pt x="12632" y="5666"/>
                  </a:lnTo>
                  <a:lnTo>
                    <a:pt x="12912" y="5134"/>
                  </a:lnTo>
                  <a:lnTo>
                    <a:pt x="13142" y="7790"/>
                  </a:lnTo>
                  <a:lnTo>
                    <a:pt x="13591" y="7790"/>
                  </a:lnTo>
                  <a:lnTo>
                    <a:pt x="13971" y="6197"/>
                  </a:lnTo>
                  <a:lnTo>
                    <a:pt x="14150" y="8321"/>
                  </a:lnTo>
                  <a:lnTo>
                    <a:pt x="14340" y="10446"/>
                  </a:lnTo>
                  <a:lnTo>
                    <a:pt x="14600" y="9915"/>
                  </a:lnTo>
                  <a:lnTo>
                    <a:pt x="14909" y="11154"/>
                  </a:lnTo>
                  <a:lnTo>
                    <a:pt x="15239" y="9915"/>
                  </a:lnTo>
                  <a:lnTo>
                    <a:pt x="15868" y="11154"/>
                  </a:lnTo>
                  <a:lnTo>
                    <a:pt x="16138" y="12216"/>
                  </a:lnTo>
                  <a:lnTo>
                    <a:pt x="16447" y="9207"/>
                  </a:lnTo>
                  <a:lnTo>
                    <a:pt x="16647" y="9030"/>
                  </a:lnTo>
                  <a:lnTo>
                    <a:pt x="16887" y="10092"/>
                  </a:lnTo>
                  <a:lnTo>
                    <a:pt x="17116" y="9561"/>
                  </a:lnTo>
                  <a:lnTo>
                    <a:pt x="17406" y="6728"/>
                  </a:lnTo>
                  <a:lnTo>
                    <a:pt x="17905" y="5843"/>
                  </a:lnTo>
                  <a:lnTo>
                    <a:pt x="18145" y="6197"/>
                  </a:lnTo>
                  <a:lnTo>
                    <a:pt x="18394" y="6197"/>
                  </a:lnTo>
                  <a:lnTo>
                    <a:pt x="18754" y="2479"/>
                  </a:lnTo>
                  <a:lnTo>
                    <a:pt x="18964" y="1062"/>
                  </a:lnTo>
                  <a:lnTo>
                    <a:pt x="19233" y="1770"/>
                  </a:lnTo>
                  <a:lnTo>
                    <a:pt x="19543" y="5666"/>
                  </a:lnTo>
                  <a:lnTo>
                    <a:pt x="19852" y="3187"/>
                  </a:lnTo>
                  <a:lnTo>
                    <a:pt x="20142" y="0"/>
                  </a:lnTo>
                  <a:lnTo>
                    <a:pt x="20392" y="177"/>
                  </a:lnTo>
                  <a:lnTo>
                    <a:pt x="20681" y="6728"/>
                  </a:lnTo>
                  <a:lnTo>
                    <a:pt x="20901" y="5666"/>
                  </a:lnTo>
                  <a:lnTo>
                    <a:pt x="21221" y="2833"/>
                  </a:lnTo>
                  <a:lnTo>
                    <a:pt x="21470" y="2833"/>
                  </a:lnTo>
                  <a:lnTo>
                    <a:pt x="21600" y="4957"/>
                  </a:lnTo>
                  <a:lnTo>
                    <a:pt x="21600" y="21600"/>
                  </a:lnTo>
                  <a:lnTo>
                    <a:pt x="9077" y="16820"/>
                  </a:lnTo>
                  <a:lnTo>
                    <a:pt x="8918" y="17528"/>
                  </a:lnTo>
                  <a:lnTo>
                    <a:pt x="0" y="15580"/>
                  </a:lnTo>
                  <a:lnTo>
                    <a:pt x="0" y="3364"/>
                  </a:lnTo>
                  <a:lnTo>
                    <a:pt x="130" y="5134"/>
                  </a:lnTo>
                  <a:lnTo>
                    <a:pt x="320" y="5843"/>
                  </a:lnTo>
                  <a:lnTo>
                    <a:pt x="559" y="6020"/>
                  </a:lnTo>
                  <a:lnTo>
                    <a:pt x="749" y="6728"/>
                  </a:lnTo>
                </a:path>
              </a:pathLst>
            </a:custGeom>
            <a:solidFill>
              <a:srgbClr val="003300"/>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749" name="Freeform 24"/>
            <p:cNvSpPr/>
            <p:nvPr/>
          </p:nvSpPr>
          <p:spPr>
            <a:xfrm>
              <a:off x="0" y="354012"/>
              <a:ext cx="3433763" cy="196851"/>
            </a:xfrm>
            <a:custGeom>
              <a:avLst/>
              <a:gdLst/>
              <a:ahLst/>
              <a:cxnLst>
                <a:cxn ang="0">
                  <a:pos x="wd2" y="hd2"/>
                </a:cxn>
                <a:cxn ang="5400000">
                  <a:pos x="wd2" y="hd2"/>
                </a:cxn>
                <a:cxn ang="10800000">
                  <a:pos x="wd2" y="hd2"/>
                </a:cxn>
                <a:cxn ang="16200000">
                  <a:pos x="wd2" y="hd2"/>
                </a:cxn>
              </a:cxnLst>
              <a:rect l="0" t="0" r="r" b="b"/>
              <a:pathLst>
                <a:path w="21600" h="21600" extrusionOk="0">
                  <a:moveTo>
                    <a:pt x="290" y="20903"/>
                  </a:moveTo>
                  <a:lnTo>
                    <a:pt x="459" y="21426"/>
                  </a:lnTo>
                  <a:lnTo>
                    <a:pt x="659" y="21600"/>
                  </a:lnTo>
                  <a:lnTo>
                    <a:pt x="20931" y="21600"/>
                  </a:lnTo>
                  <a:lnTo>
                    <a:pt x="21171" y="21252"/>
                  </a:lnTo>
                  <a:lnTo>
                    <a:pt x="21340" y="20903"/>
                  </a:lnTo>
                  <a:lnTo>
                    <a:pt x="21490" y="19684"/>
                  </a:lnTo>
                  <a:lnTo>
                    <a:pt x="21570" y="18116"/>
                  </a:lnTo>
                  <a:lnTo>
                    <a:pt x="21600" y="16548"/>
                  </a:lnTo>
                  <a:lnTo>
                    <a:pt x="21600" y="2439"/>
                  </a:lnTo>
                  <a:lnTo>
                    <a:pt x="21410" y="0"/>
                  </a:lnTo>
                  <a:lnTo>
                    <a:pt x="21310" y="697"/>
                  </a:lnTo>
                  <a:lnTo>
                    <a:pt x="21221" y="3135"/>
                  </a:lnTo>
                  <a:lnTo>
                    <a:pt x="21151" y="5923"/>
                  </a:lnTo>
                  <a:lnTo>
                    <a:pt x="21061" y="5748"/>
                  </a:lnTo>
                  <a:lnTo>
                    <a:pt x="20941" y="5400"/>
                  </a:lnTo>
                  <a:lnTo>
                    <a:pt x="20681" y="4006"/>
                  </a:lnTo>
                  <a:lnTo>
                    <a:pt x="20512" y="2961"/>
                  </a:lnTo>
                  <a:lnTo>
                    <a:pt x="20242" y="2439"/>
                  </a:lnTo>
                  <a:lnTo>
                    <a:pt x="19952" y="3658"/>
                  </a:lnTo>
                  <a:lnTo>
                    <a:pt x="19673" y="5748"/>
                  </a:lnTo>
                  <a:lnTo>
                    <a:pt x="19483" y="4355"/>
                  </a:lnTo>
                  <a:lnTo>
                    <a:pt x="19313" y="4006"/>
                  </a:lnTo>
                  <a:lnTo>
                    <a:pt x="19074" y="2961"/>
                  </a:lnTo>
                  <a:lnTo>
                    <a:pt x="18824" y="3310"/>
                  </a:lnTo>
                  <a:lnTo>
                    <a:pt x="18654" y="4703"/>
                  </a:lnTo>
                  <a:lnTo>
                    <a:pt x="18584" y="6445"/>
                  </a:lnTo>
                  <a:lnTo>
                    <a:pt x="18384" y="5748"/>
                  </a:lnTo>
                  <a:lnTo>
                    <a:pt x="18105" y="5748"/>
                  </a:lnTo>
                  <a:lnTo>
                    <a:pt x="17735" y="4877"/>
                  </a:lnTo>
                  <a:lnTo>
                    <a:pt x="17416" y="6445"/>
                  </a:lnTo>
                  <a:lnTo>
                    <a:pt x="17136" y="4181"/>
                  </a:lnTo>
                  <a:lnTo>
                    <a:pt x="16767" y="5748"/>
                  </a:lnTo>
                  <a:lnTo>
                    <a:pt x="16417" y="9406"/>
                  </a:lnTo>
                  <a:lnTo>
                    <a:pt x="16118" y="8013"/>
                  </a:lnTo>
                  <a:lnTo>
                    <a:pt x="15868" y="6619"/>
                  </a:lnTo>
                  <a:lnTo>
                    <a:pt x="15578" y="5923"/>
                  </a:lnTo>
                  <a:lnTo>
                    <a:pt x="15219" y="6445"/>
                  </a:lnTo>
                  <a:lnTo>
                    <a:pt x="14650" y="7665"/>
                  </a:lnTo>
                  <a:lnTo>
                    <a:pt x="14150" y="6271"/>
                  </a:lnTo>
                  <a:lnTo>
                    <a:pt x="13931" y="6968"/>
                  </a:lnTo>
                  <a:lnTo>
                    <a:pt x="13651" y="5748"/>
                  </a:lnTo>
                  <a:lnTo>
                    <a:pt x="13461" y="4355"/>
                  </a:lnTo>
                  <a:lnTo>
                    <a:pt x="13252" y="4181"/>
                  </a:lnTo>
                  <a:lnTo>
                    <a:pt x="12852" y="4877"/>
                  </a:lnTo>
                  <a:lnTo>
                    <a:pt x="12353" y="7490"/>
                  </a:lnTo>
                  <a:lnTo>
                    <a:pt x="11923" y="5226"/>
                  </a:lnTo>
                  <a:lnTo>
                    <a:pt x="11574" y="5748"/>
                  </a:lnTo>
                  <a:lnTo>
                    <a:pt x="11234" y="8884"/>
                  </a:lnTo>
                  <a:lnTo>
                    <a:pt x="10635" y="6619"/>
                  </a:lnTo>
                  <a:lnTo>
                    <a:pt x="10176" y="7839"/>
                  </a:lnTo>
                  <a:lnTo>
                    <a:pt x="9866" y="6619"/>
                  </a:lnTo>
                  <a:lnTo>
                    <a:pt x="9417" y="7316"/>
                  </a:lnTo>
                  <a:lnTo>
                    <a:pt x="8958" y="8884"/>
                  </a:lnTo>
                  <a:lnTo>
                    <a:pt x="8648" y="8361"/>
                  </a:lnTo>
                  <a:lnTo>
                    <a:pt x="7999" y="7839"/>
                  </a:lnTo>
                  <a:lnTo>
                    <a:pt x="7589" y="8884"/>
                  </a:lnTo>
                  <a:lnTo>
                    <a:pt x="6910" y="8013"/>
                  </a:lnTo>
                  <a:lnTo>
                    <a:pt x="6351" y="7316"/>
                  </a:lnTo>
                  <a:lnTo>
                    <a:pt x="5742" y="5748"/>
                  </a:lnTo>
                  <a:lnTo>
                    <a:pt x="5173" y="7316"/>
                  </a:lnTo>
                  <a:lnTo>
                    <a:pt x="4534" y="4006"/>
                  </a:lnTo>
                  <a:lnTo>
                    <a:pt x="4034" y="4181"/>
                  </a:lnTo>
                  <a:lnTo>
                    <a:pt x="3705" y="6097"/>
                  </a:lnTo>
                  <a:lnTo>
                    <a:pt x="3485" y="4529"/>
                  </a:lnTo>
                  <a:lnTo>
                    <a:pt x="3216" y="5400"/>
                  </a:lnTo>
                  <a:lnTo>
                    <a:pt x="2866" y="5748"/>
                  </a:lnTo>
                  <a:lnTo>
                    <a:pt x="2517" y="6271"/>
                  </a:lnTo>
                  <a:lnTo>
                    <a:pt x="2107" y="7665"/>
                  </a:lnTo>
                  <a:lnTo>
                    <a:pt x="1758" y="6097"/>
                  </a:lnTo>
                  <a:lnTo>
                    <a:pt x="1428" y="6794"/>
                  </a:lnTo>
                  <a:lnTo>
                    <a:pt x="989" y="7490"/>
                  </a:lnTo>
                  <a:lnTo>
                    <a:pt x="709" y="6794"/>
                  </a:lnTo>
                  <a:lnTo>
                    <a:pt x="200" y="6445"/>
                  </a:lnTo>
                  <a:lnTo>
                    <a:pt x="0" y="8013"/>
                  </a:lnTo>
                  <a:lnTo>
                    <a:pt x="20" y="12716"/>
                  </a:lnTo>
                  <a:lnTo>
                    <a:pt x="50" y="16723"/>
                  </a:lnTo>
                  <a:lnTo>
                    <a:pt x="160" y="20206"/>
                  </a:lnTo>
                  <a:lnTo>
                    <a:pt x="290" y="20903"/>
                  </a:lnTo>
                </a:path>
              </a:pathLst>
            </a:custGeom>
            <a:gradFill flip="none" rotWithShape="1">
              <a:gsLst>
                <a:gs pos="0">
                  <a:srgbClr val="CC6600"/>
                </a:gs>
                <a:gs pos="100000">
                  <a:srgbClr val="000000"/>
                </a:gs>
              </a:gsLst>
              <a:lin ang="5400000" scaled="0"/>
            </a:gra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750" name="Freeform 25"/>
            <p:cNvSpPr/>
            <p:nvPr/>
          </p:nvSpPr>
          <p:spPr>
            <a:xfrm>
              <a:off x="20637" y="11112"/>
              <a:ext cx="3378201" cy="255589"/>
            </a:xfrm>
            <a:custGeom>
              <a:avLst/>
              <a:gdLst/>
              <a:ahLst/>
              <a:cxnLst>
                <a:cxn ang="0">
                  <a:pos x="wd2" y="hd2"/>
                </a:cxn>
                <a:cxn ang="5400000">
                  <a:pos x="wd2" y="hd2"/>
                </a:cxn>
                <a:cxn ang="10800000">
                  <a:pos x="wd2" y="hd2"/>
                </a:cxn>
                <a:cxn ang="16200000">
                  <a:pos x="wd2" y="hd2"/>
                </a:cxn>
              </a:cxnLst>
              <a:rect l="0" t="0" r="r" b="b"/>
              <a:pathLst>
                <a:path w="21600" h="21600" extrusionOk="0">
                  <a:moveTo>
                    <a:pt x="0" y="10465"/>
                  </a:moveTo>
                  <a:lnTo>
                    <a:pt x="0" y="21600"/>
                  </a:lnTo>
                  <a:lnTo>
                    <a:pt x="51" y="17307"/>
                  </a:lnTo>
                  <a:lnTo>
                    <a:pt x="71" y="13953"/>
                  </a:lnTo>
                  <a:lnTo>
                    <a:pt x="91" y="7781"/>
                  </a:lnTo>
                  <a:lnTo>
                    <a:pt x="152" y="4830"/>
                  </a:lnTo>
                  <a:lnTo>
                    <a:pt x="284" y="3891"/>
                  </a:lnTo>
                  <a:lnTo>
                    <a:pt x="609" y="3220"/>
                  </a:lnTo>
                  <a:lnTo>
                    <a:pt x="1025" y="3354"/>
                  </a:lnTo>
                  <a:lnTo>
                    <a:pt x="2030" y="3354"/>
                  </a:lnTo>
                  <a:lnTo>
                    <a:pt x="2467" y="3891"/>
                  </a:lnTo>
                  <a:lnTo>
                    <a:pt x="3106" y="3354"/>
                  </a:lnTo>
                  <a:lnTo>
                    <a:pt x="3837" y="3757"/>
                  </a:lnTo>
                  <a:lnTo>
                    <a:pt x="4375" y="3622"/>
                  </a:lnTo>
                  <a:lnTo>
                    <a:pt x="5451" y="3891"/>
                  </a:lnTo>
                  <a:lnTo>
                    <a:pt x="5826" y="3891"/>
                  </a:lnTo>
                  <a:lnTo>
                    <a:pt x="6547" y="3354"/>
                  </a:lnTo>
                  <a:lnTo>
                    <a:pt x="6791" y="4025"/>
                  </a:lnTo>
                  <a:lnTo>
                    <a:pt x="7461" y="3354"/>
                  </a:lnTo>
                  <a:lnTo>
                    <a:pt x="8486" y="3891"/>
                  </a:lnTo>
                  <a:lnTo>
                    <a:pt x="8831" y="4427"/>
                  </a:lnTo>
                  <a:lnTo>
                    <a:pt x="9369" y="3891"/>
                  </a:lnTo>
                  <a:lnTo>
                    <a:pt x="9826" y="4696"/>
                  </a:lnTo>
                  <a:lnTo>
                    <a:pt x="10211" y="4696"/>
                  </a:lnTo>
                  <a:lnTo>
                    <a:pt x="10952" y="3891"/>
                  </a:lnTo>
                  <a:lnTo>
                    <a:pt x="11663" y="4427"/>
                  </a:lnTo>
                  <a:lnTo>
                    <a:pt x="12302" y="5366"/>
                  </a:lnTo>
                  <a:lnTo>
                    <a:pt x="12495" y="5501"/>
                  </a:lnTo>
                  <a:lnTo>
                    <a:pt x="13358" y="4964"/>
                  </a:lnTo>
                  <a:lnTo>
                    <a:pt x="14160" y="4561"/>
                  </a:lnTo>
                  <a:lnTo>
                    <a:pt x="14353" y="4293"/>
                  </a:lnTo>
                  <a:lnTo>
                    <a:pt x="14647" y="4427"/>
                  </a:lnTo>
                  <a:lnTo>
                    <a:pt x="15479" y="4830"/>
                  </a:lnTo>
                  <a:lnTo>
                    <a:pt x="16119" y="4025"/>
                  </a:lnTo>
                  <a:lnTo>
                    <a:pt x="16454" y="4293"/>
                  </a:lnTo>
                  <a:lnTo>
                    <a:pt x="16961" y="4427"/>
                  </a:lnTo>
                  <a:lnTo>
                    <a:pt x="17398" y="3891"/>
                  </a:lnTo>
                  <a:lnTo>
                    <a:pt x="17682" y="3354"/>
                  </a:lnTo>
                  <a:lnTo>
                    <a:pt x="18078" y="4293"/>
                  </a:lnTo>
                  <a:lnTo>
                    <a:pt x="18880" y="4561"/>
                  </a:lnTo>
                  <a:lnTo>
                    <a:pt x="19418" y="3354"/>
                  </a:lnTo>
                  <a:lnTo>
                    <a:pt x="20199" y="4427"/>
                  </a:lnTo>
                  <a:lnTo>
                    <a:pt x="21062" y="4427"/>
                  </a:lnTo>
                  <a:lnTo>
                    <a:pt x="21245" y="6306"/>
                  </a:lnTo>
                  <a:lnTo>
                    <a:pt x="21367" y="7245"/>
                  </a:lnTo>
                  <a:lnTo>
                    <a:pt x="21468" y="9123"/>
                  </a:lnTo>
                  <a:lnTo>
                    <a:pt x="21539" y="12343"/>
                  </a:lnTo>
                  <a:lnTo>
                    <a:pt x="21600" y="16636"/>
                  </a:lnTo>
                  <a:lnTo>
                    <a:pt x="21600" y="5501"/>
                  </a:lnTo>
                  <a:lnTo>
                    <a:pt x="21570" y="4025"/>
                  </a:lnTo>
                  <a:lnTo>
                    <a:pt x="21519" y="2147"/>
                  </a:lnTo>
                  <a:lnTo>
                    <a:pt x="21204" y="939"/>
                  </a:lnTo>
                  <a:lnTo>
                    <a:pt x="20037" y="805"/>
                  </a:lnTo>
                  <a:lnTo>
                    <a:pt x="19753" y="134"/>
                  </a:lnTo>
                  <a:lnTo>
                    <a:pt x="18829" y="134"/>
                  </a:lnTo>
                  <a:lnTo>
                    <a:pt x="18565" y="402"/>
                  </a:lnTo>
                  <a:lnTo>
                    <a:pt x="18007" y="402"/>
                  </a:lnTo>
                  <a:lnTo>
                    <a:pt x="17591" y="268"/>
                  </a:lnTo>
                  <a:lnTo>
                    <a:pt x="16829" y="1073"/>
                  </a:lnTo>
                  <a:lnTo>
                    <a:pt x="15236" y="402"/>
                  </a:lnTo>
                  <a:lnTo>
                    <a:pt x="14748" y="805"/>
                  </a:lnTo>
                  <a:lnTo>
                    <a:pt x="13865" y="1342"/>
                  </a:lnTo>
                  <a:lnTo>
                    <a:pt x="13307" y="805"/>
                  </a:lnTo>
                  <a:lnTo>
                    <a:pt x="12302" y="805"/>
                  </a:lnTo>
                  <a:lnTo>
                    <a:pt x="11815" y="1207"/>
                  </a:lnTo>
                  <a:lnTo>
                    <a:pt x="11521" y="537"/>
                  </a:lnTo>
                  <a:lnTo>
                    <a:pt x="10465" y="805"/>
                  </a:lnTo>
                  <a:lnTo>
                    <a:pt x="10150" y="805"/>
                  </a:lnTo>
                  <a:lnTo>
                    <a:pt x="9592" y="537"/>
                  </a:lnTo>
                  <a:lnTo>
                    <a:pt x="8496" y="805"/>
                  </a:lnTo>
                  <a:lnTo>
                    <a:pt x="7521" y="537"/>
                  </a:lnTo>
                  <a:lnTo>
                    <a:pt x="6618" y="537"/>
                  </a:lnTo>
                  <a:lnTo>
                    <a:pt x="6192" y="805"/>
                  </a:lnTo>
                  <a:lnTo>
                    <a:pt x="5776" y="268"/>
                  </a:lnTo>
                  <a:lnTo>
                    <a:pt x="4375" y="268"/>
                  </a:lnTo>
                  <a:lnTo>
                    <a:pt x="3167" y="537"/>
                  </a:lnTo>
                  <a:lnTo>
                    <a:pt x="2598" y="268"/>
                  </a:lnTo>
                  <a:lnTo>
                    <a:pt x="1929" y="537"/>
                  </a:lnTo>
                  <a:lnTo>
                    <a:pt x="1086" y="0"/>
                  </a:lnTo>
                  <a:lnTo>
                    <a:pt x="568" y="0"/>
                  </a:lnTo>
                  <a:lnTo>
                    <a:pt x="345" y="134"/>
                  </a:lnTo>
                  <a:lnTo>
                    <a:pt x="193" y="805"/>
                  </a:lnTo>
                  <a:lnTo>
                    <a:pt x="51" y="2415"/>
                  </a:lnTo>
                  <a:lnTo>
                    <a:pt x="10" y="4964"/>
                  </a:lnTo>
                  <a:lnTo>
                    <a:pt x="0" y="7513"/>
                  </a:lnTo>
                  <a:lnTo>
                    <a:pt x="0" y="10465"/>
                  </a:lnTo>
                </a:path>
              </a:pathLst>
            </a:custGeom>
            <a:solidFill>
              <a:schemeClr val="accent3">
                <a:lumOff val="44000"/>
              </a:schemeClr>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751" name="Freeform 26"/>
            <p:cNvSpPr/>
            <p:nvPr/>
          </p:nvSpPr>
          <p:spPr>
            <a:xfrm>
              <a:off x="26987" y="422275"/>
              <a:ext cx="3376614" cy="101601"/>
            </a:xfrm>
            <a:custGeom>
              <a:avLst/>
              <a:gdLst/>
              <a:ahLst/>
              <a:cxnLst>
                <a:cxn ang="0">
                  <a:pos x="wd2" y="hd2"/>
                </a:cxn>
                <a:cxn ang="5400000">
                  <a:pos x="wd2" y="hd2"/>
                </a:cxn>
                <a:cxn ang="10800000">
                  <a:pos x="wd2" y="hd2"/>
                </a:cxn>
                <a:cxn ang="16200000">
                  <a:pos x="wd2" y="hd2"/>
                </a:cxn>
              </a:cxnLst>
              <a:rect l="0" t="0" r="r" b="b"/>
              <a:pathLst>
                <a:path w="21600" h="21600" extrusionOk="0">
                  <a:moveTo>
                    <a:pt x="0" y="10800"/>
                  </a:moveTo>
                  <a:lnTo>
                    <a:pt x="0" y="0"/>
                  </a:lnTo>
                  <a:lnTo>
                    <a:pt x="61" y="4050"/>
                  </a:lnTo>
                  <a:lnTo>
                    <a:pt x="71" y="7425"/>
                  </a:lnTo>
                  <a:lnTo>
                    <a:pt x="81" y="13500"/>
                  </a:lnTo>
                  <a:lnTo>
                    <a:pt x="152" y="16538"/>
                  </a:lnTo>
                  <a:lnTo>
                    <a:pt x="274" y="17550"/>
                  </a:lnTo>
                  <a:lnTo>
                    <a:pt x="406" y="16875"/>
                  </a:lnTo>
                  <a:lnTo>
                    <a:pt x="599" y="16538"/>
                  </a:lnTo>
                  <a:lnTo>
                    <a:pt x="924" y="16200"/>
                  </a:lnTo>
                  <a:lnTo>
                    <a:pt x="1117" y="16538"/>
                  </a:lnTo>
                  <a:lnTo>
                    <a:pt x="1290" y="16538"/>
                  </a:lnTo>
                  <a:lnTo>
                    <a:pt x="1645" y="16875"/>
                  </a:lnTo>
                  <a:lnTo>
                    <a:pt x="1777" y="17213"/>
                  </a:lnTo>
                  <a:lnTo>
                    <a:pt x="1950" y="17213"/>
                  </a:lnTo>
                  <a:lnTo>
                    <a:pt x="2224" y="16538"/>
                  </a:lnTo>
                  <a:lnTo>
                    <a:pt x="2518" y="16200"/>
                  </a:lnTo>
                  <a:lnTo>
                    <a:pt x="2884" y="16200"/>
                  </a:lnTo>
                  <a:lnTo>
                    <a:pt x="3321" y="17213"/>
                  </a:lnTo>
                  <a:lnTo>
                    <a:pt x="3889" y="17888"/>
                  </a:lnTo>
                  <a:lnTo>
                    <a:pt x="4194" y="17213"/>
                  </a:lnTo>
                  <a:lnTo>
                    <a:pt x="4377" y="17888"/>
                  </a:lnTo>
                  <a:lnTo>
                    <a:pt x="4864" y="17888"/>
                  </a:lnTo>
                  <a:lnTo>
                    <a:pt x="5037" y="16875"/>
                  </a:lnTo>
                  <a:lnTo>
                    <a:pt x="5250" y="17550"/>
                  </a:lnTo>
                  <a:lnTo>
                    <a:pt x="5829" y="17550"/>
                  </a:lnTo>
                  <a:lnTo>
                    <a:pt x="6550" y="17888"/>
                  </a:lnTo>
                  <a:lnTo>
                    <a:pt x="6794" y="17213"/>
                  </a:lnTo>
                  <a:lnTo>
                    <a:pt x="7362" y="16538"/>
                  </a:lnTo>
                  <a:lnTo>
                    <a:pt x="7738" y="16200"/>
                  </a:lnTo>
                  <a:lnTo>
                    <a:pt x="8175" y="16875"/>
                  </a:lnTo>
                  <a:lnTo>
                    <a:pt x="8480" y="17550"/>
                  </a:lnTo>
                  <a:lnTo>
                    <a:pt x="8825" y="16875"/>
                  </a:lnTo>
                  <a:lnTo>
                    <a:pt x="9434" y="17550"/>
                  </a:lnTo>
                  <a:lnTo>
                    <a:pt x="9830" y="16538"/>
                  </a:lnTo>
                  <a:lnTo>
                    <a:pt x="10206" y="16538"/>
                  </a:lnTo>
                  <a:lnTo>
                    <a:pt x="10602" y="15525"/>
                  </a:lnTo>
                  <a:lnTo>
                    <a:pt x="11100" y="16875"/>
                  </a:lnTo>
                  <a:lnTo>
                    <a:pt x="11750" y="15863"/>
                  </a:lnTo>
                  <a:lnTo>
                    <a:pt x="12491" y="15863"/>
                  </a:lnTo>
                  <a:lnTo>
                    <a:pt x="13151" y="16538"/>
                  </a:lnTo>
                  <a:lnTo>
                    <a:pt x="13547" y="15525"/>
                  </a:lnTo>
                  <a:lnTo>
                    <a:pt x="13984" y="15525"/>
                  </a:lnTo>
                  <a:lnTo>
                    <a:pt x="14156" y="16875"/>
                  </a:lnTo>
                  <a:lnTo>
                    <a:pt x="14339" y="17213"/>
                  </a:lnTo>
                  <a:lnTo>
                    <a:pt x="14918" y="16538"/>
                  </a:lnTo>
                  <a:lnTo>
                    <a:pt x="15426" y="17213"/>
                  </a:lnTo>
                  <a:lnTo>
                    <a:pt x="16441" y="17213"/>
                  </a:lnTo>
                  <a:lnTo>
                    <a:pt x="16614" y="16200"/>
                  </a:lnTo>
                  <a:lnTo>
                    <a:pt x="16959" y="16875"/>
                  </a:lnTo>
                  <a:lnTo>
                    <a:pt x="17122" y="17213"/>
                  </a:lnTo>
                  <a:lnTo>
                    <a:pt x="17243" y="16875"/>
                  </a:lnTo>
                  <a:lnTo>
                    <a:pt x="17386" y="17550"/>
                  </a:lnTo>
                  <a:lnTo>
                    <a:pt x="17660" y="16538"/>
                  </a:lnTo>
                  <a:lnTo>
                    <a:pt x="18096" y="17213"/>
                  </a:lnTo>
                  <a:lnTo>
                    <a:pt x="18523" y="16200"/>
                  </a:lnTo>
                  <a:lnTo>
                    <a:pt x="18696" y="16875"/>
                  </a:lnTo>
                  <a:lnTo>
                    <a:pt x="18878" y="16875"/>
                  </a:lnTo>
                  <a:lnTo>
                    <a:pt x="19671" y="16200"/>
                  </a:lnTo>
                  <a:lnTo>
                    <a:pt x="20442" y="16875"/>
                  </a:lnTo>
                  <a:lnTo>
                    <a:pt x="21041" y="15863"/>
                  </a:lnTo>
                  <a:lnTo>
                    <a:pt x="21245" y="15188"/>
                  </a:lnTo>
                  <a:lnTo>
                    <a:pt x="21366" y="14175"/>
                  </a:lnTo>
                  <a:lnTo>
                    <a:pt x="21458" y="12150"/>
                  </a:lnTo>
                  <a:lnTo>
                    <a:pt x="21529" y="9112"/>
                  </a:lnTo>
                  <a:lnTo>
                    <a:pt x="21600" y="4725"/>
                  </a:lnTo>
                  <a:lnTo>
                    <a:pt x="21600" y="15863"/>
                  </a:lnTo>
                  <a:lnTo>
                    <a:pt x="21570" y="17213"/>
                  </a:lnTo>
                  <a:lnTo>
                    <a:pt x="21509" y="19238"/>
                  </a:lnTo>
                  <a:lnTo>
                    <a:pt x="21397" y="20588"/>
                  </a:lnTo>
                  <a:lnTo>
                    <a:pt x="20605" y="21600"/>
                  </a:lnTo>
                  <a:lnTo>
                    <a:pt x="20026" y="20588"/>
                  </a:lnTo>
                  <a:lnTo>
                    <a:pt x="19752" y="21263"/>
                  </a:lnTo>
                  <a:lnTo>
                    <a:pt x="18828" y="21263"/>
                  </a:lnTo>
                  <a:lnTo>
                    <a:pt x="18564" y="20925"/>
                  </a:lnTo>
                  <a:lnTo>
                    <a:pt x="18279" y="21600"/>
                  </a:lnTo>
                  <a:lnTo>
                    <a:pt x="17995" y="20925"/>
                  </a:lnTo>
                  <a:lnTo>
                    <a:pt x="17660" y="21600"/>
                  </a:lnTo>
                  <a:lnTo>
                    <a:pt x="16786" y="21263"/>
                  </a:lnTo>
                  <a:lnTo>
                    <a:pt x="16533" y="20250"/>
                  </a:lnTo>
                  <a:lnTo>
                    <a:pt x="15710" y="21263"/>
                  </a:lnTo>
                  <a:lnTo>
                    <a:pt x="15162" y="19913"/>
                  </a:lnTo>
                  <a:lnTo>
                    <a:pt x="14522" y="21263"/>
                  </a:lnTo>
                  <a:lnTo>
                    <a:pt x="14034" y="20588"/>
                  </a:lnTo>
                  <a:lnTo>
                    <a:pt x="13567" y="21263"/>
                  </a:lnTo>
                  <a:lnTo>
                    <a:pt x="13303" y="20588"/>
                  </a:lnTo>
                  <a:lnTo>
                    <a:pt x="12755" y="20588"/>
                  </a:lnTo>
                  <a:lnTo>
                    <a:pt x="12542" y="20250"/>
                  </a:lnTo>
                  <a:lnTo>
                    <a:pt x="12308" y="20925"/>
                  </a:lnTo>
                  <a:lnTo>
                    <a:pt x="12064" y="20250"/>
                  </a:lnTo>
                  <a:lnTo>
                    <a:pt x="11810" y="20250"/>
                  </a:lnTo>
                  <a:lnTo>
                    <a:pt x="11516" y="20925"/>
                  </a:lnTo>
                  <a:lnTo>
                    <a:pt x="11232" y="21263"/>
                  </a:lnTo>
                  <a:lnTo>
                    <a:pt x="10917" y="21263"/>
                  </a:lnTo>
                  <a:lnTo>
                    <a:pt x="10460" y="20925"/>
                  </a:lnTo>
                  <a:lnTo>
                    <a:pt x="10135" y="21263"/>
                  </a:lnTo>
                  <a:lnTo>
                    <a:pt x="9861" y="20925"/>
                  </a:lnTo>
                  <a:lnTo>
                    <a:pt x="9597" y="20925"/>
                  </a:lnTo>
                  <a:lnTo>
                    <a:pt x="8987" y="21600"/>
                  </a:lnTo>
                  <a:lnTo>
                    <a:pt x="8500" y="20588"/>
                  </a:lnTo>
                  <a:lnTo>
                    <a:pt x="7962" y="21600"/>
                  </a:lnTo>
                  <a:lnTo>
                    <a:pt x="7515" y="20925"/>
                  </a:lnTo>
                  <a:lnTo>
                    <a:pt x="7027" y="21600"/>
                  </a:lnTo>
                  <a:lnTo>
                    <a:pt x="6621" y="20925"/>
                  </a:lnTo>
                  <a:lnTo>
                    <a:pt x="6184" y="20588"/>
                  </a:lnTo>
                  <a:lnTo>
                    <a:pt x="5778" y="20925"/>
                  </a:lnTo>
                  <a:lnTo>
                    <a:pt x="4377" y="20925"/>
                  </a:lnTo>
                  <a:lnTo>
                    <a:pt x="4072" y="21263"/>
                  </a:lnTo>
                  <a:lnTo>
                    <a:pt x="3158" y="20925"/>
                  </a:lnTo>
                  <a:lnTo>
                    <a:pt x="2600" y="20925"/>
                  </a:lnTo>
                  <a:lnTo>
                    <a:pt x="1046" y="20588"/>
                  </a:lnTo>
                  <a:lnTo>
                    <a:pt x="193" y="20588"/>
                  </a:lnTo>
                  <a:lnTo>
                    <a:pt x="41" y="18900"/>
                  </a:lnTo>
                  <a:lnTo>
                    <a:pt x="10" y="16538"/>
                  </a:lnTo>
                  <a:lnTo>
                    <a:pt x="0" y="13838"/>
                  </a:lnTo>
                  <a:lnTo>
                    <a:pt x="0" y="10800"/>
                  </a:lnTo>
                </a:path>
              </a:pathLst>
            </a:custGeom>
            <a:solidFill>
              <a:srgbClr val="000066"/>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grpSp>
      <p:sp>
        <p:nvSpPr>
          <p:cNvPr id="2753" name="Title Text"/>
          <p:cNvSpPr txBox="1">
            <a:spLocks noGrp="1"/>
          </p:cNvSpPr>
          <p:nvPr>
            <p:ph type="title"/>
          </p:nvPr>
        </p:nvSpPr>
        <p:spPr>
          <a:xfrm>
            <a:off x="457200" y="274638"/>
            <a:ext cx="8229600" cy="1143001"/>
          </a:xfrm>
          <a:prstGeom prst="rect">
            <a:avLst/>
          </a:prstGeom>
        </p:spPr>
        <p:txBody>
          <a:bodyPr lIns="46037" tIns="46037" rIns="46037" bIns="46037"/>
          <a:lstStyle>
            <a:lvl1pPr>
              <a:defRPr b="1">
                <a:solidFill>
                  <a:srgbClr val="FFFFCC"/>
                </a:solidFill>
                <a:effectLst>
                  <a:outerShdw blurRad="38100" dist="38100" dir="2700000" rotWithShape="0">
                    <a:srgbClr val="000000">
                      <a:alpha val="43137"/>
                    </a:srgbClr>
                  </a:outerShdw>
                </a:effectLst>
              </a:defRPr>
            </a:lvl1pPr>
          </a:lstStyle>
          <a:p>
            <a:r>
              <a:t>Title Text</a:t>
            </a:r>
          </a:p>
        </p:txBody>
      </p:sp>
      <p:sp>
        <p:nvSpPr>
          <p:cNvPr id="2754" name="Body Level One…"/>
          <p:cNvSpPr txBox="1">
            <a:spLocks noGrp="1"/>
          </p:cNvSpPr>
          <p:nvPr>
            <p:ph type="body" sz="quarter" idx="1"/>
          </p:nvPr>
        </p:nvSpPr>
        <p:spPr>
          <a:xfrm>
            <a:off x="457200" y="1535112"/>
            <a:ext cx="4040188" cy="639763"/>
          </a:xfrm>
          <a:prstGeom prst="rect">
            <a:avLst/>
          </a:prstGeom>
        </p:spPr>
        <p:txBody>
          <a:bodyPr lIns="46037" tIns="46037" rIns="46037" bIns="46037" anchor="b">
            <a:normAutofit/>
          </a:bodyPr>
          <a:lstStyle>
            <a:lvl1pPr marL="0" indent="0">
              <a:spcBef>
                <a:spcPts val="500"/>
              </a:spcBef>
              <a:buSzTx/>
              <a:buNone/>
              <a:defRPr sz="2400" b="1">
                <a:solidFill>
                  <a:srgbClr val="FFFFCC"/>
                </a:solidFill>
                <a:effectLst>
                  <a:outerShdw blurRad="38100" dist="38100" dir="2700000" rotWithShape="0">
                    <a:srgbClr val="000000">
                      <a:alpha val="43137"/>
                    </a:srgbClr>
                  </a:outerShdw>
                </a:effectLst>
              </a:defRPr>
            </a:lvl1pPr>
            <a:lvl2pPr marL="0" indent="457200">
              <a:spcBef>
                <a:spcPts val="500"/>
              </a:spcBef>
              <a:buSzTx/>
              <a:buNone/>
              <a:defRPr sz="2400" b="1">
                <a:solidFill>
                  <a:srgbClr val="FFFFCC"/>
                </a:solidFill>
                <a:effectLst>
                  <a:outerShdw blurRad="38100" dist="38100" dir="2700000" rotWithShape="0">
                    <a:srgbClr val="000000">
                      <a:alpha val="43137"/>
                    </a:srgbClr>
                  </a:outerShdw>
                </a:effectLst>
              </a:defRPr>
            </a:lvl2pPr>
            <a:lvl3pPr marL="0" indent="914400">
              <a:spcBef>
                <a:spcPts val="500"/>
              </a:spcBef>
              <a:buSzTx/>
              <a:buNone/>
              <a:defRPr sz="2400" b="1">
                <a:solidFill>
                  <a:srgbClr val="FFFFCC"/>
                </a:solidFill>
                <a:effectLst>
                  <a:outerShdw blurRad="38100" dist="38100" dir="2700000" rotWithShape="0">
                    <a:srgbClr val="000000">
                      <a:alpha val="43137"/>
                    </a:srgbClr>
                  </a:outerShdw>
                </a:effectLst>
              </a:defRPr>
            </a:lvl3pPr>
            <a:lvl4pPr marL="0" indent="1371600">
              <a:spcBef>
                <a:spcPts val="500"/>
              </a:spcBef>
              <a:buSzTx/>
              <a:buNone/>
              <a:defRPr sz="2400" b="1">
                <a:solidFill>
                  <a:srgbClr val="FFFFCC"/>
                </a:solidFill>
                <a:effectLst>
                  <a:outerShdw blurRad="38100" dist="38100" dir="2700000" rotWithShape="0">
                    <a:srgbClr val="000000">
                      <a:alpha val="43137"/>
                    </a:srgbClr>
                  </a:outerShdw>
                </a:effectLst>
              </a:defRPr>
            </a:lvl4pPr>
            <a:lvl5pPr marL="0" indent="1828800">
              <a:spcBef>
                <a:spcPts val="500"/>
              </a:spcBef>
              <a:buSzTx/>
              <a:buNone/>
              <a:defRPr sz="2400" b="1">
                <a:solidFill>
                  <a:srgbClr val="FFFFCC"/>
                </a:solidFill>
                <a:effectLst>
                  <a:outerShdw blurRad="38100" dist="38100" dir="2700000" rotWithShape="0">
                    <a:srgbClr val="000000">
                      <a:alpha val="43137"/>
                    </a:srgbClr>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2755" name="Text Placeholder 4"/>
          <p:cNvSpPr>
            <a:spLocks noGrp="1"/>
          </p:cNvSpPr>
          <p:nvPr>
            <p:ph type="body" sz="quarter" idx="21"/>
          </p:nvPr>
        </p:nvSpPr>
        <p:spPr>
          <a:xfrm>
            <a:off x="4645025" y="1535112"/>
            <a:ext cx="4041775" cy="639763"/>
          </a:xfrm>
          <a:prstGeom prst="rect">
            <a:avLst/>
          </a:prstGeom>
        </p:spPr>
        <p:txBody>
          <a:bodyPr lIns="46037" tIns="46037" rIns="46037" bIns="46037" anchor="b">
            <a:normAutofit/>
          </a:bodyPr>
          <a:lstStyle/>
          <a:p>
            <a:pPr marL="0" indent="0">
              <a:spcBef>
                <a:spcPts val="500"/>
              </a:spcBef>
              <a:buSzTx/>
              <a:buNone/>
              <a:defRPr sz="2400" b="1">
                <a:solidFill>
                  <a:srgbClr val="FFFFCC"/>
                </a:solidFill>
                <a:effectLst>
                  <a:outerShdw blurRad="38100" dist="38100" dir="2700000" rotWithShape="0">
                    <a:srgbClr val="000000">
                      <a:alpha val="43137"/>
                    </a:srgbClr>
                  </a:outerShdw>
                </a:effectLst>
              </a:defRPr>
            </a:pPr>
            <a:endParaRPr/>
          </a:p>
        </p:txBody>
      </p:sp>
      <p:sp>
        <p:nvSpPr>
          <p:cNvPr id="2756" name="Slide Number"/>
          <p:cNvSpPr txBox="1">
            <a:spLocks noGrp="1"/>
          </p:cNvSpPr>
          <p:nvPr>
            <p:ph type="sldNum" sz="quarter" idx="2"/>
          </p:nvPr>
        </p:nvSpPr>
        <p:spPr>
          <a:prstGeom prst="rect">
            <a:avLst/>
          </a:prstGeom>
        </p:spPr>
        <p:txBody>
          <a:bodyPr/>
          <a:lstStyle>
            <a:lvl1pPr>
              <a:defRPr>
                <a:solidFill>
                  <a:srgbClr val="FFFFCC"/>
                </a:solidFill>
              </a:defRPr>
            </a:lvl1pPr>
          </a:lstStyle>
          <a:p>
            <a:fld id="{86CB4B4D-7CA3-9044-876B-883B54F8677D}" type="slidenum">
              <a:t>‹#›</a:t>
            </a:fld>
            <a:endParaRPr/>
          </a:p>
        </p:txBody>
      </p:sp>
    </p:spTree>
    <p:extLst>
      <p:ext uri="{BB962C8B-B14F-4D97-AF65-F5344CB8AC3E}">
        <p14:creationId xmlns:p14="http://schemas.microsoft.com/office/powerpoint/2010/main" val="3810225698"/>
      </p:ext>
    </p:extLst>
  </p:cSld>
  <p:clrMapOvr>
    <a:masterClrMapping/>
  </p:clrMapOvr>
  <p:transition spd="med"/>
</p:sldLayout>
</file>

<file path=ppt/slideLayouts/slideLayout695.xml><?xml version="1.0" encoding="utf-8"?>
<p:sldLayout xmlns:a="http://schemas.openxmlformats.org/drawingml/2006/main" xmlns:r="http://schemas.openxmlformats.org/officeDocument/2006/relationships" xmlns:p="http://schemas.openxmlformats.org/presentationml/2006/main" type="tx">
  <p:cSld name="23_Title Only">
    <p:bg>
      <p:bgPr>
        <a:gradFill flip="none" rotWithShape="1">
          <a:gsLst>
            <a:gs pos="0">
              <a:srgbClr val="6B2300"/>
            </a:gs>
            <a:gs pos="100000">
              <a:srgbClr val="000066"/>
            </a:gs>
          </a:gsLst>
          <a:lin ang="5400000" scaled="0"/>
        </a:gradFill>
        <a:effectLst/>
      </p:bgPr>
    </p:bg>
    <p:spTree>
      <p:nvGrpSpPr>
        <p:cNvPr id="1" name=""/>
        <p:cNvGrpSpPr/>
        <p:nvPr/>
      </p:nvGrpSpPr>
      <p:grpSpPr>
        <a:xfrm>
          <a:off x="0" y="0"/>
          <a:ext cx="0" cy="0"/>
          <a:chOff x="0" y="0"/>
          <a:chExt cx="0" cy="0"/>
        </a:xfrm>
      </p:grpSpPr>
      <p:sp>
        <p:nvSpPr>
          <p:cNvPr id="2763" name="Freeform 7"/>
          <p:cNvSpPr/>
          <p:nvPr/>
        </p:nvSpPr>
        <p:spPr>
          <a:xfrm>
            <a:off x="3587750" y="53974"/>
            <a:ext cx="1981201" cy="652464"/>
          </a:xfrm>
          <a:custGeom>
            <a:avLst/>
            <a:gdLst/>
            <a:ahLst/>
            <a:cxnLst>
              <a:cxn ang="0">
                <a:pos x="wd2" y="hd2"/>
              </a:cxn>
              <a:cxn ang="5400000">
                <a:pos x="wd2" y="hd2"/>
              </a:cxn>
              <a:cxn ang="10800000">
                <a:pos x="wd2" y="hd2"/>
              </a:cxn>
              <a:cxn ang="16200000">
                <a:pos x="wd2" y="hd2"/>
              </a:cxn>
            </a:cxnLst>
            <a:rect l="0" t="0" r="r" b="b"/>
            <a:pathLst>
              <a:path w="21600" h="21600" extrusionOk="0">
                <a:moveTo>
                  <a:pt x="277" y="3521"/>
                </a:moveTo>
                <a:lnTo>
                  <a:pt x="450" y="3258"/>
                </a:lnTo>
                <a:lnTo>
                  <a:pt x="7823" y="3258"/>
                </a:lnTo>
                <a:lnTo>
                  <a:pt x="8360" y="2102"/>
                </a:lnTo>
                <a:lnTo>
                  <a:pt x="8740" y="1419"/>
                </a:lnTo>
                <a:lnTo>
                  <a:pt x="9104" y="893"/>
                </a:lnTo>
                <a:lnTo>
                  <a:pt x="10004" y="263"/>
                </a:lnTo>
                <a:lnTo>
                  <a:pt x="10471" y="105"/>
                </a:lnTo>
                <a:lnTo>
                  <a:pt x="11060" y="0"/>
                </a:lnTo>
                <a:lnTo>
                  <a:pt x="11735" y="263"/>
                </a:lnTo>
                <a:lnTo>
                  <a:pt x="12358" y="788"/>
                </a:lnTo>
                <a:lnTo>
                  <a:pt x="12808" y="1419"/>
                </a:lnTo>
                <a:lnTo>
                  <a:pt x="13292" y="2102"/>
                </a:lnTo>
                <a:lnTo>
                  <a:pt x="13604" y="2680"/>
                </a:lnTo>
                <a:lnTo>
                  <a:pt x="13881" y="3364"/>
                </a:lnTo>
                <a:lnTo>
                  <a:pt x="20925" y="3258"/>
                </a:lnTo>
                <a:lnTo>
                  <a:pt x="21167" y="3469"/>
                </a:lnTo>
                <a:lnTo>
                  <a:pt x="21340" y="3836"/>
                </a:lnTo>
                <a:lnTo>
                  <a:pt x="21496" y="4782"/>
                </a:lnTo>
                <a:lnTo>
                  <a:pt x="21565" y="5886"/>
                </a:lnTo>
                <a:lnTo>
                  <a:pt x="21600" y="7200"/>
                </a:lnTo>
                <a:lnTo>
                  <a:pt x="21600" y="18342"/>
                </a:lnTo>
                <a:lnTo>
                  <a:pt x="14002" y="18394"/>
                </a:lnTo>
                <a:lnTo>
                  <a:pt x="12115" y="21495"/>
                </a:lnTo>
                <a:lnTo>
                  <a:pt x="9052" y="21600"/>
                </a:lnTo>
                <a:lnTo>
                  <a:pt x="7563" y="18184"/>
                </a:lnTo>
                <a:lnTo>
                  <a:pt x="796" y="18342"/>
                </a:lnTo>
                <a:lnTo>
                  <a:pt x="0" y="18342"/>
                </a:lnTo>
                <a:lnTo>
                  <a:pt x="0" y="6464"/>
                </a:lnTo>
                <a:lnTo>
                  <a:pt x="87" y="4940"/>
                </a:lnTo>
                <a:lnTo>
                  <a:pt x="156" y="4204"/>
                </a:lnTo>
                <a:lnTo>
                  <a:pt x="277" y="3521"/>
                </a:lnTo>
              </a:path>
            </a:pathLst>
          </a:custGeom>
          <a:gradFill>
            <a:gsLst>
              <a:gs pos="0">
                <a:srgbClr val="00CCFF"/>
              </a:gs>
              <a:gs pos="50000">
                <a:schemeClr val="accent3">
                  <a:lumOff val="44000"/>
                </a:schemeClr>
              </a:gs>
              <a:gs pos="100000">
                <a:srgbClr val="00CCFF"/>
              </a:gs>
            </a:gsLst>
          </a:gradFill>
          <a:ln w="12700">
            <a:miter lim="400000"/>
          </a:ln>
        </p:spPr>
        <p:txBody>
          <a:bodyPr lIns="45719" rIns="45719"/>
          <a:lstStyle/>
          <a:p>
            <a:pPr>
              <a:defRPr>
                <a:solidFill>
                  <a:srgbClr val="FFFFCC"/>
                </a:solidFill>
              </a:defRPr>
            </a:pPr>
            <a:endParaRPr/>
          </a:p>
        </p:txBody>
      </p:sp>
      <p:sp>
        <p:nvSpPr>
          <p:cNvPr id="2764" name="Oval 8"/>
          <p:cNvSpPr/>
          <p:nvPr/>
        </p:nvSpPr>
        <p:spPr>
          <a:xfrm>
            <a:off x="4205287" y="61913"/>
            <a:ext cx="766763" cy="673101"/>
          </a:xfrm>
          <a:prstGeom prst="ellipse">
            <a:avLst/>
          </a:prstGeom>
          <a:gradFill>
            <a:gsLst>
              <a:gs pos="0">
                <a:srgbClr val="00CCFF"/>
              </a:gs>
              <a:gs pos="100000">
                <a:schemeClr val="accent3">
                  <a:lumOff val="44000"/>
                </a:schemeClr>
              </a:gs>
            </a:gsLst>
            <a:path path="circle">
              <a:fillToRect l="37721" t="-19636" r="62278" b="119636"/>
            </a:path>
          </a:gradFill>
          <a:ln w="12700">
            <a:miter lim="400000"/>
          </a:ln>
        </p:spPr>
        <p:txBody>
          <a:bodyPr lIns="45719" rIns="45719"/>
          <a:lstStyle/>
          <a:p>
            <a:pPr>
              <a:defRPr>
                <a:solidFill>
                  <a:srgbClr val="FFFFCC"/>
                </a:solidFill>
              </a:defRPr>
            </a:pPr>
            <a:endParaRPr/>
          </a:p>
        </p:txBody>
      </p:sp>
      <p:sp>
        <p:nvSpPr>
          <p:cNvPr id="2765" name="Freeform 9"/>
          <p:cNvSpPr/>
          <p:nvPr/>
        </p:nvSpPr>
        <p:spPr>
          <a:xfrm>
            <a:off x="3586162" y="452437"/>
            <a:ext cx="1982789" cy="303214"/>
          </a:xfrm>
          <a:custGeom>
            <a:avLst/>
            <a:gdLst/>
            <a:ahLst/>
            <a:cxnLst>
              <a:cxn ang="0">
                <a:pos x="wd2" y="hd2"/>
              </a:cxn>
              <a:cxn ang="5400000">
                <a:pos x="wd2" y="hd2"/>
              </a:cxn>
              <a:cxn ang="10800000">
                <a:pos x="wd2" y="hd2"/>
              </a:cxn>
              <a:cxn ang="16200000">
                <a:pos x="wd2" y="hd2"/>
              </a:cxn>
            </a:cxnLst>
            <a:rect l="0" t="0" r="r" b="b"/>
            <a:pathLst>
              <a:path w="21600" h="21600" extrusionOk="0">
                <a:moveTo>
                  <a:pt x="744" y="4297"/>
                </a:moveTo>
                <a:lnTo>
                  <a:pt x="1038" y="4750"/>
                </a:lnTo>
                <a:lnTo>
                  <a:pt x="1366" y="4297"/>
                </a:lnTo>
                <a:lnTo>
                  <a:pt x="1695" y="4750"/>
                </a:lnTo>
                <a:lnTo>
                  <a:pt x="1937" y="6107"/>
                </a:lnTo>
                <a:lnTo>
                  <a:pt x="2214" y="7125"/>
                </a:lnTo>
                <a:lnTo>
                  <a:pt x="2663" y="6220"/>
                </a:lnTo>
                <a:lnTo>
                  <a:pt x="3044" y="5768"/>
                </a:lnTo>
                <a:lnTo>
                  <a:pt x="3597" y="5768"/>
                </a:lnTo>
                <a:lnTo>
                  <a:pt x="3995" y="5089"/>
                </a:lnTo>
                <a:lnTo>
                  <a:pt x="4341" y="5654"/>
                </a:lnTo>
                <a:lnTo>
                  <a:pt x="4652" y="6446"/>
                </a:lnTo>
                <a:lnTo>
                  <a:pt x="4929" y="6785"/>
                </a:lnTo>
                <a:lnTo>
                  <a:pt x="5378" y="5768"/>
                </a:lnTo>
                <a:lnTo>
                  <a:pt x="5845" y="5768"/>
                </a:lnTo>
                <a:lnTo>
                  <a:pt x="6537" y="6107"/>
                </a:lnTo>
                <a:lnTo>
                  <a:pt x="6814" y="7464"/>
                </a:lnTo>
                <a:lnTo>
                  <a:pt x="7263" y="7125"/>
                </a:lnTo>
                <a:lnTo>
                  <a:pt x="7903" y="6785"/>
                </a:lnTo>
                <a:lnTo>
                  <a:pt x="8353" y="9047"/>
                </a:lnTo>
                <a:lnTo>
                  <a:pt x="8612" y="9499"/>
                </a:lnTo>
                <a:lnTo>
                  <a:pt x="8872" y="11196"/>
                </a:lnTo>
                <a:lnTo>
                  <a:pt x="9010" y="13684"/>
                </a:lnTo>
                <a:lnTo>
                  <a:pt x="9269" y="14702"/>
                </a:lnTo>
                <a:lnTo>
                  <a:pt x="9598" y="14702"/>
                </a:lnTo>
                <a:lnTo>
                  <a:pt x="9996" y="14588"/>
                </a:lnTo>
                <a:lnTo>
                  <a:pt x="10394" y="14702"/>
                </a:lnTo>
                <a:lnTo>
                  <a:pt x="10670" y="15719"/>
                </a:lnTo>
                <a:lnTo>
                  <a:pt x="10895" y="14928"/>
                </a:lnTo>
                <a:lnTo>
                  <a:pt x="11258" y="14815"/>
                </a:lnTo>
                <a:lnTo>
                  <a:pt x="11621" y="13345"/>
                </a:lnTo>
                <a:lnTo>
                  <a:pt x="11898" y="13684"/>
                </a:lnTo>
                <a:lnTo>
                  <a:pt x="12382" y="13231"/>
                </a:lnTo>
                <a:lnTo>
                  <a:pt x="12590" y="11422"/>
                </a:lnTo>
                <a:lnTo>
                  <a:pt x="13161" y="9952"/>
                </a:lnTo>
                <a:lnTo>
                  <a:pt x="13299" y="7690"/>
                </a:lnTo>
                <a:lnTo>
                  <a:pt x="13593" y="6559"/>
                </a:lnTo>
                <a:lnTo>
                  <a:pt x="14077" y="5881"/>
                </a:lnTo>
                <a:lnTo>
                  <a:pt x="14337" y="6785"/>
                </a:lnTo>
                <a:lnTo>
                  <a:pt x="14596" y="6333"/>
                </a:lnTo>
                <a:lnTo>
                  <a:pt x="14907" y="7125"/>
                </a:lnTo>
                <a:lnTo>
                  <a:pt x="15236" y="6446"/>
                </a:lnTo>
                <a:lnTo>
                  <a:pt x="15858" y="7125"/>
                </a:lnTo>
                <a:lnTo>
                  <a:pt x="16135" y="7803"/>
                </a:lnTo>
                <a:lnTo>
                  <a:pt x="16446" y="5994"/>
                </a:lnTo>
                <a:lnTo>
                  <a:pt x="16654" y="5768"/>
                </a:lnTo>
                <a:lnTo>
                  <a:pt x="16896" y="6446"/>
                </a:lnTo>
                <a:lnTo>
                  <a:pt x="17104" y="6220"/>
                </a:lnTo>
                <a:lnTo>
                  <a:pt x="17398" y="4297"/>
                </a:lnTo>
                <a:lnTo>
                  <a:pt x="17899" y="3732"/>
                </a:lnTo>
                <a:lnTo>
                  <a:pt x="18141" y="3958"/>
                </a:lnTo>
                <a:lnTo>
                  <a:pt x="18383" y="3958"/>
                </a:lnTo>
                <a:lnTo>
                  <a:pt x="18747" y="1696"/>
                </a:lnTo>
                <a:lnTo>
                  <a:pt x="18954" y="679"/>
                </a:lnTo>
                <a:lnTo>
                  <a:pt x="19231" y="1131"/>
                </a:lnTo>
                <a:lnTo>
                  <a:pt x="19542" y="3619"/>
                </a:lnTo>
                <a:lnTo>
                  <a:pt x="19853" y="2036"/>
                </a:lnTo>
                <a:lnTo>
                  <a:pt x="20130" y="0"/>
                </a:lnTo>
                <a:lnTo>
                  <a:pt x="20389" y="113"/>
                </a:lnTo>
                <a:lnTo>
                  <a:pt x="20666" y="4297"/>
                </a:lnTo>
                <a:lnTo>
                  <a:pt x="20908" y="3619"/>
                </a:lnTo>
                <a:lnTo>
                  <a:pt x="21220" y="1809"/>
                </a:lnTo>
                <a:lnTo>
                  <a:pt x="21462" y="1809"/>
                </a:lnTo>
                <a:lnTo>
                  <a:pt x="21600" y="3166"/>
                </a:lnTo>
                <a:lnTo>
                  <a:pt x="21600" y="13797"/>
                </a:lnTo>
                <a:lnTo>
                  <a:pt x="14216" y="16285"/>
                </a:lnTo>
                <a:lnTo>
                  <a:pt x="11967" y="20695"/>
                </a:lnTo>
                <a:lnTo>
                  <a:pt x="9736" y="21600"/>
                </a:lnTo>
                <a:lnTo>
                  <a:pt x="8630" y="17642"/>
                </a:lnTo>
                <a:lnTo>
                  <a:pt x="7627" y="11083"/>
                </a:lnTo>
                <a:lnTo>
                  <a:pt x="0" y="9952"/>
                </a:lnTo>
                <a:lnTo>
                  <a:pt x="0" y="2149"/>
                </a:lnTo>
                <a:lnTo>
                  <a:pt x="121" y="3393"/>
                </a:lnTo>
                <a:lnTo>
                  <a:pt x="311" y="3732"/>
                </a:lnTo>
                <a:lnTo>
                  <a:pt x="553" y="3845"/>
                </a:lnTo>
                <a:lnTo>
                  <a:pt x="744" y="4297"/>
                </a:lnTo>
              </a:path>
            </a:pathLst>
          </a:custGeom>
          <a:solidFill>
            <a:srgbClr val="003300"/>
          </a:solidFill>
          <a:ln w="12700">
            <a:miter lim="400000"/>
          </a:ln>
        </p:spPr>
        <p:txBody>
          <a:bodyPr lIns="45719" rIns="45719"/>
          <a:lstStyle/>
          <a:p>
            <a:pPr>
              <a:defRPr>
                <a:solidFill>
                  <a:srgbClr val="FFFFCC"/>
                </a:solidFill>
              </a:defRPr>
            </a:pPr>
            <a:endParaRPr/>
          </a:p>
        </p:txBody>
      </p:sp>
      <p:sp>
        <p:nvSpPr>
          <p:cNvPr id="2766" name="Freeform 10"/>
          <p:cNvSpPr/>
          <p:nvPr/>
        </p:nvSpPr>
        <p:spPr>
          <a:xfrm>
            <a:off x="3586162" y="508000"/>
            <a:ext cx="1982789" cy="304801"/>
          </a:xfrm>
          <a:custGeom>
            <a:avLst/>
            <a:gdLst/>
            <a:ahLst/>
            <a:cxnLst>
              <a:cxn ang="0">
                <a:pos x="wd2" y="hd2"/>
              </a:cxn>
              <a:cxn ang="5400000">
                <a:pos x="wd2" y="hd2"/>
              </a:cxn>
              <a:cxn ang="10800000">
                <a:pos x="wd2" y="hd2"/>
              </a:cxn>
              <a:cxn ang="16200000">
                <a:pos x="wd2" y="hd2"/>
              </a:cxn>
            </a:cxnLst>
            <a:rect l="0" t="0" r="r" b="b"/>
            <a:pathLst>
              <a:path w="21600" h="21600" extrusionOk="0">
                <a:moveTo>
                  <a:pt x="277" y="13725"/>
                </a:moveTo>
                <a:lnTo>
                  <a:pt x="450" y="14063"/>
                </a:lnTo>
                <a:lnTo>
                  <a:pt x="7782" y="14063"/>
                </a:lnTo>
                <a:lnTo>
                  <a:pt x="7921" y="15188"/>
                </a:lnTo>
                <a:lnTo>
                  <a:pt x="8422" y="17438"/>
                </a:lnTo>
                <a:lnTo>
                  <a:pt x="8837" y="18675"/>
                </a:lnTo>
                <a:lnTo>
                  <a:pt x="9200" y="19688"/>
                </a:lnTo>
                <a:lnTo>
                  <a:pt x="9667" y="20700"/>
                </a:lnTo>
                <a:lnTo>
                  <a:pt x="10151" y="21150"/>
                </a:lnTo>
                <a:lnTo>
                  <a:pt x="10912" y="21600"/>
                </a:lnTo>
                <a:lnTo>
                  <a:pt x="11621" y="21150"/>
                </a:lnTo>
                <a:lnTo>
                  <a:pt x="12503" y="20025"/>
                </a:lnTo>
                <a:lnTo>
                  <a:pt x="13299" y="17775"/>
                </a:lnTo>
                <a:lnTo>
                  <a:pt x="13783" y="15413"/>
                </a:lnTo>
                <a:lnTo>
                  <a:pt x="14025" y="14063"/>
                </a:lnTo>
                <a:lnTo>
                  <a:pt x="20926" y="14063"/>
                </a:lnTo>
                <a:lnTo>
                  <a:pt x="21168" y="13950"/>
                </a:lnTo>
                <a:lnTo>
                  <a:pt x="21341" y="13613"/>
                </a:lnTo>
                <a:lnTo>
                  <a:pt x="21496" y="12825"/>
                </a:lnTo>
                <a:lnTo>
                  <a:pt x="21565" y="11925"/>
                </a:lnTo>
                <a:lnTo>
                  <a:pt x="21600" y="10800"/>
                </a:lnTo>
                <a:lnTo>
                  <a:pt x="21600" y="1575"/>
                </a:lnTo>
                <a:lnTo>
                  <a:pt x="21410" y="0"/>
                </a:lnTo>
                <a:lnTo>
                  <a:pt x="21306" y="450"/>
                </a:lnTo>
                <a:lnTo>
                  <a:pt x="21220" y="2025"/>
                </a:lnTo>
                <a:lnTo>
                  <a:pt x="21150" y="3825"/>
                </a:lnTo>
                <a:lnTo>
                  <a:pt x="21064" y="3712"/>
                </a:lnTo>
                <a:lnTo>
                  <a:pt x="20943" y="3600"/>
                </a:lnTo>
                <a:lnTo>
                  <a:pt x="20683" y="2700"/>
                </a:lnTo>
                <a:lnTo>
                  <a:pt x="20510" y="1912"/>
                </a:lnTo>
                <a:lnTo>
                  <a:pt x="20234" y="1575"/>
                </a:lnTo>
                <a:lnTo>
                  <a:pt x="19940" y="2362"/>
                </a:lnTo>
                <a:lnTo>
                  <a:pt x="19680" y="3712"/>
                </a:lnTo>
                <a:lnTo>
                  <a:pt x="19473" y="2812"/>
                </a:lnTo>
                <a:lnTo>
                  <a:pt x="19317" y="2700"/>
                </a:lnTo>
                <a:lnTo>
                  <a:pt x="19075" y="1912"/>
                </a:lnTo>
                <a:lnTo>
                  <a:pt x="18833" y="2137"/>
                </a:lnTo>
                <a:lnTo>
                  <a:pt x="18660" y="3037"/>
                </a:lnTo>
                <a:lnTo>
                  <a:pt x="18574" y="4275"/>
                </a:lnTo>
                <a:lnTo>
                  <a:pt x="18383" y="3712"/>
                </a:lnTo>
                <a:lnTo>
                  <a:pt x="18089" y="3712"/>
                </a:lnTo>
                <a:lnTo>
                  <a:pt x="17726" y="3150"/>
                </a:lnTo>
                <a:lnTo>
                  <a:pt x="17415" y="4275"/>
                </a:lnTo>
                <a:lnTo>
                  <a:pt x="17121" y="2700"/>
                </a:lnTo>
                <a:lnTo>
                  <a:pt x="16758" y="3712"/>
                </a:lnTo>
                <a:lnTo>
                  <a:pt x="16412" y="6187"/>
                </a:lnTo>
                <a:lnTo>
                  <a:pt x="16118" y="5287"/>
                </a:lnTo>
                <a:lnTo>
                  <a:pt x="15858" y="4387"/>
                </a:lnTo>
                <a:lnTo>
                  <a:pt x="15582" y="3825"/>
                </a:lnTo>
                <a:lnTo>
                  <a:pt x="15219" y="4275"/>
                </a:lnTo>
                <a:lnTo>
                  <a:pt x="14648" y="4950"/>
                </a:lnTo>
                <a:lnTo>
                  <a:pt x="14146" y="4162"/>
                </a:lnTo>
                <a:lnTo>
                  <a:pt x="13956" y="4837"/>
                </a:lnTo>
                <a:lnTo>
                  <a:pt x="13731" y="6412"/>
                </a:lnTo>
                <a:lnTo>
                  <a:pt x="13541" y="9112"/>
                </a:lnTo>
                <a:lnTo>
                  <a:pt x="13334" y="10462"/>
                </a:lnTo>
                <a:lnTo>
                  <a:pt x="13230" y="12488"/>
                </a:lnTo>
                <a:lnTo>
                  <a:pt x="13005" y="13275"/>
                </a:lnTo>
                <a:lnTo>
                  <a:pt x="12607" y="13725"/>
                </a:lnTo>
                <a:lnTo>
                  <a:pt x="12158" y="13950"/>
                </a:lnTo>
                <a:lnTo>
                  <a:pt x="12054" y="14850"/>
                </a:lnTo>
                <a:lnTo>
                  <a:pt x="11466" y="14625"/>
                </a:lnTo>
                <a:lnTo>
                  <a:pt x="10964" y="15413"/>
                </a:lnTo>
                <a:lnTo>
                  <a:pt x="10463" y="15300"/>
                </a:lnTo>
                <a:lnTo>
                  <a:pt x="9615" y="16313"/>
                </a:lnTo>
                <a:lnTo>
                  <a:pt x="9148" y="13725"/>
                </a:lnTo>
                <a:lnTo>
                  <a:pt x="8630" y="13050"/>
                </a:lnTo>
                <a:lnTo>
                  <a:pt x="8094" y="8550"/>
                </a:lnTo>
                <a:lnTo>
                  <a:pt x="7851" y="6412"/>
                </a:lnTo>
                <a:lnTo>
                  <a:pt x="7592" y="5850"/>
                </a:lnTo>
                <a:lnTo>
                  <a:pt x="6900" y="5287"/>
                </a:lnTo>
                <a:lnTo>
                  <a:pt x="6347" y="4725"/>
                </a:lnTo>
                <a:lnTo>
                  <a:pt x="5742" y="3712"/>
                </a:lnTo>
                <a:lnTo>
                  <a:pt x="5171" y="4725"/>
                </a:lnTo>
                <a:lnTo>
                  <a:pt x="4531" y="2700"/>
                </a:lnTo>
                <a:lnTo>
                  <a:pt x="4029" y="2700"/>
                </a:lnTo>
                <a:lnTo>
                  <a:pt x="3701" y="3937"/>
                </a:lnTo>
                <a:lnTo>
                  <a:pt x="3493" y="2925"/>
                </a:lnTo>
                <a:lnTo>
                  <a:pt x="3217" y="3600"/>
                </a:lnTo>
                <a:lnTo>
                  <a:pt x="2853" y="3712"/>
                </a:lnTo>
                <a:lnTo>
                  <a:pt x="2508" y="4162"/>
                </a:lnTo>
                <a:lnTo>
                  <a:pt x="2110" y="4950"/>
                </a:lnTo>
                <a:lnTo>
                  <a:pt x="1764" y="3937"/>
                </a:lnTo>
                <a:lnTo>
                  <a:pt x="1418" y="4500"/>
                </a:lnTo>
                <a:lnTo>
                  <a:pt x="986" y="4837"/>
                </a:lnTo>
                <a:lnTo>
                  <a:pt x="709" y="4500"/>
                </a:lnTo>
                <a:lnTo>
                  <a:pt x="190" y="4275"/>
                </a:lnTo>
                <a:lnTo>
                  <a:pt x="0" y="5287"/>
                </a:lnTo>
                <a:lnTo>
                  <a:pt x="17" y="8325"/>
                </a:lnTo>
                <a:lnTo>
                  <a:pt x="52" y="11025"/>
                </a:lnTo>
                <a:lnTo>
                  <a:pt x="156" y="13275"/>
                </a:lnTo>
                <a:lnTo>
                  <a:pt x="277" y="13725"/>
                </a:lnTo>
              </a:path>
            </a:pathLst>
          </a:custGeom>
          <a:gradFill>
            <a:gsLst>
              <a:gs pos="0">
                <a:srgbClr val="CC6600"/>
              </a:gs>
              <a:gs pos="100000">
                <a:srgbClr val="000000"/>
              </a:gs>
            </a:gsLst>
            <a:lin ang="5400000"/>
          </a:gradFill>
          <a:ln w="12700">
            <a:miter lim="400000"/>
          </a:ln>
        </p:spPr>
        <p:txBody>
          <a:bodyPr lIns="45719" rIns="45719"/>
          <a:lstStyle/>
          <a:p>
            <a:pPr>
              <a:defRPr>
                <a:solidFill>
                  <a:srgbClr val="FFFFCC"/>
                </a:solidFill>
              </a:defRPr>
            </a:pPr>
            <a:endParaRPr/>
          </a:p>
        </p:txBody>
      </p:sp>
      <p:sp>
        <p:nvSpPr>
          <p:cNvPr id="2767" name="Freeform 11"/>
          <p:cNvSpPr/>
          <p:nvPr/>
        </p:nvSpPr>
        <p:spPr>
          <a:xfrm>
            <a:off x="3598862" y="557212"/>
            <a:ext cx="1946276" cy="227014"/>
          </a:xfrm>
          <a:custGeom>
            <a:avLst/>
            <a:gdLst/>
            <a:ahLst/>
            <a:cxnLst>
              <a:cxn ang="0">
                <a:pos x="wd2" y="hd2"/>
              </a:cxn>
              <a:cxn ang="5400000">
                <a:pos x="wd2" y="hd2"/>
              </a:cxn>
              <a:cxn ang="10800000">
                <a:pos x="wd2" y="hd2"/>
              </a:cxn>
              <a:cxn ang="16200000">
                <a:pos x="wd2" y="hd2"/>
              </a:cxn>
            </a:cxnLst>
            <a:rect l="0" t="0" r="r" b="b"/>
            <a:pathLst>
              <a:path w="21600" h="21600" extrusionOk="0">
                <a:moveTo>
                  <a:pt x="5973" y="7250"/>
                </a:moveTo>
                <a:lnTo>
                  <a:pt x="5303" y="6797"/>
                </a:lnTo>
                <a:lnTo>
                  <a:pt x="4634" y="7552"/>
                </a:lnTo>
                <a:lnTo>
                  <a:pt x="3858" y="7552"/>
                </a:lnTo>
                <a:lnTo>
                  <a:pt x="2837" y="7250"/>
                </a:lnTo>
                <a:lnTo>
                  <a:pt x="1145" y="7703"/>
                </a:lnTo>
                <a:lnTo>
                  <a:pt x="705" y="7401"/>
                </a:lnTo>
                <a:lnTo>
                  <a:pt x="282" y="7703"/>
                </a:lnTo>
                <a:lnTo>
                  <a:pt x="141" y="5438"/>
                </a:lnTo>
                <a:lnTo>
                  <a:pt x="18" y="3625"/>
                </a:lnTo>
                <a:lnTo>
                  <a:pt x="0" y="6948"/>
                </a:lnTo>
                <a:lnTo>
                  <a:pt x="141" y="10120"/>
                </a:lnTo>
                <a:lnTo>
                  <a:pt x="810" y="9667"/>
                </a:lnTo>
                <a:lnTo>
                  <a:pt x="1427" y="9365"/>
                </a:lnTo>
                <a:lnTo>
                  <a:pt x="1815" y="9516"/>
                </a:lnTo>
                <a:lnTo>
                  <a:pt x="2149" y="9667"/>
                </a:lnTo>
                <a:lnTo>
                  <a:pt x="2361" y="9818"/>
                </a:lnTo>
                <a:lnTo>
                  <a:pt x="2995" y="9667"/>
                </a:lnTo>
                <a:lnTo>
                  <a:pt x="3594" y="10271"/>
                </a:lnTo>
                <a:lnTo>
                  <a:pt x="5004" y="9667"/>
                </a:lnTo>
                <a:lnTo>
                  <a:pt x="6008" y="9516"/>
                </a:lnTo>
                <a:lnTo>
                  <a:pt x="6854" y="9667"/>
                </a:lnTo>
                <a:lnTo>
                  <a:pt x="7752" y="9667"/>
                </a:lnTo>
                <a:lnTo>
                  <a:pt x="8192" y="13897"/>
                </a:lnTo>
                <a:lnTo>
                  <a:pt x="8545" y="15860"/>
                </a:lnTo>
                <a:lnTo>
                  <a:pt x="9285" y="19787"/>
                </a:lnTo>
                <a:lnTo>
                  <a:pt x="9831" y="20543"/>
                </a:lnTo>
                <a:lnTo>
                  <a:pt x="10500" y="21600"/>
                </a:lnTo>
                <a:lnTo>
                  <a:pt x="11311" y="21600"/>
                </a:lnTo>
                <a:lnTo>
                  <a:pt x="12051" y="20694"/>
                </a:lnTo>
                <a:lnTo>
                  <a:pt x="12826" y="18277"/>
                </a:lnTo>
                <a:lnTo>
                  <a:pt x="13390" y="16011"/>
                </a:lnTo>
                <a:lnTo>
                  <a:pt x="13848" y="12386"/>
                </a:lnTo>
                <a:lnTo>
                  <a:pt x="14200" y="10876"/>
                </a:lnTo>
                <a:lnTo>
                  <a:pt x="14570" y="10120"/>
                </a:lnTo>
                <a:lnTo>
                  <a:pt x="15451" y="11178"/>
                </a:lnTo>
                <a:lnTo>
                  <a:pt x="16508" y="10271"/>
                </a:lnTo>
                <a:lnTo>
                  <a:pt x="17530" y="10422"/>
                </a:lnTo>
                <a:lnTo>
                  <a:pt x="17988" y="10120"/>
                </a:lnTo>
                <a:lnTo>
                  <a:pt x="18869" y="10573"/>
                </a:lnTo>
                <a:lnTo>
                  <a:pt x="19697" y="10120"/>
                </a:lnTo>
                <a:lnTo>
                  <a:pt x="20437" y="10876"/>
                </a:lnTo>
                <a:lnTo>
                  <a:pt x="21336" y="10422"/>
                </a:lnTo>
                <a:lnTo>
                  <a:pt x="21547" y="8459"/>
                </a:lnTo>
                <a:lnTo>
                  <a:pt x="21600" y="5136"/>
                </a:lnTo>
                <a:lnTo>
                  <a:pt x="21565" y="0"/>
                </a:lnTo>
                <a:lnTo>
                  <a:pt x="21336" y="5589"/>
                </a:lnTo>
                <a:lnTo>
                  <a:pt x="21212" y="8308"/>
                </a:lnTo>
                <a:lnTo>
                  <a:pt x="20631" y="8912"/>
                </a:lnTo>
                <a:lnTo>
                  <a:pt x="19592" y="8761"/>
                </a:lnTo>
                <a:lnTo>
                  <a:pt x="18746" y="8459"/>
                </a:lnTo>
                <a:lnTo>
                  <a:pt x="17319" y="8157"/>
                </a:lnTo>
                <a:lnTo>
                  <a:pt x="16579" y="8761"/>
                </a:lnTo>
                <a:lnTo>
                  <a:pt x="15592" y="8459"/>
                </a:lnTo>
                <a:lnTo>
                  <a:pt x="14993" y="9365"/>
                </a:lnTo>
                <a:lnTo>
                  <a:pt x="14588" y="8308"/>
                </a:lnTo>
                <a:lnTo>
                  <a:pt x="14359" y="8006"/>
                </a:lnTo>
                <a:lnTo>
                  <a:pt x="14165" y="6948"/>
                </a:lnTo>
                <a:lnTo>
                  <a:pt x="14253" y="4834"/>
                </a:lnTo>
                <a:lnTo>
                  <a:pt x="14253" y="2568"/>
                </a:lnTo>
                <a:lnTo>
                  <a:pt x="14059" y="3323"/>
                </a:lnTo>
                <a:lnTo>
                  <a:pt x="13848" y="7401"/>
                </a:lnTo>
                <a:lnTo>
                  <a:pt x="13390" y="10876"/>
                </a:lnTo>
                <a:lnTo>
                  <a:pt x="13126" y="13141"/>
                </a:lnTo>
                <a:lnTo>
                  <a:pt x="12650" y="15256"/>
                </a:lnTo>
                <a:lnTo>
                  <a:pt x="12350" y="14803"/>
                </a:lnTo>
                <a:lnTo>
                  <a:pt x="11822" y="16917"/>
                </a:lnTo>
                <a:lnTo>
                  <a:pt x="11346" y="17824"/>
                </a:lnTo>
                <a:lnTo>
                  <a:pt x="10888" y="18730"/>
                </a:lnTo>
                <a:lnTo>
                  <a:pt x="10307" y="16313"/>
                </a:lnTo>
                <a:lnTo>
                  <a:pt x="9813" y="16615"/>
                </a:lnTo>
                <a:lnTo>
                  <a:pt x="9620" y="13897"/>
                </a:lnTo>
                <a:lnTo>
                  <a:pt x="9162" y="14048"/>
                </a:lnTo>
                <a:lnTo>
                  <a:pt x="8932" y="14803"/>
                </a:lnTo>
                <a:lnTo>
                  <a:pt x="8562" y="12990"/>
                </a:lnTo>
                <a:lnTo>
                  <a:pt x="8263" y="11631"/>
                </a:lnTo>
                <a:lnTo>
                  <a:pt x="8122" y="9365"/>
                </a:lnTo>
                <a:lnTo>
                  <a:pt x="7858" y="4380"/>
                </a:lnTo>
                <a:lnTo>
                  <a:pt x="7611" y="3625"/>
                </a:lnTo>
                <a:lnTo>
                  <a:pt x="7488" y="6646"/>
                </a:lnTo>
                <a:lnTo>
                  <a:pt x="7276" y="6495"/>
                </a:lnTo>
                <a:lnTo>
                  <a:pt x="6554" y="8308"/>
                </a:lnTo>
                <a:lnTo>
                  <a:pt x="5973" y="7250"/>
                </a:lnTo>
              </a:path>
            </a:pathLst>
          </a:custGeom>
          <a:solidFill>
            <a:srgbClr val="000066"/>
          </a:solidFill>
          <a:ln w="12700">
            <a:miter lim="400000"/>
          </a:ln>
        </p:spPr>
        <p:txBody>
          <a:bodyPr lIns="45719" rIns="45719"/>
          <a:lstStyle/>
          <a:p>
            <a:pPr>
              <a:defRPr>
                <a:solidFill>
                  <a:srgbClr val="FFFFCC"/>
                </a:solidFill>
              </a:defRPr>
            </a:pPr>
            <a:endParaRPr/>
          </a:p>
        </p:txBody>
      </p:sp>
      <p:sp>
        <p:nvSpPr>
          <p:cNvPr id="2768" name="Freeform 12"/>
          <p:cNvSpPr/>
          <p:nvPr/>
        </p:nvSpPr>
        <p:spPr>
          <a:xfrm>
            <a:off x="4868862" y="249238"/>
            <a:ext cx="120651" cy="404813"/>
          </a:xfrm>
          <a:custGeom>
            <a:avLst/>
            <a:gdLst/>
            <a:ahLst/>
            <a:cxnLst>
              <a:cxn ang="0">
                <a:pos x="wd2" y="hd2"/>
              </a:cxn>
              <a:cxn ang="5400000">
                <a:pos x="wd2" y="hd2"/>
              </a:cxn>
              <a:cxn ang="10800000">
                <a:pos x="wd2" y="hd2"/>
              </a:cxn>
              <a:cxn ang="16200000">
                <a:pos x="wd2" y="hd2"/>
              </a:cxn>
            </a:cxnLst>
            <a:rect l="0" t="0" r="r" b="b"/>
            <a:pathLst>
              <a:path w="21600" h="21600" extrusionOk="0">
                <a:moveTo>
                  <a:pt x="14495" y="508"/>
                </a:moveTo>
                <a:lnTo>
                  <a:pt x="13358" y="2118"/>
                </a:lnTo>
                <a:lnTo>
                  <a:pt x="21600" y="2287"/>
                </a:lnTo>
                <a:lnTo>
                  <a:pt x="18474" y="5167"/>
                </a:lnTo>
                <a:lnTo>
                  <a:pt x="18758" y="7369"/>
                </a:lnTo>
                <a:lnTo>
                  <a:pt x="20747" y="9318"/>
                </a:lnTo>
                <a:lnTo>
                  <a:pt x="17337" y="11266"/>
                </a:lnTo>
                <a:lnTo>
                  <a:pt x="16200" y="13299"/>
                </a:lnTo>
                <a:lnTo>
                  <a:pt x="14495" y="15332"/>
                </a:lnTo>
                <a:lnTo>
                  <a:pt x="11937" y="16687"/>
                </a:lnTo>
                <a:lnTo>
                  <a:pt x="9095" y="18042"/>
                </a:lnTo>
                <a:lnTo>
                  <a:pt x="5684" y="19482"/>
                </a:lnTo>
                <a:lnTo>
                  <a:pt x="3695" y="20414"/>
                </a:lnTo>
                <a:lnTo>
                  <a:pt x="0" y="21600"/>
                </a:lnTo>
                <a:lnTo>
                  <a:pt x="2274" y="19482"/>
                </a:lnTo>
                <a:lnTo>
                  <a:pt x="6821" y="17958"/>
                </a:lnTo>
                <a:lnTo>
                  <a:pt x="5968" y="16264"/>
                </a:lnTo>
                <a:lnTo>
                  <a:pt x="10232" y="14146"/>
                </a:lnTo>
                <a:lnTo>
                  <a:pt x="12505" y="11605"/>
                </a:lnTo>
                <a:lnTo>
                  <a:pt x="11368" y="9148"/>
                </a:lnTo>
                <a:lnTo>
                  <a:pt x="12221" y="7200"/>
                </a:lnTo>
                <a:lnTo>
                  <a:pt x="11368" y="5760"/>
                </a:lnTo>
                <a:lnTo>
                  <a:pt x="5400" y="3049"/>
                </a:lnTo>
                <a:lnTo>
                  <a:pt x="1705" y="254"/>
                </a:lnTo>
                <a:lnTo>
                  <a:pt x="14211" y="0"/>
                </a:lnTo>
                <a:lnTo>
                  <a:pt x="14495" y="508"/>
                </a:lnTo>
              </a:path>
            </a:pathLst>
          </a:custGeom>
          <a:gradFill>
            <a:gsLst>
              <a:gs pos="0">
                <a:schemeClr val="accent3">
                  <a:lumOff val="44000"/>
                </a:schemeClr>
              </a:gs>
              <a:gs pos="50000">
                <a:srgbClr val="00CCFF"/>
              </a:gs>
              <a:gs pos="100000">
                <a:schemeClr val="accent3">
                  <a:lumOff val="44000"/>
                </a:schemeClr>
              </a:gs>
            </a:gsLst>
          </a:gradFill>
          <a:ln w="12700">
            <a:miter lim="400000"/>
          </a:ln>
        </p:spPr>
        <p:txBody>
          <a:bodyPr lIns="45719" rIns="45719"/>
          <a:lstStyle/>
          <a:p>
            <a:pPr>
              <a:defRPr>
                <a:solidFill>
                  <a:srgbClr val="FFFFCC"/>
                </a:solidFill>
              </a:defRPr>
            </a:pPr>
            <a:endParaRPr/>
          </a:p>
        </p:txBody>
      </p:sp>
      <p:sp>
        <p:nvSpPr>
          <p:cNvPr id="2769" name="Freeform 13"/>
          <p:cNvSpPr/>
          <p:nvPr/>
        </p:nvSpPr>
        <p:spPr>
          <a:xfrm>
            <a:off x="3605212" y="19050"/>
            <a:ext cx="1951038" cy="411163"/>
          </a:xfrm>
          <a:custGeom>
            <a:avLst/>
            <a:gdLst/>
            <a:ahLst/>
            <a:cxnLst>
              <a:cxn ang="0">
                <a:pos x="wd2" y="hd2"/>
              </a:cxn>
              <a:cxn ang="5400000">
                <a:pos x="wd2" y="hd2"/>
              </a:cxn>
              <a:cxn ang="10800000">
                <a:pos x="wd2" y="hd2"/>
              </a:cxn>
              <a:cxn ang="16200000">
                <a:pos x="wd2" y="hd2"/>
              </a:cxn>
            </a:cxnLst>
            <a:rect l="0" t="0" r="r" b="b"/>
            <a:pathLst>
              <a:path w="21600" h="21600" extrusionOk="0">
                <a:moveTo>
                  <a:pt x="0" y="14595"/>
                </a:moveTo>
                <a:lnTo>
                  <a:pt x="0" y="21600"/>
                </a:lnTo>
                <a:lnTo>
                  <a:pt x="53" y="18848"/>
                </a:lnTo>
                <a:lnTo>
                  <a:pt x="70" y="16763"/>
                </a:lnTo>
                <a:lnTo>
                  <a:pt x="88" y="12843"/>
                </a:lnTo>
                <a:lnTo>
                  <a:pt x="141" y="11008"/>
                </a:lnTo>
                <a:lnTo>
                  <a:pt x="281" y="10341"/>
                </a:lnTo>
                <a:lnTo>
                  <a:pt x="404" y="10842"/>
                </a:lnTo>
                <a:lnTo>
                  <a:pt x="580" y="10925"/>
                </a:lnTo>
                <a:lnTo>
                  <a:pt x="826" y="11509"/>
                </a:lnTo>
                <a:lnTo>
                  <a:pt x="984" y="12176"/>
                </a:lnTo>
                <a:lnTo>
                  <a:pt x="1160" y="12176"/>
                </a:lnTo>
                <a:lnTo>
                  <a:pt x="1318" y="11759"/>
                </a:lnTo>
                <a:lnTo>
                  <a:pt x="1494" y="10675"/>
                </a:lnTo>
                <a:lnTo>
                  <a:pt x="1634" y="10758"/>
                </a:lnTo>
                <a:lnTo>
                  <a:pt x="1898" y="11592"/>
                </a:lnTo>
                <a:lnTo>
                  <a:pt x="2214" y="12426"/>
                </a:lnTo>
                <a:lnTo>
                  <a:pt x="2390" y="12593"/>
                </a:lnTo>
                <a:lnTo>
                  <a:pt x="2671" y="12009"/>
                </a:lnTo>
                <a:lnTo>
                  <a:pt x="3005" y="13177"/>
                </a:lnTo>
                <a:lnTo>
                  <a:pt x="3251" y="12593"/>
                </a:lnTo>
                <a:lnTo>
                  <a:pt x="3656" y="11509"/>
                </a:lnTo>
                <a:lnTo>
                  <a:pt x="3902" y="11509"/>
                </a:lnTo>
                <a:lnTo>
                  <a:pt x="4183" y="10592"/>
                </a:lnTo>
                <a:lnTo>
                  <a:pt x="4376" y="10175"/>
                </a:lnTo>
                <a:lnTo>
                  <a:pt x="4657" y="11342"/>
                </a:lnTo>
                <a:lnTo>
                  <a:pt x="4886" y="11008"/>
                </a:lnTo>
                <a:lnTo>
                  <a:pt x="5079" y="11509"/>
                </a:lnTo>
                <a:lnTo>
                  <a:pt x="5360" y="11509"/>
                </a:lnTo>
                <a:lnTo>
                  <a:pt x="5483" y="11926"/>
                </a:lnTo>
                <a:lnTo>
                  <a:pt x="5677" y="11509"/>
                </a:lnTo>
                <a:lnTo>
                  <a:pt x="5817" y="10341"/>
                </a:lnTo>
                <a:lnTo>
                  <a:pt x="6362" y="11425"/>
                </a:lnTo>
                <a:lnTo>
                  <a:pt x="6608" y="12676"/>
                </a:lnTo>
                <a:lnTo>
                  <a:pt x="6714" y="14678"/>
                </a:lnTo>
                <a:lnTo>
                  <a:pt x="7891" y="10091"/>
                </a:lnTo>
                <a:lnTo>
                  <a:pt x="8172" y="8423"/>
                </a:lnTo>
                <a:lnTo>
                  <a:pt x="8454" y="7589"/>
                </a:lnTo>
                <a:lnTo>
                  <a:pt x="8770" y="6922"/>
                </a:lnTo>
                <a:lnTo>
                  <a:pt x="8717" y="8173"/>
                </a:lnTo>
                <a:lnTo>
                  <a:pt x="8366" y="10258"/>
                </a:lnTo>
                <a:lnTo>
                  <a:pt x="8594" y="9924"/>
                </a:lnTo>
                <a:lnTo>
                  <a:pt x="8928" y="9174"/>
                </a:lnTo>
                <a:lnTo>
                  <a:pt x="9174" y="9674"/>
                </a:lnTo>
                <a:lnTo>
                  <a:pt x="9332" y="11008"/>
                </a:lnTo>
                <a:lnTo>
                  <a:pt x="9245" y="12176"/>
                </a:lnTo>
                <a:lnTo>
                  <a:pt x="9561" y="12343"/>
                </a:lnTo>
                <a:lnTo>
                  <a:pt x="9825" y="13177"/>
                </a:lnTo>
                <a:lnTo>
                  <a:pt x="9930" y="14178"/>
                </a:lnTo>
                <a:lnTo>
                  <a:pt x="10159" y="13927"/>
                </a:lnTo>
                <a:lnTo>
                  <a:pt x="10299" y="14845"/>
                </a:lnTo>
                <a:lnTo>
                  <a:pt x="10510" y="16346"/>
                </a:lnTo>
                <a:lnTo>
                  <a:pt x="10686" y="16096"/>
                </a:lnTo>
                <a:lnTo>
                  <a:pt x="10580" y="14845"/>
                </a:lnTo>
                <a:lnTo>
                  <a:pt x="10510" y="13510"/>
                </a:lnTo>
                <a:lnTo>
                  <a:pt x="10369" y="13010"/>
                </a:lnTo>
                <a:lnTo>
                  <a:pt x="10211" y="12093"/>
                </a:lnTo>
                <a:lnTo>
                  <a:pt x="10299" y="10175"/>
                </a:lnTo>
                <a:lnTo>
                  <a:pt x="10176" y="8840"/>
                </a:lnTo>
                <a:lnTo>
                  <a:pt x="9860" y="8590"/>
                </a:lnTo>
                <a:lnTo>
                  <a:pt x="9948" y="7589"/>
                </a:lnTo>
                <a:lnTo>
                  <a:pt x="10159" y="6755"/>
                </a:lnTo>
                <a:lnTo>
                  <a:pt x="9614" y="6839"/>
                </a:lnTo>
                <a:lnTo>
                  <a:pt x="9860" y="6255"/>
                </a:lnTo>
                <a:lnTo>
                  <a:pt x="10317" y="5337"/>
                </a:lnTo>
                <a:lnTo>
                  <a:pt x="10088" y="5171"/>
                </a:lnTo>
                <a:lnTo>
                  <a:pt x="9491" y="5921"/>
                </a:lnTo>
                <a:lnTo>
                  <a:pt x="9209" y="5421"/>
                </a:lnTo>
                <a:lnTo>
                  <a:pt x="9403" y="4670"/>
                </a:lnTo>
                <a:lnTo>
                  <a:pt x="9825" y="4420"/>
                </a:lnTo>
                <a:lnTo>
                  <a:pt x="10176" y="4170"/>
                </a:lnTo>
                <a:lnTo>
                  <a:pt x="10545" y="3503"/>
                </a:lnTo>
                <a:lnTo>
                  <a:pt x="11160" y="3086"/>
                </a:lnTo>
                <a:lnTo>
                  <a:pt x="11600" y="3419"/>
                </a:lnTo>
                <a:lnTo>
                  <a:pt x="11881" y="4587"/>
                </a:lnTo>
                <a:lnTo>
                  <a:pt x="12162" y="5254"/>
                </a:lnTo>
                <a:lnTo>
                  <a:pt x="12373" y="4754"/>
                </a:lnTo>
                <a:lnTo>
                  <a:pt x="12672" y="5004"/>
                </a:lnTo>
                <a:lnTo>
                  <a:pt x="13023" y="6005"/>
                </a:lnTo>
                <a:lnTo>
                  <a:pt x="13322" y="7339"/>
                </a:lnTo>
                <a:lnTo>
                  <a:pt x="13586" y="9007"/>
                </a:lnTo>
                <a:lnTo>
                  <a:pt x="14007" y="9591"/>
                </a:lnTo>
                <a:lnTo>
                  <a:pt x="14341" y="10675"/>
                </a:lnTo>
                <a:lnTo>
                  <a:pt x="14552" y="11592"/>
                </a:lnTo>
                <a:lnTo>
                  <a:pt x="14869" y="12593"/>
                </a:lnTo>
                <a:lnTo>
                  <a:pt x="15220" y="12259"/>
                </a:lnTo>
                <a:lnTo>
                  <a:pt x="15449" y="11759"/>
                </a:lnTo>
                <a:lnTo>
                  <a:pt x="15888" y="11759"/>
                </a:lnTo>
                <a:lnTo>
                  <a:pt x="16117" y="10508"/>
                </a:lnTo>
                <a:lnTo>
                  <a:pt x="16310" y="10675"/>
                </a:lnTo>
                <a:lnTo>
                  <a:pt x="16450" y="10675"/>
                </a:lnTo>
                <a:lnTo>
                  <a:pt x="16626" y="11175"/>
                </a:lnTo>
                <a:lnTo>
                  <a:pt x="16820" y="11592"/>
                </a:lnTo>
                <a:lnTo>
                  <a:pt x="16960" y="10758"/>
                </a:lnTo>
                <a:lnTo>
                  <a:pt x="17118" y="10508"/>
                </a:lnTo>
                <a:lnTo>
                  <a:pt x="17241" y="10842"/>
                </a:lnTo>
                <a:lnTo>
                  <a:pt x="17382" y="10341"/>
                </a:lnTo>
                <a:lnTo>
                  <a:pt x="17663" y="11008"/>
                </a:lnTo>
                <a:lnTo>
                  <a:pt x="17839" y="12176"/>
                </a:lnTo>
                <a:lnTo>
                  <a:pt x="18015" y="12259"/>
                </a:lnTo>
                <a:lnTo>
                  <a:pt x="18138" y="12426"/>
                </a:lnTo>
                <a:lnTo>
                  <a:pt x="18296" y="12009"/>
                </a:lnTo>
                <a:lnTo>
                  <a:pt x="18419" y="11509"/>
                </a:lnTo>
                <a:lnTo>
                  <a:pt x="18524" y="11342"/>
                </a:lnTo>
                <a:lnTo>
                  <a:pt x="18683" y="10842"/>
                </a:lnTo>
                <a:lnTo>
                  <a:pt x="18876" y="10842"/>
                </a:lnTo>
                <a:lnTo>
                  <a:pt x="19052" y="11592"/>
                </a:lnTo>
                <a:lnTo>
                  <a:pt x="19315" y="12176"/>
                </a:lnTo>
                <a:lnTo>
                  <a:pt x="19544" y="11592"/>
                </a:lnTo>
                <a:lnTo>
                  <a:pt x="19667" y="11342"/>
                </a:lnTo>
                <a:lnTo>
                  <a:pt x="19825" y="11592"/>
                </a:lnTo>
                <a:lnTo>
                  <a:pt x="19948" y="11759"/>
                </a:lnTo>
                <a:lnTo>
                  <a:pt x="20106" y="12426"/>
                </a:lnTo>
                <a:lnTo>
                  <a:pt x="20282" y="12426"/>
                </a:lnTo>
                <a:lnTo>
                  <a:pt x="20493" y="12176"/>
                </a:lnTo>
                <a:lnTo>
                  <a:pt x="20739" y="11926"/>
                </a:lnTo>
                <a:lnTo>
                  <a:pt x="21038" y="11509"/>
                </a:lnTo>
                <a:lnTo>
                  <a:pt x="21248" y="11926"/>
                </a:lnTo>
                <a:lnTo>
                  <a:pt x="21372" y="12510"/>
                </a:lnTo>
                <a:lnTo>
                  <a:pt x="21459" y="13761"/>
                </a:lnTo>
                <a:lnTo>
                  <a:pt x="21530" y="15762"/>
                </a:lnTo>
                <a:lnTo>
                  <a:pt x="21600" y="18514"/>
                </a:lnTo>
                <a:lnTo>
                  <a:pt x="21600" y="11425"/>
                </a:lnTo>
                <a:lnTo>
                  <a:pt x="21565" y="10508"/>
                </a:lnTo>
                <a:lnTo>
                  <a:pt x="21512" y="9341"/>
                </a:lnTo>
                <a:lnTo>
                  <a:pt x="21407" y="8340"/>
                </a:lnTo>
                <a:lnTo>
                  <a:pt x="21178" y="7923"/>
                </a:lnTo>
                <a:lnTo>
                  <a:pt x="20862" y="7756"/>
                </a:lnTo>
                <a:lnTo>
                  <a:pt x="20598" y="7923"/>
                </a:lnTo>
                <a:lnTo>
                  <a:pt x="20317" y="7589"/>
                </a:lnTo>
                <a:lnTo>
                  <a:pt x="20036" y="8423"/>
                </a:lnTo>
                <a:lnTo>
                  <a:pt x="19755" y="8006"/>
                </a:lnTo>
                <a:lnTo>
                  <a:pt x="19509" y="7756"/>
                </a:lnTo>
                <a:lnTo>
                  <a:pt x="19315" y="7756"/>
                </a:lnTo>
                <a:lnTo>
                  <a:pt x="18823" y="8006"/>
                </a:lnTo>
                <a:lnTo>
                  <a:pt x="18559" y="8173"/>
                </a:lnTo>
                <a:lnTo>
                  <a:pt x="18278" y="7923"/>
                </a:lnTo>
                <a:lnTo>
                  <a:pt x="17997" y="8256"/>
                </a:lnTo>
                <a:lnTo>
                  <a:pt x="17646" y="7923"/>
                </a:lnTo>
                <a:lnTo>
                  <a:pt x="17505" y="7756"/>
                </a:lnTo>
                <a:lnTo>
                  <a:pt x="17241" y="7756"/>
                </a:lnTo>
                <a:lnTo>
                  <a:pt x="16978" y="7589"/>
                </a:lnTo>
                <a:lnTo>
                  <a:pt x="16784" y="8006"/>
                </a:lnTo>
                <a:lnTo>
                  <a:pt x="16626" y="7923"/>
                </a:lnTo>
                <a:lnTo>
                  <a:pt x="16275" y="7756"/>
                </a:lnTo>
                <a:lnTo>
                  <a:pt x="15976" y="8006"/>
                </a:lnTo>
                <a:lnTo>
                  <a:pt x="15712" y="8006"/>
                </a:lnTo>
                <a:lnTo>
                  <a:pt x="15396" y="7589"/>
                </a:lnTo>
                <a:lnTo>
                  <a:pt x="15132" y="8090"/>
                </a:lnTo>
                <a:lnTo>
                  <a:pt x="14921" y="7756"/>
                </a:lnTo>
                <a:lnTo>
                  <a:pt x="14728" y="8256"/>
                </a:lnTo>
                <a:lnTo>
                  <a:pt x="14517" y="8006"/>
                </a:lnTo>
                <a:lnTo>
                  <a:pt x="14271" y="7756"/>
                </a:lnTo>
                <a:lnTo>
                  <a:pt x="14131" y="7339"/>
                </a:lnTo>
                <a:lnTo>
                  <a:pt x="13797" y="5754"/>
                </a:lnTo>
                <a:lnTo>
                  <a:pt x="13428" y="4337"/>
                </a:lnTo>
                <a:lnTo>
                  <a:pt x="13094" y="3336"/>
                </a:lnTo>
                <a:lnTo>
                  <a:pt x="12777" y="2502"/>
                </a:lnTo>
                <a:lnTo>
                  <a:pt x="12303" y="1418"/>
                </a:lnTo>
                <a:lnTo>
                  <a:pt x="11811" y="667"/>
                </a:lnTo>
                <a:lnTo>
                  <a:pt x="11318" y="167"/>
                </a:lnTo>
                <a:lnTo>
                  <a:pt x="10844" y="0"/>
                </a:lnTo>
                <a:lnTo>
                  <a:pt x="10387" y="167"/>
                </a:lnTo>
                <a:lnTo>
                  <a:pt x="9842" y="667"/>
                </a:lnTo>
                <a:lnTo>
                  <a:pt x="9280" y="1418"/>
                </a:lnTo>
                <a:lnTo>
                  <a:pt x="8788" y="2419"/>
                </a:lnTo>
                <a:lnTo>
                  <a:pt x="8331" y="3753"/>
                </a:lnTo>
                <a:lnTo>
                  <a:pt x="7944" y="5254"/>
                </a:lnTo>
                <a:lnTo>
                  <a:pt x="7487" y="7256"/>
                </a:lnTo>
                <a:lnTo>
                  <a:pt x="7013" y="7923"/>
                </a:lnTo>
                <a:lnTo>
                  <a:pt x="6608" y="8256"/>
                </a:lnTo>
                <a:lnTo>
                  <a:pt x="6186" y="8423"/>
                </a:lnTo>
                <a:lnTo>
                  <a:pt x="5765" y="8090"/>
                </a:lnTo>
                <a:lnTo>
                  <a:pt x="4376" y="8090"/>
                </a:lnTo>
                <a:lnTo>
                  <a:pt x="4060" y="8006"/>
                </a:lnTo>
                <a:lnTo>
                  <a:pt x="3164" y="8256"/>
                </a:lnTo>
                <a:lnTo>
                  <a:pt x="2601" y="8090"/>
                </a:lnTo>
                <a:lnTo>
                  <a:pt x="1916" y="7756"/>
                </a:lnTo>
                <a:lnTo>
                  <a:pt x="1072" y="7923"/>
                </a:lnTo>
                <a:lnTo>
                  <a:pt x="562" y="7923"/>
                </a:lnTo>
                <a:lnTo>
                  <a:pt x="334" y="8006"/>
                </a:lnTo>
                <a:lnTo>
                  <a:pt x="176" y="8423"/>
                </a:lnTo>
                <a:lnTo>
                  <a:pt x="35" y="9424"/>
                </a:lnTo>
                <a:lnTo>
                  <a:pt x="0" y="11008"/>
                </a:lnTo>
                <a:lnTo>
                  <a:pt x="0" y="14595"/>
                </a:lnTo>
              </a:path>
            </a:pathLst>
          </a:custGeom>
          <a:solidFill>
            <a:schemeClr val="accent3">
              <a:lumOff val="44000"/>
            </a:schemeClr>
          </a:solidFill>
          <a:ln w="12700">
            <a:miter lim="400000"/>
          </a:ln>
        </p:spPr>
        <p:txBody>
          <a:bodyPr lIns="45719" rIns="45719"/>
          <a:lstStyle/>
          <a:p>
            <a:pPr>
              <a:defRPr>
                <a:solidFill>
                  <a:srgbClr val="FFFFCC"/>
                </a:solidFill>
              </a:defRPr>
            </a:pPr>
            <a:endParaRPr/>
          </a:p>
        </p:txBody>
      </p:sp>
      <p:sp>
        <p:nvSpPr>
          <p:cNvPr id="2770" name="Freeform 14"/>
          <p:cNvSpPr/>
          <p:nvPr/>
        </p:nvSpPr>
        <p:spPr>
          <a:xfrm>
            <a:off x="4191000" y="234949"/>
            <a:ext cx="88901" cy="398464"/>
          </a:xfrm>
          <a:custGeom>
            <a:avLst/>
            <a:gdLst/>
            <a:ahLst/>
            <a:cxnLst>
              <a:cxn ang="0">
                <a:pos x="wd2" y="hd2"/>
              </a:cxn>
              <a:cxn ang="5400000">
                <a:pos x="wd2" y="hd2"/>
              </a:cxn>
              <a:cxn ang="10800000">
                <a:pos x="wd2" y="hd2"/>
              </a:cxn>
              <a:cxn ang="16200000">
                <a:pos x="wd2" y="hd2"/>
              </a:cxn>
            </a:cxnLst>
            <a:rect l="0" t="0" r="r" b="b"/>
            <a:pathLst>
              <a:path w="21600" h="21600" extrusionOk="0">
                <a:moveTo>
                  <a:pt x="5014" y="516"/>
                </a:moveTo>
                <a:lnTo>
                  <a:pt x="6557" y="2151"/>
                </a:lnTo>
                <a:lnTo>
                  <a:pt x="5014" y="2926"/>
                </a:lnTo>
                <a:lnTo>
                  <a:pt x="2314" y="5335"/>
                </a:lnTo>
                <a:lnTo>
                  <a:pt x="386" y="7401"/>
                </a:lnTo>
                <a:lnTo>
                  <a:pt x="0" y="9294"/>
                </a:lnTo>
                <a:lnTo>
                  <a:pt x="1929" y="11618"/>
                </a:lnTo>
                <a:lnTo>
                  <a:pt x="3086" y="13769"/>
                </a:lnTo>
                <a:lnTo>
                  <a:pt x="5014" y="15834"/>
                </a:lnTo>
                <a:lnTo>
                  <a:pt x="10414" y="17211"/>
                </a:lnTo>
                <a:lnTo>
                  <a:pt x="12343" y="18674"/>
                </a:lnTo>
                <a:lnTo>
                  <a:pt x="17357" y="20137"/>
                </a:lnTo>
                <a:lnTo>
                  <a:pt x="21600" y="21600"/>
                </a:lnTo>
                <a:lnTo>
                  <a:pt x="19671" y="20223"/>
                </a:lnTo>
                <a:lnTo>
                  <a:pt x="15429" y="18588"/>
                </a:lnTo>
                <a:lnTo>
                  <a:pt x="16586" y="16867"/>
                </a:lnTo>
                <a:lnTo>
                  <a:pt x="10800" y="14629"/>
                </a:lnTo>
                <a:lnTo>
                  <a:pt x="5786" y="12048"/>
                </a:lnTo>
                <a:lnTo>
                  <a:pt x="4629" y="8089"/>
                </a:lnTo>
                <a:lnTo>
                  <a:pt x="6557" y="5508"/>
                </a:lnTo>
                <a:lnTo>
                  <a:pt x="9643" y="2926"/>
                </a:lnTo>
                <a:lnTo>
                  <a:pt x="10414" y="1033"/>
                </a:lnTo>
                <a:lnTo>
                  <a:pt x="5786" y="0"/>
                </a:lnTo>
                <a:lnTo>
                  <a:pt x="5014" y="516"/>
                </a:lnTo>
              </a:path>
            </a:pathLst>
          </a:custGeom>
          <a:solidFill>
            <a:schemeClr val="accent3">
              <a:lumOff val="44000"/>
            </a:schemeClr>
          </a:solidFill>
          <a:ln w="12700">
            <a:miter lim="400000"/>
          </a:ln>
        </p:spPr>
        <p:txBody>
          <a:bodyPr lIns="45719" rIns="45719"/>
          <a:lstStyle/>
          <a:p>
            <a:pPr>
              <a:defRPr>
                <a:solidFill>
                  <a:srgbClr val="FFFFCC"/>
                </a:solidFill>
              </a:defRPr>
            </a:pPr>
            <a:endParaRPr/>
          </a:p>
        </p:txBody>
      </p:sp>
      <p:grpSp>
        <p:nvGrpSpPr>
          <p:cNvPr id="2776" name="Group 15"/>
          <p:cNvGrpSpPr/>
          <p:nvPr/>
        </p:nvGrpSpPr>
        <p:grpSpPr>
          <a:xfrm>
            <a:off x="63500" y="153987"/>
            <a:ext cx="3433763" cy="519114"/>
            <a:chOff x="0" y="0"/>
            <a:chExt cx="3433762" cy="519112"/>
          </a:xfrm>
        </p:grpSpPr>
        <p:sp>
          <p:nvSpPr>
            <p:cNvPr id="2771" name="Freeform 16"/>
            <p:cNvSpPr/>
            <p:nvPr/>
          </p:nvSpPr>
          <p:spPr>
            <a:xfrm>
              <a:off x="0" y="0"/>
              <a:ext cx="3433763" cy="422276"/>
            </a:xfrm>
            <a:custGeom>
              <a:avLst/>
              <a:gdLst/>
              <a:ahLst/>
              <a:cxnLst>
                <a:cxn ang="0">
                  <a:pos x="wd2" y="hd2"/>
                </a:cxn>
                <a:cxn ang="5400000">
                  <a:pos x="wd2" y="hd2"/>
                </a:cxn>
                <a:cxn ang="10800000">
                  <a:pos x="wd2" y="hd2"/>
                </a:cxn>
                <a:cxn ang="16200000">
                  <a:pos x="wd2" y="hd2"/>
                </a:cxn>
              </a:cxnLst>
              <a:rect l="0" t="0" r="r" b="b"/>
              <a:pathLst>
                <a:path w="21600" h="21600" extrusionOk="0">
                  <a:moveTo>
                    <a:pt x="290" y="244"/>
                  </a:moveTo>
                  <a:lnTo>
                    <a:pt x="459" y="0"/>
                  </a:lnTo>
                  <a:lnTo>
                    <a:pt x="20931" y="0"/>
                  </a:lnTo>
                  <a:lnTo>
                    <a:pt x="21171" y="162"/>
                  </a:lnTo>
                  <a:lnTo>
                    <a:pt x="21340" y="731"/>
                  </a:lnTo>
                  <a:lnTo>
                    <a:pt x="21490" y="2111"/>
                  </a:lnTo>
                  <a:lnTo>
                    <a:pt x="21570" y="3735"/>
                  </a:lnTo>
                  <a:lnTo>
                    <a:pt x="21600" y="5603"/>
                  </a:lnTo>
                  <a:lnTo>
                    <a:pt x="21600" y="21600"/>
                  </a:lnTo>
                  <a:lnTo>
                    <a:pt x="0" y="21600"/>
                  </a:lnTo>
                  <a:lnTo>
                    <a:pt x="0" y="6659"/>
                  </a:lnTo>
                  <a:lnTo>
                    <a:pt x="10" y="4466"/>
                  </a:lnTo>
                  <a:lnTo>
                    <a:pt x="90" y="2355"/>
                  </a:lnTo>
                  <a:lnTo>
                    <a:pt x="160" y="1218"/>
                  </a:lnTo>
                  <a:lnTo>
                    <a:pt x="290" y="244"/>
                  </a:lnTo>
                </a:path>
              </a:pathLst>
            </a:custGeom>
            <a:gradFill flip="none" rotWithShape="1">
              <a:gsLst>
                <a:gs pos="0">
                  <a:srgbClr val="00CCFF"/>
                </a:gs>
                <a:gs pos="100000">
                  <a:schemeClr val="accent3">
                    <a:lumOff val="44000"/>
                  </a:schemeClr>
                </a:gs>
              </a:gsLst>
              <a:lin ang="5400000" scaled="0"/>
            </a:gra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772" name="Freeform 17"/>
            <p:cNvSpPr/>
            <p:nvPr/>
          </p:nvSpPr>
          <p:spPr>
            <a:xfrm>
              <a:off x="0" y="271462"/>
              <a:ext cx="3433763" cy="180976"/>
            </a:xfrm>
            <a:custGeom>
              <a:avLst/>
              <a:gdLst/>
              <a:ahLst/>
              <a:cxnLst>
                <a:cxn ang="0">
                  <a:pos x="wd2" y="hd2"/>
                </a:cxn>
                <a:cxn ang="5400000">
                  <a:pos x="wd2" y="hd2"/>
                </a:cxn>
                <a:cxn ang="10800000">
                  <a:pos x="wd2" y="hd2"/>
                </a:cxn>
                <a:cxn ang="16200000">
                  <a:pos x="wd2" y="hd2"/>
                </a:cxn>
              </a:cxnLst>
              <a:rect l="0" t="0" r="r" b="b"/>
              <a:pathLst>
                <a:path w="21600" h="21600" extrusionOk="0">
                  <a:moveTo>
                    <a:pt x="749" y="6632"/>
                  </a:moveTo>
                  <a:lnTo>
                    <a:pt x="1049" y="7389"/>
                  </a:lnTo>
                  <a:lnTo>
                    <a:pt x="1378" y="6632"/>
                  </a:lnTo>
                  <a:lnTo>
                    <a:pt x="1698" y="7389"/>
                  </a:lnTo>
                  <a:lnTo>
                    <a:pt x="1947" y="9474"/>
                  </a:lnTo>
                  <a:lnTo>
                    <a:pt x="2207" y="10989"/>
                  </a:lnTo>
                  <a:lnTo>
                    <a:pt x="2656" y="9663"/>
                  </a:lnTo>
                  <a:lnTo>
                    <a:pt x="3046" y="8905"/>
                  </a:lnTo>
                  <a:lnTo>
                    <a:pt x="3595" y="8905"/>
                  </a:lnTo>
                  <a:lnTo>
                    <a:pt x="3994" y="7768"/>
                  </a:lnTo>
                  <a:lnTo>
                    <a:pt x="4344" y="8905"/>
                  </a:lnTo>
                  <a:lnTo>
                    <a:pt x="4654" y="10042"/>
                  </a:lnTo>
                  <a:lnTo>
                    <a:pt x="4933" y="10421"/>
                  </a:lnTo>
                  <a:lnTo>
                    <a:pt x="5373" y="8905"/>
                  </a:lnTo>
                  <a:lnTo>
                    <a:pt x="5852" y="8905"/>
                  </a:lnTo>
                  <a:lnTo>
                    <a:pt x="6531" y="9474"/>
                  </a:lnTo>
                  <a:lnTo>
                    <a:pt x="6821" y="11558"/>
                  </a:lnTo>
                  <a:lnTo>
                    <a:pt x="7270" y="10989"/>
                  </a:lnTo>
                  <a:lnTo>
                    <a:pt x="7719" y="7768"/>
                  </a:lnTo>
                  <a:lnTo>
                    <a:pt x="8139" y="6632"/>
                  </a:lnTo>
                  <a:lnTo>
                    <a:pt x="8428" y="7768"/>
                  </a:lnTo>
                  <a:lnTo>
                    <a:pt x="8788" y="10611"/>
                  </a:lnTo>
                  <a:lnTo>
                    <a:pt x="9197" y="11747"/>
                  </a:lnTo>
                  <a:lnTo>
                    <a:pt x="9667" y="9853"/>
                  </a:lnTo>
                  <a:lnTo>
                    <a:pt x="9876" y="9284"/>
                  </a:lnTo>
                  <a:lnTo>
                    <a:pt x="10116" y="10611"/>
                  </a:lnTo>
                  <a:lnTo>
                    <a:pt x="10306" y="8905"/>
                  </a:lnTo>
                  <a:lnTo>
                    <a:pt x="10515" y="6632"/>
                  </a:lnTo>
                  <a:lnTo>
                    <a:pt x="10765" y="4547"/>
                  </a:lnTo>
                  <a:lnTo>
                    <a:pt x="11035" y="3979"/>
                  </a:lnTo>
                  <a:lnTo>
                    <a:pt x="11344" y="4547"/>
                  </a:lnTo>
                  <a:lnTo>
                    <a:pt x="11654" y="3600"/>
                  </a:lnTo>
                  <a:lnTo>
                    <a:pt x="11963" y="2463"/>
                  </a:lnTo>
                  <a:lnTo>
                    <a:pt x="12163" y="2463"/>
                  </a:lnTo>
                  <a:lnTo>
                    <a:pt x="12353" y="2842"/>
                  </a:lnTo>
                  <a:lnTo>
                    <a:pt x="12632" y="5495"/>
                  </a:lnTo>
                  <a:lnTo>
                    <a:pt x="12912" y="5116"/>
                  </a:lnTo>
                  <a:lnTo>
                    <a:pt x="13142" y="7768"/>
                  </a:lnTo>
                  <a:lnTo>
                    <a:pt x="13591" y="7768"/>
                  </a:lnTo>
                  <a:lnTo>
                    <a:pt x="13971" y="6253"/>
                  </a:lnTo>
                  <a:lnTo>
                    <a:pt x="14150" y="8337"/>
                  </a:lnTo>
                  <a:lnTo>
                    <a:pt x="14340" y="10421"/>
                  </a:lnTo>
                  <a:lnTo>
                    <a:pt x="14600" y="9853"/>
                  </a:lnTo>
                  <a:lnTo>
                    <a:pt x="14909" y="10989"/>
                  </a:lnTo>
                  <a:lnTo>
                    <a:pt x="15239" y="9853"/>
                  </a:lnTo>
                  <a:lnTo>
                    <a:pt x="15868" y="10989"/>
                  </a:lnTo>
                  <a:lnTo>
                    <a:pt x="16138" y="12126"/>
                  </a:lnTo>
                  <a:lnTo>
                    <a:pt x="16447" y="9284"/>
                  </a:lnTo>
                  <a:lnTo>
                    <a:pt x="16647" y="9095"/>
                  </a:lnTo>
                  <a:lnTo>
                    <a:pt x="16887" y="10042"/>
                  </a:lnTo>
                  <a:lnTo>
                    <a:pt x="17116" y="9663"/>
                  </a:lnTo>
                  <a:lnTo>
                    <a:pt x="17406" y="6632"/>
                  </a:lnTo>
                  <a:lnTo>
                    <a:pt x="17905" y="5874"/>
                  </a:lnTo>
                  <a:lnTo>
                    <a:pt x="18145" y="6253"/>
                  </a:lnTo>
                  <a:lnTo>
                    <a:pt x="18394" y="6253"/>
                  </a:lnTo>
                  <a:lnTo>
                    <a:pt x="18754" y="2463"/>
                  </a:lnTo>
                  <a:lnTo>
                    <a:pt x="18964" y="1137"/>
                  </a:lnTo>
                  <a:lnTo>
                    <a:pt x="19233" y="1705"/>
                  </a:lnTo>
                  <a:lnTo>
                    <a:pt x="19543" y="5495"/>
                  </a:lnTo>
                  <a:lnTo>
                    <a:pt x="19852" y="3221"/>
                  </a:lnTo>
                  <a:lnTo>
                    <a:pt x="20142" y="0"/>
                  </a:lnTo>
                  <a:lnTo>
                    <a:pt x="20392" y="189"/>
                  </a:lnTo>
                  <a:lnTo>
                    <a:pt x="20681" y="6632"/>
                  </a:lnTo>
                  <a:lnTo>
                    <a:pt x="20901" y="5495"/>
                  </a:lnTo>
                  <a:lnTo>
                    <a:pt x="21221" y="2842"/>
                  </a:lnTo>
                  <a:lnTo>
                    <a:pt x="21470" y="2653"/>
                  </a:lnTo>
                  <a:lnTo>
                    <a:pt x="21600" y="4926"/>
                  </a:lnTo>
                  <a:lnTo>
                    <a:pt x="21600" y="21600"/>
                  </a:lnTo>
                  <a:lnTo>
                    <a:pt x="9077" y="16863"/>
                  </a:lnTo>
                  <a:lnTo>
                    <a:pt x="8918" y="17432"/>
                  </a:lnTo>
                  <a:lnTo>
                    <a:pt x="0" y="15537"/>
                  </a:lnTo>
                  <a:lnTo>
                    <a:pt x="0" y="3411"/>
                  </a:lnTo>
                  <a:lnTo>
                    <a:pt x="130" y="5116"/>
                  </a:lnTo>
                  <a:lnTo>
                    <a:pt x="320" y="5874"/>
                  </a:lnTo>
                  <a:lnTo>
                    <a:pt x="559" y="6063"/>
                  </a:lnTo>
                  <a:lnTo>
                    <a:pt x="749" y="6632"/>
                  </a:lnTo>
                </a:path>
              </a:pathLst>
            </a:custGeom>
            <a:solidFill>
              <a:srgbClr val="003300"/>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773" name="Freeform 18"/>
            <p:cNvSpPr/>
            <p:nvPr/>
          </p:nvSpPr>
          <p:spPr>
            <a:xfrm>
              <a:off x="0" y="333375"/>
              <a:ext cx="3433763" cy="185738"/>
            </a:xfrm>
            <a:custGeom>
              <a:avLst/>
              <a:gdLst/>
              <a:ahLst/>
              <a:cxnLst>
                <a:cxn ang="0">
                  <a:pos x="wd2" y="hd2"/>
                </a:cxn>
                <a:cxn ang="5400000">
                  <a:pos x="wd2" y="hd2"/>
                </a:cxn>
                <a:cxn ang="10800000">
                  <a:pos x="wd2" y="hd2"/>
                </a:cxn>
                <a:cxn ang="16200000">
                  <a:pos x="wd2" y="hd2"/>
                </a:cxn>
              </a:cxnLst>
              <a:rect l="0" t="0" r="r" b="b"/>
              <a:pathLst>
                <a:path w="21600" h="21600" extrusionOk="0">
                  <a:moveTo>
                    <a:pt x="290" y="21046"/>
                  </a:moveTo>
                  <a:lnTo>
                    <a:pt x="459" y="21415"/>
                  </a:lnTo>
                  <a:lnTo>
                    <a:pt x="659" y="21600"/>
                  </a:lnTo>
                  <a:lnTo>
                    <a:pt x="20931" y="21600"/>
                  </a:lnTo>
                  <a:lnTo>
                    <a:pt x="21171" y="21231"/>
                  </a:lnTo>
                  <a:lnTo>
                    <a:pt x="21340" y="20862"/>
                  </a:lnTo>
                  <a:lnTo>
                    <a:pt x="21490" y="19569"/>
                  </a:lnTo>
                  <a:lnTo>
                    <a:pt x="21570" y="18092"/>
                  </a:lnTo>
                  <a:lnTo>
                    <a:pt x="21600" y="16615"/>
                  </a:lnTo>
                  <a:lnTo>
                    <a:pt x="21600" y="2400"/>
                  </a:lnTo>
                  <a:lnTo>
                    <a:pt x="21410" y="0"/>
                  </a:lnTo>
                  <a:lnTo>
                    <a:pt x="21310" y="738"/>
                  </a:lnTo>
                  <a:lnTo>
                    <a:pt x="21221" y="3138"/>
                  </a:lnTo>
                  <a:lnTo>
                    <a:pt x="21151" y="5908"/>
                  </a:lnTo>
                  <a:lnTo>
                    <a:pt x="21061" y="5723"/>
                  </a:lnTo>
                  <a:lnTo>
                    <a:pt x="20941" y="5354"/>
                  </a:lnTo>
                  <a:lnTo>
                    <a:pt x="20681" y="4062"/>
                  </a:lnTo>
                  <a:lnTo>
                    <a:pt x="20512" y="2954"/>
                  </a:lnTo>
                  <a:lnTo>
                    <a:pt x="20242" y="2400"/>
                  </a:lnTo>
                  <a:lnTo>
                    <a:pt x="19952" y="3692"/>
                  </a:lnTo>
                  <a:lnTo>
                    <a:pt x="19673" y="5723"/>
                  </a:lnTo>
                  <a:lnTo>
                    <a:pt x="19483" y="4246"/>
                  </a:lnTo>
                  <a:lnTo>
                    <a:pt x="19313" y="4062"/>
                  </a:lnTo>
                  <a:lnTo>
                    <a:pt x="19074" y="2954"/>
                  </a:lnTo>
                  <a:lnTo>
                    <a:pt x="18824" y="3323"/>
                  </a:lnTo>
                  <a:lnTo>
                    <a:pt x="18654" y="4615"/>
                  </a:lnTo>
                  <a:lnTo>
                    <a:pt x="18584" y="6462"/>
                  </a:lnTo>
                  <a:lnTo>
                    <a:pt x="18384" y="5723"/>
                  </a:lnTo>
                  <a:lnTo>
                    <a:pt x="18105" y="5723"/>
                  </a:lnTo>
                  <a:lnTo>
                    <a:pt x="17735" y="4800"/>
                  </a:lnTo>
                  <a:lnTo>
                    <a:pt x="17416" y="6462"/>
                  </a:lnTo>
                  <a:lnTo>
                    <a:pt x="17136" y="4062"/>
                  </a:lnTo>
                  <a:lnTo>
                    <a:pt x="16767" y="5723"/>
                  </a:lnTo>
                  <a:lnTo>
                    <a:pt x="16417" y="9415"/>
                  </a:lnTo>
                  <a:lnTo>
                    <a:pt x="16118" y="8123"/>
                  </a:lnTo>
                  <a:lnTo>
                    <a:pt x="15868" y="6646"/>
                  </a:lnTo>
                  <a:lnTo>
                    <a:pt x="15578" y="5908"/>
                  </a:lnTo>
                  <a:lnTo>
                    <a:pt x="15219" y="6462"/>
                  </a:lnTo>
                  <a:lnTo>
                    <a:pt x="14650" y="7569"/>
                  </a:lnTo>
                  <a:lnTo>
                    <a:pt x="14150" y="6277"/>
                  </a:lnTo>
                  <a:lnTo>
                    <a:pt x="13931" y="7015"/>
                  </a:lnTo>
                  <a:lnTo>
                    <a:pt x="13651" y="5723"/>
                  </a:lnTo>
                  <a:lnTo>
                    <a:pt x="13461" y="4246"/>
                  </a:lnTo>
                  <a:lnTo>
                    <a:pt x="13252" y="4062"/>
                  </a:lnTo>
                  <a:lnTo>
                    <a:pt x="12852" y="4800"/>
                  </a:lnTo>
                  <a:lnTo>
                    <a:pt x="12353" y="7569"/>
                  </a:lnTo>
                  <a:lnTo>
                    <a:pt x="11923" y="5169"/>
                  </a:lnTo>
                  <a:lnTo>
                    <a:pt x="11574" y="5723"/>
                  </a:lnTo>
                  <a:lnTo>
                    <a:pt x="11234" y="8862"/>
                  </a:lnTo>
                  <a:lnTo>
                    <a:pt x="10635" y="6646"/>
                  </a:lnTo>
                  <a:lnTo>
                    <a:pt x="10176" y="7754"/>
                  </a:lnTo>
                  <a:lnTo>
                    <a:pt x="9866" y="6646"/>
                  </a:lnTo>
                  <a:lnTo>
                    <a:pt x="9417" y="7200"/>
                  </a:lnTo>
                  <a:lnTo>
                    <a:pt x="8958" y="8862"/>
                  </a:lnTo>
                  <a:lnTo>
                    <a:pt x="8648" y="8308"/>
                  </a:lnTo>
                  <a:lnTo>
                    <a:pt x="7999" y="7754"/>
                  </a:lnTo>
                  <a:lnTo>
                    <a:pt x="7589" y="8862"/>
                  </a:lnTo>
                  <a:lnTo>
                    <a:pt x="6910" y="8123"/>
                  </a:lnTo>
                  <a:lnTo>
                    <a:pt x="6351" y="7200"/>
                  </a:lnTo>
                  <a:lnTo>
                    <a:pt x="5742" y="5723"/>
                  </a:lnTo>
                  <a:lnTo>
                    <a:pt x="5173" y="7200"/>
                  </a:lnTo>
                  <a:lnTo>
                    <a:pt x="4534" y="4062"/>
                  </a:lnTo>
                  <a:lnTo>
                    <a:pt x="4034" y="4062"/>
                  </a:lnTo>
                  <a:lnTo>
                    <a:pt x="3705" y="6092"/>
                  </a:lnTo>
                  <a:lnTo>
                    <a:pt x="3485" y="4431"/>
                  </a:lnTo>
                  <a:lnTo>
                    <a:pt x="3216" y="5354"/>
                  </a:lnTo>
                  <a:lnTo>
                    <a:pt x="2866" y="5723"/>
                  </a:lnTo>
                  <a:lnTo>
                    <a:pt x="2517" y="6277"/>
                  </a:lnTo>
                  <a:lnTo>
                    <a:pt x="2107" y="7569"/>
                  </a:lnTo>
                  <a:lnTo>
                    <a:pt x="1758" y="6092"/>
                  </a:lnTo>
                  <a:lnTo>
                    <a:pt x="1428" y="6831"/>
                  </a:lnTo>
                  <a:lnTo>
                    <a:pt x="989" y="7385"/>
                  </a:lnTo>
                  <a:lnTo>
                    <a:pt x="709" y="6831"/>
                  </a:lnTo>
                  <a:lnTo>
                    <a:pt x="200" y="6462"/>
                  </a:lnTo>
                  <a:lnTo>
                    <a:pt x="0" y="8123"/>
                  </a:lnTo>
                  <a:lnTo>
                    <a:pt x="20" y="12738"/>
                  </a:lnTo>
                  <a:lnTo>
                    <a:pt x="50" y="16800"/>
                  </a:lnTo>
                  <a:lnTo>
                    <a:pt x="160" y="20308"/>
                  </a:lnTo>
                  <a:lnTo>
                    <a:pt x="290" y="21046"/>
                  </a:lnTo>
                </a:path>
              </a:pathLst>
            </a:custGeom>
            <a:gradFill flip="none" rotWithShape="1">
              <a:gsLst>
                <a:gs pos="0">
                  <a:srgbClr val="CC6600"/>
                </a:gs>
                <a:gs pos="100000">
                  <a:srgbClr val="000000"/>
                </a:gs>
              </a:gsLst>
              <a:lin ang="5400000" scaled="0"/>
            </a:gra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774" name="Freeform 19"/>
            <p:cNvSpPr/>
            <p:nvPr/>
          </p:nvSpPr>
          <p:spPr>
            <a:xfrm>
              <a:off x="19050" y="11112"/>
              <a:ext cx="3379788" cy="241301"/>
            </a:xfrm>
            <a:custGeom>
              <a:avLst/>
              <a:gdLst/>
              <a:ahLst/>
              <a:cxnLst>
                <a:cxn ang="0">
                  <a:pos x="wd2" y="hd2"/>
                </a:cxn>
                <a:cxn ang="5400000">
                  <a:pos x="wd2" y="hd2"/>
                </a:cxn>
                <a:cxn ang="10800000">
                  <a:pos x="wd2" y="hd2"/>
                </a:cxn>
                <a:cxn ang="16200000">
                  <a:pos x="wd2" y="hd2"/>
                </a:cxn>
              </a:cxnLst>
              <a:rect l="0" t="0" r="r" b="b"/>
              <a:pathLst>
                <a:path w="21600" h="21600" extrusionOk="0">
                  <a:moveTo>
                    <a:pt x="0" y="10516"/>
                  </a:moveTo>
                  <a:lnTo>
                    <a:pt x="0" y="21600"/>
                  </a:lnTo>
                  <a:lnTo>
                    <a:pt x="51" y="17337"/>
                  </a:lnTo>
                  <a:lnTo>
                    <a:pt x="71" y="13926"/>
                  </a:lnTo>
                  <a:lnTo>
                    <a:pt x="91" y="7816"/>
                  </a:lnTo>
                  <a:lnTo>
                    <a:pt x="152" y="4832"/>
                  </a:lnTo>
                  <a:lnTo>
                    <a:pt x="284" y="3837"/>
                  </a:lnTo>
                  <a:lnTo>
                    <a:pt x="609" y="3126"/>
                  </a:lnTo>
                  <a:lnTo>
                    <a:pt x="1025" y="3411"/>
                  </a:lnTo>
                  <a:lnTo>
                    <a:pt x="2029" y="3411"/>
                  </a:lnTo>
                  <a:lnTo>
                    <a:pt x="2465" y="3979"/>
                  </a:lnTo>
                  <a:lnTo>
                    <a:pt x="3105" y="3411"/>
                  </a:lnTo>
                  <a:lnTo>
                    <a:pt x="3835" y="3695"/>
                  </a:lnTo>
                  <a:lnTo>
                    <a:pt x="4373" y="3553"/>
                  </a:lnTo>
                  <a:lnTo>
                    <a:pt x="5448" y="3979"/>
                  </a:lnTo>
                  <a:lnTo>
                    <a:pt x="5824" y="3837"/>
                  </a:lnTo>
                  <a:lnTo>
                    <a:pt x="6544" y="3411"/>
                  </a:lnTo>
                  <a:lnTo>
                    <a:pt x="6787" y="4121"/>
                  </a:lnTo>
                  <a:lnTo>
                    <a:pt x="7457" y="3411"/>
                  </a:lnTo>
                  <a:lnTo>
                    <a:pt x="8482" y="3837"/>
                  </a:lnTo>
                  <a:lnTo>
                    <a:pt x="8827" y="4405"/>
                  </a:lnTo>
                  <a:lnTo>
                    <a:pt x="9364" y="3979"/>
                  </a:lnTo>
                  <a:lnTo>
                    <a:pt x="9821" y="4689"/>
                  </a:lnTo>
                  <a:lnTo>
                    <a:pt x="10206" y="4689"/>
                  </a:lnTo>
                  <a:lnTo>
                    <a:pt x="10957" y="3979"/>
                  </a:lnTo>
                  <a:lnTo>
                    <a:pt x="11667" y="4405"/>
                  </a:lnTo>
                  <a:lnTo>
                    <a:pt x="12296" y="5400"/>
                  </a:lnTo>
                  <a:lnTo>
                    <a:pt x="12499" y="5542"/>
                  </a:lnTo>
                  <a:lnTo>
                    <a:pt x="13352" y="4974"/>
                  </a:lnTo>
                  <a:lnTo>
                    <a:pt x="14153" y="4547"/>
                  </a:lnTo>
                  <a:lnTo>
                    <a:pt x="14346" y="4263"/>
                  </a:lnTo>
                  <a:lnTo>
                    <a:pt x="14650" y="4405"/>
                  </a:lnTo>
                  <a:lnTo>
                    <a:pt x="15482" y="4832"/>
                  </a:lnTo>
                  <a:lnTo>
                    <a:pt x="16121" y="4121"/>
                  </a:lnTo>
                  <a:lnTo>
                    <a:pt x="16446" y="4263"/>
                  </a:lnTo>
                  <a:lnTo>
                    <a:pt x="16963" y="4405"/>
                  </a:lnTo>
                  <a:lnTo>
                    <a:pt x="17390" y="3837"/>
                  </a:lnTo>
                  <a:lnTo>
                    <a:pt x="17684" y="3411"/>
                  </a:lnTo>
                  <a:lnTo>
                    <a:pt x="18069" y="4263"/>
                  </a:lnTo>
                  <a:lnTo>
                    <a:pt x="18881" y="4547"/>
                  </a:lnTo>
                  <a:lnTo>
                    <a:pt x="19419" y="3411"/>
                  </a:lnTo>
                  <a:lnTo>
                    <a:pt x="20200" y="4405"/>
                  </a:lnTo>
                  <a:lnTo>
                    <a:pt x="21052" y="4405"/>
                  </a:lnTo>
                  <a:lnTo>
                    <a:pt x="21245" y="6253"/>
                  </a:lnTo>
                  <a:lnTo>
                    <a:pt x="21367" y="7247"/>
                  </a:lnTo>
                  <a:lnTo>
                    <a:pt x="21458" y="9095"/>
                  </a:lnTo>
                  <a:lnTo>
                    <a:pt x="21529" y="12363"/>
                  </a:lnTo>
                  <a:lnTo>
                    <a:pt x="21600" y="16626"/>
                  </a:lnTo>
                  <a:lnTo>
                    <a:pt x="21600" y="5542"/>
                  </a:lnTo>
                  <a:lnTo>
                    <a:pt x="21559" y="3979"/>
                  </a:lnTo>
                  <a:lnTo>
                    <a:pt x="21509" y="2132"/>
                  </a:lnTo>
                  <a:lnTo>
                    <a:pt x="21204" y="995"/>
                  </a:lnTo>
                  <a:lnTo>
                    <a:pt x="20027" y="711"/>
                  </a:lnTo>
                  <a:lnTo>
                    <a:pt x="19753" y="142"/>
                  </a:lnTo>
                  <a:lnTo>
                    <a:pt x="18830" y="142"/>
                  </a:lnTo>
                  <a:lnTo>
                    <a:pt x="18556" y="426"/>
                  </a:lnTo>
                  <a:lnTo>
                    <a:pt x="17998" y="426"/>
                  </a:lnTo>
                  <a:lnTo>
                    <a:pt x="17582" y="284"/>
                  </a:lnTo>
                  <a:lnTo>
                    <a:pt x="16821" y="995"/>
                  </a:lnTo>
                  <a:lnTo>
                    <a:pt x="15239" y="426"/>
                  </a:lnTo>
                  <a:lnTo>
                    <a:pt x="14742" y="711"/>
                  </a:lnTo>
                  <a:lnTo>
                    <a:pt x="13869" y="1279"/>
                  </a:lnTo>
                  <a:lnTo>
                    <a:pt x="13311" y="853"/>
                  </a:lnTo>
                  <a:lnTo>
                    <a:pt x="12753" y="711"/>
                  </a:lnTo>
                  <a:lnTo>
                    <a:pt x="12296" y="711"/>
                  </a:lnTo>
                  <a:lnTo>
                    <a:pt x="11809" y="1137"/>
                  </a:lnTo>
                  <a:lnTo>
                    <a:pt x="11515" y="568"/>
                  </a:lnTo>
                  <a:lnTo>
                    <a:pt x="10460" y="711"/>
                  </a:lnTo>
                  <a:lnTo>
                    <a:pt x="10146" y="711"/>
                  </a:lnTo>
                  <a:lnTo>
                    <a:pt x="9588" y="568"/>
                  </a:lnTo>
                  <a:lnTo>
                    <a:pt x="8492" y="853"/>
                  </a:lnTo>
                  <a:lnTo>
                    <a:pt x="7518" y="568"/>
                  </a:lnTo>
                  <a:lnTo>
                    <a:pt x="6615" y="568"/>
                  </a:lnTo>
                  <a:lnTo>
                    <a:pt x="6189" y="711"/>
                  </a:lnTo>
                  <a:lnTo>
                    <a:pt x="5773" y="284"/>
                  </a:lnTo>
                  <a:lnTo>
                    <a:pt x="4373" y="284"/>
                  </a:lnTo>
                  <a:lnTo>
                    <a:pt x="3165" y="568"/>
                  </a:lnTo>
                  <a:lnTo>
                    <a:pt x="2597" y="284"/>
                  </a:lnTo>
                  <a:lnTo>
                    <a:pt x="1928" y="568"/>
                  </a:lnTo>
                  <a:lnTo>
                    <a:pt x="1086" y="0"/>
                  </a:lnTo>
                  <a:lnTo>
                    <a:pt x="568" y="0"/>
                  </a:lnTo>
                  <a:lnTo>
                    <a:pt x="345" y="142"/>
                  </a:lnTo>
                  <a:lnTo>
                    <a:pt x="193" y="711"/>
                  </a:lnTo>
                  <a:lnTo>
                    <a:pt x="51" y="2416"/>
                  </a:lnTo>
                  <a:lnTo>
                    <a:pt x="10" y="4974"/>
                  </a:lnTo>
                  <a:lnTo>
                    <a:pt x="0" y="7532"/>
                  </a:lnTo>
                  <a:lnTo>
                    <a:pt x="0" y="10516"/>
                  </a:lnTo>
                </a:path>
              </a:pathLst>
            </a:custGeom>
            <a:solidFill>
              <a:schemeClr val="accent3">
                <a:lumOff val="44000"/>
              </a:schemeClr>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775" name="Freeform 20"/>
            <p:cNvSpPr/>
            <p:nvPr/>
          </p:nvSpPr>
          <p:spPr>
            <a:xfrm>
              <a:off x="26987" y="396875"/>
              <a:ext cx="3376614" cy="96838"/>
            </a:xfrm>
            <a:custGeom>
              <a:avLst/>
              <a:gdLst/>
              <a:ahLst/>
              <a:cxnLst>
                <a:cxn ang="0">
                  <a:pos x="wd2" y="hd2"/>
                </a:cxn>
                <a:cxn ang="5400000">
                  <a:pos x="wd2" y="hd2"/>
                </a:cxn>
                <a:cxn ang="10800000">
                  <a:pos x="wd2" y="hd2"/>
                </a:cxn>
                <a:cxn ang="16200000">
                  <a:pos x="wd2" y="hd2"/>
                </a:cxn>
              </a:cxnLst>
              <a:rect l="0" t="0" r="r" b="b"/>
              <a:pathLst>
                <a:path w="21600" h="21600" extrusionOk="0">
                  <a:moveTo>
                    <a:pt x="0" y="10977"/>
                  </a:moveTo>
                  <a:lnTo>
                    <a:pt x="0" y="0"/>
                  </a:lnTo>
                  <a:lnTo>
                    <a:pt x="61" y="4249"/>
                  </a:lnTo>
                  <a:lnTo>
                    <a:pt x="71" y="7436"/>
                  </a:lnTo>
                  <a:lnTo>
                    <a:pt x="81" y="13810"/>
                  </a:lnTo>
                  <a:lnTo>
                    <a:pt x="152" y="16643"/>
                  </a:lnTo>
                  <a:lnTo>
                    <a:pt x="274" y="17351"/>
                  </a:lnTo>
                  <a:lnTo>
                    <a:pt x="406" y="16643"/>
                  </a:lnTo>
                  <a:lnTo>
                    <a:pt x="599" y="16643"/>
                  </a:lnTo>
                  <a:lnTo>
                    <a:pt x="924" y="16289"/>
                  </a:lnTo>
                  <a:lnTo>
                    <a:pt x="1117" y="16643"/>
                  </a:lnTo>
                  <a:lnTo>
                    <a:pt x="1290" y="16643"/>
                  </a:lnTo>
                  <a:lnTo>
                    <a:pt x="1645" y="16997"/>
                  </a:lnTo>
                  <a:lnTo>
                    <a:pt x="1777" y="16997"/>
                  </a:lnTo>
                  <a:lnTo>
                    <a:pt x="1950" y="17351"/>
                  </a:lnTo>
                  <a:lnTo>
                    <a:pt x="2224" y="16643"/>
                  </a:lnTo>
                  <a:lnTo>
                    <a:pt x="2518" y="16289"/>
                  </a:lnTo>
                  <a:lnTo>
                    <a:pt x="2884" y="15934"/>
                  </a:lnTo>
                  <a:lnTo>
                    <a:pt x="3321" y="17351"/>
                  </a:lnTo>
                  <a:lnTo>
                    <a:pt x="3889" y="17705"/>
                  </a:lnTo>
                  <a:lnTo>
                    <a:pt x="4194" y="17351"/>
                  </a:lnTo>
                  <a:lnTo>
                    <a:pt x="4377" y="17705"/>
                  </a:lnTo>
                  <a:lnTo>
                    <a:pt x="4864" y="17705"/>
                  </a:lnTo>
                  <a:lnTo>
                    <a:pt x="5037" y="16643"/>
                  </a:lnTo>
                  <a:lnTo>
                    <a:pt x="5250" y="17705"/>
                  </a:lnTo>
                  <a:lnTo>
                    <a:pt x="5829" y="17351"/>
                  </a:lnTo>
                  <a:lnTo>
                    <a:pt x="6550" y="18059"/>
                  </a:lnTo>
                  <a:lnTo>
                    <a:pt x="6794" y="17351"/>
                  </a:lnTo>
                  <a:lnTo>
                    <a:pt x="7362" y="16643"/>
                  </a:lnTo>
                  <a:lnTo>
                    <a:pt x="7738" y="16289"/>
                  </a:lnTo>
                  <a:lnTo>
                    <a:pt x="8175" y="16997"/>
                  </a:lnTo>
                  <a:lnTo>
                    <a:pt x="8480" y="17351"/>
                  </a:lnTo>
                  <a:lnTo>
                    <a:pt x="8825" y="16997"/>
                  </a:lnTo>
                  <a:lnTo>
                    <a:pt x="9434" y="17705"/>
                  </a:lnTo>
                  <a:lnTo>
                    <a:pt x="9830" y="16643"/>
                  </a:lnTo>
                  <a:lnTo>
                    <a:pt x="10206" y="16643"/>
                  </a:lnTo>
                  <a:lnTo>
                    <a:pt x="10602" y="15580"/>
                  </a:lnTo>
                  <a:lnTo>
                    <a:pt x="11100" y="16643"/>
                  </a:lnTo>
                  <a:lnTo>
                    <a:pt x="11750" y="15934"/>
                  </a:lnTo>
                  <a:lnTo>
                    <a:pt x="12491" y="15934"/>
                  </a:lnTo>
                  <a:lnTo>
                    <a:pt x="13151" y="16643"/>
                  </a:lnTo>
                  <a:lnTo>
                    <a:pt x="13547" y="15226"/>
                  </a:lnTo>
                  <a:lnTo>
                    <a:pt x="13984" y="15580"/>
                  </a:lnTo>
                  <a:lnTo>
                    <a:pt x="14156" y="16643"/>
                  </a:lnTo>
                  <a:lnTo>
                    <a:pt x="14339" y="16997"/>
                  </a:lnTo>
                  <a:lnTo>
                    <a:pt x="14918" y="16643"/>
                  </a:lnTo>
                  <a:lnTo>
                    <a:pt x="15426" y="16997"/>
                  </a:lnTo>
                  <a:lnTo>
                    <a:pt x="16116" y="17351"/>
                  </a:lnTo>
                  <a:lnTo>
                    <a:pt x="16309" y="16997"/>
                  </a:lnTo>
                  <a:lnTo>
                    <a:pt x="16441" y="16997"/>
                  </a:lnTo>
                  <a:lnTo>
                    <a:pt x="16614" y="16289"/>
                  </a:lnTo>
                  <a:lnTo>
                    <a:pt x="16959" y="16997"/>
                  </a:lnTo>
                  <a:lnTo>
                    <a:pt x="17122" y="17351"/>
                  </a:lnTo>
                  <a:lnTo>
                    <a:pt x="17243" y="16643"/>
                  </a:lnTo>
                  <a:lnTo>
                    <a:pt x="17386" y="17351"/>
                  </a:lnTo>
                  <a:lnTo>
                    <a:pt x="17660" y="16643"/>
                  </a:lnTo>
                  <a:lnTo>
                    <a:pt x="18096" y="17351"/>
                  </a:lnTo>
                  <a:lnTo>
                    <a:pt x="18523" y="15934"/>
                  </a:lnTo>
                  <a:lnTo>
                    <a:pt x="18696" y="16643"/>
                  </a:lnTo>
                  <a:lnTo>
                    <a:pt x="18878" y="16643"/>
                  </a:lnTo>
                  <a:lnTo>
                    <a:pt x="19671" y="15934"/>
                  </a:lnTo>
                  <a:lnTo>
                    <a:pt x="20442" y="16643"/>
                  </a:lnTo>
                  <a:lnTo>
                    <a:pt x="21041" y="15934"/>
                  </a:lnTo>
                  <a:lnTo>
                    <a:pt x="21245" y="15226"/>
                  </a:lnTo>
                  <a:lnTo>
                    <a:pt x="21366" y="14164"/>
                  </a:lnTo>
                  <a:lnTo>
                    <a:pt x="21458" y="12039"/>
                  </a:lnTo>
                  <a:lnTo>
                    <a:pt x="21529" y="9207"/>
                  </a:lnTo>
                  <a:lnTo>
                    <a:pt x="21600" y="4603"/>
                  </a:lnTo>
                  <a:lnTo>
                    <a:pt x="21600" y="15934"/>
                  </a:lnTo>
                  <a:lnTo>
                    <a:pt x="21570" y="17351"/>
                  </a:lnTo>
                  <a:lnTo>
                    <a:pt x="21509" y="19121"/>
                  </a:lnTo>
                  <a:lnTo>
                    <a:pt x="21397" y="20538"/>
                  </a:lnTo>
                  <a:lnTo>
                    <a:pt x="20605" y="21600"/>
                  </a:lnTo>
                  <a:lnTo>
                    <a:pt x="20026" y="20538"/>
                  </a:lnTo>
                  <a:lnTo>
                    <a:pt x="19752" y="21246"/>
                  </a:lnTo>
                  <a:lnTo>
                    <a:pt x="18828" y="21246"/>
                  </a:lnTo>
                  <a:lnTo>
                    <a:pt x="18564" y="20892"/>
                  </a:lnTo>
                  <a:lnTo>
                    <a:pt x="18279" y="21600"/>
                  </a:lnTo>
                  <a:lnTo>
                    <a:pt x="17995" y="20892"/>
                  </a:lnTo>
                  <a:lnTo>
                    <a:pt x="17660" y="21600"/>
                  </a:lnTo>
                  <a:lnTo>
                    <a:pt x="16786" y="21246"/>
                  </a:lnTo>
                  <a:lnTo>
                    <a:pt x="16533" y="20184"/>
                  </a:lnTo>
                  <a:lnTo>
                    <a:pt x="15710" y="21246"/>
                  </a:lnTo>
                  <a:lnTo>
                    <a:pt x="15162" y="19830"/>
                  </a:lnTo>
                  <a:lnTo>
                    <a:pt x="14522" y="21246"/>
                  </a:lnTo>
                  <a:lnTo>
                    <a:pt x="14034" y="20538"/>
                  </a:lnTo>
                  <a:lnTo>
                    <a:pt x="13567" y="21246"/>
                  </a:lnTo>
                  <a:lnTo>
                    <a:pt x="13303" y="20538"/>
                  </a:lnTo>
                  <a:lnTo>
                    <a:pt x="12755" y="20538"/>
                  </a:lnTo>
                  <a:lnTo>
                    <a:pt x="12542" y="20184"/>
                  </a:lnTo>
                  <a:lnTo>
                    <a:pt x="12308" y="20892"/>
                  </a:lnTo>
                  <a:lnTo>
                    <a:pt x="12064" y="20184"/>
                  </a:lnTo>
                  <a:lnTo>
                    <a:pt x="11810" y="20184"/>
                  </a:lnTo>
                  <a:lnTo>
                    <a:pt x="11516" y="20892"/>
                  </a:lnTo>
                  <a:lnTo>
                    <a:pt x="11232" y="21246"/>
                  </a:lnTo>
                  <a:lnTo>
                    <a:pt x="10917" y="21246"/>
                  </a:lnTo>
                  <a:lnTo>
                    <a:pt x="10460" y="20892"/>
                  </a:lnTo>
                  <a:lnTo>
                    <a:pt x="10135" y="21246"/>
                  </a:lnTo>
                  <a:lnTo>
                    <a:pt x="9861" y="20892"/>
                  </a:lnTo>
                  <a:lnTo>
                    <a:pt x="9597" y="20892"/>
                  </a:lnTo>
                  <a:lnTo>
                    <a:pt x="8987" y="21600"/>
                  </a:lnTo>
                  <a:lnTo>
                    <a:pt x="8500" y="20538"/>
                  </a:lnTo>
                  <a:lnTo>
                    <a:pt x="7962" y="21600"/>
                  </a:lnTo>
                  <a:lnTo>
                    <a:pt x="7515" y="20892"/>
                  </a:lnTo>
                  <a:lnTo>
                    <a:pt x="7027" y="21600"/>
                  </a:lnTo>
                  <a:lnTo>
                    <a:pt x="6621" y="20892"/>
                  </a:lnTo>
                  <a:lnTo>
                    <a:pt x="6184" y="20538"/>
                  </a:lnTo>
                  <a:lnTo>
                    <a:pt x="5778" y="20892"/>
                  </a:lnTo>
                  <a:lnTo>
                    <a:pt x="4377" y="20892"/>
                  </a:lnTo>
                  <a:lnTo>
                    <a:pt x="4072" y="21246"/>
                  </a:lnTo>
                  <a:lnTo>
                    <a:pt x="3158" y="20892"/>
                  </a:lnTo>
                  <a:lnTo>
                    <a:pt x="2600" y="20892"/>
                  </a:lnTo>
                  <a:lnTo>
                    <a:pt x="1046" y="20538"/>
                  </a:lnTo>
                  <a:lnTo>
                    <a:pt x="193" y="20538"/>
                  </a:lnTo>
                  <a:lnTo>
                    <a:pt x="41" y="19121"/>
                  </a:lnTo>
                  <a:lnTo>
                    <a:pt x="10" y="16289"/>
                  </a:lnTo>
                  <a:lnTo>
                    <a:pt x="0" y="13810"/>
                  </a:lnTo>
                  <a:lnTo>
                    <a:pt x="0" y="10977"/>
                  </a:lnTo>
                </a:path>
              </a:pathLst>
            </a:custGeom>
            <a:solidFill>
              <a:srgbClr val="000066"/>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grpSp>
      <p:grpSp>
        <p:nvGrpSpPr>
          <p:cNvPr id="2782" name="Group 21"/>
          <p:cNvGrpSpPr/>
          <p:nvPr/>
        </p:nvGrpSpPr>
        <p:grpSpPr>
          <a:xfrm>
            <a:off x="5646737" y="153987"/>
            <a:ext cx="3433764" cy="550864"/>
            <a:chOff x="0" y="0"/>
            <a:chExt cx="3433762" cy="550862"/>
          </a:xfrm>
        </p:grpSpPr>
        <p:sp>
          <p:nvSpPr>
            <p:cNvPr id="2777" name="Freeform 22"/>
            <p:cNvSpPr/>
            <p:nvPr/>
          </p:nvSpPr>
          <p:spPr>
            <a:xfrm>
              <a:off x="0" y="0"/>
              <a:ext cx="3433763" cy="449263"/>
            </a:xfrm>
            <a:custGeom>
              <a:avLst/>
              <a:gdLst/>
              <a:ahLst/>
              <a:cxnLst>
                <a:cxn ang="0">
                  <a:pos x="wd2" y="hd2"/>
                </a:cxn>
                <a:cxn ang="5400000">
                  <a:pos x="wd2" y="hd2"/>
                </a:cxn>
                <a:cxn ang="10800000">
                  <a:pos x="wd2" y="hd2"/>
                </a:cxn>
                <a:cxn ang="16200000">
                  <a:pos x="wd2" y="hd2"/>
                </a:cxn>
              </a:cxnLst>
              <a:rect l="0" t="0" r="r" b="b"/>
              <a:pathLst>
                <a:path w="21600" h="21600" extrusionOk="0">
                  <a:moveTo>
                    <a:pt x="290" y="305"/>
                  </a:moveTo>
                  <a:lnTo>
                    <a:pt x="459" y="0"/>
                  </a:lnTo>
                  <a:lnTo>
                    <a:pt x="20931" y="0"/>
                  </a:lnTo>
                  <a:lnTo>
                    <a:pt x="21171" y="229"/>
                  </a:lnTo>
                  <a:lnTo>
                    <a:pt x="21340" y="763"/>
                  </a:lnTo>
                  <a:lnTo>
                    <a:pt x="21490" y="2137"/>
                  </a:lnTo>
                  <a:lnTo>
                    <a:pt x="21570" y="3740"/>
                  </a:lnTo>
                  <a:lnTo>
                    <a:pt x="21600" y="5572"/>
                  </a:lnTo>
                  <a:lnTo>
                    <a:pt x="21600" y="21600"/>
                  </a:lnTo>
                  <a:lnTo>
                    <a:pt x="0" y="21600"/>
                  </a:lnTo>
                  <a:lnTo>
                    <a:pt x="0" y="6640"/>
                  </a:lnTo>
                  <a:lnTo>
                    <a:pt x="10" y="4503"/>
                  </a:lnTo>
                  <a:lnTo>
                    <a:pt x="90" y="2366"/>
                  </a:lnTo>
                  <a:lnTo>
                    <a:pt x="160" y="1221"/>
                  </a:lnTo>
                  <a:lnTo>
                    <a:pt x="290" y="305"/>
                  </a:lnTo>
                </a:path>
              </a:pathLst>
            </a:custGeom>
            <a:gradFill flip="none" rotWithShape="1">
              <a:gsLst>
                <a:gs pos="0">
                  <a:srgbClr val="00CCFF"/>
                </a:gs>
                <a:gs pos="100000">
                  <a:schemeClr val="accent3">
                    <a:lumOff val="44000"/>
                  </a:schemeClr>
                </a:gs>
              </a:gsLst>
              <a:lin ang="5400000" scaled="0"/>
            </a:gra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778" name="Freeform 23"/>
            <p:cNvSpPr/>
            <p:nvPr/>
          </p:nvSpPr>
          <p:spPr>
            <a:xfrm>
              <a:off x="0" y="287337"/>
              <a:ext cx="3433763" cy="193676"/>
            </a:xfrm>
            <a:custGeom>
              <a:avLst/>
              <a:gdLst/>
              <a:ahLst/>
              <a:cxnLst>
                <a:cxn ang="0">
                  <a:pos x="wd2" y="hd2"/>
                </a:cxn>
                <a:cxn ang="5400000">
                  <a:pos x="wd2" y="hd2"/>
                </a:cxn>
                <a:cxn ang="10800000">
                  <a:pos x="wd2" y="hd2"/>
                </a:cxn>
                <a:cxn ang="16200000">
                  <a:pos x="wd2" y="hd2"/>
                </a:cxn>
              </a:cxnLst>
              <a:rect l="0" t="0" r="r" b="b"/>
              <a:pathLst>
                <a:path w="21600" h="21600" extrusionOk="0">
                  <a:moveTo>
                    <a:pt x="749" y="6728"/>
                  </a:moveTo>
                  <a:lnTo>
                    <a:pt x="1049" y="7436"/>
                  </a:lnTo>
                  <a:lnTo>
                    <a:pt x="1378" y="6728"/>
                  </a:lnTo>
                  <a:lnTo>
                    <a:pt x="1698" y="7436"/>
                  </a:lnTo>
                  <a:lnTo>
                    <a:pt x="1947" y="9384"/>
                  </a:lnTo>
                  <a:lnTo>
                    <a:pt x="2207" y="11154"/>
                  </a:lnTo>
                  <a:lnTo>
                    <a:pt x="2656" y="9561"/>
                  </a:lnTo>
                  <a:lnTo>
                    <a:pt x="3046" y="8852"/>
                  </a:lnTo>
                  <a:lnTo>
                    <a:pt x="3595" y="8852"/>
                  </a:lnTo>
                  <a:lnTo>
                    <a:pt x="3994" y="7790"/>
                  </a:lnTo>
                  <a:lnTo>
                    <a:pt x="4344" y="8852"/>
                  </a:lnTo>
                  <a:lnTo>
                    <a:pt x="4654" y="10092"/>
                  </a:lnTo>
                  <a:lnTo>
                    <a:pt x="4933" y="10446"/>
                  </a:lnTo>
                  <a:lnTo>
                    <a:pt x="5373" y="8852"/>
                  </a:lnTo>
                  <a:lnTo>
                    <a:pt x="5852" y="8852"/>
                  </a:lnTo>
                  <a:lnTo>
                    <a:pt x="6531" y="9561"/>
                  </a:lnTo>
                  <a:lnTo>
                    <a:pt x="6821" y="11508"/>
                  </a:lnTo>
                  <a:lnTo>
                    <a:pt x="7270" y="11154"/>
                  </a:lnTo>
                  <a:lnTo>
                    <a:pt x="7719" y="7790"/>
                  </a:lnTo>
                  <a:lnTo>
                    <a:pt x="8139" y="6728"/>
                  </a:lnTo>
                  <a:lnTo>
                    <a:pt x="8428" y="7790"/>
                  </a:lnTo>
                  <a:lnTo>
                    <a:pt x="8788" y="10623"/>
                  </a:lnTo>
                  <a:lnTo>
                    <a:pt x="9197" y="11685"/>
                  </a:lnTo>
                  <a:lnTo>
                    <a:pt x="9667" y="9915"/>
                  </a:lnTo>
                  <a:lnTo>
                    <a:pt x="9876" y="9207"/>
                  </a:lnTo>
                  <a:lnTo>
                    <a:pt x="10116" y="10623"/>
                  </a:lnTo>
                  <a:lnTo>
                    <a:pt x="10306" y="8852"/>
                  </a:lnTo>
                  <a:lnTo>
                    <a:pt x="10515" y="6728"/>
                  </a:lnTo>
                  <a:lnTo>
                    <a:pt x="10765" y="4603"/>
                  </a:lnTo>
                  <a:lnTo>
                    <a:pt x="11035" y="3895"/>
                  </a:lnTo>
                  <a:lnTo>
                    <a:pt x="11344" y="4603"/>
                  </a:lnTo>
                  <a:lnTo>
                    <a:pt x="11654" y="3718"/>
                  </a:lnTo>
                  <a:lnTo>
                    <a:pt x="11963" y="2479"/>
                  </a:lnTo>
                  <a:lnTo>
                    <a:pt x="12163" y="2479"/>
                  </a:lnTo>
                  <a:lnTo>
                    <a:pt x="12353" y="2833"/>
                  </a:lnTo>
                  <a:lnTo>
                    <a:pt x="12632" y="5666"/>
                  </a:lnTo>
                  <a:lnTo>
                    <a:pt x="12912" y="5134"/>
                  </a:lnTo>
                  <a:lnTo>
                    <a:pt x="13142" y="7790"/>
                  </a:lnTo>
                  <a:lnTo>
                    <a:pt x="13591" y="7790"/>
                  </a:lnTo>
                  <a:lnTo>
                    <a:pt x="13971" y="6197"/>
                  </a:lnTo>
                  <a:lnTo>
                    <a:pt x="14150" y="8321"/>
                  </a:lnTo>
                  <a:lnTo>
                    <a:pt x="14340" y="10446"/>
                  </a:lnTo>
                  <a:lnTo>
                    <a:pt x="14600" y="9915"/>
                  </a:lnTo>
                  <a:lnTo>
                    <a:pt x="14909" y="11154"/>
                  </a:lnTo>
                  <a:lnTo>
                    <a:pt x="15239" y="9915"/>
                  </a:lnTo>
                  <a:lnTo>
                    <a:pt x="15868" y="11154"/>
                  </a:lnTo>
                  <a:lnTo>
                    <a:pt x="16138" y="12216"/>
                  </a:lnTo>
                  <a:lnTo>
                    <a:pt x="16447" y="9207"/>
                  </a:lnTo>
                  <a:lnTo>
                    <a:pt x="16647" y="9030"/>
                  </a:lnTo>
                  <a:lnTo>
                    <a:pt x="16887" y="10092"/>
                  </a:lnTo>
                  <a:lnTo>
                    <a:pt x="17116" y="9561"/>
                  </a:lnTo>
                  <a:lnTo>
                    <a:pt x="17406" y="6728"/>
                  </a:lnTo>
                  <a:lnTo>
                    <a:pt x="17905" y="5843"/>
                  </a:lnTo>
                  <a:lnTo>
                    <a:pt x="18145" y="6197"/>
                  </a:lnTo>
                  <a:lnTo>
                    <a:pt x="18394" y="6197"/>
                  </a:lnTo>
                  <a:lnTo>
                    <a:pt x="18754" y="2479"/>
                  </a:lnTo>
                  <a:lnTo>
                    <a:pt x="18964" y="1062"/>
                  </a:lnTo>
                  <a:lnTo>
                    <a:pt x="19233" y="1770"/>
                  </a:lnTo>
                  <a:lnTo>
                    <a:pt x="19543" y="5666"/>
                  </a:lnTo>
                  <a:lnTo>
                    <a:pt x="19852" y="3187"/>
                  </a:lnTo>
                  <a:lnTo>
                    <a:pt x="20142" y="0"/>
                  </a:lnTo>
                  <a:lnTo>
                    <a:pt x="20392" y="177"/>
                  </a:lnTo>
                  <a:lnTo>
                    <a:pt x="20681" y="6728"/>
                  </a:lnTo>
                  <a:lnTo>
                    <a:pt x="20901" y="5666"/>
                  </a:lnTo>
                  <a:lnTo>
                    <a:pt x="21221" y="2833"/>
                  </a:lnTo>
                  <a:lnTo>
                    <a:pt x="21470" y="2833"/>
                  </a:lnTo>
                  <a:lnTo>
                    <a:pt x="21600" y="4957"/>
                  </a:lnTo>
                  <a:lnTo>
                    <a:pt x="21600" y="21600"/>
                  </a:lnTo>
                  <a:lnTo>
                    <a:pt x="9077" y="16820"/>
                  </a:lnTo>
                  <a:lnTo>
                    <a:pt x="8918" y="17528"/>
                  </a:lnTo>
                  <a:lnTo>
                    <a:pt x="0" y="15580"/>
                  </a:lnTo>
                  <a:lnTo>
                    <a:pt x="0" y="3364"/>
                  </a:lnTo>
                  <a:lnTo>
                    <a:pt x="130" y="5134"/>
                  </a:lnTo>
                  <a:lnTo>
                    <a:pt x="320" y="5843"/>
                  </a:lnTo>
                  <a:lnTo>
                    <a:pt x="559" y="6020"/>
                  </a:lnTo>
                  <a:lnTo>
                    <a:pt x="749" y="6728"/>
                  </a:lnTo>
                </a:path>
              </a:pathLst>
            </a:custGeom>
            <a:solidFill>
              <a:srgbClr val="003300"/>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779" name="Freeform 24"/>
            <p:cNvSpPr/>
            <p:nvPr/>
          </p:nvSpPr>
          <p:spPr>
            <a:xfrm>
              <a:off x="0" y="354012"/>
              <a:ext cx="3433763" cy="196851"/>
            </a:xfrm>
            <a:custGeom>
              <a:avLst/>
              <a:gdLst/>
              <a:ahLst/>
              <a:cxnLst>
                <a:cxn ang="0">
                  <a:pos x="wd2" y="hd2"/>
                </a:cxn>
                <a:cxn ang="5400000">
                  <a:pos x="wd2" y="hd2"/>
                </a:cxn>
                <a:cxn ang="10800000">
                  <a:pos x="wd2" y="hd2"/>
                </a:cxn>
                <a:cxn ang="16200000">
                  <a:pos x="wd2" y="hd2"/>
                </a:cxn>
              </a:cxnLst>
              <a:rect l="0" t="0" r="r" b="b"/>
              <a:pathLst>
                <a:path w="21600" h="21600" extrusionOk="0">
                  <a:moveTo>
                    <a:pt x="290" y="20903"/>
                  </a:moveTo>
                  <a:lnTo>
                    <a:pt x="459" y="21426"/>
                  </a:lnTo>
                  <a:lnTo>
                    <a:pt x="659" y="21600"/>
                  </a:lnTo>
                  <a:lnTo>
                    <a:pt x="20931" y="21600"/>
                  </a:lnTo>
                  <a:lnTo>
                    <a:pt x="21171" y="21252"/>
                  </a:lnTo>
                  <a:lnTo>
                    <a:pt x="21340" y="20903"/>
                  </a:lnTo>
                  <a:lnTo>
                    <a:pt x="21490" y="19684"/>
                  </a:lnTo>
                  <a:lnTo>
                    <a:pt x="21570" y="18116"/>
                  </a:lnTo>
                  <a:lnTo>
                    <a:pt x="21600" y="16548"/>
                  </a:lnTo>
                  <a:lnTo>
                    <a:pt x="21600" y="2439"/>
                  </a:lnTo>
                  <a:lnTo>
                    <a:pt x="21410" y="0"/>
                  </a:lnTo>
                  <a:lnTo>
                    <a:pt x="21310" y="697"/>
                  </a:lnTo>
                  <a:lnTo>
                    <a:pt x="21221" y="3135"/>
                  </a:lnTo>
                  <a:lnTo>
                    <a:pt x="21151" y="5923"/>
                  </a:lnTo>
                  <a:lnTo>
                    <a:pt x="21061" y="5748"/>
                  </a:lnTo>
                  <a:lnTo>
                    <a:pt x="20941" y="5400"/>
                  </a:lnTo>
                  <a:lnTo>
                    <a:pt x="20681" y="4006"/>
                  </a:lnTo>
                  <a:lnTo>
                    <a:pt x="20512" y="2961"/>
                  </a:lnTo>
                  <a:lnTo>
                    <a:pt x="20242" y="2439"/>
                  </a:lnTo>
                  <a:lnTo>
                    <a:pt x="19952" y="3658"/>
                  </a:lnTo>
                  <a:lnTo>
                    <a:pt x="19673" y="5748"/>
                  </a:lnTo>
                  <a:lnTo>
                    <a:pt x="19483" y="4355"/>
                  </a:lnTo>
                  <a:lnTo>
                    <a:pt x="19313" y="4006"/>
                  </a:lnTo>
                  <a:lnTo>
                    <a:pt x="19074" y="2961"/>
                  </a:lnTo>
                  <a:lnTo>
                    <a:pt x="18824" y="3310"/>
                  </a:lnTo>
                  <a:lnTo>
                    <a:pt x="18654" y="4703"/>
                  </a:lnTo>
                  <a:lnTo>
                    <a:pt x="18584" y="6445"/>
                  </a:lnTo>
                  <a:lnTo>
                    <a:pt x="18384" y="5748"/>
                  </a:lnTo>
                  <a:lnTo>
                    <a:pt x="18105" y="5748"/>
                  </a:lnTo>
                  <a:lnTo>
                    <a:pt x="17735" y="4877"/>
                  </a:lnTo>
                  <a:lnTo>
                    <a:pt x="17416" y="6445"/>
                  </a:lnTo>
                  <a:lnTo>
                    <a:pt x="17136" y="4181"/>
                  </a:lnTo>
                  <a:lnTo>
                    <a:pt x="16767" y="5748"/>
                  </a:lnTo>
                  <a:lnTo>
                    <a:pt x="16417" y="9406"/>
                  </a:lnTo>
                  <a:lnTo>
                    <a:pt x="16118" y="8013"/>
                  </a:lnTo>
                  <a:lnTo>
                    <a:pt x="15868" y="6619"/>
                  </a:lnTo>
                  <a:lnTo>
                    <a:pt x="15578" y="5923"/>
                  </a:lnTo>
                  <a:lnTo>
                    <a:pt x="15219" y="6445"/>
                  </a:lnTo>
                  <a:lnTo>
                    <a:pt x="14650" y="7665"/>
                  </a:lnTo>
                  <a:lnTo>
                    <a:pt x="14150" y="6271"/>
                  </a:lnTo>
                  <a:lnTo>
                    <a:pt x="13931" y="6968"/>
                  </a:lnTo>
                  <a:lnTo>
                    <a:pt x="13651" y="5748"/>
                  </a:lnTo>
                  <a:lnTo>
                    <a:pt x="13461" y="4355"/>
                  </a:lnTo>
                  <a:lnTo>
                    <a:pt x="13252" y="4181"/>
                  </a:lnTo>
                  <a:lnTo>
                    <a:pt x="12852" y="4877"/>
                  </a:lnTo>
                  <a:lnTo>
                    <a:pt x="12353" y="7490"/>
                  </a:lnTo>
                  <a:lnTo>
                    <a:pt x="11923" y="5226"/>
                  </a:lnTo>
                  <a:lnTo>
                    <a:pt x="11574" y="5748"/>
                  </a:lnTo>
                  <a:lnTo>
                    <a:pt x="11234" y="8884"/>
                  </a:lnTo>
                  <a:lnTo>
                    <a:pt x="10635" y="6619"/>
                  </a:lnTo>
                  <a:lnTo>
                    <a:pt x="10176" y="7839"/>
                  </a:lnTo>
                  <a:lnTo>
                    <a:pt x="9866" y="6619"/>
                  </a:lnTo>
                  <a:lnTo>
                    <a:pt x="9417" y="7316"/>
                  </a:lnTo>
                  <a:lnTo>
                    <a:pt x="8958" y="8884"/>
                  </a:lnTo>
                  <a:lnTo>
                    <a:pt x="8648" y="8361"/>
                  </a:lnTo>
                  <a:lnTo>
                    <a:pt x="7999" y="7839"/>
                  </a:lnTo>
                  <a:lnTo>
                    <a:pt x="7589" y="8884"/>
                  </a:lnTo>
                  <a:lnTo>
                    <a:pt x="6910" y="8013"/>
                  </a:lnTo>
                  <a:lnTo>
                    <a:pt x="6351" y="7316"/>
                  </a:lnTo>
                  <a:lnTo>
                    <a:pt x="5742" y="5748"/>
                  </a:lnTo>
                  <a:lnTo>
                    <a:pt x="5173" y="7316"/>
                  </a:lnTo>
                  <a:lnTo>
                    <a:pt x="4534" y="4006"/>
                  </a:lnTo>
                  <a:lnTo>
                    <a:pt x="4034" y="4181"/>
                  </a:lnTo>
                  <a:lnTo>
                    <a:pt x="3705" y="6097"/>
                  </a:lnTo>
                  <a:lnTo>
                    <a:pt x="3485" y="4529"/>
                  </a:lnTo>
                  <a:lnTo>
                    <a:pt x="3216" y="5400"/>
                  </a:lnTo>
                  <a:lnTo>
                    <a:pt x="2866" y="5748"/>
                  </a:lnTo>
                  <a:lnTo>
                    <a:pt x="2517" y="6271"/>
                  </a:lnTo>
                  <a:lnTo>
                    <a:pt x="2107" y="7665"/>
                  </a:lnTo>
                  <a:lnTo>
                    <a:pt x="1758" y="6097"/>
                  </a:lnTo>
                  <a:lnTo>
                    <a:pt x="1428" y="6794"/>
                  </a:lnTo>
                  <a:lnTo>
                    <a:pt x="989" y="7490"/>
                  </a:lnTo>
                  <a:lnTo>
                    <a:pt x="709" y="6794"/>
                  </a:lnTo>
                  <a:lnTo>
                    <a:pt x="200" y="6445"/>
                  </a:lnTo>
                  <a:lnTo>
                    <a:pt x="0" y="8013"/>
                  </a:lnTo>
                  <a:lnTo>
                    <a:pt x="20" y="12716"/>
                  </a:lnTo>
                  <a:lnTo>
                    <a:pt x="50" y="16723"/>
                  </a:lnTo>
                  <a:lnTo>
                    <a:pt x="160" y="20206"/>
                  </a:lnTo>
                  <a:lnTo>
                    <a:pt x="290" y="20903"/>
                  </a:lnTo>
                </a:path>
              </a:pathLst>
            </a:custGeom>
            <a:gradFill flip="none" rotWithShape="1">
              <a:gsLst>
                <a:gs pos="0">
                  <a:srgbClr val="CC6600"/>
                </a:gs>
                <a:gs pos="100000">
                  <a:srgbClr val="000000"/>
                </a:gs>
              </a:gsLst>
              <a:lin ang="5400000" scaled="0"/>
            </a:gra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780" name="Freeform 25"/>
            <p:cNvSpPr/>
            <p:nvPr/>
          </p:nvSpPr>
          <p:spPr>
            <a:xfrm>
              <a:off x="20637" y="11112"/>
              <a:ext cx="3378201" cy="255589"/>
            </a:xfrm>
            <a:custGeom>
              <a:avLst/>
              <a:gdLst/>
              <a:ahLst/>
              <a:cxnLst>
                <a:cxn ang="0">
                  <a:pos x="wd2" y="hd2"/>
                </a:cxn>
                <a:cxn ang="5400000">
                  <a:pos x="wd2" y="hd2"/>
                </a:cxn>
                <a:cxn ang="10800000">
                  <a:pos x="wd2" y="hd2"/>
                </a:cxn>
                <a:cxn ang="16200000">
                  <a:pos x="wd2" y="hd2"/>
                </a:cxn>
              </a:cxnLst>
              <a:rect l="0" t="0" r="r" b="b"/>
              <a:pathLst>
                <a:path w="21600" h="21600" extrusionOk="0">
                  <a:moveTo>
                    <a:pt x="0" y="10465"/>
                  </a:moveTo>
                  <a:lnTo>
                    <a:pt x="0" y="21600"/>
                  </a:lnTo>
                  <a:lnTo>
                    <a:pt x="51" y="17307"/>
                  </a:lnTo>
                  <a:lnTo>
                    <a:pt x="71" y="13953"/>
                  </a:lnTo>
                  <a:lnTo>
                    <a:pt x="91" y="7781"/>
                  </a:lnTo>
                  <a:lnTo>
                    <a:pt x="152" y="4830"/>
                  </a:lnTo>
                  <a:lnTo>
                    <a:pt x="284" y="3891"/>
                  </a:lnTo>
                  <a:lnTo>
                    <a:pt x="609" y="3220"/>
                  </a:lnTo>
                  <a:lnTo>
                    <a:pt x="1025" y="3354"/>
                  </a:lnTo>
                  <a:lnTo>
                    <a:pt x="2030" y="3354"/>
                  </a:lnTo>
                  <a:lnTo>
                    <a:pt x="2467" y="3891"/>
                  </a:lnTo>
                  <a:lnTo>
                    <a:pt x="3106" y="3354"/>
                  </a:lnTo>
                  <a:lnTo>
                    <a:pt x="3837" y="3757"/>
                  </a:lnTo>
                  <a:lnTo>
                    <a:pt x="4375" y="3622"/>
                  </a:lnTo>
                  <a:lnTo>
                    <a:pt x="5451" y="3891"/>
                  </a:lnTo>
                  <a:lnTo>
                    <a:pt x="5826" y="3891"/>
                  </a:lnTo>
                  <a:lnTo>
                    <a:pt x="6547" y="3354"/>
                  </a:lnTo>
                  <a:lnTo>
                    <a:pt x="6791" y="4025"/>
                  </a:lnTo>
                  <a:lnTo>
                    <a:pt x="7461" y="3354"/>
                  </a:lnTo>
                  <a:lnTo>
                    <a:pt x="8486" y="3891"/>
                  </a:lnTo>
                  <a:lnTo>
                    <a:pt x="8831" y="4427"/>
                  </a:lnTo>
                  <a:lnTo>
                    <a:pt x="9369" y="3891"/>
                  </a:lnTo>
                  <a:lnTo>
                    <a:pt x="9826" y="4696"/>
                  </a:lnTo>
                  <a:lnTo>
                    <a:pt x="10211" y="4696"/>
                  </a:lnTo>
                  <a:lnTo>
                    <a:pt x="10952" y="3891"/>
                  </a:lnTo>
                  <a:lnTo>
                    <a:pt x="11663" y="4427"/>
                  </a:lnTo>
                  <a:lnTo>
                    <a:pt x="12302" y="5366"/>
                  </a:lnTo>
                  <a:lnTo>
                    <a:pt x="12495" y="5501"/>
                  </a:lnTo>
                  <a:lnTo>
                    <a:pt x="13358" y="4964"/>
                  </a:lnTo>
                  <a:lnTo>
                    <a:pt x="14160" y="4561"/>
                  </a:lnTo>
                  <a:lnTo>
                    <a:pt x="14353" y="4293"/>
                  </a:lnTo>
                  <a:lnTo>
                    <a:pt x="14647" y="4427"/>
                  </a:lnTo>
                  <a:lnTo>
                    <a:pt x="15479" y="4830"/>
                  </a:lnTo>
                  <a:lnTo>
                    <a:pt x="16119" y="4025"/>
                  </a:lnTo>
                  <a:lnTo>
                    <a:pt x="16454" y="4293"/>
                  </a:lnTo>
                  <a:lnTo>
                    <a:pt x="16961" y="4427"/>
                  </a:lnTo>
                  <a:lnTo>
                    <a:pt x="17398" y="3891"/>
                  </a:lnTo>
                  <a:lnTo>
                    <a:pt x="17682" y="3354"/>
                  </a:lnTo>
                  <a:lnTo>
                    <a:pt x="18078" y="4293"/>
                  </a:lnTo>
                  <a:lnTo>
                    <a:pt x="18880" y="4561"/>
                  </a:lnTo>
                  <a:lnTo>
                    <a:pt x="19418" y="3354"/>
                  </a:lnTo>
                  <a:lnTo>
                    <a:pt x="20199" y="4427"/>
                  </a:lnTo>
                  <a:lnTo>
                    <a:pt x="21062" y="4427"/>
                  </a:lnTo>
                  <a:lnTo>
                    <a:pt x="21245" y="6306"/>
                  </a:lnTo>
                  <a:lnTo>
                    <a:pt x="21367" y="7245"/>
                  </a:lnTo>
                  <a:lnTo>
                    <a:pt x="21468" y="9123"/>
                  </a:lnTo>
                  <a:lnTo>
                    <a:pt x="21539" y="12343"/>
                  </a:lnTo>
                  <a:lnTo>
                    <a:pt x="21600" y="16636"/>
                  </a:lnTo>
                  <a:lnTo>
                    <a:pt x="21600" y="5501"/>
                  </a:lnTo>
                  <a:lnTo>
                    <a:pt x="21570" y="4025"/>
                  </a:lnTo>
                  <a:lnTo>
                    <a:pt x="21519" y="2147"/>
                  </a:lnTo>
                  <a:lnTo>
                    <a:pt x="21204" y="939"/>
                  </a:lnTo>
                  <a:lnTo>
                    <a:pt x="20037" y="805"/>
                  </a:lnTo>
                  <a:lnTo>
                    <a:pt x="19753" y="134"/>
                  </a:lnTo>
                  <a:lnTo>
                    <a:pt x="18829" y="134"/>
                  </a:lnTo>
                  <a:lnTo>
                    <a:pt x="18565" y="402"/>
                  </a:lnTo>
                  <a:lnTo>
                    <a:pt x="18007" y="402"/>
                  </a:lnTo>
                  <a:lnTo>
                    <a:pt x="17591" y="268"/>
                  </a:lnTo>
                  <a:lnTo>
                    <a:pt x="16829" y="1073"/>
                  </a:lnTo>
                  <a:lnTo>
                    <a:pt x="15236" y="402"/>
                  </a:lnTo>
                  <a:lnTo>
                    <a:pt x="14748" y="805"/>
                  </a:lnTo>
                  <a:lnTo>
                    <a:pt x="13865" y="1342"/>
                  </a:lnTo>
                  <a:lnTo>
                    <a:pt x="13307" y="805"/>
                  </a:lnTo>
                  <a:lnTo>
                    <a:pt x="12302" y="805"/>
                  </a:lnTo>
                  <a:lnTo>
                    <a:pt x="11815" y="1207"/>
                  </a:lnTo>
                  <a:lnTo>
                    <a:pt x="11521" y="537"/>
                  </a:lnTo>
                  <a:lnTo>
                    <a:pt x="10465" y="805"/>
                  </a:lnTo>
                  <a:lnTo>
                    <a:pt x="10150" y="805"/>
                  </a:lnTo>
                  <a:lnTo>
                    <a:pt x="9592" y="537"/>
                  </a:lnTo>
                  <a:lnTo>
                    <a:pt x="8496" y="805"/>
                  </a:lnTo>
                  <a:lnTo>
                    <a:pt x="7521" y="537"/>
                  </a:lnTo>
                  <a:lnTo>
                    <a:pt x="6618" y="537"/>
                  </a:lnTo>
                  <a:lnTo>
                    <a:pt x="6192" y="805"/>
                  </a:lnTo>
                  <a:lnTo>
                    <a:pt x="5776" y="268"/>
                  </a:lnTo>
                  <a:lnTo>
                    <a:pt x="4375" y="268"/>
                  </a:lnTo>
                  <a:lnTo>
                    <a:pt x="3167" y="537"/>
                  </a:lnTo>
                  <a:lnTo>
                    <a:pt x="2598" y="268"/>
                  </a:lnTo>
                  <a:lnTo>
                    <a:pt x="1929" y="537"/>
                  </a:lnTo>
                  <a:lnTo>
                    <a:pt x="1086" y="0"/>
                  </a:lnTo>
                  <a:lnTo>
                    <a:pt x="568" y="0"/>
                  </a:lnTo>
                  <a:lnTo>
                    <a:pt x="345" y="134"/>
                  </a:lnTo>
                  <a:lnTo>
                    <a:pt x="193" y="805"/>
                  </a:lnTo>
                  <a:lnTo>
                    <a:pt x="51" y="2415"/>
                  </a:lnTo>
                  <a:lnTo>
                    <a:pt x="10" y="4964"/>
                  </a:lnTo>
                  <a:lnTo>
                    <a:pt x="0" y="7513"/>
                  </a:lnTo>
                  <a:lnTo>
                    <a:pt x="0" y="10465"/>
                  </a:lnTo>
                </a:path>
              </a:pathLst>
            </a:custGeom>
            <a:solidFill>
              <a:schemeClr val="accent3">
                <a:lumOff val="44000"/>
              </a:schemeClr>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781" name="Freeform 26"/>
            <p:cNvSpPr/>
            <p:nvPr/>
          </p:nvSpPr>
          <p:spPr>
            <a:xfrm>
              <a:off x="26987" y="422275"/>
              <a:ext cx="3376614" cy="101601"/>
            </a:xfrm>
            <a:custGeom>
              <a:avLst/>
              <a:gdLst/>
              <a:ahLst/>
              <a:cxnLst>
                <a:cxn ang="0">
                  <a:pos x="wd2" y="hd2"/>
                </a:cxn>
                <a:cxn ang="5400000">
                  <a:pos x="wd2" y="hd2"/>
                </a:cxn>
                <a:cxn ang="10800000">
                  <a:pos x="wd2" y="hd2"/>
                </a:cxn>
                <a:cxn ang="16200000">
                  <a:pos x="wd2" y="hd2"/>
                </a:cxn>
              </a:cxnLst>
              <a:rect l="0" t="0" r="r" b="b"/>
              <a:pathLst>
                <a:path w="21600" h="21600" extrusionOk="0">
                  <a:moveTo>
                    <a:pt x="0" y="10800"/>
                  </a:moveTo>
                  <a:lnTo>
                    <a:pt x="0" y="0"/>
                  </a:lnTo>
                  <a:lnTo>
                    <a:pt x="61" y="4050"/>
                  </a:lnTo>
                  <a:lnTo>
                    <a:pt x="71" y="7425"/>
                  </a:lnTo>
                  <a:lnTo>
                    <a:pt x="81" y="13500"/>
                  </a:lnTo>
                  <a:lnTo>
                    <a:pt x="152" y="16538"/>
                  </a:lnTo>
                  <a:lnTo>
                    <a:pt x="274" y="17550"/>
                  </a:lnTo>
                  <a:lnTo>
                    <a:pt x="406" y="16875"/>
                  </a:lnTo>
                  <a:lnTo>
                    <a:pt x="599" y="16538"/>
                  </a:lnTo>
                  <a:lnTo>
                    <a:pt x="924" y="16200"/>
                  </a:lnTo>
                  <a:lnTo>
                    <a:pt x="1117" y="16538"/>
                  </a:lnTo>
                  <a:lnTo>
                    <a:pt x="1290" y="16538"/>
                  </a:lnTo>
                  <a:lnTo>
                    <a:pt x="1645" y="16875"/>
                  </a:lnTo>
                  <a:lnTo>
                    <a:pt x="1777" y="17213"/>
                  </a:lnTo>
                  <a:lnTo>
                    <a:pt x="1950" y="17213"/>
                  </a:lnTo>
                  <a:lnTo>
                    <a:pt x="2224" y="16538"/>
                  </a:lnTo>
                  <a:lnTo>
                    <a:pt x="2518" y="16200"/>
                  </a:lnTo>
                  <a:lnTo>
                    <a:pt x="2884" y="16200"/>
                  </a:lnTo>
                  <a:lnTo>
                    <a:pt x="3321" y="17213"/>
                  </a:lnTo>
                  <a:lnTo>
                    <a:pt x="3889" y="17888"/>
                  </a:lnTo>
                  <a:lnTo>
                    <a:pt x="4194" y="17213"/>
                  </a:lnTo>
                  <a:lnTo>
                    <a:pt x="4377" y="17888"/>
                  </a:lnTo>
                  <a:lnTo>
                    <a:pt x="4864" y="17888"/>
                  </a:lnTo>
                  <a:lnTo>
                    <a:pt x="5037" y="16875"/>
                  </a:lnTo>
                  <a:lnTo>
                    <a:pt x="5250" y="17550"/>
                  </a:lnTo>
                  <a:lnTo>
                    <a:pt x="5829" y="17550"/>
                  </a:lnTo>
                  <a:lnTo>
                    <a:pt x="6550" y="17888"/>
                  </a:lnTo>
                  <a:lnTo>
                    <a:pt x="6794" y="17213"/>
                  </a:lnTo>
                  <a:lnTo>
                    <a:pt x="7362" y="16538"/>
                  </a:lnTo>
                  <a:lnTo>
                    <a:pt x="7738" y="16200"/>
                  </a:lnTo>
                  <a:lnTo>
                    <a:pt x="8175" y="16875"/>
                  </a:lnTo>
                  <a:lnTo>
                    <a:pt x="8480" y="17550"/>
                  </a:lnTo>
                  <a:lnTo>
                    <a:pt x="8825" y="16875"/>
                  </a:lnTo>
                  <a:lnTo>
                    <a:pt x="9434" y="17550"/>
                  </a:lnTo>
                  <a:lnTo>
                    <a:pt x="9830" y="16538"/>
                  </a:lnTo>
                  <a:lnTo>
                    <a:pt x="10206" y="16538"/>
                  </a:lnTo>
                  <a:lnTo>
                    <a:pt x="10602" y="15525"/>
                  </a:lnTo>
                  <a:lnTo>
                    <a:pt x="11100" y="16875"/>
                  </a:lnTo>
                  <a:lnTo>
                    <a:pt x="11750" y="15863"/>
                  </a:lnTo>
                  <a:lnTo>
                    <a:pt x="12491" y="15863"/>
                  </a:lnTo>
                  <a:lnTo>
                    <a:pt x="13151" y="16538"/>
                  </a:lnTo>
                  <a:lnTo>
                    <a:pt x="13547" y="15525"/>
                  </a:lnTo>
                  <a:lnTo>
                    <a:pt x="13984" y="15525"/>
                  </a:lnTo>
                  <a:lnTo>
                    <a:pt x="14156" y="16875"/>
                  </a:lnTo>
                  <a:lnTo>
                    <a:pt x="14339" y="17213"/>
                  </a:lnTo>
                  <a:lnTo>
                    <a:pt x="14918" y="16538"/>
                  </a:lnTo>
                  <a:lnTo>
                    <a:pt x="15426" y="17213"/>
                  </a:lnTo>
                  <a:lnTo>
                    <a:pt x="16441" y="17213"/>
                  </a:lnTo>
                  <a:lnTo>
                    <a:pt x="16614" y="16200"/>
                  </a:lnTo>
                  <a:lnTo>
                    <a:pt x="16959" y="16875"/>
                  </a:lnTo>
                  <a:lnTo>
                    <a:pt x="17122" y="17213"/>
                  </a:lnTo>
                  <a:lnTo>
                    <a:pt x="17243" y="16875"/>
                  </a:lnTo>
                  <a:lnTo>
                    <a:pt x="17386" y="17550"/>
                  </a:lnTo>
                  <a:lnTo>
                    <a:pt x="17660" y="16538"/>
                  </a:lnTo>
                  <a:lnTo>
                    <a:pt x="18096" y="17213"/>
                  </a:lnTo>
                  <a:lnTo>
                    <a:pt x="18523" y="16200"/>
                  </a:lnTo>
                  <a:lnTo>
                    <a:pt x="18696" y="16875"/>
                  </a:lnTo>
                  <a:lnTo>
                    <a:pt x="18878" y="16875"/>
                  </a:lnTo>
                  <a:lnTo>
                    <a:pt x="19671" y="16200"/>
                  </a:lnTo>
                  <a:lnTo>
                    <a:pt x="20442" y="16875"/>
                  </a:lnTo>
                  <a:lnTo>
                    <a:pt x="21041" y="15863"/>
                  </a:lnTo>
                  <a:lnTo>
                    <a:pt x="21245" y="15188"/>
                  </a:lnTo>
                  <a:lnTo>
                    <a:pt x="21366" y="14175"/>
                  </a:lnTo>
                  <a:lnTo>
                    <a:pt x="21458" y="12150"/>
                  </a:lnTo>
                  <a:lnTo>
                    <a:pt x="21529" y="9112"/>
                  </a:lnTo>
                  <a:lnTo>
                    <a:pt x="21600" y="4725"/>
                  </a:lnTo>
                  <a:lnTo>
                    <a:pt x="21600" y="15863"/>
                  </a:lnTo>
                  <a:lnTo>
                    <a:pt x="21570" y="17213"/>
                  </a:lnTo>
                  <a:lnTo>
                    <a:pt x="21509" y="19238"/>
                  </a:lnTo>
                  <a:lnTo>
                    <a:pt x="21397" y="20588"/>
                  </a:lnTo>
                  <a:lnTo>
                    <a:pt x="20605" y="21600"/>
                  </a:lnTo>
                  <a:lnTo>
                    <a:pt x="20026" y="20588"/>
                  </a:lnTo>
                  <a:lnTo>
                    <a:pt x="19752" y="21263"/>
                  </a:lnTo>
                  <a:lnTo>
                    <a:pt x="18828" y="21263"/>
                  </a:lnTo>
                  <a:lnTo>
                    <a:pt x="18564" y="20925"/>
                  </a:lnTo>
                  <a:lnTo>
                    <a:pt x="18279" y="21600"/>
                  </a:lnTo>
                  <a:lnTo>
                    <a:pt x="17995" y="20925"/>
                  </a:lnTo>
                  <a:lnTo>
                    <a:pt x="17660" y="21600"/>
                  </a:lnTo>
                  <a:lnTo>
                    <a:pt x="16786" y="21263"/>
                  </a:lnTo>
                  <a:lnTo>
                    <a:pt x="16533" y="20250"/>
                  </a:lnTo>
                  <a:lnTo>
                    <a:pt x="15710" y="21263"/>
                  </a:lnTo>
                  <a:lnTo>
                    <a:pt x="15162" y="19913"/>
                  </a:lnTo>
                  <a:lnTo>
                    <a:pt x="14522" y="21263"/>
                  </a:lnTo>
                  <a:lnTo>
                    <a:pt x="14034" y="20588"/>
                  </a:lnTo>
                  <a:lnTo>
                    <a:pt x="13567" y="21263"/>
                  </a:lnTo>
                  <a:lnTo>
                    <a:pt x="13303" y="20588"/>
                  </a:lnTo>
                  <a:lnTo>
                    <a:pt x="12755" y="20588"/>
                  </a:lnTo>
                  <a:lnTo>
                    <a:pt x="12542" y="20250"/>
                  </a:lnTo>
                  <a:lnTo>
                    <a:pt x="12308" y="20925"/>
                  </a:lnTo>
                  <a:lnTo>
                    <a:pt x="12064" y="20250"/>
                  </a:lnTo>
                  <a:lnTo>
                    <a:pt x="11810" y="20250"/>
                  </a:lnTo>
                  <a:lnTo>
                    <a:pt x="11516" y="20925"/>
                  </a:lnTo>
                  <a:lnTo>
                    <a:pt x="11232" y="21263"/>
                  </a:lnTo>
                  <a:lnTo>
                    <a:pt x="10917" y="21263"/>
                  </a:lnTo>
                  <a:lnTo>
                    <a:pt x="10460" y="20925"/>
                  </a:lnTo>
                  <a:lnTo>
                    <a:pt x="10135" y="21263"/>
                  </a:lnTo>
                  <a:lnTo>
                    <a:pt x="9861" y="20925"/>
                  </a:lnTo>
                  <a:lnTo>
                    <a:pt x="9597" y="20925"/>
                  </a:lnTo>
                  <a:lnTo>
                    <a:pt x="8987" y="21600"/>
                  </a:lnTo>
                  <a:lnTo>
                    <a:pt x="8500" y="20588"/>
                  </a:lnTo>
                  <a:lnTo>
                    <a:pt x="7962" y="21600"/>
                  </a:lnTo>
                  <a:lnTo>
                    <a:pt x="7515" y="20925"/>
                  </a:lnTo>
                  <a:lnTo>
                    <a:pt x="7027" y="21600"/>
                  </a:lnTo>
                  <a:lnTo>
                    <a:pt x="6621" y="20925"/>
                  </a:lnTo>
                  <a:lnTo>
                    <a:pt x="6184" y="20588"/>
                  </a:lnTo>
                  <a:lnTo>
                    <a:pt x="5778" y="20925"/>
                  </a:lnTo>
                  <a:lnTo>
                    <a:pt x="4377" y="20925"/>
                  </a:lnTo>
                  <a:lnTo>
                    <a:pt x="4072" y="21263"/>
                  </a:lnTo>
                  <a:lnTo>
                    <a:pt x="3158" y="20925"/>
                  </a:lnTo>
                  <a:lnTo>
                    <a:pt x="2600" y="20925"/>
                  </a:lnTo>
                  <a:lnTo>
                    <a:pt x="1046" y="20588"/>
                  </a:lnTo>
                  <a:lnTo>
                    <a:pt x="193" y="20588"/>
                  </a:lnTo>
                  <a:lnTo>
                    <a:pt x="41" y="18900"/>
                  </a:lnTo>
                  <a:lnTo>
                    <a:pt x="10" y="16538"/>
                  </a:lnTo>
                  <a:lnTo>
                    <a:pt x="0" y="13838"/>
                  </a:lnTo>
                  <a:lnTo>
                    <a:pt x="0" y="10800"/>
                  </a:lnTo>
                </a:path>
              </a:pathLst>
            </a:custGeom>
            <a:solidFill>
              <a:srgbClr val="000066"/>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grpSp>
      <p:sp>
        <p:nvSpPr>
          <p:cNvPr id="2783" name="Title Text"/>
          <p:cNvSpPr txBox="1">
            <a:spLocks noGrp="1"/>
          </p:cNvSpPr>
          <p:nvPr>
            <p:ph type="title"/>
          </p:nvPr>
        </p:nvSpPr>
        <p:spPr>
          <a:xfrm>
            <a:off x="134937" y="889000"/>
            <a:ext cx="8885238" cy="1155700"/>
          </a:xfrm>
          <a:prstGeom prst="rect">
            <a:avLst/>
          </a:prstGeom>
        </p:spPr>
        <p:txBody>
          <a:bodyPr lIns="46037" tIns="46037" rIns="46037" bIns="46037"/>
          <a:lstStyle>
            <a:lvl1pPr>
              <a:defRPr b="1">
                <a:solidFill>
                  <a:srgbClr val="FFFFCC"/>
                </a:solidFill>
                <a:effectLst>
                  <a:outerShdw blurRad="38100" dist="38100" dir="2700000" rotWithShape="0">
                    <a:srgbClr val="000000">
                      <a:alpha val="43137"/>
                    </a:srgbClr>
                  </a:outerShdw>
                </a:effectLst>
              </a:defRPr>
            </a:lvl1pPr>
          </a:lstStyle>
          <a:p>
            <a:r>
              <a:t>Title Text</a:t>
            </a:r>
          </a:p>
        </p:txBody>
      </p:sp>
      <p:sp>
        <p:nvSpPr>
          <p:cNvPr id="2784" name="Slide Number"/>
          <p:cNvSpPr txBox="1">
            <a:spLocks noGrp="1"/>
          </p:cNvSpPr>
          <p:nvPr>
            <p:ph type="sldNum" sz="quarter" idx="2"/>
          </p:nvPr>
        </p:nvSpPr>
        <p:spPr>
          <a:prstGeom prst="rect">
            <a:avLst/>
          </a:prstGeom>
        </p:spPr>
        <p:txBody>
          <a:bodyPr/>
          <a:lstStyle>
            <a:lvl1pPr>
              <a:defRPr>
                <a:solidFill>
                  <a:srgbClr val="FFFFCC"/>
                </a:solidFill>
              </a:defRPr>
            </a:lvl1pPr>
          </a:lstStyle>
          <a:p>
            <a:fld id="{86CB4B4D-7CA3-9044-876B-883B54F8677D}" type="slidenum">
              <a:t>‹#›</a:t>
            </a:fld>
            <a:endParaRPr/>
          </a:p>
        </p:txBody>
      </p:sp>
    </p:spTree>
    <p:extLst>
      <p:ext uri="{BB962C8B-B14F-4D97-AF65-F5344CB8AC3E}">
        <p14:creationId xmlns:p14="http://schemas.microsoft.com/office/powerpoint/2010/main" val="1938492939"/>
      </p:ext>
    </p:extLst>
  </p:cSld>
  <p:clrMapOvr>
    <a:masterClrMapping/>
  </p:clrMapOvr>
  <p:transition spd="med"/>
</p:sldLayout>
</file>

<file path=ppt/slideLayouts/slideLayout696.xml><?xml version="1.0" encoding="utf-8"?>
<p:sldLayout xmlns:a="http://schemas.openxmlformats.org/drawingml/2006/main" xmlns:r="http://schemas.openxmlformats.org/officeDocument/2006/relationships" xmlns:p="http://schemas.openxmlformats.org/presentationml/2006/main" type="tx">
  <p:cSld name="27_Blank">
    <p:bg>
      <p:bgPr>
        <a:gradFill flip="none" rotWithShape="1">
          <a:gsLst>
            <a:gs pos="0">
              <a:srgbClr val="6B2300"/>
            </a:gs>
            <a:gs pos="100000">
              <a:srgbClr val="000066"/>
            </a:gs>
          </a:gsLst>
          <a:lin ang="5400000" scaled="0"/>
        </a:gradFill>
        <a:effectLst/>
      </p:bgPr>
    </p:bg>
    <p:spTree>
      <p:nvGrpSpPr>
        <p:cNvPr id="1" name=""/>
        <p:cNvGrpSpPr/>
        <p:nvPr/>
      </p:nvGrpSpPr>
      <p:grpSpPr>
        <a:xfrm>
          <a:off x="0" y="0"/>
          <a:ext cx="0" cy="0"/>
          <a:chOff x="0" y="0"/>
          <a:chExt cx="0" cy="0"/>
        </a:xfrm>
      </p:grpSpPr>
      <p:sp>
        <p:nvSpPr>
          <p:cNvPr id="2791" name="Freeform 7"/>
          <p:cNvSpPr/>
          <p:nvPr/>
        </p:nvSpPr>
        <p:spPr>
          <a:xfrm>
            <a:off x="3587750" y="53974"/>
            <a:ext cx="1981201" cy="652464"/>
          </a:xfrm>
          <a:custGeom>
            <a:avLst/>
            <a:gdLst/>
            <a:ahLst/>
            <a:cxnLst>
              <a:cxn ang="0">
                <a:pos x="wd2" y="hd2"/>
              </a:cxn>
              <a:cxn ang="5400000">
                <a:pos x="wd2" y="hd2"/>
              </a:cxn>
              <a:cxn ang="10800000">
                <a:pos x="wd2" y="hd2"/>
              </a:cxn>
              <a:cxn ang="16200000">
                <a:pos x="wd2" y="hd2"/>
              </a:cxn>
            </a:cxnLst>
            <a:rect l="0" t="0" r="r" b="b"/>
            <a:pathLst>
              <a:path w="21600" h="21600" extrusionOk="0">
                <a:moveTo>
                  <a:pt x="277" y="3521"/>
                </a:moveTo>
                <a:lnTo>
                  <a:pt x="450" y="3258"/>
                </a:lnTo>
                <a:lnTo>
                  <a:pt x="7823" y="3258"/>
                </a:lnTo>
                <a:lnTo>
                  <a:pt x="8360" y="2102"/>
                </a:lnTo>
                <a:lnTo>
                  <a:pt x="8740" y="1419"/>
                </a:lnTo>
                <a:lnTo>
                  <a:pt x="9104" y="893"/>
                </a:lnTo>
                <a:lnTo>
                  <a:pt x="10004" y="263"/>
                </a:lnTo>
                <a:lnTo>
                  <a:pt x="10471" y="105"/>
                </a:lnTo>
                <a:lnTo>
                  <a:pt x="11060" y="0"/>
                </a:lnTo>
                <a:lnTo>
                  <a:pt x="11735" y="263"/>
                </a:lnTo>
                <a:lnTo>
                  <a:pt x="12358" y="788"/>
                </a:lnTo>
                <a:lnTo>
                  <a:pt x="12808" y="1419"/>
                </a:lnTo>
                <a:lnTo>
                  <a:pt x="13292" y="2102"/>
                </a:lnTo>
                <a:lnTo>
                  <a:pt x="13604" y="2680"/>
                </a:lnTo>
                <a:lnTo>
                  <a:pt x="13881" y="3364"/>
                </a:lnTo>
                <a:lnTo>
                  <a:pt x="20925" y="3258"/>
                </a:lnTo>
                <a:lnTo>
                  <a:pt x="21167" y="3469"/>
                </a:lnTo>
                <a:lnTo>
                  <a:pt x="21340" y="3836"/>
                </a:lnTo>
                <a:lnTo>
                  <a:pt x="21496" y="4782"/>
                </a:lnTo>
                <a:lnTo>
                  <a:pt x="21565" y="5886"/>
                </a:lnTo>
                <a:lnTo>
                  <a:pt x="21600" y="7200"/>
                </a:lnTo>
                <a:lnTo>
                  <a:pt x="21600" y="18342"/>
                </a:lnTo>
                <a:lnTo>
                  <a:pt x="14002" y="18394"/>
                </a:lnTo>
                <a:lnTo>
                  <a:pt x="12115" y="21495"/>
                </a:lnTo>
                <a:lnTo>
                  <a:pt x="9052" y="21600"/>
                </a:lnTo>
                <a:lnTo>
                  <a:pt x="7563" y="18184"/>
                </a:lnTo>
                <a:lnTo>
                  <a:pt x="796" y="18342"/>
                </a:lnTo>
                <a:lnTo>
                  <a:pt x="0" y="18342"/>
                </a:lnTo>
                <a:lnTo>
                  <a:pt x="0" y="6464"/>
                </a:lnTo>
                <a:lnTo>
                  <a:pt x="87" y="4940"/>
                </a:lnTo>
                <a:lnTo>
                  <a:pt x="156" y="4204"/>
                </a:lnTo>
                <a:lnTo>
                  <a:pt x="277" y="3521"/>
                </a:lnTo>
              </a:path>
            </a:pathLst>
          </a:custGeom>
          <a:gradFill>
            <a:gsLst>
              <a:gs pos="0">
                <a:srgbClr val="00CCFF"/>
              </a:gs>
              <a:gs pos="50000">
                <a:schemeClr val="accent3">
                  <a:lumOff val="44000"/>
                </a:schemeClr>
              </a:gs>
              <a:gs pos="100000">
                <a:srgbClr val="00CCFF"/>
              </a:gs>
            </a:gsLst>
          </a:gradFill>
          <a:ln w="12700">
            <a:miter lim="400000"/>
          </a:ln>
        </p:spPr>
        <p:txBody>
          <a:bodyPr lIns="45719" rIns="45719"/>
          <a:lstStyle/>
          <a:p>
            <a:pPr>
              <a:defRPr>
                <a:solidFill>
                  <a:srgbClr val="FFFFCC"/>
                </a:solidFill>
              </a:defRPr>
            </a:pPr>
            <a:endParaRPr/>
          </a:p>
        </p:txBody>
      </p:sp>
      <p:sp>
        <p:nvSpPr>
          <p:cNvPr id="2792" name="Oval 8"/>
          <p:cNvSpPr/>
          <p:nvPr/>
        </p:nvSpPr>
        <p:spPr>
          <a:xfrm>
            <a:off x="4205287" y="61913"/>
            <a:ext cx="766763" cy="673101"/>
          </a:xfrm>
          <a:prstGeom prst="ellipse">
            <a:avLst/>
          </a:prstGeom>
          <a:gradFill>
            <a:gsLst>
              <a:gs pos="0">
                <a:srgbClr val="00CCFF"/>
              </a:gs>
              <a:gs pos="100000">
                <a:schemeClr val="accent3">
                  <a:lumOff val="44000"/>
                </a:schemeClr>
              </a:gs>
            </a:gsLst>
            <a:path path="circle">
              <a:fillToRect l="37721" t="-19636" r="62278" b="119636"/>
            </a:path>
          </a:gradFill>
          <a:ln w="12700">
            <a:miter lim="400000"/>
          </a:ln>
        </p:spPr>
        <p:txBody>
          <a:bodyPr lIns="45719" rIns="45719"/>
          <a:lstStyle/>
          <a:p>
            <a:pPr>
              <a:defRPr>
                <a:solidFill>
                  <a:srgbClr val="FFFFCC"/>
                </a:solidFill>
              </a:defRPr>
            </a:pPr>
            <a:endParaRPr/>
          </a:p>
        </p:txBody>
      </p:sp>
      <p:sp>
        <p:nvSpPr>
          <p:cNvPr id="2793" name="Freeform 9"/>
          <p:cNvSpPr/>
          <p:nvPr/>
        </p:nvSpPr>
        <p:spPr>
          <a:xfrm>
            <a:off x="3586162" y="452437"/>
            <a:ext cx="1982789" cy="303214"/>
          </a:xfrm>
          <a:custGeom>
            <a:avLst/>
            <a:gdLst/>
            <a:ahLst/>
            <a:cxnLst>
              <a:cxn ang="0">
                <a:pos x="wd2" y="hd2"/>
              </a:cxn>
              <a:cxn ang="5400000">
                <a:pos x="wd2" y="hd2"/>
              </a:cxn>
              <a:cxn ang="10800000">
                <a:pos x="wd2" y="hd2"/>
              </a:cxn>
              <a:cxn ang="16200000">
                <a:pos x="wd2" y="hd2"/>
              </a:cxn>
            </a:cxnLst>
            <a:rect l="0" t="0" r="r" b="b"/>
            <a:pathLst>
              <a:path w="21600" h="21600" extrusionOk="0">
                <a:moveTo>
                  <a:pt x="744" y="4297"/>
                </a:moveTo>
                <a:lnTo>
                  <a:pt x="1038" y="4750"/>
                </a:lnTo>
                <a:lnTo>
                  <a:pt x="1366" y="4297"/>
                </a:lnTo>
                <a:lnTo>
                  <a:pt x="1695" y="4750"/>
                </a:lnTo>
                <a:lnTo>
                  <a:pt x="1937" y="6107"/>
                </a:lnTo>
                <a:lnTo>
                  <a:pt x="2214" y="7125"/>
                </a:lnTo>
                <a:lnTo>
                  <a:pt x="2663" y="6220"/>
                </a:lnTo>
                <a:lnTo>
                  <a:pt x="3044" y="5768"/>
                </a:lnTo>
                <a:lnTo>
                  <a:pt x="3597" y="5768"/>
                </a:lnTo>
                <a:lnTo>
                  <a:pt x="3995" y="5089"/>
                </a:lnTo>
                <a:lnTo>
                  <a:pt x="4341" y="5654"/>
                </a:lnTo>
                <a:lnTo>
                  <a:pt x="4652" y="6446"/>
                </a:lnTo>
                <a:lnTo>
                  <a:pt x="4929" y="6785"/>
                </a:lnTo>
                <a:lnTo>
                  <a:pt x="5378" y="5768"/>
                </a:lnTo>
                <a:lnTo>
                  <a:pt x="5845" y="5768"/>
                </a:lnTo>
                <a:lnTo>
                  <a:pt x="6537" y="6107"/>
                </a:lnTo>
                <a:lnTo>
                  <a:pt x="6814" y="7464"/>
                </a:lnTo>
                <a:lnTo>
                  <a:pt x="7263" y="7125"/>
                </a:lnTo>
                <a:lnTo>
                  <a:pt x="7903" y="6785"/>
                </a:lnTo>
                <a:lnTo>
                  <a:pt x="8353" y="9047"/>
                </a:lnTo>
                <a:lnTo>
                  <a:pt x="8612" y="9499"/>
                </a:lnTo>
                <a:lnTo>
                  <a:pt x="8872" y="11196"/>
                </a:lnTo>
                <a:lnTo>
                  <a:pt x="9010" y="13684"/>
                </a:lnTo>
                <a:lnTo>
                  <a:pt x="9269" y="14702"/>
                </a:lnTo>
                <a:lnTo>
                  <a:pt x="9598" y="14702"/>
                </a:lnTo>
                <a:lnTo>
                  <a:pt x="9996" y="14588"/>
                </a:lnTo>
                <a:lnTo>
                  <a:pt x="10394" y="14702"/>
                </a:lnTo>
                <a:lnTo>
                  <a:pt x="10670" y="15719"/>
                </a:lnTo>
                <a:lnTo>
                  <a:pt x="10895" y="14928"/>
                </a:lnTo>
                <a:lnTo>
                  <a:pt x="11258" y="14815"/>
                </a:lnTo>
                <a:lnTo>
                  <a:pt x="11621" y="13345"/>
                </a:lnTo>
                <a:lnTo>
                  <a:pt x="11898" y="13684"/>
                </a:lnTo>
                <a:lnTo>
                  <a:pt x="12382" y="13231"/>
                </a:lnTo>
                <a:lnTo>
                  <a:pt x="12590" y="11422"/>
                </a:lnTo>
                <a:lnTo>
                  <a:pt x="13161" y="9952"/>
                </a:lnTo>
                <a:lnTo>
                  <a:pt x="13299" y="7690"/>
                </a:lnTo>
                <a:lnTo>
                  <a:pt x="13593" y="6559"/>
                </a:lnTo>
                <a:lnTo>
                  <a:pt x="14077" y="5881"/>
                </a:lnTo>
                <a:lnTo>
                  <a:pt x="14337" y="6785"/>
                </a:lnTo>
                <a:lnTo>
                  <a:pt x="14596" y="6333"/>
                </a:lnTo>
                <a:lnTo>
                  <a:pt x="14907" y="7125"/>
                </a:lnTo>
                <a:lnTo>
                  <a:pt x="15236" y="6446"/>
                </a:lnTo>
                <a:lnTo>
                  <a:pt x="15858" y="7125"/>
                </a:lnTo>
                <a:lnTo>
                  <a:pt x="16135" y="7803"/>
                </a:lnTo>
                <a:lnTo>
                  <a:pt x="16446" y="5994"/>
                </a:lnTo>
                <a:lnTo>
                  <a:pt x="16654" y="5768"/>
                </a:lnTo>
                <a:lnTo>
                  <a:pt x="16896" y="6446"/>
                </a:lnTo>
                <a:lnTo>
                  <a:pt x="17104" y="6220"/>
                </a:lnTo>
                <a:lnTo>
                  <a:pt x="17398" y="4297"/>
                </a:lnTo>
                <a:lnTo>
                  <a:pt x="17899" y="3732"/>
                </a:lnTo>
                <a:lnTo>
                  <a:pt x="18141" y="3958"/>
                </a:lnTo>
                <a:lnTo>
                  <a:pt x="18383" y="3958"/>
                </a:lnTo>
                <a:lnTo>
                  <a:pt x="18747" y="1696"/>
                </a:lnTo>
                <a:lnTo>
                  <a:pt x="18954" y="679"/>
                </a:lnTo>
                <a:lnTo>
                  <a:pt x="19231" y="1131"/>
                </a:lnTo>
                <a:lnTo>
                  <a:pt x="19542" y="3619"/>
                </a:lnTo>
                <a:lnTo>
                  <a:pt x="19853" y="2036"/>
                </a:lnTo>
                <a:lnTo>
                  <a:pt x="20130" y="0"/>
                </a:lnTo>
                <a:lnTo>
                  <a:pt x="20389" y="113"/>
                </a:lnTo>
                <a:lnTo>
                  <a:pt x="20666" y="4297"/>
                </a:lnTo>
                <a:lnTo>
                  <a:pt x="20908" y="3619"/>
                </a:lnTo>
                <a:lnTo>
                  <a:pt x="21220" y="1809"/>
                </a:lnTo>
                <a:lnTo>
                  <a:pt x="21462" y="1809"/>
                </a:lnTo>
                <a:lnTo>
                  <a:pt x="21600" y="3166"/>
                </a:lnTo>
                <a:lnTo>
                  <a:pt x="21600" y="13797"/>
                </a:lnTo>
                <a:lnTo>
                  <a:pt x="14216" y="16285"/>
                </a:lnTo>
                <a:lnTo>
                  <a:pt x="11967" y="20695"/>
                </a:lnTo>
                <a:lnTo>
                  <a:pt x="9736" y="21600"/>
                </a:lnTo>
                <a:lnTo>
                  <a:pt x="8630" y="17642"/>
                </a:lnTo>
                <a:lnTo>
                  <a:pt x="7627" y="11083"/>
                </a:lnTo>
                <a:lnTo>
                  <a:pt x="0" y="9952"/>
                </a:lnTo>
                <a:lnTo>
                  <a:pt x="0" y="2149"/>
                </a:lnTo>
                <a:lnTo>
                  <a:pt x="121" y="3393"/>
                </a:lnTo>
                <a:lnTo>
                  <a:pt x="311" y="3732"/>
                </a:lnTo>
                <a:lnTo>
                  <a:pt x="553" y="3845"/>
                </a:lnTo>
                <a:lnTo>
                  <a:pt x="744" y="4297"/>
                </a:lnTo>
              </a:path>
            </a:pathLst>
          </a:custGeom>
          <a:solidFill>
            <a:srgbClr val="003300"/>
          </a:solidFill>
          <a:ln w="12700">
            <a:miter lim="400000"/>
          </a:ln>
        </p:spPr>
        <p:txBody>
          <a:bodyPr lIns="45719" rIns="45719"/>
          <a:lstStyle/>
          <a:p>
            <a:pPr>
              <a:defRPr>
                <a:solidFill>
                  <a:srgbClr val="FFFFCC"/>
                </a:solidFill>
              </a:defRPr>
            </a:pPr>
            <a:endParaRPr/>
          </a:p>
        </p:txBody>
      </p:sp>
      <p:sp>
        <p:nvSpPr>
          <p:cNvPr id="2794" name="Freeform 10"/>
          <p:cNvSpPr/>
          <p:nvPr/>
        </p:nvSpPr>
        <p:spPr>
          <a:xfrm>
            <a:off x="3586162" y="508000"/>
            <a:ext cx="1982789" cy="304801"/>
          </a:xfrm>
          <a:custGeom>
            <a:avLst/>
            <a:gdLst/>
            <a:ahLst/>
            <a:cxnLst>
              <a:cxn ang="0">
                <a:pos x="wd2" y="hd2"/>
              </a:cxn>
              <a:cxn ang="5400000">
                <a:pos x="wd2" y="hd2"/>
              </a:cxn>
              <a:cxn ang="10800000">
                <a:pos x="wd2" y="hd2"/>
              </a:cxn>
              <a:cxn ang="16200000">
                <a:pos x="wd2" y="hd2"/>
              </a:cxn>
            </a:cxnLst>
            <a:rect l="0" t="0" r="r" b="b"/>
            <a:pathLst>
              <a:path w="21600" h="21600" extrusionOk="0">
                <a:moveTo>
                  <a:pt x="277" y="13725"/>
                </a:moveTo>
                <a:lnTo>
                  <a:pt x="450" y="14063"/>
                </a:lnTo>
                <a:lnTo>
                  <a:pt x="7782" y="14063"/>
                </a:lnTo>
                <a:lnTo>
                  <a:pt x="7921" y="15188"/>
                </a:lnTo>
                <a:lnTo>
                  <a:pt x="8422" y="17438"/>
                </a:lnTo>
                <a:lnTo>
                  <a:pt x="8837" y="18675"/>
                </a:lnTo>
                <a:lnTo>
                  <a:pt x="9200" y="19688"/>
                </a:lnTo>
                <a:lnTo>
                  <a:pt x="9667" y="20700"/>
                </a:lnTo>
                <a:lnTo>
                  <a:pt x="10151" y="21150"/>
                </a:lnTo>
                <a:lnTo>
                  <a:pt x="10912" y="21600"/>
                </a:lnTo>
                <a:lnTo>
                  <a:pt x="11621" y="21150"/>
                </a:lnTo>
                <a:lnTo>
                  <a:pt x="12503" y="20025"/>
                </a:lnTo>
                <a:lnTo>
                  <a:pt x="13299" y="17775"/>
                </a:lnTo>
                <a:lnTo>
                  <a:pt x="13783" y="15413"/>
                </a:lnTo>
                <a:lnTo>
                  <a:pt x="14025" y="14063"/>
                </a:lnTo>
                <a:lnTo>
                  <a:pt x="20926" y="14063"/>
                </a:lnTo>
                <a:lnTo>
                  <a:pt x="21168" y="13950"/>
                </a:lnTo>
                <a:lnTo>
                  <a:pt x="21341" y="13613"/>
                </a:lnTo>
                <a:lnTo>
                  <a:pt x="21496" y="12825"/>
                </a:lnTo>
                <a:lnTo>
                  <a:pt x="21565" y="11925"/>
                </a:lnTo>
                <a:lnTo>
                  <a:pt x="21600" y="10800"/>
                </a:lnTo>
                <a:lnTo>
                  <a:pt x="21600" y="1575"/>
                </a:lnTo>
                <a:lnTo>
                  <a:pt x="21410" y="0"/>
                </a:lnTo>
                <a:lnTo>
                  <a:pt x="21306" y="450"/>
                </a:lnTo>
                <a:lnTo>
                  <a:pt x="21220" y="2025"/>
                </a:lnTo>
                <a:lnTo>
                  <a:pt x="21150" y="3825"/>
                </a:lnTo>
                <a:lnTo>
                  <a:pt x="21064" y="3712"/>
                </a:lnTo>
                <a:lnTo>
                  <a:pt x="20943" y="3600"/>
                </a:lnTo>
                <a:lnTo>
                  <a:pt x="20683" y="2700"/>
                </a:lnTo>
                <a:lnTo>
                  <a:pt x="20510" y="1912"/>
                </a:lnTo>
                <a:lnTo>
                  <a:pt x="20234" y="1575"/>
                </a:lnTo>
                <a:lnTo>
                  <a:pt x="19940" y="2362"/>
                </a:lnTo>
                <a:lnTo>
                  <a:pt x="19680" y="3712"/>
                </a:lnTo>
                <a:lnTo>
                  <a:pt x="19473" y="2812"/>
                </a:lnTo>
                <a:lnTo>
                  <a:pt x="19317" y="2700"/>
                </a:lnTo>
                <a:lnTo>
                  <a:pt x="19075" y="1912"/>
                </a:lnTo>
                <a:lnTo>
                  <a:pt x="18833" y="2137"/>
                </a:lnTo>
                <a:lnTo>
                  <a:pt x="18660" y="3037"/>
                </a:lnTo>
                <a:lnTo>
                  <a:pt x="18574" y="4275"/>
                </a:lnTo>
                <a:lnTo>
                  <a:pt x="18383" y="3712"/>
                </a:lnTo>
                <a:lnTo>
                  <a:pt x="18089" y="3712"/>
                </a:lnTo>
                <a:lnTo>
                  <a:pt x="17726" y="3150"/>
                </a:lnTo>
                <a:lnTo>
                  <a:pt x="17415" y="4275"/>
                </a:lnTo>
                <a:lnTo>
                  <a:pt x="17121" y="2700"/>
                </a:lnTo>
                <a:lnTo>
                  <a:pt x="16758" y="3712"/>
                </a:lnTo>
                <a:lnTo>
                  <a:pt x="16412" y="6187"/>
                </a:lnTo>
                <a:lnTo>
                  <a:pt x="16118" y="5287"/>
                </a:lnTo>
                <a:lnTo>
                  <a:pt x="15858" y="4387"/>
                </a:lnTo>
                <a:lnTo>
                  <a:pt x="15582" y="3825"/>
                </a:lnTo>
                <a:lnTo>
                  <a:pt x="15219" y="4275"/>
                </a:lnTo>
                <a:lnTo>
                  <a:pt x="14648" y="4950"/>
                </a:lnTo>
                <a:lnTo>
                  <a:pt x="14146" y="4162"/>
                </a:lnTo>
                <a:lnTo>
                  <a:pt x="13956" y="4837"/>
                </a:lnTo>
                <a:lnTo>
                  <a:pt x="13731" y="6412"/>
                </a:lnTo>
                <a:lnTo>
                  <a:pt x="13541" y="9112"/>
                </a:lnTo>
                <a:lnTo>
                  <a:pt x="13334" y="10462"/>
                </a:lnTo>
                <a:lnTo>
                  <a:pt x="13230" y="12488"/>
                </a:lnTo>
                <a:lnTo>
                  <a:pt x="13005" y="13275"/>
                </a:lnTo>
                <a:lnTo>
                  <a:pt x="12607" y="13725"/>
                </a:lnTo>
                <a:lnTo>
                  <a:pt x="12158" y="13950"/>
                </a:lnTo>
                <a:lnTo>
                  <a:pt x="12054" y="14850"/>
                </a:lnTo>
                <a:lnTo>
                  <a:pt x="11466" y="14625"/>
                </a:lnTo>
                <a:lnTo>
                  <a:pt x="10964" y="15413"/>
                </a:lnTo>
                <a:lnTo>
                  <a:pt x="10463" y="15300"/>
                </a:lnTo>
                <a:lnTo>
                  <a:pt x="9615" y="16313"/>
                </a:lnTo>
                <a:lnTo>
                  <a:pt x="9148" y="13725"/>
                </a:lnTo>
                <a:lnTo>
                  <a:pt x="8630" y="13050"/>
                </a:lnTo>
                <a:lnTo>
                  <a:pt x="8094" y="8550"/>
                </a:lnTo>
                <a:lnTo>
                  <a:pt x="7851" y="6412"/>
                </a:lnTo>
                <a:lnTo>
                  <a:pt x="7592" y="5850"/>
                </a:lnTo>
                <a:lnTo>
                  <a:pt x="6900" y="5287"/>
                </a:lnTo>
                <a:lnTo>
                  <a:pt x="6347" y="4725"/>
                </a:lnTo>
                <a:lnTo>
                  <a:pt x="5742" y="3712"/>
                </a:lnTo>
                <a:lnTo>
                  <a:pt x="5171" y="4725"/>
                </a:lnTo>
                <a:lnTo>
                  <a:pt x="4531" y="2700"/>
                </a:lnTo>
                <a:lnTo>
                  <a:pt x="4029" y="2700"/>
                </a:lnTo>
                <a:lnTo>
                  <a:pt x="3701" y="3937"/>
                </a:lnTo>
                <a:lnTo>
                  <a:pt x="3493" y="2925"/>
                </a:lnTo>
                <a:lnTo>
                  <a:pt x="3217" y="3600"/>
                </a:lnTo>
                <a:lnTo>
                  <a:pt x="2853" y="3712"/>
                </a:lnTo>
                <a:lnTo>
                  <a:pt x="2508" y="4162"/>
                </a:lnTo>
                <a:lnTo>
                  <a:pt x="2110" y="4950"/>
                </a:lnTo>
                <a:lnTo>
                  <a:pt x="1764" y="3937"/>
                </a:lnTo>
                <a:lnTo>
                  <a:pt x="1418" y="4500"/>
                </a:lnTo>
                <a:lnTo>
                  <a:pt x="986" y="4837"/>
                </a:lnTo>
                <a:lnTo>
                  <a:pt x="709" y="4500"/>
                </a:lnTo>
                <a:lnTo>
                  <a:pt x="190" y="4275"/>
                </a:lnTo>
                <a:lnTo>
                  <a:pt x="0" y="5287"/>
                </a:lnTo>
                <a:lnTo>
                  <a:pt x="17" y="8325"/>
                </a:lnTo>
                <a:lnTo>
                  <a:pt x="52" y="11025"/>
                </a:lnTo>
                <a:lnTo>
                  <a:pt x="156" y="13275"/>
                </a:lnTo>
                <a:lnTo>
                  <a:pt x="277" y="13725"/>
                </a:lnTo>
              </a:path>
            </a:pathLst>
          </a:custGeom>
          <a:gradFill>
            <a:gsLst>
              <a:gs pos="0">
                <a:srgbClr val="CC6600"/>
              </a:gs>
              <a:gs pos="100000">
                <a:srgbClr val="000000"/>
              </a:gs>
            </a:gsLst>
            <a:lin ang="5400000"/>
          </a:gradFill>
          <a:ln w="12700">
            <a:miter lim="400000"/>
          </a:ln>
        </p:spPr>
        <p:txBody>
          <a:bodyPr lIns="45719" rIns="45719"/>
          <a:lstStyle/>
          <a:p>
            <a:pPr>
              <a:defRPr>
                <a:solidFill>
                  <a:srgbClr val="FFFFCC"/>
                </a:solidFill>
              </a:defRPr>
            </a:pPr>
            <a:endParaRPr/>
          </a:p>
        </p:txBody>
      </p:sp>
      <p:sp>
        <p:nvSpPr>
          <p:cNvPr id="2795" name="Freeform 11"/>
          <p:cNvSpPr/>
          <p:nvPr/>
        </p:nvSpPr>
        <p:spPr>
          <a:xfrm>
            <a:off x="3598862" y="557212"/>
            <a:ext cx="1946276" cy="227014"/>
          </a:xfrm>
          <a:custGeom>
            <a:avLst/>
            <a:gdLst/>
            <a:ahLst/>
            <a:cxnLst>
              <a:cxn ang="0">
                <a:pos x="wd2" y="hd2"/>
              </a:cxn>
              <a:cxn ang="5400000">
                <a:pos x="wd2" y="hd2"/>
              </a:cxn>
              <a:cxn ang="10800000">
                <a:pos x="wd2" y="hd2"/>
              </a:cxn>
              <a:cxn ang="16200000">
                <a:pos x="wd2" y="hd2"/>
              </a:cxn>
            </a:cxnLst>
            <a:rect l="0" t="0" r="r" b="b"/>
            <a:pathLst>
              <a:path w="21600" h="21600" extrusionOk="0">
                <a:moveTo>
                  <a:pt x="5973" y="7250"/>
                </a:moveTo>
                <a:lnTo>
                  <a:pt x="5303" y="6797"/>
                </a:lnTo>
                <a:lnTo>
                  <a:pt x="4634" y="7552"/>
                </a:lnTo>
                <a:lnTo>
                  <a:pt x="3858" y="7552"/>
                </a:lnTo>
                <a:lnTo>
                  <a:pt x="2837" y="7250"/>
                </a:lnTo>
                <a:lnTo>
                  <a:pt x="1145" y="7703"/>
                </a:lnTo>
                <a:lnTo>
                  <a:pt x="705" y="7401"/>
                </a:lnTo>
                <a:lnTo>
                  <a:pt x="282" y="7703"/>
                </a:lnTo>
                <a:lnTo>
                  <a:pt x="141" y="5438"/>
                </a:lnTo>
                <a:lnTo>
                  <a:pt x="18" y="3625"/>
                </a:lnTo>
                <a:lnTo>
                  <a:pt x="0" y="6948"/>
                </a:lnTo>
                <a:lnTo>
                  <a:pt x="141" y="10120"/>
                </a:lnTo>
                <a:lnTo>
                  <a:pt x="810" y="9667"/>
                </a:lnTo>
                <a:lnTo>
                  <a:pt x="1427" y="9365"/>
                </a:lnTo>
                <a:lnTo>
                  <a:pt x="1815" y="9516"/>
                </a:lnTo>
                <a:lnTo>
                  <a:pt x="2149" y="9667"/>
                </a:lnTo>
                <a:lnTo>
                  <a:pt x="2361" y="9818"/>
                </a:lnTo>
                <a:lnTo>
                  <a:pt x="2995" y="9667"/>
                </a:lnTo>
                <a:lnTo>
                  <a:pt x="3594" y="10271"/>
                </a:lnTo>
                <a:lnTo>
                  <a:pt x="5004" y="9667"/>
                </a:lnTo>
                <a:lnTo>
                  <a:pt x="6008" y="9516"/>
                </a:lnTo>
                <a:lnTo>
                  <a:pt x="6854" y="9667"/>
                </a:lnTo>
                <a:lnTo>
                  <a:pt x="7752" y="9667"/>
                </a:lnTo>
                <a:lnTo>
                  <a:pt x="8192" y="13897"/>
                </a:lnTo>
                <a:lnTo>
                  <a:pt x="8545" y="15860"/>
                </a:lnTo>
                <a:lnTo>
                  <a:pt x="9285" y="19787"/>
                </a:lnTo>
                <a:lnTo>
                  <a:pt x="9831" y="20543"/>
                </a:lnTo>
                <a:lnTo>
                  <a:pt x="10500" y="21600"/>
                </a:lnTo>
                <a:lnTo>
                  <a:pt x="11311" y="21600"/>
                </a:lnTo>
                <a:lnTo>
                  <a:pt x="12051" y="20694"/>
                </a:lnTo>
                <a:lnTo>
                  <a:pt x="12826" y="18277"/>
                </a:lnTo>
                <a:lnTo>
                  <a:pt x="13390" y="16011"/>
                </a:lnTo>
                <a:lnTo>
                  <a:pt x="13848" y="12386"/>
                </a:lnTo>
                <a:lnTo>
                  <a:pt x="14200" y="10876"/>
                </a:lnTo>
                <a:lnTo>
                  <a:pt x="14570" y="10120"/>
                </a:lnTo>
                <a:lnTo>
                  <a:pt x="15451" y="11178"/>
                </a:lnTo>
                <a:lnTo>
                  <a:pt x="16508" y="10271"/>
                </a:lnTo>
                <a:lnTo>
                  <a:pt x="17530" y="10422"/>
                </a:lnTo>
                <a:lnTo>
                  <a:pt x="17988" y="10120"/>
                </a:lnTo>
                <a:lnTo>
                  <a:pt x="18869" y="10573"/>
                </a:lnTo>
                <a:lnTo>
                  <a:pt x="19697" y="10120"/>
                </a:lnTo>
                <a:lnTo>
                  <a:pt x="20437" y="10876"/>
                </a:lnTo>
                <a:lnTo>
                  <a:pt x="21336" y="10422"/>
                </a:lnTo>
                <a:lnTo>
                  <a:pt x="21547" y="8459"/>
                </a:lnTo>
                <a:lnTo>
                  <a:pt x="21600" y="5136"/>
                </a:lnTo>
                <a:lnTo>
                  <a:pt x="21565" y="0"/>
                </a:lnTo>
                <a:lnTo>
                  <a:pt x="21336" y="5589"/>
                </a:lnTo>
                <a:lnTo>
                  <a:pt x="21212" y="8308"/>
                </a:lnTo>
                <a:lnTo>
                  <a:pt x="20631" y="8912"/>
                </a:lnTo>
                <a:lnTo>
                  <a:pt x="19592" y="8761"/>
                </a:lnTo>
                <a:lnTo>
                  <a:pt x="18746" y="8459"/>
                </a:lnTo>
                <a:lnTo>
                  <a:pt x="17319" y="8157"/>
                </a:lnTo>
                <a:lnTo>
                  <a:pt x="16579" y="8761"/>
                </a:lnTo>
                <a:lnTo>
                  <a:pt x="15592" y="8459"/>
                </a:lnTo>
                <a:lnTo>
                  <a:pt x="14993" y="9365"/>
                </a:lnTo>
                <a:lnTo>
                  <a:pt x="14588" y="8308"/>
                </a:lnTo>
                <a:lnTo>
                  <a:pt x="14359" y="8006"/>
                </a:lnTo>
                <a:lnTo>
                  <a:pt x="14165" y="6948"/>
                </a:lnTo>
                <a:lnTo>
                  <a:pt x="14253" y="4834"/>
                </a:lnTo>
                <a:lnTo>
                  <a:pt x="14253" y="2568"/>
                </a:lnTo>
                <a:lnTo>
                  <a:pt x="14059" y="3323"/>
                </a:lnTo>
                <a:lnTo>
                  <a:pt x="13848" y="7401"/>
                </a:lnTo>
                <a:lnTo>
                  <a:pt x="13390" y="10876"/>
                </a:lnTo>
                <a:lnTo>
                  <a:pt x="13126" y="13141"/>
                </a:lnTo>
                <a:lnTo>
                  <a:pt x="12650" y="15256"/>
                </a:lnTo>
                <a:lnTo>
                  <a:pt x="12350" y="14803"/>
                </a:lnTo>
                <a:lnTo>
                  <a:pt x="11822" y="16917"/>
                </a:lnTo>
                <a:lnTo>
                  <a:pt x="11346" y="17824"/>
                </a:lnTo>
                <a:lnTo>
                  <a:pt x="10888" y="18730"/>
                </a:lnTo>
                <a:lnTo>
                  <a:pt x="10307" y="16313"/>
                </a:lnTo>
                <a:lnTo>
                  <a:pt x="9813" y="16615"/>
                </a:lnTo>
                <a:lnTo>
                  <a:pt x="9620" y="13897"/>
                </a:lnTo>
                <a:lnTo>
                  <a:pt x="9162" y="14048"/>
                </a:lnTo>
                <a:lnTo>
                  <a:pt x="8932" y="14803"/>
                </a:lnTo>
                <a:lnTo>
                  <a:pt x="8562" y="12990"/>
                </a:lnTo>
                <a:lnTo>
                  <a:pt x="8263" y="11631"/>
                </a:lnTo>
                <a:lnTo>
                  <a:pt x="8122" y="9365"/>
                </a:lnTo>
                <a:lnTo>
                  <a:pt x="7858" y="4380"/>
                </a:lnTo>
                <a:lnTo>
                  <a:pt x="7611" y="3625"/>
                </a:lnTo>
                <a:lnTo>
                  <a:pt x="7488" y="6646"/>
                </a:lnTo>
                <a:lnTo>
                  <a:pt x="7276" y="6495"/>
                </a:lnTo>
                <a:lnTo>
                  <a:pt x="6554" y="8308"/>
                </a:lnTo>
                <a:lnTo>
                  <a:pt x="5973" y="7250"/>
                </a:lnTo>
              </a:path>
            </a:pathLst>
          </a:custGeom>
          <a:solidFill>
            <a:srgbClr val="000066"/>
          </a:solidFill>
          <a:ln w="12700">
            <a:miter lim="400000"/>
          </a:ln>
        </p:spPr>
        <p:txBody>
          <a:bodyPr lIns="45719" rIns="45719"/>
          <a:lstStyle/>
          <a:p>
            <a:pPr>
              <a:defRPr>
                <a:solidFill>
                  <a:srgbClr val="FFFFCC"/>
                </a:solidFill>
              </a:defRPr>
            </a:pPr>
            <a:endParaRPr/>
          </a:p>
        </p:txBody>
      </p:sp>
      <p:sp>
        <p:nvSpPr>
          <p:cNvPr id="2796" name="Freeform 12"/>
          <p:cNvSpPr/>
          <p:nvPr/>
        </p:nvSpPr>
        <p:spPr>
          <a:xfrm>
            <a:off x="4868862" y="249238"/>
            <a:ext cx="120651" cy="404813"/>
          </a:xfrm>
          <a:custGeom>
            <a:avLst/>
            <a:gdLst/>
            <a:ahLst/>
            <a:cxnLst>
              <a:cxn ang="0">
                <a:pos x="wd2" y="hd2"/>
              </a:cxn>
              <a:cxn ang="5400000">
                <a:pos x="wd2" y="hd2"/>
              </a:cxn>
              <a:cxn ang="10800000">
                <a:pos x="wd2" y="hd2"/>
              </a:cxn>
              <a:cxn ang="16200000">
                <a:pos x="wd2" y="hd2"/>
              </a:cxn>
            </a:cxnLst>
            <a:rect l="0" t="0" r="r" b="b"/>
            <a:pathLst>
              <a:path w="21600" h="21600" extrusionOk="0">
                <a:moveTo>
                  <a:pt x="14495" y="508"/>
                </a:moveTo>
                <a:lnTo>
                  <a:pt x="13358" y="2118"/>
                </a:lnTo>
                <a:lnTo>
                  <a:pt x="21600" y="2287"/>
                </a:lnTo>
                <a:lnTo>
                  <a:pt x="18474" y="5167"/>
                </a:lnTo>
                <a:lnTo>
                  <a:pt x="18758" y="7369"/>
                </a:lnTo>
                <a:lnTo>
                  <a:pt x="20747" y="9318"/>
                </a:lnTo>
                <a:lnTo>
                  <a:pt x="17337" y="11266"/>
                </a:lnTo>
                <a:lnTo>
                  <a:pt x="16200" y="13299"/>
                </a:lnTo>
                <a:lnTo>
                  <a:pt x="14495" y="15332"/>
                </a:lnTo>
                <a:lnTo>
                  <a:pt x="11937" y="16687"/>
                </a:lnTo>
                <a:lnTo>
                  <a:pt x="9095" y="18042"/>
                </a:lnTo>
                <a:lnTo>
                  <a:pt x="5684" y="19482"/>
                </a:lnTo>
                <a:lnTo>
                  <a:pt x="3695" y="20414"/>
                </a:lnTo>
                <a:lnTo>
                  <a:pt x="0" y="21600"/>
                </a:lnTo>
                <a:lnTo>
                  <a:pt x="2274" y="19482"/>
                </a:lnTo>
                <a:lnTo>
                  <a:pt x="6821" y="17958"/>
                </a:lnTo>
                <a:lnTo>
                  <a:pt x="5968" y="16264"/>
                </a:lnTo>
                <a:lnTo>
                  <a:pt x="10232" y="14146"/>
                </a:lnTo>
                <a:lnTo>
                  <a:pt x="12505" y="11605"/>
                </a:lnTo>
                <a:lnTo>
                  <a:pt x="11368" y="9148"/>
                </a:lnTo>
                <a:lnTo>
                  <a:pt x="12221" y="7200"/>
                </a:lnTo>
                <a:lnTo>
                  <a:pt x="11368" y="5760"/>
                </a:lnTo>
                <a:lnTo>
                  <a:pt x="5400" y="3049"/>
                </a:lnTo>
                <a:lnTo>
                  <a:pt x="1705" y="254"/>
                </a:lnTo>
                <a:lnTo>
                  <a:pt x="14211" y="0"/>
                </a:lnTo>
                <a:lnTo>
                  <a:pt x="14495" y="508"/>
                </a:lnTo>
              </a:path>
            </a:pathLst>
          </a:custGeom>
          <a:gradFill>
            <a:gsLst>
              <a:gs pos="0">
                <a:schemeClr val="accent3">
                  <a:lumOff val="44000"/>
                </a:schemeClr>
              </a:gs>
              <a:gs pos="50000">
                <a:srgbClr val="00CCFF"/>
              </a:gs>
              <a:gs pos="100000">
                <a:schemeClr val="accent3">
                  <a:lumOff val="44000"/>
                </a:schemeClr>
              </a:gs>
            </a:gsLst>
          </a:gradFill>
          <a:ln w="12700">
            <a:miter lim="400000"/>
          </a:ln>
        </p:spPr>
        <p:txBody>
          <a:bodyPr lIns="45719" rIns="45719"/>
          <a:lstStyle/>
          <a:p>
            <a:pPr>
              <a:defRPr>
                <a:solidFill>
                  <a:srgbClr val="FFFFCC"/>
                </a:solidFill>
              </a:defRPr>
            </a:pPr>
            <a:endParaRPr/>
          </a:p>
        </p:txBody>
      </p:sp>
      <p:sp>
        <p:nvSpPr>
          <p:cNvPr id="2797" name="Freeform 13"/>
          <p:cNvSpPr/>
          <p:nvPr/>
        </p:nvSpPr>
        <p:spPr>
          <a:xfrm>
            <a:off x="3605212" y="19050"/>
            <a:ext cx="1951038" cy="411163"/>
          </a:xfrm>
          <a:custGeom>
            <a:avLst/>
            <a:gdLst/>
            <a:ahLst/>
            <a:cxnLst>
              <a:cxn ang="0">
                <a:pos x="wd2" y="hd2"/>
              </a:cxn>
              <a:cxn ang="5400000">
                <a:pos x="wd2" y="hd2"/>
              </a:cxn>
              <a:cxn ang="10800000">
                <a:pos x="wd2" y="hd2"/>
              </a:cxn>
              <a:cxn ang="16200000">
                <a:pos x="wd2" y="hd2"/>
              </a:cxn>
            </a:cxnLst>
            <a:rect l="0" t="0" r="r" b="b"/>
            <a:pathLst>
              <a:path w="21600" h="21600" extrusionOk="0">
                <a:moveTo>
                  <a:pt x="0" y="14595"/>
                </a:moveTo>
                <a:lnTo>
                  <a:pt x="0" y="21600"/>
                </a:lnTo>
                <a:lnTo>
                  <a:pt x="53" y="18848"/>
                </a:lnTo>
                <a:lnTo>
                  <a:pt x="70" y="16763"/>
                </a:lnTo>
                <a:lnTo>
                  <a:pt x="88" y="12843"/>
                </a:lnTo>
                <a:lnTo>
                  <a:pt x="141" y="11008"/>
                </a:lnTo>
                <a:lnTo>
                  <a:pt x="281" y="10341"/>
                </a:lnTo>
                <a:lnTo>
                  <a:pt x="404" y="10842"/>
                </a:lnTo>
                <a:lnTo>
                  <a:pt x="580" y="10925"/>
                </a:lnTo>
                <a:lnTo>
                  <a:pt x="826" y="11509"/>
                </a:lnTo>
                <a:lnTo>
                  <a:pt x="984" y="12176"/>
                </a:lnTo>
                <a:lnTo>
                  <a:pt x="1160" y="12176"/>
                </a:lnTo>
                <a:lnTo>
                  <a:pt x="1318" y="11759"/>
                </a:lnTo>
                <a:lnTo>
                  <a:pt x="1494" y="10675"/>
                </a:lnTo>
                <a:lnTo>
                  <a:pt x="1634" y="10758"/>
                </a:lnTo>
                <a:lnTo>
                  <a:pt x="1898" y="11592"/>
                </a:lnTo>
                <a:lnTo>
                  <a:pt x="2214" y="12426"/>
                </a:lnTo>
                <a:lnTo>
                  <a:pt x="2390" y="12593"/>
                </a:lnTo>
                <a:lnTo>
                  <a:pt x="2671" y="12009"/>
                </a:lnTo>
                <a:lnTo>
                  <a:pt x="3005" y="13177"/>
                </a:lnTo>
                <a:lnTo>
                  <a:pt x="3251" y="12593"/>
                </a:lnTo>
                <a:lnTo>
                  <a:pt x="3656" y="11509"/>
                </a:lnTo>
                <a:lnTo>
                  <a:pt x="3902" y="11509"/>
                </a:lnTo>
                <a:lnTo>
                  <a:pt x="4183" y="10592"/>
                </a:lnTo>
                <a:lnTo>
                  <a:pt x="4376" y="10175"/>
                </a:lnTo>
                <a:lnTo>
                  <a:pt x="4657" y="11342"/>
                </a:lnTo>
                <a:lnTo>
                  <a:pt x="4886" y="11008"/>
                </a:lnTo>
                <a:lnTo>
                  <a:pt x="5079" y="11509"/>
                </a:lnTo>
                <a:lnTo>
                  <a:pt x="5360" y="11509"/>
                </a:lnTo>
                <a:lnTo>
                  <a:pt x="5483" y="11926"/>
                </a:lnTo>
                <a:lnTo>
                  <a:pt x="5677" y="11509"/>
                </a:lnTo>
                <a:lnTo>
                  <a:pt x="5817" y="10341"/>
                </a:lnTo>
                <a:lnTo>
                  <a:pt x="6362" y="11425"/>
                </a:lnTo>
                <a:lnTo>
                  <a:pt x="6608" y="12676"/>
                </a:lnTo>
                <a:lnTo>
                  <a:pt x="6714" y="14678"/>
                </a:lnTo>
                <a:lnTo>
                  <a:pt x="7891" y="10091"/>
                </a:lnTo>
                <a:lnTo>
                  <a:pt x="8172" y="8423"/>
                </a:lnTo>
                <a:lnTo>
                  <a:pt x="8454" y="7589"/>
                </a:lnTo>
                <a:lnTo>
                  <a:pt x="8770" y="6922"/>
                </a:lnTo>
                <a:lnTo>
                  <a:pt x="8717" y="8173"/>
                </a:lnTo>
                <a:lnTo>
                  <a:pt x="8366" y="10258"/>
                </a:lnTo>
                <a:lnTo>
                  <a:pt x="8594" y="9924"/>
                </a:lnTo>
                <a:lnTo>
                  <a:pt x="8928" y="9174"/>
                </a:lnTo>
                <a:lnTo>
                  <a:pt x="9174" y="9674"/>
                </a:lnTo>
                <a:lnTo>
                  <a:pt x="9332" y="11008"/>
                </a:lnTo>
                <a:lnTo>
                  <a:pt x="9245" y="12176"/>
                </a:lnTo>
                <a:lnTo>
                  <a:pt x="9561" y="12343"/>
                </a:lnTo>
                <a:lnTo>
                  <a:pt x="9825" y="13177"/>
                </a:lnTo>
                <a:lnTo>
                  <a:pt x="9930" y="14178"/>
                </a:lnTo>
                <a:lnTo>
                  <a:pt x="10159" y="13927"/>
                </a:lnTo>
                <a:lnTo>
                  <a:pt x="10299" y="14845"/>
                </a:lnTo>
                <a:lnTo>
                  <a:pt x="10510" y="16346"/>
                </a:lnTo>
                <a:lnTo>
                  <a:pt x="10686" y="16096"/>
                </a:lnTo>
                <a:lnTo>
                  <a:pt x="10580" y="14845"/>
                </a:lnTo>
                <a:lnTo>
                  <a:pt x="10510" y="13510"/>
                </a:lnTo>
                <a:lnTo>
                  <a:pt x="10369" y="13010"/>
                </a:lnTo>
                <a:lnTo>
                  <a:pt x="10211" y="12093"/>
                </a:lnTo>
                <a:lnTo>
                  <a:pt x="10299" y="10175"/>
                </a:lnTo>
                <a:lnTo>
                  <a:pt x="10176" y="8840"/>
                </a:lnTo>
                <a:lnTo>
                  <a:pt x="9860" y="8590"/>
                </a:lnTo>
                <a:lnTo>
                  <a:pt x="9948" y="7589"/>
                </a:lnTo>
                <a:lnTo>
                  <a:pt x="10159" y="6755"/>
                </a:lnTo>
                <a:lnTo>
                  <a:pt x="9614" y="6839"/>
                </a:lnTo>
                <a:lnTo>
                  <a:pt x="9860" y="6255"/>
                </a:lnTo>
                <a:lnTo>
                  <a:pt x="10317" y="5337"/>
                </a:lnTo>
                <a:lnTo>
                  <a:pt x="10088" y="5171"/>
                </a:lnTo>
                <a:lnTo>
                  <a:pt x="9491" y="5921"/>
                </a:lnTo>
                <a:lnTo>
                  <a:pt x="9209" y="5421"/>
                </a:lnTo>
                <a:lnTo>
                  <a:pt x="9403" y="4670"/>
                </a:lnTo>
                <a:lnTo>
                  <a:pt x="9825" y="4420"/>
                </a:lnTo>
                <a:lnTo>
                  <a:pt x="10176" y="4170"/>
                </a:lnTo>
                <a:lnTo>
                  <a:pt x="10545" y="3503"/>
                </a:lnTo>
                <a:lnTo>
                  <a:pt x="11160" y="3086"/>
                </a:lnTo>
                <a:lnTo>
                  <a:pt x="11600" y="3419"/>
                </a:lnTo>
                <a:lnTo>
                  <a:pt x="11881" y="4587"/>
                </a:lnTo>
                <a:lnTo>
                  <a:pt x="12162" y="5254"/>
                </a:lnTo>
                <a:lnTo>
                  <a:pt x="12373" y="4754"/>
                </a:lnTo>
                <a:lnTo>
                  <a:pt x="12672" y="5004"/>
                </a:lnTo>
                <a:lnTo>
                  <a:pt x="13023" y="6005"/>
                </a:lnTo>
                <a:lnTo>
                  <a:pt x="13322" y="7339"/>
                </a:lnTo>
                <a:lnTo>
                  <a:pt x="13586" y="9007"/>
                </a:lnTo>
                <a:lnTo>
                  <a:pt x="14007" y="9591"/>
                </a:lnTo>
                <a:lnTo>
                  <a:pt x="14341" y="10675"/>
                </a:lnTo>
                <a:lnTo>
                  <a:pt x="14552" y="11592"/>
                </a:lnTo>
                <a:lnTo>
                  <a:pt x="14869" y="12593"/>
                </a:lnTo>
                <a:lnTo>
                  <a:pt x="15220" y="12259"/>
                </a:lnTo>
                <a:lnTo>
                  <a:pt x="15449" y="11759"/>
                </a:lnTo>
                <a:lnTo>
                  <a:pt x="15888" y="11759"/>
                </a:lnTo>
                <a:lnTo>
                  <a:pt x="16117" y="10508"/>
                </a:lnTo>
                <a:lnTo>
                  <a:pt x="16310" y="10675"/>
                </a:lnTo>
                <a:lnTo>
                  <a:pt x="16450" y="10675"/>
                </a:lnTo>
                <a:lnTo>
                  <a:pt x="16626" y="11175"/>
                </a:lnTo>
                <a:lnTo>
                  <a:pt x="16820" y="11592"/>
                </a:lnTo>
                <a:lnTo>
                  <a:pt x="16960" y="10758"/>
                </a:lnTo>
                <a:lnTo>
                  <a:pt x="17118" y="10508"/>
                </a:lnTo>
                <a:lnTo>
                  <a:pt x="17241" y="10842"/>
                </a:lnTo>
                <a:lnTo>
                  <a:pt x="17382" y="10341"/>
                </a:lnTo>
                <a:lnTo>
                  <a:pt x="17663" y="11008"/>
                </a:lnTo>
                <a:lnTo>
                  <a:pt x="17839" y="12176"/>
                </a:lnTo>
                <a:lnTo>
                  <a:pt x="18015" y="12259"/>
                </a:lnTo>
                <a:lnTo>
                  <a:pt x="18138" y="12426"/>
                </a:lnTo>
                <a:lnTo>
                  <a:pt x="18296" y="12009"/>
                </a:lnTo>
                <a:lnTo>
                  <a:pt x="18419" y="11509"/>
                </a:lnTo>
                <a:lnTo>
                  <a:pt x="18524" y="11342"/>
                </a:lnTo>
                <a:lnTo>
                  <a:pt x="18683" y="10842"/>
                </a:lnTo>
                <a:lnTo>
                  <a:pt x="18876" y="10842"/>
                </a:lnTo>
                <a:lnTo>
                  <a:pt x="19052" y="11592"/>
                </a:lnTo>
                <a:lnTo>
                  <a:pt x="19315" y="12176"/>
                </a:lnTo>
                <a:lnTo>
                  <a:pt x="19544" y="11592"/>
                </a:lnTo>
                <a:lnTo>
                  <a:pt x="19667" y="11342"/>
                </a:lnTo>
                <a:lnTo>
                  <a:pt x="19825" y="11592"/>
                </a:lnTo>
                <a:lnTo>
                  <a:pt x="19948" y="11759"/>
                </a:lnTo>
                <a:lnTo>
                  <a:pt x="20106" y="12426"/>
                </a:lnTo>
                <a:lnTo>
                  <a:pt x="20282" y="12426"/>
                </a:lnTo>
                <a:lnTo>
                  <a:pt x="20493" y="12176"/>
                </a:lnTo>
                <a:lnTo>
                  <a:pt x="20739" y="11926"/>
                </a:lnTo>
                <a:lnTo>
                  <a:pt x="21038" y="11509"/>
                </a:lnTo>
                <a:lnTo>
                  <a:pt x="21248" y="11926"/>
                </a:lnTo>
                <a:lnTo>
                  <a:pt x="21372" y="12510"/>
                </a:lnTo>
                <a:lnTo>
                  <a:pt x="21459" y="13761"/>
                </a:lnTo>
                <a:lnTo>
                  <a:pt x="21530" y="15762"/>
                </a:lnTo>
                <a:lnTo>
                  <a:pt x="21600" y="18514"/>
                </a:lnTo>
                <a:lnTo>
                  <a:pt x="21600" y="11425"/>
                </a:lnTo>
                <a:lnTo>
                  <a:pt x="21565" y="10508"/>
                </a:lnTo>
                <a:lnTo>
                  <a:pt x="21512" y="9341"/>
                </a:lnTo>
                <a:lnTo>
                  <a:pt x="21407" y="8340"/>
                </a:lnTo>
                <a:lnTo>
                  <a:pt x="21178" y="7923"/>
                </a:lnTo>
                <a:lnTo>
                  <a:pt x="20862" y="7756"/>
                </a:lnTo>
                <a:lnTo>
                  <a:pt x="20598" y="7923"/>
                </a:lnTo>
                <a:lnTo>
                  <a:pt x="20317" y="7589"/>
                </a:lnTo>
                <a:lnTo>
                  <a:pt x="20036" y="8423"/>
                </a:lnTo>
                <a:lnTo>
                  <a:pt x="19755" y="8006"/>
                </a:lnTo>
                <a:lnTo>
                  <a:pt x="19509" y="7756"/>
                </a:lnTo>
                <a:lnTo>
                  <a:pt x="19315" y="7756"/>
                </a:lnTo>
                <a:lnTo>
                  <a:pt x="18823" y="8006"/>
                </a:lnTo>
                <a:lnTo>
                  <a:pt x="18559" y="8173"/>
                </a:lnTo>
                <a:lnTo>
                  <a:pt x="18278" y="7923"/>
                </a:lnTo>
                <a:lnTo>
                  <a:pt x="17997" y="8256"/>
                </a:lnTo>
                <a:lnTo>
                  <a:pt x="17646" y="7923"/>
                </a:lnTo>
                <a:lnTo>
                  <a:pt x="17505" y="7756"/>
                </a:lnTo>
                <a:lnTo>
                  <a:pt x="17241" y="7756"/>
                </a:lnTo>
                <a:lnTo>
                  <a:pt x="16978" y="7589"/>
                </a:lnTo>
                <a:lnTo>
                  <a:pt x="16784" y="8006"/>
                </a:lnTo>
                <a:lnTo>
                  <a:pt x="16626" y="7923"/>
                </a:lnTo>
                <a:lnTo>
                  <a:pt x="16275" y="7756"/>
                </a:lnTo>
                <a:lnTo>
                  <a:pt x="15976" y="8006"/>
                </a:lnTo>
                <a:lnTo>
                  <a:pt x="15712" y="8006"/>
                </a:lnTo>
                <a:lnTo>
                  <a:pt x="15396" y="7589"/>
                </a:lnTo>
                <a:lnTo>
                  <a:pt x="15132" y="8090"/>
                </a:lnTo>
                <a:lnTo>
                  <a:pt x="14921" y="7756"/>
                </a:lnTo>
                <a:lnTo>
                  <a:pt x="14728" y="8256"/>
                </a:lnTo>
                <a:lnTo>
                  <a:pt x="14517" y="8006"/>
                </a:lnTo>
                <a:lnTo>
                  <a:pt x="14271" y="7756"/>
                </a:lnTo>
                <a:lnTo>
                  <a:pt x="14131" y="7339"/>
                </a:lnTo>
                <a:lnTo>
                  <a:pt x="13797" y="5754"/>
                </a:lnTo>
                <a:lnTo>
                  <a:pt x="13428" y="4337"/>
                </a:lnTo>
                <a:lnTo>
                  <a:pt x="13094" y="3336"/>
                </a:lnTo>
                <a:lnTo>
                  <a:pt x="12777" y="2502"/>
                </a:lnTo>
                <a:lnTo>
                  <a:pt x="12303" y="1418"/>
                </a:lnTo>
                <a:lnTo>
                  <a:pt x="11811" y="667"/>
                </a:lnTo>
                <a:lnTo>
                  <a:pt x="11318" y="167"/>
                </a:lnTo>
                <a:lnTo>
                  <a:pt x="10844" y="0"/>
                </a:lnTo>
                <a:lnTo>
                  <a:pt x="10387" y="167"/>
                </a:lnTo>
                <a:lnTo>
                  <a:pt x="9842" y="667"/>
                </a:lnTo>
                <a:lnTo>
                  <a:pt x="9280" y="1418"/>
                </a:lnTo>
                <a:lnTo>
                  <a:pt x="8788" y="2419"/>
                </a:lnTo>
                <a:lnTo>
                  <a:pt x="8331" y="3753"/>
                </a:lnTo>
                <a:lnTo>
                  <a:pt x="7944" y="5254"/>
                </a:lnTo>
                <a:lnTo>
                  <a:pt x="7487" y="7256"/>
                </a:lnTo>
                <a:lnTo>
                  <a:pt x="7013" y="7923"/>
                </a:lnTo>
                <a:lnTo>
                  <a:pt x="6608" y="8256"/>
                </a:lnTo>
                <a:lnTo>
                  <a:pt x="6186" y="8423"/>
                </a:lnTo>
                <a:lnTo>
                  <a:pt x="5765" y="8090"/>
                </a:lnTo>
                <a:lnTo>
                  <a:pt x="4376" y="8090"/>
                </a:lnTo>
                <a:lnTo>
                  <a:pt x="4060" y="8006"/>
                </a:lnTo>
                <a:lnTo>
                  <a:pt x="3164" y="8256"/>
                </a:lnTo>
                <a:lnTo>
                  <a:pt x="2601" y="8090"/>
                </a:lnTo>
                <a:lnTo>
                  <a:pt x="1916" y="7756"/>
                </a:lnTo>
                <a:lnTo>
                  <a:pt x="1072" y="7923"/>
                </a:lnTo>
                <a:lnTo>
                  <a:pt x="562" y="7923"/>
                </a:lnTo>
                <a:lnTo>
                  <a:pt x="334" y="8006"/>
                </a:lnTo>
                <a:lnTo>
                  <a:pt x="176" y="8423"/>
                </a:lnTo>
                <a:lnTo>
                  <a:pt x="35" y="9424"/>
                </a:lnTo>
                <a:lnTo>
                  <a:pt x="0" y="11008"/>
                </a:lnTo>
                <a:lnTo>
                  <a:pt x="0" y="14595"/>
                </a:lnTo>
              </a:path>
            </a:pathLst>
          </a:custGeom>
          <a:solidFill>
            <a:schemeClr val="accent3">
              <a:lumOff val="44000"/>
            </a:schemeClr>
          </a:solidFill>
          <a:ln w="12700">
            <a:miter lim="400000"/>
          </a:ln>
        </p:spPr>
        <p:txBody>
          <a:bodyPr lIns="45719" rIns="45719"/>
          <a:lstStyle/>
          <a:p>
            <a:pPr>
              <a:defRPr>
                <a:solidFill>
                  <a:srgbClr val="FFFFCC"/>
                </a:solidFill>
              </a:defRPr>
            </a:pPr>
            <a:endParaRPr/>
          </a:p>
        </p:txBody>
      </p:sp>
      <p:sp>
        <p:nvSpPr>
          <p:cNvPr id="2798" name="Freeform 14"/>
          <p:cNvSpPr/>
          <p:nvPr/>
        </p:nvSpPr>
        <p:spPr>
          <a:xfrm>
            <a:off x="4191000" y="234949"/>
            <a:ext cx="88901" cy="398464"/>
          </a:xfrm>
          <a:custGeom>
            <a:avLst/>
            <a:gdLst/>
            <a:ahLst/>
            <a:cxnLst>
              <a:cxn ang="0">
                <a:pos x="wd2" y="hd2"/>
              </a:cxn>
              <a:cxn ang="5400000">
                <a:pos x="wd2" y="hd2"/>
              </a:cxn>
              <a:cxn ang="10800000">
                <a:pos x="wd2" y="hd2"/>
              </a:cxn>
              <a:cxn ang="16200000">
                <a:pos x="wd2" y="hd2"/>
              </a:cxn>
            </a:cxnLst>
            <a:rect l="0" t="0" r="r" b="b"/>
            <a:pathLst>
              <a:path w="21600" h="21600" extrusionOk="0">
                <a:moveTo>
                  <a:pt x="5014" y="516"/>
                </a:moveTo>
                <a:lnTo>
                  <a:pt x="6557" y="2151"/>
                </a:lnTo>
                <a:lnTo>
                  <a:pt x="5014" y="2926"/>
                </a:lnTo>
                <a:lnTo>
                  <a:pt x="2314" y="5335"/>
                </a:lnTo>
                <a:lnTo>
                  <a:pt x="386" y="7401"/>
                </a:lnTo>
                <a:lnTo>
                  <a:pt x="0" y="9294"/>
                </a:lnTo>
                <a:lnTo>
                  <a:pt x="1929" y="11618"/>
                </a:lnTo>
                <a:lnTo>
                  <a:pt x="3086" y="13769"/>
                </a:lnTo>
                <a:lnTo>
                  <a:pt x="5014" y="15834"/>
                </a:lnTo>
                <a:lnTo>
                  <a:pt x="10414" y="17211"/>
                </a:lnTo>
                <a:lnTo>
                  <a:pt x="12343" y="18674"/>
                </a:lnTo>
                <a:lnTo>
                  <a:pt x="17357" y="20137"/>
                </a:lnTo>
                <a:lnTo>
                  <a:pt x="21600" y="21600"/>
                </a:lnTo>
                <a:lnTo>
                  <a:pt x="19671" y="20223"/>
                </a:lnTo>
                <a:lnTo>
                  <a:pt x="15429" y="18588"/>
                </a:lnTo>
                <a:lnTo>
                  <a:pt x="16586" y="16867"/>
                </a:lnTo>
                <a:lnTo>
                  <a:pt x="10800" y="14629"/>
                </a:lnTo>
                <a:lnTo>
                  <a:pt x="5786" y="12048"/>
                </a:lnTo>
                <a:lnTo>
                  <a:pt x="4629" y="8089"/>
                </a:lnTo>
                <a:lnTo>
                  <a:pt x="6557" y="5508"/>
                </a:lnTo>
                <a:lnTo>
                  <a:pt x="9643" y="2926"/>
                </a:lnTo>
                <a:lnTo>
                  <a:pt x="10414" y="1033"/>
                </a:lnTo>
                <a:lnTo>
                  <a:pt x="5786" y="0"/>
                </a:lnTo>
                <a:lnTo>
                  <a:pt x="5014" y="516"/>
                </a:lnTo>
              </a:path>
            </a:pathLst>
          </a:custGeom>
          <a:solidFill>
            <a:schemeClr val="accent3">
              <a:lumOff val="44000"/>
            </a:schemeClr>
          </a:solidFill>
          <a:ln w="12700">
            <a:miter lim="400000"/>
          </a:ln>
        </p:spPr>
        <p:txBody>
          <a:bodyPr lIns="45719" rIns="45719"/>
          <a:lstStyle/>
          <a:p>
            <a:pPr>
              <a:defRPr>
                <a:solidFill>
                  <a:srgbClr val="FFFFCC"/>
                </a:solidFill>
              </a:defRPr>
            </a:pPr>
            <a:endParaRPr/>
          </a:p>
        </p:txBody>
      </p:sp>
      <p:grpSp>
        <p:nvGrpSpPr>
          <p:cNvPr id="2804" name="Group 15"/>
          <p:cNvGrpSpPr/>
          <p:nvPr/>
        </p:nvGrpSpPr>
        <p:grpSpPr>
          <a:xfrm>
            <a:off x="63500" y="153987"/>
            <a:ext cx="3433763" cy="519114"/>
            <a:chOff x="0" y="0"/>
            <a:chExt cx="3433762" cy="519112"/>
          </a:xfrm>
        </p:grpSpPr>
        <p:sp>
          <p:nvSpPr>
            <p:cNvPr id="2799" name="Freeform 16"/>
            <p:cNvSpPr/>
            <p:nvPr/>
          </p:nvSpPr>
          <p:spPr>
            <a:xfrm>
              <a:off x="0" y="0"/>
              <a:ext cx="3433763" cy="422276"/>
            </a:xfrm>
            <a:custGeom>
              <a:avLst/>
              <a:gdLst/>
              <a:ahLst/>
              <a:cxnLst>
                <a:cxn ang="0">
                  <a:pos x="wd2" y="hd2"/>
                </a:cxn>
                <a:cxn ang="5400000">
                  <a:pos x="wd2" y="hd2"/>
                </a:cxn>
                <a:cxn ang="10800000">
                  <a:pos x="wd2" y="hd2"/>
                </a:cxn>
                <a:cxn ang="16200000">
                  <a:pos x="wd2" y="hd2"/>
                </a:cxn>
              </a:cxnLst>
              <a:rect l="0" t="0" r="r" b="b"/>
              <a:pathLst>
                <a:path w="21600" h="21600" extrusionOk="0">
                  <a:moveTo>
                    <a:pt x="290" y="244"/>
                  </a:moveTo>
                  <a:lnTo>
                    <a:pt x="459" y="0"/>
                  </a:lnTo>
                  <a:lnTo>
                    <a:pt x="20931" y="0"/>
                  </a:lnTo>
                  <a:lnTo>
                    <a:pt x="21171" y="162"/>
                  </a:lnTo>
                  <a:lnTo>
                    <a:pt x="21340" y="731"/>
                  </a:lnTo>
                  <a:lnTo>
                    <a:pt x="21490" y="2111"/>
                  </a:lnTo>
                  <a:lnTo>
                    <a:pt x="21570" y="3735"/>
                  </a:lnTo>
                  <a:lnTo>
                    <a:pt x="21600" y="5603"/>
                  </a:lnTo>
                  <a:lnTo>
                    <a:pt x="21600" y="21600"/>
                  </a:lnTo>
                  <a:lnTo>
                    <a:pt x="0" y="21600"/>
                  </a:lnTo>
                  <a:lnTo>
                    <a:pt x="0" y="6659"/>
                  </a:lnTo>
                  <a:lnTo>
                    <a:pt x="10" y="4466"/>
                  </a:lnTo>
                  <a:lnTo>
                    <a:pt x="90" y="2355"/>
                  </a:lnTo>
                  <a:lnTo>
                    <a:pt x="160" y="1218"/>
                  </a:lnTo>
                  <a:lnTo>
                    <a:pt x="290" y="244"/>
                  </a:lnTo>
                </a:path>
              </a:pathLst>
            </a:custGeom>
            <a:gradFill flip="none" rotWithShape="1">
              <a:gsLst>
                <a:gs pos="0">
                  <a:srgbClr val="00CCFF"/>
                </a:gs>
                <a:gs pos="100000">
                  <a:schemeClr val="accent3">
                    <a:lumOff val="44000"/>
                  </a:schemeClr>
                </a:gs>
              </a:gsLst>
              <a:lin ang="5400000" scaled="0"/>
            </a:gra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800" name="Freeform 17"/>
            <p:cNvSpPr/>
            <p:nvPr/>
          </p:nvSpPr>
          <p:spPr>
            <a:xfrm>
              <a:off x="0" y="271462"/>
              <a:ext cx="3433763" cy="180976"/>
            </a:xfrm>
            <a:custGeom>
              <a:avLst/>
              <a:gdLst/>
              <a:ahLst/>
              <a:cxnLst>
                <a:cxn ang="0">
                  <a:pos x="wd2" y="hd2"/>
                </a:cxn>
                <a:cxn ang="5400000">
                  <a:pos x="wd2" y="hd2"/>
                </a:cxn>
                <a:cxn ang="10800000">
                  <a:pos x="wd2" y="hd2"/>
                </a:cxn>
                <a:cxn ang="16200000">
                  <a:pos x="wd2" y="hd2"/>
                </a:cxn>
              </a:cxnLst>
              <a:rect l="0" t="0" r="r" b="b"/>
              <a:pathLst>
                <a:path w="21600" h="21600" extrusionOk="0">
                  <a:moveTo>
                    <a:pt x="749" y="6632"/>
                  </a:moveTo>
                  <a:lnTo>
                    <a:pt x="1049" y="7389"/>
                  </a:lnTo>
                  <a:lnTo>
                    <a:pt x="1378" y="6632"/>
                  </a:lnTo>
                  <a:lnTo>
                    <a:pt x="1698" y="7389"/>
                  </a:lnTo>
                  <a:lnTo>
                    <a:pt x="1947" y="9474"/>
                  </a:lnTo>
                  <a:lnTo>
                    <a:pt x="2207" y="10989"/>
                  </a:lnTo>
                  <a:lnTo>
                    <a:pt x="2656" y="9663"/>
                  </a:lnTo>
                  <a:lnTo>
                    <a:pt x="3046" y="8905"/>
                  </a:lnTo>
                  <a:lnTo>
                    <a:pt x="3595" y="8905"/>
                  </a:lnTo>
                  <a:lnTo>
                    <a:pt x="3994" y="7768"/>
                  </a:lnTo>
                  <a:lnTo>
                    <a:pt x="4344" y="8905"/>
                  </a:lnTo>
                  <a:lnTo>
                    <a:pt x="4654" y="10042"/>
                  </a:lnTo>
                  <a:lnTo>
                    <a:pt x="4933" y="10421"/>
                  </a:lnTo>
                  <a:lnTo>
                    <a:pt x="5373" y="8905"/>
                  </a:lnTo>
                  <a:lnTo>
                    <a:pt x="5852" y="8905"/>
                  </a:lnTo>
                  <a:lnTo>
                    <a:pt x="6531" y="9474"/>
                  </a:lnTo>
                  <a:lnTo>
                    <a:pt x="6821" y="11558"/>
                  </a:lnTo>
                  <a:lnTo>
                    <a:pt x="7270" y="10989"/>
                  </a:lnTo>
                  <a:lnTo>
                    <a:pt x="7719" y="7768"/>
                  </a:lnTo>
                  <a:lnTo>
                    <a:pt x="8139" y="6632"/>
                  </a:lnTo>
                  <a:lnTo>
                    <a:pt x="8428" y="7768"/>
                  </a:lnTo>
                  <a:lnTo>
                    <a:pt x="8788" y="10611"/>
                  </a:lnTo>
                  <a:lnTo>
                    <a:pt x="9197" y="11747"/>
                  </a:lnTo>
                  <a:lnTo>
                    <a:pt x="9667" y="9853"/>
                  </a:lnTo>
                  <a:lnTo>
                    <a:pt x="9876" y="9284"/>
                  </a:lnTo>
                  <a:lnTo>
                    <a:pt x="10116" y="10611"/>
                  </a:lnTo>
                  <a:lnTo>
                    <a:pt x="10306" y="8905"/>
                  </a:lnTo>
                  <a:lnTo>
                    <a:pt x="10515" y="6632"/>
                  </a:lnTo>
                  <a:lnTo>
                    <a:pt x="10765" y="4547"/>
                  </a:lnTo>
                  <a:lnTo>
                    <a:pt x="11035" y="3979"/>
                  </a:lnTo>
                  <a:lnTo>
                    <a:pt x="11344" y="4547"/>
                  </a:lnTo>
                  <a:lnTo>
                    <a:pt x="11654" y="3600"/>
                  </a:lnTo>
                  <a:lnTo>
                    <a:pt x="11963" y="2463"/>
                  </a:lnTo>
                  <a:lnTo>
                    <a:pt x="12163" y="2463"/>
                  </a:lnTo>
                  <a:lnTo>
                    <a:pt x="12353" y="2842"/>
                  </a:lnTo>
                  <a:lnTo>
                    <a:pt x="12632" y="5495"/>
                  </a:lnTo>
                  <a:lnTo>
                    <a:pt x="12912" y="5116"/>
                  </a:lnTo>
                  <a:lnTo>
                    <a:pt x="13142" y="7768"/>
                  </a:lnTo>
                  <a:lnTo>
                    <a:pt x="13591" y="7768"/>
                  </a:lnTo>
                  <a:lnTo>
                    <a:pt x="13971" y="6253"/>
                  </a:lnTo>
                  <a:lnTo>
                    <a:pt x="14150" y="8337"/>
                  </a:lnTo>
                  <a:lnTo>
                    <a:pt x="14340" y="10421"/>
                  </a:lnTo>
                  <a:lnTo>
                    <a:pt x="14600" y="9853"/>
                  </a:lnTo>
                  <a:lnTo>
                    <a:pt x="14909" y="10989"/>
                  </a:lnTo>
                  <a:lnTo>
                    <a:pt x="15239" y="9853"/>
                  </a:lnTo>
                  <a:lnTo>
                    <a:pt x="15868" y="10989"/>
                  </a:lnTo>
                  <a:lnTo>
                    <a:pt x="16138" y="12126"/>
                  </a:lnTo>
                  <a:lnTo>
                    <a:pt x="16447" y="9284"/>
                  </a:lnTo>
                  <a:lnTo>
                    <a:pt x="16647" y="9095"/>
                  </a:lnTo>
                  <a:lnTo>
                    <a:pt x="16887" y="10042"/>
                  </a:lnTo>
                  <a:lnTo>
                    <a:pt x="17116" y="9663"/>
                  </a:lnTo>
                  <a:lnTo>
                    <a:pt x="17406" y="6632"/>
                  </a:lnTo>
                  <a:lnTo>
                    <a:pt x="17905" y="5874"/>
                  </a:lnTo>
                  <a:lnTo>
                    <a:pt x="18145" y="6253"/>
                  </a:lnTo>
                  <a:lnTo>
                    <a:pt x="18394" y="6253"/>
                  </a:lnTo>
                  <a:lnTo>
                    <a:pt x="18754" y="2463"/>
                  </a:lnTo>
                  <a:lnTo>
                    <a:pt x="18964" y="1137"/>
                  </a:lnTo>
                  <a:lnTo>
                    <a:pt x="19233" y="1705"/>
                  </a:lnTo>
                  <a:lnTo>
                    <a:pt x="19543" y="5495"/>
                  </a:lnTo>
                  <a:lnTo>
                    <a:pt x="19852" y="3221"/>
                  </a:lnTo>
                  <a:lnTo>
                    <a:pt x="20142" y="0"/>
                  </a:lnTo>
                  <a:lnTo>
                    <a:pt x="20392" y="189"/>
                  </a:lnTo>
                  <a:lnTo>
                    <a:pt x="20681" y="6632"/>
                  </a:lnTo>
                  <a:lnTo>
                    <a:pt x="20901" y="5495"/>
                  </a:lnTo>
                  <a:lnTo>
                    <a:pt x="21221" y="2842"/>
                  </a:lnTo>
                  <a:lnTo>
                    <a:pt x="21470" y="2653"/>
                  </a:lnTo>
                  <a:lnTo>
                    <a:pt x="21600" y="4926"/>
                  </a:lnTo>
                  <a:lnTo>
                    <a:pt x="21600" y="21600"/>
                  </a:lnTo>
                  <a:lnTo>
                    <a:pt x="9077" y="16863"/>
                  </a:lnTo>
                  <a:lnTo>
                    <a:pt x="8918" y="17432"/>
                  </a:lnTo>
                  <a:lnTo>
                    <a:pt x="0" y="15537"/>
                  </a:lnTo>
                  <a:lnTo>
                    <a:pt x="0" y="3411"/>
                  </a:lnTo>
                  <a:lnTo>
                    <a:pt x="130" y="5116"/>
                  </a:lnTo>
                  <a:lnTo>
                    <a:pt x="320" y="5874"/>
                  </a:lnTo>
                  <a:lnTo>
                    <a:pt x="559" y="6063"/>
                  </a:lnTo>
                  <a:lnTo>
                    <a:pt x="749" y="6632"/>
                  </a:lnTo>
                </a:path>
              </a:pathLst>
            </a:custGeom>
            <a:solidFill>
              <a:srgbClr val="003300"/>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801" name="Freeform 18"/>
            <p:cNvSpPr/>
            <p:nvPr/>
          </p:nvSpPr>
          <p:spPr>
            <a:xfrm>
              <a:off x="0" y="333375"/>
              <a:ext cx="3433763" cy="185738"/>
            </a:xfrm>
            <a:custGeom>
              <a:avLst/>
              <a:gdLst/>
              <a:ahLst/>
              <a:cxnLst>
                <a:cxn ang="0">
                  <a:pos x="wd2" y="hd2"/>
                </a:cxn>
                <a:cxn ang="5400000">
                  <a:pos x="wd2" y="hd2"/>
                </a:cxn>
                <a:cxn ang="10800000">
                  <a:pos x="wd2" y="hd2"/>
                </a:cxn>
                <a:cxn ang="16200000">
                  <a:pos x="wd2" y="hd2"/>
                </a:cxn>
              </a:cxnLst>
              <a:rect l="0" t="0" r="r" b="b"/>
              <a:pathLst>
                <a:path w="21600" h="21600" extrusionOk="0">
                  <a:moveTo>
                    <a:pt x="290" y="21046"/>
                  </a:moveTo>
                  <a:lnTo>
                    <a:pt x="459" y="21415"/>
                  </a:lnTo>
                  <a:lnTo>
                    <a:pt x="659" y="21600"/>
                  </a:lnTo>
                  <a:lnTo>
                    <a:pt x="20931" y="21600"/>
                  </a:lnTo>
                  <a:lnTo>
                    <a:pt x="21171" y="21231"/>
                  </a:lnTo>
                  <a:lnTo>
                    <a:pt x="21340" y="20862"/>
                  </a:lnTo>
                  <a:lnTo>
                    <a:pt x="21490" y="19569"/>
                  </a:lnTo>
                  <a:lnTo>
                    <a:pt x="21570" y="18092"/>
                  </a:lnTo>
                  <a:lnTo>
                    <a:pt x="21600" y="16615"/>
                  </a:lnTo>
                  <a:lnTo>
                    <a:pt x="21600" y="2400"/>
                  </a:lnTo>
                  <a:lnTo>
                    <a:pt x="21410" y="0"/>
                  </a:lnTo>
                  <a:lnTo>
                    <a:pt x="21310" y="738"/>
                  </a:lnTo>
                  <a:lnTo>
                    <a:pt x="21221" y="3138"/>
                  </a:lnTo>
                  <a:lnTo>
                    <a:pt x="21151" y="5908"/>
                  </a:lnTo>
                  <a:lnTo>
                    <a:pt x="21061" y="5723"/>
                  </a:lnTo>
                  <a:lnTo>
                    <a:pt x="20941" y="5354"/>
                  </a:lnTo>
                  <a:lnTo>
                    <a:pt x="20681" y="4062"/>
                  </a:lnTo>
                  <a:lnTo>
                    <a:pt x="20512" y="2954"/>
                  </a:lnTo>
                  <a:lnTo>
                    <a:pt x="20242" y="2400"/>
                  </a:lnTo>
                  <a:lnTo>
                    <a:pt x="19952" y="3692"/>
                  </a:lnTo>
                  <a:lnTo>
                    <a:pt x="19673" y="5723"/>
                  </a:lnTo>
                  <a:lnTo>
                    <a:pt x="19483" y="4246"/>
                  </a:lnTo>
                  <a:lnTo>
                    <a:pt x="19313" y="4062"/>
                  </a:lnTo>
                  <a:lnTo>
                    <a:pt x="19074" y="2954"/>
                  </a:lnTo>
                  <a:lnTo>
                    <a:pt x="18824" y="3323"/>
                  </a:lnTo>
                  <a:lnTo>
                    <a:pt x="18654" y="4615"/>
                  </a:lnTo>
                  <a:lnTo>
                    <a:pt x="18584" y="6462"/>
                  </a:lnTo>
                  <a:lnTo>
                    <a:pt x="18384" y="5723"/>
                  </a:lnTo>
                  <a:lnTo>
                    <a:pt x="18105" y="5723"/>
                  </a:lnTo>
                  <a:lnTo>
                    <a:pt x="17735" y="4800"/>
                  </a:lnTo>
                  <a:lnTo>
                    <a:pt x="17416" y="6462"/>
                  </a:lnTo>
                  <a:lnTo>
                    <a:pt x="17136" y="4062"/>
                  </a:lnTo>
                  <a:lnTo>
                    <a:pt x="16767" y="5723"/>
                  </a:lnTo>
                  <a:lnTo>
                    <a:pt x="16417" y="9415"/>
                  </a:lnTo>
                  <a:lnTo>
                    <a:pt x="16118" y="8123"/>
                  </a:lnTo>
                  <a:lnTo>
                    <a:pt x="15868" y="6646"/>
                  </a:lnTo>
                  <a:lnTo>
                    <a:pt x="15578" y="5908"/>
                  </a:lnTo>
                  <a:lnTo>
                    <a:pt x="15219" y="6462"/>
                  </a:lnTo>
                  <a:lnTo>
                    <a:pt x="14650" y="7569"/>
                  </a:lnTo>
                  <a:lnTo>
                    <a:pt x="14150" y="6277"/>
                  </a:lnTo>
                  <a:lnTo>
                    <a:pt x="13931" y="7015"/>
                  </a:lnTo>
                  <a:lnTo>
                    <a:pt x="13651" y="5723"/>
                  </a:lnTo>
                  <a:lnTo>
                    <a:pt x="13461" y="4246"/>
                  </a:lnTo>
                  <a:lnTo>
                    <a:pt x="13252" y="4062"/>
                  </a:lnTo>
                  <a:lnTo>
                    <a:pt x="12852" y="4800"/>
                  </a:lnTo>
                  <a:lnTo>
                    <a:pt x="12353" y="7569"/>
                  </a:lnTo>
                  <a:lnTo>
                    <a:pt x="11923" y="5169"/>
                  </a:lnTo>
                  <a:lnTo>
                    <a:pt x="11574" y="5723"/>
                  </a:lnTo>
                  <a:lnTo>
                    <a:pt x="11234" y="8862"/>
                  </a:lnTo>
                  <a:lnTo>
                    <a:pt x="10635" y="6646"/>
                  </a:lnTo>
                  <a:lnTo>
                    <a:pt x="10176" y="7754"/>
                  </a:lnTo>
                  <a:lnTo>
                    <a:pt x="9866" y="6646"/>
                  </a:lnTo>
                  <a:lnTo>
                    <a:pt x="9417" y="7200"/>
                  </a:lnTo>
                  <a:lnTo>
                    <a:pt x="8958" y="8862"/>
                  </a:lnTo>
                  <a:lnTo>
                    <a:pt x="8648" y="8308"/>
                  </a:lnTo>
                  <a:lnTo>
                    <a:pt x="7999" y="7754"/>
                  </a:lnTo>
                  <a:lnTo>
                    <a:pt x="7589" y="8862"/>
                  </a:lnTo>
                  <a:lnTo>
                    <a:pt x="6910" y="8123"/>
                  </a:lnTo>
                  <a:lnTo>
                    <a:pt x="6351" y="7200"/>
                  </a:lnTo>
                  <a:lnTo>
                    <a:pt x="5742" y="5723"/>
                  </a:lnTo>
                  <a:lnTo>
                    <a:pt x="5173" y="7200"/>
                  </a:lnTo>
                  <a:lnTo>
                    <a:pt x="4534" y="4062"/>
                  </a:lnTo>
                  <a:lnTo>
                    <a:pt x="4034" y="4062"/>
                  </a:lnTo>
                  <a:lnTo>
                    <a:pt x="3705" y="6092"/>
                  </a:lnTo>
                  <a:lnTo>
                    <a:pt x="3485" y="4431"/>
                  </a:lnTo>
                  <a:lnTo>
                    <a:pt x="3216" y="5354"/>
                  </a:lnTo>
                  <a:lnTo>
                    <a:pt x="2866" y="5723"/>
                  </a:lnTo>
                  <a:lnTo>
                    <a:pt x="2517" y="6277"/>
                  </a:lnTo>
                  <a:lnTo>
                    <a:pt x="2107" y="7569"/>
                  </a:lnTo>
                  <a:lnTo>
                    <a:pt x="1758" y="6092"/>
                  </a:lnTo>
                  <a:lnTo>
                    <a:pt x="1428" y="6831"/>
                  </a:lnTo>
                  <a:lnTo>
                    <a:pt x="989" y="7385"/>
                  </a:lnTo>
                  <a:lnTo>
                    <a:pt x="709" y="6831"/>
                  </a:lnTo>
                  <a:lnTo>
                    <a:pt x="200" y="6462"/>
                  </a:lnTo>
                  <a:lnTo>
                    <a:pt x="0" y="8123"/>
                  </a:lnTo>
                  <a:lnTo>
                    <a:pt x="20" y="12738"/>
                  </a:lnTo>
                  <a:lnTo>
                    <a:pt x="50" y="16800"/>
                  </a:lnTo>
                  <a:lnTo>
                    <a:pt x="160" y="20308"/>
                  </a:lnTo>
                  <a:lnTo>
                    <a:pt x="290" y="21046"/>
                  </a:lnTo>
                </a:path>
              </a:pathLst>
            </a:custGeom>
            <a:gradFill flip="none" rotWithShape="1">
              <a:gsLst>
                <a:gs pos="0">
                  <a:srgbClr val="CC6600"/>
                </a:gs>
                <a:gs pos="100000">
                  <a:srgbClr val="000000"/>
                </a:gs>
              </a:gsLst>
              <a:lin ang="5400000" scaled="0"/>
            </a:gra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802" name="Freeform 19"/>
            <p:cNvSpPr/>
            <p:nvPr/>
          </p:nvSpPr>
          <p:spPr>
            <a:xfrm>
              <a:off x="19050" y="11112"/>
              <a:ext cx="3379788" cy="241301"/>
            </a:xfrm>
            <a:custGeom>
              <a:avLst/>
              <a:gdLst/>
              <a:ahLst/>
              <a:cxnLst>
                <a:cxn ang="0">
                  <a:pos x="wd2" y="hd2"/>
                </a:cxn>
                <a:cxn ang="5400000">
                  <a:pos x="wd2" y="hd2"/>
                </a:cxn>
                <a:cxn ang="10800000">
                  <a:pos x="wd2" y="hd2"/>
                </a:cxn>
                <a:cxn ang="16200000">
                  <a:pos x="wd2" y="hd2"/>
                </a:cxn>
              </a:cxnLst>
              <a:rect l="0" t="0" r="r" b="b"/>
              <a:pathLst>
                <a:path w="21600" h="21600" extrusionOk="0">
                  <a:moveTo>
                    <a:pt x="0" y="10516"/>
                  </a:moveTo>
                  <a:lnTo>
                    <a:pt x="0" y="21600"/>
                  </a:lnTo>
                  <a:lnTo>
                    <a:pt x="51" y="17337"/>
                  </a:lnTo>
                  <a:lnTo>
                    <a:pt x="71" y="13926"/>
                  </a:lnTo>
                  <a:lnTo>
                    <a:pt x="91" y="7816"/>
                  </a:lnTo>
                  <a:lnTo>
                    <a:pt x="152" y="4832"/>
                  </a:lnTo>
                  <a:lnTo>
                    <a:pt x="284" y="3837"/>
                  </a:lnTo>
                  <a:lnTo>
                    <a:pt x="609" y="3126"/>
                  </a:lnTo>
                  <a:lnTo>
                    <a:pt x="1025" y="3411"/>
                  </a:lnTo>
                  <a:lnTo>
                    <a:pt x="2029" y="3411"/>
                  </a:lnTo>
                  <a:lnTo>
                    <a:pt x="2465" y="3979"/>
                  </a:lnTo>
                  <a:lnTo>
                    <a:pt x="3105" y="3411"/>
                  </a:lnTo>
                  <a:lnTo>
                    <a:pt x="3835" y="3695"/>
                  </a:lnTo>
                  <a:lnTo>
                    <a:pt x="4373" y="3553"/>
                  </a:lnTo>
                  <a:lnTo>
                    <a:pt x="5448" y="3979"/>
                  </a:lnTo>
                  <a:lnTo>
                    <a:pt x="5824" y="3837"/>
                  </a:lnTo>
                  <a:lnTo>
                    <a:pt x="6544" y="3411"/>
                  </a:lnTo>
                  <a:lnTo>
                    <a:pt x="6787" y="4121"/>
                  </a:lnTo>
                  <a:lnTo>
                    <a:pt x="7457" y="3411"/>
                  </a:lnTo>
                  <a:lnTo>
                    <a:pt x="8482" y="3837"/>
                  </a:lnTo>
                  <a:lnTo>
                    <a:pt x="8827" y="4405"/>
                  </a:lnTo>
                  <a:lnTo>
                    <a:pt x="9364" y="3979"/>
                  </a:lnTo>
                  <a:lnTo>
                    <a:pt x="9821" y="4689"/>
                  </a:lnTo>
                  <a:lnTo>
                    <a:pt x="10206" y="4689"/>
                  </a:lnTo>
                  <a:lnTo>
                    <a:pt x="10957" y="3979"/>
                  </a:lnTo>
                  <a:lnTo>
                    <a:pt x="11667" y="4405"/>
                  </a:lnTo>
                  <a:lnTo>
                    <a:pt x="12296" y="5400"/>
                  </a:lnTo>
                  <a:lnTo>
                    <a:pt x="12499" y="5542"/>
                  </a:lnTo>
                  <a:lnTo>
                    <a:pt x="13352" y="4974"/>
                  </a:lnTo>
                  <a:lnTo>
                    <a:pt x="14153" y="4547"/>
                  </a:lnTo>
                  <a:lnTo>
                    <a:pt x="14346" y="4263"/>
                  </a:lnTo>
                  <a:lnTo>
                    <a:pt x="14650" y="4405"/>
                  </a:lnTo>
                  <a:lnTo>
                    <a:pt x="15482" y="4832"/>
                  </a:lnTo>
                  <a:lnTo>
                    <a:pt x="16121" y="4121"/>
                  </a:lnTo>
                  <a:lnTo>
                    <a:pt x="16446" y="4263"/>
                  </a:lnTo>
                  <a:lnTo>
                    <a:pt x="16963" y="4405"/>
                  </a:lnTo>
                  <a:lnTo>
                    <a:pt x="17390" y="3837"/>
                  </a:lnTo>
                  <a:lnTo>
                    <a:pt x="17684" y="3411"/>
                  </a:lnTo>
                  <a:lnTo>
                    <a:pt x="18069" y="4263"/>
                  </a:lnTo>
                  <a:lnTo>
                    <a:pt x="18881" y="4547"/>
                  </a:lnTo>
                  <a:lnTo>
                    <a:pt x="19419" y="3411"/>
                  </a:lnTo>
                  <a:lnTo>
                    <a:pt x="20200" y="4405"/>
                  </a:lnTo>
                  <a:lnTo>
                    <a:pt x="21052" y="4405"/>
                  </a:lnTo>
                  <a:lnTo>
                    <a:pt x="21245" y="6253"/>
                  </a:lnTo>
                  <a:lnTo>
                    <a:pt x="21367" y="7247"/>
                  </a:lnTo>
                  <a:lnTo>
                    <a:pt x="21458" y="9095"/>
                  </a:lnTo>
                  <a:lnTo>
                    <a:pt x="21529" y="12363"/>
                  </a:lnTo>
                  <a:lnTo>
                    <a:pt x="21600" y="16626"/>
                  </a:lnTo>
                  <a:lnTo>
                    <a:pt x="21600" y="5542"/>
                  </a:lnTo>
                  <a:lnTo>
                    <a:pt x="21559" y="3979"/>
                  </a:lnTo>
                  <a:lnTo>
                    <a:pt x="21509" y="2132"/>
                  </a:lnTo>
                  <a:lnTo>
                    <a:pt x="21204" y="995"/>
                  </a:lnTo>
                  <a:lnTo>
                    <a:pt x="20027" y="711"/>
                  </a:lnTo>
                  <a:lnTo>
                    <a:pt x="19753" y="142"/>
                  </a:lnTo>
                  <a:lnTo>
                    <a:pt x="18830" y="142"/>
                  </a:lnTo>
                  <a:lnTo>
                    <a:pt x="18556" y="426"/>
                  </a:lnTo>
                  <a:lnTo>
                    <a:pt x="17998" y="426"/>
                  </a:lnTo>
                  <a:lnTo>
                    <a:pt x="17582" y="284"/>
                  </a:lnTo>
                  <a:lnTo>
                    <a:pt x="16821" y="995"/>
                  </a:lnTo>
                  <a:lnTo>
                    <a:pt x="15239" y="426"/>
                  </a:lnTo>
                  <a:lnTo>
                    <a:pt x="14742" y="711"/>
                  </a:lnTo>
                  <a:lnTo>
                    <a:pt x="13869" y="1279"/>
                  </a:lnTo>
                  <a:lnTo>
                    <a:pt x="13311" y="853"/>
                  </a:lnTo>
                  <a:lnTo>
                    <a:pt x="12753" y="711"/>
                  </a:lnTo>
                  <a:lnTo>
                    <a:pt x="12296" y="711"/>
                  </a:lnTo>
                  <a:lnTo>
                    <a:pt x="11809" y="1137"/>
                  </a:lnTo>
                  <a:lnTo>
                    <a:pt x="11515" y="568"/>
                  </a:lnTo>
                  <a:lnTo>
                    <a:pt x="10460" y="711"/>
                  </a:lnTo>
                  <a:lnTo>
                    <a:pt x="10146" y="711"/>
                  </a:lnTo>
                  <a:lnTo>
                    <a:pt x="9588" y="568"/>
                  </a:lnTo>
                  <a:lnTo>
                    <a:pt x="8492" y="853"/>
                  </a:lnTo>
                  <a:lnTo>
                    <a:pt x="7518" y="568"/>
                  </a:lnTo>
                  <a:lnTo>
                    <a:pt x="6615" y="568"/>
                  </a:lnTo>
                  <a:lnTo>
                    <a:pt x="6189" y="711"/>
                  </a:lnTo>
                  <a:lnTo>
                    <a:pt x="5773" y="284"/>
                  </a:lnTo>
                  <a:lnTo>
                    <a:pt x="4373" y="284"/>
                  </a:lnTo>
                  <a:lnTo>
                    <a:pt x="3165" y="568"/>
                  </a:lnTo>
                  <a:lnTo>
                    <a:pt x="2597" y="284"/>
                  </a:lnTo>
                  <a:lnTo>
                    <a:pt x="1928" y="568"/>
                  </a:lnTo>
                  <a:lnTo>
                    <a:pt x="1086" y="0"/>
                  </a:lnTo>
                  <a:lnTo>
                    <a:pt x="568" y="0"/>
                  </a:lnTo>
                  <a:lnTo>
                    <a:pt x="345" y="142"/>
                  </a:lnTo>
                  <a:lnTo>
                    <a:pt x="193" y="711"/>
                  </a:lnTo>
                  <a:lnTo>
                    <a:pt x="51" y="2416"/>
                  </a:lnTo>
                  <a:lnTo>
                    <a:pt x="10" y="4974"/>
                  </a:lnTo>
                  <a:lnTo>
                    <a:pt x="0" y="7532"/>
                  </a:lnTo>
                  <a:lnTo>
                    <a:pt x="0" y="10516"/>
                  </a:lnTo>
                </a:path>
              </a:pathLst>
            </a:custGeom>
            <a:solidFill>
              <a:schemeClr val="accent3">
                <a:lumOff val="44000"/>
              </a:schemeClr>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803" name="Freeform 20"/>
            <p:cNvSpPr/>
            <p:nvPr/>
          </p:nvSpPr>
          <p:spPr>
            <a:xfrm>
              <a:off x="26987" y="396875"/>
              <a:ext cx="3376614" cy="96838"/>
            </a:xfrm>
            <a:custGeom>
              <a:avLst/>
              <a:gdLst/>
              <a:ahLst/>
              <a:cxnLst>
                <a:cxn ang="0">
                  <a:pos x="wd2" y="hd2"/>
                </a:cxn>
                <a:cxn ang="5400000">
                  <a:pos x="wd2" y="hd2"/>
                </a:cxn>
                <a:cxn ang="10800000">
                  <a:pos x="wd2" y="hd2"/>
                </a:cxn>
                <a:cxn ang="16200000">
                  <a:pos x="wd2" y="hd2"/>
                </a:cxn>
              </a:cxnLst>
              <a:rect l="0" t="0" r="r" b="b"/>
              <a:pathLst>
                <a:path w="21600" h="21600" extrusionOk="0">
                  <a:moveTo>
                    <a:pt x="0" y="10977"/>
                  </a:moveTo>
                  <a:lnTo>
                    <a:pt x="0" y="0"/>
                  </a:lnTo>
                  <a:lnTo>
                    <a:pt x="61" y="4249"/>
                  </a:lnTo>
                  <a:lnTo>
                    <a:pt x="71" y="7436"/>
                  </a:lnTo>
                  <a:lnTo>
                    <a:pt x="81" y="13810"/>
                  </a:lnTo>
                  <a:lnTo>
                    <a:pt x="152" y="16643"/>
                  </a:lnTo>
                  <a:lnTo>
                    <a:pt x="274" y="17351"/>
                  </a:lnTo>
                  <a:lnTo>
                    <a:pt x="406" y="16643"/>
                  </a:lnTo>
                  <a:lnTo>
                    <a:pt x="599" y="16643"/>
                  </a:lnTo>
                  <a:lnTo>
                    <a:pt x="924" y="16289"/>
                  </a:lnTo>
                  <a:lnTo>
                    <a:pt x="1117" y="16643"/>
                  </a:lnTo>
                  <a:lnTo>
                    <a:pt x="1290" y="16643"/>
                  </a:lnTo>
                  <a:lnTo>
                    <a:pt x="1645" y="16997"/>
                  </a:lnTo>
                  <a:lnTo>
                    <a:pt x="1777" y="16997"/>
                  </a:lnTo>
                  <a:lnTo>
                    <a:pt x="1950" y="17351"/>
                  </a:lnTo>
                  <a:lnTo>
                    <a:pt x="2224" y="16643"/>
                  </a:lnTo>
                  <a:lnTo>
                    <a:pt x="2518" y="16289"/>
                  </a:lnTo>
                  <a:lnTo>
                    <a:pt x="2884" y="15934"/>
                  </a:lnTo>
                  <a:lnTo>
                    <a:pt x="3321" y="17351"/>
                  </a:lnTo>
                  <a:lnTo>
                    <a:pt x="3889" y="17705"/>
                  </a:lnTo>
                  <a:lnTo>
                    <a:pt x="4194" y="17351"/>
                  </a:lnTo>
                  <a:lnTo>
                    <a:pt x="4377" y="17705"/>
                  </a:lnTo>
                  <a:lnTo>
                    <a:pt x="4864" y="17705"/>
                  </a:lnTo>
                  <a:lnTo>
                    <a:pt x="5037" y="16643"/>
                  </a:lnTo>
                  <a:lnTo>
                    <a:pt x="5250" y="17705"/>
                  </a:lnTo>
                  <a:lnTo>
                    <a:pt x="5829" y="17351"/>
                  </a:lnTo>
                  <a:lnTo>
                    <a:pt x="6550" y="18059"/>
                  </a:lnTo>
                  <a:lnTo>
                    <a:pt x="6794" y="17351"/>
                  </a:lnTo>
                  <a:lnTo>
                    <a:pt x="7362" y="16643"/>
                  </a:lnTo>
                  <a:lnTo>
                    <a:pt x="7738" y="16289"/>
                  </a:lnTo>
                  <a:lnTo>
                    <a:pt x="8175" y="16997"/>
                  </a:lnTo>
                  <a:lnTo>
                    <a:pt x="8480" y="17351"/>
                  </a:lnTo>
                  <a:lnTo>
                    <a:pt x="8825" y="16997"/>
                  </a:lnTo>
                  <a:lnTo>
                    <a:pt x="9434" y="17705"/>
                  </a:lnTo>
                  <a:lnTo>
                    <a:pt x="9830" y="16643"/>
                  </a:lnTo>
                  <a:lnTo>
                    <a:pt x="10206" y="16643"/>
                  </a:lnTo>
                  <a:lnTo>
                    <a:pt x="10602" y="15580"/>
                  </a:lnTo>
                  <a:lnTo>
                    <a:pt x="11100" y="16643"/>
                  </a:lnTo>
                  <a:lnTo>
                    <a:pt x="11750" y="15934"/>
                  </a:lnTo>
                  <a:lnTo>
                    <a:pt x="12491" y="15934"/>
                  </a:lnTo>
                  <a:lnTo>
                    <a:pt x="13151" y="16643"/>
                  </a:lnTo>
                  <a:lnTo>
                    <a:pt x="13547" y="15226"/>
                  </a:lnTo>
                  <a:lnTo>
                    <a:pt x="13984" y="15580"/>
                  </a:lnTo>
                  <a:lnTo>
                    <a:pt x="14156" y="16643"/>
                  </a:lnTo>
                  <a:lnTo>
                    <a:pt x="14339" y="16997"/>
                  </a:lnTo>
                  <a:lnTo>
                    <a:pt x="14918" y="16643"/>
                  </a:lnTo>
                  <a:lnTo>
                    <a:pt x="15426" y="16997"/>
                  </a:lnTo>
                  <a:lnTo>
                    <a:pt x="16116" y="17351"/>
                  </a:lnTo>
                  <a:lnTo>
                    <a:pt x="16309" y="16997"/>
                  </a:lnTo>
                  <a:lnTo>
                    <a:pt x="16441" y="16997"/>
                  </a:lnTo>
                  <a:lnTo>
                    <a:pt x="16614" y="16289"/>
                  </a:lnTo>
                  <a:lnTo>
                    <a:pt x="16959" y="16997"/>
                  </a:lnTo>
                  <a:lnTo>
                    <a:pt x="17122" y="17351"/>
                  </a:lnTo>
                  <a:lnTo>
                    <a:pt x="17243" y="16643"/>
                  </a:lnTo>
                  <a:lnTo>
                    <a:pt x="17386" y="17351"/>
                  </a:lnTo>
                  <a:lnTo>
                    <a:pt x="17660" y="16643"/>
                  </a:lnTo>
                  <a:lnTo>
                    <a:pt x="18096" y="17351"/>
                  </a:lnTo>
                  <a:lnTo>
                    <a:pt x="18523" y="15934"/>
                  </a:lnTo>
                  <a:lnTo>
                    <a:pt x="18696" y="16643"/>
                  </a:lnTo>
                  <a:lnTo>
                    <a:pt x="18878" y="16643"/>
                  </a:lnTo>
                  <a:lnTo>
                    <a:pt x="19671" y="15934"/>
                  </a:lnTo>
                  <a:lnTo>
                    <a:pt x="20442" y="16643"/>
                  </a:lnTo>
                  <a:lnTo>
                    <a:pt x="21041" y="15934"/>
                  </a:lnTo>
                  <a:lnTo>
                    <a:pt x="21245" y="15226"/>
                  </a:lnTo>
                  <a:lnTo>
                    <a:pt x="21366" y="14164"/>
                  </a:lnTo>
                  <a:lnTo>
                    <a:pt x="21458" y="12039"/>
                  </a:lnTo>
                  <a:lnTo>
                    <a:pt x="21529" y="9207"/>
                  </a:lnTo>
                  <a:lnTo>
                    <a:pt x="21600" y="4603"/>
                  </a:lnTo>
                  <a:lnTo>
                    <a:pt x="21600" y="15934"/>
                  </a:lnTo>
                  <a:lnTo>
                    <a:pt x="21570" y="17351"/>
                  </a:lnTo>
                  <a:lnTo>
                    <a:pt x="21509" y="19121"/>
                  </a:lnTo>
                  <a:lnTo>
                    <a:pt x="21397" y="20538"/>
                  </a:lnTo>
                  <a:lnTo>
                    <a:pt x="20605" y="21600"/>
                  </a:lnTo>
                  <a:lnTo>
                    <a:pt x="20026" y="20538"/>
                  </a:lnTo>
                  <a:lnTo>
                    <a:pt x="19752" y="21246"/>
                  </a:lnTo>
                  <a:lnTo>
                    <a:pt x="18828" y="21246"/>
                  </a:lnTo>
                  <a:lnTo>
                    <a:pt x="18564" y="20892"/>
                  </a:lnTo>
                  <a:lnTo>
                    <a:pt x="18279" y="21600"/>
                  </a:lnTo>
                  <a:lnTo>
                    <a:pt x="17995" y="20892"/>
                  </a:lnTo>
                  <a:lnTo>
                    <a:pt x="17660" y="21600"/>
                  </a:lnTo>
                  <a:lnTo>
                    <a:pt x="16786" y="21246"/>
                  </a:lnTo>
                  <a:lnTo>
                    <a:pt x="16533" y="20184"/>
                  </a:lnTo>
                  <a:lnTo>
                    <a:pt x="15710" y="21246"/>
                  </a:lnTo>
                  <a:lnTo>
                    <a:pt x="15162" y="19830"/>
                  </a:lnTo>
                  <a:lnTo>
                    <a:pt x="14522" y="21246"/>
                  </a:lnTo>
                  <a:lnTo>
                    <a:pt x="14034" y="20538"/>
                  </a:lnTo>
                  <a:lnTo>
                    <a:pt x="13567" y="21246"/>
                  </a:lnTo>
                  <a:lnTo>
                    <a:pt x="13303" y="20538"/>
                  </a:lnTo>
                  <a:lnTo>
                    <a:pt x="12755" y="20538"/>
                  </a:lnTo>
                  <a:lnTo>
                    <a:pt x="12542" y="20184"/>
                  </a:lnTo>
                  <a:lnTo>
                    <a:pt x="12308" y="20892"/>
                  </a:lnTo>
                  <a:lnTo>
                    <a:pt x="12064" y="20184"/>
                  </a:lnTo>
                  <a:lnTo>
                    <a:pt x="11810" y="20184"/>
                  </a:lnTo>
                  <a:lnTo>
                    <a:pt x="11516" y="20892"/>
                  </a:lnTo>
                  <a:lnTo>
                    <a:pt x="11232" y="21246"/>
                  </a:lnTo>
                  <a:lnTo>
                    <a:pt x="10917" y="21246"/>
                  </a:lnTo>
                  <a:lnTo>
                    <a:pt x="10460" y="20892"/>
                  </a:lnTo>
                  <a:lnTo>
                    <a:pt x="10135" y="21246"/>
                  </a:lnTo>
                  <a:lnTo>
                    <a:pt x="9861" y="20892"/>
                  </a:lnTo>
                  <a:lnTo>
                    <a:pt x="9597" y="20892"/>
                  </a:lnTo>
                  <a:lnTo>
                    <a:pt x="8987" y="21600"/>
                  </a:lnTo>
                  <a:lnTo>
                    <a:pt x="8500" y="20538"/>
                  </a:lnTo>
                  <a:lnTo>
                    <a:pt x="7962" y="21600"/>
                  </a:lnTo>
                  <a:lnTo>
                    <a:pt x="7515" y="20892"/>
                  </a:lnTo>
                  <a:lnTo>
                    <a:pt x="7027" y="21600"/>
                  </a:lnTo>
                  <a:lnTo>
                    <a:pt x="6621" y="20892"/>
                  </a:lnTo>
                  <a:lnTo>
                    <a:pt x="6184" y="20538"/>
                  </a:lnTo>
                  <a:lnTo>
                    <a:pt x="5778" y="20892"/>
                  </a:lnTo>
                  <a:lnTo>
                    <a:pt x="4377" y="20892"/>
                  </a:lnTo>
                  <a:lnTo>
                    <a:pt x="4072" y="21246"/>
                  </a:lnTo>
                  <a:lnTo>
                    <a:pt x="3158" y="20892"/>
                  </a:lnTo>
                  <a:lnTo>
                    <a:pt x="2600" y="20892"/>
                  </a:lnTo>
                  <a:lnTo>
                    <a:pt x="1046" y="20538"/>
                  </a:lnTo>
                  <a:lnTo>
                    <a:pt x="193" y="20538"/>
                  </a:lnTo>
                  <a:lnTo>
                    <a:pt x="41" y="19121"/>
                  </a:lnTo>
                  <a:lnTo>
                    <a:pt x="10" y="16289"/>
                  </a:lnTo>
                  <a:lnTo>
                    <a:pt x="0" y="13810"/>
                  </a:lnTo>
                  <a:lnTo>
                    <a:pt x="0" y="10977"/>
                  </a:lnTo>
                </a:path>
              </a:pathLst>
            </a:custGeom>
            <a:solidFill>
              <a:srgbClr val="000066"/>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grpSp>
      <p:grpSp>
        <p:nvGrpSpPr>
          <p:cNvPr id="2810" name="Group 21"/>
          <p:cNvGrpSpPr/>
          <p:nvPr/>
        </p:nvGrpSpPr>
        <p:grpSpPr>
          <a:xfrm>
            <a:off x="5646737" y="153987"/>
            <a:ext cx="3433764" cy="550864"/>
            <a:chOff x="0" y="0"/>
            <a:chExt cx="3433762" cy="550862"/>
          </a:xfrm>
        </p:grpSpPr>
        <p:sp>
          <p:nvSpPr>
            <p:cNvPr id="2805" name="Freeform 22"/>
            <p:cNvSpPr/>
            <p:nvPr/>
          </p:nvSpPr>
          <p:spPr>
            <a:xfrm>
              <a:off x="0" y="0"/>
              <a:ext cx="3433763" cy="449263"/>
            </a:xfrm>
            <a:custGeom>
              <a:avLst/>
              <a:gdLst/>
              <a:ahLst/>
              <a:cxnLst>
                <a:cxn ang="0">
                  <a:pos x="wd2" y="hd2"/>
                </a:cxn>
                <a:cxn ang="5400000">
                  <a:pos x="wd2" y="hd2"/>
                </a:cxn>
                <a:cxn ang="10800000">
                  <a:pos x="wd2" y="hd2"/>
                </a:cxn>
                <a:cxn ang="16200000">
                  <a:pos x="wd2" y="hd2"/>
                </a:cxn>
              </a:cxnLst>
              <a:rect l="0" t="0" r="r" b="b"/>
              <a:pathLst>
                <a:path w="21600" h="21600" extrusionOk="0">
                  <a:moveTo>
                    <a:pt x="290" y="305"/>
                  </a:moveTo>
                  <a:lnTo>
                    <a:pt x="459" y="0"/>
                  </a:lnTo>
                  <a:lnTo>
                    <a:pt x="20931" y="0"/>
                  </a:lnTo>
                  <a:lnTo>
                    <a:pt x="21171" y="229"/>
                  </a:lnTo>
                  <a:lnTo>
                    <a:pt x="21340" y="763"/>
                  </a:lnTo>
                  <a:lnTo>
                    <a:pt x="21490" y="2137"/>
                  </a:lnTo>
                  <a:lnTo>
                    <a:pt x="21570" y="3740"/>
                  </a:lnTo>
                  <a:lnTo>
                    <a:pt x="21600" y="5572"/>
                  </a:lnTo>
                  <a:lnTo>
                    <a:pt x="21600" y="21600"/>
                  </a:lnTo>
                  <a:lnTo>
                    <a:pt x="0" y="21600"/>
                  </a:lnTo>
                  <a:lnTo>
                    <a:pt x="0" y="6640"/>
                  </a:lnTo>
                  <a:lnTo>
                    <a:pt x="10" y="4503"/>
                  </a:lnTo>
                  <a:lnTo>
                    <a:pt x="90" y="2366"/>
                  </a:lnTo>
                  <a:lnTo>
                    <a:pt x="160" y="1221"/>
                  </a:lnTo>
                  <a:lnTo>
                    <a:pt x="290" y="305"/>
                  </a:lnTo>
                </a:path>
              </a:pathLst>
            </a:custGeom>
            <a:gradFill flip="none" rotWithShape="1">
              <a:gsLst>
                <a:gs pos="0">
                  <a:srgbClr val="00CCFF"/>
                </a:gs>
                <a:gs pos="100000">
                  <a:schemeClr val="accent3">
                    <a:lumOff val="44000"/>
                  </a:schemeClr>
                </a:gs>
              </a:gsLst>
              <a:lin ang="5400000" scaled="0"/>
            </a:gra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806" name="Freeform 23"/>
            <p:cNvSpPr/>
            <p:nvPr/>
          </p:nvSpPr>
          <p:spPr>
            <a:xfrm>
              <a:off x="0" y="287337"/>
              <a:ext cx="3433763" cy="193676"/>
            </a:xfrm>
            <a:custGeom>
              <a:avLst/>
              <a:gdLst/>
              <a:ahLst/>
              <a:cxnLst>
                <a:cxn ang="0">
                  <a:pos x="wd2" y="hd2"/>
                </a:cxn>
                <a:cxn ang="5400000">
                  <a:pos x="wd2" y="hd2"/>
                </a:cxn>
                <a:cxn ang="10800000">
                  <a:pos x="wd2" y="hd2"/>
                </a:cxn>
                <a:cxn ang="16200000">
                  <a:pos x="wd2" y="hd2"/>
                </a:cxn>
              </a:cxnLst>
              <a:rect l="0" t="0" r="r" b="b"/>
              <a:pathLst>
                <a:path w="21600" h="21600" extrusionOk="0">
                  <a:moveTo>
                    <a:pt x="749" y="6728"/>
                  </a:moveTo>
                  <a:lnTo>
                    <a:pt x="1049" y="7436"/>
                  </a:lnTo>
                  <a:lnTo>
                    <a:pt x="1378" y="6728"/>
                  </a:lnTo>
                  <a:lnTo>
                    <a:pt x="1698" y="7436"/>
                  </a:lnTo>
                  <a:lnTo>
                    <a:pt x="1947" y="9384"/>
                  </a:lnTo>
                  <a:lnTo>
                    <a:pt x="2207" y="11154"/>
                  </a:lnTo>
                  <a:lnTo>
                    <a:pt x="2656" y="9561"/>
                  </a:lnTo>
                  <a:lnTo>
                    <a:pt x="3046" y="8852"/>
                  </a:lnTo>
                  <a:lnTo>
                    <a:pt x="3595" y="8852"/>
                  </a:lnTo>
                  <a:lnTo>
                    <a:pt x="3994" y="7790"/>
                  </a:lnTo>
                  <a:lnTo>
                    <a:pt x="4344" y="8852"/>
                  </a:lnTo>
                  <a:lnTo>
                    <a:pt x="4654" y="10092"/>
                  </a:lnTo>
                  <a:lnTo>
                    <a:pt x="4933" y="10446"/>
                  </a:lnTo>
                  <a:lnTo>
                    <a:pt x="5373" y="8852"/>
                  </a:lnTo>
                  <a:lnTo>
                    <a:pt x="5852" y="8852"/>
                  </a:lnTo>
                  <a:lnTo>
                    <a:pt x="6531" y="9561"/>
                  </a:lnTo>
                  <a:lnTo>
                    <a:pt x="6821" y="11508"/>
                  </a:lnTo>
                  <a:lnTo>
                    <a:pt x="7270" y="11154"/>
                  </a:lnTo>
                  <a:lnTo>
                    <a:pt x="7719" y="7790"/>
                  </a:lnTo>
                  <a:lnTo>
                    <a:pt x="8139" y="6728"/>
                  </a:lnTo>
                  <a:lnTo>
                    <a:pt x="8428" y="7790"/>
                  </a:lnTo>
                  <a:lnTo>
                    <a:pt x="8788" y="10623"/>
                  </a:lnTo>
                  <a:lnTo>
                    <a:pt x="9197" y="11685"/>
                  </a:lnTo>
                  <a:lnTo>
                    <a:pt x="9667" y="9915"/>
                  </a:lnTo>
                  <a:lnTo>
                    <a:pt x="9876" y="9207"/>
                  </a:lnTo>
                  <a:lnTo>
                    <a:pt x="10116" y="10623"/>
                  </a:lnTo>
                  <a:lnTo>
                    <a:pt x="10306" y="8852"/>
                  </a:lnTo>
                  <a:lnTo>
                    <a:pt x="10515" y="6728"/>
                  </a:lnTo>
                  <a:lnTo>
                    <a:pt x="10765" y="4603"/>
                  </a:lnTo>
                  <a:lnTo>
                    <a:pt x="11035" y="3895"/>
                  </a:lnTo>
                  <a:lnTo>
                    <a:pt x="11344" y="4603"/>
                  </a:lnTo>
                  <a:lnTo>
                    <a:pt x="11654" y="3718"/>
                  </a:lnTo>
                  <a:lnTo>
                    <a:pt x="11963" y="2479"/>
                  </a:lnTo>
                  <a:lnTo>
                    <a:pt x="12163" y="2479"/>
                  </a:lnTo>
                  <a:lnTo>
                    <a:pt x="12353" y="2833"/>
                  </a:lnTo>
                  <a:lnTo>
                    <a:pt x="12632" y="5666"/>
                  </a:lnTo>
                  <a:lnTo>
                    <a:pt x="12912" y="5134"/>
                  </a:lnTo>
                  <a:lnTo>
                    <a:pt x="13142" y="7790"/>
                  </a:lnTo>
                  <a:lnTo>
                    <a:pt x="13591" y="7790"/>
                  </a:lnTo>
                  <a:lnTo>
                    <a:pt x="13971" y="6197"/>
                  </a:lnTo>
                  <a:lnTo>
                    <a:pt x="14150" y="8321"/>
                  </a:lnTo>
                  <a:lnTo>
                    <a:pt x="14340" y="10446"/>
                  </a:lnTo>
                  <a:lnTo>
                    <a:pt x="14600" y="9915"/>
                  </a:lnTo>
                  <a:lnTo>
                    <a:pt x="14909" y="11154"/>
                  </a:lnTo>
                  <a:lnTo>
                    <a:pt x="15239" y="9915"/>
                  </a:lnTo>
                  <a:lnTo>
                    <a:pt x="15868" y="11154"/>
                  </a:lnTo>
                  <a:lnTo>
                    <a:pt x="16138" y="12216"/>
                  </a:lnTo>
                  <a:lnTo>
                    <a:pt x="16447" y="9207"/>
                  </a:lnTo>
                  <a:lnTo>
                    <a:pt x="16647" y="9030"/>
                  </a:lnTo>
                  <a:lnTo>
                    <a:pt x="16887" y="10092"/>
                  </a:lnTo>
                  <a:lnTo>
                    <a:pt x="17116" y="9561"/>
                  </a:lnTo>
                  <a:lnTo>
                    <a:pt x="17406" y="6728"/>
                  </a:lnTo>
                  <a:lnTo>
                    <a:pt x="17905" y="5843"/>
                  </a:lnTo>
                  <a:lnTo>
                    <a:pt x="18145" y="6197"/>
                  </a:lnTo>
                  <a:lnTo>
                    <a:pt x="18394" y="6197"/>
                  </a:lnTo>
                  <a:lnTo>
                    <a:pt x="18754" y="2479"/>
                  </a:lnTo>
                  <a:lnTo>
                    <a:pt x="18964" y="1062"/>
                  </a:lnTo>
                  <a:lnTo>
                    <a:pt x="19233" y="1770"/>
                  </a:lnTo>
                  <a:lnTo>
                    <a:pt x="19543" y="5666"/>
                  </a:lnTo>
                  <a:lnTo>
                    <a:pt x="19852" y="3187"/>
                  </a:lnTo>
                  <a:lnTo>
                    <a:pt x="20142" y="0"/>
                  </a:lnTo>
                  <a:lnTo>
                    <a:pt x="20392" y="177"/>
                  </a:lnTo>
                  <a:lnTo>
                    <a:pt x="20681" y="6728"/>
                  </a:lnTo>
                  <a:lnTo>
                    <a:pt x="20901" y="5666"/>
                  </a:lnTo>
                  <a:lnTo>
                    <a:pt x="21221" y="2833"/>
                  </a:lnTo>
                  <a:lnTo>
                    <a:pt x="21470" y="2833"/>
                  </a:lnTo>
                  <a:lnTo>
                    <a:pt x="21600" y="4957"/>
                  </a:lnTo>
                  <a:lnTo>
                    <a:pt x="21600" y="21600"/>
                  </a:lnTo>
                  <a:lnTo>
                    <a:pt x="9077" y="16820"/>
                  </a:lnTo>
                  <a:lnTo>
                    <a:pt x="8918" y="17528"/>
                  </a:lnTo>
                  <a:lnTo>
                    <a:pt x="0" y="15580"/>
                  </a:lnTo>
                  <a:lnTo>
                    <a:pt x="0" y="3364"/>
                  </a:lnTo>
                  <a:lnTo>
                    <a:pt x="130" y="5134"/>
                  </a:lnTo>
                  <a:lnTo>
                    <a:pt x="320" y="5843"/>
                  </a:lnTo>
                  <a:lnTo>
                    <a:pt x="559" y="6020"/>
                  </a:lnTo>
                  <a:lnTo>
                    <a:pt x="749" y="6728"/>
                  </a:lnTo>
                </a:path>
              </a:pathLst>
            </a:custGeom>
            <a:solidFill>
              <a:srgbClr val="003300"/>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807" name="Freeform 24"/>
            <p:cNvSpPr/>
            <p:nvPr/>
          </p:nvSpPr>
          <p:spPr>
            <a:xfrm>
              <a:off x="0" y="354012"/>
              <a:ext cx="3433763" cy="196851"/>
            </a:xfrm>
            <a:custGeom>
              <a:avLst/>
              <a:gdLst/>
              <a:ahLst/>
              <a:cxnLst>
                <a:cxn ang="0">
                  <a:pos x="wd2" y="hd2"/>
                </a:cxn>
                <a:cxn ang="5400000">
                  <a:pos x="wd2" y="hd2"/>
                </a:cxn>
                <a:cxn ang="10800000">
                  <a:pos x="wd2" y="hd2"/>
                </a:cxn>
                <a:cxn ang="16200000">
                  <a:pos x="wd2" y="hd2"/>
                </a:cxn>
              </a:cxnLst>
              <a:rect l="0" t="0" r="r" b="b"/>
              <a:pathLst>
                <a:path w="21600" h="21600" extrusionOk="0">
                  <a:moveTo>
                    <a:pt x="290" y="20903"/>
                  </a:moveTo>
                  <a:lnTo>
                    <a:pt x="459" y="21426"/>
                  </a:lnTo>
                  <a:lnTo>
                    <a:pt x="659" y="21600"/>
                  </a:lnTo>
                  <a:lnTo>
                    <a:pt x="20931" y="21600"/>
                  </a:lnTo>
                  <a:lnTo>
                    <a:pt x="21171" y="21252"/>
                  </a:lnTo>
                  <a:lnTo>
                    <a:pt x="21340" y="20903"/>
                  </a:lnTo>
                  <a:lnTo>
                    <a:pt x="21490" y="19684"/>
                  </a:lnTo>
                  <a:lnTo>
                    <a:pt x="21570" y="18116"/>
                  </a:lnTo>
                  <a:lnTo>
                    <a:pt x="21600" y="16548"/>
                  </a:lnTo>
                  <a:lnTo>
                    <a:pt x="21600" y="2439"/>
                  </a:lnTo>
                  <a:lnTo>
                    <a:pt x="21410" y="0"/>
                  </a:lnTo>
                  <a:lnTo>
                    <a:pt x="21310" y="697"/>
                  </a:lnTo>
                  <a:lnTo>
                    <a:pt x="21221" y="3135"/>
                  </a:lnTo>
                  <a:lnTo>
                    <a:pt x="21151" y="5923"/>
                  </a:lnTo>
                  <a:lnTo>
                    <a:pt x="21061" y="5748"/>
                  </a:lnTo>
                  <a:lnTo>
                    <a:pt x="20941" y="5400"/>
                  </a:lnTo>
                  <a:lnTo>
                    <a:pt x="20681" y="4006"/>
                  </a:lnTo>
                  <a:lnTo>
                    <a:pt x="20512" y="2961"/>
                  </a:lnTo>
                  <a:lnTo>
                    <a:pt x="20242" y="2439"/>
                  </a:lnTo>
                  <a:lnTo>
                    <a:pt x="19952" y="3658"/>
                  </a:lnTo>
                  <a:lnTo>
                    <a:pt x="19673" y="5748"/>
                  </a:lnTo>
                  <a:lnTo>
                    <a:pt x="19483" y="4355"/>
                  </a:lnTo>
                  <a:lnTo>
                    <a:pt x="19313" y="4006"/>
                  </a:lnTo>
                  <a:lnTo>
                    <a:pt x="19074" y="2961"/>
                  </a:lnTo>
                  <a:lnTo>
                    <a:pt x="18824" y="3310"/>
                  </a:lnTo>
                  <a:lnTo>
                    <a:pt x="18654" y="4703"/>
                  </a:lnTo>
                  <a:lnTo>
                    <a:pt x="18584" y="6445"/>
                  </a:lnTo>
                  <a:lnTo>
                    <a:pt x="18384" y="5748"/>
                  </a:lnTo>
                  <a:lnTo>
                    <a:pt x="18105" y="5748"/>
                  </a:lnTo>
                  <a:lnTo>
                    <a:pt x="17735" y="4877"/>
                  </a:lnTo>
                  <a:lnTo>
                    <a:pt x="17416" y="6445"/>
                  </a:lnTo>
                  <a:lnTo>
                    <a:pt x="17136" y="4181"/>
                  </a:lnTo>
                  <a:lnTo>
                    <a:pt x="16767" y="5748"/>
                  </a:lnTo>
                  <a:lnTo>
                    <a:pt x="16417" y="9406"/>
                  </a:lnTo>
                  <a:lnTo>
                    <a:pt x="16118" y="8013"/>
                  </a:lnTo>
                  <a:lnTo>
                    <a:pt x="15868" y="6619"/>
                  </a:lnTo>
                  <a:lnTo>
                    <a:pt x="15578" y="5923"/>
                  </a:lnTo>
                  <a:lnTo>
                    <a:pt x="15219" y="6445"/>
                  </a:lnTo>
                  <a:lnTo>
                    <a:pt x="14650" y="7665"/>
                  </a:lnTo>
                  <a:lnTo>
                    <a:pt x="14150" y="6271"/>
                  </a:lnTo>
                  <a:lnTo>
                    <a:pt x="13931" y="6968"/>
                  </a:lnTo>
                  <a:lnTo>
                    <a:pt x="13651" y="5748"/>
                  </a:lnTo>
                  <a:lnTo>
                    <a:pt x="13461" y="4355"/>
                  </a:lnTo>
                  <a:lnTo>
                    <a:pt x="13252" y="4181"/>
                  </a:lnTo>
                  <a:lnTo>
                    <a:pt x="12852" y="4877"/>
                  </a:lnTo>
                  <a:lnTo>
                    <a:pt x="12353" y="7490"/>
                  </a:lnTo>
                  <a:lnTo>
                    <a:pt x="11923" y="5226"/>
                  </a:lnTo>
                  <a:lnTo>
                    <a:pt x="11574" y="5748"/>
                  </a:lnTo>
                  <a:lnTo>
                    <a:pt x="11234" y="8884"/>
                  </a:lnTo>
                  <a:lnTo>
                    <a:pt x="10635" y="6619"/>
                  </a:lnTo>
                  <a:lnTo>
                    <a:pt x="10176" y="7839"/>
                  </a:lnTo>
                  <a:lnTo>
                    <a:pt x="9866" y="6619"/>
                  </a:lnTo>
                  <a:lnTo>
                    <a:pt x="9417" y="7316"/>
                  </a:lnTo>
                  <a:lnTo>
                    <a:pt x="8958" y="8884"/>
                  </a:lnTo>
                  <a:lnTo>
                    <a:pt x="8648" y="8361"/>
                  </a:lnTo>
                  <a:lnTo>
                    <a:pt x="7999" y="7839"/>
                  </a:lnTo>
                  <a:lnTo>
                    <a:pt x="7589" y="8884"/>
                  </a:lnTo>
                  <a:lnTo>
                    <a:pt x="6910" y="8013"/>
                  </a:lnTo>
                  <a:lnTo>
                    <a:pt x="6351" y="7316"/>
                  </a:lnTo>
                  <a:lnTo>
                    <a:pt x="5742" y="5748"/>
                  </a:lnTo>
                  <a:lnTo>
                    <a:pt x="5173" y="7316"/>
                  </a:lnTo>
                  <a:lnTo>
                    <a:pt x="4534" y="4006"/>
                  </a:lnTo>
                  <a:lnTo>
                    <a:pt x="4034" y="4181"/>
                  </a:lnTo>
                  <a:lnTo>
                    <a:pt x="3705" y="6097"/>
                  </a:lnTo>
                  <a:lnTo>
                    <a:pt x="3485" y="4529"/>
                  </a:lnTo>
                  <a:lnTo>
                    <a:pt x="3216" y="5400"/>
                  </a:lnTo>
                  <a:lnTo>
                    <a:pt x="2866" y="5748"/>
                  </a:lnTo>
                  <a:lnTo>
                    <a:pt x="2517" y="6271"/>
                  </a:lnTo>
                  <a:lnTo>
                    <a:pt x="2107" y="7665"/>
                  </a:lnTo>
                  <a:lnTo>
                    <a:pt x="1758" y="6097"/>
                  </a:lnTo>
                  <a:lnTo>
                    <a:pt x="1428" y="6794"/>
                  </a:lnTo>
                  <a:lnTo>
                    <a:pt x="989" y="7490"/>
                  </a:lnTo>
                  <a:lnTo>
                    <a:pt x="709" y="6794"/>
                  </a:lnTo>
                  <a:lnTo>
                    <a:pt x="200" y="6445"/>
                  </a:lnTo>
                  <a:lnTo>
                    <a:pt x="0" y="8013"/>
                  </a:lnTo>
                  <a:lnTo>
                    <a:pt x="20" y="12716"/>
                  </a:lnTo>
                  <a:lnTo>
                    <a:pt x="50" y="16723"/>
                  </a:lnTo>
                  <a:lnTo>
                    <a:pt x="160" y="20206"/>
                  </a:lnTo>
                  <a:lnTo>
                    <a:pt x="290" y="20903"/>
                  </a:lnTo>
                </a:path>
              </a:pathLst>
            </a:custGeom>
            <a:gradFill flip="none" rotWithShape="1">
              <a:gsLst>
                <a:gs pos="0">
                  <a:srgbClr val="CC6600"/>
                </a:gs>
                <a:gs pos="100000">
                  <a:srgbClr val="000000"/>
                </a:gs>
              </a:gsLst>
              <a:lin ang="5400000" scaled="0"/>
            </a:gra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808" name="Freeform 25"/>
            <p:cNvSpPr/>
            <p:nvPr/>
          </p:nvSpPr>
          <p:spPr>
            <a:xfrm>
              <a:off x="20637" y="11112"/>
              <a:ext cx="3378201" cy="255589"/>
            </a:xfrm>
            <a:custGeom>
              <a:avLst/>
              <a:gdLst/>
              <a:ahLst/>
              <a:cxnLst>
                <a:cxn ang="0">
                  <a:pos x="wd2" y="hd2"/>
                </a:cxn>
                <a:cxn ang="5400000">
                  <a:pos x="wd2" y="hd2"/>
                </a:cxn>
                <a:cxn ang="10800000">
                  <a:pos x="wd2" y="hd2"/>
                </a:cxn>
                <a:cxn ang="16200000">
                  <a:pos x="wd2" y="hd2"/>
                </a:cxn>
              </a:cxnLst>
              <a:rect l="0" t="0" r="r" b="b"/>
              <a:pathLst>
                <a:path w="21600" h="21600" extrusionOk="0">
                  <a:moveTo>
                    <a:pt x="0" y="10465"/>
                  </a:moveTo>
                  <a:lnTo>
                    <a:pt x="0" y="21600"/>
                  </a:lnTo>
                  <a:lnTo>
                    <a:pt x="51" y="17307"/>
                  </a:lnTo>
                  <a:lnTo>
                    <a:pt x="71" y="13953"/>
                  </a:lnTo>
                  <a:lnTo>
                    <a:pt x="91" y="7781"/>
                  </a:lnTo>
                  <a:lnTo>
                    <a:pt x="152" y="4830"/>
                  </a:lnTo>
                  <a:lnTo>
                    <a:pt x="284" y="3891"/>
                  </a:lnTo>
                  <a:lnTo>
                    <a:pt x="609" y="3220"/>
                  </a:lnTo>
                  <a:lnTo>
                    <a:pt x="1025" y="3354"/>
                  </a:lnTo>
                  <a:lnTo>
                    <a:pt x="2030" y="3354"/>
                  </a:lnTo>
                  <a:lnTo>
                    <a:pt x="2467" y="3891"/>
                  </a:lnTo>
                  <a:lnTo>
                    <a:pt x="3106" y="3354"/>
                  </a:lnTo>
                  <a:lnTo>
                    <a:pt x="3837" y="3757"/>
                  </a:lnTo>
                  <a:lnTo>
                    <a:pt x="4375" y="3622"/>
                  </a:lnTo>
                  <a:lnTo>
                    <a:pt x="5451" y="3891"/>
                  </a:lnTo>
                  <a:lnTo>
                    <a:pt x="5826" y="3891"/>
                  </a:lnTo>
                  <a:lnTo>
                    <a:pt x="6547" y="3354"/>
                  </a:lnTo>
                  <a:lnTo>
                    <a:pt x="6791" y="4025"/>
                  </a:lnTo>
                  <a:lnTo>
                    <a:pt x="7461" y="3354"/>
                  </a:lnTo>
                  <a:lnTo>
                    <a:pt x="8486" y="3891"/>
                  </a:lnTo>
                  <a:lnTo>
                    <a:pt x="8831" y="4427"/>
                  </a:lnTo>
                  <a:lnTo>
                    <a:pt x="9369" y="3891"/>
                  </a:lnTo>
                  <a:lnTo>
                    <a:pt x="9826" y="4696"/>
                  </a:lnTo>
                  <a:lnTo>
                    <a:pt x="10211" y="4696"/>
                  </a:lnTo>
                  <a:lnTo>
                    <a:pt x="10952" y="3891"/>
                  </a:lnTo>
                  <a:lnTo>
                    <a:pt x="11663" y="4427"/>
                  </a:lnTo>
                  <a:lnTo>
                    <a:pt x="12302" y="5366"/>
                  </a:lnTo>
                  <a:lnTo>
                    <a:pt x="12495" y="5501"/>
                  </a:lnTo>
                  <a:lnTo>
                    <a:pt x="13358" y="4964"/>
                  </a:lnTo>
                  <a:lnTo>
                    <a:pt x="14160" y="4561"/>
                  </a:lnTo>
                  <a:lnTo>
                    <a:pt x="14353" y="4293"/>
                  </a:lnTo>
                  <a:lnTo>
                    <a:pt x="14647" y="4427"/>
                  </a:lnTo>
                  <a:lnTo>
                    <a:pt x="15479" y="4830"/>
                  </a:lnTo>
                  <a:lnTo>
                    <a:pt x="16119" y="4025"/>
                  </a:lnTo>
                  <a:lnTo>
                    <a:pt x="16454" y="4293"/>
                  </a:lnTo>
                  <a:lnTo>
                    <a:pt x="16961" y="4427"/>
                  </a:lnTo>
                  <a:lnTo>
                    <a:pt x="17398" y="3891"/>
                  </a:lnTo>
                  <a:lnTo>
                    <a:pt x="17682" y="3354"/>
                  </a:lnTo>
                  <a:lnTo>
                    <a:pt x="18078" y="4293"/>
                  </a:lnTo>
                  <a:lnTo>
                    <a:pt x="18880" y="4561"/>
                  </a:lnTo>
                  <a:lnTo>
                    <a:pt x="19418" y="3354"/>
                  </a:lnTo>
                  <a:lnTo>
                    <a:pt x="20199" y="4427"/>
                  </a:lnTo>
                  <a:lnTo>
                    <a:pt x="21062" y="4427"/>
                  </a:lnTo>
                  <a:lnTo>
                    <a:pt x="21245" y="6306"/>
                  </a:lnTo>
                  <a:lnTo>
                    <a:pt x="21367" y="7245"/>
                  </a:lnTo>
                  <a:lnTo>
                    <a:pt x="21468" y="9123"/>
                  </a:lnTo>
                  <a:lnTo>
                    <a:pt x="21539" y="12343"/>
                  </a:lnTo>
                  <a:lnTo>
                    <a:pt x="21600" y="16636"/>
                  </a:lnTo>
                  <a:lnTo>
                    <a:pt x="21600" y="5501"/>
                  </a:lnTo>
                  <a:lnTo>
                    <a:pt x="21570" y="4025"/>
                  </a:lnTo>
                  <a:lnTo>
                    <a:pt x="21519" y="2147"/>
                  </a:lnTo>
                  <a:lnTo>
                    <a:pt x="21204" y="939"/>
                  </a:lnTo>
                  <a:lnTo>
                    <a:pt x="20037" y="805"/>
                  </a:lnTo>
                  <a:lnTo>
                    <a:pt x="19753" y="134"/>
                  </a:lnTo>
                  <a:lnTo>
                    <a:pt x="18829" y="134"/>
                  </a:lnTo>
                  <a:lnTo>
                    <a:pt x="18565" y="402"/>
                  </a:lnTo>
                  <a:lnTo>
                    <a:pt x="18007" y="402"/>
                  </a:lnTo>
                  <a:lnTo>
                    <a:pt x="17591" y="268"/>
                  </a:lnTo>
                  <a:lnTo>
                    <a:pt x="16829" y="1073"/>
                  </a:lnTo>
                  <a:lnTo>
                    <a:pt x="15236" y="402"/>
                  </a:lnTo>
                  <a:lnTo>
                    <a:pt x="14748" y="805"/>
                  </a:lnTo>
                  <a:lnTo>
                    <a:pt x="13865" y="1342"/>
                  </a:lnTo>
                  <a:lnTo>
                    <a:pt x="13307" y="805"/>
                  </a:lnTo>
                  <a:lnTo>
                    <a:pt x="12302" y="805"/>
                  </a:lnTo>
                  <a:lnTo>
                    <a:pt x="11815" y="1207"/>
                  </a:lnTo>
                  <a:lnTo>
                    <a:pt x="11521" y="537"/>
                  </a:lnTo>
                  <a:lnTo>
                    <a:pt x="10465" y="805"/>
                  </a:lnTo>
                  <a:lnTo>
                    <a:pt x="10150" y="805"/>
                  </a:lnTo>
                  <a:lnTo>
                    <a:pt x="9592" y="537"/>
                  </a:lnTo>
                  <a:lnTo>
                    <a:pt x="8496" y="805"/>
                  </a:lnTo>
                  <a:lnTo>
                    <a:pt x="7521" y="537"/>
                  </a:lnTo>
                  <a:lnTo>
                    <a:pt x="6618" y="537"/>
                  </a:lnTo>
                  <a:lnTo>
                    <a:pt x="6192" y="805"/>
                  </a:lnTo>
                  <a:lnTo>
                    <a:pt x="5776" y="268"/>
                  </a:lnTo>
                  <a:lnTo>
                    <a:pt x="4375" y="268"/>
                  </a:lnTo>
                  <a:lnTo>
                    <a:pt x="3167" y="537"/>
                  </a:lnTo>
                  <a:lnTo>
                    <a:pt x="2598" y="268"/>
                  </a:lnTo>
                  <a:lnTo>
                    <a:pt x="1929" y="537"/>
                  </a:lnTo>
                  <a:lnTo>
                    <a:pt x="1086" y="0"/>
                  </a:lnTo>
                  <a:lnTo>
                    <a:pt x="568" y="0"/>
                  </a:lnTo>
                  <a:lnTo>
                    <a:pt x="345" y="134"/>
                  </a:lnTo>
                  <a:lnTo>
                    <a:pt x="193" y="805"/>
                  </a:lnTo>
                  <a:lnTo>
                    <a:pt x="51" y="2415"/>
                  </a:lnTo>
                  <a:lnTo>
                    <a:pt x="10" y="4964"/>
                  </a:lnTo>
                  <a:lnTo>
                    <a:pt x="0" y="7513"/>
                  </a:lnTo>
                  <a:lnTo>
                    <a:pt x="0" y="10465"/>
                  </a:lnTo>
                </a:path>
              </a:pathLst>
            </a:custGeom>
            <a:solidFill>
              <a:schemeClr val="accent3">
                <a:lumOff val="44000"/>
              </a:schemeClr>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809" name="Freeform 26"/>
            <p:cNvSpPr/>
            <p:nvPr/>
          </p:nvSpPr>
          <p:spPr>
            <a:xfrm>
              <a:off x="26987" y="422275"/>
              <a:ext cx="3376614" cy="101601"/>
            </a:xfrm>
            <a:custGeom>
              <a:avLst/>
              <a:gdLst/>
              <a:ahLst/>
              <a:cxnLst>
                <a:cxn ang="0">
                  <a:pos x="wd2" y="hd2"/>
                </a:cxn>
                <a:cxn ang="5400000">
                  <a:pos x="wd2" y="hd2"/>
                </a:cxn>
                <a:cxn ang="10800000">
                  <a:pos x="wd2" y="hd2"/>
                </a:cxn>
                <a:cxn ang="16200000">
                  <a:pos x="wd2" y="hd2"/>
                </a:cxn>
              </a:cxnLst>
              <a:rect l="0" t="0" r="r" b="b"/>
              <a:pathLst>
                <a:path w="21600" h="21600" extrusionOk="0">
                  <a:moveTo>
                    <a:pt x="0" y="10800"/>
                  </a:moveTo>
                  <a:lnTo>
                    <a:pt x="0" y="0"/>
                  </a:lnTo>
                  <a:lnTo>
                    <a:pt x="61" y="4050"/>
                  </a:lnTo>
                  <a:lnTo>
                    <a:pt x="71" y="7425"/>
                  </a:lnTo>
                  <a:lnTo>
                    <a:pt x="81" y="13500"/>
                  </a:lnTo>
                  <a:lnTo>
                    <a:pt x="152" y="16538"/>
                  </a:lnTo>
                  <a:lnTo>
                    <a:pt x="274" y="17550"/>
                  </a:lnTo>
                  <a:lnTo>
                    <a:pt x="406" y="16875"/>
                  </a:lnTo>
                  <a:lnTo>
                    <a:pt x="599" y="16538"/>
                  </a:lnTo>
                  <a:lnTo>
                    <a:pt x="924" y="16200"/>
                  </a:lnTo>
                  <a:lnTo>
                    <a:pt x="1117" y="16538"/>
                  </a:lnTo>
                  <a:lnTo>
                    <a:pt x="1290" y="16538"/>
                  </a:lnTo>
                  <a:lnTo>
                    <a:pt x="1645" y="16875"/>
                  </a:lnTo>
                  <a:lnTo>
                    <a:pt x="1777" y="17213"/>
                  </a:lnTo>
                  <a:lnTo>
                    <a:pt x="1950" y="17213"/>
                  </a:lnTo>
                  <a:lnTo>
                    <a:pt x="2224" y="16538"/>
                  </a:lnTo>
                  <a:lnTo>
                    <a:pt x="2518" y="16200"/>
                  </a:lnTo>
                  <a:lnTo>
                    <a:pt x="2884" y="16200"/>
                  </a:lnTo>
                  <a:lnTo>
                    <a:pt x="3321" y="17213"/>
                  </a:lnTo>
                  <a:lnTo>
                    <a:pt x="3889" y="17888"/>
                  </a:lnTo>
                  <a:lnTo>
                    <a:pt x="4194" y="17213"/>
                  </a:lnTo>
                  <a:lnTo>
                    <a:pt x="4377" y="17888"/>
                  </a:lnTo>
                  <a:lnTo>
                    <a:pt x="4864" y="17888"/>
                  </a:lnTo>
                  <a:lnTo>
                    <a:pt x="5037" y="16875"/>
                  </a:lnTo>
                  <a:lnTo>
                    <a:pt x="5250" y="17550"/>
                  </a:lnTo>
                  <a:lnTo>
                    <a:pt x="5829" y="17550"/>
                  </a:lnTo>
                  <a:lnTo>
                    <a:pt x="6550" y="17888"/>
                  </a:lnTo>
                  <a:lnTo>
                    <a:pt x="6794" y="17213"/>
                  </a:lnTo>
                  <a:lnTo>
                    <a:pt x="7362" y="16538"/>
                  </a:lnTo>
                  <a:lnTo>
                    <a:pt x="7738" y="16200"/>
                  </a:lnTo>
                  <a:lnTo>
                    <a:pt x="8175" y="16875"/>
                  </a:lnTo>
                  <a:lnTo>
                    <a:pt x="8480" y="17550"/>
                  </a:lnTo>
                  <a:lnTo>
                    <a:pt x="8825" y="16875"/>
                  </a:lnTo>
                  <a:lnTo>
                    <a:pt x="9434" y="17550"/>
                  </a:lnTo>
                  <a:lnTo>
                    <a:pt x="9830" y="16538"/>
                  </a:lnTo>
                  <a:lnTo>
                    <a:pt x="10206" y="16538"/>
                  </a:lnTo>
                  <a:lnTo>
                    <a:pt x="10602" y="15525"/>
                  </a:lnTo>
                  <a:lnTo>
                    <a:pt x="11100" y="16875"/>
                  </a:lnTo>
                  <a:lnTo>
                    <a:pt x="11750" y="15863"/>
                  </a:lnTo>
                  <a:lnTo>
                    <a:pt x="12491" y="15863"/>
                  </a:lnTo>
                  <a:lnTo>
                    <a:pt x="13151" y="16538"/>
                  </a:lnTo>
                  <a:lnTo>
                    <a:pt x="13547" y="15525"/>
                  </a:lnTo>
                  <a:lnTo>
                    <a:pt x="13984" y="15525"/>
                  </a:lnTo>
                  <a:lnTo>
                    <a:pt x="14156" y="16875"/>
                  </a:lnTo>
                  <a:lnTo>
                    <a:pt x="14339" y="17213"/>
                  </a:lnTo>
                  <a:lnTo>
                    <a:pt x="14918" y="16538"/>
                  </a:lnTo>
                  <a:lnTo>
                    <a:pt x="15426" y="17213"/>
                  </a:lnTo>
                  <a:lnTo>
                    <a:pt x="16441" y="17213"/>
                  </a:lnTo>
                  <a:lnTo>
                    <a:pt x="16614" y="16200"/>
                  </a:lnTo>
                  <a:lnTo>
                    <a:pt x="16959" y="16875"/>
                  </a:lnTo>
                  <a:lnTo>
                    <a:pt x="17122" y="17213"/>
                  </a:lnTo>
                  <a:lnTo>
                    <a:pt x="17243" y="16875"/>
                  </a:lnTo>
                  <a:lnTo>
                    <a:pt x="17386" y="17550"/>
                  </a:lnTo>
                  <a:lnTo>
                    <a:pt x="17660" y="16538"/>
                  </a:lnTo>
                  <a:lnTo>
                    <a:pt x="18096" y="17213"/>
                  </a:lnTo>
                  <a:lnTo>
                    <a:pt x="18523" y="16200"/>
                  </a:lnTo>
                  <a:lnTo>
                    <a:pt x="18696" y="16875"/>
                  </a:lnTo>
                  <a:lnTo>
                    <a:pt x="18878" y="16875"/>
                  </a:lnTo>
                  <a:lnTo>
                    <a:pt x="19671" y="16200"/>
                  </a:lnTo>
                  <a:lnTo>
                    <a:pt x="20442" y="16875"/>
                  </a:lnTo>
                  <a:lnTo>
                    <a:pt x="21041" y="15863"/>
                  </a:lnTo>
                  <a:lnTo>
                    <a:pt x="21245" y="15188"/>
                  </a:lnTo>
                  <a:lnTo>
                    <a:pt x="21366" y="14175"/>
                  </a:lnTo>
                  <a:lnTo>
                    <a:pt x="21458" y="12150"/>
                  </a:lnTo>
                  <a:lnTo>
                    <a:pt x="21529" y="9112"/>
                  </a:lnTo>
                  <a:lnTo>
                    <a:pt x="21600" y="4725"/>
                  </a:lnTo>
                  <a:lnTo>
                    <a:pt x="21600" y="15863"/>
                  </a:lnTo>
                  <a:lnTo>
                    <a:pt x="21570" y="17213"/>
                  </a:lnTo>
                  <a:lnTo>
                    <a:pt x="21509" y="19238"/>
                  </a:lnTo>
                  <a:lnTo>
                    <a:pt x="21397" y="20588"/>
                  </a:lnTo>
                  <a:lnTo>
                    <a:pt x="20605" y="21600"/>
                  </a:lnTo>
                  <a:lnTo>
                    <a:pt x="20026" y="20588"/>
                  </a:lnTo>
                  <a:lnTo>
                    <a:pt x="19752" y="21263"/>
                  </a:lnTo>
                  <a:lnTo>
                    <a:pt x="18828" y="21263"/>
                  </a:lnTo>
                  <a:lnTo>
                    <a:pt x="18564" y="20925"/>
                  </a:lnTo>
                  <a:lnTo>
                    <a:pt x="18279" y="21600"/>
                  </a:lnTo>
                  <a:lnTo>
                    <a:pt x="17995" y="20925"/>
                  </a:lnTo>
                  <a:lnTo>
                    <a:pt x="17660" y="21600"/>
                  </a:lnTo>
                  <a:lnTo>
                    <a:pt x="16786" y="21263"/>
                  </a:lnTo>
                  <a:lnTo>
                    <a:pt x="16533" y="20250"/>
                  </a:lnTo>
                  <a:lnTo>
                    <a:pt x="15710" y="21263"/>
                  </a:lnTo>
                  <a:lnTo>
                    <a:pt x="15162" y="19913"/>
                  </a:lnTo>
                  <a:lnTo>
                    <a:pt x="14522" y="21263"/>
                  </a:lnTo>
                  <a:lnTo>
                    <a:pt x="14034" y="20588"/>
                  </a:lnTo>
                  <a:lnTo>
                    <a:pt x="13567" y="21263"/>
                  </a:lnTo>
                  <a:lnTo>
                    <a:pt x="13303" y="20588"/>
                  </a:lnTo>
                  <a:lnTo>
                    <a:pt x="12755" y="20588"/>
                  </a:lnTo>
                  <a:lnTo>
                    <a:pt x="12542" y="20250"/>
                  </a:lnTo>
                  <a:lnTo>
                    <a:pt x="12308" y="20925"/>
                  </a:lnTo>
                  <a:lnTo>
                    <a:pt x="12064" y="20250"/>
                  </a:lnTo>
                  <a:lnTo>
                    <a:pt x="11810" y="20250"/>
                  </a:lnTo>
                  <a:lnTo>
                    <a:pt x="11516" y="20925"/>
                  </a:lnTo>
                  <a:lnTo>
                    <a:pt x="11232" y="21263"/>
                  </a:lnTo>
                  <a:lnTo>
                    <a:pt x="10917" y="21263"/>
                  </a:lnTo>
                  <a:lnTo>
                    <a:pt x="10460" y="20925"/>
                  </a:lnTo>
                  <a:lnTo>
                    <a:pt x="10135" y="21263"/>
                  </a:lnTo>
                  <a:lnTo>
                    <a:pt x="9861" y="20925"/>
                  </a:lnTo>
                  <a:lnTo>
                    <a:pt x="9597" y="20925"/>
                  </a:lnTo>
                  <a:lnTo>
                    <a:pt x="8987" y="21600"/>
                  </a:lnTo>
                  <a:lnTo>
                    <a:pt x="8500" y="20588"/>
                  </a:lnTo>
                  <a:lnTo>
                    <a:pt x="7962" y="21600"/>
                  </a:lnTo>
                  <a:lnTo>
                    <a:pt x="7515" y="20925"/>
                  </a:lnTo>
                  <a:lnTo>
                    <a:pt x="7027" y="21600"/>
                  </a:lnTo>
                  <a:lnTo>
                    <a:pt x="6621" y="20925"/>
                  </a:lnTo>
                  <a:lnTo>
                    <a:pt x="6184" y="20588"/>
                  </a:lnTo>
                  <a:lnTo>
                    <a:pt x="5778" y="20925"/>
                  </a:lnTo>
                  <a:lnTo>
                    <a:pt x="4377" y="20925"/>
                  </a:lnTo>
                  <a:lnTo>
                    <a:pt x="4072" y="21263"/>
                  </a:lnTo>
                  <a:lnTo>
                    <a:pt x="3158" y="20925"/>
                  </a:lnTo>
                  <a:lnTo>
                    <a:pt x="2600" y="20925"/>
                  </a:lnTo>
                  <a:lnTo>
                    <a:pt x="1046" y="20588"/>
                  </a:lnTo>
                  <a:lnTo>
                    <a:pt x="193" y="20588"/>
                  </a:lnTo>
                  <a:lnTo>
                    <a:pt x="41" y="18900"/>
                  </a:lnTo>
                  <a:lnTo>
                    <a:pt x="10" y="16538"/>
                  </a:lnTo>
                  <a:lnTo>
                    <a:pt x="0" y="13838"/>
                  </a:lnTo>
                  <a:lnTo>
                    <a:pt x="0" y="10800"/>
                  </a:lnTo>
                </a:path>
              </a:pathLst>
            </a:custGeom>
            <a:solidFill>
              <a:srgbClr val="000066"/>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grpSp>
      <p:sp>
        <p:nvSpPr>
          <p:cNvPr id="2811" name="Slide Number"/>
          <p:cNvSpPr txBox="1">
            <a:spLocks noGrp="1"/>
          </p:cNvSpPr>
          <p:nvPr>
            <p:ph type="sldNum" sz="quarter" idx="2"/>
          </p:nvPr>
        </p:nvSpPr>
        <p:spPr>
          <a:prstGeom prst="rect">
            <a:avLst/>
          </a:prstGeom>
        </p:spPr>
        <p:txBody>
          <a:bodyPr/>
          <a:lstStyle>
            <a:lvl1pPr>
              <a:defRPr>
                <a:solidFill>
                  <a:srgbClr val="FFFFCC"/>
                </a:solidFill>
              </a:defRPr>
            </a:lvl1pPr>
          </a:lstStyle>
          <a:p>
            <a:fld id="{86CB4B4D-7CA3-9044-876B-883B54F8677D}" type="slidenum">
              <a:t>‹#›</a:t>
            </a:fld>
            <a:endParaRPr/>
          </a:p>
        </p:txBody>
      </p:sp>
    </p:spTree>
    <p:extLst>
      <p:ext uri="{BB962C8B-B14F-4D97-AF65-F5344CB8AC3E}">
        <p14:creationId xmlns:p14="http://schemas.microsoft.com/office/powerpoint/2010/main" val="1932563858"/>
      </p:ext>
    </p:extLst>
  </p:cSld>
  <p:clrMapOvr>
    <a:masterClrMapping/>
  </p:clrMapOvr>
  <p:transition spd="med"/>
</p:sldLayout>
</file>

<file path=ppt/slideLayouts/slideLayout697.xml><?xml version="1.0" encoding="utf-8"?>
<p:sldLayout xmlns:a="http://schemas.openxmlformats.org/drawingml/2006/main" xmlns:r="http://schemas.openxmlformats.org/officeDocument/2006/relationships" xmlns:p="http://schemas.openxmlformats.org/presentationml/2006/main" type="tx">
  <p:cSld name="22_Content with Caption">
    <p:bg>
      <p:bgPr>
        <a:gradFill flip="none" rotWithShape="1">
          <a:gsLst>
            <a:gs pos="0">
              <a:srgbClr val="6B2300"/>
            </a:gs>
            <a:gs pos="100000">
              <a:srgbClr val="000066"/>
            </a:gs>
          </a:gsLst>
          <a:lin ang="5400000" scaled="0"/>
        </a:gradFill>
        <a:effectLst/>
      </p:bgPr>
    </p:bg>
    <p:spTree>
      <p:nvGrpSpPr>
        <p:cNvPr id="1" name=""/>
        <p:cNvGrpSpPr/>
        <p:nvPr/>
      </p:nvGrpSpPr>
      <p:grpSpPr>
        <a:xfrm>
          <a:off x="0" y="0"/>
          <a:ext cx="0" cy="0"/>
          <a:chOff x="0" y="0"/>
          <a:chExt cx="0" cy="0"/>
        </a:xfrm>
      </p:grpSpPr>
      <p:sp>
        <p:nvSpPr>
          <p:cNvPr id="2818" name="Freeform 7"/>
          <p:cNvSpPr/>
          <p:nvPr/>
        </p:nvSpPr>
        <p:spPr>
          <a:xfrm>
            <a:off x="3587750" y="53974"/>
            <a:ext cx="1981201" cy="652464"/>
          </a:xfrm>
          <a:custGeom>
            <a:avLst/>
            <a:gdLst/>
            <a:ahLst/>
            <a:cxnLst>
              <a:cxn ang="0">
                <a:pos x="wd2" y="hd2"/>
              </a:cxn>
              <a:cxn ang="5400000">
                <a:pos x="wd2" y="hd2"/>
              </a:cxn>
              <a:cxn ang="10800000">
                <a:pos x="wd2" y="hd2"/>
              </a:cxn>
              <a:cxn ang="16200000">
                <a:pos x="wd2" y="hd2"/>
              </a:cxn>
            </a:cxnLst>
            <a:rect l="0" t="0" r="r" b="b"/>
            <a:pathLst>
              <a:path w="21600" h="21600" extrusionOk="0">
                <a:moveTo>
                  <a:pt x="277" y="3521"/>
                </a:moveTo>
                <a:lnTo>
                  <a:pt x="450" y="3258"/>
                </a:lnTo>
                <a:lnTo>
                  <a:pt x="7823" y="3258"/>
                </a:lnTo>
                <a:lnTo>
                  <a:pt x="8360" y="2102"/>
                </a:lnTo>
                <a:lnTo>
                  <a:pt x="8740" y="1419"/>
                </a:lnTo>
                <a:lnTo>
                  <a:pt x="9104" y="893"/>
                </a:lnTo>
                <a:lnTo>
                  <a:pt x="10004" y="263"/>
                </a:lnTo>
                <a:lnTo>
                  <a:pt x="10471" y="105"/>
                </a:lnTo>
                <a:lnTo>
                  <a:pt x="11060" y="0"/>
                </a:lnTo>
                <a:lnTo>
                  <a:pt x="11735" y="263"/>
                </a:lnTo>
                <a:lnTo>
                  <a:pt x="12358" y="788"/>
                </a:lnTo>
                <a:lnTo>
                  <a:pt x="12808" y="1419"/>
                </a:lnTo>
                <a:lnTo>
                  <a:pt x="13292" y="2102"/>
                </a:lnTo>
                <a:lnTo>
                  <a:pt x="13604" y="2680"/>
                </a:lnTo>
                <a:lnTo>
                  <a:pt x="13881" y="3364"/>
                </a:lnTo>
                <a:lnTo>
                  <a:pt x="20925" y="3258"/>
                </a:lnTo>
                <a:lnTo>
                  <a:pt x="21167" y="3469"/>
                </a:lnTo>
                <a:lnTo>
                  <a:pt x="21340" y="3836"/>
                </a:lnTo>
                <a:lnTo>
                  <a:pt x="21496" y="4782"/>
                </a:lnTo>
                <a:lnTo>
                  <a:pt x="21565" y="5886"/>
                </a:lnTo>
                <a:lnTo>
                  <a:pt x="21600" y="7200"/>
                </a:lnTo>
                <a:lnTo>
                  <a:pt x="21600" y="18342"/>
                </a:lnTo>
                <a:lnTo>
                  <a:pt x="14002" y="18394"/>
                </a:lnTo>
                <a:lnTo>
                  <a:pt x="12115" y="21495"/>
                </a:lnTo>
                <a:lnTo>
                  <a:pt x="9052" y="21600"/>
                </a:lnTo>
                <a:lnTo>
                  <a:pt x="7563" y="18184"/>
                </a:lnTo>
                <a:lnTo>
                  <a:pt x="796" y="18342"/>
                </a:lnTo>
                <a:lnTo>
                  <a:pt x="0" y="18342"/>
                </a:lnTo>
                <a:lnTo>
                  <a:pt x="0" y="6464"/>
                </a:lnTo>
                <a:lnTo>
                  <a:pt x="87" y="4940"/>
                </a:lnTo>
                <a:lnTo>
                  <a:pt x="156" y="4204"/>
                </a:lnTo>
                <a:lnTo>
                  <a:pt x="277" y="3521"/>
                </a:lnTo>
              </a:path>
            </a:pathLst>
          </a:custGeom>
          <a:gradFill>
            <a:gsLst>
              <a:gs pos="0">
                <a:srgbClr val="00CCFF"/>
              </a:gs>
              <a:gs pos="50000">
                <a:schemeClr val="accent3">
                  <a:lumOff val="44000"/>
                </a:schemeClr>
              </a:gs>
              <a:gs pos="100000">
                <a:srgbClr val="00CCFF"/>
              </a:gs>
            </a:gsLst>
          </a:gradFill>
          <a:ln w="12700">
            <a:miter lim="400000"/>
          </a:ln>
        </p:spPr>
        <p:txBody>
          <a:bodyPr lIns="45719" rIns="45719"/>
          <a:lstStyle/>
          <a:p>
            <a:pPr>
              <a:defRPr>
                <a:solidFill>
                  <a:srgbClr val="FFFFCC"/>
                </a:solidFill>
              </a:defRPr>
            </a:pPr>
            <a:endParaRPr/>
          </a:p>
        </p:txBody>
      </p:sp>
      <p:sp>
        <p:nvSpPr>
          <p:cNvPr id="2819" name="Oval 8"/>
          <p:cNvSpPr/>
          <p:nvPr/>
        </p:nvSpPr>
        <p:spPr>
          <a:xfrm>
            <a:off x="4205287" y="61913"/>
            <a:ext cx="766763" cy="673101"/>
          </a:xfrm>
          <a:prstGeom prst="ellipse">
            <a:avLst/>
          </a:prstGeom>
          <a:gradFill>
            <a:gsLst>
              <a:gs pos="0">
                <a:srgbClr val="00CCFF"/>
              </a:gs>
              <a:gs pos="100000">
                <a:schemeClr val="accent3">
                  <a:lumOff val="44000"/>
                </a:schemeClr>
              </a:gs>
            </a:gsLst>
            <a:path path="circle">
              <a:fillToRect l="37721" t="-19636" r="62278" b="119636"/>
            </a:path>
          </a:gradFill>
          <a:ln w="12700">
            <a:miter lim="400000"/>
          </a:ln>
        </p:spPr>
        <p:txBody>
          <a:bodyPr lIns="45719" rIns="45719"/>
          <a:lstStyle/>
          <a:p>
            <a:pPr>
              <a:defRPr>
                <a:solidFill>
                  <a:srgbClr val="FFFFCC"/>
                </a:solidFill>
              </a:defRPr>
            </a:pPr>
            <a:endParaRPr/>
          </a:p>
        </p:txBody>
      </p:sp>
      <p:sp>
        <p:nvSpPr>
          <p:cNvPr id="2820" name="Freeform 9"/>
          <p:cNvSpPr/>
          <p:nvPr/>
        </p:nvSpPr>
        <p:spPr>
          <a:xfrm>
            <a:off x="3586162" y="452437"/>
            <a:ext cx="1982789" cy="303214"/>
          </a:xfrm>
          <a:custGeom>
            <a:avLst/>
            <a:gdLst/>
            <a:ahLst/>
            <a:cxnLst>
              <a:cxn ang="0">
                <a:pos x="wd2" y="hd2"/>
              </a:cxn>
              <a:cxn ang="5400000">
                <a:pos x="wd2" y="hd2"/>
              </a:cxn>
              <a:cxn ang="10800000">
                <a:pos x="wd2" y="hd2"/>
              </a:cxn>
              <a:cxn ang="16200000">
                <a:pos x="wd2" y="hd2"/>
              </a:cxn>
            </a:cxnLst>
            <a:rect l="0" t="0" r="r" b="b"/>
            <a:pathLst>
              <a:path w="21600" h="21600" extrusionOk="0">
                <a:moveTo>
                  <a:pt x="744" y="4297"/>
                </a:moveTo>
                <a:lnTo>
                  <a:pt x="1038" y="4750"/>
                </a:lnTo>
                <a:lnTo>
                  <a:pt x="1366" y="4297"/>
                </a:lnTo>
                <a:lnTo>
                  <a:pt x="1695" y="4750"/>
                </a:lnTo>
                <a:lnTo>
                  <a:pt x="1937" y="6107"/>
                </a:lnTo>
                <a:lnTo>
                  <a:pt x="2214" y="7125"/>
                </a:lnTo>
                <a:lnTo>
                  <a:pt x="2663" y="6220"/>
                </a:lnTo>
                <a:lnTo>
                  <a:pt x="3044" y="5768"/>
                </a:lnTo>
                <a:lnTo>
                  <a:pt x="3597" y="5768"/>
                </a:lnTo>
                <a:lnTo>
                  <a:pt x="3995" y="5089"/>
                </a:lnTo>
                <a:lnTo>
                  <a:pt x="4341" y="5654"/>
                </a:lnTo>
                <a:lnTo>
                  <a:pt x="4652" y="6446"/>
                </a:lnTo>
                <a:lnTo>
                  <a:pt x="4929" y="6785"/>
                </a:lnTo>
                <a:lnTo>
                  <a:pt x="5378" y="5768"/>
                </a:lnTo>
                <a:lnTo>
                  <a:pt x="5845" y="5768"/>
                </a:lnTo>
                <a:lnTo>
                  <a:pt x="6537" y="6107"/>
                </a:lnTo>
                <a:lnTo>
                  <a:pt x="6814" y="7464"/>
                </a:lnTo>
                <a:lnTo>
                  <a:pt x="7263" y="7125"/>
                </a:lnTo>
                <a:lnTo>
                  <a:pt x="7903" y="6785"/>
                </a:lnTo>
                <a:lnTo>
                  <a:pt x="8353" y="9047"/>
                </a:lnTo>
                <a:lnTo>
                  <a:pt x="8612" y="9499"/>
                </a:lnTo>
                <a:lnTo>
                  <a:pt x="8872" y="11196"/>
                </a:lnTo>
                <a:lnTo>
                  <a:pt x="9010" y="13684"/>
                </a:lnTo>
                <a:lnTo>
                  <a:pt x="9269" y="14702"/>
                </a:lnTo>
                <a:lnTo>
                  <a:pt x="9598" y="14702"/>
                </a:lnTo>
                <a:lnTo>
                  <a:pt x="9996" y="14588"/>
                </a:lnTo>
                <a:lnTo>
                  <a:pt x="10394" y="14702"/>
                </a:lnTo>
                <a:lnTo>
                  <a:pt x="10670" y="15719"/>
                </a:lnTo>
                <a:lnTo>
                  <a:pt x="10895" y="14928"/>
                </a:lnTo>
                <a:lnTo>
                  <a:pt x="11258" y="14815"/>
                </a:lnTo>
                <a:lnTo>
                  <a:pt x="11621" y="13345"/>
                </a:lnTo>
                <a:lnTo>
                  <a:pt x="11898" y="13684"/>
                </a:lnTo>
                <a:lnTo>
                  <a:pt x="12382" y="13231"/>
                </a:lnTo>
                <a:lnTo>
                  <a:pt x="12590" y="11422"/>
                </a:lnTo>
                <a:lnTo>
                  <a:pt x="13161" y="9952"/>
                </a:lnTo>
                <a:lnTo>
                  <a:pt x="13299" y="7690"/>
                </a:lnTo>
                <a:lnTo>
                  <a:pt x="13593" y="6559"/>
                </a:lnTo>
                <a:lnTo>
                  <a:pt x="14077" y="5881"/>
                </a:lnTo>
                <a:lnTo>
                  <a:pt x="14337" y="6785"/>
                </a:lnTo>
                <a:lnTo>
                  <a:pt x="14596" y="6333"/>
                </a:lnTo>
                <a:lnTo>
                  <a:pt x="14907" y="7125"/>
                </a:lnTo>
                <a:lnTo>
                  <a:pt x="15236" y="6446"/>
                </a:lnTo>
                <a:lnTo>
                  <a:pt x="15858" y="7125"/>
                </a:lnTo>
                <a:lnTo>
                  <a:pt x="16135" y="7803"/>
                </a:lnTo>
                <a:lnTo>
                  <a:pt x="16446" y="5994"/>
                </a:lnTo>
                <a:lnTo>
                  <a:pt x="16654" y="5768"/>
                </a:lnTo>
                <a:lnTo>
                  <a:pt x="16896" y="6446"/>
                </a:lnTo>
                <a:lnTo>
                  <a:pt x="17104" y="6220"/>
                </a:lnTo>
                <a:lnTo>
                  <a:pt x="17398" y="4297"/>
                </a:lnTo>
                <a:lnTo>
                  <a:pt x="17899" y="3732"/>
                </a:lnTo>
                <a:lnTo>
                  <a:pt x="18141" y="3958"/>
                </a:lnTo>
                <a:lnTo>
                  <a:pt x="18383" y="3958"/>
                </a:lnTo>
                <a:lnTo>
                  <a:pt x="18747" y="1696"/>
                </a:lnTo>
                <a:lnTo>
                  <a:pt x="18954" y="679"/>
                </a:lnTo>
                <a:lnTo>
                  <a:pt x="19231" y="1131"/>
                </a:lnTo>
                <a:lnTo>
                  <a:pt x="19542" y="3619"/>
                </a:lnTo>
                <a:lnTo>
                  <a:pt x="19853" y="2036"/>
                </a:lnTo>
                <a:lnTo>
                  <a:pt x="20130" y="0"/>
                </a:lnTo>
                <a:lnTo>
                  <a:pt x="20389" y="113"/>
                </a:lnTo>
                <a:lnTo>
                  <a:pt x="20666" y="4297"/>
                </a:lnTo>
                <a:lnTo>
                  <a:pt x="20908" y="3619"/>
                </a:lnTo>
                <a:lnTo>
                  <a:pt x="21220" y="1809"/>
                </a:lnTo>
                <a:lnTo>
                  <a:pt x="21462" y="1809"/>
                </a:lnTo>
                <a:lnTo>
                  <a:pt x="21600" y="3166"/>
                </a:lnTo>
                <a:lnTo>
                  <a:pt x="21600" y="13797"/>
                </a:lnTo>
                <a:lnTo>
                  <a:pt x="14216" y="16285"/>
                </a:lnTo>
                <a:lnTo>
                  <a:pt x="11967" y="20695"/>
                </a:lnTo>
                <a:lnTo>
                  <a:pt x="9736" y="21600"/>
                </a:lnTo>
                <a:lnTo>
                  <a:pt x="8630" y="17642"/>
                </a:lnTo>
                <a:lnTo>
                  <a:pt x="7627" y="11083"/>
                </a:lnTo>
                <a:lnTo>
                  <a:pt x="0" y="9952"/>
                </a:lnTo>
                <a:lnTo>
                  <a:pt x="0" y="2149"/>
                </a:lnTo>
                <a:lnTo>
                  <a:pt x="121" y="3393"/>
                </a:lnTo>
                <a:lnTo>
                  <a:pt x="311" y="3732"/>
                </a:lnTo>
                <a:lnTo>
                  <a:pt x="553" y="3845"/>
                </a:lnTo>
                <a:lnTo>
                  <a:pt x="744" y="4297"/>
                </a:lnTo>
              </a:path>
            </a:pathLst>
          </a:custGeom>
          <a:solidFill>
            <a:srgbClr val="003300"/>
          </a:solidFill>
          <a:ln w="12700">
            <a:miter lim="400000"/>
          </a:ln>
        </p:spPr>
        <p:txBody>
          <a:bodyPr lIns="45719" rIns="45719"/>
          <a:lstStyle/>
          <a:p>
            <a:pPr>
              <a:defRPr>
                <a:solidFill>
                  <a:srgbClr val="FFFFCC"/>
                </a:solidFill>
              </a:defRPr>
            </a:pPr>
            <a:endParaRPr/>
          </a:p>
        </p:txBody>
      </p:sp>
      <p:sp>
        <p:nvSpPr>
          <p:cNvPr id="2821" name="Freeform 10"/>
          <p:cNvSpPr/>
          <p:nvPr/>
        </p:nvSpPr>
        <p:spPr>
          <a:xfrm>
            <a:off x="3586162" y="508000"/>
            <a:ext cx="1982789" cy="304801"/>
          </a:xfrm>
          <a:custGeom>
            <a:avLst/>
            <a:gdLst/>
            <a:ahLst/>
            <a:cxnLst>
              <a:cxn ang="0">
                <a:pos x="wd2" y="hd2"/>
              </a:cxn>
              <a:cxn ang="5400000">
                <a:pos x="wd2" y="hd2"/>
              </a:cxn>
              <a:cxn ang="10800000">
                <a:pos x="wd2" y="hd2"/>
              </a:cxn>
              <a:cxn ang="16200000">
                <a:pos x="wd2" y="hd2"/>
              </a:cxn>
            </a:cxnLst>
            <a:rect l="0" t="0" r="r" b="b"/>
            <a:pathLst>
              <a:path w="21600" h="21600" extrusionOk="0">
                <a:moveTo>
                  <a:pt x="277" y="13725"/>
                </a:moveTo>
                <a:lnTo>
                  <a:pt x="450" y="14063"/>
                </a:lnTo>
                <a:lnTo>
                  <a:pt x="7782" y="14063"/>
                </a:lnTo>
                <a:lnTo>
                  <a:pt x="7921" y="15188"/>
                </a:lnTo>
                <a:lnTo>
                  <a:pt x="8422" y="17438"/>
                </a:lnTo>
                <a:lnTo>
                  <a:pt x="8837" y="18675"/>
                </a:lnTo>
                <a:lnTo>
                  <a:pt x="9200" y="19688"/>
                </a:lnTo>
                <a:lnTo>
                  <a:pt x="9667" y="20700"/>
                </a:lnTo>
                <a:lnTo>
                  <a:pt x="10151" y="21150"/>
                </a:lnTo>
                <a:lnTo>
                  <a:pt x="10912" y="21600"/>
                </a:lnTo>
                <a:lnTo>
                  <a:pt x="11621" y="21150"/>
                </a:lnTo>
                <a:lnTo>
                  <a:pt x="12503" y="20025"/>
                </a:lnTo>
                <a:lnTo>
                  <a:pt x="13299" y="17775"/>
                </a:lnTo>
                <a:lnTo>
                  <a:pt x="13783" y="15413"/>
                </a:lnTo>
                <a:lnTo>
                  <a:pt x="14025" y="14063"/>
                </a:lnTo>
                <a:lnTo>
                  <a:pt x="20926" y="14063"/>
                </a:lnTo>
                <a:lnTo>
                  <a:pt x="21168" y="13950"/>
                </a:lnTo>
                <a:lnTo>
                  <a:pt x="21341" y="13613"/>
                </a:lnTo>
                <a:lnTo>
                  <a:pt x="21496" y="12825"/>
                </a:lnTo>
                <a:lnTo>
                  <a:pt x="21565" y="11925"/>
                </a:lnTo>
                <a:lnTo>
                  <a:pt x="21600" y="10800"/>
                </a:lnTo>
                <a:lnTo>
                  <a:pt x="21600" y="1575"/>
                </a:lnTo>
                <a:lnTo>
                  <a:pt x="21410" y="0"/>
                </a:lnTo>
                <a:lnTo>
                  <a:pt x="21306" y="450"/>
                </a:lnTo>
                <a:lnTo>
                  <a:pt x="21220" y="2025"/>
                </a:lnTo>
                <a:lnTo>
                  <a:pt x="21150" y="3825"/>
                </a:lnTo>
                <a:lnTo>
                  <a:pt x="21064" y="3712"/>
                </a:lnTo>
                <a:lnTo>
                  <a:pt x="20943" y="3600"/>
                </a:lnTo>
                <a:lnTo>
                  <a:pt x="20683" y="2700"/>
                </a:lnTo>
                <a:lnTo>
                  <a:pt x="20510" y="1912"/>
                </a:lnTo>
                <a:lnTo>
                  <a:pt x="20234" y="1575"/>
                </a:lnTo>
                <a:lnTo>
                  <a:pt x="19940" y="2362"/>
                </a:lnTo>
                <a:lnTo>
                  <a:pt x="19680" y="3712"/>
                </a:lnTo>
                <a:lnTo>
                  <a:pt x="19473" y="2812"/>
                </a:lnTo>
                <a:lnTo>
                  <a:pt x="19317" y="2700"/>
                </a:lnTo>
                <a:lnTo>
                  <a:pt x="19075" y="1912"/>
                </a:lnTo>
                <a:lnTo>
                  <a:pt x="18833" y="2137"/>
                </a:lnTo>
                <a:lnTo>
                  <a:pt x="18660" y="3037"/>
                </a:lnTo>
                <a:lnTo>
                  <a:pt x="18574" y="4275"/>
                </a:lnTo>
                <a:lnTo>
                  <a:pt x="18383" y="3712"/>
                </a:lnTo>
                <a:lnTo>
                  <a:pt x="18089" y="3712"/>
                </a:lnTo>
                <a:lnTo>
                  <a:pt x="17726" y="3150"/>
                </a:lnTo>
                <a:lnTo>
                  <a:pt x="17415" y="4275"/>
                </a:lnTo>
                <a:lnTo>
                  <a:pt x="17121" y="2700"/>
                </a:lnTo>
                <a:lnTo>
                  <a:pt x="16758" y="3712"/>
                </a:lnTo>
                <a:lnTo>
                  <a:pt x="16412" y="6187"/>
                </a:lnTo>
                <a:lnTo>
                  <a:pt x="16118" y="5287"/>
                </a:lnTo>
                <a:lnTo>
                  <a:pt x="15858" y="4387"/>
                </a:lnTo>
                <a:lnTo>
                  <a:pt x="15582" y="3825"/>
                </a:lnTo>
                <a:lnTo>
                  <a:pt x="15219" y="4275"/>
                </a:lnTo>
                <a:lnTo>
                  <a:pt x="14648" y="4950"/>
                </a:lnTo>
                <a:lnTo>
                  <a:pt x="14146" y="4162"/>
                </a:lnTo>
                <a:lnTo>
                  <a:pt x="13956" y="4837"/>
                </a:lnTo>
                <a:lnTo>
                  <a:pt x="13731" y="6412"/>
                </a:lnTo>
                <a:lnTo>
                  <a:pt x="13541" y="9112"/>
                </a:lnTo>
                <a:lnTo>
                  <a:pt x="13334" y="10462"/>
                </a:lnTo>
                <a:lnTo>
                  <a:pt x="13230" y="12488"/>
                </a:lnTo>
                <a:lnTo>
                  <a:pt x="13005" y="13275"/>
                </a:lnTo>
                <a:lnTo>
                  <a:pt x="12607" y="13725"/>
                </a:lnTo>
                <a:lnTo>
                  <a:pt x="12158" y="13950"/>
                </a:lnTo>
                <a:lnTo>
                  <a:pt x="12054" y="14850"/>
                </a:lnTo>
                <a:lnTo>
                  <a:pt x="11466" y="14625"/>
                </a:lnTo>
                <a:lnTo>
                  <a:pt x="10964" y="15413"/>
                </a:lnTo>
                <a:lnTo>
                  <a:pt x="10463" y="15300"/>
                </a:lnTo>
                <a:lnTo>
                  <a:pt x="9615" y="16313"/>
                </a:lnTo>
                <a:lnTo>
                  <a:pt x="9148" y="13725"/>
                </a:lnTo>
                <a:lnTo>
                  <a:pt x="8630" y="13050"/>
                </a:lnTo>
                <a:lnTo>
                  <a:pt x="8094" y="8550"/>
                </a:lnTo>
                <a:lnTo>
                  <a:pt x="7851" y="6412"/>
                </a:lnTo>
                <a:lnTo>
                  <a:pt x="7592" y="5850"/>
                </a:lnTo>
                <a:lnTo>
                  <a:pt x="6900" y="5287"/>
                </a:lnTo>
                <a:lnTo>
                  <a:pt x="6347" y="4725"/>
                </a:lnTo>
                <a:lnTo>
                  <a:pt x="5742" y="3712"/>
                </a:lnTo>
                <a:lnTo>
                  <a:pt x="5171" y="4725"/>
                </a:lnTo>
                <a:lnTo>
                  <a:pt x="4531" y="2700"/>
                </a:lnTo>
                <a:lnTo>
                  <a:pt x="4029" y="2700"/>
                </a:lnTo>
                <a:lnTo>
                  <a:pt x="3701" y="3937"/>
                </a:lnTo>
                <a:lnTo>
                  <a:pt x="3493" y="2925"/>
                </a:lnTo>
                <a:lnTo>
                  <a:pt x="3217" y="3600"/>
                </a:lnTo>
                <a:lnTo>
                  <a:pt x="2853" y="3712"/>
                </a:lnTo>
                <a:lnTo>
                  <a:pt x="2508" y="4162"/>
                </a:lnTo>
                <a:lnTo>
                  <a:pt x="2110" y="4950"/>
                </a:lnTo>
                <a:lnTo>
                  <a:pt x="1764" y="3937"/>
                </a:lnTo>
                <a:lnTo>
                  <a:pt x="1418" y="4500"/>
                </a:lnTo>
                <a:lnTo>
                  <a:pt x="986" y="4837"/>
                </a:lnTo>
                <a:lnTo>
                  <a:pt x="709" y="4500"/>
                </a:lnTo>
                <a:lnTo>
                  <a:pt x="190" y="4275"/>
                </a:lnTo>
                <a:lnTo>
                  <a:pt x="0" y="5287"/>
                </a:lnTo>
                <a:lnTo>
                  <a:pt x="17" y="8325"/>
                </a:lnTo>
                <a:lnTo>
                  <a:pt x="52" y="11025"/>
                </a:lnTo>
                <a:lnTo>
                  <a:pt x="156" y="13275"/>
                </a:lnTo>
                <a:lnTo>
                  <a:pt x="277" y="13725"/>
                </a:lnTo>
              </a:path>
            </a:pathLst>
          </a:custGeom>
          <a:gradFill>
            <a:gsLst>
              <a:gs pos="0">
                <a:srgbClr val="CC6600"/>
              </a:gs>
              <a:gs pos="100000">
                <a:srgbClr val="000000"/>
              </a:gs>
            </a:gsLst>
            <a:lin ang="5400000"/>
          </a:gradFill>
          <a:ln w="12700">
            <a:miter lim="400000"/>
          </a:ln>
        </p:spPr>
        <p:txBody>
          <a:bodyPr lIns="45719" rIns="45719"/>
          <a:lstStyle/>
          <a:p>
            <a:pPr>
              <a:defRPr>
                <a:solidFill>
                  <a:srgbClr val="FFFFCC"/>
                </a:solidFill>
              </a:defRPr>
            </a:pPr>
            <a:endParaRPr/>
          </a:p>
        </p:txBody>
      </p:sp>
      <p:sp>
        <p:nvSpPr>
          <p:cNvPr id="2822" name="Freeform 11"/>
          <p:cNvSpPr/>
          <p:nvPr/>
        </p:nvSpPr>
        <p:spPr>
          <a:xfrm>
            <a:off x="3598862" y="557212"/>
            <a:ext cx="1946276" cy="227014"/>
          </a:xfrm>
          <a:custGeom>
            <a:avLst/>
            <a:gdLst/>
            <a:ahLst/>
            <a:cxnLst>
              <a:cxn ang="0">
                <a:pos x="wd2" y="hd2"/>
              </a:cxn>
              <a:cxn ang="5400000">
                <a:pos x="wd2" y="hd2"/>
              </a:cxn>
              <a:cxn ang="10800000">
                <a:pos x="wd2" y="hd2"/>
              </a:cxn>
              <a:cxn ang="16200000">
                <a:pos x="wd2" y="hd2"/>
              </a:cxn>
            </a:cxnLst>
            <a:rect l="0" t="0" r="r" b="b"/>
            <a:pathLst>
              <a:path w="21600" h="21600" extrusionOk="0">
                <a:moveTo>
                  <a:pt x="5973" y="7250"/>
                </a:moveTo>
                <a:lnTo>
                  <a:pt x="5303" y="6797"/>
                </a:lnTo>
                <a:lnTo>
                  <a:pt x="4634" y="7552"/>
                </a:lnTo>
                <a:lnTo>
                  <a:pt x="3858" y="7552"/>
                </a:lnTo>
                <a:lnTo>
                  <a:pt x="2837" y="7250"/>
                </a:lnTo>
                <a:lnTo>
                  <a:pt x="1145" y="7703"/>
                </a:lnTo>
                <a:lnTo>
                  <a:pt x="705" y="7401"/>
                </a:lnTo>
                <a:lnTo>
                  <a:pt x="282" y="7703"/>
                </a:lnTo>
                <a:lnTo>
                  <a:pt x="141" y="5438"/>
                </a:lnTo>
                <a:lnTo>
                  <a:pt x="18" y="3625"/>
                </a:lnTo>
                <a:lnTo>
                  <a:pt x="0" y="6948"/>
                </a:lnTo>
                <a:lnTo>
                  <a:pt x="141" y="10120"/>
                </a:lnTo>
                <a:lnTo>
                  <a:pt x="810" y="9667"/>
                </a:lnTo>
                <a:lnTo>
                  <a:pt x="1427" y="9365"/>
                </a:lnTo>
                <a:lnTo>
                  <a:pt x="1815" y="9516"/>
                </a:lnTo>
                <a:lnTo>
                  <a:pt x="2149" y="9667"/>
                </a:lnTo>
                <a:lnTo>
                  <a:pt x="2361" y="9818"/>
                </a:lnTo>
                <a:lnTo>
                  <a:pt x="2995" y="9667"/>
                </a:lnTo>
                <a:lnTo>
                  <a:pt x="3594" y="10271"/>
                </a:lnTo>
                <a:lnTo>
                  <a:pt x="5004" y="9667"/>
                </a:lnTo>
                <a:lnTo>
                  <a:pt x="6008" y="9516"/>
                </a:lnTo>
                <a:lnTo>
                  <a:pt x="6854" y="9667"/>
                </a:lnTo>
                <a:lnTo>
                  <a:pt x="7752" y="9667"/>
                </a:lnTo>
                <a:lnTo>
                  <a:pt x="8192" y="13897"/>
                </a:lnTo>
                <a:lnTo>
                  <a:pt x="8545" y="15860"/>
                </a:lnTo>
                <a:lnTo>
                  <a:pt x="9285" y="19787"/>
                </a:lnTo>
                <a:lnTo>
                  <a:pt x="9831" y="20543"/>
                </a:lnTo>
                <a:lnTo>
                  <a:pt x="10500" y="21600"/>
                </a:lnTo>
                <a:lnTo>
                  <a:pt x="11311" y="21600"/>
                </a:lnTo>
                <a:lnTo>
                  <a:pt x="12051" y="20694"/>
                </a:lnTo>
                <a:lnTo>
                  <a:pt x="12826" y="18277"/>
                </a:lnTo>
                <a:lnTo>
                  <a:pt x="13390" y="16011"/>
                </a:lnTo>
                <a:lnTo>
                  <a:pt x="13848" y="12386"/>
                </a:lnTo>
                <a:lnTo>
                  <a:pt x="14200" y="10876"/>
                </a:lnTo>
                <a:lnTo>
                  <a:pt x="14570" y="10120"/>
                </a:lnTo>
                <a:lnTo>
                  <a:pt x="15451" y="11178"/>
                </a:lnTo>
                <a:lnTo>
                  <a:pt x="16508" y="10271"/>
                </a:lnTo>
                <a:lnTo>
                  <a:pt x="17530" y="10422"/>
                </a:lnTo>
                <a:lnTo>
                  <a:pt x="17988" y="10120"/>
                </a:lnTo>
                <a:lnTo>
                  <a:pt x="18869" y="10573"/>
                </a:lnTo>
                <a:lnTo>
                  <a:pt x="19697" y="10120"/>
                </a:lnTo>
                <a:lnTo>
                  <a:pt x="20437" y="10876"/>
                </a:lnTo>
                <a:lnTo>
                  <a:pt x="21336" y="10422"/>
                </a:lnTo>
                <a:lnTo>
                  <a:pt x="21547" y="8459"/>
                </a:lnTo>
                <a:lnTo>
                  <a:pt x="21600" y="5136"/>
                </a:lnTo>
                <a:lnTo>
                  <a:pt x="21565" y="0"/>
                </a:lnTo>
                <a:lnTo>
                  <a:pt x="21336" y="5589"/>
                </a:lnTo>
                <a:lnTo>
                  <a:pt x="21212" y="8308"/>
                </a:lnTo>
                <a:lnTo>
                  <a:pt x="20631" y="8912"/>
                </a:lnTo>
                <a:lnTo>
                  <a:pt x="19592" y="8761"/>
                </a:lnTo>
                <a:lnTo>
                  <a:pt x="18746" y="8459"/>
                </a:lnTo>
                <a:lnTo>
                  <a:pt x="17319" y="8157"/>
                </a:lnTo>
                <a:lnTo>
                  <a:pt x="16579" y="8761"/>
                </a:lnTo>
                <a:lnTo>
                  <a:pt x="15592" y="8459"/>
                </a:lnTo>
                <a:lnTo>
                  <a:pt x="14993" y="9365"/>
                </a:lnTo>
                <a:lnTo>
                  <a:pt x="14588" y="8308"/>
                </a:lnTo>
                <a:lnTo>
                  <a:pt x="14359" y="8006"/>
                </a:lnTo>
                <a:lnTo>
                  <a:pt x="14165" y="6948"/>
                </a:lnTo>
                <a:lnTo>
                  <a:pt x="14253" y="4834"/>
                </a:lnTo>
                <a:lnTo>
                  <a:pt x="14253" y="2568"/>
                </a:lnTo>
                <a:lnTo>
                  <a:pt x="14059" y="3323"/>
                </a:lnTo>
                <a:lnTo>
                  <a:pt x="13848" y="7401"/>
                </a:lnTo>
                <a:lnTo>
                  <a:pt x="13390" y="10876"/>
                </a:lnTo>
                <a:lnTo>
                  <a:pt x="13126" y="13141"/>
                </a:lnTo>
                <a:lnTo>
                  <a:pt x="12650" y="15256"/>
                </a:lnTo>
                <a:lnTo>
                  <a:pt x="12350" y="14803"/>
                </a:lnTo>
                <a:lnTo>
                  <a:pt x="11822" y="16917"/>
                </a:lnTo>
                <a:lnTo>
                  <a:pt x="11346" y="17824"/>
                </a:lnTo>
                <a:lnTo>
                  <a:pt x="10888" y="18730"/>
                </a:lnTo>
                <a:lnTo>
                  <a:pt x="10307" y="16313"/>
                </a:lnTo>
                <a:lnTo>
                  <a:pt x="9813" y="16615"/>
                </a:lnTo>
                <a:lnTo>
                  <a:pt x="9620" y="13897"/>
                </a:lnTo>
                <a:lnTo>
                  <a:pt x="9162" y="14048"/>
                </a:lnTo>
                <a:lnTo>
                  <a:pt x="8932" y="14803"/>
                </a:lnTo>
                <a:lnTo>
                  <a:pt x="8562" y="12990"/>
                </a:lnTo>
                <a:lnTo>
                  <a:pt x="8263" y="11631"/>
                </a:lnTo>
                <a:lnTo>
                  <a:pt x="8122" y="9365"/>
                </a:lnTo>
                <a:lnTo>
                  <a:pt x="7858" y="4380"/>
                </a:lnTo>
                <a:lnTo>
                  <a:pt x="7611" y="3625"/>
                </a:lnTo>
                <a:lnTo>
                  <a:pt x="7488" y="6646"/>
                </a:lnTo>
                <a:lnTo>
                  <a:pt x="7276" y="6495"/>
                </a:lnTo>
                <a:lnTo>
                  <a:pt x="6554" y="8308"/>
                </a:lnTo>
                <a:lnTo>
                  <a:pt x="5973" y="7250"/>
                </a:lnTo>
              </a:path>
            </a:pathLst>
          </a:custGeom>
          <a:solidFill>
            <a:srgbClr val="000066"/>
          </a:solidFill>
          <a:ln w="12700">
            <a:miter lim="400000"/>
          </a:ln>
        </p:spPr>
        <p:txBody>
          <a:bodyPr lIns="45719" rIns="45719"/>
          <a:lstStyle/>
          <a:p>
            <a:pPr>
              <a:defRPr>
                <a:solidFill>
                  <a:srgbClr val="FFFFCC"/>
                </a:solidFill>
              </a:defRPr>
            </a:pPr>
            <a:endParaRPr/>
          </a:p>
        </p:txBody>
      </p:sp>
      <p:sp>
        <p:nvSpPr>
          <p:cNvPr id="2823" name="Freeform 12"/>
          <p:cNvSpPr/>
          <p:nvPr/>
        </p:nvSpPr>
        <p:spPr>
          <a:xfrm>
            <a:off x="4868862" y="249238"/>
            <a:ext cx="120651" cy="404813"/>
          </a:xfrm>
          <a:custGeom>
            <a:avLst/>
            <a:gdLst/>
            <a:ahLst/>
            <a:cxnLst>
              <a:cxn ang="0">
                <a:pos x="wd2" y="hd2"/>
              </a:cxn>
              <a:cxn ang="5400000">
                <a:pos x="wd2" y="hd2"/>
              </a:cxn>
              <a:cxn ang="10800000">
                <a:pos x="wd2" y="hd2"/>
              </a:cxn>
              <a:cxn ang="16200000">
                <a:pos x="wd2" y="hd2"/>
              </a:cxn>
            </a:cxnLst>
            <a:rect l="0" t="0" r="r" b="b"/>
            <a:pathLst>
              <a:path w="21600" h="21600" extrusionOk="0">
                <a:moveTo>
                  <a:pt x="14495" y="508"/>
                </a:moveTo>
                <a:lnTo>
                  <a:pt x="13358" y="2118"/>
                </a:lnTo>
                <a:lnTo>
                  <a:pt x="21600" y="2287"/>
                </a:lnTo>
                <a:lnTo>
                  <a:pt x="18474" y="5167"/>
                </a:lnTo>
                <a:lnTo>
                  <a:pt x="18758" y="7369"/>
                </a:lnTo>
                <a:lnTo>
                  <a:pt x="20747" y="9318"/>
                </a:lnTo>
                <a:lnTo>
                  <a:pt x="17337" y="11266"/>
                </a:lnTo>
                <a:lnTo>
                  <a:pt x="16200" y="13299"/>
                </a:lnTo>
                <a:lnTo>
                  <a:pt x="14495" y="15332"/>
                </a:lnTo>
                <a:lnTo>
                  <a:pt x="11937" y="16687"/>
                </a:lnTo>
                <a:lnTo>
                  <a:pt x="9095" y="18042"/>
                </a:lnTo>
                <a:lnTo>
                  <a:pt x="5684" y="19482"/>
                </a:lnTo>
                <a:lnTo>
                  <a:pt x="3695" y="20414"/>
                </a:lnTo>
                <a:lnTo>
                  <a:pt x="0" y="21600"/>
                </a:lnTo>
                <a:lnTo>
                  <a:pt x="2274" y="19482"/>
                </a:lnTo>
                <a:lnTo>
                  <a:pt x="6821" y="17958"/>
                </a:lnTo>
                <a:lnTo>
                  <a:pt x="5968" y="16264"/>
                </a:lnTo>
                <a:lnTo>
                  <a:pt x="10232" y="14146"/>
                </a:lnTo>
                <a:lnTo>
                  <a:pt x="12505" y="11605"/>
                </a:lnTo>
                <a:lnTo>
                  <a:pt x="11368" y="9148"/>
                </a:lnTo>
                <a:lnTo>
                  <a:pt x="12221" y="7200"/>
                </a:lnTo>
                <a:lnTo>
                  <a:pt x="11368" y="5760"/>
                </a:lnTo>
                <a:lnTo>
                  <a:pt x="5400" y="3049"/>
                </a:lnTo>
                <a:lnTo>
                  <a:pt x="1705" y="254"/>
                </a:lnTo>
                <a:lnTo>
                  <a:pt x="14211" y="0"/>
                </a:lnTo>
                <a:lnTo>
                  <a:pt x="14495" y="508"/>
                </a:lnTo>
              </a:path>
            </a:pathLst>
          </a:custGeom>
          <a:gradFill>
            <a:gsLst>
              <a:gs pos="0">
                <a:schemeClr val="accent3">
                  <a:lumOff val="44000"/>
                </a:schemeClr>
              </a:gs>
              <a:gs pos="50000">
                <a:srgbClr val="00CCFF"/>
              </a:gs>
              <a:gs pos="100000">
                <a:schemeClr val="accent3">
                  <a:lumOff val="44000"/>
                </a:schemeClr>
              </a:gs>
            </a:gsLst>
          </a:gradFill>
          <a:ln w="12700">
            <a:miter lim="400000"/>
          </a:ln>
        </p:spPr>
        <p:txBody>
          <a:bodyPr lIns="45719" rIns="45719"/>
          <a:lstStyle/>
          <a:p>
            <a:pPr>
              <a:defRPr>
                <a:solidFill>
                  <a:srgbClr val="FFFFCC"/>
                </a:solidFill>
              </a:defRPr>
            </a:pPr>
            <a:endParaRPr/>
          </a:p>
        </p:txBody>
      </p:sp>
      <p:sp>
        <p:nvSpPr>
          <p:cNvPr id="2824" name="Freeform 13"/>
          <p:cNvSpPr/>
          <p:nvPr/>
        </p:nvSpPr>
        <p:spPr>
          <a:xfrm>
            <a:off x="3605212" y="19050"/>
            <a:ext cx="1951038" cy="411163"/>
          </a:xfrm>
          <a:custGeom>
            <a:avLst/>
            <a:gdLst/>
            <a:ahLst/>
            <a:cxnLst>
              <a:cxn ang="0">
                <a:pos x="wd2" y="hd2"/>
              </a:cxn>
              <a:cxn ang="5400000">
                <a:pos x="wd2" y="hd2"/>
              </a:cxn>
              <a:cxn ang="10800000">
                <a:pos x="wd2" y="hd2"/>
              </a:cxn>
              <a:cxn ang="16200000">
                <a:pos x="wd2" y="hd2"/>
              </a:cxn>
            </a:cxnLst>
            <a:rect l="0" t="0" r="r" b="b"/>
            <a:pathLst>
              <a:path w="21600" h="21600" extrusionOk="0">
                <a:moveTo>
                  <a:pt x="0" y="14595"/>
                </a:moveTo>
                <a:lnTo>
                  <a:pt x="0" y="21600"/>
                </a:lnTo>
                <a:lnTo>
                  <a:pt x="53" y="18848"/>
                </a:lnTo>
                <a:lnTo>
                  <a:pt x="70" y="16763"/>
                </a:lnTo>
                <a:lnTo>
                  <a:pt x="88" y="12843"/>
                </a:lnTo>
                <a:lnTo>
                  <a:pt x="141" y="11008"/>
                </a:lnTo>
                <a:lnTo>
                  <a:pt x="281" y="10341"/>
                </a:lnTo>
                <a:lnTo>
                  <a:pt x="404" y="10842"/>
                </a:lnTo>
                <a:lnTo>
                  <a:pt x="580" y="10925"/>
                </a:lnTo>
                <a:lnTo>
                  <a:pt x="826" y="11509"/>
                </a:lnTo>
                <a:lnTo>
                  <a:pt x="984" y="12176"/>
                </a:lnTo>
                <a:lnTo>
                  <a:pt x="1160" y="12176"/>
                </a:lnTo>
                <a:lnTo>
                  <a:pt x="1318" y="11759"/>
                </a:lnTo>
                <a:lnTo>
                  <a:pt x="1494" y="10675"/>
                </a:lnTo>
                <a:lnTo>
                  <a:pt x="1634" y="10758"/>
                </a:lnTo>
                <a:lnTo>
                  <a:pt x="1898" y="11592"/>
                </a:lnTo>
                <a:lnTo>
                  <a:pt x="2214" y="12426"/>
                </a:lnTo>
                <a:lnTo>
                  <a:pt x="2390" y="12593"/>
                </a:lnTo>
                <a:lnTo>
                  <a:pt x="2671" y="12009"/>
                </a:lnTo>
                <a:lnTo>
                  <a:pt x="3005" y="13177"/>
                </a:lnTo>
                <a:lnTo>
                  <a:pt x="3251" y="12593"/>
                </a:lnTo>
                <a:lnTo>
                  <a:pt x="3656" y="11509"/>
                </a:lnTo>
                <a:lnTo>
                  <a:pt x="3902" y="11509"/>
                </a:lnTo>
                <a:lnTo>
                  <a:pt x="4183" y="10592"/>
                </a:lnTo>
                <a:lnTo>
                  <a:pt x="4376" y="10175"/>
                </a:lnTo>
                <a:lnTo>
                  <a:pt x="4657" y="11342"/>
                </a:lnTo>
                <a:lnTo>
                  <a:pt x="4886" y="11008"/>
                </a:lnTo>
                <a:lnTo>
                  <a:pt x="5079" y="11509"/>
                </a:lnTo>
                <a:lnTo>
                  <a:pt x="5360" y="11509"/>
                </a:lnTo>
                <a:lnTo>
                  <a:pt x="5483" y="11926"/>
                </a:lnTo>
                <a:lnTo>
                  <a:pt x="5677" y="11509"/>
                </a:lnTo>
                <a:lnTo>
                  <a:pt x="5817" y="10341"/>
                </a:lnTo>
                <a:lnTo>
                  <a:pt x="6362" y="11425"/>
                </a:lnTo>
                <a:lnTo>
                  <a:pt x="6608" y="12676"/>
                </a:lnTo>
                <a:lnTo>
                  <a:pt x="6714" y="14678"/>
                </a:lnTo>
                <a:lnTo>
                  <a:pt x="7891" y="10091"/>
                </a:lnTo>
                <a:lnTo>
                  <a:pt x="8172" y="8423"/>
                </a:lnTo>
                <a:lnTo>
                  <a:pt x="8454" y="7589"/>
                </a:lnTo>
                <a:lnTo>
                  <a:pt x="8770" y="6922"/>
                </a:lnTo>
                <a:lnTo>
                  <a:pt x="8717" y="8173"/>
                </a:lnTo>
                <a:lnTo>
                  <a:pt x="8366" y="10258"/>
                </a:lnTo>
                <a:lnTo>
                  <a:pt x="8594" y="9924"/>
                </a:lnTo>
                <a:lnTo>
                  <a:pt x="8928" y="9174"/>
                </a:lnTo>
                <a:lnTo>
                  <a:pt x="9174" y="9674"/>
                </a:lnTo>
                <a:lnTo>
                  <a:pt x="9332" y="11008"/>
                </a:lnTo>
                <a:lnTo>
                  <a:pt x="9245" y="12176"/>
                </a:lnTo>
                <a:lnTo>
                  <a:pt x="9561" y="12343"/>
                </a:lnTo>
                <a:lnTo>
                  <a:pt x="9825" y="13177"/>
                </a:lnTo>
                <a:lnTo>
                  <a:pt x="9930" y="14178"/>
                </a:lnTo>
                <a:lnTo>
                  <a:pt x="10159" y="13927"/>
                </a:lnTo>
                <a:lnTo>
                  <a:pt x="10299" y="14845"/>
                </a:lnTo>
                <a:lnTo>
                  <a:pt x="10510" y="16346"/>
                </a:lnTo>
                <a:lnTo>
                  <a:pt x="10686" y="16096"/>
                </a:lnTo>
                <a:lnTo>
                  <a:pt x="10580" y="14845"/>
                </a:lnTo>
                <a:lnTo>
                  <a:pt x="10510" y="13510"/>
                </a:lnTo>
                <a:lnTo>
                  <a:pt x="10369" y="13010"/>
                </a:lnTo>
                <a:lnTo>
                  <a:pt x="10211" y="12093"/>
                </a:lnTo>
                <a:lnTo>
                  <a:pt x="10299" y="10175"/>
                </a:lnTo>
                <a:lnTo>
                  <a:pt x="10176" y="8840"/>
                </a:lnTo>
                <a:lnTo>
                  <a:pt x="9860" y="8590"/>
                </a:lnTo>
                <a:lnTo>
                  <a:pt x="9948" y="7589"/>
                </a:lnTo>
                <a:lnTo>
                  <a:pt x="10159" y="6755"/>
                </a:lnTo>
                <a:lnTo>
                  <a:pt x="9614" y="6839"/>
                </a:lnTo>
                <a:lnTo>
                  <a:pt x="9860" y="6255"/>
                </a:lnTo>
                <a:lnTo>
                  <a:pt x="10317" y="5337"/>
                </a:lnTo>
                <a:lnTo>
                  <a:pt x="10088" y="5171"/>
                </a:lnTo>
                <a:lnTo>
                  <a:pt x="9491" y="5921"/>
                </a:lnTo>
                <a:lnTo>
                  <a:pt x="9209" y="5421"/>
                </a:lnTo>
                <a:lnTo>
                  <a:pt x="9403" y="4670"/>
                </a:lnTo>
                <a:lnTo>
                  <a:pt x="9825" y="4420"/>
                </a:lnTo>
                <a:lnTo>
                  <a:pt x="10176" y="4170"/>
                </a:lnTo>
                <a:lnTo>
                  <a:pt x="10545" y="3503"/>
                </a:lnTo>
                <a:lnTo>
                  <a:pt x="11160" y="3086"/>
                </a:lnTo>
                <a:lnTo>
                  <a:pt x="11600" y="3419"/>
                </a:lnTo>
                <a:lnTo>
                  <a:pt x="11881" y="4587"/>
                </a:lnTo>
                <a:lnTo>
                  <a:pt x="12162" y="5254"/>
                </a:lnTo>
                <a:lnTo>
                  <a:pt x="12373" y="4754"/>
                </a:lnTo>
                <a:lnTo>
                  <a:pt x="12672" y="5004"/>
                </a:lnTo>
                <a:lnTo>
                  <a:pt x="13023" y="6005"/>
                </a:lnTo>
                <a:lnTo>
                  <a:pt x="13322" y="7339"/>
                </a:lnTo>
                <a:lnTo>
                  <a:pt x="13586" y="9007"/>
                </a:lnTo>
                <a:lnTo>
                  <a:pt x="14007" y="9591"/>
                </a:lnTo>
                <a:lnTo>
                  <a:pt x="14341" y="10675"/>
                </a:lnTo>
                <a:lnTo>
                  <a:pt x="14552" y="11592"/>
                </a:lnTo>
                <a:lnTo>
                  <a:pt x="14869" y="12593"/>
                </a:lnTo>
                <a:lnTo>
                  <a:pt x="15220" y="12259"/>
                </a:lnTo>
                <a:lnTo>
                  <a:pt x="15449" y="11759"/>
                </a:lnTo>
                <a:lnTo>
                  <a:pt x="15888" y="11759"/>
                </a:lnTo>
                <a:lnTo>
                  <a:pt x="16117" y="10508"/>
                </a:lnTo>
                <a:lnTo>
                  <a:pt x="16310" y="10675"/>
                </a:lnTo>
                <a:lnTo>
                  <a:pt x="16450" y="10675"/>
                </a:lnTo>
                <a:lnTo>
                  <a:pt x="16626" y="11175"/>
                </a:lnTo>
                <a:lnTo>
                  <a:pt x="16820" y="11592"/>
                </a:lnTo>
                <a:lnTo>
                  <a:pt x="16960" y="10758"/>
                </a:lnTo>
                <a:lnTo>
                  <a:pt x="17118" y="10508"/>
                </a:lnTo>
                <a:lnTo>
                  <a:pt x="17241" y="10842"/>
                </a:lnTo>
                <a:lnTo>
                  <a:pt x="17382" y="10341"/>
                </a:lnTo>
                <a:lnTo>
                  <a:pt x="17663" y="11008"/>
                </a:lnTo>
                <a:lnTo>
                  <a:pt x="17839" y="12176"/>
                </a:lnTo>
                <a:lnTo>
                  <a:pt x="18015" y="12259"/>
                </a:lnTo>
                <a:lnTo>
                  <a:pt x="18138" y="12426"/>
                </a:lnTo>
                <a:lnTo>
                  <a:pt x="18296" y="12009"/>
                </a:lnTo>
                <a:lnTo>
                  <a:pt x="18419" y="11509"/>
                </a:lnTo>
                <a:lnTo>
                  <a:pt x="18524" y="11342"/>
                </a:lnTo>
                <a:lnTo>
                  <a:pt x="18683" y="10842"/>
                </a:lnTo>
                <a:lnTo>
                  <a:pt x="18876" y="10842"/>
                </a:lnTo>
                <a:lnTo>
                  <a:pt x="19052" y="11592"/>
                </a:lnTo>
                <a:lnTo>
                  <a:pt x="19315" y="12176"/>
                </a:lnTo>
                <a:lnTo>
                  <a:pt x="19544" y="11592"/>
                </a:lnTo>
                <a:lnTo>
                  <a:pt x="19667" y="11342"/>
                </a:lnTo>
                <a:lnTo>
                  <a:pt x="19825" y="11592"/>
                </a:lnTo>
                <a:lnTo>
                  <a:pt x="19948" y="11759"/>
                </a:lnTo>
                <a:lnTo>
                  <a:pt x="20106" y="12426"/>
                </a:lnTo>
                <a:lnTo>
                  <a:pt x="20282" y="12426"/>
                </a:lnTo>
                <a:lnTo>
                  <a:pt x="20493" y="12176"/>
                </a:lnTo>
                <a:lnTo>
                  <a:pt x="20739" y="11926"/>
                </a:lnTo>
                <a:lnTo>
                  <a:pt x="21038" y="11509"/>
                </a:lnTo>
                <a:lnTo>
                  <a:pt x="21248" y="11926"/>
                </a:lnTo>
                <a:lnTo>
                  <a:pt x="21372" y="12510"/>
                </a:lnTo>
                <a:lnTo>
                  <a:pt x="21459" y="13761"/>
                </a:lnTo>
                <a:lnTo>
                  <a:pt x="21530" y="15762"/>
                </a:lnTo>
                <a:lnTo>
                  <a:pt x="21600" y="18514"/>
                </a:lnTo>
                <a:lnTo>
                  <a:pt x="21600" y="11425"/>
                </a:lnTo>
                <a:lnTo>
                  <a:pt x="21565" y="10508"/>
                </a:lnTo>
                <a:lnTo>
                  <a:pt x="21512" y="9341"/>
                </a:lnTo>
                <a:lnTo>
                  <a:pt x="21407" y="8340"/>
                </a:lnTo>
                <a:lnTo>
                  <a:pt x="21178" y="7923"/>
                </a:lnTo>
                <a:lnTo>
                  <a:pt x="20862" y="7756"/>
                </a:lnTo>
                <a:lnTo>
                  <a:pt x="20598" y="7923"/>
                </a:lnTo>
                <a:lnTo>
                  <a:pt x="20317" y="7589"/>
                </a:lnTo>
                <a:lnTo>
                  <a:pt x="20036" y="8423"/>
                </a:lnTo>
                <a:lnTo>
                  <a:pt x="19755" y="8006"/>
                </a:lnTo>
                <a:lnTo>
                  <a:pt x="19509" y="7756"/>
                </a:lnTo>
                <a:lnTo>
                  <a:pt x="19315" y="7756"/>
                </a:lnTo>
                <a:lnTo>
                  <a:pt x="18823" y="8006"/>
                </a:lnTo>
                <a:lnTo>
                  <a:pt x="18559" y="8173"/>
                </a:lnTo>
                <a:lnTo>
                  <a:pt x="18278" y="7923"/>
                </a:lnTo>
                <a:lnTo>
                  <a:pt x="17997" y="8256"/>
                </a:lnTo>
                <a:lnTo>
                  <a:pt x="17646" y="7923"/>
                </a:lnTo>
                <a:lnTo>
                  <a:pt x="17505" y="7756"/>
                </a:lnTo>
                <a:lnTo>
                  <a:pt x="17241" y="7756"/>
                </a:lnTo>
                <a:lnTo>
                  <a:pt x="16978" y="7589"/>
                </a:lnTo>
                <a:lnTo>
                  <a:pt x="16784" y="8006"/>
                </a:lnTo>
                <a:lnTo>
                  <a:pt x="16626" y="7923"/>
                </a:lnTo>
                <a:lnTo>
                  <a:pt x="16275" y="7756"/>
                </a:lnTo>
                <a:lnTo>
                  <a:pt x="15976" y="8006"/>
                </a:lnTo>
                <a:lnTo>
                  <a:pt x="15712" y="8006"/>
                </a:lnTo>
                <a:lnTo>
                  <a:pt x="15396" y="7589"/>
                </a:lnTo>
                <a:lnTo>
                  <a:pt x="15132" y="8090"/>
                </a:lnTo>
                <a:lnTo>
                  <a:pt x="14921" y="7756"/>
                </a:lnTo>
                <a:lnTo>
                  <a:pt x="14728" y="8256"/>
                </a:lnTo>
                <a:lnTo>
                  <a:pt x="14517" y="8006"/>
                </a:lnTo>
                <a:lnTo>
                  <a:pt x="14271" y="7756"/>
                </a:lnTo>
                <a:lnTo>
                  <a:pt x="14131" y="7339"/>
                </a:lnTo>
                <a:lnTo>
                  <a:pt x="13797" y="5754"/>
                </a:lnTo>
                <a:lnTo>
                  <a:pt x="13428" y="4337"/>
                </a:lnTo>
                <a:lnTo>
                  <a:pt x="13094" y="3336"/>
                </a:lnTo>
                <a:lnTo>
                  <a:pt x="12777" y="2502"/>
                </a:lnTo>
                <a:lnTo>
                  <a:pt x="12303" y="1418"/>
                </a:lnTo>
                <a:lnTo>
                  <a:pt x="11811" y="667"/>
                </a:lnTo>
                <a:lnTo>
                  <a:pt x="11318" y="167"/>
                </a:lnTo>
                <a:lnTo>
                  <a:pt x="10844" y="0"/>
                </a:lnTo>
                <a:lnTo>
                  <a:pt x="10387" y="167"/>
                </a:lnTo>
                <a:lnTo>
                  <a:pt x="9842" y="667"/>
                </a:lnTo>
                <a:lnTo>
                  <a:pt x="9280" y="1418"/>
                </a:lnTo>
                <a:lnTo>
                  <a:pt x="8788" y="2419"/>
                </a:lnTo>
                <a:lnTo>
                  <a:pt x="8331" y="3753"/>
                </a:lnTo>
                <a:lnTo>
                  <a:pt x="7944" y="5254"/>
                </a:lnTo>
                <a:lnTo>
                  <a:pt x="7487" y="7256"/>
                </a:lnTo>
                <a:lnTo>
                  <a:pt x="7013" y="7923"/>
                </a:lnTo>
                <a:lnTo>
                  <a:pt x="6608" y="8256"/>
                </a:lnTo>
                <a:lnTo>
                  <a:pt x="6186" y="8423"/>
                </a:lnTo>
                <a:lnTo>
                  <a:pt x="5765" y="8090"/>
                </a:lnTo>
                <a:lnTo>
                  <a:pt x="4376" y="8090"/>
                </a:lnTo>
                <a:lnTo>
                  <a:pt x="4060" y="8006"/>
                </a:lnTo>
                <a:lnTo>
                  <a:pt x="3164" y="8256"/>
                </a:lnTo>
                <a:lnTo>
                  <a:pt x="2601" y="8090"/>
                </a:lnTo>
                <a:lnTo>
                  <a:pt x="1916" y="7756"/>
                </a:lnTo>
                <a:lnTo>
                  <a:pt x="1072" y="7923"/>
                </a:lnTo>
                <a:lnTo>
                  <a:pt x="562" y="7923"/>
                </a:lnTo>
                <a:lnTo>
                  <a:pt x="334" y="8006"/>
                </a:lnTo>
                <a:lnTo>
                  <a:pt x="176" y="8423"/>
                </a:lnTo>
                <a:lnTo>
                  <a:pt x="35" y="9424"/>
                </a:lnTo>
                <a:lnTo>
                  <a:pt x="0" y="11008"/>
                </a:lnTo>
                <a:lnTo>
                  <a:pt x="0" y="14595"/>
                </a:lnTo>
              </a:path>
            </a:pathLst>
          </a:custGeom>
          <a:solidFill>
            <a:schemeClr val="accent3">
              <a:lumOff val="44000"/>
            </a:schemeClr>
          </a:solidFill>
          <a:ln w="12700">
            <a:miter lim="400000"/>
          </a:ln>
        </p:spPr>
        <p:txBody>
          <a:bodyPr lIns="45719" rIns="45719"/>
          <a:lstStyle/>
          <a:p>
            <a:pPr>
              <a:defRPr>
                <a:solidFill>
                  <a:srgbClr val="FFFFCC"/>
                </a:solidFill>
              </a:defRPr>
            </a:pPr>
            <a:endParaRPr/>
          </a:p>
        </p:txBody>
      </p:sp>
      <p:sp>
        <p:nvSpPr>
          <p:cNvPr id="2825" name="Freeform 14"/>
          <p:cNvSpPr/>
          <p:nvPr/>
        </p:nvSpPr>
        <p:spPr>
          <a:xfrm>
            <a:off x="4191000" y="234949"/>
            <a:ext cx="88901" cy="398464"/>
          </a:xfrm>
          <a:custGeom>
            <a:avLst/>
            <a:gdLst/>
            <a:ahLst/>
            <a:cxnLst>
              <a:cxn ang="0">
                <a:pos x="wd2" y="hd2"/>
              </a:cxn>
              <a:cxn ang="5400000">
                <a:pos x="wd2" y="hd2"/>
              </a:cxn>
              <a:cxn ang="10800000">
                <a:pos x="wd2" y="hd2"/>
              </a:cxn>
              <a:cxn ang="16200000">
                <a:pos x="wd2" y="hd2"/>
              </a:cxn>
            </a:cxnLst>
            <a:rect l="0" t="0" r="r" b="b"/>
            <a:pathLst>
              <a:path w="21600" h="21600" extrusionOk="0">
                <a:moveTo>
                  <a:pt x="5014" y="516"/>
                </a:moveTo>
                <a:lnTo>
                  <a:pt x="6557" y="2151"/>
                </a:lnTo>
                <a:lnTo>
                  <a:pt x="5014" y="2926"/>
                </a:lnTo>
                <a:lnTo>
                  <a:pt x="2314" y="5335"/>
                </a:lnTo>
                <a:lnTo>
                  <a:pt x="386" y="7401"/>
                </a:lnTo>
                <a:lnTo>
                  <a:pt x="0" y="9294"/>
                </a:lnTo>
                <a:lnTo>
                  <a:pt x="1929" y="11618"/>
                </a:lnTo>
                <a:lnTo>
                  <a:pt x="3086" y="13769"/>
                </a:lnTo>
                <a:lnTo>
                  <a:pt x="5014" y="15834"/>
                </a:lnTo>
                <a:lnTo>
                  <a:pt x="10414" y="17211"/>
                </a:lnTo>
                <a:lnTo>
                  <a:pt x="12343" y="18674"/>
                </a:lnTo>
                <a:lnTo>
                  <a:pt x="17357" y="20137"/>
                </a:lnTo>
                <a:lnTo>
                  <a:pt x="21600" y="21600"/>
                </a:lnTo>
                <a:lnTo>
                  <a:pt x="19671" y="20223"/>
                </a:lnTo>
                <a:lnTo>
                  <a:pt x="15429" y="18588"/>
                </a:lnTo>
                <a:lnTo>
                  <a:pt x="16586" y="16867"/>
                </a:lnTo>
                <a:lnTo>
                  <a:pt x="10800" y="14629"/>
                </a:lnTo>
                <a:lnTo>
                  <a:pt x="5786" y="12048"/>
                </a:lnTo>
                <a:lnTo>
                  <a:pt x="4629" y="8089"/>
                </a:lnTo>
                <a:lnTo>
                  <a:pt x="6557" y="5508"/>
                </a:lnTo>
                <a:lnTo>
                  <a:pt x="9643" y="2926"/>
                </a:lnTo>
                <a:lnTo>
                  <a:pt x="10414" y="1033"/>
                </a:lnTo>
                <a:lnTo>
                  <a:pt x="5786" y="0"/>
                </a:lnTo>
                <a:lnTo>
                  <a:pt x="5014" y="516"/>
                </a:lnTo>
              </a:path>
            </a:pathLst>
          </a:custGeom>
          <a:solidFill>
            <a:schemeClr val="accent3">
              <a:lumOff val="44000"/>
            </a:schemeClr>
          </a:solidFill>
          <a:ln w="12700">
            <a:miter lim="400000"/>
          </a:ln>
        </p:spPr>
        <p:txBody>
          <a:bodyPr lIns="45719" rIns="45719"/>
          <a:lstStyle/>
          <a:p>
            <a:pPr>
              <a:defRPr>
                <a:solidFill>
                  <a:srgbClr val="FFFFCC"/>
                </a:solidFill>
              </a:defRPr>
            </a:pPr>
            <a:endParaRPr/>
          </a:p>
        </p:txBody>
      </p:sp>
      <p:grpSp>
        <p:nvGrpSpPr>
          <p:cNvPr id="2831" name="Group 15"/>
          <p:cNvGrpSpPr/>
          <p:nvPr/>
        </p:nvGrpSpPr>
        <p:grpSpPr>
          <a:xfrm>
            <a:off x="63500" y="153987"/>
            <a:ext cx="3433763" cy="519114"/>
            <a:chOff x="0" y="0"/>
            <a:chExt cx="3433762" cy="519112"/>
          </a:xfrm>
        </p:grpSpPr>
        <p:sp>
          <p:nvSpPr>
            <p:cNvPr id="2826" name="Freeform 16"/>
            <p:cNvSpPr/>
            <p:nvPr/>
          </p:nvSpPr>
          <p:spPr>
            <a:xfrm>
              <a:off x="0" y="0"/>
              <a:ext cx="3433763" cy="422276"/>
            </a:xfrm>
            <a:custGeom>
              <a:avLst/>
              <a:gdLst/>
              <a:ahLst/>
              <a:cxnLst>
                <a:cxn ang="0">
                  <a:pos x="wd2" y="hd2"/>
                </a:cxn>
                <a:cxn ang="5400000">
                  <a:pos x="wd2" y="hd2"/>
                </a:cxn>
                <a:cxn ang="10800000">
                  <a:pos x="wd2" y="hd2"/>
                </a:cxn>
                <a:cxn ang="16200000">
                  <a:pos x="wd2" y="hd2"/>
                </a:cxn>
              </a:cxnLst>
              <a:rect l="0" t="0" r="r" b="b"/>
              <a:pathLst>
                <a:path w="21600" h="21600" extrusionOk="0">
                  <a:moveTo>
                    <a:pt x="290" y="244"/>
                  </a:moveTo>
                  <a:lnTo>
                    <a:pt x="459" y="0"/>
                  </a:lnTo>
                  <a:lnTo>
                    <a:pt x="20931" y="0"/>
                  </a:lnTo>
                  <a:lnTo>
                    <a:pt x="21171" y="162"/>
                  </a:lnTo>
                  <a:lnTo>
                    <a:pt x="21340" y="731"/>
                  </a:lnTo>
                  <a:lnTo>
                    <a:pt x="21490" y="2111"/>
                  </a:lnTo>
                  <a:lnTo>
                    <a:pt x="21570" y="3735"/>
                  </a:lnTo>
                  <a:lnTo>
                    <a:pt x="21600" y="5603"/>
                  </a:lnTo>
                  <a:lnTo>
                    <a:pt x="21600" y="21600"/>
                  </a:lnTo>
                  <a:lnTo>
                    <a:pt x="0" y="21600"/>
                  </a:lnTo>
                  <a:lnTo>
                    <a:pt x="0" y="6659"/>
                  </a:lnTo>
                  <a:lnTo>
                    <a:pt x="10" y="4466"/>
                  </a:lnTo>
                  <a:lnTo>
                    <a:pt x="90" y="2355"/>
                  </a:lnTo>
                  <a:lnTo>
                    <a:pt x="160" y="1218"/>
                  </a:lnTo>
                  <a:lnTo>
                    <a:pt x="290" y="244"/>
                  </a:lnTo>
                </a:path>
              </a:pathLst>
            </a:custGeom>
            <a:gradFill flip="none" rotWithShape="1">
              <a:gsLst>
                <a:gs pos="0">
                  <a:srgbClr val="00CCFF"/>
                </a:gs>
                <a:gs pos="100000">
                  <a:schemeClr val="accent3">
                    <a:lumOff val="44000"/>
                  </a:schemeClr>
                </a:gs>
              </a:gsLst>
              <a:lin ang="5400000" scaled="0"/>
            </a:gra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827" name="Freeform 17"/>
            <p:cNvSpPr/>
            <p:nvPr/>
          </p:nvSpPr>
          <p:spPr>
            <a:xfrm>
              <a:off x="0" y="271462"/>
              <a:ext cx="3433763" cy="180976"/>
            </a:xfrm>
            <a:custGeom>
              <a:avLst/>
              <a:gdLst/>
              <a:ahLst/>
              <a:cxnLst>
                <a:cxn ang="0">
                  <a:pos x="wd2" y="hd2"/>
                </a:cxn>
                <a:cxn ang="5400000">
                  <a:pos x="wd2" y="hd2"/>
                </a:cxn>
                <a:cxn ang="10800000">
                  <a:pos x="wd2" y="hd2"/>
                </a:cxn>
                <a:cxn ang="16200000">
                  <a:pos x="wd2" y="hd2"/>
                </a:cxn>
              </a:cxnLst>
              <a:rect l="0" t="0" r="r" b="b"/>
              <a:pathLst>
                <a:path w="21600" h="21600" extrusionOk="0">
                  <a:moveTo>
                    <a:pt x="749" y="6632"/>
                  </a:moveTo>
                  <a:lnTo>
                    <a:pt x="1049" y="7389"/>
                  </a:lnTo>
                  <a:lnTo>
                    <a:pt x="1378" y="6632"/>
                  </a:lnTo>
                  <a:lnTo>
                    <a:pt x="1698" y="7389"/>
                  </a:lnTo>
                  <a:lnTo>
                    <a:pt x="1947" y="9474"/>
                  </a:lnTo>
                  <a:lnTo>
                    <a:pt x="2207" y="10989"/>
                  </a:lnTo>
                  <a:lnTo>
                    <a:pt x="2656" y="9663"/>
                  </a:lnTo>
                  <a:lnTo>
                    <a:pt x="3046" y="8905"/>
                  </a:lnTo>
                  <a:lnTo>
                    <a:pt x="3595" y="8905"/>
                  </a:lnTo>
                  <a:lnTo>
                    <a:pt x="3994" y="7768"/>
                  </a:lnTo>
                  <a:lnTo>
                    <a:pt x="4344" y="8905"/>
                  </a:lnTo>
                  <a:lnTo>
                    <a:pt x="4654" y="10042"/>
                  </a:lnTo>
                  <a:lnTo>
                    <a:pt x="4933" y="10421"/>
                  </a:lnTo>
                  <a:lnTo>
                    <a:pt x="5373" y="8905"/>
                  </a:lnTo>
                  <a:lnTo>
                    <a:pt x="5852" y="8905"/>
                  </a:lnTo>
                  <a:lnTo>
                    <a:pt x="6531" y="9474"/>
                  </a:lnTo>
                  <a:lnTo>
                    <a:pt x="6821" y="11558"/>
                  </a:lnTo>
                  <a:lnTo>
                    <a:pt x="7270" y="10989"/>
                  </a:lnTo>
                  <a:lnTo>
                    <a:pt x="7719" y="7768"/>
                  </a:lnTo>
                  <a:lnTo>
                    <a:pt x="8139" y="6632"/>
                  </a:lnTo>
                  <a:lnTo>
                    <a:pt x="8428" y="7768"/>
                  </a:lnTo>
                  <a:lnTo>
                    <a:pt x="8788" y="10611"/>
                  </a:lnTo>
                  <a:lnTo>
                    <a:pt x="9197" y="11747"/>
                  </a:lnTo>
                  <a:lnTo>
                    <a:pt x="9667" y="9853"/>
                  </a:lnTo>
                  <a:lnTo>
                    <a:pt x="9876" y="9284"/>
                  </a:lnTo>
                  <a:lnTo>
                    <a:pt x="10116" y="10611"/>
                  </a:lnTo>
                  <a:lnTo>
                    <a:pt x="10306" y="8905"/>
                  </a:lnTo>
                  <a:lnTo>
                    <a:pt x="10515" y="6632"/>
                  </a:lnTo>
                  <a:lnTo>
                    <a:pt x="10765" y="4547"/>
                  </a:lnTo>
                  <a:lnTo>
                    <a:pt x="11035" y="3979"/>
                  </a:lnTo>
                  <a:lnTo>
                    <a:pt x="11344" y="4547"/>
                  </a:lnTo>
                  <a:lnTo>
                    <a:pt x="11654" y="3600"/>
                  </a:lnTo>
                  <a:lnTo>
                    <a:pt x="11963" y="2463"/>
                  </a:lnTo>
                  <a:lnTo>
                    <a:pt x="12163" y="2463"/>
                  </a:lnTo>
                  <a:lnTo>
                    <a:pt x="12353" y="2842"/>
                  </a:lnTo>
                  <a:lnTo>
                    <a:pt x="12632" y="5495"/>
                  </a:lnTo>
                  <a:lnTo>
                    <a:pt x="12912" y="5116"/>
                  </a:lnTo>
                  <a:lnTo>
                    <a:pt x="13142" y="7768"/>
                  </a:lnTo>
                  <a:lnTo>
                    <a:pt x="13591" y="7768"/>
                  </a:lnTo>
                  <a:lnTo>
                    <a:pt x="13971" y="6253"/>
                  </a:lnTo>
                  <a:lnTo>
                    <a:pt x="14150" y="8337"/>
                  </a:lnTo>
                  <a:lnTo>
                    <a:pt x="14340" y="10421"/>
                  </a:lnTo>
                  <a:lnTo>
                    <a:pt x="14600" y="9853"/>
                  </a:lnTo>
                  <a:lnTo>
                    <a:pt x="14909" y="10989"/>
                  </a:lnTo>
                  <a:lnTo>
                    <a:pt x="15239" y="9853"/>
                  </a:lnTo>
                  <a:lnTo>
                    <a:pt x="15868" y="10989"/>
                  </a:lnTo>
                  <a:lnTo>
                    <a:pt x="16138" y="12126"/>
                  </a:lnTo>
                  <a:lnTo>
                    <a:pt x="16447" y="9284"/>
                  </a:lnTo>
                  <a:lnTo>
                    <a:pt x="16647" y="9095"/>
                  </a:lnTo>
                  <a:lnTo>
                    <a:pt x="16887" y="10042"/>
                  </a:lnTo>
                  <a:lnTo>
                    <a:pt x="17116" y="9663"/>
                  </a:lnTo>
                  <a:lnTo>
                    <a:pt x="17406" y="6632"/>
                  </a:lnTo>
                  <a:lnTo>
                    <a:pt x="17905" y="5874"/>
                  </a:lnTo>
                  <a:lnTo>
                    <a:pt x="18145" y="6253"/>
                  </a:lnTo>
                  <a:lnTo>
                    <a:pt x="18394" y="6253"/>
                  </a:lnTo>
                  <a:lnTo>
                    <a:pt x="18754" y="2463"/>
                  </a:lnTo>
                  <a:lnTo>
                    <a:pt x="18964" y="1137"/>
                  </a:lnTo>
                  <a:lnTo>
                    <a:pt x="19233" y="1705"/>
                  </a:lnTo>
                  <a:lnTo>
                    <a:pt x="19543" y="5495"/>
                  </a:lnTo>
                  <a:lnTo>
                    <a:pt x="19852" y="3221"/>
                  </a:lnTo>
                  <a:lnTo>
                    <a:pt x="20142" y="0"/>
                  </a:lnTo>
                  <a:lnTo>
                    <a:pt x="20392" y="189"/>
                  </a:lnTo>
                  <a:lnTo>
                    <a:pt x="20681" y="6632"/>
                  </a:lnTo>
                  <a:lnTo>
                    <a:pt x="20901" y="5495"/>
                  </a:lnTo>
                  <a:lnTo>
                    <a:pt x="21221" y="2842"/>
                  </a:lnTo>
                  <a:lnTo>
                    <a:pt x="21470" y="2653"/>
                  </a:lnTo>
                  <a:lnTo>
                    <a:pt x="21600" y="4926"/>
                  </a:lnTo>
                  <a:lnTo>
                    <a:pt x="21600" y="21600"/>
                  </a:lnTo>
                  <a:lnTo>
                    <a:pt x="9077" y="16863"/>
                  </a:lnTo>
                  <a:lnTo>
                    <a:pt x="8918" y="17432"/>
                  </a:lnTo>
                  <a:lnTo>
                    <a:pt x="0" y="15537"/>
                  </a:lnTo>
                  <a:lnTo>
                    <a:pt x="0" y="3411"/>
                  </a:lnTo>
                  <a:lnTo>
                    <a:pt x="130" y="5116"/>
                  </a:lnTo>
                  <a:lnTo>
                    <a:pt x="320" y="5874"/>
                  </a:lnTo>
                  <a:lnTo>
                    <a:pt x="559" y="6063"/>
                  </a:lnTo>
                  <a:lnTo>
                    <a:pt x="749" y="6632"/>
                  </a:lnTo>
                </a:path>
              </a:pathLst>
            </a:custGeom>
            <a:solidFill>
              <a:srgbClr val="003300"/>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828" name="Freeform 18"/>
            <p:cNvSpPr/>
            <p:nvPr/>
          </p:nvSpPr>
          <p:spPr>
            <a:xfrm>
              <a:off x="0" y="333375"/>
              <a:ext cx="3433763" cy="185738"/>
            </a:xfrm>
            <a:custGeom>
              <a:avLst/>
              <a:gdLst/>
              <a:ahLst/>
              <a:cxnLst>
                <a:cxn ang="0">
                  <a:pos x="wd2" y="hd2"/>
                </a:cxn>
                <a:cxn ang="5400000">
                  <a:pos x="wd2" y="hd2"/>
                </a:cxn>
                <a:cxn ang="10800000">
                  <a:pos x="wd2" y="hd2"/>
                </a:cxn>
                <a:cxn ang="16200000">
                  <a:pos x="wd2" y="hd2"/>
                </a:cxn>
              </a:cxnLst>
              <a:rect l="0" t="0" r="r" b="b"/>
              <a:pathLst>
                <a:path w="21600" h="21600" extrusionOk="0">
                  <a:moveTo>
                    <a:pt x="290" y="21046"/>
                  </a:moveTo>
                  <a:lnTo>
                    <a:pt x="459" y="21415"/>
                  </a:lnTo>
                  <a:lnTo>
                    <a:pt x="659" y="21600"/>
                  </a:lnTo>
                  <a:lnTo>
                    <a:pt x="20931" y="21600"/>
                  </a:lnTo>
                  <a:lnTo>
                    <a:pt x="21171" y="21231"/>
                  </a:lnTo>
                  <a:lnTo>
                    <a:pt x="21340" y="20862"/>
                  </a:lnTo>
                  <a:lnTo>
                    <a:pt x="21490" y="19569"/>
                  </a:lnTo>
                  <a:lnTo>
                    <a:pt x="21570" y="18092"/>
                  </a:lnTo>
                  <a:lnTo>
                    <a:pt x="21600" y="16615"/>
                  </a:lnTo>
                  <a:lnTo>
                    <a:pt x="21600" y="2400"/>
                  </a:lnTo>
                  <a:lnTo>
                    <a:pt x="21410" y="0"/>
                  </a:lnTo>
                  <a:lnTo>
                    <a:pt x="21310" y="738"/>
                  </a:lnTo>
                  <a:lnTo>
                    <a:pt x="21221" y="3138"/>
                  </a:lnTo>
                  <a:lnTo>
                    <a:pt x="21151" y="5908"/>
                  </a:lnTo>
                  <a:lnTo>
                    <a:pt x="21061" y="5723"/>
                  </a:lnTo>
                  <a:lnTo>
                    <a:pt x="20941" y="5354"/>
                  </a:lnTo>
                  <a:lnTo>
                    <a:pt x="20681" y="4062"/>
                  </a:lnTo>
                  <a:lnTo>
                    <a:pt x="20512" y="2954"/>
                  </a:lnTo>
                  <a:lnTo>
                    <a:pt x="20242" y="2400"/>
                  </a:lnTo>
                  <a:lnTo>
                    <a:pt x="19952" y="3692"/>
                  </a:lnTo>
                  <a:lnTo>
                    <a:pt x="19673" y="5723"/>
                  </a:lnTo>
                  <a:lnTo>
                    <a:pt x="19483" y="4246"/>
                  </a:lnTo>
                  <a:lnTo>
                    <a:pt x="19313" y="4062"/>
                  </a:lnTo>
                  <a:lnTo>
                    <a:pt x="19074" y="2954"/>
                  </a:lnTo>
                  <a:lnTo>
                    <a:pt x="18824" y="3323"/>
                  </a:lnTo>
                  <a:lnTo>
                    <a:pt x="18654" y="4615"/>
                  </a:lnTo>
                  <a:lnTo>
                    <a:pt x="18584" y="6462"/>
                  </a:lnTo>
                  <a:lnTo>
                    <a:pt x="18384" y="5723"/>
                  </a:lnTo>
                  <a:lnTo>
                    <a:pt x="18105" y="5723"/>
                  </a:lnTo>
                  <a:lnTo>
                    <a:pt x="17735" y="4800"/>
                  </a:lnTo>
                  <a:lnTo>
                    <a:pt x="17416" y="6462"/>
                  </a:lnTo>
                  <a:lnTo>
                    <a:pt x="17136" y="4062"/>
                  </a:lnTo>
                  <a:lnTo>
                    <a:pt x="16767" y="5723"/>
                  </a:lnTo>
                  <a:lnTo>
                    <a:pt x="16417" y="9415"/>
                  </a:lnTo>
                  <a:lnTo>
                    <a:pt x="16118" y="8123"/>
                  </a:lnTo>
                  <a:lnTo>
                    <a:pt x="15868" y="6646"/>
                  </a:lnTo>
                  <a:lnTo>
                    <a:pt x="15578" y="5908"/>
                  </a:lnTo>
                  <a:lnTo>
                    <a:pt x="15219" y="6462"/>
                  </a:lnTo>
                  <a:lnTo>
                    <a:pt x="14650" y="7569"/>
                  </a:lnTo>
                  <a:lnTo>
                    <a:pt x="14150" y="6277"/>
                  </a:lnTo>
                  <a:lnTo>
                    <a:pt x="13931" y="7015"/>
                  </a:lnTo>
                  <a:lnTo>
                    <a:pt x="13651" y="5723"/>
                  </a:lnTo>
                  <a:lnTo>
                    <a:pt x="13461" y="4246"/>
                  </a:lnTo>
                  <a:lnTo>
                    <a:pt x="13252" y="4062"/>
                  </a:lnTo>
                  <a:lnTo>
                    <a:pt x="12852" y="4800"/>
                  </a:lnTo>
                  <a:lnTo>
                    <a:pt x="12353" y="7569"/>
                  </a:lnTo>
                  <a:lnTo>
                    <a:pt x="11923" y="5169"/>
                  </a:lnTo>
                  <a:lnTo>
                    <a:pt x="11574" y="5723"/>
                  </a:lnTo>
                  <a:lnTo>
                    <a:pt x="11234" y="8862"/>
                  </a:lnTo>
                  <a:lnTo>
                    <a:pt x="10635" y="6646"/>
                  </a:lnTo>
                  <a:lnTo>
                    <a:pt x="10176" y="7754"/>
                  </a:lnTo>
                  <a:lnTo>
                    <a:pt x="9866" y="6646"/>
                  </a:lnTo>
                  <a:lnTo>
                    <a:pt x="9417" y="7200"/>
                  </a:lnTo>
                  <a:lnTo>
                    <a:pt x="8958" y="8862"/>
                  </a:lnTo>
                  <a:lnTo>
                    <a:pt x="8648" y="8308"/>
                  </a:lnTo>
                  <a:lnTo>
                    <a:pt x="7999" y="7754"/>
                  </a:lnTo>
                  <a:lnTo>
                    <a:pt x="7589" y="8862"/>
                  </a:lnTo>
                  <a:lnTo>
                    <a:pt x="6910" y="8123"/>
                  </a:lnTo>
                  <a:lnTo>
                    <a:pt x="6351" y="7200"/>
                  </a:lnTo>
                  <a:lnTo>
                    <a:pt x="5742" y="5723"/>
                  </a:lnTo>
                  <a:lnTo>
                    <a:pt x="5173" y="7200"/>
                  </a:lnTo>
                  <a:lnTo>
                    <a:pt x="4534" y="4062"/>
                  </a:lnTo>
                  <a:lnTo>
                    <a:pt x="4034" y="4062"/>
                  </a:lnTo>
                  <a:lnTo>
                    <a:pt x="3705" y="6092"/>
                  </a:lnTo>
                  <a:lnTo>
                    <a:pt x="3485" y="4431"/>
                  </a:lnTo>
                  <a:lnTo>
                    <a:pt x="3216" y="5354"/>
                  </a:lnTo>
                  <a:lnTo>
                    <a:pt x="2866" y="5723"/>
                  </a:lnTo>
                  <a:lnTo>
                    <a:pt x="2517" y="6277"/>
                  </a:lnTo>
                  <a:lnTo>
                    <a:pt x="2107" y="7569"/>
                  </a:lnTo>
                  <a:lnTo>
                    <a:pt x="1758" y="6092"/>
                  </a:lnTo>
                  <a:lnTo>
                    <a:pt x="1428" y="6831"/>
                  </a:lnTo>
                  <a:lnTo>
                    <a:pt x="989" y="7385"/>
                  </a:lnTo>
                  <a:lnTo>
                    <a:pt x="709" y="6831"/>
                  </a:lnTo>
                  <a:lnTo>
                    <a:pt x="200" y="6462"/>
                  </a:lnTo>
                  <a:lnTo>
                    <a:pt x="0" y="8123"/>
                  </a:lnTo>
                  <a:lnTo>
                    <a:pt x="20" y="12738"/>
                  </a:lnTo>
                  <a:lnTo>
                    <a:pt x="50" y="16800"/>
                  </a:lnTo>
                  <a:lnTo>
                    <a:pt x="160" y="20308"/>
                  </a:lnTo>
                  <a:lnTo>
                    <a:pt x="290" y="21046"/>
                  </a:lnTo>
                </a:path>
              </a:pathLst>
            </a:custGeom>
            <a:gradFill flip="none" rotWithShape="1">
              <a:gsLst>
                <a:gs pos="0">
                  <a:srgbClr val="CC6600"/>
                </a:gs>
                <a:gs pos="100000">
                  <a:srgbClr val="000000"/>
                </a:gs>
              </a:gsLst>
              <a:lin ang="5400000" scaled="0"/>
            </a:gra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829" name="Freeform 19"/>
            <p:cNvSpPr/>
            <p:nvPr/>
          </p:nvSpPr>
          <p:spPr>
            <a:xfrm>
              <a:off x="19050" y="11112"/>
              <a:ext cx="3379788" cy="241301"/>
            </a:xfrm>
            <a:custGeom>
              <a:avLst/>
              <a:gdLst/>
              <a:ahLst/>
              <a:cxnLst>
                <a:cxn ang="0">
                  <a:pos x="wd2" y="hd2"/>
                </a:cxn>
                <a:cxn ang="5400000">
                  <a:pos x="wd2" y="hd2"/>
                </a:cxn>
                <a:cxn ang="10800000">
                  <a:pos x="wd2" y="hd2"/>
                </a:cxn>
                <a:cxn ang="16200000">
                  <a:pos x="wd2" y="hd2"/>
                </a:cxn>
              </a:cxnLst>
              <a:rect l="0" t="0" r="r" b="b"/>
              <a:pathLst>
                <a:path w="21600" h="21600" extrusionOk="0">
                  <a:moveTo>
                    <a:pt x="0" y="10516"/>
                  </a:moveTo>
                  <a:lnTo>
                    <a:pt x="0" y="21600"/>
                  </a:lnTo>
                  <a:lnTo>
                    <a:pt x="51" y="17337"/>
                  </a:lnTo>
                  <a:lnTo>
                    <a:pt x="71" y="13926"/>
                  </a:lnTo>
                  <a:lnTo>
                    <a:pt x="91" y="7816"/>
                  </a:lnTo>
                  <a:lnTo>
                    <a:pt x="152" y="4832"/>
                  </a:lnTo>
                  <a:lnTo>
                    <a:pt x="284" y="3837"/>
                  </a:lnTo>
                  <a:lnTo>
                    <a:pt x="609" y="3126"/>
                  </a:lnTo>
                  <a:lnTo>
                    <a:pt x="1025" y="3411"/>
                  </a:lnTo>
                  <a:lnTo>
                    <a:pt x="2029" y="3411"/>
                  </a:lnTo>
                  <a:lnTo>
                    <a:pt x="2465" y="3979"/>
                  </a:lnTo>
                  <a:lnTo>
                    <a:pt x="3105" y="3411"/>
                  </a:lnTo>
                  <a:lnTo>
                    <a:pt x="3835" y="3695"/>
                  </a:lnTo>
                  <a:lnTo>
                    <a:pt x="4373" y="3553"/>
                  </a:lnTo>
                  <a:lnTo>
                    <a:pt x="5448" y="3979"/>
                  </a:lnTo>
                  <a:lnTo>
                    <a:pt x="5824" y="3837"/>
                  </a:lnTo>
                  <a:lnTo>
                    <a:pt x="6544" y="3411"/>
                  </a:lnTo>
                  <a:lnTo>
                    <a:pt x="6787" y="4121"/>
                  </a:lnTo>
                  <a:lnTo>
                    <a:pt x="7457" y="3411"/>
                  </a:lnTo>
                  <a:lnTo>
                    <a:pt x="8482" y="3837"/>
                  </a:lnTo>
                  <a:lnTo>
                    <a:pt x="8827" y="4405"/>
                  </a:lnTo>
                  <a:lnTo>
                    <a:pt x="9364" y="3979"/>
                  </a:lnTo>
                  <a:lnTo>
                    <a:pt x="9821" y="4689"/>
                  </a:lnTo>
                  <a:lnTo>
                    <a:pt x="10206" y="4689"/>
                  </a:lnTo>
                  <a:lnTo>
                    <a:pt x="10957" y="3979"/>
                  </a:lnTo>
                  <a:lnTo>
                    <a:pt x="11667" y="4405"/>
                  </a:lnTo>
                  <a:lnTo>
                    <a:pt x="12296" y="5400"/>
                  </a:lnTo>
                  <a:lnTo>
                    <a:pt x="12499" y="5542"/>
                  </a:lnTo>
                  <a:lnTo>
                    <a:pt x="13352" y="4974"/>
                  </a:lnTo>
                  <a:lnTo>
                    <a:pt x="14153" y="4547"/>
                  </a:lnTo>
                  <a:lnTo>
                    <a:pt x="14346" y="4263"/>
                  </a:lnTo>
                  <a:lnTo>
                    <a:pt x="14650" y="4405"/>
                  </a:lnTo>
                  <a:lnTo>
                    <a:pt x="15482" y="4832"/>
                  </a:lnTo>
                  <a:lnTo>
                    <a:pt x="16121" y="4121"/>
                  </a:lnTo>
                  <a:lnTo>
                    <a:pt x="16446" y="4263"/>
                  </a:lnTo>
                  <a:lnTo>
                    <a:pt x="16963" y="4405"/>
                  </a:lnTo>
                  <a:lnTo>
                    <a:pt x="17390" y="3837"/>
                  </a:lnTo>
                  <a:lnTo>
                    <a:pt x="17684" y="3411"/>
                  </a:lnTo>
                  <a:lnTo>
                    <a:pt x="18069" y="4263"/>
                  </a:lnTo>
                  <a:lnTo>
                    <a:pt x="18881" y="4547"/>
                  </a:lnTo>
                  <a:lnTo>
                    <a:pt x="19419" y="3411"/>
                  </a:lnTo>
                  <a:lnTo>
                    <a:pt x="20200" y="4405"/>
                  </a:lnTo>
                  <a:lnTo>
                    <a:pt x="21052" y="4405"/>
                  </a:lnTo>
                  <a:lnTo>
                    <a:pt x="21245" y="6253"/>
                  </a:lnTo>
                  <a:lnTo>
                    <a:pt x="21367" y="7247"/>
                  </a:lnTo>
                  <a:lnTo>
                    <a:pt x="21458" y="9095"/>
                  </a:lnTo>
                  <a:lnTo>
                    <a:pt x="21529" y="12363"/>
                  </a:lnTo>
                  <a:lnTo>
                    <a:pt x="21600" y="16626"/>
                  </a:lnTo>
                  <a:lnTo>
                    <a:pt x="21600" y="5542"/>
                  </a:lnTo>
                  <a:lnTo>
                    <a:pt x="21559" y="3979"/>
                  </a:lnTo>
                  <a:lnTo>
                    <a:pt x="21509" y="2132"/>
                  </a:lnTo>
                  <a:lnTo>
                    <a:pt x="21204" y="995"/>
                  </a:lnTo>
                  <a:lnTo>
                    <a:pt x="20027" y="711"/>
                  </a:lnTo>
                  <a:lnTo>
                    <a:pt x="19753" y="142"/>
                  </a:lnTo>
                  <a:lnTo>
                    <a:pt x="18830" y="142"/>
                  </a:lnTo>
                  <a:lnTo>
                    <a:pt x="18556" y="426"/>
                  </a:lnTo>
                  <a:lnTo>
                    <a:pt x="17998" y="426"/>
                  </a:lnTo>
                  <a:lnTo>
                    <a:pt x="17582" y="284"/>
                  </a:lnTo>
                  <a:lnTo>
                    <a:pt x="16821" y="995"/>
                  </a:lnTo>
                  <a:lnTo>
                    <a:pt x="15239" y="426"/>
                  </a:lnTo>
                  <a:lnTo>
                    <a:pt x="14742" y="711"/>
                  </a:lnTo>
                  <a:lnTo>
                    <a:pt x="13869" y="1279"/>
                  </a:lnTo>
                  <a:lnTo>
                    <a:pt x="13311" y="853"/>
                  </a:lnTo>
                  <a:lnTo>
                    <a:pt x="12753" y="711"/>
                  </a:lnTo>
                  <a:lnTo>
                    <a:pt x="12296" y="711"/>
                  </a:lnTo>
                  <a:lnTo>
                    <a:pt x="11809" y="1137"/>
                  </a:lnTo>
                  <a:lnTo>
                    <a:pt x="11515" y="568"/>
                  </a:lnTo>
                  <a:lnTo>
                    <a:pt x="10460" y="711"/>
                  </a:lnTo>
                  <a:lnTo>
                    <a:pt x="10146" y="711"/>
                  </a:lnTo>
                  <a:lnTo>
                    <a:pt x="9588" y="568"/>
                  </a:lnTo>
                  <a:lnTo>
                    <a:pt x="8492" y="853"/>
                  </a:lnTo>
                  <a:lnTo>
                    <a:pt x="7518" y="568"/>
                  </a:lnTo>
                  <a:lnTo>
                    <a:pt x="6615" y="568"/>
                  </a:lnTo>
                  <a:lnTo>
                    <a:pt x="6189" y="711"/>
                  </a:lnTo>
                  <a:lnTo>
                    <a:pt x="5773" y="284"/>
                  </a:lnTo>
                  <a:lnTo>
                    <a:pt x="4373" y="284"/>
                  </a:lnTo>
                  <a:lnTo>
                    <a:pt x="3165" y="568"/>
                  </a:lnTo>
                  <a:lnTo>
                    <a:pt x="2597" y="284"/>
                  </a:lnTo>
                  <a:lnTo>
                    <a:pt x="1928" y="568"/>
                  </a:lnTo>
                  <a:lnTo>
                    <a:pt x="1086" y="0"/>
                  </a:lnTo>
                  <a:lnTo>
                    <a:pt x="568" y="0"/>
                  </a:lnTo>
                  <a:lnTo>
                    <a:pt x="345" y="142"/>
                  </a:lnTo>
                  <a:lnTo>
                    <a:pt x="193" y="711"/>
                  </a:lnTo>
                  <a:lnTo>
                    <a:pt x="51" y="2416"/>
                  </a:lnTo>
                  <a:lnTo>
                    <a:pt x="10" y="4974"/>
                  </a:lnTo>
                  <a:lnTo>
                    <a:pt x="0" y="7532"/>
                  </a:lnTo>
                  <a:lnTo>
                    <a:pt x="0" y="10516"/>
                  </a:lnTo>
                </a:path>
              </a:pathLst>
            </a:custGeom>
            <a:solidFill>
              <a:schemeClr val="accent3">
                <a:lumOff val="44000"/>
              </a:schemeClr>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830" name="Freeform 20"/>
            <p:cNvSpPr/>
            <p:nvPr/>
          </p:nvSpPr>
          <p:spPr>
            <a:xfrm>
              <a:off x="26987" y="396875"/>
              <a:ext cx="3376614" cy="96838"/>
            </a:xfrm>
            <a:custGeom>
              <a:avLst/>
              <a:gdLst/>
              <a:ahLst/>
              <a:cxnLst>
                <a:cxn ang="0">
                  <a:pos x="wd2" y="hd2"/>
                </a:cxn>
                <a:cxn ang="5400000">
                  <a:pos x="wd2" y="hd2"/>
                </a:cxn>
                <a:cxn ang="10800000">
                  <a:pos x="wd2" y="hd2"/>
                </a:cxn>
                <a:cxn ang="16200000">
                  <a:pos x="wd2" y="hd2"/>
                </a:cxn>
              </a:cxnLst>
              <a:rect l="0" t="0" r="r" b="b"/>
              <a:pathLst>
                <a:path w="21600" h="21600" extrusionOk="0">
                  <a:moveTo>
                    <a:pt x="0" y="10977"/>
                  </a:moveTo>
                  <a:lnTo>
                    <a:pt x="0" y="0"/>
                  </a:lnTo>
                  <a:lnTo>
                    <a:pt x="61" y="4249"/>
                  </a:lnTo>
                  <a:lnTo>
                    <a:pt x="71" y="7436"/>
                  </a:lnTo>
                  <a:lnTo>
                    <a:pt x="81" y="13810"/>
                  </a:lnTo>
                  <a:lnTo>
                    <a:pt x="152" y="16643"/>
                  </a:lnTo>
                  <a:lnTo>
                    <a:pt x="274" y="17351"/>
                  </a:lnTo>
                  <a:lnTo>
                    <a:pt x="406" y="16643"/>
                  </a:lnTo>
                  <a:lnTo>
                    <a:pt x="599" y="16643"/>
                  </a:lnTo>
                  <a:lnTo>
                    <a:pt x="924" y="16289"/>
                  </a:lnTo>
                  <a:lnTo>
                    <a:pt x="1117" y="16643"/>
                  </a:lnTo>
                  <a:lnTo>
                    <a:pt x="1290" y="16643"/>
                  </a:lnTo>
                  <a:lnTo>
                    <a:pt x="1645" y="16997"/>
                  </a:lnTo>
                  <a:lnTo>
                    <a:pt x="1777" y="16997"/>
                  </a:lnTo>
                  <a:lnTo>
                    <a:pt x="1950" y="17351"/>
                  </a:lnTo>
                  <a:lnTo>
                    <a:pt x="2224" y="16643"/>
                  </a:lnTo>
                  <a:lnTo>
                    <a:pt x="2518" y="16289"/>
                  </a:lnTo>
                  <a:lnTo>
                    <a:pt x="2884" y="15934"/>
                  </a:lnTo>
                  <a:lnTo>
                    <a:pt x="3321" y="17351"/>
                  </a:lnTo>
                  <a:lnTo>
                    <a:pt x="3889" y="17705"/>
                  </a:lnTo>
                  <a:lnTo>
                    <a:pt x="4194" y="17351"/>
                  </a:lnTo>
                  <a:lnTo>
                    <a:pt x="4377" y="17705"/>
                  </a:lnTo>
                  <a:lnTo>
                    <a:pt x="4864" y="17705"/>
                  </a:lnTo>
                  <a:lnTo>
                    <a:pt x="5037" y="16643"/>
                  </a:lnTo>
                  <a:lnTo>
                    <a:pt x="5250" y="17705"/>
                  </a:lnTo>
                  <a:lnTo>
                    <a:pt x="5829" y="17351"/>
                  </a:lnTo>
                  <a:lnTo>
                    <a:pt x="6550" y="18059"/>
                  </a:lnTo>
                  <a:lnTo>
                    <a:pt x="6794" y="17351"/>
                  </a:lnTo>
                  <a:lnTo>
                    <a:pt x="7362" y="16643"/>
                  </a:lnTo>
                  <a:lnTo>
                    <a:pt x="7738" y="16289"/>
                  </a:lnTo>
                  <a:lnTo>
                    <a:pt x="8175" y="16997"/>
                  </a:lnTo>
                  <a:lnTo>
                    <a:pt x="8480" y="17351"/>
                  </a:lnTo>
                  <a:lnTo>
                    <a:pt x="8825" y="16997"/>
                  </a:lnTo>
                  <a:lnTo>
                    <a:pt x="9434" y="17705"/>
                  </a:lnTo>
                  <a:lnTo>
                    <a:pt x="9830" y="16643"/>
                  </a:lnTo>
                  <a:lnTo>
                    <a:pt x="10206" y="16643"/>
                  </a:lnTo>
                  <a:lnTo>
                    <a:pt x="10602" y="15580"/>
                  </a:lnTo>
                  <a:lnTo>
                    <a:pt x="11100" y="16643"/>
                  </a:lnTo>
                  <a:lnTo>
                    <a:pt x="11750" y="15934"/>
                  </a:lnTo>
                  <a:lnTo>
                    <a:pt x="12491" y="15934"/>
                  </a:lnTo>
                  <a:lnTo>
                    <a:pt x="13151" y="16643"/>
                  </a:lnTo>
                  <a:lnTo>
                    <a:pt x="13547" y="15226"/>
                  </a:lnTo>
                  <a:lnTo>
                    <a:pt x="13984" y="15580"/>
                  </a:lnTo>
                  <a:lnTo>
                    <a:pt x="14156" y="16643"/>
                  </a:lnTo>
                  <a:lnTo>
                    <a:pt x="14339" y="16997"/>
                  </a:lnTo>
                  <a:lnTo>
                    <a:pt x="14918" y="16643"/>
                  </a:lnTo>
                  <a:lnTo>
                    <a:pt x="15426" y="16997"/>
                  </a:lnTo>
                  <a:lnTo>
                    <a:pt x="16116" y="17351"/>
                  </a:lnTo>
                  <a:lnTo>
                    <a:pt x="16309" y="16997"/>
                  </a:lnTo>
                  <a:lnTo>
                    <a:pt x="16441" y="16997"/>
                  </a:lnTo>
                  <a:lnTo>
                    <a:pt x="16614" y="16289"/>
                  </a:lnTo>
                  <a:lnTo>
                    <a:pt x="16959" y="16997"/>
                  </a:lnTo>
                  <a:lnTo>
                    <a:pt x="17122" y="17351"/>
                  </a:lnTo>
                  <a:lnTo>
                    <a:pt x="17243" y="16643"/>
                  </a:lnTo>
                  <a:lnTo>
                    <a:pt x="17386" y="17351"/>
                  </a:lnTo>
                  <a:lnTo>
                    <a:pt x="17660" y="16643"/>
                  </a:lnTo>
                  <a:lnTo>
                    <a:pt x="18096" y="17351"/>
                  </a:lnTo>
                  <a:lnTo>
                    <a:pt x="18523" y="15934"/>
                  </a:lnTo>
                  <a:lnTo>
                    <a:pt x="18696" y="16643"/>
                  </a:lnTo>
                  <a:lnTo>
                    <a:pt x="18878" y="16643"/>
                  </a:lnTo>
                  <a:lnTo>
                    <a:pt x="19671" y="15934"/>
                  </a:lnTo>
                  <a:lnTo>
                    <a:pt x="20442" y="16643"/>
                  </a:lnTo>
                  <a:lnTo>
                    <a:pt x="21041" y="15934"/>
                  </a:lnTo>
                  <a:lnTo>
                    <a:pt x="21245" y="15226"/>
                  </a:lnTo>
                  <a:lnTo>
                    <a:pt x="21366" y="14164"/>
                  </a:lnTo>
                  <a:lnTo>
                    <a:pt x="21458" y="12039"/>
                  </a:lnTo>
                  <a:lnTo>
                    <a:pt x="21529" y="9207"/>
                  </a:lnTo>
                  <a:lnTo>
                    <a:pt x="21600" y="4603"/>
                  </a:lnTo>
                  <a:lnTo>
                    <a:pt x="21600" y="15934"/>
                  </a:lnTo>
                  <a:lnTo>
                    <a:pt x="21570" y="17351"/>
                  </a:lnTo>
                  <a:lnTo>
                    <a:pt x="21509" y="19121"/>
                  </a:lnTo>
                  <a:lnTo>
                    <a:pt x="21397" y="20538"/>
                  </a:lnTo>
                  <a:lnTo>
                    <a:pt x="20605" y="21600"/>
                  </a:lnTo>
                  <a:lnTo>
                    <a:pt x="20026" y="20538"/>
                  </a:lnTo>
                  <a:lnTo>
                    <a:pt x="19752" y="21246"/>
                  </a:lnTo>
                  <a:lnTo>
                    <a:pt x="18828" y="21246"/>
                  </a:lnTo>
                  <a:lnTo>
                    <a:pt x="18564" y="20892"/>
                  </a:lnTo>
                  <a:lnTo>
                    <a:pt x="18279" y="21600"/>
                  </a:lnTo>
                  <a:lnTo>
                    <a:pt x="17995" y="20892"/>
                  </a:lnTo>
                  <a:lnTo>
                    <a:pt x="17660" y="21600"/>
                  </a:lnTo>
                  <a:lnTo>
                    <a:pt x="16786" y="21246"/>
                  </a:lnTo>
                  <a:lnTo>
                    <a:pt x="16533" y="20184"/>
                  </a:lnTo>
                  <a:lnTo>
                    <a:pt x="15710" y="21246"/>
                  </a:lnTo>
                  <a:lnTo>
                    <a:pt x="15162" y="19830"/>
                  </a:lnTo>
                  <a:lnTo>
                    <a:pt x="14522" y="21246"/>
                  </a:lnTo>
                  <a:lnTo>
                    <a:pt x="14034" y="20538"/>
                  </a:lnTo>
                  <a:lnTo>
                    <a:pt x="13567" y="21246"/>
                  </a:lnTo>
                  <a:lnTo>
                    <a:pt x="13303" y="20538"/>
                  </a:lnTo>
                  <a:lnTo>
                    <a:pt x="12755" y="20538"/>
                  </a:lnTo>
                  <a:lnTo>
                    <a:pt x="12542" y="20184"/>
                  </a:lnTo>
                  <a:lnTo>
                    <a:pt x="12308" y="20892"/>
                  </a:lnTo>
                  <a:lnTo>
                    <a:pt x="12064" y="20184"/>
                  </a:lnTo>
                  <a:lnTo>
                    <a:pt x="11810" y="20184"/>
                  </a:lnTo>
                  <a:lnTo>
                    <a:pt x="11516" y="20892"/>
                  </a:lnTo>
                  <a:lnTo>
                    <a:pt x="11232" y="21246"/>
                  </a:lnTo>
                  <a:lnTo>
                    <a:pt x="10917" y="21246"/>
                  </a:lnTo>
                  <a:lnTo>
                    <a:pt x="10460" y="20892"/>
                  </a:lnTo>
                  <a:lnTo>
                    <a:pt x="10135" y="21246"/>
                  </a:lnTo>
                  <a:lnTo>
                    <a:pt x="9861" y="20892"/>
                  </a:lnTo>
                  <a:lnTo>
                    <a:pt x="9597" y="20892"/>
                  </a:lnTo>
                  <a:lnTo>
                    <a:pt x="8987" y="21600"/>
                  </a:lnTo>
                  <a:lnTo>
                    <a:pt x="8500" y="20538"/>
                  </a:lnTo>
                  <a:lnTo>
                    <a:pt x="7962" y="21600"/>
                  </a:lnTo>
                  <a:lnTo>
                    <a:pt x="7515" y="20892"/>
                  </a:lnTo>
                  <a:lnTo>
                    <a:pt x="7027" y="21600"/>
                  </a:lnTo>
                  <a:lnTo>
                    <a:pt x="6621" y="20892"/>
                  </a:lnTo>
                  <a:lnTo>
                    <a:pt x="6184" y="20538"/>
                  </a:lnTo>
                  <a:lnTo>
                    <a:pt x="5778" y="20892"/>
                  </a:lnTo>
                  <a:lnTo>
                    <a:pt x="4377" y="20892"/>
                  </a:lnTo>
                  <a:lnTo>
                    <a:pt x="4072" y="21246"/>
                  </a:lnTo>
                  <a:lnTo>
                    <a:pt x="3158" y="20892"/>
                  </a:lnTo>
                  <a:lnTo>
                    <a:pt x="2600" y="20892"/>
                  </a:lnTo>
                  <a:lnTo>
                    <a:pt x="1046" y="20538"/>
                  </a:lnTo>
                  <a:lnTo>
                    <a:pt x="193" y="20538"/>
                  </a:lnTo>
                  <a:lnTo>
                    <a:pt x="41" y="19121"/>
                  </a:lnTo>
                  <a:lnTo>
                    <a:pt x="10" y="16289"/>
                  </a:lnTo>
                  <a:lnTo>
                    <a:pt x="0" y="13810"/>
                  </a:lnTo>
                  <a:lnTo>
                    <a:pt x="0" y="10977"/>
                  </a:lnTo>
                </a:path>
              </a:pathLst>
            </a:custGeom>
            <a:solidFill>
              <a:srgbClr val="000066"/>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grpSp>
      <p:grpSp>
        <p:nvGrpSpPr>
          <p:cNvPr id="2837" name="Group 21"/>
          <p:cNvGrpSpPr/>
          <p:nvPr/>
        </p:nvGrpSpPr>
        <p:grpSpPr>
          <a:xfrm>
            <a:off x="5646737" y="153987"/>
            <a:ext cx="3433764" cy="550864"/>
            <a:chOff x="0" y="0"/>
            <a:chExt cx="3433762" cy="550862"/>
          </a:xfrm>
        </p:grpSpPr>
        <p:sp>
          <p:nvSpPr>
            <p:cNvPr id="2832" name="Freeform 22"/>
            <p:cNvSpPr/>
            <p:nvPr/>
          </p:nvSpPr>
          <p:spPr>
            <a:xfrm>
              <a:off x="0" y="0"/>
              <a:ext cx="3433763" cy="449263"/>
            </a:xfrm>
            <a:custGeom>
              <a:avLst/>
              <a:gdLst/>
              <a:ahLst/>
              <a:cxnLst>
                <a:cxn ang="0">
                  <a:pos x="wd2" y="hd2"/>
                </a:cxn>
                <a:cxn ang="5400000">
                  <a:pos x="wd2" y="hd2"/>
                </a:cxn>
                <a:cxn ang="10800000">
                  <a:pos x="wd2" y="hd2"/>
                </a:cxn>
                <a:cxn ang="16200000">
                  <a:pos x="wd2" y="hd2"/>
                </a:cxn>
              </a:cxnLst>
              <a:rect l="0" t="0" r="r" b="b"/>
              <a:pathLst>
                <a:path w="21600" h="21600" extrusionOk="0">
                  <a:moveTo>
                    <a:pt x="290" y="305"/>
                  </a:moveTo>
                  <a:lnTo>
                    <a:pt x="459" y="0"/>
                  </a:lnTo>
                  <a:lnTo>
                    <a:pt x="20931" y="0"/>
                  </a:lnTo>
                  <a:lnTo>
                    <a:pt x="21171" y="229"/>
                  </a:lnTo>
                  <a:lnTo>
                    <a:pt x="21340" y="763"/>
                  </a:lnTo>
                  <a:lnTo>
                    <a:pt x="21490" y="2137"/>
                  </a:lnTo>
                  <a:lnTo>
                    <a:pt x="21570" y="3740"/>
                  </a:lnTo>
                  <a:lnTo>
                    <a:pt x="21600" y="5572"/>
                  </a:lnTo>
                  <a:lnTo>
                    <a:pt x="21600" y="21600"/>
                  </a:lnTo>
                  <a:lnTo>
                    <a:pt x="0" y="21600"/>
                  </a:lnTo>
                  <a:lnTo>
                    <a:pt x="0" y="6640"/>
                  </a:lnTo>
                  <a:lnTo>
                    <a:pt x="10" y="4503"/>
                  </a:lnTo>
                  <a:lnTo>
                    <a:pt x="90" y="2366"/>
                  </a:lnTo>
                  <a:lnTo>
                    <a:pt x="160" y="1221"/>
                  </a:lnTo>
                  <a:lnTo>
                    <a:pt x="290" y="305"/>
                  </a:lnTo>
                </a:path>
              </a:pathLst>
            </a:custGeom>
            <a:gradFill flip="none" rotWithShape="1">
              <a:gsLst>
                <a:gs pos="0">
                  <a:srgbClr val="00CCFF"/>
                </a:gs>
                <a:gs pos="100000">
                  <a:schemeClr val="accent3">
                    <a:lumOff val="44000"/>
                  </a:schemeClr>
                </a:gs>
              </a:gsLst>
              <a:lin ang="5400000" scaled="0"/>
            </a:gra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833" name="Freeform 23"/>
            <p:cNvSpPr/>
            <p:nvPr/>
          </p:nvSpPr>
          <p:spPr>
            <a:xfrm>
              <a:off x="0" y="287337"/>
              <a:ext cx="3433763" cy="193676"/>
            </a:xfrm>
            <a:custGeom>
              <a:avLst/>
              <a:gdLst/>
              <a:ahLst/>
              <a:cxnLst>
                <a:cxn ang="0">
                  <a:pos x="wd2" y="hd2"/>
                </a:cxn>
                <a:cxn ang="5400000">
                  <a:pos x="wd2" y="hd2"/>
                </a:cxn>
                <a:cxn ang="10800000">
                  <a:pos x="wd2" y="hd2"/>
                </a:cxn>
                <a:cxn ang="16200000">
                  <a:pos x="wd2" y="hd2"/>
                </a:cxn>
              </a:cxnLst>
              <a:rect l="0" t="0" r="r" b="b"/>
              <a:pathLst>
                <a:path w="21600" h="21600" extrusionOk="0">
                  <a:moveTo>
                    <a:pt x="749" y="6728"/>
                  </a:moveTo>
                  <a:lnTo>
                    <a:pt x="1049" y="7436"/>
                  </a:lnTo>
                  <a:lnTo>
                    <a:pt x="1378" y="6728"/>
                  </a:lnTo>
                  <a:lnTo>
                    <a:pt x="1698" y="7436"/>
                  </a:lnTo>
                  <a:lnTo>
                    <a:pt x="1947" y="9384"/>
                  </a:lnTo>
                  <a:lnTo>
                    <a:pt x="2207" y="11154"/>
                  </a:lnTo>
                  <a:lnTo>
                    <a:pt x="2656" y="9561"/>
                  </a:lnTo>
                  <a:lnTo>
                    <a:pt x="3046" y="8852"/>
                  </a:lnTo>
                  <a:lnTo>
                    <a:pt x="3595" y="8852"/>
                  </a:lnTo>
                  <a:lnTo>
                    <a:pt x="3994" y="7790"/>
                  </a:lnTo>
                  <a:lnTo>
                    <a:pt x="4344" y="8852"/>
                  </a:lnTo>
                  <a:lnTo>
                    <a:pt x="4654" y="10092"/>
                  </a:lnTo>
                  <a:lnTo>
                    <a:pt x="4933" y="10446"/>
                  </a:lnTo>
                  <a:lnTo>
                    <a:pt x="5373" y="8852"/>
                  </a:lnTo>
                  <a:lnTo>
                    <a:pt x="5852" y="8852"/>
                  </a:lnTo>
                  <a:lnTo>
                    <a:pt x="6531" y="9561"/>
                  </a:lnTo>
                  <a:lnTo>
                    <a:pt x="6821" y="11508"/>
                  </a:lnTo>
                  <a:lnTo>
                    <a:pt x="7270" y="11154"/>
                  </a:lnTo>
                  <a:lnTo>
                    <a:pt x="7719" y="7790"/>
                  </a:lnTo>
                  <a:lnTo>
                    <a:pt x="8139" y="6728"/>
                  </a:lnTo>
                  <a:lnTo>
                    <a:pt x="8428" y="7790"/>
                  </a:lnTo>
                  <a:lnTo>
                    <a:pt x="8788" y="10623"/>
                  </a:lnTo>
                  <a:lnTo>
                    <a:pt x="9197" y="11685"/>
                  </a:lnTo>
                  <a:lnTo>
                    <a:pt x="9667" y="9915"/>
                  </a:lnTo>
                  <a:lnTo>
                    <a:pt x="9876" y="9207"/>
                  </a:lnTo>
                  <a:lnTo>
                    <a:pt x="10116" y="10623"/>
                  </a:lnTo>
                  <a:lnTo>
                    <a:pt x="10306" y="8852"/>
                  </a:lnTo>
                  <a:lnTo>
                    <a:pt x="10515" y="6728"/>
                  </a:lnTo>
                  <a:lnTo>
                    <a:pt x="10765" y="4603"/>
                  </a:lnTo>
                  <a:lnTo>
                    <a:pt x="11035" y="3895"/>
                  </a:lnTo>
                  <a:lnTo>
                    <a:pt x="11344" y="4603"/>
                  </a:lnTo>
                  <a:lnTo>
                    <a:pt x="11654" y="3718"/>
                  </a:lnTo>
                  <a:lnTo>
                    <a:pt x="11963" y="2479"/>
                  </a:lnTo>
                  <a:lnTo>
                    <a:pt x="12163" y="2479"/>
                  </a:lnTo>
                  <a:lnTo>
                    <a:pt x="12353" y="2833"/>
                  </a:lnTo>
                  <a:lnTo>
                    <a:pt x="12632" y="5666"/>
                  </a:lnTo>
                  <a:lnTo>
                    <a:pt x="12912" y="5134"/>
                  </a:lnTo>
                  <a:lnTo>
                    <a:pt x="13142" y="7790"/>
                  </a:lnTo>
                  <a:lnTo>
                    <a:pt x="13591" y="7790"/>
                  </a:lnTo>
                  <a:lnTo>
                    <a:pt x="13971" y="6197"/>
                  </a:lnTo>
                  <a:lnTo>
                    <a:pt x="14150" y="8321"/>
                  </a:lnTo>
                  <a:lnTo>
                    <a:pt x="14340" y="10446"/>
                  </a:lnTo>
                  <a:lnTo>
                    <a:pt x="14600" y="9915"/>
                  </a:lnTo>
                  <a:lnTo>
                    <a:pt x="14909" y="11154"/>
                  </a:lnTo>
                  <a:lnTo>
                    <a:pt x="15239" y="9915"/>
                  </a:lnTo>
                  <a:lnTo>
                    <a:pt x="15868" y="11154"/>
                  </a:lnTo>
                  <a:lnTo>
                    <a:pt x="16138" y="12216"/>
                  </a:lnTo>
                  <a:lnTo>
                    <a:pt x="16447" y="9207"/>
                  </a:lnTo>
                  <a:lnTo>
                    <a:pt x="16647" y="9030"/>
                  </a:lnTo>
                  <a:lnTo>
                    <a:pt x="16887" y="10092"/>
                  </a:lnTo>
                  <a:lnTo>
                    <a:pt x="17116" y="9561"/>
                  </a:lnTo>
                  <a:lnTo>
                    <a:pt x="17406" y="6728"/>
                  </a:lnTo>
                  <a:lnTo>
                    <a:pt x="17905" y="5843"/>
                  </a:lnTo>
                  <a:lnTo>
                    <a:pt x="18145" y="6197"/>
                  </a:lnTo>
                  <a:lnTo>
                    <a:pt x="18394" y="6197"/>
                  </a:lnTo>
                  <a:lnTo>
                    <a:pt x="18754" y="2479"/>
                  </a:lnTo>
                  <a:lnTo>
                    <a:pt x="18964" y="1062"/>
                  </a:lnTo>
                  <a:lnTo>
                    <a:pt x="19233" y="1770"/>
                  </a:lnTo>
                  <a:lnTo>
                    <a:pt x="19543" y="5666"/>
                  </a:lnTo>
                  <a:lnTo>
                    <a:pt x="19852" y="3187"/>
                  </a:lnTo>
                  <a:lnTo>
                    <a:pt x="20142" y="0"/>
                  </a:lnTo>
                  <a:lnTo>
                    <a:pt x="20392" y="177"/>
                  </a:lnTo>
                  <a:lnTo>
                    <a:pt x="20681" y="6728"/>
                  </a:lnTo>
                  <a:lnTo>
                    <a:pt x="20901" y="5666"/>
                  </a:lnTo>
                  <a:lnTo>
                    <a:pt x="21221" y="2833"/>
                  </a:lnTo>
                  <a:lnTo>
                    <a:pt x="21470" y="2833"/>
                  </a:lnTo>
                  <a:lnTo>
                    <a:pt x="21600" y="4957"/>
                  </a:lnTo>
                  <a:lnTo>
                    <a:pt x="21600" y="21600"/>
                  </a:lnTo>
                  <a:lnTo>
                    <a:pt x="9077" y="16820"/>
                  </a:lnTo>
                  <a:lnTo>
                    <a:pt x="8918" y="17528"/>
                  </a:lnTo>
                  <a:lnTo>
                    <a:pt x="0" y="15580"/>
                  </a:lnTo>
                  <a:lnTo>
                    <a:pt x="0" y="3364"/>
                  </a:lnTo>
                  <a:lnTo>
                    <a:pt x="130" y="5134"/>
                  </a:lnTo>
                  <a:lnTo>
                    <a:pt x="320" y="5843"/>
                  </a:lnTo>
                  <a:lnTo>
                    <a:pt x="559" y="6020"/>
                  </a:lnTo>
                  <a:lnTo>
                    <a:pt x="749" y="6728"/>
                  </a:lnTo>
                </a:path>
              </a:pathLst>
            </a:custGeom>
            <a:solidFill>
              <a:srgbClr val="003300"/>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834" name="Freeform 24"/>
            <p:cNvSpPr/>
            <p:nvPr/>
          </p:nvSpPr>
          <p:spPr>
            <a:xfrm>
              <a:off x="0" y="354012"/>
              <a:ext cx="3433763" cy="196851"/>
            </a:xfrm>
            <a:custGeom>
              <a:avLst/>
              <a:gdLst/>
              <a:ahLst/>
              <a:cxnLst>
                <a:cxn ang="0">
                  <a:pos x="wd2" y="hd2"/>
                </a:cxn>
                <a:cxn ang="5400000">
                  <a:pos x="wd2" y="hd2"/>
                </a:cxn>
                <a:cxn ang="10800000">
                  <a:pos x="wd2" y="hd2"/>
                </a:cxn>
                <a:cxn ang="16200000">
                  <a:pos x="wd2" y="hd2"/>
                </a:cxn>
              </a:cxnLst>
              <a:rect l="0" t="0" r="r" b="b"/>
              <a:pathLst>
                <a:path w="21600" h="21600" extrusionOk="0">
                  <a:moveTo>
                    <a:pt x="290" y="20903"/>
                  </a:moveTo>
                  <a:lnTo>
                    <a:pt x="459" y="21426"/>
                  </a:lnTo>
                  <a:lnTo>
                    <a:pt x="659" y="21600"/>
                  </a:lnTo>
                  <a:lnTo>
                    <a:pt x="20931" y="21600"/>
                  </a:lnTo>
                  <a:lnTo>
                    <a:pt x="21171" y="21252"/>
                  </a:lnTo>
                  <a:lnTo>
                    <a:pt x="21340" y="20903"/>
                  </a:lnTo>
                  <a:lnTo>
                    <a:pt x="21490" y="19684"/>
                  </a:lnTo>
                  <a:lnTo>
                    <a:pt x="21570" y="18116"/>
                  </a:lnTo>
                  <a:lnTo>
                    <a:pt x="21600" y="16548"/>
                  </a:lnTo>
                  <a:lnTo>
                    <a:pt x="21600" y="2439"/>
                  </a:lnTo>
                  <a:lnTo>
                    <a:pt x="21410" y="0"/>
                  </a:lnTo>
                  <a:lnTo>
                    <a:pt x="21310" y="697"/>
                  </a:lnTo>
                  <a:lnTo>
                    <a:pt x="21221" y="3135"/>
                  </a:lnTo>
                  <a:lnTo>
                    <a:pt x="21151" y="5923"/>
                  </a:lnTo>
                  <a:lnTo>
                    <a:pt x="21061" y="5748"/>
                  </a:lnTo>
                  <a:lnTo>
                    <a:pt x="20941" y="5400"/>
                  </a:lnTo>
                  <a:lnTo>
                    <a:pt x="20681" y="4006"/>
                  </a:lnTo>
                  <a:lnTo>
                    <a:pt x="20512" y="2961"/>
                  </a:lnTo>
                  <a:lnTo>
                    <a:pt x="20242" y="2439"/>
                  </a:lnTo>
                  <a:lnTo>
                    <a:pt x="19952" y="3658"/>
                  </a:lnTo>
                  <a:lnTo>
                    <a:pt x="19673" y="5748"/>
                  </a:lnTo>
                  <a:lnTo>
                    <a:pt x="19483" y="4355"/>
                  </a:lnTo>
                  <a:lnTo>
                    <a:pt x="19313" y="4006"/>
                  </a:lnTo>
                  <a:lnTo>
                    <a:pt x="19074" y="2961"/>
                  </a:lnTo>
                  <a:lnTo>
                    <a:pt x="18824" y="3310"/>
                  </a:lnTo>
                  <a:lnTo>
                    <a:pt x="18654" y="4703"/>
                  </a:lnTo>
                  <a:lnTo>
                    <a:pt x="18584" y="6445"/>
                  </a:lnTo>
                  <a:lnTo>
                    <a:pt x="18384" y="5748"/>
                  </a:lnTo>
                  <a:lnTo>
                    <a:pt x="18105" y="5748"/>
                  </a:lnTo>
                  <a:lnTo>
                    <a:pt x="17735" y="4877"/>
                  </a:lnTo>
                  <a:lnTo>
                    <a:pt x="17416" y="6445"/>
                  </a:lnTo>
                  <a:lnTo>
                    <a:pt x="17136" y="4181"/>
                  </a:lnTo>
                  <a:lnTo>
                    <a:pt x="16767" y="5748"/>
                  </a:lnTo>
                  <a:lnTo>
                    <a:pt x="16417" y="9406"/>
                  </a:lnTo>
                  <a:lnTo>
                    <a:pt x="16118" y="8013"/>
                  </a:lnTo>
                  <a:lnTo>
                    <a:pt x="15868" y="6619"/>
                  </a:lnTo>
                  <a:lnTo>
                    <a:pt x="15578" y="5923"/>
                  </a:lnTo>
                  <a:lnTo>
                    <a:pt x="15219" y="6445"/>
                  </a:lnTo>
                  <a:lnTo>
                    <a:pt x="14650" y="7665"/>
                  </a:lnTo>
                  <a:lnTo>
                    <a:pt x="14150" y="6271"/>
                  </a:lnTo>
                  <a:lnTo>
                    <a:pt x="13931" y="6968"/>
                  </a:lnTo>
                  <a:lnTo>
                    <a:pt x="13651" y="5748"/>
                  </a:lnTo>
                  <a:lnTo>
                    <a:pt x="13461" y="4355"/>
                  </a:lnTo>
                  <a:lnTo>
                    <a:pt x="13252" y="4181"/>
                  </a:lnTo>
                  <a:lnTo>
                    <a:pt x="12852" y="4877"/>
                  </a:lnTo>
                  <a:lnTo>
                    <a:pt x="12353" y="7490"/>
                  </a:lnTo>
                  <a:lnTo>
                    <a:pt x="11923" y="5226"/>
                  </a:lnTo>
                  <a:lnTo>
                    <a:pt x="11574" y="5748"/>
                  </a:lnTo>
                  <a:lnTo>
                    <a:pt x="11234" y="8884"/>
                  </a:lnTo>
                  <a:lnTo>
                    <a:pt x="10635" y="6619"/>
                  </a:lnTo>
                  <a:lnTo>
                    <a:pt x="10176" y="7839"/>
                  </a:lnTo>
                  <a:lnTo>
                    <a:pt x="9866" y="6619"/>
                  </a:lnTo>
                  <a:lnTo>
                    <a:pt x="9417" y="7316"/>
                  </a:lnTo>
                  <a:lnTo>
                    <a:pt x="8958" y="8884"/>
                  </a:lnTo>
                  <a:lnTo>
                    <a:pt x="8648" y="8361"/>
                  </a:lnTo>
                  <a:lnTo>
                    <a:pt x="7999" y="7839"/>
                  </a:lnTo>
                  <a:lnTo>
                    <a:pt x="7589" y="8884"/>
                  </a:lnTo>
                  <a:lnTo>
                    <a:pt x="6910" y="8013"/>
                  </a:lnTo>
                  <a:lnTo>
                    <a:pt x="6351" y="7316"/>
                  </a:lnTo>
                  <a:lnTo>
                    <a:pt x="5742" y="5748"/>
                  </a:lnTo>
                  <a:lnTo>
                    <a:pt x="5173" y="7316"/>
                  </a:lnTo>
                  <a:lnTo>
                    <a:pt x="4534" y="4006"/>
                  </a:lnTo>
                  <a:lnTo>
                    <a:pt x="4034" y="4181"/>
                  </a:lnTo>
                  <a:lnTo>
                    <a:pt x="3705" y="6097"/>
                  </a:lnTo>
                  <a:lnTo>
                    <a:pt x="3485" y="4529"/>
                  </a:lnTo>
                  <a:lnTo>
                    <a:pt x="3216" y="5400"/>
                  </a:lnTo>
                  <a:lnTo>
                    <a:pt x="2866" y="5748"/>
                  </a:lnTo>
                  <a:lnTo>
                    <a:pt x="2517" y="6271"/>
                  </a:lnTo>
                  <a:lnTo>
                    <a:pt x="2107" y="7665"/>
                  </a:lnTo>
                  <a:lnTo>
                    <a:pt x="1758" y="6097"/>
                  </a:lnTo>
                  <a:lnTo>
                    <a:pt x="1428" y="6794"/>
                  </a:lnTo>
                  <a:lnTo>
                    <a:pt x="989" y="7490"/>
                  </a:lnTo>
                  <a:lnTo>
                    <a:pt x="709" y="6794"/>
                  </a:lnTo>
                  <a:lnTo>
                    <a:pt x="200" y="6445"/>
                  </a:lnTo>
                  <a:lnTo>
                    <a:pt x="0" y="8013"/>
                  </a:lnTo>
                  <a:lnTo>
                    <a:pt x="20" y="12716"/>
                  </a:lnTo>
                  <a:lnTo>
                    <a:pt x="50" y="16723"/>
                  </a:lnTo>
                  <a:lnTo>
                    <a:pt x="160" y="20206"/>
                  </a:lnTo>
                  <a:lnTo>
                    <a:pt x="290" y="20903"/>
                  </a:lnTo>
                </a:path>
              </a:pathLst>
            </a:custGeom>
            <a:gradFill flip="none" rotWithShape="1">
              <a:gsLst>
                <a:gs pos="0">
                  <a:srgbClr val="CC6600"/>
                </a:gs>
                <a:gs pos="100000">
                  <a:srgbClr val="000000"/>
                </a:gs>
              </a:gsLst>
              <a:lin ang="5400000" scaled="0"/>
            </a:gra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835" name="Freeform 25"/>
            <p:cNvSpPr/>
            <p:nvPr/>
          </p:nvSpPr>
          <p:spPr>
            <a:xfrm>
              <a:off x="20637" y="11112"/>
              <a:ext cx="3378201" cy="255589"/>
            </a:xfrm>
            <a:custGeom>
              <a:avLst/>
              <a:gdLst/>
              <a:ahLst/>
              <a:cxnLst>
                <a:cxn ang="0">
                  <a:pos x="wd2" y="hd2"/>
                </a:cxn>
                <a:cxn ang="5400000">
                  <a:pos x="wd2" y="hd2"/>
                </a:cxn>
                <a:cxn ang="10800000">
                  <a:pos x="wd2" y="hd2"/>
                </a:cxn>
                <a:cxn ang="16200000">
                  <a:pos x="wd2" y="hd2"/>
                </a:cxn>
              </a:cxnLst>
              <a:rect l="0" t="0" r="r" b="b"/>
              <a:pathLst>
                <a:path w="21600" h="21600" extrusionOk="0">
                  <a:moveTo>
                    <a:pt x="0" y="10465"/>
                  </a:moveTo>
                  <a:lnTo>
                    <a:pt x="0" y="21600"/>
                  </a:lnTo>
                  <a:lnTo>
                    <a:pt x="51" y="17307"/>
                  </a:lnTo>
                  <a:lnTo>
                    <a:pt x="71" y="13953"/>
                  </a:lnTo>
                  <a:lnTo>
                    <a:pt x="91" y="7781"/>
                  </a:lnTo>
                  <a:lnTo>
                    <a:pt x="152" y="4830"/>
                  </a:lnTo>
                  <a:lnTo>
                    <a:pt x="284" y="3891"/>
                  </a:lnTo>
                  <a:lnTo>
                    <a:pt x="609" y="3220"/>
                  </a:lnTo>
                  <a:lnTo>
                    <a:pt x="1025" y="3354"/>
                  </a:lnTo>
                  <a:lnTo>
                    <a:pt x="2030" y="3354"/>
                  </a:lnTo>
                  <a:lnTo>
                    <a:pt x="2467" y="3891"/>
                  </a:lnTo>
                  <a:lnTo>
                    <a:pt x="3106" y="3354"/>
                  </a:lnTo>
                  <a:lnTo>
                    <a:pt x="3837" y="3757"/>
                  </a:lnTo>
                  <a:lnTo>
                    <a:pt x="4375" y="3622"/>
                  </a:lnTo>
                  <a:lnTo>
                    <a:pt x="5451" y="3891"/>
                  </a:lnTo>
                  <a:lnTo>
                    <a:pt x="5826" y="3891"/>
                  </a:lnTo>
                  <a:lnTo>
                    <a:pt x="6547" y="3354"/>
                  </a:lnTo>
                  <a:lnTo>
                    <a:pt x="6791" y="4025"/>
                  </a:lnTo>
                  <a:lnTo>
                    <a:pt x="7461" y="3354"/>
                  </a:lnTo>
                  <a:lnTo>
                    <a:pt x="8486" y="3891"/>
                  </a:lnTo>
                  <a:lnTo>
                    <a:pt x="8831" y="4427"/>
                  </a:lnTo>
                  <a:lnTo>
                    <a:pt x="9369" y="3891"/>
                  </a:lnTo>
                  <a:lnTo>
                    <a:pt x="9826" y="4696"/>
                  </a:lnTo>
                  <a:lnTo>
                    <a:pt x="10211" y="4696"/>
                  </a:lnTo>
                  <a:lnTo>
                    <a:pt x="10952" y="3891"/>
                  </a:lnTo>
                  <a:lnTo>
                    <a:pt x="11663" y="4427"/>
                  </a:lnTo>
                  <a:lnTo>
                    <a:pt x="12302" y="5366"/>
                  </a:lnTo>
                  <a:lnTo>
                    <a:pt x="12495" y="5501"/>
                  </a:lnTo>
                  <a:lnTo>
                    <a:pt x="13358" y="4964"/>
                  </a:lnTo>
                  <a:lnTo>
                    <a:pt x="14160" y="4561"/>
                  </a:lnTo>
                  <a:lnTo>
                    <a:pt x="14353" y="4293"/>
                  </a:lnTo>
                  <a:lnTo>
                    <a:pt x="14647" y="4427"/>
                  </a:lnTo>
                  <a:lnTo>
                    <a:pt x="15479" y="4830"/>
                  </a:lnTo>
                  <a:lnTo>
                    <a:pt x="16119" y="4025"/>
                  </a:lnTo>
                  <a:lnTo>
                    <a:pt x="16454" y="4293"/>
                  </a:lnTo>
                  <a:lnTo>
                    <a:pt x="16961" y="4427"/>
                  </a:lnTo>
                  <a:lnTo>
                    <a:pt x="17398" y="3891"/>
                  </a:lnTo>
                  <a:lnTo>
                    <a:pt x="17682" y="3354"/>
                  </a:lnTo>
                  <a:lnTo>
                    <a:pt x="18078" y="4293"/>
                  </a:lnTo>
                  <a:lnTo>
                    <a:pt x="18880" y="4561"/>
                  </a:lnTo>
                  <a:lnTo>
                    <a:pt x="19418" y="3354"/>
                  </a:lnTo>
                  <a:lnTo>
                    <a:pt x="20199" y="4427"/>
                  </a:lnTo>
                  <a:lnTo>
                    <a:pt x="21062" y="4427"/>
                  </a:lnTo>
                  <a:lnTo>
                    <a:pt x="21245" y="6306"/>
                  </a:lnTo>
                  <a:lnTo>
                    <a:pt x="21367" y="7245"/>
                  </a:lnTo>
                  <a:lnTo>
                    <a:pt x="21468" y="9123"/>
                  </a:lnTo>
                  <a:lnTo>
                    <a:pt x="21539" y="12343"/>
                  </a:lnTo>
                  <a:lnTo>
                    <a:pt x="21600" y="16636"/>
                  </a:lnTo>
                  <a:lnTo>
                    <a:pt x="21600" y="5501"/>
                  </a:lnTo>
                  <a:lnTo>
                    <a:pt x="21570" y="4025"/>
                  </a:lnTo>
                  <a:lnTo>
                    <a:pt x="21519" y="2147"/>
                  </a:lnTo>
                  <a:lnTo>
                    <a:pt x="21204" y="939"/>
                  </a:lnTo>
                  <a:lnTo>
                    <a:pt x="20037" y="805"/>
                  </a:lnTo>
                  <a:lnTo>
                    <a:pt x="19753" y="134"/>
                  </a:lnTo>
                  <a:lnTo>
                    <a:pt x="18829" y="134"/>
                  </a:lnTo>
                  <a:lnTo>
                    <a:pt x="18565" y="402"/>
                  </a:lnTo>
                  <a:lnTo>
                    <a:pt x="18007" y="402"/>
                  </a:lnTo>
                  <a:lnTo>
                    <a:pt x="17591" y="268"/>
                  </a:lnTo>
                  <a:lnTo>
                    <a:pt x="16829" y="1073"/>
                  </a:lnTo>
                  <a:lnTo>
                    <a:pt x="15236" y="402"/>
                  </a:lnTo>
                  <a:lnTo>
                    <a:pt x="14748" y="805"/>
                  </a:lnTo>
                  <a:lnTo>
                    <a:pt x="13865" y="1342"/>
                  </a:lnTo>
                  <a:lnTo>
                    <a:pt x="13307" y="805"/>
                  </a:lnTo>
                  <a:lnTo>
                    <a:pt x="12302" y="805"/>
                  </a:lnTo>
                  <a:lnTo>
                    <a:pt x="11815" y="1207"/>
                  </a:lnTo>
                  <a:lnTo>
                    <a:pt x="11521" y="537"/>
                  </a:lnTo>
                  <a:lnTo>
                    <a:pt x="10465" y="805"/>
                  </a:lnTo>
                  <a:lnTo>
                    <a:pt x="10150" y="805"/>
                  </a:lnTo>
                  <a:lnTo>
                    <a:pt x="9592" y="537"/>
                  </a:lnTo>
                  <a:lnTo>
                    <a:pt x="8496" y="805"/>
                  </a:lnTo>
                  <a:lnTo>
                    <a:pt x="7521" y="537"/>
                  </a:lnTo>
                  <a:lnTo>
                    <a:pt x="6618" y="537"/>
                  </a:lnTo>
                  <a:lnTo>
                    <a:pt x="6192" y="805"/>
                  </a:lnTo>
                  <a:lnTo>
                    <a:pt x="5776" y="268"/>
                  </a:lnTo>
                  <a:lnTo>
                    <a:pt x="4375" y="268"/>
                  </a:lnTo>
                  <a:lnTo>
                    <a:pt x="3167" y="537"/>
                  </a:lnTo>
                  <a:lnTo>
                    <a:pt x="2598" y="268"/>
                  </a:lnTo>
                  <a:lnTo>
                    <a:pt x="1929" y="537"/>
                  </a:lnTo>
                  <a:lnTo>
                    <a:pt x="1086" y="0"/>
                  </a:lnTo>
                  <a:lnTo>
                    <a:pt x="568" y="0"/>
                  </a:lnTo>
                  <a:lnTo>
                    <a:pt x="345" y="134"/>
                  </a:lnTo>
                  <a:lnTo>
                    <a:pt x="193" y="805"/>
                  </a:lnTo>
                  <a:lnTo>
                    <a:pt x="51" y="2415"/>
                  </a:lnTo>
                  <a:lnTo>
                    <a:pt x="10" y="4964"/>
                  </a:lnTo>
                  <a:lnTo>
                    <a:pt x="0" y="7513"/>
                  </a:lnTo>
                  <a:lnTo>
                    <a:pt x="0" y="10465"/>
                  </a:lnTo>
                </a:path>
              </a:pathLst>
            </a:custGeom>
            <a:solidFill>
              <a:schemeClr val="accent3">
                <a:lumOff val="44000"/>
              </a:schemeClr>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836" name="Freeform 26"/>
            <p:cNvSpPr/>
            <p:nvPr/>
          </p:nvSpPr>
          <p:spPr>
            <a:xfrm>
              <a:off x="26987" y="422275"/>
              <a:ext cx="3376614" cy="101601"/>
            </a:xfrm>
            <a:custGeom>
              <a:avLst/>
              <a:gdLst/>
              <a:ahLst/>
              <a:cxnLst>
                <a:cxn ang="0">
                  <a:pos x="wd2" y="hd2"/>
                </a:cxn>
                <a:cxn ang="5400000">
                  <a:pos x="wd2" y="hd2"/>
                </a:cxn>
                <a:cxn ang="10800000">
                  <a:pos x="wd2" y="hd2"/>
                </a:cxn>
                <a:cxn ang="16200000">
                  <a:pos x="wd2" y="hd2"/>
                </a:cxn>
              </a:cxnLst>
              <a:rect l="0" t="0" r="r" b="b"/>
              <a:pathLst>
                <a:path w="21600" h="21600" extrusionOk="0">
                  <a:moveTo>
                    <a:pt x="0" y="10800"/>
                  </a:moveTo>
                  <a:lnTo>
                    <a:pt x="0" y="0"/>
                  </a:lnTo>
                  <a:lnTo>
                    <a:pt x="61" y="4050"/>
                  </a:lnTo>
                  <a:lnTo>
                    <a:pt x="71" y="7425"/>
                  </a:lnTo>
                  <a:lnTo>
                    <a:pt x="81" y="13500"/>
                  </a:lnTo>
                  <a:lnTo>
                    <a:pt x="152" y="16538"/>
                  </a:lnTo>
                  <a:lnTo>
                    <a:pt x="274" y="17550"/>
                  </a:lnTo>
                  <a:lnTo>
                    <a:pt x="406" y="16875"/>
                  </a:lnTo>
                  <a:lnTo>
                    <a:pt x="599" y="16538"/>
                  </a:lnTo>
                  <a:lnTo>
                    <a:pt x="924" y="16200"/>
                  </a:lnTo>
                  <a:lnTo>
                    <a:pt x="1117" y="16538"/>
                  </a:lnTo>
                  <a:lnTo>
                    <a:pt x="1290" y="16538"/>
                  </a:lnTo>
                  <a:lnTo>
                    <a:pt x="1645" y="16875"/>
                  </a:lnTo>
                  <a:lnTo>
                    <a:pt x="1777" y="17213"/>
                  </a:lnTo>
                  <a:lnTo>
                    <a:pt x="1950" y="17213"/>
                  </a:lnTo>
                  <a:lnTo>
                    <a:pt x="2224" y="16538"/>
                  </a:lnTo>
                  <a:lnTo>
                    <a:pt x="2518" y="16200"/>
                  </a:lnTo>
                  <a:lnTo>
                    <a:pt x="2884" y="16200"/>
                  </a:lnTo>
                  <a:lnTo>
                    <a:pt x="3321" y="17213"/>
                  </a:lnTo>
                  <a:lnTo>
                    <a:pt x="3889" y="17888"/>
                  </a:lnTo>
                  <a:lnTo>
                    <a:pt x="4194" y="17213"/>
                  </a:lnTo>
                  <a:lnTo>
                    <a:pt x="4377" y="17888"/>
                  </a:lnTo>
                  <a:lnTo>
                    <a:pt x="4864" y="17888"/>
                  </a:lnTo>
                  <a:lnTo>
                    <a:pt x="5037" y="16875"/>
                  </a:lnTo>
                  <a:lnTo>
                    <a:pt x="5250" y="17550"/>
                  </a:lnTo>
                  <a:lnTo>
                    <a:pt x="5829" y="17550"/>
                  </a:lnTo>
                  <a:lnTo>
                    <a:pt x="6550" y="17888"/>
                  </a:lnTo>
                  <a:lnTo>
                    <a:pt x="6794" y="17213"/>
                  </a:lnTo>
                  <a:lnTo>
                    <a:pt x="7362" y="16538"/>
                  </a:lnTo>
                  <a:lnTo>
                    <a:pt x="7738" y="16200"/>
                  </a:lnTo>
                  <a:lnTo>
                    <a:pt x="8175" y="16875"/>
                  </a:lnTo>
                  <a:lnTo>
                    <a:pt x="8480" y="17550"/>
                  </a:lnTo>
                  <a:lnTo>
                    <a:pt x="8825" y="16875"/>
                  </a:lnTo>
                  <a:lnTo>
                    <a:pt x="9434" y="17550"/>
                  </a:lnTo>
                  <a:lnTo>
                    <a:pt x="9830" y="16538"/>
                  </a:lnTo>
                  <a:lnTo>
                    <a:pt x="10206" y="16538"/>
                  </a:lnTo>
                  <a:lnTo>
                    <a:pt x="10602" y="15525"/>
                  </a:lnTo>
                  <a:lnTo>
                    <a:pt x="11100" y="16875"/>
                  </a:lnTo>
                  <a:lnTo>
                    <a:pt x="11750" y="15863"/>
                  </a:lnTo>
                  <a:lnTo>
                    <a:pt x="12491" y="15863"/>
                  </a:lnTo>
                  <a:lnTo>
                    <a:pt x="13151" y="16538"/>
                  </a:lnTo>
                  <a:lnTo>
                    <a:pt x="13547" y="15525"/>
                  </a:lnTo>
                  <a:lnTo>
                    <a:pt x="13984" y="15525"/>
                  </a:lnTo>
                  <a:lnTo>
                    <a:pt x="14156" y="16875"/>
                  </a:lnTo>
                  <a:lnTo>
                    <a:pt x="14339" y="17213"/>
                  </a:lnTo>
                  <a:lnTo>
                    <a:pt x="14918" y="16538"/>
                  </a:lnTo>
                  <a:lnTo>
                    <a:pt x="15426" y="17213"/>
                  </a:lnTo>
                  <a:lnTo>
                    <a:pt x="16441" y="17213"/>
                  </a:lnTo>
                  <a:lnTo>
                    <a:pt x="16614" y="16200"/>
                  </a:lnTo>
                  <a:lnTo>
                    <a:pt x="16959" y="16875"/>
                  </a:lnTo>
                  <a:lnTo>
                    <a:pt x="17122" y="17213"/>
                  </a:lnTo>
                  <a:lnTo>
                    <a:pt x="17243" y="16875"/>
                  </a:lnTo>
                  <a:lnTo>
                    <a:pt x="17386" y="17550"/>
                  </a:lnTo>
                  <a:lnTo>
                    <a:pt x="17660" y="16538"/>
                  </a:lnTo>
                  <a:lnTo>
                    <a:pt x="18096" y="17213"/>
                  </a:lnTo>
                  <a:lnTo>
                    <a:pt x="18523" y="16200"/>
                  </a:lnTo>
                  <a:lnTo>
                    <a:pt x="18696" y="16875"/>
                  </a:lnTo>
                  <a:lnTo>
                    <a:pt x="18878" y="16875"/>
                  </a:lnTo>
                  <a:lnTo>
                    <a:pt x="19671" y="16200"/>
                  </a:lnTo>
                  <a:lnTo>
                    <a:pt x="20442" y="16875"/>
                  </a:lnTo>
                  <a:lnTo>
                    <a:pt x="21041" y="15863"/>
                  </a:lnTo>
                  <a:lnTo>
                    <a:pt x="21245" y="15188"/>
                  </a:lnTo>
                  <a:lnTo>
                    <a:pt x="21366" y="14175"/>
                  </a:lnTo>
                  <a:lnTo>
                    <a:pt x="21458" y="12150"/>
                  </a:lnTo>
                  <a:lnTo>
                    <a:pt x="21529" y="9112"/>
                  </a:lnTo>
                  <a:lnTo>
                    <a:pt x="21600" y="4725"/>
                  </a:lnTo>
                  <a:lnTo>
                    <a:pt x="21600" y="15863"/>
                  </a:lnTo>
                  <a:lnTo>
                    <a:pt x="21570" y="17213"/>
                  </a:lnTo>
                  <a:lnTo>
                    <a:pt x="21509" y="19238"/>
                  </a:lnTo>
                  <a:lnTo>
                    <a:pt x="21397" y="20588"/>
                  </a:lnTo>
                  <a:lnTo>
                    <a:pt x="20605" y="21600"/>
                  </a:lnTo>
                  <a:lnTo>
                    <a:pt x="20026" y="20588"/>
                  </a:lnTo>
                  <a:lnTo>
                    <a:pt x="19752" y="21263"/>
                  </a:lnTo>
                  <a:lnTo>
                    <a:pt x="18828" y="21263"/>
                  </a:lnTo>
                  <a:lnTo>
                    <a:pt x="18564" y="20925"/>
                  </a:lnTo>
                  <a:lnTo>
                    <a:pt x="18279" y="21600"/>
                  </a:lnTo>
                  <a:lnTo>
                    <a:pt x="17995" y="20925"/>
                  </a:lnTo>
                  <a:lnTo>
                    <a:pt x="17660" y="21600"/>
                  </a:lnTo>
                  <a:lnTo>
                    <a:pt x="16786" y="21263"/>
                  </a:lnTo>
                  <a:lnTo>
                    <a:pt x="16533" y="20250"/>
                  </a:lnTo>
                  <a:lnTo>
                    <a:pt x="15710" y="21263"/>
                  </a:lnTo>
                  <a:lnTo>
                    <a:pt x="15162" y="19913"/>
                  </a:lnTo>
                  <a:lnTo>
                    <a:pt x="14522" y="21263"/>
                  </a:lnTo>
                  <a:lnTo>
                    <a:pt x="14034" y="20588"/>
                  </a:lnTo>
                  <a:lnTo>
                    <a:pt x="13567" y="21263"/>
                  </a:lnTo>
                  <a:lnTo>
                    <a:pt x="13303" y="20588"/>
                  </a:lnTo>
                  <a:lnTo>
                    <a:pt x="12755" y="20588"/>
                  </a:lnTo>
                  <a:lnTo>
                    <a:pt x="12542" y="20250"/>
                  </a:lnTo>
                  <a:lnTo>
                    <a:pt x="12308" y="20925"/>
                  </a:lnTo>
                  <a:lnTo>
                    <a:pt x="12064" y="20250"/>
                  </a:lnTo>
                  <a:lnTo>
                    <a:pt x="11810" y="20250"/>
                  </a:lnTo>
                  <a:lnTo>
                    <a:pt x="11516" y="20925"/>
                  </a:lnTo>
                  <a:lnTo>
                    <a:pt x="11232" y="21263"/>
                  </a:lnTo>
                  <a:lnTo>
                    <a:pt x="10917" y="21263"/>
                  </a:lnTo>
                  <a:lnTo>
                    <a:pt x="10460" y="20925"/>
                  </a:lnTo>
                  <a:lnTo>
                    <a:pt x="10135" y="21263"/>
                  </a:lnTo>
                  <a:lnTo>
                    <a:pt x="9861" y="20925"/>
                  </a:lnTo>
                  <a:lnTo>
                    <a:pt x="9597" y="20925"/>
                  </a:lnTo>
                  <a:lnTo>
                    <a:pt x="8987" y="21600"/>
                  </a:lnTo>
                  <a:lnTo>
                    <a:pt x="8500" y="20588"/>
                  </a:lnTo>
                  <a:lnTo>
                    <a:pt x="7962" y="21600"/>
                  </a:lnTo>
                  <a:lnTo>
                    <a:pt x="7515" y="20925"/>
                  </a:lnTo>
                  <a:lnTo>
                    <a:pt x="7027" y="21600"/>
                  </a:lnTo>
                  <a:lnTo>
                    <a:pt x="6621" y="20925"/>
                  </a:lnTo>
                  <a:lnTo>
                    <a:pt x="6184" y="20588"/>
                  </a:lnTo>
                  <a:lnTo>
                    <a:pt x="5778" y="20925"/>
                  </a:lnTo>
                  <a:lnTo>
                    <a:pt x="4377" y="20925"/>
                  </a:lnTo>
                  <a:lnTo>
                    <a:pt x="4072" y="21263"/>
                  </a:lnTo>
                  <a:lnTo>
                    <a:pt x="3158" y="20925"/>
                  </a:lnTo>
                  <a:lnTo>
                    <a:pt x="2600" y="20925"/>
                  </a:lnTo>
                  <a:lnTo>
                    <a:pt x="1046" y="20588"/>
                  </a:lnTo>
                  <a:lnTo>
                    <a:pt x="193" y="20588"/>
                  </a:lnTo>
                  <a:lnTo>
                    <a:pt x="41" y="18900"/>
                  </a:lnTo>
                  <a:lnTo>
                    <a:pt x="10" y="16538"/>
                  </a:lnTo>
                  <a:lnTo>
                    <a:pt x="0" y="13838"/>
                  </a:lnTo>
                  <a:lnTo>
                    <a:pt x="0" y="10800"/>
                  </a:lnTo>
                </a:path>
              </a:pathLst>
            </a:custGeom>
            <a:solidFill>
              <a:srgbClr val="000066"/>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grpSp>
      <p:sp>
        <p:nvSpPr>
          <p:cNvPr id="2838" name="Title Text"/>
          <p:cNvSpPr txBox="1">
            <a:spLocks noGrp="1"/>
          </p:cNvSpPr>
          <p:nvPr>
            <p:ph type="title"/>
          </p:nvPr>
        </p:nvSpPr>
        <p:spPr>
          <a:xfrm>
            <a:off x="457200" y="273050"/>
            <a:ext cx="3008314" cy="1162050"/>
          </a:xfrm>
          <a:prstGeom prst="rect">
            <a:avLst/>
          </a:prstGeom>
        </p:spPr>
        <p:txBody>
          <a:bodyPr lIns="46037" tIns="46037" rIns="46037" bIns="46037" anchor="b"/>
          <a:lstStyle>
            <a:lvl1pPr algn="l">
              <a:defRPr sz="2000" b="1">
                <a:solidFill>
                  <a:srgbClr val="FFFFCC"/>
                </a:solidFill>
                <a:effectLst>
                  <a:outerShdw blurRad="38100" dist="38100" dir="2700000" rotWithShape="0">
                    <a:srgbClr val="000000">
                      <a:alpha val="43137"/>
                    </a:srgbClr>
                  </a:outerShdw>
                </a:effectLst>
              </a:defRPr>
            </a:lvl1pPr>
          </a:lstStyle>
          <a:p>
            <a:r>
              <a:t>Title Text</a:t>
            </a:r>
          </a:p>
        </p:txBody>
      </p:sp>
      <p:sp>
        <p:nvSpPr>
          <p:cNvPr id="2839" name="Body Level One…"/>
          <p:cNvSpPr txBox="1">
            <a:spLocks noGrp="1"/>
          </p:cNvSpPr>
          <p:nvPr>
            <p:ph type="body" idx="1"/>
          </p:nvPr>
        </p:nvSpPr>
        <p:spPr>
          <a:xfrm>
            <a:off x="3575050" y="273050"/>
            <a:ext cx="5111750" cy="5853113"/>
          </a:xfrm>
          <a:prstGeom prst="rect">
            <a:avLst/>
          </a:prstGeom>
        </p:spPr>
        <p:txBody>
          <a:bodyPr lIns="46037" tIns="46037" rIns="46037" bIns="46037">
            <a:normAutofit/>
          </a:bodyPr>
          <a:lstStyle>
            <a:lvl1pPr>
              <a:buSzPct val="75000"/>
              <a:buFont typeface="Arial"/>
              <a:buChar char="❖"/>
              <a:defRPr b="1">
                <a:solidFill>
                  <a:srgbClr val="FFFFCC"/>
                </a:solidFill>
                <a:effectLst>
                  <a:outerShdw blurRad="38100" dist="38100" dir="2700000" rotWithShape="0">
                    <a:srgbClr val="000000">
                      <a:alpha val="43137"/>
                    </a:srgbClr>
                  </a:outerShdw>
                </a:effectLst>
              </a:defRPr>
            </a:lvl1pPr>
            <a:lvl2pPr>
              <a:buSzPct val="75000"/>
              <a:buFont typeface="Arial"/>
              <a:buChar char="❖"/>
              <a:defRPr b="1">
                <a:solidFill>
                  <a:srgbClr val="FFFFCC"/>
                </a:solidFill>
                <a:effectLst>
                  <a:outerShdw blurRad="38100" dist="38100" dir="2700000" rotWithShape="0">
                    <a:srgbClr val="000000">
                      <a:alpha val="43137"/>
                    </a:srgbClr>
                  </a:outerShdw>
                </a:effectLst>
              </a:defRPr>
            </a:lvl2pPr>
            <a:lvl3pPr>
              <a:buSzPct val="75000"/>
              <a:buFont typeface="Arial"/>
              <a:buChar char="❖"/>
              <a:defRPr b="1">
                <a:solidFill>
                  <a:srgbClr val="FFFFCC"/>
                </a:solidFill>
                <a:effectLst>
                  <a:outerShdw blurRad="38100" dist="38100" dir="2700000" rotWithShape="0">
                    <a:srgbClr val="000000">
                      <a:alpha val="43137"/>
                    </a:srgbClr>
                  </a:outerShdw>
                </a:effectLst>
              </a:defRPr>
            </a:lvl3pPr>
            <a:lvl4pPr>
              <a:buSzPct val="75000"/>
              <a:buFont typeface="Arial"/>
              <a:buChar char="❖"/>
              <a:defRPr b="1">
                <a:solidFill>
                  <a:srgbClr val="FFFFCC"/>
                </a:solidFill>
                <a:effectLst>
                  <a:outerShdw blurRad="38100" dist="38100" dir="2700000" rotWithShape="0">
                    <a:srgbClr val="000000">
                      <a:alpha val="43137"/>
                    </a:srgbClr>
                  </a:outerShdw>
                </a:effectLst>
              </a:defRPr>
            </a:lvl4pPr>
            <a:lvl5pPr>
              <a:buSzPct val="75000"/>
              <a:buFont typeface="Arial"/>
              <a:buChar char="❖"/>
              <a:defRPr b="1">
                <a:solidFill>
                  <a:srgbClr val="FFFFCC"/>
                </a:solidFill>
                <a:effectLst>
                  <a:outerShdw blurRad="38100" dist="38100" dir="2700000" rotWithShape="0">
                    <a:srgbClr val="000000">
                      <a:alpha val="43137"/>
                    </a:srgbClr>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2840" name="Text Placeholder 3"/>
          <p:cNvSpPr>
            <a:spLocks noGrp="1"/>
          </p:cNvSpPr>
          <p:nvPr>
            <p:ph type="body" sz="half" idx="21"/>
          </p:nvPr>
        </p:nvSpPr>
        <p:spPr>
          <a:xfrm>
            <a:off x="457199" y="1435100"/>
            <a:ext cx="3008315" cy="4691063"/>
          </a:xfrm>
          <a:prstGeom prst="rect">
            <a:avLst/>
          </a:prstGeom>
        </p:spPr>
        <p:txBody>
          <a:bodyPr lIns="46037" tIns="46037" rIns="46037" bIns="46037">
            <a:normAutofit/>
          </a:bodyPr>
          <a:lstStyle/>
          <a:p>
            <a:pPr marL="0" indent="0">
              <a:spcBef>
                <a:spcPts val="300"/>
              </a:spcBef>
              <a:buSzTx/>
              <a:buNone/>
              <a:defRPr sz="1400" b="1">
                <a:solidFill>
                  <a:srgbClr val="FFFFCC"/>
                </a:solidFill>
                <a:effectLst>
                  <a:outerShdw blurRad="38100" dist="38100" dir="2700000" rotWithShape="0">
                    <a:srgbClr val="000000">
                      <a:alpha val="43137"/>
                    </a:srgbClr>
                  </a:outerShdw>
                </a:effectLst>
              </a:defRPr>
            </a:pPr>
            <a:endParaRPr/>
          </a:p>
        </p:txBody>
      </p:sp>
      <p:sp>
        <p:nvSpPr>
          <p:cNvPr id="2841" name="Slide Number"/>
          <p:cNvSpPr txBox="1">
            <a:spLocks noGrp="1"/>
          </p:cNvSpPr>
          <p:nvPr>
            <p:ph type="sldNum" sz="quarter" idx="2"/>
          </p:nvPr>
        </p:nvSpPr>
        <p:spPr>
          <a:prstGeom prst="rect">
            <a:avLst/>
          </a:prstGeom>
        </p:spPr>
        <p:txBody>
          <a:bodyPr/>
          <a:lstStyle>
            <a:lvl1pPr>
              <a:defRPr>
                <a:solidFill>
                  <a:srgbClr val="FFFFCC"/>
                </a:solidFill>
              </a:defRPr>
            </a:lvl1pPr>
          </a:lstStyle>
          <a:p>
            <a:fld id="{86CB4B4D-7CA3-9044-876B-883B54F8677D}" type="slidenum">
              <a:t>‹#›</a:t>
            </a:fld>
            <a:endParaRPr/>
          </a:p>
        </p:txBody>
      </p:sp>
    </p:spTree>
    <p:extLst>
      <p:ext uri="{BB962C8B-B14F-4D97-AF65-F5344CB8AC3E}">
        <p14:creationId xmlns:p14="http://schemas.microsoft.com/office/powerpoint/2010/main" val="255458970"/>
      </p:ext>
    </p:extLst>
  </p:cSld>
  <p:clrMapOvr>
    <a:masterClrMapping/>
  </p:clrMapOvr>
  <p:transition spd="med"/>
</p:sldLayout>
</file>

<file path=ppt/slideLayouts/slideLayout698.xml><?xml version="1.0" encoding="utf-8"?>
<p:sldLayout xmlns:a="http://schemas.openxmlformats.org/drawingml/2006/main" xmlns:r="http://schemas.openxmlformats.org/officeDocument/2006/relationships" xmlns:p="http://schemas.openxmlformats.org/presentationml/2006/main" type="tx">
  <p:cSld name="22_Picture with Caption">
    <p:bg>
      <p:bgPr>
        <a:gradFill flip="none" rotWithShape="1">
          <a:gsLst>
            <a:gs pos="0">
              <a:srgbClr val="6B2300"/>
            </a:gs>
            <a:gs pos="100000">
              <a:srgbClr val="000066"/>
            </a:gs>
          </a:gsLst>
          <a:lin ang="5400000" scaled="0"/>
        </a:gradFill>
        <a:effectLst/>
      </p:bgPr>
    </p:bg>
    <p:spTree>
      <p:nvGrpSpPr>
        <p:cNvPr id="1" name=""/>
        <p:cNvGrpSpPr/>
        <p:nvPr/>
      </p:nvGrpSpPr>
      <p:grpSpPr>
        <a:xfrm>
          <a:off x="0" y="0"/>
          <a:ext cx="0" cy="0"/>
          <a:chOff x="0" y="0"/>
          <a:chExt cx="0" cy="0"/>
        </a:xfrm>
      </p:grpSpPr>
      <p:sp>
        <p:nvSpPr>
          <p:cNvPr id="2848" name="Freeform 7"/>
          <p:cNvSpPr/>
          <p:nvPr/>
        </p:nvSpPr>
        <p:spPr>
          <a:xfrm>
            <a:off x="3587750" y="53974"/>
            <a:ext cx="1981201" cy="652464"/>
          </a:xfrm>
          <a:custGeom>
            <a:avLst/>
            <a:gdLst/>
            <a:ahLst/>
            <a:cxnLst>
              <a:cxn ang="0">
                <a:pos x="wd2" y="hd2"/>
              </a:cxn>
              <a:cxn ang="5400000">
                <a:pos x="wd2" y="hd2"/>
              </a:cxn>
              <a:cxn ang="10800000">
                <a:pos x="wd2" y="hd2"/>
              </a:cxn>
              <a:cxn ang="16200000">
                <a:pos x="wd2" y="hd2"/>
              </a:cxn>
            </a:cxnLst>
            <a:rect l="0" t="0" r="r" b="b"/>
            <a:pathLst>
              <a:path w="21600" h="21600" extrusionOk="0">
                <a:moveTo>
                  <a:pt x="277" y="3521"/>
                </a:moveTo>
                <a:lnTo>
                  <a:pt x="450" y="3258"/>
                </a:lnTo>
                <a:lnTo>
                  <a:pt x="7823" y="3258"/>
                </a:lnTo>
                <a:lnTo>
                  <a:pt x="8360" y="2102"/>
                </a:lnTo>
                <a:lnTo>
                  <a:pt x="8740" y="1419"/>
                </a:lnTo>
                <a:lnTo>
                  <a:pt x="9104" y="893"/>
                </a:lnTo>
                <a:lnTo>
                  <a:pt x="10004" y="263"/>
                </a:lnTo>
                <a:lnTo>
                  <a:pt x="10471" y="105"/>
                </a:lnTo>
                <a:lnTo>
                  <a:pt x="11060" y="0"/>
                </a:lnTo>
                <a:lnTo>
                  <a:pt x="11735" y="263"/>
                </a:lnTo>
                <a:lnTo>
                  <a:pt x="12358" y="788"/>
                </a:lnTo>
                <a:lnTo>
                  <a:pt x="12808" y="1419"/>
                </a:lnTo>
                <a:lnTo>
                  <a:pt x="13292" y="2102"/>
                </a:lnTo>
                <a:lnTo>
                  <a:pt x="13604" y="2680"/>
                </a:lnTo>
                <a:lnTo>
                  <a:pt x="13881" y="3364"/>
                </a:lnTo>
                <a:lnTo>
                  <a:pt x="20925" y="3258"/>
                </a:lnTo>
                <a:lnTo>
                  <a:pt x="21167" y="3469"/>
                </a:lnTo>
                <a:lnTo>
                  <a:pt x="21340" y="3836"/>
                </a:lnTo>
                <a:lnTo>
                  <a:pt x="21496" y="4782"/>
                </a:lnTo>
                <a:lnTo>
                  <a:pt x="21565" y="5886"/>
                </a:lnTo>
                <a:lnTo>
                  <a:pt x="21600" y="7200"/>
                </a:lnTo>
                <a:lnTo>
                  <a:pt x="21600" y="18342"/>
                </a:lnTo>
                <a:lnTo>
                  <a:pt x="14002" y="18394"/>
                </a:lnTo>
                <a:lnTo>
                  <a:pt x="12115" y="21495"/>
                </a:lnTo>
                <a:lnTo>
                  <a:pt x="9052" y="21600"/>
                </a:lnTo>
                <a:lnTo>
                  <a:pt x="7563" y="18184"/>
                </a:lnTo>
                <a:lnTo>
                  <a:pt x="796" y="18342"/>
                </a:lnTo>
                <a:lnTo>
                  <a:pt x="0" y="18342"/>
                </a:lnTo>
                <a:lnTo>
                  <a:pt x="0" y="6464"/>
                </a:lnTo>
                <a:lnTo>
                  <a:pt x="87" y="4940"/>
                </a:lnTo>
                <a:lnTo>
                  <a:pt x="156" y="4204"/>
                </a:lnTo>
                <a:lnTo>
                  <a:pt x="277" y="3521"/>
                </a:lnTo>
              </a:path>
            </a:pathLst>
          </a:custGeom>
          <a:gradFill>
            <a:gsLst>
              <a:gs pos="0">
                <a:srgbClr val="00CCFF"/>
              </a:gs>
              <a:gs pos="50000">
                <a:schemeClr val="accent3">
                  <a:lumOff val="44000"/>
                </a:schemeClr>
              </a:gs>
              <a:gs pos="100000">
                <a:srgbClr val="00CCFF"/>
              </a:gs>
            </a:gsLst>
          </a:gradFill>
          <a:ln w="12700">
            <a:miter lim="400000"/>
          </a:ln>
        </p:spPr>
        <p:txBody>
          <a:bodyPr lIns="45719" rIns="45719"/>
          <a:lstStyle/>
          <a:p>
            <a:pPr>
              <a:defRPr>
                <a:solidFill>
                  <a:srgbClr val="FFFFCC"/>
                </a:solidFill>
              </a:defRPr>
            </a:pPr>
            <a:endParaRPr/>
          </a:p>
        </p:txBody>
      </p:sp>
      <p:sp>
        <p:nvSpPr>
          <p:cNvPr id="2849" name="Oval 8"/>
          <p:cNvSpPr/>
          <p:nvPr/>
        </p:nvSpPr>
        <p:spPr>
          <a:xfrm>
            <a:off x="4205287" y="61913"/>
            <a:ext cx="766763" cy="673101"/>
          </a:xfrm>
          <a:prstGeom prst="ellipse">
            <a:avLst/>
          </a:prstGeom>
          <a:gradFill>
            <a:gsLst>
              <a:gs pos="0">
                <a:srgbClr val="00CCFF"/>
              </a:gs>
              <a:gs pos="100000">
                <a:schemeClr val="accent3">
                  <a:lumOff val="44000"/>
                </a:schemeClr>
              </a:gs>
            </a:gsLst>
            <a:path path="circle">
              <a:fillToRect l="37721" t="-19636" r="62278" b="119636"/>
            </a:path>
          </a:gradFill>
          <a:ln w="12700">
            <a:miter lim="400000"/>
          </a:ln>
        </p:spPr>
        <p:txBody>
          <a:bodyPr lIns="45719" rIns="45719"/>
          <a:lstStyle/>
          <a:p>
            <a:pPr>
              <a:defRPr>
                <a:solidFill>
                  <a:srgbClr val="FFFFCC"/>
                </a:solidFill>
              </a:defRPr>
            </a:pPr>
            <a:endParaRPr/>
          </a:p>
        </p:txBody>
      </p:sp>
      <p:sp>
        <p:nvSpPr>
          <p:cNvPr id="2850" name="Freeform 9"/>
          <p:cNvSpPr/>
          <p:nvPr/>
        </p:nvSpPr>
        <p:spPr>
          <a:xfrm>
            <a:off x="3586162" y="452437"/>
            <a:ext cx="1982789" cy="303214"/>
          </a:xfrm>
          <a:custGeom>
            <a:avLst/>
            <a:gdLst/>
            <a:ahLst/>
            <a:cxnLst>
              <a:cxn ang="0">
                <a:pos x="wd2" y="hd2"/>
              </a:cxn>
              <a:cxn ang="5400000">
                <a:pos x="wd2" y="hd2"/>
              </a:cxn>
              <a:cxn ang="10800000">
                <a:pos x="wd2" y="hd2"/>
              </a:cxn>
              <a:cxn ang="16200000">
                <a:pos x="wd2" y="hd2"/>
              </a:cxn>
            </a:cxnLst>
            <a:rect l="0" t="0" r="r" b="b"/>
            <a:pathLst>
              <a:path w="21600" h="21600" extrusionOk="0">
                <a:moveTo>
                  <a:pt x="744" y="4297"/>
                </a:moveTo>
                <a:lnTo>
                  <a:pt x="1038" y="4750"/>
                </a:lnTo>
                <a:lnTo>
                  <a:pt x="1366" y="4297"/>
                </a:lnTo>
                <a:lnTo>
                  <a:pt x="1695" y="4750"/>
                </a:lnTo>
                <a:lnTo>
                  <a:pt x="1937" y="6107"/>
                </a:lnTo>
                <a:lnTo>
                  <a:pt x="2214" y="7125"/>
                </a:lnTo>
                <a:lnTo>
                  <a:pt x="2663" y="6220"/>
                </a:lnTo>
                <a:lnTo>
                  <a:pt x="3044" y="5768"/>
                </a:lnTo>
                <a:lnTo>
                  <a:pt x="3597" y="5768"/>
                </a:lnTo>
                <a:lnTo>
                  <a:pt x="3995" y="5089"/>
                </a:lnTo>
                <a:lnTo>
                  <a:pt x="4341" y="5654"/>
                </a:lnTo>
                <a:lnTo>
                  <a:pt x="4652" y="6446"/>
                </a:lnTo>
                <a:lnTo>
                  <a:pt x="4929" y="6785"/>
                </a:lnTo>
                <a:lnTo>
                  <a:pt x="5378" y="5768"/>
                </a:lnTo>
                <a:lnTo>
                  <a:pt x="5845" y="5768"/>
                </a:lnTo>
                <a:lnTo>
                  <a:pt x="6537" y="6107"/>
                </a:lnTo>
                <a:lnTo>
                  <a:pt x="6814" y="7464"/>
                </a:lnTo>
                <a:lnTo>
                  <a:pt x="7263" y="7125"/>
                </a:lnTo>
                <a:lnTo>
                  <a:pt x="7903" y="6785"/>
                </a:lnTo>
                <a:lnTo>
                  <a:pt x="8353" y="9047"/>
                </a:lnTo>
                <a:lnTo>
                  <a:pt x="8612" y="9499"/>
                </a:lnTo>
                <a:lnTo>
                  <a:pt x="8872" y="11196"/>
                </a:lnTo>
                <a:lnTo>
                  <a:pt x="9010" y="13684"/>
                </a:lnTo>
                <a:lnTo>
                  <a:pt x="9269" y="14702"/>
                </a:lnTo>
                <a:lnTo>
                  <a:pt x="9598" y="14702"/>
                </a:lnTo>
                <a:lnTo>
                  <a:pt x="9996" y="14588"/>
                </a:lnTo>
                <a:lnTo>
                  <a:pt x="10394" y="14702"/>
                </a:lnTo>
                <a:lnTo>
                  <a:pt x="10670" y="15719"/>
                </a:lnTo>
                <a:lnTo>
                  <a:pt x="10895" y="14928"/>
                </a:lnTo>
                <a:lnTo>
                  <a:pt x="11258" y="14815"/>
                </a:lnTo>
                <a:lnTo>
                  <a:pt x="11621" y="13345"/>
                </a:lnTo>
                <a:lnTo>
                  <a:pt x="11898" y="13684"/>
                </a:lnTo>
                <a:lnTo>
                  <a:pt x="12382" y="13231"/>
                </a:lnTo>
                <a:lnTo>
                  <a:pt x="12590" y="11422"/>
                </a:lnTo>
                <a:lnTo>
                  <a:pt x="13161" y="9952"/>
                </a:lnTo>
                <a:lnTo>
                  <a:pt x="13299" y="7690"/>
                </a:lnTo>
                <a:lnTo>
                  <a:pt x="13593" y="6559"/>
                </a:lnTo>
                <a:lnTo>
                  <a:pt x="14077" y="5881"/>
                </a:lnTo>
                <a:lnTo>
                  <a:pt x="14337" y="6785"/>
                </a:lnTo>
                <a:lnTo>
                  <a:pt x="14596" y="6333"/>
                </a:lnTo>
                <a:lnTo>
                  <a:pt x="14907" y="7125"/>
                </a:lnTo>
                <a:lnTo>
                  <a:pt x="15236" y="6446"/>
                </a:lnTo>
                <a:lnTo>
                  <a:pt x="15858" y="7125"/>
                </a:lnTo>
                <a:lnTo>
                  <a:pt x="16135" y="7803"/>
                </a:lnTo>
                <a:lnTo>
                  <a:pt x="16446" y="5994"/>
                </a:lnTo>
                <a:lnTo>
                  <a:pt x="16654" y="5768"/>
                </a:lnTo>
                <a:lnTo>
                  <a:pt x="16896" y="6446"/>
                </a:lnTo>
                <a:lnTo>
                  <a:pt x="17104" y="6220"/>
                </a:lnTo>
                <a:lnTo>
                  <a:pt x="17398" y="4297"/>
                </a:lnTo>
                <a:lnTo>
                  <a:pt x="17899" y="3732"/>
                </a:lnTo>
                <a:lnTo>
                  <a:pt x="18141" y="3958"/>
                </a:lnTo>
                <a:lnTo>
                  <a:pt x="18383" y="3958"/>
                </a:lnTo>
                <a:lnTo>
                  <a:pt x="18747" y="1696"/>
                </a:lnTo>
                <a:lnTo>
                  <a:pt x="18954" y="679"/>
                </a:lnTo>
                <a:lnTo>
                  <a:pt x="19231" y="1131"/>
                </a:lnTo>
                <a:lnTo>
                  <a:pt x="19542" y="3619"/>
                </a:lnTo>
                <a:lnTo>
                  <a:pt x="19853" y="2036"/>
                </a:lnTo>
                <a:lnTo>
                  <a:pt x="20130" y="0"/>
                </a:lnTo>
                <a:lnTo>
                  <a:pt x="20389" y="113"/>
                </a:lnTo>
                <a:lnTo>
                  <a:pt x="20666" y="4297"/>
                </a:lnTo>
                <a:lnTo>
                  <a:pt x="20908" y="3619"/>
                </a:lnTo>
                <a:lnTo>
                  <a:pt x="21220" y="1809"/>
                </a:lnTo>
                <a:lnTo>
                  <a:pt x="21462" y="1809"/>
                </a:lnTo>
                <a:lnTo>
                  <a:pt x="21600" y="3166"/>
                </a:lnTo>
                <a:lnTo>
                  <a:pt x="21600" y="13797"/>
                </a:lnTo>
                <a:lnTo>
                  <a:pt x="14216" y="16285"/>
                </a:lnTo>
                <a:lnTo>
                  <a:pt x="11967" y="20695"/>
                </a:lnTo>
                <a:lnTo>
                  <a:pt x="9736" y="21600"/>
                </a:lnTo>
                <a:lnTo>
                  <a:pt x="8630" y="17642"/>
                </a:lnTo>
                <a:lnTo>
                  <a:pt x="7627" y="11083"/>
                </a:lnTo>
                <a:lnTo>
                  <a:pt x="0" y="9952"/>
                </a:lnTo>
                <a:lnTo>
                  <a:pt x="0" y="2149"/>
                </a:lnTo>
                <a:lnTo>
                  <a:pt x="121" y="3393"/>
                </a:lnTo>
                <a:lnTo>
                  <a:pt x="311" y="3732"/>
                </a:lnTo>
                <a:lnTo>
                  <a:pt x="553" y="3845"/>
                </a:lnTo>
                <a:lnTo>
                  <a:pt x="744" y="4297"/>
                </a:lnTo>
              </a:path>
            </a:pathLst>
          </a:custGeom>
          <a:solidFill>
            <a:srgbClr val="003300"/>
          </a:solidFill>
          <a:ln w="12700">
            <a:miter lim="400000"/>
          </a:ln>
        </p:spPr>
        <p:txBody>
          <a:bodyPr lIns="45719" rIns="45719"/>
          <a:lstStyle/>
          <a:p>
            <a:pPr>
              <a:defRPr>
                <a:solidFill>
                  <a:srgbClr val="FFFFCC"/>
                </a:solidFill>
              </a:defRPr>
            </a:pPr>
            <a:endParaRPr/>
          </a:p>
        </p:txBody>
      </p:sp>
      <p:sp>
        <p:nvSpPr>
          <p:cNvPr id="2851" name="Freeform 10"/>
          <p:cNvSpPr/>
          <p:nvPr/>
        </p:nvSpPr>
        <p:spPr>
          <a:xfrm>
            <a:off x="3586162" y="508000"/>
            <a:ext cx="1982789" cy="304801"/>
          </a:xfrm>
          <a:custGeom>
            <a:avLst/>
            <a:gdLst/>
            <a:ahLst/>
            <a:cxnLst>
              <a:cxn ang="0">
                <a:pos x="wd2" y="hd2"/>
              </a:cxn>
              <a:cxn ang="5400000">
                <a:pos x="wd2" y="hd2"/>
              </a:cxn>
              <a:cxn ang="10800000">
                <a:pos x="wd2" y="hd2"/>
              </a:cxn>
              <a:cxn ang="16200000">
                <a:pos x="wd2" y="hd2"/>
              </a:cxn>
            </a:cxnLst>
            <a:rect l="0" t="0" r="r" b="b"/>
            <a:pathLst>
              <a:path w="21600" h="21600" extrusionOk="0">
                <a:moveTo>
                  <a:pt x="277" y="13725"/>
                </a:moveTo>
                <a:lnTo>
                  <a:pt x="450" y="14063"/>
                </a:lnTo>
                <a:lnTo>
                  <a:pt x="7782" y="14063"/>
                </a:lnTo>
                <a:lnTo>
                  <a:pt x="7921" y="15188"/>
                </a:lnTo>
                <a:lnTo>
                  <a:pt x="8422" y="17438"/>
                </a:lnTo>
                <a:lnTo>
                  <a:pt x="8837" y="18675"/>
                </a:lnTo>
                <a:lnTo>
                  <a:pt x="9200" y="19688"/>
                </a:lnTo>
                <a:lnTo>
                  <a:pt x="9667" y="20700"/>
                </a:lnTo>
                <a:lnTo>
                  <a:pt x="10151" y="21150"/>
                </a:lnTo>
                <a:lnTo>
                  <a:pt x="10912" y="21600"/>
                </a:lnTo>
                <a:lnTo>
                  <a:pt x="11621" y="21150"/>
                </a:lnTo>
                <a:lnTo>
                  <a:pt x="12503" y="20025"/>
                </a:lnTo>
                <a:lnTo>
                  <a:pt x="13299" y="17775"/>
                </a:lnTo>
                <a:lnTo>
                  <a:pt x="13783" y="15413"/>
                </a:lnTo>
                <a:lnTo>
                  <a:pt x="14025" y="14063"/>
                </a:lnTo>
                <a:lnTo>
                  <a:pt x="20926" y="14063"/>
                </a:lnTo>
                <a:lnTo>
                  <a:pt x="21168" y="13950"/>
                </a:lnTo>
                <a:lnTo>
                  <a:pt x="21341" y="13613"/>
                </a:lnTo>
                <a:lnTo>
                  <a:pt x="21496" y="12825"/>
                </a:lnTo>
                <a:lnTo>
                  <a:pt x="21565" y="11925"/>
                </a:lnTo>
                <a:lnTo>
                  <a:pt x="21600" y="10800"/>
                </a:lnTo>
                <a:lnTo>
                  <a:pt x="21600" y="1575"/>
                </a:lnTo>
                <a:lnTo>
                  <a:pt x="21410" y="0"/>
                </a:lnTo>
                <a:lnTo>
                  <a:pt x="21306" y="450"/>
                </a:lnTo>
                <a:lnTo>
                  <a:pt x="21220" y="2025"/>
                </a:lnTo>
                <a:lnTo>
                  <a:pt x="21150" y="3825"/>
                </a:lnTo>
                <a:lnTo>
                  <a:pt x="21064" y="3712"/>
                </a:lnTo>
                <a:lnTo>
                  <a:pt x="20943" y="3600"/>
                </a:lnTo>
                <a:lnTo>
                  <a:pt x="20683" y="2700"/>
                </a:lnTo>
                <a:lnTo>
                  <a:pt x="20510" y="1912"/>
                </a:lnTo>
                <a:lnTo>
                  <a:pt x="20234" y="1575"/>
                </a:lnTo>
                <a:lnTo>
                  <a:pt x="19940" y="2362"/>
                </a:lnTo>
                <a:lnTo>
                  <a:pt x="19680" y="3712"/>
                </a:lnTo>
                <a:lnTo>
                  <a:pt x="19473" y="2812"/>
                </a:lnTo>
                <a:lnTo>
                  <a:pt x="19317" y="2700"/>
                </a:lnTo>
                <a:lnTo>
                  <a:pt x="19075" y="1912"/>
                </a:lnTo>
                <a:lnTo>
                  <a:pt x="18833" y="2137"/>
                </a:lnTo>
                <a:lnTo>
                  <a:pt x="18660" y="3037"/>
                </a:lnTo>
                <a:lnTo>
                  <a:pt x="18574" y="4275"/>
                </a:lnTo>
                <a:lnTo>
                  <a:pt x="18383" y="3712"/>
                </a:lnTo>
                <a:lnTo>
                  <a:pt x="18089" y="3712"/>
                </a:lnTo>
                <a:lnTo>
                  <a:pt x="17726" y="3150"/>
                </a:lnTo>
                <a:lnTo>
                  <a:pt x="17415" y="4275"/>
                </a:lnTo>
                <a:lnTo>
                  <a:pt x="17121" y="2700"/>
                </a:lnTo>
                <a:lnTo>
                  <a:pt x="16758" y="3712"/>
                </a:lnTo>
                <a:lnTo>
                  <a:pt x="16412" y="6187"/>
                </a:lnTo>
                <a:lnTo>
                  <a:pt x="16118" y="5287"/>
                </a:lnTo>
                <a:lnTo>
                  <a:pt x="15858" y="4387"/>
                </a:lnTo>
                <a:lnTo>
                  <a:pt x="15582" y="3825"/>
                </a:lnTo>
                <a:lnTo>
                  <a:pt x="15219" y="4275"/>
                </a:lnTo>
                <a:lnTo>
                  <a:pt x="14648" y="4950"/>
                </a:lnTo>
                <a:lnTo>
                  <a:pt x="14146" y="4162"/>
                </a:lnTo>
                <a:lnTo>
                  <a:pt x="13956" y="4837"/>
                </a:lnTo>
                <a:lnTo>
                  <a:pt x="13731" y="6412"/>
                </a:lnTo>
                <a:lnTo>
                  <a:pt x="13541" y="9112"/>
                </a:lnTo>
                <a:lnTo>
                  <a:pt x="13334" y="10462"/>
                </a:lnTo>
                <a:lnTo>
                  <a:pt x="13230" y="12488"/>
                </a:lnTo>
                <a:lnTo>
                  <a:pt x="13005" y="13275"/>
                </a:lnTo>
                <a:lnTo>
                  <a:pt x="12607" y="13725"/>
                </a:lnTo>
                <a:lnTo>
                  <a:pt x="12158" y="13950"/>
                </a:lnTo>
                <a:lnTo>
                  <a:pt x="12054" y="14850"/>
                </a:lnTo>
                <a:lnTo>
                  <a:pt x="11466" y="14625"/>
                </a:lnTo>
                <a:lnTo>
                  <a:pt x="10964" y="15413"/>
                </a:lnTo>
                <a:lnTo>
                  <a:pt x="10463" y="15300"/>
                </a:lnTo>
                <a:lnTo>
                  <a:pt x="9615" y="16313"/>
                </a:lnTo>
                <a:lnTo>
                  <a:pt x="9148" y="13725"/>
                </a:lnTo>
                <a:lnTo>
                  <a:pt x="8630" y="13050"/>
                </a:lnTo>
                <a:lnTo>
                  <a:pt x="8094" y="8550"/>
                </a:lnTo>
                <a:lnTo>
                  <a:pt x="7851" y="6412"/>
                </a:lnTo>
                <a:lnTo>
                  <a:pt x="7592" y="5850"/>
                </a:lnTo>
                <a:lnTo>
                  <a:pt x="6900" y="5287"/>
                </a:lnTo>
                <a:lnTo>
                  <a:pt x="6347" y="4725"/>
                </a:lnTo>
                <a:lnTo>
                  <a:pt x="5742" y="3712"/>
                </a:lnTo>
                <a:lnTo>
                  <a:pt x="5171" y="4725"/>
                </a:lnTo>
                <a:lnTo>
                  <a:pt x="4531" y="2700"/>
                </a:lnTo>
                <a:lnTo>
                  <a:pt x="4029" y="2700"/>
                </a:lnTo>
                <a:lnTo>
                  <a:pt x="3701" y="3937"/>
                </a:lnTo>
                <a:lnTo>
                  <a:pt x="3493" y="2925"/>
                </a:lnTo>
                <a:lnTo>
                  <a:pt x="3217" y="3600"/>
                </a:lnTo>
                <a:lnTo>
                  <a:pt x="2853" y="3712"/>
                </a:lnTo>
                <a:lnTo>
                  <a:pt x="2508" y="4162"/>
                </a:lnTo>
                <a:lnTo>
                  <a:pt x="2110" y="4950"/>
                </a:lnTo>
                <a:lnTo>
                  <a:pt x="1764" y="3937"/>
                </a:lnTo>
                <a:lnTo>
                  <a:pt x="1418" y="4500"/>
                </a:lnTo>
                <a:lnTo>
                  <a:pt x="986" y="4837"/>
                </a:lnTo>
                <a:lnTo>
                  <a:pt x="709" y="4500"/>
                </a:lnTo>
                <a:lnTo>
                  <a:pt x="190" y="4275"/>
                </a:lnTo>
                <a:lnTo>
                  <a:pt x="0" y="5287"/>
                </a:lnTo>
                <a:lnTo>
                  <a:pt x="17" y="8325"/>
                </a:lnTo>
                <a:lnTo>
                  <a:pt x="52" y="11025"/>
                </a:lnTo>
                <a:lnTo>
                  <a:pt x="156" y="13275"/>
                </a:lnTo>
                <a:lnTo>
                  <a:pt x="277" y="13725"/>
                </a:lnTo>
              </a:path>
            </a:pathLst>
          </a:custGeom>
          <a:gradFill>
            <a:gsLst>
              <a:gs pos="0">
                <a:srgbClr val="CC6600"/>
              </a:gs>
              <a:gs pos="100000">
                <a:srgbClr val="000000"/>
              </a:gs>
            </a:gsLst>
            <a:lin ang="5400000"/>
          </a:gradFill>
          <a:ln w="12700">
            <a:miter lim="400000"/>
          </a:ln>
        </p:spPr>
        <p:txBody>
          <a:bodyPr lIns="45719" rIns="45719"/>
          <a:lstStyle/>
          <a:p>
            <a:pPr>
              <a:defRPr>
                <a:solidFill>
                  <a:srgbClr val="FFFFCC"/>
                </a:solidFill>
              </a:defRPr>
            </a:pPr>
            <a:endParaRPr/>
          </a:p>
        </p:txBody>
      </p:sp>
      <p:sp>
        <p:nvSpPr>
          <p:cNvPr id="2852" name="Freeform 11"/>
          <p:cNvSpPr/>
          <p:nvPr/>
        </p:nvSpPr>
        <p:spPr>
          <a:xfrm>
            <a:off x="3598862" y="557212"/>
            <a:ext cx="1946276" cy="227014"/>
          </a:xfrm>
          <a:custGeom>
            <a:avLst/>
            <a:gdLst/>
            <a:ahLst/>
            <a:cxnLst>
              <a:cxn ang="0">
                <a:pos x="wd2" y="hd2"/>
              </a:cxn>
              <a:cxn ang="5400000">
                <a:pos x="wd2" y="hd2"/>
              </a:cxn>
              <a:cxn ang="10800000">
                <a:pos x="wd2" y="hd2"/>
              </a:cxn>
              <a:cxn ang="16200000">
                <a:pos x="wd2" y="hd2"/>
              </a:cxn>
            </a:cxnLst>
            <a:rect l="0" t="0" r="r" b="b"/>
            <a:pathLst>
              <a:path w="21600" h="21600" extrusionOk="0">
                <a:moveTo>
                  <a:pt x="5973" y="7250"/>
                </a:moveTo>
                <a:lnTo>
                  <a:pt x="5303" y="6797"/>
                </a:lnTo>
                <a:lnTo>
                  <a:pt x="4634" y="7552"/>
                </a:lnTo>
                <a:lnTo>
                  <a:pt x="3858" y="7552"/>
                </a:lnTo>
                <a:lnTo>
                  <a:pt x="2837" y="7250"/>
                </a:lnTo>
                <a:lnTo>
                  <a:pt x="1145" y="7703"/>
                </a:lnTo>
                <a:lnTo>
                  <a:pt x="705" y="7401"/>
                </a:lnTo>
                <a:lnTo>
                  <a:pt x="282" y="7703"/>
                </a:lnTo>
                <a:lnTo>
                  <a:pt x="141" y="5438"/>
                </a:lnTo>
                <a:lnTo>
                  <a:pt x="18" y="3625"/>
                </a:lnTo>
                <a:lnTo>
                  <a:pt x="0" y="6948"/>
                </a:lnTo>
                <a:lnTo>
                  <a:pt x="141" y="10120"/>
                </a:lnTo>
                <a:lnTo>
                  <a:pt x="810" y="9667"/>
                </a:lnTo>
                <a:lnTo>
                  <a:pt x="1427" y="9365"/>
                </a:lnTo>
                <a:lnTo>
                  <a:pt x="1815" y="9516"/>
                </a:lnTo>
                <a:lnTo>
                  <a:pt x="2149" y="9667"/>
                </a:lnTo>
                <a:lnTo>
                  <a:pt x="2361" y="9818"/>
                </a:lnTo>
                <a:lnTo>
                  <a:pt x="2995" y="9667"/>
                </a:lnTo>
                <a:lnTo>
                  <a:pt x="3594" y="10271"/>
                </a:lnTo>
                <a:lnTo>
                  <a:pt x="5004" y="9667"/>
                </a:lnTo>
                <a:lnTo>
                  <a:pt x="6008" y="9516"/>
                </a:lnTo>
                <a:lnTo>
                  <a:pt x="6854" y="9667"/>
                </a:lnTo>
                <a:lnTo>
                  <a:pt x="7752" y="9667"/>
                </a:lnTo>
                <a:lnTo>
                  <a:pt x="8192" y="13897"/>
                </a:lnTo>
                <a:lnTo>
                  <a:pt x="8545" y="15860"/>
                </a:lnTo>
                <a:lnTo>
                  <a:pt x="9285" y="19787"/>
                </a:lnTo>
                <a:lnTo>
                  <a:pt x="9831" y="20543"/>
                </a:lnTo>
                <a:lnTo>
                  <a:pt x="10500" y="21600"/>
                </a:lnTo>
                <a:lnTo>
                  <a:pt x="11311" y="21600"/>
                </a:lnTo>
                <a:lnTo>
                  <a:pt x="12051" y="20694"/>
                </a:lnTo>
                <a:lnTo>
                  <a:pt x="12826" y="18277"/>
                </a:lnTo>
                <a:lnTo>
                  <a:pt x="13390" y="16011"/>
                </a:lnTo>
                <a:lnTo>
                  <a:pt x="13848" y="12386"/>
                </a:lnTo>
                <a:lnTo>
                  <a:pt x="14200" y="10876"/>
                </a:lnTo>
                <a:lnTo>
                  <a:pt x="14570" y="10120"/>
                </a:lnTo>
                <a:lnTo>
                  <a:pt x="15451" y="11178"/>
                </a:lnTo>
                <a:lnTo>
                  <a:pt x="16508" y="10271"/>
                </a:lnTo>
                <a:lnTo>
                  <a:pt x="17530" y="10422"/>
                </a:lnTo>
                <a:lnTo>
                  <a:pt x="17988" y="10120"/>
                </a:lnTo>
                <a:lnTo>
                  <a:pt x="18869" y="10573"/>
                </a:lnTo>
                <a:lnTo>
                  <a:pt x="19697" y="10120"/>
                </a:lnTo>
                <a:lnTo>
                  <a:pt x="20437" y="10876"/>
                </a:lnTo>
                <a:lnTo>
                  <a:pt x="21336" y="10422"/>
                </a:lnTo>
                <a:lnTo>
                  <a:pt x="21547" y="8459"/>
                </a:lnTo>
                <a:lnTo>
                  <a:pt x="21600" y="5136"/>
                </a:lnTo>
                <a:lnTo>
                  <a:pt x="21565" y="0"/>
                </a:lnTo>
                <a:lnTo>
                  <a:pt x="21336" y="5589"/>
                </a:lnTo>
                <a:lnTo>
                  <a:pt x="21212" y="8308"/>
                </a:lnTo>
                <a:lnTo>
                  <a:pt x="20631" y="8912"/>
                </a:lnTo>
                <a:lnTo>
                  <a:pt x="19592" y="8761"/>
                </a:lnTo>
                <a:lnTo>
                  <a:pt x="18746" y="8459"/>
                </a:lnTo>
                <a:lnTo>
                  <a:pt x="17319" y="8157"/>
                </a:lnTo>
                <a:lnTo>
                  <a:pt x="16579" y="8761"/>
                </a:lnTo>
                <a:lnTo>
                  <a:pt x="15592" y="8459"/>
                </a:lnTo>
                <a:lnTo>
                  <a:pt x="14993" y="9365"/>
                </a:lnTo>
                <a:lnTo>
                  <a:pt x="14588" y="8308"/>
                </a:lnTo>
                <a:lnTo>
                  <a:pt x="14359" y="8006"/>
                </a:lnTo>
                <a:lnTo>
                  <a:pt x="14165" y="6948"/>
                </a:lnTo>
                <a:lnTo>
                  <a:pt x="14253" y="4834"/>
                </a:lnTo>
                <a:lnTo>
                  <a:pt x="14253" y="2568"/>
                </a:lnTo>
                <a:lnTo>
                  <a:pt x="14059" y="3323"/>
                </a:lnTo>
                <a:lnTo>
                  <a:pt x="13848" y="7401"/>
                </a:lnTo>
                <a:lnTo>
                  <a:pt x="13390" y="10876"/>
                </a:lnTo>
                <a:lnTo>
                  <a:pt x="13126" y="13141"/>
                </a:lnTo>
                <a:lnTo>
                  <a:pt x="12650" y="15256"/>
                </a:lnTo>
                <a:lnTo>
                  <a:pt x="12350" y="14803"/>
                </a:lnTo>
                <a:lnTo>
                  <a:pt x="11822" y="16917"/>
                </a:lnTo>
                <a:lnTo>
                  <a:pt x="11346" y="17824"/>
                </a:lnTo>
                <a:lnTo>
                  <a:pt x="10888" y="18730"/>
                </a:lnTo>
                <a:lnTo>
                  <a:pt x="10307" y="16313"/>
                </a:lnTo>
                <a:lnTo>
                  <a:pt x="9813" y="16615"/>
                </a:lnTo>
                <a:lnTo>
                  <a:pt x="9620" y="13897"/>
                </a:lnTo>
                <a:lnTo>
                  <a:pt x="9162" y="14048"/>
                </a:lnTo>
                <a:lnTo>
                  <a:pt x="8932" y="14803"/>
                </a:lnTo>
                <a:lnTo>
                  <a:pt x="8562" y="12990"/>
                </a:lnTo>
                <a:lnTo>
                  <a:pt x="8263" y="11631"/>
                </a:lnTo>
                <a:lnTo>
                  <a:pt x="8122" y="9365"/>
                </a:lnTo>
                <a:lnTo>
                  <a:pt x="7858" y="4380"/>
                </a:lnTo>
                <a:lnTo>
                  <a:pt x="7611" y="3625"/>
                </a:lnTo>
                <a:lnTo>
                  <a:pt x="7488" y="6646"/>
                </a:lnTo>
                <a:lnTo>
                  <a:pt x="7276" y="6495"/>
                </a:lnTo>
                <a:lnTo>
                  <a:pt x="6554" y="8308"/>
                </a:lnTo>
                <a:lnTo>
                  <a:pt x="5973" y="7250"/>
                </a:lnTo>
              </a:path>
            </a:pathLst>
          </a:custGeom>
          <a:solidFill>
            <a:srgbClr val="000066"/>
          </a:solidFill>
          <a:ln w="12700">
            <a:miter lim="400000"/>
          </a:ln>
        </p:spPr>
        <p:txBody>
          <a:bodyPr lIns="45719" rIns="45719"/>
          <a:lstStyle/>
          <a:p>
            <a:pPr>
              <a:defRPr>
                <a:solidFill>
                  <a:srgbClr val="FFFFCC"/>
                </a:solidFill>
              </a:defRPr>
            </a:pPr>
            <a:endParaRPr/>
          </a:p>
        </p:txBody>
      </p:sp>
      <p:sp>
        <p:nvSpPr>
          <p:cNvPr id="2853" name="Freeform 12"/>
          <p:cNvSpPr/>
          <p:nvPr/>
        </p:nvSpPr>
        <p:spPr>
          <a:xfrm>
            <a:off x="4868862" y="249238"/>
            <a:ext cx="120651" cy="404813"/>
          </a:xfrm>
          <a:custGeom>
            <a:avLst/>
            <a:gdLst/>
            <a:ahLst/>
            <a:cxnLst>
              <a:cxn ang="0">
                <a:pos x="wd2" y="hd2"/>
              </a:cxn>
              <a:cxn ang="5400000">
                <a:pos x="wd2" y="hd2"/>
              </a:cxn>
              <a:cxn ang="10800000">
                <a:pos x="wd2" y="hd2"/>
              </a:cxn>
              <a:cxn ang="16200000">
                <a:pos x="wd2" y="hd2"/>
              </a:cxn>
            </a:cxnLst>
            <a:rect l="0" t="0" r="r" b="b"/>
            <a:pathLst>
              <a:path w="21600" h="21600" extrusionOk="0">
                <a:moveTo>
                  <a:pt x="14495" y="508"/>
                </a:moveTo>
                <a:lnTo>
                  <a:pt x="13358" y="2118"/>
                </a:lnTo>
                <a:lnTo>
                  <a:pt x="21600" y="2287"/>
                </a:lnTo>
                <a:lnTo>
                  <a:pt x="18474" y="5167"/>
                </a:lnTo>
                <a:lnTo>
                  <a:pt x="18758" y="7369"/>
                </a:lnTo>
                <a:lnTo>
                  <a:pt x="20747" y="9318"/>
                </a:lnTo>
                <a:lnTo>
                  <a:pt x="17337" y="11266"/>
                </a:lnTo>
                <a:lnTo>
                  <a:pt x="16200" y="13299"/>
                </a:lnTo>
                <a:lnTo>
                  <a:pt x="14495" y="15332"/>
                </a:lnTo>
                <a:lnTo>
                  <a:pt x="11937" y="16687"/>
                </a:lnTo>
                <a:lnTo>
                  <a:pt x="9095" y="18042"/>
                </a:lnTo>
                <a:lnTo>
                  <a:pt x="5684" y="19482"/>
                </a:lnTo>
                <a:lnTo>
                  <a:pt x="3695" y="20414"/>
                </a:lnTo>
                <a:lnTo>
                  <a:pt x="0" y="21600"/>
                </a:lnTo>
                <a:lnTo>
                  <a:pt x="2274" y="19482"/>
                </a:lnTo>
                <a:lnTo>
                  <a:pt x="6821" y="17958"/>
                </a:lnTo>
                <a:lnTo>
                  <a:pt x="5968" y="16264"/>
                </a:lnTo>
                <a:lnTo>
                  <a:pt x="10232" y="14146"/>
                </a:lnTo>
                <a:lnTo>
                  <a:pt x="12505" y="11605"/>
                </a:lnTo>
                <a:lnTo>
                  <a:pt x="11368" y="9148"/>
                </a:lnTo>
                <a:lnTo>
                  <a:pt x="12221" y="7200"/>
                </a:lnTo>
                <a:lnTo>
                  <a:pt x="11368" y="5760"/>
                </a:lnTo>
                <a:lnTo>
                  <a:pt x="5400" y="3049"/>
                </a:lnTo>
                <a:lnTo>
                  <a:pt x="1705" y="254"/>
                </a:lnTo>
                <a:lnTo>
                  <a:pt x="14211" y="0"/>
                </a:lnTo>
                <a:lnTo>
                  <a:pt x="14495" y="508"/>
                </a:lnTo>
              </a:path>
            </a:pathLst>
          </a:custGeom>
          <a:gradFill>
            <a:gsLst>
              <a:gs pos="0">
                <a:schemeClr val="accent3">
                  <a:lumOff val="44000"/>
                </a:schemeClr>
              </a:gs>
              <a:gs pos="50000">
                <a:srgbClr val="00CCFF"/>
              </a:gs>
              <a:gs pos="100000">
                <a:schemeClr val="accent3">
                  <a:lumOff val="44000"/>
                </a:schemeClr>
              </a:gs>
            </a:gsLst>
          </a:gradFill>
          <a:ln w="12700">
            <a:miter lim="400000"/>
          </a:ln>
        </p:spPr>
        <p:txBody>
          <a:bodyPr lIns="45719" rIns="45719"/>
          <a:lstStyle/>
          <a:p>
            <a:pPr>
              <a:defRPr>
                <a:solidFill>
                  <a:srgbClr val="FFFFCC"/>
                </a:solidFill>
              </a:defRPr>
            </a:pPr>
            <a:endParaRPr/>
          </a:p>
        </p:txBody>
      </p:sp>
      <p:sp>
        <p:nvSpPr>
          <p:cNvPr id="2854" name="Freeform 13"/>
          <p:cNvSpPr/>
          <p:nvPr/>
        </p:nvSpPr>
        <p:spPr>
          <a:xfrm>
            <a:off x="3605212" y="19050"/>
            <a:ext cx="1951038" cy="411163"/>
          </a:xfrm>
          <a:custGeom>
            <a:avLst/>
            <a:gdLst/>
            <a:ahLst/>
            <a:cxnLst>
              <a:cxn ang="0">
                <a:pos x="wd2" y="hd2"/>
              </a:cxn>
              <a:cxn ang="5400000">
                <a:pos x="wd2" y="hd2"/>
              </a:cxn>
              <a:cxn ang="10800000">
                <a:pos x="wd2" y="hd2"/>
              </a:cxn>
              <a:cxn ang="16200000">
                <a:pos x="wd2" y="hd2"/>
              </a:cxn>
            </a:cxnLst>
            <a:rect l="0" t="0" r="r" b="b"/>
            <a:pathLst>
              <a:path w="21600" h="21600" extrusionOk="0">
                <a:moveTo>
                  <a:pt x="0" y="14595"/>
                </a:moveTo>
                <a:lnTo>
                  <a:pt x="0" y="21600"/>
                </a:lnTo>
                <a:lnTo>
                  <a:pt x="53" y="18848"/>
                </a:lnTo>
                <a:lnTo>
                  <a:pt x="70" y="16763"/>
                </a:lnTo>
                <a:lnTo>
                  <a:pt x="88" y="12843"/>
                </a:lnTo>
                <a:lnTo>
                  <a:pt x="141" y="11008"/>
                </a:lnTo>
                <a:lnTo>
                  <a:pt x="281" y="10341"/>
                </a:lnTo>
                <a:lnTo>
                  <a:pt x="404" y="10842"/>
                </a:lnTo>
                <a:lnTo>
                  <a:pt x="580" y="10925"/>
                </a:lnTo>
                <a:lnTo>
                  <a:pt x="826" y="11509"/>
                </a:lnTo>
                <a:lnTo>
                  <a:pt x="984" y="12176"/>
                </a:lnTo>
                <a:lnTo>
                  <a:pt x="1160" y="12176"/>
                </a:lnTo>
                <a:lnTo>
                  <a:pt x="1318" y="11759"/>
                </a:lnTo>
                <a:lnTo>
                  <a:pt x="1494" y="10675"/>
                </a:lnTo>
                <a:lnTo>
                  <a:pt x="1634" y="10758"/>
                </a:lnTo>
                <a:lnTo>
                  <a:pt x="1898" y="11592"/>
                </a:lnTo>
                <a:lnTo>
                  <a:pt x="2214" y="12426"/>
                </a:lnTo>
                <a:lnTo>
                  <a:pt x="2390" y="12593"/>
                </a:lnTo>
                <a:lnTo>
                  <a:pt x="2671" y="12009"/>
                </a:lnTo>
                <a:lnTo>
                  <a:pt x="3005" y="13177"/>
                </a:lnTo>
                <a:lnTo>
                  <a:pt x="3251" y="12593"/>
                </a:lnTo>
                <a:lnTo>
                  <a:pt x="3656" y="11509"/>
                </a:lnTo>
                <a:lnTo>
                  <a:pt x="3902" y="11509"/>
                </a:lnTo>
                <a:lnTo>
                  <a:pt x="4183" y="10592"/>
                </a:lnTo>
                <a:lnTo>
                  <a:pt x="4376" y="10175"/>
                </a:lnTo>
                <a:lnTo>
                  <a:pt x="4657" y="11342"/>
                </a:lnTo>
                <a:lnTo>
                  <a:pt x="4886" y="11008"/>
                </a:lnTo>
                <a:lnTo>
                  <a:pt x="5079" y="11509"/>
                </a:lnTo>
                <a:lnTo>
                  <a:pt x="5360" y="11509"/>
                </a:lnTo>
                <a:lnTo>
                  <a:pt x="5483" y="11926"/>
                </a:lnTo>
                <a:lnTo>
                  <a:pt x="5677" y="11509"/>
                </a:lnTo>
                <a:lnTo>
                  <a:pt x="5817" y="10341"/>
                </a:lnTo>
                <a:lnTo>
                  <a:pt x="6362" y="11425"/>
                </a:lnTo>
                <a:lnTo>
                  <a:pt x="6608" y="12676"/>
                </a:lnTo>
                <a:lnTo>
                  <a:pt x="6714" y="14678"/>
                </a:lnTo>
                <a:lnTo>
                  <a:pt x="7891" y="10091"/>
                </a:lnTo>
                <a:lnTo>
                  <a:pt x="8172" y="8423"/>
                </a:lnTo>
                <a:lnTo>
                  <a:pt x="8454" y="7589"/>
                </a:lnTo>
                <a:lnTo>
                  <a:pt x="8770" y="6922"/>
                </a:lnTo>
                <a:lnTo>
                  <a:pt x="8717" y="8173"/>
                </a:lnTo>
                <a:lnTo>
                  <a:pt x="8366" y="10258"/>
                </a:lnTo>
                <a:lnTo>
                  <a:pt x="8594" y="9924"/>
                </a:lnTo>
                <a:lnTo>
                  <a:pt x="8928" y="9174"/>
                </a:lnTo>
                <a:lnTo>
                  <a:pt x="9174" y="9674"/>
                </a:lnTo>
                <a:lnTo>
                  <a:pt x="9332" y="11008"/>
                </a:lnTo>
                <a:lnTo>
                  <a:pt x="9245" y="12176"/>
                </a:lnTo>
                <a:lnTo>
                  <a:pt x="9561" y="12343"/>
                </a:lnTo>
                <a:lnTo>
                  <a:pt x="9825" y="13177"/>
                </a:lnTo>
                <a:lnTo>
                  <a:pt x="9930" y="14178"/>
                </a:lnTo>
                <a:lnTo>
                  <a:pt x="10159" y="13927"/>
                </a:lnTo>
                <a:lnTo>
                  <a:pt x="10299" y="14845"/>
                </a:lnTo>
                <a:lnTo>
                  <a:pt x="10510" y="16346"/>
                </a:lnTo>
                <a:lnTo>
                  <a:pt x="10686" y="16096"/>
                </a:lnTo>
                <a:lnTo>
                  <a:pt x="10580" y="14845"/>
                </a:lnTo>
                <a:lnTo>
                  <a:pt x="10510" y="13510"/>
                </a:lnTo>
                <a:lnTo>
                  <a:pt x="10369" y="13010"/>
                </a:lnTo>
                <a:lnTo>
                  <a:pt x="10211" y="12093"/>
                </a:lnTo>
                <a:lnTo>
                  <a:pt x="10299" y="10175"/>
                </a:lnTo>
                <a:lnTo>
                  <a:pt x="10176" y="8840"/>
                </a:lnTo>
                <a:lnTo>
                  <a:pt x="9860" y="8590"/>
                </a:lnTo>
                <a:lnTo>
                  <a:pt x="9948" y="7589"/>
                </a:lnTo>
                <a:lnTo>
                  <a:pt x="10159" y="6755"/>
                </a:lnTo>
                <a:lnTo>
                  <a:pt x="9614" y="6839"/>
                </a:lnTo>
                <a:lnTo>
                  <a:pt x="9860" y="6255"/>
                </a:lnTo>
                <a:lnTo>
                  <a:pt x="10317" y="5337"/>
                </a:lnTo>
                <a:lnTo>
                  <a:pt x="10088" y="5171"/>
                </a:lnTo>
                <a:lnTo>
                  <a:pt x="9491" y="5921"/>
                </a:lnTo>
                <a:lnTo>
                  <a:pt x="9209" y="5421"/>
                </a:lnTo>
                <a:lnTo>
                  <a:pt x="9403" y="4670"/>
                </a:lnTo>
                <a:lnTo>
                  <a:pt x="9825" y="4420"/>
                </a:lnTo>
                <a:lnTo>
                  <a:pt x="10176" y="4170"/>
                </a:lnTo>
                <a:lnTo>
                  <a:pt x="10545" y="3503"/>
                </a:lnTo>
                <a:lnTo>
                  <a:pt x="11160" y="3086"/>
                </a:lnTo>
                <a:lnTo>
                  <a:pt x="11600" y="3419"/>
                </a:lnTo>
                <a:lnTo>
                  <a:pt x="11881" y="4587"/>
                </a:lnTo>
                <a:lnTo>
                  <a:pt x="12162" y="5254"/>
                </a:lnTo>
                <a:lnTo>
                  <a:pt x="12373" y="4754"/>
                </a:lnTo>
                <a:lnTo>
                  <a:pt x="12672" y="5004"/>
                </a:lnTo>
                <a:lnTo>
                  <a:pt x="13023" y="6005"/>
                </a:lnTo>
                <a:lnTo>
                  <a:pt x="13322" y="7339"/>
                </a:lnTo>
                <a:lnTo>
                  <a:pt x="13586" y="9007"/>
                </a:lnTo>
                <a:lnTo>
                  <a:pt x="14007" y="9591"/>
                </a:lnTo>
                <a:lnTo>
                  <a:pt x="14341" y="10675"/>
                </a:lnTo>
                <a:lnTo>
                  <a:pt x="14552" y="11592"/>
                </a:lnTo>
                <a:lnTo>
                  <a:pt x="14869" y="12593"/>
                </a:lnTo>
                <a:lnTo>
                  <a:pt x="15220" y="12259"/>
                </a:lnTo>
                <a:lnTo>
                  <a:pt x="15449" y="11759"/>
                </a:lnTo>
                <a:lnTo>
                  <a:pt x="15888" y="11759"/>
                </a:lnTo>
                <a:lnTo>
                  <a:pt x="16117" y="10508"/>
                </a:lnTo>
                <a:lnTo>
                  <a:pt x="16310" y="10675"/>
                </a:lnTo>
                <a:lnTo>
                  <a:pt x="16450" y="10675"/>
                </a:lnTo>
                <a:lnTo>
                  <a:pt x="16626" y="11175"/>
                </a:lnTo>
                <a:lnTo>
                  <a:pt x="16820" y="11592"/>
                </a:lnTo>
                <a:lnTo>
                  <a:pt x="16960" y="10758"/>
                </a:lnTo>
                <a:lnTo>
                  <a:pt x="17118" y="10508"/>
                </a:lnTo>
                <a:lnTo>
                  <a:pt x="17241" y="10842"/>
                </a:lnTo>
                <a:lnTo>
                  <a:pt x="17382" y="10341"/>
                </a:lnTo>
                <a:lnTo>
                  <a:pt x="17663" y="11008"/>
                </a:lnTo>
                <a:lnTo>
                  <a:pt x="17839" y="12176"/>
                </a:lnTo>
                <a:lnTo>
                  <a:pt x="18015" y="12259"/>
                </a:lnTo>
                <a:lnTo>
                  <a:pt x="18138" y="12426"/>
                </a:lnTo>
                <a:lnTo>
                  <a:pt x="18296" y="12009"/>
                </a:lnTo>
                <a:lnTo>
                  <a:pt x="18419" y="11509"/>
                </a:lnTo>
                <a:lnTo>
                  <a:pt x="18524" y="11342"/>
                </a:lnTo>
                <a:lnTo>
                  <a:pt x="18683" y="10842"/>
                </a:lnTo>
                <a:lnTo>
                  <a:pt x="18876" y="10842"/>
                </a:lnTo>
                <a:lnTo>
                  <a:pt x="19052" y="11592"/>
                </a:lnTo>
                <a:lnTo>
                  <a:pt x="19315" y="12176"/>
                </a:lnTo>
                <a:lnTo>
                  <a:pt x="19544" y="11592"/>
                </a:lnTo>
                <a:lnTo>
                  <a:pt x="19667" y="11342"/>
                </a:lnTo>
                <a:lnTo>
                  <a:pt x="19825" y="11592"/>
                </a:lnTo>
                <a:lnTo>
                  <a:pt x="19948" y="11759"/>
                </a:lnTo>
                <a:lnTo>
                  <a:pt x="20106" y="12426"/>
                </a:lnTo>
                <a:lnTo>
                  <a:pt x="20282" y="12426"/>
                </a:lnTo>
                <a:lnTo>
                  <a:pt x="20493" y="12176"/>
                </a:lnTo>
                <a:lnTo>
                  <a:pt x="20739" y="11926"/>
                </a:lnTo>
                <a:lnTo>
                  <a:pt x="21038" y="11509"/>
                </a:lnTo>
                <a:lnTo>
                  <a:pt x="21248" y="11926"/>
                </a:lnTo>
                <a:lnTo>
                  <a:pt x="21372" y="12510"/>
                </a:lnTo>
                <a:lnTo>
                  <a:pt x="21459" y="13761"/>
                </a:lnTo>
                <a:lnTo>
                  <a:pt x="21530" y="15762"/>
                </a:lnTo>
                <a:lnTo>
                  <a:pt x="21600" y="18514"/>
                </a:lnTo>
                <a:lnTo>
                  <a:pt x="21600" y="11425"/>
                </a:lnTo>
                <a:lnTo>
                  <a:pt x="21565" y="10508"/>
                </a:lnTo>
                <a:lnTo>
                  <a:pt x="21512" y="9341"/>
                </a:lnTo>
                <a:lnTo>
                  <a:pt x="21407" y="8340"/>
                </a:lnTo>
                <a:lnTo>
                  <a:pt x="21178" y="7923"/>
                </a:lnTo>
                <a:lnTo>
                  <a:pt x="20862" y="7756"/>
                </a:lnTo>
                <a:lnTo>
                  <a:pt x="20598" y="7923"/>
                </a:lnTo>
                <a:lnTo>
                  <a:pt x="20317" y="7589"/>
                </a:lnTo>
                <a:lnTo>
                  <a:pt x="20036" y="8423"/>
                </a:lnTo>
                <a:lnTo>
                  <a:pt x="19755" y="8006"/>
                </a:lnTo>
                <a:lnTo>
                  <a:pt x="19509" y="7756"/>
                </a:lnTo>
                <a:lnTo>
                  <a:pt x="19315" y="7756"/>
                </a:lnTo>
                <a:lnTo>
                  <a:pt x="18823" y="8006"/>
                </a:lnTo>
                <a:lnTo>
                  <a:pt x="18559" y="8173"/>
                </a:lnTo>
                <a:lnTo>
                  <a:pt x="18278" y="7923"/>
                </a:lnTo>
                <a:lnTo>
                  <a:pt x="17997" y="8256"/>
                </a:lnTo>
                <a:lnTo>
                  <a:pt x="17646" y="7923"/>
                </a:lnTo>
                <a:lnTo>
                  <a:pt x="17505" y="7756"/>
                </a:lnTo>
                <a:lnTo>
                  <a:pt x="17241" y="7756"/>
                </a:lnTo>
                <a:lnTo>
                  <a:pt x="16978" y="7589"/>
                </a:lnTo>
                <a:lnTo>
                  <a:pt x="16784" y="8006"/>
                </a:lnTo>
                <a:lnTo>
                  <a:pt x="16626" y="7923"/>
                </a:lnTo>
                <a:lnTo>
                  <a:pt x="16275" y="7756"/>
                </a:lnTo>
                <a:lnTo>
                  <a:pt x="15976" y="8006"/>
                </a:lnTo>
                <a:lnTo>
                  <a:pt x="15712" y="8006"/>
                </a:lnTo>
                <a:lnTo>
                  <a:pt x="15396" y="7589"/>
                </a:lnTo>
                <a:lnTo>
                  <a:pt x="15132" y="8090"/>
                </a:lnTo>
                <a:lnTo>
                  <a:pt x="14921" y="7756"/>
                </a:lnTo>
                <a:lnTo>
                  <a:pt x="14728" y="8256"/>
                </a:lnTo>
                <a:lnTo>
                  <a:pt x="14517" y="8006"/>
                </a:lnTo>
                <a:lnTo>
                  <a:pt x="14271" y="7756"/>
                </a:lnTo>
                <a:lnTo>
                  <a:pt x="14131" y="7339"/>
                </a:lnTo>
                <a:lnTo>
                  <a:pt x="13797" y="5754"/>
                </a:lnTo>
                <a:lnTo>
                  <a:pt x="13428" y="4337"/>
                </a:lnTo>
                <a:lnTo>
                  <a:pt x="13094" y="3336"/>
                </a:lnTo>
                <a:lnTo>
                  <a:pt x="12777" y="2502"/>
                </a:lnTo>
                <a:lnTo>
                  <a:pt x="12303" y="1418"/>
                </a:lnTo>
                <a:lnTo>
                  <a:pt x="11811" y="667"/>
                </a:lnTo>
                <a:lnTo>
                  <a:pt x="11318" y="167"/>
                </a:lnTo>
                <a:lnTo>
                  <a:pt x="10844" y="0"/>
                </a:lnTo>
                <a:lnTo>
                  <a:pt x="10387" y="167"/>
                </a:lnTo>
                <a:lnTo>
                  <a:pt x="9842" y="667"/>
                </a:lnTo>
                <a:lnTo>
                  <a:pt x="9280" y="1418"/>
                </a:lnTo>
                <a:lnTo>
                  <a:pt x="8788" y="2419"/>
                </a:lnTo>
                <a:lnTo>
                  <a:pt x="8331" y="3753"/>
                </a:lnTo>
                <a:lnTo>
                  <a:pt x="7944" y="5254"/>
                </a:lnTo>
                <a:lnTo>
                  <a:pt x="7487" y="7256"/>
                </a:lnTo>
                <a:lnTo>
                  <a:pt x="7013" y="7923"/>
                </a:lnTo>
                <a:lnTo>
                  <a:pt x="6608" y="8256"/>
                </a:lnTo>
                <a:lnTo>
                  <a:pt x="6186" y="8423"/>
                </a:lnTo>
                <a:lnTo>
                  <a:pt x="5765" y="8090"/>
                </a:lnTo>
                <a:lnTo>
                  <a:pt x="4376" y="8090"/>
                </a:lnTo>
                <a:lnTo>
                  <a:pt x="4060" y="8006"/>
                </a:lnTo>
                <a:lnTo>
                  <a:pt x="3164" y="8256"/>
                </a:lnTo>
                <a:lnTo>
                  <a:pt x="2601" y="8090"/>
                </a:lnTo>
                <a:lnTo>
                  <a:pt x="1916" y="7756"/>
                </a:lnTo>
                <a:lnTo>
                  <a:pt x="1072" y="7923"/>
                </a:lnTo>
                <a:lnTo>
                  <a:pt x="562" y="7923"/>
                </a:lnTo>
                <a:lnTo>
                  <a:pt x="334" y="8006"/>
                </a:lnTo>
                <a:lnTo>
                  <a:pt x="176" y="8423"/>
                </a:lnTo>
                <a:lnTo>
                  <a:pt x="35" y="9424"/>
                </a:lnTo>
                <a:lnTo>
                  <a:pt x="0" y="11008"/>
                </a:lnTo>
                <a:lnTo>
                  <a:pt x="0" y="14595"/>
                </a:lnTo>
              </a:path>
            </a:pathLst>
          </a:custGeom>
          <a:solidFill>
            <a:schemeClr val="accent3">
              <a:lumOff val="44000"/>
            </a:schemeClr>
          </a:solidFill>
          <a:ln w="12700">
            <a:miter lim="400000"/>
          </a:ln>
        </p:spPr>
        <p:txBody>
          <a:bodyPr lIns="45719" rIns="45719"/>
          <a:lstStyle/>
          <a:p>
            <a:pPr>
              <a:defRPr>
                <a:solidFill>
                  <a:srgbClr val="FFFFCC"/>
                </a:solidFill>
              </a:defRPr>
            </a:pPr>
            <a:endParaRPr/>
          </a:p>
        </p:txBody>
      </p:sp>
      <p:sp>
        <p:nvSpPr>
          <p:cNvPr id="2855" name="Freeform 14"/>
          <p:cNvSpPr/>
          <p:nvPr/>
        </p:nvSpPr>
        <p:spPr>
          <a:xfrm>
            <a:off x="4191000" y="234949"/>
            <a:ext cx="88901" cy="398464"/>
          </a:xfrm>
          <a:custGeom>
            <a:avLst/>
            <a:gdLst/>
            <a:ahLst/>
            <a:cxnLst>
              <a:cxn ang="0">
                <a:pos x="wd2" y="hd2"/>
              </a:cxn>
              <a:cxn ang="5400000">
                <a:pos x="wd2" y="hd2"/>
              </a:cxn>
              <a:cxn ang="10800000">
                <a:pos x="wd2" y="hd2"/>
              </a:cxn>
              <a:cxn ang="16200000">
                <a:pos x="wd2" y="hd2"/>
              </a:cxn>
            </a:cxnLst>
            <a:rect l="0" t="0" r="r" b="b"/>
            <a:pathLst>
              <a:path w="21600" h="21600" extrusionOk="0">
                <a:moveTo>
                  <a:pt x="5014" y="516"/>
                </a:moveTo>
                <a:lnTo>
                  <a:pt x="6557" y="2151"/>
                </a:lnTo>
                <a:lnTo>
                  <a:pt x="5014" y="2926"/>
                </a:lnTo>
                <a:lnTo>
                  <a:pt x="2314" y="5335"/>
                </a:lnTo>
                <a:lnTo>
                  <a:pt x="386" y="7401"/>
                </a:lnTo>
                <a:lnTo>
                  <a:pt x="0" y="9294"/>
                </a:lnTo>
                <a:lnTo>
                  <a:pt x="1929" y="11618"/>
                </a:lnTo>
                <a:lnTo>
                  <a:pt x="3086" y="13769"/>
                </a:lnTo>
                <a:lnTo>
                  <a:pt x="5014" y="15834"/>
                </a:lnTo>
                <a:lnTo>
                  <a:pt x="10414" y="17211"/>
                </a:lnTo>
                <a:lnTo>
                  <a:pt x="12343" y="18674"/>
                </a:lnTo>
                <a:lnTo>
                  <a:pt x="17357" y="20137"/>
                </a:lnTo>
                <a:lnTo>
                  <a:pt x="21600" y="21600"/>
                </a:lnTo>
                <a:lnTo>
                  <a:pt x="19671" y="20223"/>
                </a:lnTo>
                <a:lnTo>
                  <a:pt x="15429" y="18588"/>
                </a:lnTo>
                <a:lnTo>
                  <a:pt x="16586" y="16867"/>
                </a:lnTo>
                <a:lnTo>
                  <a:pt x="10800" y="14629"/>
                </a:lnTo>
                <a:lnTo>
                  <a:pt x="5786" y="12048"/>
                </a:lnTo>
                <a:lnTo>
                  <a:pt x="4629" y="8089"/>
                </a:lnTo>
                <a:lnTo>
                  <a:pt x="6557" y="5508"/>
                </a:lnTo>
                <a:lnTo>
                  <a:pt x="9643" y="2926"/>
                </a:lnTo>
                <a:lnTo>
                  <a:pt x="10414" y="1033"/>
                </a:lnTo>
                <a:lnTo>
                  <a:pt x="5786" y="0"/>
                </a:lnTo>
                <a:lnTo>
                  <a:pt x="5014" y="516"/>
                </a:lnTo>
              </a:path>
            </a:pathLst>
          </a:custGeom>
          <a:solidFill>
            <a:schemeClr val="accent3">
              <a:lumOff val="44000"/>
            </a:schemeClr>
          </a:solidFill>
          <a:ln w="12700">
            <a:miter lim="400000"/>
          </a:ln>
        </p:spPr>
        <p:txBody>
          <a:bodyPr lIns="45719" rIns="45719"/>
          <a:lstStyle/>
          <a:p>
            <a:pPr>
              <a:defRPr>
                <a:solidFill>
                  <a:srgbClr val="FFFFCC"/>
                </a:solidFill>
              </a:defRPr>
            </a:pPr>
            <a:endParaRPr/>
          </a:p>
        </p:txBody>
      </p:sp>
      <p:grpSp>
        <p:nvGrpSpPr>
          <p:cNvPr id="2861" name="Group 15"/>
          <p:cNvGrpSpPr/>
          <p:nvPr/>
        </p:nvGrpSpPr>
        <p:grpSpPr>
          <a:xfrm>
            <a:off x="63500" y="153987"/>
            <a:ext cx="3433763" cy="519114"/>
            <a:chOff x="0" y="0"/>
            <a:chExt cx="3433762" cy="519112"/>
          </a:xfrm>
        </p:grpSpPr>
        <p:sp>
          <p:nvSpPr>
            <p:cNvPr id="2856" name="Freeform 16"/>
            <p:cNvSpPr/>
            <p:nvPr/>
          </p:nvSpPr>
          <p:spPr>
            <a:xfrm>
              <a:off x="0" y="0"/>
              <a:ext cx="3433763" cy="422276"/>
            </a:xfrm>
            <a:custGeom>
              <a:avLst/>
              <a:gdLst/>
              <a:ahLst/>
              <a:cxnLst>
                <a:cxn ang="0">
                  <a:pos x="wd2" y="hd2"/>
                </a:cxn>
                <a:cxn ang="5400000">
                  <a:pos x="wd2" y="hd2"/>
                </a:cxn>
                <a:cxn ang="10800000">
                  <a:pos x="wd2" y="hd2"/>
                </a:cxn>
                <a:cxn ang="16200000">
                  <a:pos x="wd2" y="hd2"/>
                </a:cxn>
              </a:cxnLst>
              <a:rect l="0" t="0" r="r" b="b"/>
              <a:pathLst>
                <a:path w="21600" h="21600" extrusionOk="0">
                  <a:moveTo>
                    <a:pt x="290" y="244"/>
                  </a:moveTo>
                  <a:lnTo>
                    <a:pt x="459" y="0"/>
                  </a:lnTo>
                  <a:lnTo>
                    <a:pt x="20931" y="0"/>
                  </a:lnTo>
                  <a:lnTo>
                    <a:pt x="21171" y="162"/>
                  </a:lnTo>
                  <a:lnTo>
                    <a:pt x="21340" y="731"/>
                  </a:lnTo>
                  <a:lnTo>
                    <a:pt x="21490" y="2111"/>
                  </a:lnTo>
                  <a:lnTo>
                    <a:pt x="21570" y="3735"/>
                  </a:lnTo>
                  <a:lnTo>
                    <a:pt x="21600" y="5603"/>
                  </a:lnTo>
                  <a:lnTo>
                    <a:pt x="21600" y="21600"/>
                  </a:lnTo>
                  <a:lnTo>
                    <a:pt x="0" y="21600"/>
                  </a:lnTo>
                  <a:lnTo>
                    <a:pt x="0" y="6659"/>
                  </a:lnTo>
                  <a:lnTo>
                    <a:pt x="10" y="4466"/>
                  </a:lnTo>
                  <a:lnTo>
                    <a:pt x="90" y="2355"/>
                  </a:lnTo>
                  <a:lnTo>
                    <a:pt x="160" y="1218"/>
                  </a:lnTo>
                  <a:lnTo>
                    <a:pt x="290" y="244"/>
                  </a:lnTo>
                </a:path>
              </a:pathLst>
            </a:custGeom>
            <a:gradFill flip="none" rotWithShape="1">
              <a:gsLst>
                <a:gs pos="0">
                  <a:srgbClr val="00CCFF"/>
                </a:gs>
                <a:gs pos="100000">
                  <a:schemeClr val="accent3">
                    <a:lumOff val="44000"/>
                  </a:schemeClr>
                </a:gs>
              </a:gsLst>
              <a:lin ang="5400000" scaled="0"/>
            </a:gra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857" name="Freeform 17"/>
            <p:cNvSpPr/>
            <p:nvPr/>
          </p:nvSpPr>
          <p:spPr>
            <a:xfrm>
              <a:off x="0" y="271462"/>
              <a:ext cx="3433763" cy="180976"/>
            </a:xfrm>
            <a:custGeom>
              <a:avLst/>
              <a:gdLst/>
              <a:ahLst/>
              <a:cxnLst>
                <a:cxn ang="0">
                  <a:pos x="wd2" y="hd2"/>
                </a:cxn>
                <a:cxn ang="5400000">
                  <a:pos x="wd2" y="hd2"/>
                </a:cxn>
                <a:cxn ang="10800000">
                  <a:pos x="wd2" y="hd2"/>
                </a:cxn>
                <a:cxn ang="16200000">
                  <a:pos x="wd2" y="hd2"/>
                </a:cxn>
              </a:cxnLst>
              <a:rect l="0" t="0" r="r" b="b"/>
              <a:pathLst>
                <a:path w="21600" h="21600" extrusionOk="0">
                  <a:moveTo>
                    <a:pt x="749" y="6632"/>
                  </a:moveTo>
                  <a:lnTo>
                    <a:pt x="1049" y="7389"/>
                  </a:lnTo>
                  <a:lnTo>
                    <a:pt x="1378" y="6632"/>
                  </a:lnTo>
                  <a:lnTo>
                    <a:pt x="1698" y="7389"/>
                  </a:lnTo>
                  <a:lnTo>
                    <a:pt x="1947" y="9474"/>
                  </a:lnTo>
                  <a:lnTo>
                    <a:pt x="2207" y="10989"/>
                  </a:lnTo>
                  <a:lnTo>
                    <a:pt x="2656" y="9663"/>
                  </a:lnTo>
                  <a:lnTo>
                    <a:pt x="3046" y="8905"/>
                  </a:lnTo>
                  <a:lnTo>
                    <a:pt x="3595" y="8905"/>
                  </a:lnTo>
                  <a:lnTo>
                    <a:pt x="3994" y="7768"/>
                  </a:lnTo>
                  <a:lnTo>
                    <a:pt x="4344" y="8905"/>
                  </a:lnTo>
                  <a:lnTo>
                    <a:pt x="4654" y="10042"/>
                  </a:lnTo>
                  <a:lnTo>
                    <a:pt x="4933" y="10421"/>
                  </a:lnTo>
                  <a:lnTo>
                    <a:pt x="5373" y="8905"/>
                  </a:lnTo>
                  <a:lnTo>
                    <a:pt x="5852" y="8905"/>
                  </a:lnTo>
                  <a:lnTo>
                    <a:pt x="6531" y="9474"/>
                  </a:lnTo>
                  <a:lnTo>
                    <a:pt x="6821" y="11558"/>
                  </a:lnTo>
                  <a:lnTo>
                    <a:pt x="7270" y="10989"/>
                  </a:lnTo>
                  <a:lnTo>
                    <a:pt x="7719" y="7768"/>
                  </a:lnTo>
                  <a:lnTo>
                    <a:pt x="8139" y="6632"/>
                  </a:lnTo>
                  <a:lnTo>
                    <a:pt x="8428" y="7768"/>
                  </a:lnTo>
                  <a:lnTo>
                    <a:pt x="8788" y="10611"/>
                  </a:lnTo>
                  <a:lnTo>
                    <a:pt x="9197" y="11747"/>
                  </a:lnTo>
                  <a:lnTo>
                    <a:pt x="9667" y="9853"/>
                  </a:lnTo>
                  <a:lnTo>
                    <a:pt x="9876" y="9284"/>
                  </a:lnTo>
                  <a:lnTo>
                    <a:pt x="10116" y="10611"/>
                  </a:lnTo>
                  <a:lnTo>
                    <a:pt x="10306" y="8905"/>
                  </a:lnTo>
                  <a:lnTo>
                    <a:pt x="10515" y="6632"/>
                  </a:lnTo>
                  <a:lnTo>
                    <a:pt x="10765" y="4547"/>
                  </a:lnTo>
                  <a:lnTo>
                    <a:pt x="11035" y="3979"/>
                  </a:lnTo>
                  <a:lnTo>
                    <a:pt x="11344" y="4547"/>
                  </a:lnTo>
                  <a:lnTo>
                    <a:pt x="11654" y="3600"/>
                  </a:lnTo>
                  <a:lnTo>
                    <a:pt x="11963" y="2463"/>
                  </a:lnTo>
                  <a:lnTo>
                    <a:pt x="12163" y="2463"/>
                  </a:lnTo>
                  <a:lnTo>
                    <a:pt x="12353" y="2842"/>
                  </a:lnTo>
                  <a:lnTo>
                    <a:pt x="12632" y="5495"/>
                  </a:lnTo>
                  <a:lnTo>
                    <a:pt x="12912" y="5116"/>
                  </a:lnTo>
                  <a:lnTo>
                    <a:pt x="13142" y="7768"/>
                  </a:lnTo>
                  <a:lnTo>
                    <a:pt x="13591" y="7768"/>
                  </a:lnTo>
                  <a:lnTo>
                    <a:pt x="13971" y="6253"/>
                  </a:lnTo>
                  <a:lnTo>
                    <a:pt x="14150" y="8337"/>
                  </a:lnTo>
                  <a:lnTo>
                    <a:pt x="14340" y="10421"/>
                  </a:lnTo>
                  <a:lnTo>
                    <a:pt x="14600" y="9853"/>
                  </a:lnTo>
                  <a:lnTo>
                    <a:pt x="14909" y="10989"/>
                  </a:lnTo>
                  <a:lnTo>
                    <a:pt x="15239" y="9853"/>
                  </a:lnTo>
                  <a:lnTo>
                    <a:pt x="15868" y="10989"/>
                  </a:lnTo>
                  <a:lnTo>
                    <a:pt x="16138" y="12126"/>
                  </a:lnTo>
                  <a:lnTo>
                    <a:pt x="16447" y="9284"/>
                  </a:lnTo>
                  <a:lnTo>
                    <a:pt x="16647" y="9095"/>
                  </a:lnTo>
                  <a:lnTo>
                    <a:pt x="16887" y="10042"/>
                  </a:lnTo>
                  <a:lnTo>
                    <a:pt x="17116" y="9663"/>
                  </a:lnTo>
                  <a:lnTo>
                    <a:pt x="17406" y="6632"/>
                  </a:lnTo>
                  <a:lnTo>
                    <a:pt x="17905" y="5874"/>
                  </a:lnTo>
                  <a:lnTo>
                    <a:pt x="18145" y="6253"/>
                  </a:lnTo>
                  <a:lnTo>
                    <a:pt x="18394" y="6253"/>
                  </a:lnTo>
                  <a:lnTo>
                    <a:pt x="18754" y="2463"/>
                  </a:lnTo>
                  <a:lnTo>
                    <a:pt x="18964" y="1137"/>
                  </a:lnTo>
                  <a:lnTo>
                    <a:pt x="19233" y="1705"/>
                  </a:lnTo>
                  <a:lnTo>
                    <a:pt x="19543" y="5495"/>
                  </a:lnTo>
                  <a:lnTo>
                    <a:pt x="19852" y="3221"/>
                  </a:lnTo>
                  <a:lnTo>
                    <a:pt x="20142" y="0"/>
                  </a:lnTo>
                  <a:lnTo>
                    <a:pt x="20392" y="189"/>
                  </a:lnTo>
                  <a:lnTo>
                    <a:pt x="20681" y="6632"/>
                  </a:lnTo>
                  <a:lnTo>
                    <a:pt x="20901" y="5495"/>
                  </a:lnTo>
                  <a:lnTo>
                    <a:pt x="21221" y="2842"/>
                  </a:lnTo>
                  <a:lnTo>
                    <a:pt x="21470" y="2653"/>
                  </a:lnTo>
                  <a:lnTo>
                    <a:pt x="21600" y="4926"/>
                  </a:lnTo>
                  <a:lnTo>
                    <a:pt x="21600" y="21600"/>
                  </a:lnTo>
                  <a:lnTo>
                    <a:pt x="9077" y="16863"/>
                  </a:lnTo>
                  <a:lnTo>
                    <a:pt x="8918" y="17432"/>
                  </a:lnTo>
                  <a:lnTo>
                    <a:pt x="0" y="15537"/>
                  </a:lnTo>
                  <a:lnTo>
                    <a:pt x="0" y="3411"/>
                  </a:lnTo>
                  <a:lnTo>
                    <a:pt x="130" y="5116"/>
                  </a:lnTo>
                  <a:lnTo>
                    <a:pt x="320" y="5874"/>
                  </a:lnTo>
                  <a:lnTo>
                    <a:pt x="559" y="6063"/>
                  </a:lnTo>
                  <a:lnTo>
                    <a:pt x="749" y="6632"/>
                  </a:lnTo>
                </a:path>
              </a:pathLst>
            </a:custGeom>
            <a:solidFill>
              <a:srgbClr val="003300"/>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858" name="Freeform 18"/>
            <p:cNvSpPr/>
            <p:nvPr/>
          </p:nvSpPr>
          <p:spPr>
            <a:xfrm>
              <a:off x="0" y="333375"/>
              <a:ext cx="3433763" cy="185738"/>
            </a:xfrm>
            <a:custGeom>
              <a:avLst/>
              <a:gdLst/>
              <a:ahLst/>
              <a:cxnLst>
                <a:cxn ang="0">
                  <a:pos x="wd2" y="hd2"/>
                </a:cxn>
                <a:cxn ang="5400000">
                  <a:pos x="wd2" y="hd2"/>
                </a:cxn>
                <a:cxn ang="10800000">
                  <a:pos x="wd2" y="hd2"/>
                </a:cxn>
                <a:cxn ang="16200000">
                  <a:pos x="wd2" y="hd2"/>
                </a:cxn>
              </a:cxnLst>
              <a:rect l="0" t="0" r="r" b="b"/>
              <a:pathLst>
                <a:path w="21600" h="21600" extrusionOk="0">
                  <a:moveTo>
                    <a:pt x="290" y="21046"/>
                  </a:moveTo>
                  <a:lnTo>
                    <a:pt x="459" y="21415"/>
                  </a:lnTo>
                  <a:lnTo>
                    <a:pt x="659" y="21600"/>
                  </a:lnTo>
                  <a:lnTo>
                    <a:pt x="20931" y="21600"/>
                  </a:lnTo>
                  <a:lnTo>
                    <a:pt x="21171" y="21231"/>
                  </a:lnTo>
                  <a:lnTo>
                    <a:pt x="21340" y="20862"/>
                  </a:lnTo>
                  <a:lnTo>
                    <a:pt x="21490" y="19569"/>
                  </a:lnTo>
                  <a:lnTo>
                    <a:pt x="21570" y="18092"/>
                  </a:lnTo>
                  <a:lnTo>
                    <a:pt x="21600" y="16615"/>
                  </a:lnTo>
                  <a:lnTo>
                    <a:pt x="21600" y="2400"/>
                  </a:lnTo>
                  <a:lnTo>
                    <a:pt x="21410" y="0"/>
                  </a:lnTo>
                  <a:lnTo>
                    <a:pt x="21310" y="738"/>
                  </a:lnTo>
                  <a:lnTo>
                    <a:pt x="21221" y="3138"/>
                  </a:lnTo>
                  <a:lnTo>
                    <a:pt x="21151" y="5908"/>
                  </a:lnTo>
                  <a:lnTo>
                    <a:pt x="21061" y="5723"/>
                  </a:lnTo>
                  <a:lnTo>
                    <a:pt x="20941" y="5354"/>
                  </a:lnTo>
                  <a:lnTo>
                    <a:pt x="20681" y="4062"/>
                  </a:lnTo>
                  <a:lnTo>
                    <a:pt x="20512" y="2954"/>
                  </a:lnTo>
                  <a:lnTo>
                    <a:pt x="20242" y="2400"/>
                  </a:lnTo>
                  <a:lnTo>
                    <a:pt x="19952" y="3692"/>
                  </a:lnTo>
                  <a:lnTo>
                    <a:pt x="19673" y="5723"/>
                  </a:lnTo>
                  <a:lnTo>
                    <a:pt x="19483" y="4246"/>
                  </a:lnTo>
                  <a:lnTo>
                    <a:pt x="19313" y="4062"/>
                  </a:lnTo>
                  <a:lnTo>
                    <a:pt x="19074" y="2954"/>
                  </a:lnTo>
                  <a:lnTo>
                    <a:pt x="18824" y="3323"/>
                  </a:lnTo>
                  <a:lnTo>
                    <a:pt x="18654" y="4615"/>
                  </a:lnTo>
                  <a:lnTo>
                    <a:pt x="18584" y="6462"/>
                  </a:lnTo>
                  <a:lnTo>
                    <a:pt x="18384" y="5723"/>
                  </a:lnTo>
                  <a:lnTo>
                    <a:pt x="18105" y="5723"/>
                  </a:lnTo>
                  <a:lnTo>
                    <a:pt x="17735" y="4800"/>
                  </a:lnTo>
                  <a:lnTo>
                    <a:pt x="17416" y="6462"/>
                  </a:lnTo>
                  <a:lnTo>
                    <a:pt x="17136" y="4062"/>
                  </a:lnTo>
                  <a:lnTo>
                    <a:pt x="16767" y="5723"/>
                  </a:lnTo>
                  <a:lnTo>
                    <a:pt x="16417" y="9415"/>
                  </a:lnTo>
                  <a:lnTo>
                    <a:pt x="16118" y="8123"/>
                  </a:lnTo>
                  <a:lnTo>
                    <a:pt x="15868" y="6646"/>
                  </a:lnTo>
                  <a:lnTo>
                    <a:pt x="15578" y="5908"/>
                  </a:lnTo>
                  <a:lnTo>
                    <a:pt x="15219" y="6462"/>
                  </a:lnTo>
                  <a:lnTo>
                    <a:pt x="14650" y="7569"/>
                  </a:lnTo>
                  <a:lnTo>
                    <a:pt x="14150" y="6277"/>
                  </a:lnTo>
                  <a:lnTo>
                    <a:pt x="13931" y="7015"/>
                  </a:lnTo>
                  <a:lnTo>
                    <a:pt x="13651" y="5723"/>
                  </a:lnTo>
                  <a:lnTo>
                    <a:pt x="13461" y="4246"/>
                  </a:lnTo>
                  <a:lnTo>
                    <a:pt x="13252" y="4062"/>
                  </a:lnTo>
                  <a:lnTo>
                    <a:pt x="12852" y="4800"/>
                  </a:lnTo>
                  <a:lnTo>
                    <a:pt x="12353" y="7569"/>
                  </a:lnTo>
                  <a:lnTo>
                    <a:pt x="11923" y="5169"/>
                  </a:lnTo>
                  <a:lnTo>
                    <a:pt x="11574" y="5723"/>
                  </a:lnTo>
                  <a:lnTo>
                    <a:pt x="11234" y="8862"/>
                  </a:lnTo>
                  <a:lnTo>
                    <a:pt x="10635" y="6646"/>
                  </a:lnTo>
                  <a:lnTo>
                    <a:pt x="10176" y="7754"/>
                  </a:lnTo>
                  <a:lnTo>
                    <a:pt x="9866" y="6646"/>
                  </a:lnTo>
                  <a:lnTo>
                    <a:pt x="9417" y="7200"/>
                  </a:lnTo>
                  <a:lnTo>
                    <a:pt x="8958" y="8862"/>
                  </a:lnTo>
                  <a:lnTo>
                    <a:pt x="8648" y="8308"/>
                  </a:lnTo>
                  <a:lnTo>
                    <a:pt x="7999" y="7754"/>
                  </a:lnTo>
                  <a:lnTo>
                    <a:pt x="7589" y="8862"/>
                  </a:lnTo>
                  <a:lnTo>
                    <a:pt x="6910" y="8123"/>
                  </a:lnTo>
                  <a:lnTo>
                    <a:pt x="6351" y="7200"/>
                  </a:lnTo>
                  <a:lnTo>
                    <a:pt x="5742" y="5723"/>
                  </a:lnTo>
                  <a:lnTo>
                    <a:pt x="5173" y="7200"/>
                  </a:lnTo>
                  <a:lnTo>
                    <a:pt x="4534" y="4062"/>
                  </a:lnTo>
                  <a:lnTo>
                    <a:pt x="4034" y="4062"/>
                  </a:lnTo>
                  <a:lnTo>
                    <a:pt x="3705" y="6092"/>
                  </a:lnTo>
                  <a:lnTo>
                    <a:pt x="3485" y="4431"/>
                  </a:lnTo>
                  <a:lnTo>
                    <a:pt x="3216" y="5354"/>
                  </a:lnTo>
                  <a:lnTo>
                    <a:pt x="2866" y="5723"/>
                  </a:lnTo>
                  <a:lnTo>
                    <a:pt x="2517" y="6277"/>
                  </a:lnTo>
                  <a:lnTo>
                    <a:pt x="2107" y="7569"/>
                  </a:lnTo>
                  <a:lnTo>
                    <a:pt x="1758" y="6092"/>
                  </a:lnTo>
                  <a:lnTo>
                    <a:pt x="1428" y="6831"/>
                  </a:lnTo>
                  <a:lnTo>
                    <a:pt x="989" y="7385"/>
                  </a:lnTo>
                  <a:lnTo>
                    <a:pt x="709" y="6831"/>
                  </a:lnTo>
                  <a:lnTo>
                    <a:pt x="200" y="6462"/>
                  </a:lnTo>
                  <a:lnTo>
                    <a:pt x="0" y="8123"/>
                  </a:lnTo>
                  <a:lnTo>
                    <a:pt x="20" y="12738"/>
                  </a:lnTo>
                  <a:lnTo>
                    <a:pt x="50" y="16800"/>
                  </a:lnTo>
                  <a:lnTo>
                    <a:pt x="160" y="20308"/>
                  </a:lnTo>
                  <a:lnTo>
                    <a:pt x="290" y="21046"/>
                  </a:lnTo>
                </a:path>
              </a:pathLst>
            </a:custGeom>
            <a:gradFill flip="none" rotWithShape="1">
              <a:gsLst>
                <a:gs pos="0">
                  <a:srgbClr val="CC6600"/>
                </a:gs>
                <a:gs pos="100000">
                  <a:srgbClr val="000000"/>
                </a:gs>
              </a:gsLst>
              <a:lin ang="5400000" scaled="0"/>
            </a:gra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859" name="Freeform 19"/>
            <p:cNvSpPr/>
            <p:nvPr/>
          </p:nvSpPr>
          <p:spPr>
            <a:xfrm>
              <a:off x="19050" y="11112"/>
              <a:ext cx="3379788" cy="241301"/>
            </a:xfrm>
            <a:custGeom>
              <a:avLst/>
              <a:gdLst/>
              <a:ahLst/>
              <a:cxnLst>
                <a:cxn ang="0">
                  <a:pos x="wd2" y="hd2"/>
                </a:cxn>
                <a:cxn ang="5400000">
                  <a:pos x="wd2" y="hd2"/>
                </a:cxn>
                <a:cxn ang="10800000">
                  <a:pos x="wd2" y="hd2"/>
                </a:cxn>
                <a:cxn ang="16200000">
                  <a:pos x="wd2" y="hd2"/>
                </a:cxn>
              </a:cxnLst>
              <a:rect l="0" t="0" r="r" b="b"/>
              <a:pathLst>
                <a:path w="21600" h="21600" extrusionOk="0">
                  <a:moveTo>
                    <a:pt x="0" y="10516"/>
                  </a:moveTo>
                  <a:lnTo>
                    <a:pt x="0" y="21600"/>
                  </a:lnTo>
                  <a:lnTo>
                    <a:pt x="51" y="17337"/>
                  </a:lnTo>
                  <a:lnTo>
                    <a:pt x="71" y="13926"/>
                  </a:lnTo>
                  <a:lnTo>
                    <a:pt x="91" y="7816"/>
                  </a:lnTo>
                  <a:lnTo>
                    <a:pt x="152" y="4832"/>
                  </a:lnTo>
                  <a:lnTo>
                    <a:pt x="284" y="3837"/>
                  </a:lnTo>
                  <a:lnTo>
                    <a:pt x="609" y="3126"/>
                  </a:lnTo>
                  <a:lnTo>
                    <a:pt x="1025" y="3411"/>
                  </a:lnTo>
                  <a:lnTo>
                    <a:pt x="2029" y="3411"/>
                  </a:lnTo>
                  <a:lnTo>
                    <a:pt x="2465" y="3979"/>
                  </a:lnTo>
                  <a:lnTo>
                    <a:pt x="3105" y="3411"/>
                  </a:lnTo>
                  <a:lnTo>
                    <a:pt x="3835" y="3695"/>
                  </a:lnTo>
                  <a:lnTo>
                    <a:pt x="4373" y="3553"/>
                  </a:lnTo>
                  <a:lnTo>
                    <a:pt x="5448" y="3979"/>
                  </a:lnTo>
                  <a:lnTo>
                    <a:pt x="5824" y="3837"/>
                  </a:lnTo>
                  <a:lnTo>
                    <a:pt x="6544" y="3411"/>
                  </a:lnTo>
                  <a:lnTo>
                    <a:pt x="6787" y="4121"/>
                  </a:lnTo>
                  <a:lnTo>
                    <a:pt x="7457" y="3411"/>
                  </a:lnTo>
                  <a:lnTo>
                    <a:pt x="8482" y="3837"/>
                  </a:lnTo>
                  <a:lnTo>
                    <a:pt x="8827" y="4405"/>
                  </a:lnTo>
                  <a:lnTo>
                    <a:pt x="9364" y="3979"/>
                  </a:lnTo>
                  <a:lnTo>
                    <a:pt x="9821" y="4689"/>
                  </a:lnTo>
                  <a:lnTo>
                    <a:pt x="10206" y="4689"/>
                  </a:lnTo>
                  <a:lnTo>
                    <a:pt x="10957" y="3979"/>
                  </a:lnTo>
                  <a:lnTo>
                    <a:pt x="11667" y="4405"/>
                  </a:lnTo>
                  <a:lnTo>
                    <a:pt x="12296" y="5400"/>
                  </a:lnTo>
                  <a:lnTo>
                    <a:pt x="12499" y="5542"/>
                  </a:lnTo>
                  <a:lnTo>
                    <a:pt x="13352" y="4974"/>
                  </a:lnTo>
                  <a:lnTo>
                    <a:pt x="14153" y="4547"/>
                  </a:lnTo>
                  <a:lnTo>
                    <a:pt x="14346" y="4263"/>
                  </a:lnTo>
                  <a:lnTo>
                    <a:pt x="14650" y="4405"/>
                  </a:lnTo>
                  <a:lnTo>
                    <a:pt x="15482" y="4832"/>
                  </a:lnTo>
                  <a:lnTo>
                    <a:pt x="16121" y="4121"/>
                  </a:lnTo>
                  <a:lnTo>
                    <a:pt x="16446" y="4263"/>
                  </a:lnTo>
                  <a:lnTo>
                    <a:pt x="16963" y="4405"/>
                  </a:lnTo>
                  <a:lnTo>
                    <a:pt x="17390" y="3837"/>
                  </a:lnTo>
                  <a:lnTo>
                    <a:pt x="17684" y="3411"/>
                  </a:lnTo>
                  <a:lnTo>
                    <a:pt x="18069" y="4263"/>
                  </a:lnTo>
                  <a:lnTo>
                    <a:pt x="18881" y="4547"/>
                  </a:lnTo>
                  <a:lnTo>
                    <a:pt x="19419" y="3411"/>
                  </a:lnTo>
                  <a:lnTo>
                    <a:pt x="20200" y="4405"/>
                  </a:lnTo>
                  <a:lnTo>
                    <a:pt x="21052" y="4405"/>
                  </a:lnTo>
                  <a:lnTo>
                    <a:pt x="21245" y="6253"/>
                  </a:lnTo>
                  <a:lnTo>
                    <a:pt x="21367" y="7247"/>
                  </a:lnTo>
                  <a:lnTo>
                    <a:pt x="21458" y="9095"/>
                  </a:lnTo>
                  <a:lnTo>
                    <a:pt x="21529" y="12363"/>
                  </a:lnTo>
                  <a:lnTo>
                    <a:pt x="21600" y="16626"/>
                  </a:lnTo>
                  <a:lnTo>
                    <a:pt x="21600" y="5542"/>
                  </a:lnTo>
                  <a:lnTo>
                    <a:pt x="21559" y="3979"/>
                  </a:lnTo>
                  <a:lnTo>
                    <a:pt x="21509" y="2132"/>
                  </a:lnTo>
                  <a:lnTo>
                    <a:pt x="21204" y="995"/>
                  </a:lnTo>
                  <a:lnTo>
                    <a:pt x="20027" y="711"/>
                  </a:lnTo>
                  <a:lnTo>
                    <a:pt x="19753" y="142"/>
                  </a:lnTo>
                  <a:lnTo>
                    <a:pt x="18830" y="142"/>
                  </a:lnTo>
                  <a:lnTo>
                    <a:pt x="18556" y="426"/>
                  </a:lnTo>
                  <a:lnTo>
                    <a:pt x="17998" y="426"/>
                  </a:lnTo>
                  <a:lnTo>
                    <a:pt x="17582" y="284"/>
                  </a:lnTo>
                  <a:lnTo>
                    <a:pt x="16821" y="995"/>
                  </a:lnTo>
                  <a:lnTo>
                    <a:pt x="15239" y="426"/>
                  </a:lnTo>
                  <a:lnTo>
                    <a:pt x="14742" y="711"/>
                  </a:lnTo>
                  <a:lnTo>
                    <a:pt x="13869" y="1279"/>
                  </a:lnTo>
                  <a:lnTo>
                    <a:pt x="13311" y="853"/>
                  </a:lnTo>
                  <a:lnTo>
                    <a:pt x="12753" y="711"/>
                  </a:lnTo>
                  <a:lnTo>
                    <a:pt x="12296" y="711"/>
                  </a:lnTo>
                  <a:lnTo>
                    <a:pt x="11809" y="1137"/>
                  </a:lnTo>
                  <a:lnTo>
                    <a:pt x="11515" y="568"/>
                  </a:lnTo>
                  <a:lnTo>
                    <a:pt x="10460" y="711"/>
                  </a:lnTo>
                  <a:lnTo>
                    <a:pt x="10146" y="711"/>
                  </a:lnTo>
                  <a:lnTo>
                    <a:pt x="9588" y="568"/>
                  </a:lnTo>
                  <a:lnTo>
                    <a:pt x="8492" y="853"/>
                  </a:lnTo>
                  <a:lnTo>
                    <a:pt x="7518" y="568"/>
                  </a:lnTo>
                  <a:lnTo>
                    <a:pt x="6615" y="568"/>
                  </a:lnTo>
                  <a:lnTo>
                    <a:pt x="6189" y="711"/>
                  </a:lnTo>
                  <a:lnTo>
                    <a:pt x="5773" y="284"/>
                  </a:lnTo>
                  <a:lnTo>
                    <a:pt x="4373" y="284"/>
                  </a:lnTo>
                  <a:lnTo>
                    <a:pt x="3165" y="568"/>
                  </a:lnTo>
                  <a:lnTo>
                    <a:pt x="2597" y="284"/>
                  </a:lnTo>
                  <a:lnTo>
                    <a:pt x="1928" y="568"/>
                  </a:lnTo>
                  <a:lnTo>
                    <a:pt x="1086" y="0"/>
                  </a:lnTo>
                  <a:lnTo>
                    <a:pt x="568" y="0"/>
                  </a:lnTo>
                  <a:lnTo>
                    <a:pt x="345" y="142"/>
                  </a:lnTo>
                  <a:lnTo>
                    <a:pt x="193" y="711"/>
                  </a:lnTo>
                  <a:lnTo>
                    <a:pt x="51" y="2416"/>
                  </a:lnTo>
                  <a:lnTo>
                    <a:pt x="10" y="4974"/>
                  </a:lnTo>
                  <a:lnTo>
                    <a:pt x="0" y="7532"/>
                  </a:lnTo>
                  <a:lnTo>
                    <a:pt x="0" y="10516"/>
                  </a:lnTo>
                </a:path>
              </a:pathLst>
            </a:custGeom>
            <a:solidFill>
              <a:schemeClr val="accent3">
                <a:lumOff val="44000"/>
              </a:schemeClr>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860" name="Freeform 20"/>
            <p:cNvSpPr/>
            <p:nvPr/>
          </p:nvSpPr>
          <p:spPr>
            <a:xfrm>
              <a:off x="26987" y="396875"/>
              <a:ext cx="3376614" cy="96838"/>
            </a:xfrm>
            <a:custGeom>
              <a:avLst/>
              <a:gdLst/>
              <a:ahLst/>
              <a:cxnLst>
                <a:cxn ang="0">
                  <a:pos x="wd2" y="hd2"/>
                </a:cxn>
                <a:cxn ang="5400000">
                  <a:pos x="wd2" y="hd2"/>
                </a:cxn>
                <a:cxn ang="10800000">
                  <a:pos x="wd2" y="hd2"/>
                </a:cxn>
                <a:cxn ang="16200000">
                  <a:pos x="wd2" y="hd2"/>
                </a:cxn>
              </a:cxnLst>
              <a:rect l="0" t="0" r="r" b="b"/>
              <a:pathLst>
                <a:path w="21600" h="21600" extrusionOk="0">
                  <a:moveTo>
                    <a:pt x="0" y="10977"/>
                  </a:moveTo>
                  <a:lnTo>
                    <a:pt x="0" y="0"/>
                  </a:lnTo>
                  <a:lnTo>
                    <a:pt x="61" y="4249"/>
                  </a:lnTo>
                  <a:lnTo>
                    <a:pt x="71" y="7436"/>
                  </a:lnTo>
                  <a:lnTo>
                    <a:pt x="81" y="13810"/>
                  </a:lnTo>
                  <a:lnTo>
                    <a:pt x="152" y="16643"/>
                  </a:lnTo>
                  <a:lnTo>
                    <a:pt x="274" y="17351"/>
                  </a:lnTo>
                  <a:lnTo>
                    <a:pt x="406" y="16643"/>
                  </a:lnTo>
                  <a:lnTo>
                    <a:pt x="599" y="16643"/>
                  </a:lnTo>
                  <a:lnTo>
                    <a:pt x="924" y="16289"/>
                  </a:lnTo>
                  <a:lnTo>
                    <a:pt x="1117" y="16643"/>
                  </a:lnTo>
                  <a:lnTo>
                    <a:pt x="1290" y="16643"/>
                  </a:lnTo>
                  <a:lnTo>
                    <a:pt x="1645" y="16997"/>
                  </a:lnTo>
                  <a:lnTo>
                    <a:pt x="1777" y="16997"/>
                  </a:lnTo>
                  <a:lnTo>
                    <a:pt x="1950" y="17351"/>
                  </a:lnTo>
                  <a:lnTo>
                    <a:pt x="2224" y="16643"/>
                  </a:lnTo>
                  <a:lnTo>
                    <a:pt x="2518" y="16289"/>
                  </a:lnTo>
                  <a:lnTo>
                    <a:pt x="2884" y="15934"/>
                  </a:lnTo>
                  <a:lnTo>
                    <a:pt x="3321" y="17351"/>
                  </a:lnTo>
                  <a:lnTo>
                    <a:pt x="3889" y="17705"/>
                  </a:lnTo>
                  <a:lnTo>
                    <a:pt x="4194" y="17351"/>
                  </a:lnTo>
                  <a:lnTo>
                    <a:pt x="4377" y="17705"/>
                  </a:lnTo>
                  <a:lnTo>
                    <a:pt x="4864" y="17705"/>
                  </a:lnTo>
                  <a:lnTo>
                    <a:pt x="5037" y="16643"/>
                  </a:lnTo>
                  <a:lnTo>
                    <a:pt x="5250" y="17705"/>
                  </a:lnTo>
                  <a:lnTo>
                    <a:pt x="5829" y="17351"/>
                  </a:lnTo>
                  <a:lnTo>
                    <a:pt x="6550" y="18059"/>
                  </a:lnTo>
                  <a:lnTo>
                    <a:pt x="6794" y="17351"/>
                  </a:lnTo>
                  <a:lnTo>
                    <a:pt x="7362" y="16643"/>
                  </a:lnTo>
                  <a:lnTo>
                    <a:pt x="7738" y="16289"/>
                  </a:lnTo>
                  <a:lnTo>
                    <a:pt x="8175" y="16997"/>
                  </a:lnTo>
                  <a:lnTo>
                    <a:pt x="8480" y="17351"/>
                  </a:lnTo>
                  <a:lnTo>
                    <a:pt x="8825" y="16997"/>
                  </a:lnTo>
                  <a:lnTo>
                    <a:pt x="9434" y="17705"/>
                  </a:lnTo>
                  <a:lnTo>
                    <a:pt x="9830" y="16643"/>
                  </a:lnTo>
                  <a:lnTo>
                    <a:pt x="10206" y="16643"/>
                  </a:lnTo>
                  <a:lnTo>
                    <a:pt x="10602" y="15580"/>
                  </a:lnTo>
                  <a:lnTo>
                    <a:pt x="11100" y="16643"/>
                  </a:lnTo>
                  <a:lnTo>
                    <a:pt x="11750" y="15934"/>
                  </a:lnTo>
                  <a:lnTo>
                    <a:pt x="12491" y="15934"/>
                  </a:lnTo>
                  <a:lnTo>
                    <a:pt x="13151" y="16643"/>
                  </a:lnTo>
                  <a:lnTo>
                    <a:pt x="13547" y="15226"/>
                  </a:lnTo>
                  <a:lnTo>
                    <a:pt x="13984" y="15580"/>
                  </a:lnTo>
                  <a:lnTo>
                    <a:pt x="14156" y="16643"/>
                  </a:lnTo>
                  <a:lnTo>
                    <a:pt x="14339" y="16997"/>
                  </a:lnTo>
                  <a:lnTo>
                    <a:pt x="14918" y="16643"/>
                  </a:lnTo>
                  <a:lnTo>
                    <a:pt x="15426" y="16997"/>
                  </a:lnTo>
                  <a:lnTo>
                    <a:pt x="16116" y="17351"/>
                  </a:lnTo>
                  <a:lnTo>
                    <a:pt x="16309" y="16997"/>
                  </a:lnTo>
                  <a:lnTo>
                    <a:pt x="16441" y="16997"/>
                  </a:lnTo>
                  <a:lnTo>
                    <a:pt x="16614" y="16289"/>
                  </a:lnTo>
                  <a:lnTo>
                    <a:pt x="16959" y="16997"/>
                  </a:lnTo>
                  <a:lnTo>
                    <a:pt x="17122" y="17351"/>
                  </a:lnTo>
                  <a:lnTo>
                    <a:pt x="17243" y="16643"/>
                  </a:lnTo>
                  <a:lnTo>
                    <a:pt x="17386" y="17351"/>
                  </a:lnTo>
                  <a:lnTo>
                    <a:pt x="17660" y="16643"/>
                  </a:lnTo>
                  <a:lnTo>
                    <a:pt x="18096" y="17351"/>
                  </a:lnTo>
                  <a:lnTo>
                    <a:pt x="18523" y="15934"/>
                  </a:lnTo>
                  <a:lnTo>
                    <a:pt x="18696" y="16643"/>
                  </a:lnTo>
                  <a:lnTo>
                    <a:pt x="18878" y="16643"/>
                  </a:lnTo>
                  <a:lnTo>
                    <a:pt x="19671" y="15934"/>
                  </a:lnTo>
                  <a:lnTo>
                    <a:pt x="20442" y="16643"/>
                  </a:lnTo>
                  <a:lnTo>
                    <a:pt x="21041" y="15934"/>
                  </a:lnTo>
                  <a:lnTo>
                    <a:pt x="21245" y="15226"/>
                  </a:lnTo>
                  <a:lnTo>
                    <a:pt x="21366" y="14164"/>
                  </a:lnTo>
                  <a:lnTo>
                    <a:pt x="21458" y="12039"/>
                  </a:lnTo>
                  <a:lnTo>
                    <a:pt x="21529" y="9207"/>
                  </a:lnTo>
                  <a:lnTo>
                    <a:pt x="21600" y="4603"/>
                  </a:lnTo>
                  <a:lnTo>
                    <a:pt x="21600" y="15934"/>
                  </a:lnTo>
                  <a:lnTo>
                    <a:pt x="21570" y="17351"/>
                  </a:lnTo>
                  <a:lnTo>
                    <a:pt x="21509" y="19121"/>
                  </a:lnTo>
                  <a:lnTo>
                    <a:pt x="21397" y="20538"/>
                  </a:lnTo>
                  <a:lnTo>
                    <a:pt x="20605" y="21600"/>
                  </a:lnTo>
                  <a:lnTo>
                    <a:pt x="20026" y="20538"/>
                  </a:lnTo>
                  <a:lnTo>
                    <a:pt x="19752" y="21246"/>
                  </a:lnTo>
                  <a:lnTo>
                    <a:pt x="18828" y="21246"/>
                  </a:lnTo>
                  <a:lnTo>
                    <a:pt x="18564" y="20892"/>
                  </a:lnTo>
                  <a:lnTo>
                    <a:pt x="18279" y="21600"/>
                  </a:lnTo>
                  <a:lnTo>
                    <a:pt x="17995" y="20892"/>
                  </a:lnTo>
                  <a:lnTo>
                    <a:pt x="17660" y="21600"/>
                  </a:lnTo>
                  <a:lnTo>
                    <a:pt x="16786" y="21246"/>
                  </a:lnTo>
                  <a:lnTo>
                    <a:pt x="16533" y="20184"/>
                  </a:lnTo>
                  <a:lnTo>
                    <a:pt x="15710" y="21246"/>
                  </a:lnTo>
                  <a:lnTo>
                    <a:pt x="15162" y="19830"/>
                  </a:lnTo>
                  <a:lnTo>
                    <a:pt x="14522" y="21246"/>
                  </a:lnTo>
                  <a:lnTo>
                    <a:pt x="14034" y="20538"/>
                  </a:lnTo>
                  <a:lnTo>
                    <a:pt x="13567" y="21246"/>
                  </a:lnTo>
                  <a:lnTo>
                    <a:pt x="13303" y="20538"/>
                  </a:lnTo>
                  <a:lnTo>
                    <a:pt x="12755" y="20538"/>
                  </a:lnTo>
                  <a:lnTo>
                    <a:pt x="12542" y="20184"/>
                  </a:lnTo>
                  <a:lnTo>
                    <a:pt x="12308" y="20892"/>
                  </a:lnTo>
                  <a:lnTo>
                    <a:pt x="12064" y="20184"/>
                  </a:lnTo>
                  <a:lnTo>
                    <a:pt x="11810" y="20184"/>
                  </a:lnTo>
                  <a:lnTo>
                    <a:pt x="11516" y="20892"/>
                  </a:lnTo>
                  <a:lnTo>
                    <a:pt x="11232" y="21246"/>
                  </a:lnTo>
                  <a:lnTo>
                    <a:pt x="10917" y="21246"/>
                  </a:lnTo>
                  <a:lnTo>
                    <a:pt x="10460" y="20892"/>
                  </a:lnTo>
                  <a:lnTo>
                    <a:pt x="10135" y="21246"/>
                  </a:lnTo>
                  <a:lnTo>
                    <a:pt x="9861" y="20892"/>
                  </a:lnTo>
                  <a:lnTo>
                    <a:pt x="9597" y="20892"/>
                  </a:lnTo>
                  <a:lnTo>
                    <a:pt x="8987" y="21600"/>
                  </a:lnTo>
                  <a:lnTo>
                    <a:pt x="8500" y="20538"/>
                  </a:lnTo>
                  <a:lnTo>
                    <a:pt x="7962" y="21600"/>
                  </a:lnTo>
                  <a:lnTo>
                    <a:pt x="7515" y="20892"/>
                  </a:lnTo>
                  <a:lnTo>
                    <a:pt x="7027" y="21600"/>
                  </a:lnTo>
                  <a:lnTo>
                    <a:pt x="6621" y="20892"/>
                  </a:lnTo>
                  <a:lnTo>
                    <a:pt x="6184" y="20538"/>
                  </a:lnTo>
                  <a:lnTo>
                    <a:pt x="5778" y="20892"/>
                  </a:lnTo>
                  <a:lnTo>
                    <a:pt x="4377" y="20892"/>
                  </a:lnTo>
                  <a:lnTo>
                    <a:pt x="4072" y="21246"/>
                  </a:lnTo>
                  <a:lnTo>
                    <a:pt x="3158" y="20892"/>
                  </a:lnTo>
                  <a:lnTo>
                    <a:pt x="2600" y="20892"/>
                  </a:lnTo>
                  <a:lnTo>
                    <a:pt x="1046" y="20538"/>
                  </a:lnTo>
                  <a:lnTo>
                    <a:pt x="193" y="20538"/>
                  </a:lnTo>
                  <a:lnTo>
                    <a:pt x="41" y="19121"/>
                  </a:lnTo>
                  <a:lnTo>
                    <a:pt x="10" y="16289"/>
                  </a:lnTo>
                  <a:lnTo>
                    <a:pt x="0" y="13810"/>
                  </a:lnTo>
                  <a:lnTo>
                    <a:pt x="0" y="10977"/>
                  </a:lnTo>
                </a:path>
              </a:pathLst>
            </a:custGeom>
            <a:solidFill>
              <a:srgbClr val="000066"/>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grpSp>
      <p:grpSp>
        <p:nvGrpSpPr>
          <p:cNvPr id="2867" name="Group 21"/>
          <p:cNvGrpSpPr/>
          <p:nvPr/>
        </p:nvGrpSpPr>
        <p:grpSpPr>
          <a:xfrm>
            <a:off x="5646737" y="153987"/>
            <a:ext cx="3433764" cy="550864"/>
            <a:chOff x="0" y="0"/>
            <a:chExt cx="3433762" cy="550862"/>
          </a:xfrm>
        </p:grpSpPr>
        <p:sp>
          <p:nvSpPr>
            <p:cNvPr id="2862" name="Freeform 22"/>
            <p:cNvSpPr/>
            <p:nvPr/>
          </p:nvSpPr>
          <p:spPr>
            <a:xfrm>
              <a:off x="0" y="0"/>
              <a:ext cx="3433763" cy="449263"/>
            </a:xfrm>
            <a:custGeom>
              <a:avLst/>
              <a:gdLst/>
              <a:ahLst/>
              <a:cxnLst>
                <a:cxn ang="0">
                  <a:pos x="wd2" y="hd2"/>
                </a:cxn>
                <a:cxn ang="5400000">
                  <a:pos x="wd2" y="hd2"/>
                </a:cxn>
                <a:cxn ang="10800000">
                  <a:pos x="wd2" y="hd2"/>
                </a:cxn>
                <a:cxn ang="16200000">
                  <a:pos x="wd2" y="hd2"/>
                </a:cxn>
              </a:cxnLst>
              <a:rect l="0" t="0" r="r" b="b"/>
              <a:pathLst>
                <a:path w="21600" h="21600" extrusionOk="0">
                  <a:moveTo>
                    <a:pt x="290" y="305"/>
                  </a:moveTo>
                  <a:lnTo>
                    <a:pt x="459" y="0"/>
                  </a:lnTo>
                  <a:lnTo>
                    <a:pt x="20931" y="0"/>
                  </a:lnTo>
                  <a:lnTo>
                    <a:pt x="21171" y="229"/>
                  </a:lnTo>
                  <a:lnTo>
                    <a:pt x="21340" y="763"/>
                  </a:lnTo>
                  <a:lnTo>
                    <a:pt x="21490" y="2137"/>
                  </a:lnTo>
                  <a:lnTo>
                    <a:pt x="21570" y="3740"/>
                  </a:lnTo>
                  <a:lnTo>
                    <a:pt x="21600" y="5572"/>
                  </a:lnTo>
                  <a:lnTo>
                    <a:pt x="21600" y="21600"/>
                  </a:lnTo>
                  <a:lnTo>
                    <a:pt x="0" y="21600"/>
                  </a:lnTo>
                  <a:lnTo>
                    <a:pt x="0" y="6640"/>
                  </a:lnTo>
                  <a:lnTo>
                    <a:pt x="10" y="4503"/>
                  </a:lnTo>
                  <a:lnTo>
                    <a:pt x="90" y="2366"/>
                  </a:lnTo>
                  <a:lnTo>
                    <a:pt x="160" y="1221"/>
                  </a:lnTo>
                  <a:lnTo>
                    <a:pt x="290" y="305"/>
                  </a:lnTo>
                </a:path>
              </a:pathLst>
            </a:custGeom>
            <a:gradFill flip="none" rotWithShape="1">
              <a:gsLst>
                <a:gs pos="0">
                  <a:srgbClr val="00CCFF"/>
                </a:gs>
                <a:gs pos="100000">
                  <a:schemeClr val="accent3">
                    <a:lumOff val="44000"/>
                  </a:schemeClr>
                </a:gs>
              </a:gsLst>
              <a:lin ang="5400000" scaled="0"/>
            </a:gra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863" name="Freeform 23"/>
            <p:cNvSpPr/>
            <p:nvPr/>
          </p:nvSpPr>
          <p:spPr>
            <a:xfrm>
              <a:off x="0" y="287337"/>
              <a:ext cx="3433763" cy="193676"/>
            </a:xfrm>
            <a:custGeom>
              <a:avLst/>
              <a:gdLst/>
              <a:ahLst/>
              <a:cxnLst>
                <a:cxn ang="0">
                  <a:pos x="wd2" y="hd2"/>
                </a:cxn>
                <a:cxn ang="5400000">
                  <a:pos x="wd2" y="hd2"/>
                </a:cxn>
                <a:cxn ang="10800000">
                  <a:pos x="wd2" y="hd2"/>
                </a:cxn>
                <a:cxn ang="16200000">
                  <a:pos x="wd2" y="hd2"/>
                </a:cxn>
              </a:cxnLst>
              <a:rect l="0" t="0" r="r" b="b"/>
              <a:pathLst>
                <a:path w="21600" h="21600" extrusionOk="0">
                  <a:moveTo>
                    <a:pt x="749" y="6728"/>
                  </a:moveTo>
                  <a:lnTo>
                    <a:pt x="1049" y="7436"/>
                  </a:lnTo>
                  <a:lnTo>
                    <a:pt x="1378" y="6728"/>
                  </a:lnTo>
                  <a:lnTo>
                    <a:pt x="1698" y="7436"/>
                  </a:lnTo>
                  <a:lnTo>
                    <a:pt x="1947" y="9384"/>
                  </a:lnTo>
                  <a:lnTo>
                    <a:pt x="2207" y="11154"/>
                  </a:lnTo>
                  <a:lnTo>
                    <a:pt x="2656" y="9561"/>
                  </a:lnTo>
                  <a:lnTo>
                    <a:pt x="3046" y="8852"/>
                  </a:lnTo>
                  <a:lnTo>
                    <a:pt x="3595" y="8852"/>
                  </a:lnTo>
                  <a:lnTo>
                    <a:pt x="3994" y="7790"/>
                  </a:lnTo>
                  <a:lnTo>
                    <a:pt x="4344" y="8852"/>
                  </a:lnTo>
                  <a:lnTo>
                    <a:pt x="4654" y="10092"/>
                  </a:lnTo>
                  <a:lnTo>
                    <a:pt x="4933" y="10446"/>
                  </a:lnTo>
                  <a:lnTo>
                    <a:pt x="5373" y="8852"/>
                  </a:lnTo>
                  <a:lnTo>
                    <a:pt x="5852" y="8852"/>
                  </a:lnTo>
                  <a:lnTo>
                    <a:pt x="6531" y="9561"/>
                  </a:lnTo>
                  <a:lnTo>
                    <a:pt x="6821" y="11508"/>
                  </a:lnTo>
                  <a:lnTo>
                    <a:pt x="7270" y="11154"/>
                  </a:lnTo>
                  <a:lnTo>
                    <a:pt x="7719" y="7790"/>
                  </a:lnTo>
                  <a:lnTo>
                    <a:pt x="8139" y="6728"/>
                  </a:lnTo>
                  <a:lnTo>
                    <a:pt x="8428" y="7790"/>
                  </a:lnTo>
                  <a:lnTo>
                    <a:pt x="8788" y="10623"/>
                  </a:lnTo>
                  <a:lnTo>
                    <a:pt x="9197" y="11685"/>
                  </a:lnTo>
                  <a:lnTo>
                    <a:pt x="9667" y="9915"/>
                  </a:lnTo>
                  <a:lnTo>
                    <a:pt x="9876" y="9207"/>
                  </a:lnTo>
                  <a:lnTo>
                    <a:pt x="10116" y="10623"/>
                  </a:lnTo>
                  <a:lnTo>
                    <a:pt x="10306" y="8852"/>
                  </a:lnTo>
                  <a:lnTo>
                    <a:pt x="10515" y="6728"/>
                  </a:lnTo>
                  <a:lnTo>
                    <a:pt x="10765" y="4603"/>
                  </a:lnTo>
                  <a:lnTo>
                    <a:pt x="11035" y="3895"/>
                  </a:lnTo>
                  <a:lnTo>
                    <a:pt x="11344" y="4603"/>
                  </a:lnTo>
                  <a:lnTo>
                    <a:pt x="11654" y="3718"/>
                  </a:lnTo>
                  <a:lnTo>
                    <a:pt x="11963" y="2479"/>
                  </a:lnTo>
                  <a:lnTo>
                    <a:pt x="12163" y="2479"/>
                  </a:lnTo>
                  <a:lnTo>
                    <a:pt x="12353" y="2833"/>
                  </a:lnTo>
                  <a:lnTo>
                    <a:pt x="12632" y="5666"/>
                  </a:lnTo>
                  <a:lnTo>
                    <a:pt x="12912" y="5134"/>
                  </a:lnTo>
                  <a:lnTo>
                    <a:pt x="13142" y="7790"/>
                  </a:lnTo>
                  <a:lnTo>
                    <a:pt x="13591" y="7790"/>
                  </a:lnTo>
                  <a:lnTo>
                    <a:pt x="13971" y="6197"/>
                  </a:lnTo>
                  <a:lnTo>
                    <a:pt x="14150" y="8321"/>
                  </a:lnTo>
                  <a:lnTo>
                    <a:pt x="14340" y="10446"/>
                  </a:lnTo>
                  <a:lnTo>
                    <a:pt x="14600" y="9915"/>
                  </a:lnTo>
                  <a:lnTo>
                    <a:pt x="14909" y="11154"/>
                  </a:lnTo>
                  <a:lnTo>
                    <a:pt x="15239" y="9915"/>
                  </a:lnTo>
                  <a:lnTo>
                    <a:pt x="15868" y="11154"/>
                  </a:lnTo>
                  <a:lnTo>
                    <a:pt x="16138" y="12216"/>
                  </a:lnTo>
                  <a:lnTo>
                    <a:pt x="16447" y="9207"/>
                  </a:lnTo>
                  <a:lnTo>
                    <a:pt x="16647" y="9030"/>
                  </a:lnTo>
                  <a:lnTo>
                    <a:pt x="16887" y="10092"/>
                  </a:lnTo>
                  <a:lnTo>
                    <a:pt x="17116" y="9561"/>
                  </a:lnTo>
                  <a:lnTo>
                    <a:pt x="17406" y="6728"/>
                  </a:lnTo>
                  <a:lnTo>
                    <a:pt x="17905" y="5843"/>
                  </a:lnTo>
                  <a:lnTo>
                    <a:pt x="18145" y="6197"/>
                  </a:lnTo>
                  <a:lnTo>
                    <a:pt x="18394" y="6197"/>
                  </a:lnTo>
                  <a:lnTo>
                    <a:pt x="18754" y="2479"/>
                  </a:lnTo>
                  <a:lnTo>
                    <a:pt x="18964" y="1062"/>
                  </a:lnTo>
                  <a:lnTo>
                    <a:pt x="19233" y="1770"/>
                  </a:lnTo>
                  <a:lnTo>
                    <a:pt x="19543" y="5666"/>
                  </a:lnTo>
                  <a:lnTo>
                    <a:pt x="19852" y="3187"/>
                  </a:lnTo>
                  <a:lnTo>
                    <a:pt x="20142" y="0"/>
                  </a:lnTo>
                  <a:lnTo>
                    <a:pt x="20392" y="177"/>
                  </a:lnTo>
                  <a:lnTo>
                    <a:pt x="20681" y="6728"/>
                  </a:lnTo>
                  <a:lnTo>
                    <a:pt x="20901" y="5666"/>
                  </a:lnTo>
                  <a:lnTo>
                    <a:pt x="21221" y="2833"/>
                  </a:lnTo>
                  <a:lnTo>
                    <a:pt x="21470" y="2833"/>
                  </a:lnTo>
                  <a:lnTo>
                    <a:pt x="21600" y="4957"/>
                  </a:lnTo>
                  <a:lnTo>
                    <a:pt x="21600" y="21600"/>
                  </a:lnTo>
                  <a:lnTo>
                    <a:pt x="9077" y="16820"/>
                  </a:lnTo>
                  <a:lnTo>
                    <a:pt x="8918" y="17528"/>
                  </a:lnTo>
                  <a:lnTo>
                    <a:pt x="0" y="15580"/>
                  </a:lnTo>
                  <a:lnTo>
                    <a:pt x="0" y="3364"/>
                  </a:lnTo>
                  <a:lnTo>
                    <a:pt x="130" y="5134"/>
                  </a:lnTo>
                  <a:lnTo>
                    <a:pt x="320" y="5843"/>
                  </a:lnTo>
                  <a:lnTo>
                    <a:pt x="559" y="6020"/>
                  </a:lnTo>
                  <a:lnTo>
                    <a:pt x="749" y="6728"/>
                  </a:lnTo>
                </a:path>
              </a:pathLst>
            </a:custGeom>
            <a:solidFill>
              <a:srgbClr val="003300"/>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864" name="Freeform 24"/>
            <p:cNvSpPr/>
            <p:nvPr/>
          </p:nvSpPr>
          <p:spPr>
            <a:xfrm>
              <a:off x="0" y="354012"/>
              <a:ext cx="3433763" cy="196851"/>
            </a:xfrm>
            <a:custGeom>
              <a:avLst/>
              <a:gdLst/>
              <a:ahLst/>
              <a:cxnLst>
                <a:cxn ang="0">
                  <a:pos x="wd2" y="hd2"/>
                </a:cxn>
                <a:cxn ang="5400000">
                  <a:pos x="wd2" y="hd2"/>
                </a:cxn>
                <a:cxn ang="10800000">
                  <a:pos x="wd2" y="hd2"/>
                </a:cxn>
                <a:cxn ang="16200000">
                  <a:pos x="wd2" y="hd2"/>
                </a:cxn>
              </a:cxnLst>
              <a:rect l="0" t="0" r="r" b="b"/>
              <a:pathLst>
                <a:path w="21600" h="21600" extrusionOk="0">
                  <a:moveTo>
                    <a:pt x="290" y="20903"/>
                  </a:moveTo>
                  <a:lnTo>
                    <a:pt x="459" y="21426"/>
                  </a:lnTo>
                  <a:lnTo>
                    <a:pt x="659" y="21600"/>
                  </a:lnTo>
                  <a:lnTo>
                    <a:pt x="20931" y="21600"/>
                  </a:lnTo>
                  <a:lnTo>
                    <a:pt x="21171" y="21252"/>
                  </a:lnTo>
                  <a:lnTo>
                    <a:pt x="21340" y="20903"/>
                  </a:lnTo>
                  <a:lnTo>
                    <a:pt x="21490" y="19684"/>
                  </a:lnTo>
                  <a:lnTo>
                    <a:pt x="21570" y="18116"/>
                  </a:lnTo>
                  <a:lnTo>
                    <a:pt x="21600" y="16548"/>
                  </a:lnTo>
                  <a:lnTo>
                    <a:pt x="21600" y="2439"/>
                  </a:lnTo>
                  <a:lnTo>
                    <a:pt x="21410" y="0"/>
                  </a:lnTo>
                  <a:lnTo>
                    <a:pt x="21310" y="697"/>
                  </a:lnTo>
                  <a:lnTo>
                    <a:pt x="21221" y="3135"/>
                  </a:lnTo>
                  <a:lnTo>
                    <a:pt x="21151" y="5923"/>
                  </a:lnTo>
                  <a:lnTo>
                    <a:pt x="21061" y="5748"/>
                  </a:lnTo>
                  <a:lnTo>
                    <a:pt x="20941" y="5400"/>
                  </a:lnTo>
                  <a:lnTo>
                    <a:pt x="20681" y="4006"/>
                  </a:lnTo>
                  <a:lnTo>
                    <a:pt x="20512" y="2961"/>
                  </a:lnTo>
                  <a:lnTo>
                    <a:pt x="20242" y="2439"/>
                  </a:lnTo>
                  <a:lnTo>
                    <a:pt x="19952" y="3658"/>
                  </a:lnTo>
                  <a:lnTo>
                    <a:pt x="19673" y="5748"/>
                  </a:lnTo>
                  <a:lnTo>
                    <a:pt x="19483" y="4355"/>
                  </a:lnTo>
                  <a:lnTo>
                    <a:pt x="19313" y="4006"/>
                  </a:lnTo>
                  <a:lnTo>
                    <a:pt x="19074" y="2961"/>
                  </a:lnTo>
                  <a:lnTo>
                    <a:pt x="18824" y="3310"/>
                  </a:lnTo>
                  <a:lnTo>
                    <a:pt x="18654" y="4703"/>
                  </a:lnTo>
                  <a:lnTo>
                    <a:pt x="18584" y="6445"/>
                  </a:lnTo>
                  <a:lnTo>
                    <a:pt x="18384" y="5748"/>
                  </a:lnTo>
                  <a:lnTo>
                    <a:pt x="18105" y="5748"/>
                  </a:lnTo>
                  <a:lnTo>
                    <a:pt x="17735" y="4877"/>
                  </a:lnTo>
                  <a:lnTo>
                    <a:pt x="17416" y="6445"/>
                  </a:lnTo>
                  <a:lnTo>
                    <a:pt x="17136" y="4181"/>
                  </a:lnTo>
                  <a:lnTo>
                    <a:pt x="16767" y="5748"/>
                  </a:lnTo>
                  <a:lnTo>
                    <a:pt x="16417" y="9406"/>
                  </a:lnTo>
                  <a:lnTo>
                    <a:pt x="16118" y="8013"/>
                  </a:lnTo>
                  <a:lnTo>
                    <a:pt x="15868" y="6619"/>
                  </a:lnTo>
                  <a:lnTo>
                    <a:pt x="15578" y="5923"/>
                  </a:lnTo>
                  <a:lnTo>
                    <a:pt x="15219" y="6445"/>
                  </a:lnTo>
                  <a:lnTo>
                    <a:pt x="14650" y="7665"/>
                  </a:lnTo>
                  <a:lnTo>
                    <a:pt x="14150" y="6271"/>
                  </a:lnTo>
                  <a:lnTo>
                    <a:pt x="13931" y="6968"/>
                  </a:lnTo>
                  <a:lnTo>
                    <a:pt x="13651" y="5748"/>
                  </a:lnTo>
                  <a:lnTo>
                    <a:pt x="13461" y="4355"/>
                  </a:lnTo>
                  <a:lnTo>
                    <a:pt x="13252" y="4181"/>
                  </a:lnTo>
                  <a:lnTo>
                    <a:pt x="12852" y="4877"/>
                  </a:lnTo>
                  <a:lnTo>
                    <a:pt x="12353" y="7490"/>
                  </a:lnTo>
                  <a:lnTo>
                    <a:pt x="11923" y="5226"/>
                  </a:lnTo>
                  <a:lnTo>
                    <a:pt x="11574" y="5748"/>
                  </a:lnTo>
                  <a:lnTo>
                    <a:pt x="11234" y="8884"/>
                  </a:lnTo>
                  <a:lnTo>
                    <a:pt x="10635" y="6619"/>
                  </a:lnTo>
                  <a:lnTo>
                    <a:pt x="10176" y="7839"/>
                  </a:lnTo>
                  <a:lnTo>
                    <a:pt x="9866" y="6619"/>
                  </a:lnTo>
                  <a:lnTo>
                    <a:pt x="9417" y="7316"/>
                  </a:lnTo>
                  <a:lnTo>
                    <a:pt x="8958" y="8884"/>
                  </a:lnTo>
                  <a:lnTo>
                    <a:pt x="8648" y="8361"/>
                  </a:lnTo>
                  <a:lnTo>
                    <a:pt x="7999" y="7839"/>
                  </a:lnTo>
                  <a:lnTo>
                    <a:pt x="7589" y="8884"/>
                  </a:lnTo>
                  <a:lnTo>
                    <a:pt x="6910" y="8013"/>
                  </a:lnTo>
                  <a:lnTo>
                    <a:pt x="6351" y="7316"/>
                  </a:lnTo>
                  <a:lnTo>
                    <a:pt x="5742" y="5748"/>
                  </a:lnTo>
                  <a:lnTo>
                    <a:pt x="5173" y="7316"/>
                  </a:lnTo>
                  <a:lnTo>
                    <a:pt x="4534" y="4006"/>
                  </a:lnTo>
                  <a:lnTo>
                    <a:pt x="4034" y="4181"/>
                  </a:lnTo>
                  <a:lnTo>
                    <a:pt x="3705" y="6097"/>
                  </a:lnTo>
                  <a:lnTo>
                    <a:pt x="3485" y="4529"/>
                  </a:lnTo>
                  <a:lnTo>
                    <a:pt x="3216" y="5400"/>
                  </a:lnTo>
                  <a:lnTo>
                    <a:pt x="2866" y="5748"/>
                  </a:lnTo>
                  <a:lnTo>
                    <a:pt x="2517" y="6271"/>
                  </a:lnTo>
                  <a:lnTo>
                    <a:pt x="2107" y="7665"/>
                  </a:lnTo>
                  <a:lnTo>
                    <a:pt x="1758" y="6097"/>
                  </a:lnTo>
                  <a:lnTo>
                    <a:pt x="1428" y="6794"/>
                  </a:lnTo>
                  <a:lnTo>
                    <a:pt x="989" y="7490"/>
                  </a:lnTo>
                  <a:lnTo>
                    <a:pt x="709" y="6794"/>
                  </a:lnTo>
                  <a:lnTo>
                    <a:pt x="200" y="6445"/>
                  </a:lnTo>
                  <a:lnTo>
                    <a:pt x="0" y="8013"/>
                  </a:lnTo>
                  <a:lnTo>
                    <a:pt x="20" y="12716"/>
                  </a:lnTo>
                  <a:lnTo>
                    <a:pt x="50" y="16723"/>
                  </a:lnTo>
                  <a:lnTo>
                    <a:pt x="160" y="20206"/>
                  </a:lnTo>
                  <a:lnTo>
                    <a:pt x="290" y="20903"/>
                  </a:lnTo>
                </a:path>
              </a:pathLst>
            </a:custGeom>
            <a:gradFill flip="none" rotWithShape="1">
              <a:gsLst>
                <a:gs pos="0">
                  <a:srgbClr val="CC6600"/>
                </a:gs>
                <a:gs pos="100000">
                  <a:srgbClr val="000000"/>
                </a:gs>
              </a:gsLst>
              <a:lin ang="5400000" scaled="0"/>
            </a:gra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865" name="Freeform 25"/>
            <p:cNvSpPr/>
            <p:nvPr/>
          </p:nvSpPr>
          <p:spPr>
            <a:xfrm>
              <a:off x="20637" y="11112"/>
              <a:ext cx="3378201" cy="255589"/>
            </a:xfrm>
            <a:custGeom>
              <a:avLst/>
              <a:gdLst/>
              <a:ahLst/>
              <a:cxnLst>
                <a:cxn ang="0">
                  <a:pos x="wd2" y="hd2"/>
                </a:cxn>
                <a:cxn ang="5400000">
                  <a:pos x="wd2" y="hd2"/>
                </a:cxn>
                <a:cxn ang="10800000">
                  <a:pos x="wd2" y="hd2"/>
                </a:cxn>
                <a:cxn ang="16200000">
                  <a:pos x="wd2" y="hd2"/>
                </a:cxn>
              </a:cxnLst>
              <a:rect l="0" t="0" r="r" b="b"/>
              <a:pathLst>
                <a:path w="21600" h="21600" extrusionOk="0">
                  <a:moveTo>
                    <a:pt x="0" y="10465"/>
                  </a:moveTo>
                  <a:lnTo>
                    <a:pt x="0" y="21600"/>
                  </a:lnTo>
                  <a:lnTo>
                    <a:pt x="51" y="17307"/>
                  </a:lnTo>
                  <a:lnTo>
                    <a:pt x="71" y="13953"/>
                  </a:lnTo>
                  <a:lnTo>
                    <a:pt x="91" y="7781"/>
                  </a:lnTo>
                  <a:lnTo>
                    <a:pt x="152" y="4830"/>
                  </a:lnTo>
                  <a:lnTo>
                    <a:pt x="284" y="3891"/>
                  </a:lnTo>
                  <a:lnTo>
                    <a:pt x="609" y="3220"/>
                  </a:lnTo>
                  <a:lnTo>
                    <a:pt x="1025" y="3354"/>
                  </a:lnTo>
                  <a:lnTo>
                    <a:pt x="2030" y="3354"/>
                  </a:lnTo>
                  <a:lnTo>
                    <a:pt x="2467" y="3891"/>
                  </a:lnTo>
                  <a:lnTo>
                    <a:pt x="3106" y="3354"/>
                  </a:lnTo>
                  <a:lnTo>
                    <a:pt x="3837" y="3757"/>
                  </a:lnTo>
                  <a:lnTo>
                    <a:pt x="4375" y="3622"/>
                  </a:lnTo>
                  <a:lnTo>
                    <a:pt x="5451" y="3891"/>
                  </a:lnTo>
                  <a:lnTo>
                    <a:pt x="5826" y="3891"/>
                  </a:lnTo>
                  <a:lnTo>
                    <a:pt x="6547" y="3354"/>
                  </a:lnTo>
                  <a:lnTo>
                    <a:pt x="6791" y="4025"/>
                  </a:lnTo>
                  <a:lnTo>
                    <a:pt x="7461" y="3354"/>
                  </a:lnTo>
                  <a:lnTo>
                    <a:pt x="8486" y="3891"/>
                  </a:lnTo>
                  <a:lnTo>
                    <a:pt x="8831" y="4427"/>
                  </a:lnTo>
                  <a:lnTo>
                    <a:pt x="9369" y="3891"/>
                  </a:lnTo>
                  <a:lnTo>
                    <a:pt x="9826" y="4696"/>
                  </a:lnTo>
                  <a:lnTo>
                    <a:pt x="10211" y="4696"/>
                  </a:lnTo>
                  <a:lnTo>
                    <a:pt x="10952" y="3891"/>
                  </a:lnTo>
                  <a:lnTo>
                    <a:pt x="11663" y="4427"/>
                  </a:lnTo>
                  <a:lnTo>
                    <a:pt x="12302" y="5366"/>
                  </a:lnTo>
                  <a:lnTo>
                    <a:pt x="12495" y="5501"/>
                  </a:lnTo>
                  <a:lnTo>
                    <a:pt x="13358" y="4964"/>
                  </a:lnTo>
                  <a:lnTo>
                    <a:pt x="14160" y="4561"/>
                  </a:lnTo>
                  <a:lnTo>
                    <a:pt x="14353" y="4293"/>
                  </a:lnTo>
                  <a:lnTo>
                    <a:pt x="14647" y="4427"/>
                  </a:lnTo>
                  <a:lnTo>
                    <a:pt x="15479" y="4830"/>
                  </a:lnTo>
                  <a:lnTo>
                    <a:pt x="16119" y="4025"/>
                  </a:lnTo>
                  <a:lnTo>
                    <a:pt x="16454" y="4293"/>
                  </a:lnTo>
                  <a:lnTo>
                    <a:pt x="16961" y="4427"/>
                  </a:lnTo>
                  <a:lnTo>
                    <a:pt x="17398" y="3891"/>
                  </a:lnTo>
                  <a:lnTo>
                    <a:pt x="17682" y="3354"/>
                  </a:lnTo>
                  <a:lnTo>
                    <a:pt x="18078" y="4293"/>
                  </a:lnTo>
                  <a:lnTo>
                    <a:pt x="18880" y="4561"/>
                  </a:lnTo>
                  <a:lnTo>
                    <a:pt x="19418" y="3354"/>
                  </a:lnTo>
                  <a:lnTo>
                    <a:pt x="20199" y="4427"/>
                  </a:lnTo>
                  <a:lnTo>
                    <a:pt x="21062" y="4427"/>
                  </a:lnTo>
                  <a:lnTo>
                    <a:pt x="21245" y="6306"/>
                  </a:lnTo>
                  <a:lnTo>
                    <a:pt x="21367" y="7245"/>
                  </a:lnTo>
                  <a:lnTo>
                    <a:pt x="21468" y="9123"/>
                  </a:lnTo>
                  <a:lnTo>
                    <a:pt x="21539" y="12343"/>
                  </a:lnTo>
                  <a:lnTo>
                    <a:pt x="21600" y="16636"/>
                  </a:lnTo>
                  <a:lnTo>
                    <a:pt x="21600" y="5501"/>
                  </a:lnTo>
                  <a:lnTo>
                    <a:pt x="21570" y="4025"/>
                  </a:lnTo>
                  <a:lnTo>
                    <a:pt x="21519" y="2147"/>
                  </a:lnTo>
                  <a:lnTo>
                    <a:pt x="21204" y="939"/>
                  </a:lnTo>
                  <a:lnTo>
                    <a:pt x="20037" y="805"/>
                  </a:lnTo>
                  <a:lnTo>
                    <a:pt x="19753" y="134"/>
                  </a:lnTo>
                  <a:lnTo>
                    <a:pt x="18829" y="134"/>
                  </a:lnTo>
                  <a:lnTo>
                    <a:pt x="18565" y="402"/>
                  </a:lnTo>
                  <a:lnTo>
                    <a:pt x="18007" y="402"/>
                  </a:lnTo>
                  <a:lnTo>
                    <a:pt x="17591" y="268"/>
                  </a:lnTo>
                  <a:lnTo>
                    <a:pt x="16829" y="1073"/>
                  </a:lnTo>
                  <a:lnTo>
                    <a:pt x="15236" y="402"/>
                  </a:lnTo>
                  <a:lnTo>
                    <a:pt x="14748" y="805"/>
                  </a:lnTo>
                  <a:lnTo>
                    <a:pt x="13865" y="1342"/>
                  </a:lnTo>
                  <a:lnTo>
                    <a:pt x="13307" y="805"/>
                  </a:lnTo>
                  <a:lnTo>
                    <a:pt x="12302" y="805"/>
                  </a:lnTo>
                  <a:lnTo>
                    <a:pt x="11815" y="1207"/>
                  </a:lnTo>
                  <a:lnTo>
                    <a:pt x="11521" y="537"/>
                  </a:lnTo>
                  <a:lnTo>
                    <a:pt x="10465" y="805"/>
                  </a:lnTo>
                  <a:lnTo>
                    <a:pt x="10150" y="805"/>
                  </a:lnTo>
                  <a:lnTo>
                    <a:pt x="9592" y="537"/>
                  </a:lnTo>
                  <a:lnTo>
                    <a:pt x="8496" y="805"/>
                  </a:lnTo>
                  <a:lnTo>
                    <a:pt x="7521" y="537"/>
                  </a:lnTo>
                  <a:lnTo>
                    <a:pt x="6618" y="537"/>
                  </a:lnTo>
                  <a:lnTo>
                    <a:pt x="6192" y="805"/>
                  </a:lnTo>
                  <a:lnTo>
                    <a:pt x="5776" y="268"/>
                  </a:lnTo>
                  <a:lnTo>
                    <a:pt x="4375" y="268"/>
                  </a:lnTo>
                  <a:lnTo>
                    <a:pt x="3167" y="537"/>
                  </a:lnTo>
                  <a:lnTo>
                    <a:pt x="2598" y="268"/>
                  </a:lnTo>
                  <a:lnTo>
                    <a:pt x="1929" y="537"/>
                  </a:lnTo>
                  <a:lnTo>
                    <a:pt x="1086" y="0"/>
                  </a:lnTo>
                  <a:lnTo>
                    <a:pt x="568" y="0"/>
                  </a:lnTo>
                  <a:lnTo>
                    <a:pt x="345" y="134"/>
                  </a:lnTo>
                  <a:lnTo>
                    <a:pt x="193" y="805"/>
                  </a:lnTo>
                  <a:lnTo>
                    <a:pt x="51" y="2415"/>
                  </a:lnTo>
                  <a:lnTo>
                    <a:pt x="10" y="4964"/>
                  </a:lnTo>
                  <a:lnTo>
                    <a:pt x="0" y="7513"/>
                  </a:lnTo>
                  <a:lnTo>
                    <a:pt x="0" y="10465"/>
                  </a:lnTo>
                </a:path>
              </a:pathLst>
            </a:custGeom>
            <a:solidFill>
              <a:schemeClr val="accent3">
                <a:lumOff val="44000"/>
              </a:schemeClr>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866" name="Freeform 26"/>
            <p:cNvSpPr/>
            <p:nvPr/>
          </p:nvSpPr>
          <p:spPr>
            <a:xfrm>
              <a:off x="26987" y="422275"/>
              <a:ext cx="3376614" cy="101601"/>
            </a:xfrm>
            <a:custGeom>
              <a:avLst/>
              <a:gdLst/>
              <a:ahLst/>
              <a:cxnLst>
                <a:cxn ang="0">
                  <a:pos x="wd2" y="hd2"/>
                </a:cxn>
                <a:cxn ang="5400000">
                  <a:pos x="wd2" y="hd2"/>
                </a:cxn>
                <a:cxn ang="10800000">
                  <a:pos x="wd2" y="hd2"/>
                </a:cxn>
                <a:cxn ang="16200000">
                  <a:pos x="wd2" y="hd2"/>
                </a:cxn>
              </a:cxnLst>
              <a:rect l="0" t="0" r="r" b="b"/>
              <a:pathLst>
                <a:path w="21600" h="21600" extrusionOk="0">
                  <a:moveTo>
                    <a:pt x="0" y="10800"/>
                  </a:moveTo>
                  <a:lnTo>
                    <a:pt x="0" y="0"/>
                  </a:lnTo>
                  <a:lnTo>
                    <a:pt x="61" y="4050"/>
                  </a:lnTo>
                  <a:lnTo>
                    <a:pt x="71" y="7425"/>
                  </a:lnTo>
                  <a:lnTo>
                    <a:pt x="81" y="13500"/>
                  </a:lnTo>
                  <a:lnTo>
                    <a:pt x="152" y="16538"/>
                  </a:lnTo>
                  <a:lnTo>
                    <a:pt x="274" y="17550"/>
                  </a:lnTo>
                  <a:lnTo>
                    <a:pt x="406" y="16875"/>
                  </a:lnTo>
                  <a:lnTo>
                    <a:pt x="599" y="16538"/>
                  </a:lnTo>
                  <a:lnTo>
                    <a:pt x="924" y="16200"/>
                  </a:lnTo>
                  <a:lnTo>
                    <a:pt x="1117" y="16538"/>
                  </a:lnTo>
                  <a:lnTo>
                    <a:pt x="1290" y="16538"/>
                  </a:lnTo>
                  <a:lnTo>
                    <a:pt x="1645" y="16875"/>
                  </a:lnTo>
                  <a:lnTo>
                    <a:pt x="1777" y="17213"/>
                  </a:lnTo>
                  <a:lnTo>
                    <a:pt x="1950" y="17213"/>
                  </a:lnTo>
                  <a:lnTo>
                    <a:pt x="2224" y="16538"/>
                  </a:lnTo>
                  <a:lnTo>
                    <a:pt x="2518" y="16200"/>
                  </a:lnTo>
                  <a:lnTo>
                    <a:pt x="2884" y="16200"/>
                  </a:lnTo>
                  <a:lnTo>
                    <a:pt x="3321" y="17213"/>
                  </a:lnTo>
                  <a:lnTo>
                    <a:pt x="3889" y="17888"/>
                  </a:lnTo>
                  <a:lnTo>
                    <a:pt x="4194" y="17213"/>
                  </a:lnTo>
                  <a:lnTo>
                    <a:pt x="4377" y="17888"/>
                  </a:lnTo>
                  <a:lnTo>
                    <a:pt x="4864" y="17888"/>
                  </a:lnTo>
                  <a:lnTo>
                    <a:pt x="5037" y="16875"/>
                  </a:lnTo>
                  <a:lnTo>
                    <a:pt x="5250" y="17550"/>
                  </a:lnTo>
                  <a:lnTo>
                    <a:pt x="5829" y="17550"/>
                  </a:lnTo>
                  <a:lnTo>
                    <a:pt x="6550" y="17888"/>
                  </a:lnTo>
                  <a:lnTo>
                    <a:pt x="6794" y="17213"/>
                  </a:lnTo>
                  <a:lnTo>
                    <a:pt x="7362" y="16538"/>
                  </a:lnTo>
                  <a:lnTo>
                    <a:pt x="7738" y="16200"/>
                  </a:lnTo>
                  <a:lnTo>
                    <a:pt x="8175" y="16875"/>
                  </a:lnTo>
                  <a:lnTo>
                    <a:pt x="8480" y="17550"/>
                  </a:lnTo>
                  <a:lnTo>
                    <a:pt x="8825" y="16875"/>
                  </a:lnTo>
                  <a:lnTo>
                    <a:pt x="9434" y="17550"/>
                  </a:lnTo>
                  <a:lnTo>
                    <a:pt x="9830" y="16538"/>
                  </a:lnTo>
                  <a:lnTo>
                    <a:pt x="10206" y="16538"/>
                  </a:lnTo>
                  <a:lnTo>
                    <a:pt x="10602" y="15525"/>
                  </a:lnTo>
                  <a:lnTo>
                    <a:pt x="11100" y="16875"/>
                  </a:lnTo>
                  <a:lnTo>
                    <a:pt x="11750" y="15863"/>
                  </a:lnTo>
                  <a:lnTo>
                    <a:pt x="12491" y="15863"/>
                  </a:lnTo>
                  <a:lnTo>
                    <a:pt x="13151" y="16538"/>
                  </a:lnTo>
                  <a:lnTo>
                    <a:pt x="13547" y="15525"/>
                  </a:lnTo>
                  <a:lnTo>
                    <a:pt x="13984" y="15525"/>
                  </a:lnTo>
                  <a:lnTo>
                    <a:pt x="14156" y="16875"/>
                  </a:lnTo>
                  <a:lnTo>
                    <a:pt x="14339" y="17213"/>
                  </a:lnTo>
                  <a:lnTo>
                    <a:pt x="14918" y="16538"/>
                  </a:lnTo>
                  <a:lnTo>
                    <a:pt x="15426" y="17213"/>
                  </a:lnTo>
                  <a:lnTo>
                    <a:pt x="16441" y="17213"/>
                  </a:lnTo>
                  <a:lnTo>
                    <a:pt x="16614" y="16200"/>
                  </a:lnTo>
                  <a:lnTo>
                    <a:pt x="16959" y="16875"/>
                  </a:lnTo>
                  <a:lnTo>
                    <a:pt x="17122" y="17213"/>
                  </a:lnTo>
                  <a:lnTo>
                    <a:pt x="17243" y="16875"/>
                  </a:lnTo>
                  <a:lnTo>
                    <a:pt x="17386" y="17550"/>
                  </a:lnTo>
                  <a:lnTo>
                    <a:pt x="17660" y="16538"/>
                  </a:lnTo>
                  <a:lnTo>
                    <a:pt x="18096" y="17213"/>
                  </a:lnTo>
                  <a:lnTo>
                    <a:pt x="18523" y="16200"/>
                  </a:lnTo>
                  <a:lnTo>
                    <a:pt x="18696" y="16875"/>
                  </a:lnTo>
                  <a:lnTo>
                    <a:pt x="18878" y="16875"/>
                  </a:lnTo>
                  <a:lnTo>
                    <a:pt x="19671" y="16200"/>
                  </a:lnTo>
                  <a:lnTo>
                    <a:pt x="20442" y="16875"/>
                  </a:lnTo>
                  <a:lnTo>
                    <a:pt x="21041" y="15863"/>
                  </a:lnTo>
                  <a:lnTo>
                    <a:pt x="21245" y="15188"/>
                  </a:lnTo>
                  <a:lnTo>
                    <a:pt x="21366" y="14175"/>
                  </a:lnTo>
                  <a:lnTo>
                    <a:pt x="21458" y="12150"/>
                  </a:lnTo>
                  <a:lnTo>
                    <a:pt x="21529" y="9112"/>
                  </a:lnTo>
                  <a:lnTo>
                    <a:pt x="21600" y="4725"/>
                  </a:lnTo>
                  <a:lnTo>
                    <a:pt x="21600" y="15863"/>
                  </a:lnTo>
                  <a:lnTo>
                    <a:pt x="21570" y="17213"/>
                  </a:lnTo>
                  <a:lnTo>
                    <a:pt x="21509" y="19238"/>
                  </a:lnTo>
                  <a:lnTo>
                    <a:pt x="21397" y="20588"/>
                  </a:lnTo>
                  <a:lnTo>
                    <a:pt x="20605" y="21600"/>
                  </a:lnTo>
                  <a:lnTo>
                    <a:pt x="20026" y="20588"/>
                  </a:lnTo>
                  <a:lnTo>
                    <a:pt x="19752" y="21263"/>
                  </a:lnTo>
                  <a:lnTo>
                    <a:pt x="18828" y="21263"/>
                  </a:lnTo>
                  <a:lnTo>
                    <a:pt x="18564" y="20925"/>
                  </a:lnTo>
                  <a:lnTo>
                    <a:pt x="18279" y="21600"/>
                  </a:lnTo>
                  <a:lnTo>
                    <a:pt x="17995" y="20925"/>
                  </a:lnTo>
                  <a:lnTo>
                    <a:pt x="17660" y="21600"/>
                  </a:lnTo>
                  <a:lnTo>
                    <a:pt x="16786" y="21263"/>
                  </a:lnTo>
                  <a:lnTo>
                    <a:pt x="16533" y="20250"/>
                  </a:lnTo>
                  <a:lnTo>
                    <a:pt x="15710" y="21263"/>
                  </a:lnTo>
                  <a:lnTo>
                    <a:pt x="15162" y="19913"/>
                  </a:lnTo>
                  <a:lnTo>
                    <a:pt x="14522" y="21263"/>
                  </a:lnTo>
                  <a:lnTo>
                    <a:pt x="14034" y="20588"/>
                  </a:lnTo>
                  <a:lnTo>
                    <a:pt x="13567" y="21263"/>
                  </a:lnTo>
                  <a:lnTo>
                    <a:pt x="13303" y="20588"/>
                  </a:lnTo>
                  <a:lnTo>
                    <a:pt x="12755" y="20588"/>
                  </a:lnTo>
                  <a:lnTo>
                    <a:pt x="12542" y="20250"/>
                  </a:lnTo>
                  <a:lnTo>
                    <a:pt x="12308" y="20925"/>
                  </a:lnTo>
                  <a:lnTo>
                    <a:pt x="12064" y="20250"/>
                  </a:lnTo>
                  <a:lnTo>
                    <a:pt x="11810" y="20250"/>
                  </a:lnTo>
                  <a:lnTo>
                    <a:pt x="11516" y="20925"/>
                  </a:lnTo>
                  <a:lnTo>
                    <a:pt x="11232" y="21263"/>
                  </a:lnTo>
                  <a:lnTo>
                    <a:pt x="10917" y="21263"/>
                  </a:lnTo>
                  <a:lnTo>
                    <a:pt x="10460" y="20925"/>
                  </a:lnTo>
                  <a:lnTo>
                    <a:pt x="10135" y="21263"/>
                  </a:lnTo>
                  <a:lnTo>
                    <a:pt x="9861" y="20925"/>
                  </a:lnTo>
                  <a:lnTo>
                    <a:pt x="9597" y="20925"/>
                  </a:lnTo>
                  <a:lnTo>
                    <a:pt x="8987" y="21600"/>
                  </a:lnTo>
                  <a:lnTo>
                    <a:pt x="8500" y="20588"/>
                  </a:lnTo>
                  <a:lnTo>
                    <a:pt x="7962" y="21600"/>
                  </a:lnTo>
                  <a:lnTo>
                    <a:pt x="7515" y="20925"/>
                  </a:lnTo>
                  <a:lnTo>
                    <a:pt x="7027" y="21600"/>
                  </a:lnTo>
                  <a:lnTo>
                    <a:pt x="6621" y="20925"/>
                  </a:lnTo>
                  <a:lnTo>
                    <a:pt x="6184" y="20588"/>
                  </a:lnTo>
                  <a:lnTo>
                    <a:pt x="5778" y="20925"/>
                  </a:lnTo>
                  <a:lnTo>
                    <a:pt x="4377" y="20925"/>
                  </a:lnTo>
                  <a:lnTo>
                    <a:pt x="4072" y="21263"/>
                  </a:lnTo>
                  <a:lnTo>
                    <a:pt x="3158" y="20925"/>
                  </a:lnTo>
                  <a:lnTo>
                    <a:pt x="2600" y="20925"/>
                  </a:lnTo>
                  <a:lnTo>
                    <a:pt x="1046" y="20588"/>
                  </a:lnTo>
                  <a:lnTo>
                    <a:pt x="193" y="20588"/>
                  </a:lnTo>
                  <a:lnTo>
                    <a:pt x="41" y="18900"/>
                  </a:lnTo>
                  <a:lnTo>
                    <a:pt x="10" y="16538"/>
                  </a:lnTo>
                  <a:lnTo>
                    <a:pt x="0" y="13838"/>
                  </a:lnTo>
                  <a:lnTo>
                    <a:pt x="0" y="10800"/>
                  </a:lnTo>
                </a:path>
              </a:pathLst>
            </a:custGeom>
            <a:solidFill>
              <a:srgbClr val="000066"/>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grpSp>
      <p:sp>
        <p:nvSpPr>
          <p:cNvPr id="2868" name="Title Text"/>
          <p:cNvSpPr txBox="1">
            <a:spLocks noGrp="1"/>
          </p:cNvSpPr>
          <p:nvPr>
            <p:ph type="title"/>
          </p:nvPr>
        </p:nvSpPr>
        <p:spPr>
          <a:xfrm>
            <a:off x="1792288" y="4800600"/>
            <a:ext cx="5486401" cy="566738"/>
          </a:xfrm>
          <a:prstGeom prst="rect">
            <a:avLst/>
          </a:prstGeom>
        </p:spPr>
        <p:txBody>
          <a:bodyPr lIns="46037" tIns="46037" rIns="46037" bIns="46037" anchor="b"/>
          <a:lstStyle>
            <a:lvl1pPr algn="l">
              <a:defRPr sz="2000" b="1">
                <a:solidFill>
                  <a:srgbClr val="FFFFCC"/>
                </a:solidFill>
                <a:effectLst>
                  <a:outerShdw blurRad="38100" dist="38100" dir="2700000" rotWithShape="0">
                    <a:srgbClr val="000000">
                      <a:alpha val="43137"/>
                    </a:srgbClr>
                  </a:outerShdw>
                </a:effectLst>
              </a:defRPr>
            </a:lvl1pPr>
          </a:lstStyle>
          <a:p>
            <a:r>
              <a:t>Title Text</a:t>
            </a:r>
          </a:p>
        </p:txBody>
      </p:sp>
      <p:sp>
        <p:nvSpPr>
          <p:cNvPr id="2869"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2870" name="Body Level One…"/>
          <p:cNvSpPr txBox="1">
            <a:spLocks noGrp="1"/>
          </p:cNvSpPr>
          <p:nvPr>
            <p:ph type="body" sz="quarter" idx="1"/>
          </p:nvPr>
        </p:nvSpPr>
        <p:spPr>
          <a:xfrm>
            <a:off x="1792288" y="5367337"/>
            <a:ext cx="5486401" cy="804863"/>
          </a:xfrm>
          <a:prstGeom prst="rect">
            <a:avLst/>
          </a:prstGeom>
        </p:spPr>
        <p:txBody>
          <a:bodyPr lIns="46037" tIns="46037" rIns="46037" bIns="46037">
            <a:normAutofit/>
          </a:bodyPr>
          <a:lstStyle>
            <a:lvl1pPr marL="0" indent="0">
              <a:spcBef>
                <a:spcPts val="300"/>
              </a:spcBef>
              <a:buSzTx/>
              <a:buNone/>
              <a:defRPr sz="1400" b="1">
                <a:solidFill>
                  <a:srgbClr val="FFFFCC"/>
                </a:solidFill>
                <a:effectLst>
                  <a:outerShdw blurRad="38100" dist="38100" dir="2700000" rotWithShape="0">
                    <a:srgbClr val="000000">
                      <a:alpha val="43137"/>
                    </a:srgbClr>
                  </a:outerShdw>
                </a:effectLst>
              </a:defRPr>
            </a:lvl1pPr>
            <a:lvl2pPr marL="0" indent="457200">
              <a:spcBef>
                <a:spcPts val="300"/>
              </a:spcBef>
              <a:buSzTx/>
              <a:buNone/>
              <a:defRPr sz="1400" b="1">
                <a:solidFill>
                  <a:srgbClr val="FFFFCC"/>
                </a:solidFill>
                <a:effectLst>
                  <a:outerShdw blurRad="38100" dist="38100" dir="2700000" rotWithShape="0">
                    <a:srgbClr val="000000">
                      <a:alpha val="43137"/>
                    </a:srgbClr>
                  </a:outerShdw>
                </a:effectLst>
              </a:defRPr>
            </a:lvl2pPr>
            <a:lvl3pPr marL="0" indent="914400">
              <a:spcBef>
                <a:spcPts val="300"/>
              </a:spcBef>
              <a:buSzTx/>
              <a:buNone/>
              <a:defRPr sz="1400" b="1">
                <a:solidFill>
                  <a:srgbClr val="FFFFCC"/>
                </a:solidFill>
                <a:effectLst>
                  <a:outerShdw blurRad="38100" dist="38100" dir="2700000" rotWithShape="0">
                    <a:srgbClr val="000000">
                      <a:alpha val="43137"/>
                    </a:srgbClr>
                  </a:outerShdw>
                </a:effectLst>
              </a:defRPr>
            </a:lvl3pPr>
            <a:lvl4pPr marL="0" indent="1371600">
              <a:spcBef>
                <a:spcPts val="300"/>
              </a:spcBef>
              <a:buSzTx/>
              <a:buNone/>
              <a:defRPr sz="1400" b="1">
                <a:solidFill>
                  <a:srgbClr val="FFFFCC"/>
                </a:solidFill>
                <a:effectLst>
                  <a:outerShdw blurRad="38100" dist="38100" dir="2700000" rotWithShape="0">
                    <a:srgbClr val="000000">
                      <a:alpha val="43137"/>
                    </a:srgbClr>
                  </a:outerShdw>
                </a:effectLst>
              </a:defRPr>
            </a:lvl4pPr>
            <a:lvl5pPr marL="0" indent="1828800">
              <a:spcBef>
                <a:spcPts val="300"/>
              </a:spcBef>
              <a:buSzTx/>
              <a:buNone/>
              <a:defRPr sz="1400" b="1">
                <a:solidFill>
                  <a:srgbClr val="FFFFCC"/>
                </a:solidFill>
                <a:effectLst>
                  <a:outerShdw blurRad="38100" dist="38100" dir="2700000" rotWithShape="0">
                    <a:srgbClr val="000000">
                      <a:alpha val="43137"/>
                    </a:srgbClr>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2871" name="Slide Number"/>
          <p:cNvSpPr txBox="1">
            <a:spLocks noGrp="1"/>
          </p:cNvSpPr>
          <p:nvPr>
            <p:ph type="sldNum" sz="quarter" idx="2"/>
          </p:nvPr>
        </p:nvSpPr>
        <p:spPr>
          <a:prstGeom prst="rect">
            <a:avLst/>
          </a:prstGeom>
        </p:spPr>
        <p:txBody>
          <a:bodyPr/>
          <a:lstStyle>
            <a:lvl1pPr>
              <a:defRPr>
                <a:solidFill>
                  <a:srgbClr val="FFFFCC"/>
                </a:solidFill>
              </a:defRPr>
            </a:lvl1pPr>
          </a:lstStyle>
          <a:p>
            <a:fld id="{86CB4B4D-7CA3-9044-876B-883B54F8677D}" type="slidenum">
              <a:t>‹#›</a:t>
            </a:fld>
            <a:endParaRPr/>
          </a:p>
        </p:txBody>
      </p:sp>
    </p:spTree>
    <p:extLst>
      <p:ext uri="{BB962C8B-B14F-4D97-AF65-F5344CB8AC3E}">
        <p14:creationId xmlns:p14="http://schemas.microsoft.com/office/powerpoint/2010/main" val="259797685"/>
      </p:ext>
    </p:extLst>
  </p:cSld>
  <p:clrMapOvr>
    <a:masterClrMapping/>
  </p:clrMapOvr>
  <p:transition spd="med"/>
</p:sldLayout>
</file>

<file path=ppt/slideLayouts/slideLayout699.xml><?xml version="1.0" encoding="utf-8"?>
<p:sldLayout xmlns:a="http://schemas.openxmlformats.org/drawingml/2006/main" xmlns:r="http://schemas.openxmlformats.org/officeDocument/2006/relationships" xmlns:p="http://schemas.openxmlformats.org/presentationml/2006/main" type="tx">
  <p:cSld name="29_Title Slide">
    <p:bg>
      <p:bgPr>
        <a:gradFill flip="none" rotWithShape="1">
          <a:gsLst>
            <a:gs pos="0">
              <a:srgbClr val="6B2300"/>
            </a:gs>
            <a:gs pos="100000">
              <a:srgbClr val="000066"/>
            </a:gs>
          </a:gsLst>
          <a:lin ang="5400000" scaled="0"/>
        </a:gradFill>
        <a:effectLst/>
      </p:bgPr>
    </p:bg>
    <p:spTree>
      <p:nvGrpSpPr>
        <p:cNvPr id="1" name=""/>
        <p:cNvGrpSpPr/>
        <p:nvPr/>
      </p:nvGrpSpPr>
      <p:grpSpPr>
        <a:xfrm>
          <a:off x="0" y="0"/>
          <a:ext cx="0" cy="0"/>
          <a:chOff x="0" y="0"/>
          <a:chExt cx="0" cy="0"/>
        </a:xfrm>
      </p:grpSpPr>
      <p:sp>
        <p:nvSpPr>
          <p:cNvPr id="2878" name="Freeform 7"/>
          <p:cNvSpPr/>
          <p:nvPr/>
        </p:nvSpPr>
        <p:spPr>
          <a:xfrm>
            <a:off x="3587750" y="53974"/>
            <a:ext cx="1981201" cy="652464"/>
          </a:xfrm>
          <a:custGeom>
            <a:avLst/>
            <a:gdLst/>
            <a:ahLst/>
            <a:cxnLst>
              <a:cxn ang="0">
                <a:pos x="wd2" y="hd2"/>
              </a:cxn>
              <a:cxn ang="5400000">
                <a:pos x="wd2" y="hd2"/>
              </a:cxn>
              <a:cxn ang="10800000">
                <a:pos x="wd2" y="hd2"/>
              </a:cxn>
              <a:cxn ang="16200000">
                <a:pos x="wd2" y="hd2"/>
              </a:cxn>
            </a:cxnLst>
            <a:rect l="0" t="0" r="r" b="b"/>
            <a:pathLst>
              <a:path w="21600" h="21600" extrusionOk="0">
                <a:moveTo>
                  <a:pt x="277" y="3521"/>
                </a:moveTo>
                <a:lnTo>
                  <a:pt x="450" y="3258"/>
                </a:lnTo>
                <a:lnTo>
                  <a:pt x="7823" y="3258"/>
                </a:lnTo>
                <a:lnTo>
                  <a:pt x="8360" y="2102"/>
                </a:lnTo>
                <a:lnTo>
                  <a:pt x="8740" y="1419"/>
                </a:lnTo>
                <a:lnTo>
                  <a:pt x="9104" y="893"/>
                </a:lnTo>
                <a:lnTo>
                  <a:pt x="10004" y="263"/>
                </a:lnTo>
                <a:lnTo>
                  <a:pt x="10471" y="105"/>
                </a:lnTo>
                <a:lnTo>
                  <a:pt x="11060" y="0"/>
                </a:lnTo>
                <a:lnTo>
                  <a:pt x="11735" y="263"/>
                </a:lnTo>
                <a:lnTo>
                  <a:pt x="12358" y="788"/>
                </a:lnTo>
                <a:lnTo>
                  <a:pt x="12808" y="1419"/>
                </a:lnTo>
                <a:lnTo>
                  <a:pt x="13292" y="2102"/>
                </a:lnTo>
                <a:lnTo>
                  <a:pt x="13604" y="2680"/>
                </a:lnTo>
                <a:lnTo>
                  <a:pt x="13881" y="3364"/>
                </a:lnTo>
                <a:lnTo>
                  <a:pt x="20925" y="3258"/>
                </a:lnTo>
                <a:lnTo>
                  <a:pt x="21167" y="3469"/>
                </a:lnTo>
                <a:lnTo>
                  <a:pt x="21340" y="3836"/>
                </a:lnTo>
                <a:lnTo>
                  <a:pt x="21496" y="4782"/>
                </a:lnTo>
                <a:lnTo>
                  <a:pt x="21565" y="5886"/>
                </a:lnTo>
                <a:lnTo>
                  <a:pt x="21600" y="7200"/>
                </a:lnTo>
                <a:lnTo>
                  <a:pt x="21600" y="18342"/>
                </a:lnTo>
                <a:lnTo>
                  <a:pt x="14002" y="18394"/>
                </a:lnTo>
                <a:lnTo>
                  <a:pt x="12115" y="21495"/>
                </a:lnTo>
                <a:lnTo>
                  <a:pt x="9052" y="21600"/>
                </a:lnTo>
                <a:lnTo>
                  <a:pt x="7563" y="18184"/>
                </a:lnTo>
                <a:lnTo>
                  <a:pt x="796" y="18342"/>
                </a:lnTo>
                <a:lnTo>
                  <a:pt x="0" y="18342"/>
                </a:lnTo>
                <a:lnTo>
                  <a:pt x="0" y="6464"/>
                </a:lnTo>
                <a:lnTo>
                  <a:pt x="87" y="4940"/>
                </a:lnTo>
                <a:lnTo>
                  <a:pt x="156" y="4204"/>
                </a:lnTo>
                <a:lnTo>
                  <a:pt x="277" y="3521"/>
                </a:lnTo>
              </a:path>
            </a:pathLst>
          </a:custGeom>
          <a:gradFill>
            <a:gsLst>
              <a:gs pos="0">
                <a:srgbClr val="00CCFF"/>
              </a:gs>
              <a:gs pos="50000">
                <a:schemeClr val="accent3">
                  <a:lumOff val="44000"/>
                </a:schemeClr>
              </a:gs>
              <a:gs pos="100000">
                <a:srgbClr val="00CCFF"/>
              </a:gs>
            </a:gsLst>
          </a:gradFill>
          <a:ln w="12700">
            <a:miter lim="400000"/>
          </a:ln>
        </p:spPr>
        <p:txBody>
          <a:bodyPr lIns="45719" rIns="45719"/>
          <a:lstStyle/>
          <a:p>
            <a:pPr>
              <a:defRPr>
                <a:solidFill>
                  <a:srgbClr val="FFFFCC"/>
                </a:solidFill>
              </a:defRPr>
            </a:pPr>
            <a:endParaRPr/>
          </a:p>
        </p:txBody>
      </p:sp>
      <p:sp>
        <p:nvSpPr>
          <p:cNvPr id="2879" name="Oval 8"/>
          <p:cNvSpPr/>
          <p:nvPr/>
        </p:nvSpPr>
        <p:spPr>
          <a:xfrm>
            <a:off x="4205287" y="61913"/>
            <a:ext cx="766763" cy="673101"/>
          </a:xfrm>
          <a:prstGeom prst="ellipse">
            <a:avLst/>
          </a:prstGeom>
          <a:gradFill>
            <a:gsLst>
              <a:gs pos="0">
                <a:srgbClr val="00CCFF"/>
              </a:gs>
              <a:gs pos="100000">
                <a:schemeClr val="accent3">
                  <a:lumOff val="44000"/>
                </a:schemeClr>
              </a:gs>
            </a:gsLst>
            <a:path path="circle">
              <a:fillToRect l="37721" t="-19636" r="62278" b="119636"/>
            </a:path>
          </a:gradFill>
          <a:ln w="12700">
            <a:miter lim="400000"/>
          </a:ln>
        </p:spPr>
        <p:txBody>
          <a:bodyPr lIns="45719" rIns="45719"/>
          <a:lstStyle/>
          <a:p>
            <a:pPr>
              <a:defRPr>
                <a:solidFill>
                  <a:srgbClr val="FFFFCC"/>
                </a:solidFill>
              </a:defRPr>
            </a:pPr>
            <a:endParaRPr/>
          </a:p>
        </p:txBody>
      </p:sp>
      <p:sp>
        <p:nvSpPr>
          <p:cNvPr id="2880" name="Freeform 9"/>
          <p:cNvSpPr/>
          <p:nvPr/>
        </p:nvSpPr>
        <p:spPr>
          <a:xfrm>
            <a:off x="3586162" y="452437"/>
            <a:ext cx="1982789" cy="303214"/>
          </a:xfrm>
          <a:custGeom>
            <a:avLst/>
            <a:gdLst/>
            <a:ahLst/>
            <a:cxnLst>
              <a:cxn ang="0">
                <a:pos x="wd2" y="hd2"/>
              </a:cxn>
              <a:cxn ang="5400000">
                <a:pos x="wd2" y="hd2"/>
              </a:cxn>
              <a:cxn ang="10800000">
                <a:pos x="wd2" y="hd2"/>
              </a:cxn>
              <a:cxn ang="16200000">
                <a:pos x="wd2" y="hd2"/>
              </a:cxn>
            </a:cxnLst>
            <a:rect l="0" t="0" r="r" b="b"/>
            <a:pathLst>
              <a:path w="21600" h="21600" extrusionOk="0">
                <a:moveTo>
                  <a:pt x="744" y="4297"/>
                </a:moveTo>
                <a:lnTo>
                  <a:pt x="1038" y="4750"/>
                </a:lnTo>
                <a:lnTo>
                  <a:pt x="1366" y="4297"/>
                </a:lnTo>
                <a:lnTo>
                  <a:pt x="1695" y="4750"/>
                </a:lnTo>
                <a:lnTo>
                  <a:pt x="1937" y="6107"/>
                </a:lnTo>
                <a:lnTo>
                  <a:pt x="2214" y="7125"/>
                </a:lnTo>
                <a:lnTo>
                  <a:pt x="2663" y="6220"/>
                </a:lnTo>
                <a:lnTo>
                  <a:pt x="3044" y="5768"/>
                </a:lnTo>
                <a:lnTo>
                  <a:pt x="3597" y="5768"/>
                </a:lnTo>
                <a:lnTo>
                  <a:pt x="3995" y="5089"/>
                </a:lnTo>
                <a:lnTo>
                  <a:pt x="4341" y="5654"/>
                </a:lnTo>
                <a:lnTo>
                  <a:pt x="4652" y="6446"/>
                </a:lnTo>
                <a:lnTo>
                  <a:pt x="4929" y="6785"/>
                </a:lnTo>
                <a:lnTo>
                  <a:pt x="5378" y="5768"/>
                </a:lnTo>
                <a:lnTo>
                  <a:pt x="5845" y="5768"/>
                </a:lnTo>
                <a:lnTo>
                  <a:pt x="6537" y="6107"/>
                </a:lnTo>
                <a:lnTo>
                  <a:pt x="6814" y="7464"/>
                </a:lnTo>
                <a:lnTo>
                  <a:pt x="7263" y="7125"/>
                </a:lnTo>
                <a:lnTo>
                  <a:pt x="7903" y="6785"/>
                </a:lnTo>
                <a:lnTo>
                  <a:pt x="8353" y="9047"/>
                </a:lnTo>
                <a:lnTo>
                  <a:pt x="8612" y="9499"/>
                </a:lnTo>
                <a:lnTo>
                  <a:pt x="8872" y="11196"/>
                </a:lnTo>
                <a:lnTo>
                  <a:pt x="9010" y="13684"/>
                </a:lnTo>
                <a:lnTo>
                  <a:pt x="9269" y="14702"/>
                </a:lnTo>
                <a:lnTo>
                  <a:pt x="9598" y="14702"/>
                </a:lnTo>
                <a:lnTo>
                  <a:pt x="9996" y="14588"/>
                </a:lnTo>
                <a:lnTo>
                  <a:pt x="10394" y="14702"/>
                </a:lnTo>
                <a:lnTo>
                  <a:pt x="10670" y="15719"/>
                </a:lnTo>
                <a:lnTo>
                  <a:pt x="10895" y="14928"/>
                </a:lnTo>
                <a:lnTo>
                  <a:pt x="11258" y="14815"/>
                </a:lnTo>
                <a:lnTo>
                  <a:pt x="11621" y="13345"/>
                </a:lnTo>
                <a:lnTo>
                  <a:pt x="11898" y="13684"/>
                </a:lnTo>
                <a:lnTo>
                  <a:pt x="12382" y="13231"/>
                </a:lnTo>
                <a:lnTo>
                  <a:pt x="12590" y="11422"/>
                </a:lnTo>
                <a:lnTo>
                  <a:pt x="13161" y="9952"/>
                </a:lnTo>
                <a:lnTo>
                  <a:pt x="13299" y="7690"/>
                </a:lnTo>
                <a:lnTo>
                  <a:pt x="13593" y="6559"/>
                </a:lnTo>
                <a:lnTo>
                  <a:pt x="14077" y="5881"/>
                </a:lnTo>
                <a:lnTo>
                  <a:pt x="14337" y="6785"/>
                </a:lnTo>
                <a:lnTo>
                  <a:pt x="14596" y="6333"/>
                </a:lnTo>
                <a:lnTo>
                  <a:pt x="14907" y="7125"/>
                </a:lnTo>
                <a:lnTo>
                  <a:pt x="15236" y="6446"/>
                </a:lnTo>
                <a:lnTo>
                  <a:pt x="15858" y="7125"/>
                </a:lnTo>
                <a:lnTo>
                  <a:pt x="16135" y="7803"/>
                </a:lnTo>
                <a:lnTo>
                  <a:pt x="16446" y="5994"/>
                </a:lnTo>
                <a:lnTo>
                  <a:pt x="16654" y="5768"/>
                </a:lnTo>
                <a:lnTo>
                  <a:pt x="16896" y="6446"/>
                </a:lnTo>
                <a:lnTo>
                  <a:pt x="17104" y="6220"/>
                </a:lnTo>
                <a:lnTo>
                  <a:pt x="17398" y="4297"/>
                </a:lnTo>
                <a:lnTo>
                  <a:pt x="17899" y="3732"/>
                </a:lnTo>
                <a:lnTo>
                  <a:pt x="18141" y="3958"/>
                </a:lnTo>
                <a:lnTo>
                  <a:pt x="18383" y="3958"/>
                </a:lnTo>
                <a:lnTo>
                  <a:pt x="18747" y="1696"/>
                </a:lnTo>
                <a:lnTo>
                  <a:pt x="18954" y="679"/>
                </a:lnTo>
                <a:lnTo>
                  <a:pt x="19231" y="1131"/>
                </a:lnTo>
                <a:lnTo>
                  <a:pt x="19542" y="3619"/>
                </a:lnTo>
                <a:lnTo>
                  <a:pt x="19853" y="2036"/>
                </a:lnTo>
                <a:lnTo>
                  <a:pt x="20130" y="0"/>
                </a:lnTo>
                <a:lnTo>
                  <a:pt x="20389" y="113"/>
                </a:lnTo>
                <a:lnTo>
                  <a:pt x="20666" y="4297"/>
                </a:lnTo>
                <a:lnTo>
                  <a:pt x="20908" y="3619"/>
                </a:lnTo>
                <a:lnTo>
                  <a:pt x="21220" y="1809"/>
                </a:lnTo>
                <a:lnTo>
                  <a:pt x="21462" y="1809"/>
                </a:lnTo>
                <a:lnTo>
                  <a:pt x="21600" y="3166"/>
                </a:lnTo>
                <a:lnTo>
                  <a:pt x="21600" y="13797"/>
                </a:lnTo>
                <a:lnTo>
                  <a:pt x="14216" y="16285"/>
                </a:lnTo>
                <a:lnTo>
                  <a:pt x="11967" y="20695"/>
                </a:lnTo>
                <a:lnTo>
                  <a:pt x="9736" y="21600"/>
                </a:lnTo>
                <a:lnTo>
                  <a:pt x="8630" y="17642"/>
                </a:lnTo>
                <a:lnTo>
                  <a:pt x="7627" y="11083"/>
                </a:lnTo>
                <a:lnTo>
                  <a:pt x="0" y="9952"/>
                </a:lnTo>
                <a:lnTo>
                  <a:pt x="0" y="2149"/>
                </a:lnTo>
                <a:lnTo>
                  <a:pt x="121" y="3393"/>
                </a:lnTo>
                <a:lnTo>
                  <a:pt x="311" y="3732"/>
                </a:lnTo>
                <a:lnTo>
                  <a:pt x="553" y="3845"/>
                </a:lnTo>
                <a:lnTo>
                  <a:pt x="744" y="4297"/>
                </a:lnTo>
              </a:path>
            </a:pathLst>
          </a:custGeom>
          <a:solidFill>
            <a:srgbClr val="003300"/>
          </a:solidFill>
          <a:ln w="12700">
            <a:miter lim="400000"/>
          </a:ln>
        </p:spPr>
        <p:txBody>
          <a:bodyPr lIns="45719" rIns="45719"/>
          <a:lstStyle/>
          <a:p>
            <a:pPr>
              <a:defRPr>
                <a:solidFill>
                  <a:srgbClr val="FFFFCC"/>
                </a:solidFill>
              </a:defRPr>
            </a:pPr>
            <a:endParaRPr/>
          </a:p>
        </p:txBody>
      </p:sp>
      <p:sp>
        <p:nvSpPr>
          <p:cNvPr id="2881" name="Freeform 10"/>
          <p:cNvSpPr/>
          <p:nvPr/>
        </p:nvSpPr>
        <p:spPr>
          <a:xfrm>
            <a:off x="3586162" y="508000"/>
            <a:ext cx="1982789" cy="304801"/>
          </a:xfrm>
          <a:custGeom>
            <a:avLst/>
            <a:gdLst/>
            <a:ahLst/>
            <a:cxnLst>
              <a:cxn ang="0">
                <a:pos x="wd2" y="hd2"/>
              </a:cxn>
              <a:cxn ang="5400000">
                <a:pos x="wd2" y="hd2"/>
              </a:cxn>
              <a:cxn ang="10800000">
                <a:pos x="wd2" y="hd2"/>
              </a:cxn>
              <a:cxn ang="16200000">
                <a:pos x="wd2" y="hd2"/>
              </a:cxn>
            </a:cxnLst>
            <a:rect l="0" t="0" r="r" b="b"/>
            <a:pathLst>
              <a:path w="21600" h="21600" extrusionOk="0">
                <a:moveTo>
                  <a:pt x="277" y="13725"/>
                </a:moveTo>
                <a:lnTo>
                  <a:pt x="450" y="14063"/>
                </a:lnTo>
                <a:lnTo>
                  <a:pt x="7782" y="14063"/>
                </a:lnTo>
                <a:lnTo>
                  <a:pt x="7921" y="15188"/>
                </a:lnTo>
                <a:lnTo>
                  <a:pt x="8422" y="17438"/>
                </a:lnTo>
                <a:lnTo>
                  <a:pt x="8837" y="18675"/>
                </a:lnTo>
                <a:lnTo>
                  <a:pt x="9200" y="19688"/>
                </a:lnTo>
                <a:lnTo>
                  <a:pt x="9667" y="20700"/>
                </a:lnTo>
                <a:lnTo>
                  <a:pt x="10151" y="21150"/>
                </a:lnTo>
                <a:lnTo>
                  <a:pt x="10912" y="21600"/>
                </a:lnTo>
                <a:lnTo>
                  <a:pt x="11621" y="21150"/>
                </a:lnTo>
                <a:lnTo>
                  <a:pt x="12503" y="20025"/>
                </a:lnTo>
                <a:lnTo>
                  <a:pt x="13299" y="17775"/>
                </a:lnTo>
                <a:lnTo>
                  <a:pt x="13783" y="15413"/>
                </a:lnTo>
                <a:lnTo>
                  <a:pt x="14025" y="14063"/>
                </a:lnTo>
                <a:lnTo>
                  <a:pt x="20926" y="14063"/>
                </a:lnTo>
                <a:lnTo>
                  <a:pt x="21168" y="13950"/>
                </a:lnTo>
                <a:lnTo>
                  <a:pt x="21341" y="13613"/>
                </a:lnTo>
                <a:lnTo>
                  <a:pt x="21496" y="12825"/>
                </a:lnTo>
                <a:lnTo>
                  <a:pt x="21565" y="11925"/>
                </a:lnTo>
                <a:lnTo>
                  <a:pt x="21600" y="10800"/>
                </a:lnTo>
                <a:lnTo>
                  <a:pt x="21600" y="1575"/>
                </a:lnTo>
                <a:lnTo>
                  <a:pt x="21410" y="0"/>
                </a:lnTo>
                <a:lnTo>
                  <a:pt x="21306" y="450"/>
                </a:lnTo>
                <a:lnTo>
                  <a:pt x="21220" y="2025"/>
                </a:lnTo>
                <a:lnTo>
                  <a:pt x="21150" y="3825"/>
                </a:lnTo>
                <a:lnTo>
                  <a:pt x="21064" y="3712"/>
                </a:lnTo>
                <a:lnTo>
                  <a:pt x="20943" y="3600"/>
                </a:lnTo>
                <a:lnTo>
                  <a:pt x="20683" y="2700"/>
                </a:lnTo>
                <a:lnTo>
                  <a:pt x="20510" y="1912"/>
                </a:lnTo>
                <a:lnTo>
                  <a:pt x="20234" y="1575"/>
                </a:lnTo>
                <a:lnTo>
                  <a:pt x="19940" y="2362"/>
                </a:lnTo>
                <a:lnTo>
                  <a:pt x="19680" y="3712"/>
                </a:lnTo>
                <a:lnTo>
                  <a:pt x="19473" y="2812"/>
                </a:lnTo>
                <a:lnTo>
                  <a:pt x="19317" y="2700"/>
                </a:lnTo>
                <a:lnTo>
                  <a:pt x="19075" y="1912"/>
                </a:lnTo>
                <a:lnTo>
                  <a:pt x="18833" y="2137"/>
                </a:lnTo>
                <a:lnTo>
                  <a:pt x="18660" y="3037"/>
                </a:lnTo>
                <a:lnTo>
                  <a:pt x="18574" y="4275"/>
                </a:lnTo>
                <a:lnTo>
                  <a:pt x="18383" y="3712"/>
                </a:lnTo>
                <a:lnTo>
                  <a:pt x="18089" y="3712"/>
                </a:lnTo>
                <a:lnTo>
                  <a:pt x="17726" y="3150"/>
                </a:lnTo>
                <a:lnTo>
                  <a:pt x="17415" y="4275"/>
                </a:lnTo>
                <a:lnTo>
                  <a:pt x="17121" y="2700"/>
                </a:lnTo>
                <a:lnTo>
                  <a:pt x="16758" y="3712"/>
                </a:lnTo>
                <a:lnTo>
                  <a:pt x="16412" y="6187"/>
                </a:lnTo>
                <a:lnTo>
                  <a:pt x="16118" y="5287"/>
                </a:lnTo>
                <a:lnTo>
                  <a:pt x="15858" y="4387"/>
                </a:lnTo>
                <a:lnTo>
                  <a:pt x="15582" y="3825"/>
                </a:lnTo>
                <a:lnTo>
                  <a:pt x="15219" y="4275"/>
                </a:lnTo>
                <a:lnTo>
                  <a:pt x="14648" y="4950"/>
                </a:lnTo>
                <a:lnTo>
                  <a:pt x="14146" y="4162"/>
                </a:lnTo>
                <a:lnTo>
                  <a:pt x="13956" y="4837"/>
                </a:lnTo>
                <a:lnTo>
                  <a:pt x="13731" y="6412"/>
                </a:lnTo>
                <a:lnTo>
                  <a:pt x="13541" y="9112"/>
                </a:lnTo>
                <a:lnTo>
                  <a:pt x="13334" y="10462"/>
                </a:lnTo>
                <a:lnTo>
                  <a:pt x="13230" y="12488"/>
                </a:lnTo>
                <a:lnTo>
                  <a:pt x="13005" y="13275"/>
                </a:lnTo>
                <a:lnTo>
                  <a:pt x="12607" y="13725"/>
                </a:lnTo>
                <a:lnTo>
                  <a:pt x="12158" y="13950"/>
                </a:lnTo>
                <a:lnTo>
                  <a:pt x="12054" y="14850"/>
                </a:lnTo>
                <a:lnTo>
                  <a:pt x="11466" y="14625"/>
                </a:lnTo>
                <a:lnTo>
                  <a:pt x="10964" y="15413"/>
                </a:lnTo>
                <a:lnTo>
                  <a:pt x="10463" y="15300"/>
                </a:lnTo>
                <a:lnTo>
                  <a:pt x="9615" y="16313"/>
                </a:lnTo>
                <a:lnTo>
                  <a:pt x="9148" y="13725"/>
                </a:lnTo>
                <a:lnTo>
                  <a:pt x="8630" y="13050"/>
                </a:lnTo>
                <a:lnTo>
                  <a:pt x="8094" y="8550"/>
                </a:lnTo>
                <a:lnTo>
                  <a:pt x="7851" y="6412"/>
                </a:lnTo>
                <a:lnTo>
                  <a:pt x="7592" y="5850"/>
                </a:lnTo>
                <a:lnTo>
                  <a:pt x="6900" y="5287"/>
                </a:lnTo>
                <a:lnTo>
                  <a:pt x="6347" y="4725"/>
                </a:lnTo>
                <a:lnTo>
                  <a:pt x="5742" y="3712"/>
                </a:lnTo>
                <a:lnTo>
                  <a:pt x="5171" y="4725"/>
                </a:lnTo>
                <a:lnTo>
                  <a:pt x="4531" y="2700"/>
                </a:lnTo>
                <a:lnTo>
                  <a:pt x="4029" y="2700"/>
                </a:lnTo>
                <a:lnTo>
                  <a:pt x="3701" y="3937"/>
                </a:lnTo>
                <a:lnTo>
                  <a:pt x="3493" y="2925"/>
                </a:lnTo>
                <a:lnTo>
                  <a:pt x="3217" y="3600"/>
                </a:lnTo>
                <a:lnTo>
                  <a:pt x="2853" y="3712"/>
                </a:lnTo>
                <a:lnTo>
                  <a:pt x="2508" y="4162"/>
                </a:lnTo>
                <a:lnTo>
                  <a:pt x="2110" y="4950"/>
                </a:lnTo>
                <a:lnTo>
                  <a:pt x="1764" y="3937"/>
                </a:lnTo>
                <a:lnTo>
                  <a:pt x="1418" y="4500"/>
                </a:lnTo>
                <a:lnTo>
                  <a:pt x="986" y="4837"/>
                </a:lnTo>
                <a:lnTo>
                  <a:pt x="709" y="4500"/>
                </a:lnTo>
                <a:lnTo>
                  <a:pt x="190" y="4275"/>
                </a:lnTo>
                <a:lnTo>
                  <a:pt x="0" y="5287"/>
                </a:lnTo>
                <a:lnTo>
                  <a:pt x="17" y="8325"/>
                </a:lnTo>
                <a:lnTo>
                  <a:pt x="52" y="11025"/>
                </a:lnTo>
                <a:lnTo>
                  <a:pt x="156" y="13275"/>
                </a:lnTo>
                <a:lnTo>
                  <a:pt x="277" y="13725"/>
                </a:lnTo>
              </a:path>
            </a:pathLst>
          </a:custGeom>
          <a:gradFill>
            <a:gsLst>
              <a:gs pos="0">
                <a:srgbClr val="CC6600"/>
              </a:gs>
              <a:gs pos="100000">
                <a:srgbClr val="000000"/>
              </a:gs>
            </a:gsLst>
            <a:lin ang="5400000"/>
          </a:gradFill>
          <a:ln w="12700">
            <a:miter lim="400000"/>
          </a:ln>
        </p:spPr>
        <p:txBody>
          <a:bodyPr lIns="45719" rIns="45719"/>
          <a:lstStyle/>
          <a:p>
            <a:pPr>
              <a:defRPr>
                <a:solidFill>
                  <a:srgbClr val="FFFFCC"/>
                </a:solidFill>
              </a:defRPr>
            </a:pPr>
            <a:endParaRPr/>
          </a:p>
        </p:txBody>
      </p:sp>
      <p:sp>
        <p:nvSpPr>
          <p:cNvPr id="2882" name="Freeform 11"/>
          <p:cNvSpPr/>
          <p:nvPr/>
        </p:nvSpPr>
        <p:spPr>
          <a:xfrm>
            <a:off x="3598862" y="557212"/>
            <a:ext cx="1946276" cy="227014"/>
          </a:xfrm>
          <a:custGeom>
            <a:avLst/>
            <a:gdLst/>
            <a:ahLst/>
            <a:cxnLst>
              <a:cxn ang="0">
                <a:pos x="wd2" y="hd2"/>
              </a:cxn>
              <a:cxn ang="5400000">
                <a:pos x="wd2" y="hd2"/>
              </a:cxn>
              <a:cxn ang="10800000">
                <a:pos x="wd2" y="hd2"/>
              </a:cxn>
              <a:cxn ang="16200000">
                <a:pos x="wd2" y="hd2"/>
              </a:cxn>
            </a:cxnLst>
            <a:rect l="0" t="0" r="r" b="b"/>
            <a:pathLst>
              <a:path w="21600" h="21600" extrusionOk="0">
                <a:moveTo>
                  <a:pt x="5973" y="7250"/>
                </a:moveTo>
                <a:lnTo>
                  <a:pt x="5303" y="6797"/>
                </a:lnTo>
                <a:lnTo>
                  <a:pt x="4634" y="7552"/>
                </a:lnTo>
                <a:lnTo>
                  <a:pt x="3858" y="7552"/>
                </a:lnTo>
                <a:lnTo>
                  <a:pt x="2837" y="7250"/>
                </a:lnTo>
                <a:lnTo>
                  <a:pt x="1145" y="7703"/>
                </a:lnTo>
                <a:lnTo>
                  <a:pt x="705" y="7401"/>
                </a:lnTo>
                <a:lnTo>
                  <a:pt x="282" y="7703"/>
                </a:lnTo>
                <a:lnTo>
                  <a:pt x="141" y="5438"/>
                </a:lnTo>
                <a:lnTo>
                  <a:pt x="18" y="3625"/>
                </a:lnTo>
                <a:lnTo>
                  <a:pt x="0" y="6948"/>
                </a:lnTo>
                <a:lnTo>
                  <a:pt x="141" y="10120"/>
                </a:lnTo>
                <a:lnTo>
                  <a:pt x="810" y="9667"/>
                </a:lnTo>
                <a:lnTo>
                  <a:pt x="1427" y="9365"/>
                </a:lnTo>
                <a:lnTo>
                  <a:pt x="1815" y="9516"/>
                </a:lnTo>
                <a:lnTo>
                  <a:pt x="2149" y="9667"/>
                </a:lnTo>
                <a:lnTo>
                  <a:pt x="2361" y="9818"/>
                </a:lnTo>
                <a:lnTo>
                  <a:pt x="2995" y="9667"/>
                </a:lnTo>
                <a:lnTo>
                  <a:pt x="3594" y="10271"/>
                </a:lnTo>
                <a:lnTo>
                  <a:pt x="5004" y="9667"/>
                </a:lnTo>
                <a:lnTo>
                  <a:pt x="6008" y="9516"/>
                </a:lnTo>
                <a:lnTo>
                  <a:pt x="6854" y="9667"/>
                </a:lnTo>
                <a:lnTo>
                  <a:pt x="7752" y="9667"/>
                </a:lnTo>
                <a:lnTo>
                  <a:pt x="8192" y="13897"/>
                </a:lnTo>
                <a:lnTo>
                  <a:pt x="8545" y="15860"/>
                </a:lnTo>
                <a:lnTo>
                  <a:pt x="9285" y="19787"/>
                </a:lnTo>
                <a:lnTo>
                  <a:pt x="9831" y="20543"/>
                </a:lnTo>
                <a:lnTo>
                  <a:pt x="10500" y="21600"/>
                </a:lnTo>
                <a:lnTo>
                  <a:pt x="11311" y="21600"/>
                </a:lnTo>
                <a:lnTo>
                  <a:pt x="12051" y="20694"/>
                </a:lnTo>
                <a:lnTo>
                  <a:pt x="12826" y="18277"/>
                </a:lnTo>
                <a:lnTo>
                  <a:pt x="13390" y="16011"/>
                </a:lnTo>
                <a:lnTo>
                  <a:pt x="13848" y="12386"/>
                </a:lnTo>
                <a:lnTo>
                  <a:pt x="14200" y="10876"/>
                </a:lnTo>
                <a:lnTo>
                  <a:pt x="14570" y="10120"/>
                </a:lnTo>
                <a:lnTo>
                  <a:pt x="15451" y="11178"/>
                </a:lnTo>
                <a:lnTo>
                  <a:pt x="16508" y="10271"/>
                </a:lnTo>
                <a:lnTo>
                  <a:pt x="17530" y="10422"/>
                </a:lnTo>
                <a:lnTo>
                  <a:pt x="17988" y="10120"/>
                </a:lnTo>
                <a:lnTo>
                  <a:pt x="18869" y="10573"/>
                </a:lnTo>
                <a:lnTo>
                  <a:pt x="19697" y="10120"/>
                </a:lnTo>
                <a:lnTo>
                  <a:pt x="20437" y="10876"/>
                </a:lnTo>
                <a:lnTo>
                  <a:pt x="21336" y="10422"/>
                </a:lnTo>
                <a:lnTo>
                  <a:pt x="21547" y="8459"/>
                </a:lnTo>
                <a:lnTo>
                  <a:pt x="21600" y="5136"/>
                </a:lnTo>
                <a:lnTo>
                  <a:pt x="21565" y="0"/>
                </a:lnTo>
                <a:lnTo>
                  <a:pt x="21336" y="5589"/>
                </a:lnTo>
                <a:lnTo>
                  <a:pt x="21212" y="8308"/>
                </a:lnTo>
                <a:lnTo>
                  <a:pt x="20631" y="8912"/>
                </a:lnTo>
                <a:lnTo>
                  <a:pt x="19592" y="8761"/>
                </a:lnTo>
                <a:lnTo>
                  <a:pt x="18746" y="8459"/>
                </a:lnTo>
                <a:lnTo>
                  <a:pt x="17319" y="8157"/>
                </a:lnTo>
                <a:lnTo>
                  <a:pt x="16579" y="8761"/>
                </a:lnTo>
                <a:lnTo>
                  <a:pt x="15592" y="8459"/>
                </a:lnTo>
                <a:lnTo>
                  <a:pt x="14993" y="9365"/>
                </a:lnTo>
                <a:lnTo>
                  <a:pt x="14588" y="8308"/>
                </a:lnTo>
                <a:lnTo>
                  <a:pt x="14359" y="8006"/>
                </a:lnTo>
                <a:lnTo>
                  <a:pt x="14165" y="6948"/>
                </a:lnTo>
                <a:lnTo>
                  <a:pt x="14253" y="4834"/>
                </a:lnTo>
                <a:lnTo>
                  <a:pt x="14253" y="2568"/>
                </a:lnTo>
                <a:lnTo>
                  <a:pt x="14059" y="3323"/>
                </a:lnTo>
                <a:lnTo>
                  <a:pt x="13848" y="7401"/>
                </a:lnTo>
                <a:lnTo>
                  <a:pt x="13390" y="10876"/>
                </a:lnTo>
                <a:lnTo>
                  <a:pt x="13126" y="13141"/>
                </a:lnTo>
                <a:lnTo>
                  <a:pt x="12650" y="15256"/>
                </a:lnTo>
                <a:lnTo>
                  <a:pt x="12350" y="14803"/>
                </a:lnTo>
                <a:lnTo>
                  <a:pt x="11822" y="16917"/>
                </a:lnTo>
                <a:lnTo>
                  <a:pt x="11346" y="17824"/>
                </a:lnTo>
                <a:lnTo>
                  <a:pt x="10888" y="18730"/>
                </a:lnTo>
                <a:lnTo>
                  <a:pt x="10307" y="16313"/>
                </a:lnTo>
                <a:lnTo>
                  <a:pt x="9813" y="16615"/>
                </a:lnTo>
                <a:lnTo>
                  <a:pt x="9620" y="13897"/>
                </a:lnTo>
                <a:lnTo>
                  <a:pt x="9162" y="14048"/>
                </a:lnTo>
                <a:lnTo>
                  <a:pt x="8932" y="14803"/>
                </a:lnTo>
                <a:lnTo>
                  <a:pt x="8562" y="12990"/>
                </a:lnTo>
                <a:lnTo>
                  <a:pt x="8263" y="11631"/>
                </a:lnTo>
                <a:lnTo>
                  <a:pt x="8122" y="9365"/>
                </a:lnTo>
                <a:lnTo>
                  <a:pt x="7858" y="4380"/>
                </a:lnTo>
                <a:lnTo>
                  <a:pt x="7611" y="3625"/>
                </a:lnTo>
                <a:lnTo>
                  <a:pt x="7488" y="6646"/>
                </a:lnTo>
                <a:lnTo>
                  <a:pt x="7276" y="6495"/>
                </a:lnTo>
                <a:lnTo>
                  <a:pt x="6554" y="8308"/>
                </a:lnTo>
                <a:lnTo>
                  <a:pt x="5973" y="7250"/>
                </a:lnTo>
              </a:path>
            </a:pathLst>
          </a:custGeom>
          <a:solidFill>
            <a:srgbClr val="000066"/>
          </a:solidFill>
          <a:ln w="12700">
            <a:miter lim="400000"/>
          </a:ln>
        </p:spPr>
        <p:txBody>
          <a:bodyPr lIns="45719" rIns="45719"/>
          <a:lstStyle/>
          <a:p>
            <a:pPr>
              <a:defRPr>
                <a:solidFill>
                  <a:srgbClr val="FFFFCC"/>
                </a:solidFill>
              </a:defRPr>
            </a:pPr>
            <a:endParaRPr/>
          </a:p>
        </p:txBody>
      </p:sp>
      <p:sp>
        <p:nvSpPr>
          <p:cNvPr id="2883" name="Freeform 12"/>
          <p:cNvSpPr/>
          <p:nvPr/>
        </p:nvSpPr>
        <p:spPr>
          <a:xfrm>
            <a:off x="4868862" y="249238"/>
            <a:ext cx="120651" cy="404813"/>
          </a:xfrm>
          <a:custGeom>
            <a:avLst/>
            <a:gdLst/>
            <a:ahLst/>
            <a:cxnLst>
              <a:cxn ang="0">
                <a:pos x="wd2" y="hd2"/>
              </a:cxn>
              <a:cxn ang="5400000">
                <a:pos x="wd2" y="hd2"/>
              </a:cxn>
              <a:cxn ang="10800000">
                <a:pos x="wd2" y="hd2"/>
              </a:cxn>
              <a:cxn ang="16200000">
                <a:pos x="wd2" y="hd2"/>
              </a:cxn>
            </a:cxnLst>
            <a:rect l="0" t="0" r="r" b="b"/>
            <a:pathLst>
              <a:path w="21600" h="21600" extrusionOk="0">
                <a:moveTo>
                  <a:pt x="14495" y="508"/>
                </a:moveTo>
                <a:lnTo>
                  <a:pt x="13358" y="2118"/>
                </a:lnTo>
                <a:lnTo>
                  <a:pt x="21600" y="2287"/>
                </a:lnTo>
                <a:lnTo>
                  <a:pt x="18474" y="5167"/>
                </a:lnTo>
                <a:lnTo>
                  <a:pt x="18758" y="7369"/>
                </a:lnTo>
                <a:lnTo>
                  <a:pt x="20747" y="9318"/>
                </a:lnTo>
                <a:lnTo>
                  <a:pt x="17337" y="11266"/>
                </a:lnTo>
                <a:lnTo>
                  <a:pt x="16200" y="13299"/>
                </a:lnTo>
                <a:lnTo>
                  <a:pt x="14495" y="15332"/>
                </a:lnTo>
                <a:lnTo>
                  <a:pt x="11937" y="16687"/>
                </a:lnTo>
                <a:lnTo>
                  <a:pt x="9095" y="18042"/>
                </a:lnTo>
                <a:lnTo>
                  <a:pt x="5684" y="19482"/>
                </a:lnTo>
                <a:lnTo>
                  <a:pt x="3695" y="20414"/>
                </a:lnTo>
                <a:lnTo>
                  <a:pt x="0" y="21600"/>
                </a:lnTo>
                <a:lnTo>
                  <a:pt x="2274" y="19482"/>
                </a:lnTo>
                <a:lnTo>
                  <a:pt x="6821" y="17958"/>
                </a:lnTo>
                <a:lnTo>
                  <a:pt x="5968" y="16264"/>
                </a:lnTo>
                <a:lnTo>
                  <a:pt x="10232" y="14146"/>
                </a:lnTo>
                <a:lnTo>
                  <a:pt x="12505" y="11605"/>
                </a:lnTo>
                <a:lnTo>
                  <a:pt x="11368" y="9148"/>
                </a:lnTo>
                <a:lnTo>
                  <a:pt x="12221" y="7200"/>
                </a:lnTo>
                <a:lnTo>
                  <a:pt x="11368" y="5760"/>
                </a:lnTo>
                <a:lnTo>
                  <a:pt x="5400" y="3049"/>
                </a:lnTo>
                <a:lnTo>
                  <a:pt x="1705" y="254"/>
                </a:lnTo>
                <a:lnTo>
                  <a:pt x="14211" y="0"/>
                </a:lnTo>
                <a:lnTo>
                  <a:pt x="14495" y="508"/>
                </a:lnTo>
              </a:path>
            </a:pathLst>
          </a:custGeom>
          <a:gradFill>
            <a:gsLst>
              <a:gs pos="0">
                <a:schemeClr val="accent3">
                  <a:lumOff val="44000"/>
                </a:schemeClr>
              </a:gs>
              <a:gs pos="50000">
                <a:srgbClr val="00CCFF"/>
              </a:gs>
              <a:gs pos="100000">
                <a:schemeClr val="accent3">
                  <a:lumOff val="44000"/>
                </a:schemeClr>
              </a:gs>
            </a:gsLst>
          </a:gradFill>
          <a:ln w="12700">
            <a:miter lim="400000"/>
          </a:ln>
        </p:spPr>
        <p:txBody>
          <a:bodyPr lIns="45719" rIns="45719"/>
          <a:lstStyle/>
          <a:p>
            <a:pPr>
              <a:defRPr>
                <a:solidFill>
                  <a:srgbClr val="FFFFCC"/>
                </a:solidFill>
              </a:defRPr>
            </a:pPr>
            <a:endParaRPr/>
          </a:p>
        </p:txBody>
      </p:sp>
      <p:sp>
        <p:nvSpPr>
          <p:cNvPr id="2884" name="Freeform 13"/>
          <p:cNvSpPr/>
          <p:nvPr/>
        </p:nvSpPr>
        <p:spPr>
          <a:xfrm>
            <a:off x="3605212" y="19050"/>
            <a:ext cx="1951038" cy="411163"/>
          </a:xfrm>
          <a:custGeom>
            <a:avLst/>
            <a:gdLst/>
            <a:ahLst/>
            <a:cxnLst>
              <a:cxn ang="0">
                <a:pos x="wd2" y="hd2"/>
              </a:cxn>
              <a:cxn ang="5400000">
                <a:pos x="wd2" y="hd2"/>
              </a:cxn>
              <a:cxn ang="10800000">
                <a:pos x="wd2" y="hd2"/>
              </a:cxn>
              <a:cxn ang="16200000">
                <a:pos x="wd2" y="hd2"/>
              </a:cxn>
            </a:cxnLst>
            <a:rect l="0" t="0" r="r" b="b"/>
            <a:pathLst>
              <a:path w="21600" h="21600" extrusionOk="0">
                <a:moveTo>
                  <a:pt x="0" y="14595"/>
                </a:moveTo>
                <a:lnTo>
                  <a:pt x="0" y="21600"/>
                </a:lnTo>
                <a:lnTo>
                  <a:pt x="53" y="18848"/>
                </a:lnTo>
                <a:lnTo>
                  <a:pt x="70" y="16763"/>
                </a:lnTo>
                <a:lnTo>
                  <a:pt x="88" y="12843"/>
                </a:lnTo>
                <a:lnTo>
                  <a:pt x="141" y="11008"/>
                </a:lnTo>
                <a:lnTo>
                  <a:pt x="281" y="10341"/>
                </a:lnTo>
                <a:lnTo>
                  <a:pt x="404" y="10842"/>
                </a:lnTo>
                <a:lnTo>
                  <a:pt x="580" y="10925"/>
                </a:lnTo>
                <a:lnTo>
                  <a:pt x="826" y="11509"/>
                </a:lnTo>
                <a:lnTo>
                  <a:pt x="984" y="12176"/>
                </a:lnTo>
                <a:lnTo>
                  <a:pt x="1160" y="12176"/>
                </a:lnTo>
                <a:lnTo>
                  <a:pt x="1318" y="11759"/>
                </a:lnTo>
                <a:lnTo>
                  <a:pt x="1494" y="10675"/>
                </a:lnTo>
                <a:lnTo>
                  <a:pt x="1634" y="10758"/>
                </a:lnTo>
                <a:lnTo>
                  <a:pt x="1898" y="11592"/>
                </a:lnTo>
                <a:lnTo>
                  <a:pt x="2214" y="12426"/>
                </a:lnTo>
                <a:lnTo>
                  <a:pt x="2390" y="12593"/>
                </a:lnTo>
                <a:lnTo>
                  <a:pt x="2671" y="12009"/>
                </a:lnTo>
                <a:lnTo>
                  <a:pt x="3005" y="13177"/>
                </a:lnTo>
                <a:lnTo>
                  <a:pt x="3251" y="12593"/>
                </a:lnTo>
                <a:lnTo>
                  <a:pt x="3656" y="11509"/>
                </a:lnTo>
                <a:lnTo>
                  <a:pt x="3902" y="11509"/>
                </a:lnTo>
                <a:lnTo>
                  <a:pt x="4183" y="10592"/>
                </a:lnTo>
                <a:lnTo>
                  <a:pt x="4376" y="10175"/>
                </a:lnTo>
                <a:lnTo>
                  <a:pt x="4657" y="11342"/>
                </a:lnTo>
                <a:lnTo>
                  <a:pt x="4886" y="11008"/>
                </a:lnTo>
                <a:lnTo>
                  <a:pt x="5079" y="11509"/>
                </a:lnTo>
                <a:lnTo>
                  <a:pt x="5360" y="11509"/>
                </a:lnTo>
                <a:lnTo>
                  <a:pt x="5483" y="11926"/>
                </a:lnTo>
                <a:lnTo>
                  <a:pt x="5677" y="11509"/>
                </a:lnTo>
                <a:lnTo>
                  <a:pt x="5817" y="10341"/>
                </a:lnTo>
                <a:lnTo>
                  <a:pt x="6362" y="11425"/>
                </a:lnTo>
                <a:lnTo>
                  <a:pt x="6608" y="12676"/>
                </a:lnTo>
                <a:lnTo>
                  <a:pt x="6714" y="14678"/>
                </a:lnTo>
                <a:lnTo>
                  <a:pt x="7891" y="10091"/>
                </a:lnTo>
                <a:lnTo>
                  <a:pt x="8172" y="8423"/>
                </a:lnTo>
                <a:lnTo>
                  <a:pt x="8454" y="7589"/>
                </a:lnTo>
                <a:lnTo>
                  <a:pt x="8770" y="6922"/>
                </a:lnTo>
                <a:lnTo>
                  <a:pt x="8717" y="8173"/>
                </a:lnTo>
                <a:lnTo>
                  <a:pt x="8366" y="10258"/>
                </a:lnTo>
                <a:lnTo>
                  <a:pt x="8594" y="9924"/>
                </a:lnTo>
                <a:lnTo>
                  <a:pt x="8928" y="9174"/>
                </a:lnTo>
                <a:lnTo>
                  <a:pt x="9174" y="9674"/>
                </a:lnTo>
                <a:lnTo>
                  <a:pt x="9332" y="11008"/>
                </a:lnTo>
                <a:lnTo>
                  <a:pt x="9245" y="12176"/>
                </a:lnTo>
                <a:lnTo>
                  <a:pt x="9561" y="12343"/>
                </a:lnTo>
                <a:lnTo>
                  <a:pt x="9825" y="13177"/>
                </a:lnTo>
                <a:lnTo>
                  <a:pt x="9930" y="14178"/>
                </a:lnTo>
                <a:lnTo>
                  <a:pt x="10159" y="13927"/>
                </a:lnTo>
                <a:lnTo>
                  <a:pt x="10299" y="14845"/>
                </a:lnTo>
                <a:lnTo>
                  <a:pt x="10510" y="16346"/>
                </a:lnTo>
                <a:lnTo>
                  <a:pt x="10686" y="16096"/>
                </a:lnTo>
                <a:lnTo>
                  <a:pt x="10580" y="14845"/>
                </a:lnTo>
                <a:lnTo>
                  <a:pt x="10510" y="13510"/>
                </a:lnTo>
                <a:lnTo>
                  <a:pt x="10369" y="13010"/>
                </a:lnTo>
                <a:lnTo>
                  <a:pt x="10211" y="12093"/>
                </a:lnTo>
                <a:lnTo>
                  <a:pt x="10299" y="10175"/>
                </a:lnTo>
                <a:lnTo>
                  <a:pt x="10176" y="8840"/>
                </a:lnTo>
                <a:lnTo>
                  <a:pt x="9860" y="8590"/>
                </a:lnTo>
                <a:lnTo>
                  <a:pt x="9948" y="7589"/>
                </a:lnTo>
                <a:lnTo>
                  <a:pt x="10159" y="6755"/>
                </a:lnTo>
                <a:lnTo>
                  <a:pt x="9614" y="6839"/>
                </a:lnTo>
                <a:lnTo>
                  <a:pt x="9860" y="6255"/>
                </a:lnTo>
                <a:lnTo>
                  <a:pt x="10317" y="5337"/>
                </a:lnTo>
                <a:lnTo>
                  <a:pt x="10088" y="5171"/>
                </a:lnTo>
                <a:lnTo>
                  <a:pt x="9491" y="5921"/>
                </a:lnTo>
                <a:lnTo>
                  <a:pt x="9209" y="5421"/>
                </a:lnTo>
                <a:lnTo>
                  <a:pt x="9403" y="4670"/>
                </a:lnTo>
                <a:lnTo>
                  <a:pt x="9825" y="4420"/>
                </a:lnTo>
                <a:lnTo>
                  <a:pt x="10176" y="4170"/>
                </a:lnTo>
                <a:lnTo>
                  <a:pt x="10545" y="3503"/>
                </a:lnTo>
                <a:lnTo>
                  <a:pt x="11160" y="3086"/>
                </a:lnTo>
                <a:lnTo>
                  <a:pt x="11600" y="3419"/>
                </a:lnTo>
                <a:lnTo>
                  <a:pt x="11881" y="4587"/>
                </a:lnTo>
                <a:lnTo>
                  <a:pt x="12162" y="5254"/>
                </a:lnTo>
                <a:lnTo>
                  <a:pt x="12373" y="4754"/>
                </a:lnTo>
                <a:lnTo>
                  <a:pt x="12672" y="5004"/>
                </a:lnTo>
                <a:lnTo>
                  <a:pt x="13023" y="6005"/>
                </a:lnTo>
                <a:lnTo>
                  <a:pt x="13322" y="7339"/>
                </a:lnTo>
                <a:lnTo>
                  <a:pt x="13586" y="9007"/>
                </a:lnTo>
                <a:lnTo>
                  <a:pt x="14007" y="9591"/>
                </a:lnTo>
                <a:lnTo>
                  <a:pt x="14341" y="10675"/>
                </a:lnTo>
                <a:lnTo>
                  <a:pt x="14552" y="11592"/>
                </a:lnTo>
                <a:lnTo>
                  <a:pt x="14869" y="12593"/>
                </a:lnTo>
                <a:lnTo>
                  <a:pt x="15220" y="12259"/>
                </a:lnTo>
                <a:lnTo>
                  <a:pt x="15449" y="11759"/>
                </a:lnTo>
                <a:lnTo>
                  <a:pt x="15888" y="11759"/>
                </a:lnTo>
                <a:lnTo>
                  <a:pt x="16117" y="10508"/>
                </a:lnTo>
                <a:lnTo>
                  <a:pt x="16310" y="10675"/>
                </a:lnTo>
                <a:lnTo>
                  <a:pt x="16450" y="10675"/>
                </a:lnTo>
                <a:lnTo>
                  <a:pt x="16626" y="11175"/>
                </a:lnTo>
                <a:lnTo>
                  <a:pt x="16820" y="11592"/>
                </a:lnTo>
                <a:lnTo>
                  <a:pt x="16960" y="10758"/>
                </a:lnTo>
                <a:lnTo>
                  <a:pt x="17118" y="10508"/>
                </a:lnTo>
                <a:lnTo>
                  <a:pt x="17241" y="10842"/>
                </a:lnTo>
                <a:lnTo>
                  <a:pt x="17382" y="10341"/>
                </a:lnTo>
                <a:lnTo>
                  <a:pt x="17663" y="11008"/>
                </a:lnTo>
                <a:lnTo>
                  <a:pt x="17839" y="12176"/>
                </a:lnTo>
                <a:lnTo>
                  <a:pt x="18015" y="12259"/>
                </a:lnTo>
                <a:lnTo>
                  <a:pt x="18138" y="12426"/>
                </a:lnTo>
                <a:lnTo>
                  <a:pt x="18296" y="12009"/>
                </a:lnTo>
                <a:lnTo>
                  <a:pt x="18419" y="11509"/>
                </a:lnTo>
                <a:lnTo>
                  <a:pt x="18524" y="11342"/>
                </a:lnTo>
                <a:lnTo>
                  <a:pt x="18683" y="10842"/>
                </a:lnTo>
                <a:lnTo>
                  <a:pt x="18876" y="10842"/>
                </a:lnTo>
                <a:lnTo>
                  <a:pt x="19052" y="11592"/>
                </a:lnTo>
                <a:lnTo>
                  <a:pt x="19315" y="12176"/>
                </a:lnTo>
                <a:lnTo>
                  <a:pt x="19544" y="11592"/>
                </a:lnTo>
                <a:lnTo>
                  <a:pt x="19667" y="11342"/>
                </a:lnTo>
                <a:lnTo>
                  <a:pt x="19825" y="11592"/>
                </a:lnTo>
                <a:lnTo>
                  <a:pt x="19948" y="11759"/>
                </a:lnTo>
                <a:lnTo>
                  <a:pt x="20106" y="12426"/>
                </a:lnTo>
                <a:lnTo>
                  <a:pt x="20282" y="12426"/>
                </a:lnTo>
                <a:lnTo>
                  <a:pt x="20493" y="12176"/>
                </a:lnTo>
                <a:lnTo>
                  <a:pt x="20739" y="11926"/>
                </a:lnTo>
                <a:lnTo>
                  <a:pt x="21038" y="11509"/>
                </a:lnTo>
                <a:lnTo>
                  <a:pt x="21248" y="11926"/>
                </a:lnTo>
                <a:lnTo>
                  <a:pt x="21372" y="12510"/>
                </a:lnTo>
                <a:lnTo>
                  <a:pt x="21459" y="13761"/>
                </a:lnTo>
                <a:lnTo>
                  <a:pt x="21530" y="15762"/>
                </a:lnTo>
                <a:lnTo>
                  <a:pt x="21600" y="18514"/>
                </a:lnTo>
                <a:lnTo>
                  <a:pt x="21600" y="11425"/>
                </a:lnTo>
                <a:lnTo>
                  <a:pt x="21565" y="10508"/>
                </a:lnTo>
                <a:lnTo>
                  <a:pt x="21512" y="9341"/>
                </a:lnTo>
                <a:lnTo>
                  <a:pt x="21407" y="8340"/>
                </a:lnTo>
                <a:lnTo>
                  <a:pt x="21178" y="7923"/>
                </a:lnTo>
                <a:lnTo>
                  <a:pt x="20862" y="7756"/>
                </a:lnTo>
                <a:lnTo>
                  <a:pt x="20598" y="7923"/>
                </a:lnTo>
                <a:lnTo>
                  <a:pt x="20317" y="7589"/>
                </a:lnTo>
                <a:lnTo>
                  <a:pt x="20036" y="8423"/>
                </a:lnTo>
                <a:lnTo>
                  <a:pt x="19755" y="8006"/>
                </a:lnTo>
                <a:lnTo>
                  <a:pt x="19509" y="7756"/>
                </a:lnTo>
                <a:lnTo>
                  <a:pt x="19315" y="7756"/>
                </a:lnTo>
                <a:lnTo>
                  <a:pt x="18823" y="8006"/>
                </a:lnTo>
                <a:lnTo>
                  <a:pt x="18559" y="8173"/>
                </a:lnTo>
                <a:lnTo>
                  <a:pt x="18278" y="7923"/>
                </a:lnTo>
                <a:lnTo>
                  <a:pt x="17997" y="8256"/>
                </a:lnTo>
                <a:lnTo>
                  <a:pt x="17646" y="7923"/>
                </a:lnTo>
                <a:lnTo>
                  <a:pt x="17505" y="7756"/>
                </a:lnTo>
                <a:lnTo>
                  <a:pt x="17241" y="7756"/>
                </a:lnTo>
                <a:lnTo>
                  <a:pt x="16978" y="7589"/>
                </a:lnTo>
                <a:lnTo>
                  <a:pt x="16784" y="8006"/>
                </a:lnTo>
                <a:lnTo>
                  <a:pt x="16626" y="7923"/>
                </a:lnTo>
                <a:lnTo>
                  <a:pt x="16275" y="7756"/>
                </a:lnTo>
                <a:lnTo>
                  <a:pt x="15976" y="8006"/>
                </a:lnTo>
                <a:lnTo>
                  <a:pt x="15712" y="8006"/>
                </a:lnTo>
                <a:lnTo>
                  <a:pt x="15396" y="7589"/>
                </a:lnTo>
                <a:lnTo>
                  <a:pt x="15132" y="8090"/>
                </a:lnTo>
                <a:lnTo>
                  <a:pt x="14921" y="7756"/>
                </a:lnTo>
                <a:lnTo>
                  <a:pt x="14728" y="8256"/>
                </a:lnTo>
                <a:lnTo>
                  <a:pt x="14517" y="8006"/>
                </a:lnTo>
                <a:lnTo>
                  <a:pt x="14271" y="7756"/>
                </a:lnTo>
                <a:lnTo>
                  <a:pt x="14131" y="7339"/>
                </a:lnTo>
                <a:lnTo>
                  <a:pt x="13797" y="5754"/>
                </a:lnTo>
                <a:lnTo>
                  <a:pt x="13428" y="4337"/>
                </a:lnTo>
                <a:lnTo>
                  <a:pt x="13094" y="3336"/>
                </a:lnTo>
                <a:lnTo>
                  <a:pt x="12777" y="2502"/>
                </a:lnTo>
                <a:lnTo>
                  <a:pt x="12303" y="1418"/>
                </a:lnTo>
                <a:lnTo>
                  <a:pt x="11811" y="667"/>
                </a:lnTo>
                <a:lnTo>
                  <a:pt x="11318" y="167"/>
                </a:lnTo>
                <a:lnTo>
                  <a:pt x="10844" y="0"/>
                </a:lnTo>
                <a:lnTo>
                  <a:pt x="10387" y="167"/>
                </a:lnTo>
                <a:lnTo>
                  <a:pt x="9842" y="667"/>
                </a:lnTo>
                <a:lnTo>
                  <a:pt x="9280" y="1418"/>
                </a:lnTo>
                <a:lnTo>
                  <a:pt x="8788" y="2419"/>
                </a:lnTo>
                <a:lnTo>
                  <a:pt x="8331" y="3753"/>
                </a:lnTo>
                <a:lnTo>
                  <a:pt x="7944" y="5254"/>
                </a:lnTo>
                <a:lnTo>
                  <a:pt x="7487" y="7256"/>
                </a:lnTo>
                <a:lnTo>
                  <a:pt x="7013" y="7923"/>
                </a:lnTo>
                <a:lnTo>
                  <a:pt x="6608" y="8256"/>
                </a:lnTo>
                <a:lnTo>
                  <a:pt x="6186" y="8423"/>
                </a:lnTo>
                <a:lnTo>
                  <a:pt x="5765" y="8090"/>
                </a:lnTo>
                <a:lnTo>
                  <a:pt x="4376" y="8090"/>
                </a:lnTo>
                <a:lnTo>
                  <a:pt x="4060" y="8006"/>
                </a:lnTo>
                <a:lnTo>
                  <a:pt x="3164" y="8256"/>
                </a:lnTo>
                <a:lnTo>
                  <a:pt x="2601" y="8090"/>
                </a:lnTo>
                <a:lnTo>
                  <a:pt x="1916" y="7756"/>
                </a:lnTo>
                <a:lnTo>
                  <a:pt x="1072" y="7923"/>
                </a:lnTo>
                <a:lnTo>
                  <a:pt x="562" y="7923"/>
                </a:lnTo>
                <a:lnTo>
                  <a:pt x="334" y="8006"/>
                </a:lnTo>
                <a:lnTo>
                  <a:pt x="176" y="8423"/>
                </a:lnTo>
                <a:lnTo>
                  <a:pt x="35" y="9424"/>
                </a:lnTo>
                <a:lnTo>
                  <a:pt x="0" y="11008"/>
                </a:lnTo>
                <a:lnTo>
                  <a:pt x="0" y="14595"/>
                </a:lnTo>
              </a:path>
            </a:pathLst>
          </a:custGeom>
          <a:solidFill>
            <a:schemeClr val="accent3">
              <a:lumOff val="44000"/>
            </a:schemeClr>
          </a:solidFill>
          <a:ln w="12700">
            <a:miter lim="400000"/>
          </a:ln>
        </p:spPr>
        <p:txBody>
          <a:bodyPr lIns="45719" rIns="45719"/>
          <a:lstStyle/>
          <a:p>
            <a:pPr>
              <a:defRPr>
                <a:solidFill>
                  <a:srgbClr val="FFFFCC"/>
                </a:solidFill>
              </a:defRPr>
            </a:pPr>
            <a:endParaRPr/>
          </a:p>
        </p:txBody>
      </p:sp>
      <p:sp>
        <p:nvSpPr>
          <p:cNvPr id="2885" name="Freeform 14"/>
          <p:cNvSpPr/>
          <p:nvPr/>
        </p:nvSpPr>
        <p:spPr>
          <a:xfrm>
            <a:off x="4191000" y="234949"/>
            <a:ext cx="88901" cy="398464"/>
          </a:xfrm>
          <a:custGeom>
            <a:avLst/>
            <a:gdLst/>
            <a:ahLst/>
            <a:cxnLst>
              <a:cxn ang="0">
                <a:pos x="wd2" y="hd2"/>
              </a:cxn>
              <a:cxn ang="5400000">
                <a:pos x="wd2" y="hd2"/>
              </a:cxn>
              <a:cxn ang="10800000">
                <a:pos x="wd2" y="hd2"/>
              </a:cxn>
              <a:cxn ang="16200000">
                <a:pos x="wd2" y="hd2"/>
              </a:cxn>
            </a:cxnLst>
            <a:rect l="0" t="0" r="r" b="b"/>
            <a:pathLst>
              <a:path w="21600" h="21600" extrusionOk="0">
                <a:moveTo>
                  <a:pt x="5014" y="516"/>
                </a:moveTo>
                <a:lnTo>
                  <a:pt x="6557" y="2151"/>
                </a:lnTo>
                <a:lnTo>
                  <a:pt x="5014" y="2926"/>
                </a:lnTo>
                <a:lnTo>
                  <a:pt x="2314" y="5335"/>
                </a:lnTo>
                <a:lnTo>
                  <a:pt x="386" y="7401"/>
                </a:lnTo>
                <a:lnTo>
                  <a:pt x="0" y="9294"/>
                </a:lnTo>
                <a:lnTo>
                  <a:pt x="1929" y="11618"/>
                </a:lnTo>
                <a:lnTo>
                  <a:pt x="3086" y="13769"/>
                </a:lnTo>
                <a:lnTo>
                  <a:pt x="5014" y="15834"/>
                </a:lnTo>
                <a:lnTo>
                  <a:pt x="10414" y="17211"/>
                </a:lnTo>
                <a:lnTo>
                  <a:pt x="12343" y="18674"/>
                </a:lnTo>
                <a:lnTo>
                  <a:pt x="17357" y="20137"/>
                </a:lnTo>
                <a:lnTo>
                  <a:pt x="21600" y="21600"/>
                </a:lnTo>
                <a:lnTo>
                  <a:pt x="19671" y="20223"/>
                </a:lnTo>
                <a:lnTo>
                  <a:pt x="15429" y="18588"/>
                </a:lnTo>
                <a:lnTo>
                  <a:pt x="16586" y="16867"/>
                </a:lnTo>
                <a:lnTo>
                  <a:pt x="10800" y="14629"/>
                </a:lnTo>
                <a:lnTo>
                  <a:pt x="5786" y="12048"/>
                </a:lnTo>
                <a:lnTo>
                  <a:pt x="4629" y="8089"/>
                </a:lnTo>
                <a:lnTo>
                  <a:pt x="6557" y="5508"/>
                </a:lnTo>
                <a:lnTo>
                  <a:pt x="9643" y="2926"/>
                </a:lnTo>
                <a:lnTo>
                  <a:pt x="10414" y="1033"/>
                </a:lnTo>
                <a:lnTo>
                  <a:pt x="5786" y="0"/>
                </a:lnTo>
                <a:lnTo>
                  <a:pt x="5014" y="516"/>
                </a:lnTo>
              </a:path>
            </a:pathLst>
          </a:custGeom>
          <a:solidFill>
            <a:schemeClr val="accent3">
              <a:lumOff val="44000"/>
            </a:schemeClr>
          </a:solidFill>
          <a:ln w="12700">
            <a:miter lim="400000"/>
          </a:ln>
        </p:spPr>
        <p:txBody>
          <a:bodyPr lIns="45719" rIns="45719"/>
          <a:lstStyle/>
          <a:p>
            <a:pPr>
              <a:defRPr>
                <a:solidFill>
                  <a:srgbClr val="FFFFCC"/>
                </a:solidFill>
              </a:defRPr>
            </a:pPr>
            <a:endParaRPr/>
          </a:p>
        </p:txBody>
      </p:sp>
      <p:grpSp>
        <p:nvGrpSpPr>
          <p:cNvPr id="2891" name="Group 15"/>
          <p:cNvGrpSpPr/>
          <p:nvPr/>
        </p:nvGrpSpPr>
        <p:grpSpPr>
          <a:xfrm>
            <a:off x="63500" y="153987"/>
            <a:ext cx="3433763" cy="519114"/>
            <a:chOff x="0" y="0"/>
            <a:chExt cx="3433762" cy="519112"/>
          </a:xfrm>
        </p:grpSpPr>
        <p:sp>
          <p:nvSpPr>
            <p:cNvPr id="2886" name="Freeform 16"/>
            <p:cNvSpPr/>
            <p:nvPr/>
          </p:nvSpPr>
          <p:spPr>
            <a:xfrm>
              <a:off x="0" y="0"/>
              <a:ext cx="3433763" cy="422276"/>
            </a:xfrm>
            <a:custGeom>
              <a:avLst/>
              <a:gdLst/>
              <a:ahLst/>
              <a:cxnLst>
                <a:cxn ang="0">
                  <a:pos x="wd2" y="hd2"/>
                </a:cxn>
                <a:cxn ang="5400000">
                  <a:pos x="wd2" y="hd2"/>
                </a:cxn>
                <a:cxn ang="10800000">
                  <a:pos x="wd2" y="hd2"/>
                </a:cxn>
                <a:cxn ang="16200000">
                  <a:pos x="wd2" y="hd2"/>
                </a:cxn>
              </a:cxnLst>
              <a:rect l="0" t="0" r="r" b="b"/>
              <a:pathLst>
                <a:path w="21600" h="21600" extrusionOk="0">
                  <a:moveTo>
                    <a:pt x="290" y="244"/>
                  </a:moveTo>
                  <a:lnTo>
                    <a:pt x="459" y="0"/>
                  </a:lnTo>
                  <a:lnTo>
                    <a:pt x="20931" y="0"/>
                  </a:lnTo>
                  <a:lnTo>
                    <a:pt x="21171" y="162"/>
                  </a:lnTo>
                  <a:lnTo>
                    <a:pt x="21340" y="731"/>
                  </a:lnTo>
                  <a:lnTo>
                    <a:pt x="21490" y="2111"/>
                  </a:lnTo>
                  <a:lnTo>
                    <a:pt x="21570" y="3735"/>
                  </a:lnTo>
                  <a:lnTo>
                    <a:pt x="21600" y="5603"/>
                  </a:lnTo>
                  <a:lnTo>
                    <a:pt x="21600" y="21600"/>
                  </a:lnTo>
                  <a:lnTo>
                    <a:pt x="0" y="21600"/>
                  </a:lnTo>
                  <a:lnTo>
                    <a:pt x="0" y="6659"/>
                  </a:lnTo>
                  <a:lnTo>
                    <a:pt x="10" y="4466"/>
                  </a:lnTo>
                  <a:lnTo>
                    <a:pt x="90" y="2355"/>
                  </a:lnTo>
                  <a:lnTo>
                    <a:pt x="160" y="1218"/>
                  </a:lnTo>
                  <a:lnTo>
                    <a:pt x="290" y="244"/>
                  </a:lnTo>
                </a:path>
              </a:pathLst>
            </a:custGeom>
            <a:gradFill flip="none" rotWithShape="1">
              <a:gsLst>
                <a:gs pos="0">
                  <a:srgbClr val="00CCFF"/>
                </a:gs>
                <a:gs pos="100000">
                  <a:schemeClr val="accent3">
                    <a:lumOff val="44000"/>
                  </a:schemeClr>
                </a:gs>
              </a:gsLst>
              <a:lin ang="5400000" scaled="0"/>
            </a:gra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887" name="Freeform 17"/>
            <p:cNvSpPr/>
            <p:nvPr/>
          </p:nvSpPr>
          <p:spPr>
            <a:xfrm>
              <a:off x="0" y="271462"/>
              <a:ext cx="3433763" cy="180976"/>
            </a:xfrm>
            <a:custGeom>
              <a:avLst/>
              <a:gdLst/>
              <a:ahLst/>
              <a:cxnLst>
                <a:cxn ang="0">
                  <a:pos x="wd2" y="hd2"/>
                </a:cxn>
                <a:cxn ang="5400000">
                  <a:pos x="wd2" y="hd2"/>
                </a:cxn>
                <a:cxn ang="10800000">
                  <a:pos x="wd2" y="hd2"/>
                </a:cxn>
                <a:cxn ang="16200000">
                  <a:pos x="wd2" y="hd2"/>
                </a:cxn>
              </a:cxnLst>
              <a:rect l="0" t="0" r="r" b="b"/>
              <a:pathLst>
                <a:path w="21600" h="21600" extrusionOk="0">
                  <a:moveTo>
                    <a:pt x="749" y="6632"/>
                  </a:moveTo>
                  <a:lnTo>
                    <a:pt x="1049" y="7389"/>
                  </a:lnTo>
                  <a:lnTo>
                    <a:pt x="1378" y="6632"/>
                  </a:lnTo>
                  <a:lnTo>
                    <a:pt x="1698" y="7389"/>
                  </a:lnTo>
                  <a:lnTo>
                    <a:pt x="1947" y="9474"/>
                  </a:lnTo>
                  <a:lnTo>
                    <a:pt x="2207" y="10989"/>
                  </a:lnTo>
                  <a:lnTo>
                    <a:pt x="2656" y="9663"/>
                  </a:lnTo>
                  <a:lnTo>
                    <a:pt x="3046" y="8905"/>
                  </a:lnTo>
                  <a:lnTo>
                    <a:pt x="3595" y="8905"/>
                  </a:lnTo>
                  <a:lnTo>
                    <a:pt x="3994" y="7768"/>
                  </a:lnTo>
                  <a:lnTo>
                    <a:pt x="4344" y="8905"/>
                  </a:lnTo>
                  <a:lnTo>
                    <a:pt x="4654" y="10042"/>
                  </a:lnTo>
                  <a:lnTo>
                    <a:pt x="4933" y="10421"/>
                  </a:lnTo>
                  <a:lnTo>
                    <a:pt x="5373" y="8905"/>
                  </a:lnTo>
                  <a:lnTo>
                    <a:pt x="5852" y="8905"/>
                  </a:lnTo>
                  <a:lnTo>
                    <a:pt x="6531" y="9474"/>
                  </a:lnTo>
                  <a:lnTo>
                    <a:pt x="6821" y="11558"/>
                  </a:lnTo>
                  <a:lnTo>
                    <a:pt x="7270" y="10989"/>
                  </a:lnTo>
                  <a:lnTo>
                    <a:pt x="7719" y="7768"/>
                  </a:lnTo>
                  <a:lnTo>
                    <a:pt x="8139" y="6632"/>
                  </a:lnTo>
                  <a:lnTo>
                    <a:pt x="8428" y="7768"/>
                  </a:lnTo>
                  <a:lnTo>
                    <a:pt x="8788" y="10611"/>
                  </a:lnTo>
                  <a:lnTo>
                    <a:pt x="9197" y="11747"/>
                  </a:lnTo>
                  <a:lnTo>
                    <a:pt x="9667" y="9853"/>
                  </a:lnTo>
                  <a:lnTo>
                    <a:pt x="9876" y="9284"/>
                  </a:lnTo>
                  <a:lnTo>
                    <a:pt x="10116" y="10611"/>
                  </a:lnTo>
                  <a:lnTo>
                    <a:pt x="10306" y="8905"/>
                  </a:lnTo>
                  <a:lnTo>
                    <a:pt x="10515" y="6632"/>
                  </a:lnTo>
                  <a:lnTo>
                    <a:pt x="10765" y="4547"/>
                  </a:lnTo>
                  <a:lnTo>
                    <a:pt x="11035" y="3979"/>
                  </a:lnTo>
                  <a:lnTo>
                    <a:pt x="11344" y="4547"/>
                  </a:lnTo>
                  <a:lnTo>
                    <a:pt x="11654" y="3600"/>
                  </a:lnTo>
                  <a:lnTo>
                    <a:pt x="11963" y="2463"/>
                  </a:lnTo>
                  <a:lnTo>
                    <a:pt x="12163" y="2463"/>
                  </a:lnTo>
                  <a:lnTo>
                    <a:pt x="12353" y="2842"/>
                  </a:lnTo>
                  <a:lnTo>
                    <a:pt x="12632" y="5495"/>
                  </a:lnTo>
                  <a:lnTo>
                    <a:pt x="12912" y="5116"/>
                  </a:lnTo>
                  <a:lnTo>
                    <a:pt x="13142" y="7768"/>
                  </a:lnTo>
                  <a:lnTo>
                    <a:pt x="13591" y="7768"/>
                  </a:lnTo>
                  <a:lnTo>
                    <a:pt x="13971" y="6253"/>
                  </a:lnTo>
                  <a:lnTo>
                    <a:pt x="14150" y="8337"/>
                  </a:lnTo>
                  <a:lnTo>
                    <a:pt x="14340" y="10421"/>
                  </a:lnTo>
                  <a:lnTo>
                    <a:pt x="14600" y="9853"/>
                  </a:lnTo>
                  <a:lnTo>
                    <a:pt x="14909" y="10989"/>
                  </a:lnTo>
                  <a:lnTo>
                    <a:pt x="15239" y="9853"/>
                  </a:lnTo>
                  <a:lnTo>
                    <a:pt x="15868" y="10989"/>
                  </a:lnTo>
                  <a:lnTo>
                    <a:pt x="16138" y="12126"/>
                  </a:lnTo>
                  <a:lnTo>
                    <a:pt x="16447" y="9284"/>
                  </a:lnTo>
                  <a:lnTo>
                    <a:pt x="16647" y="9095"/>
                  </a:lnTo>
                  <a:lnTo>
                    <a:pt x="16887" y="10042"/>
                  </a:lnTo>
                  <a:lnTo>
                    <a:pt x="17116" y="9663"/>
                  </a:lnTo>
                  <a:lnTo>
                    <a:pt x="17406" y="6632"/>
                  </a:lnTo>
                  <a:lnTo>
                    <a:pt x="17905" y="5874"/>
                  </a:lnTo>
                  <a:lnTo>
                    <a:pt x="18145" y="6253"/>
                  </a:lnTo>
                  <a:lnTo>
                    <a:pt x="18394" y="6253"/>
                  </a:lnTo>
                  <a:lnTo>
                    <a:pt x="18754" y="2463"/>
                  </a:lnTo>
                  <a:lnTo>
                    <a:pt x="18964" y="1137"/>
                  </a:lnTo>
                  <a:lnTo>
                    <a:pt x="19233" y="1705"/>
                  </a:lnTo>
                  <a:lnTo>
                    <a:pt x="19543" y="5495"/>
                  </a:lnTo>
                  <a:lnTo>
                    <a:pt x="19852" y="3221"/>
                  </a:lnTo>
                  <a:lnTo>
                    <a:pt x="20142" y="0"/>
                  </a:lnTo>
                  <a:lnTo>
                    <a:pt x="20392" y="189"/>
                  </a:lnTo>
                  <a:lnTo>
                    <a:pt x="20681" y="6632"/>
                  </a:lnTo>
                  <a:lnTo>
                    <a:pt x="20901" y="5495"/>
                  </a:lnTo>
                  <a:lnTo>
                    <a:pt x="21221" y="2842"/>
                  </a:lnTo>
                  <a:lnTo>
                    <a:pt x="21470" y="2653"/>
                  </a:lnTo>
                  <a:lnTo>
                    <a:pt x="21600" y="4926"/>
                  </a:lnTo>
                  <a:lnTo>
                    <a:pt x="21600" y="21600"/>
                  </a:lnTo>
                  <a:lnTo>
                    <a:pt x="9077" y="16863"/>
                  </a:lnTo>
                  <a:lnTo>
                    <a:pt x="8918" y="17432"/>
                  </a:lnTo>
                  <a:lnTo>
                    <a:pt x="0" y="15537"/>
                  </a:lnTo>
                  <a:lnTo>
                    <a:pt x="0" y="3411"/>
                  </a:lnTo>
                  <a:lnTo>
                    <a:pt x="130" y="5116"/>
                  </a:lnTo>
                  <a:lnTo>
                    <a:pt x="320" y="5874"/>
                  </a:lnTo>
                  <a:lnTo>
                    <a:pt x="559" y="6063"/>
                  </a:lnTo>
                  <a:lnTo>
                    <a:pt x="749" y="6632"/>
                  </a:lnTo>
                </a:path>
              </a:pathLst>
            </a:custGeom>
            <a:solidFill>
              <a:srgbClr val="003300"/>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888" name="Freeform 18"/>
            <p:cNvSpPr/>
            <p:nvPr/>
          </p:nvSpPr>
          <p:spPr>
            <a:xfrm>
              <a:off x="0" y="333375"/>
              <a:ext cx="3433763" cy="185738"/>
            </a:xfrm>
            <a:custGeom>
              <a:avLst/>
              <a:gdLst/>
              <a:ahLst/>
              <a:cxnLst>
                <a:cxn ang="0">
                  <a:pos x="wd2" y="hd2"/>
                </a:cxn>
                <a:cxn ang="5400000">
                  <a:pos x="wd2" y="hd2"/>
                </a:cxn>
                <a:cxn ang="10800000">
                  <a:pos x="wd2" y="hd2"/>
                </a:cxn>
                <a:cxn ang="16200000">
                  <a:pos x="wd2" y="hd2"/>
                </a:cxn>
              </a:cxnLst>
              <a:rect l="0" t="0" r="r" b="b"/>
              <a:pathLst>
                <a:path w="21600" h="21600" extrusionOk="0">
                  <a:moveTo>
                    <a:pt x="290" y="21046"/>
                  </a:moveTo>
                  <a:lnTo>
                    <a:pt x="459" y="21415"/>
                  </a:lnTo>
                  <a:lnTo>
                    <a:pt x="659" y="21600"/>
                  </a:lnTo>
                  <a:lnTo>
                    <a:pt x="20931" y="21600"/>
                  </a:lnTo>
                  <a:lnTo>
                    <a:pt x="21171" y="21231"/>
                  </a:lnTo>
                  <a:lnTo>
                    <a:pt x="21340" y="20862"/>
                  </a:lnTo>
                  <a:lnTo>
                    <a:pt x="21490" y="19569"/>
                  </a:lnTo>
                  <a:lnTo>
                    <a:pt x="21570" y="18092"/>
                  </a:lnTo>
                  <a:lnTo>
                    <a:pt x="21600" y="16615"/>
                  </a:lnTo>
                  <a:lnTo>
                    <a:pt x="21600" y="2400"/>
                  </a:lnTo>
                  <a:lnTo>
                    <a:pt x="21410" y="0"/>
                  </a:lnTo>
                  <a:lnTo>
                    <a:pt x="21310" y="738"/>
                  </a:lnTo>
                  <a:lnTo>
                    <a:pt x="21221" y="3138"/>
                  </a:lnTo>
                  <a:lnTo>
                    <a:pt x="21151" y="5908"/>
                  </a:lnTo>
                  <a:lnTo>
                    <a:pt x="21061" y="5723"/>
                  </a:lnTo>
                  <a:lnTo>
                    <a:pt x="20941" y="5354"/>
                  </a:lnTo>
                  <a:lnTo>
                    <a:pt x="20681" y="4062"/>
                  </a:lnTo>
                  <a:lnTo>
                    <a:pt x="20512" y="2954"/>
                  </a:lnTo>
                  <a:lnTo>
                    <a:pt x="20242" y="2400"/>
                  </a:lnTo>
                  <a:lnTo>
                    <a:pt x="19952" y="3692"/>
                  </a:lnTo>
                  <a:lnTo>
                    <a:pt x="19673" y="5723"/>
                  </a:lnTo>
                  <a:lnTo>
                    <a:pt x="19483" y="4246"/>
                  </a:lnTo>
                  <a:lnTo>
                    <a:pt x="19313" y="4062"/>
                  </a:lnTo>
                  <a:lnTo>
                    <a:pt x="19074" y="2954"/>
                  </a:lnTo>
                  <a:lnTo>
                    <a:pt x="18824" y="3323"/>
                  </a:lnTo>
                  <a:lnTo>
                    <a:pt x="18654" y="4615"/>
                  </a:lnTo>
                  <a:lnTo>
                    <a:pt x="18584" y="6462"/>
                  </a:lnTo>
                  <a:lnTo>
                    <a:pt x="18384" y="5723"/>
                  </a:lnTo>
                  <a:lnTo>
                    <a:pt x="18105" y="5723"/>
                  </a:lnTo>
                  <a:lnTo>
                    <a:pt x="17735" y="4800"/>
                  </a:lnTo>
                  <a:lnTo>
                    <a:pt x="17416" y="6462"/>
                  </a:lnTo>
                  <a:lnTo>
                    <a:pt x="17136" y="4062"/>
                  </a:lnTo>
                  <a:lnTo>
                    <a:pt x="16767" y="5723"/>
                  </a:lnTo>
                  <a:lnTo>
                    <a:pt x="16417" y="9415"/>
                  </a:lnTo>
                  <a:lnTo>
                    <a:pt x="16118" y="8123"/>
                  </a:lnTo>
                  <a:lnTo>
                    <a:pt x="15868" y="6646"/>
                  </a:lnTo>
                  <a:lnTo>
                    <a:pt x="15578" y="5908"/>
                  </a:lnTo>
                  <a:lnTo>
                    <a:pt x="15219" y="6462"/>
                  </a:lnTo>
                  <a:lnTo>
                    <a:pt x="14650" y="7569"/>
                  </a:lnTo>
                  <a:lnTo>
                    <a:pt x="14150" y="6277"/>
                  </a:lnTo>
                  <a:lnTo>
                    <a:pt x="13931" y="7015"/>
                  </a:lnTo>
                  <a:lnTo>
                    <a:pt x="13651" y="5723"/>
                  </a:lnTo>
                  <a:lnTo>
                    <a:pt x="13461" y="4246"/>
                  </a:lnTo>
                  <a:lnTo>
                    <a:pt x="13252" y="4062"/>
                  </a:lnTo>
                  <a:lnTo>
                    <a:pt x="12852" y="4800"/>
                  </a:lnTo>
                  <a:lnTo>
                    <a:pt x="12353" y="7569"/>
                  </a:lnTo>
                  <a:lnTo>
                    <a:pt x="11923" y="5169"/>
                  </a:lnTo>
                  <a:lnTo>
                    <a:pt x="11574" y="5723"/>
                  </a:lnTo>
                  <a:lnTo>
                    <a:pt x="11234" y="8862"/>
                  </a:lnTo>
                  <a:lnTo>
                    <a:pt x="10635" y="6646"/>
                  </a:lnTo>
                  <a:lnTo>
                    <a:pt x="10176" y="7754"/>
                  </a:lnTo>
                  <a:lnTo>
                    <a:pt x="9866" y="6646"/>
                  </a:lnTo>
                  <a:lnTo>
                    <a:pt x="9417" y="7200"/>
                  </a:lnTo>
                  <a:lnTo>
                    <a:pt x="8958" y="8862"/>
                  </a:lnTo>
                  <a:lnTo>
                    <a:pt x="8648" y="8308"/>
                  </a:lnTo>
                  <a:lnTo>
                    <a:pt x="7999" y="7754"/>
                  </a:lnTo>
                  <a:lnTo>
                    <a:pt x="7589" y="8862"/>
                  </a:lnTo>
                  <a:lnTo>
                    <a:pt x="6910" y="8123"/>
                  </a:lnTo>
                  <a:lnTo>
                    <a:pt x="6351" y="7200"/>
                  </a:lnTo>
                  <a:lnTo>
                    <a:pt x="5742" y="5723"/>
                  </a:lnTo>
                  <a:lnTo>
                    <a:pt x="5173" y="7200"/>
                  </a:lnTo>
                  <a:lnTo>
                    <a:pt x="4534" y="4062"/>
                  </a:lnTo>
                  <a:lnTo>
                    <a:pt x="4034" y="4062"/>
                  </a:lnTo>
                  <a:lnTo>
                    <a:pt x="3705" y="6092"/>
                  </a:lnTo>
                  <a:lnTo>
                    <a:pt x="3485" y="4431"/>
                  </a:lnTo>
                  <a:lnTo>
                    <a:pt x="3216" y="5354"/>
                  </a:lnTo>
                  <a:lnTo>
                    <a:pt x="2866" y="5723"/>
                  </a:lnTo>
                  <a:lnTo>
                    <a:pt x="2517" y="6277"/>
                  </a:lnTo>
                  <a:lnTo>
                    <a:pt x="2107" y="7569"/>
                  </a:lnTo>
                  <a:lnTo>
                    <a:pt x="1758" y="6092"/>
                  </a:lnTo>
                  <a:lnTo>
                    <a:pt x="1428" y="6831"/>
                  </a:lnTo>
                  <a:lnTo>
                    <a:pt x="989" y="7385"/>
                  </a:lnTo>
                  <a:lnTo>
                    <a:pt x="709" y="6831"/>
                  </a:lnTo>
                  <a:lnTo>
                    <a:pt x="200" y="6462"/>
                  </a:lnTo>
                  <a:lnTo>
                    <a:pt x="0" y="8123"/>
                  </a:lnTo>
                  <a:lnTo>
                    <a:pt x="20" y="12738"/>
                  </a:lnTo>
                  <a:lnTo>
                    <a:pt x="50" y="16800"/>
                  </a:lnTo>
                  <a:lnTo>
                    <a:pt x="160" y="20308"/>
                  </a:lnTo>
                  <a:lnTo>
                    <a:pt x="290" y="21046"/>
                  </a:lnTo>
                </a:path>
              </a:pathLst>
            </a:custGeom>
            <a:gradFill flip="none" rotWithShape="1">
              <a:gsLst>
                <a:gs pos="0">
                  <a:srgbClr val="CC6600"/>
                </a:gs>
                <a:gs pos="100000">
                  <a:srgbClr val="000000"/>
                </a:gs>
              </a:gsLst>
              <a:lin ang="5400000" scaled="0"/>
            </a:gra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889" name="Freeform 19"/>
            <p:cNvSpPr/>
            <p:nvPr/>
          </p:nvSpPr>
          <p:spPr>
            <a:xfrm>
              <a:off x="19050" y="11112"/>
              <a:ext cx="3379788" cy="241301"/>
            </a:xfrm>
            <a:custGeom>
              <a:avLst/>
              <a:gdLst/>
              <a:ahLst/>
              <a:cxnLst>
                <a:cxn ang="0">
                  <a:pos x="wd2" y="hd2"/>
                </a:cxn>
                <a:cxn ang="5400000">
                  <a:pos x="wd2" y="hd2"/>
                </a:cxn>
                <a:cxn ang="10800000">
                  <a:pos x="wd2" y="hd2"/>
                </a:cxn>
                <a:cxn ang="16200000">
                  <a:pos x="wd2" y="hd2"/>
                </a:cxn>
              </a:cxnLst>
              <a:rect l="0" t="0" r="r" b="b"/>
              <a:pathLst>
                <a:path w="21600" h="21600" extrusionOk="0">
                  <a:moveTo>
                    <a:pt x="0" y="10516"/>
                  </a:moveTo>
                  <a:lnTo>
                    <a:pt x="0" y="21600"/>
                  </a:lnTo>
                  <a:lnTo>
                    <a:pt x="51" y="17337"/>
                  </a:lnTo>
                  <a:lnTo>
                    <a:pt x="71" y="13926"/>
                  </a:lnTo>
                  <a:lnTo>
                    <a:pt x="91" y="7816"/>
                  </a:lnTo>
                  <a:lnTo>
                    <a:pt x="152" y="4832"/>
                  </a:lnTo>
                  <a:lnTo>
                    <a:pt x="284" y="3837"/>
                  </a:lnTo>
                  <a:lnTo>
                    <a:pt x="609" y="3126"/>
                  </a:lnTo>
                  <a:lnTo>
                    <a:pt x="1025" y="3411"/>
                  </a:lnTo>
                  <a:lnTo>
                    <a:pt x="2029" y="3411"/>
                  </a:lnTo>
                  <a:lnTo>
                    <a:pt x="2465" y="3979"/>
                  </a:lnTo>
                  <a:lnTo>
                    <a:pt x="3105" y="3411"/>
                  </a:lnTo>
                  <a:lnTo>
                    <a:pt x="3835" y="3695"/>
                  </a:lnTo>
                  <a:lnTo>
                    <a:pt x="4373" y="3553"/>
                  </a:lnTo>
                  <a:lnTo>
                    <a:pt x="5448" y="3979"/>
                  </a:lnTo>
                  <a:lnTo>
                    <a:pt x="5824" y="3837"/>
                  </a:lnTo>
                  <a:lnTo>
                    <a:pt x="6544" y="3411"/>
                  </a:lnTo>
                  <a:lnTo>
                    <a:pt x="6787" y="4121"/>
                  </a:lnTo>
                  <a:lnTo>
                    <a:pt x="7457" y="3411"/>
                  </a:lnTo>
                  <a:lnTo>
                    <a:pt x="8482" y="3837"/>
                  </a:lnTo>
                  <a:lnTo>
                    <a:pt x="8827" y="4405"/>
                  </a:lnTo>
                  <a:lnTo>
                    <a:pt x="9364" y="3979"/>
                  </a:lnTo>
                  <a:lnTo>
                    <a:pt x="9821" y="4689"/>
                  </a:lnTo>
                  <a:lnTo>
                    <a:pt x="10206" y="4689"/>
                  </a:lnTo>
                  <a:lnTo>
                    <a:pt x="10957" y="3979"/>
                  </a:lnTo>
                  <a:lnTo>
                    <a:pt x="11667" y="4405"/>
                  </a:lnTo>
                  <a:lnTo>
                    <a:pt x="12296" y="5400"/>
                  </a:lnTo>
                  <a:lnTo>
                    <a:pt x="12499" y="5542"/>
                  </a:lnTo>
                  <a:lnTo>
                    <a:pt x="13352" y="4974"/>
                  </a:lnTo>
                  <a:lnTo>
                    <a:pt x="14153" y="4547"/>
                  </a:lnTo>
                  <a:lnTo>
                    <a:pt x="14346" y="4263"/>
                  </a:lnTo>
                  <a:lnTo>
                    <a:pt x="14650" y="4405"/>
                  </a:lnTo>
                  <a:lnTo>
                    <a:pt x="15482" y="4832"/>
                  </a:lnTo>
                  <a:lnTo>
                    <a:pt x="16121" y="4121"/>
                  </a:lnTo>
                  <a:lnTo>
                    <a:pt x="16446" y="4263"/>
                  </a:lnTo>
                  <a:lnTo>
                    <a:pt x="16963" y="4405"/>
                  </a:lnTo>
                  <a:lnTo>
                    <a:pt x="17390" y="3837"/>
                  </a:lnTo>
                  <a:lnTo>
                    <a:pt x="17684" y="3411"/>
                  </a:lnTo>
                  <a:lnTo>
                    <a:pt x="18069" y="4263"/>
                  </a:lnTo>
                  <a:lnTo>
                    <a:pt x="18881" y="4547"/>
                  </a:lnTo>
                  <a:lnTo>
                    <a:pt x="19419" y="3411"/>
                  </a:lnTo>
                  <a:lnTo>
                    <a:pt x="20200" y="4405"/>
                  </a:lnTo>
                  <a:lnTo>
                    <a:pt x="21052" y="4405"/>
                  </a:lnTo>
                  <a:lnTo>
                    <a:pt x="21245" y="6253"/>
                  </a:lnTo>
                  <a:lnTo>
                    <a:pt x="21367" y="7247"/>
                  </a:lnTo>
                  <a:lnTo>
                    <a:pt x="21458" y="9095"/>
                  </a:lnTo>
                  <a:lnTo>
                    <a:pt x="21529" y="12363"/>
                  </a:lnTo>
                  <a:lnTo>
                    <a:pt x="21600" y="16626"/>
                  </a:lnTo>
                  <a:lnTo>
                    <a:pt x="21600" y="5542"/>
                  </a:lnTo>
                  <a:lnTo>
                    <a:pt x="21559" y="3979"/>
                  </a:lnTo>
                  <a:lnTo>
                    <a:pt x="21509" y="2132"/>
                  </a:lnTo>
                  <a:lnTo>
                    <a:pt x="21204" y="995"/>
                  </a:lnTo>
                  <a:lnTo>
                    <a:pt x="20027" y="711"/>
                  </a:lnTo>
                  <a:lnTo>
                    <a:pt x="19753" y="142"/>
                  </a:lnTo>
                  <a:lnTo>
                    <a:pt x="18830" y="142"/>
                  </a:lnTo>
                  <a:lnTo>
                    <a:pt x="18556" y="426"/>
                  </a:lnTo>
                  <a:lnTo>
                    <a:pt x="17998" y="426"/>
                  </a:lnTo>
                  <a:lnTo>
                    <a:pt x="17582" y="284"/>
                  </a:lnTo>
                  <a:lnTo>
                    <a:pt x="16821" y="995"/>
                  </a:lnTo>
                  <a:lnTo>
                    <a:pt x="15239" y="426"/>
                  </a:lnTo>
                  <a:lnTo>
                    <a:pt x="14742" y="711"/>
                  </a:lnTo>
                  <a:lnTo>
                    <a:pt x="13869" y="1279"/>
                  </a:lnTo>
                  <a:lnTo>
                    <a:pt x="13311" y="853"/>
                  </a:lnTo>
                  <a:lnTo>
                    <a:pt x="12753" y="711"/>
                  </a:lnTo>
                  <a:lnTo>
                    <a:pt x="12296" y="711"/>
                  </a:lnTo>
                  <a:lnTo>
                    <a:pt x="11809" y="1137"/>
                  </a:lnTo>
                  <a:lnTo>
                    <a:pt x="11515" y="568"/>
                  </a:lnTo>
                  <a:lnTo>
                    <a:pt x="10460" y="711"/>
                  </a:lnTo>
                  <a:lnTo>
                    <a:pt x="10146" y="711"/>
                  </a:lnTo>
                  <a:lnTo>
                    <a:pt x="9588" y="568"/>
                  </a:lnTo>
                  <a:lnTo>
                    <a:pt x="8492" y="853"/>
                  </a:lnTo>
                  <a:lnTo>
                    <a:pt x="7518" y="568"/>
                  </a:lnTo>
                  <a:lnTo>
                    <a:pt x="6615" y="568"/>
                  </a:lnTo>
                  <a:lnTo>
                    <a:pt x="6189" y="711"/>
                  </a:lnTo>
                  <a:lnTo>
                    <a:pt x="5773" y="284"/>
                  </a:lnTo>
                  <a:lnTo>
                    <a:pt x="4373" y="284"/>
                  </a:lnTo>
                  <a:lnTo>
                    <a:pt x="3165" y="568"/>
                  </a:lnTo>
                  <a:lnTo>
                    <a:pt x="2597" y="284"/>
                  </a:lnTo>
                  <a:lnTo>
                    <a:pt x="1928" y="568"/>
                  </a:lnTo>
                  <a:lnTo>
                    <a:pt x="1086" y="0"/>
                  </a:lnTo>
                  <a:lnTo>
                    <a:pt x="568" y="0"/>
                  </a:lnTo>
                  <a:lnTo>
                    <a:pt x="345" y="142"/>
                  </a:lnTo>
                  <a:lnTo>
                    <a:pt x="193" y="711"/>
                  </a:lnTo>
                  <a:lnTo>
                    <a:pt x="51" y="2416"/>
                  </a:lnTo>
                  <a:lnTo>
                    <a:pt x="10" y="4974"/>
                  </a:lnTo>
                  <a:lnTo>
                    <a:pt x="0" y="7532"/>
                  </a:lnTo>
                  <a:lnTo>
                    <a:pt x="0" y="10516"/>
                  </a:lnTo>
                </a:path>
              </a:pathLst>
            </a:custGeom>
            <a:solidFill>
              <a:schemeClr val="accent3">
                <a:lumOff val="44000"/>
              </a:schemeClr>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890" name="Freeform 20"/>
            <p:cNvSpPr/>
            <p:nvPr/>
          </p:nvSpPr>
          <p:spPr>
            <a:xfrm>
              <a:off x="26987" y="396875"/>
              <a:ext cx="3376614" cy="96838"/>
            </a:xfrm>
            <a:custGeom>
              <a:avLst/>
              <a:gdLst/>
              <a:ahLst/>
              <a:cxnLst>
                <a:cxn ang="0">
                  <a:pos x="wd2" y="hd2"/>
                </a:cxn>
                <a:cxn ang="5400000">
                  <a:pos x="wd2" y="hd2"/>
                </a:cxn>
                <a:cxn ang="10800000">
                  <a:pos x="wd2" y="hd2"/>
                </a:cxn>
                <a:cxn ang="16200000">
                  <a:pos x="wd2" y="hd2"/>
                </a:cxn>
              </a:cxnLst>
              <a:rect l="0" t="0" r="r" b="b"/>
              <a:pathLst>
                <a:path w="21600" h="21600" extrusionOk="0">
                  <a:moveTo>
                    <a:pt x="0" y="10977"/>
                  </a:moveTo>
                  <a:lnTo>
                    <a:pt x="0" y="0"/>
                  </a:lnTo>
                  <a:lnTo>
                    <a:pt x="61" y="4249"/>
                  </a:lnTo>
                  <a:lnTo>
                    <a:pt x="71" y="7436"/>
                  </a:lnTo>
                  <a:lnTo>
                    <a:pt x="81" y="13810"/>
                  </a:lnTo>
                  <a:lnTo>
                    <a:pt x="152" y="16643"/>
                  </a:lnTo>
                  <a:lnTo>
                    <a:pt x="274" y="17351"/>
                  </a:lnTo>
                  <a:lnTo>
                    <a:pt x="406" y="16643"/>
                  </a:lnTo>
                  <a:lnTo>
                    <a:pt x="599" y="16643"/>
                  </a:lnTo>
                  <a:lnTo>
                    <a:pt x="924" y="16289"/>
                  </a:lnTo>
                  <a:lnTo>
                    <a:pt x="1117" y="16643"/>
                  </a:lnTo>
                  <a:lnTo>
                    <a:pt x="1290" y="16643"/>
                  </a:lnTo>
                  <a:lnTo>
                    <a:pt x="1645" y="16997"/>
                  </a:lnTo>
                  <a:lnTo>
                    <a:pt x="1777" y="16997"/>
                  </a:lnTo>
                  <a:lnTo>
                    <a:pt x="1950" y="17351"/>
                  </a:lnTo>
                  <a:lnTo>
                    <a:pt x="2224" y="16643"/>
                  </a:lnTo>
                  <a:lnTo>
                    <a:pt x="2518" y="16289"/>
                  </a:lnTo>
                  <a:lnTo>
                    <a:pt x="2884" y="15934"/>
                  </a:lnTo>
                  <a:lnTo>
                    <a:pt x="3321" y="17351"/>
                  </a:lnTo>
                  <a:lnTo>
                    <a:pt x="3889" y="17705"/>
                  </a:lnTo>
                  <a:lnTo>
                    <a:pt x="4194" y="17351"/>
                  </a:lnTo>
                  <a:lnTo>
                    <a:pt x="4377" y="17705"/>
                  </a:lnTo>
                  <a:lnTo>
                    <a:pt x="4864" y="17705"/>
                  </a:lnTo>
                  <a:lnTo>
                    <a:pt x="5037" y="16643"/>
                  </a:lnTo>
                  <a:lnTo>
                    <a:pt x="5250" y="17705"/>
                  </a:lnTo>
                  <a:lnTo>
                    <a:pt x="5829" y="17351"/>
                  </a:lnTo>
                  <a:lnTo>
                    <a:pt x="6550" y="18059"/>
                  </a:lnTo>
                  <a:lnTo>
                    <a:pt x="6794" y="17351"/>
                  </a:lnTo>
                  <a:lnTo>
                    <a:pt x="7362" y="16643"/>
                  </a:lnTo>
                  <a:lnTo>
                    <a:pt x="7738" y="16289"/>
                  </a:lnTo>
                  <a:lnTo>
                    <a:pt x="8175" y="16997"/>
                  </a:lnTo>
                  <a:lnTo>
                    <a:pt x="8480" y="17351"/>
                  </a:lnTo>
                  <a:lnTo>
                    <a:pt x="8825" y="16997"/>
                  </a:lnTo>
                  <a:lnTo>
                    <a:pt x="9434" y="17705"/>
                  </a:lnTo>
                  <a:lnTo>
                    <a:pt x="9830" y="16643"/>
                  </a:lnTo>
                  <a:lnTo>
                    <a:pt x="10206" y="16643"/>
                  </a:lnTo>
                  <a:lnTo>
                    <a:pt x="10602" y="15580"/>
                  </a:lnTo>
                  <a:lnTo>
                    <a:pt x="11100" y="16643"/>
                  </a:lnTo>
                  <a:lnTo>
                    <a:pt x="11750" y="15934"/>
                  </a:lnTo>
                  <a:lnTo>
                    <a:pt x="12491" y="15934"/>
                  </a:lnTo>
                  <a:lnTo>
                    <a:pt x="13151" y="16643"/>
                  </a:lnTo>
                  <a:lnTo>
                    <a:pt x="13547" y="15226"/>
                  </a:lnTo>
                  <a:lnTo>
                    <a:pt x="13984" y="15580"/>
                  </a:lnTo>
                  <a:lnTo>
                    <a:pt x="14156" y="16643"/>
                  </a:lnTo>
                  <a:lnTo>
                    <a:pt x="14339" y="16997"/>
                  </a:lnTo>
                  <a:lnTo>
                    <a:pt x="14918" y="16643"/>
                  </a:lnTo>
                  <a:lnTo>
                    <a:pt x="15426" y="16997"/>
                  </a:lnTo>
                  <a:lnTo>
                    <a:pt x="16116" y="17351"/>
                  </a:lnTo>
                  <a:lnTo>
                    <a:pt x="16309" y="16997"/>
                  </a:lnTo>
                  <a:lnTo>
                    <a:pt x="16441" y="16997"/>
                  </a:lnTo>
                  <a:lnTo>
                    <a:pt x="16614" y="16289"/>
                  </a:lnTo>
                  <a:lnTo>
                    <a:pt x="16959" y="16997"/>
                  </a:lnTo>
                  <a:lnTo>
                    <a:pt x="17122" y="17351"/>
                  </a:lnTo>
                  <a:lnTo>
                    <a:pt x="17243" y="16643"/>
                  </a:lnTo>
                  <a:lnTo>
                    <a:pt x="17386" y="17351"/>
                  </a:lnTo>
                  <a:lnTo>
                    <a:pt x="17660" y="16643"/>
                  </a:lnTo>
                  <a:lnTo>
                    <a:pt x="18096" y="17351"/>
                  </a:lnTo>
                  <a:lnTo>
                    <a:pt x="18523" y="15934"/>
                  </a:lnTo>
                  <a:lnTo>
                    <a:pt x="18696" y="16643"/>
                  </a:lnTo>
                  <a:lnTo>
                    <a:pt x="18878" y="16643"/>
                  </a:lnTo>
                  <a:lnTo>
                    <a:pt x="19671" y="15934"/>
                  </a:lnTo>
                  <a:lnTo>
                    <a:pt x="20442" y="16643"/>
                  </a:lnTo>
                  <a:lnTo>
                    <a:pt x="21041" y="15934"/>
                  </a:lnTo>
                  <a:lnTo>
                    <a:pt x="21245" y="15226"/>
                  </a:lnTo>
                  <a:lnTo>
                    <a:pt x="21366" y="14164"/>
                  </a:lnTo>
                  <a:lnTo>
                    <a:pt x="21458" y="12039"/>
                  </a:lnTo>
                  <a:lnTo>
                    <a:pt x="21529" y="9207"/>
                  </a:lnTo>
                  <a:lnTo>
                    <a:pt x="21600" y="4603"/>
                  </a:lnTo>
                  <a:lnTo>
                    <a:pt x="21600" y="15934"/>
                  </a:lnTo>
                  <a:lnTo>
                    <a:pt x="21570" y="17351"/>
                  </a:lnTo>
                  <a:lnTo>
                    <a:pt x="21509" y="19121"/>
                  </a:lnTo>
                  <a:lnTo>
                    <a:pt x="21397" y="20538"/>
                  </a:lnTo>
                  <a:lnTo>
                    <a:pt x="20605" y="21600"/>
                  </a:lnTo>
                  <a:lnTo>
                    <a:pt x="20026" y="20538"/>
                  </a:lnTo>
                  <a:lnTo>
                    <a:pt x="19752" y="21246"/>
                  </a:lnTo>
                  <a:lnTo>
                    <a:pt x="18828" y="21246"/>
                  </a:lnTo>
                  <a:lnTo>
                    <a:pt x="18564" y="20892"/>
                  </a:lnTo>
                  <a:lnTo>
                    <a:pt x="18279" y="21600"/>
                  </a:lnTo>
                  <a:lnTo>
                    <a:pt x="17995" y="20892"/>
                  </a:lnTo>
                  <a:lnTo>
                    <a:pt x="17660" y="21600"/>
                  </a:lnTo>
                  <a:lnTo>
                    <a:pt x="16786" y="21246"/>
                  </a:lnTo>
                  <a:lnTo>
                    <a:pt x="16533" y="20184"/>
                  </a:lnTo>
                  <a:lnTo>
                    <a:pt x="15710" y="21246"/>
                  </a:lnTo>
                  <a:lnTo>
                    <a:pt x="15162" y="19830"/>
                  </a:lnTo>
                  <a:lnTo>
                    <a:pt x="14522" y="21246"/>
                  </a:lnTo>
                  <a:lnTo>
                    <a:pt x="14034" y="20538"/>
                  </a:lnTo>
                  <a:lnTo>
                    <a:pt x="13567" y="21246"/>
                  </a:lnTo>
                  <a:lnTo>
                    <a:pt x="13303" y="20538"/>
                  </a:lnTo>
                  <a:lnTo>
                    <a:pt x="12755" y="20538"/>
                  </a:lnTo>
                  <a:lnTo>
                    <a:pt x="12542" y="20184"/>
                  </a:lnTo>
                  <a:lnTo>
                    <a:pt x="12308" y="20892"/>
                  </a:lnTo>
                  <a:lnTo>
                    <a:pt x="12064" y="20184"/>
                  </a:lnTo>
                  <a:lnTo>
                    <a:pt x="11810" y="20184"/>
                  </a:lnTo>
                  <a:lnTo>
                    <a:pt x="11516" y="20892"/>
                  </a:lnTo>
                  <a:lnTo>
                    <a:pt x="11232" y="21246"/>
                  </a:lnTo>
                  <a:lnTo>
                    <a:pt x="10917" y="21246"/>
                  </a:lnTo>
                  <a:lnTo>
                    <a:pt x="10460" y="20892"/>
                  </a:lnTo>
                  <a:lnTo>
                    <a:pt x="10135" y="21246"/>
                  </a:lnTo>
                  <a:lnTo>
                    <a:pt x="9861" y="20892"/>
                  </a:lnTo>
                  <a:lnTo>
                    <a:pt x="9597" y="20892"/>
                  </a:lnTo>
                  <a:lnTo>
                    <a:pt x="8987" y="21600"/>
                  </a:lnTo>
                  <a:lnTo>
                    <a:pt x="8500" y="20538"/>
                  </a:lnTo>
                  <a:lnTo>
                    <a:pt x="7962" y="21600"/>
                  </a:lnTo>
                  <a:lnTo>
                    <a:pt x="7515" y="20892"/>
                  </a:lnTo>
                  <a:lnTo>
                    <a:pt x="7027" y="21600"/>
                  </a:lnTo>
                  <a:lnTo>
                    <a:pt x="6621" y="20892"/>
                  </a:lnTo>
                  <a:lnTo>
                    <a:pt x="6184" y="20538"/>
                  </a:lnTo>
                  <a:lnTo>
                    <a:pt x="5778" y="20892"/>
                  </a:lnTo>
                  <a:lnTo>
                    <a:pt x="4377" y="20892"/>
                  </a:lnTo>
                  <a:lnTo>
                    <a:pt x="4072" y="21246"/>
                  </a:lnTo>
                  <a:lnTo>
                    <a:pt x="3158" y="20892"/>
                  </a:lnTo>
                  <a:lnTo>
                    <a:pt x="2600" y="20892"/>
                  </a:lnTo>
                  <a:lnTo>
                    <a:pt x="1046" y="20538"/>
                  </a:lnTo>
                  <a:lnTo>
                    <a:pt x="193" y="20538"/>
                  </a:lnTo>
                  <a:lnTo>
                    <a:pt x="41" y="19121"/>
                  </a:lnTo>
                  <a:lnTo>
                    <a:pt x="10" y="16289"/>
                  </a:lnTo>
                  <a:lnTo>
                    <a:pt x="0" y="13810"/>
                  </a:lnTo>
                  <a:lnTo>
                    <a:pt x="0" y="10977"/>
                  </a:lnTo>
                </a:path>
              </a:pathLst>
            </a:custGeom>
            <a:solidFill>
              <a:srgbClr val="000066"/>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grpSp>
      <p:grpSp>
        <p:nvGrpSpPr>
          <p:cNvPr id="2897" name="Group 21"/>
          <p:cNvGrpSpPr/>
          <p:nvPr/>
        </p:nvGrpSpPr>
        <p:grpSpPr>
          <a:xfrm>
            <a:off x="5646737" y="153987"/>
            <a:ext cx="3433764" cy="550864"/>
            <a:chOff x="0" y="0"/>
            <a:chExt cx="3433762" cy="550862"/>
          </a:xfrm>
        </p:grpSpPr>
        <p:sp>
          <p:nvSpPr>
            <p:cNvPr id="2892" name="Freeform 22"/>
            <p:cNvSpPr/>
            <p:nvPr/>
          </p:nvSpPr>
          <p:spPr>
            <a:xfrm>
              <a:off x="0" y="0"/>
              <a:ext cx="3433763" cy="449263"/>
            </a:xfrm>
            <a:custGeom>
              <a:avLst/>
              <a:gdLst/>
              <a:ahLst/>
              <a:cxnLst>
                <a:cxn ang="0">
                  <a:pos x="wd2" y="hd2"/>
                </a:cxn>
                <a:cxn ang="5400000">
                  <a:pos x="wd2" y="hd2"/>
                </a:cxn>
                <a:cxn ang="10800000">
                  <a:pos x="wd2" y="hd2"/>
                </a:cxn>
                <a:cxn ang="16200000">
                  <a:pos x="wd2" y="hd2"/>
                </a:cxn>
              </a:cxnLst>
              <a:rect l="0" t="0" r="r" b="b"/>
              <a:pathLst>
                <a:path w="21600" h="21600" extrusionOk="0">
                  <a:moveTo>
                    <a:pt x="290" y="305"/>
                  </a:moveTo>
                  <a:lnTo>
                    <a:pt x="459" y="0"/>
                  </a:lnTo>
                  <a:lnTo>
                    <a:pt x="20931" y="0"/>
                  </a:lnTo>
                  <a:lnTo>
                    <a:pt x="21171" y="229"/>
                  </a:lnTo>
                  <a:lnTo>
                    <a:pt x="21340" y="763"/>
                  </a:lnTo>
                  <a:lnTo>
                    <a:pt x="21490" y="2137"/>
                  </a:lnTo>
                  <a:lnTo>
                    <a:pt x="21570" y="3740"/>
                  </a:lnTo>
                  <a:lnTo>
                    <a:pt x="21600" y="5572"/>
                  </a:lnTo>
                  <a:lnTo>
                    <a:pt x="21600" y="21600"/>
                  </a:lnTo>
                  <a:lnTo>
                    <a:pt x="0" y="21600"/>
                  </a:lnTo>
                  <a:lnTo>
                    <a:pt x="0" y="6640"/>
                  </a:lnTo>
                  <a:lnTo>
                    <a:pt x="10" y="4503"/>
                  </a:lnTo>
                  <a:lnTo>
                    <a:pt x="90" y="2366"/>
                  </a:lnTo>
                  <a:lnTo>
                    <a:pt x="160" y="1221"/>
                  </a:lnTo>
                  <a:lnTo>
                    <a:pt x="290" y="305"/>
                  </a:lnTo>
                </a:path>
              </a:pathLst>
            </a:custGeom>
            <a:gradFill flip="none" rotWithShape="1">
              <a:gsLst>
                <a:gs pos="0">
                  <a:srgbClr val="00CCFF"/>
                </a:gs>
                <a:gs pos="100000">
                  <a:schemeClr val="accent3">
                    <a:lumOff val="44000"/>
                  </a:schemeClr>
                </a:gs>
              </a:gsLst>
              <a:lin ang="5400000" scaled="0"/>
            </a:gra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893" name="Freeform 23"/>
            <p:cNvSpPr/>
            <p:nvPr/>
          </p:nvSpPr>
          <p:spPr>
            <a:xfrm>
              <a:off x="0" y="287337"/>
              <a:ext cx="3433763" cy="193676"/>
            </a:xfrm>
            <a:custGeom>
              <a:avLst/>
              <a:gdLst/>
              <a:ahLst/>
              <a:cxnLst>
                <a:cxn ang="0">
                  <a:pos x="wd2" y="hd2"/>
                </a:cxn>
                <a:cxn ang="5400000">
                  <a:pos x="wd2" y="hd2"/>
                </a:cxn>
                <a:cxn ang="10800000">
                  <a:pos x="wd2" y="hd2"/>
                </a:cxn>
                <a:cxn ang="16200000">
                  <a:pos x="wd2" y="hd2"/>
                </a:cxn>
              </a:cxnLst>
              <a:rect l="0" t="0" r="r" b="b"/>
              <a:pathLst>
                <a:path w="21600" h="21600" extrusionOk="0">
                  <a:moveTo>
                    <a:pt x="749" y="6728"/>
                  </a:moveTo>
                  <a:lnTo>
                    <a:pt x="1049" y="7436"/>
                  </a:lnTo>
                  <a:lnTo>
                    <a:pt x="1378" y="6728"/>
                  </a:lnTo>
                  <a:lnTo>
                    <a:pt x="1698" y="7436"/>
                  </a:lnTo>
                  <a:lnTo>
                    <a:pt x="1947" y="9384"/>
                  </a:lnTo>
                  <a:lnTo>
                    <a:pt x="2207" y="11154"/>
                  </a:lnTo>
                  <a:lnTo>
                    <a:pt x="2656" y="9561"/>
                  </a:lnTo>
                  <a:lnTo>
                    <a:pt x="3046" y="8852"/>
                  </a:lnTo>
                  <a:lnTo>
                    <a:pt x="3595" y="8852"/>
                  </a:lnTo>
                  <a:lnTo>
                    <a:pt x="3994" y="7790"/>
                  </a:lnTo>
                  <a:lnTo>
                    <a:pt x="4344" y="8852"/>
                  </a:lnTo>
                  <a:lnTo>
                    <a:pt x="4654" y="10092"/>
                  </a:lnTo>
                  <a:lnTo>
                    <a:pt x="4933" y="10446"/>
                  </a:lnTo>
                  <a:lnTo>
                    <a:pt x="5373" y="8852"/>
                  </a:lnTo>
                  <a:lnTo>
                    <a:pt x="5852" y="8852"/>
                  </a:lnTo>
                  <a:lnTo>
                    <a:pt x="6531" y="9561"/>
                  </a:lnTo>
                  <a:lnTo>
                    <a:pt x="6821" y="11508"/>
                  </a:lnTo>
                  <a:lnTo>
                    <a:pt x="7270" y="11154"/>
                  </a:lnTo>
                  <a:lnTo>
                    <a:pt x="7719" y="7790"/>
                  </a:lnTo>
                  <a:lnTo>
                    <a:pt x="8139" y="6728"/>
                  </a:lnTo>
                  <a:lnTo>
                    <a:pt x="8428" y="7790"/>
                  </a:lnTo>
                  <a:lnTo>
                    <a:pt x="8788" y="10623"/>
                  </a:lnTo>
                  <a:lnTo>
                    <a:pt x="9197" y="11685"/>
                  </a:lnTo>
                  <a:lnTo>
                    <a:pt x="9667" y="9915"/>
                  </a:lnTo>
                  <a:lnTo>
                    <a:pt x="9876" y="9207"/>
                  </a:lnTo>
                  <a:lnTo>
                    <a:pt x="10116" y="10623"/>
                  </a:lnTo>
                  <a:lnTo>
                    <a:pt x="10306" y="8852"/>
                  </a:lnTo>
                  <a:lnTo>
                    <a:pt x="10515" y="6728"/>
                  </a:lnTo>
                  <a:lnTo>
                    <a:pt x="10765" y="4603"/>
                  </a:lnTo>
                  <a:lnTo>
                    <a:pt x="11035" y="3895"/>
                  </a:lnTo>
                  <a:lnTo>
                    <a:pt x="11344" y="4603"/>
                  </a:lnTo>
                  <a:lnTo>
                    <a:pt x="11654" y="3718"/>
                  </a:lnTo>
                  <a:lnTo>
                    <a:pt x="11963" y="2479"/>
                  </a:lnTo>
                  <a:lnTo>
                    <a:pt x="12163" y="2479"/>
                  </a:lnTo>
                  <a:lnTo>
                    <a:pt x="12353" y="2833"/>
                  </a:lnTo>
                  <a:lnTo>
                    <a:pt x="12632" y="5666"/>
                  </a:lnTo>
                  <a:lnTo>
                    <a:pt x="12912" y="5134"/>
                  </a:lnTo>
                  <a:lnTo>
                    <a:pt x="13142" y="7790"/>
                  </a:lnTo>
                  <a:lnTo>
                    <a:pt x="13591" y="7790"/>
                  </a:lnTo>
                  <a:lnTo>
                    <a:pt x="13971" y="6197"/>
                  </a:lnTo>
                  <a:lnTo>
                    <a:pt x="14150" y="8321"/>
                  </a:lnTo>
                  <a:lnTo>
                    <a:pt x="14340" y="10446"/>
                  </a:lnTo>
                  <a:lnTo>
                    <a:pt x="14600" y="9915"/>
                  </a:lnTo>
                  <a:lnTo>
                    <a:pt x="14909" y="11154"/>
                  </a:lnTo>
                  <a:lnTo>
                    <a:pt x="15239" y="9915"/>
                  </a:lnTo>
                  <a:lnTo>
                    <a:pt x="15868" y="11154"/>
                  </a:lnTo>
                  <a:lnTo>
                    <a:pt x="16138" y="12216"/>
                  </a:lnTo>
                  <a:lnTo>
                    <a:pt x="16447" y="9207"/>
                  </a:lnTo>
                  <a:lnTo>
                    <a:pt x="16647" y="9030"/>
                  </a:lnTo>
                  <a:lnTo>
                    <a:pt x="16887" y="10092"/>
                  </a:lnTo>
                  <a:lnTo>
                    <a:pt x="17116" y="9561"/>
                  </a:lnTo>
                  <a:lnTo>
                    <a:pt x="17406" y="6728"/>
                  </a:lnTo>
                  <a:lnTo>
                    <a:pt x="17905" y="5843"/>
                  </a:lnTo>
                  <a:lnTo>
                    <a:pt x="18145" y="6197"/>
                  </a:lnTo>
                  <a:lnTo>
                    <a:pt x="18394" y="6197"/>
                  </a:lnTo>
                  <a:lnTo>
                    <a:pt x="18754" y="2479"/>
                  </a:lnTo>
                  <a:lnTo>
                    <a:pt x="18964" y="1062"/>
                  </a:lnTo>
                  <a:lnTo>
                    <a:pt x="19233" y="1770"/>
                  </a:lnTo>
                  <a:lnTo>
                    <a:pt x="19543" y="5666"/>
                  </a:lnTo>
                  <a:lnTo>
                    <a:pt x="19852" y="3187"/>
                  </a:lnTo>
                  <a:lnTo>
                    <a:pt x="20142" y="0"/>
                  </a:lnTo>
                  <a:lnTo>
                    <a:pt x="20392" y="177"/>
                  </a:lnTo>
                  <a:lnTo>
                    <a:pt x="20681" y="6728"/>
                  </a:lnTo>
                  <a:lnTo>
                    <a:pt x="20901" y="5666"/>
                  </a:lnTo>
                  <a:lnTo>
                    <a:pt x="21221" y="2833"/>
                  </a:lnTo>
                  <a:lnTo>
                    <a:pt x="21470" y="2833"/>
                  </a:lnTo>
                  <a:lnTo>
                    <a:pt x="21600" y="4957"/>
                  </a:lnTo>
                  <a:lnTo>
                    <a:pt x="21600" y="21600"/>
                  </a:lnTo>
                  <a:lnTo>
                    <a:pt x="9077" y="16820"/>
                  </a:lnTo>
                  <a:lnTo>
                    <a:pt x="8918" y="17528"/>
                  </a:lnTo>
                  <a:lnTo>
                    <a:pt x="0" y="15580"/>
                  </a:lnTo>
                  <a:lnTo>
                    <a:pt x="0" y="3364"/>
                  </a:lnTo>
                  <a:lnTo>
                    <a:pt x="130" y="5134"/>
                  </a:lnTo>
                  <a:lnTo>
                    <a:pt x="320" y="5843"/>
                  </a:lnTo>
                  <a:lnTo>
                    <a:pt x="559" y="6020"/>
                  </a:lnTo>
                  <a:lnTo>
                    <a:pt x="749" y="6728"/>
                  </a:lnTo>
                </a:path>
              </a:pathLst>
            </a:custGeom>
            <a:solidFill>
              <a:srgbClr val="003300"/>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894" name="Freeform 24"/>
            <p:cNvSpPr/>
            <p:nvPr/>
          </p:nvSpPr>
          <p:spPr>
            <a:xfrm>
              <a:off x="0" y="354012"/>
              <a:ext cx="3433763" cy="196851"/>
            </a:xfrm>
            <a:custGeom>
              <a:avLst/>
              <a:gdLst/>
              <a:ahLst/>
              <a:cxnLst>
                <a:cxn ang="0">
                  <a:pos x="wd2" y="hd2"/>
                </a:cxn>
                <a:cxn ang="5400000">
                  <a:pos x="wd2" y="hd2"/>
                </a:cxn>
                <a:cxn ang="10800000">
                  <a:pos x="wd2" y="hd2"/>
                </a:cxn>
                <a:cxn ang="16200000">
                  <a:pos x="wd2" y="hd2"/>
                </a:cxn>
              </a:cxnLst>
              <a:rect l="0" t="0" r="r" b="b"/>
              <a:pathLst>
                <a:path w="21600" h="21600" extrusionOk="0">
                  <a:moveTo>
                    <a:pt x="290" y="20903"/>
                  </a:moveTo>
                  <a:lnTo>
                    <a:pt x="459" y="21426"/>
                  </a:lnTo>
                  <a:lnTo>
                    <a:pt x="659" y="21600"/>
                  </a:lnTo>
                  <a:lnTo>
                    <a:pt x="20931" y="21600"/>
                  </a:lnTo>
                  <a:lnTo>
                    <a:pt x="21171" y="21252"/>
                  </a:lnTo>
                  <a:lnTo>
                    <a:pt x="21340" y="20903"/>
                  </a:lnTo>
                  <a:lnTo>
                    <a:pt x="21490" y="19684"/>
                  </a:lnTo>
                  <a:lnTo>
                    <a:pt x="21570" y="18116"/>
                  </a:lnTo>
                  <a:lnTo>
                    <a:pt x="21600" y="16548"/>
                  </a:lnTo>
                  <a:lnTo>
                    <a:pt x="21600" y="2439"/>
                  </a:lnTo>
                  <a:lnTo>
                    <a:pt x="21410" y="0"/>
                  </a:lnTo>
                  <a:lnTo>
                    <a:pt x="21310" y="697"/>
                  </a:lnTo>
                  <a:lnTo>
                    <a:pt x="21221" y="3135"/>
                  </a:lnTo>
                  <a:lnTo>
                    <a:pt x="21151" y="5923"/>
                  </a:lnTo>
                  <a:lnTo>
                    <a:pt x="21061" y="5748"/>
                  </a:lnTo>
                  <a:lnTo>
                    <a:pt x="20941" y="5400"/>
                  </a:lnTo>
                  <a:lnTo>
                    <a:pt x="20681" y="4006"/>
                  </a:lnTo>
                  <a:lnTo>
                    <a:pt x="20512" y="2961"/>
                  </a:lnTo>
                  <a:lnTo>
                    <a:pt x="20242" y="2439"/>
                  </a:lnTo>
                  <a:lnTo>
                    <a:pt x="19952" y="3658"/>
                  </a:lnTo>
                  <a:lnTo>
                    <a:pt x="19673" y="5748"/>
                  </a:lnTo>
                  <a:lnTo>
                    <a:pt x="19483" y="4355"/>
                  </a:lnTo>
                  <a:lnTo>
                    <a:pt x="19313" y="4006"/>
                  </a:lnTo>
                  <a:lnTo>
                    <a:pt x="19074" y="2961"/>
                  </a:lnTo>
                  <a:lnTo>
                    <a:pt x="18824" y="3310"/>
                  </a:lnTo>
                  <a:lnTo>
                    <a:pt x="18654" y="4703"/>
                  </a:lnTo>
                  <a:lnTo>
                    <a:pt x="18584" y="6445"/>
                  </a:lnTo>
                  <a:lnTo>
                    <a:pt x="18384" y="5748"/>
                  </a:lnTo>
                  <a:lnTo>
                    <a:pt x="18105" y="5748"/>
                  </a:lnTo>
                  <a:lnTo>
                    <a:pt x="17735" y="4877"/>
                  </a:lnTo>
                  <a:lnTo>
                    <a:pt x="17416" y="6445"/>
                  </a:lnTo>
                  <a:lnTo>
                    <a:pt x="17136" y="4181"/>
                  </a:lnTo>
                  <a:lnTo>
                    <a:pt x="16767" y="5748"/>
                  </a:lnTo>
                  <a:lnTo>
                    <a:pt x="16417" y="9406"/>
                  </a:lnTo>
                  <a:lnTo>
                    <a:pt x="16118" y="8013"/>
                  </a:lnTo>
                  <a:lnTo>
                    <a:pt x="15868" y="6619"/>
                  </a:lnTo>
                  <a:lnTo>
                    <a:pt x="15578" y="5923"/>
                  </a:lnTo>
                  <a:lnTo>
                    <a:pt x="15219" y="6445"/>
                  </a:lnTo>
                  <a:lnTo>
                    <a:pt x="14650" y="7665"/>
                  </a:lnTo>
                  <a:lnTo>
                    <a:pt x="14150" y="6271"/>
                  </a:lnTo>
                  <a:lnTo>
                    <a:pt x="13931" y="6968"/>
                  </a:lnTo>
                  <a:lnTo>
                    <a:pt x="13651" y="5748"/>
                  </a:lnTo>
                  <a:lnTo>
                    <a:pt x="13461" y="4355"/>
                  </a:lnTo>
                  <a:lnTo>
                    <a:pt x="13252" y="4181"/>
                  </a:lnTo>
                  <a:lnTo>
                    <a:pt x="12852" y="4877"/>
                  </a:lnTo>
                  <a:lnTo>
                    <a:pt x="12353" y="7490"/>
                  </a:lnTo>
                  <a:lnTo>
                    <a:pt x="11923" y="5226"/>
                  </a:lnTo>
                  <a:lnTo>
                    <a:pt x="11574" y="5748"/>
                  </a:lnTo>
                  <a:lnTo>
                    <a:pt x="11234" y="8884"/>
                  </a:lnTo>
                  <a:lnTo>
                    <a:pt x="10635" y="6619"/>
                  </a:lnTo>
                  <a:lnTo>
                    <a:pt x="10176" y="7839"/>
                  </a:lnTo>
                  <a:lnTo>
                    <a:pt x="9866" y="6619"/>
                  </a:lnTo>
                  <a:lnTo>
                    <a:pt x="9417" y="7316"/>
                  </a:lnTo>
                  <a:lnTo>
                    <a:pt x="8958" y="8884"/>
                  </a:lnTo>
                  <a:lnTo>
                    <a:pt x="8648" y="8361"/>
                  </a:lnTo>
                  <a:lnTo>
                    <a:pt x="7999" y="7839"/>
                  </a:lnTo>
                  <a:lnTo>
                    <a:pt x="7589" y="8884"/>
                  </a:lnTo>
                  <a:lnTo>
                    <a:pt x="6910" y="8013"/>
                  </a:lnTo>
                  <a:lnTo>
                    <a:pt x="6351" y="7316"/>
                  </a:lnTo>
                  <a:lnTo>
                    <a:pt x="5742" y="5748"/>
                  </a:lnTo>
                  <a:lnTo>
                    <a:pt x="5173" y="7316"/>
                  </a:lnTo>
                  <a:lnTo>
                    <a:pt x="4534" y="4006"/>
                  </a:lnTo>
                  <a:lnTo>
                    <a:pt x="4034" y="4181"/>
                  </a:lnTo>
                  <a:lnTo>
                    <a:pt x="3705" y="6097"/>
                  </a:lnTo>
                  <a:lnTo>
                    <a:pt x="3485" y="4529"/>
                  </a:lnTo>
                  <a:lnTo>
                    <a:pt x="3216" y="5400"/>
                  </a:lnTo>
                  <a:lnTo>
                    <a:pt x="2866" y="5748"/>
                  </a:lnTo>
                  <a:lnTo>
                    <a:pt x="2517" y="6271"/>
                  </a:lnTo>
                  <a:lnTo>
                    <a:pt x="2107" y="7665"/>
                  </a:lnTo>
                  <a:lnTo>
                    <a:pt x="1758" y="6097"/>
                  </a:lnTo>
                  <a:lnTo>
                    <a:pt x="1428" y="6794"/>
                  </a:lnTo>
                  <a:lnTo>
                    <a:pt x="989" y="7490"/>
                  </a:lnTo>
                  <a:lnTo>
                    <a:pt x="709" y="6794"/>
                  </a:lnTo>
                  <a:lnTo>
                    <a:pt x="200" y="6445"/>
                  </a:lnTo>
                  <a:lnTo>
                    <a:pt x="0" y="8013"/>
                  </a:lnTo>
                  <a:lnTo>
                    <a:pt x="20" y="12716"/>
                  </a:lnTo>
                  <a:lnTo>
                    <a:pt x="50" y="16723"/>
                  </a:lnTo>
                  <a:lnTo>
                    <a:pt x="160" y="20206"/>
                  </a:lnTo>
                  <a:lnTo>
                    <a:pt x="290" y="20903"/>
                  </a:lnTo>
                </a:path>
              </a:pathLst>
            </a:custGeom>
            <a:gradFill flip="none" rotWithShape="1">
              <a:gsLst>
                <a:gs pos="0">
                  <a:srgbClr val="CC6600"/>
                </a:gs>
                <a:gs pos="100000">
                  <a:srgbClr val="000000"/>
                </a:gs>
              </a:gsLst>
              <a:lin ang="5400000" scaled="0"/>
            </a:gra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895" name="Freeform 25"/>
            <p:cNvSpPr/>
            <p:nvPr/>
          </p:nvSpPr>
          <p:spPr>
            <a:xfrm>
              <a:off x="20637" y="11112"/>
              <a:ext cx="3378201" cy="255589"/>
            </a:xfrm>
            <a:custGeom>
              <a:avLst/>
              <a:gdLst/>
              <a:ahLst/>
              <a:cxnLst>
                <a:cxn ang="0">
                  <a:pos x="wd2" y="hd2"/>
                </a:cxn>
                <a:cxn ang="5400000">
                  <a:pos x="wd2" y="hd2"/>
                </a:cxn>
                <a:cxn ang="10800000">
                  <a:pos x="wd2" y="hd2"/>
                </a:cxn>
                <a:cxn ang="16200000">
                  <a:pos x="wd2" y="hd2"/>
                </a:cxn>
              </a:cxnLst>
              <a:rect l="0" t="0" r="r" b="b"/>
              <a:pathLst>
                <a:path w="21600" h="21600" extrusionOk="0">
                  <a:moveTo>
                    <a:pt x="0" y="10465"/>
                  </a:moveTo>
                  <a:lnTo>
                    <a:pt x="0" y="21600"/>
                  </a:lnTo>
                  <a:lnTo>
                    <a:pt x="51" y="17307"/>
                  </a:lnTo>
                  <a:lnTo>
                    <a:pt x="71" y="13953"/>
                  </a:lnTo>
                  <a:lnTo>
                    <a:pt x="91" y="7781"/>
                  </a:lnTo>
                  <a:lnTo>
                    <a:pt x="152" y="4830"/>
                  </a:lnTo>
                  <a:lnTo>
                    <a:pt x="284" y="3891"/>
                  </a:lnTo>
                  <a:lnTo>
                    <a:pt x="609" y="3220"/>
                  </a:lnTo>
                  <a:lnTo>
                    <a:pt x="1025" y="3354"/>
                  </a:lnTo>
                  <a:lnTo>
                    <a:pt x="2030" y="3354"/>
                  </a:lnTo>
                  <a:lnTo>
                    <a:pt x="2467" y="3891"/>
                  </a:lnTo>
                  <a:lnTo>
                    <a:pt x="3106" y="3354"/>
                  </a:lnTo>
                  <a:lnTo>
                    <a:pt x="3837" y="3757"/>
                  </a:lnTo>
                  <a:lnTo>
                    <a:pt x="4375" y="3622"/>
                  </a:lnTo>
                  <a:lnTo>
                    <a:pt x="5451" y="3891"/>
                  </a:lnTo>
                  <a:lnTo>
                    <a:pt x="5826" y="3891"/>
                  </a:lnTo>
                  <a:lnTo>
                    <a:pt x="6547" y="3354"/>
                  </a:lnTo>
                  <a:lnTo>
                    <a:pt x="6791" y="4025"/>
                  </a:lnTo>
                  <a:lnTo>
                    <a:pt x="7461" y="3354"/>
                  </a:lnTo>
                  <a:lnTo>
                    <a:pt x="8486" y="3891"/>
                  </a:lnTo>
                  <a:lnTo>
                    <a:pt x="8831" y="4427"/>
                  </a:lnTo>
                  <a:lnTo>
                    <a:pt x="9369" y="3891"/>
                  </a:lnTo>
                  <a:lnTo>
                    <a:pt x="9826" y="4696"/>
                  </a:lnTo>
                  <a:lnTo>
                    <a:pt x="10211" y="4696"/>
                  </a:lnTo>
                  <a:lnTo>
                    <a:pt x="10952" y="3891"/>
                  </a:lnTo>
                  <a:lnTo>
                    <a:pt x="11663" y="4427"/>
                  </a:lnTo>
                  <a:lnTo>
                    <a:pt x="12302" y="5366"/>
                  </a:lnTo>
                  <a:lnTo>
                    <a:pt x="12495" y="5501"/>
                  </a:lnTo>
                  <a:lnTo>
                    <a:pt x="13358" y="4964"/>
                  </a:lnTo>
                  <a:lnTo>
                    <a:pt x="14160" y="4561"/>
                  </a:lnTo>
                  <a:lnTo>
                    <a:pt x="14353" y="4293"/>
                  </a:lnTo>
                  <a:lnTo>
                    <a:pt x="14647" y="4427"/>
                  </a:lnTo>
                  <a:lnTo>
                    <a:pt x="15479" y="4830"/>
                  </a:lnTo>
                  <a:lnTo>
                    <a:pt x="16119" y="4025"/>
                  </a:lnTo>
                  <a:lnTo>
                    <a:pt x="16454" y="4293"/>
                  </a:lnTo>
                  <a:lnTo>
                    <a:pt x="16961" y="4427"/>
                  </a:lnTo>
                  <a:lnTo>
                    <a:pt x="17398" y="3891"/>
                  </a:lnTo>
                  <a:lnTo>
                    <a:pt x="17682" y="3354"/>
                  </a:lnTo>
                  <a:lnTo>
                    <a:pt x="18078" y="4293"/>
                  </a:lnTo>
                  <a:lnTo>
                    <a:pt x="18880" y="4561"/>
                  </a:lnTo>
                  <a:lnTo>
                    <a:pt x="19418" y="3354"/>
                  </a:lnTo>
                  <a:lnTo>
                    <a:pt x="20199" y="4427"/>
                  </a:lnTo>
                  <a:lnTo>
                    <a:pt x="21062" y="4427"/>
                  </a:lnTo>
                  <a:lnTo>
                    <a:pt x="21245" y="6306"/>
                  </a:lnTo>
                  <a:lnTo>
                    <a:pt x="21367" y="7245"/>
                  </a:lnTo>
                  <a:lnTo>
                    <a:pt x="21468" y="9123"/>
                  </a:lnTo>
                  <a:lnTo>
                    <a:pt x="21539" y="12343"/>
                  </a:lnTo>
                  <a:lnTo>
                    <a:pt x="21600" y="16636"/>
                  </a:lnTo>
                  <a:lnTo>
                    <a:pt x="21600" y="5501"/>
                  </a:lnTo>
                  <a:lnTo>
                    <a:pt x="21570" y="4025"/>
                  </a:lnTo>
                  <a:lnTo>
                    <a:pt x="21519" y="2147"/>
                  </a:lnTo>
                  <a:lnTo>
                    <a:pt x="21204" y="939"/>
                  </a:lnTo>
                  <a:lnTo>
                    <a:pt x="20037" y="805"/>
                  </a:lnTo>
                  <a:lnTo>
                    <a:pt x="19753" y="134"/>
                  </a:lnTo>
                  <a:lnTo>
                    <a:pt x="18829" y="134"/>
                  </a:lnTo>
                  <a:lnTo>
                    <a:pt x="18565" y="402"/>
                  </a:lnTo>
                  <a:lnTo>
                    <a:pt x="18007" y="402"/>
                  </a:lnTo>
                  <a:lnTo>
                    <a:pt x="17591" y="268"/>
                  </a:lnTo>
                  <a:lnTo>
                    <a:pt x="16829" y="1073"/>
                  </a:lnTo>
                  <a:lnTo>
                    <a:pt x="15236" y="402"/>
                  </a:lnTo>
                  <a:lnTo>
                    <a:pt x="14748" y="805"/>
                  </a:lnTo>
                  <a:lnTo>
                    <a:pt x="13865" y="1342"/>
                  </a:lnTo>
                  <a:lnTo>
                    <a:pt x="13307" y="805"/>
                  </a:lnTo>
                  <a:lnTo>
                    <a:pt x="12302" y="805"/>
                  </a:lnTo>
                  <a:lnTo>
                    <a:pt x="11815" y="1207"/>
                  </a:lnTo>
                  <a:lnTo>
                    <a:pt x="11521" y="537"/>
                  </a:lnTo>
                  <a:lnTo>
                    <a:pt x="10465" y="805"/>
                  </a:lnTo>
                  <a:lnTo>
                    <a:pt x="10150" y="805"/>
                  </a:lnTo>
                  <a:lnTo>
                    <a:pt x="9592" y="537"/>
                  </a:lnTo>
                  <a:lnTo>
                    <a:pt x="8496" y="805"/>
                  </a:lnTo>
                  <a:lnTo>
                    <a:pt x="7521" y="537"/>
                  </a:lnTo>
                  <a:lnTo>
                    <a:pt x="6618" y="537"/>
                  </a:lnTo>
                  <a:lnTo>
                    <a:pt x="6192" y="805"/>
                  </a:lnTo>
                  <a:lnTo>
                    <a:pt x="5776" y="268"/>
                  </a:lnTo>
                  <a:lnTo>
                    <a:pt x="4375" y="268"/>
                  </a:lnTo>
                  <a:lnTo>
                    <a:pt x="3167" y="537"/>
                  </a:lnTo>
                  <a:lnTo>
                    <a:pt x="2598" y="268"/>
                  </a:lnTo>
                  <a:lnTo>
                    <a:pt x="1929" y="537"/>
                  </a:lnTo>
                  <a:lnTo>
                    <a:pt x="1086" y="0"/>
                  </a:lnTo>
                  <a:lnTo>
                    <a:pt x="568" y="0"/>
                  </a:lnTo>
                  <a:lnTo>
                    <a:pt x="345" y="134"/>
                  </a:lnTo>
                  <a:lnTo>
                    <a:pt x="193" y="805"/>
                  </a:lnTo>
                  <a:lnTo>
                    <a:pt x="51" y="2415"/>
                  </a:lnTo>
                  <a:lnTo>
                    <a:pt x="10" y="4964"/>
                  </a:lnTo>
                  <a:lnTo>
                    <a:pt x="0" y="7513"/>
                  </a:lnTo>
                  <a:lnTo>
                    <a:pt x="0" y="10465"/>
                  </a:lnTo>
                </a:path>
              </a:pathLst>
            </a:custGeom>
            <a:solidFill>
              <a:schemeClr val="accent3">
                <a:lumOff val="44000"/>
              </a:schemeClr>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sp>
          <p:nvSpPr>
            <p:cNvPr id="2896" name="Freeform 26"/>
            <p:cNvSpPr/>
            <p:nvPr/>
          </p:nvSpPr>
          <p:spPr>
            <a:xfrm>
              <a:off x="26987" y="422275"/>
              <a:ext cx="3376614" cy="101601"/>
            </a:xfrm>
            <a:custGeom>
              <a:avLst/>
              <a:gdLst/>
              <a:ahLst/>
              <a:cxnLst>
                <a:cxn ang="0">
                  <a:pos x="wd2" y="hd2"/>
                </a:cxn>
                <a:cxn ang="5400000">
                  <a:pos x="wd2" y="hd2"/>
                </a:cxn>
                <a:cxn ang="10800000">
                  <a:pos x="wd2" y="hd2"/>
                </a:cxn>
                <a:cxn ang="16200000">
                  <a:pos x="wd2" y="hd2"/>
                </a:cxn>
              </a:cxnLst>
              <a:rect l="0" t="0" r="r" b="b"/>
              <a:pathLst>
                <a:path w="21600" h="21600" extrusionOk="0">
                  <a:moveTo>
                    <a:pt x="0" y="10800"/>
                  </a:moveTo>
                  <a:lnTo>
                    <a:pt x="0" y="0"/>
                  </a:lnTo>
                  <a:lnTo>
                    <a:pt x="61" y="4050"/>
                  </a:lnTo>
                  <a:lnTo>
                    <a:pt x="71" y="7425"/>
                  </a:lnTo>
                  <a:lnTo>
                    <a:pt x="81" y="13500"/>
                  </a:lnTo>
                  <a:lnTo>
                    <a:pt x="152" y="16538"/>
                  </a:lnTo>
                  <a:lnTo>
                    <a:pt x="274" y="17550"/>
                  </a:lnTo>
                  <a:lnTo>
                    <a:pt x="406" y="16875"/>
                  </a:lnTo>
                  <a:lnTo>
                    <a:pt x="599" y="16538"/>
                  </a:lnTo>
                  <a:lnTo>
                    <a:pt x="924" y="16200"/>
                  </a:lnTo>
                  <a:lnTo>
                    <a:pt x="1117" y="16538"/>
                  </a:lnTo>
                  <a:lnTo>
                    <a:pt x="1290" y="16538"/>
                  </a:lnTo>
                  <a:lnTo>
                    <a:pt x="1645" y="16875"/>
                  </a:lnTo>
                  <a:lnTo>
                    <a:pt x="1777" y="17213"/>
                  </a:lnTo>
                  <a:lnTo>
                    <a:pt x="1950" y="17213"/>
                  </a:lnTo>
                  <a:lnTo>
                    <a:pt x="2224" y="16538"/>
                  </a:lnTo>
                  <a:lnTo>
                    <a:pt x="2518" y="16200"/>
                  </a:lnTo>
                  <a:lnTo>
                    <a:pt x="2884" y="16200"/>
                  </a:lnTo>
                  <a:lnTo>
                    <a:pt x="3321" y="17213"/>
                  </a:lnTo>
                  <a:lnTo>
                    <a:pt x="3889" y="17888"/>
                  </a:lnTo>
                  <a:lnTo>
                    <a:pt x="4194" y="17213"/>
                  </a:lnTo>
                  <a:lnTo>
                    <a:pt x="4377" y="17888"/>
                  </a:lnTo>
                  <a:lnTo>
                    <a:pt x="4864" y="17888"/>
                  </a:lnTo>
                  <a:lnTo>
                    <a:pt x="5037" y="16875"/>
                  </a:lnTo>
                  <a:lnTo>
                    <a:pt x="5250" y="17550"/>
                  </a:lnTo>
                  <a:lnTo>
                    <a:pt x="5829" y="17550"/>
                  </a:lnTo>
                  <a:lnTo>
                    <a:pt x="6550" y="17888"/>
                  </a:lnTo>
                  <a:lnTo>
                    <a:pt x="6794" y="17213"/>
                  </a:lnTo>
                  <a:lnTo>
                    <a:pt x="7362" y="16538"/>
                  </a:lnTo>
                  <a:lnTo>
                    <a:pt x="7738" y="16200"/>
                  </a:lnTo>
                  <a:lnTo>
                    <a:pt x="8175" y="16875"/>
                  </a:lnTo>
                  <a:lnTo>
                    <a:pt x="8480" y="17550"/>
                  </a:lnTo>
                  <a:lnTo>
                    <a:pt x="8825" y="16875"/>
                  </a:lnTo>
                  <a:lnTo>
                    <a:pt x="9434" y="17550"/>
                  </a:lnTo>
                  <a:lnTo>
                    <a:pt x="9830" y="16538"/>
                  </a:lnTo>
                  <a:lnTo>
                    <a:pt x="10206" y="16538"/>
                  </a:lnTo>
                  <a:lnTo>
                    <a:pt x="10602" y="15525"/>
                  </a:lnTo>
                  <a:lnTo>
                    <a:pt x="11100" y="16875"/>
                  </a:lnTo>
                  <a:lnTo>
                    <a:pt x="11750" y="15863"/>
                  </a:lnTo>
                  <a:lnTo>
                    <a:pt x="12491" y="15863"/>
                  </a:lnTo>
                  <a:lnTo>
                    <a:pt x="13151" y="16538"/>
                  </a:lnTo>
                  <a:lnTo>
                    <a:pt x="13547" y="15525"/>
                  </a:lnTo>
                  <a:lnTo>
                    <a:pt x="13984" y="15525"/>
                  </a:lnTo>
                  <a:lnTo>
                    <a:pt x="14156" y="16875"/>
                  </a:lnTo>
                  <a:lnTo>
                    <a:pt x="14339" y="17213"/>
                  </a:lnTo>
                  <a:lnTo>
                    <a:pt x="14918" y="16538"/>
                  </a:lnTo>
                  <a:lnTo>
                    <a:pt x="15426" y="17213"/>
                  </a:lnTo>
                  <a:lnTo>
                    <a:pt x="16441" y="17213"/>
                  </a:lnTo>
                  <a:lnTo>
                    <a:pt x="16614" y="16200"/>
                  </a:lnTo>
                  <a:lnTo>
                    <a:pt x="16959" y="16875"/>
                  </a:lnTo>
                  <a:lnTo>
                    <a:pt x="17122" y="17213"/>
                  </a:lnTo>
                  <a:lnTo>
                    <a:pt x="17243" y="16875"/>
                  </a:lnTo>
                  <a:lnTo>
                    <a:pt x="17386" y="17550"/>
                  </a:lnTo>
                  <a:lnTo>
                    <a:pt x="17660" y="16538"/>
                  </a:lnTo>
                  <a:lnTo>
                    <a:pt x="18096" y="17213"/>
                  </a:lnTo>
                  <a:lnTo>
                    <a:pt x="18523" y="16200"/>
                  </a:lnTo>
                  <a:lnTo>
                    <a:pt x="18696" y="16875"/>
                  </a:lnTo>
                  <a:lnTo>
                    <a:pt x="18878" y="16875"/>
                  </a:lnTo>
                  <a:lnTo>
                    <a:pt x="19671" y="16200"/>
                  </a:lnTo>
                  <a:lnTo>
                    <a:pt x="20442" y="16875"/>
                  </a:lnTo>
                  <a:lnTo>
                    <a:pt x="21041" y="15863"/>
                  </a:lnTo>
                  <a:lnTo>
                    <a:pt x="21245" y="15188"/>
                  </a:lnTo>
                  <a:lnTo>
                    <a:pt x="21366" y="14175"/>
                  </a:lnTo>
                  <a:lnTo>
                    <a:pt x="21458" y="12150"/>
                  </a:lnTo>
                  <a:lnTo>
                    <a:pt x="21529" y="9112"/>
                  </a:lnTo>
                  <a:lnTo>
                    <a:pt x="21600" y="4725"/>
                  </a:lnTo>
                  <a:lnTo>
                    <a:pt x="21600" y="15863"/>
                  </a:lnTo>
                  <a:lnTo>
                    <a:pt x="21570" y="17213"/>
                  </a:lnTo>
                  <a:lnTo>
                    <a:pt x="21509" y="19238"/>
                  </a:lnTo>
                  <a:lnTo>
                    <a:pt x="21397" y="20588"/>
                  </a:lnTo>
                  <a:lnTo>
                    <a:pt x="20605" y="21600"/>
                  </a:lnTo>
                  <a:lnTo>
                    <a:pt x="20026" y="20588"/>
                  </a:lnTo>
                  <a:lnTo>
                    <a:pt x="19752" y="21263"/>
                  </a:lnTo>
                  <a:lnTo>
                    <a:pt x="18828" y="21263"/>
                  </a:lnTo>
                  <a:lnTo>
                    <a:pt x="18564" y="20925"/>
                  </a:lnTo>
                  <a:lnTo>
                    <a:pt x="18279" y="21600"/>
                  </a:lnTo>
                  <a:lnTo>
                    <a:pt x="17995" y="20925"/>
                  </a:lnTo>
                  <a:lnTo>
                    <a:pt x="17660" y="21600"/>
                  </a:lnTo>
                  <a:lnTo>
                    <a:pt x="16786" y="21263"/>
                  </a:lnTo>
                  <a:lnTo>
                    <a:pt x="16533" y="20250"/>
                  </a:lnTo>
                  <a:lnTo>
                    <a:pt x="15710" y="21263"/>
                  </a:lnTo>
                  <a:lnTo>
                    <a:pt x="15162" y="19913"/>
                  </a:lnTo>
                  <a:lnTo>
                    <a:pt x="14522" y="21263"/>
                  </a:lnTo>
                  <a:lnTo>
                    <a:pt x="14034" y="20588"/>
                  </a:lnTo>
                  <a:lnTo>
                    <a:pt x="13567" y="21263"/>
                  </a:lnTo>
                  <a:lnTo>
                    <a:pt x="13303" y="20588"/>
                  </a:lnTo>
                  <a:lnTo>
                    <a:pt x="12755" y="20588"/>
                  </a:lnTo>
                  <a:lnTo>
                    <a:pt x="12542" y="20250"/>
                  </a:lnTo>
                  <a:lnTo>
                    <a:pt x="12308" y="20925"/>
                  </a:lnTo>
                  <a:lnTo>
                    <a:pt x="12064" y="20250"/>
                  </a:lnTo>
                  <a:lnTo>
                    <a:pt x="11810" y="20250"/>
                  </a:lnTo>
                  <a:lnTo>
                    <a:pt x="11516" y="20925"/>
                  </a:lnTo>
                  <a:lnTo>
                    <a:pt x="11232" y="21263"/>
                  </a:lnTo>
                  <a:lnTo>
                    <a:pt x="10917" y="21263"/>
                  </a:lnTo>
                  <a:lnTo>
                    <a:pt x="10460" y="20925"/>
                  </a:lnTo>
                  <a:lnTo>
                    <a:pt x="10135" y="21263"/>
                  </a:lnTo>
                  <a:lnTo>
                    <a:pt x="9861" y="20925"/>
                  </a:lnTo>
                  <a:lnTo>
                    <a:pt x="9597" y="20925"/>
                  </a:lnTo>
                  <a:lnTo>
                    <a:pt x="8987" y="21600"/>
                  </a:lnTo>
                  <a:lnTo>
                    <a:pt x="8500" y="20588"/>
                  </a:lnTo>
                  <a:lnTo>
                    <a:pt x="7962" y="21600"/>
                  </a:lnTo>
                  <a:lnTo>
                    <a:pt x="7515" y="20925"/>
                  </a:lnTo>
                  <a:lnTo>
                    <a:pt x="7027" y="21600"/>
                  </a:lnTo>
                  <a:lnTo>
                    <a:pt x="6621" y="20925"/>
                  </a:lnTo>
                  <a:lnTo>
                    <a:pt x="6184" y="20588"/>
                  </a:lnTo>
                  <a:lnTo>
                    <a:pt x="5778" y="20925"/>
                  </a:lnTo>
                  <a:lnTo>
                    <a:pt x="4377" y="20925"/>
                  </a:lnTo>
                  <a:lnTo>
                    <a:pt x="4072" y="21263"/>
                  </a:lnTo>
                  <a:lnTo>
                    <a:pt x="3158" y="20925"/>
                  </a:lnTo>
                  <a:lnTo>
                    <a:pt x="2600" y="20925"/>
                  </a:lnTo>
                  <a:lnTo>
                    <a:pt x="1046" y="20588"/>
                  </a:lnTo>
                  <a:lnTo>
                    <a:pt x="193" y="20588"/>
                  </a:lnTo>
                  <a:lnTo>
                    <a:pt x="41" y="18900"/>
                  </a:lnTo>
                  <a:lnTo>
                    <a:pt x="10" y="16538"/>
                  </a:lnTo>
                  <a:lnTo>
                    <a:pt x="0" y="13838"/>
                  </a:lnTo>
                  <a:lnTo>
                    <a:pt x="0" y="10800"/>
                  </a:lnTo>
                </a:path>
              </a:pathLst>
            </a:custGeom>
            <a:solidFill>
              <a:srgbClr val="000066"/>
            </a:solidFill>
            <a:ln w="12700" cap="flat">
              <a:noFill/>
              <a:miter lim="400000"/>
            </a:ln>
            <a:effectLst/>
          </p:spPr>
          <p:txBody>
            <a:bodyPr wrap="square" lIns="45719" tIns="45719" rIns="45719" bIns="45719" numCol="1" anchor="t">
              <a:noAutofit/>
            </a:bodyPr>
            <a:lstStyle/>
            <a:p>
              <a:pPr>
                <a:defRPr>
                  <a:solidFill>
                    <a:srgbClr val="FFFFCC"/>
                  </a:solidFill>
                </a:defRPr>
              </a:pPr>
              <a:endParaRPr/>
            </a:p>
          </p:txBody>
        </p:sp>
      </p:grpSp>
      <p:sp>
        <p:nvSpPr>
          <p:cNvPr id="2898" name="Title Text"/>
          <p:cNvSpPr txBox="1">
            <a:spLocks noGrp="1"/>
          </p:cNvSpPr>
          <p:nvPr>
            <p:ph type="title"/>
          </p:nvPr>
        </p:nvSpPr>
        <p:spPr>
          <a:xfrm>
            <a:off x="685800" y="2130425"/>
            <a:ext cx="7772400" cy="1470025"/>
          </a:xfrm>
          <a:prstGeom prst="rect">
            <a:avLst/>
          </a:prstGeom>
        </p:spPr>
        <p:txBody>
          <a:bodyPr lIns="46037" tIns="46037" rIns="46037" bIns="46037"/>
          <a:lstStyle>
            <a:lvl1pPr>
              <a:defRPr b="1">
                <a:solidFill>
                  <a:srgbClr val="FFFFCC"/>
                </a:solidFill>
                <a:effectLst>
                  <a:outerShdw blurRad="38100" dist="38100" dir="2700000" rotWithShape="0">
                    <a:srgbClr val="000000">
                      <a:alpha val="43137"/>
                    </a:srgbClr>
                  </a:outerShdw>
                </a:effectLst>
              </a:defRPr>
            </a:lvl1pPr>
          </a:lstStyle>
          <a:p>
            <a:r>
              <a:t>Title Text</a:t>
            </a:r>
          </a:p>
        </p:txBody>
      </p:sp>
      <p:sp>
        <p:nvSpPr>
          <p:cNvPr id="2899" name="Body Level One…"/>
          <p:cNvSpPr txBox="1">
            <a:spLocks noGrp="1"/>
          </p:cNvSpPr>
          <p:nvPr>
            <p:ph type="body" sz="quarter" idx="1"/>
          </p:nvPr>
        </p:nvSpPr>
        <p:spPr>
          <a:xfrm>
            <a:off x="1371600" y="3886200"/>
            <a:ext cx="6400800" cy="1752600"/>
          </a:xfrm>
          <a:prstGeom prst="rect">
            <a:avLst/>
          </a:prstGeom>
        </p:spPr>
        <p:txBody>
          <a:bodyPr lIns="46037" tIns="46037" rIns="46037" bIns="46037">
            <a:normAutofit/>
          </a:bodyPr>
          <a:lstStyle>
            <a:lvl1pPr marL="0" indent="0" algn="ctr">
              <a:buSzTx/>
              <a:buNone/>
              <a:defRPr b="1">
                <a:solidFill>
                  <a:srgbClr val="FFFFCC"/>
                </a:solidFill>
                <a:effectLst>
                  <a:outerShdw blurRad="38100" dist="38100" dir="2700000" rotWithShape="0">
                    <a:srgbClr val="000000">
                      <a:alpha val="43137"/>
                    </a:srgbClr>
                  </a:outerShdw>
                </a:effectLst>
              </a:defRPr>
            </a:lvl1pPr>
            <a:lvl2pPr marL="0" indent="457200" algn="ctr">
              <a:buSzTx/>
              <a:buNone/>
              <a:defRPr b="1">
                <a:solidFill>
                  <a:srgbClr val="FFFFCC"/>
                </a:solidFill>
                <a:effectLst>
                  <a:outerShdw blurRad="38100" dist="38100" dir="2700000" rotWithShape="0">
                    <a:srgbClr val="000000">
                      <a:alpha val="43137"/>
                    </a:srgbClr>
                  </a:outerShdw>
                </a:effectLst>
              </a:defRPr>
            </a:lvl2pPr>
            <a:lvl3pPr marL="0" indent="914400" algn="ctr">
              <a:buSzTx/>
              <a:buNone/>
              <a:defRPr b="1">
                <a:solidFill>
                  <a:srgbClr val="FFFFCC"/>
                </a:solidFill>
                <a:effectLst>
                  <a:outerShdw blurRad="38100" dist="38100" dir="2700000" rotWithShape="0">
                    <a:srgbClr val="000000">
                      <a:alpha val="43137"/>
                    </a:srgbClr>
                  </a:outerShdw>
                </a:effectLst>
              </a:defRPr>
            </a:lvl3pPr>
            <a:lvl4pPr marL="0" indent="1371600" algn="ctr">
              <a:buSzTx/>
              <a:buNone/>
              <a:defRPr b="1">
                <a:solidFill>
                  <a:srgbClr val="FFFFCC"/>
                </a:solidFill>
                <a:effectLst>
                  <a:outerShdw blurRad="38100" dist="38100" dir="2700000" rotWithShape="0">
                    <a:srgbClr val="000000">
                      <a:alpha val="43137"/>
                    </a:srgbClr>
                  </a:outerShdw>
                </a:effectLst>
              </a:defRPr>
            </a:lvl4pPr>
            <a:lvl5pPr marL="0" indent="1828800" algn="ctr">
              <a:buSzTx/>
              <a:buNone/>
              <a:defRPr b="1">
                <a:solidFill>
                  <a:srgbClr val="FFFFCC"/>
                </a:solidFill>
                <a:effectLst>
                  <a:outerShdw blurRad="38100" dist="38100" dir="2700000" rotWithShape="0">
                    <a:srgbClr val="000000">
                      <a:alpha val="43137"/>
                    </a:srgbClr>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2900" name="Slide Number"/>
          <p:cNvSpPr txBox="1">
            <a:spLocks noGrp="1"/>
          </p:cNvSpPr>
          <p:nvPr>
            <p:ph type="sldNum" sz="quarter" idx="2"/>
          </p:nvPr>
        </p:nvSpPr>
        <p:spPr>
          <a:prstGeom prst="rect">
            <a:avLst/>
          </a:prstGeom>
        </p:spPr>
        <p:txBody>
          <a:bodyPr/>
          <a:lstStyle>
            <a:lvl1pPr>
              <a:defRPr>
                <a:solidFill>
                  <a:srgbClr val="FFFFCC"/>
                </a:solidFill>
              </a:defRPr>
            </a:lvl1pPr>
          </a:lstStyle>
          <a:p>
            <a:fld id="{86CB4B4D-7CA3-9044-876B-883B54F8677D}" type="slidenum">
              <a:t>‹#›</a:t>
            </a:fld>
            <a:endParaRPr/>
          </a:p>
        </p:txBody>
      </p:sp>
    </p:spTree>
    <p:extLst>
      <p:ext uri="{BB962C8B-B14F-4D97-AF65-F5344CB8AC3E}">
        <p14:creationId xmlns:p14="http://schemas.microsoft.com/office/powerpoint/2010/main" val="1895452101"/>
      </p:ext>
    </p:extLst>
  </p:cSld>
  <p:clrMapOvr>
    <a:masterClrMapping/>
  </p:clrMapOvr>
  <p:transition spd="med"/>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34B57525-7970-B44F-8C24-B21F82FC03B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941178917"/>
      </p:ext>
    </p:extLst>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0" hangingPunct="0">
              <a:defRPr>
                <a:latin typeface="Comic Sans MS" charset="0"/>
              </a:defRPr>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defRPr>
                <a:latin typeface="Comic Sans MS" charset="0"/>
              </a:defRPr>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defRPr>
                <a:latin typeface="Comic Sans MS" charset="0"/>
              </a:defRPr>
            </a:lvl1pPr>
          </a:lstStyle>
          <a:p>
            <a:pPr>
              <a:defRPr/>
            </a:pPr>
            <a:fld id="{382F2657-EBDB-2447-B7FD-A471CB1BED06}" type="slidenum">
              <a:rPr lang="en-US"/>
              <a:pPr>
                <a:defRPr/>
              </a:pPr>
              <a:t>‹#›</a:t>
            </a:fld>
            <a:endParaRPr lang="en-US"/>
          </a:p>
        </p:txBody>
      </p:sp>
    </p:spTree>
    <p:extLst>
      <p:ext uri="{BB962C8B-B14F-4D97-AF65-F5344CB8AC3E}">
        <p14:creationId xmlns:p14="http://schemas.microsoft.com/office/powerpoint/2010/main" val="1361974138"/>
      </p:ext>
    </p:extLst>
  </p:cSld>
  <p:clrMapOvr>
    <a:masterClrMapping/>
  </p:clrMapOvr>
  <p:transition/>
</p:sldLayout>
</file>

<file path=ppt/slideLayouts/slideLayout700.xml><?xml version="1.0" encoding="utf-8"?>
<p:sldLayout xmlns:a="http://schemas.openxmlformats.org/drawingml/2006/main" xmlns:r="http://schemas.openxmlformats.org/officeDocument/2006/relationships" xmlns:p="http://schemas.openxmlformats.org/presentationml/2006/main" type="tx">
  <p:cSld name="26_Title and Content">
    <p:bg>
      <p:bgPr>
        <a:gradFill flip="none" rotWithShape="1">
          <a:gsLst>
            <a:gs pos="0">
              <a:srgbClr val="000066"/>
            </a:gs>
            <a:gs pos="100000">
              <a:srgbClr val="000080"/>
            </a:gs>
          </a:gsLst>
          <a:lin ang="5400000" scaled="0"/>
        </a:gradFill>
        <a:effectLst/>
      </p:bgPr>
    </p:bg>
    <p:spTree>
      <p:nvGrpSpPr>
        <p:cNvPr id="1" name=""/>
        <p:cNvGrpSpPr/>
        <p:nvPr/>
      </p:nvGrpSpPr>
      <p:grpSpPr>
        <a:xfrm>
          <a:off x="0" y="0"/>
          <a:ext cx="0" cy="0"/>
          <a:chOff x="0" y="0"/>
          <a:chExt cx="0" cy="0"/>
        </a:xfrm>
      </p:grpSpPr>
      <p:grpSp>
        <p:nvGrpSpPr>
          <p:cNvPr id="2909" name="Group 2"/>
          <p:cNvGrpSpPr/>
          <p:nvPr/>
        </p:nvGrpSpPr>
        <p:grpSpPr>
          <a:xfrm>
            <a:off x="-1" y="0"/>
            <a:ext cx="9144002" cy="6845300"/>
            <a:chOff x="0" y="0"/>
            <a:chExt cx="9144000" cy="6845300"/>
          </a:xfrm>
        </p:grpSpPr>
        <p:sp>
          <p:nvSpPr>
            <p:cNvPr id="2907" name="Rectangle 3"/>
            <p:cNvSpPr/>
            <p:nvPr/>
          </p:nvSpPr>
          <p:spPr>
            <a:xfrm>
              <a:off x="-1" y="0"/>
              <a:ext cx="9132890" cy="6845300"/>
            </a:xfrm>
            <a:prstGeom prst="rect">
              <a:avLst/>
            </a:prstGeom>
            <a:gradFill flip="none" rotWithShape="1">
              <a:gsLst>
                <a:gs pos="0">
                  <a:srgbClr val="000080"/>
                </a:gs>
                <a:gs pos="100000">
                  <a:srgbClr val="000026"/>
                </a:gs>
              </a:gsLst>
              <a:lin ang="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2908" name="Freeform 4"/>
            <p:cNvSpPr/>
            <p:nvPr/>
          </p:nvSpPr>
          <p:spPr>
            <a:xfrm>
              <a:off x="-1" y="115887"/>
              <a:ext cx="9144002" cy="6611939"/>
            </a:xfrm>
            <a:custGeom>
              <a:avLst/>
              <a:gdLst/>
              <a:ahLst/>
              <a:cxnLst>
                <a:cxn ang="0">
                  <a:pos x="wd2" y="hd2"/>
                </a:cxn>
                <a:cxn ang="5400000">
                  <a:pos x="wd2" y="hd2"/>
                </a:cxn>
                <a:cxn ang="10800000">
                  <a:pos x="wd2" y="hd2"/>
                </a:cxn>
                <a:cxn ang="16200000">
                  <a:pos x="wd2" y="hd2"/>
                </a:cxn>
              </a:cxnLst>
              <a:rect l="0" t="0" r="r" b="b"/>
              <a:pathLst>
                <a:path w="21600" h="21600" extrusionOk="0">
                  <a:moveTo>
                    <a:pt x="21600" y="20169"/>
                  </a:moveTo>
                  <a:lnTo>
                    <a:pt x="4" y="20163"/>
                  </a:lnTo>
                  <a:lnTo>
                    <a:pt x="4" y="20475"/>
                  </a:lnTo>
                  <a:lnTo>
                    <a:pt x="21600" y="20475"/>
                  </a:lnTo>
                  <a:lnTo>
                    <a:pt x="21600" y="20724"/>
                  </a:lnTo>
                  <a:lnTo>
                    <a:pt x="4" y="20729"/>
                  </a:lnTo>
                  <a:lnTo>
                    <a:pt x="4" y="21035"/>
                  </a:lnTo>
                  <a:lnTo>
                    <a:pt x="21600" y="21035"/>
                  </a:lnTo>
                  <a:lnTo>
                    <a:pt x="21600" y="21289"/>
                  </a:lnTo>
                  <a:lnTo>
                    <a:pt x="4" y="21284"/>
                  </a:lnTo>
                  <a:lnTo>
                    <a:pt x="4" y="21600"/>
                  </a:lnTo>
                  <a:lnTo>
                    <a:pt x="21600" y="21600"/>
                  </a:lnTo>
                  <a:lnTo>
                    <a:pt x="21600" y="0"/>
                  </a:lnTo>
                  <a:lnTo>
                    <a:pt x="4" y="0"/>
                  </a:lnTo>
                  <a:lnTo>
                    <a:pt x="4" y="316"/>
                  </a:lnTo>
                  <a:lnTo>
                    <a:pt x="21600" y="311"/>
                  </a:lnTo>
                  <a:lnTo>
                    <a:pt x="21600" y="560"/>
                  </a:lnTo>
                  <a:lnTo>
                    <a:pt x="4" y="560"/>
                  </a:lnTo>
                  <a:lnTo>
                    <a:pt x="4" y="871"/>
                  </a:lnTo>
                  <a:lnTo>
                    <a:pt x="21600" y="876"/>
                  </a:lnTo>
                  <a:lnTo>
                    <a:pt x="21600" y="1120"/>
                  </a:lnTo>
                  <a:lnTo>
                    <a:pt x="4" y="1120"/>
                  </a:lnTo>
                  <a:lnTo>
                    <a:pt x="4" y="1431"/>
                  </a:lnTo>
                  <a:lnTo>
                    <a:pt x="21600" y="1437"/>
                  </a:lnTo>
                  <a:lnTo>
                    <a:pt x="21600" y="1680"/>
                  </a:lnTo>
                  <a:lnTo>
                    <a:pt x="4" y="1680"/>
                  </a:lnTo>
                  <a:lnTo>
                    <a:pt x="4" y="1991"/>
                  </a:lnTo>
                  <a:lnTo>
                    <a:pt x="21600" y="1991"/>
                  </a:lnTo>
                  <a:lnTo>
                    <a:pt x="21600" y="2240"/>
                  </a:lnTo>
                  <a:lnTo>
                    <a:pt x="4" y="2240"/>
                  </a:lnTo>
                  <a:lnTo>
                    <a:pt x="4" y="2552"/>
                  </a:lnTo>
                  <a:lnTo>
                    <a:pt x="21600" y="2557"/>
                  </a:lnTo>
                  <a:lnTo>
                    <a:pt x="21600" y="2800"/>
                  </a:lnTo>
                  <a:lnTo>
                    <a:pt x="4" y="2800"/>
                  </a:lnTo>
                  <a:lnTo>
                    <a:pt x="4" y="3112"/>
                  </a:lnTo>
                  <a:lnTo>
                    <a:pt x="21600" y="3112"/>
                  </a:lnTo>
                  <a:lnTo>
                    <a:pt x="21600" y="3361"/>
                  </a:lnTo>
                  <a:lnTo>
                    <a:pt x="4" y="3361"/>
                  </a:lnTo>
                  <a:lnTo>
                    <a:pt x="4" y="3672"/>
                  </a:lnTo>
                  <a:lnTo>
                    <a:pt x="21600" y="3677"/>
                  </a:lnTo>
                  <a:lnTo>
                    <a:pt x="21600" y="3921"/>
                  </a:lnTo>
                  <a:lnTo>
                    <a:pt x="4" y="3921"/>
                  </a:lnTo>
                  <a:lnTo>
                    <a:pt x="4" y="4232"/>
                  </a:lnTo>
                  <a:lnTo>
                    <a:pt x="21600" y="4237"/>
                  </a:lnTo>
                  <a:lnTo>
                    <a:pt x="21600" y="4486"/>
                  </a:lnTo>
                  <a:lnTo>
                    <a:pt x="4" y="4481"/>
                  </a:lnTo>
                  <a:lnTo>
                    <a:pt x="4" y="4797"/>
                  </a:lnTo>
                  <a:lnTo>
                    <a:pt x="21600" y="4797"/>
                  </a:lnTo>
                  <a:lnTo>
                    <a:pt x="21600" y="5046"/>
                  </a:lnTo>
                  <a:lnTo>
                    <a:pt x="4" y="5041"/>
                  </a:lnTo>
                  <a:lnTo>
                    <a:pt x="4" y="5352"/>
                  </a:lnTo>
                  <a:lnTo>
                    <a:pt x="21600" y="5357"/>
                  </a:lnTo>
                  <a:lnTo>
                    <a:pt x="21600" y="5601"/>
                  </a:lnTo>
                  <a:lnTo>
                    <a:pt x="4" y="5601"/>
                  </a:lnTo>
                  <a:lnTo>
                    <a:pt x="4" y="5912"/>
                  </a:lnTo>
                  <a:lnTo>
                    <a:pt x="21600" y="5912"/>
                  </a:lnTo>
                  <a:lnTo>
                    <a:pt x="21600" y="6161"/>
                  </a:lnTo>
                  <a:lnTo>
                    <a:pt x="4" y="6161"/>
                  </a:lnTo>
                  <a:lnTo>
                    <a:pt x="4" y="6472"/>
                  </a:lnTo>
                  <a:lnTo>
                    <a:pt x="21600" y="6472"/>
                  </a:lnTo>
                  <a:lnTo>
                    <a:pt x="21600" y="6721"/>
                  </a:lnTo>
                  <a:lnTo>
                    <a:pt x="4" y="6726"/>
                  </a:lnTo>
                  <a:lnTo>
                    <a:pt x="4" y="7038"/>
                  </a:lnTo>
                  <a:lnTo>
                    <a:pt x="21600" y="7032"/>
                  </a:lnTo>
                  <a:lnTo>
                    <a:pt x="21600" y="7281"/>
                  </a:lnTo>
                  <a:lnTo>
                    <a:pt x="4" y="7281"/>
                  </a:lnTo>
                  <a:lnTo>
                    <a:pt x="4" y="7598"/>
                  </a:lnTo>
                  <a:lnTo>
                    <a:pt x="21600" y="7592"/>
                  </a:lnTo>
                  <a:lnTo>
                    <a:pt x="21600" y="7841"/>
                  </a:lnTo>
                  <a:lnTo>
                    <a:pt x="4" y="7841"/>
                  </a:lnTo>
                  <a:lnTo>
                    <a:pt x="4" y="8153"/>
                  </a:lnTo>
                  <a:lnTo>
                    <a:pt x="21600" y="8153"/>
                  </a:lnTo>
                  <a:lnTo>
                    <a:pt x="21600" y="8401"/>
                  </a:lnTo>
                  <a:lnTo>
                    <a:pt x="4" y="8401"/>
                  </a:lnTo>
                  <a:lnTo>
                    <a:pt x="4" y="8713"/>
                  </a:lnTo>
                  <a:lnTo>
                    <a:pt x="21600" y="8718"/>
                  </a:lnTo>
                  <a:lnTo>
                    <a:pt x="21600" y="8962"/>
                  </a:lnTo>
                  <a:lnTo>
                    <a:pt x="4" y="8962"/>
                  </a:lnTo>
                  <a:lnTo>
                    <a:pt x="4" y="9278"/>
                  </a:lnTo>
                  <a:lnTo>
                    <a:pt x="21600" y="9278"/>
                  </a:lnTo>
                  <a:lnTo>
                    <a:pt x="21600" y="9522"/>
                  </a:lnTo>
                  <a:lnTo>
                    <a:pt x="4" y="9522"/>
                  </a:lnTo>
                  <a:lnTo>
                    <a:pt x="4" y="9833"/>
                  </a:lnTo>
                  <a:lnTo>
                    <a:pt x="21600" y="9833"/>
                  </a:lnTo>
                  <a:lnTo>
                    <a:pt x="21600" y="10082"/>
                  </a:lnTo>
                  <a:lnTo>
                    <a:pt x="4" y="10082"/>
                  </a:lnTo>
                  <a:lnTo>
                    <a:pt x="4" y="10398"/>
                  </a:lnTo>
                  <a:lnTo>
                    <a:pt x="21600" y="10393"/>
                  </a:lnTo>
                  <a:lnTo>
                    <a:pt x="21600" y="10642"/>
                  </a:lnTo>
                  <a:lnTo>
                    <a:pt x="4" y="10642"/>
                  </a:lnTo>
                  <a:lnTo>
                    <a:pt x="4" y="10958"/>
                  </a:lnTo>
                  <a:lnTo>
                    <a:pt x="21600" y="10953"/>
                  </a:lnTo>
                  <a:lnTo>
                    <a:pt x="21600" y="11207"/>
                  </a:lnTo>
                  <a:lnTo>
                    <a:pt x="4" y="11202"/>
                  </a:lnTo>
                  <a:lnTo>
                    <a:pt x="4" y="11513"/>
                  </a:lnTo>
                  <a:lnTo>
                    <a:pt x="21600" y="11513"/>
                  </a:lnTo>
                  <a:lnTo>
                    <a:pt x="21600" y="11762"/>
                  </a:lnTo>
                  <a:lnTo>
                    <a:pt x="4" y="11762"/>
                  </a:lnTo>
                  <a:lnTo>
                    <a:pt x="4" y="12073"/>
                  </a:lnTo>
                  <a:lnTo>
                    <a:pt x="21600" y="12073"/>
                  </a:lnTo>
                  <a:lnTo>
                    <a:pt x="21600" y="12322"/>
                  </a:lnTo>
                  <a:lnTo>
                    <a:pt x="4" y="12322"/>
                  </a:lnTo>
                  <a:lnTo>
                    <a:pt x="4" y="12638"/>
                  </a:lnTo>
                  <a:lnTo>
                    <a:pt x="21600" y="12633"/>
                  </a:lnTo>
                  <a:lnTo>
                    <a:pt x="21600" y="12882"/>
                  </a:lnTo>
                  <a:lnTo>
                    <a:pt x="4" y="12882"/>
                  </a:lnTo>
                  <a:lnTo>
                    <a:pt x="4" y="13199"/>
                  </a:lnTo>
                  <a:lnTo>
                    <a:pt x="21600" y="13199"/>
                  </a:lnTo>
                  <a:lnTo>
                    <a:pt x="21600" y="13442"/>
                  </a:lnTo>
                  <a:lnTo>
                    <a:pt x="4" y="13442"/>
                  </a:lnTo>
                  <a:lnTo>
                    <a:pt x="4" y="13753"/>
                  </a:lnTo>
                  <a:lnTo>
                    <a:pt x="21600" y="13753"/>
                  </a:lnTo>
                  <a:lnTo>
                    <a:pt x="21600" y="14002"/>
                  </a:lnTo>
                  <a:lnTo>
                    <a:pt x="4" y="14002"/>
                  </a:lnTo>
                  <a:lnTo>
                    <a:pt x="4" y="14319"/>
                  </a:lnTo>
                  <a:lnTo>
                    <a:pt x="21600" y="14314"/>
                  </a:lnTo>
                  <a:lnTo>
                    <a:pt x="21600" y="14562"/>
                  </a:lnTo>
                  <a:lnTo>
                    <a:pt x="4" y="14562"/>
                  </a:lnTo>
                  <a:lnTo>
                    <a:pt x="4" y="14874"/>
                  </a:lnTo>
                  <a:lnTo>
                    <a:pt x="21600" y="14874"/>
                  </a:lnTo>
                  <a:lnTo>
                    <a:pt x="21600" y="15128"/>
                  </a:lnTo>
                  <a:lnTo>
                    <a:pt x="0" y="15128"/>
                  </a:lnTo>
                  <a:lnTo>
                    <a:pt x="4" y="15439"/>
                  </a:lnTo>
                  <a:lnTo>
                    <a:pt x="21600" y="15434"/>
                  </a:lnTo>
                  <a:lnTo>
                    <a:pt x="21600" y="15683"/>
                  </a:lnTo>
                  <a:lnTo>
                    <a:pt x="4" y="15683"/>
                  </a:lnTo>
                  <a:lnTo>
                    <a:pt x="4" y="15994"/>
                  </a:lnTo>
                  <a:lnTo>
                    <a:pt x="21600" y="15994"/>
                  </a:lnTo>
                  <a:lnTo>
                    <a:pt x="21600" y="16243"/>
                  </a:lnTo>
                  <a:lnTo>
                    <a:pt x="4" y="16243"/>
                  </a:lnTo>
                  <a:lnTo>
                    <a:pt x="4" y="16554"/>
                  </a:lnTo>
                  <a:lnTo>
                    <a:pt x="21600" y="16554"/>
                  </a:lnTo>
                  <a:lnTo>
                    <a:pt x="21600" y="16803"/>
                  </a:lnTo>
                  <a:lnTo>
                    <a:pt x="4" y="16803"/>
                  </a:lnTo>
                  <a:lnTo>
                    <a:pt x="4" y="17119"/>
                  </a:lnTo>
                  <a:lnTo>
                    <a:pt x="21600" y="17114"/>
                  </a:lnTo>
                  <a:lnTo>
                    <a:pt x="21600" y="17363"/>
                  </a:lnTo>
                  <a:lnTo>
                    <a:pt x="4" y="17363"/>
                  </a:lnTo>
                  <a:lnTo>
                    <a:pt x="4" y="17674"/>
                  </a:lnTo>
                  <a:lnTo>
                    <a:pt x="21600" y="17679"/>
                  </a:lnTo>
                  <a:lnTo>
                    <a:pt x="21600" y="17928"/>
                  </a:lnTo>
                  <a:lnTo>
                    <a:pt x="4" y="17923"/>
                  </a:lnTo>
                  <a:lnTo>
                    <a:pt x="4" y="18239"/>
                  </a:lnTo>
                  <a:lnTo>
                    <a:pt x="21600" y="18234"/>
                  </a:lnTo>
                  <a:lnTo>
                    <a:pt x="21600" y="18488"/>
                  </a:lnTo>
                  <a:lnTo>
                    <a:pt x="4" y="18488"/>
                  </a:lnTo>
                  <a:lnTo>
                    <a:pt x="4" y="18794"/>
                  </a:lnTo>
                  <a:lnTo>
                    <a:pt x="21600" y="18800"/>
                  </a:lnTo>
                  <a:lnTo>
                    <a:pt x="21600" y="19048"/>
                  </a:lnTo>
                  <a:lnTo>
                    <a:pt x="4" y="19043"/>
                  </a:lnTo>
                  <a:lnTo>
                    <a:pt x="4" y="19360"/>
                  </a:lnTo>
                  <a:lnTo>
                    <a:pt x="21600" y="19360"/>
                  </a:lnTo>
                  <a:lnTo>
                    <a:pt x="21600" y="19609"/>
                  </a:lnTo>
                  <a:lnTo>
                    <a:pt x="4" y="19609"/>
                  </a:lnTo>
                  <a:lnTo>
                    <a:pt x="4" y="19920"/>
                  </a:lnTo>
                  <a:lnTo>
                    <a:pt x="21600" y="19920"/>
                  </a:lnTo>
                  <a:lnTo>
                    <a:pt x="21600" y="20169"/>
                  </a:lnTo>
                </a:path>
              </a:pathLst>
            </a:custGeom>
            <a:no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grpSp>
      <p:sp>
        <p:nvSpPr>
          <p:cNvPr id="2910" name="Title Text"/>
          <p:cNvSpPr txBox="1">
            <a:spLocks noGrp="1"/>
          </p:cNvSpPr>
          <p:nvPr>
            <p:ph type="title"/>
          </p:nvPr>
        </p:nvSpPr>
        <p:spPr>
          <a:prstGeom prst="rect">
            <a:avLst/>
          </a:prstGeom>
        </p:spPr>
        <p:txBody>
          <a:bodyPr lIns="44450" tIns="44450" rIns="44450" bIns="44450"/>
          <a:lstStyle>
            <a:lvl1pPr>
              <a:defRPr>
                <a:solidFill>
                  <a:srgbClr val="FFFF00"/>
                </a:solidFill>
              </a:defRPr>
            </a:lvl1pPr>
          </a:lstStyle>
          <a:p>
            <a:r>
              <a:t>Title Text</a:t>
            </a:r>
          </a:p>
        </p:txBody>
      </p:sp>
      <p:sp>
        <p:nvSpPr>
          <p:cNvPr id="2911" name="Body Level One…"/>
          <p:cNvSpPr txBox="1">
            <a:spLocks noGrp="1"/>
          </p:cNvSpPr>
          <p:nvPr>
            <p:ph type="body" idx="1"/>
          </p:nvPr>
        </p:nvSpPr>
        <p:spPr>
          <a:xfrm>
            <a:off x="685800" y="1981200"/>
            <a:ext cx="7772400" cy="4114800"/>
          </a:xfrm>
          <a:prstGeom prst="rect">
            <a:avLst/>
          </a:prstGeom>
        </p:spPr>
        <p:txBody>
          <a:bodyPr lIns="44450" tIns="44450" rIns="44450" bIns="44450">
            <a:normAutofit/>
          </a:bodyPr>
          <a:lstStyle>
            <a:lvl1pPr>
              <a:buClr>
                <a:srgbClr val="FFFF00"/>
              </a:buClr>
              <a:buSzPct val="75000"/>
              <a:buFont typeface="Arial"/>
              <a:buChar char=""/>
              <a:defRPr>
                <a:solidFill>
                  <a:schemeClr val="accent3">
                    <a:lumOff val="44000"/>
                  </a:schemeClr>
                </a:solidFill>
              </a:defRPr>
            </a:lvl1pPr>
            <a:lvl2pPr>
              <a:buClr>
                <a:srgbClr val="FFFF00"/>
              </a:buClr>
              <a:buFont typeface="Arial"/>
              <a:buChar char="-"/>
              <a:defRPr>
                <a:solidFill>
                  <a:schemeClr val="accent3">
                    <a:lumOff val="44000"/>
                  </a:schemeClr>
                </a:solidFill>
              </a:defRPr>
            </a:lvl2pPr>
            <a:lvl3pPr>
              <a:buClr>
                <a:srgbClr val="FFFF00"/>
              </a:buClr>
              <a:buFont typeface="Arial"/>
              <a:defRPr>
                <a:solidFill>
                  <a:schemeClr val="accent3">
                    <a:lumOff val="44000"/>
                  </a:schemeClr>
                </a:solidFill>
              </a:defRPr>
            </a:lvl3pPr>
            <a:lvl4pPr>
              <a:buClr>
                <a:srgbClr val="FFFF00"/>
              </a:buClr>
              <a:buFont typeface="Arial"/>
              <a:defRPr>
                <a:solidFill>
                  <a:schemeClr val="accent3">
                    <a:lumOff val="44000"/>
                  </a:schemeClr>
                </a:solidFill>
              </a:defRPr>
            </a:lvl4pPr>
            <a:lvl5pPr>
              <a:buClr>
                <a:srgbClr val="FFFF00"/>
              </a:buClr>
              <a:buFont typeface="Arial"/>
              <a:buChar char="•"/>
              <a:defRPr>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2912" name="Slide Number"/>
          <p:cNvSpPr txBox="1">
            <a:spLocks noGrp="1"/>
          </p:cNvSpPr>
          <p:nvPr>
            <p:ph type="sldNum" sz="quarter" idx="2"/>
          </p:nvPr>
        </p:nvSpPr>
        <p:spPr>
          <a:xfrm>
            <a:off x="7398414" y="6248400"/>
            <a:ext cx="443172" cy="437069"/>
          </a:xfrm>
          <a:prstGeom prst="rect">
            <a:avLst/>
          </a:prstGeom>
        </p:spPr>
        <p:txBody>
          <a:bodyPr/>
          <a:lstStyle>
            <a:lvl1pPr algn="ctr">
              <a:defRPr sz="2400">
                <a:solidFill>
                  <a:schemeClr val="accent3">
                    <a:lumOff val="44000"/>
                  </a:schemeClr>
                </a:solidFill>
                <a:effectLst>
                  <a:outerShdw blurRad="38100" dist="38100" dir="2700000" rotWithShape="0">
                    <a:srgbClr val="000000"/>
                  </a:outerShdw>
                </a:effectLst>
              </a:defRPr>
            </a:lvl1pPr>
          </a:lstStyle>
          <a:p>
            <a:fld id="{86CB4B4D-7CA3-9044-876B-883B54F8677D}" type="slidenum">
              <a:t>‹#›</a:t>
            </a:fld>
            <a:endParaRPr/>
          </a:p>
        </p:txBody>
      </p:sp>
    </p:spTree>
    <p:extLst>
      <p:ext uri="{BB962C8B-B14F-4D97-AF65-F5344CB8AC3E}">
        <p14:creationId xmlns:p14="http://schemas.microsoft.com/office/powerpoint/2010/main" val="2278178723"/>
      </p:ext>
    </p:extLst>
  </p:cSld>
  <p:clrMapOvr>
    <a:masterClrMapping/>
  </p:clrMapOvr>
  <p:transition spd="med"/>
</p:sldLayout>
</file>

<file path=ppt/slideLayouts/slideLayout701.xml><?xml version="1.0" encoding="utf-8"?>
<p:sldLayout xmlns:a="http://schemas.openxmlformats.org/drawingml/2006/main" xmlns:r="http://schemas.openxmlformats.org/officeDocument/2006/relationships" xmlns:p="http://schemas.openxmlformats.org/presentationml/2006/main" type="tx">
  <p:cSld name="28_Blank">
    <p:bg>
      <p:bgPr>
        <a:solidFill>
          <a:srgbClr val="000000"/>
        </a:solidFill>
        <a:effectLst/>
      </p:bgPr>
    </p:bg>
    <p:spTree>
      <p:nvGrpSpPr>
        <p:cNvPr id="1" name=""/>
        <p:cNvGrpSpPr/>
        <p:nvPr/>
      </p:nvGrpSpPr>
      <p:grpSpPr>
        <a:xfrm>
          <a:off x="0" y="0"/>
          <a:ext cx="0" cy="0"/>
          <a:chOff x="0" y="0"/>
          <a:chExt cx="0" cy="0"/>
        </a:xfrm>
      </p:grpSpPr>
      <p:grpSp>
        <p:nvGrpSpPr>
          <p:cNvPr id="2982" name="Group 2"/>
          <p:cNvGrpSpPr/>
          <p:nvPr/>
        </p:nvGrpSpPr>
        <p:grpSpPr>
          <a:xfrm>
            <a:off x="0" y="2286000"/>
            <a:ext cx="9144000" cy="3581400"/>
            <a:chOff x="0" y="0"/>
            <a:chExt cx="9144000" cy="3581400"/>
          </a:xfrm>
        </p:grpSpPr>
        <p:sp>
          <p:nvSpPr>
            <p:cNvPr id="2919" name="Rectangle 3"/>
            <p:cNvSpPr/>
            <p:nvPr/>
          </p:nvSpPr>
          <p:spPr>
            <a:xfrm>
              <a:off x="0" y="304800"/>
              <a:ext cx="9144000" cy="838200"/>
            </a:xfrm>
            <a:prstGeom prst="rect">
              <a:avLst/>
            </a:prstGeom>
            <a:gradFill flip="none" rotWithShape="1">
              <a:gsLst>
                <a:gs pos="0">
                  <a:srgbClr val="000000"/>
                </a:gs>
                <a:gs pos="100000">
                  <a:srgbClr val="262626"/>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2920" name="Rectangle 4"/>
            <p:cNvSpPr/>
            <p:nvPr/>
          </p:nvSpPr>
          <p:spPr>
            <a:xfrm>
              <a:off x="0" y="1143000"/>
              <a:ext cx="9144000" cy="1828800"/>
            </a:xfrm>
            <a:prstGeom prst="rect">
              <a:avLst/>
            </a:prstGeom>
            <a:gradFill flip="none" rotWithShape="1">
              <a:gsLst>
                <a:gs pos="0">
                  <a:srgbClr val="262626"/>
                </a:gs>
                <a:gs pos="100000">
                  <a:srgbClr val="000000"/>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2921" name="Rectangle 5"/>
            <p:cNvSpPr/>
            <p:nvPr/>
          </p:nvSpPr>
          <p:spPr>
            <a:xfrm>
              <a:off x="15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2922" name="Rectangle 6"/>
            <p:cNvSpPr/>
            <p:nvPr/>
          </p:nvSpPr>
          <p:spPr>
            <a:xfrm>
              <a:off x="30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2923" name="Rectangle 7"/>
            <p:cNvSpPr/>
            <p:nvPr/>
          </p:nvSpPr>
          <p:spPr>
            <a:xfrm>
              <a:off x="45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2924" name="Rectangle 8"/>
            <p:cNvSpPr/>
            <p:nvPr/>
          </p:nvSpPr>
          <p:spPr>
            <a:xfrm>
              <a:off x="60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2925" name="Rectangle 9"/>
            <p:cNvSpPr/>
            <p:nvPr/>
          </p:nvSpPr>
          <p:spPr>
            <a:xfrm>
              <a:off x="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2926" name="Rectangle 10"/>
            <p:cNvSpPr/>
            <p:nvPr/>
          </p:nvSpPr>
          <p:spPr>
            <a:xfrm>
              <a:off x="76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2927" name="Rectangle 11"/>
            <p:cNvSpPr/>
            <p:nvPr/>
          </p:nvSpPr>
          <p:spPr>
            <a:xfrm>
              <a:off x="91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2928" name="Rectangle 12"/>
            <p:cNvSpPr/>
            <p:nvPr/>
          </p:nvSpPr>
          <p:spPr>
            <a:xfrm>
              <a:off x="106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2929" name="Rectangle 13"/>
            <p:cNvSpPr/>
            <p:nvPr/>
          </p:nvSpPr>
          <p:spPr>
            <a:xfrm>
              <a:off x="121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2930" name="Rectangle 14"/>
            <p:cNvSpPr/>
            <p:nvPr/>
          </p:nvSpPr>
          <p:spPr>
            <a:xfrm>
              <a:off x="137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2931" name="Rectangle 15"/>
            <p:cNvSpPr/>
            <p:nvPr/>
          </p:nvSpPr>
          <p:spPr>
            <a:xfrm>
              <a:off x="152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2932" name="Rectangle 16"/>
            <p:cNvSpPr/>
            <p:nvPr/>
          </p:nvSpPr>
          <p:spPr>
            <a:xfrm>
              <a:off x="167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2933" name="Rectangle 17"/>
            <p:cNvSpPr/>
            <p:nvPr/>
          </p:nvSpPr>
          <p:spPr>
            <a:xfrm>
              <a:off x="182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2934" name="Rectangle 18"/>
            <p:cNvSpPr/>
            <p:nvPr/>
          </p:nvSpPr>
          <p:spPr>
            <a:xfrm>
              <a:off x="198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2935" name="Rectangle 19"/>
            <p:cNvSpPr/>
            <p:nvPr/>
          </p:nvSpPr>
          <p:spPr>
            <a:xfrm>
              <a:off x="213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2936" name="Rectangle 20"/>
            <p:cNvSpPr/>
            <p:nvPr/>
          </p:nvSpPr>
          <p:spPr>
            <a:xfrm>
              <a:off x="2286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2937" name="Rectangle 21"/>
            <p:cNvSpPr/>
            <p:nvPr/>
          </p:nvSpPr>
          <p:spPr>
            <a:xfrm>
              <a:off x="243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2938" name="Rectangle 22"/>
            <p:cNvSpPr/>
            <p:nvPr/>
          </p:nvSpPr>
          <p:spPr>
            <a:xfrm>
              <a:off x="2590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2939" name="Rectangle 23"/>
            <p:cNvSpPr/>
            <p:nvPr/>
          </p:nvSpPr>
          <p:spPr>
            <a:xfrm>
              <a:off x="274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2940" name="Rectangle 24"/>
            <p:cNvSpPr/>
            <p:nvPr/>
          </p:nvSpPr>
          <p:spPr>
            <a:xfrm>
              <a:off x="289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2941" name="Rectangle 25"/>
            <p:cNvSpPr/>
            <p:nvPr/>
          </p:nvSpPr>
          <p:spPr>
            <a:xfrm>
              <a:off x="304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2942" name="Rectangle 26"/>
            <p:cNvSpPr/>
            <p:nvPr/>
          </p:nvSpPr>
          <p:spPr>
            <a:xfrm>
              <a:off x="320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2943" name="Rectangle 27"/>
            <p:cNvSpPr/>
            <p:nvPr/>
          </p:nvSpPr>
          <p:spPr>
            <a:xfrm>
              <a:off x="335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2944" name="Rectangle 28"/>
            <p:cNvSpPr/>
            <p:nvPr/>
          </p:nvSpPr>
          <p:spPr>
            <a:xfrm>
              <a:off x="350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2945" name="Rectangle 29"/>
            <p:cNvSpPr/>
            <p:nvPr/>
          </p:nvSpPr>
          <p:spPr>
            <a:xfrm>
              <a:off x="365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2946" name="Rectangle 30"/>
            <p:cNvSpPr/>
            <p:nvPr/>
          </p:nvSpPr>
          <p:spPr>
            <a:xfrm>
              <a:off x="381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2947" name="Rectangle 31"/>
            <p:cNvSpPr/>
            <p:nvPr/>
          </p:nvSpPr>
          <p:spPr>
            <a:xfrm>
              <a:off x="396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2948" name="Rectangle 32"/>
            <p:cNvSpPr/>
            <p:nvPr/>
          </p:nvSpPr>
          <p:spPr>
            <a:xfrm>
              <a:off x="411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2949" name="Rectangle 33"/>
            <p:cNvSpPr/>
            <p:nvPr/>
          </p:nvSpPr>
          <p:spPr>
            <a:xfrm>
              <a:off x="426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2950" name="Rectangle 34"/>
            <p:cNvSpPr/>
            <p:nvPr/>
          </p:nvSpPr>
          <p:spPr>
            <a:xfrm>
              <a:off x="441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2951" name="Rectangle 35"/>
            <p:cNvSpPr/>
            <p:nvPr/>
          </p:nvSpPr>
          <p:spPr>
            <a:xfrm>
              <a:off x="457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2952" name="Rectangle 36"/>
            <p:cNvSpPr/>
            <p:nvPr/>
          </p:nvSpPr>
          <p:spPr>
            <a:xfrm>
              <a:off x="472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2953" name="Rectangle 37"/>
            <p:cNvSpPr/>
            <p:nvPr/>
          </p:nvSpPr>
          <p:spPr>
            <a:xfrm>
              <a:off x="487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2954" name="Rectangle 38"/>
            <p:cNvSpPr/>
            <p:nvPr/>
          </p:nvSpPr>
          <p:spPr>
            <a:xfrm>
              <a:off x="502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2955" name="Rectangle 39"/>
            <p:cNvSpPr/>
            <p:nvPr/>
          </p:nvSpPr>
          <p:spPr>
            <a:xfrm>
              <a:off x="518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2956" name="Rectangle 40"/>
            <p:cNvSpPr/>
            <p:nvPr/>
          </p:nvSpPr>
          <p:spPr>
            <a:xfrm>
              <a:off x="533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2957" name="Rectangle 41"/>
            <p:cNvSpPr/>
            <p:nvPr/>
          </p:nvSpPr>
          <p:spPr>
            <a:xfrm>
              <a:off x="548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2958" name="Rectangle 42"/>
            <p:cNvSpPr/>
            <p:nvPr/>
          </p:nvSpPr>
          <p:spPr>
            <a:xfrm>
              <a:off x="563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2959" name="Rectangle 43"/>
            <p:cNvSpPr/>
            <p:nvPr/>
          </p:nvSpPr>
          <p:spPr>
            <a:xfrm>
              <a:off x="579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2960" name="Rectangle 44"/>
            <p:cNvSpPr/>
            <p:nvPr/>
          </p:nvSpPr>
          <p:spPr>
            <a:xfrm>
              <a:off x="594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2961" name="Rectangle 45"/>
            <p:cNvSpPr/>
            <p:nvPr/>
          </p:nvSpPr>
          <p:spPr>
            <a:xfrm>
              <a:off x="6019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2962" name="Rectangle 46"/>
            <p:cNvSpPr/>
            <p:nvPr/>
          </p:nvSpPr>
          <p:spPr>
            <a:xfrm>
              <a:off x="624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2963" name="Rectangle 47"/>
            <p:cNvSpPr/>
            <p:nvPr/>
          </p:nvSpPr>
          <p:spPr>
            <a:xfrm>
              <a:off x="6400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2964" name="Rectangle 48"/>
            <p:cNvSpPr/>
            <p:nvPr/>
          </p:nvSpPr>
          <p:spPr>
            <a:xfrm>
              <a:off x="655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2965" name="Rectangle 49"/>
            <p:cNvSpPr/>
            <p:nvPr/>
          </p:nvSpPr>
          <p:spPr>
            <a:xfrm>
              <a:off x="670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2966" name="Rectangle 50"/>
            <p:cNvSpPr/>
            <p:nvPr/>
          </p:nvSpPr>
          <p:spPr>
            <a:xfrm>
              <a:off x="685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2967" name="Rectangle 51"/>
            <p:cNvSpPr/>
            <p:nvPr/>
          </p:nvSpPr>
          <p:spPr>
            <a:xfrm>
              <a:off x="701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2968" name="Rectangle 52"/>
            <p:cNvSpPr/>
            <p:nvPr/>
          </p:nvSpPr>
          <p:spPr>
            <a:xfrm>
              <a:off x="716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2969" name="Rectangle 53"/>
            <p:cNvSpPr/>
            <p:nvPr/>
          </p:nvSpPr>
          <p:spPr>
            <a:xfrm>
              <a:off x="731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2970" name="Rectangle 54"/>
            <p:cNvSpPr/>
            <p:nvPr/>
          </p:nvSpPr>
          <p:spPr>
            <a:xfrm>
              <a:off x="746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2971" name="Rectangle 55"/>
            <p:cNvSpPr/>
            <p:nvPr/>
          </p:nvSpPr>
          <p:spPr>
            <a:xfrm>
              <a:off x="762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2972" name="Rectangle 56"/>
            <p:cNvSpPr/>
            <p:nvPr/>
          </p:nvSpPr>
          <p:spPr>
            <a:xfrm>
              <a:off x="777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2973" name="Rectangle 57"/>
            <p:cNvSpPr/>
            <p:nvPr/>
          </p:nvSpPr>
          <p:spPr>
            <a:xfrm>
              <a:off x="792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2974" name="Rectangle 58"/>
            <p:cNvSpPr/>
            <p:nvPr/>
          </p:nvSpPr>
          <p:spPr>
            <a:xfrm>
              <a:off x="807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2975" name="Rectangle 59"/>
            <p:cNvSpPr/>
            <p:nvPr/>
          </p:nvSpPr>
          <p:spPr>
            <a:xfrm>
              <a:off x="822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2976" name="Rectangle 60"/>
            <p:cNvSpPr/>
            <p:nvPr/>
          </p:nvSpPr>
          <p:spPr>
            <a:xfrm>
              <a:off x="838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2977" name="Rectangle 61"/>
            <p:cNvSpPr/>
            <p:nvPr/>
          </p:nvSpPr>
          <p:spPr>
            <a:xfrm>
              <a:off x="853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2978" name="Rectangle 62"/>
            <p:cNvSpPr/>
            <p:nvPr/>
          </p:nvSpPr>
          <p:spPr>
            <a:xfrm>
              <a:off x="868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2979" name="Rectangle 63"/>
            <p:cNvSpPr/>
            <p:nvPr/>
          </p:nvSpPr>
          <p:spPr>
            <a:xfrm>
              <a:off x="883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2980" name="Rectangle 64"/>
            <p:cNvSpPr/>
            <p:nvPr/>
          </p:nvSpPr>
          <p:spPr>
            <a:xfrm>
              <a:off x="899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2981" name="Rectangle 65"/>
            <p:cNvSpPr/>
            <p:nvPr/>
          </p:nvSpPr>
          <p:spPr>
            <a:xfrm>
              <a:off x="0" y="1219200"/>
              <a:ext cx="9144000" cy="762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grpSp>
      <p:pic>
        <p:nvPicPr>
          <p:cNvPr id="2983" name="Picture 71" descr="Picture 71"/>
          <p:cNvPicPr>
            <a:picLocks noChangeAspect="1"/>
          </p:cNvPicPr>
          <p:nvPr/>
        </p:nvPicPr>
        <p:blipFill>
          <a:blip r:embed="rId2"/>
          <a:stretch>
            <a:fillRect/>
          </a:stretch>
        </p:blipFill>
        <p:spPr>
          <a:xfrm>
            <a:off x="685800" y="1652588"/>
            <a:ext cx="914400" cy="176213"/>
          </a:xfrm>
          <a:prstGeom prst="rect">
            <a:avLst/>
          </a:prstGeom>
          <a:ln w="12700">
            <a:miter lim="400000"/>
          </a:ln>
        </p:spPr>
      </p:pic>
      <p:sp>
        <p:nvSpPr>
          <p:cNvPr id="2984" name="Slide Number"/>
          <p:cNvSpPr txBox="1">
            <a:spLocks noGrp="1"/>
          </p:cNvSpPr>
          <p:nvPr>
            <p:ph type="sldNum" sz="quarter" idx="2"/>
          </p:nvPr>
        </p:nvSpPr>
        <p:spPr>
          <a:xfrm>
            <a:off x="8040546" y="6248400"/>
            <a:ext cx="301908" cy="288824"/>
          </a:xfrm>
          <a:prstGeom prst="rect">
            <a:avLst/>
          </a:prstGeom>
        </p:spPr>
        <p:txBody>
          <a:bodyPr/>
          <a:lstStyle>
            <a:lvl1pPr algn="ctr">
              <a:defRPr>
                <a:solidFill>
                  <a:schemeClr val="accent3">
                    <a:lumOff val="44000"/>
                  </a:schemeClr>
                </a:solidFill>
                <a:effectLst>
                  <a:outerShdw blurRad="38100" dist="38100" dir="2700000" rotWithShape="0">
                    <a:srgbClr val="808080"/>
                  </a:outerShdw>
                </a:effectLst>
              </a:defRPr>
            </a:lvl1pPr>
          </a:lstStyle>
          <a:p>
            <a:fld id="{86CB4B4D-7CA3-9044-876B-883B54F8677D}" type="slidenum">
              <a:t>‹#›</a:t>
            </a:fld>
            <a:endParaRPr/>
          </a:p>
        </p:txBody>
      </p:sp>
    </p:spTree>
    <p:extLst>
      <p:ext uri="{BB962C8B-B14F-4D97-AF65-F5344CB8AC3E}">
        <p14:creationId xmlns:p14="http://schemas.microsoft.com/office/powerpoint/2010/main" val="4257895573"/>
      </p:ext>
    </p:extLst>
  </p:cSld>
  <p:clrMapOvr>
    <a:masterClrMapping/>
  </p:clrMapOvr>
  <p:transition spd="med"/>
</p:sldLayout>
</file>

<file path=ppt/slideLayouts/slideLayout702.xml><?xml version="1.0" encoding="utf-8"?>
<p:sldLayout xmlns:a="http://schemas.openxmlformats.org/drawingml/2006/main" xmlns:r="http://schemas.openxmlformats.org/officeDocument/2006/relationships" xmlns:p="http://schemas.openxmlformats.org/presentationml/2006/main" type="tx">
  <p:cSld name="30_Title Slide">
    <p:bg>
      <p:bgPr>
        <a:solidFill>
          <a:srgbClr val="000000"/>
        </a:solidFill>
        <a:effectLst/>
      </p:bgPr>
    </p:bg>
    <p:spTree>
      <p:nvGrpSpPr>
        <p:cNvPr id="1" name=""/>
        <p:cNvGrpSpPr/>
        <p:nvPr/>
      </p:nvGrpSpPr>
      <p:grpSpPr>
        <a:xfrm>
          <a:off x="0" y="0"/>
          <a:ext cx="0" cy="0"/>
          <a:chOff x="0" y="0"/>
          <a:chExt cx="0" cy="0"/>
        </a:xfrm>
      </p:grpSpPr>
      <p:sp>
        <p:nvSpPr>
          <p:cNvPr id="2991" name="Title Text"/>
          <p:cNvSpPr txBox="1">
            <a:spLocks noGrp="1"/>
          </p:cNvSpPr>
          <p:nvPr>
            <p:ph type="title"/>
          </p:nvPr>
        </p:nvSpPr>
        <p:spPr>
          <a:xfrm>
            <a:off x="685800" y="2130425"/>
            <a:ext cx="7772400" cy="1470025"/>
          </a:xfrm>
          <a:prstGeom prst="rect">
            <a:avLst/>
          </a:prstGeom>
        </p:spPr>
        <p:txBody>
          <a:bodyPr/>
          <a:lstStyle>
            <a:lvl1pPr>
              <a:defRPr>
                <a:solidFill>
                  <a:srgbClr val="E3EBF1"/>
                </a:solidFill>
              </a:defRPr>
            </a:lvl1pPr>
          </a:lstStyle>
          <a:p>
            <a:r>
              <a:t>Title Text</a:t>
            </a:r>
          </a:p>
        </p:txBody>
      </p:sp>
      <p:sp>
        <p:nvSpPr>
          <p:cNvPr id="2992"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solidFill>
                  <a:schemeClr val="accent3">
                    <a:lumOff val="44000"/>
                  </a:schemeClr>
                </a:solidFill>
              </a:defRPr>
            </a:lvl1pPr>
            <a:lvl2pPr marL="0" indent="457200" algn="ctr">
              <a:buSzTx/>
              <a:buNone/>
              <a:defRPr>
                <a:solidFill>
                  <a:schemeClr val="accent3">
                    <a:lumOff val="44000"/>
                  </a:schemeClr>
                </a:solidFill>
              </a:defRPr>
            </a:lvl2pPr>
            <a:lvl3pPr marL="0" indent="914400" algn="ctr">
              <a:buSzTx/>
              <a:buNone/>
              <a:defRPr>
                <a:solidFill>
                  <a:schemeClr val="accent3">
                    <a:lumOff val="44000"/>
                  </a:schemeClr>
                </a:solidFill>
              </a:defRPr>
            </a:lvl3pPr>
            <a:lvl4pPr marL="0" indent="1371600" algn="ctr">
              <a:buSzTx/>
              <a:buNone/>
              <a:defRPr>
                <a:solidFill>
                  <a:schemeClr val="accent3">
                    <a:lumOff val="44000"/>
                  </a:schemeClr>
                </a:solidFill>
              </a:defRPr>
            </a:lvl4pPr>
            <a:lvl5pPr marL="0" indent="1828800" algn="ctr">
              <a:buSzTx/>
              <a:buNone/>
              <a:defRPr>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2993" name="Slide Number"/>
          <p:cNvSpPr txBox="1">
            <a:spLocks noGrp="1"/>
          </p:cNvSpPr>
          <p:nvPr>
            <p:ph type="sldNum" sz="quarter" idx="2"/>
          </p:nvPr>
        </p:nvSpPr>
        <p:spPr>
          <a:prstGeom prst="rect">
            <a:avLst/>
          </a:prstGeom>
        </p:spPr>
        <p:txBody>
          <a:bodyPr/>
          <a:lstStyle>
            <a:lvl1pPr>
              <a:defRPr b="1">
                <a:solidFill>
                  <a:schemeClr val="accent3">
                    <a:lumOff val="44000"/>
                  </a:schemeClr>
                </a:solidFill>
              </a:defRPr>
            </a:lvl1pPr>
          </a:lstStyle>
          <a:p>
            <a:fld id="{86CB4B4D-7CA3-9044-876B-883B54F8677D}" type="slidenum">
              <a:t>‹#›</a:t>
            </a:fld>
            <a:endParaRPr/>
          </a:p>
        </p:txBody>
      </p:sp>
    </p:spTree>
    <p:extLst>
      <p:ext uri="{BB962C8B-B14F-4D97-AF65-F5344CB8AC3E}">
        <p14:creationId xmlns:p14="http://schemas.microsoft.com/office/powerpoint/2010/main" val="4097000969"/>
      </p:ext>
    </p:extLst>
  </p:cSld>
  <p:clrMapOvr>
    <a:masterClrMapping/>
  </p:clrMapOvr>
  <p:transition spd="med"/>
</p:sldLayout>
</file>

<file path=ppt/slideLayouts/slideLayout703.xml><?xml version="1.0" encoding="utf-8"?>
<p:sldLayout xmlns:a="http://schemas.openxmlformats.org/drawingml/2006/main" xmlns:r="http://schemas.openxmlformats.org/officeDocument/2006/relationships" xmlns:p="http://schemas.openxmlformats.org/presentationml/2006/main" type="tx">
  <p:cSld name="27_Title and Content">
    <p:bg>
      <p:bgPr>
        <a:solidFill>
          <a:srgbClr val="000000"/>
        </a:solidFill>
        <a:effectLst/>
      </p:bgPr>
    </p:bg>
    <p:spTree>
      <p:nvGrpSpPr>
        <p:cNvPr id="1" name=""/>
        <p:cNvGrpSpPr/>
        <p:nvPr/>
      </p:nvGrpSpPr>
      <p:grpSpPr>
        <a:xfrm>
          <a:off x="0" y="0"/>
          <a:ext cx="0" cy="0"/>
          <a:chOff x="0" y="0"/>
          <a:chExt cx="0" cy="0"/>
        </a:xfrm>
      </p:grpSpPr>
      <p:sp>
        <p:nvSpPr>
          <p:cNvPr id="3000" name="Title Text"/>
          <p:cNvSpPr txBox="1">
            <a:spLocks noGrp="1"/>
          </p:cNvSpPr>
          <p:nvPr>
            <p:ph type="title"/>
          </p:nvPr>
        </p:nvSpPr>
        <p:spPr>
          <a:prstGeom prst="rect">
            <a:avLst/>
          </a:prstGeom>
        </p:spPr>
        <p:txBody>
          <a:bodyPr/>
          <a:lstStyle>
            <a:lvl1pPr>
              <a:defRPr>
                <a:solidFill>
                  <a:srgbClr val="E3EBF1"/>
                </a:solidFill>
              </a:defRPr>
            </a:lvl1pPr>
          </a:lstStyle>
          <a:p>
            <a:r>
              <a:t>Title Text</a:t>
            </a:r>
          </a:p>
        </p:txBody>
      </p:sp>
      <p:sp>
        <p:nvSpPr>
          <p:cNvPr id="3001" name="Body Level One…"/>
          <p:cNvSpPr txBox="1">
            <a:spLocks noGrp="1"/>
          </p:cNvSpPr>
          <p:nvPr>
            <p:ph type="body" idx="1"/>
          </p:nvPr>
        </p:nvSpPr>
        <p:spPr>
          <a:xfrm>
            <a:off x="685800" y="1981200"/>
            <a:ext cx="7772400" cy="4114800"/>
          </a:xfrm>
          <a:prstGeom prst="rect">
            <a:avLst/>
          </a:prstGeom>
        </p:spPr>
        <p:txBody>
          <a:bodyPr>
            <a:normAutofit/>
          </a:bodyPr>
          <a:lstStyle>
            <a:lvl1pPr>
              <a:defRPr>
                <a:solidFill>
                  <a:schemeClr val="accent3">
                    <a:lumOff val="44000"/>
                  </a:schemeClr>
                </a:solidFill>
              </a:defRPr>
            </a:lvl1pPr>
            <a:lvl2pPr>
              <a:defRPr>
                <a:solidFill>
                  <a:schemeClr val="accent3">
                    <a:lumOff val="44000"/>
                  </a:schemeClr>
                </a:solidFill>
              </a:defRPr>
            </a:lvl2pPr>
            <a:lvl3pPr>
              <a:defRPr>
                <a:solidFill>
                  <a:schemeClr val="accent3">
                    <a:lumOff val="44000"/>
                  </a:schemeClr>
                </a:solidFill>
              </a:defRPr>
            </a:lvl3pPr>
            <a:lvl4pPr>
              <a:defRPr>
                <a:solidFill>
                  <a:schemeClr val="accent3">
                    <a:lumOff val="44000"/>
                  </a:schemeClr>
                </a:solidFill>
              </a:defRPr>
            </a:lvl4pPr>
            <a:lvl5pPr>
              <a:defRPr>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3002" name="Slide Number"/>
          <p:cNvSpPr txBox="1">
            <a:spLocks noGrp="1"/>
          </p:cNvSpPr>
          <p:nvPr>
            <p:ph type="sldNum" sz="quarter" idx="2"/>
          </p:nvPr>
        </p:nvSpPr>
        <p:spPr>
          <a:prstGeom prst="rect">
            <a:avLst/>
          </a:prstGeom>
        </p:spPr>
        <p:txBody>
          <a:bodyPr/>
          <a:lstStyle>
            <a:lvl1pPr>
              <a:defRPr b="1">
                <a:solidFill>
                  <a:schemeClr val="accent3">
                    <a:lumOff val="44000"/>
                  </a:schemeClr>
                </a:solidFill>
              </a:defRPr>
            </a:lvl1pPr>
          </a:lstStyle>
          <a:p>
            <a:fld id="{86CB4B4D-7CA3-9044-876B-883B54F8677D}" type="slidenum">
              <a:t>‹#›</a:t>
            </a:fld>
            <a:endParaRPr/>
          </a:p>
        </p:txBody>
      </p:sp>
    </p:spTree>
    <p:extLst>
      <p:ext uri="{BB962C8B-B14F-4D97-AF65-F5344CB8AC3E}">
        <p14:creationId xmlns:p14="http://schemas.microsoft.com/office/powerpoint/2010/main" val="2635513730"/>
      </p:ext>
    </p:extLst>
  </p:cSld>
  <p:clrMapOvr>
    <a:masterClrMapping/>
  </p:clrMapOvr>
  <p:transition spd="med"/>
</p:sldLayout>
</file>

<file path=ppt/slideLayouts/slideLayout704.xml><?xml version="1.0" encoding="utf-8"?>
<p:sldLayout xmlns:a="http://schemas.openxmlformats.org/drawingml/2006/main" xmlns:r="http://schemas.openxmlformats.org/officeDocument/2006/relationships" xmlns:p="http://schemas.openxmlformats.org/presentationml/2006/main" type="tx">
  <p:cSld name="23_Section Header">
    <p:bg>
      <p:bgPr>
        <a:solidFill>
          <a:srgbClr val="000000"/>
        </a:solidFill>
        <a:effectLst/>
      </p:bgPr>
    </p:bg>
    <p:spTree>
      <p:nvGrpSpPr>
        <p:cNvPr id="1" name=""/>
        <p:cNvGrpSpPr/>
        <p:nvPr/>
      </p:nvGrpSpPr>
      <p:grpSpPr>
        <a:xfrm>
          <a:off x="0" y="0"/>
          <a:ext cx="0" cy="0"/>
          <a:chOff x="0" y="0"/>
          <a:chExt cx="0" cy="0"/>
        </a:xfrm>
      </p:grpSpPr>
      <p:sp>
        <p:nvSpPr>
          <p:cNvPr id="3009" name="Title Text"/>
          <p:cNvSpPr txBox="1">
            <a:spLocks noGrp="1"/>
          </p:cNvSpPr>
          <p:nvPr>
            <p:ph type="title"/>
          </p:nvPr>
        </p:nvSpPr>
        <p:spPr>
          <a:xfrm>
            <a:off x="722312" y="4406900"/>
            <a:ext cx="7772401" cy="1362075"/>
          </a:xfrm>
          <a:prstGeom prst="rect">
            <a:avLst/>
          </a:prstGeom>
        </p:spPr>
        <p:txBody>
          <a:bodyPr anchor="t"/>
          <a:lstStyle>
            <a:lvl1pPr algn="l">
              <a:defRPr sz="4000" b="1" cap="all">
                <a:solidFill>
                  <a:srgbClr val="E3EBF1"/>
                </a:solidFill>
              </a:defRPr>
            </a:lvl1pPr>
          </a:lstStyle>
          <a:p>
            <a:r>
              <a:t>Title Text</a:t>
            </a:r>
          </a:p>
        </p:txBody>
      </p:sp>
      <p:sp>
        <p:nvSpPr>
          <p:cNvPr id="3010"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chemeClr val="accent3">
                    <a:lumOff val="44000"/>
                  </a:schemeClr>
                </a:solidFill>
              </a:defRPr>
            </a:lvl1pPr>
            <a:lvl2pPr marL="0" indent="457200">
              <a:spcBef>
                <a:spcPts val="400"/>
              </a:spcBef>
              <a:buSzTx/>
              <a:buNone/>
              <a:defRPr sz="2000">
                <a:solidFill>
                  <a:schemeClr val="accent3">
                    <a:lumOff val="44000"/>
                  </a:schemeClr>
                </a:solidFill>
              </a:defRPr>
            </a:lvl2pPr>
            <a:lvl3pPr marL="0" indent="914400">
              <a:spcBef>
                <a:spcPts val="400"/>
              </a:spcBef>
              <a:buSzTx/>
              <a:buNone/>
              <a:defRPr sz="2000">
                <a:solidFill>
                  <a:schemeClr val="accent3">
                    <a:lumOff val="44000"/>
                  </a:schemeClr>
                </a:solidFill>
              </a:defRPr>
            </a:lvl3pPr>
            <a:lvl4pPr marL="0" indent="1371600">
              <a:spcBef>
                <a:spcPts val="400"/>
              </a:spcBef>
              <a:buSzTx/>
              <a:buNone/>
              <a:defRPr sz="2000">
                <a:solidFill>
                  <a:schemeClr val="accent3">
                    <a:lumOff val="44000"/>
                  </a:schemeClr>
                </a:solidFill>
              </a:defRPr>
            </a:lvl4pPr>
            <a:lvl5pPr marL="0" indent="1828800">
              <a:spcBef>
                <a:spcPts val="400"/>
              </a:spcBef>
              <a:buSzTx/>
              <a:buNone/>
              <a:defRPr sz="2000">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3011" name="Slide Number"/>
          <p:cNvSpPr txBox="1">
            <a:spLocks noGrp="1"/>
          </p:cNvSpPr>
          <p:nvPr>
            <p:ph type="sldNum" sz="quarter" idx="2"/>
          </p:nvPr>
        </p:nvSpPr>
        <p:spPr>
          <a:prstGeom prst="rect">
            <a:avLst/>
          </a:prstGeom>
        </p:spPr>
        <p:txBody>
          <a:bodyPr/>
          <a:lstStyle>
            <a:lvl1pPr>
              <a:defRPr b="1">
                <a:solidFill>
                  <a:schemeClr val="accent3">
                    <a:lumOff val="44000"/>
                  </a:schemeClr>
                </a:solidFill>
              </a:defRPr>
            </a:lvl1pPr>
          </a:lstStyle>
          <a:p>
            <a:fld id="{86CB4B4D-7CA3-9044-876B-883B54F8677D}" type="slidenum">
              <a:t>‹#›</a:t>
            </a:fld>
            <a:endParaRPr/>
          </a:p>
        </p:txBody>
      </p:sp>
    </p:spTree>
    <p:extLst>
      <p:ext uri="{BB962C8B-B14F-4D97-AF65-F5344CB8AC3E}">
        <p14:creationId xmlns:p14="http://schemas.microsoft.com/office/powerpoint/2010/main" val="3488696866"/>
      </p:ext>
    </p:extLst>
  </p:cSld>
  <p:clrMapOvr>
    <a:masterClrMapping/>
  </p:clrMapOvr>
  <p:transition spd="med"/>
</p:sldLayout>
</file>

<file path=ppt/slideLayouts/slideLayout705.xml><?xml version="1.0" encoding="utf-8"?>
<p:sldLayout xmlns:a="http://schemas.openxmlformats.org/drawingml/2006/main" xmlns:r="http://schemas.openxmlformats.org/officeDocument/2006/relationships" xmlns:p="http://schemas.openxmlformats.org/presentationml/2006/main" type="tx">
  <p:cSld name="23_Two Content">
    <p:bg>
      <p:bgPr>
        <a:solidFill>
          <a:srgbClr val="000000"/>
        </a:solidFill>
        <a:effectLst/>
      </p:bgPr>
    </p:bg>
    <p:spTree>
      <p:nvGrpSpPr>
        <p:cNvPr id="1" name=""/>
        <p:cNvGrpSpPr/>
        <p:nvPr/>
      </p:nvGrpSpPr>
      <p:grpSpPr>
        <a:xfrm>
          <a:off x="0" y="0"/>
          <a:ext cx="0" cy="0"/>
          <a:chOff x="0" y="0"/>
          <a:chExt cx="0" cy="0"/>
        </a:xfrm>
      </p:grpSpPr>
      <p:sp>
        <p:nvSpPr>
          <p:cNvPr id="3018" name="Title Text"/>
          <p:cNvSpPr txBox="1">
            <a:spLocks noGrp="1"/>
          </p:cNvSpPr>
          <p:nvPr>
            <p:ph type="title"/>
          </p:nvPr>
        </p:nvSpPr>
        <p:spPr>
          <a:prstGeom prst="rect">
            <a:avLst/>
          </a:prstGeom>
        </p:spPr>
        <p:txBody>
          <a:bodyPr/>
          <a:lstStyle>
            <a:lvl1pPr>
              <a:defRPr>
                <a:solidFill>
                  <a:srgbClr val="E3EBF1"/>
                </a:solidFill>
              </a:defRPr>
            </a:lvl1pPr>
          </a:lstStyle>
          <a:p>
            <a:r>
              <a:t>Title Text</a:t>
            </a:r>
          </a:p>
        </p:txBody>
      </p:sp>
      <p:sp>
        <p:nvSpPr>
          <p:cNvPr id="3019"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defRPr sz="2800">
                <a:solidFill>
                  <a:schemeClr val="accent3">
                    <a:lumOff val="44000"/>
                  </a:schemeClr>
                </a:solidFill>
              </a:defRPr>
            </a:lvl1pPr>
            <a:lvl2pPr marL="790575" indent="-333375">
              <a:spcBef>
                <a:spcPts val="600"/>
              </a:spcBef>
              <a:defRPr sz="2800">
                <a:solidFill>
                  <a:schemeClr val="accent3">
                    <a:lumOff val="44000"/>
                  </a:schemeClr>
                </a:solidFill>
              </a:defRPr>
            </a:lvl2pPr>
            <a:lvl3pPr marL="1234439" indent="-320039">
              <a:spcBef>
                <a:spcPts val="600"/>
              </a:spcBef>
              <a:defRPr sz="2800">
                <a:solidFill>
                  <a:schemeClr val="accent3">
                    <a:lumOff val="44000"/>
                  </a:schemeClr>
                </a:solidFill>
              </a:defRPr>
            </a:lvl3pPr>
            <a:lvl4pPr marL="1727200" indent="-355600">
              <a:spcBef>
                <a:spcPts val="600"/>
              </a:spcBef>
              <a:defRPr sz="2800">
                <a:solidFill>
                  <a:schemeClr val="accent3">
                    <a:lumOff val="44000"/>
                  </a:schemeClr>
                </a:solidFill>
              </a:defRPr>
            </a:lvl4pPr>
            <a:lvl5pPr marL="2184400" indent="-355600">
              <a:spcBef>
                <a:spcPts val="600"/>
              </a:spcBef>
              <a:defRPr sz="2800">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3020" name="Slide Number"/>
          <p:cNvSpPr txBox="1">
            <a:spLocks noGrp="1"/>
          </p:cNvSpPr>
          <p:nvPr>
            <p:ph type="sldNum" sz="quarter" idx="2"/>
          </p:nvPr>
        </p:nvSpPr>
        <p:spPr>
          <a:prstGeom prst="rect">
            <a:avLst/>
          </a:prstGeom>
        </p:spPr>
        <p:txBody>
          <a:bodyPr/>
          <a:lstStyle>
            <a:lvl1pPr>
              <a:defRPr b="1">
                <a:solidFill>
                  <a:schemeClr val="accent3">
                    <a:lumOff val="44000"/>
                  </a:schemeClr>
                </a:solidFill>
              </a:defRPr>
            </a:lvl1pPr>
          </a:lstStyle>
          <a:p>
            <a:fld id="{86CB4B4D-7CA3-9044-876B-883B54F8677D}" type="slidenum">
              <a:t>‹#›</a:t>
            </a:fld>
            <a:endParaRPr/>
          </a:p>
        </p:txBody>
      </p:sp>
    </p:spTree>
    <p:extLst>
      <p:ext uri="{BB962C8B-B14F-4D97-AF65-F5344CB8AC3E}">
        <p14:creationId xmlns:p14="http://schemas.microsoft.com/office/powerpoint/2010/main" val="2086487482"/>
      </p:ext>
    </p:extLst>
  </p:cSld>
  <p:clrMapOvr>
    <a:masterClrMapping/>
  </p:clrMapOvr>
  <p:transition spd="med"/>
</p:sldLayout>
</file>

<file path=ppt/slideLayouts/slideLayout706.xml><?xml version="1.0" encoding="utf-8"?>
<p:sldLayout xmlns:a="http://schemas.openxmlformats.org/drawingml/2006/main" xmlns:r="http://schemas.openxmlformats.org/officeDocument/2006/relationships" xmlns:p="http://schemas.openxmlformats.org/presentationml/2006/main" type="tx">
  <p:cSld name="23_Comparison">
    <p:bg>
      <p:bgPr>
        <a:solidFill>
          <a:srgbClr val="000000"/>
        </a:solidFill>
        <a:effectLst/>
      </p:bgPr>
    </p:bg>
    <p:spTree>
      <p:nvGrpSpPr>
        <p:cNvPr id="1" name=""/>
        <p:cNvGrpSpPr/>
        <p:nvPr/>
      </p:nvGrpSpPr>
      <p:grpSpPr>
        <a:xfrm>
          <a:off x="0" y="0"/>
          <a:ext cx="0" cy="0"/>
          <a:chOff x="0" y="0"/>
          <a:chExt cx="0" cy="0"/>
        </a:xfrm>
      </p:grpSpPr>
      <p:sp>
        <p:nvSpPr>
          <p:cNvPr id="3027" name="Title Text"/>
          <p:cNvSpPr txBox="1">
            <a:spLocks noGrp="1"/>
          </p:cNvSpPr>
          <p:nvPr>
            <p:ph type="title"/>
          </p:nvPr>
        </p:nvSpPr>
        <p:spPr>
          <a:xfrm>
            <a:off x="457200" y="274638"/>
            <a:ext cx="8229600" cy="1143001"/>
          </a:xfrm>
          <a:prstGeom prst="rect">
            <a:avLst/>
          </a:prstGeom>
        </p:spPr>
        <p:txBody>
          <a:bodyPr/>
          <a:lstStyle>
            <a:lvl1pPr>
              <a:defRPr>
                <a:solidFill>
                  <a:srgbClr val="E3EBF1"/>
                </a:solidFill>
              </a:defRPr>
            </a:lvl1pPr>
          </a:lstStyle>
          <a:p>
            <a:r>
              <a:t>Title Text</a:t>
            </a:r>
          </a:p>
        </p:txBody>
      </p:sp>
      <p:sp>
        <p:nvSpPr>
          <p:cNvPr id="3028"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chemeClr val="accent3">
                    <a:lumOff val="44000"/>
                  </a:schemeClr>
                </a:solidFill>
              </a:defRPr>
            </a:lvl1pPr>
            <a:lvl2pPr marL="0" indent="457200">
              <a:spcBef>
                <a:spcPts val="500"/>
              </a:spcBef>
              <a:buSzTx/>
              <a:buNone/>
              <a:defRPr sz="2400" b="1">
                <a:solidFill>
                  <a:schemeClr val="accent3">
                    <a:lumOff val="44000"/>
                  </a:schemeClr>
                </a:solidFill>
              </a:defRPr>
            </a:lvl2pPr>
            <a:lvl3pPr marL="0" indent="914400">
              <a:spcBef>
                <a:spcPts val="500"/>
              </a:spcBef>
              <a:buSzTx/>
              <a:buNone/>
              <a:defRPr sz="2400" b="1">
                <a:solidFill>
                  <a:schemeClr val="accent3">
                    <a:lumOff val="44000"/>
                  </a:schemeClr>
                </a:solidFill>
              </a:defRPr>
            </a:lvl3pPr>
            <a:lvl4pPr marL="0" indent="1371600">
              <a:spcBef>
                <a:spcPts val="500"/>
              </a:spcBef>
              <a:buSzTx/>
              <a:buNone/>
              <a:defRPr sz="2400" b="1">
                <a:solidFill>
                  <a:schemeClr val="accent3">
                    <a:lumOff val="44000"/>
                  </a:schemeClr>
                </a:solidFill>
              </a:defRPr>
            </a:lvl4pPr>
            <a:lvl5pPr marL="0" indent="1828800">
              <a:spcBef>
                <a:spcPts val="500"/>
              </a:spcBef>
              <a:buSzTx/>
              <a:buNone/>
              <a:defRPr sz="2400" b="1">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3029"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solidFill>
                  <a:schemeClr val="accent3">
                    <a:lumOff val="44000"/>
                  </a:schemeClr>
                </a:solidFill>
              </a:defRPr>
            </a:pPr>
            <a:endParaRPr/>
          </a:p>
        </p:txBody>
      </p:sp>
      <p:sp>
        <p:nvSpPr>
          <p:cNvPr id="3030" name="Slide Number"/>
          <p:cNvSpPr txBox="1">
            <a:spLocks noGrp="1"/>
          </p:cNvSpPr>
          <p:nvPr>
            <p:ph type="sldNum" sz="quarter" idx="2"/>
          </p:nvPr>
        </p:nvSpPr>
        <p:spPr>
          <a:prstGeom prst="rect">
            <a:avLst/>
          </a:prstGeom>
        </p:spPr>
        <p:txBody>
          <a:bodyPr/>
          <a:lstStyle>
            <a:lvl1pPr>
              <a:defRPr b="1">
                <a:solidFill>
                  <a:schemeClr val="accent3">
                    <a:lumOff val="44000"/>
                  </a:schemeClr>
                </a:solidFill>
              </a:defRPr>
            </a:lvl1pPr>
          </a:lstStyle>
          <a:p>
            <a:fld id="{86CB4B4D-7CA3-9044-876B-883B54F8677D}" type="slidenum">
              <a:t>‹#›</a:t>
            </a:fld>
            <a:endParaRPr/>
          </a:p>
        </p:txBody>
      </p:sp>
    </p:spTree>
    <p:extLst>
      <p:ext uri="{BB962C8B-B14F-4D97-AF65-F5344CB8AC3E}">
        <p14:creationId xmlns:p14="http://schemas.microsoft.com/office/powerpoint/2010/main" val="3930457587"/>
      </p:ext>
    </p:extLst>
  </p:cSld>
  <p:clrMapOvr>
    <a:masterClrMapping/>
  </p:clrMapOvr>
  <p:transition spd="med"/>
</p:sldLayout>
</file>

<file path=ppt/slideLayouts/slideLayout707.xml><?xml version="1.0" encoding="utf-8"?>
<p:sldLayout xmlns:a="http://schemas.openxmlformats.org/drawingml/2006/main" xmlns:r="http://schemas.openxmlformats.org/officeDocument/2006/relationships" xmlns:p="http://schemas.openxmlformats.org/presentationml/2006/main" type="tx">
  <p:cSld name="24_Title Only">
    <p:bg>
      <p:bgPr>
        <a:solidFill>
          <a:srgbClr val="000000"/>
        </a:solidFill>
        <a:effectLst/>
      </p:bgPr>
    </p:bg>
    <p:spTree>
      <p:nvGrpSpPr>
        <p:cNvPr id="1" name=""/>
        <p:cNvGrpSpPr/>
        <p:nvPr/>
      </p:nvGrpSpPr>
      <p:grpSpPr>
        <a:xfrm>
          <a:off x="0" y="0"/>
          <a:ext cx="0" cy="0"/>
          <a:chOff x="0" y="0"/>
          <a:chExt cx="0" cy="0"/>
        </a:xfrm>
      </p:grpSpPr>
      <p:sp>
        <p:nvSpPr>
          <p:cNvPr id="3037" name="Title Text"/>
          <p:cNvSpPr txBox="1">
            <a:spLocks noGrp="1"/>
          </p:cNvSpPr>
          <p:nvPr>
            <p:ph type="title"/>
          </p:nvPr>
        </p:nvSpPr>
        <p:spPr>
          <a:prstGeom prst="rect">
            <a:avLst/>
          </a:prstGeom>
        </p:spPr>
        <p:txBody>
          <a:bodyPr/>
          <a:lstStyle>
            <a:lvl1pPr>
              <a:defRPr>
                <a:solidFill>
                  <a:srgbClr val="E3EBF1"/>
                </a:solidFill>
              </a:defRPr>
            </a:lvl1pPr>
          </a:lstStyle>
          <a:p>
            <a:r>
              <a:t>Title Text</a:t>
            </a:r>
          </a:p>
        </p:txBody>
      </p:sp>
      <p:sp>
        <p:nvSpPr>
          <p:cNvPr id="3038" name="Slide Number"/>
          <p:cNvSpPr txBox="1">
            <a:spLocks noGrp="1"/>
          </p:cNvSpPr>
          <p:nvPr>
            <p:ph type="sldNum" sz="quarter" idx="2"/>
          </p:nvPr>
        </p:nvSpPr>
        <p:spPr>
          <a:prstGeom prst="rect">
            <a:avLst/>
          </a:prstGeom>
        </p:spPr>
        <p:txBody>
          <a:bodyPr/>
          <a:lstStyle>
            <a:lvl1pPr>
              <a:defRPr b="1">
                <a:solidFill>
                  <a:schemeClr val="accent3">
                    <a:lumOff val="44000"/>
                  </a:schemeClr>
                </a:solidFill>
              </a:defRPr>
            </a:lvl1pPr>
          </a:lstStyle>
          <a:p>
            <a:fld id="{86CB4B4D-7CA3-9044-876B-883B54F8677D}" type="slidenum">
              <a:t>‹#›</a:t>
            </a:fld>
            <a:endParaRPr/>
          </a:p>
        </p:txBody>
      </p:sp>
    </p:spTree>
    <p:extLst>
      <p:ext uri="{BB962C8B-B14F-4D97-AF65-F5344CB8AC3E}">
        <p14:creationId xmlns:p14="http://schemas.microsoft.com/office/powerpoint/2010/main" val="271088221"/>
      </p:ext>
    </p:extLst>
  </p:cSld>
  <p:clrMapOvr>
    <a:masterClrMapping/>
  </p:clrMapOvr>
  <p:transition spd="med"/>
</p:sldLayout>
</file>

<file path=ppt/slideLayouts/slideLayout708.xml><?xml version="1.0" encoding="utf-8"?>
<p:sldLayout xmlns:a="http://schemas.openxmlformats.org/drawingml/2006/main" xmlns:r="http://schemas.openxmlformats.org/officeDocument/2006/relationships" xmlns:p="http://schemas.openxmlformats.org/presentationml/2006/main" type="tx">
  <p:cSld name="29_Blank">
    <p:bg>
      <p:bgPr>
        <a:solidFill>
          <a:srgbClr val="000000"/>
        </a:solidFill>
        <a:effectLst/>
      </p:bgPr>
    </p:bg>
    <p:spTree>
      <p:nvGrpSpPr>
        <p:cNvPr id="1" name=""/>
        <p:cNvGrpSpPr/>
        <p:nvPr/>
      </p:nvGrpSpPr>
      <p:grpSpPr>
        <a:xfrm>
          <a:off x="0" y="0"/>
          <a:ext cx="0" cy="0"/>
          <a:chOff x="0" y="0"/>
          <a:chExt cx="0" cy="0"/>
        </a:xfrm>
      </p:grpSpPr>
      <p:sp>
        <p:nvSpPr>
          <p:cNvPr id="3045" name="Slide Number"/>
          <p:cNvSpPr txBox="1">
            <a:spLocks noGrp="1"/>
          </p:cNvSpPr>
          <p:nvPr>
            <p:ph type="sldNum" sz="quarter" idx="2"/>
          </p:nvPr>
        </p:nvSpPr>
        <p:spPr>
          <a:prstGeom prst="rect">
            <a:avLst/>
          </a:prstGeom>
        </p:spPr>
        <p:txBody>
          <a:bodyPr/>
          <a:lstStyle>
            <a:lvl1pPr>
              <a:defRPr b="1">
                <a:solidFill>
                  <a:schemeClr val="accent3">
                    <a:lumOff val="44000"/>
                  </a:schemeClr>
                </a:solidFill>
              </a:defRPr>
            </a:lvl1pPr>
          </a:lstStyle>
          <a:p>
            <a:fld id="{86CB4B4D-7CA3-9044-876B-883B54F8677D}" type="slidenum">
              <a:t>‹#›</a:t>
            </a:fld>
            <a:endParaRPr/>
          </a:p>
        </p:txBody>
      </p:sp>
    </p:spTree>
    <p:extLst>
      <p:ext uri="{BB962C8B-B14F-4D97-AF65-F5344CB8AC3E}">
        <p14:creationId xmlns:p14="http://schemas.microsoft.com/office/powerpoint/2010/main" val="2595697194"/>
      </p:ext>
    </p:extLst>
  </p:cSld>
  <p:clrMapOvr>
    <a:masterClrMapping/>
  </p:clrMapOvr>
  <p:transition spd="med"/>
</p:sldLayout>
</file>

<file path=ppt/slideLayouts/slideLayout709.xml><?xml version="1.0" encoding="utf-8"?>
<p:sldLayout xmlns:a="http://schemas.openxmlformats.org/drawingml/2006/main" xmlns:r="http://schemas.openxmlformats.org/officeDocument/2006/relationships" xmlns:p="http://schemas.openxmlformats.org/presentationml/2006/main" type="tx">
  <p:cSld name="23_Content with Caption">
    <p:bg>
      <p:bgPr>
        <a:solidFill>
          <a:srgbClr val="000000"/>
        </a:solidFill>
        <a:effectLst/>
      </p:bgPr>
    </p:bg>
    <p:spTree>
      <p:nvGrpSpPr>
        <p:cNvPr id="1" name=""/>
        <p:cNvGrpSpPr/>
        <p:nvPr/>
      </p:nvGrpSpPr>
      <p:grpSpPr>
        <a:xfrm>
          <a:off x="0" y="0"/>
          <a:ext cx="0" cy="0"/>
          <a:chOff x="0" y="0"/>
          <a:chExt cx="0" cy="0"/>
        </a:xfrm>
      </p:grpSpPr>
      <p:sp>
        <p:nvSpPr>
          <p:cNvPr id="3052" name="Title Text"/>
          <p:cNvSpPr txBox="1">
            <a:spLocks noGrp="1"/>
          </p:cNvSpPr>
          <p:nvPr>
            <p:ph type="title"/>
          </p:nvPr>
        </p:nvSpPr>
        <p:spPr>
          <a:xfrm>
            <a:off x="457200" y="273050"/>
            <a:ext cx="3008314" cy="1162050"/>
          </a:xfrm>
          <a:prstGeom prst="rect">
            <a:avLst/>
          </a:prstGeom>
        </p:spPr>
        <p:txBody>
          <a:bodyPr anchor="b"/>
          <a:lstStyle>
            <a:lvl1pPr algn="l">
              <a:defRPr sz="2000" b="1">
                <a:solidFill>
                  <a:srgbClr val="E3EBF1"/>
                </a:solidFill>
              </a:defRPr>
            </a:lvl1pPr>
          </a:lstStyle>
          <a:p>
            <a:r>
              <a:t>Title Text</a:t>
            </a:r>
          </a:p>
        </p:txBody>
      </p:sp>
      <p:sp>
        <p:nvSpPr>
          <p:cNvPr id="3053" name="Body Level One…"/>
          <p:cNvSpPr txBox="1">
            <a:spLocks noGrp="1"/>
          </p:cNvSpPr>
          <p:nvPr>
            <p:ph type="body" idx="1"/>
          </p:nvPr>
        </p:nvSpPr>
        <p:spPr>
          <a:xfrm>
            <a:off x="3575050" y="273050"/>
            <a:ext cx="5111750" cy="5853113"/>
          </a:xfrm>
          <a:prstGeom prst="rect">
            <a:avLst/>
          </a:prstGeom>
        </p:spPr>
        <p:txBody>
          <a:bodyPr>
            <a:normAutofit/>
          </a:bodyPr>
          <a:lstStyle>
            <a:lvl1pPr>
              <a:defRPr>
                <a:solidFill>
                  <a:schemeClr val="accent3">
                    <a:lumOff val="44000"/>
                  </a:schemeClr>
                </a:solidFill>
              </a:defRPr>
            </a:lvl1pPr>
            <a:lvl2pPr>
              <a:defRPr>
                <a:solidFill>
                  <a:schemeClr val="accent3">
                    <a:lumOff val="44000"/>
                  </a:schemeClr>
                </a:solidFill>
              </a:defRPr>
            </a:lvl2pPr>
            <a:lvl3pPr>
              <a:defRPr>
                <a:solidFill>
                  <a:schemeClr val="accent3">
                    <a:lumOff val="44000"/>
                  </a:schemeClr>
                </a:solidFill>
              </a:defRPr>
            </a:lvl3pPr>
            <a:lvl4pPr>
              <a:defRPr>
                <a:solidFill>
                  <a:schemeClr val="accent3">
                    <a:lumOff val="44000"/>
                  </a:schemeClr>
                </a:solidFill>
              </a:defRPr>
            </a:lvl4pPr>
            <a:lvl5pPr>
              <a:defRPr>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3054"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solidFill>
                  <a:schemeClr val="accent3">
                    <a:lumOff val="44000"/>
                  </a:schemeClr>
                </a:solidFill>
              </a:defRPr>
            </a:pPr>
            <a:endParaRPr/>
          </a:p>
        </p:txBody>
      </p:sp>
      <p:sp>
        <p:nvSpPr>
          <p:cNvPr id="3055" name="Slide Number"/>
          <p:cNvSpPr txBox="1">
            <a:spLocks noGrp="1"/>
          </p:cNvSpPr>
          <p:nvPr>
            <p:ph type="sldNum" sz="quarter" idx="2"/>
          </p:nvPr>
        </p:nvSpPr>
        <p:spPr>
          <a:prstGeom prst="rect">
            <a:avLst/>
          </a:prstGeom>
        </p:spPr>
        <p:txBody>
          <a:bodyPr/>
          <a:lstStyle>
            <a:lvl1pPr>
              <a:defRPr b="1">
                <a:solidFill>
                  <a:schemeClr val="accent3">
                    <a:lumOff val="44000"/>
                  </a:schemeClr>
                </a:solidFill>
              </a:defRPr>
            </a:lvl1pPr>
          </a:lstStyle>
          <a:p>
            <a:fld id="{86CB4B4D-7CA3-9044-876B-883B54F8677D}" type="slidenum">
              <a:t>‹#›</a:t>
            </a:fld>
            <a:endParaRPr/>
          </a:p>
        </p:txBody>
      </p:sp>
    </p:spTree>
    <p:extLst>
      <p:ext uri="{BB962C8B-B14F-4D97-AF65-F5344CB8AC3E}">
        <p14:creationId xmlns:p14="http://schemas.microsoft.com/office/powerpoint/2010/main" val="3628670554"/>
      </p:ext>
    </p:extLst>
  </p:cSld>
  <p:clrMapOvr>
    <a:masterClrMapping/>
  </p:clrMapOvr>
  <p:transition spd="med"/>
</p:sldLayout>
</file>

<file path=ppt/slideLayouts/slideLayout7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76A6280C-7CFB-AA45-90CD-BC7DDF3B545B}" type="slidenum">
              <a:rPr lang="en-US"/>
              <a:pPr>
                <a:defRPr/>
              </a:pPr>
              <a:t>‹#›</a:t>
            </a:fld>
            <a:endParaRPr lang="en-US"/>
          </a:p>
        </p:txBody>
      </p:sp>
    </p:spTree>
    <p:extLst>
      <p:ext uri="{BB962C8B-B14F-4D97-AF65-F5344CB8AC3E}">
        <p14:creationId xmlns:p14="http://schemas.microsoft.com/office/powerpoint/2010/main" val="3285135780"/>
      </p:ext>
    </p:extLst>
  </p:cSld>
  <p:clrMapOvr>
    <a:masterClrMapping/>
  </p:clrMapOvr>
</p:sldLayout>
</file>

<file path=ppt/slideLayouts/slideLayout710.xml><?xml version="1.0" encoding="utf-8"?>
<p:sldLayout xmlns:a="http://schemas.openxmlformats.org/drawingml/2006/main" xmlns:r="http://schemas.openxmlformats.org/officeDocument/2006/relationships" xmlns:p="http://schemas.openxmlformats.org/presentationml/2006/main" type="tx">
  <p:cSld name="23_Picture with Caption">
    <p:bg>
      <p:bgPr>
        <a:solidFill>
          <a:srgbClr val="000000"/>
        </a:solidFill>
        <a:effectLst/>
      </p:bgPr>
    </p:bg>
    <p:spTree>
      <p:nvGrpSpPr>
        <p:cNvPr id="1" name=""/>
        <p:cNvGrpSpPr/>
        <p:nvPr/>
      </p:nvGrpSpPr>
      <p:grpSpPr>
        <a:xfrm>
          <a:off x="0" y="0"/>
          <a:ext cx="0" cy="0"/>
          <a:chOff x="0" y="0"/>
          <a:chExt cx="0" cy="0"/>
        </a:xfrm>
      </p:grpSpPr>
      <p:sp>
        <p:nvSpPr>
          <p:cNvPr id="3062" name="Title Text"/>
          <p:cNvSpPr txBox="1">
            <a:spLocks noGrp="1"/>
          </p:cNvSpPr>
          <p:nvPr>
            <p:ph type="title"/>
          </p:nvPr>
        </p:nvSpPr>
        <p:spPr>
          <a:xfrm>
            <a:off x="1792288" y="4800600"/>
            <a:ext cx="5486401" cy="566738"/>
          </a:xfrm>
          <a:prstGeom prst="rect">
            <a:avLst/>
          </a:prstGeom>
        </p:spPr>
        <p:txBody>
          <a:bodyPr anchor="b"/>
          <a:lstStyle>
            <a:lvl1pPr algn="l">
              <a:defRPr sz="2000" b="1">
                <a:solidFill>
                  <a:srgbClr val="E3EBF1"/>
                </a:solidFill>
              </a:defRPr>
            </a:lvl1pPr>
          </a:lstStyle>
          <a:p>
            <a:r>
              <a:t>Title Text</a:t>
            </a:r>
          </a:p>
        </p:txBody>
      </p:sp>
      <p:sp>
        <p:nvSpPr>
          <p:cNvPr id="3063"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3064"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chemeClr val="accent3">
                    <a:lumOff val="44000"/>
                  </a:schemeClr>
                </a:solidFill>
              </a:defRPr>
            </a:lvl1pPr>
            <a:lvl2pPr marL="0" indent="457200">
              <a:spcBef>
                <a:spcPts val="300"/>
              </a:spcBef>
              <a:buSzTx/>
              <a:buNone/>
              <a:defRPr sz="1400">
                <a:solidFill>
                  <a:schemeClr val="accent3">
                    <a:lumOff val="44000"/>
                  </a:schemeClr>
                </a:solidFill>
              </a:defRPr>
            </a:lvl2pPr>
            <a:lvl3pPr marL="0" indent="914400">
              <a:spcBef>
                <a:spcPts val="300"/>
              </a:spcBef>
              <a:buSzTx/>
              <a:buNone/>
              <a:defRPr sz="1400">
                <a:solidFill>
                  <a:schemeClr val="accent3">
                    <a:lumOff val="44000"/>
                  </a:schemeClr>
                </a:solidFill>
              </a:defRPr>
            </a:lvl3pPr>
            <a:lvl4pPr marL="0" indent="1371600">
              <a:spcBef>
                <a:spcPts val="300"/>
              </a:spcBef>
              <a:buSzTx/>
              <a:buNone/>
              <a:defRPr sz="1400">
                <a:solidFill>
                  <a:schemeClr val="accent3">
                    <a:lumOff val="44000"/>
                  </a:schemeClr>
                </a:solidFill>
              </a:defRPr>
            </a:lvl4pPr>
            <a:lvl5pPr marL="0" indent="1828800">
              <a:spcBef>
                <a:spcPts val="300"/>
              </a:spcBef>
              <a:buSzTx/>
              <a:buNone/>
              <a:defRPr sz="1400">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3065" name="Slide Number"/>
          <p:cNvSpPr txBox="1">
            <a:spLocks noGrp="1"/>
          </p:cNvSpPr>
          <p:nvPr>
            <p:ph type="sldNum" sz="quarter" idx="2"/>
          </p:nvPr>
        </p:nvSpPr>
        <p:spPr>
          <a:prstGeom prst="rect">
            <a:avLst/>
          </a:prstGeom>
        </p:spPr>
        <p:txBody>
          <a:bodyPr/>
          <a:lstStyle>
            <a:lvl1pPr>
              <a:defRPr b="1">
                <a:solidFill>
                  <a:schemeClr val="accent3">
                    <a:lumOff val="44000"/>
                  </a:schemeClr>
                </a:solidFill>
              </a:defRPr>
            </a:lvl1pPr>
          </a:lstStyle>
          <a:p>
            <a:fld id="{86CB4B4D-7CA3-9044-876B-883B54F8677D}" type="slidenum">
              <a:t>‹#›</a:t>
            </a:fld>
            <a:endParaRPr/>
          </a:p>
        </p:txBody>
      </p:sp>
    </p:spTree>
    <p:extLst>
      <p:ext uri="{BB962C8B-B14F-4D97-AF65-F5344CB8AC3E}">
        <p14:creationId xmlns:p14="http://schemas.microsoft.com/office/powerpoint/2010/main" val="1640763584"/>
      </p:ext>
    </p:extLst>
  </p:cSld>
  <p:clrMapOvr>
    <a:masterClrMapping/>
  </p:clrMapOvr>
  <p:transition spd="med"/>
</p:sldLayout>
</file>

<file path=ppt/slideLayouts/slideLayout711.xml><?xml version="1.0" encoding="utf-8"?>
<p:sldLayout xmlns:a="http://schemas.openxmlformats.org/drawingml/2006/main" xmlns:r="http://schemas.openxmlformats.org/officeDocument/2006/relationships" xmlns:p="http://schemas.openxmlformats.org/presentationml/2006/main" type="tx">
  <p:cSld name="Title and 2 Content over Text">
    <p:bg>
      <p:bgPr>
        <a:solidFill>
          <a:srgbClr val="000000"/>
        </a:solidFill>
        <a:effectLst/>
      </p:bgPr>
    </p:bg>
    <p:spTree>
      <p:nvGrpSpPr>
        <p:cNvPr id="1" name=""/>
        <p:cNvGrpSpPr/>
        <p:nvPr/>
      </p:nvGrpSpPr>
      <p:grpSpPr>
        <a:xfrm>
          <a:off x="0" y="0"/>
          <a:ext cx="0" cy="0"/>
          <a:chOff x="0" y="0"/>
          <a:chExt cx="0" cy="0"/>
        </a:xfrm>
      </p:grpSpPr>
      <p:sp>
        <p:nvSpPr>
          <p:cNvPr id="3072" name="Title Text"/>
          <p:cNvSpPr txBox="1">
            <a:spLocks noGrp="1"/>
          </p:cNvSpPr>
          <p:nvPr>
            <p:ph type="title"/>
          </p:nvPr>
        </p:nvSpPr>
        <p:spPr>
          <a:prstGeom prst="rect">
            <a:avLst/>
          </a:prstGeom>
        </p:spPr>
        <p:txBody>
          <a:bodyPr/>
          <a:lstStyle>
            <a:lvl1pPr>
              <a:defRPr>
                <a:solidFill>
                  <a:srgbClr val="E3EBF1"/>
                </a:solidFill>
              </a:defRPr>
            </a:lvl1pPr>
          </a:lstStyle>
          <a:p>
            <a:r>
              <a:t>Title Text</a:t>
            </a:r>
          </a:p>
        </p:txBody>
      </p:sp>
      <p:sp>
        <p:nvSpPr>
          <p:cNvPr id="3073" name="Body Level One…"/>
          <p:cNvSpPr txBox="1">
            <a:spLocks noGrp="1"/>
          </p:cNvSpPr>
          <p:nvPr>
            <p:ph type="body" sz="quarter" idx="1"/>
          </p:nvPr>
        </p:nvSpPr>
        <p:spPr>
          <a:xfrm>
            <a:off x="685800" y="1981200"/>
            <a:ext cx="3810000" cy="1981200"/>
          </a:xfrm>
          <a:prstGeom prst="rect">
            <a:avLst/>
          </a:prstGeom>
        </p:spPr>
        <p:txBody>
          <a:bodyPr>
            <a:normAutofit/>
          </a:bodyPr>
          <a:lstStyle>
            <a:lvl1pPr>
              <a:defRPr>
                <a:solidFill>
                  <a:schemeClr val="accent3">
                    <a:lumOff val="44000"/>
                  </a:schemeClr>
                </a:solidFill>
              </a:defRPr>
            </a:lvl1pPr>
            <a:lvl2pPr>
              <a:defRPr>
                <a:solidFill>
                  <a:schemeClr val="accent3">
                    <a:lumOff val="44000"/>
                  </a:schemeClr>
                </a:solidFill>
              </a:defRPr>
            </a:lvl2pPr>
            <a:lvl3pPr>
              <a:defRPr>
                <a:solidFill>
                  <a:schemeClr val="accent3">
                    <a:lumOff val="44000"/>
                  </a:schemeClr>
                </a:solidFill>
              </a:defRPr>
            </a:lvl3pPr>
            <a:lvl4pPr>
              <a:defRPr>
                <a:solidFill>
                  <a:schemeClr val="accent3">
                    <a:lumOff val="44000"/>
                  </a:schemeClr>
                </a:solidFill>
              </a:defRPr>
            </a:lvl4pPr>
            <a:lvl5pPr>
              <a:defRPr>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3074" name="Text Placeholder 4"/>
          <p:cNvSpPr>
            <a:spLocks noGrp="1"/>
          </p:cNvSpPr>
          <p:nvPr>
            <p:ph type="body" sz="half" idx="21"/>
          </p:nvPr>
        </p:nvSpPr>
        <p:spPr>
          <a:xfrm>
            <a:off x="685800" y="4114800"/>
            <a:ext cx="7772400" cy="1981200"/>
          </a:xfrm>
          <a:prstGeom prst="rect">
            <a:avLst/>
          </a:prstGeom>
        </p:spPr>
        <p:txBody>
          <a:bodyPr>
            <a:normAutofit/>
          </a:bodyPr>
          <a:lstStyle/>
          <a:p>
            <a:pPr>
              <a:defRPr>
                <a:solidFill>
                  <a:schemeClr val="accent3">
                    <a:lumOff val="44000"/>
                  </a:schemeClr>
                </a:solidFill>
              </a:defRPr>
            </a:pPr>
            <a:endParaRPr/>
          </a:p>
        </p:txBody>
      </p:sp>
      <p:sp>
        <p:nvSpPr>
          <p:cNvPr id="3075" name="Slide Number"/>
          <p:cNvSpPr txBox="1">
            <a:spLocks noGrp="1"/>
          </p:cNvSpPr>
          <p:nvPr>
            <p:ph type="sldNum" sz="quarter" idx="2"/>
          </p:nvPr>
        </p:nvSpPr>
        <p:spPr>
          <a:prstGeom prst="rect">
            <a:avLst/>
          </a:prstGeom>
        </p:spPr>
        <p:txBody>
          <a:bodyPr/>
          <a:lstStyle>
            <a:lvl1pPr>
              <a:defRPr b="1">
                <a:solidFill>
                  <a:schemeClr val="accent3">
                    <a:lumOff val="44000"/>
                  </a:schemeClr>
                </a:solidFill>
              </a:defRPr>
            </a:lvl1pPr>
          </a:lstStyle>
          <a:p>
            <a:fld id="{86CB4B4D-7CA3-9044-876B-883B54F8677D}" type="slidenum">
              <a:t>‹#›</a:t>
            </a:fld>
            <a:endParaRPr/>
          </a:p>
        </p:txBody>
      </p:sp>
    </p:spTree>
    <p:extLst>
      <p:ext uri="{BB962C8B-B14F-4D97-AF65-F5344CB8AC3E}">
        <p14:creationId xmlns:p14="http://schemas.microsoft.com/office/powerpoint/2010/main" val="2545444817"/>
      </p:ext>
    </p:extLst>
  </p:cSld>
  <p:clrMapOvr>
    <a:masterClrMapping/>
  </p:clrMapOvr>
  <p:transition spd="med"/>
</p:sldLayout>
</file>

<file path=ppt/slideLayouts/slideLayout712.xml><?xml version="1.0" encoding="utf-8"?>
<p:sldLayout xmlns:a="http://schemas.openxmlformats.org/drawingml/2006/main" xmlns:r="http://schemas.openxmlformats.org/officeDocument/2006/relationships" xmlns:p="http://schemas.openxmlformats.org/presentationml/2006/main" type="tx">
  <p:cSld name="31_Title Slide">
    <p:bg>
      <p:bgPr>
        <a:blipFill rotWithShape="1">
          <a:blip r:embed="rId2"/>
          <a:srcRect/>
          <a:stretch>
            <a:fillRect/>
          </a:stretch>
        </a:blipFill>
        <a:effectLst/>
      </p:bgPr>
    </p:bg>
    <p:spTree>
      <p:nvGrpSpPr>
        <p:cNvPr id="1" name=""/>
        <p:cNvGrpSpPr/>
        <p:nvPr/>
      </p:nvGrpSpPr>
      <p:grpSpPr>
        <a:xfrm>
          <a:off x="0" y="0"/>
          <a:ext cx="0" cy="0"/>
          <a:chOff x="0" y="0"/>
          <a:chExt cx="0" cy="0"/>
        </a:xfrm>
      </p:grpSpPr>
      <p:sp>
        <p:nvSpPr>
          <p:cNvPr id="3082" name="Title Text"/>
          <p:cNvSpPr txBox="1">
            <a:spLocks noGrp="1"/>
          </p:cNvSpPr>
          <p:nvPr>
            <p:ph type="title"/>
          </p:nvPr>
        </p:nvSpPr>
        <p:spPr>
          <a:xfrm>
            <a:off x="685800" y="2130425"/>
            <a:ext cx="7772400" cy="1470025"/>
          </a:xfrm>
          <a:prstGeom prst="rect">
            <a:avLst/>
          </a:prstGeom>
        </p:spPr>
        <p:txBody>
          <a:bodyPr/>
          <a:lstStyle/>
          <a:p>
            <a:r>
              <a:t>Title Text</a:t>
            </a:r>
          </a:p>
        </p:txBody>
      </p:sp>
      <p:sp>
        <p:nvSpPr>
          <p:cNvPr id="3083"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lvl1pPr>
            <a:lvl2pPr marL="0" indent="457200" algn="ctr">
              <a:buSzTx/>
              <a:buNone/>
            </a:lvl2pPr>
            <a:lvl3pPr marL="0" indent="914400" algn="ctr">
              <a:buSzTx/>
              <a:buNone/>
            </a:lvl3pPr>
            <a:lvl4pPr marL="0" indent="1371600" algn="ctr">
              <a:buSzTx/>
              <a:buNone/>
            </a:lvl4pPr>
            <a:lvl5pPr marL="0" indent="1828800" algn="ctr">
              <a:buSzTx/>
              <a:buNone/>
            </a:lvl5pPr>
          </a:lstStyle>
          <a:p>
            <a:r>
              <a:t>Body Level One</a:t>
            </a:r>
          </a:p>
          <a:p>
            <a:pPr lvl="1"/>
            <a:r>
              <a:t>Body Level Two</a:t>
            </a:r>
          </a:p>
          <a:p>
            <a:pPr lvl="2"/>
            <a:r>
              <a:t>Body Level Three</a:t>
            </a:r>
          </a:p>
          <a:p>
            <a:pPr lvl="3"/>
            <a:r>
              <a:t>Body Level Four</a:t>
            </a:r>
          </a:p>
          <a:p>
            <a:pPr lvl="4"/>
            <a:r>
              <a:t>Body Level Five</a:t>
            </a:r>
          </a:p>
        </p:txBody>
      </p:sp>
      <p:sp>
        <p:nvSpPr>
          <p:cNvPr id="3084" name="Slide Number"/>
          <p:cNvSpPr txBox="1">
            <a:spLocks noGrp="1"/>
          </p:cNvSpPr>
          <p:nvPr>
            <p:ph type="sldNum" sz="quarter" idx="2"/>
          </p:nvPr>
        </p:nvSpPr>
        <p:spPr>
          <a:xfrm>
            <a:off x="8384892" y="6245225"/>
            <a:ext cx="301909" cy="288824"/>
          </a:xfrm>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559295043"/>
      </p:ext>
    </p:extLst>
  </p:cSld>
  <p:clrMapOvr>
    <a:masterClrMapping/>
  </p:clrMapOvr>
  <p:transition spd="med"/>
</p:sldLayout>
</file>

<file path=ppt/slideLayouts/slideLayout713.xml><?xml version="1.0" encoding="utf-8"?>
<p:sldLayout xmlns:a="http://schemas.openxmlformats.org/drawingml/2006/main" xmlns:r="http://schemas.openxmlformats.org/officeDocument/2006/relationships" xmlns:p="http://schemas.openxmlformats.org/presentationml/2006/main" type="tx">
  <p:cSld name="28_Title and Content">
    <p:bg>
      <p:bgPr>
        <a:blipFill rotWithShape="1">
          <a:blip r:embed="rId2"/>
          <a:srcRect/>
          <a:stretch>
            <a:fillRect/>
          </a:stretch>
        </a:blipFill>
        <a:effectLst/>
      </p:bgPr>
    </p:bg>
    <p:spTree>
      <p:nvGrpSpPr>
        <p:cNvPr id="1" name=""/>
        <p:cNvGrpSpPr/>
        <p:nvPr/>
      </p:nvGrpSpPr>
      <p:grpSpPr>
        <a:xfrm>
          <a:off x="0" y="0"/>
          <a:ext cx="0" cy="0"/>
          <a:chOff x="0" y="0"/>
          <a:chExt cx="0" cy="0"/>
        </a:xfrm>
      </p:grpSpPr>
      <p:sp>
        <p:nvSpPr>
          <p:cNvPr id="3091" name="Title Text"/>
          <p:cNvSpPr txBox="1">
            <a:spLocks noGrp="1"/>
          </p:cNvSpPr>
          <p:nvPr>
            <p:ph type="title"/>
          </p:nvPr>
        </p:nvSpPr>
        <p:spPr>
          <a:xfrm>
            <a:off x="457200" y="274638"/>
            <a:ext cx="8229600" cy="1143001"/>
          </a:xfrm>
          <a:prstGeom prst="rect">
            <a:avLst/>
          </a:prstGeom>
        </p:spPr>
        <p:txBody>
          <a:bodyPr/>
          <a:lstStyle/>
          <a:p>
            <a:r>
              <a:t>Title Text</a:t>
            </a:r>
          </a:p>
        </p:txBody>
      </p:sp>
      <p:sp>
        <p:nvSpPr>
          <p:cNvPr id="3092" name="Body Level One…"/>
          <p:cNvSpPr txBox="1">
            <a:spLocks noGrp="1"/>
          </p:cNvSpPr>
          <p:nvPr>
            <p:ph type="body" idx="1"/>
          </p:nvPr>
        </p:nvSpPr>
        <p:spPr>
          <a:xfrm>
            <a:off x="457200" y="1600200"/>
            <a:ext cx="8229600" cy="4525963"/>
          </a:xfrm>
          <a:prstGeom prst="rect">
            <a:avLst/>
          </a:prstGeom>
        </p:spPr>
        <p:txBody>
          <a:bodyPr>
            <a:normAutofit/>
          </a:bodyPr>
          <a:lstStyle/>
          <a:p>
            <a:r>
              <a:t>Body Level One</a:t>
            </a:r>
          </a:p>
          <a:p>
            <a:pPr lvl="1"/>
            <a:r>
              <a:t>Body Level Two</a:t>
            </a:r>
          </a:p>
          <a:p>
            <a:pPr lvl="2"/>
            <a:r>
              <a:t>Body Level Three</a:t>
            </a:r>
          </a:p>
          <a:p>
            <a:pPr lvl="3"/>
            <a:r>
              <a:t>Body Level Four</a:t>
            </a:r>
          </a:p>
          <a:p>
            <a:pPr lvl="4"/>
            <a:r>
              <a:t>Body Level Five</a:t>
            </a:r>
          </a:p>
        </p:txBody>
      </p:sp>
      <p:sp>
        <p:nvSpPr>
          <p:cNvPr id="3093" name="Slide Number"/>
          <p:cNvSpPr txBox="1">
            <a:spLocks noGrp="1"/>
          </p:cNvSpPr>
          <p:nvPr>
            <p:ph type="sldNum" sz="quarter" idx="2"/>
          </p:nvPr>
        </p:nvSpPr>
        <p:spPr>
          <a:xfrm>
            <a:off x="8384892" y="6245225"/>
            <a:ext cx="301909" cy="288824"/>
          </a:xfrm>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784137434"/>
      </p:ext>
    </p:extLst>
  </p:cSld>
  <p:clrMapOvr>
    <a:masterClrMapping/>
  </p:clrMapOvr>
  <p:transition spd="med"/>
</p:sldLayout>
</file>

<file path=ppt/slideLayouts/slideLayout714.xml><?xml version="1.0" encoding="utf-8"?>
<p:sldLayout xmlns:a="http://schemas.openxmlformats.org/drawingml/2006/main" xmlns:r="http://schemas.openxmlformats.org/officeDocument/2006/relationships" xmlns:p="http://schemas.openxmlformats.org/presentationml/2006/main" type="tx">
  <p:cSld name="24_Section Header">
    <p:bg>
      <p:bgPr>
        <a:blipFill rotWithShape="1">
          <a:blip r:embed="rId2"/>
          <a:srcRect/>
          <a:stretch>
            <a:fillRect/>
          </a:stretch>
        </a:blipFill>
        <a:effectLst/>
      </p:bgPr>
    </p:bg>
    <p:spTree>
      <p:nvGrpSpPr>
        <p:cNvPr id="1" name=""/>
        <p:cNvGrpSpPr/>
        <p:nvPr/>
      </p:nvGrpSpPr>
      <p:grpSpPr>
        <a:xfrm>
          <a:off x="0" y="0"/>
          <a:ext cx="0" cy="0"/>
          <a:chOff x="0" y="0"/>
          <a:chExt cx="0" cy="0"/>
        </a:xfrm>
      </p:grpSpPr>
      <p:sp>
        <p:nvSpPr>
          <p:cNvPr id="3100" name="Title Text"/>
          <p:cNvSpPr txBox="1">
            <a:spLocks noGrp="1"/>
          </p:cNvSpPr>
          <p:nvPr>
            <p:ph type="title"/>
          </p:nvPr>
        </p:nvSpPr>
        <p:spPr>
          <a:xfrm>
            <a:off x="722312" y="4406900"/>
            <a:ext cx="7772401" cy="1362075"/>
          </a:xfrm>
          <a:prstGeom prst="rect">
            <a:avLst/>
          </a:prstGeom>
        </p:spPr>
        <p:txBody>
          <a:bodyPr anchor="t"/>
          <a:lstStyle>
            <a:lvl1pPr algn="l">
              <a:defRPr sz="4000" b="1" cap="all"/>
            </a:lvl1pPr>
          </a:lstStyle>
          <a:p>
            <a:r>
              <a:t>Title Text</a:t>
            </a:r>
          </a:p>
        </p:txBody>
      </p:sp>
      <p:sp>
        <p:nvSpPr>
          <p:cNvPr id="3101"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vl1pPr>
            <a:lvl2pPr marL="0" indent="457200">
              <a:spcBef>
                <a:spcPts val="400"/>
              </a:spcBef>
              <a:buSzTx/>
              <a:buNone/>
              <a:defRPr sz="2000"/>
            </a:lvl2pPr>
            <a:lvl3pPr marL="0" indent="914400">
              <a:spcBef>
                <a:spcPts val="400"/>
              </a:spcBef>
              <a:buSzTx/>
              <a:buNone/>
              <a:defRPr sz="2000"/>
            </a:lvl3pPr>
            <a:lvl4pPr marL="0" indent="1371600">
              <a:spcBef>
                <a:spcPts val="400"/>
              </a:spcBef>
              <a:buSzTx/>
              <a:buNone/>
              <a:defRPr sz="2000"/>
            </a:lvl4pPr>
            <a:lvl5pPr marL="0" indent="1828800">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3102" name="Slide Number"/>
          <p:cNvSpPr txBox="1">
            <a:spLocks noGrp="1"/>
          </p:cNvSpPr>
          <p:nvPr>
            <p:ph type="sldNum" sz="quarter" idx="2"/>
          </p:nvPr>
        </p:nvSpPr>
        <p:spPr>
          <a:xfrm>
            <a:off x="8384892" y="6245225"/>
            <a:ext cx="301909" cy="288824"/>
          </a:xfrm>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4025660636"/>
      </p:ext>
    </p:extLst>
  </p:cSld>
  <p:clrMapOvr>
    <a:masterClrMapping/>
  </p:clrMapOvr>
  <p:transition spd="med"/>
</p:sldLayout>
</file>

<file path=ppt/slideLayouts/slideLayout715.xml><?xml version="1.0" encoding="utf-8"?>
<p:sldLayout xmlns:a="http://schemas.openxmlformats.org/drawingml/2006/main" xmlns:r="http://schemas.openxmlformats.org/officeDocument/2006/relationships" xmlns:p="http://schemas.openxmlformats.org/presentationml/2006/main" type="tx">
  <p:cSld name="24_Two Content">
    <p:bg>
      <p:bgPr>
        <a:blipFill rotWithShape="1">
          <a:blip r:embed="rId2"/>
          <a:srcRect/>
          <a:stretch>
            <a:fillRect/>
          </a:stretch>
        </a:blipFill>
        <a:effectLst/>
      </p:bgPr>
    </p:bg>
    <p:spTree>
      <p:nvGrpSpPr>
        <p:cNvPr id="1" name=""/>
        <p:cNvGrpSpPr/>
        <p:nvPr/>
      </p:nvGrpSpPr>
      <p:grpSpPr>
        <a:xfrm>
          <a:off x="0" y="0"/>
          <a:ext cx="0" cy="0"/>
          <a:chOff x="0" y="0"/>
          <a:chExt cx="0" cy="0"/>
        </a:xfrm>
      </p:grpSpPr>
      <p:sp>
        <p:nvSpPr>
          <p:cNvPr id="3109" name="Title Text"/>
          <p:cNvSpPr txBox="1">
            <a:spLocks noGrp="1"/>
          </p:cNvSpPr>
          <p:nvPr>
            <p:ph type="title"/>
          </p:nvPr>
        </p:nvSpPr>
        <p:spPr>
          <a:xfrm>
            <a:off x="457200" y="274638"/>
            <a:ext cx="8229600" cy="1143001"/>
          </a:xfrm>
          <a:prstGeom prst="rect">
            <a:avLst/>
          </a:prstGeom>
        </p:spPr>
        <p:txBody>
          <a:bodyPr/>
          <a:lstStyle/>
          <a:p>
            <a:r>
              <a:t>Title Text</a:t>
            </a:r>
          </a:p>
        </p:txBody>
      </p:sp>
      <p:sp>
        <p:nvSpPr>
          <p:cNvPr id="3110"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defRPr sz="2800"/>
            </a:lvl1pPr>
            <a:lvl2pPr marL="790575" indent="-333375">
              <a:spcBef>
                <a:spcPts val="600"/>
              </a:spcBef>
              <a:defRPr sz="2800"/>
            </a:lvl2pPr>
            <a:lvl3pPr marL="1234439" indent="-320039">
              <a:spcBef>
                <a:spcPts val="600"/>
              </a:spcBef>
              <a:defRPr sz="2800"/>
            </a:lvl3pPr>
            <a:lvl4pPr marL="1727200" indent="-355600">
              <a:spcBef>
                <a:spcPts val="600"/>
              </a:spcBef>
              <a:defRPr sz="2800"/>
            </a:lvl4pPr>
            <a:lvl5pPr marL="2184400" indent="-355600">
              <a:spcBef>
                <a:spcPts val="600"/>
              </a:spcBef>
              <a:defRPr sz="2800"/>
            </a:lvl5pPr>
          </a:lstStyle>
          <a:p>
            <a:r>
              <a:t>Body Level One</a:t>
            </a:r>
          </a:p>
          <a:p>
            <a:pPr lvl="1"/>
            <a:r>
              <a:t>Body Level Two</a:t>
            </a:r>
          </a:p>
          <a:p>
            <a:pPr lvl="2"/>
            <a:r>
              <a:t>Body Level Three</a:t>
            </a:r>
          </a:p>
          <a:p>
            <a:pPr lvl="3"/>
            <a:r>
              <a:t>Body Level Four</a:t>
            </a:r>
          </a:p>
          <a:p>
            <a:pPr lvl="4"/>
            <a:r>
              <a:t>Body Level Five</a:t>
            </a:r>
          </a:p>
        </p:txBody>
      </p:sp>
      <p:sp>
        <p:nvSpPr>
          <p:cNvPr id="3111" name="Slide Number"/>
          <p:cNvSpPr txBox="1">
            <a:spLocks noGrp="1"/>
          </p:cNvSpPr>
          <p:nvPr>
            <p:ph type="sldNum" sz="quarter" idx="2"/>
          </p:nvPr>
        </p:nvSpPr>
        <p:spPr>
          <a:xfrm>
            <a:off x="8384892" y="6245225"/>
            <a:ext cx="301909" cy="288824"/>
          </a:xfrm>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783162468"/>
      </p:ext>
    </p:extLst>
  </p:cSld>
  <p:clrMapOvr>
    <a:masterClrMapping/>
  </p:clrMapOvr>
  <p:transition spd="med"/>
</p:sldLayout>
</file>

<file path=ppt/slideLayouts/slideLayout716.xml><?xml version="1.0" encoding="utf-8"?>
<p:sldLayout xmlns:a="http://schemas.openxmlformats.org/drawingml/2006/main" xmlns:r="http://schemas.openxmlformats.org/officeDocument/2006/relationships" xmlns:p="http://schemas.openxmlformats.org/presentationml/2006/main" type="tx">
  <p:cSld name="24_Comparison">
    <p:bg>
      <p:bgPr>
        <a:blipFill rotWithShape="1">
          <a:blip r:embed="rId2"/>
          <a:srcRect/>
          <a:stretch>
            <a:fillRect/>
          </a:stretch>
        </a:blipFill>
        <a:effectLst/>
      </p:bgPr>
    </p:bg>
    <p:spTree>
      <p:nvGrpSpPr>
        <p:cNvPr id="1" name=""/>
        <p:cNvGrpSpPr/>
        <p:nvPr/>
      </p:nvGrpSpPr>
      <p:grpSpPr>
        <a:xfrm>
          <a:off x="0" y="0"/>
          <a:ext cx="0" cy="0"/>
          <a:chOff x="0" y="0"/>
          <a:chExt cx="0" cy="0"/>
        </a:xfrm>
      </p:grpSpPr>
      <p:sp>
        <p:nvSpPr>
          <p:cNvPr id="3118" name="Title Text"/>
          <p:cNvSpPr txBox="1">
            <a:spLocks noGrp="1"/>
          </p:cNvSpPr>
          <p:nvPr>
            <p:ph type="title"/>
          </p:nvPr>
        </p:nvSpPr>
        <p:spPr>
          <a:xfrm>
            <a:off x="457200" y="274638"/>
            <a:ext cx="8229600" cy="1143001"/>
          </a:xfrm>
          <a:prstGeom prst="rect">
            <a:avLst/>
          </a:prstGeom>
        </p:spPr>
        <p:txBody>
          <a:bodyPr/>
          <a:lstStyle/>
          <a:p>
            <a:r>
              <a:t>Title Text</a:t>
            </a:r>
          </a:p>
        </p:txBody>
      </p:sp>
      <p:sp>
        <p:nvSpPr>
          <p:cNvPr id="3119"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vl1pPr>
            <a:lvl2pPr marL="0" indent="457200">
              <a:spcBef>
                <a:spcPts val="500"/>
              </a:spcBef>
              <a:buSzTx/>
              <a:buNone/>
              <a:defRPr sz="2400" b="1"/>
            </a:lvl2pPr>
            <a:lvl3pPr marL="0" indent="914400">
              <a:spcBef>
                <a:spcPts val="500"/>
              </a:spcBef>
              <a:buSzTx/>
              <a:buNone/>
              <a:defRPr sz="2400" b="1"/>
            </a:lvl3pPr>
            <a:lvl4pPr marL="0" indent="1371600">
              <a:spcBef>
                <a:spcPts val="500"/>
              </a:spcBef>
              <a:buSzTx/>
              <a:buNone/>
              <a:defRPr sz="2400" b="1"/>
            </a:lvl4pPr>
            <a:lvl5pPr marL="0" indent="1828800">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3120"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pPr>
            <a:endParaRPr/>
          </a:p>
        </p:txBody>
      </p:sp>
      <p:sp>
        <p:nvSpPr>
          <p:cNvPr id="3121" name="Slide Number"/>
          <p:cNvSpPr txBox="1">
            <a:spLocks noGrp="1"/>
          </p:cNvSpPr>
          <p:nvPr>
            <p:ph type="sldNum" sz="quarter" idx="2"/>
          </p:nvPr>
        </p:nvSpPr>
        <p:spPr>
          <a:xfrm>
            <a:off x="8384892" y="6245225"/>
            <a:ext cx="301909" cy="288824"/>
          </a:xfrm>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412796129"/>
      </p:ext>
    </p:extLst>
  </p:cSld>
  <p:clrMapOvr>
    <a:masterClrMapping/>
  </p:clrMapOvr>
  <p:transition spd="med"/>
</p:sldLayout>
</file>

<file path=ppt/slideLayouts/slideLayout717.xml><?xml version="1.0" encoding="utf-8"?>
<p:sldLayout xmlns:a="http://schemas.openxmlformats.org/drawingml/2006/main" xmlns:r="http://schemas.openxmlformats.org/officeDocument/2006/relationships" xmlns:p="http://schemas.openxmlformats.org/presentationml/2006/main" type="tx">
  <p:cSld name="25_Title Only">
    <p:bg>
      <p:bgPr>
        <a:blipFill rotWithShape="1">
          <a:blip r:embed="rId2"/>
          <a:srcRect/>
          <a:stretch>
            <a:fillRect/>
          </a:stretch>
        </a:blipFill>
        <a:effectLst/>
      </p:bgPr>
    </p:bg>
    <p:spTree>
      <p:nvGrpSpPr>
        <p:cNvPr id="1" name=""/>
        <p:cNvGrpSpPr/>
        <p:nvPr/>
      </p:nvGrpSpPr>
      <p:grpSpPr>
        <a:xfrm>
          <a:off x="0" y="0"/>
          <a:ext cx="0" cy="0"/>
          <a:chOff x="0" y="0"/>
          <a:chExt cx="0" cy="0"/>
        </a:xfrm>
      </p:grpSpPr>
      <p:sp>
        <p:nvSpPr>
          <p:cNvPr id="3128" name="Title Text"/>
          <p:cNvSpPr txBox="1">
            <a:spLocks noGrp="1"/>
          </p:cNvSpPr>
          <p:nvPr>
            <p:ph type="title"/>
          </p:nvPr>
        </p:nvSpPr>
        <p:spPr>
          <a:xfrm>
            <a:off x="457200" y="274638"/>
            <a:ext cx="8229600" cy="1143001"/>
          </a:xfrm>
          <a:prstGeom prst="rect">
            <a:avLst/>
          </a:prstGeom>
        </p:spPr>
        <p:txBody>
          <a:bodyPr/>
          <a:lstStyle/>
          <a:p>
            <a:r>
              <a:t>Title Text</a:t>
            </a:r>
          </a:p>
        </p:txBody>
      </p:sp>
      <p:sp>
        <p:nvSpPr>
          <p:cNvPr id="3129" name="Slide Number"/>
          <p:cNvSpPr txBox="1">
            <a:spLocks noGrp="1"/>
          </p:cNvSpPr>
          <p:nvPr>
            <p:ph type="sldNum" sz="quarter" idx="2"/>
          </p:nvPr>
        </p:nvSpPr>
        <p:spPr>
          <a:xfrm>
            <a:off x="8384892" y="6245225"/>
            <a:ext cx="301909" cy="288824"/>
          </a:xfrm>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154843833"/>
      </p:ext>
    </p:extLst>
  </p:cSld>
  <p:clrMapOvr>
    <a:masterClrMapping/>
  </p:clrMapOvr>
  <p:transition spd="med"/>
</p:sldLayout>
</file>

<file path=ppt/slideLayouts/slideLayout718.xml><?xml version="1.0" encoding="utf-8"?>
<p:sldLayout xmlns:a="http://schemas.openxmlformats.org/drawingml/2006/main" xmlns:r="http://schemas.openxmlformats.org/officeDocument/2006/relationships" xmlns:p="http://schemas.openxmlformats.org/presentationml/2006/main" type="tx">
  <p:cSld name="30_Blank">
    <p:bg>
      <p:bgPr>
        <a:blipFill rotWithShape="1">
          <a:blip r:embed="rId2"/>
          <a:srcRect/>
          <a:stretch>
            <a:fillRect/>
          </a:stretch>
        </a:blipFill>
        <a:effectLst/>
      </p:bgPr>
    </p:bg>
    <p:spTree>
      <p:nvGrpSpPr>
        <p:cNvPr id="1" name=""/>
        <p:cNvGrpSpPr/>
        <p:nvPr/>
      </p:nvGrpSpPr>
      <p:grpSpPr>
        <a:xfrm>
          <a:off x="0" y="0"/>
          <a:ext cx="0" cy="0"/>
          <a:chOff x="0" y="0"/>
          <a:chExt cx="0" cy="0"/>
        </a:xfrm>
      </p:grpSpPr>
      <p:sp>
        <p:nvSpPr>
          <p:cNvPr id="3136" name="Slide Number"/>
          <p:cNvSpPr txBox="1">
            <a:spLocks noGrp="1"/>
          </p:cNvSpPr>
          <p:nvPr>
            <p:ph type="sldNum" sz="quarter" idx="2"/>
          </p:nvPr>
        </p:nvSpPr>
        <p:spPr>
          <a:xfrm>
            <a:off x="8384892" y="6245225"/>
            <a:ext cx="301909" cy="288824"/>
          </a:xfrm>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115892092"/>
      </p:ext>
    </p:extLst>
  </p:cSld>
  <p:clrMapOvr>
    <a:masterClrMapping/>
  </p:clrMapOvr>
  <p:transition spd="med"/>
</p:sldLayout>
</file>

<file path=ppt/slideLayouts/slideLayout719.xml><?xml version="1.0" encoding="utf-8"?>
<p:sldLayout xmlns:a="http://schemas.openxmlformats.org/drawingml/2006/main" xmlns:r="http://schemas.openxmlformats.org/officeDocument/2006/relationships" xmlns:p="http://schemas.openxmlformats.org/presentationml/2006/main" type="tx">
  <p:cSld name="24_Content with Caption">
    <p:bg>
      <p:bgPr>
        <a:blipFill rotWithShape="1">
          <a:blip r:embed="rId2"/>
          <a:srcRect/>
          <a:stretch>
            <a:fillRect/>
          </a:stretch>
        </a:blipFill>
        <a:effectLst/>
      </p:bgPr>
    </p:bg>
    <p:spTree>
      <p:nvGrpSpPr>
        <p:cNvPr id="1" name=""/>
        <p:cNvGrpSpPr/>
        <p:nvPr/>
      </p:nvGrpSpPr>
      <p:grpSpPr>
        <a:xfrm>
          <a:off x="0" y="0"/>
          <a:ext cx="0" cy="0"/>
          <a:chOff x="0" y="0"/>
          <a:chExt cx="0" cy="0"/>
        </a:xfrm>
      </p:grpSpPr>
      <p:sp>
        <p:nvSpPr>
          <p:cNvPr id="3143" name="Title Text"/>
          <p:cNvSpPr txBox="1">
            <a:spLocks noGrp="1"/>
          </p:cNvSpPr>
          <p:nvPr>
            <p:ph type="title"/>
          </p:nvPr>
        </p:nvSpPr>
        <p:spPr>
          <a:xfrm>
            <a:off x="457200" y="273050"/>
            <a:ext cx="3008314" cy="1162050"/>
          </a:xfrm>
          <a:prstGeom prst="rect">
            <a:avLst/>
          </a:prstGeom>
        </p:spPr>
        <p:txBody>
          <a:bodyPr anchor="b"/>
          <a:lstStyle>
            <a:lvl1pPr algn="l">
              <a:defRPr sz="2000" b="1"/>
            </a:lvl1pPr>
          </a:lstStyle>
          <a:p>
            <a:r>
              <a:t>Title Text</a:t>
            </a:r>
          </a:p>
        </p:txBody>
      </p:sp>
      <p:sp>
        <p:nvSpPr>
          <p:cNvPr id="3144" name="Body Level One…"/>
          <p:cNvSpPr txBox="1">
            <a:spLocks noGrp="1"/>
          </p:cNvSpPr>
          <p:nvPr>
            <p:ph type="body" idx="1"/>
          </p:nvPr>
        </p:nvSpPr>
        <p:spPr>
          <a:xfrm>
            <a:off x="3575050" y="273050"/>
            <a:ext cx="5111750" cy="5853113"/>
          </a:xfrm>
          <a:prstGeom prst="rect">
            <a:avLst/>
          </a:prstGeom>
        </p:spPr>
        <p:txBody>
          <a:bodyPr>
            <a:normAutofit/>
          </a:bodyPr>
          <a:lstStyle/>
          <a:p>
            <a:r>
              <a:t>Body Level One</a:t>
            </a:r>
          </a:p>
          <a:p>
            <a:pPr lvl="1"/>
            <a:r>
              <a:t>Body Level Two</a:t>
            </a:r>
          </a:p>
          <a:p>
            <a:pPr lvl="2"/>
            <a:r>
              <a:t>Body Level Three</a:t>
            </a:r>
          </a:p>
          <a:p>
            <a:pPr lvl="3"/>
            <a:r>
              <a:t>Body Level Four</a:t>
            </a:r>
          </a:p>
          <a:p>
            <a:pPr lvl="4"/>
            <a:r>
              <a:t>Body Level Five</a:t>
            </a:r>
          </a:p>
        </p:txBody>
      </p:sp>
      <p:sp>
        <p:nvSpPr>
          <p:cNvPr id="3145"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pPr>
            <a:endParaRPr/>
          </a:p>
        </p:txBody>
      </p:sp>
      <p:sp>
        <p:nvSpPr>
          <p:cNvPr id="3146" name="Slide Number"/>
          <p:cNvSpPr txBox="1">
            <a:spLocks noGrp="1"/>
          </p:cNvSpPr>
          <p:nvPr>
            <p:ph type="sldNum" sz="quarter" idx="2"/>
          </p:nvPr>
        </p:nvSpPr>
        <p:spPr>
          <a:xfrm>
            <a:off x="8384892" y="6245225"/>
            <a:ext cx="301909" cy="288824"/>
          </a:xfrm>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92608216"/>
      </p:ext>
    </p:extLst>
  </p:cSld>
  <p:clrMapOvr>
    <a:masterClrMapping/>
  </p:clrMapOvr>
  <p:transition spd="med"/>
</p:sldLayout>
</file>

<file path=ppt/slideLayouts/slideLayout7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45E949A5-5EC4-5648-925F-1E2687881ADA}" type="slidenum">
              <a:rPr lang="en-US"/>
              <a:pPr>
                <a:defRPr/>
              </a:pPr>
              <a:t>‹#›</a:t>
            </a:fld>
            <a:endParaRPr lang="en-US"/>
          </a:p>
        </p:txBody>
      </p:sp>
    </p:spTree>
    <p:extLst>
      <p:ext uri="{BB962C8B-B14F-4D97-AF65-F5344CB8AC3E}">
        <p14:creationId xmlns:p14="http://schemas.microsoft.com/office/powerpoint/2010/main" val="2259499529"/>
      </p:ext>
    </p:extLst>
  </p:cSld>
  <p:clrMapOvr>
    <a:masterClrMapping/>
  </p:clrMapOvr>
</p:sldLayout>
</file>

<file path=ppt/slideLayouts/slideLayout720.xml><?xml version="1.0" encoding="utf-8"?>
<p:sldLayout xmlns:a="http://schemas.openxmlformats.org/drawingml/2006/main" xmlns:r="http://schemas.openxmlformats.org/officeDocument/2006/relationships" xmlns:p="http://schemas.openxmlformats.org/presentationml/2006/main" type="tx">
  <p:cSld name="24_Picture with Caption">
    <p:bg>
      <p:bgPr>
        <a:blipFill rotWithShape="1">
          <a:blip r:embed="rId2"/>
          <a:srcRect/>
          <a:stretch>
            <a:fillRect/>
          </a:stretch>
        </a:blipFill>
        <a:effectLst/>
      </p:bgPr>
    </p:bg>
    <p:spTree>
      <p:nvGrpSpPr>
        <p:cNvPr id="1" name=""/>
        <p:cNvGrpSpPr/>
        <p:nvPr/>
      </p:nvGrpSpPr>
      <p:grpSpPr>
        <a:xfrm>
          <a:off x="0" y="0"/>
          <a:ext cx="0" cy="0"/>
          <a:chOff x="0" y="0"/>
          <a:chExt cx="0" cy="0"/>
        </a:xfrm>
      </p:grpSpPr>
      <p:sp>
        <p:nvSpPr>
          <p:cNvPr id="3153" name="Title Text"/>
          <p:cNvSpPr txBox="1">
            <a:spLocks noGrp="1"/>
          </p:cNvSpPr>
          <p:nvPr>
            <p:ph type="title"/>
          </p:nvPr>
        </p:nvSpPr>
        <p:spPr>
          <a:xfrm>
            <a:off x="1792288" y="4800600"/>
            <a:ext cx="5486401" cy="566738"/>
          </a:xfrm>
          <a:prstGeom prst="rect">
            <a:avLst/>
          </a:prstGeom>
        </p:spPr>
        <p:txBody>
          <a:bodyPr anchor="b"/>
          <a:lstStyle>
            <a:lvl1pPr algn="l">
              <a:defRPr sz="2000" b="1"/>
            </a:lvl1pPr>
          </a:lstStyle>
          <a:p>
            <a:r>
              <a:t>Title Text</a:t>
            </a:r>
          </a:p>
        </p:txBody>
      </p:sp>
      <p:sp>
        <p:nvSpPr>
          <p:cNvPr id="3154"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3155"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vl1pPr>
            <a:lvl2pPr marL="0" indent="457200">
              <a:spcBef>
                <a:spcPts val="300"/>
              </a:spcBef>
              <a:buSzTx/>
              <a:buNone/>
              <a:defRPr sz="1400"/>
            </a:lvl2pPr>
            <a:lvl3pPr marL="0" indent="914400">
              <a:spcBef>
                <a:spcPts val="300"/>
              </a:spcBef>
              <a:buSzTx/>
              <a:buNone/>
              <a:defRPr sz="1400"/>
            </a:lvl3pPr>
            <a:lvl4pPr marL="0" indent="1371600">
              <a:spcBef>
                <a:spcPts val="300"/>
              </a:spcBef>
              <a:buSzTx/>
              <a:buNone/>
              <a:defRPr sz="1400"/>
            </a:lvl4pPr>
            <a:lvl5pPr marL="0" indent="1828800">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3156" name="Slide Number"/>
          <p:cNvSpPr txBox="1">
            <a:spLocks noGrp="1"/>
          </p:cNvSpPr>
          <p:nvPr>
            <p:ph type="sldNum" sz="quarter" idx="2"/>
          </p:nvPr>
        </p:nvSpPr>
        <p:spPr>
          <a:xfrm>
            <a:off x="8384892" y="6245225"/>
            <a:ext cx="301909" cy="288824"/>
          </a:xfrm>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107818037"/>
      </p:ext>
    </p:extLst>
  </p:cSld>
  <p:clrMapOvr>
    <a:masterClrMapping/>
  </p:clrMapOvr>
  <p:transition spd="med"/>
</p:sldLayout>
</file>

<file path=ppt/slideLayouts/slideLayout721.xml><?xml version="1.0" encoding="utf-8"?>
<p:sldLayout xmlns:a="http://schemas.openxmlformats.org/drawingml/2006/main" xmlns:r="http://schemas.openxmlformats.org/officeDocument/2006/relationships" xmlns:p="http://schemas.openxmlformats.org/presentationml/2006/main" type="tx">
  <p:cSld name="9_Title and 4 Content">
    <p:bg>
      <p:bgPr>
        <a:blipFill rotWithShape="1">
          <a:blip r:embed="rId2"/>
          <a:srcRect/>
          <a:stretch>
            <a:fillRect/>
          </a:stretch>
        </a:blipFill>
        <a:effectLst/>
      </p:bgPr>
    </p:bg>
    <p:spTree>
      <p:nvGrpSpPr>
        <p:cNvPr id="1" name=""/>
        <p:cNvGrpSpPr/>
        <p:nvPr/>
      </p:nvGrpSpPr>
      <p:grpSpPr>
        <a:xfrm>
          <a:off x="0" y="0"/>
          <a:ext cx="0" cy="0"/>
          <a:chOff x="0" y="0"/>
          <a:chExt cx="0" cy="0"/>
        </a:xfrm>
      </p:grpSpPr>
      <p:sp>
        <p:nvSpPr>
          <p:cNvPr id="3163" name="Title Text"/>
          <p:cNvSpPr txBox="1">
            <a:spLocks noGrp="1"/>
          </p:cNvSpPr>
          <p:nvPr>
            <p:ph type="title"/>
          </p:nvPr>
        </p:nvSpPr>
        <p:spPr>
          <a:prstGeom prst="rect">
            <a:avLst/>
          </a:prstGeom>
        </p:spPr>
        <p:txBody>
          <a:bodyPr/>
          <a:lstStyle/>
          <a:p>
            <a:r>
              <a:t>Title Text</a:t>
            </a:r>
          </a:p>
        </p:txBody>
      </p:sp>
      <p:sp>
        <p:nvSpPr>
          <p:cNvPr id="3164" name="Body Level One…"/>
          <p:cNvSpPr txBox="1">
            <a:spLocks noGrp="1"/>
          </p:cNvSpPr>
          <p:nvPr>
            <p:ph type="body" sz="quarter" idx="1"/>
          </p:nvPr>
        </p:nvSpPr>
        <p:spPr>
          <a:xfrm>
            <a:off x="685800" y="1981200"/>
            <a:ext cx="3810000" cy="1981200"/>
          </a:xfrm>
          <a:prstGeom prst="rect">
            <a:avLst/>
          </a:prstGeom>
        </p:spPr>
        <p:txBody>
          <a:bodyPr>
            <a:normAutofit/>
          </a:bodyPr>
          <a:lstStyle/>
          <a:p>
            <a:r>
              <a:t>Body Level One</a:t>
            </a:r>
          </a:p>
          <a:p>
            <a:pPr lvl="1"/>
            <a:r>
              <a:t>Body Level Two</a:t>
            </a:r>
          </a:p>
          <a:p>
            <a:pPr lvl="2"/>
            <a:r>
              <a:t>Body Level Three</a:t>
            </a:r>
          </a:p>
          <a:p>
            <a:pPr lvl="3"/>
            <a:r>
              <a:t>Body Level Four</a:t>
            </a:r>
          </a:p>
          <a:p>
            <a:pPr lvl="4"/>
            <a:r>
              <a:t>Body Level Five</a:t>
            </a:r>
          </a:p>
        </p:txBody>
      </p:sp>
      <p:sp>
        <p:nvSpPr>
          <p:cNvPr id="3165" name="Slide Number"/>
          <p:cNvSpPr txBox="1">
            <a:spLocks noGrp="1"/>
          </p:cNvSpPr>
          <p:nvPr>
            <p:ph type="sldNum" sz="quarter" idx="2"/>
          </p:nvPr>
        </p:nvSpPr>
        <p:spPr>
          <a:xfrm>
            <a:off x="8384892" y="6245225"/>
            <a:ext cx="301909" cy="288824"/>
          </a:xfrm>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96866633"/>
      </p:ext>
    </p:extLst>
  </p:cSld>
  <p:clrMapOvr>
    <a:masterClrMapping/>
  </p:clrMapOvr>
  <p:transition spd="med"/>
</p:sldLayout>
</file>

<file path=ppt/slideLayouts/slideLayout722.xml><?xml version="1.0" encoding="utf-8"?>
<p:sldLayout xmlns:a="http://schemas.openxmlformats.org/drawingml/2006/main" xmlns:r="http://schemas.openxmlformats.org/officeDocument/2006/relationships" xmlns:p="http://schemas.openxmlformats.org/presentationml/2006/main" type="tx">
  <p:cSld name="5_Title, Content, and 2 Content">
    <p:bg>
      <p:bgPr>
        <a:blipFill rotWithShape="1">
          <a:blip r:embed="rId2"/>
          <a:srcRect/>
          <a:stretch>
            <a:fillRect/>
          </a:stretch>
        </a:blipFill>
        <a:effectLst/>
      </p:bgPr>
    </p:bg>
    <p:spTree>
      <p:nvGrpSpPr>
        <p:cNvPr id="1" name=""/>
        <p:cNvGrpSpPr/>
        <p:nvPr/>
      </p:nvGrpSpPr>
      <p:grpSpPr>
        <a:xfrm>
          <a:off x="0" y="0"/>
          <a:ext cx="0" cy="0"/>
          <a:chOff x="0" y="0"/>
          <a:chExt cx="0" cy="0"/>
        </a:xfrm>
      </p:grpSpPr>
      <p:sp>
        <p:nvSpPr>
          <p:cNvPr id="3172" name="Title Text"/>
          <p:cNvSpPr txBox="1">
            <a:spLocks noGrp="1"/>
          </p:cNvSpPr>
          <p:nvPr>
            <p:ph type="title"/>
          </p:nvPr>
        </p:nvSpPr>
        <p:spPr>
          <a:prstGeom prst="rect">
            <a:avLst/>
          </a:prstGeom>
        </p:spPr>
        <p:txBody>
          <a:bodyPr/>
          <a:lstStyle/>
          <a:p>
            <a:r>
              <a:t>Title Text</a:t>
            </a:r>
          </a:p>
        </p:txBody>
      </p:sp>
      <p:sp>
        <p:nvSpPr>
          <p:cNvPr id="3173" name="Body Level One…"/>
          <p:cNvSpPr txBox="1">
            <a:spLocks noGrp="1"/>
          </p:cNvSpPr>
          <p:nvPr>
            <p:ph type="body" sz="half" idx="1"/>
          </p:nvPr>
        </p:nvSpPr>
        <p:spPr>
          <a:xfrm>
            <a:off x="685800" y="1981200"/>
            <a:ext cx="3810000" cy="4114800"/>
          </a:xfrm>
          <a:prstGeom prst="rect">
            <a:avLst/>
          </a:prstGeom>
        </p:spPr>
        <p:txBody>
          <a:bodyPr>
            <a:normAutofit/>
          </a:bodyPr>
          <a:lstStyle/>
          <a:p>
            <a:r>
              <a:t>Body Level One</a:t>
            </a:r>
          </a:p>
          <a:p>
            <a:pPr lvl="1"/>
            <a:r>
              <a:t>Body Level Two</a:t>
            </a:r>
          </a:p>
          <a:p>
            <a:pPr lvl="2"/>
            <a:r>
              <a:t>Body Level Three</a:t>
            </a:r>
          </a:p>
          <a:p>
            <a:pPr lvl="3"/>
            <a:r>
              <a:t>Body Level Four</a:t>
            </a:r>
          </a:p>
          <a:p>
            <a:pPr lvl="4"/>
            <a:r>
              <a:t>Body Level Five</a:t>
            </a:r>
          </a:p>
        </p:txBody>
      </p:sp>
      <p:sp>
        <p:nvSpPr>
          <p:cNvPr id="3174" name="Slide Number"/>
          <p:cNvSpPr txBox="1">
            <a:spLocks noGrp="1"/>
          </p:cNvSpPr>
          <p:nvPr>
            <p:ph type="sldNum" sz="quarter" idx="2"/>
          </p:nvPr>
        </p:nvSpPr>
        <p:spPr>
          <a:xfrm>
            <a:off x="8384892" y="6245225"/>
            <a:ext cx="301909" cy="288824"/>
          </a:xfrm>
          <a:prstGeom prst="rect">
            <a:avLst/>
          </a:prstGeom>
        </p:spPr>
        <p:txBody>
          <a:bodyPr/>
          <a:lstStyle>
            <a:lvl1pPr defTabSz="457200"/>
          </a:lstStyle>
          <a:p>
            <a:fld id="{86CB4B4D-7CA3-9044-876B-883B54F8677D}" type="slidenum">
              <a:t>‹#›</a:t>
            </a:fld>
            <a:endParaRPr/>
          </a:p>
        </p:txBody>
      </p:sp>
    </p:spTree>
    <p:extLst>
      <p:ext uri="{BB962C8B-B14F-4D97-AF65-F5344CB8AC3E}">
        <p14:creationId xmlns:p14="http://schemas.microsoft.com/office/powerpoint/2010/main" val="3402707700"/>
      </p:ext>
    </p:extLst>
  </p:cSld>
  <p:clrMapOvr>
    <a:masterClrMapping/>
  </p:clrMapOvr>
  <p:transition spd="med"/>
</p:sldLayout>
</file>

<file path=ppt/slideLayouts/slideLayout723.xml><?xml version="1.0" encoding="utf-8"?>
<p:sldLayout xmlns:a="http://schemas.openxmlformats.org/drawingml/2006/main" xmlns:r="http://schemas.openxmlformats.org/officeDocument/2006/relationships" xmlns:p="http://schemas.openxmlformats.org/presentationml/2006/main" type="tx">
  <p:cSld name="32_Title Slide">
    <p:bg>
      <p:bgPr>
        <a:solidFill>
          <a:srgbClr val="000000"/>
        </a:solidFill>
        <a:effectLst/>
      </p:bgPr>
    </p:bg>
    <p:spTree>
      <p:nvGrpSpPr>
        <p:cNvPr id="1" name=""/>
        <p:cNvGrpSpPr/>
        <p:nvPr/>
      </p:nvGrpSpPr>
      <p:grpSpPr>
        <a:xfrm>
          <a:off x="0" y="0"/>
          <a:ext cx="0" cy="0"/>
          <a:chOff x="0" y="0"/>
          <a:chExt cx="0" cy="0"/>
        </a:xfrm>
      </p:grpSpPr>
      <p:sp>
        <p:nvSpPr>
          <p:cNvPr id="3181" name="Title Text"/>
          <p:cNvSpPr txBox="1">
            <a:spLocks noGrp="1"/>
          </p:cNvSpPr>
          <p:nvPr>
            <p:ph type="title"/>
          </p:nvPr>
        </p:nvSpPr>
        <p:spPr>
          <a:xfrm>
            <a:off x="685800" y="2130425"/>
            <a:ext cx="7772400" cy="1470025"/>
          </a:xfrm>
          <a:prstGeom prst="rect">
            <a:avLst/>
          </a:prstGeom>
        </p:spPr>
        <p:txBody>
          <a:bodyPr/>
          <a:lstStyle>
            <a:lvl1pPr>
              <a:defRPr>
                <a:solidFill>
                  <a:schemeClr val="accent3">
                    <a:lumOff val="44000"/>
                  </a:schemeClr>
                </a:solidFill>
              </a:defRPr>
            </a:lvl1pPr>
          </a:lstStyle>
          <a:p>
            <a:r>
              <a:t>Title Text</a:t>
            </a:r>
          </a:p>
        </p:txBody>
      </p:sp>
      <p:sp>
        <p:nvSpPr>
          <p:cNvPr id="3182"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solidFill>
                  <a:schemeClr val="accent3">
                    <a:lumOff val="44000"/>
                  </a:schemeClr>
                </a:solidFill>
              </a:defRPr>
            </a:lvl1pPr>
            <a:lvl2pPr marL="0" indent="457200" algn="ctr">
              <a:buSzTx/>
              <a:buNone/>
              <a:defRPr>
                <a:solidFill>
                  <a:schemeClr val="accent3">
                    <a:lumOff val="44000"/>
                  </a:schemeClr>
                </a:solidFill>
              </a:defRPr>
            </a:lvl2pPr>
            <a:lvl3pPr marL="0" indent="914400" algn="ctr">
              <a:buSzTx/>
              <a:buNone/>
              <a:defRPr>
                <a:solidFill>
                  <a:schemeClr val="accent3">
                    <a:lumOff val="44000"/>
                  </a:schemeClr>
                </a:solidFill>
              </a:defRPr>
            </a:lvl3pPr>
            <a:lvl4pPr marL="0" indent="1371600" algn="ctr">
              <a:buSzTx/>
              <a:buNone/>
              <a:defRPr>
                <a:solidFill>
                  <a:schemeClr val="accent3">
                    <a:lumOff val="44000"/>
                  </a:schemeClr>
                </a:solidFill>
              </a:defRPr>
            </a:lvl4pPr>
            <a:lvl5pPr marL="0" indent="1828800" algn="ctr">
              <a:buSzTx/>
              <a:buNone/>
              <a:defRPr>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3183"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904757600"/>
      </p:ext>
    </p:extLst>
  </p:cSld>
  <p:clrMapOvr>
    <a:masterClrMapping/>
  </p:clrMapOvr>
  <p:transition spd="med"/>
</p:sldLayout>
</file>

<file path=ppt/slideLayouts/slideLayout724.xml><?xml version="1.0" encoding="utf-8"?>
<p:sldLayout xmlns:a="http://schemas.openxmlformats.org/drawingml/2006/main" xmlns:r="http://schemas.openxmlformats.org/officeDocument/2006/relationships" xmlns:p="http://schemas.openxmlformats.org/presentationml/2006/main" type="tx">
  <p:cSld name="Title Slide 0">
    <p:bg>
      <p:bgPr>
        <a:solidFill>
          <a:srgbClr val="000000"/>
        </a:solidFill>
        <a:effectLst/>
      </p:bgPr>
    </p:bg>
    <p:spTree>
      <p:nvGrpSpPr>
        <p:cNvPr id="1" name=""/>
        <p:cNvGrpSpPr/>
        <p:nvPr/>
      </p:nvGrpSpPr>
      <p:grpSpPr>
        <a:xfrm>
          <a:off x="0" y="0"/>
          <a:ext cx="0" cy="0"/>
          <a:chOff x="0" y="0"/>
          <a:chExt cx="0" cy="0"/>
        </a:xfrm>
      </p:grpSpPr>
      <p:sp>
        <p:nvSpPr>
          <p:cNvPr id="3190" name="Title Text"/>
          <p:cNvSpPr txBox="1">
            <a:spLocks noGrp="1"/>
          </p:cNvSpPr>
          <p:nvPr>
            <p:ph type="title"/>
          </p:nvPr>
        </p:nvSpPr>
        <p:spPr>
          <a:xfrm>
            <a:off x="685800" y="2130425"/>
            <a:ext cx="7772400" cy="1470025"/>
          </a:xfrm>
          <a:prstGeom prst="rect">
            <a:avLst/>
          </a:prstGeom>
        </p:spPr>
        <p:txBody>
          <a:bodyPr/>
          <a:lstStyle>
            <a:lvl1pPr>
              <a:defRPr>
                <a:solidFill>
                  <a:schemeClr val="accent3">
                    <a:lumOff val="44000"/>
                  </a:schemeClr>
                </a:solidFill>
              </a:defRPr>
            </a:lvl1pPr>
          </a:lstStyle>
          <a:p>
            <a:r>
              <a:t>Title Text</a:t>
            </a:r>
          </a:p>
        </p:txBody>
      </p:sp>
      <p:sp>
        <p:nvSpPr>
          <p:cNvPr id="3191"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solidFill>
                  <a:schemeClr val="accent3">
                    <a:lumOff val="44000"/>
                  </a:schemeClr>
                </a:solidFill>
              </a:defRPr>
            </a:lvl1pPr>
            <a:lvl2pPr marL="0" indent="457200" algn="ctr">
              <a:buSzTx/>
              <a:buNone/>
              <a:defRPr>
                <a:solidFill>
                  <a:schemeClr val="accent3">
                    <a:lumOff val="44000"/>
                  </a:schemeClr>
                </a:solidFill>
              </a:defRPr>
            </a:lvl2pPr>
            <a:lvl3pPr marL="0" indent="914400" algn="ctr">
              <a:buSzTx/>
              <a:buNone/>
              <a:defRPr>
                <a:solidFill>
                  <a:schemeClr val="accent3">
                    <a:lumOff val="44000"/>
                  </a:schemeClr>
                </a:solidFill>
              </a:defRPr>
            </a:lvl3pPr>
            <a:lvl4pPr marL="0" indent="1371600" algn="ctr">
              <a:buSzTx/>
              <a:buNone/>
              <a:defRPr>
                <a:solidFill>
                  <a:schemeClr val="accent3">
                    <a:lumOff val="44000"/>
                  </a:schemeClr>
                </a:solidFill>
              </a:defRPr>
            </a:lvl4pPr>
            <a:lvl5pPr marL="0" indent="1828800" algn="ctr">
              <a:buSzTx/>
              <a:buNone/>
              <a:defRPr>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3192"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73927234"/>
      </p:ext>
    </p:extLst>
  </p:cSld>
  <p:clrMapOvr>
    <a:masterClrMapping/>
  </p:clrMapOvr>
  <p:transition spd="med"/>
</p:sldLayout>
</file>

<file path=ppt/slideLayouts/slideLayout725.xml><?xml version="1.0" encoding="utf-8"?>
<p:sldLayout xmlns:a="http://schemas.openxmlformats.org/drawingml/2006/main" xmlns:r="http://schemas.openxmlformats.org/officeDocument/2006/relationships" xmlns:p="http://schemas.openxmlformats.org/presentationml/2006/main" type="tx">
  <p:cSld name="29_Title and Content">
    <p:bg>
      <p:bgPr>
        <a:solidFill>
          <a:srgbClr val="000000"/>
        </a:solidFill>
        <a:effectLst/>
      </p:bgPr>
    </p:bg>
    <p:spTree>
      <p:nvGrpSpPr>
        <p:cNvPr id="1" name=""/>
        <p:cNvGrpSpPr/>
        <p:nvPr/>
      </p:nvGrpSpPr>
      <p:grpSpPr>
        <a:xfrm>
          <a:off x="0" y="0"/>
          <a:ext cx="0" cy="0"/>
          <a:chOff x="0" y="0"/>
          <a:chExt cx="0" cy="0"/>
        </a:xfrm>
      </p:grpSpPr>
      <p:sp>
        <p:nvSpPr>
          <p:cNvPr id="3199" name="Title Text"/>
          <p:cNvSpPr txBox="1">
            <a:spLocks noGrp="1"/>
          </p:cNvSpPr>
          <p:nvPr>
            <p:ph type="title"/>
          </p:nvPr>
        </p:nvSpPr>
        <p:spPr>
          <a:xfrm>
            <a:off x="37727" y="44623"/>
            <a:ext cx="9070777" cy="1143001"/>
          </a:xfrm>
          <a:prstGeom prst="rect">
            <a:avLst/>
          </a:prstGeom>
        </p:spPr>
        <p:txBody>
          <a:bodyPr/>
          <a:lstStyle>
            <a:lvl1pPr>
              <a:defRPr>
                <a:solidFill>
                  <a:schemeClr val="accent3">
                    <a:lumOff val="44000"/>
                  </a:schemeClr>
                </a:solidFill>
              </a:defRPr>
            </a:lvl1pPr>
          </a:lstStyle>
          <a:p>
            <a:r>
              <a:t>Title Text</a:t>
            </a:r>
          </a:p>
        </p:txBody>
      </p:sp>
      <p:sp>
        <p:nvSpPr>
          <p:cNvPr id="3200" name="Body Level One…"/>
          <p:cNvSpPr txBox="1">
            <a:spLocks noGrp="1"/>
          </p:cNvSpPr>
          <p:nvPr>
            <p:ph type="body" idx="1"/>
          </p:nvPr>
        </p:nvSpPr>
        <p:spPr>
          <a:xfrm>
            <a:off x="685800" y="1981200"/>
            <a:ext cx="7772400" cy="4114800"/>
          </a:xfrm>
          <a:prstGeom prst="rect">
            <a:avLst/>
          </a:prstGeom>
        </p:spPr>
        <p:txBody>
          <a:bodyPr>
            <a:normAutofit/>
          </a:bodyPr>
          <a:lstStyle>
            <a:lvl1pPr>
              <a:defRPr>
                <a:solidFill>
                  <a:schemeClr val="accent3">
                    <a:lumOff val="44000"/>
                  </a:schemeClr>
                </a:solidFill>
              </a:defRPr>
            </a:lvl1pPr>
            <a:lvl2pPr>
              <a:defRPr>
                <a:solidFill>
                  <a:schemeClr val="accent3">
                    <a:lumOff val="44000"/>
                  </a:schemeClr>
                </a:solidFill>
              </a:defRPr>
            </a:lvl2pPr>
            <a:lvl3pPr>
              <a:defRPr>
                <a:solidFill>
                  <a:schemeClr val="accent3">
                    <a:lumOff val="44000"/>
                  </a:schemeClr>
                </a:solidFill>
              </a:defRPr>
            </a:lvl3pPr>
            <a:lvl4pPr>
              <a:defRPr>
                <a:solidFill>
                  <a:schemeClr val="accent3">
                    <a:lumOff val="44000"/>
                  </a:schemeClr>
                </a:solidFill>
              </a:defRPr>
            </a:lvl4pPr>
            <a:lvl5pPr>
              <a:defRPr>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3201"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978277531"/>
      </p:ext>
    </p:extLst>
  </p:cSld>
  <p:clrMapOvr>
    <a:masterClrMapping/>
  </p:clrMapOvr>
  <p:transition spd="med"/>
</p:sldLayout>
</file>

<file path=ppt/slideLayouts/slideLayout726.xml><?xml version="1.0" encoding="utf-8"?>
<p:sldLayout xmlns:a="http://schemas.openxmlformats.org/drawingml/2006/main" xmlns:r="http://schemas.openxmlformats.org/officeDocument/2006/relationships" xmlns:p="http://schemas.openxmlformats.org/presentationml/2006/main" type="tx">
  <p:cSld name="Title and Content 0">
    <p:bg>
      <p:bgPr>
        <a:solidFill>
          <a:srgbClr val="000000"/>
        </a:solidFill>
        <a:effectLst/>
      </p:bgPr>
    </p:bg>
    <p:spTree>
      <p:nvGrpSpPr>
        <p:cNvPr id="1" name=""/>
        <p:cNvGrpSpPr/>
        <p:nvPr/>
      </p:nvGrpSpPr>
      <p:grpSpPr>
        <a:xfrm>
          <a:off x="0" y="0"/>
          <a:ext cx="0" cy="0"/>
          <a:chOff x="0" y="0"/>
          <a:chExt cx="0" cy="0"/>
        </a:xfrm>
      </p:grpSpPr>
      <p:sp>
        <p:nvSpPr>
          <p:cNvPr id="3208" name="Title Text"/>
          <p:cNvSpPr txBox="1">
            <a:spLocks noGrp="1"/>
          </p:cNvSpPr>
          <p:nvPr>
            <p:ph type="title"/>
          </p:nvPr>
        </p:nvSpPr>
        <p:spPr>
          <a:xfrm>
            <a:off x="37727" y="44623"/>
            <a:ext cx="9070777" cy="1143001"/>
          </a:xfrm>
          <a:prstGeom prst="rect">
            <a:avLst/>
          </a:prstGeom>
        </p:spPr>
        <p:txBody>
          <a:bodyPr/>
          <a:lstStyle>
            <a:lvl1pPr>
              <a:defRPr>
                <a:solidFill>
                  <a:schemeClr val="accent3">
                    <a:lumOff val="44000"/>
                  </a:schemeClr>
                </a:solidFill>
              </a:defRPr>
            </a:lvl1pPr>
          </a:lstStyle>
          <a:p>
            <a:r>
              <a:t>Title Text</a:t>
            </a:r>
          </a:p>
        </p:txBody>
      </p:sp>
      <p:sp>
        <p:nvSpPr>
          <p:cNvPr id="3209" name="Body Level One…"/>
          <p:cNvSpPr txBox="1">
            <a:spLocks noGrp="1"/>
          </p:cNvSpPr>
          <p:nvPr>
            <p:ph type="body" idx="1"/>
          </p:nvPr>
        </p:nvSpPr>
        <p:spPr>
          <a:xfrm>
            <a:off x="685800" y="1981200"/>
            <a:ext cx="7772400" cy="4114800"/>
          </a:xfrm>
          <a:prstGeom prst="rect">
            <a:avLst/>
          </a:prstGeom>
        </p:spPr>
        <p:txBody>
          <a:bodyPr>
            <a:normAutofit/>
          </a:bodyPr>
          <a:lstStyle>
            <a:lvl1pPr>
              <a:defRPr>
                <a:solidFill>
                  <a:schemeClr val="accent3">
                    <a:lumOff val="44000"/>
                  </a:schemeClr>
                </a:solidFill>
              </a:defRPr>
            </a:lvl1pPr>
            <a:lvl2pPr>
              <a:defRPr>
                <a:solidFill>
                  <a:schemeClr val="accent3">
                    <a:lumOff val="44000"/>
                  </a:schemeClr>
                </a:solidFill>
              </a:defRPr>
            </a:lvl2pPr>
            <a:lvl3pPr>
              <a:defRPr>
                <a:solidFill>
                  <a:schemeClr val="accent3">
                    <a:lumOff val="44000"/>
                  </a:schemeClr>
                </a:solidFill>
              </a:defRPr>
            </a:lvl3pPr>
            <a:lvl4pPr>
              <a:defRPr>
                <a:solidFill>
                  <a:schemeClr val="accent3">
                    <a:lumOff val="44000"/>
                  </a:schemeClr>
                </a:solidFill>
              </a:defRPr>
            </a:lvl4pPr>
            <a:lvl5pPr>
              <a:defRPr>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3210"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968259559"/>
      </p:ext>
    </p:extLst>
  </p:cSld>
  <p:clrMapOvr>
    <a:masterClrMapping/>
  </p:clrMapOvr>
  <p:transition spd="med"/>
</p:sldLayout>
</file>

<file path=ppt/slideLayouts/slideLayout727.xml><?xml version="1.0" encoding="utf-8"?>
<p:sldLayout xmlns:a="http://schemas.openxmlformats.org/drawingml/2006/main" xmlns:r="http://schemas.openxmlformats.org/officeDocument/2006/relationships" xmlns:p="http://schemas.openxmlformats.org/presentationml/2006/main" type="tx">
  <p:cSld name="25_Section Header">
    <p:bg>
      <p:bgPr>
        <a:solidFill>
          <a:srgbClr val="000000"/>
        </a:solidFill>
        <a:effectLst/>
      </p:bgPr>
    </p:bg>
    <p:spTree>
      <p:nvGrpSpPr>
        <p:cNvPr id="1" name=""/>
        <p:cNvGrpSpPr/>
        <p:nvPr/>
      </p:nvGrpSpPr>
      <p:grpSpPr>
        <a:xfrm>
          <a:off x="0" y="0"/>
          <a:ext cx="0" cy="0"/>
          <a:chOff x="0" y="0"/>
          <a:chExt cx="0" cy="0"/>
        </a:xfrm>
      </p:grpSpPr>
      <p:sp>
        <p:nvSpPr>
          <p:cNvPr id="3217" name="Title Text"/>
          <p:cNvSpPr txBox="1">
            <a:spLocks noGrp="1"/>
          </p:cNvSpPr>
          <p:nvPr>
            <p:ph type="title"/>
          </p:nvPr>
        </p:nvSpPr>
        <p:spPr>
          <a:xfrm>
            <a:off x="722312" y="4406900"/>
            <a:ext cx="7772401" cy="1362075"/>
          </a:xfrm>
          <a:prstGeom prst="rect">
            <a:avLst/>
          </a:prstGeom>
        </p:spPr>
        <p:txBody>
          <a:bodyPr anchor="t"/>
          <a:lstStyle>
            <a:lvl1pPr algn="l">
              <a:defRPr sz="4000" b="1" cap="all">
                <a:solidFill>
                  <a:schemeClr val="accent3">
                    <a:lumOff val="44000"/>
                  </a:schemeClr>
                </a:solidFill>
              </a:defRPr>
            </a:lvl1pPr>
          </a:lstStyle>
          <a:p>
            <a:r>
              <a:t>Title Text</a:t>
            </a:r>
          </a:p>
        </p:txBody>
      </p:sp>
      <p:sp>
        <p:nvSpPr>
          <p:cNvPr id="3218"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chemeClr val="accent3">
                    <a:lumOff val="44000"/>
                  </a:schemeClr>
                </a:solidFill>
              </a:defRPr>
            </a:lvl1pPr>
            <a:lvl2pPr marL="0" indent="457200">
              <a:spcBef>
                <a:spcPts val="400"/>
              </a:spcBef>
              <a:buSzTx/>
              <a:buNone/>
              <a:defRPr sz="2000">
                <a:solidFill>
                  <a:schemeClr val="accent3">
                    <a:lumOff val="44000"/>
                  </a:schemeClr>
                </a:solidFill>
              </a:defRPr>
            </a:lvl2pPr>
            <a:lvl3pPr marL="0" indent="914400">
              <a:spcBef>
                <a:spcPts val="400"/>
              </a:spcBef>
              <a:buSzTx/>
              <a:buNone/>
              <a:defRPr sz="2000">
                <a:solidFill>
                  <a:schemeClr val="accent3">
                    <a:lumOff val="44000"/>
                  </a:schemeClr>
                </a:solidFill>
              </a:defRPr>
            </a:lvl3pPr>
            <a:lvl4pPr marL="0" indent="1371600">
              <a:spcBef>
                <a:spcPts val="400"/>
              </a:spcBef>
              <a:buSzTx/>
              <a:buNone/>
              <a:defRPr sz="2000">
                <a:solidFill>
                  <a:schemeClr val="accent3">
                    <a:lumOff val="44000"/>
                  </a:schemeClr>
                </a:solidFill>
              </a:defRPr>
            </a:lvl4pPr>
            <a:lvl5pPr marL="0" indent="1828800">
              <a:spcBef>
                <a:spcPts val="400"/>
              </a:spcBef>
              <a:buSzTx/>
              <a:buNone/>
              <a:defRPr sz="2000">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3219"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785809007"/>
      </p:ext>
    </p:extLst>
  </p:cSld>
  <p:clrMapOvr>
    <a:masterClrMapping/>
  </p:clrMapOvr>
  <p:transition spd="med"/>
</p:sldLayout>
</file>

<file path=ppt/slideLayouts/slideLayout728.xml><?xml version="1.0" encoding="utf-8"?>
<p:sldLayout xmlns:a="http://schemas.openxmlformats.org/drawingml/2006/main" xmlns:r="http://schemas.openxmlformats.org/officeDocument/2006/relationships" xmlns:p="http://schemas.openxmlformats.org/presentationml/2006/main" type="tx">
  <p:cSld name="25_Two Content">
    <p:bg>
      <p:bgPr>
        <a:solidFill>
          <a:srgbClr val="000000"/>
        </a:solidFill>
        <a:effectLst/>
      </p:bgPr>
    </p:bg>
    <p:spTree>
      <p:nvGrpSpPr>
        <p:cNvPr id="1" name=""/>
        <p:cNvGrpSpPr/>
        <p:nvPr/>
      </p:nvGrpSpPr>
      <p:grpSpPr>
        <a:xfrm>
          <a:off x="0" y="0"/>
          <a:ext cx="0" cy="0"/>
          <a:chOff x="0" y="0"/>
          <a:chExt cx="0" cy="0"/>
        </a:xfrm>
      </p:grpSpPr>
      <p:sp>
        <p:nvSpPr>
          <p:cNvPr id="3226" name="Title Text"/>
          <p:cNvSpPr txBox="1">
            <a:spLocks noGrp="1"/>
          </p:cNvSpPr>
          <p:nvPr>
            <p:ph type="title"/>
          </p:nvPr>
        </p:nvSpPr>
        <p:spPr>
          <a:xfrm>
            <a:off x="37727" y="44623"/>
            <a:ext cx="9070777" cy="1143001"/>
          </a:xfrm>
          <a:prstGeom prst="rect">
            <a:avLst/>
          </a:prstGeom>
        </p:spPr>
        <p:txBody>
          <a:bodyPr/>
          <a:lstStyle>
            <a:lvl1pPr>
              <a:defRPr>
                <a:solidFill>
                  <a:schemeClr val="accent3">
                    <a:lumOff val="44000"/>
                  </a:schemeClr>
                </a:solidFill>
              </a:defRPr>
            </a:lvl1pPr>
          </a:lstStyle>
          <a:p>
            <a:r>
              <a:t>Title Text</a:t>
            </a:r>
          </a:p>
        </p:txBody>
      </p:sp>
      <p:sp>
        <p:nvSpPr>
          <p:cNvPr id="3227"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defRPr sz="2800">
                <a:solidFill>
                  <a:schemeClr val="accent3">
                    <a:lumOff val="44000"/>
                  </a:schemeClr>
                </a:solidFill>
              </a:defRPr>
            </a:lvl1pPr>
            <a:lvl2pPr marL="790575" indent="-333375">
              <a:spcBef>
                <a:spcPts val="600"/>
              </a:spcBef>
              <a:defRPr sz="2800">
                <a:solidFill>
                  <a:schemeClr val="accent3">
                    <a:lumOff val="44000"/>
                  </a:schemeClr>
                </a:solidFill>
              </a:defRPr>
            </a:lvl2pPr>
            <a:lvl3pPr marL="1234439" indent="-320039">
              <a:spcBef>
                <a:spcPts val="600"/>
              </a:spcBef>
              <a:defRPr sz="2800">
                <a:solidFill>
                  <a:schemeClr val="accent3">
                    <a:lumOff val="44000"/>
                  </a:schemeClr>
                </a:solidFill>
              </a:defRPr>
            </a:lvl3pPr>
            <a:lvl4pPr marL="1727200" indent="-355600">
              <a:spcBef>
                <a:spcPts val="600"/>
              </a:spcBef>
              <a:defRPr sz="2800">
                <a:solidFill>
                  <a:schemeClr val="accent3">
                    <a:lumOff val="44000"/>
                  </a:schemeClr>
                </a:solidFill>
              </a:defRPr>
            </a:lvl4pPr>
            <a:lvl5pPr marL="2184400" indent="-355600">
              <a:spcBef>
                <a:spcPts val="600"/>
              </a:spcBef>
              <a:defRPr sz="2800">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3228"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984215119"/>
      </p:ext>
    </p:extLst>
  </p:cSld>
  <p:clrMapOvr>
    <a:masterClrMapping/>
  </p:clrMapOvr>
  <p:transition spd="med"/>
</p:sldLayout>
</file>

<file path=ppt/slideLayouts/slideLayout729.xml><?xml version="1.0" encoding="utf-8"?>
<p:sldLayout xmlns:a="http://schemas.openxmlformats.org/drawingml/2006/main" xmlns:r="http://schemas.openxmlformats.org/officeDocument/2006/relationships" xmlns:p="http://schemas.openxmlformats.org/presentationml/2006/main" type="tx">
  <p:cSld name="25_Comparison">
    <p:bg>
      <p:bgPr>
        <a:solidFill>
          <a:srgbClr val="000000"/>
        </a:solidFill>
        <a:effectLst/>
      </p:bgPr>
    </p:bg>
    <p:spTree>
      <p:nvGrpSpPr>
        <p:cNvPr id="1" name=""/>
        <p:cNvGrpSpPr/>
        <p:nvPr/>
      </p:nvGrpSpPr>
      <p:grpSpPr>
        <a:xfrm>
          <a:off x="0" y="0"/>
          <a:ext cx="0" cy="0"/>
          <a:chOff x="0" y="0"/>
          <a:chExt cx="0" cy="0"/>
        </a:xfrm>
      </p:grpSpPr>
      <p:sp>
        <p:nvSpPr>
          <p:cNvPr id="3235" name="Title Text"/>
          <p:cNvSpPr txBox="1">
            <a:spLocks noGrp="1"/>
          </p:cNvSpPr>
          <p:nvPr>
            <p:ph type="title"/>
          </p:nvPr>
        </p:nvSpPr>
        <p:spPr>
          <a:xfrm>
            <a:off x="457200" y="274638"/>
            <a:ext cx="8229600" cy="1143001"/>
          </a:xfrm>
          <a:prstGeom prst="rect">
            <a:avLst/>
          </a:prstGeom>
        </p:spPr>
        <p:txBody>
          <a:bodyPr/>
          <a:lstStyle>
            <a:lvl1pPr>
              <a:defRPr>
                <a:solidFill>
                  <a:schemeClr val="accent3">
                    <a:lumOff val="44000"/>
                  </a:schemeClr>
                </a:solidFill>
              </a:defRPr>
            </a:lvl1pPr>
          </a:lstStyle>
          <a:p>
            <a:r>
              <a:t>Title Text</a:t>
            </a:r>
          </a:p>
        </p:txBody>
      </p:sp>
      <p:sp>
        <p:nvSpPr>
          <p:cNvPr id="3236"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chemeClr val="accent3">
                    <a:lumOff val="44000"/>
                  </a:schemeClr>
                </a:solidFill>
              </a:defRPr>
            </a:lvl1pPr>
            <a:lvl2pPr marL="0" indent="457200">
              <a:spcBef>
                <a:spcPts val="500"/>
              </a:spcBef>
              <a:buSzTx/>
              <a:buNone/>
              <a:defRPr sz="2400" b="1">
                <a:solidFill>
                  <a:schemeClr val="accent3">
                    <a:lumOff val="44000"/>
                  </a:schemeClr>
                </a:solidFill>
              </a:defRPr>
            </a:lvl2pPr>
            <a:lvl3pPr marL="0" indent="914400">
              <a:spcBef>
                <a:spcPts val="500"/>
              </a:spcBef>
              <a:buSzTx/>
              <a:buNone/>
              <a:defRPr sz="2400" b="1">
                <a:solidFill>
                  <a:schemeClr val="accent3">
                    <a:lumOff val="44000"/>
                  </a:schemeClr>
                </a:solidFill>
              </a:defRPr>
            </a:lvl3pPr>
            <a:lvl4pPr marL="0" indent="1371600">
              <a:spcBef>
                <a:spcPts val="500"/>
              </a:spcBef>
              <a:buSzTx/>
              <a:buNone/>
              <a:defRPr sz="2400" b="1">
                <a:solidFill>
                  <a:schemeClr val="accent3">
                    <a:lumOff val="44000"/>
                  </a:schemeClr>
                </a:solidFill>
              </a:defRPr>
            </a:lvl4pPr>
            <a:lvl5pPr marL="0" indent="1828800">
              <a:spcBef>
                <a:spcPts val="500"/>
              </a:spcBef>
              <a:buSzTx/>
              <a:buNone/>
              <a:defRPr sz="2400" b="1">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3237"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solidFill>
                  <a:schemeClr val="accent3">
                    <a:lumOff val="44000"/>
                  </a:schemeClr>
                </a:solidFill>
              </a:defRPr>
            </a:pPr>
            <a:endParaRPr/>
          </a:p>
        </p:txBody>
      </p:sp>
      <p:sp>
        <p:nvSpPr>
          <p:cNvPr id="3238"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396072334"/>
      </p:ext>
    </p:extLst>
  </p:cSld>
  <p:clrMapOvr>
    <a:masterClrMapping/>
  </p:clrMapOvr>
  <p:transition spd="med"/>
</p:sldLayout>
</file>

<file path=ppt/slideLayouts/slideLayout7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55263A17-4870-9845-B4DA-A9806237486E}" type="slidenum">
              <a:rPr lang="en-US"/>
              <a:pPr>
                <a:defRPr/>
              </a:pPr>
              <a:t>‹#›</a:t>
            </a:fld>
            <a:endParaRPr lang="en-US"/>
          </a:p>
        </p:txBody>
      </p:sp>
    </p:spTree>
    <p:extLst>
      <p:ext uri="{BB962C8B-B14F-4D97-AF65-F5344CB8AC3E}">
        <p14:creationId xmlns:p14="http://schemas.microsoft.com/office/powerpoint/2010/main" val="4024641198"/>
      </p:ext>
    </p:extLst>
  </p:cSld>
  <p:clrMapOvr>
    <a:masterClrMapping/>
  </p:clrMapOvr>
</p:sldLayout>
</file>

<file path=ppt/slideLayouts/slideLayout730.xml><?xml version="1.0" encoding="utf-8"?>
<p:sldLayout xmlns:a="http://schemas.openxmlformats.org/drawingml/2006/main" xmlns:r="http://schemas.openxmlformats.org/officeDocument/2006/relationships" xmlns:p="http://schemas.openxmlformats.org/presentationml/2006/main" type="tx">
  <p:cSld name="26_Title Only">
    <p:bg>
      <p:bgPr>
        <a:solidFill>
          <a:srgbClr val="000000"/>
        </a:solidFill>
        <a:effectLst/>
      </p:bgPr>
    </p:bg>
    <p:spTree>
      <p:nvGrpSpPr>
        <p:cNvPr id="1" name=""/>
        <p:cNvGrpSpPr/>
        <p:nvPr/>
      </p:nvGrpSpPr>
      <p:grpSpPr>
        <a:xfrm>
          <a:off x="0" y="0"/>
          <a:ext cx="0" cy="0"/>
          <a:chOff x="0" y="0"/>
          <a:chExt cx="0" cy="0"/>
        </a:xfrm>
      </p:grpSpPr>
      <p:sp>
        <p:nvSpPr>
          <p:cNvPr id="3245" name="Title Text"/>
          <p:cNvSpPr txBox="1">
            <a:spLocks noGrp="1"/>
          </p:cNvSpPr>
          <p:nvPr>
            <p:ph type="title"/>
          </p:nvPr>
        </p:nvSpPr>
        <p:spPr>
          <a:xfrm>
            <a:off x="37727" y="44623"/>
            <a:ext cx="9070777" cy="1143001"/>
          </a:xfrm>
          <a:prstGeom prst="rect">
            <a:avLst/>
          </a:prstGeom>
        </p:spPr>
        <p:txBody>
          <a:bodyPr/>
          <a:lstStyle>
            <a:lvl1pPr>
              <a:defRPr>
                <a:solidFill>
                  <a:schemeClr val="accent3">
                    <a:lumOff val="44000"/>
                  </a:schemeClr>
                </a:solidFill>
              </a:defRPr>
            </a:lvl1pPr>
          </a:lstStyle>
          <a:p>
            <a:r>
              <a:t>Title Text</a:t>
            </a:r>
          </a:p>
        </p:txBody>
      </p:sp>
      <p:sp>
        <p:nvSpPr>
          <p:cNvPr id="3246"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749069658"/>
      </p:ext>
    </p:extLst>
  </p:cSld>
  <p:clrMapOvr>
    <a:masterClrMapping/>
  </p:clrMapOvr>
  <p:transition spd="med"/>
</p:sldLayout>
</file>

<file path=ppt/slideLayouts/slideLayout731.xml><?xml version="1.0" encoding="utf-8"?>
<p:sldLayout xmlns:a="http://schemas.openxmlformats.org/drawingml/2006/main" xmlns:r="http://schemas.openxmlformats.org/officeDocument/2006/relationships" xmlns:p="http://schemas.openxmlformats.org/presentationml/2006/main" type="tx">
  <p:cSld name="31_Blank">
    <p:bg>
      <p:bgPr>
        <a:solidFill>
          <a:srgbClr val="000000"/>
        </a:solidFill>
        <a:effectLst/>
      </p:bgPr>
    </p:bg>
    <p:spTree>
      <p:nvGrpSpPr>
        <p:cNvPr id="1" name=""/>
        <p:cNvGrpSpPr/>
        <p:nvPr/>
      </p:nvGrpSpPr>
      <p:grpSpPr>
        <a:xfrm>
          <a:off x="0" y="0"/>
          <a:ext cx="0" cy="0"/>
          <a:chOff x="0" y="0"/>
          <a:chExt cx="0" cy="0"/>
        </a:xfrm>
      </p:grpSpPr>
      <p:sp>
        <p:nvSpPr>
          <p:cNvPr id="3253"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81480165"/>
      </p:ext>
    </p:extLst>
  </p:cSld>
  <p:clrMapOvr>
    <a:masterClrMapping/>
  </p:clrMapOvr>
  <p:transition spd="med"/>
</p:sldLayout>
</file>

<file path=ppt/slideLayouts/slideLayout732.xml><?xml version="1.0" encoding="utf-8"?>
<p:sldLayout xmlns:a="http://schemas.openxmlformats.org/drawingml/2006/main" xmlns:r="http://schemas.openxmlformats.org/officeDocument/2006/relationships" xmlns:p="http://schemas.openxmlformats.org/presentationml/2006/main" type="tx">
  <p:cSld name="25_Content with Caption">
    <p:bg>
      <p:bgPr>
        <a:solidFill>
          <a:srgbClr val="000000"/>
        </a:solidFill>
        <a:effectLst/>
      </p:bgPr>
    </p:bg>
    <p:spTree>
      <p:nvGrpSpPr>
        <p:cNvPr id="1" name=""/>
        <p:cNvGrpSpPr/>
        <p:nvPr/>
      </p:nvGrpSpPr>
      <p:grpSpPr>
        <a:xfrm>
          <a:off x="0" y="0"/>
          <a:ext cx="0" cy="0"/>
          <a:chOff x="0" y="0"/>
          <a:chExt cx="0" cy="0"/>
        </a:xfrm>
      </p:grpSpPr>
      <p:sp>
        <p:nvSpPr>
          <p:cNvPr id="3260" name="Title Text"/>
          <p:cNvSpPr txBox="1">
            <a:spLocks noGrp="1"/>
          </p:cNvSpPr>
          <p:nvPr>
            <p:ph type="title"/>
          </p:nvPr>
        </p:nvSpPr>
        <p:spPr>
          <a:xfrm>
            <a:off x="457200" y="273050"/>
            <a:ext cx="3008314" cy="1162050"/>
          </a:xfrm>
          <a:prstGeom prst="rect">
            <a:avLst/>
          </a:prstGeom>
        </p:spPr>
        <p:txBody>
          <a:bodyPr anchor="b"/>
          <a:lstStyle>
            <a:lvl1pPr algn="l">
              <a:defRPr sz="2000" b="1">
                <a:solidFill>
                  <a:schemeClr val="accent3">
                    <a:lumOff val="44000"/>
                  </a:schemeClr>
                </a:solidFill>
              </a:defRPr>
            </a:lvl1pPr>
          </a:lstStyle>
          <a:p>
            <a:r>
              <a:t>Title Text</a:t>
            </a:r>
          </a:p>
        </p:txBody>
      </p:sp>
      <p:sp>
        <p:nvSpPr>
          <p:cNvPr id="3261" name="Body Level One…"/>
          <p:cNvSpPr txBox="1">
            <a:spLocks noGrp="1"/>
          </p:cNvSpPr>
          <p:nvPr>
            <p:ph type="body" idx="1"/>
          </p:nvPr>
        </p:nvSpPr>
        <p:spPr>
          <a:xfrm>
            <a:off x="3575050" y="273050"/>
            <a:ext cx="5111750" cy="5853113"/>
          </a:xfrm>
          <a:prstGeom prst="rect">
            <a:avLst/>
          </a:prstGeom>
        </p:spPr>
        <p:txBody>
          <a:bodyPr>
            <a:normAutofit/>
          </a:bodyPr>
          <a:lstStyle>
            <a:lvl1pPr>
              <a:defRPr>
                <a:solidFill>
                  <a:schemeClr val="accent3">
                    <a:lumOff val="44000"/>
                  </a:schemeClr>
                </a:solidFill>
              </a:defRPr>
            </a:lvl1pPr>
            <a:lvl2pPr>
              <a:defRPr>
                <a:solidFill>
                  <a:schemeClr val="accent3">
                    <a:lumOff val="44000"/>
                  </a:schemeClr>
                </a:solidFill>
              </a:defRPr>
            </a:lvl2pPr>
            <a:lvl3pPr>
              <a:defRPr>
                <a:solidFill>
                  <a:schemeClr val="accent3">
                    <a:lumOff val="44000"/>
                  </a:schemeClr>
                </a:solidFill>
              </a:defRPr>
            </a:lvl3pPr>
            <a:lvl4pPr>
              <a:defRPr>
                <a:solidFill>
                  <a:schemeClr val="accent3">
                    <a:lumOff val="44000"/>
                  </a:schemeClr>
                </a:solidFill>
              </a:defRPr>
            </a:lvl4pPr>
            <a:lvl5pPr>
              <a:defRPr>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3262"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solidFill>
                  <a:schemeClr val="accent3">
                    <a:lumOff val="44000"/>
                  </a:schemeClr>
                </a:solidFill>
              </a:defRPr>
            </a:pPr>
            <a:endParaRPr/>
          </a:p>
        </p:txBody>
      </p:sp>
      <p:sp>
        <p:nvSpPr>
          <p:cNvPr id="3263"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032847766"/>
      </p:ext>
    </p:extLst>
  </p:cSld>
  <p:clrMapOvr>
    <a:masterClrMapping/>
  </p:clrMapOvr>
  <p:transition spd="med"/>
</p:sldLayout>
</file>

<file path=ppt/slideLayouts/slideLayout733.xml><?xml version="1.0" encoding="utf-8"?>
<p:sldLayout xmlns:a="http://schemas.openxmlformats.org/drawingml/2006/main" xmlns:r="http://schemas.openxmlformats.org/officeDocument/2006/relationships" xmlns:p="http://schemas.openxmlformats.org/presentationml/2006/main" type="tx">
  <p:cSld name="25_Picture with Caption">
    <p:bg>
      <p:bgPr>
        <a:solidFill>
          <a:srgbClr val="000000"/>
        </a:solidFill>
        <a:effectLst/>
      </p:bgPr>
    </p:bg>
    <p:spTree>
      <p:nvGrpSpPr>
        <p:cNvPr id="1" name=""/>
        <p:cNvGrpSpPr/>
        <p:nvPr/>
      </p:nvGrpSpPr>
      <p:grpSpPr>
        <a:xfrm>
          <a:off x="0" y="0"/>
          <a:ext cx="0" cy="0"/>
          <a:chOff x="0" y="0"/>
          <a:chExt cx="0" cy="0"/>
        </a:xfrm>
      </p:grpSpPr>
      <p:sp>
        <p:nvSpPr>
          <p:cNvPr id="3270" name="Title Text"/>
          <p:cNvSpPr txBox="1">
            <a:spLocks noGrp="1"/>
          </p:cNvSpPr>
          <p:nvPr>
            <p:ph type="title"/>
          </p:nvPr>
        </p:nvSpPr>
        <p:spPr>
          <a:xfrm>
            <a:off x="1792288" y="4800600"/>
            <a:ext cx="5486401" cy="566738"/>
          </a:xfrm>
          <a:prstGeom prst="rect">
            <a:avLst/>
          </a:prstGeom>
        </p:spPr>
        <p:txBody>
          <a:bodyPr anchor="b"/>
          <a:lstStyle>
            <a:lvl1pPr algn="l">
              <a:defRPr sz="2000" b="1">
                <a:solidFill>
                  <a:schemeClr val="accent3">
                    <a:lumOff val="44000"/>
                  </a:schemeClr>
                </a:solidFill>
              </a:defRPr>
            </a:lvl1pPr>
          </a:lstStyle>
          <a:p>
            <a:r>
              <a:t>Title Text</a:t>
            </a:r>
          </a:p>
        </p:txBody>
      </p:sp>
      <p:sp>
        <p:nvSpPr>
          <p:cNvPr id="3271"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3272"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chemeClr val="accent3">
                    <a:lumOff val="44000"/>
                  </a:schemeClr>
                </a:solidFill>
              </a:defRPr>
            </a:lvl1pPr>
            <a:lvl2pPr marL="0" indent="457200">
              <a:spcBef>
                <a:spcPts val="300"/>
              </a:spcBef>
              <a:buSzTx/>
              <a:buNone/>
              <a:defRPr sz="1400">
                <a:solidFill>
                  <a:schemeClr val="accent3">
                    <a:lumOff val="44000"/>
                  </a:schemeClr>
                </a:solidFill>
              </a:defRPr>
            </a:lvl2pPr>
            <a:lvl3pPr marL="0" indent="914400">
              <a:spcBef>
                <a:spcPts val="300"/>
              </a:spcBef>
              <a:buSzTx/>
              <a:buNone/>
              <a:defRPr sz="1400">
                <a:solidFill>
                  <a:schemeClr val="accent3">
                    <a:lumOff val="44000"/>
                  </a:schemeClr>
                </a:solidFill>
              </a:defRPr>
            </a:lvl3pPr>
            <a:lvl4pPr marL="0" indent="1371600">
              <a:spcBef>
                <a:spcPts val="300"/>
              </a:spcBef>
              <a:buSzTx/>
              <a:buNone/>
              <a:defRPr sz="1400">
                <a:solidFill>
                  <a:schemeClr val="accent3">
                    <a:lumOff val="44000"/>
                  </a:schemeClr>
                </a:solidFill>
              </a:defRPr>
            </a:lvl4pPr>
            <a:lvl5pPr marL="0" indent="1828800">
              <a:spcBef>
                <a:spcPts val="300"/>
              </a:spcBef>
              <a:buSzTx/>
              <a:buNone/>
              <a:defRPr sz="1400">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3273"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540248728"/>
      </p:ext>
    </p:extLst>
  </p:cSld>
  <p:clrMapOvr>
    <a:masterClrMapping/>
  </p:clrMapOvr>
  <p:transition spd="med"/>
</p:sldLayout>
</file>

<file path=ppt/slideLayouts/slideLayout734.xml><?xml version="1.0" encoding="utf-8"?>
<p:sldLayout xmlns:a="http://schemas.openxmlformats.org/drawingml/2006/main" xmlns:r="http://schemas.openxmlformats.org/officeDocument/2006/relationships" xmlns:p="http://schemas.openxmlformats.org/presentationml/2006/main" type="tx">
  <p:cSld name="10_Title and 4 Content">
    <p:bg>
      <p:bgPr>
        <a:solidFill>
          <a:srgbClr val="000000"/>
        </a:solidFill>
        <a:effectLst/>
      </p:bgPr>
    </p:bg>
    <p:spTree>
      <p:nvGrpSpPr>
        <p:cNvPr id="1" name=""/>
        <p:cNvGrpSpPr/>
        <p:nvPr/>
      </p:nvGrpSpPr>
      <p:grpSpPr>
        <a:xfrm>
          <a:off x="0" y="0"/>
          <a:ext cx="0" cy="0"/>
          <a:chOff x="0" y="0"/>
          <a:chExt cx="0" cy="0"/>
        </a:xfrm>
      </p:grpSpPr>
      <p:sp>
        <p:nvSpPr>
          <p:cNvPr id="3280" name="Title Text"/>
          <p:cNvSpPr txBox="1">
            <a:spLocks noGrp="1"/>
          </p:cNvSpPr>
          <p:nvPr>
            <p:ph type="title"/>
          </p:nvPr>
        </p:nvSpPr>
        <p:spPr>
          <a:prstGeom prst="rect">
            <a:avLst/>
          </a:prstGeom>
        </p:spPr>
        <p:txBody>
          <a:bodyPr/>
          <a:lstStyle>
            <a:lvl1pPr>
              <a:defRPr>
                <a:solidFill>
                  <a:schemeClr val="accent3">
                    <a:lumOff val="44000"/>
                  </a:schemeClr>
                </a:solidFill>
              </a:defRPr>
            </a:lvl1pPr>
          </a:lstStyle>
          <a:p>
            <a:r>
              <a:t>Title Text</a:t>
            </a:r>
          </a:p>
        </p:txBody>
      </p:sp>
      <p:sp>
        <p:nvSpPr>
          <p:cNvPr id="3281" name="Body Level One…"/>
          <p:cNvSpPr txBox="1">
            <a:spLocks noGrp="1"/>
          </p:cNvSpPr>
          <p:nvPr>
            <p:ph type="body" sz="quarter" idx="1"/>
          </p:nvPr>
        </p:nvSpPr>
        <p:spPr>
          <a:xfrm>
            <a:off x="685800" y="1981200"/>
            <a:ext cx="3810000" cy="1981200"/>
          </a:xfrm>
          <a:prstGeom prst="rect">
            <a:avLst/>
          </a:prstGeom>
        </p:spPr>
        <p:txBody>
          <a:bodyPr>
            <a:normAutofit/>
          </a:bodyPr>
          <a:lstStyle>
            <a:lvl1pPr>
              <a:defRPr>
                <a:solidFill>
                  <a:schemeClr val="accent3">
                    <a:lumOff val="44000"/>
                  </a:schemeClr>
                </a:solidFill>
              </a:defRPr>
            </a:lvl1pPr>
            <a:lvl2pPr>
              <a:defRPr>
                <a:solidFill>
                  <a:schemeClr val="accent3">
                    <a:lumOff val="44000"/>
                  </a:schemeClr>
                </a:solidFill>
              </a:defRPr>
            </a:lvl2pPr>
            <a:lvl3pPr>
              <a:defRPr>
                <a:solidFill>
                  <a:schemeClr val="accent3">
                    <a:lumOff val="44000"/>
                  </a:schemeClr>
                </a:solidFill>
              </a:defRPr>
            </a:lvl3pPr>
            <a:lvl4pPr>
              <a:defRPr>
                <a:solidFill>
                  <a:schemeClr val="accent3">
                    <a:lumOff val="44000"/>
                  </a:schemeClr>
                </a:solidFill>
              </a:defRPr>
            </a:lvl4pPr>
            <a:lvl5pPr>
              <a:defRPr>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3282"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438912269"/>
      </p:ext>
    </p:extLst>
  </p:cSld>
  <p:clrMapOvr>
    <a:masterClrMapping/>
  </p:clrMapOvr>
  <p:transition spd="med"/>
</p:sldLayout>
</file>

<file path=ppt/slideLayouts/slideLayout735.xml><?xml version="1.0" encoding="utf-8"?>
<p:sldLayout xmlns:a="http://schemas.openxmlformats.org/drawingml/2006/main" xmlns:r="http://schemas.openxmlformats.org/officeDocument/2006/relationships" xmlns:p="http://schemas.openxmlformats.org/presentationml/2006/main" type="tx">
  <p:cSld name="6_Title, Content, and 2 Content">
    <p:bg>
      <p:bgPr>
        <a:solidFill>
          <a:srgbClr val="000000"/>
        </a:solidFill>
        <a:effectLst/>
      </p:bgPr>
    </p:bg>
    <p:spTree>
      <p:nvGrpSpPr>
        <p:cNvPr id="1" name=""/>
        <p:cNvGrpSpPr/>
        <p:nvPr/>
      </p:nvGrpSpPr>
      <p:grpSpPr>
        <a:xfrm>
          <a:off x="0" y="0"/>
          <a:ext cx="0" cy="0"/>
          <a:chOff x="0" y="0"/>
          <a:chExt cx="0" cy="0"/>
        </a:xfrm>
      </p:grpSpPr>
      <p:sp>
        <p:nvSpPr>
          <p:cNvPr id="3289" name="Title Text"/>
          <p:cNvSpPr txBox="1">
            <a:spLocks noGrp="1"/>
          </p:cNvSpPr>
          <p:nvPr>
            <p:ph type="title"/>
          </p:nvPr>
        </p:nvSpPr>
        <p:spPr>
          <a:prstGeom prst="rect">
            <a:avLst/>
          </a:prstGeom>
        </p:spPr>
        <p:txBody>
          <a:bodyPr/>
          <a:lstStyle>
            <a:lvl1pPr>
              <a:defRPr>
                <a:solidFill>
                  <a:schemeClr val="accent3">
                    <a:lumOff val="44000"/>
                  </a:schemeClr>
                </a:solidFill>
              </a:defRPr>
            </a:lvl1pPr>
          </a:lstStyle>
          <a:p>
            <a:r>
              <a:t>Title Text</a:t>
            </a:r>
          </a:p>
        </p:txBody>
      </p:sp>
      <p:sp>
        <p:nvSpPr>
          <p:cNvPr id="3290" name="Body Level One…"/>
          <p:cNvSpPr txBox="1">
            <a:spLocks noGrp="1"/>
          </p:cNvSpPr>
          <p:nvPr>
            <p:ph type="body" sz="half" idx="1"/>
          </p:nvPr>
        </p:nvSpPr>
        <p:spPr>
          <a:xfrm>
            <a:off x="685800" y="1981200"/>
            <a:ext cx="3810000" cy="4114800"/>
          </a:xfrm>
          <a:prstGeom prst="rect">
            <a:avLst/>
          </a:prstGeom>
        </p:spPr>
        <p:txBody>
          <a:bodyPr>
            <a:normAutofit/>
          </a:bodyPr>
          <a:lstStyle>
            <a:lvl1pPr>
              <a:defRPr>
                <a:solidFill>
                  <a:schemeClr val="accent3">
                    <a:lumOff val="44000"/>
                  </a:schemeClr>
                </a:solidFill>
              </a:defRPr>
            </a:lvl1pPr>
            <a:lvl2pPr>
              <a:defRPr>
                <a:solidFill>
                  <a:schemeClr val="accent3">
                    <a:lumOff val="44000"/>
                  </a:schemeClr>
                </a:solidFill>
              </a:defRPr>
            </a:lvl2pPr>
            <a:lvl3pPr>
              <a:defRPr>
                <a:solidFill>
                  <a:schemeClr val="accent3">
                    <a:lumOff val="44000"/>
                  </a:schemeClr>
                </a:solidFill>
              </a:defRPr>
            </a:lvl3pPr>
            <a:lvl4pPr>
              <a:defRPr>
                <a:solidFill>
                  <a:schemeClr val="accent3">
                    <a:lumOff val="44000"/>
                  </a:schemeClr>
                </a:solidFill>
              </a:defRPr>
            </a:lvl4pPr>
            <a:lvl5pPr>
              <a:defRPr>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3291"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236834949"/>
      </p:ext>
    </p:extLst>
  </p:cSld>
  <p:clrMapOvr>
    <a:masterClrMapping/>
  </p:clrMapOvr>
  <p:transition spd="med"/>
</p:sldLayout>
</file>

<file path=ppt/slideLayouts/slideLayout736.xml><?xml version="1.0" encoding="utf-8"?>
<p:sldLayout xmlns:a="http://schemas.openxmlformats.org/drawingml/2006/main" xmlns:r="http://schemas.openxmlformats.org/officeDocument/2006/relationships" xmlns:p="http://schemas.openxmlformats.org/presentationml/2006/main" type="tx">
  <p:cSld name="33_Title Slide">
    <p:bg>
      <p:bgPr>
        <a:gradFill flip="none" rotWithShape="1">
          <a:gsLst>
            <a:gs pos="0">
              <a:srgbClr val="072064"/>
            </a:gs>
            <a:gs pos="100000">
              <a:srgbClr val="114FFB"/>
            </a:gs>
          </a:gsLst>
          <a:lin ang="5400000" scaled="0"/>
        </a:gradFill>
        <a:effectLst/>
      </p:bgPr>
    </p:bg>
    <p:spTree>
      <p:nvGrpSpPr>
        <p:cNvPr id="1" name=""/>
        <p:cNvGrpSpPr/>
        <p:nvPr/>
      </p:nvGrpSpPr>
      <p:grpSpPr>
        <a:xfrm>
          <a:off x="0" y="0"/>
          <a:ext cx="0" cy="0"/>
          <a:chOff x="0" y="0"/>
          <a:chExt cx="0" cy="0"/>
        </a:xfrm>
      </p:grpSpPr>
      <p:grpSp>
        <p:nvGrpSpPr>
          <p:cNvPr id="3329" name="Group 4"/>
          <p:cNvGrpSpPr/>
          <p:nvPr/>
        </p:nvGrpSpPr>
        <p:grpSpPr>
          <a:xfrm>
            <a:off x="0" y="0"/>
            <a:ext cx="1085850" cy="6845300"/>
            <a:chOff x="0" y="0"/>
            <a:chExt cx="1085850" cy="6845300"/>
          </a:xfrm>
        </p:grpSpPr>
        <p:sp>
          <p:nvSpPr>
            <p:cNvPr id="3298" name="Rectangle 5"/>
            <p:cNvSpPr/>
            <p:nvPr/>
          </p:nvSpPr>
          <p:spPr>
            <a:xfrm>
              <a:off x="0" y="0"/>
              <a:ext cx="1085850" cy="6845300"/>
            </a:xfrm>
            <a:prstGeom prst="rect">
              <a:avLst/>
            </a:prstGeom>
            <a:gradFill flip="none" rotWithShape="1">
              <a:gsLst>
                <a:gs pos="0">
                  <a:srgbClr val="114FFB"/>
                </a:gs>
                <a:gs pos="50000">
                  <a:srgbClr val="031032"/>
                </a:gs>
                <a:gs pos="100000">
                  <a:srgbClr val="114FFB"/>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grpSp>
          <p:nvGrpSpPr>
            <p:cNvPr id="3328" name="Group 6"/>
            <p:cNvGrpSpPr/>
            <p:nvPr/>
          </p:nvGrpSpPr>
          <p:grpSpPr>
            <a:xfrm>
              <a:off x="76200" y="161925"/>
              <a:ext cx="152400" cy="6543675"/>
              <a:chOff x="0" y="0"/>
              <a:chExt cx="152400" cy="6543675"/>
            </a:xfrm>
          </p:grpSpPr>
          <p:sp>
            <p:nvSpPr>
              <p:cNvPr id="3299" name="Rectangle 7"/>
              <p:cNvSpPr/>
              <p:nvPr/>
            </p:nvSpPr>
            <p:spPr>
              <a:xfrm>
                <a:off x="0" y="15906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300" name="Rectangle 8"/>
              <p:cNvSpPr/>
              <p:nvPr/>
            </p:nvSpPr>
            <p:spPr>
              <a:xfrm>
                <a:off x="0" y="18192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301" name="Rectangle 9"/>
              <p:cNvSpPr/>
              <p:nvPr/>
            </p:nvSpPr>
            <p:spPr>
              <a:xfrm>
                <a:off x="0" y="20478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302" name="Rectangle 10"/>
              <p:cNvSpPr/>
              <p:nvPr/>
            </p:nvSpPr>
            <p:spPr>
              <a:xfrm>
                <a:off x="0" y="22764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303" name="Rectangle 11"/>
              <p:cNvSpPr/>
              <p:nvPr/>
            </p:nvSpPr>
            <p:spPr>
              <a:xfrm>
                <a:off x="0" y="25050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304" name="Rectangle 12"/>
              <p:cNvSpPr/>
              <p:nvPr/>
            </p:nvSpPr>
            <p:spPr>
              <a:xfrm>
                <a:off x="0" y="27336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305" name="Rectangle 13"/>
              <p:cNvSpPr/>
              <p:nvPr/>
            </p:nvSpPr>
            <p:spPr>
              <a:xfrm>
                <a:off x="0" y="29622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306" name="Rectangle 14"/>
              <p:cNvSpPr/>
              <p:nvPr/>
            </p:nvSpPr>
            <p:spPr>
              <a:xfrm>
                <a:off x="0" y="31908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307" name="Rectangle 15"/>
              <p:cNvSpPr/>
              <p:nvPr/>
            </p:nvSpPr>
            <p:spPr>
              <a:xfrm>
                <a:off x="0" y="34194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308" name="Rectangle 16"/>
              <p:cNvSpPr/>
              <p:nvPr/>
            </p:nvSpPr>
            <p:spPr>
              <a:xfrm>
                <a:off x="0" y="36480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309" name="Rectangle 17"/>
              <p:cNvSpPr/>
              <p:nvPr/>
            </p:nvSpPr>
            <p:spPr>
              <a:xfrm>
                <a:off x="0" y="38766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310" name="Rectangle 18"/>
              <p:cNvSpPr/>
              <p:nvPr/>
            </p:nvSpPr>
            <p:spPr>
              <a:xfrm>
                <a:off x="0" y="41052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311" name="Rectangle 19"/>
              <p:cNvSpPr/>
              <p:nvPr/>
            </p:nvSpPr>
            <p:spPr>
              <a:xfrm>
                <a:off x="0" y="43338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312" name="Rectangle 20"/>
              <p:cNvSpPr/>
              <p:nvPr/>
            </p:nvSpPr>
            <p:spPr>
              <a:xfrm>
                <a:off x="0" y="45624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313" name="Rectangle 21"/>
              <p:cNvSpPr/>
              <p:nvPr/>
            </p:nvSpPr>
            <p:spPr>
              <a:xfrm>
                <a:off x="0" y="47910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314" name="Rectangle 22"/>
              <p:cNvSpPr/>
              <p:nvPr/>
            </p:nvSpPr>
            <p:spPr>
              <a:xfrm>
                <a:off x="0" y="50196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315" name="Rectangle 23"/>
              <p:cNvSpPr/>
              <p:nvPr/>
            </p:nvSpPr>
            <p:spPr>
              <a:xfrm>
                <a:off x="0" y="52482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316" name="Rectangle 24"/>
              <p:cNvSpPr/>
              <p:nvPr/>
            </p:nvSpPr>
            <p:spPr>
              <a:xfrm>
                <a:off x="0" y="54768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317" name="Rectangle 25"/>
              <p:cNvSpPr/>
              <p:nvPr/>
            </p:nvSpPr>
            <p:spPr>
              <a:xfrm>
                <a:off x="0" y="57054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318" name="Rectangle 26"/>
              <p:cNvSpPr/>
              <p:nvPr/>
            </p:nvSpPr>
            <p:spPr>
              <a:xfrm>
                <a:off x="0" y="59340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319" name="Rectangle 27"/>
              <p:cNvSpPr/>
              <p:nvPr/>
            </p:nvSpPr>
            <p:spPr>
              <a:xfrm>
                <a:off x="0" y="61626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320" name="Rectangle 28"/>
              <p:cNvSpPr/>
              <p:nvPr/>
            </p:nvSpPr>
            <p:spPr>
              <a:xfrm>
                <a:off x="0" y="63912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321" name="Rectangle 29"/>
              <p:cNvSpPr/>
              <p:nvPr/>
            </p:nvSpPr>
            <p:spPr>
              <a:xfrm>
                <a:off x="0" y="0"/>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322" name="Rectangle 30"/>
              <p:cNvSpPr/>
              <p:nvPr/>
            </p:nvSpPr>
            <p:spPr>
              <a:xfrm>
                <a:off x="0" y="228600"/>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323" name="Rectangle 31"/>
              <p:cNvSpPr/>
              <p:nvPr/>
            </p:nvSpPr>
            <p:spPr>
              <a:xfrm>
                <a:off x="0" y="457200"/>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324" name="Rectangle 32"/>
              <p:cNvSpPr/>
              <p:nvPr/>
            </p:nvSpPr>
            <p:spPr>
              <a:xfrm>
                <a:off x="0" y="685800"/>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325" name="Rectangle 33"/>
              <p:cNvSpPr/>
              <p:nvPr/>
            </p:nvSpPr>
            <p:spPr>
              <a:xfrm>
                <a:off x="0" y="914400"/>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326" name="Rectangle 34"/>
              <p:cNvSpPr/>
              <p:nvPr/>
            </p:nvSpPr>
            <p:spPr>
              <a:xfrm>
                <a:off x="0" y="1143000"/>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327" name="Rectangle 35"/>
              <p:cNvSpPr/>
              <p:nvPr/>
            </p:nvSpPr>
            <p:spPr>
              <a:xfrm>
                <a:off x="0" y="1371600"/>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grpSp>
      </p:grpSp>
      <p:sp>
        <p:nvSpPr>
          <p:cNvPr id="3330" name="Title Text"/>
          <p:cNvSpPr txBox="1">
            <a:spLocks noGrp="1"/>
          </p:cNvSpPr>
          <p:nvPr>
            <p:ph type="title"/>
          </p:nvPr>
        </p:nvSpPr>
        <p:spPr>
          <a:xfrm>
            <a:off x="685800" y="2130425"/>
            <a:ext cx="7772400" cy="1470025"/>
          </a:xfrm>
          <a:prstGeom prst="rect">
            <a:avLst/>
          </a:prstGeom>
          <a:effectLst>
            <a:outerShdw blurRad="63500" dist="38099" dir="2700000" rotWithShape="0">
              <a:srgbClr val="000000">
                <a:alpha val="74998"/>
              </a:srgbClr>
            </a:outerShdw>
          </a:effectLst>
        </p:spPr>
        <p:txBody>
          <a:bodyPr lIns="44450" tIns="44450" rIns="44450" bIns="44450"/>
          <a:lstStyle>
            <a:lvl1pPr algn="l">
              <a:defRPr>
                <a:solidFill>
                  <a:srgbClr val="8CF4EA"/>
                </a:solidFill>
              </a:defRPr>
            </a:lvl1pPr>
          </a:lstStyle>
          <a:p>
            <a:r>
              <a:t>Title Text</a:t>
            </a:r>
          </a:p>
        </p:txBody>
      </p:sp>
      <p:sp>
        <p:nvSpPr>
          <p:cNvPr id="3331" name="Body Level One…"/>
          <p:cNvSpPr txBox="1">
            <a:spLocks noGrp="1"/>
          </p:cNvSpPr>
          <p:nvPr>
            <p:ph type="body" sz="quarter" idx="1"/>
          </p:nvPr>
        </p:nvSpPr>
        <p:spPr>
          <a:xfrm>
            <a:off x="1371600" y="3886200"/>
            <a:ext cx="6400800" cy="1752600"/>
          </a:xfrm>
          <a:prstGeom prst="rect">
            <a:avLst/>
          </a:prstGeom>
        </p:spPr>
        <p:txBody>
          <a:bodyPr lIns="44450" tIns="44450" rIns="44450" bIns="44450">
            <a:normAutofit/>
          </a:bodyPr>
          <a:lstStyle>
            <a:lvl1pPr marL="0" indent="0" algn="ctr">
              <a:buSzTx/>
              <a:buNone/>
              <a:defRPr>
                <a:solidFill>
                  <a:schemeClr val="accent3">
                    <a:lumOff val="44000"/>
                  </a:schemeClr>
                </a:solidFill>
                <a:effectLst>
                  <a:outerShdw blurRad="38100" dist="38100" dir="2700000" rotWithShape="0">
                    <a:srgbClr val="000000"/>
                  </a:outerShdw>
                </a:effectLst>
              </a:defRPr>
            </a:lvl1pPr>
            <a:lvl2pPr marL="0" indent="457200" algn="ctr">
              <a:buSzTx/>
              <a:buNone/>
              <a:defRPr>
                <a:solidFill>
                  <a:schemeClr val="accent3">
                    <a:lumOff val="44000"/>
                  </a:schemeClr>
                </a:solidFill>
                <a:effectLst>
                  <a:outerShdw blurRad="38100" dist="38100" dir="2700000" rotWithShape="0">
                    <a:srgbClr val="000000"/>
                  </a:outerShdw>
                </a:effectLst>
              </a:defRPr>
            </a:lvl2pPr>
            <a:lvl3pPr marL="0" indent="914400" algn="ctr">
              <a:buSzTx/>
              <a:buNone/>
              <a:defRPr>
                <a:solidFill>
                  <a:schemeClr val="accent3">
                    <a:lumOff val="44000"/>
                  </a:schemeClr>
                </a:solidFill>
                <a:effectLst>
                  <a:outerShdw blurRad="38100" dist="38100" dir="2700000" rotWithShape="0">
                    <a:srgbClr val="000000"/>
                  </a:outerShdw>
                </a:effectLst>
              </a:defRPr>
            </a:lvl3pPr>
            <a:lvl4pPr marL="0" indent="1371600" algn="ctr">
              <a:buSzTx/>
              <a:buNone/>
              <a:defRPr>
                <a:solidFill>
                  <a:schemeClr val="accent3">
                    <a:lumOff val="44000"/>
                  </a:schemeClr>
                </a:solidFill>
                <a:effectLst>
                  <a:outerShdw blurRad="38100" dist="38100" dir="2700000" rotWithShape="0">
                    <a:srgbClr val="000000"/>
                  </a:outerShdw>
                </a:effectLst>
              </a:defRPr>
            </a:lvl4pPr>
            <a:lvl5pPr marL="0" indent="1828800" algn="ctr">
              <a:buSzTx/>
              <a:buNone/>
              <a:defRPr>
                <a:solidFill>
                  <a:schemeClr val="accent3">
                    <a:lumOff val="44000"/>
                  </a:schemeClr>
                </a:solidFill>
                <a:effectLst>
                  <a:outerShdw blurRad="38100" dist="38100" dir="2700000" rotWithShape="0">
                    <a:srgbClr val="000000"/>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3332" name="Slide Number"/>
          <p:cNvSpPr txBox="1">
            <a:spLocks noGrp="1"/>
          </p:cNvSpPr>
          <p:nvPr>
            <p:ph type="sldNum" sz="quarter" idx="2"/>
          </p:nvPr>
        </p:nvSpPr>
        <p:spPr>
          <a:xfrm>
            <a:off x="4419600" y="6356350"/>
            <a:ext cx="2133600" cy="368300"/>
          </a:xfrm>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97946917"/>
      </p:ext>
    </p:extLst>
  </p:cSld>
  <p:clrMapOvr>
    <a:masterClrMapping/>
  </p:clrMapOvr>
  <p:transition spd="med"/>
</p:sldLayout>
</file>

<file path=ppt/slideLayouts/slideLayout737.xml><?xml version="1.0" encoding="utf-8"?>
<p:sldLayout xmlns:a="http://schemas.openxmlformats.org/drawingml/2006/main" xmlns:r="http://schemas.openxmlformats.org/officeDocument/2006/relationships" xmlns:p="http://schemas.openxmlformats.org/presentationml/2006/main" type="tx">
  <p:cSld name="30_Title and Content">
    <p:bg>
      <p:bgPr>
        <a:gradFill flip="none" rotWithShape="1">
          <a:gsLst>
            <a:gs pos="0">
              <a:srgbClr val="072064"/>
            </a:gs>
            <a:gs pos="100000">
              <a:srgbClr val="114FFB"/>
            </a:gs>
          </a:gsLst>
          <a:lin ang="5400000" scaled="0"/>
        </a:gradFill>
        <a:effectLst/>
      </p:bgPr>
    </p:bg>
    <p:spTree>
      <p:nvGrpSpPr>
        <p:cNvPr id="1" name=""/>
        <p:cNvGrpSpPr/>
        <p:nvPr/>
      </p:nvGrpSpPr>
      <p:grpSpPr>
        <a:xfrm>
          <a:off x="0" y="0"/>
          <a:ext cx="0" cy="0"/>
          <a:chOff x="0" y="0"/>
          <a:chExt cx="0" cy="0"/>
        </a:xfrm>
      </p:grpSpPr>
      <p:grpSp>
        <p:nvGrpSpPr>
          <p:cNvPr id="3370" name="Group 4"/>
          <p:cNvGrpSpPr/>
          <p:nvPr/>
        </p:nvGrpSpPr>
        <p:grpSpPr>
          <a:xfrm>
            <a:off x="0" y="0"/>
            <a:ext cx="1085850" cy="6845300"/>
            <a:chOff x="0" y="0"/>
            <a:chExt cx="1085850" cy="6845300"/>
          </a:xfrm>
        </p:grpSpPr>
        <p:sp>
          <p:nvSpPr>
            <p:cNvPr id="3339" name="Rectangle 5"/>
            <p:cNvSpPr/>
            <p:nvPr/>
          </p:nvSpPr>
          <p:spPr>
            <a:xfrm>
              <a:off x="0" y="0"/>
              <a:ext cx="1085850" cy="6845300"/>
            </a:xfrm>
            <a:prstGeom prst="rect">
              <a:avLst/>
            </a:prstGeom>
            <a:gradFill flip="none" rotWithShape="1">
              <a:gsLst>
                <a:gs pos="0">
                  <a:srgbClr val="114FFB"/>
                </a:gs>
                <a:gs pos="50000">
                  <a:srgbClr val="031032"/>
                </a:gs>
                <a:gs pos="100000">
                  <a:srgbClr val="114FFB"/>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grpSp>
          <p:nvGrpSpPr>
            <p:cNvPr id="3369" name="Group 6"/>
            <p:cNvGrpSpPr/>
            <p:nvPr/>
          </p:nvGrpSpPr>
          <p:grpSpPr>
            <a:xfrm>
              <a:off x="76200" y="161925"/>
              <a:ext cx="152400" cy="6543675"/>
              <a:chOff x="0" y="0"/>
              <a:chExt cx="152400" cy="6543675"/>
            </a:xfrm>
          </p:grpSpPr>
          <p:sp>
            <p:nvSpPr>
              <p:cNvPr id="3340" name="Rectangle 7"/>
              <p:cNvSpPr/>
              <p:nvPr/>
            </p:nvSpPr>
            <p:spPr>
              <a:xfrm>
                <a:off x="0" y="15906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341" name="Rectangle 8"/>
              <p:cNvSpPr/>
              <p:nvPr/>
            </p:nvSpPr>
            <p:spPr>
              <a:xfrm>
                <a:off x="0" y="18192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342" name="Rectangle 9"/>
              <p:cNvSpPr/>
              <p:nvPr/>
            </p:nvSpPr>
            <p:spPr>
              <a:xfrm>
                <a:off x="0" y="20478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343" name="Rectangle 10"/>
              <p:cNvSpPr/>
              <p:nvPr/>
            </p:nvSpPr>
            <p:spPr>
              <a:xfrm>
                <a:off x="0" y="22764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344" name="Rectangle 11"/>
              <p:cNvSpPr/>
              <p:nvPr/>
            </p:nvSpPr>
            <p:spPr>
              <a:xfrm>
                <a:off x="0" y="25050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345" name="Rectangle 12"/>
              <p:cNvSpPr/>
              <p:nvPr/>
            </p:nvSpPr>
            <p:spPr>
              <a:xfrm>
                <a:off x="0" y="27336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346" name="Rectangle 13"/>
              <p:cNvSpPr/>
              <p:nvPr/>
            </p:nvSpPr>
            <p:spPr>
              <a:xfrm>
                <a:off x="0" y="29622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347" name="Rectangle 14"/>
              <p:cNvSpPr/>
              <p:nvPr/>
            </p:nvSpPr>
            <p:spPr>
              <a:xfrm>
                <a:off x="0" y="31908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348" name="Rectangle 15"/>
              <p:cNvSpPr/>
              <p:nvPr/>
            </p:nvSpPr>
            <p:spPr>
              <a:xfrm>
                <a:off x="0" y="34194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349" name="Rectangle 16"/>
              <p:cNvSpPr/>
              <p:nvPr/>
            </p:nvSpPr>
            <p:spPr>
              <a:xfrm>
                <a:off x="0" y="36480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350" name="Rectangle 17"/>
              <p:cNvSpPr/>
              <p:nvPr/>
            </p:nvSpPr>
            <p:spPr>
              <a:xfrm>
                <a:off x="0" y="38766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351" name="Rectangle 18"/>
              <p:cNvSpPr/>
              <p:nvPr/>
            </p:nvSpPr>
            <p:spPr>
              <a:xfrm>
                <a:off x="0" y="41052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352" name="Rectangle 19"/>
              <p:cNvSpPr/>
              <p:nvPr/>
            </p:nvSpPr>
            <p:spPr>
              <a:xfrm>
                <a:off x="0" y="43338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353" name="Rectangle 20"/>
              <p:cNvSpPr/>
              <p:nvPr/>
            </p:nvSpPr>
            <p:spPr>
              <a:xfrm>
                <a:off x="0" y="45624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354" name="Rectangle 21"/>
              <p:cNvSpPr/>
              <p:nvPr/>
            </p:nvSpPr>
            <p:spPr>
              <a:xfrm>
                <a:off x="0" y="47910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355" name="Rectangle 22"/>
              <p:cNvSpPr/>
              <p:nvPr/>
            </p:nvSpPr>
            <p:spPr>
              <a:xfrm>
                <a:off x="0" y="50196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356" name="Rectangle 23"/>
              <p:cNvSpPr/>
              <p:nvPr/>
            </p:nvSpPr>
            <p:spPr>
              <a:xfrm>
                <a:off x="0" y="52482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357" name="Rectangle 24"/>
              <p:cNvSpPr/>
              <p:nvPr/>
            </p:nvSpPr>
            <p:spPr>
              <a:xfrm>
                <a:off x="0" y="54768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358" name="Rectangle 25"/>
              <p:cNvSpPr/>
              <p:nvPr/>
            </p:nvSpPr>
            <p:spPr>
              <a:xfrm>
                <a:off x="0" y="57054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359" name="Rectangle 26"/>
              <p:cNvSpPr/>
              <p:nvPr/>
            </p:nvSpPr>
            <p:spPr>
              <a:xfrm>
                <a:off x="0" y="59340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360" name="Rectangle 27"/>
              <p:cNvSpPr/>
              <p:nvPr/>
            </p:nvSpPr>
            <p:spPr>
              <a:xfrm>
                <a:off x="0" y="61626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361" name="Rectangle 28"/>
              <p:cNvSpPr/>
              <p:nvPr/>
            </p:nvSpPr>
            <p:spPr>
              <a:xfrm>
                <a:off x="0" y="63912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362" name="Rectangle 29"/>
              <p:cNvSpPr/>
              <p:nvPr/>
            </p:nvSpPr>
            <p:spPr>
              <a:xfrm>
                <a:off x="0" y="0"/>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363" name="Rectangle 30"/>
              <p:cNvSpPr/>
              <p:nvPr/>
            </p:nvSpPr>
            <p:spPr>
              <a:xfrm>
                <a:off x="0" y="228600"/>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364" name="Rectangle 31"/>
              <p:cNvSpPr/>
              <p:nvPr/>
            </p:nvSpPr>
            <p:spPr>
              <a:xfrm>
                <a:off x="0" y="457200"/>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365" name="Rectangle 32"/>
              <p:cNvSpPr/>
              <p:nvPr/>
            </p:nvSpPr>
            <p:spPr>
              <a:xfrm>
                <a:off x="0" y="685800"/>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366" name="Rectangle 33"/>
              <p:cNvSpPr/>
              <p:nvPr/>
            </p:nvSpPr>
            <p:spPr>
              <a:xfrm>
                <a:off x="0" y="914400"/>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367" name="Rectangle 34"/>
              <p:cNvSpPr/>
              <p:nvPr/>
            </p:nvSpPr>
            <p:spPr>
              <a:xfrm>
                <a:off x="0" y="1143000"/>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368" name="Rectangle 35"/>
              <p:cNvSpPr/>
              <p:nvPr/>
            </p:nvSpPr>
            <p:spPr>
              <a:xfrm>
                <a:off x="0" y="1371600"/>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grpSp>
      </p:grpSp>
      <p:sp>
        <p:nvSpPr>
          <p:cNvPr id="3371" name="Title Text"/>
          <p:cNvSpPr txBox="1">
            <a:spLocks noGrp="1"/>
          </p:cNvSpPr>
          <p:nvPr>
            <p:ph type="title"/>
          </p:nvPr>
        </p:nvSpPr>
        <p:spPr>
          <a:xfrm>
            <a:off x="1181100" y="609600"/>
            <a:ext cx="7715250" cy="1143000"/>
          </a:xfrm>
          <a:prstGeom prst="rect">
            <a:avLst/>
          </a:prstGeom>
          <a:effectLst>
            <a:outerShdw blurRad="63500" dist="38099" dir="2700000" rotWithShape="0">
              <a:srgbClr val="000000">
                <a:alpha val="74998"/>
              </a:srgbClr>
            </a:outerShdw>
          </a:effectLst>
        </p:spPr>
        <p:txBody>
          <a:bodyPr lIns="44450" tIns="44450" rIns="44450" bIns="44450"/>
          <a:lstStyle>
            <a:lvl1pPr algn="l">
              <a:defRPr>
                <a:solidFill>
                  <a:srgbClr val="8CF4EA"/>
                </a:solidFill>
              </a:defRPr>
            </a:lvl1pPr>
          </a:lstStyle>
          <a:p>
            <a:r>
              <a:t>Title Text</a:t>
            </a:r>
          </a:p>
        </p:txBody>
      </p:sp>
      <p:sp>
        <p:nvSpPr>
          <p:cNvPr id="3372" name="Body Level One…"/>
          <p:cNvSpPr txBox="1">
            <a:spLocks noGrp="1"/>
          </p:cNvSpPr>
          <p:nvPr>
            <p:ph type="body" idx="1"/>
          </p:nvPr>
        </p:nvSpPr>
        <p:spPr>
          <a:xfrm>
            <a:off x="1157287" y="1981200"/>
            <a:ext cx="7791451" cy="4114800"/>
          </a:xfrm>
          <a:prstGeom prst="rect">
            <a:avLst/>
          </a:prstGeom>
        </p:spPr>
        <p:txBody>
          <a:bodyPr lIns="44450" tIns="44450" rIns="44450" bIns="44450">
            <a:normAutofit/>
          </a:bodyPr>
          <a:lstStyle>
            <a:lvl1pPr>
              <a:buClr>
                <a:srgbClr val="8CF4EA"/>
              </a:buClr>
              <a:buSzPct val="75000"/>
              <a:buFont typeface="Arial"/>
              <a:buChar char=""/>
              <a:defRPr>
                <a:solidFill>
                  <a:schemeClr val="accent3">
                    <a:lumOff val="44000"/>
                  </a:schemeClr>
                </a:solidFill>
                <a:effectLst>
                  <a:outerShdw blurRad="38100" dist="38100" dir="2700000" rotWithShape="0">
                    <a:srgbClr val="000000"/>
                  </a:outerShdw>
                </a:effectLst>
              </a:defRPr>
            </a:lvl1pPr>
            <a:lvl2pPr>
              <a:buClr>
                <a:srgbClr val="8CF4EA"/>
              </a:buClr>
              <a:buSzPct val="75000"/>
              <a:buFont typeface="Arial"/>
              <a:buChar char=""/>
              <a:defRPr>
                <a:solidFill>
                  <a:schemeClr val="accent3">
                    <a:lumOff val="44000"/>
                  </a:schemeClr>
                </a:solidFill>
                <a:effectLst>
                  <a:outerShdw blurRad="38100" dist="38100" dir="2700000" rotWithShape="0">
                    <a:srgbClr val="000000"/>
                  </a:outerShdw>
                </a:effectLst>
              </a:defRPr>
            </a:lvl2pPr>
            <a:lvl3pPr>
              <a:buClr>
                <a:srgbClr val="8CF4EA"/>
              </a:buClr>
              <a:buSzPct val="65000"/>
              <a:buFont typeface="Arial"/>
              <a:buChar char=""/>
              <a:defRPr>
                <a:solidFill>
                  <a:schemeClr val="accent3">
                    <a:lumOff val="44000"/>
                  </a:schemeClr>
                </a:solidFill>
                <a:effectLst>
                  <a:outerShdw blurRad="38100" dist="38100" dir="2700000" rotWithShape="0">
                    <a:srgbClr val="000000"/>
                  </a:outerShdw>
                </a:effectLst>
              </a:defRPr>
            </a:lvl3pPr>
            <a:lvl4pPr>
              <a:buClr>
                <a:srgbClr val="8CF4EA"/>
              </a:buClr>
              <a:buFont typeface="Arial"/>
              <a:buChar char="•"/>
              <a:defRPr>
                <a:solidFill>
                  <a:schemeClr val="accent3">
                    <a:lumOff val="44000"/>
                  </a:schemeClr>
                </a:solidFill>
                <a:effectLst>
                  <a:outerShdw blurRad="38100" dist="38100" dir="2700000" rotWithShape="0">
                    <a:srgbClr val="000000"/>
                  </a:outerShdw>
                </a:effectLst>
              </a:defRPr>
            </a:lvl4pPr>
            <a:lvl5pPr>
              <a:buClr>
                <a:srgbClr val="8CF4EA"/>
              </a:buClr>
              <a:buFont typeface="Arial"/>
              <a:buChar char="–"/>
              <a:defRPr>
                <a:solidFill>
                  <a:schemeClr val="accent3">
                    <a:lumOff val="44000"/>
                  </a:schemeClr>
                </a:solidFill>
                <a:effectLst>
                  <a:outerShdw blurRad="38100" dist="38100" dir="2700000" rotWithShape="0">
                    <a:srgbClr val="000000"/>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3373" name="Slide Number"/>
          <p:cNvSpPr txBox="1">
            <a:spLocks noGrp="1"/>
          </p:cNvSpPr>
          <p:nvPr>
            <p:ph type="sldNum" sz="quarter" idx="2"/>
          </p:nvPr>
        </p:nvSpPr>
        <p:spPr>
          <a:xfrm>
            <a:off x="4419600" y="6356350"/>
            <a:ext cx="2133600" cy="368300"/>
          </a:xfrm>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442932679"/>
      </p:ext>
    </p:extLst>
  </p:cSld>
  <p:clrMapOvr>
    <a:masterClrMapping/>
  </p:clrMapOvr>
  <p:transition spd="med"/>
</p:sldLayout>
</file>

<file path=ppt/slideLayouts/slideLayout738.xml><?xml version="1.0" encoding="utf-8"?>
<p:sldLayout xmlns:a="http://schemas.openxmlformats.org/drawingml/2006/main" xmlns:r="http://schemas.openxmlformats.org/officeDocument/2006/relationships" xmlns:p="http://schemas.openxmlformats.org/presentationml/2006/main" type="tx">
  <p:cSld name="26_Section Header">
    <p:bg>
      <p:bgPr>
        <a:gradFill flip="none" rotWithShape="1">
          <a:gsLst>
            <a:gs pos="0">
              <a:srgbClr val="072064"/>
            </a:gs>
            <a:gs pos="100000">
              <a:srgbClr val="114FFB"/>
            </a:gs>
          </a:gsLst>
          <a:lin ang="5400000" scaled="0"/>
        </a:gradFill>
        <a:effectLst/>
      </p:bgPr>
    </p:bg>
    <p:spTree>
      <p:nvGrpSpPr>
        <p:cNvPr id="1" name=""/>
        <p:cNvGrpSpPr/>
        <p:nvPr/>
      </p:nvGrpSpPr>
      <p:grpSpPr>
        <a:xfrm>
          <a:off x="0" y="0"/>
          <a:ext cx="0" cy="0"/>
          <a:chOff x="0" y="0"/>
          <a:chExt cx="0" cy="0"/>
        </a:xfrm>
      </p:grpSpPr>
      <p:grpSp>
        <p:nvGrpSpPr>
          <p:cNvPr id="3411" name="Group 4"/>
          <p:cNvGrpSpPr/>
          <p:nvPr/>
        </p:nvGrpSpPr>
        <p:grpSpPr>
          <a:xfrm>
            <a:off x="0" y="0"/>
            <a:ext cx="1085850" cy="6845300"/>
            <a:chOff x="0" y="0"/>
            <a:chExt cx="1085850" cy="6845300"/>
          </a:xfrm>
        </p:grpSpPr>
        <p:sp>
          <p:nvSpPr>
            <p:cNvPr id="3380" name="Rectangle 5"/>
            <p:cNvSpPr/>
            <p:nvPr/>
          </p:nvSpPr>
          <p:spPr>
            <a:xfrm>
              <a:off x="0" y="0"/>
              <a:ext cx="1085850" cy="6845300"/>
            </a:xfrm>
            <a:prstGeom prst="rect">
              <a:avLst/>
            </a:prstGeom>
            <a:gradFill flip="none" rotWithShape="1">
              <a:gsLst>
                <a:gs pos="0">
                  <a:srgbClr val="114FFB"/>
                </a:gs>
                <a:gs pos="50000">
                  <a:srgbClr val="031032"/>
                </a:gs>
                <a:gs pos="100000">
                  <a:srgbClr val="114FFB"/>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grpSp>
          <p:nvGrpSpPr>
            <p:cNvPr id="3410" name="Group 6"/>
            <p:cNvGrpSpPr/>
            <p:nvPr/>
          </p:nvGrpSpPr>
          <p:grpSpPr>
            <a:xfrm>
              <a:off x="76200" y="161925"/>
              <a:ext cx="152400" cy="6543675"/>
              <a:chOff x="0" y="0"/>
              <a:chExt cx="152400" cy="6543675"/>
            </a:xfrm>
          </p:grpSpPr>
          <p:sp>
            <p:nvSpPr>
              <p:cNvPr id="3381" name="Rectangle 7"/>
              <p:cNvSpPr/>
              <p:nvPr/>
            </p:nvSpPr>
            <p:spPr>
              <a:xfrm>
                <a:off x="0" y="15906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382" name="Rectangle 8"/>
              <p:cNvSpPr/>
              <p:nvPr/>
            </p:nvSpPr>
            <p:spPr>
              <a:xfrm>
                <a:off x="0" y="18192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383" name="Rectangle 9"/>
              <p:cNvSpPr/>
              <p:nvPr/>
            </p:nvSpPr>
            <p:spPr>
              <a:xfrm>
                <a:off x="0" y="20478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384" name="Rectangle 10"/>
              <p:cNvSpPr/>
              <p:nvPr/>
            </p:nvSpPr>
            <p:spPr>
              <a:xfrm>
                <a:off x="0" y="22764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385" name="Rectangle 11"/>
              <p:cNvSpPr/>
              <p:nvPr/>
            </p:nvSpPr>
            <p:spPr>
              <a:xfrm>
                <a:off x="0" y="25050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386" name="Rectangle 12"/>
              <p:cNvSpPr/>
              <p:nvPr/>
            </p:nvSpPr>
            <p:spPr>
              <a:xfrm>
                <a:off x="0" y="27336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387" name="Rectangle 13"/>
              <p:cNvSpPr/>
              <p:nvPr/>
            </p:nvSpPr>
            <p:spPr>
              <a:xfrm>
                <a:off x="0" y="29622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388" name="Rectangle 14"/>
              <p:cNvSpPr/>
              <p:nvPr/>
            </p:nvSpPr>
            <p:spPr>
              <a:xfrm>
                <a:off x="0" y="31908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389" name="Rectangle 15"/>
              <p:cNvSpPr/>
              <p:nvPr/>
            </p:nvSpPr>
            <p:spPr>
              <a:xfrm>
                <a:off x="0" y="34194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390" name="Rectangle 16"/>
              <p:cNvSpPr/>
              <p:nvPr/>
            </p:nvSpPr>
            <p:spPr>
              <a:xfrm>
                <a:off x="0" y="36480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391" name="Rectangle 17"/>
              <p:cNvSpPr/>
              <p:nvPr/>
            </p:nvSpPr>
            <p:spPr>
              <a:xfrm>
                <a:off x="0" y="38766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392" name="Rectangle 18"/>
              <p:cNvSpPr/>
              <p:nvPr/>
            </p:nvSpPr>
            <p:spPr>
              <a:xfrm>
                <a:off x="0" y="41052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393" name="Rectangle 19"/>
              <p:cNvSpPr/>
              <p:nvPr/>
            </p:nvSpPr>
            <p:spPr>
              <a:xfrm>
                <a:off x="0" y="43338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394" name="Rectangle 20"/>
              <p:cNvSpPr/>
              <p:nvPr/>
            </p:nvSpPr>
            <p:spPr>
              <a:xfrm>
                <a:off x="0" y="45624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395" name="Rectangle 21"/>
              <p:cNvSpPr/>
              <p:nvPr/>
            </p:nvSpPr>
            <p:spPr>
              <a:xfrm>
                <a:off x="0" y="47910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396" name="Rectangle 22"/>
              <p:cNvSpPr/>
              <p:nvPr/>
            </p:nvSpPr>
            <p:spPr>
              <a:xfrm>
                <a:off x="0" y="50196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397" name="Rectangle 23"/>
              <p:cNvSpPr/>
              <p:nvPr/>
            </p:nvSpPr>
            <p:spPr>
              <a:xfrm>
                <a:off x="0" y="52482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398" name="Rectangle 24"/>
              <p:cNvSpPr/>
              <p:nvPr/>
            </p:nvSpPr>
            <p:spPr>
              <a:xfrm>
                <a:off x="0" y="54768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399" name="Rectangle 25"/>
              <p:cNvSpPr/>
              <p:nvPr/>
            </p:nvSpPr>
            <p:spPr>
              <a:xfrm>
                <a:off x="0" y="57054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400" name="Rectangle 26"/>
              <p:cNvSpPr/>
              <p:nvPr/>
            </p:nvSpPr>
            <p:spPr>
              <a:xfrm>
                <a:off x="0" y="59340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401" name="Rectangle 27"/>
              <p:cNvSpPr/>
              <p:nvPr/>
            </p:nvSpPr>
            <p:spPr>
              <a:xfrm>
                <a:off x="0" y="61626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402" name="Rectangle 28"/>
              <p:cNvSpPr/>
              <p:nvPr/>
            </p:nvSpPr>
            <p:spPr>
              <a:xfrm>
                <a:off x="0" y="63912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403" name="Rectangle 29"/>
              <p:cNvSpPr/>
              <p:nvPr/>
            </p:nvSpPr>
            <p:spPr>
              <a:xfrm>
                <a:off x="0" y="0"/>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404" name="Rectangle 30"/>
              <p:cNvSpPr/>
              <p:nvPr/>
            </p:nvSpPr>
            <p:spPr>
              <a:xfrm>
                <a:off x="0" y="228600"/>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405" name="Rectangle 31"/>
              <p:cNvSpPr/>
              <p:nvPr/>
            </p:nvSpPr>
            <p:spPr>
              <a:xfrm>
                <a:off x="0" y="457200"/>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406" name="Rectangle 32"/>
              <p:cNvSpPr/>
              <p:nvPr/>
            </p:nvSpPr>
            <p:spPr>
              <a:xfrm>
                <a:off x="0" y="685800"/>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407" name="Rectangle 33"/>
              <p:cNvSpPr/>
              <p:nvPr/>
            </p:nvSpPr>
            <p:spPr>
              <a:xfrm>
                <a:off x="0" y="914400"/>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408" name="Rectangle 34"/>
              <p:cNvSpPr/>
              <p:nvPr/>
            </p:nvSpPr>
            <p:spPr>
              <a:xfrm>
                <a:off x="0" y="1143000"/>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409" name="Rectangle 35"/>
              <p:cNvSpPr/>
              <p:nvPr/>
            </p:nvSpPr>
            <p:spPr>
              <a:xfrm>
                <a:off x="0" y="1371600"/>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grpSp>
      </p:grpSp>
      <p:sp>
        <p:nvSpPr>
          <p:cNvPr id="3412" name="Title Text"/>
          <p:cNvSpPr txBox="1">
            <a:spLocks noGrp="1"/>
          </p:cNvSpPr>
          <p:nvPr>
            <p:ph type="title"/>
          </p:nvPr>
        </p:nvSpPr>
        <p:spPr>
          <a:xfrm>
            <a:off x="722312" y="4406900"/>
            <a:ext cx="7772401" cy="1362075"/>
          </a:xfrm>
          <a:prstGeom prst="rect">
            <a:avLst/>
          </a:prstGeom>
          <a:effectLst>
            <a:outerShdw blurRad="63500" dist="38099" dir="2700000" rotWithShape="0">
              <a:srgbClr val="000000">
                <a:alpha val="74998"/>
              </a:srgbClr>
            </a:outerShdw>
          </a:effectLst>
        </p:spPr>
        <p:txBody>
          <a:bodyPr lIns="44450" tIns="44450" rIns="44450" bIns="44450" anchor="t"/>
          <a:lstStyle>
            <a:lvl1pPr algn="l">
              <a:defRPr sz="4000" b="1" cap="all">
                <a:solidFill>
                  <a:srgbClr val="8CF4EA"/>
                </a:solidFill>
              </a:defRPr>
            </a:lvl1pPr>
          </a:lstStyle>
          <a:p>
            <a:r>
              <a:t>Title Text</a:t>
            </a:r>
          </a:p>
        </p:txBody>
      </p:sp>
      <p:sp>
        <p:nvSpPr>
          <p:cNvPr id="3413" name="Body Level One…"/>
          <p:cNvSpPr txBox="1">
            <a:spLocks noGrp="1"/>
          </p:cNvSpPr>
          <p:nvPr>
            <p:ph type="body" sz="quarter" idx="1"/>
          </p:nvPr>
        </p:nvSpPr>
        <p:spPr>
          <a:xfrm>
            <a:off x="722312" y="2906713"/>
            <a:ext cx="7772401" cy="1500188"/>
          </a:xfrm>
          <a:prstGeom prst="rect">
            <a:avLst/>
          </a:prstGeom>
        </p:spPr>
        <p:txBody>
          <a:bodyPr lIns="44450" tIns="44450" rIns="44450" bIns="44450" anchor="b">
            <a:normAutofit/>
          </a:bodyPr>
          <a:lstStyle>
            <a:lvl1pPr marL="0" indent="0">
              <a:spcBef>
                <a:spcPts val="400"/>
              </a:spcBef>
              <a:buSzTx/>
              <a:buNone/>
              <a:defRPr sz="2000">
                <a:solidFill>
                  <a:schemeClr val="accent3">
                    <a:lumOff val="44000"/>
                  </a:schemeClr>
                </a:solidFill>
                <a:effectLst>
                  <a:outerShdw blurRad="38100" dist="38100" dir="2700000" rotWithShape="0">
                    <a:srgbClr val="000000"/>
                  </a:outerShdw>
                </a:effectLst>
              </a:defRPr>
            </a:lvl1pPr>
            <a:lvl2pPr marL="0" indent="457200">
              <a:spcBef>
                <a:spcPts val="400"/>
              </a:spcBef>
              <a:buSzTx/>
              <a:buNone/>
              <a:defRPr sz="2000">
                <a:solidFill>
                  <a:schemeClr val="accent3">
                    <a:lumOff val="44000"/>
                  </a:schemeClr>
                </a:solidFill>
                <a:effectLst>
                  <a:outerShdw blurRad="38100" dist="38100" dir="2700000" rotWithShape="0">
                    <a:srgbClr val="000000"/>
                  </a:outerShdw>
                </a:effectLst>
              </a:defRPr>
            </a:lvl2pPr>
            <a:lvl3pPr marL="0" indent="914400">
              <a:spcBef>
                <a:spcPts val="400"/>
              </a:spcBef>
              <a:buSzTx/>
              <a:buNone/>
              <a:defRPr sz="2000">
                <a:solidFill>
                  <a:schemeClr val="accent3">
                    <a:lumOff val="44000"/>
                  </a:schemeClr>
                </a:solidFill>
                <a:effectLst>
                  <a:outerShdw blurRad="38100" dist="38100" dir="2700000" rotWithShape="0">
                    <a:srgbClr val="000000"/>
                  </a:outerShdw>
                </a:effectLst>
              </a:defRPr>
            </a:lvl3pPr>
            <a:lvl4pPr marL="0" indent="1371600">
              <a:spcBef>
                <a:spcPts val="400"/>
              </a:spcBef>
              <a:buSzTx/>
              <a:buNone/>
              <a:defRPr sz="2000">
                <a:solidFill>
                  <a:schemeClr val="accent3">
                    <a:lumOff val="44000"/>
                  </a:schemeClr>
                </a:solidFill>
                <a:effectLst>
                  <a:outerShdw blurRad="38100" dist="38100" dir="2700000" rotWithShape="0">
                    <a:srgbClr val="000000"/>
                  </a:outerShdw>
                </a:effectLst>
              </a:defRPr>
            </a:lvl4pPr>
            <a:lvl5pPr marL="0" indent="1828800">
              <a:spcBef>
                <a:spcPts val="400"/>
              </a:spcBef>
              <a:buSzTx/>
              <a:buNone/>
              <a:defRPr sz="2000">
                <a:solidFill>
                  <a:schemeClr val="accent3">
                    <a:lumOff val="44000"/>
                  </a:schemeClr>
                </a:solidFill>
                <a:effectLst>
                  <a:outerShdw blurRad="38100" dist="38100" dir="2700000" rotWithShape="0">
                    <a:srgbClr val="000000"/>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3414" name="Slide Number"/>
          <p:cNvSpPr txBox="1">
            <a:spLocks noGrp="1"/>
          </p:cNvSpPr>
          <p:nvPr>
            <p:ph type="sldNum" sz="quarter" idx="2"/>
          </p:nvPr>
        </p:nvSpPr>
        <p:spPr>
          <a:xfrm>
            <a:off x="4419600" y="6356350"/>
            <a:ext cx="2133600" cy="368300"/>
          </a:xfrm>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001556367"/>
      </p:ext>
    </p:extLst>
  </p:cSld>
  <p:clrMapOvr>
    <a:masterClrMapping/>
  </p:clrMapOvr>
  <p:transition spd="med"/>
</p:sldLayout>
</file>

<file path=ppt/slideLayouts/slideLayout739.xml><?xml version="1.0" encoding="utf-8"?>
<p:sldLayout xmlns:a="http://schemas.openxmlformats.org/drawingml/2006/main" xmlns:r="http://schemas.openxmlformats.org/officeDocument/2006/relationships" xmlns:p="http://schemas.openxmlformats.org/presentationml/2006/main" type="tx">
  <p:cSld name="26_Two Content">
    <p:bg>
      <p:bgPr>
        <a:gradFill flip="none" rotWithShape="1">
          <a:gsLst>
            <a:gs pos="0">
              <a:srgbClr val="072064"/>
            </a:gs>
            <a:gs pos="100000">
              <a:srgbClr val="114FFB"/>
            </a:gs>
          </a:gsLst>
          <a:lin ang="5400000" scaled="0"/>
        </a:gradFill>
        <a:effectLst/>
      </p:bgPr>
    </p:bg>
    <p:spTree>
      <p:nvGrpSpPr>
        <p:cNvPr id="1" name=""/>
        <p:cNvGrpSpPr/>
        <p:nvPr/>
      </p:nvGrpSpPr>
      <p:grpSpPr>
        <a:xfrm>
          <a:off x="0" y="0"/>
          <a:ext cx="0" cy="0"/>
          <a:chOff x="0" y="0"/>
          <a:chExt cx="0" cy="0"/>
        </a:xfrm>
      </p:grpSpPr>
      <p:grpSp>
        <p:nvGrpSpPr>
          <p:cNvPr id="3452" name="Group 4"/>
          <p:cNvGrpSpPr/>
          <p:nvPr/>
        </p:nvGrpSpPr>
        <p:grpSpPr>
          <a:xfrm>
            <a:off x="0" y="0"/>
            <a:ext cx="1085850" cy="6845300"/>
            <a:chOff x="0" y="0"/>
            <a:chExt cx="1085850" cy="6845300"/>
          </a:xfrm>
        </p:grpSpPr>
        <p:sp>
          <p:nvSpPr>
            <p:cNvPr id="3421" name="Rectangle 5"/>
            <p:cNvSpPr/>
            <p:nvPr/>
          </p:nvSpPr>
          <p:spPr>
            <a:xfrm>
              <a:off x="0" y="0"/>
              <a:ext cx="1085850" cy="6845300"/>
            </a:xfrm>
            <a:prstGeom prst="rect">
              <a:avLst/>
            </a:prstGeom>
            <a:gradFill flip="none" rotWithShape="1">
              <a:gsLst>
                <a:gs pos="0">
                  <a:srgbClr val="114FFB"/>
                </a:gs>
                <a:gs pos="50000">
                  <a:srgbClr val="031032"/>
                </a:gs>
                <a:gs pos="100000">
                  <a:srgbClr val="114FFB"/>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grpSp>
          <p:nvGrpSpPr>
            <p:cNvPr id="3451" name="Group 6"/>
            <p:cNvGrpSpPr/>
            <p:nvPr/>
          </p:nvGrpSpPr>
          <p:grpSpPr>
            <a:xfrm>
              <a:off x="76200" y="161925"/>
              <a:ext cx="152400" cy="6543675"/>
              <a:chOff x="0" y="0"/>
              <a:chExt cx="152400" cy="6543675"/>
            </a:xfrm>
          </p:grpSpPr>
          <p:sp>
            <p:nvSpPr>
              <p:cNvPr id="3422" name="Rectangle 7"/>
              <p:cNvSpPr/>
              <p:nvPr/>
            </p:nvSpPr>
            <p:spPr>
              <a:xfrm>
                <a:off x="0" y="15906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423" name="Rectangle 8"/>
              <p:cNvSpPr/>
              <p:nvPr/>
            </p:nvSpPr>
            <p:spPr>
              <a:xfrm>
                <a:off x="0" y="18192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424" name="Rectangle 9"/>
              <p:cNvSpPr/>
              <p:nvPr/>
            </p:nvSpPr>
            <p:spPr>
              <a:xfrm>
                <a:off x="0" y="20478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425" name="Rectangle 10"/>
              <p:cNvSpPr/>
              <p:nvPr/>
            </p:nvSpPr>
            <p:spPr>
              <a:xfrm>
                <a:off x="0" y="22764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426" name="Rectangle 11"/>
              <p:cNvSpPr/>
              <p:nvPr/>
            </p:nvSpPr>
            <p:spPr>
              <a:xfrm>
                <a:off x="0" y="25050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427" name="Rectangle 12"/>
              <p:cNvSpPr/>
              <p:nvPr/>
            </p:nvSpPr>
            <p:spPr>
              <a:xfrm>
                <a:off x="0" y="27336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428" name="Rectangle 13"/>
              <p:cNvSpPr/>
              <p:nvPr/>
            </p:nvSpPr>
            <p:spPr>
              <a:xfrm>
                <a:off x="0" y="29622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429" name="Rectangle 14"/>
              <p:cNvSpPr/>
              <p:nvPr/>
            </p:nvSpPr>
            <p:spPr>
              <a:xfrm>
                <a:off x="0" y="31908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430" name="Rectangle 15"/>
              <p:cNvSpPr/>
              <p:nvPr/>
            </p:nvSpPr>
            <p:spPr>
              <a:xfrm>
                <a:off x="0" y="34194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431" name="Rectangle 16"/>
              <p:cNvSpPr/>
              <p:nvPr/>
            </p:nvSpPr>
            <p:spPr>
              <a:xfrm>
                <a:off x="0" y="36480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432" name="Rectangle 17"/>
              <p:cNvSpPr/>
              <p:nvPr/>
            </p:nvSpPr>
            <p:spPr>
              <a:xfrm>
                <a:off x="0" y="38766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433" name="Rectangle 18"/>
              <p:cNvSpPr/>
              <p:nvPr/>
            </p:nvSpPr>
            <p:spPr>
              <a:xfrm>
                <a:off x="0" y="41052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434" name="Rectangle 19"/>
              <p:cNvSpPr/>
              <p:nvPr/>
            </p:nvSpPr>
            <p:spPr>
              <a:xfrm>
                <a:off x="0" y="43338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435" name="Rectangle 20"/>
              <p:cNvSpPr/>
              <p:nvPr/>
            </p:nvSpPr>
            <p:spPr>
              <a:xfrm>
                <a:off x="0" y="45624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436" name="Rectangle 21"/>
              <p:cNvSpPr/>
              <p:nvPr/>
            </p:nvSpPr>
            <p:spPr>
              <a:xfrm>
                <a:off x="0" y="47910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437" name="Rectangle 22"/>
              <p:cNvSpPr/>
              <p:nvPr/>
            </p:nvSpPr>
            <p:spPr>
              <a:xfrm>
                <a:off x="0" y="50196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438" name="Rectangle 23"/>
              <p:cNvSpPr/>
              <p:nvPr/>
            </p:nvSpPr>
            <p:spPr>
              <a:xfrm>
                <a:off x="0" y="52482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439" name="Rectangle 24"/>
              <p:cNvSpPr/>
              <p:nvPr/>
            </p:nvSpPr>
            <p:spPr>
              <a:xfrm>
                <a:off x="0" y="54768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440" name="Rectangle 25"/>
              <p:cNvSpPr/>
              <p:nvPr/>
            </p:nvSpPr>
            <p:spPr>
              <a:xfrm>
                <a:off x="0" y="57054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441" name="Rectangle 26"/>
              <p:cNvSpPr/>
              <p:nvPr/>
            </p:nvSpPr>
            <p:spPr>
              <a:xfrm>
                <a:off x="0" y="59340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442" name="Rectangle 27"/>
              <p:cNvSpPr/>
              <p:nvPr/>
            </p:nvSpPr>
            <p:spPr>
              <a:xfrm>
                <a:off x="0" y="61626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443" name="Rectangle 28"/>
              <p:cNvSpPr/>
              <p:nvPr/>
            </p:nvSpPr>
            <p:spPr>
              <a:xfrm>
                <a:off x="0" y="63912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444" name="Rectangle 29"/>
              <p:cNvSpPr/>
              <p:nvPr/>
            </p:nvSpPr>
            <p:spPr>
              <a:xfrm>
                <a:off x="0" y="0"/>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445" name="Rectangle 30"/>
              <p:cNvSpPr/>
              <p:nvPr/>
            </p:nvSpPr>
            <p:spPr>
              <a:xfrm>
                <a:off x="0" y="228600"/>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446" name="Rectangle 31"/>
              <p:cNvSpPr/>
              <p:nvPr/>
            </p:nvSpPr>
            <p:spPr>
              <a:xfrm>
                <a:off x="0" y="457200"/>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447" name="Rectangle 32"/>
              <p:cNvSpPr/>
              <p:nvPr/>
            </p:nvSpPr>
            <p:spPr>
              <a:xfrm>
                <a:off x="0" y="685800"/>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448" name="Rectangle 33"/>
              <p:cNvSpPr/>
              <p:nvPr/>
            </p:nvSpPr>
            <p:spPr>
              <a:xfrm>
                <a:off x="0" y="914400"/>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449" name="Rectangle 34"/>
              <p:cNvSpPr/>
              <p:nvPr/>
            </p:nvSpPr>
            <p:spPr>
              <a:xfrm>
                <a:off x="0" y="1143000"/>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450" name="Rectangle 35"/>
              <p:cNvSpPr/>
              <p:nvPr/>
            </p:nvSpPr>
            <p:spPr>
              <a:xfrm>
                <a:off x="0" y="1371600"/>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grpSp>
      </p:grpSp>
      <p:sp>
        <p:nvSpPr>
          <p:cNvPr id="3453" name="Title Text"/>
          <p:cNvSpPr txBox="1">
            <a:spLocks noGrp="1"/>
          </p:cNvSpPr>
          <p:nvPr>
            <p:ph type="title"/>
          </p:nvPr>
        </p:nvSpPr>
        <p:spPr>
          <a:xfrm>
            <a:off x="1181100" y="609600"/>
            <a:ext cx="7715250" cy="1143000"/>
          </a:xfrm>
          <a:prstGeom prst="rect">
            <a:avLst/>
          </a:prstGeom>
          <a:effectLst>
            <a:outerShdw blurRad="63500" dist="38099" dir="2700000" rotWithShape="0">
              <a:srgbClr val="000000">
                <a:alpha val="74998"/>
              </a:srgbClr>
            </a:outerShdw>
          </a:effectLst>
        </p:spPr>
        <p:txBody>
          <a:bodyPr lIns="44450" tIns="44450" rIns="44450" bIns="44450"/>
          <a:lstStyle>
            <a:lvl1pPr algn="l">
              <a:defRPr>
                <a:solidFill>
                  <a:srgbClr val="8CF4EA"/>
                </a:solidFill>
              </a:defRPr>
            </a:lvl1pPr>
          </a:lstStyle>
          <a:p>
            <a:r>
              <a:t>Title Text</a:t>
            </a:r>
          </a:p>
        </p:txBody>
      </p:sp>
      <p:sp>
        <p:nvSpPr>
          <p:cNvPr id="3454" name="Body Level One…"/>
          <p:cNvSpPr txBox="1">
            <a:spLocks noGrp="1"/>
          </p:cNvSpPr>
          <p:nvPr>
            <p:ph type="body" sz="half" idx="1"/>
          </p:nvPr>
        </p:nvSpPr>
        <p:spPr>
          <a:xfrm>
            <a:off x="1157287" y="1981200"/>
            <a:ext cx="3819526" cy="4114800"/>
          </a:xfrm>
          <a:prstGeom prst="rect">
            <a:avLst/>
          </a:prstGeom>
        </p:spPr>
        <p:txBody>
          <a:bodyPr lIns="44450" tIns="44450" rIns="44450" bIns="44450">
            <a:normAutofit/>
          </a:bodyPr>
          <a:lstStyle>
            <a:lvl1pPr>
              <a:spcBef>
                <a:spcPts val="600"/>
              </a:spcBef>
              <a:buClr>
                <a:srgbClr val="8CF4EA"/>
              </a:buClr>
              <a:buSzPct val="75000"/>
              <a:buFont typeface="Arial"/>
              <a:buChar char=""/>
              <a:defRPr sz="2800">
                <a:solidFill>
                  <a:schemeClr val="accent3">
                    <a:lumOff val="44000"/>
                  </a:schemeClr>
                </a:solidFill>
                <a:effectLst>
                  <a:outerShdw blurRad="38100" dist="38100" dir="2700000" rotWithShape="0">
                    <a:srgbClr val="000000"/>
                  </a:outerShdw>
                </a:effectLst>
              </a:defRPr>
            </a:lvl1pPr>
            <a:lvl2pPr marL="790575" indent="-333375">
              <a:spcBef>
                <a:spcPts val="600"/>
              </a:spcBef>
              <a:buClr>
                <a:srgbClr val="8CF4EA"/>
              </a:buClr>
              <a:buSzPct val="75000"/>
              <a:buFont typeface="Arial"/>
              <a:buChar char=""/>
              <a:defRPr sz="2800">
                <a:solidFill>
                  <a:schemeClr val="accent3">
                    <a:lumOff val="44000"/>
                  </a:schemeClr>
                </a:solidFill>
                <a:effectLst>
                  <a:outerShdw blurRad="38100" dist="38100" dir="2700000" rotWithShape="0">
                    <a:srgbClr val="000000"/>
                  </a:outerShdw>
                </a:effectLst>
              </a:defRPr>
            </a:lvl2pPr>
            <a:lvl3pPr marL="1234439" indent="-320039">
              <a:spcBef>
                <a:spcPts val="600"/>
              </a:spcBef>
              <a:buClr>
                <a:srgbClr val="8CF4EA"/>
              </a:buClr>
              <a:buSzPct val="65000"/>
              <a:buFont typeface="Arial"/>
              <a:buChar char=""/>
              <a:defRPr sz="2800">
                <a:solidFill>
                  <a:schemeClr val="accent3">
                    <a:lumOff val="44000"/>
                  </a:schemeClr>
                </a:solidFill>
                <a:effectLst>
                  <a:outerShdw blurRad="38100" dist="38100" dir="2700000" rotWithShape="0">
                    <a:srgbClr val="000000"/>
                  </a:outerShdw>
                </a:effectLst>
              </a:defRPr>
            </a:lvl3pPr>
            <a:lvl4pPr marL="1727200" indent="-355600">
              <a:spcBef>
                <a:spcPts val="600"/>
              </a:spcBef>
              <a:buClr>
                <a:srgbClr val="8CF4EA"/>
              </a:buClr>
              <a:buFont typeface="Arial"/>
              <a:buChar char="•"/>
              <a:defRPr sz="2800">
                <a:solidFill>
                  <a:schemeClr val="accent3">
                    <a:lumOff val="44000"/>
                  </a:schemeClr>
                </a:solidFill>
                <a:effectLst>
                  <a:outerShdw blurRad="38100" dist="38100" dir="2700000" rotWithShape="0">
                    <a:srgbClr val="000000"/>
                  </a:outerShdw>
                </a:effectLst>
              </a:defRPr>
            </a:lvl4pPr>
            <a:lvl5pPr marL="2184400" indent="-355600">
              <a:spcBef>
                <a:spcPts val="600"/>
              </a:spcBef>
              <a:buClr>
                <a:srgbClr val="8CF4EA"/>
              </a:buClr>
              <a:buFont typeface="Arial"/>
              <a:buChar char="–"/>
              <a:defRPr sz="2800">
                <a:solidFill>
                  <a:schemeClr val="accent3">
                    <a:lumOff val="44000"/>
                  </a:schemeClr>
                </a:solidFill>
                <a:effectLst>
                  <a:outerShdw blurRad="38100" dist="38100" dir="2700000" rotWithShape="0">
                    <a:srgbClr val="000000"/>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3455" name="Slide Number"/>
          <p:cNvSpPr txBox="1">
            <a:spLocks noGrp="1"/>
          </p:cNvSpPr>
          <p:nvPr>
            <p:ph type="sldNum" sz="quarter" idx="2"/>
          </p:nvPr>
        </p:nvSpPr>
        <p:spPr>
          <a:xfrm>
            <a:off x="4419600" y="6356350"/>
            <a:ext cx="2133600" cy="368300"/>
          </a:xfrm>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82021658"/>
      </p:ext>
    </p:extLst>
  </p:cSld>
  <p:clrMapOvr>
    <a:masterClrMapping/>
  </p:clrMapOvr>
  <p:transition spd="med"/>
</p:sldLayout>
</file>

<file path=ppt/slideLayouts/slideLayout7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AC6119B6-02AE-6543-8AA0-2935C698A44F}" type="slidenum">
              <a:rPr lang="en-US"/>
              <a:pPr>
                <a:defRPr/>
              </a:pPr>
              <a:t>‹#›</a:t>
            </a:fld>
            <a:endParaRPr lang="en-US"/>
          </a:p>
        </p:txBody>
      </p:sp>
    </p:spTree>
    <p:extLst>
      <p:ext uri="{BB962C8B-B14F-4D97-AF65-F5344CB8AC3E}">
        <p14:creationId xmlns:p14="http://schemas.microsoft.com/office/powerpoint/2010/main" val="3579178469"/>
      </p:ext>
    </p:extLst>
  </p:cSld>
  <p:clrMapOvr>
    <a:masterClrMapping/>
  </p:clrMapOvr>
</p:sldLayout>
</file>

<file path=ppt/slideLayouts/slideLayout740.xml><?xml version="1.0" encoding="utf-8"?>
<p:sldLayout xmlns:a="http://schemas.openxmlformats.org/drawingml/2006/main" xmlns:r="http://schemas.openxmlformats.org/officeDocument/2006/relationships" xmlns:p="http://schemas.openxmlformats.org/presentationml/2006/main" type="tx">
  <p:cSld name="26_Comparison">
    <p:bg>
      <p:bgPr>
        <a:gradFill flip="none" rotWithShape="1">
          <a:gsLst>
            <a:gs pos="0">
              <a:srgbClr val="072064"/>
            </a:gs>
            <a:gs pos="100000">
              <a:srgbClr val="114FFB"/>
            </a:gs>
          </a:gsLst>
          <a:lin ang="5400000" scaled="0"/>
        </a:gradFill>
        <a:effectLst/>
      </p:bgPr>
    </p:bg>
    <p:spTree>
      <p:nvGrpSpPr>
        <p:cNvPr id="1" name=""/>
        <p:cNvGrpSpPr/>
        <p:nvPr/>
      </p:nvGrpSpPr>
      <p:grpSpPr>
        <a:xfrm>
          <a:off x="0" y="0"/>
          <a:ext cx="0" cy="0"/>
          <a:chOff x="0" y="0"/>
          <a:chExt cx="0" cy="0"/>
        </a:xfrm>
      </p:grpSpPr>
      <p:grpSp>
        <p:nvGrpSpPr>
          <p:cNvPr id="3493" name="Group 4"/>
          <p:cNvGrpSpPr/>
          <p:nvPr/>
        </p:nvGrpSpPr>
        <p:grpSpPr>
          <a:xfrm>
            <a:off x="0" y="0"/>
            <a:ext cx="1085850" cy="6845300"/>
            <a:chOff x="0" y="0"/>
            <a:chExt cx="1085850" cy="6845300"/>
          </a:xfrm>
        </p:grpSpPr>
        <p:sp>
          <p:nvSpPr>
            <p:cNvPr id="3462" name="Rectangle 5"/>
            <p:cNvSpPr/>
            <p:nvPr/>
          </p:nvSpPr>
          <p:spPr>
            <a:xfrm>
              <a:off x="0" y="0"/>
              <a:ext cx="1085850" cy="6845300"/>
            </a:xfrm>
            <a:prstGeom prst="rect">
              <a:avLst/>
            </a:prstGeom>
            <a:gradFill flip="none" rotWithShape="1">
              <a:gsLst>
                <a:gs pos="0">
                  <a:srgbClr val="114FFB"/>
                </a:gs>
                <a:gs pos="50000">
                  <a:srgbClr val="031032"/>
                </a:gs>
                <a:gs pos="100000">
                  <a:srgbClr val="114FFB"/>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grpSp>
          <p:nvGrpSpPr>
            <p:cNvPr id="3492" name="Group 6"/>
            <p:cNvGrpSpPr/>
            <p:nvPr/>
          </p:nvGrpSpPr>
          <p:grpSpPr>
            <a:xfrm>
              <a:off x="76200" y="161925"/>
              <a:ext cx="152400" cy="6543675"/>
              <a:chOff x="0" y="0"/>
              <a:chExt cx="152400" cy="6543675"/>
            </a:xfrm>
          </p:grpSpPr>
          <p:sp>
            <p:nvSpPr>
              <p:cNvPr id="3463" name="Rectangle 7"/>
              <p:cNvSpPr/>
              <p:nvPr/>
            </p:nvSpPr>
            <p:spPr>
              <a:xfrm>
                <a:off x="0" y="15906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464" name="Rectangle 8"/>
              <p:cNvSpPr/>
              <p:nvPr/>
            </p:nvSpPr>
            <p:spPr>
              <a:xfrm>
                <a:off x="0" y="18192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465" name="Rectangle 9"/>
              <p:cNvSpPr/>
              <p:nvPr/>
            </p:nvSpPr>
            <p:spPr>
              <a:xfrm>
                <a:off x="0" y="20478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466" name="Rectangle 10"/>
              <p:cNvSpPr/>
              <p:nvPr/>
            </p:nvSpPr>
            <p:spPr>
              <a:xfrm>
                <a:off x="0" y="22764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467" name="Rectangle 11"/>
              <p:cNvSpPr/>
              <p:nvPr/>
            </p:nvSpPr>
            <p:spPr>
              <a:xfrm>
                <a:off x="0" y="25050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468" name="Rectangle 12"/>
              <p:cNvSpPr/>
              <p:nvPr/>
            </p:nvSpPr>
            <p:spPr>
              <a:xfrm>
                <a:off x="0" y="27336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469" name="Rectangle 13"/>
              <p:cNvSpPr/>
              <p:nvPr/>
            </p:nvSpPr>
            <p:spPr>
              <a:xfrm>
                <a:off x="0" y="29622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470" name="Rectangle 14"/>
              <p:cNvSpPr/>
              <p:nvPr/>
            </p:nvSpPr>
            <p:spPr>
              <a:xfrm>
                <a:off x="0" y="31908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471" name="Rectangle 15"/>
              <p:cNvSpPr/>
              <p:nvPr/>
            </p:nvSpPr>
            <p:spPr>
              <a:xfrm>
                <a:off x="0" y="34194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472" name="Rectangle 16"/>
              <p:cNvSpPr/>
              <p:nvPr/>
            </p:nvSpPr>
            <p:spPr>
              <a:xfrm>
                <a:off x="0" y="36480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473" name="Rectangle 17"/>
              <p:cNvSpPr/>
              <p:nvPr/>
            </p:nvSpPr>
            <p:spPr>
              <a:xfrm>
                <a:off x="0" y="38766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474" name="Rectangle 18"/>
              <p:cNvSpPr/>
              <p:nvPr/>
            </p:nvSpPr>
            <p:spPr>
              <a:xfrm>
                <a:off x="0" y="41052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475" name="Rectangle 19"/>
              <p:cNvSpPr/>
              <p:nvPr/>
            </p:nvSpPr>
            <p:spPr>
              <a:xfrm>
                <a:off x="0" y="43338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476" name="Rectangle 20"/>
              <p:cNvSpPr/>
              <p:nvPr/>
            </p:nvSpPr>
            <p:spPr>
              <a:xfrm>
                <a:off x="0" y="45624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477" name="Rectangle 21"/>
              <p:cNvSpPr/>
              <p:nvPr/>
            </p:nvSpPr>
            <p:spPr>
              <a:xfrm>
                <a:off x="0" y="47910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478" name="Rectangle 22"/>
              <p:cNvSpPr/>
              <p:nvPr/>
            </p:nvSpPr>
            <p:spPr>
              <a:xfrm>
                <a:off x="0" y="50196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479" name="Rectangle 23"/>
              <p:cNvSpPr/>
              <p:nvPr/>
            </p:nvSpPr>
            <p:spPr>
              <a:xfrm>
                <a:off x="0" y="52482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480" name="Rectangle 24"/>
              <p:cNvSpPr/>
              <p:nvPr/>
            </p:nvSpPr>
            <p:spPr>
              <a:xfrm>
                <a:off x="0" y="54768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481" name="Rectangle 25"/>
              <p:cNvSpPr/>
              <p:nvPr/>
            </p:nvSpPr>
            <p:spPr>
              <a:xfrm>
                <a:off x="0" y="57054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482" name="Rectangle 26"/>
              <p:cNvSpPr/>
              <p:nvPr/>
            </p:nvSpPr>
            <p:spPr>
              <a:xfrm>
                <a:off x="0" y="59340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483" name="Rectangle 27"/>
              <p:cNvSpPr/>
              <p:nvPr/>
            </p:nvSpPr>
            <p:spPr>
              <a:xfrm>
                <a:off x="0" y="61626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484" name="Rectangle 28"/>
              <p:cNvSpPr/>
              <p:nvPr/>
            </p:nvSpPr>
            <p:spPr>
              <a:xfrm>
                <a:off x="0" y="63912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485" name="Rectangle 29"/>
              <p:cNvSpPr/>
              <p:nvPr/>
            </p:nvSpPr>
            <p:spPr>
              <a:xfrm>
                <a:off x="0" y="0"/>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486" name="Rectangle 30"/>
              <p:cNvSpPr/>
              <p:nvPr/>
            </p:nvSpPr>
            <p:spPr>
              <a:xfrm>
                <a:off x="0" y="228600"/>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487" name="Rectangle 31"/>
              <p:cNvSpPr/>
              <p:nvPr/>
            </p:nvSpPr>
            <p:spPr>
              <a:xfrm>
                <a:off x="0" y="457200"/>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488" name="Rectangle 32"/>
              <p:cNvSpPr/>
              <p:nvPr/>
            </p:nvSpPr>
            <p:spPr>
              <a:xfrm>
                <a:off x="0" y="685800"/>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489" name="Rectangle 33"/>
              <p:cNvSpPr/>
              <p:nvPr/>
            </p:nvSpPr>
            <p:spPr>
              <a:xfrm>
                <a:off x="0" y="914400"/>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490" name="Rectangle 34"/>
              <p:cNvSpPr/>
              <p:nvPr/>
            </p:nvSpPr>
            <p:spPr>
              <a:xfrm>
                <a:off x="0" y="1143000"/>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491" name="Rectangle 35"/>
              <p:cNvSpPr/>
              <p:nvPr/>
            </p:nvSpPr>
            <p:spPr>
              <a:xfrm>
                <a:off x="0" y="1371600"/>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grpSp>
      </p:grpSp>
      <p:sp>
        <p:nvSpPr>
          <p:cNvPr id="3494" name="Title Text"/>
          <p:cNvSpPr txBox="1">
            <a:spLocks noGrp="1"/>
          </p:cNvSpPr>
          <p:nvPr>
            <p:ph type="title"/>
          </p:nvPr>
        </p:nvSpPr>
        <p:spPr>
          <a:xfrm>
            <a:off x="457200" y="274638"/>
            <a:ext cx="8229600" cy="1143001"/>
          </a:xfrm>
          <a:prstGeom prst="rect">
            <a:avLst/>
          </a:prstGeom>
          <a:effectLst>
            <a:outerShdw blurRad="63500" dist="38099" dir="2700000" rotWithShape="0">
              <a:srgbClr val="000000">
                <a:alpha val="74998"/>
              </a:srgbClr>
            </a:outerShdw>
          </a:effectLst>
        </p:spPr>
        <p:txBody>
          <a:bodyPr lIns="44450" tIns="44450" rIns="44450" bIns="44450"/>
          <a:lstStyle>
            <a:lvl1pPr algn="l">
              <a:defRPr>
                <a:solidFill>
                  <a:srgbClr val="8CF4EA"/>
                </a:solidFill>
              </a:defRPr>
            </a:lvl1pPr>
          </a:lstStyle>
          <a:p>
            <a:r>
              <a:t>Title Text</a:t>
            </a:r>
          </a:p>
        </p:txBody>
      </p:sp>
      <p:sp>
        <p:nvSpPr>
          <p:cNvPr id="3495" name="Body Level One…"/>
          <p:cNvSpPr txBox="1">
            <a:spLocks noGrp="1"/>
          </p:cNvSpPr>
          <p:nvPr>
            <p:ph type="body" sz="quarter" idx="1"/>
          </p:nvPr>
        </p:nvSpPr>
        <p:spPr>
          <a:xfrm>
            <a:off x="457200" y="1535112"/>
            <a:ext cx="4040188" cy="639763"/>
          </a:xfrm>
          <a:prstGeom prst="rect">
            <a:avLst/>
          </a:prstGeom>
        </p:spPr>
        <p:txBody>
          <a:bodyPr lIns="44450" tIns="44450" rIns="44450" bIns="44450" anchor="b">
            <a:normAutofit/>
          </a:bodyPr>
          <a:lstStyle>
            <a:lvl1pPr marL="0" indent="0">
              <a:spcBef>
                <a:spcPts val="500"/>
              </a:spcBef>
              <a:buSzTx/>
              <a:buNone/>
              <a:defRPr sz="2400" b="1">
                <a:solidFill>
                  <a:schemeClr val="accent3">
                    <a:lumOff val="44000"/>
                  </a:schemeClr>
                </a:solidFill>
                <a:effectLst>
                  <a:outerShdw blurRad="38100" dist="38100" dir="2700000" rotWithShape="0">
                    <a:srgbClr val="000000"/>
                  </a:outerShdw>
                </a:effectLst>
              </a:defRPr>
            </a:lvl1pPr>
            <a:lvl2pPr marL="0" indent="457200">
              <a:spcBef>
                <a:spcPts val="500"/>
              </a:spcBef>
              <a:buSzTx/>
              <a:buNone/>
              <a:defRPr sz="2400" b="1">
                <a:solidFill>
                  <a:schemeClr val="accent3">
                    <a:lumOff val="44000"/>
                  </a:schemeClr>
                </a:solidFill>
                <a:effectLst>
                  <a:outerShdw blurRad="38100" dist="38100" dir="2700000" rotWithShape="0">
                    <a:srgbClr val="000000"/>
                  </a:outerShdw>
                </a:effectLst>
              </a:defRPr>
            </a:lvl2pPr>
            <a:lvl3pPr marL="0" indent="914400">
              <a:spcBef>
                <a:spcPts val="500"/>
              </a:spcBef>
              <a:buSzTx/>
              <a:buNone/>
              <a:defRPr sz="2400" b="1">
                <a:solidFill>
                  <a:schemeClr val="accent3">
                    <a:lumOff val="44000"/>
                  </a:schemeClr>
                </a:solidFill>
                <a:effectLst>
                  <a:outerShdw blurRad="38100" dist="38100" dir="2700000" rotWithShape="0">
                    <a:srgbClr val="000000"/>
                  </a:outerShdw>
                </a:effectLst>
              </a:defRPr>
            </a:lvl3pPr>
            <a:lvl4pPr marL="0" indent="1371600">
              <a:spcBef>
                <a:spcPts val="500"/>
              </a:spcBef>
              <a:buSzTx/>
              <a:buNone/>
              <a:defRPr sz="2400" b="1">
                <a:solidFill>
                  <a:schemeClr val="accent3">
                    <a:lumOff val="44000"/>
                  </a:schemeClr>
                </a:solidFill>
                <a:effectLst>
                  <a:outerShdw blurRad="38100" dist="38100" dir="2700000" rotWithShape="0">
                    <a:srgbClr val="000000"/>
                  </a:outerShdw>
                </a:effectLst>
              </a:defRPr>
            </a:lvl4pPr>
            <a:lvl5pPr marL="0" indent="1828800">
              <a:spcBef>
                <a:spcPts val="500"/>
              </a:spcBef>
              <a:buSzTx/>
              <a:buNone/>
              <a:defRPr sz="2400" b="1">
                <a:solidFill>
                  <a:schemeClr val="accent3">
                    <a:lumOff val="44000"/>
                  </a:schemeClr>
                </a:solidFill>
                <a:effectLst>
                  <a:outerShdw blurRad="38100" dist="38100" dir="2700000" rotWithShape="0">
                    <a:srgbClr val="000000"/>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3496" name="Text Placeholder 4"/>
          <p:cNvSpPr>
            <a:spLocks noGrp="1"/>
          </p:cNvSpPr>
          <p:nvPr>
            <p:ph type="body" sz="quarter" idx="21"/>
          </p:nvPr>
        </p:nvSpPr>
        <p:spPr>
          <a:xfrm>
            <a:off x="4645025" y="1535112"/>
            <a:ext cx="4041775" cy="639763"/>
          </a:xfrm>
          <a:prstGeom prst="rect">
            <a:avLst/>
          </a:prstGeom>
        </p:spPr>
        <p:txBody>
          <a:bodyPr lIns="44450" tIns="44450" rIns="44450" bIns="44450" anchor="b">
            <a:normAutofit/>
          </a:bodyPr>
          <a:lstStyle/>
          <a:p>
            <a:pPr marL="0" indent="0">
              <a:spcBef>
                <a:spcPts val="500"/>
              </a:spcBef>
              <a:buSzTx/>
              <a:buNone/>
              <a:defRPr sz="2400" b="1">
                <a:solidFill>
                  <a:schemeClr val="accent3">
                    <a:lumOff val="44000"/>
                  </a:schemeClr>
                </a:solidFill>
                <a:effectLst>
                  <a:outerShdw blurRad="38100" dist="38100" dir="2700000" rotWithShape="0">
                    <a:srgbClr val="000000"/>
                  </a:outerShdw>
                </a:effectLst>
              </a:defRPr>
            </a:pPr>
            <a:endParaRPr/>
          </a:p>
        </p:txBody>
      </p:sp>
      <p:sp>
        <p:nvSpPr>
          <p:cNvPr id="3497" name="Slide Number"/>
          <p:cNvSpPr txBox="1">
            <a:spLocks noGrp="1"/>
          </p:cNvSpPr>
          <p:nvPr>
            <p:ph type="sldNum" sz="quarter" idx="2"/>
          </p:nvPr>
        </p:nvSpPr>
        <p:spPr>
          <a:xfrm>
            <a:off x="4419600" y="6356350"/>
            <a:ext cx="2133600" cy="368300"/>
          </a:xfrm>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125986492"/>
      </p:ext>
    </p:extLst>
  </p:cSld>
  <p:clrMapOvr>
    <a:masterClrMapping/>
  </p:clrMapOvr>
  <p:transition spd="med"/>
</p:sldLayout>
</file>

<file path=ppt/slideLayouts/slideLayout741.xml><?xml version="1.0" encoding="utf-8"?>
<p:sldLayout xmlns:a="http://schemas.openxmlformats.org/drawingml/2006/main" xmlns:r="http://schemas.openxmlformats.org/officeDocument/2006/relationships" xmlns:p="http://schemas.openxmlformats.org/presentationml/2006/main" type="tx">
  <p:cSld name="27_Title Only">
    <p:bg>
      <p:bgPr>
        <a:gradFill flip="none" rotWithShape="1">
          <a:gsLst>
            <a:gs pos="0">
              <a:srgbClr val="072064"/>
            </a:gs>
            <a:gs pos="100000">
              <a:srgbClr val="114FFB"/>
            </a:gs>
          </a:gsLst>
          <a:lin ang="5400000" scaled="0"/>
        </a:gradFill>
        <a:effectLst/>
      </p:bgPr>
    </p:bg>
    <p:spTree>
      <p:nvGrpSpPr>
        <p:cNvPr id="1" name=""/>
        <p:cNvGrpSpPr/>
        <p:nvPr/>
      </p:nvGrpSpPr>
      <p:grpSpPr>
        <a:xfrm>
          <a:off x="0" y="0"/>
          <a:ext cx="0" cy="0"/>
          <a:chOff x="0" y="0"/>
          <a:chExt cx="0" cy="0"/>
        </a:xfrm>
      </p:grpSpPr>
      <p:grpSp>
        <p:nvGrpSpPr>
          <p:cNvPr id="3535" name="Group 4"/>
          <p:cNvGrpSpPr/>
          <p:nvPr/>
        </p:nvGrpSpPr>
        <p:grpSpPr>
          <a:xfrm>
            <a:off x="0" y="0"/>
            <a:ext cx="1085850" cy="6845300"/>
            <a:chOff x="0" y="0"/>
            <a:chExt cx="1085850" cy="6845300"/>
          </a:xfrm>
        </p:grpSpPr>
        <p:sp>
          <p:nvSpPr>
            <p:cNvPr id="3504" name="Rectangle 5"/>
            <p:cNvSpPr/>
            <p:nvPr/>
          </p:nvSpPr>
          <p:spPr>
            <a:xfrm>
              <a:off x="0" y="0"/>
              <a:ext cx="1085850" cy="6845300"/>
            </a:xfrm>
            <a:prstGeom prst="rect">
              <a:avLst/>
            </a:prstGeom>
            <a:gradFill flip="none" rotWithShape="1">
              <a:gsLst>
                <a:gs pos="0">
                  <a:srgbClr val="114FFB"/>
                </a:gs>
                <a:gs pos="50000">
                  <a:srgbClr val="031032"/>
                </a:gs>
                <a:gs pos="100000">
                  <a:srgbClr val="114FFB"/>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grpSp>
          <p:nvGrpSpPr>
            <p:cNvPr id="3534" name="Group 6"/>
            <p:cNvGrpSpPr/>
            <p:nvPr/>
          </p:nvGrpSpPr>
          <p:grpSpPr>
            <a:xfrm>
              <a:off x="76200" y="161925"/>
              <a:ext cx="152400" cy="6543675"/>
              <a:chOff x="0" y="0"/>
              <a:chExt cx="152400" cy="6543675"/>
            </a:xfrm>
          </p:grpSpPr>
          <p:sp>
            <p:nvSpPr>
              <p:cNvPr id="3505" name="Rectangle 7"/>
              <p:cNvSpPr/>
              <p:nvPr/>
            </p:nvSpPr>
            <p:spPr>
              <a:xfrm>
                <a:off x="0" y="15906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506" name="Rectangle 8"/>
              <p:cNvSpPr/>
              <p:nvPr/>
            </p:nvSpPr>
            <p:spPr>
              <a:xfrm>
                <a:off x="0" y="18192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507" name="Rectangle 9"/>
              <p:cNvSpPr/>
              <p:nvPr/>
            </p:nvSpPr>
            <p:spPr>
              <a:xfrm>
                <a:off x="0" y="20478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508" name="Rectangle 10"/>
              <p:cNvSpPr/>
              <p:nvPr/>
            </p:nvSpPr>
            <p:spPr>
              <a:xfrm>
                <a:off x="0" y="22764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509" name="Rectangle 11"/>
              <p:cNvSpPr/>
              <p:nvPr/>
            </p:nvSpPr>
            <p:spPr>
              <a:xfrm>
                <a:off x="0" y="25050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510" name="Rectangle 12"/>
              <p:cNvSpPr/>
              <p:nvPr/>
            </p:nvSpPr>
            <p:spPr>
              <a:xfrm>
                <a:off x="0" y="27336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511" name="Rectangle 13"/>
              <p:cNvSpPr/>
              <p:nvPr/>
            </p:nvSpPr>
            <p:spPr>
              <a:xfrm>
                <a:off x="0" y="29622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512" name="Rectangle 14"/>
              <p:cNvSpPr/>
              <p:nvPr/>
            </p:nvSpPr>
            <p:spPr>
              <a:xfrm>
                <a:off x="0" y="31908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513" name="Rectangle 15"/>
              <p:cNvSpPr/>
              <p:nvPr/>
            </p:nvSpPr>
            <p:spPr>
              <a:xfrm>
                <a:off x="0" y="34194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514" name="Rectangle 16"/>
              <p:cNvSpPr/>
              <p:nvPr/>
            </p:nvSpPr>
            <p:spPr>
              <a:xfrm>
                <a:off x="0" y="36480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515" name="Rectangle 17"/>
              <p:cNvSpPr/>
              <p:nvPr/>
            </p:nvSpPr>
            <p:spPr>
              <a:xfrm>
                <a:off x="0" y="38766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516" name="Rectangle 18"/>
              <p:cNvSpPr/>
              <p:nvPr/>
            </p:nvSpPr>
            <p:spPr>
              <a:xfrm>
                <a:off x="0" y="41052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517" name="Rectangle 19"/>
              <p:cNvSpPr/>
              <p:nvPr/>
            </p:nvSpPr>
            <p:spPr>
              <a:xfrm>
                <a:off x="0" y="43338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518" name="Rectangle 20"/>
              <p:cNvSpPr/>
              <p:nvPr/>
            </p:nvSpPr>
            <p:spPr>
              <a:xfrm>
                <a:off x="0" y="45624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519" name="Rectangle 21"/>
              <p:cNvSpPr/>
              <p:nvPr/>
            </p:nvSpPr>
            <p:spPr>
              <a:xfrm>
                <a:off x="0" y="47910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520" name="Rectangle 22"/>
              <p:cNvSpPr/>
              <p:nvPr/>
            </p:nvSpPr>
            <p:spPr>
              <a:xfrm>
                <a:off x="0" y="50196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521" name="Rectangle 23"/>
              <p:cNvSpPr/>
              <p:nvPr/>
            </p:nvSpPr>
            <p:spPr>
              <a:xfrm>
                <a:off x="0" y="52482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522" name="Rectangle 24"/>
              <p:cNvSpPr/>
              <p:nvPr/>
            </p:nvSpPr>
            <p:spPr>
              <a:xfrm>
                <a:off x="0" y="54768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523" name="Rectangle 25"/>
              <p:cNvSpPr/>
              <p:nvPr/>
            </p:nvSpPr>
            <p:spPr>
              <a:xfrm>
                <a:off x="0" y="57054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524" name="Rectangle 26"/>
              <p:cNvSpPr/>
              <p:nvPr/>
            </p:nvSpPr>
            <p:spPr>
              <a:xfrm>
                <a:off x="0" y="59340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525" name="Rectangle 27"/>
              <p:cNvSpPr/>
              <p:nvPr/>
            </p:nvSpPr>
            <p:spPr>
              <a:xfrm>
                <a:off x="0" y="61626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526" name="Rectangle 28"/>
              <p:cNvSpPr/>
              <p:nvPr/>
            </p:nvSpPr>
            <p:spPr>
              <a:xfrm>
                <a:off x="0" y="63912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527" name="Rectangle 29"/>
              <p:cNvSpPr/>
              <p:nvPr/>
            </p:nvSpPr>
            <p:spPr>
              <a:xfrm>
                <a:off x="0" y="0"/>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528" name="Rectangle 30"/>
              <p:cNvSpPr/>
              <p:nvPr/>
            </p:nvSpPr>
            <p:spPr>
              <a:xfrm>
                <a:off x="0" y="228600"/>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529" name="Rectangle 31"/>
              <p:cNvSpPr/>
              <p:nvPr/>
            </p:nvSpPr>
            <p:spPr>
              <a:xfrm>
                <a:off x="0" y="457200"/>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530" name="Rectangle 32"/>
              <p:cNvSpPr/>
              <p:nvPr/>
            </p:nvSpPr>
            <p:spPr>
              <a:xfrm>
                <a:off x="0" y="685800"/>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531" name="Rectangle 33"/>
              <p:cNvSpPr/>
              <p:nvPr/>
            </p:nvSpPr>
            <p:spPr>
              <a:xfrm>
                <a:off x="0" y="914400"/>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532" name="Rectangle 34"/>
              <p:cNvSpPr/>
              <p:nvPr/>
            </p:nvSpPr>
            <p:spPr>
              <a:xfrm>
                <a:off x="0" y="1143000"/>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533" name="Rectangle 35"/>
              <p:cNvSpPr/>
              <p:nvPr/>
            </p:nvSpPr>
            <p:spPr>
              <a:xfrm>
                <a:off x="0" y="1371600"/>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grpSp>
      </p:grpSp>
      <p:sp>
        <p:nvSpPr>
          <p:cNvPr id="3536" name="Title Text"/>
          <p:cNvSpPr txBox="1">
            <a:spLocks noGrp="1"/>
          </p:cNvSpPr>
          <p:nvPr>
            <p:ph type="title"/>
          </p:nvPr>
        </p:nvSpPr>
        <p:spPr>
          <a:xfrm>
            <a:off x="1181100" y="609600"/>
            <a:ext cx="7715250" cy="1143000"/>
          </a:xfrm>
          <a:prstGeom prst="rect">
            <a:avLst/>
          </a:prstGeom>
          <a:effectLst>
            <a:outerShdw blurRad="63500" dist="38099" dir="2700000" rotWithShape="0">
              <a:srgbClr val="000000">
                <a:alpha val="74998"/>
              </a:srgbClr>
            </a:outerShdw>
          </a:effectLst>
        </p:spPr>
        <p:txBody>
          <a:bodyPr lIns="44450" tIns="44450" rIns="44450" bIns="44450"/>
          <a:lstStyle>
            <a:lvl1pPr algn="l">
              <a:defRPr>
                <a:solidFill>
                  <a:srgbClr val="8CF4EA"/>
                </a:solidFill>
              </a:defRPr>
            </a:lvl1pPr>
          </a:lstStyle>
          <a:p>
            <a:r>
              <a:t>Title Text</a:t>
            </a:r>
          </a:p>
        </p:txBody>
      </p:sp>
      <p:sp>
        <p:nvSpPr>
          <p:cNvPr id="3537" name="Slide Number"/>
          <p:cNvSpPr txBox="1">
            <a:spLocks noGrp="1"/>
          </p:cNvSpPr>
          <p:nvPr>
            <p:ph type="sldNum" sz="quarter" idx="2"/>
          </p:nvPr>
        </p:nvSpPr>
        <p:spPr>
          <a:xfrm>
            <a:off x="4419600" y="6356350"/>
            <a:ext cx="2133600" cy="368300"/>
          </a:xfrm>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823636062"/>
      </p:ext>
    </p:extLst>
  </p:cSld>
  <p:clrMapOvr>
    <a:masterClrMapping/>
  </p:clrMapOvr>
  <p:transition spd="med"/>
</p:sldLayout>
</file>

<file path=ppt/slideLayouts/slideLayout742.xml><?xml version="1.0" encoding="utf-8"?>
<p:sldLayout xmlns:a="http://schemas.openxmlformats.org/drawingml/2006/main" xmlns:r="http://schemas.openxmlformats.org/officeDocument/2006/relationships" xmlns:p="http://schemas.openxmlformats.org/presentationml/2006/main" type="tx">
  <p:cSld name="32_Blank">
    <p:bg>
      <p:bgPr>
        <a:gradFill flip="none" rotWithShape="1">
          <a:gsLst>
            <a:gs pos="0">
              <a:srgbClr val="072064"/>
            </a:gs>
            <a:gs pos="100000">
              <a:srgbClr val="114FFB"/>
            </a:gs>
          </a:gsLst>
          <a:lin ang="5400000" scaled="0"/>
        </a:gradFill>
        <a:effectLst/>
      </p:bgPr>
    </p:bg>
    <p:spTree>
      <p:nvGrpSpPr>
        <p:cNvPr id="1" name=""/>
        <p:cNvGrpSpPr/>
        <p:nvPr/>
      </p:nvGrpSpPr>
      <p:grpSpPr>
        <a:xfrm>
          <a:off x="0" y="0"/>
          <a:ext cx="0" cy="0"/>
          <a:chOff x="0" y="0"/>
          <a:chExt cx="0" cy="0"/>
        </a:xfrm>
      </p:grpSpPr>
      <p:grpSp>
        <p:nvGrpSpPr>
          <p:cNvPr id="3575" name="Group 4"/>
          <p:cNvGrpSpPr/>
          <p:nvPr/>
        </p:nvGrpSpPr>
        <p:grpSpPr>
          <a:xfrm>
            <a:off x="0" y="0"/>
            <a:ext cx="1085850" cy="6845300"/>
            <a:chOff x="0" y="0"/>
            <a:chExt cx="1085850" cy="6845300"/>
          </a:xfrm>
        </p:grpSpPr>
        <p:sp>
          <p:nvSpPr>
            <p:cNvPr id="3544" name="Rectangle 5"/>
            <p:cNvSpPr/>
            <p:nvPr/>
          </p:nvSpPr>
          <p:spPr>
            <a:xfrm>
              <a:off x="0" y="0"/>
              <a:ext cx="1085850" cy="6845300"/>
            </a:xfrm>
            <a:prstGeom prst="rect">
              <a:avLst/>
            </a:prstGeom>
            <a:gradFill flip="none" rotWithShape="1">
              <a:gsLst>
                <a:gs pos="0">
                  <a:srgbClr val="114FFB"/>
                </a:gs>
                <a:gs pos="50000">
                  <a:srgbClr val="031032"/>
                </a:gs>
                <a:gs pos="100000">
                  <a:srgbClr val="114FFB"/>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grpSp>
          <p:nvGrpSpPr>
            <p:cNvPr id="3574" name="Group 6"/>
            <p:cNvGrpSpPr/>
            <p:nvPr/>
          </p:nvGrpSpPr>
          <p:grpSpPr>
            <a:xfrm>
              <a:off x="76200" y="161925"/>
              <a:ext cx="152400" cy="6543675"/>
              <a:chOff x="0" y="0"/>
              <a:chExt cx="152400" cy="6543675"/>
            </a:xfrm>
          </p:grpSpPr>
          <p:sp>
            <p:nvSpPr>
              <p:cNvPr id="3545" name="Rectangle 7"/>
              <p:cNvSpPr/>
              <p:nvPr/>
            </p:nvSpPr>
            <p:spPr>
              <a:xfrm>
                <a:off x="0" y="15906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546" name="Rectangle 8"/>
              <p:cNvSpPr/>
              <p:nvPr/>
            </p:nvSpPr>
            <p:spPr>
              <a:xfrm>
                <a:off x="0" y="18192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547" name="Rectangle 9"/>
              <p:cNvSpPr/>
              <p:nvPr/>
            </p:nvSpPr>
            <p:spPr>
              <a:xfrm>
                <a:off x="0" y="20478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548" name="Rectangle 10"/>
              <p:cNvSpPr/>
              <p:nvPr/>
            </p:nvSpPr>
            <p:spPr>
              <a:xfrm>
                <a:off x="0" y="22764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549" name="Rectangle 11"/>
              <p:cNvSpPr/>
              <p:nvPr/>
            </p:nvSpPr>
            <p:spPr>
              <a:xfrm>
                <a:off x="0" y="25050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550" name="Rectangle 12"/>
              <p:cNvSpPr/>
              <p:nvPr/>
            </p:nvSpPr>
            <p:spPr>
              <a:xfrm>
                <a:off x="0" y="27336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551" name="Rectangle 13"/>
              <p:cNvSpPr/>
              <p:nvPr/>
            </p:nvSpPr>
            <p:spPr>
              <a:xfrm>
                <a:off x="0" y="29622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552" name="Rectangle 14"/>
              <p:cNvSpPr/>
              <p:nvPr/>
            </p:nvSpPr>
            <p:spPr>
              <a:xfrm>
                <a:off x="0" y="31908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553" name="Rectangle 15"/>
              <p:cNvSpPr/>
              <p:nvPr/>
            </p:nvSpPr>
            <p:spPr>
              <a:xfrm>
                <a:off x="0" y="34194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554" name="Rectangle 16"/>
              <p:cNvSpPr/>
              <p:nvPr/>
            </p:nvSpPr>
            <p:spPr>
              <a:xfrm>
                <a:off x="0" y="36480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555" name="Rectangle 17"/>
              <p:cNvSpPr/>
              <p:nvPr/>
            </p:nvSpPr>
            <p:spPr>
              <a:xfrm>
                <a:off x="0" y="38766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556" name="Rectangle 18"/>
              <p:cNvSpPr/>
              <p:nvPr/>
            </p:nvSpPr>
            <p:spPr>
              <a:xfrm>
                <a:off x="0" y="41052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557" name="Rectangle 19"/>
              <p:cNvSpPr/>
              <p:nvPr/>
            </p:nvSpPr>
            <p:spPr>
              <a:xfrm>
                <a:off x="0" y="43338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558" name="Rectangle 20"/>
              <p:cNvSpPr/>
              <p:nvPr/>
            </p:nvSpPr>
            <p:spPr>
              <a:xfrm>
                <a:off x="0" y="45624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559" name="Rectangle 21"/>
              <p:cNvSpPr/>
              <p:nvPr/>
            </p:nvSpPr>
            <p:spPr>
              <a:xfrm>
                <a:off x="0" y="47910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560" name="Rectangle 22"/>
              <p:cNvSpPr/>
              <p:nvPr/>
            </p:nvSpPr>
            <p:spPr>
              <a:xfrm>
                <a:off x="0" y="50196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561" name="Rectangle 23"/>
              <p:cNvSpPr/>
              <p:nvPr/>
            </p:nvSpPr>
            <p:spPr>
              <a:xfrm>
                <a:off x="0" y="52482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562" name="Rectangle 24"/>
              <p:cNvSpPr/>
              <p:nvPr/>
            </p:nvSpPr>
            <p:spPr>
              <a:xfrm>
                <a:off x="0" y="54768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563" name="Rectangle 25"/>
              <p:cNvSpPr/>
              <p:nvPr/>
            </p:nvSpPr>
            <p:spPr>
              <a:xfrm>
                <a:off x="0" y="57054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564" name="Rectangle 26"/>
              <p:cNvSpPr/>
              <p:nvPr/>
            </p:nvSpPr>
            <p:spPr>
              <a:xfrm>
                <a:off x="0" y="59340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565" name="Rectangle 27"/>
              <p:cNvSpPr/>
              <p:nvPr/>
            </p:nvSpPr>
            <p:spPr>
              <a:xfrm>
                <a:off x="0" y="61626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566" name="Rectangle 28"/>
              <p:cNvSpPr/>
              <p:nvPr/>
            </p:nvSpPr>
            <p:spPr>
              <a:xfrm>
                <a:off x="0" y="63912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567" name="Rectangle 29"/>
              <p:cNvSpPr/>
              <p:nvPr/>
            </p:nvSpPr>
            <p:spPr>
              <a:xfrm>
                <a:off x="0" y="0"/>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568" name="Rectangle 30"/>
              <p:cNvSpPr/>
              <p:nvPr/>
            </p:nvSpPr>
            <p:spPr>
              <a:xfrm>
                <a:off x="0" y="228600"/>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569" name="Rectangle 31"/>
              <p:cNvSpPr/>
              <p:nvPr/>
            </p:nvSpPr>
            <p:spPr>
              <a:xfrm>
                <a:off x="0" y="457200"/>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570" name="Rectangle 32"/>
              <p:cNvSpPr/>
              <p:nvPr/>
            </p:nvSpPr>
            <p:spPr>
              <a:xfrm>
                <a:off x="0" y="685800"/>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571" name="Rectangle 33"/>
              <p:cNvSpPr/>
              <p:nvPr/>
            </p:nvSpPr>
            <p:spPr>
              <a:xfrm>
                <a:off x="0" y="914400"/>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572" name="Rectangle 34"/>
              <p:cNvSpPr/>
              <p:nvPr/>
            </p:nvSpPr>
            <p:spPr>
              <a:xfrm>
                <a:off x="0" y="1143000"/>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573" name="Rectangle 35"/>
              <p:cNvSpPr/>
              <p:nvPr/>
            </p:nvSpPr>
            <p:spPr>
              <a:xfrm>
                <a:off x="0" y="1371600"/>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grpSp>
      </p:grpSp>
      <p:sp>
        <p:nvSpPr>
          <p:cNvPr id="3576" name="Slide Number"/>
          <p:cNvSpPr txBox="1">
            <a:spLocks noGrp="1"/>
          </p:cNvSpPr>
          <p:nvPr>
            <p:ph type="sldNum" sz="quarter" idx="2"/>
          </p:nvPr>
        </p:nvSpPr>
        <p:spPr>
          <a:xfrm>
            <a:off x="4419600" y="6356350"/>
            <a:ext cx="2133600" cy="368300"/>
          </a:xfrm>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826086740"/>
      </p:ext>
    </p:extLst>
  </p:cSld>
  <p:clrMapOvr>
    <a:masterClrMapping/>
  </p:clrMapOvr>
  <p:transition spd="med"/>
</p:sldLayout>
</file>

<file path=ppt/slideLayouts/slideLayout743.xml><?xml version="1.0" encoding="utf-8"?>
<p:sldLayout xmlns:a="http://schemas.openxmlformats.org/drawingml/2006/main" xmlns:r="http://schemas.openxmlformats.org/officeDocument/2006/relationships" xmlns:p="http://schemas.openxmlformats.org/presentationml/2006/main" type="tx">
  <p:cSld name="26_Content with Caption">
    <p:bg>
      <p:bgPr>
        <a:gradFill flip="none" rotWithShape="1">
          <a:gsLst>
            <a:gs pos="0">
              <a:srgbClr val="072064"/>
            </a:gs>
            <a:gs pos="100000">
              <a:srgbClr val="114FFB"/>
            </a:gs>
          </a:gsLst>
          <a:lin ang="5400000" scaled="0"/>
        </a:gradFill>
        <a:effectLst/>
      </p:bgPr>
    </p:bg>
    <p:spTree>
      <p:nvGrpSpPr>
        <p:cNvPr id="1" name=""/>
        <p:cNvGrpSpPr/>
        <p:nvPr/>
      </p:nvGrpSpPr>
      <p:grpSpPr>
        <a:xfrm>
          <a:off x="0" y="0"/>
          <a:ext cx="0" cy="0"/>
          <a:chOff x="0" y="0"/>
          <a:chExt cx="0" cy="0"/>
        </a:xfrm>
      </p:grpSpPr>
      <p:grpSp>
        <p:nvGrpSpPr>
          <p:cNvPr id="3614" name="Group 4"/>
          <p:cNvGrpSpPr/>
          <p:nvPr/>
        </p:nvGrpSpPr>
        <p:grpSpPr>
          <a:xfrm>
            <a:off x="0" y="0"/>
            <a:ext cx="1085850" cy="6845300"/>
            <a:chOff x="0" y="0"/>
            <a:chExt cx="1085850" cy="6845300"/>
          </a:xfrm>
        </p:grpSpPr>
        <p:sp>
          <p:nvSpPr>
            <p:cNvPr id="3583" name="Rectangle 5"/>
            <p:cNvSpPr/>
            <p:nvPr/>
          </p:nvSpPr>
          <p:spPr>
            <a:xfrm>
              <a:off x="0" y="0"/>
              <a:ext cx="1085850" cy="6845300"/>
            </a:xfrm>
            <a:prstGeom prst="rect">
              <a:avLst/>
            </a:prstGeom>
            <a:gradFill flip="none" rotWithShape="1">
              <a:gsLst>
                <a:gs pos="0">
                  <a:srgbClr val="114FFB"/>
                </a:gs>
                <a:gs pos="50000">
                  <a:srgbClr val="031032"/>
                </a:gs>
                <a:gs pos="100000">
                  <a:srgbClr val="114FFB"/>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grpSp>
          <p:nvGrpSpPr>
            <p:cNvPr id="3613" name="Group 6"/>
            <p:cNvGrpSpPr/>
            <p:nvPr/>
          </p:nvGrpSpPr>
          <p:grpSpPr>
            <a:xfrm>
              <a:off x="76200" y="161925"/>
              <a:ext cx="152400" cy="6543675"/>
              <a:chOff x="0" y="0"/>
              <a:chExt cx="152400" cy="6543675"/>
            </a:xfrm>
          </p:grpSpPr>
          <p:sp>
            <p:nvSpPr>
              <p:cNvPr id="3584" name="Rectangle 7"/>
              <p:cNvSpPr/>
              <p:nvPr/>
            </p:nvSpPr>
            <p:spPr>
              <a:xfrm>
                <a:off x="0" y="15906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585" name="Rectangle 8"/>
              <p:cNvSpPr/>
              <p:nvPr/>
            </p:nvSpPr>
            <p:spPr>
              <a:xfrm>
                <a:off x="0" y="18192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586" name="Rectangle 9"/>
              <p:cNvSpPr/>
              <p:nvPr/>
            </p:nvSpPr>
            <p:spPr>
              <a:xfrm>
                <a:off x="0" y="20478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587" name="Rectangle 10"/>
              <p:cNvSpPr/>
              <p:nvPr/>
            </p:nvSpPr>
            <p:spPr>
              <a:xfrm>
                <a:off x="0" y="22764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588" name="Rectangle 11"/>
              <p:cNvSpPr/>
              <p:nvPr/>
            </p:nvSpPr>
            <p:spPr>
              <a:xfrm>
                <a:off x="0" y="25050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589" name="Rectangle 12"/>
              <p:cNvSpPr/>
              <p:nvPr/>
            </p:nvSpPr>
            <p:spPr>
              <a:xfrm>
                <a:off x="0" y="27336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590" name="Rectangle 13"/>
              <p:cNvSpPr/>
              <p:nvPr/>
            </p:nvSpPr>
            <p:spPr>
              <a:xfrm>
                <a:off x="0" y="29622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591" name="Rectangle 14"/>
              <p:cNvSpPr/>
              <p:nvPr/>
            </p:nvSpPr>
            <p:spPr>
              <a:xfrm>
                <a:off x="0" y="31908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592" name="Rectangle 15"/>
              <p:cNvSpPr/>
              <p:nvPr/>
            </p:nvSpPr>
            <p:spPr>
              <a:xfrm>
                <a:off x="0" y="34194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593" name="Rectangle 16"/>
              <p:cNvSpPr/>
              <p:nvPr/>
            </p:nvSpPr>
            <p:spPr>
              <a:xfrm>
                <a:off x="0" y="36480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594" name="Rectangle 17"/>
              <p:cNvSpPr/>
              <p:nvPr/>
            </p:nvSpPr>
            <p:spPr>
              <a:xfrm>
                <a:off x="0" y="38766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595" name="Rectangle 18"/>
              <p:cNvSpPr/>
              <p:nvPr/>
            </p:nvSpPr>
            <p:spPr>
              <a:xfrm>
                <a:off x="0" y="41052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596" name="Rectangle 19"/>
              <p:cNvSpPr/>
              <p:nvPr/>
            </p:nvSpPr>
            <p:spPr>
              <a:xfrm>
                <a:off x="0" y="43338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597" name="Rectangle 20"/>
              <p:cNvSpPr/>
              <p:nvPr/>
            </p:nvSpPr>
            <p:spPr>
              <a:xfrm>
                <a:off x="0" y="45624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598" name="Rectangle 21"/>
              <p:cNvSpPr/>
              <p:nvPr/>
            </p:nvSpPr>
            <p:spPr>
              <a:xfrm>
                <a:off x="0" y="47910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599" name="Rectangle 22"/>
              <p:cNvSpPr/>
              <p:nvPr/>
            </p:nvSpPr>
            <p:spPr>
              <a:xfrm>
                <a:off x="0" y="50196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600" name="Rectangle 23"/>
              <p:cNvSpPr/>
              <p:nvPr/>
            </p:nvSpPr>
            <p:spPr>
              <a:xfrm>
                <a:off x="0" y="52482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601" name="Rectangle 24"/>
              <p:cNvSpPr/>
              <p:nvPr/>
            </p:nvSpPr>
            <p:spPr>
              <a:xfrm>
                <a:off x="0" y="54768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602" name="Rectangle 25"/>
              <p:cNvSpPr/>
              <p:nvPr/>
            </p:nvSpPr>
            <p:spPr>
              <a:xfrm>
                <a:off x="0" y="57054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603" name="Rectangle 26"/>
              <p:cNvSpPr/>
              <p:nvPr/>
            </p:nvSpPr>
            <p:spPr>
              <a:xfrm>
                <a:off x="0" y="59340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604" name="Rectangle 27"/>
              <p:cNvSpPr/>
              <p:nvPr/>
            </p:nvSpPr>
            <p:spPr>
              <a:xfrm>
                <a:off x="0" y="61626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605" name="Rectangle 28"/>
              <p:cNvSpPr/>
              <p:nvPr/>
            </p:nvSpPr>
            <p:spPr>
              <a:xfrm>
                <a:off x="0" y="63912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606" name="Rectangle 29"/>
              <p:cNvSpPr/>
              <p:nvPr/>
            </p:nvSpPr>
            <p:spPr>
              <a:xfrm>
                <a:off x="0" y="0"/>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607" name="Rectangle 30"/>
              <p:cNvSpPr/>
              <p:nvPr/>
            </p:nvSpPr>
            <p:spPr>
              <a:xfrm>
                <a:off x="0" y="228600"/>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608" name="Rectangle 31"/>
              <p:cNvSpPr/>
              <p:nvPr/>
            </p:nvSpPr>
            <p:spPr>
              <a:xfrm>
                <a:off x="0" y="457200"/>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609" name="Rectangle 32"/>
              <p:cNvSpPr/>
              <p:nvPr/>
            </p:nvSpPr>
            <p:spPr>
              <a:xfrm>
                <a:off x="0" y="685800"/>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610" name="Rectangle 33"/>
              <p:cNvSpPr/>
              <p:nvPr/>
            </p:nvSpPr>
            <p:spPr>
              <a:xfrm>
                <a:off x="0" y="914400"/>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611" name="Rectangle 34"/>
              <p:cNvSpPr/>
              <p:nvPr/>
            </p:nvSpPr>
            <p:spPr>
              <a:xfrm>
                <a:off x="0" y="1143000"/>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612" name="Rectangle 35"/>
              <p:cNvSpPr/>
              <p:nvPr/>
            </p:nvSpPr>
            <p:spPr>
              <a:xfrm>
                <a:off x="0" y="1371600"/>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grpSp>
      </p:grpSp>
      <p:sp>
        <p:nvSpPr>
          <p:cNvPr id="3615" name="Title Text"/>
          <p:cNvSpPr txBox="1">
            <a:spLocks noGrp="1"/>
          </p:cNvSpPr>
          <p:nvPr>
            <p:ph type="title"/>
          </p:nvPr>
        </p:nvSpPr>
        <p:spPr>
          <a:xfrm>
            <a:off x="457200" y="273050"/>
            <a:ext cx="3008314" cy="1162050"/>
          </a:xfrm>
          <a:prstGeom prst="rect">
            <a:avLst/>
          </a:prstGeom>
          <a:effectLst>
            <a:outerShdw blurRad="63500" dist="38099" dir="2700000" rotWithShape="0">
              <a:srgbClr val="000000">
                <a:alpha val="74998"/>
              </a:srgbClr>
            </a:outerShdw>
          </a:effectLst>
        </p:spPr>
        <p:txBody>
          <a:bodyPr lIns="44450" tIns="44450" rIns="44450" bIns="44450" anchor="b"/>
          <a:lstStyle>
            <a:lvl1pPr algn="l">
              <a:defRPr sz="2000" b="1">
                <a:solidFill>
                  <a:srgbClr val="8CF4EA"/>
                </a:solidFill>
              </a:defRPr>
            </a:lvl1pPr>
          </a:lstStyle>
          <a:p>
            <a:r>
              <a:t>Title Text</a:t>
            </a:r>
          </a:p>
        </p:txBody>
      </p:sp>
      <p:sp>
        <p:nvSpPr>
          <p:cNvPr id="3616" name="Body Level One…"/>
          <p:cNvSpPr txBox="1">
            <a:spLocks noGrp="1"/>
          </p:cNvSpPr>
          <p:nvPr>
            <p:ph type="body" idx="1"/>
          </p:nvPr>
        </p:nvSpPr>
        <p:spPr>
          <a:xfrm>
            <a:off x="3575050" y="273050"/>
            <a:ext cx="5111750" cy="5853113"/>
          </a:xfrm>
          <a:prstGeom prst="rect">
            <a:avLst/>
          </a:prstGeom>
        </p:spPr>
        <p:txBody>
          <a:bodyPr lIns="44450" tIns="44450" rIns="44450" bIns="44450">
            <a:normAutofit/>
          </a:bodyPr>
          <a:lstStyle>
            <a:lvl1pPr>
              <a:buClr>
                <a:srgbClr val="8CF4EA"/>
              </a:buClr>
              <a:buSzPct val="75000"/>
              <a:buFont typeface="Arial"/>
              <a:buChar char=""/>
              <a:defRPr>
                <a:solidFill>
                  <a:schemeClr val="accent3">
                    <a:lumOff val="44000"/>
                  </a:schemeClr>
                </a:solidFill>
                <a:effectLst>
                  <a:outerShdw blurRad="38100" dist="38100" dir="2700000" rotWithShape="0">
                    <a:srgbClr val="000000"/>
                  </a:outerShdw>
                </a:effectLst>
              </a:defRPr>
            </a:lvl1pPr>
            <a:lvl2pPr>
              <a:buClr>
                <a:srgbClr val="8CF4EA"/>
              </a:buClr>
              <a:buSzPct val="75000"/>
              <a:buFont typeface="Arial"/>
              <a:buChar char=""/>
              <a:defRPr>
                <a:solidFill>
                  <a:schemeClr val="accent3">
                    <a:lumOff val="44000"/>
                  </a:schemeClr>
                </a:solidFill>
                <a:effectLst>
                  <a:outerShdw blurRad="38100" dist="38100" dir="2700000" rotWithShape="0">
                    <a:srgbClr val="000000"/>
                  </a:outerShdw>
                </a:effectLst>
              </a:defRPr>
            </a:lvl2pPr>
            <a:lvl3pPr>
              <a:buClr>
                <a:srgbClr val="8CF4EA"/>
              </a:buClr>
              <a:buSzPct val="65000"/>
              <a:buFont typeface="Arial"/>
              <a:buChar char=""/>
              <a:defRPr>
                <a:solidFill>
                  <a:schemeClr val="accent3">
                    <a:lumOff val="44000"/>
                  </a:schemeClr>
                </a:solidFill>
                <a:effectLst>
                  <a:outerShdw blurRad="38100" dist="38100" dir="2700000" rotWithShape="0">
                    <a:srgbClr val="000000"/>
                  </a:outerShdw>
                </a:effectLst>
              </a:defRPr>
            </a:lvl3pPr>
            <a:lvl4pPr>
              <a:buClr>
                <a:srgbClr val="8CF4EA"/>
              </a:buClr>
              <a:buFont typeface="Arial"/>
              <a:buChar char="•"/>
              <a:defRPr>
                <a:solidFill>
                  <a:schemeClr val="accent3">
                    <a:lumOff val="44000"/>
                  </a:schemeClr>
                </a:solidFill>
                <a:effectLst>
                  <a:outerShdw blurRad="38100" dist="38100" dir="2700000" rotWithShape="0">
                    <a:srgbClr val="000000"/>
                  </a:outerShdw>
                </a:effectLst>
              </a:defRPr>
            </a:lvl4pPr>
            <a:lvl5pPr>
              <a:buClr>
                <a:srgbClr val="8CF4EA"/>
              </a:buClr>
              <a:buFont typeface="Arial"/>
              <a:buChar char="–"/>
              <a:defRPr>
                <a:solidFill>
                  <a:schemeClr val="accent3">
                    <a:lumOff val="44000"/>
                  </a:schemeClr>
                </a:solidFill>
                <a:effectLst>
                  <a:outerShdw blurRad="38100" dist="38100" dir="2700000" rotWithShape="0">
                    <a:srgbClr val="000000"/>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3617" name="Text Placeholder 3"/>
          <p:cNvSpPr>
            <a:spLocks noGrp="1"/>
          </p:cNvSpPr>
          <p:nvPr>
            <p:ph type="body" sz="half" idx="21"/>
          </p:nvPr>
        </p:nvSpPr>
        <p:spPr>
          <a:xfrm>
            <a:off x="457199" y="1435100"/>
            <a:ext cx="3008315" cy="4691063"/>
          </a:xfrm>
          <a:prstGeom prst="rect">
            <a:avLst/>
          </a:prstGeom>
        </p:spPr>
        <p:txBody>
          <a:bodyPr lIns="44450" tIns="44450" rIns="44450" bIns="44450">
            <a:normAutofit/>
          </a:bodyPr>
          <a:lstStyle/>
          <a:p>
            <a:pPr marL="0" indent="0">
              <a:spcBef>
                <a:spcPts val="300"/>
              </a:spcBef>
              <a:buSzTx/>
              <a:buNone/>
              <a:defRPr sz="1400">
                <a:solidFill>
                  <a:schemeClr val="accent3">
                    <a:lumOff val="44000"/>
                  </a:schemeClr>
                </a:solidFill>
                <a:effectLst>
                  <a:outerShdw blurRad="38100" dist="38100" dir="2700000" rotWithShape="0">
                    <a:srgbClr val="000000"/>
                  </a:outerShdw>
                </a:effectLst>
              </a:defRPr>
            </a:pPr>
            <a:endParaRPr/>
          </a:p>
        </p:txBody>
      </p:sp>
      <p:sp>
        <p:nvSpPr>
          <p:cNvPr id="3618" name="Slide Number"/>
          <p:cNvSpPr txBox="1">
            <a:spLocks noGrp="1"/>
          </p:cNvSpPr>
          <p:nvPr>
            <p:ph type="sldNum" sz="quarter" idx="2"/>
          </p:nvPr>
        </p:nvSpPr>
        <p:spPr>
          <a:xfrm>
            <a:off x="4419600" y="6356350"/>
            <a:ext cx="2133600" cy="368300"/>
          </a:xfrm>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249474057"/>
      </p:ext>
    </p:extLst>
  </p:cSld>
  <p:clrMapOvr>
    <a:masterClrMapping/>
  </p:clrMapOvr>
  <p:transition spd="med"/>
</p:sldLayout>
</file>

<file path=ppt/slideLayouts/slideLayout744.xml><?xml version="1.0" encoding="utf-8"?>
<p:sldLayout xmlns:a="http://schemas.openxmlformats.org/drawingml/2006/main" xmlns:r="http://schemas.openxmlformats.org/officeDocument/2006/relationships" xmlns:p="http://schemas.openxmlformats.org/presentationml/2006/main" type="tx">
  <p:cSld name="26_Picture with Caption">
    <p:bg>
      <p:bgPr>
        <a:gradFill flip="none" rotWithShape="1">
          <a:gsLst>
            <a:gs pos="0">
              <a:srgbClr val="072064"/>
            </a:gs>
            <a:gs pos="100000">
              <a:srgbClr val="114FFB"/>
            </a:gs>
          </a:gsLst>
          <a:lin ang="5400000" scaled="0"/>
        </a:gradFill>
        <a:effectLst/>
      </p:bgPr>
    </p:bg>
    <p:spTree>
      <p:nvGrpSpPr>
        <p:cNvPr id="1" name=""/>
        <p:cNvGrpSpPr/>
        <p:nvPr/>
      </p:nvGrpSpPr>
      <p:grpSpPr>
        <a:xfrm>
          <a:off x="0" y="0"/>
          <a:ext cx="0" cy="0"/>
          <a:chOff x="0" y="0"/>
          <a:chExt cx="0" cy="0"/>
        </a:xfrm>
      </p:grpSpPr>
      <p:grpSp>
        <p:nvGrpSpPr>
          <p:cNvPr id="3656" name="Group 4"/>
          <p:cNvGrpSpPr/>
          <p:nvPr/>
        </p:nvGrpSpPr>
        <p:grpSpPr>
          <a:xfrm>
            <a:off x="0" y="0"/>
            <a:ext cx="1085850" cy="6845300"/>
            <a:chOff x="0" y="0"/>
            <a:chExt cx="1085850" cy="6845300"/>
          </a:xfrm>
        </p:grpSpPr>
        <p:sp>
          <p:nvSpPr>
            <p:cNvPr id="3625" name="Rectangle 5"/>
            <p:cNvSpPr/>
            <p:nvPr/>
          </p:nvSpPr>
          <p:spPr>
            <a:xfrm>
              <a:off x="0" y="0"/>
              <a:ext cx="1085850" cy="6845300"/>
            </a:xfrm>
            <a:prstGeom prst="rect">
              <a:avLst/>
            </a:prstGeom>
            <a:gradFill flip="none" rotWithShape="1">
              <a:gsLst>
                <a:gs pos="0">
                  <a:srgbClr val="114FFB"/>
                </a:gs>
                <a:gs pos="50000">
                  <a:srgbClr val="031032"/>
                </a:gs>
                <a:gs pos="100000">
                  <a:srgbClr val="114FFB"/>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grpSp>
          <p:nvGrpSpPr>
            <p:cNvPr id="3655" name="Group 6"/>
            <p:cNvGrpSpPr/>
            <p:nvPr/>
          </p:nvGrpSpPr>
          <p:grpSpPr>
            <a:xfrm>
              <a:off x="76200" y="161925"/>
              <a:ext cx="152400" cy="6543675"/>
              <a:chOff x="0" y="0"/>
              <a:chExt cx="152400" cy="6543675"/>
            </a:xfrm>
          </p:grpSpPr>
          <p:sp>
            <p:nvSpPr>
              <p:cNvPr id="3626" name="Rectangle 7"/>
              <p:cNvSpPr/>
              <p:nvPr/>
            </p:nvSpPr>
            <p:spPr>
              <a:xfrm>
                <a:off x="0" y="15906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627" name="Rectangle 8"/>
              <p:cNvSpPr/>
              <p:nvPr/>
            </p:nvSpPr>
            <p:spPr>
              <a:xfrm>
                <a:off x="0" y="18192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628" name="Rectangle 9"/>
              <p:cNvSpPr/>
              <p:nvPr/>
            </p:nvSpPr>
            <p:spPr>
              <a:xfrm>
                <a:off x="0" y="20478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629" name="Rectangle 10"/>
              <p:cNvSpPr/>
              <p:nvPr/>
            </p:nvSpPr>
            <p:spPr>
              <a:xfrm>
                <a:off x="0" y="22764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630" name="Rectangle 11"/>
              <p:cNvSpPr/>
              <p:nvPr/>
            </p:nvSpPr>
            <p:spPr>
              <a:xfrm>
                <a:off x="0" y="25050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631" name="Rectangle 12"/>
              <p:cNvSpPr/>
              <p:nvPr/>
            </p:nvSpPr>
            <p:spPr>
              <a:xfrm>
                <a:off x="0" y="27336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632" name="Rectangle 13"/>
              <p:cNvSpPr/>
              <p:nvPr/>
            </p:nvSpPr>
            <p:spPr>
              <a:xfrm>
                <a:off x="0" y="29622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633" name="Rectangle 14"/>
              <p:cNvSpPr/>
              <p:nvPr/>
            </p:nvSpPr>
            <p:spPr>
              <a:xfrm>
                <a:off x="0" y="31908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634" name="Rectangle 15"/>
              <p:cNvSpPr/>
              <p:nvPr/>
            </p:nvSpPr>
            <p:spPr>
              <a:xfrm>
                <a:off x="0" y="34194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635" name="Rectangle 16"/>
              <p:cNvSpPr/>
              <p:nvPr/>
            </p:nvSpPr>
            <p:spPr>
              <a:xfrm>
                <a:off x="0" y="36480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636" name="Rectangle 17"/>
              <p:cNvSpPr/>
              <p:nvPr/>
            </p:nvSpPr>
            <p:spPr>
              <a:xfrm>
                <a:off x="0" y="38766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637" name="Rectangle 18"/>
              <p:cNvSpPr/>
              <p:nvPr/>
            </p:nvSpPr>
            <p:spPr>
              <a:xfrm>
                <a:off x="0" y="41052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638" name="Rectangle 19"/>
              <p:cNvSpPr/>
              <p:nvPr/>
            </p:nvSpPr>
            <p:spPr>
              <a:xfrm>
                <a:off x="0" y="43338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639" name="Rectangle 20"/>
              <p:cNvSpPr/>
              <p:nvPr/>
            </p:nvSpPr>
            <p:spPr>
              <a:xfrm>
                <a:off x="0" y="45624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640" name="Rectangle 21"/>
              <p:cNvSpPr/>
              <p:nvPr/>
            </p:nvSpPr>
            <p:spPr>
              <a:xfrm>
                <a:off x="0" y="47910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641" name="Rectangle 22"/>
              <p:cNvSpPr/>
              <p:nvPr/>
            </p:nvSpPr>
            <p:spPr>
              <a:xfrm>
                <a:off x="0" y="50196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642" name="Rectangle 23"/>
              <p:cNvSpPr/>
              <p:nvPr/>
            </p:nvSpPr>
            <p:spPr>
              <a:xfrm>
                <a:off x="0" y="52482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643" name="Rectangle 24"/>
              <p:cNvSpPr/>
              <p:nvPr/>
            </p:nvSpPr>
            <p:spPr>
              <a:xfrm>
                <a:off x="0" y="54768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644" name="Rectangle 25"/>
              <p:cNvSpPr/>
              <p:nvPr/>
            </p:nvSpPr>
            <p:spPr>
              <a:xfrm>
                <a:off x="0" y="57054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645" name="Rectangle 26"/>
              <p:cNvSpPr/>
              <p:nvPr/>
            </p:nvSpPr>
            <p:spPr>
              <a:xfrm>
                <a:off x="0" y="59340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646" name="Rectangle 27"/>
              <p:cNvSpPr/>
              <p:nvPr/>
            </p:nvSpPr>
            <p:spPr>
              <a:xfrm>
                <a:off x="0" y="61626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647" name="Rectangle 28"/>
              <p:cNvSpPr/>
              <p:nvPr/>
            </p:nvSpPr>
            <p:spPr>
              <a:xfrm>
                <a:off x="0" y="6391275"/>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648" name="Rectangle 29"/>
              <p:cNvSpPr/>
              <p:nvPr/>
            </p:nvSpPr>
            <p:spPr>
              <a:xfrm>
                <a:off x="0" y="0"/>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649" name="Rectangle 30"/>
              <p:cNvSpPr/>
              <p:nvPr/>
            </p:nvSpPr>
            <p:spPr>
              <a:xfrm>
                <a:off x="0" y="228600"/>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650" name="Rectangle 31"/>
              <p:cNvSpPr/>
              <p:nvPr/>
            </p:nvSpPr>
            <p:spPr>
              <a:xfrm>
                <a:off x="0" y="457200"/>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651" name="Rectangle 32"/>
              <p:cNvSpPr/>
              <p:nvPr/>
            </p:nvSpPr>
            <p:spPr>
              <a:xfrm>
                <a:off x="0" y="685800"/>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652" name="Rectangle 33"/>
              <p:cNvSpPr/>
              <p:nvPr/>
            </p:nvSpPr>
            <p:spPr>
              <a:xfrm>
                <a:off x="0" y="914400"/>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653" name="Rectangle 34"/>
              <p:cNvSpPr/>
              <p:nvPr/>
            </p:nvSpPr>
            <p:spPr>
              <a:xfrm>
                <a:off x="0" y="1143000"/>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654" name="Rectangle 35"/>
              <p:cNvSpPr/>
              <p:nvPr/>
            </p:nvSpPr>
            <p:spPr>
              <a:xfrm>
                <a:off x="0" y="1371600"/>
                <a:ext cx="152400" cy="152400"/>
              </a:xfrm>
              <a:prstGeom prst="rect">
                <a:avLst/>
              </a:prstGeom>
              <a:solidFill>
                <a:srgbClr val="114FFB"/>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grpSp>
      </p:grpSp>
      <p:sp>
        <p:nvSpPr>
          <p:cNvPr id="3657" name="Title Text"/>
          <p:cNvSpPr txBox="1">
            <a:spLocks noGrp="1"/>
          </p:cNvSpPr>
          <p:nvPr>
            <p:ph type="title"/>
          </p:nvPr>
        </p:nvSpPr>
        <p:spPr>
          <a:xfrm>
            <a:off x="1792288" y="4800600"/>
            <a:ext cx="5486401" cy="566738"/>
          </a:xfrm>
          <a:prstGeom prst="rect">
            <a:avLst/>
          </a:prstGeom>
          <a:effectLst>
            <a:outerShdw blurRad="63500" dist="38099" dir="2700000" rotWithShape="0">
              <a:srgbClr val="000000">
                <a:alpha val="74998"/>
              </a:srgbClr>
            </a:outerShdw>
          </a:effectLst>
        </p:spPr>
        <p:txBody>
          <a:bodyPr lIns="44450" tIns="44450" rIns="44450" bIns="44450" anchor="b"/>
          <a:lstStyle>
            <a:lvl1pPr algn="l">
              <a:defRPr sz="2000" b="1">
                <a:solidFill>
                  <a:srgbClr val="8CF4EA"/>
                </a:solidFill>
              </a:defRPr>
            </a:lvl1pPr>
          </a:lstStyle>
          <a:p>
            <a:r>
              <a:t>Title Text</a:t>
            </a:r>
          </a:p>
        </p:txBody>
      </p:sp>
      <p:sp>
        <p:nvSpPr>
          <p:cNvPr id="3658"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3659" name="Body Level One…"/>
          <p:cNvSpPr txBox="1">
            <a:spLocks noGrp="1"/>
          </p:cNvSpPr>
          <p:nvPr>
            <p:ph type="body" sz="quarter" idx="1"/>
          </p:nvPr>
        </p:nvSpPr>
        <p:spPr>
          <a:xfrm>
            <a:off x="1792288" y="5367337"/>
            <a:ext cx="5486401" cy="804863"/>
          </a:xfrm>
          <a:prstGeom prst="rect">
            <a:avLst/>
          </a:prstGeom>
        </p:spPr>
        <p:txBody>
          <a:bodyPr lIns="44450" tIns="44450" rIns="44450" bIns="44450">
            <a:normAutofit/>
          </a:bodyPr>
          <a:lstStyle>
            <a:lvl1pPr marL="0" indent="0">
              <a:spcBef>
                <a:spcPts val="300"/>
              </a:spcBef>
              <a:buSzTx/>
              <a:buNone/>
              <a:defRPr sz="1400">
                <a:solidFill>
                  <a:schemeClr val="accent3">
                    <a:lumOff val="44000"/>
                  </a:schemeClr>
                </a:solidFill>
                <a:effectLst>
                  <a:outerShdw blurRad="38100" dist="38100" dir="2700000" rotWithShape="0">
                    <a:srgbClr val="000000"/>
                  </a:outerShdw>
                </a:effectLst>
              </a:defRPr>
            </a:lvl1pPr>
            <a:lvl2pPr marL="0" indent="457200">
              <a:spcBef>
                <a:spcPts val="300"/>
              </a:spcBef>
              <a:buSzTx/>
              <a:buNone/>
              <a:defRPr sz="1400">
                <a:solidFill>
                  <a:schemeClr val="accent3">
                    <a:lumOff val="44000"/>
                  </a:schemeClr>
                </a:solidFill>
                <a:effectLst>
                  <a:outerShdw blurRad="38100" dist="38100" dir="2700000" rotWithShape="0">
                    <a:srgbClr val="000000"/>
                  </a:outerShdw>
                </a:effectLst>
              </a:defRPr>
            </a:lvl2pPr>
            <a:lvl3pPr marL="0" indent="914400">
              <a:spcBef>
                <a:spcPts val="300"/>
              </a:spcBef>
              <a:buSzTx/>
              <a:buNone/>
              <a:defRPr sz="1400">
                <a:solidFill>
                  <a:schemeClr val="accent3">
                    <a:lumOff val="44000"/>
                  </a:schemeClr>
                </a:solidFill>
                <a:effectLst>
                  <a:outerShdw blurRad="38100" dist="38100" dir="2700000" rotWithShape="0">
                    <a:srgbClr val="000000"/>
                  </a:outerShdw>
                </a:effectLst>
              </a:defRPr>
            </a:lvl3pPr>
            <a:lvl4pPr marL="0" indent="1371600">
              <a:spcBef>
                <a:spcPts val="300"/>
              </a:spcBef>
              <a:buSzTx/>
              <a:buNone/>
              <a:defRPr sz="1400">
                <a:solidFill>
                  <a:schemeClr val="accent3">
                    <a:lumOff val="44000"/>
                  </a:schemeClr>
                </a:solidFill>
                <a:effectLst>
                  <a:outerShdw blurRad="38100" dist="38100" dir="2700000" rotWithShape="0">
                    <a:srgbClr val="000000"/>
                  </a:outerShdw>
                </a:effectLst>
              </a:defRPr>
            </a:lvl4pPr>
            <a:lvl5pPr marL="0" indent="1828800">
              <a:spcBef>
                <a:spcPts val="300"/>
              </a:spcBef>
              <a:buSzTx/>
              <a:buNone/>
              <a:defRPr sz="1400">
                <a:solidFill>
                  <a:schemeClr val="accent3">
                    <a:lumOff val="44000"/>
                  </a:schemeClr>
                </a:solidFill>
                <a:effectLst>
                  <a:outerShdw blurRad="38100" dist="38100" dir="2700000" rotWithShape="0">
                    <a:srgbClr val="000000"/>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3660" name="Slide Number"/>
          <p:cNvSpPr txBox="1">
            <a:spLocks noGrp="1"/>
          </p:cNvSpPr>
          <p:nvPr>
            <p:ph type="sldNum" sz="quarter" idx="2"/>
          </p:nvPr>
        </p:nvSpPr>
        <p:spPr>
          <a:xfrm>
            <a:off x="4419600" y="6356350"/>
            <a:ext cx="2133600" cy="368300"/>
          </a:xfrm>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542899678"/>
      </p:ext>
    </p:extLst>
  </p:cSld>
  <p:clrMapOvr>
    <a:masterClrMapping/>
  </p:clrMapOvr>
  <p:transition spd="med"/>
</p:sldLayout>
</file>

<file path=ppt/slideLayouts/slideLayout745.xml><?xml version="1.0" encoding="utf-8"?>
<p:sldLayout xmlns:a="http://schemas.openxmlformats.org/drawingml/2006/main" xmlns:r="http://schemas.openxmlformats.org/officeDocument/2006/relationships" xmlns:p="http://schemas.openxmlformats.org/presentationml/2006/main" type="tx">
  <p:cSld name="34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3667" name="Title Text"/>
          <p:cNvSpPr txBox="1">
            <a:spLocks noGrp="1"/>
          </p:cNvSpPr>
          <p:nvPr>
            <p:ph type="title"/>
          </p:nvPr>
        </p:nvSpPr>
        <p:spPr>
          <a:xfrm>
            <a:off x="685800" y="2130425"/>
            <a:ext cx="7772400" cy="1470025"/>
          </a:xfrm>
          <a:prstGeom prst="rect">
            <a:avLst/>
          </a:prstGeom>
        </p:spPr>
        <p:txBody>
          <a:bodyPr/>
          <a:lstStyle/>
          <a:p>
            <a:r>
              <a:t>Title Text</a:t>
            </a:r>
          </a:p>
        </p:txBody>
      </p:sp>
      <p:sp>
        <p:nvSpPr>
          <p:cNvPr id="3668"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lvl1pPr>
            <a:lvl2pPr marL="0" indent="457200" algn="ctr">
              <a:buSzTx/>
              <a:buNone/>
            </a:lvl2pPr>
            <a:lvl3pPr marL="0" indent="914400" algn="ctr">
              <a:buSzTx/>
              <a:buNone/>
            </a:lvl3pPr>
            <a:lvl4pPr marL="0" indent="1371600" algn="ctr">
              <a:buSzTx/>
              <a:buNone/>
            </a:lvl4pPr>
            <a:lvl5pPr marL="0" indent="1828800" algn="ctr">
              <a:buSzTx/>
              <a:buNone/>
            </a:lvl5pPr>
          </a:lstStyle>
          <a:p>
            <a:r>
              <a:t>Body Level One</a:t>
            </a:r>
          </a:p>
          <a:p>
            <a:pPr lvl="1"/>
            <a:r>
              <a:t>Body Level Two</a:t>
            </a:r>
          </a:p>
          <a:p>
            <a:pPr lvl="2"/>
            <a:r>
              <a:t>Body Level Three</a:t>
            </a:r>
          </a:p>
          <a:p>
            <a:pPr lvl="3"/>
            <a:r>
              <a:t>Body Level Four</a:t>
            </a:r>
          </a:p>
          <a:p>
            <a:pPr lvl="4"/>
            <a:r>
              <a:t>Body Level Five</a:t>
            </a:r>
          </a:p>
        </p:txBody>
      </p:sp>
      <p:sp>
        <p:nvSpPr>
          <p:cNvPr id="3669"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435068615"/>
      </p:ext>
    </p:extLst>
  </p:cSld>
  <p:clrMapOvr>
    <a:masterClrMapping/>
  </p:clrMapOvr>
  <p:transition spd="med"/>
</p:sldLayout>
</file>

<file path=ppt/slideLayouts/slideLayout746.xml><?xml version="1.0" encoding="utf-8"?>
<p:sldLayout xmlns:a="http://schemas.openxmlformats.org/drawingml/2006/main" xmlns:r="http://schemas.openxmlformats.org/officeDocument/2006/relationships" xmlns:p="http://schemas.openxmlformats.org/presentationml/2006/main" type="tx">
  <p:cSld name="31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3676" name="Title Text"/>
          <p:cNvSpPr txBox="1">
            <a:spLocks noGrp="1"/>
          </p:cNvSpPr>
          <p:nvPr>
            <p:ph type="title"/>
          </p:nvPr>
        </p:nvSpPr>
        <p:spPr>
          <a:prstGeom prst="rect">
            <a:avLst/>
          </a:prstGeom>
        </p:spPr>
        <p:txBody>
          <a:bodyPr/>
          <a:lstStyle/>
          <a:p>
            <a:r>
              <a:t>Title Text</a:t>
            </a:r>
          </a:p>
        </p:txBody>
      </p:sp>
      <p:sp>
        <p:nvSpPr>
          <p:cNvPr id="3677" name="Body Level One…"/>
          <p:cNvSpPr txBox="1">
            <a:spLocks noGrp="1"/>
          </p:cNvSpPr>
          <p:nvPr>
            <p:ph type="body" idx="1"/>
          </p:nvPr>
        </p:nvSpPr>
        <p:spPr>
          <a:xfrm>
            <a:off x="685800" y="1981200"/>
            <a:ext cx="7772400" cy="4114800"/>
          </a:xfrm>
          <a:prstGeom prst="rect">
            <a:avLst/>
          </a:prstGeom>
        </p:spPr>
        <p:txBody>
          <a:bodyPr>
            <a:normAutofit/>
          </a:bodyPr>
          <a:lstStyle/>
          <a:p>
            <a:r>
              <a:t>Body Level One</a:t>
            </a:r>
          </a:p>
          <a:p>
            <a:pPr lvl="1"/>
            <a:r>
              <a:t>Body Level Two</a:t>
            </a:r>
          </a:p>
          <a:p>
            <a:pPr lvl="2"/>
            <a:r>
              <a:t>Body Level Three</a:t>
            </a:r>
          </a:p>
          <a:p>
            <a:pPr lvl="3"/>
            <a:r>
              <a:t>Body Level Four</a:t>
            </a:r>
          </a:p>
          <a:p>
            <a:pPr lvl="4"/>
            <a:r>
              <a:t>Body Level Five</a:t>
            </a:r>
          </a:p>
        </p:txBody>
      </p:sp>
      <p:sp>
        <p:nvSpPr>
          <p:cNvPr id="3678"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579838130"/>
      </p:ext>
    </p:extLst>
  </p:cSld>
  <p:clrMapOvr>
    <a:masterClrMapping/>
  </p:clrMapOvr>
  <p:transition spd="med"/>
</p:sldLayout>
</file>

<file path=ppt/slideLayouts/slideLayout747.xml><?xml version="1.0" encoding="utf-8"?>
<p:sldLayout xmlns:a="http://schemas.openxmlformats.org/drawingml/2006/main" xmlns:r="http://schemas.openxmlformats.org/officeDocument/2006/relationships" xmlns:p="http://schemas.openxmlformats.org/presentationml/2006/main" type="tx">
  <p:cSld name="27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3685" name="Title Text"/>
          <p:cNvSpPr txBox="1">
            <a:spLocks noGrp="1"/>
          </p:cNvSpPr>
          <p:nvPr>
            <p:ph type="title"/>
          </p:nvPr>
        </p:nvSpPr>
        <p:spPr>
          <a:xfrm>
            <a:off x="722312" y="4406900"/>
            <a:ext cx="7772401" cy="1362075"/>
          </a:xfrm>
          <a:prstGeom prst="rect">
            <a:avLst/>
          </a:prstGeom>
        </p:spPr>
        <p:txBody>
          <a:bodyPr anchor="t"/>
          <a:lstStyle>
            <a:lvl1pPr algn="l">
              <a:defRPr sz="4000" b="1" cap="all"/>
            </a:lvl1pPr>
          </a:lstStyle>
          <a:p>
            <a:r>
              <a:t>Title Text</a:t>
            </a:r>
          </a:p>
        </p:txBody>
      </p:sp>
      <p:sp>
        <p:nvSpPr>
          <p:cNvPr id="3686"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vl1pPr>
            <a:lvl2pPr marL="0" indent="457200">
              <a:spcBef>
                <a:spcPts val="400"/>
              </a:spcBef>
              <a:buSzTx/>
              <a:buNone/>
              <a:defRPr sz="2000"/>
            </a:lvl2pPr>
            <a:lvl3pPr marL="0" indent="914400">
              <a:spcBef>
                <a:spcPts val="400"/>
              </a:spcBef>
              <a:buSzTx/>
              <a:buNone/>
              <a:defRPr sz="2000"/>
            </a:lvl3pPr>
            <a:lvl4pPr marL="0" indent="1371600">
              <a:spcBef>
                <a:spcPts val="400"/>
              </a:spcBef>
              <a:buSzTx/>
              <a:buNone/>
              <a:defRPr sz="2000"/>
            </a:lvl4pPr>
            <a:lvl5pPr marL="0" indent="1828800">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3687"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765800991"/>
      </p:ext>
    </p:extLst>
  </p:cSld>
  <p:clrMapOvr>
    <a:masterClrMapping/>
  </p:clrMapOvr>
  <p:transition spd="med"/>
</p:sldLayout>
</file>

<file path=ppt/slideLayouts/slideLayout748.xml><?xml version="1.0" encoding="utf-8"?>
<p:sldLayout xmlns:a="http://schemas.openxmlformats.org/drawingml/2006/main" xmlns:r="http://schemas.openxmlformats.org/officeDocument/2006/relationships" xmlns:p="http://schemas.openxmlformats.org/presentationml/2006/main" type="tx">
  <p:cSld name="27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3694" name="Title Text"/>
          <p:cNvSpPr txBox="1">
            <a:spLocks noGrp="1"/>
          </p:cNvSpPr>
          <p:nvPr>
            <p:ph type="title"/>
          </p:nvPr>
        </p:nvSpPr>
        <p:spPr>
          <a:prstGeom prst="rect">
            <a:avLst/>
          </a:prstGeom>
        </p:spPr>
        <p:txBody>
          <a:bodyPr/>
          <a:lstStyle/>
          <a:p>
            <a:r>
              <a:t>Title Text</a:t>
            </a:r>
          </a:p>
        </p:txBody>
      </p:sp>
      <p:sp>
        <p:nvSpPr>
          <p:cNvPr id="3695"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defRPr sz="2800"/>
            </a:lvl1pPr>
            <a:lvl2pPr marL="790575" indent="-333375">
              <a:spcBef>
                <a:spcPts val="600"/>
              </a:spcBef>
              <a:defRPr sz="2800"/>
            </a:lvl2pPr>
            <a:lvl3pPr marL="1234439" indent="-320039">
              <a:spcBef>
                <a:spcPts val="600"/>
              </a:spcBef>
              <a:defRPr sz="2800"/>
            </a:lvl3pPr>
            <a:lvl4pPr marL="1727200" indent="-355600">
              <a:spcBef>
                <a:spcPts val="600"/>
              </a:spcBef>
              <a:defRPr sz="2800"/>
            </a:lvl4pPr>
            <a:lvl5pPr marL="2184400" indent="-355600">
              <a:spcBef>
                <a:spcPts val="600"/>
              </a:spcBef>
              <a:defRPr sz="2800"/>
            </a:lvl5pPr>
          </a:lstStyle>
          <a:p>
            <a:r>
              <a:t>Body Level One</a:t>
            </a:r>
          </a:p>
          <a:p>
            <a:pPr lvl="1"/>
            <a:r>
              <a:t>Body Level Two</a:t>
            </a:r>
          </a:p>
          <a:p>
            <a:pPr lvl="2"/>
            <a:r>
              <a:t>Body Level Three</a:t>
            </a:r>
          </a:p>
          <a:p>
            <a:pPr lvl="3"/>
            <a:r>
              <a:t>Body Level Four</a:t>
            </a:r>
          </a:p>
          <a:p>
            <a:pPr lvl="4"/>
            <a:r>
              <a:t>Body Level Five</a:t>
            </a:r>
          </a:p>
        </p:txBody>
      </p:sp>
      <p:sp>
        <p:nvSpPr>
          <p:cNvPr id="3696"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524297780"/>
      </p:ext>
    </p:extLst>
  </p:cSld>
  <p:clrMapOvr>
    <a:masterClrMapping/>
  </p:clrMapOvr>
  <p:transition spd="med"/>
</p:sldLayout>
</file>

<file path=ppt/slideLayouts/slideLayout749.xml><?xml version="1.0" encoding="utf-8"?>
<p:sldLayout xmlns:a="http://schemas.openxmlformats.org/drawingml/2006/main" xmlns:r="http://schemas.openxmlformats.org/officeDocument/2006/relationships" xmlns:p="http://schemas.openxmlformats.org/presentationml/2006/main" type="tx">
  <p:cSld name="27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3703" name="Title Text"/>
          <p:cNvSpPr txBox="1">
            <a:spLocks noGrp="1"/>
          </p:cNvSpPr>
          <p:nvPr>
            <p:ph type="title"/>
          </p:nvPr>
        </p:nvSpPr>
        <p:spPr>
          <a:xfrm>
            <a:off x="457200" y="274638"/>
            <a:ext cx="8229600" cy="1143001"/>
          </a:xfrm>
          <a:prstGeom prst="rect">
            <a:avLst/>
          </a:prstGeom>
        </p:spPr>
        <p:txBody>
          <a:bodyPr/>
          <a:lstStyle/>
          <a:p>
            <a:r>
              <a:t>Title Text</a:t>
            </a:r>
          </a:p>
        </p:txBody>
      </p:sp>
      <p:sp>
        <p:nvSpPr>
          <p:cNvPr id="3704"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vl1pPr>
            <a:lvl2pPr marL="0" indent="457200">
              <a:spcBef>
                <a:spcPts val="500"/>
              </a:spcBef>
              <a:buSzTx/>
              <a:buNone/>
              <a:defRPr sz="2400" b="1"/>
            </a:lvl2pPr>
            <a:lvl3pPr marL="0" indent="914400">
              <a:spcBef>
                <a:spcPts val="500"/>
              </a:spcBef>
              <a:buSzTx/>
              <a:buNone/>
              <a:defRPr sz="2400" b="1"/>
            </a:lvl3pPr>
            <a:lvl4pPr marL="0" indent="1371600">
              <a:spcBef>
                <a:spcPts val="500"/>
              </a:spcBef>
              <a:buSzTx/>
              <a:buNone/>
              <a:defRPr sz="2400" b="1"/>
            </a:lvl4pPr>
            <a:lvl5pPr marL="0" indent="1828800">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3705"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pPr>
            <a:endParaRPr/>
          </a:p>
        </p:txBody>
      </p:sp>
      <p:sp>
        <p:nvSpPr>
          <p:cNvPr id="3706"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52616381"/>
      </p:ext>
    </p:extLst>
  </p:cSld>
  <p:clrMapOvr>
    <a:masterClrMapping/>
  </p:clrMapOvr>
  <p:transition spd="med"/>
</p:sldLayout>
</file>

<file path=ppt/slideLayouts/slideLayout7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FBA63DA3-2469-F941-8308-BD7714E38545}" type="slidenum">
              <a:rPr lang="en-US"/>
              <a:pPr>
                <a:defRPr/>
              </a:pPr>
              <a:t>‹#›</a:t>
            </a:fld>
            <a:endParaRPr lang="en-US"/>
          </a:p>
        </p:txBody>
      </p:sp>
    </p:spTree>
    <p:extLst>
      <p:ext uri="{BB962C8B-B14F-4D97-AF65-F5344CB8AC3E}">
        <p14:creationId xmlns:p14="http://schemas.microsoft.com/office/powerpoint/2010/main" val="3277506548"/>
      </p:ext>
    </p:extLst>
  </p:cSld>
  <p:clrMapOvr>
    <a:masterClrMapping/>
  </p:clrMapOvr>
</p:sldLayout>
</file>

<file path=ppt/slideLayouts/slideLayout750.xml><?xml version="1.0" encoding="utf-8"?>
<p:sldLayout xmlns:a="http://schemas.openxmlformats.org/drawingml/2006/main" xmlns:r="http://schemas.openxmlformats.org/officeDocument/2006/relationships" xmlns:p="http://schemas.openxmlformats.org/presentationml/2006/main" type="tx">
  <p:cSld name="28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3713" name="Title Text"/>
          <p:cNvSpPr txBox="1">
            <a:spLocks noGrp="1"/>
          </p:cNvSpPr>
          <p:nvPr>
            <p:ph type="title"/>
          </p:nvPr>
        </p:nvSpPr>
        <p:spPr>
          <a:prstGeom prst="rect">
            <a:avLst/>
          </a:prstGeom>
        </p:spPr>
        <p:txBody>
          <a:bodyPr/>
          <a:lstStyle/>
          <a:p>
            <a:r>
              <a:t>Title Text</a:t>
            </a:r>
          </a:p>
        </p:txBody>
      </p:sp>
      <p:sp>
        <p:nvSpPr>
          <p:cNvPr id="3714"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523599889"/>
      </p:ext>
    </p:extLst>
  </p:cSld>
  <p:clrMapOvr>
    <a:masterClrMapping/>
  </p:clrMapOvr>
  <p:transition spd="med"/>
</p:sldLayout>
</file>

<file path=ppt/slideLayouts/slideLayout751.xml><?xml version="1.0" encoding="utf-8"?>
<p:sldLayout xmlns:a="http://schemas.openxmlformats.org/drawingml/2006/main" xmlns:r="http://schemas.openxmlformats.org/officeDocument/2006/relationships" xmlns:p="http://schemas.openxmlformats.org/presentationml/2006/main" type="tx">
  <p:cSld name="33_Blank">
    <p:bg>
      <p:bgPr>
        <a:solidFill>
          <a:schemeClr val="accent3">
            <a:lumOff val="44000"/>
          </a:schemeClr>
        </a:solidFill>
        <a:effectLst/>
      </p:bgPr>
    </p:bg>
    <p:spTree>
      <p:nvGrpSpPr>
        <p:cNvPr id="1" name=""/>
        <p:cNvGrpSpPr/>
        <p:nvPr/>
      </p:nvGrpSpPr>
      <p:grpSpPr>
        <a:xfrm>
          <a:off x="0" y="0"/>
          <a:ext cx="0" cy="0"/>
          <a:chOff x="0" y="0"/>
          <a:chExt cx="0" cy="0"/>
        </a:xfrm>
      </p:grpSpPr>
      <p:sp>
        <p:nvSpPr>
          <p:cNvPr id="3721"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267527570"/>
      </p:ext>
    </p:extLst>
  </p:cSld>
  <p:clrMapOvr>
    <a:masterClrMapping/>
  </p:clrMapOvr>
  <p:transition spd="med"/>
</p:sldLayout>
</file>

<file path=ppt/slideLayouts/slideLayout752.xml><?xml version="1.0" encoding="utf-8"?>
<p:sldLayout xmlns:a="http://schemas.openxmlformats.org/drawingml/2006/main" xmlns:r="http://schemas.openxmlformats.org/officeDocument/2006/relationships" xmlns:p="http://schemas.openxmlformats.org/presentationml/2006/main" type="tx">
  <p:cSld name="27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3728" name="Title Text"/>
          <p:cNvSpPr txBox="1">
            <a:spLocks noGrp="1"/>
          </p:cNvSpPr>
          <p:nvPr>
            <p:ph type="title"/>
          </p:nvPr>
        </p:nvSpPr>
        <p:spPr>
          <a:xfrm>
            <a:off x="457200" y="273050"/>
            <a:ext cx="3008314" cy="1162050"/>
          </a:xfrm>
          <a:prstGeom prst="rect">
            <a:avLst/>
          </a:prstGeom>
        </p:spPr>
        <p:txBody>
          <a:bodyPr anchor="b"/>
          <a:lstStyle>
            <a:lvl1pPr algn="l">
              <a:defRPr sz="2000" b="1"/>
            </a:lvl1pPr>
          </a:lstStyle>
          <a:p>
            <a:r>
              <a:t>Title Text</a:t>
            </a:r>
          </a:p>
        </p:txBody>
      </p:sp>
      <p:sp>
        <p:nvSpPr>
          <p:cNvPr id="3729" name="Body Level One…"/>
          <p:cNvSpPr txBox="1">
            <a:spLocks noGrp="1"/>
          </p:cNvSpPr>
          <p:nvPr>
            <p:ph type="body" idx="1"/>
          </p:nvPr>
        </p:nvSpPr>
        <p:spPr>
          <a:xfrm>
            <a:off x="3575050" y="273050"/>
            <a:ext cx="5111750" cy="5853113"/>
          </a:xfrm>
          <a:prstGeom prst="rect">
            <a:avLst/>
          </a:prstGeom>
        </p:spPr>
        <p:txBody>
          <a:bodyPr>
            <a:normAutofit/>
          </a:bodyPr>
          <a:lstStyle/>
          <a:p>
            <a:r>
              <a:t>Body Level One</a:t>
            </a:r>
          </a:p>
          <a:p>
            <a:pPr lvl="1"/>
            <a:r>
              <a:t>Body Level Two</a:t>
            </a:r>
          </a:p>
          <a:p>
            <a:pPr lvl="2"/>
            <a:r>
              <a:t>Body Level Three</a:t>
            </a:r>
          </a:p>
          <a:p>
            <a:pPr lvl="3"/>
            <a:r>
              <a:t>Body Level Four</a:t>
            </a:r>
          </a:p>
          <a:p>
            <a:pPr lvl="4"/>
            <a:r>
              <a:t>Body Level Five</a:t>
            </a:r>
          </a:p>
        </p:txBody>
      </p:sp>
      <p:sp>
        <p:nvSpPr>
          <p:cNvPr id="3730"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pPr>
            <a:endParaRPr/>
          </a:p>
        </p:txBody>
      </p:sp>
      <p:sp>
        <p:nvSpPr>
          <p:cNvPr id="3731"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065582521"/>
      </p:ext>
    </p:extLst>
  </p:cSld>
  <p:clrMapOvr>
    <a:masterClrMapping/>
  </p:clrMapOvr>
  <p:transition spd="med"/>
</p:sldLayout>
</file>

<file path=ppt/slideLayouts/slideLayout753.xml><?xml version="1.0" encoding="utf-8"?>
<p:sldLayout xmlns:a="http://schemas.openxmlformats.org/drawingml/2006/main" xmlns:r="http://schemas.openxmlformats.org/officeDocument/2006/relationships" xmlns:p="http://schemas.openxmlformats.org/presentationml/2006/main" type="tx">
  <p:cSld name="27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3738" name="Title Text"/>
          <p:cNvSpPr txBox="1">
            <a:spLocks noGrp="1"/>
          </p:cNvSpPr>
          <p:nvPr>
            <p:ph type="title"/>
          </p:nvPr>
        </p:nvSpPr>
        <p:spPr>
          <a:xfrm>
            <a:off x="1792288" y="4800600"/>
            <a:ext cx="5486401" cy="566738"/>
          </a:xfrm>
          <a:prstGeom prst="rect">
            <a:avLst/>
          </a:prstGeom>
        </p:spPr>
        <p:txBody>
          <a:bodyPr anchor="b"/>
          <a:lstStyle>
            <a:lvl1pPr algn="l">
              <a:defRPr sz="2000" b="1"/>
            </a:lvl1pPr>
          </a:lstStyle>
          <a:p>
            <a:r>
              <a:t>Title Text</a:t>
            </a:r>
          </a:p>
        </p:txBody>
      </p:sp>
      <p:sp>
        <p:nvSpPr>
          <p:cNvPr id="3739"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3740"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vl1pPr>
            <a:lvl2pPr marL="0" indent="457200">
              <a:spcBef>
                <a:spcPts val="300"/>
              </a:spcBef>
              <a:buSzTx/>
              <a:buNone/>
              <a:defRPr sz="1400"/>
            </a:lvl2pPr>
            <a:lvl3pPr marL="0" indent="914400">
              <a:spcBef>
                <a:spcPts val="300"/>
              </a:spcBef>
              <a:buSzTx/>
              <a:buNone/>
              <a:defRPr sz="1400"/>
            </a:lvl3pPr>
            <a:lvl4pPr marL="0" indent="1371600">
              <a:spcBef>
                <a:spcPts val="300"/>
              </a:spcBef>
              <a:buSzTx/>
              <a:buNone/>
              <a:defRPr sz="1400"/>
            </a:lvl4pPr>
            <a:lvl5pPr marL="0" indent="1828800">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3741"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4232847359"/>
      </p:ext>
    </p:extLst>
  </p:cSld>
  <p:clrMapOvr>
    <a:masterClrMapping/>
  </p:clrMapOvr>
  <p:transition spd="med"/>
</p:sldLayout>
</file>

<file path=ppt/slideLayouts/slideLayout754.xml><?xml version="1.0" encoding="utf-8"?>
<p:sldLayout xmlns:a="http://schemas.openxmlformats.org/drawingml/2006/main" xmlns:r="http://schemas.openxmlformats.org/officeDocument/2006/relationships" xmlns:p="http://schemas.openxmlformats.org/presentationml/2006/main" type="tx">
  <p:cSld name="11_Title and 4 Content">
    <p:bg>
      <p:bgPr>
        <a:solidFill>
          <a:schemeClr val="accent3">
            <a:lumOff val="44000"/>
          </a:schemeClr>
        </a:solidFill>
        <a:effectLst/>
      </p:bgPr>
    </p:bg>
    <p:spTree>
      <p:nvGrpSpPr>
        <p:cNvPr id="1" name=""/>
        <p:cNvGrpSpPr/>
        <p:nvPr/>
      </p:nvGrpSpPr>
      <p:grpSpPr>
        <a:xfrm>
          <a:off x="0" y="0"/>
          <a:ext cx="0" cy="0"/>
          <a:chOff x="0" y="0"/>
          <a:chExt cx="0" cy="0"/>
        </a:xfrm>
      </p:grpSpPr>
      <p:sp>
        <p:nvSpPr>
          <p:cNvPr id="3748" name="Title Text"/>
          <p:cNvSpPr txBox="1">
            <a:spLocks noGrp="1"/>
          </p:cNvSpPr>
          <p:nvPr>
            <p:ph type="title"/>
          </p:nvPr>
        </p:nvSpPr>
        <p:spPr>
          <a:prstGeom prst="rect">
            <a:avLst/>
          </a:prstGeom>
        </p:spPr>
        <p:txBody>
          <a:bodyPr/>
          <a:lstStyle/>
          <a:p>
            <a:r>
              <a:t>Title Text</a:t>
            </a:r>
          </a:p>
        </p:txBody>
      </p:sp>
      <p:sp>
        <p:nvSpPr>
          <p:cNvPr id="3749" name="Body Level One…"/>
          <p:cNvSpPr txBox="1">
            <a:spLocks noGrp="1"/>
          </p:cNvSpPr>
          <p:nvPr>
            <p:ph type="body" sz="quarter" idx="1"/>
          </p:nvPr>
        </p:nvSpPr>
        <p:spPr>
          <a:xfrm>
            <a:off x="685800" y="1981200"/>
            <a:ext cx="3810000" cy="1981200"/>
          </a:xfrm>
          <a:prstGeom prst="rect">
            <a:avLst/>
          </a:prstGeom>
        </p:spPr>
        <p:txBody>
          <a:bodyPr>
            <a:normAutofit/>
          </a:bodyPr>
          <a:lstStyle/>
          <a:p>
            <a:r>
              <a:t>Body Level One</a:t>
            </a:r>
          </a:p>
          <a:p>
            <a:pPr lvl="1"/>
            <a:r>
              <a:t>Body Level Two</a:t>
            </a:r>
          </a:p>
          <a:p>
            <a:pPr lvl="2"/>
            <a:r>
              <a:t>Body Level Three</a:t>
            </a:r>
          </a:p>
          <a:p>
            <a:pPr lvl="3"/>
            <a:r>
              <a:t>Body Level Four</a:t>
            </a:r>
          </a:p>
          <a:p>
            <a:pPr lvl="4"/>
            <a:r>
              <a:t>Body Level Five</a:t>
            </a:r>
          </a:p>
        </p:txBody>
      </p:sp>
      <p:sp>
        <p:nvSpPr>
          <p:cNvPr id="3750"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128115077"/>
      </p:ext>
    </p:extLst>
  </p:cSld>
  <p:clrMapOvr>
    <a:masterClrMapping/>
  </p:clrMapOvr>
  <p:transition spd="med"/>
</p:sldLayout>
</file>

<file path=ppt/slideLayouts/slideLayout755.xml><?xml version="1.0" encoding="utf-8"?>
<p:sldLayout xmlns:a="http://schemas.openxmlformats.org/drawingml/2006/main" xmlns:r="http://schemas.openxmlformats.org/officeDocument/2006/relationships" xmlns:p="http://schemas.openxmlformats.org/presentationml/2006/main" type="tx">
  <p:cSld name="3_Title and Table">
    <p:bg>
      <p:bgPr>
        <a:solidFill>
          <a:schemeClr val="accent3">
            <a:lumOff val="44000"/>
          </a:schemeClr>
        </a:solidFill>
        <a:effectLst/>
      </p:bgPr>
    </p:bg>
    <p:spTree>
      <p:nvGrpSpPr>
        <p:cNvPr id="1" name=""/>
        <p:cNvGrpSpPr/>
        <p:nvPr/>
      </p:nvGrpSpPr>
      <p:grpSpPr>
        <a:xfrm>
          <a:off x="0" y="0"/>
          <a:ext cx="0" cy="0"/>
          <a:chOff x="0" y="0"/>
          <a:chExt cx="0" cy="0"/>
        </a:xfrm>
      </p:grpSpPr>
      <p:sp>
        <p:nvSpPr>
          <p:cNvPr id="3757" name="Title Text"/>
          <p:cNvSpPr txBox="1">
            <a:spLocks noGrp="1"/>
          </p:cNvSpPr>
          <p:nvPr>
            <p:ph type="title"/>
          </p:nvPr>
        </p:nvSpPr>
        <p:spPr>
          <a:prstGeom prst="rect">
            <a:avLst/>
          </a:prstGeom>
        </p:spPr>
        <p:txBody>
          <a:bodyPr/>
          <a:lstStyle/>
          <a:p>
            <a:r>
              <a:t>Title Text</a:t>
            </a:r>
          </a:p>
        </p:txBody>
      </p:sp>
      <p:sp>
        <p:nvSpPr>
          <p:cNvPr id="3758"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243167191"/>
      </p:ext>
    </p:extLst>
  </p:cSld>
  <p:clrMapOvr>
    <a:masterClrMapping/>
  </p:clrMapOvr>
  <p:transition spd="med"/>
</p:sldLayout>
</file>

<file path=ppt/slideLayouts/slideLayout756.xml><?xml version="1.0" encoding="utf-8"?>
<p:sldLayout xmlns:a="http://schemas.openxmlformats.org/drawingml/2006/main" xmlns:r="http://schemas.openxmlformats.org/officeDocument/2006/relationships" xmlns:p="http://schemas.openxmlformats.org/presentationml/2006/main" type="tx">
  <p:cSld name="7_Title, Content, and 2 Content">
    <p:bg>
      <p:bgPr>
        <a:solidFill>
          <a:schemeClr val="accent3">
            <a:lumOff val="44000"/>
          </a:schemeClr>
        </a:solidFill>
        <a:effectLst/>
      </p:bgPr>
    </p:bg>
    <p:spTree>
      <p:nvGrpSpPr>
        <p:cNvPr id="1" name=""/>
        <p:cNvGrpSpPr/>
        <p:nvPr/>
      </p:nvGrpSpPr>
      <p:grpSpPr>
        <a:xfrm>
          <a:off x="0" y="0"/>
          <a:ext cx="0" cy="0"/>
          <a:chOff x="0" y="0"/>
          <a:chExt cx="0" cy="0"/>
        </a:xfrm>
      </p:grpSpPr>
      <p:sp>
        <p:nvSpPr>
          <p:cNvPr id="3765" name="Title Text"/>
          <p:cNvSpPr txBox="1">
            <a:spLocks noGrp="1"/>
          </p:cNvSpPr>
          <p:nvPr>
            <p:ph type="title"/>
          </p:nvPr>
        </p:nvSpPr>
        <p:spPr>
          <a:prstGeom prst="rect">
            <a:avLst/>
          </a:prstGeom>
        </p:spPr>
        <p:txBody>
          <a:bodyPr/>
          <a:lstStyle/>
          <a:p>
            <a:r>
              <a:t>Title Text</a:t>
            </a:r>
          </a:p>
        </p:txBody>
      </p:sp>
      <p:sp>
        <p:nvSpPr>
          <p:cNvPr id="3766" name="Body Level One…"/>
          <p:cNvSpPr txBox="1">
            <a:spLocks noGrp="1"/>
          </p:cNvSpPr>
          <p:nvPr>
            <p:ph type="body" sz="half" idx="1"/>
          </p:nvPr>
        </p:nvSpPr>
        <p:spPr>
          <a:xfrm>
            <a:off x="685800" y="1981200"/>
            <a:ext cx="3810000" cy="4114800"/>
          </a:xfrm>
          <a:prstGeom prst="rect">
            <a:avLst/>
          </a:prstGeom>
        </p:spPr>
        <p:txBody>
          <a:bodyPr>
            <a:normAutofit/>
          </a:bodyPr>
          <a:lstStyle/>
          <a:p>
            <a:r>
              <a:t>Body Level One</a:t>
            </a:r>
          </a:p>
          <a:p>
            <a:pPr lvl="1"/>
            <a:r>
              <a:t>Body Level Two</a:t>
            </a:r>
          </a:p>
          <a:p>
            <a:pPr lvl="2"/>
            <a:r>
              <a:t>Body Level Three</a:t>
            </a:r>
          </a:p>
          <a:p>
            <a:pPr lvl="3"/>
            <a:r>
              <a:t>Body Level Four</a:t>
            </a:r>
          </a:p>
          <a:p>
            <a:pPr lvl="4"/>
            <a:r>
              <a:t>Body Level Five</a:t>
            </a:r>
          </a:p>
        </p:txBody>
      </p:sp>
      <p:sp>
        <p:nvSpPr>
          <p:cNvPr id="3767"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862205952"/>
      </p:ext>
    </p:extLst>
  </p:cSld>
  <p:clrMapOvr>
    <a:masterClrMapping/>
  </p:clrMapOvr>
  <p:transition spd="med"/>
</p:sldLayout>
</file>

<file path=ppt/slideLayouts/slideLayout757.xml><?xml version="1.0" encoding="utf-8"?>
<p:sldLayout xmlns:a="http://schemas.openxmlformats.org/drawingml/2006/main" xmlns:r="http://schemas.openxmlformats.org/officeDocument/2006/relationships" xmlns:p="http://schemas.openxmlformats.org/presentationml/2006/main" type="tx">
  <p:cSld name="35_Title Slide">
    <p:bg>
      <p:bgPr>
        <a:blipFill rotWithShape="1">
          <a:blip r:embed="rId2"/>
          <a:srcRect/>
          <a:stretch>
            <a:fillRect/>
          </a:stretch>
        </a:blipFill>
        <a:effectLst/>
      </p:bgPr>
    </p:bg>
    <p:spTree>
      <p:nvGrpSpPr>
        <p:cNvPr id="1" name=""/>
        <p:cNvGrpSpPr/>
        <p:nvPr/>
      </p:nvGrpSpPr>
      <p:grpSpPr>
        <a:xfrm>
          <a:off x="0" y="0"/>
          <a:ext cx="0" cy="0"/>
          <a:chOff x="0" y="0"/>
          <a:chExt cx="0" cy="0"/>
        </a:xfrm>
      </p:grpSpPr>
      <p:sp>
        <p:nvSpPr>
          <p:cNvPr id="3774" name="Title Text"/>
          <p:cNvSpPr txBox="1">
            <a:spLocks noGrp="1"/>
          </p:cNvSpPr>
          <p:nvPr>
            <p:ph type="title"/>
          </p:nvPr>
        </p:nvSpPr>
        <p:spPr>
          <a:xfrm>
            <a:off x="685800" y="2286000"/>
            <a:ext cx="7772400" cy="1143000"/>
          </a:xfrm>
          <a:prstGeom prst="rect">
            <a:avLst/>
          </a:prstGeom>
          <a:effectLst>
            <a:outerShdw blurRad="38100" dist="38099" dir="2700000" rotWithShape="0">
              <a:srgbClr val="808080"/>
            </a:outerShdw>
          </a:effectLst>
        </p:spPr>
        <p:txBody>
          <a:bodyPr/>
          <a:lstStyle>
            <a:lvl1pPr>
              <a:defRPr b="1">
                <a:solidFill>
                  <a:srgbClr val="FFFF66"/>
                </a:solidFill>
              </a:defRPr>
            </a:lvl1pPr>
          </a:lstStyle>
          <a:p>
            <a:r>
              <a:t>Title Text</a:t>
            </a:r>
          </a:p>
        </p:txBody>
      </p:sp>
      <p:sp>
        <p:nvSpPr>
          <p:cNvPr id="3775" name="Body Level One…"/>
          <p:cNvSpPr txBox="1">
            <a:spLocks noGrp="1"/>
          </p:cNvSpPr>
          <p:nvPr>
            <p:ph type="body" sz="quarter" idx="1"/>
          </p:nvPr>
        </p:nvSpPr>
        <p:spPr>
          <a:xfrm>
            <a:off x="1371600" y="3886200"/>
            <a:ext cx="6400800" cy="1752600"/>
          </a:xfrm>
          <a:prstGeom prst="rect">
            <a:avLst/>
          </a:prstGeom>
          <a:effectLst>
            <a:outerShdw blurRad="38100" dist="38099" dir="2700000" rotWithShape="0">
              <a:srgbClr val="808080"/>
            </a:outerShdw>
          </a:effectLst>
        </p:spPr>
        <p:txBody>
          <a:bodyPr>
            <a:normAutofit/>
          </a:bodyPr>
          <a:lstStyle>
            <a:lvl1pPr marL="0" indent="0" algn="ctr">
              <a:buSzTx/>
              <a:buNone/>
              <a:defRPr>
                <a:solidFill>
                  <a:srgbClr val="FFFF66"/>
                </a:solidFill>
              </a:defRPr>
            </a:lvl1pPr>
            <a:lvl2pPr algn="ctr">
              <a:buChar char="•"/>
              <a:defRPr>
                <a:solidFill>
                  <a:srgbClr val="FFFF66"/>
                </a:solidFill>
              </a:defRPr>
            </a:lvl2pPr>
            <a:lvl3pPr algn="ctr">
              <a:defRPr>
                <a:solidFill>
                  <a:srgbClr val="FFFF66"/>
                </a:solidFill>
              </a:defRPr>
            </a:lvl3pPr>
            <a:lvl4pPr algn="ctr">
              <a:buChar char="•"/>
              <a:defRPr>
                <a:solidFill>
                  <a:srgbClr val="FFFF66"/>
                </a:solidFill>
              </a:defRPr>
            </a:lvl4pPr>
            <a:lvl5pPr algn="ctr">
              <a:buChar char="•"/>
              <a:defRPr>
                <a:solidFill>
                  <a:srgbClr val="FFFF66"/>
                </a:solidFill>
              </a:defRPr>
            </a:lvl5pPr>
          </a:lstStyle>
          <a:p>
            <a:r>
              <a:t>Body Level One</a:t>
            </a:r>
          </a:p>
          <a:p>
            <a:pPr lvl="1"/>
            <a:r>
              <a:t>Body Level Two</a:t>
            </a:r>
          </a:p>
          <a:p>
            <a:pPr lvl="2"/>
            <a:r>
              <a:t>Body Level Three</a:t>
            </a:r>
          </a:p>
          <a:p>
            <a:pPr lvl="3"/>
            <a:r>
              <a:t>Body Level Four</a:t>
            </a:r>
          </a:p>
          <a:p>
            <a:pPr lvl="4"/>
            <a:r>
              <a:t>Body Level Five</a:t>
            </a:r>
          </a:p>
        </p:txBody>
      </p:sp>
      <p:sp>
        <p:nvSpPr>
          <p:cNvPr id="3776" name="Slide Number"/>
          <p:cNvSpPr txBox="1">
            <a:spLocks noGrp="1"/>
          </p:cNvSpPr>
          <p:nvPr>
            <p:ph type="sldNum" sz="quarter" idx="2"/>
          </p:nvPr>
        </p:nvSpPr>
        <p:spPr>
          <a:prstGeom prst="rect">
            <a:avLst/>
          </a:prstGeom>
          <a:effectLst>
            <a:outerShdw blurRad="38100" dist="38099" dir="2700000" rotWithShape="0">
              <a:srgbClr val="808080"/>
            </a:outerShdw>
          </a:effectLst>
        </p:spPr>
        <p:txBody>
          <a:bodyPr/>
          <a:lstStyle>
            <a:lvl1pPr>
              <a:defRPr>
                <a:solidFill>
                  <a:srgbClr val="FFFF66"/>
                </a:solidFill>
              </a:defRPr>
            </a:lvl1pPr>
          </a:lstStyle>
          <a:p>
            <a:fld id="{86CB4B4D-7CA3-9044-876B-883B54F8677D}" type="slidenum">
              <a:t>‹#›</a:t>
            </a:fld>
            <a:endParaRPr/>
          </a:p>
        </p:txBody>
      </p:sp>
    </p:spTree>
    <p:extLst>
      <p:ext uri="{BB962C8B-B14F-4D97-AF65-F5344CB8AC3E}">
        <p14:creationId xmlns:p14="http://schemas.microsoft.com/office/powerpoint/2010/main" val="4036283239"/>
      </p:ext>
    </p:extLst>
  </p:cSld>
  <p:clrMapOvr>
    <a:masterClrMapping/>
  </p:clrMapOvr>
  <p:transition spd="med"/>
</p:sldLayout>
</file>

<file path=ppt/slideLayouts/slideLayout758.xml><?xml version="1.0" encoding="utf-8"?>
<p:sldLayout xmlns:a="http://schemas.openxmlformats.org/drawingml/2006/main" xmlns:r="http://schemas.openxmlformats.org/officeDocument/2006/relationships" xmlns:p="http://schemas.openxmlformats.org/presentationml/2006/main" type="tx">
  <p:cSld name="32_Title and Content">
    <p:bg>
      <p:bgPr>
        <a:blipFill rotWithShape="1">
          <a:blip r:embed="rId2"/>
          <a:srcRect/>
          <a:stretch>
            <a:fillRect/>
          </a:stretch>
        </a:blipFill>
        <a:effectLst/>
      </p:bgPr>
    </p:bg>
    <p:spTree>
      <p:nvGrpSpPr>
        <p:cNvPr id="1" name=""/>
        <p:cNvGrpSpPr/>
        <p:nvPr/>
      </p:nvGrpSpPr>
      <p:grpSpPr>
        <a:xfrm>
          <a:off x="0" y="0"/>
          <a:ext cx="0" cy="0"/>
          <a:chOff x="0" y="0"/>
          <a:chExt cx="0" cy="0"/>
        </a:xfrm>
      </p:grpSpPr>
      <p:sp>
        <p:nvSpPr>
          <p:cNvPr id="3783" name="Title Text"/>
          <p:cNvSpPr txBox="1">
            <a:spLocks noGrp="1"/>
          </p:cNvSpPr>
          <p:nvPr>
            <p:ph type="title"/>
          </p:nvPr>
        </p:nvSpPr>
        <p:spPr>
          <a:xfrm>
            <a:off x="434975" y="609600"/>
            <a:ext cx="8458200" cy="1143000"/>
          </a:xfrm>
          <a:prstGeom prst="rect">
            <a:avLst/>
          </a:prstGeom>
          <a:effectLst>
            <a:outerShdw blurRad="38100" dist="38099" dir="2700000" rotWithShape="0">
              <a:srgbClr val="808080"/>
            </a:outerShdw>
          </a:effectLst>
        </p:spPr>
        <p:txBody>
          <a:bodyPr/>
          <a:lstStyle>
            <a:lvl1pPr>
              <a:defRPr b="1">
                <a:solidFill>
                  <a:srgbClr val="FFFF66"/>
                </a:solidFill>
              </a:defRPr>
            </a:lvl1pPr>
          </a:lstStyle>
          <a:p>
            <a:r>
              <a:t>Title Text</a:t>
            </a:r>
          </a:p>
        </p:txBody>
      </p:sp>
      <p:sp>
        <p:nvSpPr>
          <p:cNvPr id="3784" name="Body Level One…"/>
          <p:cNvSpPr txBox="1">
            <a:spLocks noGrp="1"/>
          </p:cNvSpPr>
          <p:nvPr>
            <p:ph type="body" idx="1"/>
          </p:nvPr>
        </p:nvSpPr>
        <p:spPr>
          <a:xfrm>
            <a:off x="434975" y="1981200"/>
            <a:ext cx="8458200" cy="4114800"/>
          </a:xfrm>
          <a:prstGeom prst="rect">
            <a:avLst/>
          </a:prstGeom>
          <a:effectLst>
            <a:outerShdw blurRad="38100" dist="38099" dir="2700000" rotWithShape="0">
              <a:srgbClr val="808080"/>
            </a:outerShdw>
          </a:effectLst>
        </p:spPr>
        <p:txBody>
          <a:bodyPr>
            <a:normAutofit/>
          </a:bodyPr>
          <a:lstStyle>
            <a:lvl1pPr>
              <a:buFont typeface="Arial"/>
              <a:defRPr>
                <a:solidFill>
                  <a:srgbClr val="FFFF66"/>
                </a:solidFill>
              </a:defRPr>
            </a:lvl1pPr>
            <a:lvl2pPr>
              <a:buFont typeface="Arial"/>
              <a:buChar char="•"/>
              <a:defRPr>
                <a:solidFill>
                  <a:srgbClr val="FFFF66"/>
                </a:solidFill>
              </a:defRPr>
            </a:lvl2pPr>
            <a:lvl3pPr>
              <a:buFont typeface="Arial"/>
              <a:defRPr>
                <a:solidFill>
                  <a:srgbClr val="FFFF66"/>
                </a:solidFill>
              </a:defRPr>
            </a:lvl3pPr>
            <a:lvl4pPr>
              <a:buFont typeface="Arial"/>
              <a:buChar char="•"/>
              <a:defRPr>
                <a:solidFill>
                  <a:srgbClr val="FFFF66"/>
                </a:solidFill>
              </a:defRPr>
            </a:lvl4pPr>
            <a:lvl5pPr>
              <a:buFont typeface="Arial"/>
              <a:buChar char="•"/>
              <a:defRPr>
                <a:solidFill>
                  <a:srgbClr val="FFFF66"/>
                </a:solidFill>
              </a:defRPr>
            </a:lvl5pPr>
          </a:lstStyle>
          <a:p>
            <a:r>
              <a:t>Body Level One</a:t>
            </a:r>
          </a:p>
          <a:p>
            <a:pPr lvl="1"/>
            <a:r>
              <a:t>Body Level Two</a:t>
            </a:r>
          </a:p>
          <a:p>
            <a:pPr lvl="2"/>
            <a:r>
              <a:t>Body Level Three</a:t>
            </a:r>
          </a:p>
          <a:p>
            <a:pPr lvl="3"/>
            <a:r>
              <a:t>Body Level Four</a:t>
            </a:r>
          </a:p>
          <a:p>
            <a:pPr lvl="4"/>
            <a:r>
              <a:t>Body Level Five</a:t>
            </a:r>
          </a:p>
        </p:txBody>
      </p:sp>
      <p:sp>
        <p:nvSpPr>
          <p:cNvPr id="3785" name="Slide Number"/>
          <p:cNvSpPr txBox="1">
            <a:spLocks noGrp="1"/>
          </p:cNvSpPr>
          <p:nvPr>
            <p:ph type="sldNum" sz="quarter" idx="2"/>
          </p:nvPr>
        </p:nvSpPr>
        <p:spPr>
          <a:prstGeom prst="rect">
            <a:avLst/>
          </a:prstGeom>
          <a:effectLst>
            <a:outerShdw blurRad="38100" dist="38099" dir="2700000" rotWithShape="0">
              <a:srgbClr val="808080"/>
            </a:outerShdw>
          </a:effectLst>
        </p:spPr>
        <p:txBody>
          <a:bodyPr/>
          <a:lstStyle>
            <a:lvl1pPr>
              <a:defRPr>
                <a:solidFill>
                  <a:srgbClr val="FFFF66"/>
                </a:solidFill>
              </a:defRPr>
            </a:lvl1pPr>
          </a:lstStyle>
          <a:p>
            <a:fld id="{86CB4B4D-7CA3-9044-876B-883B54F8677D}" type="slidenum">
              <a:t>‹#›</a:t>
            </a:fld>
            <a:endParaRPr/>
          </a:p>
        </p:txBody>
      </p:sp>
    </p:spTree>
    <p:extLst>
      <p:ext uri="{BB962C8B-B14F-4D97-AF65-F5344CB8AC3E}">
        <p14:creationId xmlns:p14="http://schemas.microsoft.com/office/powerpoint/2010/main" val="172003514"/>
      </p:ext>
    </p:extLst>
  </p:cSld>
  <p:clrMapOvr>
    <a:masterClrMapping/>
  </p:clrMapOvr>
  <p:transition spd="med"/>
</p:sldLayout>
</file>

<file path=ppt/slideLayouts/slideLayout759.xml><?xml version="1.0" encoding="utf-8"?>
<p:sldLayout xmlns:a="http://schemas.openxmlformats.org/drawingml/2006/main" xmlns:r="http://schemas.openxmlformats.org/officeDocument/2006/relationships" xmlns:p="http://schemas.openxmlformats.org/presentationml/2006/main" type="tx">
  <p:cSld name="28_Section Header">
    <p:bg>
      <p:bgPr>
        <a:blipFill rotWithShape="1">
          <a:blip r:embed="rId2"/>
          <a:srcRect/>
          <a:stretch>
            <a:fillRect/>
          </a:stretch>
        </a:blipFill>
        <a:effectLst/>
      </p:bgPr>
    </p:bg>
    <p:spTree>
      <p:nvGrpSpPr>
        <p:cNvPr id="1" name=""/>
        <p:cNvGrpSpPr/>
        <p:nvPr/>
      </p:nvGrpSpPr>
      <p:grpSpPr>
        <a:xfrm>
          <a:off x="0" y="0"/>
          <a:ext cx="0" cy="0"/>
          <a:chOff x="0" y="0"/>
          <a:chExt cx="0" cy="0"/>
        </a:xfrm>
      </p:grpSpPr>
      <p:sp>
        <p:nvSpPr>
          <p:cNvPr id="3792" name="Title Text"/>
          <p:cNvSpPr txBox="1">
            <a:spLocks noGrp="1"/>
          </p:cNvSpPr>
          <p:nvPr>
            <p:ph type="title"/>
          </p:nvPr>
        </p:nvSpPr>
        <p:spPr>
          <a:xfrm>
            <a:off x="722312" y="4406900"/>
            <a:ext cx="7772401" cy="1362075"/>
          </a:xfrm>
          <a:prstGeom prst="rect">
            <a:avLst/>
          </a:prstGeom>
          <a:effectLst>
            <a:outerShdw blurRad="38100" dist="38099" dir="2700000" rotWithShape="0">
              <a:srgbClr val="808080"/>
            </a:outerShdw>
          </a:effectLst>
        </p:spPr>
        <p:txBody>
          <a:bodyPr anchor="t"/>
          <a:lstStyle>
            <a:lvl1pPr algn="l">
              <a:defRPr sz="4000" b="1" cap="all">
                <a:solidFill>
                  <a:srgbClr val="FFFF66"/>
                </a:solidFill>
              </a:defRPr>
            </a:lvl1pPr>
          </a:lstStyle>
          <a:p>
            <a:r>
              <a:t>Title Text</a:t>
            </a:r>
          </a:p>
        </p:txBody>
      </p:sp>
      <p:sp>
        <p:nvSpPr>
          <p:cNvPr id="3793" name="Body Level One…"/>
          <p:cNvSpPr txBox="1">
            <a:spLocks noGrp="1"/>
          </p:cNvSpPr>
          <p:nvPr>
            <p:ph type="body" sz="quarter" idx="1"/>
          </p:nvPr>
        </p:nvSpPr>
        <p:spPr>
          <a:xfrm>
            <a:off x="722312" y="2906713"/>
            <a:ext cx="7772401" cy="1500188"/>
          </a:xfrm>
          <a:prstGeom prst="rect">
            <a:avLst/>
          </a:prstGeom>
          <a:effectLst>
            <a:outerShdw blurRad="38100" dist="38099" dir="2700000" rotWithShape="0">
              <a:srgbClr val="808080"/>
            </a:outerShdw>
          </a:effectLst>
        </p:spPr>
        <p:txBody>
          <a:bodyPr anchor="b">
            <a:normAutofit/>
          </a:bodyPr>
          <a:lstStyle>
            <a:lvl1pPr marL="0" indent="0">
              <a:spcBef>
                <a:spcPts val="400"/>
              </a:spcBef>
              <a:buSzTx/>
              <a:buNone/>
              <a:defRPr sz="2000">
                <a:solidFill>
                  <a:srgbClr val="FFFF66"/>
                </a:solidFill>
              </a:defRPr>
            </a:lvl1pPr>
            <a:lvl2pPr marL="0" indent="457200">
              <a:spcBef>
                <a:spcPts val="400"/>
              </a:spcBef>
              <a:buSzTx/>
              <a:buNone/>
              <a:defRPr sz="2000">
                <a:solidFill>
                  <a:srgbClr val="FFFF66"/>
                </a:solidFill>
              </a:defRPr>
            </a:lvl2pPr>
            <a:lvl3pPr marL="0" indent="914400">
              <a:spcBef>
                <a:spcPts val="400"/>
              </a:spcBef>
              <a:buSzTx/>
              <a:buNone/>
              <a:defRPr sz="2000">
                <a:solidFill>
                  <a:srgbClr val="FFFF66"/>
                </a:solidFill>
              </a:defRPr>
            </a:lvl3pPr>
            <a:lvl4pPr marL="0" indent="1371600">
              <a:spcBef>
                <a:spcPts val="400"/>
              </a:spcBef>
              <a:buSzTx/>
              <a:buNone/>
              <a:defRPr sz="2000">
                <a:solidFill>
                  <a:srgbClr val="FFFF66"/>
                </a:solidFill>
              </a:defRPr>
            </a:lvl4pPr>
            <a:lvl5pPr marL="0" indent="1828800">
              <a:spcBef>
                <a:spcPts val="400"/>
              </a:spcBef>
              <a:buSzTx/>
              <a:buNone/>
              <a:defRPr sz="2000">
                <a:solidFill>
                  <a:srgbClr val="FFFF66"/>
                </a:solidFill>
              </a:defRPr>
            </a:lvl5pPr>
          </a:lstStyle>
          <a:p>
            <a:r>
              <a:t>Body Level One</a:t>
            </a:r>
          </a:p>
          <a:p>
            <a:pPr lvl="1"/>
            <a:r>
              <a:t>Body Level Two</a:t>
            </a:r>
          </a:p>
          <a:p>
            <a:pPr lvl="2"/>
            <a:r>
              <a:t>Body Level Three</a:t>
            </a:r>
          </a:p>
          <a:p>
            <a:pPr lvl="3"/>
            <a:r>
              <a:t>Body Level Four</a:t>
            </a:r>
          </a:p>
          <a:p>
            <a:pPr lvl="4"/>
            <a:r>
              <a:t>Body Level Five</a:t>
            </a:r>
          </a:p>
        </p:txBody>
      </p:sp>
      <p:sp>
        <p:nvSpPr>
          <p:cNvPr id="3794" name="Slide Number"/>
          <p:cNvSpPr txBox="1">
            <a:spLocks noGrp="1"/>
          </p:cNvSpPr>
          <p:nvPr>
            <p:ph type="sldNum" sz="quarter" idx="2"/>
          </p:nvPr>
        </p:nvSpPr>
        <p:spPr>
          <a:prstGeom prst="rect">
            <a:avLst/>
          </a:prstGeom>
          <a:effectLst>
            <a:outerShdw blurRad="38100" dist="38099" dir="2700000" rotWithShape="0">
              <a:srgbClr val="808080"/>
            </a:outerShdw>
          </a:effectLst>
        </p:spPr>
        <p:txBody>
          <a:bodyPr/>
          <a:lstStyle>
            <a:lvl1pPr>
              <a:defRPr>
                <a:solidFill>
                  <a:srgbClr val="FFFF66"/>
                </a:solidFill>
              </a:defRPr>
            </a:lvl1pPr>
          </a:lstStyle>
          <a:p>
            <a:fld id="{86CB4B4D-7CA3-9044-876B-883B54F8677D}" type="slidenum">
              <a:t>‹#›</a:t>
            </a:fld>
            <a:endParaRPr/>
          </a:p>
        </p:txBody>
      </p:sp>
    </p:spTree>
    <p:extLst>
      <p:ext uri="{BB962C8B-B14F-4D97-AF65-F5344CB8AC3E}">
        <p14:creationId xmlns:p14="http://schemas.microsoft.com/office/powerpoint/2010/main" val="2075920401"/>
      </p:ext>
    </p:extLst>
  </p:cSld>
  <p:clrMapOvr>
    <a:masterClrMapping/>
  </p:clrMapOvr>
  <p:transition spd="med"/>
</p:sldLayout>
</file>

<file path=ppt/slideLayouts/slideLayout7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A3C65155-C3CF-D740-AF18-D9401A2BA51B}" type="slidenum">
              <a:rPr lang="en-US"/>
              <a:pPr>
                <a:defRPr/>
              </a:pPr>
              <a:t>‹#›</a:t>
            </a:fld>
            <a:endParaRPr lang="en-US"/>
          </a:p>
        </p:txBody>
      </p:sp>
    </p:spTree>
    <p:extLst>
      <p:ext uri="{BB962C8B-B14F-4D97-AF65-F5344CB8AC3E}">
        <p14:creationId xmlns:p14="http://schemas.microsoft.com/office/powerpoint/2010/main" val="2542263777"/>
      </p:ext>
    </p:extLst>
  </p:cSld>
  <p:clrMapOvr>
    <a:masterClrMapping/>
  </p:clrMapOvr>
</p:sldLayout>
</file>

<file path=ppt/slideLayouts/slideLayout760.xml><?xml version="1.0" encoding="utf-8"?>
<p:sldLayout xmlns:a="http://schemas.openxmlformats.org/drawingml/2006/main" xmlns:r="http://schemas.openxmlformats.org/officeDocument/2006/relationships" xmlns:p="http://schemas.openxmlformats.org/presentationml/2006/main" type="tx">
  <p:cSld name="28_Two Content">
    <p:bg>
      <p:bgPr>
        <a:blipFill rotWithShape="1">
          <a:blip r:embed="rId2"/>
          <a:srcRect/>
          <a:stretch>
            <a:fillRect/>
          </a:stretch>
        </a:blipFill>
        <a:effectLst/>
      </p:bgPr>
    </p:bg>
    <p:spTree>
      <p:nvGrpSpPr>
        <p:cNvPr id="1" name=""/>
        <p:cNvGrpSpPr/>
        <p:nvPr/>
      </p:nvGrpSpPr>
      <p:grpSpPr>
        <a:xfrm>
          <a:off x="0" y="0"/>
          <a:ext cx="0" cy="0"/>
          <a:chOff x="0" y="0"/>
          <a:chExt cx="0" cy="0"/>
        </a:xfrm>
      </p:grpSpPr>
      <p:sp>
        <p:nvSpPr>
          <p:cNvPr id="3801" name="Title Text"/>
          <p:cNvSpPr txBox="1">
            <a:spLocks noGrp="1"/>
          </p:cNvSpPr>
          <p:nvPr>
            <p:ph type="title"/>
          </p:nvPr>
        </p:nvSpPr>
        <p:spPr>
          <a:xfrm>
            <a:off x="434975" y="609600"/>
            <a:ext cx="8458200" cy="1143000"/>
          </a:xfrm>
          <a:prstGeom prst="rect">
            <a:avLst/>
          </a:prstGeom>
          <a:effectLst>
            <a:outerShdw blurRad="38100" dist="38099" dir="2700000" rotWithShape="0">
              <a:srgbClr val="808080"/>
            </a:outerShdw>
          </a:effectLst>
        </p:spPr>
        <p:txBody>
          <a:bodyPr/>
          <a:lstStyle>
            <a:lvl1pPr>
              <a:defRPr b="1">
                <a:solidFill>
                  <a:srgbClr val="FFFF66"/>
                </a:solidFill>
              </a:defRPr>
            </a:lvl1pPr>
          </a:lstStyle>
          <a:p>
            <a:r>
              <a:t>Title Text</a:t>
            </a:r>
          </a:p>
        </p:txBody>
      </p:sp>
      <p:sp>
        <p:nvSpPr>
          <p:cNvPr id="3802" name="Body Level One…"/>
          <p:cNvSpPr txBox="1">
            <a:spLocks noGrp="1"/>
          </p:cNvSpPr>
          <p:nvPr>
            <p:ph type="body" sz="half" idx="1"/>
          </p:nvPr>
        </p:nvSpPr>
        <p:spPr>
          <a:xfrm>
            <a:off x="685800" y="1981200"/>
            <a:ext cx="3810000" cy="4114800"/>
          </a:xfrm>
          <a:prstGeom prst="rect">
            <a:avLst/>
          </a:prstGeom>
          <a:effectLst>
            <a:outerShdw blurRad="38100" dist="38099" dir="2700000" rotWithShape="0">
              <a:srgbClr val="808080"/>
            </a:outerShdw>
          </a:effectLst>
        </p:spPr>
        <p:txBody>
          <a:bodyPr>
            <a:normAutofit/>
          </a:bodyPr>
          <a:lstStyle>
            <a:lvl1pPr>
              <a:spcBef>
                <a:spcPts val="600"/>
              </a:spcBef>
              <a:buFont typeface="Arial"/>
              <a:defRPr sz="2800">
                <a:solidFill>
                  <a:srgbClr val="FFFF66"/>
                </a:solidFill>
              </a:defRPr>
            </a:lvl1pPr>
            <a:lvl2pPr marL="790575" indent="-333375">
              <a:spcBef>
                <a:spcPts val="600"/>
              </a:spcBef>
              <a:buFont typeface="Arial"/>
              <a:buChar char="•"/>
              <a:defRPr sz="2800">
                <a:solidFill>
                  <a:srgbClr val="FFFF66"/>
                </a:solidFill>
              </a:defRPr>
            </a:lvl2pPr>
            <a:lvl3pPr marL="1234439" indent="-320039">
              <a:spcBef>
                <a:spcPts val="600"/>
              </a:spcBef>
              <a:buFont typeface="Arial"/>
              <a:defRPr sz="2800">
                <a:solidFill>
                  <a:srgbClr val="FFFF66"/>
                </a:solidFill>
              </a:defRPr>
            </a:lvl3pPr>
            <a:lvl4pPr marL="1727200" indent="-355600">
              <a:spcBef>
                <a:spcPts val="600"/>
              </a:spcBef>
              <a:buFont typeface="Arial"/>
              <a:buChar char="•"/>
              <a:defRPr sz="2800">
                <a:solidFill>
                  <a:srgbClr val="FFFF66"/>
                </a:solidFill>
              </a:defRPr>
            </a:lvl4pPr>
            <a:lvl5pPr marL="2184400" indent="-355600">
              <a:spcBef>
                <a:spcPts val="600"/>
              </a:spcBef>
              <a:buFont typeface="Arial"/>
              <a:buChar char="•"/>
              <a:defRPr sz="2800">
                <a:solidFill>
                  <a:srgbClr val="FFFF66"/>
                </a:solidFill>
              </a:defRPr>
            </a:lvl5pPr>
          </a:lstStyle>
          <a:p>
            <a:r>
              <a:t>Body Level One</a:t>
            </a:r>
          </a:p>
          <a:p>
            <a:pPr lvl="1"/>
            <a:r>
              <a:t>Body Level Two</a:t>
            </a:r>
          </a:p>
          <a:p>
            <a:pPr lvl="2"/>
            <a:r>
              <a:t>Body Level Three</a:t>
            </a:r>
          </a:p>
          <a:p>
            <a:pPr lvl="3"/>
            <a:r>
              <a:t>Body Level Four</a:t>
            </a:r>
          </a:p>
          <a:p>
            <a:pPr lvl="4"/>
            <a:r>
              <a:t>Body Level Five</a:t>
            </a:r>
          </a:p>
        </p:txBody>
      </p:sp>
      <p:sp>
        <p:nvSpPr>
          <p:cNvPr id="3803" name="Slide Number"/>
          <p:cNvSpPr txBox="1">
            <a:spLocks noGrp="1"/>
          </p:cNvSpPr>
          <p:nvPr>
            <p:ph type="sldNum" sz="quarter" idx="2"/>
          </p:nvPr>
        </p:nvSpPr>
        <p:spPr>
          <a:prstGeom prst="rect">
            <a:avLst/>
          </a:prstGeom>
          <a:effectLst>
            <a:outerShdw blurRad="38100" dist="38099" dir="2700000" rotWithShape="0">
              <a:srgbClr val="808080"/>
            </a:outerShdw>
          </a:effectLst>
        </p:spPr>
        <p:txBody>
          <a:bodyPr/>
          <a:lstStyle>
            <a:lvl1pPr>
              <a:defRPr>
                <a:solidFill>
                  <a:srgbClr val="FFFF66"/>
                </a:solidFill>
              </a:defRPr>
            </a:lvl1pPr>
          </a:lstStyle>
          <a:p>
            <a:fld id="{86CB4B4D-7CA3-9044-876B-883B54F8677D}" type="slidenum">
              <a:t>‹#›</a:t>
            </a:fld>
            <a:endParaRPr/>
          </a:p>
        </p:txBody>
      </p:sp>
    </p:spTree>
    <p:extLst>
      <p:ext uri="{BB962C8B-B14F-4D97-AF65-F5344CB8AC3E}">
        <p14:creationId xmlns:p14="http://schemas.microsoft.com/office/powerpoint/2010/main" val="1255604792"/>
      </p:ext>
    </p:extLst>
  </p:cSld>
  <p:clrMapOvr>
    <a:masterClrMapping/>
  </p:clrMapOvr>
  <p:transition spd="med"/>
</p:sldLayout>
</file>

<file path=ppt/slideLayouts/slideLayout761.xml><?xml version="1.0" encoding="utf-8"?>
<p:sldLayout xmlns:a="http://schemas.openxmlformats.org/drawingml/2006/main" xmlns:r="http://schemas.openxmlformats.org/officeDocument/2006/relationships" xmlns:p="http://schemas.openxmlformats.org/presentationml/2006/main" type="tx">
  <p:cSld name="28_Comparison">
    <p:bg>
      <p:bgPr>
        <a:blipFill rotWithShape="1">
          <a:blip r:embed="rId2"/>
          <a:srcRect/>
          <a:stretch>
            <a:fillRect/>
          </a:stretch>
        </a:blipFill>
        <a:effectLst/>
      </p:bgPr>
    </p:bg>
    <p:spTree>
      <p:nvGrpSpPr>
        <p:cNvPr id="1" name=""/>
        <p:cNvGrpSpPr/>
        <p:nvPr/>
      </p:nvGrpSpPr>
      <p:grpSpPr>
        <a:xfrm>
          <a:off x="0" y="0"/>
          <a:ext cx="0" cy="0"/>
          <a:chOff x="0" y="0"/>
          <a:chExt cx="0" cy="0"/>
        </a:xfrm>
      </p:grpSpPr>
      <p:sp>
        <p:nvSpPr>
          <p:cNvPr id="3810" name="Title Text"/>
          <p:cNvSpPr txBox="1">
            <a:spLocks noGrp="1"/>
          </p:cNvSpPr>
          <p:nvPr>
            <p:ph type="title"/>
          </p:nvPr>
        </p:nvSpPr>
        <p:spPr>
          <a:xfrm>
            <a:off x="457200" y="274638"/>
            <a:ext cx="8229600" cy="1143001"/>
          </a:xfrm>
          <a:prstGeom prst="rect">
            <a:avLst/>
          </a:prstGeom>
          <a:effectLst>
            <a:outerShdw blurRad="38100" dist="38099" dir="2700000" rotWithShape="0">
              <a:srgbClr val="808080"/>
            </a:outerShdw>
          </a:effectLst>
        </p:spPr>
        <p:txBody>
          <a:bodyPr/>
          <a:lstStyle>
            <a:lvl1pPr>
              <a:defRPr b="1">
                <a:solidFill>
                  <a:srgbClr val="FFFF66"/>
                </a:solidFill>
              </a:defRPr>
            </a:lvl1pPr>
          </a:lstStyle>
          <a:p>
            <a:r>
              <a:t>Title Text</a:t>
            </a:r>
          </a:p>
        </p:txBody>
      </p:sp>
      <p:sp>
        <p:nvSpPr>
          <p:cNvPr id="3811" name="Body Level One…"/>
          <p:cNvSpPr txBox="1">
            <a:spLocks noGrp="1"/>
          </p:cNvSpPr>
          <p:nvPr>
            <p:ph type="body" sz="quarter" idx="1"/>
          </p:nvPr>
        </p:nvSpPr>
        <p:spPr>
          <a:xfrm>
            <a:off x="457200" y="1535112"/>
            <a:ext cx="4040188" cy="639763"/>
          </a:xfrm>
          <a:prstGeom prst="rect">
            <a:avLst/>
          </a:prstGeom>
          <a:effectLst>
            <a:outerShdw blurRad="38100" dist="38099" dir="2700000" rotWithShape="0">
              <a:srgbClr val="808080"/>
            </a:outerShdw>
          </a:effectLst>
        </p:spPr>
        <p:txBody>
          <a:bodyPr anchor="b">
            <a:normAutofit/>
          </a:bodyPr>
          <a:lstStyle>
            <a:lvl1pPr marL="0" indent="0">
              <a:spcBef>
                <a:spcPts val="500"/>
              </a:spcBef>
              <a:buSzTx/>
              <a:buNone/>
              <a:defRPr sz="2400" b="1">
                <a:solidFill>
                  <a:srgbClr val="FFFF66"/>
                </a:solidFill>
              </a:defRPr>
            </a:lvl1pPr>
            <a:lvl2pPr marL="0" indent="457200">
              <a:spcBef>
                <a:spcPts val="500"/>
              </a:spcBef>
              <a:buSzTx/>
              <a:buNone/>
              <a:defRPr sz="2400" b="1">
                <a:solidFill>
                  <a:srgbClr val="FFFF66"/>
                </a:solidFill>
              </a:defRPr>
            </a:lvl2pPr>
            <a:lvl3pPr marL="0" indent="914400">
              <a:spcBef>
                <a:spcPts val="500"/>
              </a:spcBef>
              <a:buSzTx/>
              <a:buNone/>
              <a:defRPr sz="2400" b="1">
                <a:solidFill>
                  <a:srgbClr val="FFFF66"/>
                </a:solidFill>
              </a:defRPr>
            </a:lvl3pPr>
            <a:lvl4pPr marL="0" indent="1371600">
              <a:spcBef>
                <a:spcPts val="500"/>
              </a:spcBef>
              <a:buSzTx/>
              <a:buNone/>
              <a:defRPr sz="2400" b="1">
                <a:solidFill>
                  <a:srgbClr val="FFFF66"/>
                </a:solidFill>
              </a:defRPr>
            </a:lvl4pPr>
            <a:lvl5pPr marL="0" indent="1828800">
              <a:spcBef>
                <a:spcPts val="500"/>
              </a:spcBef>
              <a:buSzTx/>
              <a:buNone/>
              <a:defRPr sz="2400" b="1">
                <a:solidFill>
                  <a:srgbClr val="FFFF66"/>
                </a:solidFill>
              </a:defRPr>
            </a:lvl5pPr>
          </a:lstStyle>
          <a:p>
            <a:r>
              <a:t>Body Level One</a:t>
            </a:r>
          </a:p>
          <a:p>
            <a:pPr lvl="1"/>
            <a:r>
              <a:t>Body Level Two</a:t>
            </a:r>
          </a:p>
          <a:p>
            <a:pPr lvl="2"/>
            <a:r>
              <a:t>Body Level Three</a:t>
            </a:r>
          </a:p>
          <a:p>
            <a:pPr lvl="3"/>
            <a:r>
              <a:t>Body Level Four</a:t>
            </a:r>
          </a:p>
          <a:p>
            <a:pPr lvl="4"/>
            <a:r>
              <a:t>Body Level Five</a:t>
            </a:r>
          </a:p>
        </p:txBody>
      </p:sp>
      <p:sp>
        <p:nvSpPr>
          <p:cNvPr id="3812" name="Text Placeholder 4"/>
          <p:cNvSpPr>
            <a:spLocks noGrp="1"/>
          </p:cNvSpPr>
          <p:nvPr>
            <p:ph type="body" sz="quarter" idx="21"/>
          </p:nvPr>
        </p:nvSpPr>
        <p:spPr>
          <a:xfrm>
            <a:off x="4645025" y="1535112"/>
            <a:ext cx="4041775" cy="639763"/>
          </a:xfrm>
          <a:prstGeom prst="rect">
            <a:avLst/>
          </a:prstGeom>
          <a:effectLst>
            <a:outerShdw blurRad="38100" dist="38099" dir="2700000" rotWithShape="0">
              <a:srgbClr val="808080"/>
            </a:outerShdw>
          </a:effectLst>
        </p:spPr>
        <p:txBody>
          <a:bodyPr anchor="b">
            <a:normAutofit/>
          </a:bodyPr>
          <a:lstStyle/>
          <a:p>
            <a:pPr marL="0" indent="0">
              <a:spcBef>
                <a:spcPts val="500"/>
              </a:spcBef>
              <a:buSzTx/>
              <a:buNone/>
              <a:defRPr sz="2400" b="1">
                <a:solidFill>
                  <a:srgbClr val="FFFF66"/>
                </a:solidFill>
              </a:defRPr>
            </a:pPr>
            <a:endParaRPr/>
          </a:p>
        </p:txBody>
      </p:sp>
      <p:sp>
        <p:nvSpPr>
          <p:cNvPr id="3813" name="Slide Number"/>
          <p:cNvSpPr txBox="1">
            <a:spLocks noGrp="1"/>
          </p:cNvSpPr>
          <p:nvPr>
            <p:ph type="sldNum" sz="quarter" idx="2"/>
          </p:nvPr>
        </p:nvSpPr>
        <p:spPr>
          <a:prstGeom prst="rect">
            <a:avLst/>
          </a:prstGeom>
          <a:effectLst>
            <a:outerShdw blurRad="38100" dist="38099" dir="2700000" rotWithShape="0">
              <a:srgbClr val="808080"/>
            </a:outerShdw>
          </a:effectLst>
        </p:spPr>
        <p:txBody>
          <a:bodyPr/>
          <a:lstStyle>
            <a:lvl1pPr>
              <a:defRPr>
                <a:solidFill>
                  <a:srgbClr val="FFFF66"/>
                </a:solidFill>
              </a:defRPr>
            </a:lvl1pPr>
          </a:lstStyle>
          <a:p>
            <a:fld id="{86CB4B4D-7CA3-9044-876B-883B54F8677D}" type="slidenum">
              <a:t>‹#›</a:t>
            </a:fld>
            <a:endParaRPr/>
          </a:p>
        </p:txBody>
      </p:sp>
    </p:spTree>
    <p:extLst>
      <p:ext uri="{BB962C8B-B14F-4D97-AF65-F5344CB8AC3E}">
        <p14:creationId xmlns:p14="http://schemas.microsoft.com/office/powerpoint/2010/main" val="354978109"/>
      </p:ext>
    </p:extLst>
  </p:cSld>
  <p:clrMapOvr>
    <a:masterClrMapping/>
  </p:clrMapOvr>
  <p:transition spd="med"/>
</p:sldLayout>
</file>

<file path=ppt/slideLayouts/slideLayout762.xml><?xml version="1.0" encoding="utf-8"?>
<p:sldLayout xmlns:a="http://schemas.openxmlformats.org/drawingml/2006/main" xmlns:r="http://schemas.openxmlformats.org/officeDocument/2006/relationships" xmlns:p="http://schemas.openxmlformats.org/presentationml/2006/main" type="tx">
  <p:cSld name="29_Title Only">
    <p:bg>
      <p:bgPr>
        <a:blipFill rotWithShape="1">
          <a:blip r:embed="rId2"/>
          <a:srcRect/>
          <a:stretch>
            <a:fillRect/>
          </a:stretch>
        </a:blipFill>
        <a:effectLst/>
      </p:bgPr>
    </p:bg>
    <p:spTree>
      <p:nvGrpSpPr>
        <p:cNvPr id="1" name=""/>
        <p:cNvGrpSpPr/>
        <p:nvPr/>
      </p:nvGrpSpPr>
      <p:grpSpPr>
        <a:xfrm>
          <a:off x="0" y="0"/>
          <a:ext cx="0" cy="0"/>
          <a:chOff x="0" y="0"/>
          <a:chExt cx="0" cy="0"/>
        </a:xfrm>
      </p:grpSpPr>
      <p:sp>
        <p:nvSpPr>
          <p:cNvPr id="3820" name="Title Text"/>
          <p:cNvSpPr txBox="1">
            <a:spLocks noGrp="1"/>
          </p:cNvSpPr>
          <p:nvPr>
            <p:ph type="title"/>
          </p:nvPr>
        </p:nvSpPr>
        <p:spPr>
          <a:xfrm>
            <a:off x="434975" y="609600"/>
            <a:ext cx="8458200" cy="1143000"/>
          </a:xfrm>
          <a:prstGeom prst="rect">
            <a:avLst/>
          </a:prstGeom>
          <a:effectLst>
            <a:outerShdw blurRad="38100" dist="38099" dir="2700000" rotWithShape="0">
              <a:srgbClr val="808080"/>
            </a:outerShdw>
          </a:effectLst>
        </p:spPr>
        <p:txBody>
          <a:bodyPr/>
          <a:lstStyle>
            <a:lvl1pPr>
              <a:defRPr b="1">
                <a:solidFill>
                  <a:srgbClr val="FFFF66"/>
                </a:solidFill>
              </a:defRPr>
            </a:lvl1pPr>
          </a:lstStyle>
          <a:p>
            <a:r>
              <a:t>Title Text</a:t>
            </a:r>
          </a:p>
        </p:txBody>
      </p:sp>
      <p:sp>
        <p:nvSpPr>
          <p:cNvPr id="3821" name="Slide Number"/>
          <p:cNvSpPr txBox="1">
            <a:spLocks noGrp="1"/>
          </p:cNvSpPr>
          <p:nvPr>
            <p:ph type="sldNum" sz="quarter" idx="2"/>
          </p:nvPr>
        </p:nvSpPr>
        <p:spPr>
          <a:prstGeom prst="rect">
            <a:avLst/>
          </a:prstGeom>
          <a:effectLst>
            <a:outerShdw blurRad="38100" dist="38099" dir="2700000" rotWithShape="0">
              <a:srgbClr val="808080"/>
            </a:outerShdw>
          </a:effectLst>
        </p:spPr>
        <p:txBody>
          <a:bodyPr/>
          <a:lstStyle>
            <a:lvl1pPr>
              <a:defRPr>
                <a:solidFill>
                  <a:srgbClr val="FFFF66"/>
                </a:solidFill>
              </a:defRPr>
            </a:lvl1pPr>
          </a:lstStyle>
          <a:p>
            <a:fld id="{86CB4B4D-7CA3-9044-876B-883B54F8677D}" type="slidenum">
              <a:t>‹#›</a:t>
            </a:fld>
            <a:endParaRPr/>
          </a:p>
        </p:txBody>
      </p:sp>
    </p:spTree>
    <p:extLst>
      <p:ext uri="{BB962C8B-B14F-4D97-AF65-F5344CB8AC3E}">
        <p14:creationId xmlns:p14="http://schemas.microsoft.com/office/powerpoint/2010/main" val="543163967"/>
      </p:ext>
    </p:extLst>
  </p:cSld>
  <p:clrMapOvr>
    <a:masterClrMapping/>
  </p:clrMapOvr>
  <p:transition spd="med"/>
</p:sldLayout>
</file>

<file path=ppt/slideLayouts/slideLayout763.xml><?xml version="1.0" encoding="utf-8"?>
<p:sldLayout xmlns:a="http://schemas.openxmlformats.org/drawingml/2006/main" xmlns:r="http://schemas.openxmlformats.org/officeDocument/2006/relationships" xmlns:p="http://schemas.openxmlformats.org/presentationml/2006/main" type="tx">
  <p:cSld name="34_Blank">
    <p:bg>
      <p:bgPr>
        <a:blipFill rotWithShape="1">
          <a:blip r:embed="rId2"/>
          <a:srcRect/>
          <a:stretch>
            <a:fillRect/>
          </a:stretch>
        </a:blipFill>
        <a:effectLst/>
      </p:bgPr>
    </p:bg>
    <p:spTree>
      <p:nvGrpSpPr>
        <p:cNvPr id="1" name=""/>
        <p:cNvGrpSpPr/>
        <p:nvPr/>
      </p:nvGrpSpPr>
      <p:grpSpPr>
        <a:xfrm>
          <a:off x="0" y="0"/>
          <a:ext cx="0" cy="0"/>
          <a:chOff x="0" y="0"/>
          <a:chExt cx="0" cy="0"/>
        </a:xfrm>
      </p:grpSpPr>
      <p:sp>
        <p:nvSpPr>
          <p:cNvPr id="3828" name="Slide Number"/>
          <p:cNvSpPr txBox="1">
            <a:spLocks noGrp="1"/>
          </p:cNvSpPr>
          <p:nvPr>
            <p:ph type="sldNum" sz="quarter" idx="2"/>
          </p:nvPr>
        </p:nvSpPr>
        <p:spPr>
          <a:prstGeom prst="rect">
            <a:avLst/>
          </a:prstGeom>
          <a:effectLst>
            <a:outerShdw blurRad="38100" dist="38099" dir="2700000" rotWithShape="0">
              <a:srgbClr val="808080"/>
            </a:outerShdw>
          </a:effectLst>
        </p:spPr>
        <p:txBody>
          <a:bodyPr/>
          <a:lstStyle>
            <a:lvl1pPr>
              <a:defRPr>
                <a:solidFill>
                  <a:srgbClr val="FFFF66"/>
                </a:solidFill>
              </a:defRPr>
            </a:lvl1pPr>
          </a:lstStyle>
          <a:p>
            <a:fld id="{86CB4B4D-7CA3-9044-876B-883B54F8677D}" type="slidenum">
              <a:t>‹#›</a:t>
            </a:fld>
            <a:endParaRPr/>
          </a:p>
        </p:txBody>
      </p:sp>
    </p:spTree>
    <p:extLst>
      <p:ext uri="{BB962C8B-B14F-4D97-AF65-F5344CB8AC3E}">
        <p14:creationId xmlns:p14="http://schemas.microsoft.com/office/powerpoint/2010/main" val="1082953943"/>
      </p:ext>
    </p:extLst>
  </p:cSld>
  <p:clrMapOvr>
    <a:masterClrMapping/>
  </p:clrMapOvr>
  <p:transition spd="med"/>
</p:sldLayout>
</file>

<file path=ppt/slideLayouts/slideLayout764.xml><?xml version="1.0" encoding="utf-8"?>
<p:sldLayout xmlns:a="http://schemas.openxmlformats.org/drawingml/2006/main" xmlns:r="http://schemas.openxmlformats.org/officeDocument/2006/relationships" xmlns:p="http://schemas.openxmlformats.org/presentationml/2006/main" type="tx">
  <p:cSld name="28_Content with Caption">
    <p:bg>
      <p:bgPr>
        <a:blipFill rotWithShape="1">
          <a:blip r:embed="rId2"/>
          <a:srcRect/>
          <a:stretch>
            <a:fillRect/>
          </a:stretch>
        </a:blipFill>
        <a:effectLst/>
      </p:bgPr>
    </p:bg>
    <p:spTree>
      <p:nvGrpSpPr>
        <p:cNvPr id="1" name=""/>
        <p:cNvGrpSpPr/>
        <p:nvPr/>
      </p:nvGrpSpPr>
      <p:grpSpPr>
        <a:xfrm>
          <a:off x="0" y="0"/>
          <a:ext cx="0" cy="0"/>
          <a:chOff x="0" y="0"/>
          <a:chExt cx="0" cy="0"/>
        </a:xfrm>
      </p:grpSpPr>
      <p:sp>
        <p:nvSpPr>
          <p:cNvPr id="3835" name="Title Text"/>
          <p:cNvSpPr txBox="1">
            <a:spLocks noGrp="1"/>
          </p:cNvSpPr>
          <p:nvPr>
            <p:ph type="title"/>
          </p:nvPr>
        </p:nvSpPr>
        <p:spPr>
          <a:xfrm>
            <a:off x="457200" y="273050"/>
            <a:ext cx="3008314" cy="1162050"/>
          </a:xfrm>
          <a:prstGeom prst="rect">
            <a:avLst/>
          </a:prstGeom>
          <a:effectLst>
            <a:outerShdw blurRad="38100" dist="38099" dir="2700000" rotWithShape="0">
              <a:srgbClr val="808080"/>
            </a:outerShdw>
          </a:effectLst>
        </p:spPr>
        <p:txBody>
          <a:bodyPr anchor="b"/>
          <a:lstStyle>
            <a:lvl1pPr algn="l">
              <a:defRPr sz="2000" b="1">
                <a:solidFill>
                  <a:srgbClr val="FFFF66"/>
                </a:solidFill>
              </a:defRPr>
            </a:lvl1pPr>
          </a:lstStyle>
          <a:p>
            <a:r>
              <a:t>Title Text</a:t>
            </a:r>
          </a:p>
        </p:txBody>
      </p:sp>
      <p:sp>
        <p:nvSpPr>
          <p:cNvPr id="3836" name="Body Level One…"/>
          <p:cNvSpPr txBox="1">
            <a:spLocks noGrp="1"/>
          </p:cNvSpPr>
          <p:nvPr>
            <p:ph type="body" idx="1"/>
          </p:nvPr>
        </p:nvSpPr>
        <p:spPr>
          <a:xfrm>
            <a:off x="3575050" y="273050"/>
            <a:ext cx="5111750" cy="5853113"/>
          </a:xfrm>
          <a:prstGeom prst="rect">
            <a:avLst/>
          </a:prstGeom>
          <a:effectLst>
            <a:outerShdw blurRad="38100" dist="38099" dir="2700000" rotWithShape="0">
              <a:srgbClr val="808080"/>
            </a:outerShdw>
          </a:effectLst>
        </p:spPr>
        <p:txBody>
          <a:bodyPr>
            <a:normAutofit/>
          </a:bodyPr>
          <a:lstStyle>
            <a:lvl1pPr>
              <a:buFont typeface="Arial"/>
              <a:defRPr>
                <a:solidFill>
                  <a:srgbClr val="FFFF66"/>
                </a:solidFill>
              </a:defRPr>
            </a:lvl1pPr>
            <a:lvl2pPr>
              <a:buFont typeface="Arial"/>
              <a:buChar char="•"/>
              <a:defRPr>
                <a:solidFill>
                  <a:srgbClr val="FFFF66"/>
                </a:solidFill>
              </a:defRPr>
            </a:lvl2pPr>
            <a:lvl3pPr>
              <a:buFont typeface="Arial"/>
              <a:defRPr>
                <a:solidFill>
                  <a:srgbClr val="FFFF66"/>
                </a:solidFill>
              </a:defRPr>
            </a:lvl3pPr>
            <a:lvl4pPr>
              <a:buFont typeface="Arial"/>
              <a:buChar char="•"/>
              <a:defRPr>
                <a:solidFill>
                  <a:srgbClr val="FFFF66"/>
                </a:solidFill>
              </a:defRPr>
            </a:lvl4pPr>
            <a:lvl5pPr>
              <a:buFont typeface="Arial"/>
              <a:buChar char="•"/>
              <a:defRPr>
                <a:solidFill>
                  <a:srgbClr val="FFFF66"/>
                </a:solidFill>
              </a:defRPr>
            </a:lvl5pPr>
          </a:lstStyle>
          <a:p>
            <a:r>
              <a:t>Body Level One</a:t>
            </a:r>
          </a:p>
          <a:p>
            <a:pPr lvl="1"/>
            <a:r>
              <a:t>Body Level Two</a:t>
            </a:r>
          </a:p>
          <a:p>
            <a:pPr lvl="2"/>
            <a:r>
              <a:t>Body Level Three</a:t>
            </a:r>
          </a:p>
          <a:p>
            <a:pPr lvl="3"/>
            <a:r>
              <a:t>Body Level Four</a:t>
            </a:r>
          </a:p>
          <a:p>
            <a:pPr lvl="4"/>
            <a:r>
              <a:t>Body Level Five</a:t>
            </a:r>
          </a:p>
        </p:txBody>
      </p:sp>
      <p:sp>
        <p:nvSpPr>
          <p:cNvPr id="3837" name="Text Placeholder 3"/>
          <p:cNvSpPr>
            <a:spLocks noGrp="1"/>
          </p:cNvSpPr>
          <p:nvPr>
            <p:ph type="body" sz="half" idx="21"/>
          </p:nvPr>
        </p:nvSpPr>
        <p:spPr>
          <a:xfrm>
            <a:off x="457199" y="1435100"/>
            <a:ext cx="3008315" cy="4691063"/>
          </a:xfrm>
          <a:prstGeom prst="rect">
            <a:avLst/>
          </a:prstGeom>
          <a:effectLst>
            <a:outerShdw blurRad="38100" dist="38099" dir="2700000" rotWithShape="0">
              <a:srgbClr val="808080"/>
            </a:outerShdw>
          </a:effectLst>
        </p:spPr>
        <p:txBody>
          <a:bodyPr>
            <a:normAutofit/>
          </a:bodyPr>
          <a:lstStyle/>
          <a:p>
            <a:pPr marL="0" indent="0">
              <a:spcBef>
                <a:spcPts val="300"/>
              </a:spcBef>
              <a:buSzTx/>
              <a:buNone/>
              <a:defRPr sz="1400">
                <a:solidFill>
                  <a:srgbClr val="FFFF66"/>
                </a:solidFill>
              </a:defRPr>
            </a:pPr>
            <a:endParaRPr/>
          </a:p>
        </p:txBody>
      </p:sp>
      <p:sp>
        <p:nvSpPr>
          <p:cNvPr id="3838" name="Slide Number"/>
          <p:cNvSpPr txBox="1">
            <a:spLocks noGrp="1"/>
          </p:cNvSpPr>
          <p:nvPr>
            <p:ph type="sldNum" sz="quarter" idx="2"/>
          </p:nvPr>
        </p:nvSpPr>
        <p:spPr>
          <a:prstGeom prst="rect">
            <a:avLst/>
          </a:prstGeom>
          <a:effectLst>
            <a:outerShdw blurRad="38100" dist="38099" dir="2700000" rotWithShape="0">
              <a:srgbClr val="808080"/>
            </a:outerShdw>
          </a:effectLst>
        </p:spPr>
        <p:txBody>
          <a:bodyPr/>
          <a:lstStyle>
            <a:lvl1pPr>
              <a:defRPr>
                <a:solidFill>
                  <a:srgbClr val="FFFF66"/>
                </a:solidFill>
              </a:defRPr>
            </a:lvl1pPr>
          </a:lstStyle>
          <a:p>
            <a:fld id="{86CB4B4D-7CA3-9044-876B-883B54F8677D}" type="slidenum">
              <a:t>‹#›</a:t>
            </a:fld>
            <a:endParaRPr/>
          </a:p>
        </p:txBody>
      </p:sp>
    </p:spTree>
    <p:extLst>
      <p:ext uri="{BB962C8B-B14F-4D97-AF65-F5344CB8AC3E}">
        <p14:creationId xmlns:p14="http://schemas.microsoft.com/office/powerpoint/2010/main" val="4213433261"/>
      </p:ext>
    </p:extLst>
  </p:cSld>
  <p:clrMapOvr>
    <a:masterClrMapping/>
  </p:clrMapOvr>
  <p:transition spd="med"/>
</p:sldLayout>
</file>

<file path=ppt/slideLayouts/slideLayout765.xml><?xml version="1.0" encoding="utf-8"?>
<p:sldLayout xmlns:a="http://schemas.openxmlformats.org/drawingml/2006/main" xmlns:r="http://schemas.openxmlformats.org/officeDocument/2006/relationships" xmlns:p="http://schemas.openxmlformats.org/presentationml/2006/main" type="tx">
  <p:cSld name="28_Picture with Caption">
    <p:bg>
      <p:bgPr>
        <a:blipFill rotWithShape="1">
          <a:blip r:embed="rId2"/>
          <a:srcRect/>
          <a:stretch>
            <a:fillRect/>
          </a:stretch>
        </a:blipFill>
        <a:effectLst/>
      </p:bgPr>
    </p:bg>
    <p:spTree>
      <p:nvGrpSpPr>
        <p:cNvPr id="1" name=""/>
        <p:cNvGrpSpPr/>
        <p:nvPr/>
      </p:nvGrpSpPr>
      <p:grpSpPr>
        <a:xfrm>
          <a:off x="0" y="0"/>
          <a:ext cx="0" cy="0"/>
          <a:chOff x="0" y="0"/>
          <a:chExt cx="0" cy="0"/>
        </a:xfrm>
      </p:grpSpPr>
      <p:sp>
        <p:nvSpPr>
          <p:cNvPr id="3845" name="Title Text"/>
          <p:cNvSpPr txBox="1">
            <a:spLocks noGrp="1"/>
          </p:cNvSpPr>
          <p:nvPr>
            <p:ph type="title"/>
          </p:nvPr>
        </p:nvSpPr>
        <p:spPr>
          <a:xfrm>
            <a:off x="1792288" y="4800600"/>
            <a:ext cx="5486401" cy="566738"/>
          </a:xfrm>
          <a:prstGeom prst="rect">
            <a:avLst/>
          </a:prstGeom>
          <a:effectLst>
            <a:outerShdw blurRad="38100" dist="38099" dir="2700000" rotWithShape="0">
              <a:srgbClr val="808080"/>
            </a:outerShdw>
          </a:effectLst>
        </p:spPr>
        <p:txBody>
          <a:bodyPr anchor="b"/>
          <a:lstStyle>
            <a:lvl1pPr algn="l">
              <a:defRPr sz="2000" b="1">
                <a:solidFill>
                  <a:srgbClr val="FFFF66"/>
                </a:solidFill>
              </a:defRPr>
            </a:lvl1pPr>
          </a:lstStyle>
          <a:p>
            <a:r>
              <a:t>Title Text</a:t>
            </a:r>
          </a:p>
        </p:txBody>
      </p:sp>
      <p:sp>
        <p:nvSpPr>
          <p:cNvPr id="3846" name="Picture Placeholder 2"/>
          <p:cNvSpPr>
            <a:spLocks noGrp="1"/>
          </p:cNvSpPr>
          <p:nvPr>
            <p:ph type="pic" sz="half" idx="21"/>
          </p:nvPr>
        </p:nvSpPr>
        <p:spPr>
          <a:xfrm>
            <a:off x="1792288" y="612775"/>
            <a:ext cx="5486401" cy="4114800"/>
          </a:xfrm>
          <a:prstGeom prst="rect">
            <a:avLst/>
          </a:prstGeom>
          <a:effectLst>
            <a:outerShdw blurRad="38100" dist="38099" dir="2700000" rotWithShape="0">
              <a:srgbClr val="808080"/>
            </a:outerShdw>
          </a:effectLst>
        </p:spPr>
        <p:txBody>
          <a:bodyPr lIns="91439" rIns="91439"/>
          <a:lstStyle/>
          <a:p>
            <a:endParaRPr/>
          </a:p>
        </p:txBody>
      </p:sp>
      <p:sp>
        <p:nvSpPr>
          <p:cNvPr id="3847" name="Body Level One…"/>
          <p:cNvSpPr txBox="1">
            <a:spLocks noGrp="1"/>
          </p:cNvSpPr>
          <p:nvPr>
            <p:ph type="body" sz="quarter" idx="1"/>
          </p:nvPr>
        </p:nvSpPr>
        <p:spPr>
          <a:xfrm>
            <a:off x="1792288" y="5367337"/>
            <a:ext cx="5486401" cy="804863"/>
          </a:xfrm>
          <a:prstGeom prst="rect">
            <a:avLst/>
          </a:prstGeom>
          <a:effectLst>
            <a:outerShdw blurRad="38100" dist="38099" dir="2700000" rotWithShape="0">
              <a:srgbClr val="808080"/>
            </a:outerShdw>
          </a:effectLst>
        </p:spPr>
        <p:txBody>
          <a:bodyPr>
            <a:normAutofit/>
          </a:bodyPr>
          <a:lstStyle>
            <a:lvl1pPr marL="0" indent="0">
              <a:spcBef>
                <a:spcPts val="300"/>
              </a:spcBef>
              <a:buSzTx/>
              <a:buNone/>
              <a:defRPr sz="1400">
                <a:solidFill>
                  <a:srgbClr val="FFFF66"/>
                </a:solidFill>
              </a:defRPr>
            </a:lvl1pPr>
            <a:lvl2pPr marL="0" indent="457200">
              <a:spcBef>
                <a:spcPts val="300"/>
              </a:spcBef>
              <a:buSzTx/>
              <a:buNone/>
              <a:defRPr sz="1400">
                <a:solidFill>
                  <a:srgbClr val="FFFF66"/>
                </a:solidFill>
              </a:defRPr>
            </a:lvl2pPr>
            <a:lvl3pPr marL="0" indent="914400">
              <a:spcBef>
                <a:spcPts val="300"/>
              </a:spcBef>
              <a:buSzTx/>
              <a:buNone/>
              <a:defRPr sz="1400">
                <a:solidFill>
                  <a:srgbClr val="FFFF66"/>
                </a:solidFill>
              </a:defRPr>
            </a:lvl3pPr>
            <a:lvl4pPr marL="0" indent="1371600">
              <a:spcBef>
                <a:spcPts val="300"/>
              </a:spcBef>
              <a:buSzTx/>
              <a:buNone/>
              <a:defRPr sz="1400">
                <a:solidFill>
                  <a:srgbClr val="FFFF66"/>
                </a:solidFill>
              </a:defRPr>
            </a:lvl4pPr>
            <a:lvl5pPr marL="0" indent="1828800">
              <a:spcBef>
                <a:spcPts val="300"/>
              </a:spcBef>
              <a:buSzTx/>
              <a:buNone/>
              <a:defRPr sz="1400">
                <a:solidFill>
                  <a:srgbClr val="FFFF66"/>
                </a:solidFill>
              </a:defRPr>
            </a:lvl5pPr>
          </a:lstStyle>
          <a:p>
            <a:r>
              <a:t>Body Level One</a:t>
            </a:r>
          </a:p>
          <a:p>
            <a:pPr lvl="1"/>
            <a:r>
              <a:t>Body Level Two</a:t>
            </a:r>
          </a:p>
          <a:p>
            <a:pPr lvl="2"/>
            <a:r>
              <a:t>Body Level Three</a:t>
            </a:r>
          </a:p>
          <a:p>
            <a:pPr lvl="3"/>
            <a:r>
              <a:t>Body Level Four</a:t>
            </a:r>
          </a:p>
          <a:p>
            <a:pPr lvl="4"/>
            <a:r>
              <a:t>Body Level Five</a:t>
            </a:r>
          </a:p>
        </p:txBody>
      </p:sp>
      <p:sp>
        <p:nvSpPr>
          <p:cNvPr id="3848" name="Slide Number"/>
          <p:cNvSpPr txBox="1">
            <a:spLocks noGrp="1"/>
          </p:cNvSpPr>
          <p:nvPr>
            <p:ph type="sldNum" sz="quarter" idx="2"/>
          </p:nvPr>
        </p:nvSpPr>
        <p:spPr>
          <a:prstGeom prst="rect">
            <a:avLst/>
          </a:prstGeom>
          <a:effectLst>
            <a:outerShdw blurRad="38100" dist="38099" dir="2700000" rotWithShape="0">
              <a:srgbClr val="808080"/>
            </a:outerShdw>
          </a:effectLst>
        </p:spPr>
        <p:txBody>
          <a:bodyPr/>
          <a:lstStyle>
            <a:lvl1pPr>
              <a:defRPr>
                <a:solidFill>
                  <a:srgbClr val="FFFF66"/>
                </a:solidFill>
              </a:defRPr>
            </a:lvl1pPr>
          </a:lstStyle>
          <a:p>
            <a:fld id="{86CB4B4D-7CA3-9044-876B-883B54F8677D}" type="slidenum">
              <a:t>‹#›</a:t>
            </a:fld>
            <a:endParaRPr/>
          </a:p>
        </p:txBody>
      </p:sp>
    </p:spTree>
    <p:extLst>
      <p:ext uri="{BB962C8B-B14F-4D97-AF65-F5344CB8AC3E}">
        <p14:creationId xmlns:p14="http://schemas.microsoft.com/office/powerpoint/2010/main" val="645488289"/>
      </p:ext>
    </p:extLst>
  </p:cSld>
  <p:clrMapOvr>
    <a:masterClrMapping/>
  </p:clrMapOvr>
  <p:transition spd="med"/>
</p:sldLayout>
</file>

<file path=ppt/slideLayouts/slideLayout766.xml><?xml version="1.0" encoding="utf-8"?>
<p:sldLayout xmlns:a="http://schemas.openxmlformats.org/drawingml/2006/main" xmlns:r="http://schemas.openxmlformats.org/officeDocument/2006/relationships" xmlns:p="http://schemas.openxmlformats.org/presentationml/2006/main" type="tx">
  <p:cSld name="4_Title and Table">
    <p:bg>
      <p:bgPr>
        <a:blipFill rotWithShape="1">
          <a:blip r:embed="rId2"/>
          <a:srcRect/>
          <a:stretch>
            <a:fillRect/>
          </a:stretch>
        </a:blipFill>
        <a:effectLst/>
      </p:bgPr>
    </p:bg>
    <p:spTree>
      <p:nvGrpSpPr>
        <p:cNvPr id="1" name=""/>
        <p:cNvGrpSpPr/>
        <p:nvPr/>
      </p:nvGrpSpPr>
      <p:grpSpPr>
        <a:xfrm>
          <a:off x="0" y="0"/>
          <a:ext cx="0" cy="0"/>
          <a:chOff x="0" y="0"/>
          <a:chExt cx="0" cy="0"/>
        </a:xfrm>
      </p:grpSpPr>
      <p:sp>
        <p:nvSpPr>
          <p:cNvPr id="3855" name="Title Text"/>
          <p:cNvSpPr txBox="1">
            <a:spLocks noGrp="1"/>
          </p:cNvSpPr>
          <p:nvPr>
            <p:ph type="title"/>
          </p:nvPr>
        </p:nvSpPr>
        <p:spPr>
          <a:prstGeom prst="rect">
            <a:avLst/>
          </a:prstGeom>
          <a:effectLst>
            <a:outerShdw blurRad="38100" dist="38099" dir="2700000" rotWithShape="0">
              <a:srgbClr val="808080"/>
            </a:outerShdw>
          </a:effectLst>
        </p:spPr>
        <p:txBody>
          <a:bodyPr/>
          <a:lstStyle>
            <a:lvl1pPr>
              <a:defRPr b="1">
                <a:solidFill>
                  <a:srgbClr val="FFFF66"/>
                </a:solidFill>
              </a:defRPr>
            </a:lvl1pPr>
          </a:lstStyle>
          <a:p>
            <a:r>
              <a:t>Title Text</a:t>
            </a:r>
          </a:p>
        </p:txBody>
      </p:sp>
      <p:sp>
        <p:nvSpPr>
          <p:cNvPr id="3856" name="Slide Number"/>
          <p:cNvSpPr txBox="1">
            <a:spLocks noGrp="1"/>
          </p:cNvSpPr>
          <p:nvPr>
            <p:ph type="sldNum" sz="quarter" idx="2"/>
          </p:nvPr>
        </p:nvSpPr>
        <p:spPr>
          <a:prstGeom prst="rect">
            <a:avLst/>
          </a:prstGeom>
          <a:effectLst>
            <a:outerShdw blurRad="38100" dist="38099" dir="2700000" rotWithShape="0">
              <a:srgbClr val="808080"/>
            </a:outerShdw>
          </a:effectLst>
        </p:spPr>
        <p:txBody>
          <a:bodyPr/>
          <a:lstStyle>
            <a:lvl1pPr>
              <a:defRPr>
                <a:solidFill>
                  <a:srgbClr val="FFFF66"/>
                </a:solidFill>
              </a:defRPr>
            </a:lvl1pPr>
          </a:lstStyle>
          <a:p>
            <a:fld id="{86CB4B4D-7CA3-9044-876B-883B54F8677D}" type="slidenum">
              <a:t>‹#›</a:t>
            </a:fld>
            <a:endParaRPr/>
          </a:p>
        </p:txBody>
      </p:sp>
    </p:spTree>
    <p:extLst>
      <p:ext uri="{BB962C8B-B14F-4D97-AF65-F5344CB8AC3E}">
        <p14:creationId xmlns:p14="http://schemas.microsoft.com/office/powerpoint/2010/main" val="3735858433"/>
      </p:ext>
    </p:extLst>
  </p:cSld>
  <p:clrMapOvr>
    <a:masterClrMapping/>
  </p:clrMapOvr>
  <p:transition spd="med"/>
</p:sldLayout>
</file>

<file path=ppt/slideLayouts/slideLayout767.xml><?xml version="1.0" encoding="utf-8"?>
<p:sldLayout xmlns:a="http://schemas.openxmlformats.org/drawingml/2006/main" xmlns:r="http://schemas.openxmlformats.org/officeDocument/2006/relationships" xmlns:p="http://schemas.openxmlformats.org/presentationml/2006/main" type="tx">
  <p:cSld name="36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3863" name="Title Text"/>
          <p:cNvSpPr txBox="1">
            <a:spLocks noGrp="1"/>
          </p:cNvSpPr>
          <p:nvPr>
            <p:ph type="title"/>
          </p:nvPr>
        </p:nvSpPr>
        <p:spPr>
          <a:xfrm>
            <a:off x="685800" y="2130425"/>
            <a:ext cx="7772400" cy="1470025"/>
          </a:xfrm>
          <a:prstGeom prst="rect">
            <a:avLst/>
          </a:prstGeom>
        </p:spPr>
        <p:txBody>
          <a:bodyPr/>
          <a:lstStyle/>
          <a:p>
            <a:r>
              <a:t>Title Text</a:t>
            </a:r>
          </a:p>
        </p:txBody>
      </p:sp>
      <p:sp>
        <p:nvSpPr>
          <p:cNvPr id="3864"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lvl1pPr>
            <a:lvl2pPr marL="0" indent="457200" algn="ctr">
              <a:buSzTx/>
              <a:buNone/>
            </a:lvl2pPr>
            <a:lvl3pPr marL="0" indent="914400" algn="ctr">
              <a:buSzTx/>
              <a:buNone/>
            </a:lvl3pPr>
            <a:lvl4pPr marL="0" indent="1371600" algn="ctr">
              <a:buSzTx/>
              <a:buNone/>
            </a:lvl4pPr>
            <a:lvl5pPr marL="0" indent="1828800" algn="ctr">
              <a:buSzTx/>
              <a:buNone/>
            </a:lvl5pPr>
          </a:lstStyle>
          <a:p>
            <a:r>
              <a:t>Body Level One</a:t>
            </a:r>
          </a:p>
          <a:p>
            <a:pPr lvl="1"/>
            <a:r>
              <a:t>Body Level Two</a:t>
            </a:r>
          </a:p>
          <a:p>
            <a:pPr lvl="2"/>
            <a:r>
              <a:t>Body Level Three</a:t>
            </a:r>
          </a:p>
          <a:p>
            <a:pPr lvl="3"/>
            <a:r>
              <a:t>Body Level Four</a:t>
            </a:r>
          </a:p>
          <a:p>
            <a:pPr lvl="4"/>
            <a:r>
              <a:t>Body Level Five</a:t>
            </a:r>
          </a:p>
        </p:txBody>
      </p:sp>
      <p:sp>
        <p:nvSpPr>
          <p:cNvPr id="3865"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208212945"/>
      </p:ext>
    </p:extLst>
  </p:cSld>
  <p:clrMapOvr>
    <a:masterClrMapping/>
  </p:clrMapOvr>
  <p:transition spd="med"/>
</p:sldLayout>
</file>

<file path=ppt/slideLayouts/slideLayout768.xml><?xml version="1.0" encoding="utf-8"?>
<p:sldLayout xmlns:a="http://schemas.openxmlformats.org/drawingml/2006/main" xmlns:r="http://schemas.openxmlformats.org/officeDocument/2006/relationships" xmlns:p="http://schemas.openxmlformats.org/presentationml/2006/main" type="tx">
  <p:cSld name="35_Blank">
    <p:bg>
      <p:bgPr>
        <a:solidFill>
          <a:schemeClr val="accent3">
            <a:lumOff val="44000"/>
          </a:schemeClr>
        </a:solidFill>
        <a:effectLst/>
      </p:bgPr>
    </p:bg>
    <p:spTree>
      <p:nvGrpSpPr>
        <p:cNvPr id="1" name=""/>
        <p:cNvGrpSpPr/>
        <p:nvPr/>
      </p:nvGrpSpPr>
      <p:grpSpPr>
        <a:xfrm>
          <a:off x="0" y="0"/>
          <a:ext cx="0" cy="0"/>
          <a:chOff x="0" y="0"/>
          <a:chExt cx="0" cy="0"/>
        </a:xfrm>
      </p:grpSpPr>
      <p:sp>
        <p:nvSpPr>
          <p:cNvPr id="3872" name="Slide Number"/>
          <p:cNvSpPr txBox="1">
            <a:spLocks noGrp="1"/>
          </p:cNvSpPr>
          <p:nvPr>
            <p:ph type="sldNum" sz="quarter" idx="2"/>
          </p:nvPr>
        </p:nvSpPr>
        <p:spPr>
          <a:prstGeom prst="rect">
            <a:avLst/>
          </a:prstGeom>
        </p:spPr>
        <p:txBody>
          <a:bodyPr/>
          <a:lstStyle>
            <a:lvl1pPr>
              <a:defRPr>
                <a:solidFill>
                  <a:srgbClr val="808080"/>
                </a:solidFill>
              </a:defRPr>
            </a:lvl1pPr>
          </a:lstStyle>
          <a:p>
            <a:fld id="{86CB4B4D-7CA3-9044-876B-883B54F8677D}" type="slidenum">
              <a:t>‹#›</a:t>
            </a:fld>
            <a:endParaRPr/>
          </a:p>
        </p:txBody>
      </p:sp>
    </p:spTree>
    <p:extLst>
      <p:ext uri="{BB962C8B-B14F-4D97-AF65-F5344CB8AC3E}">
        <p14:creationId xmlns:p14="http://schemas.microsoft.com/office/powerpoint/2010/main" val="3557642355"/>
      </p:ext>
    </p:extLst>
  </p:cSld>
  <p:clrMapOvr>
    <a:masterClrMapping/>
  </p:clrMapOvr>
  <p:transition spd="med"/>
</p:sldLayout>
</file>

<file path=ppt/slideLayouts/slideLayout769.xml><?xml version="1.0" encoding="utf-8"?>
<p:sldLayout xmlns:a="http://schemas.openxmlformats.org/drawingml/2006/main" xmlns:r="http://schemas.openxmlformats.org/officeDocument/2006/relationships" xmlns:p="http://schemas.openxmlformats.org/presentationml/2006/main" type="tx">
  <p:cSld name="37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3879" name="Title Text"/>
          <p:cNvSpPr txBox="1">
            <a:spLocks noGrp="1"/>
          </p:cNvSpPr>
          <p:nvPr>
            <p:ph type="title"/>
          </p:nvPr>
        </p:nvSpPr>
        <p:spPr>
          <a:xfrm>
            <a:off x="685800" y="2130425"/>
            <a:ext cx="7772400" cy="1470025"/>
          </a:xfrm>
          <a:prstGeom prst="rect">
            <a:avLst/>
          </a:prstGeom>
        </p:spPr>
        <p:txBody>
          <a:bodyPr/>
          <a:lstStyle/>
          <a:p>
            <a:r>
              <a:t>Title Text</a:t>
            </a:r>
          </a:p>
        </p:txBody>
      </p:sp>
      <p:sp>
        <p:nvSpPr>
          <p:cNvPr id="3880"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lvl1pPr>
            <a:lvl2pPr marL="0" indent="457200" algn="ctr">
              <a:buSzTx/>
              <a:buNone/>
            </a:lvl2pPr>
            <a:lvl3pPr marL="0" indent="914400" algn="ctr">
              <a:buSzTx/>
              <a:buNone/>
            </a:lvl3pPr>
            <a:lvl4pPr marL="0" indent="1371600" algn="ctr">
              <a:buSzTx/>
              <a:buNone/>
            </a:lvl4pPr>
            <a:lvl5pPr marL="0" indent="1828800" algn="ctr">
              <a:buSzTx/>
              <a:buNone/>
            </a:lvl5pPr>
          </a:lstStyle>
          <a:p>
            <a:r>
              <a:t>Body Level One</a:t>
            </a:r>
          </a:p>
          <a:p>
            <a:pPr lvl="1"/>
            <a:r>
              <a:t>Body Level Two</a:t>
            </a:r>
          </a:p>
          <a:p>
            <a:pPr lvl="2"/>
            <a:r>
              <a:t>Body Level Three</a:t>
            </a:r>
          </a:p>
          <a:p>
            <a:pPr lvl="3"/>
            <a:r>
              <a:t>Body Level Four</a:t>
            </a:r>
          </a:p>
          <a:p>
            <a:pPr lvl="4"/>
            <a:r>
              <a:t>Body Level Five</a:t>
            </a:r>
          </a:p>
        </p:txBody>
      </p:sp>
      <p:sp>
        <p:nvSpPr>
          <p:cNvPr id="3881"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241330609"/>
      </p:ext>
    </p:extLst>
  </p:cSld>
  <p:clrMapOvr>
    <a:masterClrMapping/>
  </p:clrMapOvr>
  <p:transition spd="med"/>
</p:sldLayout>
</file>

<file path=ppt/slideLayouts/slideLayout7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230E9B9A-9E6D-0349-8331-247F2BF7565F}" type="slidenum">
              <a:rPr lang="en-US"/>
              <a:pPr>
                <a:defRPr/>
              </a:pPr>
              <a:t>‹#›</a:t>
            </a:fld>
            <a:endParaRPr lang="en-US"/>
          </a:p>
        </p:txBody>
      </p:sp>
    </p:spTree>
    <p:extLst>
      <p:ext uri="{BB962C8B-B14F-4D97-AF65-F5344CB8AC3E}">
        <p14:creationId xmlns:p14="http://schemas.microsoft.com/office/powerpoint/2010/main" val="1414048250"/>
      </p:ext>
    </p:extLst>
  </p:cSld>
  <p:clrMapOvr>
    <a:masterClrMapping/>
  </p:clrMapOvr>
</p:sldLayout>
</file>

<file path=ppt/slideLayouts/slideLayout770.xml><?xml version="1.0" encoding="utf-8"?>
<p:sldLayout xmlns:a="http://schemas.openxmlformats.org/drawingml/2006/main" xmlns:r="http://schemas.openxmlformats.org/officeDocument/2006/relationships" xmlns:p="http://schemas.openxmlformats.org/presentationml/2006/main" type="tx">
  <p:cSld name="33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3888" name="Title Text"/>
          <p:cNvSpPr txBox="1">
            <a:spLocks noGrp="1"/>
          </p:cNvSpPr>
          <p:nvPr>
            <p:ph type="title"/>
          </p:nvPr>
        </p:nvSpPr>
        <p:spPr>
          <a:prstGeom prst="rect">
            <a:avLst/>
          </a:prstGeom>
        </p:spPr>
        <p:txBody>
          <a:bodyPr/>
          <a:lstStyle/>
          <a:p>
            <a:r>
              <a:t>Title Text</a:t>
            </a:r>
          </a:p>
        </p:txBody>
      </p:sp>
      <p:sp>
        <p:nvSpPr>
          <p:cNvPr id="3889" name="Body Level One…"/>
          <p:cNvSpPr txBox="1">
            <a:spLocks noGrp="1"/>
          </p:cNvSpPr>
          <p:nvPr>
            <p:ph type="body" idx="1"/>
          </p:nvPr>
        </p:nvSpPr>
        <p:spPr>
          <a:xfrm>
            <a:off x="685800" y="1981200"/>
            <a:ext cx="7772400" cy="4114800"/>
          </a:xfrm>
          <a:prstGeom prst="rect">
            <a:avLst/>
          </a:prstGeom>
        </p:spPr>
        <p:txBody>
          <a:bodyPr>
            <a:normAutofit/>
          </a:bodyPr>
          <a:lstStyle/>
          <a:p>
            <a:r>
              <a:t>Body Level One</a:t>
            </a:r>
          </a:p>
          <a:p>
            <a:pPr lvl="1"/>
            <a:r>
              <a:t>Body Level Two</a:t>
            </a:r>
          </a:p>
          <a:p>
            <a:pPr lvl="2"/>
            <a:r>
              <a:t>Body Level Three</a:t>
            </a:r>
          </a:p>
          <a:p>
            <a:pPr lvl="3"/>
            <a:r>
              <a:t>Body Level Four</a:t>
            </a:r>
          </a:p>
          <a:p>
            <a:pPr lvl="4"/>
            <a:r>
              <a:t>Body Level Five</a:t>
            </a:r>
          </a:p>
        </p:txBody>
      </p:sp>
      <p:sp>
        <p:nvSpPr>
          <p:cNvPr id="3890"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141592736"/>
      </p:ext>
    </p:extLst>
  </p:cSld>
  <p:clrMapOvr>
    <a:masterClrMapping/>
  </p:clrMapOvr>
  <p:transition spd="med"/>
</p:sldLayout>
</file>

<file path=ppt/slideLayouts/slideLayout771.xml><?xml version="1.0" encoding="utf-8"?>
<p:sldLayout xmlns:a="http://schemas.openxmlformats.org/drawingml/2006/main" xmlns:r="http://schemas.openxmlformats.org/officeDocument/2006/relationships" xmlns:p="http://schemas.openxmlformats.org/presentationml/2006/main" type="tx">
  <p:cSld name="29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3897" name="Title Text"/>
          <p:cNvSpPr txBox="1">
            <a:spLocks noGrp="1"/>
          </p:cNvSpPr>
          <p:nvPr>
            <p:ph type="title"/>
          </p:nvPr>
        </p:nvSpPr>
        <p:spPr>
          <a:xfrm>
            <a:off x="722312" y="4406900"/>
            <a:ext cx="7772401" cy="1362075"/>
          </a:xfrm>
          <a:prstGeom prst="rect">
            <a:avLst/>
          </a:prstGeom>
        </p:spPr>
        <p:txBody>
          <a:bodyPr anchor="t"/>
          <a:lstStyle>
            <a:lvl1pPr algn="l">
              <a:defRPr sz="4000" b="1" cap="all"/>
            </a:lvl1pPr>
          </a:lstStyle>
          <a:p>
            <a:r>
              <a:t>Title Text</a:t>
            </a:r>
          </a:p>
        </p:txBody>
      </p:sp>
      <p:sp>
        <p:nvSpPr>
          <p:cNvPr id="3898"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vl1pPr>
            <a:lvl2pPr marL="0" indent="457200">
              <a:spcBef>
                <a:spcPts val="400"/>
              </a:spcBef>
              <a:buSzTx/>
              <a:buNone/>
              <a:defRPr sz="2000"/>
            </a:lvl2pPr>
            <a:lvl3pPr marL="0" indent="914400">
              <a:spcBef>
                <a:spcPts val="400"/>
              </a:spcBef>
              <a:buSzTx/>
              <a:buNone/>
              <a:defRPr sz="2000"/>
            </a:lvl3pPr>
            <a:lvl4pPr marL="0" indent="1371600">
              <a:spcBef>
                <a:spcPts val="400"/>
              </a:spcBef>
              <a:buSzTx/>
              <a:buNone/>
              <a:defRPr sz="2000"/>
            </a:lvl4pPr>
            <a:lvl5pPr marL="0" indent="1828800">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3899"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16402704"/>
      </p:ext>
    </p:extLst>
  </p:cSld>
  <p:clrMapOvr>
    <a:masterClrMapping/>
  </p:clrMapOvr>
  <p:transition spd="med"/>
</p:sldLayout>
</file>

<file path=ppt/slideLayouts/slideLayout772.xml><?xml version="1.0" encoding="utf-8"?>
<p:sldLayout xmlns:a="http://schemas.openxmlformats.org/drawingml/2006/main" xmlns:r="http://schemas.openxmlformats.org/officeDocument/2006/relationships" xmlns:p="http://schemas.openxmlformats.org/presentationml/2006/main" type="tx">
  <p:cSld name="29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3906" name="Title Text"/>
          <p:cNvSpPr txBox="1">
            <a:spLocks noGrp="1"/>
          </p:cNvSpPr>
          <p:nvPr>
            <p:ph type="title"/>
          </p:nvPr>
        </p:nvSpPr>
        <p:spPr>
          <a:prstGeom prst="rect">
            <a:avLst/>
          </a:prstGeom>
        </p:spPr>
        <p:txBody>
          <a:bodyPr/>
          <a:lstStyle/>
          <a:p>
            <a:r>
              <a:t>Title Text</a:t>
            </a:r>
          </a:p>
        </p:txBody>
      </p:sp>
      <p:sp>
        <p:nvSpPr>
          <p:cNvPr id="3907"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defRPr sz="2800"/>
            </a:lvl1pPr>
            <a:lvl2pPr marL="790575" indent="-333375">
              <a:spcBef>
                <a:spcPts val="600"/>
              </a:spcBef>
              <a:defRPr sz="2800"/>
            </a:lvl2pPr>
            <a:lvl3pPr marL="1234439" indent="-320039">
              <a:spcBef>
                <a:spcPts val="600"/>
              </a:spcBef>
              <a:defRPr sz="2800"/>
            </a:lvl3pPr>
            <a:lvl4pPr marL="1727200" indent="-355600">
              <a:spcBef>
                <a:spcPts val="600"/>
              </a:spcBef>
              <a:defRPr sz="2800"/>
            </a:lvl4pPr>
            <a:lvl5pPr marL="2184400" indent="-355600">
              <a:spcBef>
                <a:spcPts val="600"/>
              </a:spcBef>
              <a:defRPr sz="2800"/>
            </a:lvl5pPr>
          </a:lstStyle>
          <a:p>
            <a:r>
              <a:t>Body Level One</a:t>
            </a:r>
          </a:p>
          <a:p>
            <a:pPr lvl="1"/>
            <a:r>
              <a:t>Body Level Two</a:t>
            </a:r>
          </a:p>
          <a:p>
            <a:pPr lvl="2"/>
            <a:r>
              <a:t>Body Level Three</a:t>
            </a:r>
          </a:p>
          <a:p>
            <a:pPr lvl="3"/>
            <a:r>
              <a:t>Body Level Four</a:t>
            </a:r>
          </a:p>
          <a:p>
            <a:pPr lvl="4"/>
            <a:r>
              <a:t>Body Level Five</a:t>
            </a:r>
          </a:p>
        </p:txBody>
      </p:sp>
      <p:sp>
        <p:nvSpPr>
          <p:cNvPr id="3908"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001088450"/>
      </p:ext>
    </p:extLst>
  </p:cSld>
  <p:clrMapOvr>
    <a:masterClrMapping/>
  </p:clrMapOvr>
  <p:transition spd="med"/>
</p:sldLayout>
</file>

<file path=ppt/slideLayouts/slideLayout773.xml><?xml version="1.0" encoding="utf-8"?>
<p:sldLayout xmlns:a="http://schemas.openxmlformats.org/drawingml/2006/main" xmlns:r="http://schemas.openxmlformats.org/officeDocument/2006/relationships" xmlns:p="http://schemas.openxmlformats.org/presentationml/2006/main" type="tx">
  <p:cSld name="29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3915" name="Title Text"/>
          <p:cNvSpPr txBox="1">
            <a:spLocks noGrp="1"/>
          </p:cNvSpPr>
          <p:nvPr>
            <p:ph type="title"/>
          </p:nvPr>
        </p:nvSpPr>
        <p:spPr>
          <a:xfrm>
            <a:off x="457200" y="274638"/>
            <a:ext cx="8229600" cy="1143001"/>
          </a:xfrm>
          <a:prstGeom prst="rect">
            <a:avLst/>
          </a:prstGeom>
        </p:spPr>
        <p:txBody>
          <a:bodyPr/>
          <a:lstStyle/>
          <a:p>
            <a:r>
              <a:t>Title Text</a:t>
            </a:r>
          </a:p>
        </p:txBody>
      </p:sp>
      <p:sp>
        <p:nvSpPr>
          <p:cNvPr id="3916"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vl1pPr>
            <a:lvl2pPr marL="0" indent="457200">
              <a:spcBef>
                <a:spcPts val="500"/>
              </a:spcBef>
              <a:buSzTx/>
              <a:buNone/>
              <a:defRPr sz="2400" b="1"/>
            </a:lvl2pPr>
            <a:lvl3pPr marL="0" indent="914400">
              <a:spcBef>
                <a:spcPts val="500"/>
              </a:spcBef>
              <a:buSzTx/>
              <a:buNone/>
              <a:defRPr sz="2400" b="1"/>
            </a:lvl3pPr>
            <a:lvl4pPr marL="0" indent="1371600">
              <a:spcBef>
                <a:spcPts val="500"/>
              </a:spcBef>
              <a:buSzTx/>
              <a:buNone/>
              <a:defRPr sz="2400" b="1"/>
            </a:lvl4pPr>
            <a:lvl5pPr marL="0" indent="1828800">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3917"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pPr>
            <a:endParaRPr/>
          </a:p>
        </p:txBody>
      </p:sp>
      <p:sp>
        <p:nvSpPr>
          <p:cNvPr id="3918"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980108547"/>
      </p:ext>
    </p:extLst>
  </p:cSld>
  <p:clrMapOvr>
    <a:masterClrMapping/>
  </p:clrMapOvr>
  <p:transition spd="med"/>
</p:sldLayout>
</file>

<file path=ppt/slideLayouts/slideLayout774.xml><?xml version="1.0" encoding="utf-8"?>
<p:sldLayout xmlns:a="http://schemas.openxmlformats.org/drawingml/2006/main" xmlns:r="http://schemas.openxmlformats.org/officeDocument/2006/relationships" xmlns:p="http://schemas.openxmlformats.org/presentationml/2006/main" type="tx">
  <p:cSld name="30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3925" name="Title Text"/>
          <p:cNvSpPr txBox="1">
            <a:spLocks noGrp="1"/>
          </p:cNvSpPr>
          <p:nvPr>
            <p:ph type="title"/>
          </p:nvPr>
        </p:nvSpPr>
        <p:spPr>
          <a:prstGeom prst="rect">
            <a:avLst/>
          </a:prstGeom>
        </p:spPr>
        <p:txBody>
          <a:bodyPr/>
          <a:lstStyle/>
          <a:p>
            <a:r>
              <a:t>Title Text</a:t>
            </a:r>
          </a:p>
        </p:txBody>
      </p:sp>
      <p:sp>
        <p:nvSpPr>
          <p:cNvPr id="3926"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404166584"/>
      </p:ext>
    </p:extLst>
  </p:cSld>
  <p:clrMapOvr>
    <a:masterClrMapping/>
  </p:clrMapOvr>
  <p:transition spd="med"/>
</p:sldLayout>
</file>

<file path=ppt/slideLayouts/slideLayout775.xml><?xml version="1.0" encoding="utf-8"?>
<p:sldLayout xmlns:a="http://schemas.openxmlformats.org/drawingml/2006/main" xmlns:r="http://schemas.openxmlformats.org/officeDocument/2006/relationships" xmlns:p="http://schemas.openxmlformats.org/presentationml/2006/main" type="tx">
  <p:cSld name="36_Blank">
    <p:bg>
      <p:bgPr>
        <a:solidFill>
          <a:schemeClr val="accent3">
            <a:lumOff val="44000"/>
          </a:schemeClr>
        </a:solidFill>
        <a:effectLst/>
      </p:bgPr>
    </p:bg>
    <p:spTree>
      <p:nvGrpSpPr>
        <p:cNvPr id="1" name=""/>
        <p:cNvGrpSpPr/>
        <p:nvPr/>
      </p:nvGrpSpPr>
      <p:grpSpPr>
        <a:xfrm>
          <a:off x="0" y="0"/>
          <a:ext cx="0" cy="0"/>
          <a:chOff x="0" y="0"/>
          <a:chExt cx="0" cy="0"/>
        </a:xfrm>
      </p:grpSpPr>
      <p:sp>
        <p:nvSpPr>
          <p:cNvPr id="3933"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997652341"/>
      </p:ext>
    </p:extLst>
  </p:cSld>
  <p:clrMapOvr>
    <a:masterClrMapping/>
  </p:clrMapOvr>
  <p:transition spd="med"/>
</p:sldLayout>
</file>

<file path=ppt/slideLayouts/slideLayout776.xml><?xml version="1.0" encoding="utf-8"?>
<p:sldLayout xmlns:a="http://schemas.openxmlformats.org/drawingml/2006/main" xmlns:r="http://schemas.openxmlformats.org/officeDocument/2006/relationships" xmlns:p="http://schemas.openxmlformats.org/presentationml/2006/main" type="tx">
  <p:cSld name="29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3940" name="Title Text"/>
          <p:cNvSpPr txBox="1">
            <a:spLocks noGrp="1"/>
          </p:cNvSpPr>
          <p:nvPr>
            <p:ph type="title"/>
          </p:nvPr>
        </p:nvSpPr>
        <p:spPr>
          <a:xfrm>
            <a:off x="457200" y="273050"/>
            <a:ext cx="3008314" cy="1162050"/>
          </a:xfrm>
          <a:prstGeom prst="rect">
            <a:avLst/>
          </a:prstGeom>
        </p:spPr>
        <p:txBody>
          <a:bodyPr anchor="b"/>
          <a:lstStyle>
            <a:lvl1pPr algn="l">
              <a:defRPr sz="2000" b="1"/>
            </a:lvl1pPr>
          </a:lstStyle>
          <a:p>
            <a:r>
              <a:t>Title Text</a:t>
            </a:r>
          </a:p>
        </p:txBody>
      </p:sp>
      <p:sp>
        <p:nvSpPr>
          <p:cNvPr id="3941" name="Body Level One…"/>
          <p:cNvSpPr txBox="1">
            <a:spLocks noGrp="1"/>
          </p:cNvSpPr>
          <p:nvPr>
            <p:ph type="body" idx="1"/>
          </p:nvPr>
        </p:nvSpPr>
        <p:spPr>
          <a:xfrm>
            <a:off x="3575050" y="273050"/>
            <a:ext cx="5111750" cy="5853113"/>
          </a:xfrm>
          <a:prstGeom prst="rect">
            <a:avLst/>
          </a:prstGeom>
        </p:spPr>
        <p:txBody>
          <a:bodyPr>
            <a:normAutofit/>
          </a:bodyPr>
          <a:lstStyle/>
          <a:p>
            <a:r>
              <a:t>Body Level One</a:t>
            </a:r>
          </a:p>
          <a:p>
            <a:pPr lvl="1"/>
            <a:r>
              <a:t>Body Level Two</a:t>
            </a:r>
          </a:p>
          <a:p>
            <a:pPr lvl="2"/>
            <a:r>
              <a:t>Body Level Three</a:t>
            </a:r>
          </a:p>
          <a:p>
            <a:pPr lvl="3"/>
            <a:r>
              <a:t>Body Level Four</a:t>
            </a:r>
          </a:p>
          <a:p>
            <a:pPr lvl="4"/>
            <a:r>
              <a:t>Body Level Five</a:t>
            </a:r>
          </a:p>
        </p:txBody>
      </p:sp>
      <p:sp>
        <p:nvSpPr>
          <p:cNvPr id="3942"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pPr>
            <a:endParaRPr/>
          </a:p>
        </p:txBody>
      </p:sp>
      <p:sp>
        <p:nvSpPr>
          <p:cNvPr id="3943"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549541829"/>
      </p:ext>
    </p:extLst>
  </p:cSld>
  <p:clrMapOvr>
    <a:masterClrMapping/>
  </p:clrMapOvr>
  <p:transition spd="med"/>
</p:sldLayout>
</file>

<file path=ppt/slideLayouts/slideLayout777.xml><?xml version="1.0" encoding="utf-8"?>
<p:sldLayout xmlns:a="http://schemas.openxmlformats.org/drawingml/2006/main" xmlns:r="http://schemas.openxmlformats.org/officeDocument/2006/relationships" xmlns:p="http://schemas.openxmlformats.org/presentationml/2006/main" type="tx">
  <p:cSld name="29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3950" name="Title Text"/>
          <p:cNvSpPr txBox="1">
            <a:spLocks noGrp="1"/>
          </p:cNvSpPr>
          <p:nvPr>
            <p:ph type="title"/>
          </p:nvPr>
        </p:nvSpPr>
        <p:spPr>
          <a:xfrm>
            <a:off x="1792288" y="4800600"/>
            <a:ext cx="5486401" cy="566738"/>
          </a:xfrm>
          <a:prstGeom prst="rect">
            <a:avLst/>
          </a:prstGeom>
        </p:spPr>
        <p:txBody>
          <a:bodyPr anchor="b"/>
          <a:lstStyle>
            <a:lvl1pPr algn="l">
              <a:defRPr sz="2000" b="1"/>
            </a:lvl1pPr>
          </a:lstStyle>
          <a:p>
            <a:r>
              <a:t>Title Text</a:t>
            </a:r>
          </a:p>
        </p:txBody>
      </p:sp>
      <p:sp>
        <p:nvSpPr>
          <p:cNvPr id="3951"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3952"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vl1pPr>
            <a:lvl2pPr marL="0" indent="457200">
              <a:spcBef>
                <a:spcPts val="300"/>
              </a:spcBef>
              <a:buSzTx/>
              <a:buNone/>
              <a:defRPr sz="1400"/>
            </a:lvl2pPr>
            <a:lvl3pPr marL="0" indent="914400">
              <a:spcBef>
                <a:spcPts val="300"/>
              </a:spcBef>
              <a:buSzTx/>
              <a:buNone/>
              <a:defRPr sz="1400"/>
            </a:lvl3pPr>
            <a:lvl4pPr marL="0" indent="1371600">
              <a:spcBef>
                <a:spcPts val="300"/>
              </a:spcBef>
              <a:buSzTx/>
              <a:buNone/>
              <a:defRPr sz="1400"/>
            </a:lvl4pPr>
            <a:lvl5pPr marL="0" indent="1828800">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3953"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200270196"/>
      </p:ext>
    </p:extLst>
  </p:cSld>
  <p:clrMapOvr>
    <a:masterClrMapping/>
  </p:clrMapOvr>
  <p:transition spd="med"/>
</p:sldLayout>
</file>

<file path=ppt/slideLayouts/slideLayout778.xml><?xml version="1.0" encoding="utf-8"?>
<p:sldLayout xmlns:a="http://schemas.openxmlformats.org/drawingml/2006/main" xmlns:r="http://schemas.openxmlformats.org/officeDocument/2006/relationships" xmlns:p="http://schemas.openxmlformats.org/presentationml/2006/main" type="tx">
  <p:cSld name="37_Blank">
    <p:bg>
      <p:bgPr>
        <a:solidFill>
          <a:srgbClr val="808080"/>
        </a:solidFill>
        <a:effectLst/>
      </p:bgPr>
    </p:bg>
    <p:spTree>
      <p:nvGrpSpPr>
        <p:cNvPr id="1" name=""/>
        <p:cNvGrpSpPr/>
        <p:nvPr/>
      </p:nvGrpSpPr>
      <p:grpSpPr>
        <a:xfrm>
          <a:off x="0" y="0"/>
          <a:ext cx="0" cy="0"/>
          <a:chOff x="0" y="0"/>
          <a:chExt cx="0" cy="0"/>
        </a:xfrm>
      </p:grpSpPr>
      <p:grpSp>
        <p:nvGrpSpPr>
          <p:cNvPr id="3963" name="Group 2"/>
          <p:cNvGrpSpPr/>
          <p:nvPr/>
        </p:nvGrpSpPr>
        <p:grpSpPr>
          <a:xfrm>
            <a:off x="0" y="0"/>
            <a:ext cx="9144001" cy="6858000"/>
            <a:chOff x="0" y="0"/>
            <a:chExt cx="9144000" cy="6858000"/>
          </a:xfrm>
        </p:grpSpPr>
        <p:sp>
          <p:nvSpPr>
            <p:cNvPr id="3960" name="Rectangle 3"/>
            <p:cNvSpPr/>
            <p:nvPr/>
          </p:nvSpPr>
          <p:spPr>
            <a:xfrm>
              <a:off x="1600200" y="0"/>
              <a:ext cx="7543800" cy="68580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sp>
          <p:nvSpPr>
            <p:cNvPr id="3961" name="Rectangle 4"/>
            <p:cNvSpPr/>
            <p:nvPr/>
          </p:nvSpPr>
          <p:spPr>
            <a:xfrm>
              <a:off x="0" y="0"/>
              <a:ext cx="1600200" cy="6858000"/>
            </a:xfrm>
            <a:prstGeom prst="rect">
              <a:avLst/>
            </a:prstGeom>
            <a:solidFill>
              <a:srgbClr val="FF0000"/>
            </a:solidFill>
            <a:ln w="12700" cap="flat">
              <a:noFill/>
              <a:miter lim="400000"/>
            </a:ln>
            <a:effectLst/>
          </p:spPr>
          <p:txBody>
            <a:bodyPr wrap="square" lIns="45719" tIns="45719" rIns="45719" bIns="45719" numCol="1" anchor="ctr">
              <a:noAutofit/>
            </a:bodyPr>
            <a:lstStyle/>
            <a:p>
              <a:endParaRPr/>
            </a:p>
          </p:txBody>
        </p:sp>
        <p:sp>
          <p:nvSpPr>
            <p:cNvPr id="3962" name="Freeform 5"/>
            <p:cNvSpPr/>
            <p:nvPr/>
          </p:nvSpPr>
          <p:spPr>
            <a:xfrm>
              <a:off x="0" y="0"/>
              <a:ext cx="9144001" cy="1905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3780" y="21600"/>
                  </a:lnTo>
                  <a:lnTo>
                    <a:pt x="21600" y="6048"/>
                  </a:lnTo>
                  <a:lnTo>
                    <a:pt x="21600" y="0"/>
                  </a:lnTo>
                  <a:lnTo>
                    <a:pt x="0" y="0"/>
                  </a:lnTo>
                  <a:close/>
                </a:path>
              </a:pathLst>
            </a:custGeom>
            <a:solidFill>
              <a:srgbClr val="F8F8F8"/>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defRPr>
              </a:pPr>
              <a:endParaRPr/>
            </a:p>
          </p:txBody>
        </p:sp>
      </p:grpSp>
      <p:sp>
        <p:nvSpPr>
          <p:cNvPr id="3964" name="Slide Number"/>
          <p:cNvSpPr txBox="1">
            <a:spLocks noGrp="1"/>
          </p:cNvSpPr>
          <p:nvPr>
            <p:ph type="sldNum" sz="quarter" idx="2"/>
          </p:nvPr>
        </p:nvSpPr>
        <p:spPr>
          <a:xfrm>
            <a:off x="8765892" y="6400800"/>
            <a:ext cx="301909" cy="288824"/>
          </a:xfrm>
          <a:prstGeom prst="rect">
            <a:avLst/>
          </a:prstGeom>
        </p:spPr>
        <p:txBody>
          <a:bodyPr/>
          <a:lstStyle>
            <a:lvl1pPr>
              <a:spcBef>
                <a:spcPts val="800"/>
              </a:spcBef>
              <a:defRPr>
                <a:solidFill>
                  <a:srgbClr val="808080"/>
                </a:solidFill>
              </a:defRPr>
            </a:lvl1pPr>
          </a:lstStyle>
          <a:p>
            <a:fld id="{86CB4B4D-7CA3-9044-876B-883B54F8677D}" type="slidenum">
              <a:t>‹#›</a:t>
            </a:fld>
            <a:endParaRPr/>
          </a:p>
        </p:txBody>
      </p:sp>
    </p:spTree>
    <p:extLst>
      <p:ext uri="{BB962C8B-B14F-4D97-AF65-F5344CB8AC3E}">
        <p14:creationId xmlns:p14="http://schemas.microsoft.com/office/powerpoint/2010/main" val="1620805342"/>
      </p:ext>
    </p:extLst>
  </p:cSld>
  <p:clrMapOvr>
    <a:masterClrMapping/>
  </p:clrMapOvr>
  <p:transition spd="med"/>
</p:sldLayout>
</file>

<file path=ppt/slideLayouts/slideLayout779.xml><?xml version="1.0" encoding="utf-8"?>
<p:sldLayout xmlns:a="http://schemas.openxmlformats.org/drawingml/2006/main" xmlns:r="http://schemas.openxmlformats.org/officeDocument/2006/relationships" xmlns:p="http://schemas.openxmlformats.org/presentationml/2006/main" type="tx">
  <p:cSld name="38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3971" name="Title Text"/>
          <p:cNvSpPr txBox="1">
            <a:spLocks noGrp="1"/>
          </p:cNvSpPr>
          <p:nvPr>
            <p:ph type="title"/>
          </p:nvPr>
        </p:nvSpPr>
        <p:spPr>
          <a:xfrm>
            <a:off x="685800" y="2130425"/>
            <a:ext cx="7772400" cy="1470025"/>
          </a:xfrm>
          <a:prstGeom prst="rect">
            <a:avLst/>
          </a:prstGeom>
        </p:spPr>
        <p:txBody>
          <a:bodyPr/>
          <a:lstStyle/>
          <a:p>
            <a:r>
              <a:t>Title Text</a:t>
            </a:r>
          </a:p>
        </p:txBody>
      </p:sp>
      <p:sp>
        <p:nvSpPr>
          <p:cNvPr id="3972"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lvl1pPr>
            <a:lvl2pPr marL="0" indent="457200" algn="ctr">
              <a:buSzTx/>
              <a:buNone/>
            </a:lvl2pPr>
            <a:lvl3pPr marL="0" indent="914400" algn="ctr">
              <a:buSzTx/>
              <a:buNone/>
            </a:lvl3pPr>
            <a:lvl4pPr marL="0" indent="1371600" algn="ctr">
              <a:buSzTx/>
              <a:buNone/>
            </a:lvl4pPr>
            <a:lvl5pPr marL="0" indent="1828800" algn="ctr">
              <a:buSzTx/>
              <a:buNone/>
            </a:lvl5pPr>
          </a:lstStyle>
          <a:p>
            <a:r>
              <a:t>Body Level One</a:t>
            </a:r>
          </a:p>
          <a:p>
            <a:pPr lvl="1"/>
            <a:r>
              <a:t>Body Level Two</a:t>
            </a:r>
          </a:p>
          <a:p>
            <a:pPr lvl="2"/>
            <a:r>
              <a:t>Body Level Three</a:t>
            </a:r>
          </a:p>
          <a:p>
            <a:pPr lvl="3"/>
            <a:r>
              <a:t>Body Level Four</a:t>
            </a:r>
          </a:p>
          <a:p>
            <a:pPr lvl="4"/>
            <a:r>
              <a:t>Body Level Five</a:t>
            </a:r>
          </a:p>
        </p:txBody>
      </p:sp>
      <p:sp>
        <p:nvSpPr>
          <p:cNvPr id="3973"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4104440400"/>
      </p:ext>
    </p:extLst>
  </p:cSld>
  <p:clrMapOvr>
    <a:masterClrMapping/>
  </p:clrMapOvr>
  <p:transition spd="med"/>
</p:sldLayout>
</file>

<file path=ppt/slideLayouts/slideLayout7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8E9F1B82-588C-5447-89B0-66E42864C0ED}" type="slidenum">
              <a:rPr lang="en-US"/>
              <a:pPr>
                <a:defRPr/>
              </a:pPr>
              <a:t>‹#›</a:t>
            </a:fld>
            <a:endParaRPr lang="en-US"/>
          </a:p>
        </p:txBody>
      </p:sp>
    </p:spTree>
    <p:extLst>
      <p:ext uri="{BB962C8B-B14F-4D97-AF65-F5344CB8AC3E}">
        <p14:creationId xmlns:p14="http://schemas.microsoft.com/office/powerpoint/2010/main" val="710116523"/>
      </p:ext>
    </p:extLst>
  </p:cSld>
  <p:clrMapOvr>
    <a:masterClrMapping/>
  </p:clrMapOvr>
</p:sldLayout>
</file>

<file path=ppt/slideLayouts/slideLayout780.xml><?xml version="1.0" encoding="utf-8"?>
<p:sldLayout xmlns:a="http://schemas.openxmlformats.org/drawingml/2006/main" xmlns:r="http://schemas.openxmlformats.org/officeDocument/2006/relationships" xmlns:p="http://schemas.openxmlformats.org/presentationml/2006/main" type="tx">
  <p:cSld name="39_Title Slide">
    <p:bg>
      <p:bgPr>
        <a:solidFill>
          <a:srgbClr val="000000"/>
        </a:solidFill>
        <a:effectLst/>
      </p:bgPr>
    </p:bg>
    <p:spTree>
      <p:nvGrpSpPr>
        <p:cNvPr id="1" name=""/>
        <p:cNvGrpSpPr/>
        <p:nvPr/>
      </p:nvGrpSpPr>
      <p:grpSpPr>
        <a:xfrm>
          <a:off x="0" y="0"/>
          <a:ext cx="0" cy="0"/>
          <a:chOff x="0" y="0"/>
          <a:chExt cx="0" cy="0"/>
        </a:xfrm>
      </p:grpSpPr>
      <p:sp>
        <p:nvSpPr>
          <p:cNvPr id="3980" name="Title Text"/>
          <p:cNvSpPr txBox="1">
            <a:spLocks noGrp="1"/>
          </p:cNvSpPr>
          <p:nvPr>
            <p:ph type="title"/>
          </p:nvPr>
        </p:nvSpPr>
        <p:spPr>
          <a:xfrm>
            <a:off x="685800" y="2130425"/>
            <a:ext cx="7772400" cy="1470025"/>
          </a:xfrm>
          <a:prstGeom prst="rect">
            <a:avLst/>
          </a:prstGeom>
        </p:spPr>
        <p:txBody>
          <a:bodyPr/>
          <a:lstStyle>
            <a:lvl1pPr>
              <a:defRPr>
                <a:solidFill>
                  <a:schemeClr val="accent3">
                    <a:lumOff val="44000"/>
                  </a:schemeClr>
                </a:solidFill>
              </a:defRPr>
            </a:lvl1pPr>
          </a:lstStyle>
          <a:p>
            <a:r>
              <a:t>Title Text</a:t>
            </a:r>
          </a:p>
        </p:txBody>
      </p:sp>
      <p:sp>
        <p:nvSpPr>
          <p:cNvPr id="3981"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solidFill>
                  <a:schemeClr val="accent3">
                    <a:lumOff val="44000"/>
                  </a:schemeClr>
                </a:solidFill>
              </a:defRPr>
            </a:lvl1pPr>
            <a:lvl2pPr marL="0" indent="457200" algn="ctr">
              <a:buSzTx/>
              <a:buNone/>
              <a:defRPr>
                <a:solidFill>
                  <a:schemeClr val="accent3">
                    <a:lumOff val="44000"/>
                  </a:schemeClr>
                </a:solidFill>
              </a:defRPr>
            </a:lvl2pPr>
            <a:lvl3pPr marL="0" indent="914400" algn="ctr">
              <a:buSzTx/>
              <a:buNone/>
              <a:defRPr>
                <a:solidFill>
                  <a:schemeClr val="accent3">
                    <a:lumOff val="44000"/>
                  </a:schemeClr>
                </a:solidFill>
              </a:defRPr>
            </a:lvl3pPr>
            <a:lvl4pPr marL="0" indent="1371600" algn="ctr">
              <a:buSzTx/>
              <a:buNone/>
              <a:defRPr>
                <a:solidFill>
                  <a:schemeClr val="accent3">
                    <a:lumOff val="44000"/>
                  </a:schemeClr>
                </a:solidFill>
              </a:defRPr>
            </a:lvl4pPr>
            <a:lvl5pPr marL="0" indent="1828800" algn="ctr">
              <a:buSzTx/>
              <a:buNone/>
              <a:defRPr>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3982"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513367943"/>
      </p:ext>
    </p:extLst>
  </p:cSld>
  <p:clrMapOvr>
    <a:masterClrMapping/>
  </p:clrMapOvr>
  <p:transition spd="med"/>
</p:sldLayout>
</file>

<file path=ppt/slideLayouts/slideLayout781.xml><?xml version="1.0" encoding="utf-8"?>
<p:sldLayout xmlns:a="http://schemas.openxmlformats.org/drawingml/2006/main" xmlns:r="http://schemas.openxmlformats.org/officeDocument/2006/relationships" xmlns:p="http://schemas.openxmlformats.org/presentationml/2006/main" type="tx">
  <p:cSld name="1_Title Slide 0">
    <p:bg>
      <p:bgPr>
        <a:solidFill>
          <a:srgbClr val="000000"/>
        </a:solidFill>
        <a:effectLst/>
      </p:bgPr>
    </p:bg>
    <p:spTree>
      <p:nvGrpSpPr>
        <p:cNvPr id="1" name=""/>
        <p:cNvGrpSpPr/>
        <p:nvPr/>
      </p:nvGrpSpPr>
      <p:grpSpPr>
        <a:xfrm>
          <a:off x="0" y="0"/>
          <a:ext cx="0" cy="0"/>
          <a:chOff x="0" y="0"/>
          <a:chExt cx="0" cy="0"/>
        </a:xfrm>
      </p:grpSpPr>
      <p:sp>
        <p:nvSpPr>
          <p:cNvPr id="3989" name="Title Text"/>
          <p:cNvSpPr txBox="1">
            <a:spLocks noGrp="1"/>
          </p:cNvSpPr>
          <p:nvPr>
            <p:ph type="title"/>
          </p:nvPr>
        </p:nvSpPr>
        <p:spPr>
          <a:xfrm>
            <a:off x="685800" y="2130425"/>
            <a:ext cx="7772400" cy="1470025"/>
          </a:xfrm>
          <a:prstGeom prst="rect">
            <a:avLst/>
          </a:prstGeom>
        </p:spPr>
        <p:txBody>
          <a:bodyPr/>
          <a:lstStyle>
            <a:lvl1pPr>
              <a:defRPr>
                <a:solidFill>
                  <a:schemeClr val="accent3">
                    <a:lumOff val="44000"/>
                  </a:schemeClr>
                </a:solidFill>
              </a:defRPr>
            </a:lvl1pPr>
          </a:lstStyle>
          <a:p>
            <a:r>
              <a:t>Title Text</a:t>
            </a:r>
          </a:p>
        </p:txBody>
      </p:sp>
      <p:sp>
        <p:nvSpPr>
          <p:cNvPr id="3990"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solidFill>
                  <a:schemeClr val="accent3">
                    <a:lumOff val="44000"/>
                  </a:schemeClr>
                </a:solidFill>
              </a:defRPr>
            </a:lvl1pPr>
            <a:lvl2pPr marL="0" indent="457200" algn="ctr">
              <a:buSzTx/>
              <a:buNone/>
              <a:defRPr>
                <a:solidFill>
                  <a:schemeClr val="accent3">
                    <a:lumOff val="44000"/>
                  </a:schemeClr>
                </a:solidFill>
              </a:defRPr>
            </a:lvl2pPr>
            <a:lvl3pPr marL="0" indent="914400" algn="ctr">
              <a:buSzTx/>
              <a:buNone/>
              <a:defRPr>
                <a:solidFill>
                  <a:schemeClr val="accent3">
                    <a:lumOff val="44000"/>
                  </a:schemeClr>
                </a:solidFill>
              </a:defRPr>
            </a:lvl3pPr>
            <a:lvl4pPr marL="0" indent="1371600" algn="ctr">
              <a:buSzTx/>
              <a:buNone/>
              <a:defRPr>
                <a:solidFill>
                  <a:schemeClr val="accent3">
                    <a:lumOff val="44000"/>
                  </a:schemeClr>
                </a:solidFill>
              </a:defRPr>
            </a:lvl4pPr>
            <a:lvl5pPr marL="0" indent="1828800" algn="ctr">
              <a:buSzTx/>
              <a:buNone/>
              <a:defRPr>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3991"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303483642"/>
      </p:ext>
    </p:extLst>
  </p:cSld>
  <p:clrMapOvr>
    <a:masterClrMapping/>
  </p:clrMapOvr>
  <p:transition spd="med"/>
</p:sldLayout>
</file>

<file path=ppt/slideLayouts/slideLayout782.xml><?xml version="1.0" encoding="utf-8"?>
<p:sldLayout xmlns:a="http://schemas.openxmlformats.org/drawingml/2006/main" xmlns:r="http://schemas.openxmlformats.org/officeDocument/2006/relationships" xmlns:p="http://schemas.openxmlformats.org/presentationml/2006/main" type="tx">
  <p:cSld name="34_Title and Content">
    <p:bg>
      <p:bgPr>
        <a:solidFill>
          <a:srgbClr val="000000"/>
        </a:solidFill>
        <a:effectLst/>
      </p:bgPr>
    </p:bg>
    <p:spTree>
      <p:nvGrpSpPr>
        <p:cNvPr id="1" name=""/>
        <p:cNvGrpSpPr/>
        <p:nvPr/>
      </p:nvGrpSpPr>
      <p:grpSpPr>
        <a:xfrm>
          <a:off x="0" y="0"/>
          <a:ext cx="0" cy="0"/>
          <a:chOff x="0" y="0"/>
          <a:chExt cx="0" cy="0"/>
        </a:xfrm>
      </p:grpSpPr>
      <p:sp>
        <p:nvSpPr>
          <p:cNvPr id="3998" name="Title Text"/>
          <p:cNvSpPr txBox="1">
            <a:spLocks noGrp="1"/>
          </p:cNvSpPr>
          <p:nvPr>
            <p:ph type="title"/>
          </p:nvPr>
        </p:nvSpPr>
        <p:spPr>
          <a:prstGeom prst="rect">
            <a:avLst/>
          </a:prstGeom>
        </p:spPr>
        <p:txBody>
          <a:bodyPr/>
          <a:lstStyle>
            <a:lvl1pPr>
              <a:defRPr>
                <a:solidFill>
                  <a:schemeClr val="accent3">
                    <a:lumOff val="44000"/>
                  </a:schemeClr>
                </a:solidFill>
              </a:defRPr>
            </a:lvl1pPr>
          </a:lstStyle>
          <a:p>
            <a:r>
              <a:t>Title Text</a:t>
            </a:r>
          </a:p>
        </p:txBody>
      </p:sp>
      <p:sp>
        <p:nvSpPr>
          <p:cNvPr id="3999" name="Body Level One…"/>
          <p:cNvSpPr txBox="1">
            <a:spLocks noGrp="1"/>
          </p:cNvSpPr>
          <p:nvPr>
            <p:ph type="body" idx="1"/>
          </p:nvPr>
        </p:nvSpPr>
        <p:spPr>
          <a:xfrm>
            <a:off x="685800" y="1981200"/>
            <a:ext cx="7772400" cy="4114800"/>
          </a:xfrm>
          <a:prstGeom prst="rect">
            <a:avLst/>
          </a:prstGeom>
        </p:spPr>
        <p:txBody>
          <a:bodyPr>
            <a:normAutofit/>
          </a:bodyPr>
          <a:lstStyle>
            <a:lvl1pPr>
              <a:defRPr>
                <a:solidFill>
                  <a:schemeClr val="accent3">
                    <a:lumOff val="44000"/>
                  </a:schemeClr>
                </a:solidFill>
              </a:defRPr>
            </a:lvl1pPr>
            <a:lvl2pPr>
              <a:defRPr>
                <a:solidFill>
                  <a:schemeClr val="accent3">
                    <a:lumOff val="44000"/>
                  </a:schemeClr>
                </a:solidFill>
              </a:defRPr>
            </a:lvl2pPr>
            <a:lvl3pPr>
              <a:defRPr>
                <a:solidFill>
                  <a:schemeClr val="accent3">
                    <a:lumOff val="44000"/>
                  </a:schemeClr>
                </a:solidFill>
              </a:defRPr>
            </a:lvl3pPr>
            <a:lvl4pPr>
              <a:defRPr>
                <a:solidFill>
                  <a:schemeClr val="accent3">
                    <a:lumOff val="44000"/>
                  </a:schemeClr>
                </a:solidFill>
              </a:defRPr>
            </a:lvl4pPr>
            <a:lvl5pPr>
              <a:defRPr>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4000"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4239336902"/>
      </p:ext>
    </p:extLst>
  </p:cSld>
  <p:clrMapOvr>
    <a:masterClrMapping/>
  </p:clrMapOvr>
  <p:transition spd="med"/>
</p:sldLayout>
</file>

<file path=ppt/slideLayouts/slideLayout783.xml><?xml version="1.0" encoding="utf-8"?>
<p:sldLayout xmlns:a="http://schemas.openxmlformats.org/drawingml/2006/main" xmlns:r="http://schemas.openxmlformats.org/officeDocument/2006/relationships" xmlns:p="http://schemas.openxmlformats.org/presentationml/2006/main" type="tx">
  <p:cSld name="30_Section Header">
    <p:bg>
      <p:bgPr>
        <a:solidFill>
          <a:srgbClr val="000000"/>
        </a:solidFill>
        <a:effectLst/>
      </p:bgPr>
    </p:bg>
    <p:spTree>
      <p:nvGrpSpPr>
        <p:cNvPr id="1" name=""/>
        <p:cNvGrpSpPr/>
        <p:nvPr/>
      </p:nvGrpSpPr>
      <p:grpSpPr>
        <a:xfrm>
          <a:off x="0" y="0"/>
          <a:ext cx="0" cy="0"/>
          <a:chOff x="0" y="0"/>
          <a:chExt cx="0" cy="0"/>
        </a:xfrm>
      </p:grpSpPr>
      <p:sp>
        <p:nvSpPr>
          <p:cNvPr id="4007" name="Title Text"/>
          <p:cNvSpPr txBox="1">
            <a:spLocks noGrp="1"/>
          </p:cNvSpPr>
          <p:nvPr>
            <p:ph type="title"/>
          </p:nvPr>
        </p:nvSpPr>
        <p:spPr>
          <a:xfrm>
            <a:off x="722312" y="4406900"/>
            <a:ext cx="7772401" cy="1362075"/>
          </a:xfrm>
          <a:prstGeom prst="rect">
            <a:avLst/>
          </a:prstGeom>
        </p:spPr>
        <p:txBody>
          <a:bodyPr anchor="t"/>
          <a:lstStyle>
            <a:lvl1pPr algn="l">
              <a:defRPr sz="4000" b="1" cap="all">
                <a:solidFill>
                  <a:schemeClr val="accent3">
                    <a:lumOff val="44000"/>
                  </a:schemeClr>
                </a:solidFill>
              </a:defRPr>
            </a:lvl1pPr>
          </a:lstStyle>
          <a:p>
            <a:r>
              <a:t>Title Text</a:t>
            </a:r>
          </a:p>
        </p:txBody>
      </p:sp>
      <p:sp>
        <p:nvSpPr>
          <p:cNvPr id="4008"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chemeClr val="accent3">
                    <a:lumOff val="44000"/>
                  </a:schemeClr>
                </a:solidFill>
              </a:defRPr>
            </a:lvl1pPr>
            <a:lvl2pPr marL="0" indent="457200">
              <a:spcBef>
                <a:spcPts val="400"/>
              </a:spcBef>
              <a:buSzTx/>
              <a:buNone/>
              <a:defRPr sz="2000">
                <a:solidFill>
                  <a:schemeClr val="accent3">
                    <a:lumOff val="44000"/>
                  </a:schemeClr>
                </a:solidFill>
              </a:defRPr>
            </a:lvl2pPr>
            <a:lvl3pPr marL="0" indent="914400">
              <a:spcBef>
                <a:spcPts val="400"/>
              </a:spcBef>
              <a:buSzTx/>
              <a:buNone/>
              <a:defRPr sz="2000">
                <a:solidFill>
                  <a:schemeClr val="accent3">
                    <a:lumOff val="44000"/>
                  </a:schemeClr>
                </a:solidFill>
              </a:defRPr>
            </a:lvl3pPr>
            <a:lvl4pPr marL="0" indent="1371600">
              <a:spcBef>
                <a:spcPts val="400"/>
              </a:spcBef>
              <a:buSzTx/>
              <a:buNone/>
              <a:defRPr sz="2000">
                <a:solidFill>
                  <a:schemeClr val="accent3">
                    <a:lumOff val="44000"/>
                  </a:schemeClr>
                </a:solidFill>
              </a:defRPr>
            </a:lvl4pPr>
            <a:lvl5pPr marL="0" indent="1828800">
              <a:spcBef>
                <a:spcPts val="400"/>
              </a:spcBef>
              <a:buSzTx/>
              <a:buNone/>
              <a:defRPr sz="2000">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4009"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4163280009"/>
      </p:ext>
    </p:extLst>
  </p:cSld>
  <p:clrMapOvr>
    <a:masterClrMapping/>
  </p:clrMapOvr>
  <p:transition spd="med"/>
</p:sldLayout>
</file>

<file path=ppt/slideLayouts/slideLayout784.xml><?xml version="1.0" encoding="utf-8"?>
<p:sldLayout xmlns:a="http://schemas.openxmlformats.org/drawingml/2006/main" xmlns:r="http://schemas.openxmlformats.org/officeDocument/2006/relationships" xmlns:p="http://schemas.openxmlformats.org/presentationml/2006/main" type="tx">
  <p:cSld name="30_Two Content">
    <p:bg>
      <p:bgPr>
        <a:solidFill>
          <a:srgbClr val="000000"/>
        </a:solidFill>
        <a:effectLst/>
      </p:bgPr>
    </p:bg>
    <p:spTree>
      <p:nvGrpSpPr>
        <p:cNvPr id="1" name=""/>
        <p:cNvGrpSpPr/>
        <p:nvPr/>
      </p:nvGrpSpPr>
      <p:grpSpPr>
        <a:xfrm>
          <a:off x="0" y="0"/>
          <a:ext cx="0" cy="0"/>
          <a:chOff x="0" y="0"/>
          <a:chExt cx="0" cy="0"/>
        </a:xfrm>
      </p:grpSpPr>
      <p:sp>
        <p:nvSpPr>
          <p:cNvPr id="4016" name="Title Text"/>
          <p:cNvSpPr txBox="1">
            <a:spLocks noGrp="1"/>
          </p:cNvSpPr>
          <p:nvPr>
            <p:ph type="title"/>
          </p:nvPr>
        </p:nvSpPr>
        <p:spPr>
          <a:prstGeom prst="rect">
            <a:avLst/>
          </a:prstGeom>
        </p:spPr>
        <p:txBody>
          <a:bodyPr/>
          <a:lstStyle>
            <a:lvl1pPr>
              <a:defRPr>
                <a:solidFill>
                  <a:schemeClr val="accent3">
                    <a:lumOff val="44000"/>
                  </a:schemeClr>
                </a:solidFill>
              </a:defRPr>
            </a:lvl1pPr>
          </a:lstStyle>
          <a:p>
            <a:r>
              <a:t>Title Text</a:t>
            </a:r>
          </a:p>
        </p:txBody>
      </p:sp>
      <p:sp>
        <p:nvSpPr>
          <p:cNvPr id="4017"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defRPr sz="2800">
                <a:solidFill>
                  <a:schemeClr val="accent3">
                    <a:lumOff val="44000"/>
                  </a:schemeClr>
                </a:solidFill>
              </a:defRPr>
            </a:lvl1pPr>
            <a:lvl2pPr marL="790575" indent="-333375">
              <a:spcBef>
                <a:spcPts val="600"/>
              </a:spcBef>
              <a:defRPr sz="2800">
                <a:solidFill>
                  <a:schemeClr val="accent3">
                    <a:lumOff val="44000"/>
                  </a:schemeClr>
                </a:solidFill>
              </a:defRPr>
            </a:lvl2pPr>
            <a:lvl3pPr marL="1234439" indent="-320039">
              <a:spcBef>
                <a:spcPts val="600"/>
              </a:spcBef>
              <a:defRPr sz="2800">
                <a:solidFill>
                  <a:schemeClr val="accent3">
                    <a:lumOff val="44000"/>
                  </a:schemeClr>
                </a:solidFill>
              </a:defRPr>
            </a:lvl3pPr>
            <a:lvl4pPr marL="1727200" indent="-355600">
              <a:spcBef>
                <a:spcPts val="600"/>
              </a:spcBef>
              <a:defRPr sz="2800">
                <a:solidFill>
                  <a:schemeClr val="accent3">
                    <a:lumOff val="44000"/>
                  </a:schemeClr>
                </a:solidFill>
              </a:defRPr>
            </a:lvl4pPr>
            <a:lvl5pPr marL="2184400" indent="-355600">
              <a:spcBef>
                <a:spcPts val="600"/>
              </a:spcBef>
              <a:defRPr sz="2800">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4018"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4088268408"/>
      </p:ext>
    </p:extLst>
  </p:cSld>
  <p:clrMapOvr>
    <a:masterClrMapping/>
  </p:clrMapOvr>
  <p:transition spd="med"/>
</p:sldLayout>
</file>

<file path=ppt/slideLayouts/slideLayout785.xml><?xml version="1.0" encoding="utf-8"?>
<p:sldLayout xmlns:a="http://schemas.openxmlformats.org/drawingml/2006/main" xmlns:r="http://schemas.openxmlformats.org/officeDocument/2006/relationships" xmlns:p="http://schemas.openxmlformats.org/presentationml/2006/main" type="tx">
  <p:cSld name="30_Comparison">
    <p:bg>
      <p:bgPr>
        <a:solidFill>
          <a:srgbClr val="000000"/>
        </a:solidFill>
        <a:effectLst/>
      </p:bgPr>
    </p:bg>
    <p:spTree>
      <p:nvGrpSpPr>
        <p:cNvPr id="1" name=""/>
        <p:cNvGrpSpPr/>
        <p:nvPr/>
      </p:nvGrpSpPr>
      <p:grpSpPr>
        <a:xfrm>
          <a:off x="0" y="0"/>
          <a:ext cx="0" cy="0"/>
          <a:chOff x="0" y="0"/>
          <a:chExt cx="0" cy="0"/>
        </a:xfrm>
      </p:grpSpPr>
      <p:sp>
        <p:nvSpPr>
          <p:cNvPr id="4025" name="Title Text"/>
          <p:cNvSpPr txBox="1">
            <a:spLocks noGrp="1"/>
          </p:cNvSpPr>
          <p:nvPr>
            <p:ph type="title"/>
          </p:nvPr>
        </p:nvSpPr>
        <p:spPr>
          <a:xfrm>
            <a:off x="457200" y="274638"/>
            <a:ext cx="8229600" cy="1143001"/>
          </a:xfrm>
          <a:prstGeom prst="rect">
            <a:avLst/>
          </a:prstGeom>
        </p:spPr>
        <p:txBody>
          <a:bodyPr/>
          <a:lstStyle>
            <a:lvl1pPr>
              <a:defRPr>
                <a:solidFill>
                  <a:schemeClr val="accent3">
                    <a:lumOff val="44000"/>
                  </a:schemeClr>
                </a:solidFill>
              </a:defRPr>
            </a:lvl1pPr>
          </a:lstStyle>
          <a:p>
            <a:r>
              <a:t>Title Text</a:t>
            </a:r>
          </a:p>
        </p:txBody>
      </p:sp>
      <p:sp>
        <p:nvSpPr>
          <p:cNvPr id="4026"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chemeClr val="accent3">
                    <a:lumOff val="44000"/>
                  </a:schemeClr>
                </a:solidFill>
              </a:defRPr>
            </a:lvl1pPr>
            <a:lvl2pPr marL="0" indent="457200">
              <a:spcBef>
                <a:spcPts val="500"/>
              </a:spcBef>
              <a:buSzTx/>
              <a:buNone/>
              <a:defRPr sz="2400" b="1">
                <a:solidFill>
                  <a:schemeClr val="accent3">
                    <a:lumOff val="44000"/>
                  </a:schemeClr>
                </a:solidFill>
              </a:defRPr>
            </a:lvl2pPr>
            <a:lvl3pPr marL="0" indent="914400">
              <a:spcBef>
                <a:spcPts val="500"/>
              </a:spcBef>
              <a:buSzTx/>
              <a:buNone/>
              <a:defRPr sz="2400" b="1">
                <a:solidFill>
                  <a:schemeClr val="accent3">
                    <a:lumOff val="44000"/>
                  </a:schemeClr>
                </a:solidFill>
              </a:defRPr>
            </a:lvl3pPr>
            <a:lvl4pPr marL="0" indent="1371600">
              <a:spcBef>
                <a:spcPts val="500"/>
              </a:spcBef>
              <a:buSzTx/>
              <a:buNone/>
              <a:defRPr sz="2400" b="1">
                <a:solidFill>
                  <a:schemeClr val="accent3">
                    <a:lumOff val="44000"/>
                  </a:schemeClr>
                </a:solidFill>
              </a:defRPr>
            </a:lvl4pPr>
            <a:lvl5pPr marL="0" indent="1828800">
              <a:spcBef>
                <a:spcPts val="500"/>
              </a:spcBef>
              <a:buSzTx/>
              <a:buNone/>
              <a:defRPr sz="2400" b="1">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4027"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solidFill>
                  <a:schemeClr val="accent3">
                    <a:lumOff val="44000"/>
                  </a:schemeClr>
                </a:solidFill>
              </a:defRPr>
            </a:pPr>
            <a:endParaRPr/>
          </a:p>
        </p:txBody>
      </p:sp>
      <p:sp>
        <p:nvSpPr>
          <p:cNvPr id="4028"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92612561"/>
      </p:ext>
    </p:extLst>
  </p:cSld>
  <p:clrMapOvr>
    <a:masterClrMapping/>
  </p:clrMapOvr>
  <p:transition spd="med"/>
</p:sldLayout>
</file>

<file path=ppt/slideLayouts/slideLayout786.xml><?xml version="1.0" encoding="utf-8"?>
<p:sldLayout xmlns:a="http://schemas.openxmlformats.org/drawingml/2006/main" xmlns:r="http://schemas.openxmlformats.org/officeDocument/2006/relationships" xmlns:p="http://schemas.openxmlformats.org/presentationml/2006/main" type="tx">
  <p:cSld name="31_Title Only">
    <p:bg>
      <p:bgPr>
        <a:solidFill>
          <a:srgbClr val="000000"/>
        </a:solidFill>
        <a:effectLst/>
      </p:bgPr>
    </p:bg>
    <p:spTree>
      <p:nvGrpSpPr>
        <p:cNvPr id="1" name=""/>
        <p:cNvGrpSpPr/>
        <p:nvPr/>
      </p:nvGrpSpPr>
      <p:grpSpPr>
        <a:xfrm>
          <a:off x="0" y="0"/>
          <a:ext cx="0" cy="0"/>
          <a:chOff x="0" y="0"/>
          <a:chExt cx="0" cy="0"/>
        </a:xfrm>
      </p:grpSpPr>
      <p:sp>
        <p:nvSpPr>
          <p:cNvPr id="4035" name="Title Text"/>
          <p:cNvSpPr txBox="1">
            <a:spLocks noGrp="1"/>
          </p:cNvSpPr>
          <p:nvPr>
            <p:ph type="title"/>
          </p:nvPr>
        </p:nvSpPr>
        <p:spPr>
          <a:prstGeom prst="rect">
            <a:avLst/>
          </a:prstGeom>
        </p:spPr>
        <p:txBody>
          <a:bodyPr/>
          <a:lstStyle>
            <a:lvl1pPr>
              <a:defRPr>
                <a:solidFill>
                  <a:schemeClr val="accent3">
                    <a:lumOff val="44000"/>
                  </a:schemeClr>
                </a:solidFill>
              </a:defRPr>
            </a:lvl1pPr>
          </a:lstStyle>
          <a:p>
            <a:r>
              <a:t>Title Text</a:t>
            </a:r>
          </a:p>
        </p:txBody>
      </p:sp>
      <p:sp>
        <p:nvSpPr>
          <p:cNvPr id="4036"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220065990"/>
      </p:ext>
    </p:extLst>
  </p:cSld>
  <p:clrMapOvr>
    <a:masterClrMapping/>
  </p:clrMapOvr>
  <p:transition spd="med"/>
</p:sldLayout>
</file>

<file path=ppt/slideLayouts/slideLayout787.xml><?xml version="1.0" encoding="utf-8"?>
<p:sldLayout xmlns:a="http://schemas.openxmlformats.org/drawingml/2006/main" xmlns:r="http://schemas.openxmlformats.org/officeDocument/2006/relationships" xmlns:p="http://schemas.openxmlformats.org/presentationml/2006/main" type="tx">
  <p:cSld name="38_Blank">
    <p:bg>
      <p:bgPr>
        <a:solidFill>
          <a:srgbClr val="000000"/>
        </a:solidFill>
        <a:effectLst/>
      </p:bgPr>
    </p:bg>
    <p:spTree>
      <p:nvGrpSpPr>
        <p:cNvPr id="1" name=""/>
        <p:cNvGrpSpPr/>
        <p:nvPr/>
      </p:nvGrpSpPr>
      <p:grpSpPr>
        <a:xfrm>
          <a:off x="0" y="0"/>
          <a:ext cx="0" cy="0"/>
          <a:chOff x="0" y="0"/>
          <a:chExt cx="0" cy="0"/>
        </a:xfrm>
      </p:grpSpPr>
      <p:sp>
        <p:nvSpPr>
          <p:cNvPr id="4043"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000937107"/>
      </p:ext>
    </p:extLst>
  </p:cSld>
  <p:clrMapOvr>
    <a:masterClrMapping/>
  </p:clrMapOvr>
  <p:transition spd="med"/>
</p:sldLayout>
</file>

<file path=ppt/slideLayouts/slideLayout788.xml><?xml version="1.0" encoding="utf-8"?>
<p:sldLayout xmlns:a="http://schemas.openxmlformats.org/drawingml/2006/main" xmlns:r="http://schemas.openxmlformats.org/officeDocument/2006/relationships" xmlns:p="http://schemas.openxmlformats.org/presentationml/2006/main" type="tx">
  <p:cSld name="30_Content with Caption">
    <p:bg>
      <p:bgPr>
        <a:solidFill>
          <a:srgbClr val="000000"/>
        </a:solidFill>
        <a:effectLst/>
      </p:bgPr>
    </p:bg>
    <p:spTree>
      <p:nvGrpSpPr>
        <p:cNvPr id="1" name=""/>
        <p:cNvGrpSpPr/>
        <p:nvPr/>
      </p:nvGrpSpPr>
      <p:grpSpPr>
        <a:xfrm>
          <a:off x="0" y="0"/>
          <a:ext cx="0" cy="0"/>
          <a:chOff x="0" y="0"/>
          <a:chExt cx="0" cy="0"/>
        </a:xfrm>
      </p:grpSpPr>
      <p:sp>
        <p:nvSpPr>
          <p:cNvPr id="4050" name="Title Text"/>
          <p:cNvSpPr txBox="1">
            <a:spLocks noGrp="1"/>
          </p:cNvSpPr>
          <p:nvPr>
            <p:ph type="title"/>
          </p:nvPr>
        </p:nvSpPr>
        <p:spPr>
          <a:xfrm>
            <a:off x="457200" y="273050"/>
            <a:ext cx="3008314" cy="1162050"/>
          </a:xfrm>
          <a:prstGeom prst="rect">
            <a:avLst/>
          </a:prstGeom>
        </p:spPr>
        <p:txBody>
          <a:bodyPr anchor="b"/>
          <a:lstStyle>
            <a:lvl1pPr algn="l">
              <a:defRPr sz="2000" b="1">
                <a:solidFill>
                  <a:schemeClr val="accent3">
                    <a:lumOff val="44000"/>
                  </a:schemeClr>
                </a:solidFill>
              </a:defRPr>
            </a:lvl1pPr>
          </a:lstStyle>
          <a:p>
            <a:r>
              <a:t>Title Text</a:t>
            </a:r>
          </a:p>
        </p:txBody>
      </p:sp>
      <p:sp>
        <p:nvSpPr>
          <p:cNvPr id="4051" name="Body Level One…"/>
          <p:cNvSpPr txBox="1">
            <a:spLocks noGrp="1"/>
          </p:cNvSpPr>
          <p:nvPr>
            <p:ph type="body" idx="1"/>
          </p:nvPr>
        </p:nvSpPr>
        <p:spPr>
          <a:xfrm>
            <a:off x="3575050" y="273050"/>
            <a:ext cx="5111750" cy="5853113"/>
          </a:xfrm>
          <a:prstGeom prst="rect">
            <a:avLst/>
          </a:prstGeom>
        </p:spPr>
        <p:txBody>
          <a:bodyPr>
            <a:normAutofit/>
          </a:bodyPr>
          <a:lstStyle>
            <a:lvl1pPr>
              <a:defRPr>
                <a:solidFill>
                  <a:schemeClr val="accent3">
                    <a:lumOff val="44000"/>
                  </a:schemeClr>
                </a:solidFill>
              </a:defRPr>
            </a:lvl1pPr>
            <a:lvl2pPr>
              <a:defRPr>
                <a:solidFill>
                  <a:schemeClr val="accent3">
                    <a:lumOff val="44000"/>
                  </a:schemeClr>
                </a:solidFill>
              </a:defRPr>
            </a:lvl2pPr>
            <a:lvl3pPr>
              <a:defRPr>
                <a:solidFill>
                  <a:schemeClr val="accent3">
                    <a:lumOff val="44000"/>
                  </a:schemeClr>
                </a:solidFill>
              </a:defRPr>
            </a:lvl3pPr>
            <a:lvl4pPr>
              <a:defRPr>
                <a:solidFill>
                  <a:schemeClr val="accent3">
                    <a:lumOff val="44000"/>
                  </a:schemeClr>
                </a:solidFill>
              </a:defRPr>
            </a:lvl4pPr>
            <a:lvl5pPr>
              <a:defRPr>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4052"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solidFill>
                  <a:schemeClr val="accent3">
                    <a:lumOff val="44000"/>
                  </a:schemeClr>
                </a:solidFill>
              </a:defRPr>
            </a:pPr>
            <a:endParaRPr/>
          </a:p>
        </p:txBody>
      </p:sp>
      <p:sp>
        <p:nvSpPr>
          <p:cNvPr id="4053"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449898110"/>
      </p:ext>
    </p:extLst>
  </p:cSld>
  <p:clrMapOvr>
    <a:masterClrMapping/>
  </p:clrMapOvr>
  <p:transition spd="med"/>
</p:sldLayout>
</file>

<file path=ppt/slideLayouts/slideLayout789.xml><?xml version="1.0" encoding="utf-8"?>
<p:sldLayout xmlns:a="http://schemas.openxmlformats.org/drawingml/2006/main" xmlns:r="http://schemas.openxmlformats.org/officeDocument/2006/relationships" xmlns:p="http://schemas.openxmlformats.org/presentationml/2006/main" type="tx">
  <p:cSld name="30_Picture with Caption">
    <p:bg>
      <p:bgPr>
        <a:solidFill>
          <a:srgbClr val="000000"/>
        </a:solidFill>
        <a:effectLst/>
      </p:bgPr>
    </p:bg>
    <p:spTree>
      <p:nvGrpSpPr>
        <p:cNvPr id="1" name=""/>
        <p:cNvGrpSpPr/>
        <p:nvPr/>
      </p:nvGrpSpPr>
      <p:grpSpPr>
        <a:xfrm>
          <a:off x="0" y="0"/>
          <a:ext cx="0" cy="0"/>
          <a:chOff x="0" y="0"/>
          <a:chExt cx="0" cy="0"/>
        </a:xfrm>
      </p:grpSpPr>
      <p:sp>
        <p:nvSpPr>
          <p:cNvPr id="4060" name="Title Text"/>
          <p:cNvSpPr txBox="1">
            <a:spLocks noGrp="1"/>
          </p:cNvSpPr>
          <p:nvPr>
            <p:ph type="title"/>
          </p:nvPr>
        </p:nvSpPr>
        <p:spPr>
          <a:xfrm>
            <a:off x="1792288" y="4800600"/>
            <a:ext cx="5486401" cy="566738"/>
          </a:xfrm>
          <a:prstGeom prst="rect">
            <a:avLst/>
          </a:prstGeom>
        </p:spPr>
        <p:txBody>
          <a:bodyPr anchor="b"/>
          <a:lstStyle>
            <a:lvl1pPr algn="l">
              <a:defRPr sz="2000" b="1">
                <a:solidFill>
                  <a:schemeClr val="accent3">
                    <a:lumOff val="44000"/>
                  </a:schemeClr>
                </a:solidFill>
              </a:defRPr>
            </a:lvl1pPr>
          </a:lstStyle>
          <a:p>
            <a:r>
              <a:t>Title Text</a:t>
            </a:r>
          </a:p>
        </p:txBody>
      </p:sp>
      <p:sp>
        <p:nvSpPr>
          <p:cNvPr id="4061"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4062"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chemeClr val="accent3">
                    <a:lumOff val="44000"/>
                  </a:schemeClr>
                </a:solidFill>
              </a:defRPr>
            </a:lvl1pPr>
            <a:lvl2pPr marL="0" indent="457200">
              <a:spcBef>
                <a:spcPts val="300"/>
              </a:spcBef>
              <a:buSzTx/>
              <a:buNone/>
              <a:defRPr sz="1400">
                <a:solidFill>
                  <a:schemeClr val="accent3">
                    <a:lumOff val="44000"/>
                  </a:schemeClr>
                </a:solidFill>
              </a:defRPr>
            </a:lvl2pPr>
            <a:lvl3pPr marL="0" indent="914400">
              <a:spcBef>
                <a:spcPts val="300"/>
              </a:spcBef>
              <a:buSzTx/>
              <a:buNone/>
              <a:defRPr sz="1400">
                <a:solidFill>
                  <a:schemeClr val="accent3">
                    <a:lumOff val="44000"/>
                  </a:schemeClr>
                </a:solidFill>
              </a:defRPr>
            </a:lvl3pPr>
            <a:lvl4pPr marL="0" indent="1371600">
              <a:spcBef>
                <a:spcPts val="300"/>
              </a:spcBef>
              <a:buSzTx/>
              <a:buNone/>
              <a:defRPr sz="1400">
                <a:solidFill>
                  <a:schemeClr val="accent3">
                    <a:lumOff val="44000"/>
                  </a:schemeClr>
                </a:solidFill>
              </a:defRPr>
            </a:lvl4pPr>
            <a:lvl5pPr marL="0" indent="1828800">
              <a:spcBef>
                <a:spcPts val="300"/>
              </a:spcBef>
              <a:buSzTx/>
              <a:buNone/>
              <a:defRPr sz="1400">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4063"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244292708"/>
      </p:ext>
    </p:extLst>
  </p:cSld>
  <p:clrMapOvr>
    <a:masterClrMapping/>
  </p:clrMapOvr>
  <p:transition spd="med"/>
</p:sldLayout>
</file>

<file path=ppt/slideLayouts/slideLayout7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B827FC42-6755-B844-88C2-57697E95B9F9}" type="slidenum">
              <a:rPr lang="en-US"/>
              <a:pPr>
                <a:defRPr/>
              </a:pPr>
              <a:t>‹#›</a:t>
            </a:fld>
            <a:endParaRPr lang="en-US"/>
          </a:p>
        </p:txBody>
      </p:sp>
    </p:spTree>
    <p:extLst>
      <p:ext uri="{BB962C8B-B14F-4D97-AF65-F5344CB8AC3E}">
        <p14:creationId xmlns:p14="http://schemas.microsoft.com/office/powerpoint/2010/main" val="1626246614"/>
      </p:ext>
    </p:extLst>
  </p:cSld>
  <p:clrMapOvr>
    <a:masterClrMapping/>
  </p:clrMapOvr>
</p:sldLayout>
</file>

<file path=ppt/slideLayouts/slideLayout790.xml><?xml version="1.0" encoding="utf-8"?>
<p:sldLayout xmlns:a="http://schemas.openxmlformats.org/drawingml/2006/main" xmlns:r="http://schemas.openxmlformats.org/officeDocument/2006/relationships" xmlns:p="http://schemas.openxmlformats.org/presentationml/2006/main" type="tx">
  <p:cSld name="12_Title and 4 Content">
    <p:bg>
      <p:bgPr>
        <a:solidFill>
          <a:srgbClr val="000000"/>
        </a:solidFill>
        <a:effectLst/>
      </p:bgPr>
    </p:bg>
    <p:spTree>
      <p:nvGrpSpPr>
        <p:cNvPr id="1" name=""/>
        <p:cNvGrpSpPr/>
        <p:nvPr/>
      </p:nvGrpSpPr>
      <p:grpSpPr>
        <a:xfrm>
          <a:off x="0" y="0"/>
          <a:ext cx="0" cy="0"/>
          <a:chOff x="0" y="0"/>
          <a:chExt cx="0" cy="0"/>
        </a:xfrm>
      </p:grpSpPr>
      <p:sp>
        <p:nvSpPr>
          <p:cNvPr id="4070" name="Title Text"/>
          <p:cNvSpPr txBox="1">
            <a:spLocks noGrp="1"/>
          </p:cNvSpPr>
          <p:nvPr>
            <p:ph type="title"/>
          </p:nvPr>
        </p:nvSpPr>
        <p:spPr>
          <a:prstGeom prst="rect">
            <a:avLst/>
          </a:prstGeom>
        </p:spPr>
        <p:txBody>
          <a:bodyPr/>
          <a:lstStyle>
            <a:lvl1pPr>
              <a:defRPr>
                <a:solidFill>
                  <a:schemeClr val="accent3">
                    <a:lumOff val="44000"/>
                  </a:schemeClr>
                </a:solidFill>
              </a:defRPr>
            </a:lvl1pPr>
          </a:lstStyle>
          <a:p>
            <a:r>
              <a:t>Title Text</a:t>
            </a:r>
          </a:p>
        </p:txBody>
      </p:sp>
      <p:sp>
        <p:nvSpPr>
          <p:cNvPr id="4071" name="Body Level One…"/>
          <p:cNvSpPr txBox="1">
            <a:spLocks noGrp="1"/>
          </p:cNvSpPr>
          <p:nvPr>
            <p:ph type="body" sz="quarter" idx="1"/>
          </p:nvPr>
        </p:nvSpPr>
        <p:spPr>
          <a:xfrm>
            <a:off x="685800" y="1981200"/>
            <a:ext cx="3810000" cy="1981200"/>
          </a:xfrm>
          <a:prstGeom prst="rect">
            <a:avLst/>
          </a:prstGeom>
        </p:spPr>
        <p:txBody>
          <a:bodyPr>
            <a:normAutofit/>
          </a:bodyPr>
          <a:lstStyle>
            <a:lvl1pPr>
              <a:defRPr>
                <a:solidFill>
                  <a:schemeClr val="accent3">
                    <a:lumOff val="44000"/>
                  </a:schemeClr>
                </a:solidFill>
              </a:defRPr>
            </a:lvl1pPr>
            <a:lvl2pPr>
              <a:defRPr>
                <a:solidFill>
                  <a:schemeClr val="accent3">
                    <a:lumOff val="44000"/>
                  </a:schemeClr>
                </a:solidFill>
              </a:defRPr>
            </a:lvl2pPr>
            <a:lvl3pPr>
              <a:defRPr>
                <a:solidFill>
                  <a:schemeClr val="accent3">
                    <a:lumOff val="44000"/>
                  </a:schemeClr>
                </a:solidFill>
              </a:defRPr>
            </a:lvl3pPr>
            <a:lvl4pPr>
              <a:defRPr>
                <a:solidFill>
                  <a:schemeClr val="accent3">
                    <a:lumOff val="44000"/>
                  </a:schemeClr>
                </a:solidFill>
              </a:defRPr>
            </a:lvl4pPr>
            <a:lvl5pPr>
              <a:defRPr>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4072"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330988514"/>
      </p:ext>
    </p:extLst>
  </p:cSld>
  <p:clrMapOvr>
    <a:masterClrMapping/>
  </p:clrMapOvr>
  <p:transition spd="med"/>
</p:sldLayout>
</file>

<file path=ppt/slideLayouts/slideLayout791.xml><?xml version="1.0" encoding="utf-8"?>
<p:sldLayout xmlns:a="http://schemas.openxmlformats.org/drawingml/2006/main" xmlns:r="http://schemas.openxmlformats.org/officeDocument/2006/relationships" xmlns:p="http://schemas.openxmlformats.org/presentationml/2006/main" type="tx">
  <p:cSld name="8_Title, Content, and 2 Content">
    <p:bg>
      <p:bgPr>
        <a:solidFill>
          <a:srgbClr val="000000"/>
        </a:solidFill>
        <a:effectLst/>
      </p:bgPr>
    </p:bg>
    <p:spTree>
      <p:nvGrpSpPr>
        <p:cNvPr id="1" name=""/>
        <p:cNvGrpSpPr/>
        <p:nvPr/>
      </p:nvGrpSpPr>
      <p:grpSpPr>
        <a:xfrm>
          <a:off x="0" y="0"/>
          <a:ext cx="0" cy="0"/>
          <a:chOff x="0" y="0"/>
          <a:chExt cx="0" cy="0"/>
        </a:xfrm>
      </p:grpSpPr>
      <p:sp>
        <p:nvSpPr>
          <p:cNvPr id="4079" name="Title Text"/>
          <p:cNvSpPr txBox="1">
            <a:spLocks noGrp="1"/>
          </p:cNvSpPr>
          <p:nvPr>
            <p:ph type="title"/>
          </p:nvPr>
        </p:nvSpPr>
        <p:spPr>
          <a:prstGeom prst="rect">
            <a:avLst/>
          </a:prstGeom>
        </p:spPr>
        <p:txBody>
          <a:bodyPr/>
          <a:lstStyle>
            <a:lvl1pPr>
              <a:defRPr>
                <a:solidFill>
                  <a:schemeClr val="accent3">
                    <a:lumOff val="44000"/>
                  </a:schemeClr>
                </a:solidFill>
              </a:defRPr>
            </a:lvl1pPr>
          </a:lstStyle>
          <a:p>
            <a:r>
              <a:t>Title Text</a:t>
            </a:r>
          </a:p>
        </p:txBody>
      </p:sp>
      <p:sp>
        <p:nvSpPr>
          <p:cNvPr id="4080" name="Body Level One…"/>
          <p:cNvSpPr txBox="1">
            <a:spLocks noGrp="1"/>
          </p:cNvSpPr>
          <p:nvPr>
            <p:ph type="body" sz="half" idx="1"/>
          </p:nvPr>
        </p:nvSpPr>
        <p:spPr>
          <a:xfrm>
            <a:off x="685800" y="1981200"/>
            <a:ext cx="3810000" cy="4114800"/>
          </a:xfrm>
          <a:prstGeom prst="rect">
            <a:avLst/>
          </a:prstGeom>
        </p:spPr>
        <p:txBody>
          <a:bodyPr>
            <a:normAutofit/>
          </a:bodyPr>
          <a:lstStyle>
            <a:lvl1pPr>
              <a:defRPr>
                <a:solidFill>
                  <a:schemeClr val="accent3">
                    <a:lumOff val="44000"/>
                  </a:schemeClr>
                </a:solidFill>
              </a:defRPr>
            </a:lvl1pPr>
            <a:lvl2pPr>
              <a:defRPr>
                <a:solidFill>
                  <a:schemeClr val="accent3">
                    <a:lumOff val="44000"/>
                  </a:schemeClr>
                </a:solidFill>
              </a:defRPr>
            </a:lvl2pPr>
            <a:lvl3pPr>
              <a:defRPr>
                <a:solidFill>
                  <a:schemeClr val="accent3">
                    <a:lumOff val="44000"/>
                  </a:schemeClr>
                </a:solidFill>
              </a:defRPr>
            </a:lvl3pPr>
            <a:lvl4pPr>
              <a:defRPr>
                <a:solidFill>
                  <a:schemeClr val="accent3">
                    <a:lumOff val="44000"/>
                  </a:schemeClr>
                </a:solidFill>
              </a:defRPr>
            </a:lvl4pPr>
            <a:lvl5pPr>
              <a:defRPr>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4081"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606576924"/>
      </p:ext>
    </p:extLst>
  </p:cSld>
  <p:clrMapOvr>
    <a:masterClrMapping/>
  </p:clrMapOvr>
  <p:transition spd="med"/>
</p:sldLayout>
</file>

<file path=ppt/slideLayouts/slideLayout792.xml><?xml version="1.0" encoding="utf-8"?>
<p:sldLayout xmlns:a="http://schemas.openxmlformats.org/drawingml/2006/main" xmlns:r="http://schemas.openxmlformats.org/officeDocument/2006/relationships" xmlns:p="http://schemas.openxmlformats.org/presentationml/2006/main" type="tx">
  <p:cSld name="40_Title Slide">
    <p:bg>
      <p:bgPr>
        <a:gradFill flip="none" rotWithShape="1">
          <a:gsLst>
            <a:gs pos="0">
              <a:srgbClr val="000058"/>
            </a:gs>
            <a:gs pos="100000">
              <a:srgbClr val="000099"/>
            </a:gs>
          </a:gsLst>
          <a:lin ang="2700000" scaled="0"/>
        </a:gradFill>
        <a:effectLst/>
      </p:bgPr>
    </p:bg>
    <p:spTree>
      <p:nvGrpSpPr>
        <p:cNvPr id="1" name=""/>
        <p:cNvGrpSpPr/>
        <p:nvPr/>
      </p:nvGrpSpPr>
      <p:grpSpPr>
        <a:xfrm>
          <a:off x="0" y="0"/>
          <a:ext cx="0" cy="0"/>
          <a:chOff x="0" y="0"/>
          <a:chExt cx="0" cy="0"/>
        </a:xfrm>
      </p:grpSpPr>
      <p:grpSp>
        <p:nvGrpSpPr>
          <p:cNvPr id="4129" name="Group 2"/>
          <p:cNvGrpSpPr/>
          <p:nvPr/>
        </p:nvGrpSpPr>
        <p:grpSpPr>
          <a:xfrm>
            <a:off x="-1" y="-1"/>
            <a:ext cx="9145589" cy="6856415"/>
            <a:chOff x="0" y="0"/>
            <a:chExt cx="9145587" cy="6856413"/>
          </a:xfrm>
        </p:grpSpPr>
        <p:sp>
          <p:nvSpPr>
            <p:cNvPr id="4088" name="Freeform 3"/>
            <p:cNvSpPr/>
            <p:nvPr/>
          </p:nvSpPr>
          <p:spPr>
            <a:xfrm>
              <a:off x="0" y="19049"/>
              <a:ext cx="9140826" cy="5195889"/>
            </a:xfrm>
            <a:custGeom>
              <a:avLst/>
              <a:gdLst/>
              <a:ahLst/>
              <a:cxnLst>
                <a:cxn ang="0">
                  <a:pos x="wd2" y="hd2"/>
                </a:cxn>
                <a:cxn ang="5400000">
                  <a:pos x="wd2" y="hd2"/>
                </a:cxn>
                <a:cxn ang="10800000">
                  <a:pos x="wd2" y="hd2"/>
                </a:cxn>
                <a:cxn ang="16200000">
                  <a:pos x="wd2" y="hd2"/>
                </a:cxn>
              </a:cxnLst>
              <a:rect l="0" t="0" r="r" b="b"/>
              <a:pathLst>
                <a:path w="21600" h="21600" extrusionOk="0">
                  <a:moveTo>
                    <a:pt x="12015" y="11985"/>
                  </a:moveTo>
                  <a:lnTo>
                    <a:pt x="0" y="0"/>
                  </a:lnTo>
                  <a:lnTo>
                    <a:pt x="0" y="3445"/>
                  </a:lnTo>
                  <a:lnTo>
                    <a:pt x="11428" y="13054"/>
                  </a:lnTo>
                  <a:lnTo>
                    <a:pt x="21600" y="21600"/>
                  </a:lnTo>
                  <a:lnTo>
                    <a:pt x="21600" y="21560"/>
                  </a:lnTo>
                  <a:lnTo>
                    <a:pt x="12015" y="11985"/>
                  </a:lnTo>
                  <a:close/>
                </a:path>
              </a:pathLst>
            </a:custGeom>
            <a:gradFill flip="none" rotWithShape="1">
              <a:gsLst>
                <a:gs pos="0">
                  <a:srgbClr val="000051"/>
                </a:gs>
                <a:gs pos="100000">
                  <a:srgbClr val="000080"/>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089" name="Freeform 4"/>
            <p:cNvSpPr/>
            <p:nvPr/>
          </p:nvSpPr>
          <p:spPr>
            <a:xfrm>
              <a:off x="236538" y="-1"/>
              <a:ext cx="8904287" cy="5148264"/>
            </a:xfrm>
            <a:custGeom>
              <a:avLst/>
              <a:gdLst/>
              <a:ahLst/>
              <a:cxnLst>
                <a:cxn ang="0">
                  <a:pos x="wd2" y="hd2"/>
                </a:cxn>
                <a:cxn ang="5400000">
                  <a:pos x="wd2" y="hd2"/>
                </a:cxn>
                <a:cxn ang="10800000">
                  <a:pos x="wd2" y="hd2"/>
                </a:cxn>
                <a:cxn ang="16200000">
                  <a:pos x="wd2" y="hd2"/>
                </a:cxn>
              </a:cxnLst>
              <a:rect l="0" t="0" r="r" b="b"/>
              <a:pathLst>
                <a:path w="21600" h="21600" extrusionOk="0">
                  <a:moveTo>
                    <a:pt x="12220" y="11416"/>
                  </a:moveTo>
                  <a:lnTo>
                    <a:pt x="1665" y="0"/>
                  </a:lnTo>
                  <a:lnTo>
                    <a:pt x="0" y="0"/>
                  </a:lnTo>
                  <a:lnTo>
                    <a:pt x="11922" y="11896"/>
                  </a:lnTo>
                  <a:lnTo>
                    <a:pt x="21600" y="21600"/>
                  </a:lnTo>
                  <a:lnTo>
                    <a:pt x="21600" y="21560"/>
                  </a:lnTo>
                  <a:lnTo>
                    <a:pt x="12220" y="11416"/>
                  </a:lnTo>
                  <a:close/>
                </a:path>
              </a:pathLst>
            </a:custGeom>
            <a:gradFill flip="none" rotWithShape="1">
              <a:gsLst>
                <a:gs pos="0">
                  <a:srgbClr val="00005D"/>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090" name="Freeform 5"/>
            <p:cNvSpPr/>
            <p:nvPr/>
          </p:nvSpPr>
          <p:spPr>
            <a:xfrm>
              <a:off x="-1" y="5449888"/>
              <a:ext cx="6410326" cy="303213"/>
            </a:xfrm>
            <a:custGeom>
              <a:avLst/>
              <a:gdLst/>
              <a:ahLst/>
              <a:cxnLst>
                <a:cxn ang="0">
                  <a:pos x="wd2" y="hd2"/>
                </a:cxn>
                <a:cxn ang="5400000">
                  <a:pos x="wd2" y="hd2"/>
                </a:cxn>
                <a:cxn ang="10800000">
                  <a:pos x="wd2" y="hd2"/>
                </a:cxn>
                <a:cxn ang="16200000">
                  <a:pos x="wd2" y="hd2"/>
                </a:cxn>
              </a:cxnLst>
              <a:rect l="0" t="0" r="r" b="b"/>
              <a:pathLst>
                <a:path w="21600" h="21600" extrusionOk="0">
                  <a:moveTo>
                    <a:pt x="0" y="17550"/>
                  </a:moveTo>
                  <a:lnTo>
                    <a:pt x="21600" y="21600"/>
                  </a:lnTo>
                  <a:lnTo>
                    <a:pt x="21600" y="16200"/>
                  </a:lnTo>
                  <a:lnTo>
                    <a:pt x="0" y="0"/>
                  </a:lnTo>
                  <a:lnTo>
                    <a:pt x="0" y="17550"/>
                  </a:lnTo>
                  <a:close/>
                </a:path>
              </a:pathLst>
            </a:custGeom>
            <a:gradFill flip="none" rotWithShape="1">
              <a:gsLst>
                <a:gs pos="0">
                  <a:srgbClr val="000061"/>
                </a:gs>
                <a:gs pos="100000">
                  <a:srgbClr val="000080"/>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091" name="Freeform 6"/>
            <p:cNvSpPr/>
            <p:nvPr/>
          </p:nvSpPr>
          <p:spPr>
            <a:xfrm>
              <a:off x="6410325" y="5678488"/>
              <a:ext cx="2730501" cy="103188"/>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9636"/>
                  </a:lnTo>
                  <a:lnTo>
                    <a:pt x="0" y="0"/>
                  </a:lnTo>
                  <a:lnTo>
                    <a:pt x="0" y="15709"/>
                  </a:lnTo>
                  <a:lnTo>
                    <a:pt x="21600" y="21600"/>
                  </a:lnTo>
                  <a:close/>
                </a:path>
              </a:pathLst>
            </a:custGeom>
            <a:gradFill flip="none" rotWithShape="1">
              <a:gsLst>
                <a:gs pos="0">
                  <a:srgbClr val="000080"/>
                </a:gs>
                <a:gs pos="100000">
                  <a:srgbClr val="000099"/>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092" name="Freeform 7"/>
            <p:cNvSpPr/>
            <p:nvPr/>
          </p:nvSpPr>
          <p:spPr>
            <a:xfrm>
              <a:off x="-1" y="5915025"/>
              <a:ext cx="7594601" cy="522289"/>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5055"/>
                  </a:lnTo>
                  <a:lnTo>
                    <a:pt x="21600" y="0"/>
                  </a:lnTo>
                  <a:lnTo>
                    <a:pt x="0" y="7025"/>
                  </a:lnTo>
                  <a:lnTo>
                    <a:pt x="0" y="21600"/>
                  </a:lnTo>
                  <a:close/>
                </a:path>
              </a:pathLst>
            </a:custGeom>
            <a:gradFill flip="none" rotWithShape="1">
              <a:gsLst>
                <a:gs pos="0">
                  <a:srgbClr val="00007D"/>
                </a:gs>
                <a:gs pos="100000">
                  <a:srgbClr val="000099"/>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093" name="Freeform 8"/>
            <p:cNvSpPr/>
            <p:nvPr/>
          </p:nvSpPr>
          <p:spPr>
            <a:xfrm>
              <a:off x="7594600" y="5876925"/>
              <a:ext cx="1546226" cy="160339"/>
            </a:xfrm>
            <a:custGeom>
              <a:avLst/>
              <a:gdLst/>
              <a:ahLst/>
              <a:cxnLst>
                <a:cxn ang="0">
                  <a:pos x="wd2" y="hd2"/>
                </a:cxn>
                <a:cxn ang="5400000">
                  <a:pos x="wd2" y="hd2"/>
                </a:cxn>
                <a:cxn ang="10800000">
                  <a:pos x="wd2" y="hd2"/>
                </a:cxn>
                <a:cxn ang="16200000">
                  <a:pos x="wd2" y="hd2"/>
                </a:cxn>
              </a:cxnLst>
              <a:rect l="0" t="0" r="r" b="b"/>
              <a:pathLst>
                <a:path w="21600" h="21600" extrusionOk="0">
                  <a:moveTo>
                    <a:pt x="21600" y="10265"/>
                  </a:moveTo>
                  <a:lnTo>
                    <a:pt x="21600" y="0"/>
                  </a:lnTo>
                  <a:lnTo>
                    <a:pt x="0" y="5133"/>
                  </a:lnTo>
                  <a:lnTo>
                    <a:pt x="0" y="21600"/>
                  </a:lnTo>
                  <a:lnTo>
                    <a:pt x="21600" y="10265"/>
                  </a:lnTo>
                  <a:close/>
                </a:path>
              </a:pathLst>
            </a:custGeom>
            <a:solidFill>
              <a:srgbClr val="000099"/>
            </a:soli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094" name="Freeform 9"/>
            <p:cNvSpPr/>
            <p:nvPr/>
          </p:nvSpPr>
          <p:spPr>
            <a:xfrm>
              <a:off x="5745162" y="6056313"/>
              <a:ext cx="3395664" cy="31432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7018"/>
                  </a:lnTo>
                  <a:lnTo>
                    <a:pt x="0" y="21600"/>
                  </a:lnTo>
                  <a:lnTo>
                    <a:pt x="21600" y="0"/>
                  </a:lnTo>
                  <a:close/>
                </a:path>
              </a:pathLst>
            </a:custGeom>
            <a:solidFill>
              <a:srgbClr val="000099"/>
            </a:soli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095" name="Freeform 10"/>
            <p:cNvSpPr/>
            <p:nvPr/>
          </p:nvSpPr>
          <p:spPr>
            <a:xfrm>
              <a:off x="0" y="6303963"/>
              <a:ext cx="5745163" cy="5524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854" y="21600"/>
                  </a:lnTo>
                  <a:lnTo>
                    <a:pt x="21600" y="2607"/>
                  </a:lnTo>
                  <a:lnTo>
                    <a:pt x="21600" y="0"/>
                  </a:lnTo>
                  <a:lnTo>
                    <a:pt x="0" y="16386"/>
                  </a:lnTo>
                  <a:lnTo>
                    <a:pt x="0" y="21600"/>
                  </a:lnTo>
                  <a:close/>
                </a:path>
              </a:pathLst>
            </a:custGeom>
            <a:gradFill flip="none" rotWithShape="1">
              <a:gsLst>
                <a:gs pos="0">
                  <a:srgbClr val="00006F"/>
                </a:gs>
                <a:gs pos="100000">
                  <a:srgbClr val="000099"/>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096" name="Freeform 11"/>
            <p:cNvSpPr/>
            <p:nvPr/>
          </p:nvSpPr>
          <p:spPr>
            <a:xfrm>
              <a:off x="3328987" y="6418263"/>
              <a:ext cx="3990976" cy="438151"/>
            </a:xfrm>
            <a:custGeom>
              <a:avLst/>
              <a:gdLst/>
              <a:ahLst/>
              <a:cxnLst>
                <a:cxn ang="0">
                  <a:pos x="wd2" y="hd2"/>
                </a:cxn>
                <a:cxn ang="5400000">
                  <a:pos x="wd2" y="hd2"/>
                </a:cxn>
                <a:cxn ang="10800000">
                  <a:pos x="wd2" y="hd2"/>
                </a:cxn>
                <a:cxn ang="16200000">
                  <a:pos x="wd2" y="hd2"/>
                </a:cxn>
              </a:cxnLst>
              <a:rect l="0" t="0" r="r" b="b"/>
              <a:pathLst>
                <a:path w="21600" h="21600" extrusionOk="0">
                  <a:moveTo>
                    <a:pt x="18725" y="21600"/>
                  </a:moveTo>
                  <a:lnTo>
                    <a:pt x="21600" y="15965"/>
                  </a:lnTo>
                  <a:lnTo>
                    <a:pt x="19395" y="0"/>
                  </a:lnTo>
                  <a:lnTo>
                    <a:pt x="0" y="21600"/>
                  </a:lnTo>
                  <a:lnTo>
                    <a:pt x="18725" y="21600"/>
                  </a:lnTo>
                  <a:close/>
                </a:path>
              </a:pathLst>
            </a:custGeom>
            <a:solidFill>
              <a:srgbClr val="000099"/>
            </a:soli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097" name="Freeform 12"/>
            <p:cNvSpPr/>
            <p:nvPr/>
          </p:nvSpPr>
          <p:spPr>
            <a:xfrm>
              <a:off x="6911975" y="6142038"/>
              <a:ext cx="2228851" cy="600076"/>
            </a:xfrm>
            <a:custGeom>
              <a:avLst/>
              <a:gdLst/>
              <a:ahLst/>
              <a:cxnLst>
                <a:cxn ang="0">
                  <a:pos x="wd2" y="hd2"/>
                </a:cxn>
                <a:cxn ang="5400000">
                  <a:pos x="wd2" y="hd2"/>
                </a:cxn>
                <a:cxn ang="10800000">
                  <a:pos x="wd2" y="hd2"/>
                </a:cxn>
                <a:cxn ang="16200000">
                  <a:pos x="wd2" y="hd2"/>
                </a:cxn>
              </a:cxnLst>
              <a:rect l="0" t="0" r="r" b="b"/>
              <a:pathLst>
                <a:path w="21600" h="21600" extrusionOk="0">
                  <a:moveTo>
                    <a:pt x="21600" y="7200"/>
                  </a:moveTo>
                  <a:lnTo>
                    <a:pt x="21600" y="0"/>
                  </a:lnTo>
                  <a:lnTo>
                    <a:pt x="0" y="9943"/>
                  </a:lnTo>
                  <a:lnTo>
                    <a:pt x="3951" y="21600"/>
                  </a:lnTo>
                  <a:lnTo>
                    <a:pt x="21600" y="7200"/>
                  </a:lnTo>
                  <a:close/>
                </a:path>
              </a:pathLst>
            </a:custGeom>
            <a:gradFill flip="none" rotWithShape="1">
              <a:gsLst>
                <a:gs pos="0">
                  <a:srgbClr val="000099"/>
                </a:gs>
                <a:gs pos="100000">
                  <a:srgbClr val="08089C"/>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098" name="Freeform 13"/>
            <p:cNvSpPr/>
            <p:nvPr/>
          </p:nvSpPr>
          <p:spPr>
            <a:xfrm>
              <a:off x="7985125" y="5002213"/>
              <a:ext cx="1155701" cy="3810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0" y="540"/>
                  </a:lnTo>
                  <a:lnTo>
                    <a:pt x="21600" y="21600"/>
                  </a:lnTo>
                  <a:close/>
                </a:path>
              </a:pathLst>
            </a:custGeom>
            <a:solidFill>
              <a:srgbClr val="000099"/>
            </a:soli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099" name="Freeform 14"/>
            <p:cNvSpPr/>
            <p:nvPr/>
          </p:nvSpPr>
          <p:spPr>
            <a:xfrm>
              <a:off x="0" y="2359025"/>
              <a:ext cx="7985126" cy="2652713"/>
            </a:xfrm>
            <a:custGeom>
              <a:avLst/>
              <a:gdLst/>
              <a:ahLst/>
              <a:cxnLst>
                <a:cxn ang="0">
                  <a:pos x="wd2" y="hd2"/>
                </a:cxn>
                <a:cxn ang="5400000">
                  <a:pos x="wd2" y="hd2"/>
                </a:cxn>
                <a:cxn ang="10800000">
                  <a:pos x="wd2" y="hd2"/>
                </a:cxn>
                <a:cxn ang="16200000">
                  <a:pos x="wd2" y="hd2"/>
                </a:cxn>
              </a:cxnLst>
              <a:rect l="0" t="0" r="r" b="b"/>
              <a:pathLst>
                <a:path w="21600" h="21600" extrusionOk="0">
                  <a:moveTo>
                    <a:pt x="0" y="930"/>
                  </a:moveTo>
                  <a:lnTo>
                    <a:pt x="21600" y="21600"/>
                  </a:lnTo>
                  <a:lnTo>
                    <a:pt x="21600" y="21522"/>
                  </a:lnTo>
                  <a:lnTo>
                    <a:pt x="0" y="0"/>
                  </a:lnTo>
                  <a:lnTo>
                    <a:pt x="0" y="930"/>
                  </a:lnTo>
                  <a:close/>
                </a:path>
              </a:pathLst>
            </a:custGeom>
            <a:gradFill flip="none" rotWithShape="1">
              <a:gsLst>
                <a:gs pos="0">
                  <a:srgbClr val="000053"/>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100" name="Freeform 15"/>
            <p:cNvSpPr/>
            <p:nvPr/>
          </p:nvSpPr>
          <p:spPr>
            <a:xfrm>
              <a:off x="7985125" y="4840288"/>
              <a:ext cx="1155701" cy="50482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21192"/>
                  </a:lnTo>
                  <a:lnTo>
                    <a:pt x="0" y="0"/>
                  </a:lnTo>
                  <a:lnTo>
                    <a:pt x="0" y="3668"/>
                  </a:lnTo>
                  <a:lnTo>
                    <a:pt x="21600" y="21600"/>
                  </a:lnTo>
                  <a:close/>
                </a:path>
              </a:pathLst>
            </a:custGeom>
            <a:gradFill flip="none" rotWithShape="1">
              <a:gsLst>
                <a:gs pos="0">
                  <a:srgbClr val="000080"/>
                </a:gs>
                <a:gs pos="100000">
                  <a:srgbClr val="000099"/>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101" name="Freeform 16"/>
            <p:cNvSpPr/>
            <p:nvPr/>
          </p:nvSpPr>
          <p:spPr>
            <a:xfrm>
              <a:off x="0" y="1454150"/>
              <a:ext cx="7985126" cy="3471863"/>
            </a:xfrm>
            <a:custGeom>
              <a:avLst/>
              <a:gdLst/>
              <a:ahLst/>
              <a:cxnLst>
                <a:cxn ang="0">
                  <a:pos x="wd2" y="hd2"/>
                </a:cxn>
                <a:cxn ang="5400000">
                  <a:pos x="wd2" y="hd2"/>
                </a:cxn>
                <a:cxn ang="10800000">
                  <a:pos x="wd2" y="hd2"/>
                </a:cxn>
                <a:cxn ang="16200000">
                  <a:pos x="wd2" y="hd2"/>
                </a:cxn>
              </a:cxnLst>
              <a:rect l="0" t="0" r="r" b="b"/>
              <a:pathLst>
                <a:path w="21600" h="21600" extrusionOk="0">
                  <a:moveTo>
                    <a:pt x="0" y="3909"/>
                  </a:moveTo>
                  <a:lnTo>
                    <a:pt x="21600" y="21600"/>
                  </a:lnTo>
                  <a:lnTo>
                    <a:pt x="21600" y="21067"/>
                  </a:lnTo>
                  <a:lnTo>
                    <a:pt x="0" y="0"/>
                  </a:lnTo>
                  <a:lnTo>
                    <a:pt x="0" y="3909"/>
                  </a:lnTo>
                  <a:close/>
                </a:path>
              </a:pathLst>
            </a:custGeom>
            <a:gradFill flip="none" rotWithShape="1">
              <a:gsLst>
                <a:gs pos="0">
                  <a:srgbClr val="000055"/>
                </a:gs>
                <a:gs pos="100000">
                  <a:srgbClr val="000080"/>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102" name="Freeform 17"/>
            <p:cNvSpPr/>
            <p:nvPr/>
          </p:nvSpPr>
          <p:spPr>
            <a:xfrm>
              <a:off x="3641725" y="-1"/>
              <a:ext cx="5014913" cy="4325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477" y="21600"/>
                  </a:lnTo>
                  <a:lnTo>
                    <a:pt x="21600" y="21418"/>
                  </a:lnTo>
                  <a:lnTo>
                    <a:pt x="697" y="0"/>
                  </a:lnTo>
                  <a:lnTo>
                    <a:pt x="0" y="0"/>
                  </a:lnTo>
                  <a:close/>
                </a:path>
              </a:pathLst>
            </a:custGeom>
            <a:gradFill flip="none" rotWithShape="1">
              <a:gsLst>
                <a:gs pos="0">
                  <a:srgbClr val="00006B"/>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103" name="Freeform 18"/>
            <p:cNvSpPr/>
            <p:nvPr/>
          </p:nvSpPr>
          <p:spPr>
            <a:xfrm>
              <a:off x="8628062" y="4289425"/>
              <a:ext cx="512764" cy="474664"/>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8999"/>
                  </a:lnTo>
                  <a:lnTo>
                    <a:pt x="1204" y="0"/>
                  </a:lnTo>
                  <a:lnTo>
                    <a:pt x="0" y="1662"/>
                  </a:lnTo>
                  <a:lnTo>
                    <a:pt x="21600" y="21600"/>
                  </a:lnTo>
                  <a:close/>
                </a:path>
              </a:pathLst>
            </a:custGeom>
            <a:gradFill flip="none" rotWithShape="1">
              <a:gsLst>
                <a:gs pos="0">
                  <a:srgbClr val="000099"/>
                </a:gs>
                <a:gs pos="100000">
                  <a:srgbClr val="0F0F9F"/>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104" name="Freeform 19"/>
            <p:cNvSpPr/>
            <p:nvPr/>
          </p:nvSpPr>
          <p:spPr>
            <a:xfrm>
              <a:off x="8694737" y="4108450"/>
              <a:ext cx="446089" cy="531814"/>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1155"/>
                  </a:lnTo>
                  <a:lnTo>
                    <a:pt x="7379" y="0"/>
                  </a:lnTo>
                  <a:lnTo>
                    <a:pt x="0" y="5803"/>
                  </a:lnTo>
                  <a:lnTo>
                    <a:pt x="21600" y="21600"/>
                  </a:lnTo>
                  <a:close/>
                </a:path>
              </a:pathLst>
            </a:custGeom>
            <a:solidFill>
              <a:srgbClr val="000099"/>
            </a:soli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105" name="Freeform 20"/>
            <p:cNvSpPr/>
            <p:nvPr/>
          </p:nvSpPr>
          <p:spPr>
            <a:xfrm>
              <a:off x="3895724" y="0"/>
              <a:ext cx="4951414" cy="42513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0936" y="21600"/>
                  </a:lnTo>
                  <a:lnTo>
                    <a:pt x="21600" y="20875"/>
                  </a:lnTo>
                  <a:lnTo>
                    <a:pt x="2650" y="0"/>
                  </a:lnTo>
                  <a:lnTo>
                    <a:pt x="0" y="0"/>
                  </a:lnTo>
                  <a:close/>
                </a:path>
              </a:pathLst>
            </a:custGeom>
            <a:gradFill flip="none" rotWithShape="1">
              <a:gsLst>
                <a:gs pos="0">
                  <a:srgbClr val="000047"/>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grpSp>
          <p:nvGrpSpPr>
            <p:cNvPr id="4108" name="Freeform 21"/>
            <p:cNvGrpSpPr/>
            <p:nvPr/>
          </p:nvGrpSpPr>
          <p:grpSpPr>
            <a:xfrm>
              <a:off x="8931275" y="4022725"/>
              <a:ext cx="209551" cy="209551"/>
              <a:chOff x="0" y="0"/>
              <a:chExt cx="209550" cy="209550"/>
            </a:xfrm>
          </p:grpSpPr>
          <p:sp>
            <p:nvSpPr>
              <p:cNvPr id="4106" name="Line"/>
              <p:cNvSpPr/>
              <p:nvPr/>
            </p:nvSpPr>
            <p:spPr>
              <a:xfrm flipH="1" flipV="1">
                <a:off x="0" y="0"/>
                <a:ext cx="209551" cy="20955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4107" name="Line"/>
              <p:cNvSpPr/>
              <p:nvPr/>
            </p:nvSpPr>
            <p:spPr>
              <a:xfrm>
                <a:off x="-1" y="0"/>
                <a:ext cx="209552" cy="20955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4109" name="Freeform 22"/>
            <p:cNvSpPr/>
            <p:nvPr/>
          </p:nvSpPr>
          <p:spPr>
            <a:xfrm>
              <a:off x="4940300" y="0"/>
              <a:ext cx="3990976" cy="4022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566" y="0"/>
                  </a:lnTo>
                  <a:lnTo>
                    <a:pt x="0" y="0"/>
                  </a:lnTo>
                  <a:close/>
                </a:path>
              </a:pathLst>
            </a:custGeom>
            <a:gradFill flip="none" rotWithShape="1">
              <a:gsLst>
                <a:gs pos="0">
                  <a:srgbClr val="00004F"/>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110" name="Freeform 23"/>
            <p:cNvSpPr/>
            <p:nvPr/>
          </p:nvSpPr>
          <p:spPr>
            <a:xfrm>
              <a:off x="5537199" y="0"/>
              <a:ext cx="3489326" cy="393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482" y="21600"/>
                  </a:lnTo>
                  <a:lnTo>
                    <a:pt x="21600" y="21548"/>
                  </a:lnTo>
                  <a:lnTo>
                    <a:pt x="3112" y="0"/>
                  </a:lnTo>
                  <a:lnTo>
                    <a:pt x="0" y="0"/>
                  </a:lnTo>
                  <a:close/>
                </a:path>
              </a:pathLst>
            </a:custGeom>
            <a:gradFill flip="none" rotWithShape="1">
              <a:gsLst>
                <a:gs pos="0">
                  <a:srgbClr val="000065"/>
                </a:gs>
                <a:gs pos="100000">
                  <a:srgbClr val="000080"/>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111" name="Freeform 24"/>
            <p:cNvSpPr/>
            <p:nvPr/>
          </p:nvSpPr>
          <p:spPr>
            <a:xfrm>
              <a:off x="9007475" y="3927475"/>
              <a:ext cx="133351" cy="1524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20250"/>
                  </a:lnTo>
                  <a:lnTo>
                    <a:pt x="3086" y="0"/>
                  </a:lnTo>
                  <a:lnTo>
                    <a:pt x="0" y="1350"/>
                  </a:lnTo>
                  <a:lnTo>
                    <a:pt x="21600" y="21600"/>
                  </a:lnTo>
                  <a:close/>
                </a:path>
              </a:pathLst>
            </a:custGeom>
            <a:gradFill flip="none" rotWithShape="1">
              <a:gsLst>
                <a:gs pos="0">
                  <a:srgbClr val="000099"/>
                </a:gs>
                <a:gs pos="100000">
                  <a:srgbClr val="1717A2"/>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112" name="Freeform 25"/>
            <p:cNvSpPr/>
            <p:nvPr/>
          </p:nvSpPr>
          <p:spPr>
            <a:xfrm>
              <a:off x="8894762" y="1349375"/>
              <a:ext cx="246064" cy="8191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8540"/>
                  </a:lnTo>
                  <a:lnTo>
                    <a:pt x="10730" y="0"/>
                  </a:lnTo>
                  <a:lnTo>
                    <a:pt x="0" y="8037"/>
                  </a:lnTo>
                  <a:lnTo>
                    <a:pt x="21600" y="21600"/>
                  </a:lnTo>
                  <a:close/>
                </a:path>
              </a:pathLst>
            </a:custGeom>
            <a:solidFill>
              <a:srgbClr val="000080"/>
            </a:soli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113" name="Freeform 26"/>
            <p:cNvSpPr/>
            <p:nvPr/>
          </p:nvSpPr>
          <p:spPr>
            <a:xfrm>
              <a:off x="8107362" y="-1"/>
              <a:ext cx="909639" cy="165417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8702" y="21600"/>
                  </a:lnTo>
                  <a:lnTo>
                    <a:pt x="21600" y="17624"/>
                  </a:lnTo>
                  <a:lnTo>
                    <a:pt x="9445" y="0"/>
                  </a:lnTo>
                  <a:lnTo>
                    <a:pt x="0" y="0"/>
                  </a:lnTo>
                  <a:close/>
                </a:path>
              </a:pathLst>
            </a:custGeom>
            <a:gradFill flip="none" rotWithShape="1">
              <a:gsLst>
                <a:gs pos="0">
                  <a:srgbClr val="000055"/>
                </a:gs>
                <a:gs pos="100000">
                  <a:srgbClr val="000080"/>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114" name="Freeform 27"/>
            <p:cNvSpPr/>
            <p:nvPr/>
          </p:nvSpPr>
          <p:spPr>
            <a:xfrm>
              <a:off x="8589962" y="-1"/>
              <a:ext cx="541339" cy="1263652"/>
            </a:xfrm>
            <a:custGeom>
              <a:avLst/>
              <a:gdLst/>
              <a:ahLst/>
              <a:cxnLst>
                <a:cxn ang="0">
                  <a:pos x="wd2" y="hd2"/>
                </a:cxn>
                <a:cxn ang="5400000">
                  <a:pos x="wd2" y="hd2"/>
                </a:cxn>
                <a:cxn ang="10800000">
                  <a:pos x="wd2" y="hd2"/>
                </a:cxn>
                <a:cxn ang="16200000">
                  <a:pos x="wd2" y="hd2"/>
                </a:cxn>
              </a:cxnLst>
              <a:rect l="0" t="0" r="r" b="b"/>
              <a:pathLst>
                <a:path w="21600" h="21600" extrusionOk="0">
                  <a:moveTo>
                    <a:pt x="9121" y="0"/>
                  </a:moveTo>
                  <a:lnTo>
                    <a:pt x="0" y="0"/>
                  </a:lnTo>
                  <a:lnTo>
                    <a:pt x="18179" y="21600"/>
                  </a:lnTo>
                  <a:lnTo>
                    <a:pt x="21600" y="17697"/>
                  </a:lnTo>
                  <a:lnTo>
                    <a:pt x="9121" y="0"/>
                  </a:lnTo>
                  <a:close/>
                </a:path>
              </a:pathLst>
            </a:custGeom>
            <a:gradFill flip="none" rotWithShape="1">
              <a:gsLst>
                <a:gs pos="0">
                  <a:srgbClr val="000059"/>
                </a:gs>
                <a:gs pos="100000">
                  <a:srgbClr val="000080"/>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115" name="Freeform 28"/>
            <p:cNvSpPr/>
            <p:nvPr/>
          </p:nvSpPr>
          <p:spPr>
            <a:xfrm>
              <a:off x="9045575" y="1036637"/>
              <a:ext cx="95251" cy="493714"/>
            </a:xfrm>
            <a:custGeom>
              <a:avLst/>
              <a:gdLst/>
              <a:ahLst/>
              <a:cxnLst>
                <a:cxn ang="0">
                  <a:pos x="wd2" y="hd2"/>
                </a:cxn>
                <a:cxn ang="5400000">
                  <a:pos x="wd2" y="hd2"/>
                </a:cxn>
                <a:cxn ang="10800000">
                  <a:pos x="wd2" y="hd2"/>
                </a:cxn>
                <a:cxn ang="16200000">
                  <a:pos x="wd2" y="hd2"/>
                </a:cxn>
              </a:cxnLst>
              <a:rect l="0" t="0" r="r" b="b"/>
              <a:pathLst>
                <a:path w="21600" h="21600" extrusionOk="0">
                  <a:moveTo>
                    <a:pt x="0" y="9969"/>
                  </a:moveTo>
                  <a:lnTo>
                    <a:pt x="21600" y="21600"/>
                  </a:lnTo>
                  <a:lnTo>
                    <a:pt x="21600" y="415"/>
                  </a:lnTo>
                  <a:lnTo>
                    <a:pt x="19440" y="0"/>
                  </a:lnTo>
                  <a:lnTo>
                    <a:pt x="0" y="9969"/>
                  </a:lnTo>
                  <a:close/>
                </a:path>
              </a:pathLst>
            </a:custGeom>
            <a:solidFill>
              <a:srgbClr val="000080"/>
            </a:soli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116" name="Freeform 29"/>
            <p:cNvSpPr/>
            <p:nvPr/>
          </p:nvSpPr>
          <p:spPr>
            <a:xfrm>
              <a:off x="3175" y="2541587"/>
              <a:ext cx="9131301" cy="2959102"/>
            </a:xfrm>
            <a:custGeom>
              <a:avLst/>
              <a:gdLst/>
              <a:ahLst/>
              <a:cxnLst>
                <a:cxn ang="0">
                  <a:pos x="wd2" y="hd2"/>
                </a:cxn>
                <a:cxn ang="5400000">
                  <a:pos x="wd2" y="hd2"/>
                </a:cxn>
                <a:cxn ang="10800000">
                  <a:pos x="wd2" y="hd2"/>
                </a:cxn>
                <a:cxn ang="16200000">
                  <a:pos x="wd2" y="hd2"/>
                </a:cxn>
              </a:cxnLst>
              <a:rect l="0" t="0" r="r" b="b"/>
              <a:pathLst>
                <a:path w="21600" h="21600" extrusionOk="0">
                  <a:moveTo>
                    <a:pt x="0" y="4299"/>
                  </a:moveTo>
                  <a:lnTo>
                    <a:pt x="21600" y="21600"/>
                  </a:lnTo>
                  <a:lnTo>
                    <a:pt x="21600" y="21252"/>
                  </a:lnTo>
                  <a:lnTo>
                    <a:pt x="0" y="0"/>
                  </a:lnTo>
                  <a:lnTo>
                    <a:pt x="0" y="4299"/>
                  </a:lnTo>
                  <a:close/>
                </a:path>
              </a:pathLst>
            </a:custGeom>
            <a:gradFill flip="none" rotWithShape="1">
              <a:gsLst>
                <a:gs pos="0">
                  <a:srgbClr val="000061"/>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117" name="Freeform 30"/>
            <p:cNvSpPr/>
            <p:nvPr/>
          </p:nvSpPr>
          <p:spPr>
            <a:xfrm>
              <a:off x="9132887" y="552767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0" y="21600"/>
                  </a:lnTo>
                  <a:lnTo>
                    <a:pt x="21600" y="21600"/>
                  </a:lnTo>
                  <a:close/>
                </a:path>
              </a:pathLst>
            </a:custGeom>
            <a:solidFill>
              <a:srgbClr val="18FF00"/>
            </a:soli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118" name="Freeform 31"/>
            <p:cNvSpPr/>
            <p:nvPr/>
          </p:nvSpPr>
          <p:spPr>
            <a:xfrm>
              <a:off x="3175" y="3416300"/>
              <a:ext cx="9131301" cy="2122489"/>
            </a:xfrm>
            <a:custGeom>
              <a:avLst/>
              <a:gdLst/>
              <a:ahLst/>
              <a:cxnLst>
                <a:cxn ang="0">
                  <a:pos x="wd2" y="hd2"/>
                </a:cxn>
                <a:cxn ang="5400000">
                  <a:pos x="wd2" y="hd2"/>
                </a:cxn>
                <a:cxn ang="10800000">
                  <a:pos x="wd2" y="hd2"/>
                </a:cxn>
                <a:cxn ang="16200000">
                  <a:pos x="wd2" y="hd2"/>
                </a:cxn>
              </a:cxnLst>
              <a:rect l="0" t="0" r="r" b="b"/>
              <a:pathLst>
                <a:path w="21600" h="21600" extrusionOk="0">
                  <a:moveTo>
                    <a:pt x="0" y="5913"/>
                  </a:moveTo>
                  <a:lnTo>
                    <a:pt x="21600" y="21600"/>
                  </a:lnTo>
                  <a:lnTo>
                    <a:pt x="21600" y="21503"/>
                  </a:lnTo>
                  <a:lnTo>
                    <a:pt x="0" y="0"/>
                  </a:lnTo>
                  <a:lnTo>
                    <a:pt x="0" y="5913"/>
                  </a:lnTo>
                  <a:close/>
                </a:path>
              </a:pathLst>
            </a:custGeom>
            <a:gradFill flip="none" rotWithShape="1">
              <a:gsLst>
                <a:gs pos="0">
                  <a:srgbClr val="00005D"/>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119" name="Freeform 32"/>
            <p:cNvSpPr/>
            <p:nvPr/>
          </p:nvSpPr>
          <p:spPr>
            <a:xfrm>
              <a:off x="3175" y="5043488"/>
              <a:ext cx="9131301" cy="657226"/>
            </a:xfrm>
            <a:custGeom>
              <a:avLst/>
              <a:gdLst/>
              <a:ahLst/>
              <a:cxnLst>
                <a:cxn ang="0">
                  <a:pos x="wd2" y="hd2"/>
                </a:cxn>
                <a:cxn ang="5400000">
                  <a:pos x="wd2" y="hd2"/>
                </a:cxn>
                <a:cxn ang="10800000">
                  <a:pos x="wd2" y="hd2"/>
                </a:cxn>
                <a:cxn ang="16200000">
                  <a:pos x="wd2" y="hd2"/>
                </a:cxn>
              </a:cxnLst>
              <a:rect l="0" t="0" r="r" b="b"/>
              <a:pathLst>
                <a:path w="21600" h="21600" extrusionOk="0">
                  <a:moveTo>
                    <a:pt x="0" y="2504"/>
                  </a:moveTo>
                  <a:lnTo>
                    <a:pt x="21600" y="21600"/>
                  </a:lnTo>
                  <a:lnTo>
                    <a:pt x="21600" y="20974"/>
                  </a:lnTo>
                  <a:lnTo>
                    <a:pt x="0" y="0"/>
                  </a:lnTo>
                  <a:lnTo>
                    <a:pt x="0" y="2504"/>
                  </a:lnTo>
                  <a:close/>
                </a:path>
              </a:pathLst>
            </a:custGeom>
            <a:gradFill flip="none" rotWithShape="1">
              <a:gsLst>
                <a:gs pos="0">
                  <a:srgbClr val="000082"/>
                </a:gs>
                <a:gs pos="100000">
                  <a:srgbClr val="000099"/>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120" name="Freeform 33"/>
            <p:cNvSpPr/>
            <p:nvPr/>
          </p:nvSpPr>
          <p:spPr>
            <a:xfrm>
              <a:off x="2058987" y="-1"/>
              <a:ext cx="7075489" cy="50434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437"/>
                  </a:lnTo>
                  <a:lnTo>
                    <a:pt x="607" y="0"/>
                  </a:lnTo>
                  <a:lnTo>
                    <a:pt x="0" y="0"/>
                  </a:lnTo>
                  <a:close/>
                </a:path>
              </a:pathLst>
            </a:custGeom>
            <a:gradFill flip="none" rotWithShape="1">
              <a:gsLst>
                <a:gs pos="0">
                  <a:srgbClr val="00004A"/>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121" name="Freeform 34"/>
            <p:cNvSpPr/>
            <p:nvPr/>
          </p:nvSpPr>
          <p:spPr>
            <a:xfrm>
              <a:off x="5272087" y="-1"/>
              <a:ext cx="3862389" cy="414972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550"/>
                  </a:lnTo>
                  <a:lnTo>
                    <a:pt x="587" y="0"/>
                  </a:lnTo>
                  <a:lnTo>
                    <a:pt x="0" y="0"/>
                  </a:lnTo>
                  <a:close/>
                </a:path>
              </a:pathLst>
            </a:custGeom>
            <a:gradFill flip="none" rotWithShape="1">
              <a:gsLst>
                <a:gs pos="0">
                  <a:srgbClr val="000082"/>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122" name="Freeform 35"/>
            <p:cNvSpPr/>
            <p:nvPr/>
          </p:nvSpPr>
          <p:spPr>
            <a:xfrm>
              <a:off x="6270625" y="-1"/>
              <a:ext cx="2863851" cy="3911602"/>
            </a:xfrm>
            <a:custGeom>
              <a:avLst/>
              <a:gdLst/>
              <a:ahLst/>
              <a:cxnLst>
                <a:cxn ang="0">
                  <a:pos x="wd2" y="hd2"/>
                </a:cxn>
                <a:cxn ang="5400000">
                  <a:pos x="wd2" y="hd2"/>
                </a:cxn>
                <a:cxn ang="10800000">
                  <a:pos x="wd2" y="hd2"/>
                </a:cxn>
                <a:cxn ang="16200000">
                  <a:pos x="wd2" y="hd2"/>
                </a:cxn>
              </a:cxnLst>
              <a:rect l="0" t="0" r="r" b="b"/>
              <a:pathLst>
                <a:path w="21600" h="21600" extrusionOk="0">
                  <a:moveTo>
                    <a:pt x="5820" y="0"/>
                  </a:moveTo>
                  <a:lnTo>
                    <a:pt x="0" y="0"/>
                  </a:lnTo>
                  <a:lnTo>
                    <a:pt x="21600" y="21600"/>
                  </a:lnTo>
                  <a:lnTo>
                    <a:pt x="21600" y="19706"/>
                  </a:lnTo>
                  <a:lnTo>
                    <a:pt x="21528" y="19706"/>
                  </a:lnTo>
                  <a:lnTo>
                    <a:pt x="5820" y="0"/>
                  </a:lnTo>
                  <a:close/>
                </a:path>
              </a:pathLst>
            </a:custGeom>
            <a:gradFill flip="none" rotWithShape="1">
              <a:gsLst>
                <a:gs pos="0">
                  <a:srgbClr val="000065"/>
                </a:gs>
                <a:gs pos="100000">
                  <a:srgbClr val="000080"/>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123" name="Freeform 36"/>
            <p:cNvSpPr/>
            <p:nvPr/>
          </p:nvSpPr>
          <p:spPr>
            <a:xfrm>
              <a:off x="7173912" y="0"/>
              <a:ext cx="1960564" cy="32924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225"/>
                  </a:lnTo>
                  <a:lnTo>
                    <a:pt x="736" y="0"/>
                  </a:lnTo>
                  <a:lnTo>
                    <a:pt x="0" y="0"/>
                  </a:lnTo>
                  <a:close/>
                </a:path>
              </a:pathLst>
            </a:custGeom>
            <a:gradFill flip="none" rotWithShape="1">
              <a:gsLst>
                <a:gs pos="0">
                  <a:srgbClr val="000058"/>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124" name="Freeform 37"/>
            <p:cNvSpPr/>
            <p:nvPr/>
          </p:nvSpPr>
          <p:spPr>
            <a:xfrm>
              <a:off x="7451725" y="0"/>
              <a:ext cx="1682751" cy="30734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533"/>
                  </a:lnTo>
                  <a:lnTo>
                    <a:pt x="1102" y="0"/>
                  </a:lnTo>
                  <a:lnTo>
                    <a:pt x="0" y="0"/>
                  </a:lnTo>
                  <a:close/>
                </a:path>
              </a:pathLst>
            </a:custGeom>
            <a:gradFill flip="none" rotWithShape="1">
              <a:gsLst>
                <a:gs pos="0">
                  <a:srgbClr val="00006F"/>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125" name="Freeform 38"/>
            <p:cNvSpPr/>
            <p:nvPr/>
          </p:nvSpPr>
          <p:spPr>
            <a:xfrm>
              <a:off x="7907337" y="0"/>
              <a:ext cx="1227139" cy="2360613"/>
            </a:xfrm>
            <a:custGeom>
              <a:avLst/>
              <a:gdLst/>
              <a:ahLst/>
              <a:cxnLst>
                <a:cxn ang="0">
                  <a:pos x="wd2" y="hd2"/>
                </a:cxn>
                <a:cxn ang="5400000">
                  <a:pos x="wd2" y="hd2"/>
                </a:cxn>
                <a:cxn ang="10800000">
                  <a:pos x="wd2" y="hd2"/>
                </a:cxn>
                <a:cxn ang="16200000">
                  <a:pos x="wd2" y="hd2"/>
                </a:cxn>
              </a:cxnLst>
              <a:rect l="0" t="0" r="r" b="b"/>
              <a:pathLst>
                <a:path w="21600" h="21600" extrusionOk="0">
                  <a:moveTo>
                    <a:pt x="21600" y="20816"/>
                  </a:moveTo>
                  <a:lnTo>
                    <a:pt x="1177" y="0"/>
                  </a:lnTo>
                  <a:lnTo>
                    <a:pt x="0" y="0"/>
                  </a:lnTo>
                  <a:lnTo>
                    <a:pt x="21600" y="21600"/>
                  </a:lnTo>
                  <a:lnTo>
                    <a:pt x="21600" y="20816"/>
                  </a:lnTo>
                  <a:close/>
                </a:path>
              </a:pathLst>
            </a:custGeom>
            <a:gradFill flip="none" rotWithShape="1">
              <a:gsLst>
                <a:gs pos="0">
                  <a:srgbClr val="000079"/>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grpSp>
          <p:nvGrpSpPr>
            <p:cNvPr id="4128" name="Group 39"/>
            <p:cNvGrpSpPr/>
            <p:nvPr/>
          </p:nvGrpSpPr>
          <p:grpSpPr>
            <a:xfrm>
              <a:off x="-1" y="2590800"/>
              <a:ext cx="9140826" cy="2949576"/>
              <a:chOff x="0" y="0"/>
              <a:chExt cx="9140824" cy="2949575"/>
            </a:xfrm>
          </p:grpSpPr>
          <p:sp>
            <p:nvSpPr>
              <p:cNvPr id="4126" name="Freeform 40"/>
              <p:cNvSpPr/>
              <p:nvPr/>
            </p:nvSpPr>
            <p:spPr>
              <a:xfrm>
                <a:off x="-1" y="0"/>
                <a:ext cx="5826126" cy="20843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6021"/>
                    </a:lnTo>
                    <a:lnTo>
                      <a:pt x="21458" y="21600"/>
                    </a:lnTo>
                    <a:lnTo>
                      <a:pt x="21529" y="20317"/>
                    </a:lnTo>
                    <a:lnTo>
                      <a:pt x="21600" y="19132"/>
                    </a:lnTo>
                    <a:lnTo>
                      <a:pt x="0" y="0"/>
                    </a:lnTo>
                    <a:close/>
                  </a:path>
                </a:pathLst>
              </a:custGeom>
              <a:gradFill flip="none" rotWithShape="1">
                <a:gsLst>
                  <a:gs pos="0">
                    <a:srgbClr val="00006F"/>
                  </a:gs>
                  <a:gs pos="100000">
                    <a:srgbClr val="000099"/>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127" name="Freeform 41"/>
              <p:cNvSpPr/>
              <p:nvPr/>
            </p:nvSpPr>
            <p:spPr>
              <a:xfrm>
                <a:off x="5788024" y="1846262"/>
                <a:ext cx="3352801" cy="1103314"/>
              </a:xfrm>
              <a:custGeom>
                <a:avLst/>
                <a:gdLst/>
                <a:ahLst/>
                <a:cxnLst>
                  <a:cxn ang="0">
                    <a:pos x="wd2" y="hd2"/>
                  </a:cxn>
                  <a:cxn ang="5400000">
                    <a:pos x="wd2" y="hd2"/>
                  </a:cxn>
                  <a:cxn ang="10800000">
                    <a:pos x="wd2" y="hd2"/>
                  </a:cxn>
                  <a:cxn ang="16200000">
                    <a:pos x="wd2" y="hd2"/>
                  </a:cxn>
                </a:cxnLst>
                <a:rect l="0" t="0" r="r" b="b"/>
                <a:pathLst>
                  <a:path w="21600" h="21600" extrusionOk="0">
                    <a:moveTo>
                      <a:pt x="21600" y="20668"/>
                    </a:moveTo>
                    <a:lnTo>
                      <a:pt x="246" y="0"/>
                    </a:lnTo>
                    <a:lnTo>
                      <a:pt x="123" y="2238"/>
                    </a:lnTo>
                    <a:lnTo>
                      <a:pt x="0" y="4662"/>
                    </a:lnTo>
                    <a:lnTo>
                      <a:pt x="21600" y="21600"/>
                    </a:lnTo>
                    <a:lnTo>
                      <a:pt x="21600" y="20668"/>
                    </a:lnTo>
                    <a:close/>
                  </a:path>
                </a:pathLst>
              </a:custGeom>
              <a:gradFill flip="none" rotWithShape="1">
                <a:gsLst>
                  <a:gs pos="0">
                    <a:srgbClr val="000099"/>
                  </a:gs>
                  <a:gs pos="100000">
                    <a:srgbClr val="1717A2"/>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grpSp>
      </p:grpSp>
      <p:sp>
        <p:nvSpPr>
          <p:cNvPr id="4130" name="Title Text"/>
          <p:cNvSpPr txBox="1">
            <a:spLocks noGrp="1"/>
          </p:cNvSpPr>
          <p:nvPr>
            <p:ph type="title"/>
          </p:nvPr>
        </p:nvSpPr>
        <p:spPr>
          <a:xfrm>
            <a:off x="457200" y="1600200"/>
            <a:ext cx="8229600" cy="1828800"/>
          </a:xfrm>
          <a:prstGeom prst="rect">
            <a:avLst/>
          </a:prstGeom>
        </p:spPr>
        <p:txBody>
          <a:bodyPr/>
          <a:lstStyle>
            <a:lvl1pPr>
              <a:defRPr sz="4800">
                <a:solidFill>
                  <a:schemeClr val="accent3">
                    <a:lumOff val="44000"/>
                  </a:schemeClr>
                </a:solidFill>
                <a:effectLst>
                  <a:outerShdw blurRad="38100" dist="38100" dir="2700000" rotWithShape="0">
                    <a:srgbClr val="000000"/>
                  </a:outerShdw>
                </a:effectLst>
              </a:defRPr>
            </a:lvl1pPr>
          </a:lstStyle>
          <a:p>
            <a:r>
              <a:t>Title Text</a:t>
            </a:r>
          </a:p>
        </p:txBody>
      </p:sp>
      <p:sp>
        <p:nvSpPr>
          <p:cNvPr id="4131"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spcBef>
                <a:spcPts val="800"/>
              </a:spcBef>
              <a:buSzTx/>
              <a:buNone/>
              <a:defRPr sz="3600">
                <a:solidFill>
                  <a:schemeClr val="accent3">
                    <a:lumOff val="44000"/>
                  </a:schemeClr>
                </a:solidFill>
                <a:effectLst>
                  <a:outerShdw blurRad="38100" dist="38100" dir="2700000" rotWithShape="0">
                    <a:srgbClr val="000000"/>
                  </a:outerShdw>
                </a:effectLst>
              </a:defRPr>
            </a:lvl1pPr>
            <a:lvl2pPr marL="824592" indent="-367392" algn="ctr">
              <a:spcBef>
                <a:spcPts val="800"/>
              </a:spcBef>
              <a:defRPr sz="3600">
                <a:solidFill>
                  <a:schemeClr val="accent3">
                    <a:lumOff val="44000"/>
                  </a:schemeClr>
                </a:solidFill>
                <a:effectLst>
                  <a:outerShdw blurRad="38100" dist="38100" dir="2700000" rotWithShape="0">
                    <a:srgbClr val="000000"/>
                  </a:outerShdw>
                </a:effectLst>
              </a:defRPr>
            </a:lvl2pPr>
            <a:lvl3pPr marL="1257300" indent="-342900" algn="ctr">
              <a:spcBef>
                <a:spcPts val="800"/>
              </a:spcBef>
              <a:buSzPct val="90000"/>
              <a:buBlip>
                <a:blip r:embed="rId2"/>
              </a:buBlip>
              <a:defRPr sz="3600">
                <a:solidFill>
                  <a:schemeClr val="accent3">
                    <a:lumOff val="44000"/>
                  </a:schemeClr>
                </a:solidFill>
                <a:effectLst>
                  <a:outerShdw blurRad="38100" dist="38100" dir="2700000" rotWithShape="0">
                    <a:srgbClr val="000000"/>
                  </a:outerShdw>
                </a:effectLst>
              </a:defRPr>
            </a:lvl3pPr>
            <a:lvl4pPr marL="1783079" indent="-411479" algn="ctr">
              <a:spcBef>
                <a:spcPts val="800"/>
              </a:spcBef>
              <a:defRPr sz="3600">
                <a:solidFill>
                  <a:schemeClr val="accent3">
                    <a:lumOff val="44000"/>
                  </a:schemeClr>
                </a:solidFill>
                <a:effectLst>
                  <a:outerShdw blurRad="38100" dist="38100" dir="2700000" rotWithShape="0">
                    <a:srgbClr val="000000"/>
                  </a:outerShdw>
                </a:effectLst>
              </a:defRPr>
            </a:lvl4pPr>
            <a:lvl5pPr marL="2240279" indent="-411479" algn="ctr">
              <a:spcBef>
                <a:spcPts val="800"/>
              </a:spcBef>
              <a:buSzPct val="90000"/>
              <a:buBlip>
                <a:blip r:embed="rId3"/>
              </a:buBlip>
              <a:defRPr sz="3600">
                <a:solidFill>
                  <a:schemeClr val="accent3">
                    <a:lumOff val="44000"/>
                  </a:schemeClr>
                </a:solidFill>
                <a:effectLst>
                  <a:outerShdw blurRad="38100" dist="38100" dir="2700000" rotWithShape="0">
                    <a:srgbClr val="000000"/>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4132" name="Slide Number"/>
          <p:cNvSpPr txBox="1">
            <a:spLocks noGrp="1"/>
          </p:cNvSpPr>
          <p:nvPr>
            <p:ph type="sldNum" sz="quarter" idx="2"/>
          </p:nvPr>
        </p:nvSpPr>
        <p:spPr>
          <a:xfrm>
            <a:off x="8413144" y="6436583"/>
            <a:ext cx="273657" cy="264255"/>
          </a:xfrm>
          <a:prstGeom prst="rect">
            <a:avLst/>
          </a:prstGeom>
        </p:spPr>
        <p:txBody>
          <a:bodyPr anchor="b"/>
          <a:lstStyle>
            <a:lvl1pPr>
              <a:defRPr sz="1200">
                <a:solidFill>
                  <a:schemeClr val="accent3">
                    <a:lumOff val="44000"/>
                  </a:schemeClr>
                </a:solidFill>
                <a:effectLst>
                  <a:outerShdw blurRad="38100" dist="38100" dir="2700000" rotWithShape="0">
                    <a:srgbClr val="000000"/>
                  </a:outerShdw>
                </a:effectLst>
              </a:defRPr>
            </a:lvl1pPr>
          </a:lstStyle>
          <a:p>
            <a:fld id="{86CB4B4D-7CA3-9044-876B-883B54F8677D}" type="slidenum">
              <a:t>‹#›</a:t>
            </a:fld>
            <a:endParaRPr/>
          </a:p>
        </p:txBody>
      </p:sp>
    </p:spTree>
    <p:extLst>
      <p:ext uri="{BB962C8B-B14F-4D97-AF65-F5344CB8AC3E}">
        <p14:creationId xmlns:p14="http://schemas.microsoft.com/office/powerpoint/2010/main" val="4066161763"/>
      </p:ext>
    </p:extLst>
  </p:cSld>
  <p:clrMapOvr>
    <a:masterClrMapping/>
  </p:clrMapOvr>
  <p:transition spd="med"/>
</p:sldLayout>
</file>

<file path=ppt/slideLayouts/slideLayout793.xml><?xml version="1.0" encoding="utf-8"?>
<p:sldLayout xmlns:a="http://schemas.openxmlformats.org/drawingml/2006/main" xmlns:r="http://schemas.openxmlformats.org/officeDocument/2006/relationships" xmlns:p="http://schemas.openxmlformats.org/presentationml/2006/main" type="tx">
  <p:cSld name="35_Title and Content">
    <p:bg>
      <p:bgPr>
        <a:gradFill flip="none" rotWithShape="1">
          <a:gsLst>
            <a:gs pos="0">
              <a:srgbClr val="000058"/>
            </a:gs>
            <a:gs pos="100000">
              <a:srgbClr val="000099"/>
            </a:gs>
          </a:gsLst>
          <a:lin ang="2700000" scaled="0"/>
        </a:gradFill>
        <a:effectLst/>
      </p:bgPr>
    </p:bg>
    <p:spTree>
      <p:nvGrpSpPr>
        <p:cNvPr id="1" name=""/>
        <p:cNvGrpSpPr/>
        <p:nvPr/>
      </p:nvGrpSpPr>
      <p:grpSpPr>
        <a:xfrm>
          <a:off x="0" y="0"/>
          <a:ext cx="0" cy="0"/>
          <a:chOff x="0" y="0"/>
          <a:chExt cx="0" cy="0"/>
        </a:xfrm>
      </p:grpSpPr>
      <p:grpSp>
        <p:nvGrpSpPr>
          <p:cNvPr id="4180" name="Group 2"/>
          <p:cNvGrpSpPr/>
          <p:nvPr/>
        </p:nvGrpSpPr>
        <p:grpSpPr>
          <a:xfrm>
            <a:off x="-1" y="-1"/>
            <a:ext cx="9145589" cy="6856415"/>
            <a:chOff x="0" y="0"/>
            <a:chExt cx="9145587" cy="6856413"/>
          </a:xfrm>
        </p:grpSpPr>
        <p:sp>
          <p:nvSpPr>
            <p:cNvPr id="4139" name="Freeform 3"/>
            <p:cNvSpPr/>
            <p:nvPr/>
          </p:nvSpPr>
          <p:spPr>
            <a:xfrm>
              <a:off x="0" y="19049"/>
              <a:ext cx="9140826" cy="5195889"/>
            </a:xfrm>
            <a:custGeom>
              <a:avLst/>
              <a:gdLst/>
              <a:ahLst/>
              <a:cxnLst>
                <a:cxn ang="0">
                  <a:pos x="wd2" y="hd2"/>
                </a:cxn>
                <a:cxn ang="5400000">
                  <a:pos x="wd2" y="hd2"/>
                </a:cxn>
                <a:cxn ang="10800000">
                  <a:pos x="wd2" y="hd2"/>
                </a:cxn>
                <a:cxn ang="16200000">
                  <a:pos x="wd2" y="hd2"/>
                </a:cxn>
              </a:cxnLst>
              <a:rect l="0" t="0" r="r" b="b"/>
              <a:pathLst>
                <a:path w="21600" h="21600" extrusionOk="0">
                  <a:moveTo>
                    <a:pt x="12015" y="11985"/>
                  </a:moveTo>
                  <a:lnTo>
                    <a:pt x="0" y="0"/>
                  </a:lnTo>
                  <a:lnTo>
                    <a:pt x="0" y="3445"/>
                  </a:lnTo>
                  <a:lnTo>
                    <a:pt x="11428" y="13054"/>
                  </a:lnTo>
                  <a:lnTo>
                    <a:pt x="21600" y="21600"/>
                  </a:lnTo>
                  <a:lnTo>
                    <a:pt x="21600" y="21560"/>
                  </a:lnTo>
                  <a:lnTo>
                    <a:pt x="12015" y="11985"/>
                  </a:lnTo>
                  <a:close/>
                </a:path>
              </a:pathLst>
            </a:custGeom>
            <a:gradFill flip="none" rotWithShape="1">
              <a:gsLst>
                <a:gs pos="0">
                  <a:srgbClr val="000051"/>
                </a:gs>
                <a:gs pos="100000">
                  <a:srgbClr val="000080"/>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140" name="Freeform 4"/>
            <p:cNvSpPr/>
            <p:nvPr/>
          </p:nvSpPr>
          <p:spPr>
            <a:xfrm>
              <a:off x="236538" y="-1"/>
              <a:ext cx="8904287" cy="5148264"/>
            </a:xfrm>
            <a:custGeom>
              <a:avLst/>
              <a:gdLst/>
              <a:ahLst/>
              <a:cxnLst>
                <a:cxn ang="0">
                  <a:pos x="wd2" y="hd2"/>
                </a:cxn>
                <a:cxn ang="5400000">
                  <a:pos x="wd2" y="hd2"/>
                </a:cxn>
                <a:cxn ang="10800000">
                  <a:pos x="wd2" y="hd2"/>
                </a:cxn>
                <a:cxn ang="16200000">
                  <a:pos x="wd2" y="hd2"/>
                </a:cxn>
              </a:cxnLst>
              <a:rect l="0" t="0" r="r" b="b"/>
              <a:pathLst>
                <a:path w="21600" h="21600" extrusionOk="0">
                  <a:moveTo>
                    <a:pt x="12220" y="11416"/>
                  </a:moveTo>
                  <a:lnTo>
                    <a:pt x="1665" y="0"/>
                  </a:lnTo>
                  <a:lnTo>
                    <a:pt x="0" y="0"/>
                  </a:lnTo>
                  <a:lnTo>
                    <a:pt x="11922" y="11896"/>
                  </a:lnTo>
                  <a:lnTo>
                    <a:pt x="21600" y="21600"/>
                  </a:lnTo>
                  <a:lnTo>
                    <a:pt x="21600" y="21560"/>
                  </a:lnTo>
                  <a:lnTo>
                    <a:pt x="12220" y="11416"/>
                  </a:lnTo>
                  <a:close/>
                </a:path>
              </a:pathLst>
            </a:custGeom>
            <a:gradFill flip="none" rotWithShape="1">
              <a:gsLst>
                <a:gs pos="0">
                  <a:srgbClr val="00005D"/>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141" name="Freeform 5"/>
            <p:cNvSpPr/>
            <p:nvPr/>
          </p:nvSpPr>
          <p:spPr>
            <a:xfrm>
              <a:off x="-1" y="5449888"/>
              <a:ext cx="6410326" cy="303213"/>
            </a:xfrm>
            <a:custGeom>
              <a:avLst/>
              <a:gdLst/>
              <a:ahLst/>
              <a:cxnLst>
                <a:cxn ang="0">
                  <a:pos x="wd2" y="hd2"/>
                </a:cxn>
                <a:cxn ang="5400000">
                  <a:pos x="wd2" y="hd2"/>
                </a:cxn>
                <a:cxn ang="10800000">
                  <a:pos x="wd2" y="hd2"/>
                </a:cxn>
                <a:cxn ang="16200000">
                  <a:pos x="wd2" y="hd2"/>
                </a:cxn>
              </a:cxnLst>
              <a:rect l="0" t="0" r="r" b="b"/>
              <a:pathLst>
                <a:path w="21600" h="21600" extrusionOk="0">
                  <a:moveTo>
                    <a:pt x="0" y="17550"/>
                  </a:moveTo>
                  <a:lnTo>
                    <a:pt x="21600" y="21600"/>
                  </a:lnTo>
                  <a:lnTo>
                    <a:pt x="21600" y="16200"/>
                  </a:lnTo>
                  <a:lnTo>
                    <a:pt x="0" y="0"/>
                  </a:lnTo>
                  <a:lnTo>
                    <a:pt x="0" y="17550"/>
                  </a:lnTo>
                  <a:close/>
                </a:path>
              </a:pathLst>
            </a:custGeom>
            <a:gradFill flip="none" rotWithShape="1">
              <a:gsLst>
                <a:gs pos="0">
                  <a:srgbClr val="000061"/>
                </a:gs>
                <a:gs pos="100000">
                  <a:srgbClr val="000080"/>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142" name="Freeform 6"/>
            <p:cNvSpPr/>
            <p:nvPr/>
          </p:nvSpPr>
          <p:spPr>
            <a:xfrm>
              <a:off x="6410325" y="5678488"/>
              <a:ext cx="2730501" cy="103188"/>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9636"/>
                  </a:lnTo>
                  <a:lnTo>
                    <a:pt x="0" y="0"/>
                  </a:lnTo>
                  <a:lnTo>
                    <a:pt x="0" y="15709"/>
                  </a:lnTo>
                  <a:lnTo>
                    <a:pt x="21600" y="21600"/>
                  </a:lnTo>
                  <a:close/>
                </a:path>
              </a:pathLst>
            </a:custGeom>
            <a:gradFill flip="none" rotWithShape="1">
              <a:gsLst>
                <a:gs pos="0">
                  <a:srgbClr val="000080"/>
                </a:gs>
                <a:gs pos="100000">
                  <a:srgbClr val="000099"/>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143" name="Freeform 7"/>
            <p:cNvSpPr/>
            <p:nvPr/>
          </p:nvSpPr>
          <p:spPr>
            <a:xfrm>
              <a:off x="-1" y="5915025"/>
              <a:ext cx="7594601" cy="522289"/>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5055"/>
                  </a:lnTo>
                  <a:lnTo>
                    <a:pt x="21600" y="0"/>
                  </a:lnTo>
                  <a:lnTo>
                    <a:pt x="0" y="7025"/>
                  </a:lnTo>
                  <a:lnTo>
                    <a:pt x="0" y="21600"/>
                  </a:lnTo>
                  <a:close/>
                </a:path>
              </a:pathLst>
            </a:custGeom>
            <a:gradFill flip="none" rotWithShape="1">
              <a:gsLst>
                <a:gs pos="0">
                  <a:srgbClr val="00007D"/>
                </a:gs>
                <a:gs pos="100000">
                  <a:srgbClr val="000099"/>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144" name="Freeform 8"/>
            <p:cNvSpPr/>
            <p:nvPr/>
          </p:nvSpPr>
          <p:spPr>
            <a:xfrm>
              <a:off x="7594600" y="5876925"/>
              <a:ext cx="1546226" cy="160339"/>
            </a:xfrm>
            <a:custGeom>
              <a:avLst/>
              <a:gdLst/>
              <a:ahLst/>
              <a:cxnLst>
                <a:cxn ang="0">
                  <a:pos x="wd2" y="hd2"/>
                </a:cxn>
                <a:cxn ang="5400000">
                  <a:pos x="wd2" y="hd2"/>
                </a:cxn>
                <a:cxn ang="10800000">
                  <a:pos x="wd2" y="hd2"/>
                </a:cxn>
                <a:cxn ang="16200000">
                  <a:pos x="wd2" y="hd2"/>
                </a:cxn>
              </a:cxnLst>
              <a:rect l="0" t="0" r="r" b="b"/>
              <a:pathLst>
                <a:path w="21600" h="21600" extrusionOk="0">
                  <a:moveTo>
                    <a:pt x="21600" y="10265"/>
                  </a:moveTo>
                  <a:lnTo>
                    <a:pt x="21600" y="0"/>
                  </a:lnTo>
                  <a:lnTo>
                    <a:pt x="0" y="5133"/>
                  </a:lnTo>
                  <a:lnTo>
                    <a:pt x="0" y="21600"/>
                  </a:lnTo>
                  <a:lnTo>
                    <a:pt x="21600" y="10265"/>
                  </a:lnTo>
                  <a:close/>
                </a:path>
              </a:pathLst>
            </a:custGeom>
            <a:solidFill>
              <a:srgbClr val="000099"/>
            </a:soli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145" name="Freeform 9"/>
            <p:cNvSpPr/>
            <p:nvPr/>
          </p:nvSpPr>
          <p:spPr>
            <a:xfrm>
              <a:off x="5745162" y="6056313"/>
              <a:ext cx="3395664" cy="31432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7018"/>
                  </a:lnTo>
                  <a:lnTo>
                    <a:pt x="0" y="21600"/>
                  </a:lnTo>
                  <a:lnTo>
                    <a:pt x="21600" y="0"/>
                  </a:lnTo>
                  <a:close/>
                </a:path>
              </a:pathLst>
            </a:custGeom>
            <a:solidFill>
              <a:srgbClr val="000099"/>
            </a:soli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146" name="Freeform 10"/>
            <p:cNvSpPr/>
            <p:nvPr/>
          </p:nvSpPr>
          <p:spPr>
            <a:xfrm>
              <a:off x="0" y="6303963"/>
              <a:ext cx="5745163" cy="5524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854" y="21600"/>
                  </a:lnTo>
                  <a:lnTo>
                    <a:pt x="21600" y="2607"/>
                  </a:lnTo>
                  <a:lnTo>
                    <a:pt x="21600" y="0"/>
                  </a:lnTo>
                  <a:lnTo>
                    <a:pt x="0" y="16386"/>
                  </a:lnTo>
                  <a:lnTo>
                    <a:pt x="0" y="21600"/>
                  </a:lnTo>
                  <a:close/>
                </a:path>
              </a:pathLst>
            </a:custGeom>
            <a:gradFill flip="none" rotWithShape="1">
              <a:gsLst>
                <a:gs pos="0">
                  <a:srgbClr val="00006F"/>
                </a:gs>
                <a:gs pos="100000">
                  <a:srgbClr val="000099"/>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147" name="Freeform 11"/>
            <p:cNvSpPr/>
            <p:nvPr/>
          </p:nvSpPr>
          <p:spPr>
            <a:xfrm>
              <a:off x="3328987" y="6418263"/>
              <a:ext cx="3990976" cy="438151"/>
            </a:xfrm>
            <a:custGeom>
              <a:avLst/>
              <a:gdLst/>
              <a:ahLst/>
              <a:cxnLst>
                <a:cxn ang="0">
                  <a:pos x="wd2" y="hd2"/>
                </a:cxn>
                <a:cxn ang="5400000">
                  <a:pos x="wd2" y="hd2"/>
                </a:cxn>
                <a:cxn ang="10800000">
                  <a:pos x="wd2" y="hd2"/>
                </a:cxn>
                <a:cxn ang="16200000">
                  <a:pos x="wd2" y="hd2"/>
                </a:cxn>
              </a:cxnLst>
              <a:rect l="0" t="0" r="r" b="b"/>
              <a:pathLst>
                <a:path w="21600" h="21600" extrusionOk="0">
                  <a:moveTo>
                    <a:pt x="18725" y="21600"/>
                  </a:moveTo>
                  <a:lnTo>
                    <a:pt x="21600" y="15965"/>
                  </a:lnTo>
                  <a:lnTo>
                    <a:pt x="19395" y="0"/>
                  </a:lnTo>
                  <a:lnTo>
                    <a:pt x="0" y="21600"/>
                  </a:lnTo>
                  <a:lnTo>
                    <a:pt x="18725" y="21600"/>
                  </a:lnTo>
                  <a:close/>
                </a:path>
              </a:pathLst>
            </a:custGeom>
            <a:solidFill>
              <a:srgbClr val="000099"/>
            </a:soli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148" name="Freeform 12"/>
            <p:cNvSpPr/>
            <p:nvPr/>
          </p:nvSpPr>
          <p:spPr>
            <a:xfrm>
              <a:off x="6911975" y="6142038"/>
              <a:ext cx="2228851" cy="600076"/>
            </a:xfrm>
            <a:custGeom>
              <a:avLst/>
              <a:gdLst/>
              <a:ahLst/>
              <a:cxnLst>
                <a:cxn ang="0">
                  <a:pos x="wd2" y="hd2"/>
                </a:cxn>
                <a:cxn ang="5400000">
                  <a:pos x="wd2" y="hd2"/>
                </a:cxn>
                <a:cxn ang="10800000">
                  <a:pos x="wd2" y="hd2"/>
                </a:cxn>
                <a:cxn ang="16200000">
                  <a:pos x="wd2" y="hd2"/>
                </a:cxn>
              </a:cxnLst>
              <a:rect l="0" t="0" r="r" b="b"/>
              <a:pathLst>
                <a:path w="21600" h="21600" extrusionOk="0">
                  <a:moveTo>
                    <a:pt x="21600" y="7200"/>
                  </a:moveTo>
                  <a:lnTo>
                    <a:pt x="21600" y="0"/>
                  </a:lnTo>
                  <a:lnTo>
                    <a:pt x="0" y="9943"/>
                  </a:lnTo>
                  <a:lnTo>
                    <a:pt x="3951" y="21600"/>
                  </a:lnTo>
                  <a:lnTo>
                    <a:pt x="21600" y="7200"/>
                  </a:lnTo>
                  <a:close/>
                </a:path>
              </a:pathLst>
            </a:custGeom>
            <a:gradFill flip="none" rotWithShape="1">
              <a:gsLst>
                <a:gs pos="0">
                  <a:srgbClr val="000099"/>
                </a:gs>
                <a:gs pos="100000">
                  <a:srgbClr val="08089C"/>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149" name="Freeform 13"/>
            <p:cNvSpPr/>
            <p:nvPr/>
          </p:nvSpPr>
          <p:spPr>
            <a:xfrm>
              <a:off x="7985125" y="5002213"/>
              <a:ext cx="1155701" cy="3810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0" y="540"/>
                  </a:lnTo>
                  <a:lnTo>
                    <a:pt x="21600" y="21600"/>
                  </a:lnTo>
                  <a:close/>
                </a:path>
              </a:pathLst>
            </a:custGeom>
            <a:solidFill>
              <a:srgbClr val="000099"/>
            </a:soli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150" name="Freeform 14"/>
            <p:cNvSpPr/>
            <p:nvPr/>
          </p:nvSpPr>
          <p:spPr>
            <a:xfrm>
              <a:off x="0" y="2359025"/>
              <a:ext cx="7985126" cy="2652713"/>
            </a:xfrm>
            <a:custGeom>
              <a:avLst/>
              <a:gdLst/>
              <a:ahLst/>
              <a:cxnLst>
                <a:cxn ang="0">
                  <a:pos x="wd2" y="hd2"/>
                </a:cxn>
                <a:cxn ang="5400000">
                  <a:pos x="wd2" y="hd2"/>
                </a:cxn>
                <a:cxn ang="10800000">
                  <a:pos x="wd2" y="hd2"/>
                </a:cxn>
                <a:cxn ang="16200000">
                  <a:pos x="wd2" y="hd2"/>
                </a:cxn>
              </a:cxnLst>
              <a:rect l="0" t="0" r="r" b="b"/>
              <a:pathLst>
                <a:path w="21600" h="21600" extrusionOk="0">
                  <a:moveTo>
                    <a:pt x="0" y="930"/>
                  </a:moveTo>
                  <a:lnTo>
                    <a:pt x="21600" y="21600"/>
                  </a:lnTo>
                  <a:lnTo>
                    <a:pt x="21600" y="21522"/>
                  </a:lnTo>
                  <a:lnTo>
                    <a:pt x="0" y="0"/>
                  </a:lnTo>
                  <a:lnTo>
                    <a:pt x="0" y="930"/>
                  </a:lnTo>
                  <a:close/>
                </a:path>
              </a:pathLst>
            </a:custGeom>
            <a:gradFill flip="none" rotWithShape="1">
              <a:gsLst>
                <a:gs pos="0">
                  <a:srgbClr val="000053"/>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151" name="Freeform 15"/>
            <p:cNvSpPr/>
            <p:nvPr/>
          </p:nvSpPr>
          <p:spPr>
            <a:xfrm>
              <a:off x="7985125" y="4840288"/>
              <a:ext cx="1155701" cy="50482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21192"/>
                  </a:lnTo>
                  <a:lnTo>
                    <a:pt x="0" y="0"/>
                  </a:lnTo>
                  <a:lnTo>
                    <a:pt x="0" y="3668"/>
                  </a:lnTo>
                  <a:lnTo>
                    <a:pt x="21600" y="21600"/>
                  </a:lnTo>
                  <a:close/>
                </a:path>
              </a:pathLst>
            </a:custGeom>
            <a:gradFill flip="none" rotWithShape="1">
              <a:gsLst>
                <a:gs pos="0">
                  <a:srgbClr val="000080"/>
                </a:gs>
                <a:gs pos="100000">
                  <a:srgbClr val="000099"/>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152" name="Freeform 16"/>
            <p:cNvSpPr/>
            <p:nvPr/>
          </p:nvSpPr>
          <p:spPr>
            <a:xfrm>
              <a:off x="0" y="1454150"/>
              <a:ext cx="7985126" cy="3471863"/>
            </a:xfrm>
            <a:custGeom>
              <a:avLst/>
              <a:gdLst/>
              <a:ahLst/>
              <a:cxnLst>
                <a:cxn ang="0">
                  <a:pos x="wd2" y="hd2"/>
                </a:cxn>
                <a:cxn ang="5400000">
                  <a:pos x="wd2" y="hd2"/>
                </a:cxn>
                <a:cxn ang="10800000">
                  <a:pos x="wd2" y="hd2"/>
                </a:cxn>
                <a:cxn ang="16200000">
                  <a:pos x="wd2" y="hd2"/>
                </a:cxn>
              </a:cxnLst>
              <a:rect l="0" t="0" r="r" b="b"/>
              <a:pathLst>
                <a:path w="21600" h="21600" extrusionOk="0">
                  <a:moveTo>
                    <a:pt x="0" y="3909"/>
                  </a:moveTo>
                  <a:lnTo>
                    <a:pt x="21600" y="21600"/>
                  </a:lnTo>
                  <a:lnTo>
                    <a:pt x="21600" y="21067"/>
                  </a:lnTo>
                  <a:lnTo>
                    <a:pt x="0" y="0"/>
                  </a:lnTo>
                  <a:lnTo>
                    <a:pt x="0" y="3909"/>
                  </a:lnTo>
                  <a:close/>
                </a:path>
              </a:pathLst>
            </a:custGeom>
            <a:gradFill flip="none" rotWithShape="1">
              <a:gsLst>
                <a:gs pos="0">
                  <a:srgbClr val="000055"/>
                </a:gs>
                <a:gs pos="100000">
                  <a:srgbClr val="000080"/>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153" name="Freeform 17"/>
            <p:cNvSpPr/>
            <p:nvPr/>
          </p:nvSpPr>
          <p:spPr>
            <a:xfrm>
              <a:off x="3641725" y="-1"/>
              <a:ext cx="5014913" cy="4325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477" y="21600"/>
                  </a:lnTo>
                  <a:lnTo>
                    <a:pt x="21600" y="21418"/>
                  </a:lnTo>
                  <a:lnTo>
                    <a:pt x="697" y="0"/>
                  </a:lnTo>
                  <a:lnTo>
                    <a:pt x="0" y="0"/>
                  </a:lnTo>
                  <a:close/>
                </a:path>
              </a:pathLst>
            </a:custGeom>
            <a:gradFill flip="none" rotWithShape="1">
              <a:gsLst>
                <a:gs pos="0">
                  <a:srgbClr val="00006B"/>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154" name="Freeform 18"/>
            <p:cNvSpPr/>
            <p:nvPr/>
          </p:nvSpPr>
          <p:spPr>
            <a:xfrm>
              <a:off x="8628062" y="4289425"/>
              <a:ext cx="512764" cy="474664"/>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8999"/>
                  </a:lnTo>
                  <a:lnTo>
                    <a:pt x="1204" y="0"/>
                  </a:lnTo>
                  <a:lnTo>
                    <a:pt x="0" y="1662"/>
                  </a:lnTo>
                  <a:lnTo>
                    <a:pt x="21600" y="21600"/>
                  </a:lnTo>
                  <a:close/>
                </a:path>
              </a:pathLst>
            </a:custGeom>
            <a:gradFill flip="none" rotWithShape="1">
              <a:gsLst>
                <a:gs pos="0">
                  <a:srgbClr val="000099"/>
                </a:gs>
                <a:gs pos="100000">
                  <a:srgbClr val="0F0F9F"/>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155" name="Freeform 19"/>
            <p:cNvSpPr/>
            <p:nvPr/>
          </p:nvSpPr>
          <p:spPr>
            <a:xfrm>
              <a:off x="8694737" y="4108450"/>
              <a:ext cx="446089" cy="531814"/>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1155"/>
                  </a:lnTo>
                  <a:lnTo>
                    <a:pt x="7379" y="0"/>
                  </a:lnTo>
                  <a:lnTo>
                    <a:pt x="0" y="5803"/>
                  </a:lnTo>
                  <a:lnTo>
                    <a:pt x="21600" y="21600"/>
                  </a:lnTo>
                  <a:close/>
                </a:path>
              </a:pathLst>
            </a:custGeom>
            <a:solidFill>
              <a:srgbClr val="000099"/>
            </a:soli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156" name="Freeform 20"/>
            <p:cNvSpPr/>
            <p:nvPr/>
          </p:nvSpPr>
          <p:spPr>
            <a:xfrm>
              <a:off x="3895724" y="0"/>
              <a:ext cx="4951414" cy="42513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0936" y="21600"/>
                  </a:lnTo>
                  <a:lnTo>
                    <a:pt x="21600" y="20875"/>
                  </a:lnTo>
                  <a:lnTo>
                    <a:pt x="2650" y="0"/>
                  </a:lnTo>
                  <a:lnTo>
                    <a:pt x="0" y="0"/>
                  </a:lnTo>
                  <a:close/>
                </a:path>
              </a:pathLst>
            </a:custGeom>
            <a:gradFill flip="none" rotWithShape="1">
              <a:gsLst>
                <a:gs pos="0">
                  <a:srgbClr val="000047"/>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grpSp>
          <p:nvGrpSpPr>
            <p:cNvPr id="4159" name="Freeform 21"/>
            <p:cNvGrpSpPr/>
            <p:nvPr/>
          </p:nvGrpSpPr>
          <p:grpSpPr>
            <a:xfrm>
              <a:off x="8931275" y="4022725"/>
              <a:ext cx="209551" cy="209551"/>
              <a:chOff x="0" y="0"/>
              <a:chExt cx="209550" cy="209550"/>
            </a:xfrm>
          </p:grpSpPr>
          <p:sp>
            <p:nvSpPr>
              <p:cNvPr id="4157" name="Line"/>
              <p:cNvSpPr/>
              <p:nvPr/>
            </p:nvSpPr>
            <p:spPr>
              <a:xfrm flipH="1" flipV="1">
                <a:off x="0" y="0"/>
                <a:ext cx="209551" cy="20955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4158" name="Line"/>
              <p:cNvSpPr/>
              <p:nvPr/>
            </p:nvSpPr>
            <p:spPr>
              <a:xfrm>
                <a:off x="-1" y="0"/>
                <a:ext cx="209552" cy="20955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4160" name="Freeform 22"/>
            <p:cNvSpPr/>
            <p:nvPr/>
          </p:nvSpPr>
          <p:spPr>
            <a:xfrm>
              <a:off x="4940300" y="0"/>
              <a:ext cx="3990976" cy="4022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566" y="0"/>
                  </a:lnTo>
                  <a:lnTo>
                    <a:pt x="0" y="0"/>
                  </a:lnTo>
                  <a:close/>
                </a:path>
              </a:pathLst>
            </a:custGeom>
            <a:gradFill flip="none" rotWithShape="1">
              <a:gsLst>
                <a:gs pos="0">
                  <a:srgbClr val="00004F"/>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161" name="Freeform 23"/>
            <p:cNvSpPr/>
            <p:nvPr/>
          </p:nvSpPr>
          <p:spPr>
            <a:xfrm>
              <a:off x="5537199" y="0"/>
              <a:ext cx="3489326" cy="393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482" y="21600"/>
                  </a:lnTo>
                  <a:lnTo>
                    <a:pt x="21600" y="21548"/>
                  </a:lnTo>
                  <a:lnTo>
                    <a:pt x="3112" y="0"/>
                  </a:lnTo>
                  <a:lnTo>
                    <a:pt x="0" y="0"/>
                  </a:lnTo>
                  <a:close/>
                </a:path>
              </a:pathLst>
            </a:custGeom>
            <a:gradFill flip="none" rotWithShape="1">
              <a:gsLst>
                <a:gs pos="0">
                  <a:srgbClr val="000065"/>
                </a:gs>
                <a:gs pos="100000">
                  <a:srgbClr val="000080"/>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162" name="Freeform 24"/>
            <p:cNvSpPr/>
            <p:nvPr/>
          </p:nvSpPr>
          <p:spPr>
            <a:xfrm>
              <a:off x="9007475" y="3927475"/>
              <a:ext cx="133351" cy="1524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20250"/>
                  </a:lnTo>
                  <a:lnTo>
                    <a:pt x="3086" y="0"/>
                  </a:lnTo>
                  <a:lnTo>
                    <a:pt x="0" y="1350"/>
                  </a:lnTo>
                  <a:lnTo>
                    <a:pt x="21600" y="21600"/>
                  </a:lnTo>
                  <a:close/>
                </a:path>
              </a:pathLst>
            </a:custGeom>
            <a:gradFill flip="none" rotWithShape="1">
              <a:gsLst>
                <a:gs pos="0">
                  <a:srgbClr val="000099"/>
                </a:gs>
                <a:gs pos="100000">
                  <a:srgbClr val="1717A2"/>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163" name="Freeform 25"/>
            <p:cNvSpPr/>
            <p:nvPr/>
          </p:nvSpPr>
          <p:spPr>
            <a:xfrm>
              <a:off x="8894762" y="1349375"/>
              <a:ext cx="246064" cy="8191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8540"/>
                  </a:lnTo>
                  <a:lnTo>
                    <a:pt x="10730" y="0"/>
                  </a:lnTo>
                  <a:lnTo>
                    <a:pt x="0" y="8037"/>
                  </a:lnTo>
                  <a:lnTo>
                    <a:pt x="21600" y="21600"/>
                  </a:lnTo>
                  <a:close/>
                </a:path>
              </a:pathLst>
            </a:custGeom>
            <a:solidFill>
              <a:srgbClr val="000080"/>
            </a:soli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164" name="Freeform 26"/>
            <p:cNvSpPr/>
            <p:nvPr/>
          </p:nvSpPr>
          <p:spPr>
            <a:xfrm>
              <a:off x="8107362" y="-1"/>
              <a:ext cx="909639" cy="165417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8702" y="21600"/>
                  </a:lnTo>
                  <a:lnTo>
                    <a:pt x="21600" y="17624"/>
                  </a:lnTo>
                  <a:lnTo>
                    <a:pt x="9445" y="0"/>
                  </a:lnTo>
                  <a:lnTo>
                    <a:pt x="0" y="0"/>
                  </a:lnTo>
                  <a:close/>
                </a:path>
              </a:pathLst>
            </a:custGeom>
            <a:gradFill flip="none" rotWithShape="1">
              <a:gsLst>
                <a:gs pos="0">
                  <a:srgbClr val="000055"/>
                </a:gs>
                <a:gs pos="100000">
                  <a:srgbClr val="000080"/>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165" name="Freeform 27"/>
            <p:cNvSpPr/>
            <p:nvPr/>
          </p:nvSpPr>
          <p:spPr>
            <a:xfrm>
              <a:off x="8589962" y="-1"/>
              <a:ext cx="541339" cy="1263652"/>
            </a:xfrm>
            <a:custGeom>
              <a:avLst/>
              <a:gdLst/>
              <a:ahLst/>
              <a:cxnLst>
                <a:cxn ang="0">
                  <a:pos x="wd2" y="hd2"/>
                </a:cxn>
                <a:cxn ang="5400000">
                  <a:pos x="wd2" y="hd2"/>
                </a:cxn>
                <a:cxn ang="10800000">
                  <a:pos x="wd2" y="hd2"/>
                </a:cxn>
                <a:cxn ang="16200000">
                  <a:pos x="wd2" y="hd2"/>
                </a:cxn>
              </a:cxnLst>
              <a:rect l="0" t="0" r="r" b="b"/>
              <a:pathLst>
                <a:path w="21600" h="21600" extrusionOk="0">
                  <a:moveTo>
                    <a:pt x="9121" y="0"/>
                  </a:moveTo>
                  <a:lnTo>
                    <a:pt x="0" y="0"/>
                  </a:lnTo>
                  <a:lnTo>
                    <a:pt x="18179" y="21600"/>
                  </a:lnTo>
                  <a:lnTo>
                    <a:pt x="21600" y="17697"/>
                  </a:lnTo>
                  <a:lnTo>
                    <a:pt x="9121" y="0"/>
                  </a:lnTo>
                  <a:close/>
                </a:path>
              </a:pathLst>
            </a:custGeom>
            <a:gradFill flip="none" rotWithShape="1">
              <a:gsLst>
                <a:gs pos="0">
                  <a:srgbClr val="000059"/>
                </a:gs>
                <a:gs pos="100000">
                  <a:srgbClr val="000080"/>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166" name="Freeform 28"/>
            <p:cNvSpPr/>
            <p:nvPr/>
          </p:nvSpPr>
          <p:spPr>
            <a:xfrm>
              <a:off x="9045575" y="1036637"/>
              <a:ext cx="95251" cy="493714"/>
            </a:xfrm>
            <a:custGeom>
              <a:avLst/>
              <a:gdLst/>
              <a:ahLst/>
              <a:cxnLst>
                <a:cxn ang="0">
                  <a:pos x="wd2" y="hd2"/>
                </a:cxn>
                <a:cxn ang="5400000">
                  <a:pos x="wd2" y="hd2"/>
                </a:cxn>
                <a:cxn ang="10800000">
                  <a:pos x="wd2" y="hd2"/>
                </a:cxn>
                <a:cxn ang="16200000">
                  <a:pos x="wd2" y="hd2"/>
                </a:cxn>
              </a:cxnLst>
              <a:rect l="0" t="0" r="r" b="b"/>
              <a:pathLst>
                <a:path w="21600" h="21600" extrusionOk="0">
                  <a:moveTo>
                    <a:pt x="0" y="9969"/>
                  </a:moveTo>
                  <a:lnTo>
                    <a:pt x="21600" y="21600"/>
                  </a:lnTo>
                  <a:lnTo>
                    <a:pt x="21600" y="415"/>
                  </a:lnTo>
                  <a:lnTo>
                    <a:pt x="19440" y="0"/>
                  </a:lnTo>
                  <a:lnTo>
                    <a:pt x="0" y="9969"/>
                  </a:lnTo>
                  <a:close/>
                </a:path>
              </a:pathLst>
            </a:custGeom>
            <a:solidFill>
              <a:srgbClr val="000080"/>
            </a:soli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167" name="Freeform 29"/>
            <p:cNvSpPr/>
            <p:nvPr/>
          </p:nvSpPr>
          <p:spPr>
            <a:xfrm>
              <a:off x="3175" y="2541587"/>
              <a:ext cx="9131301" cy="2959102"/>
            </a:xfrm>
            <a:custGeom>
              <a:avLst/>
              <a:gdLst/>
              <a:ahLst/>
              <a:cxnLst>
                <a:cxn ang="0">
                  <a:pos x="wd2" y="hd2"/>
                </a:cxn>
                <a:cxn ang="5400000">
                  <a:pos x="wd2" y="hd2"/>
                </a:cxn>
                <a:cxn ang="10800000">
                  <a:pos x="wd2" y="hd2"/>
                </a:cxn>
                <a:cxn ang="16200000">
                  <a:pos x="wd2" y="hd2"/>
                </a:cxn>
              </a:cxnLst>
              <a:rect l="0" t="0" r="r" b="b"/>
              <a:pathLst>
                <a:path w="21600" h="21600" extrusionOk="0">
                  <a:moveTo>
                    <a:pt x="0" y="4299"/>
                  </a:moveTo>
                  <a:lnTo>
                    <a:pt x="21600" y="21600"/>
                  </a:lnTo>
                  <a:lnTo>
                    <a:pt x="21600" y="21252"/>
                  </a:lnTo>
                  <a:lnTo>
                    <a:pt x="0" y="0"/>
                  </a:lnTo>
                  <a:lnTo>
                    <a:pt x="0" y="4299"/>
                  </a:lnTo>
                  <a:close/>
                </a:path>
              </a:pathLst>
            </a:custGeom>
            <a:gradFill flip="none" rotWithShape="1">
              <a:gsLst>
                <a:gs pos="0">
                  <a:srgbClr val="000061"/>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168" name="Freeform 30"/>
            <p:cNvSpPr/>
            <p:nvPr/>
          </p:nvSpPr>
          <p:spPr>
            <a:xfrm>
              <a:off x="9132887" y="552767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0" y="21600"/>
                  </a:lnTo>
                  <a:lnTo>
                    <a:pt x="21600" y="21600"/>
                  </a:lnTo>
                  <a:close/>
                </a:path>
              </a:pathLst>
            </a:custGeom>
            <a:solidFill>
              <a:srgbClr val="18FF00"/>
            </a:soli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169" name="Freeform 31"/>
            <p:cNvSpPr/>
            <p:nvPr/>
          </p:nvSpPr>
          <p:spPr>
            <a:xfrm>
              <a:off x="3175" y="3416300"/>
              <a:ext cx="9131301" cy="2122489"/>
            </a:xfrm>
            <a:custGeom>
              <a:avLst/>
              <a:gdLst/>
              <a:ahLst/>
              <a:cxnLst>
                <a:cxn ang="0">
                  <a:pos x="wd2" y="hd2"/>
                </a:cxn>
                <a:cxn ang="5400000">
                  <a:pos x="wd2" y="hd2"/>
                </a:cxn>
                <a:cxn ang="10800000">
                  <a:pos x="wd2" y="hd2"/>
                </a:cxn>
                <a:cxn ang="16200000">
                  <a:pos x="wd2" y="hd2"/>
                </a:cxn>
              </a:cxnLst>
              <a:rect l="0" t="0" r="r" b="b"/>
              <a:pathLst>
                <a:path w="21600" h="21600" extrusionOk="0">
                  <a:moveTo>
                    <a:pt x="0" y="5913"/>
                  </a:moveTo>
                  <a:lnTo>
                    <a:pt x="21600" y="21600"/>
                  </a:lnTo>
                  <a:lnTo>
                    <a:pt x="21600" y="21503"/>
                  </a:lnTo>
                  <a:lnTo>
                    <a:pt x="0" y="0"/>
                  </a:lnTo>
                  <a:lnTo>
                    <a:pt x="0" y="5913"/>
                  </a:lnTo>
                  <a:close/>
                </a:path>
              </a:pathLst>
            </a:custGeom>
            <a:gradFill flip="none" rotWithShape="1">
              <a:gsLst>
                <a:gs pos="0">
                  <a:srgbClr val="00005D"/>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170" name="Freeform 32"/>
            <p:cNvSpPr/>
            <p:nvPr/>
          </p:nvSpPr>
          <p:spPr>
            <a:xfrm>
              <a:off x="3175" y="5043488"/>
              <a:ext cx="9131301" cy="657226"/>
            </a:xfrm>
            <a:custGeom>
              <a:avLst/>
              <a:gdLst/>
              <a:ahLst/>
              <a:cxnLst>
                <a:cxn ang="0">
                  <a:pos x="wd2" y="hd2"/>
                </a:cxn>
                <a:cxn ang="5400000">
                  <a:pos x="wd2" y="hd2"/>
                </a:cxn>
                <a:cxn ang="10800000">
                  <a:pos x="wd2" y="hd2"/>
                </a:cxn>
                <a:cxn ang="16200000">
                  <a:pos x="wd2" y="hd2"/>
                </a:cxn>
              </a:cxnLst>
              <a:rect l="0" t="0" r="r" b="b"/>
              <a:pathLst>
                <a:path w="21600" h="21600" extrusionOk="0">
                  <a:moveTo>
                    <a:pt x="0" y="2504"/>
                  </a:moveTo>
                  <a:lnTo>
                    <a:pt x="21600" y="21600"/>
                  </a:lnTo>
                  <a:lnTo>
                    <a:pt x="21600" y="20974"/>
                  </a:lnTo>
                  <a:lnTo>
                    <a:pt x="0" y="0"/>
                  </a:lnTo>
                  <a:lnTo>
                    <a:pt x="0" y="2504"/>
                  </a:lnTo>
                  <a:close/>
                </a:path>
              </a:pathLst>
            </a:custGeom>
            <a:gradFill flip="none" rotWithShape="1">
              <a:gsLst>
                <a:gs pos="0">
                  <a:srgbClr val="000082"/>
                </a:gs>
                <a:gs pos="100000">
                  <a:srgbClr val="000099"/>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171" name="Freeform 33"/>
            <p:cNvSpPr/>
            <p:nvPr/>
          </p:nvSpPr>
          <p:spPr>
            <a:xfrm>
              <a:off x="2058987" y="-1"/>
              <a:ext cx="7075489" cy="50434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437"/>
                  </a:lnTo>
                  <a:lnTo>
                    <a:pt x="607" y="0"/>
                  </a:lnTo>
                  <a:lnTo>
                    <a:pt x="0" y="0"/>
                  </a:lnTo>
                  <a:close/>
                </a:path>
              </a:pathLst>
            </a:custGeom>
            <a:gradFill flip="none" rotWithShape="1">
              <a:gsLst>
                <a:gs pos="0">
                  <a:srgbClr val="00004A"/>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172" name="Freeform 34"/>
            <p:cNvSpPr/>
            <p:nvPr/>
          </p:nvSpPr>
          <p:spPr>
            <a:xfrm>
              <a:off x="5272087" y="-1"/>
              <a:ext cx="3862389" cy="414972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550"/>
                  </a:lnTo>
                  <a:lnTo>
                    <a:pt x="587" y="0"/>
                  </a:lnTo>
                  <a:lnTo>
                    <a:pt x="0" y="0"/>
                  </a:lnTo>
                  <a:close/>
                </a:path>
              </a:pathLst>
            </a:custGeom>
            <a:gradFill flip="none" rotWithShape="1">
              <a:gsLst>
                <a:gs pos="0">
                  <a:srgbClr val="000082"/>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173" name="Freeform 35"/>
            <p:cNvSpPr/>
            <p:nvPr/>
          </p:nvSpPr>
          <p:spPr>
            <a:xfrm>
              <a:off x="6270625" y="-1"/>
              <a:ext cx="2863851" cy="3911602"/>
            </a:xfrm>
            <a:custGeom>
              <a:avLst/>
              <a:gdLst/>
              <a:ahLst/>
              <a:cxnLst>
                <a:cxn ang="0">
                  <a:pos x="wd2" y="hd2"/>
                </a:cxn>
                <a:cxn ang="5400000">
                  <a:pos x="wd2" y="hd2"/>
                </a:cxn>
                <a:cxn ang="10800000">
                  <a:pos x="wd2" y="hd2"/>
                </a:cxn>
                <a:cxn ang="16200000">
                  <a:pos x="wd2" y="hd2"/>
                </a:cxn>
              </a:cxnLst>
              <a:rect l="0" t="0" r="r" b="b"/>
              <a:pathLst>
                <a:path w="21600" h="21600" extrusionOk="0">
                  <a:moveTo>
                    <a:pt x="5820" y="0"/>
                  </a:moveTo>
                  <a:lnTo>
                    <a:pt x="0" y="0"/>
                  </a:lnTo>
                  <a:lnTo>
                    <a:pt x="21600" y="21600"/>
                  </a:lnTo>
                  <a:lnTo>
                    <a:pt x="21600" y="19706"/>
                  </a:lnTo>
                  <a:lnTo>
                    <a:pt x="21528" y="19706"/>
                  </a:lnTo>
                  <a:lnTo>
                    <a:pt x="5820" y="0"/>
                  </a:lnTo>
                  <a:close/>
                </a:path>
              </a:pathLst>
            </a:custGeom>
            <a:gradFill flip="none" rotWithShape="1">
              <a:gsLst>
                <a:gs pos="0">
                  <a:srgbClr val="000065"/>
                </a:gs>
                <a:gs pos="100000">
                  <a:srgbClr val="000080"/>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174" name="Freeform 36"/>
            <p:cNvSpPr/>
            <p:nvPr/>
          </p:nvSpPr>
          <p:spPr>
            <a:xfrm>
              <a:off x="7173912" y="0"/>
              <a:ext cx="1960564" cy="32924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225"/>
                  </a:lnTo>
                  <a:lnTo>
                    <a:pt x="736" y="0"/>
                  </a:lnTo>
                  <a:lnTo>
                    <a:pt x="0" y="0"/>
                  </a:lnTo>
                  <a:close/>
                </a:path>
              </a:pathLst>
            </a:custGeom>
            <a:gradFill flip="none" rotWithShape="1">
              <a:gsLst>
                <a:gs pos="0">
                  <a:srgbClr val="000058"/>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175" name="Freeform 37"/>
            <p:cNvSpPr/>
            <p:nvPr/>
          </p:nvSpPr>
          <p:spPr>
            <a:xfrm>
              <a:off x="7451725" y="0"/>
              <a:ext cx="1682751" cy="30734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533"/>
                  </a:lnTo>
                  <a:lnTo>
                    <a:pt x="1102" y="0"/>
                  </a:lnTo>
                  <a:lnTo>
                    <a:pt x="0" y="0"/>
                  </a:lnTo>
                  <a:close/>
                </a:path>
              </a:pathLst>
            </a:custGeom>
            <a:gradFill flip="none" rotWithShape="1">
              <a:gsLst>
                <a:gs pos="0">
                  <a:srgbClr val="00006F"/>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176" name="Freeform 38"/>
            <p:cNvSpPr/>
            <p:nvPr/>
          </p:nvSpPr>
          <p:spPr>
            <a:xfrm>
              <a:off x="7907337" y="0"/>
              <a:ext cx="1227139" cy="2360613"/>
            </a:xfrm>
            <a:custGeom>
              <a:avLst/>
              <a:gdLst/>
              <a:ahLst/>
              <a:cxnLst>
                <a:cxn ang="0">
                  <a:pos x="wd2" y="hd2"/>
                </a:cxn>
                <a:cxn ang="5400000">
                  <a:pos x="wd2" y="hd2"/>
                </a:cxn>
                <a:cxn ang="10800000">
                  <a:pos x="wd2" y="hd2"/>
                </a:cxn>
                <a:cxn ang="16200000">
                  <a:pos x="wd2" y="hd2"/>
                </a:cxn>
              </a:cxnLst>
              <a:rect l="0" t="0" r="r" b="b"/>
              <a:pathLst>
                <a:path w="21600" h="21600" extrusionOk="0">
                  <a:moveTo>
                    <a:pt x="21600" y="20816"/>
                  </a:moveTo>
                  <a:lnTo>
                    <a:pt x="1177" y="0"/>
                  </a:lnTo>
                  <a:lnTo>
                    <a:pt x="0" y="0"/>
                  </a:lnTo>
                  <a:lnTo>
                    <a:pt x="21600" y="21600"/>
                  </a:lnTo>
                  <a:lnTo>
                    <a:pt x="21600" y="20816"/>
                  </a:lnTo>
                  <a:close/>
                </a:path>
              </a:pathLst>
            </a:custGeom>
            <a:gradFill flip="none" rotWithShape="1">
              <a:gsLst>
                <a:gs pos="0">
                  <a:srgbClr val="000079"/>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grpSp>
          <p:nvGrpSpPr>
            <p:cNvPr id="4179" name="Group 39"/>
            <p:cNvGrpSpPr/>
            <p:nvPr/>
          </p:nvGrpSpPr>
          <p:grpSpPr>
            <a:xfrm>
              <a:off x="-1" y="2590800"/>
              <a:ext cx="9140826" cy="2949576"/>
              <a:chOff x="0" y="0"/>
              <a:chExt cx="9140824" cy="2949575"/>
            </a:xfrm>
          </p:grpSpPr>
          <p:sp>
            <p:nvSpPr>
              <p:cNvPr id="4177" name="Freeform 40"/>
              <p:cNvSpPr/>
              <p:nvPr/>
            </p:nvSpPr>
            <p:spPr>
              <a:xfrm>
                <a:off x="-1" y="0"/>
                <a:ext cx="5826126" cy="20843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6021"/>
                    </a:lnTo>
                    <a:lnTo>
                      <a:pt x="21458" y="21600"/>
                    </a:lnTo>
                    <a:lnTo>
                      <a:pt x="21529" y="20317"/>
                    </a:lnTo>
                    <a:lnTo>
                      <a:pt x="21600" y="19132"/>
                    </a:lnTo>
                    <a:lnTo>
                      <a:pt x="0" y="0"/>
                    </a:lnTo>
                    <a:close/>
                  </a:path>
                </a:pathLst>
              </a:custGeom>
              <a:gradFill flip="none" rotWithShape="1">
                <a:gsLst>
                  <a:gs pos="0">
                    <a:srgbClr val="00006F"/>
                  </a:gs>
                  <a:gs pos="100000">
                    <a:srgbClr val="000099"/>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178" name="Freeform 41"/>
              <p:cNvSpPr/>
              <p:nvPr/>
            </p:nvSpPr>
            <p:spPr>
              <a:xfrm>
                <a:off x="5788024" y="1846262"/>
                <a:ext cx="3352801" cy="1103314"/>
              </a:xfrm>
              <a:custGeom>
                <a:avLst/>
                <a:gdLst/>
                <a:ahLst/>
                <a:cxnLst>
                  <a:cxn ang="0">
                    <a:pos x="wd2" y="hd2"/>
                  </a:cxn>
                  <a:cxn ang="5400000">
                    <a:pos x="wd2" y="hd2"/>
                  </a:cxn>
                  <a:cxn ang="10800000">
                    <a:pos x="wd2" y="hd2"/>
                  </a:cxn>
                  <a:cxn ang="16200000">
                    <a:pos x="wd2" y="hd2"/>
                  </a:cxn>
                </a:cxnLst>
                <a:rect l="0" t="0" r="r" b="b"/>
                <a:pathLst>
                  <a:path w="21600" h="21600" extrusionOk="0">
                    <a:moveTo>
                      <a:pt x="21600" y="20668"/>
                    </a:moveTo>
                    <a:lnTo>
                      <a:pt x="246" y="0"/>
                    </a:lnTo>
                    <a:lnTo>
                      <a:pt x="123" y="2238"/>
                    </a:lnTo>
                    <a:lnTo>
                      <a:pt x="0" y="4662"/>
                    </a:lnTo>
                    <a:lnTo>
                      <a:pt x="21600" y="21600"/>
                    </a:lnTo>
                    <a:lnTo>
                      <a:pt x="21600" y="20668"/>
                    </a:lnTo>
                    <a:close/>
                  </a:path>
                </a:pathLst>
              </a:custGeom>
              <a:gradFill flip="none" rotWithShape="1">
                <a:gsLst>
                  <a:gs pos="0">
                    <a:srgbClr val="000099"/>
                  </a:gs>
                  <a:gs pos="100000">
                    <a:srgbClr val="1717A2"/>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grpSp>
      </p:grpSp>
      <p:sp>
        <p:nvSpPr>
          <p:cNvPr id="4181" name="Title Text"/>
          <p:cNvSpPr txBox="1">
            <a:spLocks noGrp="1"/>
          </p:cNvSpPr>
          <p:nvPr>
            <p:ph type="title"/>
          </p:nvPr>
        </p:nvSpPr>
        <p:spPr>
          <a:xfrm>
            <a:off x="457200" y="277813"/>
            <a:ext cx="8229600" cy="1143001"/>
          </a:xfrm>
          <a:prstGeom prst="rect">
            <a:avLst/>
          </a:prstGeom>
        </p:spPr>
        <p:txBody>
          <a:bodyPr/>
          <a:lstStyle>
            <a:lvl1pPr>
              <a:defRPr>
                <a:solidFill>
                  <a:schemeClr val="accent3">
                    <a:lumOff val="44000"/>
                  </a:schemeClr>
                </a:solidFill>
                <a:effectLst>
                  <a:outerShdw blurRad="38100" dist="38100" dir="2700000" rotWithShape="0">
                    <a:srgbClr val="000000"/>
                  </a:outerShdw>
                </a:effectLst>
              </a:defRPr>
            </a:lvl1pPr>
          </a:lstStyle>
          <a:p>
            <a:r>
              <a:t>Title Text</a:t>
            </a:r>
          </a:p>
        </p:txBody>
      </p:sp>
      <p:sp>
        <p:nvSpPr>
          <p:cNvPr id="4182" name="Body Level One…"/>
          <p:cNvSpPr txBox="1">
            <a:spLocks noGrp="1"/>
          </p:cNvSpPr>
          <p:nvPr>
            <p:ph type="body" idx="1"/>
          </p:nvPr>
        </p:nvSpPr>
        <p:spPr>
          <a:xfrm>
            <a:off x="457200" y="1600200"/>
            <a:ext cx="8229600" cy="4530725"/>
          </a:xfrm>
          <a:prstGeom prst="rect">
            <a:avLst/>
          </a:prstGeom>
        </p:spPr>
        <p:txBody>
          <a:bodyPr>
            <a:normAutofit/>
          </a:bodyPr>
          <a:lstStyle>
            <a:lvl1pPr>
              <a:buSzPct val="90000"/>
              <a:buBlip>
                <a:blip r:embed="rId2"/>
              </a:buBlip>
              <a:defRPr>
                <a:solidFill>
                  <a:schemeClr val="accent3">
                    <a:lumOff val="44000"/>
                  </a:schemeClr>
                </a:solidFill>
                <a:effectLst>
                  <a:outerShdw blurRad="38100" dist="38100" dir="2700000" rotWithShape="0">
                    <a:srgbClr val="000000"/>
                  </a:outerShdw>
                </a:effectLst>
              </a:defRPr>
            </a:lvl1pPr>
            <a:lvl2pPr>
              <a:defRPr>
                <a:solidFill>
                  <a:schemeClr val="accent3">
                    <a:lumOff val="44000"/>
                  </a:schemeClr>
                </a:solidFill>
                <a:effectLst>
                  <a:outerShdw blurRad="38100" dist="38100" dir="2700000" rotWithShape="0">
                    <a:srgbClr val="000000"/>
                  </a:outerShdw>
                </a:effectLst>
              </a:defRPr>
            </a:lvl2pPr>
            <a:lvl3pPr>
              <a:buSzPct val="90000"/>
              <a:buBlip>
                <a:blip r:embed="rId3"/>
              </a:buBlip>
              <a:defRPr>
                <a:solidFill>
                  <a:schemeClr val="accent3">
                    <a:lumOff val="44000"/>
                  </a:schemeClr>
                </a:solidFill>
                <a:effectLst>
                  <a:outerShdw blurRad="38100" dist="38100" dir="2700000" rotWithShape="0">
                    <a:srgbClr val="000000"/>
                  </a:outerShdw>
                </a:effectLst>
              </a:defRPr>
            </a:lvl3pPr>
            <a:lvl4pPr>
              <a:defRPr>
                <a:solidFill>
                  <a:schemeClr val="accent3">
                    <a:lumOff val="44000"/>
                  </a:schemeClr>
                </a:solidFill>
                <a:effectLst>
                  <a:outerShdw blurRad="38100" dist="38100" dir="2700000" rotWithShape="0">
                    <a:srgbClr val="000000"/>
                  </a:outerShdw>
                </a:effectLst>
              </a:defRPr>
            </a:lvl4pPr>
            <a:lvl5pPr>
              <a:buSzPct val="90000"/>
              <a:buBlip>
                <a:blip r:embed="rId4"/>
              </a:buBlip>
              <a:defRPr>
                <a:solidFill>
                  <a:schemeClr val="accent3">
                    <a:lumOff val="44000"/>
                  </a:schemeClr>
                </a:solidFill>
                <a:effectLst>
                  <a:outerShdw blurRad="38100" dist="38100" dir="2700000" rotWithShape="0">
                    <a:srgbClr val="000000"/>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4183" name="Slide Number"/>
          <p:cNvSpPr txBox="1">
            <a:spLocks noGrp="1"/>
          </p:cNvSpPr>
          <p:nvPr>
            <p:ph type="sldNum" sz="quarter" idx="2"/>
          </p:nvPr>
        </p:nvSpPr>
        <p:spPr>
          <a:xfrm>
            <a:off x="8413144" y="6436583"/>
            <a:ext cx="273657" cy="264255"/>
          </a:xfrm>
          <a:prstGeom prst="rect">
            <a:avLst/>
          </a:prstGeom>
        </p:spPr>
        <p:txBody>
          <a:bodyPr anchor="b"/>
          <a:lstStyle>
            <a:lvl1pPr>
              <a:defRPr sz="1200">
                <a:solidFill>
                  <a:schemeClr val="accent3">
                    <a:lumOff val="44000"/>
                  </a:schemeClr>
                </a:solidFill>
                <a:effectLst>
                  <a:outerShdw blurRad="38100" dist="38100" dir="2700000" rotWithShape="0">
                    <a:srgbClr val="000000"/>
                  </a:outerShdw>
                </a:effectLst>
              </a:defRPr>
            </a:lvl1pPr>
          </a:lstStyle>
          <a:p>
            <a:fld id="{86CB4B4D-7CA3-9044-876B-883B54F8677D}" type="slidenum">
              <a:t>‹#›</a:t>
            </a:fld>
            <a:endParaRPr/>
          </a:p>
        </p:txBody>
      </p:sp>
    </p:spTree>
    <p:extLst>
      <p:ext uri="{BB962C8B-B14F-4D97-AF65-F5344CB8AC3E}">
        <p14:creationId xmlns:p14="http://schemas.microsoft.com/office/powerpoint/2010/main" val="3678199593"/>
      </p:ext>
    </p:extLst>
  </p:cSld>
  <p:clrMapOvr>
    <a:masterClrMapping/>
  </p:clrMapOvr>
  <p:transition spd="med"/>
</p:sldLayout>
</file>

<file path=ppt/slideLayouts/slideLayout794.xml><?xml version="1.0" encoding="utf-8"?>
<p:sldLayout xmlns:a="http://schemas.openxmlformats.org/drawingml/2006/main" xmlns:r="http://schemas.openxmlformats.org/officeDocument/2006/relationships" xmlns:p="http://schemas.openxmlformats.org/presentationml/2006/main" type="tx">
  <p:cSld name="31_Section Header">
    <p:bg>
      <p:bgPr>
        <a:gradFill flip="none" rotWithShape="1">
          <a:gsLst>
            <a:gs pos="0">
              <a:srgbClr val="000058"/>
            </a:gs>
            <a:gs pos="100000">
              <a:srgbClr val="000099"/>
            </a:gs>
          </a:gsLst>
          <a:lin ang="2700000" scaled="0"/>
        </a:gradFill>
        <a:effectLst/>
      </p:bgPr>
    </p:bg>
    <p:spTree>
      <p:nvGrpSpPr>
        <p:cNvPr id="1" name=""/>
        <p:cNvGrpSpPr/>
        <p:nvPr/>
      </p:nvGrpSpPr>
      <p:grpSpPr>
        <a:xfrm>
          <a:off x="0" y="0"/>
          <a:ext cx="0" cy="0"/>
          <a:chOff x="0" y="0"/>
          <a:chExt cx="0" cy="0"/>
        </a:xfrm>
      </p:grpSpPr>
      <p:grpSp>
        <p:nvGrpSpPr>
          <p:cNvPr id="4231" name="Group 2"/>
          <p:cNvGrpSpPr/>
          <p:nvPr/>
        </p:nvGrpSpPr>
        <p:grpSpPr>
          <a:xfrm>
            <a:off x="-1" y="-1"/>
            <a:ext cx="9145589" cy="6856415"/>
            <a:chOff x="0" y="0"/>
            <a:chExt cx="9145587" cy="6856413"/>
          </a:xfrm>
        </p:grpSpPr>
        <p:sp>
          <p:nvSpPr>
            <p:cNvPr id="4190" name="Freeform 3"/>
            <p:cNvSpPr/>
            <p:nvPr/>
          </p:nvSpPr>
          <p:spPr>
            <a:xfrm>
              <a:off x="0" y="19049"/>
              <a:ext cx="9140826" cy="5195889"/>
            </a:xfrm>
            <a:custGeom>
              <a:avLst/>
              <a:gdLst/>
              <a:ahLst/>
              <a:cxnLst>
                <a:cxn ang="0">
                  <a:pos x="wd2" y="hd2"/>
                </a:cxn>
                <a:cxn ang="5400000">
                  <a:pos x="wd2" y="hd2"/>
                </a:cxn>
                <a:cxn ang="10800000">
                  <a:pos x="wd2" y="hd2"/>
                </a:cxn>
                <a:cxn ang="16200000">
                  <a:pos x="wd2" y="hd2"/>
                </a:cxn>
              </a:cxnLst>
              <a:rect l="0" t="0" r="r" b="b"/>
              <a:pathLst>
                <a:path w="21600" h="21600" extrusionOk="0">
                  <a:moveTo>
                    <a:pt x="12015" y="11985"/>
                  </a:moveTo>
                  <a:lnTo>
                    <a:pt x="0" y="0"/>
                  </a:lnTo>
                  <a:lnTo>
                    <a:pt x="0" y="3445"/>
                  </a:lnTo>
                  <a:lnTo>
                    <a:pt x="11428" y="13054"/>
                  </a:lnTo>
                  <a:lnTo>
                    <a:pt x="21600" y="21600"/>
                  </a:lnTo>
                  <a:lnTo>
                    <a:pt x="21600" y="21560"/>
                  </a:lnTo>
                  <a:lnTo>
                    <a:pt x="12015" y="11985"/>
                  </a:lnTo>
                  <a:close/>
                </a:path>
              </a:pathLst>
            </a:custGeom>
            <a:gradFill flip="none" rotWithShape="1">
              <a:gsLst>
                <a:gs pos="0">
                  <a:srgbClr val="000051"/>
                </a:gs>
                <a:gs pos="100000">
                  <a:srgbClr val="000080"/>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191" name="Freeform 4"/>
            <p:cNvSpPr/>
            <p:nvPr/>
          </p:nvSpPr>
          <p:spPr>
            <a:xfrm>
              <a:off x="236538" y="-1"/>
              <a:ext cx="8904287" cy="5148264"/>
            </a:xfrm>
            <a:custGeom>
              <a:avLst/>
              <a:gdLst/>
              <a:ahLst/>
              <a:cxnLst>
                <a:cxn ang="0">
                  <a:pos x="wd2" y="hd2"/>
                </a:cxn>
                <a:cxn ang="5400000">
                  <a:pos x="wd2" y="hd2"/>
                </a:cxn>
                <a:cxn ang="10800000">
                  <a:pos x="wd2" y="hd2"/>
                </a:cxn>
                <a:cxn ang="16200000">
                  <a:pos x="wd2" y="hd2"/>
                </a:cxn>
              </a:cxnLst>
              <a:rect l="0" t="0" r="r" b="b"/>
              <a:pathLst>
                <a:path w="21600" h="21600" extrusionOk="0">
                  <a:moveTo>
                    <a:pt x="12220" y="11416"/>
                  </a:moveTo>
                  <a:lnTo>
                    <a:pt x="1665" y="0"/>
                  </a:lnTo>
                  <a:lnTo>
                    <a:pt x="0" y="0"/>
                  </a:lnTo>
                  <a:lnTo>
                    <a:pt x="11922" y="11896"/>
                  </a:lnTo>
                  <a:lnTo>
                    <a:pt x="21600" y="21600"/>
                  </a:lnTo>
                  <a:lnTo>
                    <a:pt x="21600" y="21560"/>
                  </a:lnTo>
                  <a:lnTo>
                    <a:pt x="12220" y="11416"/>
                  </a:lnTo>
                  <a:close/>
                </a:path>
              </a:pathLst>
            </a:custGeom>
            <a:gradFill flip="none" rotWithShape="1">
              <a:gsLst>
                <a:gs pos="0">
                  <a:srgbClr val="00005D"/>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192" name="Freeform 5"/>
            <p:cNvSpPr/>
            <p:nvPr/>
          </p:nvSpPr>
          <p:spPr>
            <a:xfrm>
              <a:off x="-1" y="5449888"/>
              <a:ext cx="6410326" cy="303213"/>
            </a:xfrm>
            <a:custGeom>
              <a:avLst/>
              <a:gdLst/>
              <a:ahLst/>
              <a:cxnLst>
                <a:cxn ang="0">
                  <a:pos x="wd2" y="hd2"/>
                </a:cxn>
                <a:cxn ang="5400000">
                  <a:pos x="wd2" y="hd2"/>
                </a:cxn>
                <a:cxn ang="10800000">
                  <a:pos x="wd2" y="hd2"/>
                </a:cxn>
                <a:cxn ang="16200000">
                  <a:pos x="wd2" y="hd2"/>
                </a:cxn>
              </a:cxnLst>
              <a:rect l="0" t="0" r="r" b="b"/>
              <a:pathLst>
                <a:path w="21600" h="21600" extrusionOk="0">
                  <a:moveTo>
                    <a:pt x="0" y="17550"/>
                  </a:moveTo>
                  <a:lnTo>
                    <a:pt x="21600" y="21600"/>
                  </a:lnTo>
                  <a:lnTo>
                    <a:pt x="21600" y="16200"/>
                  </a:lnTo>
                  <a:lnTo>
                    <a:pt x="0" y="0"/>
                  </a:lnTo>
                  <a:lnTo>
                    <a:pt x="0" y="17550"/>
                  </a:lnTo>
                  <a:close/>
                </a:path>
              </a:pathLst>
            </a:custGeom>
            <a:gradFill flip="none" rotWithShape="1">
              <a:gsLst>
                <a:gs pos="0">
                  <a:srgbClr val="000061"/>
                </a:gs>
                <a:gs pos="100000">
                  <a:srgbClr val="000080"/>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193" name="Freeform 6"/>
            <p:cNvSpPr/>
            <p:nvPr/>
          </p:nvSpPr>
          <p:spPr>
            <a:xfrm>
              <a:off x="6410325" y="5678488"/>
              <a:ext cx="2730501" cy="103188"/>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9636"/>
                  </a:lnTo>
                  <a:lnTo>
                    <a:pt x="0" y="0"/>
                  </a:lnTo>
                  <a:lnTo>
                    <a:pt x="0" y="15709"/>
                  </a:lnTo>
                  <a:lnTo>
                    <a:pt x="21600" y="21600"/>
                  </a:lnTo>
                  <a:close/>
                </a:path>
              </a:pathLst>
            </a:custGeom>
            <a:gradFill flip="none" rotWithShape="1">
              <a:gsLst>
                <a:gs pos="0">
                  <a:srgbClr val="000080"/>
                </a:gs>
                <a:gs pos="100000">
                  <a:srgbClr val="000099"/>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194" name="Freeform 7"/>
            <p:cNvSpPr/>
            <p:nvPr/>
          </p:nvSpPr>
          <p:spPr>
            <a:xfrm>
              <a:off x="-1" y="5915025"/>
              <a:ext cx="7594601" cy="522289"/>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5055"/>
                  </a:lnTo>
                  <a:lnTo>
                    <a:pt x="21600" y="0"/>
                  </a:lnTo>
                  <a:lnTo>
                    <a:pt x="0" y="7025"/>
                  </a:lnTo>
                  <a:lnTo>
                    <a:pt x="0" y="21600"/>
                  </a:lnTo>
                  <a:close/>
                </a:path>
              </a:pathLst>
            </a:custGeom>
            <a:gradFill flip="none" rotWithShape="1">
              <a:gsLst>
                <a:gs pos="0">
                  <a:srgbClr val="00007D"/>
                </a:gs>
                <a:gs pos="100000">
                  <a:srgbClr val="000099"/>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195" name="Freeform 8"/>
            <p:cNvSpPr/>
            <p:nvPr/>
          </p:nvSpPr>
          <p:spPr>
            <a:xfrm>
              <a:off x="7594600" y="5876925"/>
              <a:ext cx="1546226" cy="160339"/>
            </a:xfrm>
            <a:custGeom>
              <a:avLst/>
              <a:gdLst/>
              <a:ahLst/>
              <a:cxnLst>
                <a:cxn ang="0">
                  <a:pos x="wd2" y="hd2"/>
                </a:cxn>
                <a:cxn ang="5400000">
                  <a:pos x="wd2" y="hd2"/>
                </a:cxn>
                <a:cxn ang="10800000">
                  <a:pos x="wd2" y="hd2"/>
                </a:cxn>
                <a:cxn ang="16200000">
                  <a:pos x="wd2" y="hd2"/>
                </a:cxn>
              </a:cxnLst>
              <a:rect l="0" t="0" r="r" b="b"/>
              <a:pathLst>
                <a:path w="21600" h="21600" extrusionOk="0">
                  <a:moveTo>
                    <a:pt x="21600" y="10265"/>
                  </a:moveTo>
                  <a:lnTo>
                    <a:pt x="21600" y="0"/>
                  </a:lnTo>
                  <a:lnTo>
                    <a:pt x="0" y="5133"/>
                  </a:lnTo>
                  <a:lnTo>
                    <a:pt x="0" y="21600"/>
                  </a:lnTo>
                  <a:lnTo>
                    <a:pt x="21600" y="10265"/>
                  </a:lnTo>
                  <a:close/>
                </a:path>
              </a:pathLst>
            </a:custGeom>
            <a:solidFill>
              <a:srgbClr val="000099"/>
            </a:soli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196" name="Freeform 9"/>
            <p:cNvSpPr/>
            <p:nvPr/>
          </p:nvSpPr>
          <p:spPr>
            <a:xfrm>
              <a:off x="5745162" y="6056313"/>
              <a:ext cx="3395664" cy="31432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7018"/>
                  </a:lnTo>
                  <a:lnTo>
                    <a:pt x="0" y="21600"/>
                  </a:lnTo>
                  <a:lnTo>
                    <a:pt x="21600" y="0"/>
                  </a:lnTo>
                  <a:close/>
                </a:path>
              </a:pathLst>
            </a:custGeom>
            <a:solidFill>
              <a:srgbClr val="000099"/>
            </a:soli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197" name="Freeform 10"/>
            <p:cNvSpPr/>
            <p:nvPr/>
          </p:nvSpPr>
          <p:spPr>
            <a:xfrm>
              <a:off x="0" y="6303963"/>
              <a:ext cx="5745163" cy="5524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854" y="21600"/>
                  </a:lnTo>
                  <a:lnTo>
                    <a:pt x="21600" y="2607"/>
                  </a:lnTo>
                  <a:lnTo>
                    <a:pt x="21600" y="0"/>
                  </a:lnTo>
                  <a:lnTo>
                    <a:pt x="0" y="16386"/>
                  </a:lnTo>
                  <a:lnTo>
                    <a:pt x="0" y="21600"/>
                  </a:lnTo>
                  <a:close/>
                </a:path>
              </a:pathLst>
            </a:custGeom>
            <a:gradFill flip="none" rotWithShape="1">
              <a:gsLst>
                <a:gs pos="0">
                  <a:srgbClr val="00006F"/>
                </a:gs>
                <a:gs pos="100000">
                  <a:srgbClr val="000099"/>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198" name="Freeform 11"/>
            <p:cNvSpPr/>
            <p:nvPr/>
          </p:nvSpPr>
          <p:spPr>
            <a:xfrm>
              <a:off x="3328987" y="6418263"/>
              <a:ext cx="3990976" cy="438151"/>
            </a:xfrm>
            <a:custGeom>
              <a:avLst/>
              <a:gdLst/>
              <a:ahLst/>
              <a:cxnLst>
                <a:cxn ang="0">
                  <a:pos x="wd2" y="hd2"/>
                </a:cxn>
                <a:cxn ang="5400000">
                  <a:pos x="wd2" y="hd2"/>
                </a:cxn>
                <a:cxn ang="10800000">
                  <a:pos x="wd2" y="hd2"/>
                </a:cxn>
                <a:cxn ang="16200000">
                  <a:pos x="wd2" y="hd2"/>
                </a:cxn>
              </a:cxnLst>
              <a:rect l="0" t="0" r="r" b="b"/>
              <a:pathLst>
                <a:path w="21600" h="21600" extrusionOk="0">
                  <a:moveTo>
                    <a:pt x="18725" y="21600"/>
                  </a:moveTo>
                  <a:lnTo>
                    <a:pt x="21600" y="15965"/>
                  </a:lnTo>
                  <a:lnTo>
                    <a:pt x="19395" y="0"/>
                  </a:lnTo>
                  <a:lnTo>
                    <a:pt x="0" y="21600"/>
                  </a:lnTo>
                  <a:lnTo>
                    <a:pt x="18725" y="21600"/>
                  </a:lnTo>
                  <a:close/>
                </a:path>
              </a:pathLst>
            </a:custGeom>
            <a:solidFill>
              <a:srgbClr val="000099"/>
            </a:soli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199" name="Freeform 12"/>
            <p:cNvSpPr/>
            <p:nvPr/>
          </p:nvSpPr>
          <p:spPr>
            <a:xfrm>
              <a:off x="6911975" y="6142038"/>
              <a:ext cx="2228851" cy="600076"/>
            </a:xfrm>
            <a:custGeom>
              <a:avLst/>
              <a:gdLst/>
              <a:ahLst/>
              <a:cxnLst>
                <a:cxn ang="0">
                  <a:pos x="wd2" y="hd2"/>
                </a:cxn>
                <a:cxn ang="5400000">
                  <a:pos x="wd2" y="hd2"/>
                </a:cxn>
                <a:cxn ang="10800000">
                  <a:pos x="wd2" y="hd2"/>
                </a:cxn>
                <a:cxn ang="16200000">
                  <a:pos x="wd2" y="hd2"/>
                </a:cxn>
              </a:cxnLst>
              <a:rect l="0" t="0" r="r" b="b"/>
              <a:pathLst>
                <a:path w="21600" h="21600" extrusionOk="0">
                  <a:moveTo>
                    <a:pt x="21600" y="7200"/>
                  </a:moveTo>
                  <a:lnTo>
                    <a:pt x="21600" y="0"/>
                  </a:lnTo>
                  <a:lnTo>
                    <a:pt x="0" y="9943"/>
                  </a:lnTo>
                  <a:lnTo>
                    <a:pt x="3951" y="21600"/>
                  </a:lnTo>
                  <a:lnTo>
                    <a:pt x="21600" y="7200"/>
                  </a:lnTo>
                  <a:close/>
                </a:path>
              </a:pathLst>
            </a:custGeom>
            <a:gradFill flip="none" rotWithShape="1">
              <a:gsLst>
                <a:gs pos="0">
                  <a:srgbClr val="000099"/>
                </a:gs>
                <a:gs pos="100000">
                  <a:srgbClr val="08089C"/>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200" name="Freeform 13"/>
            <p:cNvSpPr/>
            <p:nvPr/>
          </p:nvSpPr>
          <p:spPr>
            <a:xfrm>
              <a:off x="7985125" y="5002213"/>
              <a:ext cx="1155701" cy="3810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0" y="540"/>
                  </a:lnTo>
                  <a:lnTo>
                    <a:pt x="21600" y="21600"/>
                  </a:lnTo>
                  <a:close/>
                </a:path>
              </a:pathLst>
            </a:custGeom>
            <a:solidFill>
              <a:srgbClr val="000099"/>
            </a:soli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201" name="Freeform 14"/>
            <p:cNvSpPr/>
            <p:nvPr/>
          </p:nvSpPr>
          <p:spPr>
            <a:xfrm>
              <a:off x="0" y="2359025"/>
              <a:ext cx="7985126" cy="2652713"/>
            </a:xfrm>
            <a:custGeom>
              <a:avLst/>
              <a:gdLst/>
              <a:ahLst/>
              <a:cxnLst>
                <a:cxn ang="0">
                  <a:pos x="wd2" y="hd2"/>
                </a:cxn>
                <a:cxn ang="5400000">
                  <a:pos x="wd2" y="hd2"/>
                </a:cxn>
                <a:cxn ang="10800000">
                  <a:pos x="wd2" y="hd2"/>
                </a:cxn>
                <a:cxn ang="16200000">
                  <a:pos x="wd2" y="hd2"/>
                </a:cxn>
              </a:cxnLst>
              <a:rect l="0" t="0" r="r" b="b"/>
              <a:pathLst>
                <a:path w="21600" h="21600" extrusionOk="0">
                  <a:moveTo>
                    <a:pt x="0" y="930"/>
                  </a:moveTo>
                  <a:lnTo>
                    <a:pt x="21600" y="21600"/>
                  </a:lnTo>
                  <a:lnTo>
                    <a:pt x="21600" y="21522"/>
                  </a:lnTo>
                  <a:lnTo>
                    <a:pt x="0" y="0"/>
                  </a:lnTo>
                  <a:lnTo>
                    <a:pt x="0" y="930"/>
                  </a:lnTo>
                  <a:close/>
                </a:path>
              </a:pathLst>
            </a:custGeom>
            <a:gradFill flip="none" rotWithShape="1">
              <a:gsLst>
                <a:gs pos="0">
                  <a:srgbClr val="000053"/>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202" name="Freeform 15"/>
            <p:cNvSpPr/>
            <p:nvPr/>
          </p:nvSpPr>
          <p:spPr>
            <a:xfrm>
              <a:off x="7985125" y="4840288"/>
              <a:ext cx="1155701" cy="50482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21192"/>
                  </a:lnTo>
                  <a:lnTo>
                    <a:pt x="0" y="0"/>
                  </a:lnTo>
                  <a:lnTo>
                    <a:pt x="0" y="3668"/>
                  </a:lnTo>
                  <a:lnTo>
                    <a:pt x="21600" y="21600"/>
                  </a:lnTo>
                  <a:close/>
                </a:path>
              </a:pathLst>
            </a:custGeom>
            <a:gradFill flip="none" rotWithShape="1">
              <a:gsLst>
                <a:gs pos="0">
                  <a:srgbClr val="000080"/>
                </a:gs>
                <a:gs pos="100000">
                  <a:srgbClr val="000099"/>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203" name="Freeform 16"/>
            <p:cNvSpPr/>
            <p:nvPr/>
          </p:nvSpPr>
          <p:spPr>
            <a:xfrm>
              <a:off x="0" y="1454150"/>
              <a:ext cx="7985126" cy="3471863"/>
            </a:xfrm>
            <a:custGeom>
              <a:avLst/>
              <a:gdLst/>
              <a:ahLst/>
              <a:cxnLst>
                <a:cxn ang="0">
                  <a:pos x="wd2" y="hd2"/>
                </a:cxn>
                <a:cxn ang="5400000">
                  <a:pos x="wd2" y="hd2"/>
                </a:cxn>
                <a:cxn ang="10800000">
                  <a:pos x="wd2" y="hd2"/>
                </a:cxn>
                <a:cxn ang="16200000">
                  <a:pos x="wd2" y="hd2"/>
                </a:cxn>
              </a:cxnLst>
              <a:rect l="0" t="0" r="r" b="b"/>
              <a:pathLst>
                <a:path w="21600" h="21600" extrusionOk="0">
                  <a:moveTo>
                    <a:pt x="0" y="3909"/>
                  </a:moveTo>
                  <a:lnTo>
                    <a:pt x="21600" y="21600"/>
                  </a:lnTo>
                  <a:lnTo>
                    <a:pt x="21600" y="21067"/>
                  </a:lnTo>
                  <a:lnTo>
                    <a:pt x="0" y="0"/>
                  </a:lnTo>
                  <a:lnTo>
                    <a:pt x="0" y="3909"/>
                  </a:lnTo>
                  <a:close/>
                </a:path>
              </a:pathLst>
            </a:custGeom>
            <a:gradFill flip="none" rotWithShape="1">
              <a:gsLst>
                <a:gs pos="0">
                  <a:srgbClr val="000055"/>
                </a:gs>
                <a:gs pos="100000">
                  <a:srgbClr val="000080"/>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204" name="Freeform 17"/>
            <p:cNvSpPr/>
            <p:nvPr/>
          </p:nvSpPr>
          <p:spPr>
            <a:xfrm>
              <a:off x="3641725" y="-1"/>
              <a:ext cx="5014913" cy="4325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477" y="21600"/>
                  </a:lnTo>
                  <a:lnTo>
                    <a:pt x="21600" y="21418"/>
                  </a:lnTo>
                  <a:lnTo>
                    <a:pt x="697" y="0"/>
                  </a:lnTo>
                  <a:lnTo>
                    <a:pt x="0" y="0"/>
                  </a:lnTo>
                  <a:close/>
                </a:path>
              </a:pathLst>
            </a:custGeom>
            <a:gradFill flip="none" rotWithShape="1">
              <a:gsLst>
                <a:gs pos="0">
                  <a:srgbClr val="00006B"/>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205" name="Freeform 18"/>
            <p:cNvSpPr/>
            <p:nvPr/>
          </p:nvSpPr>
          <p:spPr>
            <a:xfrm>
              <a:off x="8628062" y="4289425"/>
              <a:ext cx="512764" cy="474664"/>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8999"/>
                  </a:lnTo>
                  <a:lnTo>
                    <a:pt x="1204" y="0"/>
                  </a:lnTo>
                  <a:lnTo>
                    <a:pt x="0" y="1662"/>
                  </a:lnTo>
                  <a:lnTo>
                    <a:pt x="21600" y="21600"/>
                  </a:lnTo>
                  <a:close/>
                </a:path>
              </a:pathLst>
            </a:custGeom>
            <a:gradFill flip="none" rotWithShape="1">
              <a:gsLst>
                <a:gs pos="0">
                  <a:srgbClr val="000099"/>
                </a:gs>
                <a:gs pos="100000">
                  <a:srgbClr val="0F0F9F"/>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206" name="Freeform 19"/>
            <p:cNvSpPr/>
            <p:nvPr/>
          </p:nvSpPr>
          <p:spPr>
            <a:xfrm>
              <a:off x="8694737" y="4108450"/>
              <a:ext cx="446089" cy="531814"/>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1155"/>
                  </a:lnTo>
                  <a:lnTo>
                    <a:pt x="7379" y="0"/>
                  </a:lnTo>
                  <a:lnTo>
                    <a:pt x="0" y="5803"/>
                  </a:lnTo>
                  <a:lnTo>
                    <a:pt x="21600" y="21600"/>
                  </a:lnTo>
                  <a:close/>
                </a:path>
              </a:pathLst>
            </a:custGeom>
            <a:solidFill>
              <a:srgbClr val="000099"/>
            </a:soli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207" name="Freeform 20"/>
            <p:cNvSpPr/>
            <p:nvPr/>
          </p:nvSpPr>
          <p:spPr>
            <a:xfrm>
              <a:off x="3895724" y="0"/>
              <a:ext cx="4951414" cy="42513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0936" y="21600"/>
                  </a:lnTo>
                  <a:lnTo>
                    <a:pt x="21600" y="20875"/>
                  </a:lnTo>
                  <a:lnTo>
                    <a:pt x="2650" y="0"/>
                  </a:lnTo>
                  <a:lnTo>
                    <a:pt x="0" y="0"/>
                  </a:lnTo>
                  <a:close/>
                </a:path>
              </a:pathLst>
            </a:custGeom>
            <a:gradFill flip="none" rotWithShape="1">
              <a:gsLst>
                <a:gs pos="0">
                  <a:srgbClr val="000047"/>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grpSp>
          <p:nvGrpSpPr>
            <p:cNvPr id="4210" name="Freeform 21"/>
            <p:cNvGrpSpPr/>
            <p:nvPr/>
          </p:nvGrpSpPr>
          <p:grpSpPr>
            <a:xfrm>
              <a:off x="8931275" y="4022725"/>
              <a:ext cx="209551" cy="209551"/>
              <a:chOff x="0" y="0"/>
              <a:chExt cx="209550" cy="209550"/>
            </a:xfrm>
          </p:grpSpPr>
          <p:sp>
            <p:nvSpPr>
              <p:cNvPr id="4208" name="Line"/>
              <p:cNvSpPr/>
              <p:nvPr/>
            </p:nvSpPr>
            <p:spPr>
              <a:xfrm flipH="1" flipV="1">
                <a:off x="0" y="0"/>
                <a:ext cx="209551" cy="20955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4209" name="Line"/>
              <p:cNvSpPr/>
              <p:nvPr/>
            </p:nvSpPr>
            <p:spPr>
              <a:xfrm>
                <a:off x="-1" y="0"/>
                <a:ext cx="209552" cy="20955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4211" name="Freeform 22"/>
            <p:cNvSpPr/>
            <p:nvPr/>
          </p:nvSpPr>
          <p:spPr>
            <a:xfrm>
              <a:off x="4940300" y="0"/>
              <a:ext cx="3990976" cy="4022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566" y="0"/>
                  </a:lnTo>
                  <a:lnTo>
                    <a:pt x="0" y="0"/>
                  </a:lnTo>
                  <a:close/>
                </a:path>
              </a:pathLst>
            </a:custGeom>
            <a:gradFill flip="none" rotWithShape="1">
              <a:gsLst>
                <a:gs pos="0">
                  <a:srgbClr val="00004F"/>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212" name="Freeform 23"/>
            <p:cNvSpPr/>
            <p:nvPr/>
          </p:nvSpPr>
          <p:spPr>
            <a:xfrm>
              <a:off x="5537199" y="0"/>
              <a:ext cx="3489326" cy="393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482" y="21600"/>
                  </a:lnTo>
                  <a:lnTo>
                    <a:pt x="21600" y="21548"/>
                  </a:lnTo>
                  <a:lnTo>
                    <a:pt x="3112" y="0"/>
                  </a:lnTo>
                  <a:lnTo>
                    <a:pt x="0" y="0"/>
                  </a:lnTo>
                  <a:close/>
                </a:path>
              </a:pathLst>
            </a:custGeom>
            <a:gradFill flip="none" rotWithShape="1">
              <a:gsLst>
                <a:gs pos="0">
                  <a:srgbClr val="000065"/>
                </a:gs>
                <a:gs pos="100000">
                  <a:srgbClr val="000080"/>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213" name="Freeform 24"/>
            <p:cNvSpPr/>
            <p:nvPr/>
          </p:nvSpPr>
          <p:spPr>
            <a:xfrm>
              <a:off x="9007475" y="3927475"/>
              <a:ext cx="133351" cy="1524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20250"/>
                  </a:lnTo>
                  <a:lnTo>
                    <a:pt x="3086" y="0"/>
                  </a:lnTo>
                  <a:lnTo>
                    <a:pt x="0" y="1350"/>
                  </a:lnTo>
                  <a:lnTo>
                    <a:pt x="21600" y="21600"/>
                  </a:lnTo>
                  <a:close/>
                </a:path>
              </a:pathLst>
            </a:custGeom>
            <a:gradFill flip="none" rotWithShape="1">
              <a:gsLst>
                <a:gs pos="0">
                  <a:srgbClr val="000099"/>
                </a:gs>
                <a:gs pos="100000">
                  <a:srgbClr val="1717A2"/>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214" name="Freeform 25"/>
            <p:cNvSpPr/>
            <p:nvPr/>
          </p:nvSpPr>
          <p:spPr>
            <a:xfrm>
              <a:off x="8894762" y="1349375"/>
              <a:ext cx="246064" cy="8191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8540"/>
                  </a:lnTo>
                  <a:lnTo>
                    <a:pt x="10730" y="0"/>
                  </a:lnTo>
                  <a:lnTo>
                    <a:pt x="0" y="8037"/>
                  </a:lnTo>
                  <a:lnTo>
                    <a:pt x="21600" y="21600"/>
                  </a:lnTo>
                  <a:close/>
                </a:path>
              </a:pathLst>
            </a:custGeom>
            <a:solidFill>
              <a:srgbClr val="000080"/>
            </a:soli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215" name="Freeform 26"/>
            <p:cNvSpPr/>
            <p:nvPr/>
          </p:nvSpPr>
          <p:spPr>
            <a:xfrm>
              <a:off x="8107362" y="-1"/>
              <a:ext cx="909639" cy="165417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8702" y="21600"/>
                  </a:lnTo>
                  <a:lnTo>
                    <a:pt x="21600" y="17624"/>
                  </a:lnTo>
                  <a:lnTo>
                    <a:pt x="9445" y="0"/>
                  </a:lnTo>
                  <a:lnTo>
                    <a:pt x="0" y="0"/>
                  </a:lnTo>
                  <a:close/>
                </a:path>
              </a:pathLst>
            </a:custGeom>
            <a:gradFill flip="none" rotWithShape="1">
              <a:gsLst>
                <a:gs pos="0">
                  <a:srgbClr val="000055"/>
                </a:gs>
                <a:gs pos="100000">
                  <a:srgbClr val="000080"/>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216" name="Freeform 27"/>
            <p:cNvSpPr/>
            <p:nvPr/>
          </p:nvSpPr>
          <p:spPr>
            <a:xfrm>
              <a:off x="8589962" y="-1"/>
              <a:ext cx="541339" cy="1263652"/>
            </a:xfrm>
            <a:custGeom>
              <a:avLst/>
              <a:gdLst/>
              <a:ahLst/>
              <a:cxnLst>
                <a:cxn ang="0">
                  <a:pos x="wd2" y="hd2"/>
                </a:cxn>
                <a:cxn ang="5400000">
                  <a:pos x="wd2" y="hd2"/>
                </a:cxn>
                <a:cxn ang="10800000">
                  <a:pos x="wd2" y="hd2"/>
                </a:cxn>
                <a:cxn ang="16200000">
                  <a:pos x="wd2" y="hd2"/>
                </a:cxn>
              </a:cxnLst>
              <a:rect l="0" t="0" r="r" b="b"/>
              <a:pathLst>
                <a:path w="21600" h="21600" extrusionOk="0">
                  <a:moveTo>
                    <a:pt x="9121" y="0"/>
                  </a:moveTo>
                  <a:lnTo>
                    <a:pt x="0" y="0"/>
                  </a:lnTo>
                  <a:lnTo>
                    <a:pt x="18179" y="21600"/>
                  </a:lnTo>
                  <a:lnTo>
                    <a:pt x="21600" y="17697"/>
                  </a:lnTo>
                  <a:lnTo>
                    <a:pt x="9121" y="0"/>
                  </a:lnTo>
                  <a:close/>
                </a:path>
              </a:pathLst>
            </a:custGeom>
            <a:gradFill flip="none" rotWithShape="1">
              <a:gsLst>
                <a:gs pos="0">
                  <a:srgbClr val="000059"/>
                </a:gs>
                <a:gs pos="100000">
                  <a:srgbClr val="000080"/>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217" name="Freeform 28"/>
            <p:cNvSpPr/>
            <p:nvPr/>
          </p:nvSpPr>
          <p:spPr>
            <a:xfrm>
              <a:off x="9045575" y="1036637"/>
              <a:ext cx="95251" cy="493714"/>
            </a:xfrm>
            <a:custGeom>
              <a:avLst/>
              <a:gdLst/>
              <a:ahLst/>
              <a:cxnLst>
                <a:cxn ang="0">
                  <a:pos x="wd2" y="hd2"/>
                </a:cxn>
                <a:cxn ang="5400000">
                  <a:pos x="wd2" y="hd2"/>
                </a:cxn>
                <a:cxn ang="10800000">
                  <a:pos x="wd2" y="hd2"/>
                </a:cxn>
                <a:cxn ang="16200000">
                  <a:pos x="wd2" y="hd2"/>
                </a:cxn>
              </a:cxnLst>
              <a:rect l="0" t="0" r="r" b="b"/>
              <a:pathLst>
                <a:path w="21600" h="21600" extrusionOk="0">
                  <a:moveTo>
                    <a:pt x="0" y="9969"/>
                  </a:moveTo>
                  <a:lnTo>
                    <a:pt x="21600" y="21600"/>
                  </a:lnTo>
                  <a:lnTo>
                    <a:pt x="21600" y="415"/>
                  </a:lnTo>
                  <a:lnTo>
                    <a:pt x="19440" y="0"/>
                  </a:lnTo>
                  <a:lnTo>
                    <a:pt x="0" y="9969"/>
                  </a:lnTo>
                  <a:close/>
                </a:path>
              </a:pathLst>
            </a:custGeom>
            <a:solidFill>
              <a:srgbClr val="000080"/>
            </a:soli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218" name="Freeform 29"/>
            <p:cNvSpPr/>
            <p:nvPr/>
          </p:nvSpPr>
          <p:spPr>
            <a:xfrm>
              <a:off x="3175" y="2541587"/>
              <a:ext cx="9131301" cy="2959102"/>
            </a:xfrm>
            <a:custGeom>
              <a:avLst/>
              <a:gdLst/>
              <a:ahLst/>
              <a:cxnLst>
                <a:cxn ang="0">
                  <a:pos x="wd2" y="hd2"/>
                </a:cxn>
                <a:cxn ang="5400000">
                  <a:pos x="wd2" y="hd2"/>
                </a:cxn>
                <a:cxn ang="10800000">
                  <a:pos x="wd2" y="hd2"/>
                </a:cxn>
                <a:cxn ang="16200000">
                  <a:pos x="wd2" y="hd2"/>
                </a:cxn>
              </a:cxnLst>
              <a:rect l="0" t="0" r="r" b="b"/>
              <a:pathLst>
                <a:path w="21600" h="21600" extrusionOk="0">
                  <a:moveTo>
                    <a:pt x="0" y="4299"/>
                  </a:moveTo>
                  <a:lnTo>
                    <a:pt x="21600" y="21600"/>
                  </a:lnTo>
                  <a:lnTo>
                    <a:pt x="21600" y="21252"/>
                  </a:lnTo>
                  <a:lnTo>
                    <a:pt x="0" y="0"/>
                  </a:lnTo>
                  <a:lnTo>
                    <a:pt x="0" y="4299"/>
                  </a:lnTo>
                  <a:close/>
                </a:path>
              </a:pathLst>
            </a:custGeom>
            <a:gradFill flip="none" rotWithShape="1">
              <a:gsLst>
                <a:gs pos="0">
                  <a:srgbClr val="000061"/>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219" name="Freeform 30"/>
            <p:cNvSpPr/>
            <p:nvPr/>
          </p:nvSpPr>
          <p:spPr>
            <a:xfrm>
              <a:off x="9132887" y="552767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0" y="21600"/>
                  </a:lnTo>
                  <a:lnTo>
                    <a:pt x="21600" y="21600"/>
                  </a:lnTo>
                  <a:close/>
                </a:path>
              </a:pathLst>
            </a:custGeom>
            <a:solidFill>
              <a:srgbClr val="18FF00"/>
            </a:soli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220" name="Freeform 31"/>
            <p:cNvSpPr/>
            <p:nvPr/>
          </p:nvSpPr>
          <p:spPr>
            <a:xfrm>
              <a:off x="3175" y="3416300"/>
              <a:ext cx="9131301" cy="2122489"/>
            </a:xfrm>
            <a:custGeom>
              <a:avLst/>
              <a:gdLst/>
              <a:ahLst/>
              <a:cxnLst>
                <a:cxn ang="0">
                  <a:pos x="wd2" y="hd2"/>
                </a:cxn>
                <a:cxn ang="5400000">
                  <a:pos x="wd2" y="hd2"/>
                </a:cxn>
                <a:cxn ang="10800000">
                  <a:pos x="wd2" y="hd2"/>
                </a:cxn>
                <a:cxn ang="16200000">
                  <a:pos x="wd2" y="hd2"/>
                </a:cxn>
              </a:cxnLst>
              <a:rect l="0" t="0" r="r" b="b"/>
              <a:pathLst>
                <a:path w="21600" h="21600" extrusionOk="0">
                  <a:moveTo>
                    <a:pt x="0" y="5913"/>
                  </a:moveTo>
                  <a:lnTo>
                    <a:pt x="21600" y="21600"/>
                  </a:lnTo>
                  <a:lnTo>
                    <a:pt x="21600" y="21503"/>
                  </a:lnTo>
                  <a:lnTo>
                    <a:pt x="0" y="0"/>
                  </a:lnTo>
                  <a:lnTo>
                    <a:pt x="0" y="5913"/>
                  </a:lnTo>
                  <a:close/>
                </a:path>
              </a:pathLst>
            </a:custGeom>
            <a:gradFill flip="none" rotWithShape="1">
              <a:gsLst>
                <a:gs pos="0">
                  <a:srgbClr val="00005D"/>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221" name="Freeform 32"/>
            <p:cNvSpPr/>
            <p:nvPr/>
          </p:nvSpPr>
          <p:spPr>
            <a:xfrm>
              <a:off x="3175" y="5043488"/>
              <a:ext cx="9131301" cy="657226"/>
            </a:xfrm>
            <a:custGeom>
              <a:avLst/>
              <a:gdLst/>
              <a:ahLst/>
              <a:cxnLst>
                <a:cxn ang="0">
                  <a:pos x="wd2" y="hd2"/>
                </a:cxn>
                <a:cxn ang="5400000">
                  <a:pos x="wd2" y="hd2"/>
                </a:cxn>
                <a:cxn ang="10800000">
                  <a:pos x="wd2" y="hd2"/>
                </a:cxn>
                <a:cxn ang="16200000">
                  <a:pos x="wd2" y="hd2"/>
                </a:cxn>
              </a:cxnLst>
              <a:rect l="0" t="0" r="r" b="b"/>
              <a:pathLst>
                <a:path w="21600" h="21600" extrusionOk="0">
                  <a:moveTo>
                    <a:pt x="0" y="2504"/>
                  </a:moveTo>
                  <a:lnTo>
                    <a:pt x="21600" y="21600"/>
                  </a:lnTo>
                  <a:lnTo>
                    <a:pt x="21600" y="20974"/>
                  </a:lnTo>
                  <a:lnTo>
                    <a:pt x="0" y="0"/>
                  </a:lnTo>
                  <a:lnTo>
                    <a:pt x="0" y="2504"/>
                  </a:lnTo>
                  <a:close/>
                </a:path>
              </a:pathLst>
            </a:custGeom>
            <a:gradFill flip="none" rotWithShape="1">
              <a:gsLst>
                <a:gs pos="0">
                  <a:srgbClr val="000082"/>
                </a:gs>
                <a:gs pos="100000">
                  <a:srgbClr val="000099"/>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222" name="Freeform 33"/>
            <p:cNvSpPr/>
            <p:nvPr/>
          </p:nvSpPr>
          <p:spPr>
            <a:xfrm>
              <a:off x="2058987" y="-1"/>
              <a:ext cx="7075489" cy="50434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437"/>
                  </a:lnTo>
                  <a:lnTo>
                    <a:pt x="607" y="0"/>
                  </a:lnTo>
                  <a:lnTo>
                    <a:pt x="0" y="0"/>
                  </a:lnTo>
                  <a:close/>
                </a:path>
              </a:pathLst>
            </a:custGeom>
            <a:gradFill flip="none" rotWithShape="1">
              <a:gsLst>
                <a:gs pos="0">
                  <a:srgbClr val="00004A"/>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223" name="Freeform 34"/>
            <p:cNvSpPr/>
            <p:nvPr/>
          </p:nvSpPr>
          <p:spPr>
            <a:xfrm>
              <a:off x="5272087" y="-1"/>
              <a:ext cx="3862389" cy="414972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550"/>
                  </a:lnTo>
                  <a:lnTo>
                    <a:pt x="587" y="0"/>
                  </a:lnTo>
                  <a:lnTo>
                    <a:pt x="0" y="0"/>
                  </a:lnTo>
                  <a:close/>
                </a:path>
              </a:pathLst>
            </a:custGeom>
            <a:gradFill flip="none" rotWithShape="1">
              <a:gsLst>
                <a:gs pos="0">
                  <a:srgbClr val="000082"/>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224" name="Freeform 35"/>
            <p:cNvSpPr/>
            <p:nvPr/>
          </p:nvSpPr>
          <p:spPr>
            <a:xfrm>
              <a:off x="6270625" y="-1"/>
              <a:ext cx="2863851" cy="3911602"/>
            </a:xfrm>
            <a:custGeom>
              <a:avLst/>
              <a:gdLst/>
              <a:ahLst/>
              <a:cxnLst>
                <a:cxn ang="0">
                  <a:pos x="wd2" y="hd2"/>
                </a:cxn>
                <a:cxn ang="5400000">
                  <a:pos x="wd2" y="hd2"/>
                </a:cxn>
                <a:cxn ang="10800000">
                  <a:pos x="wd2" y="hd2"/>
                </a:cxn>
                <a:cxn ang="16200000">
                  <a:pos x="wd2" y="hd2"/>
                </a:cxn>
              </a:cxnLst>
              <a:rect l="0" t="0" r="r" b="b"/>
              <a:pathLst>
                <a:path w="21600" h="21600" extrusionOk="0">
                  <a:moveTo>
                    <a:pt x="5820" y="0"/>
                  </a:moveTo>
                  <a:lnTo>
                    <a:pt x="0" y="0"/>
                  </a:lnTo>
                  <a:lnTo>
                    <a:pt x="21600" y="21600"/>
                  </a:lnTo>
                  <a:lnTo>
                    <a:pt x="21600" y="19706"/>
                  </a:lnTo>
                  <a:lnTo>
                    <a:pt x="21528" y="19706"/>
                  </a:lnTo>
                  <a:lnTo>
                    <a:pt x="5820" y="0"/>
                  </a:lnTo>
                  <a:close/>
                </a:path>
              </a:pathLst>
            </a:custGeom>
            <a:gradFill flip="none" rotWithShape="1">
              <a:gsLst>
                <a:gs pos="0">
                  <a:srgbClr val="000065"/>
                </a:gs>
                <a:gs pos="100000">
                  <a:srgbClr val="000080"/>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225" name="Freeform 36"/>
            <p:cNvSpPr/>
            <p:nvPr/>
          </p:nvSpPr>
          <p:spPr>
            <a:xfrm>
              <a:off x="7173912" y="0"/>
              <a:ext cx="1960564" cy="32924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225"/>
                  </a:lnTo>
                  <a:lnTo>
                    <a:pt x="736" y="0"/>
                  </a:lnTo>
                  <a:lnTo>
                    <a:pt x="0" y="0"/>
                  </a:lnTo>
                  <a:close/>
                </a:path>
              </a:pathLst>
            </a:custGeom>
            <a:gradFill flip="none" rotWithShape="1">
              <a:gsLst>
                <a:gs pos="0">
                  <a:srgbClr val="000058"/>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226" name="Freeform 37"/>
            <p:cNvSpPr/>
            <p:nvPr/>
          </p:nvSpPr>
          <p:spPr>
            <a:xfrm>
              <a:off x="7451725" y="0"/>
              <a:ext cx="1682751" cy="30734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533"/>
                  </a:lnTo>
                  <a:lnTo>
                    <a:pt x="1102" y="0"/>
                  </a:lnTo>
                  <a:lnTo>
                    <a:pt x="0" y="0"/>
                  </a:lnTo>
                  <a:close/>
                </a:path>
              </a:pathLst>
            </a:custGeom>
            <a:gradFill flip="none" rotWithShape="1">
              <a:gsLst>
                <a:gs pos="0">
                  <a:srgbClr val="00006F"/>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227" name="Freeform 38"/>
            <p:cNvSpPr/>
            <p:nvPr/>
          </p:nvSpPr>
          <p:spPr>
            <a:xfrm>
              <a:off x="7907337" y="0"/>
              <a:ext cx="1227139" cy="2360613"/>
            </a:xfrm>
            <a:custGeom>
              <a:avLst/>
              <a:gdLst/>
              <a:ahLst/>
              <a:cxnLst>
                <a:cxn ang="0">
                  <a:pos x="wd2" y="hd2"/>
                </a:cxn>
                <a:cxn ang="5400000">
                  <a:pos x="wd2" y="hd2"/>
                </a:cxn>
                <a:cxn ang="10800000">
                  <a:pos x="wd2" y="hd2"/>
                </a:cxn>
                <a:cxn ang="16200000">
                  <a:pos x="wd2" y="hd2"/>
                </a:cxn>
              </a:cxnLst>
              <a:rect l="0" t="0" r="r" b="b"/>
              <a:pathLst>
                <a:path w="21600" h="21600" extrusionOk="0">
                  <a:moveTo>
                    <a:pt x="21600" y="20816"/>
                  </a:moveTo>
                  <a:lnTo>
                    <a:pt x="1177" y="0"/>
                  </a:lnTo>
                  <a:lnTo>
                    <a:pt x="0" y="0"/>
                  </a:lnTo>
                  <a:lnTo>
                    <a:pt x="21600" y="21600"/>
                  </a:lnTo>
                  <a:lnTo>
                    <a:pt x="21600" y="20816"/>
                  </a:lnTo>
                  <a:close/>
                </a:path>
              </a:pathLst>
            </a:custGeom>
            <a:gradFill flip="none" rotWithShape="1">
              <a:gsLst>
                <a:gs pos="0">
                  <a:srgbClr val="000079"/>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grpSp>
          <p:nvGrpSpPr>
            <p:cNvPr id="4230" name="Group 39"/>
            <p:cNvGrpSpPr/>
            <p:nvPr/>
          </p:nvGrpSpPr>
          <p:grpSpPr>
            <a:xfrm>
              <a:off x="-1" y="2590800"/>
              <a:ext cx="9140826" cy="2949576"/>
              <a:chOff x="0" y="0"/>
              <a:chExt cx="9140824" cy="2949575"/>
            </a:xfrm>
          </p:grpSpPr>
          <p:sp>
            <p:nvSpPr>
              <p:cNvPr id="4228" name="Freeform 40"/>
              <p:cNvSpPr/>
              <p:nvPr/>
            </p:nvSpPr>
            <p:spPr>
              <a:xfrm>
                <a:off x="-1" y="0"/>
                <a:ext cx="5826126" cy="20843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6021"/>
                    </a:lnTo>
                    <a:lnTo>
                      <a:pt x="21458" y="21600"/>
                    </a:lnTo>
                    <a:lnTo>
                      <a:pt x="21529" y="20317"/>
                    </a:lnTo>
                    <a:lnTo>
                      <a:pt x="21600" y="19132"/>
                    </a:lnTo>
                    <a:lnTo>
                      <a:pt x="0" y="0"/>
                    </a:lnTo>
                    <a:close/>
                  </a:path>
                </a:pathLst>
              </a:custGeom>
              <a:gradFill flip="none" rotWithShape="1">
                <a:gsLst>
                  <a:gs pos="0">
                    <a:srgbClr val="00006F"/>
                  </a:gs>
                  <a:gs pos="100000">
                    <a:srgbClr val="000099"/>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229" name="Freeform 41"/>
              <p:cNvSpPr/>
              <p:nvPr/>
            </p:nvSpPr>
            <p:spPr>
              <a:xfrm>
                <a:off x="5788024" y="1846262"/>
                <a:ext cx="3352801" cy="1103314"/>
              </a:xfrm>
              <a:custGeom>
                <a:avLst/>
                <a:gdLst/>
                <a:ahLst/>
                <a:cxnLst>
                  <a:cxn ang="0">
                    <a:pos x="wd2" y="hd2"/>
                  </a:cxn>
                  <a:cxn ang="5400000">
                    <a:pos x="wd2" y="hd2"/>
                  </a:cxn>
                  <a:cxn ang="10800000">
                    <a:pos x="wd2" y="hd2"/>
                  </a:cxn>
                  <a:cxn ang="16200000">
                    <a:pos x="wd2" y="hd2"/>
                  </a:cxn>
                </a:cxnLst>
                <a:rect l="0" t="0" r="r" b="b"/>
                <a:pathLst>
                  <a:path w="21600" h="21600" extrusionOk="0">
                    <a:moveTo>
                      <a:pt x="21600" y="20668"/>
                    </a:moveTo>
                    <a:lnTo>
                      <a:pt x="246" y="0"/>
                    </a:lnTo>
                    <a:lnTo>
                      <a:pt x="123" y="2238"/>
                    </a:lnTo>
                    <a:lnTo>
                      <a:pt x="0" y="4662"/>
                    </a:lnTo>
                    <a:lnTo>
                      <a:pt x="21600" y="21600"/>
                    </a:lnTo>
                    <a:lnTo>
                      <a:pt x="21600" y="20668"/>
                    </a:lnTo>
                    <a:close/>
                  </a:path>
                </a:pathLst>
              </a:custGeom>
              <a:gradFill flip="none" rotWithShape="1">
                <a:gsLst>
                  <a:gs pos="0">
                    <a:srgbClr val="000099"/>
                  </a:gs>
                  <a:gs pos="100000">
                    <a:srgbClr val="1717A2"/>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grpSp>
      </p:grpSp>
      <p:sp>
        <p:nvSpPr>
          <p:cNvPr id="4232" name="Title Text"/>
          <p:cNvSpPr txBox="1">
            <a:spLocks noGrp="1"/>
          </p:cNvSpPr>
          <p:nvPr>
            <p:ph type="title"/>
          </p:nvPr>
        </p:nvSpPr>
        <p:spPr>
          <a:xfrm>
            <a:off x="722312" y="4406900"/>
            <a:ext cx="7772401" cy="1362075"/>
          </a:xfrm>
          <a:prstGeom prst="rect">
            <a:avLst/>
          </a:prstGeom>
        </p:spPr>
        <p:txBody>
          <a:bodyPr anchor="t"/>
          <a:lstStyle>
            <a:lvl1pPr algn="l">
              <a:defRPr sz="4000" b="1" cap="all">
                <a:solidFill>
                  <a:schemeClr val="accent3">
                    <a:lumOff val="44000"/>
                  </a:schemeClr>
                </a:solidFill>
                <a:effectLst>
                  <a:outerShdw blurRad="38100" dist="38100" dir="2700000" rotWithShape="0">
                    <a:srgbClr val="000000"/>
                  </a:outerShdw>
                </a:effectLst>
              </a:defRPr>
            </a:lvl1pPr>
          </a:lstStyle>
          <a:p>
            <a:r>
              <a:t>Title Text</a:t>
            </a:r>
          </a:p>
        </p:txBody>
      </p:sp>
      <p:sp>
        <p:nvSpPr>
          <p:cNvPr id="4233"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chemeClr val="accent3">
                    <a:lumOff val="44000"/>
                  </a:schemeClr>
                </a:solidFill>
                <a:effectLst>
                  <a:outerShdw blurRad="38100" dist="38100" dir="2700000" rotWithShape="0">
                    <a:srgbClr val="000000"/>
                  </a:outerShdw>
                </a:effectLst>
              </a:defRPr>
            </a:lvl1pPr>
            <a:lvl2pPr marL="0" indent="457200">
              <a:spcBef>
                <a:spcPts val="400"/>
              </a:spcBef>
              <a:buSzTx/>
              <a:buNone/>
              <a:defRPr sz="2000">
                <a:solidFill>
                  <a:schemeClr val="accent3">
                    <a:lumOff val="44000"/>
                  </a:schemeClr>
                </a:solidFill>
                <a:effectLst>
                  <a:outerShdw blurRad="38100" dist="38100" dir="2700000" rotWithShape="0">
                    <a:srgbClr val="000000"/>
                  </a:outerShdw>
                </a:effectLst>
              </a:defRPr>
            </a:lvl2pPr>
            <a:lvl3pPr marL="0" indent="914400">
              <a:spcBef>
                <a:spcPts val="400"/>
              </a:spcBef>
              <a:buSzTx/>
              <a:buNone/>
              <a:defRPr sz="2000">
                <a:solidFill>
                  <a:schemeClr val="accent3">
                    <a:lumOff val="44000"/>
                  </a:schemeClr>
                </a:solidFill>
                <a:effectLst>
                  <a:outerShdw blurRad="38100" dist="38100" dir="2700000" rotWithShape="0">
                    <a:srgbClr val="000000"/>
                  </a:outerShdw>
                </a:effectLst>
              </a:defRPr>
            </a:lvl3pPr>
            <a:lvl4pPr marL="0" indent="1371600">
              <a:spcBef>
                <a:spcPts val="400"/>
              </a:spcBef>
              <a:buSzTx/>
              <a:buNone/>
              <a:defRPr sz="2000">
                <a:solidFill>
                  <a:schemeClr val="accent3">
                    <a:lumOff val="44000"/>
                  </a:schemeClr>
                </a:solidFill>
                <a:effectLst>
                  <a:outerShdw blurRad="38100" dist="38100" dir="2700000" rotWithShape="0">
                    <a:srgbClr val="000000"/>
                  </a:outerShdw>
                </a:effectLst>
              </a:defRPr>
            </a:lvl4pPr>
            <a:lvl5pPr marL="0" indent="1828800">
              <a:spcBef>
                <a:spcPts val="400"/>
              </a:spcBef>
              <a:buSzTx/>
              <a:buNone/>
              <a:defRPr sz="2000">
                <a:solidFill>
                  <a:schemeClr val="accent3">
                    <a:lumOff val="44000"/>
                  </a:schemeClr>
                </a:solidFill>
                <a:effectLst>
                  <a:outerShdw blurRad="38100" dist="38100" dir="2700000" rotWithShape="0">
                    <a:srgbClr val="000000"/>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4234" name="Slide Number"/>
          <p:cNvSpPr txBox="1">
            <a:spLocks noGrp="1"/>
          </p:cNvSpPr>
          <p:nvPr>
            <p:ph type="sldNum" sz="quarter" idx="2"/>
          </p:nvPr>
        </p:nvSpPr>
        <p:spPr>
          <a:xfrm>
            <a:off x="8413144" y="6436583"/>
            <a:ext cx="273657" cy="264255"/>
          </a:xfrm>
          <a:prstGeom prst="rect">
            <a:avLst/>
          </a:prstGeom>
        </p:spPr>
        <p:txBody>
          <a:bodyPr anchor="b"/>
          <a:lstStyle>
            <a:lvl1pPr>
              <a:defRPr sz="1200">
                <a:solidFill>
                  <a:schemeClr val="accent3">
                    <a:lumOff val="44000"/>
                  </a:schemeClr>
                </a:solidFill>
                <a:effectLst>
                  <a:outerShdw blurRad="38100" dist="38100" dir="2700000" rotWithShape="0">
                    <a:srgbClr val="000000"/>
                  </a:outerShdw>
                </a:effectLst>
              </a:defRPr>
            </a:lvl1pPr>
          </a:lstStyle>
          <a:p>
            <a:fld id="{86CB4B4D-7CA3-9044-876B-883B54F8677D}" type="slidenum">
              <a:t>‹#›</a:t>
            </a:fld>
            <a:endParaRPr/>
          </a:p>
        </p:txBody>
      </p:sp>
    </p:spTree>
    <p:extLst>
      <p:ext uri="{BB962C8B-B14F-4D97-AF65-F5344CB8AC3E}">
        <p14:creationId xmlns:p14="http://schemas.microsoft.com/office/powerpoint/2010/main" val="4027547486"/>
      </p:ext>
    </p:extLst>
  </p:cSld>
  <p:clrMapOvr>
    <a:masterClrMapping/>
  </p:clrMapOvr>
  <p:transition spd="med"/>
</p:sldLayout>
</file>

<file path=ppt/slideLayouts/slideLayout795.xml><?xml version="1.0" encoding="utf-8"?>
<p:sldLayout xmlns:a="http://schemas.openxmlformats.org/drawingml/2006/main" xmlns:r="http://schemas.openxmlformats.org/officeDocument/2006/relationships" xmlns:p="http://schemas.openxmlformats.org/presentationml/2006/main" type="tx">
  <p:cSld name="31_Two Content">
    <p:bg>
      <p:bgPr>
        <a:gradFill flip="none" rotWithShape="1">
          <a:gsLst>
            <a:gs pos="0">
              <a:srgbClr val="000058"/>
            </a:gs>
            <a:gs pos="100000">
              <a:srgbClr val="000099"/>
            </a:gs>
          </a:gsLst>
          <a:lin ang="2700000" scaled="0"/>
        </a:gradFill>
        <a:effectLst/>
      </p:bgPr>
    </p:bg>
    <p:spTree>
      <p:nvGrpSpPr>
        <p:cNvPr id="1" name=""/>
        <p:cNvGrpSpPr/>
        <p:nvPr/>
      </p:nvGrpSpPr>
      <p:grpSpPr>
        <a:xfrm>
          <a:off x="0" y="0"/>
          <a:ext cx="0" cy="0"/>
          <a:chOff x="0" y="0"/>
          <a:chExt cx="0" cy="0"/>
        </a:xfrm>
      </p:grpSpPr>
      <p:grpSp>
        <p:nvGrpSpPr>
          <p:cNvPr id="4282" name="Group 2"/>
          <p:cNvGrpSpPr/>
          <p:nvPr/>
        </p:nvGrpSpPr>
        <p:grpSpPr>
          <a:xfrm>
            <a:off x="-1" y="-1"/>
            <a:ext cx="9145589" cy="6856415"/>
            <a:chOff x="0" y="0"/>
            <a:chExt cx="9145587" cy="6856413"/>
          </a:xfrm>
        </p:grpSpPr>
        <p:sp>
          <p:nvSpPr>
            <p:cNvPr id="4241" name="Freeform 3"/>
            <p:cNvSpPr/>
            <p:nvPr/>
          </p:nvSpPr>
          <p:spPr>
            <a:xfrm>
              <a:off x="0" y="19049"/>
              <a:ext cx="9140826" cy="5195889"/>
            </a:xfrm>
            <a:custGeom>
              <a:avLst/>
              <a:gdLst/>
              <a:ahLst/>
              <a:cxnLst>
                <a:cxn ang="0">
                  <a:pos x="wd2" y="hd2"/>
                </a:cxn>
                <a:cxn ang="5400000">
                  <a:pos x="wd2" y="hd2"/>
                </a:cxn>
                <a:cxn ang="10800000">
                  <a:pos x="wd2" y="hd2"/>
                </a:cxn>
                <a:cxn ang="16200000">
                  <a:pos x="wd2" y="hd2"/>
                </a:cxn>
              </a:cxnLst>
              <a:rect l="0" t="0" r="r" b="b"/>
              <a:pathLst>
                <a:path w="21600" h="21600" extrusionOk="0">
                  <a:moveTo>
                    <a:pt x="12015" y="11985"/>
                  </a:moveTo>
                  <a:lnTo>
                    <a:pt x="0" y="0"/>
                  </a:lnTo>
                  <a:lnTo>
                    <a:pt x="0" y="3445"/>
                  </a:lnTo>
                  <a:lnTo>
                    <a:pt x="11428" y="13054"/>
                  </a:lnTo>
                  <a:lnTo>
                    <a:pt x="21600" y="21600"/>
                  </a:lnTo>
                  <a:lnTo>
                    <a:pt x="21600" y="21560"/>
                  </a:lnTo>
                  <a:lnTo>
                    <a:pt x="12015" y="11985"/>
                  </a:lnTo>
                  <a:close/>
                </a:path>
              </a:pathLst>
            </a:custGeom>
            <a:gradFill flip="none" rotWithShape="1">
              <a:gsLst>
                <a:gs pos="0">
                  <a:srgbClr val="000051"/>
                </a:gs>
                <a:gs pos="100000">
                  <a:srgbClr val="000080"/>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242" name="Freeform 4"/>
            <p:cNvSpPr/>
            <p:nvPr/>
          </p:nvSpPr>
          <p:spPr>
            <a:xfrm>
              <a:off x="236538" y="-1"/>
              <a:ext cx="8904287" cy="5148264"/>
            </a:xfrm>
            <a:custGeom>
              <a:avLst/>
              <a:gdLst/>
              <a:ahLst/>
              <a:cxnLst>
                <a:cxn ang="0">
                  <a:pos x="wd2" y="hd2"/>
                </a:cxn>
                <a:cxn ang="5400000">
                  <a:pos x="wd2" y="hd2"/>
                </a:cxn>
                <a:cxn ang="10800000">
                  <a:pos x="wd2" y="hd2"/>
                </a:cxn>
                <a:cxn ang="16200000">
                  <a:pos x="wd2" y="hd2"/>
                </a:cxn>
              </a:cxnLst>
              <a:rect l="0" t="0" r="r" b="b"/>
              <a:pathLst>
                <a:path w="21600" h="21600" extrusionOk="0">
                  <a:moveTo>
                    <a:pt x="12220" y="11416"/>
                  </a:moveTo>
                  <a:lnTo>
                    <a:pt x="1665" y="0"/>
                  </a:lnTo>
                  <a:lnTo>
                    <a:pt x="0" y="0"/>
                  </a:lnTo>
                  <a:lnTo>
                    <a:pt x="11922" y="11896"/>
                  </a:lnTo>
                  <a:lnTo>
                    <a:pt x="21600" y="21600"/>
                  </a:lnTo>
                  <a:lnTo>
                    <a:pt x="21600" y="21560"/>
                  </a:lnTo>
                  <a:lnTo>
                    <a:pt x="12220" y="11416"/>
                  </a:lnTo>
                  <a:close/>
                </a:path>
              </a:pathLst>
            </a:custGeom>
            <a:gradFill flip="none" rotWithShape="1">
              <a:gsLst>
                <a:gs pos="0">
                  <a:srgbClr val="00005D"/>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243" name="Freeform 5"/>
            <p:cNvSpPr/>
            <p:nvPr/>
          </p:nvSpPr>
          <p:spPr>
            <a:xfrm>
              <a:off x="-1" y="5449888"/>
              <a:ext cx="6410326" cy="303213"/>
            </a:xfrm>
            <a:custGeom>
              <a:avLst/>
              <a:gdLst/>
              <a:ahLst/>
              <a:cxnLst>
                <a:cxn ang="0">
                  <a:pos x="wd2" y="hd2"/>
                </a:cxn>
                <a:cxn ang="5400000">
                  <a:pos x="wd2" y="hd2"/>
                </a:cxn>
                <a:cxn ang="10800000">
                  <a:pos x="wd2" y="hd2"/>
                </a:cxn>
                <a:cxn ang="16200000">
                  <a:pos x="wd2" y="hd2"/>
                </a:cxn>
              </a:cxnLst>
              <a:rect l="0" t="0" r="r" b="b"/>
              <a:pathLst>
                <a:path w="21600" h="21600" extrusionOk="0">
                  <a:moveTo>
                    <a:pt x="0" y="17550"/>
                  </a:moveTo>
                  <a:lnTo>
                    <a:pt x="21600" y="21600"/>
                  </a:lnTo>
                  <a:lnTo>
                    <a:pt x="21600" y="16200"/>
                  </a:lnTo>
                  <a:lnTo>
                    <a:pt x="0" y="0"/>
                  </a:lnTo>
                  <a:lnTo>
                    <a:pt x="0" y="17550"/>
                  </a:lnTo>
                  <a:close/>
                </a:path>
              </a:pathLst>
            </a:custGeom>
            <a:gradFill flip="none" rotWithShape="1">
              <a:gsLst>
                <a:gs pos="0">
                  <a:srgbClr val="000061"/>
                </a:gs>
                <a:gs pos="100000">
                  <a:srgbClr val="000080"/>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244" name="Freeform 6"/>
            <p:cNvSpPr/>
            <p:nvPr/>
          </p:nvSpPr>
          <p:spPr>
            <a:xfrm>
              <a:off x="6410325" y="5678488"/>
              <a:ext cx="2730501" cy="103188"/>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9636"/>
                  </a:lnTo>
                  <a:lnTo>
                    <a:pt x="0" y="0"/>
                  </a:lnTo>
                  <a:lnTo>
                    <a:pt x="0" y="15709"/>
                  </a:lnTo>
                  <a:lnTo>
                    <a:pt x="21600" y="21600"/>
                  </a:lnTo>
                  <a:close/>
                </a:path>
              </a:pathLst>
            </a:custGeom>
            <a:gradFill flip="none" rotWithShape="1">
              <a:gsLst>
                <a:gs pos="0">
                  <a:srgbClr val="000080"/>
                </a:gs>
                <a:gs pos="100000">
                  <a:srgbClr val="000099"/>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245" name="Freeform 7"/>
            <p:cNvSpPr/>
            <p:nvPr/>
          </p:nvSpPr>
          <p:spPr>
            <a:xfrm>
              <a:off x="-1" y="5915025"/>
              <a:ext cx="7594601" cy="522289"/>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5055"/>
                  </a:lnTo>
                  <a:lnTo>
                    <a:pt x="21600" y="0"/>
                  </a:lnTo>
                  <a:lnTo>
                    <a:pt x="0" y="7025"/>
                  </a:lnTo>
                  <a:lnTo>
                    <a:pt x="0" y="21600"/>
                  </a:lnTo>
                  <a:close/>
                </a:path>
              </a:pathLst>
            </a:custGeom>
            <a:gradFill flip="none" rotWithShape="1">
              <a:gsLst>
                <a:gs pos="0">
                  <a:srgbClr val="00007D"/>
                </a:gs>
                <a:gs pos="100000">
                  <a:srgbClr val="000099"/>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246" name="Freeform 8"/>
            <p:cNvSpPr/>
            <p:nvPr/>
          </p:nvSpPr>
          <p:spPr>
            <a:xfrm>
              <a:off x="7594600" y="5876925"/>
              <a:ext cx="1546226" cy="160339"/>
            </a:xfrm>
            <a:custGeom>
              <a:avLst/>
              <a:gdLst/>
              <a:ahLst/>
              <a:cxnLst>
                <a:cxn ang="0">
                  <a:pos x="wd2" y="hd2"/>
                </a:cxn>
                <a:cxn ang="5400000">
                  <a:pos x="wd2" y="hd2"/>
                </a:cxn>
                <a:cxn ang="10800000">
                  <a:pos x="wd2" y="hd2"/>
                </a:cxn>
                <a:cxn ang="16200000">
                  <a:pos x="wd2" y="hd2"/>
                </a:cxn>
              </a:cxnLst>
              <a:rect l="0" t="0" r="r" b="b"/>
              <a:pathLst>
                <a:path w="21600" h="21600" extrusionOk="0">
                  <a:moveTo>
                    <a:pt x="21600" y="10265"/>
                  </a:moveTo>
                  <a:lnTo>
                    <a:pt x="21600" y="0"/>
                  </a:lnTo>
                  <a:lnTo>
                    <a:pt x="0" y="5133"/>
                  </a:lnTo>
                  <a:lnTo>
                    <a:pt x="0" y="21600"/>
                  </a:lnTo>
                  <a:lnTo>
                    <a:pt x="21600" y="10265"/>
                  </a:lnTo>
                  <a:close/>
                </a:path>
              </a:pathLst>
            </a:custGeom>
            <a:solidFill>
              <a:srgbClr val="000099"/>
            </a:soli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247" name="Freeform 9"/>
            <p:cNvSpPr/>
            <p:nvPr/>
          </p:nvSpPr>
          <p:spPr>
            <a:xfrm>
              <a:off x="5745162" y="6056313"/>
              <a:ext cx="3395664" cy="31432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7018"/>
                  </a:lnTo>
                  <a:lnTo>
                    <a:pt x="0" y="21600"/>
                  </a:lnTo>
                  <a:lnTo>
                    <a:pt x="21600" y="0"/>
                  </a:lnTo>
                  <a:close/>
                </a:path>
              </a:pathLst>
            </a:custGeom>
            <a:solidFill>
              <a:srgbClr val="000099"/>
            </a:soli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248" name="Freeform 10"/>
            <p:cNvSpPr/>
            <p:nvPr/>
          </p:nvSpPr>
          <p:spPr>
            <a:xfrm>
              <a:off x="0" y="6303963"/>
              <a:ext cx="5745163" cy="5524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854" y="21600"/>
                  </a:lnTo>
                  <a:lnTo>
                    <a:pt x="21600" y="2607"/>
                  </a:lnTo>
                  <a:lnTo>
                    <a:pt x="21600" y="0"/>
                  </a:lnTo>
                  <a:lnTo>
                    <a:pt x="0" y="16386"/>
                  </a:lnTo>
                  <a:lnTo>
                    <a:pt x="0" y="21600"/>
                  </a:lnTo>
                  <a:close/>
                </a:path>
              </a:pathLst>
            </a:custGeom>
            <a:gradFill flip="none" rotWithShape="1">
              <a:gsLst>
                <a:gs pos="0">
                  <a:srgbClr val="00006F"/>
                </a:gs>
                <a:gs pos="100000">
                  <a:srgbClr val="000099"/>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249" name="Freeform 11"/>
            <p:cNvSpPr/>
            <p:nvPr/>
          </p:nvSpPr>
          <p:spPr>
            <a:xfrm>
              <a:off x="3328987" y="6418263"/>
              <a:ext cx="3990976" cy="438151"/>
            </a:xfrm>
            <a:custGeom>
              <a:avLst/>
              <a:gdLst/>
              <a:ahLst/>
              <a:cxnLst>
                <a:cxn ang="0">
                  <a:pos x="wd2" y="hd2"/>
                </a:cxn>
                <a:cxn ang="5400000">
                  <a:pos x="wd2" y="hd2"/>
                </a:cxn>
                <a:cxn ang="10800000">
                  <a:pos x="wd2" y="hd2"/>
                </a:cxn>
                <a:cxn ang="16200000">
                  <a:pos x="wd2" y="hd2"/>
                </a:cxn>
              </a:cxnLst>
              <a:rect l="0" t="0" r="r" b="b"/>
              <a:pathLst>
                <a:path w="21600" h="21600" extrusionOk="0">
                  <a:moveTo>
                    <a:pt x="18725" y="21600"/>
                  </a:moveTo>
                  <a:lnTo>
                    <a:pt x="21600" y="15965"/>
                  </a:lnTo>
                  <a:lnTo>
                    <a:pt x="19395" y="0"/>
                  </a:lnTo>
                  <a:lnTo>
                    <a:pt x="0" y="21600"/>
                  </a:lnTo>
                  <a:lnTo>
                    <a:pt x="18725" y="21600"/>
                  </a:lnTo>
                  <a:close/>
                </a:path>
              </a:pathLst>
            </a:custGeom>
            <a:solidFill>
              <a:srgbClr val="000099"/>
            </a:soli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250" name="Freeform 12"/>
            <p:cNvSpPr/>
            <p:nvPr/>
          </p:nvSpPr>
          <p:spPr>
            <a:xfrm>
              <a:off x="6911975" y="6142038"/>
              <a:ext cx="2228851" cy="600076"/>
            </a:xfrm>
            <a:custGeom>
              <a:avLst/>
              <a:gdLst/>
              <a:ahLst/>
              <a:cxnLst>
                <a:cxn ang="0">
                  <a:pos x="wd2" y="hd2"/>
                </a:cxn>
                <a:cxn ang="5400000">
                  <a:pos x="wd2" y="hd2"/>
                </a:cxn>
                <a:cxn ang="10800000">
                  <a:pos x="wd2" y="hd2"/>
                </a:cxn>
                <a:cxn ang="16200000">
                  <a:pos x="wd2" y="hd2"/>
                </a:cxn>
              </a:cxnLst>
              <a:rect l="0" t="0" r="r" b="b"/>
              <a:pathLst>
                <a:path w="21600" h="21600" extrusionOk="0">
                  <a:moveTo>
                    <a:pt x="21600" y="7200"/>
                  </a:moveTo>
                  <a:lnTo>
                    <a:pt x="21600" y="0"/>
                  </a:lnTo>
                  <a:lnTo>
                    <a:pt x="0" y="9943"/>
                  </a:lnTo>
                  <a:lnTo>
                    <a:pt x="3951" y="21600"/>
                  </a:lnTo>
                  <a:lnTo>
                    <a:pt x="21600" y="7200"/>
                  </a:lnTo>
                  <a:close/>
                </a:path>
              </a:pathLst>
            </a:custGeom>
            <a:gradFill flip="none" rotWithShape="1">
              <a:gsLst>
                <a:gs pos="0">
                  <a:srgbClr val="000099"/>
                </a:gs>
                <a:gs pos="100000">
                  <a:srgbClr val="08089C"/>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251" name="Freeform 13"/>
            <p:cNvSpPr/>
            <p:nvPr/>
          </p:nvSpPr>
          <p:spPr>
            <a:xfrm>
              <a:off x="7985125" y="5002213"/>
              <a:ext cx="1155701" cy="3810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0" y="540"/>
                  </a:lnTo>
                  <a:lnTo>
                    <a:pt x="21600" y="21600"/>
                  </a:lnTo>
                  <a:close/>
                </a:path>
              </a:pathLst>
            </a:custGeom>
            <a:solidFill>
              <a:srgbClr val="000099"/>
            </a:soli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252" name="Freeform 14"/>
            <p:cNvSpPr/>
            <p:nvPr/>
          </p:nvSpPr>
          <p:spPr>
            <a:xfrm>
              <a:off x="0" y="2359025"/>
              <a:ext cx="7985126" cy="2652713"/>
            </a:xfrm>
            <a:custGeom>
              <a:avLst/>
              <a:gdLst/>
              <a:ahLst/>
              <a:cxnLst>
                <a:cxn ang="0">
                  <a:pos x="wd2" y="hd2"/>
                </a:cxn>
                <a:cxn ang="5400000">
                  <a:pos x="wd2" y="hd2"/>
                </a:cxn>
                <a:cxn ang="10800000">
                  <a:pos x="wd2" y="hd2"/>
                </a:cxn>
                <a:cxn ang="16200000">
                  <a:pos x="wd2" y="hd2"/>
                </a:cxn>
              </a:cxnLst>
              <a:rect l="0" t="0" r="r" b="b"/>
              <a:pathLst>
                <a:path w="21600" h="21600" extrusionOk="0">
                  <a:moveTo>
                    <a:pt x="0" y="930"/>
                  </a:moveTo>
                  <a:lnTo>
                    <a:pt x="21600" y="21600"/>
                  </a:lnTo>
                  <a:lnTo>
                    <a:pt x="21600" y="21522"/>
                  </a:lnTo>
                  <a:lnTo>
                    <a:pt x="0" y="0"/>
                  </a:lnTo>
                  <a:lnTo>
                    <a:pt x="0" y="930"/>
                  </a:lnTo>
                  <a:close/>
                </a:path>
              </a:pathLst>
            </a:custGeom>
            <a:gradFill flip="none" rotWithShape="1">
              <a:gsLst>
                <a:gs pos="0">
                  <a:srgbClr val="000053"/>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253" name="Freeform 15"/>
            <p:cNvSpPr/>
            <p:nvPr/>
          </p:nvSpPr>
          <p:spPr>
            <a:xfrm>
              <a:off x="7985125" y="4840288"/>
              <a:ext cx="1155701" cy="50482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21192"/>
                  </a:lnTo>
                  <a:lnTo>
                    <a:pt x="0" y="0"/>
                  </a:lnTo>
                  <a:lnTo>
                    <a:pt x="0" y="3668"/>
                  </a:lnTo>
                  <a:lnTo>
                    <a:pt x="21600" y="21600"/>
                  </a:lnTo>
                  <a:close/>
                </a:path>
              </a:pathLst>
            </a:custGeom>
            <a:gradFill flip="none" rotWithShape="1">
              <a:gsLst>
                <a:gs pos="0">
                  <a:srgbClr val="000080"/>
                </a:gs>
                <a:gs pos="100000">
                  <a:srgbClr val="000099"/>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254" name="Freeform 16"/>
            <p:cNvSpPr/>
            <p:nvPr/>
          </p:nvSpPr>
          <p:spPr>
            <a:xfrm>
              <a:off x="0" y="1454150"/>
              <a:ext cx="7985126" cy="3471863"/>
            </a:xfrm>
            <a:custGeom>
              <a:avLst/>
              <a:gdLst/>
              <a:ahLst/>
              <a:cxnLst>
                <a:cxn ang="0">
                  <a:pos x="wd2" y="hd2"/>
                </a:cxn>
                <a:cxn ang="5400000">
                  <a:pos x="wd2" y="hd2"/>
                </a:cxn>
                <a:cxn ang="10800000">
                  <a:pos x="wd2" y="hd2"/>
                </a:cxn>
                <a:cxn ang="16200000">
                  <a:pos x="wd2" y="hd2"/>
                </a:cxn>
              </a:cxnLst>
              <a:rect l="0" t="0" r="r" b="b"/>
              <a:pathLst>
                <a:path w="21600" h="21600" extrusionOk="0">
                  <a:moveTo>
                    <a:pt x="0" y="3909"/>
                  </a:moveTo>
                  <a:lnTo>
                    <a:pt x="21600" y="21600"/>
                  </a:lnTo>
                  <a:lnTo>
                    <a:pt x="21600" y="21067"/>
                  </a:lnTo>
                  <a:lnTo>
                    <a:pt x="0" y="0"/>
                  </a:lnTo>
                  <a:lnTo>
                    <a:pt x="0" y="3909"/>
                  </a:lnTo>
                  <a:close/>
                </a:path>
              </a:pathLst>
            </a:custGeom>
            <a:gradFill flip="none" rotWithShape="1">
              <a:gsLst>
                <a:gs pos="0">
                  <a:srgbClr val="000055"/>
                </a:gs>
                <a:gs pos="100000">
                  <a:srgbClr val="000080"/>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255" name="Freeform 17"/>
            <p:cNvSpPr/>
            <p:nvPr/>
          </p:nvSpPr>
          <p:spPr>
            <a:xfrm>
              <a:off x="3641725" y="-1"/>
              <a:ext cx="5014913" cy="4325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477" y="21600"/>
                  </a:lnTo>
                  <a:lnTo>
                    <a:pt x="21600" y="21418"/>
                  </a:lnTo>
                  <a:lnTo>
                    <a:pt x="697" y="0"/>
                  </a:lnTo>
                  <a:lnTo>
                    <a:pt x="0" y="0"/>
                  </a:lnTo>
                  <a:close/>
                </a:path>
              </a:pathLst>
            </a:custGeom>
            <a:gradFill flip="none" rotWithShape="1">
              <a:gsLst>
                <a:gs pos="0">
                  <a:srgbClr val="00006B"/>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256" name="Freeform 18"/>
            <p:cNvSpPr/>
            <p:nvPr/>
          </p:nvSpPr>
          <p:spPr>
            <a:xfrm>
              <a:off x="8628062" y="4289425"/>
              <a:ext cx="512764" cy="474664"/>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8999"/>
                  </a:lnTo>
                  <a:lnTo>
                    <a:pt x="1204" y="0"/>
                  </a:lnTo>
                  <a:lnTo>
                    <a:pt x="0" y="1662"/>
                  </a:lnTo>
                  <a:lnTo>
                    <a:pt x="21600" y="21600"/>
                  </a:lnTo>
                  <a:close/>
                </a:path>
              </a:pathLst>
            </a:custGeom>
            <a:gradFill flip="none" rotWithShape="1">
              <a:gsLst>
                <a:gs pos="0">
                  <a:srgbClr val="000099"/>
                </a:gs>
                <a:gs pos="100000">
                  <a:srgbClr val="0F0F9F"/>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257" name="Freeform 19"/>
            <p:cNvSpPr/>
            <p:nvPr/>
          </p:nvSpPr>
          <p:spPr>
            <a:xfrm>
              <a:off x="8694737" y="4108450"/>
              <a:ext cx="446089" cy="531814"/>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1155"/>
                  </a:lnTo>
                  <a:lnTo>
                    <a:pt x="7379" y="0"/>
                  </a:lnTo>
                  <a:lnTo>
                    <a:pt x="0" y="5803"/>
                  </a:lnTo>
                  <a:lnTo>
                    <a:pt x="21600" y="21600"/>
                  </a:lnTo>
                  <a:close/>
                </a:path>
              </a:pathLst>
            </a:custGeom>
            <a:solidFill>
              <a:srgbClr val="000099"/>
            </a:soli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258" name="Freeform 20"/>
            <p:cNvSpPr/>
            <p:nvPr/>
          </p:nvSpPr>
          <p:spPr>
            <a:xfrm>
              <a:off x="3895724" y="0"/>
              <a:ext cx="4951414" cy="42513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0936" y="21600"/>
                  </a:lnTo>
                  <a:lnTo>
                    <a:pt x="21600" y="20875"/>
                  </a:lnTo>
                  <a:lnTo>
                    <a:pt x="2650" y="0"/>
                  </a:lnTo>
                  <a:lnTo>
                    <a:pt x="0" y="0"/>
                  </a:lnTo>
                  <a:close/>
                </a:path>
              </a:pathLst>
            </a:custGeom>
            <a:gradFill flip="none" rotWithShape="1">
              <a:gsLst>
                <a:gs pos="0">
                  <a:srgbClr val="000047"/>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grpSp>
          <p:nvGrpSpPr>
            <p:cNvPr id="4261" name="Freeform 21"/>
            <p:cNvGrpSpPr/>
            <p:nvPr/>
          </p:nvGrpSpPr>
          <p:grpSpPr>
            <a:xfrm>
              <a:off x="8931275" y="4022725"/>
              <a:ext cx="209551" cy="209551"/>
              <a:chOff x="0" y="0"/>
              <a:chExt cx="209550" cy="209550"/>
            </a:xfrm>
          </p:grpSpPr>
          <p:sp>
            <p:nvSpPr>
              <p:cNvPr id="4259" name="Line"/>
              <p:cNvSpPr/>
              <p:nvPr/>
            </p:nvSpPr>
            <p:spPr>
              <a:xfrm flipH="1" flipV="1">
                <a:off x="0" y="0"/>
                <a:ext cx="209551" cy="20955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4260" name="Line"/>
              <p:cNvSpPr/>
              <p:nvPr/>
            </p:nvSpPr>
            <p:spPr>
              <a:xfrm>
                <a:off x="-1" y="0"/>
                <a:ext cx="209552" cy="20955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4262" name="Freeform 22"/>
            <p:cNvSpPr/>
            <p:nvPr/>
          </p:nvSpPr>
          <p:spPr>
            <a:xfrm>
              <a:off x="4940300" y="0"/>
              <a:ext cx="3990976" cy="4022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566" y="0"/>
                  </a:lnTo>
                  <a:lnTo>
                    <a:pt x="0" y="0"/>
                  </a:lnTo>
                  <a:close/>
                </a:path>
              </a:pathLst>
            </a:custGeom>
            <a:gradFill flip="none" rotWithShape="1">
              <a:gsLst>
                <a:gs pos="0">
                  <a:srgbClr val="00004F"/>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263" name="Freeform 23"/>
            <p:cNvSpPr/>
            <p:nvPr/>
          </p:nvSpPr>
          <p:spPr>
            <a:xfrm>
              <a:off x="5537199" y="0"/>
              <a:ext cx="3489326" cy="393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482" y="21600"/>
                  </a:lnTo>
                  <a:lnTo>
                    <a:pt x="21600" y="21548"/>
                  </a:lnTo>
                  <a:lnTo>
                    <a:pt x="3112" y="0"/>
                  </a:lnTo>
                  <a:lnTo>
                    <a:pt x="0" y="0"/>
                  </a:lnTo>
                  <a:close/>
                </a:path>
              </a:pathLst>
            </a:custGeom>
            <a:gradFill flip="none" rotWithShape="1">
              <a:gsLst>
                <a:gs pos="0">
                  <a:srgbClr val="000065"/>
                </a:gs>
                <a:gs pos="100000">
                  <a:srgbClr val="000080"/>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264" name="Freeform 24"/>
            <p:cNvSpPr/>
            <p:nvPr/>
          </p:nvSpPr>
          <p:spPr>
            <a:xfrm>
              <a:off x="9007475" y="3927475"/>
              <a:ext cx="133351" cy="1524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20250"/>
                  </a:lnTo>
                  <a:lnTo>
                    <a:pt x="3086" y="0"/>
                  </a:lnTo>
                  <a:lnTo>
                    <a:pt x="0" y="1350"/>
                  </a:lnTo>
                  <a:lnTo>
                    <a:pt x="21600" y="21600"/>
                  </a:lnTo>
                  <a:close/>
                </a:path>
              </a:pathLst>
            </a:custGeom>
            <a:gradFill flip="none" rotWithShape="1">
              <a:gsLst>
                <a:gs pos="0">
                  <a:srgbClr val="000099"/>
                </a:gs>
                <a:gs pos="100000">
                  <a:srgbClr val="1717A2"/>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265" name="Freeform 25"/>
            <p:cNvSpPr/>
            <p:nvPr/>
          </p:nvSpPr>
          <p:spPr>
            <a:xfrm>
              <a:off x="8894762" y="1349375"/>
              <a:ext cx="246064" cy="8191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8540"/>
                  </a:lnTo>
                  <a:lnTo>
                    <a:pt x="10730" y="0"/>
                  </a:lnTo>
                  <a:lnTo>
                    <a:pt x="0" y="8037"/>
                  </a:lnTo>
                  <a:lnTo>
                    <a:pt x="21600" y="21600"/>
                  </a:lnTo>
                  <a:close/>
                </a:path>
              </a:pathLst>
            </a:custGeom>
            <a:solidFill>
              <a:srgbClr val="000080"/>
            </a:soli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266" name="Freeform 26"/>
            <p:cNvSpPr/>
            <p:nvPr/>
          </p:nvSpPr>
          <p:spPr>
            <a:xfrm>
              <a:off x="8107362" y="-1"/>
              <a:ext cx="909639" cy="165417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8702" y="21600"/>
                  </a:lnTo>
                  <a:lnTo>
                    <a:pt x="21600" y="17624"/>
                  </a:lnTo>
                  <a:lnTo>
                    <a:pt x="9445" y="0"/>
                  </a:lnTo>
                  <a:lnTo>
                    <a:pt x="0" y="0"/>
                  </a:lnTo>
                  <a:close/>
                </a:path>
              </a:pathLst>
            </a:custGeom>
            <a:gradFill flip="none" rotWithShape="1">
              <a:gsLst>
                <a:gs pos="0">
                  <a:srgbClr val="000055"/>
                </a:gs>
                <a:gs pos="100000">
                  <a:srgbClr val="000080"/>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267" name="Freeform 27"/>
            <p:cNvSpPr/>
            <p:nvPr/>
          </p:nvSpPr>
          <p:spPr>
            <a:xfrm>
              <a:off x="8589962" y="-1"/>
              <a:ext cx="541339" cy="1263652"/>
            </a:xfrm>
            <a:custGeom>
              <a:avLst/>
              <a:gdLst/>
              <a:ahLst/>
              <a:cxnLst>
                <a:cxn ang="0">
                  <a:pos x="wd2" y="hd2"/>
                </a:cxn>
                <a:cxn ang="5400000">
                  <a:pos x="wd2" y="hd2"/>
                </a:cxn>
                <a:cxn ang="10800000">
                  <a:pos x="wd2" y="hd2"/>
                </a:cxn>
                <a:cxn ang="16200000">
                  <a:pos x="wd2" y="hd2"/>
                </a:cxn>
              </a:cxnLst>
              <a:rect l="0" t="0" r="r" b="b"/>
              <a:pathLst>
                <a:path w="21600" h="21600" extrusionOk="0">
                  <a:moveTo>
                    <a:pt x="9121" y="0"/>
                  </a:moveTo>
                  <a:lnTo>
                    <a:pt x="0" y="0"/>
                  </a:lnTo>
                  <a:lnTo>
                    <a:pt x="18179" y="21600"/>
                  </a:lnTo>
                  <a:lnTo>
                    <a:pt x="21600" y="17697"/>
                  </a:lnTo>
                  <a:lnTo>
                    <a:pt x="9121" y="0"/>
                  </a:lnTo>
                  <a:close/>
                </a:path>
              </a:pathLst>
            </a:custGeom>
            <a:gradFill flip="none" rotWithShape="1">
              <a:gsLst>
                <a:gs pos="0">
                  <a:srgbClr val="000059"/>
                </a:gs>
                <a:gs pos="100000">
                  <a:srgbClr val="000080"/>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268" name="Freeform 28"/>
            <p:cNvSpPr/>
            <p:nvPr/>
          </p:nvSpPr>
          <p:spPr>
            <a:xfrm>
              <a:off x="9045575" y="1036637"/>
              <a:ext cx="95251" cy="493714"/>
            </a:xfrm>
            <a:custGeom>
              <a:avLst/>
              <a:gdLst/>
              <a:ahLst/>
              <a:cxnLst>
                <a:cxn ang="0">
                  <a:pos x="wd2" y="hd2"/>
                </a:cxn>
                <a:cxn ang="5400000">
                  <a:pos x="wd2" y="hd2"/>
                </a:cxn>
                <a:cxn ang="10800000">
                  <a:pos x="wd2" y="hd2"/>
                </a:cxn>
                <a:cxn ang="16200000">
                  <a:pos x="wd2" y="hd2"/>
                </a:cxn>
              </a:cxnLst>
              <a:rect l="0" t="0" r="r" b="b"/>
              <a:pathLst>
                <a:path w="21600" h="21600" extrusionOk="0">
                  <a:moveTo>
                    <a:pt x="0" y="9969"/>
                  </a:moveTo>
                  <a:lnTo>
                    <a:pt x="21600" y="21600"/>
                  </a:lnTo>
                  <a:lnTo>
                    <a:pt x="21600" y="415"/>
                  </a:lnTo>
                  <a:lnTo>
                    <a:pt x="19440" y="0"/>
                  </a:lnTo>
                  <a:lnTo>
                    <a:pt x="0" y="9969"/>
                  </a:lnTo>
                  <a:close/>
                </a:path>
              </a:pathLst>
            </a:custGeom>
            <a:solidFill>
              <a:srgbClr val="000080"/>
            </a:soli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269" name="Freeform 29"/>
            <p:cNvSpPr/>
            <p:nvPr/>
          </p:nvSpPr>
          <p:spPr>
            <a:xfrm>
              <a:off x="3175" y="2541587"/>
              <a:ext cx="9131301" cy="2959102"/>
            </a:xfrm>
            <a:custGeom>
              <a:avLst/>
              <a:gdLst/>
              <a:ahLst/>
              <a:cxnLst>
                <a:cxn ang="0">
                  <a:pos x="wd2" y="hd2"/>
                </a:cxn>
                <a:cxn ang="5400000">
                  <a:pos x="wd2" y="hd2"/>
                </a:cxn>
                <a:cxn ang="10800000">
                  <a:pos x="wd2" y="hd2"/>
                </a:cxn>
                <a:cxn ang="16200000">
                  <a:pos x="wd2" y="hd2"/>
                </a:cxn>
              </a:cxnLst>
              <a:rect l="0" t="0" r="r" b="b"/>
              <a:pathLst>
                <a:path w="21600" h="21600" extrusionOk="0">
                  <a:moveTo>
                    <a:pt x="0" y="4299"/>
                  </a:moveTo>
                  <a:lnTo>
                    <a:pt x="21600" y="21600"/>
                  </a:lnTo>
                  <a:lnTo>
                    <a:pt x="21600" y="21252"/>
                  </a:lnTo>
                  <a:lnTo>
                    <a:pt x="0" y="0"/>
                  </a:lnTo>
                  <a:lnTo>
                    <a:pt x="0" y="4299"/>
                  </a:lnTo>
                  <a:close/>
                </a:path>
              </a:pathLst>
            </a:custGeom>
            <a:gradFill flip="none" rotWithShape="1">
              <a:gsLst>
                <a:gs pos="0">
                  <a:srgbClr val="000061"/>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270" name="Freeform 30"/>
            <p:cNvSpPr/>
            <p:nvPr/>
          </p:nvSpPr>
          <p:spPr>
            <a:xfrm>
              <a:off x="9132887" y="552767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0" y="21600"/>
                  </a:lnTo>
                  <a:lnTo>
                    <a:pt x="21600" y="21600"/>
                  </a:lnTo>
                  <a:close/>
                </a:path>
              </a:pathLst>
            </a:custGeom>
            <a:solidFill>
              <a:srgbClr val="18FF00"/>
            </a:soli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271" name="Freeform 31"/>
            <p:cNvSpPr/>
            <p:nvPr/>
          </p:nvSpPr>
          <p:spPr>
            <a:xfrm>
              <a:off x="3175" y="3416300"/>
              <a:ext cx="9131301" cy="2122489"/>
            </a:xfrm>
            <a:custGeom>
              <a:avLst/>
              <a:gdLst/>
              <a:ahLst/>
              <a:cxnLst>
                <a:cxn ang="0">
                  <a:pos x="wd2" y="hd2"/>
                </a:cxn>
                <a:cxn ang="5400000">
                  <a:pos x="wd2" y="hd2"/>
                </a:cxn>
                <a:cxn ang="10800000">
                  <a:pos x="wd2" y="hd2"/>
                </a:cxn>
                <a:cxn ang="16200000">
                  <a:pos x="wd2" y="hd2"/>
                </a:cxn>
              </a:cxnLst>
              <a:rect l="0" t="0" r="r" b="b"/>
              <a:pathLst>
                <a:path w="21600" h="21600" extrusionOk="0">
                  <a:moveTo>
                    <a:pt x="0" y="5913"/>
                  </a:moveTo>
                  <a:lnTo>
                    <a:pt x="21600" y="21600"/>
                  </a:lnTo>
                  <a:lnTo>
                    <a:pt x="21600" y="21503"/>
                  </a:lnTo>
                  <a:lnTo>
                    <a:pt x="0" y="0"/>
                  </a:lnTo>
                  <a:lnTo>
                    <a:pt x="0" y="5913"/>
                  </a:lnTo>
                  <a:close/>
                </a:path>
              </a:pathLst>
            </a:custGeom>
            <a:gradFill flip="none" rotWithShape="1">
              <a:gsLst>
                <a:gs pos="0">
                  <a:srgbClr val="00005D"/>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272" name="Freeform 32"/>
            <p:cNvSpPr/>
            <p:nvPr/>
          </p:nvSpPr>
          <p:spPr>
            <a:xfrm>
              <a:off x="3175" y="5043488"/>
              <a:ext cx="9131301" cy="657226"/>
            </a:xfrm>
            <a:custGeom>
              <a:avLst/>
              <a:gdLst/>
              <a:ahLst/>
              <a:cxnLst>
                <a:cxn ang="0">
                  <a:pos x="wd2" y="hd2"/>
                </a:cxn>
                <a:cxn ang="5400000">
                  <a:pos x="wd2" y="hd2"/>
                </a:cxn>
                <a:cxn ang="10800000">
                  <a:pos x="wd2" y="hd2"/>
                </a:cxn>
                <a:cxn ang="16200000">
                  <a:pos x="wd2" y="hd2"/>
                </a:cxn>
              </a:cxnLst>
              <a:rect l="0" t="0" r="r" b="b"/>
              <a:pathLst>
                <a:path w="21600" h="21600" extrusionOk="0">
                  <a:moveTo>
                    <a:pt x="0" y="2504"/>
                  </a:moveTo>
                  <a:lnTo>
                    <a:pt x="21600" y="21600"/>
                  </a:lnTo>
                  <a:lnTo>
                    <a:pt x="21600" y="20974"/>
                  </a:lnTo>
                  <a:lnTo>
                    <a:pt x="0" y="0"/>
                  </a:lnTo>
                  <a:lnTo>
                    <a:pt x="0" y="2504"/>
                  </a:lnTo>
                  <a:close/>
                </a:path>
              </a:pathLst>
            </a:custGeom>
            <a:gradFill flip="none" rotWithShape="1">
              <a:gsLst>
                <a:gs pos="0">
                  <a:srgbClr val="000082"/>
                </a:gs>
                <a:gs pos="100000">
                  <a:srgbClr val="000099"/>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273" name="Freeform 33"/>
            <p:cNvSpPr/>
            <p:nvPr/>
          </p:nvSpPr>
          <p:spPr>
            <a:xfrm>
              <a:off x="2058987" y="-1"/>
              <a:ext cx="7075489" cy="50434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437"/>
                  </a:lnTo>
                  <a:lnTo>
                    <a:pt x="607" y="0"/>
                  </a:lnTo>
                  <a:lnTo>
                    <a:pt x="0" y="0"/>
                  </a:lnTo>
                  <a:close/>
                </a:path>
              </a:pathLst>
            </a:custGeom>
            <a:gradFill flip="none" rotWithShape="1">
              <a:gsLst>
                <a:gs pos="0">
                  <a:srgbClr val="00004A"/>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274" name="Freeform 34"/>
            <p:cNvSpPr/>
            <p:nvPr/>
          </p:nvSpPr>
          <p:spPr>
            <a:xfrm>
              <a:off x="5272087" y="-1"/>
              <a:ext cx="3862389" cy="414972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550"/>
                  </a:lnTo>
                  <a:lnTo>
                    <a:pt x="587" y="0"/>
                  </a:lnTo>
                  <a:lnTo>
                    <a:pt x="0" y="0"/>
                  </a:lnTo>
                  <a:close/>
                </a:path>
              </a:pathLst>
            </a:custGeom>
            <a:gradFill flip="none" rotWithShape="1">
              <a:gsLst>
                <a:gs pos="0">
                  <a:srgbClr val="000082"/>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275" name="Freeform 35"/>
            <p:cNvSpPr/>
            <p:nvPr/>
          </p:nvSpPr>
          <p:spPr>
            <a:xfrm>
              <a:off x="6270625" y="-1"/>
              <a:ext cx="2863851" cy="3911602"/>
            </a:xfrm>
            <a:custGeom>
              <a:avLst/>
              <a:gdLst/>
              <a:ahLst/>
              <a:cxnLst>
                <a:cxn ang="0">
                  <a:pos x="wd2" y="hd2"/>
                </a:cxn>
                <a:cxn ang="5400000">
                  <a:pos x="wd2" y="hd2"/>
                </a:cxn>
                <a:cxn ang="10800000">
                  <a:pos x="wd2" y="hd2"/>
                </a:cxn>
                <a:cxn ang="16200000">
                  <a:pos x="wd2" y="hd2"/>
                </a:cxn>
              </a:cxnLst>
              <a:rect l="0" t="0" r="r" b="b"/>
              <a:pathLst>
                <a:path w="21600" h="21600" extrusionOk="0">
                  <a:moveTo>
                    <a:pt x="5820" y="0"/>
                  </a:moveTo>
                  <a:lnTo>
                    <a:pt x="0" y="0"/>
                  </a:lnTo>
                  <a:lnTo>
                    <a:pt x="21600" y="21600"/>
                  </a:lnTo>
                  <a:lnTo>
                    <a:pt x="21600" y="19706"/>
                  </a:lnTo>
                  <a:lnTo>
                    <a:pt x="21528" y="19706"/>
                  </a:lnTo>
                  <a:lnTo>
                    <a:pt x="5820" y="0"/>
                  </a:lnTo>
                  <a:close/>
                </a:path>
              </a:pathLst>
            </a:custGeom>
            <a:gradFill flip="none" rotWithShape="1">
              <a:gsLst>
                <a:gs pos="0">
                  <a:srgbClr val="000065"/>
                </a:gs>
                <a:gs pos="100000">
                  <a:srgbClr val="000080"/>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276" name="Freeform 36"/>
            <p:cNvSpPr/>
            <p:nvPr/>
          </p:nvSpPr>
          <p:spPr>
            <a:xfrm>
              <a:off x="7173912" y="0"/>
              <a:ext cx="1960564" cy="32924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225"/>
                  </a:lnTo>
                  <a:lnTo>
                    <a:pt x="736" y="0"/>
                  </a:lnTo>
                  <a:lnTo>
                    <a:pt x="0" y="0"/>
                  </a:lnTo>
                  <a:close/>
                </a:path>
              </a:pathLst>
            </a:custGeom>
            <a:gradFill flip="none" rotWithShape="1">
              <a:gsLst>
                <a:gs pos="0">
                  <a:srgbClr val="000058"/>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277" name="Freeform 37"/>
            <p:cNvSpPr/>
            <p:nvPr/>
          </p:nvSpPr>
          <p:spPr>
            <a:xfrm>
              <a:off x="7451725" y="0"/>
              <a:ext cx="1682751" cy="30734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533"/>
                  </a:lnTo>
                  <a:lnTo>
                    <a:pt x="1102" y="0"/>
                  </a:lnTo>
                  <a:lnTo>
                    <a:pt x="0" y="0"/>
                  </a:lnTo>
                  <a:close/>
                </a:path>
              </a:pathLst>
            </a:custGeom>
            <a:gradFill flip="none" rotWithShape="1">
              <a:gsLst>
                <a:gs pos="0">
                  <a:srgbClr val="00006F"/>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278" name="Freeform 38"/>
            <p:cNvSpPr/>
            <p:nvPr/>
          </p:nvSpPr>
          <p:spPr>
            <a:xfrm>
              <a:off x="7907337" y="0"/>
              <a:ext cx="1227139" cy="2360613"/>
            </a:xfrm>
            <a:custGeom>
              <a:avLst/>
              <a:gdLst/>
              <a:ahLst/>
              <a:cxnLst>
                <a:cxn ang="0">
                  <a:pos x="wd2" y="hd2"/>
                </a:cxn>
                <a:cxn ang="5400000">
                  <a:pos x="wd2" y="hd2"/>
                </a:cxn>
                <a:cxn ang="10800000">
                  <a:pos x="wd2" y="hd2"/>
                </a:cxn>
                <a:cxn ang="16200000">
                  <a:pos x="wd2" y="hd2"/>
                </a:cxn>
              </a:cxnLst>
              <a:rect l="0" t="0" r="r" b="b"/>
              <a:pathLst>
                <a:path w="21600" h="21600" extrusionOk="0">
                  <a:moveTo>
                    <a:pt x="21600" y="20816"/>
                  </a:moveTo>
                  <a:lnTo>
                    <a:pt x="1177" y="0"/>
                  </a:lnTo>
                  <a:lnTo>
                    <a:pt x="0" y="0"/>
                  </a:lnTo>
                  <a:lnTo>
                    <a:pt x="21600" y="21600"/>
                  </a:lnTo>
                  <a:lnTo>
                    <a:pt x="21600" y="20816"/>
                  </a:lnTo>
                  <a:close/>
                </a:path>
              </a:pathLst>
            </a:custGeom>
            <a:gradFill flip="none" rotWithShape="1">
              <a:gsLst>
                <a:gs pos="0">
                  <a:srgbClr val="000079"/>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grpSp>
          <p:nvGrpSpPr>
            <p:cNvPr id="4281" name="Group 39"/>
            <p:cNvGrpSpPr/>
            <p:nvPr/>
          </p:nvGrpSpPr>
          <p:grpSpPr>
            <a:xfrm>
              <a:off x="-1" y="2590800"/>
              <a:ext cx="9140826" cy="2949576"/>
              <a:chOff x="0" y="0"/>
              <a:chExt cx="9140824" cy="2949575"/>
            </a:xfrm>
          </p:grpSpPr>
          <p:sp>
            <p:nvSpPr>
              <p:cNvPr id="4279" name="Freeform 40"/>
              <p:cNvSpPr/>
              <p:nvPr/>
            </p:nvSpPr>
            <p:spPr>
              <a:xfrm>
                <a:off x="-1" y="0"/>
                <a:ext cx="5826126" cy="20843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6021"/>
                    </a:lnTo>
                    <a:lnTo>
                      <a:pt x="21458" y="21600"/>
                    </a:lnTo>
                    <a:lnTo>
                      <a:pt x="21529" y="20317"/>
                    </a:lnTo>
                    <a:lnTo>
                      <a:pt x="21600" y="19132"/>
                    </a:lnTo>
                    <a:lnTo>
                      <a:pt x="0" y="0"/>
                    </a:lnTo>
                    <a:close/>
                  </a:path>
                </a:pathLst>
              </a:custGeom>
              <a:gradFill flip="none" rotWithShape="1">
                <a:gsLst>
                  <a:gs pos="0">
                    <a:srgbClr val="00006F"/>
                  </a:gs>
                  <a:gs pos="100000">
                    <a:srgbClr val="000099"/>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280" name="Freeform 41"/>
              <p:cNvSpPr/>
              <p:nvPr/>
            </p:nvSpPr>
            <p:spPr>
              <a:xfrm>
                <a:off x="5788024" y="1846262"/>
                <a:ext cx="3352801" cy="1103314"/>
              </a:xfrm>
              <a:custGeom>
                <a:avLst/>
                <a:gdLst/>
                <a:ahLst/>
                <a:cxnLst>
                  <a:cxn ang="0">
                    <a:pos x="wd2" y="hd2"/>
                  </a:cxn>
                  <a:cxn ang="5400000">
                    <a:pos x="wd2" y="hd2"/>
                  </a:cxn>
                  <a:cxn ang="10800000">
                    <a:pos x="wd2" y="hd2"/>
                  </a:cxn>
                  <a:cxn ang="16200000">
                    <a:pos x="wd2" y="hd2"/>
                  </a:cxn>
                </a:cxnLst>
                <a:rect l="0" t="0" r="r" b="b"/>
                <a:pathLst>
                  <a:path w="21600" h="21600" extrusionOk="0">
                    <a:moveTo>
                      <a:pt x="21600" y="20668"/>
                    </a:moveTo>
                    <a:lnTo>
                      <a:pt x="246" y="0"/>
                    </a:lnTo>
                    <a:lnTo>
                      <a:pt x="123" y="2238"/>
                    </a:lnTo>
                    <a:lnTo>
                      <a:pt x="0" y="4662"/>
                    </a:lnTo>
                    <a:lnTo>
                      <a:pt x="21600" y="21600"/>
                    </a:lnTo>
                    <a:lnTo>
                      <a:pt x="21600" y="20668"/>
                    </a:lnTo>
                    <a:close/>
                  </a:path>
                </a:pathLst>
              </a:custGeom>
              <a:gradFill flip="none" rotWithShape="1">
                <a:gsLst>
                  <a:gs pos="0">
                    <a:srgbClr val="000099"/>
                  </a:gs>
                  <a:gs pos="100000">
                    <a:srgbClr val="1717A2"/>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grpSp>
      </p:grpSp>
      <p:sp>
        <p:nvSpPr>
          <p:cNvPr id="4283" name="Title Text"/>
          <p:cNvSpPr txBox="1">
            <a:spLocks noGrp="1"/>
          </p:cNvSpPr>
          <p:nvPr>
            <p:ph type="title"/>
          </p:nvPr>
        </p:nvSpPr>
        <p:spPr>
          <a:xfrm>
            <a:off x="457200" y="277813"/>
            <a:ext cx="8229600" cy="1143001"/>
          </a:xfrm>
          <a:prstGeom prst="rect">
            <a:avLst/>
          </a:prstGeom>
        </p:spPr>
        <p:txBody>
          <a:bodyPr/>
          <a:lstStyle>
            <a:lvl1pPr>
              <a:defRPr>
                <a:solidFill>
                  <a:schemeClr val="accent3">
                    <a:lumOff val="44000"/>
                  </a:schemeClr>
                </a:solidFill>
                <a:effectLst>
                  <a:outerShdw blurRad="38100" dist="38100" dir="2700000" rotWithShape="0">
                    <a:srgbClr val="000000"/>
                  </a:outerShdw>
                </a:effectLst>
              </a:defRPr>
            </a:lvl1pPr>
          </a:lstStyle>
          <a:p>
            <a:r>
              <a:t>Title Text</a:t>
            </a:r>
          </a:p>
        </p:txBody>
      </p:sp>
      <p:sp>
        <p:nvSpPr>
          <p:cNvPr id="4284" name="Body Level One…"/>
          <p:cNvSpPr txBox="1">
            <a:spLocks noGrp="1"/>
          </p:cNvSpPr>
          <p:nvPr>
            <p:ph type="body" sz="half" idx="1"/>
          </p:nvPr>
        </p:nvSpPr>
        <p:spPr>
          <a:xfrm>
            <a:off x="457200" y="1600200"/>
            <a:ext cx="4038600" cy="4530725"/>
          </a:xfrm>
          <a:prstGeom prst="rect">
            <a:avLst/>
          </a:prstGeom>
        </p:spPr>
        <p:txBody>
          <a:bodyPr>
            <a:normAutofit/>
          </a:bodyPr>
          <a:lstStyle>
            <a:lvl1pPr>
              <a:spcBef>
                <a:spcPts val="600"/>
              </a:spcBef>
              <a:buSzPct val="90000"/>
              <a:buBlip>
                <a:blip r:embed="rId2"/>
              </a:buBlip>
              <a:defRPr sz="2800">
                <a:solidFill>
                  <a:schemeClr val="accent3">
                    <a:lumOff val="44000"/>
                  </a:schemeClr>
                </a:solidFill>
                <a:effectLst>
                  <a:outerShdw blurRad="38100" dist="38100" dir="2700000" rotWithShape="0">
                    <a:srgbClr val="000000"/>
                  </a:outerShdw>
                </a:effectLst>
              </a:defRPr>
            </a:lvl1pPr>
            <a:lvl2pPr marL="790575" indent="-333375">
              <a:spcBef>
                <a:spcPts val="600"/>
              </a:spcBef>
              <a:defRPr sz="2800">
                <a:solidFill>
                  <a:schemeClr val="accent3">
                    <a:lumOff val="44000"/>
                  </a:schemeClr>
                </a:solidFill>
                <a:effectLst>
                  <a:outerShdw blurRad="38100" dist="38100" dir="2700000" rotWithShape="0">
                    <a:srgbClr val="000000"/>
                  </a:outerShdw>
                </a:effectLst>
              </a:defRPr>
            </a:lvl2pPr>
            <a:lvl3pPr marL="1234439" indent="-320039">
              <a:spcBef>
                <a:spcPts val="600"/>
              </a:spcBef>
              <a:buSzPct val="90000"/>
              <a:buBlip>
                <a:blip r:embed="rId3"/>
              </a:buBlip>
              <a:defRPr sz="2800">
                <a:solidFill>
                  <a:schemeClr val="accent3">
                    <a:lumOff val="44000"/>
                  </a:schemeClr>
                </a:solidFill>
                <a:effectLst>
                  <a:outerShdw blurRad="38100" dist="38100" dir="2700000" rotWithShape="0">
                    <a:srgbClr val="000000"/>
                  </a:outerShdw>
                </a:effectLst>
              </a:defRPr>
            </a:lvl3pPr>
            <a:lvl4pPr marL="1727200" indent="-355600">
              <a:spcBef>
                <a:spcPts val="600"/>
              </a:spcBef>
              <a:defRPr sz="2800">
                <a:solidFill>
                  <a:schemeClr val="accent3">
                    <a:lumOff val="44000"/>
                  </a:schemeClr>
                </a:solidFill>
                <a:effectLst>
                  <a:outerShdw blurRad="38100" dist="38100" dir="2700000" rotWithShape="0">
                    <a:srgbClr val="000000"/>
                  </a:outerShdw>
                </a:effectLst>
              </a:defRPr>
            </a:lvl4pPr>
            <a:lvl5pPr marL="2184400" indent="-355600">
              <a:spcBef>
                <a:spcPts val="600"/>
              </a:spcBef>
              <a:buSzPct val="90000"/>
              <a:buBlip>
                <a:blip r:embed="rId4"/>
              </a:buBlip>
              <a:defRPr sz="2800">
                <a:solidFill>
                  <a:schemeClr val="accent3">
                    <a:lumOff val="44000"/>
                  </a:schemeClr>
                </a:solidFill>
                <a:effectLst>
                  <a:outerShdw blurRad="38100" dist="38100" dir="2700000" rotWithShape="0">
                    <a:srgbClr val="000000"/>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4285" name="Slide Number"/>
          <p:cNvSpPr txBox="1">
            <a:spLocks noGrp="1"/>
          </p:cNvSpPr>
          <p:nvPr>
            <p:ph type="sldNum" sz="quarter" idx="2"/>
          </p:nvPr>
        </p:nvSpPr>
        <p:spPr>
          <a:xfrm>
            <a:off x="8413144" y="6436583"/>
            <a:ext cx="273657" cy="264255"/>
          </a:xfrm>
          <a:prstGeom prst="rect">
            <a:avLst/>
          </a:prstGeom>
        </p:spPr>
        <p:txBody>
          <a:bodyPr anchor="b"/>
          <a:lstStyle>
            <a:lvl1pPr>
              <a:defRPr sz="1200">
                <a:solidFill>
                  <a:schemeClr val="accent3">
                    <a:lumOff val="44000"/>
                  </a:schemeClr>
                </a:solidFill>
                <a:effectLst>
                  <a:outerShdw blurRad="38100" dist="38100" dir="2700000" rotWithShape="0">
                    <a:srgbClr val="000000"/>
                  </a:outerShdw>
                </a:effectLst>
              </a:defRPr>
            </a:lvl1pPr>
          </a:lstStyle>
          <a:p>
            <a:fld id="{86CB4B4D-7CA3-9044-876B-883B54F8677D}" type="slidenum">
              <a:t>‹#›</a:t>
            </a:fld>
            <a:endParaRPr/>
          </a:p>
        </p:txBody>
      </p:sp>
    </p:spTree>
    <p:extLst>
      <p:ext uri="{BB962C8B-B14F-4D97-AF65-F5344CB8AC3E}">
        <p14:creationId xmlns:p14="http://schemas.microsoft.com/office/powerpoint/2010/main" val="1492335406"/>
      </p:ext>
    </p:extLst>
  </p:cSld>
  <p:clrMapOvr>
    <a:masterClrMapping/>
  </p:clrMapOvr>
  <p:transition spd="med"/>
</p:sldLayout>
</file>

<file path=ppt/slideLayouts/slideLayout796.xml><?xml version="1.0" encoding="utf-8"?>
<p:sldLayout xmlns:a="http://schemas.openxmlformats.org/drawingml/2006/main" xmlns:r="http://schemas.openxmlformats.org/officeDocument/2006/relationships" xmlns:p="http://schemas.openxmlformats.org/presentationml/2006/main" type="tx">
  <p:cSld name="31_Comparison">
    <p:bg>
      <p:bgPr>
        <a:gradFill flip="none" rotWithShape="1">
          <a:gsLst>
            <a:gs pos="0">
              <a:srgbClr val="000058"/>
            </a:gs>
            <a:gs pos="100000">
              <a:srgbClr val="000099"/>
            </a:gs>
          </a:gsLst>
          <a:lin ang="2700000" scaled="0"/>
        </a:gradFill>
        <a:effectLst/>
      </p:bgPr>
    </p:bg>
    <p:spTree>
      <p:nvGrpSpPr>
        <p:cNvPr id="1" name=""/>
        <p:cNvGrpSpPr/>
        <p:nvPr/>
      </p:nvGrpSpPr>
      <p:grpSpPr>
        <a:xfrm>
          <a:off x="0" y="0"/>
          <a:ext cx="0" cy="0"/>
          <a:chOff x="0" y="0"/>
          <a:chExt cx="0" cy="0"/>
        </a:xfrm>
      </p:grpSpPr>
      <p:grpSp>
        <p:nvGrpSpPr>
          <p:cNvPr id="4333" name="Group 2"/>
          <p:cNvGrpSpPr/>
          <p:nvPr/>
        </p:nvGrpSpPr>
        <p:grpSpPr>
          <a:xfrm>
            <a:off x="-1" y="-1"/>
            <a:ext cx="9145589" cy="6856415"/>
            <a:chOff x="0" y="0"/>
            <a:chExt cx="9145587" cy="6856413"/>
          </a:xfrm>
        </p:grpSpPr>
        <p:sp>
          <p:nvSpPr>
            <p:cNvPr id="4292" name="Freeform 3"/>
            <p:cNvSpPr/>
            <p:nvPr/>
          </p:nvSpPr>
          <p:spPr>
            <a:xfrm>
              <a:off x="0" y="19049"/>
              <a:ext cx="9140826" cy="5195889"/>
            </a:xfrm>
            <a:custGeom>
              <a:avLst/>
              <a:gdLst/>
              <a:ahLst/>
              <a:cxnLst>
                <a:cxn ang="0">
                  <a:pos x="wd2" y="hd2"/>
                </a:cxn>
                <a:cxn ang="5400000">
                  <a:pos x="wd2" y="hd2"/>
                </a:cxn>
                <a:cxn ang="10800000">
                  <a:pos x="wd2" y="hd2"/>
                </a:cxn>
                <a:cxn ang="16200000">
                  <a:pos x="wd2" y="hd2"/>
                </a:cxn>
              </a:cxnLst>
              <a:rect l="0" t="0" r="r" b="b"/>
              <a:pathLst>
                <a:path w="21600" h="21600" extrusionOk="0">
                  <a:moveTo>
                    <a:pt x="12015" y="11985"/>
                  </a:moveTo>
                  <a:lnTo>
                    <a:pt x="0" y="0"/>
                  </a:lnTo>
                  <a:lnTo>
                    <a:pt x="0" y="3445"/>
                  </a:lnTo>
                  <a:lnTo>
                    <a:pt x="11428" y="13054"/>
                  </a:lnTo>
                  <a:lnTo>
                    <a:pt x="21600" y="21600"/>
                  </a:lnTo>
                  <a:lnTo>
                    <a:pt x="21600" y="21560"/>
                  </a:lnTo>
                  <a:lnTo>
                    <a:pt x="12015" y="11985"/>
                  </a:lnTo>
                  <a:close/>
                </a:path>
              </a:pathLst>
            </a:custGeom>
            <a:gradFill flip="none" rotWithShape="1">
              <a:gsLst>
                <a:gs pos="0">
                  <a:srgbClr val="000051"/>
                </a:gs>
                <a:gs pos="100000">
                  <a:srgbClr val="000080"/>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293" name="Freeform 4"/>
            <p:cNvSpPr/>
            <p:nvPr/>
          </p:nvSpPr>
          <p:spPr>
            <a:xfrm>
              <a:off x="236538" y="-1"/>
              <a:ext cx="8904287" cy="5148264"/>
            </a:xfrm>
            <a:custGeom>
              <a:avLst/>
              <a:gdLst/>
              <a:ahLst/>
              <a:cxnLst>
                <a:cxn ang="0">
                  <a:pos x="wd2" y="hd2"/>
                </a:cxn>
                <a:cxn ang="5400000">
                  <a:pos x="wd2" y="hd2"/>
                </a:cxn>
                <a:cxn ang="10800000">
                  <a:pos x="wd2" y="hd2"/>
                </a:cxn>
                <a:cxn ang="16200000">
                  <a:pos x="wd2" y="hd2"/>
                </a:cxn>
              </a:cxnLst>
              <a:rect l="0" t="0" r="r" b="b"/>
              <a:pathLst>
                <a:path w="21600" h="21600" extrusionOk="0">
                  <a:moveTo>
                    <a:pt x="12220" y="11416"/>
                  </a:moveTo>
                  <a:lnTo>
                    <a:pt x="1665" y="0"/>
                  </a:lnTo>
                  <a:lnTo>
                    <a:pt x="0" y="0"/>
                  </a:lnTo>
                  <a:lnTo>
                    <a:pt x="11922" y="11896"/>
                  </a:lnTo>
                  <a:lnTo>
                    <a:pt x="21600" y="21600"/>
                  </a:lnTo>
                  <a:lnTo>
                    <a:pt x="21600" y="21560"/>
                  </a:lnTo>
                  <a:lnTo>
                    <a:pt x="12220" y="11416"/>
                  </a:lnTo>
                  <a:close/>
                </a:path>
              </a:pathLst>
            </a:custGeom>
            <a:gradFill flip="none" rotWithShape="1">
              <a:gsLst>
                <a:gs pos="0">
                  <a:srgbClr val="00005D"/>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294" name="Freeform 5"/>
            <p:cNvSpPr/>
            <p:nvPr/>
          </p:nvSpPr>
          <p:spPr>
            <a:xfrm>
              <a:off x="-1" y="5449888"/>
              <a:ext cx="6410326" cy="303213"/>
            </a:xfrm>
            <a:custGeom>
              <a:avLst/>
              <a:gdLst/>
              <a:ahLst/>
              <a:cxnLst>
                <a:cxn ang="0">
                  <a:pos x="wd2" y="hd2"/>
                </a:cxn>
                <a:cxn ang="5400000">
                  <a:pos x="wd2" y="hd2"/>
                </a:cxn>
                <a:cxn ang="10800000">
                  <a:pos x="wd2" y="hd2"/>
                </a:cxn>
                <a:cxn ang="16200000">
                  <a:pos x="wd2" y="hd2"/>
                </a:cxn>
              </a:cxnLst>
              <a:rect l="0" t="0" r="r" b="b"/>
              <a:pathLst>
                <a:path w="21600" h="21600" extrusionOk="0">
                  <a:moveTo>
                    <a:pt x="0" y="17550"/>
                  </a:moveTo>
                  <a:lnTo>
                    <a:pt x="21600" y="21600"/>
                  </a:lnTo>
                  <a:lnTo>
                    <a:pt x="21600" y="16200"/>
                  </a:lnTo>
                  <a:lnTo>
                    <a:pt x="0" y="0"/>
                  </a:lnTo>
                  <a:lnTo>
                    <a:pt x="0" y="17550"/>
                  </a:lnTo>
                  <a:close/>
                </a:path>
              </a:pathLst>
            </a:custGeom>
            <a:gradFill flip="none" rotWithShape="1">
              <a:gsLst>
                <a:gs pos="0">
                  <a:srgbClr val="000061"/>
                </a:gs>
                <a:gs pos="100000">
                  <a:srgbClr val="000080"/>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295" name="Freeform 6"/>
            <p:cNvSpPr/>
            <p:nvPr/>
          </p:nvSpPr>
          <p:spPr>
            <a:xfrm>
              <a:off x="6410325" y="5678488"/>
              <a:ext cx="2730501" cy="103188"/>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9636"/>
                  </a:lnTo>
                  <a:lnTo>
                    <a:pt x="0" y="0"/>
                  </a:lnTo>
                  <a:lnTo>
                    <a:pt x="0" y="15709"/>
                  </a:lnTo>
                  <a:lnTo>
                    <a:pt x="21600" y="21600"/>
                  </a:lnTo>
                  <a:close/>
                </a:path>
              </a:pathLst>
            </a:custGeom>
            <a:gradFill flip="none" rotWithShape="1">
              <a:gsLst>
                <a:gs pos="0">
                  <a:srgbClr val="000080"/>
                </a:gs>
                <a:gs pos="100000">
                  <a:srgbClr val="000099"/>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296" name="Freeform 7"/>
            <p:cNvSpPr/>
            <p:nvPr/>
          </p:nvSpPr>
          <p:spPr>
            <a:xfrm>
              <a:off x="-1" y="5915025"/>
              <a:ext cx="7594601" cy="522289"/>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5055"/>
                  </a:lnTo>
                  <a:lnTo>
                    <a:pt x="21600" y="0"/>
                  </a:lnTo>
                  <a:lnTo>
                    <a:pt x="0" y="7025"/>
                  </a:lnTo>
                  <a:lnTo>
                    <a:pt x="0" y="21600"/>
                  </a:lnTo>
                  <a:close/>
                </a:path>
              </a:pathLst>
            </a:custGeom>
            <a:gradFill flip="none" rotWithShape="1">
              <a:gsLst>
                <a:gs pos="0">
                  <a:srgbClr val="00007D"/>
                </a:gs>
                <a:gs pos="100000">
                  <a:srgbClr val="000099"/>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297" name="Freeform 8"/>
            <p:cNvSpPr/>
            <p:nvPr/>
          </p:nvSpPr>
          <p:spPr>
            <a:xfrm>
              <a:off x="7594600" y="5876925"/>
              <a:ext cx="1546226" cy="160339"/>
            </a:xfrm>
            <a:custGeom>
              <a:avLst/>
              <a:gdLst/>
              <a:ahLst/>
              <a:cxnLst>
                <a:cxn ang="0">
                  <a:pos x="wd2" y="hd2"/>
                </a:cxn>
                <a:cxn ang="5400000">
                  <a:pos x="wd2" y="hd2"/>
                </a:cxn>
                <a:cxn ang="10800000">
                  <a:pos x="wd2" y="hd2"/>
                </a:cxn>
                <a:cxn ang="16200000">
                  <a:pos x="wd2" y="hd2"/>
                </a:cxn>
              </a:cxnLst>
              <a:rect l="0" t="0" r="r" b="b"/>
              <a:pathLst>
                <a:path w="21600" h="21600" extrusionOk="0">
                  <a:moveTo>
                    <a:pt x="21600" y="10265"/>
                  </a:moveTo>
                  <a:lnTo>
                    <a:pt x="21600" y="0"/>
                  </a:lnTo>
                  <a:lnTo>
                    <a:pt x="0" y="5133"/>
                  </a:lnTo>
                  <a:lnTo>
                    <a:pt x="0" y="21600"/>
                  </a:lnTo>
                  <a:lnTo>
                    <a:pt x="21600" y="10265"/>
                  </a:lnTo>
                  <a:close/>
                </a:path>
              </a:pathLst>
            </a:custGeom>
            <a:solidFill>
              <a:srgbClr val="000099"/>
            </a:soli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298" name="Freeform 9"/>
            <p:cNvSpPr/>
            <p:nvPr/>
          </p:nvSpPr>
          <p:spPr>
            <a:xfrm>
              <a:off x="5745162" y="6056313"/>
              <a:ext cx="3395664" cy="31432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7018"/>
                  </a:lnTo>
                  <a:lnTo>
                    <a:pt x="0" y="21600"/>
                  </a:lnTo>
                  <a:lnTo>
                    <a:pt x="21600" y="0"/>
                  </a:lnTo>
                  <a:close/>
                </a:path>
              </a:pathLst>
            </a:custGeom>
            <a:solidFill>
              <a:srgbClr val="000099"/>
            </a:soli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299" name="Freeform 10"/>
            <p:cNvSpPr/>
            <p:nvPr/>
          </p:nvSpPr>
          <p:spPr>
            <a:xfrm>
              <a:off x="0" y="6303963"/>
              <a:ext cx="5745163" cy="5524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854" y="21600"/>
                  </a:lnTo>
                  <a:lnTo>
                    <a:pt x="21600" y="2607"/>
                  </a:lnTo>
                  <a:lnTo>
                    <a:pt x="21600" y="0"/>
                  </a:lnTo>
                  <a:lnTo>
                    <a:pt x="0" y="16386"/>
                  </a:lnTo>
                  <a:lnTo>
                    <a:pt x="0" y="21600"/>
                  </a:lnTo>
                  <a:close/>
                </a:path>
              </a:pathLst>
            </a:custGeom>
            <a:gradFill flip="none" rotWithShape="1">
              <a:gsLst>
                <a:gs pos="0">
                  <a:srgbClr val="00006F"/>
                </a:gs>
                <a:gs pos="100000">
                  <a:srgbClr val="000099"/>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300" name="Freeform 11"/>
            <p:cNvSpPr/>
            <p:nvPr/>
          </p:nvSpPr>
          <p:spPr>
            <a:xfrm>
              <a:off x="3328987" y="6418263"/>
              <a:ext cx="3990976" cy="438151"/>
            </a:xfrm>
            <a:custGeom>
              <a:avLst/>
              <a:gdLst/>
              <a:ahLst/>
              <a:cxnLst>
                <a:cxn ang="0">
                  <a:pos x="wd2" y="hd2"/>
                </a:cxn>
                <a:cxn ang="5400000">
                  <a:pos x="wd2" y="hd2"/>
                </a:cxn>
                <a:cxn ang="10800000">
                  <a:pos x="wd2" y="hd2"/>
                </a:cxn>
                <a:cxn ang="16200000">
                  <a:pos x="wd2" y="hd2"/>
                </a:cxn>
              </a:cxnLst>
              <a:rect l="0" t="0" r="r" b="b"/>
              <a:pathLst>
                <a:path w="21600" h="21600" extrusionOk="0">
                  <a:moveTo>
                    <a:pt x="18725" y="21600"/>
                  </a:moveTo>
                  <a:lnTo>
                    <a:pt x="21600" y="15965"/>
                  </a:lnTo>
                  <a:lnTo>
                    <a:pt x="19395" y="0"/>
                  </a:lnTo>
                  <a:lnTo>
                    <a:pt x="0" y="21600"/>
                  </a:lnTo>
                  <a:lnTo>
                    <a:pt x="18725" y="21600"/>
                  </a:lnTo>
                  <a:close/>
                </a:path>
              </a:pathLst>
            </a:custGeom>
            <a:solidFill>
              <a:srgbClr val="000099"/>
            </a:soli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301" name="Freeform 12"/>
            <p:cNvSpPr/>
            <p:nvPr/>
          </p:nvSpPr>
          <p:spPr>
            <a:xfrm>
              <a:off x="6911975" y="6142038"/>
              <a:ext cx="2228851" cy="600076"/>
            </a:xfrm>
            <a:custGeom>
              <a:avLst/>
              <a:gdLst/>
              <a:ahLst/>
              <a:cxnLst>
                <a:cxn ang="0">
                  <a:pos x="wd2" y="hd2"/>
                </a:cxn>
                <a:cxn ang="5400000">
                  <a:pos x="wd2" y="hd2"/>
                </a:cxn>
                <a:cxn ang="10800000">
                  <a:pos x="wd2" y="hd2"/>
                </a:cxn>
                <a:cxn ang="16200000">
                  <a:pos x="wd2" y="hd2"/>
                </a:cxn>
              </a:cxnLst>
              <a:rect l="0" t="0" r="r" b="b"/>
              <a:pathLst>
                <a:path w="21600" h="21600" extrusionOk="0">
                  <a:moveTo>
                    <a:pt x="21600" y="7200"/>
                  </a:moveTo>
                  <a:lnTo>
                    <a:pt x="21600" y="0"/>
                  </a:lnTo>
                  <a:lnTo>
                    <a:pt x="0" y="9943"/>
                  </a:lnTo>
                  <a:lnTo>
                    <a:pt x="3951" y="21600"/>
                  </a:lnTo>
                  <a:lnTo>
                    <a:pt x="21600" y="7200"/>
                  </a:lnTo>
                  <a:close/>
                </a:path>
              </a:pathLst>
            </a:custGeom>
            <a:gradFill flip="none" rotWithShape="1">
              <a:gsLst>
                <a:gs pos="0">
                  <a:srgbClr val="000099"/>
                </a:gs>
                <a:gs pos="100000">
                  <a:srgbClr val="08089C"/>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302" name="Freeform 13"/>
            <p:cNvSpPr/>
            <p:nvPr/>
          </p:nvSpPr>
          <p:spPr>
            <a:xfrm>
              <a:off x="7985125" y="5002213"/>
              <a:ext cx="1155701" cy="3810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0" y="540"/>
                  </a:lnTo>
                  <a:lnTo>
                    <a:pt x="21600" y="21600"/>
                  </a:lnTo>
                  <a:close/>
                </a:path>
              </a:pathLst>
            </a:custGeom>
            <a:solidFill>
              <a:srgbClr val="000099"/>
            </a:soli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303" name="Freeform 14"/>
            <p:cNvSpPr/>
            <p:nvPr/>
          </p:nvSpPr>
          <p:spPr>
            <a:xfrm>
              <a:off x="0" y="2359025"/>
              <a:ext cx="7985126" cy="2652713"/>
            </a:xfrm>
            <a:custGeom>
              <a:avLst/>
              <a:gdLst/>
              <a:ahLst/>
              <a:cxnLst>
                <a:cxn ang="0">
                  <a:pos x="wd2" y="hd2"/>
                </a:cxn>
                <a:cxn ang="5400000">
                  <a:pos x="wd2" y="hd2"/>
                </a:cxn>
                <a:cxn ang="10800000">
                  <a:pos x="wd2" y="hd2"/>
                </a:cxn>
                <a:cxn ang="16200000">
                  <a:pos x="wd2" y="hd2"/>
                </a:cxn>
              </a:cxnLst>
              <a:rect l="0" t="0" r="r" b="b"/>
              <a:pathLst>
                <a:path w="21600" h="21600" extrusionOk="0">
                  <a:moveTo>
                    <a:pt x="0" y="930"/>
                  </a:moveTo>
                  <a:lnTo>
                    <a:pt x="21600" y="21600"/>
                  </a:lnTo>
                  <a:lnTo>
                    <a:pt x="21600" y="21522"/>
                  </a:lnTo>
                  <a:lnTo>
                    <a:pt x="0" y="0"/>
                  </a:lnTo>
                  <a:lnTo>
                    <a:pt x="0" y="930"/>
                  </a:lnTo>
                  <a:close/>
                </a:path>
              </a:pathLst>
            </a:custGeom>
            <a:gradFill flip="none" rotWithShape="1">
              <a:gsLst>
                <a:gs pos="0">
                  <a:srgbClr val="000053"/>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304" name="Freeform 15"/>
            <p:cNvSpPr/>
            <p:nvPr/>
          </p:nvSpPr>
          <p:spPr>
            <a:xfrm>
              <a:off x="7985125" y="4840288"/>
              <a:ext cx="1155701" cy="50482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21192"/>
                  </a:lnTo>
                  <a:lnTo>
                    <a:pt x="0" y="0"/>
                  </a:lnTo>
                  <a:lnTo>
                    <a:pt x="0" y="3668"/>
                  </a:lnTo>
                  <a:lnTo>
                    <a:pt x="21600" y="21600"/>
                  </a:lnTo>
                  <a:close/>
                </a:path>
              </a:pathLst>
            </a:custGeom>
            <a:gradFill flip="none" rotWithShape="1">
              <a:gsLst>
                <a:gs pos="0">
                  <a:srgbClr val="000080"/>
                </a:gs>
                <a:gs pos="100000">
                  <a:srgbClr val="000099"/>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305" name="Freeform 16"/>
            <p:cNvSpPr/>
            <p:nvPr/>
          </p:nvSpPr>
          <p:spPr>
            <a:xfrm>
              <a:off x="0" y="1454150"/>
              <a:ext cx="7985126" cy="3471863"/>
            </a:xfrm>
            <a:custGeom>
              <a:avLst/>
              <a:gdLst/>
              <a:ahLst/>
              <a:cxnLst>
                <a:cxn ang="0">
                  <a:pos x="wd2" y="hd2"/>
                </a:cxn>
                <a:cxn ang="5400000">
                  <a:pos x="wd2" y="hd2"/>
                </a:cxn>
                <a:cxn ang="10800000">
                  <a:pos x="wd2" y="hd2"/>
                </a:cxn>
                <a:cxn ang="16200000">
                  <a:pos x="wd2" y="hd2"/>
                </a:cxn>
              </a:cxnLst>
              <a:rect l="0" t="0" r="r" b="b"/>
              <a:pathLst>
                <a:path w="21600" h="21600" extrusionOk="0">
                  <a:moveTo>
                    <a:pt x="0" y="3909"/>
                  </a:moveTo>
                  <a:lnTo>
                    <a:pt x="21600" y="21600"/>
                  </a:lnTo>
                  <a:lnTo>
                    <a:pt x="21600" y="21067"/>
                  </a:lnTo>
                  <a:lnTo>
                    <a:pt x="0" y="0"/>
                  </a:lnTo>
                  <a:lnTo>
                    <a:pt x="0" y="3909"/>
                  </a:lnTo>
                  <a:close/>
                </a:path>
              </a:pathLst>
            </a:custGeom>
            <a:gradFill flip="none" rotWithShape="1">
              <a:gsLst>
                <a:gs pos="0">
                  <a:srgbClr val="000055"/>
                </a:gs>
                <a:gs pos="100000">
                  <a:srgbClr val="000080"/>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306" name="Freeform 17"/>
            <p:cNvSpPr/>
            <p:nvPr/>
          </p:nvSpPr>
          <p:spPr>
            <a:xfrm>
              <a:off x="3641725" y="-1"/>
              <a:ext cx="5014913" cy="4325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477" y="21600"/>
                  </a:lnTo>
                  <a:lnTo>
                    <a:pt x="21600" y="21418"/>
                  </a:lnTo>
                  <a:lnTo>
                    <a:pt x="697" y="0"/>
                  </a:lnTo>
                  <a:lnTo>
                    <a:pt x="0" y="0"/>
                  </a:lnTo>
                  <a:close/>
                </a:path>
              </a:pathLst>
            </a:custGeom>
            <a:gradFill flip="none" rotWithShape="1">
              <a:gsLst>
                <a:gs pos="0">
                  <a:srgbClr val="00006B"/>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307" name="Freeform 18"/>
            <p:cNvSpPr/>
            <p:nvPr/>
          </p:nvSpPr>
          <p:spPr>
            <a:xfrm>
              <a:off x="8628062" y="4289425"/>
              <a:ext cx="512764" cy="474664"/>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8999"/>
                  </a:lnTo>
                  <a:lnTo>
                    <a:pt x="1204" y="0"/>
                  </a:lnTo>
                  <a:lnTo>
                    <a:pt x="0" y="1662"/>
                  </a:lnTo>
                  <a:lnTo>
                    <a:pt x="21600" y="21600"/>
                  </a:lnTo>
                  <a:close/>
                </a:path>
              </a:pathLst>
            </a:custGeom>
            <a:gradFill flip="none" rotWithShape="1">
              <a:gsLst>
                <a:gs pos="0">
                  <a:srgbClr val="000099"/>
                </a:gs>
                <a:gs pos="100000">
                  <a:srgbClr val="0F0F9F"/>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308" name="Freeform 19"/>
            <p:cNvSpPr/>
            <p:nvPr/>
          </p:nvSpPr>
          <p:spPr>
            <a:xfrm>
              <a:off x="8694737" y="4108450"/>
              <a:ext cx="446089" cy="531814"/>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1155"/>
                  </a:lnTo>
                  <a:lnTo>
                    <a:pt x="7379" y="0"/>
                  </a:lnTo>
                  <a:lnTo>
                    <a:pt x="0" y="5803"/>
                  </a:lnTo>
                  <a:lnTo>
                    <a:pt x="21600" y="21600"/>
                  </a:lnTo>
                  <a:close/>
                </a:path>
              </a:pathLst>
            </a:custGeom>
            <a:solidFill>
              <a:srgbClr val="000099"/>
            </a:soli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309" name="Freeform 20"/>
            <p:cNvSpPr/>
            <p:nvPr/>
          </p:nvSpPr>
          <p:spPr>
            <a:xfrm>
              <a:off x="3895724" y="0"/>
              <a:ext cx="4951414" cy="42513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0936" y="21600"/>
                  </a:lnTo>
                  <a:lnTo>
                    <a:pt x="21600" y="20875"/>
                  </a:lnTo>
                  <a:lnTo>
                    <a:pt x="2650" y="0"/>
                  </a:lnTo>
                  <a:lnTo>
                    <a:pt x="0" y="0"/>
                  </a:lnTo>
                  <a:close/>
                </a:path>
              </a:pathLst>
            </a:custGeom>
            <a:gradFill flip="none" rotWithShape="1">
              <a:gsLst>
                <a:gs pos="0">
                  <a:srgbClr val="000047"/>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grpSp>
          <p:nvGrpSpPr>
            <p:cNvPr id="4312" name="Freeform 21"/>
            <p:cNvGrpSpPr/>
            <p:nvPr/>
          </p:nvGrpSpPr>
          <p:grpSpPr>
            <a:xfrm>
              <a:off x="8931275" y="4022725"/>
              <a:ext cx="209551" cy="209551"/>
              <a:chOff x="0" y="0"/>
              <a:chExt cx="209550" cy="209550"/>
            </a:xfrm>
          </p:grpSpPr>
          <p:sp>
            <p:nvSpPr>
              <p:cNvPr id="4310" name="Line"/>
              <p:cNvSpPr/>
              <p:nvPr/>
            </p:nvSpPr>
            <p:spPr>
              <a:xfrm flipH="1" flipV="1">
                <a:off x="0" y="0"/>
                <a:ext cx="209551" cy="20955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4311" name="Line"/>
              <p:cNvSpPr/>
              <p:nvPr/>
            </p:nvSpPr>
            <p:spPr>
              <a:xfrm>
                <a:off x="-1" y="0"/>
                <a:ext cx="209552" cy="20955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4313" name="Freeform 22"/>
            <p:cNvSpPr/>
            <p:nvPr/>
          </p:nvSpPr>
          <p:spPr>
            <a:xfrm>
              <a:off x="4940300" y="0"/>
              <a:ext cx="3990976" cy="4022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566" y="0"/>
                  </a:lnTo>
                  <a:lnTo>
                    <a:pt x="0" y="0"/>
                  </a:lnTo>
                  <a:close/>
                </a:path>
              </a:pathLst>
            </a:custGeom>
            <a:gradFill flip="none" rotWithShape="1">
              <a:gsLst>
                <a:gs pos="0">
                  <a:srgbClr val="00004F"/>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314" name="Freeform 23"/>
            <p:cNvSpPr/>
            <p:nvPr/>
          </p:nvSpPr>
          <p:spPr>
            <a:xfrm>
              <a:off x="5537199" y="0"/>
              <a:ext cx="3489326" cy="393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482" y="21600"/>
                  </a:lnTo>
                  <a:lnTo>
                    <a:pt x="21600" y="21548"/>
                  </a:lnTo>
                  <a:lnTo>
                    <a:pt x="3112" y="0"/>
                  </a:lnTo>
                  <a:lnTo>
                    <a:pt x="0" y="0"/>
                  </a:lnTo>
                  <a:close/>
                </a:path>
              </a:pathLst>
            </a:custGeom>
            <a:gradFill flip="none" rotWithShape="1">
              <a:gsLst>
                <a:gs pos="0">
                  <a:srgbClr val="000065"/>
                </a:gs>
                <a:gs pos="100000">
                  <a:srgbClr val="000080"/>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315" name="Freeform 24"/>
            <p:cNvSpPr/>
            <p:nvPr/>
          </p:nvSpPr>
          <p:spPr>
            <a:xfrm>
              <a:off x="9007475" y="3927475"/>
              <a:ext cx="133351" cy="1524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20250"/>
                  </a:lnTo>
                  <a:lnTo>
                    <a:pt x="3086" y="0"/>
                  </a:lnTo>
                  <a:lnTo>
                    <a:pt x="0" y="1350"/>
                  </a:lnTo>
                  <a:lnTo>
                    <a:pt x="21600" y="21600"/>
                  </a:lnTo>
                  <a:close/>
                </a:path>
              </a:pathLst>
            </a:custGeom>
            <a:gradFill flip="none" rotWithShape="1">
              <a:gsLst>
                <a:gs pos="0">
                  <a:srgbClr val="000099"/>
                </a:gs>
                <a:gs pos="100000">
                  <a:srgbClr val="1717A2"/>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316" name="Freeform 25"/>
            <p:cNvSpPr/>
            <p:nvPr/>
          </p:nvSpPr>
          <p:spPr>
            <a:xfrm>
              <a:off x="8894762" y="1349375"/>
              <a:ext cx="246064" cy="8191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8540"/>
                  </a:lnTo>
                  <a:lnTo>
                    <a:pt x="10730" y="0"/>
                  </a:lnTo>
                  <a:lnTo>
                    <a:pt x="0" y="8037"/>
                  </a:lnTo>
                  <a:lnTo>
                    <a:pt x="21600" y="21600"/>
                  </a:lnTo>
                  <a:close/>
                </a:path>
              </a:pathLst>
            </a:custGeom>
            <a:solidFill>
              <a:srgbClr val="000080"/>
            </a:soli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317" name="Freeform 26"/>
            <p:cNvSpPr/>
            <p:nvPr/>
          </p:nvSpPr>
          <p:spPr>
            <a:xfrm>
              <a:off x="8107362" y="-1"/>
              <a:ext cx="909639" cy="165417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8702" y="21600"/>
                  </a:lnTo>
                  <a:lnTo>
                    <a:pt x="21600" y="17624"/>
                  </a:lnTo>
                  <a:lnTo>
                    <a:pt x="9445" y="0"/>
                  </a:lnTo>
                  <a:lnTo>
                    <a:pt x="0" y="0"/>
                  </a:lnTo>
                  <a:close/>
                </a:path>
              </a:pathLst>
            </a:custGeom>
            <a:gradFill flip="none" rotWithShape="1">
              <a:gsLst>
                <a:gs pos="0">
                  <a:srgbClr val="000055"/>
                </a:gs>
                <a:gs pos="100000">
                  <a:srgbClr val="000080"/>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318" name="Freeform 27"/>
            <p:cNvSpPr/>
            <p:nvPr/>
          </p:nvSpPr>
          <p:spPr>
            <a:xfrm>
              <a:off x="8589962" y="-1"/>
              <a:ext cx="541339" cy="1263652"/>
            </a:xfrm>
            <a:custGeom>
              <a:avLst/>
              <a:gdLst/>
              <a:ahLst/>
              <a:cxnLst>
                <a:cxn ang="0">
                  <a:pos x="wd2" y="hd2"/>
                </a:cxn>
                <a:cxn ang="5400000">
                  <a:pos x="wd2" y="hd2"/>
                </a:cxn>
                <a:cxn ang="10800000">
                  <a:pos x="wd2" y="hd2"/>
                </a:cxn>
                <a:cxn ang="16200000">
                  <a:pos x="wd2" y="hd2"/>
                </a:cxn>
              </a:cxnLst>
              <a:rect l="0" t="0" r="r" b="b"/>
              <a:pathLst>
                <a:path w="21600" h="21600" extrusionOk="0">
                  <a:moveTo>
                    <a:pt x="9121" y="0"/>
                  </a:moveTo>
                  <a:lnTo>
                    <a:pt x="0" y="0"/>
                  </a:lnTo>
                  <a:lnTo>
                    <a:pt x="18179" y="21600"/>
                  </a:lnTo>
                  <a:lnTo>
                    <a:pt x="21600" y="17697"/>
                  </a:lnTo>
                  <a:lnTo>
                    <a:pt x="9121" y="0"/>
                  </a:lnTo>
                  <a:close/>
                </a:path>
              </a:pathLst>
            </a:custGeom>
            <a:gradFill flip="none" rotWithShape="1">
              <a:gsLst>
                <a:gs pos="0">
                  <a:srgbClr val="000059"/>
                </a:gs>
                <a:gs pos="100000">
                  <a:srgbClr val="000080"/>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319" name="Freeform 28"/>
            <p:cNvSpPr/>
            <p:nvPr/>
          </p:nvSpPr>
          <p:spPr>
            <a:xfrm>
              <a:off x="9045575" y="1036637"/>
              <a:ext cx="95251" cy="493714"/>
            </a:xfrm>
            <a:custGeom>
              <a:avLst/>
              <a:gdLst/>
              <a:ahLst/>
              <a:cxnLst>
                <a:cxn ang="0">
                  <a:pos x="wd2" y="hd2"/>
                </a:cxn>
                <a:cxn ang="5400000">
                  <a:pos x="wd2" y="hd2"/>
                </a:cxn>
                <a:cxn ang="10800000">
                  <a:pos x="wd2" y="hd2"/>
                </a:cxn>
                <a:cxn ang="16200000">
                  <a:pos x="wd2" y="hd2"/>
                </a:cxn>
              </a:cxnLst>
              <a:rect l="0" t="0" r="r" b="b"/>
              <a:pathLst>
                <a:path w="21600" h="21600" extrusionOk="0">
                  <a:moveTo>
                    <a:pt x="0" y="9969"/>
                  </a:moveTo>
                  <a:lnTo>
                    <a:pt x="21600" y="21600"/>
                  </a:lnTo>
                  <a:lnTo>
                    <a:pt x="21600" y="415"/>
                  </a:lnTo>
                  <a:lnTo>
                    <a:pt x="19440" y="0"/>
                  </a:lnTo>
                  <a:lnTo>
                    <a:pt x="0" y="9969"/>
                  </a:lnTo>
                  <a:close/>
                </a:path>
              </a:pathLst>
            </a:custGeom>
            <a:solidFill>
              <a:srgbClr val="000080"/>
            </a:soli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320" name="Freeform 29"/>
            <p:cNvSpPr/>
            <p:nvPr/>
          </p:nvSpPr>
          <p:spPr>
            <a:xfrm>
              <a:off x="3175" y="2541587"/>
              <a:ext cx="9131301" cy="2959102"/>
            </a:xfrm>
            <a:custGeom>
              <a:avLst/>
              <a:gdLst/>
              <a:ahLst/>
              <a:cxnLst>
                <a:cxn ang="0">
                  <a:pos x="wd2" y="hd2"/>
                </a:cxn>
                <a:cxn ang="5400000">
                  <a:pos x="wd2" y="hd2"/>
                </a:cxn>
                <a:cxn ang="10800000">
                  <a:pos x="wd2" y="hd2"/>
                </a:cxn>
                <a:cxn ang="16200000">
                  <a:pos x="wd2" y="hd2"/>
                </a:cxn>
              </a:cxnLst>
              <a:rect l="0" t="0" r="r" b="b"/>
              <a:pathLst>
                <a:path w="21600" h="21600" extrusionOk="0">
                  <a:moveTo>
                    <a:pt x="0" y="4299"/>
                  </a:moveTo>
                  <a:lnTo>
                    <a:pt x="21600" y="21600"/>
                  </a:lnTo>
                  <a:lnTo>
                    <a:pt x="21600" y="21252"/>
                  </a:lnTo>
                  <a:lnTo>
                    <a:pt x="0" y="0"/>
                  </a:lnTo>
                  <a:lnTo>
                    <a:pt x="0" y="4299"/>
                  </a:lnTo>
                  <a:close/>
                </a:path>
              </a:pathLst>
            </a:custGeom>
            <a:gradFill flip="none" rotWithShape="1">
              <a:gsLst>
                <a:gs pos="0">
                  <a:srgbClr val="000061"/>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321" name="Freeform 30"/>
            <p:cNvSpPr/>
            <p:nvPr/>
          </p:nvSpPr>
          <p:spPr>
            <a:xfrm>
              <a:off x="9132887" y="552767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0" y="21600"/>
                  </a:lnTo>
                  <a:lnTo>
                    <a:pt x="21600" y="21600"/>
                  </a:lnTo>
                  <a:close/>
                </a:path>
              </a:pathLst>
            </a:custGeom>
            <a:solidFill>
              <a:srgbClr val="18FF00"/>
            </a:soli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322" name="Freeform 31"/>
            <p:cNvSpPr/>
            <p:nvPr/>
          </p:nvSpPr>
          <p:spPr>
            <a:xfrm>
              <a:off x="3175" y="3416300"/>
              <a:ext cx="9131301" cy="2122489"/>
            </a:xfrm>
            <a:custGeom>
              <a:avLst/>
              <a:gdLst/>
              <a:ahLst/>
              <a:cxnLst>
                <a:cxn ang="0">
                  <a:pos x="wd2" y="hd2"/>
                </a:cxn>
                <a:cxn ang="5400000">
                  <a:pos x="wd2" y="hd2"/>
                </a:cxn>
                <a:cxn ang="10800000">
                  <a:pos x="wd2" y="hd2"/>
                </a:cxn>
                <a:cxn ang="16200000">
                  <a:pos x="wd2" y="hd2"/>
                </a:cxn>
              </a:cxnLst>
              <a:rect l="0" t="0" r="r" b="b"/>
              <a:pathLst>
                <a:path w="21600" h="21600" extrusionOk="0">
                  <a:moveTo>
                    <a:pt x="0" y="5913"/>
                  </a:moveTo>
                  <a:lnTo>
                    <a:pt x="21600" y="21600"/>
                  </a:lnTo>
                  <a:lnTo>
                    <a:pt x="21600" y="21503"/>
                  </a:lnTo>
                  <a:lnTo>
                    <a:pt x="0" y="0"/>
                  </a:lnTo>
                  <a:lnTo>
                    <a:pt x="0" y="5913"/>
                  </a:lnTo>
                  <a:close/>
                </a:path>
              </a:pathLst>
            </a:custGeom>
            <a:gradFill flip="none" rotWithShape="1">
              <a:gsLst>
                <a:gs pos="0">
                  <a:srgbClr val="00005D"/>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323" name="Freeform 32"/>
            <p:cNvSpPr/>
            <p:nvPr/>
          </p:nvSpPr>
          <p:spPr>
            <a:xfrm>
              <a:off x="3175" y="5043488"/>
              <a:ext cx="9131301" cy="657226"/>
            </a:xfrm>
            <a:custGeom>
              <a:avLst/>
              <a:gdLst/>
              <a:ahLst/>
              <a:cxnLst>
                <a:cxn ang="0">
                  <a:pos x="wd2" y="hd2"/>
                </a:cxn>
                <a:cxn ang="5400000">
                  <a:pos x="wd2" y="hd2"/>
                </a:cxn>
                <a:cxn ang="10800000">
                  <a:pos x="wd2" y="hd2"/>
                </a:cxn>
                <a:cxn ang="16200000">
                  <a:pos x="wd2" y="hd2"/>
                </a:cxn>
              </a:cxnLst>
              <a:rect l="0" t="0" r="r" b="b"/>
              <a:pathLst>
                <a:path w="21600" h="21600" extrusionOk="0">
                  <a:moveTo>
                    <a:pt x="0" y="2504"/>
                  </a:moveTo>
                  <a:lnTo>
                    <a:pt x="21600" y="21600"/>
                  </a:lnTo>
                  <a:lnTo>
                    <a:pt x="21600" y="20974"/>
                  </a:lnTo>
                  <a:lnTo>
                    <a:pt x="0" y="0"/>
                  </a:lnTo>
                  <a:lnTo>
                    <a:pt x="0" y="2504"/>
                  </a:lnTo>
                  <a:close/>
                </a:path>
              </a:pathLst>
            </a:custGeom>
            <a:gradFill flip="none" rotWithShape="1">
              <a:gsLst>
                <a:gs pos="0">
                  <a:srgbClr val="000082"/>
                </a:gs>
                <a:gs pos="100000">
                  <a:srgbClr val="000099"/>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324" name="Freeform 33"/>
            <p:cNvSpPr/>
            <p:nvPr/>
          </p:nvSpPr>
          <p:spPr>
            <a:xfrm>
              <a:off x="2058987" y="-1"/>
              <a:ext cx="7075489" cy="50434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437"/>
                  </a:lnTo>
                  <a:lnTo>
                    <a:pt x="607" y="0"/>
                  </a:lnTo>
                  <a:lnTo>
                    <a:pt x="0" y="0"/>
                  </a:lnTo>
                  <a:close/>
                </a:path>
              </a:pathLst>
            </a:custGeom>
            <a:gradFill flip="none" rotWithShape="1">
              <a:gsLst>
                <a:gs pos="0">
                  <a:srgbClr val="00004A"/>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325" name="Freeform 34"/>
            <p:cNvSpPr/>
            <p:nvPr/>
          </p:nvSpPr>
          <p:spPr>
            <a:xfrm>
              <a:off x="5272087" y="-1"/>
              <a:ext cx="3862389" cy="414972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550"/>
                  </a:lnTo>
                  <a:lnTo>
                    <a:pt x="587" y="0"/>
                  </a:lnTo>
                  <a:lnTo>
                    <a:pt x="0" y="0"/>
                  </a:lnTo>
                  <a:close/>
                </a:path>
              </a:pathLst>
            </a:custGeom>
            <a:gradFill flip="none" rotWithShape="1">
              <a:gsLst>
                <a:gs pos="0">
                  <a:srgbClr val="000082"/>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326" name="Freeform 35"/>
            <p:cNvSpPr/>
            <p:nvPr/>
          </p:nvSpPr>
          <p:spPr>
            <a:xfrm>
              <a:off x="6270625" y="-1"/>
              <a:ext cx="2863851" cy="3911602"/>
            </a:xfrm>
            <a:custGeom>
              <a:avLst/>
              <a:gdLst/>
              <a:ahLst/>
              <a:cxnLst>
                <a:cxn ang="0">
                  <a:pos x="wd2" y="hd2"/>
                </a:cxn>
                <a:cxn ang="5400000">
                  <a:pos x="wd2" y="hd2"/>
                </a:cxn>
                <a:cxn ang="10800000">
                  <a:pos x="wd2" y="hd2"/>
                </a:cxn>
                <a:cxn ang="16200000">
                  <a:pos x="wd2" y="hd2"/>
                </a:cxn>
              </a:cxnLst>
              <a:rect l="0" t="0" r="r" b="b"/>
              <a:pathLst>
                <a:path w="21600" h="21600" extrusionOk="0">
                  <a:moveTo>
                    <a:pt x="5820" y="0"/>
                  </a:moveTo>
                  <a:lnTo>
                    <a:pt x="0" y="0"/>
                  </a:lnTo>
                  <a:lnTo>
                    <a:pt x="21600" y="21600"/>
                  </a:lnTo>
                  <a:lnTo>
                    <a:pt x="21600" y="19706"/>
                  </a:lnTo>
                  <a:lnTo>
                    <a:pt x="21528" y="19706"/>
                  </a:lnTo>
                  <a:lnTo>
                    <a:pt x="5820" y="0"/>
                  </a:lnTo>
                  <a:close/>
                </a:path>
              </a:pathLst>
            </a:custGeom>
            <a:gradFill flip="none" rotWithShape="1">
              <a:gsLst>
                <a:gs pos="0">
                  <a:srgbClr val="000065"/>
                </a:gs>
                <a:gs pos="100000">
                  <a:srgbClr val="000080"/>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327" name="Freeform 36"/>
            <p:cNvSpPr/>
            <p:nvPr/>
          </p:nvSpPr>
          <p:spPr>
            <a:xfrm>
              <a:off x="7173912" y="0"/>
              <a:ext cx="1960564" cy="32924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225"/>
                  </a:lnTo>
                  <a:lnTo>
                    <a:pt x="736" y="0"/>
                  </a:lnTo>
                  <a:lnTo>
                    <a:pt x="0" y="0"/>
                  </a:lnTo>
                  <a:close/>
                </a:path>
              </a:pathLst>
            </a:custGeom>
            <a:gradFill flip="none" rotWithShape="1">
              <a:gsLst>
                <a:gs pos="0">
                  <a:srgbClr val="000058"/>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328" name="Freeform 37"/>
            <p:cNvSpPr/>
            <p:nvPr/>
          </p:nvSpPr>
          <p:spPr>
            <a:xfrm>
              <a:off x="7451725" y="0"/>
              <a:ext cx="1682751" cy="30734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533"/>
                  </a:lnTo>
                  <a:lnTo>
                    <a:pt x="1102" y="0"/>
                  </a:lnTo>
                  <a:lnTo>
                    <a:pt x="0" y="0"/>
                  </a:lnTo>
                  <a:close/>
                </a:path>
              </a:pathLst>
            </a:custGeom>
            <a:gradFill flip="none" rotWithShape="1">
              <a:gsLst>
                <a:gs pos="0">
                  <a:srgbClr val="00006F"/>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329" name="Freeform 38"/>
            <p:cNvSpPr/>
            <p:nvPr/>
          </p:nvSpPr>
          <p:spPr>
            <a:xfrm>
              <a:off x="7907337" y="0"/>
              <a:ext cx="1227139" cy="2360613"/>
            </a:xfrm>
            <a:custGeom>
              <a:avLst/>
              <a:gdLst/>
              <a:ahLst/>
              <a:cxnLst>
                <a:cxn ang="0">
                  <a:pos x="wd2" y="hd2"/>
                </a:cxn>
                <a:cxn ang="5400000">
                  <a:pos x="wd2" y="hd2"/>
                </a:cxn>
                <a:cxn ang="10800000">
                  <a:pos x="wd2" y="hd2"/>
                </a:cxn>
                <a:cxn ang="16200000">
                  <a:pos x="wd2" y="hd2"/>
                </a:cxn>
              </a:cxnLst>
              <a:rect l="0" t="0" r="r" b="b"/>
              <a:pathLst>
                <a:path w="21600" h="21600" extrusionOk="0">
                  <a:moveTo>
                    <a:pt x="21600" y="20816"/>
                  </a:moveTo>
                  <a:lnTo>
                    <a:pt x="1177" y="0"/>
                  </a:lnTo>
                  <a:lnTo>
                    <a:pt x="0" y="0"/>
                  </a:lnTo>
                  <a:lnTo>
                    <a:pt x="21600" y="21600"/>
                  </a:lnTo>
                  <a:lnTo>
                    <a:pt x="21600" y="20816"/>
                  </a:lnTo>
                  <a:close/>
                </a:path>
              </a:pathLst>
            </a:custGeom>
            <a:gradFill flip="none" rotWithShape="1">
              <a:gsLst>
                <a:gs pos="0">
                  <a:srgbClr val="000079"/>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grpSp>
          <p:nvGrpSpPr>
            <p:cNvPr id="4332" name="Group 39"/>
            <p:cNvGrpSpPr/>
            <p:nvPr/>
          </p:nvGrpSpPr>
          <p:grpSpPr>
            <a:xfrm>
              <a:off x="-1" y="2590800"/>
              <a:ext cx="9140826" cy="2949576"/>
              <a:chOff x="0" y="0"/>
              <a:chExt cx="9140824" cy="2949575"/>
            </a:xfrm>
          </p:grpSpPr>
          <p:sp>
            <p:nvSpPr>
              <p:cNvPr id="4330" name="Freeform 40"/>
              <p:cNvSpPr/>
              <p:nvPr/>
            </p:nvSpPr>
            <p:spPr>
              <a:xfrm>
                <a:off x="-1" y="0"/>
                <a:ext cx="5826126" cy="20843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6021"/>
                    </a:lnTo>
                    <a:lnTo>
                      <a:pt x="21458" y="21600"/>
                    </a:lnTo>
                    <a:lnTo>
                      <a:pt x="21529" y="20317"/>
                    </a:lnTo>
                    <a:lnTo>
                      <a:pt x="21600" y="19132"/>
                    </a:lnTo>
                    <a:lnTo>
                      <a:pt x="0" y="0"/>
                    </a:lnTo>
                    <a:close/>
                  </a:path>
                </a:pathLst>
              </a:custGeom>
              <a:gradFill flip="none" rotWithShape="1">
                <a:gsLst>
                  <a:gs pos="0">
                    <a:srgbClr val="00006F"/>
                  </a:gs>
                  <a:gs pos="100000">
                    <a:srgbClr val="000099"/>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331" name="Freeform 41"/>
              <p:cNvSpPr/>
              <p:nvPr/>
            </p:nvSpPr>
            <p:spPr>
              <a:xfrm>
                <a:off x="5788024" y="1846262"/>
                <a:ext cx="3352801" cy="1103314"/>
              </a:xfrm>
              <a:custGeom>
                <a:avLst/>
                <a:gdLst/>
                <a:ahLst/>
                <a:cxnLst>
                  <a:cxn ang="0">
                    <a:pos x="wd2" y="hd2"/>
                  </a:cxn>
                  <a:cxn ang="5400000">
                    <a:pos x="wd2" y="hd2"/>
                  </a:cxn>
                  <a:cxn ang="10800000">
                    <a:pos x="wd2" y="hd2"/>
                  </a:cxn>
                  <a:cxn ang="16200000">
                    <a:pos x="wd2" y="hd2"/>
                  </a:cxn>
                </a:cxnLst>
                <a:rect l="0" t="0" r="r" b="b"/>
                <a:pathLst>
                  <a:path w="21600" h="21600" extrusionOk="0">
                    <a:moveTo>
                      <a:pt x="21600" y="20668"/>
                    </a:moveTo>
                    <a:lnTo>
                      <a:pt x="246" y="0"/>
                    </a:lnTo>
                    <a:lnTo>
                      <a:pt x="123" y="2238"/>
                    </a:lnTo>
                    <a:lnTo>
                      <a:pt x="0" y="4662"/>
                    </a:lnTo>
                    <a:lnTo>
                      <a:pt x="21600" y="21600"/>
                    </a:lnTo>
                    <a:lnTo>
                      <a:pt x="21600" y="20668"/>
                    </a:lnTo>
                    <a:close/>
                  </a:path>
                </a:pathLst>
              </a:custGeom>
              <a:gradFill flip="none" rotWithShape="1">
                <a:gsLst>
                  <a:gs pos="0">
                    <a:srgbClr val="000099"/>
                  </a:gs>
                  <a:gs pos="100000">
                    <a:srgbClr val="1717A2"/>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grpSp>
      </p:grpSp>
      <p:sp>
        <p:nvSpPr>
          <p:cNvPr id="4334" name="Title Text"/>
          <p:cNvSpPr txBox="1">
            <a:spLocks noGrp="1"/>
          </p:cNvSpPr>
          <p:nvPr>
            <p:ph type="title"/>
          </p:nvPr>
        </p:nvSpPr>
        <p:spPr>
          <a:xfrm>
            <a:off x="457200" y="274638"/>
            <a:ext cx="8229600" cy="1143001"/>
          </a:xfrm>
          <a:prstGeom prst="rect">
            <a:avLst/>
          </a:prstGeom>
        </p:spPr>
        <p:txBody>
          <a:bodyPr/>
          <a:lstStyle>
            <a:lvl1pPr>
              <a:defRPr>
                <a:solidFill>
                  <a:schemeClr val="accent3">
                    <a:lumOff val="44000"/>
                  </a:schemeClr>
                </a:solidFill>
                <a:effectLst>
                  <a:outerShdw blurRad="38100" dist="38100" dir="2700000" rotWithShape="0">
                    <a:srgbClr val="000000"/>
                  </a:outerShdw>
                </a:effectLst>
              </a:defRPr>
            </a:lvl1pPr>
          </a:lstStyle>
          <a:p>
            <a:r>
              <a:t>Title Text</a:t>
            </a:r>
          </a:p>
        </p:txBody>
      </p:sp>
      <p:sp>
        <p:nvSpPr>
          <p:cNvPr id="4335"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chemeClr val="accent3">
                    <a:lumOff val="44000"/>
                  </a:schemeClr>
                </a:solidFill>
                <a:effectLst>
                  <a:outerShdw blurRad="38100" dist="38100" dir="2700000" rotWithShape="0">
                    <a:srgbClr val="000000"/>
                  </a:outerShdw>
                </a:effectLst>
              </a:defRPr>
            </a:lvl1pPr>
            <a:lvl2pPr marL="0" indent="457200">
              <a:spcBef>
                <a:spcPts val="500"/>
              </a:spcBef>
              <a:buSzTx/>
              <a:buNone/>
              <a:defRPr sz="2400" b="1">
                <a:solidFill>
                  <a:schemeClr val="accent3">
                    <a:lumOff val="44000"/>
                  </a:schemeClr>
                </a:solidFill>
                <a:effectLst>
                  <a:outerShdw blurRad="38100" dist="38100" dir="2700000" rotWithShape="0">
                    <a:srgbClr val="000000"/>
                  </a:outerShdw>
                </a:effectLst>
              </a:defRPr>
            </a:lvl2pPr>
            <a:lvl3pPr marL="0" indent="914400">
              <a:spcBef>
                <a:spcPts val="500"/>
              </a:spcBef>
              <a:buSzTx/>
              <a:buNone/>
              <a:defRPr sz="2400" b="1">
                <a:solidFill>
                  <a:schemeClr val="accent3">
                    <a:lumOff val="44000"/>
                  </a:schemeClr>
                </a:solidFill>
                <a:effectLst>
                  <a:outerShdw blurRad="38100" dist="38100" dir="2700000" rotWithShape="0">
                    <a:srgbClr val="000000"/>
                  </a:outerShdw>
                </a:effectLst>
              </a:defRPr>
            </a:lvl3pPr>
            <a:lvl4pPr marL="0" indent="1371600">
              <a:spcBef>
                <a:spcPts val="500"/>
              </a:spcBef>
              <a:buSzTx/>
              <a:buNone/>
              <a:defRPr sz="2400" b="1">
                <a:solidFill>
                  <a:schemeClr val="accent3">
                    <a:lumOff val="44000"/>
                  </a:schemeClr>
                </a:solidFill>
                <a:effectLst>
                  <a:outerShdw blurRad="38100" dist="38100" dir="2700000" rotWithShape="0">
                    <a:srgbClr val="000000"/>
                  </a:outerShdw>
                </a:effectLst>
              </a:defRPr>
            </a:lvl4pPr>
            <a:lvl5pPr marL="0" indent="1828800">
              <a:spcBef>
                <a:spcPts val="500"/>
              </a:spcBef>
              <a:buSzTx/>
              <a:buNone/>
              <a:defRPr sz="2400" b="1">
                <a:solidFill>
                  <a:schemeClr val="accent3">
                    <a:lumOff val="44000"/>
                  </a:schemeClr>
                </a:solidFill>
                <a:effectLst>
                  <a:outerShdw blurRad="38100" dist="38100" dir="2700000" rotWithShape="0">
                    <a:srgbClr val="000000"/>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4336"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solidFill>
                  <a:schemeClr val="accent3">
                    <a:lumOff val="44000"/>
                  </a:schemeClr>
                </a:solidFill>
                <a:effectLst>
                  <a:outerShdw blurRad="38100" dist="38100" dir="2700000" rotWithShape="0">
                    <a:srgbClr val="000000"/>
                  </a:outerShdw>
                </a:effectLst>
              </a:defRPr>
            </a:pPr>
            <a:endParaRPr/>
          </a:p>
        </p:txBody>
      </p:sp>
      <p:sp>
        <p:nvSpPr>
          <p:cNvPr id="4337" name="Slide Number"/>
          <p:cNvSpPr txBox="1">
            <a:spLocks noGrp="1"/>
          </p:cNvSpPr>
          <p:nvPr>
            <p:ph type="sldNum" sz="quarter" idx="2"/>
          </p:nvPr>
        </p:nvSpPr>
        <p:spPr>
          <a:xfrm>
            <a:off x="8413144" y="6436583"/>
            <a:ext cx="273657" cy="264255"/>
          </a:xfrm>
          <a:prstGeom prst="rect">
            <a:avLst/>
          </a:prstGeom>
        </p:spPr>
        <p:txBody>
          <a:bodyPr anchor="b"/>
          <a:lstStyle>
            <a:lvl1pPr>
              <a:defRPr sz="1200">
                <a:solidFill>
                  <a:schemeClr val="accent3">
                    <a:lumOff val="44000"/>
                  </a:schemeClr>
                </a:solidFill>
                <a:effectLst>
                  <a:outerShdw blurRad="38100" dist="38100" dir="2700000" rotWithShape="0">
                    <a:srgbClr val="000000"/>
                  </a:outerShdw>
                </a:effectLst>
              </a:defRPr>
            </a:lvl1pPr>
          </a:lstStyle>
          <a:p>
            <a:fld id="{86CB4B4D-7CA3-9044-876B-883B54F8677D}" type="slidenum">
              <a:t>‹#›</a:t>
            </a:fld>
            <a:endParaRPr/>
          </a:p>
        </p:txBody>
      </p:sp>
    </p:spTree>
    <p:extLst>
      <p:ext uri="{BB962C8B-B14F-4D97-AF65-F5344CB8AC3E}">
        <p14:creationId xmlns:p14="http://schemas.microsoft.com/office/powerpoint/2010/main" val="2161842829"/>
      </p:ext>
    </p:extLst>
  </p:cSld>
  <p:clrMapOvr>
    <a:masterClrMapping/>
  </p:clrMapOvr>
  <p:transition spd="med"/>
</p:sldLayout>
</file>

<file path=ppt/slideLayouts/slideLayout797.xml><?xml version="1.0" encoding="utf-8"?>
<p:sldLayout xmlns:a="http://schemas.openxmlformats.org/drawingml/2006/main" xmlns:r="http://schemas.openxmlformats.org/officeDocument/2006/relationships" xmlns:p="http://schemas.openxmlformats.org/presentationml/2006/main" type="tx">
  <p:cSld name="32_Title Only">
    <p:bg>
      <p:bgPr>
        <a:gradFill flip="none" rotWithShape="1">
          <a:gsLst>
            <a:gs pos="0">
              <a:srgbClr val="000058"/>
            </a:gs>
            <a:gs pos="100000">
              <a:srgbClr val="000099"/>
            </a:gs>
          </a:gsLst>
          <a:lin ang="2700000" scaled="0"/>
        </a:gradFill>
        <a:effectLst/>
      </p:bgPr>
    </p:bg>
    <p:spTree>
      <p:nvGrpSpPr>
        <p:cNvPr id="1" name=""/>
        <p:cNvGrpSpPr/>
        <p:nvPr/>
      </p:nvGrpSpPr>
      <p:grpSpPr>
        <a:xfrm>
          <a:off x="0" y="0"/>
          <a:ext cx="0" cy="0"/>
          <a:chOff x="0" y="0"/>
          <a:chExt cx="0" cy="0"/>
        </a:xfrm>
      </p:grpSpPr>
      <p:grpSp>
        <p:nvGrpSpPr>
          <p:cNvPr id="4385" name="Group 2"/>
          <p:cNvGrpSpPr/>
          <p:nvPr/>
        </p:nvGrpSpPr>
        <p:grpSpPr>
          <a:xfrm>
            <a:off x="-1" y="-1"/>
            <a:ext cx="9145589" cy="6856415"/>
            <a:chOff x="0" y="0"/>
            <a:chExt cx="9145587" cy="6856413"/>
          </a:xfrm>
        </p:grpSpPr>
        <p:sp>
          <p:nvSpPr>
            <p:cNvPr id="4344" name="Freeform 3"/>
            <p:cNvSpPr/>
            <p:nvPr/>
          </p:nvSpPr>
          <p:spPr>
            <a:xfrm>
              <a:off x="0" y="19049"/>
              <a:ext cx="9140826" cy="5195889"/>
            </a:xfrm>
            <a:custGeom>
              <a:avLst/>
              <a:gdLst/>
              <a:ahLst/>
              <a:cxnLst>
                <a:cxn ang="0">
                  <a:pos x="wd2" y="hd2"/>
                </a:cxn>
                <a:cxn ang="5400000">
                  <a:pos x="wd2" y="hd2"/>
                </a:cxn>
                <a:cxn ang="10800000">
                  <a:pos x="wd2" y="hd2"/>
                </a:cxn>
                <a:cxn ang="16200000">
                  <a:pos x="wd2" y="hd2"/>
                </a:cxn>
              </a:cxnLst>
              <a:rect l="0" t="0" r="r" b="b"/>
              <a:pathLst>
                <a:path w="21600" h="21600" extrusionOk="0">
                  <a:moveTo>
                    <a:pt x="12015" y="11985"/>
                  </a:moveTo>
                  <a:lnTo>
                    <a:pt x="0" y="0"/>
                  </a:lnTo>
                  <a:lnTo>
                    <a:pt x="0" y="3445"/>
                  </a:lnTo>
                  <a:lnTo>
                    <a:pt x="11428" y="13054"/>
                  </a:lnTo>
                  <a:lnTo>
                    <a:pt x="21600" y="21600"/>
                  </a:lnTo>
                  <a:lnTo>
                    <a:pt x="21600" y="21560"/>
                  </a:lnTo>
                  <a:lnTo>
                    <a:pt x="12015" y="11985"/>
                  </a:lnTo>
                  <a:close/>
                </a:path>
              </a:pathLst>
            </a:custGeom>
            <a:gradFill flip="none" rotWithShape="1">
              <a:gsLst>
                <a:gs pos="0">
                  <a:srgbClr val="000051"/>
                </a:gs>
                <a:gs pos="100000">
                  <a:srgbClr val="000080"/>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345" name="Freeform 4"/>
            <p:cNvSpPr/>
            <p:nvPr/>
          </p:nvSpPr>
          <p:spPr>
            <a:xfrm>
              <a:off x="236538" y="-1"/>
              <a:ext cx="8904287" cy="5148264"/>
            </a:xfrm>
            <a:custGeom>
              <a:avLst/>
              <a:gdLst/>
              <a:ahLst/>
              <a:cxnLst>
                <a:cxn ang="0">
                  <a:pos x="wd2" y="hd2"/>
                </a:cxn>
                <a:cxn ang="5400000">
                  <a:pos x="wd2" y="hd2"/>
                </a:cxn>
                <a:cxn ang="10800000">
                  <a:pos x="wd2" y="hd2"/>
                </a:cxn>
                <a:cxn ang="16200000">
                  <a:pos x="wd2" y="hd2"/>
                </a:cxn>
              </a:cxnLst>
              <a:rect l="0" t="0" r="r" b="b"/>
              <a:pathLst>
                <a:path w="21600" h="21600" extrusionOk="0">
                  <a:moveTo>
                    <a:pt x="12220" y="11416"/>
                  </a:moveTo>
                  <a:lnTo>
                    <a:pt x="1665" y="0"/>
                  </a:lnTo>
                  <a:lnTo>
                    <a:pt x="0" y="0"/>
                  </a:lnTo>
                  <a:lnTo>
                    <a:pt x="11922" y="11896"/>
                  </a:lnTo>
                  <a:lnTo>
                    <a:pt x="21600" y="21600"/>
                  </a:lnTo>
                  <a:lnTo>
                    <a:pt x="21600" y="21560"/>
                  </a:lnTo>
                  <a:lnTo>
                    <a:pt x="12220" y="11416"/>
                  </a:lnTo>
                  <a:close/>
                </a:path>
              </a:pathLst>
            </a:custGeom>
            <a:gradFill flip="none" rotWithShape="1">
              <a:gsLst>
                <a:gs pos="0">
                  <a:srgbClr val="00005D"/>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346" name="Freeform 5"/>
            <p:cNvSpPr/>
            <p:nvPr/>
          </p:nvSpPr>
          <p:spPr>
            <a:xfrm>
              <a:off x="-1" y="5449888"/>
              <a:ext cx="6410326" cy="303213"/>
            </a:xfrm>
            <a:custGeom>
              <a:avLst/>
              <a:gdLst/>
              <a:ahLst/>
              <a:cxnLst>
                <a:cxn ang="0">
                  <a:pos x="wd2" y="hd2"/>
                </a:cxn>
                <a:cxn ang="5400000">
                  <a:pos x="wd2" y="hd2"/>
                </a:cxn>
                <a:cxn ang="10800000">
                  <a:pos x="wd2" y="hd2"/>
                </a:cxn>
                <a:cxn ang="16200000">
                  <a:pos x="wd2" y="hd2"/>
                </a:cxn>
              </a:cxnLst>
              <a:rect l="0" t="0" r="r" b="b"/>
              <a:pathLst>
                <a:path w="21600" h="21600" extrusionOk="0">
                  <a:moveTo>
                    <a:pt x="0" y="17550"/>
                  </a:moveTo>
                  <a:lnTo>
                    <a:pt x="21600" y="21600"/>
                  </a:lnTo>
                  <a:lnTo>
                    <a:pt x="21600" y="16200"/>
                  </a:lnTo>
                  <a:lnTo>
                    <a:pt x="0" y="0"/>
                  </a:lnTo>
                  <a:lnTo>
                    <a:pt x="0" y="17550"/>
                  </a:lnTo>
                  <a:close/>
                </a:path>
              </a:pathLst>
            </a:custGeom>
            <a:gradFill flip="none" rotWithShape="1">
              <a:gsLst>
                <a:gs pos="0">
                  <a:srgbClr val="000061"/>
                </a:gs>
                <a:gs pos="100000">
                  <a:srgbClr val="000080"/>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347" name="Freeform 6"/>
            <p:cNvSpPr/>
            <p:nvPr/>
          </p:nvSpPr>
          <p:spPr>
            <a:xfrm>
              <a:off x="6410325" y="5678488"/>
              <a:ext cx="2730501" cy="103188"/>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9636"/>
                  </a:lnTo>
                  <a:lnTo>
                    <a:pt x="0" y="0"/>
                  </a:lnTo>
                  <a:lnTo>
                    <a:pt x="0" y="15709"/>
                  </a:lnTo>
                  <a:lnTo>
                    <a:pt x="21600" y="21600"/>
                  </a:lnTo>
                  <a:close/>
                </a:path>
              </a:pathLst>
            </a:custGeom>
            <a:gradFill flip="none" rotWithShape="1">
              <a:gsLst>
                <a:gs pos="0">
                  <a:srgbClr val="000080"/>
                </a:gs>
                <a:gs pos="100000">
                  <a:srgbClr val="000099"/>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348" name="Freeform 7"/>
            <p:cNvSpPr/>
            <p:nvPr/>
          </p:nvSpPr>
          <p:spPr>
            <a:xfrm>
              <a:off x="-1" y="5915025"/>
              <a:ext cx="7594601" cy="522289"/>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5055"/>
                  </a:lnTo>
                  <a:lnTo>
                    <a:pt x="21600" y="0"/>
                  </a:lnTo>
                  <a:lnTo>
                    <a:pt x="0" y="7025"/>
                  </a:lnTo>
                  <a:lnTo>
                    <a:pt x="0" y="21600"/>
                  </a:lnTo>
                  <a:close/>
                </a:path>
              </a:pathLst>
            </a:custGeom>
            <a:gradFill flip="none" rotWithShape="1">
              <a:gsLst>
                <a:gs pos="0">
                  <a:srgbClr val="00007D"/>
                </a:gs>
                <a:gs pos="100000">
                  <a:srgbClr val="000099"/>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349" name="Freeform 8"/>
            <p:cNvSpPr/>
            <p:nvPr/>
          </p:nvSpPr>
          <p:spPr>
            <a:xfrm>
              <a:off x="7594600" y="5876925"/>
              <a:ext cx="1546226" cy="160339"/>
            </a:xfrm>
            <a:custGeom>
              <a:avLst/>
              <a:gdLst/>
              <a:ahLst/>
              <a:cxnLst>
                <a:cxn ang="0">
                  <a:pos x="wd2" y="hd2"/>
                </a:cxn>
                <a:cxn ang="5400000">
                  <a:pos x="wd2" y="hd2"/>
                </a:cxn>
                <a:cxn ang="10800000">
                  <a:pos x="wd2" y="hd2"/>
                </a:cxn>
                <a:cxn ang="16200000">
                  <a:pos x="wd2" y="hd2"/>
                </a:cxn>
              </a:cxnLst>
              <a:rect l="0" t="0" r="r" b="b"/>
              <a:pathLst>
                <a:path w="21600" h="21600" extrusionOk="0">
                  <a:moveTo>
                    <a:pt x="21600" y="10265"/>
                  </a:moveTo>
                  <a:lnTo>
                    <a:pt x="21600" y="0"/>
                  </a:lnTo>
                  <a:lnTo>
                    <a:pt x="0" y="5133"/>
                  </a:lnTo>
                  <a:lnTo>
                    <a:pt x="0" y="21600"/>
                  </a:lnTo>
                  <a:lnTo>
                    <a:pt x="21600" y="10265"/>
                  </a:lnTo>
                  <a:close/>
                </a:path>
              </a:pathLst>
            </a:custGeom>
            <a:solidFill>
              <a:srgbClr val="000099"/>
            </a:soli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350" name="Freeform 9"/>
            <p:cNvSpPr/>
            <p:nvPr/>
          </p:nvSpPr>
          <p:spPr>
            <a:xfrm>
              <a:off x="5745162" y="6056313"/>
              <a:ext cx="3395664" cy="31432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7018"/>
                  </a:lnTo>
                  <a:lnTo>
                    <a:pt x="0" y="21600"/>
                  </a:lnTo>
                  <a:lnTo>
                    <a:pt x="21600" y="0"/>
                  </a:lnTo>
                  <a:close/>
                </a:path>
              </a:pathLst>
            </a:custGeom>
            <a:solidFill>
              <a:srgbClr val="000099"/>
            </a:soli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351" name="Freeform 10"/>
            <p:cNvSpPr/>
            <p:nvPr/>
          </p:nvSpPr>
          <p:spPr>
            <a:xfrm>
              <a:off x="0" y="6303963"/>
              <a:ext cx="5745163" cy="5524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854" y="21600"/>
                  </a:lnTo>
                  <a:lnTo>
                    <a:pt x="21600" y="2607"/>
                  </a:lnTo>
                  <a:lnTo>
                    <a:pt x="21600" y="0"/>
                  </a:lnTo>
                  <a:lnTo>
                    <a:pt x="0" y="16386"/>
                  </a:lnTo>
                  <a:lnTo>
                    <a:pt x="0" y="21600"/>
                  </a:lnTo>
                  <a:close/>
                </a:path>
              </a:pathLst>
            </a:custGeom>
            <a:gradFill flip="none" rotWithShape="1">
              <a:gsLst>
                <a:gs pos="0">
                  <a:srgbClr val="00006F"/>
                </a:gs>
                <a:gs pos="100000">
                  <a:srgbClr val="000099"/>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352" name="Freeform 11"/>
            <p:cNvSpPr/>
            <p:nvPr/>
          </p:nvSpPr>
          <p:spPr>
            <a:xfrm>
              <a:off x="3328987" y="6418263"/>
              <a:ext cx="3990976" cy="438151"/>
            </a:xfrm>
            <a:custGeom>
              <a:avLst/>
              <a:gdLst/>
              <a:ahLst/>
              <a:cxnLst>
                <a:cxn ang="0">
                  <a:pos x="wd2" y="hd2"/>
                </a:cxn>
                <a:cxn ang="5400000">
                  <a:pos x="wd2" y="hd2"/>
                </a:cxn>
                <a:cxn ang="10800000">
                  <a:pos x="wd2" y="hd2"/>
                </a:cxn>
                <a:cxn ang="16200000">
                  <a:pos x="wd2" y="hd2"/>
                </a:cxn>
              </a:cxnLst>
              <a:rect l="0" t="0" r="r" b="b"/>
              <a:pathLst>
                <a:path w="21600" h="21600" extrusionOk="0">
                  <a:moveTo>
                    <a:pt x="18725" y="21600"/>
                  </a:moveTo>
                  <a:lnTo>
                    <a:pt x="21600" y="15965"/>
                  </a:lnTo>
                  <a:lnTo>
                    <a:pt x="19395" y="0"/>
                  </a:lnTo>
                  <a:lnTo>
                    <a:pt x="0" y="21600"/>
                  </a:lnTo>
                  <a:lnTo>
                    <a:pt x="18725" y="21600"/>
                  </a:lnTo>
                  <a:close/>
                </a:path>
              </a:pathLst>
            </a:custGeom>
            <a:solidFill>
              <a:srgbClr val="000099"/>
            </a:soli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353" name="Freeform 12"/>
            <p:cNvSpPr/>
            <p:nvPr/>
          </p:nvSpPr>
          <p:spPr>
            <a:xfrm>
              <a:off x="6911975" y="6142038"/>
              <a:ext cx="2228851" cy="600076"/>
            </a:xfrm>
            <a:custGeom>
              <a:avLst/>
              <a:gdLst/>
              <a:ahLst/>
              <a:cxnLst>
                <a:cxn ang="0">
                  <a:pos x="wd2" y="hd2"/>
                </a:cxn>
                <a:cxn ang="5400000">
                  <a:pos x="wd2" y="hd2"/>
                </a:cxn>
                <a:cxn ang="10800000">
                  <a:pos x="wd2" y="hd2"/>
                </a:cxn>
                <a:cxn ang="16200000">
                  <a:pos x="wd2" y="hd2"/>
                </a:cxn>
              </a:cxnLst>
              <a:rect l="0" t="0" r="r" b="b"/>
              <a:pathLst>
                <a:path w="21600" h="21600" extrusionOk="0">
                  <a:moveTo>
                    <a:pt x="21600" y="7200"/>
                  </a:moveTo>
                  <a:lnTo>
                    <a:pt x="21600" y="0"/>
                  </a:lnTo>
                  <a:lnTo>
                    <a:pt x="0" y="9943"/>
                  </a:lnTo>
                  <a:lnTo>
                    <a:pt x="3951" y="21600"/>
                  </a:lnTo>
                  <a:lnTo>
                    <a:pt x="21600" y="7200"/>
                  </a:lnTo>
                  <a:close/>
                </a:path>
              </a:pathLst>
            </a:custGeom>
            <a:gradFill flip="none" rotWithShape="1">
              <a:gsLst>
                <a:gs pos="0">
                  <a:srgbClr val="000099"/>
                </a:gs>
                <a:gs pos="100000">
                  <a:srgbClr val="08089C"/>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354" name="Freeform 13"/>
            <p:cNvSpPr/>
            <p:nvPr/>
          </p:nvSpPr>
          <p:spPr>
            <a:xfrm>
              <a:off x="7985125" y="5002213"/>
              <a:ext cx="1155701" cy="3810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0" y="540"/>
                  </a:lnTo>
                  <a:lnTo>
                    <a:pt x="21600" y="21600"/>
                  </a:lnTo>
                  <a:close/>
                </a:path>
              </a:pathLst>
            </a:custGeom>
            <a:solidFill>
              <a:srgbClr val="000099"/>
            </a:soli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355" name="Freeform 14"/>
            <p:cNvSpPr/>
            <p:nvPr/>
          </p:nvSpPr>
          <p:spPr>
            <a:xfrm>
              <a:off x="0" y="2359025"/>
              <a:ext cx="7985126" cy="2652713"/>
            </a:xfrm>
            <a:custGeom>
              <a:avLst/>
              <a:gdLst/>
              <a:ahLst/>
              <a:cxnLst>
                <a:cxn ang="0">
                  <a:pos x="wd2" y="hd2"/>
                </a:cxn>
                <a:cxn ang="5400000">
                  <a:pos x="wd2" y="hd2"/>
                </a:cxn>
                <a:cxn ang="10800000">
                  <a:pos x="wd2" y="hd2"/>
                </a:cxn>
                <a:cxn ang="16200000">
                  <a:pos x="wd2" y="hd2"/>
                </a:cxn>
              </a:cxnLst>
              <a:rect l="0" t="0" r="r" b="b"/>
              <a:pathLst>
                <a:path w="21600" h="21600" extrusionOk="0">
                  <a:moveTo>
                    <a:pt x="0" y="930"/>
                  </a:moveTo>
                  <a:lnTo>
                    <a:pt x="21600" y="21600"/>
                  </a:lnTo>
                  <a:lnTo>
                    <a:pt x="21600" y="21522"/>
                  </a:lnTo>
                  <a:lnTo>
                    <a:pt x="0" y="0"/>
                  </a:lnTo>
                  <a:lnTo>
                    <a:pt x="0" y="930"/>
                  </a:lnTo>
                  <a:close/>
                </a:path>
              </a:pathLst>
            </a:custGeom>
            <a:gradFill flip="none" rotWithShape="1">
              <a:gsLst>
                <a:gs pos="0">
                  <a:srgbClr val="000053"/>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356" name="Freeform 15"/>
            <p:cNvSpPr/>
            <p:nvPr/>
          </p:nvSpPr>
          <p:spPr>
            <a:xfrm>
              <a:off x="7985125" y="4840288"/>
              <a:ext cx="1155701" cy="50482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21192"/>
                  </a:lnTo>
                  <a:lnTo>
                    <a:pt x="0" y="0"/>
                  </a:lnTo>
                  <a:lnTo>
                    <a:pt x="0" y="3668"/>
                  </a:lnTo>
                  <a:lnTo>
                    <a:pt x="21600" y="21600"/>
                  </a:lnTo>
                  <a:close/>
                </a:path>
              </a:pathLst>
            </a:custGeom>
            <a:gradFill flip="none" rotWithShape="1">
              <a:gsLst>
                <a:gs pos="0">
                  <a:srgbClr val="000080"/>
                </a:gs>
                <a:gs pos="100000">
                  <a:srgbClr val="000099"/>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357" name="Freeform 16"/>
            <p:cNvSpPr/>
            <p:nvPr/>
          </p:nvSpPr>
          <p:spPr>
            <a:xfrm>
              <a:off x="0" y="1454150"/>
              <a:ext cx="7985126" cy="3471863"/>
            </a:xfrm>
            <a:custGeom>
              <a:avLst/>
              <a:gdLst/>
              <a:ahLst/>
              <a:cxnLst>
                <a:cxn ang="0">
                  <a:pos x="wd2" y="hd2"/>
                </a:cxn>
                <a:cxn ang="5400000">
                  <a:pos x="wd2" y="hd2"/>
                </a:cxn>
                <a:cxn ang="10800000">
                  <a:pos x="wd2" y="hd2"/>
                </a:cxn>
                <a:cxn ang="16200000">
                  <a:pos x="wd2" y="hd2"/>
                </a:cxn>
              </a:cxnLst>
              <a:rect l="0" t="0" r="r" b="b"/>
              <a:pathLst>
                <a:path w="21600" h="21600" extrusionOk="0">
                  <a:moveTo>
                    <a:pt x="0" y="3909"/>
                  </a:moveTo>
                  <a:lnTo>
                    <a:pt x="21600" y="21600"/>
                  </a:lnTo>
                  <a:lnTo>
                    <a:pt x="21600" y="21067"/>
                  </a:lnTo>
                  <a:lnTo>
                    <a:pt x="0" y="0"/>
                  </a:lnTo>
                  <a:lnTo>
                    <a:pt x="0" y="3909"/>
                  </a:lnTo>
                  <a:close/>
                </a:path>
              </a:pathLst>
            </a:custGeom>
            <a:gradFill flip="none" rotWithShape="1">
              <a:gsLst>
                <a:gs pos="0">
                  <a:srgbClr val="000055"/>
                </a:gs>
                <a:gs pos="100000">
                  <a:srgbClr val="000080"/>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358" name="Freeform 17"/>
            <p:cNvSpPr/>
            <p:nvPr/>
          </p:nvSpPr>
          <p:spPr>
            <a:xfrm>
              <a:off x="3641725" y="-1"/>
              <a:ext cx="5014913" cy="4325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477" y="21600"/>
                  </a:lnTo>
                  <a:lnTo>
                    <a:pt x="21600" y="21418"/>
                  </a:lnTo>
                  <a:lnTo>
                    <a:pt x="697" y="0"/>
                  </a:lnTo>
                  <a:lnTo>
                    <a:pt x="0" y="0"/>
                  </a:lnTo>
                  <a:close/>
                </a:path>
              </a:pathLst>
            </a:custGeom>
            <a:gradFill flip="none" rotWithShape="1">
              <a:gsLst>
                <a:gs pos="0">
                  <a:srgbClr val="00006B"/>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359" name="Freeform 18"/>
            <p:cNvSpPr/>
            <p:nvPr/>
          </p:nvSpPr>
          <p:spPr>
            <a:xfrm>
              <a:off x="8628062" y="4289425"/>
              <a:ext cx="512764" cy="474664"/>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8999"/>
                  </a:lnTo>
                  <a:lnTo>
                    <a:pt x="1204" y="0"/>
                  </a:lnTo>
                  <a:lnTo>
                    <a:pt x="0" y="1662"/>
                  </a:lnTo>
                  <a:lnTo>
                    <a:pt x="21600" y="21600"/>
                  </a:lnTo>
                  <a:close/>
                </a:path>
              </a:pathLst>
            </a:custGeom>
            <a:gradFill flip="none" rotWithShape="1">
              <a:gsLst>
                <a:gs pos="0">
                  <a:srgbClr val="000099"/>
                </a:gs>
                <a:gs pos="100000">
                  <a:srgbClr val="0F0F9F"/>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360" name="Freeform 19"/>
            <p:cNvSpPr/>
            <p:nvPr/>
          </p:nvSpPr>
          <p:spPr>
            <a:xfrm>
              <a:off x="8694737" y="4108450"/>
              <a:ext cx="446089" cy="531814"/>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1155"/>
                  </a:lnTo>
                  <a:lnTo>
                    <a:pt x="7379" y="0"/>
                  </a:lnTo>
                  <a:lnTo>
                    <a:pt x="0" y="5803"/>
                  </a:lnTo>
                  <a:lnTo>
                    <a:pt x="21600" y="21600"/>
                  </a:lnTo>
                  <a:close/>
                </a:path>
              </a:pathLst>
            </a:custGeom>
            <a:solidFill>
              <a:srgbClr val="000099"/>
            </a:soli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361" name="Freeform 20"/>
            <p:cNvSpPr/>
            <p:nvPr/>
          </p:nvSpPr>
          <p:spPr>
            <a:xfrm>
              <a:off x="3895724" y="0"/>
              <a:ext cx="4951414" cy="42513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0936" y="21600"/>
                  </a:lnTo>
                  <a:lnTo>
                    <a:pt x="21600" y="20875"/>
                  </a:lnTo>
                  <a:lnTo>
                    <a:pt x="2650" y="0"/>
                  </a:lnTo>
                  <a:lnTo>
                    <a:pt x="0" y="0"/>
                  </a:lnTo>
                  <a:close/>
                </a:path>
              </a:pathLst>
            </a:custGeom>
            <a:gradFill flip="none" rotWithShape="1">
              <a:gsLst>
                <a:gs pos="0">
                  <a:srgbClr val="000047"/>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grpSp>
          <p:nvGrpSpPr>
            <p:cNvPr id="4364" name="Freeform 21"/>
            <p:cNvGrpSpPr/>
            <p:nvPr/>
          </p:nvGrpSpPr>
          <p:grpSpPr>
            <a:xfrm>
              <a:off x="8931275" y="4022725"/>
              <a:ext cx="209551" cy="209551"/>
              <a:chOff x="0" y="0"/>
              <a:chExt cx="209550" cy="209550"/>
            </a:xfrm>
          </p:grpSpPr>
          <p:sp>
            <p:nvSpPr>
              <p:cNvPr id="4362" name="Line"/>
              <p:cNvSpPr/>
              <p:nvPr/>
            </p:nvSpPr>
            <p:spPr>
              <a:xfrm flipH="1" flipV="1">
                <a:off x="0" y="0"/>
                <a:ext cx="209551" cy="20955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4363" name="Line"/>
              <p:cNvSpPr/>
              <p:nvPr/>
            </p:nvSpPr>
            <p:spPr>
              <a:xfrm>
                <a:off x="-1" y="0"/>
                <a:ext cx="209552" cy="20955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4365" name="Freeform 22"/>
            <p:cNvSpPr/>
            <p:nvPr/>
          </p:nvSpPr>
          <p:spPr>
            <a:xfrm>
              <a:off x="4940300" y="0"/>
              <a:ext cx="3990976" cy="4022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566" y="0"/>
                  </a:lnTo>
                  <a:lnTo>
                    <a:pt x="0" y="0"/>
                  </a:lnTo>
                  <a:close/>
                </a:path>
              </a:pathLst>
            </a:custGeom>
            <a:gradFill flip="none" rotWithShape="1">
              <a:gsLst>
                <a:gs pos="0">
                  <a:srgbClr val="00004F"/>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366" name="Freeform 23"/>
            <p:cNvSpPr/>
            <p:nvPr/>
          </p:nvSpPr>
          <p:spPr>
            <a:xfrm>
              <a:off x="5537199" y="0"/>
              <a:ext cx="3489326" cy="393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482" y="21600"/>
                  </a:lnTo>
                  <a:lnTo>
                    <a:pt x="21600" y="21548"/>
                  </a:lnTo>
                  <a:lnTo>
                    <a:pt x="3112" y="0"/>
                  </a:lnTo>
                  <a:lnTo>
                    <a:pt x="0" y="0"/>
                  </a:lnTo>
                  <a:close/>
                </a:path>
              </a:pathLst>
            </a:custGeom>
            <a:gradFill flip="none" rotWithShape="1">
              <a:gsLst>
                <a:gs pos="0">
                  <a:srgbClr val="000065"/>
                </a:gs>
                <a:gs pos="100000">
                  <a:srgbClr val="000080"/>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367" name="Freeform 24"/>
            <p:cNvSpPr/>
            <p:nvPr/>
          </p:nvSpPr>
          <p:spPr>
            <a:xfrm>
              <a:off x="9007475" y="3927475"/>
              <a:ext cx="133351" cy="1524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20250"/>
                  </a:lnTo>
                  <a:lnTo>
                    <a:pt x="3086" y="0"/>
                  </a:lnTo>
                  <a:lnTo>
                    <a:pt x="0" y="1350"/>
                  </a:lnTo>
                  <a:lnTo>
                    <a:pt x="21600" y="21600"/>
                  </a:lnTo>
                  <a:close/>
                </a:path>
              </a:pathLst>
            </a:custGeom>
            <a:gradFill flip="none" rotWithShape="1">
              <a:gsLst>
                <a:gs pos="0">
                  <a:srgbClr val="000099"/>
                </a:gs>
                <a:gs pos="100000">
                  <a:srgbClr val="1717A2"/>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368" name="Freeform 25"/>
            <p:cNvSpPr/>
            <p:nvPr/>
          </p:nvSpPr>
          <p:spPr>
            <a:xfrm>
              <a:off x="8894762" y="1349375"/>
              <a:ext cx="246064" cy="8191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8540"/>
                  </a:lnTo>
                  <a:lnTo>
                    <a:pt x="10730" y="0"/>
                  </a:lnTo>
                  <a:lnTo>
                    <a:pt x="0" y="8037"/>
                  </a:lnTo>
                  <a:lnTo>
                    <a:pt x="21600" y="21600"/>
                  </a:lnTo>
                  <a:close/>
                </a:path>
              </a:pathLst>
            </a:custGeom>
            <a:solidFill>
              <a:srgbClr val="000080"/>
            </a:soli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369" name="Freeform 26"/>
            <p:cNvSpPr/>
            <p:nvPr/>
          </p:nvSpPr>
          <p:spPr>
            <a:xfrm>
              <a:off x="8107362" y="-1"/>
              <a:ext cx="909639" cy="165417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8702" y="21600"/>
                  </a:lnTo>
                  <a:lnTo>
                    <a:pt x="21600" y="17624"/>
                  </a:lnTo>
                  <a:lnTo>
                    <a:pt x="9445" y="0"/>
                  </a:lnTo>
                  <a:lnTo>
                    <a:pt x="0" y="0"/>
                  </a:lnTo>
                  <a:close/>
                </a:path>
              </a:pathLst>
            </a:custGeom>
            <a:gradFill flip="none" rotWithShape="1">
              <a:gsLst>
                <a:gs pos="0">
                  <a:srgbClr val="000055"/>
                </a:gs>
                <a:gs pos="100000">
                  <a:srgbClr val="000080"/>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370" name="Freeform 27"/>
            <p:cNvSpPr/>
            <p:nvPr/>
          </p:nvSpPr>
          <p:spPr>
            <a:xfrm>
              <a:off x="8589962" y="-1"/>
              <a:ext cx="541339" cy="1263652"/>
            </a:xfrm>
            <a:custGeom>
              <a:avLst/>
              <a:gdLst/>
              <a:ahLst/>
              <a:cxnLst>
                <a:cxn ang="0">
                  <a:pos x="wd2" y="hd2"/>
                </a:cxn>
                <a:cxn ang="5400000">
                  <a:pos x="wd2" y="hd2"/>
                </a:cxn>
                <a:cxn ang="10800000">
                  <a:pos x="wd2" y="hd2"/>
                </a:cxn>
                <a:cxn ang="16200000">
                  <a:pos x="wd2" y="hd2"/>
                </a:cxn>
              </a:cxnLst>
              <a:rect l="0" t="0" r="r" b="b"/>
              <a:pathLst>
                <a:path w="21600" h="21600" extrusionOk="0">
                  <a:moveTo>
                    <a:pt x="9121" y="0"/>
                  </a:moveTo>
                  <a:lnTo>
                    <a:pt x="0" y="0"/>
                  </a:lnTo>
                  <a:lnTo>
                    <a:pt x="18179" y="21600"/>
                  </a:lnTo>
                  <a:lnTo>
                    <a:pt x="21600" y="17697"/>
                  </a:lnTo>
                  <a:lnTo>
                    <a:pt x="9121" y="0"/>
                  </a:lnTo>
                  <a:close/>
                </a:path>
              </a:pathLst>
            </a:custGeom>
            <a:gradFill flip="none" rotWithShape="1">
              <a:gsLst>
                <a:gs pos="0">
                  <a:srgbClr val="000059"/>
                </a:gs>
                <a:gs pos="100000">
                  <a:srgbClr val="000080"/>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371" name="Freeform 28"/>
            <p:cNvSpPr/>
            <p:nvPr/>
          </p:nvSpPr>
          <p:spPr>
            <a:xfrm>
              <a:off x="9045575" y="1036637"/>
              <a:ext cx="95251" cy="493714"/>
            </a:xfrm>
            <a:custGeom>
              <a:avLst/>
              <a:gdLst/>
              <a:ahLst/>
              <a:cxnLst>
                <a:cxn ang="0">
                  <a:pos x="wd2" y="hd2"/>
                </a:cxn>
                <a:cxn ang="5400000">
                  <a:pos x="wd2" y="hd2"/>
                </a:cxn>
                <a:cxn ang="10800000">
                  <a:pos x="wd2" y="hd2"/>
                </a:cxn>
                <a:cxn ang="16200000">
                  <a:pos x="wd2" y="hd2"/>
                </a:cxn>
              </a:cxnLst>
              <a:rect l="0" t="0" r="r" b="b"/>
              <a:pathLst>
                <a:path w="21600" h="21600" extrusionOk="0">
                  <a:moveTo>
                    <a:pt x="0" y="9969"/>
                  </a:moveTo>
                  <a:lnTo>
                    <a:pt x="21600" y="21600"/>
                  </a:lnTo>
                  <a:lnTo>
                    <a:pt x="21600" y="415"/>
                  </a:lnTo>
                  <a:lnTo>
                    <a:pt x="19440" y="0"/>
                  </a:lnTo>
                  <a:lnTo>
                    <a:pt x="0" y="9969"/>
                  </a:lnTo>
                  <a:close/>
                </a:path>
              </a:pathLst>
            </a:custGeom>
            <a:solidFill>
              <a:srgbClr val="000080"/>
            </a:soli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372" name="Freeform 29"/>
            <p:cNvSpPr/>
            <p:nvPr/>
          </p:nvSpPr>
          <p:spPr>
            <a:xfrm>
              <a:off x="3175" y="2541587"/>
              <a:ext cx="9131301" cy="2959102"/>
            </a:xfrm>
            <a:custGeom>
              <a:avLst/>
              <a:gdLst/>
              <a:ahLst/>
              <a:cxnLst>
                <a:cxn ang="0">
                  <a:pos x="wd2" y="hd2"/>
                </a:cxn>
                <a:cxn ang="5400000">
                  <a:pos x="wd2" y="hd2"/>
                </a:cxn>
                <a:cxn ang="10800000">
                  <a:pos x="wd2" y="hd2"/>
                </a:cxn>
                <a:cxn ang="16200000">
                  <a:pos x="wd2" y="hd2"/>
                </a:cxn>
              </a:cxnLst>
              <a:rect l="0" t="0" r="r" b="b"/>
              <a:pathLst>
                <a:path w="21600" h="21600" extrusionOk="0">
                  <a:moveTo>
                    <a:pt x="0" y="4299"/>
                  </a:moveTo>
                  <a:lnTo>
                    <a:pt x="21600" y="21600"/>
                  </a:lnTo>
                  <a:lnTo>
                    <a:pt x="21600" y="21252"/>
                  </a:lnTo>
                  <a:lnTo>
                    <a:pt x="0" y="0"/>
                  </a:lnTo>
                  <a:lnTo>
                    <a:pt x="0" y="4299"/>
                  </a:lnTo>
                  <a:close/>
                </a:path>
              </a:pathLst>
            </a:custGeom>
            <a:gradFill flip="none" rotWithShape="1">
              <a:gsLst>
                <a:gs pos="0">
                  <a:srgbClr val="000061"/>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373" name="Freeform 30"/>
            <p:cNvSpPr/>
            <p:nvPr/>
          </p:nvSpPr>
          <p:spPr>
            <a:xfrm>
              <a:off x="9132887" y="552767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0" y="21600"/>
                  </a:lnTo>
                  <a:lnTo>
                    <a:pt x="21600" y="21600"/>
                  </a:lnTo>
                  <a:close/>
                </a:path>
              </a:pathLst>
            </a:custGeom>
            <a:solidFill>
              <a:srgbClr val="18FF00"/>
            </a:soli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374" name="Freeform 31"/>
            <p:cNvSpPr/>
            <p:nvPr/>
          </p:nvSpPr>
          <p:spPr>
            <a:xfrm>
              <a:off x="3175" y="3416300"/>
              <a:ext cx="9131301" cy="2122489"/>
            </a:xfrm>
            <a:custGeom>
              <a:avLst/>
              <a:gdLst/>
              <a:ahLst/>
              <a:cxnLst>
                <a:cxn ang="0">
                  <a:pos x="wd2" y="hd2"/>
                </a:cxn>
                <a:cxn ang="5400000">
                  <a:pos x="wd2" y="hd2"/>
                </a:cxn>
                <a:cxn ang="10800000">
                  <a:pos x="wd2" y="hd2"/>
                </a:cxn>
                <a:cxn ang="16200000">
                  <a:pos x="wd2" y="hd2"/>
                </a:cxn>
              </a:cxnLst>
              <a:rect l="0" t="0" r="r" b="b"/>
              <a:pathLst>
                <a:path w="21600" h="21600" extrusionOk="0">
                  <a:moveTo>
                    <a:pt x="0" y="5913"/>
                  </a:moveTo>
                  <a:lnTo>
                    <a:pt x="21600" y="21600"/>
                  </a:lnTo>
                  <a:lnTo>
                    <a:pt x="21600" y="21503"/>
                  </a:lnTo>
                  <a:lnTo>
                    <a:pt x="0" y="0"/>
                  </a:lnTo>
                  <a:lnTo>
                    <a:pt x="0" y="5913"/>
                  </a:lnTo>
                  <a:close/>
                </a:path>
              </a:pathLst>
            </a:custGeom>
            <a:gradFill flip="none" rotWithShape="1">
              <a:gsLst>
                <a:gs pos="0">
                  <a:srgbClr val="00005D"/>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375" name="Freeform 32"/>
            <p:cNvSpPr/>
            <p:nvPr/>
          </p:nvSpPr>
          <p:spPr>
            <a:xfrm>
              <a:off x="3175" y="5043488"/>
              <a:ext cx="9131301" cy="657226"/>
            </a:xfrm>
            <a:custGeom>
              <a:avLst/>
              <a:gdLst/>
              <a:ahLst/>
              <a:cxnLst>
                <a:cxn ang="0">
                  <a:pos x="wd2" y="hd2"/>
                </a:cxn>
                <a:cxn ang="5400000">
                  <a:pos x="wd2" y="hd2"/>
                </a:cxn>
                <a:cxn ang="10800000">
                  <a:pos x="wd2" y="hd2"/>
                </a:cxn>
                <a:cxn ang="16200000">
                  <a:pos x="wd2" y="hd2"/>
                </a:cxn>
              </a:cxnLst>
              <a:rect l="0" t="0" r="r" b="b"/>
              <a:pathLst>
                <a:path w="21600" h="21600" extrusionOk="0">
                  <a:moveTo>
                    <a:pt x="0" y="2504"/>
                  </a:moveTo>
                  <a:lnTo>
                    <a:pt x="21600" y="21600"/>
                  </a:lnTo>
                  <a:lnTo>
                    <a:pt x="21600" y="20974"/>
                  </a:lnTo>
                  <a:lnTo>
                    <a:pt x="0" y="0"/>
                  </a:lnTo>
                  <a:lnTo>
                    <a:pt x="0" y="2504"/>
                  </a:lnTo>
                  <a:close/>
                </a:path>
              </a:pathLst>
            </a:custGeom>
            <a:gradFill flip="none" rotWithShape="1">
              <a:gsLst>
                <a:gs pos="0">
                  <a:srgbClr val="000082"/>
                </a:gs>
                <a:gs pos="100000">
                  <a:srgbClr val="000099"/>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376" name="Freeform 33"/>
            <p:cNvSpPr/>
            <p:nvPr/>
          </p:nvSpPr>
          <p:spPr>
            <a:xfrm>
              <a:off x="2058987" y="-1"/>
              <a:ext cx="7075489" cy="50434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437"/>
                  </a:lnTo>
                  <a:lnTo>
                    <a:pt x="607" y="0"/>
                  </a:lnTo>
                  <a:lnTo>
                    <a:pt x="0" y="0"/>
                  </a:lnTo>
                  <a:close/>
                </a:path>
              </a:pathLst>
            </a:custGeom>
            <a:gradFill flip="none" rotWithShape="1">
              <a:gsLst>
                <a:gs pos="0">
                  <a:srgbClr val="00004A"/>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377" name="Freeform 34"/>
            <p:cNvSpPr/>
            <p:nvPr/>
          </p:nvSpPr>
          <p:spPr>
            <a:xfrm>
              <a:off x="5272087" y="-1"/>
              <a:ext cx="3862389" cy="414972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550"/>
                  </a:lnTo>
                  <a:lnTo>
                    <a:pt x="587" y="0"/>
                  </a:lnTo>
                  <a:lnTo>
                    <a:pt x="0" y="0"/>
                  </a:lnTo>
                  <a:close/>
                </a:path>
              </a:pathLst>
            </a:custGeom>
            <a:gradFill flip="none" rotWithShape="1">
              <a:gsLst>
                <a:gs pos="0">
                  <a:srgbClr val="000082"/>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378" name="Freeform 35"/>
            <p:cNvSpPr/>
            <p:nvPr/>
          </p:nvSpPr>
          <p:spPr>
            <a:xfrm>
              <a:off x="6270625" y="-1"/>
              <a:ext cx="2863851" cy="3911602"/>
            </a:xfrm>
            <a:custGeom>
              <a:avLst/>
              <a:gdLst/>
              <a:ahLst/>
              <a:cxnLst>
                <a:cxn ang="0">
                  <a:pos x="wd2" y="hd2"/>
                </a:cxn>
                <a:cxn ang="5400000">
                  <a:pos x="wd2" y="hd2"/>
                </a:cxn>
                <a:cxn ang="10800000">
                  <a:pos x="wd2" y="hd2"/>
                </a:cxn>
                <a:cxn ang="16200000">
                  <a:pos x="wd2" y="hd2"/>
                </a:cxn>
              </a:cxnLst>
              <a:rect l="0" t="0" r="r" b="b"/>
              <a:pathLst>
                <a:path w="21600" h="21600" extrusionOk="0">
                  <a:moveTo>
                    <a:pt x="5820" y="0"/>
                  </a:moveTo>
                  <a:lnTo>
                    <a:pt x="0" y="0"/>
                  </a:lnTo>
                  <a:lnTo>
                    <a:pt x="21600" y="21600"/>
                  </a:lnTo>
                  <a:lnTo>
                    <a:pt x="21600" y="19706"/>
                  </a:lnTo>
                  <a:lnTo>
                    <a:pt x="21528" y="19706"/>
                  </a:lnTo>
                  <a:lnTo>
                    <a:pt x="5820" y="0"/>
                  </a:lnTo>
                  <a:close/>
                </a:path>
              </a:pathLst>
            </a:custGeom>
            <a:gradFill flip="none" rotWithShape="1">
              <a:gsLst>
                <a:gs pos="0">
                  <a:srgbClr val="000065"/>
                </a:gs>
                <a:gs pos="100000">
                  <a:srgbClr val="000080"/>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379" name="Freeform 36"/>
            <p:cNvSpPr/>
            <p:nvPr/>
          </p:nvSpPr>
          <p:spPr>
            <a:xfrm>
              <a:off x="7173912" y="0"/>
              <a:ext cx="1960564" cy="32924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225"/>
                  </a:lnTo>
                  <a:lnTo>
                    <a:pt x="736" y="0"/>
                  </a:lnTo>
                  <a:lnTo>
                    <a:pt x="0" y="0"/>
                  </a:lnTo>
                  <a:close/>
                </a:path>
              </a:pathLst>
            </a:custGeom>
            <a:gradFill flip="none" rotWithShape="1">
              <a:gsLst>
                <a:gs pos="0">
                  <a:srgbClr val="000058"/>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380" name="Freeform 37"/>
            <p:cNvSpPr/>
            <p:nvPr/>
          </p:nvSpPr>
          <p:spPr>
            <a:xfrm>
              <a:off x="7451725" y="0"/>
              <a:ext cx="1682751" cy="30734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533"/>
                  </a:lnTo>
                  <a:lnTo>
                    <a:pt x="1102" y="0"/>
                  </a:lnTo>
                  <a:lnTo>
                    <a:pt x="0" y="0"/>
                  </a:lnTo>
                  <a:close/>
                </a:path>
              </a:pathLst>
            </a:custGeom>
            <a:gradFill flip="none" rotWithShape="1">
              <a:gsLst>
                <a:gs pos="0">
                  <a:srgbClr val="00006F"/>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381" name="Freeform 38"/>
            <p:cNvSpPr/>
            <p:nvPr/>
          </p:nvSpPr>
          <p:spPr>
            <a:xfrm>
              <a:off x="7907337" y="0"/>
              <a:ext cx="1227139" cy="2360613"/>
            </a:xfrm>
            <a:custGeom>
              <a:avLst/>
              <a:gdLst/>
              <a:ahLst/>
              <a:cxnLst>
                <a:cxn ang="0">
                  <a:pos x="wd2" y="hd2"/>
                </a:cxn>
                <a:cxn ang="5400000">
                  <a:pos x="wd2" y="hd2"/>
                </a:cxn>
                <a:cxn ang="10800000">
                  <a:pos x="wd2" y="hd2"/>
                </a:cxn>
                <a:cxn ang="16200000">
                  <a:pos x="wd2" y="hd2"/>
                </a:cxn>
              </a:cxnLst>
              <a:rect l="0" t="0" r="r" b="b"/>
              <a:pathLst>
                <a:path w="21600" h="21600" extrusionOk="0">
                  <a:moveTo>
                    <a:pt x="21600" y="20816"/>
                  </a:moveTo>
                  <a:lnTo>
                    <a:pt x="1177" y="0"/>
                  </a:lnTo>
                  <a:lnTo>
                    <a:pt x="0" y="0"/>
                  </a:lnTo>
                  <a:lnTo>
                    <a:pt x="21600" y="21600"/>
                  </a:lnTo>
                  <a:lnTo>
                    <a:pt x="21600" y="20816"/>
                  </a:lnTo>
                  <a:close/>
                </a:path>
              </a:pathLst>
            </a:custGeom>
            <a:gradFill flip="none" rotWithShape="1">
              <a:gsLst>
                <a:gs pos="0">
                  <a:srgbClr val="000079"/>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grpSp>
          <p:nvGrpSpPr>
            <p:cNvPr id="4384" name="Group 39"/>
            <p:cNvGrpSpPr/>
            <p:nvPr/>
          </p:nvGrpSpPr>
          <p:grpSpPr>
            <a:xfrm>
              <a:off x="-1" y="2590800"/>
              <a:ext cx="9140826" cy="2949576"/>
              <a:chOff x="0" y="0"/>
              <a:chExt cx="9140824" cy="2949575"/>
            </a:xfrm>
          </p:grpSpPr>
          <p:sp>
            <p:nvSpPr>
              <p:cNvPr id="4382" name="Freeform 40"/>
              <p:cNvSpPr/>
              <p:nvPr/>
            </p:nvSpPr>
            <p:spPr>
              <a:xfrm>
                <a:off x="-1" y="0"/>
                <a:ext cx="5826126" cy="20843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6021"/>
                    </a:lnTo>
                    <a:lnTo>
                      <a:pt x="21458" y="21600"/>
                    </a:lnTo>
                    <a:lnTo>
                      <a:pt x="21529" y="20317"/>
                    </a:lnTo>
                    <a:lnTo>
                      <a:pt x="21600" y="19132"/>
                    </a:lnTo>
                    <a:lnTo>
                      <a:pt x="0" y="0"/>
                    </a:lnTo>
                    <a:close/>
                  </a:path>
                </a:pathLst>
              </a:custGeom>
              <a:gradFill flip="none" rotWithShape="1">
                <a:gsLst>
                  <a:gs pos="0">
                    <a:srgbClr val="00006F"/>
                  </a:gs>
                  <a:gs pos="100000">
                    <a:srgbClr val="000099"/>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383" name="Freeform 41"/>
              <p:cNvSpPr/>
              <p:nvPr/>
            </p:nvSpPr>
            <p:spPr>
              <a:xfrm>
                <a:off x="5788024" y="1846262"/>
                <a:ext cx="3352801" cy="1103314"/>
              </a:xfrm>
              <a:custGeom>
                <a:avLst/>
                <a:gdLst/>
                <a:ahLst/>
                <a:cxnLst>
                  <a:cxn ang="0">
                    <a:pos x="wd2" y="hd2"/>
                  </a:cxn>
                  <a:cxn ang="5400000">
                    <a:pos x="wd2" y="hd2"/>
                  </a:cxn>
                  <a:cxn ang="10800000">
                    <a:pos x="wd2" y="hd2"/>
                  </a:cxn>
                  <a:cxn ang="16200000">
                    <a:pos x="wd2" y="hd2"/>
                  </a:cxn>
                </a:cxnLst>
                <a:rect l="0" t="0" r="r" b="b"/>
                <a:pathLst>
                  <a:path w="21600" h="21600" extrusionOk="0">
                    <a:moveTo>
                      <a:pt x="21600" y="20668"/>
                    </a:moveTo>
                    <a:lnTo>
                      <a:pt x="246" y="0"/>
                    </a:lnTo>
                    <a:lnTo>
                      <a:pt x="123" y="2238"/>
                    </a:lnTo>
                    <a:lnTo>
                      <a:pt x="0" y="4662"/>
                    </a:lnTo>
                    <a:lnTo>
                      <a:pt x="21600" y="21600"/>
                    </a:lnTo>
                    <a:lnTo>
                      <a:pt x="21600" y="20668"/>
                    </a:lnTo>
                    <a:close/>
                  </a:path>
                </a:pathLst>
              </a:custGeom>
              <a:gradFill flip="none" rotWithShape="1">
                <a:gsLst>
                  <a:gs pos="0">
                    <a:srgbClr val="000099"/>
                  </a:gs>
                  <a:gs pos="100000">
                    <a:srgbClr val="1717A2"/>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grpSp>
      </p:grpSp>
      <p:sp>
        <p:nvSpPr>
          <p:cNvPr id="4386" name="Title Text"/>
          <p:cNvSpPr txBox="1">
            <a:spLocks noGrp="1"/>
          </p:cNvSpPr>
          <p:nvPr>
            <p:ph type="title"/>
          </p:nvPr>
        </p:nvSpPr>
        <p:spPr>
          <a:xfrm>
            <a:off x="457200" y="277813"/>
            <a:ext cx="8229600" cy="1143001"/>
          </a:xfrm>
          <a:prstGeom prst="rect">
            <a:avLst/>
          </a:prstGeom>
        </p:spPr>
        <p:txBody>
          <a:bodyPr/>
          <a:lstStyle>
            <a:lvl1pPr>
              <a:defRPr>
                <a:solidFill>
                  <a:schemeClr val="accent3">
                    <a:lumOff val="44000"/>
                  </a:schemeClr>
                </a:solidFill>
                <a:effectLst>
                  <a:outerShdw blurRad="38100" dist="38100" dir="2700000" rotWithShape="0">
                    <a:srgbClr val="000000"/>
                  </a:outerShdw>
                </a:effectLst>
              </a:defRPr>
            </a:lvl1pPr>
          </a:lstStyle>
          <a:p>
            <a:r>
              <a:t>Title Text</a:t>
            </a:r>
          </a:p>
        </p:txBody>
      </p:sp>
      <p:sp>
        <p:nvSpPr>
          <p:cNvPr id="4387" name="Slide Number"/>
          <p:cNvSpPr txBox="1">
            <a:spLocks noGrp="1"/>
          </p:cNvSpPr>
          <p:nvPr>
            <p:ph type="sldNum" sz="quarter" idx="2"/>
          </p:nvPr>
        </p:nvSpPr>
        <p:spPr>
          <a:xfrm>
            <a:off x="8413144" y="6436583"/>
            <a:ext cx="273657" cy="264255"/>
          </a:xfrm>
          <a:prstGeom prst="rect">
            <a:avLst/>
          </a:prstGeom>
        </p:spPr>
        <p:txBody>
          <a:bodyPr anchor="b"/>
          <a:lstStyle>
            <a:lvl1pPr>
              <a:defRPr sz="1200">
                <a:solidFill>
                  <a:schemeClr val="accent3">
                    <a:lumOff val="44000"/>
                  </a:schemeClr>
                </a:solidFill>
                <a:effectLst>
                  <a:outerShdw blurRad="38100" dist="38100" dir="2700000" rotWithShape="0">
                    <a:srgbClr val="000000"/>
                  </a:outerShdw>
                </a:effectLst>
              </a:defRPr>
            </a:lvl1pPr>
          </a:lstStyle>
          <a:p>
            <a:fld id="{86CB4B4D-7CA3-9044-876B-883B54F8677D}" type="slidenum">
              <a:t>‹#›</a:t>
            </a:fld>
            <a:endParaRPr/>
          </a:p>
        </p:txBody>
      </p:sp>
    </p:spTree>
    <p:extLst>
      <p:ext uri="{BB962C8B-B14F-4D97-AF65-F5344CB8AC3E}">
        <p14:creationId xmlns:p14="http://schemas.microsoft.com/office/powerpoint/2010/main" val="1661312368"/>
      </p:ext>
    </p:extLst>
  </p:cSld>
  <p:clrMapOvr>
    <a:masterClrMapping/>
  </p:clrMapOvr>
  <p:transition spd="med"/>
</p:sldLayout>
</file>

<file path=ppt/slideLayouts/slideLayout798.xml><?xml version="1.0" encoding="utf-8"?>
<p:sldLayout xmlns:a="http://schemas.openxmlformats.org/drawingml/2006/main" xmlns:r="http://schemas.openxmlformats.org/officeDocument/2006/relationships" xmlns:p="http://schemas.openxmlformats.org/presentationml/2006/main" type="tx">
  <p:cSld name="39_Blank">
    <p:bg>
      <p:bgPr>
        <a:gradFill flip="none" rotWithShape="1">
          <a:gsLst>
            <a:gs pos="0">
              <a:srgbClr val="000058"/>
            </a:gs>
            <a:gs pos="100000">
              <a:srgbClr val="000099"/>
            </a:gs>
          </a:gsLst>
          <a:lin ang="2700000" scaled="0"/>
        </a:gradFill>
        <a:effectLst/>
      </p:bgPr>
    </p:bg>
    <p:spTree>
      <p:nvGrpSpPr>
        <p:cNvPr id="1" name=""/>
        <p:cNvGrpSpPr/>
        <p:nvPr/>
      </p:nvGrpSpPr>
      <p:grpSpPr>
        <a:xfrm>
          <a:off x="0" y="0"/>
          <a:ext cx="0" cy="0"/>
          <a:chOff x="0" y="0"/>
          <a:chExt cx="0" cy="0"/>
        </a:xfrm>
      </p:grpSpPr>
      <p:grpSp>
        <p:nvGrpSpPr>
          <p:cNvPr id="4435" name="Group 2"/>
          <p:cNvGrpSpPr/>
          <p:nvPr/>
        </p:nvGrpSpPr>
        <p:grpSpPr>
          <a:xfrm>
            <a:off x="-1" y="-1"/>
            <a:ext cx="9145589" cy="6856415"/>
            <a:chOff x="0" y="0"/>
            <a:chExt cx="9145587" cy="6856413"/>
          </a:xfrm>
        </p:grpSpPr>
        <p:sp>
          <p:nvSpPr>
            <p:cNvPr id="4394" name="Freeform 3"/>
            <p:cNvSpPr/>
            <p:nvPr/>
          </p:nvSpPr>
          <p:spPr>
            <a:xfrm>
              <a:off x="0" y="19049"/>
              <a:ext cx="9140826" cy="5195889"/>
            </a:xfrm>
            <a:custGeom>
              <a:avLst/>
              <a:gdLst/>
              <a:ahLst/>
              <a:cxnLst>
                <a:cxn ang="0">
                  <a:pos x="wd2" y="hd2"/>
                </a:cxn>
                <a:cxn ang="5400000">
                  <a:pos x="wd2" y="hd2"/>
                </a:cxn>
                <a:cxn ang="10800000">
                  <a:pos x="wd2" y="hd2"/>
                </a:cxn>
                <a:cxn ang="16200000">
                  <a:pos x="wd2" y="hd2"/>
                </a:cxn>
              </a:cxnLst>
              <a:rect l="0" t="0" r="r" b="b"/>
              <a:pathLst>
                <a:path w="21600" h="21600" extrusionOk="0">
                  <a:moveTo>
                    <a:pt x="12015" y="11985"/>
                  </a:moveTo>
                  <a:lnTo>
                    <a:pt x="0" y="0"/>
                  </a:lnTo>
                  <a:lnTo>
                    <a:pt x="0" y="3445"/>
                  </a:lnTo>
                  <a:lnTo>
                    <a:pt x="11428" y="13054"/>
                  </a:lnTo>
                  <a:lnTo>
                    <a:pt x="21600" y="21600"/>
                  </a:lnTo>
                  <a:lnTo>
                    <a:pt x="21600" y="21560"/>
                  </a:lnTo>
                  <a:lnTo>
                    <a:pt x="12015" y="11985"/>
                  </a:lnTo>
                  <a:close/>
                </a:path>
              </a:pathLst>
            </a:custGeom>
            <a:gradFill flip="none" rotWithShape="1">
              <a:gsLst>
                <a:gs pos="0">
                  <a:srgbClr val="000051"/>
                </a:gs>
                <a:gs pos="100000">
                  <a:srgbClr val="000080"/>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395" name="Freeform 4"/>
            <p:cNvSpPr/>
            <p:nvPr/>
          </p:nvSpPr>
          <p:spPr>
            <a:xfrm>
              <a:off x="236538" y="-1"/>
              <a:ext cx="8904287" cy="5148264"/>
            </a:xfrm>
            <a:custGeom>
              <a:avLst/>
              <a:gdLst/>
              <a:ahLst/>
              <a:cxnLst>
                <a:cxn ang="0">
                  <a:pos x="wd2" y="hd2"/>
                </a:cxn>
                <a:cxn ang="5400000">
                  <a:pos x="wd2" y="hd2"/>
                </a:cxn>
                <a:cxn ang="10800000">
                  <a:pos x="wd2" y="hd2"/>
                </a:cxn>
                <a:cxn ang="16200000">
                  <a:pos x="wd2" y="hd2"/>
                </a:cxn>
              </a:cxnLst>
              <a:rect l="0" t="0" r="r" b="b"/>
              <a:pathLst>
                <a:path w="21600" h="21600" extrusionOk="0">
                  <a:moveTo>
                    <a:pt x="12220" y="11416"/>
                  </a:moveTo>
                  <a:lnTo>
                    <a:pt x="1665" y="0"/>
                  </a:lnTo>
                  <a:lnTo>
                    <a:pt x="0" y="0"/>
                  </a:lnTo>
                  <a:lnTo>
                    <a:pt x="11922" y="11896"/>
                  </a:lnTo>
                  <a:lnTo>
                    <a:pt x="21600" y="21600"/>
                  </a:lnTo>
                  <a:lnTo>
                    <a:pt x="21600" y="21560"/>
                  </a:lnTo>
                  <a:lnTo>
                    <a:pt x="12220" y="11416"/>
                  </a:lnTo>
                  <a:close/>
                </a:path>
              </a:pathLst>
            </a:custGeom>
            <a:gradFill flip="none" rotWithShape="1">
              <a:gsLst>
                <a:gs pos="0">
                  <a:srgbClr val="00005D"/>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396" name="Freeform 5"/>
            <p:cNvSpPr/>
            <p:nvPr/>
          </p:nvSpPr>
          <p:spPr>
            <a:xfrm>
              <a:off x="-1" y="5449888"/>
              <a:ext cx="6410326" cy="303213"/>
            </a:xfrm>
            <a:custGeom>
              <a:avLst/>
              <a:gdLst/>
              <a:ahLst/>
              <a:cxnLst>
                <a:cxn ang="0">
                  <a:pos x="wd2" y="hd2"/>
                </a:cxn>
                <a:cxn ang="5400000">
                  <a:pos x="wd2" y="hd2"/>
                </a:cxn>
                <a:cxn ang="10800000">
                  <a:pos x="wd2" y="hd2"/>
                </a:cxn>
                <a:cxn ang="16200000">
                  <a:pos x="wd2" y="hd2"/>
                </a:cxn>
              </a:cxnLst>
              <a:rect l="0" t="0" r="r" b="b"/>
              <a:pathLst>
                <a:path w="21600" h="21600" extrusionOk="0">
                  <a:moveTo>
                    <a:pt x="0" y="17550"/>
                  </a:moveTo>
                  <a:lnTo>
                    <a:pt x="21600" y="21600"/>
                  </a:lnTo>
                  <a:lnTo>
                    <a:pt x="21600" y="16200"/>
                  </a:lnTo>
                  <a:lnTo>
                    <a:pt x="0" y="0"/>
                  </a:lnTo>
                  <a:lnTo>
                    <a:pt x="0" y="17550"/>
                  </a:lnTo>
                  <a:close/>
                </a:path>
              </a:pathLst>
            </a:custGeom>
            <a:gradFill flip="none" rotWithShape="1">
              <a:gsLst>
                <a:gs pos="0">
                  <a:srgbClr val="000061"/>
                </a:gs>
                <a:gs pos="100000">
                  <a:srgbClr val="000080"/>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397" name="Freeform 6"/>
            <p:cNvSpPr/>
            <p:nvPr/>
          </p:nvSpPr>
          <p:spPr>
            <a:xfrm>
              <a:off x="6410325" y="5678488"/>
              <a:ext cx="2730501" cy="103188"/>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9636"/>
                  </a:lnTo>
                  <a:lnTo>
                    <a:pt x="0" y="0"/>
                  </a:lnTo>
                  <a:lnTo>
                    <a:pt x="0" y="15709"/>
                  </a:lnTo>
                  <a:lnTo>
                    <a:pt x="21600" y="21600"/>
                  </a:lnTo>
                  <a:close/>
                </a:path>
              </a:pathLst>
            </a:custGeom>
            <a:gradFill flip="none" rotWithShape="1">
              <a:gsLst>
                <a:gs pos="0">
                  <a:srgbClr val="000080"/>
                </a:gs>
                <a:gs pos="100000">
                  <a:srgbClr val="000099"/>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398" name="Freeform 7"/>
            <p:cNvSpPr/>
            <p:nvPr/>
          </p:nvSpPr>
          <p:spPr>
            <a:xfrm>
              <a:off x="-1" y="5915025"/>
              <a:ext cx="7594601" cy="522289"/>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5055"/>
                  </a:lnTo>
                  <a:lnTo>
                    <a:pt x="21600" y="0"/>
                  </a:lnTo>
                  <a:lnTo>
                    <a:pt x="0" y="7025"/>
                  </a:lnTo>
                  <a:lnTo>
                    <a:pt x="0" y="21600"/>
                  </a:lnTo>
                  <a:close/>
                </a:path>
              </a:pathLst>
            </a:custGeom>
            <a:gradFill flip="none" rotWithShape="1">
              <a:gsLst>
                <a:gs pos="0">
                  <a:srgbClr val="00007D"/>
                </a:gs>
                <a:gs pos="100000">
                  <a:srgbClr val="000099"/>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399" name="Freeform 8"/>
            <p:cNvSpPr/>
            <p:nvPr/>
          </p:nvSpPr>
          <p:spPr>
            <a:xfrm>
              <a:off x="7594600" y="5876925"/>
              <a:ext cx="1546226" cy="160339"/>
            </a:xfrm>
            <a:custGeom>
              <a:avLst/>
              <a:gdLst/>
              <a:ahLst/>
              <a:cxnLst>
                <a:cxn ang="0">
                  <a:pos x="wd2" y="hd2"/>
                </a:cxn>
                <a:cxn ang="5400000">
                  <a:pos x="wd2" y="hd2"/>
                </a:cxn>
                <a:cxn ang="10800000">
                  <a:pos x="wd2" y="hd2"/>
                </a:cxn>
                <a:cxn ang="16200000">
                  <a:pos x="wd2" y="hd2"/>
                </a:cxn>
              </a:cxnLst>
              <a:rect l="0" t="0" r="r" b="b"/>
              <a:pathLst>
                <a:path w="21600" h="21600" extrusionOk="0">
                  <a:moveTo>
                    <a:pt x="21600" y="10265"/>
                  </a:moveTo>
                  <a:lnTo>
                    <a:pt x="21600" y="0"/>
                  </a:lnTo>
                  <a:lnTo>
                    <a:pt x="0" y="5133"/>
                  </a:lnTo>
                  <a:lnTo>
                    <a:pt x="0" y="21600"/>
                  </a:lnTo>
                  <a:lnTo>
                    <a:pt x="21600" y="10265"/>
                  </a:lnTo>
                  <a:close/>
                </a:path>
              </a:pathLst>
            </a:custGeom>
            <a:solidFill>
              <a:srgbClr val="000099"/>
            </a:soli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400" name="Freeform 9"/>
            <p:cNvSpPr/>
            <p:nvPr/>
          </p:nvSpPr>
          <p:spPr>
            <a:xfrm>
              <a:off x="5745162" y="6056313"/>
              <a:ext cx="3395664" cy="31432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7018"/>
                  </a:lnTo>
                  <a:lnTo>
                    <a:pt x="0" y="21600"/>
                  </a:lnTo>
                  <a:lnTo>
                    <a:pt x="21600" y="0"/>
                  </a:lnTo>
                  <a:close/>
                </a:path>
              </a:pathLst>
            </a:custGeom>
            <a:solidFill>
              <a:srgbClr val="000099"/>
            </a:soli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401" name="Freeform 10"/>
            <p:cNvSpPr/>
            <p:nvPr/>
          </p:nvSpPr>
          <p:spPr>
            <a:xfrm>
              <a:off x="0" y="6303963"/>
              <a:ext cx="5745163" cy="5524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854" y="21600"/>
                  </a:lnTo>
                  <a:lnTo>
                    <a:pt x="21600" y="2607"/>
                  </a:lnTo>
                  <a:lnTo>
                    <a:pt x="21600" y="0"/>
                  </a:lnTo>
                  <a:lnTo>
                    <a:pt x="0" y="16386"/>
                  </a:lnTo>
                  <a:lnTo>
                    <a:pt x="0" y="21600"/>
                  </a:lnTo>
                  <a:close/>
                </a:path>
              </a:pathLst>
            </a:custGeom>
            <a:gradFill flip="none" rotWithShape="1">
              <a:gsLst>
                <a:gs pos="0">
                  <a:srgbClr val="00006F"/>
                </a:gs>
                <a:gs pos="100000">
                  <a:srgbClr val="000099"/>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402" name="Freeform 11"/>
            <p:cNvSpPr/>
            <p:nvPr/>
          </p:nvSpPr>
          <p:spPr>
            <a:xfrm>
              <a:off x="3328987" y="6418263"/>
              <a:ext cx="3990976" cy="438151"/>
            </a:xfrm>
            <a:custGeom>
              <a:avLst/>
              <a:gdLst/>
              <a:ahLst/>
              <a:cxnLst>
                <a:cxn ang="0">
                  <a:pos x="wd2" y="hd2"/>
                </a:cxn>
                <a:cxn ang="5400000">
                  <a:pos x="wd2" y="hd2"/>
                </a:cxn>
                <a:cxn ang="10800000">
                  <a:pos x="wd2" y="hd2"/>
                </a:cxn>
                <a:cxn ang="16200000">
                  <a:pos x="wd2" y="hd2"/>
                </a:cxn>
              </a:cxnLst>
              <a:rect l="0" t="0" r="r" b="b"/>
              <a:pathLst>
                <a:path w="21600" h="21600" extrusionOk="0">
                  <a:moveTo>
                    <a:pt x="18725" y="21600"/>
                  </a:moveTo>
                  <a:lnTo>
                    <a:pt x="21600" y="15965"/>
                  </a:lnTo>
                  <a:lnTo>
                    <a:pt x="19395" y="0"/>
                  </a:lnTo>
                  <a:lnTo>
                    <a:pt x="0" y="21600"/>
                  </a:lnTo>
                  <a:lnTo>
                    <a:pt x="18725" y="21600"/>
                  </a:lnTo>
                  <a:close/>
                </a:path>
              </a:pathLst>
            </a:custGeom>
            <a:solidFill>
              <a:srgbClr val="000099"/>
            </a:soli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403" name="Freeform 12"/>
            <p:cNvSpPr/>
            <p:nvPr/>
          </p:nvSpPr>
          <p:spPr>
            <a:xfrm>
              <a:off x="6911975" y="6142038"/>
              <a:ext cx="2228851" cy="600076"/>
            </a:xfrm>
            <a:custGeom>
              <a:avLst/>
              <a:gdLst/>
              <a:ahLst/>
              <a:cxnLst>
                <a:cxn ang="0">
                  <a:pos x="wd2" y="hd2"/>
                </a:cxn>
                <a:cxn ang="5400000">
                  <a:pos x="wd2" y="hd2"/>
                </a:cxn>
                <a:cxn ang="10800000">
                  <a:pos x="wd2" y="hd2"/>
                </a:cxn>
                <a:cxn ang="16200000">
                  <a:pos x="wd2" y="hd2"/>
                </a:cxn>
              </a:cxnLst>
              <a:rect l="0" t="0" r="r" b="b"/>
              <a:pathLst>
                <a:path w="21600" h="21600" extrusionOk="0">
                  <a:moveTo>
                    <a:pt x="21600" y="7200"/>
                  </a:moveTo>
                  <a:lnTo>
                    <a:pt x="21600" y="0"/>
                  </a:lnTo>
                  <a:lnTo>
                    <a:pt x="0" y="9943"/>
                  </a:lnTo>
                  <a:lnTo>
                    <a:pt x="3951" y="21600"/>
                  </a:lnTo>
                  <a:lnTo>
                    <a:pt x="21600" y="7200"/>
                  </a:lnTo>
                  <a:close/>
                </a:path>
              </a:pathLst>
            </a:custGeom>
            <a:gradFill flip="none" rotWithShape="1">
              <a:gsLst>
                <a:gs pos="0">
                  <a:srgbClr val="000099"/>
                </a:gs>
                <a:gs pos="100000">
                  <a:srgbClr val="08089C"/>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404" name="Freeform 13"/>
            <p:cNvSpPr/>
            <p:nvPr/>
          </p:nvSpPr>
          <p:spPr>
            <a:xfrm>
              <a:off x="7985125" y="5002213"/>
              <a:ext cx="1155701" cy="3810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0" y="540"/>
                  </a:lnTo>
                  <a:lnTo>
                    <a:pt x="21600" y="21600"/>
                  </a:lnTo>
                  <a:close/>
                </a:path>
              </a:pathLst>
            </a:custGeom>
            <a:solidFill>
              <a:srgbClr val="000099"/>
            </a:soli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405" name="Freeform 14"/>
            <p:cNvSpPr/>
            <p:nvPr/>
          </p:nvSpPr>
          <p:spPr>
            <a:xfrm>
              <a:off x="0" y="2359025"/>
              <a:ext cx="7985126" cy="2652713"/>
            </a:xfrm>
            <a:custGeom>
              <a:avLst/>
              <a:gdLst/>
              <a:ahLst/>
              <a:cxnLst>
                <a:cxn ang="0">
                  <a:pos x="wd2" y="hd2"/>
                </a:cxn>
                <a:cxn ang="5400000">
                  <a:pos x="wd2" y="hd2"/>
                </a:cxn>
                <a:cxn ang="10800000">
                  <a:pos x="wd2" y="hd2"/>
                </a:cxn>
                <a:cxn ang="16200000">
                  <a:pos x="wd2" y="hd2"/>
                </a:cxn>
              </a:cxnLst>
              <a:rect l="0" t="0" r="r" b="b"/>
              <a:pathLst>
                <a:path w="21600" h="21600" extrusionOk="0">
                  <a:moveTo>
                    <a:pt x="0" y="930"/>
                  </a:moveTo>
                  <a:lnTo>
                    <a:pt x="21600" y="21600"/>
                  </a:lnTo>
                  <a:lnTo>
                    <a:pt x="21600" y="21522"/>
                  </a:lnTo>
                  <a:lnTo>
                    <a:pt x="0" y="0"/>
                  </a:lnTo>
                  <a:lnTo>
                    <a:pt x="0" y="930"/>
                  </a:lnTo>
                  <a:close/>
                </a:path>
              </a:pathLst>
            </a:custGeom>
            <a:gradFill flip="none" rotWithShape="1">
              <a:gsLst>
                <a:gs pos="0">
                  <a:srgbClr val="000053"/>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406" name="Freeform 15"/>
            <p:cNvSpPr/>
            <p:nvPr/>
          </p:nvSpPr>
          <p:spPr>
            <a:xfrm>
              <a:off x="7985125" y="4840288"/>
              <a:ext cx="1155701" cy="50482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21192"/>
                  </a:lnTo>
                  <a:lnTo>
                    <a:pt x="0" y="0"/>
                  </a:lnTo>
                  <a:lnTo>
                    <a:pt x="0" y="3668"/>
                  </a:lnTo>
                  <a:lnTo>
                    <a:pt x="21600" y="21600"/>
                  </a:lnTo>
                  <a:close/>
                </a:path>
              </a:pathLst>
            </a:custGeom>
            <a:gradFill flip="none" rotWithShape="1">
              <a:gsLst>
                <a:gs pos="0">
                  <a:srgbClr val="000080"/>
                </a:gs>
                <a:gs pos="100000">
                  <a:srgbClr val="000099"/>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407" name="Freeform 16"/>
            <p:cNvSpPr/>
            <p:nvPr/>
          </p:nvSpPr>
          <p:spPr>
            <a:xfrm>
              <a:off x="0" y="1454150"/>
              <a:ext cx="7985126" cy="3471863"/>
            </a:xfrm>
            <a:custGeom>
              <a:avLst/>
              <a:gdLst/>
              <a:ahLst/>
              <a:cxnLst>
                <a:cxn ang="0">
                  <a:pos x="wd2" y="hd2"/>
                </a:cxn>
                <a:cxn ang="5400000">
                  <a:pos x="wd2" y="hd2"/>
                </a:cxn>
                <a:cxn ang="10800000">
                  <a:pos x="wd2" y="hd2"/>
                </a:cxn>
                <a:cxn ang="16200000">
                  <a:pos x="wd2" y="hd2"/>
                </a:cxn>
              </a:cxnLst>
              <a:rect l="0" t="0" r="r" b="b"/>
              <a:pathLst>
                <a:path w="21600" h="21600" extrusionOk="0">
                  <a:moveTo>
                    <a:pt x="0" y="3909"/>
                  </a:moveTo>
                  <a:lnTo>
                    <a:pt x="21600" y="21600"/>
                  </a:lnTo>
                  <a:lnTo>
                    <a:pt x="21600" y="21067"/>
                  </a:lnTo>
                  <a:lnTo>
                    <a:pt x="0" y="0"/>
                  </a:lnTo>
                  <a:lnTo>
                    <a:pt x="0" y="3909"/>
                  </a:lnTo>
                  <a:close/>
                </a:path>
              </a:pathLst>
            </a:custGeom>
            <a:gradFill flip="none" rotWithShape="1">
              <a:gsLst>
                <a:gs pos="0">
                  <a:srgbClr val="000055"/>
                </a:gs>
                <a:gs pos="100000">
                  <a:srgbClr val="000080"/>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408" name="Freeform 17"/>
            <p:cNvSpPr/>
            <p:nvPr/>
          </p:nvSpPr>
          <p:spPr>
            <a:xfrm>
              <a:off x="3641725" y="-1"/>
              <a:ext cx="5014913" cy="4325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477" y="21600"/>
                  </a:lnTo>
                  <a:lnTo>
                    <a:pt x="21600" y="21418"/>
                  </a:lnTo>
                  <a:lnTo>
                    <a:pt x="697" y="0"/>
                  </a:lnTo>
                  <a:lnTo>
                    <a:pt x="0" y="0"/>
                  </a:lnTo>
                  <a:close/>
                </a:path>
              </a:pathLst>
            </a:custGeom>
            <a:gradFill flip="none" rotWithShape="1">
              <a:gsLst>
                <a:gs pos="0">
                  <a:srgbClr val="00006B"/>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409" name="Freeform 18"/>
            <p:cNvSpPr/>
            <p:nvPr/>
          </p:nvSpPr>
          <p:spPr>
            <a:xfrm>
              <a:off x="8628062" y="4289425"/>
              <a:ext cx="512764" cy="474664"/>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8999"/>
                  </a:lnTo>
                  <a:lnTo>
                    <a:pt x="1204" y="0"/>
                  </a:lnTo>
                  <a:lnTo>
                    <a:pt x="0" y="1662"/>
                  </a:lnTo>
                  <a:lnTo>
                    <a:pt x="21600" y="21600"/>
                  </a:lnTo>
                  <a:close/>
                </a:path>
              </a:pathLst>
            </a:custGeom>
            <a:gradFill flip="none" rotWithShape="1">
              <a:gsLst>
                <a:gs pos="0">
                  <a:srgbClr val="000099"/>
                </a:gs>
                <a:gs pos="100000">
                  <a:srgbClr val="0F0F9F"/>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410" name="Freeform 19"/>
            <p:cNvSpPr/>
            <p:nvPr/>
          </p:nvSpPr>
          <p:spPr>
            <a:xfrm>
              <a:off x="8694737" y="4108450"/>
              <a:ext cx="446089" cy="531814"/>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1155"/>
                  </a:lnTo>
                  <a:lnTo>
                    <a:pt x="7379" y="0"/>
                  </a:lnTo>
                  <a:lnTo>
                    <a:pt x="0" y="5803"/>
                  </a:lnTo>
                  <a:lnTo>
                    <a:pt x="21600" y="21600"/>
                  </a:lnTo>
                  <a:close/>
                </a:path>
              </a:pathLst>
            </a:custGeom>
            <a:solidFill>
              <a:srgbClr val="000099"/>
            </a:soli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411" name="Freeform 20"/>
            <p:cNvSpPr/>
            <p:nvPr/>
          </p:nvSpPr>
          <p:spPr>
            <a:xfrm>
              <a:off x="3895724" y="0"/>
              <a:ext cx="4951414" cy="42513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0936" y="21600"/>
                  </a:lnTo>
                  <a:lnTo>
                    <a:pt x="21600" y="20875"/>
                  </a:lnTo>
                  <a:lnTo>
                    <a:pt x="2650" y="0"/>
                  </a:lnTo>
                  <a:lnTo>
                    <a:pt x="0" y="0"/>
                  </a:lnTo>
                  <a:close/>
                </a:path>
              </a:pathLst>
            </a:custGeom>
            <a:gradFill flip="none" rotWithShape="1">
              <a:gsLst>
                <a:gs pos="0">
                  <a:srgbClr val="000047"/>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grpSp>
          <p:nvGrpSpPr>
            <p:cNvPr id="4414" name="Freeform 21"/>
            <p:cNvGrpSpPr/>
            <p:nvPr/>
          </p:nvGrpSpPr>
          <p:grpSpPr>
            <a:xfrm>
              <a:off x="8931275" y="4022725"/>
              <a:ext cx="209551" cy="209551"/>
              <a:chOff x="0" y="0"/>
              <a:chExt cx="209550" cy="209550"/>
            </a:xfrm>
          </p:grpSpPr>
          <p:sp>
            <p:nvSpPr>
              <p:cNvPr id="4412" name="Line"/>
              <p:cNvSpPr/>
              <p:nvPr/>
            </p:nvSpPr>
            <p:spPr>
              <a:xfrm flipH="1" flipV="1">
                <a:off x="0" y="0"/>
                <a:ext cx="209551" cy="20955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4413" name="Line"/>
              <p:cNvSpPr/>
              <p:nvPr/>
            </p:nvSpPr>
            <p:spPr>
              <a:xfrm>
                <a:off x="-1" y="0"/>
                <a:ext cx="209552" cy="20955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4415" name="Freeform 22"/>
            <p:cNvSpPr/>
            <p:nvPr/>
          </p:nvSpPr>
          <p:spPr>
            <a:xfrm>
              <a:off x="4940300" y="0"/>
              <a:ext cx="3990976" cy="4022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566" y="0"/>
                  </a:lnTo>
                  <a:lnTo>
                    <a:pt x="0" y="0"/>
                  </a:lnTo>
                  <a:close/>
                </a:path>
              </a:pathLst>
            </a:custGeom>
            <a:gradFill flip="none" rotWithShape="1">
              <a:gsLst>
                <a:gs pos="0">
                  <a:srgbClr val="00004F"/>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416" name="Freeform 23"/>
            <p:cNvSpPr/>
            <p:nvPr/>
          </p:nvSpPr>
          <p:spPr>
            <a:xfrm>
              <a:off x="5537199" y="0"/>
              <a:ext cx="3489326" cy="393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482" y="21600"/>
                  </a:lnTo>
                  <a:lnTo>
                    <a:pt x="21600" y="21548"/>
                  </a:lnTo>
                  <a:lnTo>
                    <a:pt x="3112" y="0"/>
                  </a:lnTo>
                  <a:lnTo>
                    <a:pt x="0" y="0"/>
                  </a:lnTo>
                  <a:close/>
                </a:path>
              </a:pathLst>
            </a:custGeom>
            <a:gradFill flip="none" rotWithShape="1">
              <a:gsLst>
                <a:gs pos="0">
                  <a:srgbClr val="000065"/>
                </a:gs>
                <a:gs pos="100000">
                  <a:srgbClr val="000080"/>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417" name="Freeform 24"/>
            <p:cNvSpPr/>
            <p:nvPr/>
          </p:nvSpPr>
          <p:spPr>
            <a:xfrm>
              <a:off x="9007475" y="3927475"/>
              <a:ext cx="133351" cy="1524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20250"/>
                  </a:lnTo>
                  <a:lnTo>
                    <a:pt x="3086" y="0"/>
                  </a:lnTo>
                  <a:lnTo>
                    <a:pt x="0" y="1350"/>
                  </a:lnTo>
                  <a:lnTo>
                    <a:pt x="21600" y="21600"/>
                  </a:lnTo>
                  <a:close/>
                </a:path>
              </a:pathLst>
            </a:custGeom>
            <a:gradFill flip="none" rotWithShape="1">
              <a:gsLst>
                <a:gs pos="0">
                  <a:srgbClr val="000099"/>
                </a:gs>
                <a:gs pos="100000">
                  <a:srgbClr val="1717A2"/>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418" name="Freeform 25"/>
            <p:cNvSpPr/>
            <p:nvPr/>
          </p:nvSpPr>
          <p:spPr>
            <a:xfrm>
              <a:off x="8894762" y="1349375"/>
              <a:ext cx="246064" cy="8191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8540"/>
                  </a:lnTo>
                  <a:lnTo>
                    <a:pt x="10730" y="0"/>
                  </a:lnTo>
                  <a:lnTo>
                    <a:pt x="0" y="8037"/>
                  </a:lnTo>
                  <a:lnTo>
                    <a:pt x="21600" y="21600"/>
                  </a:lnTo>
                  <a:close/>
                </a:path>
              </a:pathLst>
            </a:custGeom>
            <a:solidFill>
              <a:srgbClr val="000080"/>
            </a:soli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419" name="Freeform 26"/>
            <p:cNvSpPr/>
            <p:nvPr/>
          </p:nvSpPr>
          <p:spPr>
            <a:xfrm>
              <a:off x="8107362" y="-1"/>
              <a:ext cx="909639" cy="165417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8702" y="21600"/>
                  </a:lnTo>
                  <a:lnTo>
                    <a:pt x="21600" y="17624"/>
                  </a:lnTo>
                  <a:lnTo>
                    <a:pt x="9445" y="0"/>
                  </a:lnTo>
                  <a:lnTo>
                    <a:pt x="0" y="0"/>
                  </a:lnTo>
                  <a:close/>
                </a:path>
              </a:pathLst>
            </a:custGeom>
            <a:gradFill flip="none" rotWithShape="1">
              <a:gsLst>
                <a:gs pos="0">
                  <a:srgbClr val="000055"/>
                </a:gs>
                <a:gs pos="100000">
                  <a:srgbClr val="000080"/>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420" name="Freeform 27"/>
            <p:cNvSpPr/>
            <p:nvPr/>
          </p:nvSpPr>
          <p:spPr>
            <a:xfrm>
              <a:off x="8589962" y="-1"/>
              <a:ext cx="541339" cy="1263652"/>
            </a:xfrm>
            <a:custGeom>
              <a:avLst/>
              <a:gdLst/>
              <a:ahLst/>
              <a:cxnLst>
                <a:cxn ang="0">
                  <a:pos x="wd2" y="hd2"/>
                </a:cxn>
                <a:cxn ang="5400000">
                  <a:pos x="wd2" y="hd2"/>
                </a:cxn>
                <a:cxn ang="10800000">
                  <a:pos x="wd2" y="hd2"/>
                </a:cxn>
                <a:cxn ang="16200000">
                  <a:pos x="wd2" y="hd2"/>
                </a:cxn>
              </a:cxnLst>
              <a:rect l="0" t="0" r="r" b="b"/>
              <a:pathLst>
                <a:path w="21600" h="21600" extrusionOk="0">
                  <a:moveTo>
                    <a:pt x="9121" y="0"/>
                  </a:moveTo>
                  <a:lnTo>
                    <a:pt x="0" y="0"/>
                  </a:lnTo>
                  <a:lnTo>
                    <a:pt x="18179" y="21600"/>
                  </a:lnTo>
                  <a:lnTo>
                    <a:pt x="21600" y="17697"/>
                  </a:lnTo>
                  <a:lnTo>
                    <a:pt x="9121" y="0"/>
                  </a:lnTo>
                  <a:close/>
                </a:path>
              </a:pathLst>
            </a:custGeom>
            <a:gradFill flip="none" rotWithShape="1">
              <a:gsLst>
                <a:gs pos="0">
                  <a:srgbClr val="000059"/>
                </a:gs>
                <a:gs pos="100000">
                  <a:srgbClr val="000080"/>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421" name="Freeform 28"/>
            <p:cNvSpPr/>
            <p:nvPr/>
          </p:nvSpPr>
          <p:spPr>
            <a:xfrm>
              <a:off x="9045575" y="1036637"/>
              <a:ext cx="95251" cy="493714"/>
            </a:xfrm>
            <a:custGeom>
              <a:avLst/>
              <a:gdLst/>
              <a:ahLst/>
              <a:cxnLst>
                <a:cxn ang="0">
                  <a:pos x="wd2" y="hd2"/>
                </a:cxn>
                <a:cxn ang="5400000">
                  <a:pos x="wd2" y="hd2"/>
                </a:cxn>
                <a:cxn ang="10800000">
                  <a:pos x="wd2" y="hd2"/>
                </a:cxn>
                <a:cxn ang="16200000">
                  <a:pos x="wd2" y="hd2"/>
                </a:cxn>
              </a:cxnLst>
              <a:rect l="0" t="0" r="r" b="b"/>
              <a:pathLst>
                <a:path w="21600" h="21600" extrusionOk="0">
                  <a:moveTo>
                    <a:pt x="0" y="9969"/>
                  </a:moveTo>
                  <a:lnTo>
                    <a:pt x="21600" y="21600"/>
                  </a:lnTo>
                  <a:lnTo>
                    <a:pt x="21600" y="415"/>
                  </a:lnTo>
                  <a:lnTo>
                    <a:pt x="19440" y="0"/>
                  </a:lnTo>
                  <a:lnTo>
                    <a:pt x="0" y="9969"/>
                  </a:lnTo>
                  <a:close/>
                </a:path>
              </a:pathLst>
            </a:custGeom>
            <a:solidFill>
              <a:srgbClr val="000080"/>
            </a:soli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422" name="Freeform 29"/>
            <p:cNvSpPr/>
            <p:nvPr/>
          </p:nvSpPr>
          <p:spPr>
            <a:xfrm>
              <a:off x="3175" y="2541587"/>
              <a:ext cx="9131301" cy="2959102"/>
            </a:xfrm>
            <a:custGeom>
              <a:avLst/>
              <a:gdLst/>
              <a:ahLst/>
              <a:cxnLst>
                <a:cxn ang="0">
                  <a:pos x="wd2" y="hd2"/>
                </a:cxn>
                <a:cxn ang="5400000">
                  <a:pos x="wd2" y="hd2"/>
                </a:cxn>
                <a:cxn ang="10800000">
                  <a:pos x="wd2" y="hd2"/>
                </a:cxn>
                <a:cxn ang="16200000">
                  <a:pos x="wd2" y="hd2"/>
                </a:cxn>
              </a:cxnLst>
              <a:rect l="0" t="0" r="r" b="b"/>
              <a:pathLst>
                <a:path w="21600" h="21600" extrusionOk="0">
                  <a:moveTo>
                    <a:pt x="0" y="4299"/>
                  </a:moveTo>
                  <a:lnTo>
                    <a:pt x="21600" y="21600"/>
                  </a:lnTo>
                  <a:lnTo>
                    <a:pt x="21600" y="21252"/>
                  </a:lnTo>
                  <a:lnTo>
                    <a:pt x="0" y="0"/>
                  </a:lnTo>
                  <a:lnTo>
                    <a:pt x="0" y="4299"/>
                  </a:lnTo>
                  <a:close/>
                </a:path>
              </a:pathLst>
            </a:custGeom>
            <a:gradFill flip="none" rotWithShape="1">
              <a:gsLst>
                <a:gs pos="0">
                  <a:srgbClr val="000061"/>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423" name="Freeform 30"/>
            <p:cNvSpPr/>
            <p:nvPr/>
          </p:nvSpPr>
          <p:spPr>
            <a:xfrm>
              <a:off x="9132887" y="552767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0" y="21600"/>
                  </a:lnTo>
                  <a:lnTo>
                    <a:pt x="21600" y="21600"/>
                  </a:lnTo>
                  <a:close/>
                </a:path>
              </a:pathLst>
            </a:custGeom>
            <a:solidFill>
              <a:srgbClr val="18FF00"/>
            </a:soli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424" name="Freeform 31"/>
            <p:cNvSpPr/>
            <p:nvPr/>
          </p:nvSpPr>
          <p:spPr>
            <a:xfrm>
              <a:off x="3175" y="3416300"/>
              <a:ext cx="9131301" cy="2122489"/>
            </a:xfrm>
            <a:custGeom>
              <a:avLst/>
              <a:gdLst/>
              <a:ahLst/>
              <a:cxnLst>
                <a:cxn ang="0">
                  <a:pos x="wd2" y="hd2"/>
                </a:cxn>
                <a:cxn ang="5400000">
                  <a:pos x="wd2" y="hd2"/>
                </a:cxn>
                <a:cxn ang="10800000">
                  <a:pos x="wd2" y="hd2"/>
                </a:cxn>
                <a:cxn ang="16200000">
                  <a:pos x="wd2" y="hd2"/>
                </a:cxn>
              </a:cxnLst>
              <a:rect l="0" t="0" r="r" b="b"/>
              <a:pathLst>
                <a:path w="21600" h="21600" extrusionOk="0">
                  <a:moveTo>
                    <a:pt x="0" y="5913"/>
                  </a:moveTo>
                  <a:lnTo>
                    <a:pt x="21600" y="21600"/>
                  </a:lnTo>
                  <a:lnTo>
                    <a:pt x="21600" y="21503"/>
                  </a:lnTo>
                  <a:lnTo>
                    <a:pt x="0" y="0"/>
                  </a:lnTo>
                  <a:lnTo>
                    <a:pt x="0" y="5913"/>
                  </a:lnTo>
                  <a:close/>
                </a:path>
              </a:pathLst>
            </a:custGeom>
            <a:gradFill flip="none" rotWithShape="1">
              <a:gsLst>
                <a:gs pos="0">
                  <a:srgbClr val="00005D"/>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425" name="Freeform 32"/>
            <p:cNvSpPr/>
            <p:nvPr/>
          </p:nvSpPr>
          <p:spPr>
            <a:xfrm>
              <a:off x="3175" y="5043488"/>
              <a:ext cx="9131301" cy="657226"/>
            </a:xfrm>
            <a:custGeom>
              <a:avLst/>
              <a:gdLst/>
              <a:ahLst/>
              <a:cxnLst>
                <a:cxn ang="0">
                  <a:pos x="wd2" y="hd2"/>
                </a:cxn>
                <a:cxn ang="5400000">
                  <a:pos x="wd2" y="hd2"/>
                </a:cxn>
                <a:cxn ang="10800000">
                  <a:pos x="wd2" y="hd2"/>
                </a:cxn>
                <a:cxn ang="16200000">
                  <a:pos x="wd2" y="hd2"/>
                </a:cxn>
              </a:cxnLst>
              <a:rect l="0" t="0" r="r" b="b"/>
              <a:pathLst>
                <a:path w="21600" h="21600" extrusionOk="0">
                  <a:moveTo>
                    <a:pt x="0" y="2504"/>
                  </a:moveTo>
                  <a:lnTo>
                    <a:pt x="21600" y="21600"/>
                  </a:lnTo>
                  <a:lnTo>
                    <a:pt x="21600" y="20974"/>
                  </a:lnTo>
                  <a:lnTo>
                    <a:pt x="0" y="0"/>
                  </a:lnTo>
                  <a:lnTo>
                    <a:pt x="0" y="2504"/>
                  </a:lnTo>
                  <a:close/>
                </a:path>
              </a:pathLst>
            </a:custGeom>
            <a:gradFill flip="none" rotWithShape="1">
              <a:gsLst>
                <a:gs pos="0">
                  <a:srgbClr val="000082"/>
                </a:gs>
                <a:gs pos="100000">
                  <a:srgbClr val="000099"/>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426" name="Freeform 33"/>
            <p:cNvSpPr/>
            <p:nvPr/>
          </p:nvSpPr>
          <p:spPr>
            <a:xfrm>
              <a:off x="2058987" y="-1"/>
              <a:ext cx="7075489" cy="50434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437"/>
                  </a:lnTo>
                  <a:lnTo>
                    <a:pt x="607" y="0"/>
                  </a:lnTo>
                  <a:lnTo>
                    <a:pt x="0" y="0"/>
                  </a:lnTo>
                  <a:close/>
                </a:path>
              </a:pathLst>
            </a:custGeom>
            <a:gradFill flip="none" rotWithShape="1">
              <a:gsLst>
                <a:gs pos="0">
                  <a:srgbClr val="00004A"/>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427" name="Freeform 34"/>
            <p:cNvSpPr/>
            <p:nvPr/>
          </p:nvSpPr>
          <p:spPr>
            <a:xfrm>
              <a:off x="5272087" y="-1"/>
              <a:ext cx="3862389" cy="414972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550"/>
                  </a:lnTo>
                  <a:lnTo>
                    <a:pt x="587" y="0"/>
                  </a:lnTo>
                  <a:lnTo>
                    <a:pt x="0" y="0"/>
                  </a:lnTo>
                  <a:close/>
                </a:path>
              </a:pathLst>
            </a:custGeom>
            <a:gradFill flip="none" rotWithShape="1">
              <a:gsLst>
                <a:gs pos="0">
                  <a:srgbClr val="000082"/>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428" name="Freeform 35"/>
            <p:cNvSpPr/>
            <p:nvPr/>
          </p:nvSpPr>
          <p:spPr>
            <a:xfrm>
              <a:off x="6270625" y="-1"/>
              <a:ext cx="2863851" cy="3911602"/>
            </a:xfrm>
            <a:custGeom>
              <a:avLst/>
              <a:gdLst/>
              <a:ahLst/>
              <a:cxnLst>
                <a:cxn ang="0">
                  <a:pos x="wd2" y="hd2"/>
                </a:cxn>
                <a:cxn ang="5400000">
                  <a:pos x="wd2" y="hd2"/>
                </a:cxn>
                <a:cxn ang="10800000">
                  <a:pos x="wd2" y="hd2"/>
                </a:cxn>
                <a:cxn ang="16200000">
                  <a:pos x="wd2" y="hd2"/>
                </a:cxn>
              </a:cxnLst>
              <a:rect l="0" t="0" r="r" b="b"/>
              <a:pathLst>
                <a:path w="21600" h="21600" extrusionOk="0">
                  <a:moveTo>
                    <a:pt x="5820" y="0"/>
                  </a:moveTo>
                  <a:lnTo>
                    <a:pt x="0" y="0"/>
                  </a:lnTo>
                  <a:lnTo>
                    <a:pt x="21600" y="21600"/>
                  </a:lnTo>
                  <a:lnTo>
                    <a:pt x="21600" y="19706"/>
                  </a:lnTo>
                  <a:lnTo>
                    <a:pt x="21528" y="19706"/>
                  </a:lnTo>
                  <a:lnTo>
                    <a:pt x="5820" y="0"/>
                  </a:lnTo>
                  <a:close/>
                </a:path>
              </a:pathLst>
            </a:custGeom>
            <a:gradFill flip="none" rotWithShape="1">
              <a:gsLst>
                <a:gs pos="0">
                  <a:srgbClr val="000065"/>
                </a:gs>
                <a:gs pos="100000">
                  <a:srgbClr val="000080"/>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429" name="Freeform 36"/>
            <p:cNvSpPr/>
            <p:nvPr/>
          </p:nvSpPr>
          <p:spPr>
            <a:xfrm>
              <a:off x="7173912" y="0"/>
              <a:ext cx="1960564" cy="32924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225"/>
                  </a:lnTo>
                  <a:lnTo>
                    <a:pt x="736" y="0"/>
                  </a:lnTo>
                  <a:lnTo>
                    <a:pt x="0" y="0"/>
                  </a:lnTo>
                  <a:close/>
                </a:path>
              </a:pathLst>
            </a:custGeom>
            <a:gradFill flip="none" rotWithShape="1">
              <a:gsLst>
                <a:gs pos="0">
                  <a:srgbClr val="000058"/>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430" name="Freeform 37"/>
            <p:cNvSpPr/>
            <p:nvPr/>
          </p:nvSpPr>
          <p:spPr>
            <a:xfrm>
              <a:off x="7451725" y="0"/>
              <a:ext cx="1682751" cy="30734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533"/>
                  </a:lnTo>
                  <a:lnTo>
                    <a:pt x="1102" y="0"/>
                  </a:lnTo>
                  <a:lnTo>
                    <a:pt x="0" y="0"/>
                  </a:lnTo>
                  <a:close/>
                </a:path>
              </a:pathLst>
            </a:custGeom>
            <a:gradFill flip="none" rotWithShape="1">
              <a:gsLst>
                <a:gs pos="0">
                  <a:srgbClr val="00006F"/>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431" name="Freeform 38"/>
            <p:cNvSpPr/>
            <p:nvPr/>
          </p:nvSpPr>
          <p:spPr>
            <a:xfrm>
              <a:off x="7907337" y="0"/>
              <a:ext cx="1227139" cy="2360613"/>
            </a:xfrm>
            <a:custGeom>
              <a:avLst/>
              <a:gdLst/>
              <a:ahLst/>
              <a:cxnLst>
                <a:cxn ang="0">
                  <a:pos x="wd2" y="hd2"/>
                </a:cxn>
                <a:cxn ang="5400000">
                  <a:pos x="wd2" y="hd2"/>
                </a:cxn>
                <a:cxn ang="10800000">
                  <a:pos x="wd2" y="hd2"/>
                </a:cxn>
                <a:cxn ang="16200000">
                  <a:pos x="wd2" y="hd2"/>
                </a:cxn>
              </a:cxnLst>
              <a:rect l="0" t="0" r="r" b="b"/>
              <a:pathLst>
                <a:path w="21600" h="21600" extrusionOk="0">
                  <a:moveTo>
                    <a:pt x="21600" y="20816"/>
                  </a:moveTo>
                  <a:lnTo>
                    <a:pt x="1177" y="0"/>
                  </a:lnTo>
                  <a:lnTo>
                    <a:pt x="0" y="0"/>
                  </a:lnTo>
                  <a:lnTo>
                    <a:pt x="21600" y="21600"/>
                  </a:lnTo>
                  <a:lnTo>
                    <a:pt x="21600" y="20816"/>
                  </a:lnTo>
                  <a:close/>
                </a:path>
              </a:pathLst>
            </a:custGeom>
            <a:gradFill flip="none" rotWithShape="1">
              <a:gsLst>
                <a:gs pos="0">
                  <a:srgbClr val="000079"/>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grpSp>
          <p:nvGrpSpPr>
            <p:cNvPr id="4434" name="Group 39"/>
            <p:cNvGrpSpPr/>
            <p:nvPr/>
          </p:nvGrpSpPr>
          <p:grpSpPr>
            <a:xfrm>
              <a:off x="-1" y="2590800"/>
              <a:ext cx="9140826" cy="2949576"/>
              <a:chOff x="0" y="0"/>
              <a:chExt cx="9140824" cy="2949575"/>
            </a:xfrm>
          </p:grpSpPr>
          <p:sp>
            <p:nvSpPr>
              <p:cNvPr id="4432" name="Freeform 40"/>
              <p:cNvSpPr/>
              <p:nvPr/>
            </p:nvSpPr>
            <p:spPr>
              <a:xfrm>
                <a:off x="-1" y="0"/>
                <a:ext cx="5826126" cy="20843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6021"/>
                    </a:lnTo>
                    <a:lnTo>
                      <a:pt x="21458" y="21600"/>
                    </a:lnTo>
                    <a:lnTo>
                      <a:pt x="21529" y="20317"/>
                    </a:lnTo>
                    <a:lnTo>
                      <a:pt x="21600" y="19132"/>
                    </a:lnTo>
                    <a:lnTo>
                      <a:pt x="0" y="0"/>
                    </a:lnTo>
                    <a:close/>
                  </a:path>
                </a:pathLst>
              </a:custGeom>
              <a:gradFill flip="none" rotWithShape="1">
                <a:gsLst>
                  <a:gs pos="0">
                    <a:srgbClr val="00006F"/>
                  </a:gs>
                  <a:gs pos="100000">
                    <a:srgbClr val="000099"/>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433" name="Freeform 41"/>
              <p:cNvSpPr/>
              <p:nvPr/>
            </p:nvSpPr>
            <p:spPr>
              <a:xfrm>
                <a:off x="5788024" y="1846262"/>
                <a:ext cx="3352801" cy="1103314"/>
              </a:xfrm>
              <a:custGeom>
                <a:avLst/>
                <a:gdLst/>
                <a:ahLst/>
                <a:cxnLst>
                  <a:cxn ang="0">
                    <a:pos x="wd2" y="hd2"/>
                  </a:cxn>
                  <a:cxn ang="5400000">
                    <a:pos x="wd2" y="hd2"/>
                  </a:cxn>
                  <a:cxn ang="10800000">
                    <a:pos x="wd2" y="hd2"/>
                  </a:cxn>
                  <a:cxn ang="16200000">
                    <a:pos x="wd2" y="hd2"/>
                  </a:cxn>
                </a:cxnLst>
                <a:rect l="0" t="0" r="r" b="b"/>
                <a:pathLst>
                  <a:path w="21600" h="21600" extrusionOk="0">
                    <a:moveTo>
                      <a:pt x="21600" y="20668"/>
                    </a:moveTo>
                    <a:lnTo>
                      <a:pt x="246" y="0"/>
                    </a:lnTo>
                    <a:lnTo>
                      <a:pt x="123" y="2238"/>
                    </a:lnTo>
                    <a:lnTo>
                      <a:pt x="0" y="4662"/>
                    </a:lnTo>
                    <a:lnTo>
                      <a:pt x="21600" y="21600"/>
                    </a:lnTo>
                    <a:lnTo>
                      <a:pt x="21600" y="20668"/>
                    </a:lnTo>
                    <a:close/>
                  </a:path>
                </a:pathLst>
              </a:custGeom>
              <a:gradFill flip="none" rotWithShape="1">
                <a:gsLst>
                  <a:gs pos="0">
                    <a:srgbClr val="000099"/>
                  </a:gs>
                  <a:gs pos="100000">
                    <a:srgbClr val="1717A2"/>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grpSp>
      </p:grpSp>
      <p:sp>
        <p:nvSpPr>
          <p:cNvPr id="4436" name="Slide Number"/>
          <p:cNvSpPr txBox="1">
            <a:spLocks noGrp="1"/>
          </p:cNvSpPr>
          <p:nvPr>
            <p:ph type="sldNum" sz="quarter" idx="2"/>
          </p:nvPr>
        </p:nvSpPr>
        <p:spPr>
          <a:xfrm>
            <a:off x="8413144" y="6436583"/>
            <a:ext cx="273657" cy="264255"/>
          </a:xfrm>
          <a:prstGeom prst="rect">
            <a:avLst/>
          </a:prstGeom>
        </p:spPr>
        <p:txBody>
          <a:bodyPr anchor="b"/>
          <a:lstStyle>
            <a:lvl1pPr>
              <a:defRPr sz="1200">
                <a:solidFill>
                  <a:schemeClr val="accent3">
                    <a:lumOff val="44000"/>
                  </a:schemeClr>
                </a:solidFill>
                <a:effectLst>
                  <a:outerShdw blurRad="38100" dist="38100" dir="2700000" rotWithShape="0">
                    <a:srgbClr val="000000"/>
                  </a:outerShdw>
                </a:effectLst>
              </a:defRPr>
            </a:lvl1pPr>
          </a:lstStyle>
          <a:p>
            <a:fld id="{86CB4B4D-7CA3-9044-876B-883B54F8677D}" type="slidenum">
              <a:t>‹#›</a:t>
            </a:fld>
            <a:endParaRPr/>
          </a:p>
        </p:txBody>
      </p:sp>
    </p:spTree>
    <p:extLst>
      <p:ext uri="{BB962C8B-B14F-4D97-AF65-F5344CB8AC3E}">
        <p14:creationId xmlns:p14="http://schemas.microsoft.com/office/powerpoint/2010/main" val="635544527"/>
      </p:ext>
    </p:extLst>
  </p:cSld>
  <p:clrMapOvr>
    <a:masterClrMapping/>
  </p:clrMapOvr>
  <p:transition spd="med"/>
</p:sldLayout>
</file>

<file path=ppt/slideLayouts/slideLayout799.xml><?xml version="1.0" encoding="utf-8"?>
<p:sldLayout xmlns:a="http://schemas.openxmlformats.org/drawingml/2006/main" xmlns:r="http://schemas.openxmlformats.org/officeDocument/2006/relationships" xmlns:p="http://schemas.openxmlformats.org/presentationml/2006/main" type="tx">
  <p:cSld name="31_Content with Caption">
    <p:bg>
      <p:bgPr>
        <a:gradFill flip="none" rotWithShape="1">
          <a:gsLst>
            <a:gs pos="0">
              <a:srgbClr val="000058"/>
            </a:gs>
            <a:gs pos="100000">
              <a:srgbClr val="000099"/>
            </a:gs>
          </a:gsLst>
          <a:lin ang="2700000" scaled="0"/>
        </a:gradFill>
        <a:effectLst/>
      </p:bgPr>
    </p:bg>
    <p:spTree>
      <p:nvGrpSpPr>
        <p:cNvPr id="1" name=""/>
        <p:cNvGrpSpPr/>
        <p:nvPr/>
      </p:nvGrpSpPr>
      <p:grpSpPr>
        <a:xfrm>
          <a:off x="0" y="0"/>
          <a:ext cx="0" cy="0"/>
          <a:chOff x="0" y="0"/>
          <a:chExt cx="0" cy="0"/>
        </a:xfrm>
      </p:grpSpPr>
      <p:grpSp>
        <p:nvGrpSpPr>
          <p:cNvPr id="4484" name="Group 2"/>
          <p:cNvGrpSpPr/>
          <p:nvPr/>
        </p:nvGrpSpPr>
        <p:grpSpPr>
          <a:xfrm>
            <a:off x="-1" y="-1"/>
            <a:ext cx="9145589" cy="6856415"/>
            <a:chOff x="0" y="0"/>
            <a:chExt cx="9145587" cy="6856413"/>
          </a:xfrm>
        </p:grpSpPr>
        <p:sp>
          <p:nvSpPr>
            <p:cNvPr id="4443" name="Freeform 3"/>
            <p:cNvSpPr/>
            <p:nvPr/>
          </p:nvSpPr>
          <p:spPr>
            <a:xfrm>
              <a:off x="0" y="19049"/>
              <a:ext cx="9140826" cy="5195889"/>
            </a:xfrm>
            <a:custGeom>
              <a:avLst/>
              <a:gdLst/>
              <a:ahLst/>
              <a:cxnLst>
                <a:cxn ang="0">
                  <a:pos x="wd2" y="hd2"/>
                </a:cxn>
                <a:cxn ang="5400000">
                  <a:pos x="wd2" y="hd2"/>
                </a:cxn>
                <a:cxn ang="10800000">
                  <a:pos x="wd2" y="hd2"/>
                </a:cxn>
                <a:cxn ang="16200000">
                  <a:pos x="wd2" y="hd2"/>
                </a:cxn>
              </a:cxnLst>
              <a:rect l="0" t="0" r="r" b="b"/>
              <a:pathLst>
                <a:path w="21600" h="21600" extrusionOk="0">
                  <a:moveTo>
                    <a:pt x="12015" y="11985"/>
                  </a:moveTo>
                  <a:lnTo>
                    <a:pt x="0" y="0"/>
                  </a:lnTo>
                  <a:lnTo>
                    <a:pt x="0" y="3445"/>
                  </a:lnTo>
                  <a:lnTo>
                    <a:pt x="11428" y="13054"/>
                  </a:lnTo>
                  <a:lnTo>
                    <a:pt x="21600" y="21600"/>
                  </a:lnTo>
                  <a:lnTo>
                    <a:pt x="21600" y="21560"/>
                  </a:lnTo>
                  <a:lnTo>
                    <a:pt x="12015" y="11985"/>
                  </a:lnTo>
                  <a:close/>
                </a:path>
              </a:pathLst>
            </a:custGeom>
            <a:gradFill flip="none" rotWithShape="1">
              <a:gsLst>
                <a:gs pos="0">
                  <a:srgbClr val="000051"/>
                </a:gs>
                <a:gs pos="100000">
                  <a:srgbClr val="000080"/>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444" name="Freeform 4"/>
            <p:cNvSpPr/>
            <p:nvPr/>
          </p:nvSpPr>
          <p:spPr>
            <a:xfrm>
              <a:off x="236538" y="-1"/>
              <a:ext cx="8904287" cy="5148264"/>
            </a:xfrm>
            <a:custGeom>
              <a:avLst/>
              <a:gdLst/>
              <a:ahLst/>
              <a:cxnLst>
                <a:cxn ang="0">
                  <a:pos x="wd2" y="hd2"/>
                </a:cxn>
                <a:cxn ang="5400000">
                  <a:pos x="wd2" y="hd2"/>
                </a:cxn>
                <a:cxn ang="10800000">
                  <a:pos x="wd2" y="hd2"/>
                </a:cxn>
                <a:cxn ang="16200000">
                  <a:pos x="wd2" y="hd2"/>
                </a:cxn>
              </a:cxnLst>
              <a:rect l="0" t="0" r="r" b="b"/>
              <a:pathLst>
                <a:path w="21600" h="21600" extrusionOk="0">
                  <a:moveTo>
                    <a:pt x="12220" y="11416"/>
                  </a:moveTo>
                  <a:lnTo>
                    <a:pt x="1665" y="0"/>
                  </a:lnTo>
                  <a:lnTo>
                    <a:pt x="0" y="0"/>
                  </a:lnTo>
                  <a:lnTo>
                    <a:pt x="11922" y="11896"/>
                  </a:lnTo>
                  <a:lnTo>
                    <a:pt x="21600" y="21600"/>
                  </a:lnTo>
                  <a:lnTo>
                    <a:pt x="21600" y="21560"/>
                  </a:lnTo>
                  <a:lnTo>
                    <a:pt x="12220" y="11416"/>
                  </a:lnTo>
                  <a:close/>
                </a:path>
              </a:pathLst>
            </a:custGeom>
            <a:gradFill flip="none" rotWithShape="1">
              <a:gsLst>
                <a:gs pos="0">
                  <a:srgbClr val="00005D"/>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445" name="Freeform 5"/>
            <p:cNvSpPr/>
            <p:nvPr/>
          </p:nvSpPr>
          <p:spPr>
            <a:xfrm>
              <a:off x="-1" y="5449888"/>
              <a:ext cx="6410326" cy="303213"/>
            </a:xfrm>
            <a:custGeom>
              <a:avLst/>
              <a:gdLst/>
              <a:ahLst/>
              <a:cxnLst>
                <a:cxn ang="0">
                  <a:pos x="wd2" y="hd2"/>
                </a:cxn>
                <a:cxn ang="5400000">
                  <a:pos x="wd2" y="hd2"/>
                </a:cxn>
                <a:cxn ang="10800000">
                  <a:pos x="wd2" y="hd2"/>
                </a:cxn>
                <a:cxn ang="16200000">
                  <a:pos x="wd2" y="hd2"/>
                </a:cxn>
              </a:cxnLst>
              <a:rect l="0" t="0" r="r" b="b"/>
              <a:pathLst>
                <a:path w="21600" h="21600" extrusionOk="0">
                  <a:moveTo>
                    <a:pt x="0" y="17550"/>
                  </a:moveTo>
                  <a:lnTo>
                    <a:pt x="21600" y="21600"/>
                  </a:lnTo>
                  <a:lnTo>
                    <a:pt x="21600" y="16200"/>
                  </a:lnTo>
                  <a:lnTo>
                    <a:pt x="0" y="0"/>
                  </a:lnTo>
                  <a:lnTo>
                    <a:pt x="0" y="17550"/>
                  </a:lnTo>
                  <a:close/>
                </a:path>
              </a:pathLst>
            </a:custGeom>
            <a:gradFill flip="none" rotWithShape="1">
              <a:gsLst>
                <a:gs pos="0">
                  <a:srgbClr val="000061"/>
                </a:gs>
                <a:gs pos="100000">
                  <a:srgbClr val="000080"/>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446" name="Freeform 6"/>
            <p:cNvSpPr/>
            <p:nvPr/>
          </p:nvSpPr>
          <p:spPr>
            <a:xfrm>
              <a:off x="6410325" y="5678488"/>
              <a:ext cx="2730501" cy="103188"/>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9636"/>
                  </a:lnTo>
                  <a:lnTo>
                    <a:pt x="0" y="0"/>
                  </a:lnTo>
                  <a:lnTo>
                    <a:pt x="0" y="15709"/>
                  </a:lnTo>
                  <a:lnTo>
                    <a:pt x="21600" y="21600"/>
                  </a:lnTo>
                  <a:close/>
                </a:path>
              </a:pathLst>
            </a:custGeom>
            <a:gradFill flip="none" rotWithShape="1">
              <a:gsLst>
                <a:gs pos="0">
                  <a:srgbClr val="000080"/>
                </a:gs>
                <a:gs pos="100000">
                  <a:srgbClr val="000099"/>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447" name="Freeform 7"/>
            <p:cNvSpPr/>
            <p:nvPr/>
          </p:nvSpPr>
          <p:spPr>
            <a:xfrm>
              <a:off x="-1" y="5915025"/>
              <a:ext cx="7594601" cy="522289"/>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5055"/>
                  </a:lnTo>
                  <a:lnTo>
                    <a:pt x="21600" y="0"/>
                  </a:lnTo>
                  <a:lnTo>
                    <a:pt x="0" y="7025"/>
                  </a:lnTo>
                  <a:lnTo>
                    <a:pt x="0" y="21600"/>
                  </a:lnTo>
                  <a:close/>
                </a:path>
              </a:pathLst>
            </a:custGeom>
            <a:gradFill flip="none" rotWithShape="1">
              <a:gsLst>
                <a:gs pos="0">
                  <a:srgbClr val="00007D"/>
                </a:gs>
                <a:gs pos="100000">
                  <a:srgbClr val="000099"/>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448" name="Freeform 8"/>
            <p:cNvSpPr/>
            <p:nvPr/>
          </p:nvSpPr>
          <p:spPr>
            <a:xfrm>
              <a:off x="7594600" y="5876925"/>
              <a:ext cx="1546226" cy="160339"/>
            </a:xfrm>
            <a:custGeom>
              <a:avLst/>
              <a:gdLst/>
              <a:ahLst/>
              <a:cxnLst>
                <a:cxn ang="0">
                  <a:pos x="wd2" y="hd2"/>
                </a:cxn>
                <a:cxn ang="5400000">
                  <a:pos x="wd2" y="hd2"/>
                </a:cxn>
                <a:cxn ang="10800000">
                  <a:pos x="wd2" y="hd2"/>
                </a:cxn>
                <a:cxn ang="16200000">
                  <a:pos x="wd2" y="hd2"/>
                </a:cxn>
              </a:cxnLst>
              <a:rect l="0" t="0" r="r" b="b"/>
              <a:pathLst>
                <a:path w="21600" h="21600" extrusionOk="0">
                  <a:moveTo>
                    <a:pt x="21600" y="10265"/>
                  </a:moveTo>
                  <a:lnTo>
                    <a:pt x="21600" y="0"/>
                  </a:lnTo>
                  <a:lnTo>
                    <a:pt x="0" y="5133"/>
                  </a:lnTo>
                  <a:lnTo>
                    <a:pt x="0" y="21600"/>
                  </a:lnTo>
                  <a:lnTo>
                    <a:pt x="21600" y="10265"/>
                  </a:lnTo>
                  <a:close/>
                </a:path>
              </a:pathLst>
            </a:custGeom>
            <a:solidFill>
              <a:srgbClr val="000099"/>
            </a:soli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449" name="Freeform 9"/>
            <p:cNvSpPr/>
            <p:nvPr/>
          </p:nvSpPr>
          <p:spPr>
            <a:xfrm>
              <a:off x="5745162" y="6056313"/>
              <a:ext cx="3395664" cy="31432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7018"/>
                  </a:lnTo>
                  <a:lnTo>
                    <a:pt x="0" y="21600"/>
                  </a:lnTo>
                  <a:lnTo>
                    <a:pt x="21600" y="0"/>
                  </a:lnTo>
                  <a:close/>
                </a:path>
              </a:pathLst>
            </a:custGeom>
            <a:solidFill>
              <a:srgbClr val="000099"/>
            </a:soli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450" name="Freeform 10"/>
            <p:cNvSpPr/>
            <p:nvPr/>
          </p:nvSpPr>
          <p:spPr>
            <a:xfrm>
              <a:off x="0" y="6303963"/>
              <a:ext cx="5745163" cy="5524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854" y="21600"/>
                  </a:lnTo>
                  <a:lnTo>
                    <a:pt x="21600" y="2607"/>
                  </a:lnTo>
                  <a:lnTo>
                    <a:pt x="21600" y="0"/>
                  </a:lnTo>
                  <a:lnTo>
                    <a:pt x="0" y="16386"/>
                  </a:lnTo>
                  <a:lnTo>
                    <a:pt x="0" y="21600"/>
                  </a:lnTo>
                  <a:close/>
                </a:path>
              </a:pathLst>
            </a:custGeom>
            <a:gradFill flip="none" rotWithShape="1">
              <a:gsLst>
                <a:gs pos="0">
                  <a:srgbClr val="00006F"/>
                </a:gs>
                <a:gs pos="100000">
                  <a:srgbClr val="000099"/>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451" name="Freeform 11"/>
            <p:cNvSpPr/>
            <p:nvPr/>
          </p:nvSpPr>
          <p:spPr>
            <a:xfrm>
              <a:off x="3328987" y="6418263"/>
              <a:ext cx="3990976" cy="438151"/>
            </a:xfrm>
            <a:custGeom>
              <a:avLst/>
              <a:gdLst/>
              <a:ahLst/>
              <a:cxnLst>
                <a:cxn ang="0">
                  <a:pos x="wd2" y="hd2"/>
                </a:cxn>
                <a:cxn ang="5400000">
                  <a:pos x="wd2" y="hd2"/>
                </a:cxn>
                <a:cxn ang="10800000">
                  <a:pos x="wd2" y="hd2"/>
                </a:cxn>
                <a:cxn ang="16200000">
                  <a:pos x="wd2" y="hd2"/>
                </a:cxn>
              </a:cxnLst>
              <a:rect l="0" t="0" r="r" b="b"/>
              <a:pathLst>
                <a:path w="21600" h="21600" extrusionOk="0">
                  <a:moveTo>
                    <a:pt x="18725" y="21600"/>
                  </a:moveTo>
                  <a:lnTo>
                    <a:pt x="21600" y="15965"/>
                  </a:lnTo>
                  <a:lnTo>
                    <a:pt x="19395" y="0"/>
                  </a:lnTo>
                  <a:lnTo>
                    <a:pt x="0" y="21600"/>
                  </a:lnTo>
                  <a:lnTo>
                    <a:pt x="18725" y="21600"/>
                  </a:lnTo>
                  <a:close/>
                </a:path>
              </a:pathLst>
            </a:custGeom>
            <a:solidFill>
              <a:srgbClr val="000099"/>
            </a:soli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452" name="Freeform 12"/>
            <p:cNvSpPr/>
            <p:nvPr/>
          </p:nvSpPr>
          <p:spPr>
            <a:xfrm>
              <a:off x="6911975" y="6142038"/>
              <a:ext cx="2228851" cy="600076"/>
            </a:xfrm>
            <a:custGeom>
              <a:avLst/>
              <a:gdLst/>
              <a:ahLst/>
              <a:cxnLst>
                <a:cxn ang="0">
                  <a:pos x="wd2" y="hd2"/>
                </a:cxn>
                <a:cxn ang="5400000">
                  <a:pos x="wd2" y="hd2"/>
                </a:cxn>
                <a:cxn ang="10800000">
                  <a:pos x="wd2" y="hd2"/>
                </a:cxn>
                <a:cxn ang="16200000">
                  <a:pos x="wd2" y="hd2"/>
                </a:cxn>
              </a:cxnLst>
              <a:rect l="0" t="0" r="r" b="b"/>
              <a:pathLst>
                <a:path w="21600" h="21600" extrusionOk="0">
                  <a:moveTo>
                    <a:pt x="21600" y="7200"/>
                  </a:moveTo>
                  <a:lnTo>
                    <a:pt x="21600" y="0"/>
                  </a:lnTo>
                  <a:lnTo>
                    <a:pt x="0" y="9943"/>
                  </a:lnTo>
                  <a:lnTo>
                    <a:pt x="3951" y="21600"/>
                  </a:lnTo>
                  <a:lnTo>
                    <a:pt x="21600" y="7200"/>
                  </a:lnTo>
                  <a:close/>
                </a:path>
              </a:pathLst>
            </a:custGeom>
            <a:gradFill flip="none" rotWithShape="1">
              <a:gsLst>
                <a:gs pos="0">
                  <a:srgbClr val="000099"/>
                </a:gs>
                <a:gs pos="100000">
                  <a:srgbClr val="08089C"/>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453" name="Freeform 13"/>
            <p:cNvSpPr/>
            <p:nvPr/>
          </p:nvSpPr>
          <p:spPr>
            <a:xfrm>
              <a:off x="7985125" y="5002213"/>
              <a:ext cx="1155701" cy="3810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0" y="540"/>
                  </a:lnTo>
                  <a:lnTo>
                    <a:pt x="21600" y="21600"/>
                  </a:lnTo>
                  <a:close/>
                </a:path>
              </a:pathLst>
            </a:custGeom>
            <a:solidFill>
              <a:srgbClr val="000099"/>
            </a:soli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454" name="Freeform 14"/>
            <p:cNvSpPr/>
            <p:nvPr/>
          </p:nvSpPr>
          <p:spPr>
            <a:xfrm>
              <a:off x="0" y="2359025"/>
              <a:ext cx="7985126" cy="2652713"/>
            </a:xfrm>
            <a:custGeom>
              <a:avLst/>
              <a:gdLst/>
              <a:ahLst/>
              <a:cxnLst>
                <a:cxn ang="0">
                  <a:pos x="wd2" y="hd2"/>
                </a:cxn>
                <a:cxn ang="5400000">
                  <a:pos x="wd2" y="hd2"/>
                </a:cxn>
                <a:cxn ang="10800000">
                  <a:pos x="wd2" y="hd2"/>
                </a:cxn>
                <a:cxn ang="16200000">
                  <a:pos x="wd2" y="hd2"/>
                </a:cxn>
              </a:cxnLst>
              <a:rect l="0" t="0" r="r" b="b"/>
              <a:pathLst>
                <a:path w="21600" h="21600" extrusionOk="0">
                  <a:moveTo>
                    <a:pt x="0" y="930"/>
                  </a:moveTo>
                  <a:lnTo>
                    <a:pt x="21600" y="21600"/>
                  </a:lnTo>
                  <a:lnTo>
                    <a:pt x="21600" y="21522"/>
                  </a:lnTo>
                  <a:lnTo>
                    <a:pt x="0" y="0"/>
                  </a:lnTo>
                  <a:lnTo>
                    <a:pt x="0" y="930"/>
                  </a:lnTo>
                  <a:close/>
                </a:path>
              </a:pathLst>
            </a:custGeom>
            <a:gradFill flip="none" rotWithShape="1">
              <a:gsLst>
                <a:gs pos="0">
                  <a:srgbClr val="000053"/>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455" name="Freeform 15"/>
            <p:cNvSpPr/>
            <p:nvPr/>
          </p:nvSpPr>
          <p:spPr>
            <a:xfrm>
              <a:off x="7985125" y="4840288"/>
              <a:ext cx="1155701" cy="50482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21192"/>
                  </a:lnTo>
                  <a:lnTo>
                    <a:pt x="0" y="0"/>
                  </a:lnTo>
                  <a:lnTo>
                    <a:pt x="0" y="3668"/>
                  </a:lnTo>
                  <a:lnTo>
                    <a:pt x="21600" y="21600"/>
                  </a:lnTo>
                  <a:close/>
                </a:path>
              </a:pathLst>
            </a:custGeom>
            <a:gradFill flip="none" rotWithShape="1">
              <a:gsLst>
                <a:gs pos="0">
                  <a:srgbClr val="000080"/>
                </a:gs>
                <a:gs pos="100000">
                  <a:srgbClr val="000099"/>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456" name="Freeform 16"/>
            <p:cNvSpPr/>
            <p:nvPr/>
          </p:nvSpPr>
          <p:spPr>
            <a:xfrm>
              <a:off x="0" y="1454150"/>
              <a:ext cx="7985126" cy="3471863"/>
            </a:xfrm>
            <a:custGeom>
              <a:avLst/>
              <a:gdLst/>
              <a:ahLst/>
              <a:cxnLst>
                <a:cxn ang="0">
                  <a:pos x="wd2" y="hd2"/>
                </a:cxn>
                <a:cxn ang="5400000">
                  <a:pos x="wd2" y="hd2"/>
                </a:cxn>
                <a:cxn ang="10800000">
                  <a:pos x="wd2" y="hd2"/>
                </a:cxn>
                <a:cxn ang="16200000">
                  <a:pos x="wd2" y="hd2"/>
                </a:cxn>
              </a:cxnLst>
              <a:rect l="0" t="0" r="r" b="b"/>
              <a:pathLst>
                <a:path w="21600" h="21600" extrusionOk="0">
                  <a:moveTo>
                    <a:pt x="0" y="3909"/>
                  </a:moveTo>
                  <a:lnTo>
                    <a:pt x="21600" y="21600"/>
                  </a:lnTo>
                  <a:lnTo>
                    <a:pt x="21600" y="21067"/>
                  </a:lnTo>
                  <a:lnTo>
                    <a:pt x="0" y="0"/>
                  </a:lnTo>
                  <a:lnTo>
                    <a:pt x="0" y="3909"/>
                  </a:lnTo>
                  <a:close/>
                </a:path>
              </a:pathLst>
            </a:custGeom>
            <a:gradFill flip="none" rotWithShape="1">
              <a:gsLst>
                <a:gs pos="0">
                  <a:srgbClr val="000055"/>
                </a:gs>
                <a:gs pos="100000">
                  <a:srgbClr val="000080"/>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457" name="Freeform 17"/>
            <p:cNvSpPr/>
            <p:nvPr/>
          </p:nvSpPr>
          <p:spPr>
            <a:xfrm>
              <a:off x="3641725" y="-1"/>
              <a:ext cx="5014913" cy="4325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477" y="21600"/>
                  </a:lnTo>
                  <a:lnTo>
                    <a:pt x="21600" y="21418"/>
                  </a:lnTo>
                  <a:lnTo>
                    <a:pt x="697" y="0"/>
                  </a:lnTo>
                  <a:lnTo>
                    <a:pt x="0" y="0"/>
                  </a:lnTo>
                  <a:close/>
                </a:path>
              </a:pathLst>
            </a:custGeom>
            <a:gradFill flip="none" rotWithShape="1">
              <a:gsLst>
                <a:gs pos="0">
                  <a:srgbClr val="00006B"/>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458" name="Freeform 18"/>
            <p:cNvSpPr/>
            <p:nvPr/>
          </p:nvSpPr>
          <p:spPr>
            <a:xfrm>
              <a:off x="8628062" y="4289425"/>
              <a:ext cx="512764" cy="474664"/>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8999"/>
                  </a:lnTo>
                  <a:lnTo>
                    <a:pt x="1204" y="0"/>
                  </a:lnTo>
                  <a:lnTo>
                    <a:pt x="0" y="1662"/>
                  </a:lnTo>
                  <a:lnTo>
                    <a:pt x="21600" y="21600"/>
                  </a:lnTo>
                  <a:close/>
                </a:path>
              </a:pathLst>
            </a:custGeom>
            <a:gradFill flip="none" rotWithShape="1">
              <a:gsLst>
                <a:gs pos="0">
                  <a:srgbClr val="000099"/>
                </a:gs>
                <a:gs pos="100000">
                  <a:srgbClr val="0F0F9F"/>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459" name="Freeform 19"/>
            <p:cNvSpPr/>
            <p:nvPr/>
          </p:nvSpPr>
          <p:spPr>
            <a:xfrm>
              <a:off x="8694737" y="4108450"/>
              <a:ext cx="446089" cy="531814"/>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1155"/>
                  </a:lnTo>
                  <a:lnTo>
                    <a:pt x="7379" y="0"/>
                  </a:lnTo>
                  <a:lnTo>
                    <a:pt x="0" y="5803"/>
                  </a:lnTo>
                  <a:lnTo>
                    <a:pt x="21600" y="21600"/>
                  </a:lnTo>
                  <a:close/>
                </a:path>
              </a:pathLst>
            </a:custGeom>
            <a:solidFill>
              <a:srgbClr val="000099"/>
            </a:soli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460" name="Freeform 20"/>
            <p:cNvSpPr/>
            <p:nvPr/>
          </p:nvSpPr>
          <p:spPr>
            <a:xfrm>
              <a:off x="3895724" y="0"/>
              <a:ext cx="4951414" cy="42513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0936" y="21600"/>
                  </a:lnTo>
                  <a:lnTo>
                    <a:pt x="21600" y="20875"/>
                  </a:lnTo>
                  <a:lnTo>
                    <a:pt x="2650" y="0"/>
                  </a:lnTo>
                  <a:lnTo>
                    <a:pt x="0" y="0"/>
                  </a:lnTo>
                  <a:close/>
                </a:path>
              </a:pathLst>
            </a:custGeom>
            <a:gradFill flip="none" rotWithShape="1">
              <a:gsLst>
                <a:gs pos="0">
                  <a:srgbClr val="000047"/>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grpSp>
          <p:nvGrpSpPr>
            <p:cNvPr id="4463" name="Freeform 21"/>
            <p:cNvGrpSpPr/>
            <p:nvPr/>
          </p:nvGrpSpPr>
          <p:grpSpPr>
            <a:xfrm>
              <a:off x="8931275" y="4022725"/>
              <a:ext cx="209551" cy="209551"/>
              <a:chOff x="0" y="0"/>
              <a:chExt cx="209550" cy="209550"/>
            </a:xfrm>
          </p:grpSpPr>
          <p:sp>
            <p:nvSpPr>
              <p:cNvPr id="4461" name="Line"/>
              <p:cNvSpPr/>
              <p:nvPr/>
            </p:nvSpPr>
            <p:spPr>
              <a:xfrm flipH="1" flipV="1">
                <a:off x="0" y="0"/>
                <a:ext cx="209551" cy="20955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4462" name="Line"/>
              <p:cNvSpPr/>
              <p:nvPr/>
            </p:nvSpPr>
            <p:spPr>
              <a:xfrm>
                <a:off x="-1" y="0"/>
                <a:ext cx="209552" cy="20955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4464" name="Freeform 22"/>
            <p:cNvSpPr/>
            <p:nvPr/>
          </p:nvSpPr>
          <p:spPr>
            <a:xfrm>
              <a:off x="4940300" y="0"/>
              <a:ext cx="3990976" cy="4022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566" y="0"/>
                  </a:lnTo>
                  <a:lnTo>
                    <a:pt x="0" y="0"/>
                  </a:lnTo>
                  <a:close/>
                </a:path>
              </a:pathLst>
            </a:custGeom>
            <a:gradFill flip="none" rotWithShape="1">
              <a:gsLst>
                <a:gs pos="0">
                  <a:srgbClr val="00004F"/>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465" name="Freeform 23"/>
            <p:cNvSpPr/>
            <p:nvPr/>
          </p:nvSpPr>
          <p:spPr>
            <a:xfrm>
              <a:off x="5537199" y="0"/>
              <a:ext cx="3489326" cy="393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482" y="21600"/>
                  </a:lnTo>
                  <a:lnTo>
                    <a:pt x="21600" y="21548"/>
                  </a:lnTo>
                  <a:lnTo>
                    <a:pt x="3112" y="0"/>
                  </a:lnTo>
                  <a:lnTo>
                    <a:pt x="0" y="0"/>
                  </a:lnTo>
                  <a:close/>
                </a:path>
              </a:pathLst>
            </a:custGeom>
            <a:gradFill flip="none" rotWithShape="1">
              <a:gsLst>
                <a:gs pos="0">
                  <a:srgbClr val="000065"/>
                </a:gs>
                <a:gs pos="100000">
                  <a:srgbClr val="000080"/>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466" name="Freeform 24"/>
            <p:cNvSpPr/>
            <p:nvPr/>
          </p:nvSpPr>
          <p:spPr>
            <a:xfrm>
              <a:off x="9007475" y="3927475"/>
              <a:ext cx="133351" cy="1524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20250"/>
                  </a:lnTo>
                  <a:lnTo>
                    <a:pt x="3086" y="0"/>
                  </a:lnTo>
                  <a:lnTo>
                    <a:pt x="0" y="1350"/>
                  </a:lnTo>
                  <a:lnTo>
                    <a:pt x="21600" y="21600"/>
                  </a:lnTo>
                  <a:close/>
                </a:path>
              </a:pathLst>
            </a:custGeom>
            <a:gradFill flip="none" rotWithShape="1">
              <a:gsLst>
                <a:gs pos="0">
                  <a:srgbClr val="000099"/>
                </a:gs>
                <a:gs pos="100000">
                  <a:srgbClr val="1717A2"/>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467" name="Freeform 25"/>
            <p:cNvSpPr/>
            <p:nvPr/>
          </p:nvSpPr>
          <p:spPr>
            <a:xfrm>
              <a:off x="8894762" y="1349375"/>
              <a:ext cx="246064" cy="8191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8540"/>
                  </a:lnTo>
                  <a:lnTo>
                    <a:pt x="10730" y="0"/>
                  </a:lnTo>
                  <a:lnTo>
                    <a:pt x="0" y="8037"/>
                  </a:lnTo>
                  <a:lnTo>
                    <a:pt x="21600" y="21600"/>
                  </a:lnTo>
                  <a:close/>
                </a:path>
              </a:pathLst>
            </a:custGeom>
            <a:solidFill>
              <a:srgbClr val="000080"/>
            </a:soli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468" name="Freeform 26"/>
            <p:cNvSpPr/>
            <p:nvPr/>
          </p:nvSpPr>
          <p:spPr>
            <a:xfrm>
              <a:off x="8107362" y="-1"/>
              <a:ext cx="909639" cy="165417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8702" y="21600"/>
                  </a:lnTo>
                  <a:lnTo>
                    <a:pt x="21600" y="17624"/>
                  </a:lnTo>
                  <a:lnTo>
                    <a:pt x="9445" y="0"/>
                  </a:lnTo>
                  <a:lnTo>
                    <a:pt x="0" y="0"/>
                  </a:lnTo>
                  <a:close/>
                </a:path>
              </a:pathLst>
            </a:custGeom>
            <a:gradFill flip="none" rotWithShape="1">
              <a:gsLst>
                <a:gs pos="0">
                  <a:srgbClr val="000055"/>
                </a:gs>
                <a:gs pos="100000">
                  <a:srgbClr val="000080"/>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469" name="Freeform 27"/>
            <p:cNvSpPr/>
            <p:nvPr/>
          </p:nvSpPr>
          <p:spPr>
            <a:xfrm>
              <a:off x="8589962" y="-1"/>
              <a:ext cx="541339" cy="1263652"/>
            </a:xfrm>
            <a:custGeom>
              <a:avLst/>
              <a:gdLst/>
              <a:ahLst/>
              <a:cxnLst>
                <a:cxn ang="0">
                  <a:pos x="wd2" y="hd2"/>
                </a:cxn>
                <a:cxn ang="5400000">
                  <a:pos x="wd2" y="hd2"/>
                </a:cxn>
                <a:cxn ang="10800000">
                  <a:pos x="wd2" y="hd2"/>
                </a:cxn>
                <a:cxn ang="16200000">
                  <a:pos x="wd2" y="hd2"/>
                </a:cxn>
              </a:cxnLst>
              <a:rect l="0" t="0" r="r" b="b"/>
              <a:pathLst>
                <a:path w="21600" h="21600" extrusionOk="0">
                  <a:moveTo>
                    <a:pt x="9121" y="0"/>
                  </a:moveTo>
                  <a:lnTo>
                    <a:pt x="0" y="0"/>
                  </a:lnTo>
                  <a:lnTo>
                    <a:pt x="18179" y="21600"/>
                  </a:lnTo>
                  <a:lnTo>
                    <a:pt x="21600" y="17697"/>
                  </a:lnTo>
                  <a:lnTo>
                    <a:pt x="9121" y="0"/>
                  </a:lnTo>
                  <a:close/>
                </a:path>
              </a:pathLst>
            </a:custGeom>
            <a:gradFill flip="none" rotWithShape="1">
              <a:gsLst>
                <a:gs pos="0">
                  <a:srgbClr val="000059"/>
                </a:gs>
                <a:gs pos="100000">
                  <a:srgbClr val="000080"/>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470" name="Freeform 28"/>
            <p:cNvSpPr/>
            <p:nvPr/>
          </p:nvSpPr>
          <p:spPr>
            <a:xfrm>
              <a:off x="9045575" y="1036637"/>
              <a:ext cx="95251" cy="493714"/>
            </a:xfrm>
            <a:custGeom>
              <a:avLst/>
              <a:gdLst/>
              <a:ahLst/>
              <a:cxnLst>
                <a:cxn ang="0">
                  <a:pos x="wd2" y="hd2"/>
                </a:cxn>
                <a:cxn ang="5400000">
                  <a:pos x="wd2" y="hd2"/>
                </a:cxn>
                <a:cxn ang="10800000">
                  <a:pos x="wd2" y="hd2"/>
                </a:cxn>
                <a:cxn ang="16200000">
                  <a:pos x="wd2" y="hd2"/>
                </a:cxn>
              </a:cxnLst>
              <a:rect l="0" t="0" r="r" b="b"/>
              <a:pathLst>
                <a:path w="21600" h="21600" extrusionOk="0">
                  <a:moveTo>
                    <a:pt x="0" y="9969"/>
                  </a:moveTo>
                  <a:lnTo>
                    <a:pt x="21600" y="21600"/>
                  </a:lnTo>
                  <a:lnTo>
                    <a:pt x="21600" y="415"/>
                  </a:lnTo>
                  <a:lnTo>
                    <a:pt x="19440" y="0"/>
                  </a:lnTo>
                  <a:lnTo>
                    <a:pt x="0" y="9969"/>
                  </a:lnTo>
                  <a:close/>
                </a:path>
              </a:pathLst>
            </a:custGeom>
            <a:solidFill>
              <a:srgbClr val="000080"/>
            </a:soli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471" name="Freeform 29"/>
            <p:cNvSpPr/>
            <p:nvPr/>
          </p:nvSpPr>
          <p:spPr>
            <a:xfrm>
              <a:off x="3175" y="2541587"/>
              <a:ext cx="9131301" cy="2959102"/>
            </a:xfrm>
            <a:custGeom>
              <a:avLst/>
              <a:gdLst/>
              <a:ahLst/>
              <a:cxnLst>
                <a:cxn ang="0">
                  <a:pos x="wd2" y="hd2"/>
                </a:cxn>
                <a:cxn ang="5400000">
                  <a:pos x="wd2" y="hd2"/>
                </a:cxn>
                <a:cxn ang="10800000">
                  <a:pos x="wd2" y="hd2"/>
                </a:cxn>
                <a:cxn ang="16200000">
                  <a:pos x="wd2" y="hd2"/>
                </a:cxn>
              </a:cxnLst>
              <a:rect l="0" t="0" r="r" b="b"/>
              <a:pathLst>
                <a:path w="21600" h="21600" extrusionOk="0">
                  <a:moveTo>
                    <a:pt x="0" y="4299"/>
                  </a:moveTo>
                  <a:lnTo>
                    <a:pt x="21600" y="21600"/>
                  </a:lnTo>
                  <a:lnTo>
                    <a:pt x="21600" y="21252"/>
                  </a:lnTo>
                  <a:lnTo>
                    <a:pt x="0" y="0"/>
                  </a:lnTo>
                  <a:lnTo>
                    <a:pt x="0" y="4299"/>
                  </a:lnTo>
                  <a:close/>
                </a:path>
              </a:pathLst>
            </a:custGeom>
            <a:gradFill flip="none" rotWithShape="1">
              <a:gsLst>
                <a:gs pos="0">
                  <a:srgbClr val="000061"/>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472" name="Freeform 30"/>
            <p:cNvSpPr/>
            <p:nvPr/>
          </p:nvSpPr>
          <p:spPr>
            <a:xfrm>
              <a:off x="9132887" y="552767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0" y="21600"/>
                  </a:lnTo>
                  <a:lnTo>
                    <a:pt x="21600" y="21600"/>
                  </a:lnTo>
                  <a:close/>
                </a:path>
              </a:pathLst>
            </a:custGeom>
            <a:solidFill>
              <a:srgbClr val="18FF00"/>
            </a:soli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473" name="Freeform 31"/>
            <p:cNvSpPr/>
            <p:nvPr/>
          </p:nvSpPr>
          <p:spPr>
            <a:xfrm>
              <a:off x="3175" y="3416300"/>
              <a:ext cx="9131301" cy="2122489"/>
            </a:xfrm>
            <a:custGeom>
              <a:avLst/>
              <a:gdLst/>
              <a:ahLst/>
              <a:cxnLst>
                <a:cxn ang="0">
                  <a:pos x="wd2" y="hd2"/>
                </a:cxn>
                <a:cxn ang="5400000">
                  <a:pos x="wd2" y="hd2"/>
                </a:cxn>
                <a:cxn ang="10800000">
                  <a:pos x="wd2" y="hd2"/>
                </a:cxn>
                <a:cxn ang="16200000">
                  <a:pos x="wd2" y="hd2"/>
                </a:cxn>
              </a:cxnLst>
              <a:rect l="0" t="0" r="r" b="b"/>
              <a:pathLst>
                <a:path w="21600" h="21600" extrusionOk="0">
                  <a:moveTo>
                    <a:pt x="0" y="5913"/>
                  </a:moveTo>
                  <a:lnTo>
                    <a:pt x="21600" y="21600"/>
                  </a:lnTo>
                  <a:lnTo>
                    <a:pt x="21600" y="21503"/>
                  </a:lnTo>
                  <a:lnTo>
                    <a:pt x="0" y="0"/>
                  </a:lnTo>
                  <a:lnTo>
                    <a:pt x="0" y="5913"/>
                  </a:lnTo>
                  <a:close/>
                </a:path>
              </a:pathLst>
            </a:custGeom>
            <a:gradFill flip="none" rotWithShape="1">
              <a:gsLst>
                <a:gs pos="0">
                  <a:srgbClr val="00005D"/>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474" name="Freeform 32"/>
            <p:cNvSpPr/>
            <p:nvPr/>
          </p:nvSpPr>
          <p:spPr>
            <a:xfrm>
              <a:off x="3175" y="5043488"/>
              <a:ext cx="9131301" cy="657226"/>
            </a:xfrm>
            <a:custGeom>
              <a:avLst/>
              <a:gdLst/>
              <a:ahLst/>
              <a:cxnLst>
                <a:cxn ang="0">
                  <a:pos x="wd2" y="hd2"/>
                </a:cxn>
                <a:cxn ang="5400000">
                  <a:pos x="wd2" y="hd2"/>
                </a:cxn>
                <a:cxn ang="10800000">
                  <a:pos x="wd2" y="hd2"/>
                </a:cxn>
                <a:cxn ang="16200000">
                  <a:pos x="wd2" y="hd2"/>
                </a:cxn>
              </a:cxnLst>
              <a:rect l="0" t="0" r="r" b="b"/>
              <a:pathLst>
                <a:path w="21600" h="21600" extrusionOk="0">
                  <a:moveTo>
                    <a:pt x="0" y="2504"/>
                  </a:moveTo>
                  <a:lnTo>
                    <a:pt x="21600" y="21600"/>
                  </a:lnTo>
                  <a:lnTo>
                    <a:pt x="21600" y="20974"/>
                  </a:lnTo>
                  <a:lnTo>
                    <a:pt x="0" y="0"/>
                  </a:lnTo>
                  <a:lnTo>
                    <a:pt x="0" y="2504"/>
                  </a:lnTo>
                  <a:close/>
                </a:path>
              </a:pathLst>
            </a:custGeom>
            <a:gradFill flip="none" rotWithShape="1">
              <a:gsLst>
                <a:gs pos="0">
                  <a:srgbClr val="000082"/>
                </a:gs>
                <a:gs pos="100000">
                  <a:srgbClr val="000099"/>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475" name="Freeform 33"/>
            <p:cNvSpPr/>
            <p:nvPr/>
          </p:nvSpPr>
          <p:spPr>
            <a:xfrm>
              <a:off x="2058987" y="-1"/>
              <a:ext cx="7075489" cy="50434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437"/>
                  </a:lnTo>
                  <a:lnTo>
                    <a:pt x="607" y="0"/>
                  </a:lnTo>
                  <a:lnTo>
                    <a:pt x="0" y="0"/>
                  </a:lnTo>
                  <a:close/>
                </a:path>
              </a:pathLst>
            </a:custGeom>
            <a:gradFill flip="none" rotWithShape="1">
              <a:gsLst>
                <a:gs pos="0">
                  <a:srgbClr val="00004A"/>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476" name="Freeform 34"/>
            <p:cNvSpPr/>
            <p:nvPr/>
          </p:nvSpPr>
          <p:spPr>
            <a:xfrm>
              <a:off x="5272087" y="-1"/>
              <a:ext cx="3862389" cy="414972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550"/>
                  </a:lnTo>
                  <a:lnTo>
                    <a:pt x="587" y="0"/>
                  </a:lnTo>
                  <a:lnTo>
                    <a:pt x="0" y="0"/>
                  </a:lnTo>
                  <a:close/>
                </a:path>
              </a:pathLst>
            </a:custGeom>
            <a:gradFill flip="none" rotWithShape="1">
              <a:gsLst>
                <a:gs pos="0">
                  <a:srgbClr val="000082"/>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477" name="Freeform 35"/>
            <p:cNvSpPr/>
            <p:nvPr/>
          </p:nvSpPr>
          <p:spPr>
            <a:xfrm>
              <a:off x="6270625" y="-1"/>
              <a:ext cx="2863851" cy="3911602"/>
            </a:xfrm>
            <a:custGeom>
              <a:avLst/>
              <a:gdLst/>
              <a:ahLst/>
              <a:cxnLst>
                <a:cxn ang="0">
                  <a:pos x="wd2" y="hd2"/>
                </a:cxn>
                <a:cxn ang="5400000">
                  <a:pos x="wd2" y="hd2"/>
                </a:cxn>
                <a:cxn ang="10800000">
                  <a:pos x="wd2" y="hd2"/>
                </a:cxn>
                <a:cxn ang="16200000">
                  <a:pos x="wd2" y="hd2"/>
                </a:cxn>
              </a:cxnLst>
              <a:rect l="0" t="0" r="r" b="b"/>
              <a:pathLst>
                <a:path w="21600" h="21600" extrusionOk="0">
                  <a:moveTo>
                    <a:pt x="5820" y="0"/>
                  </a:moveTo>
                  <a:lnTo>
                    <a:pt x="0" y="0"/>
                  </a:lnTo>
                  <a:lnTo>
                    <a:pt x="21600" y="21600"/>
                  </a:lnTo>
                  <a:lnTo>
                    <a:pt x="21600" y="19706"/>
                  </a:lnTo>
                  <a:lnTo>
                    <a:pt x="21528" y="19706"/>
                  </a:lnTo>
                  <a:lnTo>
                    <a:pt x="5820" y="0"/>
                  </a:lnTo>
                  <a:close/>
                </a:path>
              </a:pathLst>
            </a:custGeom>
            <a:gradFill flip="none" rotWithShape="1">
              <a:gsLst>
                <a:gs pos="0">
                  <a:srgbClr val="000065"/>
                </a:gs>
                <a:gs pos="100000">
                  <a:srgbClr val="000080"/>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478" name="Freeform 36"/>
            <p:cNvSpPr/>
            <p:nvPr/>
          </p:nvSpPr>
          <p:spPr>
            <a:xfrm>
              <a:off x="7173912" y="0"/>
              <a:ext cx="1960564" cy="32924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225"/>
                  </a:lnTo>
                  <a:lnTo>
                    <a:pt x="736" y="0"/>
                  </a:lnTo>
                  <a:lnTo>
                    <a:pt x="0" y="0"/>
                  </a:lnTo>
                  <a:close/>
                </a:path>
              </a:pathLst>
            </a:custGeom>
            <a:gradFill flip="none" rotWithShape="1">
              <a:gsLst>
                <a:gs pos="0">
                  <a:srgbClr val="000058"/>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479" name="Freeform 37"/>
            <p:cNvSpPr/>
            <p:nvPr/>
          </p:nvSpPr>
          <p:spPr>
            <a:xfrm>
              <a:off x="7451725" y="0"/>
              <a:ext cx="1682751" cy="30734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533"/>
                  </a:lnTo>
                  <a:lnTo>
                    <a:pt x="1102" y="0"/>
                  </a:lnTo>
                  <a:lnTo>
                    <a:pt x="0" y="0"/>
                  </a:lnTo>
                  <a:close/>
                </a:path>
              </a:pathLst>
            </a:custGeom>
            <a:gradFill flip="none" rotWithShape="1">
              <a:gsLst>
                <a:gs pos="0">
                  <a:srgbClr val="00006F"/>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480" name="Freeform 38"/>
            <p:cNvSpPr/>
            <p:nvPr/>
          </p:nvSpPr>
          <p:spPr>
            <a:xfrm>
              <a:off x="7907337" y="0"/>
              <a:ext cx="1227139" cy="2360613"/>
            </a:xfrm>
            <a:custGeom>
              <a:avLst/>
              <a:gdLst/>
              <a:ahLst/>
              <a:cxnLst>
                <a:cxn ang="0">
                  <a:pos x="wd2" y="hd2"/>
                </a:cxn>
                <a:cxn ang="5400000">
                  <a:pos x="wd2" y="hd2"/>
                </a:cxn>
                <a:cxn ang="10800000">
                  <a:pos x="wd2" y="hd2"/>
                </a:cxn>
                <a:cxn ang="16200000">
                  <a:pos x="wd2" y="hd2"/>
                </a:cxn>
              </a:cxnLst>
              <a:rect l="0" t="0" r="r" b="b"/>
              <a:pathLst>
                <a:path w="21600" h="21600" extrusionOk="0">
                  <a:moveTo>
                    <a:pt x="21600" y="20816"/>
                  </a:moveTo>
                  <a:lnTo>
                    <a:pt x="1177" y="0"/>
                  </a:lnTo>
                  <a:lnTo>
                    <a:pt x="0" y="0"/>
                  </a:lnTo>
                  <a:lnTo>
                    <a:pt x="21600" y="21600"/>
                  </a:lnTo>
                  <a:lnTo>
                    <a:pt x="21600" y="20816"/>
                  </a:lnTo>
                  <a:close/>
                </a:path>
              </a:pathLst>
            </a:custGeom>
            <a:gradFill flip="none" rotWithShape="1">
              <a:gsLst>
                <a:gs pos="0">
                  <a:srgbClr val="000079"/>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grpSp>
          <p:nvGrpSpPr>
            <p:cNvPr id="4483" name="Group 39"/>
            <p:cNvGrpSpPr/>
            <p:nvPr/>
          </p:nvGrpSpPr>
          <p:grpSpPr>
            <a:xfrm>
              <a:off x="-1" y="2590800"/>
              <a:ext cx="9140826" cy="2949576"/>
              <a:chOff x="0" y="0"/>
              <a:chExt cx="9140824" cy="2949575"/>
            </a:xfrm>
          </p:grpSpPr>
          <p:sp>
            <p:nvSpPr>
              <p:cNvPr id="4481" name="Freeform 40"/>
              <p:cNvSpPr/>
              <p:nvPr/>
            </p:nvSpPr>
            <p:spPr>
              <a:xfrm>
                <a:off x="-1" y="0"/>
                <a:ext cx="5826126" cy="20843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6021"/>
                    </a:lnTo>
                    <a:lnTo>
                      <a:pt x="21458" y="21600"/>
                    </a:lnTo>
                    <a:lnTo>
                      <a:pt x="21529" y="20317"/>
                    </a:lnTo>
                    <a:lnTo>
                      <a:pt x="21600" y="19132"/>
                    </a:lnTo>
                    <a:lnTo>
                      <a:pt x="0" y="0"/>
                    </a:lnTo>
                    <a:close/>
                  </a:path>
                </a:pathLst>
              </a:custGeom>
              <a:gradFill flip="none" rotWithShape="1">
                <a:gsLst>
                  <a:gs pos="0">
                    <a:srgbClr val="00006F"/>
                  </a:gs>
                  <a:gs pos="100000">
                    <a:srgbClr val="000099"/>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482" name="Freeform 41"/>
              <p:cNvSpPr/>
              <p:nvPr/>
            </p:nvSpPr>
            <p:spPr>
              <a:xfrm>
                <a:off x="5788024" y="1846262"/>
                <a:ext cx="3352801" cy="1103314"/>
              </a:xfrm>
              <a:custGeom>
                <a:avLst/>
                <a:gdLst/>
                <a:ahLst/>
                <a:cxnLst>
                  <a:cxn ang="0">
                    <a:pos x="wd2" y="hd2"/>
                  </a:cxn>
                  <a:cxn ang="5400000">
                    <a:pos x="wd2" y="hd2"/>
                  </a:cxn>
                  <a:cxn ang="10800000">
                    <a:pos x="wd2" y="hd2"/>
                  </a:cxn>
                  <a:cxn ang="16200000">
                    <a:pos x="wd2" y="hd2"/>
                  </a:cxn>
                </a:cxnLst>
                <a:rect l="0" t="0" r="r" b="b"/>
                <a:pathLst>
                  <a:path w="21600" h="21600" extrusionOk="0">
                    <a:moveTo>
                      <a:pt x="21600" y="20668"/>
                    </a:moveTo>
                    <a:lnTo>
                      <a:pt x="246" y="0"/>
                    </a:lnTo>
                    <a:lnTo>
                      <a:pt x="123" y="2238"/>
                    </a:lnTo>
                    <a:lnTo>
                      <a:pt x="0" y="4662"/>
                    </a:lnTo>
                    <a:lnTo>
                      <a:pt x="21600" y="21600"/>
                    </a:lnTo>
                    <a:lnTo>
                      <a:pt x="21600" y="20668"/>
                    </a:lnTo>
                    <a:close/>
                  </a:path>
                </a:pathLst>
              </a:custGeom>
              <a:gradFill flip="none" rotWithShape="1">
                <a:gsLst>
                  <a:gs pos="0">
                    <a:srgbClr val="000099"/>
                  </a:gs>
                  <a:gs pos="100000">
                    <a:srgbClr val="1717A2"/>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grpSp>
      </p:grpSp>
      <p:sp>
        <p:nvSpPr>
          <p:cNvPr id="4485" name="Title Text"/>
          <p:cNvSpPr txBox="1">
            <a:spLocks noGrp="1"/>
          </p:cNvSpPr>
          <p:nvPr>
            <p:ph type="title"/>
          </p:nvPr>
        </p:nvSpPr>
        <p:spPr>
          <a:xfrm>
            <a:off x="457200" y="273050"/>
            <a:ext cx="3008314" cy="1162050"/>
          </a:xfrm>
          <a:prstGeom prst="rect">
            <a:avLst/>
          </a:prstGeom>
        </p:spPr>
        <p:txBody>
          <a:bodyPr anchor="b"/>
          <a:lstStyle>
            <a:lvl1pPr algn="l">
              <a:defRPr sz="2000" b="1">
                <a:solidFill>
                  <a:schemeClr val="accent3">
                    <a:lumOff val="44000"/>
                  </a:schemeClr>
                </a:solidFill>
                <a:effectLst>
                  <a:outerShdw blurRad="38100" dist="38100" dir="2700000" rotWithShape="0">
                    <a:srgbClr val="000000"/>
                  </a:outerShdw>
                </a:effectLst>
              </a:defRPr>
            </a:lvl1pPr>
          </a:lstStyle>
          <a:p>
            <a:r>
              <a:t>Title Text</a:t>
            </a:r>
          </a:p>
        </p:txBody>
      </p:sp>
      <p:sp>
        <p:nvSpPr>
          <p:cNvPr id="4486" name="Body Level One…"/>
          <p:cNvSpPr txBox="1">
            <a:spLocks noGrp="1"/>
          </p:cNvSpPr>
          <p:nvPr>
            <p:ph type="body" idx="1"/>
          </p:nvPr>
        </p:nvSpPr>
        <p:spPr>
          <a:xfrm>
            <a:off x="3575050" y="273050"/>
            <a:ext cx="5111750" cy="5853113"/>
          </a:xfrm>
          <a:prstGeom prst="rect">
            <a:avLst/>
          </a:prstGeom>
        </p:spPr>
        <p:txBody>
          <a:bodyPr>
            <a:normAutofit/>
          </a:bodyPr>
          <a:lstStyle>
            <a:lvl1pPr>
              <a:buSzPct val="90000"/>
              <a:buBlip>
                <a:blip r:embed="rId2"/>
              </a:buBlip>
              <a:defRPr>
                <a:solidFill>
                  <a:schemeClr val="accent3">
                    <a:lumOff val="44000"/>
                  </a:schemeClr>
                </a:solidFill>
                <a:effectLst>
                  <a:outerShdw blurRad="38100" dist="38100" dir="2700000" rotWithShape="0">
                    <a:srgbClr val="000000"/>
                  </a:outerShdw>
                </a:effectLst>
              </a:defRPr>
            </a:lvl1pPr>
            <a:lvl2pPr>
              <a:defRPr>
                <a:solidFill>
                  <a:schemeClr val="accent3">
                    <a:lumOff val="44000"/>
                  </a:schemeClr>
                </a:solidFill>
                <a:effectLst>
                  <a:outerShdw blurRad="38100" dist="38100" dir="2700000" rotWithShape="0">
                    <a:srgbClr val="000000"/>
                  </a:outerShdw>
                </a:effectLst>
              </a:defRPr>
            </a:lvl2pPr>
            <a:lvl3pPr>
              <a:buSzPct val="90000"/>
              <a:buBlip>
                <a:blip r:embed="rId3"/>
              </a:buBlip>
              <a:defRPr>
                <a:solidFill>
                  <a:schemeClr val="accent3">
                    <a:lumOff val="44000"/>
                  </a:schemeClr>
                </a:solidFill>
                <a:effectLst>
                  <a:outerShdw blurRad="38100" dist="38100" dir="2700000" rotWithShape="0">
                    <a:srgbClr val="000000"/>
                  </a:outerShdw>
                </a:effectLst>
              </a:defRPr>
            </a:lvl3pPr>
            <a:lvl4pPr>
              <a:defRPr>
                <a:solidFill>
                  <a:schemeClr val="accent3">
                    <a:lumOff val="44000"/>
                  </a:schemeClr>
                </a:solidFill>
                <a:effectLst>
                  <a:outerShdw blurRad="38100" dist="38100" dir="2700000" rotWithShape="0">
                    <a:srgbClr val="000000"/>
                  </a:outerShdw>
                </a:effectLst>
              </a:defRPr>
            </a:lvl4pPr>
            <a:lvl5pPr>
              <a:buSzPct val="90000"/>
              <a:buBlip>
                <a:blip r:embed="rId4"/>
              </a:buBlip>
              <a:defRPr>
                <a:solidFill>
                  <a:schemeClr val="accent3">
                    <a:lumOff val="44000"/>
                  </a:schemeClr>
                </a:solidFill>
                <a:effectLst>
                  <a:outerShdw blurRad="38100" dist="38100" dir="2700000" rotWithShape="0">
                    <a:srgbClr val="000000"/>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4487"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solidFill>
                  <a:schemeClr val="accent3">
                    <a:lumOff val="44000"/>
                  </a:schemeClr>
                </a:solidFill>
                <a:effectLst>
                  <a:outerShdw blurRad="38100" dist="38100" dir="2700000" rotWithShape="0">
                    <a:srgbClr val="000000"/>
                  </a:outerShdw>
                </a:effectLst>
              </a:defRPr>
            </a:pPr>
            <a:endParaRPr/>
          </a:p>
        </p:txBody>
      </p:sp>
      <p:sp>
        <p:nvSpPr>
          <p:cNvPr id="4488" name="Slide Number"/>
          <p:cNvSpPr txBox="1">
            <a:spLocks noGrp="1"/>
          </p:cNvSpPr>
          <p:nvPr>
            <p:ph type="sldNum" sz="quarter" idx="2"/>
          </p:nvPr>
        </p:nvSpPr>
        <p:spPr>
          <a:xfrm>
            <a:off x="8413144" y="6436583"/>
            <a:ext cx="273657" cy="264255"/>
          </a:xfrm>
          <a:prstGeom prst="rect">
            <a:avLst/>
          </a:prstGeom>
        </p:spPr>
        <p:txBody>
          <a:bodyPr anchor="b"/>
          <a:lstStyle>
            <a:lvl1pPr>
              <a:defRPr sz="1200">
                <a:solidFill>
                  <a:schemeClr val="accent3">
                    <a:lumOff val="44000"/>
                  </a:schemeClr>
                </a:solidFill>
                <a:effectLst>
                  <a:outerShdw blurRad="38100" dist="38100" dir="2700000" rotWithShape="0">
                    <a:srgbClr val="000000"/>
                  </a:outerShdw>
                </a:effectLst>
              </a:defRPr>
            </a:lvl1pPr>
          </a:lstStyle>
          <a:p>
            <a:fld id="{86CB4B4D-7CA3-9044-876B-883B54F8677D}" type="slidenum">
              <a:t>‹#›</a:t>
            </a:fld>
            <a:endParaRPr/>
          </a:p>
        </p:txBody>
      </p:sp>
    </p:spTree>
    <p:extLst>
      <p:ext uri="{BB962C8B-B14F-4D97-AF65-F5344CB8AC3E}">
        <p14:creationId xmlns:p14="http://schemas.microsoft.com/office/powerpoint/2010/main" val="2188462748"/>
      </p:ext>
    </p:extLst>
  </p:cSld>
  <p:clrMapOvr>
    <a:masterClrMapping/>
  </p:clrMapOvr>
  <p:transition spd="med"/>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0FA38B8A-3F9F-AD47-8B30-675F7676257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550822130"/>
      </p:ext>
    </p:extLst>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203D2568-13D5-9F47-8D9F-43FED1EE5D7B}" type="slidenum">
              <a:rPr lang="en-US"/>
              <a:pPr>
                <a:defRPr/>
              </a:pPr>
              <a:t>‹#›</a:t>
            </a:fld>
            <a:endParaRPr lang="en-US"/>
          </a:p>
        </p:txBody>
      </p:sp>
    </p:spTree>
    <p:extLst>
      <p:ext uri="{BB962C8B-B14F-4D97-AF65-F5344CB8AC3E}">
        <p14:creationId xmlns:p14="http://schemas.microsoft.com/office/powerpoint/2010/main" val="1890975969"/>
      </p:ext>
    </p:extLst>
  </p:cSld>
  <p:clrMapOvr>
    <a:masterClrMapping/>
  </p:clrMapOvr>
</p:sldLayout>
</file>

<file path=ppt/slideLayouts/slideLayout800.xml><?xml version="1.0" encoding="utf-8"?>
<p:sldLayout xmlns:a="http://schemas.openxmlformats.org/drawingml/2006/main" xmlns:r="http://schemas.openxmlformats.org/officeDocument/2006/relationships" xmlns:p="http://schemas.openxmlformats.org/presentationml/2006/main" type="tx">
  <p:cSld name="31_Picture with Caption">
    <p:bg>
      <p:bgPr>
        <a:gradFill flip="none" rotWithShape="1">
          <a:gsLst>
            <a:gs pos="0">
              <a:srgbClr val="000058"/>
            </a:gs>
            <a:gs pos="100000">
              <a:srgbClr val="000099"/>
            </a:gs>
          </a:gsLst>
          <a:lin ang="2700000" scaled="0"/>
        </a:gradFill>
        <a:effectLst/>
      </p:bgPr>
    </p:bg>
    <p:spTree>
      <p:nvGrpSpPr>
        <p:cNvPr id="1" name=""/>
        <p:cNvGrpSpPr/>
        <p:nvPr/>
      </p:nvGrpSpPr>
      <p:grpSpPr>
        <a:xfrm>
          <a:off x="0" y="0"/>
          <a:ext cx="0" cy="0"/>
          <a:chOff x="0" y="0"/>
          <a:chExt cx="0" cy="0"/>
        </a:xfrm>
      </p:grpSpPr>
      <p:grpSp>
        <p:nvGrpSpPr>
          <p:cNvPr id="4536" name="Group 2"/>
          <p:cNvGrpSpPr/>
          <p:nvPr/>
        </p:nvGrpSpPr>
        <p:grpSpPr>
          <a:xfrm>
            <a:off x="-1" y="-1"/>
            <a:ext cx="9145589" cy="6856415"/>
            <a:chOff x="0" y="0"/>
            <a:chExt cx="9145587" cy="6856413"/>
          </a:xfrm>
        </p:grpSpPr>
        <p:sp>
          <p:nvSpPr>
            <p:cNvPr id="4495" name="Freeform 3"/>
            <p:cNvSpPr/>
            <p:nvPr/>
          </p:nvSpPr>
          <p:spPr>
            <a:xfrm>
              <a:off x="0" y="19049"/>
              <a:ext cx="9140826" cy="5195889"/>
            </a:xfrm>
            <a:custGeom>
              <a:avLst/>
              <a:gdLst/>
              <a:ahLst/>
              <a:cxnLst>
                <a:cxn ang="0">
                  <a:pos x="wd2" y="hd2"/>
                </a:cxn>
                <a:cxn ang="5400000">
                  <a:pos x="wd2" y="hd2"/>
                </a:cxn>
                <a:cxn ang="10800000">
                  <a:pos x="wd2" y="hd2"/>
                </a:cxn>
                <a:cxn ang="16200000">
                  <a:pos x="wd2" y="hd2"/>
                </a:cxn>
              </a:cxnLst>
              <a:rect l="0" t="0" r="r" b="b"/>
              <a:pathLst>
                <a:path w="21600" h="21600" extrusionOk="0">
                  <a:moveTo>
                    <a:pt x="12015" y="11985"/>
                  </a:moveTo>
                  <a:lnTo>
                    <a:pt x="0" y="0"/>
                  </a:lnTo>
                  <a:lnTo>
                    <a:pt x="0" y="3445"/>
                  </a:lnTo>
                  <a:lnTo>
                    <a:pt x="11428" y="13054"/>
                  </a:lnTo>
                  <a:lnTo>
                    <a:pt x="21600" y="21600"/>
                  </a:lnTo>
                  <a:lnTo>
                    <a:pt x="21600" y="21560"/>
                  </a:lnTo>
                  <a:lnTo>
                    <a:pt x="12015" y="11985"/>
                  </a:lnTo>
                  <a:close/>
                </a:path>
              </a:pathLst>
            </a:custGeom>
            <a:gradFill flip="none" rotWithShape="1">
              <a:gsLst>
                <a:gs pos="0">
                  <a:srgbClr val="000051"/>
                </a:gs>
                <a:gs pos="100000">
                  <a:srgbClr val="000080"/>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496" name="Freeform 4"/>
            <p:cNvSpPr/>
            <p:nvPr/>
          </p:nvSpPr>
          <p:spPr>
            <a:xfrm>
              <a:off x="236538" y="-1"/>
              <a:ext cx="8904287" cy="5148264"/>
            </a:xfrm>
            <a:custGeom>
              <a:avLst/>
              <a:gdLst/>
              <a:ahLst/>
              <a:cxnLst>
                <a:cxn ang="0">
                  <a:pos x="wd2" y="hd2"/>
                </a:cxn>
                <a:cxn ang="5400000">
                  <a:pos x="wd2" y="hd2"/>
                </a:cxn>
                <a:cxn ang="10800000">
                  <a:pos x="wd2" y="hd2"/>
                </a:cxn>
                <a:cxn ang="16200000">
                  <a:pos x="wd2" y="hd2"/>
                </a:cxn>
              </a:cxnLst>
              <a:rect l="0" t="0" r="r" b="b"/>
              <a:pathLst>
                <a:path w="21600" h="21600" extrusionOk="0">
                  <a:moveTo>
                    <a:pt x="12220" y="11416"/>
                  </a:moveTo>
                  <a:lnTo>
                    <a:pt x="1665" y="0"/>
                  </a:lnTo>
                  <a:lnTo>
                    <a:pt x="0" y="0"/>
                  </a:lnTo>
                  <a:lnTo>
                    <a:pt x="11922" y="11896"/>
                  </a:lnTo>
                  <a:lnTo>
                    <a:pt x="21600" y="21600"/>
                  </a:lnTo>
                  <a:lnTo>
                    <a:pt x="21600" y="21560"/>
                  </a:lnTo>
                  <a:lnTo>
                    <a:pt x="12220" y="11416"/>
                  </a:lnTo>
                  <a:close/>
                </a:path>
              </a:pathLst>
            </a:custGeom>
            <a:gradFill flip="none" rotWithShape="1">
              <a:gsLst>
                <a:gs pos="0">
                  <a:srgbClr val="00005D"/>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497" name="Freeform 5"/>
            <p:cNvSpPr/>
            <p:nvPr/>
          </p:nvSpPr>
          <p:spPr>
            <a:xfrm>
              <a:off x="-1" y="5449888"/>
              <a:ext cx="6410326" cy="303213"/>
            </a:xfrm>
            <a:custGeom>
              <a:avLst/>
              <a:gdLst/>
              <a:ahLst/>
              <a:cxnLst>
                <a:cxn ang="0">
                  <a:pos x="wd2" y="hd2"/>
                </a:cxn>
                <a:cxn ang="5400000">
                  <a:pos x="wd2" y="hd2"/>
                </a:cxn>
                <a:cxn ang="10800000">
                  <a:pos x="wd2" y="hd2"/>
                </a:cxn>
                <a:cxn ang="16200000">
                  <a:pos x="wd2" y="hd2"/>
                </a:cxn>
              </a:cxnLst>
              <a:rect l="0" t="0" r="r" b="b"/>
              <a:pathLst>
                <a:path w="21600" h="21600" extrusionOk="0">
                  <a:moveTo>
                    <a:pt x="0" y="17550"/>
                  </a:moveTo>
                  <a:lnTo>
                    <a:pt x="21600" y="21600"/>
                  </a:lnTo>
                  <a:lnTo>
                    <a:pt x="21600" y="16200"/>
                  </a:lnTo>
                  <a:lnTo>
                    <a:pt x="0" y="0"/>
                  </a:lnTo>
                  <a:lnTo>
                    <a:pt x="0" y="17550"/>
                  </a:lnTo>
                  <a:close/>
                </a:path>
              </a:pathLst>
            </a:custGeom>
            <a:gradFill flip="none" rotWithShape="1">
              <a:gsLst>
                <a:gs pos="0">
                  <a:srgbClr val="000061"/>
                </a:gs>
                <a:gs pos="100000">
                  <a:srgbClr val="000080"/>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498" name="Freeform 6"/>
            <p:cNvSpPr/>
            <p:nvPr/>
          </p:nvSpPr>
          <p:spPr>
            <a:xfrm>
              <a:off x="6410325" y="5678488"/>
              <a:ext cx="2730501" cy="103188"/>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9636"/>
                  </a:lnTo>
                  <a:lnTo>
                    <a:pt x="0" y="0"/>
                  </a:lnTo>
                  <a:lnTo>
                    <a:pt x="0" y="15709"/>
                  </a:lnTo>
                  <a:lnTo>
                    <a:pt x="21600" y="21600"/>
                  </a:lnTo>
                  <a:close/>
                </a:path>
              </a:pathLst>
            </a:custGeom>
            <a:gradFill flip="none" rotWithShape="1">
              <a:gsLst>
                <a:gs pos="0">
                  <a:srgbClr val="000080"/>
                </a:gs>
                <a:gs pos="100000">
                  <a:srgbClr val="000099"/>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499" name="Freeform 7"/>
            <p:cNvSpPr/>
            <p:nvPr/>
          </p:nvSpPr>
          <p:spPr>
            <a:xfrm>
              <a:off x="-1" y="5915025"/>
              <a:ext cx="7594601" cy="522289"/>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5055"/>
                  </a:lnTo>
                  <a:lnTo>
                    <a:pt x="21600" y="0"/>
                  </a:lnTo>
                  <a:lnTo>
                    <a:pt x="0" y="7025"/>
                  </a:lnTo>
                  <a:lnTo>
                    <a:pt x="0" y="21600"/>
                  </a:lnTo>
                  <a:close/>
                </a:path>
              </a:pathLst>
            </a:custGeom>
            <a:gradFill flip="none" rotWithShape="1">
              <a:gsLst>
                <a:gs pos="0">
                  <a:srgbClr val="00007D"/>
                </a:gs>
                <a:gs pos="100000">
                  <a:srgbClr val="000099"/>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500" name="Freeform 8"/>
            <p:cNvSpPr/>
            <p:nvPr/>
          </p:nvSpPr>
          <p:spPr>
            <a:xfrm>
              <a:off x="7594600" y="5876925"/>
              <a:ext cx="1546226" cy="160339"/>
            </a:xfrm>
            <a:custGeom>
              <a:avLst/>
              <a:gdLst/>
              <a:ahLst/>
              <a:cxnLst>
                <a:cxn ang="0">
                  <a:pos x="wd2" y="hd2"/>
                </a:cxn>
                <a:cxn ang="5400000">
                  <a:pos x="wd2" y="hd2"/>
                </a:cxn>
                <a:cxn ang="10800000">
                  <a:pos x="wd2" y="hd2"/>
                </a:cxn>
                <a:cxn ang="16200000">
                  <a:pos x="wd2" y="hd2"/>
                </a:cxn>
              </a:cxnLst>
              <a:rect l="0" t="0" r="r" b="b"/>
              <a:pathLst>
                <a:path w="21600" h="21600" extrusionOk="0">
                  <a:moveTo>
                    <a:pt x="21600" y="10265"/>
                  </a:moveTo>
                  <a:lnTo>
                    <a:pt x="21600" y="0"/>
                  </a:lnTo>
                  <a:lnTo>
                    <a:pt x="0" y="5133"/>
                  </a:lnTo>
                  <a:lnTo>
                    <a:pt x="0" y="21600"/>
                  </a:lnTo>
                  <a:lnTo>
                    <a:pt x="21600" y="10265"/>
                  </a:lnTo>
                  <a:close/>
                </a:path>
              </a:pathLst>
            </a:custGeom>
            <a:solidFill>
              <a:srgbClr val="000099"/>
            </a:soli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501" name="Freeform 9"/>
            <p:cNvSpPr/>
            <p:nvPr/>
          </p:nvSpPr>
          <p:spPr>
            <a:xfrm>
              <a:off x="5745162" y="6056313"/>
              <a:ext cx="3395664" cy="31432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7018"/>
                  </a:lnTo>
                  <a:lnTo>
                    <a:pt x="0" y="21600"/>
                  </a:lnTo>
                  <a:lnTo>
                    <a:pt x="21600" y="0"/>
                  </a:lnTo>
                  <a:close/>
                </a:path>
              </a:pathLst>
            </a:custGeom>
            <a:solidFill>
              <a:srgbClr val="000099"/>
            </a:soli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502" name="Freeform 10"/>
            <p:cNvSpPr/>
            <p:nvPr/>
          </p:nvSpPr>
          <p:spPr>
            <a:xfrm>
              <a:off x="0" y="6303963"/>
              <a:ext cx="5745163" cy="5524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854" y="21600"/>
                  </a:lnTo>
                  <a:lnTo>
                    <a:pt x="21600" y="2607"/>
                  </a:lnTo>
                  <a:lnTo>
                    <a:pt x="21600" y="0"/>
                  </a:lnTo>
                  <a:lnTo>
                    <a:pt x="0" y="16386"/>
                  </a:lnTo>
                  <a:lnTo>
                    <a:pt x="0" y="21600"/>
                  </a:lnTo>
                  <a:close/>
                </a:path>
              </a:pathLst>
            </a:custGeom>
            <a:gradFill flip="none" rotWithShape="1">
              <a:gsLst>
                <a:gs pos="0">
                  <a:srgbClr val="00006F"/>
                </a:gs>
                <a:gs pos="100000">
                  <a:srgbClr val="000099"/>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503" name="Freeform 11"/>
            <p:cNvSpPr/>
            <p:nvPr/>
          </p:nvSpPr>
          <p:spPr>
            <a:xfrm>
              <a:off x="3328987" y="6418263"/>
              <a:ext cx="3990976" cy="438151"/>
            </a:xfrm>
            <a:custGeom>
              <a:avLst/>
              <a:gdLst/>
              <a:ahLst/>
              <a:cxnLst>
                <a:cxn ang="0">
                  <a:pos x="wd2" y="hd2"/>
                </a:cxn>
                <a:cxn ang="5400000">
                  <a:pos x="wd2" y="hd2"/>
                </a:cxn>
                <a:cxn ang="10800000">
                  <a:pos x="wd2" y="hd2"/>
                </a:cxn>
                <a:cxn ang="16200000">
                  <a:pos x="wd2" y="hd2"/>
                </a:cxn>
              </a:cxnLst>
              <a:rect l="0" t="0" r="r" b="b"/>
              <a:pathLst>
                <a:path w="21600" h="21600" extrusionOk="0">
                  <a:moveTo>
                    <a:pt x="18725" y="21600"/>
                  </a:moveTo>
                  <a:lnTo>
                    <a:pt x="21600" y="15965"/>
                  </a:lnTo>
                  <a:lnTo>
                    <a:pt x="19395" y="0"/>
                  </a:lnTo>
                  <a:lnTo>
                    <a:pt x="0" y="21600"/>
                  </a:lnTo>
                  <a:lnTo>
                    <a:pt x="18725" y="21600"/>
                  </a:lnTo>
                  <a:close/>
                </a:path>
              </a:pathLst>
            </a:custGeom>
            <a:solidFill>
              <a:srgbClr val="000099"/>
            </a:soli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504" name="Freeform 12"/>
            <p:cNvSpPr/>
            <p:nvPr/>
          </p:nvSpPr>
          <p:spPr>
            <a:xfrm>
              <a:off x="6911975" y="6142038"/>
              <a:ext cx="2228851" cy="600076"/>
            </a:xfrm>
            <a:custGeom>
              <a:avLst/>
              <a:gdLst/>
              <a:ahLst/>
              <a:cxnLst>
                <a:cxn ang="0">
                  <a:pos x="wd2" y="hd2"/>
                </a:cxn>
                <a:cxn ang="5400000">
                  <a:pos x="wd2" y="hd2"/>
                </a:cxn>
                <a:cxn ang="10800000">
                  <a:pos x="wd2" y="hd2"/>
                </a:cxn>
                <a:cxn ang="16200000">
                  <a:pos x="wd2" y="hd2"/>
                </a:cxn>
              </a:cxnLst>
              <a:rect l="0" t="0" r="r" b="b"/>
              <a:pathLst>
                <a:path w="21600" h="21600" extrusionOk="0">
                  <a:moveTo>
                    <a:pt x="21600" y="7200"/>
                  </a:moveTo>
                  <a:lnTo>
                    <a:pt x="21600" y="0"/>
                  </a:lnTo>
                  <a:lnTo>
                    <a:pt x="0" y="9943"/>
                  </a:lnTo>
                  <a:lnTo>
                    <a:pt x="3951" y="21600"/>
                  </a:lnTo>
                  <a:lnTo>
                    <a:pt x="21600" y="7200"/>
                  </a:lnTo>
                  <a:close/>
                </a:path>
              </a:pathLst>
            </a:custGeom>
            <a:gradFill flip="none" rotWithShape="1">
              <a:gsLst>
                <a:gs pos="0">
                  <a:srgbClr val="000099"/>
                </a:gs>
                <a:gs pos="100000">
                  <a:srgbClr val="08089C"/>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505" name="Freeform 13"/>
            <p:cNvSpPr/>
            <p:nvPr/>
          </p:nvSpPr>
          <p:spPr>
            <a:xfrm>
              <a:off x="7985125" y="5002213"/>
              <a:ext cx="1155701" cy="3810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0" y="540"/>
                  </a:lnTo>
                  <a:lnTo>
                    <a:pt x="21600" y="21600"/>
                  </a:lnTo>
                  <a:close/>
                </a:path>
              </a:pathLst>
            </a:custGeom>
            <a:solidFill>
              <a:srgbClr val="000099"/>
            </a:soli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506" name="Freeform 14"/>
            <p:cNvSpPr/>
            <p:nvPr/>
          </p:nvSpPr>
          <p:spPr>
            <a:xfrm>
              <a:off x="0" y="2359025"/>
              <a:ext cx="7985126" cy="2652713"/>
            </a:xfrm>
            <a:custGeom>
              <a:avLst/>
              <a:gdLst/>
              <a:ahLst/>
              <a:cxnLst>
                <a:cxn ang="0">
                  <a:pos x="wd2" y="hd2"/>
                </a:cxn>
                <a:cxn ang="5400000">
                  <a:pos x="wd2" y="hd2"/>
                </a:cxn>
                <a:cxn ang="10800000">
                  <a:pos x="wd2" y="hd2"/>
                </a:cxn>
                <a:cxn ang="16200000">
                  <a:pos x="wd2" y="hd2"/>
                </a:cxn>
              </a:cxnLst>
              <a:rect l="0" t="0" r="r" b="b"/>
              <a:pathLst>
                <a:path w="21600" h="21600" extrusionOk="0">
                  <a:moveTo>
                    <a:pt x="0" y="930"/>
                  </a:moveTo>
                  <a:lnTo>
                    <a:pt x="21600" y="21600"/>
                  </a:lnTo>
                  <a:lnTo>
                    <a:pt x="21600" y="21522"/>
                  </a:lnTo>
                  <a:lnTo>
                    <a:pt x="0" y="0"/>
                  </a:lnTo>
                  <a:lnTo>
                    <a:pt x="0" y="930"/>
                  </a:lnTo>
                  <a:close/>
                </a:path>
              </a:pathLst>
            </a:custGeom>
            <a:gradFill flip="none" rotWithShape="1">
              <a:gsLst>
                <a:gs pos="0">
                  <a:srgbClr val="000053"/>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507" name="Freeform 15"/>
            <p:cNvSpPr/>
            <p:nvPr/>
          </p:nvSpPr>
          <p:spPr>
            <a:xfrm>
              <a:off x="7985125" y="4840288"/>
              <a:ext cx="1155701" cy="50482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21192"/>
                  </a:lnTo>
                  <a:lnTo>
                    <a:pt x="0" y="0"/>
                  </a:lnTo>
                  <a:lnTo>
                    <a:pt x="0" y="3668"/>
                  </a:lnTo>
                  <a:lnTo>
                    <a:pt x="21600" y="21600"/>
                  </a:lnTo>
                  <a:close/>
                </a:path>
              </a:pathLst>
            </a:custGeom>
            <a:gradFill flip="none" rotWithShape="1">
              <a:gsLst>
                <a:gs pos="0">
                  <a:srgbClr val="000080"/>
                </a:gs>
                <a:gs pos="100000">
                  <a:srgbClr val="000099"/>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508" name="Freeform 16"/>
            <p:cNvSpPr/>
            <p:nvPr/>
          </p:nvSpPr>
          <p:spPr>
            <a:xfrm>
              <a:off x="0" y="1454150"/>
              <a:ext cx="7985126" cy="3471863"/>
            </a:xfrm>
            <a:custGeom>
              <a:avLst/>
              <a:gdLst/>
              <a:ahLst/>
              <a:cxnLst>
                <a:cxn ang="0">
                  <a:pos x="wd2" y="hd2"/>
                </a:cxn>
                <a:cxn ang="5400000">
                  <a:pos x="wd2" y="hd2"/>
                </a:cxn>
                <a:cxn ang="10800000">
                  <a:pos x="wd2" y="hd2"/>
                </a:cxn>
                <a:cxn ang="16200000">
                  <a:pos x="wd2" y="hd2"/>
                </a:cxn>
              </a:cxnLst>
              <a:rect l="0" t="0" r="r" b="b"/>
              <a:pathLst>
                <a:path w="21600" h="21600" extrusionOk="0">
                  <a:moveTo>
                    <a:pt x="0" y="3909"/>
                  </a:moveTo>
                  <a:lnTo>
                    <a:pt x="21600" y="21600"/>
                  </a:lnTo>
                  <a:lnTo>
                    <a:pt x="21600" y="21067"/>
                  </a:lnTo>
                  <a:lnTo>
                    <a:pt x="0" y="0"/>
                  </a:lnTo>
                  <a:lnTo>
                    <a:pt x="0" y="3909"/>
                  </a:lnTo>
                  <a:close/>
                </a:path>
              </a:pathLst>
            </a:custGeom>
            <a:gradFill flip="none" rotWithShape="1">
              <a:gsLst>
                <a:gs pos="0">
                  <a:srgbClr val="000055"/>
                </a:gs>
                <a:gs pos="100000">
                  <a:srgbClr val="000080"/>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509" name="Freeform 17"/>
            <p:cNvSpPr/>
            <p:nvPr/>
          </p:nvSpPr>
          <p:spPr>
            <a:xfrm>
              <a:off x="3641725" y="-1"/>
              <a:ext cx="5014913" cy="4325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477" y="21600"/>
                  </a:lnTo>
                  <a:lnTo>
                    <a:pt x="21600" y="21418"/>
                  </a:lnTo>
                  <a:lnTo>
                    <a:pt x="697" y="0"/>
                  </a:lnTo>
                  <a:lnTo>
                    <a:pt x="0" y="0"/>
                  </a:lnTo>
                  <a:close/>
                </a:path>
              </a:pathLst>
            </a:custGeom>
            <a:gradFill flip="none" rotWithShape="1">
              <a:gsLst>
                <a:gs pos="0">
                  <a:srgbClr val="00006B"/>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510" name="Freeform 18"/>
            <p:cNvSpPr/>
            <p:nvPr/>
          </p:nvSpPr>
          <p:spPr>
            <a:xfrm>
              <a:off x="8628062" y="4289425"/>
              <a:ext cx="512764" cy="474664"/>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8999"/>
                  </a:lnTo>
                  <a:lnTo>
                    <a:pt x="1204" y="0"/>
                  </a:lnTo>
                  <a:lnTo>
                    <a:pt x="0" y="1662"/>
                  </a:lnTo>
                  <a:lnTo>
                    <a:pt x="21600" y="21600"/>
                  </a:lnTo>
                  <a:close/>
                </a:path>
              </a:pathLst>
            </a:custGeom>
            <a:gradFill flip="none" rotWithShape="1">
              <a:gsLst>
                <a:gs pos="0">
                  <a:srgbClr val="000099"/>
                </a:gs>
                <a:gs pos="100000">
                  <a:srgbClr val="0F0F9F"/>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511" name="Freeform 19"/>
            <p:cNvSpPr/>
            <p:nvPr/>
          </p:nvSpPr>
          <p:spPr>
            <a:xfrm>
              <a:off x="8694737" y="4108450"/>
              <a:ext cx="446089" cy="531814"/>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1155"/>
                  </a:lnTo>
                  <a:lnTo>
                    <a:pt x="7379" y="0"/>
                  </a:lnTo>
                  <a:lnTo>
                    <a:pt x="0" y="5803"/>
                  </a:lnTo>
                  <a:lnTo>
                    <a:pt x="21600" y="21600"/>
                  </a:lnTo>
                  <a:close/>
                </a:path>
              </a:pathLst>
            </a:custGeom>
            <a:solidFill>
              <a:srgbClr val="000099"/>
            </a:soli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512" name="Freeform 20"/>
            <p:cNvSpPr/>
            <p:nvPr/>
          </p:nvSpPr>
          <p:spPr>
            <a:xfrm>
              <a:off x="3895724" y="0"/>
              <a:ext cx="4951414" cy="42513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0936" y="21600"/>
                  </a:lnTo>
                  <a:lnTo>
                    <a:pt x="21600" y="20875"/>
                  </a:lnTo>
                  <a:lnTo>
                    <a:pt x="2650" y="0"/>
                  </a:lnTo>
                  <a:lnTo>
                    <a:pt x="0" y="0"/>
                  </a:lnTo>
                  <a:close/>
                </a:path>
              </a:pathLst>
            </a:custGeom>
            <a:gradFill flip="none" rotWithShape="1">
              <a:gsLst>
                <a:gs pos="0">
                  <a:srgbClr val="000047"/>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grpSp>
          <p:nvGrpSpPr>
            <p:cNvPr id="4515" name="Freeform 21"/>
            <p:cNvGrpSpPr/>
            <p:nvPr/>
          </p:nvGrpSpPr>
          <p:grpSpPr>
            <a:xfrm>
              <a:off x="8931275" y="4022725"/>
              <a:ext cx="209551" cy="209551"/>
              <a:chOff x="0" y="0"/>
              <a:chExt cx="209550" cy="209550"/>
            </a:xfrm>
          </p:grpSpPr>
          <p:sp>
            <p:nvSpPr>
              <p:cNvPr id="4513" name="Line"/>
              <p:cNvSpPr/>
              <p:nvPr/>
            </p:nvSpPr>
            <p:spPr>
              <a:xfrm flipH="1" flipV="1">
                <a:off x="0" y="0"/>
                <a:ext cx="209551" cy="20955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4514" name="Line"/>
              <p:cNvSpPr/>
              <p:nvPr/>
            </p:nvSpPr>
            <p:spPr>
              <a:xfrm>
                <a:off x="-1" y="0"/>
                <a:ext cx="209552" cy="20955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4516" name="Freeform 22"/>
            <p:cNvSpPr/>
            <p:nvPr/>
          </p:nvSpPr>
          <p:spPr>
            <a:xfrm>
              <a:off x="4940300" y="0"/>
              <a:ext cx="3990976" cy="4022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566" y="0"/>
                  </a:lnTo>
                  <a:lnTo>
                    <a:pt x="0" y="0"/>
                  </a:lnTo>
                  <a:close/>
                </a:path>
              </a:pathLst>
            </a:custGeom>
            <a:gradFill flip="none" rotWithShape="1">
              <a:gsLst>
                <a:gs pos="0">
                  <a:srgbClr val="00004F"/>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517" name="Freeform 23"/>
            <p:cNvSpPr/>
            <p:nvPr/>
          </p:nvSpPr>
          <p:spPr>
            <a:xfrm>
              <a:off x="5537199" y="0"/>
              <a:ext cx="3489326" cy="393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482" y="21600"/>
                  </a:lnTo>
                  <a:lnTo>
                    <a:pt x="21600" y="21548"/>
                  </a:lnTo>
                  <a:lnTo>
                    <a:pt x="3112" y="0"/>
                  </a:lnTo>
                  <a:lnTo>
                    <a:pt x="0" y="0"/>
                  </a:lnTo>
                  <a:close/>
                </a:path>
              </a:pathLst>
            </a:custGeom>
            <a:gradFill flip="none" rotWithShape="1">
              <a:gsLst>
                <a:gs pos="0">
                  <a:srgbClr val="000065"/>
                </a:gs>
                <a:gs pos="100000">
                  <a:srgbClr val="000080"/>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518" name="Freeform 24"/>
            <p:cNvSpPr/>
            <p:nvPr/>
          </p:nvSpPr>
          <p:spPr>
            <a:xfrm>
              <a:off x="9007475" y="3927475"/>
              <a:ext cx="133351" cy="1524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20250"/>
                  </a:lnTo>
                  <a:lnTo>
                    <a:pt x="3086" y="0"/>
                  </a:lnTo>
                  <a:lnTo>
                    <a:pt x="0" y="1350"/>
                  </a:lnTo>
                  <a:lnTo>
                    <a:pt x="21600" y="21600"/>
                  </a:lnTo>
                  <a:close/>
                </a:path>
              </a:pathLst>
            </a:custGeom>
            <a:gradFill flip="none" rotWithShape="1">
              <a:gsLst>
                <a:gs pos="0">
                  <a:srgbClr val="000099"/>
                </a:gs>
                <a:gs pos="100000">
                  <a:srgbClr val="1717A2"/>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519" name="Freeform 25"/>
            <p:cNvSpPr/>
            <p:nvPr/>
          </p:nvSpPr>
          <p:spPr>
            <a:xfrm>
              <a:off x="8894762" y="1349375"/>
              <a:ext cx="246064" cy="8191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8540"/>
                  </a:lnTo>
                  <a:lnTo>
                    <a:pt x="10730" y="0"/>
                  </a:lnTo>
                  <a:lnTo>
                    <a:pt x="0" y="8037"/>
                  </a:lnTo>
                  <a:lnTo>
                    <a:pt x="21600" y="21600"/>
                  </a:lnTo>
                  <a:close/>
                </a:path>
              </a:pathLst>
            </a:custGeom>
            <a:solidFill>
              <a:srgbClr val="000080"/>
            </a:soli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520" name="Freeform 26"/>
            <p:cNvSpPr/>
            <p:nvPr/>
          </p:nvSpPr>
          <p:spPr>
            <a:xfrm>
              <a:off x="8107362" y="-1"/>
              <a:ext cx="909639" cy="165417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8702" y="21600"/>
                  </a:lnTo>
                  <a:lnTo>
                    <a:pt x="21600" y="17624"/>
                  </a:lnTo>
                  <a:lnTo>
                    <a:pt x="9445" y="0"/>
                  </a:lnTo>
                  <a:lnTo>
                    <a:pt x="0" y="0"/>
                  </a:lnTo>
                  <a:close/>
                </a:path>
              </a:pathLst>
            </a:custGeom>
            <a:gradFill flip="none" rotWithShape="1">
              <a:gsLst>
                <a:gs pos="0">
                  <a:srgbClr val="000055"/>
                </a:gs>
                <a:gs pos="100000">
                  <a:srgbClr val="000080"/>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521" name="Freeform 27"/>
            <p:cNvSpPr/>
            <p:nvPr/>
          </p:nvSpPr>
          <p:spPr>
            <a:xfrm>
              <a:off x="8589962" y="-1"/>
              <a:ext cx="541339" cy="1263652"/>
            </a:xfrm>
            <a:custGeom>
              <a:avLst/>
              <a:gdLst/>
              <a:ahLst/>
              <a:cxnLst>
                <a:cxn ang="0">
                  <a:pos x="wd2" y="hd2"/>
                </a:cxn>
                <a:cxn ang="5400000">
                  <a:pos x="wd2" y="hd2"/>
                </a:cxn>
                <a:cxn ang="10800000">
                  <a:pos x="wd2" y="hd2"/>
                </a:cxn>
                <a:cxn ang="16200000">
                  <a:pos x="wd2" y="hd2"/>
                </a:cxn>
              </a:cxnLst>
              <a:rect l="0" t="0" r="r" b="b"/>
              <a:pathLst>
                <a:path w="21600" h="21600" extrusionOk="0">
                  <a:moveTo>
                    <a:pt x="9121" y="0"/>
                  </a:moveTo>
                  <a:lnTo>
                    <a:pt x="0" y="0"/>
                  </a:lnTo>
                  <a:lnTo>
                    <a:pt x="18179" y="21600"/>
                  </a:lnTo>
                  <a:lnTo>
                    <a:pt x="21600" y="17697"/>
                  </a:lnTo>
                  <a:lnTo>
                    <a:pt x="9121" y="0"/>
                  </a:lnTo>
                  <a:close/>
                </a:path>
              </a:pathLst>
            </a:custGeom>
            <a:gradFill flip="none" rotWithShape="1">
              <a:gsLst>
                <a:gs pos="0">
                  <a:srgbClr val="000059"/>
                </a:gs>
                <a:gs pos="100000">
                  <a:srgbClr val="000080"/>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522" name="Freeform 28"/>
            <p:cNvSpPr/>
            <p:nvPr/>
          </p:nvSpPr>
          <p:spPr>
            <a:xfrm>
              <a:off x="9045575" y="1036637"/>
              <a:ext cx="95251" cy="493714"/>
            </a:xfrm>
            <a:custGeom>
              <a:avLst/>
              <a:gdLst/>
              <a:ahLst/>
              <a:cxnLst>
                <a:cxn ang="0">
                  <a:pos x="wd2" y="hd2"/>
                </a:cxn>
                <a:cxn ang="5400000">
                  <a:pos x="wd2" y="hd2"/>
                </a:cxn>
                <a:cxn ang="10800000">
                  <a:pos x="wd2" y="hd2"/>
                </a:cxn>
                <a:cxn ang="16200000">
                  <a:pos x="wd2" y="hd2"/>
                </a:cxn>
              </a:cxnLst>
              <a:rect l="0" t="0" r="r" b="b"/>
              <a:pathLst>
                <a:path w="21600" h="21600" extrusionOk="0">
                  <a:moveTo>
                    <a:pt x="0" y="9969"/>
                  </a:moveTo>
                  <a:lnTo>
                    <a:pt x="21600" y="21600"/>
                  </a:lnTo>
                  <a:lnTo>
                    <a:pt x="21600" y="415"/>
                  </a:lnTo>
                  <a:lnTo>
                    <a:pt x="19440" y="0"/>
                  </a:lnTo>
                  <a:lnTo>
                    <a:pt x="0" y="9969"/>
                  </a:lnTo>
                  <a:close/>
                </a:path>
              </a:pathLst>
            </a:custGeom>
            <a:solidFill>
              <a:srgbClr val="000080"/>
            </a:soli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523" name="Freeform 29"/>
            <p:cNvSpPr/>
            <p:nvPr/>
          </p:nvSpPr>
          <p:spPr>
            <a:xfrm>
              <a:off x="3175" y="2541587"/>
              <a:ext cx="9131301" cy="2959102"/>
            </a:xfrm>
            <a:custGeom>
              <a:avLst/>
              <a:gdLst/>
              <a:ahLst/>
              <a:cxnLst>
                <a:cxn ang="0">
                  <a:pos x="wd2" y="hd2"/>
                </a:cxn>
                <a:cxn ang="5400000">
                  <a:pos x="wd2" y="hd2"/>
                </a:cxn>
                <a:cxn ang="10800000">
                  <a:pos x="wd2" y="hd2"/>
                </a:cxn>
                <a:cxn ang="16200000">
                  <a:pos x="wd2" y="hd2"/>
                </a:cxn>
              </a:cxnLst>
              <a:rect l="0" t="0" r="r" b="b"/>
              <a:pathLst>
                <a:path w="21600" h="21600" extrusionOk="0">
                  <a:moveTo>
                    <a:pt x="0" y="4299"/>
                  </a:moveTo>
                  <a:lnTo>
                    <a:pt x="21600" y="21600"/>
                  </a:lnTo>
                  <a:lnTo>
                    <a:pt x="21600" y="21252"/>
                  </a:lnTo>
                  <a:lnTo>
                    <a:pt x="0" y="0"/>
                  </a:lnTo>
                  <a:lnTo>
                    <a:pt x="0" y="4299"/>
                  </a:lnTo>
                  <a:close/>
                </a:path>
              </a:pathLst>
            </a:custGeom>
            <a:gradFill flip="none" rotWithShape="1">
              <a:gsLst>
                <a:gs pos="0">
                  <a:srgbClr val="000061"/>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524" name="Freeform 30"/>
            <p:cNvSpPr/>
            <p:nvPr/>
          </p:nvSpPr>
          <p:spPr>
            <a:xfrm>
              <a:off x="9132887" y="552767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0" y="21600"/>
                  </a:lnTo>
                  <a:lnTo>
                    <a:pt x="21600" y="21600"/>
                  </a:lnTo>
                  <a:close/>
                </a:path>
              </a:pathLst>
            </a:custGeom>
            <a:solidFill>
              <a:srgbClr val="18FF00"/>
            </a:soli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525" name="Freeform 31"/>
            <p:cNvSpPr/>
            <p:nvPr/>
          </p:nvSpPr>
          <p:spPr>
            <a:xfrm>
              <a:off x="3175" y="3416300"/>
              <a:ext cx="9131301" cy="2122489"/>
            </a:xfrm>
            <a:custGeom>
              <a:avLst/>
              <a:gdLst/>
              <a:ahLst/>
              <a:cxnLst>
                <a:cxn ang="0">
                  <a:pos x="wd2" y="hd2"/>
                </a:cxn>
                <a:cxn ang="5400000">
                  <a:pos x="wd2" y="hd2"/>
                </a:cxn>
                <a:cxn ang="10800000">
                  <a:pos x="wd2" y="hd2"/>
                </a:cxn>
                <a:cxn ang="16200000">
                  <a:pos x="wd2" y="hd2"/>
                </a:cxn>
              </a:cxnLst>
              <a:rect l="0" t="0" r="r" b="b"/>
              <a:pathLst>
                <a:path w="21600" h="21600" extrusionOk="0">
                  <a:moveTo>
                    <a:pt x="0" y="5913"/>
                  </a:moveTo>
                  <a:lnTo>
                    <a:pt x="21600" y="21600"/>
                  </a:lnTo>
                  <a:lnTo>
                    <a:pt x="21600" y="21503"/>
                  </a:lnTo>
                  <a:lnTo>
                    <a:pt x="0" y="0"/>
                  </a:lnTo>
                  <a:lnTo>
                    <a:pt x="0" y="5913"/>
                  </a:lnTo>
                  <a:close/>
                </a:path>
              </a:pathLst>
            </a:custGeom>
            <a:gradFill flip="none" rotWithShape="1">
              <a:gsLst>
                <a:gs pos="0">
                  <a:srgbClr val="00005D"/>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526" name="Freeform 32"/>
            <p:cNvSpPr/>
            <p:nvPr/>
          </p:nvSpPr>
          <p:spPr>
            <a:xfrm>
              <a:off x="3175" y="5043488"/>
              <a:ext cx="9131301" cy="657226"/>
            </a:xfrm>
            <a:custGeom>
              <a:avLst/>
              <a:gdLst/>
              <a:ahLst/>
              <a:cxnLst>
                <a:cxn ang="0">
                  <a:pos x="wd2" y="hd2"/>
                </a:cxn>
                <a:cxn ang="5400000">
                  <a:pos x="wd2" y="hd2"/>
                </a:cxn>
                <a:cxn ang="10800000">
                  <a:pos x="wd2" y="hd2"/>
                </a:cxn>
                <a:cxn ang="16200000">
                  <a:pos x="wd2" y="hd2"/>
                </a:cxn>
              </a:cxnLst>
              <a:rect l="0" t="0" r="r" b="b"/>
              <a:pathLst>
                <a:path w="21600" h="21600" extrusionOk="0">
                  <a:moveTo>
                    <a:pt x="0" y="2504"/>
                  </a:moveTo>
                  <a:lnTo>
                    <a:pt x="21600" y="21600"/>
                  </a:lnTo>
                  <a:lnTo>
                    <a:pt x="21600" y="20974"/>
                  </a:lnTo>
                  <a:lnTo>
                    <a:pt x="0" y="0"/>
                  </a:lnTo>
                  <a:lnTo>
                    <a:pt x="0" y="2504"/>
                  </a:lnTo>
                  <a:close/>
                </a:path>
              </a:pathLst>
            </a:custGeom>
            <a:gradFill flip="none" rotWithShape="1">
              <a:gsLst>
                <a:gs pos="0">
                  <a:srgbClr val="000082"/>
                </a:gs>
                <a:gs pos="100000">
                  <a:srgbClr val="000099"/>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527" name="Freeform 33"/>
            <p:cNvSpPr/>
            <p:nvPr/>
          </p:nvSpPr>
          <p:spPr>
            <a:xfrm>
              <a:off x="2058987" y="-1"/>
              <a:ext cx="7075489" cy="50434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437"/>
                  </a:lnTo>
                  <a:lnTo>
                    <a:pt x="607" y="0"/>
                  </a:lnTo>
                  <a:lnTo>
                    <a:pt x="0" y="0"/>
                  </a:lnTo>
                  <a:close/>
                </a:path>
              </a:pathLst>
            </a:custGeom>
            <a:gradFill flip="none" rotWithShape="1">
              <a:gsLst>
                <a:gs pos="0">
                  <a:srgbClr val="00004A"/>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528" name="Freeform 34"/>
            <p:cNvSpPr/>
            <p:nvPr/>
          </p:nvSpPr>
          <p:spPr>
            <a:xfrm>
              <a:off x="5272087" y="-1"/>
              <a:ext cx="3862389" cy="414972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550"/>
                  </a:lnTo>
                  <a:lnTo>
                    <a:pt x="587" y="0"/>
                  </a:lnTo>
                  <a:lnTo>
                    <a:pt x="0" y="0"/>
                  </a:lnTo>
                  <a:close/>
                </a:path>
              </a:pathLst>
            </a:custGeom>
            <a:gradFill flip="none" rotWithShape="1">
              <a:gsLst>
                <a:gs pos="0">
                  <a:srgbClr val="000082"/>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529" name="Freeform 35"/>
            <p:cNvSpPr/>
            <p:nvPr/>
          </p:nvSpPr>
          <p:spPr>
            <a:xfrm>
              <a:off x="6270625" y="-1"/>
              <a:ext cx="2863851" cy="3911602"/>
            </a:xfrm>
            <a:custGeom>
              <a:avLst/>
              <a:gdLst/>
              <a:ahLst/>
              <a:cxnLst>
                <a:cxn ang="0">
                  <a:pos x="wd2" y="hd2"/>
                </a:cxn>
                <a:cxn ang="5400000">
                  <a:pos x="wd2" y="hd2"/>
                </a:cxn>
                <a:cxn ang="10800000">
                  <a:pos x="wd2" y="hd2"/>
                </a:cxn>
                <a:cxn ang="16200000">
                  <a:pos x="wd2" y="hd2"/>
                </a:cxn>
              </a:cxnLst>
              <a:rect l="0" t="0" r="r" b="b"/>
              <a:pathLst>
                <a:path w="21600" h="21600" extrusionOk="0">
                  <a:moveTo>
                    <a:pt x="5820" y="0"/>
                  </a:moveTo>
                  <a:lnTo>
                    <a:pt x="0" y="0"/>
                  </a:lnTo>
                  <a:lnTo>
                    <a:pt x="21600" y="21600"/>
                  </a:lnTo>
                  <a:lnTo>
                    <a:pt x="21600" y="19706"/>
                  </a:lnTo>
                  <a:lnTo>
                    <a:pt x="21528" y="19706"/>
                  </a:lnTo>
                  <a:lnTo>
                    <a:pt x="5820" y="0"/>
                  </a:lnTo>
                  <a:close/>
                </a:path>
              </a:pathLst>
            </a:custGeom>
            <a:gradFill flip="none" rotWithShape="1">
              <a:gsLst>
                <a:gs pos="0">
                  <a:srgbClr val="000065"/>
                </a:gs>
                <a:gs pos="100000">
                  <a:srgbClr val="000080"/>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530" name="Freeform 36"/>
            <p:cNvSpPr/>
            <p:nvPr/>
          </p:nvSpPr>
          <p:spPr>
            <a:xfrm>
              <a:off x="7173912" y="0"/>
              <a:ext cx="1960564" cy="32924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225"/>
                  </a:lnTo>
                  <a:lnTo>
                    <a:pt x="736" y="0"/>
                  </a:lnTo>
                  <a:lnTo>
                    <a:pt x="0" y="0"/>
                  </a:lnTo>
                  <a:close/>
                </a:path>
              </a:pathLst>
            </a:custGeom>
            <a:gradFill flip="none" rotWithShape="1">
              <a:gsLst>
                <a:gs pos="0">
                  <a:srgbClr val="000058"/>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531" name="Freeform 37"/>
            <p:cNvSpPr/>
            <p:nvPr/>
          </p:nvSpPr>
          <p:spPr>
            <a:xfrm>
              <a:off x="7451725" y="0"/>
              <a:ext cx="1682751" cy="30734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533"/>
                  </a:lnTo>
                  <a:lnTo>
                    <a:pt x="1102" y="0"/>
                  </a:lnTo>
                  <a:lnTo>
                    <a:pt x="0" y="0"/>
                  </a:lnTo>
                  <a:close/>
                </a:path>
              </a:pathLst>
            </a:custGeom>
            <a:gradFill flip="none" rotWithShape="1">
              <a:gsLst>
                <a:gs pos="0">
                  <a:srgbClr val="00006F"/>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532" name="Freeform 38"/>
            <p:cNvSpPr/>
            <p:nvPr/>
          </p:nvSpPr>
          <p:spPr>
            <a:xfrm>
              <a:off x="7907337" y="0"/>
              <a:ext cx="1227139" cy="2360613"/>
            </a:xfrm>
            <a:custGeom>
              <a:avLst/>
              <a:gdLst/>
              <a:ahLst/>
              <a:cxnLst>
                <a:cxn ang="0">
                  <a:pos x="wd2" y="hd2"/>
                </a:cxn>
                <a:cxn ang="5400000">
                  <a:pos x="wd2" y="hd2"/>
                </a:cxn>
                <a:cxn ang="10800000">
                  <a:pos x="wd2" y="hd2"/>
                </a:cxn>
                <a:cxn ang="16200000">
                  <a:pos x="wd2" y="hd2"/>
                </a:cxn>
              </a:cxnLst>
              <a:rect l="0" t="0" r="r" b="b"/>
              <a:pathLst>
                <a:path w="21600" h="21600" extrusionOk="0">
                  <a:moveTo>
                    <a:pt x="21600" y="20816"/>
                  </a:moveTo>
                  <a:lnTo>
                    <a:pt x="1177" y="0"/>
                  </a:lnTo>
                  <a:lnTo>
                    <a:pt x="0" y="0"/>
                  </a:lnTo>
                  <a:lnTo>
                    <a:pt x="21600" y="21600"/>
                  </a:lnTo>
                  <a:lnTo>
                    <a:pt x="21600" y="20816"/>
                  </a:lnTo>
                  <a:close/>
                </a:path>
              </a:pathLst>
            </a:custGeom>
            <a:gradFill flip="none" rotWithShape="1">
              <a:gsLst>
                <a:gs pos="0">
                  <a:srgbClr val="000079"/>
                </a:gs>
                <a:gs pos="100000">
                  <a:srgbClr val="000099"/>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grpSp>
          <p:nvGrpSpPr>
            <p:cNvPr id="4535" name="Group 39"/>
            <p:cNvGrpSpPr/>
            <p:nvPr/>
          </p:nvGrpSpPr>
          <p:grpSpPr>
            <a:xfrm>
              <a:off x="-1" y="2590800"/>
              <a:ext cx="9140826" cy="2949576"/>
              <a:chOff x="0" y="0"/>
              <a:chExt cx="9140824" cy="2949575"/>
            </a:xfrm>
          </p:grpSpPr>
          <p:sp>
            <p:nvSpPr>
              <p:cNvPr id="4533" name="Freeform 40"/>
              <p:cNvSpPr/>
              <p:nvPr/>
            </p:nvSpPr>
            <p:spPr>
              <a:xfrm>
                <a:off x="-1" y="0"/>
                <a:ext cx="5826126" cy="20843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6021"/>
                    </a:lnTo>
                    <a:lnTo>
                      <a:pt x="21458" y="21600"/>
                    </a:lnTo>
                    <a:lnTo>
                      <a:pt x="21529" y="20317"/>
                    </a:lnTo>
                    <a:lnTo>
                      <a:pt x="21600" y="19132"/>
                    </a:lnTo>
                    <a:lnTo>
                      <a:pt x="0" y="0"/>
                    </a:lnTo>
                    <a:close/>
                  </a:path>
                </a:pathLst>
              </a:custGeom>
              <a:gradFill flip="none" rotWithShape="1">
                <a:gsLst>
                  <a:gs pos="0">
                    <a:srgbClr val="00006F"/>
                  </a:gs>
                  <a:gs pos="100000">
                    <a:srgbClr val="000099"/>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sp>
            <p:nvSpPr>
              <p:cNvPr id="4534" name="Freeform 41"/>
              <p:cNvSpPr/>
              <p:nvPr/>
            </p:nvSpPr>
            <p:spPr>
              <a:xfrm>
                <a:off x="5788024" y="1846262"/>
                <a:ext cx="3352801" cy="1103314"/>
              </a:xfrm>
              <a:custGeom>
                <a:avLst/>
                <a:gdLst/>
                <a:ahLst/>
                <a:cxnLst>
                  <a:cxn ang="0">
                    <a:pos x="wd2" y="hd2"/>
                  </a:cxn>
                  <a:cxn ang="5400000">
                    <a:pos x="wd2" y="hd2"/>
                  </a:cxn>
                  <a:cxn ang="10800000">
                    <a:pos x="wd2" y="hd2"/>
                  </a:cxn>
                  <a:cxn ang="16200000">
                    <a:pos x="wd2" y="hd2"/>
                  </a:cxn>
                </a:cxnLst>
                <a:rect l="0" t="0" r="r" b="b"/>
                <a:pathLst>
                  <a:path w="21600" h="21600" extrusionOk="0">
                    <a:moveTo>
                      <a:pt x="21600" y="20668"/>
                    </a:moveTo>
                    <a:lnTo>
                      <a:pt x="246" y="0"/>
                    </a:lnTo>
                    <a:lnTo>
                      <a:pt x="123" y="2238"/>
                    </a:lnTo>
                    <a:lnTo>
                      <a:pt x="0" y="4662"/>
                    </a:lnTo>
                    <a:lnTo>
                      <a:pt x="21600" y="21600"/>
                    </a:lnTo>
                    <a:lnTo>
                      <a:pt x="21600" y="20668"/>
                    </a:lnTo>
                    <a:close/>
                  </a:path>
                </a:pathLst>
              </a:custGeom>
              <a:gradFill flip="none" rotWithShape="1">
                <a:gsLst>
                  <a:gs pos="0">
                    <a:srgbClr val="000099"/>
                  </a:gs>
                  <a:gs pos="100000">
                    <a:srgbClr val="1717A2"/>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defRPr>
                </a:pPr>
                <a:endParaRPr/>
              </a:p>
            </p:txBody>
          </p:sp>
        </p:grpSp>
      </p:grpSp>
      <p:sp>
        <p:nvSpPr>
          <p:cNvPr id="4537" name="Title Text"/>
          <p:cNvSpPr txBox="1">
            <a:spLocks noGrp="1"/>
          </p:cNvSpPr>
          <p:nvPr>
            <p:ph type="title"/>
          </p:nvPr>
        </p:nvSpPr>
        <p:spPr>
          <a:xfrm>
            <a:off x="1792288" y="4800600"/>
            <a:ext cx="5486401" cy="566738"/>
          </a:xfrm>
          <a:prstGeom prst="rect">
            <a:avLst/>
          </a:prstGeom>
        </p:spPr>
        <p:txBody>
          <a:bodyPr anchor="b"/>
          <a:lstStyle>
            <a:lvl1pPr algn="l">
              <a:defRPr sz="2000" b="1">
                <a:solidFill>
                  <a:schemeClr val="accent3">
                    <a:lumOff val="44000"/>
                  </a:schemeClr>
                </a:solidFill>
                <a:effectLst>
                  <a:outerShdw blurRad="38100" dist="38100" dir="2700000" rotWithShape="0">
                    <a:srgbClr val="000000"/>
                  </a:outerShdw>
                </a:effectLst>
              </a:defRPr>
            </a:lvl1pPr>
          </a:lstStyle>
          <a:p>
            <a:r>
              <a:t>Title Text</a:t>
            </a:r>
          </a:p>
        </p:txBody>
      </p:sp>
      <p:sp>
        <p:nvSpPr>
          <p:cNvPr id="4538"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4539"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chemeClr val="accent3">
                    <a:lumOff val="44000"/>
                  </a:schemeClr>
                </a:solidFill>
                <a:effectLst>
                  <a:outerShdw blurRad="38100" dist="38100" dir="2700000" rotWithShape="0">
                    <a:srgbClr val="000000"/>
                  </a:outerShdw>
                </a:effectLst>
              </a:defRPr>
            </a:lvl1pPr>
            <a:lvl2pPr marL="0" indent="457200">
              <a:spcBef>
                <a:spcPts val="300"/>
              </a:spcBef>
              <a:buSzTx/>
              <a:buNone/>
              <a:defRPr sz="1400">
                <a:solidFill>
                  <a:schemeClr val="accent3">
                    <a:lumOff val="44000"/>
                  </a:schemeClr>
                </a:solidFill>
                <a:effectLst>
                  <a:outerShdw blurRad="38100" dist="38100" dir="2700000" rotWithShape="0">
                    <a:srgbClr val="000000"/>
                  </a:outerShdw>
                </a:effectLst>
              </a:defRPr>
            </a:lvl2pPr>
            <a:lvl3pPr marL="0" indent="914400">
              <a:spcBef>
                <a:spcPts val="300"/>
              </a:spcBef>
              <a:buSzTx/>
              <a:buNone/>
              <a:defRPr sz="1400">
                <a:solidFill>
                  <a:schemeClr val="accent3">
                    <a:lumOff val="44000"/>
                  </a:schemeClr>
                </a:solidFill>
                <a:effectLst>
                  <a:outerShdw blurRad="38100" dist="38100" dir="2700000" rotWithShape="0">
                    <a:srgbClr val="000000"/>
                  </a:outerShdw>
                </a:effectLst>
              </a:defRPr>
            </a:lvl3pPr>
            <a:lvl4pPr marL="0" indent="1371600">
              <a:spcBef>
                <a:spcPts val="300"/>
              </a:spcBef>
              <a:buSzTx/>
              <a:buNone/>
              <a:defRPr sz="1400">
                <a:solidFill>
                  <a:schemeClr val="accent3">
                    <a:lumOff val="44000"/>
                  </a:schemeClr>
                </a:solidFill>
                <a:effectLst>
                  <a:outerShdw blurRad="38100" dist="38100" dir="2700000" rotWithShape="0">
                    <a:srgbClr val="000000"/>
                  </a:outerShdw>
                </a:effectLst>
              </a:defRPr>
            </a:lvl4pPr>
            <a:lvl5pPr marL="0" indent="1828800">
              <a:spcBef>
                <a:spcPts val="300"/>
              </a:spcBef>
              <a:buSzTx/>
              <a:buNone/>
              <a:defRPr sz="1400">
                <a:solidFill>
                  <a:schemeClr val="accent3">
                    <a:lumOff val="44000"/>
                  </a:schemeClr>
                </a:solidFill>
                <a:effectLst>
                  <a:outerShdw blurRad="38100" dist="38100" dir="2700000" rotWithShape="0">
                    <a:srgbClr val="000000"/>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4540" name="Slide Number"/>
          <p:cNvSpPr txBox="1">
            <a:spLocks noGrp="1"/>
          </p:cNvSpPr>
          <p:nvPr>
            <p:ph type="sldNum" sz="quarter" idx="2"/>
          </p:nvPr>
        </p:nvSpPr>
        <p:spPr>
          <a:xfrm>
            <a:off x="8413144" y="6436583"/>
            <a:ext cx="273657" cy="264255"/>
          </a:xfrm>
          <a:prstGeom prst="rect">
            <a:avLst/>
          </a:prstGeom>
        </p:spPr>
        <p:txBody>
          <a:bodyPr anchor="b"/>
          <a:lstStyle>
            <a:lvl1pPr>
              <a:defRPr sz="1200">
                <a:solidFill>
                  <a:schemeClr val="accent3">
                    <a:lumOff val="44000"/>
                  </a:schemeClr>
                </a:solidFill>
                <a:effectLst>
                  <a:outerShdw blurRad="38100" dist="38100" dir="2700000" rotWithShape="0">
                    <a:srgbClr val="000000"/>
                  </a:outerShdw>
                </a:effectLst>
              </a:defRPr>
            </a:lvl1pPr>
          </a:lstStyle>
          <a:p>
            <a:fld id="{86CB4B4D-7CA3-9044-876B-883B54F8677D}" type="slidenum">
              <a:t>‹#›</a:t>
            </a:fld>
            <a:endParaRPr/>
          </a:p>
        </p:txBody>
      </p:sp>
    </p:spTree>
    <p:extLst>
      <p:ext uri="{BB962C8B-B14F-4D97-AF65-F5344CB8AC3E}">
        <p14:creationId xmlns:p14="http://schemas.microsoft.com/office/powerpoint/2010/main" val="205329594"/>
      </p:ext>
    </p:extLst>
  </p:cSld>
  <p:clrMapOvr>
    <a:masterClrMapping/>
  </p:clrMapOvr>
  <p:transition spd="med"/>
</p:sldLayout>
</file>

<file path=ppt/slideLayouts/slideLayout801.xml><?xml version="1.0" encoding="utf-8"?>
<p:sldLayout xmlns:a="http://schemas.openxmlformats.org/drawingml/2006/main" xmlns:r="http://schemas.openxmlformats.org/officeDocument/2006/relationships" xmlns:p="http://schemas.openxmlformats.org/presentationml/2006/main" type="tx">
  <p:cSld name="40_Blank">
    <p:bg>
      <p:bgPr>
        <a:solidFill>
          <a:schemeClr val="accent3">
            <a:lumOff val="44000"/>
          </a:schemeClr>
        </a:solidFill>
        <a:effectLst/>
      </p:bgPr>
    </p:bg>
    <p:spTree>
      <p:nvGrpSpPr>
        <p:cNvPr id="1" name=""/>
        <p:cNvGrpSpPr/>
        <p:nvPr/>
      </p:nvGrpSpPr>
      <p:grpSpPr>
        <a:xfrm>
          <a:off x="0" y="0"/>
          <a:ext cx="0" cy="0"/>
          <a:chOff x="0" y="0"/>
          <a:chExt cx="0" cy="0"/>
        </a:xfrm>
      </p:grpSpPr>
      <p:sp>
        <p:nvSpPr>
          <p:cNvPr id="4547"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741206300"/>
      </p:ext>
    </p:extLst>
  </p:cSld>
  <p:clrMapOvr>
    <a:masterClrMapping/>
  </p:clrMapOvr>
  <p:transition spd="med"/>
</p:sldLayout>
</file>

<file path=ppt/slideLayouts/slideLayout802.xml><?xml version="1.0" encoding="utf-8"?>
<p:sldLayout xmlns:a="http://schemas.openxmlformats.org/drawingml/2006/main" xmlns:r="http://schemas.openxmlformats.org/officeDocument/2006/relationships" xmlns:p="http://schemas.openxmlformats.org/presentationml/2006/main" type="tx">
  <p:cSld name="41_Title Slide">
    <p:bg>
      <p:bgPr>
        <a:solidFill>
          <a:srgbClr val="000000"/>
        </a:solidFill>
        <a:effectLst/>
      </p:bgPr>
    </p:bg>
    <p:spTree>
      <p:nvGrpSpPr>
        <p:cNvPr id="1" name=""/>
        <p:cNvGrpSpPr/>
        <p:nvPr/>
      </p:nvGrpSpPr>
      <p:grpSpPr>
        <a:xfrm>
          <a:off x="0" y="0"/>
          <a:ext cx="0" cy="0"/>
          <a:chOff x="0" y="0"/>
          <a:chExt cx="0" cy="0"/>
        </a:xfrm>
      </p:grpSpPr>
      <p:sp>
        <p:nvSpPr>
          <p:cNvPr id="4554" name="Title Text"/>
          <p:cNvSpPr txBox="1">
            <a:spLocks noGrp="1"/>
          </p:cNvSpPr>
          <p:nvPr>
            <p:ph type="title"/>
          </p:nvPr>
        </p:nvSpPr>
        <p:spPr>
          <a:xfrm>
            <a:off x="685800" y="2130425"/>
            <a:ext cx="7772400" cy="1470025"/>
          </a:xfrm>
          <a:prstGeom prst="rect">
            <a:avLst/>
          </a:prstGeom>
        </p:spPr>
        <p:txBody>
          <a:bodyPr/>
          <a:lstStyle>
            <a:lvl1pPr>
              <a:defRPr>
                <a:solidFill>
                  <a:schemeClr val="accent3">
                    <a:lumOff val="44000"/>
                  </a:schemeClr>
                </a:solidFill>
              </a:defRPr>
            </a:lvl1pPr>
          </a:lstStyle>
          <a:p>
            <a:r>
              <a:t>Title Text</a:t>
            </a:r>
          </a:p>
        </p:txBody>
      </p:sp>
      <p:sp>
        <p:nvSpPr>
          <p:cNvPr id="4555"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solidFill>
                  <a:schemeClr val="accent3">
                    <a:lumOff val="44000"/>
                  </a:schemeClr>
                </a:solidFill>
              </a:defRPr>
            </a:lvl1pPr>
            <a:lvl2pPr marL="0" indent="457200" algn="ctr">
              <a:buSzTx/>
              <a:buNone/>
              <a:defRPr>
                <a:solidFill>
                  <a:schemeClr val="accent3">
                    <a:lumOff val="44000"/>
                  </a:schemeClr>
                </a:solidFill>
              </a:defRPr>
            </a:lvl2pPr>
            <a:lvl3pPr marL="0" indent="914400" algn="ctr">
              <a:buSzTx/>
              <a:buNone/>
              <a:defRPr>
                <a:solidFill>
                  <a:schemeClr val="accent3">
                    <a:lumOff val="44000"/>
                  </a:schemeClr>
                </a:solidFill>
              </a:defRPr>
            </a:lvl3pPr>
            <a:lvl4pPr marL="0" indent="1371600" algn="ctr">
              <a:buSzTx/>
              <a:buNone/>
              <a:defRPr>
                <a:solidFill>
                  <a:schemeClr val="accent3">
                    <a:lumOff val="44000"/>
                  </a:schemeClr>
                </a:solidFill>
              </a:defRPr>
            </a:lvl4pPr>
            <a:lvl5pPr marL="0" indent="1828800" algn="ctr">
              <a:buSzTx/>
              <a:buNone/>
              <a:defRPr>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4556"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055233793"/>
      </p:ext>
    </p:extLst>
  </p:cSld>
  <p:clrMapOvr>
    <a:masterClrMapping/>
  </p:clrMapOvr>
  <p:transition spd="med"/>
</p:sldLayout>
</file>

<file path=ppt/slideLayouts/slideLayout803.xml><?xml version="1.0" encoding="utf-8"?>
<p:sldLayout xmlns:a="http://schemas.openxmlformats.org/drawingml/2006/main" xmlns:r="http://schemas.openxmlformats.org/officeDocument/2006/relationships" xmlns:p="http://schemas.openxmlformats.org/presentationml/2006/main" type="tx">
  <p:cSld name="36_Title and Content">
    <p:bg>
      <p:bgPr>
        <a:solidFill>
          <a:srgbClr val="000000"/>
        </a:solidFill>
        <a:effectLst/>
      </p:bgPr>
    </p:bg>
    <p:spTree>
      <p:nvGrpSpPr>
        <p:cNvPr id="1" name=""/>
        <p:cNvGrpSpPr/>
        <p:nvPr/>
      </p:nvGrpSpPr>
      <p:grpSpPr>
        <a:xfrm>
          <a:off x="0" y="0"/>
          <a:ext cx="0" cy="0"/>
          <a:chOff x="0" y="0"/>
          <a:chExt cx="0" cy="0"/>
        </a:xfrm>
      </p:grpSpPr>
      <p:sp>
        <p:nvSpPr>
          <p:cNvPr id="4563" name="Title Text"/>
          <p:cNvSpPr txBox="1">
            <a:spLocks noGrp="1"/>
          </p:cNvSpPr>
          <p:nvPr>
            <p:ph type="title"/>
          </p:nvPr>
        </p:nvSpPr>
        <p:spPr>
          <a:prstGeom prst="rect">
            <a:avLst/>
          </a:prstGeom>
        </p:spPr>
        <p:txBody>
          <a:bodyPr/>
          <a:lstStyle>
            <a:lvl1pPr>
              <a:defRPr>
                <a:solidFill>
                  <a:schemeClr val="accent3">
                    <a:lumOff val="44000"/>
                  </a:schemeClr>
                </a:solidFill>
              </a:defRPr>
            </a:lvl1pPr>
          </a:lstStyle>
          <a:p>
            <a:r>
              <a:t>Title Text</a:t>
            </a:r>
          </a:p>
        </p:txBody>
      </p:sp>
      <p:sp>
        <p:nvSpPr>
          <p:cNvPr id="4564" name="Body Level One…"/>
          <p:cNvSpPr txBox="1">
            <a:spLocks noGrp="1"/>
          </p:cNvSpPr>
          <p:nvPr>
            <p:ph type="body" idx="1"/>
          </p:nvPr>
        </p:nvSpPr>
        <p:spPr>
          <a:xfrm>
            <a:off x="685800" y="1981200"/>
            <a:ext cx="7772400" cy="4114800"/>
          </a:xfrm>
          <a:prstGeom prst="rect">
            <a:avLst/>
          </a:prstGeom>
        </p:spPr>
        <p:txBody>
          <a:bodyPr>
            <a:normAutofit/>
          </a:bodyPr>
          <a:lstStyle>
            <a:lvl1pPr>
              <a:defRPr>
                <a:solidFill>
                  <a:schemeClr val="accent3">
                    <a:lumOff val="44000"/>
                  </a:schemeClr>
                </a:solidFill>
              </a:defRPr>
            </a:lvl1pPr>
            <a:lvl2pPr>
              <a:defRPr>
                <a:solidFill>
                  <a:schemeClr val="accent3">
                    <a:lumOff val="44000"/>
                  </a:schemeClr>
                </a:solidFill>
              </a:defRPr>
            </a:lvl2pPr>
            <a:lvl3pPr>
              <a:defRPr>
                <a:solidFill>
                  <a:schemeClr val="accent3">
                    <a:lumOff val="44000"/>
                  </a:schemeClr>
                </a:solidFill>
              </a:defRPr>
            </a:lvl3pPr>
            <a:lvl4pPr>
              <a:defRPr>
                <a:solidFill>
                  <a:schemeClr val="accent3">
                    <a:lumOff val="44000"/>
                  </a:schemeClr>
                </a:solidFill>
              </a:defRPr>
            </a:lvl4pPr>
            <a:lvl5pPr>
              <a:defRPr>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4565"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518802220"/>
      </p:ext>
    </p:extLst>
  </p:cSld>
  <p:clrMapOvr>
    <a:masterClrMapping/>
  </p:clrMapOvr>
  <p:transition spd="med"/>
</p:sldLayout>
</file>

<file path=ppt/slideLayouts/slideLayout804.xml><?xml version="1.0" encoding="utf-8"?>
<p:sldLayout xmlns:a="http://schemas.openxmlformats.org/drawingml/2006/main" xmlns:r="http://schemas.openxmlformats.org/officeDocument/2006/relationships" xmlns:p="http://schemas.openxmlformats.org/presentationml/2006/main" type="tx">
  <p:cSld name="32_Section Header">
    <p:bg>
      <p:bgPr>
        <a:solidFill>
          <a:srgbClr val="000000"/>
        </a:solidFill>
        <a:effectLst/>
      </p:bgPr>
    </p:bg>
    <p:spTree>
      <p:nvGrpSpPr>
        <p:cNvPr id="1" name=""/>
        <p:cNvGrpSpPr/>
        <p:nvPr/>
      </p:nvGrpSpPr>
      <p:grpSpPr>
        <a:xfrm>
          <a:off x="0" y="0"/>
          <a:ext cx="0" cy="0"/>
          <a:chOff x="0" y="0"/>
          <a:chExt cx="0" cy="0"/>
        </a:xfrm>
      </p:grpSpPr>
      <p:sp>
        <p:nvSpPr>
          <p:cNvPr id="4572" name="Title Text"/>
          <p:cNvSpPr txBox="1">
            <a:spLocks noGrp="1"/>
          </p:cNvSpPr>
          <p:nvPr>
            <p:ph type="title"/>
          </p:nvPr>
        </p:nvSpPr>
        <p:spPr>
          <a:xfrm>
            <a:off x="722312" y="4406900"/>
            <a:ext cx="7772401" cy="1362075"/>
          </a:xfrm>
          <a:prstGeom prst="rect">
            <a:avLst/>
          </a:prstGeom>
        </p:spPr>
        <p:txBody>
          <a:bodyPr anchor="t"/>
          <a:lstStyle>
            <a:lvl1pPr algn="l">
              <a:defRPr sz="4000" b="1" cap="all">
                <a:solidFill>
                  <a:schemeClr val="accent3">
                    <a:lumOff val="44000"/>
                  </a:schemeClr>
                </a:solidFill>
              </a:defRPr>
            </a:lvl1pPr>
          </a:lstStyle>
          <a:p>
            <a:r>
              <a:t>Title Text</a:t>
            </a:r>
          </a:p>
        </p:txBody>
      </p:sp>
      <p:sp>
        <p:nvSpPr>
          <p:cNvPr id="4573"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chemeClr val="accent3">
                    <a:lumOff val="44000"/>
                  </a:schemeClr>
                </a:solidFill>
              </a:defRPr>
            </a:lvl1pPr>
            <a:lvl2pPr marL="0" indent="457200">
              <a:spcBef>
                <a:spcPts val="400"/>
              </a:spcBef>
              <a:buSzTx/>
              <a:buNone/>
              <a:defRPr sz="2000">
                <a:solidFill>
                  <a:schemeClr val="accent3">
                    <a:lumOff val="44000"/>
                  </a:schemeClr>
                </a:solidFill>
              </a:defRPr>
            </a:lvl2pPr>
            <a:lvl3pPr marL="0" indent="914400">
              <a:spcBef>
                <a:spcPts val="400"/>
              </a:spcBef>
              <a:buSzTx/>
              <a:buNone/>
              <a:defRPr sz="2000">
                <a:solidFill>
                  <a:schemeClr val="accent3">
                    <a:lumOff val="44000"/>
                  </a:schemeClr>
                </a:solidFill>
              </a:defRPr>
            </a:lvl3pPr>
            <a:lvl4pPr marL="0" indent="1371600">
              <a:spcBef>
                <a:spcPts val="400"/>
              </a:spcBef>
              <a:buSzTx/>
              <a:buNone/>
              <a:defRPr sz="2000">
                <a:solidFill>
                  <a:schemeClr val="accent3">
                    <a:lumOff val="44000"/>
                  </a:schemeClr>
                </a:solidFill>
              </a:defRPr>
            </a:lvl4pPr>
            <a:lvl5pPr marL="0" indent="1828800">
              <a:spcBef>
                <a:spcPts val="400"/>
              </a:spcBef>
              <a:buSzTx/>
              <a:buNone/>
              <a:defRPr sz="2000">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4574"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5364608"/>
      </p:ext>
    </p:extLst>
  </p:cSld>
  <p:clrMapOvr>
    <a:masterClrMapping/>
  </p:clrMapOvr>
  <p:transition spd="med"/>
</p:sldLayout>
</file>

<file path=ppt/slideLayouts/slideLayout805.xml><?xml version="1.0" encoding="utf-8"?>
<p:sldLayout xmlns:a="http://schemas.openxmlformats.org/drawingml/2006/main" xmlns:r="http://schemas.openxmlformats.org/officeDocument/2006/relationships" xmlns:p="http://schemas.openxmlformats.org/presentationml/2006/main" type="tx">
  <p:cSld name="32_Two Content">
    <p:bg>
      <p:bgPr>
        <a:solidFill>
          <a:srgbClr val="000000"/>
        </a:solidFill>
        <a:effectLst/>
      </p:bgPr>
    </p:bg>
    <p:spTree>
      <p:nvGrpSpPr>
        <p:cNvPr id="1" name=""/>
        <p:cNvGrpSpPr/>
        <p:nvPr/>
      </p:nvGrpSpPr>
      <p:grpSpPr>
        <a:xfrm>
          <a:off x="0" y="0"/>
          <a:ext cx="0" cy="0"/>
          <a:chOff x="0" y="0"/>
          <a:chExt cx="0" cy="0"/>
        </a:xfrm>
      </p:grpSpPr>
      <p:sp>
        <p:nvSpPr>
          <p:cNvPr id="4581" name="Title Text"/>
          <p:cNvSpPr txBox="1">
            <a:spLocks noGrp="1"/>
          </p:cNvSpPr>
          <p:nvPr>
            <p:ph type="title"/>
          </p:nvPr>
        </p:nvSpPr>
        <p:spPr>
          <a:prstGeom prst="rect">
            <a:avLst/>
          </a:prstGeom>
        </p:spPr>
        <p:txBody>
          <a:bodyPr/>
          <a:lstStyle>
            <a:lvl1pPr>
              <a:defRPr>
                <a:solidFill>
                  <a:schemeClr val="accent3">
                    <a:lumOff val="44000"/>
                  </a:schemeClr>
                </a:solidFill>
              </a:defRPr>
            </a:lvl1pPr>
          </a:lstStyle>
          <a:p>
            <a:r>
              <a:t>Title Text</a:t>
            </a:r>
          </a:p>
        </p:txBody>
      </p:sp>
      <p:sp>
        <p:nvSpPr>
          <p:cNvPr id="4582"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defRPr sz="2800">
                <a:solidFill>
                  <a:schemeClr val="accent3">
                    <a:lumOff val="44000"/>
                  </a:schemeClr>
                </a:solidFill>
              </a:defRPr>
            </a:lvl1pPr>
            <a:lvl2pPr marL="790575" indent="-333375">
              <a:spcBef>
                <a:spcPts val="600"/>
              </a:spcBef>
              <a:defRPr sz="2800">
                <a:solidFill>
                  <a:schemeClr val="accent3">
                    <a:lumOff val="44000"/>
                  </a:schemeClr>
                </a:solidFill>
              </a:defRPr>
            </a:lvl2pPr>
            <a:lvl3pPr marL="1234439" indent="-320039">
              <a:spcBef>
                <a:spcPts val="600"/>
              </a:spcBef>
              <a:defRPr sz="2800">
                <a:solidFill>
                  <a:schemeClr val="accent3">
                    <a:lumOff val="44000"/>
                  </a:schemeClr>
                </a:solidFill>
              </a:defRPr>
            </a:lvl3pPr>
            <a:lvl4pPr marL="1727200" indent="-355600">
              <a:spcBef>
                <a:spcPts val="600"/>
              </a:spcBef>
              <a:defRPr sz="2800">
                <a:solidFill>
                  <a:schemeClr val="accent3">
                    <a:lumOff val="44000"/>
                  </a:schemeClr>
                </a:solidFill>
              </a:defRPr>
            </a:lvl4pPr>
            <a:lvl5pPr marL="2184400" indent="-355600">
              <a:spcBef>
                <a:spcPts val="600"/>
              </a:spcBef>
              <a:defRPr sz="2800">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4583"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249593658"/>
      </p:ext>
    </p:extLst>
  </p:cSld>
  <p:clrMapOvr>
    <a:masterClrMapping/>
  </p:clrMapOvr>
  <p:transition spd="med"/>
</p:sldLayout>
</file>

<file path=ppt/slideLayouts/slideLayout806.xml><?xml version="1.0" encoding="utf-8"?>
<p:sldLayout xmlns:a="http://schemas.openxmlformats.org/drawingml/2006/main" xmlns:r="http://schemas.openxmlformats.org/officeDocument/2006/relationships" xmlns:p="http://schemas.openxmlformats.org/presentationml/2006/main" type="tx">
  <p:cSld name="32_Comparison">
    <p:bg>
      <p:bgPr>
        <a:solidFill>
          <a:srgbClr val="000000"/>
        </a:solidFill>
        <a:effectLst/>
      </p:bgPr>
    </p:bg>
    <p:spTree>
      <p:nvGrpSpPr>
        <p:cNvPr id="1" name=""/>
        <p:cNvGrpSpPr/>
        <p:nvPr/>
      </p:nvGrpSpPr>
      <p:grpSpPr>
        <a:xfrm>
          <a:off x="0" y="0"/>
          <a:ext cx="0" cy="0"/>
          <a:chOff x="0" y="0"/>
          <a:chExt cx="0" cy="0"/>
        </a:xfrm>
      </p:grpSpPr>
      <p:sp>
        <p:nvSpPr>
          <p:cNvPr id="4590" name="Title Text"/>
          <p:cNvSpPr txBox="1">
            <a:spLocks noGrp="1"/>
          </p:cNvSpPr>
          <p:nvPr>
            <p:ph type="title"/>
          </p:nvPr>
        </p:nvSpPr>
        <p:spPr>
          <a:xfrm>
            <a:off x="457200" y="274638"/>
            <a:ext cx="8229600" cy="1143001"/>
          </a:xfrm>
          <a:prstGeom prst="rect">
            <a:avLst/>
          </a:prstGeom>
        </p:spPr>
        <p:txBody>
          <a:bodyPr/>
          <a:lstStyle>
            <a:lvl1pPr>
              <a:defRPr>
                <a:solidFill>
                  <a:schemeClr val="accent3">
                    <a:lumOff val="44000"/>
                  </a:schemeClr>
                </a:solidFill>
              </a:defRPr>
            </a:lvl1pPr>
          </a:lstStyle>
          <a:p>
            <a:r>
              <a:t>Title Text</a:t>
            </a:r>
          </a:p>
        </p:txBody>
      </p:sp>
      <p:sp>
        <p:nvSpPr>
          <p:cNvPr id="4591"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chemeClr val="accent3">
                    <a:lumOff val="44000"/>
                  </a:schemeClr>
                </a:solidFill>
              </a:defRPr>
            </a:lvl1pPr>
            <a:lvl2pPr marL="0" indent="457200">
              <a:spcBef>
                <a:spcPts val="500"/>
              </a:spcBef>
              <a:buSzTx/>
              <a:buNone/>
              <a:defRPr sz="2400" b="1">
                <a:solidFill>
                  <a:schemeClr val="accent3">
                    <a:lumOff val="44000"/>
                  </a:schemeClr>
                </a:solidFill>
              </a:defRPr>
            </a:lvl2pPr>
            <a:lvl3pPr marL="0" indent="914400">
              <a:spcBef>
                <a:spcPts val="500"/>
              </a:spcBef>
              <a:buSzTx/>
              <a:buNone/>
              <a:defRPr sz="2400" b="1">
                <a:solidFill>
                  <a:schemeClr val="accent3">
                    <a:lumOff val="44000"/>
                  </a:schemeClr>
                </a:solidFill>
              </a:defRPr>
            </a:lvl3pPr>
            <a:lvl4pPr marL="0" indent="1371600">
              <a:spcBef>
                <a:spcPts val="500"/>
              </a:spcBef>
              <a:buSzTx/>
              <a:buNone/>
              <a:defRPr sz="2400" b="1">
                <a:solidFill>
                  <a:schemeClr val="accent3">
                    <a:lumOff val="44000"/>
                  </a:schemeClr>
                </a:solidFill>
              </a:defRPr>
            </a:lvl4pPr>
            <a:lvl5pPr marL="0" indent="1828800">
              <a:spcBef>
                <a:spcPts val="500"/>
              </a:spcBef>
              <a:buSzTx/>
              <a:buNone/>
              <a:defRPr sz="2400" b="1">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4592"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solidFill>
                  <a:schemeClr val="accent3">
                    <a:lumOff val="44000"/>
                  </a:schemeClr>
                </a:solidFill>
              </a:defRPr>
            </a:pPr>
            <a:endParaRPr/>
          </a:p>
        </p:txBody>
      </p:sp>
      <p:sp>
        <p:nvSpPr>
          <p:cNvPr id="4593"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4253102030"/>
      </p:ext>
    </p:extLst>
  </p:cSld>
  <p:clrMapOvr>
    <a:masterClrMapping/>
  </p:clrMapOvr>
  <p:transition spd="med"/>
</p:sldLayout>
</file>

<file path=ppt/slideLayouts/slideLayout807.xml><?xml version="1.0" encoding="utf-8"?>
<p:sldLayout xmlns:a="http://schemas.openxmlformats.org/drawingml/2006/main" xmlns:r="http://schemas.openxmlformats.org/officeDocument/2006/relationships" xmlns:p="http://schemas.openxmlformats.org/presentationml/2006/main" type="tx">
  <p:cSld name="33_Title Only">
    <p:bg>
      <p:bgPr>
        <a:solidFill>
          <a:srgbClr val="000000"/>
        </a:solidFill>
        <a:effectLst/>
      </p:bgPr>
    </p:bg>
    <p:spTree>
      <p:nvGrpSpPr>
        <p:cNvPr id="1" name=""/>
        <p:cNvGrpSpPr/>
        <p:nvPr/>
      </p:nvGrpSpPr>
      <p:grpSpPr>
        <a:xfrm>
          <a:off x="0" y="0"/>
          <a:ext cx="0" cy="0"/>
          <a:chOff x="0" y="0"/>
          <a:chExt cx="0" cy="0"/>
        </a:xfrm>
      </p:grpSpPr>
      <p:sp>
        <p:nvSpPr>
          <p:cNvPr id="4600" name="Title Text"/>
          <p:cNvSpPr txBox="1">
            <a:spLocks noGrp="1"/>
          </p:cNvSpPr>
          <p:nvPr>
            <p:ph type="title"/>
          </p:nvPr>
        </p:nvSpPr>
        <p:spPr>
          <a:prstGeom prst="rect">
            <a:avLst/>
          </a:prstGeom>
        </p:spPr>
        <p:txBody>
          <a:bodyPr/>
          <a:lstStyle>
            <a:lvl1pPr>
              <a:defRPr>
                <a:solidFill>
                  <a:schemeClr val="accent3">
                    <a:lumOff val="44000"/>
                  </a:schemeClr>
                </a:solidFill>
              </a:defRPr>
            </a:lvl1pPr>
          </a:lstStyle>
          <a:p>
            <a:r>
              <a:t>Title Text</a:t>
            </a:r>
          </a:p>
        </p:txBody>
      </p:sp>
      <p:sp>
        <p:nvSpPr>
          <p:cNvPr id="4601"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004880574"/>
      </p:ext>
    </p:extLst>
  </p:cSld>
  <p:clrMapOvr>
    <a:masterClrMapping/>
  </p:clrMapOvr>
  <p:transition spd="med"/>
</p:sldLayout>
</file>

<file path=ppt/slideLayouts/slideLayout808.xml><?xml version="1.0" encoding="utf-8"?>
<p:sldLayout xmlns:a="http://schemas.openxmlformats.org/drawingml/2006/main" xmlns:r="http://schemas.openxmlformats.org/officeDocument/2006/relationships" xmlns:p="http://schemas.openxmlformats.org/presentationml/2006/main" type="tx">
  <p:cSld name="41_Blank">
    <p:bg>
      <p:bgPr>
        <a:solidFill>
          <a:srgbClr val="000000"/>
        </a:solidFill>
        <a:effectLst/>
      </p:bgPr>
    </p:bg>
    <p:spTree>
      <p:nvGrpSpPr>
        <p:cNvPr id="1" name=""/>
        <p:cNvGrpSpPr/>
        <p:nvPr/>
      </p:nvGrpSpPr>
      <p:grpSpPr>
        <a:xfrm>
          <a:off x="0" y="0"/>
          <a:ext cx="0" cy="0"/>
          <a:chOff x="0" y="0"/>
          <a:chExt cx="0" cy="0"/>
        </a:xfrm>
      </p:grpSpPr>
      <p:sp>
        <p:nvSpPr>
          <p:cNvPr id="4608"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78214445"/>
      </p:ext>
    </p:extLst>
  </p:cSld>
  <p:clrMapOvr>
    <a:masterClrMapping/>
  </p:clrMapOvr>
  <p:transition spd="med"/>
</p:sldLayout>
</file>

<file path=ppt/slideLayouts/slideLayout809.xml><?xml version="1.0" encoding="utf-8"?>
<p:sldLayout xmlns:a="http://schemas.openxmlformats.org/drawingml/2006/main" xmlns:r="http://schemas.openxmlformats.org/officeDocument/2006/relationships" xmlns:p="http://schemas.openxmlformats.org/presentationml/2006/main" type="tx">
  <p:cSld name="32_Content with Caption">
    <p:bg>
      <p:bgPr>
        <a:solidFill>
          <a:srgbClr val="000000"/>
        </a:solidFill>
        <a:effectLst/>
      </p:bgPr>
    </p:bg>
    <p:spTree>
      <p:nvGrpSpPr>
        <p:cNvPr id="1" name=""/>
        <p:cNvGrpSpPr/>
        <p:nvPr/>
      </p:nvGrpSpPr>
      <p:grpSpPr>
        <a:xfrm>
          <a:off x="0" y="0"/>
          <a:ext cx="0" cy="0"/>
          <a:chOff x="0" y="0"/>
          <a:chExt cx="0" cy="0"/>
        </a:xfrm>
      </p:grpSpPr>
      <p:sp>
        <p:nvSpPr>
          <p:cNvPr id="4615" name="Title Text"/>
          <p:cNvSpPr txBox="1">
            <a:spLocks noGrp="1"/>
          </p:cNvSpPr>
          <p:nvPr>
            <p:ph type="title"/>
          </p:nvPr>
        </p:nvSpPr>
        <p:spPr>
          <a:xfrm>
            <a:off x="457200" y="273050"/>
            <a:ext cx="3008314" cy="1162050"/>
          </a:xfrm>
          <a:prstGeom prst="rect">
            <a:avLst/>
          </a:prstGeom>
        </p:spPr>
        <p:txBody>
          <a:bodyPr anchor="b"/>
          <a:lstStyle>
            <a:lvl1pPr algn="l">
              <a:defRPr sz="2000" b="1">
                <a:solidFill>
                  <a:schemeClr val="accent3">
                    <a:lumOff val="44000"/>
                  </a:schemeClr>
                </a:solidFill>
              </a:defRPr>
            </a:lvl1pPr>
          </a:lstStyle>
          <a:p>
            <a:r>
              <a:t>Title Text</a:t>
            </a:r>
          </a:p>
        </p:txBody>
      </p:sp>
      <p:sp>
        <p:nvSpPr>
          <p:cNvPr id="4616" name="Body Level One…"/>
          <p:cNvSpPr txBox="1">
            <a:spLocks noGrp="1"/>
          </p:cNvSpPr>
          <p:nvPr>
            <p:ph type="body" idx="1"/>
          </p:nvPr>
        </p:nvSpPr>
        <p:spPr>
          <a:xfrm>
            <a:off x="3575050" y="273050"/>
            <a:ext cx="5111750" cy="5853113"/>
          </a:xfrm>
          <a:prstGeom prst="rect">
            <a:avLst/>
          </a:prstGeom>
        </p:spPr>
        <p:txBody>
          <a:bodyPr>
            <a:normAutofit/>
          </a:bodyPr>
          <a:lstStyle>
            <a:lvl1pPr>
              <a:defRPr>
                <a:solidFill>
                  <a:schemeClr val="accent3">
                    <a:lumOff val="44000"/>
                  </a:schemeClr>
                </a:solidFill>
              </a:defRPr>
            </a:lvl1pPr>
            <a:lvl2pPr>
              <a:defRPr>
                <a:solidFill>
                  <a:schemeClr val="accent3">
                    <a:lumOff val="44000"/>
                  </a:schemeClr>
                </a:solidFill>
              </a:defRPr>
            </a:lvl2pPr>
            <a:lvl3pPr>
              <a:defRPr>
                <a:solidFill>
                  <a:schemeClr val="accent3">
                    <a:lumOff val="44000"/>
                  </a:schemeClr>
                </a:solidFill>
              </a:defRPr>
            </a:lvl3pPr>
            <a:lvl4pPr>
              <a:defRPr>
                <a:solidFill>
                  <a:schemeClr val="accent3">
                    <a:lumOff val="44000"/>
                  </a:schemeClr>
                </a:solidFill>
              </a:defRPr>
            </a:lvl4pPr>
            <a:lvl5pPr>
              <a:defRPr>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4617"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solidFill>
                  <a:schemeClr val="accent3">
                    <a:lumOff val="44000"/>
                  </a:schemeClr>
                </a:solidFill>
              </a:defRPr>
            </a:pPr>
            <a:endParaRPr/>
          </a:p>
        </p:txBody>
      </p:sp>
      <p:sp>
        <p:nvSpPr>
          <p:cNvPr id="4618"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314863560"/>
      </p:ext>
    </p:extLst>
  </p:cSld>
  <p:clrMapOvr>
    <a:masterClrMapping/>
  </p:clrMapOvr>
  <p:transition spd="med"/>
</p:sldLayout>
</file>

<file path=ppt/slideLayouts/slideLayout8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4DEC2F4E-EC39-E64B-AD61-85FC0707C3E3}" type="slidenum">
              <a:rPr lang="en-US"/>
              <a:pPr>
                <a:defRPr/>
              </a:pPr>
              <a:t>‹#›</a:t>
            </a:fld>
            <a:endParaRPr lang="en-US"/>
          </a:p>
        </p:txBody>
      </p:sp>
    </p:spTree>
    <p:extLst>
      <p:ext uri="{BB962C8B-B14F-4D97-AF65-F5344CB8AC3E}">
        <p14:creationId xmlns:p14="http://schemas.microsoft.com/office/powerpoint/2010/main" val="953830314"/>
      </p:ext>
    </p:extLst>
  </p:cSld>
  <p:clrMapOvr>
    <a:masterClrMapping/>
  </p:clrMapOvr>
</p:sldLayout>
</file>

<file path=ppt/slideLayouts/slideLayout810.xml><?xml version="1.0" encoding="utf-8"?>
<p:sldLayout xmlns:a="http://schemas.openxmlformats.org/drawingml/2006/main" xmlns:r="http://schemas.openxmlformats.org/officeDocument/2006/relationships" xmlns:p="http://schemas.openxmlformats.org/presentationml/2006/main" type="tx">
  <p:cSld name="32_Picture with Caption">
    <p:bg>
      <p:bgPr>
        <a:solidFill>
          <a:srgbClr val="000000"/>
        </a:solidFill>
        <a:effectLst/>
      </p:bgPr>
    </p:bg>
    <p:spTree>
      <p:nvGrpSpPr>
        <p:cNvPr id="1" name=""/>
        <p:cNvGrpSpPr/>
        <p:nvPr/>
      </p:nvGrpSpPr>
      <p:grpSpPr>
        <a:xfrm>
          <a:off x="0" y="0"/>
          <a:ext cx="0" cy="0"/>
          <a:chOff x="0" y="0"/>
          <a:chExt cx="0" cy="0"/>
        </a:xfrm>
      </p:grpSpPr>
      <p:sp>
        <p:nvSpPr>
          <p:cNvPr id="4625" name="Title Text"/>
          <p:cNvSpPr txBox="1">
            <a:spLocks noGrp="1"/>
          </p:cNvSpPr>
          <p:nvPr>
            <p:ph type="title"/>
          </p:nvPr>
        </p:nvSpPr>
        <p:spPr>
          <a:xfrm>
            <a:off x="1792288" y="4800600"/>
            <a:ext cx="5486401" cy="566738"/>
          </a:xfrm>
          <a:prstGeom prst="rect">
            <a:avLst/>
          </a:prstGeom>
        </p:spPr>
        <p:txBody>
          <a:bodyPr anchor="b"/>
          <a:lstStyle>
            <a:lvl1pPr algn="l">
              <a:defRPr sz="2000" b="1">
                <a:solidFill>
                  <a:schemeClr val="accent3">
                    <a:lumOff val="44000"/>
                  </a:schemeClr>
                </a:solidFill>
              </a:defRPr>
            </a:lvl1pPr>
          </a:lstStyle>
          <a:p>
            <a:r>
              <a:t>Title Text</a:t>
            </a:r>
          </a:p>
        </p:txBody>
      </p:sp>
      <p:sp>
        <p:nvSpPr>
          <p:cNvPr id="4626"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4627"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chemeClr val="accent3">
                    <a:lumOff val="44000"/>
                  </a:schemeClr>
                </a:solidFill>
              </a:defRPr>
            </a:lvl1pPr>
            <a:lvl2pPr marL="0" indent="457200">
              <a:spcBef>
                <a:spcPts val="300"/>
              </a:spcBef>
              <a:buSzTx/>
              <a:buNone/>
              <a:defRPr sz="1400">
                <a:solidFill>
                  <a:schemeClr val="accent3">
                    <a:lumOff val="44000"/>
                  </a:schemeClr>
                </a:solidFill>
              </a:defRPr>
            </a:lvl2pPr>
            <a:lvl3pPr marL="0" indent="914400">
              <a:spcBef>
                <a:spcPts val="300"/>
              </a:spcBef>
              <a:buSzTx/>
              <a:buNone/>
              <a:defRPr sz="1400">
                <a:solidFill>
                  <a:schemeClr val="accent3">
                    <a:lumOff val="44000"/>
                  </a:schemeClr>
                </a:solidFill>
              </a:defRPr>
            </a:lvl3pPr>
            <a:lvl4pPr marL="0" indent="1371600">
              <a:spcBef>
                <a:spcPts val="300"/>
              </a:spcBef>
              <a:buSzTx/>
              <a:buNone/>
              <a:defRPr sz="1400">
                <a:solidFill>
                  <a:schemeClr val="accent3">
                    <a:lumOff val="44000"/>
                  </a:schemeClr>
                </a:solidFill>
              </a:defRPr>
            </a:lvl4pPr>
            <a:lvl5pPr marL="0" indent="1828800">
              <a:spcBef>
                <a:spcPts val="300"/>
              </a:spcBef>
              <a:buSzTx/>
              <a:buNone/>
              <a:defRPr sz="1400">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4628"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042160169"/>
      </p:ext>
    </p:extLst>
  </p:cSld>
  <p:clrMapOvr>
    <a:masterClrMapping/>
  </p:clrMapOvr>
  <p:transition spd="med"/>
</p:sldLayout>
</file>

<file path=ppt/slideLayouts/slideLayout811.xml><?xml version="1.0" encoding="utf-8"?>
<p:sldLayout xmlns:a="http://schemas.openxmlformats.org/drawingml/2006/main" xmlns:r="http://schemas.openxmlformats.org/officeDocument/2006/relationships" xmlns:p="http://schemas.openxmlformats.org/presentationml/2006/main" type="tx">
  <p:cSld name="13_Title and 4 Content">
    <p:bg>
      <p:bgPr>
        <a:solidFill>
          <a:srgbClr val="000000"/>
        </a:solidFill>
        <a:effectLst/>
      </p:bgPr>
    </p:bg>
    <p:spTree>
      <p:nvGrpSpPr>
        <p:cNvPr id="1" name=""/>
        <p:cNvGrpSpPr/>
        <p:nvPr/>
      </p:nvGrpSpPr>
      <p:grpSpPr>
        <a:xfrm>
          <a:off x="0" y="0"/>
          <a:ext cx="0" cy="0"/>
          <a:chOff x="0" y="0"/>
          <a:chExt cx="0" cy="0"/>
        </a:xfrm>
      </p:grpSpPr>
      <p:sp>
        <p:nvSpPr>
          <p:cNvPr id="4635" name="Title Text"/>
          <p:cNvSpPr txBox="1">
            <a:spLocks noGrp="1"/>
          </p:cNvSpPr>
          <p:nvPr>
            <p:ph type="title"/>
          </p:nvPr>
        </p:nvSpPr>
        <p:spPr>
          <a:prstGeom prst="rect">
            <a:avLst/>
          </a:prstGeom>
        </p:spPr>
        <p:txBody>
          <a:bodyPr/>
          <a:lstStyle>
            <a:lvl1pPr>
              <a:defRPr>
                <a:solidFill>
                  <a:schemeClr val="accent3">
                    <a:lumOff val="44000"/>
                  </a:schemeClr>
                </a:solidFill>
              </a:defRPr>
            </a:lvl1pPr>
          </a:lstStyle>
          <a:p>
            <a:r>
              <a:t>Title Text</a:t>
            </a:r>
          </a:p>
        </p:txBody>
      </p:sp>
      <p:sp>
        <p:nvSpPr>
          <p:cNvPr id="4636" name="Body Level One…"/>
          <p:cNvSpPr txBox="1">
            <a:spLocks noGrp="1"/>
          </p:cNvSpPr>
          <p:nvPr>
            <p:ph type="body" sz="quarter" idx="1"/>
          </p:nvPr>
        </p:nvSpPr>
        <p:spPr>
          <a:xfrm>
            <a:off x="685800" y="1981200"/>
            <a:ext cx="3810000" cy="1981200"/>
          </a:xfrm>
          <a:prstGeom prst="rect">
            <a:avLst/>
          </a:prstGeom>
        </p:spPr>
        <p:txBody>
          <a:bodyPr>
            <a:normAutofit/>
          </a:bodyPr>
          <a:lstStyle>
            <a:lvl1pPr>
              <a:defRPr>
                <a:solidFill>
                  <a:schemeClr val="accent3">
                    <a:lumOff val="44000"/>
                  </a:schemeClr>
                </a:solidFill>
              </a:defRPr>
            </a:lvl1pPr>
            <a:lvl2pPr>
              <a:defRPr>
                <a:solidFill>
                  <a:schemeClr val="accent3">
                    <a:lumOff val="44000"/>
                  </a:schemeClr>
                </a:solidFill>
              </a:defRPr>
            </a:lvl2pPr>
            <a:lvl3pPr>
              <a:defRPr>
                <a:solidFill>
                  <a:schemeClr val="accent3">
                    <a:lumOff val="44000"/>
                  </a:schemeClr>
                </a:solidFill>
              </a:defRPr>
            </a:lvl3pPr>
            <a:lvl4pPr>
              <a:defRPr>
                <a:solidFill>
                  <a:schemeClr val="accent3">
                    <a:lumOff val="44000"/>
                  </a:schemeClr>
                </a:solidFill>
              </a:defRPr>
            </a:lvl4pPr>
            <a:lvl5pPr>
              <a:defRPr>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4637"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538157802"/>
      </p:ext>
    </p:extLst>
  </p:cSld>
  <p:clrMapOvr>
    <a:masterClrMapping/>
  </p:clrMapOvr>
  <p:transition spd="med"/>
</p:sldLayout>
</file>

<file path=ppt/slideLayouts/slideLayout812.xml><?xml version="1.0" encoding="utf-8"?>
<p:sldLayout xmlns:a="http://schemas.openxmlformats.org/drawingml/2006/main" xmlns:r="http://schemas.openxmlformats.org/officeDocument/2006/relationships" xmlns:p="http://schemas.openxmlformats.org/presentationml/2006/main" type="tx">
  <p:cSld name="9_Title, Content, and 2 Content">
    <p:bg>
      <p:bgPr>
        <a:solidFill>
          <a:srgbClr val="000000"/>
        </a:solidFill>
        <a:effectLst/>
      </p:bgPr>
    </p:bg>
    <p:spTree>
      <p:nvGrpSpPr>
        <p:cNvPr id="1" name=""/>
        <p:cNvGrpSpPr/>
        <p:nvPr/>
      </p:nvGrpSpPr>
      <p:grpSpPr>
        <a:xfrm>
          <a:off x="0" y="0"/>
          <a:ext cx="0" cy="0"/>
          <a:chOff x="0" y="0"/>
          <a:chExt cx="0" cy="0"/>
        </a:xfrm>
      </p:grpSpPr>
      <p:sp>
        <p:nvSpPr>
          <p:cNvPr id="4644" name="Title Text"/>
          <p:cNvSpPr txBox="1">
            <a:spLocks noGrp="1"/>
          </p:cNvSpPr>
          <p:nvPr>
            <p:ph type="title"/>
          </p:nvPr>
        </p:nvSpPr>
        <p:spPr>
          <a:prstGeom prst="rect">
            <a:avLst/>
          </a:prstGeom>
        </p:spPr>
        <p:txBody>
          <a:bodyPr/>
          <a:lstStyle>
            <a:lvl1pPr>
              <a:defRPr>
                <a:solidFill>
                  <a:schemeClr val="accent3">
                    <a:lumOff val="44000"/>
                  </a:schemeClr>
                </a:solidFill>
              </a:defRPr>
            </a:lvl1pPr>
          </a:lstStyle>
          <a:p>
            <a:r>
              <a:t>Title Text</a:t>
            </a:r>
          </a:p>
        </p:txBody>
      </p:sp>
      <p:sp>
        <p:nvSpPr>
          <p:cNvPr id="4645" name="Body Level One…"/>
          <p:cNvSpPr txBox="1">
            <a:spLocks noGrp="1"/>
          </p:cNvSpPr>
          <p:nvPr>
            <p:ph type="body" sz="half" idx="1"/>
          </p:nvPr>
        </p:nvSpPr>
        <p:spPr>
          <a:xfrm>
            <a:off x="685800" y="1981200"/>
            <a:ext cx="3810000" cy="4114800"/>
          </a:xfrm>
          <a:prstGeom prst="rect">
            <a:avLst/>
          </a:prstGeom>
        </p:spPr>
        <p:txBody>
          <a:bodyPr>
            <a:normAutofit/>
          </a:bodyPr>
          <a:lstStyle>
            <a:lvl1pPr>
              <a:defRPr>
                <a:solidFill>
                  <a:schemeClr val="accent3">
                    <a:lumOff val="44000"/>
                  </a:schemeClr>
                </a:solidFill>
              </a:defRPr>
            </a:lvl1pPr>
            <a:lvl2pPr>
              <a:defRPr>
                <a:solidFill>
                  <a:schemeClr val="accent3">
                    <a:lumOff val="44000"/>
                  </a:schemeClr>
                </a:solidFill>
              </a:defRPr>
            </a:lvl2pPr>
            <a:lvl3pPr>
              <a:defRPr>
                <a:solidFill>
                  <a:schemeClr val="accent3">
                    <a:lumOff val="44000"/>
                  </a:schemeClr>
                </a:solidFill>
              </a:defRPr>
            </a:lvl3pPr>
            <a:lvl4pPr>
              <a:defRPr>
                <a:solidFill>
                  <a:schemeClr val="accent3">
                    <a:lumOff val="44000"/>
                  </a:schemeClr>
                </a:solidFill>
              </a:defRPr>
            </a:lvl4pPr>
            <a:lvl5pPr>
              <a:defRPr>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4646"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854461728"/>
      </p:ext>
    </p:extLst>
  </p:cSld>
  <p:clrMapOvr>
    <a:masterClrMapping/>
  </p:clrMapOvr>
  <p:transition spd="med"/>
</p:sldLayout>
</file>

<file path=ppt/slideLayouts/slideLayout813.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11" name="Title Text"/>
          <p:cNvSpPr txBox="1">
            <a:spLocks noGrp="1"/>
          </p:cNvSpPr>
          <p:nvPr>
            <p:ph type="title"/>
          </p:nvPr>
        </p:nvSpPr>
        <p:spPr>
          <a:xfrm>
            <a:off x="685800" y="2130425"/>
            <a:ext cx="7772400" cy="1470025"/>
          </a:xfrm>
          <a:prstGeom prst="rect">
            <a:avLst/>
          </a:prstGeom>
        </p:spPr>
        <p:txBody>
          <a:bodyPr/>
          <a:lstStyle/>
          <a:p>
            <a:r>
              <a:t>Title Text</a:t>
            </a:r>
          </a:p>
        </p:txBody>
      </p:sp>
      <p:sp>
        <p:nvSpPr>
          <p:cNvPr id="12"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lvl1pPr>
            <a:lvl2pPr marL="0" indent="457200" algn="ctr">
              <a:buSzTx/>
              <a:buNone/>
            </a:lvl2pPr>
            <a:lvl3pPr marL="0" indent="914400" algn="ctr">
              <a:buSzTx/>
              <a:buNone/>
            </a:lvl3pPr>
            <a:lvl4pPr marL="0" indent="1371600" algn="ctr">
              <a:buSzTx/>
              <a:buNone/>
            </a:lvl4pPr>
            <a:lvl5pPr marL="0" indent="1828800" algn="ctr">
              <a:buSzTx/>
              <a:buNone/>
            </a:lvl5pPr>
          </a:lstStyle>
          <a:p>
            <a:r>
              <a:t>Body Level One</a:t>
            </a:r>
          </a:p>
          <a:p>
            <a:pPr lvl="1"/>
            <a:r>
              <a:t>Body Level Two</a:t>
            </a:r>
          </a:p>
          <a:p>
            <a:pPr lvl="2"/>
            <a:r>
              <a:t>Body Level Three</a:t>
            </a:r>
          </a:p>
          <a:p>
            <a:pPr lvl="3"/>
            <a:r>
              <a:t>Body Level Four</a:t>
            </a:r>
          </a:p>
          <a:p>
            <a:pPr lvl="4"/>
            <a:r>
              <a:t>Body Level Five</a:t>
            </a:r>
          </a:p>
        </p:txBody>
      </p:sp>
      <p:sp>
        <p:nvSpPr>
          <p:cNvPr id="13"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839004356"/>
      </p:ext>
    </p:extLst>
  </p:cSld>
  <p:clrMapOvr>
    <a:masterClrMapping/>
  </p:clrMapOvr>
  <p:transition spd="med"/>
</p:sldLayout>
</file>

<file path=ppt/slideLayouts/slideLayout814.xml><?xml version="1.0" encoding="utf-8"?>
<p:sldLayout xmlns:a="http://schemas.openxmlformats.org/drawingml/2006/main" xmlns:r="http://schemas.openxmlformats.org/officeDocument/2006/relationships" xmlns:p="http://schemas.openxmlformats.org/presentationml/2006/main" type="tx">
  <p:cSld name="Title and Content">
    <p:spTree>
      <p:nvGrpSpPr>
        <p:cNvPr id="1" name=""/>
        <p:cNvGrpSpPr/>
        <p:nvPr/>
      </p:nvGrpSpPr>
      <p:grpSpPr>
        <a:xfrm>
          <a:off x="0" y="0"/>
          <a:ext cx="0" cy="0"/>
          <a:chOff x="0" y="0"/>
          <a:chExt cx="0" cy="0"/>
        </a:xfrm>
      </p:grpSpPr>
      <p:sp>
        <p:nvSpPr>
          <p:cNvPr id="20" name="Title Text"/>
          <p:cNvSpPr txBox="1">
            <a:spLocks noGrp="1"/>
          </p:cNvSpPr>
          <p:nvPr>
            <p:ph type="title"/>
          </p:nvPr>
        </p:nvSpPr>
        <p:spPr>
          <a:prstGeom prst="rect">
            <a:avLst/>
          </a:prstGeom>
        </p:spPr>
        <p:txBody>
          <a:bodyPr/>
          <a:lstStyle/>
          <a:p>
            <a:r>
              <a:t>Title Text</a:t>
            </a:r>
          </a:p>
        </p:txBody>
      </p:sp>
      <p:sp>
        <p:nvSpPr>
          <p:cNvPr id="21" name="Body Level One…"/>
          <p:cNvSpPr txBox="1">
            <a:spLocks noGrp="1"/>
          </p:cNvSpPr>
          <p:nvPr>
            <p:ph type="body" idx="1"/>
          </p:nvPr>
        </p:nvSpPr>
        <p:spPr>
          <a:xfrm>
            <a:off x="685800" y="1981200"/>
            <a:ext cx="7772400" cy="4114800"/>
          </a:xfrm>
          <a:prstGeom prst="rect">
            <a:avLst/>
          </a:prstGeom>
        </p:spPr>
        <p:txBody>
          <a:bodyPr>
            <a:normAutofit/>
          </a:bodyPr>
          <a:lstStyle/>
          <a:p>
            <a:r>
              <a:t>Body Level One</a:t>
            </a:r>
          </a:p>
          <a:p>
            <a:pPr lvl="1"/>
            <a:r>
              <a:t>Body Level Two</a:t>
            </a:r>
          </a:p>
          <a:p>
            <a:pPr lvl="2"/>
            <a:r>
              <a:t>Body Level Three</a:t>
            </a:r>
          </a:p>
          <a:p>
            <a:pPr lvl="3"/>
            <a:r>
              <a:t>Body Level Four</a:t>
            </a:r>
          </a:p>
          <a:p>
            <a:pPr lvl="4"/>
            <a:r>
              <a:t>Body Level Five</a:t>
            </a:r>
          </a:p>
        </p:txBody>
      </p:sp>
      <p:sp>
        <p:nvSpPr>
          <p:cNvPr id="22"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573798870"/>
      </p:ext>
    </p:extLst>
  </p:cSld>
  <p:clrMapOvr>
    <a:masterClrMapping/>
  </p:clrMapOvr>
  <p:transition spd="med"/>
</p:sldLayout>
</file>

<file path=ppt/slideLayouts/slideLayout815.xml><?xml version="1.0" encoding="utf-8"?>
<p:sldLayout xmlns:a="http://schemas.openxmlformats.org/drawingml/2006/main" xmlns:r="http://schemas.openxmlformats.org/officeDocument/2006/relationships" xmlns:p="http://schemas.openxmlformats.org/presentationml/2006/main" type="tx">
  <p:cSld name="Section Header">
    <p:spTree>
      <p:nvGrpSpPr>
        <p:cNvPr id="1" name=""/>
        <p:cNvGrpSpPr/>
        <p:nvPr/>
      </p:nvGrpSpPr>
      <p:grpSpPr>
        <a:xfrm>
          <a:off x="0" y="0"/>
          <a:ext cx="0" cy="0"/>
          <a:chOff x="0" y="0"/>
          <a:chExt cx="0" cy="0"/>
        </a:xfrm>
      </p:grpSpPr>
      <p:sp>
        <p:nvSpPr>
          <p:cNvPr id="29" name="Title Text"/>
          <p:cNvSpPr txBox="1">
            <a:spLocks noGrp="1"/>
          </p:cNvSpPr>
          <p:nvPr>
            <p:ph type="title"/>
          </p:nvPr>
        </p:nvSpPr>
        <p:spPr>
          <a:xfrm>
            <a:off x="722312" y="4406900"/>
            <a:ext cx="7772401" cy="1362075"/>
          </a:xfrm>
          <a:prstGeom prst="rect">
            <a:avLst/>
          </a:prstGeom>
        </p:spPr>
        <p:txBody>
          <a:bodyPr anchor="t"/>
          <a:lstStyle>
            <a:lvl1pPr algn="l">
              <a:defRPr sz="4000" b="1" cap="all"/>
            </a:lvl1pPr>
          </a:lstStyle>
          <a:p>
            <a:r>
              <a:t>Title Text</a:t>
            </a:r>
          </a:p>
        </p:txBody>
      </p:sp>
      <p:sp>
        <p:nvSpPr>
          <p:cNvPr id="30"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vl1pPr>
            <a:lvl2pPr marL="0" indent="457200">
              <a:spcBef>
                <a:spcPts val="400"/>
              </a:spcBef>
              <a:buSzTx/>
              <a:buNone/>
              <a:defRPr sz="2000"/>
            </a:lvl2pPr>
            <a:lvl3pPr marL="0" indent="914400">
              <a:spcBef>
                <a:spcPts val="400"/>
              </a:spcBef>
              <a:buSzTx/>
              <a:buNone/>
              <a:defRPr sz="2000"/>
            </a:lvl3pPr>
            <a:lvl4pPr marL="0" indent="1371600">
              <a:spcBef>
                <a:spcPts val="400"/>
              </a:spcBef>
              <a:buSzTx/>
              <a:buNone/>
              <a:defRPr sz="2000"/>
            </a:lvl4pPr>
            <a:lvl5pPr marL="0" indent="1828800">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31"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658166415"/>
      </p:ext>
    </p:extLst>
  </p:cSld>
  <p:clrMapOvr>
    <a:masterClrMapping/>
  </p:clrMapOvr>
  <p:transition spd="med"/>
</p:sldLayout>
</file>

<file path=ppt/slideLayouts/slideLayout816.xml><?xml version="1.0" encoding="utf-8"?>
<p:sldLayout xmlns:a="http://schemas.openxmlformats.org/drawingml/2006/main" xmlns:r="http://schemas.openxmlformats.org/officeDocument/2006/relationships" xmlns:p="http://schemas.openxmlformats.org/presentationml/2006/main" type="tx">
  <p:cSld name="Two Content">
    <p:spTree>
      <p:nvGrpSpPr>
        <p:cNvPr id="1" name=""/>
        <p:cNvGrpSpPr/>
        <p:nvPr/>
      </p:nvGrpSpPr>
      <p:grpSpPr>
        <a:xfrm>
          <a:off x="0" y="0"/>
          <a:ext cx="0" cy="0"/>
          <a:chOff x="0" y="0"/>
          <a:chExt cx="0" cy="0"/>
        </a:xfrm>
      </p:grpSpPr>
      <p:sp>
        <p:nvSpPr>
          <p:cNvPr id="38" name="Title Text"/>
          <p:cNvSpPr txBox="1">
            <a:spLocks noGrp="1"/>
          </p:cNvSpPr>
          <p:nvPr>
            <p:ph type="title"/>
          </p:nvPr>
        </p:nvSpPr>
        <p:spPr>
          <a:prstGeom prst="rect">
            <a:avLst/>
          </a:prstGeom>
        </p:spPr>
        <p:txBody>
          <a:bodyPr/>
          <a:lstStyle/>
          <a:p>
            <a:r>
              <a:t>Title Text</a:t>
            </a:r>
          </a:p>
        </p:txBody>
      </p:sp>
      <p:sp>
        <p:nvSpPr>
          <p:cNvPr id="39"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defRPr sz="2800"/>
            </a:lvl1pPr>
            <a:lvl2pPr marL="790575" indent="-333375">
              <a:spcBef>
                <a:spcPts val="600"/>
              </a:spcBef>
              <a:defRPr sz="2800"/>
            </a:lvl2pPr>
            <a:lvl3pPr marL="1234439" indent="-320039">
              <a:spcBef>
                <a:spcPts val="600"/>
              </a:spcBef>
              <a:defRPr sz="2800"/>
            </a:lvl3pPr>
            <a:lvl4pPr marL="1727200" indent="-355600">
              <a:spcBef>
                <a:spcPts val="600"/>
              </a:spcBef>
              <a:defRPr sz="2800"/>
            </a:lvl4pPr>
            <a:lvl5pPr marL="2184400" indent="-355600">
              <a:spcBef>
                <a:spcPts val="600"/>
              </a:spcBef>
              <a:defRPr sz="2800"/>
            </a:lvl5pPr>
          </a:lstStyle>
          <a:p>
            <a:r>
              <a:t>Body Level One</a:t>
            </a:r>
          </a:p>
          <a:p>
            <a:pPr lvl="1"/>
            <a:r>
              <a:t>Body Level Two</a:t>
            </a:r>
          </a:p>
          <a:p>
            <a:pPr lvl="2"/>
            <a:r>
              <a:t>Body Level Three</a:t>
            </a:r>
          </a:p>
          <a:p>
            <a:pPr lvl="3"/>
            <a:r>
              <a:t>Body Level Four</a:t>
            </a:r>
          </a:p>
          <a:p>
            <a:pPr lvl="4"/>
            <a:r>
              <a:t>Body Level Five</a:t>
            </a:r>
          </a:p>
        </p:txBody>
      </p:sp>
      <p:sp>
        <p:nvSpPr>
          <p:cNvPr id="40"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201670226"/>
      </p:ext>
    </p:extLst>
  </p:cSld>
  <p:clrMapOvr>
    <a:masterClrMapping/>
  </p:clrMapOvr>
  <p:transition spd="med"/>
</p:sldLayout>
</file>

<file path=ppt/slideLayouts/slideLayout817.xml><?xml version="1.0" encoding="utf-8"?>
<p:sldLayout xmlns:a="http://schemas.openxmlformats.org/drawingml/2006/main" xmlns:r="http://schemas.openxmlformats.org/officeDocument/2006/relationships" xmlns:p="http://schemas.openxmlformats.org/presentationml/2006/main" type="tx">
  <p:cSld name="Comparison">
    <p:spTree>
      <p:nvGrpSpPr>
        <p:cNvPr id="1" name=""/>
        <p:cNvGrpSpPr/>
        <p:nvPr/>
      </p:nvGrpSpPr>
      <p:grpSpPr>
        <a:xfrm>
          <a:off x="0" y="0"/>
          <a:ext cx="0" cy="0"/>
          <a:chOff x="0" y="0"/>
          <a:chExt cx="0" cy="0"/>
        </a:xfrm>
      </p:grpSpPr>
      <p:sp>
        <p:nvSpPr>
          <p:cNvPr id="47" name="Title Text"/>
          <p:cNvSpPr txBox="1">
            <a:spLocks noGrp="1"/>
          </p:cNvSpPr>
          <p:nvPr>
            <p:ph type="title"/>
          </p:nvPr>
        </p:nvSpPr>
        <p:spPr>
          <a:xfrm>
            <a:off x="457200" y="274638"/>
            <a:ext cx="8229600" cy="1143001"/>
          </a:xfrm>
          <a:prstGeom prst="rect">
            <a:avLst/>
          </a:prstGeom>
        </p:spPr>
        <p:txBody>
          <a:bodyPr/>
          <a:lstStyle/>
          <a:p>
            <a:r>
              <a:t>Title Text</a:t>
            </a:r>
          </a:p>
        </p:txBody>
      </p:sp>
      <p:sp>
        <p:nvSpPr>
          <p:cNvPr id="48"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vl1pPr>
            <a:lvl2pPr marL="0" indent="457200">
              <a:spcBef>
                <a:spcPts val="500"/>
              </a:spcBef>
              <a:buSzTx/>
              <a:buNone/>
              <a:defRPr sz="2400" b="1"/>
            </a:lvl2pPr>
            <a:lvl3pPr marL="0" indent="914400">
              <a:spcBef>
                <a:spcPts val="500"/>
              </a:spcBef>
              <a:buSzTx/>
              <a:buNone/>
              <a:defRPr sz="2400" b="1"/>
            </a:lvl3pPr>
            <a:lvl4pPr marL="0" indent="1371600">
              <a:spcBef>
                <a:spcPts val="500"/>
              </a:spcBef>
              <a:buSzTx/>
              <a:buNone/>
              <a:defRPr sz="2400" b="1"/>
            </a:lvl4pPr>
            <a:lvl5pPr marL="0" indent="1828800">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49"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pPr>
            <a:endParaRPr/>
          </a:p>
        </p:txBody>
      </p:sp>
      <p:sp>
        <p:nvSpPr>
          <p:cNvPr id="50"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862745092"/>
      </p:ext>
    </p:extLst>
  </p:cSld>
  <p:clrMapOvr>
    <a:masterClrMapping/>
  </p:clrMapOvr>
  <p:transition spd="med"/>
</p:sldLayout>
</file>

<file path=ppt/slideLayouts/slideLayout818.xml><?xml version="1.0" encoding="utf-8"?>
<p:sldLayout xmlns:a="http://schemas.openxmlformats.org/drawingml/2006/main" xmlns:r="http://schemas.openxmlformats.org/officeDocument/2006/relationships" xmlns:p="http://schemas.openxmlformats.org/presentationml/2006/main" type="tx">
  <p:cSld name="Title Only">
    <p:spTree>
      <p:nvGrpSpPr>
        <p:cNvPr id="1" name=""/>
        <p:cNvGrpSpPr/>
        <p:nvPr/>
      </p:nvGrpSpPr>
      <p:grpSpPr>
        <a:xfrm>
          <a:off x="0" y="0"/>
          <a:ext cx="0" cy="0"/>
          <a:chOff x="0" y="0"/>
          <a:chExt cx="0" cy="0"/>
        </a:xfrm>
      </p:grpSpPr>
      <p:sp>
        <p:nvSpPr>
          <p:cNvPr id="57" name="Title Text"/>
          <p:cNvSpPr txBox="1">
            <a:spLocks noGrp="1"/>
          </p:cNvSpPr>
          <p:nvPr>
            <p:ph type="title"/>
          </p:nvPr>
        </p:nvSpPr>
        <p:spPr>
          <a:prstGeom prst="rect">
            <a:avLst/>
          </a:prstGeom>
        </p:spPr>
        <p:txBody>
          <a:bodyPr/>
          <a:lstStyle/>
          <a:p>
            <a:r>
              <a:t>Title Text</a:t>
            </a:r>
          </a:p>
        </p:txBody>
      </p:sp>
      <p:sp>
        <p:nvSpPr>
          <p:cNvPr id="58"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275224450"/>
      </p:ext>
    </p:extLst>
  </p:cSld>
  <p:clrMapOvr>
    <a:masterClrMapping/>
  </p:clrMapOvr>
  <p:transition spd="med"/>
</p:sldLayout>
</file>

<file path=ppt/slideLayouts/slideLayout819.xml><?xml version="1.0" encoding="utf-8"?>
<p:sldLayout xmlns:a="http://schemas.openxmlformats.org/drawingml/2006/main" xmlns:r="http://schemas.openxmlformats.org/officeDocument/2006/relationships" xmlns:p="http://schemas.openxmlformats.org/presentationml/2006/main" type="tx">
  <p:cSld name="Blank">
    <p:spTree>
      <p:nvGrpSpPr>
        <p:cNvPr id="1" name=""/>
        <p:cNvGrpSpPr/>
        <p:nvPr/>
      </p:nvGrpSpPr>
      <p:grpSpPr>
        <a:xfrm>
          <a:off x="0" y="0"/>
          <a:ext cx="0" cy="0"/>
          <a:chOff x="0" y="0"/>
          <a:chExt cx="0" cy="0"/>
        </a:xfrm>
      </p:grpSpPr>
      <p:sp>
        <p:nvSpPr>
          <p:cNvPr id="65"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4271888350"/>
      </p:ext>
    </p:extLst>
  </p:cSld>
  <p:clrMapOvr>
    <a:masterClrMapping/>
  </p:clrMapOvr>
  <p:transition spd="med"/>
</p:sldLayout>
</file>

<file path=ppt/slideLayouts/slideLayout82.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06EC7551-215F-7640-9EB5-9CECF2E2DB6C}" type="slidenum">
              <a:rPr lang="en-US"/>
              <a:pPr>
                <a:defRPr/>
              </a:pPr>
              <a:t>‹#›</a:t>
            </a:fld>
            <a:endParaRPr lang="en-US"/>
          </a:p>
        </p:txBody>
      </p:sp>
    </p:spTree>
    <p:extLst>
      <p:ext uri="{BB962C8B-B14F-4D97-AF65-F5344CB8AC3E}">
        <p14:creationId xmlns:p14="http://schemas.microsoft.com/office/powerpoint/2010/main" val="1039917178"/>
      </p:ext>
    </p:extLst>
  </p:cSld>
  <p:clrMapOvr>
    <a:masterClrMapping/>
  </p:clrMapOvr>
</p:sldLayout>
</file>

<file path=ppt/slideLayouts/slideLayout820.xml><?xml version="1.0" encoding="utf-8"?>
<p:sldLayout xmlns:a="http://schemas.openxmlformats.org/drawingml/2006/main" xmlns:r="http://schemas.openxmlformats.org/officeDocument/2006/relationships" xmlns:p="http://schemas.openxmlformats.org/presentationml/2006/main" type="tx">
  <p:cSld name="Content with Caption">
    <p:spTree>
      <p:nvGrpSpPr>
        <p:cNvPr id="1" name=""/>
        <p:cNvGrpSpPr/>
        <p:nvPr/>
      </p:nvGrpSpPr>
      <p:grpSpPr>
        <a:xfrm>
          <a:off x="0" y="0"/>
          <a:ext cx="0" cy="0"/>
          <a:chOff x="0" y="0"/>
          <a:chExt cx="0" cy="0"/>
        </a:xfrm>
      </p:grpSpPr>
      <p:sp>
        <p:nvSpPr>
          <p:cNvPr id="72" name="Title Text"/>
          <p:cNvSpPr txBox="1">
            <a:spLocks noGrp="1"/>
          </p:cNvSpPr>
          <p:nvPr>
            <p:ph type="title"/>
          </p:nvPr>
        </p:nvSpPr>
        <p:spPr>
          <a:xfrm>
            <a:off x="457200" y="273050"/>
            <a:ext cx="3008314" cy="1162050"/>
          </a:xfrm>
          <a:prstGeom prst="rect">
            <a:avLst/>
          </a:prstGeom>
        </p:spPr>
        <p:txBody>
          <a:bodyPr anchor="b"/>
          <a:lstStyle>
            <a:lvl1pPr algn="l">
              <a:defRPr sz="2000" b="1"/>
            </a:lvl1pPr>
          </a:lstStyle>
          <a:p>
            <a:r>
              <a:t>Title Text</a:t>
            </a:r>
          </a:p>
        </p:txBody>
      </p:sp>
      <p:sp>
        <p:nvSpPr>
          <p:cNvPr id="73" name="Body Level One…"/>
          <p:cNvSpPr txBox="1">
            <a:spLocks noGrp="1"/>
          </p:cNvSpPr>
          <p:nvPr>
            <p:ph type="body" idx="1"/>
          </p:nvPr>
        </p:nvSpPr>
        <p:spPr>
          <a:xfrm>
            <a:off x="3575050" y="273050"/>
            <a:ext cx="5111750" cy="5853113"/>
          </a:xfrm>
          <a:prstGeom prst="rect">
            <a:avLst/>
          </a:prstGeom>
        </p:spPr>
        <p:txBody>
          <a:bodyPr>
            <a:normAutofit/>
          </a:bodyPr>
          <a:lstStyle/>
          <a:p>
            <a:r>
              <a:t>Body Level One</a:t>
            </a:r>
          </a:p>
          <a:p>
            <a:pPr lvl="1"/>
            <a:r>
              <a:t>Body Level Two</a:t>
            </a:r>
          </a:p>
          <a:p>
            <a:pPr lvl="2"/>
            <a:r>
              <a:t>Body Level Three</a:t>
            </a:r>
          </a:p>
          <a:p>
            <a:pPr lvl="3"/>
            <a:r>
              <a:t>Body Level Four</a:t>
            </a:r>
          </a:p>
          <a:p>
            <a:pPr lvl="4"/>
            <a:r>
              <a:t>Body Level Five</a:t>
            </a:r>
          </a:p>
        </p:txBody>
      </p:sp>
      <p:sp>
        <p:nvSpPr>
          <p:cNvPr id="74"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pPr>
            <a:endParaRPr/>
          </a:p>
        </p:txBody>
      </p:sp>
      <p:sp>
        <p:nvSpPr>
          <p:cNvPr id="75"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706109961"/>
      </p:ext>
    </p:extLst>
  </p:cSld>
  <p:clrMapOvr>
    <a:masterClrMapping/>
  </p:clrMapOvr>
  <p:transition spd="med"/>
</p:sldLayout>
</file>

<file path=ppt/slideLayouts/slideLayout821.xml><?xml version="1.0" encoding="utf-8"?>
<p:sldLayout xmlns:a="http://schemas.openxmlformats.org/drawingml/2006/main" xmlns:r="http://schemas.openxmlformats.org/officeDocument/2006/relationships" xmlns:p="http://schemas.openxmlformats.org/presentationml/2006/main" type="tx">
  <p:cSld name="Picture with Caption">
    <p:spTree>
      <p:nvGrpSpPr>
        <p:cNvPr id="1" name=""/>
        <p:cNvGrpSpPr/>
        <p:nvPr/>
      </p:nvGrpSpPr>
      <p:grpSpPr>
        <a:xfrm>
          <a:off x="0" y="0"/>
          <a:ext cx="0" cy="0"/>
          <a:chOff x="0" y="0"/>
          <a:chExt cx="0" cy="0"/>
        </a:xfrm>
      </p:grpSpPr>
      <p:sp>
        <p:nvSpPr>
          <p:cNvPr id="82" name="Title Text"/>
          <p:cNvSpPr txBox="1">
            <a:spLocks noGrp="1"/>
          </p:cNvSpPr>
          <p:nvPr>
            <p:ph type="title"/>
          </p:nvPr>
        </p:nvSpPr>
        <p:spPr>
          <a:xfrm>
            <a:off x="1792288" y="4800600"/>
            <a:ext cx="5486401" cy="566738"/>
          </a:xfrm>
          <a:prstGeom prst="rect">
            <a:avLst/>
          </a:prstGeom>
        </p:spPr>
        <p:txBody>
          <a:bodyPr anchor="b"/>
          <a:lstStyle>
            <a:lvl1pPr algn="l">
              <a:defRPr sz="2000" b="1"/>
            </a:lvl1pPr>
          </a:lstStyle>
          <a:p>
            <a:r>
              <a:t>Title Text</a:t>
            </a:r>
          </a:p>
        </p:txBody>
      </p:sp>
      <p:sp>
        <p:nvSpPr>
          <p:cNvPr id="83"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84"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vl1pPr>
            <a:lvl2pPr marL="0" indent="457200">
              <a:spcBef>
                <a:spcPts val="300"/>
              </a:spcBef>
              <a:buSzTx/>
              <a:buNone/>
              <a:defRPr sz="1400"/>
            </a:lvl2pPr>
            <a:lvl3pPr marL="0" indent="914400">
              <a:spcBef>
                <a:spcPts val="300"/>
              </a:spcBef>
              <a:buSzTx/>
              <a:buNone/>
              <a:defRPr sz="1400"/>
            </a:lvl3pPr>
            <a:lvl4pPr marL="0" indent="1371600">
              <a:spcBef>
                <a:spcPts val="300"/>
              </a:spcBef>
              <a:buSzTx/>
              <a:buNone/>
              <a:defRPr sz="1400"/>
            </a:lvl4pPr>
            <a:lvl5pPr marL="0" indent="1828800">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85"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279952202"/>
      </p:ext>
    </p:extLst>
  </p:cSld>
  <p:clrMapOvr>
    <a:masterClrMapping/>
  </p:clrMapOvr>
  <p:transition spd="med"/>
</p:sldLayout>
</file>

<file path=ppt/slideLayouts/slideLayout822.xml><?xml version="1.0" encoding="utf-8"?>
<p:sldLayout xmlns:a="http://schemas.openxmlformats.org/drawingml/2006/main" xmlns:r="http://schemas.openxmlformats.org/officeDocument/2006/relationships" xmlns:p="http://schemas.openxmlformats.org/presentationml/2006/main" type="tx">
  <p:cSld name="1_Title Slide">
    <p:bg>
      <p:bgPr>
        <a:solidFill>
          <a:srgbClr val="000000"/>
        </a:solidFill>
        <a:effectLst/>
      </p:bgPr>
    </p:bg>
    <p:spTree>
      <p:nvGrpSpPr>
        <p:cNvPr id="1" name=""/>
        <p:cNvGrpSpPr/>
        <p:nvPr/>
      </p:nvGrpSpPr>
      <p:grpSpPr>
        <a:xfrm>
          <a:off x="0" y="0"/>
          <a:ext cx="0" cy="0"/>
          <a:chOff x="0" y="0"/>
          <a:chExt cx="0" cy="0"/>
        </a:xfrm>
      </p:grpSpPr>
      <p:grpSp>
        <p:nvGrpSpPr>
          <p:cNvPr id="96" name="Group 2"/>
          <p:cNvGrpSpPr/>
          <p:nvPr/>
        </p:nvGrpSpPr>
        <p:grpSpPr>
          <a:xfrm>
            <a:off x="457200" y="2363751"/>
            <a:ext cx="8153401" cy="1600238"/>
            <a:chOff x="0" y="-37"/>
            <a:chExt cx="8153400" cy="1600237"/>
          </a:xfrm>
        </p:grpSpPr>
        <p:sp>
          <p:nvSpPr>
            <p:cNvPr id="92" name="Arc 3"/>
            <p:cNvSpPr/>
            <p:nvPr/>
          </p:nvSpPr>
          <p:spPr>
            <a:xfrm>
              <a:off x="5249862" y="-38"/>
              <a:ext cx="2903539" cy="1600239"/>
            </a:xfrm>
            <a:custGeom>
              <a:avLst/>
              <a:gdLst/>
              <a:ahLst/>
              <a:cxnLst>
                <a:cxn ang="0">
                  <a:pos x="wd2" y="hd2"/>
                </a:cxn>
                <a:cxn ang="5400000">
                  <a:pos x="wd2" y="hd2"/>
                </a:cxn>
                <a:cxn ang="10800000">
                  <a:pos x="wd2" y="hd2"/>
                </a:cxn>
                <a:cxn ang="16200000">
                  <a:pos x="wd2" y="hd2"/>
                </a:cxn>
              </a:cxnLst>
              <a:rect l="0" t="0" r="r" b="b"/>
              <a:pathLst>
                <a:path w="21600" h="21600" extrusionOk="0">
                  <a:moveTo>
                    <a:pt x="296" y="1"/>
                  </a:moveTo>
                  <a:cubicBezTo>
                    <a:pt x="300" y="1"/>
                    <a:pt x="304" y="0"/>
                    <a:pt x="308" y="0"/>
                  </a:cubicBezTo>
                  <a:cubicBezTo>
                    <a:pt x="12067" y="1"/>
                    <a:pt x="21600" y="4835"/>
                    <a:pt x="21600" y="10800"/>
                  </a:cubicBezTo>
                  <a:cubicBezTo>
                    <a:pt x="21600" y="16765"/>
                    <a:pt x="12067" y="21600"/>
                    <a:pt x="308" y="21600"/>
                  </a:cubicBezTo>
                  <a:cubicBezTo>
                    <a:pt x="204" y="21599"/>
                    <a:pt x="102" y="21599"/>
                    <a:pt x="0" y="21598"/>
                  </a:cubicBezTo>
                  <a:lnTo>
                    <a:pt x="308" y="10800"/>
                  </a:lnTo>
                  <a:lnTo>
                    <a:pt x="296" y="1"/>
                  </a:lnTo>
                  <a:close/>
                </a:path>
              </a:pathLst>
            </a:custGeom>
            <a:gradFill flip="none" rotWithShape="1">
              <a:gsLst>
                <a:gs pos="0">
                  <a:srgbClr val="000000"/>
                </a:gs>
                <a:gs pos="100000">
                  <a:srgbClr val="6633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93" name="Arc 4"/>
            <p:cNvSpPr/>
            <p:nvPr/>
          </p:nvSpPr>
          <p:spPr>
            <a:xfrm>
              <a:off x="5175249" y="165070"/>
              <a:ext cx="2906714" cy="1270031"/>
            </a:xfrm>
            <a:custGeom>
              <a:avLst/>
              <a:gdLst/>
              <a:ahLst/>
              <a:cxnLst>
                <a:cxn ang="0">
                  <a:pos x="wd2" y="hd2"/>
                </a:cxn>
                <a:cxn ang="5400000">
                  <a:pos x="wd2" y="hd2"/>
                </a:cxn>
                <a:cxn ang="10800000">
                  <a:pos x="wd2" y="hd2"/>
                </a:cxn>
                <a:cxn ang="16200000">
                  <a:pos x="wd2" y="hd2"/>
                </a:cxn>
              </a:cxnLst>
              <a:rect l="0" t="0" r="r" b="b"/>
              <a:pathLst>
                <a:path w="21600" h="21600" extrusionOk="0">
                  <a:moveTo>
                    <a:pt x="307" y="0"/>
                  </a:moveTo>
                  <a:cubicBezTo>
                    <a:pt x="311" y="0"/>
                    <a:pt x="315" y="0"/>
                    <a:pt x="319" y="0"/>
                  </a:cubicBezTo>
                  <a:cubicBezTo>
                    <a:pt x="12072" y="0"/>
                    <a:pt x="21600" y="4835"/>
                    <a:pt x="21600" y="10800"/>
                  </a:cubicBezTo>
                  <a:cubicBezTo>
                    <a:pt x="21600" y="16765"/>
                    <a:pt x="12072" y="21600"/>
                    <a:pt x="319" y="21600"/>
                  </a:cubicBezTo>
                  <a:cubicBezTo>
                    <a:pt x="212" y="21600"/>
                    <a:pt x="105" y="21600"/>
                    <a:pt x="0" y="21599"/>
                  </a:cubicBezTo>
                  <a:lnTo>
                    <a:pt x="319" y="10800"/>
                  </a:lnTo>
                  <a:lnTo>
                    <a:pt x="307" y="0"/>
                  </a:lnTo>
                  <a:close/>
                </a:path>
              </a:pathLst>
            </a:custGeom>
            <a:gradFill flip="none" rotWithShape="1">
              <a:gsLst>
                <a:gs pos="0">
                  <a:srgbClr val="000000"/>
                </a:gs>
                <a:gs pos="100000">
                  <a:srgbClr val="8944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94" name="Arc 5"/>
            <p:cNvSpPr/>
            <p:nvPr/>
          </p:nvSpPr>
          <p:spPr>
            <a:xfrm>
              <a:off x="5132387" y="385743"/>
              <a:ext cx="2905126" cy="828695"/>
            </a:xfrm>
            <a:custGeom>
              <a:avLst/>
              <a:gdLst/>
              <a:ahLst/>
              <a:cxnLst>
                <a:cxn ang="0">
                  <a:pos x="wd2" y="hd2"/>
                </a:cxn>
                <a:cxn ang="5400000">
                  <a:pos x="wd2" y="hd2"/>
                </a:cxn>
                <a:cxn ang="10800000">
                  <a:pos x="wd2" y="hd2"/>
                </a:cxn>
                <a:cxn ang="16200000">
                  <a:pos x="wd2" y="hd2"/>
                </a:cxn>
              </a:cxnLst>
              <a:rect l="0" t="0" r="r" b="b"/>
              <a:pathLst>
                <a:path w="21600" h="21600" extrusionOk="0">
                  <a:moveTo>
                    <a:pt x="308" y="1"/>
                  </a:moveTo>
                  <a:cubicBezTo>
                    <a:pt x="312" y="1"/>
                    <a:pt x="316" y="0"/>
                    <a:pt x="320" y="0"/>
                  </a:cubicBezTo>
                  <a:cubicBezTo>
                    <a:pt x="12072" y="1"/>
                    <a:pt x="21600" y="4835"/>
                    <a:pt x="21600" y="10800"/>
                  </a:cubicBezTo>
                  <a:cubicBezTo>
                    <a:pt x="21600" y="16765"/>
                    <a:pt x="12072" y="21600"/>
                    <a:pt x="320" y="21600"/>
                  </a:cubicBezTo>
                  <a:cubicBezTo>
                    <a:pt x="213" y="21599"/>
                    <a:pt x="106" y="21599"/>
                    <a:pt x="0" y="21598"/>
                  </a:cubicBezTo>
                  <a:lnTo>
                    <a:pt x="320" y="10800"/>
                  </a:lnTo>
                  <a:lnTo>
                    <a:pt x="308" y="1"/>
                  </a:lnTo>
                  <a:close/>
                </a:path>
              </a:pathLst>
            </a:custGeom>
            <a:gradFill flip="none" rotWithShape="1">
              <a:gsLst>
                <a:gs pos="0">
                  <a:srgbClr val="000000"/>
                </a:gs>
                <a:gs pos="100000">
                  <a:srgbClr val="B75B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95" name="AutoShape 6"/>
            <p:cNvSpPr/>
            <p:nvPr/>
          </p:nvSpPr>
          <p:spPr>
            <a:xfrm>
              <a:off x="0" y="715962"/>
              <a:ext cx="7918450" cy="165101"/>
            </a:xfrm>
            <a:prstGeom prst="roundRect">
              <a:avLst>
                <a:gd name="adj" fmla="val 49995"/>
              </a:avLst>
            </a:prstGeom>
            <a:gradFill flip="none" rotWithShape="1">
              <a:gsLst>
                <a:gs pos="0">
                  <a:srgbClr val="000000"/>
                </a:gs>
                <a:gs pos="20000">
                  <a:srgbClr val="000040"/>
                </a:gs>
                <a:gs pos="50000">
                  <a:srgbClr val="400040"/>
                </a:gs>
                <a:gs pos="75000">
                  <a:srgbClr val="8F0040"/>
                </a:gs>
                <a:gs pos="89999">
                  <a:srgbClr val="F27300"/>
                </a:gs>
                <a:gs pos="100000">
                  <a:srgbClr val="FFBF00"/>
                </a:gs>
              </a:gsLst>
              <a:lin ang="0" scaled="0"/>
            </a:gradFill>
            <a:ln w="12700" cap="flat">
              <a:noFill/>
              <a:miter lim="400000"/>
            </a:ln>
            <a:effectLst/>
          </p:spPr>
          <p:txBody>
            <a:bodyPr wrap="square" lIns="45719" tIns="45719" rIns="45719" bIns="45719" numCol="1" anchor="ctr">
              <a:noAutofit/>
            </a:bodyPr>
            <a:lstStyle/>
            <a:p>
              <a:pPr algn="l">
                <a:defRPr sz="1800">
                  <a:solidFill>
                    <a:srgbClr val="FFFFCC"/>
                  </a:solidFill>
                </a:defRPr>
              </a:pPr>
              <a:endParaRPr/>
            </a:p>
          </p:txBody>
        </p:sp>
      </p:grpSp>
      <p:sp>
        <p:nvSpPr>
          <p:cNvPr id="97" name="Title Text"/>
          <p:cNvSpPr txBox="1">
            <a:spLocks noGrp="1"/>
          </p:cNvSpPr>
          <p:nvPr>
            <p:ph type="title"/>
          </p:nvPr>
        </p:nvSpPr>
        <p:spPr>
          <a:xfrm>
            <a:off x="685800" y="1447800"/>
            <a:ext cx="7772400" cy="1143000"/>
          </a:xfrm>
          <a:prstGeom prst="rect">
            <a:avLst/>
          </a:prstGeom>
        </p:spPr>
        <p:txBody>
          <a:bodyPr lIns="46037" tIns="46037" rIns="46037" bIns="46037" anchor="b"/>
          <a:lstStyle>
            <a:lvl1pPr algn="r">
              <a:defRPr sz="4000" i="1">
                <a:solidFill>
                  <a:srgbClr val="FFCC66"/>
                </a:solidFill>
              </a:defRPr>
            </a:lvl1pPr>
          </a:lstStyle>
          <a:p>
            <a:r>
              <a:t>Title Text</a:t>
            </a:r>
          </a:p>
        </p:txBody>
      </p:sp>
      <p:sp>
        <p:nvSpPr>
          <p:cNvPr id="98" name="Body Level One…"/>
          <p:cNvSpPr txBox="1">
            <a:spLocks noGrp="1"/>
          </p:cNvSpPr>
          <p:nvPr>
            <p:ph type="body" sz="quarter" idx="1"/>
          </p:nvPr>
        </p:nvSpPr>
        <p:spPr>
          <a:xfrm>
            <a:off x="1371600" y="3733800"/>
            <a:ext cx="6400800" cy="1752600"/>
          </a:xfrm>
          <a:prstGeom prst="rect">
            <a:avLst/>
          </a:prstGeom>
        </p:spPr>
        <p:txBody>
          <a:bodyPr lIns="46037" tIns="46037" rIns="46037" bIns="46037">
            <a:normAutofit/>
          </a:bodyPr>
          <a:lstStyle>
            <a:lvl1pPr marL="0" indent="0" algn="ctr">
              <a:buSzTx/>
              <a:buNone/>
              <a:defRPr>
                <a:solidFill>
                  <a:srgbClr val="FFFFCC"/>
                </a:solidFill>
              </a:defRPr>
            </a:lvl1pPr>
            <a:lvl2pPr algn="ctr">
              <a:defRPr>
                <a:solidFill>
                  <a:srgbClr val="FFFFCC"/>
                </a:solidFill>
              </a:defRPr>
            </a:lvl2pPr>
            <a:lvl3pPr algn="ctr">
              <a:defRPr>
                <a:solidFill>
                  <a:srgbClr val="FFFFCC"/>
                </a:solidFill>
              </a:defRPr>
            </a:lvl3pPr>
            <a:lvl4pPr algn="ctr">
              <a:defRPr>
                <a:solidFill>
                  <a:srgbClr val="FFFFCC"/>
                </a:solidFill>
              </a:defRPr>
            </a:lvl4pPr>
            <a:lvl5pPr algn="ctr">
              <a:buChar char="•"/>
              <a:defRPr>
                <a:solidFill>
                  <a:srgbClr val="FFFFCC"/>
                </a:solidFill>
              </a:defRPr>
            </a:lvl5pPr>
          </a:lstStyle>
          <a:p>
            <a:r>
              <a:t>Body Level One</a:t>
            </a:r>
          </a:p>
          <a:p>
            <a:pPr lvl="1"/>
            <a:r>
              <a:t>Body Level Two</a:t>
            </a:r>
          </a:p>
          <a:p>
            <a:pPr lvl="2"/>
            <a:r>
              <a:t>Body Level Three</a:t>
            </a:r>
          </a:p>
          <a:p>
            <a:pPr lvl="3"/>
            <a:r>
              <a:t>Body Level Four</a:t>
            </a:r>
          </a:p>
          <a:p>
            <a:pPr lvl="4"/>
            <a:r>
              <a:t>Body Level Five</a:t>
            </a:r>
          </a:p>
        </p:txBody>
      </p:sp>
      <p:sp>
        <p:nvSpPr>
          <p:cNvPr id="99" name="Slide Number"/>
          <p:cNvSpPr txBox="1">
            <a:spLocks noGrp="1"/>
          </p:cNvSpPr>
          <p:nvPr>
            <p:ph type="sldNum" sz="quarter" idx="2"/>
          </p:nvPr>
        </p:nvSpPr>
        <p:spPr>
          <a:xfrm>
            <a:off x="6553200" y="6324600"/>
            <a:ext cx="358413" cy="350662"/>
          </a:xfrm>
          <a:prstGeom prst="rect">
            <a:avLst/>
          </a:prstGeom>
        </p:spPr>
        <p:txBody>
          <a:bodyPr/>
          <a:lstStyle>
            <a:lvl1pPr algn="l">
              <a:defRPr sz="1800">
                <a:solidFill>
                  <a:srgbClr val="FFFFCC"/>
                </a:solidFill>
              </a:defRPr>
            </a:lvl1pPr>
          </a:lstStyle>
          <a:p>
            <a:fld id="{86CB4B4D-7CA3-9044-876B-883B54F8677D}" type="slidenum">
              <a:t>‹#›</a:t>
            </a:fld>
            <a:endParaRPr/>
          </a:p>
        </p:txBody>
      </p:sp>
    </p:spTree>
    <p:extLst>
      <p:ext uri="{BB962C8B-B14F-4D97-AF65-F5344CB8AC3E}">
        <p14:creationId xmlns:p14="http://schemas.microsoft.com/office/powerpoint/2010/main" val="2198899557"/>
      </p:ext>
    </p:extLst>
  </p:cSld>
  <p:clrMapOvr>
    <a:masterClrMapping/>
  </p:clrMapOvr>
  <p:transition spd="med"/>
</p:sldLayout>
</file>

<file path=ppt/slideLayouts/slideLayout823.xml><?xml version="1.0" encoding="utf-8"?>
<p:sldLayout xmlns:a="http://schemas.openxmlformats.org/drawingml/2006/main" xmlns:r="http://schemas.openxmlformats.org/officeDocument/2006/relationships" xmlns:p="http://schemas.openxmlformats.org/presentationml/2006/main" type="tx">
  <p:cSld name="1_Title and Content">
    <p:bg>
      <p:bgPr>
        <a:solidFill>
          <a:srgbClr val="000000"/>
        </a:solidFill>
        <a:effectLst/>
      </p:bgPr>
    </p:bg>
    <p:spTree>
      <p:nvGrpSpPr>
        <p:cNvPr id="1" name=""/>
        <p:cNvGrpSpPr/>
        <p:nvPr/>
      </p:nvGrpSpPr>
      <p:grpSpPr>
        <a:xfrm>
          <a:off x="0" y="0"/>
          <a:ext cx="0" cy="0"/>
          <a:chOff x="0" y="0"/>
          <a:chExt cx="0" cy="0"/>
        </a:xfrm>
      </p:grpSpPr>
      <p:grpSp>
        <p:nvGrpSpPr>
          <p:cNvPr id="110" name="Group 2"/>
          <p:cNvGrpSpPr/>
          <p:nvPr/>
        </p:nvGrpSpPr>
        <p:grpSpPr>
          <a:xfrm>
            <a:off x="457200" y="992150"/>
            <a:ext cx="8153401" cy="1600239"/>
            <a:chOff x="0" y="-37"/>
            <a:chExt cx="8153400" cy="1600237"/>
          </a:xfrm>
        </p:grpSpPr>
        <p:sp>
          <p:nvSpPr>
            <p:cNvPr id="106" name="Arc 3"/>
            <p:cNvSpPr/>
            <p:nvPr/>
          </p:nvSpPr>
          <p:spPr>
            <a:xfrm>
              <a:off x="5249862" y="-38"/>
              <a:ext cx="2903539" cy="1600239"/>
            </a:xfrm>
            <a:custGeom>
              <a:avLst/>
              <a:gdLst/>
              <a:ahLst/>
              <a:cxnLst>
                <a:cxn ang="0">
                  <a:pos x="wd2" y="hd2"/>
                </a:cxn>
                <a:cxn ang="5400000">
                  <a:pos x="wd2" y="hd2"/>
                </a:cxn>
                <a:cxn ang="10800000">
                  <a:pos x="wd2" y="hd2"/>
                </a:cxn>
                <a:cxn ang="16200000">
                  <a:pos x="wd2" y="hd2"/>
                </a:cxn>
              </a:cxnLst>
              <a:rect l="0" t="0" r="r" b="b"/>
              <a:pathLst>
                <a:path w="21600" h="21600" extrusionOk="0">
                  <a:moveTo>
                    <a:pt x="296" y="1"/>
                  </a:moveTo>
                  <a:cubicBezTo>
                    <a:pt x="300" y="1"/>
                    <a:pt x="304" y="0"/>
                    <a:pt x="308" y="0"/>
                  </a:cubicBezTo>
                  <a:cubicBezTo>
                    <a:pt x="12067" y="1"/>
                    <a:pt x="21600" y="4835"/>
                    <a:pt x="21600" y="10800"/>
                  </a:cubicBezTo>
                  <a:cubicBezTo>
                    <a:pt x="21600" y="16765"/>
                    <a:pt x="12067" y="21600"/>
                    <a:pt x="308" y="21600"/>
                  </a:cubicBezTo>
                  <a:cubicBezTo>
                    <a:pt x="204" y="21599"/>
                    <a:pt x="102" y="21599"/>
                    <a:pt x="0" y="21598"/>
                  </a:cubicBezTo>
                  <a:lnTo>
                    <a:pt x="308" y="10800"/>
                  </a:lnTo>
                  <a:lnTo>
                    <a:pt x="296" y="1"/>
                  </a:lnTo>
                  <a:close/>
                </a:path>
              </a:pathLst>
            </a:custGeom>
            <a:gradFill flip="none" rotWithShape="1">
              <a:gsLst>
                <a:gs pos="0">
                  <a:srgbClr val="000000"/>
                </a:gs>
                <a:gs pos="100000">
                  <a:srgbClr val="6633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07" name="Arc 4"/>
            <p:cNvSpPr/>
            <p:nvPr/>
          </p:nvSpPr>
          <p:spPr>
            <a:xfrm>
              <a:off x="5175249" y="165070"/>
              <a:ext cx="2906714" cy="1270031"/>
            </a:xfrm>
            <a:custGeom>
              <a:avLst/>
              <a:gdLst/>
              <a:ahLst/>
              <a:cxnLst>
                <a:cxn ang="0">
                  <a:pos x="wd2" y="hd2"/>
                </a:cxn>
                <a:cxn ang="5400000">
                  <a:pos x="wd2" y="hd2"/>
                </a:cxn>
                <a:cxn ang="10800000">
                  <a:pos x="wd2" y="hd2"/>
                </a:cxn>
                <a:cxn ang="16200000">
                  <a:pos x="wd2" y="hd2"/>
                </a:cxn>
              </a:cxnLst>
              <a:rect l="0" t="0" r="r" b="b"/>
              <a:pathLst>
                <a:path w="21600" h="21600" extrusionOk="0">
                  <a:moveTo>
                    <a:pt x="307" y="0"/>
                  </a:moveTo>
                  <a:cubicBezTo>
                    <a:pt x="311" y="0"/>
                    <a:pt x="315" y="0"/>
                    <a:pt x="319" y="0"/>
                  </a:cubicBezTo>
                  <a:cubicBezTo>
                    <a:pt x="12072" y="0"/>
                    <a:pt x="21600" y="4835"/>
                    <a:pt x="21600" y="10800"/>
                  </a:cubicBezTo>
                  <a:cubicBezTo>
                    <a:pt x="21600" y="16765"/>
                    <a:pt x="12072" y="21600"/>
                    <a:pt x="319" y="21600"/>
                  </a:cubicBezTo>
                  <a:cubicBezTo>
                    <a:pt x="212" y="21600"/>
                    <a:pt x="105" y="21600"/>
                    <a:pt x="0" y="21599"/>
                  </a:cubicBezTo>
                  <a:lnTo>
                    <a:pt x="319" y="10800"/>
                  </a:lnTo>
                  <a:lnTo>
                    <a:pt x="307" y="0"/>
                  </a:lnTo>
                  <a:close/>
                </a:path>
              </a:pathLst>
            </a:custGeom>
            <a:gradFill flip="none" rotWithShape="1">
              <a:gsLst>
                <a:gs pos="0">
                  <a:srgbClr val="000000"/>
                </a:gs>
                <a:gs pos="100000">
                  <a:srgbClr val="8944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08" name="Arc 5"/>
            <p:cNvSpPr/>
            <p:nvPr/>
          </p:nvSpPr>
          <p:spPr>
            <a:xfrm>
              <a:off x="5132387" y="385743"/>
              <a:ext cx="2905126" cy="828695"/>
            </a:xfrm>
            <a:custGeom>
              <a:avLst/>
              <a:gdLst/>
              <a:ahLst/>
              <a:cxnLst>
                <a:cxn ang="0">
                  <a:pos x="wd2" y="hd2"/>
                </a:cxn>
                <a:cxn ang="5400000">
                  <a:pos x="wd2" y="hd2"/>
                </a:cxn>
                <a:cxn ang="10800000">
                  <a:pos x="wd2" y="hd2"/>
                </a:cxn>
                <a:cxn ang="16200000">
                  <a:pos x="wd2" y="hd2"/>
                </a:cxn>
              </a:cxnLst>
              <a:rect l="0" t="0" r="r" b="b"/>
              <a:pathLst>
                <a:path w="21600" h="21600" extrusionOk="0">
                  <a:moveTo>
                    <a:pt x="308" y="1"/>
                  </a:moveTo>
                  <a:cubicBezTo>
                    <a:pt x="312" y="1"/>
                    <a:pt x="316" y="0"/>
                    <a:pt x="320" y="0"/>
                  </a:cubicBezTo>
                  <a:cubicBezTo>
                    <a:pt x="12072" y="1"/>
                    <a:pt x="21600" y="4835"/>
                    <a:pt x="21600" y="10800"/>
                  </a:cubicBezTo>
                  <a:cubicBezTo>
                    <a:pt x="21600" y="16765"/>
                    <a:pt x="12072" y="21600"/>
                    <a:pt x="320" y="21600"/>
                  </a:cubicBezTo>
                  <a:cubicBezTo>
                    <a:pt x="213" y="21599"/>
                    <a:pt x="106" y="21599"/>
                    <a:pt x="0" y="21598"/>
                  </a:cubicBezTo>
                  <a:lnTo>
                    <a:pt x="320" y="10800"/>
                  </a:lnTo>
                  <a:lnTo>
                    <a:pt x="308" y="1"/>
                  </a:lnTo>
                  <a:close/>
                </a:path>
              </a:pathLst>
            </a:custGeom>
            <a:gradFill flip="none" rotWithShape="1">
              <a:gsLst>
                <a:gs pos="0">
                  <a:srgbClr val="000000"/>
                </a:gs>
                <a:gs pos="100000">
                  <a:srgbClr val="B75B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09" name="AutoShape 6"/>
            <p:cNvSpPr/>
            <p:nvPr/>
          </p:nvSpPr>
          <p:spPr>
            <a:xfrm>
              <a:off x="0" y="715962"/>
              <a:ext cx="7918450" cy="165101"/>
            </a:xfrm>
            <a:prstGeom prst="roundRect">
              <a:avLst>
                <a:gd name="adj" fmla="val 49995"/>
              </a:avLst>
            </a:prstGeom>
            <a:gradFill flip="none" rotWithShape="1">
              <a:gsLst>
                <a:gs pos="0">
                  <a:srgbClr val="000000"/>
                </a:gs>
                <a:gs pos="20000">
                  <a:srgbClr val="000040"/>
                </a:gs>
                <a:gs pos="50000">
                  <a:srgbClr val="400040"/>
                </a:gs>
                <a:gs pos="75000">
                  <a:srgbClr val="8F0040"/>
                </a:gs>
                <a:gs pos="89999">
                  <a:srgbClr val="F27300"/>
                </a:gs>
                <a:gs pos="100000">
                  <a:srgbClr val="FFBF00"/>
                </a:gs>
              </a:gsLst>
              <a:lin ang="0" scaled="0"/>
            </a:gradFill>
            <a:ln w="12700" cap="flat">
              <a:noFill/>
              <a:miter lim="400000"/>
            </a:ln>
            <a:effectLst/>
          </p:spPr>
          <p:txBody>
            <a:bodyPr wrap="square" lIns="45719" tIns="45719" rIns="45719" bIns="45719" numCol="1" anchor="ctr">
              <a:noAutofit/>
            </a:bodyPr>
            <a:lstStyle/>
            <a:p>
              <a:pPr algn="l">
                <a:defRPr sz="1800">
                  <a:solidFill>
                    <a:srgbClr val="FFFFCC"/>
                  </a:solidFill>
                </a:defRPr>
              </a:pPr>
              <a:endParaRPr/>
            </a:p>
          </p:txBody>
        </p:sp>
      </p:grpSp>
      <p:sp>
        <p:nvSpPr>
          <p:cNvPr id="111" name="Title Text"/>
          <p:cNvSpPr txBox="1">
            <a:spLocks noGrp="1"/>
          </p:cNvSpPr>
          <p:nvPr>
            <p:ph type="title"/>
          </p:nvPr>
        </p:nvSpPr>
        <p:spPr>
          <a:xfrm>
            <a:off x="685800" y="381000"/>
            <a:ext cx="7772400" cy="1143000"/>
          </a:xfrm>
          <a:prstGeom prst="rect">
            <a:avLst/>
          </a:prstGeom>
        </p:spPr>
        <p:txBody>
          <a:bodyPr lIns="46037" tIns="46037" rIns="46037" bIns="46037" anchor="b"/>
          <a:lstStyle>
            <a:lvl1pPr algn="r">
              <a:defRPr sz="4000" i="1">
                <a:solidFill>
                  <a:srgbClr val="FFCC66"/>
                </a:solidFill>
              </a:defRPr>
            </a:lvl1pPr>
          </a:lstStyle>
          <a:p>
            <a:r>
              <a:t>Title Text</a:t>
            </a:r>
          </a:p>
        </p:txBody>
      </p:sp>
      <p:sp>
        <p:nvSpPr>
          <p:cNvPr id="112" name="Body Level One…"/>
          <p:cNvSpPr txBox="1">
            <a:spLocks noGrp="1"/>
          </p:cNvSpPr>
          <p:nvPr>
            <p:ph type="body" idx="1"/>
          </p:nvPr>
        </p:nvSpPr>
        <p:spPr>
          <a:xfrm>
            <a:off x="685800" y="2057400"/>
            <a:ext cx="7772400" cy="4114800"/>
          </a:xfrm>
          <a:prstGeom prst="rect">
            <a:avLst/>
          </a:prstGeom>
        </p:spPr>
        <p:txBody>
          <a:bodyPr lIns="46037" tIns="46037" rIns="46037" bIns="46037">
            <a:normAutofit/>
          </a:bodyPr>
          <a:lstStyle>
            <a:lvl1pPr>
              <a:buClr>
                <a:srgbClr val="FFCC66"/>
              </a:buClr>
              <a:defRPr>
                <a:solidFill>
                  <a:srgbClr val="FFFFCC"/>
                </a:solidFill>
              </a:defRPr>
            </a:lvl1pPr>
            <a:lvl2pPr>
              <a:buClr>
                <a:srgbClr val="FFCC66"/>
              </a:buClr>
              <a:defRPr>
                <a:solidFill>
                  <a:srgbClr val="FFFFCC"/>
                </a:solidFill>
              </a:defRPr>
            </a:lvl2pPr>
            <a:lvl3pPr>
              <a:buClr>
                <a:srgbClr val="FFCC66"/>
              </a:buClr>
              <a:defRPr>
                <a:solidFill>
                  <a:srgbClr val="FFFFCC"/>
                </a:solidFill>
              </a:defRPr>
            </a:lvl3pPr>
            <a:lvl4pPr>
              <a:buClr>
                <a:srgbClr val="FFCC66"/>
              </a:buClr>
              <a:defRPr>
                <a:solidFill>
                  <a:srgbClr val="FFFFCC"/>
                </a:solidFill>
              </a:defRPr>
            </a:lvl4pPr>
            <a:lvl5pPr>
              <a:buClr>
                <a:srgbClr val="FFCC66"/>
              </a:buClr>
              <a:buChar char="•"/>
              <a:defRPr>
                <a:solidFill>
                  <a:srgbClr val="FFFFCC"/>
                </a:solidFill>
              </a:defRPr>
            </a:lvl5pPr>
          </a:lstStyle>
          <a:p>
            <a:r>
              <a:t>Body Level One</a:t>
            </a:r>
          </a:p>
          <a:p>
            <a:pPr lvl="1"/>
            <a:r>
              <a:t>Body Level Two</a:t>
            </a:r>
          </a:p>
          <a:p>
            <a:pPr lvl="2"/>
            <a:r>
              <a:t>Body Level Three</a:t>
            </a:r>
          </a:p>
          <a:p>
            <a:pPr lvl="3"/>
            <a:r>
              <a:t>Body Level Four</a:t>
            </a:r>
          </a:p>
          <a:p>
            <a:pPr lvl="4"/>
            <a:r>
              <a:t>Body Level Five</a:t>
            </a:r>
          </a:p>
        </p:txBody>
      </p:sp>
      <p:sp>
        <p:nvSpPr>
          <p:cNvPr id="113" name="Slide Number"/>
          <p:cNvSpPr txBox="1">
            <a:spLocks noGrp="1"/>
          </p:cNvSpPr>
          <p:nvPr>
            <p:ph type="sldNum" sz="quarter" idx="2"/>
          </p:nvPr>
        </p:nvSpPr>
        <p:spPr>
          <a:xfrm>
            <a:off x="6553200" y="6324600"/>
            <a:ext cx="358413" cy="350662"/>
          </a:xfrm>
          <a:prstGeom prst="rect">
            <a:avLst/>
          </a:prstGeom>
        </p:spPr>
        <p:txBody>
          <a:bodyPr/>
          <a:lstStyle>
            <a:lvl1pPr algn="l">
              <a:defRPr sz="1800">
                <a:solidFill>
                  <a:srgbClr val="FFFFCC"/>
                </a:solidFill>
              </a:defRPr>
            </a:lvl1pPr>
          </a:lstStyle>
          <a:p>
            <a:fld id="{86CB4B4D-7CA3-9044-876B-883B54F8677D}" type="slidenum">
              <a:t>‹#›</a:t>
            </a:fld>
            <a:endParaRPr/>
          </a:p>
        </p:txBody>
      </p:sp>
    </p:spTree>
    <p:extLst>
      <p:ext uri="{BB962C8B-B14F-4D97-AF65-F5344CB8AC3E}">
        <p14:creationId xmlns:p14="http://schemas.microsoft.com/office/powerpoint/2010/main" val="4177589926"/>
      </p:ext>
    </p:extLst>
  </p:cSld>
  <p:clrMapOvr>
    <a:masterClrMapping/>
  </p:clrMapOvr>
  <p:transition spd="med"/>
</p:sldLayout>
</file>

<file path=ppt/slideLayouts/slideLayout824.xml><?xml version="1.0" encoding="utf-8"?>
<p:sldLayout xmlns:a="http://schemas.openxmlformats.org/drawingml/2006/main" xmlns:r="http://schemas.openxmlformats.org/officeDocument/2006/relationships" xmlns:p="http://schemas.openxmlformats.org/presentationml/2006/main" type="tx">
  <p:cSld name="1_Section Header">
    <p:bg>
      <p:bgPr>
        <a:solidFill>
          <a:srgbClr val="000000"/>
        </a:solidFill>
        <a:effectLst/>
      </p:bgPr>
    </p:bg>
    <p:spTree>
      <p:nvGrpSpPr>
        <p:cNvPr id="1" name=""/>
        <p:cNvGrpSpPr/>
        <p:nvPr/>
      </p:nvGrpSpPr>
      <p:grpSpPr>
        <a:xfrm>
          <a:off x="0" y="0"/>
          <a:ext cx="0" cy="0"/>
          <a:chOff x="0" y="0"/>
          <a:chExt cx="0" cy="0"/>
        </a:xfrm>
      </p:grpSpPr>
      <p:grpSp>
        <p:nvGrpSpPr>
          <p:cNvPr id="124" name="Group 2"/>
          <p:cNvGrpSpPr/>
          <p:nvPr/>
        </p:nvGrpSpPr>
        <p:grpSpPr>
          <a:xfrm>
            <a:off x="457200" y="992150"/>
            <a:ext cx="8153401" cy="1600239"/>
            <a:chOff x="0" y="-37"/>
            <a:chExt cx="8153400" cy="1600237"/>
          </a:xfrm>
        </p:grpSpPr>
        <p:sp>
          <p:nvSpPr>
            <p:cNvPr id="120" name="Arc 3"/>
            <p:cNvSpPr/>
            <p:nvPr/>
          </p:nvSpPr>
          <p:spPr>
            <a:xfrm>
              <a:off x="5249862" y="-38"/>
              <a:ext cx="2903539" cy="1600239"/>
            </a:xfrm>
            <a:custGeom>
              <a:avLst/>
              <a:gdLst/>
              <a:ahLst/>
              <a:cxnLst>
                <a:cxn ang="0">
                  <a:pos x="wd2" y="hd2"/>
                </a:cxn>
                <a:cxn ang="5400000">
                  <a:pos x="wd2" y="hd2"/>
                </a:cxn>
                <a:cxn ang="10800000">
                  <a:pos x="wd2" y="hd2"/>
                </a:cxn>
                <a:cxn ang="16200000">
                  <a:pos x="wd2" y="hd2"/>
                </a:cxn>
              </a:cxnLst>
              <a:rect l="0" t="0" r="r" b="b"/>
              <a:pathLst>
                <a:path w="21600" h="21600" extrusionOk="0">
                  <a:moveTo>
                    <a:pt x="296" y="1"/>
                  </a:moveTo>
                  <a:cubicBezTo>
                    <a:pt x="300" y="1"/>
                    <a:pt x="304" y="0"/>
                    <a:pt x="308" y="0"/>
                  </a:cubicBezTo>
                  <a:cubicBezTo>
                    <a:pt x="12067" y="1"/>
                    <a:pt x="21600" y="4835"/>
                    <a:pt x="21600" y="10800"/>
                  </a:cubicBezTo>
                  <a:cubicBezTo>
                    <a:pt x="21600" y="16765"/>
                    <a:pt x="12067" y="21600"/>
                    <a:pt x="308" y="21600"/>
                  </a:cubicBezTo>
                  <a:cubicBezTo>
                    <a:pt x="204" y="21599"/>
                    <a:pt x="102" y="21599"/>
                    <a:pt x="0" y="21598"/>
                  </a:cubicBezTo>
                  <a:lnTo>
                    <a:pt x="308" y="10800"/>
                  </a:lnTo>
                  <a:lnTo>
                    <a:pt x="296" y="1"/>
                  </a:lnTo>
                  <a:close/>
                </a:path>
              </a:pathLst>
            </a:custGeom>
            <a:gradFill flip="none" rotWithShape="1">
              <a:gsLst>
                <a:gs pos="0">
                  <a:srgbClr val="000000"/>
                </a:gs>
                <a:gs pos="100000">
                  <a:srgbClr val="6633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21" name="Arc 4"/>
            <p:cNvSpPr/>
            <p:nvPr/>
          </p:nvSpPr>
          <p:spPr>
            <a:xfrm>
              <a:off x="5175249" y="165070"/>
              <a:ext cx="2906714" cy="1270031"/>
            </a:xfrm>
            <a:custGeom>
              <a:avLst/>
              <a:gdLst/>
              <a:ahLst/>
              <a:cxnLst>
                <a:cxn ang="0">
                  <a:pos x="wd2" y="hd2"/>
                </a:cxn>
                <a:cxn ang="5400000">
                  <a:pos x="wd2" y="hd2"/>
                </a:cxn>
                <a:cxn ang="10800000">
                  <a:pos x="wd2" y="hd2"/>
                </a:cxn>
                <a:cxn ang="16200000">
                  <a:pos x="wd2" y="hd2"/>
                </a:cxn>
              </a:cxnLst>
              <a:rect l="0" t="0" r="r" b="b"/>
              <a:pathLst>
                <a:path w="21600" h="21600" extrusionOk="0">
                  <a:moveTo>
                    <a:pt x="307" y="0"/>
                  </a:moveTo>
                  <a:cubicBezTo>
                    <a:pt x="311" y="0"/>
                    <a:pt x="315" y="0"/>
                    <a:pt x="319" y="0"/>
                  </a:cubicBezTo>
                  <a:cubicBezTo>
                    <a:pt x="12072" y="0"/>
                    <a:pt x="21600" y="4835"/>
                    <a:pt x="21600" y="10800"/>
                  </a:cubicBezTo>
                  <a:cubicBezTo>
                    <a:pt x="21600" y="16765"/>
                    <a:pt x="12072" y="21600"/>
                    <a:pt x="319" y="21600"/>
                  </a:cubicBezTo>
                  <a:cubicBezTo>
                    <a:pt x="212" y="21600"/>
                    <a:pt x="105" y="21600"/>
                    <a:pt x="0" y="21599"/>
                  </a:cubicBezTo>
                  <a:lnTo>
                    <a:pt x="319" y="10800"/>
                  </a:lnTo>
                  <a:lnTo>
                    <a:pt x="307" y="0"/>
                  </a:lnTo>
                  <a:close/>
                </a:path>
              </a:pathLst>
            </a:custGeom>
            <a:gradFill flip="none" rotWithShape="1">
              <a:gsLst>
                <a:gs pos="0">
                  <a:srgbClr val="000000"/>
                </a:gs>
                <a:gs pos="100000">
                  <a:srgbClr val="8944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22" name="Arc 5"/>
            <p:cNvSpPr/>
            <p:nvPr/>
          </p:nvSpPr>
          <p:spPr>
            <a:xfrm>
              <a:off x="5132387" y="385743"/>
              <a:ext cx="2905126" cy="828695"/>
            </a:xfrm>
            <a:custGeom>
              <a:avLst/>
              <a:gdLst/>
              <a:ahLst/>
              <a:cxnLst>
                <a:cxn ang="0">
                  <a:pos x="wd2" y="hd2"/>
                </a:cxn>
                <a:cxn ang="5400000">
                  <a:pos x="wd2" y="hd2"/>
                </a:cxn>
                <a:cxn ang="10800000">
                  <a:pos x="wd2" y="hd2"/>
                </a:cxn>
                <a:cxn ang="16200000">
                  <a:pos x="wd2" y="hd2"/>
                </a:cxn>
              </a:cxnLst>
              <a:rect l="0" t="0" r="r" b="b"/>
              <a:pathLst>
                <a:path w="21600" h="21600" extrusionOk="0">
                  <a:moveTo>
                    <a:pt x="308" y="1"/>
                  </a:moveTo>
                  <a:cubicBezTo>
                    <a:pt x="312" y="1"/>
                    <a:pt x="316" y="0"/>
                    <a:pt x="320" y="0"/>
                  </a:cubicBezTo>
                  <a:cubicBezTo>
                    <a:pt x="12072" y="1"/>
                    <a:pt x="21600" y="4835"/>
                    <a:pt x="21600" y="10800"/>
                  </a:cubicBezTo>
                  <a:cubicBezTo>
                    <a:pt x="21600" y="16765"/>
                    <a:pt x="12072" y="21600"/>
                    <a:pt x="320" y="21600"/>
                  </a:cubicBezTo>
                  <a:cubicBezTo>
                    <a:pt x="213" y="21599"/>
                    <a:pt x="106" y="21599"/>
                    <a:pt x="0" y="21598"/>
                  </a:cubicBezTo>
                  <a:lnTo>
                    <a:pt x="320" y="10800"/>
                  </a:lnTo>
                  <a:lnTo>
                    <a:pt x="308" y="1"/>
                  </a:lnTo>
                  <a:close/>
                </a:path>
              </a:pathLst>
            </a:custGeom>
            <a:gradFill flip="none" rotWithShape="1">
              <a:gsLst>
                <a:gs pos="0">
                  <a:srgbClr val="000000"/>
                </a:gs>
                <a:gs pos="100000">
                  <a:srgbClr val="B75B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23" name="AutoShape 6"/>
            <p:cNvSpPr/>
            <p:nvPr/>
          </p:nvSpPr>
          <p:spPr>
            <a:xfrm>
              <a:off x="0" y="715962"/>
              <a:ext cx="7918450" cy="165101"/>
            </a:xfrm>
            <a:prstGeom prst="roundRect">
              <a:avLst>
                <a:gd name="adj" fmla="val 49995"/>
              </a:avLst>
            </a:prstGeom>
            <a:gradFill flip="none" rotWithShape="1">
              <a:gsLst>
                <a:gs pos="0">
                  <a:srgbClr val="000000"/>
                </a:gs>
                <a:gs pos="20000">
                  <a:srgbClr val="000040"/>
                </a:gs>
                <a:gs pos="50000">
                  <a:srgbClr val="400040"/>
                </a:gs>
                <a:gs pos="75000">
                  <a:srgbClr val="8F0040"/>
                </a:gs>
                <a:gs pos="89999">
                  <a:srgbClr val="F27300"/>
                </a:gs>
                <a:gs pos="100000">
                  <a:srgbClr val="FFBF00"/>
                </a:gs>
              </a:gsLst>
              <a:lin ang="0" scaled="0"/>
            </a:gradFill>
            <a:ln w="12700" cap="flat">
              <a:noFill/>
              <a:miter lim="400000"/>
            </a:ln>
            <a:effectLst/>
          </p:spPr>
          <p:txBody>
            <a:bodyPr wrap="square" lIns="45719" tIns="45719" rIns="45719" bIns="45719" numCol="1" anchor="ctr">
              <a:noAutofit/>
            </a:bodyPr>
            <a:lstStyle/>
            <a:p>
              <a:pPr algn="l">
                <a:defRPr sz="1800">
                  <a:solidFill>
                    <a:srgbClr val="FFFFCC"/>
                  </a:solidFill>
                </a:defRPr>
              </a:pPr>
              <a:endParaRPr/>
            </a:p>
          </p:txBody>
        </p:sp>
      </p:grpSp>
      <p:sp>
        <p:nvSpPr>
          <p:cNvPr id="125" name="Title Text"/>
          <p:cNvSpPr txBox="1">
            <a:spLocks noGrp="1"/>
          </p:cNvSpPr>
          <p:nvPr>
            <p:ph type="title"/>
          </p:nvPr>
        </p:nvSpPr>
        <p:spPr>
          <a:xfrm>
            <a:off x="722312" y="4406900"/>
            <a:ext cx="7772401" cy="1362075"/>
          </a:xfrm>
          <a:prstGeom prst="rect">
            <a:avLst/>
          </a:prstGeom>
        </p:spPr>
        <p:txBody>
          <a:bodyPr lIns="46037" tIns="46037" rIns="46037" bIns="46037" anchor="t"/>
          <a:lstStyle>
            <a:lvl1pPr algn="l">
              <a:defRPr sz="4000" b="1" i="1" cap="all">
                <a:solidFill>
                  <a:srgbClr val="FFCC66"/>
                </a:solidFill>
              </a:defRPr>
            </a:lvl1pPr>
          </a:lstStyle>
          <a:p>
            <a:r>
              <a:t>Title Text</a:t>
            </a:r>
          </a:p>
        </p:txBody>
      </p:sp>
      <p:sp>
        <p:nvSpPr>
          <p:cNvPr id="126" name="Body Level One…"/>
          <p:cNvSpPr txBox="1">
            <a:spLocks noGrp="1"/>
          </p:cNvSpPr>
          <p:nvPr>
            <p:ph type="body" sz="quarter" idx="1"/>
          </p:nvPr>
        </p:nvSpPr>
        <p:spPr>
          <a:xfrm>
            <a:off x="722312" y="2906713"/>
            <a:ext cx="7772401" cy="1500188"/>
          </a:xfrm>
          <a:prstGeom prst="rect">
            <a:avLst/>
          </a:prstGeom>
        </p:spPr>
        <p:txBody>
          <a:bodyPr lIns="46037" tIns="46037" rIns="46037" bIns="46037" anchor="b">
            <a:normAutofit/>
          </a:bodyPr>
          <a:lstStyle>
            <a:lvl1pPr marL="0" indent="0">
              <a:spcBef>
                <a:spcPts val="400"/>
              </a:spcBef>
              <a:buSzTx/>
              <a:buNone/>
              <a:defRPr sz="2000">
                <a:solidFill>
                  <a:srgbClr val="FFFFCC"/>
                </a:solidFill>
              </a:defRPr>
            </a:lvl1pPr>
            <a:lvl2pPr marL="0" indent="457200">
              <a:spcBef>
                <a:spcPts val="400"/>
              </a:spcBef>
              <a:buSzTx/>
              <a:buNone/>
              <a:defRPr sz="2000">
                <a:solidFill>
                  <a:srgbClr val="FFFFCC"/>
                </a:solidFill>
              </a:defRPr>
            </a:lvl2pPr>
            <a:lvl3pPr marL="0" indent="914400">
              <a:spcBef>
                <a:spcPts val="400"/>
              </a:spcBef>
              <a:buSzTx/>
              <a:buNone/>
              <a:defRPr sz="2000">
                <a:solidFill>
                  <a:srgbClr val="FFFFCC"/>
                </a:solidFill>
              </a:defRPr>
            </a:lvl3pPr>
            <a:lvl4pPr marL="0" indent="1371600">
              <a:spcBef>
                <a:spcPts val="400"/>
              </a:spcBef>
              <a:buSzTx/>
              <a:buNone/>
              <a:defRPr sz="2000">
                <a:solidFill>
                  <a:srgbClr val="FFFFCC"/>
                </a:solidFill>
              </a:defRPr>
            </a:lvl4pPr>
            <a:lvl5pPr marL="0" indent="1828800">
              <a:spcBef>
                <a:spcPts val="400"/>
              </a:spcBef>
              <a:buSzTx/>
              <a:buNone/>
              <a:defRPr sz="2000">
                <a:solidFill>
                  <a:srgbClr val="FFFFCC"/>
                </a:solidFill>
              </a:defRPr>
            </a:lvl5pPr>
          </a:lstStyle>
          <a:p>
            <a:r>
              <a:t>Body Level One</a:t>
            </a:r>
          </a:p>
          <a:p>
            <a:pPr lvl="1"/>
            <a:r>
              <a:t>Body Level Two</a:t>
            </a:r>
          </a:p>
          <a:p>
            <a:pPr lvl="2"/>
            <a:r>
              <a:t>Body Level Three</a:t>
            </a:r>
          </a:p>
          <a:p>
            <a:pPr lvl="3"/>
            <a:r>
              <a:t>Body Level Four</a:t>
            </a:r>
          </a:p>
          <a:p>
            <a:pPr lvl="4"/>
            <a:r>
              <a:t>Body Level Five</a:t>
            </a:r>
          </a:p>
        </p:txBody>
      </p:sp>
      <p:sp>
        <p:nvSpPr>
          <p:cNvPr id="127" name="Slide Number"/>
          <p:cNvSpPr txBox="1">
            <a:spLocks noGrp="1"/>
          </p:cNvSpPr>
          <p:nvPr>
            <p:ph type="sldNum" sz="quarter" idx="2"/>
          </p:nvPr>
        </p:nvSpPr>
        <p:spPr>
          <a:xfrm>
            <a:off x="6553200" y="6324600"/>
            <a:ext cx="358413" cy="350662"/>
          </a:xfrm>
          <a:prstGeom prst="rect">
            <a:avLst/>
          </a:prstGeom>
        </p:spPr>
        <p:txBody>
          <a:bodyPr/>
          <a:lstStyle>
            <a:lvl1pPr algn="l">
              <a:defRPr sz="1800">
                <a:solidFill>
                  <a:srgbClr val="FFFFCC"/>
                </a:solidFill>
              </a:defRPr>
            </a:lvl1pPr>
          </a:lstStyle>
          <a:p>
            <a:fld id="{86CB4B4D-7CA3-9044-876B-883B54F8677D}" type="slidenum">
              <a:t>‹#›</a:t>
            </a:fld>
            <a:endParaRPr/>
          </a:p>
        </p:txBody>
      </p:sp>
    </p:spTree>
    <p:extLst>
      <p:ext uri="{BB962C8B-B14F-4D97-AF65-F5344CB8AC3E}">
        <p14:creationId xmlns:p14="http://schemas.microsoft.com/office/powerpoint/2010/main" val="666084040"/>
      </p:ext>
    </p:extLst>
  </p:cSld>
  <p:clrMapOvr>
    <a:masterClrMapping/>
  </p:clrMapOvr>
  <p:transition spd="med"/>
</p:sldLayout>
</file>

<file path=ppt/slideLayouts/slideLayout825.xml><?xml version="1.0" encoding="utf-8"?>
<p:sldLayout xmlns:a="http://schemas.openxmlformats.org/drawingml/2006/main" xmlns:r="http://schemas.openxmlformats.org/officeDocument/2006/relationships" xmlns:p="http://schemas.openxmlformats.org/presentationml/2006/main" type="tx">
  <p:cSld name="1_Two Content">
    <p:bg>
      <p:bgPr>
        <a:solidFill>
          <a:srgbClr val="000000"/>
        </a:solidFill>
        <a:effectLst/>
      </p:bgPr>
    </p:bg>
    <p:spTree>
      <p:nvGrpSpPr>
        <p:cNvPr id="1" name=""/>
        <p:cNvGrpSpPr/>
        <p:nvPr/>
      </p:nvGrpSpPr>
      <p:grpSpPr>
        <a:xfrm>
          <a:off x="0" y="0"/>
          <a:ext cx="0" cy="0"/>
          <a:chOff x="0" y="0"/>
          <a:chExt cx="0" cy="0"/>
        </a:xfrm>
      </p:grpSpPr>
      <p:grpSp>
        <p:nvGrpSpPr>
          <p:cNvPr id="138" name="Group 2"/>
          <p:cNvGrpSpPr/>
          <p:nvPr/>
        </p:nvGrpSpPr>
        <p:grpSpPr>
          <a:xfrm>
            <a:off x="457200" y="992150"/>
            <a:ext cx="8153401" cy="1600239"/>
            <a:chOff x="0" y="-37"/>
            <a:chExt cx="8153400" cy="1600237"/>
          </a:xfrm>
        </p:grpSpPr>
        <p:sp>
          <p:nvSpPr>
            <p:cNvPr id="134" name="Arc 3"/>
            <p:cNvSpPr/>
            <p:nvPr/>
          </p:nvSpPr>
          <p:spPr>
            <a:xfrm>
              <a:off x="5249862" y="-38"/>
              <a:ext cx="2903539" cy="1600239"/>
            </a:xfrm>
            <a:custGeom>
              <a:avLst/>
              <a:gdLst/>
              <a:ahLst/>
              <a:cxnLst>
                <a:cxn ang="0">
                  <a:pos x="wd2" y="hd2"/>
                </a:cxn>
                <a:cxn ang="5400000">
                  <a:pos x="wd2" y="hd2"/>
                </a:cxn>
                <a:cxn ang="10800000">
                  <a:pos x="wd2" y="hd2"/>
                </a:cxn>
                <a:cxn ang="16200000">
                  <a:pos x="wd2" y="hd2"/>
                </a:cxn>
              </a:cxnLst>
              <a:rect l="0" t="0" r="r" b="b"/>
              <a:pathLst>
                <a:path w="21600" h="21600" extrusionOk="0">
                  <a:moveTo>
                    <a:pt x="296" y="1"/>
                  </a:moveTo>
                  <a:cubicBezTo>
                    <a:pt x="300" y="1"/>
                    <a:pt x="304" y="0"/>
                    <a:pt x="308" y="0"/>
                  </a:cubicBezTo>
                  <a:cubicBezTo>
                    <a:pt x="12067" y="1"/>
                    <a:pt x="21600" y="4835"/>
                    <a:pt x="21600" y="10800"/>
                  </a:cubicBezTo>
                  <a:cubicBezTo>
                    <a:pt x="21600" y="16765"/>
                    <a:pt x="12067" y="21600"/>
                    <a:pt x="308" y="21600"/>
                  </a:cubicBezTo>
                  <a:cubicBezTo>
                    <a:pt x="204" y="21599"/>
                    <a:pt x="102" y="21599"/>
                    <a:pt x="0" y="21598"/>
                  </a:cubicBezTo>
                  <a:lnTo>
                    <a:pt x="308" y="10800"/>
                  </a:lnTo>
                  <a:lnTo>
                    <a:pt x="296" y="1"/>
                  </a:lnTo>
                  <a:close/>
                </a:path>
              </a:pathLst>
            </a:custGeom>
            <a:gradFill flip="none" rotWithShape="1">
              <a:gsLst>
                <a:gs pos="0">
                  <a:srgbClr val="000000"/>
                </a:gs>
                <a:gs pos="100000">
                  <a:srgbClr val="6633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35" name="Arc 4"/>
            <p:cNvSpPr/>
            <p:nvPr/>
          </p:nvSpPr>
          <p:spPr>
            <a:xfrm>
              <a:off x="5175249" y="165070"/>
              <a:ext cx="2906714" cy="1270031"/>
            </a:xfrm>
            <a:custGeom>
              <a:avLst/>
              <a:gdLst/>
              <a:ahLst/>
              <a:cxnLst>
                <a:cxn ang="0">
                  <a:pos x="wd2" y="hd2"/>
                </a:cxn>
                <a:cxn ang="5400000">
                  <a:pos x="wd2" y="hd2"/>
                </a:cxn>
                <a:cxn ang="10800000">
                  <a:pos x="wd2" y="hd2"/>
                </a:cxn>
                <a:cxn ang="16200000">
                  <a:pos x="wd2" y="hd2"/>
                </a:cxn>
              </a:cxnLst>
              <a:rect l="0" t="0" r="r" b="b"/>
              <a:pathLst>
                <a:path w="21600" h="21600" extrusionOk="0">
                  <a:moveTo>
                    <a:pt x="307" y="0"/>
                  </a:moveTo>
                  <a:cubicBezTo>
                    <a:pt x="311" y="0"/>
                    <a:pt x="315" y="0"/>
                    <a:pt x="319" y="0"/>
                  </a:cubicBezTo>
                  <a:cubicBezTo>
                    <a:pt x="12072" y="0"/>
                    <a:pt x="21600" y="4835"/>
                    <a:pt x="21600" y="10800"/>
                  </a:cubicBezTo>
                  <a:cubicBezTo>
                    <a:pt x="21600" y="16765"/>
                    <a:pt x="12072" y="21600"/>
                    <a:pt x="319" y="21600"/>
                  </a:cubicBezTo>
                  <a:cubicBezTo>
                    <a:pt x="212" y="21600"/>
                    <a:pt x="105" y="21600"/>
                    <a:pt x="0" y="21599"/>
                  </a:cubicBezTo>
                  <a:lnTo>
                    <a:pt x="319" y="10800"/>
                  </a:lnTo>
                  <a:lnTo>
                    <a:pt x="307" y="0"/>
                  </a:lnTo>
                  <a:close/>
                </a:path>
              </a:pathLst>
            </a:custGeom>
            <a:gradFill flip="none" rotWithShape="1">
              <a:gsLst>
                <a:gs pos="0">
                  <a:srgbClr val="000000"/>
                </a:gs>
                <a:gs pos="100000">
                  <a:srgbClr val="8944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36" name="Arc 5"/>
            <p:cNvSpPr/>
            <p:nvPr/>
          </p:nvSpPr>
          <p:spPr>
            <a:xfrm>
              <a:off x="5132387" y="385743"/>
              <a:ext cx="2905126" cy="828695"/>
            </a:xfrm>
            <a:custGeom>
              <a:avLst/>
              <a:gdLst/>
              <a:ahLst/>
              <a:cxnLst>
                <a:cxn ang="0">
                  <a:pos x="wd2" y="hd2"/>
                </a:cxn>
                <a:cxn ang="5400000">
                  <a:pos x="wd2" y="hd2"/>
                </a:cxn>
                <a:cxn ang="10800000">
                  <a:pos x="wd2" y="hd2"/>
                </a:cxn>
                <a:cxn ang="16200000">
                  <a:pos x="wd2" y="hd2"/>
                </a:cxn>
              </a:cxnLst>
              <a:rect l="0" t="0" r="r" b="b"/>
              <a:pathLst>
                <a:path w="21600" h="21600" extrusionOk="0">
                  <a:moveTo>
                    <a:pt x="308" y="1"/>
                  </a:moveTo>
                  <a:cubicBezTo>
                    <a:pt x="312" y="1"/>
                    <a:pt x="316" y="0"/>
                    <a:pt x="320" y="0"/>
                  </a:cubicBezTo>
                  <a:cubicBezTo>
                    <a:pt x="12072" y="1"/>
                    <a:pt x="21600" y="4835"/>
                    <a:pt x="21600" y="10800"/>
                  </a:cubicBezTo>
                  <a:cubicBezTo>
                    <a:pt x="21600" y="16765"/>
                    <a:pt x="12072" y="21600"/>
                    <a:pt x="320" y="21600"/>
                  </a:cubicBezTo>
                  <a:cubicBezTo>
                    <a:pt x="213" y="21599"/>
                    <a:pt x="106" y="21599"/>
                    <a:pt x="0" y="21598"/>
                  </a:cubicBezTo>
                  <a:lnTo>
                    <a:pt x="320" y="10800"/>
                  </a:lnTo>
                  <a:lnTo>
                    <a:pt x="308" y="1"/>
                  </a:lnTo>
                  <a:close/>
                </a:path>
              </a:pathLst>
            </a:custGeom>
            <a:gradFill flip="none" rotWithShape="1">
              <a:gsLst>
                <a:gs pos="0">
                  <a:srgbClr val="000000"/>
                </a:gs>
                <a:gs pos="100000">
                  <a:srgbClr val="B75B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37" name="AutoShape 6"/>
            <p:cNvSpPr/>
            <p:nvPr/>
          </p:nvSpPr>
          <p:spPr>
            <a:xfrm>
              <a:off x="0" y="715962"/>
              <a:ext cx="7918450" cy="165101"/>
            </a:xfrm>
            <a:prstGeom prst="roundRect">
              <a:avLst>
                <a:gd name="adj" fmla="val 49995"/>
              </a:avLst>
            </a:prstGeom>
            <a:gradFill flip="none" rotWithShape="1">
              <a:gsLst>
                <a:gs pos="0">
                  <a:srgbClr val="000000"/>
                </a:gs>
                <a:gs pos="20000">
                  <a:srgbClr val="000040"/>
                </a:gs>
                <a:gs pos="50000">
                  <a:srgbClr val="400040"/>
                </a:gs>
                <a:gs pos="75000">
                  <a:srgbClr val="8F0040"/>
                </a:gs>
                <a:gs pos="89999">
                  <a:srgbClr val="F27300"/>
                </a:gs>
                <a:gs pos="100000">
                  <a:srgbClr val="FFBF00"/>
                </a:gs>
              </a:gsLst>
              <a:lin ang="0" scaled="0"/>
            </a:gradFill>
            <a:ln w="12700" cap="flat">
              <a:noFill/>
              <a:miter lim="400000"/>
            </a:ln>
            <a:effectLst/>
          </p:spPr>
          <p:txBody>
            <a:bodyPr wrap="square" lIns="45719" tIns="45719" rIns="45719" bIns="45719" numCol="1" anchor="ctr">
              <a:noAutofit/>
            </a:bodyPr>
            <a:lstStyle/>
            <a:p>
              <a:pPr algn="l">
                <a:defRPr sz="1800">
                  <a:solidFill>
                    <a:srgbClr val="FFFFCC"/>
                  </a:solidFill>
                </a:defRPr>
              </a:pPr>
              <a:endParaRPr/>
            </a:p>
          </p:txBody>
        </p:sp>
      </p:grpSp>
      <p:sp>
        <p:nvSpPr>
          <p:cNvPr id="139" name="Title Text"/>
          <p:cNvSpPr txBox="1">
            <a:spLocks noGrp="1"/>
          </p:cNvSpPr>
          <p:nvPr>
            <p:ph type="title"/>
          </p:nvPr>
        </p:nvSpPr>
        <p:spPr>
          <a:xfrm>
            <a:off x="685800" y="381000"/>
            <a:ext cx="7772400" cy="1143000"/>
          </a:xfrm>
          <a:prstGeom prst="rect">
            <a:avLst/>
          </a:prstGeom>
        </p:spPr>
        <p:txBody>
          <a:bodyPr lIns="46037" tIns="46037" rIns="46037" bIns="46037" anchor="b"/>
          <a:lstStyle>
            <a:lvl1pPr algn="r">
              <a:defRPr sz="4000" i="1">
                <a:solidFill>
                  <a:srgbClr val="FFCC66"/>
                </a:solidFill>
              </a:defRPr>
            </a:lvl1pPr>
          </a:lstStyle>
          <a:p>
            <a:r>
              <a:t>Title Text</a:t>
            </a:r>
          </a:p>
        </p:txBody>
      </p:sp>
      <p:sp>
        <p:nvSpPr>
          <p:cNvPr id="140" name="Body Level One…"/>
          <p:cNvSpPr txBox="1">
            <a:spLocks noGrp="1"/>
          </p:cNvSpPr>
          <p:nvPr>
            <p:ph type="body" sz="half" idx="1"/>
          </p:nvPr>
        </p:nvSpPr>
        <p:spPr>
          <a:xfrm>
            <a:off x="685800" y="2057400"/>
            <a:ext cx="3810000" cy="4114800"/>
          </a:xfrm>
          <a:prstGeom prst="rect">
            <a:avLst/>
          </a:prstGeom>
        </p:spPr>
        <p:txBody>
          <a:bodyPr lIns="46037" tIns="46037" rIns="46037" bIns="46037">
            <a:normAutofit/>
          </a:bodyPr>
          <a:lstStyle>
            <a:lvl1pPr>
              <a:spcBef>
                <a:spcPts val="600"/>
              </a:spcBef>
              <a:buClr>
                <a:srgbClr val="FFCC66"/>
              </a:buClr>
              <a:defRPr sz="2800">
                <a:solidFill>
                  <a:srgbClr val="FFFFCC"/>
                </a:solidFill>
              </a:defRPr>
            </a:lvl1pPr>
            <a:lvl2pPr marL="790575" indent="-333375">
              <a:spcBef>
                <a:spcPts val="600"/>
              </a:spcBef>
              <a:buClr>
                <a:srgbClr val="FFCC66"/>
              </a:buClr>
              <a:defRPr sz="2800">
                <a:solidFill>
                  <a:srgbClr val="FFFFCC"/>
                </a:solidFill>
              </a:defRPr>
            </a:lvl2pPr>
            <a:lvl3pPr marL="1234439" indent="-320039">
              <a:spcBef>
                <a:spcPts val="600"/>
              </a:spcBef>
              <a:buClr>
                <a:srgbClr val="FFCC66"/>
              </a:buClr>
              <a:defRPr sz="2800">
                <a:solidFill>
                  <a:srgbClr val="FFFFCC"/>
                </a:solidFill>
              </a:defRPr>
            </a:lvl3pPr>
            <a:lvl4pPr marL="1727200" indent="-355600">
              <a:spcBef>
                <a:spcPts val="600"/>
              </a:spcBef>
              <a:buClr>
                <a:srgbClr val="FFCC66"/>
              </a:buClr>
              <a:defRPr sz="2800">
                <a:solidFill>
                  <a:srgbClr val="FFFFCC"/>
                </a:solidFill>
              </a:defRPr>
            </a:lvl4pPr>
            <a:lvl5pPr marL="2184400" indent="-355600">
              <a:spcBef>
                <a:spcPts val="600"/>
              </a:spcBef>
              <a:buClr>
                <a:srgbClr val="FFCC66"/>
              </a:buClr>
              <a:buChar char="•"/>
              <a:defRPr sz="2800">
                <a:solidFill>
                  <a:srgbClr val="FFFFCC"/>
                </a:solidFill>
              </a:defRPr>
            </a:lvl5pPr>
          </a:lstStyle>
          <a:p>
            <a:r>
              <a:t>Body Level One</a:t>
            </a:r>
          </a:p>
          <a:p>
            <a:pPr lvl="1"/>
            <a:r>
              <a:t>Body Level Two</a:t>
            </a:r>
          </a:p>
          <a:p>
            <a:pPr lvl="2"/>
            <a:r>
              <a:t>Body Level Three</a:t>
            </a:r>
          </a:p>
          <a:p>
            <a:pPr lvl="3"/>
            <a:r>
              <a:t>Body Level Four</a:t>
            </a:r>
          </a:p>
          <a:p>
            <a:pPr lvl="4"/>
            <a:r>
              <a:t>Body Level Five</a:t>
            </a:r>
          </a:p>
        </p:txBody>
      </p:sp>
      <p:sp>
        <p:nvSpPr>
          <p:cNvPr id="141" name="Slide Number"/>
          <p:cNvSpPr txBox="1">
            <a:spLocks noGrp="1"/>
          </p:cNvSpPr>
          <p:nvPr>
            <p:ph type="sldNum" sz="quarter" idx="2"/>
          </p:nvPr>
        </p:nvSpPr>
        <p:spPr>
          <a:xfrm>
            <a:off x="6553200" y="6324600"/>
            <a:ext cx="358413" cy="350662"/>
          </a:xfrm>
          <a:prstGeom prst="rect">
            <a:avLst/>
          </a:prstGeom>
        </p:spPr>
        <p:txBody>
          <a:bodyPr/>
          <a:lstStyle>
            <a:lvl1pPr algn="l">
              <a:defRPr sz="1800">
                <a:solidFill>
                  <a:srgbClr val="FFFFCC"/>
                </a:solidFill>
              </a:defRPr>
            </a:lvl1pPr>
          </a:lstStyle>
          <a:p>
            <a:fld id="{86CB4B4D-7CA3-9044-876B-883B54F8677D}" type="slidenum">
              <a:t>‹#›</a:t>
            </a:fld>
            <a:endParaRPr/>
          </a:p>
        </p:txBody>
      </p:sp>
    </p:spTree>
    <p:extLst>
      <p:ext uri="{BB962C8B-B14F-4D97-AF65-F5344CB8AC3E}">
        <p14:creationId xmlns:p14="http://schemas.microsoft.com/office/powerpoint/2010/main" val="2472619172"/>
      </p:ext>
    </p:extLst>
  </p:cSld>
  <p:clrMapOvr>
    <a:masterClrMapping/>
  </p:clrMapOvr>
  <p:transition spd="med"/>
</p:sldLayout>
</file>

<file path=ppt/slideLayouts/slideLayout826.xml><?xml version="1.0" encoding="utf-8"?>
<p:sldLayout xmlns:a="http://schemas.openxmlformats.org/drawingml/2006/main" xmlns:r="http://schemas.openxmlformats.org/officeDocument/2006/relationships" xmlns:p="http://schemas.openxmlformats.org/presentationml/2006/main" type="tx">
  <p:cSld name="1_Comparison">
    <p:bg>
      <p:bgPr>
        <a:solidFill>
          <a:srgbClr val="000000"/>
        </a:solidFill>
        <a:effectLst/>
      </p:bgPr>
    </p:bg>
    <p:spTree>
      <p:nvGrpSpPr>
        <p:cNvPr id="1" name=""/>
        <p:cNvGrpSpPr/>
        <p:nvPr/>
      </p:nvGrpSpPr>
      <p:grpSpPr>
        <a:xfrm>
          <a:off x="0" y="0"/>
          <a:ext cx="0" cy="0"/>
          <a:chOff x="0" y="0"/>
          <a:chExt cx="0" cy="0"/>
        </a:xfrm>
      </p:grpSpPr>
      <p:grpSp>
        <p:nvGrpSpPr>
          <p:cNvPr id="152" name="Group 2"/>
          <p:cNvGrpSpPr/>
          <p:nvPr/>
        </p:nvGrpSpPr>
        <p:grpSpPr>
          <a:xfrm>
            <a:off x="457200" y="992150"/>
            <a:ext cx="8153401" cy="1600239"/>
            <a:chOff x="0" y="-37"/>
            <a:chExt cx="8153400" cy="1600237"/>
          </a:xfrm>
        </p:grpSpPr>
        <p:sp>
          <p:nvSpPr>
            <p:cNvPr id="148" name="Arc 3"/>
            <p:cNvSpPr/>
            <p:nvPr/>
          </p:nvSpPr>
          <p:spPr>
            <a:xfrm>
              <a:off x="5249862" y="-38"/>
              <a:ext cx="2903539" cy="1600239"/>
            </a:xfrm>
            <a:custGeom>
              <a:avLst/>
              <a:gdLst/>
              <a:ahLst/>
              <a:cxnLst>
                <a:cxn ang="0">
                  <a:pos x="wd2" y="hd2"/>
                </a:cxn>
                <a:cxn ang="5400000">
                  <a:pos x="wd2" y="hd2"/>
                </a:cxn>
                <a:cxn ang="10800000">
                  <a:pos x="wd2" y="hd2"/>
                </a:cxn>
                <a:cxn ang="16200000">
                  <a:pos x="wd2" y="hd2"/>
                </a:cxn>
              </a:cxnLst>
              <a:rect l="0" t="0" r="r" b="b"/>
              <a:pathLst>
                <a:path w="21600" h="21600" extrusionOk="0">
                  <a:moveTo>
                    <a:pt x="296" y="1"/>
                  </a:moveTo>
                  <a:cubicBezTo>
                    <a:pt x="300" y="1"/>
                    <a:pt x="304" y="0"/>
                    <a:pt x="308" y="0"/>
                  </a:cubicBezTo>
                  <a:cubicBezTo>
                    <a:pt x="12067" y="1"/>
                    <a:pt x="21600" y="4835"/>
                    <a:pt x="21600" y="10800"/>
                  </a:cubicBezTo>
                  <a:cubicBezTo>
                    <a:pt x="21600" y="16765"/>
                    <a:pt x="12067" y="21600"/>
                    <a:pt x="308" y="21600"/>
                  </a:cubicBezTo>
                  <a:cubicBezTo>
                    <a:pt x="204" y="21599"/>
                    <a:pt x="102" y="21599"/>
                    <a:pt x="0" y="21598"/>
                  </a:cubicBezTo>
                  <a:lnTo>
                    <a:pt x="308" y="10800"/>
                  </a:lnTo>
                  <a:lnTo>
                    <a:pt x="296" y="1"/>
                  </a:lnTo>
                  <a:close/>
                </a:path>
              </a:pathLst>
            </a:custGeom>
            <a:gradFill flip="none" rotWithShape="1">
              <a:gsLst>
                <a:gs pos="0">
                  <a:srgbClr val="000000"/>
                </a:gs>
                <a:gs pos="100000">
                  <a:srgbClr val="6633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49" name="Arc 4"/>
            <p:cNvSpPr/>
            <p:nvPr/>
          </p:nvSpPr>
          <p:spPr>
            <a:xfrm>
              <a:off x="5175249" y="165070"/>
              <a:ext cx="2906714" cy="1270031"/>
            </a:xfrm>
            <a:custGeom>
              <a:avLst/>
              <a:gdLst/>
              <a:ahLst/>
              <a:cxnLst>
                <a:cxn ang="0">
                  <a:pos x="wd2" y="hd2"/>
                </a:cxn>
                <a:cxn ang="5400000">
                  <a:pos x="wd2" y="hd2"/>
                </a:cxn>
                <a:cxn ang="10800000">
                  <a:pos x="wd2" y="hd2"/>
                </a:cxn>
                <a:cxn ang="16200000">
                  <a:pos x="wd2" y="hd2"/>
                </a:cxn>
              </a:cxnLst>
              <a:rect l="0" t="0" r="r" b="b"/>
              <a:pathLst>
                <a:path w="21600" h="21600" extrusionOk="0">
                  <a:moveTo>
                    <a:pt x="307" y="0"/>
                  </a:moveTo>
                  <a:cubicBezTo>
                    <a:pt x="311" y="0"/>
                    <a:pt x="315" y="0"/>
                    <a:pt x="319" y="0"/>
                  </a:cubicBezTo>
                  <a:cubicBezTo>
                    <a:pt x="12072" y="0"/>
                    <a:pt x="21600" y="4835"/>
                    <a:pt x="21600" y="10800"/>
                  </a:cubicBezTo>
                  <a:cubicBezTo>
                    <a:pt x="21600" y="16765"/>
                    <a:pt x="12072" y="21600"/>
                    <a:pt x="319" y="21600"/>
                  </a:cubicBezTo>
                  <a:cubicBezTo>
                    <a:pt x="212" y="21600"/>
                    <a:pt x="105" y="21600"/>
                    <a:pt x="0" y="21599"/>
                  </a:cubicBezTo>
                  <a:lnTo>
                    <a:pt x="319" y="10800"/>
                  </a:lnTo>
                  <a:lnTo>
                    <a:pt x="307" y="0"/>
                  </a:lnTo>
                  <a:close/>
                </a:path>
              </a:pathLst>
            </a:custGeom>
            <a:gradFill flip="none" rotWithShape="1">
              <a:gsLst>
                <a:gs pos="0">
                  <a:srgbClr val="000000"/>
                </a:gs>
                <a:gs pos="100000">
                  <a:srgbClr val="8944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50" name="Arc 5"/>
            <p:cNvSpPr/>
            <p:nvPr/>
          </p:nvSpPr>
          <p:spPr>
            <a:xfrm>
              <a:off x="5132387" y="385743"/>
              <a:ext cx="2905126" cy="828695"/>
            </a:xfrm>
            <a:custGeom>
              <a:avLst/>
              <a:gdLst/>
              <a:ahLst/>
              <a:cxnLst>
                <a:cxn ang="0">
                  <a:pos x="wd2" y="hd2"/>
                </a:cxn>
                <a:cxn ang="5400000">
                  <a:pos x="wd2" y="hd2"/>
                </a:cxn>
                <a:cxn ang="10800000">
                  <a:pos x="wd2" y="hd2"/>
                </a:cxn>
                <a:cxn ang="16200000">
                  <a:pos x="wd2" y="hd2"/>
                </a:cxn>
              </a:cxnLst>
              <a:rect l="0" t="0" r="r" b="b"/>
              <a:pathLst>
                <a:path w="21600" h="21600" extrusionOk="0">
                  <a:moveTo>
                    <a:pt x="308" y="1"/>
                  </a:moveTo>
                  <a:cubicBezTo>
                    <a:pt x="312" y="1"/>
                    <a:pt x="316" y="0"/>
                    <a:pt x="320" y="0"/>
                  </a:cubicBezTo>
                  <a:cubicBezTo>
                    <a:pt x="12072" y="1"/>
                    <a:pt x="21600" y="4835"/>
                    <a:pt x="21600" y="10800"/>
                  </a:cubicBezTo>
                  <a:cubicBezTo>
                    <a:pt x="21600" y="16765"/>
                    <a:pt x="12072" y="21600"/>
                    <a:pt x="320" y="21600"/>
                  </a:cubicBezTo>
                  <a:cubicBezTo>
                    <a:pt x="213" y="21599"/>
                    <a:pt x="106" y="21599"/>
                    <a:pt x="0" y="21598"/>
                  </a:cubicBezTo>
                  <a:lnTo>
                    <a:pt x="320" y="10800"/>
                  </a:lnTo>
                  <a:lnTo>
                    <a:pt x="308" y="1"/>
                  </a:lnTo>
                  <a:close/>
                </a:path>
              </a:pathLst>
            </a:custGeom>
            <a:gradFill flip="none" rotWithShape="1">
              <a:gsLst>
                <a:gs pos="0">
                  <a:srgbClr val="000000"/>
                </a:gs>
                <a:gs pos="100000">
                  <a:srgbClr val="B75B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51" name="AutoShape 6"/>
            <p:cNvSpPr/>
            <p:nvPr/>
          </p:nvSpPr>
          <p:spPr>
            <a:xfrm>
              <a:off x="0" y="715962"/>
              <a:ext cx="7918450" cy="165101"/>
            </a:xfrm>
            <a:prstGeom prst="roundRect">
              <a:avLst>
                <a:gd name="adj" fmla="val 49995"/>
              </a:avLst>
            </a:prstGeom>
            <a:gradFill flip="none" rotWithShape="1">
              <a:gsLst>
                <a:gs pos="0">
                  <a:srgbClr val="000000"/>
                </a:gs>
                <a:gs pos="20000">
                  <a:srgbClr val="000040"/>
                </a:gs>
                <a:gs pos="50000">
                  <a:srgbClr val="400040"/>
                </a:gs>
                <a:gs pos="75000">
                  <a:srgbClr val="8F0040"/>
                </a:gs>
                <a:gs pos="89999">
                  <a:srgbClr val="F27300"/>
                </a:gs>
                <a:gs pos="100000">
                  <a:srgbClr val="FFBF00"/>
                </a:gs>
              </a:gsLst>
              <a:lin ang="0" scaled="0"/>
            </a:gradFill>
            <a:ln w="12700" cap="flat">
              <a:noFill/>
              <a:miter lim="400000"/>
            </a:ln>
            <a:effectLst/>
          </p:spPr>
          <p:txBody>
            <a:bodyPr wrap="square" lIns="45719" tIns="45719" rIns="45719" bIns="45719" numCol="1" anchor="ctr">
              <a:noAutofit/>
            </a:bodyPr>
            <a:lstStyle/>
            <a:p>
              <a:pPr algn="l">
                <a:defRPr sz="1800">
                  <a:solidFill>
                    <a:srgbClr val="FFFFCC"/>
                  </a:solidFill>
                </a:defRPr>
              </a:pPr>
              <a:endParaRPr/>
            </a:p>
          </p:txBody>
        </p:sp>
      </p:grpSp>
      <p:sp>
        <p:nvSpPr>
          <p:cNvPr id="153" name="Title Text"/>
          <p:cNvSpPr txBox="1">
            <a:spLocks noGrp="1"/>
          </p:cNvSpPr>
          <p:nvPr>
            <p:ph type="title"/>
          </p:nvPr>
        </p:nvSpPr>
        <p:spPr>
          <a:xfrm>
            <a:off x="457200" y="274638"/>
            <a:ext cx="8229600" cy="1143001"/>
          </a:xfrm>
          <a:prstGeom prst="rect">
            <a:avLst/>
          </a:prstGeom>
        </p:spPr>
        <p:txBody>
          <a:bodyPr lIns="46037" tIns="46037" rIns="46037" bIns="46037" anchor="b"/>
          <a:lstStyle>
            <a:lvl1pPr algn="r">
              <a:defRPr sz="4000" i="1">
                <a:solidFill>
                  <a:srgbClr val="FFCC66"/>
                </a:solidFill>
              </a:defRPr>
            </a:lvl1pPr>
          </a:lstStyle>
          <a:p>
            <a:r>
              <a:t>Title Text</a:t>
            </a:r>
          </a:p>
        </p:txBody>
      </p:sp>
      <p:sp>
        <p:nvSpPr>
          <p:cNvPr id="154" name="Body Level One…"/>
          <p:cNvSpPr txBox="1">
            <a:spLocks noGrp="1"/>
          </p:cNvSpPr>
          <p:nvPr>
            <p:ph type="body" sz="quarter" idx="1"/>
          </p:nvPr>
        </p:nvSpPr>
        <p:spPr>
          <a:xfrm>
            <a:off x="457200" y="1535112"/>
            <a:ext cx="4040188" cy="639763"/>
          </a:xfrm>
          <a:prstGeom prst="rect">
            <a:avLst/>
          </a:prstGeom>
        </p:spPr>
        <p:txBody>
          <a:bodyPr lIns="46037" tIns="46037" rIns="46037" bIns="46037" anchor="b">
            <a:normAutofit/>
          </a:bodyPr>
          <a:lstStyle>
            <a:lvl1pPr marL="0" indent="0">
              <a:spcBef>
                <a:spcPts val="500"/>
              </a:spcBef>
              <a:buSzTx/>
              <a:buNone/>
              <a:defRPr sz="2400" b="1">
                <a:solidFill>
                  <a:srgbClr val="FFFFCC"/>
                </a:solidFill>
              </a:defRPr>
            </a:lvl1pPr>
            <a:lvl2pPr marL="0" indent="457200">
              <a:spcBef>
                <a:spcPts val="500"/>
              </a:spcBef>
              <a:buSzTx/>
              <a:buNone/>
              <a:defRPr sz="2400" b="1">
                <a:solidFill>
                  <a:srgbClr val="FFFFCC"/>
                </a:solidFill>
              </a:defRPr>
            </a:lvl2pPr>
            <a:lvl3pPr marL="0" indent="914400">
              <a:spcBef>
                <a:spcPts val="500"/>
              </a:spcBef>
              <a:buSzTx/>
              <a:buNone/>
              <a:defRPr sz="2400" b="1">
                <a:solidFill>
                  <a:srgbClr val="FFFFCC"/>
                </a:solidFill>
              </a:defRPr>
            </a:lvl3pPr>
            <a:lvl4pPr marL="0" indent="1371600">
              <a:spcBef>
                <a:spcPts val="500"/>
              </a:spcBef>
              <a:buSzTx/>
              <a:buNone/>
              <a:defRPr sz="2400" b="1">
                <a:solidFill>
                  <a:srgbClr val="FFFFCC"/>
                </a:solidFill>
              </a:defRPr>
            </a:lvl4pPr>
            <a:lvl5pPr marL="0" indent="1828800">
              <a:spcBef>
                <a:spcPts val="500"/>
              </a:spcBef>
              <a:buSzTx/>
              <a:buNone/>
              <a:defRPr sz="2400" b="1">
                <a:solidFill>
                  <a:srgbClr val="FFFFCC"/>
                </a:solidFill>
              </a:defRPr>
            </a:lvl5pPr>
          </a:lstStyle>
          <a:p>
            <a:r>
              <a:t>Body Level One</a:t>
            </a:r>
          </a:p>
          <a:p>
            <a:pPr lvl="1"/>
            <a:r>
              <a:t>Body Level Two</a:t>
            </a:r>
          </a:p>
          <a:p>
            <a:pPr lvl="2"/>
            <a:r>
              <a:t>Body Level Three</a:t>
            </a:r>
          </a:p>
          <a:p>
            <a:pPr lvl="3"/>
            <a:r>
              <a:t>Body Level Four</a:t>
            </a:r>
          </a:p>
          <a:p>
            <a:pPr lvl="4"/>
            <a:r>
              <a:t>Body Level Five</a:t>
            </a:r>
          </a:p>
        </p:txBody>
      </p:sp>
      <p:sp>
        <p:nvSpPr>
          <p:cNvPr id="155" name="Text Placeholder 4"/>
          <p:cNvSpPr>
            <a:spLocks noGrp="1"/>
          </p:cNvSpPr>
          <p:nvPr>
            <p:ph type="body" sz="quarter" idx="21"/>
          </p:nvPr>
        </p:nvSpPr>
        <p:spPr>
          <a:xfrm>
            <a:off x="4645025" y="1535112"/>
            <a:ext cx="4041775" cy="639763"/>
          </a:xfrm>
          <a:prstGeom prst="rect">
            <a:avLst/>
          </a:prstGeom>
        </p:spPr>
        <p:txBody>
          <a:bodyPr lIns="46037" tIns="46037" rIns="46037" bIns="46037" anchor="b">
            <a:normAutofit/>
          </a:bodyPr>
          <a:lstStyle/>
          <a:p>
            <a:pPr marL="0" indent="0">
              <a:spcBef>
                <a:spcPts val="500"/>
              </a:spcBef>
              <a:buSzTx/>
              <a:buNone/>
              <a:defRPr sz="2400" b="1">
                <a:solidFill>
                  <a:srgbClr val="FFFFCC"/>
                </a:solidFill>
              </a:defRPr>
            </a:pPr>
            <a:endParaRPr/>
          </a:p>
        </p:txBody>
      </p:sp>
      <p:sp>
        <p:nvSpPr>
          <p:cNvPr id="156" name="Slide Number"/>
          <p:cNvSpPr txBox="1">
            <a:spLocks noGrp="1"/>
          </p:cNvSpPr>
          <p:nvPr>
            <p:ph type="sldNum" sz="quarter" idx="2"/>
          </p:nvPr>
        </p:nvSpPr>
        <p:spPr>
          <a:xfrm>
            <a:off x="6553200" y="6324600"/>
            <a:ext cx="358413" cy="350662"/>
          </a:xfrm>
          <a:prstGeom prst="rect">
            <a:avLst/>
          </a:prstGeom>
        </p:spPr>
        <p:txBody>
          <a:bodyPr/>
          <a:lstStyle>
            <a:lvl1pPr algn="l">
              <a:defRPr sz="1800">
                <a:solidFill>
                  <a:srgbClr val="FFFFCC"/>
                </a:solidFill>
              </a:defRPr>
            </a:lvl1pPr>
          </a:lstStyle>
          <a:p>
            <a:fld id="{86CB4B4D-7CA3-9044-876B-883B54F8677D}" type="slidenum">
              <a:t>‹#›</a:t>
            </a:fld>
            <a:endParaRPr/>
          </a:p>
        </p:txBody>
      </p:sp>
    </p:spTree>
    <p:extLst>
      <p:ext uri="{BB962C8B-B14F-4D97-AF65-F5344CB8AC3E}">
        <p14:creationId xmlns:p14="http://schemas.microsoft.com/office/powerpoint/2010/main" val="1353228382"/>
      </p:ext>
    </p:extLst>
  </p:cSld>
  <p:clrMapOvr>
    <a:masterClrMapping/>
  </p:clrMapOvr>
  <p:transition spd="med"/>
</p:sldLayout>
</file>

<file path=ppt/slideLayouts/slideLayout827.xml><?xml version="1.0" encoding="utf-8"?>
<p:sldLayout xmlns:a="http://schemas.openxmlformats.org/drawingml/2006/main" xmlns:r="http://schemas.openxmlformats.org/officeDocument/2006/relationships" xmlns:p="http://schemas.openxmlformats.org/presentationml/2006/main" type="tx">
  <p:cSld name="1_Title Only">
    <p:bg>
      <p:bgPr>
        <a:solidFill>
          <a:srgbClr val="000000"/>
        </a:solidFill>
        <a:effectLst/>
      </p:bgPr>
    </p:bg>
    <p:spTree>
      <p:nvGrpSpPr>
        <p:cNvPr id="1" name=""/>
        <p:cNvGrpSpPr/>
        <p:nvPr/>
      </p:nvGrpSpPr>
      <p:grpSpPr>
        <a:xfrm>
          <a:off x="0" y="0"/>
          <a:ext cx="0" cy="0"/>
          <a:chOff x="0" y="0"/>
          <a:chExt cx="0" cy="0"/>
        </a:xfrm>
      </p:grpSpPr>
      <p:grpSp>
        <p:nvGrpSpPr>
          <p:cNvPr id="167" name="Group 2"/>
          <p:cNvGrpSpPr/>
          <p:nvPr/>
        </p:nvGrpSpPr>
        <p:grpSpPr>
          <a:xfrm>
            <a:off x="457200" y="992150"/>
            <a:ext cx="8153401" cy="1600239"/>
            <a:chOff x="0" y="-37"/>
            <a:chExt cx="8153400" cy="1600237"/>
          </a:xfrm>
        </p:grpSpPr>
        <p:sp>
          <p:nvSpPr>
            <p:cNvPr id="163" name="Arc 3"/>
            <p:cNvSpPr/>
            <p:nvPr/>
          </p:nvSpPr>
          <p:spPr>
            <a:xfrm>
              <a:off x="5249862" y="-38"/>
              <a:ext cx="2903539" cy="1600239"/>
            </a:xfrm>
            <a:custGeom>
              <a:avLst/>
              <a:gdLst/>
              <a:ahLst/>
              <a:cxnLst>
                <a:cxn ang="0">
                  <a:pos x="wd2" y="hd2"/>
                </a:cxn>
                <a:cxn ang="5400000">
                  <a:pos x="wd2" y="hd2"/>
                </a:cxn>
                <a:cxn ang="10800000">
                  <a:pos x="wd2" y="hd2"/>
                </a:cxn>
                <a:cxn ang="16200000">
                  <a:pos x="wd2" y="hd2"/>
                </a:cxn>
              </a:cxnLst>
              <a:rect l="0" t="0" r="r" b="b"/>
              <a:pathLst>
                <a:path w="21600" h="21600" extrusionOk="0">
                  <a:moveTo>
                    <a:pt x="296" y="1"/>
                  </a:moveTo>
                  <a:cubicBezTo>
                    <a:pt x="300" y="1"/>
                    <a:pt x="304" y="0"/>
                    <a:pt x="308" y="0"/>
                  </a:cubicBezTo>
                  <a:cubicBezTo>
                    <a:pt x="12067" y="1"/>
                    <a:pt x="21600" y="4835"/>
                    <a:pt x="21600" y="10800"/>
                  </a:cubicBezTo>
                  <a:cubicBezTo>
                    <a:pt x="21600" y="16765"/>
                    <a:pt x="12067" y="21600"/>
                    <a:pt x="308" y="21600"/>
                  </a:cubicBezTo>
                  <a:cubicBezTo>
                    <a:pt x="204" y="21599"/>
                    <a:pt x="102" y="21599"/>
                    <a:pt x="0" y="21598"/>
                  </a:cubicBezTo>
                  <a:lnTo>
                    <a:pt x="308" y="10800"/>
                  </a:lnTo>
                  <a:lnTo>
                    <a:pt x="296" y="1"/>
                  </a:lnTo>
                  <a:close/>
                </a:path>
              </a:pathLst>
            </a:custGeom>
            <a:gradFill flip="none" rotWithShape="1">
              <a:gsLst>
                <a:gs pos="0">
                  <a:srgbClr val="000000"/>
                </a:gs>
                <a:gs pos="100000">
                  <a:srgbClr val="6633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64" name="Arc 4"/>
            <p:cNvSpPr/>
            <p:nvPr/>
          </p:nvSpPr>
          <p:spPr>
            <a:xfrm>
              <a:off x="5175249" y="165070"/>
              <a:ext cx="2906714" cy="1270031"/>
            </a:xfrm>
            <a:custGeom>
              <a:avLst/>
              <a:gdLst/>
              <a:ahLst/>
              <a:cxnLst>
                <a:cxn ang="0">
                  <a:pos x="wd2" y="hd2"/>
                </a:cxn>
                <a:cxn ang="5400000">
                  <a:pos x="wd2" y="hd2"/>
                </a:cxn>
                <a:cxn ang="10800000">
                  <a:pos x="wd2" y="hd2"/>
                </a:cxn>
                <a:cxn ang="16200000">
                  <a:pos x="wd2" y="hd2"/>
                </a:cxn>
              </a:cxnLst>
              <a:rect l="0" t="0" r="r" b="b"/>
              <a:pathLst>
                <a:path w="21600" h="21600" extrusionOk="0">
                  <a:moveTo>
                    <a:pt x="307" y="0"/>
                  </a:moveTo>
                  <a:cubicBezTo>
                    <a:pt x="311" y="0"/>
                    <a:pt x="315" y="0"/>
                    <a:pt x="319" y="0"/>
                  </a:cubicBezTo>
                  <a:cubicBezTo>
                    <a:pt x="12072" y="0"/>
                    <a:pt x="21600" y="4835"/>
                    <a:pt x="21600" y="10800"/>
                  </a:cubicBezTo>
                  <a:cubicBezTo>
                    <a:pt x="21600" y="16765"/>
                    <a:pt x="12072" y="21600"/>
                    <a:pt x="319" y="21600"/>
                  </a:cubicBezTo>
                  <a:cubicBezTo>
                    <a:pt x="212" y="21600"/>
                    <a:pt x="105" y="21600"/>
                    <a:pt x="0" y="21599"/>
                  </a:cubicBezTo>
                  <a:lnTo>
                    <a:pt x="319" y="10800"/>
                  </a:lnTo>
                  <a:lnTo>
                    <a:pt x="307" y="0"/>
                  </a:lnTo>
                  <a:close/>
                </a:path>
              </a:pathLst>
            </a:custGeom>
            <a:gradFill flip="none" rotWithShape="1">
              <a:gsLst>
                <a:gs pos="0">
                  <a:srgbClr val="000000"/>
                </a:gs>
                <a:gs pos="100000">
                  <a:srgbClr val="8944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65" name="Arc 5"/>
            <p:cNvSpPr/>
            <p:nvPr/>
          </p:nvSpPr>
          <p:spPr>
            <a:xfrm>
              <a:off x="5132387" y="385743"/>
              <a:ext cx="2905126" cy="828695"/>
            </a:xfrm>
            <a:custGeom>
              <a:avLst/>
              <a:gdLst/>
              <a:ahLst/>
              <a:cxnLst>
                <a:cxn ang="0">
                  <a:pos x="wd2" y="hd2"/>
                </a:cxn>
                <a:cxn ang="5400000">
                  <a:pos x="wd2" y="hd2"/>
                </a:cxn>
                <a:cxn ang="10800000">
                  <a:pos x="wd2" y="hd2"/>
                </a:cxn>
                <a:cxn ang="16200000">
                  <a:pos x="wd2" y="hd2"/>
                </a:cxn>
              </a:cxnLst>
              <a:rect l="0" t="0" r="r" b="b"/>
              <a:pathLst>
                <a:path w="21600" h="21600" extrusionOk="0">
                  <a:moveTo>
                    <a:pt x="308" y="1"/>
                  </a:moveTo>
                  <a:cubicBezTo>
                    <a:pt x="312" y="1"/>
                    <a:pt x="316" y="0"/>
                    <a:pt x="320" y="0"/>
                  </a:cubicBezTo>
                  <a:cubicBezTo>
                    <a:pt x="12072" y="1"/>
                    <a:pt x="21600" y="4835"/>
                    <a:pt x="21600" y="10800"/>
                  </a:cubicBezTo>
                  <a:cubicBezTo>
                    <a:pt x="21600" y="16765"/>
                    <a:pt x="12072" y="21600"/>
                    <a:pt x="320" y="21600"/>
                  </a:cubicBezTo>
                  <a:cubicBezTo>
                    <a:pt x="213" y="21599"/>
                    <a:pt x="106" y="21599"/>
                    <a:pt x="0" y="21598"/>
                  </a:cubicBezTo>
                  <a:lnTo>
                    <a:pt x="320" y="10800"/>
                  </a:lnTo>
                  <a:lnTo>
                    <a:pt x="308" y="1"/>
                  </a:lnTo>
                  <a:close/>
                </a:path>
              </a:pathLst>
            </a:custGeom>
            <a:gradFill flip="none" rotWithShape="1">
              <a:gsLst>
                <a:gs pos="0">
                  <a:srgbClr val="000000"/>
                </a:gs>
                <a:gs pos="100000">
                  <a:srgbClr val="B75B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66" name="AutoShape 6"/>
            <p:cNvSpPr/>
            <p:nvPr/>
          </p:nvSpPr>
          <p:spPr>
            <a:xfrm>
              <a:off x="0" y="715962"/>
              <a:ext cx="7918450" cy="165101"/>
            </a:xfrm>
            <a:prstGeom prst="roundRect">
              <a:avLst>
                <a:gd name="adj" fmla="val 49995"/>
              </a:avLst>
            </a:prstGeom>
            <a:gradFill flip="none" rotWithShape="1">
              <a:gsLst>
                <a:gs pos="0">
                  <a:srgbClr val="000000"/>
                </a:gs>
                <a:gs pos="20000">
                  <a:srgbClr val="000040"/>
                </a:gs>
                <a:gs pos="50000">
                  <a:srgbClr val="400040"/>
                </a:gs>
                <a:gs pos="75000">
                  <a:srgbClr val="8F0040"/>
                </a:gs>
                <a:gs pos="89999">
                  <a:srgbClr val="F27300"/>
                </a:gs>
                <a:gs pos="100000">
                  <a:srgbClr val="FFBF00"/>
                </a:gs>
              </a:gsLst>
              <a:lin ang="0" scaled="0"/>
            </a:gradFill>
            <a:ln w="12700" cap="flat">
              <a:noFill/>
              <a:miter lim="400000"/>
            </a:ln>
            <a:effectLst/>
          </p:spPr>
          <p:txBody>
            <a:bodyPr wrap="square" lIns="45719" tIns="45719" rIns="45719" bIns="45719" numCol="1" anchor="ctr">
              <a:noAutofit/>
            </a:bodyPr>
            <a:lstStyle/>
            <a:p>
              <a:pPr algn="l">
                <a:defRPr sz="1800">
                  <a:solidFill>
                    <a:srgbClr val="FFFFCC"/>
                  </a:solidFill>
                </a:defRPr>
              </a:pPr>
              <a:endParaRPr/>
            </a:p>
          </p:txBody>
        </p:sp>
      </p:grpSp>
      <p:sp>
        <p:nvSpPr>
          <p:cNvPr id="168" name="Title Text"/>
          <p:cNvSpPr txBox="1">
            <a:spLocks noGrp="1"/>
          </p:cNvSpPr>
          <p:nvPr>
            <p:ph type="title"/>
          </p:nvPr>
        </p:nvSpPr>
        <p:spPr>
          <a:xfrm>
            <a:off x="685800" y="381000"/>
            <a:ext cx="7772400" cy="1143000"/>
          </a:xfrm>
          <a:prstGeom prst="rect">
            <a:avLst/>
          </a:prstGeom>
        </p:spPr>
        <p:txBody>
          <a:bodyPr lIns="46037" tIns="46037" rIns="46037" bIns="46037" anchor="b"/>
          <a:lstStyle>
            <a:lvl1pPr algn="r">
              <a:defRPr sz="4000" i="1">
                <a:solidFill>
                  <a:srgbClr val="FFCC66"/>
                </a:solidFill>
              </a:defRPr>
            </a:lvl1pPr>
          </a:lstStyle>
          <a:p>
            <a:r>
              <a:t>Title Text</a:t>
            </a:r>
          </a:p>
        </p:txBody>
      </p:sp>
      <p:sp>
        <p:nvSpPr>
          <p:cNvPr id="169" name="Slide Number"/>
          <p:cNvSpPr txBox="1">
            <a:spLocks noGrp="1"/>
          </p:cNvSpPr>
          <p:nvPr>
            <p:ph type="sldNum" sz="quarter" idx="2"/>
          </p:nvPr>
        </p:nvSpPr>
        <p:spPr>
          <a:xfrm>
            <a:off x="6553200" y="6324600"/>
            <a:ext cx="358413" cy="350662"/>
          </a:xfrm>
          <a:prstGeom prst="rect">
            <a:avLst/>
          </a:prstGeom>
        </p:spPr>
        <p:txBody>
          <a:bodyPr/>
          <a:lstStyle>
            <a:lvl1pPr algn="l">
              <a:defRPr sz="1800">
                <a:solidFill>
                  <a:srgbClr val="FFFFCC"/>
                </a:solidFill>
              </a:defRPr>
            </a:lvl1pPr>
          </a:lstStyle>
          <a:p>
            <a:fld id="{86CB4B4D-7CA3-9044-876B-883B54F8677D}" type="slidenum">
              <a:t>‹#›</a:t>
            </a:fld>
            <a:endParaRPr/>
          </a:p>
        </p:txBody>
      </p:sp>
    </p:spTree>
    <p:extLst>
      <p:ext uri="{BB962C8B-B14F-4D97-AF65-F5344CB8AC3E}">
        <p14:creationId xmlns:p14="http://schemas.microsoft.com/office/powerpoint/2010/main" val="4039049393"/>
      </p:ext>
    </p:extLst>
  </p:cSld>
  <p:clrMapOvr>
    <a:masterClrMapping/>
  </p:clrMapOvr>
  <p:transition spd="med"/>
</p:sldLayout>
</file>

<file path=ppt/slideLayouts/slideLayout828.xml><?xml version="1.0" encoding="utf-8"?>
<p:sldLayout xmlns:a="http://schemas.openxmlformats.org/drawingml/2006/main" xmlns:r="http://schemas.openxmlformats.org/officeDocument/2006/relationships" xmlns:p="http://schemas.openxmlformats.org/presentationml/2006/main" type="tx">
  <p:cSld name="1_Blank">
    <p:bg>
      <p:bgPr>
        <a:solidFill>
          <a:srgbClr val="000000"/>
        </a:solidFill>
        <a:effectLst/>
      </p:bgPr>
    </p:bg>
    <p:spTree>
      <p:nvGrpSpPr>
        <p:cNvPr id="1" name=""/>
        <p:cNvGrpSpPr/>
        <p:nvPr/>
      </p:nvGrpSpPr>
      <p:grpSpPr>
        <a:xfrm>
          <a:off x="0" y="0"/>
          <a:ext cx="0" cy="0"/>
          <a:chOff x="0" y="0"/>
          <a:chExt cx="0" cy="0"/>
        </a:xfrm>
      </p:grpSpPr>
      <p:grpSp>
        <p:nvGrpSpPr>
          <p:cNvPr id="180" name="Group 2"/>
          <p:cNvGrpSpPr/>
          <p:nvPr/>
        </p:nvGrpSpPr>
        <p:grpSpPr>
          <a:xfrm>
            <a:off x="457200" y="992150"/>
            <a:ext cx="8153401" cy="1600239"/>
            <a:chOff x="0" y="-37"/>
            <a:chExt cx="8153400" cy="1600237"/>
          </a:xfrm>
        </p:grpSpPr>
        <p:sp>
          <p:nvSpPr>
            <p:cNvPr id="176" name="Arc 3"/>
            <p:cNvSpPr/>
            <p:nvPr/>
          </p:nvSpPr>
          <p:spPr>
            <a:xfrm>
              <a:off x="5249862" y="-38"/>
              <a:ext cx="2903539" cy="1600239"/>
            </a:xfrm>
            <a:custGeom>
              <a:avLst/>
              <a:gdLst/>
              <a:ahLst/>
              <a:cxnLst>
                <a:cxn ang="0">
                  <a:pos x="wd2" y="hd2"/>
                </a:cxn>
                <a:cxn ang="5400000">
                  <a:pos x="wd2" y="hd2"/>
                </a:cxn>
                <a:cxn ang="10800000">
                  <a:pos x="wd2" y="hd2"/>
                </a:cxn>
                <a:cxn ang="16200000">
                  <a:pos x="wd2" y="hd2"/>
                </a:cxn>
              </a:cxnLst>
              <a:rect l="0" t="0" r="r" b="b"/>
              <a:pathLst>
                <a:path w="21600" h="21600" extrusionOk="0">
                  <a:moveTo>
                    <a:pt x="296" y="1"/>
                  </a:moveTo>
                  <a:cubicBezTo>
                    <a:pt x="300" y="1"/>
                    <a:pt x="304" y="0"/>
                    <a:pt x="308" y="0"/>
                  </a:cubicBezTo>
                  <a:cubicBezTo>
                    <a:pt x="12067" y="1"/>
                    <a:pt x="21600" y="4835"/>
                    <a:pt x="21600" y="10800"/>
                  </a:cubicBezTo>
                  <a:cubicBezTo>
                    <a:pt x="21600" y="16765"/>
                    <a:pt x="12067" y="21600"/>
                    <a:pt x="308" y="21600"/>
                  </a:cubicBezTo>
                  <a:cubicBezTo>
                    <a:pt x="204" y="21599"/>
                    <a:pt x="102" y="21599"/>
                    <a:pt x="0" y="21598"/>
                  </a:cubicBezTo>
                  <a:lnTo>
                    <a:pt x="308" y="10800"/>
                  </a:lnTo>
                  <a:lnTo>
                    <a:pt x="296" y="1"/>
                  </a:lnTo>
                  <a:close/>
                </a:path>
              </a:pathLst>
            </a:custGeom>
            <a:gradFill flip="none" rotWithShape="1">
              <a:gsLst>
                <a:gs pos="0">
                  <a:srgbClr val="000000"/>
                </a:gs>
                <a:gs pos="100000">
                  <a:srgbClr val="6633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77" name="Arc 4"/>
            <p:cNvSpPr/>
            <p:nvPr/>
          </p:nvSpPr>
          <p:spPr>
            <a:xfrm>
              <a:off x="5175249" y="165070"/>
              <a:ext cx="2906714" cy="1270031"/>
            </a:xfrm>
            <a:custGeom>
              <a:avLst/>
              <a:gdLst/>
              <a:ahLst/>
              <a:cxnLst>
                <a:cxn ang="0">
                  <a:pos x="wd2" y="hd2"/>
                </a:cxn>
                <a:cxn ang="5400000">
                  <a:pos x="wd2" y="hd2"/>
                </a:cxn>
                <a:cxn ang="10800000">
                  <a:pos x="wd2" y="hd2"/>
                </a:cxn>
                <a:cxn ang="16200000">
                  <a:pos x="wd2" y="hd2"/>
                </a:cxn>
              </a:cxnLst>
              <a:rect l="0" t="0" r="r" b="b"/>
              <a:pathLst>
                <a:path w="21600" h="21600" extrusionOk="0">
                  <a:moveTo>
                    <a:pt x="307" y="0"/>
                  </a:moveTo>
                  <a:cubicBezTo>
                    <a:pt x="311" y="0"/>
                    <a:pt x="315" y="0"/>
                    <a:pt x="319" y="0"/>
                  </a:cubicBezTo>
                  <a:cubicBezTo>
                    <a:pt x="12072" y="0"/>
                    <a:pt x="21600" y="4835"/>
                    <a:pt x="21600" y="10800"/>
                  </a:cubicBezTo>
                  <a:cubicBezTo>
                    <a:pt x="21600" y="16765"/>
                    <a:pt x="12072" y="21600"/>
                    <a:pt x="319" y="21600"/>
                  </a:cubicBezTo>
                  <a:cubicBezTo>
                    <a:pt x="212" y="21600"/>
                    <a:pt x="105" y="21600"/>
                    <a:pt x="0" y="21599"/>
                  </a:cubicBezTo>
                  <a:lnTo>
                    <a:pt x="319" y="10800"/>
                  </a:lnTo>
                  <a:lnTo>
                    <a:pt x="307" y="0"/>
                  </a:lnTo>
                  <a:close/>
                </a:path>
              </a:pathLst>
            </a:custGeom>
            <a:gradFill flip="none" rotWithShape="1">
              <a:gsLst>
                <a:gs pos="0">
                  <a:srgbClr val="000000"/>
                </a:gs>
                <a:gs pos="100000">
                  <a:srgbClr val="8944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78" name="Arc 5"/>
            <p:cNvSpPr/>
            <p:nvPr/>
          </p:nvSpPr>
          <p:spPr>
            <a:xfrm>
              <a:off x="5132387" y="385743"/>
              <a:ext cx="2905126" cy="828695"/>
            </a:xfrm>
            <a:custGeom>
              <a:avLst/>
              <a:gdLst/>
              <a:ahLst/>
              <a:cxnLst>
                <a:cxn ang="0">
                  <a:pos x="wd2" y="hd2"/>
                </a:cxn>
                <a:cxn ang="5400000">
                  <a:pos x="wd2" y="hd2"/>
                </a:cxn>
                <a:cxn ang="10800000">
                  <a:pos x="wd2" y="hd2"/>
                </a:cxn>
                <a:cxn ang="16200000">
                  <a:pos x="wd2" y="hd2"/>
                </a:cxn>
              </a:cxnLst>
              <a:rect l="0" t="0" r="r" b="b"/>
              <a:pathLst>
                <a:path w="21600" h="21600" extrusionOk="0">
                  <a:moveTo>
                    <a:pt x="308" y="1"/>
                  </a:moveTo>
                  <a:cubicBezTo>
                    <a:pt x="312" y="1"/>
                    <a:pt x="316" y="0"/>
                    <a:pt x="320" y="0"/>
                  </a:cubicBezTo>
                  <a:cubicBezTo>
                    <a:pt x="12072" y="1"/>
                    <a:pt x="21600" y="4835"/>
                    <a:pt x="21600" y="10800"/>
                  </a:cubicBezTo>
                  <a:cubicBezTo>
                    <a:pt x="21600" y="16765"/>
                    <a:pt x="12072" y="21600"/>
                    <a:pt x="320" y="21600"/>
                  </a:cubicBezTo>
                  <a:cubicBezTo>
                    <a:pt x="213" y="21599"/>
                    <a:pt x="106" y="21599"/>
                    <a:pt x="0" y="21598"/>
                  </a:cubicBezTo>
                  <a:lnTo>
                    <a:pt x="320" y="10800"/>
                  </a:lnTo>
                  <a:lnTo>
                    <a:pt x="308" y="1"/>
                  </a:lnTo>
                  <a:close/>
                </a:path>
              </a:pathLst>
            </a:custGeom>
            <a:gradFill flip="none" rotWithShape="1">
              <a:gsLst>
                <a:gs pos="0">
                  <a:srgbClr val="000000"/>
                </a:gs>
                <a:gs pos="100000">
                  <a:srgbClr val="B75B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79" name="AutoShape 6"/>
            <p:cNvSpPr/>
            <p:nvPr/>
          </p:nvSpPr>
          <p:spPr>
            <a:xfrm>
              <a:off x="0" y="715962"/>
              <a:ext cx="7918450" cy="165101"/>
            </a:xfrm>
            <a:prstGeom prst="roundRect">
              <a:avLst>
                <a:gd name="adj" fmla="val 49995"/>
              </a:avLst>
            </a:prstGeom>
            <a:gradFill flip="none" rotWithShape="1">
              <a:gsLst>
                <a:gs pos="0">
                  <a:srgbClr val="000000"/>
                </a:gs>
                <a:gs pos="20000">
                  <a:srgbClr val="000040"/>
                </a:gs>
                <a:gs pos="50000">
                  <a:srgbClr val="400040"/>
                </a:gs>
                <a:gs pos="75000">
                  <a:srgbClr val="8F0040"/>
                </a:gs>
                <a:gs pos="89999">
                  <a:srgbClr val="F27300"/>
                </a:gs>
                <a:gs pos="100000">
                  <a:srgbClr val="FFBF00"/>
                </a:gs>
              </a:gsLst>
              <a:lin ang="0" scaled="0"/>
            </a:gradFill>
            <a:ln w="12700" cap="flat">
              <a:noFill/>
              <a:miter lim="400000"/>
            </a:ln>
            <a:effectLst/>
          </p:spPr>
          <p:txBody>
            <a:bodyPr wrap="square" lIns="45719" tIns="45719" rIns="45719" bIns="45719" numCol="1" anchor="ctr">
              <a:noAutofit/>
            </a:bodyPr>
            <a:lstStyle/>
            <a:p>
              <a:pPr algn="l">
                <a:defRPr sz="1800">
                  <a:solidFill>
                    <a:srgbClr val="FFFFCC"/>
                  </a:solidFill>
                </a:defRPr>
              </a:pPr>
              <a:endParaRPr/>
            </a:p>
          </p:txBody>
        </p:sp>
      </p:grpSp>
      <p:sp>
        <p:nvSpPr>
          <p:cNvPr id="181" name="Slide Number"/>
          <p:cNvSpPr txBox="1">
            <a:spLocks noGrp="1"/>
          </p:cNvSpPr>
          <p:nvPr>
            <p:ph type="sldNum" sz="quarter" idx="2"/>
          </p:nvPr>
        </p:nvSpPr>
        <p:spPr>
          <a:xfrm>
            <a:off x="6553200" y="6324600"/>
            <a:ext cx="358413" cy="350662"/>
          </a:xfrm>
          <a:prstGeom prst="rect">
            <a:avLst/>
          </a:prstGeom>
        </p:spPr>
        <p:txBody>
          <a:bodyPr/>
          <a:lstStyle>
            <a:lvl1pPr algn="l">
              <a:defRPr sz="1800">
                <a:solidFill>
                  <a:srgbClr val="FFFFCC"/>
                </a:solidFill>
              </a:defRPr>
            </a:lvl1pPr>
          </a:lstStyle>
          <a:p>
            <a:fld id="{86CB4B4D-7CA3-9044-876B-883B54F8677D}" type="slidenum">
              <a:t>‹#›</a:t>
            </a:fld>
            <a:endParaRPr/>
          </a:p>
        </p:txBody>
      </p:sp>
    </p:spTree>
    <p:extLst>
      <p:ext uri="{BB962C8B-B14F-4D97-AF65-F5344CB8AC3E}">
        <p14:creationId xmlns:p14="http://schemas.microsoft.com/office/powerpoint/2010/main" val="3805696822"/>
      </p:ext>
    </p:extLst>
  </p:cSld>
  <p:clrMapOvr>
    <a:masterClrMapping/>
  </p:clrMapOvr>
  <p:transition spd="med"/>
</p:sldLayout>
</file>

<file path=ppt/slideLayouts/slideLayout829.xml><?xml version="1.0" encoding="utf-8"?>
<p:sldLayout xmlns:a="http://schemas.openxmlformats.org/drawingml/2006/main" xmlns:r="http://schemas.openxmlformats.org/officeDocument/2006/relationships" xmlns:p="http://schemas.openxmlformats.org/presentationml/2006/main" type="tx">
  <p:cSld name="1_Content with Caption">
    <p:bg>
      <p:bgPr>
        <a:solidFill>
          <a:srgbClr val="000000"/>
        </a:solidFill>
        <a:effectLst/>
      </p:bgPr>
    </p:bg>
    <p:spTree>
      <p:nvGrpSpPr>
        <p:cNvPr id="1" name=""/>
        <p:cNvGrpSpPr/>
        <p:nvPr/>
      </p:nvGrpSpPr>
      <p:grpSpPr>
        <a:xfrm>
          <a:off x="0" y="0"/>
          <a:ext cx="0" cy="0"/>
          <a:chOff x="0" y="0"/>
          <a:chExt cx="0" cy="0"/>
        </a:xfrm>
      </p:grpSpPr>
      <p:grpSp>
        <p:nvGrpSpPr>
          <p:cNvPr id="192" name="Group 2"/>
          <p:cNvGrpSpPr/>
          <p:nvPr/>
        </p:nvGrpSpPr>
        <p:grpSpPr>
          <a:xfrm>
            <a:off x="457200" y="992150"/>
            <a:ext cx="8153401" cy="1600239"/>
            <a:chOff x="0" y="-37"/>
            <a:chExt cx="8153400" cy="1600237"/>
          </a:xfrm>
        </p:grpSpPr>
        <p:sp>
          <p:nvSpPr>
            <p:cNvPr id="188" name="Arc 3"/>
            <p:cNvSpPr/>
            <p:nvPr/>
          </p:nvSpPr>
          <p:spPr>
            <a:xfrm>
              <a:off x="5249862" y="-38"/>
              <a:ext cx="2903539" cy="1600239"/>
            </a:xfrm>
            <a:custGeom>
              <a:avLst/>
              <a:gdLst/>
              <a:ahLst/>
              <a:cxnLst>
                <a:cxn ang="0">
                  <a:pos x="wd2" y="hd2"/>
                </a:cxn>
                <a:cxn ang="5400000">
                  <a:pos x="wd2" y="hd2"/>
                </a:cxn>
                <a:cxn ang="10800000">
                  <a:pos x="wd2" y="hd2"/>
                </a:cxn>
                <a:cxn ang="16200000">
                  <a:pos x="wd2" y="hd2"/>
                </a:cxn>
              </a:cxnLst>
              <a:rect l="0" t="0" r="r" b="b"/>
              <a:pathLst>
                <a:path w="21600" h="21600" extrusionOk="0">
                  <a:moveTo>
                    <a:pt x="296" y="1"/>
                  </a:moveTo>
                  <a:cubicBezTo>
                    <a:pt x="300" y="1"/>
                    <a:pt x="304" y="0"/>
                    <a:pt x="308" y="0"/>
                  </a:cubicBezTo>
                  <a:cubicBezTo>
                    <a:pt x="12067" y="1"/>
                    <a:pt x="21600" y="4835"/>
                    <a:pt x="21600" y="10800"/>
                  </a:cubicBezTo>
                  <a:cubicBezTo>
                    <a:pt x="21600" y="16765"/>
                    <a:pt x="12067" y="21600"/>
                    <a:pt x="308" y="21600"/>
                  </a:cubicBezTo>
                  <a:cubicBezTo>
                    <a:pt x="204" y="21599"/>
                    <a:pt x="102" y="21599"/>
                    <a:pt x="0" y="21598"/>
                  </a:cubicBezTo>
                  <a:lnTo>
                    <a:pt x="308" y="10800"/>
                  </a:lnTo>
                  <a:lnTo>
                    <a:pt x="296" y="1"/>
                  </a:lnTo>
                  <a:close/>
                </a:path>
              </a:pathLst>
            </a:custGeom>
            <a:gradFill flip="none" rotWithShape="1">
              <a:gsLst>
                <a:gs pos="0">
                  <a:srgbClr val="000000"/>
                </a:gs>
                <a:gs pos="100000">
                  <a:srgbClr val="6633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89" name="Arc 4"/>
            <p:cNvSpPr/>
            <p:nvPr/>
          </p:nvSpPr>
          <p:spPr>
            <a:xfrm>
              <a:off x="5175249" y="165070"/>
              <a:ext cx="2906714" cy="1270031"/>
            </a:xfrm>
            <a:custGeom>
              <a:avLst/>
              <a:gdLst/>
              <a:ahLst/>
              <a:cxnLst>
                <a:cxn ang="0">
                  <a:pos x="wd2" y="hd2"/>
                </a:cxn>
                <a:cxn ang="5400000">
                  <a:pos x="wd2" y="hd2"/>
                </a:cxn>
                <a:cxn ang="10800000">
                  <a:pos x="wd2" y="hd2"/>
                </a:cxn>
                <a:cxn ang="16200000">
                  <a:pos x="wd2" y="hd2"/>
                </a:cxn>
              </a:cxnLst>
              <a:rect l="0" t="0" r="r" b="b"/>
              <a:pathLst>
                <a:path w="21600" h="21600" extrusionOk="0">
                  <a:moveTo>
                    <a:pt x="307" y="0"/>
                  </a:moveTo>
                  <a:cubicBezTo>
                    <a:pt x="311" y="0"/>
                    <a:pt x="315" y="0"/>
                    <a:pt x="319" y="0"/>
                  </a:cubicBezTo>
                  <a:cubicBezTo>
                    <a:pt x="12072" y="0"/>
                    <a:pt x="21600" y="4835"/>
                    <a:pt x="21600" y="10800"/>
                  </a:cubicBezTo>
                  <a:cubicBezTo>
                    <a:pt x="21600" y="16765"/>
                    <a:pt x="12072" y="21600"/>
                    <a:pt x="319" y="21600"/>
                  </a:cubicBezTo>
                  <a:cubicBezTo>
                    <a:pt x="212" y="21600"/>
                    <a:pt x="105" y="21600"/>
                    <a:pt x="0" y="21599"/>
                  </a:cubicBezTo>
                  <a:lnTo>
                    <a:pt x="319" y="10800"/>
                  </a:lnTo>
                  <a:lnTo>
                    <a:pt x="307" y="0"/>
                  </a:lnTo>
                  <a:close/>
                </a:path>
              </a:pathLst>
            </a:custGeom>
            <a:gradFill flip="none" rotWithShape="1">
              <a:gsLst>
                <a:gs pos="0">
                  <a:srgbClr val="000000"/>
                </a:gs>
                <a:gs pos="100000">
                  <a:srgbClr val="8944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90" name="Arc 5"/>
            <p:cNvSpPr/>
            <p:nvPr/>
          </p:nvSpPr>
          <p:spPr>
            <a:xfrm>
              <a:off x="5132387" y="385743"/>
              <a:ext cx="2905126" cy="828695"/>
            </a:xfrm>
            <a:custGeom>
              <a:avLst/>
              <a:gdLst/>
              <a:ahLst/>
              <a:cxnLst>
                <a:cxn ang="0">
                  <a:pos x="wd2" y="hd2"/>
                </a:cxn>
                <a:cxn ang="5400000">
                  <a:pos x="wd2" y="hd2"/>
                </a:cxn>
                <a:cxn ang="10800000">
                  <a:pos x="wd2" y="hd2"/>
                </a:cxn>
                <a:cxn ang="16200000">
                  <a:pos x="wd2" y="hd2"/>
                </a:cxn>
              </a:cxnLst>
              <a:rect l="0" t="0" r="r" b="b"/>
              <a:pathLst>
                <a:path w="21600" h="21600" extrusionOk="0">
                  <a:moveTo>
                    <a:pt x="308" y="1"/>
                  </a:moveTo>
                  <a:cubicBezTo>
                    <a:pt x="312" y="1"/>
                    <a:pt x="316" y="0"/>
                    <a:pt x="320" y="0"/>
                  </a:cubicBezTo>
                  <a:cubicBezTo>
                    <a:pt x="12072" y="1"/>
                    <a:pt x="21600" y="4835"/>
                    <a:pt x="21600" y="10800"/>
                  </a:cubicBezTo>
                  <a:cubicBezTo>
                    <a:pt x="21600" y="16765"/>
                    <a:pt x="12072" y="21600"/>
                    <a:pt x="320" y="21600"/>
                  </a:cubicBezTo>
                  <a:cubicBezTo>
                    <a:pt x="213" y="21599"/>
                    <a:pt x="106" y="21599"/>
                    <a:pt x="0" y="21598"/>
                  </a:cubicBezTo>
                  <a:lnTo>
                    <a:pt x="320" y="10800"/>
                  </a:lnTo>
                  <a:lnTo>
                    <a:pt x="308" y="1"/>
                  </a:lnTo>
                  <a:close/>
                </a:path>
              </a:pathLst>
            </a:custGeom>
            <a:gradFill flip="none" rotWithShape="1">
              <a:gsLst>
                <a:gs pos="0">
                  <a:srgbClr val="000000"/>
                </a:gs>
                <a:gs pos="100000">
                  <a:srgbClr val="B75B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91" name="AutoShape 6"/>
            <p:cNvSpPr/>
            <p:nvPr/>
          </p:nvSpPr>
          <p:spPr>
            <a:xfrm>
              <a:off x="0" y="715962"/>
              <a:ext cx="7918450" cy="165101"/>
            </a:xfrm>
            <a:prstGeom prst="roundRect">
              <a:avLst>
                <a:gd name="adj" fmla="val 49995"/>
              </a:avLst>
            </a:prstGeom>
            <a:gradFill flip="none" rotWithShape="1">
              <a:gsLst>
                <a:gs pos="0">
                  <a:srgbClr val="000000"/>
                </a:gs>
                <a:gs pos="20000">
                  <a:srgbClr val="000040"/>
                </a:gs>
                <a:gs pos="50000">
                  <a:srgbClr val="400040"/>
                </a:gs>
                <a:gs pos="75000">
                  <a:srgbClr val="8F0040"/>
                </a:gs>
                <a:gs pos="89999">
                  <a:srgbClr val="F27300"/>
                </a:gs>
                <a:gs pos="100000">
                  <a:srgbClr val="FFBF00"/>
                </a:gs>
              </a:gsLst>
              <a:lin ang="0" scaled="0"/>
            </a:gradFill>
            <a:ln w="12700" cap="flat">
              <a:noFill/>
              <a:miter lim="400000"/>
            </a:ln>
            <a:effectLst/>
          </p:spPr>
          <p:txBody>
            <a:bodyPr wrap="square" lIns="45719" tIns="45719" rIns="45719" bIns="45719" numCol="1" anchor="ctr">
              <a:noAutofit/>
            </a:bodyPr>
            <a:lstStyle/>
            <a:p>
              <a:pPr algn="l">
                <a:defRPr sz="1800">
                  <a:solidFill>
                    <a:srgbClr val="FFFFCC"/>
                  </a:solidFill>
                </a:defRPr>
              </a:pPr>
              <a:endParaRPr/>
            </a:p>
          </p:txBody>
        </p:sp>
      </p:grpSp>
      <p:sp>
        <p:nvSpPr>
          <p:cNvPr id="193" name="Title Text"/>
          <p:cNvSpPr txBox="1">
            <a:spLocks noGrp="1"/>
          </p:cNvSpPr>
          <p:nvPr>
            <p:ph type="title"/>
          </p:nvPr>
        </p:nvSpPr>
        <p:spPr>
          <a:xfrm>
            <a:off x="457200" y="273050"/>
            <a:ext cx="3008314" cy="1162050"/>
          </a:xfrm>
          <a:prstGeom prst="rect">
            <a:avLst/>
          </a:prstGeom>
        </p:spPr>
        <p:txBody>
          <a:bodyPr lIns="46037" tIns="46037" rIns="46037" bIns="46037" anchor="b"/>
          <a:lstStyle>
            <a:lvl1pPr algn="l">
              <a:defRPr sz="2000" b="1" i="1">
                <a:solidFill>
                  <a:srgbClr val="FFCC66"/>
                </a:solidFill>
              </a:defRPr>
            </a:lvl1pPr>
          </a:lstStyle>
          <a:p>
            <a:r>
              <a:t>Title Text</a:t>
            </a:r>
          </a:p>
        </p:txBody>
      </p:sp>
      <p:sp>
        <p:nvSpPr>
          <p:cNvPr id="194" name="Body Level One…"/>
          <p:cNvSpPr txBox="1">
            <a:spLocks noGrp="1"/>
          </p:cNvSpPr>
          <p:nvPr>
            <p:ph type="body" idx="1"/>
          </p:nvPr>
        </p:nvSpPr>
        <p:spPr>
          <a:xfrm>
            <a:off x="3575050" y="273050"/>
            <a:ext cx="5111750" cy="5853113"/>
          </a:xfrm>
          <a:prstGeom prst="rect">
            <a:avLst/>
          </a:prstGeom>
        </p:spPr>
        <p:txBody>
          <a:bodyPr lIns="46037" tIns="46037" rIns="46037" bIns="46037">
            <a:normAutofit/>
          </a:bodyPr>
          <a:lstStyle>
            <a:lvl1pPr>
              <a:buClr>
                <a:srgbClr val="FFCC66"/>
              </a:buClr>
              <a:defRPr>
                <a:solidFill>
                  <a:srgbClr val="FFFFCC"/>
                </a:solidFill>
              </a:defRPr>
            </a:lvl1pPr>
            <a:lvl2pPr>
              <a:buClr>
                <a:srgbClr val="FFCC66"/>
              </a:buClr>
              <a:defRPr>
                <a:solidFill>
                  <a:srgbClr val="FFFFCC"/>
                </a:solidFill>
              </a:defRPr>
            </a:lvl2pPr>
            <a:lvl3pPr>
              <a:buClr>
                <a:srgbClr val="FFCC66"/>
              </a:buClr>
              <a:defRPr>
                <a:solidFill>
                  <a:srgbClr val="FFFFCC"/>
                </a:solidFill>
              </a:defRPr>
            </a:lvl3pPr>
            <a:lvl4pPr>
              <a:buClr>
                <a:srgbClr val="FFCC66"/>
              </a:buClr>
              <a:defRPr>
                <a:solidFill>
                  <a:srgbClr val="FFFFCC"/>
                </a:solidFill>
              </a:defRPr>
            </a:lvl4pPr>
            <a:lvl5pPr>
              <a:buClr>
                <a:srgbClr val="FFCC66"/>
              </a:buClr>
              <a:buChar char="•"/>
              <a:defRPr>
                <a:solidFill>
                  <a:srgbClr val="FFFFCC"/>
                </a:solidFill>
              </a:defRPr>
            </a:lvl5pPr>
          </a:lstStyle>
          <a:p>
            <a:r>
              <a:t>Body Level One</a:t>
            </a:r>
          </a:p>
          <a:p>
            <a:pPr lvl="1"/>
            <a:r>
              <a:t>Body Level Two</a:t>
            </a:r>
          </a:p>
          <a:p>
            <a:pPr lvl="2"/>
            <a:r>
              <a:t>Body Level Three</a:t>
            </a:r>
          </a:p>
          <a:p>
            <a:pPr lvl="3"/>
            <a:r>
              <a:t>Body Level Four</a:t>
            </a:r>
          </a:p>
          <a:p>
            <a:pPr lvl="4"/>
            <a:r>
              <a:t>Body Level Five</a:t>
            </a:r>
          </a:p>
        </p:txBody>
      </p:sp>
      <p:sp>
        <p:nvSpPr>
          <p:cNvPr id="195" name="Text Placeholder 3"/>
          <p:cNvSpPr>
            <a:spLocks noGrp="1"/>
          </p:cNvSpPr>
          <p:nvPr>
            <p:ph type="body" sz="half" idx="21"/>
          </p:nvPr>
        </p:nvSpPr>
        <p:spPr>
          <a:xfrm>
            <a:off x="457199" y="1435100"/>
            <a:ext cx="3008315" cy="4691063"/>
          </a:xfrm>
          <a:prstGeom prst="rect">
            <a:avLst/>
          </a:prstGeom>
        </p:spPr>
        <p:txBody>
          <a:bodyPr lIns="46037" tIns="46037" rIns="46037" bIns="46037">
            <a:normAutofit/>
          </a:bodyPr>
          <a:lstStyle/>
          <a:p>
            <a:pPr marL="0" indent="0">
              <a:spcBef>
                <a:spcPts val="300"/>
              </a:spcBef>
              <a:buSzTx/>
              <a:buNone/>
              <a:defRPr sz="1400">
                <a:solidFill>
                  <a:srgbClr val="FFFFCC"/>
                </a:solidFill>
              </a:defRPr>
            </a:pPr>
            <a:endParaRPr/>
          </a:p>
        </p:txBody>
      </p:sp>
      <p:sp>
        <p:nvSpPr>
          <p:cNvPr id="196" name="Slide Number"/>
          <p:cNvSpPr txBox="1">
            <a:spLocks noGrp="1"/>
          </p:cNvSpPr>
          <p:nvPr>
            <p:ph type="sldNum" sz="quarter" idx="2"/>
          </p:nvPr>
        </p:nvSpPr>
        <p:spPr>
          <a:xfrm>
            <a:off x="6553200" y="6324600"/>
            <a:ext cx="358413" cy="350662"/>
          </a:xfrm>
          <a:prstGeom prst="rect">
            <a:avLst/>
          </a:prstGeom>
        </p:spPr>
        <p:txBody>
          <a:bodyPr/>
          <a:lstStyle>
            <a:lvl1pPr algn="l">
              <a:defRPr sz="1800">
                <a:solidFill>
                  <a:srgbClr val="FFFFCC"/>
                </a:solidFill>
              </a:defRPr>
            </a:lvl1pPr>
          </a:lstStyle>
          <a:p>
            <a:fld id="{86CB4B4D-7CA3-9044-876B-883B54F8677D}" type="slidenum">
              <a:t>‹#›</a:t>
            </a:fld>
            <a:endParaRPr/>
          </a:p>
        </p:txBody>
      </p:sp>
    </p:spTree>
    <p:extLst>
      <p:ext uri="{BB962C8B-B14F-4D97-AF65-F5344CB8AC3E}">
        <p14:creationId xmlns:p14="http://schemas.microsoft.com/office/powerpoint/2010/main" val="3553710287"/>
      </p:ext>
    </p:extLst>
  </p:cSld>
  <p:clrMapOvr>
    <a:masterClrMapping/>
  </p:clrMapOvr>
  <p:transition spd="med"/>
</p:sldLayout>
</file>

<file path=ppt/slideLayouts/slideLayout83.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a:ln/>
        </p:spPr>
        <p:txBody>
          <a:bodyPr/>
          <a:lstStyle>
            <a:lvl1pPr>
              <a:defRPr/>
            </a:lvl1pPr>
          </a:lstStyle>
          <a:p>
            <a:pPr>
              <a:defRPr/>
            </a:pPr>
            <a:endParaRPr lang="en-US"/>
          </a:p>
        </p:txBody>
      </p:sp>
      <p:sp>
        <p:nvSpPr>
          <p:cNvPr id="7" name="Rectangle 5"/>
          <p:cNvSpPr>
            <a:spLocks noGrp="1" noChangeArrowheads="1"/>
          </p:cNvSpPr>
          <p:nvPr>
            <p:ph type="ftr" sz="quarter" idx="11"/>
          </p:nvPr>
        </p:nvSpPr>
        <p:spPr>
          <a:ln/>
        </p:spPr>
        <p:txBody>
          <a:bodyPr/>
          <a:lstStyle>
            <a:lvl1pPr>
              <a:defRPr/>
            </a:lvl1pPr>
          </a:lstStyle>
          <a:p>
            <a:pPr>
              <a:defRPr/>
            </a:pPr>
            <a:endParaRPr lang="en-US"/>
          </a:p>
        </p:txBody>
      </p:sp>
      <p:sp>
        <p:nvSpPr>
          <p:cNvPr id="8" name="Rectangle 6"/>
          <p:cNvSpPr>
            <a:spLocks noGrp="1" noChangeArrowheads="1"/>
          </p:cNvSpPr>
          <p:nvPr>
            <p:ph type="sldNum" sz="quarter" idx="12"/>
          </p:nvPr>
        </p:nvSpPr>
        <p:spPr>
          <a:ln/>
        </p:spPr>
        <p:txBody>
          <a:bodyPr/>
          <a:lstStyle>
            <a:lvl1pPr>
              <a:defRPr/>
            </a:lvl1pPr>
          </a:lstStyle>
          <a:p>
            <a:pPr>
              <a:defRPr/>
            </a:pPr>
            <a:fld id="{968A28CC-2447-134D-BB1B-790134D24095}" type="slidenum">
              <a:rPr lang="en-US"/>
              <a:pPr>
                <a:defRPr/>
              </a:pPr>
              <a:t>‹#›</a:t>
            </a:fld>
            <a:endParaRPr lang="en-US"/>
          </a:p>
        </p:txBody>
      </p:sp>
    </p:spTree>
    <p:extLst>
      <p:ext uri="{BB962C8B-B14F-4D97-AF65-F5344CB8AC3E}">
        <p14:creationId xmlns:p14="http://schemas.microsoft.com/office/powerpoint/2010/main" val="561104377"/>
      </p:ext>
    </p:extLst>
  </p:cSld>
  <p:clrMapOvr>
    <a:masterClrMapping/>
  </p:clrMapOvr>
</p:sldLayout>
</file>

<file path=ppt/slideLayouts/slideLayout830.xml><?xml version="1.0" encoding="utf-8"?>
<p:sldLayout xmlns:a="http://schemas.openxmlformats.org/drawingml/2006/main" xmlns:r="http://schemas.openxmlformats.org/officeDocument/2006/relationships" xmlns:p="http://schemas.openxmlformats.org/presentationml/2006/main" type="tx">
  <p:cSld name="1_Picture with Caption">
    <p:bg>
      <p:bgPr>
        <a:solidFill>
          <a:srgbClr val="000000"/>
        </a:solidFill>
        <a:effectLst/>
      </p:bgPr>
    </p:bg>
    <p:spTree>
      <p:nvGrpSpPr>
        <p:cNvPr id="1" name=""/>
        <p:cNvGrpSpPr/>
        <p:nvPr/>
      </p:nvGrpSpPr>
      <p:grpSpPr>
        <a:xfrm>
          <a:off x="0" y="0"/>
          <a:ext cx="0" cy="0"/>
          <a:chOff x="0" y="0"/>
          <a:chExt cx="0" cy="0"/>
        </a:xfrm>
      </p:grpSpPr>
      <p:grpSp>
        <p:nvGrpSpPr>
          <p:cNvPr id="207" name="Group 2"/>
          <p:cNvGrpSpPr/>
          <p:nvPr/>
        </p:nvGrpSpPr>
        <p:grpSpPr>
          <a:xfrm>
            <a:off x="457200" y="992150"/>
            <a:ext cx="8153401" cy="1600239"/>
            <a:chOff x="0" y="-37"/>
            <a:chExt cx="8153400" cy="1600237"/>
          </a:xfrm>
        </p:grpSpPr>
        <p:sp>
          <p:nvSpPr>
            <p:cNvPr id="203" name="Arc 3"/>
            <p:cNvSpPr/>
            <p:nvPr/>
          </p:nvSpPr>
          <p:spPr>
            <a:xfrm>
              <a:off x="5249862" y="-38"/>
              <a:ext cx="2903539" cy="1600239"/>
            </a:xfrm>
            <a:custGeom>
              <a:avLst/>
              <a:gdLst/>
              <a:ahLst/>
              <a:cxnLst>
                <a:cxn ang="0">
                  <a:pos x="wd2" y="hd2"/>
                </a:cxn>
                <a:cxn ang="5400000">
                  <a:pos x="wd2" y="hd2"/>
                </a:cxn>
                <a:cxn ang="10800000">
                  <a:pos x="wd2" y="hd2"/>
                </a:cxn>
                <a:cxn ang="16200000">
                  <a:pos x="wd2" y="hd2"/>
                </a:cxn>
              </a:cxnLst>
              <a:rect l="0" t="0" r="r" b="b"/>
              <a:pathLst>
                <a:path w="21600" h="21600" extrusionOk="0">
                  <a:moveTo>
                    <a:pt x="296" y="1"/>
                  </a:moveTo>
                  <a:cubicBezTo>
                    <a:pt x="300" y="1"/>
                    <a:pt x="304" y="0"/>
                    <a:pt x="308" y="0"/>
                  </a:cubicBezTo>
                  <a:cubicBezTo>
                    <a:pt x="12067" y="1"/>
                    <a:pt x="21600" y="4835"/>
                    <a:pt x="21600" y="10800"/>
                  </a:cubicBezTo>
                  <a:cubicBezTo>
                    <a:pt x="21600" y="16765"/>
                    <a:pt x="12067" y="21600"/>
                    <a:pt x="308" y="21600"/>
                  </a:cubicBezTo>
                  <a:cubicBezTo>
                    <a:pt x="204" y="21599"/>
                    <a:pt x="102" y="21599"/>
                    <a:pt x="0" y="21598"/>
                  </a:cubicBezTo>
                  <a:lnTo>
                    <a:pt x="308" y="10800"/>
                  </a:lnTo>
                  <a:lnTo>
                    <a:pt x="296" y="1"/>
                  </a:lnTo>
                  <a:close/>
                </a:path>
              </a:pathLst>
            </a:custGeom>
            <a:gradFill flip="none" rotWithShape="1">
              <a:gsLst>
                <a:gs pos="0">
                  <a:srgbClr val="000000"/>
                </a:gs>
                <a:gs pos="100000">
                  <a:srgbClr val="6633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204" name="Arc 4"/>
            <p:cNvSpPr/>
            <p:nvPr/>
          </p:nvSpPr>
          <p:spPr>
            <a:xfrm>
              <a:off x="5175249" y="165070"/>
              <a:ext cx="2906714" cy="1270031"/>
            </a:xfrm>
            <a:custGeom>
              <a:avLst/>
              <a:gdLst/>
              <a:ahLst/>
              <a:cxnLst>
                <a:cxn ang="0">
                  <a:pos x="wd2" y="hd2"/>
                </a:cxn>
                <a:cxn ang="5400000">
                  <a:pos x="wd2" y="hd2"/>
                </a:cxn>
                <a:cxn ang="10800000">
                  <a:pos x="wd2" y="hd2"/>
                </a:cxn>
                <a:cxn ang="16200000">
                  <a:pos x="wd2" y="hd2"/>
                </a:cxn>
              </a:cxnLst>
              <a:rect l="0" t="0" r="r" b="b"/>
              <a:pathLst>
                <a:path w="21600" h="21600" extrusionOk="0">
                  <a:moveTo>
                    <a:pt x="307" y="0"/>
                  </a:moveTo>
                  <a:cubicBezTo>
                    <a:pt x="311" y="0"/>
                    <a:pt x="315" y="0"/>
                    <a:pt x="319" y="0"/>
                  </a:cubicBezTo>
                  <a:cubicBezTo>
                    <a:pt x="12072" y="0"/>
                    <a:pt x="21600" y="4835"/>
                    <a:pt x="21600" y="10800"/>
                  </a:cubicBezTo>
                  <a:cubicBezTo>
                    <a:pt x="21600" y="16765"/>
                    <a:pt x="12072" y="21600"/>
                    <a:pt x="319" y="21600"/>
                  </a:cubicBezTo>
                  <a:cubicBezTo>
                    <a:pt x="212" y="21600"/>
                    <a:pt x="105" y="21600"/>
                    <a:pt x="0" y="21599"/>
                  </a:cubicBezTo>
                  <a:lnTo>
                    <a:pt x="319" y="10800"/>
                  </a:lnTo>
                  <a:lnTo>
                    <a:pt x="307" y="0"/>
                  </a:lnTo>
                  <a:close/>
                </a:path>
              </a:pathLst>
            </a:custGeom>
            <a:gradFill flip="none" rotWithShape="1">
              <a:gsLst>
                <a:gs pos="0">
                  <a:srgbClr val="000000"/>
                </a:gs>
                <a:gs pos="100000">
                  <a:srgbClr val="8944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205" name="Arc 5"/>
            <p:cNvSpPr/>
            <p:nvPr/>
          </p:nvSpPr>
          <p:spPr>
            <a:xfrm>
              <a:off x="5132387" y="385743"/>
              <a:ext cx="2905126" cy="828695"/>
            </a:xfrm>
            <a:custGeom>
              <a:avLst/>
              <a:gdLst/>
              <a:ahLst/>
              <a:cxnLst>
                <a:cxn ang="0">
                  <a:pos x="wd2" y="hd2"/>
                </a:cxn>
                <a:cxn ang="5400000">
                  <a:pos x="wd2" y="hd2"/>
                </a:cxn>
                <a:cxn ang="10800000">
                  <a:pos x="wd2" y="hd2"/>
                </a:cxn>
                <a:cxn ang="16200000">
                  <a:pos x="wd2" y="hd2"/>
                </a:cxn>
              </a:cxnLst>
              <a:rect l="0" t="0" r="r" b="b"/>
              <a:pathLst>
                <a:path w="21600" h="21600" extrusionOk="0">
                  <a:moveTo>
                    <a:pt x="308" y="1"/>
                  </a:moveTo>
                  <a:cubicBezTo>
                    <a:pt x="312" y="1"/>
                    <a:pt x="316" y="0"/>
                    <a:pt x="320" y="0"/>
                  </a:cubicBezTo>
                  <a:cubicBezTo>
                    <a:pt x="12072" y="1"/>
                    <a:pt x="21600" y="4835"/>
                    <a:pt x="21600" y="10800"/>
                  </a:cubicBezTo>
                  <a:cubicBezTo>
                    <a:pt x="21600" y="16765"/>
                    <a:pt x="12072" y="21600"/>
                    <a:pt x="320" y="21600"/>
                  </a:cubicBezTo>
                  <a:cubicBezTo>
                    <a:pt x="213" y="21599"/>
                    <a:pt x="106" y="21599"/>
                    <a:pt x="0" y="21598"/>
                  </a:cubicBezTo>
                  <a:lnTo>
                    <a:pt x="320" y="10800"/>
                  </a:lnTo>
                  <a:lnTo>
                    <a:pt x="308" y="1"/>
                  </a:lnTo>
                  <a:close/>
                </a:path>
              </a:pathLst>
            </a:custGeom>
            <a:gradFill flip="none" rotWithShape="1">
              <a:gsLst>
                <a:gs pos="0">
                  <a:srgbClr val="000000"/>
                </a:gs>
                <a:gs pos="100000">
                  <a:srgbClr val="B75B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206" name="AutoShape 6"/>
            <p:cNvSpPr/>
            <p:nvPr/>
          </p:nvSpPr>
          <p:spPr>
            <a:xfrm>
              <a:off x="0" y="715962"/>
              <a:ext cx="7918450" cy="165101"/>
            </a:xfrm>
            <a:prstGeom prst="roundRect">
              <a:avLst>
                <a:gd name="adj" fmla="val 49995"/>
              </a:avLst>
            </a:prstGeom>
            <a:gradFill flip="none" rotWithShape="1">
              <a:gsLst>
                <a:gs pos="0">
                  <a:srgbClr val="000000"/>
                </a:gs>
                <a:gs pos="20000">
                  <a:srgbClr val="000040"/>
                </a:gs>
                <a:gs pos="50000">
                  <a:srgbClr val="400040"/>
                </a:gs>
                <a:gs pos="75000">
                  <a:srgbClr val="8F0040"/>
                </a:gs>
                <a:gs pos="89999">
                  <a:srgbClr val="F27300"/>
                </a:gs>
                <a:gs pos="100000">
                  <a:srgbClr val="FFBF00"/>
                </a:gs>
              </a:gsLst>
              <a:lin ang="0" scaled="0"/>
            </a:gradFill>
            <a:ln w="12700" cap="flat">
              <a:noFill/>
              <a:miter lim="400000"/>
            </a:ln>
            <a:effectLst/>
          </p:spPr>
          <p:txBody>
            <a:bodyPr wrap="square" lIns="45719" tIns="45719" rIns="45719" bIns="45719" numCol="1" anchor="ctr">
              <a:noAutofit/>
            </a:bodyPr>
            <a:lstStyle/>
            <a:p>
              <a:pPr algn="l">
                <a:defRPr sz="1800">
                  <a:solidFill>
                    <a:srgbClr val="FFFFCC"/>
                  </a:solidFill>
                </a:defRPr>
              </a:pPr>
              <a:endParaRPr/>
            </a:p>
          </p:txBody>
        </p:sp>
      </p:grpSp>
      <p:sp>
        <p:nvSpPr>
          <p:cNvPr id="208" name="Title Text"/>
          <p:cNvSpPr txBox="1">
            <a:spLocks noGrp="1"/>
          </p:cNvSpPr>
          <p:nvPr>
            <p:ph type="title"/>
          </p:nvPr>
        </p:nvSpPr>
        <p:spPr>
          <a:xfrm>
            <a:off x="1792288" y="4800600"/>
            <a:ext cx="5486401" cy="566738"/>
          </a:xfrm>
          <a:prstGeom prst="rect">
            <a:avLst/>
          </a:prstGeom>
        </p:spPr>
        <p:txBody>
          <a:bodyPr lIns="46037" tIns="46037" rIns="46037" bIns="46037" anchor="b"/>
          <a:lstStyle>
            <a:lvl1pPr algn="l">
              <a:defRPr sz="2000" b="1" i="1">
                <a:solidFill>
                  <a:srgbClr val="FFCC66"/>
                </a:solidFill>
              </a:defRPr>
            </a:lvl1pPr>
          </a:lstStyle>
          <a:p>
            <a:r>
              <a:t>Title Text</a:t>
            </a:r>
          </a:p>
        </p:txBody>
      </p:sp>
      <p:sp>
        <p:nvSpPr>
          <p:cNvPr id="209"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210" name="Body Level One…"/>
          <p:cNvSpPr txBox="1">
            <a:spLocks noGrp="1"/>
          </p:cNvSpPr>
          <p:nvPr>
            <p:ph type="body" sz="quarter" idx="1"/>
          </p:nvPr>
        </p:nvSpPr>
        <p:spPr>
          <a:xfrm>
            <a:off x="1792288" y="5367337"/>
            <a:ext cx="5486401" cy="804863"/>
          </a:xfrm>
          <a:prstGeom prst="rect">
            <a:avLst/>
          </a:prstGeom>
        </p:spPr>
        <p:txBody>
          <a:bodyPr lIns="46037" tIns="46037" rIns="46037" bIns="46037">
            <a:normAutofit/>
          </a:bodyPr>
          <a:lstStyle>
            <a:lvl1pPr marL="0" indent="0">
              <a:spcBef>
                <a:spcPts val="300"/>
              </a:spcBef>
              <a:buSzTx/>
              <a:buNone/>
              <a:defRPr sz="1400">
                <a:solidFill>
                  <a:srgbClr val="FFFFCC"/>
                </a:solidFill>
              </a:defRPr>
            </a:lvl1pPr>
            <a:lvl2pPr marL="0" indent="457200">
              <a:spcBef>
                <a:spcPts val="300"/>
              </a:spcBef>
              <a:buSzTx/>
              <a:buNone/>
              <a:defRPr sz="1400">
                <a:solidFill>
                  <a:srgbClr val="FFFFCC"/>
                </a:solidFill>
              </a:defRPr>
            </a:lvl2pPr>
            <a:lvl3pPr marL="0" indent="914400">
              <a:spcBef>
                <a:spcPts val="300"/>
              </a:spcBef>
              <a:buSzTx/>
              <a:buNone/>
              <a:defRPr sz="1400">
                <a:solidFill>
                  <a:srgbClr val="FFFFCC"/>
                </a:solidFill>
              </a:defRPr>
            </a:lvl3pPr>
            <a:lvl4pPr marL="0" indent="1371600">
              <a:spcBef>
                <a:spcPts val="300"/>
              </a:spcBef>
              <a:buSzTx/>
              <a:buNone/>
              <a:defRPr sz="1400">
                <a:solidFill>
                  <a:srgbClr val="FFFFCC"/>
                </a:solidFill>
              </a:defRPr>
            </a:lvl4pPr>
            <a:lvl5pPr marL="0" indent="1828800">
              <a:spcBef>
                <a:spcPts val="300"/>
              </a:spcBef>
              <a:buSzTx/>
              <a:buNone/>
              <a:defRPr sz="1400">
                <a:solidFill>
                  <a:srgbClr val="FFFFCC"/>
                </a:solidFill>
              </a:defRPr>
            </a:lvl5pPr>
          </a:lstStyle>
          <a:p>
            <a:r>
              <a:t>Body Level One</a:t>
            </a:r>
          </a:p>
          <a:p>
            <a:pPr lvl="1"/>
            <a:r>
              <a:t>Body Level Two</a:t>
            </a:r>
          </a:p>
          <a:p>
            <a:pPr lvl="2"/>
            <a:r>
              <a:t>Body Level Three</a:t>
            </a:r>
          </a:p>
          <a:p>
            <a:pPr lvl="3"/>
            <a:r>
              <a:t>Body Level Four</a:t>
            </a:r>
          </a:p>
          <a:p>
            <a:pPr lvl="4"/>
            <a:r>
              <a:t>Body Level Five</a:t>
            </a:r>
          </a:p>
        </p:txBody>
      </p:sp>
      <p:sp>
        <p:nvSpPr>
          <p:cNvPr id="211" name="Slide Number"/>
          <p:cNvSpPr txBox="1">
            <a:spLocks noGrp="1"/>
          </p:cNvSpPr>
          <p:nvPr>
            <p:ph type="sldNum" sz="quarter" idx="2"/>
          </p:nvPr>
        </p:nvSpPr>
        <p:spPr>
          <a:xfrm>
            <a:off x="6553200" y="6324600"/>
            <a:ext cx="358413" cy="350662"/>
          </a:xfrm>
          <a:prstGeom prst="rect">
            <a:avLst/>
          </a:prstGeom>
        </p:spPr>
        <p:txBody>
          <a:bodyPr/>
          <a:lstStyle>
            <a:lvl1pPr algn="l">
              <a:defRPr sz="1800">
                <a:solidFill>
                  <a:srgbClr val="FFFFCC"/>
                </a:solidFill>
              </a:defRPr>
            </a:lvl1pPr>
          </a:lstStyle>
          <a:p>
            <a:fld id="{86CB4B4D-7CA3-9044-876B-883B54F8677D}" type="slidenum">
              <a:t>‹#›</a:t>
            </a:fld>
            <a:endParaRPr/>
          </a:p>
        </p:txBody>
      </p:sp>
    </p:spTree>
    <p:extLst>
      <p:ext uri="{BB962C8B-B14F-4D97-AF65-F5344CB8AC3E}">
        <p14:creationId xmlns:p14="http://schemas.microsoft.com/office/powerpoint/2010/main" val="2183345501"/>
      </p:ext>
    </p:extLst>
  </p:cSld>
  <p:clrMapOvr>
    <a:masterClrMapping/>
  </p:clrMapOvr>
  <p:transition spd="med"/>
</p:sldLayout>
</file>

<file path=ppt/slideLayouts/slideLayout831.xml><?xml version="1.0" encoding="utf-8"?>
<p:sldLayout xmlns:a="http://schemas.openxmlformats.org/drawingml/2006/main" xmlns:r="http://schemas.openxmlformats.org/officeDocument/2006/relationships" xmlns:p="http://schemas.openxmlformats.org/presentationml/2006/main" type="tx">
  <p:cSld name="Title and Table">
    <p:bg>
      <p:bgPr>
        <a:solidFill>
          <a:srgbClr val="000000"/>
        </a:solidFill>
        <a:effectLst/>
      </p:bgPr>
    </p:bg>
    <p:spTree>
      <p:nvGrpSpPr>
        <p:cNvPr id="1" name=""/>
        <p:cNvGrpSpPr/>
        <p:nvPr/>
      </p:nvGrpSpPr>
      <p:grpSpPr>
        <a:xfrm>
          <a:off x="0" y="0"/>
          <a:ext cx="0" cy="0"/>
          <a:chOff x="0" y="0"/>
          <a:chExt cx="0" cy="0"/>
        </a:xfrm>
      </p:grpSpPr>
      <p:grpSp>
        <p:nvGrpSpPr>
          <p:cNvPr id="222" name="Group 2"/>
          <p:cNvGrpSpPr/>
          <p:nvPr/>
        </p:nvGrpSpPr>
        <p:grpSpPr>
          <a:xfrm>
            <a:off x="457200" y="992150"/>
            <a:ext cx="8153401" cy="1600239"/>
            <a:chOff x="0" y="-37"/>
            <a:chExt cx="8153400" cy="1600237"/>
          </a:xfrm>
        </p:grpSpPr>
        <p:sp>
          <p:nvSpPr>
            <p:cNvPr id="218" name="Arc 3"/>
            <p:cNvSpPr/>
            <p:nvPr/>
          </p:nvSpPr>
          <p:spPr>
            <a:xfrm>
              <a:off x="5249862" y="-38"/>
              <a:ext cx="2903539" cy="1600239"/>
            </a:xfrm>
            <a:custGeom>
              <a:avLst/>
              <a:gdLst/>
              <a:ahLst/>
              <a:cxnLst>
                <a:cxn ang="0">
                  <a:pos x="wd2" y="hd2"/>
                </a:cxn>
                <a:cxn ang="5400000">
                  <a:pos x="wd2" y="hd2"/>
                </a:cxn>
                <a:cxn ang="10800000">
                  <a:pos x="wd2" y="hd2"/>
                </a:cxn>
                <a:cxn ang="16200000">
                  <a:pos x="wd2" y="hd2"/>
                </a:cxn>
              </a:cxnLst>
              <a:rect l="0" t="0" r="r" b="b"/>
              <a:pathLst>
                <a:path w="21600" h="21600" extrusionOk="0">
                  <a:moveTo>
                    <a:pt x="296" y="1"/>
                  </a:moveTo>
                  <a:cubicBezTo>
                    <a:pt x="300" y="1"/>
                    <a:pt x="304" y="0"/>
                    <a:pt x="308" y="0"/>
                  </a:cubicBezTo>
                  <a:cubicBezTo>
                    <a:pt x="12067" y="1"/>
                    <a:pt x="21600" y="4835"/>
                    <a:pt x="21600" y="10800"/>
                  </a:cubicBezTo>
                  <a:cubicBezTo>
                    <a:pt x="21600" y="16765"/>
                    <a:pt x="12067" y="21600"/>
                    <a:pt x="308" y="21600"/>
                  </a:cubicBezTo>
                  <a:cubicBezTo>
                    <a:pt x="204" y="21599"/>
                    <a:pt x="102" y="21599"/>
                    <a:pt x="0" y="21598"/>
                  </a:cubicBezTo>
                  <a:lnTo>
                    <a:pt x="308" y="10800"/>
                  </a:lnTo>
                  <a:lnTo>
                    <a:pt x="296" y="1"/>
                  </a:lnTo>
                  <a:close/>
                </a:path>
              </a:pathLst>
            </a:custGeom>
            <a:gradFill flip="none" rotWithShape="1">
              <a:gsLst>
                <a:gs pos="0">
                  <a:srgbClr val="000000"/>
                </a:gs>
                <a:gs pos="100000">
                  <a:srgbClr val="6633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219" name="Arc 4"/>
            <p:cNvSpPr/>
            <p:nvPr/>
          </p:nvSpPr>
          <p:spPr>
            <a:xfrm>
              <a:off x="5175249" y="165070"/>
              <a:ext cx="2906714" cy="1270031"/>
            </a:xfrm>
            <a:custGeom>
              <a:avLst/>
              <a:gdLst/>
              <a:ahLst/>
              <a:cxnLst>
                <a:cxn ang="0">
                  <a:pos x="wd2" y="hd2"/>
                </a:cxn>
                <a:cxn ang="5400000">
                  <a:pos x="wd2" y="hd2"/>
                </a:cxn>
                <a:cxn ang="10800000">
                  <a:pos x="wd2" y="hd2"/>
                </a:cxn>
                <a:cxn ang="16200000">
                  <a:pos x="wd2" y="hd2"/>
                </a:cxn>
              </a:cxnLst>
              <a:rect l="0" t="0" r="r" b="b"/>
              <a:pathLst>
                <a:path w="21600" h="21600" extrusionOk="0">
                  <a:moveTo>
                    <a:pt x="307" y="0"/>
                  </a:moveTo>
                  <a:cubicBezTo>
                    <a:pt x="311" y="0"/>
                    <a:pt x="315" y="0"/>
                    <a:pt x="319" y="0"/>
                  </a:cubicBezTo>
                  <a:cubicBezTo>
                    <a:pt x="12072" y="0"/>
                    <a:pt x="21600" y="4835"/>
                    <a:pt x="21600" y="10800"/>
                  </a:cubicBezTo>
                  <a:cubicBezTo>
                    <a:pt x="21600" y="16765"/>
                    <a:pt x="12072" y="21600"/>
                    <a:pt x="319" y="21600"/>
                  </a:cubicBezTo>
                  <a:cubicBezTo>
                    <a:pt x="212" y="21600"/>
                    <a:pt x="105" y="21600"/>
                    <a:pt x="0" y="21599"/>
                  </a:cubicBezTo>
                  <a:lnTo>
                    <a:pt x="319" y="10800"/>
                  </a:lnTo>
                  <a:lnTo>
                    <a:pt x="307" y="0"/>
                  </a:lnTo>
                  <a:close/>
                </a:path>
              </a:pathLst>
            </a:custGeom>
            <a:gradFill flip="none" rotWithShape="1">
              <a:gsLst>
                <a:gs pos="0">
                  <a:srgbClr val="000000"/>
                </a:gs>
                <a:gs pos="100000">
                  <a:srgbClr val="8944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220" name="Arc 5"/>
            <p:cNvSpPr/>
            <p:nvPr/>
          </p:nvSpPr>
          <p:spPr>
            <a:xfrm>
              <a:off x="5132387" y="385743"/>
              <a:ext cx="2905126" cy="828695"/>
            </a:xfrm>
            <a:custGeom>
              <a:avLst/>
              <a:gdLst/>
              <a:ahLst/>
              <a:cxnLst>
                <a:cxn ang="0">
                  <a:pos x="wd2" y="hd2"/>
                </a:cxn>
                <a:cxn ang="5400000">
                  <a:pos x="wd2" y="hd2"/>
                </a:cxn>
                <a:cxn ang="10800000">
                  <a:pos x="wd2" y="hd2"/>
                </a:cxn>
                <a:cxn ang="16200000">
                  <a:pos x="wd2" y="hd2"/>
                </a:cxn>
              </a:cxnLst>
              <a:rect l="0" t="0" r="r" b="b"/>
              <a:pathLst>
                <a:path w="21600" h="21600" extrusionOk="0">
                  <a:moveTo>
                    <a:pt x="308" y="1"/>
                  </a:moveTo>
                  <a:cubicBezTo>
                    <a:pt x="312" y="1"/>
                    <a:pt x="316" y="0"/>
                    <a:pt x="320" y="0"/>
                  </a:cubicBezTo>
                  <a:cubicBezTo>
                    <a:pt x="12072" y="1"/>
                    <a:pt x="21600" y="4835"/>
                    <a:pt x="21600" y="10800"/>
                  </a:cubicBezTo>
                  <a:cubicBezTo>
                    <a:pt x="21600" y="16765"/>
                    <a:pt x="12072" y="21600"/>
                    <a:pt x="320" y="21600"/>
                  </a:cubicBezTo>
                  <a:cubicBezTo>
                    <a:pt x="213" y="21599"/>
                    <a:pt x="106" y="21599"/>
                    <a:pt x="0" y="21598"/>
                  </a:cubicBezTo>
                  <a:lnTo>
                    <a:pt x="320" y="10800"/>
                  </a:lnTo>
                  <a:lnTo>
                    <a:pt x="308" y="1"/>
                  </a:lnTo>
                  <a:close/>
                </a:path>
              </a:pathLst>
            </a:custGeom>
            <a:gradFill flip="none" rotWithShape="1">
              <a:gsLst>
                <a:gs pos="0">
                  <a:srgbClr val="000000"/>
                </a:gs>
                <a:gs pos="100000">
                  <a:srgbClr val="B75B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221" name="AutoShape 6"/>
            <p:cNvSpPr/>
            <p:nvPr/>
          </p:nvSpPr>
          <p:spPr>
            <a:xfrm>
              <a:off x="0" y="715962"/>
              <a:ext cx="7918450" cy="165101"/>
            </a:xfrm>
            <a:prstGeom prst="roundRect">
              <a:avLst>
                <a:gd name="adj" fmla="val 49995"/>
              </a:avLst>
            </a:prstGeom>
            <a:gradFill flip="none" rotWithShape="1">
              <a:gsLst>
                <a:gs pos="0">
                  <a:srgbClr val="000000"/>
                </a:gs>
                <a:gs pos="20000">
                  <a:srgbClr val="000040"/>
                </a:gs>
                <a:gs pos="50000">
                  <a:srgbClr val="400040"/>
                </a:gs>
                <a:gs pos="75000">
                  <a:srgbClr val="8F0040"/>
                </a:gs>
                <a:gs pos="89999">
                  <a:srgbClr val="F27300"/>
                </a:gs>
                <a:gs pos="100000">
                  <a:srgbClr val="FFBF00"/>
                </a:gs>
              </a:gsLst>
              <a:lin ang="0" scaled="0"/>
            </a:gradFill>
            <a:ln w="12700" cap="flat">
              <a:noFill/>
              <a:miter lim="400000"/>
            </a:ln>
            <a:effectLst/>
          </p:spPr>
          <p:txBody>
            <a:bodyPr wrap="square" lIns="45719" tIns="45719" rIns="45719" bIns="45719" numCol="1" anchor="ctr">
              <a:noAutofit/>
            </a:bodyPr>
            <a:lstStyle/>
            <a:p>
              <a:pPr algn="l">
                <a:defRPr sz="1800">
                  <a:solidFill>
                    <a:srgbClr val="FFFFCC"/>
                  </a:solidFill>
                </a:defRPr>
              </a:pPr>
              <a:endParaRPr/>
            </a:p>
          </p:txBody>
        </p:sp>
      </p:grpSp>
      <p:sp>
        <p:nvSpPr>
          <p:cNvPr id="223" name="Title Text"/>
          <p:cNvSpPr txBox="1">
            <a:spLocks noGrp="1"/>
          </p:cNvSpPr>
          <p:nvPr>
            <p:ph type="title"/>
          </p:nvPr>
        </p:nvSpPr>
        <p:spPr>
          <a:xfrm>
            <a:off x="685800" y="381000"/>
            <a:ext cx="7772400" cy="1143000"/>
          </a:xfrm>
          <a:prstGeom prst="rect">
            <a:avLst/>
          </a:prstGeom>
        </p:spPr>
        <p:txBody>
          <a:bodyPr lIns="46037" tIns="46037" rIns="46037" bIns="46037" anchor="b"/>
          <a:lstStyle>
            <a:lvl1pPr algn="r">
              <a:defRPr sz="4000" i="1">
                <a:solidFill>
                  <a:srgbClr val="FFCC66"/>
                </a:solidFill>
              </a:defRPr>
            </a:lvl1pPr>
          </a:lstStyle>
          <a:p>
            <a:r>
              <a:t>Title Text</a:t>
            </a:r>
          </a:p>
        </p:txBody>
      </p:sp>
      <p:sp>
        <p:nvSpPr>
          <p:cNvPr id="224" name="Slide Number"/>
          <p:cNvSpPr txBox="1">
            <a:spLocks noGrp="1"/>
          </p:cNvSpPr>
          <p:nvPr>
            <p:ph type="sldNum" sz="quarter" idx="2"/>
          </p:nvPr>
        </p:nvSpPr>
        <p:spPr>
          <a:xfrm>
            <a:off x="6553200" y="6324600"/>
            <a:ext cx="358413" cy="350662"/>
          </a:xfrm>
          <a:prstGeom prst="rect">
            <a:avLst/>
          </a:prstGeom>
        </p:spPr>
        <p:txBody>
          <a:bodyPr/>
          <a:lstStyle>
            <a:lvl1pPr algn="l">
              <a:defRPr sz="1800">
                <a:solidFill>
                  <a:srgbClr val="FFFFCC"/>
                </a:solidFill>
              </a:defRPr>
            </a:lvl1pPr>
          </a:lstStyle>
          <a:p>
            <a:fld id="{86CB4B4D-7CA3-9044-876B-883B54F8677D}" type="slidenum">
              <a:t>‹#›</a:t>
            </a:fld>
            <a:endParaRPr/>
          </a:p>
        </p:txBody>
      </p:sp>
    </p:spTree>
    <p:extLst>
      <p:ext uri="{BB962C8B-B14F-4D97-AF65-F5344CB8AC3E}">
        <p14:creationId xmlns:p14="http://schemas.microsoft.com/office/powerpoint/2010/main" val="2265020671"/>
      </p:ext>
    </p:extLst>
  </p:cSld>
  <p:clrMapOvr>
    <a:masterClrMapping/>
  </p:clrMapOvr>
  <p:transition spd="med"/>
</p:sldLayout>
</file>

<file path=ppt/slideLayouts/slideLayout832.xml><?xml version="1.0" encoding="utf-8"?>
<p:sldLayout xmlns:a="http://schemas.openxmlformats.org/drawingml/2006/main" xmlns:r="http://schemas.openxmlformats.org/officeDocument/2006/relationships" xmlns:p="http://schemas.openxmlformats.org/presentationml/2006/main" type="tx">
  <p:cSld name="Title and 4 Content">
    <p:bg>
      <p:bgPr>
        <a:solidFill>
          <a:srgbClr val="000000"/>
        </a:solidFill>
        <a:effectLst/>
      </p:bgPr>
    </p:bg>
    <p:spTree>
      <p:nvGrpSpPr>
        <p:cNvPr id="1" name=""/>
        <p:cNvGrpSpPr/>
        <p:nvPr/>
      </p:nvGrpSpPr>
      <p:grpSpPr>
        <a:xfrm>
          <a:off x="0" y="0"/>
          <a:ext cx="0" cy="0"/>
          <a:chOff x="0" y="0"/>
          <a:chExt cx="0" cy="0"/>
        </a:xfrm>
      </p:grpSpPr>
      <p:grpSp>
        <p:nvGrpSpPr>
          <p:cNvPr id="235" name="Group 2"/>
          <p:cNvGrpSpPr/>
          <p:nvPr/>
        </p:nvGrpSpPr>
        <p:grpSpPr>
          <a:xfrm>
            <a:off x="457200" y="992150"/>
            <a:ext cx="8153401" cy="1600239"/>
            <a:chOff x="0" y="-37"/>
            <a:chExt cx="8153400" cy="1600237"/>
          </a:xfrm>
        </p:grpSpPr>
        <p:sp>
          <p:nvSpPr>
            <p:cNvPr id="231" name="Arc 3"/>
            <p:cNvSpPr/>
            <p:nvPr/>
          </p:nvSpPr>
          <p:spPr>
            <a:xfrm>
              <a:off x="5249862" y="-38"/>
              <a:ext cx="2903539" cy="1600239"/>
            </a:xfrm>
            <a:custGeom>
              <a:avLst/>
              <a:gdLst/>
              <a:ahLst/>
              <a:cxnLst>
                <a:cxn ang="0">
                  <a:pos x="wd2" y="hd2"/>
                </a:cxn>
                <a:cxn ang="5400000">
                  <a:pos x="wd2" y="hd2"/>
                </a:cxn>
                <a:cxn ang="10800000">
                  <a:pos x="wd2" y="hd2"/>
                </a:cxn>
                <a:cxn ang="16200000">
                  <a:pos x="wd2" y="hd2"/>
                </a:cxn>
              </a:cxnLst>
              <a:rect l="0" t="0" r="r" b="b"/>
              <a:pathLst>
                <a:path w="21600" h="21600" extrusionOk="0">
                  <a:moveTo>
                    <a:pt x="296" y="1"/>
                  </a:moveTo>
                  <a:cubicBezTo>
                    <a:pt x="300" y="1"/>
                    <a:pt x="304" y="0"/>
                    <a:pt x="308" y="0"/>
                  </a:cubicBezTo>
                  <a:cubicBezTo>
                    <a:pt x="12067" y="1"/>
                    <a:pt x="21600" y="4835"/>
                    <a:pt x="21600" y="10800"/>
                  </a:cubicBezTo>
                  <a:cubicBezTo>
                    <a:pt x="21600" y="16765"/>
                    <a:pt x="12067" y="21600"/>
                    <a:pt x="308" y="21600"/>
                  </a:cubicBezTo>
                  <a:cubicBezTo>
                    <a:pt x="204" y="21599"/>
                    <a:pt x="102" y="21599"/>
                    <a:pt x="0" y="21598"/>
                  </a:cubicBezTo>
                  <a:lnTo>
                    <a:pt x="308" y="10800"/>
                  </a:lnTo>
                  <a:lnTo>
                    <a:pt x="296" y="1"/>
                  </a:lnTo>
                  <a:close/>
                </a:path>
              </a:pathLst>
            </a:custGeom>
            <a:gradFill flip="none" rotWithShape="1">
              <a:gsLst>
                <a:gs pos="0">
                  <a:srgbClr val="000000"/>
                </a:gs>
                <a:gs pos="100000">
                  <a:srgbClr val="6633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232" name="Arc 4"/>
            <p:cNvSpPr/>
            <p:nvPr/>
          </p:nvSpPr>
          <p:spPr>
            <a:xfrm>
              <a:off x="5175249" y="165070"/>
              <a:ext cx="2906714" cy="1270031"/>
            </a:xfrm>
            <a:custGeom>
              <a:avLst/>
              <a:gdLst/>
              <a:ahLst/>
              <a:cxnLst>
                <a:cxn ang="0">
                  <a:pos x="wd2" y="hd2"/>
                </a:cxn>
                <a:cxn ang="5400000">
                  <a:pos x="wd2" y="hd2"/>
                </a:cxn>
                <a:cxn ang="10800000">
                  <a:pos x="wd2" y="hd2"/>
                </a:cxn>
                <a:cxn ang="16200000">
                  <a:pos x="wd2" y="hd2"/>
                </a:cxn>
              </a:cxnLst>
              <a:rect l="0" t="0" r="r" b="b"/>
              <a:pathLst>
                <a:path w="21600" h="21600" extrusionOk="0">
                  <a:moveTo>
                    <a:pt x="307" y="0"/>
                  </a:moveTo>
                  <a:cubicBezTo>
                    <a:pt x="311" y="0"/>
                    <a:pt x="315" y="0"/>
                    <a:pt x="319" y="0"/>
                  </a:cubicBezTo>
                  <a:cubicBezTo>
                    <a:pt x="12072" y="0"/>
                    <a:pt x="21600" y="4835"/>
                    <a:pt x="21600" y="10800"/>
                  </a:cubicBezTo>
                  <a:cubicBezTo>
                    <a:pt x="21600" y="16765"/>
                    <a:pt x="12072" y="21600"/>
                    <a:pt x="319" y="21600"/>
                  </a:cubicBezTo>
                  <a:cubicBezTo>
                    <a:pt x="212" y="21600"/>
                    <a:pt x="105" y="21600"/>
                    <a:pt x="0" y="21599"/>
                  </a:cubicBezTo>
                  <a:lnTo>
                    <a:pt x="319" y="10800"/>
                  </a:lnTo>
                  <a:lnTo>
                    <a:pt x="307" y="0"/>
                  </a:lnTo>
                  <a:close/>
                </a:path>
              </a:pathLst>
            </a:custGeom>
            <a:gradFill flip="none" rotWithShape="1">
              <a:gsLst>
                <a:gs pos="0">
                  <a:srgbClr val="000000"/>
                </a:gs>
                <a:gs pos="100000">
                  <a:srgbClr val="8944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233" name="Arc 5"/>
            <p:cNvSpPr/>
            <p:nvPr/>
          </p:nvSpPr>
          <p:spPr>
            <a:xfrm>
              <a:off x="5132387" y="385743"/>
              <a:ext cx="2905126" cy="828695"/>
            </a:xfrm>
            <a:custGeom>
              <a:avLst/>
              <a:gdLst/>
              <a:ahLst/>
              <a:cxnLst>
                <a:cxn ang="0">
                  <a:pos x="wd2" y="hd2"/>
                </a:cxn>
                <a:cxn ang="5400000">
                  <a:pos x="wd2" y="hd2"/>
                </a:cxn>
                <a:cxn ang="10800000">
                  <a:pos x="wd2" y="hd2"/>
                </a:cxn>
                <a:cxn ang="16200000">
                  <a:pos x="wd2" y="hd2"/>
                </a:cxn>
              </a:cxnLst>
              <a:rect l="0" t="0" r="r" b="b"/>
              <a:pathLst>
                <a:path w="21600" h="21600" extrusionOk="0">
                  <a:moveTo>
                    <a:pt x="308" y="1"/>
                  </a:moveTo>
                  <a:cubicBezTo>
                    <a:pt x="312" y="1"/>
                    <a:pt x="316" y="0"/>
                    <a:pt x="320" y="0"/>
                  </a:cubicBezTo>
                  <a:cubicBezTo>
                    <a:pt x="12072" y="1"/>
                    <a:pt x="21600" y="4835"/>
                    <a:pt x="21600" y="10800"/>
                  </a:cubicBezTo>
                  <a:cubicBezTo>
                    <a:pt x="21600" y="16765"/>
                    <a:pt x="12072" y="21600"/>
                    <a:pt x="320" y="21600"/>
                  </a:cubicBezTo>
                  <a:cubicBezTo>
                    <a:pt x="213" y="21599"/>
                    <a:pt x="106" y="21599"/>
                    <a:pt x="0" y="21598"/>
                  </a:cubicBezTo>
                  <a:lnTo>
                    <a:pt x="320" y="10800"/>
                  </a:lnTo>
                  <a:lnTo>
                    <a:pt x="308" y="1"/>
                  </a:lnTo>
                  <a:close/>
                </a:path>
              </a:pathLst>
            </a:custGeom>
            <a:gradFill flip="none" rotWithShape="1">
              <a:gsLst>
                <a:gs pos="0">
                  <a:srgbClr val="000000"/>
                </a:gs>
                <a:gs pos="100000">
                  <a:srgbClr val="B75B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234" name="AutoShape 6"/>
            <p:cNvSpPr/>
            <p:nvPr/>
          </p:nvSpPr>
          <p:spPr>
            <a:xfrm>
              <a:off x="0" y="715962"/>
              <a:ext cx="7918450" cy="165101"/>
            </a:xfrm>
            <a:prstGeom prst="roundRect">
              <a:avLst>
                <a:gd name="adj" fmla="val 49995"/>
              </a:avLst>
            </a:prstGeom>
            <a:gradFill flip="none" rotWithShape="1">
              <a:gsLst>
                <a:gs pos="0">
                  <a:srgbClr val="000000"/>
                </a:gs>
                <a:gs pos="20000">
                  <a:srgbClr val="000040"/>
                </a:gs>
                <a:gs pos="50000">
                  <a:srgbClr val="400040"/>
                </a:gs>
                <a:gs pos="75000">
                  <a:srgbClr val="8F0040"/>
                </a:gs>
                <a:gs pos="89999">
                  <a:srgbClr val="F27300"/>
                </a:gs>
                <a:gs pos="100000">
                  <a:srgbClr val="FFBF00"/>
                </a:gs>
              </a:gsLst>
              <a:lin ang="0" scaled="0"/>
            </a:gradFill>
            <a:ln w="12700" cap="flat">
              <a:noFill/>
              <a:miter lim="400000"/>
            </a:ln>
            <a:effectLst/>
          </p:spPr>
          <p:txBody>
            <a:bodyPr wrap="square" lIns="45719" tIns="45719" rIns="45719" bIns="45719" numCol="1" anchor="ctr">
              <a:noAutofit/>
            </a:bodyPr>
            <a:lstStyle/>
            <a:p>
              <a:pPr algn="l">
                <a:defRPr sz="1800">
                  <a:solidFill>
                    <a:srgbClr val="FFFFCC"/>
                  </a:solidFill>
                </a:defRPr>
              </a:pPr>
              <a:endParaRPr/>
            </a:p>
          </p:txBody>
        </p:sp>
      </p:grpSp>
      <p:sp>
        <p:nvSpPr>
          <p:cNvPr id="236" name="Title Text"/>
          <p:cNvSpPr txBox="1">
            <a:spLocks noGrp="1"/>
          </p:cNvSpPr>
          <p:nvPr>
            <p:ph type="title"/>
          </p:nvPr>
        </p:nvSpPr>
        <p:spPr>
          <a:xfrm>
            <a:off x="685800" y="381000"/>
            <a:ext cx="7772400" cy="1143000"/>
          </a:xfrm>
          <a:prstGeom prst="rect">
            <a:avLst/>
          </a:prstGeom>
        </p:spPr>
        <p:txBody>
          <a:bodyPr lIns="46037" tIns="46037" rIns="46037" bIns="46037" anchor="b"/>
          <a:lstStyle>
            <a:lvl1pPr algn="r">
              <a:defRPr sz="4000" i="1">
                <a:solidFill>
                  <a:srgbClr val="FFCC66"/>
                </a:solidFill>
              </a:defRPr>
            </a:lvl1pPr>
          </a:lstStyle>
          <a:p>
            <a:r>
              <a:t>Title Text</a:t>
            </a:r>
          </a:p>
        </p:txBody>
      </p:sp>
      <p:sp>
        <p:nvSpPr>
          <p:cNvPr id="237" name="Body Level One…"/>
          <p:cNvSpPr txBox="1">
            <a:spLocks noGrp="1"/>
          </p:cNvSpPr>
          <p:nvPr>
            <p:ph type="body" sz="quarter" idx="1"/>
          </p:nvPr>
        </p:nvSpPr>
        <p:spPr>
          <a:xfrm>
            <a:off x="685800" y="2057400"/>
            <a:ext cx="3810000" cy="1981200"/>
          </a:xfrm>
          <a:prstGeom prst="rect">
            <a:avLst/>
          </a:prstGeom>
        </p:spPr>
        <p:txBody>
          <a:bodyPr lIns="46037" tIns="46037" rIns="46037" bIns="46037">
            <a:normAutofit/>
          </a:bodyPr>
          <a:lstStyle>
            <a:lvl1pPr>
              <a:buClr>
                <a:srgbClr val="FFCC66"/>
              </a:buClr>
              <a:defRPr>
                <a:solidFill>
                  <a:srgbClr val="FFFFCC"/>
                </a:solidFill>
              </a:defRPr>
            </a:lvl1pPr>
            <a:lvl2pPr>
              <a:buClr>
                <a:srgbClr val="FFCC66"/>
              </a:buClr>
              <a:defRPr>
                <a:solidFill>
                  <a:srgbClr val="FFFFCC"/>
                </a:solidFill>
              </a:defRPr>
            </a:lvl2pPr>
            <a:lvl3pPr>
              <a:buClr>
                <a:srgbClr val="FFCC66"/>
              </a:buClr>
              <a:defRPr>
                <a:solidFill>
                  <a:srgbClr val="FFFFCC"/>
                </a:solidFill>
              </a:defRPr>
            </a:lvl3pPr>
            <a:lvl4pPr>
              <a:buClr>
                <a:srgbClr val="FFCC66"/>
              </a:buClr>
              <a:defRPr>
                <a:solidFill>
                  <a:srgbClr val="FFFFCC"/>
                </a:solidFill>
              </a:defRPr>
            </a:lvl4pPr>
            <a:lvl5pPr>
              <a:buClr>
                <a:srgbClr val="FFCC66"/>
              </a:buClr>
              <a:buChar char="•"/>
              <a:defRPr>
                <a:solidFill>
                  <a:srgbClr val="FFFFCC"/>
                </a:solidFill>
              </a:defRPr>
            </a:lvl5pPr>
          </a:lstStyle>
          <a:p>
            <a:r>
              <a:t>Body Level One</a:t>
            </a:r>
          </a:p>
          <a:p>
            <a:pPr lvl="1"/>
            <a:r>
              <a:t>Body Level Two</a:t>
            </a:r>
          </a:p>
          <a:p>
            <a:pPr lvl="2"/>
            <a:r>
              <a:t>Body Level Three</a:t>
            </a:r>
          </a:p>
          <a:p>
            <a:pPr lvl="3"/>
            <a:r>
              <a:t>Body Level Four</a:t>
            </a:r>
          </a:p>
          <a:p>
            <a:pPr lvl="4"/>
            <a:r>
              <a:t>Body Level Five</a:t>
            </a:r>
          </a:p>
        </p:txBody>
      </p:sp>
      <p:sp>
        <p:nvSpPr>
          <p:cNvPr id="238" name="Slide Number"/>
          <p:cNvSpPr txBox="1">
            <a:spLocks noGrp="1"/>
          </p:cNvSpPr>
          <p:nvPr>
            <p:ph type="sldNum" sz="quarter" idx="2"/>
          </p:nvPr>
        </p:nvSpPr>
        <p:spPr>
          <a:xfrm>
            <a:off x="6553200" y="6324600"/>
            <a:ext cx="358413" cy="350662"/>
          </a:xfrm>
          <a:prstGeom prst="rect">
            <a:avLst/>
          </a:prstGeom>
        </p:spPr>
        <p:txBody>
          <a:bodyPr/>
          <a:lstStyle>
            <a:lvl1pPr algn="l">
              <a:defRPr sz="1800">
                <a:solidFill>
                  <a:srgbClr val="FFFFCC"/>
                </a:solidFill>
              </a:defRPr>
            </a:lvl1pPr>
          </a:lstStyle>
          <a:p>
            <a:fld id="{86CB4B4D-7CA3-9044-876B-883B54F8677D}" type="slidenum">
              <a:t>‹#›</a:t>
            </a:fld>
            <a:endParaRPr/>
          </a:p>
        </p:txBody>
      </p:sp>
    </p:spTree>
    <p:extLst>
      <p:ext uri="{BB962C8B-B14F-4D97-AF65-F5344CB8AC3E}">
        <p14:creationId xmlns:p14="http://schemas.microsoft.com/office/powerpoint/2010/main" val="4232463850"/>
      </p:ext>
    </p:extLst>
  </p:cSld>
  <p:clrMapOvr>
    <a:masterClrMapping/>
  </p:clrMapOvr>
  <p:transition spd="med"/>
</p:sldLayout>
</file>

<file path=ppt/slideLayouts/slideLayout833.xml><?xml version="1.0" encoding="utf-8"?>
<p:sldLayout xmlns:a="http://schemas.openxmlformats.org/drawingml/2006/main" xmlns:r="http://schemas.openxmlformats.org/officeDocument/2006/relationships" xmlns:p="http://schemas.openxmlformats.org/presentationml/2006/main" type="tx">
  <p:cSld name="2_Title Slide">
    <p:bg>
      <p:bgPr>
        <a:solidFill>
          <a:srgbClr val="000000"/>
        </a:solidFill>
        <a:effectLst/>
      </p:bgPr>
    </p:bg>
    <p:spTree>
      <p:nvGrpSpPr>
        <p:cNvPr id="1" name=""/>
        <p:cNvGrpSpPr/>
        <p:nvPr/>
      </p:nvGrpSpPr>
      <p:grpSpPr>
        <a:xfrm>
          <a:off x="0" y="0"/>
          <a:ext cx="0" cy="0"/>
          <a:chOff x="0" y="0"/>
          <a:chExt cx="0" cy="0"/>
        </a:xfrm>
      </p:grpSpPr>
      <p:grpSp>
        <p:nvGrpSpPr>
          <p:cNvPr id="249" name="Group 2"/>
          <p:cNvGrpSpPr/>
          <p:nvPr/>
        </p:nvGrpSpPr>
        <p:grpSpPr>
          <a:xfrm>
            <a:off x="457200" y="992150"/>
            <a:ext cx="8153401" cy="1600239"/>
            <a:chOff x="0" y="-37"/>
            <a:chExt cx="8153400" cy="1600237"/>
          </a:xfrm>
        </p:grpSpPr>
        <p:sp>
          <p:nvSpPr>
            <p:cNvPr id="245" name="Arc 3"/>
            <p:cNvSpPr/>
            <p:nvPr/>
          </p:nvSpPr>
          <p:spPr>
            <a:xfrm>
              <a:off x="5249862" y="-38"/>
              <a:ext cx="2903539" cy="1600239"/>
            </a:xfrm>
            <a:custGeom>
              <a:avLst/>
              <a:gdLst/>
              <a:ahLst/>
              <a:cxnLst>
                <a:cxn ang="0">
                  <a:pos x="wd2" y="hd2"/>
                </a:cxn>
                <a:cxn ang="5400000">
                  <a:pos x="wd2" y="hd2"/>
                </a:cxn>
                <a:cxn ang="10800000">
                  <a:pos x="wd2" y="hd2"/>
                </a:cxn>
                <a:cxn ang="16200000">
                  <a:pos x="wd2" y="hd2"/>
                </a:cxn>
              </a:cxnLst>
              <a:rect l="0" t="0" r="r" b="b"/>
              <a:pathLst>
                <a:path w="21600" h="21600" extrusionOk="0">
                  <a:moveTo>
                    <a:pt x="296" y="1"/>
                  </a:moveTo>
                  <a:cubicBezTo>
                    <a:pt x="300" y="1"/>
                    <a:pt x="304" y="0"/>
                    <a:pt x="308" y="0"/>
                  </a:cubicBezTo>
                  <a:cubicBezTo>
                    <a:pt x="12067" y="1"/>
                    <a:pt x="21600" y="4835"/>
                    <a:pt x="21600" y="10800"/>
                  </a:cubicBezTo>
                  <a:cubicBezTo>
                    <a:pt x="21600" y="16765"/>
                    <a:pt x="12067" y="21600"/>
                    <a:pt x="308" y="21600"/>
                  </a:cubicBezTo>
                  <a:cubicBezTo>
                    <a:pt x="204" y="21599"/>
                    <a:pt x="102" y="21599"/>
                    <a:pt x="0" y="21598"/>
                  </a:cubicBezTo>
                  <a:lnTo>
                    <a:pt x="308" y="10800"/>
                  </a:lnTo>
                  <a:lnTo>
                    <a:pt x="296" y="1"/>
                  </a:lnTo>
                  <a:close/>
                </a:path>
              </a:pathLst>
            </a:custGeom>
            <a:gradFill flip="none" rotWithShape="1">
              <a:gsLst>
                <a:gs pos="0">
                  <a:srgbClr val="000000"/>
                </a:gs>
                <a:gs pos="100000">
                  <a:srgbClr val="6633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246" name="Arc 4"/>
            <p:cNvSpPr/>
            <p:nvPr/>
          </p:nvSpPr>
          <p:spPr>
            <a:xfrm>
              <a:off x="5175249" y="165070"/>
              <a:ext cx="2906714" cy="1270031"/>
            </a:xfrm>
            <a:custGeom>
              <a:avLst/>
              <a:gdLst/>
              <a:ahLst/>
              <a:cxnLst>
                <a:cxn ang="0">
                  <a:pos x="wd2" y="hd2"/>
                </a:cxn>
                <a:cxn ang="5400000">
                  <a:pos x="wd2" y="hd2"/>
                </a:cxn>
                <a:cxn ang="10800000">
                  <a:pos x="wd2" y="hd2"/>
                </a:cxn>
                <a:cxn ang="16200000">
                  <a:pos x="wd2" y="hd2"/>
                </a:cxn>
              </a:cxnLst>
              <a:rect l="0" t="0" r="r" b="b"/>
              <a:pathLst>
                <a:path w="21600" h="21600" extrusionOk="0">
                  <a:moveTo>
                    <a:pt x="307" y="0"/>
                  </a:moveTo>
                  <a:cubicBezTo>
                    <a:pt x="311" y="0"/>
                    <a:pt x="315" y="0"/>
                    <a:pt x="319" y="0"/>
                  </a:cubicBezTo>
                  <a:cubicBezTo>
                    <a:pt x="12072" y="0"/>
                    <a:pt x="21600" y="4835"/>
                    <a:pt x="21600" y="10800"/>
                  </a:cubicBezTo>
                  <a:cubicBezTo>
                    <a:pt x="21600" y="16765"/>
                    <a:pt x="12072" y="21600"/>
                    <a:pt x="319" y="21600"/>
                  </a:cubicBezTo>
                  <a:cubicBezTo>
                    <a:pt x="212" y="21600"/>
                    <a:pt x="105" y="21600"/>
                    <a:pt x="0" y="21599"/>
                  </a:cubicBezTo>
                  <a:lnTo>
                    <a:pt x="319" y="10800"/>
                  </a:lnTo>
                  <a:lnTo>
                    <a:pt x="307" y="0"/>
                  </a:lnTo>
                  <a:close/>
                </a:path>
              </a:pathLst>
            </a:custGeom>
            <a:gradFill flip="none" rotWithShape="1">
              <a:gsLst>
                <a:gs pos="0">
                  <a:srgbClr val="000000"/>
                </a:gs>
                <a:gs pos="100000">
                  <a:srgbClr val="8944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247" name="Arc 5"/>
            <p:cNvSpPr/>
            <p:nvPr/>
          </p:nvSpPr>
          <p:spPr>
            <a:xfrm>
              <a:off x="5132387" y="385743"/>
              <a:ext cx="2905126" cy="828695"/>
            </a:xfrm>
            <a:custGeom>
              <a:avLst/>
              <a:gdLst/>
              <a:ahLst/>
              <a:cxnLst>
                <a:cxn ang="0">
                  <a:pos x="wd2" y="hd2"/>
                </a:cxn>
                <a:cxn ang="5400000">
                  <a:pos x="wd2" y="hd2"/>
                </a:cxn>
                <a:cxn ang="10800000">
                  <a:pos x="wd2" y="hd2"/>
                </a:cxn>
                <a:cxn ang="16200000">
                  <a:pos x="wd2" y="hd2"/>
                </a:cxn>
              </a:cxnLst>
              <a:rect l="0" t="0" r="r" b="b"/>
              <a:pathLst>
                <a:path w="21600" h="21600" extrusionOk="0">
                  <a:moveTo>
                    <a:pt x="308" y="1"/>
                  </a:moveTo>
                  <a:cubicBezTo>
                    <a:pt x="312" y="1"/>
                    <a:pt x="316" y="0"/>
                    <a:pt x="320" y="0"/>
                  </a:cubicBezTo>
                  <a:cubicBezTo>
                    <a:pt x="12072" y="1"/>
                    <a:pt x="21600" y="4835"/>
                    <a:pt x="21600" y="10800"/>
                  </a:cubicBezTo>
                  <a:cubicBezTo>
                    <a:pt x="21600" y="16765"/>
                    <a:pt x="12072" y="21600"/>
                    <a:pt x="320" y="21600"/>
                  </a:cubicBezTo>
                  <a:cubicBezTo>
                    <a:pt x="213" y="21599"/>
                    <a:pt x="106" y="21599"/>
                    <a:pt x="0" y="21598"/>
                  </a:cubicBezTo>
                  <a:lnTo>
                    <a:pt x="320" y="10800"/>
                  </a:lnTo>
                  <a:lnTo>
                    <a:pt x="308" y="1"/>
                  </a:lnTo>
                  <a:close/>
                </a:path>
              </a:pathLst>
            </a:custGeom>
            <a:gradFill flip="none" rotWithShape="1">
              <a:gsLst>
                <a:gs pos="0">
                  <a:srgbClr val="000000"/>
                </a:gs>
                <a:gs pos="100000">
                  <a:srgbClr val="B75B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248" name="AutoShape 6"/>
            <p:cNvSpPr/>
            <p:nvPr/>
          </p:nvSpPr>
          <p:spPr>
            <a:xfrm>
              <a:off x="0" y="715962"/>
              <a:ext cx="7918450" cy="165101"/>
            </a:xfrm>
            <a:prstGeom prst="roundRect">
              <a:avLst>
                <a:gd name="adj" fmla="val 49995"/>
              </a:avLst>
            </a:prstGeom>
            <a:gradFill flip="none" rotWithShape="1">
              <a:gsLst>
                <a:gs pos="0">
                  <a:srgbClr val="000000"/>
                </a:gs>
                <a:gs pos="20000">
                  <a:srgbClr val="000040"/>
                </a:gs>
                <a:gs pos="50000">
                  <a:srgbClr val="400040"/>
                </a:gs>
                <a:gs pos="75000">
                  <a:srgbClr val="8F0040"/>
                </a:gs>
                <a:gs pos="89999">
                  <a:srgbClr val="F27300"/>
                </a:gs>
                <a:gs pos="100000">
                  <a:srgbClr val="FFBF00"/>
                </a:gs>
              </a:gsLst>
              <a:lin ang="0" scaled="0"/>
            </a:gradFill>
            <a:ln w="12700" cap="flat">
              <a:noFill/>
              <a:miter lim="400000"/>
            </a:ln>
            <a:effectLst/>
          </p:spPr>
          <p:txBody>
            <a:bodyPr wrap="square" lIns="45719" tIns="45719" rIns="45719" bIns="45719" numCol="1" anchor="ctr">
              <a:noAutofit/>
            </a:bodyPr>
            <a:lstStyle/>
            <a:p>
              <a:pPr algn="l">
                <a:defRPr sz="1800">
                  <a:solidFill>
                    <a:srgbClr val="FFFFCC"/>
                  </a:solidFill>
                </a:defRPr>
              </a:pPr>
              <a:endParaRPr/>
            </a:p>
          </p:txBody>
        </p:sp>
      </p:grpSp>
      <p:sp>
        <p:nvSpPr>
          <p:cNvPr id="250" name="Title Text"/>
          <p:cNvSpPr txBox="1">
            <a:spLocks noGrp="1"/>
          </p:cNvSpPr>
          <p:nvPr>
            <p:ph type="title"/>
          </p:nvPr>
        </p:nvSpPr>
        <p:spPr>
          <a:xfrm>
            <a:off x="685800" y="2130425"/>
            <a:ext cx="7772400" cy="1470025"/>
          </a:xfrm>
          <a:prstGeom prst="rect">
            <a:avLst/>
          </a:prstGeom>
        </p:spPr>
        <p:txBody>
          <a:bodyPr lIns="46037" tIns="46037" rIns="46037" bIns="46037" anchor="b"/>
          <a:lstStyle>
            <a:lvl1pPr algn="r">
              <a:defRPr sz="4000" i="1">
                <a:solidFill>
                  <a:srgbClr val="FFCC66"/>
                </a:solidFill>
              </a:defRPr>
            </a:lvl1pPr>
          </a:lstStyle>
          <a:p>
            <a:r>
              <a:t>Title Text</a:t>
            </a:r>
          </a:p>
        </p:txBody>
      </p:sp>
      <p:sp>
        <p:nvSpPr>
          <p:cNvPr id="251" name="Body Level One…"/>
          <p:cNvSpPr txBox="1">
            <a:spLocks noGrp="1"/>
          </p:cNvSpPr>
          <p:nvPr>
            <p:ph type="body" sz="quarter" idx="1"/>
          </p:nvPr>
        </p:nvSpPr>
        <p:spPr>
          <a:xfrm>
            <a:off x="1371600" y="3886200"/>
            <a:ext cx="6400800" cy="1752600"/>
          </a:xfrm>
          <a:prstGeom prst="rect">
            <a:avLst/>
          </a:prstGeom>
        </p:spPr>
        <p:txBody>
          <a:bodyPr lIns="46037" tIns="46037" rIns="46037" bIns="46037">
            <a:normAutofit/>
          </a:bodyPr>
          <a:lstStyle>
            <a:lvl1pPr marL="0" indent="0" algn="ctr">
              <a:buSzTx/>
              <a:buNone/>
              <a:defRPr>
                <a:solidFill>
                  <a:srgbClr val="FFFFCC"/>
                </a:solidFill>
              </a:defRPr>
            </a:lvl1pPr>
            <a:lvl2pPr marL="0" indent="457200" algn="ctr">
              <a:buSzTx/>
              <a:buNone/>
              <a:defRPr>
                <a:solidFill>
                  <a:srgbClr val="FFFFCC"/>
                </a:solidFill>
              </a:defRPr>
            </a:lvl2pPr>
            <a:lvl3pPr marL="0" indent="914400" algn="ctr">
              <a:buSzTx/>
              <a:buNone/>
              <a:defRPr>
                <a:solidFill>
                  <a:srgbClr val="FFFFCC"/>
                </a:solidFill>
              </a:defRPr>
            </a:lvl3pPr>
            <a:lvl4pPr marL="0" indent="1371600" algn="ctr">
              <a:buSzTx/>
              <a:buNone/>
              <a:defRPr>
                <a:solidFill>
                  <a:srgbClr val="FFFFCC"/>
                </a:solidFill>
              </a:defRPr>
            </a:lvl4pPr>
            <a:lvl5pPr marL="0" indent="1828800" algn="ctr">
              <a:buSzTx/>
              <a:buNone/>
              <a:defRPr>
                <a:solidFill>
                  <a:srgbClr val="FFFFCC"/>
                </a:solidFill>
              </a:defRPr>
            </a:lvl5pPr>
          </a:lstStyle>
          <a:p>
            <a:r>
              <a:t>Body Level One</a:t>
            </a:r>
          </a:p>
          <a:p>
            <a:pPr lvl="1"/>
            <a:r>
              <a:t>Body Level Two</a:t>
            </a:r>
          </a:p>
          <a:p>
            <a:pPr lvl="2"/>
            <a:r>
              <a:t>Body Level Three</a:t>
            </a:r>
          </a:p>
          <a:p>
            <a:pPr lvl="3"/>
            <a:r>
              <a:t>Body Level Four</a:t>
            </a:r>
          </a:p>
          <a:p>
            <a:pPr lvl="4"/>
            <a:r>
              <a:t>Body Level Five</a:t>
            </a:r>
          </a:p>
        </p:txBody>
      </p:sp>
      <p:sp>
        <p:nvSpPr>
          <p:cNvPr id="252" name="Slide Number"/>
          <p:cNvSpPr txBox="1">
            <a:spLocks noGrp="1"/>
          </p:cNvSpPr>
          <p:nvPr>
            <p:ph type="sldNum" sz="quarter" idx="2"/>
          </p:nvPr>
        </p:nvSpPr>
        <p:spPr>
          <a:xfrm>
            <a:off x="6553200" y="6324600"/>
            <a:ext cx="358413" cy="350662"/>
          </a:xfrm>
          <a:prstGeom prst="rect">
            <a:avLst/>
          </a:prstGeom>
        </p:spPr>
        <p:txBody>
          <a:bodyPr/>
          <a:lstStyle>
            <a:lvl1pPr algn="l">
              <a:defRPr sz="1800">
                <a:solidFill>
                  <a:srgbClr val="FFFFCC"/>
                </a:solidFill>
              </a:defRPr>
            </a:lvl1pPr>
          </a:lstStyle>
          <a:p>
            <a:fld id="{86CB4B4D-7CA3-9044-876B-883B54F8677D}" type="slidenum">
              <a:t>‹#›</a:t>
            </a:fld>
            <a:endParaRPr/>
          </a:p>
        </p:txBody>
      </p:sp>
    </p:spTree>
    <p:extLst>
      <p:ext uri="{BB962C8B-B14F-4D97-AF65-F5344CB8AC3E}">
        <p14:creationId xmlns:p14="http://schemas.microsoft.com/office/powerpoint/2010/main" val="3937374376"/>
      </p:ext>
    </p:extLst>
  </p:cSld>
  <p:clrMapOvr>
    <a:masterClrMapping/>
  </p:clrMapOvr>
  <p:transition spd="med"/>
</p:sldLayout>
</file>

<file path=ppt/slideLayouts/slideLayout834.xml><?xml version="1.0" encoding="utf-8"?>
<p:sldLayout xmlns:a="http://schemas.openxmlformats.org/drawingml/2006/main" xmlns:r="http://schemas.openxmlformats.org/officeDocument/2006/relationships" xmlns:p="http://schemas.openxmlformats.org/presentationml/2006/main" type="tx">
  <p:cSld name="3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259" name="Title Text"/>
          <p:cNvSpPr txBox="1">
            <a:spLocks noGrp="1"/>
          </p:cNvSpPr>
          <p:nvPr>
            <p:ph type="title"/>
          </p:nvPr>
        </p:nvSpPr>
        <p:spPr>
          <a:xfrm>
            <a:off x="685800" y="2286000"/>
            <a:ext cx="7772400" cy="1143000"/>
          </a:xfrm>
          <a:prstGeom prst="rect">
            <a:avLst/>
          </a:prstGeom>
        </p:spPr>
        <p:txBody>
          <a:bodyPr/>
          <a:lstStyle/>
          <a:p>
            <a:r>
              <a:t>Title Text</a:t>
            </a:r>
          </a:p>
        </p:txBody>
      </p:sp>
      <p:sp>
        <p:nvSpPr>
          <p:cNvPr id="260"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lvl1pPr>
            <a:lvl2pPr algn="ctr"/>
            <a:lvl3pPr algn="ctr"/>
            <a:lvl4pPr algn="ctr"/>
            <a:lvl5pPr algn="ctr"/>
          </a:lstStyle>
          <a:p>
            <a:r>
              <a:t>Body Level One</a:t>
            </a:r>
          </a:p>
          <a:p>
            <a:pPr lvl="1"/>
            <a:r>
              <a:t>Body Level Two</a:t>
            </a:r>
          </a:p>
          <a:p>
            <a:pPr lvl="2"/>
            <a:r>
              <a:t>Body Level Three</a:t>
            </a:r>
          </a:p>
          <a:p>
            <a:pPr lvl="3"/>
            <a:r>
              <a:t>Body Level Four</a:t>
            </a:r>
          </a:p>
          <a:p>
            <a:pPr lvl="4"/>
            <a:r>
              <a:t>Body Level Five</a:t>
            </a:r>
          </a:p>
        </p:txBody>
      </p:sp>
      <p:sp>
        <p:nvSpPr>
          <p:cNvPr id="261"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598243616"/>
      </p:ext>
    </p:extLst>
  </p:cSld>
  <p:clrMapOvr>
    <a:masterClrMapping/>
  </p:clrMapOvr>
  <p:transition spd="med"/>
</p:sldLayout>
</file>

<file path=ppt/slideLayouts/slideLayout835.xml><?xml version="1.0" encoding="utf-8"?>
<p:sldLayout xmlns:a="http://schemas.openxmlformats.org/drawingml/2006/main" xmlns:r="http://schemas.openxmlformats.org/officeDocument/2006/relationships" xmlns:p="http://schemas.openxmlformats.org/presentationml/2006/main" type="tx">
  <p:cSld name="2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268" name="Title Text"/>
          <p:cNvSpPr txBox="1">
            <a:spLocks noGrp="1"/>
          </p:cNvSpPr>
          <p:nvPr>
            <p:ph type="title"/>
          </p:nvPr>
        </p:nvSpPr>
        <p:spPr>
          <a:prstGeom prst="rect">
            <a:avLst/>
          </a:prstGeom>
        </p:spPr>
        <p:txBody>
          <a:bodyPr/>
          <a:lstStyle/>
          <a:p>
            <a:r>
              <a:t>Title Text</a:t>
            </a:r>
          </a:p>
        </p:txBody>
      </p:sp>
      <p:sp>
        <p:nvSpPr>
          <p:cNvPr id="269" name="Body Level One…"/>
          <p:cNvSpPr txBox="1">
            <a:spLocks noGrp="1"/>
          </p:cNvSpPr>
          <p:nvPr>
            <p:ph type="body" idx="1"/>
          </p:nvPr>
        </p:nvSpPr>
        <p:spPr>
          <a:xfrm>
            <a:off x="685800" y="1981200"/>
            <a:ext cx="7772400" cy="4114800"/>
          </a:xfrm>
          <a:prstGeom prst="rect">
            <a:avLst/>
          </a:prstGeom>
        </p:spPr>
        <p:txBody>
          <a:bodyPr>
            <a:normAutofit/>
          </a:bodyPr>
          <a:lstStyle/>
          <a:p>
            <a:r>
              <a:t>Body Level One</a:t>
            </a:r>
          </a:p>
          <a:p>
            <a:pPr lvl="1"/>
            <a:r>
              <a:t>Body Level Two</a:t>
            </a:r>
          </a:p>
          <a:p>
            <a:pPr lvl="2"/>
            <a:r>
              <a:t>Body Level Three</a:t>
            </a:r>
          </a:p>
          <a:p>
            <a:pPr lvl="3"/>
            <a:r>
              <a:t>Body Level Four</a:t>
            </a:r>
          </a:p>
          <a:p>
            <a:pPr lvl="4"/>
            <a:r>
              <a:t>Body Level Five</a:t>
            </a:r>
          </a:p>
        </p:txBody>
      </p:sp>
      <p:sp>
        <p:nvSpPr>
          <p:cNvPr id="270"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248361691"/>
      </p:ext>
    </p:extLst>
  </p:cSld>
  <p:clrMapOvr>
    <a:masterClrMapping/>
  </p:clrMapOvr>
  <p:transition spd="med"/>
</p:sldLayout>
</file>

<file path=ppt/slideLayouts/slideLayout836.xml><?xml version="1.0" encoding="utf-8"?>
<p:sldLayout xmlns:a="http://schemas.openxmlformats.org/drawingml/2006/main" xmlns:r="http://schemas.openxmlformats.org/officeDocument/2006/relationships" xmlns:p="http://schemas.openxmlformats.org/presentationml/2006/main" type="tx">
  <p:cSld name="2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277" name="Title Text"/>
          <p:cNvSpPr txBox="1">
            <a:spLocks noGrp="1"/>
          </p:cNvSpPr>
          <p:nvPr>
            <p:ph type="title"/>
          </p:nvPr>
        </p:nvSpPr>
        <p:spPr>
          <a:xfrm>
            <a:off x="722312" y="4406900"/>
            <a:ext cx="7772401" cy="1362075"/>
          </a:xfrm>
          <a:prstGeom prst="rect">
            <a:avLst/>
          </a:prstGeom>
        </p:spPr>
        <p:txBody>
          <a:bodyPr anchor="t"/>
          <a:lstStyle>
            <a:lvl1pPr algn="l">
              <a:defRPr sz="4000" b="1" cap="all"/>
            </a:lvl1pPr>
          </a:lstStyle>
          <a:p>
            <a:r>
              <a:t>Title Text</a:t>
            </a:r>
          </a:p>
        </p:txBody>
      </p:sp>
      <p:sp>
        <p:nvSpPr>
          <p:cNvPr id="278"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vl1pPr>
            <a:lvl2pPr marL="0" indent="457200">
              <a:spcBef>
                <a:spcPts val="400"/>
              </a:spcBef>
              <a:buSzTx/>
              <a:buNone/>
              <a:defRPr sz="2000"/>
            </a:lvl2pPr>
            <a:lvl3pPr marL="0" indent="914400">
              <a:spcBef>
                <a:spcPts val="400"/>
              </a:spcBef>
              <a:buSzTx/>
              <a:buNone/>
              <a:defRPr sz="2000"/>
            </a:lvl3pPr>
            <a:lvl4pPr marL="0" indent="1371600">
              <a:spcBef>
                <a:spcPts val="400"/>
              </a:spcBef>
              <a:buSzTx/>
              <a:buNone/>
              <a:defRPr sz="2000"/>
            </a:lvl4pPr>
            <a:lvl5pPr marL="0" indent="1828800">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279"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622111412"/>
      </p:ext>
    </p:extLst>
  </p:cSld>
  <p:clrMapOvr>
    <a:masterClrMapping/>
  </p:clrMapOvr>
  <p:transition spd="med"/>
</p:sldLayout>
</file>

<file path=ppt/slideLayouts/slideLayout837.xml><?xml version="1.0" encoding="utf-8"?>
<p:sldLayout xmlns:a="http://schemas.openxmlformats.org/drawingml/2006/main" xmlns:r="http://schemas.openxmlformats.org/officeDocument/2006/relationships" xmlns:p="http://schemas.openxmlformats.org/presentationml/2006/main" type="tx">
  <p:cSld name="2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286" name="Title Text"/>
          <p:cNvSpPr txBox="1">
            <a:spLocks noGrp="1"/>
          </p:cNvSpPr>
          <p:nvPr>
            <p:ph type="title"/>
          </p:nvPr>
        </p:nvSpPr>
        <p:spPr>
          <a:prstGeom prst="rect">
            <a:avLst/>
          </a:prstGeom>
        </p:spPr>
        <p:txBody>
          <a:bodyPr/>
          <a:lstStyle/>
          <a:p>
            <a:r>
              <a:t>Title Text</a:t>
            </a:r>
          </a:p>
        </p:txBody>
      </p:sp>
      <p:sp>
        <p:nvSpPr>
          <p:cNvPr id="287"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defRPr sz="2800"/>
            </a:lvl1pPr>
            <a:lvl2pPr marL="790575" indent="-333375">
              <a:spcBef>
                <a:spcPts val="600"/>
              </a:spcBef>
              <a:defRPr sz="2800"/>
            </a:lvl2pPr>
            <a:lvl3pPr marL="1234439" indent="-320039">
              <a:spcBef>
                <a:spcPts val="600"/>
              </a:spcBef>
              <a:defRPr sz="2800"/>
            </a:lvl3pPr>
            <a:lvl4pPr marL="1727200" indent="-355600">
              <a:spcBef>
                <a:spcPts val="600"/>
              </a:spcBef>
              <a:defRPr sz="2800"/>
            </a:lvl4pPr>
            <a:lvl5pPr marL="2184400" indent="-355600">
              <a:spcBef>
                <a:spcPts val="600"/>
              </a:spcBef>
              <a:defRPr sz="2800"/>
            </a:lvl5pPr>
          </a:lstStyle>
          <a:p>
            <a:r>
              <a:t>Body Level One</a:t>
            </a:r>
          </a:p>
          <a:p>
            <a:pPr lvl="1"/>
            <a:r>
              <a:t>Body Level Two</a:t>
            </a:r>
          </a:p>
          <a:p>
            <a:pPr lvl="2"/>
            <a:r>
              <a:t>Body Level Three</a:t>
            </a:r>
          </a:p>
          <a:p>
            <a:pPr lvl="3"/>
            <a:r>
              <a:t>Body Level Four</a:t>
            </a:r>
          </a:p>
          <a:p>
            <a:pPr lvl="4"/>
            <a:r>
              <a:t>Body Level Five</a:t>
            </a:r>
          </a:p>
        </p:txBody>
      </p:sp>
      <p:sp>
        <p:nvSpPr>
          <p:cNvPr id="288"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925335662"/>
      </p:ext>
    </p:extLst>
  </p:cSld>
  <p:clrMapOvr>
    <a:masterClrMapping/>
  </p:clrMapOvr>
  <p:transition spd="med"/>
</p:sldLayout>
</file>

<file path=ppt/slideLayouts/slideLayout838.xml><?xml version="1.0" encoding="utf-8"?>
<p:sldLayout xmlns:a="http://schemas.openxmlformats.org/drawingml/2006/main" xmlns:r="http://schemas.openxmlformats.org/officeDocument/2006/relationships" xmlns:p="http://schemas.openxmlformats.org/presentationml/2006/main" type="tx">
  <p:cSld name="2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295" name="Title Text"/>
          <p:cNvSpPr txBox="1">
            <a:spLocks noGrp="1"/>
          </p:cNvSpPr>
          <p:nvPr>
            <p:ph type="title"/>
          </p:nvPr>
        </p:nvSpPr>
        <p:spPr>
          <a:xfrm>
            <a:off x="457200" y="274638"/>
            <a:ext cx="8229600" cy="1143001"/>
          </a:xfrm>
          <a:prstGeom prst="rect">
            <a:avLst/>
          </a:prstGeom>
        </p:spPr>
        <p:txBody>
          <a:bodyPr/>
          <a:lstStyle/>
          <a:p>
            <a:r>
              <a:t>Title Text</a:t>
            </a:r>
          </a:p>
        </p:txBody>
      </p:sp>
      <p:sp>
        <p:nvSpPr>
          <p:cNvPr id="296"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vl1pPr>
            <a:lvl2pPr marL="0" indent="457200">
              <a:spcBef>
                <a:spcPts val="500"/>
              </a:spcBef>
              <a:buSzTx/>
              <a:buNone/>
              <a:defRPr sz="2400" b="1"/>
            </a:lvl2pPr>
            <a:lvl3pPr marL="0" indent="914400">
              <a:spcBef>
                <a:spcPts val="500"/>
              </a:spcBef>
              <a:buSzTx/>
              <a:buNone/>
              <a:defRPr sz="2400" b="1"/>
            </a:lvl3pPr>
            <a:lvl4pPr marL="0" indent="1371600">
              <a:spcBef>
                <a:spcPts val="500"/>
              </a:spcBef>
              <a:buSzTx/>
              <a:buNone/>
              <a:defRPr sz="2400" b="1"/>
            </a:lvl4pPr>
            <a:lvl5pPr marL="0" indent="1828800">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297"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pPr>
            <a:endParaRPr/>
          </a:p>
        </p:txBody>
      </p:sp>
      <p:sp>
        <p:nvSpPr>
          <p:cNvPr id="298"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323740507"/>
      </p:ext>
    </p:extLst>
  </p:cSld>
  <p:clrMapOvr>
    <a:masterClrMapping/>
  </p:clrMapOvr>
  <p:transition spd="med"/>
</p:sldLayout>
</file>

<file path=ppt/slideLayouts/slideLayout839.xml><?xml version="1.0" encoding="utf-8"?>
<p:sldLayout xmlns:a="http://schemas.openxmlformats.org/drawingml/2006/main" xmlns:r="http://schemas.openxmlformats.org/officeDocument/2006/relationships" xmlns:p="http://schemas.openxmlformats.org/presentationml/2006/main" type="tx">
  <p:cSld name="2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305" name="Title Text"/>
          <p:cNvSpPr txBox="1">
            <a:spLocks noGrp="1"/>
          </p:cNvSpPr>
          <p:nvPr>
            <p:ph type="title"/>
          </p:nvPr>
        </p:nvSpPr>
        <p:spPr>
          <a:prstGeom prst="rect">
            <a:avLst/>
          </a:prstGeom>
        </p:spPr>
        <p:txBody>
          <a:bodyPr/>
          <a:lstStyle/>
          <a:p>
            <a:r>
              <a:t>Title Text</a:t>
            </a:r>
          </a:p>
        </p:txBody>
      </p:sp>
      <p:sp>
        <p:nvSpPr>
          <p:cNvPr id="306"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359771710"/>
      </p:ext>
    </p:extLst>
  </p:cSld>
  <p:clrMapOvr>
    <a:masterClrMapping/>
  </p:clrMapOvr>
  <p:transition spd="med"/>
</p:sldLayout>
</file>

<file path=ppt/slideLayouts/slideLayout8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atin typeface="Comic Sans MS" charset="0"/>
                <a:cs typeface="ＭＳ Ｐゴシック" charset="0"/>
              </a:defRPr>
            </a:lvl1pPr>
          </a:lstStyle>
          <a:p>
            <a:pPr>
              <a:defRPr/>
            </a:pPr>
            <a:endParaRPr lang="en-US"/>
          </a:p>
        </p:txBody>
      </p:sp>
      <p:sp>
        <p:nvSpPr>
          <p:cNvPr id="5" name="Footer Placeholder 4"/>
          <p:cNvSpPr>
            <a:spLocks noGrp="1"/>
          </p:cNvSpPr>
          <p:nvPr>
            <p:ph type="ftr" sz="quarter" idx="11"/>
          </p:nvPr>
        </p:nvSpPr>
        <p:spPr/>
        <p:txBody>
          <a:bodyPr/>
          <a:lstStyle>
            <a:lvl1pPr algn="l">
              <a:defRPr>
                <a:latin typeface="Comic Sans MS" charset="0"/>
                <a:cs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a:lstStyle>
            <a:lvl1pPr>
              <a:defRPr>
                <a:latin typeface="Comic Sans MS" charset="0"/>
                <a:cs typeface="ＭＳ Ｐゴシック" charset="0"/>
              </a:defRPr>
            </a:lvl1pPr>
          </a:lstStyle>
          <a:p>
            <a:pPr>
              <a:defRPr/>
            </a:pPr>
            <a:fld id="{78FA95C1-CA4C-8745-B936-E1C7F7612E56}" type="slidenum">
              <a:rPr lang="en-US"/>
              <a:pPr>
                <a:defRPr/>
              </a:pPr>
              <a:t>‹#›</a:t>
            </a:fld>
            <a:endParaRPr lang="en-US"/>
          </a:p>
        </p:txBody>
      </p:sp>
    </p:spTree>
    <p:extLst>
      <p:ext uri="{BB962C8B-B14F-4D97-AF65-F5344CB8AC3E}">
        <p14:creationId xmlns:p14="http://schemas.microsoft.com/office/powerpoint/2010/main" val="2907177609"/>
      </p:ext>
    </p:extLst>
  </p:cSld>
  <p:clrMapOvr>
    <a:masterClrMapping/>
  </p:clrMapOvr>
</p:sldLayout>
</file>

<file path=ppt/slideLayouts/slideLayout840.xml><?xml version="1.0" encoding="utf-8"?>
<p:sldLayout xmlns:a="http://schemas.openxmlformats.org/drawingml/2006/main" xmlns:r="http://schemas.openxmlformats.org/officeDocument/2006/relationships" xmlns:p="http://schemas.openxmlformats.org/presentationml/2006/main" type="tx">
  <p:cSld name="2_Blank">
    <p:bg>
      <p:bgPr>
        <a:solidFill>
          <a:schemeClr val="accent3">
            <a:lumOff val="44000"/>
          </a:schemeClr>
        </a:solidFill>
        <a:effectLst/>
      </p:bgPr>
    </p:bg>
    <p:spTree>
      <p:nvGrpSpPr>
        <p:cNvPr id="1" name=""/>
        <p:cNvGrpSpPr/>
        <p:nvPr/>
      </p:nvGrpSpPr>
      <p:grpSpPr>
        <a:xfrm>
          <a:off x="0" y="0"/>
          <a:ext cx="0" cy="0"/>
          <a:chOff x="0" y="0"/>
          <a:chExt cx="0" cy="0"/>
        </a:xfrm>
      </p:grpSpPr>
      <p:sp>
        <p:nvSpPr>
          <p:cNvPr id="313"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527120655"/>
      </p:ext>
    </p:extLst>
  </p:cSld>
  <p:clrMapOvr>
    <a:masterClrMapping/>
  </p:clrMapOvr>
  <p:transition spd="med"/>
</p:sldLayout>
</file>

<file path=ppt/slideLayouts/slideLayout841.xml><?xml version="1.0" encoding="utf-8"?>
<p:sldLayout xmlns:a="http://schemas.openxmlformats.org/drawingml/2006/main" xmlns:r="http://schemas.openxmlformats.org/officeDocument/2006/relationships" xmlns:p="http://schemas.openxmlformats.org/presentationml/2006/main" type="tx">
  <p:cSld name="2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320" name="Title Text"/>
          <p:cNvSpPr txBox="1">
            <a:spLocks noGrp="1"/>
          </p:cNvSpPr>
          <p:nvPr>
            <p:ph type="title"/>
          </p:nvPr>
        </p:nvSpPr>
        <p:spPr>
          <a:xfrm>
            <a:off x="457200" y="273050"/>
            <a:ext cx="3008314" cy="1162050"/>
          </a:xfrm>
          <a:prstGeom prst="rect">
            <a:avLst/>
          </a:prstGeom>
        </p:spPr>
        <p:txBody>
          <a:bodyPr anchor="b"/>
          <a:lstStyle>
            <a:lvl1pPr algn="l">
              <a:defRPr sz="2000" b="1"/>
            </a:lvl1pPr>
          </a:lstStyle>
          <a:p>
            <a:r>
              <a:t>Title Text</a:t>
            </a:r>
          </a:p>
        </p:txBody>
      </p:sp>
      <p:sp>
        <p:nvSpPr>
          <p:cNvPr id="321" name="Body Level One…"/>
          <p:cNvSpPr txBox="1">
            <a:spLocks noGrp="1"/>
          </p:cNvSpPr>
          <p:nvPr>
            <p:ph type="body" idx="1"/>
          </p:nvPr>
        </p:nvSpPr>
        <p:spPr>
          <a:xfrm>
            <a:off x="3575050" y="273050"/>
            <a:ext cx="5111750" cy="5853113"/>
          </a:xfrm>
          <a:prstGeom prst="rect">
            <a:avLst/>
          </a:prstGeom>
        </p:spPr>
        <p:txBody>
          <a:bodyPr>
            <a:normAutofit/>
          </a:bodyPr>
          <a:lstStyle/>
          <a:p>
            <a:r>
              <a:t>Body Level One</a:t>
            </a:r>
          </a:p>
          <a:p>
            <a:pPr lvl="1"/>
            <a:r>
              <a:t>Body Level Two</a:t>
            </a:r>
          </a:p>
          <a:p>
            <a:pPr lvl="2"/>
            <a:r>
              <a:t>Body Level Three</a:t>
            </a:r>
          </a:p>
          <a:p>
            <a:pPr lvl="3"/>
            <a:r>
              <a:t>Body Level Four</a:t>
            </a:r>
          </a:p>
          <a:p>
            <a:pPr lvl="4"/>
            <a:r>
              <a:t>Body Level Five</a:t>
            </a:r>
          </a:p>
        </p:txBody>
      </p:sp>
      <p:sp>
        <p:nvSpPr>
          <p:cNvPr id="322"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pPr>
            <a:endParaRPr/>
          </a:p>
        </p:txBody>
      </p:sp>
      <p:sp>
        <p:nvSpPr>
          <p:cNvPr id="323"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399400214"/>
      </p:ext>
    </p:extLst>
  </p:cSld>
  <p:clrMapOvr>
    <a:masterClrMapping/>
  </p:clrMapOvr>
  <p:transition spd="med"/>
</p:sldLayout>
</file>

<file path=ppt/slideLayouts/slideLayout842.xml><?xml version="1.0" encoding="utf-8"?>
<p:sldLayout xmlns:a="http://schemas.openxmlformats.org/drawingml/2006/main" xmlns:r="http://schemas.openxmlformats.org/officeDocument/2006/relationships" xmlns:p="http://schemas.openxmlformats.org/presentationml/2006/main" type="tx">
  <p:cSld name="2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330" name="Title Text"/>
          <p:cNvSpPr txBox="1">
            <a:spLocks noGrp="1"/>
          </p:cNvSpPr>
          <p:nvPr>
            <p:ph type="title"/>
          </p:nvPr>
        </p:nvSpPr>
        <p:spPr>
          <a:xfrm>
            <a:off x="1792288" y="4800600"/>
            <a:ext cx="5486401" cy="566738"/>
          </a:xfrm>
          <a:prstGeom prst="rect">
            <a:avLst/>
          </a:prstGeom>
        </p:spPr>
        <p:txBody>
          <a:bodyPr anchor="b"/>
          <a:lstStyle>
            <a:lvl1pPr algn="l">
              <a:defRPr sz="2000" b="1"/>
            </a:lvl1pPr>
          </a:lstStyle>
          <a:p>
            <a:r>
              <a:t>Title Text</a:t>
            </a:r>
          </a:p>
        </p:txBody>
      </p:sp>
      <p:sp>
        <p:nvSpPr>
          <p:cNvPr id="331"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332"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vl1pPr>
            <a:lvl2pPr marL="0" indent="457200">
              <a:spcBef>
                <a:spcPts val="300"/>
              </a:spcBef>
              <a:buSzTx/>
              <a:buNone/>
              <a:defRPr sz="1400"/>
            </a:lvl2pPr>
            <a:lvl3pPr marL="0" indent="914400">
              <a:spcBef>
                <a:spcPts val="300"/>
              </a:spcBef>
              <a:buSzTx/>
              <a:buNone/>
              <a:defRPr sz="1400"/>
            </a:lvl3pPr>
            <a:lvl4pPr marL="0" indent="1371600">
              <a:spcBef>
                <a:spcPts val="300"/>
              </a:spcBef>
              <a:buSzTx/>
              <a:buNone/>
              <a:defRPr sz="1400"/>
            </a:lvl4pPr>
            <a:lvl5pPr marL="0" indent="1828800">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333"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559828319"/>
      </p:ext>
    </p:extLst>
  </p:cSld>
  <p:clrMapOvr>
    <a:masterClrMapping/>
  </p:clrMapOvr>
  <p:transition spd="med"/>
</p:sldLayout>
</file>

<file path=ppt/slideLayouts/slideLayout843.xml><?xml version="1.0" encoding="utf-8"?>
<p:sldLayout xmlns:a="http://schemas.openxmlformats.org/drawingml/2006/main" xmlns:r="http://schemas.openxmlformats.org/officeDocument/2006/relationships" xmlns:p="http://schemas.openxmlformats.org/presentationml/2006/main" type="tx">
  <p:cSld name="3_Title and Content">
    <p:bg>
      <p:bgPr>
        <a:solidFill>
          <a:srgbClr val="000000"/>
        </a:solidFill>
        <a:effectLst/>
      </p:bgPr>
    </p:bg>
    <p:spTree>
      <p:nvGrpSpPr>
        <p:cNvPr id="1" name=""/>
        <p:cNvGrpSpPr/>
        <p:nvPr/>
      </p:nvGrpSpPr>
      <p:grpSpPr>
        <a:xfrm>
          <a:off x="0" y="0"/>
          <a:ext cx="0" cy="0"/>
          <a:chOff x="0" y="0"/>
          <a:chExt cx="0" cy="0"/>
        </a:xfrm>
      </p:grpSpPr>
      <p:grpSp>
        <p:nvGrpSpPr>
          <p:cNvPr id="347" name="Group 2"/>
          <p:cNvGrpSpPr/>
          <p:nvPr/>
        </p:nvGrpSpPr>
        <p:grpSpPr>
          <a:xfrm>
            <a:off x="0" y="3902075"/>
            <a:ext cx="3400426" cy="2949576"/>
            <a:chOff x="0" y="0"/>
            <a:chExt cx="3400425" cy="2949575"/>
          </a:xfrm>
        </p:grpSpPr>
        <p:sp>
          <p:nvSpPr>
            <p:cNvPr id="340" name="Freeform 3"/>
            <p:cNvSpPr/>
            <p:nvPr/>
          </p:nvSpPr>
          <p:spPr>
            <a:xfrm>
              <a:off x="0" y="79375"/>
              <a:ext cx="3400426" cy="2863851"/>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lgn="l">
                <a:defRPr>
                  <a:solidFill>
                    <a:schemeClr val="accent3">
                      <a:lumOff val="44000"/>
                    </a:schemeClr>
                  </a:solidFill>
                </a:defRPr>
              </a:pPr>
              <a:endParaRPr/>
            </a:p>
          </p:txBody>
        </p:sp>
        <p:sp>
          <p:nvSpPr>
            <p:cNvPr id="341" name="Freeform 4"/>
            <p:cNvSpPr/>
            <p:nvPr/>
          </p:nvSpPr>
          <p:spPr>
            <a:xfrm>
              <a:off x="0" y="0"/>
              <a:ext cx="2943226" cy="29495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algn="l">
                <a:defRPr>
                  <a:solidFill>
                    <a:schemeClr val="accent3">
                      <a:lumOff val="44000"/>
                    </a:schemeClr>
                  </a:solidFill>
                </a:defRPr>
              </a:pPr>
              <a:endParaRPr/>
            </a:p>
          </p:txBody>
        </p:sp>
        <p:sp>
          <p:nvSpPr>
            <p:cNvPr id="342" name="Freeform 5"/>
            <p:cNvSpPr/>
            <p:nvPr/>
          </p:nvSpPr>
          <p:spPr>
            <a:xfrm>
              <a:off x="0" y="439737"/>
              <a:ext cx="2770188" cy="2503489"/>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lgn="l">
                <a:defRPr>
                  <a:solidFill>
                    <a:schemeClr val="accent3">
                      <a:lumOff val="44000"/>
                    </a:schemeClr>
                  </a:solidFill>
                </a:defRPr>
              </a:pPr>
              <a:endParaRPr/>
            </a:p>
          </p:txBody>
        </p:sp>
        <p:sp>
          <p:nvSpPr>
            <p:cNvPr id="343" name="Freeform 6"/>
            <p:cNvSpPr/>
            <p:nvPr/>
          </p:nvSpPr>
          <p:spPr>
            <a:xfrm>
              <a:off x="0" y="136525"/>
              <a:ext cx="2770188" cy="2806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lgn="l">
                <a:defRPr>
                  <a:solidFill>
                    <a:schemeClr val="accent3">
                      <a:lumOff val="44000"/>
                    </a:schemeClr>
                  </a:solidFill>
                </a:defRPr>
              </a:pPr>
              <a:endParaRPr/>
            </a:p>
          </p:txBody>
        </p:sp>
        <p:sp>
          <p:nvSpPr>
            <p:cNvPr id="344" name="Oval 7"/>
            <p:cNvSpPr/>
            <p:nvPr/>
          </p:nvSpPr>
          <p:spPr>
            <a:xfrm>
              <a:off x="331787" y="517524"/>
              <a:ext cx="136527" cy="136528"/>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algn="l">
                <a:defRPr>
                  <a:solidFill>
                    <a:schemeClr val="accent3">
                      <a:lumOff val="44000"/>
                    </a:schemeClr>
                  </a:solidFill>
                </a:defRPr>
              </a:pPr>
              <a:endParaRPr/>
            </a:p>
          </p:txBody>
        </p:sp>
        <p:sp>
          <p:nvSpPr>
            <p:cNvPr id="345"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lgn="l">
                <a:defRPr>
                  <a:solidFill>
                    <a:schemeClr val="accent3">
                      <a:lumOff val="44000"/>
                    </a:schemeClr>
                  </a:solidFill>
                </a:defRPr>
              </a:pPr>
              <a:endParaRPr/>
            </a:p>
          </p:txBody>
        </p:sp>
        <p:sp>
          <p:nvSpPr>
            <p:cNvPr id="346"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algn="l">
                <a:defRPr>
                  <a:solidFill>
                    <a:schemeClr val="accent3">
                      <a:lumOff val="44000"/>
                    </a:schemeClr>
                  </a:solidFill>
                </a:defRPr>
              </a:pPr>
              <a:endParaRPr/>
            </a:p>
          </p:txBody>
        </p:sp>
      </p:grpSp>
      <p:sp>
        <p:nvSpPr>
          <p:cNvPr id="348" name="Title Text"/>
          <p:cNvSpPr txBox="1">
            <a:spLocks noGrp="1"/>
          </p:cNvSpPr>
          <p:nvPr>
            <p:ph type="title"/>
          </p:nvPr>
        </p:nvSpPr>
        <p:spPr>
          <a:xfrm>
            <a:off x="457200" y="277813"/>
            <a:ext cx="8229600" cy="1139826"/>
          </a:xfrm>
          <a:prstGeom prst="rect">
            <a:avLst/>
          </a:prstGeom>
        </p:spPr>
        <p:txBody>
          <a:bodyPr/>
          <a:lstStyle>
            <a:lvl1pPr>
              <a:defRPr>
                <a:solidFill>
                  <a:schemeClr val="accent3">
                    <a:lumOff val="44000"/>
                  </a:schemeClr>
                </a:solidFill>
                <a:effectLst>
                  <a:outerShdw blurRad="38100" dist="38100" dir="2700000" rotWithShape="0">
                    <a:srgbClr val="000000"/>
                  </a:outerShdw>
                </a:effectLst>
              </a:defRPr>
            </a:lvl1pPr>
          </a:lstStyle>
          <a:p>
            <a:r>
              <a:t>Title Text</a:t>
            </a:r>
          </a:p>
        </p:txBody>
      </p:sp>
      <p:sp>
        <p:nvSpPr>
          <p:cNvPr id="349" name="Body Level One…"/>
          <p:cNvSpPr txBox="1">
            <a:spLocks noGrp="1"/>
          </p:cNvSpPr>
          <p:nvPr>
            <p:ph type="body" idx="1"/>
          </p:nvPr>
        </p:nvSpPr>
        <p:spPr>
          <a:xfrm>
            <a:off x="457200" y="1600200"/>
            <a:ext cx="8229600" cy="4530725"/>
          </a:xfrm>
          <a:prstGeom prst="rect">
            <a:avLst/>
          </a:prstGeom>
        </p:spPr>
        <p:txBody>
          <a:bodyPr>
            <a:normAutofit/>
          </a:bodyPr>
          <a:lstStyle>
            <a:lvl1pPr>
              <a:buClr>
                <a:srgbClr val="FFFFCC"/>
              </a:buClr>
              <a:buSzPct val="75000"/>
              <a:buFont typeface="Arial"/>
              <a:buChar char="●"/>
              <a:defRPr>
                <a:solidFill>
                  <a:schemeClr val="accent3">
                    <a:lumOff val="44000"/>
                  </a:schemeClr>
                </a:solidFill>
                <a:effectLst>
                  <a:outerShdw blurRad="38100" dist="38100" dir="2700000" rotWithShape="0">
                    <a:srgbClr val="000000"/>
                  </a:outerShdw>
                </a:effectLst>
              </a:defRPr>
            </a:lvl1pPr>
            <a:lvl2pPr>
              <a:buClr>
                <a:srgbClr val="FFFFCC"/>
              </a:buClr>
              <a:buSzPct val="75000"/>
              <a:buFont typeface="Arial"/>
              <a:buChar char="●"/>
              <a:defRPr>
                <a:solidFill>
                  <a:schemeClr val="accent3">
                    <a:lumOff val="44000"/>
                  </a:schemeClr>
                </a:solidFill>
                <a:effectLst>
                  <a:outerShdw blurRad="38100" dist="38100" dir="2700000" rotWithShape="0">
                    <a:srgbClr val="000000"/>
                  </a:outerShdw>
                </a:effectLst>
              </a:defRPr>
            </a:lvl2pPr>
            <a:lvl3pPr>
              <a:buClr>
                <a:srgbClr val="FFFFCC"/>
              </a:buClr>
              <a:buSzPct val="75000"/>
              <a:buFont typeface="Arial"/>
              <a:buChar char="●"/>
              <a:defRPr>
                <a:solidFill>
                  <a:schemeClr val="accent3">
                    <a:lumOff val="44000"/>
                  </a:schemeClr>
                </a:solidFill>
                <a:effectLst>
                  <a:outerShdw blurRad="38100" dist="38100" dir="2700000" rotWithShape="0">
                    <a:srgbClr val="000000"/>
                  </a:outerShdw>
                </a:effectLst>
              </a:defRPr>
            </a:lvl3pPr>
            <a:lvl4pPr>
              <a:buClr>
                <a:srgbClr val="FFFFCC"/>
              </a:buClr>
              <a:buSzPct val="75000"/>
              <a:buFont typeface="Arial"/>
              <a:buChar char="●"/>
              <a:defRPr>
                <a:solidFill>
                  <a:schemeClr val="accent3">
                    <a:lumOff val="44000"/>
                  </a:schemeClr>
                </a:solidFill>
                <a:effectLst>
                  <a:outerShdw blurRad="38100" dist="38100" dir="2700000" rotWithShape="0">
                    <a:srgbClr val="000000"/>
                  </a:outerShdw>
                </a:effectLst>
              </a:defRPr>
            </a:lvl4pPr>
            <a:lvl5pPr>
              <a:buClr>
                <a:srgbClr val="FFFFCC"/>
              </a:buClr>
              <a:buSzPct val="75000"/>
              <a:buFont typeface="Arial"/>
              <a:buChar char="●"/>
              <a:defRPr>
                <a:solidFill>
                  <a:schemeClr val="accent3">
                    <a:lumOff val="44000"/>
                  </a:schemeClr>
                </a:solidFill>
                <a:effectLst>
                  <a:outerShdw blurRad="38100" dist="38100" dir="2700000" rotWithShape="0">
                    <a:srgbClr val="000000"/>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350" name="Slide Number"/>
          <p:cNvSpPr txBox="1">
            <a:spLocks noGrp="1"/>
          </p:cNvSpPr>
          <p:nvPr>
            <p:ph type="sldNum" sz="quarter" idx="2"/>
          </p:nvPr>
        </p:nvSpPr>
        <p:spPr>
          <a:xfrm>
            <a:off x="8441397" y="6248400"/>
            <a:ext cx="245404" cy="226986"/>
          </a:xfrm>
          <a:prstGeom prst="rect">
            <a:avLst/>
          </a:prstGeom>
        </p:spPr>
        <p:txBody>
          <a:bodyPr/>
          <a:lstStyle>
            <a:lvl1pPr>
              <a:defRPr sz="1000">
                <a:solidFill>
                  <a:schemeClr val="accent3">
                    <a:lumOff val="44000"/>
                  </a:schemeClr>
                </a:solidFill>
                <a:effectLst>
                  <a:outerShdw blurRad="38100" dist="38100" dir="2700000" rotWithShape="0">
                    <a:srgbClr val="000000"/>
                  </a:outerShdw>
                </a:effectLst>
              </a:defRPr>
            </a:lvl1pPr>
          </a:lstStyle>
          <a:p>
            <a:fld id="{86CB4B4D-7CA3-9044-876B-883B54F8677D}" type="slidenum">
              <a:t>‹#›</a:t>
            </a:fld>
            <a:endParaRPr/>
          </a:p>
        </p:txBody>
      </p:sp>
    </p:spTree>
    <p:extLst>
      <p:ext uri="{BB962C8B-B14F-4D97-AF65-F5344CB8AC3E}">
        <p14:creationId xmlns:p14="http://schemas.microsoft.com/office/powerpoint/2010/main" val="3374605236"/>
      </p:ext>
    </p:extLst>
  </p:cSld>
  <p:clrMapOvr>
    <a:masterClrMapping/>
  </p:clrMapOvr>
  <p:transition spd="med"/>
</p:sldLayout>
</file>

<file path=ppt/slideLayouts/slideLayout844.xml><?xml version="1.0" encoding="utf-8"?>
<p:sldLayout xmlns:a="http://schemas.openxmlformats.org/drawingml/2006/main" xmlns:r="http://schemas.openxmlformats.org/officeDocument/2006/relationships" xmlns:p="http://schemas.openxmlformats.org/presentationml/2006/main" type="tx">
  <p:cSld name="3_Section Header">
    <p:bg>
      <p:bgPr>
        <a:solidFill>
          <a:srgbClr val="000000"/>
        </a:solidFill>
        <a:effectLst/>
      </p:bgPr>
    </p:bg>
    <p:spTree>
      <p:nvGrpSpPr>
        <p:cNvPr id="1" name=""/>
        <p:cNvGrpSpPr/>
        <p:nvPr/>
      </p:nvGrpSpPr>
      <p:grpSpPr>
        <a:xfrm>
          <a:off x="0" y="0"/>
          <a:ext cx="0" cy="0"/>
          <a:chOff x="0" y="0"/>
          <a:chExt cx="0" cy="0"/>
        </a:xfrm>
      </p:grpSpPr>
      <p:grpSp>
        <p:nvGrpSpPr>
          <p:cNvPr id="364" name="Group 2"/>
          <p:cNvGrpSpPr/>
          <p:nvPr/>
        </p:nvGrpSpPr>
        <p:grpSpPr>
          <a:xfrm>
            <a:off x="0" y="3902075"/>
            <a:ext cx="3400426" cy="2949576"/>
            <a:chOff x="0" y="0"/>
            <a:chExt cx="3400425" cy="2949575"/>
          </a:xfrm>
        </p:grpSpPr>
        <p:sp>
          <p:nvSpPr>
            <p:cNvPr id="357" name="Freeform 3"/>
            <p:cNvSpPr/>
            <p:nvPr/>
          </p:nvSpPr>
          <p:spPr>
            <a:xfrm>
              <a:off x="0" y="79375"/>
              <a:ext cx="3400426" cy="2863851"/>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lgn="l">
                <a:defRPr>
                  <a:solidFill>
                    <a:schemeClr val="accent3">
                      <a:lumOff val="44000"/>
                    </a:schemeClr>
                  </a:solidFill>
                </a:defRPr>
              </a:pPr>
              <a:endParaRPr/>
            </a:p>
          </p:txBody>
        </p:sp>
        <p:sp>
          <p:nvSpPr>
            <p:cNvPr id="358" name="Freeform 4"/>
            <p:cNvSpPr/>
            <p:nvPr/>
          </p:nvSpPr>
          <p:spPr>
            <a:xfrm>
              <a:off x="0" y="0"/>
              <a:ext cx="2943226" cy="29495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algn="l">
                <a:defRPr>
                  <a:solidFill>
                    <a:schemeClr val="accent3">
                      <a:lumOff val="44000"/>
                    </a:schemeClr>
                  </a:solidFill>
                </a:defRPr>
              </a:pPr>
              <a:endParaRPr/>
            </a:p>
          </p:txBody>
        </p:sp>
        <p:sp>
          <p:nvSpPr>
            <p:cNvPr id="359" name="Freeform 5"/>
            <p:cNvSpPr/>
            <p:nvPr/>
          </p:nvSpPr>
          <p:spPr>
            <a:xfrm>
              <a:off x="0" y="439737"/>
              <a:ext cx="2770188" cy="2503489"/>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lgn="l">
                <a:defRPr>
                  <a:solidFill>
                    <a:schemeClr val="accent3">
                      <a:lumOff val="44000"/>
                    </a:schemeClr>
                  </a:solidFill>
                </a:defRPr>
              </a:pPr>
              <a:endParaRPr/>
            </a:p>
          </p:txBody>
        </p:sp>
        <p:sp>
          <p:nvSpPr>
            <p:cNvPr id="360" name="Freeform 6"/>
            <p:cNvSpPr/>
            <p:nvPr/>
          </p:nvSpPr>
          <p:spPr>
            <a:xfrm>
              <a:off x="0" y="136525"/>
              <a:ext cx="2770188" cy="2806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lgn="l">
                <a:defRPr>
                  <a:solidFill>
                    <a:schemeClr val="accent3">
                      <a:lumOff val="44000"/>
                    </a:schemeClr>
                  </a:solidFill>
                </a:defRPr>
              </a:pPr>
              <a:endParaRPr/>
            </a:p>
          </p:txBody>
        </p:sp>
        <p:sp>
          <p:nvSpPr>
            <p:cNvPr id="361" name="Oval 7"/>
            <p:cNvSpPr/>
            <p:nvPr/>
          </p:nvSpPr>
          <p:spPr>
            <a:xfrm>
              <a:off x="331787" y="517524"/>
              <a:ext cx="136527" cy="136528"/>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algn="l">
                <a:defRPr>
                  <a:solidFill>
                    <a:schemeClr val="accent3">
                      <a:lumOff val="44000"/>
                    </a:schemeClr>
                  </a:solidFill>
                </a:defRPr>
              </a:pPr>
              <a:endParaRPr/>
            </a:p>
          </p:txBody>
        </p:sp>
        <p:sp>
          <p:nvSpPr>
            <p:cNvPr id="362"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lgn="l">
                <a:defRPr>
                  <a:solidFill>
                    <a:schemeClr val="accent3">
                      <a:lumOff val="44000"/>
                    </a:schemeClr>
                  </a:solidFill>
                </a:defRPr>
              </a:pPr>
              <a:endParaRPr/>
            </a:p>
          </p:txBody>
        </p:sp>
        <p:sp>
          <p:nvSpPr>
            <p:cNvPr id="363"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algn="l">
                <a:defRPr>
                  <a:solidFill>
                    <a:schemeClr val="accent3">
                      <a:lumOff val="44000"/>
                    </a:schemeClr>
                  </a:solidFill>
                </a:defRPr>
              </a:pPr>
              <a:endParaRPr/>
            </a:p>
          </p:txBody>
        </p:sp>
      </p:grpSp>
      <p:sp>
        <p:nvSpPr>
          <p:cNvPr id="365" name="Title Text"/>
          <p:cNvSpPr txBox="1">
            <a:spLocks noGrp="1"/>
          </p:cNvSpPr>
          <p:nvPr>
            <p:ph type="title"/>
          </p:nvPr>
        </p:nvSpPr>
        <p:spPr>
          <a:xfrm>
            <a:off x="722312" y="4406900"/>
            <a:ext cx="7772401" cy="1362075"/>
          </a:xfrm>
          <a:prstGeom prst="rect">
            <a:avLst/>
          </a:prstGeom>
        </p:spPr>
        <p:txBody>
          <a:bodyPr anchor="t"/>
          <a:lstStyle>
            <a:lvl1pPr>
              <a:defRPr sz="4000" b="1" cap="all">
                <a:solidFill>
                  <a:schemeClr val="accent3">
                    <a:lumOff val="44000"/>
                  </a:schemeClr>
                </a:solidFill>
                <a:effectLst>
                  <a:outerShdw blurRad="38100" dist="38100" dir="2700000" rotWithShape="0">
                    <a:srgbClr val="000000"/>
                  </a:outerShdw>
                </a:effectLst>
              </a:defRPr>
            </a:lvl1pPr>
          </a:lstStyle>
          <a:p>
            <a:r>
              <a:t>Title Text</a:t>
            </a:r>
          </a:p>
        </p:txBody>
      </p:sp>
      <p:sp>
        <p:nvSpPr>
          <p:cNvPr id="366"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chemeClr val="accent3">
                    <a:lumOff val="44000"/>
                  </a:schemeClr>
                </a:solidFill>
                <a:effectLst>
                  <a:outerShdw blurRad="38100" dist="38100" dir="2700000" rotWithShape="0">
                    <a:srgbClr val="000000"/>
                  </a:outerShdw>
                </a:effectLst>
              </a:defRPr>
            </a:lvl1pPr>
            <a:lvl2pPr marL="0" indent="457200">
              <a:spcBef>
                <a:spcPts val="400"/>
              </a:spcBef>
              <a:buSzTx/>
              <a:buNone/>
              <a:defRPr sz="2000">
                <a:solidFill>
                  <a:schemeClr val="accent3">
                    <a:lumOff val="44000"/>
                  </a:schemeClr>
                </a:solidFill>
                <a:effectLst>
                  <a:outerShdw blurRad="38100" dist="38100" dir="2700000" rotWithShape="0">
                    <a:srgbClr val="000000"/>
                  </a:outerShdw>
                </a:effectLst>
              </a:defRPr>
            </a:lvl2pPr>
            <a:lvl3pPr marL="0" indent="914400">
              <a:spcBef>
                <a:spcPts val="400"/>
              </a:spcBef>
              <a:buSzTx/>
              <a:buNone/>
              <a:defRPr sz="2000">
                <a:solidFill>
                  <a:schemeClr val="accent3">
                    <a:lumOff val="44000"/>
                  </a:schemeClr>
                </a:solidFill>
                <a:effectLst>
                  <a:outerShdw blurRad="38100" dist="38100" dir="2700000" rotWithShape="0">
                    <a:srgbClr val="000000"/>
                  </a:outerShdw>
                </a:effectLst>
              </a:defRPr>
            </a:lvl3pPr>
            <a:lvl4pPr marL="0" indent="1371600">
              <a:spcBef>
                <a:spcPts val="400"/>
              </a:spcBef>
              <a:buSzTx/>
              <a:buNone/>
              <a:defRPr sz="2000">
                <a:solidFill>
                  <a:schemeClr val="accent3">
                    <a:lumOff val="44000"/>
                  </a:schemeClr>
                </a:solidFill>
                <a:effectLst>
                  <a:outerShdw blurRad="38100" dist="38100" dir="2700000" rotWithShape="0">
                    <a:srgbClr val="000000"/>
                  </a:outerShdw>
                </a:effectLst>
              </a:defRPr>
            </a:lvl4pPr>
            <a:lvl5pPr marL="0" indent="1828800">
              <a:spcBef>
                <a:spcPts val="400"/>
              </a:spcBef>
              <a:buSzTx/>
              <a:buNone/>
              <a:defRPr sz="2000">
                <a:solidFill>
                  <a:schemeClr val="accent3">
                    <a:lumOff val="44000"/>
                  </a:schemeClr>
                </a:solidFill>
                <a:effectLst>
                  <a:outerShdw blurRad="38100" dist="38100" dir="2700000" rotWithShape="0">
                    <a:srgbClr val="000000"/>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367" name="Slide Number"/>
          <p:cNvSpPr txBox="1">
            <a:spLocks noGrp="1"/>
          </p:cNvSpPr>
          <p:nvPr>
            <p:ph type="sldNum" sz="quarter" idx="2"/>
          </p:nvPr>
        </p:nvSpPr>
        <p:spPr>
          <a:xfrm>
            <a:off x="8441397" y="6248400"/>
            <a:ext cx="245404" cy="226986"/>
          </a:xfrm>
          <a:prstGeom prst="rect">
            <a:avLst/>
          </a:prstGeom>
        </p:spPr>
        <p:txBody>
          <a:bodyPr/>
          <a:lstStyle>
            <a:lvl1pPr>
              <a:defRPr sz="1000">
                <a:solidFill>
                  <a:schemeClr val="accent3">
                    <a:lumOff val="44000"/>
                  </a:schemeClr>
                </a:solidFill>
                <a:effectLst>
                  <a:outerShdw blurRad="38100" dist="38100" dir="2700000" rotWithShape="0">
                    <a:srgbClr val="000000"/>
                  </a:outerShdw>
                </a:effectLst>
              </a:defRPr>
            </a:lvl1pPr>
          </a:lstStyle>
          <a:p>
            <a:fld id="{86CB4B4D-7CA3-9044-876B-883B54F8677D}" type="slidenum">
              <a:t>‹#›</a:t>
            </a:fld>
            <a:endParaRPr/>
          </a:p>
        </p:txBody>
      </p:sp>
    </p:spTree>
    <p:extLst>
      <p:ext uri="{BB962C8B-B14F-4D97-AF65-F5344CB8AC3E}">
        <p14:creationId xmlns:p14="http://schemas.microsoft.com/office/powerpoint/2010/main" val="2347018167"/>
      </p:ext>
    </p:extLst>
  </p:cSld>
  <p:clrMapOvr>
    <a:masterClrMapping/>
  </p:clrMapOvr>
  <p:transition spd="med"/>
</p:sldLayout>
</file>

<file path=ppt/slideLayouts/slideLayout845.xml><?xml version="1.0" encoding="utf-8"?>
<p:sldLayout xmlns:a="http://schemas.openxmlformats.org/drawingml/2006/main" xmlns:r="http://schemas.openxmlformats.org/officeDocument/2006/relationships" xmlns:p="http://schemas.openxmlformats.org/presentationml/2006/main" type="tx">
  <p:cSld name="3_Two Content">
    <p:bg>
      <p:bgPr>
        <a:solidFill>
          <a:srgbClr val="000000"/>
        </a:solidFill>
        <a:effectLst/>
      </p:bgPr>
    </p:bg>
    <p:spTree>
      <p:nvGrpSpPr>
        <p:cNvPr id="1" name=""/>
        <p:cNvGrpSpPr/>
        <p:nvPr/>
      </p:nvGrpSpPr>
      <p:grpSpPr>
        <a:xfrm>
          <a:off x="0" y="0"/>
          <a:ext cx="0" cy="0"/>
          <a:chOff x="0" y="0"/>
          <a:chExt cx="0" cy="0"/>
        </a:xfrm>
      </p:grpSpPr>
      <p:grpSp>
        <p:nvGrpSpPr>
          <p:cNvPr id="381" name="Group 2"/>
          <p:cNvGrpSpPr/>
          <p:nvPr/>
        </p:nvGrpSpPr>
        <p:grpSpPr>
          <a:xfrm>
            <a:off x="0" y="3902075"/>
            <a:ext cx="3400426" cy="2949576"/>
            <a:chOff x="0" y="0"/>
            <a:chExt cx="3400425" cy="2949575"/>
          </a:xfrm>
        </p:grpSpPr>
        <p:sp>
          <p:nvSpPr>
            <p:cNvPr id="374" name="Freeform 3"/>
            <p:cNvSpPr/>
            <p:nvPr/>
          </p:nvSpPr>
          <p:spPr>
            <a:xfrm>
              <a:off x="0" y="79375"/>
              <a:ext cx="3400426" cy="2863851"/>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lgn="l">
                <a:defRPr>
                  <a:solidFill>
                    <a:schemeClr val="accent3">
                      <a:lumOff val="44000"/>
                    </a:schemeClr>
                  </a:solidFill>
                </a:defRPr>
              </a:pPr>
              <a:endParaRPr/>
            </a:p>
          </p:txBody>
        </p:sp>
        <p:sp>
          <p:nvSpPr>
            <p:cNvPr id="375" name="Freeform 4"/>
            <p:cNvSpPr/>
            <p:nvPr/>
          </p:nvSpPr>
          <p:spPr>
            <a:xfrm>
              <a:off x="0" y="0"/>
              <a:ext cx="2943226" cy="29495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algn="l">
                <a:defRPr>
                  <a:solidFill>
                    <a:schemeClr val="accent3">
                      <a:lumOff val="44000"/>
                    </a:schemeClr>
                  </a:solidFill>
                </a:defRPr>
              </a:pPr>
              <a:endParaRPr/>
            </a:p>
          </p:txBody>
        </p:sp>
        <p:sp>
          <p:nvSpPr>
            <p:cNvPr id="376" name="Freeform 5"/>
            <p:cNvSpPr/>
            <p:nvPr/>
          </p:nvSpPr>
          <p:spPr>
            <a:xfrm>
              <a:off x="0" y="439737"/>
              <a:ext cx="2770188" cy="2503489"/>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lgn="l">
                <a:defRPr>
                  <a:solidFill>
                    <a:schemeClr val="accent3">
                      <a:lumOff val="44000"/>
                    </a:schemeClr>
                  </a:solidFill>
                </a:defRPr>
              </a:pPr>
              <a:endParaRPr/>
            </a:p>
          </p:txBody>
        </p:sp>
        <p:sp>
          <p:nvSpPr>
            <p:cNvPr id="377" name="Freeform 6"/>
            <p:cNvSpPr/>
            <p:nvPr/>
          </p:nvSpPr>
          <p:spPr>
            <a:xfrm>
              <a:off x="0" y="136525"/>
              <a:ext cx="2770188" cy="2806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lgn="l">
                <a:defRPr>
                  <a:solidFill>
                    <a:schemeClr val="accent3">
                      <a:lumOff val="44000"/>
                    </a:schemeClr>
                  </a:solidFill>
                </a:defRPr>
              </a:pPr>
              <a:endParaRPr/>
            </a:p>
          </p:txBody>
        </p:sp>
        <p:sp>
          <p:nvSpPr>
            <p:cNvPr id="378" name="Oval 7"/>
            <p:cNvSpPr/>
            <p:nvPr/>
          </p:nvSpPr>
          <p:spPr>
            <a:xfrm>
              <a:off x="331787" y="517524"/>
              <a:ext cx="136527" cy="136528"/>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algn="l">
                <a:defRPr>
                  <a:solidFill>
                    <a:schemeClr val="accent3">
                      <a:lumOff val="44000"/>
                    </a:schemeClr>
                  </a:solidFill>
                </a:defRPr>
              </a:pPr>
              <a:endParaRPr/>
            </a:p>
          </p:txBody>
        </p:sp>
        <p:sp>
          <p:nvSpPr>
            <p:cNvPr id="379"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lgn="l">
                <a:defRPr>
                  <a:solidFill>
                    <a:schemeClr val="accent3">
                      <a:lumOff val="44000"/>
                    </a:schemeClr>
                  </a:solidFill>
                </a:defRPr>
              </a:pPr>
              <a:endParaRPr/>
            </a:p>
          </p:txBody>
        </p:sp>
        <p:sp>
          <p:nvSpPr>
            <p:cNvPr id="380"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algn="l">
                <a:defRPr>
                  <a:solidFill>
                    <a:schemeClr val="accent3">
                      <a:lumOff val="44000"/>
                    </a:schemeClr>
                  </a:solidFill>
                </a:defRPr>
              </a:pPr>
              <a:endParaRPr/>
            </a:p>
          </p:txBody>
        </p:sp>
      </p:grpSp>
      <p:sp>
        <p:nvSpPr>
          <p:cNvPr id="382" name="Title Text"/>
          <p:cNvSpPr txBox="1">
            <a:spLocks noGrp="1"/>
          </p:cNvSpPr>
          <p:nvPr>
            <p:ph type="title"/>
          </p:nvPr>
        </p:nvSpPr>
        <p:spPr>
          <a:xfrm>
            <a:off x="457200" y="277813"/>
            <a:ext cx="8229600" cy="1139826"/>
          </a:xfrm>
          <a:prstGeom prst="rect">
            <a:avLst/>
          </a:prstGeom>
        </p:spPr>
        <p:txBody>
          <a:bodyPr/>
          <a:lstStyle>
            <a:lvl1pPr>
              <a:defRPr>
                <a:solidFill>
                  <a:schemeClr val="accent3">
                    <a:lumOff val="44000"/>
                  </a:schemeClr>
                </a:solidFill>
                <a:effectLst>
                  <a:outerShdw blurRad="38100" dist="38100" dir="2700000" rotWithShape="0">
                    <a:srgbClr val="000000"/>
                  </a:outerShdw>
                </a:effectLst>
              </a:defRPr>
            </a:lvl1pPr>
          </a:lstStyle>
          <a:p>
            <a:r>
              <a:t>Title Text</a:t>
            </a:r>
          </a:p>
        </p:txBody>
      </p:sp>
      <p:sp>
        <p:nvSpPr>
          <p:cNvPr id="383" name="Body Level One…"/>
          <p:cNvSpPr txBox="1">
            <a:spLocks noGrp="1"/>
          </p:cNvSpPr>
          <p:nvPr>
            <p:ph type="body" sz="half" idx="1"/>
          </p:nvPr>
        </p:nvSpPr>
        <p:spPr>
          <a:xfrm>
            <a:off x="457200" y="1600200"/>
            <a:ext cx="4038600" cy="4530725"/>
          </a:xfrm>
          <a:prstGeom prst="rect">
            <a:avLst/>
          </a:prstGeom>
        </p:spPr>
        <p:txBody>
          <a:bodyPr>
            <a:normAutofit/>
          </a:bodyPr>
          <a:lstStyle>
            <a:lvl1pPr>
              <a:spcBef>
                <a:spcPts val="600"/>
              </a:spcBef>
              <a:buClr>
                <a:srgbClr val="FFFFCC"/>
              </a:buClr>
              <a:buSzPct val="75000"/>
              <a:buFont typeface="Arial"/>
              <a:buChar char="●"/>
              <a:defRPr sz="2800">
                <a:solidFill>
                  <a:schemeClr val="accent3">
                    <a:lumOff val="44000"/>
                  </a:schemeClr>
                </a:solidFill>
                <a:effectLst>
                  <a:outerShdw blurRad="38100" dist="38100" dir="2700000" rotWithShape="0">
                    <a:srgbClr val="000000"/>
                  </a:outerShdw>
                </a:effectLst>
              </a:defRPr>
            </a:lvl1pPr>
            <a:lvl2pPr marL="790575" indent="-333375">
              <a:spcBef>
                <a:spcPts val="600"/>
              </a:spcBef>
              <a:buClr>
                <a:srgbClr val="FFFFCC"/>
              </a:buClr>
              <a:buSzPct val="75000"/>
              <a:buFont typeface="Arial"/>
              <a:buChar char="●"/>
              <a:defRPr sz="2800">
                <a:solidFill>
                  <a:schemeClr val="accent3">
                    <a:lumOff val="44000"/>
                  </a:schemeClr>
                </a:solidFill>
                <a:effectLst>
                  <a:outerShdw blurRad="38100" dist="38100" dir="2700000" rotWithShape="0">
                    <a:srgbClr val="000000"/>
                  </a:outerShdw>
                </a:effectLst>
              </a:defRPr>
            </a:lvl2pPr>
            <a:lvl3pPr marL="1234439" indent="-320039">
              <a:spcBef>
                <a:spcPts val="600"/>
              </a:spcBef>
              <a:buClr>
                <a:srgbClr val="FFFFCC"/>
              </a:buClr>
              <a:buSzPct val="75000"/>
              <a:buFont typeface="Arial"/>
              <a:buChar char="●"/>
              <a:defRPr sz="2800">
                <a:solidFill>
                  <a:schemeClr val="accent3">
                    <a:lumOff val="44000"/>
                  </a:schemeClr>
                </a:solidFill>
                <a:effectLst>
                  <a:outerShdw blurRad="38100" dist="38100" dir="2700000" rotWithShape="0">
                    <a:srgbClr val="000000"/>
                  </a:outerShdw>
                </a:effectLst>
              </a:defRPr>
            </a:lvl3pPr>
            <a:lvl4pPr marL="1727200" indent="-355600">
              <a:spcBef>
                <a:spcPts val="600"/>
              </a:spcBef>
              <a:buClr>
                <a:srgbClr val="FFFFCC"/>
              </a:buClr>
              <a:buSzPct val="75000"/>
              <a:buFont typeface="Arial"/>
              <a:buChar char="●"/>
              <a:defRPr sz="2800">
                <a:solidFill>
                  <a:schemeClr val="accent3">
                    <a:lumOff val="44000"/>
                  </a:schemeClr>
                </a:solidFill>
                <a:effectLst>
                  <a:outerShdw blurRad="38100" dist="38100" dir="2700000" rotWithShape="0">
                    <a:srgbClr val="000000"/>
                  </a:outerShdw>
                </a:effectLst>
              </a:defRPr>
            </a:lvl4pPr>
            <a:lvl5pPr marL="2184400" indent="-355600">
              <a:spcBef>
                <a:spcPts val="600"/>
              </a:spcBef>
              <a:buClr>
                <a:srgbClr val="FFFFCC"/>
              </a:buClr>
              <a:buSzPct val="75000"/>
              <a:buFont typeface="Arial"/>
              <a:buChar char="●"/>
              <a:defRPr sz="2800">
                <a:solidFill>
                  <a:schemeClr val="accent3">
                    <a:lumOff val="44000"/>
                  </a:schemeClr>
                </a:solidFill>
                <a:effectLst>
                  <a:outerShdw blurRad="38100" dist="38100" dir="2700000" rotWithShape="0">
                    <a:srgbClr val="000000"/>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384" name="Slide Number"/>
          <p:cNvSpPr txBox="1">
            <a:spLocks noGrp="1"/>
          </p:cNvSpPr>
          <p:nvPr>
            <p:ph type="sldNum" sz="quarter" idx="2"/>
          </p:nvPr>
        </p:nvSpPr>
        <p:spPr>
          <a:xfrm>
            <a:off x="8441397" y="6248400"/>
            <a:ext cx="245404" cy="226986"/>
          </a:xfrm>
          <a:prstGeom prst="rect">
            <a:avLst/>
          </a:prstGeom>
        </p:spPr>
        <p:txBody>
          <a:bodyPr/>
          <a:lstStyle>
            <a:lvl1pPr>
              <a:defRPr sz="1000">
                <a:solidFill>
                  <a:schemeClr val="accent3">
                    <a:lumOff val="44000"/>
                  </a:schemeClr>
                </a:solidFill>
                <a:effectLst>
                  <a:outerShdw blurRad="38100" dist="38100" dir="2700000" rotWithShape="0">
                    <a:srgbClr val="000000"/>
                  </a:outerShdw>
                </a:effectLst>
              </a:defRPr>
            </a:lvl1pPr>
          </a:lstStyle>
          <a:p>
            <a:fld id="{86CB4B4D-7CA3-9044-876B-883B54F8677D}" type="slidenum">
              <a:t>‹#›</a:t>
            </a:fld>
            <a:endParaRPr/>
          </a:p>
        </p:txBody>
      </p:sp>
    </p:spTree>
    <p:extLst>
      <p:ext uri="{BB962C8B-B14F-4D97-AF65-F5344CB8AC3E}">
        <p14:creationId xmlns:p14="http://schemas.microsoft.com/office/powerpoint/2010/main" val="3656111762"/>
      </p:ext>
    </p:extLst>
  </p:cSld>
  <p:clrMapOvr>
    <a:masterClrMapping/>
  </p:clrMapOvr>
  <p:transition spd="med"/>
</p:sldLayout>
</file>

<file path=ppt/slideLayouts/slideLayout846.xml><?xml version="1.0" encoding="utf-8"?>
<p:sldLayout xmlns:a="http://schemas.openxmlformats.org/drawingml/2006/main" xmlns:r="http://schemas.openxmlformats.org/officeDocument/2006/relationships" xmlns:p="http://schemas.openxmlformats.org/presentationml/2006/main" type="tx">
  <p:cSld name="3_Comparison">
    <p:bg>
      <p:bgPr>
        <a:solidFill>
          <a:srgbClr val="000000"/>
        </a:solidFill>
        <a:effectLst/>
      </p:bgPr>
    </p:bg>
    <p:spTree>
      <p:nvGrpSpPr>
        <p:cNvPr id="1" name=""/>
        <p:cNvGrpSpPr/>
        <p:nvPr/>
      </p:nvGrpSpPr>
      <p:grpSpPr>
        <a:xfrm>
          <a:off x="0" y="0"/>
          <a:ext cx="0" cy="0"/>
          <a:chOff x="0" y="0"/>
          <a:chExt cx="0" cy="0"/>
        </a:xfrm>
      </p:grpSpPr>
      <p:grpSp>
        <p:nvGrpSpPr>
          <p:cNvPr id="398" name="Group 2"/>
          <p:cNvGrpSpPr/>
          <p:nvPr/>
        </p:nvGrpSpPr>
        <p:grpSpPr>
          <a:xfrm>
            <a:off x="0" y="3902075"/>
            <a:ext cx="3400426" cy="2949576"/>
            <a:chOff x="0" y="0"/>
            <a:chExt cx="3400425" cy="2949575"/>
          </a:xfrm>
        </p:grpSpPr>
        <p:sp>
          <p:nvSpPr>
            <p:cNvPr id="391" name="Freeform 3"/>
            <p:cNvSpPr/>
            <p:nvPr/>
          </p:nvSpPr>
          <p:spPr>
            <a:xfrm>
              <a:off x="0" y="79375"/>
              <a:ext cx="3400426" cy="2863851"/>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lgn="l">
                <a:defRPr>
                  <a:solidFill>
                    <a:schemeClr val="accent3">
                      <a:lumOff val="44000"/>
                    </a:schemeClr>
                  </a:solidFill>
                </a:defRPr>
              </a:pPr>
              <a:endParaRPr/>
            </a:p>
          </p:txBody>
        </p:sp>
        <p:sp>
          <p:nvSpPr>
            <p:cNvPr id="392" name="Freeform 4"/>
            <p:cNvSpPr/>
            <p:nvPr/>
          </p:nvSpPr>
          <p:spPr>
            <a:xfrm>
              <a:off x="0" y="0"/>
              <a:ext cx="2943226" cy="29495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algn="l">
                <a:defRPr>
                  <a:solidFill>
                    <a:schemeClr val="accent3">
                      <a:lumOff val="44000"/>
                    </a:schemeClr>
                  </a:solidFill>
                </a:defRPr>
              </a:pPr>
              <a:endParaRPr/>
            </a:p>
          </p:txBody>
        </p:sp>
        <p:sp>
          <p:nvSpPr>
            <p:cNvPr id="393" name="Freeform 5"/>
            <p:cNvSpPr/>
            <p:nvPr/>
          </p:nvSpPr>
          <p:spPr>
            <a:xfrm>
              <a:off x="0" y="439737"/>
              <a:ext cx="2770188" cy="2503489"/>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lgn="l">
                <a:defRPr>
                  <a:solidFill>
                    <a:schemeClr val="accent3">
                      <a:lumOff val="44000"/>
                    </a:schemeClr>
                  </a:solidFill>
                </a:defRPr>
              </a:pPr>
              <a:endParaRPr/>
            </a:p>
          </p:txBody>
        </p:sp>
        <p:sp>
          <p:nvSpPr>
            <p:cNvPr id="394" name="Freeform 6"/>
            <p:cNvSpPr/>
            <p:nvPr/>
          </p:nvSpPr>
          <p:spPr>
            <a:xfrm>
              <a:off x="0" y="136525"/>
              <a:ext cx="2770188" cy="2806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lgn="l">
                <a:defRPr>
                  <a:solidFill>
                    <a:schemeClr val="accent3">
                      <a:lumOff val="44000"/>
                    </a:schemeClr>
                  </a:solidFill>
                </a:defRPr>
              </a:pPr>
              <a:endParaRPr/>
            </a:p>
          </p:txBody>
        </p:sp>
        <p:sp>
          <p:nvSpPr>
            <p:cNvPr id="395" name="Oval 7"/>
            <p:cNvSpPr/>
            <p:nvPr/>
          </p:nvSpPr>
          <p:spPr>
            <a:xfrm>
              <a:off x="331787" y="517524"/>
              <a:ext cx="136527" cy="136528"/>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algn="l">
                <a:defRPr>
                  <a:solidFill>
                    <a:schemeClr val="accent3">
                      <a:lumOff val="44000"/>
                    </a:schemeClr>
                  </a:solidFill>
                </a:defRPr>
              </a:pPr>
              <a:endParaRPr/>
            </a:p>
          </p:txBody>
        </p:sp>
        <p:sp>
          <p:nvSpPr>
            <p:cNvPr id="396"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lgn="l">
                <a:defRPr>
                  <a:solidFill>
                    <a:schemeClr val="accent3">
                      <a:lumOff val="44000"/>
                    </a:schemeClr>
                  </a:solidFill>
                </a:defRPr>
              </a:pPr>
              <a:endParaRPr/>
            </a:p>
          </p:txBody>
        </p:sp>
        <p:sp>
          <p:nvSpPr>
            <p:cNvPr id="397"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algn="l">
                <a:defRPr>
                  <a:solidFill>
                    <a:schemeClr val="accent3">
                      <a:lumOff val="44000"/>
                    </a:schemeClr>
                  </a:solidFill>
                </a:defRPr>
              </a:pPr>
              <a:endParaRPr/>
            </a:p>
          </p:txBody>
        </p:sp>
      </p:grpSp>
      <p:sp>
        <p:nvSpPr>
          <p:cNvPr id="399" name="Title Text"/>
          <p:cNvSpPr txBox="1">
            <a:spLocks noGrp="1"/>
          </p:cNvSpPr>
          <p:nvPr>
            <p:ph type="title"/>
          </p:nvPr>
        </p:nvSpPr>
        <p:spPr>
          <a:xfrm>
            <a:off x="457200" y="274638"/>
            <a:ext cx="8229600" cy="1143001"/>
          </a:xfrm>
          <a:prstGeom prst="rect">
            <a:avLst/>
          </a:prstGeom>
        </p:spPr>
        <p:txBody>
          <a:bodyPr/>
          <a:lstStyle>
            <a:lvl1pPr>
              <a:defRPr>
                <a:solidFill>
                  <a:schemeClr val="accent3">
                    <a:lumOff val="44000"/>
                  </a:schemeClr>
                </a:solidFill>
                <a:effectLst>
                  <a:outerShdw blurRad="38100" dist="38100" dir="2700000" rotWithShape="0">
                    <a:srgbClr val="000000"/>
                  </a:outerShdw>
                </a:effectLst>
              </a:defRPr>
            </a:lvl1pPr>
          </a:lstStyle>
          <a:p>
            <a:r>
              <a:t>Title Text</a:t>
            </a:r>
          </a:p>
        </p:txBody>
      </p:sp>
      <p:sp>
        <p:nvSpPr>
          <p:cNvPr id="400"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chemeClr val="accent3">
                    <a:lumOff val="44000"/>
                  </a:schemeClr>
                </a:solidFill>
                <a:effectLst>
                  <a:outerShdw blurRad="38100" dist="38100" dir="2700000" rotWithShape="0">
                    <a:srgbClr val="000000"/>
                  </a:outerShdw>
                </a:effectLst>
              </a:defRPr>
            </a:lvl1pPr>
            <a:lvl2pPr marL="0" indent="457200">
              <a:spcBef>
                <a:spcPts val="500"/>
              </a:spcBef>
              <a:buSzTx/>
              <a:buNone/>
              <a:defRPr sz="2400" b="1">
                <a:solidFill>
                  <a:schemeClr val="accent3">
                    <a:lumOff val="44000"/>
                  </a:schemeClr>
                </a:solidFill>
                <a:effectLst>
                  <a:outerShdw blurRad="38100" dist="38100" dir="2700000" rotWithShape="0">
                    <a:srgbClr val="000000"/>
                  </a:outerShdw>
                </a:effectLst>
              </a:defRPr>
            </a:lvl2pPr>
            <a:lvl3pPr marL="0" indent="914400">
              <a:spcBef>
                <a:spcPts val="500"/>
              </a:spcBef>
              <a:buSzTx/>
              <a:buNone/>
              <a:defRPr sz="2400" b="1">
                <a:solidFill>
                  <a:schemeClr val="accent3">
                    <a:lumOff val="44000"/>
                  </a:schemeClr>
                </a:solidFill>
                <a:effectLst>
                  <a:outerShdw blurRad="38100" dist="38100" dir="2700000" rotWithShape="0">
                    <a:srgbClr val="000000"/>
                  </a:outerShdw>
                </a:effectLst>
              </a:defRPr>
            </a:lvl3pPr>
            <a:lvl4pPr marL="0" indent="1371600">
              <a:spcBef>
                <a:spcPts val="500"/>
              </a:spcBef>
              <a:buSzTx/>
              <a:buNone/>
              <a:defRPr sz="2400" b="1">
                <a:solidFill>
                  <a:schemeClr val="accent3">
                    <a:lumOff val="44000"/>
                  </a:schemeClr>
                </a:solidFill>
                <a:effectLst>
                  <a:outerShdw blurRad="38100" dist="38100" dir="2700000" rotWithShape="0">
                    <a:srgbClr val="000000"/>
                  </a:outerShdw>
                </a:effectLst>
              </a:defRPr>
            </a:lvl4pPr>
            <a:lvl5pPr marL="0" indent="1828800">
              <a:spcBef>
                <a:spcPts val="500"/>
              </a:spcBef>
              <a:buSzTx/>
              <a:buNone/>
              <a:defRPr sz="2400" b="1">
                <a:solidFill>
                  <a:schemeClr val="accent3">
                    <a:lumOff val="44000"/>
                  </a:schemeClr>
                </a:solidFill>
                <a:effectLst>
                  <a:outerShdw blurRad="38100" dist="38100" dir="2700000" rotWithShape="0">
                    <a:srgbClr val="000000"/>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401"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solidFill>
                  <a:schemeClr val="accent3">
                    <a:lumOff val="44000"/>
                  </a:schemeClr>
                </a:solidFill>
                <a:effectLst>
                  <a:outerShdw blurRad="38100" dist="38100" dir="2700000" rotWithShape="0">
                    <a:srgbClr val="000000"/>
                  </a:outerShdw>
                </a:effectLst>
              </a:defRPr>
            </a:pPr>
            <a:endParaRPr/>
          </a:p>
        </p:txBody>
      </p:sp>
      <p:sp>
        <p:nvSpPr>
          <p:cNvPr id="402" name="Slide Number"/>
          <p:cNvSpPr txBox="1">
            <a:spLocks noGrp="1"/>
          </p:cNvSpPr>
          <p:nvPr>
            <p:ph type="sldNum" sz="quarter" idx="2"/>
          </p:nvPr>
        </p:nvSpPr>
        <p:spPr>
          <a:xfrm>
            <a:off x="8441397" y="6248400"/>
            <a:ext cx="245404" cy="226986"/>
          </a:xfrm>
          <a:prstGeom prst="rect">
            <a:avLst/>
          </a:prstGeom>
        </p:spPr>
        <p:txBody>
          <a:bodyPr/>
          <a:lstStyle>
            <a:lvl1pPr>
              <a:defRPr sz="1000">
                <a:solidFill>
                  <a:schemeClr val="accent3">
                    <a:lumOff val="44000"/>
                  </a:schemeClr>
                </a:solidFill>
                <a:effectLst>
                  <a:outerShdw blurRad="38100" dist="38100" dir="2700000" rotWithShape="0">
                    <a:srgbClr val="000000"/>
                  </a:outerShdw>
                </a:effectLst>
              </a:defRPr>
            </a:lvl1pPr>
          </a:lstStyle>
          <a:p>
            <a:fld id="{86CB4B4D-7CA3-9044-876B-883B54F8677D}" type="slidenum">
              <a:t>‹#›</a:t>
            </a:fld>
            <a:endParaRPr/>
          </a:p>
        </p:txBody>
      </p:sp>
    </p:spTree>
    <p:extLst>
      <p:ext uri="{BB962C8B-B14F-4D97-AF65-F5344CB8AC3E}">
        <p14:creationId xmlns:p14="http://schemas.microsoft.com/office/powerpoint/2010/main" val="3153170819"/>
      </p:ext>
    </p:extLst>
  </p:cSld>
  <p:clrMapOvr>
    <a:masterClrMapping/>
  </p:clrMapOvr>
  <p:transition spd="med"/>
</p:sldLayout>
</file>

<file path=ppt/slideLayouts/slideLayout847.xml><?xml version="1.0" encoding="utf-8"?>
<p:sldLayout xmlns:a="http://schemas.openxmlformats.org/drawingml/2006/main" xmlns:r="http://schemas.openxmlformats.org/officeDocument/2006/relationships" xmlns:p="http://schemas.openxmlformats.org/presentationml/2006/main" type="tx">
  <p:cSld name="3_Title Only">
    <p:bg>
      <p:bgPr>
        <a:solidFill>
          <a:srgbClr val="000000"/>
        </a:solidFill>
        <a:effectLst/>
      </p:bgPr>
    </p:bg>
    <p:spTree>
      <p:nvGrpSpPr>
        <p:cNvPr id="1" name=""/>
        <p:cNvGrpSpPr/>
        <p:nvPr/>
      </p:nvGrpSpPr>
      <p:grpSpPr>
        <a:xfrm>
          <a:off x="0" y="0"/>
          <a:ext cx="0" cy="0"/>
          <a:chOff x="0" y="0"/>
          <a:chExt cx="0" cy="0"/>
        </a:xfrm>
      </p:grpSpPr>
      <p:grpSp>
        <p:nvGrpSpPr>
          <p:cNvPr id="416" name="Group 2"/>
          <p:cNvGrpSpPr/>
          <p:nvPr/>
        </p:nvGrpSpPr>
        <p:grpSpPr>
          <a:xfrm>
            <a:off x="0" y="3902075"/>
            <a:ext cx="3400426" cy="2949576"/>
            <a:chOff x="0" y="0"/>
            <a:chExt cx="3400425" cy="2949575"/>
          </a:xfrm>
        </p:grpSpPr>
        <p:sp>
          <p:nvSpPr>
            <p:cNvPr id="409" name="Freeform 3"/>
            <p:cNvSpPr/>
            <p:nvPr/>
          </p:nvSpPr>
          <p:spPr>
            <a:xfrm>
              <a:off x="0" y="79375"/>
              <a:ext cx="3400426" cy="2863851"/>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lgn="l">
                <a:defRPr>
                  <a:solidFill>
                    <a:schemeClr val="accent3">
                      <a:lumOff val="44000"/>
                    </a:schemeClr>
                  </a:solidFill>
                </a:defRPr>
              </a:pPr>
              <a:endParaRPr/>
            </a:p>
          </p:txBody>
        </p:sp>
        <p:sp>
          <p:nvSpPr>
            <p:cNvPr id="410" name="Freeform 4"/>
            <p:cNvSpPr/>
            <p:nvPr/>
          </p:nvSpPr>
          <p:spPr>
            <a:xfrm>
              <a:off x="0" y="0"/>
              <a:ext cx="2943226" cy="29495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algn="l">
                <a:defRPr>
                  <a:solidFill>
                    <a:schemeClr val="accent3">
                      <a:lumOff val="44000"/>
                    </a:schemeClr>
                  </a:solidFill>
                </a:defRPr>
              </a:pPr>
              <a:endParaRPr/>
            </a:p>
          </p:txBody>
        </p:sp>
        <p:sp>
          <p:nvSpPr>
            <p:cNvPr id="411" name="Freeform 5"/>
            <p:cNvSpPr/>
            <p:nvPr/>
          </p:nvSpPr>
          <p:spPr>
            <a:xfrm>
              <a:off x="0" y="439737"/>
              <a:ext cx="2770188" cy="2503489"/>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lgn="l">
                <a:defRPr>
                  <a:solidFill>
                    <a:schemeClr val="accent3">
                      <a:lumOff val="44000"/>
                    </a:schemeClr>
                  </a:solidFill>
                </a:defRPr>
              </a:pPr>
              <a:endParaRPr/>
            </a:p>
          </p:txBody>
        </p:sp>
        <p:sp>
          <p:nvSpPr>
            <p:cNvPr id="412" name="Freeform 6"/>
            <p:cNvSpPr/>
            <p:nvPr/>
          </p:nvSpPr>
          <p:spPr>
            <a:xfrm>
              <a:off x="0" y="136525"/>
              <a:ext cx="2770188" cy="2806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lgn="l">
                <a:defRPr>
                  <a:solidFill>
                    <a:schemeClr val="accent3">
                      <a:lumOff val="44000"/>
                    </a:schemeClr>
                  </a:solidFill>
                </a:defRPr>
              </a:pPr>
              <a:endParaRPr/>
            </a:p>
          </p:txBody>
        </p:sp>
        <p:sp>
          <p:nvSpPr>
            <p:cNvPr id="413" name="Oval 7"/>
            <p:cNvSpPr/>
            <p:nvPr/>
          </p:nvSpPr>
          <p:spPr>
            <a:xfrm>
              <a:off x="331787" y="517524"/>
              <a:ext cx="136527" cy="136528"/>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algn="l">
                <a:defRPr>
                  <a:solidFill>
                    <a:schemeClr val="accent3">
                      <a:lumOff val="44000"/>
                    </a:schemeClr>
                  </a:solidFill>
                </a:defRPr>
              </a:pPr>
              <a:endParaRPr/>
            </a:p>
          </p:txBody>
        </p:sp>
        <p:sp>
          <p:nvSpPr>
            <p:cNvPr id="414"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lgn="l">
                <a:defRPr>
                  <a:solidFill>
                    <a:schemeClr val="accent3">
                      <a:lumOff val="44000"/>
                    </a:schemeClr>
                  </a:solidFill>
                </a:defRPr>
              </a:pPr>
              <a:endParaRPr/>
            </a:p>
          </p:txBody>
        </p:sp>
        <p:sp>
          <p:nvSpPr>
            <p:cNvPr id="415"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algn="l">
                <a:defRPr>
                  <a:solidFill>
                    <a:schemeClr val="accent3">
                      <a:lumOff val="44000"/>
                    </a:schemeClr>
                  </a:solidFill>
                </a:defRPr>
              </a:pPr>
              <a:endParaRPr/>
            </a:p>
          </p:txBody>
        </p:sp>
      </p:grpSp>
      <p:sp>
        <p:nvSpPr>
          <p:cNvPr id="417" name="Title Text"/>
          <p:cNvSpPr txBox="1">
            <a:spLocks noGrp="1"/>
          </p:cNvSpPr>
          <p:nvPr>
            <p:ph type="title"/>
          </p:nvPr>
        </p:nvSpPr>
        <p:spPr>
          <a:xfrm>
            <a:off x="457200" y="277813"/>
            <a:ext cx="8229600" cy="1139826"/>
          </a:xfrm>
          <a:prstGeom prst="rect">
            <a:avLst/>
          </a:prstGeom>
        </p:spPr>
        <p:txBody>
          <a:bodyPr/>
          <a:lstStyle>
            <a:lvl1pPr>
              <a:defRPr>
                <a:solidFill>
                  <a:schemeClr val="accent3">
                    <a:lumOff val="44000"/>
                  </a:schemeClr>
                </a:solidFill>
                <a:effectLst>
                  <a:outerShdw blurRad="38100" dist="38100" dir="2700000" rotWithShape="0">
                    <a:srgbClr val="000000"/>
                  </a:outerShdw>
                </a:effectLst>
              </a:defRPr>
            </a:lvl1pPr>
          </a:lstStyle>
          <a:p>
            <a:r>
              <a:t>Title Text</a:t>
            </a:r>
          </a:p>
        </p:txBody>
      </p:sp>
      <p:sp>
        <p:nvSpPr>
          <p:cNvPr id="418" name="Slide Number"/>
          <p:cNvSpPr txBox="1">
            <a:spLocks noGrp="1"/>
          </p:cNvSpPr>
          <p:nvPr>
            <p:ph type="sldNum" sz="quarter" idx="2"/>
          </p:nvPr>
        </p:nvSpPr>
        <p:spPr>
          <a:xfrm>
            <a:off x="8441397" y="6248400"/>
            <a:ext cx="245404" cy="226986"/>
          </a:xfrm>
          <a:prstGeom prst="rect">
            <a:avLst/>
          </a:prstGeom>
        </p:spPr>
        <p:txBody>
          <a:bodyPr/>
          <a:lstStyle>
            <a:lvl1pPr>
              <a:defRPr sz="1000">
                <a:solidFill>
                  <a:schemeClr val="accent3">
                    <a:lumOff val="44000"/>
                  </a:schemeClr>
                </a:solidFill>
                <a:effectLst>
                  <a:outerShdw blurRad="38100" dist="38100" dir="2700000" rotWithShape="0">
                    <a:srgbClr val="000000"/>
                  </a:outerShdw>
                </a:effectLst>
              </a:defRPr>
            </a:lvl1pPr>
          </a:lstStyle>
          <a:p>
            <a:fld id="{86CB4B4D-7CA3-9044-876B-883B54F8677D}" type="slidenum">
              <a:t>‹#›</a:t>
            </a:fld>
            <a:endParaRPr/>
          </a:p>
        </p:txBody>
      </p:sp>
    </p:spTree>
    <p:extLst>
      <p:ext uri="{BB962C8B-B14F-4D97-AF65-F5344CB8AC3E}">
        <p14:creationId xmlns:p14="http://schemas.microsoft.com/office/powerpoint/2010/main" val="1626429113"/>
      </p:ext>
    </p:extLst>
  </p:cSld>
  <p:clrMapOvr>
    <a:masterClrMapping/>
  </p:clrMapOvr>
  <p:transition spd="med"/>
</p:sldLayout>
</file>

<file path=ppt/slideLayouts/slideLayout848.xml><?xml version="1.0" encoding="utf-8"?>
<p:sldLayout xmlns:a="http://schemas.openxmlformats.org/drawingml/2006/main" xmlns:r="http://schemas.openxmlformats.org/officeDocument/2006/relationships" xmlns:p="http://schemas.openxmlformats.org/presentationml/2006/main" type="tx">
  <p:cSld name="3_Blank">
    <p:bg>
      <p:bgPr>
        <a:solidFill>
          <a:srgbClr val="000000"/>
        </a:solidFill>
        <a:effectLst/>
      </p:bgPr>
    </p:bg>
    <p:spTree>
      <p:nvGrpSpPr>
        <p:cNvPr id="1" name=""/>
        <p:cNvGrpSpPr/>
        <p:nvPr/>
      </p:nvGrpSpPr>
      <p:grpSpPr>
        <a:xfrm>
          <a:off x="0" y="0"/>
          <a:ext cx="0" cy="0"/>
          <a:chOff x="0" y="0"/>
          <a:chExt cx="0" cy="0"/>
        </a:xfrm>
      </p:grpSpPr>
      <p:grpSp>
        <p:nvGrpSpPr>
          <p:cNvPr id="432" name="Group 2"/>
          <p:cNvGrpSpPr/>
          <p:nvPr/>
        </p:nvGrpSpPr>
        <p:grpSpPr>
          <a:xfrm>
            <a:off x="0" y="3902075"/>
            <a:ext cx="3400426" cy="2949576"/>
            <a:chOff x="0" y="0"/>
            <a:chExt cx="3400425" cy="2949575"/>
          </a:xfrm>
        </p:grpSpPr>
        <p:sp>
          <p:nvSpPr>
            <p:cNvPr id="425" name="Freeform 3"/>
            <p:cNvSpPr/>
            <p:nvPr/>
          </p:nvSpPr>
          <p:spPr>
            <a:xfrm>
              <a:off x="0" y="79375"/>
              <a:ext cx="3400426" cy="2863851"/>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lgn="l">
                <a:defRPr>
                  <a:solidFill>
                    <a:schemeClr val="accent3">
                      <a:lumOff val="44000"/>
                    </a:schemeClr>
                  </a:solidFill>
                </a:defRPr>
              </a:pPr>
              <a:endParaRPr/>
            </a:p>
          </p:txBody>
        </p:sp>
        <p:sp>
          <p:nvSpPr>
            <p:cNvPr id="426" name="Freeform 4"/>
            <p:cNvSpPr/>
            <p:nvPr/>
          </p:nvSpPr>
          <p:spPr>
            <a:xfrm>
              <a:off x="0" y="0"/>
              <a:ext cx="2943226" cy="29495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algn="l">
                <a:defRPr>
                  <a:solidFill>
                    <a:schemeClr val="accent3">
                      <a:lumOff val="44000"/>
                    </a:schemeClr>
                  </a:solidFill>
                </a:defRPr>
              </a:pPr>
              <a:endParaRPr/>
            </a:p>
          </p:txBody>
        </p:sp>
        <p:sp>
          <p:nvSpPr>
            <p:cNvPr id="427" name="Freeform 5"/>
            <p:cNvSpPr/>
            <p:nvPr/>
          </p:nvSpPr>
          <p:spPr>
            <a:xfrm>
              <a:off x="0" y="439737"/>
              <a:ext cx="2770188" cy="2503489"/>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lgn="l">
                <a:defRPr>
                  <a:solidFill>
                    <a:schemeClr val="accent3">
                      <a:lumOff val="44000"/>
                    </a:schemeClr>
                  </a:solidFill>
                </a:defRPr>
              </a:pPr>
              <a:endParaRPr/>
            </a:p>
          </p:txBody>
        </p:sp>
        <p:sp>
          <p:nvSpPr>
            <p:cNvPr id="428" name="Freeform 6"/>
            <p:cNvSpPr/>
            <p:nvPr/>
          </p:nvSpPr>
          <p:spPr>
            <a:xfrm>
              <a:off x="0" y="136525"/>
              <a:ext cx="2770188" cy="2806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lgn="l">
                <a:defRPr>
                  <a:solidFill>
                    <a:schemeClr val="accent3">
                      <a:lumOff val="44000"/>
                    </a:schemeClr>
                  </a:solidFill>
                </a:defRPr>
              </a:pPr>
              <a:endParaRPr/>
            </a:p>
          </p:txBody>
        </p:sp>
        <p:sp>
          <p:nvSpPr>
            <p:cNvPr id="429" name="Oval 7"/>
            <p:cNvSpPr/>
            <p:nvPr/>
          </p:nvSpPr>
          <p:spPr>
            <a:xfrm>
              <a:off x="331787" y="517524"/>
              <a:ext cx="136527" cy="136528"/>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algn="l">
                <a:defRPr>
                  <a:solidFill>
                    <a:schemeClr val="accent3">
                      <a:lumOff val="44000"/>
                    </a:schemeClr>
                  </a:solidFill>
                </a:defRPr>
              </a:pPr>
              <a:endParaRPr/>
            </a:p>
          </p:txBody>
        </p:sp>
        <p:sp>
          <p:nvSpPr>
            <p:cNvPr id="430"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lgn="l">
                <a:defRPr>
                  <a:solidFill>
                    <a:schemeClr val="accent3">
                      <a:lumOff val="44000"/>
                    </a:schemeClr>
                  </a:solidFill>
                </a:defRPr>
              </a:pPr>
              <a:endParaRPr/>
            </a:p>
          </p:txBody>
        </p:sp>
        <p:sp>
          <p:nvSpPr>
            <p:cNvPr id="431"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algn="l">
                <a:defRPr>
                  <a:solidFill>
                    <a:schemeClr val="accent3">
                      <a:lumOff val="44000"/>
                    </a:schemeClr>
                  </a:solidFill>
                </a:defRPr>
              </a:pPr>
              <a:endParaRPr/>
            </a:p>
          </p:txBody>
        </p:sp>
      </p:grpSp>
      <p:sp>
        <p:nvSpPr>
          <p:cNvPr id="433" name="Slide Number"/>
          <p:cNvSpPr txBox="1">
            <a:spLocks noGrp="1"/>
          </p:cNvSpPr>
          <p:nvPr>
            <p:ph type="sldNum" sz="quarter" idx="2"/>
          </p:nvPr>
        </p:nvSpPr>
        <p:spPr>
          <a:xfrm>
            <a:off x="8441397" y="6248400"/>
            <a:ext cx="245404" cy="226986"/>
          </a:xfrm>
          <a:prstGeom prst="rect">
            <a:avLst/>
          </a:prstGeom>
        </p:spPr>
        <p:txBody>
          <a:bodyPr/>
          <a:lstStyle>
            <a:lvl1pPr>
              <a:defRPr sz="1000">
                <a:solidFill>
                  <a:schemeClr val="accent3">
                    <a:lumOff val="44000"/>
                  </a:schemeClr>
                </a:solidFill>
                <a:effectLst>
                  <a:outerShdw blurRad="38100" dist="38100" dir="2700000" rotWithShape="0">
                    <a:srgbClr val="000000"/>
                  </a:outerShdw>
                </a:effectLst>
              </a:defRPr>
            </a:lvl1pPr>
          </a:lstStyle>
          <a:p>
            <a:fld id="{86CB4B4D-7CA3-9044-876B-883B54F8677D}" type="slidenum">
              <a:t>‹#›</a:t>
            </a:fld>
            <a:endParaRPr/>
          </a:p>
        </p:txBody>
      </p:sp>
    </p:spTree>
    <p:extLst>
      <p:ext uri="{BB962C8B-B14F-4D97-AF65-F5344CB8AC3E}">
        <p14:creationId xmlns:p14="http://schemas.microsoft.com/office/powerpoint/2010/main" val="2948229652"/>
      </p:ext>
    </p:extLst>
  </p:cSld>
  <p:clrMapOvr>
    <a:masterClrMapping/>
  </p:clrMapOvr>
  <p:transition spd="med"/>
</p:sldLayout>
</file>

<file path=ppt/slideLayouts/slideLayout849.xml><?xml version="1.0" encoding="utf-8"?>
<p:sldLayout xmlns:a="http://schemas.openxmlformats.org/drawingml/2006/main" xmlns:r="http://schemas.openxmlformats.org/officeDocument/2006/relationships" xmlns:p="http://schemas.openxmlformats.org/presentationml/2006/main" type="tx">
  <p:cSld name="3_Content with Caption">
    <p:bg>
      <p:bgPr>
        <a:solidFill>
          <a:srgbClr val="000000"/>
        </a:solidFill>
        <a:effectLst/>
      </p:bgPr>
    </p:bg>
    <p:spTree>
      <p:nvGrpSpPr>
        <p:cNvPr id="1" name=""/>
        <p:cNvGrpSpPr/>
        <p:nvPr/>
      </p:nvGrpSpPr>
      <p:grpSpPr>
        <a:xfrm>
          <a:off x="0" y="0"/>
          <a:ext cx="0" cy="0"/>
          <a:chOff x="0" y="0"/>
          <a:chExt cx="0" cy="0"/>
        </a:xfrm>
      </p:grpSpPr>
      <p:grpSp>
        <p:nvGrpSpPr>
          <p:cNvPr id="447" name="Group 2"/>
          <p:cNvGrpSpPr/>
          <p:nvPr/>
        </p:nvGrpSpPr>
        <p:grpSpPr>
          <a:xfrm>
            <a:off x="0" y="3902075"/>
            <a:ext cx="3400426" cy="2949576"/>
            <a:chOff x="0" y="0"/>
            <a:chExt cx="3400425" cy="2949575"/>
          </a:xfrm>
        </p:grpSpPr>
        <p:sp>
          <p:nvSpPr>
            <p:cNvPr id="440" name="Freeform 3"/>
            <p:cNvSpPr/>
            <p:nvPr/>
          </p:nvSpPr>
          <p:spPr>
            <a:xfrm>
              <a:off x="0" y="79375"/>
              <a:ext cx="3400426" cy="2863851"/>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lgn="l">
                <a:defRPr>
                  <a:solidFill>
                    <a:schemeClr val="accent3">
                      <a:lumOff val="44000"/>
                    </a:schemeClr>
                  </a:solidFill>
                </a:defRPr>
              </a:pPr>
              <a:endParaRPr/>
            </a:p>
          </p:txBody>
        </p:sp>
        <p:sp>
          <p:nvSpPr>
            <p:cNvPr id="441" name="Freeform 4"/>
            <p:cNvSpPr/>
            <p:nvPr/>
          </p:nvSpPr>
          <p:spPr>
            <a:xfrm>
              <a:off x="0" y="0"/>
              <a:ext cx="2943226" cy="29495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algn="l">
                <a:defRPr>
                  <a:solidFill>
                    <a:schemeClr val="accent3">
                      <a:lumOff val="44000"/>
                    </a:schemeClr>
                  </a:solidFill>
                </a:defRPr>
              </a:pPr>
              <a:endParaRPr/>
            </a:p>
          </p:txBody>
        </p:sp>
        <p:sp>
          <p:nvSpPr>
            <p:cNvPr id="442" name="Freeform 5"/>
            <p:cNvSpPr/>
            <p:nvPr/>
          </p:nvSpPr>
          <p:spPr>
            <a:xfrm>
              <a:off x="0" y="439737"/>
              <a:ext cx="2770188" cy="2503489"/>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lgn="l">
                <a:defRPr>
                  <a:solidFill>
                    <a:schemeClr val="accent3">
                      <a:lumOff val="44000"/>
                    </a:schemeClr>
                  </a:solidFill>
                </a:defRPr>
              </a:pPr>
              <a:endParaRPr/>
            </a:p>
          </p:txBody>
        </p:sp>
        <p:sp>
          <p:nvSpPr>
            <p:cNvPr id="443" name="Freeform 6"/>
            <p:cNvSpPr/>
            <p:nvPr/>
          </p:nvSpPr>
          <p:spPr>
            <a:xfrm>
              <a:off x="0" y="136525"/>
              <a:ext cx="2770188" cy="2806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lgn="l">
                <a:defRPr>
                  <a:solidFill>
                    <a:schemeClr val="accent3">
                      <a:lumOff val="44000"/>
                    </a:schemeClr>
                  </a:solidFill>
                </a:defRPr>
              </a:pPr>
              <a:endParaRPr/>
            </a:p>
          </p:txBody>
        </p:sp>
        <p:sp>
          <p:nvSpPr>
            <p:cNvPr id="444" name="Oval 7"/>
            <p:cNvSpPr/>
            <p:nvPr/>
          </p:nvSpPr>
          <p:spPr>
            <a:xfrm>
              <a:off x="331787" y="517524"/>
              <a:ext cx="136527" cy="136528"/>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algn="l">
                <a:defRPr>
                  <a:solidFill>
                    <a:schemeClr val="accent3">
                      <a:lumOff val="44000"/>
                    </a:schemeClr>
                  </a:solidFill>
                </a:defRPr>
              </a:pPr>
              <a:endParaRPr/>
            </a:p>
          </p:txBody>
        </p:sp>
        <p:sp>
          <p:nvSpPr>
            <p:cNvPr id="445"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lgn="l">
                <a:defRPr>
                  <a:solidFill>
                    <a:schemeClr val="accent3">
                      <a:lumOff val="44000"/>
                    </a:schemeClr>
                  </a:solidFill>
                </a:defRPr>
              </a:pPr>
              <a:endParaRPr/>
            </a:p>
          </p:txBody>
        </p:sp>
        <p:sp>
          <p:nvSpPr>
            <p:cNvPr id="446"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algn="l">
                <a:defRPr>
                  <a:solidFill>
                    <a:schemeClr val="accent3">
                      <a:lumOff val="44000"/>
                    </a:schemeClr>
                  </a:solidFill>
                </a:defRPr>
              </a:pPr>
              <a:endParaRPr/>
            </a:p>
          </p:txBody>
        </p:sp>
      </p:grpSp>
      <p:sp>
        <p:nvSpPr>
          <p:cNvPr id="448" name="Title Text"/>
          <p:cNvSpPr txBox="1">
            <a:spLocks noGrp="1"/>
          </p:cNvSpPr>
          <p:nvPr>
            <p:ph type="title"/>
          </p:nvPr>
        </p:nvSpPr>
        <p:spPr>
          <a:xfrm>
            <a:off x="457200" y="273050"/>
            <a:ext cx="3008314" cy="1162050"/>
          </a:xfrm>
          <a:prstGeom prst="rect">
            <a:avLst/>
          </a:prstGeom>
        </p:spPr>
        <p:txBody>
          <a:bodyPr anchor="b"/>
          <a:lstStyle>
            <a:lvl1pPr>
              <a:defRPr sz="2000" b="1">
                <a:solidFill>
                  <a:schemeClr val="accent3">
                    <a:lumOff val="44000"/>
                  </a:schemeClr>
                </a:solidFill>
                <a:effectLst>
                  <a:outerShdw blurRad="38100" dist="38100" dir="2700000" rotWithShape="0">
                    <a:srgbClr val="000000"/>
                  </a:outerShdw>
                </a:effectLst>
              </a:defRPr>
            </a:lvl1pPr>
          </a:lstStyle>
          <a:p>
            <a:r>
              <a:t>Title Text</a:t>
            </a:r>
          </a:p>
        </p:txBody>
      </p:sp>
      <p:sp>
        <p:nvSpPr>
          <p:cNvPr id="449" name="Body Level One…"/>
          <p:cNvSpPr txBox="1">
            <a:spLocks noGrp="1"/>
          </p:cNvSpPr>
          <p:nvPr>
            <p:ph type="body" idx="1"/>
          </p:nvPr>
        </p:nvSpPr>
        <p:spPr>
          <a:xfrm>
            <a:off x="3575050" y="273050"/>
            <a:ext cx="5111750" cy="5853113"/>
          </a:xfrm>
          <a:prstGeom prst="rect">
            <a:avLst/>
          </a:prstGeom>
        </p:spPr>
        <p:txBody>
          <a:bodyPr>
            <a:normAutofit/>
          </a:bodyPr>
          <a:lstStyle>
            <a:lvl1pPr>
              <a:buClr>
                <a:srgbClr val="FFFFCC"/>
              </a:buClr>
              <a:buSzPct val="75000"/>
              <a:buFont typeface="Arial"/>
              <a:buChar char="●"/>
              <a:defRPr>
                <a:solidFill>
                  <a:schemeClr val="accent3">
                    <a:lumOff val="44000"/>
                  </a:schemeClr>
                </a:solidFill>
                <a:effectLst>
                  <a:outerShdw blurRad="38100" dist="38100" dir="2700000" rotWithShape="0">
                    <a:srgbClr val="000000"/>
                  </a:outerShdw>
                </a:effectLst>
              </a:defRPr>
            </a:lvl1pPr>
            <a:lvl2pPr>
              <a:buClr>
                <a:srgbClr val="FFFFCC"/>
              </a:buClr>
              <a:buSzPct val="75000"/>
              <a:buFont typeface="Arial"/>
              <a:buChar char="●"/>
              <a:defRPr>
                <a:solidFill>
                  <a:schemeClr val="accent3">
                    <a:lumOff val="44000"/>
                  </a:schemeClr>
                </a:solidFill>
                <a:effectLst>
                  <a:outerShdw blurRad="38100" dist="38100" dir="2700000" rotWithShape="0">
                    <a:srgbClr val="000000"/>
                  </a:outerShdw>
                </a:effectLst>
              </a:defRPr>
            </a:lvl2pPr>
            <a:lvl3pPr>
              <a:buClr>
                <a:srgbClr val="FFFFCC"/>
              </a:buClr>
              <a:buSzPct val="75000"/>
              <a:buFont typeface="Arial"/>
              <a:buChar char="●"/>
              <a:defRPr>
                <a:solidFill>
                  <a:schemeClr val="accent3">
                    <a:lumOff val="44000"/>
                  </a:schemeClr>
                </a:solidFill>
                <a:effectLst>
                  <a:outerShdw blurRad="38100" dist="38100" dir="2700000" rotWithShape="0">
                    <a:srgbClr val="000000"/>
                  </a:outerShdw>
                </a:effectLst>
              </a:defRPr>
            </a:lvl3pPr>
            <a:lvl4pPr>
              <a:buClr>
                <a:srgbClr val="FFFFCC"/>
              </a:buClr>
              <a:buSzPct val="75000"/>
              <a:buFont typeface="Arial"/>
              <a:buChar char="●"/>
              <a:defRPr>
                <a:solidFill>
                  <a:schemeClr val="accent3">
                    <a:lumOff val="44000"/>
                  </a:schemeClr>
                </a:solidFill>
                <a:effectLst>
                  <a:outerShdw blurRad="38100" dist="38100" dir="2700000" rotWithShape="0">
                    <a:srgbClr val="000000"/>
                  </a:outerShdw>
                </a:effectLst>
              </a:defRPr>
            </a:lvl4pPr>
            <a:lvl5pPr>
              <a:buClr>
                <a:srgbClr val="FFFFCC"/>
              </a:buClr>
              <a:buSzPct val="75000"/>
              <a:buFont typeface="Arial"/>
              <a:buChar char="●"/>
              <a:defRPr>
                <a:solidFill>
                  <a:schemeClr val="accent3">
                    <a:lumOff val="44000"/>
                  </a:schemeClr>
                </a:solidFill>
                <a:effectLst>
                  <a:outerShdw blurRad="38100" dist="38100" dir="2700000" rotWithShape="0">
                    <a:srgbClr val="000000"/>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450"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solidFill>
                  <a:schemeClr val="accent3">
                    <a:lumOff val="44000"/>
                  </a:schemeClr>
                </a:solidFill>
                <a:effectLst>
                  <a:outerShdw blurRad="38100" dist="38100" dir="2700000" rotWithShape="0">
                    <a:srgbClr val="000000"/>
                  </a:outerShdw>
                </a:effectLst>
              </a:defRPr>
            </a:pPr>
            <a:endParaRPr/>
          </a:p>
        </p:txBody>
      </p:sp>
      <p:sp>
        <p:nvSpPr>
          <p:cNvPr id="451" name="Slide Number"/>
          <p:cNvSpPr txBox="1">
            <a:spLocks noGrp="1"/>
          </p:cNvSpPr>
          <p:nvPr>
            <p:ph type="sldNum" sz="quarter" idx="2"/>
          </p:nvPr>
        </p:nvSpPr>
        <p:spPr>
          <a:xfrm>
            <a:off x="8441397" y="6248400"/>
            <a:ext cx="245404" cy="226986"/>
          </a:xfrm>
          <a:prstGeom prst="rect">
            <a:avLst/>
          </a:prstGeom>
        </p:spPr>
        <p:txBody>
          <a:bodyPr/>
          <a:lstStyle>
            <a:lvl1pPr>
              <a:defRPr sz="1000">
                <a:solidFill>
                  <a:schemeClr val="accent3">
                    <a:lumOff val="44000"/>
                  </a:schemeClr>
                </a:solidFill>
                <a:effectLst>
                  <a:outerShdw blurRad="38100" dist="38100" dir="2700000" rotWithShape="0">
                    <a:srgbClr val="000000"/>
                  </a:outerShdw>
                </a:effectLst>
              </a:defRPr>
            </a:lvl1pPr>
          </a:lstStyle>
          <a:p>
            <a:fld id="{86CB4B4D-7CA3-9044-876B-883B54F8677D}" type="slidenum">
              <a:t>‹#›</a:t>
            </a:fld>
            <a:endParaRPr/>
          </a:p>
        </p:txBody>
      </p:sp>
    </p:spTree>
    <p:extLst>
      <p:ext uri="{BB962C8B-B14F-4D97-AF65-F5344CB8AC3E}">
        <p14:creationId xmlns:p14="http://schemas.microsoft.com/office/powerpoint/2010/main" val="24395085"/>
      </p:ext>
    </p:extLst>
  </p:cSld>
  <p:clrMapOvr>
    <a:masterClrMapping/>
  </p:clrMapOvr>
  <p:transition spd="med"/>
</p:sldLayout>
</file>

<file path=ppt/slideLayouts/slideLayout8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atin typeface="Comic Sans MS" charset="0"/>
                <a:cs typeface="ＭＳ Ｐゴシック" charset="0"/>
              </a:defRPr>
            </a:lvl1pPr>
          </a:lstStyle>
          <a:p>
            <a:pPr>
              <a:defRPr/>
            </a:pPr>
            <a:endParaRPr lang="en-US"/>
          </a:p>
        </p:txBody>
      </p:sp>
      <p:sp>
        <p:nvSpPr>
          <p:cNvPr id="5" name="Footer Placeholder 4"/>
          <p:cNvSpPr>
            <a:spLocks noGrp="1"/>
          </p:cNvSpPr>
          <p:nvPr>
            <p:ph type="ftr" sz="quarter" idx="11"/>
          </p:nvPr>
        </p:nvSpPr>
        <p:spPr/>
        <p:txBody>
          <a:bodyPr/>
          <a:lstStyle>
            <a:lvl1pPr algn="l">
              <a:defRPr>
                <a:latin typeface="Comic Sans MS" charset="0"/>
                <a:cs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a:lstStyle>
            <a:lvl1pPr>
              <a:defRPr>
                <a:latin typeface="Comic Sans MS" charset="0"/>
                <a:cs typeface="ＭＳ Ｐゴシック" charset="0"/>
              </a:defRPr>
            </a:lvl1pPr>
          </a:lstStyle>
          <a:p>
            <a:pPr>
              <a:defRPr/>
            </a:pPr>
            <a:fld id="{D5BEF66F-558A-F64C-8A24-31373A3DC8E9}" type="slidenum">
              <a:rPr lang="en-US"/>
              <a:pPr>
                <a:defRPr/>
              </a:pPr>
              <a:t>‹#›</a:t>
            </a:fld>
            <a:endParaRPr lang="en-US"/>
          </a:p>
        </p:txBody>
      </p:sp>
    </p:spTree>
    <p:extLst>
      <p:ext uri="{BB962C8B-B14F-4D97-AF65-F5344CB8AC3E}">
        <p14:creationId xmlns:p14="http://schemas.microsoft.com/office/powerpoint/2010/main" val="3544350575"/>
      </p:ext>
    </p:extLst>
  </p:cSld>
  <p:clrMapOvr>
    <a:masterClrMapping/>
  </p:clrMapOvr>
</p:sldLayout>
</file>

<file path=ppt/slideLayouts/slideLayout850.xml><?xml version="1.0" encoding="utf-8"?>
<p:sldLayout xmlns:a="http://schemas.openxmlformats.org/drawingml/2006/main" xmlns:r="http://schemas.openxmlformats.org/officeDocument/2006/relationships" xmlns:p="http://schemas.openxmlformats.org/presentationml/2006/main" type="tx">
  <p:cSld name="3_Picture with Caption">
    <p:bg>
      <p:bgPr>
        <a:solidFill>
          <a:srgbClr val="000000"/>
        </a:solidFill>
        <a:effectLst/>
      </p:bgPr>
    </p:bg>
    <p:spTree>
      <p:nvGrpSpPr>
        <p:cNvPr id="1" name=""/>
        <p:cNvGrpSpPr/>
        <p:nvPr/>
      </p:nvGrpSpPr>
      <p:grpSpPr>
        <a:xfrm>
          <a:off x="0" y="0"/>
          <a:ext cx="0" cy="0"/>
          <a:chOff x="0" y="0"/>
          <a:chExt cx="0" cy="0"/>
        </a:xfrm>
      </p:grpSpPr>
      <p:grpSp>
        <p:nvGrpSpPr>
          <p:cNvPr id="465" name="Group 2"/>
          <p:cNvGrpSpPr/>
          <p:nvPr/>
        </p:nvGrpSpPr>
        <p:grpSpPr>
          <a:xfrm>
            <a:off x="0" y="3902075"/>
            <a:ext cx="3400426" cy="2949576"/>
            <a:chOff x="0" y="0"/>
            <a:chExt cx="3400425" cy="2949575"/>
          </a:xfrm>
        </p:grpSpPr>
        <p:sp>
          <p:nvSpPr>
            <p:cNvPr id="458" name="Freeform 3"/>
            <p:cNvSpPr/>
            <p:nvPr/>
          </p:nvSpPr>
          <p:spPr>
            <a:xfrm>
              <a:off x="0" y="79375"/>
              <a:ext cx="3400426" cy="2863851"/>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lgn="l">
                <a:defRPr>
                  <a:solidFill>
                    <a:schemeClr val="accent3">
                      <a:lumOff val="44000"/>
                    </a:schemeClr>
                  </a:solidFill>
                </a:defRPr>
              </a:pPr>
              <a:endParaRPr/>
            </a:p>
          </p:txBody>
        </p:sp>
        <p:sp>
          <p:nvSpPr>
            <p:cNvPr id="459" name="Freeform 4"/>
            <p:cNvSpPr/>
            <p:nvPr/>
          </p:nvSpPr>
          <p:spPr>
            <a:xfrm>
              <a:off x="0" y="0"/>
              <a:ext cx="2943226" cy="29495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algn="l">
                <a:defRPr>
                  <a:solidFill>
                    <a:schemeClr val="accent3">
                      <a:lumOff val="44000"/>
                    </a:schemeClr>
                  </a:solidFill>
                </a:defRPr>
              </a:pPr>
              <a:endParaRPr/>
            </a:p>
          </p:txBody>
        </p:sp>
        <p:sp>
          <p:nvSpPr>
            <p:cNvPr id="460" name="Freeform 5"/>
            <p:cNvSpPr/>
            <p:nvPr/>
          </p:nvSpPr>
          <p:spPr>
            <a:xfrm>
              <a:off x="0" y="439737"/>
              <a:ext cx="2770188" cy="2503489"/>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lgn="l">
                <a:defRPr>
                  <a:solidFill>
                    <a:schemeClr val="accent3">
                      <a:lumOff val="44000"/>
                    </a:schemeClr>
                  </a:solidFill>
                </a:defRPr>
              </a:pPr>
              <a:endParaRPr/>
            </a:p>
          </p:txBody>
        </p:sp>
        <p:sp>
          <p:nvSpPr>
            <p:cNvPr id="461" name="Freeform 6"/>
            <p:cNvSpPr/>
            <p:nvPr/>
          </p:nvSpPr>
          <p:spPr>
            <a:xfrm>
              <a:off x="0" y="136525"/>
              <a:ext cx="2770188" cy="2806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lgn="l">
                <a:defRPr>
                  <a:solidFill>
                    <a:schemeClr val="accent3">
                      <a:lumOff val="44000"/>
                    </a:schemeClr>
                  </a:solidFill>
                </a:defRPr>
              </a:pPr>
              <a:endParaRPr/>
            </a:p>
          </p:txBody>
        </p:sp>
        <p:sp>
          <p:nvSpPr>
            <p:cNvPr id="462" name="Oval 7"/>
            <p:cNvSpPr/>
            <p:nvPr/>
          </p:nvSpPr>
          <p:spPr>
            <a:xfrm>
              <a:off x="331787" y="517524"/>
              <a:ext cx="136527" cy="136528"/>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algn="l">
                <a:defRPr>
                  <a:solidFill>
                    <a:schemeClr val="accent3">
                      <a:lumOff val="44000"/>
                    </a:schemeClr>
                  </a:solidFill>
                </a:defRPr>
              </a:pPr>
              <a:endParaRPr/>
            </a:p>
          </p:txBody>
        </p:sp>
        <p:sp>
          <p:nvSpPr>
            <p:cNvPr id="463"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lgn="l">
                <a:defRPr>
                  <a:solidFill>
                    <a:schemeClr val="accent3">
                      <a:lumOff val="44000"/>
                    </a:schemeClr>
                  </a:solidFill>
                </a:defRPr>
              </a:pPr>
              <a:endParaRPr/>
            </a:p>
          </p:txBody>
        </p:sp>
        <p:sp>
          <p:nvSpPr>
            <p:cNvPr id="464"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algn="l">
                <a:defRPr>
                  <a:solidFill>
                    <a:schemeClr val="accent3">
                      <a:lumOff val="44000"/>
                    </a:schemeClr>
                  </a:solidFill>
                </a:defRPr>
              </a:pPr>
              <a:endParaRPr/>
            </a:p>
          </p:txBody>
        </p:sp>
      </p:grpSp>
      <p:sp>
        <p:nvSpPr>
          <p:cNvPr id="466" name="Title Text"/>
          <p:cNvSpPr txBox="1">
            <a:spLocks noGrp="1"/>
          </p:cNvSpPr>
          <p:nvPr>
            <p:ph type="title"/>
          </p:nvPr>
        </p:nvSpPr>
        <p:spPr>
          <a:xfrm>
            <a:off x="1792288" y="4800600"/>
            <a:ext cx="5486401" cy="566738"/>
          </a:xfrm>
          <a:prstGeom prst="rect">
            <a:avLst/>
          </a:prstGeom>
        </p:spPr>
        <p:txBody>
          <a:bodyPr anchor="b"/>
          <a:lstStyle>
            <a:lvl1pPr>
              <a:defRPr sz="2000" b="1">
                <a:solidFill>
                  <a:schemeClr val="accent3">
                    <a:lumOff val="44000"/>
                  </a:schemeClr>
                </a:solidFill>
                <a:effectLst>
                  <a:outerShdw blurRad="38100" dist="38100" dir="2700000" rotWithShape="0">
                    <a:srgbClr val="000000"/>
                  </a:outerShdw>
                </a:effectLst>
              </a:defRPr>
            </a:lvl1pPr>
          </a:lstStyle>
          <a:p>
            <a:r>
              <a:t>Title Text</a:t>
            </a:r>
          </a:p>
        </p:txBody>
      </p:sp>
      <p:sp>
        <p:nvSpPr>
          <p:cNvPr id="467"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468"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chemeClr val="accent3">
                    <a:lumOff val="44000"/>
                  </a:schemeClr>
                </a:solidFill>
                <a:effectLst>
                  <a:outerShdw blurRad="38100" dist="38100" dir="2700000" rotWithShape="0">
                    <a:srgbClr val="000000"/>
                  </a:outerShdw>
                </a:effectLst>
              </a:defRPr>
            </a:lvl1pPr>
            <a:lvl2pPr marL="0" indent="457200">
              <a:spcBef>
                <a:spcPts val="300"/>
              </a:spcBef>
              <a:buSzTx/>
              <a:buNone/>
              <a:defRPr sz="1400">
                <a:solidFill>
                  <a:schemeClr val="accent3">
                    <a:lumOff val="44000"/>
                  </a:schemeClr>
                </a:solidFill>
                <a:effectLst>
                  <a:outerShdw blurRad="38100" dist="38100" dir="2700000" rotWithShape="0">
                    <a:srgbClr val="000000"/>
                  </a:outerShdw>
                </a:effectLst>
              </a:defRPr>
            </a:lvl2pPr>
            <a:lvl3pPr marL="0" indent="914400">
              <a:spcBef>
                <a:spcPts val="300"/>
              </a:spcBef>
              <a:buSzTx/>
              <a:buNone/>
              <a:defRPr sz="1400">
                <a:solidFill>
                  <a:schemeClr val="accent3">
                    <a:lumOff val="44000"/>
                  </a:schemeClr>
                </a:solidFill>
                <a:effectLst>
                  <a:outerShdw blurRad="38100" dist="38100" dir="2700000" rotWithShape="0">
                    <a:srgbClr val="000000"/>
                  </a:outerShdw>
                </a:effectLst>
              </a:defRPr>
            </a:lvl3pPr>
            <a:lvl4pPr marL="0" indent="1371600">
              <a:spcBef>
                <a:spcPts val="300"/>
              </a:spcBef>
              <a:buSzTx/>
              <a:buNone/>
              <a:defRPr sz="1400">
                <a:solidFill>
                  <a:schemeClr val="accent3">
                    <a:lumOff val="44000"/>
                  </a:schemeClr>
                </a:solidFill>
                <a:effectLst>
                  <a:outerShdw blurRad="38100" dist="38100" dir="2700000" rotWithShape="0">
                    <a:srgbClr val="000000"/>
                  </a:outerShdw>
                </a:effectLst>
              </a:defRPr>
            </a:lvl4pPr>
            <a:lvl5pPr marL="0" indent="1828800">
              <a:spcBef>
                <a:spcPts val="300"/>
              </a:spcBef>
              <a:buSzTx/>
              <a:buNone/>
              <a:defRPr sz="1400">
                <a:solidFill>
                  <a:schemeClr val="accent3">
                    <a:lumOff val="44000"/>
                  </a:schemeClr>
                </a:solidFill>
                <a:effectLst>
                  <a:outerShdw blurRad="38100" dist="38100" dir="2700000" rotWithShape="0">
                    <a:srgbClr val="000000"/>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469" name="Slide Number"/>
          <p:cNvSpPr txBox="1">
            <a:spLocks noGrp="1"/>
          </p:cNvSpPr>
          <p:nvPr>
            <p:ph type="sldNum" sz="quarter" idx="2"/>
          </p:nvPr>
        </p:nvSpPr>
        <p:spPr>
          <a:xfrm>
            <a:off x="8441397" y="6248400"/>
            <a:ext cx="245404" cy="226986"/>
          </a:xfrm>
          <a:prstGeom prst="rect">
            <a:avLst/>
          </a:prstGeom>
        </p:spPr>
        <p:txBody>
          <a:bodyPr/>
          <a:lstStyle>
            <a:lvl1pPr>
              <a:defRPr sz="1000">
                <a:solidFill>
                  <a:schemeClr val="accent3">
                    <a:lumOff val="44000"/>
                  </a:schemeClr>
                </a:solidFill>
                <a:effectLst>
                  <a:outerShdw blurRad="38100" dist="38100" dir="2700000" rotWithShape="0">
                    <a:srgbClr val="000000"/>
                  </a:outerShdw>
                </a:effectLst>
              </a:defRPr>
            </a:lvl1pPr>
          </a:lstStyle>
          <a:p>
            <a:fld id="{86CB4B4D-7CA3-9044-876B-883B54F8677D}" type="slidenum">
              <a:t>‹#›</a:t>
            </a:fld>
            <a:endParaRPr/>
          </a:p>
        </p:txBody>
      </p:sp>
    </p:spTree>
    <p:extLst>
      <p:ext uri="{BB962C8B-B14F-4D97-AF65-F5344CB8AC3E}">
        <p14:creationId xmlns:p14="http://schemas.microsoft.com/office/powerpoint/2010/main" val="3241149960"/>
      </p:ext>
    </p:extLst>
  </p:cSld>
  <p:clrMapOvr>
    <a:masterClrMapping/>
  </p:clrMapOvr>
  <p:transition spd="med"/>
</p:sldLayout>
</file>

<file path=ppt/slideLayouts/slideLayout851.xml><?xml version="1.0" encoding="utf-8"?>
<p:sldLayout xmlns:a="http://schemas.openxmlformats.org/drawingml/2006/main" xmlns:r="http://schemas.openxmlformats.org/officeDocument/2006/relationships" xmlns:p="http://schemas.openxmlformats.org/presentationml/2006/main" type="tx">
  <p:cSld name="4_Title Slide">
    <p:bg>
      <p:bgPr>
        <a:solidFill>
          <a:srgbClr val="000000"/>
        </a:solidFill>
        <a:effectLst/>
      </p:bgPr>
    </p:bg>
    <p:spTree>
      <p:nvGrpSpPr>
        <p:cNvPr id="1" name=""/>
        <p:cNvGrpSpPr/>
        <p:nvPr/>
      </p:nvGrpSpPr>
      <p:grpSpPr>
        <a:xfrm>
          <a:off x="0" y="0"/>
          <a:ext cx="0" cy="0"/>
          <a:chOff x="0" y="0"/>
          <a:chExt cx="0" cy="0"/>
        </a:xfrm>
      </p:grpSpPr>
      <p:sp>
        <p:nvSpPr>
          <p:cNvPr id="476" name="Title Text"/>
          <p:cNvSpPr txBox="1">
            <a:spLocks noGrp="1"/>
          </p:cNvSpPr>
          <p:nvPr>
            <p:ph type="title"/>
          </p:nvPr>
        </p:nvSpPr>
        <p:spPr>
          <a:xfrm>
            <a:off x="685800" y="2130425"/>
            <a:ext cx="7772400" cy="1470025"/>
          </a:xfrm>
          <a:prstGeom prst="rect">
            <a:avLst/>
          </a:prstGeom>
        </p:spPr>
        <p:txBody>
          <a:bodyPr/>
          <a:lstStyle>
            <a:lvl1pPr>
              <a:defRPr>
                <a:solidFill>
                  <a:schemeClr val="accent3">
                    <a:lumOff val="44000"/>
                  </a:schemeClr>
                </a:solidFill>
              </a:defRPr>
            </a:lvl1pPr>
          </a:lstStyle>
          <a:p>
            <a:r>
              <a:t>Title Text</a:t>
            </a:r>
          </a:p>
        </p:txBody>
      </p:sp>
      <p:sp>
        <p:nvSpPr>
          <p:cNvPr id="477"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solidFill>
                  <a:schemeClr val="accent3">
                    <a:lumOff val="44000"/>
                  </a:schemeClr>
                </a:solidFill>
              </a:defRPr>
            </a:lvl1pPr>
            <a:lvl2pPr marL="0" indent="457200" algn="ctr">
              <a:buSzTx/>
              <a:buNone/>
              <a:defRPr>
                <a:solidFill>
                  <a:schemeClr val="accent3">
                    <a:lumOff val="44000"/>
                  </a:schemeClr>
                </a:solidFill>
              </a:defRPr>
            </a:lvl2pPr>
            <a:lvl3pPr marL="0" indent="914400" algn="ctr">
              <a:buSzTx/>
              <a:buNone/>
              <a:defRPr>
                <a:solidFill>
                  <a:schemeClr val="accent3">
                    <a:lumOff val="44000"/>
                  </a:schemeClr>
                </a:solidFill>
              </a:defRPr>
            </a:lvl3pPr>
            <a:lvl4pPr marL="0" indent="1371600" algn="ctr">
              <a:buSzTx/>
              <a:buNone/>
              <a:defRPr>
                <a:solidFill>
                  <a:schemeClr val="accent3">
                    <a:lumOff val="44000"/>
                  </a:schemeClr>
                </a:solidFill>
              </a:defRPr>
            </a:lvl4pPr>
            <a:lvl5pPr marL="0" indent="1828800" algn="ctr">
              <a:buSzTx/>
              <a:buNone/>
              <a:defRPr>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478"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7310407"/>
      </p:ext>
    </p:extLst>
  </p:cSld>
  <p:clrMapOvr>
    <a:masterClrMapping/>
  </p:clrMapOvr>
  <p:transition spd="med"/>
</p:sldLayout>
</file>

<file path=ppt/slideLayouts/slideLayout852.xml><?xml version="1.0" encoding="utf-8"?>
<p:sldLayout xmlns:a="http://schemas.openxmlformats.org/drawingml/2006/main" xmlns:r="http://schemas.openxmlformats.org/officeDocument/2006/relationships" xmlns:p="http://schemas.openxmlformats.org/presentationml/2006/main" type="tx">
  <p:cSld name="4_Title and Content">
    <p:bg>
      <p:bgPr>
        <a:solidFill>
          <a:srgbClr val="000000"/>
        </a:solidFill>
        <a:effectLst/>
      </p:bgPr>
    </p:bg>
    <p:spTree>
      <p:nvGrpSpPr>
        <p:cNvPr id="1" name=""/>
        <p:cNvGrpSpPr/>
        <p:nvPr/>
      </p:nvGrpSpPr>
      <p:grpSpPr>
        <a:xfrm>
          <a:off x="0" y="0"/>
          <a:ext cx="0" cy="0"/>
          <a:chOff x="0" y="0"/>
          <a:chExt cx="0" cy="0"/>
        </a:xfrm>
      </p:grpSpPr>
      <p:sp>
        <p:nvSpPr>
          <p:cNvPr id="485" name="Title Text"/>
          <p:cNvSpPr txBox="1">
            <a:spLocks noGrp="1"/>
          </p:cNvSpPr>
          <p:nvPr>
            <p:ph type="title"/>
          </p:nvPr>
        </p:nvSpPr>
        <p:spPr>
          <a:prstGeom prst="rect">
            <a:avLst/>
          </a:prstGeom>
        </p:spPr>
        <p:txBody>
          <a:bodyPr/>
          <a:lstStyle>
            <a:lvl1pPr>
              <a:defRPr>
                <a:solidFill>
                  <a:schemeClr val="accent3">
                    <a:lumOff val="44000"/>
                  </a:schemeClr>
                </a:solidFill>
              </a:defRPr>
            </a:lvl1pPr>
          </a:lstStyle>
          <a:p>
            <a:r>
              <a:t>Title Text</a:t>
            </a:r>
          </a:p>
        </p:txBody>
      </p:sp>
      <p:sp>
        <p:nvSpPr>
          <p:cNvPr id="486" name="Body Level One…"/>
          <p:cNvSpPr txBox="1">
            <a:spLocks noGrp="1"/>
          </p:cNvSpPr>
          <p:nvPr>
            <p:ph type="body" idx="1"/>
          </p:nvPr>
        </p:nvSpPr>
        <p:spPr>
          <a:xfrm>
            <a:off x="685800" y="1981200"/>
            <a:ext cx="7772400" cy="4114800"/>
          </a:xfrm>
          <a:prstGeom prst="rect">
            <a:avLst/>
          </a:prstGeom>
        </p:spPr>
        <p:txBody>
          <a:bodyPr>
            <a:normAutofit/>
          </a:bodyPr>
          <a:lstStyle>
            <a:lvl1pPr>
              <a:defRPr>
                <a:solidFill>
                  <a:schemeClr val="accent3">
                    <a:lumOff val="44000"/>
                  </a:schemeClr>
                </a:solidFill>
              </a:defRPr>
            </a:lvl1pPr>
            <a:lvl2pPr>
              <a:defRPr>
                <a:solidFill>
                  <a:schemeClr val="accent3">
                    <a:lumOff val="44000"/>
                  </a:schemeClr>
                </a:solidFill>
              </a:defRPr>
            </a:lvl2pPr>
            <a:lvl3pPr>
              <a:defRPr>
                <a:solidFill>
                  <a:schemeClr val="accent3">
                    <a:lumOff val="44000"/>
                  </a:schemeClr>
                </a:solidFill>
              </a:defRPr>
            </a:lvl3pPr>
            <a:lvl4pPr>
              <a:defRPr>
                <a:solidFill>
                  <a:schemeClr val="accent3">
                    <a:lumOff val="44000"/>
                  </a:schemeClr>
                </a:solidFill>
              </a:defRPr>
            </a:lvl4pPr>
            <a:lvl5pPr>
              <a:defRPr>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487"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938588655"/>
      </p:ext>
    </p:extLst>
  </p:cSld>
  <p:clrMapOvr>
    <a:masterClrMapping/>
  </p:clrMapOvr>
  <p:transition spd="med"/>
</p:sldLayout>
</file>

<file path=ppt/slideLayouts/slideLayout853.xml><?xml version="1.0" encoding="utf-8"?>
<p:sldLayout xmlns:a="http://schemas.openxmlformats.org/drawingml/2006/main" xmlns:r="http://schemas.openxmlformats.org/officeDocument/2006/relationships" xmlns:p="http://schemas.openxmlformats.org/presentationml/2006/main" type="tx">
  <p:cSld name="4_Section Header">
    <p:bg>
      <p:bgPr>
        <a:solidFill>
          <a:srgbClr val="000000"/>
        </a:solidFill>
        <a:effectLst/>
      </p:bgPr>
    </p:bg>
    <p:spTree>
      <p:nvGrpSpPr>
        <p:cNvPr id="1" name=""/>
        <p:cNvGrpSpPr/>
        <p:nvPr/>
      </p:nvGrpSpPr>
      <p:grpSpPr>
        <a:xfrm>
          <a:off x="0" y="0"/>
          <a:ext cx="0" cy="0"/>
          <a:chOff x="0" y="0"/>
          <a:chExt cx="0" cy="0"/>
        </a:xfrm>
      </p:grpSpPr>
      <p:sp>
        <p:nvSpPr>
          <p:cNvPr id="494" name="Title Text"/>
          <p:cNvSpPr txBox="1">
            <a:spLocks noGrp="1"/>
          </p:cNvSpPr>
          <p:nvPr>
            <p:ph type="title"/>
          </p:nvPr>
        </p:nvSpPr>
        <p:spPr>
          <a:xfrm>
            <a:off x="722312" y="4406900"/>
            <a:ext cx="7772401" cy="1362075"/>
          </a:xfrm>
          <a:prstGeom prst="rect">
            <a:avLst/>
          </a:prstGeom>
        </p:spPr>
        <p:txBody>
          <a:bodyPr anchor="t"/>
          <a:lstStyle>
            <a:lvl1pPr algn="l">
              <a:defRPr sz="4000" b="1" cap="all">
                <a:solidFill>
                  <a:schemeClr val="accent3">
                    <a:lumOff val="44000"/>
                  </a:schemeClr>
                </a:solidFill>
              </a:defRPr>
            </a:lvl1pPr>
          </a:lstStyle>
          <a:p>
            <a:r>
              <a:t>Title Text</a:t>
            </a:r>
          </a:p>
        </p:txBody>
      </p:sp>
      <p:sp>
        <p:nvSpPr>
          <p:cNvPr id="495"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chemeClr val="accent3">
                    <a:lumOff val="44000"/>
                  </a:schemeClr>
                </a:solidFill>
              </a:defRPr>
            </a:lvl1pPr>
            <a:lvl2pPr marL="0" indent="457200">
              <a:spcBef>
                <a:spcPts val="400"/>
              </a:spcBef>
              <a:buSzTx/>
              <a:buNone/>
              <a:defRPr sz="2000">
                <a:solidFill>
                  <a:schemeClr val="accent3">
                    <a:lumOff val="44000"/>
                  </a:schemeClr>
                </a:solidFill>
              </a:defRPr>
            </a:lvl2pPr>
            <a:lvl3pPr marL="0" indent="914400">
              <a:spcBef>
                <a:spcPts val="400"/>
              </a:spcBef>
              <a:buSzTx/>
              <a:buNone/>
              <a:defRPr sz="2000">
                <a:solidFill>
                  <a:schemeClr val="accent3">
                    <a:lumOff val="44000"/>
                  </a:schemeClr>
                </a:solidFill>
              </a:defRPr>
            </a:lvl3pPr>
            <a:lvl4pPr marL="0" indent="1371600">
              <a:spcBef>
                <a:spcPts val="400"/>
              </a:spcBef>
              <a:buSzTx/>
              <a:buNone/>
              <a:defRPr sz="2000">
                <a:solidFill>
                  <a:schemeClr val="accent3">
                    <a:lumOff val="44000"/>
                  </a:schemeClr>
                </a:solidFill>
              </a:defRPr>
            </a:lvl4pPr>
            <a:lvl5pPr marL="0" indent="1828800">
              <a:spcBef>
                <a:spcPts val="400"/>
              </a:spcBef>
              <a:buSzTx/>
              <a:buNone/>
              <a:defRPr sz="2000">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496"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039179537"/>
      </p:ext>
    </p:extLst>
  </p:cSld>
  <p:clrMapOvr>
    <a:masterClrMapping/>
  </p:clrMapOvr>
  <p:transition spd="med"/>
</p:sldLayout>
</file>

<file path=ppt/slideLayouts/slideLayout854.xml><?xml version="1.0" encoding="utf-8"?>
<p:sldLayout xmlns:a="http://schemas.openxmlformats.org/drawingml/2006/main" xmlns:r="http://schemas.openxmlformats.org/officeDocument/2006/relationships" xmlns:p="http://schemas.openxmlformats.org/presentationml/2006/main" type="tx">
  <p:cSld name="4_Two Content">
    <p:bg>
      <p:bgPr>
        <a:solidFill>
          <a:srgbClr val="000000"/>
        </a:solidFill>
        <a:effectLst/>
      </p:bgPr>
    </p:bg>
    <p:spTree>
      <p:nvGrpSpPr>
        <p:cNvPr id="1" name=""/>
        <p:cNvGrpSpPr/>
        <p:nvPr/>
      </p:nvGrpSpPr>
      <p:grpSpPr>
        <a:xfrm>
          <a:off x="0" y="0"/>
          <a:ext cx="0" cy="0"/>
          <a:chOff x="0" y="0"/>
          <a:chExt cx="0" cy="0"/>
        </a:xfrm>
      </p:grpSpPr>
      <p:sp>
        <p:nvSpPr>
          <p:cNvPr id="503" name="Title Text"/>
          <p:cNvSpPr txBox="1">
            <a:spLocks noGrp="1"/>
          </p:cNvSpPr>
          <p:nvPr>
            <p:ph type="title"/>
          </p:nvPr>
        </p:nvSpPr>
        <p:spPr>
          <a:prstGeom prst="rect">
            <a:avLst/>
          </a:prstGeom>
        </p:spPr>
        <p:txBody>
          <a:bodyPr/>
          <a:lstStyle>
            <a:lvl1pPr>
              <a:defRPr>
                <a:solidFill>
                  <a:schemeClr val="accent3">
                    <a:lumOff val="44000"/>
                  </a:schemeClr>
                </a:solidFill>
              </a:defRPr>
            </a:lvl1pPr>
          </a:lstStyle>
          <a:p>
            <a:r>
              <a:t>Title Text</a:t>
            </a:r>
          </a:p>
        </p:txBody>
      </p:sp>
      <p:sp>
        <p:nvSpPr>
          <p:cNvPr id="504"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defRPr sz="2800">
                <a:solidFill>
                  <a:schemeClr val="accent3">
                    <a:lumOff val="44000"/>
                  </a:schemeClr>
                </a:solidFill>
              </a:defRPr>
            </a:lvl1pPr>
            <a:lvl2pPr marL="790575" indent="-333375">
              <a:spcBef>
                <a:spcPts val="600"/>
              </a:spcBef>
              <a:defRPr sz="2800">
                <a:solidFill>
                  <a:schemeClr val="accent3">
                    <a:lumOff val="44000"/>
                  </a:schemeClr>
                </a:solidFill>
              </a:defRPr>
            </a:lvl2pPr>
            <a:lvl3pPr marL="1234439" indent="-320039">
              <a:spcBef>
                <a:spcPts val="600"/>
              </a:spcBef>
              <a:defRPr sz="2800">
                <a:solidFill>
                  <a:schemeClr val="accent3">
                    <a:lumOff val="44000"/>
                  </a:schemeClr>
                </a:solidFill>
              </a:defRPr>
            </a:lvl3pPr>
            <a:lvl4pPr marL="1727200" indent="-355600">
              <a:spcBef>
                <a:spcPts val="600"/>
              </a:spcBef>
              <a:defRPr sz="2800">
                <a:solidFill>
                  <a:schemeClr val="accent3">
                    <a:lumOff val="44000"/>
                  </a:schemeClr>
                </a:solidFill>
              </a:defRPr>
            </a:lvl4pPr>
            <a:lvl5pPr marL="2184400" indent="-355600">
              <a:spcBef>
                <a:spcPts val="600"/>
              </a:spcBef>
              <a:defRPr sz="2800">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505"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44355825"/>
      </p:ext>
    </p:extLst>
  </p:cSld>
  <p:clrMapOvr>
    <a:masterClrMapping/>
  </p:clrMapOvr>
  <p:transition spd="med"/>
</p:sldLayout>
</file>

<file path=ppt/slideLayouts/slideLayout855.xml><?xml version="1.0" encoding="utf-8"?>
<p:sldLayout xmlns:a="http://schemas.openxmlformats.org/drawingml/2006/main" xmlns:r="http://schemas.openxmlformats.org/officeDocument/2006/relationships" xmlns:p="http://schemas.openxmlformats.org/presentationml/2006/main" type="tx">
  <p:cSld name="4_Comparison">
    <p:bg>
      <p:bgPr>
        <a:solidFill>
          <a:srgbClr val="000000"/>
        </a:solidFill>
        <a:effectLst/>
      </p:bgPr>
    </p:bg>
    <p:spTree>
      <p:nvGrpSpPr>
        <p:cNvPr id="1" name=""/>
        <p:cNvGrpSpPr/>
        <p:nvPr/>
      </p:nvGrpSpPr>
      <p:grpSpPr>
        <a:xfrm>
          <a:off x="0" y="0"/>
          <a:ext cx="0" cy="0"/>
          <a:chOff x="0" y="0"/>
          <a:chExt cx="0" cy="0"/>
        </a:xfrm>
      </p:grpSpPr>
      <p:sp>
        <p:nvSpPr>
          <p:cNvPr id="512" name="Title Text"/>
          <p:cNvSpPr txBox="1">
            <a:spLocks noGrp="1"/>
          </p:cNvSpPr>
          <p:nvPr>
            <p:ph type="title"/>
          </p:nvPr>
        </p:nvSpPr>
        <p:spPr>
          <a:xfrm>
            <a:off x="457200" y="274638"/>
            <a:ext cx="8229600" cy="1143001"/>
          </a:xfrm>
          <a:prstGeom prst="rect">
            <a:avLst/>
          </a:prstGeom>
        </p:spPr>
        <p:txBody>
          <a:bodyPr/>
          <a:lstStyle>
            <a:lvl1pPr>
              <a:defRPr>
                <a:solidFill>
                  <a:schemeClr val="accent3">
                    <a:lumOff val="44000"/>
                  </a:schemeClr>
                </a:solidFill>
              </a:defRPr>
            </a:lvl1pPr>
          </a:lstStyle>
          <a:p>
            <a:r>
              <a:t>Title Text</a:t>
            </a:r>
          </a:p>
        </p:txBody>
      </p:sp>
      <p:sp>
        <p:nvSpPr>
          <p:cNvPr id="513"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chemeClr val="accent3">
                    <a:lumOff val="44000"/>
                  </a:schemeClr>
                </a:solidFill>
              </a:defRPr>
            </a:lvl1pPr>
            <a:lvl2pPr marL="0" indent="457200">
              <a:spcBef>
                <a:spcPts val="500"/>
              </a:spcBef>
              <a:buSzTx/>
              <a:buNone/>
              <a:defRPr sz="2400" b="1">
                <a:solidFill>
                  <a:schemeClr val="accent3">
                    <a:lumOff val="44000"/>
                  </a:schemeClr>
                </a:solidFill>
              </a:defRPr>
            </a:lvl2pPr>
            <a:lvl3pPr marL="0" indent="914400">
              <a:spcBef>
                <a:spcPts val="500"/>
              </a:spcBef>
              <a:buSzTx/>
              <a:buNone/>
              <a:defRPr sz="2400" b="1">
                <a:solidFill>
                  <a:schemeClr val="accent3">
                    <a:lumOff val="44000"/>
                  </a:schemeClr>
                </a:solidFill>
              </a:defRPr>
            </a:lvl3pPr>
            <a:lvl4pPr marL="0" indent="1371600">
              <a:spcBef>
                <a:spcPts val="500"/>
              </a:spcBef>
              <a:buSzTx/>
              <a:buNone/>
              <a:defRPr sz="2400" b="1">
                <a:solidFill>
                  <a:schemeClr val="accent3">
                    <a:lumOff val="44000"/>
                  </a:schemeClr>
                </a:solidFill>
              </a:defRPr>
            </a:lvl4pPr>
            <a:lvl5pPr marL="0" indent="1828800">
              <a:spcBef>
                <a:spcPts val="500"/>
              </a:spcBef>
              <a:buSzTx/>
              <a:buNone/>
              <a:defRPr sz="2400" b="1">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514"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solidFill>
                  <a:schemeClr val="accent3">
                    <a:lumOff val="44000"/>
                  </a:schemeClr>
                </a:solidFill>
              </a:defRPr>
            </a:pPr>
            <a:endParaRPr/>
          </a:p>
        </p:txBody>
      </p:sp>
      <p:sp>
        <p:nvSpPr>
          <p:cNvPr id="515"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22842057"/>
      </p:ext>
    </p:extLst>
  </p:cSld>
  <p:clrMapOvr>
    <a:masterClrMapping/>
  </p:clrMapOvr>
  <p:transition spd="med"/>
</p:sldLayout>
</file>

<file path=ppt/slideLayouts/slideLayout856.xml><?xml version="1.0" encoding="utf-8"?>
<p:sldLayout xmlns:a="http://schemas.openxmlformats.org/drawingml/2006/main" xmlns:r="http://schemas.openxmlformats.org/officeDocument/2006/relationships" xmlns:p="http://schemas.openxmlformats.org/presentationml/2006/main" type="tx">
  <p:cSld name="4_Title Only">
    <p:bg>
      <p:bgPr>
        <a:solidFill>
          <a:srgbClr val="000000"/>
        </a:solidFill>
        <a:effectLst/>
      </p:bgPr>
    </p:bg>
    <p:spTree>
      <p:nvGrpSpPr>
        <p:cNvPr id="1" name=""/>
        <p:cNvGrpSpPr/>
        <p:nvPr/>
      </p:nvGrpSpPr>
      <p:grpSpPr>
        <a:xfrm>
          <a:off x="0" y="0"/>
          <a:ext cx="0" cy="0"/>
          <a:chOff x="0" y="0"/>
          <a:chExt cx="0" cy="0"/>
        </a:xfrm>
      </p:grpSpPr>
      <p:sp>
        <p:nvSpPr>
          <p:cNvPr id="522" name="Title Text"/>
          <p:cNvSpPr txBox="1">
            <a:spLocks noGrp="1"/>
          </p:cNvSpPr>
          <p:nvPr>
            <p:ph type="title"/>
          </p:nvPr>
        </p:nvSpPr>
        <p:spPr>
          <a:prstGeom prst="rect">
            <a:avLst/>
          </a:prstGeom>
        </p:spPr>
        <p:txBody>
          <a:bodyPr/>
          <a:lstStyle>
            <a:lvl1pPr>
              <a:defRPr>
                <a:solidFill>
                  <a:schemeClr val="accent3">
                    <a:lumOff val="44000"/>
                  </a:schemeClr>
                </a:solidFill>
              </a:defRPr>
            </a:lvl1pPr>
          </a:lstStyle>
          <a:p>
            <a:r>
              <a:t>Title Text</a:t>
            </a:r>
          </a:p>
        </p:txBody>
      </p:sp>
      <p:sp>
        <p:nvSpPr>
          <p:cNvPr id="523"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153193245"/>
      </p:ext>
    </p:extLst>
  </p:cSld>
  <p:clrMapOvr>
    <a:masterClrMapping/>
  </p:clrMapOvr>
  <p:transition spd="med"/>
</p:sldLayout>
</file>

<file path=ppt/slideLayouts/slideLayout857.xml><?xml version="1.0" encoding="utf-8"?>
<p:sldLayout xmlns:a="http://schemas.openxmlformats.org/drawingml/2006/main" xmlns:r="http://schemas.openxmlformats.org/officeDocument/2006/relationships" xmlns:p="http://schemas.openxmlformats.org/presentationml/2006/main" type="tx">
  <p:cSld name="4_Blank">
    <p:bg>
      <p:bgPr>
        <a:solidFill>
          <a:srgbClr val="000000"/>
        </a:solidFill>
        <a:effectLst/>
      </p:bgPr>
    </p:bg>
    <p:spTree>
      <p:nvGrpSpPr>
        <p:cNvPr id="1" name=""/>
        <p:cNvGrpSpPr/>
        <p:nvPr/>
      </p:nvGrpSpPr>
      <p:grpSpPr>
        <a:xfrm>
          <a:off x="0" y="0"/>
          <a:ext cx="0" cy="0"/>
          <a:chOff x="0" y="0"/>
          <a:chExt cx="0" cy="0"/>
        </a:xfrm>
      </p:grpSpPr>
      <p:sp>
        <p:nvSpPr>
          <p:cNvPr id="530"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945339697"/>
      </p:ext>
    </p:extLst>
  </p:cSld>
  <p:clrMapOvr>
    <a:masterClrMapping/>
  </p:clrMapOvr>
  <p:transition spd="med"/>
</p:sldLayout>
</file>

<file path=ppt/slideLayouts/slideLayout858.xml><?xml version="1.0" encoding="utf-8"?>
<p:sldLayout xmlns:a="http://schemas.openxmlformats.org/drawingml/2006/main" xmlns:r="http://schemas.openxmlformats.org/officeDocument/2006/relationships" xmlns:p="http://schemas.openxmlformats.org/presentationml/2006/main" type="tx">
  <p:cSld name="4_Content with Caption">
    <p:bg>
      <p:bgPr>
        <a:solidFill>
          <a:srgbClr val="000000"/>
        </a:solidFill>
        <a:effectLst/>
      </p:bgPr>
    </p:bg>
    <p:spTree>
      <p:nvGrpSpPr>
        <p:cNvPr id="1" name=""/>
        <p:cNvGrpSpPr/>
        <p:nvPr/>
      </p:nvGrpSpPr>
      <p:grpSpPr>
        <a:xfrm>
          <a:off x="0" y="0"/>
          <a:ext cx="0" cy="0"/>
          <a:chOff x="0" y="0"/>
          <a:chExt cx="0" cy="0"/>
        </a:xfrm>
      </p:grpSpPr>
      <p:sp>
        <p:nvSpPr>
          <p:cNvPr id="537" name="Title Text"/>
          <p:cNvSpPr txBox="1">
            <a:spLocks noGrp="1"/>
          </p:cNvSpPr>
          <p:nvPr>
            <p:ph type="title"/>
          </p:nvPr>
        </p:nvSpPr>
        <p:spPr>
          <a:xfrm>
            <a:off x="457200" y="273050"/>
            <a:ext cx="3008314" cy="1162050"/>
          </a:xfrm>
          <a:prstGeom prst="rect">
            <a:avLst/>
          </a:prstGeom>
        </p:spPr>
        <p:txBody>
          <a:bodyPr anchor="b"/>
          <a:lstStyle>
            <a:lvl1pPr algn="l">
              <a:defRPr sz="2000" b="1">
                <a:solidFill>
                  <a:schemeClr val="accent3">
                    <a:lumOff val="44000"/>
                  </a:schemeClr>
                </a:solidFill>
              </a:defRPr>
            </a:lvl1pPr>
          </a:lstStyle>
          <a:p>
            <a:r>
              <a:t>Title Text</a:t>
            </a:r>
          </a:p>
        </p:txBody>
      </p:sp>
      <p:sp>
        <p:nvSpPr>
          <p:cNvPr id="538" name="Body Level One…"/>
          <p:cNvSpPr txBox="1">
            <a:spLocks noGrp="1"/>
          </p:cNvSpPr>
          <p:nvPr>
            <p:ph type="body" idx="1"/>
          </p:nvPr>
        </p:nvSpPr>
        <p:spPr>
          <a:xfrm>
            <a:off x="3575050" y="273050"/>
            <a:ext cx="5111750" cy="5853113"/>
          </a:xfrm>
          <a:prstGeom prst="rect">
            <a:avLst/>
          </a:prstGeom>
        </p:spPr>
        <p:txBody>
          <a:bodyPr>
            <a:normAutofit/>
          </a:bodyPr>
          <a:lstStyle>
            <a:lvl1pPr>
              <a:defRPr>
                <a:solidFill>
                  <a:schemeClr val="accent3">
                    <a:lumOff val="44000"/>
                  </a:schemeClr>
                </a:solidFill>
              </a:defRPr>
            </a:lvl1pPr>
            <a:lvl2pPr>
              <a:defRPr>
                <a:solidFill>
                  <a:schemeClr val="accent3">
                    <a:lumOff val="44000"/>
                  </a:schemeClr>
                </a:solidFill>
              </a:defRPr>
            </a:lvl2pPr>
            <a:lvl3pPr>
              <a:defRPr>
                <a:solidFill>
                  <a:schemeClr val="accent3">
                    <a:lumOff val="44000"/>
                  </a:schemeClr>
                </a:solidFill>
              </a:defRPr>
            </a:lvl3pPr>
            <a:lvl4pPr>
              <a:defRPr>
                <a:solidFill>
                  <a:schemeClr val="accent3">
                    <a:lumOff val="44000"/>
                  </a:schemeClr>
                </a:solidFill>
              </a:defRPr>
            </a:lvl4pPr>
            <a:lvl5pPr>
              <a:defRPr>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539"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solidFill>
                  <a:schemeClr val="accent3">
                    <a:lumOff val="44000"/>
                  </a:schemeClr>
                </a:solidFill>
              </a:defRPr>
            </a:pPr>
            <a:endParaRPr/>
          </a:p>
        </p:txBody>
      </p:sp>
      <p:sp>
        <p:nvSpPr>
          <p:cNvPr id="540"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254533626"/>
      </p:ext>
    </p:extLst>
  </p:cSld>
  <p:clrMapOvr>
    <a:masterClrMapping/>
  </p:clrMapOvr>
  <p:transition spd="med"/>
</p:sldLayout>
</file>

<file path=ppt/slideLayouts/slideLayout859.xml><?xml version="1.0" encoding="utf-8"?>
<p:sldLayout xmlns:a="http://schemas.openxmlformats.org/drawingml/2006/main" xmlns:r="http://schemas.openxmlformats.org/officeDocument/2006/relationships" xmlns:p="http://schemas.openxmlformats.org/presentationml/2006/main" type="tx">
  <p:cSld name="4_Picture with Caption">
    <p:bg>
      <p:bgPr>
        <a:solidFill>
          <a:srgbClr val="000000"/>
        </a:solidFill>
        <a:effectLst/>
      </p:bgPr>
    </p:bg>
    <p:spTree>
      <p:nvGrpSpPr>
        <p:cNvPr id="1" name=""/>
        <p:cNvGrpSpPr/>
        <p:nvPr/>
      </p:nvGrpSpPr>
      <p:grpSpPr>
        <a:xfrm>
          <a:off x="0" y="0"/>
          <a:ext cx="0" cy="0"/>
          <a:chOff x="0" y="0"/>
          <a:chExt cx="0" cy="0"/>
        </a:xfrm>
      </p:grpSpPr>
      <p:sp>
        <p:nvSpPr>
          <p:cNvPr id="547" name="Title Text"/>
          <p:cNvSpPr txBox="1">
            <a:spLocks noGrp="1"/>
          </p:cNvSpPr>
          <p:nvPr>
            <p:ph type="title"/>
          </p:nvPr>
        </p:nvSpPr>
        <p:spPr>
          <a:xfrm>
            <a:off x="1792288" y="4800600"/>
            <a:ext cx="5486401" cy="566738"/>
          </a:xfrm>
          <a:prstGeom prst="rect">
            <a:avLst/>
          </a:prstGeom>
        </p:spPr>
        <p:txBody>
          <a:bodyPr anchor="b"/>
          <a:lstStyle>
            <a:lvl1pPr algn="l">
              <a:defRPr sz="2000" b="1">
                <a:solidFill>
                  <a:schemeClr val="accent3">
                    <a:lumOff val="44000"/>
                  </a:schemeClr>
                </a:solidFill>
              </a:defRPr>
            </a:lvl1pPr>
          </a:lstStyle>
          <a:p>
            <a:r>
              <a:t>Title Text</a:t>
            </a:r>
          </a:p>
        </p:txBody>
      </p:sp>
      <p:sp>
        <p:nvSpPr>
          <p:cNvPr id="548"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549"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chemeClr val="accent3">
                    <a:lumOff val="44000"/>
                  </a:schemeClr>
                </a:solidFill>
              </a:defRPr>
            </a:lvl1pPr>
            <a:lvl2pPr marL="0" indent="457200">
              <a:spcBef>
                <a:spcPts val="300"/>
              </a:spcBef>
              <a:buSzTx/>
              <a:buNone/>
              <a:defRPr sz="1400">
                <a:solidFill>
                  <a:schemeClr val="accent3">
                    <a:lumOff val="44000"/>
                  </a:schemeClr>
                </a:solidFill>
              </a:defRPr>
            </a:lvl2pPr>
            <a:lvl3pPr marL="0" indent="914400">
              <a:spcBef>
                <a:spcPts val="300"/>
              </a:spcBef>
              <a:buSzTx/>
              <a:buNone/>
              <a:defRPr sz="1400">
                <a:solidFill>
                  <a:schemeClr val="accent3">
                    <a:lumOff val="44000"/>
                  </a:schemeClr>
                </a:solidFill>
              </a:defRPr>
            </a:lvl3pPr>
            <a:lvl4pPr marL="0" indent="1371600">
              <a:spcBef>
                <a:spcPts val="300"/>
              </a:spcBef>
              <a:buSzTx/>
              <a:buNone/>
              <a:defRPr sz="1400">
                <a:solidFill>
                  <a:schemeClr val="accent3">
                    <a:lumOff val="44000"/>
                  </a:schemeClr>
                </a:solidFill>
              </a:defRPr>
            </a:lvl4pPr>
            <a:lvl5pPr marL="0" indent="1828800">
              <a:spcBef>
                <a:spcPts val="300"/>
              </a:spcBef>
              <a:buSzTx/>
              <a:buNone/>
              <a:defRPr sz="1400">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550"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070871609"/>
      </p:ext>
    </p:extLst>
  </p:cSld>
  <p:clrMapOvr>
    <a:masterClrMapping/>
  </p:clrMapOvr>
  <p:transition spd="med"/>
</p:sldLayout>
</file>

<file path=ppt/slideLayouts/slideLayout8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atin typeface="Comic Sans MS" charset="0"/>
                <a:cs typeface="ＭＳ Ｐゴシック" charset="0"/>
              </a:defRPr>
            </a:lvl1pPr>
          </a:lstStyle>
          <a:p>
            <a:pPr>
              <a:defRPr/>
            </a:pPr>
            <a:endParaRPr lang="en-US"/>
          </a:p>
        </p:txBody>
      </p:sp>
      <p:sp>
        <p:nvSpPr>
          <p:cNvPr id="5" name="Footer Placeholder 4"/>
          <p:cNvSpPr>
            <a:spLocks noGrp="1"/>
          </p:cNvSpPr>
          <p:nvPr>
            <p:ph type="ftr" sz="quarter" idx="11"/>
          </p:nvPr>
        </p:nvSpPr>
        <p:spPr/>
        <p:txBody>
          <a:bodyPr/>
          <a:lstStyle>
            <a:lvl1pPr algn="l">
              <a:defRPr>
                <a:latin typeface="Comic Sans MS" charset="0"/>
                <a:cs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a:lstStyle>
            <a:lvl1pPr>
              <a:defRPr>
                <a:latin typeface="Comic Sans MS" charset="0"/>
                <a:cs typeface="ＭＳ Ｐゴシック" charset="0"/>
              </a:defRPr>
            </a:lvl1pPr>
          </a:lstStyle>
          <a:p>
            <a:pPr>
              <a:defRPr/>
            </a:pPr>
            <a:fld id="{C00C2675-A2D9-3C4E-80D7-AA3FDE51CECB}" type="slidenum">
              <a:rPr lang="en-US"/>
              <a:pPr>
                <a:defRPr/>
              </a:pPr>
              <a:t>‹#›</a:t>
            </a:fld>
            <a:endParaRPr lang="en-US"/>
          </a:p>
        </p:txBody>
      </p:sp>
    </p:spTree>
    <p:extLst>
      <p:ext uri="{BB962C8B-B14F-4D97-AF65-F5344CB8AC3E}">
        <p14:creationId xmlns:p14="http://schemas.microsoft.com/office/powerpoint/2010/main" val="3706581537"/>
      </p:ext>
    </p:extLst>
  </p:cSld>
  <p:clrMapOvr>
    <a:masterClrMapping/>
  </p:clrMapOvr>
</p:sldLayout>
</file>

<file path=ppt/slideLayouts/slideLayout860.xml><?xml version="1.0" encoding="utf-8"?>
<p:sldLayout xmlns:a="http://schemas.openxmlformats.org/drawingml/2006/main" xmlns:r="http://schemas.openxmlformats.org/officeDocument/2006/relationships" xmlns:p="http://schemas.openxmlformats.org/presentationml/2006/main" type="tx">
  <p:cSld name="1_Title and 4 Content">
    <p:bg>
      <p:bgPr>
        <a:solidFill>
          <a:srgbClr val="000000"/>
        </a:solidFill>
        <a:effectLst/>
      </p:bgPr>
    </p:bg>
    <p:spTree>
      <p:nvGrpSpPr>
        <p:cNvPr id="1" name=""/>
        <p:cNvGrpSpPr/>
        <p:nvPr/>
      </p:nvGrpSpPr>
      <p:grpSpPr>
        <a:xfrm>
          <a:off x="0" y="0"/>
          <a:ext cx="0" cy="0"/>
          <a:chOff x="0" y="0"/>
          <a:chExt cx="0" cy="0"/>
        </a:xfrm>
      </p:grpSpPr>
      <p:sp>
        <p:nvSpPr>
          <p:cNvPr id="557" name="Title Text"/>
          <p:cNvSpPr txBox="1">
            <a:spLocks noGrp="1"/>
          </p:cNvSpPr>
          <p:nvPr>
            <p:ph type="title"/>
          </p:nvPr>
        </p:nvSpPr>
        <p:spPr>
          <a:prstGeom prst="rect">
            <a:avLst/>
          </a:prstGeom>
        </p:spPr>
        <p:txBody>
          <a:bodyPr/>
          <a:lstStyle>
            <a:lvl1pPr>
              <a:defRPr>
                <a:solidFill>
                  <a:schemeClr val="accent3">
                    <a:lumOff val="44000"/>
                  </a:schemeClr>
                </a:solidFill>
              </a:defRPr>
            </a:lvl1pPr>
          </a:lstStyle>
          <a:p>
            <a:r>
              <a:t>Title Text</a:t>
            </a:r>
          </a:p>
        </p:txBody>
      </p:sp>
      <p:sp>
        <p:nvSpPr>
          <p:cNvPr id="558" name="Body Level One…"/>
          <p:cNvSpPr txBox="1">
            <a:spLocks noGrp="1"/>
          </p:cNvSpPr>
          <p:nvPr>
            <p:ph type="body" sz="quarter" idx="1"/>
          </p:nvPr>
        </p:nvSpPr>
        <p:spPr>
          <a:xfrm>
            <a:off x="685800" y="1981200"/>
            <a:ext cx="3810000" cy="1981200"/>
          </a:xfrm>
          <a:prstGeom prst="rect">
            <a:avLst/>
          </a:prstGeom>
        </p:spPr>
        <p:txBody>
          <a:bodyPr>
            <a:normAutofit/>
          </a:bodyPr>
          <a:lstStyle>
            <a:lvl1pPr>
              <a:defRPr>
                <a:solidFill>
                  <a:schemeClr val="accent3">
                    <a:lumOff val="44000"/>
                  </a:schemeClr>
                </a:solidFill>
              </a:defRPr>
            </a:lvl1pPr>
            <a:lvl2pPr>
              <a:defRPr>
                <a:solidFill>
                  <a:schemeClr val="accent3">
                    <a:lumOff val="44000"/>
                  </a:schemeClr>
                </a:solidFill>
              </a:defRPr>
            </a:lvl2pPr>
            <a:lvl3pPr>
              <a:defRPr>
                <a:solidFill>
                  <a:schemeClr val="accent3">
                    <a:lumOff val="44000"/>
                  </a:schemeClr>
                </a:solidFill>
              </a:defRPr>
            </a:lvl3pPr>
            <a:lvl4pPr>
              <a:defRPr>
                <a:solidFill>
                  <a:schemeClr val="accent3">
                    <a:lumOff val="44000"/>
                  </a:schemeClr>
                </a:solidFill>
              </a:defRPr>
            </a:lvl4pPr>
            <a:lvl5pPr>
              <a:defRPr>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559"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541335645"/>
      </p:ext>
    </p:extLst>
  </p:cSld>
  <p:clrMapOvr>
    <a:masterClrMapping/>
  </p:clrMapOvr>
  <p:transition spd="med"/>
</p:sldLayout>
</file>

<file path=ppt/slideLayouts/slideLayout861.xml><?xml version="1.0" encoding="utf-8"?>
<p:sldLayout xmlns:a="http://schemas.openxmlformats.org/drawingml/2006/main" xmlns:r="http://schemas.openxmlformats.org/officeDocument/2006/relationships" xmlns:p="http://schemas.openxmlformats.org/presentationml/2006/main" type="tx">
  <p:cSld name="Title, Content, and 2 Content">
    <p:bg>
      <p:bgPr>
        <a:solidFill>
          <a:srgbClr val="000000"/>
        </a:solidFill>
        <a:effectLst/>
      </p:bgPr>
    </p:bg>
    <p:spTree>
      <p:nvGrpSpPr>
        <p:cNvPr id="1" name=""/>
        <p:cNvGrpSpPr/>
        <p:nvPr/>
      </p:nvGrpSpPr>
      <p:grpSpPr>
        <a:xfrm>
          <a:off x="0" y="0"/>
          <a:ext cx="0" cy="0"/>
          <a:chOff x="0" y="0"/>
          <a:chExt cx="0" cy="0"/>
        </a:xfrm>
      </p:grpSpPr>
      <p:sp>
        <p:nvSpPr>
          <p:cNvPr id="566" name="Title Text"/>
          <p:cNvSpPr txBox="1">
            <a:spLocks noGrp="1"/>
          </p:cNvSpPr>
          <p:nvPr>
            <p:ph type="title"/>
          </p:nvPr>
        </p:nvSpPr>
        <p:spPr>
          <a:prstGeom prst="rect">
            <a:avLst/>
          </a:prstGeom>
        </p:spPr>
        <p:txBody>
          <a:bodyPr/>
          <a:lstStyle>
            <a:lvl1pPr>
              <a:defRPr>
                <a:solidFill>
                  <a:schemeClr val="accent3">
                    <a:lumOff val="44000"/>
                  </a:schemeClr>
                </a:solidFill>
              </a:defRPr>
            </a:lvl1pPr>
          </a:lstStyle>
          <a:p>
            <a:r>
              <a:t>Title Text</a:t>
            </a:r>
          </a:p>
        </p:txBody>
      </p:sp>
      <p:sp>
        <p:nvSpPr>
          <p:cNvPr id="567" name="Body Level One…"/>
          <p:cNvSpPr txBox="1">
            <a:spLocks noGrp="1"/>
          </p:cNvSpPr>
          <p:nvPr>
            <p:ph type="body" sz="half" idx="1"/>
          </p:nvPr>
        </p:nvSpPr>
        <p:spPr>
          <a:xfrm>
            <a:off x="685800" y="1981200"/>
            <a:ext cx="3810000" cy="4114800"/>
          </a:xfrm>
          <a:prstGeom prst="rect">
            <a:avLst/>
          </a:prstGeom>
        </p:spPr>
        <p:txBody>
          <a:bodyPr>
            <a:normAutofit/>
          </a:bodyPr>
          <a:lstStyle>
            <a:lvl1pPr>
              <a:defRPr>
                <a:solidFill>
                  <a:schemeClr val="accent3">
                    <a:lumOff val="44000"/>
                  </a:schemeClr>
                </a:solidFill>
              </a:defRPr>
            </a:lvl1pPr>
            <a:lvl2pPr>
              <a:defRPr>
                <a:solidFill>
                  <a:schemeClr val="accent3">
                    <a:lumOff val="44000"/>
                  </a:schemeClr>
                </a:solidFill>
              </a:defRPr>
            </a:lvl2pPr>
            <a:lvl3pPr>
              <a:defRPr>
                <a:solidFill>
                  <a:schemeClr val="accent3">
                    <a:lumOff val="44000"/>
                  </a:schemeClr>
                </a:solidFill>
              </a:defRPr>
            </a:lvl3pPr>
            <a:lvl4pPr>
              <a:defRPr>
                <a:solidFill>
                  <a:schemeClr val="accent3">
                    <a:lumOff val="44000"/>
                  </a:schemeClr>
                </a:solidFill>
              </a:defRPr>
            </a:lvl4pPr>
            <a:lvl5pPr>
              <a:defRPr>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568"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684713891"/>
      </p:ext>
    </p:extLst>
  </p:cSld>
  <p:clrMapOvr>
    <a:masterClrMapping/>
  </p:clrMapOvr>
  <p:transition spd="med"/>
</p:sldLayout>
</file>

<file path=ppt/slideLayouts/slideLayout862.xml><?xml version="1.0" encoding="utf-8"?>
<p:sldLayout xmlns:a="http://schemas.openxmlformats.org/drawingml/2006/main" xmlns:r="http://schemas.openxmlformats.org/officeDocument/2006/relationships" xmlns:p="http://schemas.openxmlformats.org/presentationml/2006/main" type="tx">
  <p:cSld name="5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575" name="Title Text"/>
          <p:cNvSpPr txBox="1">
            <a:spLocks noGrp="1"/>
          </p:cNvSpPr>
          <p:nvPr>
            <p:ph type="title"/>
          </p:nvPr>
        </p:nvSpPr>
        <p:spPr>
          <a:xfrm>
            <a:off x="685800" y="2130425"/>
            <a:ext cx="7772400" cy="1470025"/>
          </a:xfrm>
          <a:prstGeom prst="rect">
            <a:avLst/>
          </a:prstGeom>
        </p:spPr>
        <p:txBody>
          <a:bodyPr/>
          <a:lstStyle/>
          <a:p>
            <a:r>
              <a:t>Title Text</a:t>
            </a:r>
          </a:p>
        </p:txBody>
      </p:sp>
      <p:sp>
        <p:nvSpPr>
          <p:cNvPr id="576"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lvl1pPr>
            <a:lvl2pPr marL="0" indent="457200" algn="ctr">
              <a:buSzTx/>
              <a:buNone/>
            </a:lvl2pPr>
            <a:lvl3pPr marL="0" indent="914400" algn="ctr">
              <a:buSzTx/>
              <a:buNone/>
            </a:lvl3pPr>
            <a:lvl4pPr marL="0" indent="1371600" algn="ctr">
              <a:buSzTx/>
              <a:buNone/>
            </a:lvl4pPr>
            <a:lvl5pPr marL="0" indent="1828800" algn="ctr">
              <a:buSzTx/>
              <a:buNone/>
            </a:lvl5pPr>
          </a:lstStyle>
          <a:p>
            <a:r>
              <a:t>Body Level One</a:t>
            </a:r>
          </a:p>
          <a:p>
            <a:pPr lvl="1"/>
            <a:r>
              <a:t>Body Level Two</a:t>
            </a:r>
          </a:p>
          <a:p>
            <a:pPr lvl="2"/>
            <a:r>
              <a:t>Body Level Three</a:t>
            </a:r>
          </a:p>
          <a:p>
            <a:pPr lvl="3"/>
            <a:r>
              <a:t>Body Level Four</a:t>
            </a:r>
          </a:p>
          <a:p>
            <a:pPr lvl="4"/>
            <a:r>
              <a:t>Body Level Five</a:t>
            </a:r>
          </a:p>
        </p:txBody>
      </p:sp>
      <p:sp>
        <p:nvSpPr>
          <p:cNvPr id="577"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068410480"/>
      </p:ext>
    </p:extLst>
  </p:cSld>
  <p:clrMapOvr>
    <a:masterClrMapping/>
  </p:clrMapOvr>
  <p:transition spd="med"/>
</p:sldLayout>
</file>

<file path=ppt/slideLayouts/slideLayout863.xml><?xml version="1.0" encoding="utf-8"?>
<p:sldLayout xmlns:a="http://schemas.openxmlformats.org/drawingml/2006/main" xmlns:r="http://schemas.openxmlformats.org/officeDocument/2006/relationships" xmlns:p="http://schemas.openxmlformats.org/presentationml/2006/main" type="tx">
  <p:cSld name="5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584" name="Title Text"/>
          <p:cNvSpPr txBox="1">
            <a:spLocks noGrp="1"/>
          </p:cNvSpPr>
          <p:nvPr>
            <p:ph type="title"/>
          </p:nvPr>
        </p:nvSpPr>
        <p:spPr>
          <a:prstGeom prst="rect">
            <a:avLst/>
          </a:prstGeom>
        </p:spPr>
        <p:txBody>
          <a:bodyPr/>
          <a:lstStyle/>
          <a:p>
            <a:r>
              <a:t>Title Text</a:t>
            </a:r>
          </a:p>
        </p:txBody>
      </p:sp>
      <p:sp>
        <p:nvSpPr>
          <p:cNvPr id="585" name="Body Level One…"/>
          <p:cNvSpPr txBox="1">
            <a:spLocks noGrp="1"/>
          </p:cNvSpPr>
          <p:nvPr>
            <p:ph type="body" idx="1"/>
          </p:nvPr>
        </p:nvSpPr>
        <p:spPr>
          <a:xfrm>
            <a:off x="685800" y="1981200"/>
            <a:ext cx="7772400" cy="4114800"/>
          </a:xfrm>
          <a:prstGeom prst="rect">
            <a:avLst/>
          </a:prstGeom>
        </p:spPr>
        <p:txBody>
          <a:bodyPr>
            <a:normAutofit/>
          </a:bodyPr>
          <a:lstStyle/>
          <a:p>
            <a:r>
              <a:t>Body Level One</a:t>
            </a:r>
          </a:p>
          <a:p>
            <a:pPr lvl="1"/>
            <a:r>
              <a:t>Body Level Two</a:t>
            </a:r>
          </a:p>
          <a:p>
            <a:pPr lvl="2"/>
            <a:r>
              <a:t>Body Level Three</a:t>
            </a:r>
          </a:p>
          <a:p>
            <a:pPr lvl="3"/>
            <a:r>
              <a:t>Body Level Four</a:t>
            </a:r>
          </a:p>
          <a:p>
            <a:pPr lvl="4"/>
            <a:r>
              <a:t>Body Level Five</a:t>
            </a:r>
          </a:p>
        </p:txBody>
      </p:sp>
      <p:sp>
        <p:nvSpPr>
          <p:cNvPr id="586"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451578173"/>
      </p:ext>
    </p:extLst>
  </p:cSld>
  <p:clrMapOvr>
    <a:masterClrMapping/>
  </p:clrMapOvr>
  <p:transition spd="med"/>
</p:sldLayout>
</file>

<file path=ppt/slideLayouts/slideLayout864.xml><?xml version="1.0" encoding="utf-8"?>
<p:sldLayout xmlns:a="http://schemas.openxmlformats.org/drawingml/2006/main" xmlns:r="http://schemas.openxmlformats.org/officeDocument/2006/relationships" xmlns:p="http://schemas.openxmlformats.org/presentationml/2006/main" type="tx">
  <p:cSld name="5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593" name="Title Text"/>
          <p:cNvSpPr txBox="1">
            <a:spLocks noGrp="1"/>
          </p:cNvSpPr>
          <p:nvPr>
            <p:ph type="title"/>
          </p:nvPr>
        </p:nvSpPr>
        <p:spPr>
          <a:xfrm>
            <a:off x="722312" y="4406900"/>
            <a:ext cx="7772401" cy="1362075"/>
          </a:xfrm>
          <a:prstGeom prst="rect">
            <a:avLst/>
          </a:prstGeom>
        </p:spPr>
        <p:txBody>
          <a:bodyPr anchor="t"/>
          <a:lstStyle>
            <a:lvl1pPr algn="l">
              <a:defRPr sz="4000" b="1" cap="all"/>
            </a:lvl1pPr>
          </a:lstStyle>
          <a:p>
            <a:r>
              <a:t>Title Text</a:t>
            </a:r>
          </a:p>
        </p:txBody>
      </p:sp>
      <p:sp>
        <p:nvSpPr>
          <p:cNvPr id="594"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vl1pPr>
            <a:lvl2pPr marL="0" indent="457200">
              <a:spcBef>
                <a:spcPts val="400"/>
              </a:spcBef>
              <a:buSzTx/>
              <a:buNone/>
              <a:defRPr sz="2000"/>
            </a:lvl2pPr>
            <a:lvl3pPr marL="0" indent="914400">
              <a:spcBef>
                <a:spcPts val="400"/>
              </a:spcBef>
              <a:buSzTx/>
              <a:buNone/>
              <a:defRPr sz="2000"/>
            </a:lvl3pPr>
            <a:lvl4pPr marL="0" indent="1371600">
              <a:spcBef>
                <a:spcPts val="400"/>
              </a:spcBef>
              <a:buSzTx/>
              <a:buNone/>
              <a:defRPr sz="2000"/>
            </a:lvl4pPr>
            <a:lvl5pPr marL="0" indent="1828800">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595"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569517995"/>
      </p:ext>
    </p:extLst>
  </p:cSld>
  <p:clrMapOvr>
    <a:masterClrMapping/>
  </p:clrMapOvr>
  <p:transition spd="med"/>
</p:sldLayout>
</file>

<file path=ppt/slideLayouts/slideLayout865.xml><?xml version="1.0" encoding="utf-8"?>
<p:sldLayout xmlns:a="http://schemas.openxmlformats.org/drawingml/2006/main" xmlns:r="http://schemas.openxmlformats.org/officeDocument/2006/relationships" xmlns:p="http://schemas.openxmlformats.org/presentationml/2006/main" type="tx">
  <p:cSld name="5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602" name="Title Text"/>
          <p:cNvSpPr txBox="1">
            <a:spLocks noGrp="1"/>
          </p:cNvSpPr>
          <p:nvPr>
            <p:ph type="title"/>
          </p:nvPr>
        </p:nvSpPr>
        <p:spPr>
          <a:prstGeom prst="rect">
            <a:avLst/>
          </a:prstGeom>
        </p:spPr>
        <p:txBody>
          <a:bodyPr/>
          <a:lstStyle/>
          <a:p>
            <a:r>
              <a:t>Title Text</a:t>
            </a:r>
          </a:p>
        </p:txBody>
      </p:sp>
      <p:sp>
        <p:nvSpPr>
          <p:cNvPr id="603"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defRPr sz="2800"/>
            </a:lvl1pPr>
            <a:lvl2pPr marL="790575" indent="-333375">
              <a:spcBef>
                <a:spcPts val="600"/>
              </a:spcBef>
              <a:defRPr sz="2800"/>
            </a:lvl2pPr>
            <a:lvl3pPr marL="1234439" indent="-320039">
              <a:spcBef>
                <a:spcPts val="600"/>
              </a:spcBef>
              <a:defRPr sz="2800"/>
            </a:lvl3pPr>
            <a:lvl4pPr marL="1727200" indent="-355600">
              <a:spcBef>
                <a:spcPts val="600"/>
              </a:spcBef>
              <a:defRPr sz="2800"/>
            </a:lvl4pPr>
            <a:lvl5pPr marL="2184400" indent="-355600">
              <a:spcBef>
                <a:spcPts val="600"/>
              </a:spcBef>
              <a:defRPr sz="2800"/>
            </a:lvl5pPr>
          </a:lstStyle>
          <a:p>
            <a:r>
              <a:t>Body Level One</a:t>
            </a:r>
          </a:p>
          <a:p>
            <a:pPr lvl="1"/>
            <a:r>
              <a:t>Body Level Two</a:t>
            </a:r>
          </a:p>
          <a:p>
            <a:pPr lvl="2"/>
            <a:r>
              <a:t>Body Level Three</a:t>
            </a:r>
          </a:p>
          <a:p>
            <a:pPr lvl="3"/>
            <a:r>
              <a:t>Body Level Four</a:t>
            </a:r>
          </a:p>
          <a:p>
            <a:pPr lvl="4"/>
            <a:r>
              <a:t>Body Level Five</a:t>
            </a:r>
          </a:p>
        </p:txBody>
      </p:sp>
      <p:sp>
        <p:nvSpPr>
          <p:cNvPr id="604"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133093708"/>
      </p:ext>
    </p:extLst>
  </p:cSld>
  <p:clrMapOvr>
    <a:masterClrMapping/>
  </p:clrMapOvr>
  <p:transition spd="med"/>
</p:sldLayout>
</file>

<file path=ppt/slideLayouts/slideLayout866.xml><?xml version="1.0" encoding="utf-8"?>
<p:sldLayout xmlns:a="http://schemas.openxmlformats.org/drawingml/2006/main" xmlns:r="http://schemas.openxmlformats.org/officeDocument/2006/relationships" xmlns:p="http://schemas.openxmlformats.org/presentationml/2006/main" type="tx">
  <p:cSld name="5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611" name="Title Text"/>
          <p:cNvSpPr txBox="1">
            <a:spLocks noGrp="1"/>
          </p:cNvSpPr>
          <p:nvPr>
            <p:ph type="title"/>
          </p:nvPr>
        </p:nvSpPr>
        <p:spPr>
          <a:xfrm>
            <a:off x="457200" y="274638"/>
            <a:ext cx="8229600" cy="1143001"/>
          </a:xfrm>
          <a:prstGeom prst="rect">
            <a:avLst/>
          </a:prstGeom>
        </p:spPr>
        <p:txBody>
          <a:bodyPr/>
          <a:lstStyle/>
          <a:p>
            <a:r>
              <a:t>Title Text</a:t>
            </a:r>
          </a:p>
        </p:txBody>
      </p:sp>
      <p:sp>
        <p:nvSpPr>
          <p:cNvPr id="612"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vl1pPr>
            <a:lvl2pPr marL="0" indent="457200">
              <a:spcBef>
                <a:spcPts val="500"/>
              </a:spcBef>
              <a:buSzTx/>
              <a:buNone/>
              <a:defRPr sz="2400" b="1"/>
            </a:lvl2pPr>
            <a:lvl3pPr marL="0" indent="914400">
              <a:spcBef>
                <a:spcPts val="500"/>
              </a:spcBef>
              <a:buSzTx/>
              <a:buNone/>
              <a:defRPr sz="2400" b="1"/>
            </a:lvl3pPr>
            <a:lvl4pPr marL="0" indent="1371600">
              <a:spcBef>
                <a:spcPts val="500"/>
              </a:spcBef>
              <a:buSzTx/>
              <a:buNone/>
              <a:defRPr sz="2400" b="1"/>
            </a:lvl4pPr>
            <a:lvl5pPr marL="0" indent="1828800">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613"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pPr>
            <a:endParaRPr/>
          </a:p>
        </p:txBody>
      </p:sp>
      <p:sp>
        <p:nvSpPr>
          <p:cNvPr id="614"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864611827"/>
      </p:ext>
    </p:extLst>
  </p:cSld>
  <p:clrMapOvr>
    <a:masterClrMapping/>
  </p:clrMapOvr>
  <p:transition spd="med"/>
</p:sldLayout>
</file>

<file path=ppt/slideLayouts/slideLayout867.xml><?xml version="1.0" encoding="utf-8"?>
<p:sldLayout xmlns:a="http://schemas.openxmlformats.org/drawingml/2006/main" xmlns:r="http://schemas.openxmlformats.org/officeDocument/2006/relationships" xmlns:p="http://schemas.openxmlformats.org/presentationml/2006/main" type="tx">
  <p:cSld name="5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621" name="Title Text"/>
          <p:cNvSpPr txBox="1">
            <a:spLocks noGrp="1"/>
          </p:cNvSpPr>
          <p:nvPr>
            <p:ph type="title"/>
          </p:nvPr>
        </p:nvSpPr>
        <p:spPr>
          <a:prstGeom prst="rect">
            <a:avLst/>
          </a:prstGeom>
        </p:spPr>
        <p:txBody>
          <a:bodyPr/>
          <a:lstStyle/>
          <a:p>
            <a:r>
              <a:t>Title Text</a:t>
            </a:r>
          </a:p>
        </p:txBody>
      </p:sp>
      <p:sp>
        <p:nvSpPr>
          <p:cNvPr id="622"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905685941"/>
      </p:ext>
    </p:extLst>
  </p:cSld>
  <p:clrMapOvr>
    <a:masterClrMapping/>
  </p:clrMapOvr>
  <p:transition spd="med"/>
</p:sldLayout>
</file>

<file path=ppt/slideLayouts/slideLayout868.xml><?xml version="1.0" encoding="utf-8"?>
<p:sldLayout xmlns:a="http://schemas.openxmlformats.org/drawingml/2006/main" xmlns:r="http://schemas.openxmlformats.org/officeDocument/2006/relationships" xmlns:p="http://schemas.openxmlformats.org/presentationml/2006/main" type="tx">
  <p:cSld name="5_Blank">
    <p:bg>
      <p:bgPr>
        <a:solidFill>
          <a:schemeClr val="accent3">
            <a:lumOff val="44000"/>
          </a:schemeClr>
        </a:solidFill>
        <a:effectLst/>
      </p:bgPr>
    </p:bg>
    <p:spTree>
      <p:nvGrpSpPr>
        <p:cNvPr id="1" name=""/>
        <p:cNvGrpSpPr/>
        <p:nvPr/>
      </p:nvGrpSpPr>
      <p:grpSpPr>
        <a:xfrm>
          <a:off x="0" y="0"/>
          <a:ext cx="0" cy="0"/>
          <a:chOff x="0" y="0"/>
          <a:chExt cx="0" cy="0"/>
        </a:xfrm>
      </p:grpSpPr>
      <p:sp>
        <p:nvSpPr>
          <p:cNvPr id="629"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95834331"/>
      </p:ext>
    </p:extLst>
  </p:cSld>
  <p:clrMapOvr>
    <a:masterClrMapping/>
  </p:clrMapOvr>
  <p:transition spd="med"/>
</p:sldLayout>
</file>

<file path=ppt/slideLayouts/slideLayout869.xml><?xml version="1.0" encoding="utf-8"?>
<p:sldLayout xmlns:a="http://schemas.openxmlformats.org/drawingml/2006/main" xmlns:r="http://schemas.openxmlformats.org/officeDocument/2006/relationships" xmlns:p="http://schemas.openxmlformats.org/presentationml/2006/main" type="tx">
  <p:cSld name="5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636" name="Title Text"/>
          <p:cNvSpPr txBox="1">
            <a:spLocks noGrp="1"/>
          </p:cNvSpPr>
          <p:nvPr>
            <p:ph type="title"/>
          </p:nvPr>
        </p:nvSpPr>
        <p:spPr>
          <a:xfrm>
            <a:off x="457200" y="273050"/>
            <a:ext cx="3008314" cy="1162050"/>
          </a:xfrm>
          <a:prstGeom prst="rect">
            <a:avLst/>
          </a:prstGeom>
        </p:spPr>
        <p:txBody>
          <a:bodyPr anchor="b"/>
          <a:lstStyle>
            <a:lvl1pPr algn="l">
              <a:defRPr sz="2000" b="1"/>
            </a:lvl1pPr>
          </a:lstStyle>
          <a:p>
            <a:r>
              <a:t>Title Text</a:t>
            </a:r>
          </a:p>
        </p:txBody>
      </p:sp>
      <p:sp>
        <p:nvSpPr>
          <p:cNvPr id="637" name="Body Level One…"/>
          <p:cNvSpPr txBox="1">
            <a:spLocks noGrp="1"/>
          </p:cNvSpPr>
          <p:nvPr>
            <p:ph type="body" idx="1"/>
          </p:nvPr>
        </p:nvSpPr>
        <p:spPr>
          <a:xfrm>
            <a:off x="3575050" y="273050"/>
            <a:ext cx="5111750" cy="5853113"/>
          </a:xfrm>
          <a:prstGeom prst="rect">
            <a:avLst/>
          </a:prstGeom>
        </p:spPr>
        <p:txBody>
          <a:bodyPr>
            <a:normAutofit/>
          </a:bodyPr>
          <a:lstStyle/>
          <a:p>
            <a:r>
              <a:t>Body Level One</a:t>
            </a:r>
          </a:p>
          <a:p>
            <a:pPr lvl="1"/>
            <a:r>
              <a:t>Body Level Two</a:t>
            </a:r>
          </a:p>
          <a:p>
            <a:pPr lvl="2"/>
            <a:r>
              <a:t>Body Level Three</a:t>
            </a:r>
          </a:p>
          <a:p>
            <a:pPr lvl="3"/>
            <a:r>
              <a:t>Body Level Four</a:t>
            </a:r>
          </a:p>
          <a:p>
            <a:pPr lvl="4"/>
            <a:r>
              <a:t>Body Level Five</a:t>
            </a:r>
          </a:p>
        </p:txBody>
      </p:sp>
      <p:sp>
        <p:nvSpPr>
          <p:cNvPr id="638"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pPr>
            <a:endParaRPr/>
          </a:p>
        </p:txBody>
      </p:sp>
      <p:sp>
        <p:nvSpPr>
          <p:cNvPr id="639"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994530579"/>
      </p:ext>
    </p:extLst>
  </p:cSld>
  <p:clrMapOvr>
    <a:masterClrMapping/>
  </p:clrMapOvr>
  <p:transition spd="med"/>
</p:sldLayout>
</file>

<file path=ppt/slideLayouts/slideLayout8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a:defRPr>
                <a:latin typeface="Comic Sans MS" charset="0"/>
                <a:cs typeface="ＭＳ Ｐゴシック" charset="0"/>
              </a:defRPr>
            </a:lvl1pPr>
          </a:lstStyle>
          <a:p>
            <a:pPr>
              <a:defRPr/>
            </a:pPr>
            <a:endParaRPr lang="en-US"/>
          </a:p>
        </p:txBody>
      </p:sp>
      <p:sp>
        <p:nvSpPr>
          <p:cNvPr id="6" name="Footer Placeholder 5"/>
          <p:cNvSpPr>
            <a:spLocks noGrp="1"/>
          </p:cNvSpPr>
          <p:nvPr>
            <p:ph type="ftr" sz="quarter" idx="11"/>
          </p:nvPr>
        </p:nvSpPr>
        <p:spPr/>
        <p:txBody>
          <a:bodyPr/>
          <a:lstStyle>
            <a:lvl1pPr algn="l">
              <a:defRPr>
                <a:latin typeface="Comic Sans MS" charset="0"/>
                <a:cs typeface="ＭＳ Ｐゴシック" charset="0"/>
              </a:defRPr>
            </a:lvl1pPr>
          </a:lstStyle>
          <a:p>
            <a:pPr>
              <a:defRPr/>
            </a:pPr>
            <a:endParaRPr lang="en-US"/>
          </a:p>
        </p:txBody>
      </p:sp>
      <p:sp>
        <p:nvSpPr>
          <p:cNvPr id="7" name="Slide Number Placeholder 6"/>
          <p:cNvSpPr>
            <a:spLocks noGrp="1"/>
          </p:cNvSpPr>
          <p:nvPr>
            <p:ph type="sldNum" sz="quarter" idx="12"/>
          </p:nvPr>
        </p:nvSpPr>
        <p:spPr/>
        <p:txBody>
          <a:bodyPr/>
          <a:lstStyle>
            <a:lvl1pPr>
              <a:defRPr>
                <a:latin typeface="Comic Sans MS" charset="0"/>
                <a:cs typeface="ＭＳ Ｐゴシック" charset="0"/>
              </a:defRPr>
            </a:lvl1pPr>
          </a:lstStyle>
          <a:p>
            <a:pPr>
              <a:defRPr/>
            </a:pPr>
            <a:fld id="{BF7302CA-3ED2-754F-9466-DDDFD00DB0A4}" type="slidenum">
              <a:rPr lang="en-US"/>
              <a:pPr>
                <a:defRPr/>
              </a:pPr>
              <a:t>‹#›</a:t>
            </a:fld>
            <a:endParaRPr lang="en-US"/>
          </a:p>
        </p:txBody>
      </p:sp>
    </p:spTree>
    <p:extLst>
      <p:ext uri="{BB962C8B-B14F-4D97-AF65-F5344CB8AC3E}">
        <p14:creationId xmlns:p14="http://schemas.microsoft.com/office/powerpoint/2010/main" val="659907934"/>
      </p:ext>
    </p:extLst>
  </p:cSld>
  <p:clrMapOvr>
    <a:masterClrMapping/>
  </p:clrMapOvr>
</p:sldLayout>
</file>

<file path=ppt/slideLayouts/slideLayout870.xml><?xml version="1.0" encoding="utf-8"?>
<p:sldLayout xmlns:a="http://schemas.openxmlformats.org/drawingml/2006/main" xmlns:r="http://schemas.openxmlformats.org/officeDocument/2006/relationships" xmlns:p="http://schemas.openxmlformats.org/presentationml/2006/main" type="tx">
  <p:cSld name="5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646" name="Title Text"/>
          <p:cNvSpPr txBox="1">
            <a:spLocks noGrp="1"/>
          </p:cNvSpPr>
          <p:nvPr>
            <p:ph type="title"/>
          </p:nvPr>
        </p:nvSpPr>
        <p:spPr>
          <a:xfrm>
            <a:off x="1792288" y="4800600"/>
            <a:ext cx="5486401" cy="566738"/>
          </a:xfrm>
          <a:prstGeom prst="rect">
            <a:avLst/>
          </a:prstGeom>
        </p:spPr>
        <p:txBody>
          <a:bodyPr anchor="b"/>
          <a:lstStyle>
            <a:lvl1pPr algn="l">
              <a:defRPr sz="2000" b="1"/>
            </a:lvl1pPr>
          </a:lstStyle>
          <a:p>
            <a:r>
              <a:t>Title Text</a:t>
            </a:r>
          </a:p>
        </p:txBody>
      </p:sp>
      <p:sp>
        <p:nvSpPr>
          <p:cNvPr id="647"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648"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vl1pPr>
            <a:lvl2pPr marL="0" indent="457200">
              <a:spcBef>
                <a:spcPts val="300"/>
              </a:spcBef>
              <a:buSzTx/>
              <a:buNone/>
              <a:defRPr sz="1400"/>
            </a:lvl2pPr>
            <a:lvl3pPr marL="0" indent="914400">
              <a:spcBef>
                <a:spcPts val="300"/>
              </a:spcBef>
              <a:buSzTx/>
              <a:buNone/>
              <a:defRPr sz="1400"/>
            </a:lvl3pPr>
            <a:lvl4pPr marL="0" indent="1371600">
              <a:spcBef>
                <a:spcPts val="300"/>
              </a:spcBef>
              <a:buSzTx/>
              <a:buNone/>
              <a:defRPr sz="1400"/>
            </a:lvl4pPr>
            <a:lvl5pPr marL="0" indent="1828800">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649"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438711918"/>
      </p:ext>
    </p:extLst>
  </p:cSld>
  <p:clrMapOvr>
    <a:masterClrMapping/>
  </p:clrMapOvr>
  <p:transition spd="med"/>
</p:sldLayout>
</file>

<file path=ppt/slideLayouts/slideLayout871.xml><?xml version="1.0" encoding="utf-8"?>
<p:sldLayout xmlns:a="http://schemas.openxmlformats.org/drawingml/2006/main" xmlns:r="http://schemas.openxmlformats.org/officeDocument/2006/relationships" xmlns:p="http://schemas.openxmlformats.org/presentationml/2006/main" type="tx">
  <p:cSld name="2_Title and 4 Content">
    <p:bg>
      <p:bgPr>
        <a:solidFill>
          <a:schemeClr val="accent3">
            <a:lumOff val="44000"/>
          </a:schemeClr>
        </a:solidFill>
        <a:effectLst/>
      </p:bgPr>
    </p:bg>
    <p:spTree>
      <p:nvGrpSpPr>
        <p:cNvPr id="1" name=""/>
        <p:cNvGrpSpPr/>
        <p:nvPr/>
      </p:nvGrpSpPr>
      <p:grpSpPr>
        <a:xfrm>
          <a:off x="0" y="0"/>
          <a:ext cx="0" cy="0"/>
          <a:chOff x="0" y="0"/>
          <a:chExt cx="0" cy="0"/>
        </a:xfrm>
      </p:grpSpPr>
      <p:sp>
        <p:nvSpPr>
          <p:cNvPr id="656" name="Title Text"/>
          <p:cNvSpPr txBox="1">
            <a:spLocks noGrp="1"/>
          </p:cNvSpPr>
          <p:nvPr>
            <p:ph type="title"/>
          </p:nvPr>
        </p:nvSpPr>
        <p:spPr>
          <a:prstGeom prst="rect">
            <a:avLst/>
          </a:prstGeom>
        </p:spPr>
        <p:txBody>
          <a:bodyPr/>
          <a:lstStyle/>
          <a:p>
            <a:r>
              <a:t>Title Text</a:t>
            </a:r>
          </a:p>
        </p:txBody>
      </p:sp>
      <p:sp>
        <p:nvSpPr>
          <p:cNvPr id="657" name="Body Level One…"/>
          <p:cNvSpPr txBox="1">
            <a:spLocks noGrp="1"/>
          </p:cNvSpPr>
          <p:nvPr>
            <p:ph type="body" sz="quarter" idx="1"/>
          </p:nvPr>
        </p:nvSpPr>
        <p:spPr>
          <a:xfrm>
            <a:off x="685800" y="1981200"/>
            <a:ext cx="3810000" cy="1981200"/>
          </a:xfrm>
          <a:prstGeom prst="rect">
            <a:avLst/>
          </a:prstGeom>
        </p:spPr>
        <p:txBody>
          <a:bodyPr>
            <a:normAutofit/>
          </a:bodyPr>
          <a:lstStyle/>
          <a:p>
            <a:r>
              <a:t>Body Level One</a:t>
            </a:r>
          </a:p>
          <a:p>
            <a:pPr lvl="1"/>
            <a:r>
              <a:t>Body Level Two</a:t>
            </a:r>
          </a:p>
          <a:p>
            <a:pPr lvl="2"/>
            <a:r>
              <a:t>Body Level Three</a:t>
            </a:r>
          </a:p>
          <a:p>
            <a:pPr lvl="3"/>
            <a:r>
              <a:t>Body Level Four</a:t>
            </a:r>
          </a:p>
          <a:p>
            <a:pPr lvl="4"/>
            <a:r>
              <a:t>Body Level Five</a:t>
            </a:r>
          </a:p>
        </p:txBody>
      </p:sp>
      <p:sp>
        <p:nvSpPr>
          <p:cNvPr id="658"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674374990"/>
      </p:ext>
    </p:extLst>
  </p:cSld>
  <p:clrMapOvr>
    <a:masterClrMapping/>
  </p:clrMapOvr>
  <p:transition spd="med"/>
</p:sldLayout>
</file>

<file path=ppt/slideLayouts/slideLayout872.xml><?xml version="1.0" encoding="utf-8"?>
<p:sldLayout xmlns:a="http://schemas.openxmlformats.org/drawingml/2006/main" xmlns:r="http://schemas.openxmlformats.org/officeDocument/2006/relationships" xmlns:p="http://schemas.openxmlformats.org/presentationml/2006/main" type="tx">
  <p:cSld name="6_Title Slide">
    <p:bg>
      <p:bgPr>
        <a:solidFill>
          <a:srgbClr val="000000"/>
        </a:solidFill>
        <a:effectLst/>
      </p:bgPr>
    </p:bg>
    <p:spTree>
      <p:nvGrpSpPr>
        <p:cNvPr id="1" name=""/>
        <p:cNvGrpSpPr/>
        <p:nvPr/>
      </p:nvGrpSpPr>
      <p:grpSpPr>
        <a:xfrm>
          <a:off x="0" y="0"/>
          <a:ext cx="0" cy="0"/>
          <a:chOff x="0" y="0"/>
          <a:chExt cx="0" cy="0"/>
        </a:xfrm>
      </p:grpSpPr>
      <p:sp>
        <p:nvSpPr>
          <p:cNvPr id="665" name="Title Text"/>
          <p:cNvSpPr txBox="1">
            <a:spLocks noGrp="1"/>
          </p:cNvSpPr>
          <p:nvPr>
            <p:ph type="title"/>
          </p:nvPr>
        </p:nvSpPr>
        <p:spPr>
          <a:xfrm>
            <a:off x="685800" y="2130425"/>
            <a:ext cx="7772400" cy="1470025"/>
          </a:xfrm>
          <a:prstGeom prst="rect">
            <a:avLst/>
          </a:prstGeom>
        </p:spPr>
        <p:txBody>
          <a:bodyPr/>
          <a:lstStyle>
            <a:lvl1pPr>
              <a:defRPr>
                <a:solidFill>
                  <a:schemeClr val="accent3">
                    <a:lumOff val="44000"/>
                  </a:schemeClr>
                </a:solidFill>
              </a:defRPr>
            </a:lvl1pPr>
          </a:lstStyle>
          <a:p>
            <a:r>
              <a:t>Title Text</a:t>
            </a:r>
          </a:p>
        </p:txBody>
      </p:sp>
      <p:sp>
        <p:nvSpPr>
          <p:cNvPr id="666"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solidFill>
                  <a:srgbClr val="888888"/>
                </a:solidFill>
              </a:defRPr>
            </a:lvl1pPr>
            <a:lvl2pPr marL="0" indent="457200" algn="ctr">
              <a:buSzTx/>
              <a:buNone/>
              <a:defRPr>
                <a:solidFill>
                  <a:srgbClr val="888888"/>
                </a:solidFill>
              </a:defRPr>
            </a:lvl2pPr>
            <a:lvl3pPr marL="0" indent="914400" algn="ctr">
              <a:buSzTx/>
              <a:buNone/>
              <a:defRPr>
                <a:solidFill>
                  <a:srgbClr val="888888"/>
                </a:solidFill>
              </a:defRPr>
            </a:lvl3pPr>
            <a:lvl4pPr marL="0" indent="1371600" algn="ctr">
              <a:buSzTx/>
              <a:buNone/>
              <a:defRPr>
                <a:solidFill>
                  <a:srgbClr val="888888"/>
                </a:solidFill>
              </a:defRPr>
            </a:lvl4pPr>
            <a:lvl5pPr marL="0" indent="1828800" algn="ctr">
              <a:buSzTx/>
              <a:buNone/>
              <a:defRPr>
                <a:solidFill>
                  <a:srgbClr val="888888"/>
                </a:solidFill>
              </a:defRPr>
            </a:lvl5pPr>
          </a:lstStyle>
          <a:p>
            <a:r>
              <a:t>Body Level One</a:t>
            </a:r>
          </a:p>
          <a:p>
            <a:pPr lvl="1"/>
            <a:r>
              <a:t>Body Level Two</a:t>
            </a:r>
          </a:p>
          <a:p>
            <a:pPr lvl="2"/>
            <a:r>
              <a:t>Body Level Three</a:t>
            </a:r>
          </a:p>
          <a:p>
            <a:pPr lvl="3"/>
            <a:r>
              <a:t>Body Level Four</a:t>
            </a:r>
          </a:p>
          <a:p>
            <a:pPr lvl="4"/>
            <a:r>
              <a:t>Body Level Five</a:t>
            </a:r>
          </a:p>
        </p:txBody>
      </p:sp>
      <p:sp>
        <p:nvSpPr>
          <p:cNvPr id="667" name="Slide Number"/>
          <p:cNvSpPr txBox="1">
            <a:spLocks noGrp="1"/>
          </p:cNvSpPr>
          <p:nvPr>
            <p:ph type="sldNum" sz="quarter" idx="2"/>
          </p:nvPr>
        </p:nvSpPr>
        <p:spPr>
          <a:xfrm>
            <a:off x="6553200" y="6356350"/>
            <a:ext cx="358413" cy="350662"/>
          </a:xfrm>
          <a:prstGeom prst="rect">
            <a:avLst/>
          </a:prstGeom>
        </p:spPr>
        <p:txBody>
          <a:bodyPr/>
          <a:lstStyle>
            <a:lvl1pPr algn="l">
              <a:defRPr sz="1800"/>
            </a:lvl1pPr>
          </a:lstStyle>
          <a:p>
            <a:fld id="{86CB4B4D-7CA3-9044-876B-883B54F8677D}" type="slidenum">
              <a:t>‹#›</a:t>
            </a:fld>
            <a:endParaRPr/>
          </a:p>
        </p:txBody>
      </p:sp>
    </p:spTree>
    <p:extLst>
      <p:ext uri="{BB962C8B-B14F-4D97-AF65-F5344CB8AC3E}">
        <p14:creationId xmlns:p14="http://schemas.microsoft.com/office/powerpoint/2010/main" val="1850141482"/>
      </p:ext>
    </p:extLst>
  </p:cSld>
  <p:clrMapOvr>
    <a:masterClrMapping/>
  </p:clrMapOvr>
  <p:transition spd="med"/>
</p:sldLayout>
</file>

<file path=ppt/slideLayouts/slideLayout873.xml><?xml version="1.0" encoding="utf-8"?>
<p:sldLayout xmlns:a="http://schemas.openxmlformats.org/drawingml/2006/main" xmlns:r="http://schemas.openxmlformats.org/officeDocument/2006/relationships" xmlns:p="http://schemas.openxmlformats.org/presentationml/2006/main" type="tx">
  <p:cSld name="6_Title and Content">
    <p:bg>
      <p:bgPr>
        <a:solidFill>
          <a:srgbClr val="000000"/>
        </a:solidFill>
        <a:effectLst/>
      </p:bgPr>
    </p:bg>
    <p:spTree>
      <p:nvGrpSpPr>
        <p:cNvPr id="1" name=""/>
        <p:cNvGrpSpPr/>
        <p:nvPr/>
      </p:nvGrpSpPr>
      <p:grpSpPr>
        <a:xfrm>
          <a:off x="0" y="0"/>
          <a:ext cx="0" cy="0"/>
          <a:chOff x="0" y="0"/>
          <a:chExt cx="0" cy="0"/>
        </a:xfrm>
      </p:grpSpPr>
      <p:sp>
        <p:nvSpPr>
          <p:cNvPr id="674" name="Title Text"/>
          <p:cNvSpPr txBox="1">
            <a:spLocks noGrp="1"/>
          </p:cNvSpPr>
          <p:nvPr>
            <p:ph type="title"/>
          </p:nvPr>
        </p:nvSpPr>
        <p:spPr>
          <a:xfrm>
            <a:off x="0" y="0"/>
            <a:ext cx="9144000" cy="1143000"/>
          </a:xfrm>
          <a:prstGeom prst="rect">
            <a:avLst/>
          </a:prstGeom>
        </p:spPr>
        <p:txBody>
          <a:bodyPr/>
          <a:lstStyle>
            <a:lvl1pPr>
              <a:defRPr>
                <a:solidFill>
                  <a:schemeClr val="accent3">
                    <a:lumOff val="44000"/>
                  </a:schemeClr>
                </a:solidFill>
              </a:defRPr>
            </a:lvl1pPr>
          </a:lstStyle>
          <a:p>
            <a:r>
              <a:t>Title Text</a:t>
            </a:r>
          </a:p>
        </p:txBody>
      </p:sp>
      <p:sp>
        <p:nvSpPr>
          <p:cNvPr id="675" name="Body Level One…"/>
          <p:cNvSpPr txBox="1">
            <a:spLocks noGrp="1"/>
          </p:cNvSpPr>
          <p:nvPr>
            <p:ph type="body" idx="1"/>
          </p:nvPr>
        </p:nvSpPr>
        <p:spPr>
          <a:xfrm>
            <a:off x="457200" y="1600200"/>
            <a:ext cx="8229600" cy="4525963"/>
          </a:xfrm>
          <a:prstGeom prst="rect">
            <a:avLst/>
          </a:prstGeom>
        </p:spPr>
        <p:txBody>
          <a:bodyPr>
            <a:normAutofit/>
          </a:bodyPr>
          <a:lstStyle>
            <a:lvl1pPr>
              <a:buFont typeface="Arial"/>
              <a:defRPr>
                <a:solidFill>
                  <a:schemeClr val="accent3">
                    <a:lumOff val="44000"/>
                  </a:schemeClr>
                </a:solidFill>
              </a:defRPr>
            </a:lvl1pPr>
            <a:lvl2pPr>
              <a:buFont typeface="Arial"/>
              <a:defRPr>
                <a:solidFill>
                  <a:schemeClr val="accent3">
                    <a:lumOff val="44000"/>
                  </a:schemeClr>
                </a:solidFill>
              </a:defRPr>
            </a:lvl2pPr>
            <a:lvl3pPr>
              <a:buFont typeface="Arial"/>
              <a:defRPr>
                <a:solidFill>
                  <a:schemeClr val="accent3">
                    <a:lumOff val="44000"/>
                  </a:schemeClr>
                </a:solidFill>
              </a:defRPr>
            </a:lvl3pPr>
            <a:lvl4pPr>
              <a:buFont typeface="Arial"/>
              <a:defRPr>
                <a:solidFill>
                  <a:schemeClr val="accent3">
                    <a:lumOff val="44000"/>
                  </a:schemeClr>
                </a:solidFill>
              </a:defRPr>
            </a:lvl4pPr>
            <a:lvl5pPr>
              <a:buFont typeface="Arial"/>
              <a:defRPr>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676" name="Slide Number"/>
          <p:cNvSpPr txBox="1">
            <a:spLocks noGrp="1"/>
          </p:cNvSpPr>
          <p:nvPr>
            <p:ph type="sldNum" sz="quarter" idx="2"/>
          </p:nvPr>
        </p:nvSpPr>
        <p:spPr>
          <a:xfrm>
            <a:off x="6553200" y="6356350"/>
            <a:ext cx="358413" cy="350662"/>
          </a:xfrm>
          <a:prstGeom prst="rect">
            <a:avLst/>
          </a:prstGeom>
        </p:spPr>
        <p:txBody>
          <a:bodyPr/>
          <a:lstStyle>
            <a:lvl1pPr algn="l">
              <a:defRPr sz="1800"/>
            </a:lvl1pPr>
          </a:lstStyle>
          <a:p>
            <a:fld id="{86CB4B4D-7CA3-9044-876B-883B54F8677D}" type="slidenum">
              <a:t>‹#›</a:t>
            </a:fld>
            <a:endParaRPr/>
          </a:p>
        </p:txBody>
      </p:sp>
    </p:spTree>
    <p:extLst>
      <p:ext uri="{BB962C8B-B14F-4D97-AF65-F5344CB8AC3E}">
        <p14:creationId xmlns:p14="http://schemas.microsoft.com/office/powerpoint/2010/main" val="1346791736"/>
      </p:ext>
    </p:extLst>
  </p:cSld>
  <p:clrMapOvr>
    <a:masterClrMapping/>
  </p:clrMapOvr>
  <p:transition spd="med"/>
</p:sldLayout>
</file>

<file path=ppt/slideLayouts/slideLayout874.xml><?xml version="1.0" encoding="utf-8"?>
<p:sldLayout xmlns:a="http://schemas.openxmlformats.org/drawingml/2006/main" xmlns:r="http://schemas.openxmlformats.org/officeDocument/2006/relationships" xmlns:p="http://schemas.openxmlformats.org/presentationml/2006/main" type="tx">
  <p:cSld name="6_Section Header">
    <p:bg>
      <p:bgPr>
        <a:solidFill>
          <a:srgbClr val="000000"/>
        </a:solidFill>
        <a:effectLst/>
      </p:bgPr>
    </p:bg>
    <p:spTree>
      <p:nvGrpSpPr>
        <p:cNvPr id="1" name=""/>
        <p:cNvGrpSpPr/>
        <p:nvPr/>
      </p:nvGrpSpPr>
      <p:grpSpPr>
        <a:xfrm>
          <a:off x="0" y="0"/>
          <a:ext cx="0" cy="0"/>
          <a:chOff x="0" y="0"/>
          <a:chExt cx="0" cy="0"/>
        </a:xfrm>
      </p:grpSpPr>
      <p:sp>
        <p:nvSpPr>
          <p:cNvPr id="683" name="Title Text"/>
          <p:cNvSpPr txBox="1">
            <a:spLocks noGrp="1"/>
          </p:cNvSpPr>
          <p:nvPr>
            <p:ph type="title"/>
          </p:nvPr>
        </p:nvSpPr>
        <p:spPr>
          <a:xfrm>
            <a:off x="722312" y="4406900"/>
            <a:ext cx="7772401" cy="1362075"/>
          </a:xfrm>
          <a:prstGeom prst="rect">
            <a:avLst/>
          </a:prstGeom>
        </p:spPr>
        <p:txBody>
          <a:bodyPr anchor="t"/>
          <a:lstStyle>
            <a:lvl1pPr algn="l">
              <a:defRPr sz="4000" b="1" cap="all">
                <a:solidFill>
                  <a:schemeClr val="accent3">
                    <a:lumOff val="44000"/>
                  </a:schemeClr>
                </a:solidFill>
              </a:defRPr>
            </a:lvl1pPr>
          </a:lstStyle>
          <a:p>
            <a:r>
              <a:t>Title Text</a:t>
            </a:r>
          </a:p>
        </p:txBody>
      </p:sp>
      <p:sp>
        <p:nvSpPr>
          <p:cNvPr id="684"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rgbClr val="888888"/>
                </a:solidFill>
              </a:defRPr>
            </a:lvl1pPr>
            <a:lvl2pPr marL="0" indent="457200">
              <a:spcBef>
                <a:spcPts val="400"/>
              </a:spcBef>
              <a:buSzTx/>
              <a:buNone/>
              <a:defRPr sz="2000">
                <a:solidFill>
                  <a:srgbClr val="888888"/>
                </a:solidFill>
              </a:defRPr>
            </a:lvl2pPr>
            <a:lvl3pPr marL="0" indent="914400">
              <a:spcBef>
                <a:spcPts val="400"/>
              </a:spcBef>
              <a:buSzTx/>
              <a:buNone/>
              <a:defRPr sz="2000">
                <a:solidFill>
                  <a:srgbClr val="888888"/>
                </a:solidFill>
              </a:defRPr>
            </a:lvl3pPr>
            <a:lvl4pPr marL="0" indent="1371600">
              <a:spcBef>
                <a:spcPts val="400"/>
              </a:spcBef>
              <a:buSzTx/>
              <a:buNone/>
              <a:defRPr sz="2000">
                <a:solidFill>
                  <a:srgbClr val="888888"/>
                </a:solidFill>
              </a:defRPr>
            </a:lvl4pPr>
            <a:lvl5pPr marL="0" indent="1828800">
              <a:spcBef>
                <a:spcPts val="400"/>
              </a:spcBef>
              <a:buSzTx/>
              <a:buNone/>
              <a:defRPr sz="2000">
                <a:solidFill>
                  <a:srgbClr val="888888"/>
                </a:solidFill>
              </a:defRPr>
            </a:lvl5pPr>
          </a:lstStyle>
          <a:p>
            <a:r>
              <a:t>Body Level One</a:t>
            </a:r>
          </a:p>
          <a:p>
            <a:pPr lvl="1"/>
            <a:r>
              <a:t>Body Level Two</a:t>
            </a:r>
          </a:p>
          <a:p>
            <a:pPr lvl="2"/>
            <a:r>
              <a:t>Body Level Three</a:t>
            </a:r>
          </a:p>
          <a:p>
            <a:pPr lvl="3"/>
            <a:r>
              <a:t>Body Level Four</a:t>
            </a:r>
          </a:p>
          <a:p>
            <a:pPr lvl="4"/>
            <a:r>
              <a:t>Body Level Five</a:t>
            </a:r>
          </a:p>
        </p:txBody>
      </p:sp>
      <p:sp>
        <p:nvSpPr>
          <p:cNvPr id="685" name="Slide Number"/>
          <p:cNvSpPr txBox="1">
            <a:spLocks noGrp="1"/>
          </p:cNvSpPr>
          <p:nvPr>
            <p:ph type="sldNum" sz="quarter" idx="2"/>
          </p:nvPr>
        </p:nvSpPr>
        <p:spPr>
          <a:xfrm>
            <a:off x="6553200" y="6356350"/>
            <a:ext cx="358413" cy="350662"/>
          </a:xfrm>
          <a:prstGeom prst="rect">
            <a:avLst/>
          </a:prstGeom>
        </p:spPr>
        <p:txBody>
          <a:bodyPr/>
          <a:lstStyle>
            <a:lvl1pPr algn="l">
              <a:defRPr sz="1800"/>
            </a:lvl1pPr>
          </a:lstStyle>
          <a:p>
            <a:fld id="{86CB4B4D-7CA3-9044-876B-883B54F8677D}" type="slidenum">
              <a:t>‹#›</a:t>
            </a:fld>
            <a:endParaRPr/>
          </a:p>
        </p:txBody>
      </p:sp>
    </p:spTree>
    <p:extLst>
      <p:ext uri="{BB962C8B-B14F-4D97-AF65-F5344CB8AC3E}">
        <p14:creationId xmlns:p14="http://schemas.microsoft.com/office/powerpoint/2010/main" val="2943130455"/>
      </p:ext>
    </p:extLst>
  </p:cSld>
  <p:clrMapOvr>
    <a:masterClrMapping/>
  </p:clrMapOvr>
  <p:transition spd="med"/>
</p:sldLayout>
</file>

<file path=ppt/slideLayouts/slideLayout875.xml><?xml version="1.0" encoding="utf-8"?>
<p:sldLayout xmlns:a="http://schemas.openxmlformats.org/drawingml/2006/main" xmlns:r="http://schemas.openxmlformats.org/officeDocument/2006/relationships" xmlns:p="http://schemas.openxmlformats.org/presentationml/2006/main" type="tx">
  <p:cSld name="6_Two Content">
    <p:bg>
      <p:bgPr>
        <a:solidFill>
          <a:srgbClr val="000000"/>
        </a:solidFill>
        <a:effectLst/>
      </p:bgPr>
    </p:bg>
    <p:spTree>
      <p:nvGrpSpPr>
        <p:cNvPr id="1" name=""/>
        <p:cNvGrpSpPr/>
        <p:nvPr/>
      </p:nvGrpSpPr>
      <p:grpSpPr>
        <a:xfrm>
          <a:off x="0" y="0"/>
          <a:ext cx="0" cy="0"/>
          <a:chOff x="0" y="0"/>
          <a:chExt cx="0" cy="0"/>
        </a:xfrm>
      </p:grpSpPr>
      <p:sp>
        <p:nvSpPr>
          <p:cNvPr id="692" name="Title Text"/>
          <p:cNvSpPr txBox="1">
            <a:spLocks noGrp="1"/>
          </p:cNvSpPr>
          <p:nvPr>
            <p:ph type="title"/>
          </p:nvPr>
        </p:nvSpPr>
        <p:spPr>
          <a:xfrm>
            <a:off x="0" y="0"/>
            <a:ext cx="9144000" cy="1143000"/>
          </a:xfrm>
          <a:prstGeom prst="rect">
            <a:avLst/>
          </a:prstGeom>
        </p:spPr>
        <p:txBody>
          <a:bodyPr/>
          <a:lstStyle>
            <a:lvl1pPr>
              <a:defRPr>
                <a:solidFill>
                  <a:schemeClr val="accent3">
                    <a:lumOff val="44000"/>
                  </a:schemeClr>
                </a:solidFill>
              </a:defRPr>
            </a:lvl1pPr>
          </a:lstStyle>
          <a:p>
            <a:r>
              <a:t>Title Text</a:t>
            </a:r>
          </a:p>
        </p:txBody>
      </p:sp>
      <p:sp>
        <p:nvSpPr>
          <p:cNvPr id="693"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Font typeface="Arial"/>
              <a:defRPr sz="2800">
                <a:solidFill>
                  <a:schemeClr val="accent3">
                    <a:lumOff val="44000"/>
                  </a:schemeClr>
                </a:solidFill>
              </a:defRPr>
            </a:lvl1pPr>
            <a:lvl2pPr marL="790575" indent="-333375">
              <a:spcBef>
                <a:spcPts val="600"/>
              </a:spcBef>
              <a:buFont typeface="Arial"/>
              <a:defRPr sz="2800">
                <a:solidFill>
                  <a:schemeClr val="accent3">
                    <a:lumOff val="44000"/>
                  </a:schemeClr>
                </a:solidFill>
              </a:defRPr>
            </a:lvl2pPr>
            <a:lvl3pPr marL="1234439" indent="-320039">
              <a:spcBef>
                <a:spcPts val="600"/>
              </a:spcBef>
              <a:buFont typeface="Arial"/>
              <a:defRPr sz="2800">
                <a:solidFill>
                  <a:schemeClr val="accent3">
                    <a:lumOff val="44000"/>
                  </a:schemeClr>
                </a:solidFill>
              </a:defRPr>
            </a:lvl3pPr>
            <a:lvl4pPr marL="1727200" indent="-355600">
              <a:spcBef>
                <a:spcPts val="600"/>
              </a:spcBef>
              <a:buFont typeface="Arial"/>
              <a:defRPr sz="2800">
                <a:solidFill>
                  <a:schemeClr val="accent3">
                    <a:lumOff val="44000"/>
                  </a:schemeClr>
                </a:solidFill>
              </a:defRPr>
            </a:lvl4pPr>
            <a:lvl5pPr marL="2184400" indent="-355600">
              <a:spcBef>
                <a:spcPts val="600"/>
              </a:spcBef>
              <a:buFont typeface="Arial"/>
              <a:defRPr sz="2800">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694" name="Slide Number"/>
          <p:cNvSpPr txBox="1">
            <a:spLocks noGrp="1"/>
          </p:cNvSpPr>
          <p:nvPr>
            <p:ph type="sldNum" sz="quarter" idx="2"/>
          </p:nvPr>
        </p:nvSpPr>
        <p:spPr>
          <a:xfrm>
            <a:off x="6553200" y="6356350"/>
            <a:ext cx="358413" cy="350662"/>
          </a:xfrm>
          <a:prstGeom prst="rect">
            <a:avLst/>
          </a:prstGeom>
        </p:spPr>
        <p:txBody>
          <a:bodyPr/>
          <a:lstStyle>
            <a:lvl1pPr algn="l">
              <a:defRPr sz="1800"/>
            </a:lvl1pPr>
          </a:lstStyle>
          <a:p>
            <a:fld id="{86CB4B4D-7CA3-9044-876B-883B54F8677D}" type="slidenum">
              <a:t>‹#›</a:t>
            </a:fld>
            <a:endParaRPr/>
          </a:p>
        </p:txBody>
      </p:sp>
    </p:spTree>
    <p:extLst>
      <p:ext uri="{BB962C8B-B14F-4D97-AF65-F5344CB8AC3E}">
        <p14:creationId xmlns:p14="http://schemas.microsoft.com/office/powerpoint/2010/main" val="2861239735"/>
      </p:ext>
    </p:extLst>
  </p:cSld>
  <p:clrMapOvr>
    <a:masterClrMapping/>
  </p:clrMapOvr>
  <p:transition spd="med"/>
</p:sldLayout>
</file>

<file path=ppt/slideLayouts/slideLayout876.xml><?xml version="1.0" encoding="utf-8"?>
<p:sldLayout xmlns:a="http://schemas.openxmlformats.org/drawingml/2006/main" xmlns:r="http://schemas.openxmlformats.org/officeDocument/2006/relationships" xmlns:p="http://schemas.openxmlformats.org/presentationml/2006/main" type="tx">
  <p:cSld name="6_Comparison">
    <p:bg>
      <p:bgPr>
        <a:solidFill>
          <a:srgbClr val="000000"/>
        </a:solidFill>
        <a:effectLst/>
      </p:bgPr>
    </p:bg>
    <p:spTree>
      <p:nvGrpSpPr>
        <p:cNvPr id="1" name=""/>
        <p:cNvGrpSpPr/>
        <p:nvPr/>
      </p:nvGrpSpPr>
      <p:grpSpPr>
        <a:xfrm>
          <a:off x="0" y="0"/>
          <a:ext cx="0" cy="0"/>
          <a:chOff x="0" y="0"/>
          <a:chExt cx="0" cy="0"/>
        </a:xfrm>
      </p:grpSpPr>
      <p:sp>
        <p:nvSpPr>
          <p:cNvPr id="701" name="Title Text"/>
          <p:cNvSpPr txBox="1">
            <a:spLocks noGrp="1"/>
          </p:cNvSpPr>
          <p:nvPr>
            <p:ph type="title"/>
          </p:nvPr>
        </p:nvSpPr>
        <p:spPr>
          <a:xfrm>
            <a:off x="0" y="0"/>
            <a:ext cx="9144000" cy="1143000"/>
          </a:xfrm>
          <a:prstGeom prst="rect">
            <a:avLst/>
          </a:prstGeom>
        </p:spPr>
        <p:txBody>
          <a:bodyPr/>
          <a:lstStyle>
            <a:lvl1pPr>
              <a:defRPr>
                <a:solidFill>
                  <a:schemeClr val="accent3">
                    <a:lumOff val="44000"/>
                  </a:schemeClr>
                </a:solidFill>
              </a:defRPr>
            </a:lvl1pPr>
          </a:lstStyle>
          <a:p>
            <a:r>
              <a:t>Title Text</a:t>
            </a:r>
          </a:p>
        </p:txBody>
      </p:sp>
      <p:sp>
        <p:nvSpPr>
          <p:cNvPr id="702"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chemeClr val="accent3">
                    <a:lumOff val="44000"/>
                  </a:schemeClr>
                </a:solidFill>
              </a:defRPr>
            </a:lvl1pPr>
            <a:lvl2pPr marL="0" indent="457200">
              <a:spcBef>
                <a:spcPts val="500"/>
              </a:spcBef>
              <a:buSzTx/>
              <a:buNone/>
              <a:defRPr sz="2400" b="1">
                <a:solidFill>
                  <a:schemeClr val="accent3">
                    <a:lumOff val="44000"/>
                  </a:schemeClr>
                </a:solidFill>
              </a:defRPr>
            </a:lvl2pPr>
            <a:lvl3pPr marL="0" indent="914400">
              <a:spcBef>
                <a:spcPts val="500"/>
              </a:spcBef>
              <a:buSzTx/>
              <a:buNone/>
              <a:defRPr sz="2400" b="1">
                <a:solidFill>
                  <a:schemeClr val="accent3">
                    <a:lumOff val="44000"/>
                  </a:schemeClr>
                </a:solidFill>
              </a:defRPr>
            </a:lvl3pPr>
            <a:lvl4pPr marL="0" indent="1371600">
              <a:spcBef>
                <a:spcPts val="500"/>
              </a:spcBef>
              <a:buSzTx/>
              <a:buNone/>
              <a:defRPr sz="2400" b="1">
                <a:solidFill>
                  <a:schemeClr val="accent3">
                    <a:lumOff val="44000"/>
                  </a:schemeClr>
                </a:solidFill>
              </a:defRPr>
            </a:lvl4pPr>
            <a:lvl5pPr marL="0" indent="1828800">
              <a:spcBef>
                <a:spcPts val="500"/>
              </a:spcBef>
              <a:buSzTx/>
              <a:buNone/>
              <a:defRPr sz="2400" b="1">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703"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solidFill>
                  <a:schemeClr val="accent3">
                    <a:lumOff val="44000"/>
                  </a:schemeClr>
                </a:solidFill>
              </a:defRPr>
            </a:pPr>
            <a:endParaRPr/>
          </a:p>
        </p:txBody>
      </p:sp>
      <p:sp>
        <p:nvSpPr>
          <p:cNvPr id="704" name="Slide Number"/>
          <p:cNvSpPr txBox="1">
            <a:spLocks noGrp="1"/>
          </p:cNvSpPr>
          <p:nvPr>
            <p:ph type="sldNum" sz="quarter" idx="2"/>
          </p:nvPr>
        </p:nvSpPr>
        <p:spPr>
          <a:xfrm>
            <a:off x="6553200" y="6356350"/>
            <a:ext cx="358413" cy="350662"/>
          </a:xfrm>
          <a:prstGeom prst="rect">
            <a:avLst/>
          </a:prstGeom>
        </p:spPr>
        <p:txBody>
          <a:bodyPr/>
          <a:lstStyle>
            <a:lvl1pPr algn="l">
              <a:defRPr sz="1800"/>
            </a:lvl1pPr>
          </a:lstStyle>
          <a:p>
            <a:fld id="{86CB4B4D-7CA3-9044-876B-883B54F8677D}" type="slidenum">
              <a:t>‹#›</a:t>
            </a:fld>
            <a:endParaRPr/>
          </a:p>
        </p:txBody>
      </p:sp>
    </p:spTree>
    <p:extLst>
      <p:ext uri="{BB962C8B-B14F-4D97-AF65-F5344CB8AC3E}">
        <p14:creationId xmlns:p14="http://schemas.microsoft.com/office/powerpoint/2010/main" val="3736973034"/>
      </p:ext>
    </p:extLst>
  </p:cSld>
  <p:clrMapOvr>
    <a:masterClrMapping/>
  </p:clrMapOvr>
  <p:transition spd="med"/>
</p:sldLayout>
</file>

<file path=ppt/slideLayouts/slideLayout877.xml><?xml version="1.0" encoding="utf-8"?>
<p:sldLayout xmlns:a="http://schemas.openxmlformats.org/drawingml/2006/main" xmlns:r="http://schemas.openxmlformats.org/officeDocument/2006/relationships" xmlns:p="http://schemas.openxmlformats.org/presentationml/2006/main" type="tx">
  <p:cSld name="6_Title Only">
    <p:bg>
      <p:bgPr>
        <a:solidFill>
          <a:srgbClr val="000000"/>
        </a:solidFill>
        <a:effectLst/>
      </p:bgPr>
    </p:bg>
    <p:spTree>
      <p:nvGrpSpPr>
        <p:cNvPr id="1" name=""/>
        <p:cNvGrpSpPr/>
        <p:nvPr/>
      </p:nvGrpSpPr>
      <p:grpSpPr>
        <a:xfrm>
          <a:off x="0" y="0"/>
          <a:ext cx="0" cy="0"/>
          <a:chOff x="0" y="0"/>
          <a:chExt cx="0" cy="0"/>
        </a:xfrm>
      </p:grpSpPr>
      <p:sp>
        <p:nvSpPr>
          <p:cNvPr id="711" name="Title Text"/>
          <p:cNvSpPr txBox="1">
            <a:spLocks noGrp="1"/>
          </p:cNvSpPr>
          <p:nvPr>
            <p:ph type="title"/>
          </p:nvPr>
        </p:nvSpPr>
        <p:spPr>
          <a:xfrm>
            <a:off x="0" y="0"/>
            <a:ext cx="9144000" cy="1143000"/>
          </a:xfrm>
          <a:prstGeom prst="rect">
            <a:avLst/>
          </a:prstGeom>
        </p:spPr>
        <p:txBody>
          <a:bodyPr/>
          <a:lstStyle>
            <a:lvl1pPr>
              <a:defRPr>
                <a:solidFill>
                  <a:schemeClr val="accent3">
                    <a:lumOff val="44000"/>
                  </a:schemeClr>
                </a:solidFill>
              </a:defRPr>
            </a:lvl1pPr>
          </a:lstStyle>
          <a:p>
            <a:r>
              <a:t>Title Text</a:t>
            </a:r>
          </a:p>
        </p:txBody>
      </p:sp>
      <p:sp>
        <p:nvSpPr>
          <p:cNvPr id="712" name="Slide Number"/>
          <p:cNvSpPr txBox="1">
            <a:spLocks noGrp="1"/>
          </p:cNvSpPr>
          <p:nvPr>
            <p:ph type="sldNum" sz="quarter" idx="2"/>
          </p:nvPr>
        </p:nvSpPr>
        <p:spPr>
          <a:xfrm>
            <a:off x="6553200" y="6356350"/>
            <a:ext cx="358413" cy="350662"/>
          </a:xfrm>
          <a:prstGeom prst="rect">
            <a:avLst/>
          </a:prstGeom>
        </p:spPr>
        <p:txBody>
          <a:bodyPr/>
          <a:lstStyle>
            <a:lvl1pPr algn="l">
              <a:defRPr sz="1800"/>
            </a:lvl1pPr>
          </a:lstStyle>
          <a:p>
            <a:fld id="{86CB4B4D-7CA3-9044-876B-883B54F8677D}" type="slidenum">
              <a:t>‹#›</a:t>
            </a:fld>
            <a:endParaRPr/>
          </a:p>
        </p:txBody>
      </p:sp>
    </p:spTree>
    <p:extLst>
      <p:ext uri="{BB962C8B-B14F-4D97-AF65-F5344CB8AC3E}">
        <p14:creationId xmlns:p14="http://schemas.microsoft.com/office/powerpoint/2010/main" val="1265348800"/>
      </p:ext>
    </p:extLst>
  </p:cSld>
  <p:clrMapOvr>
    <a:masterClrMapping/>
  </p:clrMapOvr>
  <p:transition spd="med"/>
</p:sldLayout>
</file>

<file path=ppt/slideLayouts/slideLayout878.xml><?xml version="1.0" encoding="utf-8"?>
<p:sldLayout xmlns:a="http://schemas.openxmlformats.org/drawingml/2006/main" xmlns:r="http://schemas.openxmlformats.org/officeDocument/2006/relationships" xmlns:p="http://schemas.openxmlformats.org/presentationml/2006/main" type="tx">
  <p:cSld name="6_Blank">
    <p:bg>
      <p:bgPr>
        <a:solidFill>
          <a:srgbClr val="000000"/>
        </a:solidFill>
        <a:effectLst/>
      </p:bgPr>
    </p:bg>
    <p:spTree>
      <p:nvGrpSpPr>
        <p:cNvPr id="1" name=""/>
        <p:cNvGrpSpPr/>
        <p:nvPr/>
      </p:nvGrpSpPr>
      <p:grpSpPr>
        <a:xfrm>
          <a:off x="0" y="0"/>
          <a:ext cx="0" cy="0"/>
          <a:chOff x="0" y="0"/>
          <a:chExt cx="0" cy="0"/>
        </a:xfrm>
      </p:grpSpPr>
      <p:sp>
        <p:nvSpPr>
          <p:cNvPr id="719" name="Slide Number"/>
          <p:cNvSpPr txBox="1">
            <a:spLocks noGrp="1"/>
          </p:cNvSpPr>
          <p:nvPr>
            <p:ph type="sldNum" sz="quarter" idx="2"/>
          </p:nvPr>
        </p:nvSpPr>
        <p:spPr>
          <a:xfrm>
            <a:off x="6553200" y="6356350"/>
            <a:ext cx="358413" cy="350662"/>
          </a:xfrm>
          <a:prstGeom prst="rect">
            <a:avLst/>
          </a:prstGeom>
        </p:spPr>
        <p:txBody>
          <a:bodyPr/>
          <a:lstStyle>
            <a:lvl1pPr algn="l">
              <a:defRPr sz="1800"/>
            </a:lvl1pPr>
          </a:lstStyle>
          <a:p>
            <a:fld id="{86CB4B4D-7CA3-9044-876B-883B54F8677D}" type="slidenum">
              <a:t>‹#›</a:t>
            </a:fld>
            <a:endParaRPr/>
          </a:p>
        </p:txBody>
      </p:sp>
    </p:spTree>
    <p:extLst>
      <p:ext uri="{BB962C8B-B14F-4D97-AF65-F5344CB8AC3E}">
        <p14:creationId xmlns:p14="http://schemas.microsoft.com/office/powerpoint/2010/main" val="4009215520"/>
      </p:ext>
    </p:extLst>
  </p:cSld>
  <p:clrMapOvr>
    <a:masterClrMapping/>
  </p:clrMapOvr>
  <p:transition spd="med"/>
</p:sldLayout>
</file>

<file path=ppt/slideLayouts/slideLayout879.xml><?xml version="1.0" encoding="utf-8"?>
<p:sldLayout xmlns:a="http://schemas.openxmlformats.org/drawingml/2006/main" xmlns:r="http://schemas.openxmlformats.org/officeDocument/2006/relationships" xmlns:p="http://schemas.openxmlformats.org/presentationml/2006/main" type="tx">
  <p:cSld name="Blank 0">
    <p:bg>
      <p:bgPr>
        <a:solidFill>
          <a:schemeClr val="accent3">
            <a:lumOff val="44000"/>
          </a:schemeClr>
        </a:solidFill>
        <a:effectLst/>
      </p:bgPr>
    </p:bg>
    <p:spTree>
      <p:nvGrpSpPr>
        <p:cNvPr id="1" name=""/>
        <p:cNvGrpSpPr/>
        <p:nvPr/>
      </p:nvGrpSpPr>
      <p:grpSpPr>
        <a:xfrm>
          <a:off x="0" y="0"/>
          <a:ext cx="0" cy="0"/>
          <a:chOff x="0" y="0"/>
          <a:chExt cx="0" cy="0"/>
        </a:xfrm>
      </p:grpSpPr>
      <p:sp>
        <p:nvSpPr>
          <p:cNvPr id="726" name="Slide Number"/>
          <p:cNvSpPr txBox="1">
            <a:spLocks noGrp="1"/>
          </p:cNvSpPr>
          <p:nvPr>
            <p:ph type="sldNum" sz="quarter" idx="2"/>
          </p:nvPr>
        </p:nvSpPr>
        <p:spPr>
          <a:xfrm>
            <a:off x="6553200" y="6356350"/>
            <a:ext cx="358413" cy="350662"/>
          </a:xfrm>
          <a:prstGeom prst="rect">
            <a:avLst/>
          </a:prstGeom>
        </p:spPr>
        <p:txBody>
          <a:bodyPr/>
          <a:lstStyle>
            <a:lvl1pPr algn="l">
              <a:defRPr sz="1800"/>
            </a:lvl1pPr>
          </a:lstStyle>
          <a:p>
            <a:fld id="{86CB4B4D-7CA3-9044-876B-883B54F8677D}" type="slidenum">
              <a:t>‹#›</a:t>
            </a:fld>
            <a:endParaRPr/>
          </a:p>
        </p:txBody>
      </p:sp>
    </p:spTree>
    <p:extLst>
      <p:ext uri="{BB962C8B-B14F-4D97-AF65-F5344CB8AC3E}">
        <p14:creationId xmlns:p14="http://schemas.microsoft.com/office/powerpoint/2010/main" val="3641625356"/>
      </p:ext>
    </p:extLst>
  </p:cSld>
  <p:clrMapOvr>
    <a:masterClrMapping/>
  </p:clrMapOvr>
  <p:transition spd="med"/>
</p:sldLayout>
</file>

<file path=ppt/slideLayouts/slideLayout8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lvl1pPr>
              <a:defRPr>
                <a:latin typeface="Comic Sans MS" charset="0"/>
                <a:cs typeface="ＭＳ Ｐゴシック" charset="0"/>
              </a:defRPr>
            </a:lvl1pPr>
          </a:lstStyle>
          <a:p>
            <a:pPr>
              <a:defRPr/>
            </a:pPr>
            <a:endParaRPr lang="en-US"/>
          </a:p>
        </p:txBody>
      </p:sp>
      <p:sp>
        <p:nvSpPr>
          <p:cNvPr id="8" name="Footer Placeholder 7"/>
          <p:cNvSpPr>
            <a:spLocks noGrp="1"/>
          </p:cNvSpPr>
          <p:nvPr>
            <p:ph type="ftr" sz="quarter" idx="11"/>
          </p:nvPr>
        </p:nvSpPr>
        <p:spPr/>
        <p:txBody>
          <a:bodyPr/>
          <a:lstStyle>
            <a:lvl1pPr algn="l">
              <a:defRPr>
                <a:latin typeface="Comic Sans MS" charset="0"/>
                <a:cs typeface="ＭＳ Ｐゴシック" charset="0"/>
              </a:defRPr>
            </a:lvl1pPr>
          </a:lstStyle>
          <a:p>
            <a:pPr>
              <a:defRPr/>
            </a:pPr>
            <a:endParaRPr lang="en-US"/>
          </a:p>
        </p:txBody>
      </p:sp>
      <p:sp>
        <p:nvSpPr>
          <p:cNvPr id="9" name="Slide Number Placeholder 8"/>
          <p:cNvSpPr>
            <a:spLocks noGrp="1"/>
          </p:cNvSpPr>
          <p:nvPr>
            <p:ph type="sldNum" sz="quarter" idx="12"/>
          </p:nvPr>
        </p:nvSpPr>
        <p:spPr/>
        <p:txBody>
          <a:bodyPr/>
          <a:lstStyle>
            <a:lvl1pPr>
              <a:defRPr>
                <a:latin typeface="Comic Sans MS" charset="0"/>
                <a:cs typeface="ＭＳ Ｐゴシック" charset="0"/>
              </a:defRPr>
            </a:lvl1pPr>
          </a:lstStyle>
          <a:p>
            <a:pPr>
              <a:defRPr/>
            </a:pPr>
            <a:fld id="{050407E2-0A7B-5742-943A-5D8E28A33B5D}" type="slidenum">
              <a:rPr lang="en-US"/>
              <a:pPr>
                <a:defRPr/>
              </a:pPr>
              <a:t>‹#›</a:t>
            </a:fld>
            <a:endParaRPr lang="en-US"/>
          </a:p>
        </p:txBody>
      </p:sp>
    </p:spTree>
    <p:extLst>
      <p:ext uri="{BB962C8B-B14F-4D97-AF65-F5344CB8AC3E}">
        <p14:creationId xmlns:p14="http://schemas.microsoft.com/office/powerpoint/2010/main" val="3795673915"/>
      </p:ext>
    </p:extLst>
  </p:cSld>
  <p:clrMapOvr>
    <a:masterClrMapping/>
  </p:clrMapOvr>
</p:sldLayout>
</file>

<file path=ppt/slideLayouts/slideLayout880.xml><?xml version="1.0" encoding="utf-8"?>
<p:sldLayout xmlns:a="http://schemas.openxmlformats.org/drawingml/2006/main" xmlns:r="http://schemas.openxmlformats.org/officeDocument/2006/relationships" xmlns:p="http://schemas.openxmlformats.org/presentationml/2006/main" type="tx">
  <p:cSld name="6_Content with Caption">
    <p:bg>
      <p:bgPr>
        <a:solidFill>
          <a:srgbClr val="000000"/>
        </a:solidFill>
        <a:effectLst/>
      </p:bgPr>
    </p:bg>
    <p:spTree>
      <p:nvGrpSpPr>
        <p:cNvPr id="1" name=""/>
        <p:cNvGrpSpPr/>
        <p:nvPr/>
      </p:nvGrpSpPr>
      <p:grpSpPr>
        <a:xfrm>
          <a:off x="0" y="0"/>
          <a:ext cx="0" cy="0"/>
          <a:chOff x="0" y="0"/>
          <a:chExt cx="0" cy="0"/>
        </a:xfrm>
      </p:grpSpPr>
      <p:sp>
        <p:nvSpPr>
          <p:cNvPr id="733" name="Title Text"/>
          <p:cNvSpPr txBox="1">
            <a:spLocks noGrp="1"/>
          </p:cNvSpPr>
          <p:nvPr>
            <p:ph type="title"/>
          </p:nvPr>
        </p:nvSpPr>
        <p:spPr>
          <a:xfrm>
            <a:off x="457200" y="273050"/>
            <a:ext cx="3008314" cy="1162050"/>
          </a:xfrm>
          <a:prstGeom prst="rect">
            <a:avLst/>
          </a:prstGeom>
        </p:spPr>
        <p:txBody>
          <a:bodyPr anchor="b"/>
          <a:lstStyle>
            <a:lvl1pPr algn="l">
              <a:defRPr sz="2000" b="1">
                <a:solidFill>
                  <a:schemeClr val="accent3">
                    <a:lumOff val="44000"/>
                  </a:schemeClr>
                </a:solidFill>
              </a:defRPr>
            </a:lvl1pPr>
          </a:lstStyle>
          <a:p>
            <a:r>
              <a:t>Title Text</a:t>
            </a:r>
          </a:p>
        </p:txBody>
      </p:sp>
      <p:sp>
        <p:nvSpPr>
          <p:cNvPr id="734" name="Body Level One…"/>
          <p:cNvSpPr txBox="1">
            <a:spLocks noGrp="1"/>
          </p:cNvSpPr>
          <p:nvPr>
            <p:ph type="body" idx="1"/>
          </p:nvPr>
        </p:nvSpPr>
        <p:spPr>
          <a:xfrm>
            <a:off x="3575050" y="273050"/>
            <a:ext cx="5111750" cy="5853113"/>
          </a:xfrm>
          <a:prstGeom prst="rect">
            <a:avLst/>
          </a:prstGeom>
        </p:spPr>
        <p:txBody>
          <a:bodyPr>
            <a:normAutofit/>
          </a:bodyPr>
          <a:lstStyle>
            <a:lvl1pPr>
              <a:buFont typeface="Arial"/>
              <a:defRPr>
                <a:solidFill>
                  <a:schemeClr val="accent3">
                    <a:lumOff val="44000"/>
                  </a:schemeClr>
                </a:solidFill>
              </a:defRPr>
            </a:lvl1pPr>
            <a:lvl2pPr>
              <a:buFont typeface="Arial"/>
              <a:defRPr>
                <a:solidFill>
                  <a:schemeClr val="accent3">
                    <a:lumOff val="44000"/>
                  </a:schemeClr>
                </a:solidFill>
              </a:defRPr>
            </a:lvl2pPr>
            <a:lvl3pPr>
              <a:buFont typeface="Arial"/>
              <a:defRPr>
                <a:solidFill>
                  <a:schemeClr val="accent3">
                    <a:lumOff val="44000"/>
                  </a:schemeClr>
                </a:solidFill>
              </a:defRPr>
            </a:lvl3pPr>
            <a:lvl4pPr>
              <a:buFont typeface="Arial"/>
              <a:defRPr>
                <a:solidFill>
                  <a:schemeClr val="accent3">
                    <a:lumOff val="44000"/>
                  </a:schemeClr>
                </a:solidFill>
              </a:defRPr>
            </a:lvl4pPr>
            <a:lvl5pPr>
              <a:buFont typeface="Arial"/>
              <a:defRPr>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735"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solidFill>
                  <a:schemeClr val="accent3">
                    <a:lumOff val="44000"/>
                  </a:schemeClr>
                </a:solidFill>
              </a:defRPr>
            </a:pPr>
            <a:endParaRPr/>
          </a:p>
        </p:txBody>
      </p:sp>
      <p:sp>
        <p:nvSpPr>
          <p:cNvPr id="736" name="Slide Number"/>
          <p:cNvSpPr txBox="1">
            <a:spLocks noGrp="1"/>
          </p:cNvSpPr>
          <p:nvPr>
            <p:ph type="sldNum" sz="quarter" idx="2"/>
          </p:nvPr>
        </p:nvSpPr>
        <p:spPr>
          <a:xfrm>
            <a:off x="6553200" y="6356350"/>
            <a:ext cx="358413" cy="350662"/>
          </a:xfrm>
          <a:prstGeom prst="rect">
            <a:avLst/>
          </a:prstGeom>
        </p:spPr>
        <p:txBody>
          <a:bodyPr/>
          <a:lstStyle>
            <a:lvl1pPr algn="l">
              <a:defRPr sz="1800"/>
            </a:lvl1pPr>
          </a:lstStyle>
          <a:p>
            <a:fld id="{86CB4B4D-7CA3-9044-876B-883B54F8677D}" type="slidenum">
              <a:t>‹#›</a:t>
            </a:fld>
            <a:endParaRPr/>
          </a:p>
        </p:txBody>
      </p:sp>
    </p:spTree>
    <p:extLst>
      <p:ext uri="{BB962C8B-B14F-4D97-AF65-F5344CB8AC3E}">
        <p14:creationId xmlns:p14="http://schemas.microsoft.com/office/powerpoint/2010/main" val="4216012149"/>
      </p:ext>
    </p:extLst>
  </p:cSld>
  <p:clrMapOvr>
    <a:masterClrMapping/>
  </p:clrMapOvr>
  <p:transition spd="med"/>
</p:sldLayout>
</file>

<file path=ppt/slideLayouts/slideLayout881.xml><?xml version="1.0" encoding="utf-8"?>
<p:sldLayout xmlns:a="http://schemas.openxmlformats.org/drawingml/2006/main" xmlns:r="http://schemas.openxmlformats.org/officeDocument/2006/relationships" xmlns:p="http://schemas.openxmlformats.org/presentationml/2006/main" type="tx">
  <p:cSld name="6_Picture with Caption">
    <p:bg>
      <p:bgPr>
        <a:solidFill>
          <a:srgbClr val="000000"/>
        </a:solidFill>
        <a:effectLst/>
      </p:bgPr>
    </p:bg>
    <p:spTree>
      <p:nvGrpSpPr>
        <p:cNvPr id="1" name=""/>
        <p:cNvGrpSpPr/>
        <p:nvPr/>
      </p:nvGrpSpPr>
      <p:grpSpPr>
        <a:xfrm>
          <a:off x="0" y="0"/>
          <a:ext cx="0" cy="0"/>
          <a:chOff x="0" y="0"/>
          <a:chExt cx="0" cy="0"/>
        </a:xfrm>
      </p:grpSpPr>
      <p:sp>
        <p:nvSpPr>
          <p:cNvPr id="743" name="Title Text"/>
          <p:cNvSpPr txBox="1">
            <a:spLocks noGrp="1"/>
          </p:cNvSpPr>
          <p:nvPr>
            <p:ph type="title"/>
          </p:nvPr>
        </p:nvSpPr>
        <p:spPr>
          <a:xfrm>
            <a:off x="1792288" y="4800600"/>
            <a:ext cx="5486401" cy="566738"/>
          </a:xfrm>
          <a:prstGeom prst="rect">
            <a:avLst/>
          </a:prstGeom>
        </p:spPr>
        <p:txBody>
          <a:bodyPr anchor="b"/>
          <a:lstStyle>
            <a:lvl1pPr algn="l">
              <a:defRPr sz="2000" b="1">
                <a:solidFill>
                  <a:schemeClr val="accent3">
                    <a:lumOff val="44000"/>
                  </a:schemeClr>
                </a:solidFill>
              </a:defRPr>
            </a:lvl1pPr>
          </a:lstStyle>
          <a:p>
            <a:r>
              <a:t>Title Text</a:t>
            </a:r>
          </a:p>
        </p:txBody>
      </p:sp>
      <p:sp>
        <p:nvSpPr>
          <p:cNvPr id="744"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745"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chemeClr val="accent3">
                    <a:lumOff val="44000"/>
                  </a:schemeClr>
                </a:solidFill>
              </a:defRPr>
            </a:lvl1pPr>
            <a:lvl2pPr marL="0" indent="457200">
              <a:spcBef>
                <a:spcPts val="300"/>
              </a:spcBef>
              <a:buSzTx/>
              <a:buNone/>
              <a:defRPr sz="1400">
                <a:solidFill>
                  <a:schemeClr val="accent3">
                    <a:lumOff val="44000"/>
                  </a:schemeClr>
                </a:solidFill>
              </a:defRPr>
            </a:lvl2pPr>
            <a:lvl3pPr marL="0" indent="914400">
              <a:spcBef>
                <a:spcPts val="300"/>
              </a:spcBef>
              <a:buSzTx/>
              <a:buNone/>
              <a:defRPr sz="1400">
                <a:solidFill>
                  <a:schemeClr val="accent3">
                    <a:lumOff val="44000"/>
                  </a:schemeClr>
                </a:solidFill>
              </a:defRPr>
            </a:lvl3pPr>
            <a:lvl4pPr marL="0" indent="1371600">
              <a:spcBef>
                <a:spcPts val="300"/>
              </a:spcBef>
              <a:buSzTx/>
              <a:buNone/>
              <a:defRPr sz="1400">
                <a:solidFill>
                  <a:schemeClr val="accent3">
                    <a:lumOff val="44000"/>
                  </a:schemeClr>
                </a:solidFill>
              </a:defRPr>
            </a:lvl4pPr>
            <a:lvl5pPr marL="0" indent="1828800">
              <a:spcBef>
                <a:spcPts val="300"/>
              </a:spcBef>
              <a:buSzTx/>
              <a:buNone/>
              <a:defRPr sz="1400">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746" name="Slide Number"/>
          <p:cNvSpPr txBox="1">
            <a:spLocks noGrp="1"/>
          </p:cNvSpPr>
          <p:nvPr>
            <p:ph type="sldNum" sz="quarter" idx="2"/>
          </p:nvPr>
        </p:nvSpPr>
        <p:spPr>
          <a:xfrm>
            <a:off x="6553200" y="6356350"/>
            <a:ext cx="358413" cy="350662"/>
          </a:xfrm>
          <a:prstGeom prst="rect">
            <a:avLst/>
          </a:prstGeom>
        </p:spPr>
        <p:txBody>
          <a:bodyPr/>
          <a:lstStyle>
            <a:lvl1pPr algn="l">
              <a:defRPr sz="1800"/>
            </a:lvl1pPr>
          </a:lstStyle>
          <a:p>
            <a:fld id="{86CB4B4D-7CA3-9044-876B-883B54F8677D}" type="slidenum">
              <a:t>‹#›</a:t>
            </a:fld>
            <a:endParaRPr/>
          </a:p>
        </p:txBody>
      </p:sp>
    </p:spTree>
    <p:extLst>
      <p:ext uri="{BB962C8B-B14F-4D97-AF65-F5344CB8AC3E}">
        <p14:creationId xmlns:p14="http://schemas.microsoft.com/office/powerpoint/2010/main" val="1507056681"/>
      </p:ext>
    </p:extLst>
  </p:cSld>
  <p:clrMapOvr>
    <a:masterClrMapping/>
  </p:clrMapOvr>
  <p:transition spd="med"/>
</p:sldLayout>
</file>

<file path=ppt/slideLayouts/slideLayout882.xml><?xml version="1.0" encoding="utf-8"?>
<p:sldLayout xmlns:a="http://schemas.openxmlformats.org/drawingml/2006/main" xmlns:r="http://schemas.openxmlformats.org/officeDocument/2006/relationships" xmlns:p="http://schemas.openxmlformats.org/presentationml/2006/main" type="tx">
  <p:cSld name="7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753" name="Title Text"/>
          <p:cNvSpPr txBox="1">
            <a:spLocks noGrp="1"/>
          </p:cNvSpPr>
          <p:nvPr>
            <p:ph type="title"/>
          </p:nvPr>
        </p:nvSpPr>
        <p:spPr>
          <a:xfrm>
            <a:off x="457200" y="274638"/>
            <a:ext cx="8229600" cy="1143001"/>
          </a:xfrm>
          <a:prstGeom prst="rect">
            <a:avLst/>
          </a:prstGeom>
          <a:effectLst>
            <a:outerShdw blurRad="50800" dist="38100" dir="2700000" rotWithShape="0">
              <a:srgbClr val="000000">
                <a:alpha val="43000"/>
              </a:srgbClr>
            </a:outerShdw>
          </a:effectLst>
        </p:spPr>
        <p:txBody>
          <a:bodyPr/>
          <a:lstStyle>
            <a:lvl1pPr>
              <a:defRPr b="1">
                <a:solidFill>
                  <a:schemeClr val="accent3">
                    <a:lumOff val="44000"/>
                  </a:schemeClr>
                </a:solidFill>
                <a:effectLst>
                  <a:outerShdw blurRad="38100" dist="38100" dir="2700000" rotWithShape="0">
                    <a:srgbClr val="000000">
                      <a:alpha val="43137"/>
                    </a:srgbClr>
                  </a:outerShdw>
                </a:effectLst>
              </a:defRPr>
            </a:lvl1pPr>
          </a:lstStyle>
          <a:p>
            <a:r>
              <a:t>Title Text</a:t>
            </a:r>
          </a:p>
        </p:txBody>
      </p:sp>
      <p:sp>
        <p:nvSpPr>
          <p:cNvPr id="754" name="Body Level One…"/>
          <p:cNvSpPr txBox="1">
            <a:spLocks noGrp="1"/>
          </p:cNvSpPr>
          <p:nvPr>
            <p:ph type="body" idx="1"/>
          </p:nvPr>
        </p:nvSpPr>
        <p:spPr>
          <a:xfrm>
            <a:off x="457200" y="1600200"/>
            <a:ext cx="8229600" cy="4525963"/>
          </a:xfrm>
          <a:prstGeom prst="rect">
            <a:avLst/>
          </a:prstGeom>
          <a:effectLst>
            <a:outerShdw blurRad="50800" dist="38100" dir="2700000" rotWithShape="0">
              <a:srgbClr val="000000">
                <a:alpha val="43000"/>
              </a:srgbClr>
            </a:outerShdw>
          </a:effectLst>
        </p:spPr>
        <p:txBody>
          <a:bodyPr>
            <a:normAutofit/>
          </a:bodyPr>
          <a:lstStyle>
            <a:lvl1pPr>
              <a:defRPr b="1">
                <a:solidFill>
                  <a:schemeClr val="accent3">
                    <a:lumOff val="44000"/>
                  </a:schemeClr>
                </a:solidFill>
                <a:effectLst>
                  <a:outerShdw blurRad="38100" dist="38100" dir="2700000" rotWithShape="0">
                    <a:srgbClr val="000000">
                      <a:alpha val="43137"/>
                    </a:srgbClr>
                  </a:outerShdw>
                </a:effectLst>
              </a:defRPr>
            </a:lvl1pPr>
            <a:lvl2pPr>
              <a:defRPr b="1">
                <a:solidFill>
                  <a:schemeClr val="accent3">
                    <a:lumOff val="44000"/>
                  </a:schemeClr>
                </a:solidFill>
                <a:effectLst>
                  <a:outerShdw blurRad="38100" dist="38100" dir="2700000" rotWithShape="0">
                    <a:srgbClr val="000000">
                      <a:alpha val="43137"/>
                    </a:srgbClr>
                  </a:outerShdw>
                </a:effectLst>
              </a:defRPr>
            </a:lvl2pPr>
            <a:lvl3pPr>
              <a:defRPr b="1">
                <a:solidFill>
                  <a:schemeClr val="accent3">
                    <a:lumOff val="44000"/>
                  </a:schemeClr>
                </a:solidFill>
                <a:effectLst>
                  <a:outerShdw blurRad="38100" dist="38100" dir="2700000" rotWithShape="0">
                    <a:srgbClr val="000000">
                      <a:alpha val="43137"/>
                    </a:srgbClr>
                  </a:outerShdw>
                </a:effectLst>
              </a:defRPr>
            </a:lvl3pPr>
            <a:lvl4pPr>
              <a:defRPr b="1">
                <a:solidFill>
                  <a:schemeClr val="accent3">
                    <a:lumOff val="44000"/>
                  </a:schemeClr>
                </a:solidFill>
                <a:effectLst>
                  <a:outerShdw blurRad="38100" dist="38100" dir="2700000" rotWithShape="0">
                    <a:srgbClr val="000000">
                      <a:alpha val="43137"/>
                    </a:srgbClr>
                  </a:outerShdw>
                </a:effectLst>
              </a:defRPr>
            </a:lvl4pPr>
            <a:lvl5pPr>
              <a:defRPr b="1">
                <a:solidFill>
                  <a:schemeClr val="accent3">
                    <a:lumOff val="44000"/>
                  </a:schemeClr>
                </a:solidFill>
                <a:effectLst>
                  <a:outerShdw blurRad="38100" dist="38100" dir="2700000" rotWithShape="0">
                    <a:srgbClr val="000000">
                      <a:alpha val="43137"/>
                    </a:srgbClr>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755" name="Slide Number"/>
          <p:cNvSpPr txBox="1">
            <a:spLocks noGrp="1"/>
          </p:cNvSpPr>
          <p:nvPr>
            <p:ph type="sldNum" sz="quarter" idx="2"/>
          </p:nvPr>
        </p:nvSpPr>
        <p:spPr>
          <a:xfrm>
            <a:off x="8384892" y="6245225"/>
            <a:ext cx="301909" cy="288824"/>
          </a:xfrm>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600985870"/>
      </p:ext>
    </p:extLst>
  </p:cSld>
  <p:clrMapOvr>
    <a:masterClrMapping/>
  </p:clrMapOvr>
  <p:transition spd="med"/>
</p:sldLayout>
</file>

<file path=ppt/slideLayouts/slideLayout883.xml><?xml version="1.0" encoding="utf-8"?>
<p:sldLayout xmlns:a="http://schemas.openxmlformats.org/drawingml/2006/main" xmlns:r="http://schemas.openxmlformats.org/officeDocument/2006/relationships" xmlns:p="http://schemas.openxmlformats.org/presentationml/2006/main" type="tx">
  <p:cSld name="7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762" name="Title Text"/>
          <p:cNvSpPr txBox="1">
            <a:spLocks noGrp="1"/>
          </p:cNvSpPr>
          <p:nvPr>
            <p:ph type="title"/>
          </p:nvPr>
        </p:nvSpPr>
        <p:spPr>
          <a:xfrm>
            <a:off x="685800" y="2130425"/>
            <a:ext cx="7772400" cy="1470025"/>
          </a:xfrm>
          <a:prstGeom prst="rect">
            <a:avLst/>
          </a:prstGeom>
        </p:spPr>
        <p:txBody>
          <a:bodyPr/>
          <a:lstStyle/>
          <a:p>
            <a:r>
              <a:t>Title Text</a:t>
            </a:r>
          </a:p>
        </p:txBody>
      </p:sp>
      <p:sp>
        <p:nvSpPr>
          <p:cNvPr id="763"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lvl1pPr>
            <a:lvl2pPr marL="0" indent="457200" algn="ctr">
              <a:buSzTx/>
              <a:buNone/>
            </a:lvl2pPr>
            <a:lvl3pPr marL="0" indent="914400" algn="ctr">
              <a:buSzTx/>
              <a:buNone/>
            </a:lvl3pPr>
            <a:lvl4pPr marL="0" indent="1371600" algn="ctr">
              <a:buSzTx/>
              <a:buNone/>
            </a:lvl4pPr>
            <a:lvl5pPr marL="0" indent="1828800" algn="ctr">
              <a:buSzTx/>
              <a:buNone/>
            </a:lvl5pPr>
          </a:lstStyle>
          <a:p>
            <a:r>
              <a:t>Body Level One</a:t>
            </a:r>
          </a:p>
          <a:p>
            <a:pPr lvl="1"/>
            <a:r>
              <a:t>Body Level Two</a:t>
            </a:r>
          </a:p>
          <a:p>
            <a:pPr lvl="2"/>
            <a:r>
              <a:t>Body Level Three</a:t>
            </a:r>
          </a:p>
          <a:p>
            <a:pPr lvl="3"/>
            <a:r>
              <a:t>Body Level Four</a:t>
            </a:r>
          </a:p>
          <a:p>
            <a:pPr lvl="4"/>
            <a:r>
              <a:t>Body Level Five</a:t>
            </a:r>
          </a:p>
        </p:txBody>
      </p:sp>
      <p:sp>
        <p:nvSpPr>
          <p:cNvPr id="764"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764373131"/>
      </p:ext>
    </p:extLst>
  </p:cSld>
  <p:clrMapOvr>
    <a:masterClrMapping/>
  </p:clrMapOvr>
  <p:transition spd="med"/>
</p:sldLayout>
</file>

<file path=ppt/slideLayouts/slideLayout884.xml><?xml version="1.0" encoding="utf-8"?>
<p:sldLayout xmlns:a="http://schemas.openxmlformats.org/drawingml/2006/main" xmlns:r="http://schemas.openxmlformats.org/officeDocument/2006/relationships" xmlns:p="http://schemas.openxmlformats.org/presentationml/2006/main" type="tx">
  <p:cSld name="8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771" name="Title Text"/>
          <p:cNvSpPr txBox="1">
            <a:spLocks noGrp="1"/>
          </p:cNvSpPr>
          <p:nvPr>
            <p:ph type="title"/>
          </p:nvPr>
        </p:nvSpPr>
        <p:spPr>
          <a:prstGeom prst="rect">
            <a:avLst/>
          </a:prstGeom>
        </p:spPr>
        <p:txBody>
          <a:bodyPr/>
          <a:lstStyle/>
          <a:p>
            <a:r>
              <a:t>Title Text</a:t>
            </a:r>
          </a:p>
        </p:txBody>
      </p:sp>
      <p:sp>
        <p:nvSpPr>
          <p:cNvPr id="772" name="Body Level One…"/>
          <p:cNvSpPr txBox="1">
            <a:spLocks noGrp="1"/>
          </p:cNvSpPr>
          <p:nvPr>
            <p:ph type="body" idx="1"/>
          </p:nvPr>
        </p:nvSpPr>
        <p:spPr>
          <a:xfrm>
            <a:off x="685800" y="1981200"/>
            <a:ext cx="7772400" cy="4114800"/>
          </a:xfrm>
          <a:prstGeom prst="rect">
            <a:avLst/>
          </a:prstGeom>
        </p:spPr>
        <p:txBody>
          <a:bodyPr>
            <a:normAutofit/>
          </a:bodyPr>
          <a:lstStyle/>
          <a:p>
            <a:r>
              <a:t>Body Level One</a:t>
            </a:r>
          </a:p>
          <a:p>
            <a:pPr lvl="1"/>
            <a:r>
              <a:t>Body Level Two</a:t>
            </a:r>
          </a:p>
          <a:p>
            <a:pPr lvl="2"/>
            <a:r>
              <a:t>Body Level Three</a:t>
            </a:r>
          </a:p>
          <a:p>
            <a:pPr lvl="3"/>
            <a:r>
              <a:t>Body Level Four</a:t>
            </a:r>
          </a:p>
          <a:p>
            <a:pPr lvl="4"/>
            <a:r>
              <a:t>Body Level Five</a:t>
            </a:r>
          </a:p>
        </p:txBody>
      </p:sp>
      <p:sp>
        <p:nvSpPr>
          <p:cNvPr id="773"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4286150978"/>
      </p:ext>
    </p:extLst>
  </p:cSld>
  <p:clrMapOvr>
    <a:masterClrMapping/>
  </p:clrMapOvr>
  <p:transition spd="med"/>
</p:sldLayout>
</file>

<file path=ppt/slideLayouts/slideLayout885.xml><?xml version="1.0" encoding="utf-8"?>
<p:sldLayout xmlns:a="http://schemas.openxmlformats.org/drawingml/2006/main" xmlns:r="http://schemas.openxmlformats.org/officeDocument/2006/relationships" xmlns:p="http://schemas.openxmlformats.org/presentationml/2006/main" type="tx">
  <p:cSld name="7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780" name="Title Text"/>
          <p:cNvSpPr txBox="1">
            <a:spLocks noGrp="1"/>
          </p:cNvSpPr>
          <p:nvPr>
            <p:ph type="title"/>
          </p:nvPr>
        </p:nvSpPr>
        <p:spPr>
          <a:xfrm>
            <a:off x="722312" y="4406900"/>
            <a:ext cx="7772401" cy="1362075"/>
          </a:xfrm>
          <a:prstGeom prst="rect">
            <a:avLst/>
          </a:prstGeom>
        </p:spPr>
        <p:txBody>
          <a:bodyPr anchor="t"/>
          <a:lstStyle>
            <a:lvl1pPr algn="l">
              <a:defRPr sz="4000" b="1" cap="all"/>
            </a:lvl1pPr>
          </a:lstStyle>
          <a:p>
            <a:r>
              <a:t>Title Text</a:t>
            </a:r>
          </a:p>
        </p:txBody>
      </p:sp>
      <p:sp>
        <p:nvSpPr>
          <p:cNvPr id="781"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vl1pPr>
            <a:lvl2pPr marL="0" indent="457200">
              <a:spcBef>
                <a:spcPts val="400"/>
              </a:spcBef>
              <a:buSzTx/>
              <a:buNone/>
              <a:defRPr sz="2000"/>
            </a:lvl2pPr>
            <a:lvl3pPr marL="0" indent="914400">
              <a:spcBef>
                <a:spcPts val="400"/>
              </a:spcBef>
              <a:buSzTx/>
              <a:buNone/>
              <a:defRPr sz="2000"/>
            </a:lvl3pPr>
            <a:lvl4pPr marL="0" indent="1371600">
              <a:spcBef>
                <a:spcPts val="400"/>
              </a:spcBef>
              <a:buSzTx/>
              <a:buNone/>
              <a:defRPr sz="2000"/>
            </a:lvl4pPr>
            <a:lvl5pPr marL="0" indent="1828800">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782"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879114557"/>
      </p:ext>
    </p:extLst>
  </p:cSld>
  <p:clrMapOvr>
    <a:masterClrMapping/>
  </p:clrMapOvr>
  <p:transition spd="med"/>
</p:sldLayout>
</file>

<file path=ppt/slideLayouts/slideLayout886.xml><?xml version="1.0" encoding="utf-8"?>
<p:sldLayout xmlns:a="http://schemas.openxmlformats.org/drawingml/2006/main" xmlns:r="http://schemas.openxmlformats.org/officeDocument/2006/relationships" xmlns:p="http://schemas.openxmlformats.org/presentationml/2006/main" type="tx">
  <p:cSld name="7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789" name="Title Text"/>
          <p:cNvSpPr txBox="1">
            <a:spLocks noGrp="1"/>
          </p:cNvSpPr>
          <p:nvPr>
            <p:ph type="title"/>
          </p:nvPr>
        </p:nvSpPr>
        <p:spPr>
          <a:prstGeom prst="rect">
            <a:avLst/>
          </a:prstGeom>
        </p:spPr>
        <p:txBody>
          <a:bodyPr/>
          <a:lstStyle/>
          <a:p>
            <a:r>
              <a:t>Title Text</a:t>
            </a:r>
          </a:p>
        </p:txBody>
      </p:sp>
      <p:sp>
        <p:nvSpPr>
          <p:cNvPr id="790"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defRPr sz="2800"/>
            </a:lvl1pPr>
            <a:lvl2pPr marL="790575" indent="-333375">
              <a:spcBef>
                <a:spcPts val="600"/>
              </a:spcBef>
              <a:defRPr sz="2800"/>
            </a:lvl2pPr>
            <a:lvl3pPr marL="1234439" indent="-320039">
              <a:spcBef>
                <a:spcPts val="600"/>
              </a:spcBef>
              <a:defRPr sz="2800"/>
            </a:lvl3pPr>
            <a:lvl4pPr marL="1727200" indent="-355600">
              <a:spcBef>
                <a:spcPts val="600"/>
              </a:spcBef>
              <a:defRPr sz="2800"/>
            </a:lvl4pPr>
            <a:lvl5pPr marL="2184400" indent="-355600">
              <a:spcBef>
                <a:spcPts val="600"/>
              </a:spcBef>
              <a:defRPr sz="2800"/>
            </a:lvl5pPr>
          </a:lstStyle>
          <a:p>
            <a:r>
              <a:t>Body Level One</a:t>
            </a:r>
          </a:p>
          <a:p>
            <a:pPr lvl="1"/>
            <a:r>
              <a:t>Body Level Two</a:t>
            </a:r>
          </a:p>
          <a:p>
            <a:pPr lvl="2"/>
            <a:r>
              <a:t>Body Level Three</a:t>
            </a:r>
          </a:p>
          <a:p>
            <a:pPr lvl="3"/>
            <a:r>
              <a:t>Body Level Four</a:t>
            </a:r>
          </a:p>
          <a:p>
            <a:pPr lvl="4"/>
            <a:r>
              <a:t>Body Level Five</a:t>
            </a:r>
          </a:p>
        </p:txBody>
      </p:sp>
      <p:sp>
        <p:nvSpPr>
          <p:cNvPr id="791"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852163775"/>
      </p:ext>
    </p:extLst>
  </p:cSld>
  <p:clrMapOvr>
    <a:masterClrMapping/>
  </p:clrMapOvr>
  <p:transition spd="med"/>
</p:sldLayout>
</file>

<file path=ppt/slideLayouts/slideLayout887.xml><?xml version="1.0" encoding="utf-8"?>
<p:sldLayout xmlns:a="http://schemas.openxmlformats.org/drawingml/2006/main" xmlns:r="http://schemas.openxmlformats.org/officeDocument/2006/relationships" xmlns:p="http://schemas.openxmlformats.org/presentationml/2006/main" type="tx">
  <p:cSld name="7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798" name="Title Text"/>
          <p:cNvSpPr txBox="1">
            <a:spLocks noGrp="1"/>
          </p:cNvSpPr>
          <p:nvPr>
            <p:ph type="title"/>
          </p:nvPr>
        </p:nvSpPr>
        <p:spPr>
          <a:xfrm>
            <a:off x="457200" y="274638"/>
            <a:ext cx="8229600" cy="1143001"/>
          </a:xfrm>
          <a:prstGeom prst="rect">
            <a:avLst/>
          </a:prstGeom>
        </p:spPr>
        <p:txBody>
          <a:bodyPr/>
          <a:lstStyle/>
          <a:p>
            <a:r>
              <a:t>Title Text</a:t>
            </a:r>
          </a:p>
        </p:txBody>
      </p:sp>
      <p:sp>
        <p:nvSpPr>
          <p:cNvPr id="799"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vl1pPr>
            <a:lvl2pPr marL="0" indent="457200">
              <a:spcBef>
                <a:spcPts val="500"/>
              </a:spcBef>
              <a:buSzTx/>
              <a:buNone/>
              <a:defRPr sz="2400" b="1"/>
            </a:lvl2pPr>
            <a:lvl3pPr marL="0" indent="914400">
              <a:spcBef>
                <a:spcPts val="500"/>
              </a:spcBef>
              <a:buSzTx/>
              <a:buNone/>
              <a:defRPr sz="2400" b="1"/>
            </a:lvl3pPr>
            <a:lvl4pPr marL="0" indent="1371600">
              <a:spcBef>
                <a:spcPts val="500"/>
              </a:spcBef>
              <a:buSzTx/>
              <a:buNone/>
              <a:defRPr sz="2400" b="1"/>
            </a:lvl4pPr>
            <a:lvl5pPr marL="0" indent="1828800">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800"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pPr>
            <a:endParaRPr/>
          </a:p>
        </p:txBody>
      </p:sp>
      <p:sp>
        <p:nvSpPr>
          <p:cNvPr id="801"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470142358"/>
      </p:ext>
    </p:extLst>
  </p:cSld>
  <p:clrMapOvr>
    <a:masterClrMapping/>
  </p:clrMapOvr>
  <p:transition spd="med"/>
</p:sldLayout>
</file>

<file path=ppt/slideLayouts/slideLayout888.xml><?xml version="1.0" encoding="utf-8"?>
<p:sldLayout xmlns:a="http://schemas.openxmlformats.org/drawingml/2006/main" xmlns:r="http://schemas.openxmlformats.org/officeDocument/2006/relationships" xmlns:p="http://schemas.openxmlformats.org/presentationml/2006/main" type="tx">
  <p:cSld name="7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808" name="Title Text"/>
          <p:cNvSpPr txBox="1">
            <a:spLocks noGrp="1"/>
          </p:cNvSpPr>
          <p:nvPr>
            <p:ph type="title"/>
          </p:nvPr>
        </p:nvSpPr>
        <p:spPr>
          <a:prstGeom prst="rect">
            <a:avLst/>
          </a:prstGeom>
        </p:spPr>
        <p:txBody>
          <a:bodyPr/>
          <a:lstStyle/>
          <a:p>
            <a:r>
              <a:t>Title Text</a:t>
            </a:r>
          </a:p>
        </p:txBody>
      </p:sp>
      <p:sp>
        <p:nvSpPr>
          <p:cNvPr id="809"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724515073"/>
      </p:ext>
    </p:extLst>
  </p:cSld>
  <p:clrMapOvr>
    <a:masterClrMapping/>
  </p:clrMapOvr>
  <p:transition spd="med"/>
</p:sldLayout>
</file>

<file path=ppt/slideLayouts/slideLayout889.xml><?xml version="1.0" encoding="utf-8"?>
<p:sldLayout xmlns:a="http://schemas.openxmlformats.org/drawingml/2006/main" xmlns:r="http://schemas.openxmlformats.org/officeDocument/2006/relationships" xmlns:p="http://schemas.openxmlformats.org/presentationml/2006/main" type="tx">
  <p:cSld name="7_Blank">
    <p:bg>
      <p:bgPr>
        <a:solidFill>
          <a:schemeClr val="accent3">
            <a:lumOff val="44000"/>
          </a:schemeClr>
        </a:solidFill>
        <a:effectLst/>
      </p:bgPr>
    </p:bg>
    <p:spTree>
      <p:nvGrpSpPr>
        <p:cNvPr id="1" name=""/>
        <p:cNvGrpSpPr/>
        <p:nvPr/>
      </p:nvGrpSpPr>
      <p:grpSpPr>
        <a:xfrm>
          <a:off x="0" y="0"/>
          <a:ext cx="0" cy="0"/>
          <a:chOff x="0" y="0"/>
          <a:chExt cx="0" cy="0"/>
        </a:xfrm>
      </p:grpSpPr>
      <p:sp>
        <p:nvSpPr>
          <p:cNvPr id="816"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772384358"/>
      </p:ext>
    </p:extLst>
  </p:cSld>
  <p:clrMapOvr>
    <a:masterClrMapping/>
  </p:clrMapOvr>
  <p:transition spd="med"/>
</p:sldLayout>
</file>

<file path=ppt/slideLayouts/slideLayout8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lvl1pPr>
              <a:defRPr>
                <a:latin typeface="Comic Sans MS" charset="0"/>
                <a:cs typeface="ＭＳ Ｐゴシック" charset="0"/>
              </a:defRPr>
            </a:lvl1pPr>
          </a:lstStyle>
          <a:p>
            <a:pPr>
              <a:defRPr/>
            </a:pPr>
            <a:endParaRPr lang="en-US"/>
          </a:p>
        </p:txBody>
      </p:sp>
      <p:sp>
        <p:nvSpPr>
          <p:cNvPr id="4" name="Footer Placeholder 3"/>
          <p:cNvSpPr>
            <a:spLocks noGrp="1"/>
          </p:cNvSpPr>
          <p:nvPr>
            <p:ph type="ftr" sz="quarter" idx="11"/>
          </p:nvPr>
        </p:nvSpPr>
        <p:spPr/>
        <p:txBody>
          <a:bodyPr/>
          <a:lstStyle>
            <a:lvl1pPr algn="l">
              <a:defRPr>
                <a:latin typeface="Comic Sans MS" charset="0"/>
                <a:cs typeface="ＭＳ Ｐゴシック" charset="0"/>
              </a:defRPr>
            </a:lvl1pPr>
          </a:lstStyle>
          <a:p>
            <a:pPr>
              <a:defRPr/>
            </a:pPr>
            <a:endParaRPr lang="en-US"/>
          </a:p>
        </p:txBody>
      </p:sp>
      <p:sp>
        <p:nvSpPr>
          <p:cNvPr id="5" name="Slide Number Placeholder 4"/>
          <p:cNvSpPr>
            <a:spLocks noGrp="1"/>
          </p:cNvSpPr>
          <p:nvPr>
            <p:ph type="sldNum" sz="quarter" idx="12"/>
          </p:nvPr>
        </p:nvSpPr>
        <p:spPr/>
        <p:txBody>
          <a:bodyPr/>
          <a:lstStyle>
            <a:lvl1pPr>
              <a:defRPr>
                <a:latin typeface="Comic Sans MS" charset="0"/>
                <a:cs typeface="ＭＳ Ｐゴシック" charset="0"/>
              </a:defRPr>
            </a:lvl1pPr>
          </a:lstStyle>
          <a:p>
            <a:pPr>
              <a:defRPr/>
            </a:pPr>
            <a:fld id="{81178FB5-F435-F645-BD53-57E20C439357}" type="slidenum">
              <a:rPr lang="en-US"/>
              <a:pPr>
                <a:defRPr/>
              </a:pPr>
              <a:t>‹#›</a:t>
            </a:fld>
            <a:endParaRPr lang="en-US"/>
          </a:p>
        </p:txBody>
      </p:sp>
    </p:spTree>
    <p:extLst>
      <p:ext uri="{BB962C8B-B14F-4D97-AF65-F5344CB8AC3E}">
        <p14:creationId xmlns:p14="http://schemas.microsoft.com/office/powerpoint/2010/main" val="3969035631"/>
      </p:ext>
    </p:extLst>
  </p:cSld>
  <p:clrMapOvr>
    <a:masterClrMapping/>
  </p:clrMapOvr>
</p:sldLayout>
</file>

<file path=ppt/slideLayouts/slideLayout890.xml><?xml version="1.0" encoding="utf-8"?>
<p:sldLayout xmlns:a="http://schemas.openxmlformats.org/drawingml/2006/main" xmlns:r="http://schemas.openxmlformats.org/officeDocument/2006/relationships" xmlns:p="http://schemas.openxmlformats.org/presentationml/2006/main" type="tx">
  <p:cSld name="7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823" name="Title Text"/>
          <p:cNvSpPr txBox="1">
            <a:spLocks noGrp="1"/>
          </p:cNvSpPr>
          <p:nvPr>
            <p:ph type="title"/>
          </p:nvPr>
        </p:nvSpPr>
        <p:spPr>
          <a:xfrm>
            <a:off x="457200" y="273050"/>
            <a:ext cx="3008314" cy="1162050"/>
          </a:xfrm>
          <a:prstGeom prst="rect">
            <a:avLst/>
          </a:prstGeom>
        </p:spPr>
        <p:txBody>
          <a:bodyPr anchor="b"/>
          <a:lstStyle>
            <a:lvl1pPr algn="l">
              <a:defRPr sz="2000" b="1"/>
            </a:lvl1pPr>
          </a:lstStyle>
          <a:p>
            <a:r>
              <a:t>Title Text</a:t>
            </a:r>
          </a:p>
        </p:txBody>
      </p:sp>
      <p:sp>
        <p:nvSpPr>
          <p:cNvPr id="824" name="Body Level One…"/>
          <p:cNvSpPr txBox="1">
            <a:spLocks noGrp="1"/>
          </p:cNvSpPr>
          <p:nvPr>
            <p:ph type="body" idx="1"/>
          </p:nvPr>
        </p:nvSpPr>
        <p:spPr>
          <a:xfrm>
            <a:off x="3575050" y="273050"/>
            <a:ext cx="5111750" cy="5853113"/>
          </a:xfrm>
          <a:prstGeom prst="rect">
            <a:avLst/>
          </a:prstGeom>
        </p:spPr>
        <p:txBody>
          <a:bodyPr>
            <a:normAutofit/>
          </a:bodyPr>
          <a:lstStyle/>
          <a:p>
            <a:r>
              <a:t>Body Level One</a:t>
            </a:r>
          </a:p>
          <a:p>
            <a:pPr lvl="1"/>
            <a:r>
              <a:t>Body Level Two</a:t>
            </a:r>
          </a:p>
          <a:p>
            <a:pPr lvl="2"/>
            <a:r>
              <a:t>Body Level Three</a:t>
            </a:r>
          </a:p>
          <a:p>
            <a:pPr lvl="3"/>
            <a:r>
              <a:t>Body Level Four</a:t>
            </a:r>
          </a:p>
          <a:p>
            <a:pPr lvl="4"/>
            <a:r>
              <a:t>Body Level Five</a:t>
            </a:r>
          </a:p>
        </p:txBody>
      </p:sp>
      <p:sp>
        <p:nvSpPr>
          <p:cNvPr id="825"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pPr>
            <a:endParaRPr/>
          </a:p>
        </p:txBody>
      </p:sp>
      <p:sp>
        <p:nvSpPr>
          <p:cNvPr id="826"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325347805"/>
      </p:ext>
    </p:extLst>
  </p:cSld>
  <p:clrMapOvr>
    <a:masterClrMapping/>
  </p:clrMapOvr>
  <p:transition spd="med"/>
</p:sldLayout>
</file>

<file path=ppt/slideLayouts/slideLayout891.xml><?xml version="1.0" encoding="utf-8"?>
<p:sldLayout xmlns:a="http://schemas.openxmlformats.org/drawingml/2006/main" xmlns:r="http://schemas.openxmlformats.org/officeDocument/2006/relationships" xmlns:p="http://schemas.openxmlformats.org/presentationml/2006/main" type="tx">
  <p:cSld name="7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833" name="Title Text"/>
          <p:cNvSpPr txBox="1">
            <a:spLocks noGrp="1"/>
          </p:cNvSpPr>
          <p:nvPr>
            <p:ph type="title"/>
          </p:nvPr>
        </p:nvSpPr>
        <p:spPr>
          <a:xfrm>
            <a:off x="1792288" y="4800600"/>
            <a:ext cx="5486401" cy="566738"/>
          </a:xfrm>
          <a:prstGeom prst="rect">
            <a:avLst/>
          </a:prstGeom>
        </p:spPr>
        <p:txBody>
          <a:bodyPr anchor="b"/>
          <a:lstStyle>
            <a:lvl1pPr algn="l">
              <a:defRPr sz="2000" b="1"/>
            </a:lvl1pPr>
          </a:lstStyle>
          <a:p>
            <a:r>
              <a:t>Title Text</a:t>
            </a:r>
          </a:p>
        </p:txBody>
      </p:sp>
      <p:sp>
        <p:nvSpPr>
          <p:cNvPr id="834"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835"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vl1pPr>
            <a:lvl2pPr marL="0" indent="457200">
              <a:spcBef>
                <a:spcPts val="300"/>
              </a:spcBef>
              <a:buSzTx/>
              <a:buNone/>
              <a:defRPr sz="1400"/>
            </a:lvl2pPr>
            <a:lvl3pPr marL="0" indent="914400">
              <a:spcBef>
                <a:spcPts val="300"/>
              </a:spcBef>
              <a:buSzTx/>
              <a:buNone/>
              <a:defRPr sz="1400"/>
            </a:lvl3pPr>
            <a:lvl4pPr marL="0" indent="1371600">
              <a:spcBef>
                <a:spcPts val="300"/>
              </a:spcBef>
              <a:buSzTx/>
              <a:buNone/>
              <a:defRPr sz="1400"/>
            </a:lvl4pPr>
            <a:lvl5pPr marL="0" indent="1828800">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836"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797992846"/>
      </p:ext>
    </p:extLst>
  </p:cSld>
  <p:clrMapOvr>
    <a:masterClrMapping/>
  </p:clrMapOvr>
  <p:transition spd="med"/>
</p:sldLayout>
</file>

<file path=ppt/slideLayouts/slideLayout892.xml><?xml version="1.0" encoding="utf-8"?>
<p:sldLayout xmlns:a="http://schemas.openxmlformats.org/drawingml/2006/main" xmlns:r="http://schemas.openxmlformats.org/officeDocument/2006/relationships" xmlns:p="http://schemas.openxmlformats.org/presentationml/2006/main" type="tx">
  <p:cSld name="8_Title Slide">
    <p:bg>
      <p:bgPr>
        <a:solidFill>
          <a:srgbClr val="000000"/>
        </a:solidFill>
        <a:effectLst/>
      </p:bgPr>
    </p:bg>
    <p:spTree>
      <p:nvGrpSpPr>
        <p:cNvPr id="1" name=""/>
        <p:cNvGrpSpPr/>
        <p:nvPr/>
      </p:nvGrpSpPr>
      <p:grpSpPr>
        <a:xfrm>
          <a:off x="0" y="0"/>
          <a:ext cx="0" cy="0"/>
          <a:chOff x="0" y="0"/>
          <a:chExt cx="0" cy="0"/>
        </a:xfrm>
      </p:grpSpPr>
      <p:sp>
        <p:nvSpPr>
          <p:cNvPr id="843" name="Title Text"/>
          <p:cNvSpPr txBox="1">
            <a:spLocks noGrp="1"/>
          </p:cNvSpPr>
          <p:nvPr>
            <p:ph type="title"/>
          </p:nvPr>
        </p:nvSpPr>
        <p:spPr>
          <a:xfrm>
            <a:off x="685800" y="2130425"/>
            <a:ext cx="7772400" cy="1470025"/>
          </a:xfrm>
          <a:prstGeom prst="rect">
            <a:avLst/>
          </a:prstGeom>
        </p:spPr>
        <p:txBody>
          <a:bodyPr/>
          <a:lstStyle>
            <a:lvl1pPr>
              <a:defRPr>
                <a:solidFill>
                  <a:schemeClr val="accent3">
                    <a:lumOff val="44000"/>
                  </a:schemeClr>
                </a:solidFill>
              </a:defRPr>
            </a:lvl1pPr>
          </a:lstStyle>
          <a:p>
            <a:r>
              <a:t>Title Text</a:t>
            </a:r>
          </a:p>
        </p:txBody>
      </p:sp>
      <p:sp>
        <p:nvSpPr>
          <p:cNvPr id="844"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solidFill>
                  <a:schemeClr val="accent3">
                    <a:lumOff val="44000"/>
                  </a:schemeClr>
                </a:solidFill>
              </a:defRPr>
            </a:lvl1pPr>
            <a:lvl2pPr marL="0" indent="457200" algn="ctr">
              <a:buSzTx/>
              <a:buNone/>
              <a:defRPr>
                <a:solidFill>
                  <a:schemeClr val="accent3">
                    <a:lumOff val="44000"/>
                  </a:schemeClr>
                </a:solidFill>
              </a:defRPr>
            </a:lvl2pPr>
            <a:lvl3pPr marL="0" indent="914400" algn="ctr">
              <a:buSzTx/>
              <a:buNone/>
              <a:defRPr>
                <a:solidFill>
                  <a:schemeClr val="accent3">
                    <a:lumOff val="44000"/>
                  </a:schemeClr>
                </a:solidFill>
              </a:defRPr>
            </a:lvl3pPr>
            <a:lvl4pPr marL="0" indent="1371600" algn="ctr">
              <a:buSzTx/>
              <a:buNone/>
              <a:defRPr>
                <a:solidFill>
                  <a:schemeClr val="accent3">
                    <a:lumOff val="44000"/>
                  </a:schemeClr>
                </a:solidFill>
              </a:defRPr>
            </a:lvl4pPr>
            <a:lvl5pPr marL="0" indent="1828800" algn="ctr">
              <a:buSzTx/>
              <a:buNone/>
              <a:defRPr>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845"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311760350"/>
      </p:ext>
    </p:extLst>
  </p:cSld>
  <p:clrMapOvr>
    <a:masterClrMapping/>
  </p:clrMapOvr>
  <p:transition spd="med"/>
</p:sldLayout>
</file>

<file path=ppt/slideLayouts/slideLayout893.xml><?xml version="1.0" encoding="utf-8"?>
<p:sldLayout xmlns:a="http://schemas.openxmlformats.org/drawingml/2006/main" xmlns:r="http://schemas.openxmlformats.org/officeDocument/2006/relationships" xmlns:p="http://schemas.openxmlformats.org/presentationml/2006/main" type="tx">
  <p:cSld name="9_Title and Content">
    <p:bg>
      <p:bgPr>
        <a:solidFill>
          <a:srgbClr val="000000"/>
        </a:solidFill>
        <a:effectLst/>
      </p:bgPr>
    </p:bg>
    <p:spTree>
      <p:nvGrpSpPr>
        <p:cNvPr id="1" name=""/>
        <p:cNvGrpSpPr/>
        <p:nvPr/>
      </p:nvGrpSpPr>
      <p:grpSpPr>
        <a:xfrm>
          <a:off x="0" y="0"/>
          <a:ext cx="0" cy="0"/>
          <a:chOff x="0" y="0"/>
          <a:chExt cx="0" cy="0"/>
        </a:xfrm>
      </p:grpSpPr>
      <p:sp>
        <p:nvSpPr>
          <p:cNvPr id="852" name="Title Text"/>
          <p:cNvSpPr txBox="1">
            <a:spLocks noGrp="1"/>
          </p:cNvSpPr>
          <p:nvPr>
            <p:ph type="title"/>
          </p:nvPr>
        </p:nvSpPr>
        <p:spPr>
          <a:xfrm>
            <a:off x="38100" y="44450"/>
            <a:ext cx="9070975" cy="1143000"/>
          </a:xfrm>
          <a:prstGeom prst="rect">
            <a:avLst/>
          </a:prstGeom>
        </p:spPr>
        <p:txBody>
          <a:bodyPr/>
          <a:lstStyle>
            <a:lvl1pPr>
              <a:defRPr>
                <a:solidFill>
                  <a:schemeClr val="accent3">
                    <a:lumOff val="44000"/>
                  </a:schemeClr>
                </a:solidFill>
              </a:defRPr>
            </a:lvl1pPr>
          </a:lstStyle>
          <a:p>
            <a:r>
              <a:t>Title Text</a:t>
            </a:r>
          </a:p>
        </p:txBody>
      </p:sp>
      <p:sp>
        <p:nvSpPr>
          <p:cNvPr id="853" name="Body Level One…"/>
          <p:cNvSpPr txBox="1">
            <a:spLocks noGrp="1"/>
          </p:cNvSpPr>
          <p:nvPr>
            <p:ph type="body" idx="1"/>
          </p:nvPr>
        </p:nvSpPr>
        <p:spPr>
          <a:xfrm>
            <a:off x="685800" y="1981200"/>
            <a:ext cx="7772400" cy="4114800"/>
          </a:xfrm>
          <a:prstGeom prst="rect">
            <a:avLst/>
          </a:prstGeom>
        </p:spPr>
        <p:txBody>
          <a:bodyPr>
            <a:normAutofit/>
          </a:bodyPr>
          <a:lstStyle>
            <a:lvl1pPr>
              <a:defRPr>
                <a:solidFill>
                  <a:schemeClr val="accent3">
                    <a:lumOff val="44000"/>
                  </a:schemeClr>
                </a:solidFill>
              </a:defRPr>
            </a:lvl1pPr>
            <a:lvl2pPr>
              <a:defRPr>
                <a:solidFill>
                  <a:schemeClr val="accent3">
                    <a:lumOff val="44000"/>
                  </a:schemeClr>
                </a:solidFill>
              </a:defRPr>
            </a:lvl2pPr>
            <a:lvl3pPr>
              <a:defRPr>
                <a:solidFill>
                  <a:schemeClr val="accent3">
                    <a:lumOff val="44000"/>
                  </a:schemeClr>
                </a:solidFill>
              </a:defRPr>
            </a:lvl3pPr>
            <a:lvl4pPr>
              <a:defRPr>
                <a:solidFill>
                  <a:schemeClr val="accent3">
                    <a:lumOff val="44000"/>
                  </a:schemeClr>
                </a:solidFill>
              </a:defRPr>
            </a:lvl4pPr>
            <a:lvl5pPr>
              <a:defRPr>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854"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371534599"/>
      </p:ext>
    </p:extLst>
  </p:cSld>
  <p:clrMapOvr>
    <a:masterClrMapping/>
  </p:clrMapOvr>
  <p:transition spd="med"/>
</p:sldLayout>
</file>

<file path=ppt/slideLayouts/slideLayout894.xml><?xml version="1.0" encoding="utf-8"?>
<p:sldLayout xmlns:a="http://schemas.openxmlformats.org/drawingml/2006/main" xmlns:r="http://schemas.openxmlformats.org/officeDocument/2006/relationships" xmlns:p="http://schemas.openxmlformats.org/presentationml/2006/main" type="tx">
  <p:cSld name="8_Section Header">
    <p:bg>
      <p:bgPr>
        <a:solidFill>
          <a:srgbClr val="000000"/>
        </a:solidFill>
        <a:effectLst/>
      </p:bgPr>
    </p:bg>
    <p:spTree>
      <p:nvGrpSpPr>
        <p:cNvPr id="1" name=""/>
        <p:cNvGrpSpPr/>
        <p:nvPr/>
      </p:nvGrpSpPr>
      <p:grpSpPr>
        <a:xfrm>
          <a:off x="0" y="0"/>
          <a:ext cx="0" cy="0"/>
          <a:chOff x="0" y="0"/>
          <a:chExt cx="0" cy="0"/>
        </a:xfrm>
      </p:grpSpPr>
      <p:sp>
        <p:nvSpPr>
          <p:cNvPr id="861" name="Title Text"/>
          <p:cNvSpPr txBox="1">
            <a:spLocks noGrp="1"/>
          </p:cNvSpPr>
          <p:nvPr>
            <p:ph type="title"/>
          </p:nvPr>
        </p:nvSpPr>
        <p:spPr>
          <a:xfrm>
            <a:off x="722312" y="4406900"/>
            <a:ext cx="7772401" cy="1362075"/>
          </a:xfrm>
          <a:prstGeom prst="rect">
            <a:avLst/>
          </a:prstGeom>
        </p:spPr>
        <p:txBody>
          <a:bodyPr anchor="t"/>
          <a:lstStyle>
            <a:lvl1pPr algn="l">
              <a:defRPr sz="4000" b="1" cap="all">
                <a:solidFill>
                  <a:schemeClr val="accent3">
                    <a:lumOff val="44000"/>
                  </a:schemeClr>
                </a:solidFill>
              </a:defRPr>
            </a:lvl1pPr>
          </a:lstStyle>
          <a:p>
            <a:r>
              <a:t>Title Text</a:t>
            </a:r>
          </a:p>
        </p:txBody>
      </p:sp>
      <p:sp>
        <p:nvSpPr>
          <p:cNvPr id="862"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chemeClr val="accent3">
                    <a:lumOff val="44000"/>
                  </a:schemeClr>
                </a:solidFill>
              </a:defRPr>
            </a:lvl1pPr>
            <a:lvl2pPr marL="0" indent="457200">
              <a:spcBef>
                <a:spcPts val="400"/>
              </a:spcBef>
              <a:buSzTx/>
              <a:buNone/>
              <a:defRPr sz="2000">
                <a:solidFill>
                  <a:schemeClr val="accent3">
                    <a:lumOff val="44000"/>
                  </a:schemeClr>
                </a:solidFill>
              </a:defRPr>
            </a:lvl2pPr>
            <a:lvl3pPr marL="0" indent="914400">
              <a:spcBef>
                <a:spcPts val="400"/>
              </a:spcBef>
              <a:buSzTx/>
              <a:buNone/>
              <a:defRPr sz="2000">
                <a:solidFill>
                  <a:schemeClr val="accent3">
                    <a:lumOff val="44000"/>
                  </a:schemeClr>
                </a:solidFill>
              </a:defRPr>
            </a:lvl3pPr>
            <a:lvl4pPr marL="0" indent="1371600">
              <a:spcBef>
                <a:spcPts val="400"/>
              </a:spcBef>
              <a:buSzTx/>
              <a:buNone/>
              <a:defRPr sz="2000">
                <a:solidFill>
                  <a:schemeClr val="accent3">
                    <a:lumOff val="44000"/>
                  </a:schemeClr>
                </a:solidFill>
              </a:defRPr>
            </a:lvl4pPr>
            <a:lvl5pPr marL="0" indent="1828800">
              <a:spcBef>
                <a:spcPts val="400"/>
              </a:spcBef>
              <a:buSzTx/>
              <a:buNone/>
              <a:defRPr sz="2000">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863"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093870006"/>
      </p:ext>
    </p:extLst>
  </p:cSld>
  <p:clrMapOvr>
    <a:masterClrMapping/>
  </p:clrMapOvr>
  <p:transition spd="med"/>
</p:sldLayout>
</file>

<file path=ppt/slideLayouts/slideLayout895.xml><?xml version="1.0" encoding="utf-8"?>
<p:sldLayout xmlns:a="http://schemas.openxmlformats.org/drawingml/2006/main" xmlns:r="http://schemas.openxmlformats.org/officeDocument/2006/relationships" xmlns:p="http://schemas.openxmlformats.org/presentationml/2006/main" type="tx">
  <p:cSld name="8_Two Content">
    <p:bg>
      <p:bgPr>
        <a:solidFill>
          <a:srgbClr val="000000"/>
        </a:solidFill>
        <a:effectLst/>
      </p:bgPr>
    </p:bg>
    <p:spTree>
      <p:nvGrpSpPr>
        <p:cNvPr id="1" name=""/>
        <p:cNvGrpSpPr/>
        <p:nvPr/>
      </p:nvGrpSpPr>
      <p:grpSpPr>
        <a:xfrm>
          <a:off x="0" y="0"/>
          <a:ext cx="0" cy="0"/>
          <a:chOff x="0" y="0"/>
          <a:chExt cx="0" cy="0"/>
        </a:xfrm>
      </p:grpSpPr>
      <p:sp>
        <p:nvSpPr>
          <p:cNvPr id="870" name="Title Text"/>
          <p:cNvSpPr txBox="1">
            <a:spLocks noGrp="1"/>
          </p:cNvSpPr>
          <p:nvPr>
            <p:ph type="title"/>
          </p:nvPr>
        </p:nvSpPr>
        <p:spPr>
          <a:xfrm>
            <a:off x="38100" y="44450"/>
            <a:ext cx="9070975" cy="1143000"/>
          </a:xfrm>
          <a:prstGeom prst="rect">
            <a:avLst/>
          </a:prstGeom>
        </p:spPr>
        <p:txBody>
          <a:bodyPr/>
          <a:lstStyle>
            <a:lvl1pPr>
              <a:defRPr>
                <a:solidFill>
                  <a:schemeClr val="accent3">
                    <a:lumOff val="44000"/>
                  </a:schemeClr>
                </a:solidFill>
              </a:defRPr>
            </a:lvl1pPr>
          </a:lstStyle>
          <a:p>
            <a:r>
              <a:t>Title Text</a:t>
            </a:r>
          </a:p>
        </p:txBody>
      </p:sp>
      <p:sp>
        <p:nvSpPr>
          <p:cNvPr id="871"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defRPr sz="2800">
                <a:solidFill>
                  <a:schemeClr val="accent3">
                    <a:lumOff val="44000"/>
                  </a:schemeClr>
                </a:solidFill>
              </a:defRPr>
            </a:lvl1pPr>
            <a:lvl2pPr marL="790575" indent="-333375">
              <a:spcBef>
                <a:spcPts val="600"/>
              </a:spcBef>
              <a:defRPr sz="2800">
                <a:solidFill>
                  <a:schemeClr val="accent3">
                    <a:lumOff val="44000"/>
                  </a:schemeClr>
                </a:solidFill>
              </a:defRPr>
            </a:lvl2pPr>
            <a:lvl3pPr marL="1234439" indent="-320039">
              <a:spcBef>
                <a:spcPts val="600"/>
              </a:spcBef>
              <a:defRPr sz="2800">
                <a:solidFill>
                  <a:schemeClr val="accent3">
                    <a:lumOff val="44000"/>
                  </a:schemeClr>
                </a:solidFill>
              </a:defRPr>
            </a:lvl3pPr>
            <a:lvl4pPr marL="1727200" indent="-355600">
              <a:spcBef>
                <a:spcPts val="600"/>
              </a:spcBef>
              <a:defRPr sz="2800">
                <a:solidFill>
                  <a:schemeClr val="accent3">
                    <a:lumOff val="44000"/>
                  </a:schemeClr>
                </a:solidFill>
              </a:defRPr>
            </a:lvl4pPr>
            <a:lvl5pPr marL="2184400" indent="-355600">
              <a:spcBef>
                <a:spcPts val="600"/>
              </a:spcBef>
              <a:defRPr sz="2800">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872"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564924465"/>
      </p:ext>
    </p:extLst>
  </p:cSld>
  <p:clrMapOvr>
    <a:masterClrMapping/>
  </p:clrMapOvr>
  <p:transition spd="med"/>
</p:sldLayout>
</file>

<file path=ppt/slideLayouts/slideLayout896.xml><?xml version="1.0" encoding="utf-8"?>
<p:sldLayout xmlns:a="http://schemas.openxmlformats.org/drawingml/2006/main" xmlns:r="http://schemas.openxmlformats.org/officeDocument/2006/relationships" xmlns:p="http://schemas.openxmlformats.org/presentationml/2006/main" type="tx">
  <p:cSld name="8_Comparison">
    <p:bg>
      <p:bgPr>
        <a:solidFill>
          <a:srgbClr val="000000"/>
        </a:solidFill>
        <a:effectLst/>
      </p:bgPr>
    </p:bg>
    <p:spTree>
      <p:nvGrpSpPr>
        <p:cNvPr id="1" name=""/>
        <p:cNvGrpSpPr/>
        <p:nvPr/>
      </p:nvGrpSpPr>
      <p:grpSpPr>
        <a:xfrm>
          <a:off x="0" y="0"/>
          <a:ext cx="0" cy="0"/>
          <a:chOff x="0" y="0"/>
          <a:chExt cx="0" cy="0"/>
        </a:xfrm>
      </p:grpSpPr>
      <p:sp>
        <p:nvSpPr>
          <p:cNvPr id="879" name="Title Text"/>
          <p:cNvSpPr txBox="1">
            <a:spLocks noGrp="1"/>
          </p:cNvSpPr>
          <p:nvPr>
            <p:ph type="title"/>
          </p:nvPr>
        </p:nvSpPr>
        <p:spPr>
          <a:xfrm>
            <a:off x="457200" y="274638"/>
            <a:ext cx="8229600" cy="1143001"/>
          </a:xfrm>
          <a:prstGeom prst="rect">
            <a:avLst/>
          </a:prstGeom>
        </p:spPr>
        <p:txBody>
          <a:bodyPr/>
          <a:lstStyle>
            <a:lvl1pPr>
              <a:defRPr>
                <a:solidFill>
                  <a:schemeClr val="accent3">
                    <a:lumOff val="44000"/>
                  </a:schemeClr>
                </a:solidFill>
              </a:defRPr>
            </a:lvl1pPr>
          </a:lstStyle>
          <a:p>
            <a:r>
              <a:t>Title Text</a:t>
            </a:r>
          </a:p>
        </p:txBody>
      </p:sp>
      <p:sp>
        <p:nvSpPr>
          <p:cNvPr id="880"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chemeClr val="accent3">
                    <a:lumOff val="44000"/>
                  </a:schemeClr>
                </a:solidFill>
              </a:defRPr>
            </a:lvl1pPr>
            <a:lvl2pPr marL="0" indent="457200">
              <a:spcBef>
                <a:spcPts val="500"/>
              </a:spcBef>
              <a:buSzTx/>
              <a:buNone/>
              <a:defRPr sz="2400" b="1">
                <a:solidFill>
                  <a:schemeClr val="accent3">
                    <a:lumOff val="44000"/>
                  </a:schemeClr>
                </a:solidFill>
              </a:defRPr>
            </a:lvl2pPr>
            <a:lvl3pPr marL="0" indent="914400">
              <a:spcBef>
                <a:spcPts val="500"/>
              </a:spcBef>
              <a:buSzTx/>
              <a:buNone/>
              <a:defRPr sz="2400" b="1">
                <a:solidFill>
                  <a:schemeClr val="accent3">
                    <a:lumOff val="44000"/>
                  </a:schemeClr>
                </a:solidFill>
              </a:defRPr>
            </a:lvl3pPr>
            <a:lvl4pPr marL="0" indent="1371600">
              <a:spcBef>
                <a:spcPts val="500"/>
              </a:spcBef>
              <a:buSzTx/>
              <a:buNone/>
              <a:defRPr sz="2400" b="1">
                <a:solidFill>
                  <a:schemeClr val="accent3">
                    <a:lumOff val="44000"/>
                  </a:schemeClr>
                </a:solidFill>
              </a:defRPr>
            </a:lvl4pPr>
            <a:lvl5pPr marL="0" indent="1828800">
              <a:spcBef>
                <a:spcPts val="500"/>
              </a:spcBef>
              <a:buSzTx/>
              <a:buNone/>
              <a:defRPr sz="2400" b="1">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881"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solidFill>
                  <a:schemeClr val="accent3">
                    <a:lumOff val="44000"/>
                  </a:schemeClr>
                </a:solidFill>
              </a:defRPr>
            </a:pPr>
            <a:endParaRPr/>
          </a:p>
        </p:txBody>
      </p:sp>
      <p:sp>
        <p:nvSpPr>
          <p:cNvPr id="882"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421892597"/>
      </p:ext>
    </p:extLst>
  </p:cSld>
  <p:clrMapOvr>
    <a:masterClrMapping/>
  </p:clrMapOvr>
  <p:transition spd="med"/>
</p:sldLayout>
</file>

<file path=ppt/slideLayouts/slideLayout897.xml><?xml version="1.0" encoding="utf-8"?>
<p:sldLayout xmlns:a="http://schemas.openxmlformats.org/drawingml/2006/main" xmlns:r="http://schemas.openxmlformats.org/officeDocument/2006/relationships" xmlns:p="http://schemas.openxmlformats.org/presentationml/2006/main" type="tx">
  <p:cSld name="8_Title Only">
    <p:bg>
      <p:bgPr>
        <a:solidFill>
          <a:srgbClr val="000000"/>
        </a:solidFill>
        <a:effectLst/>
      </p:bgPr>
    </p:bg>
    <p:spTree>
      <p:nvGrpSpPr>
        <p:cNvPr id="1" name=""/>
        <p:cNvGrpSpPr/>
        <p:nvPr/>
      </p:nvGrpSpPr>
      <p:grpSpPr>
        <a:xfrm>
          <a:off x="0" y="0"/>
          <a:ext cx="0" cy="0"/>
          <a:chOff x="0" y="0"/>
          <a:chExt cx="0" cy="0"/>
        </a:xfrm>
      </p:grpSpPr>
      <p:sp>
        <p:nvSpPr>
          <p:cNvPr id="889" name="Title Text"/>
          <p:cNvSpPr txBox="1">
            <a:spLocks noGrp="1"/>
          </p:cNvSpPr>
          <p:nvPr>
            <p:ph type="title"/>
          </p:nvPr>
        </p:nvSpPr>
        <p:spPr>
          <a:xfrm>
            <a:off x="38100" y="44450"/>
            <a:ext cx="9070975" cy="1143000"/>
          </a:xfrm>
          <a:prstGeom prst="rect">
            <a:avLst/>
          </a:prstGeom>
        </p:spPr>
        <p:txBody>
          <a:bodyPr/>
          <a:lstStyle>
            <a:lvl1pPr>
              <a:defRPr>
                <a:solidFill>
                  <a:schemeClr val="accent3">
                    <a:lumOff val="44000"/>
                  </a:schemeClr>
                </a:solidFill>
              </a:defRPr>
            </a:lvl1pPr>
          </a:lstStyle>
          <a:p>
            <a:r>
              <a:t>Title Text</a:t>
            </a:r>
          </a:p>
        </p:txBody>
      </p:sp>
      <p:sp>
        <p:nvSpPr>
          <p:cNvPr id="890"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4164339057"/>
      </p:ext>
    </p:extLst>
  </p:cSld>
  <p:clrMapOvr>
    <a:masterClrMapping/>
  </p:clrMapOvr>
  <p:transition spd="med"/>
</p:sldLayout>
</file>

<file path=ppt/slideLayouts/slideLayout898.xml><?xml version="1.0" encoding="utf-8"?>
<p:sldLayout xmlns:a="http://schemas.openxmlformats.org/drawingml/2006/main" xmlns:r="http://schemas.openxmlformats.org/officeDocument/2006/relationships" xmlns:p="http://schemas.openxmlformats.org/presentationml/2006/main" type="tx">
  <p:cSld name="8_Blank">
    <p:bg>
      <p:bgPr>
        <a:solidFill>
          <a:srgbClr val="000000"/>
        </a:solidFill>
        <a:effectLst/>
      </p:bgPr>
    </p:bg>
    <p:spTree>
      <p:nvGrpSpPr>
        <p:cNvPr id="1" name=""/>
        <p:cNvGrpSpPr/>
        <p:nvPr/>
      </p:nvGrpSpPr>
      <p:grpSpPr>
        <a:xfrm>
          <a:off x="0" y="0"/>
          <a:ext cx="0" cy="0"/>
          <a:chOff x="0" y="0"/>
          <a:chExt cx="0" cy="0"/>
        </a:xfrm>
      </p:grpSpPr>
      <p:sp>
        <p:nvSpPr>
          <p:cNvPr id="897"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102234388"/>
      </p:ext>
    </p:extLst>
  </p:cSld>
  <p:clrMapOvr>
    <a:masterClrMapping/>
  </p:clrMapOvr>
  <p:transition spd="med"/>
</p:sldLayout>
</file>

<file path=ppt/slideLayouts/slideLayout899.xml><?xml version="1.0" encoding="utf-8"?>
<p:sldLayout xmlns:a="http://schemas.openxmlformats.org/drawingml/2006/main" xmlns:r="http://schemas.openxmlformats.org/officeDocument/2006/relationships" xmlns:p="http://schemas.openxmlformats.org/presentationml/2006/main" type="tx">
  <p:cSld name="8_Content with Caption">
    <p:bg>
      <p:bgPr>
        <a:solidFill>
          <a:srgbClr val="000000"/>
        </a:solidFill>
        <a:effectLst/>
      </p:bgPr>
    </p:bg>
    <p:spTree>
      <p:nvGrpSpPr>
        <p:cNvPr id="1" name=""/>
        <p:cNvGrpSpPr/>
        <p:nvPr/>
      </p:nvGrpSpPr>
      <p:grpSpPr>
        <a:xfrm>
          <a:off x="0" y="0"/>
          <a:ext cx="0" cy="0"/>
          <a:chOff x="0" y="0"/>
          <a:chExt cx="0" cy="0"/>
        </a:xfrm>
      </p:grpSpPr>
      <p:sp>
        <p:nvSpPr>
          <p:cNvPr id="904" name="Title Text"/>
          <p:cNvSpPr txBox="1">
            <a:spLocks noGrp="1"/>
          </p:cNvSpPr>
          <p:nvPr>
            <p:ph type="title"/>
          </p:nvPr>
        </p:nvSpPr>
        <p:spPr>
          <a:xfrm>
            <a:off x="457200" y="273050"/>
            <a:ext cx="3008314" cy="1162050"/>
          </a:xfrm>
          <a:prstGeom prst="rect">
            <a:avLst/>
          </a:prstGeom>
        </p:spPr>
        <p:txBody>
          <a:bodyPr anchor="b"/>
          <a:lstStyle>
            <a:lvl1pPr algn="l">
              <a:defRPr sz="2000" b="1">
                <a:solidFill>
                  <a:schemeClr val="accent3">
                    <a:lumOff val="44000"/>
                  </a:schemeClr>
                </a:solidFill>
              </a:defRPr>
            </a:lvl1pPr>
          </a:lstStyle>
          <a:p>
            <a:r>
              <a:t>Title Text</a:t>
            </a:r>
          </a:p>
        </p:txBody>
      </p:sp>
      <p:sp>
        <p:nvSpPr>
          <p:cNvPr id="905" name="Body Level One…"/>
          <p:cNvSpPr txBox="1">
            <a:spLocks noGrp="1"/>
          </p:cNvSpPr>
          <p:nvPr>
            <p:ph type="body" idx="1"/>
          </p:nvPr>
        </p:nvSpPr>
        <p:spPr>
          <a:xfrm>
            <a:off x="3575050" y="273050"/>
            <a:ext cx="5111750" cy="5853113"/>
          </a:xfrm>
          <a:prstGeom prst="rect">
            <a:avLst/>
          </a:prstGeom>
        </p:spPr>
        <p:txBody>
          <a:bodyPr>
            <a:normAutofit/>
          </a:bodyPr>
          <a:lstStyle>
            <a:lvl1pPr>
              <a:defRPr>
                <a:solidFill>
                  <a:schemeClr val="accent3">
                    <a:lumOff val="44000"/>
                  </a:schemeClr>
                </a:solidFill>
              </a:defRPr>
            </a:lvl1pPr>
            <a:lvl2pPr>
              <a:defRPr>
                <a:solidFill>
                  <a:schemeClr val="accent3">
                    <a:lumOff val="44000"/>
                  </a:schemeClr>
                </a:solidFill>
              </a:defRPr>
            </a:lvl2pPr>
            <a:lvl3pPr>
              <a:defRPr>
                <a:solidFill>
                  <a:schemeClr val="accent3">
                    <a:lumOff val="44000"/>
                  </a:schemeClr>
                </a:solidFill>
              </a:defRPr>
            </a:lvl3pPr>
            <a:lvl4pPr>
              <a:defRPr>
                <a:solidFill>
                  <a:schemeClr val="accent3">
                    <a:lumOff val="44000"/>
                  </a:schemeClr>
                </a:solidFill>
              </a:defRPr>
            </a:lvl4pPr>
            <a:lvl5pPr>
              <a:defRPr>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906"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solidFill>
                  <a:schemeClr val="accent3">
                    <a:lumOff val="44000"/>
                  </a:schemeClr>
                </a:solidFill>
              </a:defRPr>
            </a:pPr>
            <a:endParaRPr/>
          </a:p>
        </p:txBody>
      </p:sp>
      <p:sp>
        <p:nvSpPr>
          <p:cNvPr id="907"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144553940"/>
      </p:ext>
    </p:extLst>
  </p:cSld>
  <p:clrMapOvr>
    <a:masterClrMapping/>
  </p:clrMapOvr>
  <p:transition spd="med"/>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E017FEDB-5848-DA47-BB6A-83F80EA7A9C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779564798"/>
      </p:ext>
    </p:extLst>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atin typeface="Comic Sans MS" charset="0"/>
                <a:cs typeface="ＭＳ Ｐゴシック" charset="0"/>
              </a:defRPr>
            </a:lvl1pPr>
          </a:lstStyle>
          <a:p>
            <a:pPr>
              <a:defRPr/>
            </a:pPr>
            <a:endParaRPr lang="en-US"/>
          </a:p>
        </p:txBody>
      </p:sp>
      <p:sp>
        <p:nvSpPr>
          <p:cNvPr id="3" name="Footer Placeholder 2"/>
          <p:cNvSpPr>
            <a:spLocks noGrp="1"/>
          </p:cNvSpPr>
          <p:nvPr>
            <p:ph type="ftr" sz="quarter" idx="11"/>
          </p:nvPr>
        </p:nvSpPr>
        <p:spPr/>
        <p:txBody>
          <a:bodyPr/>
          <a:lstStyle>
            <a:lvl1pPr algn="l">
              <a:defRPr>
                <a:latin typeface="Comic Sans MS" charset="0"/>
                <a:cs typeface="ＭＳ Ｐゴシック" charset="0"/>
              </a:defRPr>
            </a:lvl1pPr>
          </a:lstStyle>
          <a:p>
            <a:pPr>
              <a:defRPr/>
            </a:pPr>
            <a:endParaRPr lang="en-US"/>
          </a:p>
        </p:txBody>
      </p:sp>
      <p:sp>
        <p:nvSpPr>
          <p:cNvPr id="4" name="Slide Number Placeholder 3"/>
          <p:cNvSpPr>
            <a:spLocks noGrp="1"/>
          </p:cNvSpPr>
          <p:nvPr>
            <p:ph type="sldNum" sz="quarter" idx="12"/>
          </p:nvPr>
        </p:nvSpPr>
        <p:spPr/>
        <p:txBody>
          <a:bodyPr/>
          <a:lstStyle>
            <a:lvl1pPr>
              <a:defRPr>
                <a:latin typeface="Comic Sans MS" charset="0"/>
                <a:cs typeface="ＭＳ Ｐゴシック" charset="0"/>
              </a:defRPr>
            </a:lvl1pPr>
          </a:lstStyle>
          <a:p>
            <a:pPr>
              <a:defRPr/>
            </a:pPr>
            <a:fld id="{10D5CB2F-0E16-7B4A-BCE4-7AB1A65446FA}" type="slidenum">
              <a:rPr lang="en-US"/>
              <a:pPr>
                <a:defRPr/>
              </a:pPr>
              <a:t>‹#›</a:t>
            </a:fld>
            <a:endParaRPr lang="en-US"/>
          </a:p>
        </p:txBody>
      </p:sp>
    </p:spTree>
    <p:extLst>
      <p:ext uri="{BB962C8B-B14F-4D97-AF65-F5344CB8AC3E}">
        <p14:creationId xmlns:p14="http://schemas.microsoft.com/office/powerpoint/2010/main" val="3989604054"/>
      </p:ext>
    </p:extLst>
  </p:cSld>
  <p:clrMapOvr>
    <a:masterClrMapping/>
  </p:clrMapOvr>
</p:sldLayout>
</file>

<file path=ppt/slideLayouts/slideLayout900.xml><?xml version="1.0" encoding="utf-8"?>
<p:sldLayout xmlns:a="http://schemas.openxmlformats.org/drawingml/2006/main" xmlns:r="http://schemas.openxmlformats.org/officeDocument/2006/relationships" xmlns:p="http://schemas.openxmlformats.org/presentationml/2006/main" type="tx">
  <p:cSld name="8_Picture with Caption">
    <p:bg>
      <p:bgPr>
        <a:solidFill>
          <a:srgbClr val="000000"/>
        </a:solidFill>
        <a:effectLst/>
      </p:bgPr>
    </p:bg>
    <p:spTree>
      <p:nvGrpSpPr>
        <p:cNvPr id="1" name=""/>
        <p:cNvGrpSpPr/>
        <p:nvPr/>
      </p:nvGrpSpPr>
      <p:grpSpPr>
        <a:xfrm>
          <a:off x="0" y="0"/>
          <a:ext cx="0" cy="0"/>
          <a:chOff x="0" y="0"/>
          <a:chExt cx="0" cy="0"/>
        </a:xfrm>
      </p:grpSpPr>
      <p:sp>
        <p:nvSpPr>
          <p:cNvPr id="914" name="Title Text"/>
          <p:cNvSpPr txBox="1">
            <a:spLocks noGrp="1"/>
          </p:cNvSpPr>
          <p:nvPr>
            <p:ph type="title"/>
          </p:nvPr>
        </p:nvSpPr>
        <p:spPr>
          <a:xfrm>
            <a:off x="1792288" y="4800600"/>
            <a:ext cx="5486401" cy="566738"/>
          </a:xfrm>
          <a:prstGeom prst="rect">
            <a:avLst/>
          </a:prstGeom>
        </p:spPr>
        <p:txBody>
          <a:bodyPr anchor="b"/>
          <a:lstStyle>
            <a:lvl1pPr algn="l">
              <a:defRPr sz="2000" b="1">
                <a:solidFill>
                  <a:schemeClr val="accent3">
                    <a:lumOff val="44000"/>
                  </a:schemeClr>
                </a:solidFill>
              </a:defRPr>
            </a:lvl1pPr>
          </a:lstStyle>
          <a:p>
            <a:r>
              <a:t>Title Text</a:t>
            </a:r>
          </a:p>
        </p:txBody>
      </p:sp>
      <p:sp>
        <p:nvSpPr>
          <p:cNvPr id="915"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916"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chemeClr val="accent3">
                    <a:lumOff val="44000"/>
                  </a:schemeClr>
                </a:solidFill>
              </a:defRPr>
            </a:lvl1pPr>
            <a:lvl2pPr marL="0" indent="457200">
              <a:spcBef>
                <a:spcPts val="300"/>
              </a:spcBef>
              <a:buSzTx/>
              <a:buNone/>
              <a:defRPr sz="1400">
                <a:solidFill>
                  <a:schemeClr val="accent3">
                    <a:lumOff val="44000"/>
                  </a:schemeClr>
                </a:solidFill>
              </a:defRPr>
            </a:lvl2pPr>
            <a:lvl3pPr marL="0" indent="914400">
              <a:spcBef>
                <a:spcPts val="300"/>
              </a:spcBef>
              <a:buSzTx/>
              <a:buNone/>
              <a:defRPr sz="1400">
                <a:solidFill>
                  <a:schemeClr val="accent3">
                    <a:lumOff val="44000"/>
                  </a:schemeClr>
                </a:solidFill>
              </a:defRPr>
            </a:lvl3pPr>
            <a:lvl4pPr marL="0" indent="1371600">
              <a:spcBef>
                <a:spcPts val="300"/>
              </a:spcBef>
              <a:buSzTx/>
              <a:buNone/>
              <a:defRPr sz="1400">
                <a:solidFill>
                  <a:schemeClr val="accent3">
                    <a:lumOff val="44000"/>
                  </a:schemeClr>
                </a:solidFill>
              </a:defRPr>
            </a:lvl4pPr>
            <a:lvl5pPr marL="0" indent="1828800">
              <a:spcBef>
                <a:spcPts val="300"/>
              </a:spcBef>
              <a:buSzTx/>
              <a:buNone/>
              <a:defRPr sz="1400">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917"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86145938"/>
      </p:ext>
    </p:extLst>
  </p:cSld>
  <p:clrMapOvr>
    <a:masterClrMapping/>
  </p:clrMapOvr>
  <p:transition spd="med"/>
</p:sldLayout>
</file>

<file path=ppt/slideLayouts/slideLayout901.xml><?xml version="1.0" encoding="utf-8"?>
<p:sldLayout xmlns:a="http://schemas.openxmlformats.org/drawingml/2006/main" xmlns:r="http://schemas.openxmlformats.org/officeDocument/2006/relationships" xmlns:p="http://schemas.openxmlformats.org/presentationml/2006/main" type="tx">
  <p:cSld name="3_Title and 4 Content">
    <p:bg>
      <p:bgPr>
        <a:solidFill>
          <a:srgbClr val="000000"/>
        </a:solidFill>
        <a:effectLst/>
      </p:bgPr>
    </p:bg>
    <p:spTree>
      <p:nvGrpSpPr>
        <p:cNvPr id="1" name=""/>
        <p:cNvGrpSpPr/>
        <p:nvPr/>
      </p:nvGrpSpPr>
      <p:grpSpPr>
        <a:xfrm>
          <a:off x="0" y="0"/>
          <a:ext cx="0" cy="0"/>
          <a:chOff x="0" y="0"/>
          <a:chExt cx="0" cy="0"/>
        </a:xfrm>
      </p:grpSpPr>
      <p:sp>
        <p:nvSpPr>
          <p:cNvPr id="924" name="Title Text"/>
          <p:cNvSpPr txBox="1">
            <a:spLocks noGrp="1"/>
          </p:cNvSpPr>
          <p:nvPr>
            <p:ph type="title"/>
          </p:nvPr>
        </p:nvSpPr>
        <p:spPr>
          <a:prstGeom prst="rect">
            <a:avLst/>
          </a:prstGeom>
        </p:spPr>
        <p:txBody>
          <a:bodyPr/>
          <a:lstStyle>
            <a:lvl1pPr>
              <a:defRPr>
                <a:solidFill>
                  <a:schemeClr val="accent3">
                    <a:lumOff val="44000"/>
                  </a:schemeClr>
                </a:solidFill>
              </a:defRPr>
            </a:lvl1pPr>
          </a:lstStyle>
          <a:p>
            <a:r>
              <a:t>Title Text</a:t>
            </a:r>
          </a:p>
        </p:txBody>
      </p:sp>
      <p:sp>
        <p:nvSpPr>
          <p:cNvPr id="925" name="Body Level One…"/>
          <p:cNvSpPr txBox="1">
            <a:spLocks noGrp="1"/>
          </p:cNvSpPr>
          <p:nvPr>
            <p:ph type="body" sz="quarter" idx="1"/>
          </p:nvPr>
        </p:nvSpPr>
        <p:spPr>
          <a:xfrm>
            <a:off x="685800" y="1981200"/>
            <a:ext cx="3810000" cy="1981200"/>
          </a:xfrm>
          <a:prstGeom prst="rect">
            <a:avLst/>
          </a:prstGeom>
        </p:spPr>
        <p:txBody>
          <a:bodyPr>
            <a:normAutofit/>
          </a:bodyPr>
          <a:lstStyle>
            <a:lvl1pPr>
              <a:defRPr>
                <a:solidFill>
                  <a:schemeClr val="accent3">
                    <a:lumOff val="44000"/>
                  </a:schemeClr>
                </a:solidFill>
              </a:defRPr>
            </a:lvl1pPr>
            <a:lvl2pPr>
              <a:defRPr>
                <a:solidFill>
                  <a:schemeClr val="accent3">
                    <a:lumOff val="44000"/>
                  </a:schemeClr>
                </a:solidFill>
              </a:defRPr>
            </a:lvl2pPr>
            <a:lvl3pPr>
              <a:defRPr>
                <a:solidFill>
                  <a:schemeClr val="accent3">
                    <a:lumOff val="44000"/>
                  </a:schemeClr>
                </a:solidFill>
              </a:defRPr>
            </a:lvl3pPr>
            <a:lvl4pPr>
              <a:defRPr>
                <a:solidFill>
                  <a:schemeClr val="accent3">
                    <a:lumOff val="44000"/>
                  </a:schemeClr>
                </a:solidFill>
              </a:defRPr>
            </a:lvl4pPr>
            <a:lvl5pPr>
              <a:defRPr>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926"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372037494"/>
      </p:ext>
    </p:extLst>
  </p:cSld>
  <p:clrMapOvr>
    <a:masterClrMapping/>
  </p:clrMapOvr>
  <p:transition spd="med"/>
</p:sldLayout>
</file>

<file path=ppt/slideLayouts/slideLayout902.xml><?xml version="1.0" encoding="utf-8"?>
<p:sldLayout xmlns:a="http://schemas.openxmlformats.org/drawingml/2006/main" xmlns:r="http://schemas.openxmlformats.org/officeDocument/2006/relationships" xmlns:p="http://schemas.openxmlformats.org/presentationml/2006/main" type="tx">
  <p:cSld name="1_Title, Content, and 2 Content">
    <p:bg>
      <p:bgPr>
        <a:solidFill>
          <a:srgbClr val="000000"/>
        </a:solidFill>
        <a:effectLst/>
      </p:bgPr>
    </p:bg>
    <p:spTree>
      <p:nvGrpSpPr>
        <p:cNvPr id="1" name=""/>
        <p:cNvGrpSpPr/>
        <p:nvPr/>
      </p:nvGrpSpPr>
      <p:grpSpPr>
        <a:xfrm>
          <a:off x="0" y="0"/>
          <a:ext cx="0" cy="0"/>
          <a:chOff x="0" y="0"/>
          <a:chExt cx="0" cy="0"/>
        </a:xfrm>
      </p:grpSpPr>
      <p:sp>
        <p:nvSpPr>
          <p:cNvPr id="933" name="Title Text"/>
          <p:cNvSpPr txBox="1">
            <a:spLocks noGrp="1"/>
          </p:cNvSpPr>
          <p:nvPr>
            <p:ph type="title"/>
          </p:nvPr>
        </p:nvSpPr>
        <p:spPr>
          <a:prstGeom prst="rect">
            <a:avLst/>
          </a:prstGeom>
        </p:spPr>
        <p:txBody>
          <a:bodyPr/>
          <a:lstStyle>
            <a:lvl1pPr>
              <a:defRPr>
                <a:solidFill>
                  <a:schemeClr val="accent3">
                    <a:lumOff val="44000"/>
                  </a:schemeClr>
                </a:solidFill>
              </a:defRPr>
            </a:lvl1pPr>
          </a:lstStyle>
          <a:p>
            <a:r>
              <a:t>Title Text</a:t>
            </a:r>
          </a:p>
        </p:txBody>
      </p:sp>
      <p:sp>
        <p:nvSpPr>
          <p:cNvPr id="934" name="Body Level One…"/>
          <p:cNvSpPr txBox="1">
            <a:spLocks noGrp="1"/>
          </p:cNvSpPr>
          <p:nvPr>
            <p:ph type="body" sz="half" idx="1"/>
          </p:nvPr>
        </p:nvSpPr>
        <p:spPr>
          <a:xfrm>
            <a:off x="685800" y="1981200"/>
            <a:ext cx="3810000" cy="4114800"/>
          </a:xfrm>
          <a:prstGeom prst="rect">
            <a:avLst/>
          </a:prstGeom>
        </p:spPr>
        <p:txBody>
          <a:bodyPr>
            <a:normAutofit/>
          </a:bodyPr>
          <a:lstStyle>
            <a:lvl1pPr>
              <a:defRPr>
                <a:solidFill>
                  <a:schemeClr val="accent3">
                    <a:lumOff val="44000"/>
                  </a:schemeClr>
                </a:solidFill>
              </a:defRPr>
            </a:lvl1pPr>
            <a:lvl2pPr>
              <a:defRPr>
                <a:solidFill>
                  <a:schemeClr val="accent3">
                    <a:lumOff val="44000"/>
                  </a:schemeClr>
                </a:solidFill>
              </a:defRPr>
            </a:lvl2pPr>
            <a:lvl3pPr>
              <a:defRPr>
                <a:solidFill>
                  <a:schemeClr val="accent3">
                    <a:lumOff val="44000"/>
                  </a:schemeClr>
                </a:solidFill>
              </a:defRPr>
            </a:lvl3pPr>
            <a:lvl4pPr>
              <a:defRPr>
                <a:solidFill>
                  <a:schemeClr val="accent3">
                    <a:lumOff val="44000"/>
                  </a:schemeClr>
                </a:solidFill>
              </a:defRPr>
            </a:lvl4pPr>
            <a:lvl5pPr>
              <a:defRPr>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935"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564921003"/>
      </p:ext>
    </p:extLst>
  </p:cSld>
  <p:clrMapOvr>
    <a:masterClrMapping/>
  </p:clrMapOvr>
  <p:transition spd="med"/>
</p:sldLayout>
</file>

<file path=ppt/slideLayouts/slideLayout903.xml><?xml version="1.0" encoding="utf-8"?>
<p:sldLayout xmlns:a="http://schemas.openxmlformats.org/drawingml/2006/main" xmlns:r="http://schemas.openxmlformats.org/officeDocument/2006/relationships" xmlns:p="http://schemas.openxmlformats.org/presentationml/2006/main" type="tx">
  <p:cSld name="9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942" name="Title Text"/>
          <p:cNvSpPr txBox="1">
            <a:spLocks noGrp="1"/>
          </p:cNvSpPr>
          <p:nvPr>
            <p:ph type="title"/>
          </p:nvPr>
        </p:nvSpPr>
        <p:spPr>
          <a:xfrm>
            <a:off x="685800" y="2130425"/>
            <a:ext cx="7772400" cy="1470025"/>
          </a:xfrm>
          <a:prstGeom prst="rect">
            <a:avLst/>
          </a:prstGeom>
        </p:spPr>
        <p:txBody>
          <a:bodyPr/>
          <a:lstStyle/>
          <a:p>
            <a:r>
              <a:t>Title Text</a:t>
            </a:r>
          </a:p>
        </p:txBody>
      </p:sp>
      <p:sp>
        <p:nvSpPr>
          <p:cNvPr id="943"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lvl1pPr>
            <a:lvl2pPr marL="0" indent="457200" algn="ctr">
              <a:buSzTx/>
              <a:buNone/>
            </a:lvl2pPr>
            <a:lvl3pPr marL="0" indent="914400" algn="ctr">
              <a:buSzTx/>
              <a:buNone/>
            </a:lvl3pPr>
            <a:lvl4pPr marL="0" indent="1371600" algn="ctr">
              <a:buSzTx/>
              <a:buNone/>
            </a:lvl4pPr>
            <a:lvl5pPr marL="0" indent="1828800" algn="ctr">
              <a:buSzTx/>
              <a:buNone/>
            </a:lvl5pPr>
          </a:lstStyle>
          <a:p>
            <a:r>
              <a:t>Body Level One</a:t>
            </a:r>
          </a:p>
          <a:p>
            <a:pPr lvl="1"/>
            <a:r>
              <a:t>Body Level Two</a:t>
            </a:r>
          </a:p>
          <a:p>
            <a:pPr lvl="2"/>
            <a:r>
              <a:t>Body Level Three</a:t>
            </a:r>
          </a:p>
          <a:p>
            <a:pPr lvl="3"/>
            <a:r>
              <a:t>Body Level Four</a:t>
            </a:r>
          </a:p>
          <a:p>
            <a:pPr lvl="4"/>
            <a:r>
              <a:t>Body Level Five</a:t>
            </a:r>
          </a:p>
        </p:txBody>
      </p:sp>
      <p:sp>
        <p:nvSpPr>
          <p:cNvPr id="944"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4092818162"/>
      </p:ext>
    </p:extLst>
  </p:cSld>
  <p:clrMapOvr>
    <a:masterClrMapping/>
  </p:clrMapOvr>
  <p:transition spd="med"/>
</p:sldLayout>
</file>

<file path=ppt/slideLayouts/slideLayout904.xml><?xml version="1.0" encoding="utf-8"?>
<p:sldLayout xmlns:a="http://schemas.openxmlformats.org/drawingml/2006/main" xmlns:r="http://schemas.openxmlformats.org/officeDocument/2006/relationships" xmlns:p="http://schemas.openxmlformats.org/presentationml/2006/main" type="tx">
  <p:cSld name="10_Title Slide">
    <p:spTree>
      <p:nvGrpSpPr>
        <p:cNvPr id="1" name=""/>
        <p:cNvGrpSpPr/>
        <p:nvPr/>
      </p:nvGrpSpPr>
      <p:grpSpPr>
        <a:xfrm>
          <a:off x="0" y="0"/>
          <a:ext cx="0" cy="0"/>
          <a:chOff x="0" y="0"/>
          <a:chExt cx="0" cy="0"/>
        </a:xfrm>
      </p:grpSpPr>
      <p:sp>
        <p:nvSpPr>
          <p:cNvPr id="951" name="Title Text"/>
          <p:cNvSpPr txBox="1">
            <a:spLocks noGrp="1"/>
          </p:cNvSpPr>
          <p:nvPr>
            <p:ph type="title"/>
          </p:nvPr>
        </p:nvSpPr>
        <p:spPr>
          <a:xfrm>
            <a:off x="685800" y="2130425"/>
            <a:ext cx="7772400" cy="1470025"/>
          </a:xfrm>
          <a:prstGeom prst="rect">
            <a:avLst/>
          </a:prstGeom>
        </p:spPr>
        <p:txBody>
          <a:bodyPr/>
          <a:lstStyle/>
          <a:p>
            <a:r>
              <a:t>Title Text</a:t>
            </a:r>
          </a:p>
        </p:txBody>
      </p:sp>
      <p:sp>
        <p:nvSpPr>
          <p:cNvPr id="952"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lvl1pPr>
            <a:lvl2pPr marL="0" indent="457200" algn="ctr">
              <a:buSzTx/>
              <a:buNone/>
            </a:lvl2pPr>
            <a:lvl3pPr marL="0" indent="914400" algn="ctr">
              <a:buSzTx/>
              <a:buNone/>
            </a:lvl3pPr>
            <a:lvl4pPr marL="0" indent="1371600" algn="ctr">
              <a:buSzTx/>
              <a:buNone/>
            </a:lvl4pPr>
            <a:lvl5pPr marL="0" indent="1828800" algn="ctr">
              <a:buSzTx/>
              <a:buNone/>
            </a:lvl5pPr>
          </a:lstStyle>
          <a:p>
            <a:r>
              <a:t>Body Level One</a:t>
            </a:r>
          </a:p>
          <a:p>
            <a:pPr lvl="1"/>
            <a:r>
              <a:t>Body Level Two</a:t>
            </a:r>
          </a:p>
          <a:p>
            <a:pPr lvl="2"/>
            <a:r>
              <a:t>Body Level Three</a:t>
            </a:r>
          </a:p>
          <a:p>
            <a:pPr lvl="3"/>
            <a:r>
              <a:t>Body Level Four</a:t>
            </a:r>
          </a:p>
          <a:p>
            <a:pPr lvl="4"/>
            <a:r>
              <a:t>Body Level Five</a:t>
            </a:r>
          </a:p>
        </p:txBody>
      </p:sp>
      <p:sp>
        <p:nvSpPr>
          <p:cNvPr id="953"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326942160"/>
      </p:ext>
    </p:extLst>
  </p:cSld>
  <p:clrMapOvr>
    <a:masterClrMapping/>
  </p:clrMapOvr>
  <p:transition spd="med"/>
</p:sldLayout>
</file>

<file path=ppt/slideLayouts/slideLayout905.xml><?xml version="1.0" encoding="utf-8"?>
<p:sldLayout xmlns:a="http://schemas.openxmlformats.org/drawingml/2006/main" xmlns:r="http://schemas.openxmlformats.org/officeDocument/2006/relationships" xmlns:p="http://schemas.openxmlformats.org/presentationml/2006/main" type="tx">
  <p:cSld name="10_Title and Content">
    <p:spTree>
      <p:nvGrpSpPr>
        <p:cNvPr id="1" name=""/>
        <p:cNvGrpSpPr/>
        <p:nvPr/>
      </p:nvGrpSpPr>
      <p:grpSpPr>
        <a:xfrm>
          <a:off x="0" y="0"/>
          <a:ext cx="0" cy="0"/>
          <a:chOff x="0" y="0"/>
          <a:chExt cx="0" cy="0"/>
        </a:xfrm>
      </p:grpSpPr>
      <p:sp>
        <p:nvSpPr>
          <p:cNvPr id="960" name="Title Text"/>
          <p:cNvSpPr txBox="1">
            <a:spLocks noGrp="1"/>
          </p:cNvSpPr>
          <p:nvPr>
            <p:ph type="title"/>
          </p:nvPr>
        </p:nvSpPr>
        <p:spPr>
          <a:prstGeom prst="rect">
            <a:avLst/>
          </a:prstGeom>
        </p:spPr>
        <p:txBody>
          <a:bodyPr/>
          <a:lstStyle/>
          <a:p>
            <a:r>
              <a:t>Title Text</a:t>
            </a:r>
          </a:p>
        </p:txBody>
      </p:sp>
      <p:sp>
        <p:nvSpPr>
          <p:cNvPr id="961" name="Body Level One…"/>
          <p:cNvSpPr txBox="1">
            <a:spLocks noGrp="1"/>
          </p:cNvSpPr>
          <p:nvPr>
            <p:ph type="body" idx="1"/>
          </p:nvPr>
        </p:nvSpPr>
        <p:spPr>
          <a:xfrm>
            <a:off x="685800" y="1981200"/>
            <a:ext cx="7772400" cy="4114800"/>
          </a:xfrm>
          <a:prstGeom prst="rect">
            <a:avLst/>
          </a:prstGeom>
        </p:spPr>
        <p:txBody>
          <a:bodyPr>
            <a:normAutofit/>
          </a:bodyPr>
          <a:lstStyle/>
          <a:p>
            <a:r>
              <a:t>Body Level One</a:t>
            </a:r>
          </a:p>
          <a:p>
            <a:pPr lvl="1"/>
            <a:r>
              <a:t>Body Level Two</a:t>
            </a:r>
          </a:p>
          <a:p>
            <a:pPr lvl="2"/>
            <a:r>
              <a:t>Body Level Three</a:t>
            </a:r>
          </a:p>
          <a:p>
            <a:pPr lvl="3"/>
            <a:r>
              <a:t>Body Level Four</a:t>
            </a:r>
          </a:p>
          <a:p>
            <a:pPr lvl="4"/>
            <a:r>
              <a:t>Body Level Five</a:t>
            </a:r>
          </a:p>
        </p:txBody>
      </p:sp>
      <p:sp>
        <p:nvSpPr>
          <p:cNvPr id="962"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121146215"/>
      </p:ext>
    </p:extLst>
  </p:cSld>
  <p:clrMapOvr>
    <a:masterClrMapping/>
  </p:clrMapOvr>
  <p:transition spd="med"/>
</p:sldLayout>
</file>

<file path=ppt/slideLayouts/slideLayout906.xml><?xml version="1.0" encoding="utf-8"?>
<p:sldLayout xmlns:a="http://schemas.openxmlformats.org/drawingml/2006/main" xmlns:r="http://schemas.openxmlformats.org/officeDocument/2006/relationships" xmlns:p="http://schemas.openxmlformats.org/presentationml/2006/main" type="tx">
  <p:cSld name="9_Section Header">
    <p:spTree>
      <p:nvGrpSpPr>
        <p:cNvPr id="1" name=""/>
        <p:cNvGrpSpPr/>
        <p:nvPr/>
      </p:nvGrpSpPr>
      <p:grpSpPr>
        <a:xfrm>
          <a:off x="0" y="0"/>
          <a:ext cx="0" cy="0"/>
          <a:chOff x="0" y="0"/>
          <a:chExt cx="0" cy="0"/>
        </a:xfrm>
      </p:grpSpPr>
      <p:sp>
        <p:nvSpPr>
          <p:cNvPr id="969" name="Title Text"/>
          <p:cNvSpPr txBox="1">
            <a:spLocks noGrp="1"/>
          </p:cNvSpPr>
          <p:nvPr>
            <p:ph type="title"/>
          </p:nvPr>
        </p:nvSpPr>
        <p:spPr>
          <a:xfrm>
            <a:off x="722312" y="4406900"/>
            <a:ext cx="7772401" cy="1362075"/>
          </a:xfrm>
          <a:prstGeom prst="rect">
            <a:avLst/>
          </a:prstGeom>
        </p:spPr>
        <p:txBody>
          <a:bodyPr anchor="t"/>
          <a:lstStyle>
            <a:lvl1pPr algn="l">
              <a:defRPr sz="4000" b="1" cap="all"/>
            </a:lvl1pPr>
          </a:lstStyle>
          <a:p>
            <a:r>
              <a:t>Title Text</a:t>
            </a:r>
          </a:p>
        </p:txBody>
      </p:sp>
      <p:sp>
        <p:nvSpPr>
          <p:cNvPr id="970"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vl1pPr>
            <a:lvl2pPr marL="0" indent="457200">
              <a:spcBef>
                <a:spcPts val="400"/>
              </a:spcBef>
              <a:buSzTx/>
              <a:buNone/>
              <a:defRPr sz="2000"/>
            </a:lvl2pPr>
            <a:lvl3pPr marL="0" indent="914400">
              <a:spcBef>
                <a:spcPts val="400"/>
              </a:spcBef>
              <a:buSzTx/>
              <a:buNone/>
              <a:defRPr sz="2000"/>
            </a:lvl3pPr>
            <a:lvl4pPr marL="0" indent="1371600">
              <a:spcBef>
                <a:spcPts val="400"/>
              </a:spcBef>
              <a:buSzTx/>
              <a:buNone/>
              <a:defRPr sz="2000"/>
            </a:lvl4pPr>
            <a:lvl5pPr marL="0" indent="1828800">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971"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372771689"/>
      </p:ext>
    </p:extLst>
  </p:cSld>
  <p:clrMapOvr>
    <a:masterClrMapping/>
  </p:clrMapOvr>
  <p:transition spd="med"/>
</p:sldLayout>
</file>

<file path=ppt/slideLayouts/slideLayout907.xml><?xml version="1.0" encoding="utf-8"?>
<p:sldLayout xmlns:a="http://schemas.openxmlformats.org/drawingml/2006/main" xmlns:r="http://schemas.openxmlformats.org/officeDocument/2006/relationships" xmlns:p="http://schemas.openxmlformats.org/presentationml/2006/main" type="tx">
  <p:cSld name="9_Two Content">
    <p:spTree>
      <p:nvGrpSpPr>
        <p:cNvPr id="1" name=""/>
        <p:cNvGrpSpPr/>
        <p:nvPr/>
      </p:nvGrpSpPr>
      <p:grpSpPr>
        <a:xfrm>
          <a:off x="0" y="0"/>
          <a:ext cx="0" cy="0"/>
          <a:chOff x="0" y="0"/>
          <a:chExt cx="0" cy="0"/>
        </a:xfrm>
      </p:grpSpPr>
      <p:sp>
        <p:nvSpPr>
          <p:cNvPr id="978" name="Title Text"/>
          <p:cNvSpPr txBox="1">
            <a:spLocks noGrp="1"/>
          </p:cNvSpPr>
          <p:nvPr>
            <p:ph type="title"/>
          </p:nvPr>
        </p:nvSpPr>
        <p:spPr>
          <a:prstGeom prst="rect">
            <a:avLst/>
          </a:prstGeom>
        </p:spPr>
        <p:txBody>
          <a:bodyPr/>
          <a:lstStyle/>
          <a:p>
            <a:r>
              <a:t>Title Text</a:t>
            </a:r>
          </a:p>
        </p:txBody>
      </p:sp>
      <p:sp>
        <p:nvSpPr>
          <p:cNvPr id="979"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defRPr sz="2800"/>
            </a:lvl1pPr>
            <a:lvl2pPr marL="790575" indent="-333375">
              <a:spcBef>
                <a:spcPts val="600"/>
              </a:spcBef>
              <a:defRPr sz="2800"/>
            </a:lvl2pPr>
            <a:lvl3pPr marL="1234439" indent="-320039">
              <a:spcBef>
                <a:spcPts val="600"/>
              </a:spcBef>
              <a:defRPr sz="2800"/>
            </a:lvl3pPr>
            <a:lvl4pPr marL="1727200" indent="-355600">
              <a:spcBef>
                <a:spcPts val="600"/>
              </a:spcBef>
              <a:defRPr sz="2800"/>
            </a:lvl4pPr>
            <a:lvl5pPr marL="2184400" indent="-355600">
              <a:spcBef>
                <a:spcPts val="600"/>
              </a:spcBef>
              <a:defRPr sz="2800"/>
            </a:lvl5pPr>
          </a:lstStyle>
          <a:p>
            <a:r>
              <a:t>Body Level One</a:t>
            </a:r>
          </a:p>
          <a:p>
            <a:pPr lvl="1"/>
            <a:r>
              <a:t>Body Level Two</a:t>
            </a:r>
          </a:p>
          <a:p>
            <a:pPr lvl="2"/>
            <a:r>
              <a:t>Body Level Three</a:t>
            </a:r>
          </a:p>
          <a:p>
            <a:pPr lvl="3"/>
            <a:r>
              <a:t>Body Level Four</a:t>
            </a:r>
          </a:p>
          <a:p>
            <a:pPr lvl="4"/>
            <a:r>
              <a:t>Body Level Five</a:t>
            </a:r>
          </a:p>
        </p:txBody>
      </p:sp>
      <p:sp>
        <p:nvSpPr>
          <p:cNvPr id="980"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673971267"/>
      </p:ext>
    </p:extLst>
  </p:cSld>
  <p:clrMapOvr>
    <a:masterClrMapping/>
  </p:clrMapOvr>
  <p:transition spd="med"/>
</p:sldLayout>
</file>

<file path=ppt/slideLayouts/slideLayout908.xml><?xml version="1.0" encoding="utf-8"?>
<p:sldLayout xmlns:a="http://schemas.openxmlformats.org/drawingml/2006/main" xmlns:r="http://schemas.openxmlformats.org/officeDocument/2006/relationships" xmlns:p="http://schemas.openxmlformats.org/presentationml/2006/main" type="tx">
  <p:cSld name="9_Comparison">
    <p:spTree>
      <p:nvGrpSpPr>
        <p:cNvPr id="1" name=""/>
        <p:cNvGrpSpPr/>
        <p:nvPr/>
      </p:nvGrpSpPr>
      <p:grpSpPr>
        <a:xfrm>
          <a:off x="0" y="0"/>
          <a:ext cx="0" cy="0"/>
          <a:chOff x="0" y="0"/>
          <a:chExt cx="0" cy="0"/>
        </a:xfrm>
      </p:grpSpPr>
      <p:sp>
        <p:nvSpPr>
          <p:cNvPr id="987" name="Title Text"/>
          <p:cNvSpPr txBox="1">
            <a:spLocks noGrp="1"/>
          </p:cNvSpPr>
          <p:nvPr>
            <p:ph type="title"/>
          </p:nvPr>
        </p:nvSpPr>
        <p:spPr>
          <a:xfrm>
            <a:off x="457200" y="274638"/>
            <a:ext cx="8229600" cy="1143001"/>
          </a:xfrm>
          <a:prstGeom prst="rect">
            <a:avLst/>
          </a:prstGeom>
        </p:spPr>
        <p:txBody>
          <a:bodyPr/>
          <a:lstStyle/>
          <a:p>
            <a:r>
              <a:t>Title Text</a:t>
            </a:r>
          </a:p>
        </p:txBody>
      </p:sp>
      <p:sp>
        <p:nvSpPr>
          <p:cNvPr id="988"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vl1pPr>
            <a:lvl2pPr marL="0" indent="457200">
              <a:spcBef>
                <a:spcPts val="500"/>
              </a:spcBef>
              <a:buSzTx/>
              <a:buNone/>
              <a:defRPr sz="2400" b="1"/>
            </a:lvl2pPr>
            <a:lvl3pPr marL="0" indent="914400">
              <a:spcBef>
                <a:spcPts val="500"/>
              </a:spcBef>
              <a:buSzTx/>
              <a:buNone/>
              <a:defRPr sz="2400" b="1"/>
            </a:lvl3pPr>
            <a:lvl4pPr marL="0" indent="1371600">
              <a:spcBef>
                <a:spcPts val="500"/>
              </a:spcBef>
              <a:buSzTx/>
              <a:buNone/>
              <a:defRPr sz="2400" b="1"/>
            </a:lvl4pPr>
            <a:lvl5pPr marL="0" indent="1828800">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989"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pPr>
            <a:endParaRPr/>
          </a:p>
        </p:txBody>
      </p:sp>
      <p:sp>
        <p:nvSpPr>
          <p:cNvPr id="990"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426586908"/>
      </p:ext>
    </p:extLst>
  </p:cSld>
  <p:clrMapOvr>
    <a:masterClrMapping/>
  </p:clrMapOvr>
  <p:transition spd="med"/>
</p:sldLayout>
</file>

<file path=ppt/slideLayouts/slideLayout909.xml><?xml version="1.0" encoding="utf-8"?>
<p:sldLayout xmlns:a="http://schemas.openxmlformats.org/drawingml/2006/main" xmlns:r="http://schemas.openxmlformats.org/officeDocument/2006/relationships" xmlns:p="http://schemas.openxmlformats.org/presentationml/2006/main" type="tx">
  <p:cSld name="9_Title Only">
    <p:spTree>
      <p:nvGrpSpPr>
        <p:cNvPr id="1" name=""/>
        <p:cNvGrpSpPr/>
        <p:nvPr/>
      </p:nvGrpSpPr>
      <p:grpSpPr>
        <a:xfrm>
          <a:off x="0" y="0"/>
          <a:ext cx="0" cy="0"/>
          <a:chOff x="0" y="0"/>
          <a:chExt cx="0" cy="0"/>
        </a:xfrm>
      </p:grpSpPr>
      <p:sp>
        <p:nvSpPr>
          <p:cNvPr id="997" name="Title Text"/>
          <p:cNvSpPr txBox="1">
            <a:spLocks noGrp="1"/>
          </p:cNvSpPr>
          <p:nvPr>
            <p:ph type="title"/>
          </p:nvPr>
        </p:nvSpPr>
        <p:spPr>
          <a:prstGeom prst="rect">
            <a:avLst/>
          </a:prstGeom>
        </p:spPr>
        <p:txBody>
          <a:bodyPr/>
          <a:lstStyle/>
          <a:p>
            <a:r>
              <a:t>Title Text</a:t>
            </a:r>
          </a:p>
        </p:txBody>
      </p:sp>
      <p:sp>
        <p:nvSpPr>
          <p:cNvPr id="998"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939110037"/>
      </p:ext>
    </p:extLst>
  </p:cSld>
  <p:clrMapOvr>
    <a:masterClrMapping/>
  </p:clrMapOvr>
  <p:transition spd="med"/>
</p:sldLayout>
</file>

<file path=ppt/slideLayouts/slideLayout9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atin typeface="Comic Sans MS" charset="0"/>
                <a:cs typeface="ＭＳ Ｐゴシック" charset="0"/>
              </a:defRPr>
            </a:lvl1pPr>
          </a:lstStyle>
          <a:p>
            <a:pPr>
              <a:defRPr/>
            </a:pPr>
            <a:endParaRPr lang="en-US"/>
          </a:p>
        </p:txBody>
      </p:sp>
      <p:sp>
        <p:nvSpPr>
          <p:cNvPr id="6" name="Footer Placeholder 5"/>
          <p:cNvSpPr>
            <a:spLocks noGrp="1"/>
          </p:cNvSpPr>
          <p:nvPr>
            <p:ph type="ftr" sz="quarter" idx="11"/>
          </p:nvPr>
        </p:nvSpPr>
        <p:spPr/>
        <p:txBody>
          <a:bodyPr/>
          <a:lstStyle>
            <a:lvl1pPr algn="l">
              <a:defRPr>
                <a:latin typeface="Comic Sans MS" charset="0"/>
                <a:cs typeface="ＭＳ Ｐゴシック" charset="0"/>
              </a:defRPr>
            </a:lvl1pPr>
          </a:lstStyle>
          <a:p>
            <a:pPr>
              <a:defRPr/>
            </a:pPr>
            <a:endParaRPr lang="en-US"/>
          </a:p>
        </p:txBody>
      </p:sp>
      <p:sp>
        <p:nvSpPr>
          <p:cNvPr id="7" name="Slide Number Placeholder 6"/>
          <p:cNvSpPr>
            <a:spLocks noGrp="1"/>
          </p:cNvSpPr>
          <p:nvPr>
            <p:ph type="sldNum" sz="quarter" idx="12"/>
          </p:nvPr>
        </p:nvSpPr>
        <p:spPr/>
        <p:txBody>
          <a:bodyPr/>
          <a:lstStyle>
            <a:lvl1pPr>
              <a:defRPr>
                <a:latin typeface="Comic Sans MS" charset="0"/>
                <a:cs typeface="ＭＳ Ｐゴシック" charset="0"/>
              </a:defRPr>
            </a:lvl1pPr>
          </a:lstStyle>
          <a:p>
            <a:pPr>
              <a:defRPr/>
            </a:pPr>
            <a:fld id="{A08745E4-A9D1-F946-B8AC-97AEF354DC10}" type="slidenum">
              <a:rPr lang="en-US"/>
              <a:pPr>
                <a:defRPr/>
              </a:pPr>
              <a:t>‹#›</a:t>
            </a:fld>
            <a:endParaRPr lang="en-US"/>
          </a:p>
        </p:txBody>
      </p:sp>
    </p:spTree>
    <p:extLst>
      <p:ext uri="{BB962C8B-B14F-4D97-AF65-F5344CB8AC3E}">
        <p14:creationId xmlns:p14="http://schemas.microsoft.com/office/powerpoint/2010/main" val="3291899443"/>
      </p:ext>
    </p:extLst>
  </p:cSld>
  <p:clrMapOvr>
    <a:masterClrMapping/>
  </p:clrMapOvr>
</p:sldLayout>
</file>

<file path=ppt/slideLayouts/slideLayout910.xml><?xml version="1.0" encoding="utf-8"?>
<p:sldLayout xmlns:a="http://schemas.openxmlformats.org/drawingml/2006/main" xmlns:r="http://schemas.openxmlformats.org/officeDocument/2006/relationships" xmlns:p="http://schemas.openxmlformats.org/presentationml/2006/main" type="tx">
  <p:cSld name="9_Blank">
    <p:spTree>
      <p:nvGrpSpPr>
        <p:cNvPr id="1" name=""/>
        <p:cNvGrpSpPr/>
        <p:nvPr/>
      </p:nvGrpSpPr>
      <p:grpSpPr>
        <a:xfrm>
          <a:off x="0" y="0"/>
          <a:ext cx="0" cy="0"/>
          <a:chOff x="0" y="0"/>
          <a:chExt cx="0" cy="0"/>
        </a:xfrm>
      </p:grpSpPr>
      <p:sp>
        <p:nvSpPr>
          <p:cNvPr id="1005"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4011423150"/>
      </p:ext>
    </p:extLst>
  </p:cSld>
  <p:clrMapOvr>
    <a:masterClrMapping/>
  </p:clrMapOvr>
  <p:transition spd="med"/>
</p:sldLayout>
</file>

<file path=ppt/slideLayouts/slideLayout911.xml><?xml version="1.0" encoding="utf-8"?>
<p:sldLayout xmlns:a="http://schemas.openxmlformats.org/drawingml/2006/main" xmlns:r="http://schemas.openxmlformats.org/officeDocument/2006/relationships" xmlns:p="http://schemas.openxmlformats.org/presentationml/2006/main" type="tx">
  <p:cSld name="9_Content with Caption">
    <p:spTree>
      <p:nvGrpSpPr>
        <p:cNvPr id="1" name=""/>
        <p:cNvGrpSpPr/>
        <p:nvPr/>
      </p:nvGrpSpPr>
      <p:grpSpPr>
        <a:xfrm>
          <a:off x="0" y="0"/>
          <a:ext cx="0" cy="0"/>
          <a:chOff x="0" y="0"/>
          <a:chExt cx="0" cy="0"/>
        </a:xfrm>
      </p:grpSpPr>
      <p:sp>
        <p:nvSpPr>
          <p:cNvPr id="1012" name="Title Text"/>
          <p:cNvSpPr txBox="1">
            <a:spLocks noGrp="1"/>
          </p:cNvSpPr>
          <p:nvPr>
            <p:ph type="title"/>
          </p:nvPr>
        </p:nvSpPr>
        <p:spPr>
          <a:xfrm>
            <a:off x="457200" y="273050"/>
            <a:ext cx="3008314" cy="1162050"/>
          </a:xfrm>
          <a:prstGeom prst="rect">
            <a:avLst/>
          </a:prstGeom>
        </p:spPr>
        <p:txBody>
          <a:bodyPr anchor="b"/>
          <a:lstStyle>
            <a:lvl1pPr algn="l">
              <a:defRPr sz="2000" b="1"/>
            </a:lvl1pPr>
          </a:lstStyle>
          <a:p>
            <a:r>
              <a:t>Title Text</a:t>
            </a:r>
          </a:p>
        </p:txBody>
      </p:sp>
      <p:sp>
        <p:nvSpPr>
          <p:cNvPr id="1013" name="Body Level One…"/>
          <p:cNvSpPr txBox="1">
            <a:spLocks noGrp="1"/>
          </p:cNvSpPr>
          <p:nvPr>
            <p:ph type="body" idx="1"/>
          </p:nvPr>
        </p:nvSpPr>
        <p:spPr>
          <a:xfrm>
            <a:off x="3575050" y="273050"/>
            <a:ext cx="5111750" cy="5853113"/>
          </a:xfrm>
          <a:prstGeom prst="rect">
            <a:avLst/>
          </a:prstGeom>
        </p:spPr>
        <p:txBody>
          <a:bodyPr>
            <a:normAutofit/>
          </a:bodyPr>
          <a:lstStyle/>
          <a:p>
            <a:r>
              <a:t>Body Level One</a:t>
            </a:r>
          </a:p>
          <a:p>
            <a:pPr lvl="1"/>
            <a:r>
              <a:t>Body Level Two</a:t>
            </a:r>
          </a:p>
          <a:p>
            <a:pPr lvl="2"/>
            <a:r>
              <a:t>Body Level Three</a:t>
            </a:r>
          </a:p>
          <a:p>
            <a:pPr lvl="3"/>
            <a:r>
              <a:t>Body Level Four</a:t>
            </a:r>
          </a:p>
          <a:p>
            <a:pPr lvl="4"/>
            <a:r>
              <a:t>Body Level Five</a:t>
            </a:r>
          </a:p>
        </p:txBody>
      </p:sp>
      <p:sp>
        <p:nvSpPr>
          <p:cNvPr id="1014"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pPr>
            <a:endParaRPr/>
          </a:p>
        </p:txBody>
      </p:sp>
      <p:sp>
        <p:nvSpPr>
          <p:cNvPr id="1015"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890552855"/>
      </p:ext>
    </p:extLst>
  </p:cSld>
  <p:clrMapOvr>
    <a:masterClrMapping/>
  </p:clrMapOvr>
  <p:transition spd="med"/>
</p:sldLayout>
</file>

<file path=ppt/slideLayouts/slideLayout912.xml><?xml version="1.0" encoding="utf-8"?>
<p:sldLayout xmlns:a="http://schemas.openxmlformats.org/drawingml/2006/main" xmlns:r="http://schemas.openxmlformats.org/officeDocument/2006/relationships" xmlns:p="http://schemas.openxmlformats.org/presentationml/2006/main" type="tx">
  <p:cSld name="9_Picture with Caption">
    <p:spTree>
      <p:nvGrpSpPr>
        <p:cNvPr id="1" name=""/>
        <p:cNvGrpSpPr/>
        <p:nvPr/>
      </p:nvGrpSpPr>
      <p:grpSpPr>
        <a:xfrm>
          <a:off x="0" y="0"/>
          <a:ext cx="0" cy="0"/>
          <a:chOff x="0" y="0"/>
          <a:chExt cx="0" cy="0"/>
        </a:xfrm>
      </p:grpSpPr>
      <p:sp>
        <p:nvSpPr>
          <p:cNvPr id="1022" name="Title Text"/>
          <p:cNvSpPr txBox="1">
            <a:spLocks noGrp="1"/>
          </p:cNvSpPr>
          <p:nvPr>
            <p:ph type="title"/>
          </p:nvPr>
        </p:nvSpPr>
        <p:spPr>
          <a:xfrm>
            <a:off x="1792288" y="4800600"/>
            <a:ext cx="5486401" cy="566738"/>
          </a:xfrm>
          <a:prstGeom prst="rect">
            <a:avLst/>
          </a:prstGeom>
        </p:spPr>
        <p:txBody>
          <a:bodyPr anchor="b"/>
          <a:lstStyle>
            <a:lvl1pPr algn="l">
              <a:defRPr sz="2000" b="1"/>
            </a:lvl1pPr>
          </a:lstStyle>
          <a:p>
            <a:r>
              <a:t>Title Text</a:t>
            </a:r>
          </a:p>
        </p:txBody>
      </p:sp>
      <p:sp>
        <p:nvSpPr>
          <p:cNvPr id="1023"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1024"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vl1pPr>
            <a:lvl2pPr marL="0" indent="457200">
              <a:spcBef>
                <a:spcPts val="300"/>
              </a:spcBef>
              <a:buSzTx/>
              <a:buNone/>
              <a:defRPr sz="1400"/>
            </a:lvl2pPr>
            <a:lvl3pPr marL="0" indent="914400">
              <a:spcBef>
                <a:spcPts val="300"/>
              </a:spcBef>
              <a:buSzTx/>
              <a:buNone/>
              <a:defRPr sz="1400"/>
            </a:lvl3pPr>
            <a:lvl4pPr marL="0" indent="1371600">
              <a:spcBef>
                <a:spcPts val="300"/>
              </a:spcBef>
              <a:buSzTx/>
              <a:buNone/>
              <a:defRPr sz="1400"/>
            </a:lvl4pPr>
            <a:lvl5pPr marL="0" indent="1828800">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1025"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96001184"/>
      </p:ext>
    </p:extLst>
  </p:cSld>
  <p:clrMapOvr>
    <a:masterClrMapping/>
  </p:clrMapOvr>
  <p:transition spd="med"/>
</p:sldLayout>
</file>

<file path=ppt/slideLayouts/slideLayout913.xml><?xml version="1.0" encoding="utf-8"?>
<p:sldLayout xmlns:a="http://schemas.openxmlformats.org/drawingml/2006/main" xmlns:r="http://schemas.openxmlformats.org/officeDocument/2006/relationships" xmlns:p="http://schemas.openxmlformats.org/presentationml/2006/main" type="tx">
  <p:cSld name="11_Title Slide">
    <p:bg>
      <p:bgPr>
        <a:gradFill flip="none" rotWithShape="1">
          <a:gsLst>
            <a:gs pos="0">
              <a:srgbClr val="000066"/>
            </a:gs>
            <a:gs pos="100000">
              <a:srgbClr val="000080"/>
            </a:gs>
          </a:gsLst>
          <a:lin ang="5400000" scaled="0"/>
        </a:gradFill>
        <a:effectLst/>
      </p:bgPr>
    </p:bg>
    <p:spTree>
      <p:nvGrpSpPr>
        <p:cNvPr id="1" name=""/>
        <p:cNvGrpSpPr/>
        <p:nvPr/>
      </p:nvGrpSpPr>
      <p:grpSpPr>
        <a:xfrm>
          <a:off x="0" y="0"/>
          <a:ext cx="0" cy="0"/>
          <a:chOff x="0" y="0"/>
          <a:chExt cx="0" cy="0"/>
        </a:xfrm>
      </p:grpSpPr>
      <p:grpSp>
        <p:nvGrpSpPr>
          <p:cNvPr id="1034" name="Group 2"/>
          <p:cNvGrpSpPr/>
          <p:nvPr/>
        </p:nvGrpSpPr>
        <p:grpSpPr>
          <a:xfrm>
            <a:off x="-1" y="0"/>
            <a:ext cx="9144002" cy="6845300"/>
            <a:chOff x="0" y="0"/>
            <a:chExt cx="9144000" cy="6845300"/>
          </a:xfrm>
        </p:grpSpPr>
        <p:sp>
          <p:nvSpPr>
            <p:cNvPr id="1032" name="Rectangle 3"/>
            <p:cNvSpPr/>
            <p:nvPr/>
          </p:nvSpPr>
          <p:spPr>
            <a:xfrm>
              <a:off x="-1" y="0"/>
              <a:ext cx="9132890" cy="6845300"/>
            </a:xfrm>
            <a:prstGeom prst="rect">
              <a:avLst/>
            </a:prstGeom>
            <a:gradFill flip="none" rotWithShape="1">
              <a:gsLst>
                <a:gs pos="0">
                  <a:srgbClr val="000080"/>
                </a:gs>
                <a:gs pos="100000">
                  <a:srgbClr val="000026"/>
                </a:gs>
              </a:gsLst>
              <a:lin ang="0" scaled="0"/>
            </a:gradFill>
            <a:ln w="12700" cap="flat">
              <a:noFill/>
              <a:miter lim="400000"/>
            </a:ln>
            <a:effectLst/>
          </p:spPr>
          <p:txBody>
            <a:bodyPr wrap="square" lIns="45719" tIns="45719" rIns="45719" bIns="45719" numCol="1" anchor="ctr">
              <a:noAutofit/>
            </a:bodyPr>
            <a:lstStyle/>
            <a:p>
              <a:pPr algn="l">
                <a:defRPr>
                  <a:solidFill>
                    <a:schemeClr val="accent3">
                      <a:lumOff val="44000"/>
                    </a:schemeClr>
                  </a:solidFill>
                </a:defRPr>
              </a:pPr>
              <a:endParaRPr/>
            </a:p>
          </p:txBody>
        </p:sp>
        <p:sp>
          <p:nvSpPr>
            <p:cNvPr id="1033" name="Freeform 4"/>
            <p:cNvSpPr/>
            <p:nvPr/>
          </p:nvSpPr>
          <p:spPr>
            <a:xfrm>
              <a:off x="-1" y="115887"/>
              <a:ext cx="9144002" cy="6611939"/>
            </a:xfrm>
            <a:custGeom>
              <a:avLst/>
              <a:gdLst/>
              <a:ahLst/>
              <a:cxnLst>
                <a:cxn ang="0">
                  <a:pos x="wd2" y="hd2"/>
                </a:cxn>
                <a:cxn ang="5400000">
                  <a:pos x="wd2" y="hd2"/>
                </a:cxn>
                <a:cxn ang="10800000">
                  <a:pos x="wd2" y="hd2"/>
                </a:cxn>
                <a:cxn ang="16200000">
                  <a:pos x="wd2" y="hd2"/>
                </a:cxn>
              </a:cxnLst>
              <a:rect l="0" t="0" r="r" b="b"/>
              <a:pathLst>
                <a:path w="21600" h="21600" extrusionOk="0">
                  <a:moveTo>
                    <a:pt x="21600" y="20169"/>
                  </a:moveTo>
                  <a:lnTo>
                    <a:pt x="4" y="20163"/>
                  </a:lnTo>
                  <a:lnTo>
                    <a:pt x="4" y="20475"/>
                  </a:lnTo>
                  <a:lnTo>
                    <a:pt x="21600" y="20475"/>
                  </a:lnTo>
                  <a:lnTo>
                    <a:pt x="21600" y="20724"/>
                  </a:lnTo>
                  <a:lnTo>
                    <a:pt x="4" y="20729"/>
                  </a:lnTo>
                  <a:lnTo>
                    <a:pt x="4" y="21035"/>
                  </a:lnTo>
                  <a:lnTo>
                    <a:pt x="21600" y="21035"/>
                  </a:lnTo>
                  <a:lnTo>
                    <a:pt x="21600" y="21289"/>
                  </a:lnTo>
                  <a:lnTo>
                    <a:pt x="4" y="21284"/>
                  </a:lnTo>
                  <a:lnTo>
                    <a:pt x="4" y="21600"/>
                  </a:lnTo>
                  <a:lnTo>
                    <a:pt x="21600" y="21600"/>
                  </a:lnTo>
                  <a:lnTo>
                    <a:pt x="21600" y="0"/>
                  </a:lnTo>
                  <a:lnTo>
                    <a:pt x="4" y="0"/>
                  </a:lnTo>
                  <a:lnTo>
                    <a:pt x="4" y="316"/>
                  </a:lnTo>
                  <a:lnTo>
                    <a:pt x="21600" y="311"/>
                  </a:lnTo>
                  <a:lnTo>
                    <a:pt x="21600" y="560"/>
                  </a:lnTo>
                  <a:lnTo>
                    <a:pt x="4" y="560"/>
                  </a:lnTo>
                  <a:lnTo>
                    <a:pt x="4" y="871"/>
                  </a:lnTo>
                  <a:lnTo>
                    <a:pt x="21600" y="876"/>
                  </a:lnTo>
                  <a:lnTo>
                    <a:pt x="21600" y="1120"/>
                  </a:lnTo>
                  <a:lnTo>
                    <a:pt x="4" y="1120"/>
                  </a:lnTo>
                  <a:lnTo>
                    <a:pt x="4" y="1431"/>
                  </a:lnTo>
                  <a:lnTo>
                    <a:pt x="21600" y="1437"/>
                  </a:lnTo>
                  <a:lnTo>
                    <a:pt x="21600" y="1680"/>
                  </a:lnTo>
                  <a:lnTo>
                    <a:pt x="4" y="1680"/>
                  </a:lnTo>
                  <a:lnTo>
                    <a:pt x="4" y="1991"/>
                  </a:lnTo>
                  <a:lnTo>
                    <a:pt x="21600" y="1991"/>
                  </a:lnTo>
                  <a:lnTo>
                    <a:pt x="21600" y="2240"/>
                  </a:lnTo>
                  <a:lnTo>
                    <a:pt x="4" y="2240"/>
                  </a:lnTo>
                  <a:lnTo>
                    <a:pt x="4" y="2552"/>
                  </a:lnTo>
                  <a:lnTo>
                    <a:pt x="21600" y="2557"/>
                  </a:lnTo>
                  <a:lnTo>
                    <a:pt x="21600" y="2800"/>
                  </a:lnTo>
                  <a:lnTo>
                    <a:pt x="4" y="2800"/>
                  </a:lnTo>
                  <a:lnTo>
                    <a:pt x="4" y="3112"/>
                  </a:lnTo>
                  <a:lnTo>
                    <a:pt x="21600" y="3112"/>
                  </a:lnTo>
                  <a:lnTo>
                    <a:pt x="21600" y="3361"/>
                  </a:lnTo>
                  <a:lnTo>
                    <a:pt x="4" y="3361"/>
                  </a:lnTo>
                  <a:lnTo>
                    <a:pt x="4" y="3672"/>
                  </a:lnTo>
                  <a:lnTo>
                    <a:pt x="21600" y="3677"/>
                  </a:lnTo>
                  <a:lnTo>
                    <a:pt x="21600" y="3921"/>
                  </a:lnTo>
                  <a:lnTo>
                    <a:pt x="4" y="3921"/>
                  </a:lnTo>
                  <a:lnTo>
                    <a:pt x="4" y="4232"/>
                  </a:lnTo>
                  <a:lnTo>
                    <a:pt x="21600" y="4237"/>
                  </a:lnTo>
                  <a:lnTo>
                    <a:pt x="21600" y="4486"/>
                  </a:lnTo>
                  <a:lnTo>
                    <a:pt x="4" y="4481"/>
                  </a:lnTo>
                  <a:lnTo>
                    <a:pt x="4" y="4797"/>
                  </a:lnTo>
                  <a:lnTo>
                    <a:pt x="21600" y="4797"/>
                  </a:lnTo>
                  <a:lnTo>
                    <a:pt x="21600" y="5046"/>
                  </a:lnTo>
                  <a:lnTo>
                    <a:pt x="4" y="5041"/>
                  </a:lnTo>
                  <a:lnTo>
                    <a:pt x="4" y="5352"/>
                  </a:lnTo>
                  <a:lnTo>
                    <a:pt x="21600" y="5357"/>
                  </a:lnTo>
                  <a:lnTo>
                    <a:pt x="21600" y="5601"/>
                  </a:lnTo>
                  <a:lnTo>
                    <a:pt x="4" y="5601"/>
                  </a:lnTo>
                  <a:lnTo>
                    <a:pt x="4" y="5912"/>
                  </a:lnTo>
                  <a:lnTo>
                    <a:pt x="21600" y="5912"/>
                  </a:lnTo>
                  <a:lnTo>
                    <a:pt x="21600" y="6161"/>
                  </a:lnTo>
                  <a:lnTo>
                    <a:pt x="4" y="6161"/>
                  </a:lnTo>
                  <a:lnTo>
                    <a:pt x="4" y="6472"/>
                  </a:lnTo>
                  <a:lnTo>
                    <a:pt x="21600" y="6472"/>
                  </a:lnTo>
                  <a:lnTo>
                    <a:pt x="21600" y="6721"/>
                  </a:lnTo>
                  <a:lnTo>
                    <a:pt x="4" y="6726"/>
                  </a:lnTo>
                  <a:lnTo>
                    <a:pt x="4" y="7038"/>
                  </a:lnTo>
                  <a:lnTo>
                    <a:pt x="21600" y="7032"/>
                  </a:lnTo>
                  <a:lnTo>
                    <a:pt x="21600" y="7281"/>
                  </a:lnTo>
                  <a:lnTo>
                    <a:pt x="4" y="7281"/>
                  </a:lnTo>
                  <a:lnTo>
                    <a:pt x="4" y="7598"/>
                  </a:lnTo>
                  <a:lnTo>
                    <a:pt x="21600" y="7592"/>
                  </a:lnTo>
                  <a:lnTo>
                    <a:pt x="21600" y="7841"/>
                  </a:lnTo>
                  <a:lnTo>
                    <a:pt x="4" y="7841"/>
                  </a:lnTo>
                  <a:lnTo>
                    <a:pt x="4" y="8153"/>
                  </a:lnTo>
                  <a:lnTo>
                    <a:pt x="21600" y="8153"/>
                  </a:lnTo>
                  <a:lnTo>
                    <a:pt x="21600" y="8401"/>
                  </a:lnTo>
                  <a:lnTo>
                    <a:pt x="4" y="8401"/>
                  </a:lnTo>
                  <a:lnTo>
                    <a:pt x="4" y="8713"/>
                  </a:lnTo>
                  <a:lnTo>
                    <a:pt x="21600" y="8718"/>
                  </a:lnTo>
                  <a:lnTo>
                    <a:pt x="21600" y="8962"/>
                  </a:lnTo>
                  <a:lnTo>
                    <a:pt x="4" y="8962"/>
                  </a:lnTo>
                  <a:lnTo>
                    <a:pt x="4" y="9278"/>
                  </a:lnTo>
                  <a:lnTo>
                    <a:pt x="21600" y="9278"/>
                  </a:lnTo>
                  <a:lnTo>
                    <a:pt x="21600" y="9522"/>
                  </a:lnTo>
                  <a:lnTo>
                    <a:pt x="4" y="9522"/>
                  </a:lnTo>
                  <a:lnTo>
                    <a:pt x="4" y="9833"/>
                  </a:lnTo>
                  <a:lnTo>
                    <a:pt x="21600" y="9833"/>
                  </a:lnTo>
                  <a:lnTo>
                    <a:pt x="21600" y="10082"/>
                  </a:lnTo>
                  <a:lnTo>
                    <a:pt x="4" y="10082"/>
                  </a:lnTo>
                  <a:lnTo>
                    <a:pt x="4" y="10398"/>
                  </a:lnTo>
                  <a:lnTo>
                    <a:pt x="21600" y="10393"/>
                  </a:lnTo>
                  <a:lnTo>
                    <a:pt x="21600" y="10642"/>
                  </a:lnTo>
                  <a:lnTo>
                    <a:pt x="4" y="10642"/>
                  </a:lnTo>
                  <a:lnTo>
                    <a:pt x="4" y="10958"/>
                  </a:lnTo>
                  <a:lnTo>
                    <a:pt x="21600" y="10953"/>
                  </a:lnTo>
                  <a:lnTo>
                    <a:pt x="21600" y="11207"/>
                  </a:lnTo>
                  <a:lnTo>
                    <a:pt x="4" y="11202"/>
                  </a:lnTo>
                  <a:lnTo>
                    <a:pt x="4" y="11513"/>
                  </a:lnTo>
                  <a:lnTo>
                    <a:pt x="21600" y="11513"/>
                  </a:lnTo>
                  <a:lnTo>
                    <a:pt x="21600" y="11762"/>
                  </a:lnTo>
                  <a:lnTo>
                    <a:pt x="4" y="11762"/>
                  </a:lnTo>
                  <a:lnTo>
                    <a:pt x="4" y="12073"/>
                  </a:lnTo>
                  <a:lnTo>
                    <a:pt x="21600" y="12073"/>
                  </a:lnTo>
                  <a:lnTo>
                    <a:pt x="21600" y="12322"/>
                  </a:lnTo>
                  <a:lnTo>
                    <a:pt x="4" y="12322"/>
                  </a:lnTo>
                  <a:lnTo>
                    <a:pt x="4" y="12638"/>
                  </a:lnTo>
                  <a:lnTo>
                    <a:pt x="21600" y="12633"/>
                  </a:lnTo>
                  <a:lnTo>
                    <a:pt x="21600" y="12882"/>
                  </a:lnTo>
                  <a:lnTo>
                    <a:pt x="4" y="12882"/>
                  </a:lnTo>
                  <a:lnTo>
                    <a:pt x="4" y="13199"/>
                  </a:lnTo>
                  <a:lnTo>
                    <a:pt x="21600" y="13199"/>
                  </a:lnTo>
                  <a:lnTo>
                    <a:pt x="21600" y="13442"/>
                  </a:lnTo>
                  <a:lnTo>
                    <a:pt x="4" y="13442"/>
                  </a:lnTo>
                  <a:lnTo>
                    <a:pt x="4" y="13753"/>
                  </a:lnTo>
                  <a:lnTo>
                    <a:pt x="21600" y="13753"/>
                  </a:lnTo>
                  <a:lnTo>
                    <a:pt x="21600" y="14002"/>
                  </a:lnTo>
                  <a:lnTo>
                    <a:pt x="4" y="14002"/>
                  </a:lnTo>
                  <a:lnTo>
                    <a:pt x="4" y="14319"/>
                  </a:lnTo>
                  <a:lnTo>
                    <a:pt x="21600" y="14314"/>
                  </a:lnTo>
                  <a:lnTo>
                    <a:pt x="21600" y="14562"/>
                  </a:lnTo>
                  <a:lnTo>
                    <a:pt x="4" y="14562"/>
                  </a:lnTo>
                  <a:lnTo>
                    <a:pt x="4" y="14874"/>
                  </a:lnTo>
                  <a:lnTo>
                    <a:pt x="21600" y="14874"/>
                  </a:lnTo>
                  <a:lnTo>
                    <a:pt x="21600" y="15128"/>
                  </a:lnTo>
                  <a:lnTo>
                    <a:pt x="0" y="15128"/>
                  </a:lnTo>
                  <a:lnTo>
                    <a:pt x="4" y="15439"/>
                  </a:lnTo>
                  <a:lnTo>
                    <a:pt x="21600" y="15434"/>
                  </a:lnTo>
                  <a:lnTo>
                    <a:pt x="21600" y="15683"/>
                  </a:lnTo>
                  <a:lnTo>
                    <a:pt x="4" y="15683"/>
                  </a:lnTo>
                  <a:lnTo>
                    <a:pt x="4" y="15994"/>
                  </a:lnTo>
                  <a:lnTo>
                    <a:pt x="21600" y="15994"/>
                  </a:lnTo>
                  <a:lnTo>
                    <a:pt x="21600" y="16243"/>
                  </a:lnTo>
                  <a:lnTo>
                    <a:pt x="4" y="16243"/>
                  </a:lnTo>
                  <a:lnTo>
                    <a:pt x="4" y="16554"/>
                  </a:lnTo>
                  <a:lnTo>
                    <a:pt x="21600" y="16554"/>
                  </a:lnTo>
                  <a:lnTo>
                    <a:pt x="21600" y="16803"/>
                  </a:lnTo>
                  <a:lnTo>
                    <a:pt x="4" y="16803"/>
                  </a:lnTo>
                  <a:lnTo>
                    <a:pt x="4" y="17119"/>
                  </a:lnTo>
                  <a:lnTo>
                    <a:pt x="21600" y="17114"/>
                  </a:lnTo>
                  <a:lnTo>
                    <a:pt x="21600" y="17363"/>
                  </a:lnTo>
                  <a:lnTo>
                    <a:pt x="4" y="17363"/>
                  </a:lnTo>
                  <a:lnTo>
                    <a:pt x="4" y="17674"/>
                  </a:lnTo>
                  <a:lnTo>
                    <a:pt x="21600" y="17679"/>
                  </a:lnTo>
                  <a:lnTo>
                    <a:pt x="21600" y="17928"/>
                  </a:lnTo>
                  <a:lnTo>
                    <a:pt x="4" y="17923"/>
                  </a:lnTo>
                  <a:lnTo>
                    <a:pt x="4" y="18239"/>
                  </a:lnTo>
                  <a:lnTo>
                    <a:pt x="21600" y="18234"/>
                  </a:lnTo>
                  <a:lnTo>
                    <a:pt x="21600" y="18488"/>
                  </a:lnTo>
                  <a:lnTo>
                    <a:pt x="4" y="18488"/>
                  </a:lnTo>
                  <a:lnTo>
                    <a:pt x="4" y="18794"/>
                  </a:lnTo>
                  <a:lnTo>
                    <a:pt x="21600" y="18800"/>
                  </a:lnTo>
                  <a:lnTo>
                    <a:pt x="21600" y="19048"/>
                  </a:lnTo>
                  <a:lnTo>
                    <a:pt x="4" y="19043"/>
                  </a:lnTo>
                  <a:lnTo>
                    <a:pt x="4" y="19360"/>
                  </a:lnTo>
                  <a:lnTo>
                    <a:pt x="21600" y="19360"/>
                  </a:lnTo>
                  <a:lnTo>
                    <a:pt x="21600" y="19609"/>
                  </a:lnTo>
                  <a:lnTo>
                    <a:pt x="4" y="19609"/>
                  </a:lnTo>
                  <a:lnTo>
                    <a:pt x="4" y="19920"/>
                  </a:lnTo>
                  <a:lnTo>
                    <a:pt x="21600" y="19920"/>
                  </a:lnTo>
                  <a:lnTo>
                    <a:pt x="21600" y="20169"/>
                  </a:lnTo>
                </a:path>
              </a:pathLst>
            </a:custGeom>
            <a:noFill/>
            <a:ln w="12700" cap="flat">
              <a:noFill/>
              <a:miter lim="400000"/>
            </a:ln>
            <a:effectLst/>
          </p:spPr>
          <p:txBody>
            <a:bodyPr wrap="square" lIns="45719" tIns="45719" rIns="45719" bIns="45719" numCol="1" anchor="t">
              <a:noAutofit/>
            </a:bodyPr>
            <a:lstStyle/>
            <a:p>
              <a:pPr algn="l">
                <a:defRPr>
                  <a:solidFill>
                    <a:schemeClr val="accent3">
                      <a:lumOff val="44000"/>
                    </a:schemeClr>
                  </a:solidFill>
                  <a:effectLst>
                    <a:outerShdw blurRad="38100" dist="38100" dir="2700000" rotWithShape="0">
                      <a:srgbClr val="000000">
                        <a:alpha val="43137"/>
                      </a:srgbClr>
                    </a:outerShdw>
                  </a:effectLst>
                </a:defRPr>
              </a:pPr>
              <a:endParaRPr/>
            </a:p>
          </p:txBody>
        </p:sp>
      </p:grpSp>
      <p:sp>
        <p:nvSpPr>
          <p:cNvPr id="1035" name="Title Text"/>
          <p:cNvSpPr txBox="1">
            <a:spLocks noGrp="1"/>
          </p:cNvSpPr>
          <p:nvPr>
            <p:ph type="title"/>
          </p:nvPr>
        </p:nvSpPr>
        <p:spPr>
          <a:xfrm>
            <a:off x="685800" y="2130425"/>
            <a:ext cx="7772400" cy="1470025"/>
          </a:xfrm>
          <a:prstGeom prst="rect">
            <a:avLst/>
          </a:prstGeom>
        </p:spPr>
        <p:txBody>
          <a:bodyPr lIns="44450" tIns="44450" rIns="44450" bIns="44450"/>
          <a:lstStyle>
            <a:lvl1pPr>
              <a:defRPr>
                <a:solidFill>
                  <a:srgbClr val="FFFF00"/>
                </a:solidFill>
              </a:defRPr>
            </a:lvl1pPr>
          </a:lstStyle>
          <a:p>
            <a:r>
              <a:t>Title Text</a:t>
            </a:r>
          </a:p>
        </p:txBody>
      </p:sp>
      <p:sp>
        <p:nvSpPr>
          <p:cNvPr id="1036" name="Body Level One…"/>
          <p:cNvSpPr txBox="1">
            <a:spLocks noGrp="1"/>
          </p:cNvSpPr>
          <p:nvPr>
            <p:ph type="body" sz="quarter" idx="1"/>
          </p:nvPr>
        </p:nvSpPr>
        <p:spPr>
          <a:xfrm>
            <a:off x="1371600" y="3886200"/>
            <a:ext cx="6400800" cy="1752600"/>
          </a:xfrm>
          <a:prstGeom prst="rect">
            <a:avLst/>
          </a:prstGeom>
        </p:spPr>
        <p:txBody>
          <a:bodyPr lIns="44450" tIns="44450" rIns="44450" bIns="44450">
            <a:normAutofit/>
          </a:bodyPr>
          <a:lstStyle>
            <a:lvl1pPr marL="0" indent="0" algn="ctr">
              <a:buSzTx/>
              <a:buNone/>
              <a:defRPr>
                <a:solidFill>
                  <a:schemeClr val="accent3">
                    <a:lumOff val="44000"/>
                  </a:schemeClr>
                </a:solidFill>
              </a:defRPr>
            </a:lvl1pPr>
            <a:lvl2pPr marL="0" indent="457200" algn="ctr">
              <a:buSzTx/>
              <a:buNone/>
              <a:defRPr>
                <a:solidFill>
                  <a:schemeClr val="accent3">
                    <a:lumOff val="44000"/>
                  </a:schemeClr>
                </a:solidFill>
              </a:defRPr>
            </a:lvl2pPr>
            <a:lvl3pPr marL="0" indent="914400" algn="ctr">
              <a:buSzTx/>
              <a:buNone/>
              <a:defRPr>
                <a:solidFill>
                  <a:schemeClr val="accent3">
                    <a:lumOff val="44000"/>
                  </a:schemeClr>
                </a:solidFill>
              </a:defRPr>
            </a:lvl3pPr>
            <a:lvl4pPr marL="0" indent="1371600" algn="ctr">
              <a:buSzTx/>
              <a:buNone/>
              <a:defRPr>
                <a:solidFill>
                  <a:schemeClr val="accent3">
                    <a:lumOff val="44000"/>
                  </a:schemeClr>
                </a:solidFill>
              </a:defRPr>
            </a:lvl4pPr>
            <a:lvl5pPr marL="0" indent="1828800" algn="ctr">
              <a:buSzTx/>
              <a:buNone/>
              <a:defRPr>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1037" name="Slide Number"/>
          <p:cNvSpPr txBox="1">
            <a:spLocks noGrp="1"/>
          </p:cNvSpPr>
          <p:nvPr>
            <p:ph type="sldNum" sz="quarter" idx="2"/>
          </p:nvPr>
        </p:nvSpPr>
        <p:spPr>
          <a:xfrm>
            <a:off x="4419600" y="6356350"/>
            <a:ext cx="2133600" cy="368300"/>
          </a:xfrm>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4209660045"/>
      </p:ext>
    </p:extLst>
  </p:cSld>
  <p:clrMapOvr>
    <a:masterClrMapping/>
  </p:clrMapOvr>
  <p:transition spd="med"/>
</p:sldLayout>
</file>

<file path=ppt/slideLayouts/slideLayout914.xml><?xml version="1.0" encoding="utf-8"?>
<p:sldLayout xmlns:a="http://schemas.openxmlformats.org/drawingml/2006/main" xmlns:r="http://schemas.openxmlformats.org/officeDocument/2006/relationships" xmlns:p="http://schemas.openxmlformats.org/presentationml/2006/main" type="tx">
  <p:cSld name="11_Title and Content">
    <p:bg>
      <p:bgPr>
        <a:solidFill>
          <a:srgbClr val="003399"/>
        </a:solidFill>
        <a:effectLst/>
      </p:bgPr>
    </p:bg>
    <p:spTree>
      <p:nvGrpSpPr>
        <p:cNvPr id="1" name=""/>
        <p:cNvGrpSpPr/>
        <p:nvPr/>
      </p:nvGrpSpPr>
      <p:grpSpPr>
        <a:xfrm>
          <a:off x="0" y="0"/>
          <a:ext cx="0" cy="0"/>
          <a:chOff x="0" y="0"/>
          <a:chExt cx="0" cy="0"/>
        </a:xfrm>
      </p:grpSpPr>
      <p:grpSp>
        <p:nvGrpSpPr>
          <p:cNvPr id="1052" name="Group 4"/>
          <p:cNvGrpSpPr/>
          <p:nvPr/>
        </p:nvGrpSpPr>
        <p:grpSpPr>
          <a:xfrm>
            <a:off x="0" y="0"/>
            <a:ext cx="9140826" cy="6850064"/>
            <a:chOff x="0" y="0"/>
            <a:chExt cx="9140825" cy="6850063"/>
          </a:xfrm>
        </p:grpSpPr>
        <p:grpSp>
          <p:nvGrpSpPr>
            <p:cNvPr id="1049" name="Group 5"/>
            <p:cNvGrpSpPr/>
            <p:nvPr/>
          </p:nvGrpSpPr>
          <p:grpSpPr>
            <a:xfrm>
              <a:off x="2743200" y="3540125"/>
              <a:ext cx="6392863" cy="3309939"/>
              <a:chOff x="0" y="0"/>
              <a:chExt cx="6392862" cy="3309937"/>
            </a:xfrm>
          </p:grpSpPr>
          <p:sp>
            <p:nvSpPr>
              <p:cNvPr id="1044" name="Freeform 6"/>
              <p:cNvSpPr/>
              <p:nvPr/>
            </p:nvSpPr>
            <p:spPr>
              <a:xfrm>
                <a:off x="0" y="657225"/>
                <a:ext cx="4575176" cy="2652713"/>
              </a:xfrm>
              <a:custGeom>
                <a:avLst/>
                <a:gdLst/>
                <a:ahLst/>
                <a:cxnLst>
                  <a:cxn ang="0">
                    <a:pos x="wd2" y="hd2"/>
                  </a:cxn>
                  <a:cxn ang="5400000">
                    <a:pos x="wd2" y="hd2"/>
                  </a:cxn>
                  <a:cxn ang="10800000">
                    <a:pos x="wd2" y="hd2"/>
                  </a:cxn>
                  <a:cxn ang="16200000">
                    <a:pos x="wd2" y="hd2"/>
                  </a:cxn>
                </a:cxnLst>
                <a:rect l="0" t="0" r="r" b="b"/>
                <a:pathLst>
                  <a:path w="21600" h="21600" extrusionOk="0">
                    <a:moveTo>
                      <a:pt x="20783" y="7032"/>
                    </a:moveTo>
                    <a:lnTo>
                      <a:pt x="20536" y="6825"/>
                    </a:lnTo>
                    <a:lnTo>
                      <a:pt x="20176" y="6541"/>
                    </a:lnTo>
                    <a:lnTo>
                      <a:pt x="19726" y="6256"/>
                    </a:lnTo>
                    <a:lnTo>
                      <a:pt x="19194" y="5907"/>
                    </a:lnTo>
                    <a:lnTo>
                      <a:pt x="18587" y="5481"/>
                    </a:lnTo>
                    <a:lnTo>
                      <a:pt x="17898" y="5132"/>
                    </a:lnTo>
                    <a:lnTo>
                      <a:pt x="16511" y="4434"/>
                    </a:lnTo>
                    <a:lnTo>
                      <a:pt x="15574" y="4007"/>
                    </a:lnTo>
                    <a:lnTo>
                      <a:pt x="14765" y="3581"/>
                    </a:lnTo>
                    <a:lnTo>
                      <a:pt x="14075" y="3167"/>
                    </a:lnTo>
                    <a:lnTo>
                      <a:pt x="13543" y="2740"/>
                    </a:lnTo>
                    <a:lnTo>
                      <a:pt x="13056" y="2314"/>
                    </a:lnTo>
                    <a:lnTo>
                      <a:pt x="12689" y="1965"/>
                    </a:lnTo>
                    <a:lnTo>
                      <a:pt x="12404" y="1616"/>
                    </a:lnTo>
                    <a:lnTo>
                      <a:pt x="12202" y="1331"/>
                    </a:lnTo>
                    <a:lnTo>
                      <a:pt x="12037" y="1047"/>
                    </a:lnTo>
                    <a:lnTo>
                      <a:pt x="11917" y="776"/>
                    </a:lnTo>
                    <a:lnTo>
                      <a:pt x="11879" y="556"/>
                    </a:lnTo>
                    <a:lnTo>
                      <a:pt x="11834" y="349"/>
                    </a:lnTo>
                    <a:lnTo>
                      <a:pt x="11879" y="65"/>
                    </a:lnTo>
                    <a:lnTo>
                      <a:pt x="11879" y="0"/>
                    </a:lnTo>
                    <a:lnTo>
                      <a:pt x="11752" y="349"/>
                    </a:lnTo>
                    <a:lnTo>
                      <a:pt x="11669" y="633"/>
                    </a:lnTo>
                    <a:lnTo>
                      <a:pt x="11669" y="982"/>
                    </a:lnTo>
                    <a:lnTo>
                      <a:pt x="11752" y="1267"/>
                    </a:lnTo>
                    <a:lnTo>
                      <a:pt x="11917" y="1551"/>
                    </a:lnTo>
                    <a:lnTo>
                      <a:pt x="12119" y="1823"/>
                    </a:lnTo>
                    <a:lnTo>
                      <a:pt x="12366" y="2107"/>
                    </a:lnTo>
                    <a:lnTo>
                      <a:pt x="12651" y="2391"/>
                    </a:lnTo>
                    <a:lnTo>
                      <a:pt x="13018" y="2676"/>
                    </a:lnTo>
                    <a:lnTo>
                      <a:pt x="13423" y="2947"/>
                    </a:lnTo>
                    <a:lnTo>
                      <a:pt x="14278" y="3451"/>
                    </a:lnTo>
                    <a:lnTo>
                      <a:pt x="15289" y="4007"/>
                    </a:lnTo>
                    <a:lnTo>
                      <a:pt x="16354" y="4498"/>
                    </a:lnTo>
                    <a:lnTo>
                      <a:pt x="17126" y="4925"/>
                    </a:lnTo>
                    <a:lnTo>
                      <a:pt x="17853" y="5274"/>
                    </a:lnTo>
                    <a:lnTo>
                      <a:pt x="18467" y="5623"/>
                    </a:lnTo>
                    <a:lnTo>
                      <a:pt x="19037" y="5972"/>
                    </a:lnTo>
                    <a:lnTo>
                      <a:pt x="19524" y="6256"/>
                    </a:lnTo>
                    <a:lnTo>
                      <a:pt x="19929" y="6541"/>
                    </a:lnTo>
                    <a:lnTo>
                      <a:pt x="20296" y="6825"/>
                    </a:lnTo>
                    <a:lnTo>
                      <a:pt x="20536" y="7032"/>
                    </a:lnTo>
                    <a:lnTo>
                      <a:pt x="20746" y="7239"/>
                    </a:lnTo>
                    <a:lnTo>
                      <a:pt x="20866" y="7459"/>
                    </a:lnTo>
                    <a:lnTo>
                      <a:pt x="20948" y="7665"/>
                    </a:lnTo>
                    <a:lnTo>
                      <a:pt x="20985" y="7950"/>
                    </a:lnTo>
                    <a:lnTo>
                      <a:pt x="20948" y="8299"/>
                    </a:lnTo>
                    <a:lnTo>
                      <a:pt x="20866" y="8583"/>
                    </a:lnTo>
                    <a:lnTo>
                      <a:pt x="20701" y="8932"/>
                    </a:lnTo>
                    <a:lnTo>
                      <a:pt x="20461" y="9217"/>
                    </a:lnTo>
                    <a:lnTo>
                      <a:pt x="20176" y="9501"/>
                    </a:lnTo>
                    <a:lnTo>
                      <a:pt x="19809" y="9772"/>
                    </a:lnTo>
                    <a:lnTo>
                      <a:pt x="19404" y="10057"/>
                    </a:lnTo>
                    <a:lnTo>
                      <a:pt x="18954" y="10341"/>
                    </a:lnTo>
                    <a:lnTo>
                      <a:pt x="18422" y="10625"/>
                    </a:lnTo>
                    <a:lnTo>
                      <a:pt x="17853" y="10897"/>
                    </a:lnTo>
                    <a:lnTo>
                      <a:pt x="17246" y="11181"/>
                    </a:lnTo>
                    <a:lnTo>
                      <a:pt x="16593" y="11466"/>
                    </a:lnTo>
                    <a:lnTo>
                      <a:pt x="15214" y="12022"/>
                    </a:lnTo>
                    <a:lnTo>
                      <a:pt x="13663" y="12655"/>
                    </a:lnTo>
                    <a:lnTo>
                      <a:pt x="12037" y="13366"/>
                    </a:lnTo>
                    <a:lnTo>
                      <a:pt x="10328" y="14141"/>
                    </a:lnTo>
                    <a:lnTo>
                      <a:pt x="8582" y="15046"/>
                    </a:lnTo>
                    <a:lnTo>
                      <a:pt x="6835" y="16042"/>
                    </a:lnTo>
                    <a:lnTo>
                      <a:pt x="5044" y="17166"/>
                    </a:lnTo>
                    <a:lnTo>
                      <a:pt x="3298" y="18498"/>
                    </a:lnTo>
                    <a:lnTo>
                      <a:pt x="1626" y="19971"/>
                    </a:lnTo>
                    <a:lnTo>
                      <a:pt x="0" y="21600"/>
                    </a:lnTo>
                    <a:lnTo>
                      <a:pt x="2646" y="21600"/>
                    </a:lnTo>
                    <a:lnTo>
                      <a:pt x="4152" y="20256"/>
                    </a:lnTo>
                    <a:lnTo>
                      <a:pt x="5651" y="18989"/>
                    </a:lnTo>
                    <a:lnTo>
                      <a:pt x="7158" y="17942"/>
                    </a:lnTo>
                    <a:lnTo>
                      <a:pt x="8582" y="16946"/>
                    </a:lnTo>
                    <a:lnTo>
                      <a:pt x="10006" y="16042"/>
                    </a:lnTo>
                    <a:lnTo>
                      <a:pt x="11385" y="15331"/>
                    </a:lnTo>
                    <a:lnTo>
                      <a:pt x="12689" y="14633"/>
                    </a:lnTo>
                    <a:lnTo>
                      <a:pt x="13948" y="13999"/>
                    </a:lnTo>
                    <a:lnTo>
                      <a:pt x="15132" y="13508"/>
                    </a:lnTo>
                    <a:lnTo>
                      <a:pt x="16226" y="13017"/>
                    </a:lnTo>
                    <a:lnTo>
                      <a:pt x="17246" y="12590"/>
                    </a:lnTo>
                    <a:lnTo>
                      <a:pt x="18182" y="12241"/>
                    </a:lnTo>
                    <a:lnTo>
                      <a:pt x="18992" y="11815"/>
                    </a:lnTo>
                    <a:lnTo>
                      <a:pt x="19681" y="11530"/>
                    </a:lnTo>
                    <a:lnTo>
                      <a:pt x="20251" y="11181"/>
                    </a:lnTo>
                    <a:lnTo>
                      <a:pt x="20701" y="10832"/>
                    </a:lnTo>
                    <a:lnTo>
                      <a:pt x="20985" y="10548"/>
                    </a:lnTo>
                    <a:lnTo>
                      <a:pt x="21188" y="10264"/>
                    </a:lnTo>
                    <a:lnTo>
                      <a:pt x="21353" y="9915"/>
                    </a:lnTo>
                    <a:lnTo>
                      <a:pt x="21473" y="9630"/>
                    </a:lnTo>
                    <a:lnTo>
                      <a:pt x="21555" y="9359"/>
                    </a:lnTo>
                    <a:lnTo>
                      <a:pt x="21600" y="9074"/>
                    </a:lnTo>
                    <a:lnTo>
                      <a:pt x="21555" y="8506"/>
                    </a:lnTo>
                    <a:lnTo>
                      <a:pt x="21390" y="8014"/>
                    </a:lnTo>
                    <a:lnTo>
                      <a:pt x="21233" y="7601"/>
                    </a:lnTo>
                    <a:lnTo>
                      <a:pt x="20985" y="7239"/>
                    </a:lnTo>
                    <a:lnTo>
                      <a:pt x="20783" y="7032"/>
                    </a:lnTo>
                    <a:close/>
                  </a:path>
                </a:pathLst>
              </a:custGeom>
              <a:gradFill flip="none" rotWithShape="1">
                <a:gsLst>
                  <a:gs pos="0">
                    <a:srgbClr val="003399"/>
                  </a:gs>
                  <a:gs pos="100000">
                    <a:srgbClr val="002E8B"/>
                  </a:gs>
                </a:gsLst>
                <a:lin ang="0" scaled="0"/>
              </a:gradFill>
              <a:ln w="12700" cap="flat">
                <a:noFill/>
                <a:miter lim="400000"/>
              </a:ln>
              <a:effectLst/>
            </p:spPr>
            <p:txBody>
              <a:bodyPr wrap="square" lIns="45719" tIns="45719" rIns="45719" bIns="45719" numCol="1" anchor="t">
                <a:noAutofit/>
              </a:bodyPr>
              <a:lstStyle/>
              <a:p>
                <a:pPr algn="l">
                  <a:spcBef>
                    <a:spcPts val="1400"/>
                  </a:spcBef>
                  <a:defRPr sz="3600">
                    <a:solidFill>
                      <a:schemeClr val="accent3">
                        <a:lumOff val="44000"/>
                      </a:schemeClr>
                    </a:solidFill>
                    <a:effectLst>
                      <a:outerShdw blurRad="38100" dist="38100" dir="2700000" rotWithShape="0">
                        <a:srgbClr val="000000">
                          <a:alpha val="43137"/>
                        </a:srgbClr>
                      </a:outerShdw>
                    </a:effectLst>
                  </a:defRPr>
                </a:pPr>
                <a:endParaRPr/>
              </a:p>
            </p:txBody>
          </p:sp>
          <p:sp>
            <p:nvSpPr>
              <p:cNvPr id="1045" name="Freeform 7"/>
              <p:cNvSpPr/>
              <p:nvPr/>
            </p:nvSpPr>
            <p:spPr>
              <a:xfrm>
                <a:off x="3876675" y="700087"/>
                <a:ext cx="1998663" cy="1287464"/>
              </a:xfrm>
              <a:custGeom>
                <a:avLst/>
                <a:gdLst/>
                <a:ahLst/>
                <a:cxnLst>
                  <a:cxn ang="0">
                    <a:pos x="wd2" y="hd2"/>
                  </a:cxn>
                  <a:cxn ang="5400000">
                    <a:pos x="wd2" y="hd2"/>
                  </a:cxn>
                  <a:cxn ang="10800000">
                    <a:pos x="wd2" y="hd2"/>
                  </a:cxn>
                  <a:cxn ang="16200000">
                    <a:pos x="wd2" y="hd2"/>
                  </a:cxn>
                </a:cxnLst>
                <a:rect l="0" t="0" r="r" b="b"/>
                <a:pathLst>
                  <a:path w="21600" h="21600" extrusionOk="0">
                    <a:moveTo>
                      <a:pt x="21600" y="16380"/>
                    </a:moveTo>
                    <a:lnTo>
                      <a:pt x="21411" y="15661"/>
                    </a:lnTo>
                    <a:lnTo>
                      <a:pt x="21223" y="15075"/>
                    </a:lnTo>
                    <a:lnTo>
                      <a:pt x="20862" y="14356"/>
                    </a:lnTo>
                    <a:lnTo>
                      <a:pt x="20382" y="13770"/>
                    </a:lnTo>
                    <a:lnTo>
                      <a:pt x="19267" y="12758"/>
                    </a:lnTo>
                    <a:lnTo>
                      <a:pt x="17877" y="11745"/>
                    </a:lnTo>
                    <a:lnTo>
                      <a:pt x="16196" y="10867"/>
                    </a:lnTo>
                    <a:lnTo>
                      <a:pt x="14429" y="10147"/>
                    </a:lnTo>
                    <a:lnTo>
                      <a:pt x="12473" y="9269"/>
                    </a:lnTo>
                    <a:lnTo>
                      <a:pt x="8561" y="7830"/>
                    </a:lnTo>
                    <a:lnTo>
                      <a:pt x="6708" y="6951"/>
                    </a:lnTo>
                    <a:lnTo>
                      <a:pt x="4941" y="6099"/>
                    </a:lnTo>
                    <a:lnTo>
                      <a:pt x="3346" y="5220"/>
                    </a:lnTo>
                    <a:lnTo>
                      <a:pt x="2042" y="4048"/>
                    </a:lnTo>
                    <a:lnTo>
                      <a:pt x="926" y="2903"/>
                    </a:lnTo>
                    <a:lnTo>
                      <a:pt x="566" y="2317"/>
                    </a:lnTo>
                    <a:lnTo>
                      <a:pt x="275" y="1598"/>
                    </a:lnTo>
                    <a:lnTo>
                      <a:pt x="86" y="879"/>
                    </a:lnTo>
                    <a:lnTo>
                      <a:pt x="0" y="0"/>
                    </a:lnTo>
                    <a:lnTo>
                      <a:pt x="0" y="1012"/>
                    </a:lnTo>
                    <a:lnTo>
                      <a:pt x="86" y="1598"/>
                    </a:lnTo>
                    <a:lnTo>
                      <a:pt x="275" y="2317"/>
                    </a:lnTo>
                    <a:lnTo>
                      <a:pt x="566" y="3036"/>
                    </a:lnTo>
                    <a:lnTo>
                      <a:pt x="926" y="3782"/>
                    </a:lnTo>
                    <a:lnTo>
                      <a:pt x="1493" y="4634"/>
                    </a:lnTo>
                    <a:lnTo>
                      <a:pt x="2145" y="5513"/>
                    </a:lnTo>
                    <a:lnTo>
                      <a:pt x="3071" y="6392"/>
                    </a:lnTo>
                    <a:lnTo>
                      <a:pt x="4186" y="7404"/>
                    </a:lnTo>
                    <a:lnTo>
                      <a:pt x="5593" y="8256"/>
                    </a:lnTo>
                    <a:lnTo>
                      <a:pt x="7171" y="9269"/>
                    </a:lnTo>
                    <a:lnTo>
                      <a:pt x="9024" y="10147"/>
                    </a:lnTo>
                    <a:lnTo>
                      <a:pt x="11272" y="11026"/>
                    </a:lnTo>
                    <a:lnTo>
                      <a:pt x="12850" y="11586"/>
                    </a:lnTo>
                    <a:lnTo>
                      <a:pt x="14240" y="12331"/>
                    </a:lnTo>
                    <a:lnTo>
                      <a:pt x="15458" y="13051"/>
                    </a:lnTo>
                    <a:lnTo>
                      <a:pt x="16573" y="13636"/>
                    </a:lnTo>
                    <a:lnTo>
                      <a:pt x="17414" y="14356"/>
                    </a:lnTo>
                    <a:lnTo>
                      <a:pt x="18066" y="15075"/>
                    </a:lnTo>
                    <a:lnTo>
                      <a:pt x="18529" y="15794"/>
                    </a:lnTo>
                    <a:lnTo>
                      <a:pt x="18906" y="16513"/>
                    </a:lnTo>
                    <a:lnTo>
                      <a:pt x="19078" y="17259"/>
                    </a:lnTo>
                    <a:lnTo>
                      <a:pt x="19181" y="17978"/>
                    </a:lnTo>
                    <a:lnTo>
                      <a:pt x="19078" y="18564"/>
                    </a:lnTo>
                    <a:lnTo>
                      <a:pt x="18803" y="19283"/>
                    </a:lnTo>
                    <a:lnTo>
                      <a:pt x="18529" y="19869"/>
                    </a:lnTo>
                    <a:lnTo>
                      <a:pt x="18066" y="20428"/>
                    </a:lnTo>
                    <a:lnTo>
                      <a:pt x="16762" y="21600"/>
                    </a:lnTo>
                    <a:lnTo>
                      <a:pt x="17963" y="21014"/>
                    </a:lnTo>
                    <a:lnTo>
                      <a:pt x="18992" y="20428"/>
                    </a:lnTo>
                    <a:lnTo>
                      <a:pt x="19833" y="19869"/>
                    </a:lnTo>
                    <a:lnTo>
                      <a:pt x="20571" y="19283"/>
                    </a:lnTo>
                    <a:lnTo>
                      <a:pt x="21034" y="18697"/>
                    </a:lnTo>
                    <a:lnTo>
                      <a:pt x="21411" y="17978"/>
                    </a:lnTo>
                    <a:lnTo>
                      <a:pt x="21600" y="17259"/>
                    </a:lnTo>
                    <a:lnTo>
                      <a:pt x="21600" y="16380"/>
                    </a:lnTo>
                    <a:close/>
                  </a:path>
                </a:pathLst>
              </a:custGeom>
              <a:gradFill flip="none" rotWithShape="1">
                <a:gsLst>
                  <a:gs pos="0">
                    <a:srgbClr val="003399"/>
                  </a:gs>
                  <a:gs pos="100000">
                    <a:srgbClr val="002E8B"/>
                  </a:gs>
                </a:gsLst>
                <a:lin ang="2700000" scaled="0"/>
              </a:gradFill>
              <a:ln w="12700" cap="flat">
                <a:noFill/>
                <a:miter lim="400000"/>
              </a:ln>
              <a:effectLst/>
            </p:spPr>
            <p:txBody>
              <a:bodyPr wrap="square" lIns="45719" tIns="45719" rIns="45719" bIns="45719" numCol="1" anchor="t">
                <a:noAutofit/>
              </a:bodyPr>
              <a:lstStyle/>
              <a:p>
                <a:pPr algn="l">
                  <a:spcBef>
                    <a:spcPts val="1400"/>
                  </a:spcBef>
                  <a:defRPr sz="3600">
                    <a:solidFill>
                      <a:schemeClr val="accent3">
                        <a:lumOff val="44000"/>
                      </a:schemeClr>
                    </a:solidFill>
                    <a:effectLst>
                      <a:outerShdw blurRad="38100" dist="38100" dir="2700000" rotWithShape="0">
                        <a:srgbClr val="000000">
                          <a:alpha val="43137"/>
                        </a:srgbClr>
                      </a:outerShdw>
                    </a:effectLst>
                  </a:defRPr>
                </a:pPr>
                <a:endParaRPr/>
              </a:p>
            </p:txBody>
          </p:sp>
          <p:sp>
            <p:nvSpPr>
              <p:cNvPr id="1046" name="Freeform 8"/>
              <p:cNvSpPr/>
              <p:nvPr/>
            </p:nvSpPr>
            <p:spPr>
              <a:xfrm>
                <a:off x="1860550" y="1771650"/>
                <a:ext cx="4522788" cy="1538288"/>
              </a:xfrm>
              <a:custGeom>
                <a:avLst/>
                <a:gdLst/>
                <a:ahLst/>
                <a:cxnLst>
                  <a:cxn ang="0">
                    <a:pos x="wd2" y="hd2"/>
                  </a:cxn>
                  <a:cxn ang="5400000">
                    <a:pos x="wd2" y="hd2"/>
                  </a:cxn>
                  <a:cxn ang="10800000">
                    <a:pos x="wd2" y="hd2"/>
                  </a:cxn>
                  <a:cxn ang="16200000">
                    <a:pos x="wd2" y="hd2"/>
                  </a:cxn>
                </a:cxnLst>
                <a:rect l="0" t="0" r="r" b="b"/>
                <a:pathLst>
                  <a:path w="21600" h="21600" extrusionOk="0">
                    <a:moveTo>
                      <a:pt x="698" y="21355"/>
                    </a:moveTo>
                    <a:lnTo>
                      <a:pt x="0" y="21600"/>
                    </a:lnTo>
                    <a:lnTo>
                      <a:pt x="2964" y="21600"/>
                    </a:lnTo>
                    <a:lnTo>
                      <a:pt x="3290" y="21110"/>
                    </a:lnTo>
                    <a:lnTo>
                      <a:pt x="3662" y="20374"/>
                    </a:lnTo>
                    <a:lnTo>
                      <a:pt x="4200" y="19527"/>
                    </a:lnTo>
                    <a:lnTo>
                      <a:pt x="4814" y="18680"/>
                    </a:lnTo>
                    <a:lnTo>
                      <a:pt x="5512" y="17699"/>
                    </a:lnTo>
                    <a:lnTo>
                      <a:pt x="6338" y="16607"/>
                    </a:lnTo>
                    <a:lnTo>
                      <a:pt x="7286" y="15515"/>
                    </a:lnTo>
                    <a:lnTo>
                      <a:pt x="8355" y="14311"/>
                    </a:lnTo>
                    <a:lnTo>
                      <a:pt x="9545" y="12973"/>
                    </a:lnTo>
                    <a:lnTo>
                      <a:pt x="10864" y="11636"/>
                    </a:lnTo>
                    <a:lnTo>
                      <a:pt x="12305" y="10298"/>
                    </a:lnTo>
                    <a:lnTo>
                      <a:pt x="13867" y="8983"/>
                    </a:lnTo>
                    <a:lnTo>
                      <a:pt x="15595" y="7646"/>
                    </a:lnTo>
                    <a:lnTo>
                      <a:pt x="17445" y="6308"/>
                    </a:lnTo>
                    <a:lnTo>
                      <a:pt x="19462" y="4971"/>
                    </a:lnTo>
                    <a:lnTo>
                      <a:pt x="21600" y="3633"/>
                    </a:lnTo>
                    <a:lnTo>
                      <a:pt x="21600" y="0"/>
                    </a:lnTo>
                    <a:lnTo>
                      <a:pt x="21357" y="357"/>
                    </a:lnTo>
                    <a:lnTo>
                      <a:pt x="21024" y="736"/>
                    </a:lnTo>
                    <a:lnTo>
                      <a:pt x="20614" y="1204"/>
                    </a:lnTo>
                    <a:lnTo>
                      <a:pt x="20076" y="1694"/>
                    </a:lnTo>
                    <a:lnTo>
                      <a:pt x="19500" y="2185"/>
                    </a:lnTo>
                    <a:lnTo>
                      <a:pt x="18886" y="2675"/>
                    </a:lnTo>
                    <a:lnTo>
                      <a:pt x="18188" y="3277"/>
                    </a:lnTo>
                    <a:lnTo>
                      <a:pt x="17445" y="3767"/>
                    </a:lnTo>
                    <a:lnTo>
                      <a:pt x="14322" y="6175"/>
                    </a:lnTo>
                    <a:lnTo>
                      <a:pt x="12798" y="7267"/>
                    </a:lnTo>
                    <a:lnTo>
                      <a:pt x="12055" y="7891"/>
                    </a:lnTo>
                    <a:lnTo>
                      <a:pt x="11395" y="8493"/>
                    </a:lnTo>
                    <a:lnTo>
                      <a:pt x="8393" y="11279"/>
                    </a:lnTo>
                    <a:lnTo>
                      <a:pt x="6914" y="12862"/>
                    </a:lnTo>
                    <a:lnTo>
                      <a:pt x="5512" y="14422"/>
                    </a:lnTo>
                    <a:lnTo>
                      <a:pt x="4155" y="16005"/>
                    </a:lnTo>
                    <a:lnTo>
                      <a:pt x="2881" y="17699"/>
                    </a:lnTo>
                    <a:lnTo>
                      <a:pt x="1729" y="19527"/>
                    </a:lnTo>
                    <a:lnTo>
                      <a:pt x="698" y="21355"/>
                    </a:lnTo>
                    <a:close/>
                  </a:path>
                </a:pathLst>
              </a:custGeom>
              <a:gradFill flip="none" rotWithShape="1">
                <a:gsLst>
                  <a:gs pos="0">
                    <a:srgbClr val="002A7D"/>
                  </a:gs>
                  <a:gs pos="100000">
                    <a:srgbClr val="003399"/>
                  </a:gs>
                </a:gsLst>
                <a:lin ang="5400000" scaled="0"/>
              </a:gradFill>
              <a:ln w="12700" cap="flat">
                <a:noFill/>
                <a:miter lim="400000"/>
              </a:ln>
              <a:effectLst/>
            </p:spPr>
            <p:txBody>
              <a:bodyPr wrap="square" lIns="45719" tIns="45719" rIns="45719" bIns="45719" numCol="1" anchor="t">
                <a:noAutofit/>
              </a:bodyPr>
              <a:lstStyle/>
              <a:p>
                <a:pPr algn="l">
                  <a:spcBef>
                    <a:spcPts val="1400"/>
                  </a:spcBef>
                  <a:defRPr sz="3600">
                    <a:solidFill>
                      <a:schemeClr val="accent3">
                        <a:lumOff val="44000"/>
                      </a:schemeClr>
                    </a:solidFill>
                    <a:effectLst>
                      <a:outerShdw blurRad="38100" dist="38100" dir="2700000" rotWithShape="0">
                        <a:srgbClr val="000000">
                          <a:alpha val="43137"/>
                        </a:srgbClr>
                      </a:outerShdw>
                    </a:effectLst>
                  </a:defRPr>
                </a:pPr>
                <a:endParaRPr/>
              </a:p>
            </p:txBody>
          </p:sp>
          <p:sp>
            <p:nvSpPr>
              <p:cNvPr id="1047" name="Freeform 9"/>
              <p:cNvSpPr/>
              <p:nvPr/>
            </p:nvSpPr>
            <p:spPr>
              <a:xfrm>
                <a:off x="1619250" y="0"/>
                <a:ext cx="4773613" cy="3309938"/>
              </a:xfrm>
              <a:custGeom>
                <a:avLst/>
                <a:gdLst/>
                <a:ahLst/>
                <a:cxnLst>
                  <a:cxn ang="0">
                    <a:pos x="wd2" y="hd2"/>
                  </a:cxn>
                  <a:cxn ang="5400000">
                    <a:pos x="wd2" y="hd2"/>
                  </a:cxn>
                  <a:cxn ang="10800000">
                    <a:pos x="wd2" y="hd2"/>
                  </a:cxn>
                  <a:cxn ang="16200000">
                    <a:pos x="wd2" y="hd2"/>
                  </a:cxn>
                </a:cxnLst>
                <a:rect l="0" t="0" r="r" b="b"/>
                <a:pathLst>
                  <a:path w="21600" h="21600" extrusionOk="0">
                    <a:moveTo>
                      <a:pt x="10250" y="4569"/>
                    </a:moveTo>
                    <a:lnTo>
                      <a:pt x="10294" y="4911"/>
                    </a:lnTo>
                    <a:lnTo>
                      <a:pt x="10373" y="5190"/>
                    </a:lnTo>
                    <a:lnTo>
                      <a:pt x="10488" y="5470"/>
                    </a:lnTo>
                    <a:lnTo>
                      <a:pt x="10646" y="5698"/>
                    </a:lnTo>
                    <a:lnTo>
                      <a:pt x="11069" y="6143"/>
                    </a:lnTo>
                    <a:lnTo>
                      <a:pt x="11658" y="6599"/>
                    </a:lnTo>
                    <a:lnTo>
                      <a:pt x="12319" y="6941"/>
                    </a:lnTo>
                    <a:lnTo>
                      <a:pt x="13059" y="7273"/>
                    </a:lnTo>
                    <a:lnTo>
                      <a:pt x="13842" y="7614"/>
                    </a:lnTo>
                    <a:lnTo>
                      <a:pt x="15480" y="8174"/>
                    </a:lnTo>
                    <a:lnTo>
                      <a:pt x="16299" y="8516"/>
                    </a:lnTo>
                    <a:lnTo>
                      <a:pt x="17039" y="8795"/>
                    </a:lnTo>
                    <a:lnTo>
                      <a:pt x="17700" y="9137"/>
                    </a:lnTo>
                    <a:lnTo>
                      <a:pt x="18324" y="9531"/>
                    </a:lnTo>
                    <a:lnTo>
                      <a:pt x="18791" y="9925"/>
                    </a:lnTo>
                    <a:lnTo>
                      <a:pt x="18949" y="10153"/>
                    </a:lnTo>
                    <a:lnTo>
                      <a:pt x="19100" y="10432"/>
                    </a:lnTo>
                    <a:lnTo>
                      <a:pt x="19222" y="10660"/>
                    </a:lnTo>
                    <a:lnTo>
                      <a:pt x="19258" y="10940"/>
                    </a:lnTo>
                    <a:lnTo>
                      <a:pt x="19258" y="11220"/>
                    </a:lnTo>
                    <a:lnTo>
                      <a:pt x="19222" y="11447"/>
                    </a:lnTo>
                    <a:lnTo>
                      <a:pt x="19143" y="11675"/>
                    </a:lnTo>
                    <a:lnTo>
                      <a:pt x="18985" y="11903"/>
                    </a:lnTo>
                    <a:lnTo>
                      <a:pt x="18791" y="12121"/>
                    </a:lnTo>
                    <a:lnTo>
                      <a:pt x="18554" y="12297"/>
                    </a:lnTo>
                    <a:lnTo>
                      <a:pt x="18281" y="12515"/>
                    </a:lnTo>
                    <a:lnTo>
                      <a:pt x="17972" y="12691"/>
                    </a:lnTo>
                    <a:lnTo>
                      <a:pt x="17585" y="12856"/>
                    </a:lnTo>
                    <a:lnTo>
                      <a:pt x="17154" y="13022"/>
                    </a:lnTo>
                    <a:lnTo>
                      <a:pt x="16723" y="13198"/>
                    </a:lnTo>
                    <a:lnTo>
                      <a:pt x="16220" y="13364"/>
                    </a:lnTo>
                    <a:lnTo>
                      <a:pt x="15128" y="13758"/>
                    </a:lnTo>
                    <a:lnTo>
                      <a:pt x="13878" y="14214"/>
                    </a:lnTo>
                    <a:lnTo>
                      <a:pt x="12513" y="14721"/>
                    </a:lnTo>
                    <a:lnTo>
                      <a:pt x="10998" y="15281"/>
                    </a:lnTo>
                    <a:lnTo>
                      <a:pt x="9396" y="15954"/>
                    </a:lnTo>
                    <a:lnTo>
                      <a:pt x="7679" y="16752"/>
                    </a:lnTo>
                    <a:lnTo>
                      <a:pt x="5890" y="17705"/>
                    </a:lnTo>
                    <a:lnTo>
                      <a:pt x="3980" y="18834"/>
                    </a:lnTo>
                    <a:lnTo>
                      <a:pt x="2026" y="20129"/>
                    </a:lnTo>
                    <a:lnTo>
                      <a:pt x="0" y="21600"/>
                    </a:lnTo>
                    <a:lnTo>
                      <a:pt x="1092" y="21600"/>
                    </a:lnTo>
                    <a:lnTo>
                      <a:pt x="1753" y="21486"/>
                    </a:lnTo>
                    <a:lnTo>
                      <a:pt x="2773" y="20637"/>
                    </a:lnTo>
                    <a:lnTo>
                      <a:pt x="3857" y="19787"/>
                    </a:lnTo>
                    <a:lnTo>
                      <a:pt x="5028" y="19000"/>
                    </a:lnTo>
                    <a:lnTo>
                      <a:pt x="6314" y="18264"/>
                    </a:lnTo>
                    <a:lnTo>
                      <a:pt x="7643" y="17539"/>
                    </a:lnTo>
                    <a:lnTo>
                      <a:pt x="9044" y="16803"/>
                    </a:lnTo>
                    <a:lnTo>
                      <a:pt x="11931" y="15508"/>
                    </a:lnTo>
                    <a:lnTo>
                      <a:pt x="12556" y="15229"/>
                    </a:lnTo>
                    <a:lnTo>
                      <a:pt x="13253" y="14939"/>
                    </a:lnTo>
                    <a:lnTo>
                      <a:pt x="14697" y="14431"/>
                    </a:lnTo>
                    <a:lnTo>
                      <a:pt x="17656" y="13312"/>
                    </a:lnTo>
                    <a:lnTo>
                      <a:pt x="18324" y="13084"/>
                    </a:lnTo>
                    <a:lnTo>
                      <a:pt x="18985" y="12805"/>
                    </a:lnTo>
                    <a:lnTo>
                      <a:pt x="19610" y="12577"/>
                    </a:lnTo>
                    <a:lnTo>
                      <a:pt x="20156" y="12349"/>
                    </a:lnTo>
                    <a:lnTo>
                      <a:pt x="20659" y="12121"/>
                    </a:lnTo>
                    <a:lnTo>
                      <a:pt x="21054" y="11903"/>
                    </a:lnTo>
                    <a:lnTo>
                      <a:pt x="21363" y="11727"/>
                    </a:lnTo>
                    <a:lnTo>
                      <a:pt x="21600" y="11561"/>
                    </a:lnTo>
                    <a:lnTo>
                      <a:pt x="21600" y="9023"/>
                    </a:lnTo>
                    <a:lnTo>
                      <a:pt x="21126" y="8909"/>
                    </a:lnTo>
                    <a:lnTo>
                      <a:pt x="20544" y="8744"/>
                    </a:lnTo>
                    <a:lnTo>
                      <a:pt x="19919" y="8567"/>
                    </a:lnTo>
                    <a:lnTo>
                      <a:pt x="19179" y="8350"/>
                    </a:lnTo>
                    <a:lnTo>
                      <a:pt x="18439" y="8122"/>
                    </a:lnTo>
                    <a:lnTo>
                      <a:pt x="17656" y="7842"/>
                    </a:lnTo>
                    <a:lnTo>
                      <a:pt x="16098" y="7273"/>
                    </a:lnTo>
                    <a:lnTo>
                      <a:pt x="15358" y="6941"/>
                    </a:lnTo>
                    <a:lnTo>
                      <a:pt x="14697" y="6599"/>
                    </a:lnTo>
                    <a:lnTo>
                      <a:pt x="14072" y="6257"/>
                    </a:lnTo>
                    <a:lnTo>
                      <a:pt x="13526" y="5864"/>
                    </a:lnTo>
                    <a:lnTo>
                      <a:pt x="13102" y="5532"/>
                    </a:lnTo>
                    <a:lnTo>
                      <a:pt x="12786" y="5128"/>
                    </a:lnTo>
                    <a:lnTo>
                      <a:pt x="12707" y="4911"/>
                    </a:lnTo>
                    <a:lnTo>
                      <a:pt x="12628" y="4734"/>
                    </a:lnTo>
                    <a:lnTo>
                      <a:pt x="12592" y="4517"/>
                    </a:lnTo>
                    <a:lnTo>
                      <a:pt x="12628" y="4341"/>
                    </a:lnTo>
                    <a:lnTo>
                      <a:pt x="12786" y="3947"/>
                    </a:lnTo>
                    <a:lnTo>
                      <a:pt x="13023" y="3553"/>
                    </a:lnTo>
                    <a:lnTo>
                      <a:pt x="13375" y="3274"/>
                    </a:lnTo>
                    <a:lnTo>
                      <a:pt x="13799" y="2994"/>
                    </a:lnTo>
                    <a:lnTo>
                      <a:pt x="14266" y="2766"/>
                    </a:lnTo>
                    <a:lnTo>
                      <a:pt x="14812" y="2538"/>
                    </a:lnTo>
                    <a:lnTo>
                      <a:pt x="16062" y="2207"/>
                    </a:lnTo>
                    <a:lnTo>
                      <a:pt x="17462" y="1865"/>
                    </a:lnTo>
                    <a:lnTo>
                      <a:pt x="18870" y="1637"/>
                    </a:lnTo>
                    <a:lnTo>
                      <a:pt x="20307" y="1295"/>
                    </a:lnTo>
                    <a:lnTo>
                      <a:pt x="20975" y="1129"/>
                    </a:lnTo>
                    <a:lnTo>
                      <a:pt x="21600" y="901"/>
                    </a:lnTo>
                    <a:lnTo>
                      <a:pt x="21600" y="0"/>
                    </a:lnTo>
                    <a:lnTo>
                      <a:pt x="20896" y="228"/>
                    </a:lnTo>
                    <a:lnTo>
                      <a:pt x="20077" y="456"/>
                    </a:lnTo>
                    <a:lnTo>
                      <a:pt x="19222" y="684"/>
                    </a:lnTo>
                    <a:lnTo>
                      <a:pt x="18324" y="849"/>
                    </a:lnTo>
                    <a:lnTo>
                      <a:pt x="16414" y="1243"/>
                    </a:lnTo>
                    <a:lnTo>
                      <a:pt x="15480" y="1409"/>
                    </a:lnTo>
                    <a:lnTo>
                      <a:pt x="14582" y="1637"/>
                    </a:lnTo>
                    <a:lnTo>
                      <a:pt x="13684" y="1803"/>
                    </a:lnTo>
                    <a:lnTo>
                      <a:pt x="12865" y="2093"/>
                    </a:lnTo>
                    <a:lnTo>
                      <a:pt x="12125" y="2372"/>
                    </a:lnTo>
                    <a:lnTo>
                      <a:pt x="11500" y="2704"/>
                    </a:lnTo>
                    <a:lnTo>
                      <a:pt x="10954" y="3108"/>
                    </a:lnTo>
                    <a:lnTo>
                      <a:pt x="10567" y="3502"/>
                    </a:lnTo>
                    <a:lnTo>
                      <a:pt x="10452" y="3719"/>
                    </a:lnTo>
                    <a:lnTo>
                      <a:pt x="10329" y="4009"/>
                    </a:lnTo>
                    <a:lnTo>
                      <a:pt x="10250" y="4289"/>
                    </a:lnTo>
                    <a:lnTo>
                      <a:pt x="10250" y="4569"/>
                    </a:lnTo>
                    <a:close/>
                  </a:path>
                </a:pathLst>
              </a:custGeom>
              <a:solidFill>
                <a:srgbClr val="003399"/>
              </a:solidFill>
              <a:ln w="12700" cap="flat">
                <a:noFill/>
                <a:miter lim="400000"/>
              </a:ln>
              <a:effectLst/>
            </p:spPr>
            <p:txBody>
              <a:bodyPr wrap="square" lIns="45719" tIns="45719" rIns="45719" bIns="45719" numCol="1" anchor="t">
                <a:noAutofit/>
              </a:bodyPr>
              <a:lstStyle/>
              <a:p>
                <a:pPr algn="l">
                  <a:spcBef>
                    <a:spcPts val="1400"/>
                  </a:spcBef>
                  <a:defRPr sz="3600">
                    <a:solidFill>
                      <a:schemeClr val="accent3">
                        <a:lumOff val="44000"/>
                      </a:schemeClr>
                    </a:solidFill>
                    <a:effectLst>
                      <a:outerShdw blurRad="38100" dist="38100" dir="2700000" rotWithShape="0">
                        <a:srgbClr val="000000">
                          <a:alpha val="43137"/>
                        </a:srgbClr>
                      </a:outerShdw>
                    </a:effectLst>
                  </a:defRPr>
                </a:pPr>
                <a:endParaRPr/>
              </a:p>
            </p:txBody>
          </p:sp>
          <p:sp>
            <p:nvSpPr>
              <p:cNvPr id="1048" name="Freeform 10"/>
              <p:cNvSpPr/>
              <p:nvPr/>
            </p:nvSpPr>
            <p:spPr>
              <a:xfrm>
                <a:off x="4402137" y="138112"/>
                <a:ext cx="1981201" cy="855664"/>
              </a:xfrm>
              <a:custGeom>
                <a:avLst/>
                <a:gdLst/>
                <a:ahLst/>
                <a:cxnLst>
                  <a:cxn ang="0">
                    <a:pos x="wd2" y="hd2"/>
                  </a:cxn>
                  <a:cxn ang="5400000">
                    <a:pos x="wd2" y="hd2"/>
                  </a:cxn>
                  <a:cxn ang="10800000">
                    <a:pos x="wd2" y="hd2"/>
                  </a:cxn>
                  <a:cxn ang="16200000">
                    <a:pos x="wd2" y="hd2"/>
                  </a:cxn>
                </a:cxnLst>
                <a:rect l="0" t="0" r="r" b="b"/>
                <a:pathLst>
                  <a:path w="21600" h="21600" extrusionOk="0">
                    <a:moveTo>
                      <a:pt x="0" y="13305"/>
                    </a:moveTo>
                    <a:lnTo>
                      <a:pt x="0" y="14427"/>
                    </a:lnTo>
                    <a:lnTo>
                      <a:pt x="87" y="15509"/>
                    </a:lnTo>
                    <a:lnTo>
                      <a:pt x="467" y="16591"/>
                    </a:lnTo>
                    <a:lnTo>
                      <a:pt x="935" y="17472"/>
                    </a:lnTo>
                    <a:lnTo>
                      <a:pt x="1592" y="18554"/>
                    </a:lnTo>
                    <a:lnTo>
                      <a:pt x="2440" y="19636"/>
                    </a:lnTo>
                    <a:lnTo>
                      <a:pt x="3375" y="20518"/>
                    </a:lnTo>
                    <a:lnTo>
                      <a:pt x="4413" y="21600"/>
                    </a:lnTo>
                    <a:lnTo>
                      <a:pt x="3669" y="20718"/>
                    </a:lnTo>
                    <a:lnTo>
                      <a:pt x="3098" y="19636"/>
                    </a:lnTo>
                    <a:lnTo>
                      <a:pt x="2717" y="18755"/>
                    </a:lnTo>
                    <a:lnTo>
                      <a:pt x="2440" y="17913"/>
                    </a:lnTo>
                    <a:lnTo>
                      <a:pt x="2354" y="17032"/>
                    </a:lnTo>
                    <a:lnTo>
                      <a:pt x="2354" y="16150"/>
                    </a:lnTo>
                    <a:lnTo>
                      <a:pt x="2440" y="15268"/>
                    </a:lnTo>
                    <a:lnTo>
                      <a:pt x="3098" y="13745"/>
                    </a:lnTo>
                    <a:lnTo>
                      <a:pt x="3479" y="13104"/>
                    </a:lnTo>
                    <a:lnTo>
                      <a:pt x="4604" y="11782"/>
                    </a:lnTo>
                    <a:lnTo>
                      <a:pt x="6110" y="10499"/>
                    </a:lnTo>
                    <a:lnTo>
                      <a:pt x="7702" y="9377"/>
                    </a:lnTo>
                    <a:lnTo>
                      <a:pt x="9588" y="8536"/>
                    </a:lnTo>
                    <a:lnTo>
                      <a:pt x="11458" y="7654"/>
                    </a:lnTo>
                    <a:lnTo>
                      <a:pt x="15404" y="6131"/>
                    </a:lnTo>
                    <a:lnTo>
                      <a:pt x="17187" y="5450"/>
                    </a:lnTo>
                    <a:lnTo>
                      <a:pt x="18883" y="4809"/>
                    </a:lnTo>
                    <a:lnTo>
                      <a:pt x="20388" y="4609"/>
                    </a:lnTo>
                    <a:lnTo>
                      <a:pt x="21600" y="4168"/>
                    </a:lnTo>
                    <a:lnTo>
                      <a:pt x="21600" y="0"/>
                    </a:lnTo>
                    <a:lnTo>
                      <a:pt x="20094" y="882"/>
                    </a:lnTo>
                    <a:lnTo>
                      <a:pt x="18502" y="1523"/>
                    </a:lnTo>
                    <a:lnTo>
                      <a:pt x="15127" y="2845"/>
                    </a:lnTo>
                    <a:lnTo>
                      <a:pt x="11648" y="3727"/>
                    </a:lnTo>
                    <a:lnTo>
                      <a:pt x="8360" y="5049"/>
                    </a:lnTo>
                    <a:lnTo>
                      <a:pt x="6767" y="5691"/>
                    </a:lnTo>
                    <a:lnTo>
                      <a:pt x="5348" y="6332"/>
                    </a:lnTo>
                    <a:lnTo>
                      <a:pt x="3946" y="7213"/>
                    </a:lnTo>
                    <a:lnTo>
                      <a:pt x="2821" y="8095"/>
                    </a:lnTo>
                    <a:lnTo>
                      <a:pt x="1783" y="9177"/>
                    </a:lnTo>
                    <a:lnTo>
                      <a:pt x="935" y="10259"/>
                    </a:lnTo>
                    <a:lnTo>
                      <a:pt x="381" y="11782"/>
                    </a:lnTo>
                    <a:lnTo>
                      <a:pt x="0" y="13305"/>
                    </a:lnTo>
                    <a:close/>
                  </a:path>
                </a:pathLst>
              </a:custGeom>
              <a:gradFill flip="none" rotWithShape="1">
                <a:gsLst>
                  <a:gs pos="0">
                    <a:srgbClr val="002D86"/>
                  </a:gs>
                  <a:gs pos="100000">
                    <a:srgbClr val="003399"/>
                  </a:gs>
                </a:gsLst>
                <a:lin ang="2700000" scaled="0"/>
              </a:gradFill>
              <a:ln w="12700" cap="flat">
                <a:noFill/>
                <a:miter lim="400000"/>
              </a:ln>
              <a:effectLst/>
            </p:spPr>
            <p:txBody>
              <a:bodyPr wrap="square" lIns="45719" tIns="45719" rIns="45719" bIns="45719" numCol="1" anchor="t">
                <a:noAutofit/>
              </a:bodyPr>
              <a:lstStyle/>
              <a:p>
                <a:pPr algn="l">
                  <a:spcBef>
                    <a:spcPts val="1400"/>
                  </a:spcBef>
                  <a:defRPr sz="3600">
                    <a:solidFill>
                      <a:schemeClr val="accent3">
                        <a:lumOff val="44000"/>
                      </a:schemeClr>
                    </a:solidFill>
                    <a:effectLst>
                      <a:outerShdw blurRad="38100" dist="38100" dir="2700000" rotWithShape="0">
                        <a:srgbClr val="000000">
                          <a:alpha val="43137"/>
                        </a:srgbClr>
                      </a:outerShdw>
                    </a:effectLst>
                  </a:defRPr>
                </a:pPr>
                <a:endParaRPr/>
              </a:p>
            </p:txBody>
          </p:sp>
        </p:grpSp>
        <p:sp>
          <p:nvSpPr>
            <p:cNvPr id="1050" name="Freeform 11"/>
            <p:cNvSpPr/>
            <p:nvPr/>
          </p:nvSpPr>
          <p:spPr>
            <a:xfrm>
              <a:off x="5273675" y="2128837"/>
              <a:ext cx="2897188" cy="2439989"/>
            </a:xfrm>
            <a:custGeom>
              <a:avLst/>
              <a:gdLst/>
              <a:ahLst/>
              <a:cxnLst>
                <a:cxn ang="0">
                  <a:pos x="wd2" y="hd2"/>
                </a:cxn>
                <a:cxn ang="5400000">
                  <a:pos x="wd2" y="hd2"/>
                </a:cxn>
                <a:cxn ang="10800000">
                  <a:pos x="wd2" y="hd2"/>
                </a:cxn>
                <a:cxn ang="16200000">
                  <a:pos x="wd2" y="hd2"/>
                </a:cxn>
              </a:cxnLst>
              <a:rect l="0" t="0" r="r" b="b"/>
              <a:pathLst>
                <a:path w="21600" h="21600" extrusionOk="0">
                  <a:moveTo>
                    <a:pt x="7253" y="15998"/>
                  </a:moveTo>
                  <a:lnTo>
                    <a:pt x="9238" y="15601"/>
                  </a:lnTo>
                  <a:lnTo>
                    <a:pt x="11082" y="15204"/>
                  </a:lnTo>
                  <a:lnTo>
                    <a:pt x="12766" y="14880"/>
                  </a:lnTo>
                  <a:lnTo>
                    <a:pt x="14300" y="14483"/>
                  </a:lnTo>
                  <a:lnTo>
                    <a:pt x="15673" y="14072"/>
                  </a:lnTo>
                  <a:lnTo>
                    <a:pt x="16896" y="13675"/>
                  </a:lnTo>
                  <a:lnTo>
                    <a:pt x="18025" y="13189"/>
                  </a:lnTo>
                  <a:lnTo>
                    <a:pt x="18938" y="12792"/>
                  </a:lnTo>
                  <a:lnTo>
                    <a:pt x="19756" y="12234"/>
                  </a:lnTo>
                  <a:lnTo>
                    <a:pt x="20424" y="11763"/>
                  </a:lnTo>
                  <a:lnTo>
                    <a:pt x="20885" y="11116"/>
                  </a:lnTo>
                  <a:lnTo>
                    <a:pt x="21290" y="10469"/>
                  </a:lnTo>
                  <a:lnTo>
                    <a:pt x="21497" y="9837"/>
                  </a:lnTo>
                  <a:lnTo>
                    <a:pt x="21600" y="9028"/>
                  </a:lnTo>
                  <a:lnTo>
                    <a:pt x="21544" y="8234"/>
                  </a:lnTo>
                  <a:lnTo>
                    <a:pt x="21346" y="7352"/>
                  </a:lnTo>
                  <a:lnTo>
                    <a:pt x="21083" y="6720"/>
                  </a:lnTo>
                  <a:lnTo>
                    <a:pt x="20678" y="5999"/>
                  </a:lnTo>
                  <a:lnTo>
                    <a:pt x="20170" y="5352"/>
                  </a:lnTo>
                  <a:lnTo>
                    <a:pt x="19559" y="4720"/>
                  </a:lnTo>
                  <a:lnTo>
                    <a:pt x="18891" y="4073"/>
                  </a:lnTo>
                  <a:lnTo>
                    <a:pt x="18129" y="3441"/>
                  </a:lnTo>
                  <a:lnTo>
                    <a:pt x="16642" y="2309"/>
                  </a:lnTo>
                  <a:lnTo>
                    <a:pt x="15880" y="1838"/>
                  </a:lnTo>
                  <a:lnTo>
                    <a:pt x="15165" y="1353"/>
                  </a:lnTo>
                  <a:lnTo>
                    <a:pt x="14450" y="956"/>
                  </a:lnTo>
                  <a:lnTo>
                    <a:pt x="13886" y="632"/>
                  </a:lnTo>
                  <a:lnTo>
                    <a:pt x="13378" y="397"/>
                  </a:lnTo>
                  <a:lnTo>
                    <a:pt x="13020" y="147"/>
                  </a:lnTo>
                  <a:lnTo>
                    <a:pt x="12766" y="74"/>
                  </a:lnTo>
                  <a:lnTo>
                    <a:pt x="12663" y="0"/>
                  </a:lnTo>
                  <a:lnTo>
                    <a:pt x="14093" y="794"/>
                  </a:lnTo>
                  <a:lnTo>
                    <a:pt x="15570" y="1750"/>
                  </a:lnTo>
                  <a:lnTo>
                    <a:pt x="17000" y="2720"/>
                  </a:lnTo>
                  <a:lnTo>
                    <a:pt x="18326" y="3749"/>
                  </a:lnTo>
                  <a:lnTo>
                    <a:pt x="18938" y="4235"/>
                  </a:lnTo>
                  <a:lnTo>
                    <a:pt x="19455" y="4793"/>
                  </a:lnTo>
                  <a:lnTo>
                    <a:pt x="19963" y="5352"/>
                  </a:lnTo>
                  <a:lnTo>
                    <a:pt x="20424" y="5911"/>
                  </a:lnTo>
                  <a:lnTo>
                    <a:pt x="20782" y="6470"/>
                  </a:lnTo>
                  <a:lnTo>
                    <a:pt x="21036" y="7028"/>
                  </a:lnTo>
                  <a:lnTo>
                    <a:pt x="21186" y="7675"/>
                  </a:lnTo>
                  <a:lnTo>
                    <a:pt x="21290" y="8234"/>
                  </a:lnTo>
                  <a:lnTo>
                    <a:pt x="21243" y="8793"/>
                  </a:lnTo>
                  <a:lnTo>
                    <a:pt x="21083" y="9352"/>
                  </a:lnTo>
                  <a:lnTo>
                    <a:pt x="20829" y="9837"/>
                  </a:lnTo>
                  <a:lnTo>
                    <a:pt x="20424" y="10322"/>
                  </a:lnTo>
                  <a:lnTo>
                    <a:pt x="19963" y="10719"/>
                  </a:lnTo>
                  <a:lnTo>
                    <a:pt x="19399" y="11116"/>
                  </a:lnTo>
                  <a:lnTo>
                    <a:pt x="18787" y="11440"/>
                  </a:lnTo>
                  <a:lnTo>
                    <a:pt x="18072" y="11763"/>
                  </a:lnTo>
                  <a:lnTo>
                    <a:pt x="17254" y="12072"/>
                  </a:lnTo>
                  <a:lnTo>
                    <a:pt x="16445" y="12395"/>
                  </a:lnTo>
                  <a:lnTo>
                    <a:pt x="14601" y="12881"/>
                  </a:lnTo>
                  <a:lnTo>
                    <a:pt x="12710" y="13351"/>
                  </a:lnTo>
                  <a:lnTo>
                    <a:pt x="10668" y="13836"/>
                  </a:lnTo>
                  <a:lnTo>
                    <a:pt x="8683" y="14233"/>
                  </a:lnTo>
                  <a:lnTo>
                    <a:pt x="6736" y="14630"/>
                  </a:lnTo>
                  <a:lnTo>
                    <a:pt x="4901" y="15116"/>
                  </a:lnTo>
                  <a:lnTo>
                    <a:pt x="4083" y="15351"/>
                  </a:lnTo>
                  <a:lnTo>
                    <a:pt x="3321" y="15674"/>
                  </a:lnTo>
                  <a:lnTo>
                    <a:pt x="2606" y="15910"/>
                  </a:lnTo>
                  <a:lnTo>
                    <a:pt x="1938" y="16233"/>
                  </a:lnTo>
                  <a:lnTo>
                    <a:pt x="1383" y="16557"/>
                  </a:lnTo>
                  <a:lnTo>
                    <a:pt x="866" y="16880"/>
                  </a:lnTo>
                  <a:lnTo>
                    <a:pt x="508" y="17277"/>
                  </a:lnTo>
                  <a:lnTo>
                    <a:pt x="207" y="17674"/>
                  </a:lnTo>
                  <a:lnTo>
                    <a:pt x="56" y="18071"/>
                  </a:lnTo>
                  <a:lnTo>
                    <a:pt x="0" y="18556"/>
                  </a:lnTo>
                  <a:lnTo>
                    <a:pt x="103" y="19042"/>
                  </a:lnTo>
                  <a:lnTo>
                    <a:pt x="254" y="19512"/>
                  </a:lnTo>
                  <a:lnTo>
                    <a:pt x="508" y="19924"/>
                  </a:lnTo>
                  <a:lnTo>
                    <a:pt x="922" y="20321"/>
                  </a:lnTo>
                  <a:lnTo>
                    <a:pt x="1326" y="20644"/>
                  </a:lnTo>
                  <a:lnTo>
                    <a:pt x="1844" y="20953"/>
                  </a:lnTo>
                  <a:lnTo>
                    <a:pt x="3067" y="21600"/>
                  </a:lnTo>
                  <a:lnTo>
                    <a:pt x="2502" y="21203"/>
                  </a:lnTo>
                  <a:lnTo>
                    <a:pt x="2041" y="20791"/>
                  </a:lnTo>
                  <a:lnTo>
                    <a:pt x="1637" y="20394"/>
                  </a:lnTo>
                  <a:lnTo>
                    <a:pt x="1383" y="19997"/>
                  </a:lnTo>
                  <a:lnTo>
                    <a:pt x="1176" y="19600"/>
                  </a:lnTo>
                  <a:lnTo>
                    <a:pt x="1129" y="19203"/>
                  </a:lnTo>
                  <a:lnTo>
                    <a:pt x="1176" y="18792"/>
                  </a:lnTo>
                  <a:lnTo>
                    <a:pt x="1326" y="18483"/>
                  </a:lnTo>
                  <a:lnTo>
                    <a:pt x="1637" y="18071"/>
                  </a:lnTo>
                  <a:lnTo>
                    <a:pt x="1994" y="17762"/>
                  </a:lnTo>
                  <a:lnTo>
                    <a:pt x="2559" y="17439"/>
                  </a:lnTo>
                  <a:lnTo>
                    <a:pt x="3217" y="17115"/>
                  </a:lnTo>
                  <a:lnTo>
                    <a:pt x="3979" y="16792"/>
                  </a:lnTo>
                  <a:lnTo>
                    <a:pt x="4958" y="16483"/>
                  </a:lnTo>
                  <a:lnTo>
                    <a:pt x="6030" y="16233"/>
                  </a:lnTo>
                  <a:lnTo>
                    <a:pt x="7253" y="15998"/>
                  </a:lnTo>
                  <a:close/>
                </a:path>
              </a:pathLst>
            </a:custGeom>
            <a:gradFill flip="none" rotWithShape="1">
              <a:gsLst>
                <a:gs pos="0">
                  <a:srgbClr val="002B82"/>
                </a:gs>
                <a:gs pos="100000">
                  <a:srgbClr val="003399"/>
                </a:gs>
              </a:gsLst>
              <a:lin ang="2700000" scaled="0"/>
            </a:gradFill>
            <a:ln w="12700" cap="flat">
              <a:noFill/>
              <a:miter lim="400000"/>
            </a:ln>
            <a:effectLst/>
          </p:spPr>
          <p:txBody>
            <a:bodyPr wrap="square" lIns="45719" tIns="45719" rIns="45719" bIns="45719" numCol="1" anchor="t">
              <a:noAutofit/>
            </a:bodyPr>
            <a:lstStyle/>
            <a:p>
              <a:pPr algn="l">
                <a:spcBef>
                  <a:spcPts val="1400"/>
                </a:spcBef>
                <a:defRPr sz="3600">
                  <a:solidFill>
                    <a:schemeClr val="accent3">
                      <a:lumOff val="44000"/>
                    </a:schemeClr>
                  </a:solidFill>
                  <a:effectLst>
                    <a:outerShdw blurRad="38100" dist="38100" dir="2700000" rotWithShape="0">
                      <a:srgbClr val="000000">
                        <a:alpha val="43137"/>
                      </a:srgbClr>
                    </a:outerShdw>
                  </a:effectLst>
                </a:defRPr>
              </a:pPr>
              <a:endParaRPr/>
            </a:p>
          </p:txBody>
        </p:sp>
        <p:sp>
          <p:nvSpPr>
            <p:cNvPr id="1051" name="Freeform 12"/>
            <p:cNvSpPr/>
            <p:nvPr/>
          </p:nvSpPr>
          <p:spPr>
            <a:xfrm>
              <a:off x="0" y="0"/>
              <a:ext cx="9140826" cy="2819401"/>
            </a:xfrm>
            <a:prstGeom prst="rect">
              <a:avLst/>
            </a:prstGeom>
            <a:gradFill flip="none" rotWithShape="1">
              <a:gsLst>
                <a:gs pos="0">
                  <a:srgbClr val="000514"/>
                </a:gs>
                <a:gs pos="100000">
                  <a:srgbClr val="003399"/>
                </a:gs>
              </a:gsLst>
              <a:lin ang="5400000" scaled="0"/>
            </a:gradFill>
            <a:ln w="12700" cap="flat">
              <a:noFill/>
              <a:miter lim="400000"/>
            </a:ln>
            <a:effectLst/>
          </p:spPr>
          <p:txBody>
            <a:bodyPr wrap="square" lIns="45719" tIns="45719" rIns="45719" bIns="45719" numCol="1" anchor="t">
              <a:noAutofit/>
            </a:bodyPr>
            <a:lstStyle/>
            <a:p>
              <a:pPr algn="l">
                <a:spcBef>
                  <a:spcPts val="1400"/>
                </a:spcBef>
                <a:defRPr sz="3600">
                  <a:solidFill>
                    <a:schemeClr val="accent3">
                      <a:lumOff val="44000"/>
                    </a:schemeClr>
                  </a:solidFill>
                  <a:effectLst>
                    <a:outerShdw blurRad="38100" dist="38100" dir="2700000" rotWithShape="0">
                      <a:srgbClr val="000000">
                        <a:alpha val="43137"/>
                      </a:srgbClr>
                    </a:outerShdw>
                  </a:effectLst>
                </a:defRPr>
              </a:pPr>
              <a:endParaRPr/>
            </a:p>
          </p:txBody>
        </p:sp>
      </p:grpSp>
      <p:sp>
        <p:nvSpPr>
          <p:cNvPr id="1053" name="Title Text"/>
          <p:cNvSpPr txBox="1">
            <a:spLocks noGrp="1"/>
          </p:cNvSpPr>
          <p:nvPr>
            <p:ph type="title"/>
          </p:nvPr>
        </p:nvSpPr>
        <p:spPr>
          <a:xfrm>
            <a:off x="457200" y="274638"/>
            <a:ext cx="8229600" cy="1143001"/>
          </a:xfrm>
          <a:prstGeom prst="rect">
            <a:avLst/>
          </a:prstGeom>
        </p:spPr>
        <p:txBody>
          <a:bodyPr/>
          <a:lstStyle>
            <a:lvl1pPr>
              <a:defRPr b="1">
                <a:solidFill>
                  <a:srgbClr val="E5E5FF"/>
                </a:solidFill>
                <a:effectLst>
                  <a:outerShdw blurRad="38100" dist="38100" dir="2700000" rotWithShape="0">
                    <a:srgbClr val="000000"/>
                  </a:outerShdw>
                </a:effectLst>
              </a:defRPr>
            </a:lvl1pPr>
          </a:lstStyle>
          <a:p>
            <a:r>
              <a:t>Title Text</a:t>
            </a:r>
          </a:p>
        </p:txBody>
      </p:sp>
      <p:sp>
        <p:nvSpPr>
          <p:cNvPr id="1054" name="Body Level One…"/>
          <p:cNvSpPr txBox="1">
            <a:spLocks noGrp="1"/>
          </p:cNvSpPr>
          <p:nvPr>
            <p:ph type="body" idx="1"/>
          </p:nvPr>
        </p:nvSpPr>
        <p:spPr>
          <a:xfrm>
            <a:off x="457200" y="1600200"/>
            <a:ext cx="8229600" cy="4525963"/>
          </a:xfrm>
          <a:prstGeom prst="rect">
            <a:avLst/>
          </a:prstGeom>
        </p:spPr>
        <p:txBody>
          <a:bodyPr>
            <a:normAutofit/>
          </a:bodyPr>
          <a:lstStyle>
            <a:lvl1pPr>
              <a:buClr>
                <a:srgbClr val="FFCC00"/>
              </a:buClr>
              <a:buSzPct val="70000"/>
              <a:buFont typeface="Arial"/>
              <a:buChar char="■"/>
              <a:defRPr>
                <a:solidFill>
                  <a:schemeClr val="accent3">
                    <a:lumOff val="44000"/>
                  </a:schemeClr>
                </a:solidFill>
                <a:effectLst>
                  <a:outerShdw blurRad="38100" dist="38100" dir="2700000" rotWithShape="0">
                    <a:srgbClr val="000000"/>
                  </a:outerShdw>
                </a:effectLst>
              </a:defRPr>
            </a:lvl1pPr>
            <a:lvl2pPr>
              <a:buClr>
                <a:srgbClr val="FFCC00"/>
              </a:buClr>
              <a:buSzPct val="70000"/>
              <a:buFont typeface="Arial"/>
              <a:buChar char="■"/>
              <a:defRPr>
                <a:solidFill>
                  <a:schemeClr val="accent3">
                    <a:lumOff val="44000"/>
                  </a:schemeClr>
                </a:solidFill>
                <a:effectLst>
                  <a:outerShdw blurRad="38100" dist="38100" dir="2700000" rotWithShape="0">
                    <a:srgbClr val="000000"/>
                  </a:outerShdw>
                </a:effectLst>
              </a:defRPr>
            </a:lvl2pPr>
            <a:lvl3pPr>
              <a:buClr>
                <a:srgbClr val="FFCC00"/>
              </a:buClr>
              <a:buSzPct val="70000"/>
              <a:buFont typeface="Arial"/>
              <a:buChar char="■"/>
              <a:defRPr>
                <a:solidFill>
                  <a:schemeClr val="accent3">
                    <a:lumOff val="44000"/>
                  </a:schemeClr>
                </a:solidFill>
                <a:effectLst>
                  <a:outerShdw blurRad="38100" dist="38100" dir="2700000" rotWithShape="0">
                    <a:srgbClr val="000000"/>
                  </a:outerShdw>
                </a:effectLst>
              </a:defRPr>
            </a:lvl3pPr>
            <a:lvl4pPr>
              <a:buClr>
                <a:srgbClr val="FFCC00"/>
              </a:buClr>
              <a:buSzPct val="70000"/>
              <a:buFont typeface="Arial"/>
              <a:buChar char="■"/>
              <a:defRPr>
                <a:solidFill>
                  <a:schemeClr val="accent3">
                    <a:lumOff val="44000"/>
                  </a:schemeClr>
                </a:solidFill>
                <a:effectLst>
                  <a:outerShdw blurRad="38100" dist="38100" dir="2700000" rotWithShape="0">
                    <a:srgbClr val="000000"/>
                  </a:outerShdw>
                </a:effectLst>
              </a:defRPr>
            </a:lvl4pPr>
            <a:lvl5pPr>
              <a:buClr>
                <a:srgbClr val="FFCC00"/>
              </a:buClr>
              <a:buSzPct val="70000"/>
              <a:buFont typeface="Arial"/>
              <a:buChar char="■"/>
              <a:defRPr>
                <a:solidFill>
                  <a:schemeClr val="accent3">
                    <a:lumOff val="44000"/>
                  </a:schemeClr>
                </a:solidFill>
                <a:effectLst>
                  <a:outerShdw blurRad="38100" dist="38100" dir="2700000" rotWithShape="0">
                    <a:srgbClr val="000000"/>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1055" name="Slide Number"/>
          <p:cNvSpPr txBox="1">
            <a:spLocks noGrp="1"/>
          </p:cNvSpPr>
          <p:nvPr>
            <p:ph type="sldNum" sz="quarter" idx="2"/>
          </p:nvPr>
        </p:nvSpPr>
        <p:spPr>
          <a:xfrm>
            <a:off x="8413144" y="6460395"/>
            <a:ext cx="273657" cy="264256"/>
          </a:xfrm>
          <a:prstGeom prst="rect">
            <a:avLst/>
          </a:prstGeom>
        </p:spPr>
        <p:txBody>
          <a:bodyPr anchor="b"/>
          <a:lstStyle>
            <a:lvl1pPr>
              <a:defRPr sz="1200">
                <a:solidFill>
                  <a:schemeClr val="accent3">
                    <a:lumOff val="44000"/>
                  </a:schemeClr>
                </a:solidFill>
              </a:defRPr>
            </a:lvl1pPr>
          </a:lstStyle>
          <a:p>
            <a:fld id="{86CB4B4D-7CA3-9044-876B-883B54F8677D}" type="slidenum">
              <a:t>‹#›</a:t>
            </a:fld>
            <a:endParaRPr/>
          </a:p>
        </p:txBody>
      </p:sp>
    </p:spTree>
    <p:extLst>
      <p:ext uri="{BB962C8B-B14F-4D97-AF65-F5344CB8AC3E}">
        <p14:creationId xmlns:p14="http://schemas.microsoft.com/office/powerpoint/2010/main" val="1531610321"/>
      </p:ext>
    </p:extLst>
  </p:cSld>
  <p:clrMapOvr>
    <a:masterClrMapping/>
  </p:clrMapOvr>
  <p:transition spd="med"/>
</p:sldLayout>
</file>

<file path=ppt/slideLayouts/slideLayout915.xml><?xml version="1.0" encoding="utf-8"?>
<p:sldLayout xmlns:a="http://schemas.openxmlformats.org/drawingml/2006/main" xmlns:r="http://schemas.openxmlformats.org/officeDocument/2006/relationships" xmlns:p="http://schemas.openxmlformats.org/presentationml/2006/main" type="tx">
  <p:cSld name="12_Title Slide">
    <p:bg>
      <p:bgPr>
        <a:solidFill>
          <a:srgbClr val="000000"/>
        </a:solidFill>
        <a:effectLst/>
      </p:bgPr>
    </p:bg>
    <p:spTree>
      <p:nvGrpSpPr>
        <p:cNvPr id="1" name=""/>
        <p:cNvGrpSpPr/>
        <p:nvPr/>
      </p:nvGrpSpPr>
      <p:grpSpPr>
        <a:xfrm>
          <a:off x="0" y="0"/>
          <a:ext cx="0" cy="0"/>
          <a:chOff x="0" y="0"/>
          <a:chExt cx="0" cy="0"/>
        </a:xfrm>
      </p:grpSpPr>
      <p:sp>
        <p:nvSpPr>
          <p:cNvPr id="1062" name="Title Text"/>
          <p:cNvSpPr txBox="1">
            <a:spLocks noGrp="1"/>
          </p:cNvSpPr>
          <p:nvPr>
            <p:ph type="title"/>
          </p:nvPr>
        </p:nvSpPr>
        <p:spPr>
          <a:xfrm>
            <a:off x="685800" y="2130425"/>
            <a:ext cx="7772400" cy="1470025"/>
          </a:xfrm>
          <a:prstGeom prst="rect">
            <a:avLst/>
          </a:prstGeom>
        </p:spPr>
        <p:txBody>
          <a:bodyPr/>
          <a:lstStyle>
            <a:lvl1pPr>
              <a:defRPr>
                <a:solidFill>
                  <a:schemeClr val="accent3">
                    <a:lumOff val="44000"/>
                  </a:schemeClr>
                </a:solidFill>
              </a:defRPr>
            </a:lvl1pPr>
          </a:lstStyle>
          <a:p>
            <a:r>
              <a:t>Title Text</a:t>
            </a:r>
          </a:p>
        </p:txBody>
      </p:sp>
      <p:sp>
        <p:nvSpPr>
          <p:cNvPr id="1063"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solidFill>
                  <a:schemeClr val="accent3">
                    <a:lumOff val="44000"/>
                  </a:schemeClr>
                </a:solidFill>
              </a:defRPr>
            </a:lvl1pPr>
            <a:lvl2pPr marL="0" indent="457200" algn="ctr">
              <a:buSzTx/>
              <a:buNone/>
              <a:defRPr>
                <a:solidFill>
                  <a:schemeClr val="accent3">
                    <a:lumOff val="44000"/>
                  </a:schemeClr>
                </a:solidFill>
              </a:defRPr>
            </a:lvl2pPr>
            <a:lvl3pPr marL="0" indent="914400" algn="ctr">
              <a:buSzTx/>
              <a:buNone/>
              <a:defRPr>
                <a:solidFill>
                  <a:schemeClr val="accent3">
                    <a:lumOff val="44000"/>
                  </a:schemeClr>
                </a:solidFill>
              </a:defRPr>
            </a:lvl3pPr>
            <a:lvl4pPr marL="0" indent="1371600" algn="ctr">
              <a:buSzTx/>
              <a:buNone/>
              <a:defRPr>
                <a:solidFill>
                  <a:schemeClr val="accent3">
                    <a:lumOff val="44000"/>
                  </a:schemeClr>
                </a:solidFill>
              </a:defRPr>
            </a:lvl4pPr>
            <a:lvl5pPr marL="0" indent="1828800" algn="ctr">
              <a:buSzTx/>
              <a:buNone/>
              <a:defRPr>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1064"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62376406"/>
      </p:ext>
    </p:extLst>
  </p:cSld>
  <p:clrMapOvr>
    <a:masterClrMapping/>
  </p:clrMapOvr>
  <p:transition spd="med"/>
</p:sldLayout>
</file>

<file path=ppt/slideLayouts/slideLayout916.xml><?xml version="1.0" encoding="utf-8"?>
<p:sldLayout xmlns:a="http://schemas.openxmlformats.org/drawingml/2006/main" xmlns:r="http://schemas.openxmlformats.org/officeDocument/2006/relationships" xmlns:p="http://schemas.openxmlformats.org/presentationml/2006/main" type="tx">
  <p:cSld name="12_Title and Content">
    <p:bg>
      <p:bgPr>
        <a:solidFill>
          <a:srgbClr val="000000"/>
        </a:solidFill>
        <a:effectLst/>
      </p:bgPr>
    </p:bg>
    <p:spTree>
      <p:nvGrpSpPr>
        <p:cNvPr id="1" name=""/>
        <p:cNvGrpSpPr/>
        <p:nvPr/>
      </p:nvGrpSpPr>
      <p:grpSpPr>
        <a:xfrm>
          <a:off x="0" y="0"/>
          <a:ext cx="0" cy="0"/>
          <a:chOff x="0" y="0"/>
          <a:chExt cx="0" cy="0"/>
        </a:xfrm>
      </p:grpSpPr>
      <p:sp>
        <p:nvSpPr>
          <p:cNvPr id="1071" name="Title Text"/>
          <p:cNvSpPr txBox="1">
            <a:spLocks noGrp="1"/>
          </p:cNvSpPr>
          <p:nvPr>
            <p:ph type="title"/>
          </p:nvPr>
        </p:nvSpPr>
        <p:spPr>
          <a:xfrm>
            <a:off x="37727" y="44623"/>
            <a:ext cx="9070777" cy="1143001"/>
          </a:xfrm>
          <a:prstGeom prst="rect">
            <a:avLst/>
          </a:prstGeom>
        </p:spPr>
        <p:txBody>
          <a:bodyPr/>
          <a:lstStyle>
            <a:lvl1pPr>
              <a:defRPr>
                <a:solidFill>
                  <a:schemeClr val="accent3">
                    <a:lumOff val="44000"/>
                  </a:schemeClr>
                </a:solidFill>
              </a:defRPr>
            </a:lvl1pPr>
          </a:lstStyle>
          <a:p>
            <a:r>
              <a:t>Title Text</a:t>
            </a:r>
          </a:p>
        </p:txBody>
      </p:sp>
      <p:sp>
        <p:nvSpPr>
          <p:cNvPr id="1072" name="Body Level One…"/>
          <p:cNvSpPr txBox="1">
            <a:spLocks noGrp="1"/>
          </p:cNvSpPr>
          <p:nvPr>
            <p:ph type="body" idx="1"/>
          </p:nvPr>
        </p:nvSpPr>
        <p:spPr>
          <a:xfrm>
            <a:off x="685800" y="1981200"/>
            <a:ext cx="7772400" cy="4114800"/>
          </a:xfrm>
          <a:prstGeom prst="rect">
            <a:avLst/>
          </a:prstGeom>
        </p:spPr>
        <p:txBody>
          <a:bodyPr>
            <a:normAutofit/>
          </a:bodyPr>
          <a:lstStyle>
            <a:lvl1pPr>
              <a:defRPr>
                <a:solidFill>
                  <a:schemeClr val="accent3">
                    <a:lumOff val="44000"/>
                  </a:schemeClr>
                </a:solidFill>
              </a:defRPr>
            </a:lvl1pPr>
            <a:lvl2pPr>
              <a:defRPr>
                <a:solidFill>
                  <a:schemeClr val="accent3">
                    <a:lumOff val="44000"/>
                  </a:schemeClr>
                </a:solidFill>
              </a:defRPr>
            </a:lvl2pPr>
            <a:lvl3pPr>
              <a:defRPr>
                <a:solidFill>
                  <a:schemeClr val="accent3">
                    <a:lumOff val="44000"/>
                  </a:schemeClr>
                </a:solidFill>
              </a:defRPr>
            </a:lvl3pPr>
            <a:lvl4pPr>
              <a:defRPr>
                <a:solidFill>
                  <a:schemeClr val="accent3">
                    <a:lumOff val="44000"/>
                  </a:schemeClr>
                </a:solidFill>
              </a:defRPr>
            </a:lvl4pPr>
            <a:lvl5pPr>
              <a:defRPr>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1073"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322774935"/>
      </p:ext>
    </p:extLst>
  </p:cSld>
  <p:clrMapOvr>
    <a:masterClrMapping/>
  </p:clrMapOvr>
  <p:transition spd="med"/>
</p:sldLayout>
</file>

<file path=ppt/slideLayouts/slideLayout917.xml><?xml version="1.0" encoding="utf-8"?>
<p:sldLayout xmlns:a="http://schemas.openxmlformats.org/drawingml/2006/main" xmlns:r="http://schemas.openxmlformats.org/officeDocument/2006/relationships" xmlns:p="http://schemas.openxmlformats.org/presentationml/2006/main" type="tx">
  <p:cSld name="10_Section Header">
    <p:bg>
      <p:bgPr>
        <a:solidFill>
          <a:srgbClr val="000000"/>
        </a:solidFill>
        <a:effectLst/>
      </p:bgPr>
    </p:bg>
    <p:spTree>
      <p:nvGrpSpPr>
        <p:cNvPr id="1" name=""/>
        <p:cNvGrpSpPr/>
        <p:nvPr/>
      </p:nvGrpSpPr>
      <p:grpSpPr>
        <a:xfrm>
          <a:off x="0" y="0"/>
          <a:ext cx="0" cy="0"/>
          <a:chOff x="0" y="0"/>
          <a:chExt cx="0" cy="0"/>
        </a:xfrm>
      </p:grpSpPr>
      <p:sp>
        <p:nvSpPr>
          <p:cNvPr id="1080" name="Title Text"/>
          <p:cNvSpPr txBox="1">
            <a:spLocks noGrp="1"/>
          </p:cNvSpPr>
          <p:nvPr>
            <p:ph type="title"/>
          </p:nvPr>
        </p:nvSpPr>
        <p:spPr>
          <a:xfrm>
            <a:off x="722312" y="4406900"/>
            <a:ext cx="7772401" cy="1362075"/>
          </a:xfrm>
          <a:prstGeom prst="rect">
            <a:avLst/>
          </a:prstGeom>
        </p:spPr>
        <p:txBody>
          <a:bodyPr anchor="t"/>
          <a:lstStyle>
            <a:lvl1pPr algn="l">
              <a:defRPr sz="4000" b="1" cap="all">
                <a:solidFill>
                  <a:schemeClr val="accent3">
                    <a:lumOff val="44000"/>
                  </a:schemeClr>
                </a:solidFill>
              </a:defRPr>
            </a:lvl1pPr>
          </a:lstStyle>
          <a:p>
            <a:r>
              <a:t>Title Text</a:t>
            </a:r>
          </a:p>
        </p:txBody>
      </p:sp>
      <p:sp>
        <p:nvSpPr>
          <p:cNvPr id="1081"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chemeClr val="accent3">
                    <a:lumOff val="44000"/>
                  </a:schemeClr>
                </a:solidFill>
              </a:defRPr>
            </a:lvl1pPr>
            <a:lvl2pPr marL="0" indent="457200">
              <a:spcBef>
                <a:spcPts val="400"/>
              </a:spcBef>
              <a:buSzTx/>
              <a:buNone/>
              <a:defRPr sz="2000">
                <a:solidFill>
                  <a:schemeClr val="accent3">
                    <a:lumOff val="44000"/>
                  </a:schemeClr>
                </a:solidFill>
              </a:defRPr>
            </a:lvl2pPr>
            <a:lvl3pPr marL="0" indent="914400">
              <a:spcBef>
                <a:spcPts val="400"/>
              </a:spcBef>
              <a:buSzTx/>
              <a:buNone/>
              <a:defRPr sz="2000">
                <a:solidFill>
                  <a:schemeClr val="accent3">
                    <a:lumOff val="44000"/>
                  </a:schemeClr>
                </a:solidFill>
              </a:defRPr>
            </a:lvl3pPr>
            <a:lvl4pPr marL="0" indent="1371600">
              <a:spcBef>
                <a:spcPts val="400"/>
              </a:spcBef>
              <a:buSzTx/>
              <a:buNone/>
              <a:defRPr sz="2000">
                <a:solidFill>
                  <a:schemeClr val="accent3">
                    <a:lumOff val="44000"/>
                  </a:schemeClr>
                </a:solidFill>
              </a:defRPr>
            </a:lvl4pPr>
            <a:lvl5pPr marL="0" indent="1828800">
              <a:spcBef>
                <a:spcPts val="400"/>
              </a:spcBef>
              <a:buSzTx/>
              <a:buNone/>
              <a:defRPr sz="2000">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1082"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885670366"/>
      </p:ext>
    </p:extLst>
  </p:cSld>
  <p:clrMapOvr>
    <a:masterClrMapping/>
  </p:clrMapOvr>
  <p:transition spd="med"/>
</p:sldLayout>
</file>

<file path=ppt/slideLayouts/slideLayout918.xml><?xml version="1.0" encoding="utf-8"?>
<p:sldLayout xmlns:a="http://schemas.openxmlformats.org/drawingml/2006/main" xmlns:r="http://schemas.openxmlformats.org/officeDocument/2006/relationships" xmlns:p="http://schemas.openxmlformats.org/presentationml/2006/main" type="tx">
  <p:cSld name="10_Two Content">
    <p:bg>
      <p:bgPr>
        <a:solidFill>
          <a:srgbClr val="000000"/>
        </a:solidFill>
        <a:effectLst/>
      </p:bgPr>
    </p:bg>
    <p:spTree>
      <p:nvGrpSpPr>
        <p:cNvPr id="1" name=""/>
        <p:cNvGrpSpPr/>
        <p:nvPr/>
      </p:nvGrpSpPr>
      <p:grpSpPr>
        <a:xfrm>
          <a:off x="0" y="0"/>
          <a:ext cx="0" cy="0"/>
          <a:chOff x="0" y="0"/>
          <a:chExt cx="0" cy="0"/>
        </a:xfrm>
      </p:grpSpPr>
      <p:sp>
        <p:nvSpPr>
          <p:cNvPr id="1089" name="Title Text"/>
          <p:cNvSpPr txBox="1">
            <a:spLocks noGrp="1"/>
          </p:cNvSpPr>
          <p:nvPr>
            <p:ph type="title"/>
          </p:nvPr>
        </p:nvSpPr>
        <p:spPr>
          <a:xfrm>
            <a:off x="37727" y="44623"/>
            <a:ext cx="9070777" cy="1143001"/>
          </a:xfrm>
          <a:prstGeom prst="rect">
            <a:avLst/>
          </a:prstGeom>
        </p:spPr>
        <p:txBody>
          <a:bodyPr/>
          <a:lstStyle>
            <a:lvl1pPr>
              <a:defRPr>
                <a:solidFill>
                  <a:schemeClr val="accent3">
                    <a:lumOff val="44000"/>
                  </a:schemeClr>
                </a:solidFill>
              </a:defRPr>
            </a:lvl1pPr>
          </a:lstStyle>
          <a:p>
            <a:r>
              <a:t>Title Text</a:t>
            </a:r>
          </a:p>
        </p:txBody>
      </p:sp>
      <p:sp>
        <p:nvSpPr>
          <p:cNvPr id="1090"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defRPr sz="2800">
                <a:solidFill>
                  <a:schemeClr val="accent3">
                    <a:lumOff val="44000"/>
                  </a:schemeClr>
                </a:solidFill>
              </a:defRPr>
            </a:lvl1pPr>
            <a:lvl2pPr marL="790575" indent="-333375">
              <a:spcBef>
                <a:spcPts val="600"/>
              </a:spcBef>
              <a:defRPr sz="2800">
                <a:solidFill>
                  <a:schemeClr val="accent3">
                    <a:lumOff val="44000"/>
                  </a:schemeClr>
                </a:solidFill>
              </a:defRPr>
            </a:lvl2pPr>
            <a:lvl3pPr marL="1234439" indent="-320039">
              <a:spcBef>
                <a:spcPts val="600"/>
              </a:spcBef>
              <a:defRPr sz="2800">
                <a:solidFill>
                  <a:schemeClr val="accent3">
                    <a:lumOff val="44000"/>
                  </a:schemeClr>
                </a:solidFill>
              </a:defRPr>
            </a:lvl3pPr>
            <a:lvl4pPr marL="1727200" indent="-355600">
              <a:spcBef>
                <a:spcPts val="600"/>
              </a:spcBef>
              <a:defRPr sz="2800">
                <a:solidFill>
                  <a:schemeClr val="accent3">
                    <a:lumOff val="44000"/>
                  </a:schemeClr>
                </a:solidFill>
              </a:defRPr>
            </a:lvl4pPr>
            <a:lvl5pPr marL="2184400" indent="-355600">
              <a:spcBef>
                <a:spcPts val="600"/>
              </a:spcBef>
              <a:defRPr sz="2800">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1091"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760803592"/>
      </p:ext>
    </p:extLst>
  </p:cSld>
  <p:clrMapOvr>
    <a:masterClrMapping/>
  </p:clrMapOvr>
  <p:transition spd="med"/>
</p:sldLayout>
</file>

<file path=ppt/slideLayouts/slideLayout919.xml><?xml version="1.0" encoding="utf-8"?>
<p:sldLayout xmlns:a="http://schemas.openxmlformats.org/drawingml/2006/main" xmlns:r="http://schemas.openxmlformats.org/officeDocument/2006/relationships" xmlns:p="http://schemas.openxmlformats.org/presentationml/2006/main" type="tx">
  <p:cSld name="10_Comparison">
    <p:bg>
      <p:bgPr>
        <a:solidFill>
          <a:srgbClr val="000000"/>
        </a:solidFill>
        <a:effectLst/>
      </p:bgPr>
    </p:bg>
    <p:spTree>
      <p:nvGrpSpPr>
        <p:cNvPr id="1" name=""/>
        <p:cNvGrpSpPr/>
        <p:nvPr/>
      </p:nvGrpSpPr>
      <p:grpSpPr>
        <a:xfrm>
          <a:off x="0" y="0"/>
          <a:ext cx="0" cy="0"/>
          <a:chOff x="0" y="0"/>
          <a:chExt cx="0" cy="0"/>
        </a:xfrm>
      </p:grpSpPr>
      <p:sp>
        <p:nvSpPr>
          <p:cNvPr id="1098" name="Title Text"/>
          <p:cNvSpPr txBox="1">
            <a:spLocks noGrp="1"/>
          </p:cNvSpPr>
          <p:nvPr>
            <p:ph type="title"/>
          </p:nvPr>
        </p:nvSpPr>
        <p:spPr>
          <a:xfrm>
            <a:off x="457200" y="274638"/>
            <a:ext cx="8229600" cy="1143001"/>
          </a:xfrm>
          <a:prstGeom prst="rect">
            <a:avLst/>
          </a:prstGeom>
        </p:spPr>
        <p:txBody>
          <a:bodyPr/>
          <a:lstStyle>
            <a:lvl1pPr>
              <a:defRPr>
                <a:solidFill>
                  <a:schemeClr val="accent3">
                    <a:lumOff val="44000"/>
                  </a:schemeClr>
                </a:solidFill>
              </a:defRPr>
            </a:lvl1pPr>
          </a:lstStyle>
          <a:p>
            <a:r>
              <a:t>Title Text</a:t>
            </a:r>
          </a:p>
        </p:txBody>
      </p:sp>
      <p:sp>
        <p:nvSpPr>
          <p:cNvPr id="1099"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chemeClr val="accent3">
                    <a:lumOff val="44000"/>
                  </a:schemeClr>
                </a:solidFill>
              </a:defRPr>
            </a:lvl1pPr>
            <a:lvl2pPr marL="0" indent="457200">
              <a:spcBef>
                <a:spcPts val="500"/>
              </a:spcBef>
              <a:buSzTx/>
              <a:buNone/>
              <a:defRPr sz="2400" b="1">
                <a:solidFill>
                  <a:schemeClr val="accent3">
                    <a:lumOff val="44000"/>
                  </a:schemeClr>
                </a:solidFill>
              </a:defRPr>
            </a:lvl2pPr>
            <a:lvl3pPr marL="0" indent="914400">
              <a:spcBef>
                <a:spcPts val="500"/>
              </a:spcBef>
              <a:buSzTx/>
              <a:buNone/>
              <a:defRPr sz="2400" b="1">
                <a:solidFill>
                  <a:schemeClr val="accent3">
                    <a:lumOff val="44000"/>
                  </a:schemeClr>
                </a:solidFill>
              </a:defRPr>
            </a:lvl3pPr>
            <a:lvl4pPr marL="0" indent="1371600">
              <a:spcBef>
                <a:spcPts val="500"/>
              </a:spcBef>
              <a:buSzTx/>
              <a:buNone/>
              <a:defRPr sz="2400" b="1">
                <a:solidFill>
                  <a:schemeClr val="accent3">
                    <a:lumOff val="44000"/>
                  </a:schemeClr>
                </a:solidFill>
              </a:defRPr>
            </a:lvl4pPr>
            <a:lvl5pPr marL="0" indent="1828800">
              <a:spcBef>
                <a:spcPts val="500"/>
              </a:spcBef>
              <a:buSzTx/>
              <a:buNone/>
              <a:defRPr sz="2400" b="1">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1100"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solidFill>
                  <a:schemeClr val="accent3">
                    <a:lumOff val="44000"/>
                  </a:schemeClr>
                </a:solidFill>
              </a:defRPr>
            </a:pPr>
            <a:endParaRPr/>
          </a:p>
        </p:txBody>
      </p:sp>
      <p:sp>
        <p:nvSpPr>
          <p:cNvPr id="1101"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936994661"/>
      </p:ext>
    </p:extLst>
  </p:cSld>
  <p:clrMapOvr>
    <a:masterClrMapping/>
  </p:clrMapOvr>
  <p:transition spd="med"/>
</p:sldLayout>
</file>

<file path=ppt/slideLayouts/slideLayout9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atin typeface="Comic Sans MS" charset="0"/>
                <a:cs typeface="ＭＳ Ｐゴシック" charset="0"/>
              </a:defRPr>
            </a:lvl1pPr>
          </a:lstStyle>
          <a:p>
            <a:pPr>
              <a:defRPr/>
            </a:pPr>
            <a:endParaRPr lang="en-US"/>
          </a:p>
        </p:txBody>
      </p:sp>
      <p:sp>
        <p:nvSpPr>
          <p:cNvPr id="6" name="Footer Placeholder 5"/>
          <p:cNvSpPr>
            <a:spLocks noGrp="1"/>
          </p:cNvSpPr>
          <p:nvPr>
            <p:ph type="ftr" sz="quarter" idx="11"/>
          </p:nvPr>
        </p:nvSpPr>
        <p:spPr/>
        <p:txBody>
          <a:bodyPr/>
          <a:lstStyle>
            <a:lvl1pPr algn="l">
              <a:defRPr>
                <a:latin typeface="Comic Sans MS" charset="0"/>
                <a:cs typeface="ＭＳ Ｐゴシック" charset="0"/>
              </a:defRPr>
            </a:lvl1pPr>
          </a:lstStyle>
          <a:p>
            <a:pPr>
              <a:defRPr/>
            </a:pPr>
            <a:endParaRPr lang="en-US"/>
          </a:p>
        </p:txBody>
      </p:sp>
      <p:sp>
        <p:nvSpPr>
          <p:cNvPr id="7" name="Slide Number Placeholder 6"/>
          <p:cNvSpPr>
            <a:spLocks noGrp="1"/>
          </p:cNvSpPr>
          <p:nvPr>
            <p:ph type="sldNum" sz="quarter" idx="12"/>
          </p:nvPr>
        </p:nvSpPr>
        <p:spPr/>
        <p:txBody>
          <a:bodyPr/>
          <a:lstStyle>
            <a:lvl1pPr>
              <a:defRPr>
                <a:latin typeface="Comic Sans MS" charset="0"/>
                <a:cs typeface="ＭＳ Ｐゴシック" charset="0"/>
              </a:defRPr>
            </a:lvl1pPr>
          </a:lstStyle>
          <a:p>
            <a:pPr>
              <a:defRPr/>
            </a:pPr>
            <a:fld id="{ED652F46-ACB1-244F-8E2F-CD5D99C9283D}" type="slidenum">
              <a:rPr lang="en-US"/>
              <a:pPr>
                <a:defRPr/>
              </a:pPr>
              <a:t>‹#›</a:t>
            </a:fld>
            <a:endParaRPr lang="en-US"/>
          </a:p>
        </p:txBody>
      </p:sp>
    </p:spTree>
    <p:extLst>
      <p:ext uri="{BB962C8B-B14F-4D97-AF65-F5344CB8AC3E}">
        <p14:creationId xmlns:p14="http://schemas.microsoft.com/office/powerpoint/2010/main" val="1286123740"/>
      </p:ext>
    </p:extLst>
  </p:cSld>
  <p:clrMapOvr>
    <a:masterClrMapping/>
  </p:clrMapOvr>
</p:sldLayout>
</file>

<file path=ppt/slideLayouts/slideLayout920.xml><?xml version="1.0" encoding="utf-8"?>
<p:sldLayout xmlns:a="http://schemas.openxmlformats.org/drawingml/2006/main" xmlns:r="http://schemas.openxmlformats.org/officeDocument/2006/relationships" xmlns:p="http://schemas.openxmlformats.org/presentationml/2006/main" type="tx">
  <p:cSld name="10_Title Only">
    <p:bg>
      <p:bgPr>
        <a:solidFill>
          <a:srgbClr val="000000"/>
        </a:solidFill>
        <a:effectLst/>
      </p:bgPr>
    </p:bg>
    <p:spTree>
      <p:nvGrpSpPr>
        <p:cNvPr id="1" name=""/>
        <p:cNvGrpSpPr/>
        <p:nvPr/>
      </p:nvGrpSpPr>
      <p:grpSpPr>
        <a:xfrm>
          <a:off x="0" y="0"/>
          <a:ext cx="0" cy="0"/>
          <a:chOff x="0" y="0"/>
          <a:chExt cx="0" cy="0"/>
        </a:xfrm>
      </p:grpSpPr>
      <p:sp>
        <p:nvSpPr>
          <p:cNvPr id="1108" name="Title Text"/>
          <p:cNvSpPr txBox="1">
            <a:spLocks noGrp="1"/>
          </p:cNvSpPr>
          <p:nvPr>
            <p:ph type="title"/>
          </p:nvPr>
        </p:nvSpPr>
        <p:spPr>
          <a:xfrm>
            <a:off x="37727" y="44623"/>
            <a:ext cx="9070777" cy="1143001"/>
          </a:xfrm>
          <a:prstGeom prst="rect">
            <a:avLst/>
          </a:prstGeom>
        </p:spPr>
        <p:txBody>
          <a:bodyPr/>
          <a:lstStyle>
            <a:lvl1pPr>
              <a:defRPr>
                <a:solidFill>
                  <a:schemeClr val="accent3">
                    <a:lumOff val="44000"/>
                  </a:schemeClr>
                </a:solidFill>
              </a:defRPr>
            </a:lvl1pPr>
          </a:lstStyle>
          <a:p>
            <a:r>
              <a:t>Title Text</a:t>
            </a:r>
          </a:p>
        </p:txBody>
      </p:sp>
      <p:sp>
        <p:nvSpPr>
          <p:cNvPr id="1109"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66227628"/>
      </p:ext>
    </p:extLst>
  </p:cSld>
  <p:clrMapOvr>
    <a:masterClrMapping/>
  </p:clrMapOvr>
  <p:transition spd="med"/>
</p:sldLayout>
</file>

<file path=ppt/slideLayouts/slideLayout921.xml><?xml version="1.0" encoding="utf-8"?>
<p:sldLayout xmlns:a="http://schemas.openxmlformats.org/drawingml/2006/main" xmlns:r="http://schemas.openxmlformats.org/officeDocument/2006/relationships" xmlns:p="http://schemas.openxmlformats.org/presentationml/2006/main" type="tx">
  <p:cSld name="10_Blank">
    <p:bg>
      <p:bgPr>
        <a:solidFill>
          <a:srgbClr val="000000"/>
        </a:solidFill>
        <a:effectLst/>
      </p:bgPr>
    </p:bg>
    <p:spTree>
      <p:nvGrpSpPr>
        <p:cNvPr id="1" name=""/>
        <p:cNvGrpSpPr/>
        <p:nvPr/>
      </p:nvGrpSpPr>
      <p:grpSpPr>
        <a:xfrm>
          <a:off x="0" y="0"/>
          <a:ext cx="0" cy="0"/>
          <a:chOff x="0" y="0"/>
          <a:chExt cx="0" cy="0"/>
        </a:xfrm>
      </p:grpSpPr>
      <p:sp>
        <p:nvSpPr>
          <p:cNvPr id="1116"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158817490"/>
      </p:ext>
    </p:extLst>
  </p:cSld>
  <p:clrMapOvr>
    <a:masterClrMapping/>
  </p:clrMapOvr>
  <p:transition spd="med"/>
</p:sldLayout>
</file>

<file path=ppt/slideLayouts/slideLayout922.xml><?xml version="1.0" encoding="utf-8"?>
<p:sldLayout xmlns:a="http://schemas.openxmlformats.org/drawingml/2006/main" xmlns:r="http://schemas.openxmlformats.org/officeDocument/2006/relationships" xmlns:p="http://schemas.openxmlformats.org/presentationml/2006/main" type="tx">
  <p:cSld name="10_Content with Caption">
    <p:bg>
      <p:bgPr>
        <a:solidFill>
          <a:srgbClr val="000000"/>
        </a:solidFill>
        <a:effectLst/>
      </p:bgPr>
    </p:bg>
    <p:spTree>
      <p:nvGrpSpPr>
        <p:cNvPr id="1" name=""/>
        <p:cNvGrpSpPr/>
        <p:nvPr/>
      </p:nvGrpSpPr>
      <p:grpSpPr>
        <a:xfrm>
          <a:off x="0" y="0"/>
          <a:ext cx="0" cy="0"/>
          <a:chOff x="0" y="0"/>
          <a:chExt cx="0" cy="0"/>
        </a:xfrm>
      </p:grpSpPr>
      <p:sp>
        <p:nvSpPr>
          <p:cNvPr id="1123" name="Title Text"/>
          <p:cNvSpPr txBox="1">
            <a:spLocks noGrp="1"/>
          </p:cNvSpPr>
          <p:nvPr>
            <p:ph type="title"/>
          </p:nvPr>
        </p:nvSpPr>
        <p:spPr>
          <a:xfrm>
            <a:off x="457200" y="273050"/>
            <a:ext cx="3008314" cy="1162050"/>
          </a:xfrm>
          <a:prstGeom prst="rect">
            <a:avLst/>
          </a:prstGeom>
        </p:spPr>
        <p:txBody>
          <a:bodyPr anchor="b"/>
          <a:lstStyle>
            <a:lvl1pPr algn="l">
              <a:defRPr sz="2000" b="1">
                <a:solidFill>
                  <a:schemeClr val="accent3">
                    <a:lumOff val="44000"/>
                  </a:schemeClr>
                </a:solidFill>
              </a:defRPr>
            </a:lvl1pPr>
          </a:lstStyle>
          <a:p>
            <a:r>
              <a:t>Title Text</a:t>
            </a:r>
          </a:p>
        </p:txBody>
      </p:sp>
      <p:sp>
        <p:nvSpPr>
          <p:cNvPr id="1124" name="Body Level One…"/>
          <p:cNvSpPr txBox="1">
            <a:spLocks noGrp="1"/>
          </p:cNvSpPr>
          <p:nvPr>
            <p:ph type="body" idx="1"/>
          </p:nvPr>
        </p:nvSpPr>
        <p:spPr>
          <a:xfrm>
            <a:off x="3575050" y="273050"/>
            <a:ext cx="5111750" cy="5853113"/>
          </a:xfrm>
          <a:prstGeom prst="rect">
            <a:avLst/>
          </a:prstGeom>
        </p:spPr>
        <p:txBody>
          <a:bodyPr>
            <a:normAutofit/>
          </a:bodyPr>
          <a:lstStyle>
            <a:lvl1pPr>
              <a:defRPr>
                <a:solidFill>
                  <a:schemeClr val="accent3">
                    <a:lumOff val="44000"/>
                  </a:schemeClr>
                </a:solidFill>
              </a:defRPr>
            </a:lvl1pPr>
            <a:lvl2pPr>
              <a:defRPr>
                <a:solidFill>
                  <a:schemeClr val="accent3">
                    <a:lumOff val="44000"/>
                  </a:schemeClr>
                </a:solidFill>
              </a:defRPr>
            </a:lvl2pPr>
            <a:lvl3pPr>
              <a:defRPr>
                <a:solidFill>
                  <a:schemeClr val="accent3">
                    <a:lumOff val="44000"/>
                  </a:schemeClr>
                </a:solidFill>
              </a:defRPr>
            </a:lvl3pPr>
            <a:lvl4pPr>
              <a:defRPr>
                <a:solidFill>
                  <a:schemeClr val="accent3">
                    <a:lumOff val="44000"/>
                  </a:schemeClr>
                </a:solidFill>
              </a:defRPr>
            </a:lvl4pPr>
            <a:lvl5pPr>
              <a:defRPr>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1125"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solidFill>
                  <a:schemeClr val="accent3">
                    <a:lumOff val="44000"/>
                  </a:schemeClr>
                </a:solidFill>
              </a:defRPr>
            </a:pPr>
            <a:endParaRPr/>
          </a:p>
        </p:txBody>
      </p:sp>
      <p:sp>
        <p:nvSpPr>
          <p:cNvPr id="1126"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783766647"/>
      </p:ext>
    </p:extLst>
  </p:cSld>
  <p:clrMapOvr>
    <a:masterClrMapping/>
  </p:clrMapOvr>
  <p:transition spd="med"/>
</p:sldLayout>
</file>

<file path=ppt/slideLayouts/slideLayout923.xml><?xml version="1.0" encoding="utf-8"?>
<p:sldLayout xmlns:a="http://schemas.openxmlformats.org/drawingml/2006/main" xmlns:r="http://schemas.openxmlformats.org/officeDocument/2006/relationships" xmlns:p="http://schemas.openxmlformats.org/presentationml/2006/main" type="tx">
  <p:cSld name="10_Picture with Caption">
    <p:bg>
      <p:bgPr>
        <a:solidFill>
          <a:srgbClr val="000000"/>
        </a:solidFill>
        <a:effectLst/>
      </p:bgPr>
    </p:bg>
    <p:spTree>
      <p:nvGrpSpPr>
        <p:cNvPr id="1" name=""/>
        <p:cNvGrpSpPr/>
        <p:nvPr/>
      </p:nvGrpSpPr>
      <p:grpSpPr>
        <a:xfrm>
          <a:off x="0" y="0"/>
          <a:ext cx="0" cy="0"/>
          <a:chOff x="0" y="0"/>
          <a:chExt cx="0" cy="0"/>
        </a:xfrm>
      </p:grpSpPr>
      <p:sp>
        <p:nvSpPr>
          <p:cNvPr id="1133" name="Title Text"/>
          <p:cNvSpPr txBox="1">
            <a:spLocks noGrp="1"/>
          </p:cNvSpPr>
          <p:nvPr>
            <p:ph type="title"/>
          </p:nvPr>
        </p:nvSpPr>
        <p:spPr>
          <a:xfrm>
            <a:off x="1792288" y="4800600"/>
            <a:ext cx="5486401" cy="566738"/>
          </a:xfrm>
          <a:prstGeom prst="rect">
            <a:avLst/>
          </a:prstGeom>
        </p:spPr>
        <p:txBody>
          <a:bodyPr anchor="b"/>
          <a:lstStyle>
            <a:lvl1pPr algn="l">
              <a:defRPr sz="2000" b="1">
                <a:solidFill>
                  <a:schemeClr val="accent3">
                    <a:lumOff val="44000"/>
                  </a:schemeClr>
                </a:solidFill>
              </a:defRPr>
            </a:lvl1pPr>
          </a:lstStyle>
          <a:p>
            <a:r>
              <a:t>Title Text</a:t>
            </a:r>
          </a:p>
        </p:txBody>
      </p:sp>
      <p:sp>
        <p:nvSpPr>
          <p:cNvPr id="1134"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1135"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chemeClr val="accent3">
                    <a:lumOff val="44000"/>
                  </a:schemeClr>
                </a:solidFill>
              </a:defRPr>
            </a:lvl1pPr>
            <a:lvl2pPr marL="0" indent="457200">
              <a:spcBef>
                <a:spcPts val="300"/>
              </a:spcBef>
              <a:buSzTx/>
              <a:buNone/>
              <a:defRPr sz="1400">
                <a:solidFill>
                  <a:schemeClr val="accent3">
                    <a:lumOff val="44000"/>
                  </a:schemeClr>
                </a:solidFill>
              </a:defRPr>
            </a:lvl2pPr>
            <a:lvl3pPr marL="0" indent="914400">
              <a:spcBef>
                <a:spcPts val="300"/>
              </a:spcBef>
              <a:buSzTx/>
              <a:buNone/>
              <a:defRPr sz="1400">
                <a:solidFill>
                  <a:schemeClr val="accent3">
                    <a:lumOff val="44000"/>
                  </a:schemeClr>
                </a:solidFill>
              </a:defRPr>
            </a:lvl3pPr>
            <a:lvl4pPr marL="0" indent="1371600">
              <a:spcBef>
                <a:spcPts val="300"/>
              </a:spcBef>
              <a:buSzTx/>
              <a:buNone/>
              <a:defRPr sz="1400">
                <a:solidFill>
                  <a:schemeClr val="accent3">
                    <a:lumOff val="44000"/>
                  </a:schemeClr>
                </a:solidFill>
              </a:defRPr>
            </a:lvl4pPr>
            <a:lvl5pPr marL="0" indent="1828800">
              <a:spcBef>
                <a:spcPts val="300"/>
              </a:spcBef>
              <a:buSzTx/>
              <a:buNone/>
              <a:defRPr sz="1400">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1136"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673481587"/>
      </p:ext>
    </p:extLst>
  </p:cSld>
  <p:clrMapOvr>
    <a:masterClrMapping/>
  </p:clrMapOvr>
  <p:transition spd="med"/>
</p:sldLayout>
</file>

<file path=ppt/slideLayouts/slideLayout924.xml><?xml version="1.0" encoding="utf-8"?>
<p:sldLayout xmlns:a="http://schemas.openxmlformats.org/drawingml/2006/main" xmlns:r="http://schemas.openxmlformats.org/officeDocument/2006/relationships" xmlns:p="http://schemas.openxmlformats.org/presentationml/2006/main" type="tx">
  <p:cSld name="4_Title and 4 Content">
    <p:bg>
      <p:bgPr>
        <a:solidFill>
          <a:srgbClr val="000000"/>
        </a:solidFill>
        <a:effectLst/>
      </p:bgPr>
    </p:bg>
    <p:spTree>
      <p:nvGrpSpPr>
        <p:cNvPr id="1" name=""/>
        <p:cNvGrpSpPr/>
        <p:nvPr/>
      </p:nvGrpSpPr>
      <p:grpSpPr>
        <a:xfrm>
          <a:off x="0" y="0"/>
          <a:ext cx="0" cy="0"/>
          <a:chOff x="0" y="0"/>
          <a:chExt cx="0" cy="0"/>
        </a:xfrm>
      </p:grpSpPr>
      <p:sp>
        <p:nvSpPr>
          <p:cNvPr id="1143" name="Title Text"/>
          <p:cNvSpPr txBox="1">
            <a:spLocks noGrp="1"/>
          </p:cNvSpPr>
          <p:nvPr>
            <p:ph type="title"/>
          </p:nvPr>
        </p:nvSpPr>
        <p:spPr>
          <a:prstGeom prst="rect">
            <a:avLst/>
          </a:prstGeom>
        </p:spPr>
        <p:txBody>
          <a:bodyPr/>
          <a:lstStyle>
            <a:lvl1pPr>
              <a:defRPr>
                <a:solidFill>
                  <a:schemeClr val="accent3">
                    <a:lumOff val="44000"/>
                  </a:schemeClr>
                </a:solidFill>
              </a:defRPr>
            </a:lvl1pPr>
          </a:lstStyle>
          <a:p>
            <a:r>
              <a:t>Title Text</a:t>
            </a:r>
          </a:p>
        </p:txBody>
      </p:sp>
      <p:sp>
        <p:nvSpPr>
          <p:cNvPr id="1144" name="Body Level One…"/>
          <p:cNvSpPr txBox="1">
            <a:spLocks noGrp="1"/>
          </p:cNvSpPr>
          <p:nvPr>
            <p:ph type="body" sz="quarter" idx="1"/>
          </p:nvPr>
        </p:nvSpPr>
        <p:spPr>
          <a:xfrm>
            <a:off x="685800" y="1981200"/>
            <a:ext cx="3810000" cy="1981200"/>
          </a:xfrm>
          <a:prstGeom prst="rect">
            <a:avLst/>
          </a:prstGeom>
        </p:spPr>
        <p:txBody>
          <a:bodyPr>
            <a:normAutofit/>
          </a:bodyPr>
          <a:lstStyle>
            <a:lvl1pPr>
              <a:defRPr>
                <a:solidFill>
                  <a:schemeClr val="accent3">
                    <a:lumOff val="44000"/>
                  </a:schemeClr>
                </a:solidFill>
              </a:defRPr>
            </a:lvl1pPr>
            <a:lvl2pPr>
              <a:defRPr>
                <a:solidFill>
                  <a:schemeClr val="accent3">
                    <a:lumOff val="44000"/>
                  </a:schemeClr>
                </a:solidFill>
              </a:defRPr>
            </a:lvl2pPr>
            <a:lvl3pPr>
              <a:defRPr>
                <a:solidFill>
                  <a:schemeClr val="accent3">
                    <a:lumOff val="44000"/>
                  </a:schemeClr>
                </a:solidFill>
              </a:defRPr>
            </a:lvl3pPr>
            <a:lvl4pPr>
              <a:defRPr>
                <a:solidFill>
                  <a:schemeClr val="accent3">
                    <a:lumOff val="44000"/>
                  </a:schemeClr>
                </a:solidFill>
              </a:defRPr>
            </a:lvl4pPr>
            <a:lvl5pPr>
              <a:defRPr>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1145"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4169737401"/>
      </p:ext>
    </p:extLst>
  </p:cSld>
  <p:clrMapOvr>
    <a:masterClrMapping/>
  </p:clrMapOvr>
  <p:transition spd="med"/>
</p:sldLayout>
</file>

<file path=ppt/slideLayouts/slideLayout925.xml><?xml version="1.0" encoding="utf-8"?>
<p:sldLayout xmlns:a="http://schemas.openxmlformats.org/drawingml/2006/main" xmlns:r="http://schemas.openxmlformats.org/officeDocument/2006/relationships" xmlns:p="http://schemas.openxmlformats.org/presentationml/2006/main" type="tx">
  <p:cSld name="2_Title, Content, and 2 Content">
    <p:bg>
      <p:bgPr>
        <a:solidFill>
          <a:srgbClr val="000000"/>
        </a:solidFill>
        <a:effectLst/>
      </p:bgPr>
    </p:bg>
    <p:spTree>
      <p:nvGrpSpPr>
        <p:cNvPr id="1" name=""/>
        <p:cNvGrpSpPr/>
        <p:nvPr/>
      </p:nvGrpSpPr>
      <p:grpSpPr>
        <a:xfrm>
          <a:off x="0" y="0"/>
          <a:ext cx="0" cy="0"/>
          <a:chOff x="0" y="0"/>
          <a:chExt cx="0" cy="0"/>
        </a:xfrm>
      </p:grpSpPr>
      <p:sp>
        <p:nvSpPr>
          <p:cNvPr id="1152" name="Title Text"/>
          <p:cNvSpPr txBox="1">
            <a:spLocks noGrp="1"/>
          </p:cNvSpPr>
          <p:nvPr>
            <p:ph type="title"/>
          </p:nvPr>
        </p:nvSpPr>
        <p:spPr>
          <a:prstGeom prst="rect">
            <a:avLst/>
          </a:prstGeom>
        </p:spPr>
        <p:txBody>
          <a:bodyPr/>
          <a:lstStyle>
            <a:lvl1pPr>
              <a:defRPr>
                <a:solidFill>
                  <a:schemeClr val="accent3">
                    <a:lumOff val="44000"/>
                  </a:schemeClr>
                </a:solidFill>
              </a:defRPr>
            </a:lvl1pPr>
          </a:lstStyle>
          <a:p>
            <a:r>
              <a:t>Title Text</a:t>
            </a:r>
          </a:p>
        </p:txBody>
      </p:sp>
      <p:sp>
        <p:nvSpPr>
          <p:cNvPr id="1153" name="Body Level One…"/>
          <p:cNvSpPr txBox="1">
            <a:spLocks noGrp="1"/>
          </p:cNvSpPr>
          <p:nvPr>
            <p:ph type="body" sz="half" idx="1"/>
          </p:nvPr>
        </p:nvSpPr>
        <p:spPr>
          <a:xfrm>
            <a:off x="685800" y="1981200"/>
            <a:ext cx="3810000" cy="4114800"/>
          </a:xfrm>
          <a:prstGeom prst="rect">
            <a:avLst/>
          </a:prstGeom>
        </p:spPr>
        <p:txBody>
          <a:bodyPr>
            <a:normAutofit/>
          </a:bodyPr>
          <a:lstStyle>
            <a:lvl1pPr>
              <a:defRPr>
                <a:solidFill>
                  <a:schemeClr val="accent3">
                    <a:lumOff val="44000"/>
                  </a:schemeClr>
                </a:solidFill>
              </a:defRPr>
            </a:lvl1pPr>
            <a:lvl2pPr>
              <a:defRPr>
                <a:solidFill>
                  <a:schemeClr val="accent3">
                    <a:lumOff val="44000"/>
                  </a:schemeClr>
                </a:solidFill>
              </a:defRPr>
            </a:lvl2pPr>
            <a:lvl3pPr>
              <a:defRPr>
                <a:solidFill>
                  <a:schemeClr val="accent3">
                    <a:lumOff val="44000"/>
                  </a:schemeClr>
                </a:solidFill>
              </a:defRPr>
            </a:lvl3pPr>
            <a:lvl4pPr>
              <a:defRPr>
                <a:solidFill>
                  <a:schemeClr val="accent3">
                    <a:lumOff val="44000"/>
                  </a:schemeClr>
                </a:solidFill>
              </a:defRPr>
            </a:lvl4pPr>
            <a:lvl5pPr>
              <a:defRPr>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1154"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015119544"/>
      </p:ext>
    </p:extLst>
  </p:cSld>
  <p:clrMapOvr>
    <a:masterClrMapping/>
  </p:clrMapOvr>
  <p:transition spd="med"/>
</p:sldLayout>
</file>

<file path=ppt/slideLayouts/slideLayout926.xml><?xml version="1.0" encoding="utf-8"?>
<p:sldLayout xmlns:a="http://schemas.openxmlformats.org/drawingml/2006/main" xmlns:r="http://schemas.openxmlformats.org/officeDocument/2006/relationships" xmlns:p="http://schemas.openxmlformats.org/presentationml/2006/main" type="tx">
  <p:cSld name="13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1161" name="Title Text"/>
          <p:cNvSpPr txBox="1">
            <a:spLocks noGrp="1"/>
          </p:cNvSpPr>
          <p:nvPr>
            <p:ph type="title"/>
          </p:nvPr>
        </p:nvSpPr>
        <p:spPr>
          <a:prstGeom prst="rect">
            <a:avLst/>
          </a:prstGeom>
        </p:spPr>
        <p:txBody>
          <a:bodyPr/>
          <a:lstStyle/>
          <a:p>
            <a:r>
              <a:t>Title Text</a:t>
            </a:r>
          </a:p>
        </p:txBody>
      </p:sp>
      <p:sp>
        <p:nvSpPr>
          <p:cNvPr id="1162" name="Body Level One…"/>
          <p:cNvSpPr txBox="1">
            <a:spLocks noGrp="1"/>
          </p:cNvSpPr>
          <p:nvPr>
            <p:ph type="body" idx="1"/>
          </p:nvPr>
        </p:nvSpPr>
        <p:spPr>
          <a:xfrm>
            <a:off x="685800" y="1981200"/>
            <a:ext cx="7772400" cy="4114800"/>
          </a:xfrm>
          <a:prstGeom prst="rect">
            <a:avLst/>
          </a:prstGeom>
        </p:spPr>
        <p:txBody>
          <a:bodyPr>
            <a:normAutofit/>
          </a:bodyPr>
          <a:lstStyle/>
          <a:p>
            <a:r>
              <a:t>Body Level One</a:t>
            </a:r>
          </a:p>
          <a:p>
            <a:pPr lvl="1"/>
            <a:r>
              <a:t>Body Level Two</a:t>
            </a:r>
          </a:p>
          <a:p>
            <a:pPr lvl="2"/>
            <a:r>
              <a:t>Body Level Three</a:t>
            </a:r>
          </a:p>
          <a:p>
            <a:pPr lvl="3"/>
            <a:r>
              <a:t>Body Level Four</a:t>
            </a:r>
          </a:p>
          <a:p>
            <a:pPr lvl="4"/>
            <a:r>
              <a:t>Body Level Five</a:t>
            </a:r>
          </a:p>
        </p:txBody>
      </p:sp>
      <p:sp>
        <p:nvSpPr>
          <p:cNvPr id="1163" name="Slide Number"/>
          <p:cNvSpPr txBox="1">
            <a:spLocks noGrp="1"/>
          </p:cNvSpPr>
          <p:nvPr>
            <p:ph type="sldNum" sz="quarter" idx="2"/>
          </p:nvPr>
        </p:nvSpPr>
        <p:spPr>
          <a:prstGeom prst="rect">
            <a:avLst/>
          </a:prstGeom>
        </p:spPr>
        <p:txBody>
          <a:bodyPr/>
          <a:lstStyle>
            <a:lvl1pPr>
              <a:defRPr b="1"/>
            </a:lvl1pPr>
          </a:lstStyle>
          <a:p>
            <a:fld id="{86CB4B4D-7CA3-9044-876B-883B54F8677D}" type="slidenum">
              <a:t>‹#›</a:t>
            </a:fld>
            <a:endParaRPr/>
          </a:p>
        </p:txBody>
      </p:sp>
    </p:spTree>
    <p:extLst>
      <p:ext uri="{BB962C8B-B14F-4D97-AF65-F5344CB8AC3E}">
        <p14:creationId xmlns:p14="http://schemas.microsoft.com/office/powerpoint/2010/main" val="378463487"/>
      </p:ext>
    </p:extLst>
  </p:cSld>
  <p:clrMapOvr>
    <a:masterClrMapping/>
  </p:clrMapOvr>
  <p:transition spd="med"/>
</p:sldLayout>
</file>

<file path=ppt/slideLayouts/slideLayout927.xml><?xml version="1.0" encoding="utf-8"?>
<p:sldLayout xmlns:a="http://schemas.openxmlformats.org/drawingml/2006/main" xmlns:r="http://schemas.openxmlformats.org/officeDocument/2006/relationships" xmlns:p="http://schemas.openxmlformats.org/presentationml/2006/main" type="tx">
  <p:cSld name="13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1170" name="Title Text"/>
          <p:cNvSpPr txBox="1">
            <a:spLocks noGrp="1"/>
          </p:cNvSpPr>
          <p:nvPr>
            <p:ph type="title"/>
          </p:nvPr>
        </p:nvSpPr>
        <p:spPr>
          <a:xfrm>
            <a:off x="685800" y="2130425"/>
            <a:ext cx="7772400" cy="1470025"/>
          </a:xfrm>
          <a:prstGeom prst="rect">
            <a:avLst/>
          </a:prstGeom>
        </p:spPr>
        <p:txBody>
          <a:bodyPr/>
          <a:lstStyle/>
          <a:p>
            <a:r>
              <a:t>Title Text</a:t>
            </a:r>
          </a:p>
        </p:txBody>
      </p:sp>
      <p:sp>
        <p:nvSpPr>
          <p:cNvPr id="1171"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lvl1pPr>
            <a:lvl2pPr marL="0" indent="457200" algn="ctr">
              <a:buSzTx/>
              <a:buNone/>
            </a:lvl2pPr>
            <a:lvl3pPr marL="0" indent="914400" algn="ctr">
              <a:buSzTx/>
              <a:buNone/>
            </a:lvl3pPr>
            <a:lvl4pPr marL="0" indent="1371600" algn="ctr">
              <a:buSzTx/>
              <a:buNone/>
            </a:lvl4pPr>
            <a:lvl5pPr marL="0" indent="1828800" algn="ctr">
              <a:buSzTx/>
              <a:buNone/>
            </a:lvl5pPr>
          </a:lstStyle>
          <a:p>
            <a:r>
              <a:t>Body Level One</a:t>
            </a:r>
          </a:p>
          <a:p>
            <a:pPr lvl="1"/>
            <a:r>
              <a:t>Body Level Two</a:t>
            </a:r>
          </a:p>
          <a:p>
            <a:pPr lvl="2"/>
            <a:r>
              <a:t>Body Level Three</a:t>
            </a:r>
          </a:p>
          <a:p>
            <a:pPr lvl="3"/>
            <a:r>
              <a:t>Body Level Four</a:t>
            </a:r>
          </a:p>
          <a:p>
            <a:pPr lvl="4"/>
            <a:r>
              <a:t>Body Level Five</a:t>
            </a:r>
          </a:p>
        </p:txBody>
      </p:sp>
      <p:sp>
        <p:nvSpPr>
          <p:cNvPr id="1172" name="Slide Number"/>
          <p:cNvSpPr txBox="1">
            <a:spLocks noGrp="1"/>
          </p:cNvSpPr>
          <p:nvPr>
            <p:ph type="sldNum" sz="quarter" idx="2"/>
          </p:nvPr>
        </p:nvSpPr>
        <p:spPr>
          <a:prstGeom prst="rect">
            <a:avLst/>
          </a:prstGeom>
        </p:spPr>
        <p:txBody>
          <a:bodyPr/>
          <a:lstStyle>
            <a:lvl1pPr>
              <a:defRPr b="1"/>
            </a:lvl1pPr>
          </a:lstStyle>
          <a:p>
            <a:fld id="{86CB4B4D-7CA3-9044-876B-883B54F8677D}" type="slidenum">
              <a:t>‹#›</a:t>
            </a:fld>
            <a:endParaRPr/>
          </a:p>
        </p:txBody>
      </p:sp>
    </p:spTree>
    <p:extLst>
      <p:ext uri="{BB962C8B-B14F-4D97-AF65-F5344CB8AC3E}">
        <p14:creationId xmlns:p14="http://schemas.microsoft.com/office/powerpoint/2010/main" val="2761041994"/>
      </p:ext>
    </p:extLst>
  </p:cSld>
  <p:clrMapOvr>
    <a:masterClrMapping/>
  </p:clrMapOvr>
  <p:transition spd="med"/>
</p:sldLayout>
</file>

<file path=ppt/slideLayouts/slideLayout928.xml><?xml version="1.0" encoding="utf-8"?>
<p:sldLayout xmlns:a="http://schemas.openxmlformats.org/drawingml/2006/main" xmlns:r="http://schemas.openxmlformats.org/officeDocument/2006/relationships" xmlns:p="http://schemas.openxmlformats.org/presentationml/2006/main" type="tx">
  <p:cSld name="11_Blank">
    <p:bg>
      <p:bgPr>
        <a:solidFill>
          <a:schemeClr val="accent3">
            <a:lumOff val="44000"/>
          </a:schemeClr>
        </a:solidFill>
        <a:effectLst/>
      </p:bgPr>
    </p:bg>
    <p:spTree>
      <p:nvGrpSpPr>
        <p:cNvPr id="1" name=""/>
        <p:cNvGrpSpPr/>
        <p:nvPr/>
      </p:nvGrpSpPr>
      <p:grpSpPr>
        <a:xfrm>
          <a:off x="0" y="0"/>
          <a:ext cx="0" cy="0"/>
          <a:chOff x="0" y="0"/>
          <a:chExt cx="0" cy="0"/>
        </a:xfrm>
      </p:grpSpPr>
      <p:sp>
        <p:nvSpPr>
          <p:cNvPr id="1179" name="Slide Number"/>
          <p:cNvSpPr txBox="1">
            <a:spLocks noGrp="1"/>
          </p:cNvSpPr>
          <p:nvPr>
            <p:ph type="sldNum" sz="quarter" idx="2"/>
          </p:nvPr>
        </p:nvSpPr>
        <p:spPr>
          <a:prstGeom prst="rect">
            <a:avLst/>
          </a:prstGeom>
        </p:spPr>
        <p:txBody>
          <a:bodyPr/>
          <a:lstStyle>
            <a:lvl1pPr>
              <a:defRPr b="1"/>
            </a:lvl1pPr>
          </a:lstStyle>
          <a:p>
            <a:fld id="{86CB4B4D-7CA3-9044-876B-883B54F8677D}" type="slidenum">
              <a:t>‹#›</a:t>
            </a:fld>
            <a:endParaRPr/>
          </a:p>
        </p:txBody>
      </p:sp>
    </p:spTree>
    <p:extLst>
      <p:ext uri="{BB962C8B-B14F-4D97-AF65-F5344CB8AC3E}">
        <p14:creationId xmlns:p14="http://schemas.microsoft.com/office/powerpoint/2010/main" val="2408060755"/>
      </p:ext>
    </p:extLst>
  </p:cSld>
  <p:clrMapOvr>
    <a:masterClrMapping/>
  </p:clrMapOvr>
  <p:transition spd="med"/>
</p:sldLayout>
</file>

<file path=ppt/slideLayouts/slideLayout929.xml><?xml version="1.0" encoding="utf-8"?>
<p:sldLayout xmlns:a="http://schemas.openxmlformats.org/drawingml/2006/main" xmlns:r="http://schemas.openxmlformats.org/officeDocument/2006/relationships" xmlns:p="http://schemas.openxmlformats.org/presentationml/2006/main" type="tx">
  <p:cSld name="14_Title Slide">
    <p:bg>
      <p:bgPr>
        <a:solidFill>
          <a:srgbClr val="000000"/>
        </a:solidFill>
        <a:effectLst/>
      </p:bgPr>
    </p:bg>
    <p:spTree>
      <p:nvGrpSpPr>
        <p:cNvPr id="1" name=""/>
        <p:cNvGrpSpPr/>
        <p:nvPr/>
      </p:nvGrpSpPr>
      <p:grpSpPr>
        <a:xfrm>
          <a:off x="0" y="0"/>
          <a:ext cx="0" cy="0"/>
          <a:chOff x="0" y="0"/>
          <a:chExt cx="0" cy="0"/>
        </a:xfrm>
      </p:grpSpPr>
      <p:sp>
        <p:nvSpPr>
          <p:cNvPr id="1186" name="Title Text"/>
          <p:cNvSpPr txBox="1">
            <a:spLocks noGrp="1"/>
          </p:cNvSpPr>
          <p:nvPr>
            <p:ph type="title"/>
          </p:nvPr>
        </p:nvSpPr>
        <p:spPr>
          <a:xfrm>
            <a:off x="685800" y="2130425"/>
            <a:ext cx="7772400" cy="1470025"/>
          </a:xfrm>
          <a:prstGeom prst="rect">
            <a:avLst/>
          </a:prstGeom>
        </p:spPr>
        <p:txBody>
          <a:bodyPr/>
          <a:lstStyle>
            <a:lvl1pPr>
              <a:defRPr>
                <a:solidFill>
                  <a:schemeClr val="accent3">
                    <a:lumOff val="44000"/>
                  </a:schemeClr>
                </a:solidFill>
              </a:defRPr>
            </a:lvl1pPr>
          </a:lstStyle>
          <a:p>
            <a:r>
              <a:t>Title Text</a:t>
            </a:r>
          </a:p>
        </p:txBody>
      </p:sp>
      <p:sp>
        <p:nvSpPr>
          <p:cNvPr id="1187"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solidFill>
                  <a:srgbClr val="888888"/>
                </a:solidFill>
              </a:defRPr>
            </a:lvl1pPr>
            <a:lvl2pPr marL="0" indent="457200" algn="ctr">
              <a:buSzTx/>
              <a:buNone/>
              <a:defRPr>
                <a:solidFill>
                  <a:srgbClr val="888888"/>
                </a:solidFill>
              </a:defRPr>
            </a:lvl2pPr>
            <a:lvl3pPr marL="0" indent="914400" algn="ctr">
              <a:buSzTx/>
              <a:buNone/>
              <a:defRPr>
                <a:solidFill>
                  <a:srgbClr val="888888"/>
                </a:solidFill>
              </a:defRPr>
            </a:lvl3pPr>
            <a:lvl4pPr marL="0" indent="1371600" algn="ctr">
              <a:buSzTx/>
              <a:buNone/>
              <a:defRPr>
                <a:solidFill>
                  <a:srgbClr val="888888"/>
                </a:solidFill>
              </a:defRPr>
            </a:lvl4pPr>
            <a:lvl5pPr marL="0" indent="1828800" algn="ctr">
              <a:buSzTx/>
              <a:buNone/>
              <a:defRPr>
                <a:solidFill>
                  <a:srgbClr val="888888"/>
                </a:solidFill>
              </a:defRPr>
            </a:lvl5pPr>
          </a:lstStyle>
          <a:p>
            <a:r>
              <a:t>Body Level One</a:t>
            </a:r>
          </a:p>
          <a:p>
            <a:pPr lvl="1"/>
            <a:r>
              <a:t>Body Level Two</a:t>
            </a:r>
          </a:p>
          <a:p>
            <a:pPr lvl="2"/>
            <a:r>
              <a:t>Body Level Three</a:t>
            </a:r>
          </a:p>
          <a:p>
            <a:pPr lvl="3"/>
            <a:r>
              <a:t>Body Level Four</a:t>
            </a:r>
          </a:p>
          <a:p>
            <a:pPr lvl="4"/>
            <a:r>
              <a:t>Body Level Five</a:t>
            </a:r>
          </a:p>
        </p:txBody>
      </p:sp>
      <p:sp>
        <p:nvSpPr>
          <p:cNvPr id="1188" name="Slide Number"/>
          <p:cNvSpPr txBox="1">
            <a:spLocks noGrp="1"/>
          </p:cNvSpPr>
          <p:nvPr>
            <p:ph type="sldNum" sz="quarter" idx="2"/>
          </p:nvPr>
        </p:nvSpPr>
        <p:spPr>
          <a:xfrm>
            <a:off x="6553200" y="6356350"/>
            <a:ext cx="358413" cy="350662"/>
          </a:xfrm>
          <a:prstGeom prst="rect">
            <a:avLst/>
          </a:prstGeom>
        </p:spPr>
        <p:txBody>
          <a:bodyPr/>
          <a:lstStyle>
            <a:lvl1pPr algn="l">
              <a:defRPr sz="1800"/>
            </a:lvl1pPr>
          </a:lstStyle>
          <a:p>
            <a:fld id="{86CB4B4D-7CA3-9044-876B-883B54F8677D}" type="slidenum">
              <a:t>‹#›</a:t>
            </a:fld>
            <a:endParaRPr/>
          </a:p>
        </p:txBody>
      </p:sp>
    </p:spTree>
    <p:extLst>
      <p:ext uri="{BB962C8B-B14F-4D97-AF65-F5344CB8AC3E}">
        <p14:creationId xmlns:p14="http://schemas.microsoft.com/office/powerpoint/2010/main" val="3599101109"/>
      </p:ext>
    </p:extLst>
  </p:cSld>
  <p:clrMapOvr>
    <a:masterClrMapping/>
  </p:clrMapOvr>
  <p:transition spd="med"/>
</p:sldLayout>
</file>

<file path=ppt/slideLayouts/slideLayout9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atin typeface="Comic Sans MS" charset="0"/>
                <a:cs typeface="ＭＳ Ｐゴシック" charset="0"/>
              </a:defRPr>
            </a:lvl1pPr>
          </a:lstStyle>
          <a:p>
            <a:pPr>
              <a:defRPr/>
            </a:pPr>
            <a:endParaRPr lang="en-US"/>
          </a:p>
        </p:txBody>
      </p:sp>
      <p:sp>
        <p:nvSpPr>
          <p:cNvPr id="5" name="Footer Placeholder 4"/>
          <p:cNvSpPr>
            <a:spLocks noGrp="1"/>
          </p:cNvSpPr>
          <p:nvPr>
            <p:ph type="ftr" sz="quarter" idx="11"/>
          </p:nvPr>
        </p:nvSpPr>
        <p:spPr/>
        <p:txBody>
          <a:bodyPr/>
          <a:lstStyle>
            <a:lvl1pPr algn="l">
              <a:defRPr>
                <a:latin typeface="Comic Sans MS" charset="0"/>
                <a:cs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a:lstStyle>
            <a:lvl1pPr>
              <a:defRPr>
                <a:latin typeface="Comic Sans MS" charset="0"/>
                <a:cs typeface="ＭＳ Ｐゴシック" charset="0"/>
              </a:defRPr>
            </a:lvl1pPr>
          </a:lstStyle>
          <a:p>
            <a:pPr>
              <a:defRPr/>
            </a:pPr>
            <a:fld id="{D544C316-05AF-8D4A-AEFC-6002CA48E568}" type="slidenum">
              <a:rPr lang="en-US"/>
              <a:pPr>
                <a:defRPr/>
              </a:pPr>
              <a:t>‹#›</a:t>
            </a:fld>
            <a:endParaRPr lang="en-US"/>
          </a:p>
        </p:txBody>
      </p:sp>
    </p:spTree>
    <p:extLst>
      <p:ext uri="{BB962C8B-B14F-4D97-AF65-F5344CB8AC3E}">
        <p14:creationId xmlns:p14="http://schemas.microsoft.com/office/powerpoint/2010/main" val="3014565291"/>
      </p:ext>
    </p:extLst>
  </p:cSld>
  <p:clrMapOvr>
    <a:masterClrMapping/>
  </p:clrMapOvr>
</p:sldLayout>
</file>

<file path=ppt/slideLayouts/slideLayout930.xml><?xml version="1.0" encoding="utf-8"?>
<p:sldLayout xmlns:a="http://schemas.openxmlformats.org/drawingml/2006/main" xmlns:r="http://schemas.openxmlformats.org/officeDocument/2006/relationships" xmlns:p="http://schemas.openxmlformats.org/presentationml/2006/main" type="tx">
  <p:cSld name="14_Title and Content">
    <p:bg>
      <p:bgPr>
        <a:solidFill>
          <a:srgbClr val="000000"/>
        </a:solidFill>
        <a:effectLst/>
      </p:bgPr>
    </p:bg>
    <p:spTree>
      <p:nvGrpSpPr>
        <p:cNvPr id="1" name=""/>
        <p:cNvGrpSpPr/>
        <p:nvPr/>
      </p:nvGrpSpPr>
      <p:grpSpPr>
        <a:xfrm>
          <a:off x="0" y="0"/>
          <a:ext cx="0" cy="0"/>
          <a:chOff x="0" y="0"/>
          <a:chExt cx="0" cy="0"/>
        </a:xfrm>
      </p:grpSpPr>
      <p:sp>
        <p:nvSpPr>
          <p:cNvPr id="1195" name="Title Text"/>
          <p:cNvSpPr txBox="1">
            <a:spLocks noGrp="1"/>
          </p:cNvSpPr>
          <p:nvPr>
            <p:ph type="title"/>
          </p:nvPr>
        </p:nvSpPr>
        <p:spPr>
          <a:xfrm>
            <a:off x="0" y="0"/>
            <a:ext cx="9144000" cy="1143000"/>
          </a:xfrm>
          <a:prstGeom prst="rect">
            <a:avLst/>
          </a:prstGeom>
        </p:spPr>
        <p:txBody>
          <a:bodyPr/>
          <a:lstStyle>
            <a:lvl1pPr>
              <a:defRPr>
                <a:solidFill>
                  <a:schemeClr val="accent3">
                    <a:lumOff val="44000"/>
                  </a:schemeClr>
                </a:solidFill>
              </a:defRPr>
            </a:lvl1pPr>
          </a:lstStyle>
          <a:p>
            <a:r>
              <a:t>Title Text</a:t>
            </a:r>
          </a:p>
        </p:txBody>
      </p:sp>
      <p:sp>
        <p:nvSpPr>
          <p:cNvPr id="1196" name="Body Level One…"/>
          <p:cNvSpPr txBox="1">
            <a:spLocks noGrp="1"/>
          </p:cNvSpPr>
          <p:nvPr>
            <p:ph type="body" idx="1"/>
          </p:nvPr>
        </p:nvSpPr>
        <p:spPr>
          <a:xfrm>
            <a:off x="457200" y="1600200"/>
            <a:ext cx="8229600" cy="4525963"/>
          </a:xfrm>
          <a:prstGeom prst="rect">
            <a:avLst/>
          </a:prstGeom>
        </p:spPr>
        <p:txBody>
          <a:bodyPr>
            <a:normAutofit/>
          </a:bodyPr>
          <a:lstStyle>
            <a:lvl1pPr>
              <a:buFont typeface="Arial"/>
              <a:defRPr>
                <a:solidFill>
                  <a:schemeClr val="accent3">
                    <a:lumOff val="44000"/>
                  </a:schemeClr>
                </a:solidFill>
              </a:defRPr>
            </a:lvl1pPr>
            <a:lvl2pPr>
              <a:buFont typeface="Arial"/>
              <a:defRPr>
                <a:solidFill>
                  <a:schemeClr val="accent3">
                    <a:lumOff val="44000"/>
                  </a:schemeClr>
                </a:solidFill>
              </a:defRPr>
            </a:lvl2pPr>
            <a:lvl3pPr>
              <a:buFont typeface="Arial"/>
              <a:defRPr>
                <a:solidFill>
                  <a:schemeClr val="accent3">
                    <a:lumOff val="44000"/>
                  </a:schemeClr>
                </a:solidFill>
              </a:defRPr>
            </a:lvl3pPr>
            <a:lvl4pPr>
              <a:buFont typeface="Arial"/>
              <a:defRPr>
                <a:solidFill>
                  <a:schemeClr val="accent3">
                    <a:lumOff val="44000"/>
                  </a:schemeClr>
                </a:solidFill>
              </a:defRPr>
            </a:lvl4pPr>
            <a:lvl5pPr>
              <a:buFont typeface="Arial"/>
              <a:defRPr>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1197" name="Slide Number"/>
          <p:cNvSpPr txBox="1">
            <a:spLocks noGrp="1"/>
          </p:cNvSpPr>
          <p:nvPr>
            <p:ph type="sldNum" sz="quarter" idx="2"/>
          </p:nvPr>
        </p:nvSpPr>
        <p:spPr>
          <a:xfrm>
            <a:off x="6553200" y="6356350"/>
            <a:ext cx="358413" cy="350662"/>
          </a:xfrm>
          <a:prstGeom prst="rect">
            <a:avLst/>
          </a:prstGeom>
        </p:spPr>
        <p:txBody>
          <a:bodyPr/>
          <a:lstStyle>
            <a:lvl1pPr algn="l">
              <a:defRPr sz="1800"/>
            </a:lvl1pPr>
          </a:lstStyle>
          <a:p>
            <a:fld id="{86CB4B4D-7CA3-9044-876B-883B54F8677D}" type="slidenum">
              <a:t>‹#›</a:t>
            </a:fld>
            <a:endParaRPr/>
          </a:p>
        </p:txBody>
      </p:sp>
    </p:spTree>
    <p:extLst>
      <p:ext uri="{BB962C8B-B14F-4D97-AF65-F5344CB8AC3E}">
        <p14:creationId xmlns:p14="http://schemas.microsoft.com/office/powerpoint/2010/main" val="1596384615"/>
      </p:ext>
    </p:extLst>
  </p:cSld>
  <p:clrMapOvr>
    <a:masterClrMapping/>
  </p:clrMapOvr>
  <p:transition spd="med"/>
</p:sldLayout>
</file>

<file path=ppt/slideLayouts/slideLayout931.xml><?xml version="1.0" encoding="utf-8"?>
<p:sldLayout xmlns:a="http://schemas.openxmlformats.org/drawingml/2006/main" xmlns:r="http://schemas.openxmlformats.org/officeDocument/2006/relationships" xmlns:p="http://schemas.openxmlformats.org/presentationml/2006/main" type="tx">
  <p:cSld name="11_Section Header">
    <p:bg>
      <p:bgPr>
        <a:solidFill>
          <a:srgbClr val="000000"/>
        </a:solidFill>
        <a:effectLst/>
      </p:bgPr>
    </p:bg>
    <p:spTree>
      <p:nvGrpSpPr>
        <p:cNvPr id="1" name=""/>
        <p:cNvGrpSpPr/>
        <p:nvPr/>
      </p:nvGrpSpPr>
      <p:grpSpPr>
        <a:xfrm>
          <a:off x="0" y="0"/>
          <a:ext cx="0" cy="0"/>
          <a:chOff x="0" y="0"/>
          <a:chExt cx="0" cy="0"/>
        </a:xfrm>
      </p:grpSpPr>
      <p:sp>
        <p:nvSpPr>
          <p:cNvPr id="1204" name="Title Text"/>
          <p:cNvSpPr txBox="1">
            <a:spLocks noGrp="1"/>
          </p:cNvSpPr>
          <p:nvPr>
            <p:ph type="title"/>
          </p:nvPr>
        </p:nvSpPr>
        <p:spPr>
          <a:xfrm>
            <a:off x="722312" y="4406900"/>
            <a:ext cx="7772401" cy="1362075"/>
          </a:xfrm>
          <a:prstGeom prst="rect">
            <a:avLst/>
          </a:prstGeom>
        </p:spPr>
        <p:txBody>
          <a:bodyPr anchor="t"/>
          <a:lstStyle>
            <a:lvl1pPr algn="l">
              <a:defRPr sz="4000" b="1" cap="all">
                <a:solidFill>
                  <a:schemeClr val="accent3">
                    <a:lumOff val="44000"/>
                  </a:schemeClr>
                </a:solidFill>
              </a:defRPr>
            </a:lvl1pPr>
          </a:lstStyle>
          <a:p>
            <a:r>
              <a:t>Title Text</a:t>
            </a:r>
          </a:p>
        </p:txBody>
      </p:sp>
      <p:sp>
        <p:nvSpPr>
          <p:cNvPr id="1205"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rgbClr val="888888"/>
                </a:solidFill>
              </a:defRPr>
            </a:lvl1pPr>
            <a:lvl2pPr marL="0" indent="457200">
              <a:spcBef>
                <a:spcPts val="400"/>
              </a:spcBef>
              <a:buSzTx/>
              <a:buNone/>
              <a:defRPr sz="2000">
                <a:solidFill>
                  <a:srgbClr val="888888"/>
                </a:solidFill>
              </a:defRPr>
            </a:lvl2pPr>
            <a:lvl3pPr marL="0" indent="914400">
              <a:spcBef>
                <a:spcPts val="400"/>
              </a:spcBef>
              <a:buSzTx/>
              <a:buNone/>
              <a:defRPr sz="2000">
                <a:solidFill>
                  <a:srgbClr val="888888"/>
                </a:solidFill>
              </a:defRPr>
            </a:lvl3pPr>
            <a:lvl4pPr marL="0" indent="1371600">
              <a:spcBef>
                <a:spcPts val="400"/>
              </a:spcBef>
              <a:buSzTx/>
              <a:buNone/>
              <a:defRPr sz="2000">
                <a:solidFill>
                  <a:srgbClr val="888888"/>
                </a:solidFill>
              </a:defRPr>
            </a:lvl4pPr>
            <a:lvl5pPr marL="0" indent="1828800">
              <a:spcBef>
                <a:spcPts val="400"/>
              </a:spcBef>
              <a:buSzTx/>
              <a:buNone/>
              <a:defRPr sz="2000">
                <a:solidFill>
                  <a:srgbClr val="888888"/>
                </a:solidFill>
              </a:defRPr>
            </a:lvl5pPr>
          </a:lstStyle>
          <a:p>
            <a:r>
              <a:t>Body Level One</a:t>
            </a:r>
          </a:p>
          <a:p>
            <a:pPr lvl="1"/>
            <a:r>
              <a:t>Body Level Two</a:t>
            </a:r>
          </a:p>
          <a:p>
            <a:pPr lvl="2"/>
            <a:r>
              <a:t>Body Level Three</a:t>
            </a:r>
          </a:p>
          <a:p>
            <a:pPr lvl="3"/>
            <a:r>
              <a:t>Body Level Four</a:t>
            </a:r>
          </a:p>
          <a:p>
            <a:pPr lvl="4"/>
            <a:r>
              <a:t>Body Level Five</a:t>
            </a:r>
          </a:p>
        </p:txBody>
      </p:sp>
      <p:sp>
        <p:nvSpPr>
          <p:cNvPr id="1206" name="Slide Number"/>
          <p:cNvSpPr txBox="1">
            <a:spLocks noGrp="1"/>
          </p:cNvSpPr>
          <p:nvPr>
            <p:ph type="sldNum" sz="quarter" idx="2"/>
          </p:nvPr>
        </p:nvSpPr>
        <p:spPr>
          <a:xfrm>
            <a:off x="6553200" y="6356350"/>
            <a:ext cx="358413" cy="350662"/>
          </a:xfrm>
          <a:prstGeom prst="rect">
            <a:avLst/>
          </a:prstGeom>
        </p:spPr>
        <p:txBody>
          <a:bodyPr/>
          <a:lstStyle>
            <a:lvl1pPr algn="l">
              <a:defRPr sz="1800"/>
            </a:lvl1pPr>
          </a:lstStyle>
          <a:p>
            <a:fld id="{86CB4B4D-7CA3-9044-876B-883B54F8677D}" type="slidenum">
              <a:t>‹#›</a:t>
            </a:fld>
            <a:endParaRPr/>
          </a:p>
        </p:txBody>
      </p:sp>
    </p:spTree>
    <p:extLst>
      <p:ext uri="{BB962C8B-B14F-4D97-AF65-F5344CB8AC3E}">
        <p14:creationId xmlns:p14="http://schemas.microsoft.com/office/powerpoint/2010/main" val="2054344359"/>
      </p:ext>
    </p:extLst>
  </p:cSld>
  <p:clrMapOvr>
    <a:masterClrMapping/>
  </p:clrMapOvr>
  <p:transition spd="med"/>
</p:sldLayout>
</file>

<file path=ppt/slideLayouts/slideLayout932.xml><?xml version="1.0" encoding="utf-8"?>
<p:sldLayout xmlns:a="http://schemas.openxmlformats.org/drawingml/2006/main" xmlns:r="http://schemas.openxmlformats.org/officeDocument/2006/relationships" xmlns:p="http://schemas.openxmlformats.org/presentationml/2006/main" type="tx">
  <p:cSld name="11_Two Content">
    <p:bg>
      <p:bgPr>
        <a:solidFill>
          <a:srgbClr val="000000"/>
        </a:solidFill>
        <a:effectLst/>
      </p:bgPr>
    </p:bg>
    <p:spTree>
      <p:nvGrpSpPr>
        <p:cNvPr id="1" name=""/>
        <p:cNvGrpSpPr/>
        <p:nvPr/>
      </p:nvGrpSpPr>
      <p:grpSpPr>
        <a:xfrm>
          <a:off x="0" y="0"/>
          <a:ext cx="0" cy="0"/>
          <a:chOff x="0" y="0"/>
          <a:chExt cx="0" cy="0"/>
        </a:xfrm>
      </p:grpSpPr>
      <p:sp>
        <p:nvSpPr>
          <p:cNvPr id="1213" name="Title Text"/>
          <p:cNvSpPr txBox="1">
            <a:spLocks noGrp="1"/>
          </p:cNvSpPr>
          <p:nvPr>
            <p:ph type="title"/>
          </p:nvPr>
        </p:nvSpPr>
        <p:spPr>
          <a:xfrm>
            <a:off x="0" y="0"/>
            <a:ext cx="9144000" cy="1143000"/>
          </a:xfrm>
          <a:prstGeom prst="rect">
            <a:avLst/>
          </a:prstGeom>
        </p:spPr>
        <p:txBody>
          <a:bodyPr/>
          <a:lstStyle>
            <a:lvl1pPr>
              <a:defRPr>
                <a:solidFill>
                  <a:schemeClr val="accent3">
                    <a:lumOff val="44000"/>
                  </a:schemeClr>
                </a:solidFill>
              </a:defRPr>
            </a:lvl1pPr>
          </a:lstStyle>
          <a:p>
            <a:r>
              <a:t>Title Text</a:t>
            </a:r>
          </a:p>
        </p:txBody>
      </p:sp>
      <p:sp>
        <p:nvSpPr>
          <p:cNvPr id="1214"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Font typeface="Arial"/>
              <a:defRPr sz="2800">
                <a:solidFill>
                  <a:schemeClr val="accent3">
                    <a:lumOff val="44000"/>
                  </a:schemeClr>
                </a:solidFill>
              </a:defRPr>
            </a:lvl1pPr>
            <a:lvl2pPr marL="790575" indent="-333375">
              <a:spcBef>
                <a:spcPts val="600"/>
              </a:spcBef>
              <a:buFont typeface="Arial"/>
              <a:defRPr sz="2800">
                <a:solidFill>
                  <a:schemeClr val="accent3">
                    <a:lumOff val="44000"/>
                  </a:schemeClr>
                </a:solidFill>
              </a:defRPr>
            </a:lvl2pPr>
            <a:lvl3pPr marL="1234439" indent="-320039">
              <a:spcBef>
                <a:spcPts val="600"/>
              </a:spcBef>
              <a:buFont typeface="Arial"/>
              <a:defRPr sz="2800">
                <a:solidFill>
                  <a:schemeClr val="accent3">
                    <a:lumOff val="44000"/>
                  </a:schemeClr>
                </a:solidFill>
              </a:defRPr>
            </a:lvl3pPr>
            <a:lvl4pPr marL="1727200" indent="-355600">
              <a:spcBef>
                <a:spcPts val="600"/>
              </a:spcBef>
              <a:buFont typeface="Arial"/>
              <a:defRPr sz="2800">
                <a:solidFill>
                  <a:schemeClr val="accent3">
                    <a:lumOff val="44000"/>
                  </a:schemeClr>
                </a:solidFill>
              </a:defRPr>
            </a:lvl4pPr>
            <a:lvl5pPr marL="2184400" indent="-355600">
              <a:spcBef>
                <a:spcPts val="600"/>
              </a:spcBef>
              <a:buFont typeface="Arial"/>
              <a:defRPr sz="2800">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1215" name="Slide Number"/>
          <p:cNvSpPr txBox="1">
            <a:spLocks noGrp="1"/>
          </p:cNvSpPr>
          <p:nvPr>
            <p:ph type="sldNum" sz="quarter" idx="2"/>
          </p:nvPr>
        </p:nvSpPr>
        <p:spPr>
          <a:xfrm>
            <a:off x="6553200" y="6356350"/>
            <a:ext cx="358413" cy="350662"/>
          </a:xfrm>
          <a:prstGeom prst="rect">
            <a:avLst/>
          </a:prstGeom>
        </p:spPr>
        <p:txBody>
          <a:bodyPr/>
          <a:lstStyle>
            <a:lvl1pPr algn="l">
              <a:defRPr sz="1800"/>
            </a:lvl1pPr>
          </a:lstStyle>
          <a:p>
            <a:fld id="{86CB4B4D-7CA3-9044-876B-883B54F8677D}" type="slidenum">
              <a:t>‹#›</a:t>
            </a:fld>
            <a:endParaRPr/>
          </a:p>
        </p:txBody>
      </p:sp>
    </p:spTree>
    <p:extLst>
      <p:ext uri="{BB962C8B-B14F-4D97-AF65-F5344CB8AC3E}">
        <p14:creationId xmlns:p14="http://schemas.microsoft.com/office/powerpoint/2010/main" val="2519069781"/>
      </p:ext>
    </p:extLst>
  </p:cSld>
  <p:clrMapOvr>
    <a:masterClrMapping/>
  </p:clrMapOvr>
  <p:transition spd="med"/>
</p:sldLayout>
</file>

<file path=ppt/slideLayouts/slideLayout933.xml><?xml version="1.0" encoding="utf-8"?>
<p:sldLayout xmlns:a="http://schemas.openxmlformats.org/drawingml/2006/main" xmlns:r="http://schemas.openxmlformats.org/officeDocument/2006/relationships" xmlns:p="http://schemas.openxmlformats.org/presentationml/2006/main" type="tx">
  <p:cSld name="11_Comparison">
    <p:bg>
      <p:bgPr>
        <a:solidFill>
          <a:srgbClr val="000000"/>
        </a:solidFill>
        <a:effectLst/>
      </p:bgPr>
    </p:bg>
    <p:spTree>
      <p:nvGrpSpPr>
        <p:cNvPr id="1" name=""/>
        <p:cNvGrpSpPr/>
        <p:nvPr/>
      </p:nvGrpSpPr>
      <p:grpSpPr>
        <a:xfrm>
          <a:off x="0" y="0"/>
          <a:ext cx="0" cy="0"/>
          <a:chOff x="0" y="0"/>
          <a:chExt cx="0" cy="0"/>
        </a:xfrm>
      </p:grpSpPr>
      <p:sp>
        <p:nvSpPr>
          <p:cNvPr id="1222" name="Title Text"/>
          <p:cNvSpPr txBox="1">
            <a:spLocks noGrp="1"/>
          </p:cNvSpPr>
          <p:nvPr>
            <p:ph type="title"/>
          </p:nvPr>
        </p:nvSpPr>
        <p:spPr>
          <a:xfrm>
            <a:off x="0" y="0"/>
            <a:ext cx="9144000" cy="1143000"/>
          </a:xfrm>
          <a:prstGeom prst="rect">
            <a:avLst/>
          </a:prstGeom>
        </p:spPr>
        <p:txBody>
          <a:bodyPr/>
          <a:lstStyle>
            <a:lvl1pPr>
              <a:defRPr>
                <a:solidFill>
                  <a:schemeClr val="accent3">
                    <a:lumOff val="44000"/>
                  </a:schemeClr>
                </a:solidFill>
              </a:defRPr>
            </a:lvl1pPr>
          </a:lstStyle>
          <a:p>
            <a:r>
              <a:t>Title Text</a:t>
            </a:r>
          </a:p>
        </p:txBody>
      </p:sp>
      <p:sp>
        <p:nvSpPr>
          <p:cNvPr id="1223"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chemeClr val="accent3">
                    <a:lumOff val="44000"/>
                  </a:schemeClr>
                </a:solidFill>
              </a:defRPr>
            </a:lvl1pPr>
            <a:lvl2pPr marL="0" indent="457200">
              <a:spcBef>
                <a:spcPts val="500"/>
              </a:spcBef>
              <a:buSzTx/>
              <a:buNone/>
              <a:defRPr sz="2400" b="1">
                <a:solidFill>
                  <a:schemeClr val="accent3">
                    <a:lumOff val="44000"/>
                  </a:schemeClr>
                </a:solidFill>
              </a:defRPr>
            </a:lvl2pPr>
            <a:lvl3pPr marL="0" indent="914400">
              <a:spcBef>
                <a:spcPts val="500"/>
              </a:spcBef>
              <a:buSzTx/>
              <a:buNone/>
              <a:defRPr sz="2400" b="1">
                <a:solidFill>
                  <a:schemeClr val="accent3">
                    <a:lumOff val="44000"/>
                  </a:schemeClr>
                </a:solidFill>
              </a:defRPr>
            </a:lvl3pPr>
            <a:lvl4pPr marL="0" indent="1371600">
              <a:spcBef>
                <a:spcPts val="500"/>
              </a:spcBef>
              <a:buSzTx/>
              <a:buNone/>
              <a:defRPr sz="2400" b="1">
                <a:solidFill>
                  <a:schemeClr val="accent3">
                    <a:lumOff val="44000"/>
                  </a:schemeClr>
                </a:solidFill>
              </a:defRPr>
            </a:lvl4pPr>
            <a:lvl5pPr marL="0" indent="1828800">
              <a:spcBef>
                <a:spcPts val="500"/>
              </a:spcBef>
              <a:buSzTx/>
              <a:buNone/>
              <a:defRPr sz="2400" b="1">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1224"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solidFill>
                  <a:schemeClr val="accent3">
                    <a:lumOff val="44000"/>
                  </a:schemeClr>
                </a:solidFill>
              </a:defRPr>
            </a:pPr>
            <a:endParaRPr/>
          </a:p>
        </p:txBody>
      </p:sp>
      <p:sp>
        <p:nvSpPr>
          <p:cNvPr id="1225" name="Slide Number"/>
          <p:cNvSpPr txBox="1">
            <a:spLocks noGrp="1"/>
          </p:cNvSpPr>
          <p:nvPr>
            <p:ph type="sldNum" sz="quarter" idx="2"/>
          </p:nvPr>
        </p:nvSpPr>
        <p:spPr>
          <a:xfrm>
            <a:off x="6553200" y="6356350"/>
            <a:ext cx="358413" cy="350662"/>
          </a:xfrm>
          <a:prstGeom prst="rect">
            <a:avLst/>
          </a:prstGeom>
        </p:spPr>
        <p:txBody>
          <a:bodyPr/>
          <a:lstStyle>
            <a:lvl1pPr algn="l">
              <a:defRPr sz="1800"/>
            </a:lvl1pPr>
          </a:lstStyle>
          <a:p>
            <a:fld id="{86CB4B4D-7CA3-9044-876B-883B54F8677D}" type="slidenum">
              <a:t>‹#›</a:t>
            </a:fld>
            <a:endParaRPr/>
          </a:p>
        </p:txBody>
      </p:sp>
    </p:spTree>
    <p:extLst>
      <p:ext uri="{BB962C8B-B14F-4D97-AF65-F5344CB8AC3E}">
        <p14:creationId xmlns:p14="http://schemas.microsoft.com/office/powerpoint/2010/main" val="2312069022"/>
      </p:ext>
    </p:extLst>
  </p:cSld>
  <p:clrMapOvr>
    <a:masterClrMapping/>
  </p:clrMapOvr>
  <p:transition spd="med"/>
</p:sldLayout>
</file>

<file path=ppt/slideLayouts/slideLayout934.xml><?xml version="1.0" encoding="utf-8"?>
<p:sldLayout xmlns:a="http://schemas.openxmlformats.org/drawingml/2006/main" xmlns:r="http://schemas.openxmlformats.org/officeDocument/2006/relationships" xmlns:p="http://schemas.openxmlformats.org/presentationml/2006/main" type="tx">
  <p:cSld name="11_Title Only">
    <p:bg>
      <p:bgPr>
        <a:solidFill>
          <a:srgbClr val="000000"/>
        </a:solidFill>
        <a:effectLst/>
      </p:bgPr>
    </p:bg>
    <p:spTree>
      <p:nvGrpSpPr>
        <p:cNvPr id="1" name=""/>
        <p:cNvGrpSpPr/>
        <p:nvPr/>
      </p:nvGrpSpPr>
      <p:grpSpPr>
        <a:xfrm>
          <a:off x="0" y="0"/>
          <a:ext cx="0" cy="0"/>
          <a:chOff x="0" y="0"/>
          <a:chExt cx="0" cy="0"/>
        </a:xfrm>
      </p:grpSpPr>
      <p:sp>
        <p:nvSpPr>
          <p:cNvPr id="1232" name="Title Text"/>
          <p:cNvSpPr txBox="1">
            <a:spLocks noGrp="1"/>
          </p:cNvSpPr>
          <p:nvPr>
            <p:ph type="title"/>
          </p:nvPr>
        </p:nvSpPr>
        <p:spPr>
          <a:xfrm>
            <a:off x="0" y="0"/>
            <a:ext cx="9144000" cy="1143000"/>
          </a:xfrm>
          <a:prstGeom prst="rect">
            <a:avLst/>
          </a:prstGeom>
        </p:spPr>
        <p:txBody>
          <a:bodyPr/>
          <a:lstStyle>
            <a:lvl1pPr>
              <a:defRPr>
                <a:solidFill>
                  <a:schemeClr val="accent3">
                    <a:lumOff val="44000"/>
                  </a:schemeClr>
                </a:solidFill>
              </a:defRPr>
            </a:lvl1pPr>
          </a:lstStyle>
          <a:p>
            <a:r>
              <a:t>Title Text</a:t>
            </a:r>
          </a:p>
        </p:txBody>
      </p:sp>
      <p:sp>
        <p:nvSpPr>
          <p:cNvPr id="1233" name="Slide Number"/>
          <p:cNvSpPr txBox="1">
            <a:spLocks noGrp="1"/>
          </p:cNvSpPr>
          <p:nvPr>
            <p:ph type="sldNum" sz="quarter" idx="2"/>
          </p:nvPr>
        </p:nvSpPr>
        <p:spPr>
          <a:xfrm>
            <a:off x="6553200" y="6356350"/>
            <a:ext cx="358413" cy="350662"/>
          </a:xfrm>
          <a:prstGeom prst="rect">
            <a:avLst/>
          </a:prstGeom>
        </p:spPr>
        <p:txBody>
          <a:bodyPr/>
          <a:lstStyle>
            <a:lvl1pPr algn="l">
              <a:defRPr sz="1800"/>
            </a:lvl1pPr>
          </a:lstStyle>
          <a:p>
            <a:fld id="{86CB4B4D-7CA3-9044-876B-883B54F8677D}" type="slidenum">
              <a:t>‹#›</a:t>
            </a:fld>
            <a:endParaRPr/>
          </a:p>
        </p:txBody>
      </p:sp>
    </p:spTree>
    <p:extLst>
      <p:ext uri="{BB962C8B-B14F-4D97-AF65-F5344CB8AC3E}">
        <p14:creationId xmlns:p14="http://schemas.microsoft.com/office/powerpoint/2010/main" val="38296530"/>
      </p:ext>
    </p:extLst>
  </p:cSld>
  <p:clrMapOvr>
    <a:masterClrMapping/>
  </p:clrMapOvr>
  <p:transition spd="med"/>
</p:sldLayout>
</file>

<file path=ppt/slideLayouts/slideLayout935.xml><?xml version="1.0" encoding="utf-8"?>
<p:sldLayout xmlns:a="http://schemas.openxmlformats.org/drawingml/2006/main" xmlns:r="http://schemas.openxmlformats.org/officeDocument/2006/relationships" xmlns:p="http://schemas.openxmlformats.org/presentationml/2006/main" type="tx">
  <p:cSld name="12_Blank">
    <p:bg>
      <p:bgPr>
        <a:solidFill>
          <a:srgbClr val="000000"/>
        </a:solidFill>
        <a:effectLst/>
      </p:bgPr>
    </p:bg>
    <p:spTree>
      <p:nvGrpSpPr>
        <p:cNvPr id="1" name=""/>
        <p:cNvGrpSpPr/>
        <p:nvPr/>
      </p:nvGrpSpPr>
      <p:grpSpPr>
        <a:xfrm>
          <a:off x="0" y="0"/>
          <a:ext cx="0" cy="0"/>
          <a:chOff x="0" y="0"/>
          <a:chExt cx="0" cy="0"/>
        </a:xfrm>
      </p:grpSpPr>
      <p:sp>
        <p:nvSpPr>
          <p:cNvPr id="1240" name="Slide Number"/>
          <p:cNvSpPr txBox="1">
            <a:spLocks noGrp="1"/>
          </p:cNvSpPr>
          <p:nvPr>
            <p:ph type="sldNum" sz="quarter" idx="2"/>
          </p:nvPr>
        </p:nvSpPr>
        <p:spPr>
          <a:xfrm>
            <a:off x="6553200" y="6356350"/>
            <a:ext cx="358413" cy="350662"/>
          </a:xfrm>
          <a:prstGeom prst="rect">
            <a:avLst/>
          </a:prstGeom>
        </p:spPr>
        <p:txBody>
          <a:bodyPr/>
          <a:lstStyle>
            <a:lvl1pPr algn="l">
              <a:defRPr sz="1800"/>
            </a:lvl1pPr>
          </a:lstStyle>
          <a:p>
            <a:fld id="{86CB4B4D-7CA3-9044-876B-883B54F8677D}" type="slidenum">
              <a:t>‹#›</a:t>
            </a:fld>
            <a:endParaRPr/>
          </a:p>
        </p:txBody>
      </p:sp>
    </p:spTree>
    <p:extLst>
      <p:ext uri="{BB962C8B-B14F-4D97-AF65-F5344CB8AC3E}">
        <p14:creationId xmlns:p14="http://schemas.microsoft.com/office/powerpoint/2010/main" val="2204319699"/>
      </p:ext>
    </p:extLst>
  </p:cSld>
  <p:clrMapOvr>
    <a:masterClrMapping/>
  </p:clrMapOvr>
  <p:transition spd="med"/>
</p:sldLayout>
</file>

<file path=ppt/slideLayouts/slideLayout936.xml><?xml version="1.0" encoding="utf-8"?>
<p:sldLayout xmlns:a="http://schemas.openxmlformats.org/drawingml/2006/main" xmlns:r="http://schemas.openxmlformats.org/officeDocument/2006/relationships" xmlns:p="http://schemas.openxmlformats.org/presentationml/2006/main" type="tx">
  <p:cSld name="11_Content with Caption">
    <p:bg>
      <p:bgPr>
        <a:solidFill>
          <a:srgbClr val="000000"/>
        </a:solidFill>
        <a:effectLst/>
      </p:bgPr>
    </p:bg>
    <p:spTree>
      <p:nvGrpSpPr>
        <p:cNvPr id="1" name=""/>
        <p:cNvGrpSpPr/>
        <p:nvPr/>
      </p:nvGrpSpPr>
      <p:grpSpPr>
        <a:xfrm>
          <a:off x="0" y="0"/>
          <a:ext cx="0" cy="0"/>
          <a:chOff x="0" y="0"/>
          <a:chExt cx="0" cy="0"/>
        </a:xfrm>
      </p:grpSpPr>
      <p:sp>
        <p:nvSpPr>
          <p:cNvPr id="1247" name="Title Text"/>
          <p:cNvSpPr txBox="1">
            <a:spLocks noGrp="1"/>
          </p:cNvSpPr>
          <p:nvPr>
            <p:ph type="title"/>
          </p:nvPr>
        </p:nvSpPr>
        <p:spPr>
          <a:xfrm>
            <a:off x="457200" y="273050"/>
            <a:ext cx="3008314" cy="1162050"/>
          </a:xfrm>
          <a:prstGeom prst="rect">
            <a:avLst/>
          </a:prstGeom>
        </p:spPr>
        <p:txBody>
          <a:bodyPr anchor="b"/>
          <a:lstStyle>
            <a:lvl1pPr algn="l">
              <a:defRPr sz="2000" b="1">
                <a:solidFill>
                  <a:schemeClr val="accent3">
                    <a:lumOff val="44000"/>
                  </a:schemeClr>
                </a:solidFill>
              </a:defRPr>
            </a:lvl1pPr>
          </a:lstStyle>
          <a:p>
            <a:r>
              <a:t>Title Text</a:t>
            </a:r>
          </a:p>
        </p:txBody>
      </p:sp>
      <p:sp>
        <p:nvSpPr>
          <p:cNvPr id="1248" name="Body Level One…"/>
          <p:cNvSpPr txBox="1">
            <a:spLocks noGrp="1"/>
          </p:cNvSpPr>
          <p:nvPr>
            <p:ph type="body" idx="1"/>
          </p:nvPr>
        </p:nvSpPr>
        <p:spPr>
          <a:xfrm>
            <a:off x="3575050" y="273050"/>
            <a:ext cx="5111750" cy="5853113"/>
          </a:xfrm>
          <a:prstGeom prst="rect">
            <a:avLst/>
          </a:prstGeom>
        </p:spPr>
        <p:txBody>
          <a:bodyPr>
            <a:normAutofit/>
          </a:bodyPr>
          <a:lstStyle>
            <a:lvl1pPr>
              <a:buFont typeface="Arial"/>
              <a:defRPr>
                <a:solidFill>
                  <a:schemeClr val="accent3">
                    <a:lumOff val="44000"/>
                  </a:schemeClr>
                </a:solidFill>
              </a:defRPr>
            </a:lvl1pPr>
            <a:lvl2pPr>
              <a:buFont typeface="Arial"/>
              <a:defRPr>
                <a:solidFill>
                  <a:schemeClr val="accent3">
                    <a:lumOff val="44000"/>
                  </a:schemeClr>
                </a:solidFill>
              </a:defRPr>
            </a:lvl2pPr>
            <a:lvl3pPr>
              <a:buFont typeface="Arial"/>
              <a:defRPr>
                <a:solidFill>
                  <a:schemeClr val="accent3">
                    <a:lumOff val="44000"/>
                  </a:schemeClr>
                </a:solidFill>
              </a:defRPr>
            </a:lvl3pPr>
            <a:lvl4pPr>
              <a:buFont typeface="Arial"/>
              <a:defRPr>
                <a:solidFill>
                  <a:schemeClr val="accent3">
                    <a:lumOff val="44000"/>
                  </a:schemeClr>
                </a:solidFill>
              </a:defRPr>
            </a:lvl4pPr>
            <a:lvl5pPr>
              <a:buFont typeface="Arial"/>
              <a:defRPr>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1249"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solidFill>
                  <a:schemeClr val="accent3">
                    <a:lumOff val="44000"/>
                  </a:schemeClr>
                </a:solidFill>
              </a:defRPr>
            </a:pPr>
            <a:endParaRPr/>
          </a:p>
        </p:txBody>
      </p:sp>
      <p:sp>
        <p:nvSpPr>
          <p:cNvPr id="1250" name="Slide Number"/>
          <p:cNvSpPr txBox="1">
            <a:spLocks noGrp="1"/>
          </p:cNvSpPr>
          <p:nvPr>
            <p:ph type="sldNum" sz="quarter" idx="2"/>
          </p:nvPr>
        </p:nvSpPr>
        <p:spPr>
          <a:xfrm>
            <a:off x="6553200" y="6356350"/>
            <a:ext cx="358413" cy="350662"/>
          </a:xfrm>
          <a:prstGeom prst="rect">
            <a:avLst/>
          </a:prstGeom>
        </p:spPr>
        <p:txBody>
          <a:bodyPr/>
          <a:lstStyle>
            <a:lvl1pPr algn="l">
              <a:defRPr sz="1800"/>
            </a:lvl1pPr>
          </a:lstStyle>
          <a:p>
            <a:fld id="{86CB4B4D-7CA3-9044-876B-883B54F8677D}" type="slidenum">
              <a:t>‹#›</a:t>
            </a:fld>
            <a:endParaRPr/>
          </a:p>
        </p:txBody>
      </p:sp>
    </p:spTree>
    <p:extLst>
      <p:ext uri="{BB962C8B-B14F-4D97-AF65-F5344CB8AC3E}">
        <p14:creationId xmlns:p14="http://schemas.microsoft.com/office/powerpoint/2010/main" val="2702598850"/>
      </p:ext>
    </p:extLst>
  </p:cSld>
  <p:clrMapOvr>
    <a:masterClrMapping/>
  </p:clrMapOvr>
  <p:transition spd="med"/>
</p:sldLayout>
</file>

<file path=ppt/slideLayouts/slideLayout937.xml><?xml version="1.0" encoding="utf-8"?>
<p:sldLayout xmlns:a="http://schemas.openxmlformats.org/drawingml/2006/main" xmlns:r="http://schemas.openxmlformats.org/officeDocument/2006/relationships" xmlns:p="http://schemas.openxmlformats.org/presentationml/2006/main" type="tx">
  <p:cSld name="11_Picture with Caption">
    <p:bg>
      <p:bgPr>
        <a:solidFill>
          <a:srgbClr val="000000"/>
        </a:solidFill>
        <a:effectLst/>
      </p:bgPr>
    </p:bg>
    <p:spTree>
      <p:nvGrpSpPr>
        <p:cNvPr id="1" name=""/>
        <p:cNvGrpSpPr/>
        <p:nvPr/>
      </p:nvGrpSpPr>
      <p:grpSpPr>
        <a:xfrm>
          <a:off x="0" y="0"/>
          <a:ext cx="0" cy="0"/>
          <a:chOff x="0" y="0"/>
          <a:chExt cx="0" cy="0"/>
        </a:xfrm>
      </p:grpSpPr>
      <p:sp>
        <p:nvSpPr>
          <p:cNvPr id="1257" name="Title Text"/>
          <p:cNvSpPr txBox="1">
            <a:spLocks noGrp="1"/>
          </p:cNvSpPr>
          <p:nvPr>
            <p:ph type="title"/>
          </p:nvPr>
        </p:nvSpPr>
        <p:spPr>
          <a:xfrm>
            <a:off x="1792288" y="4800600"/>
            <a:ext cx="5486401" cy="566738"/>
          </a:xfrm>
          <a:prstGeom prst="rect">
            <a:avLst/>
          </a:prstGeom>
        </p:spPr>
        <p:txBody>
          <a:bodyPr anchor="b"/>
          <a:lstStyle>
            <a:lvl1pPr algn="l">
              <a:defRPr sz="2000" b="1">
                <a:solidFill>
                  <a:schemeClr val="accent3">
                    <a:lumOff val="44000"/>
                  </a:schemeClr>
                </a:solidFill>
              </a:defRPr>
            </a:lvl1pPr>
          </a:lstStyle>
          <a:p>
            <a:r>
              <a:t>Title Text</a:t>
            </a:r>
          </a:p>
        </p:txBody>
      </p:sp>
      <p:sp>
        <p:nvSpPr>
          <p:cNvPr id="1258"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1259"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chemeClr val="accent3">
                    <a:lumOff val="44000"/>
                  </a:schemeClr>
                </a:solidFill>
              </a:defRPr>
            </a:lvl1pPr>
            <a:lvl2pPr marL="0" indent="457200">
              <a:spcBef>
                <a:spcPts val="300"/>
              </a:spcBef>
              <a:buSzTx/>
              <a:buNone/>
              <a:defRPr sz="1400">
                <a:solidFill>
                  <a:schemeClr val="accent3">
                    <a:lumOff val="44000"/>
                  </a:schemeClr>
                </a:solidFill>
              </a:defRPr>
            </a:lvl2pPr>
            <a:lvl3pPr marL="0" indent="914400">
              <a:spcBef>
                <a:spcPts val="300"/>
              </a:spcBef>
              <a:buSzTx/>
              <a:buNone/>
              <a:defRPr sz="1400">
                <a:solidFill>
                  <a:schemeClr val="accent3">
                    <a:lumOff val="44000"/>
                  </a:schemeClr>
                </a:solidFill>
              </a:defRPr>
            </a:lvl3pPr>
            <a:lvl4pPr marL="0" indent="1371600">
              <a:spcBef>
                <a:spcPts val="300"/>
              </a:spcBef>
              <a:buSzTx/>
              <a:buNone/>
              <a:defRPr sz="1400">
                <a:solidFill>
                  <a:schemeClr val="accent3">
                    <a:lumOff val="44000"/>
                  </a:schemeClr>
                </a:solidFill>
              </a:defRPr>
            </a:lvl4pPr>
            <a:lvl5pPr marL="0" indent="1828800">
              <a:spcBef>
                <a:spcPts val="300"/>
              </a:spcBef>
              <a:buSzTx/>
              <a:buNone/>
              <a:defRPr sz="1400">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1260" name="Slide Number"/>
          <p:cNvSpPr txBox="1">
            <a:spLocks noGrp="1"/>
          </p:cNvSpPr>
          <p:nvPr>
            <p:ph type="sldNum" sz="quarter" idx="2"/>
          </p:nvPr>
        </p:nvSpPr>
        <p:spPr>
          <a:xfrm>
            <a:off x="6553200" y="6356350"/>
            <a:ext cx="358413" cy="350662"/>
          </a:xfrm>
          <a:prstGeom prst="rect">
            <a:avLst/>
          </a:prstGeom>
        </p:spPr>
        <p:txBody>
          <a:bodyPr/>
          <a:lstStyle>
            <a:lvl1pPr algn="l">
              <a:defRPr sz="1800"/>
            </a:lvl1pPr>
          </a:lstStyle>
          <a:p>
            <a:fld id="{86CB4B4D-7CA3-9044-876B-883B54F8677D}" type="slidenum">
              <a:t>‹#›</a:t>
            </a:fld>
            <a:endParaRPr/>
          </a:p>
        </p:txBody>
      </p:sp>
    </p:spTree>
    <p:extLst>
      <p:ext uri="{BB962C8B-B14F-4D97-AF65-F5344CB8AC3E}">
        <p14:creationId xmlns:p14="http://schemas.microsoft.com/office/powerpoint/2010/main" val="3979122239"/>
      </p:ext>
    </p:extLst>
  </p:cSld>
  <p:clrMapOvr>
    <a:masterClrMapping/>
  </p:clrMapOvr>
  <p:transition spd="med"/>
</p:sldLayout>
</file>

<file path=ppt/slideLayouts/slideLayout938.xml><?xml version="1.0" encoding="utf-8"?>
<p:sldLayout xmlns:a="http://schemas.openxmlformats.org/drawingml/2006/main" xmlns:r="http://schemas.openxmlformats.org/officeDocument/2006/relationships" xmlns:p="http://schemas.openxmlformats.org/presentationml/2006/main" type="tx">
  <p:cSld name="15_Title Slide">
    <p:bg>
      <p:bgPr>
        <a:solidFill>
          <a:srgbClr val="000000"/>
        </a:solidFill>
        <a:effectLst/>
      </p:bgPr>
    </p:bg>
    <p:spTree>
      <p:nvGrpSpPr>
        <p:cNvPr id="1" name=""/>
        <p:cNvGrpSpPr/>
        <p:nvPr/>
      </p:nvGrpSpPr>
      <p:grpSpPr>
        <a:xfrm>
          <a:off x="0" y="0"/>
          <a:ext cx="0" cy="0"/>
          <a:chOff x="0" y="0"/>
          <a:chExt cx="0" cy="0"/>
        </a:xfrm>
      </p:grpSpPr>
      <p:sp>
        <p:nvSpPr>
          <p:cNvPr id="1267" name="Title Text"/>
          <p:cNvSpPr txBox="1">
            <a:spLocks noGrp="1"/>
          </p:cNvSpPr>
          <p:nvPr>
            <p:ph type="title"/>
          </p:nvPr>
        </p:nvSpPr>
        <p:spPr>
          <a:xfrm>
            <a:off x="685800" y="2130425"/>
            <a:ext cx="7772400" cy="1470025"/>
          </a:xfrm>
          <a:prstGeom prst="rect">
            <a:avLst/>
          </a:prstGeom>
        </p:spPr>
        <p:txBody>
          <a:bodyPr/>
          <a:lstStyle>
            <a:lvl1pPr>
              <a:defRPr>
                <a:solidFill>
                  <a:srgbClr val="E3EBF1"/>
                </a:solidFill>
              </a:defRPr>
            </a:lvl1pPr>
          </a:lstStyle>
          <a:p>
            <a:r>
              <a:t>Title Text</a:t>
            </a:r>
          </a:p>
        </p:txBody>
      </p:sp>
      <p:sp>
        <p:nvSpPr>
          <p:cNvPr id="1268"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solidFill>
                  <a:schemeClr val="accent3">
                    <a:lumOff val="44000"/>
                  </a:schemeClr>
                </a:solidFill>
              </a:defRPr>
            </a:lvl1pPr>
            <a:lvl2pPr marL="0" indent="457200" algn="ctr">
              <a:buSzTx/>
              <a:buNone/>
              <a:defRPr>
                <a:solidFill>
                  <a:schemeClr val="accent3">
                    <a:lumOff val="44000"/>
                  </a:schemeClr>
                </a:solidFill>
              </a:defRPr>
            </a:lvl2pPr>
            <a:lvl3pPr marL="0" indent="914400" algn="ctr">
              <a:buSzTx/>
              <a:buNone/>
              <a:defRPr>
                <a:solidFill>
                  <a:schemeClr val="accent3">
                    <a:lumOff val="44000"/>
                  </a:schemeClr>
                </a:solidFill>
              </a:defRPr>
            </a:lvl3pPr>
            <a:lvl4pPr marL="0" indent="1371600" algn="ctr">
              <a:buSzTx/>
              <a:buNone/>
              <a:defRPr>
                <a:solidFill>
                  <a:schemeClr val="accent3">
                    <a:lumOff val="44000"/>
                  </a:schemeClr>
                </a:solidFill>
              </a:defRPr>
            </a:lvl4pPr>
            <a:lvl5pPr marL="0" indent="1828800" algn="ctr">
              <a:buSzTx/>
              <a:buNone/>
              <a:defRPr>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1269" name="Slide Number"/>
          <p:cNvSpPr txBox="1">
            <a:spLocks noGrp="1"/>
          </p:cNvSpPr>
          <p:nvPr>
            <p:ph type="sldNum" sz="quarter" idx="2"/>
          </p:nvPr>
        </p:nvSpPr>
        <p:spPr>
          <a:prstGeom prst="rect">
            <a:avLst/>
          </a:prstGeom>
        </p:spPr>
        <p:txBody>
          <a:bodyPr/>
          <a:lstStyle>
            <a:lvl1pPr>
              <a:defRPr b="1">
                <a:solidFill>
                  <a:schemeClr val="accent3">
                    <a:lumOff val="44000"/>
                  </a:schemeClr>
                </a:solidFill>
              </a:defRPr>
            </a:lvl1pPr>
          </a:lstStyle>
          <a:p>
            <a:fld id="{86CB4B4D-7CA3-9044-876B-883B54F8677D}" type="slidenum">
              <a:t>‹#›</a:t>
            </a:fld>
            <a:endParaRPr/>
          </a:p>
        </p:txBody>
      </p:sp>
    </p:spTree>
    <p:extLst>
      <p:ext uri="{BB962C8B-B14F-4D97-AF65-F5344CB8AC3E}">
        <p14:creationId xmlns:p14="http://schemas.microsoft.com/office/powerpoint/2010/main" val="4242266610"/>
      </p:ext>
    </p:extLst>
  </p:cSld>
  <p:clrMapOvr>
    <a:masterClrMapping/>
  </p:clrMapOvr>
  <p:transition spd="med"/>
</p:sldLayout>
</file>

<file path=ppt/slideLayouts/slideLayout939.xml><?xml version="1.0" encoding="utf-8"?>
<p:sldLayout xmlns:a="http://schemas.openxmlformats.org/drawingml/2006/main" xmlns:r="http://schemas.openxmlformats.org/officeDocument/2006/relationships" xmlns:p="http://schemas.openxmlformats.org/presentationml/2006/main" type="tx">
  <p:cSld name="15_Title and Content">
    <p:bg>
      <p:bgPr>
        <a:solidFill>
          <a:srgbClr val="000000"/>
        </a:solidFill>
        <a:effectLst/>
      </p:bgPr>
    </p:bg>
    <p:spTree>
      <p:nvGrpSpPr>
        <p:cNvPr id="1" name=""/>
        <p:cNvGrpSpPr/>
        <p:nvPr/>
      </p:nvGrpSpPr>
      <p:grpSpPr>
        <a:xfrm>
          <a:off x="0" y="0"/>
          <a:ext cx="0" cy="0"/>
          <a:chOff x="0" y="0"/>
          <a:chExt cx="0" cy="0"/>
        </a:xfrm>
      </p:grpSpPr>
      <p:sp>
        <p:nvSpPr>
          <p:cNvPr id="1276" name="Title Text"/>
          <p:cNvSpPr txBox="1">
            <a:spLocks noGrp="1"/>
          </p:cNvSpPr>
          <p:nvPr>
            <p:ph type="title"/>
          </p:nvPr>
        </p:nvSpPr>
        <p:spPr>
          <a:prstGeom prst="rect">
            <a:avLst/>
          </a:prstGeom>
        </p:spPr>
        <p:txBody>
          <a:bodyPr/>
          <a:lstStyle>
            <a:lvl1pPr>
              <a:defRPr>
                <a:solidFill>
                  <a:srgbClr val="E3EBF1"/>
                </a:solidFill>
              </a:defRPr>
            </a:lvl1pPr>
          </a:lstStyle>
          <a:p>
            <a:r>
              <a:t>Title Text</a:t>
            </a:r>
          </a:p>
        </p:txBody>
      </p:sp>
      <p:sp>
        <p:nvSpPr>
          <p:cNvPr id="1277" name="Body Level One…"/>
          <p:cNvSpPr txBox="1">
            <a:spLocks noGrp="1"/>
          </p:cNvSpPr>
          <p:nvPr>
            <p:ph type="body" idx="1"/>
          </p:nvPr>
        </p:nvSpPr>
        <p:spPr>
          <a:xfrm>
            <a:off x="685800" y="1981200"/>
            <a:ext cx="7772400" cy="4114800"/>
          </a:xfrm>
          <a:prstGeom prst="rect">
            <a:avLst/>
          </a:prstGeom>
        </p:spPr>
        <p:txBody>
          <a:bodyPr>
            <a:normAutofit/>
          </a:bodyPr>
          <a:lstStyle>
            <a:lvl1pPr>
              <a:defRPr>
                <a:solidFill>
                  <a:schemeClr val="accent3">
                    <a:lumOff val="44000"/>
                  </a:schemeClr>
                </a:solidFill>
              </a:defRPr>
            </a:lvl1pPr>
            <a:lvl2pPr>
              <a:defRPr>
                <a:solidFill>
                  <a:schemeClr val="accent3">
                    <a:lumOff val="44000"/>
                  </a:schemeClr>
                </a:solidFill>
              </a:defRPr>
            </a:lvl2pPr>
            <a:lvl3pPr>
              <a:defRPr>
                <a:solidFill>
                  <a:schemeClr val="accent3">
                    <a:lumOff val="44000"/>
                  </a:schemeClr>
                </a:solidFill>
              </a:defRPr>
            </a:lvl3pPr>
            <a:lvl4pPr>
              <a:defRPr>
                <a:solidFill>
                  <a:schemeClr val="accent3">
                    <a:lumOff val="44000"/>
                  </a:schemeClr>
                </a:solidFill>
              </a:defRPr>
            </a:lvl4pPr>
            <a:lvl5pPr>
              <a:defRPr>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1278" name="Slide Number"/>
          <p:cNvSpPr txBox="1">
            <a:spLocks noGrp="1"/>
          </p:cNvSpPr>
          <p:nvPr>
            <p:ph type="sldNum" sz="quarter" idx="2"/>
          </p:nvPr>
        </p:nvSpPr>
        <p:spPr>
          <a:prstGeom prst="rect">
            <a:avLst/>
          </a:prstGeom>
        </p:spPr>
        <p:txBody>
          <a:bodyPr/>
          <a:lstStyle>
            <a:lvl1pPr>
              <a:defRPr b="1">
                <a:solidFill>
                  <a:schemeClr val="accent3">
                    <a:lumOff val="44000"/>
                  </a:schemeClr>
                </a:solidFill>
              </a:defRPr>
            </a:lvl1pPr>
          </a:lstStyle>
          <a:p>
            <a:fld id="{86CB4B4D-7CA3-9044-876B-883B54F8677D}" type="slidenum">
              <a:t>‹#›</a:t>
            </a:fld>
            <a:endParaRPr/>
          </a:p>
        </p:txBody>
      </p:sp>
    </p:spTree>
    <p:extLst>
      <p:ext uri="{BB962C8B-B14F-4D97-AF65-F5344CB8AC3E}">
        <p14:creationId xmlns:p14="http://schemas.microsoft.com/office/powerpoint/2010/main" val="4201489491"/>
      </p:ext>
    </p:extLst>
  </p:cSld>
  <p:clrMapOvr>
    <a:masterClrMapping/>
  </p:clrMapOvr>
  <p:transition spd="med"/>
</p:sldLayout>
</file>

<file path=ppt/slideLayouts/slideLayout9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atin typeface="Comic Sans MS" charset="0"/>
                <a:cs typeface="ＭＳ Ｐゴシック" charset="0"/>
              </a:defRPr>
            </a:lvl1pPr>
          </a:lstStyle>
          <a:p>
            <a:pPr>
              <a:defRPr/>
            </a:pPr>
            <a:endParaRPr lang="en-US"/>
          </a:p>
        </p:txBody>
      </p:sp>
      <p:sp>
        <p:nvSpPr>
          <p:cNvPr id="5" name="Footer Placeholder 4"/>
          <p:cNvSpPr>
            <a:spLocks noGrp="1"/>
          </p:cNvSpPr>
          <p:nvPr>
            <p:ph type="ftr" sz="quarter" idx="11"/>
          </p:nvPr>
        </p:nvSpPr>
        <p:spPr/>
        <p:txBody>
          <a:bodyPr/>
          <a:lstStyle>
            <a:lvl1pPr algn="l">
              <a:defRPr>
                <a:latin typeface="Comic Sans MS" charset="0"/>
                <a:cs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a:lstStyle>
            <a:lvl1pPr>
              <a:defRPr>
                <a:latin typeface="Comic Sans MS" charset="0"/>
                <a:cs typeface="ＭＳ Ｐゴシック" charset="0"/>
              </a:defRPr>
            </a:lvl1pPr>
          </a:lstStyle>
          <a:p>
            <a:pPr>
              <a:defRPr/>
            </a:pPr>
            <a:fld id="{E2C891E7-99C6-3D4D-A64F-F29ECDE6DBFF}" type="slidenum">
              <a:rPr lang="en-US"/>
              <a:pPr>
                <a:defRPr/>
              </a:pPr>
              <a:t>‹#›</a:t>
            </a:fld>
            <a:endParaRPr lang="en-US"/>
          </a:p>
        </p:txBody>
      </p:sp>
    </p:spTree>
    <p:extLst>
      <p:ext uri="{BB962C8B-B14F-4D97-AF65-F5344CB8AC3E}">
        <p14:creationId xmlns:p14="http://schemas.microsoft.com/office/powerpoint/2010/main" val="3689338988"/>
      </p:ext>
    </p:extLst>
  </p:cSld>
  <p:clrMapOvr>
    <a:masterClrMapping/>
  </p:clrMapOvr>
</p:sldLayout>
</file>

<file path=ppt/slideLayouts/slideLayout940.xml><?xml version="1.0" encoding="utf-8"?>
<p:sldLayout xmlns:a="http://schemas.openxmlformats.org/drawingml/2006/main" xmlns:r="http://schemas.openxmlformats.org/officeDocument/2006/relationships" xmlns:p="http://schemas.openxmlformats.org/presentationml/2006/main" type="tx">
  <p:cSld name="12_Section Header">
    <p:bg>
      <p:bgPr>
        <a:solidFill>
          <a:srgbClr val="000000"/>
        </a:solidFill>
        <a:effectLst/>
      </p:bgPr>
    </p:bg>
    <p:spTree>
      <p:nvGrpSpPr>
        <p:cNvPr id="1" name=""/>
        <p:cNvGrpSpPr/>
        <p:nvPr/>
      </p:nvGrpSpPr>
      <p:grpSpPr>
        <a:xfrm>
          <a:off x="0" y="0"/>
          <a:ext cx="0" cy="0"/>
          <a:chOff x="0" y="0"/>
          <a:chExt cx="0" cy="0"/>
        </a:xfrm>
      </p:grpSpPr>
      <p:sp>
        <p:nvSpPr>
          <p:cNvPr id="1285" name="Title Text"/>
          <p:cNvSpPr txBox="1">
            <a:spLocks noGrp="1"/>
          </p:cNvSpPr>
          <p:nvPr>
            <p:ph type="title"/>
          </p:nvPr>
        </p:nvSpPr>
        <p:spPr>
          <a:xfrm>
            <a:off x="722312" y="4406900"/>
            <a:ext cx="7772401" cy="1362075"/>
          </a:xfrm>
          <a:prstGeom prst="rect">
            <a:avLst/>
          </a:prstGeom>
        </p:spPr>
        <p:txBody>
          <a:bodyPr anchor="t"/>
          <a:lstStyle>
            <a:lvl1pPr algn="l">
              <a:defRPr sz="4000" b="1" cap="all">
                <a:solidFill>
                  <a:srgbClr val="E3EBF1"/>
                </a:solidFill>
              </a:defRPr>
            </a:lvl1pPr>
          </a:lstStyle>
          <a:p>
            <a:r>
              <a:t>Title Text</a:t>
            </a:r>
          </a:p>
        </p:txBody>
      </p:sp>
      <p:sp>
        <p:nvSpPr>
          <p:cNvPr id="1286"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chemeClr val="accent3">
                    <a:lumOff val="44000"/>
                  </a:schemeClr>
                </a:solidFill>
              </a:defRPr>
            </a:lvl1pPr>
            <a:lvl2pPr marL="0" indent="457200">
              <a:spcBef>
                <a:spcPts val="400"/>
              </a:spcBef>
              <a:buSzTx/>
              <a:buNone/>
              <a:defRPr sz="2000">
                <a:solidFill>
                  <a:schemeClr val="accent3">
                    <a:lumOff val="44000"/>
                  </a:schemeClr>
                </a:solidFill>
              </a:defRPr>
            </a:lvl2pPr>
            <a:lvl3pPr marL="0" indent="914400">
              <a:spcBef>
                <a:spcPts val="400"/>
              </a:spcBef>
              <a:buSzTx/>
              <a:buNone/>
              <a:defRPr sz="2000">
                <a:solidFill>
                  <a:schemeClr val="accent3">
                    <a:lumOff val="44000"/>
                  </a:schemeClr>
                </a:solidFill>
              </a:defRPr>
            </a:lvl3pPr>
            <a:lvl4pPr marL="0" indent="1371600">
              <a:spcBef>
                <a:spcPts val="400"/>
              </a:spcBef>
              <a:buSzTx/>
              <a:buNone/>
              <a:defRPr sz="2000">
                <a:solidFill>
                  <a:schemeClr val="accent3">
                    <a:lumOff val="44000"/>
                  </a:schemeClr>
                </a:solidFill>
              </a:defRPr>
            </a:lvl4pPr>
            <a:lvl5pPr marL="0" indent="1828800">
              <a:spcBef>
                <a:spcPts val="400"/>
              </a:spcBef>
              <a:buSzTx/>
              <a:buNone/>
              <a:defRPr sz="2000">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1287" name="Slide Number"/>
          <p:cNvSpPr txBox="1">
            <a:spLocks noGrp="1"/>
          </p:cNvSpPr>
          <p:nvPr>
            <p:ph type="sldNum" sz="quarter" idx="2"/>
          </p:nvPr>
        </p:nvSpPr>
        <p:spPr>
          <a:prstGeom prst="rect">
            <a:avLst/>
          </a:prstGeom>
        </p:spPr>
        <p:txBody>
          <a:bodyPr/>
          <a:lstStyle>
            <a:lvl1pPr>
              <a:defRPr b="1">
                <a:solidFill>
                  <a:schemeClr val="accent3">
                    <a:lumOff val="44000"/>
                  </a:schemeClr>
                </a:solidFill>
              </a:defRPr>
            </a:lvl1pPr>
          </a:lstStyle>
          <a:p>
            <a:fld id="{86CB4B4D-7CA3-9044-876B-883B54F8677D}" type="slidenum">
              <a:t>‹#›</a:t>
            </a:fld>
            <a:endParaRPr/>
          </a:p>
        </p:txBody>
      </p:sp>
    </p:spTree>
    <p:extLst>
      <p:ext uri="{BB962C8B-B14F-4D97-AF65-F5344CB8AC3E}">
        <p14:creationId xmlns:p14="http://schemas.microsoft.com/office/powerpoint/2010/main" val="4034073135"/>
      </p:ext>
    </p:extLst>
  </p:cSld>
  <p:clrMapOvr>
    <a:masterClrMapping/>
  </p:clrMapOvr>
  <p:transition spd="med"/>
</p:sldLayout>
</file>

<file path=ppt/slideLayouts/slideLayout941.xml><?xml version="1.0" encoding="utf-8"?>
<p:sldLayout xmlns:a="http://schemas.openxmlformats.org/drawingml/2006/main" xmlns:r="http://schemas.openxmlformats.org/officeDocument/2006/relationships" xmlns:p="http://schemas.openxmlformats.org/presentationml/2006/main" type="tx">
  <p:cSld name="12_Two Content">
    <p:bg>
      <p:bgPr>
        <a:solidFill>
          <a:srgbClr val="000000"/>
        </a:solidFill>
        <a:effectLst/>
      </p:bgPr>
    </p:bg>
    <p:spTree>
      <p:nvGrpSpPr>
        <p:cNvPr id="1" name=""/>
        <p:cNvGrpSpPr/>
        <p:nvPr/>
      </p:nvGrpSpPr>
      <p:grpSpPr>
        <a:xfrm>
          <a:off x="0" y="0"/>
          <a:ext cx="0" cy="0"/>
          <a:chOff x="0" y="0"/>
          <a:chExt cx="0" cy="0"/>
        </a:xfrm>
      </p:grpSpPr>
      <p:sp>
        <p:nvSpPr>
          <p:cNvPr id="1294" name="Title Text"/>
          <p:cNvSpPr txBox="1">
            <a:spLocks noGrp="1"/>
          </p:cNvSpPr>
          <p:nvPr>
            <p:ph type="title"/>
          </p:nvPr>
        </p:nvSpPr>
        <p:spPr>
          <a:prstGeom prst="rect">
            <a:avLst/>
          </a:prstGeom>
        </p:spPr>
        <p:txBody>
          <a:bodyPr/>
          <a:lstStyle>
            <a:lvl1pPr>
              <a:defRPr>
                <a:solidFill>
                  <a:srgbClr val="E3EBF1"/>
                </a:solidFill>
              </a:defRPr>
            </a:lvl1pPr>
          </a:lstStyle>
          <a:p>
            <a:r>
              <a:t>Title Text</a:t>
            </a:r>
          </a:p>
        </p:txBody>
      </p:sp>
      <p:sp>
        <p:nvSpPr>
          <p:cNvPr id="1295"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defRPr sz="2800">
                <a:solidFill>
                  <a:schemeClr val="accent3">
                    <a:lumOff val="44000"/>
                  </a:schemeClr>
                </a:solidFill>
              </a:defRPr>
            </a:lvl1pPr>
            <a:lvl2pPr marL="790575" indent="-333375">
              <a:spcBef>
                <a:spcPts val="600"/>
              </a:spcBef>
              <a:defRPr sz="2800">
                <a:solidFill>
                  <a:schemeClr val="accent3">
                    <a:lumOff val="44000"/>
                  </a:schemeClr>
                </a:solidFill>
              </a:defRPr>
            </a:lvl2pPr>
            <a:lvl3pPr marL="1234439" indent="-320039">
              <a:spcBef>
                <a:spcPts val="600"/>
              </a:spcBef>
              <a:defRPr sz="2800">
                <a:solidFill>
                  <a:schemeClr val="accent3">
                    <a:lumOff val="44000"/>
                  </a:schemeClr>
                </a:solidFill>
              </a:defRPr>
            </a:lvl3pPr>
            <a:lvl4pPr marL="1727200" indent="-355600">
              <a:spcBef>
                <a:spcPts val="600"/>
              </a:spcBef>
              <a:defRPr sz="2800">
                <a:solidFill>
                  <a:schemeClr val="accent3">
                    <a:lumOff val="44000"/>
                  </a:schemeClr>
                </a:solidFill>
              </a:defRPr>
            </a:lvl4pPr>
            <a:lvl5pPr marL="2184400" indent="-355600">
              <a:spcBef>
                <a:spcPts val="600"/>
              </a:spcBef>
              <a:defRPr sz="2800">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1296" name="Slide Number"/>
          <p:cNvSpPr txBox="1">
            <a:spLocks noGrp="1"/>
          </p:cNvSpPr>
          <p:nvPr>
            <p:ph type="sldNum" sz="quarter" idx="2"/>
          </p:nvPr>
        </p:nvSpPr>
        <p:spPr>
          <a:prstGeom prst="rect">
            <a:avLst/>
          </a:prstGeom>
        </p:spPr>
        <p:txBody>
          <a:bodyPr/>
          <a:lstStyle>
            <a:lvl1pPr>
              <a:defRPr b="1">
                <a:solidFill>
                  <a:schemeClr val="accent3">
                    <a:lumOff val="44000"/>
                  </a:schemeClr>
                </a:solidFill>
              </a:defRPr>
            </a:lvl1pPr>
          </a:lstStyle>
          <a:p>
            <a:fld id="{86CB4B4D-7CA3-9044-876B-883B54F8677D}" type="slidenum">
              <a:t>‹#›</a:t>
            </a:fld>
            <a:endParaRPr/>
          </a:p>
        </p:txBody>
      </p:sp>
    </p:spTree>
    <p:extLst>
      <p:ext uri="{BB962C8B-B14F-4D97-AF65-F5344CB8AC3E}">
        <p14:creationId xmlns:p14="http://schemas.microsoft.com/office/powerpoint/2010/main" val="2587591022"/>
      </p:ext>
    </p:extLst>
  </p:cSld>
  <p:clrMapOvr>
    <a:masterClrMapping/>
  </p:clrMapOvr>
  <p:transition spd="med"/>
</p:sldLayout>
</file>

<file path=ppt/slideLayouts/slideLayout942.xml><?xml version="1.0" encoding="utf-8"?>
<p:sldLayout xmlns:a="http://schemas.openxmlformats.org/drawingml/2006/main" xmlns:r="http://schemas.openxmlformats.org/officeDocument/2006/relationships" xmlns:p="http://schemas.openxmlformats.org/presentationml/2006/main" type="tx">
  <p:cSld name="12_Comparison">
    <p:bg>
      <p:bgPr>
        <a:solidFill>
          <a:srgbClr val="000000"/>
        </a:solidFill>
        <a:effectLst/>
      </p:bgPr>
    </p:bg>
    <p:spTree>
      <p:nvGrpSpPr>
        <p:cNvPr id="1" name=""/>
        <p:cNvGrpSpPr/>
        <p:nvPr/>
      </p:nvGrpSpPr>
      <p:grpSpPr>
        <a:xfrm>
          <a:off x="0" y="0"/>
          <a:ext cx="0" cy="0"/>
          <a:chOff x="0" y="0"/>
          <a:chExt cx="0" cy="0"/>
        </a:xfrm>
      </p:grpSpPr>
      <p:sp>
        <p:nvSpPr>
          <p:cNvPr id="1303" name="Title Text"/>
          <p:cNvSpPr txBox="1">
            <a:spLocks noGrp="1"/>
          </p:cNvSpPr>
          <p:nvPr>
            <p:ph type="title"/>
          </p:nvPr>
        </p:nvSpPr>
        <p:spPr>
          <a:xfrm>
            <a:off x="457200" y="274638"/>
            <a:ext cx="8229600" cy="1143001"/>
          </a:xfrm>
          <a:prstGeom prst="rect">
            <a:avLst/>
          </a:prstGeom>
        </p:spPr>
        <p:txBody>
          <a:bodyPr/>
          <a:lstStyle>
            <a:lvl1pPr>
              <a:defRPr>
                <a:solidFill>
                  <a:srgbClr val="E3EBF1"/>
                </a:solidFill>
              </a:defRPr>
            </a:lvl1pPr>
          </a:lstStyle>
          <a:p>
            <a:r>
              <a:t>Title Text</a:t>
            </a:r>
          </a:p>
        </p:txBody>
      </p:sp>
      <p:sp>
        <p:nvSpPr>
          <p:cNvPr id="1304"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chemeClr val="accent3">
                    <a:lumOff val="44000"/>
                  </a:schemeClr>
                </a:solidFill>
              </a:defRPr>
            </a:lvl1pPr>
            <a:lvl2pPr marL="0" indent="457200">
              <a:spcBef>
                <a:spcPts val="500"/>
              </a:spcBef>
              <a:buSzTx/>
              <a:buNone/>
              <a:defRPr sz="2400" b="1">
                <a:solidFill>
                  <a:schemeClr val="accent3">
                    <a:lumOff val="44000"/>
                  </a:schemeClr>
                </a:solidFill>
              </a:defRPr>
            </a:lvl2pPr>
            <a:lvl3pPr marL="0" indent="914400">
              <a:spcBef>
                <a:spcPts val="500"/>
              </a:spcBef>
              <a:buSzTx/>
              <a:buNone/>
              <a:defRPr sz="2400" b="1">
                <a:solidFill>
                  <a:schemeClr val="accent3">
                    <a:lumOff val="44000"/>
                  </a:schemeClr>
                </a:solidFill>
              </a:defRPr>
            </a:lvl3pPr>
            <a:lvl4pPr marL="0" indent="1371600">
              <a:spcBef>
                <a:spcPts val="500"/>
              </a:spcBef>
              <a:buSzTx/>
              <a:buNone/>
              <a:defRPr sz="2400" b="1">
                <a:solidFill>
                  <a:schemeClr val="accent3">
                    <a:lumOff val="44000"/>
                  </a:schemeClr>
                </a:solidFill>
              </a:defRPr>
            </a:lvl4pPr>
            <a:lvl5pPr marL="0" indent="1828800">
              <a:spcBef>
                <a:spcPts val="500"/>
              </a:spcBef>
              <a:buSzTx/>
              <a:buNone/>
              <a:defRPr sz="2400" b="1">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1305"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solidFill>
                  <a:schemeClr val="accent3">
                    <a:lumOff val="44000"/>
                  </a:schemeClr>
                </a:solidFill>
              </a:defRPr>
            </a:pPr>
            <a:endParaRPr/>
          </a:p>
        </p:txBody>
      </p:sp>
      <p:sp>
        <p:nvSpPr>
          <p:cNvPr id="1306" name="Slide Number"/>
          <p:cNvSpPr txBox="1">
            <a:spLocks noGrp="1"/>
          </p:cNvSpPr>
          <p:nvPr>
            <p:ph type="sldNum" sz="quarter" idx="2"/>
          </p:nvPr>
        </p:nvSpPr>
        <p:spPr>
          <a:prstGeom prst="rect">
            <a:avLst/>
          </a:prstGeom>
        </p:spPr>
        <p:txBody>
          <a:bodyPr/>
          <a:lstStyle>
            <a:lvl1pPr>
              <a:defRPr b="1">
                <a:solidFill>
                  <a:schemeClr val="accent3">
                    <a:lumOff val="44000"/>
                  </a:schemeClr>
                </a:solidFill>
              </a:defRPr>
            </a:lvl1pPr>
          </a:lstStyle>
          <a:p>
            <a:fld id="{86CB4B4D-7CA3-9044-876B-883B54F8677D}" type="slidenum">
              <a:t>‹#›</a:t>
            </a:fld>
            <a:endParaRPr/>
          </a:p>
        </p:txBody>
      </p:sp>
    </p:spTree>
    <p:extLst>
      <p:ext uri="{BB962C8B-B14F-4D97-AF65-F5344CB8AC3E}">
        <p14:creationId xmlns:p14="http://schemas.microsoft.com/office/powerpoint/2010/main" val="592638668"/>
      </p:ext>
    </p:extLst>
  </p:cSld>
  <p:clrMapOvr>
    <a:masterClrMapping/>
  </p:clrMapOvr>
  <p:transition spd="med"/>
</p:sldLayout>
</file>

<file path=ppt/slideLayouts/slideLayout943.xml><?xml version="1.0" encoding="utf-8"?>
<p:sldLayout xmlns:a="http://schemas.openxmlformats.org/drawingml/2006/main" xmlns:r="http://schemas.openxmlformats.org/officeDocument/2006/relationships" xmlns:p="http://schemas.openxmlformats.org/presentationml/2006/main" type="tx">
  <p:cSld name="12_Title Only">
    <p:bg>
      <p:bgPr>
        <a:solidFill>
          <a:srgbClr val="000000"/>
        </a:solidFill>
        <a:effectLst/>
      </p:bgPr>
    </p:bg>
    <p:spTree>
      <p:nvGrpSpPr>
        <p:cNvPr id="1" name=""/>
        <p:cNvGrpSpPr/>
        <p:nvPr/>
      </p:nvGrpSpPr>
      <p:grpSpPr>
        <a:xfrm>
          <a:off x="0" y="0"/>
          <a:ext cx="0" cy="0"/>
          <a:chOff x="0" y="0"/>
          <a:chExt cx="0" cy="0"/>
        </a:xfrm>
      </p:grpSpPr>
      <p:sp>
        <p:nvSpPr>
          <p:cNvPr id="1313" name="Title Text"/>
          <p:cNvSpPr txBox="1">
            <a:spLocks noGrp="1"/>
          </p:cNvSpPr>
          <p:nvPr>
            <p:ph type="title"/>
          </p:nvPr>
        </p:nvSpPr>
        <p:spPr>
          <a:prstGeom prst="rect">
            <a:avLst/>
          </a:prstGeom>
        </p:spPr>
        <p:txBody>
          <a:bodyPr/>
          <a:lstStyle>
            <a:lvl1pPr>
              <a:defRPr>
                <a:solidFill>
                  <a:srgbClr val="E3EBF1"/>
                </a:solidFill>
              </a:defRPr>
            </a:lvl1pPr>
          </a:lstStyle>
          <a:p>
            <a:r>
              <a:t>Title Text</a:t>
            </a:r>
          </a:p>
        </p:txBody>
      </p:sp>
      <p:sp>
        <p:nvSpPr>
          <p:cNvPr id="1314" name="Slide Number"/>
          <p:cNvSpPr txBox="1">
            <a:spLocks noGrp="1"/>
          </p:cNvSpPr>
          <p:nvPr>
            <p:ph type="sldNum" sz="quarter" idx="2"/>
          </p:nvPr>
        </p:nvSpPr>
        <p:spPr>
          <a:prstGeom prst="rect">
            <a:avLst/>
          </a:prstGeom>
        </p:spPr>
        <p:txBody>
          <a:bodyPr/>
          <a:lstStyle>
            <a:lvl1pPr>
              <a:defRPr b="1">
                <a:solidFill>
                  <a:schemeClr val="accent3">
                    <a:lumOff val="44000"/>
                  </a:schemeClr>
                </a:solidFill>
              </a:defRPr>
            </a:lvl1pPr>
          </a:lstStyle>
          <a:p>
            <a:fld id="{86CB4B4D-7CA3-9044-876B-883B54F8677D}" type="slidenum">
              <a:t>‹#›</a:t>
            </a:fld>
            <a:endParaRPr/>
          </a:p>
        </p:txBody>
      </p:sp>
    </p:spTree>
    <p:extLst>
      <p:ext uri="{BB962C8B-B14F-4D97-AF65-F5344CB8AC3E}">
        <p14:creationId xmlns:p14="http://schemas.microsoft.com/office/powerpoint/2010/main" val="3346739134"/>
      </p:ext>
    </p:extLst>
  </p:cSld>
  <p:clrMapOvr>
    <a:masterClrMapping/>
  </p:clrMapOvr>
  <p:transition spd="med"/>
</p:sldLayout>
</file>

<file path=ppt/slideLayouts/slideLayout944.xml><?xml version="1.0" encoding="utf-8"?>
<p:sldLayout xmlns:a="http://schemas.openxmlformats.org/drawingml/2006/main" xmlns:r="http://schemas.openxmlformats.org/officeDocument/2006/relationships" xmlns:p="http://schemas.openxmlformats.org/presentationml/2006/main" type="tx">
  <p:cSld name="13_Blank">
    <p:bg>
      <p:bgPr>
        <a:solidFill>
          <a:srgbClr val="000000"/>
        </a:solidFill>
        <a:effectLst/>
      </p:bgPr>
    </p:bg>
    <p:spTree>
      <p:nvGrpSpPr>
        <p:cNvPr id="1" name=""/>
        <p:cNvGrpSpPr/>
        <p:nvPr/>
      </p:nvGrpSpPr>
      <p:grpSpPr>
        <a:xfrm>
          <a:off x="0" y="0"/>
          <a:ext cx="0" cy="0"/>
          <a:chOff x="0" y="0"/>
          <a:chExt cx="0" cy="0"/>
        </a:xfrm>
      </p:grpSpPr>
      <p:sp>
        <p:nvSpPr>
          <p:cNvPr id="1321" name="Slide Number"/>
          <p:cNvSpPr txBox="1">
            <a:spLocks noGrp="1"/>
          </p:cNvSpPr>
          <p:nvPr>
            <p:ph type="sldNum" sz="quarter" idx="2"/>
          </p:nvPr>
        </p:nvSpPr>
        <p:spPr>
          <a:prstGeom prst="rect">
            <a:avLst/>
          </a:prstGeom>
        </p:spPr>
        <p:txBody>
          <a:bodyPr/>
          <a:lstStyle>
            <a:lvl1pPr>
              <a:defRPr b="1">
                <a:solidFill>
                  <a:schemeClr val="accent3">
                    <a:lumOff val="44000"/>
                  </a:schemeClr>
                </a:solidFill>
              </a:defRPr>
            </a:lvl1pPr>
          </a:lstStyle>
          <a:p>
            <a:fld id="{86CB4B4D-7CA3-9044-876B-883B54F8677D}" type="slidenum">
              <a:t>‹#›</a:t>
            </a:fld>
            <a:endParaRPr/>
          </a:p>
        </p:txBody>
      </p:sp>
    </p:spTree>
    <p:extLst>
      <p:ext uri="{BB962C8B-B14F-4D97-AF65-F5344CB8AC3E}">
        <p14:creationId xmlns:p14="http://schemas.microsoft.com/office/powerpoint/2010/main" val="6579167"/>
      </p:ext>
    </p:extLst>
  </p:cSld>
  <p:clrMapOvr>
    <a:masterClrMapping/>
  </p:clrMapOvr>
  <p:transition spd="med"/>
</p:sldLayout>
</file>

<file path=ppt/slideLayouts/slideLayout945.xml><?xml version="1.0" encoding="utf-8"?>
<p:sldLayout xmlns:a="http://schemas.openxmlformats.org/drawingml/2006/main" xmlns:r="http://schemas.openxmlformats.org/officeDocument/2006/relationships" xmlns:p="http://schemas.openxmlformats.org/presentationml/2006/main" type="tx">
  <p:cSld name="12_Content with Caption">
    <p:bg>
      <p:bgPr>
        <a:solidFill>
          <a:srgbClr val="000000"/>
        </a:solidFill>
        <a:effectLst/>
      </p:bgPr>
    </p:bg>
    <p:spTree>
      <p:nvGrpSpPr>
        <p:cNvPr id="1" name=""/>
        <p:cNvGrpSpPr/>
        <p:nvPr/>
      </p:nvGrpSpPr>
      <p:grpSpPr>
        <a:xfrm>
          <a:off x="0" y="0"/>
          <a:ext cx="0" cy="0"/>
          <a:chOff x="0" y="0"/>
          <a:chExt cx="0" cy="0"/>
        </a:xfrm>
      </p:grpSpPr>
      <p:sp>
        <p:nvSpPr>
          <p:cNvPr id="1328" name="Title Text"/>
          <p:cNvSpPr txBox="1">
            <a:spLocks noGrp="1"/>
          </p:cNvSpPr>
          <p:nvPr>
            <p:ph type="title"/>
          </p:nvPr>
        </p:nvSpPr>
        <p:spPr>
          <a:xfrm>
            <a:off x="457200" y="273050"/>
            <a:ext cx="3008314" cy="1162050"/>
          </a:xfrm>
          <a:prstGeom prst="rect">
            <a:avLst/>
          </a:prstGeom>
        </p:spPr>
        <p:txBody>
          <a:bodyPr anchor="b"/>
          <a:lstStyle>
            <a:lvl1pPr algn="l">
              <a:defRPr sz="2000" b="1">
                <a:solidFill>
                  <a:srgbClr val="E3EBF1"/>
                </a:solidFill>
              </a:defRPr>
            </a:lvl1pPr>
          </a:lstStyle>
          <a:p>
            <a:r>
              <a:t>Title Text</a:t>
            </a:r>
          </a:p>
        </p:txBody>
      </p:sp>
      <p:sp>
        <p:nvSpPr>
          <p:cNvPr id="1329" name="Body Level One…"/>
          <p:cNvSpPr txBox="1">
            <a:spLocks noGrp="1"/>
          </p:cNvSpPr>
          <p:nvPr>
            <p:ph type="body" idx="1"/>
          </p:nvPr>
        </p:nvSpPr>
        <p:spPr>
          <a:xfrm>
            <a:off x="3575050" y="273050"/>
            <a:ext cx="5111750" cy="5853113"/>
          </a:xfrm>
          <a:prstGeom prst="rect">
            <a:avLst/>
          </a:prstGeom>
        </p:spPr>
        <p:txBody>
          <a:bodyPr>
            <a:normAutofit/>
          </a:bodyPr>
          <a:lstStyle>
            <a:lvl1pPr>
              <a:defRPr>
                <a:solidFill>
                  <a:schemeClr val="accent3">
                    <a:lumOff val="44000"/>
                  </a:schemeClr>
                </a:solidFill>
              </a:defRPr>
            </a:lvl1pPr>
            <a:lvl2pPr>
              <a:defRPr>
                <a:solidFill>
                  <a:schemeClr val="accent3">
                    <a:lumOff val="44000"/>
                  </a:schemeClr>
                </a:solidFill>
              </a:defRPr>
            </a:lvl2pPr>
            <a:lvl3pPr>
              <a:defRPr>
                <a:solidFill>
                  <a:schemeClr val="accent3">
                    <a:lumOff val="44000"/>
                  </a:schemeClr>
                </a:solidFill>
              </a:defRPr>
            </a:lvl3pPr>
            <a:lvl4pPr>
              <a:defRPr>
                <a:solidFill>
                  <a:schemeClr val="accent3">
                    <a:lumOff val="44000"/>
                  </a:schemeClr>
                </a:solidFill>
              </a:defRPr>
            </a:lvl4pPr>
            <a:lvl5pPr>
              <a:defRPr>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1330"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solidFill>
                  <a:schemeClr val="accent3">
                    <a:lumOff val="44000"/>
                  </a:schemeClr>
                </a:solidFill>
              </a:defRPr>
            </a:pPr>
            <a:endParaRPr/>
          </a:p>
        </p:txBody>
      </p:sp>
      <p:sp>
        <p:nvSpPr>
          <p:cNvPr id="1331" name="Slide Number"/>
          <p:cNvSpPr txBox="1">
            <a:spLocks noGrp="1"/>
          </p:cNvSpPr>
          <p:nvPr>
            <p:ph type="sldNum" sz="quarter" idx="2"/>
          </p:nvPr>
        </p:nvSpPr>
        <p:spPr>
          <a:prstGeom prst="rect">
            <a:avLst/>
          </a:prstGeom>
        </p:spPr>
        <p:txBody>
          <a:bodyPr/>
          <a:lstStyle>
            <a:lvl1pPr>
              <a:defRPr b="1">
                <a:solidFill>
                  <a:schemeClr val="accent3">
                    <a:lumOff val="44000"/>
                  </a:schemeClr>
                </a:solidFill>
              </a:defRPr>
            </a:lvl1pPr>
          </a:lstStyle>
          <a:p>
            <a:fld id="{86CB4B4D-7CA3-9044-876B-883B54F8677D}" type="slidenum">
              <a:t>‹#›</a:t>
            </a:fld>
            <a:endParaRPr/>
          </a:p>
        </p:txBody>
      </p:sp>
    </p:spTree>
    <p:extLst>
      <p:ext uri="{BB962C8B-B14F-4D97-AF65-F5344CB8AC3E}">
        <p14:creationId xmlns:p14="http://schemas.microsoft.com/office/powerpoint/2010/main" val="1081050618"/>
      </p:ext>
    </p:extLst>
  </p:cSld>
  <p:clrMapOvr>
    <a:masterClrMapping/>
  </p:clrMapOvr>
  <p:transition spd="med"/>
</p:sldLayout>
</file>

<file path=ppt/slideLayouts/slideLayout946.xml><?xml version="1.0" encoding="utf-8"?>
<p:sldLayout xmlns:a="http://schemas.openxmlformats.org/drawingml/2006/main" xmlns:r="http://schemas.openxmlformats.org/officeDocument/2006/relationships" xmlns:p="http://schemas.openxmlformats.org/presentationml/2006/main" type="tx">
  <p:cSld name="12_Picture with Caption">
    <p:bg>
      <p:bgPr>
        <a:solidFill>
          <a:srgbClr val="000000"/>
        </a:solidFill>
        <a:effectLst/>
      </p:bgPr>
    </p:bg>
    <p:spTree>
      <p:nvGrpSpPr>
        <p:cNvPr id="1" name=""/>
        <p:cNvGrpSpPr/>
        <p:nvPr/>
      </p:nvGrpSpPr>
      <p:grpSpPr>
        <a:xfrm>
          <a:off x="0" y="0"/>
          <a:ext cx="0" cy="0"/>
          <a:chOff x="0" y="0"/>
          <a:chExt cx="0" cy="0"/>
        </a:xfrm>
      </p:grpSpPr>
      <p:sp>
        <p:nvSpPr>
          <p:cNvPr id="1338" name="Title Text"/>
          <p:cNvSpPr txBox="1">
            <a:spLocks noGrp="1"/>
          </p:cNvSpPr>
          <p:nvPr>
            <p:ph type="title"/>
          </p:nvPr>
        </p:nvSpPr>
        <p:spPr>
          <a:xfrm>
            <a:off x="1792288" y="4800600"/>
            <a:ext cx="5486401" cy="566738"/>
          </a:xfrm>
          <a:prstGeom prst="rect">
            <a:avLst/>
          </a:prstGeom>
        </p:spPr>
        <p:txBody>
          <a:bodyPr anchor="b"/>
          <a:lstStyle>
            <a:lvl1pPr algn="l">
              <a:defRPr sz="2000" b="1">
                <a:solidFill>
                  <a:srgbClr val="E3EBF1"/>
                </a:solidFill>
              </a:defRPr>
            </a:lvl1pPr>
          </a:lstStyle>
          <a:p>
            <a:r>
              <a:t>Title Text</a:t>
            </a:r>
          </a:p>
        </p:txBody>
      </p:sp>
      <p:sp>
        <p:nvSpPr>
          <p:cNvPr id="1339"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1340"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chemeClr val="accent3">
                    <a:lumOff val="44000"/>
                  </a:schemeClr>
                </a:solidFill>
              </a:defRPr>
            </a:lvl1pPr>
            <a:lvl2pPr marL="0" indent="457200">
              <a:spcBef>
                <a:spcPts val="300"/>
              </a:spcBef>
              <a:buSzTx/>
              <a:buNone/>
              <a:defRPr sz="1400">
                <a:solidFill>
                  <a:schemeClr val="accent3">
                    <a:lumOff val="44000"/>
                  </a:schemeClr>
                </a:solidFill>
              </a:defRPr>
            </a:lvl2pPr>
            <a:lvl3pPr marL="0" indent="914400">
              <a:spcBef>
                <a:spcPts val="300"/>
              </a:spcBef>
              <a:buSzTx/>
              <a:buNone/>
              <a:defRPr sz="1400">
                <a:solidFill>
                  <a:schemeClr val="accent3">
                    <a:lumOff val="44000"/>
                  </a:schemeClr>
                </a:solidFill>
              </a:defRPr>
            </a:lvl3pPr>
            <a:lvl4pPr marL="0" indent="1371600">
              <a:spcBef>
                <a:spcPts val="300"/>
              </a:spcBef>
              <a:buSzTx/>
              <a:buNone/>
              <a:defRPr sz="1400">
                <a:solidFill>
                  <a:schemeClr val="accent3">
                    <a:lumOff val="44000"/>
                  </a:schemeClr>
                </a:solidFill>
              </a:defRPr>
            </a:lvl4pPr>
            <a:lvl5pPr marL="0" indent="1828800">
              <a:spcBef>
                <a:spcPts val="300"/>
              </a:spcBef>
              <a:buSzTx/>
              <a:buNone/>
              <a:defRPr sz="1400">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1341" name="Slide Number"/>
          <p:cNvSpPr txBox="1">
            <a:spLocks noGrp="1"/>
          </p:cNvSpPr>
          <p:nvPr>
            <p:ph type="sldNum" sz="quarter" idx="2"/>
          </p:nvPr>
        </p:nvSpPr>
        <p:spPr>
          <a:prstGeom prst="rect">
            <a:avLst/>
          </a:prstGeom>
        </p:spPr>
        <p:txBody>
          <a:bodyPr/>
          <a:lstStyle>
            <a:lvl1pPr>
              <a:defRPr b="1">
                <a:solidFill>
                  <a:schemeClr val="accent3">
                    <a:lumOff val="44000"/>
                  </a:schemeClr>
                </a:solidFill>
              </a:defRPr>
            </a:lvl1pPr>
          </a:lstStyle>
          <a:p>
            <a:fld id="{86CB4B4D-7CA3-9044-876B-883B54F8677D}" type="slidenum">
              <a:t>‹#›</a:t>
            </a:fld>
            <a:endParaRPr/>
          </a:p>
        </p:txBody>
      </p:sp>
    </p:spTree>
    <p:extLst>
      <p:ext uri="{BB962C8B-B14F-4D97-AF65-F5344CB8AC3E}">
        <p14:creationId xmlns:p14="http://schemas.microsoft.com/office/powerpoint/2010/main" val="1006377405"/>
      </p:ext>
    </p:extLst>
  </p:cSld>
  <p:clrMapOvr>
    <a:masterClrMapping/>
  </p:clrMapOvr>
  <p:transition spd="med"/>
</p:sldLayout>
</file>

<file path=ppt/slideLayouts/slideLayout947.xml><?xml version="1.0" encoding="utf-8"?>
<p:sldLayout xmlns:a="http://schemas.openxmlformats.org/drawingml/2006/main" xmlns:r="http://schemas.openxmlformats.org/officeDocument/2006/relationships" xmlns:p="http://schemas.openxmlformats.org/presentationml/2006/main" type="tx">
  <p:cSld name="16_Title and Content">
    <p:bg>
      <p:bgPr>
        <a:solidFill>
          <a:srgbClr val="000000"/>
        </a:solidFill>
        <a:effectLst/>
      </p:bgPr>
    </p:bg>
    <p:spTree>
      <p:nvGrpSpPr>
        <p:cNvPr id="1" name=""/>
        <p:cNvGrpSpPr/>
        <p:nvPr/>
      </p:nvGrpSpPr>
      <p:grpSpPr>
        <a:xfrm>
          <a:off x="0" y="0"/>
          <a:ext cx="0" cy="0"/>
          <a:chOff x="0" y="0"/>
          <a:chExt cx="0" cy="0"/>
        </a:xfrm>
      </p:grpSpPr>
      <p:grpSp>
        <p:nvGrpSpPr>
          <p:cNvPr id="1355" name="Group 2"/>
          <p:cNvGrpSpPr/>
          <p:nvPr/>
        </p:nvGrpSpPr>
        <p:grpSpPr>
          <a:xfrm>
            <a:off x="0" y="3902080"/>
            <a:ext cx="3400426" cy="2949576"/>
            <a:chOff x="0" y="0"/>
            <a:chExt cx="3400425" cy="2949575"/>
          </a:xfrm>
        </p:grpSpPr>
        <p:sp>
          <p:nvSpPr>
            <p:cNvPr id="1348" name="Freeform 3"/>
            <p:cNvSpPr/>
            <p:nvPr/>
          </p:nvSpPr>
          <p:spPr>
            <a:xfrm>
              <a:off x="0" y="79375"/>
              <a:ext cx="3400426" cy="2863851"/>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chemeClr val="accent3">
                      <a:lumOff val="44000"/>
                    </a:schemeClr>
                  </a:solidFill>
                </a:defRPr>
              </a:pPr>
              <a:endParaRPr/>
            </a:p>
          </p:txBody>
        </p:sp>
        <p:sp>
          <p:nvSpPr>
            <p:cNvPr id="1349" name="Freeform 4"/>
            <p:cNvSpPr/>
            <p:nvPr/>
          </p:nvSpPr>
          <p:spPr>
            <a:xfrm>
              <a:off x="0" y="0"/>
              <a:ext cx="2943226" cy="29495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chemeClr val="accent3">
                      <a:lumOff val="44000"/>
                    </a:schemeClr>
                  </a:solidFill>
                </a:defRPr>
              </a:pPr>
              <a:endParaRPr/>
            </a:p>
          </p:txBody>
        </p:sp>
        <p:sp>
          <p:nvSpPr>
            <p:cNvPr id="1350" name="Freeform 5"/>
            <p:cNvSpPr/>
            <p:nvPr/>
          </p:nvSpPr>
          <p:spPr>
            <a:xfrm>
              <a:off x="0" y="439737"/>
              <a:ext cx="2770188" cy="2503489"/>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chemeClr val="accent3">
                      <a:lumOff val="44000"/>
                    </a:schemeClr>
                  </a:solidFill>
                </a:defRPr>
              </a:pPr>
              <a:endParaRPr/>
            </a:p>
          </p:txBody>
        </p:sp>
        <p:sp>
          <p:nvSpPr>
            <p:cNvPr id="1351" name="Freeform 6"/>
            <p:cNvSpPr/>
            <p:nvPr/>
          </p:nvSpPr>
          <p:spPr>
            <a:xfrm>
              <a:off x="0" y="136525"/>
              <a:ext cx="2770188" cy="2806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chemeClr val="accent3">
                      <a:lumOff val="44000"/>
                    </a:schemeClr>
                  </a:solidFill>
                </a:defRPr>
              </a:pPr>
              <a:endParaRPr/>
            </a:p>
          </p:txBody>
        </p:sp>
        <p:sp>
          <p:nvSpPr>
            <p:cNvPr id="1352" name="Oval 7"/>
            <p:cNvSpPr/>
            <p:nvPr/>
          </p:nvSpPr>
          <p:spPr>
            <a:xfrm>
              <a:off x="331787" y="517524"/>
              <a:ext cx="136527" cy="136528"/>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chemeClr val="accent3">
                      <a:lumOff val="44000"/>
                    </a:schemeClr>
                  </a:solidFill>
                </a:defRPr>
              </a:pPr>
              <a:endParaRPr/>
            </a:p>
          </p:txBody>
        </p:sp>
        <p:sp>
          <p:nvSpPr>
            <p:cNvPr id="1353"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chemeClr val="accent3">
                      <a:lumOff val="44000"/>
                    </a:schemeClr>
                  </a:solidFill>
                </a:defRPr>
              </a:pPr>
              <a:endParaRPr/>
            </a:p>
          </p:txBody>
        </p:sp>
        <p:sp>
          <p:nvSpPr>
            <p:cNvPr id="1354"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chemeClr val="accent3">
                      <a:lumOff val="44000"/>
                    </a:schemeClr>
                  </a:solidFill>
                </a:defRPr>
              </a:pPr>
              <a:endParaRPr/>
            </a:p>
          </p:txBody>
        </p:sp>
      </p:grpSp>
      <p:sp>
        <p:nvSpPr>
          <p:cNvPr id="1356" name="Title Text"/>
          <p:cNvSpPr txBox="1">
            <a:spLocks noGrp="1"/>
          </p:cNvSpPr>
          <p:nvPr>
            <p:ph type="title"/>
          </p:nvPr>
        </p:nvSpPr>
        <p:spPr>
          <a:xfrm>
            <a:off x="457200" y="277817"/>
            <a:ext cx="8229600" cy="1139826"/>
          </a:xfrm>
          <a:prstGeom prst="rect">
            <a:avLst/>
          </a:prstGeom>
        </p:spPr>
        <p:txBody>
          <a:bodyPr lIns="45714" tIns="45714" rIns="45714" bIns="45714"/>
          <a:lstStyle>
            <a:lvl1pPr>
              <a:defRPr>
                <a:solidFill>
                  <a:schemeClr val="accent3">
                    <a:lumOff val="44000"/>
                  </a:schemeClr>
                </a:solidFill>
                <a:effectLst>
                  <a:outerShdw blurRad="38100" dist="38100" dir="2700000" rotWithShape="0">
                    <a:srgbClr val="000000"/>
                  </a:outerShdw>
                </a:effectLst>
              </a:defRPr>
            </a:lvl1pPr>
          </a:lstStyle>
          <a:p>
            <a:r>
              <a:t>Title Text</a:t>
            </a:r>
          </a:p>
        </p:txBody>
      </p:sp>
      <p:sp>
        <p:nvSpPr>
          <p:cNvPr id="1357" name="Body Level One…"/>
          <p:cNvSpPr txBox="1">
            <a:spLocks noGrp="1"/>
          </p:cNvSpPr>
          <p:nvPr>
            <p:ph type="body" idx="1"/>
          </p:nvPr>
        </p:nvSpPr>
        <p:spPr>
          <a:xfrm>
            <a:off x="457200" y="1600205"/>
            <a:ext cx="8229600" cy="4530726"/>
          </a:xfrm>
          <a:prstGeom prst="rect">
            <a:avLst/>
          </a:prstGeom>
        </p:spPr>
        <p:txBody>
          <a:bodyPr lIns="45714" tIns="45714" rIns="45714" bIns="45714">
            <a:normAutofit/>
          </a:bodyPr>
          <a:lstStyle>
            <a:lvl1pPr marL="342861" indent="-342861">
              <a:buClr>
                <a:srgbClr val="FFFFCC"/>
              </a:buClr>
              <a:buSzPct val="75000"/>
              <a:buFont typeface="Arial"/>
              <a:buChar char="●"/>
              <a:defRPr>
                <a:solidFill>
                  <a:schemeClr val="accent3">
                    <a:lumOff val="44000"/>
                  </a:schemeClr>
                </a:solidFill>
                <a:effectLst>
                  <a:outerShdw blurRad="38100" dist="38100" dir="2700000" rotWithShape="0">
                    <a:srgbClr val="000000"/>
                  </a:outerShdw>
                </a:effectLst>
              </a:defRPr>
            </a:lvl1pPr>
            <a:lvl2pPr marL="783686" indent="-326537">
              <a:buClr>
                <a:srgbClr val="FFFFCC"/>
              </a:buClr>
              <a:buSzPct val="75000"/>
              <a:buFont typeface="Arial"/>
              <a:buChar char="●"/>
              <a:defRPr>
                <a:solidFill>
                  <a:schemeClr val="accent3">
                    <a:lumOff val="44000"/>
                  </a:schemeClr>
                </a:solidFill>
                <a:effectLst>
                  <a:outerShdw blurRad="38100" dist="38100" dir="2700000" rotWithShape="0">
                    <a:srgbClr val="000000"/>
                  </a:outerShdw>
                </a:effectLst>
              </a:defRPr>
            </a:lvl2pPr>
            <a:lvl3pPr marL="1219066" indent="-304766">
              <a:buClr>
                <a:srgbClr val="FFFFCC"/>
              </a:buClr>
              <a:buSzPct val="75000"/>
              <a:buFont typeface="Arial"/>
              <a:buChar char="●"/>
              <a:defRPr>
                <a:solidFill>
                  <a:schemeClr val="accent3">
                    <a:lumOff val="44000"/>
                  </a:schemeClr>
                </a:solidFill>
                <a:effectLst>
                  <a:outerShdw blurRad="38100" dist="38100" dir="2700000" rotWithShape="0">
                    <a:srgbClr val="000000"/>
                  </a:outerShdw>
                </a:effectLst>
              </a:defRPr>
            </a:lvl3pPr>
            <a:lvl4pPr marL="1737169" indent="-365719">
              <a:buClr>
                <a:srgbClr val="FFFFCC"/>
              </a:buClr>
              <a:buSzPct val="75000"/>
              <a:buFont typeface="Arial"/>
              <a:buChar char="●"/>
              <a:defRPr>
                <a:solidFill>
                  <a:schemeClr val="accent3">
                    <a:lumOff val="44000"/>
                  </a:schemeClr>
                </a:solidFill>
                <a:effectLst>
                  <a:outerShdw blurRad="38100" dist="38100" dir="2700000" rotWithShape="0">
                    <a:srgbClr val="000000"/>
                  </a:outerShdw>
                </a:effectLst>
              </a:defRPr>
            </a:lvl4pPr>
            <a:lvl5pPr marL="2194319" indent="-365719">
              <a:buClr>
                <a:srgbClr val="FFFFCC"/>
              </a:buClr>
              <a:buSzPct val="75000"/>
              <a:buFont typeface="Arial"/>
              <a:buChar char="●"/>
              <a:defRPr>
                <a:solidFill>
                  <a:schemeClr val="accent3">
                    <a:lumOff val="44000"/>
                  </a:schemeClr>
                </a:solidFill>
                <a:effectLst>
                  <a:outerShdw blurRad="38100" dist="38100" dir="2700000" rotWithShape="0">
                    <a:srgbClr val="000000"/>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1358" name="Slide Number"/>
          <p:cNvSpPr txBox="1">
            <a:spLocks noGrp="1"/>
          </p:cNvSpPr>
          <p:nvPr>
            <p:ph type="sldNum" sz="quarter" idx="2"/>
          </p:nvPr>
        </p:nvSpPr>
        <p:spPr>
          <a:xfrm>
            <a:off x="8441407" y="6248400"/>
            <a:ext cx="245393" cy="226976"/>
          </a:xfrm>
          <a:prstGeom prst="rect">
            <a:avLst/>
          </a:prstGeom>
        </p:spPr>
        <p:txBody>
          <a:bodyPr lIns="45714" tIns="45714" rIns="45714" bIns="45714"/>
          <a:lstStyle>
            <a:lvl1pPr>
              <a:defRPr sz="1000">
                <a:solidFill>
                  <a:schemeClr val="accent3">
                    <a:lumOff val="44000"/>
                  </a:schemeClr>
                </a:solidFill>
                <a:effectLst>
                  <a:outerShdw blurRad="38100" dist="38100" dir="2700000" rotWithShape="0">
                    <a:srgbClr val="000000"/>
                  </a:outerShdw>
                </a:effectLst>
              </a:defRPr>
            </a:lvl1pPr>
          </a:lstStyle>
          <a:p>
            <a:fld id="{86CB4B4D-7CA3-9044-876B-883B54F8677D}" type="slidenum">
              <a:t>‹#›</a:t>
            </a:fld>
            <a:endParaRPr/>
          </a:p>
        </p:txBody>
      </p:sp>
    </p:spTree>
    <p:extLst>
      <p:ext uri="{BB962C8B-B14F-4D97-AF65-F5344CB8AC3E}">
        <p14:creationId xmlns:p14="http://schemas.microsoft.com/office/powerpoint/2010/main" val="2231034236"/>
      </p:ext>
    </p:extLst>
  </p:cSld>
  <p:clrMapOvr>
    <a:masterClrMapping/>
  </p:clrMapOvr>
  <p:transition spd="med"/>
</p:sldLayout>
</file>

<file path=ppt/slideLayouts/slideLayout948.xml><?xml version="1.0" encoding="utf-8"?>
<p:sldLayout xmlns:a="http://schemas.openxmlformats.org/drawingml/2006/main" xmlns:r="http://schemas.openxmlformats.org/officeDocument/2006/relationships" xmlns:p="http://schemas.openxmlformats.org/presentationml/2006/main" type="tx">
  <p:cSld name="13_Section Header">
    <p:bg>
      <p:bgPr>
        <a:solidFill>
          <a:srgbClr val="000000"/>
        </a:solidFill>
        <a:effectLst/>
      </p:bgPr>
    </p:bg>
    <p:spTree>
      <p:nvGrpSpPr>
        <p:cNvPr id="1" name=""/>
        <p:cNvGrpSpPr/>
        <p:nvPr/>
      </p:nvGrpSpPr>
      <p:grpSpPr>
        <a:xfrm>
          <a:off x="0" y="0"/>
          <a:ext cx="0" cy="0"/>
          <a:chOff x="0" y="0"/>
          <a:chExt cx="0" cy="0"/>
        </a:xfrm>
      </p:grpSpPr>
      <p:grpSp>
        <p:nvGrpSpPr>
          <p:cNvPr id="1372" name="Group 2"/>
          <p:cNvGrpSpPr/>
          <p:nvPr/>
        </p:nvGrpSpPr>
        <p:grpSpPr>
          <a:xfrm>
            <a:off x="0" y="3902080"/>
            <a:ext cx="3400426" cy="2949576"/>
            <a:chOff x="0" y="0"/>
            <a:chExt cx="3400425" cy="2949575"/>
          </a:xfrm>
        </p:grpSpPr>
        <p:sp>
          <p:nvSpPr>
            <p:cNvPr id="1365" name="Freeform 3"/>
            <p:cNvSpPr/>
            <p:nvPr/>
          </p:nvSpPr>
          <p:spPr>
            <a:xfrm>
              <a:off x="0" y="79375"/>
              <a:ext cx="3400426" cy="2863851"/>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chemeClr val="accent3">
                      <a:lumOff val="44000"/>
                    </a:schemeClr>
                  </a:solidFill>
                </a:defRPr>
              </a:pPr>
              <a:endParaRPr/>
            </a:p>
          </p:txBody>
        </p:sp>
        <p:sp>
          <p:nvSpPr>
            <p:cNvPr id="1366" name="Freeform 4"/>
            <p:cNvSpPr/>
            <p:nvPr/>
          </p:nvSpPr>
          <p:spPr>
            <a:xfrm>
              <a:off x="0" y="0"/>
              <a:ext cx="2943226" cy="29495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chemeClr val="accent3">
                      <a:lumOff val="44000"/>
                    </a:schemeClr>
                  </a:solidFill>
                </a:defRPr>
              </a:pPr>
              <a:endParaRPr/>
            </a:p>
          </p:txBody>
        </p:sp>
        <p:sp>
          <p:nvSpPr>
            <p:cNvPr id="1367" name="Freeform 5"/>
            <p:cNvSpPr/>
            <p:nvPr/>
          </p:nvSpPr>
          <p:spPr>
            <a:xfrm>
              <a:off x="0" y="439737"/>
              <a:ext cx="2770188" cy="2503489"/>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chemeClr val="accent3">
                      <a:lumOff val="44000"/>
                    </a:schemeClr>
                  </a:solidFill>
                </a:defRPr>
              </a:pPr>
              <a:endParaRPr/>
            </a:p>
          </p:txBody>
        </p:sp>
        <p:sp>
          <p:nvSpPr>
            <p:cNvPr id="1368" name="Freeform 6"/>
            <p:cNvSpPr/>
            <p:nvPr/>
          </p:nvSpPr>
          <p:spPr>
            <a:xfrm>
              <a:off x="0" y="136525"/>
              <a:ext cx="2770188" cy="2806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chemeClr val="accent3">
                      <a:lumOff val="44000"/>
                    </a:schemeClr>
                  </a:solidFill>
                </a:defRPr>
              </a:pPr>
              <a:endParaRPr/>
            </a:p>
          </p:txBody>
        </p:sp>
        <p:sp>
          <p:nvSpPr>
            <p:cNvPr id="1369" name="Oval 7"/>
            <p:cNvSpPr/>
            <p:nvPr/>
          </p:nvSpPr>
          <p:spPr>
            <a:xfrm>
              <a:off x="331787" y="517524"/>
              <a:ext cx="136527" cy="136528"/>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chemeClr val="accent3">
                      <a:lumOff val="44000"/>
                    </a:schemeClr>
                  </a:solidFill>
                </a:defRPr>
              </a:pPr>
              <a:endParaRPr/>
            </a:p>
          </p:txBody>
        </p:sp>
        <p:sp>
          <p:nvSpPr>
            <p:cNvPr id="1370"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chemeClr val="accent3">
                      <a:lumOff val="44000"/>
                    </a:schemeClr>
                  </a:solidFill>
                </a:defRPr>
              </a:pPr>
              <a:endParaRPr/>
            </a:p>
          </p:txBody>
        </p:sp>
        <p:sp>
          <p:nvSpPr>
            <p:cNvPr id="1371"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chemeClr val="accent3">
                      <a:lumOff val="44000"/>
                    </a:schemeClr>
                  </a:solidFill>
                </a:defRPr>
              </a:pPr>
              <a:endParaRPr/>
            </a:p>
          </p:txBody>
        </p:sp>
      </p:grpSp>
      <p:sp>
        <p:nvSpPr>
          <p:cNvPr id="1373" name="Title Text"/>
          <p:cNvSpPr txBox="1">
            <a:spLocks noGrp="1"/>
          </p:cNvSpPr>
          <p:nvPr>
            <p:ph type="title"/>
          </p:nvPr>
        </p:nvSpPr>
        <p:spPr>
          <a:xfrm>
            <a:off x="722312" y="4406905"/>
            <a:ext cx="7772401" cy="1362076"/>
          </a:xfrm>
          <a:prstGeom prst="rect">
            <a:avLst/>
          </a:prstGeom>
        </p:spPr>
        <p:txBody>
          <a:bodyPr lIns="45714" tIns="45714" rIns="45714" bIns="45714" anchor="t"/>
          <a:lstStyle>
            <a:lvl1pPr>
              <a:defRPr sz="4000" b="1" cap="all">
                <a:solidFill>
                  <a:schemeClr val="accent3">
                    <a:lumOff val="44000"/>
                  </a:schemeClr>
                </a:solidFill>
                <a:effectLst>
                  <a:outerShdw blurRad="38100" dist="38100" dir="2700000" rotWithShape="0">
                    <a:srgbClr val="000000"/>
                  </a:outerShdw>
                </a:effectLst>
              </a:defRPr>
            </a:lvl1pPr>
          </a:lstStyle>
          <a:p>
            <a:r>
              <a:t>Title Text</a:t>
            </a:r>
          </a:p>
        </p:txBody>
      </p:sp>
      <p:sp>
        <p:nvSpPr>
          <p:cNvPr id="1374" name="Body Level One…"/>
          <p:cNvSpPr txBox="1">
            <a:spLocks noGrp="1"/>
          </p:cNvSpPr>
          <p:nvPr>
            <p:ph type="body" sz="quarter" idx="1"/>
          </p:nvPr>
        </p:nvSpPr>
        <p:spPr>
          <a:xfrm>
            <a:off x="722312" y="2906713"/>
            <a:ext cx="7772401" cy="1500188"/>
          </a:xfrm>
          <a:prstGeom prst="rect">
            <a:avLst/>
          </a:prstGeom>
        </p:spPr>
        <p:txBody>
          <a:bodyPr lIns="45714" tIns="45714" rIns="45714" bIns="45714" anchor="b">
            <a:normAutofit/>
          </a:bodyPr>
          <a:lstStyle>
            <a:lvl1pPr marL="0" indent="0">
              <a:spcBef>
                <a:spcPts val="400"/>
              </a:spcBef>
              <a:buSzTx/>
              <a:buNone/>
              <a:defRPr sz="2000">
                <a:solidFill>
                  <a:schemeClr val="accent3">
                    <a:lumOff val="44000"/>
                  </a:schemeClr>
                </a:solidFill>
                <a:effectLst>
                  <a:outerShdw blurRad="38100" dist="38100" dir="2700000" rotWithShape="0">
                    <a:srgbClr val="000000"/>
                  </a:outerShdw>
                </a:effectLst>
              </a:defRPr>
            </a:lvl1pPr>
            <a:lvl2pPr marL="0" indent="457150">
              <a:spcBef>
                <a:spcPts val="400"/>
              </a:spcBef>
              <a:buSzTx/>
              <a:buNone/>
              <a:defRPr sz="2000">
                <a:solidFill>
                  <a:schemeClr val="accent3">
                    <a:lumOff val="44000"/>
                  </a:schemeClr>
                </a:solidFill>
                <a:effectLst>
                  <a:outerShdw blurRad="38100" dist="38100" dir="2700000" rotWithShape="0">
                    <a:srgbClr val="000000"/>
                  </a:outerShdw>
                </a:effectLst>
              </a:defRPr>
            </a:lvl2pPr>
            <a:lvl3pPr marL="0" indent="914300">
              <a:spcBef>
                <a:spcPts val="400"/>
              </a:spcBef>
              <a:buSzTx/>
              <a:buNone/>
              <a:defRPr sz="2000">
                <a:solidFill>
                  <a:schemeClr val="accent3">
                    <a:lumOff val="44000"/>
                  </a:schemeClr>
                </a:solidFill>
                <a:effectLst>
                  <a:outerShdw blurRad="38100" dist="38100" dir="2700000" rotWithShape="0">
                    <a:srgbClr val="000000"/>
                  </a:outerShdw>
                </a:effectLst>
              </a:defRPr>
            </a:lvl3pPr>
            <a:lvl4pPr marL="0" indent="1371450">
              <a:spcBef>
                <a:spcPts val="400"/>
              </a:spcBef>
              <a:buSzTx/>
              <a:buNone/>
              <a:defRPr sz="2000">
                <a:solidFill>
                  <a:schemeClr val="accent3">
                    <a:lumOff val="44000"/>
                  </a:schemeClr>
                </a:solidFill>
                <a:effectLst>
                  <a:outerShdw blurRad="38100" dist="38100" dir="2700000" rotWithShape="0">
                    <a:srgbClr val="000000"/>
                  </a:outerShdw>
                </a:effectLst>
              </a:defRPr>
            </a:lvl4pPr>
            <a:lvl5pPr marL="0" indent="1828600">
              <a:spcBef>
                <a:spcPts val="400"/>
              </a:spcBef>
              <a:buSzTx/>
              <a:buNone/>
              <a:defRPr sz="2000">
                <a:solidFill>
                  <a:schemeClr val="accent3">
                    <a:lumOff val="44000"/>
                  </a:schemeClr>
                </a:solidFill>
                <a:effectLst>
                  <a:outerShdw blurRad="38100" dist="38100" dir="2700000" rotWithShape="0">
                    <a:srgbClr val="000000"/>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1375" name="Slide Number"/>
          <p:cNvSpPr txBox="1">
            <a:spLocks noGrp="1"/>
          </p:cNvSpPr>
          <p:nvPr>
            <p:ph type="sldNum" sz="quarter" idx="2"/>
          </p:nvPr>
        </p:nvSpPr>
        <p:spPr>
          <a:xfrm>
            <a:off x="8441407" y="6248400"/>
            <a:ext cx="245393" cy="226976"/>
          </a:xfrm>
          <a:prstGeom prst="rect">
            <a:avLst/>
          </a:prstGeom>
        </p:spPr>
        <p:txBody>
          <a:bodyPr lIns="45714" tIns="45714" rIns="45714" bIns="45714"/>
          <a:lstStyle>
            <a:lvl1pPr>
              <a:defRPr sz="1000">
                <a:solidFill>
                  <a:schemeClr val="accent3">
                    <a:lumOff val="44000"/>
                  </a:schemeClr>
                </a:solidFill>
                <a:effectLst>
                  <a:outerShdw blurRad="38100" dist="38100" dir="2700000" rotWithShape="0">
                    <a:srgbClr val="000000"/>
                  </a:outerShdw>
                </a:effectLst>
              </a:defRPr>
            </a:lvl1pPr>
          </a:lstStyle>
          <a:p>
            <a:fld id="{86CB4B4D-7CA3-9044-876B-883B54F8677D}" type="slidenum">
              <a:t>‹#›</a:t>
            </a:fld>
            <a:endParaRPr/>
          </a:p>
        </p:txBody>
      </p:sp>
    </p:spTree>
    <p:extLst>
      <p:ext uri="{BB962C8B-B14F-4D97-AF65-F5344CB8AC3E}">
        <p14:creationId xmlns:p14="http://schemas.microsoft.com/office/powerpoint/2010/main" val="87449148"/>
      </p:ext>
    </p:extLst>
  </p:cSld>
  <p:clrMapOvr>
    <a:masterClrMapping/>
  </p:clrMapOvr>
  <p:transition spd="med"/>
</p:sldLayout>
</file>

<file path=ppt/slideLayouts/slideLayout949.xml><?xml version="1.0" encoding="utf-8"?>
<p:sldLayout xmlns:a="http://schemas.openxmlformats.org/drawingml/2006/main" xmlns:r="http://schemas.openxmlformats.org/officeDocument/2006/relationships" xmlns:p="http://schemas.openxmlformats.org/presentationml/2006/main" type="tx">
  <p:cSld name="13_Two Content">
    <p:bg>
      <p:bgPr>
        <a:solidFill>
          <a:srgbClr val="000000"/>
        </a:solidFill>
        <a:effectLst/>
      </p:bgPr>
    </p:bg>
    <p:spTree>
      <p:nvGrpSpPr>
        <p:cNvPr id="1" name=""/>
        <p:cNvGrpSpPr/>
        <p:nvPr/>
      </p:nvGrpSpPr>
      <p:grpSpPr>
        <a:xfrm>
          <a:off x="0" y="0"/>
          <a:ext cx="0" cy="0"/>
          <a:chOff x="0" y="0"/>
          <a:chExt cx="0" cy="0"/>
        </a:xfrm>
      </p:grpSpPr>
      <p:grpSp>
        <p:nvGrpSpPr>
          <p:cNvPr id="1389" name="Group 2"/>
          <p:cNvGrpSpPr/>
          <p:nvPr/>
        </p:nvGrpSpPr>
        <p:grpSpPr>
          <a:xfrm>
            <a:off x="0" y="3902080"/>
            <a:ext cx="3400426" cy="2949576"/>
            <a:chOff x="0" y="0"/>
            <a:chExt cx="3400425" cy="2949575"/>
          </a:xfrm>
        </p:grpSpPr>
        <p:sp>
          <p:nvSpPr>
            <p:cNvPr id="1382" name="Freeform 3"/>
            <p:cNvSpPr/>
            <p:nvPr/>
          </p:nvSpPr>
          <p:spPr>
            <a:xfrm>
              <a:off x="0" y="79375"/>
              <a:ext cx="3400426" cy="2863851"/>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chemeClr val="accent3">
                      <a:lumOff val="44000"/>
                    </a:schemeClr>
                  </a:solidFill>
                </a:defRPr>
              </a:pPr>
              <a:endParaRPr/>
            </a:p>
          </p:txBody>
        </p:sp>
        <p:sp>
          <p:nvSpPr>
            <p:cNvPr id="1383" name="Freeform 4"/>
            <p:cNvSpPr/>
            <p:nvPr/>
          </p:nvSpPr>
          <p:spPr>
            <a:xfrm>
              <a:off x="0" y="0"/>
              <a:ext cx="2943226" cy="29495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chemeClr val="accent3">
                      <a:lumOff val="44000"/>
                    </a:schemeClr>
                  </a:solidFill>
                </a:defRPr>
              </a:pPr>
              <a:endParaRPr/>
            </a:p>
          </p:txBody>
        </p:sp>
        <p:sp>
          <p:nvSpPr>
            <p:cNvPr id="1384" name="Freeform 5"/>
            <p:cNvSpPr/>
            <p:nvPr/>
          </p:nvSpPr>
          <p:spPr>
            <a:xfrm>
              <a:off x="0" y="439737"/>
              <a:ext cx="2770188" cy="2503489"/>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chemeClr val="accent3">
                      <a:lumOff val="44000"/>
                    </a:schemeClr>
                  </a:solidFill>
                </a:defRPr>
              </a:pPr>
              <a:endParaRPr/>
            </a:p>
          </p:txBody>
        </p:sp>
        <p:sp>
          <p:nvSpPr>
            <p:cNvPr id="1385" name="Freeform 6"/>
            <p:cNvSpPr/>
            <p:nvPr/>
          </p:nvSpPr>
          <p:spPr>
            <a:xfrm>
              <a:off x="0" y="136525"/>
              <a:ext cx="2770188" cy="2806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chemeClr val="accent3">
                      <a:lumOff val="44000"/>
                    </a:schemeClr>
                  </a:solidFill>
                </a:defRPr>
              </a:pPr>
              <a:endParaRPr/>
            </a:p>
          </p:txBody>
        </p:sp>
        <p:sp>
          <p:nvSpPr>
            <p:cNvPr id="1386" name="Oval 7"/>
            <p:cNvSpPr/>
            <p:nvPr/>
          </p:nvSpPr>
          <p:spPr>
            <a:xfrm>
              <a:off x="331787" y="517524"/>
              <a:ext cx="136527" cy="136528"/>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chemeClr val="accent3">
                      <a:lumOff val="44000"/>
                    </a:schemeClr>
                  </a:solidFill>
                </a:defRPr>
              </a:pPr>
              <a:endParaRPr/>
            </a:p>
          </p:txBody>
        </p:sp>
        <p:sp>
          <p:nvSpPr>
            <p:cNvPr id="1387"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chemeClr val="accent3">
                      <a:lumOff val="44000"/>
                    </a:schemeClr>
                  </a:solidFill>
                </a:defRPr>
              </a:pPr>
              <a:endParaRPr/>
            </a:p>
          </p:txBody>
        </p:sp>
        <p:sp>
          <p:nvSpPr>
            <p:cNvPr id="1388"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chemeClr val="accent3">
                      <a:lumOff val="44000"/>
                    </a:schemeClr>
                  </a:solidFill>
                </a:defRPr>
              </a:pPr>
              <a:endParaRPr/>
            </a:p>
          </p:txBody>
        </p:sp>
      </p:grpSp>
      <p:sp>
        <p:nvSpPr>
          <p:cNvPr id="1390" name="Title Text"/>
          <p:cNvSpPr txBox="1">
            <a:spLocks noGrp="1"/>
          </p:cNvSpPr>
          <p:nvPr>
            <p:ph type="title"/>
          </p:nvPr>
        </p:nvSpPr>
        <p:spPr>
          <a:xfrm>
            <a:off x="457200" y="277817"/>
            <a:ext cx="8229600" cy="1139826"/>
          </a:xfrm>
          <a:prstGeom prst="rect">
            <a:avLst/>
          </a:prstGeom>
        </p:spPr>
        <p:txBody>
          <a:bodyPr lIns="45714" tIns="45714" rIns="45714" bIns="45714"/>
          <a:lstStyle>
            <a:lvl1pPr>
              <a:defRPr>
                <a:solidFill>
                  <a:schemeClr val="accent3">
                    <a:lumOff val="44000"/>
                  </a:schemeClr>
                </a:solidFill>
                <a:effectLst>
                  <a:outerShdw blurRad="38100" dist="38100" dir="2700000" rotWithShape="0">
                    <a:srgbClr val="000000"/>
                  </a:outerShdw>
                </a:effectLst>
              </a:defRPr>
            </a:lvl1pPr>
          </a:lstStyle>
          <a:p>
            <a:r>
              <a:t>Title Text</a:t>
            </a:r>
          </a:p>
        </p:txBody>
      </p:sp>
      <p:sp>
        <p:nvSpPr>
          <p:cNvPr id="1391" name="Body Level One…"/>
          <p:cNvSpPr txBox="1">
            <a:spLocks noGrp="1"/>
          </p:cNvSpPr>
          <p:nvPr>
            <p:ph type="body" sz="half" idx="1"/>
          </p:nvPr>
        </p:nvSpPr>
        <p:spPr>
          <a:xfrm>
            <a:off x="457200" y="1600205"/>
            <a:ext cx="4038600" cy="4530726"/>
          </a:xfrm>
          <a:prstGeom prst="rect">
            <a:avLst/>
          </a:prstGeom>
        </p:spPr>
        <p:txBody>
          <a:bodyPr lIns="45714" tIns="45714" rIns="45714" bIns="45714">
            <a:normAutofit/>
          </a:bodyPr>
          <a:lstStyle>
            <a:lvl1pPr marL="342861" indent="-342861">
              <a:spcBef>
                <a:spcPts val="600"/>
              </a:spcBef>
              <a:buClr>
                <a:srgbClr val="FFFFCC"/>
              </a:buClr>
              <a:buSzPct val="75000"/>
              <a:buFont typeface="Arial"/>
              <a:buChar char="●"/>
              <a:defRPr sz="2800">
                <a:solidFill>
                  <a:schemeClr val="accent3">
                    <a:lumOff val="44000"/>
                  </a:schemeClr>
                </a:solidFill>
                <a:effectLst>
                  <a:outerShdw blurRad="38100" dist="38100" dir="2700000" rotWithShape="0">
                    <a:srgbClr val="000000"/>
                  </a:outerShdw>
                </a:effectLst>
              </a:defRPr>
            </a:lvl1pPr>
            <a:lvl2pPr marL="790488" indent="-333339">
              <a:spcBef>
                <a:spcPts val="600"/>
              </a:spcBef>
              <a:buClr>
                <a:srgbClr val="FFFFCC"/>
              </a:buClr>
              <a:buSzPct val="75000"/>
              <a:buFont typeface="Arial"/>
              <a:buChar char="●"/>
              <a:defRPr sz="2800">
                <a:solidFill>
                  <a:schemeClr val="accent3">
                    <a:lumOff val="44000"/>
                  </a:schemeClr>
                </a:solidFill>
                <a:effectLst>
                  <a:outerShdw blurRad="38100" dist="38100" dir="2700000" rotWithShape="0">
                    <a:srgbClr val="000000"/>
                  </a:outerShdw>
                </a:effectLst>
              </a:defRPr>
            </a:lvl2pPr>
            <a:lvl3pPr marL="1234304" indent="-320004">
              <a:spcBef>
                <a:spcPts val="600"/>
              </a:spcBef>
              <a:buClr>
                <a:srgbClr val="FFFFCC"/>
              </a:buClr>
              <a:buSzPct val="75000"/>
              <a:buFont typeface="Arial"/>
              <a:buChar char="●"/>
              <a:defRPr sz="2800">
                <a:solidFill>
                  <a:schemeClr val="accent3">
                    <a:lumOff val="44000"/>
                  </a:schemeClr>
                </a:solidFill>
                <a:effectLst>
                  <a:outerShdw blurRad="38100" dist="38100" dir="2700000" rotWithShape="0">
                    <a:srgbClr val="000000"/>
                  </a:outerShdw>
                </a:effectLst>
              </a:defRPr>
            </a:lvl3pPr>
            <a:lvl4pPr marL="1727011" indent="-355561">
              <a:spcBef>
                <a:spcPts val="600"/>
              </a:spcBef>
              <a:buClr>
                <a:srgbClr val="FFFFCC"/>
              </a:buClr>
              <a:buSzPct val="75000"/>
              <a:buFont typeface="Arial"/>
              <a:buChar char="●"/>
              <a:defRPr sz="2800">
                <a:solidFill>
                  <a:schemeClr val="accent3">
                    <a:lumOff val="44000"/>
                  </a:schemeClr>
                </a:solidFill>
                <a:effectLst>
                  <a:outerShdw blurRad="38100" dist="38100" dir="2700000" rotWithShape="0">
                    <a:srgbClr val="000000"/>
                  </a:outerShdw>
                </a:effectLst>
              </a:defRPr>
            </a:lvl4pPr>
            <a:lvl5pPr marL="2184161" indent="-355561">
              <a:spcBef>
                <a:spcPts val="600"/>
              </a:spcBef>
              <a:buClr>
                <a:srgbClr val="FFFFCC"/>
              </a:buClr>
              <a:buSzPct val="75000"/>
              <a:buFont typeface="Arial"/>
              <a:buChar char="●"/>
              <a:defRPr sz="2800">
                <a:solidFill>
                  <a:schemeClr val="accent3">
                    <a:lumOff val="44000"/>
                  </a:schemeClr>
                </a:solidFill>
                <a:effectLst>
                  <a:outerShdw blurRad="38100" dist="38100" dir="2700000" rotWithShape="0">
                    <a:srgbClr val="000000"/>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1392" name="Slide Number"/>
          <p:cNvSpPr txBox="1">
            <a:spLocks noGrp="1"/>
          </p:cNvSpPr>
          <p:nvPr>
            <p:ph type="sldNum" sz="quarter" idx="2"/>
          </p:nvPr>
        </p:nvSpPr>
        <p:spPr>
          <a:xfrm>
            <a:off x="8441407" y="6248400"/>
            <a:ext cx="245393" cy="226976"/>
          </a:xfrm>
          <a:prstGeom prst="rect">
            <a:avLst/>
          </a:prstGeom>
        </p:spPr>
        <p:txBody>
          <a:bodyPr lIns="45714" tIns="45714" rIns="45714" bIns="45714"/>
          <a:lstStyle>
            <a:lvl1pPr>
              <a:defRPr sz="1000">
                <a:solidFill>
                  <a:schemeClr val="accent3">
                    <a:lumOff val="44000"/>
                  </a:schemeClr>
                </a:solidFill>
                <a:effectLst>
                  <a:outerShdw blurRad="38100" dist="38100" dir="2700000" rotWithShape="0">
                    <a:srgbClr val="000000"/>
                  </a:outerShdw>
                </a:effectLst>
              </a:defRPr>
            </a:lvl1pPr>
          </a:lstStyle>
          <a:p>
            <a:fld id="{86CB4B4D-7CA3-9044-876B-883B54F8677D}" type="slidenum">
              <a:t>‹#›</a:t>
            </a:fld>
            <a:endParaRPr/>
          </a:p>
        </p:txBody>
      </p:sp>
    </p:spTree>
    <p:extLst>
      <p:ext uri="{BB962C8B-B14F-4D97-AF65-F5344CB8AC3E}">
        <p14:creationId xmlns:p14="http://schemas.microsoft.com/office/powerpoint/2010/main" val="2282006479"/>
      </p:ext>
    </p:extLst>
  </p:cSld>
  <p:clrMapOvr>
    <a:masterClrMapping/>
  </p:clrMapOvr>
  <p:transition spd="med"/>
</p:sldLayout>
</file>

<file path=ppt/slideLayouts/slideLayout9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lgn="l">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Comic Sans MS" charset="0"/>
              </a:defRPr>
            </a:lvl1pPr>
          </a:lstStyle>
          <a:p>
            <a:pPr>
              <a:defRPr/>
            </a:pPr>
            <a:fld id="{3528A077-2E44-7248-A4F3-051F4141458C}" type="slidenum">
              <a:rPr lang="en-US"/>
              <a:pPr>
                <a:defRPr/>
              </a:pPr>
              <a:t>‹#›</a:t>
            </a:fld>
            <a:endParaRPr lang="en-US"/>
          </a:p>
        </p:txBody>
      </p:sp>
    </p:spTree>
    <p:extLst>
      <p:ext uri="{BB962C8B-B14F-4D97-AF65-F5344CB8AC3E}">
        <p14:creationId xmlns:p14="http://schemas.microsoft.com/office/powerpoint/2010/main" val="3441105648"/>
      </p:ext>
    </p:extLst>
  </p:cSld>
  <p:clrMapOvr>
    <a:masterClrMapping/>
  </p:clrMapOvr>
</p:sldLayout>
</file>

<file path=ppt/slideLayouts/slideLayout950.xml><?xml version="1.0" encoding="utf-8"?>
<p:sldLayout xmlns:a="http://schemas.openxmlformats.org/drawingml/2006/main" xmlns:r="http://schemas.openxmlformats.org/officeDocument/2006/relationships" xmlns:p="http://schemas.openxmlformats.org/presentationml/2006/main" type="tx">
  <p:cSld name="13_Comparison">
    <p:bg>
      <p:bgPr>
        <a:solidFill>
          <a:srgbClr val="000000"/>
        </a:solidFill>
        <a:effectLst/>
      </p:bgPr>
    </p:bg>
    <p:spTree>
      <p:nvGrpSpPr>
        <p:cNvPr id="1" name=""/>
        <p:cNvGrpSpPr/>
        <p:nvPr/>
      </p:nvGrpSpPr>
      <p:grpSpPr>
        <a:xfrm>
          <a:off x="0" y="0"/>
          <a:ext cx="0" cy="0"/>
          <a:chOff x="0" y="0"/>
          <a:chExt cx="0" cy="0"/>
        </a:xfrm>
      </p:grpSpPr>
      <p:grpSp>
        <p:nvGrpSpPr>
          <p:cNvPr id="1406" name="Group 2"/>
          <p:cNvGrpSpPr/>
          <p:nvPr/>
        </p:nvGrpSpPr>
        <p:grpSpPr>
          <a:xfrm>
            <a:off x="0" y="3902080"/>
            <a:ext cx="3400426" cy="2949576"/>
            <a:chOff x="0" y="0"/>
            <a:chExt cx="3400425" cy="2949575"/>
          </a:xfrm>
        </p:grpSpPr>
        <p:sp>
          <p:nvSpPr>
            <p:cNvPr id="1399" name="Freeform 3"/>
            <p:cNvSpPr/>
            <p:nvPr/>
          </p:nvSpPr>
          <p:spPr>
            <a:xfrm>
              <a:off x="0" y="79375"/>
              <a:ext cx="3400426" cy="2863851"/>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chemeClr val="accent3">
                      <a:lumOff val="44000"/>
                    </a:schemeClr>
                  </a:solidFill>
                </a:defRPr>
              </a:pPr>
              <a:endParaRPr/>
            </a:p>
          </p:txBody>
        </p:sp>
        <p:sp>
          <p:nvSpPr>
            <p:cNvPr id="1400" name="Freeform 4"/>
            <p:cNvSpPr/>
            <p:nvPr/>
          </p:nvSpPr>
          <p:spPr>
            <a:xfrm>
              <a:off x="0" y="0"/>
              <a:ext cx="2943226" cy="29495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chemeClr val="accent3">
                      <a:lumOff val="44000"/>
                    </a:schemeClr>
                  </a:solidFill>
                </a:defRPr>
              </a:pPr>
              <a:endParaRPr/>
            </a:p>
          </p:txBody>
        </p:sp>
        <p:sp>
          <p:nvSpPr>
            <p:cNvPr id="1401" name="Freeform 5"/>
            <p:cNvSpPr/>
            <p:nvPr/>
          </p:nvSpPr>
          <p:spPr>
            <a:xfrm>
              <a:off x="0" y="439737"/>
              <a:ext cx="2770188" cy="2503489"/>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chemeClr val="accent3">
                      <a:lumOff val="44000"/>
                    </a:schemeClr>
                  </a:solidFill>
                </a:defRPr>
              </a:pPr>
              <a:endParaRPr/>
            </a:p>
          </p:txBody>
        </p:sp>
        <p:sp>
          <p:nvSpPr>
            <p:cNvPr id="1402" name="Freeform 6"/>
            <p:cNvSpPr/>
            <p:nvPr/>
          </p:nvSpPr>
          <p:spPr>
            <a:xfrm>
              <a:off x="0" y="136525"/>
              <a:ext cx="2770188" cy="2806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chemeClr val="accent3">
                      <a:lumOff val="44000"/>
                    </a:schemeClr>
                  </a:solidFill>
                </a:defRPr>
              </a:pPr>
              <a:endParaRPr/>
            </a:p>
          </p:txBody>
        </p:sp>
        <p:sp>
          <p:nvSpPr>
            <p:cNvPr id="1403" name="Oval 7"/>
            <p:cNvSpPr/>
            <p:nvPr/>
          </p:nvSpPr>
          <p:spPr>
            <a:xfrm>
              <a:off x="331787" y="517524"/>
              <a:ext cx="136527" cy="136528"/>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chemeClr val="accent3">
                      <a:lumOff val="44000"/>
                    </a:schemeClr>
                  </a:solidFill>
                </a:defRPr>
              </a:pPr>
              <a:endParaRPr/>
            </a:p>
          </p:txBody>
        </p:sp>
        <p:sp>
          <p:nvSpPr>
            <p:cNvPr id="1404"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chemeClr val="accent3">
                      <a:lumOff val="44000"/>
                    </a:schemeClr>
                  </a:solidFill>
                </a:defRPr>
              </a:pPr>
              <a:endParaRPr/>
            </a:p>
          </p:txBody>
        </p:sp>
        <p:sp>
          <p:nvSpPr>
            <p:cNvPr id="1405"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chemeClr val="accent3">
                      <a:lumOff val="44000"/>
                    </a:schemeClr>
                  </a:solidFill>
                </a:defRPr>
              </a:pPr>
              <a:endParaRPr/>
            </a:p>
          </p:txBody>
        </p:sp>
      </p:grpSp>
      <p:sp>
        <p:nvSpPr>
          <p:cNvPr id="1407" name="Title Text"/>
          <p:cNvSpPr txBox="1">
            <a:spLocks noGrp="1"/>
          </p:cNvSpPr>
          <p:nvPr>
            <p:ph type="title"/>
          </p:nvPr>
        </p:nvSpPr>
        <p:spPr>
          <a:xfrm>
            <a:off x="457200" y="274638"/>
            <a:ext cx="8229600" cy="1143001"/>
          </a:xfrm>
          <a:prstGeom prst="rect">
            <a:avLst/>
          </a:prstGeom>
        </p:spPr>
        <p:txBody>
          <a:bodyPr lIns="45714" tIns="45714" rIns="45714" bIns="45714"/>
          <a:lstStyle>
            <a:lvl1pPr>
              <a:defRPr>
                <a:solidFill>
                  <a:schemeClr val="accent3">
                    <a:lumOff val="44000"/>
                  </a:schemeClr>
                </a:solidFill>
                <a:effectLst>
                  <a:outerShdw blurRad="38100" dist="38100" dir="2700000" rotWithShape="0">
                    <a:srgbClr val="000000"/>
                  </a:outerShdw>
                </a:effectLst>
              </a:defRPr>
            </a:lvl1pPr>
          </a:lstStyle>
          <a:p>
            <a:r>
              <a:t>Title Text</a:t>
            </a:r>
          </a:p>
        </p:txBody>
      </p:sp>
      <p:sp>
        <p:nvSpPr>
          <p:cNvPr id="1408" name="Body Level One…"/>
          <p:cNvSpPr txBox="1">
            <a:spLocks noGrp="1"/>
          </p:cNvSpPr>
          <p:nvPr>
            <p:ph type="body" sz="quarter" idx="1"/>
          </p:nvPr>
        </p:nvSpPr>
        <p:spPr>
          <a:xfrm>
            <a:off x="457200" y="1535112"/>
            <a:ext cx="4040188" cy="639763"/>
          </a:xfrm>
          <a:prstGeom prst="rect">
            <a:avLst/>
          </a:prstGeom>
        </p:spPr>
        <p:txBody>
          <a:bodyPr lIns="45714" tIns="45714" rIns="45714" bIns="45714" anchor="b">
            <a:normAutofit/>
          </a:bodyPr>
          <a:lstStyle>
            <a:lvl1pPr marL="0" indent="0">
              <a:spcBef>
                <a:spcPts val="500"/>
              </a:spcBef>
              <a:buSzTx/>
              <a:buNone/>
              <a:defRPr sz="2400" b="1">
                <a:solidFill>
                  <a:schemeClr val="accent3">
                    <a:lumOff val="44000"/>
                  </a:schemeClr>
                </a:solidFill>
                <a:effectLst>
                  <a:outerShdw blurRad="38100" dist="38100" dir="2700000" rotWithShape="0">
                    <a:srgbClr val="000000"/>
                  </a:outerShdw>
                </a:effectLst>
              </a:defRPr>
            </a:lvl1pPr>
            <a:lvl2pPr marL="0" indent="457150">
              <a:spcBef>
                <a:spcPts val="500"/>
              </a:spcBef>
              <a:buSzTx/>
              <a:buNone/>
              <a:defRPr sz="2400" b="1">
                <a:solidFill>
                  <a:schemeClr val="accent3">
                    <a:lumOff val="44000"/>
                  </a:schemeClr>
                </a:solidFill>
                <a:effectLst>
                  <a:outerShdw blurRad="38100" dist="38100" dir="2700000" rotWithShape="0">
                    <a:srgbClr val="000000"/>
                  </a:outerShdw>
                </a:effectLst>
              </a:defRPr>
            </a:lvl2pPr>
            <a:lvl3pPr marL="0" indent="914300">
              <a:spcBef>
                <a:spcPts val="500"/>
              </a:spcBef>
              <a:buSzTx/>
              <a:buNone/>
              <a:defRPr sz="2400" b="1">
                <a:solidFill>
                  <a:schemeClr val="accent3">
                    <a:lumOff val="44000"/>
                  </a:schemeClr>
                </a:solidFill>
                <a:effectLst>
                  <a:outerShdw blurRad="38100" dist="38100" dir="2700000" rotWithShape="0">
                    <a:srgbClr val="000000"/>
                  </a:outerShdw>
                </a:effectLst>
              </a:defRPr>
            </a:lvl3pPr>
            <a:lvl4pPr marL="0" indent="1371450">
              <a:spcBef>
                <a:spcPts val="500"/>
              </a:spcBef>
              <a:buSzTx/>
              <a:buNone/>
              <a:defRPr sz="2400" b="1">
                <a:solidFill>
                  <a:schemeClr val="accent3">
                    <a:lumOff val="44000"/>
                  </a:schemeClr>
                </a:solidFill>
                <a:effectLst>
                  <a:outerShdw blurRad="38100" dist="38100" dir="2700000" rotWithShape="0">
                    <a:srgbClr val="000000"/>
                  </a:outerShdw>
                </a:effectLst>
              </a:defRPr>
            </a:lvl4pPr>
            <a:lvl5pPr marL="0" indent="1828600">
              <a:spcBef>
                <a:spcPts val="500"/>
              </a:spcBef>
              <a:buSzTx/>
              <a:buNone/>
              <a:defRPr sz="2400" b="1">
                <a:solidFill>
                  <a:schemeClr val="accent3">
                    <a:lumOff val="44000"/>
                  </a:schemeClr>
                </a:solidFill>
                <a:effectLst>
                  <a:outerShdw blurRad="38100" dist="38100" dir="2700000" rotWithShape="0">
                    <a:srgbClr val="000000"/>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1409" name="Text Placeholder 4"/>
          <p:cNvSpPr>
            <a:spLocks noGrp="1"/>
          </p:cNvSpPr>
          <p:nvPr>
            <p:ph type="body" sz="quarter" idx="21"/>
          </p:nvPr>
        </p:nvSpPr>
        <p:spPr>
          <a:xfrm>
            <a:off x="4645030" y="1535112"/>
            <a:ext cx="4041776" cy="639763"/>
          </a:xfrm>
          <a:prstGeom prst="rect">
            <a:avLst/>
          </a:prstGeom>
        </p:spPr>
        <p:txBody>
          <a:bodyPr lIns="45714" tIns="45714" rIns="45714" bIns="45714" anchor="b">
            <a:normAutofit/>
          </a:bodyPr>
          <a:lstStyle/>
          <a:p>
            <a:pPr marL="0" indent="0">
              <a:spcBef>
                <a:spcPts val="500"/>
              </a:spcBef>
              <a:buSzTx/>
              <a:buNone/>
              <a:defRPr sz="2400" b="1">
                <a:solidFill>
                  <a:schemeClr val="accent3">
                    <a:lumOff val="44000"/>
                  </a:schemeClr>
                </a:solidFill>
                <a:effectLst>
                  <a:outerShdw blurRad="38100" dist="38100" dir="2700000" rotWithShape="0">
                    <a:srgbClr val="000000"/>
                  </a:outerShdw>
                </a:effectLst>
              </a:defRPr>
            </a:pPr>
            <a:endParaRPr/>
          </a:p>
        </p:txBody>
      </p:sp>
      <p:sp>
        <p:nvSpPr>
          <p:cNvPr id="1410" name="Slide Number"/>
          <p:cNvSpPr txBox="1">
            <a:spLocks noGrp="1"/>
          </p:cNvSpPr>
          <p:nvPr>
            <p:ph type="sldNum" sz="quarter" idx="2"/>
          </p:nvPr>
        </p:nvSpPr>
        <p:spPr>
          <a:xfrm>
            <a:off x="8441407" y="6248400"/>
            <a:ext cx="245393" cy="226976"/>
          </a:xfrm>
          <a:prstGeom prst="rect">
            <a:avLst/>
          </a:prstGeom>
        </p:spPr>
        <p:txBody>
          <a:bodyPr lIns="45714" tIns="45714" rIns="45714" bIns="45714"/>
          <a:lstStyle>
            <a:lvl1pPr>
              <a:defRPr sz="1000">
                <a:solidFill>
                  <a:schemeClr val="accent3">
                    <a:lumOff val="44000"/>
                  </a:schemeClr>
                </a:solidFill>
                <a:effectLst>
                  <a:outerShdw blurRad="38100" dist="38100" dir="2700000" rotWithShape="0">
                    <a:srgbClr val="000000"/>
                  </a:outerShdw>
                </a:effectLst>
              </a:defRPr>
            </a:lvl1pPr>
          </a:lstStyle>
          <a:p>
            <a:fld id="{86CB4B4D-7CA3-9044-876B-883B54F8677D}" type="slidenum">
              <a:t>‹#›</a:t>
            </a:fld>
            <a:endParaRPr/>
          </a:p>
        </p:txBody>
      </p:sp>
    </p:spTree>
    <p:extLst>
      <p:ext uri="{BB962C8B-B14F-4D97-AF65-F5344CB8AC3E}">
        <p14:creationId xmlns:p14="http://schemas.microsoft.com/office/powerpoint/2010/main" val="2780476971"/>
      </p:ext>
    </p:extLst>
  </p:cSld>
  <p:clrMapOvr>
    <a:masterClrMapping/>
  </p:clrMapOvr>
  <p:transition spd="med"/>
</p:sldLayout>
</file>

<file path=ppt/slideLayouts/slideLayout951.xml><?xml version="1.0" encoding="utf-8"?>
<p:sldLayout xmlns:a="http://schemas.openxmlformats.org/drawingml/2006/main" xmlns:r="http://schemas.openxmlformats.org/officeDocument/2006/relationships" xmlns:p="http://schemas.openxmlformats.org/presentationml/2006/main" type="tx">
  <p:cSld name="13_Title Only">
    <p:bg>
      <p:bgPr>
        <a:solidFill>
          <a:srgbClr val="000000"/>
        </a:solidFill>
        <a:effectLst/>
      </p:bgPr>
    </p:bg>
    <p:spTree>
      <p:nvGrpSpPr>
        <p:cNvPr id="1" name=""/>
        <p:cNvGrpSpPr/>
        <p:nvPr/>
      </p:nvGrpSpPr>
      <p:grpSpPr>
        <a:xfrm>
          <a:off x="0" y="0"/>
          <a:ext cx="0" cy="0"/>
          <a:chOff x="0" y="0"/>
          <a:chExt cx="0" cy="0"/>
        </a:xfrm>
      </p:grpSpPr>
      <p:grpSp>
        <p:nvGrpSpPr>
          <p:cNvPr id="1424" name="Group 2"/>
          <p:cNvGrpSpPr/>
          <p:nvPr/>
        </p:nvGrpSpPr>
        <p:grpSpPr>
          <a:xfrm>
            <a:off x="0" y="3902080"/>
            <a:ext cx="3400426" cy="2949576"/>
            <a:chOff x="0" y="0"/>
            <a:chExt cx="3400425" cy="2949575"/>
          </a:xfrm>
        </p:grpSpPr>
        <p:sp>
          <p:nvSpPr>
            <p:cNvPr id="1417" name="Freeform 3"/>
            <p:cNvSpPr/>
            <p:nvPr/>
          </p:nvSpPr>
          <p:spPr>
            <a:xfrm>
              <a:off x="0" y="79375"/>
              <a:ext cx="3400426" cy="2863851"/>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chemeClr val="accent3">
                      <a:lumOff val="44000"/>
                    </a:schemeClr>
                  </a:solidFill>
                </a:defRPr>
              </a:pPr>
              <a:endParaRPr/>
            </a:p>
          </p:txBody>
        </p:sp>
        <p:sp>
          <p:nvSpPr>
            <p:cNvPr id="1418" name="Freeform 4"/>
            <p:cNvSpPr/>
            <p:nvPr/>
          </p:nvSpPr>
          <p:spPr>
            <a:xfrm>
              <a:off x="0" y="0"/>
              <a:ext cx="2943226" cy="29495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chemeClr val="accent3">
                      <a:lumOff val="44000"/>
                    </a:schemeClr>
                  </a:solidFill>
                </a:defRPr>
              </a:pPr>
              <a:endParaRPr/>
            </a:p>
          </p:txBody>
        </p:sp>
        <p:sp>
          <p:nvSpPr>
            <p:cNvPr id="1419" name="Freeform 5"/>
            <p:cNvSpPr/>
            <p:nvPr/>
          </p:nvSpPr>
          <p:spPr>
            <a:xfrm>
              <a:off x="0" y="439737"/>
              <a:ext cx="2770188" cy="2503489"/>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chemeClr val="accent3">
                      <a:lumOff val="44000"/>
                    </a:schemeClr>
                  </a:solidFill>
                </a:defRPr>
              </a:pPr>
              <a:endParaRPr/>
            </a:p>
          </p:txBody>
        </p:sp>
        <p:sp>
          <p:nvSpPr>
            <p:cNvPr id="1420" name="Freeform 6"/>
            <p:cNvSpPr/>
            <p:nvPr/>
          </p:nvSpPr>
          <p:spPr>
            <a:xfrm>
              <a:off x="0" y="136525"/>
              <a:ext cx="2770188" cy="2806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chemeClr val="accent3">
                      <a:lumOff val="44000"/>
                    </a:schemeClr>
                  </a:solidFill>
                </a:defRPr>
              </a:pPr>
              <a:endParaRPr/>
            </a:p>
          </p:txBody>
        </p:sp>
        <p:sp>
          <p:nvSpPr>
            <p:cNvPr id="1421" name="Oval 7"/>
            <p:cNvSpPr/>
            <p:nvPr/>
          </p:nvSpPr>
          <p:spPr>
            <a:xfrm>
              <a:off x="331787" y="517524"/>
              <a:ext cx="136527" cy="136528"/>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chemeClr val="accent3">
                      <a:lumOff val="44000"/>
                    </a:schemeClr>
                  </a:solidFill>
                </a:defRPr>
              </a:pPr>
              <a:endParaRPr/>
            </a:p>
          </p:txBody>
        </p:sp>
        <p:sp>
          <p:nvSpPr>
            <p:cNvPr id="1422"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chemeClr val="accent3">
                      <a:lumOff val="44000"/>
                    </a:schemeClr>
                  </a:solidFill>
                </a:defRPr>
              </a:pPr>
              <a:endParaRPr/>
            </a:p>
          </p:txBody>
        </p:sp>
        <p:sp>
          <p:nvSpPr>
            <p:cNvPr id="1423"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chemeClr val="accent3">
                      <a:lumOff val="44000"/>
                    </a:schemeClr>
                  </a:solidFill>
                </a:defRPr>
              </a:pPr>
              <a:endParaRPr/>
            </a:p>
          </p:txBody>
        </p:sp>
      </p:grpSp>
      <p:sp>
        <p:nvSpPr>
          <p:cNvPr id="1425" name="Title Text"/>
          <p:cNvSpPr txBox="1">
            <a:spLocks noGrp="1"/>
          </p:cNvSpPr>
          <p:nvPr>
            <p:ph type="title"/>
          </p:nvPr>
        </p:nvSpPr>
        <p:spPr>
          <a:xfrm>
            <a:off x="457200" y="277817"/>
            <a:ext cx="8229600" cy="1139826"/>
          </a:xfrm>
          <a:prstGeom prst="rect">
            <a:avLst/>
          </a:prstGeom>
        </p:spPr>
        <p:txBody>
          <a:bodyPr lIns="45714" tIns="45714" rIns="45714" bIns="45714"/>
          <a:lstStyle>
            <a:lvl1pPr>
              <a:defRPr>
                <a:solidFill>
                  <a:schemeClr val="accent3">
                    <a:lumOff val="44000"/>
                  </a:schemeClr>
                </a:solidFill>
                <a:effectLst>
                  <a:outerShdw blurRad="38100" dist="38100" dir="2700000" rotWithShape="0">
                    <a:srgbClr val="000000"/>
                  </a:outerShdw>
                </a:effectLst>
              </a:defRPr>
            </a:lvl1pPr>
          </a:lstStyle>
          <a:p>
            <a:r>
              <a:t>Title Text</a:t>
            </a:r>
          </a:p>
        </p:txBody>
      </p:sp>
      <p:sp>
        <p:nvSpPr>
          <p:cNvPr id="1426" name="Slide Number"/>
          <p:cNvSpPr txBox="1">
            <a:spLocks noGrp="1"/>
          </p:cNvSpPr>
          <p:nvPr>
            <p:ph type="sldNum" sz="quarter" idx="2"/>
          </p:nvPr>
        </p:nvSpPr>
        <p:spPr>
          <a:xfrm>
            <a:off x="8441407" y="6248400"/>
            <a:ext cx="245393" cy="226976"/>
          </a:xfrm>
          <a:prstGeom prst="rect">
            <a:avLst/>
          </a:prstGeom>
        </p:spPr>
        <p:txBody>
          <a:bodyPr lIns="45714" tIns="45714" rIns="45714" bIns="45714"/>
          <a:lstStyle>
            <a:lvl1pPr>
              <a:defRPr sz="1000">
                <a:solidFill>
                  <a:schemeClr val="accent3">
                    <a:lumOff val="44000"/>
                  </a:schemeClr>
                </a:solidFill>
                <a:effectLst>
                  <a:outerShdw blurRad="38100" dist="38100" dir="2700000" rotWithShape="0">
                    <a:srgbClr val="000000"/>
                  </a:outerShdw>
                </a:effectLst>
              </a:defRPr>
            </a:lvl1pPr>
          </a:lstStyle>
          <a:p>
            <a:fld id="{86CB4B4D-7CA3-9044-876B-883B54F8677D}" type="slidenum">
              <a:t>‹#›</a:t>
            </a:fld>
            <a:endParaRPr/>
          </a:p>
        </p:txBody>
      </p:sp>
    </p:spTree>
    <p:extLst>
      <p:ext uri="{BB962C8B-B14F-4D97-AF65-F5344CB8AC3E}">
        <p14:creationId xmlns:p14="http://schemas.microsoft.com/office/powerpoint/2010/main" val="1778960216"/>
      </p:ext>
    </p:extLst>
  </p:cSld>
  <p:clrMapOvr>
    <a:masterClrMapping/>
  </p:clrMapOvr>
  <p:transition spd="med"/>
</p:sldLayout>
</file>

<file path=ppt/slideLayouts/slideLayout952.xml><?xml version="1.0" encoding="utf-8"?>
<p:sldLayout xmlns:a="http://schemas.openxmlformats.org/drawingml/2006/main" xmlns:r="http://schemas.openxmlformats.org/officeDocument/2006/relationships" xmlns:p="http://schemas.openxmlformats.org/presentationml/2006/main" type="tx">
  <p:cSld name="14_Blank">
    <p:bg>
      <p:bgPr>
        <a:solidFill>
          <a:srgbClr val="000000"/>
        </a:solidFill>
        <a:effectLst/>
      </p:bgPr>
    </p:bg>
    <p:spTree>
      <p:nvGrpSpPr>
        <p:cNvPr id="1" name=""/>
        <p:cNvGrpSpPr/>
        <p:nvPr/>
      </p:nvGrpSpPr>
      <p:grpSpPr>
        <a:xfrm>
          <a:off x="0" y="0"/>
          <a:ext cx="0" cy="0"/>
          <a:chOff x="0" y="0"/>
          <a:chExt cx="0" cy="0"/>
        </a:xfrm>
      </p:grpSpPr>
      <p:grpSp>
        <p:nvGrpSpPr>
          <p:cNvPr id="1440" name="Group 2"/>
          <p:cNvGrpSpPr/>
          <p:nvPr/>
        </p:nvGrpSpPr>
        <p:grpSpPr>
          <a:xfrm>
            <a:off x="0" y="3902080"/>
            <a:ext cx="3400426" cy="2949576"/>
            <a:chOff x="0" y="0"/>
            <a:chExt cx="3400425" cy="2949575"/>
          </a:xfrm>
        </p:grpSpPr>
        <p:sp>
          <p:nvSpPr>
            <p:cNvPr id="1433" name="Freeform 3"/>
            <p:cNvSpPr/>
            <p:nvPr/>
          </p:nvSpPr>
          <p:spPr>
            <a:xfrm>
              <a:off x="0" y="79375"/>
              <a:ext cx="3400426" cy="2863851"/>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chemeClr val="accent3">
                      <a:lumOff val="44000"/>
                    </a:schemeClr>
                  </a:solidFill>
                </a:defRPr>
              </a:pPr>
              <a:endParaRPr/>
            </a:p>
          </p:txBody>
        </p:sp>
        <p:sp>
          <p:nvSpPr>
            <p:cNvPr id="1434" name="Freeform 4"/>
            <p:cNvSpPr/>
            <p:nvPr/>
          </p:nvSpPr>
          <p:spPr>
            <a:xfrm>
              <a:off x="0" y="0"/>
              <a:ext cx="2943226" cy="29495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chemeClr val="accent3">
                      <a:lumOff val="44000"/>
                    </a:schemeClr>
                  </a:solidFill>
                </a:defRPr>
              </a:pPr>
              <a:endParaRPr/>
            </a:p>
          </p:txBody>
        </p:sp>
        <p:sp>
          <p:nvSpPr>
            <p:cNvPr id="1435" name="Freeform 5"/>
            <p:cNvSpPr/>
            <p:nvPr/>
          </p:nvSpPr>
          <p:spPr>
            <a:xfrm>
              <a:off x="0" y="439737"/>
              <a:ext cx="2770188" cy="2503489"/>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chemeClr val="accent3">
                      <a:lumOff val="44000"/>
                    </a:schemeClr>
                  </a:solidFill>
                </a:defRPr>
              </a:pPr>
              <a:endParaRPr/>
            </a:p>
          </p:txBody>
        </p:sp>
        <p:sp>
          <p:nvSpPr>
            <p:cNvPr id="1436" name="Freeform 6"/>
            <p:cNvSpPr/>
            <p:nvPr/>
          </p:nvSpPr>
          <p:spPr>
            <a:xfrm>
              <a:off x="0" y="136525"/>
              <a:ext cx="2770188" cy="2806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chemeClr val="accent3">
                      <a:lumOff val="44000"/>
                    </a:schemeClr>
                  </a:solidFill>
                </a:defRPr>
              </a:pPr>
              <a:endParaRPr/>
            </a:p>
          </p:txBody>
        </p:sp>
        <p:sp>
          <p:nvSpPr>
            <p:cNvPr id="1437" name="Oval 7"/>
            <p:cNvSpPr/>
            <p:nvPr/>
          </p:nvSpPr>
          <p:spPr>
            <a:xfrm>
              <a:off x="331787" y="517524"/>
              <a:ext cx="136527" cy="136528"/>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chemeClr val="accent3">
                      <a:lumOff val="44000"/>
                    </a:schemeClr>
                  </a:solidFill>
                </a:defRPr>
              </a:pPr>
              <a:endParaRPr/>
            </a:p>
          </p:txBody>
        </p:sp>
        <p:sp>
          <p:nvSpPr>
            <p:cNvPr id="1438"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chemeClr val="accent3">
                      <a:lumOff val="44000"/>
                    </a:schemeClr>
                  </a:solidFill>
                </a:defRPr>
              </a:pPr>
              <a:endParaRPr/>
            </a:p>
          </p:txBody>
        </p:sp>
        <p:sp>
          <p:nvSpPr>
            <p:cNvPr id="1439"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chemeClr val="accent3">
                      <a:lumOff val="44000"/>
                    </a:schemeClr>
                  </a:solidFill>
                </a:defRPr>
              </a:pPr>
              <a:endParaRPr/>
            </a:p>
          </p:txBody>
        </p:sp>
      </p:grpSp>
      <p:sp>
        <p:nvSpPr>
          <p:cNvPr id="1441" name="Slide Number"/>
          <p:cNvSpPr txBox="1">
            <a:spLocks noGrp="1"/>
          </p:cNvSpPr>
          <p:nvPr>
            <p:ph type="sldNum" sz="quarter" idx="2"/>
          </p:nvPr>
        </p:nvSpPr>
        <p:spPr>
          <a:xfrm>
            <a:off x="8441407" y="6248400"/>
            <a:ext cx="245393" cy="226976"/>
          </a:xfrm>
          <a:prstGeom prst="rect">
            <a:avLst/>
          </a:prstGeom>
        </p:spPr>
        <p:txBody>
          <a:bodyPr lIns="45714" tIns="45714" rIns="45714" bIns="45714"/>
          <a:lstStyle>
            <a:lvl1pPr>
              <a:defRPr sz="1000">
                <a:solidFill>
                  <a:schemeClr val="accent3">
                    <a:lumOff val="44000"/>
                  </a:schemeClr>
                </a:solidFill>
                <a:effectLst>
                  <a:outerShdw blurRad="38100" dist="38100" dir="2700000" rotWithShape="0">
                    <a:srgbClr val="000000"/>
                  </a:outerShdw>
                </a:effectLst>
              </a:defRPr>
            </a:lvl1pPr>
          </a:lstStyle>
          <a:p>
            <a:fld id="{86CB4B4D-7CA3-9044-876B-883B54F8677D}" type="slidenum">
              <a:t>‹#›</a:t>
            </a:fld>
            <a:endParaRPr/>
          </a:p>
        </p:txBody>
      </p:sp>
    </p:spTree>
    <p:extLst>
      <p:ext uri="{BB962C8B-B14F-4D97-AF65-F5344CB8AC3E}">
        <p14:creationId xmlns:p14="http://schemas.microsoft.com/office/powerpoint/2010/main" val="1052640543"/>
      </p:ext>
    </p:extLst>
  </p:cSld>
  <p:clrMapOvr>
    <a:masterClrMapping/>
  </p:clrMapOvr>
  <p:transition spd="med"/>
</p:sldLayout>
</file>

<file path=ppt/slideLayouts/slideLayout953.xml><?xml version="1.0" encoding="utf-8"?>
<p:sldLayout xmlns:a="http://schemas.openxmlformats.org/drawingml/2006/main" xmlns:r="http://schemas.openxmlformats.org/officeDocument/2006/relationships" xmlns:p="http://schemas.openxmlformats.org/presentationml/2006/main" type="tx">
  <p:cSld name="13_Content with Caption">
    <p:bg>
      <p:bgPr>
        <a:solidFill>
          <a:srgbClr val="000000"/>
        </a:solidFill>
        <a:effectLst/>
      </p:bgPr>
    </p:bg>
    <p:spTree>
      <p:nvGrpSpPr>
        <p:cNvPr id="1" name=""/>
        <p:cNvGrpSpPr/>
        <p:nvPr/>
      </p:nvGrpSpPr>
      <p:grpSpPr>
        <a:xfrm>
          <a:off x="0" y="0"/>
          <a:ext cx="0" cy="0"/>
          <a:chOff x="0" y="0"/>
          <a:chExt cx="0" cy="0"/>
        </a:xfrm>
      </p:grpSpPr>
      <p:grpSp>
        <p:nvGrpSpPr>
          <p:cNvPr id="1455" name="Group 2"/>
          <p:cNvGrpSpPr/>
          <p:nvPr/>
        </p:nvGrpSpPr>
        <p:grpSpPr>
          <a:xfrm>
            <a:off x="0" y="3902080"/>
            <a:ext cx="3400426" cy="2949576"/>
            <a:chOff x="0" y="0"/>
            <a:chExt cx="3400425" cy="2949575"/>
          </a:xfrm>
        </p:grpSpPr>
        <p:sp>
          <p:nvSpPr>
            <p:cNvPr id="1448" name="Freeform 3"/>
            <p:cNvSpPr/>
            <p:nvPr/>
          </p:nvSpPr>
          <p:spPr>
            <a:xfrm>
              <a:off x="0" y="79375"/>
              <a:ext cx="3400426" cy="2863851"/>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chemeClr val="accent3">
                      <a:lumOff val="44000"/>
                    </a:schemeClr>
                  </a:solidFill>
                </a:defRPr>
              </a:pPr>
              <a:endParaRPr/>
            </a:p>
          </p:txBody>
        </p:sp>
        <p:sp>
          <p:nvSpPr>
            <p:cNvPr id="1449" name="Freeform 4"/>
            <p:cNvSpPr/>
            <p:nvPr/>
          </p:nvSpPr>
          <p:spPr>
            <a:xfrm>
              <a:off x="0" y="0"/>
              <a:ext cx="2943226" cy="29495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chemeClr val="accent3">
                      <a:lumOff val="44000"/>
                    </a:schemeClr>
                  </a:solidFill>
                </a:defRPr>
              </a:pPr>
              <a:endParaRPr/>
            </a:p>
          </p:txBody>
        </p:sp>
        <p:sp>
          <p:nvSpPr>
            <p:cNvPr id="1450" name="Freeform 5"/>
            <p:cNvSpPr/>
            <p:nvPr/>
          </p:nvSpPr>
          <p:spPr>
            <a:xfrm>
              <a:off x="0" y="439737"/>
              <a:ext cx="2770188" cy="2503489"/>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chemeClr val="accent3">
                      <a:lumOff val="44000"/>
                    </a:schemeClr>
                  </a:solidFill>
                </a:defRPr>
              </a:pPr>
              <a:endParaRPr/>
            </a:p>
          </p:txBody>
        </p:sp>
        <p:sp>
          <p:nvSpPr>
            <p:cNvPr id="1451" name="Freeform 6"/>
            <p:cNvSpPr/>
            <p:nvPr/>
          </p:nvSpPr>
          <p:spPr>
            <a:xfrm>
              <a:off x="0" y="136525"/>
              <a:ext cx="2770188" cy="2806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chemeClr val="accent3">
                      <a:lumOff val="44000"/>
                    </a:schemeClr>
                  </a:solidFill>
                </a:defRPr>
              </a:pPr>
              <a:endParaRPr/>
            </a:p>
          </p:txBody>
        </p:sp>
        <p:sp>
          <p:nvSpPr>
            <p:cNvPr id="1452" name="Oval 7"/>
            <p:cNvSpPr/>
            <p:nvPr/>
          </p:nvSpPr>
          <p:spPr>
            <a:xfrm>
              <a:off x="331787" y="517524"/>
              <a:ext cx="136527" cy="136528"/>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chemeClr val="accent3">
                      <a:lumOff val="44000"/>
                    </a:schemeClr>
                  </a:solidFill>
                </a:defRPr>
              </a:pPr>
              <a:endParaRPr/>
            </a:p>
          </p:txBody>
        </p:sp>
        <p:sp>
          <p:nvSpPr>
            <p:cNvPr id="1453"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chemeClr val="accent3">
                      <a:lumOff val="44000"/>
                    </a:schemeClr>
                  </a:solidFill>
                </a:defRPr>
              </a:pPr>
              <a:endParaRPr/>
            </a:p>
          </p:txBody>
        </p:sp>
        <p:sp>
          <p:nvSpPr>
            <p:cNvPr id="1454"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chemeClr val="accent3">
                      <a:lumOff val="44000"/>
                    </a:schemeClr>
                  </a:solidFill>
                </a:defRPr>
              </a:pPr>
              <a:endParaRPr/>
            </a:p>
          </p:txBody>
        </p:sp>
      </p:grpSp>
      <p:sp>
        <p:nvSpPr>
          <p:cNvPr id="1456" name="Title Text"/>
          <p:cNvSpPr txBox="1">
            <a:spLocks noGrp="1"/>
          </p:cNvSpPr>
          <p:nvPr>
            <p:ph type="title"/>
          </p:nvPr>
        </p:nvSpPr>
        <p:spPr>
          <a:xfrm>
            <a:off x="457200" y="273050"/>
            <a:ext cx="3008314" cy="1162050"/>
          </a:xfrm>
          <a:prstGeom prst="rect">
            <a:avLst/>
          </a:prstGeom>
        </p:spPr>
        <p:txBody>
          <a:bodyPr lIns="45714" tIns="45714" rIns="45714" bIns="45714" anchor="b"/>
          <a:lstStyle>
            <a:lvl1pPr>
              <a:defRPr sz="2000" b="1">
                <a:solidFill>
                  <a:schemeClr val="accent3">
                    <a:lumOff val="44000"/>
                  </a:schemeClr>
                </a:solidFill>
                <a:effectLst>
                  <a:outerShdw blurRad="38100" dist="38100" dir="2700000" rotWithShape="0">
                    <a:srgbClr val="000000"/>
                  </a:outerShdw>
                </a:effectLst>
              </a:defRPr>
            </a:lvl1pPr>
          </a:lstStyle>
          <a:p>
            <a:r>
              <a:t>Title Text</a:t>
            </a:r>
          </a:p>
        </p:txBody>
      </p:sp>
      <p:sp>
        <p:nvSpPr>
          <p:cNvPr id="1457" name="Body Level One…"/>
          <p:cNvSpPr txBox="1">
            <a:spLocks noGrp="1"/>
          </p:cNvSpPr>
          <p:nvPr>
            <p:ph type="body" idx="1"/>
          </p:nvPr>
        </p:nvSpPr>
        <p:spPr>
          <a:xfrm>
            <a:off x="3575050" y="273054"/>
            <a:ext cx="5111750" cy="5853114"/>
          </a:xfrm>
          <a:prstGeom prst="rect">
            <a:avLst/>
          </a:prstGeom>
        </p:spPr>
        <p:txBody>
          <a:bodyPr lIns="45714" tIns="45714" rIns="45714" bIns="45714">
            <a:normAutofit/>
          </a:bodyPr>
          <a:lstStyle>
            <a:lvl1pPr marL="342861" indent="-342861">
              <a:buClr>
                <a:srgbClr val="FFFFCC"/>
              </a:buClr>
              <a:buSzPct val="75000"/>
              <a:buFont typeface="Arial"/>
              <a:buChar char="●"/>
              <a:defRPr>
                <a:solidFill>
                  <a:schemeClr val="accent3">
                    <a:lumOff val="44000"/>
                  </a:schemeClr>
                </a:solidFill>
                <a:effectLst>
                  <a:outerShdw blurRad="38100" dist="38100" dir="2700000" rotWithShape="0">
                    <a:srgbClr val="000000"/>
                  </a:outerShdw>
                </a:effectLst>
              </a:defRPr>
            </a:lvl1pPr>
            <a:lvl2pPr marL="783686" indent="-326537">
              <a:buClr>
                <a:srgbClr val="FFFFCC"/>
              </a:buClr>
              <a:buSzPct val="75000"/>
              <a:buFont typeface="Arial"/>
              <a:buChar char="●"/>
              <a:defRPr>
                <a:solidFill>
                  <a:schemeClr val="accent3">
                    <a:lumOff val="44000"/>
                  </a:schemeClr>
                </a:solidFill>
                <a:effectLst>
                  <a:outerShdw blurRad="38100" dist="38100" dir="2700000" rotWithShape="0">
                    <a:srgbClr val="000000"/>
                  </a:outerShdw>
                </a:effectLst>
              </a:defRPr>
            </a:lvl2pPr>
            <a:lvl3pPr marL="1219066" indent="-304766">
              <a:buClr>
                <a:srgbClr val="FFFFCC"/>
              </a:buClr>
              <a:buSzPct val="75000"/>
              <a:buFont typeface="Arial"/>
              <a:buChar char="●"/>
              <a:defRPr>
                <a:solidFill>
                  <a:schemeClr val="accent3">
                    <a:lumOff val="44000"/>
                  </a:schemeClr>
                </a:solidFill>
                <a:effectLst>
                  <a:outerShdw blurRad="38100" dist="38100" dir="2700000" rotWithShape="0">
                    <a:srgbClr val="000000"/>
                  </a:outerShdw>
                </a:effectLst>
              </a:defRPr>
            </a:lvl3pPr>
            <a:lvl4pPr marL="1737169" indent="-365719">
              <a:buClr>
                <a:srgbClr val="FFFFCC"/>
              </a:buClr>
              <a:buSzPct val="75000"/>
              <a:buFont typeface="Arial"/>
              <a:buChar char="●"/>
              <a:defRPr>
                <a:solidFill>
                  <a:schemeClr val="accent3">
                    <a:lumOff val="44000"/>
                  </a:schemeClr>
                </a:solidFill>
                <a:effectLst>
                  <a:outerShdw blurRad="38100" dist="38100" dir="2700000" rotWithShape="0">
                    <a:srgbClr val="000000"/>
                  </a:outerShdw>
                </a:effectLst>
              </a:defRPr>
            </a:lvl4pPr>
            <a:lvl5pPr marL="2194319" indent="-365719">
              <a:buClr>
                <a:srgbClr val="FFFFCC"/>
              </a:buClr>
              <a:buSzPct val="75000"/>
              <a:buFont typeface="Arial"/>
              <a:buChar char="●"/>
              <a:defRPr>
                <a:solidFill>
                  <a:schemeClr val="accent3">
                    <a:lumOff val="44000"/>
                  </a:schemeClr>
                </a:solidFill>
                <a:effectLst>
                  <a:outerShdw blurRad="38100" dist="38100" dir="2700000" rotWithShape="0">
                    <a:srgbClr val="000000"/>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1458" name="Text Placeholder 3"/>
          <p:cNvSpPr>
            <a:spLocks noGrp="1"/>
          </p:cNvSpPr>
          <p:nvPr>
            <p:ph type="body" sz="half" idx="21"/>
          </p:nvPr>
        </p:nvSpPr>
        <p:spPr>
          <a:xfrm>
            <a:off x="457199" y="1435103"/>
            <a:ext cx="3008315" cy="4691063"/>
          </a:xfrm>
          <a:prstGeom prst="rect">
            <a:avLst/>
          </a:prstGeom>
        </p:spPr>
        <p:txBody>
          <a:bodyPr lIns="45714" tIns="45714" rIns="45714" bIns="45714">
            <a:normAutofit/>
          </a:bodyPr>
          <a:lstStyle/>
          <a:p>
            <a:pPr marL="0" indent="0">
              <a:spcBef>
                <a:spcPts val="300"/>
              </a:spcBef>
              <a:buSzTx/>
              <a:buNone/>
              <a:defRPr sz="1400">
                <a:solidFill>
                  <a:schemeClr val="accent3">
                    <a:lumOff val="44000"/>
                  </a:schemeClr>
                </a:solidFill>
                <a:effectLst>
                  <a:outerShdw blurRad="38100" dist="38100" dir="2700000" rotWithShape="0">
                    <a:srgbClr val="000000"/>
                  </a:outerShdw>
                </a:effectLst>
              </a:defRPr>
            </a:pPr>
            <a:endParaRPr/>
          </a:p>
        </p:txBody>
      </p:sp>
      <p:sp>
        <p:nvSpPr>
          <p:cNvPr id="1459" name="Slide Number"/>
          <p:cNvSpPr txBox="1">
            <a:spLocks noGrp="1"/>
          </p:cNvSpPr>
          <p:nvPr>
            <p:ph type="sldNum" sz="quarter" idx="2"/>
          </p:nvPr>
        </p:nvSpPr>
        <p:spPr>
          <a:xfrm>
            <a:off x="8441407" y="6248400"/>
            <a:ext cx="245393" cy="226976"/>
          </a:xfrm>
          <a:prstGeom prst="rect">
            <a:avLst/>
          </a:prstGeom>
        </p:spPr>
        <p:txBody>
          <a:bodyPr lIns="45714" tIns="45714" rIns="45714" bIns="45714"/>
          <a:lstStyle>
            <a:lvl1pPr>
              <a:defRPr sz="1000">
                <a:solidFill>
                  <a:schemeClr val="accent3">
                    <a:lumOff val="44000"/>
                  </a:schemeClr>
                </a:solidFill>
                <a:effectLst>
                  <a:outerShdw blurRad="38100" dist="38100" dir="2700000" rotWithShape="0">
                    <a:srgbClr val="000000"/>
                  </a:outerShdw>
                </a:effectLst>
              </a:defRPr>
            </a:lvl1pPr>
          </a:lstStyle>
          <a:p>
            <a:fld id="{86CB4B4D-7CA3-9044-876B-883B54F8677D}" type="slidenum">
              <a:t>‹#›</a:t>
            </a:fld>
            <a:endParaRPr/>
          </a:p>
        </p:txBody>
      </p:sp>
    </p:spTree>
    <p:extLst>
      <p:ext uri="{BB962C8B-B14F-4D97-AF65-F5344CB8AC3E}">
        <p14:creationId xmlns:p14="http://schemas.microsoft.com/office/powerpoint/2010/main" val="1486031422"/>
      </p:ext>
    </p:extLst>
  </p:cSld>
  <p:clrMapOvr>
    <a:masterClrMapping/>
  </p:clrMapOvr>
  <p:transition spd="med"/>
</p:sldLayout>
</file>

<file path=ppt/slideLayouts/slideLayout954.xml><?xml version="1.0" encoding="utf-8"?>
<p:sldLayout xmlns:a="http://schemas.openxmlformats.org/drawingml/2006/main" xmlns:r="http://schemas.openxmlformats.org/officeDocument/2006/relationships" xmlns:p="http://schemas.openxmlformats.org/presentationml/2006/main" type="tx">
  <p:cSld name="13_Picture with Caption">
    <p:bg>
      <p:bgPr>
        <a:solidFill>
          <a:srgbClr val="000000"/>
        </a:solidFill>
        <a:effectLst/>
      </p:bgPr>
    </p:bg>
    <p:spTree>
      <p:nvGrpSpPr>
        <p:cNvPr id="1" name=""/>
        <p:cNvGrpSpPr/>
        <p:nvPr/>
      </p:nvGrpSpPr>
      <p:grpSpPr>
        <a:xfrm>
          <a:off x="0" y="0"/>
          <a:ext cx="0" cy="0"/>
          <a:chOff x="0" y="0"/>
          <a:chExt cx="0" cy="0"/>
        </a:xfrm>
      </p:grpSpPr>
      <p:grpSp>
        <p:nvGrpSpPr>
          <p:cNvPr id="1473" name="Group 2"/>
          <p:cNvGrpSpPr/>
          <p:nvPr/>
        </p:nvGrpSpPr>
        <p:grpSpPr>
          <a:xfrm>
            <a:off x="0" y="3902080"/>
            <a:ext cx="3400426" cy="2949576"/>
            <a:chOff x="0" y="0"/>
            <a:chExt cx="3400425" cy="2949575"/>
          </a:xfrm>
        </p:grpSpPr>
        <p:sp>
          <p:nvSpPr>
            <p:cNvPr id="1466" name="Freeform 3"/>
            <p:cNvSpPr/>
            <p:nvPr/>
          </p:nvSpPr>
          <p:spPr>
            <a:xfrm>
              <a:off x="0" y="79375"/>
              <a:ext cx="3400426" cy="2863851"/>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chemeClr val="accent3">
                      <a:lumOff val="44000"/>
                    </a:schemeClr>
                  </a:solidFill>
                </a:defRPr>
              </a:pPr>
              <a:endParaRPr/>
            </a:p>
          </p:txBody>
        </p:sp>
        <p:sp>
          <p:nvSpPr>
            <p:cNvPr id="1467" name="Freeform 4"/>
            <p:cNvSpPr/>
            <p:nvPr/>
          </p:nvSpPr>
          <p:spPr>
            <a:xfrm>
              <a:off x="0" y="0"/>
              <a:ext cx="2943226" cy="29495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chemeClr val="accent3">
                      <a:lumOff val="44000"/>
                    </a:schemeClr>
                  </a:solidFill>
                </a:defRPr>
              </a:pPr>
              <a:endParaRPr/>
            </a:p>
          </p:txBody>
        </p:sp>
        <p:sp>
          <p:nvSpPr>
            <p:cNvPr id="1468" name="Freeform 5"/>
            <p:cNvSpPr/>
            <p:nvPr/>
          </p:nvSpPr>
          <p:spPr>
            <a:xfrm>
              <a:off x="0" y="439737"/>
              <a:ext cx="2770188" cy="2503489"/>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chemeClr val="accent3">
                      <a:lumOff val="44000"/>
                    </a:schemeClr>
                  </a:solidFill>
                </a:defRPr>
              </a:pPr>
              <a:endParaRPr/>
            </a:p>
          </p:txBody>
        </p:sp>
        <p:sp>
          <p:nvSpPr>
            <p:cNvPr id="1469" name="Freeform 6"/>
            <p:cNvSpPr/>
            <p:nvPr/>
          </p:nvSpPr>
          <p:spPr>
            <a:xfrm>
              <a:off x="0" y="136525"/>
              <a:ext cx="2770188" cy="2806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chemeClr val="accent3">
                      <a:lumOff val="44000"/>
                    </a:schemeClr>
                  </a:solidFill>
                </a:defRPr>
              </a:pPr>
              <a:endParaRPr/>
            </a:p>
          </p:txBody>
        </p:sp>
        <p:sp>
          <p:nvSpPr>
            <p:cNvPr id="1470" name="Oval 7"/>
            <p:cNvSpPr/>
            <p:nvPr/>
          </p:nvSpPr>
          <p:spPr>
            <a:xfrm>
              <a:off x="331787" y="517524"/>
              <a:ext cx="136527" cy="136528"/>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chemeClr val="accent3">
                      <a:lumOff val="44000"/>
                    </a:schemeClr>
                  </a:solidFill>
                </a:defRPr>
              </a:pPr>
              <a:endParaRPr/>
            </a:p>
          </p:txBody>
        </p:sp>
        <p:sp>
          <p:nvSpPr>
            <p:cNvPr id="1471"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chemeClr val="accent3">
                      <a:lumOff val="44000"/>
                    </a:schemeClr>
                  </a:solidFill>
                </a:defRPr>
              </a:pPr>
              <a:endParaRPr/>
            </a:p>
          </p:txBody>
        </p:sp>
        <p:sp>
          <p:nvSpPr>
            <p:cNvPr id="1472"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chemeClr val="accent3">
                      <a:lumOff val="44000"/>
                    </a:schemeClr>
                  </a:solidFill>
                </a:defRPr>
              </a:pPr>
              <a:endParaRPr/>
            </a:p>
          </p:txBody>
        </p:sp>
      </p:grpSp>
      <p:sp>
        <p:nvSpPr>
          <p:cNvPr id="1474" name="Title Text"/>
          <p:cNvSpPr txBox="1">
            <a:spLocks noGrp="1"/>
          </p:cNvSpPr>
          <p:nvPr>
            <p:ph type="title"/>
          </p:nvPr>
        </p:nvSpPr>
        <p:spPr>
          <a:xfrm>
            <a:off x="1792288" y="4800600"/>
            <a:ext cx="5486401" cy="566738"/>
          </a:xfrm>
          <a:prstGeom prst="rect">
            <a:avLst/>
          </a:prstGeom>
        </p:spPr>
        <p:txBody>
          <a:bodyPr lIns="45714" tIns="45714" rIns="45714" bIns="45714" anchor="b"/>
          <a:lstStyle>
            <a:lvl1pPr>
              <a:defRPr sz="2000" b="1">
                <a:solidFill>
                  <a:schemeClr val="accent3">
                    <a:lumOff val="44000"/>
                  </a:schemeClr>
                </a:solidFill>
                <a:effectLst>
                  <a:outerShdw blurRad="38100" dist="38100" dir="2700000" rotWithShape="0">
                    <a:srgbClr val="000000"/>
                  </a:outerShdw>
                </a:effectLst>
              </a:defRPr>
            </a:lvl1pPr>
          </a:lstStyle>
          <a:p>
            <a:r>
              <a:t>Title Text</a:t>
            </a:r>
          </a:p>
        </p:txBody>
      </p:sp>
      <p:sp>
        <p:nvSpPr>
          <p:cNvPr id="1475"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1476" name="Body Level One…"/>
          <p:cNvSpPr txBox="1">
            <a:spLocks noGrp="1"/>
          </p:cNvSpPr>
          <p:nvPr>
            <p:ph type="body" sz="quarter" idx="1"/>
          </p:nvPr>
        </p:nvSpPr>
        <p:spPr>
          <a:xfrm>
            <a:off x="1792288" y="5367337"/>
            <a:ext cx="5486401" cy="804863"/>
          </a:xfrm>
          <a:prstGeom prst="rect">
            <a:avLst/>
          </a:prstGeom>
        </p:spPr>
        <p:txBody>
          <a:bodyPr lIns="45714" tIns="45714" rIns="45714" bIns="45714">
            <a:normAutofit/>
          </a:bodyPr>
          <a:lstStyle>
            <a:lvl1pPr marL="0" indent="0">
              <a:spcBef>
                <a:spcPts val="300"/>
              </a:spcBef>
              <a:buSzTx/>
              <a:buNone/>
              <a:defRPr sz="1400">
                <a:solidFill>
                  <a:schemeClr val="accent3">
                    <a:lumOff val="44000"/>
                  </a:schemeClr>
                </a:solidFill>
                <a:effectLst>
                  <a:outerShdw blurRad="38100" dist="38100" dir="2700000" rotWithShape="0">
                    <a:srgbClr val="000000"/>
                  </a:outerShdw>
                </a:effectLst>
              </a:defRPr>
            </a:lvl1pPr>
            <a:lvl2pPr marL="0" indent="457150">
              <a:spcBef>
                <a:spcPts val="300"/>
              </a:spcBef>
              <a:buSzTx/>
              <a:buNone/>
              <a:defRPr sz="1400">
                <a:solidFill>
                  <a:schemeClr val="accent3">
                    <a:lumOff val="44000"/>
                  </a:schemeClr>
                </a:solidFill>
                <a:effectLst>
                  <a:outerShdw blurRad="38100" dist="38100" dir="2700000" rotWithShape="0">
                    <a:srgbClr val="000000"/>
                  </a:outerShdw>
                </a:effectLst>
              </a:defRPr>
            </a:lvl2pPr>
            <a:lvl3pPr marL="0" indent="914300">
              <a:spcBef>
                <a:spcPts val="300"/>
              </a:spcBef>
              <a:buSzTx/>
              <a:buNone/>
              <a:defRPr sz="1400">
                <a:solidFill>
                  <a:schemeClr val="accent3">
                    <a:lumOff val="44000"/>
                  </a:schemeClr>
                </a:solidFill>
                <a:effectLst>
                  <a:outerShdw blurRad="38100" dist="38100" dir="2700000" rotWithShape="0">
                    <a:srgbClr val="000000"/>
                  </a:outerShdw>
                </a:effectLst>
              </a:defRPr>
            </a:lvl3pPr>
            <a:lvl4pPr marL="0" indent="1371450">
              <a:spcBef>
                <a:spcPts val="300"/>
              </a:spcBef>
              <a:buSzTx/>
              <a:buNone/>
              <a:defRPr sz="1400">
                <a:solidFill>
                  <a:schemeClr val="accent3">
                    <a:lumOff val="44000"/>
                  </a:schemeClr>
                </a:solidFill>
                <a:effectLst>
                  <a:outerShdw blurRad="38100" dist="38100" dir="2700000" rotWithShape="0">
                    <a:srgbClr val="000000"/>
                  </a:outerShdw>
                </a:effectLst>
              </a:defRPr>
            </a:lvl4pPr>
            <a:lvl5pPr marL="0" indent="1828600">
              <a:spcBef>
                <a:spcPts val="300"/>
              </a:spcBef>
              <a:buSzTx/>
              <a:buNone/>
              <a:defRPr sz="1400">
                <a:solidFill>
                  <a:schemeClr val="accent3">
                    <a:lumOff val="44000"/>
                  </a:schemeClr>
                </a:solidFill>
                <a:effectLst>
                  <a:outerShdw blurRad="38100" dist="38100" dir="2700000" rotWithShape="0">
                    <a:srgbClr val="000000"/>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1477" name="Slide Number"/>
          <p:cNvSpPr txBox="1">
            <a:spLocks noGrp="1"/>
          </p:cNvSpPr>
          <p:nvPr>
            <p:ph type="sldNum" sz="quarter" idx="2"/>
          </p:nvPr>
        </p:nvSpPr>
        <p:spPr>
          <a:xfrm>
            <a:off x="8441407" y="6248400"/>
            <a:ext cx="245393" cy="226976"/>
          </a:xfrm>
          <a:prstGeom prst="rect">
            <a:avLst/>
          </a:prstGeom>
        </p:spPr>
        <p:txBody>
          <a:bodyPr lIns="45714" tIns="45714" rIns="45714" bIns="45714"/>
          <a:lstStyle>
            <a:lvl1pPr>
              <a:defRPr sz="1000">
                <a:solidFill>
                  <a:schemeClr val="accent3">
                    <a:lumOff val="44000"/>
                  </a:schemeClr>
                </a:solidFill>
                <a:effectLst>
                  <a:outerShdw blurRad="38100" dist="38100" dir="2700000" rotWithShape="0">
                    <a:srgbClr val="000000"/>
                  </a:outerShdw>
                </a:effectLst>
              </a:defRPr>
            </a:lvl1pPr>
          </a:lstStyle>
          <a:p>
            <a:fld id="{86CB4B4D-7CA3-9044-876B-883B54F8677D}" type="slidenum">
              <a:t>‹#›</a:t>
            </a:fld>
            <a:endParaRPr/>
          </a:p>
        </p:txBody>
      </p:sp>
    </p:spTree>
    <p:extLst>
      <p:ext uri="{BB962C8B-B14F-4D97-AF65-F5344CB8AC3E}">
        <p14:creationId xmlns:p14="http://schemas.microsoft.com/office/powerpoint/2010/main" val="1317337210"/>
      </p:ext>
    </p:extLst>
  </p:cSld>
  <p:clrMapOvr>
    <a:masterClrMapping/>
  </p:clrMapOvr>
  <p:transition spd="med"/>
</p:sldLayout>
</file>

<file path=ppt/slideLayouts/slideLayout955.xml><?xml version="1.0" encoding="utf-8"?>
<p:sldLayout xmlns:a="http://schemas.openxmlformats.org/drawingml/2006/main" xmlns:r="http://schemas.openxmlformats.org/officeDocument/2006/relationships" xmlns:p="http://schemas.openxmlformats.org/presentationml/2006/main" type="tx">
  <p:cSld name="16_Title Slide">
    <p:bg>
      <p:bgPr>
        <a:solidFill>
          <a:srgbClr val="000000"/>
        </a:solidFill>
        <a:effectLst/>
      </p:bgPr>
    </p:bg>
    <p:spTree>
      <p:nvGrpSpPr>
        <p:cNvPr id="1" name=""/>
        <p:cNvGrpSpPr/>
        <p:nvPr/>
      </p:nvGrpSpPr>
      <p:grpSpPr>
        <a:xfrm>
          <a:off x="0" y="0"/>
          <a:ext cx="0" cy="0"/>
          <a:chOff x="0" y="0"/>
          <a:chExt cx="0" cy="0"/>
        </a:xfrm>
      </p:grpSpPr>
      <p:grpSp>
        <p:nvGrpSpPr>
          <p:cNvPr id="1491" name="Group 2"/>
          <p:cNvGrpSpPr/>
          <p:nvPr/>
        </p:nvGrpSpPr>
        <p:grpSpPr>
          <a:xfrm>
            <a:off x="0" y="3902080"/>
            <a:ext cx="3400426" cy="2949576"/>
            <a:chOff x="0" y="0"/>
            <a:chExt cx="3400425" cy="2949575"/>
          </a:xfrm>
        </p:grpSpPr>
        <p:sp>
          <p:nvSpPr>
            <p:cNvPr id="1484" name="Freeform 3"/>
            <p:cNvSpPr/>
            <p:nvPr/>
          </p:nvSpPr>
          <p:spPr>
            <a:xfrm>
              <a:off x="0" y="79375"/>
              <a:ext cx="3400426" cy="2863851"/>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chemeClr val="accent3">
                      <a:lumOff val="44000"/>
                    </a:schemeClr>
                  </a:solidFill>
                </a:defRPr>
              </a:pPr>
              <a:endParaRPr/>
            </a:p>
          </p:txBody>
        </p:sp>
        <p:sp>
          <p:nvSpPr>
            <p:cNvPr id="1485" name="Freeform 4"/>
            <p:cNvSpPr/>
            <p:nvPr/>
          </p:nvSpPr>
          <p:spPr>
            <a:xfrm>
              <a:off x="0" y="0"/>
              <a:ext cx="2943226" cy="29495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chemeClr val="accent3">
                      <a:lumOff val="44000"/>
                    </a:schemeClr>
                  </a:solidFill>
                </a:defRPr>
              </a:pPr>
              <a:endParaRPr/>
            </a:p>
          </p:txBody>
        </p:sp>
        <p:sp>
          <p:nvSpPr>
            <p:cNvPr id="1486" name="Freeform 5"/>
            <p:cNvSpPr/>
            <p:nvPr/>
          </p:nvSpPr>
          <p:spPr>
            <a:xfrm>
              <a:off x="0" y="439737"/>
              <a:ext cx="2770188" cy="2503489"/>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chemeClr val="accent3">
                      <a:lumOff val="44000"/>
                    </a:schemeClr>
                  </a:solidFill>
                </a:defRPr>
              </a:pPr>
              <a:endParaRPr/>
            </a:p>
          </p:txBody>
        </p:sp>
        <p:sp>
          <p:nvSpPr>
            <p:cNvPr id="1487" name="Freeform 6"/>
            <p:cNvSpPr/>
            <p:nvPr/>
          </p:nvSpPr>
          <p:spPr>
            <a:xfrm>
              <a:off x="0" y="136525"/>
              <a:ext cx="2770188" cy="2806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chemeClr val="accent3">
                      <a:lumOff val="44000"/>
                    </a:schemeClr>
                  </a:solidFill>
                </a:defRPr>
              </a:pPr>
              <a:endParaRPr/>
            </a:p>
          </p:txBody>
        </p:sp>
        <p:sp>
          <p:nvSpPr>
            <p:cNvPr id="1488" name="Oval 7"/>
            <p:cNvSpPr/>
            <p:nvPr/>
          </p:nvSpPr>
          <p:spPr>
            <a:xfrm>
              <a:off x="331787" y="517524"/>
              <a:ext cx="136527" cy="136528"/>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chemeClr val="accent3">
                      <a:lumOff val="44000"/>
                    </a:schemeClr>
                  </a:solidFill>
                </a:defRPr>
              </a:pPr>
              <a:endParaRPr/>
            </a:p>
          </p:txBody>
        </p:sp>
        <p:sp>
          <p:nvSpPr>
            <p:cNvPr id="1489"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defTabSz="914300">
                <a:defRPr>
                  <a:solidFill>
                    <a:schemeClr val="accent3">
                      <a:lumOff val="44000"/>
                    </a:schemeClr>
                  </a:solidFill>
                </a:defRPr>
              </a:pPr>
              <a:endParaRPr/>
            </a:p>
          </p:txBody>
        </p:sp>
        <p:sp>
          <p:nvSpPr>
            <p:cNvPr id="1490"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defTabSz="914300">
                <a:defRPr>
                  <a:solidFill>
                    <a:schemeClr val="accent3">
                      <a:lumOff val="44000"/>
                    </a:schemeClr>
                  </a:solidFill>
                </a:defRPr>
              </a:pPr>
              <a:endParaRPr/>
            </a:p>
          </p:txBody>
        </p:sp>
      </p:grpSp>
      <p:sp>
        <p:nvSpPr>
          <p:cNvPr id="1492" name="Title Text"/>
          <p:cNvSpPr txBox="1">
            <a:spLocks noGrp="1"/>
          </p:cNvSpPr>
          <p:nvPr>
            <p:ph type="title"/>
          </p:nvPr>
        </p:nvSpPr>
        <p:spPr>
          <a:xfrm>
            <a:off x="685800" y="2130430"/>
            <a:ext cx="7772400" cy="1470026"/>
          </a:xfrm>
          <a:prstGeom prst="rect">
            <a:avLst/>
          </a:prstGeom>
        </p:spPr>
        <p:txBody>
          <a:bodyPr lIns="45714" tIns="45714" rIns="45714" bIns="45714"/>
          <a:lstStyle>
            <a:lvl1pPr>
              <a:defRPr>
                <a:solidFill>
                  <a:schemeClr val="accent3">
                    <a:lumOff val="44000"/>
                  </a:schemeClr>
                </a:solidFill>
                <a:effectLst>
                  <a:outerShdw blurRad="38100" dist="38100" dir="2700000" rotWithShape="0">
                    <a:srgbClr val="000000"/>
                  </a:outerShdw>
                </a:effectLst>
              </a:defRPr>
            </a:lvl1pPr>
          </a:lstStyle>
          <a:p>
            <a:r>
              <a:t>Title Text</a:t>
            </a:r>
          </a:p>
        </p:txBody>
      </p:sp>
      <p:sp>
        <p:nvSpPr>
          <p:cNvPr id="1493" name="Body Level One…"/>
          <p:cNvSpPr txBox="1">
            <a:spLocks noGrp="1"/>
          </p:cNvSpPr>
          <p:nvPr>
            <p:ph type="body" sz="quarter" idx="1"/>
          </p:nvPr>
        </p:nvSpPr>
        <p:spPr>
          <a:xfrm>
            <a:off x="1371600" y="3886200"/>
            <a:ext cx="6400800" cy="1752600"/>
          </a:xfrm>
          <a:prstGeom prst="rect">
            <a:avLst/>
          </a:prstGeom>
        </p:spPr>
        <p:txBody>
          <a:bodyPr lIns="45714" tIns="45714" rIns="45714" bIns="45714">
            <a:normAutofit/>
          </a:bodyPr>
          <a:lstStyle>
            <a:lvl1pPr marL="0" indent="0" algn="ctr">
              <a:buSzTx/>
              <a:buNone/>
              <a:defRPr>
                <a:solidFill>
                  <a:schemeClr val="accent3">
                    <a:lumOff val="44000"/>
                  </a:schemeClr>
                </a:solidFill>
                <a:effectLst>
                  <a:outerShdw blurRad="38100" dist="38100" dir="2700000" rotWithShape="0">
                    <a:srgbClr val="000000"/>
                  </a:outerShdw>
                </a:effectLst>
              </a:defRPr>
            </a:lvl1pPr>
            <a:lvl2pPr marL="0" indent="457150" algn="ctr">
              <a:buSzTx/>
              <a:buNone/>
              <a:defRPr>
                <a:solidFill>
                  <a:schemeClr val="accent3">
                    <a:lumOff val="44000"/>
                  </a:schemeClr>
                </a:solidFill>
                <a:effectLst>
                  <a:outerShdw blurRad="38100" dist="38100" dir="2700000" rotWithShape="0">
                    <a:srgbClr val="000000"/>
                  </a:outerShdw>
                </a:effectLst>
              </a:defRPr>
            </a:lvl2pPr>
            <a:lvl3pPr marL="0" indent="914300" algn="ctr">
              <a:buSzTx/>
              <a:buNone/>
              <a:defRPr>
                <a:solidFill>
                  <a:schemeClr val="accent3">
                    <a:lumOff val="44000"/>
                  </a:schemeClr>
                </a:solidFill>
                <a:effectLst>
                  <a:outerShdw blurRad="38100" dist="38100" dir="2700000" rotWithShape="0">
                    <a:srgbClr val="000000"/>
                  </a:outerShdw>
                </a:effectLst>
              </a:defRPr>
            </a:lvl3pPr>
            <a:lvl4pPr marL="0" indent="1371450" algn="ctr">
              <a:buSzTx/>
              <a:buNone/>
              <a:defRPr>
                <a:solidFill>
                  <a:schemeClr val="accent3">
                    <a:lumOff val="44000"/>
                  </a:schemeClr>
                </a:solidFill>
                <a:effectLst>
                  <a:outerShdw blurRad="38100" dist="38100" dir="2700000" rotWithShape="0">
                    <a:srgbClr val="000000"/>
                  </a:outerShdw>
                </a:effectLst>
              </a:defRPr>
            </a:lvl4pPr>
            <a:lvl5pPr marL="0" indent="1828600" algn="ctr">
              <a:buSzTx/>
              <a:buNone/>
              <a:defRPr>
                <a:solidFill>
                  <a:schemeClr val="accent3">
                    <a:lumOff val="44000"/>
                  </a:schemeClr>
                </a:solidFill>
                <a:effectLst>
                  <a:outerShdw blurRad="38100" dist="38100" dir="2700000" rotWithShape="0">
                    <a:srgbClr val="000000"/>
                  </a:outerShdw>
                </a:effectLst>
              </a:defRPr>
            </a:lvl5pPr>
          </a:lstStyle>
          <a:p>
            <a:r>
              <a:t>Body Level One</a:t>
            </a:r>
          </a:p>
          <a:p>
            <a:pPr lvl="1"/>
            <a:r>
              <a:t>Body Level Two</a:t>
            </a:r>
          </a:p>
          <a:p>
            <a:pPr lvl="2"/>
            <a:r>
              <a:t>Body Level Three</a:t>
            </a:r>
          </a:p>
          <a:p>
            <a:pPr lvl="3"/>
            <a:r>
              <a:t>Body Level Four</a:t>
            </a:r>
          </a:p>
          <a:p>
            <a:pPr lvl="4"/>
            <a:r>
              <a:t>Body Level Five</a:t>
            </a:r>
          </a:p>
        </p:txBody>
      </p:sp>
      <p:sp>
        <p:nvSpPr>
          <p:cNvPr id="1494" name="Slide Number"/>
          <p:cNvSpPr txBox="1">
            <a:spLocks noGrp="1"/>
          </p:cNvSpPr>
          <p:nvPr>
            <p:ph type="sldNum" sz="quarter" idx="2"/>
          </p:nvPr>
        </p:nvSpPr>
        <p:spPr>
          <a:xfrm>
            <a:off x="8441407" y="6248400"/>
            <a:ext cx="245393" cy="226976"/>
          </a:xfrm>
          <a:prstGeom prst="rect">
            <a:avLst/>
          </a:prstGeom>
        </p:spPr>
        <p:txBody>
          <a:bodyPr lIns="45714" tIns="45714" rIns="45714" bIns="45714"/>
          <a:lstStyle>
            <a:lvl1pPr defTabSz="457150">
              <a:defRPr sz="1000">
                <a:solidFill>
                  <a:schemeClr val="accent3">
                    <a:lumOff val="44000"/>
                  </a:schemeClr>
                </a:solidFill>
                <a:effectLst>
                  <a:outerShdw blurRad="38100" dist="38100" dir="2700000" rotWithShape="0">
                    <a:srgbClr val="000000"/>
                  </a:outerShdw>
                </a:effectLst>
              </a:defRPr>
            </a:lvl1pPr>
          </a:lstStyle>
          <a:p>
            <a:fld id="{86CB4B4D-7CA3-9044-876B-883B54F8677D}" type="slidenum">
              <a:t>‹#›</a:t>
            </a:fld>
            <a:endParaRPr/>
          </a:p>
        </p:txBody>
      </p:sp>
    </p:spTree>
    <p:extLst>
      <p:ext uri="{BB962C8B-B14F-4D97-AF65-F5344CB8AC3E}">
        <p14:creationId xmlns:p14="http://schemas.microsoft.com/office/powerpoint/2010/main" val="3921213513"/>
      </p:ext>
    </p:extLst>
  </p:cSld>
  <p:clrMapOvr>
    <a:masterClrMapping/>
  </p:clrMapOvr>
  <p:transition spd="med"/>
</p:sldLayout>
</file>

<file path=ppt/slideLayouts/slideLayout956.xml><?xml version="1.0" encoding="utf-8"?>
<p:sldLayout xmlns:a="http://schemas.openxmlformats.org/drawingml/2006/main" xmlns:r="http://schemas.openxmlformats.org/officeDocument/2006/relationships" xmlns:p="http://schemas.openxmlformats.org/presentationml/2006/main" type="tx">
  <p:cSld name="17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1501" name="Title Text"/>
          <p:cNvSpPr txBox="1">
            <a:spLocks noGrp="1"/>
          </p:cNvSpPr>
          <p:nvPr>
            <p:ph type="title"/>
          </p:nvPr>
        </p:nvSpPr>
        <p:spPr>
          <a:xfrm>
            <a:off x="685800" y="2130425"/>
            <a:ext cx="7772400" cy="1470025"/>
          </a:xfrm>
          <a:prstGeom prst="rect">
            <a:avLst/>
          </a:prstGeom>
        </p:spPr>
        <p:txBody>
          <a:bodyPr/>
          <a:lstStyle/>
          <a:p>
            <a:r>
              <a:t>Title Text</a:t>
            </a:r>
          </a:p>
        </p:txBody>
      </p:sp>
      <p:sp>
        <p:nvSpPr>
          <p:cNvPr id="1502"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lvl1pPr>
            <a:lvl2pPr marL="0" indent="457200" algn="ctr">
              <a:buSzTx/>
              <a:buNone/>
            </a:lvl2pPr>
            <a:lvl3pPr marL="0" indent="914400" algn="ctr">
              <a:buSzTx/>
              <a:buNone/>
            </a:lvl3pPr>
            <a:lvl4pPr marL="0" indent="1371600" algn="ctr">
              <a:buSzTx/>
              <a:buNone/>
            </a:lvl4pPr>
            <a:lvl5pPr marL="0" indent="1828800" algn="ctr">
              <a:buSzTx/>
              <a:buNone/>
            </a:lvl5pPr>
          </a:lstStyle>
          <a:p>
            <a:r>
              <a:t>Body Level One</a:t>
            </a:r>
          </a:p>
          <a:p>
            <a:pPr lvl="1"/>
            <a:r>
              <a:t>Body Level Two</a:t>
            </a:r>
          </a:p>
          <a:p>
            <a:pPr lvl="2"/>
            <a:r>
              <a:t>Body Level Three</a:t>
            </a:r>
          </a:p>
          <a:p>
            <a:pPr lvl="3"/>
            <a:r>
              <a:t>Body Level Four</a:t>
            </a:r>
          </a:p>
          <a:p>
            <a:pPr lvl="4"/>
            <a:r>
              <a:t>Body Level Five</a:t>
            </a:r>
          </a:p>
        </p:txBody>
      </p:sp>
      <p:sp>
        <p:nvSpPr>
          <p:cNvPr id="1503"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266553262"/>
      </p:ext>
    </p:extLst>
  </p:cSld>
  <p:clrMapOvr>
    <a:masterClrMapping/>
  </p:clrMapOvr>
  <p:transition spd="med"/>
</p:sldLayout>
</file>

<file path=ppt/slideLayouts/slideLayout957.xml><?xml version="1.0" encoding="utf-8"?>
<p:sldLayout xmlns:a="http://schemas.openxmlformats.org/drawingml/2006/main" xmlns:r="http://schemas.openxmlformats.org/officeDocument/2006/relationships" xmlns:p="http://schemas.openxmlformats.org/presentationml/2006/main" type="tx">
  <p:cSld name="17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1510" name="Title Text"/>
          <p:cNvSpPr txBox="1">
            <a:spLocks noGrp="1"/>
          </p:cNvSpPr>
          <p:nvPr>
            <p:ph type="title"/>
          </p:nvPr>
        </p:nvSpPr>
        <p:spPr>
          <a:prstGeom prst="rect">
            <a:avLst/>
          </a:prstGeom>
        </p:spPr>
        <p:txBody>
          <a:bodyPr/>
          <a:lstStyle/>
          <a:p>
            <a:r>
              <a:t>Title Text</a:t>
            </a:r>
          </a:p>
        </p:txBody>
      </p:sp>
      <p:sp>
        <p:nvSpPr>
          <p:cNvPr id="1511" name="Body Level One…"/>
          <p:cNvSpPr txBox="1">
            <a:spLocks noGrp="1"/>
          </p:cNvSpPr>
          <p:nvPr>
            <p:ph type="body" idx="1"/>
          </p:nvPr>
        </p:nvSpPr>
        <p:spPr>
          <a:xfrm>
            <a:off x="685800" y="1981200"/>
            <a:ext cx="7772400" cy="4114800"/>
          </a:xfrm>
          <a:prstGeom prst="rect">
            <a:avLst/>
          </a:prstGeom>
        </p:spPr>
        <p:txBody>
          <a:bodyPr>
            <a:normAutofit/>
          </a:bodyPr>
          <a:lstStyle/>
          <a:p>
            <a:r>
              <a:t>Body Level One</a:t>
            </a:r>
          </a:p>
          <a:p>
            <a:pPr lvl="1"/>
            <a:r>
              <a:t>Body Level Two</a:t>
            </a:r>
          </a:p>
          <a:p>
            <a:pPr lvl="2"/>
            <a:r>
              <a:t>Body Level Three</a:t>
            </a:r>
          </a:p>
          <a:p>
            <a:pPr lvl="3"/>
            <a:r>
              <a:t>Body Level Four</a:t>
            </a:r>
          </a:p>
          <a:p>
            <a:pPr lvl="4"/>
            <a:r>
              <a:t>Body Level Five</a:t>
            </a:r>
          </a:p>
        </p:txBody>
      </p:sp>
      <p:sp>
        <p:nvSpPr>
          <p:cNvPr id="1512"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679695628"/>
      </p:ext>
    </p:extLst>
  </p:cSld>
  <p:clrMapOvr>
    <a:masterClrMapping/>
  </p:clrMapOvr>
  <p:transition spd="med"/>
</p:sldLayout>
</file>

<file path=ppt/slideLayouts/slideLayout958.xml><?xml version="1.0" encoding="utf-8"?>
<p:sldLayout xmlns:a="http://schemas.openxmlformats.org/drawingml/2006/main" xmlns:r="http://schemas.openxmlformats.org/officeDocument/2006/relationships" xmlns:p="http://schemas.openxmlformats.org/presentationml/2006/main" type="tx">
  <p:cSld name="14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1519" name="Title Text"/>
          <p:cNvSpPr txBox="1">
            <a:spLocks noGrp="1"/>
          </p:cNvSpPr>
          <p:nvPr>
            <p:ph type="title"/>
          </p:nvPr>
        </p:nvSpPr>
        <p:spPr>
          <a:xfrm>
            <a:off x="722312" y="4406900"/>
            <a:ext cx="7772401" cy="1362075"/>
          </a:xfrm>
          <a:prstGeom prst="rect">
            <a:avLst/>
          </a:prstGeom>
        </p:spPr>
        <p:txBody>
          <a:bodyPr anchor="t"/>
          <a:lstStyle>
            <a:lvl1pPr algn="l">
              <a:defRPr sz="4000" b="1" cap="all"/>
            </a:lvl1pPr>
          </a:lstStyle>
          <a:p>
            <a:r>
              <a:t>Title Text</a:t>
            </a:r>
          </a:p>
        </p:txBody>
      </p:sp>
      <p:sp>
        <p:nvSpPr>
          <p:cNvPr id="1520"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vl1pPr>
            <a:lvl2pPr marL="0" indent="457200">
              <a:spcBef>
                <a:spcPts val="400"/>
              </a:spcBef>
              <a:buSzTx/>
              <a:buNone/>
              <a:defRPr sz="2000"/>
            </a:lvl2pPr>
            <a:lvl3pPr marL="0" indent="914400">
              <a:spcBef>
                <a:spcPts val="400"/>
              </a:spcBef>
              <a:buSzTx/>
              <a:buNone/>
              <a:defRPr sz="2000"/>
            </a:lvl3pPr>
            <a:lvl4pPr marL="0" indent="1371600">
              <a:spcBef>
                <a:spcPts val="400"/>
              </a:spcBef>
              <a:buSzTx/>
              <a:buNone/>
              <a:defRPr sz="2000"/>
            </a:lvl4pPr>
            <a:lvl5pPr marL="0" indent="1828800">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1521"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310326118"/>
      </p:ext>
    </p:extLst>
  </p:cSld>
  <p:clrMapOvr>
    <a:masterClrMapping/>
  </p:clrMapOvr>
  <p:transition spd="med"/>
</p:sldLayout>
</file>

<file path=ppt/slideLayouts/slideLayout959.xml><?xml version="1.0" encoding="utf-8"?>
<p:sldLayout xmlns:a="http://schemas.openxmlformats.org/drawingml/2006/main" xmlns:r="http://schemas.openxmlformats.org/officeDocument/2006/relationships" xmlns:p="http://schemas.openxmlformats.org/presentationml/2006/main" type="tx">
  <p:cSld name="14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1528" name="Title Text"/>
          <p:cNvSpPr txBox="1">
            <a:spLocks noGrp="1"/>
          </p:cNvSpPr>
          <p:nvPr>
            <p:ph type="title"/>
          </p:nvPr>
        </p:nvSpPr>
        <p:spPr>
          <a:prstGeom prst="rect">
            <a:avLst/>
          </a:prstGeom>
        </p:spPr>
        <p:txBody>
          <a:bodyPr/>
          <a:lstStyle/>
          <a:p>
            <a:r>
              <a:t>Title Text</a:t>
            </a:r>
          </a:p>
        </p:txBody>
      </p:sp>
      <p:sp>
        <p:nvSpPr>
          <p:cNvPr id="1529"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defRPr sz="2800"/>
            </a:lvl1pPr>
            <a:lvl2pPr marL="790575" indent="-333375">
              <a:spcBef>
                <a:spcPts val="600"/>
              </a:spcBef>
              <a:defRPr sz="2800"/>
            </a:lvl2pPr>
            <a:lvl3pPr marL="1234439" indent="-320039">
              <a:spcBef>
                <a:spcPts val="600"/>
              </a:spcBef>
              <a:defRPr sz="2800"/>
            </a:lvl3pPr>
            <a:lvl4pPr marL="1727200" indent="-355600">
              <a:spcBef>
                <a:spcPts val="600"/>
              </a:spcBef>
              <a:defRPr sz="2800"/>
            </a:lvl4pPr>
            <a:lvl5pPr marL="2184400" indent="-355600">
              <a:spcBef>
                <a:spcPts val="600"/>
              </a:spcBef>
              <a:defRPr sz="2800"/>
            </a:lvl5pPr>
          </a:lstStyle>
          <a:p>
            <a:r>
              <a:t>Body Level One</a:t>
            </a:r>
          </a:p>
          <a:p>
            <a:pPr lvl="1"/>
            <a:r>
              <a:t>Body Level Two</a:t>
            </a:r>
          </a:p>
          <a:p>
            <a:pPr lvl="2"/>
            <a:r>
              <a:t>Body Level Three</a:t>
            </a:r>
          </a:p>
          <a:p>
            <a:pPr lvl="3"/>
            <a:r>
              <a:t>Body Level Four</a:t>
            </a:r>
          </a:p>
          <a:p>
            <a:pPr lvl="4"/>
            <a:r>
              <a:t>Body Level Five</a:t>
            </a:r>
          </a:p>
        </p:txBody>
      </p:sp>
      <p:sp>
        <p:nvSpPr>
          <p:cNvPr id="1530"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75343276"/>
      </p:ext>
    </p:extLst>
  </p:cSld>
  <p:clrMapOvr>
    <a:masterClrMapping/>
  </p:clrMapOvr>
  <p:transition spd="med"/>
</p:sldLayout>
</file>

<file path=ppt/slideLayouts/slideLayout9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lgn="l">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Comic Sans MS" charset="0"/>
              </a:defRPr>
            </a:lvl1pPr>
          </a:lstStyle>
          <a:p>
            <a:pPr>
              <a:defRPr/>
            </a:pPr>
            <a:fld id="{A36E4B6A-EF89-104C-AE9A-736F4BBBCD50}" type="slidenum">
              <a:rPr lang="en-US"/>
              <a:pPr>
                <a:defRPr/>
              </a:pPr>
              <a:t>‹#›</a:t>
            </a:fld>
            <a:endParaRPr lang="en-US"/>
          </a:p>
        </p:txBody>
      </p:sp>
    </p:spTree>
    <p:extLst>
      <p:ext uri="{BB962C8B-B14F-4D97-AF65-F5344CB8AC3E}">
        <p14:creationId xmlns:p14="http://schemas.microsoft.com/office/powerpoint/2010/main" val="2385002356"/>
      </p:ext>
    </p:extLst>
  </p:cSld>
  <p:clrMapOvr>
    <a:masterClrMapping/>
  </p:clrMapOvr>
</p:sldLayout>
</file>

<file path=ppt/slideLayouts/slideLayout960.xml><?xml version="1.0" encoding="utf-8"?>
<p:sldLayout xmlns:a="http://schemas.openxmlformats.org/drawingml/2006/main" xmlns:r="http://schemas.openxmlformats.org/officeDocument/2006/relationships" xmlns:p="http://schemas.openxmlformats.org/presentationml/2006/main" type="tx">
  <p:cSld name="14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1537" name="Title Text"/>
          <p:cNvSpPr txBox="1">
            <a:spLocks noGrp="1"/>
          </p:cNvSpPr>
          <p:nvPr>
            <p:ph type="title"/>
          </p:nvPr>
        </p:nvSpPr>
        <p:spPr>
          <a:xfrm>
            <a:off x="457200" y="274638"/>
            <a:ext cx="8229600" cy="1143001"/>
          </a:xfrm>
          <a:prstGeom prst="rect">
            <a:avLst/>
          </a:prstGeom>
        </p:spPr>
        <p:txBody>
          <a:bodyPr/>
          <a:lstStyle/>
          <a:p>
            <a:r>
              <a:t>Title Text</a:t>
            </a:r>
          </a:p>
        </p:txBody>
      </p:sp>
      <p:sp>
        <p:nvSpPr>
          <p:cNvPr id="1538"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vl1pPr>
            <a:lvl2pPr marL="0" indent="457200">
              <a:spcBef>
                <a:spcPts val="500"/>
              </a:spcBef>
              <a:buSzTx/>
              <a:buNone/>
              <a:defRPr sz="2400" b="1"/>
            </a:lvl2pPr>
            <a:lvl3pPr marL="0" indent="914400">
              <a:spcBef>
                <a:spcPts val="500"/>
              </a:spcBef>
              <a:buSzTx/>
              <a:buNone/>
              <a:defRPr sz="2400" b="1"/>
            </a:lvl3pPr>
            <a:lvl4pPr marL="0" indent="1371600">
              <a:spcBef>
                <a:spcPts val="500"/>
              </a:spcBef>
              <a:buSzTx/>
              <a:buNone/>
              <a:defRPr sz="2400" b="1"/>
            </a:lvl4pPr>
            <a:lvl5pPr marL="0" indent="1828800">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1539"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pPr>
            <a:endParaRPr/>
          </a:p>
        </p:txBody>
      </p:sp>
      <p:sp>
        <p:nvSpPr>
          <p:cNvPr id="1540"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654284980"/>
      </p:ext>
    </p:extLst>
  </p:cSld>
  <p:clrMapOvr>
    <a:masterClrMapping/>
  </p:clrMapOvr>
  <p:transition spd="med"/>
</p:sldLayout>
</file>

<file path=ppt/slideLayouts/slideLayout961.xml><?xml version="1.0" encoding="utf-8"?>
<p:sldLayout xmlns:a="http://schemas.openxmlformats.org/drawingml/2006/main" xmlns:r="http://schemas.openxmlformats.org/officeDocument/2006/relationships" xmlns:p="http://schemas.openxmlformats.org/presentationml/2006/main" type="tx">
  <p:cSld name="14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1547" name="Title Text"/>
          <p:cNvSpPr txBox="1">
            <a:spLocks noGrp="1"/>
          </p:cNvSpPr>
          <p:nvPr>
            <p:ph type="title"/>
          </p:nvPr>
        </p:nvSpPr>
        <p:spPr>
          <a:prstGeom prst="rect">
            <a:avLst/>
          </a:prstGeom>
        </p:spPr>
        <p:txBody>
          <a:bodyPr/>
          <a:lstStyle/>
          <a:p>
            <a:r>
              <a:t>Title Text</a:t>
            </a:r>
          </a:p>
        </p:txBody>
      </p:sp>
      <p:sp>
        <p:nvSpPr>
          <p:cNvPr id="1548"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230552731"/>
      </p:ext>
    </p:extLst>
  </p:cSld>
  <p:clrMapOvr>
    <a:masterClrMapping/>
  </p:clrMapOvr>
  <p:transition spd="med"/>
</p:sldLayout>
</file>

<file path=ppt/slideLayouts/slideLayout962.xml><?xml version="1.0" encoding="utf-8"?>
<p:sldLayout xmlns:a="http://schemas.openxmlformats.org/drawingml/2006/main" xmlns:r="http://schemas.openxmlformats.org/officeDocument/2006/relationships" xmlns:p="http://schemas.openxmlformats.org/presentationml/2006/main" type="tx">
  <p:cSld name="15_Blank">
    <p:bg>
      <p:bgPr>
        <a:solidFill>
          <a:schemeClr val="accent3">
            <a:lumOff val="44000"/>
          </a:schemeClr>
        </a:solidFill>
        <a:effectLst/>
      </p:bgPr>
    </p:bg>
    <p:spTree>
      <p:nvGrpSpPr>
        <p:cNvPr id="1" name=""/>
        <p:cNvGrpSpPr/>
        <p:nvPr/>
      </p:nvGrpSpPr>
      <p:grpSpPr>
        <a:xfrm>
          <a:off x="0" y="0"/>
          <a:ext cx="0" cy="0"/>
          <a:chOff x="0" y="0"/>
          <a:chExt cx="0" cy="0"/>
        </a:xfrm>
      </p:grpSpPr>
      <p:sp>
        <p:nvSpPr>
          <p:cNvPr id="1555"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91542639"/>
      </p:ext>
    </p:extLst>
  </p:cSld>
  <p:clrMapOvr>
    <a:masterClrMapping/>
  </p:clrMapOvr>
  <p:transition spd="med"/>
</p:sldLayout>
</file>

<file path=ppt/slideLayouts/slideLayout963.xml><?xml version="1.0" encoding="utf-8"?>
<p:sldLayout xmlns:a="http://schemas.openxmlformats.org/drawingml/2006/main" xmlns:r="http://schemas.openxmlformats.org/officeDocument/2006/relationships" xmlns:p="http://schemas.openxmlformats.org/presentationml/2006/main" type="tx">
  <p:cSld name="14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1562" name="Title Text"/>
          <p:cNvSpPr txBox="1">
            <a:spLocks noGrp="1"/>
          </p:cNvSpPr>
          <p:nvPr>
            <p:ph type="title"/>
          </p:nvPr>
        </p:nvSpPr>
        <p:spPr>
          <a:xfrm>
            <a:off x="457200" y="273050"/>
            <a:ext cx="3008314" cy="1162050"/>
          </a:xfrm>
          <a:prstGeom prst="rect">
            <a:avLst/>
          </a:prstGeom>
        </p:spPr>
        <p:txBody>
          <a:bodyPr anchor="b"/>
          <a:lstStyle>
            <a:lvl1pPr algn="l">
              <a:defRPr sz="2000" b="1"/>
            </a:lvl1pPr>
          </a:lstStyle>
          <a:p>
            <a:r>
              <a:t>Title Text</a:t>
            </a:r>
          </a:p>
        </p:txBody>
      </p:sp>
      <p:sp>
        <p:nvSpPr>
          <p:cNvPr id="1563" name="Body Level One…"/>
          <p:cNvSpPr txBox="1">
            <a:spLocks noGrp="1"/>
          </p:cNvSpPr>
          <p:nvPr>
            <p:ph type="body" idx="1"/>
          </p:nvPr>
        </p:nvSpPr>
        <p:spPr>
          <a:xfrm>
            <a:off x="3575050" y="273050"/>
            <a:ext cx="5111750" cy="5853113"/>
          </a:xfrm>
          <a:prstGeom prst="rect">
            <a:avLst/>
          </a:prstGeom>
        </p:spPr>
        <p:txBody>
          <a:bodyPr>
            <a:normAutofit/>
          </a:bodyPr>
          <a:lstStyle/>
          <a:p>
            <a:r>
              <a:t>Body Level One</a:t>
            </a:r>
          </a:p>
          <a:p>
            <a:pPr lvl="1"/>
            <a:r>
              <a:t>Body Level Two</a:t>
            </a:r>
          </a:p>
          <a:p>
            <a:pPr lvl="2"/>
            <a:r>
              <a:t>Body Level Three</a:t>
            </a:r>
          </a:p>
          <a:p>
            <a:pPr lvl="3"/>
            <a:r>
              <a:t>Body Level Four</a:t>
            </a:r>
          </a:p>
          <a:p>
            <a:pPr lvl="4"/>
            <a:r>
              <a:t>Body Level Five</a:t>
            </a:r>
          </a:p>
        </p:txBody>
      </p:sp>
      <p:sp>
        <p:nvSpPr>
          <p:cNvPr id="1564"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pPr>
            <a:endParaRPr/>
          </a:p>
        </p:txBody>
      </p:sp>
      <p:sp>
        <p:nvSpPr>
          <p:cNvPr id="1565"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643195783"/>
      </p:ext>
    </p:extLst>
  </p:cSld>
  <p:clrMapOvr>
    <a:masterClrMapping/>
  </p:clrMapOvr>
  <p:transition spd="med"/>
</p:sldLayout>
</file>

<file path=ppt/slideLayouts/slideLayout964.xml><?xml version="1.0" encoding="utf-8"?>
<p:sldLayout xmlns:a="http://schemas.openxmlformats.org/drawingml/2006/main" xmlns:r="http://schemas.openxmlformats.org/officeDocument/2006/relationships" xmlns:p="http://schemas.openxmlformats.org/presentationml/2006/main" type="tx">
  <p:cSld name="14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1572" name="Title Text"/>
          <p:cNvSpPr txBox="1">
            <a:spLocks noGrp="1"/>
          </p:cNvSpPr>
          <p:nvPr>
            <p:ph type="title"/>
          </p:nvPr>
        </p:nvSpPr>
        <p:spPr>
          <a:xfrm>
            <a:off x="1792288" y="4800600"/>
            <a:ext cx="5486401" cy="566738"/>
          </a:xfrm>
          <a:prstGeom prst="rect">
            <a:avLst/>
          </a:prstGeom>
        </p:spPr>
        <p:txBody>
          <a:bodyPr anchor="b"/>
          <a:lstStyle>
            <a:lvl1pPr algn="l">
              <a:defRPr sz="2000" b="1"/>
            </a:lvl1pPr>
          </a:lstStyle>
          <a:p>
            <a:r>
              <a:t>Title Text</a:t>
            </a:r>
          </a:p>
        </p:txBody>
      </p:sp>
      <p:sp>
        <p:nvSpPr>
          <p:cNvPr id="1573"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1574"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vl1pPr>
            <a:lvl2pPr marL="0" indent="457200">
              <a:spcBef>
                <a:spcPts val="300"/>
              </a:spcBef>
              <a:buSzTx/>
              <a:buNone/>
              <a:defRPr sz="1400"/>
            </a:lvl2pPr>
            <a:lvl3pPr marL="0" indent="914400">
              <a:spcBef>
                <a:spcPts val="300"/>
              </a:spcBef>
              <a:buSzTx/>
              <a:buNone/>
              <a:defRPr sz="1400"/>
            </a:lvl3pPr>
            <a:lvl4pPr marL="0" indent="1371600">
              <a:spcBef>
                <a:spcPts val="300"/>
              </a:spcBef>
              <a:buSzTx/>
              <a:buNone/>
              <a:defRPr sz="1400"/>
            </a:lvl4pPr>
            <a:lvl5pPr marL="0" indent="1828800">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1575"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825568599"/>
      </p:ext>
    </p:extLst>
  </p:cSld>
  <p:clrMapOvr>
    <a:masterClrMapping/>
  </p:clrMapOvr>
  <p:transition spd="med"/>
</p:sldLayout>
</file>

<file path=ppt/slideLayouts/slideLayout965.xml><?xml version="1.0" encoding="utf-8"?>
<p:sldLayout xmlns:a="http://schemas.openxmlformats.org/drawingml/2006/main" xmlns:r="http://schemas.openxmlformats.org/officeDocument/2006/relationships" xmlns:p="http://schemas.openxmlformats.org/presentationml/2006/main" type="tx">
  <p:cSld name="5_Title and 4 Content">
    <p:bg>
      <p:bgPr>
        <a:solidFill>
          <a:schemeClr val="accent3">
            <a:lumOff val="44000"/>
          </a:schemeClr>
        </a:solidFill>
        <a:effectLst/>
      </p:bgPr>
    </p:bg>
    <p:spTree>
      <p:nvGrpSpPr>
        <p:cNvPr id="1" name=""/>
        <p:cNvGrpSpPr/>
        <p:nvPr/>
      </p:nvGrpSpPr>
      <p:grpSpPr>
        <a:xfrm>
          <a:off x="0" y="0"/>
          <a:ext cx="0" cy="0"/>
          <a:chOff x="0" y="0"/>
          <a:chExt cx="0" cy="0"/>
        </a:xfrm>
      </p:grpSpPr>
      <p:sp>
        <p:nvSpPr>
          <p:cNvPr id="1582" name="Title Text"/>
          <p:cNvSpPr txBox="1">
            <a:spLocks noGrp="1"/>
          </p:cNvSpPr>
          <p:nvPr>
            <p:ph type="title"/>
          </p:nvPr>
        </p:nvSpPr>
        <p:spPr>
          <a:prstGeom prst="rect">
            <a:avLst/>
          </a:prstGeom>
        </p:spPr>
        <p:txBody>
          <a:bodyPr/>
          <a:lstStyle/>
          <a:p>
            <a:r>
              <a:t>Title Text</a:t>
            </a:r>
          </a:p>
        </p:txBody>
      </p:sp>
      <p:sp>
        <p:nvSpPr>
          <p:cNvPr id="1583" name="Body Level One…"/>
          <p:cNvSpPr txBox="1">
            <a:spLocks noGrp="1"/>
          </p:cNvSpPr>
          <p:nvPr>
            <p:ph type="body" sz="quarter" idx="1"/>
          </p:nvPr>
        </p:nvSpPr>
        <p:spPr>
          <a:xfrm>
            <a:off x="685800" y="1981200"/>
            <a:ext cx="3810000" cy="1981200"/>
          </a:xfrm>
          <a:prstGeom prst="rect">
            <a:avLst/>
          </a:prstGeom>
        </p:spPr>
        <p:txBody>
          <a:bodyPr>
            <a:normAutofit/>
          </a:bodyPr>
          <a:lstStyle/>
          <a:p>
            <a:r>
              <a:t>Body Level One</a:t>
            </a:r>
          </a:p>
          <a:p>
            <a:pPr lvl="1"/>
            <a:r>
              <a:t>Body Level Two</a:t>
            </a:r>
          </a:p>
          <a:p>
            <a:pPr lvl="2"/>
            <a:r>
              <a:t>Body Level Three</a:t>
            </a:r>
          </a:p>
          <a:p>
            <a:pPr lvl="3"/>
            <a:r>
              <a:t>Body Level Four</a:t>
            </a:r>
          </a:p>
          <a:p>
            <a:pPr lvl="4"/>
            <a:r>
              <a:t>Body Level Five</a:t>
            </a:r>
          </a:p>
        </p:txBody>
      </p:sp>
      <p:sp>
        <p:nvSpPr>
          <p:cNvPr id="1584"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167346760"/>
      </p:ext>
    </p:extLst>
  </p:cSld>
  <p:clrMapOvr>
    <a:masterClrMapping/>
  </p:clrMapOvr>
  <p:transition spd="med"/>
</p:sldLayout>
</file>

<file path=ppt/slideLayouts/slideLayout966.xml><?xml version="1.0" encoding="utf-8"?>
<p:sldLayout xmlns:a="http://schemas.openxmlformats.org/drawingml/2006/main" xmlns:r="http://schemas.openxmlformats.org/officeDocument/2006/relationships" xmlns:p="http://schemas.openxmlformats.org/presentationml/2006/main" type="tx">
  <p:cSld name="3_Title, Content, and 2 Content">
    <p:bg>
      <p:bgPr>
        <a:solidFill>
          <a:schemeClr val="accent3">
            <a:lumOff val="44000"/>
          </a:schemeClr>
        </a:solidFill>
        <a:effectLst/>
      </p:bgPr>
    </p:bg>
    <p:spTree>
      <p:nvGrpSpPr>
        <p:cNvPr id="1" name=""/>
        <p:cNvGrpSpPr/>
        <p:nvPr/>
      </p:nvGrpSpPr>
      <p:grpSpPr>
        <a:xfrm>
          <a:off x="0" y="0"/>
          <a:ext cx="0" cy="0"/>
          <a:chOff x="0" y="0"/>
          <a:chExt cx="0" cy="0"/>
        </a:xfrm>
      </p:grpSpPr>
      <p:sp>
        <p:nvSpPr>
          <p:cNvPr id="1591" name="Title Text"/>
          <p:cNvSpPr txBox="1">
            <a:spLocks noGrp="1"/>
          </p:cNvSpPr>
          <p:nvPr>
            <p:ph type="title"/>
          </p:nvPr>
        </p:nvSpPr>
        <p:spPr>
          <a:prstGeom prst="rect">
            <a:avLst/>
          </a:prstGeom>
        </p:spPr>
        <p:txBody>
          <a:bodyPr/>
          <a:lstStyle/>
          <a:p>
            <a:r>
              <a:t>Title Text</a:t>
            </a:r>
          </a:p>
        </p:txBody>
      </p:sp>
      <p:sp>
        <p:nvSpPr>
          <p:cNvPr id="1592" name="Body Level One…"/>
          <p:cNvSpPr txBox="1">
            <a:spLocks noGrp="1"/>
          </p:cNvSpPr>
          <p:nvPr>
            <p:ph type="body" sz="half" idx="1"/>
          </p:nvPr>
        </p:nvSpPr>
        <p:spPr>
          <a:xfrm>
            <a:off x="685800" y="1981200"/>
            <a:ext cx="3810000" cy="4114800"/>
          </a:xfrm>
          <a:prstGeom prst="rect">
            <a:avLst/>
          </a:prstGeom>
        </p:spPr>
        <p:txBody>
          <a:bodyPr>
            <a:normAutofit/>
          </a:bodyPr>
          <a:lstStyle/>
          <a:p>
            <a:r>
              <a:t>Body Level One</a:t>
            </a:r>
          </a:p>
          <a:p>
            <a:pPr lvl="1"/>
            <a:r>
              <a:t>Body Level Two</a:t>
            </a:r>
          </a:p>
          <a:p>
            <a:pPr lvl="2"/>
            <a:r>
              <a:t>Body Level Three</a:t>
            </a:r>
          </a:p>
          <a:p>
            <a:pPr lvl="3"/>
            <a:r>
              <a:t>Body Level Four</a:t>
            </a:r>
          </a:p>
          <a:p>
            <a:pPr lvl="4"/>
            <a:r>
              <a:t>Body Level Five</a:t>
            </a:r>
          </a:p>
        </p:txBody>
      </p:sp>
      <p:sp>
        <p:nvSpPr>
          <p:cNvPr id="1593"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056059039"/>
      </p:ext>
    </p:extLst>
  </p:cSld>
  <p:clrMapOvr>
    <a:masterClrMapping/>
  </p:clrMapOvr>
  <p:transition spd="med"/>
</p:sldLayout>
</file>

<file path=ppt/slideLayouts/slideLayout967.xml><?xml version="1.0" encoding="utf-8"?>
<p:sldLayout xmlns:a="http://schemas.openxmlformats.org/drawingml/2006/main" xmlns:r="http://schemas.openxmlformats.org/officeDocument/2006/relationships" xmlns:p="http://schemas.openxmlformats.org/presentationml/2006/main" type="tx">
  <p:cSld name="18_Title Slide">
    <p:bg>
      <p:bgPr>
        <a:solidFill>
          <a:srgbClr val="000000"/>
        </a:solidFill>
        <a:effectLst/>
      </p:bgPr>
    </p:bg>
    <p:spTree>
      <p:nvGrpSpPr>
        <p:cNvPr id="1" name=""/>
        <p:cNvGrpSpPr/>
        <p:nvPr/>
      </p:nvGrpSpPr>
      <p:grpSpPr>
        <a:xfrm>
          <a:off x="0" y="0"/>
          <a:ext cx="0" cy="0"/>
          <a:chOff x="0" y="0"/>
          <a:chExt cx="0" cy="0"/>
        </a:xfrm>
      </p:grpSpPr>
      <p:grpSp>
        <p:nvGrpSpPr>
          <p:cNvPr id="1604" name="Group 2"/>
          <p:cNvGrpSpPr/>
          <p:nvPr/>
        </p:nvGrpSpPr>
        <p:grpSpPr>
          <a:xfrm>
            <a:off x="457200" y="2363751"/>
            <a:ext cx="8153401" cy="1600238"/>
            <a:chOff x="0" y="-37"/>
            <a:chExt cx="8153400" cy="1600237"/>
          </a:xfrm>
        </p:grpSpPr>
        <p:sp>
          <p:nvSpPr>
            <p:cNvPr id="1600" name="Arc 3"/>
            <p:cNvSpPr/>
            <p:nvPr/>
          </p:nvSpPr>
          <p:spPr>
            <a:xfrm>
              <a:off x="5249862" y="-38"/>
              <a:ext cx="2903539" cy="1600239"/>
            </a:xfrm>
            <a:custGeom>
              <a:avLst/>
              <a:gdLst/>
              <a:ahLst/>
              <a:cxnLst>
                <a:cxn ang="0">
                  <a:pos x="wd2" y="hd2"/>
                </a:cxn>
                <a:cxn ang="5400000">
                  <a:pos x="wd2" y="hd2"/>
                </a:cxn>
                <a:cxn ang="10800000">
                  <a:pos x="wd2" y="hd2"/>
                </a:cxn>
                <a:cxn ang="16200000">
                  <a:pos x="wd2" y="hd2"/>
                </a:cxn>
              </a:cxnLst>
              <a:rect l="0" t="0" r="r" b="b"/>
              <a:pathLst>
                <a:path w="21600" h="21600" extrusionOk="0">
                  <a:moveTo>
                    <a:pt x="296" y="1"/>
                  </a:moveTo>
                  <a:cubicBezTo>
                    <a:pt x="300" y="1"/>
                    <a:pt x="304" y="0"/>
                    <a:pt x="308" y="0"/>
                  </a:cubicBezTo>
                  <a:cubicBezTo>
                    <a:pt x="12067" y="1"/>
                    <a:pt x="21600" y="4835"/>
                    <a:pt x="21600" y="10800"/>
                  </a:cubicBezTo>
                  <a:cubicBezTo>
                    <a:pt x="21600" y="16765"/>
                    <a:pt x="12067" y="21600"/>
                    <a:pt x="308" y="21600"/>
                  </a:cubicBezTo>
                  <a:cubicBezTo>
                    <a:pt x="204" y="21599"/>
                    <a:pt x="102" y="21599"/>
                    <a:pt x="0" y="21598"/>
                  </a:cubicBezTo>
                  <a:lnTo>
                    <a:pt x="308" y="10800"/>
                  </a:lnTo>
                  <a:lnTo>
                    <a:pt x="296" y="1"/>
                  </a:lnTo>
                  <a:close/>
                </a:path>
              </a:pathLst>
            </a:custGeom>
            <a:gradFill flip="none" rotWithShape="1">
              <a:gsLst>
                <a:gs pos="0">
                  <a:srgbClr val="000000"/>
                </a:gs>
                <a:gs pos="100000">
                  <a:srgbClr val="6633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601" name="Arc 4"/>
            <p:cNvSpPr/>
            <p:nvPr/>
          </p:nvSpPr>
          <p:spPr>
            <a:xfrm>
              <a:off x="5175249" y="165070"/>
              <a:ext cx="2906714" cy="1270031"/>
            </a:xfrm>
            <a:custGeom>
              <a:avLst/>
              <a:gdLst/>
              <a:ahLst/>
              <a:cxnLst>
                <a:cxn ang="0">
                  <a:pos x="wd2" y="hd2"/>
                </a:cxn>
                <a:cxn ang="5400000">
                  <a:pos x="wd2" y="hd2"/>
                </a:cxn>
                <a:cxn ang="10800000">
                  <a:pos x="wd2" y="hd2"/>
                </a:cxn>
                <a:cxn ang="16200000">
                  <a:pos x="wd2" y="hd2"/>
                </a:cxn>
              </a:cxnLst>
              <a:rect l="0" t="0" r="r" b="b"/>
              <a:pathLst>
                <a:path w="21600" h="21600" extrusionOk="0">
                  <a:moveTo>
                    <a:pt x="307" y="0"/>
                  </a:moveTo>
                  <a:cubicBezTo>
                    <a:pt x="311" y="0"/>
                    <a:pt x="315" y="0"/>
                    <a:pt x="319" y="0"/>
                  </a:cubicBezTo>
                  <a:cubicBezTo>
                    <a:pt x="12072" y="0"/>
                    <a:pt x="21600" y="4835"/>
                    <a:pt x="21600" y="10800"/>
                  </a:cubicBezTo>
                  <a:cubicBezTo>
                    <a:pt x="21600" y="16765"/>
                    <a:pt x="12072" y="21600"/>
                    <a:pt x="319" y="21600"/>
                  </a:cubicBezTo>
                  <a:cubicBezTo>
                    <a:pt x="212" y="21600"/>
                    <a:pt x="105" y="21600"/>
                    <a:pt x="0" y="21599"/>
                  </a:cubicBezTo>
                  <a:lnTo>
                    <a:pt x="319" y="10800"/>
                  </a:lnTo>
                  <a:lnTo>
                    <a:pt x="307" y="0"/>
                  </a:lnTo>
                  <a:close/>
                </a:path>
              </a:pathLst>
            </a:custGeom>
            <a:gradFill flip="none" rotWithShape="1">
              <a:gsLst>
                <a:gs pos="0">
                  <a:srgbClr val="000000"/>
                </a:gs>
                <a:gs pos="100000">
                  <a:srgbClr val="8944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602" name="Arc 5"/>
            <p:cNvSpPr/>
            <p:nvPr/>
          </p:nvSpPr>
          <p:spPr>
            <a:xfrm>
              <a:off x="5132387" y="385743"/>
              <a:ext cx="2905126" cy="828695"/>
            </a:xfrm>
            <a:custGeom>
              <a:avLst/>
              <a:gdLst/>
              <a:ahLst/>
              <a:cxnLst>
                <a:cxn ang="0">
                  <a:pos x="wd2" y="hd2"/>
                </a:cxn>
                <a:cxn ang="5400000">
                  <a:pos x="wd2" y="hd2"/>
                </a:cxn>
                <a:cxn ang="10800000">
                  <a:pos x="wd2" y="hd2"/>
                </a:cxn>
                <a:cxn ang="16200000">
                  <a:pos x="wd2" y="hd2"/>
                </a:cxn>
              </a:cxnLst>
              <a:rect l="0" t="0" r="r" b="b"/>
              <a:pathLst>
                <a:path w="21600" h="21600" extrusionOk="0">
                  <a:moveTo>
                    <a:pt x="308" y="1"/>
                  </a:moveTo>
                  <a:cubicBezTo>
                    <a:pt x="312" y="1"/>
                    <a:pt x="316" y="0"/>
                    <a:pt x="320" y="0"/>
                  </a:cubicBezTo>
                  <a:cubicBezTo>
                    <a:pt x="12072" y="1"/>
                    <a:pt x="21600" y="4835"/>
                    <a:pt x="21600" y="10800"/>
                  </a:cubicBezTo>
                  <a:cubicBezTo>
                    <a:pt x="21600" y="16765"/>
                    <a:pt x="12072" y="21600"/>
                    <a:pt x="320" y="21600"/>
                  </a:cubicBezTo>
                  <a:cubicBezTo>
                    <a:pt x="213" y="21599"/>
                    <a:pt x="106" y="21599"/>
                    <a:pt x="0" y="21598"/>
                  </a:cubicBezTo>
                  <a:lnTo>
                    <a:pt x="320" y="10800"/>
                  </a:lnTo>
                  <a:lnTo>
                    <a:pt x="308" y="1"/>
                  </a:lnTo>
                  <a:close/>
                </a:path>
              </a:pathLst>
            </a:custGeom>
            <a:gradFill flip="none" rotWithShape="1">
              <a:gsLst>
                <a:gs pos="0">
                  <a:srgbClr val="000000"/>
                </a:gs>
                <a:gs pos="100000">
                  <a:srgbClr val="B75B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603" name="AutoShape 6"/>
            <p:cNvSpPr/>
            <p:nvPr/>
          </p:nvSpPr>
          <p:spPr>
            <a:xfrm>
              <a:off x="0" y="715962"/>
              <a:ext cx="7918450" cy="165101"/>
            </a:xfrm>
            <a:prstGeom prst="roundRect">
              <a:avLst>
                <a:gd name="adj" fmla="val 49995"/>
              </a:avLst>
            </a:prstGeom>
            <a:gradFill flip="none" rotWithShape="1">
              <a:gsLst>
                <a:gs pos="0">
                  <a:srgbClr val="000000"/>
                </a:gs>
                <a:gs pos="20000">
                  <a:srgbClr val="000040"/>
                </a:gs>
                <a:gs pos="50000">
                  <a:srgbClr val="400040"/>
                </a:gs>
                <a:gs pos="75000">
                  <a:srgbClr val="8F0040"/>
                </a:gs>
                <a:gs pos="89999">
                  <a:srgbClr val="F27300"/>
                </a:gs>
                <a:gs pos="100000">
                  <a:srgbClr val="FFBF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grpSp>
      <p:sp>
        <p:nvSpPr>
          <p:cNvPr id="1605" name="Title Text"/>
          <p:cNvSpPr txBox="1">
            <a:spLocks noGrp="1"/>
          </p:cNvSpPr>
          <p:nvPr>
            <p:ph type="title"/>
          </p:nvPr>
        </p:nvSpPr>
        <p:spPr>
          <a:xfrm>
            <a:off x="685800" y="1447800"/>
            <a:ext cx="7772400" cy="1143000"/>
          </a:xfrm>
          <a:prstGeom prst="rect">
            <a:avLst/>
          </a:prstGeom>
        </p:spPr>
        <p:txBody>
          <a:bodyPr lIns="46037" tIns="46037" rIns="46037" bIns="46037" anchor="b"/>
          <a:lstStyle>
            <a:lvl1pPr algn="r">
              <a:defRPr sz="4000" i="1">
                <a:solidFill>
                  <a:srgbClr val="FFCC66"/>
                </a:solidFill>
              </a:defRPr>
            </a:lvl1pPr>
          </a:lstStyle>
          <a:p>
            <a:r>
              <a:t>Title Text</a:t>
            </a:r>
          </a:p>
        </p:txBody>
      </p:sp>
      <p:sp>
        <p:nvSpPr>
          <p:cNvPr id="1606" name="Body Level One…"/>
          <p:cNvSpPr txBox="1">
            <a:spLocks noGrp="1"/>
          </p:cNvSpPr>
          <p:nvPr>
            <p:ph type="body" sz="quarter" idx="1"/>
          </p:nvPr>
        </p:nvSpPr>
        <p:spPr>
          <a:xfrm>
            <a:off x="1371600" y="3733800"/>
            <a:ext cx="6400800" cy="1752600"/>
          </a:xfrm>
          <a:prstGeom prst="rect">
            <a:avLst/>
          </a:prstGeom>
        </p:spPr>
        <p:txBody>
          <a:bodyPr lIns="46037" tIns="46037" rIns="46037" bIns="46037">
            <a:normAutofit/>
          </a:bodyPr>
          <a:lstStyle>
            <a:lvl1pPr marL="0" indent="0" algn="ctr">
              <a:buSzTx/>
              <a:buNone/>
              <a:defRPr>
                <a:solidFill>
                  <a:srgbClr val="FFFFCC"/>
                </a:solidFill>
              </a:defRPr>
            </a:lvl1pPr>
            <a:lvl2pPr algn="ctr">
              <a:defRPr>
                <a:solidFill>
                  <a:srgbClr val="FFFFCC"/>
                </a:solidFill>
              </a:defRPr>
            </a:lvl2pPr>
            <a:lvl3pPr algn="ctr">
              <a:defRPr>
                <a:solidFill>
                  <a:srgbClr val="FFFFCC"/>
                </a:solidFill>
              </a:defRPr>
            </a:lvl3pPr>
            <a:lvl4pPr algn="ctr">
              <a:defRPr>
                <a:solidFill>
                  <a:srgbClr val="FFFFCC"/>
                </a:solidFill>
              </a:defRPr>
            </a:lvl4pPr>
            <a:lvl5pPr algn="ctr">
              <a:buChar char="•"/>
              <a:defRPr>
                <a:solidFill>
                  <a:srgbClr val="FFFFCC"/>
                </a:solidFill>
              </a:defRPr>
            </a:lvl5pPr>
          </a:lstStyle>
          <a:p>
            <a:r>
              <a:t>Body Level One</a:t>
            </a:r>
          </a:p>
          <a:p>
            <a:pPr lvl="1"/>
            <a:r>
              <a:t>Body Level Two</a:t>
            </a:r>
          </a:p>
          <a:p>
            <a:pPr lvl="2"/>
            <a:r>
              <a:t>Body Level Three</a:t>
            </a:r>
          </a:p>
          <a:p>
            <a:pPr lvl="3"/>
            <a:r>
              <a:t>Body Level Four</a:t>
            </a:r>
          </a:p>
          <a:p>
            <a:pPr lvl="4"/>
            <a:r>
              <a:t>Body Level Five</a:t>
            </a:r>
          </a:p>
        </p:txBody>
      </p:sp>
      <p:sp>
        <p:nvSpPr>
          <p:cNvPr id="1607" name="Slide Number"/>
          <p:cNvSpPr txBox="1">
            <a:spLocks noGrp="1"/>
          </p:cNvSpPr>
          <p:nvPr>
            <p:ph type="sldNum" sz="quarter" idx="2"/>
          </p:nvPr>
        </p:nvSpPr>
        <p:spPr>
          <a:xfrm>
            <a:off x="7284114" y="6324600"/>
            <a:ext cx="443172" cy="437069"/>
          </a:xfrm>
          <a:prstGeom prst="rect">
            <a:avLst/>
          </a:prstGeom>
        </p:spPr>
        <p:txBody>
          <a:bodyPr/>
          <a:lstStyle>
            <a:lvl1pPr algn="ctr">
              <a:defRPr sz="2400">
                <a:solidFill>
                  <a:srgbClr val="FFFFCC"/>
                </a:solidFill>
              </a:defRPr>
            </a:lvl1pPr>
          </a:lstStyle>
          <a:p>
            <a:fld id="{86CB4B4D-7CA3-9044-876B-883B54F8677D}" type="slidenum">
              <a:t>‹#›</a:t>
            </a:fld>
            <a:endParaRPr/>
          </a:p>
        </p:txBody>
      </p:sp>
    </p:spTree>
    <p:extLst>
      <p:ext uri="{BB962C8B-B14F-4D97-AF65-F5344CB8AC3E}">
        <p14:creationId xmlns:p14="http://schemas.microsoft.com/office/powerpoint/2010/main" val="1001161079"/>
      </p:ext>
    </p:extLst>
  </p:cSld>
  <p:clrMapOvr>
    <a:masterClrMapping/>
  </p:clrMapOvr>
  <p:transition spd="med"/>
</p:sldLayout>
</file>

<file path=ppt/slideLayouts/slideLayout968.xml><?xml version="1.0" encoding="utf-8"?>
<p:sldLayout xmlns:a="http://schemas.openxmlformats.org/drawingml/2006/main" xmlns:r="http://schemas.openxmlformats.org/officeDocument/2006/relationships" xmlns:p="http://schemas.openxmlformats.org/presentationml/2006/main" type="tx">
  <p:cSld name="18_Title and Content">
    <p:bg>
      <p:bgPr>
        <a:solidFill>
          <a:srgbClr val="000000"/>
        </a:solidFill>
        <a:effectLst/>
      </p:bgPr>
    </p:bg>
    <p:spTree>
      <p:nvGrpSpPr>
        <p:cNvPr id="1" name=""/>
        <p:cNvGrpSpPr/>
        <p:nvPr/>
      </p:nvGrpSpPr>
      <p:grpSpPr>
        <a:xfrm>
          <a:off x="0" y="0"/>
          <a:ext cx="0" cy="0"/>
          <a:chOff x="0" y="0"/>
          <a:chExt cx="0" cy="0"/>
        </a:xfrm>
      </p:grpSpPr>
      <p:grpSp>
        <p:nvGrpSpPr>
          <p:cNvPr id="1618" name="Group 2"/>
          <p:cNvGrpSpPr/>
          <p:nvPr/>
        </p:nvGrpSpPr>
        <p:grpSpPr>
          <a:xfrm>
            <a:off x="457200" y="992150"/>
            <a:ext cx="8153401" cy="1600239"/>
            <a:chOff x="0" y="-37"/>
            <a:chExt cx="8153400" cy="1600237"/>
          </a:xfrm>
        </p:grpSpPr>
        <p:sp>
          <p:nvSpPr>
            <p:cNvPr id="1614" name="Arc 3"/>
            <p:cNvSpPr/>
            <p:nvPr/>
          </p:nvSpPr>
          <p:spPr>
            <a:xfrm>
              <a:off x="5249862" y="-38"/>
              <a:ext cx="2903539" cy="1600239"/>
            </a:xfrm>
            <a:custGeom>
              <a:avLst/>
              <a:gdLst/>
              <a:ahLst/>
              <a:cxnLst>
                <a:cxn ang="0">
                  <a:pos x="wd2" y="hd2"/>
                </a:cxn>
                <a:cxn ang="5400000">
                  <a:pos x="wd2" y="hd2"/>
                </a:cxn>
                <a:cxn ang="10800000">
                  <a:pos x="wd2" y="hd2"/>
                </a:cxn>
                <a:cxn ang="16200000">
                  <a:pos x="wd2" y="hd2"/>
                </a:cxn>
              </a:cxnLst>
              <a:rect l="0" t="0" r="r" b="b"/>
              <a:pathLst>
                <a:path w="21600" h="21600" extrusionOk="0">
                  <a:moveTo>
                    <a:pt x="296" y="1"/>
                  </a:moveTo>
                  <a:cubicBezTo>
                    <a:pt x="300" y="1"/>
                    <a:pt x="304" y="0"/>
                    <a:pt x="308" y="0"/>
                  </a:cubicBezTo>
                  <a:cubicBezTo>
                    <a:pt x="12067" y="1"/>
                    <a:pt x="21600" y="4835"/>
                    <a:pt x="21600" y="10800"/>
                  </a:cubicBezTo>
                  <a:cubicBezTo>
                    <a:pt x="21600" y="16765"/>
                    <a:pt x="12067" y="21600"/>
                    <a:pt x="308" y="21600"/>
                  </a:cubicBezTo>
                  <a:cubicBezTo>
                    <a:pt x="204" y="21599"/>
                    <a:pt x="102" y="21599"/>
                    <a:pt x="0" y="21598"/>
                  </a:cubicBezTo>
                  <a:lnTo>
                    <a:pt x="308" y="10800"/>
                  </a:lnTo>
                  <a:lnTo>
                    <a:pt x="296" y="1"/>
                  </a:lnTo>
                  <a:close/>
                </a:path>
              </a:pathLst>
            </a:custGeom>
            <a:gradFill flip="none" rotWithShape="1">
              <a:gsLst>
                <a:gs pos="0">
                  <a:srgbClr val="000000"/>
                </a:gs>
                <a:gs pos="100000">
                  <a:srgbClr val="6633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615" name="Arc 4"/>
            <p:cNvSpPr/>
            <p:nvPr/>
          </p:nvSpPr>
          <p:spPr>
            <a:xfrm>
              <a:off x="5175249" y="165070"/>
              <a:ext cx="2906714" cy="1270031"/>
            </a:xfrm>
            <a:custGeom>
              <a:avLst/>
              <a:gdLst/>
              <a:ahLst/>
              <a:cxnLst>
                <a:cxn ang="0">
                  <a:pos x="wd2" y="hd2"/>
                </a:cxn>
                <a:cxn ang="5400000">
                  <a:pos x="wd2" y="hd2"/>
                </a:cxn>
                <a:cxn ang="10800000">
                  <a:pos x="wd2" y="hd2"/>
                </a:cxn>
                <a:cxn ang="16200000">
                  <a:pos x="wd2" y="hd2"/>
                </a:cxn>
              </a:cxnLst>
              <a:rect l="0" t="0" r="r" b="b"/>
              <a:pathLst>
                <a:path w="21600" h="21600" extrusionOk="0">
                  <a:moveTo>
                    <a:pt x="307" y="0"/>
                  </a:moveTo>
                  <a:cubicBezTo>
                    <a:pt x="311" y="0"/>
                    <a:pt x="315" y="0"/>
                    <a:pt x="319" y="0"/>
                  </a:cubicBezTo>
                  <a:cubicBezTo>
                    <a:pt x="12072" y="0"/>
                    <a:pt x="21600" y="4835"/>
                    <a:pt x="21600" y="10800"/>
                  </a:cubicBezTo>
                  <a:cubicBezTo>
                    <a:pt x="21600" y="16765"/>
                    <a:pt x="12072" y="21600"/>
                    <a:pt x="319" y="21600"/>
                  </a:cubicBezTo>
                  <a:cubicBezTo>
                    <a:pt x="212" y="21600"/>
                    <a:pt x="105" y="21600"/>
                    <a:pt x="0" y="21599"/>
                  </a:cubicBezTo>
                  <a:lnTo>
                    <a:pt x="319" y="10800"/>
                  </a:lnTo>
                  <a:lnTo>
                    <a:pt x="307" y="0"/>
                  </a:lnTo>
                  <a:close/>
                </a:path>
              </a:pathLst>
            </a:custGeom>
            <a:gradFill flip="none" rotWithShape="1">
              <a:gsLst>
                <a:gs pos="0">
                  <a:srgbClr val="000000"/>
                </a:gs>
                <a:gs pos="100000">
                  <a:srgbClr val="8944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616" name="Arc 5"/>
            <p:cNvSpPr/>
            <p:nvPr/>
          </p:nvSpPr>
          <p:spPr>
            <a:xfrm>
              <a:off x="5132387" y="385743"/>
              <a:ext cx="2905126" cy="828695"/>
            </a:xfrm>
            <a:custGeom>
              <a:avLst/>
              <a:gdLst/>
              <a:ahLst/>
              <a:cxnLst>
                <a:cxn ang="0">
                  <a:pos x="wd2" y="hd2"/>
                </a:cxn>
                <a:cxn ang="5400000">
                  <a:pos x="wd2" y="hd2"/>
                </a:cxn>
                <a:cxn ang="10800000">
                  <a:pos x="wd2" y="hd2"/>
                </a:cxn>
                <a:cxn ang="16200000">
                  <a:pos x="wd2" y="hd2"/>
                </a:cxn>
              </a:cxnLst>
              <a:rect l="0" t="0" r="r" b="b"/>
              <a:pathLst>
                <a:path w="21600" h="21600" extrusionOk="0">
                  <a:moveTo>
                    <a:pt x="308" y="1"/>
                  </a:moveTo>
                  <a:cubicBezTo>
                    <a:pt x="312" y="1"/>
                    <a:pt x="316" y="0"/>
                    <a:pt x="320" y="0"/>
                  </a:cubicBezTo>
                  <a:cubicBezTo>
                    <a:pt x="12072" y="1"/>
                    <a:pt x="21600" y="4835"/>
                    <a:pt x="21600" y="10800"/>
                  </a:cubicBezTo>
                  <a:cubicBezTo>
                    <a:pt x="21600" y="16765"/>
                    <a:pt x="12072" y="21600"/>
                    <a:pt x="320" y="21600"/>
                  </a:cubicBezTo>
                  <a:cubicBezTo>
                    <a:pt x="213" y="21599"/>
                    <a:pt x="106" y="21599"/>
                    <a:pt x="0" y="21598"/>
                  </a:cubicBezTo>
                  <a:lnTo>
                    <a:pt x="320" y="10800"/>
                  </a:lnTo>
                  <a:lnTo>
                    <a:pt x="308" y="1"/>
                  </a:lnTo>
                  <a:close/>
                </a:path>
              </a:pathLst>
            </a:custGeom>
            <a:gradFill flip="none" rotWithShape="1">
              <a:gsLst>
                <a:gs pos="0">
                  <a:srgbClr val="000000"/>
                </a:gs>
                <a:gs pos="100000">
                  <a:srgbClr val="B75B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617" name="AutoShape 6"/>
            <p:cNvSpPr/>
            <p:nvPr/>
          </p:nvSpPr>
          <p:spPr>
            <a:xfrm>
              <a:off x="0" y="715962"/>
              <a:ext cx="7918450" cy="165101"/>
            </a:xfrm>
            <a:prstGeom prst="roundRect">
              <a:avLst>
                <a:gd name="adj" fmla="val 49995"/>
              </a:avLst>
            </a:prstGeom>
            <a:gradFill flip="none" rotWithShape="1">
              <a:gsLst>
                <a:gs pos="0">
                  <a:srgbClr val="000000"/>
                </a:gs>
                <a:gs pos="20000">
                  <a:srgbClr val="000040"/>
                </a:gs>
                <a:gs pos="50000">
                  <a:srgbClr val="400040"/>
                </a:gs>
                <a:gs pos="75000">
                  <a:srgbClr val="8F0040"/>
                </a:gs>
                <a:gs pos="89999">
                  <a:srgbClr val="F27300"/>
                </a:gs>
                <a:gs pos="100000">
                  <a:srgbClr val="FFBF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grpSp>
      <p:sp>
        <p:nvSpPr>
          <p:cNvPr id="1619" name="Title Text"/>
          <p:cNvSpPr txBox="1">
            <a:spLocks noGrp="1"/>
          </p:cNvSpPr>
          <p:nvPr>
            <p:ph type="title"/>
          </p:nvPr>
        </p:nvSpPr>
        <p:spPr>
          <a:xfrm>
            <a:off x="685800" y="381000"/>
            <a:ext cx="7772400" cy="1143000"/>
          </a:xfrm>
          <a:prstGeom prst="rect">
            <a:avLst/>
          </a:prstGeom>
        </p:spPr>
        <p:txBody>
          <a:bodyPr lIns="46037" tIns="46037" rIns="46037" bIns="46037" anchor="b"/>
          <a:lstStyle>
            <a:lvl1pPr algn="r">
              <a:defRPr sz="4000" i="1">
                <a:solidFill>
                  <a:srgbClr val="FFCC66"/>
                </a:solidFill>
              </a:defRPr>
            </a:lvl1pPr>
          </a:lstStyle>
          <a:p>
            <a:r>
              <a:t>Title Text</a:t>
            </a:r>
          </a:p>
        </p:txBody>
      </p:sp>
      <p:sp>
        <p:nvSpPr>
          <p:cNvPr id="1620" name="Body Level One…"/>
          <p:cNvSpPr txBox="1">
            <a:spLocks noGrp="1"/>
          </p:cNvSpPr>
          <p:nvPr>
            <p:ph type="body" idx="1"/>
          </p:nvPr>
        </p:nvSpPr>
        <p:spPr>
          <a:xfrm>
            <a:off x="685800" y="2057400"/>
            <a:ext cx="7772400" cy="4114800"/>
          </a:xfrm>
          <a:prstGeom prst="rect">
            <a:avLst/>
          </a:prstGeom>
        </p:spPr>
        <p:txBody>
          <a:bodyPr lIns="46037" tIns="46037" rIns="46037" bIns="46037">
            <a:normAutofit/>
          </a:bodyPr>
          <a:lstStyle>
            <a:lvl1pPr>
              <a:buClr>
                <a:srgbClr val="FFCC66"/>
              </a:buClr>
              <a:defRPr>
                <a:solidFill>
                  <a:srgbClr val="FFFFCC"/>
                </a:solidFill>
              </a:defRPr>
            </a:lvl1pPr>
            <a:lvl2pPr>
              <a:buClr>
                <a:srgbClr val="FFCC66"/>
              </a:buClr>
              <a:defRPr>
                <a:solidFill>
                  <a:srgbClr val="FFFFCC"/>
                </a:solidFill>
              </a:defRPr>
            </a:lvl2pPr>
            <a:lvl3pPr>
              <a:buClr>
                <a:srgbClr val="FFCC66"/>
              </a:buClr>
              <a:defRPr>
                <a:solidFill>
                  <a:srgbClr val="FFFFCC"/>
                </a:solidFill>
              </a:defRPr>
            </a:lvl3pPr>
            <a:lvl4pPr>
              <a:buClr>
                <a:srgbClr val="FFCC66"/>
              </a:buClr>
              <a:defRPr>
                <a:solidFill>
                  <a:srgbClr val="FFFFCC"/>
                </a:solidFill>
              </a:defRPr>
            </a:lvl4pPr>
            <a:lvl5pPr>
              <a:buClr>
                <a:srgbClr val="FFCC66"/>
              </a:buClr>
              <a:buChar char="•"/>
              <a:defRPr>
                <a:solidFill>
                  <a:srgbClr val="FFFFCC"/>
                </a:solidFill>
              </a:defRPr>
            </a:lvl5pPr>
          </a:lstStyle>
          <a:p>
            <a:r>
              <a:t>Body Level One</a:t>
            </a:r>
          </a:p>
          <a:p>
            <a:pPr lvl="1"/>
            <a:r>
              <a:t>Body Level Two</a:t>
            </a:r>
          </a:p>
          <a:p>
            <a:pPr lvl="2"/>
            <a:r>
              <a:t>Body Level Three</a:t>
            </a:r>
          </a:p>
          <a:p>
            <a:pPr lvl="3"/>
            <a:r>
              <a:t>Body Level Four</a:t>
            </a:r>
          </a:p>
          <a:p>
            <a:pPr lvl="4"/>
            <a:r>
              <a:t>Body Level Five</a:t>
            </a:r>
          </a:p>
        </p:txBody>
      </p:sp>
      <p:sp>
        <p:nvSpPr>
          <p:cNvPr id="1621" name="Slide Number"/>
          <p:cNvSpPr txBox="1">
            <a:spLocks noGrp="1"/>
          </p:cNvSpPr>
          <p:nvPr>
            <p:ph type="sldNum" sz="quarter" idx="2"/>
          </p:nvPr>
        </p:nvSpPr>
        <p:spPr>
          <a:xfrm>
            <a:off x="7284114" y="6324600"/>
            <a:ext cx="443172" cy="437069"/>
          </a:xfrm>
          <a:prstGeom prst="rect">
            <a:avLst/>
          </a:prstGeom>
        </p:spPr>
        <p:txBody>
          <a:bodyPr/>
          <a:lstStyle>
            <a:lvl1pPr algn="ctr">
              <a:defRPr sz="2400">
                <a:solidFill>
                  <a:srgbClr val="FFFFCC"/>
                </a:solidFill>
              </a:defRPr>
            </a:lvl1pPr>
          </a:lstStyle>
          <a:p>
            <a:fld id="{86CB4B4D-7CA3-9044-876B-883B54F8677D}" type="slidenum">
              <a:t>‹#›</a:t>
            </a:fld>
            <a:endParaRPr/>
          </a:p>
        </p:txBody>
      </p:sp>
    </p:spTree>
    <p:extLst>
      <p:ext uri="{BB962C8B-B14F-4D97-AF65-F5344CB8AC3E}">
        <p14:creationId xmlns:p14="http://schemas.microsoft.com/office/powerpoint/2010/main" val="2237868776"/>
      </p:ext>
    </p:extLst>
  </p:cSld>
  <p:clrMapOvr>
    <a:masterClrMapping/>
  </p:clrMapOvr>
  <p:transition spd="med"/>
</p:sldLayout>
</file>

<file path=ppt/slideLayouts/slideLayout969.xml><?xml version="1.0" encoding="utf-8"?>
<p:sldLayout xmlns:a="http://schemas.openxmlformats.org/drawingml/2006/main" xmlns:r="http://schemas.openxmlformats.org/officeDocument/2006/relationships" xmlns:p="http://schemas.openxmlformats.org/presentationml/2006/main" type="tx">
  <p:cSld name="15_Section Header">
    <p:bg>
      <p:bgPr>
        <a:solidFill>
          <a:srgbClr val="000000"/>
        </a:solidFill>
        <a:effectLst/>
      </p:bgPr>
    </p:bg>
    <p:spTree>
      <p:nvGrpSpPr>
        <p:cNvPr id="1" name=""/>
        <p:cNvGrpSpPr/>
        <p:nvPr/>
      </p:nvGrpSpPr>
      <p:grpSpPr>
        <a:xfrm>
          <a:off x="0" y="0"/>
          <a:ext cx="0" cy="0"/>
          <a:chOff x="0" y="0"/>
          <a:chExt cx="0" cy="0"/>
        </a:xfrm>
      </p:grpSpPr>
      <p:grpSp>
        <p:nvGrpSpPr>
          <p:cNvPr id="1632" name="Group 2"/>
          <p:cNvGrpSpPr/>
          <p:nvPr/>
        </p:nvGrpSpPr>
        <p:grpSpPr>
          <a:xfrm>
            <a:off x="457200" y="992150"/>
            <a:ext cx="8153401" cy="1600239"/>
            <a:chOff x="0" y="-37"/>
            <a:chExt cx="8153400" cy="1600237"/>
          </a:xfrm>
        </p:grpSpPr>
        <p:sp>
          <p:nvSpPr>
            <p:cNvPr id="1628" name="Arc 3"/>
            <p:cNvSpPr/>
            <p:nvPr/>
          </p:nvSpPr>
          <p:spPr>
            <a:xfrm>
              <a:off x="5249862" y="-38"/>
              <a:ext cx="2903539" cy="1600239"/>
            </a:xfrm>
            <a:custGeom>
              <a:avLst/>
              <a:gdLst/>
              <a:ahLst/>
              <a:cxnLst>
                <a:cxn ang="0">
                  <a:pos x="wd2" y="hd2"/>
                </a:cxn>
                <a:cxn ang="5400000">
                  <a:pos x="wd2" y="hd2"/>
                </a:cxn>
                <a:cxn ang="10800000">
                  <a:pos x="wd2" y="hd2"/>
                </a:cxn>
                <a:cxn ang="16200000">
                  <a:pos x="wd2" y="hd2"/>
                </a:cxn>
              </a:cxnLst>
              <a:rect l="0" t="0" r="r" b="b"/>
              <a:pathLst>
                <a:path w="21600" h="21600" extrusionOk="0">
                  <a:moveTo>
                    <a:pt x="296" y="1"/>
                  </a:moveTo>
                  <a:cubicBezTo>
                    <a:pt x="300" y="1"/>
                    <a:pt x="304" y="0"/>
                    <a:pt x="308" y="0"/>
                  </a:cubicBezTo>
                  <a:cubicBezTo>
                    <a:pt x="12067" y="1"/>
                    <a:pt x="21600" y="4835"/>
                    <a:pt x="21600" y="10800"/>
                  </a:cubicBezTo>
                  <a:cubicBezTo>
                    <a:pt x="21600" y="16765"/>
                    <a:pt x="12067" y="21600"/>
                    <a:pt x="308" y="21600"/>
                  </a:cubicBezTo>
                  <a:cubicBezTo>
                    <a:pt x="204" y="21599"/>
                    <a:pt x="102" y="21599"/>
                    <a:pt x="0" y="21598"/>
                  </a:cubicBezTo>
                  <a:lnTo>
                    <a:pt x="308" y="10800"/>
                  </a:lnTo>
                  <a:lnTo>
                    <a:pt x="296" y="1"/>
                  </a:lnTo>
                  <a:close/>
                </a:path>
              </a:pathLst>
            </a:custGeom>
            <a:gradFill flip="none" rotWithShape="1">
              <a:gsLst>
                <a:gs pos="0">
                  <a:srgbClr val="000000"/>
                </a:gs>
                <a:gs pos="100000">
                  <a:srgbClr val="6633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629" name="Arc 4"/>
            <p:cNvSpPr/>
            <p:nvPr/>
          </p:nvSpPr>
          <p:spPr>
            <a:xfrm>
              <a:off x="5175249" y="165070"/>
              <a:ext cx="2906714" cy="1270031"/>
            </a:xfrm>
            <a:custGeom>
              <a:avLst/>
              <a:gdLst/>
              <a:ahLst/>
              <a:cxnLst>
                <a:cxn ang="0">
                  <a:pos x="wd2" y="hd2"/>
                </a:cxn>
                <a:cxn ang="5400000">
                  <a:pos x="wd2" y="hd2"/>
                </a:cxn>
                <a:cxn ang="10800000">
                  <a:pos x="wd2" y="hd2"/>
                </a:cxn>
                <a:cxn ang="16200000">
                  <a:pos x="wd2" y="hd2"/>
                </a:cxn>
              </a:cxnLst>
              <a:rect l="0" t="0" r="r" b="b"/>
              <a:pathLst>
                <a:path w="21600" h="21600" extrusionOk="0">
                  <a:moveTo>
                    <a:pt x="307" y="0"/>
                  </a:moveTo>
                  <a:cubicBezTo>
                    <a:pt x="311" y="0"/>
                    <a:pt x="315" y="0"/>
                    <a:pt x="319" y="0"/>
                  </a:cubicBezTo>
                  <a:cubicBezTo>
                    <a:pt x="12072" y="0"/>
                    <a:pt x="21600" y="4835"/>
                    <a:pt x="21600" y="10800"/>
                  </a:cubicBezTo>
                  <a:cubicBezTo>
                    <a:pt x="21600" y="16765"/>
                    <a:pt x="12072" y="21600"/>
                    <a:pt x="319" y="21600"/>
                  </a:cubicBezTo>
                  <a:cubicBezTo>
                    <a:pt x="212" y="21600"/>
                    <a:pt x="105" y="21600"/>
                    <a:pt x="0" y="21599"/>
                  </a:cubicBezTo>
                  <a:lnTo>
                    <a:pt x="319" y="10800"/>
                  </a:lnTo>
                  <a:lnTo>
                    <a:pt x="307" y="0"/>
                  </a:lnTo>
                  <a:close/>
                </a:path>
              </a:pathLst>
            </a:custGeom>
            <a:gradFill flip="none" rotWithShape="1">
              <a:gsLst>
                <a:gs pos="0">
                  <a:srgbClr val="000000"/>
                </a:gs>
                <a:gs pos="100000">
                  <a:srgbClr val="8944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630" name="Arc 5"/>
            <p:cNvSpPr/>
            <p:nvPr/>
          </p:nvSpPr>
          <p:spPr>
            <a:xfrm>
              <a:off x="5132387" y="385743"/>
              <a:ext cx="2905126" cy="828695"/>
            </a:xfrm>
            <a:custGeom>
              <a:avLst/>
              <a:gdLst/>
              <a:ahLst/>
              <a:cxnLst>
                <a:cxn ang="0">
                  <a:pos x="wd2" y="hd2"/>
                </a:cxn>
                <a:cxn ang="5400000">
                  <a:pos x="wd2" y="hd2"/>
                </a:cxn>
                <a:cxn ang="10800000">
                  <a:pos x="wd2" y="hd2"/>
                </a:cxn>
                <a:cxn ang="16200000">
                  <a:pos x="wd2" y="hd2"/>
                </a:cxn>
              </a:cxnLst>
              <a:rect l="0" t="0" r="r" b="b"/>
              <a:pathLst>
                <a:path w="21600" h="21600" extrusionOk="0">
                  <a:moveTo>
                    <a:pt x="308" y="1"/>
                  </a:moveTo>
                  <a:cubicBezTo>
                    <a:pt x="312" y="1"/>
                    <a:pt x="316" y="0"/>
                    <a:pt x="320" y="0"/>
                  </a:cubicBezTo>
                  <a:cubicBezTo>
                    <a:pt x="12072" y="1"/>
                    <a:pt x="21600" y="4835"/>
                    <a:pt x="21600" y="10800"/>
                  </a:cubicBezTo>
                  <a:cubicBezTo>
                    <a:pt x="21600" y="16765"/>
                    <a:pt x="12072" y="21600"/>
                    <a:pt x="320" y="21600"/>
                  </a:cubicBezTo>
                  <a:cubicBezTo>
                    <a:pt x="213" y="21599"/>
                    <a:pt x="106" y="21599"/>
                    <a:pt x="0" y="21598"/>
                  </a:cubicBezTo>
                  <a:lnTo>
                    <a:pt x="320" y="10800"/>
                  </a:lnTo>
                  <a:lnTo>
                    <a:pt x="308" y="1"/>
                  </a:lnTo>
                  <a:close/>
                </a:path>
              </a:pathLst>
            </a:custGeom>
            <a:gradFill flip="none" rotWithShape="1">
              <a:gsLst>
                <a:gs pos="0">
                  <a:srgbClr val="000000"/>
                </a:gs>
                <a:gs pos="100000">
                  <a:srgbClr val="B75B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631" name="AutoShape 6"/>
            <p:cNvSpPr/>
            <p:nvPr/>
          </p:nvSpPr>
          <p:spPr>
            <a:xfrm>
              <a:off x="0" y="715962"/>
              <a:ext cx="7918450" cy="165101"/>
            </a:xfrm>
            <a:prstGeom prst="roundRect">
              <a:avLst>
                <a:gd name="adj" fmla="val 49995"/>
              </a:avLst>
            </a:prstGeom>
            <a:gradFill flip="none" rotWithShape="1">
              <a:gsLst>
                <a:gs pos="0">
                  <a:srgbClr val="000000"/>
                </a:gs>
                <a:gs pos="20000">
                  <a:srgbClr val="000040"/>
                </a:gs>
                <a:gs pos="50000">
                  <a:srgbClr val="400040"/>
                </a:gs>
                <a:gs pos="75000">
                  <a:srgbClr val="8F0040"/>
                </a:gs>
                <a:gs pos="89999">
                  <a:srgbClr val="F27300"/>
                </a:gs>
                <a:gs pos="100000">
                  <a:srgbClr val="FFBF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grpSp>
      <p:sp>
        <p:nvSpPr>
          <p:cNvPr id="1633" name="Title Text"/>
          <p:cNvSpPr txBox="1">
            <a:spLocks noGrp="1"/>
          </p:cNvSpPr>
          <p:nvPr>
            <p:ph type="title"/>
          </p:nvPr>
        </p:nvSpPr>
        <p:spPr>
          <a:xfrm>
            <a:off x="722312" y="4406900"/>
            <a:ext cx="7772401" cy="1362075"/>
          </a:xfrm>
          <a:prstGeom prst="rect">
            <a:avLst/>
          </a:prstGeom>
        </p:spPr>
        <p:txBody>
          <a:bodyPr lIns="46037" tIns="46037" rIns="46037" bIns="46037" anchor="t"/>
          <a:lstStyle>
            <a:lvl1pPr algn="l">
              <a:defRPr sz="4000" b="1" i="1" cap="all">
                <a:solidFill>
                  <a:srgbClr val="FFCC66"/>
                </a:solidFill>
              </a:defRPr>
            </a:lvl1pPr>
          </a:lstStyle>
          <a:p>
            <a:r>
              <a:t>Title Text</a:t>
            </a:r>
          </a:p>
        </p:txBody>
      </p:sp>
      <p:sp>
        <p:nvSpPr>
          <p:cNvPr id="1634" name="Body Level One…"/>
          <p:cNvSpPr txBox="1">
            <a:spLocks noGrp="1"/>
          </p:cNvSpPr>
          <p:nvPr>
            <p:ph type="body" sz="quarter" idx="1"/>
          </p:nvPr>
        </p:nvSpPr>
        <p:spPr>
          <a:xfrm>
            <a:off x="722312" y="2906713"/>
            <a:ext cx="7772401" cy="1500188"/>
          </a:xfrm>
          <a:prstGeom prst="rect">
            <a:avLst/>
          </a:prstGeom>
        </p:spPr>
        <p:txBody>
          <a:bodyPr lIns="46037" tIns="46037" rIns="46037" bIns="46037" anchor="b">
            <a:normAutofit/>
          </a:bodyPr>
          <a:lstStyle>
            <a:lvl1pPr marL="0" indent="0">
              <a:spcBef>
                <a:spcPts val="400"/>
              </a:spcBef>
              <a:buSzTx/>
              <a:buNone/>
              <a:defRPr sz="2000">
                <a:solidFill>
                  <a:srgbClr val="FFFFCC"/>
                </a:solidFill>
              </a:defRPr>
            </a:lvl1pPr>
            <a:lvl2pPr marL="0" indent="457200">
              <a:spcBef>
                <a:spcPts val="400"/>
              </a:spcBef>
              <a:buSzTx/>
              <a:buNone/>
              <a:defRPr sz="2000">
                <a:solidFill>
                  <a:srgbClr val="FFFFCC"/>
                </a:solidFill>
              </a:defRPr>
            </a:lvl2pPr>
            <a:lvl3pPr marL="0" indent="914400">
              <a:spcBef>
                <a:spcPts val="400"/>
              </a:spcBef>
              <a:buSzTx/>
              <a:buNone/>
              <a:defRPr sz="2000">
                <a:solidFill>
                  <a:srgbClr val="FFFFCC"/>
                </a:solidFill>
              </a:defRPr>
            </a:lvl3pPr>
            <a:lvl4pPr marL="0" indent="1371600">
              <a:spcBef>
                <a:spcPts val="400"/>
              </a:spcBef>
              <a:buSzTx/>
              <a:buNone/>
              <a:defRPr sz="2000">
                <a:solidFill>
                  <a:srgbClr val="FFFFCC"/>
                </a:solidFill>
              </a:defRPr>
            </a:lvl4pPr>
            <a:lvl5pPr marL="0" indent="1828800">
              <a:spcBef>
                <a:spcPts val="400"/>
              </a:spcBef>
              <a:buSzTx/>
              <a:buNone/>
              <a:defRPr sz="2000">
                <a:solidFill>
                  <a:srgbClr val="FFFFCC"/>
                </a:solidFill>
              </a:defRPr>
            </a:lvl5pPr>
          </a:lstStyle>
          <a:p>
            <a:r>
              <a:t>Body Level One</a:t>
            </a:r>
          </a:p>
          <a:p>
            <a:pPr lvl="1"/>
            <a:r>
              <a:t>Body Level Two</a:t>
            </a:r>
          </a:p>
          <a:p>
            <a:pPr lvl="2"/>
            <a:r>
              <a:t>Body Level Three</a:t>
            </a:r>
          </a:p>
          <a:p>
            <a:pPr lvl="3"/>
            <a:r>
              <a:t>Body Level Four</a:t>
            </a:r>
          </a:p>
          <a:p>
            <a:pPr lvl="4"/>
            <a:r>
              <a:t>Body Level Five</a:t>
            </a:r>
          </a:p>
        </p:txBody>
      </p:sp>
      <p:sp>
        <p:nvSpPr>
          <p:cNvPr id="1635" name="Slide Number"/>
          <p:cNvSpPr txBox="1">
            <a:spLocks noGrp="1"/>
          </p:cNvSpPr>
          <p:nvPr>
            <p:ph type="sldNum" sz="quarter" idx="2"/>
          </p:nvPr>
        </p:nvSpPr>
        <p:spPr>
          <a:xfrm>
            <a:off x="7284114" y="6324600"/>
            <a:ext cx="443172" cy="437069"/>
          </a:xfrm>
          <a:prstGeom prst="rect">
            <a:avLst/>
          </a:prstGeom>
        </p:spPr>
        <p:txBody>
          <a:bodyPr/>
          <a:lstStyle>
            <a:lvl1pPr algn="ctr">
              <a:defRPr sz="2400">
                <a:solidFill>
                  <a:srgbClr val="FFFFCC"/>
                </a:solidFill>
              </a:defRPr>
            </a:lvl1pPr>
          </a:lstStyle>
          <a:p>
            <a:fld id="{86CB4B4D-7CA3-9044-876B-883B54F8677D}" type="slidenum">
              <a:t>‹#›</a:t>
            </a:fld>
            <a:endParaRPr/>
          </a:p>
        </p:txBody>
      </p:sp>
    </p:spTree>
    <p:extLst>
      <p:ext uri="{BB962C8B-B14F-4D97-AF65-F5344CB8AC3E}">
        <p14:creationId xmlns:p14="http://schemas.microsoft.com/office/powerpoint/2010/main" val="2131996105"/>
      </p:ext>
    </p:extLst>
  </p:cSld>
  <p:clrMapOvr>
    <a:masterClrMapping/>
  </p:clrMapOvr>
  <p:transition spd="med"/>
</p:sldLayout>
</file>

<file path=ppt/slideLayouts/slideLayout9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lgn="l">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Comic Sans MS" charset="0"/>
              </a:defRPr>
            </a:lvl1pPr>
          </a:lstStyle>
          <a:p>
            <a:pPr>
              <a:defRPr/>
            </a:pPr>
            <a:fld id="{A62124E9-20CE-384B-8855-A0C7F5A56444}" type="slidenum">
              <a:rPr lang="en-US"/>
              <a:pPr>
                <a:defRPr/>
              </a:pPr>
              <a:t>‹#›</a:t>
            </a:fld>
            <a:endParaRPr lang="en-US"/>
          </a:p>
        </p:txBody>
      </p:sp>
    </p:spTree>
    <p:extLst>
      <p:ext uri="{BB962C8B-B14F-4D97-AF65-F5344CB8AC3E}">
        <p14:creationId xmlns:p14="http://schemas.microsoft.com/office/powerpoint/2010/main" val="255595137"/>
      </p:ext>
    </p:extLst>
  </p:cSld>
  <p:clrMapOvr>
    <a:masterClrMapping/>
  </p:clrMapOvr>
</p:sldLayout>
</file>

<file path=ppt/slideLayouts/slideLayout970.xml><?xml version="1.0" encoding="utf-8"?>
<p:sldLayout xmlns:a="http://schemas.openxmlformats.org/drawingml/2006/main" xmlns:r="http://schemas.openxmlformats.org/officeDocument/2006/relationships" xmlns:p="http://schemas.openxmlformats.org/presentationml/2006/main" type="tx">
  <p:cSld name="15_Two Content">
    <p:bg>
      <p:bgPr>
        <a:solidFill>
          <a:srgbClr val="000000"/>
        </a:solidFill>
        <a:effectLst/>
      </p:bgPr>
    </p:bg>
    <p:spTree>
      <p:nvGrpSpPr>
        <p:cNvPr id="1" name=""/>
        <p:cNvGrpSpPr/>
        <p:nvPr/>
      </p:nvGrpSpPr>
      <p:grpSpPr>
        <a:xfrm>
          <a:off x="0" y="0"/>
          <a:ext cx="0" cy="0"/>
          <a:chOff x="0" y="0"/>
          <a:chExt cx="0" cy="0"/>
        </a:xfrm>
      </p:grpSpPr>
      <p:grpSp>
        <p:nvGrpSpPr>
          <p:cNvPr id="1646" name="Group 2"/>
          <p:cNvGrpSpPr/>
          <p:nvPr/>
        </p:nvGrpSpPr>
        <p:grpSpPr>
          <a:xfrm>
            <a:off x="457200" y="992150"/>
            <a:ext cx="8153401" cy="1600239"/>
            <a:chOff x="0" y="-37"/>
            <a:chExt cx="8153400" cy="1600237"/>
          </a:xfrm>
        </p:grpSpPr>
        <p:sp>
          <p:nvSpPr>
            <p:cNvPr id="1642" name="Arc 3"/>
            <p:cNvSpPr/>
            <p:nvPr/>
          </p:nvSpPr>
          <p:spPr>
            <a:xfrm>
              <a:off x="5249862" y="-38"/>
              <a:ext cx="2903539" cy="1600239"/>
            </a:xfrm>
            <a:custGeom>
              <a:avLst/>
              <a:gdLst/>
              <a:ahLst/>
              <a:cxnLst>
                <a:cxn ang="0">
                  <a:pos x="wd2" y="hd2"/>
                </a:cxn>
                <a:cxn ang="5400000">
                  <a:pos x="wd2" y="hd2"/>
                </a:cxn>
                <a:cxn ang="10800000">
                  <a:pos x="wd2" y="hd2"/>
                </a:cxn>
                <a:cxn ang="16200000">
                  <a:pos x="wd2" y="hd2"/>
                </a:cxn>
              </a:cxnLst>
              <a:rect l="0" t="0" r="r" b="b"/>
              <a:pathLst>
                <a:path w="21600" h="21600" extrusionOk="0">
                  <a:moveTo>
                    <a:pt x="296" y="1"/>
                  </a:moveTo>
                  <a:cubicBezTo>
                    <a:pt x="300" y="1"/>
                    <a:pt x="304" y="0"/>
                    <a:pt x="308" y="0"/>
                  </a:cubicBezTo>
                  <a:cubicBezTo>
                    <a:pt x="12067" y="1"/>
                    <a:pt x="21600" y="4835"/>
                    <a:pt x="21600" y="10800"/>
                  </a:cubicBezTo>
                  <a:cubicBezTo>
                    <a:pt x="21600" y="16765"/>
                    <a:pt x="12067" y="21600"/>
                    <a:pt x="308" y="21600"/>
                  </a:cubicBezTo>
                  <a:cubicBezTo>
                    <a:pt x="204" y="21599"/>
                    <a:pt x="102" y="21599"/>
                    <a:pt x="0" y="21598"/>
                  </a:cubicBezTo>
                  <a:lnTo>
                    <a:pt x="308" y="10800"/>
                  </a:lnTo>
                  <a:lnTo>
                    <a:pt x="296" y="1"/>
                  </a:lnTo>
                  <a:close/>
                </a:path>
              </a:pathLst>
            </a:custGeom>
            <a:gradFill flip="none" rotWithShape="1">
              <a:gsLst>
                <a:gs pos="0">
                  <a:srgbClr val="000000"/>
                </a:gs>
                <a:gs pos="100000">
                  <a:srgbClr val="6633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643" name="Arc 4"/>
            <p:cNvSpPr/>
            <p:nvPr/>
          </p:nvSpPr>
          <p:spPr>
            <a:xfrm>
              <a:off x="5175249" y="165070"/>
              <a:ext cx="2906714" cy="1270031"/>
            </a:xfrm>
            <a:custGeom>
              <a:avLst/>
              <a:gdLst/>
              <a:ahLst/>
              <a:cxnLst>
                <a:cxn ang="0">
                  <a:pos x="wd2" y="hd2"/>
                </a:cxn>
                <a:cxn ang="5400000">
                  <a:pos x="wd2" y="hd2"/>
                </a:cxn>
                <a:cxn ang="10800000">
                  <a:pos x="wd2" y="hd2"/>
                </a:cxn>
                <a:cxn ang="16200000">
                  <a:pos x="wd2" y="hd2"/>
                </a:cxn>
              </a:cxnLst>
              <a:rect l="0" t="0" r="r" b="b"/>
              <a:pathLst>
                <a:path w="21600" h="21600" extrusionOk="0">
                  <a:moveTo>
                    <a:pt x="307" y="0"/>
                  </a:moveTo>
                  <a:cubicBezTo>
                    <a:pt x="311" y="0"/>
                    <a:pt x="315" y="0"/>
                    <a:pt x="319" y="0"/>
                  </a:cubicBezTo>
                  <a:cubicBezTo>
                    <a:pt x="12072" y="0"/>
                    <a:pt x="21600" y="4835"/>
                    <a:pt x="21600" y="10800"/>
                  </a:cubicBezTo>
                  <a:cubicBezTo>
                    <a:pt x="21600" y="16765"/>
                    <a:pt x="12072" y="21600"/>
                    <a:pt x="319" y="21600"/>
                  </a:cubicBezTo>
                  <a:cubicBezTo>
                    <a:pt x="212" y="21600"/>
                    <a:pt x="105" y="21600"/>
                    <a:pt x="0" y="21599"/>
                  </a:cubicBezTo>
                  <a:lnTo>
                    <a:pt x="319" y="10800"/>
                  </a:lnTo>
                  <a:lnTo>
                    <a:pt x="307" y="0"/>
                  </a:lnTo>
                  <a:close/>
                </a:path>
              </a:pathLst>
            </a:custGeom>
            <a:gradFill flip="none" rotWithShape="1">
              <a:gsLst>
                <a:gs pos="0">
                  <a:srgbClr val="000000"/>
                </a:gs>
                <a:gs pos="100000">
                  <a:srgbClr val="8944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644" name="Arc 5"/>
            <p:cNvSpPr/>
            <p:nvPr/>
          </p:nvSpPr>
          <p:spPr>
            <a:xfrm>
              <a:off x="5132387" y="385743"/>
              <a:ext cx="2905126" cy="828695"/>
            </a:xfrm>
            <a:custGeom>
              <a:avLst/>
              <a:gdLst/>
              <a:ahLst/>
              <a:cxnLst>
                <a:cxn ang="0">
                  <a:pos x="wd2" y="hd2"/>
                </a:cxn>
                <a:cxn ang="5400000">
                  <a:pos x="wd2" y="hd2"/>
                </a:cxn>
                <a:cxn ang="10800000">
                  <a:pos x="wd2" y="hd2"/>
                </a:cxn>
                <a:cxn ang="16200000">
                  <a:pos x="wd2" y="hd2"/>
                </a:cxn>
              </a:cxnLst>
              <a:rect l="0" t="0" r="r" b="b"/>
              <a:pathLst>
                <a:path w="21600" h="21600" extrusionOk="0">
                  <a:moveTo>
                    <a:pt x="308" y="1"/>
                  </a:moveTo>
                  <a:cubicBezTo>
                    <a:pt x="312" y="1"/>
                    <a:pt x="316" y="0"/>
                    <a:pt x="320" y="0"/>
                  </a:cubicBezTo>
                  <a:cubicBezTo>
                    <a:pt x="12072" y="1"/>
                    <a:pt x="21600" y="4835"/>
                    <a:pt x="21600" y="10800"/>
                  </a:cubicBezTo>
                  <a:cubicBezTo>
                    <a:pt x="21600" y="16765"/>
                    <a:pt x="12072" y="21600"/>
                    <a:pt x="320" y="21600"/>
                  </a:cubicBezTo>
                  <a:cubicBezTo>
                    <a:pt x="213" y="21599"/>
                    <a:pt x="106" y="21599"/>
                    <a:pt x="0" y="21598"/>
                  </a:cubicBezTo>
                  <a:lnTo>
                    <a:pt x="320" y="10800"/>
                  </a:lnTo>
                  <a:lnTo>
                    <a:pt x="308" y="1"/>
                  </a:lnTo>
                  <a:close/>
                </a:path>
              </a:pathLst>
            </a:custGeom>
            <a:gradFill flip="none" rotWithShape="1">
              <a:gsLst>
                <a:gs pos="0">
                  <a:srgbClr val="000000"/>
                </a:gs>
                <a:gs pos="100000">
                  <a:srgbClr val="B75B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645" name="AutoShape 6"/>
            <p:cNvSpPr/>
            <p:nvPr/>
          </p:nvSpPr>
          <p:spPr>
            <a:xfrm>
              <a:off x="0" y="715962"/>
              <a:ext cx="7918450" cy="165101"/>
            </a:xfrm>
            <a:prstGeom prst="roundRect">
              <a:avLst>
                <a:gd name="adj" fmla="val 49995"/>
              </a:avLst>
            </a:prstGeom>
            <a:gradFill flip="none" rotWithShape="1">
              <a:gsLst>
                <a:gs pos="0">
                  <a:srgbClr val="000000"/>
                </a:gs>
                <a:gs pos="20000">
                  <a:srgbClr val="000040"/>
                </a:gs>
                <a:gs pos="50000">
                  <a:srgbClr val="400040"/>
                </a:gs>
                <a:gs pos="75000">
                  <a:srgbClr val="8F0040"/>
                </a:gs>
                <a:gs pos="89999">
                  <a:srgbClr val="F27300"/>
                </a:gs>
                <a:gs pos="100000">
                  <a:srgbClr val="FFBF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grpSp>
      <p:sp>
        <p:nvSpPr>
          <p:cNvPr id="1647" name="Title Text"/>
          <p:cNvSpPr txBox="1">
            <a:spLocks noGrp="1"/>
          </p:cNvSpPr>
          <p:nvPr>
            <p:ph type="title"/>
          </p:nvPr>
        </p:nvSpPr>
        <p:spPr>
          <a:xfrm>
            <a:off x="685800" y="381000"/>
            <a:ext cx="7772400" cy="1143000"/>
          </a:xfrm>
          <a:prstGeom prst="rect">
            <a:avLst/>
          </a:prstGeom>
        </p:spPr>
        <p:txBody>
          <a:bodyPr lIns="46037" tIns="46037" rIns="46037" bIns="46037" anchor="b"/>
          <a:lstStyle>
            <a:lvl1pPr algn="r">
              <a:defRPr sz="4000" i="1">
                <a:solidFill>
                  <a:srgbClr val="FFCC66"/>
                </a:solidFill>
              </a:defRPr>
            </a:lvl1pPr>
          </a:lstStyle>
          <a:p>
            <a:r>
              <a:t>Title Text</a:t>
            </a:r>
          </a:p>
        </p:txBody>
      </p:sp>
      <p:sp>
        <p:nvSpPr>
          <p:cNvPr id="1648" name="Body Level One…"/>
          <p:cNvSpPr txBox="1">
            <a:spLocks noGrp="1"/>
          </p:cNvSpPr>
          <p:nvPr>
            <p:ph type="body" sz="half" idx="1"/>
          </p:nvPr>
        </p:nvSpPr>
        <p:spPr>
          <a:xfrm>
            <a:off x="685800" y="2057400"/>
            <a:ext cx="3810000" cy="4114800"/>
          </a:xfrm>
          <a:prstGeom prst="rect">
            <a:avLst/>
          </a:prstGeom>
        </p:spPr>
        <p:txBody>
          <a:bodyPr lIns="46037" tIns="46037" rIns="46037" bIns="46037">
            <a:normAutofit/>
          </a:bodyPr>
          <a:lstStyle>
            <a:lvl1pPr>
              <a:spcBef>
                <a:spcPts val="600"/>
              </a:spcBef>
              <a:buClr>
                <a:srgbClr val="FFCC66"/>
              </a:buClr>
              <a:defRPr sz="2800">
                <a:solidFill>
                  <a:srgbClr val="FFFFCC"/>
                </a:solidFill>
              </a:defRPr>
            </a:lvl1pPr>
            <a:lvl2pPr marL="790575" indent="-333375">
              <a:spcBef>
                <a:spcPts val="600"/>
              </a:spcBef>
              <a:buClr>
                <a:srgbClr val="FFCC66"/>
              </a:buClr>
              <a:defRPr sz="2800">
                <a:solidFill>
                  <a:srgbClr val="FFFFCC"/>
                </a:solidFill>
              </a:defRPr>
            </a:lvl2pPr>
            <a:lvl3pPr marL="1234439" indent="-320039">
              <a:spcBef>
                <a:spcPts val="600"/>
              </a:spcBef>
              <a:buClr>
                <a:srgbClr val="FFCC66"/>
              </a:buClr>
              <a:defRPr sz="2800">
                <a:solidFill>
                  <a:srgbClr val="FFFFCC"/>
                </a:solidFill>
              </a:defRPr>
            </a:lvl3pPr>
            <a:lvl4pPr marL="1727200" indent="-355600">
              <a:spcBef>
                <a:spcPts val="600"/>
              </a:spcBef>
              <a:buClr>
                <a:srgbClr val="FFCC66"/>
              </a:buClr>
              <a:defRPr sz="2800">
                <a:solidFill>
                  <a:srgbClr val="FFFFCC"/>
                </a:solidFill>
              </a:defRPr>
            </a:lvl4pPr>
            <a:lvl5pPr marL="2184400" indent="-355600">
              <a:spcBef>
                <a:spcPts val="600"/>
              </a:spcBef>
              <a:buClr>
                <a:srgbClr val="FFCC66"/>
              </a:buClr>
              <a:buChar char="•"/>
              <a:defRPr sz="2800">
                <a:solidFill>
                  <a:srgbClr val="FFFFCC"/>
                </a:solidFill>
              </a:defRPr>
            </a:lvl5pPr>
          </a:lstStyle>
          <a:p>
            <a:r>
              <a:t>Body Level One</a:t>
            </a:r>
          </a:p>
          <a:p>
            <a:pPr lvl="1"/>
            <a:r>
              <a:t>Body Level Two</a:t>
            </a:r>
          </a:p>
          <a:p>
            <a:pPr lvl="2"/>
            <a:r>
              <a:t>Body Level Three</a:t>
            </a:r>
          </a:p>
          <a:p>
            <a:pPr lvl="3"/>
            <a:r>
              <a:t>Body Level Four</a:t>
            </a:r>
          </a:p>
          <a:p>
            <a:pPr lvl="4"/>
            <a:r>
              <a:t>Body Level Five</a:t>
            </a:r>
          </a:p>
        </p:txBody>
      </p:sp>
      <p:sp>
        <p:nvSpPr>
          <p:cNvPr id="1649" name="Slide Number"/>
          <p:cNvSpPr txBox="1">
            <a:spLocks noGrp="1"/>
          </p:cNvSpPr>
          <p:nvPr>
            <p:ph type="sldNum" sz="quarter" idx="2"/>
          </p:nvPr>
        </p:nvSpPr>
        <p:spPr>
          <a:xfrm>
            <a:off x="7284114" y="6324600"/>
            <a:ext cx="443172" cy="437069"/>
          </a:xfrm>
          <a:prstGeom prst="rect">
            <a:avLst/>
          </a:prstGeom>
        </p:spPr>
        <p:txBody>
          <a:bodyPr/>
          <a:lstStyle>
            <a:lvl1pPr algn="ctr">
              <a:defRPr sz="2400">
                <a:solidFill>
                  <a:srgbClr val="FFFFCC"/>
                </a:solidFill>
              </a:defRPr>
            </a:lvl1pPr>
          </a:lstStyle>
          <a:p>
            <a:fld id="{86CB4B4D-7CA3-9044-876B-883B54F8677D}" type="slidenum">
              <a:t>‹#›</a:t>
            </a:fld>
            <a:endParaRPr/>
          </a:p>
        </p:txBody>
      </p:sp>
    </p:spTree>
    <p:extLst>
      <p:ext uri="{BB962C8B-B14F-4D97-AF65-F5344CB8AC3E}">
        <p14:creationId xmlns:p14="http://schemas.microsoft.com/office/powerpoint/2010/main" val="2471048378"/>
      </p:ext>
    </p:extLst>
  </p:cSld>
  <p:clrMapOvr>
    <a:masterClrMapping/>
  </p:clrMapOvr>
  <p:transition spd="med"/>
</p:sldLayout>
</file>

<file path=ppt/slideLayouts/slideLayout971.xml><?xml version="1.0" encoding="utf-8"?>
<p:sldLayout xmlns:a="http://schemas.openxmlformats.org/drawingml/2006/main" xmlns:r="http://schemas.openxmlformats.org/officeDocument/2006/relationships" xmlns:p="http://schemas.openxmlformats.org/presentationml/2006/main" type="tx">
  <p:cSld name="15_Comparison">
    <p:bg>
      <p:bgPr>
        <a:solidFill>
          <a:srgbClr val="000000"/>
        </a:solidFill>
        <a:effectLst/>
      </p:bgPr>
    </p:bg>
    <p:spTree>
      <p:nvGrpSpPr>
        <p:cNvPr id="1" name=""/>
        <p:cNvGrpSpPr/>
        <p:nvPr/>
      </p:nvGrpSpPr>
      <p:grpSpPr>
        <a:xfrm>
          <a:off x="0" y="0"/>
          <a:ext cx="0" cy="0"/>
          <a:chOff x="0" y="0"/>
          <a:chExt cx="0" cy="0"/>
        </a:xfrm>
      </p:grpSpPr>
      <p:grpSp>
        <p:nvGrpSpPr>
          <p:cNvPr id="1660" name="Group 2"/>
          <p:cNvGrpSpPr/>
          <p:nvPr/>
        </p:nvGrpSpPr>
        <p:grpSpPr>
          <a:xfrm>
            <a:off x="457200" y="992150"/>
            <a:ext cx="8153401" cy="1600239"/>
            <a:chOff x="0" y="-37"/>
            <a:chExt cx="8153400" cy="1600237"/>
          </a:xfrm>
        </p:grpSpPr>
        <p:sp>
          <p:nvSpPr>
            <p:cNvPr id="1656" name="Arc 3"/>
            <p:cNvSpPr/>
            <p:nvPr/>
          </p:nvSpPr>
          <p:spPr>
            <a:xfrm>
              <a:off x="5249862" y="-38"/>
              <a:ext cx="2903539" cy="1600239"/>
            </a:xfrm>
            <a:custGeom>
              <a:avLst/>
              <a:gdLst/>
              <a:ahLst/>
              <a:cxnLst>
                <a:cxn ang="0">
                  <a:pos x="wd2" y="hd2"/>
                </a:cxn>
                <a:cxn ang="5400000">
                  <a:pos x="wd2" y="hd2"/>
                </a:cxn>
                <a:cxn ang="10800000">
                  <a:pos x="wd2" y="hd2"/>
                </a:cxn>
                <a:cxn ang="16200000">
                  <a:pos x="wd2" y="hd2"/>
                </a:cxn>
              </a:cxnLst>
              <a:rect l="0" t="0" r="r" b="b"/>
              <a:pathLst>
                <a:path w="21600" h="21600" extrusionOk="0">
                  <a:moveTo>
                    <a:pt x="296" y="1"/>
                  </a:moveTo>
                  <a:cubicBezTo>
                    <a:pt x="300" y="1"/>
                    <a:pt x="304" y="0"/>
                    <a:pt x="308" y="0"/>
                  </a:cubicBezTo>
                  <a:cubicBezTo>
                    <a:pt x="12067" y="1"/>
                    <a:pt x="21600" y="4835"/>
                    <a:pt x="21600" y="10800"/>
                  </a:cubicBezTo>
                  <a:cubicBezTo>
                    <a:pt x="21600" y="16765"/>
                    <a:pt x="12067" y="21600"/>
                    <a:pt x="308" y="21600"/>
                  </a:cubicBezTo>
                  <a:cubicBezTo>
                    <a:pt x="204" y="21599"/>
                    <a:pt x="102" y="21599"/>
                    <a:pt x="0" y="21598"/>
                  </a:cubicBezTo>
                  <a:lnTo>
                    <a:pt x="308" y="10800"/>
                  </a:lnTo>
                  <a:lnTo>
                    <a:pt x="296" y="1"/>
                  </a:lnTo>
                  <a:close/>
                </a:path>
              </a:pathLst>
            </a:custGeom>
            <a:gradFill flip="none" rotWithShape="1">
              <a:gsLst>
                <a:gs pos="0">
                  <a:srgbClr val="000000"/>
                </a:gs>
                <a:gs pos="100000">
                  <a:srgbClr val="6633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657" name="Arc 4"/>
            <p:cNvSpPr/>
            <p:nvPr/>
          </p:nvSpPr>
          <p:spPr>
            <a:xfrm>
              <a:off x="5175249" y="165070"/>
              <a:ext cx="2906714" cy="1270031"/>
            </a:xfrm>
            <a:custGeom>
              <a:avLst/>
              <a:gdLst/>
              <a:ahLst/>
              <a:cxnLst>
                <a:cxn ang="0">
                  <a:pos x="wd2" y="hd2"/>
                </a:cxn>
                <a:cxn ang="5400000">
                  <a:pos x="wd2" y="hd2"/>
                </a:cxn>
                <a:cxn ang="10800000">
                  <a:pos x="wd2" y="hd2"/>
                </a:cxn>
                <a:cxn ang="16200000">
                  <a:pos x="wd2" y="hd2"/>
                </a:cxn>
              </a:cxnLst>
              <a:rect l="0" t="0" r="r" b="b"/>
              <a:pathLst>
                <a:path w="21600" h="21600" extrusionOk="0">
                  <a:moveTo>
                    <a:pt x="307" y="0"/>
                  </a:moveTo>
                  <a:cubicBezTo>
                    <a:pt x="311" y="0"/>
                    <a:pt x="315" y="0"/>
                    <a:pt x="319" y="0"/>
                  </a:cubicBezTo>
                  <a:cubicBezTo>
                    <a:pt x="12072" y="0"/>
                    <a:pt x="21600" y="4835"/>
                    <a:pt x="21600" y="10800"/>
                  </a:cubicBezTo>
                  <a:cubicBezTo>
                    <a:pt x="21600" y="16765"/>
                    <a:pt x="12072" y="21600"/>
                    <a:pt x="319" y="21600"/>
                  </a:cubicBezTo>
                  <a:cubicBezTo>
                    <a:pt x="212" y="21600"/>
                    <a:pt x="105" y="21600"/>
                    <a:pt x="0" y="21599"/>
                  </a:cubicBezTo>
                  <a:lnTo>
                    <a:pt x="319" y="10800"/>
                  </a:lnTo>
                  <a:lnTo>
                    <a:pt x="307" y="0"/>
                  </a:lnTo>
                  <a:close/>
                </a:path>
              </a:pathLst>
            </a:custGeom>
            <a:gradFill flip="none" rotWithShape="1">
              <a:gsLst>
                <a:gs pos="0">
                  <a:srgbClr val="000000"/>
                </a:gs>
                <a:gs pos="100000">
                  <a:srgbClr val="8944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658" name="Arc 5"/>
            <p:cNvSpPr/>
            <p:nvPr/>
          </p:nvSpPr>
          <p:spPr>
            <a:xfrm>
              <a:off x="5132387" y="385743"/>
              <a:ext cx="2905126" cy="828695"/>
            </a:xfrm>
            <a:custGeom>
              <a:avLst/>
              <a:gdLst/>
              <a:ahLst/>
              <a:cxnLst>
                <a:cxn ang="0">
                  <a:pos x="wd2" y="hd2"/>
                </a:cxn>
                <a:cxn ang="5400000">
                  <a:pos x="wd2" y="hd2"/>
                </a:cxn>
                <a:cxn ang="10800000">
                  <a:pos x="wd2" y="hd2"/>
                </a:cxn>
                <a:cxn ang="16200000">
                  <a:pos x="wd2" y="hd2"/>
                </a:cxn>
              </a:cxnLst>
              <a:rect l="0" t="0" r="r" b="b"/>
              <a:pathLst>
                <a:path w="21600" h="21600" extrusionOk="0">
                  <a:moveTo>
                    <a:pt x="308" y="1"/>
                  </a:moveTo>
                  <a:cubicBezTo>
                    <a:pt x="312" y="1"/>
                    <a:pt x="316" y="0"/>
                    <a:pt x="320" y="0"/>
                  </a:cubicBezTo>
                  <a:cubicBezTo>
                    <a:pt x="12072" y="1"/>
                    <a:pt x="21600" y="4835"/>
                    <a:pt x="21600" y="10800"/>
                  </a:cubicBezTo>
                  <a:cubicBezTo>
                    <a:pt x="21600" y="16765"/>
                    <a:pt x="12072" y="21600"/>
                    <a:pt x="320" y="21600"/>
                  </a:cubicBezTo>
                  <a:cubicBezTo>
                    <a:pt x="213" y="21599"/>
                    <a:pt x="106" y="21599"/>
                    <a:pt x="0" y="21598"/>
                  </a:cubicBezTo>
                  <a:lnTo>
                    <a:pt x="320" y="10800"/>
                  </a:lnTo>
                  <a:lnTo>
                    <a:pt x="308" y="1"/>
                  </a:lnTo>
                  <a:close/>
                </a:path>
              </a:pathLst>
            </a:custGeom>
            <a:gradFill flip="none" rotWithShape="1">
              <a:gsLst>
                <a:gs pos="0">
                  <a:srgbClr val="000000"/>
                </a:gs>
                <a:gs pos="100000">
                  <a:srgbClr val="B75B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659" name="AutoShape 6"/>
            <p:cNvSpPr/>
            <p:nvPr/>
          </p:nvSpPr>
          <p:spPr>
            <a:xfrm>
              <a:off x="0" y="715962"/>
              <a:ext cx="7918450" cy="165101"/>
            </a:xfrm>
            <a:prstGeom prst="roundRect">
              <a:avLst>
                <a:gd name="adj" fmla="val 49995"/>
              </a:avLst>
            </a:prstGeom>
            <a:gradFill flip="none" rotWithShape="1">
              <a:gsLst>
                <a:gs pos="0">
                  <a:srgbClr val="000000"/>
                </a:gs>
                <a:gs pos="20000">
                  <a:srgbClr val="000040"/>
                </a:gs>
                <a:gs pos="50000">
                  <a:srgbClr val="400040"/>
                </a:gs>
                <a:gs pos="75000">
                  <a:srgbClr val="8F0040"/>
                </a:gs>
                <a:gs pos="89999">
                  <a:srgbClr val="F27300"/>
                </a:gs>
                <a:gs pos="100000">
                  <a:srgbClr val="FFBF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grpSp>
      <p:sp>
        <p:nvSpPr>
          <p:cNvPr id="1661" name="Title Text"/>
          <p:cNvSpPr txBox="1">
            <a:spLocks noGrp="1"/>
          </p:cNvSpPr>
          <p:nvPr>
            <p:ph type="title"/>
          </p:nvPr>
        </p:nvSpPr>
        <p:spPr>
          <a:xfrm>
            <a:off x="457200" y="274638"/>
            <a:ext cx="8229600" cy="1143001"/>
          </a:xfrm>
          <a:prstGeom prst="rect">
            <a:avLst/>
          </a:prstGeom>
        </p:spPr>
        <p:txBody>
          <a:bodyPr lIns="46037" tIns="46037" rIns="46037" bIns="46037" anchor="b"/>
          <a:lstStyle>
            <a:lvl1pPr algn="r">
              <a:defRPr sz="4000" i="1">
                <a:solidFill>
                  <a:srgbClr val="FFCC66"/>
                </a:solidFill>
              </a:defRPr>
            </a:lvl1pPr>
          </a:lstStyle>
          <a:p>
            <a:r>
              <a:t>Title Text</a:t>
            </a:r>
          </a:p>
        </p:txBody>
      </p:sp>
      <p:sp>
        <p:nvSpPr>
          <p:cNvPr id="1662" name="Body Level One…"/>
          <p:cNvSpPr txBox="1">
            <a:spLocks noGrp="1"/>
          </p:cNvSpPr>
          <p:nvPr>
            <p:ph type="body" sz="quarter" idx="1"/>
          </p:nvPr>
        </p:nvSpPr>
        <p:spPr>
          <a:xfrm>
            <a:off x="457200" y="1535112"/>
            <a:ext cx="4040188" cy="639763"/>
          </a:xfrm>
          <a:prstGeom prst="rect">
            <a:avLst/>
          </a:prstGeom>
        </p:spPr>
        <p:txBody>
          <a:bodyPr lIns="46037" tIns="46037" rIns="46037" bIns="46037" anchor="b">
            <a:normAutofit/>
          </a:bodyPr>
          <a:lstStyle>
            <a:lvl1pPr marL="0" indent="0">
              <a:spcBef>
                <a:spcPts val="500"/>
              </a:spcBef>
              <a:buSzTx/>
              <a:buNone/>
              <a:defRPr sz="2400" b="1">
                <a:solidFill>
                  <a:srgbClr val="FFFFCC"/>
                </a:solidFill>
              </a:defRPr>
            </a:lvl1pPr>
            <a:lvl2pPr marL="0" indent="457200">
              <a:spcBef>
                <a:spcPts val="500"/>
              </a:spcBef>
              <a:buSzTx/>
              <a:buNone/>
              <a:defRPr sz="2400" b="1">
                <a:solidFill>
                  <a:srgbClr val="FFFFCC"/>
                </a:solidFill>
              </a:defRPr>
            </a:lvl2pPr>
            <a:lvl3pPr marL="0" indent="914400">
              <a:spcBef>
                <a:spcPts val="500"/>
              </a:spcBef>
              <a:buSzTx/>
              <a:buNone/>
              <a:defRPr sz="2400" b="1">
                <a:solidFill>
                  <a:srgbClr val="FFFFCC"/>
                </a:solidFill>
              </a:defRPr>
            </a:lvl3pPr>
            <a:lvl4pPr marL="0" indent="1371600">
              <a:spcBef>
                <a:spcPts val="500"/>
              </a:spcBef>
              <a:buSzTx/>
              <a:buNone/>
              <a:defRPr sz="2400" b="1">
                <a:solidFill>
                  <a:srgbClr val="FFFFCC"/>
                </a:solidFill>
              </a:defRPr>
            </a:lvl4pPr>
            <a:lvl5pPr marL="0" indent="1828800">
              <a:spcBef>
                <a:spcPts val="500"/>
              </a:spcBef>
              <a:buSzTx/>
              <a:buNone/>
              <a:defRPr sz="2400" b="1">
                <a:solidFill>
                  <a:srgbClr val="FFFFCC"/>
                </a:solidFill>
              </a:defRPr>
            </a:lvl5pPr>
          </a:lstStyle>
          <a:p>
            <a:r>
              <a:t>Body Level One</a:t>
            </a:r>
          </a:p>
          <a:p>
            <a:pPr lvl="1"/>
            <a:r>
              <a:t>Body Level Two</a:t>
            </a:r>
          </a:p>
          <a:p>
            <a:pPr lvl="2"/>
            <a:r>
              <a:t>Body Level Three</a:t>
            </a:r>
          </a:p>
          <a:p>
            <a:pPr lvl="3"/>
            <a:r>
              <a:t>Body Level Four</a:t>
            </a:r>
          </a:p>
          <a:p>
            <a:pPr lvl="4"/>
            <a:r>
              <a:t>Body Level Five</a:t>
            </a:r>
          </a:p>
        </p:txBody>
      </p:sp>
      <p:sp>
        <p:nvSpPr>
          <p:cNvPr id="1663" name="Text Placeholder 4"/>
          <p:cNvSpPr>
            <a:spLocks noGrp="1"/>
          </p:cNvSpPr>
          <p:nvPr>
            <p:ph type="body" sz="quarter" idx="21"/>
          </p:nvPr>
        </p:nvSpPr>
        <p:spPr>
          <a:xfrm>
            <a:off x="4645025" y="1535112"/>
            <a:ext cx="4041775" cy="639763"/>
          </a:xfrm>
          <a:prstGeom prst="rect">
            <a:avLst/>
          </a:prstGeom>
        </p:spPr>
        <p:txBody>
          <a:bodyPr lIns="46037" tIns="46037" rIns="46037" bIns="46037" anchor="b">
            <a:normAutofit/>
          </a:bodyPr>
          <a:lstStyle/>
          <a:p>
            <a:pPr marL="0" indent="0">
              <a:spcBef>
                <a:spcPts val="500"/>
              </a:spcBef>
              <a:buSzTx/>
              <a:buNone/>
              <a:defRPr sz="2400" b="1">
                <a:solidFill>
                  <a:srgbClr val="FFFFCC"/>
                </a:solidFill>
              </a:defRPr>
            </a:pPr>
            <a:endParaRPr/>
          </a:p>
        </p:txBody>
      </p:sp>
      <p:sp>
        <p:nvSpPr>
          <p:cNvPr id="1664" name="Slide Number"/>
          <p:cNvSpPr txBox="1">
            <a:spLocks noGrp="1"/>
          </p:cNvSpPr>
          <p:nvPr>
            <p:ph type="sldNum" sz="quarter" idx="2"/>
          </p:nvPr>
        </p:nvSpPr>
        <p:spPr>
          <a:xfrm>
            <a:off x="7284114" y="6324600"/>
            <a:ext cx="443172" cy="437069"/>
          </a:xfrm>
          <a:prstGeom prst="rect">
            <a:avLst/>
          </a:prstGeom>
        </p:spPr>
        <p:txBody>
          <a:bodyPr/>
          <a:lstStyle>
            <a:lvl1pPr algn="ctr">
              <a:defRPr sz="2400">
                <a:solidFill>
                  <a:srgbClr val="FFFFCC"/>
                </a:solidFill>
              </a:defRPr>
            </a:lvl1pPr>
          </a:lstStyle>
          <a:p>
            <a:fld id="{86CB4B4D-7CA3-9044-876B-883B54F8677D}" type="slidenum">
              <a:t>‹#›</a:t>
            </a:fld>
            <a:endParaRPr/>
          </a:p>
        </p:txBody>
      </p:sp>
    </p:spTree>
    <p:extLst>
      <p:ext uri="{BB962C8B-B14F-4D97-AF65-F5344CB8AC3E}">
        <p14:creationId xmlns:p14="http://schemas.microsoft.com/office/powerpoint/2010/main" val="1095081174"/>
      </p:ext>
    </p:extLst>
  </p:cSld>
  <p:clrMapOvr>
    <a:masterClrMapping/>
  </p:clrMapOvr>
  <p:transition spd="med"/>
</p:sldLayout>
</file>

<file path=ppt/slideLayouts/slideLayout972.xml><?xml version="1.0" encoding="utf-8"?>
<p:sldLayout xmlns:a="http://schemas.openxmlformats.org/drawingml/2006/main" xmlns:r="http://schemas.openxmlformats.org/officeDocument/2006/relationships" xmlns:p="http://schemas.openxmlformats.org/presentationml/2006/main" type="tx">
  <p:cSld name="15_Title Only">
    <p:bg>
      <p:bgPr>
        <a:solidFill>
          <a:srgbClr val="000000"/>
        </a:solidFill>
        <a:effectLst/>
      </p:bgPr>
    </p:bg>
    <p:spTree>
      <p:nvGrpSpPr>
        <p:cNvPr id="1" name=""/>
        <p:cNvGrpSpPr/>
        <p:nvPr/>
      </p:nvGrpSpPr>
      <p:grpSpPr>
        <a:xfrm>
          <a:off x="0" y="0"/>
          <a:ext cx="0" cy="0"/>
          <a:chOff x="0" y="0"/>
          <a:chExt cx="0" cy="0"/>
        </a:xfrm>
      </p:grpSpPr>
      <p:grpSp>
        <p:nvGrpSpPr>
          <p:cNvPr id="1675" name="Group 2"/>
          <p:cNvGrpSpPr/>
          <p:nvPr/>
        </p:nvGrpSpPr>
        <p:grpSpPr>
          <a:xfrm>
            <a:off x="457200" y="992150"/>
            <a:ext cx="8153401" cy="1600239"/>
            <a:chOff x="0" y="-37"/>
            <a:chExt cx="8153400" cy="1600237"/>
          </a:xfrm>
        </p:grpSpPr>
        <p:sp>
          <p:nvSpPr>
            <p:cNvPr id="1671" name="Arc 3"/>
            <p:cNvSpPr/>
            <p:nvPr/>
          </p:nvSpPr>
          <p:spPr>
            <a:xfrm>
              <a:off x="5249862" y="-38"/>
              <a:ext cx="2903539" cy="1600239"/>
            </a:xfrm>
            <a:custGeom>
              <a:avLst/>
              <a:gdLst/>
              <a:ahLst/>
              <a:cxnLst>
                <a:cxn ang="0">
                  <a:pos x="wd2" y="hd2"/>
                </a:cxn>
                <a:cxn ang="5400000">
                  <a:pos x="wd2" y="hd2"/>
                </a:cxn>
                <a:cxn ang="10800000">
                  <a:pos x="wd2" y="hd2"/>
                </a:cxn>
                <a:cxn ang="16200000">
                  <a:pos x="wd2" y="hd2"/>
                </a:cxn>
              </a:cxnLst>
              <a:rect l="0" t="0" r="r" b="b"/>
              <a:pathLst>
                <a:path w="21600" h="21600" extrusionOk="0">
                  <a:moveTo>
                    <a:pt x="296" y="1"/>
                  </a:moveTo>
                  <a:cubicBezTo>
                    <a:pt x="300" y="1"/>
                    <a:pt x="304" y="0"/>
                    <a:pt x="308" y="0"/>
                  </a:cubicBezTo>
                  <a:cubicBezTo>
                    <a:pt x="12067" y="1"/>
                    <a:pt x="21600" y="4835"/>
                    <a:pt x="21600" y="10800"/>
                  </a:cubicBezTo>
                  <a:cubicBezTo>
                    <a:pt x="21600" y="16765"/>
                    <a:pt x="12067" y="21600"/>
                    <a:pt x="308" y="21600"/>
                  </a:cubicBezTo>
                  <a:cubicBezTo>
                    <a:pt x="204" y="21599"/>
                    <a:pt x="102" y="21599"/>
                    <a:pt x="0" y="21598"/>
                  </a:cubicBezTo>
                  <a:lnTo>
                    <a:pt x="308" y="10800"/>
                  </a:lnTo>
                  <a:lnTo>
                    <a:pt x="296" y="1"/>
                  </a:lnTo>
                  <a:close/>
                </a:path>
              </a:pathLst>
            </a:custGeom>
            <a:gradFill flip="none" rotWithShape="1">
              <a:gsLst>
                <a:gs pos="0">
                  <a:srgbClr val="000000"/>
                </a:gs>
                <a:gs pos="100000">
                  <a:srgbClr val="6633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672" name="Arc 4"/>
            <p:cNvSpPr/>
            <p:nvPr/>
          </p:nvSpPr>
          <p:spPr>
            <a:xfrm>
              <a:off x="5175249" y="165070"/>
              <a:ext cx="2906714" cy="1270031"/>
            </a:xfrm>
            <a:custGeom>
              <a:avLst/>
              <a:gdLst/>
              <a:ahLst/>
              <a:cxnLst>
                <a:cxn ang="0">
                  <a:pos x="wd2" y="hd2"/>
                </a:cxn>
                <a:cxn ang="5400000">
                  <a:pos x="wd2" y="hd2"/>
                </a:cxn>
                <a:cxn ang="10800000">
                  <a:pos x="wd2" y="hd2"/>
                </a:cxn>
                <a:cxn ang="16200000">
                  <a:pos x="wd2" y="hd2"/>
                </a:cxn>
              </a:cxnLst>
              <a:rect l="0" t="0" r="r" b="b"/>
              <a:pathLst>
                <a:path w="21600" h="21600" extrusionOk="0">
                  <a:moveTo>
                    <a:pt x="307" y="0"/>
                  </a:moveTo>
                  <a:cubicBezTo>
                    <a:pt x="311" y="0"/>
                    <a:pt x="315" y="0"/>
                    <a:pt x="319" y="0"/>
                  </a:cubicBezTo>
                  <a:cubicBezTo>
                    <a:pt x="12072" y="0"/>
                    <a:pt x="21600" y="4835"/>
                    <a:pt x="21600" y="10800"/>
                  </a:cubicBezTo>
                  <a:cubicBezTo>
                    <a:pt x="21600" y="16765"/>
                    <a:pt x="12072" y="21600"/>
                    <a:pt x="319" y="21600"/>
                  </a:cubicBezTo>
                  <a:cubicBezTo>
                    <a:pt x="212" y="21600"/>
                    <a:pt x="105" y="21600"/>
                    <a:pt x="0" y="21599"/>
                  </a:cubicBezTo>
                  <a:lnTo>
                    <a:pt x="319" y="10800"/>
                  </a:lnTo>
                  <a:lnTo>
                    <a:pt x="307" y="0"/>
                  </a:lnTo>
                  <a:close/>
                </a:path>
              </a:pathLst>
            </a:custGeom>
            <a:gradFill flip="none" rotWithShape="1">
              <a:gsLst>
                <a:gs pos="0">
                  <a:srgbClr val="000000"/>
                </a:gs>
                <a:gs pos="100000">
                  <a:srgbClr val="8944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673" name="Arc 5"/>
            <p:cNvSpPr/>
            <p:nvPr/>
          </p:nvSpPr>
          <p:spPr>
            <a:xfrm>
              <a:off x="5132387" y="385743"/>
              <a:ext cx="2905126" cy="828695"/>
            </a:xfrm>
            <a:custGeom>
              <a:avLst/>
              <a:gdLst/>
              <a:ahLst/>
              <a:cxnLst>
                <a:cxn ang="0">
                  <a:pos x="wd2" y="hd2"/>
                </a:cxn>
                <a:cxn ang="5400000">
                  <a:pos x="wd2" y="hd2"/>
                </a:cxn>
                <a:cxn ang="10800000">
                  <a:pos x="wd2" y="hd2"/>
                </a:cxn>
                <a:cxn ang="16200000">
                  <a:pos x="wd2" y="hd2"/>
                </a:cxn>
              </a:cxnLst>
              <a:rect l="0" t="0" r="r" b="b"/>
              <a:pathLst>
                <a:path w="21600" h="21600" extrusionOk="0">
                  <a:moveTo>
                    <a:pt x="308" y="1"/>
                  </a:moveTo>
                  <a:cubicBezTo>
                    <a:pt x="312" y="1"/>
                    <a:pt x="316" y="0"/>
                    <a:pt x="320" y="0"/>
                  </a:cubicBezTo>
                  <a:cubicBezTo>
                    <a:pt x="12072" y="1"/>
                    <a:pt x="21600" y="4835"/>
                    <a:pt x="21600" y="10800"/>
                  </a:cubicBezTo>
                  <a:cubicBezTo>
                    <a:pt x="21600" y="16765"/>
                    <a:pt x="12072" y="21600"/>
                    <a:pt x="320" y="21600"/>
                  </a:cubicBezTo>
                  <a:cubicBezTo>
                    <a:pt x="213" y="21599"/>
                    <a:pt x="106" y="21599"/>
                    <a:pt x="0" y="21598"/>
                  </a:cubicBezTo>
                  <a:lnTo>
                    <a:pt x="320" y="10800"/>
                  </a:lnTo>
                  <a:lnTo>
                    <a:pt x="308" y="1"/>
                  </a:lnTo>
                  <a:close/>
                </a:path>
              </a:pathLst>
            </a:custGeom>
            <a:gradFill flip="none" rotWithShape="1">
              <a:gsLst>
                <a:gs pos="0">
                  <a:srgbClr val="000000"/>
                </a:gs>
                <a:gs pos="100000">
                  <a:srgbClr val="B75B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674" name="AutoShape 6"/>
            <p:cNvSpPr/>
            <p:nvPr/>
          </p:nvSpPr>
          <p:spPr>
            <a:xfrm>
              <a:off x="0" y="715962"/>
              <a:ext cx="7918450" cy="165101"/>
            </a:xfrm>
            <a:prstGeom prst="roundRect">
              <a:avLst>
                <a:gd name="adj" fmla="val 49995"/>
              </a:avLst>
            </a:prstGeom>
            <a:gradFill flip="none" rotWithShape="1">
              <a:gsLst>
                <a:gs pos="0">
                  <a:srgbClr val="000000"/>
                </a:gs>
                <a:gs pos="20000">
                  <a:srgbClr val="000040"/>
                </a:gs>
                <a:gs pos="50000">
                  <a:srgbClr val="400040"/>
                </a:gs>
                <a:gs pos="75000">
                  <a:srgbClr val="8F0040"/>
                </a:gs>
                <a:gs pos="89999">
                  <a:srgbClr val="F27300"/>
                </a:gs>
                <a:gs pos="100000">
                  <a:srgbClr val="FFBF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grpSp>
      <p:sp>
        <p:nvSpPr>
          <p:cNvPr id="1676" name="Title Text"/>
          <p:cNvSpPr txBox="1">
            <a:spLocks noGrp="1"/>
          </p:cNvSpPr>
          <p:nvPr>
            <p:ph type="title"/>
          </p:nvPr>
        </p:nvSpPr>
        <p:spPr>
          <a:xfrm>
            <a:off x="685800" y="381000"/>
            <a:ext cx="7772400" cy="1143000"/>
          </a:xfrm>
          <a:prstGeom prst="rect">
            <a:avLst/>
          </a:prstGeom>
        </p:spPr>
        <p:txBody>
          <a:bodyPr lIns="46037" tIns="46037" rIns="46037" bIns="46037" anchor="b"/>
          <a:lstStyle>
            <a:lvl1pPr algn="r">
              <a:defRPr sz="4000" i="1">
                <a:solidFill>
                  <a:srgbClr val="FFCC66"/>
                </a:solidFill>
              </a:defRPr>
            </a:lvl1pPr>
          </a:lstStyle>
          <a:p>
            <a:r>
              <a:t>Title Text</a:t>
            </a:r>
          </a:p>
        </p:txBody>
      </p:sp>
      <p:sp>
        <p:nvSpPr>
          <p:cNvPr id="1677" name="Slide Number"/>
          <p:cNvSpPr txBox="1">
            <a:spLocks noGrp="1"/>
          </p:cNvSpPr>
          <p:nvPr>
            <p:ph type="sldNum" sz="quarter" idx="2"/>
          </p:nvPr>
        </p:nvSpPr>
        <p:spPr>
          <a:xfrm>
            <a:off x="7284114" y="6324600"/>
            <a:ext cx="443172" cy="437069"/>
          </a:xfrm>
          <a:prstGeom prst="rect">
            <a:avLst/>
          </a:prstGeom>
        </p:spPr>
        <p:txBody>
          <a:bodyPr/>
          <a:lstStyle>
            <a:lvl1pPr algn="ctr">
              <a:defRPr sz="2400">
                <a:solidFill>
                  <a:srgbClr val="FFFFCC"/>
                </a:solidFill>
              </a:defRPr>
            </a:lvl1pPr>
          </a:lstStyle>
          <a:p>
            <a:fld id="{86CB4B4D-7CA3-9044-876B-883B54F8677D}" type="slidenum">
              <a:t>‹#›</a:t>
            </a:fld>
            <a:endParaRPr/>
          </a:p>
        </p:txBody>
      </p:sp>
    </p:spTree>
    <p:extLst>
      <p:ext uri="{BB962C8B-B14F-4D97-AF65-F5344CB8AC3E}">
        <p14:creationId xmlns:p14="http://schemas.microsoft.com/office/powerpoint/2010/main" val="2172167247"/>
      </p:ext>
    </p:extLst>
  </p:cSld>
  <p:clrMapOvr>
    <a:masterClrMapping/>
  </p:clrMapOvr>
  <p:transition spd="med"/>
</p:sldLayout>
</file>

<file path=ppt/slideLayouts/slideLayout973.xml><?xml version="1.0" encoding="utf-8"?>
<p:sldLayout xmlns:a="http://schemas.openxmlformats.org/drawingml/2006/main" xmlns:r="http://schemas.openxmlformats.org/officeDocument/2006/relationships" xmlns:p="http://schemas.openxmlformats.org/presentationml/2006/main" type="tx">
  <p:cSld name="16_Blank">
    <p:bg>
      <p:bgPr>
        <a:solidFill>
          <a:srgbClr val="000000"/>
        </a:solidFill>
        <a:effectLst/>
      </p:bgPr>
    </p:bg>
    <p:spTree>
      <p:nvGrpSpPr>
        <p:cNvPr id="1" name=""/>
        <p:cNvGrpSpPr/>
        <p:nvPr/>
      </p:nvGrpSpPr>
      <p:grpSpPr>
        <a:xfrm>
          <a:off x="0" y="0"/>
          <a:ext cx="0" cy="0"/>
          <a:chOff x="0" y="0"/>
          <a:chExt cx="0" cy="0"/>
        </a:xfrm>
      </p:grpSpPr>
      <p:grpSp>
        <p:nvGrpSpPr>
          <p:cNvPr id="1688" name="Group 2"/>
          <p:cNvGrpSpPr/>
          <p:nvPr/>
        </p:nvGrpSpPr>
        <p:grpSpPr>
          <a:xfrm>
            <a:off x="457200" y="992150"/>
            <a:ext cx="8153401" cy="1600239"/>
            <a:chOff x="0" y="-37"/>
            <a:chExt cx="8153400" cy="1600237"/>
          </a:xfrm>
        </p:grpSpPr>
        <p:sp>
          <p:nvSpPr>
            <p:cNvPr id="1684" name="Arc 3"/>
            <p:cNvSpPr/>
            <p:nvPr/>
          </p:nvSpPr>
          <p:spPr>
            <a:xfrm>
              <a:off x="5249862" y="-38"/>
              <a:ext cx="2903539" cy="1600239"/>
            </a:xfrm>
            <a:custGeom>
              <a:avLst/>
              <a:gdLst/>
              <a:ahLst/>
              <a:cxnLst>
                <a:cxn ang="0">
                  <a:pos x="wd2" y="hd2"/>
                </a:cxn>
                <a:cxn ang="5400000">
                  <a:pos x="wd2" y="hd2"/>
                </a:cxn>
                <a:cxn ang="10800000">
                  <a:pos x="wd2" y="hd2"/>
                </a:cxn>
                <a:cxn ang="16200000">
                  <a:pos x="wd2" y="hd2"/>
                </a:cxn>
              </a:cxnLst>
              <a:rect l="0" t="0" r="r" b="b"/>
              <a:pathLst>
                <a:path w="21600" h="21600" extrusionOk="0">
                  <a:moveTo>
                    <a:pt x="296" y="1"/>
                  </a:moveTo>
                  <a:cubicBezTo>
                    <a:pt x="300" y="1"/>
                    <a:pt x="304" y="0"/>
                    <a:pt x="308" y="0"/>
                  </a:cubicBezTo>
                  <a:cubicBezTo>
                    <a:pt x="12067" y="1"/>
                    <a:pt x="21600" y="4835"/>
                    <a:pt x="21600" y="10800"/>
                  </a:cubicBezTo>
                  <a:cubicBezTo>
                    <a:pt x="21600" y="16765"/>
                    <a:pt x="12067" y="21600"/>
                    <a:pt x="308" y="21600"/>
                  </a:cubicBezTo>
                  <a:cubicBezTo>
                    <a:pt x="204" y="21599"/>
                    <a:pt x="102" y="21599"/>
                    <a:pt x="0" y="21598"/>
                  </a:cubicBezTo>
                  <a:lnTo>
                    <a:pt x="308" y="10800"/>
                  </a:lnTo>
                  <a:lnTo>
                    <a:pt x="296" y="1"/>
                  </a:lnTo>
                  <a:close/>
                </a:path>
              </a:pathLst>
            </a:custGeom>
            <a:gradFill flip="none" rotWithShape="1">
              <a:gsLst>
                <a:gs pos="0">
                  <a:srgbClr val="000000"/>
                </a:gs>
                <a:gs pos="100000">
                  <a:srgbClr val="6633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685" name="Arc 4"/>
            <p:cNvSpPr/>
            <p:nvPr/>
          </p:nvSpPr>
          <p:spPr>
            <a:xfrm>
              <a:off x="5175249" y="165070"/>
              <a:ext cx="2906714" cy="1270031"/>
            </a:xfrm>
            <a:custGeom>
              <a:avLst/>
              <a:gdLst/>
              <a:ahLst/>
              <a:cxnLst>
                <a:cxn ang="0">
                  <a:pos x="wd2" y="hd2"/>
                </a:cxn>
                <a:cxn ang="5400000">
                  <a:pos x="wd2" y="hd2"/>
                </a:cxn>
                <a:cxn ang="10800000">
                  <a:pos x="wd2" y="hd2"/>
                </a:cxn>
                <a:cxn ang="16200000">
                  <a:pos x="wd2" y="hd2"/>
                </a:cxn>
              </a:cxnLst>
              <a:rect l="0" t="0" r="r" b="b"/>
              <a:pathLst>
                <a:path w="21600" h="21600" extrusionOk="0">
                  <a:moveTo>
                    <a:pt x="307" y="0"/>
                  </a:moveTo>
                  <a:cubicBezTo>
                    <a:pt x="311" y="0"/>
                    <a:pt x="315" y="0"/>
                    <a:pt x="319" y="0"/>
                  </a:cubicBezTo>
                  <a:cubicBezTo>
                    <a:pt x="12072" y="0"/>
                    <a:pt x="21600" y="4835"/>
                    <a:pt x="21600" y="10800"/>
                  </a:cubicBezTo>
                  <a:cubicBezTo>
                    <a:pt x="21600" y="16765"/>
                    <a:pt x="12072" y="21600"/>
                    <a:pt x="319" y="21600"/>
                  </a:cubicBezTo>
                  <a:cubicBezTo>
                    <a:pt x="212" y="21600"/>
                    <a:pt x="105" y="21600"/>
                    <a:pt x="0" y="21599"/>
                  </a:cubicBezTo>
                  <a:lnTo>
                    <a:pt x="319" y="10800"/>
                  </a:lnTo>
                  <a:lnTo>
                    <a:pt x="307" y="0"/>
                  </a:lnTo>
                  <a:close/>
                </a:path>
              </a:pathLst>
            </a:custGeom>
            <a:gradFill flip="none" rotWithShape="1">
              <a:gsLst>
                <a:gs pos="0">
                  <a:srgbClr val="000000"/>
                </a:gs>
                <a:gs pos="100000">
                  <a:srgbClr val="8944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686" name="Arc 5"/>
            <p:cNvSpPr/>
            <p:nvPr/>
          </p:nvSpPr>
          <p:spPr>
            <a:xfrm>
              <a:off x="5132387" y="385743"/>
              <a:ext cx="2905126" cy="828695"/>
            </a:xfrm>
            <a:custGeom>
              <a:avLst/>
              <a:gdLst/>
              <a:ahLst/>
              <a:cxnLst>
                <a:cxn ang="0">
                  <a:pos x="wd2" y="hd2"/>
                </a:cxn>
                <a:cxn ang="5400000">
                  <a:pos x="wd2" y="hd2"/>
                </a:cxn>
                <a:cxn ang="10800000">
                  <a:pos x="wd2" y="hd2"/>
                </a:cxn>
                <a:cxn ang="16200000">
                  <a:pos x="wd2" y="hd2"/>
                </a:cxn>
              </a:cxnLst>
              <a:rect l="0" t="0" r="r" b="b"/>
              <a:pathLst>
                <a:path w="21600" h="21600" extrusionOk="0">
                  <a:moveTo>
                    <a:pt x="308" y="1"/>
                  </a:moveTo>
                  <a:cubicBezTo>
                    <a:pt x="312" y="1"/>
                    <a:pt x="316" y="0"/>
                    <a:pt x="320" y="0"/>
                  </a:cubicBezTo>
                  <a:cubicBezTo>
                    <a:pt x="12072" y="1"/>
                    <a:pt x="21600" y="4835"/>
                    <a:pt x="21600" y="10800"/>
                  </a:cubicBezTo>
                  <a:cubicBezTo>
                    <a:pt x="21600" y="16765"/>
                    <a:pt x="12072" y="21600"/>
                    <a:pt x="320" y="21600"/>
                  </a:cubicBezTo>
                  <a:cubicBezTo>
                    <a:pt x="213" y="21599"/>
                    <a:pt x="106" y="21599"/>
                    <a:pt x="0" y="21598"/>
                  </a:cubicBezTo>
                  <a:lnTo>
                    <a:pt x="320" y="10800"/>
                  </a:lnTo>
                  <a:lnTo>
                    <a:pt x="308" y="1"/>
                  </a:lnTo>
                  <a:close/>
                </a:path>
              </a:pathLst>
            </a:custGeom>
            <a:gradFill flip="none" rotWithShape="1">
              <a:gsLst>
                <a:gs pos="0">
                  <a:srgbClr val="000000"/>
                </a:gs>
                <a:gs pos="100000">
                  <a:srgbClr val="B75B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687" name="AutoShape 6"/>
            <p:cNvSpPr/>
            <p:nvPr/>
          </p:nvSpPr>
          <p:spPr>
            <a:xfrm>
              <a:off x="0" y="715962"/>
              <a:ext cx="7918450" cy="165101"/>
            </a:xfrm>
            <a:prstGeom prst="roundRect">
              <a:avLst>
                <a:gd name="adj" fmla="val 49995"/>
              </a:avLst>
            </a:prstGeom>
            <a:gradFill flip="none" rotWithShape="1">
              <a:gsLst>
                <a:gs pos="0">
                  <a:srgbClr val="000000"/>
                </a:gs>
                <a:gs pos="20000">
                  <a:srgbClr val="000040"/>
                </a:gs>
                <a:gs pos="50000">
                  <a:srgbClr val="400040"/>
                </a:gs>
                <a:gs pos="75000">
                  <a:srgbClr val="8F0040"/>
                </a:gs>
                <a:gs pos="89999">
                  <a:srgbClr val="F27300"/>
                </a:gs>
                <a:gs pos="100000">
                  <a:srgbClr val="FFBF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grpSp>
      <p:sp>
        <p:nvSpPr>
          <p:cNvPr id="1689" name="Slide Number"/>
          <p:cNvSpPr txBox="1">
            <a:spLocks noGrp="1"/>
          </p:cNvSpPr>
          <p:nvPr>
            <p:ph type="sldNum" sz="quarter" idx="2"/>
          </p:nvPr>
        </p:nvSpPr>
        <p:spPr>
          <a:xfrm>
            <a:off x="7284114" y="6324600"/>
            <a:ext cx="443172" cy="437069"/>
          </a:xfrm>
          <a:prstGeom prst="rect">
            <a:avLst/>
          </a:prstGeom>
        </p:spPr>
        <p:txBody>
          <a:bodyPr/>
          <a:lstStyle>
            <a:lvl1pPr algn="ctr">
              <a:defRPr sz="2400">
                <a:solidFill>
                  <a:srgbClr val="FFFFCC"/>
                </a:solidFill>
              </a:defRPr>
            </a:lvl1pPr>
          </a:lstStyle>
          <a:p>
            <a:fld id="{86CB4B4D-7CA3-9044-876B-883B54F8677D}" type="slidenum">
              <a:t>‹#›</a:t>
            </a:fld>
            <a:endParaRPr/>
          </a:p>
        </p:txBody>
      </p:sp>
    </p:spTree>
    <p:extLst>
      <p:ext uri="{BB962C8B-B14F-4D97-AF65-F5344CB8AC3E}">
        <p14:creationId xmlns:p14="http://schemas.microsoft.com/office/powerpoint/2010/main" val="3620836514"/>
      </p:ext>
    </p:extLst>
  </p:cSld>
  <p:clrMapOvr>
    <a:masterClrMapping/>
  </p:clrMapOvr>
  <p:transition spd="med"/>
</p:sldLayout>
</file>

<file path=ppt/slideLayouts/slideLayout974.xml><?xml version="1.0" encoding="utf-8"?>
<p:sldLayout xmlns:a="http://schemas.openxmlformats.org/drawingml/2006/main" xmlns:r="http://schemas.openxmlformats.org/officeDocument/2006/relationships" xmlns:p="http://schemas.openxmlformats.org/presentationml/2006/main" type="tx">
  <p:cSld name="15_Content with Caption">
    <p:bg>
      <p:bgPr>
        <a:solidFill>
          <a:srgbClr val="000000"/>
        </a:solidFill>
        <a:effectLst/>
      </p:bgPr>
    </p:bg>
    <p:spTree>
      <p:nvGrpSpPr>
        <p:cNvPr id="1" name=""/>
        <p:cNvGrpSpPr/>
        <p:nvPr/>
      </p:nvGrpSpPr>
      <p:grpSpPr>
        <a:xfrm>
          <a:off x="0" y="0"/>
          <a:ext cx="0" cy="0"/>
          <a:chOff x="0" y="0"/>
          <a:chExt cx="0" cy="0"/>
        </a:xfrm>
      </p:grpSpPr>
      <p:grpSp>
        <p:nvGrpSpPr>
          <p:cNvPr id="1700" name="Group 2"/>
          <p:cNvGrpSpPr/>
          <p:nvPr/>
        </p:nvGrpSpPr>
        <p:grpSpPr>
          <a:xfrm>
            <a:off x="457200" y="992150"/>
            <a:ext cx="8153401" cy="1600239"/>
            <a:chOff x="0" y="-37"/>
            <a:chExt cx="8153400" cy="1600237"/>
          </a:xfrm>
        </p:grpSpPr>
        <p:sp>
          <p:nvSpPr>
            <p:cNvPr id="1696" name="Arc 3"/>
            <p:cNvSpPr/>
            <p:nvPr/>
          </p:nvSpPr>
          <p:spPr>
            <a:xfrm>
              <a:off x="5249862" y="-38"/>
              <a:ext cx="2903539" cy="1600239"/>
            </a:xfrm>
            <a:custGeom>
              <a:avLst/>
              <a:gdLst/>
              <a:ahLst/>
              <a:cxnLst>
                <a:cxn ang="0">
                  <a:pos x="wd2" y="hd2"/>
                </a:cxn>
                <a:cxn ang="5400000">
                  <a:pos x="wd2" y="hd2"/>
                </a:cxn>
                <a:cxn ang="10800000">
                  <a:pos x="wd2" y="hd2"/>
                </a:cxn>
                <a:cxn ang="16200000">
                  <a:pos x="wd2" y="hd2"/>
                </a:cxn>
              </a:cxnLst>
              <a:rect l="0" t="0" r="r" b="b"/>
              <a:pathLst>
                <a:path w="21600" h="21600" extrusionOk="0">
                  <a:moveTo>
                    <a:pt x="296" y="1"/>
                  </a:moveTo>
                  <a:cubicBezTo>
                    <a:pt x="300" y="1"/>
                    <a:pt x="304" y="0"/>
                    <a:pt x="308" y="0"/>
                  </a:cubicBezTo>
                  <a:cubicBezTo>
                    <a:pt x="12067" y="1"/>
                    <a:pt x="21600" y="4835"/>
                    <a:pt x="21600" y="10800"/>
                  </a:cubicBezTo>
                  <a:cubicBezTo>
                    <a:pt x="21600" y="16765"/>
                    <a:pt x="12067" y="21600"/>
                    <a:pt x="308" y="21600"/>
                  </a:cubicBezTo>
                  <a:cubicBezTo>
                    <a:pt x="204" y="21599"/>
                    <a:pt x="102" y="21599"/>
                    <a:pt x="0" y="21598"/>
                  </a:cubicBezTo>
                  <a:lnTo>
                    <a:pt x="308" y="10800"/>
                  </a:lnTo>
                  <a:lnTo>
                    <a:pt x="296" y="1"/>
                  </a:lnTo>
                  <a:close/>
                </a:path>
              </a:pathLst>
            </a:custGeom>
            <a:gradFill flip="none" rotWithShape="1">
              <a:gsLst>
                <a:gs pos="0">
                  <a:srgbClr val="000000"/>
                </a:gs>
                <a:gs pos="100000">
                  <a:srgbClr val="6633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697" name="Arc 4"/>
            <p:cNvSpPr/>
            <p:nvPr/>
          </p:nvSpPr>
          <p:spPr>
            <a:xfrm>
              <a:off x="5175249" y="165070"/>
              <a:ext cx="2906714" cy="1270031"/>
            </a:xfrm>
            <a:custGeom>
              <a:avLst/>
              <a:gdLst/>
              <a:ahLst/>
              <a:cxnLst>
                <a:cxn ang="0">
                  <a:pos x="wd2" y="hd2"/>
                </a:cxn>
                <a:cxn ang="5400000">
                  <a:pos x="wd2" y="hd2"/>
                </a:cxn>
                <a:cxn ang="10800000">
                  <a:pos x="wd2" y="hd2"/>
                </a:cxn>
                <a:cxn ang="16200000">
                  <a:pos x="wd2" y="hd2"/>
                </a:cxn>
              </a:cxnLst>
              <a:rect l="0" t="0" r="r" b="b"/>
              <a:pathLst>
                <a:path w="21600" h="21600" extrusionOk="0">
                  <a:moveTo>
                    <a:pt x="307" y="0"/>
                  </a:moveTo>
                  <a:cubicBezTo>
                    <a:pt x="311" y="0"/>
                    <a:pt x="315" y="0"/>
                    <a:pt x="319" y="0"/>
                  </a:cubicBezTo>
                  <a:cubicBezTo>
                    <a:pt x="12072" y="0"/>
                    <a:pt x="21600" y="4835"/>
                    <a:pt x="21600" y="10800"/>
                  </a:cubicBezTo>
                  <a:cubicBezTo>
                    <a:pt x="21600" y="16765"/>
                    <a:pt x="12072" y="21600"/>
                    <a:pt x="319" y="21600"/>
                  </a:cubicBezTo>
                  <a:cubicBezTo>
                    <a:pt x="212" y="21600"/>
                    <a:pt x="105" y="21600"/>
                    <a:pt x="0" y="21599"/>
                  </a:cubicBezTo>
                  <a:lnTo>
                    <a:pt x="319" y="10800"/>
                  </a:lnTo>
                  <a:lnTo>
                    <a:pt x="307" y="0"/>
                  </a:lnTo>
                  <a:close/>
                </a:path>
              </a:pathLst>
            </a:custGeom>
            <a:gradFill flip="none" rotWithShape="1">
              <a:gsLst>
                <a:gs pos="0">
                  <a:srgbClr val="000000"/>
                </a:gs>
                <a:gs pos="100000">
                  <a:srgbClr val="8944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698" name="Arc 5"/>
            <p:cNvSpPr/>
            <p:nvPr/>
          </p:nvSpPr>
          <p:spPr>
            <a:xfrm>
              <a:off x="5132387" y="385743"/>
              <a:ext cx="2905126" cy="828695"/>
            </a:xfrm>
            <a:custGeom>
              <a:avLst/>
              <a:gdLst/>
              <a:ahLst/>
              <a:cxnLst>
                <a:cxn ang="0">
                  <a:pos x="wd2" y="hd2"/>
                </a:cxn>
                <a:cxn ang="5400000">
                  <a:pos x="wd2" y="hd2"/>
                </a:cxn>
                <a:cxn ang="10800000">
                  <a:pos x="wd2" y="hd2"/>
                </a:cxn>
                <a:cxn ang="16200000">
                  <a:pos x="wd2" y="hd2"/>
                </a:cxn>
              </a:cxnLst>
              <a:rect l="0" t="0" r="r" b="b"/>
              <a:pathLst>
                <a:path w="21600" h="21600" extrusionOk="0">
                  <a:moveTo>
                    <a:pt x="308" y="1"/>
                  </a:moveTo>
                  <a:cubicBezTo>
                    <a:pt x="312" y="1"/>
                    <a:pt x="316" y="0"/>
                    <a:pt x="320" y="0"/>
                  </a:cubicBezTo>
                  <a:cubicBezTo>
                    <a:pt x="12072" y="1"/>
                    <a:pt x="21600" y="4835"/>
                    <a:pt x="21600" y="10800"/>
                  </a:cubicBezTo>
                  <a:cubicBezTo>
                    <a:pt x="21600" y="16765"/>
                    <a:pt x="12072" y="21600"/>
                    <a:pt x="320" y="21600"/>
                  </a:cubicBezTo>
                  <a:cubicBezTo>
                    <a:pt x="213" y="21599"/>
                    <a:pt x="106" y="21599"/>
                    <a:pt x="0" y="21598"/>
                  </a:cubicBezTo>
                  <a:lnTo>
                    <a:pt x="320" y="10800"/>
                  </a:lnTo>
                  <a:lnTo>
                    <a:pt x="308" y="1"/>
                  </a:lnTo>
                  <a:close/>
                </a:path>
              </a:pathLst>
            </a:custGeom>
            <a:gradFill flip="none" rotWithShape="1">
              <a:gsLst>
                <a:gs pos="0">
                  <a:srgbClr val="000000"/>
                </a:gs>
                <a:gs pos="100000">
                  <a:srgbClr val="B75B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699" name="AutoShape 6"/>
            <p:cNvSpPr/>
            <p:nvPr/>
          </p:nvSpPr>
          <p:spPr>
            <a:xfrm>
              <a:off x="0" y="715962"/>
              <a:ext cx="7918450" cy="165101"/>
            </a:xfrm>
            <a:prstGeom prst="roundRect">
              <a:avLst>
                <a:gd name="adj" fmla="val 49995"/>
              </a:avLst>
            </a:prstGeom>
            <a:gradFill flip="none" rotWithShape="1">
              <a:gsLst>
                <a:gs pos="0">
                  <a:srgbClr val="000000"/>
                </a:gs>
                <a:gs pos="20000">
                  <a:srgbClr val="000040"/>
                </a:gs>
                <a:gs pos="50000">
                  <a:srgbClr val="400040"/>
                </a:gs>
                <a:gs pos="75000">
                  <a:srgbClr val="8F0040"/>
                </a:gs>
                <a:gs pos="89999">
                  <a:srgbClr val="F27300"/>
                </a:gs>
                <a:gs pos="100000">
                  <a:srgbClr val="FFBF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grpSp>
      <p:sp>
        <p:nvSpPr>
          <p:cNvPr id="1701" name="Title Text"/>
          <p:cNvSpPr txBox="1">
            <a:spLocks noGrp="1"/>
          </p:cNvSpPr>
          <p:nvPr>
            <p:ph type="title"/>
          </p:nvPr>
        </p:nvSpPr>
        <p:spPr>
          <a:xfrm>
            <a:off x="457200" y="273050"/>
            <a:ext cx="3008314" cy="1162050"/>
          </a:xfrm>
          <a:prstGeom prst="rect">
            <a:avLst/>
          </a:prstGeom>
        </p:spPr>
        <p:txBody>
          <a:bodyPr lIns="46037" tIns="46037" rIns="46037" bIns="46037" anchor="b"/>
          <a:lstStyle>
            <a:lvl1pPr algn="l">
              <a:defRPr sz="2000" b="1" i="1">
                <a:solidFill>
                  <a:srgbClr val="FFCC66"/>
                </a:solidFill>
              </a:defRPr>
            </a:lvl1pPr>
          </a:lstStyle>
          <a:p>
            <a:r>
              <a:t>Title Text</a:t>
            </a:r>
          </a:p>
        </p:txBody>
      </p:sp>
      <p:sp>
        <p:nvSpPr>
          <p:cNvPr id="1702" name="Body Level One…"/>
          <p:cNvSpPr txBox="1">
            <a:spLocks noGrp="1"/>
          </p:cNvSpPr>
          <p:nvPr>
            <p:ph type="body" idx="1"/>
          </p:nvPr>
        </p:nvSpPr>
        <p:spPr>
          <a:xfrm>
            <a:off x="3575050" y="273050"/>
            <a:ext cx="5111750" cy="5853113"/>
          </a:xfrm>
          <a:prstGeom prst="rect">
            <a:avLst/>
          </a:prstGeom>
        </p:spPr>
        <p:txBody>
          <a:bodyPr lIns="46037" tIns="46037" rIns="46037" bIns="46037">
            <a:normAutofit/>
          </a:bodyPr>
          <a:lstStyle>
            <a:lvl1pPr>
              <a:buClr>
                <a:srgbClr val="FFCC66"/>
              </a:buClr>
              <a:defRPr>
                <a:solidFill>
                  <a:srgbClr val="FFFFCC"/>
                </a:solidFill>
              </a:defRPr>
            </a:lvl1pPr>
            <a:lvl2pPr>
              <a:buClr>
                <a:srgbClr val="FFCC66"/>
              </a:buClr>
              <a:defRPr>
                <a:solidFill>
                  <a:srgbClr val="FFFFCC"/>
                </a:solidFill>
              </a:defRPr>
            </a:lvl2pPr>
            <a:lvl3pPr>
              <a:buClr>
                <a:srgbClr val="FFCC66"/>
              </a:buClr>
              <a:defRPr>
                <a:solidFill>
                  <a:srgbClr val="FFFFCC"/>
                </a:solidFill>
              </a:defRPr>
            </a:lvl3pPr>
            <a:lvl4pPr>
              <a:buClr>
                <a:srgbClr val="FFCC66"/>
              </a:buClr>
              <a:defRPr>
                <a:solidFill>
                  <a:srgbClr val="FFFFCC"/>
                </a:solidFill>
              </a:defRPr>
            </a:lvl4pPr>
            <a:lvl5pPr>
              <a:buClr>
                <a:srgbClr val="FFCC66"/>
              </a:buClr>
              <a:buChar char="•"/>
              <a:defRPr>
                <a:solidFill>
                  <a:srgbClr val="FFFFCC"/>
                </a:solidFill>
              </a:defRPr>
            </a:lvl5pPr>
          </a:lstStyle>
          <a:p>
            <a:r>
              <a:t>Body Level One</a:t>
            </a:r>
          </a:p>
          <a:p>
            <a:pPr lvl="1"/>
            <a:r>
              <a:t>Body Level Two</a:t>
            </a:r>
          </a:p>
          <a:p>
            <a:pPr lvl="2"/>
            <a:r>
              <a:t>Body Level Three</a:t>
            </a:r>
          </a:p>
          <a:p>
            <a:pPr lvl="3"/>
            <a:r>
              <a:t>Body Level Four</a:t>
            </a:r>
          </a:p>
          <a:p>
            <a:pPr lvl="4"/>
            <a:r>
              <a:t>Body Level Five</a:t>
            </a:r>
          </a:p>
        </p:txBody>
      </p:sp>
      <p:sp>
        <p:nvSpPr>
          <p:cNvPr id="1703" name="Text Placeholder 3"/>
          <p:cNvSpPr>
            <a:spLocks noGrp="1"/>
          </p:cNvSpPr>
          <p:nvPr>
            <p:ph type="body" sz="half" idx="21"/>
          </p:nvPr>
        </p:nvSpPr>
        <p:spPr>
          <a:xfrm>
            <a:off x="457199" y="1435100"/>
            <a:ext cx="3008315" cy="4691063"/>
          </a:xfrm>
          <a:prstGeom prst="rect">
            <a:avLst/>
          </a:prstGeom>
        </p:spPr>
        <p:txBody>
          <a:bodyPr lIns="46037" tIns="46037" rIns="46037" bIns="46037">
            <a:normAutofit/>
          </a:bodyPr>
          <a:lstStyle/>
          <a:p>
            <a:pPr marL="0" indent="0">
              <a:spcBef>
                <a:spcPts val="300"/>
              </a:spcBef>
              <a:buSzTx/>
              <a:buNone/>
              <a:defRPr sz="1400">
                <a:solidFill>
                  <a:srgbClr val="FFFFCC"/>
                </a:solidFill>
              </a:defRPr>
            </a:pPr>
            <a:endParaRPr/>
          </a:p>
        </p:txBody>
      </p:sp>
      <p:sp>
        <p:nvSpPr>
          <p:cNvPr id="1704" name="Slide Number"/>
          <p:cNvSpPr txBox="1">
            <a:spLocks noGrp="1"/>
          </p:cNvSpPr>
          <p:nvPr>
            <p:ph type="sldNum" sz="quarter" idx="2"/>
          </p:nvPr>
        </p:nvSpPr>
        <p:spPr>
          <a:xfrm>
            <a:off x="7284114" y="6324600"/>
            <a:ext cx="443172" cy="437069"/>
          </a:xfrm>
          <a:prstGeom prst="rect">
            <a:avLst/>
          </a:prstGeom>
        </p:spPr>
        <p:txBody>
          <a:bodyPr/>
          <a:lstStyle>
            <a:lvl1pPr algn="ctr">
              <a:defRPr sz="2400">
                <a:solidFill>
                  <a:srgbClr val="FFFFCC"/>
                </a:solidFill>
              </a:defRPr>
            </a:lvl1pPr>
          </a:lstStyle>
          <a:p>
            <a:fld id="{86CB4B4D-7CA3-9044-876B-883B54F8677D}" type="slidenum">
              <a:t>‹#›</a:t>
            </a:fld>
            <a:endParaRPr/>
          </a:p>
        </p:txBody>
      </p:sp>
    </p:spTree>
    <p:extLst>
      <p:ext uri="{BB962C8B-B14F-4D97-AF65-F5344CB8AC3E}">
        <p14:creationId xmlns:p14="http://schemas.microsoft.com/office/powerpoint/2010/main" val="4172845523"/>
      </p:ext>
    </p:extLst>
  </p:cSld>
  <p:clrMapOvr>
    <a:masterClrMapping/>
  </p:clrMapOvr>
  <p:transition spd="med"/>
</p:sldLayout>
</file>

<file path=ppt/slideLayouts/slideLayout975.xml><?xml version="1.0" encoding="utf-8"?>
<p:sldLayout xmlns:a="http://schemas.openxmlformats.org/drawingml/2006/main" xmlns:r="http://schemas.openxmlformats.org/officeDocument/2006/relationships" xmlns:p="http://schemas.openxmlformats.org/presentationml/2006/main" type="tx">
  <p:cSld name="15_Picture with Caption">
    <p:bg>
      <p:bgPr>
        <a:solidFill>
          <a:srgbClr val="000000"/>
        </a:solidFill>
        <a:effectLst/>
      </p:bgPr>
    </p:bg>
    <p:spTree>
      <p:nvGrpSpPr>
        <p:cNvPr id="1" name=""/>
        <p:cNvGrpSpPr/>
        <p:nvPr/>
      </p:nvGrpSpPr>
      <p:grpSpPr>
        <a:xfrm>
          <a:off x="0" y="0"/>
          <a:ext cx="0" cy="0"/>
          <a:chOff x="0" y="0"/>
          <a:chExt cx="0" cy="0"/>
        </a:xfrm>
      </p:grpSpPr>
      <p:grpSp>
        <p:nvGrpSpPr>
          <p:cNvPr id="1715" name="Group 2"/>
          <p:cNvGrpSpPr/>
          <p:nvPr/>
        </p:nvGrpSpPr>
        <p:grpSpPr>
          <a:xfrm>
            <a:off x="457200" y="992150"/>
            <a:ext cx="8153401" cy="1600239"/>
            <a:chOff x="0" y="-37"/>
            <a:chExt cx="8153400" cy="1600237"/>
          </a:xfrm>
        </p:grpSpPr>
        <p:sp>
          <p:nvSpPr>
            <p:cNvPr id="1711" name="Arc 3"/>
            <p:cNvSpPr/>
            <p:nvPr/>
          </p:nvSpPr>
          <p:spPr>
            <a:xfrm>
              <a:off x="5249862" y="-38"/>
              <a:ext cx="2903539" cy="1600239"/>
            </a:xfrm>
            <a:custGeom>
              <a:avLst/>
              <a:gdLst/>
              <a:ahLst/>
              <a:cxnLst>
                <a:cxn ang="0">
                  <a:pos x="wd2" y="hd2"/>
                </a:cxn>
                <a:cxn ang="5400000">
                  <a:pos x="wd2" y="hd2"/>
                </a:cxn>
                <a:cxn ang="10800000">
                  <a:pos x="wd2" y="hd2"/>
                </a:cxn>
                <a:cxn ang="16200000">
                  <a:pos x="wd2" y="hd2"/>
                </a:cxn>
              </a:cxnLst>
              <a:rect l="0" t="0" r="r" b="b"/>
              <a:pathLst>
                <a:path w="21600" h="21600" extrusionOk="0">
                  <a:moveTo>
                    <a:pt x="296" y="1"/>
                  </a:moveTo>
                  <a:cubicBezTo>
                    <a:pt x="300" y="1"/>
                    <a:pt x="304" y="0"/>
                    <a:pt x="308" y="0"/>
                  </a:cubicBezTo>
                  <a:cubicBezTo>
                    <a:pt x="12067" y="1"/>
                    <a:pt x="21600" y="4835"/>
                    <a:pt x="21600" y="10800"/>
                  </a:cubicBezTo>
                  <a:cubicBezTo>
                    <a:pt x="21600" y="16765"/>
                    <a:pt x="12067" y="21600"/>
                    <a:pt x="308" y="21600"/>
                  </a:cubicBezTo>
                  <a:cubicBezTo>
                    <a:pt x="204" y="21599"/>
                    <a:pt x="102" y="21599"/>
                    <a:pt x="0" y="21598"/>
                  </a:cubicBezTo>
                  <a:lnTo>
                    <a:pt x="308" y="10800"/>
                  </a:lnTo>
                  <a:lnTo>
                    <a:pt x="296" y="1"/>
                  </a:lnTo>
                  <a:close/>
                </a:path>
              </a:pathLst>
            </a:custGeom>
            <a:gradFill flip="none" rotWithShape="1">
              <a:gsLst>
                <a:gs pos="0">
                  <a:srgbClr val="000000"/>
                </a:gs>
                <a:gs pos="100000">
                  <a:srgbClr val="6633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712" name="Arc 4"/>
            <p:cNvSpPr/>
            <p:nvPr/>
          </p:nvSpPr>
          <p:spPr>
            <a:xfrm>
              <a:off x="5175249" y="165070"/>
              <a:ext cx="2906714" cy="1270031"/>
            </a:xfrm>
            <a:custGeom>
              <a:avLst/>
              <a:gdLst/>
              <a:ahLst/>
              <a:cxnLst>
                <a:cxn ang="0">
                  <a:pos x="wd2" y="hd2"/>
                </a:cxn>
                <a:cxn ang="5400000">
                  <a:pos x="wd2" y="hd2"/>
                </a:cxn>
                <a:cxn ang="10800000">
                  <a:pos x="wd2" y="hd2"/>
                </a:cxn>
                <a:cxn ang="16200000">
                  <a:pos x="wd2" y="hd2"/>
                </a:cxn>
              </a:cxnLst>
              <a:rect l="0" t="0" r="r" b="b"/>
              <a:pathLst>
                <a:path w="21600" h="21600" extrusionOk="0">
                  <a:moveTo>
                    <a:pt x="307" y="0"/>
                  </a:moveTo>
                  <a:cubicBezTo>
                    <a:pt x="311" y="0"/>
                    <a:pt x="315" y="0"/>
                    <a:pt x="319" y="0"/>
                  </a:cubicBezTo>
                  <a:cubicBezTo>
                    <a:pt x="12072" y="0"/>
                    <a:pt x="21600" y="4835"/>
                    <a:pt x="21600" y="10800"/>
                  </a:cubicBezTo>
                  <a:cubicBezTo>
                    <a:pt x="21600" y="16765"/>
                    <a:pt x="12072" y="21600"/>
                    <a:pt x="319" y="21600"/>
                  </a:cubicBezTo>
                  <a:cubicBezTo>
                    <a:pt x="212" y="21600"/>
                    <a:pt x="105" y="21600"/>
                    <a:pt x="0" y="21599"/>
                  </a:cubicBezTo>
                  <a:lnTo>
                    <a:pt x="319" y="10800"/>
                  </a:lnTo>
                  <a:lnTo>
                    <a:pt x="307" y="0"/>
                  </a:lnTo>
                  <a:close/>
                </a:path>
              </a:pathLst>
            </a:custGeom>
            <a:gradFill flip="none" rotWithShape="1">
              <a:gsLst>
                <a:gs pos="0">
                  <a:srgbClr val="000000"/>
                </a:gs>
                <a:gs pos="100000">
                  <a:srgbClr val="8944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713" name="Arc 5"/>
            <p:cNvSpPr/>
            <p:nvPr/>
          </p:nvSpPr>
          <p:spPr>
            <a:xfrm>
              <a:off x="5132387" y="385743"/>
              <a:ext cx="2905126" cy="828695"/>
            </a:xfrm>
            <a:custGeom>
              <a:avLst/>
              <a:gdLst/>
              <a:ahLst/>
              <a:cxnLst>
                <a:cxn ang="0">
                  <a:pos x="wd2" y="hd2"/>
                </a:cxn>
                <a:cxn ang="5400000">
                  <a:pos x="wd2" y="hd2"/>
                </a:cxn>
                <a:cxn ang="10800000">
                  <a:pos x="wd2" y="hd2"/>
                </a:cxn>
                <a:cxn ang="16200000">
                  <a:pos x="wd2" y="hd2"/>
                </a:cxn>
              </a:cxnLst>
              <a:rect l="0" t="0" r="r" b="b"/>
              <a:pathLst>
                <a:path w="21600" h="21600" extrusionOk="0">
                  <a:moveTo>
                    <a:pt x="308" y="1"/>
                  </a:moveTo>
                  <a:cubicBezTo>
                    <a:pt x="312" y="1"/>
                    <a:pt x="316" y="0"/>
                    <a:pt x="320" y="0"/>
                  </a:cubicBezTo>
                  <a:cubicBezTo>
                    <a:pt x="12072" y="1"/>
                    <a:pt x="21600" y="4835"/>
                    <a:pt x="21600" y="10800"/>
                  </a:cubicBezTo>
                  <a:cubicBezTo>
                    <a:pt x="21600" y="16765"/>
                    <a:pt x="12072" y="21600"/>
                    <a:pt x="320" y="21600"/>
                  </a:cubicBezTo>
                  <a:cubicBezTo>
                    <a:pt x="213" y="21599"/>
                    <a:pt x="106" y="21599"/>
                    <a:pt x="0" y="21598"/>
                  </a:cubicBezTo>
                  <a:lnTo>
                    <a:pt x="320" y="10800"/>
                  </a:lnTo>
                  <a:lnTo>
                    <a:pt x="308" y="1"/>
                  </a:lnTo>
                  <a:close/>
                </a:path>
              </a:pathLst>
            </a:custGeom>
            <a:gradFill flip="none" rotWithShape="1">
              <a:gsLst>
                <a:gs pos="0">
                  <a:srgbClr val="000000"/>
                </a:gs>
                <a:gs pos="100000">
                  <a:srgbClr val="B75B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714" name="AutoShape 6"/>
            <p:cNvSpPr/>
            <p:nvPr/>
          </p:nvSpPr>
          <p:spPr>
            <a:xfrm>
              <a:off x="0" y="715962"/>
              <a:ext cx="7918450" cy="165101"/>
            </a:xfrm>
            <a:prstGeom prst="roundRect">
              <a:avLst>
                <a:gd name="adj" fmla="val 49995"/>
              </a:avLst>
            </a:prstGeom>
            <a:gradFill flip="none" rotWithShape="1">
              <a:gsLst>
                <a:gs pos="0">
                  <a:srgbClr val="000000"/>
                </a:gs>
                <a:gs pos="20000">
                  <a:srgbClr val="000040"/>
                </a:gs>
                <a:gs pos="50000">
                  <a:srgbClr val="400040"/>
                </a:gs>
                <a:gs pos="75000">
                  <a:srgbClr val="8F0040"/>
                </a:gs>
                <a:gs pos="89999">
                  <a:srgbClr val="F27300"/>
                </a:gs>
                <a:gs pos="100000">
                  <a:srgbClr val="FFBF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grpSp>
      <p:sp>
        <p:nvSpPr>
          <p:cNvPr id="1716" name="Title Text"/>
          <p:cNvSpPr txBox="1">
            <a:spLocks noGrp="1"/>
          </p:cNvSpPr>
          <p:nvPr>
            <p:ph type="title"/>
          </p:nvPr>
        </p:nvSpPr>
        <p:spPr>
          <a:xfrm>
            <a:off x="1792288" y="4800600"/>
            <a:ext cx="5486401" cy="566738"/>
          </a:xfrm>
          <a:prstGeom prst="rect">
            <a:avLst/>
          </a:prstGeom>
        </p:spPr>
        <p:txBody>
          <a:bodyPr lIns="46037" tIns="46037" rIns="46037" bIns="46037" anchor="b"/>
          <a:lstStyle>
            <a:lvl1pPr algn="l">
              <a:defRPr sz="2000" b="1" i="1">
                <a:solidFill>
                  <a:srgbClr val="FFCC66"/>
                </a:solidFill>
              </a:defRPr>
            </a:lvl1pPr>
          </a:lstStyle>
          <a:p>
            <a:r>
              <a:t>Title Text</a:t>
            </a:r>
          </a:p>
        </p:txBody>
      </p:sp>
      <p:sp>
        <p:nvSpPr>
          <p:cNvPr id="1717"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1718" name="Body Level One…"/>
          <p:cNvSpPr txBox="1">
            <a:spLocks noGrp="1"/>
          </p:cNvSpPr>
          <p:nvPr>
            <p:ph type="body" sz="quarter" idx="1"/>
          </p:nvPr>
        </p:nvSpPr>
        <p:spPr>
          <a:xfrm>
            <a:off x="1792288" y="5367337"/>
            <a:ext cx="5486401" cy="804863"/>
          </a:xfrm>
          <a:prstGeom prst="rect">
            <a:avLst/>
          </a:prstGeom>
        </p:spPr>
        <p:txBody>
          <a:bodyPr lIns="46037" tIns="46037" rIns="46037" bIns="46037">
            <a:normAutofit/>
          </a:bodyPr>
          <a:lstStyle>
            <a:lvl1pPr marL="0" indent="0">
              <a:spcBef>
                <a:spcPts val="300"/>
              </a:spcBef>
              <a:buSzTx/>
              <a:buNone/>
              <a:defRPr sz="1400">
                <a:solidFill>
                  <a:srgbClr val="FFFFCC"/>
                </a:solidFill>
              </a:defRPr>
            </a:lvl1pPr>
            <a:lvl2pPr marL="0" indent="457200">
              <a:spcBef>
                <a:spcPts val="300"/>
              </a:spcBef>
              <a:buSzTx/>
              <a:buNone/>
              <a:defRPr sz="1400">
                <a:solidFill>
                  <a:srgbClr val="FFFFCC"/>
                </a:solidFill>
              </a:defRPr>
            </a:lvl2pPr>
            <a:lvl3pPr marL="0" indent="914400">
              <a:spcBef>
                <a:spcPts val="300"/>
              </a:spcBef>
              <a:buSzTx/>
              <a:buNone/>
              <a:defRPr sz="1400">
                <a:solidFill>
                  <a:srgbClr val="FFFFCC"/>
                </a:solidFill>
              </a:defRPr>
            </a:lvl3pPr>
            <a:lvl4pPr marL="0" indent="1371600">
              <a:spcBef>
                <a:spcPts val="300"/>
              </a:spcBef>
              <a:buSzTx/>
              <a:buNone/>
              <a:defRPr sz="1400">
                <a:solidFill>
                  <a:srgbClr val="FFFFCC"/>
                </a:solidFill>
              </a:defRPr>
            </a:lvl4pPr>
            <a:lvl5pPr marL="0" indent="1828800">
              <a:spcBef>
                <a:spcPts val="300"/>
              </a:spcBef>
              <a:buSzTx/>
              <a:buNone/>
              <a:defRPr sz="1400">
                <a:solidFill>
                  <a:srgbClr val="FFFFCC"/>
                </a:solidFill>
              </a:defRPr>
            </a:lvl5pPr>
          </a:lstStyle>
          <a:p>
            <a:r>
              <a:t>Body Level One</a:t>
            </a:r>
          </a:p>
          <a:p>
            <a:pPr lvl="1"/>
            <a:r>
              <a:t>Body Level Two</a:t>
            </a:r>
          </a:p>
          <a:p>
            <a:pPr lvl="2"/>
            <a:r>
              <a:t>Body Level Three</a:t>
            </a:r>
          </a:p>
          <a:p>
            <a:pPr lvl="3"/>
            <a:r>
              <a:t>Body Level Four</a:t>
            </a:r>
          </a:p>
          <a:p>
            <a:pPr lvl="4"/>
            <a:r>
              <a:t>Body Level Five</a:t>
            </a:r>
          </a:p>
        </p:txBody>
      </p:sp>
      <p:sp>
        <p:nvSpPr>
          <p:cNvPr id="1719" name="Slide Number"/>
          <p:cNvSpPr txBox="1">
            <a:spLocks noGrp="1"/>
          </p:cNvSpPr>
          <p:nvPr>
            <p:ph type="sldNum" sz="quarter" idx="2"/>
          </p:nvPr>
        </p:nvSpPr>
        <p:spPr>
          <a:xfrm>
            <a:off x="7284114" y="6324600"/>
            <a:ext cx="443172" cy="437069"/>
          </a:xfrm>
          <a:prstGeom prst="rect">
            <a:avLst/>
          </a:prstGeom>
        </p:spPr>
        <p:txBody>
          <a:bodyPr/>
          <a:lstStyle>
            <a:lvl1pPr algn="ctr">
              <a:defRPr sz="2400">
                <a:solidFill>
                  <a:srgbClr val="FFFFCC"/>
                </a:solidFill>
              </a:defRPr>
            </a:lvl1pPr>
          </a:lstStyle>
          <a:p>
            <a:fld id="{86CB4B4D-7CA3-9044-876B-883B54F8677D}" type="slidenum">
              <a:t>‹#›</a:t>
            </a:fld>
            <a:endParaRPr/>
          </a:p>
        </p:txBody>
      </p:sp>
    </p:spTree>
    <p:extLst>
      <p:ext uri="{BB962C8B-B14F-4D97-AF65-F5344CB8AC3E}">
        <p14:creationId xmlns:p14="http://schemas.microsoft.com/office/powerpoint/2010/main" val="2162402747"/>
      </p:ext>
    </p:extLst>
  </p:cSld>
  <p:clrMapOvr>
    <a:masterClrMapping/>
  </p:clrMapOvr>
  <p:transition spd="med"/>
</p:sldLayout>
</file>

<file path=ppt/slideLayouts/slideLayout976.xml><?xml version="1.0" encoding="utf-8"?>
<p:sldLayout xmlns:a="http://schemas.openxmlformats.org/drawingml/2006/main" xmlns:r="http://schemas.openxmlformats.org/officeDocument/2006/relationships" xmlns:p="http://schemas.openxmlformats.org/presentationml/2006/main" type="tx">
  <p:cSld name="1_Title and Table">
    <p:bg>
      <p:bgPr>
        <a:solidFill>
          <a:srgbClr val="000000"/>
        </a:solidFill>
        <a:effectLst/>
      </p:bgPr>
    </p:bg>
    <p:spTree>
      <p:nvGrpSpPr>
        <p:cNvPr id="1" name=""/>
        <p:cNvGrpSpPr/>
        <p:nvPr/>
      </p:nvGrpSpPr>
      <p:grpSpPr>
        <a:xfrm>
          <a:off x="0" y="0"/>
          <a:ext cx="0" cy="0"/>
          <a:chOff x="0" y="0"/>
          <a:chExt cx="0" cy="0"/>
        </a:xfrm>
      </p:grpSpPr>
      <p:grpSp>
        <p:nvGrpSpPr>
          <p:cNvPr id="1730" name="Group 2"/>
          <p:cNvGrpSpPr/>
          <p:nvPr/>
        </p:nvGrpSpPr>
        <p:grpSpPr>
          <a:xfrm>
            <a:off x="457200" y="992150"/>
            <a:ext cx="8153401" cy="1600239"/>
            <a:chOff x="0" y="-37"/>
            <a:chExt cx="8153400" cy="1600237"/>
          </a:xfrm>
        </p:grpSpPr>
        <p:sp>
          <p:nvSpPr>
            <p:cNvPr id="1726" name="Arc 3"/>
            <p:cNvSpPr/>
            <p:nvPr/>
          </p:nvSpPr>
          <p:spPr>
            <a:xfrm>
              <a:off x="5249862" y="-38"/>
              <a:ext cx="2903539" cy="1600239"/>
            </a:xfrm>
            <a:custGeom>
              <a:avLst/>
              <a:gdLst/>
              <a:ahLst/>
              <a:cxnLst>
                <a:cxn ang="0">
                  <a:pos x="wd2" y="hd2"/>
                </a:cxn>
                <a:cxn ang="5400000">
                  <a:pos x="wd2" y="hd2"/>
                </a:cxn>
                <a:cxn ang="10800000">
                  <a:pos x="wd2" y="hd2"/>
                </a:cxn>
                <a:cxn ang="16200000">
                  <a:pos x="wd2" y="hd2"/>
                </a:cxn>
              </a:cxnLst>
              <a:rect l="0" t="0" r="r" b="b"/>
              <a:pathLst>
                <a:path w="21600" h="21600" extrusionOk="0">
                  <a:moveTo>
                    <a:pt x="296" y="1"/>
                  </a:moveTo>
                  <a:cubicBezTo>
                    <a:pt x="300" y="1"/>
                    <a:pt x="304" y="0"/>
                    <a:pt x="308" y="0"/>
                  </a:cubicBezTo>
                  <a:cubicBezTo>
                    <a:pt x="12067" y="1"/>
                    <a:pt x="21600" y="4835"/>
                    <a:pt x="21600" y="10800"/>
                  </a:cubicBezTo>
                  <a:cubicBezTo>
                    <a:pt x="21600" y="16765"/>
                    <a:pt x="12067" y="21600"/>
                    <a:pt x="308" y="21600"/>
                  </a:cubicBezTo>
                  <a:cubicBezTo>
                    <a:pt x="204" y="21599"/>
                    <a:pt x="102" y="21599"/>
                    <a:pt x="0" y="21598"/>
                  </a:cubicBezTo>
                  <a:lnTo>
                    <a:pt x="308" y="10800"/>
                  </a:lnTo>
                  <a:lnTo>
                    <a:pt x="296" y="1"/>
                  </a:lnTo>
                  <a:close/>
                </a:path>
              </a:pathLst>
            </a:custGeom>
            <a:gradFill flip="none" rotWithShape="1">
              <a:gsLst>
                <a:gs pos="0">
                  <a:srgbClr val="000000"/>
                </a:gs>
                <a:gs pos="100000">
                  <a:srgbClr val="6633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727" name="Arc 4"/>
            <p:cNvSpPr/>
            <p:nvPr/>
          </p:nvSpPr>
          <p:spPr>
            <a:xfrm>
              <a:off x="5175249" y="165070"/>
              <a:ext cx="2906714" cy="1270031"/>
            </a:xfrm>
            <a:custGeom>
              <a:avLst/>
              <a:gdLst/>
              <a:ahLst/>
              <a:cxnLst>
                <a:cxn ang="0">
                  <a:pos x="wd2" y="hd2"/>
                </a:cxn>
                <a:cxn ang="5400000">
                  <a:pos x="wd2" y="hd2"/>
                </a:cxn>
                <a:cxn ang="10800000">
                  <a:pos x="wd2" y="hd2"/>
                </a:cxn>
                <a:cxn ang="16200000">
                  <a:pos x="wd2" y="hd2"/>
                </a:cxn>
              </a:cxnLst>
              <a:rect l="0" t="0" r="r" b="b"/>
              <a:pathLst>
                <a:path w="21600" h="21600" extrusionOk="0">
                  <a:moveTo>
                    <a:pt x="307" y="0"/>
                  </a:moveTo>
                  <a:cubicBezTo>
                    <a:pt x="311" y="0"/>
                    <a:pt x="315" y="0"/>
                    <a:pt x="319" y="0"/>
                  </a:cubicBezTo>
                  <a:cubicBezTo>
                    <a:pt x="12072" y="0"/>
                    <a:pt x="21600" y="4835"/>
                    <a:pt x="21600" y="10800"/>
                  </a:cubicBezTo>
                  <a:cubicBezTo>
                    <a:pt x="21600" y="16765"/>
                    <a:pt x="12072" y="21600"/>
                    <a:pt x="319" y="21600"/>
                  </a:cubicBezTo>
                  <a:cubicBezTo>
                    <a:pt x="212" y="21600"/>
                    <a:pt x="105" y="21600"/>
                    <a:pt x="0" y="21599"/>
                  </a:cubicBezTo>
                  <a:lnTo>
                    <a:pt x="319" y="10800"/>
                  </a:lnTo>
                  <a:lnTo>
                    <a:pt x="307" y="0"/>
                  </a:lnTo>
                  <a:close/>
                </a:path>
              </a:pathLst>
            </a:custGeom>
            <a:gradFill flip="none" rotWithShape="1">
              <a:gsLst>
                <a:gs pos="0">
                  <a:srgbClr val="000000"/>
                </a:gs>
                <a:gs pos="100000">
                  <a:srgbClr val="8944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728" name="Arc 5"/>
            <p:cNvSpPr/>
            <p:nvPr/>
          </p:nvSpPr>
          <p:spPr>
            <a:xfrm>
              <a:off x="5132387" y="385743"/>
              <a:ext cx="2905126" cy="828695"/>
            </a:xfrm>
            <a:custGeom>
              <a:avLst/>
              <a:gdLst/>
              <a:ahLst/>
              <a:cxnLst>
                <a:cxn ang="0">
                  <a:pos x="wd2" y="hd2"/>
                </a:cxn>
                <a:cxn ang="5400000">
                  <a:pos x="wd2" y="hd2"/>
                </a:cxn>
                <a:cxn ang="10800000">
                  <a:pos x="wd2" y="hd2"/>
                </a:cxn>
                <a:cxn ang="16200000">
                  <a:pos x="wd2" y="hd2"/>
                </a:cxn>
              </a:cxnLst>
              <a:rect l="0" t="0" r="r" b="b"/>
              <a:pathLst>
                <a:path w="21600" h="21600" extrusionOk="0">
                  <a:moveTo>
                    <a:pt x="308" y="1"/>
                  </a:moveTo>
                  <a:cubicBezTo>
                    <a:pt x="312" y="1"/>
                    <a:pt x="316" y="0"/>
                    <a:pt x="320" y="0"/>
                  </a:cubicBezTo>
                  <a:cubicBezTo>
                    <a:pt x="12072" y="1"/>
                    <a:pt x="21600" y="4835"/>
                    <a:pt x="21600" y="10800"/>
                  </a:cubicBezTo>
                  <a:cubicBezTo>
                    <a:pt x="21600" y="16765"/>
                    <a:pt x="12072" y="21600"/>
                    <a:pt x="320" y="21600"/>
                  </a:cubicBezTo>
                  <a:cubicBezTo>
                    <a:pt x="213" y="21599"/>
                    <a:pt x="106" y="21599"/>
                    <a:pt x="0" y="21598"/>
                  </a:cubicBezTo>
                  <a:lnTo>
                    <a:pt x="320" y="10800"/>
                  </a:lnTo>
                  <a:lnTo>
                    <a:pt x="308" y="1"/>
                  </a:lnTo>
                  <a:close/>
                </a:path>
              </a:pathLst>
            </a:custGeom>
            <a:gradFill flip="none" rotWithShape="1">
              <a:gsLst>
                <a:gs pos="0">
                  <a:srgbClr val="000000"/>
                </a:gs>
                <a:gs pos="100000">
                  <a:srgbClr val="B75B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729" name="AutoShape 6"/>
            <p:cNvSpPr/>
            <p:nvPr/>
          </p:nvSpPr>
          <p:spPr>
            <a:xfrm>
              <a:off x="0" y="715962"/>
              <a:ext cx="7918450" cy="165101"/>
            </a:xfrm>
            <a:prstGeom prst="roundRect">
              <a:avLst>
                <a:gd name="adj" fmla="val 49995"/>
              </a:avLst>
            </a:prstGeom>
            <a:gradFill flip="none" rotWithShape="1">
              <a:gsLst>
                <a:gs pos="0">
                  <a:srgbClr val="000000"/>
                </a:gs>
                <a:gs pos="20000">
                  <a:srgbClr val="000040"/>
                </a:gs>
                <a:gs pos="50000">
                  <a:srgbClr val="400040"/>
                </a:gs>
                <a:gs pos="75000">
                  <a:srgbClr val="8F0040"/>
                </a:gs>
                <a:gs pos="89999">
                  <a:srgbClr val="F27300"/>
                </a:gs>
                <a:gs pos="100000">
                  <a:srgbClr val="FFBF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grpSp>
      <p:sp>
        <p:nvSpPr>
          <p:cNvPr id="1731" name="Title Text"/>
          <p:cNvSpPr txBox="1">
            <a:spLocks noGrp="1"/>
          </p:cNvSpPr>
          <p:nvPr>
            <p:ph type="title"/>
          </p:nvPr>
        </p:nvSpPr>
        <p:spPr>
          <a:xfrm>
            <a:off x="685800" y="381000"/>
            <a:ext cx="7772400" cy="1143000"/>
          </a:xfrm>
          <a:prstGeom prst="rect">
            <a:avLst/>
          </a:prstGeom>
        </p:spPr>
        <p:txBody>
          <a:bodyPr lIns="46037" tIns="46037" rIns="46037" bIns="46037" anchor="b"/>
          <a:lstStyle>
            <a:lvl1pPr algn="r">
              <a:defRPr sz="4000" i="1">
                <a:solidFill>
                  <a:srgbClr val="FFCC66"/>
                </a:solidFill>
              </a:defRPr>
            </a:lvl1pPr>
          </a:lstStyle>
          <a:p>
            <a:r>
              <a:t>Title Text</a:t>
            </a:r>
          </a:p>
        </p:txBody>
      </p:sp>
      <p:sp>
        <p:nvSpPr>
          <p:cNvPr id="1732" name="Slide Number"/>
          <p:cNvSpPr txBox="1">
            <a:spLocks noGrp="1"/>
          </p:cNvSpPr>
          <p:nvPr>
            <p:ph type="sldNum" sz="quarter" idx="2"/>
          </p:nvPr>
        </p:nvSpPr>
        <p:spPr>
          <a:xfrm>
            <a:off x="7284114" y="6324600"/>
            <a:ext cx="443172" cy="437069"/>
          </a:xfrm>
          <a:prstGeom prst="rect">
            <a:avLst/>
          </a:prstGeom>
        </p:spPr>
        <p:txBody>
          <a:bodyPr/>
          <a:lstStyle>
            <a:lvl1pPr algn="ctr">
              <a:defRPr sz="2400">
                <a:solidFill>
                  <a:srgbClr val="FFFFCC"/>
                </a:solidFill>
              </a:defRPr>
            </a:lvl1pPr>
          </a:lstStyle>
          <a:p>
            <a:fld id="{86CB4B4D-7CA3-9044-876B-883B54F8677D}" type="slidenum">
              <a:t>‹#›</a:t>
            </a:fld>
            <a:endParaRPr/>
          </a:p>
        </p:txBody>
      </p:sp>
    </p:spTree>
    <p:extLst>
      <p:ext uri="{BB962C8B-B14F-4D97-AF65-F5344CB8AC3E}">
        <p14:creationId xmlns:p14="http://schemas.microsoft.com/office/powerpoint/2010/main" val="3966371186"/>
      </p:ext>
    </p:extLst>
  </p:cSld>
  <p:clrMapOvr>
    <a:masterClrMapping/>
  </p:clrMapOvr>
  <p:transition spd="med"/>
</p:sldLayout>
</file>

<file path=ppt/slideLayouts/slideLayout977.xml><?xml version="1.0" encoding="utf-8"?>
<p:sldLayout xmlns:a="http://schemas.openxmlformats.org/drawingml/2006/main" xmlns:r="http://schemas.openxmlformats.org/officeDocument/2006/relationships" xmlns:p="http://schemas.openxmlformats.org/presentationml/2006/main" type="tx">
  <p:cSld name="6_Title and 4 Content">
    <p:bg>
      <p:bgPr>
        <a:solidFill>
          <a:srgbClr val="000000"/>
        </a:solidFill>
        <a:effectLst/>
      </p:bgPr>
    </p:bg>
    <p:spTree>
      <p:nvGrpSpPr>
        <p:cNvPr id="1" name=""/>
        <p:cNvGrpSpPr/>
        <p:nvPr/>
      </p:nvGrpSpPr>
      <p:grpSpPr>
        <a:xfrm>
          <a:off x="0" y="0"/>
          <a:ext cx="0" cy="0"/>
          <a:chOff x="0" y="0"/>
          <a:chExt cx="0" cy="0"/>
        </a:xfrm>
      </p:grpSpPr>
      <p:grpSp>
        <p:nvGrpSpPr>
          <p:cNvPr id="1743" name="Group 2"/>
          <p:cNvGrpSpPr/>
          <p:nvPr/>
        </p:nvGrpSpPr>
        <p:grpSpPr>
          <a:xfrm>
            <a:off x="457200" y="992150"/>
            <a:ext cx="8153401" cy="1600239"/>
            <a:chOff x="0" y="-37"/>
            <a:chExt cx="8153400" cy="1600237"/>
          </a:xfrm>
        </p:grpSpPr>
        <p:sp>
          <p:nvSpPr>
            <p:cNvPr id="1739" name="Arc 3"/>
            <p:cNvSpPr/>
            <p:nvPr/>
          </p:nvSpPr>
          <p:spPr>
            <a:xfrm>
              <a:off x="5249862" y="-38"/>
              <a:ext cx="2903539" cy="1600239"/>
            </a:xfrm>
            <a:custGeom>
              <a:avLst/>
              <a:gdLst/>
              <a:ahLst/>
              <a:cxnLst>
                <a:cxn ang="0">
                  <a:pos x="wd2" y="hd2"/>
                </a:cxn>
                <a:cxn ang="5400000">
                  <a:pos x="wd2" y="hd2"/>
                </a:cxn>
                <a:cxn ang="10800000">
                  <a:pos x="wd2" y="hd2"/>
                </a:cxn>
                <a:cxn ang="16200000">
                  <a:pos x="wd2" y="hd2"/>
                </a:cxn>
              </a:cxnLst>
              <a:rect l="0" t="0" r="r" b="b"/>
              <a:pathLst>
                <a:path w="21600" h="21600" extrusionOk="0">
                  <a:moveTo>
                    <a:pt x="296" y="1"/>
                  </a:moveTo>
                  <a:cubicBezTo>
                    <a:pt x="300" y="1"/>
                    <a:pt x="304" y="0"/>
                    <a:pt x="308" y="0"/>
                  </a:cubicBezTo>
                  <a:cubicBezTo>
                    <a:pt x="12067" y="1"/>
                    <a:pt x="21600" y="4835"/>
                    <a:pt x="21600" y="10800"/>
                  </a:cubicBezTo>
                  <a:cubicBezTo>
                    <a:pt x="21600" y="16765"/>
                    <a:pt x="12067" y="21600"/>
                    <a:pt x="308" y="21600"/>
                  </a:cubicBezTo>
                  <a:cubicBezTo>
                    <a:pt x="204" y="21599"/>
                    <a:pt x="102" y="21599"/>
                    <a:pt x="0" y="21598"/>
                  </a:cubicBezTo>
                  <a:lnTo>
                    <a:pt x="308" y="10800"/>
                  </a:lnTo>
                  <a:lnTo>
                    <a:pt x="296" y="1"/>
                  </a:lnTo>
                  <a:close/>
                </a:path>
              </a:pathLst>
            </a:custGeom>
            <a:gradFill flip="none" rotWithShape="1">
              <a:gsLst>
                <a:gs pos="0">
                  <a:srgbClr val="000000"/>
                </a:gs>
                <a:gs pos="100000">
                  <a:srgbClr val="6633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740" name="Arc 4"/>
            <p:cNvSpPr/>
            <p:nvPr/>
          </p:nvSpPr>
          <p:spPr>
            <a:xfrm>
              <a:off x="5175249" y="165070"/>
              <a:ext cx="2906714" cy="1270031"/>
            </a:xfrm>
            <a:custGeom>
              <a:avLst/>
              <a:gdLst/>
              <a:ahLst/>
              <a:cxnLst>
                <a:cxn ang="0">
                  <a:pos x="wd2" y="hd2"/>
                </a:cxn>
                <a:cxn ang="5400000">
                  <a:pos x="wd2" y="hd2"/>
                </a:cxn>
                <a:cxn ang="10800000">
                  <a:pos x="wd2" y="hd2"/>
                </a:cxn>
                <a:cxn ang="16200000">
                  <a:pos x="wd2" y="hd2"/>
                </a:cxn>
              </a:cxnLst>
              <a:rect l="0" t="0" r="r" b="b"/>
              <a:pathLst>
                <a:path w="21600" h="21600" extrusionOk="0">
                  <a:moveTo>
                    <a:pt x="307" y="0"/>
                  </a:moveTo>
                  <a:cubicBezTo>
                    <a:pt x="311" y="0"/>
                    <a:pt x="315" y="0"/>
                    <a:pt x="319" y="0"/>
                  </a:cubicBezTo>
                  <a:cubicBezTo>
                    <a:pt x="12072" y="0"/>
                    <a:pt x="21600" y="4835"/>
                    <a:pt x="21600" y="10800"/>
                  </a:cubicBezTo>
                  <a:cubicBezTo>
                    <a:pt x="21600" y="16765"/>
                    <a:pt x="12072" y="21600"/>
                    <a:pt x="319" y="21600"/>
                  </a:cubicBezTo>
                  <a:cubicBezTo>
                    <a:pt x="212" y="21600"/>
                    <a:pt x="105" y="21600"/>
                    <a:pt x="0" y="21599"/>
                  </a:cubicBezTo>
                  <a:lnTo>
                    <a:pt x="319" y="10800"/>
                  </a:lnTo>
                  <a:lnTo>
                    <a:pt x="307" y="0"/>
                  </a:lnTo>
                  <a:close/>
                </a:path>
              </a:pathLst>
            </a:custGeom>
            <a:gradFill flip="none" rotWithShape="1">
              <a:gsLst>
                <a:gs pos="0">
                  <a:srgbClr val="000000"/>
                </a:gs>
                <a:gs pos="100000">
                  <a:srgbClr val="8944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741" name="Arc 5"/>
            <p:cNvSpPr/>
            <p:nvPr/>
          </p:nvSpPr>
          <p:spPr>
            <a:xfrm>
              <a:off x="5132387" y="385743"/>
              <a:ext cx="2905126" cy="828695"/>
            </a:xfrm>
            <a:custGeom>
              <a:avLst/>
              <a:gdLst/>
              <a:ahLst/>
              <a:cxnLst>
                <a:cxn ang="0">
                  <a:pos x="wd2" y="hd2"/>
                </a:cxn>
                <a:cxn ang="5400000">
                  <a:pos x="wd2" y="hd2"/>
                </a:cxn>
                <a:cxn ang="10800000">
                  <a:pos x="wd2" y="hd2"/>
                </a:cxn>
                <a:cxn ang="16200000">
                  <a:pos x="wd2" y="hd2"/>
                </a:cxn>
              </a:cxnLst>
              <a:rect l="0" t="0" r="r" b="b"/>
              <a:pathLst>
                <a:path w="21600" h="21600" extrusionOk="0">
                  <a:moveTo>
                    <a:pt x="308" y="1"/>
                  </a:moveTo>
                  <a:cubicBezTo>
                    <a:pt x="312" y="1"/>
                    <a:pt x="316" y="0"/>
                    <a:pt x="320" y="0"/>
                  </a:cubicBezTo>
                  <a:cubicBezTo>
                    <a:pt x="12072" y="1"/>
                    <a:pt x="21600" y="4835"/>
                    <a:pt x="21600" y="10800"/>
                  </a:cubicBezTo>
                  <a:cubicBezTo>
                    <a:pt x="21600" y="16765"/>
                    <a:pt x="12072" y="21600"/>
                    <a:pt x="320" y="21600"/>
                  </a:cubicBezTo>
                  <a:cubicBezTo>
                    <a:pt x="213" y="21599"/>
                    <a:pt x="106" y="21599"/>
                    <a:pt x="0" y="21598"/>
                  </a:cubicBezTo>
                  <a:lnTo>
                    <a:pt x="320" y="10800"/>
                  </a:lnTo>
                  <a:lnTo>
                    <a:pt x="308" y="1"/>
                  </a:lnTo>
                  <a:close/>
                </a:path>
              </a:pathLst>
            </a:custGeom>
            <a:gradFill flip="none" rotWithShape="1">
              <a:gsLst>
                <a:gs pos="0">
                  <a:srgbClr val="000000"/>
                </a:gs>
                <a:gs pos="100000">
                  <a:srgbClr val="B75B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742" name="AutoShape 6"/>
            <p:cNvSpPr/>
            <p:nvPr/>
          </p:nvSpPr>
          <p:spPr>
            <a:xfrm>
              <a:off x="0" y="715962"/>
              <a:ext cx="7918450" cy="165101"/>
            </a:xfrm>
            <a:prstGeom prst="roundRect">
              <a:avLst>
                <a:gd name="adj" fmla="val 49995"/>
              </a:avLst>
            </a:prstGeom>
            <a:gradFill flip="none" rotWithShape="1">
              <a:gsLst>
                <a:gs pos="0">
                  <a:srgbClr val="000000"/>
                </a:gs>
                <a:gs pos="20000">
                  <a:srgbClr val="000040"/>
                </a:gs>
                <a:gs pos="50000">
                  <a:srgbClr val="400040"/>
                </a:gs>
                <a:gs pos="75000">
                  <a:srgbClr val="8F0040"/>
                </a:gs>
                <a:gs pos="89999">
                  <a:srgbClr val="F27300"/>
                </a:gs>
                <a:gs pos="100000">
                  <a:srgbClr val="FFBF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grpSp>
      <p:sp>
        <p:nvSpPr>
          <p:cNvPr id="1744" name="Title Text"/>
          <p:cNvSpPr txBox="1">
            <a:spLocks noGrp="1"/>
          </p:cNvSpPr>
          <p:nvPr>
            <p:ph type="title"/>
          </p:nvPr>
        </p:nvSpPr>
        <p:spPr>
          <a:xfrm>
            <a:off x="685800" y="381000"/>
            <a:ext cx="7772400" cy="1143000"/>
          </a:xfrm>
          <a:prstGeom prst="rect">
            <a:avLst/>
          </a:prstGeom>
        </p:spPr>
        <p:txBody>
          <a:bodyPr lIns="46037" tIns="46037" rIns="46037" bIns="46037" anchor="b"/>
          <a:lstStyle>
            <a:lvl1pPr algn="r">
              <a:defRPr sz="4000" i="1">
                <a:solidFill>
                  <a:srgbClr val="FFCC66"/>
                </a:solidFill>
              </a:defRPr>
            </a:lvl1pPr>
          </a:lstStyle>
          <a:p>
            <a:r>
              <a:t>Title Text</a:t>
            </a:r>
          </a:p>
        </p:txBody>
      </p:sp>
      <p:sp>
        <p:nvSpPr>
          <p:cNvPr id="1745" name="Body Level One…"/>
          <p:cNvSpPr txBox="1">
            <a:spLocks noGrp="1"/>
          </p:cNvSpPr>
          <p:nvPr>
            <p:ph type="body" sz="quarter" idx="1"/>
          </p:nvPr>
        </p:nvSpPr>
        <p:spPr>
          <a:xfrm>
            <a:off x="685800" y="2057400"/>
            <a:ext cx="3810000" cy="1981200"/>
          </a:xfrm>
          <a:prstGeom prst="rect">
            <a:avLst/>
          </a:prstGeom>
        </p:spPr>
        <p:txBody>
          <a:bodyPr lIns="46037" tIns="46037" rIns="46037" bIns="46037">
            <a:normAutofit/>
          </a:bodyPr>
          <a:lstStyle>
            <a:lvl1pPr>
              <a:buClr>
                <a:srgbClr val="FFCC66"/>
              </a:buClr>
              <a:defRPr>
                <a:solidFill>
                  <a:srgbClr val="FFFFCC"/>
                </a:solidFill>
              </a:defRPr>
            </a:lvl1pPr>
            <a:lvl2pPr>
              <a:buClr>
                <a:srgbClr val="FFCC66"/>
              </a:buClr>
              <a:defRPr>
                <a:solidFill>
                  <a:srgbClr val="FFFFCC"/>
                </a:solidFill>
              </a:defRPr>
            </a:lvl2pPr>
            <a:lvl3pPr>
              <a:buClr>
                <a:srgbClr val="FFCC66"/>
              </a:buClr>
              <a:defRPr>
                <a:solidFill>
                  <a:srgbClr val="FFFFCC"/>
                </a:solidFill>
              </a:defRPr>
            </a:lvl3pPr>
            <a:lvl4pPr>
              <a:buClr>
                <a:srgbClr val="FFCC66"/>
              </a:buClr>
              <a:defRPr>
                <a:solidFill>
                  <a:srgbClr val="FFFFCC"/>
                </a:solidFill>
              </a:defRPr>
            </a:lvl4pPr>
            <a:lvl5pPr>
              <a:buClr>
                <a:srgbClr val="FFCC66"/>
              </a:buClr>
              <a:buChar char="•"/>
              <a:defRPr>
                <a:solidFill>
                  <a:srgbClr val="FFFFCC"/>
                </a:solidFill>
              </a:defRPr>
            </a:lvl5pPr>
          </a:lstStyle>
          <a:p>
            <a:r>
              <a:t>Body Level One</a:t>
            </a:r>
          </a:p>
          <a:p>
            <a:pPr lvl="1"/>
            <a:r>
              <a:t>Body Level Two</a:t>
            </a:r>
          </a:p>
          <a:p>
            <a:pPr lvl="2"/>
            <a:r>
              <a:t>Body Level Three</a:t>
            </a:r>
          </a:p>
          <a:p>
            <a:pPr lvl="3"/>
            <a:r>
              <a:t>Body Level Four</a:t>
            </a:r>
          </a:p>
          <a:p>
            <a:pPr lvl="4"/>
            <a:r>
              <a:t>Body Level Five</a:t>
            </a:r>
          </a:p>
        </p:txBody>
      </p:sp>
      <p:sp>
        <p:nvSpPr>
          <p:cNvPr id="1746" name="Slide Number"/>
          <p:cNvSpPr txBox="1">
            <a:spLocks noGrp="1"/>
          </p:cNvSpPr>
          <p:nvPr>
            <p:ph type="sldNum" sz="quarter" idx="2"/>
          </p:nvPr>
        </p:nvSpPr>
        <p:spPr>
          <a:xfrm>
            <a:off x="7284114" y="6324600"/>
            <a:ext cx="443172" cy="437069"/>
          </a:xfrm>
          <a:prstGeom prst="rect">
            <a:avLst/>
          </a:prstGeom>
        </p:spPr>
        <p:txBody>
          <a:bodyPr/>
          <a:lstStyle>
            <a:lvl1pPr algn="ctr">
              <a:defRPr sz="2400">
                <a:solidFill>
                  <a:srgbClr val="FFFFCC"/>
                </a:solidFill>
              </a:defRPr>
            </a:lvl1pPr>
          </a:lstStyle>
          <a:p>
            <a:fld id="{86CB4B4D-7CA3-9044-876B-883B54F8677D}" type="slidenum">
              <a:t>‹#›</a:t>
            </a:fld>
            <a:endParaRPr/>
          </a:p>
        </p:txBody>
      </p:sp>
    </p:spTree>
    <p:extLst>
      <p:ext uri="{BB962C8B-B14F-4D97-AF65-F5344CB8AC3E}">
        <p14:creationId xmlns:p14="http://schemas.microsoft.com/office/powerpoint/2010/main" val="4091015140"/>
      </p:ext>
    </p:extLst>
  </p:cSld>
  <p:clrMapOvr>
    <a:masterClrMapping/>
  </p:clrMapOvr>
  <p:transition spd="med"/>
</p:sldLayout>
</file>

<file path=ppt/slideLayouts/slideLayout978.xml><?xml version="1.0" encoding="utf-8"?>
<p:sldLayout xmlns:a="http://schemas.openxmlformats.org/drawingml/2006/main" xmlns:r="http://schemas.openxmlformats.org/officeDocument/2006/relationships" xmlns:p="http://schemas.openxmlformats.org/presentationml/2006/main" type="tx">
  <p:cSld name="19_Title Slide">
    <p:bg>
      <p:bgPr>
        <a:solidFill>
          <a:srgbClr val="000000"/>
        </a:solidFill>
        <a:effectLst/>
      </p:bgPr>
    </p:bg>
    <p:spTree>
      <p:nvGrpSpPr>
        <p:cNvPr id="1" name=""/>
        <p:cNvGrpSpPr/>
        <p:nvPr/>
      </p:nvGrpSpPr>
      <p:grpSpPr>
        <a:xfrm>
          <a:off x="0" y="0"/>
          <a:ext cx="0" cy="0"/>
          <a:chOff x="0" y="0"/>
          <a:chExt cx="0" cy="0"/>
        </a:xfrm>
      </p:grpSpPr>
      <p:grpSp>
        <p:nvGrpSpPr>
          <p:cNvPr id="1757" name="Group 2"/>
          <p:cNvGrpSpPr/>
          <p:nvPr/>
        </p:nvGrpSpPr>
        <p:grpSpPr>
          <a:xfrm>
            <a:off x="457200" y="992150"/>
            <a:ext cx="8153401" cy="1600239"/>
            <a:chOff x="0" y="-37"/>
            <a:chExt cx="8153400" cy="1600237"/>
          </a:xfrm>
        </p:grpSpPr>
        <p:sp>
          <p:nvSpPr>
            <p:cNvPr id="1753" name="Arc 3"/>
            <p:cNvSpPr/>
            <p:nvPr/>
          </p:nvSpPr>
          <p:spPr>
            <a:xfrm>
              <a:off x="5249862" y="-38"/>
              <a:ext cx="2903539" cy="1600239"/>
            </a:xfrm>
            <a:custGeom>
              <a:avLst/>
              <a:gdLst/>
              <a:ahLst/>
              <a:cxnLst>
                <a:cxn ang="0">
                  <a:pos x="wd2" y="hd2"/>
                </a:cxn>
                <a:cxn ang="5400000">
                  <a:pos x="wd2" y="hd2"/>
                </a:cxn>
                <a:cxn ang="10800000">
                  <a:pos x="wd2" y="hd2"/>
                </a:cxn>
                <a:cxn ang="16200000">
                  <a:pos x="wd2" y="hd2"/>
                </a:cxn>
              </a:cxnLst>
              <a:rect l="0" t="0" r="r" b="b"/>
              <a:pathLst>
                <a:path w="21600" h="21600" extrusionOk="0">
                  <a:moveTo>
                    <a:pt x="296" y="1"/>
                  </a:moveTo>
                  <a:cubicBezTo>
                    <a:pt x="300" y="1"/>
                    <a:pt x="304" y="0"/>
                    <a:pt x="308" y="0"/>
                  </a:cubicBezTo>
                  <a:cubicBezTo>
                    <a:pt x="12067" y="1"/>
                    <a:pt x="21600" y="4835"/>
                    <a:pt x="21600" y="10800"/>
                  </a:cubicBezTo>
                  <a:cubicBezTo>
                    <a:pt x="21600" y="16765"/>
                    <a:pt x="12067" y="21600"/>
                    <a:pt x="308" y="21600"/>
                  </a:cubicBezTo>
                  <a:cubicBezTo>
                    <a:pt x="204" y="21599"/>
                    <a:pt x="102" y="21599"/>
                    <a:pt x="0" y="21598"/>
                  </a:cubicBezTo>
                  <a:lnTo>
                    <a:pt x="308" y="10800"/>
                  </a:lnTo>
                  <a:lnTo>
                    <a:pt x="296" y="1"/>
                  </a:lnTo>
                  <a:close/>
                </a:path>
              </a:pathLst>
            </a:custGeom>
            <a:gradFill flip="none" rotWithShape="1">
              <a:gsLst>
                <a:gs pos="0">
                  <a:srgbClr val="000000"/>
                </a:gs>
                <a:gs pos="100000">
                  <a:srgbClr val="6633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754" name="Arc 4"/>
            <p:cNvSpPr/>
            <p:nvPr/>
          </p:nvSpPr>
          <p:spPr>
            <a:xfrm>
              <a:off x="5175249" y="165070"/>
              <a:ext cx="2906714" cy="1270031"/>
            </a:xfrm>
            <a:custGeom>
              <a:avLst/>
              <a:gdLst/>
              <a:ahLst/>
              <a:cxnLst>
                <a:cxn ang="0">
                  <a:pos x="wd2" y="hd2"/>
                </a:cxn>
                <a:cxn ang="5400000">
                  <a:pos x="wd2" y="hd2"/>
                </a:cxn>
                <a:cxn ang="10800000">
                  <a:pos x="wd2" y="hd2"/>
                </a:cxn>
                <a:cxn ang="16200000">
                  <a:pos x="wd2" y="hd2"/>
                </a:cxn>
              </a:cxnLst>
              <a:rect l="0" t="0" r="r" b="b"/>
              <a:pathLst>
                <a:path w="21600" h="21600" extrusionOk="0">
                  <a:moveTo>
                    <a:pt x="307" y="0"/>
                  </a:moveTo>
                  <a:cubicBezTo>
                    <a:pt x="311" y="0"/>
                    <a:pt x="315" y="0"/>
                    <a:pt x="319" y="0"/>
                  </a:cubicBezTo>
                  <a:cubicBezTo>
                    <a:pt x="12072" y="0"/>
                    <a:pt x="21600" y="4835"/>
                    <a:pt x="21600" y="10800"/>
                  </a:cubicBezTo>
                  <a:cubicBezTo>
                    <a:pt x="21600" y="16765"/>
                    <a:pt x="12072" y="21600"/>
                    <a:pt x="319" y="21600"/>
                  </a:cubicBezTo>
                  <a:cubicBezTo>
                    <a:pt x="212" y="21600"/>
                    <a:pt x="105" y="21600"/>
                    <a:pt x="0" y="21599"/>
                  </a:cubicBezTo>
                  <a:lnTo>
                    <a:pt x="319" y="10800"/>
                  </a:lnTo>
                  <a:lnTo>
                    <a:pt x="307" y="0"/>
                  </a:lnTo>
                  <a:close/>
                </a:path>
              </a:pathLst>
            </a:custGeom>
            <a:gradFill flip="none" rotWithShape="1">
              <a:gsLst>
                <a:gs pos="0">
                  <a:srgbClr val="000000"/>
                </a:gs>
                <a:gs pos="100000">
                  <a:srgbClr val="8944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755" name="Arc 5"/>
            <p:cNvSpPr/>
            <p:nvPr/>
          </p:nvSpPr>
          <p:spPr>
            <a:xfrm>
              <a:off x="5132387" y="385743"/>
              <a:ext cx="2905126" cy="828695"/>
            </a:xfrm>
            <a:custGeom>
              <a:avLst/>
              <a:gdLst/>
              <a:ahLst/>
              <a:cxnLst>
                <a:cxn ang="0">
                  <a:pos x="wd2" y="hd2"/>
                </a:cxn>
                <a:cxn ang="5400000">
                  <a:pos x="wd2" y="hd2"/>
                </a:cxn>
                <a:cxn ang="10800000">
                  <a:pos x="wd2" y="hd2"/>
                </a:cxn>
                <a:cxn ang="16200000">
                  <a:pos x="wd2" y="hd2"/>
                </a:cxn>
              </a:cxnLst>
              <a:rect l="0" t="0" r="r" b="b"/>
              <a:pathLst>
                <a:path w="21600" h="21600" extrusionOk="0">
                  <a:moveTo>
                    <a:pt x="308" y="1"/>
                  </a:moveTo>
                  <a:cubicBezTo>
                    <a:pt x="312" y="1"/>
                    <a:pt x="316" y="0"/>
                    <a:pt x="320" y="0"/>
                  </a:cubicBezTo>
                  <a:cubicBezTo>
                    <a:pt x="12072" y="1"/>
                    <a:pt x="21600" y="4835"/>
                    <a:pt x="21600" y="10800"/>
                  </a:cubicBezTo>
                  <a:cubicBezTo>
                    <a:pt x="21600" y="16765"/>
                    <a:pt x="12072" y="21600"/>
                    <a:pt x="320" y="21600"/>
                  </a:cubicBezTo>
                  <a:cubicBezTo>
                    <a:pt x="213" y="21599"/>
                    <a:pt x="106" y="21599"/>
                    <a:pt x="0" y="21598"/>
                  </a:cubicBezTo>
                  <a:lnTo>
                    <a:pt x="320" y="10800"/>
                  </a:lnTo>
                  <a:lnTo>
                    <a:pt x="308" y="1"/>
                  </a:lnTo>
                  <a:close/>
                </a:path>
              </a:pathLst>
            </a:custGeom>
            <a:gradFill flip="none" rotWithShape="1">
              <a:gsLst>
                <a:gs pos="0">
                  <a:srgbClr val="000000"/>
                </a:gs>
                <a:gs pos="100000">
                  <a:srgbClr val="B75B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756" name="AutoShape 6"/>
            <p:cNvSpPr/>
            <p:nvPr/>
          </p:nvSpPr>
          <p:spPr>
            <a:xfrm>
              <a:off x="0" y="715962"/>
              <a:ext cx="7918450" cy="165101"/>
            </a:xfrm>
            <a:prstGeom prst="roundRect">
              <a:avLst>
                <a:gd name="adj" fmla="val 49995"/>
              </a:avLst>
            </a:prstGeom>
            <a:gradFill flip="none" rotWithShape="1">
              <a:gsLst>
                <a:gs pos="0">
                  <a:srgbClr val="000000"/>
                </a:gs>
                <a:gs pos="20000">
                  <a:srgbClr val="000040"/>
                </a:gs>
                <a:gs pos="50000">
                  <a:srgbClr val="400040"/>
                </a:gs>
                <a:gs pos="75000">
                  <a:srgbClr val="8F0040"/>
                </a:gs>
                <a:gs pos="89999">
                  <a:srgbClr val="F27300"/>
                </a:gs>
                <a:gs pos="100000">
                  <a:srgbClr val="FFBF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grpSp>
      <p:sp>
        <p:nvSpPr>
          <p:cNvPr id="1758" name="Title Text"/>
          <p:cNvSpPr txBox="1">
            <a:spLocks noGrp="1"/>
          </p:cNvSpPr>
          <p:nvPr>
            <p:ph type="title"/>
          </p:nvPr>
        </p:nvSpPr>
        <p:spPr>
          <a:xfrm>
            <a:off x="685800" y="2130425"/>
            <a:ext cx="7772400" cy="1470025"/>
          </a:xfrm>
          <a:prstGeom prst="rect">
            <a:avLst/>
          </a:prstGeom>
        </p:spPr>
        <p:txBody>
          <a:bodyPr lIns="46037" tIns="46037" rIns="46037" bIns="46037" anchor="b"/>
          <a:lstStyle>
            <a:lvl1pPr algn="r">
              <a:defRPr sz="4000" i="1">
                <a:solidFill>
                  <a:srgbClr val="FFCC66"/>
                </a:solidFill>
              </a:defRPr>
            </a:lvl1pPr>
          </a:lstStyle>
          <a:p>
            <a:r>
              <a:t>Title Text</a:t>
            </a:r>
          </a:p>
        </p:txBody>
      </p:sp>
      <p:sp>
        <p:nvSpPr>
          <p:cNvPr id="1759" name="Body Level One…"/>
          <p:cNvSpPr txBox="1">
            <a:spLocks noGrp="1"/>
          </p:cNvSpPr>
          <p:nvPr>
            <p:ph type="body" sz="quarter" idx="1"/>
          </p:nvPr>
        </p:nvSpPr>
        <p:spPr>
          <a:xfrm>
            <a:off x="1371600" y="3886200"/>
            <a:ext cx="6400800" cy="1752600"/>
          </a:xfrm>
          <a:prstGeom prst="rect">
            <a:avLst/>
          </a:prstGeom>
        </p:spPr>
        <p:txBody>
          <a:bodyPr lIns="46037" tIns="46037" rIns="46037" bIns="46037">
            <a:normAutofit/>
          </a:bodyPr>
          <a:lstStyle>
            <a:lvl1pPr marL="0" indent="0" algn="ctr">
              <a:buSzTx/>
              <a:buNone/>
              <a:defRPr>
                <a:solidFill>
                  <a:srgbClr val="FFFFCC"/>
                </a:solidFill>
              </a:defRPr>
            </a:lvl1pPr>
            <a:lvl2pPr marL="0" indent="457200" algn="ctr">
              <a:buSzTx/>
              <a:buNone/>
              <a:defRPr>
                <a:solidFill>
                  <a:srgbClr val="FFFFCC"/>
                </a:solidFill>
              </a:defRPr>
            </a:lvl2pPr>
            <a:lvl3pPr marL="0" indent="914400" algn="ctr">
              <a:buSzTx/>
              <a:buNone/>
              <a:defRPr>
                <a:solidFill>
                  <a:srgbClr val="FFFFCC"/>
                </a:solidFill>
              </a:defRPr>
            </a:lvl3pPr>
            <a:lvl4pPr marL="0" indent="1371600" algn="ctr">
              <a:buSzTx/>
              <a:buNone/>
              <a:defRPr>
                <a:solidFill>
                  <a:srgbClr val="FFFFCC"/>
                </a:solidFill>
              </a:defRPr>
            </a:lvl4pPr>
            <a:lvl5pPr marL="0" indent="1828800" algn="ctr">
              <a:buSzTx/>
              <a:buNone/>
              <a:defRPr>
                <a:solidFill>
                  <a:srgbClr val="FFFFCC"/>
                </a:solidFill>
              </a:defRPr>
            </a:lvl5pPr>
          </a:lstStyle>
          <a:p>
            <a:r>
              <a:t>Body Level One</a:t>
            </a:r>
          </a:p>
          <a:p>
            <a:pPr lvl="1"/>
            <a:r>
              <a:t>Body Level Two</a:t>
            </a:r>
          </a:p>
          <a:p>
            <a:pPr lvl="2"/>
            <a:r>
              <a:t>Body Level Three</a:t>
            </a:r>
          </a:p>
          <a:p>
            <a:pPr lvl="3"/>
            <a:r>
              <a:t>Body Level Four</a:t>
            </a:r>
          </a:p>
          <a:p>
            <a:pPr lvl="4"/>
            <a:r>
              <a:t>Body Level Five</a:t>
            </a:r>
          </a:p>
        </p:txBody>
      </p:sp>
      <p:sp>
        <p:nvSpPr>
          <p:cNvPr id="1760" name="Slide Number"/>
          <p:cNvSpPr txBox="1">
            <a:spLocks noGrp="1"/>
          </p:cNvSpPr>
          <p:nvPr>
            <p:ph type="sldNum" sz="quarter" idx="2"/>
          </p:nvPr>
        </p:nvSpPr>
        <p:spPr>
          <a:xfrm>
            <a:off x="7284114" y="6324600"/>
            <a:ext cx="443172" cy="437069"/>
          </a:xfrm>
          <a:prstGeom prst="rect">
            <a:avLst/>
          </a:prstGeom>
        </p:spPr>
        <p:txBody>
          <a:bodyPr/>
          <a:lstStyle>
            <a:lvl1pPr algn="ctr">
              <a:defRPr sz="2400">
                <a:solidFill>
                  <a:srgbClr val="FFFFCC"/>
                </a:solidFill>
              </a:defRPr>
            </a:lvl1pPr>
          </a:lstStyle>
          <a:p>
            <a:fld id="{86CB4B4D-7CA3-9044-876B-883B54F8677D}" type="slidenum">
              <a:t>‹#›</a:t>
            </a:fld>
            <a:endParaRPr/>
          </a:p>
        </p:txBody>
      </p:sp>
    </p:spTree>
    <p:extLst>
      <p:ext uri="{BB962C8B-B14F-4D97-AF65-F5344CB8AC3E}">
        <p14:creationId xmlns:p14="http://schemas.microsoft.com/office/powerpoint/2010/main" val="1705724545"/>
      </p:ext>
    </p:extLst>
  </p:cSld>
  <p:clrMapOvr>
    <a:masterClrMapping/>
  </p:clrMapOvr>
  <p:transition spd="med"/>
</p:sldLayout>
</file>

<file path=ppt/slideLayouts/slideLayout979.xml><?xml version="1.0" encoding="utf-8"?>
<p:sldLayout xmlns:a="http://schemas.openxmlformats.org/drawingml/2006/main" xmlns:r="http://schemas.openxmlformats.org/officeDocument/2006/relationships" xmlns:p="http://schemas.openxmlformats.org/presentationml/2006/main" type="tx">
  <p:cSld name="20_Title Slide">
    <p:bg>
      <p:bgPr>
        <a:solidFill>
          <a:srgbClr val="000000"/>
        </a:solidFill>
        <a:effectLst/>
      </p:bgPr>
    </p:bg>
    <p:spTree>
      <p:nvGrpSpPr>
        <p:cNvPr id="1" name=""/>
        <p:cNvGrpSpPr/>
        <p:nvPr/>
      </p:nvGrpSpPr>
      <p:grpSpPr>
        <a:xfrm>
          <a:off x="0" y="0"/>
          <a:ext cx="0" cy="0"/>
          <a:chOff x="0" y="0"/>
          <a:chExt cx="0" cy="0"/>
        </a:xfrm>
      </p:grpSpPr>
      <p:grpSp>
        <p:nvGrpSpPr>
          <p:cNvPr id="1771" name="Group 2"/>
          <p:cNvGrpSpPr/>
          <p:nvPr/>
        </p:nvGrpSpPr>
        <p:grpSpPr>
          <a:xfrm>
            <a:off x="457200" y="2363751"/>
            <a:ext cx="8153401" cy="1600238"/>
            <a:chOff x="0" y="-37"/>
            <a:chExt cx="8153400" cy="1600237"/>
          </a:xfrm>
        </p:grpSpPr>
        <p:sp>
          <p:nvSpPr>
            <p:cNvPr id="1767" name="Arc 3"/>
            <p:cNvSpPr/>
            <p:nvPr/>
          </p:nvSpPr>
          <p:spPr>
            <a:xfrm>
              <a:off x="5249862" y="-38"/>
              <a:ext cx="2903539" cy="1600239"/>
            </a:xfrm>
            <a:custGeom>
              <a:avLst/>
              <a:gdLst/>
              <a:ahLst/>
              <a:cxnLst>
                <a:cxn ang="0">
                  <a:pos x="wd2" y="hd2"/>
                </a:cxn>
                <a:cxn ang="5400000">
                  <a:pos x="wd2" y="hd2"/>
                </a:cxn>
                <a:cxn ang="10800000">
                  <a:pos x="wd2" y="hd2"/>
                </a:cxn>
                <a:cxn ang="16200000">
                  <a:pos x="wd2" y="hd2"/>
                </a:cxn>
              </a:cxnLst>
              <a:rect l="0" t="0" r="r" b="b"/>
              <a:pathLst>
                <a:path w="21600" h="21600" extrusionOk="0">
                  <a:moveTo>
                    <a:pt x="296" y="1"/>
                  </a:moveTo>
                  <a:cubicBezTo>
                    <a:pt x="300" y="1"/>
                    <a:pt x="304" y="0"/>
                    <a:pt x="308" y="0"/>
                  </a:cubicBezTo>
                  <a:cubicBezTo>
                    <a:pt x="12067" y="1"/>
                    <a:pt x="21600" y="4835"/>
                    <a:pt x="21600" y="10800"/>
                  </a:cubicBezTo>
                  <a:cubicBezTo>
                    <a:pt x="21600" y="16765"/>
                    <a:pt x="12067" y="21600"/>
                    <a:pt x="308" y="21600"/>
                  </a:cubicBezTo>
                  <a:cubicBezTo>
                    <a:pt x="204" y="21599"/>
                    <a:pt x="102" y="21599"/>
                    <a:pt x="0" y="21598"/>
                  </a:cubicBezTo>
                  <a:lnTo>
                    <a:pt x="308" y="10800"/>
                  </a:lnTo>
                  <a:lnTo>
                    <a:pt x="296" y="1"/>
                  </a:lnTo>
                  <a:close/>
                </a:path>
              </a:pathLst>
            </a:custGeom>
            <a:gradFill flip="none" rotWithShape="1">
              <a:gsLst>
                <a:gs pos="0">
                  <a:srgbClr val="000000"/>
                </a:gs>
                <a:gs pos="100000">
                  <a:srgbClr val="6633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768" name="Arc 4"/>
            <p:cNvSpPr/>
            <p:nvPr/>
          </p:nvSpPr>
          <p:spPr>
            <a:xfrm>
              <a:off x="5175249" y="165070"/>
              <a:ext cx="2906714" cy="1270031"/>
            </a:xfrm>
            <a:custGeom>
              <a:avLst/>
              <a:gdLst/>
              <a:ahLst/>
              <a:cxnLst>
                <a:cxn ang="0">
                  <a:pos x="wd2" y="hd2"/>
                </a:cxn>
                <a:cxn ang="5400000">
                  <a:pos x="wd2" y="hd2"/>
                </a:cxn>
                <a:cxn ang="10800000">
                  <a:pos x="wd2" y="hd2"/>
                </a:cxn>
                <a:cxn ang="16200000">
                  <a:pos x="wd2" y="hd2"/>
                </a:cxn>
              </a:cxnLst>
              <a:rect l="0" t="0" r="r" b="b"/>
              <a:pathLst>
                <a:path w="21600" h="21600" extrusionOk="0">
                  <a:moveTo>
                    <a:pt x="307" y="0"/>
                  </a:moveTo>
                  <a:cubicBezTo>
                    <a:pt x="311" y="0"/>
                    <a:pt x="315" y="0"/>
                    <a:pt x="319" y="0"/>
                  </a:cubicBezTo>
                  <a:cubicBezTo>
                    <a:pt x="12072" y="0"/>
                    <a:pt x="21600" y="4835"/>
                    <a:pt x="21600" y="10800"/>
                  </a:cubicBezTo>
                  <a:cubicBezTo>
                    <a:pt x="21600" y="16765"/>
                    <a:pt x="12072" y="21600"/>
                    <a:pt x="319" y="21600"/>
                  </a:cubicBezTo>
                  <a:cubicBezTo>
                    <a:pt x="212" y="21600"/>
                    <a:pt x="105" y="21600"/>
                    <a:pt x="0" y="21599"/>
                  </a:cubicBezTo>
                  <a:lnTo>
                    <a:pt x="319" y="10800"/>
                  </a:lnTo>
                  <a:lnTo>
                    <a:pt x="307" y="0"/>
                  </a:lnTo>
                  <a:close/>
                </a:path>
              </a:pathLst>
            </a:custGeom>
            <a:gradFill flip="none" rotWithShape="1">
              <a:gsLst>
                <a:gs pos="0">
                  <a:srgbClr val="000000"/>
                </a:gs>
                <a:gs pos="100000">
                  <a:srgbClr val="8944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769" name="Arc 5"/>
            <p:cNvSpPr/>
            <p:nvPr/>
          </p:nvSpPr>
          <p:spPr>
            <a:xfrm>
              <a:off x="5132387" y="385743"/>
              <a:ext cx="2905126" cy="828695"/>
            </a:xfrm>
            <a:custGeom>
              <a:avLst/>
              <a:gdLst/>
              <a:ahLst/>
              <a:cxnLst>
                <a:cxn ang="0">
                  <a:pos x="wd2" y="hd2"/>
                </a:cxn>
                <a:cxn ang="5400000">
                  <a:pos x="wd2" y="hd2"/>
                </a:cxn>
                <a:cxn ang="10800000">
                  <a:pos x="wd2" y="hd2"/>
                </a:cxn>
                <a:cxn ang="16200000">
                  <a:pos x="wd2" y="hd2"/>
                </a:cxn>
              </a:cxnLst>
              <a:rect l="0" t="0" r="r" b="b"/>
              <a:pathLst>
                <a:path w="21600" h="21600" extrusionOk="0">
                  <a:moveTo>
                    <a:pt x="308" y="1"/>
                  </a:moveTo>
                  <a:cubicBezTo>
                    <a:pt x="312" y="1"/>
                    <a:pt x="316" y="0"/>
                    <a:pt x="320" y="0"/>
                  </a:cubicBezTo>
                  <a:cubicBezTo>
                    <a:pt x="12072" y="1"/>
                    <a:pt x="21600" y="4835"/>
                    <a:pt x="21600" y="10800"/>
                  </a:cubicBezTo>
                  <a:cubicBezTo>
                    <a:pt x="21600" y="16765"/>
                    <a:pt x="12072" y="21600"/>
                    <a:pt x="320" y="21600"/>
                  </a:cubicBezTo>
                  <a:cubicBezTo>
                    <a:pt x="213" y="21599"/>
                    <a:pt x="106" y="21599"/>
                    <a:pt x="0" y="21598"/>
                  </a:cubicBezTo>
                  <a:lnTo>
                    <a:pt x="320" y="10800"/>
                  </a:lnTo>
                  <a:lnTo>
                    <a:pt x="308" y="1"/>
                  </a:lnTo>
                  <a:close/>
                </a:path>
              </a:pathLst>
            </a:custGeom>
            <a:gradFill flip="none" rotWithShape="1">
              <a:gsLst>
                <a:gs pos="0">
                  <a:srgbClr val="000000"/>
                </a:gs>
                <a:gs pos="100000">
                  <a:srgbClr val="B75B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770" name="AutoShape 6"/>
            <p:cNvSpPr/>
            <p:nvPr/>
          </p:nvSpPr>
          <p:spPr>
            <a:xfrm>
              <a:off x="0" y="715962"/>
              <a:ext cx="7918450" cy="165101"/>
            </a:xfrm>
            <a:prstGeom prst="roundRect">
              <a:avLst>
                <a:gd name="adj" fmla="val 49995"/>
              </a:avLst>
            </a:prstGeom>
            <a:gradFill flip="none" rotWithShape="1">
              <a:gsLst>
                <a:gs pos="0">
                  <a:srgbClr val="000000"/>
                </a:gs>
                <a:gs pos="20000">
                  <a:srgbClr val="000040"/>
                </a:gs>
                <a:gs pos="50000">
                  <a:srgbClr val="400040"/>
                </a:gs>
                <a:gs pos="75000">
                  <a:srgbClr val="8F0040"/>
                </a:gs>
                <a:gs pos="89999">
                  <a:srgbClr val="F27300"/>
                </a:gs>
                <a:gs pos="100000">
                  <a:srgbClr val="FFBF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grpSp>
      <p:sp>
        <p:nvSpPr>
          <p:cNvPr id="1772" name="Title Text"/>
          <p:cNvSpPr txBox="1">
            <a:spLocks noGrp="1"/>
          </p:cNvSpPr>
          <p:nvPr>
            <p:ph type="title"/>
          </p:nvPr>
        </p:nvSpPr>
        <p:spPr>
          <a:xfrm>
            <a:off x="685800" y="1447800"/>
            <a:ext cx="7772400" cy="1143000"/>
          </a:xfrm>
          <a:prstGeom prst="rect">
            <a:avLst/>
          </a:prstGeom>
        </p:spPr>
        <p:txBody>
          <a:bodyPr lIns="46037" tIns="46037" rIns="46037" bIns="46037" anchor="b"/>
          <a:lstStyle>
            <a:lvl1pPr algn="r">
              <a:defRPr sz="4000" i="1">
                <a:solidFill>
                  <a:srgbClr val="FFCC66"/>
                </a:solidFill>
              </a:defRPr>
            </a:lvl1pPr>
          </a:lstStyle>
          <a:p>
            <a:r>
              <a:t>Title Text</a:t>
            </a:r>
          </a:p>
        </p:txBody>
      </p:sp>
      <p:sp>
        <p:nvSpPr>
          <p:cNvPr id="1773" name="Body Level One…"/>
          <p:cNvSpPr txBox="1">
            <a:spLocks noGrp="1"/>
          </p:cNvSpPr>
          <p:nvPr>
            <p:ph type="body" sz="quarter" idx="1"/>
          </p:nvPr>
        </p:nvSpPr>
        <p:spPr>
          <a:xfrm>
            <a:off x="1371600" y="3733800"/>
            <a:ext cx="6400800" cy="1752600"/>
          </a:xfrm>
          <a:prstGeom prst="rect">
            <a:avLst/>
          </a:prstGeom>
        </p:spPr>
        <p:txBody>
          <a:bodyPr lIns="46037" tIns="46037" rIns="46037" bIns="46037">
            <a:normAutofit/>
          </a:bodyPr>
          <a:lstStyle>
            <a:lvl1pPr marL="0" indent="0" algn="ctr">
              <a:buSzTx/>
              <a:buNone/>
              <a:defRPr>
                <a:solidFill>
                  <a:srgbClr val="FFFFCC"/>
                </a:solidFill>
              </a:defRPr>
            </a:lvl1pPr>
            <a:lvl2pPr algn="ctr">
              <a:defRPr>
                <a:solidFill>
                  <a:srgbClr val="FFFFCC"/>
                </a:solidFill>
              </a:defRPr>
            </a:lvl2pPr>
            <a:lvl3pPr algn="ctr">
              <a:defRPr>
                <a:solidFill>
                  <a:srgbClr val="FFFFCC"/>
                </a:solidFill>
              </a:defRPr>
            </a:lvl3pPr>
            <a:lvl4pPr algn="ctr">
              <a:defRPr>
                <a:solidFill>
                  <a:srgbClr val="FFFFCC"/>
                </a:solidFill>
              </a:defRPr>
            </a:lvl4pPr>
            <a:lvl5pPr algn="ctr">
              <a:buChar char="•"/>
              <a:defRPr>
                <a:solidFill>
                  <a:srgbClr val="FFFFCC"/>
                </a:solidFill>
              </a:defRPr>
            </a:lvl5pPr>
          </a:lstStyle>
          <a:p>
            <a:r>
              <a:t>Body Level One</a:t>
            </a:r>
          </a:p>
          <a:p>
            <a:pPr lvl="1"/>
            <a:r>
              <a:t>Body Level Two</a:t>
            </a:r>
          </a:p>
          <a:p>
            <a:pPr lvl="2"/>
            <a:r>
              <a:t>Body Level Three</a:t>
            </a:r>
          </a:p>
          <a:p>
            <a:pPr lvl="3"/>
            <a:r>
              <a:t>Body Level Four</a:t>
            </a:r>
          </a:p>
          <a:p>
            <a:pPr lvl="4"/>
            <a:r>
              <a:t>Body Level Five</a:t>
            </a:r>
          </a:p>
        </p:txBody>
      </p:sp>
      <p:sp>
        <p:nvSpPr>
          <p:cNvPr id="1774" name="Slide Number"/>
          <p:cNvSpPr txBox="1">
            <a:spLocks noGrp="1"/>
          </p:cNvSpPr>
          <p:nvPr>
            <p:ph type="sldNum" sz="quarter" idx="2"/>
          </p:nvPr>
        </p:nvSpPr>
        <p:spPr>
          <a:xfrm>
            <a:off x="6553200" y="6324600"/>
            <a:ext cx="358413" cy="350662"/>
          </a:xfrm>
          <a:prstGeom prst="rect">
            <a:avLst/>
          </a:prstGeom>
        </p:spPr>
        <p:txBody>
          <a:bodyPr/>
          <a:lstStyle>
            <a:lvl1pPr algn="l">
              <a:defRPr sz="1800">
                <a:solidFill>
                  <a:srgbClr val="FFFFCC"/>
                </a:solidFill>
              </a:defRPr>
            </a:lvl1pPr>
          </a:lstStyle>
          <a:p>
            <a:fld id="{86CB4B4D-7CA3-9044-876B-883B54F8677D}" type="slidenum">
              <a:t>‹#›</a:t>
            </a:fld>
            <a:endParaRPr/>
          </a:p>
        </p:txBody>
      </p:sp>
    </p:spTree>
    <p:extLst>
      <p:ext uri="{BB962C8B-B14F-4D97-AF65-F5344CB8AC3E}">
        <p14:creationId xmlns:p14="http://schemas.microsoft.com/office/powerpoint/2010/main" val="3813782476"/>
      </p:ext>
    </p:extLst>
  </p:cSld>
  <p:clrMapOvr>
    <a:masterClrMapping/>
  </p:clrMapOvr>
  <p:transition spd="med"/>
</p:sldLayout>
</file>

<file path=ppt/slideLayouts/slideLayout9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lgn="l">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Comic Sans MS" charset="0"/>
              </a:defRPr>
            </a:lvl1pPr>
          </a:lstStyle>
          <a:p>
            <a:pPr>
              <a:defRPr/>
            </a:pPr>
            <a:fld id="{0487B902-2B71-7441-B87D-2938595B7529}" type="slidenum">
              <a:rPr lang="en-US"/>
              <a:pPr>
                <a:defRPr/>
              </a:pPr>
              <a:t>‹#›</a:t>
            </a:fld>
            <a:endParaRPr lang="en-US"/>
          </a:p>
        </p:txBody>
      </p:sp>
    </p:spTree>
    <p:extLst>
      <p:ext uri="{BB962C8B-B14F-4D97-AF65-F5344CB8AC3E}">
        <p14:creationId xmlns:p14="http://schemas.microsoft.com/office/powerpoint/2010/main" val="1367417821"/>
      </p:ext>
    </p:extLst>
  </p:cSld>
  <p:clrMapOvr>
    <a:masterClrMapping/>
  </p:clrMapOvr>
</p:sldLayout>
</file>

<file path=ppt/slideLayouts/slideLayout980.xml><?xml version="1.0" encoding="utf-8"?>
<p:sldLayout xmlns:a="http://schemas.openxmlformats.org/drawingml/2006/main" xmlns:r="http://schemas.openxmlformats.org/officeDocument/2006/relationships" xmlns:p="http://schemas.openxmlformats.org/presentationml/2006/main" type="tx">
  <p:cSld name="19_Title and Content">
    <p:bg>
      <p:bgPr>
        <a:solidFill>
          <a:srgbClr val="000000"/>
        </a:solidFill>
        <a:effectLst/>
      </p:bgPr>
    </p:bg>
    <p:spTree>
      <p:nvGrpSpPr>
        <p:cNvPr id="1" name=""/>
        <p:cNvGrpSpPr/>
        <p:nvPr/>
      </p:nvGrpSpPr>
      <p:grpSpPr>
        <a:xfrm>
          <a:off x="0" y="0"/>
          <a:ext cx="0" cy="0"/>
          <a:chOff x="0" y="0"/>
          <a:chExt cx="0" cy="0"/>
        </a:xfrm>
      </p:grpSpPr>
      <p:grpSp>
        <p:nvGrpSpPr>
          <p:cNvPr id="1785" name="Group 2"/>
          <p:cNvGrpSpPr/>
          <p:nvPr/>
        </p:nvGrpSpPr>
        <p:grpSpPr>
          <a:xfrm>
            <a:off x="457200" y="992150"/>
            <a:ext cx="8153401" cy="1600239"/>
            <a:chOff x="0" y="-37"/>
            <a:chExt cx="8153400" cy="1600237"/>
          </a:xfrm>
        </p:grpSpPr>
        <p:sp>
          <p:nvSpPr>
            <p:cNvPr id="1781" name="Arc 3"/>
            <p:cNvSpPr/>
            <p:nvPr/>
          </p:nvSpPr>
          <p:spPr>
            <a:xfrm>
              <a:off x="5249862" y="-38"/>
              <a:ext cx="2903539" cy="1600239"/>
            </a:xfrm>
            <a:custGeom>
              <a:avLst/>
              <a:gdLst/>
              <a:ahLst/>
              <a:cxnLst>
                <a:cxn ang="0">
                  <a:pos x="wd2" y="hd2"/>
                </a:cxn>
                <a:cxn ang="5400000">
                  <a:pos x="wd2" y="hd2"/>
                </a:cxn>
                <a:cxn ang="10800000">
                  <a:pos x="wd2" y="hd2"/>
                </a:cxn>
                <a:cxn ang="16200000">
                  <a:pos x="wd2" y="hd2"/>
                </a:cxn>
              </a:cxnLst>
              <a:rect l="0" t="0" r="r" b="b"/>
              <a:pathLst>
                <a:path w="21600" h="21600" extrusionOk="0">
                  <a:moveTo>
                    <a:pt x="296" y="1"/>
                  </a:moveTo>
                  <a:cubicBezTo>
                    <a:pt x="300" y="1"/>
                    <a:pt x="304" y="0"/>
                    <a:pt x="308" y="0"/>
                  </a:cubicBezTo>
                  <a:cubicBezTo>
                    <a:pt x="12067" y="1"/>
                    <a:pt x="21600" y="4835"/>
                    <a:pt x="21600" y="10800"/>
                  </a:cubicBezTo>
                  <a:cubicBezTo>
                    <a:pt x="21600" y="16765"/>
                    <a:pt x="12067" y="21600"/>
                    <a:pt x="308" y="21600"/>
                  </a:cubicBezTo>
                  <a:cubicBezTo>
                    <a:pt x="204" y="21599"/>
                    <a:pt x="102" y="21599"/>
                    <a:pt x="0" y="21598"/>
                  </a:cubicBezTo>
                  <a:lnTo>
                    <a:pt x="308" y="10800"/>
                  </a:lnTo>
                  <a:lnTo>
                    <a:pt x="296" y="1"/>
                  </a:lnTo>
                  <a:close/>
                </a:path>
              </a:pathLst>
            </a:custGeom>
            <a:gradFill flip="none" rotWithShape="1">
              <a:gsLst>
                <a:gs pos="0">
                  <a:srgbClr val="000000"/>
                </a:gs>
                <a:gs pos="100000">
                  <a:srgbClr val="6633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782" name="Arc 4"/>
            <p:cNvSpPr/>
            <p:nvPr/>
          </p:nvSpPr>
          <p:spPr>
            <a:xfrm>
              <a:off x="5175249" y="165070"/>
              <a:ext cx="2906714" cy="1270031"/>
            </a:xfrm>
            <a:custGeom>
              <a:avLst/>
              <a:gdLst/>
              <a:ahLst/>
              <a:cxnLst>
                <a:cxn ang="0">
                  <a:pos x="wd2" y="hd2"/>
                </a:cxn>
                <a:cxn ang="5400000">
                  <a:pos x="wd2" y="hd2"/>
                </a:cxn>
                <a:cxn ang="10800000">
                  <a:pos x="wd2" y="hd2"/>
                </a:cxn>
                <a:cxn ang="16200000">
                  <a:pos x="wd2" y="hd2"/>
                </a:cxn>
              </a:cxnLst>
              <a:rect l="0" t="0" r="r" b="b"/>
              <a:pathLst>
                <a:path w="21600" h="21600" extrusionOk="0">
                  <a:moveTo>
                    <a:pt x="307" y="0"/>
                  </a:moveTo>
                  <a:cubicBezTo>
                    <a:pt x="311" y="0"/>
                    <a:pt x="315" y="0"/>
                    <a:pt x="319" y="0"/>
                  </a:cubicBezTo>
                  <a:cubicBezTo>
                    <a:pt x="12072" y="0"/>
                    <a:pt x="21600" y="4835"/>
                    <a:pt x="21600" y="10800"/>
                  </a:cubicBezTo>
                  <a:cubicBezTo>
                    <a:pt x="21600" y="16765"/>
                    <a:pt x="12072" y="21600"/>
                    <a:pt x="319" y="21600"/>
                  </a:cubicBezTo>
                  <a:cubicBezTo>
                    <a:pt x="212" y="21600"/>
                    <a:pt x="105" y="21600"/>
                    <a:pt x="0" y="21599"/>
                  </a:cubicBezTo>
                  <a:lnTo>
                    <a:pt x="319" y="10800"/>
                  </a:lnTo>
                  <a:lnTo>
                    <a:pt x="307" y="0"/>
                  </a:lnTo>
                  <a:close/>
                </a:path>
              </a:pathLst>
            </a:custGeom>
            <a:gradFill flip="none" rotWithShape="1">
              <a:gsLst>
                <a:gs pos="0">
                  <a:srgbClr val="000000"/>
                </a:gs>
                <a:gs pos="100000">
                  <a:srgbClr val="8944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783" name="Arc 5"/>
            <p:cNvSpPr/>
            <p:nvPr/>
          </p:nvSpPr>
          <p:spPr>
            <a:xfrm>
              <a:off x="5132387" y="385743"/>
              <a:ext cx="2905126" cy="828695"/>
            </a:xfrm>
            <a:custGeom>
              <a:avLst/>
              <a:gdLst/>
              <a:ahLst/>
              <a:cxnLst>
                <a:cxn ang="0">
                  <a:pos x="wd2" y="hd2"/>
                </a:cxn>
                <a:cxn ang="5400000">
                  <a:pos x="wd2" y="hd2"/>
                </a:cxn>
                <a:cxn ang="10800000">
                  <a:pos x="wd2" y="hd2"/>
                </a:cxn>
                <a:cxn ang="16200000">
                  <a:pos x="wd2" y="hd2"/>
                </a:cxn>
              </a:cxnLst>
              <a:rect l="0" t="0" r="r" b="b"/>
              <a:pathLst>
                <a:path w="21600" h="21600" extrusionOk="0">
                  <a:moveTo>
                    <a:pt x="308" y="1"/>
                  </a:moveTo>
                  <a:cubicBezTo>
                    <a:pt x="312" y="1"/>
                    <a:pt x="316" y="0"/>
                    <a:pt x="320" y="0"/>
                  </a:cubicBezTo>
                  <a:cubicBezTo>
                    <a:pt x="12072" y="1"/>
                    <a:pt x="21600" y="4835"/>
                    <a:pt x="21600" y="10800"/>
                  </a:cubicBezTo>
                  <a:cubicBezTo>
                    <a:pt x="21600" y="16765"/>
                    <a:pt x="12072" y="21600"/>
                    <a:pt x="320" y="21600"/>
                  </a:cubicBezTo>
                  <a:cubicBezTo>
                    <a:pt x="213" y="21599"/>
                    <a:pt x="106" y="21599"/>
                    <a:pt x="0" y="21598"/>
                  </a:cubicBezTo>
                  <a:lnTo>
                    <a:pt x="320" y="10800"/>
                  </a:lnTo>
                  <a:lnTo>
                    <a:pt x="308" y="1"/>
                  </a:lnTo>
                  <a:close/>
                </a:path>
              </a:pathLst>
            </a:custGeom>
            <a:gradFill flip="none" rotWithShape="1">
              <a:gsLst>
                <a:gs pos="0">
                  <a:srgbClr val="000000"/>
                </a:gs>
                <a:gs pos="100000">
                  <a:srgbClr val="B75B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784" name="AutoShape 6"/>
            <p:cNvSpPr/>
            <p:nvPr/>
          </p:nvSpPr>
          <p:spPr>
            <a:xfrm>
              <a:off x="0" y="715962"/>
              <a:ext cx="7918450" cy="165101"/>
            </a:xfrm>
            <a:prstGeom prst="roundRect">
              <a:avLst>
                <a:gd name="adj" fmla="val 49995"/>
              </a:avLst>
            </a:prstGeom>
            <a:gradFill flip="none" rotWithShape="1">
              <a:gsLst>
                <a:gs pos="0">
                  <a:srgbClr val="000000"/>
                </a:gs>
                <a:gs pos="20000">
                  <a:srgbClr val="000040"/>
                </a:gs>
                <a:gs pos="50000">
                  <a:srgbClr val="400040"/>
                </a:gs>
                <a:gs pos="75000">
                  <a:srgbClr val="8F0040"/>
                </a:gs>
                <a:gs pos="89999">
                  <a:srgbClr val="F27300"/>
                </a:gs>
                <a:gs pos="100000">
                  <a:srgbClr val="FFBF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grpSp>
      <p:sp>
        <p:nvSpPr>
          <p:cNvPr id="1786" name="Title Text"/>
          <p:cNvSpPr txBox="1">
            <a:spLocks noGrp="1"/>
          </p:cNvSpPr>
          <p:nvPr>
            <p:ph type="title"/>
          </p:nvPr>
        </p:nvSpPr>
        <p:spPr>
          <a:xfrm>
            <a:off x="685800" y="381000"/>
            <a:ext cx="7772400" cy="1143000"/>
          </a:xfrm>
          <a:prstGeom prst="rect">
            <a:avLst/>
          </a:prstGeom>
        </p:spPr>
        <p:txBody>
          <a:bodyPr lIns="46037" tIns="46037" rIns="46037" bIns="46037" anchor="b"/>
          <a:lstStyle>
            <a:lvl1pPr algn="r">
              <a:defRPr sz="4000" i="1">
                <a:solidFill>
                  <a:srgbClr val="FFCC66"/>
                </a:solidFill>
              </a:defRPr>
            </a:lvl1pPr>
          </a:lstStyle>
          <a:p>
            <a:r>
              <a:t>Title Text</a:t>
            </a:r>
          </a:p>
        </p:txBody>
      </p:sp>
      <p:sp>
        <p:nvSpPr>
          <p:cNvPr id="1787" name="Body Level One…"/>
          <p:cNvSpPr txBox="1">
            <a:spLocks noGrp="1"/>
          </p:cNvSpPr>
          <p:nvPr>
            <p:ph type="body" idx="1"/>
          </p:nvPr>
        </p:nvSpPr>
        <p:spPr>
          <a:xfrm>
            <a:off x="685800" y="2057400"/>
            <a:ext cx="7772400" cy="4114800"/>
          </a:xfrm>
          <a:prstGeom prst="rect">
            <a:avLst/>
          </a:prstGeom>
        </p:spPr>
        <p:txBody>
          <a:bodyPr lIns="46037" tIns="46037" rIns="46037" bIns="46037">
            <a:normAutofit/>
          </a:bodyPr>
          <a:lstStyle>
            <a:lvl1pPr>
              <a:buClr>
                <a:srgbClr val="FFCC66"/>
              </a:buClr>
              <a:defRPr>
                <a:solidFill>
                  <a:srgbClr val="FFFFCC"/>
                </a:solidFill>
              </a:defRPr>
            </a:lvl1pPr>
            <a:lvl2pPr>
              <a:buClr>
                <a:srgbClr val="FFCC66"/>
              </a:buClr>
              <a:defRPr>
                <a:solidFill>
                  <a:srgbClr val="FFFFCC"/>
                </a:solidFill>
              </a:defRPr>
            </a:lvl2pPr>
            <a:lvl3pPr>
              <a:buClr>
                <a:srgbClr val="FFCC66"/>
              </a:buClr>
              <a:defRPr>
                <a:solidFill>
                  <a:srgbClr val="FFFFCC"/>
                </a:solidFill>
              </a:defRPr>
            </a:lvl3pPr>
            <a:lvl4pPr>
              <a:buClr>
                <a:srgbClr val="FFCC66"/>
              </a:buClr>
              <a:defRPr>
                <a:solidFill>
                  <a:srgbClr val="FFFFCC"/>
                </a:solidFill>
              </a:defRPr>
            </a:lvl4pPr>
            <a:lvl5pPr>
              <a:buClr>
                <a:srgbClr val="FFCC66"/>
              </a:buClr>
              <a:buChar char="•"/>
              <a:defRPr>
                <a:solidFill>
                  <a:srgbClr val="FFFFCC"/>
                </a:solidFill>
              </a:defRPr>
            </a:lvl5pPr>
          </a:lstStyle>
          <a:p>
            <a:r>
              <a:t>Body Level One</a:t>
            </a:r>
          </a:p>
          <a:p>
            <a:pPr lvl="1"/>
            <a:r>
              <a:t>Body Level Two</a:t>
            </a:r>
          </a:p>
          <a:p>
            <a:pPr lvl="2"/>
            <a:r>
              <a:t>Body Level Three</a:t>
            </a:r>
          </a:p>
          <a:p>
            <a:pPr lvl="3"/>
            <a:r>
              <a:t>Body Level Four</a:t>
            </a:r>
          </a:p>
          <a:p>
            <a:pPr lvl="4"/>
            <a:r>
              <a:t>Body Level Five</a:t>
            </a:r>
          </a:p>
        </p:txBody>
      </p:sp>
      <p:sp>
        <p:nvSpPr>
          <p:cNvPr id="1788" name="Slide Number"/>
          <p:cNvSpPr txBox="1">
            <a:spLocks noGrp="1"/>
          </p:cNvSpPr>
          <p:nvPr>
            <p:ph type="sldNum" sz="quarter" idx="2"/>
          </p:nvPr>
        </p:nvSpPr>
        <p:spPr>
          <a:xfrm>
            <a:off x="6553200" y="6324600"/>
            <a:ext cx="358413" cy="350662"/>
          </a:xfrm>
          <a:prstGeom prst="rect">
            <a:avLst/>
          </a:prstGeom>
        </p:spPr>
        <p:txBody>
          <a:bodyPr/>
          <a:lstStyle>
            <a:lvl1pPr algn="l">
              <a:defRPr sz="1800">
                <a:solidFill>
                  <a:srgbClr val="FFFFCC"/>
                </a:solidFill>
              </a:defRPr>
            </a:lvl1pPr>
          </a:lstStyle>
          <a:p>
            <a:fld id="{86CB4B4D-7CA3-9044-876B-883B54F8677D}" type="slidenum">
              <a:t>‹#›</a:t>
            </a:fld>
            <a:endParaRPr/>
          </a:p>
        </p:txBody>
      </p:sp>
    </p:spTree>
    <p:extLst>
      <p:ext uri="{BB962C8B-B14F-4D97-AF65-F5344CB8AC3E}">
        <p14:creationId xmlns:p14="http://schemas.microsoft.com/office/powerpoint/2010/main" val="3116617843"/>
      </p:ext>
    </p:extLst>
  </p:cSld>
  <p:clrMapOvr>
    <a:masterClrMapping/>
  </p:clrMapOvr>
  <p:transition spd="med"/>
</p:sldLayout>
</file>

<file path=ppt/slideLayouts/slideLayout981.xml><?xml version="1.0" encoding="utf-8"?>
<p:sldLayout xmlns:a="http://schemas.openxmlformats.org/drawingml/2006/main" xmlns:r="http://schemas.openxmlformats.org/officeDocument/2006/relationships" xmlns:p="http://schemas.openxmlformats.org/presentationml/2006/main" type="tx">
  <p:cSld name="16_Section Header">
    <p:bg>
      <p:bgPr>
        <a:solidFill>
          <a:srgbClr val="000000"/>
        </a:solidFill>
        <a:effectLst/>
      </p:bgPr>
    </p:bg>
    <p:spTree>
      <p:nvGrpSpPr>
        <p:cNvPr id="1" name=""/>
        <p:cNvGrpSpPr/>
        <p:nvPr/>
      </p:nvGrpSpPr>
      <p:grpSpPr>
        <a:xfrm>
          <a:off x="0" y="0"/>
          <a:ext cx="0" cy="0"/>
          <a:chOff x="0" y="0"/>
          <a:chExt cx="0" cy="0"/>
        </a:xfrm>
      </p:grpSpPr>
      <p:grpSp>
        <p:nvGrpSpPr>
          <p:cNvPr id="1799" name="Group 2"/>
          <p:cNvGrpSpPr/>
          <p:nvPr/>
        </p:nvGrpSpPr>
        <p:grpSpPr>
          <a:xfrm>
            <a:off x="457200" y="992150"/>
            <a:ext cx="8153401" cy="1600239"/>
            <a:chOff x="0" y="-37"/>
            <a:chExt cx="8153400" cy="1600237"/>
          </a:xfrm>
        </p:grpSpPr>
        <p:sp>
          <p:nvSpPr>
            <p:cNvPr id="1795" name="Arc 3"/>
            <p:cNvSpPr/>
            <p:nvPr/>
          </p:nvSpPr>
          <p:spPr>
            <a:xfrm>
              <a:off x="5249862" y="-38"/>
              <a:ext cx="2903539" cy="1600239"/>
            </a:xfrm>
            <a:custGeom>
              <a:avLst/>
              <a:gdLst/>
              <a:ahLst/>
              <a:cxnLst>
                <a:cxn ang="0">
                  <a:pos x="wd2" y="hd2"/>
                </a:cxn>
                <a:cxn ang="5400000">
                  <a:pos x="wd2" y="hd2"/>
                </a:cxn>
                <a:cxn ang="10800000">
                  <a:pos x="wd2" y="hd2"/>
                </a:cxn>
                <a:cxn ang="16200000">
                  <a:pos x="wd2" y="hd2"/>
                </a:cxn>
              </a:cxnLst>
              <a:rect l="0" t="0" r="r" b="b"/>
              <a:pathLst>
                <a:path w="21600" h="21600" extrusionOk="0">
                  <a:moveTo>
                    <a:pt x="296" y="1"/>
                  </a:moveTo>
                  <a:cubicBezTo>
                    <a:pt x="300" y="1"/>
                    <a:pt x="304" y="0"/>
                    <a:pt x="308" y="0"/>
                  </a:cubicBezTo>
                  <a:cubicBezTo>
                    <a:pt x="12067" y="1"/>
                    <a:pt x="21600" y="4835"/>
                    <a:pt x="21600" y="10800"/>
                  </a:cubicBezTo>
                  <a:cubicBezTo>
                    <a:pt x="21600" y="16765"/>
                    <a:pt x="12067" y="21600"/>
                    <a:pt x="308" y="21600"/>
                  </a:cubicBezTo>
                  <a:cubicBezTo>
                    <a:pt x="204" y="21599"/>
                    <a:pt x="102" y="21599"/>
                    <a:pt x="0" y="21598"/>
                  </a:cubicBezTo>
                  <a:lnTo>
                    <a:pt x="308" y="10800"/>
                  </a:lnTo>
                  <a:lnTo>
                    <a:pt x="296" y="1"/>
                  </a:lnTo>
                  <a:close/>
                </a:path>
              </a:pathLst>
            </a:custGeom>
            <a:gradFill flip="none" rotWithShape="1">
              <a:gsLst>
                <a:gs pos="0">
                  <a:srgbClr val="000000"/>
                </a:gs>
                <a:gs pos="100000">
                  <a:srgbClr val="6633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796" name="Arc 4"/>
            <p:cNvSpPr/>
            <p:nvPr/>
          </p:nvSpPr>
          <p:spPr>
            <a:xfrm>
              <a:off x="5175249" y="165070"/>
              <a:ext cx="2906714" cy="1270031"/>
            </a:xfrm>
            <a:custGeom>
              <a:avLst/>
              <a:gdLst/>
              <a:ahLst/>
              <a:cxnLst>
                <a:cxn ang="0">
                  <a:pos x="wd2" y="hd2"/>
                </a:cxn>
                <a:cxn ang="5400000">
                  <a:pos x="wd2" y="hd2"/>
                </a:cxn>
                <a:cxn ang="10800000">
                  <a:pos x="wd2" y="hd2"/>
                </a:cxn>
                <a:cxn ang="16200000">
                  <a:pos x="wd2" y="hd2"/>
                </a:cxn>
              </a:cxnLst>
              <a:rect l="0" t="0" r="r" b="b"/>
              <a:pathLst>
                <a:path w="21600" h="21600" extrusionOk="0">
                  <a:moveTo>
                    <a:pt x="307" y="0"/>
                  </a:moveTo>
                  <a:cubicBezTo>
                    <a:pt x="311" y="0"/>
                    <a:pt x="315" y="0"/>
                    <a:pt x="319" y="0"/>
                  </a:cubicBezTo>
                  <a:cubicBezTo>
                    <a:pt x="12072" y="0"/>
                    <a:pt x="21600" y="4835"/>
                    <a:pt x="21600" y="10800"/>
                  </a:cubicBezTo>
                  <a:cubicBezTo>
                    <a:pt x="21600" y="16765"/>
                    <a:pt x="12072" y="21600"/>
                    <a:pt x="319" y="21600"/>
                  </a:cubicBezTo>
                  <a:cubicBezTo>
                    <a:pt x="212" y="21600"/>
                    <a:pt x="105" y="21600"/>
                    <a:pt x="0" y="21599"/>
                  </a:cubicBezTo>
                  <a:lnTo>
                    <a:pt x="319" y="10800"/>
                  </a:lnTo>
                  <a:lnTo>
                    <a:pt x="307" y="0"/>
                  </a:lnTo>
                  <a:close/>
                </a:path>
              </a:pathLst>
            </a:custGeom>
            <a:gradFill flip="none" rotWithShape="1">
              <a:gsLst>
                <a:gs pos="0">
                  <a:srgbClr val="000000"/>
                </a:gs>
                <a:gs pos="100000">
                  <a:srgbClr val="8944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797" name="Arc 5"/>
            <p:cNvSpPr/>
            <p:nvPr/>
          </p:nvSpPr>
          <p:spPr>
            <a:xfrm>
              <a:off x="5132387" y="385743"/>
              <a:ext cx="2905126" cy="828695"/>
            </a:xfrm>
            <a:custGeom>
              <a:avLst/>
              <a:gdLst/>
              <a:ahLst/>
              <a:cxnLst>
                <a:cxn ang="0">
                  <a:pos x="wd2" y="hd2"/>
                </a:cxn>
                <a:cxn ang="5400000">
                  <a:pos x="wd2" y="hd2"/>
                </a:cxn>
                <a:cxn ang="10800000">
                  <a:pos x="wd2" y="hd2"/>
                </a:cxn>
                <a:cxn ang="16200000">
                  <a:pos x="wd2" y="hd2"/>
                </a:cxn>
              </a:cxnLst>
              <a:rect l="0" t="0" r="r" b="b"/>
              <a:pathLst>
                <a:path w="21600" h="21600" extrusionOk="0">
                  <a:moveTo>
                    <a:pt x="308" y="1"/>
                  </a:moveTo>
                  <a:cubicBezTo>
                    <a:pt x="312" y="1"/>
                    <a:pt x="316" y="0"/>
                    <a:pt x="320" y="0"/>
                  </a:cubicBezTo>
                  <a:cubicBezTo>
                    <a:pt x="12072" y="1"/>
                    <a:pt x="21600" y="4835"/>
                    <a:pt x="21600" y="10800"/>
                  </a:cubicBezTo>
                  <a:cubicBezTo>
                    <a:pt x="21600" y="16765"/>
                    <a:pt x="12072" y="21600"/>
                    <a:pt x="320" y="21600"/>
                  </a:cubicBezTo>
                  <a:cubicBezTo>
                    <a:pt x="213" y="21599"/>
                    <a:pt x="106" y="21599"/>
                    <a:pt x="0" y="21598"/>
                  </a:cubicBezTo>
                  <a:lnTo>
                    <a:pt x="320" y="10800"/>
                  </a:lnTo>
                  <a:lnTo>
                    <a:pt x="308" y="1"/>
                  </a:lnTo>
                  <a:close/>
                </a:path>
              </a:pathLst>
            </a:custGeom>
            <a:gradFill flip="none" rotWithShape="1">
              <a:gsLst>
                <a:gs pos="0">
                  <a:srgbClr val="000000"/>
                </a:gs>
                <a:gs pos="100000">
                  <a:srgbClr val="B75B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798" name="AutoShape 6"/>
            <p:cNvSpPr/>
            <p:nvPr/>
          </p:nvSpPr>
          <p:spPr>
            <a:xfrm>
              <a:off x="0" y="715962"/>
              <a:ext cx="7918450" cy="165101"/>
            </a:xfrm>
            <a:prstGeom prst="roundRect">
              <a:avLst>
                <a:gd name="adj" fmla="val 49995"/>
              </a:avLst>
            </a:prstGeom>
            <a:gradFill flip="none" rotWithShape="1">
              <a:gsLst>
                <a:gs pos="0">
                  <a:srgbClr val="000000"/>
                </a:gs>
                <a:gs pos="20000">
                  <a:srgbClr val="000040"/>
                </a:gs>
                <a:gs pos="50000">
                  <a:srgbClr val="400040"/>
                </a:gs>
                <a:gs pos="75000">
                  <a:srgbClr val="8F0040"/>
                </a:gs>
                <a:gs pos="89999">
                  <a:srgbClr val="F27300"/>
                </a:gs>
                <a:gs pos="100000">
                  <a:srgbClr val="FFBF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grpSp>
      <p:sp>
        <p:nvSpPr>
          <p:cNvPr id="1800" name="Title Text"/>
          <p:cNvSpPr txBox="1">
            <a:spLocks noGrp="1"/>
          </p:cNvSpPr>
          <p:nvPr>
            <p:ph type="title"/>
          </p:nvPr>
        </p:nvSpPr>
        <p:spPr>
          <a:xfrm>
            <a:off x="722312" y="4406900"/>
            <a:ext cx="7772401" cy="1362075"/>
          </a:xfrm>
          <a:prstGeom prst="rect">
            <a:avLst/>
          </a:prstGeom>
        </p:spPr>
        <p:txBody>
          <a:bodyPr lIns="46037" tIns="46037" rIns="46037" bIns="46037" anchor="t"/>
          <a:lstStyle>
            <a:lvl1pPr algn="l">
              <a:defRPr sz="4000" b="1" i="1" cap="all">
                <a:solidFill>
                  <a:srgbClr val="FFCC66"/>
                </a:solidFill>
              </a:defRPr>
            </a:lvl1pPr>
          </a:lstStyle>
          <a:p>
            <a:r>
              <a:t>Title Text</a:t>
            </a:r>
          </a:p>
        </p:txBody>
      </p:sp>
      <p:sp>
        <p:nvSpPr>
          <p:cNvPr id="1801" name="Body Level One…"/>
          <p:cNvSpPr txBox="1">
            <a:spLocks noGrp="1"/>
          </p:cNvSpPr>
          <p:nvPr>
            <p:ph type="body" sz="quarter" idx="1"/>
          </p:nvPr>
        </p:nvSpPr>
        <p:spPr>
          <a:xfrm>
            <a:off x="722312" y="2906713"/>
            <a:ext cx="7772401" cy="1500188"/>
          </a:xfrm>
          <a:prstGeom prst="rect">
            <a:avLst/>
          </a:prstGeom>
        </p:spPr>
        <p:txBody>
          <a:bodyPr lIns="46037" tIns="46037" rIns="46037" bIns="46037" anchor="b">
            <a:normAutofit/>
          </a:bodyPr>
          <a:lstStyle>
            <a:lvl1pPr marL="0" indent="0">
              <a:spcBef>
                <a:spcPts val="400"/>
              </a:spcBef>
              <a:buSzTx/>
              <a:buNone/>
              <a:defRPr sz="2000">
                <a:solidFill>
                  <a:srgbClr val="FFFFCC"/>
                </a:solidFill>
              </a:defRPr>
            </a:lvl1pPr>
            <a:lvl2pPr marL="0" indent="457200">
              <a:spcBef>
                <a:spcPts val="400"/>
              </a:spcBef>
              <a:buSzTx/>
              <a:buNone/>
              <a:defRPr sz="2000">
                <a:solidFill>
                  <a:srgbClr val="FFFFCC"/>
                </a:solidFill>
              </a:defRPr>
            </a:lvl2pPr>
            <a:lvl3pPr marL="0" indent="914400">
              <a:spcBef>
                <a:spcPts val="400"/>
              </a:spcBef>
              <a:buSzTx/>
              <a:buNone/>
              <a:defRPr sz="2000">
                <a:solidFill>
                  <a:srgbClr val="FFFFCC"/>
                </a:solidFill>
              </a:defRPr>
            </a:lvl3pPr>
            <a:lvl4pPr marL="0" indent="1371600">
              <a:spcBef>
                <a:spcPts val="400"/>
              </a:spcBef>
              <a:buSzTx/>
              <a:buNone/>
              <a:defRPr sz="2000">
                <a:solidFill>
                  <a:srgbClr val="FFFFCC"/>
                </a:solidFill>
              </a:defRPr>
            </a:lvl4pPr>
            <a:lvl5pPr marL="0" indent="1828800">
              <a:spcBef>
                <a:spcPts val="400"/>
              </a:spcBef>
              <a:buSzTx/>
              <a:buNone/>
              <a:defRPr sz="2000">
                <a:solidFill>
                  <a:srgbClr val="FFFFCC"/>
                </a:solidFill>
              </a:defRPr>
            </a:lvl5pPr>
          </a:lstStyle>
          <a:p>
            <a:r>
              <a:t>Body Level One</a:t>
            </a:r>
          </a:p>
          <a:p>
            <a:pPr lvl="1"/>
            <a:r>
              <a:t>Body Level Two</a:t>
            </a:r>
          </a:p>
          <a:p>
            <a:pPr lvl="2"/>
            <a:r>
              <a:t>Body Level Three</a:t>
            </a:r>
          </a:p>
          <a:p>
            <a:pPr lvl="3"/>
            <a:r>
              <a:t>Body Level Four</a:t>
            </a:r>
          </a:p>
          <a:p>
            <a:pPr lvl="4"/>
            <a:r>
              <a:t>Body Level Five</a:t>
            </a:r>
          </a:p>
        </p:txBody>
      </p:sp>
      <p:sp>
        <p:nvSpPr>
          <p:cNvPr id="1802" name="Slide Number"/>
          <p:cNvSpPr txBox="1">
            <a:spLocks noGrp="1"/>
          </p:cNvSpPr>
          <p:nvPr>
            <p:ph type="sldNum" sz="quarter" idx="2"/>
          </p:nvPr>
        </p:nvSpPr>
        <p:spPr>
          <a:xfrm>
            <a:off x="6553200" y="6324600"/>
            <a:ext cx="358413" cy="350662"/>
          </a:xfrm>
          <a:prstGeom prst="rect">
            <a:avLst/>
          </a:prstGeom>
        </p:spPr>
        <p:txBody>
          <a:bodyPr/>
          <a:lstStyle>
            <a:lvl1pPr algn="l">
              <a:defRPr sz="1800">
                <a:solidFill>
                  <a:srgbClr val="FFFFCC"/>
                </a:solidFill>
              </a:defRPr>
            </a:lvl1pPr>
          </a:lstStyle>
          <a:p>
            <a:fld id="{86CB4B4D-7CA3-9044-876B-883B54F8677D}" type="slidenum">
              <a:t>‹#›</a:t>
            </a:fld>
            <a:endParaRPr/>
          </a:p>
        </p:txBody>
      </p:sp>
    </p:spTree>
    <p:extLst>
      <p:ext uri="{BB962C8B-B14F-4D97-AF65-F5344CB8AC3E}">
        <p14:creationId xmlns:p14="http://schemas.microsoft.com/office/powerpoint/2010/main" val="651094077"/>
      </p:ext>
    </p:extLst>
  </p:cSld>
  <p:clrMapOvr>
    <a:masterClrMapping/>
  </p:clrMapOvr>
  <p:transition spd="med"/>
</p:sldLayout>
</file>

<file path=ppt/slideLayouts/slideLayout982.xml><?xml version="1.0" encoding="utf-8"?>
<p:sldLayout xmlns:a="http://schemas.openxmlformats.org/drawingml/2006/main" xmlns:r="http://schemas.openxmlformats.org/officeDocument/2006/relationships" xmlns:p="http://schemas.openxmlformats.org/presentationml/2006/main" type="tx">
  <p:cSld name="16_Two Content">
    <p:bg>
      <p:bgPr>
        <a:solidFill>
          <a:srgbClr val="000000"/>
        </a:solidFill>
        <a:effectLst/>
      </p:bgPr>
    </p:bg>
    <p:spTree>
      <p:nvGrpSpPr>
        <p:cNvPr id="1" name=""/>
        <p:cNvGrpSpPr/>
        <p:nvPr/>
      </p:nvGrpSpPr>
      <p:grpSpPr>
        <a:xfrm>
          <a:off x="0" y="0"/>
          <a:ext cx="0" cy="0"/>
          <a:chOff x="0" y="0"/>
          <a:chExt cx="0" cy="0"/>
        </a:xfrm>
      </p:grpSpPr>
      <p:grpSp>
        <p:nvGrpSpPr>
          <p:cNvPr id="1813" name="Group 2"/>
          <p:cNvGrpSpPr/>
          <p:nvPr/>
        </p:nvGrpSpPr>
        <p:grpSpPr>
          <a:xfrm>
            <a:off x="457200" y="992150"/>
            <a:ext cx="8153401" cy="1600239"/>
            <a:chOff x="0" y="-37"/>
            <a:chExt cx="8153400" cy="1600237"/>
          </a:xfrm>
        </p:grpSpPr>
        <p:sp>
          <p:nvSpPr>
            <p:cNvPr id="1809" name="Arc 3"/>
            <p:cNvSpPr/>
            <p:nvPr/>
          </p:nvSpPr>
          <p:spPr>
            <a:xfrm>
              <a:off x="5249862" y="-38"/>
              <a:ext cx="2903539" cy="1600239"/>
            </a:xfrm>
            <a:custGeom>
              <a:avLst/>
              <a:gdLst/>
              <a:ahLst/>
              <a:cxnLst>
                <a:cxn ang="0">
                  <a:pos x="wd2" y="hd2"/>
                </a:cxn>
                <a:cxn ang="5400000">
                  <a:pos x="wd2" y="hd2"/>
                </a:cxn>
                <a:cxn ang="10800000">
                  <a:pos x="wd2" y="hd2"/>
                </a:cxn>
                <a:cxn ang="16200000">
                  <a:pos x="wd2" y="hd2"/>
                </a:cxn>
              </a:cxnLst>
              <a:rect l="0" t="0" r="r" b="b"/>
              <a:pathLst>
                <a:path w="21600" h="21600" extrusionOk="0">
                  <a:moveTo>
                    <a:pt x="296" y="1"/>
                  </a:moveTo>
                  <a:cubicBezTo>
                    <a:pt x="300" y="1"/>
                    <a:pt x="304" y="0"/>
                    <a:pt x="308" y="0"/>
                  </a:cubicBezTo>
                  <a:cubicBezTo>
                    <a:pt x="12067" y="1"/>
                    <a:pt x="21600" y="4835"/>
                    <a:pt x="21600" y="10800"/>
                  </a:cubicBezTo>
                  <a:cubicBezTo>
                    <a:pt x="21600" y="16765"/>
                    <a:pt x="12067" y="21600"/>
                    <a:pt x="308" y="21600"/>
                  </a:cubicBezTo>
                  <a:cubicBezTo>
                    <a:pt x="204" y="21599"/>
                    <a:pt x="102" y="21599"/>
                    <a:pt x="0" y="21598"/>
                  </a:cubicBezTo>
                  <a:lnTo>
                    <a:pt x="308" y="10800"/>
                  </a:lnTo>
                  <a:lnTo>
                    <a:pt x="296" y="1"/>
                  </a:lnTo>
                  <a:close/>
                </a:path>
              </a:pathLst>
            </a:custGeom>
            <a:gradFill flip="none" rotWithShape="1">
              <a:gsLst>
                <a:gs pos="0">
                  <a:srgbClr val="000000"/>
                </a:gs>
                <a:gs pos="100000">
                  <a:srgbClr val="6633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810" name="Arc 4"/>
            <p:cNvSpPr/>
            <p:nvPr/>
          </p:nvSpPr>
          <p:spPr>
            <a:xfrm>
              <a:off x="5175249" y="165070"/>
              <a:ext cx="2906714" cy="1270031"/>
            </a:xfrm>
            <a:custGeom>
              <a:avLst/>
              <a:gdLst/>
              <a:ahLst/>
              <a:cxnLst>
                <a:cxn ang="0">
                  <a:pos x="wd2" y="hd2"/>
                </a:cxn>
                <a:cxn ang="5400000">
                  <a:pos x="wd2" y="hd2"/>
                </a:cxn>
                <a:cxn ang="10800000">
                  <a:pos x="wd2" y="hd2"/>
                </a:cxn>
                <a:cxn ang="16200000">
                  <a:pos x="wd2" y="hd2"/>
                </a:cxn>
              </a:cxnLst>
              <a:rect l="0" t="0" r="r" b="b"/>
              <a:pathLst>
                <a:path w="21600" h="21600" extrusionOk="0">
                  <a:moveTo>
                    <a:pt x="307" y="0"/>
                  </a:moveTo>
                  <a:cubicBezTo>
                    <a:pt x="311" y="0"/>
                    <a:pt x="315" y="0"/>
                    <a:pt x="319" y="0"/>
                  </a:cubicBezTo>
                  <a:cubicBezTo>
                    <a:pt x="12072" y="0"/>
                    <a:pt x="21600" y="4835"/>
                    <a:pt x="21600" y="10800"/>
                  </a:cubicBezTo>
                  <a:cubicBezTo>
                    <a:pt x="21600" y="16765"/>
                    <a:pt x="12072" y="21600"/>
                    <a:pt x="319" y="21600"/>
                  </a:cubicBezTo>
                  <a:cubicBezTo>
                    <a:pt x="212" y="21600"/>
                    <a:pt x="105" y="21600"/>
                    <a:pt x="0" y="21599"/>
                  </a:cubicBezTo>
                  <a:lnTo>
                    <a:pt x="319" y="10800"/>
                  </a:lnTo>
                  <a:lnTo>
                    <a:pt x="307" y="0"/>
                  </a:lnTo>
                  <a:close/>
                </a:path>
              </a:pathLst>
            </a:custGeom>
            <a:gradFill flip="none" rotWithShape="1">
              <a:gsLst>
                <a:gs pos="0">
                  <a:srgbClr val="000000"/>
                </a:gs>
                <a:gs pos="100000">
                  <a:srgbClr val="8944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811" name="Arc 5"/>
            <p:cNvSpPr/>
            <p:nvPr/>
          </p:nvSpPr>
          <p:spPr>
            <a:xfrm>
              <a:off x="5132387" y="385743"/>
              <a:ext cx="2905126" cy="828695"/>
            </a:xfrm>
            <a:custGeom>
              <a:avLst/>
              <a:gdLst/>
              <a:ahLst/>
              <a:cxnLst>
                <a:cxn ang="0">
                  <a:pos x="wd2" y="hd2"/>
                </a:cxn>
                <a:cxn ang="5400000">
                  <a:pos x="wd2" y="hd2"/>
                </a:cxn>
                <a:cxn ang="10800000">
                  <a:pos x="wd2" y="hd2"/>
                </a:cxn>
                <a:cxn ang="16200000">
                  <a:pos x="wd2" y="hd2"/>
                </a:cxn>
              </a:cxnLst>
              <a:rect l="0" t="0" r="r" b="b"/>
              <a:pathLst>
                <a:path w="21600" h="21600" extrusionOk="0">
                  <a:moveTo>
                    <a:pt x="308" y="1"/>
                  </a:moveTo>
                  <a:cubicBezTo>
                    <a:pt x="312" y="1"/>
                    <a:pt x="316" y="0"/>
                    <a:pt x="320" y="0"/>
                  </a:cubicBezTo>
                  <a:cubicBezTo>
                    <a:pt x="12072" y="1"/>
                    <a:pt x="21600" y="4835"/>
                    <a:pt x="21600" y="10800"/>
                  </a:cubicBezTo>
                  <a:cubicBezTo>
                    <a:pt x="21600" y="16765"/>
                    <a:pt x="12072" y="21600"/>
                    <a:pt x="320" y="21600"/>
                  </a:cubicBezTo>
                  <a:cubicBezTo>
                    <a:pt x="213" y="21599"/>
                    <a:pt x="106" y="21599"/>
                    <a:pt x="0" y="21598"/>
                  </a:cubicBezTo>
                  <a:lnTo>
                    <a:pt x="320" y="10800"/>
                  </a:lnTo>
                  <a:lnTo>
                    <a:pt x="308" y="1"/>
                  </a:lnTo>
                  <a:close/>
                </a:path>
              </a:pathLst>
            </a:custGeom>
            <a:gradFill flip="none" rotWithShape="1">
              <a:gsLst>
                <a:gs pos="0">
                  <a:srgbClr val="000000"/>
                </a:gs>
                <a:gs pos="100000">
                  <a:srgbClr val="B75B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812" name="AutoShape 6"/>
            <p:cNvSpPr/>
            <p:nvPr/>
          </p:nvSpPr>
          <p:spPr>
            <a:xfrm>
              <a:off x="0" y="715962"/>
              <a:ext cx="7918450" cy="165101"/>
            </a:xfrm>
            <a:prstGeom prst="roundRect">
              <a:avLst>
                <a:gd name="adj" fmla="val 49995"/>
              </a:avLst>
            </a:prstGeom>
            <a:gradFill flip="none" rotWithShape="1">
              <a:gsLst>
                <a:gs pos="0">
                  <a:srgbClr val="000000"/>
                </a:gs>
                <a:gs pos="20000">
                  <a:srgbClr val="000040"/>
                </a:gs>
                <a:gs pos="50000">
                  <a:srgbClr val="400040"/>
                </a:gs>
                <a:gs pos="75000">
                  <a:srgbClr val="8F0040"/>
                </a:gs>
                <a:gs pos="89999">
                  <a:srgbClr val="F27300"/>
                </a:gs>
                <a:gs pos="100000">
                  <a:srgbClr val="FFBF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grpSp>
      <p:sp>
        <p:nvSpPr>
          <p:cNvPr id="1814" name="Title Text"/>
          <p:cNvSpPr txBox="1">
            <a:spLocks noGrp="1"/>
          </p:cNvSpPr>
          <p:nvPr>
            <p:ph type="title"/>
          </p:nvPr>
        </p:nvSpPr>
        <p:spPr>
          <a:xfrm>
            <a:off x="685800" y="381000"/>
            <a:ext cx="7772400" cy="1143000"/>
          </a:xfrm>
          <a:prstGeom prst="rect">
            <a:avLst/>
          </a:prstGeom>
        </p:spPr>
        <p:txBody>
          <a:bodyPr lIns="46037" tIns="46037" rIns="46037" bIns="46037" anchor="b"/>
          <a:lstStyle>
            <a:lvl1pPr algn="r">
              <a:defRPr sz="4000" i="1">
                <a:solidFill>
                  <a:srgbClr val="FFCC66"/>
                </a:solidFill>
              </a:defRPr>
            </a:lvl1pPr>
          </a:lstStyle>
          <a:p>
            <a:r>
              <a:t>Title Text</a:t>
            </a:r>
          </a:p>
        </p:txBody>
      </p:sp>
      <p:sp>
        <p:nvSpPr>
          <p:cNvPr id="1815" name="Body Level One…"/>
          <p:cNvSpPr txBox="1">
            <a:spLocks noGrp="1"/>
          </p:cNvSpPr>
          <p:nvPr>
            <p:ph type="body" sz="half" idx="1"/>
          </p:nvPr>
        </p:nvSpPr>
        <p:spPr>
          <a:xfrm>
            <a:off x="685800" y="2057400"/>
            <a:ext cx="3810000" cy="4114800"/>
          </a:xfrm>
          <a:prstGeom prst="rect">
            <a:avLst/>
          </a:prstGeom>
        </p:spPr>
        <p:txBody>
          <a:bodyPr lIns="46037" tIns="46037" rIns="46037" bIns="46037">
            <a:normAutofit/>
          </a:bodyPr>
          <a:lstStyle>
            <a:lvl1pPr>
              <a:spcBef>
                <a:spcPts val="600"/>
              </a:spcBef>
              <a:buClr>
                <a:srgbClr val="FFCC66"/>
              </a:buClr>
              <a:defRPr sz="2800">
                <a:solidFill>
                  <a:srgbClr val="FFFFCC"/>
                </a:solidFill>
              </a:defRPr>
            </a:lvl1pPr>
            <a:lvl2pPr marL="790575" indent="-333375">
              <a:spcBef>
                <a:spcPts val="600"/>
              </a:spcBef>
              <a:buClr>
                <a:srgbClr val="FFCC66"/>
              </a:buClr>
              <a:defRPr sz="2800">
                <a:solidFill>
                  <a:srgbClr val="FFFFCC"/>
                </a:solidFill>
              </a:defRPr>
            </a:lvl2pPr>
            <a:lvl3pPr marL="1234439" indent="-320039">
              <a:spcBef>
                <a:spcPts val="600"/>
              </a:spcBef>
              <a:buClr>
                <a:srgbClr val="FFCC66"/>
              </a:buClr>
              <a:defRPr sz="2800">
                <a:solidFill>
                  <a:srgbClr val="FFFFCC"/>
                </a:solidFill>
              </a:defRPr>
            </a:lvl3pPr>
            <a:lvl4pPr marL="1727200" indent="-355600">
              <a:spcBef>
                <a:spcPts val="600"/>
              </a:spcBef>
              <a:buClr>
                <a:srgbClr val="FFCC66"/>
              </a:buClr>
              <a:defRPr sz="2800">
                <a:solidFill>
                  <a:srgbClr val="FFFFCC"/>
                </a:solidFill>
              </a:defRPr>
            </a:lvl4pPr>
            <a:lvl5pPr marL="2184400" indent="-355600">
              <a:spcBef>
                <a:spcPts val="600"/>
              </a:spcBef>
              <a:buClr>
                <a:srgbClr val="FFCC66"/>
              </a:buClr>
              <a:buChar char="•"/>
              <a:defRPr sz="2800">
                <a:solidFill>
                  <a:srgbClr val="FFFFCC"/>
                </a:solidFill>
              </a:defRPr>
            </a:lvl5pPr>
          </a:lstStyle>
          <a:p>
            <a:r>
              <a:t>Body Level One</a:t>
            </a:r>
          </a:p>
          <a:p>
            <a:pPr lvl="1"/>
            <a:r>
              <a:t>Body Level Two</a:t>
            </a:r>
          </a:p>
          <a:p>
            <a:pPr lvl="2"/>
            <a:r>
              <a:t>Body Level Three</a:t>
            </a:r>
          </a:p>
          <a:p>
            <a:pPr lvl="3"/>
            <a:r>
              <a:t>Body Level Four</a:t>
            </a:r>
          </a:p>
          <a:p>
            <a:pPr lvl="4"/>
            <a:r>
              <a:t>Body Level Five</a:t>
            </a:r>
          </a:p>
        </p:txBody>
      </p:sp>
      <p:sp>
        <p:nvSpPr>
          <p:cNvPr id="1816" name="Slide Number"/>
          <p:cNvSpPr txBox="1">
            <a:spLocks noGrp="1"/>
          </p:cNvSpPr>
          <p:nvPr>
            <p:ph type="sldNum" sz="quarter" idx="2"/>
          </p:nvPr>
        </p:nvSpPr>
        <p:spPr>
          <a:xfrm>
            <a:off x="6553200" y="6324600"/>
            <a:ext cx="358413" cy="350662"/>
          </a:xfrm>
          <a:prstGeom prst="rect">
            <a:avLst/>
          </a:prstGeom>
        </p:spPr>
        <p:txBody>
          <a:bodyPr/>
          <a:lstStyle>
            <a:lvl1pPr algn="l">
              <a:defRPr sz="1800">
                <a:solidFill>
                  <a:srgbClr val="FFFFCC"/>
                </a:solidFill>
              </a:defRPr>
            </a:lvl1pPr>
          </a:lstStyle>
          <a:p>
            <a:fld id="{86CB4B4D-7CA3-9044-876B-883B54F8677D}" type="slidenum">
              <a:t>‹#›</a:t>
            </a:fld>
            <a:endParaRPr/>
          </a:p>
        </p:txBody>
      </p:sp>
    </p:spTree>
    <p:extLst>
      <p:ext uri="{BB962C8B-B14F-4D97-AF65-F5344CB8AC3E}">
        <p14:creationId xmlns:p14="http://schemas.microsoft.com/office/powerpoint/2010/main" val="4067488802"/>
      </p:ext>
    </p:extLst>
  </p:cSld>
  <p:clrMapOvr>
    <a:masterClrMapping/>
  </p:clrMapOvr>
  <p:transition spd="med"/>
</p:sldLayout>
</file>

<file path=ppt/slideLayouts/slideLayout983.xml><?xml version="1.0" encoding="utf-8"?>
<p:sldLayout xmlns:a="http://schemas.openxmlformats.org/drawingml/2006/main" xmlns:r="http://schemas.openxmlformats.org/officeDocument/2006/relationships" xmlns:p="http://schemas.openxmlformats.org/presentationml/2006/main" type="tx">
  <p:cSld name="16_Comparison">
    <p:bg>
      <p:bgPr>
        <a:solidFill>
          <a:srgbClr val="000000"/>
        </a:solidFill>
        <a:effectLst/>
      </p:bgPr>
    </p:bg>
    <p:spTree>
      <p:nvGrpSpPr>
        <p:cNvPr id="1" name=""/>
        <p:cNvGrpSpPr/>
        <p:nvPr/>
      </p:nvGrpSpPr>
      <p:grpSpPr>
        <a:xfrm>
          <a:off x="0" y="0"/>
          <a:ext cx="0" cy="0"/>
          <a:chOff x="0" y="0"/>
          <a:chExt cx="0" cy="0"/>
        </a:xfrm>
      </p:grpSpPr>
      <p:grpSp>
        <p:nvGrpSpPr>
          <p:cNvPr id="1827" name="Group 2"/>
          <p:cNvGrpSpPr/>
          <p:nvPr/>
        </p:nvGrpSpPr>
        <p:grpSpPr>
          <a:xfrm>
            <a:off x="457200" y="992150"/>
            <a:ext cx="8153401" cy="1600239"/>
            <a:chOff x="0" y="-37"/>
            <a:chExt cx="8153400" cy="1600237"/>
          </a:xfrm>
        </p:grpSpPr>
        <p:sp>
          <p:nvSpPr>
            <p:cNvPr id="1823" name="Arc 3"/>
            <p:cNvSpPr/>
            <p:nvPr/>
          </p:nvSpPr>
          <p:spPr>
            <a:xfrm>
              <a:off x="5249862" y="-38"/>
              <a:ext cx="2903539" cy="1600239"/>
            </a:xfrm>
            <a:custGeom>
              <a:avLst/>
              <a:gdLst/>
              <a:ahLst/>
              <a:cxnLst>
                <a:cxn ang="0">
                  <a:pos x="wd2" y="hd2"/>
                </a:cxn>
                <a:cxn ang="5400000">
                  <a:pos x="wd2" y="hd2"/>
                </a:cxn>
                <a:cxn ang="10800000">
                  <a:pos x="wd2" y="hd2"/>
                </a:cxn>
                <a:cxn ang="16200000">
                  <a:pos x="wd2" y="hd2"/>
                </a:cxn>
              </a:cxnLst>
              <a:rect l="0" t="0" r="r" b="b"/>
              <a:pathLst>
                <a:path w="21600" h="21600" extrusionOk="0">
                  <a:moveTo>
                    <a:pt x="296" y="1"/>
                  </a:moveTo>
                  <a:cubicBezTo>
                    <a:pt x="300" y="1"/>
                    <a:pt x="304" y="0"/>
                    <a:pt x="308" y="0"/>
                  </a:cubicBezTo>
                  <a:cubicBezTo>
                    <a:pt x="12067" y="1"/>
                    <a:pt x="21600" y="4835"/>
                    <a:pt x="21600" y="10800"/>
                  </a:cubicBezTo>
                  <a:cubicBezTo>
                    <a:pt x="21600" y="16765"/>
                    <a:pt x="12067" y="21600"/>
                    <a:pt x="308" y="21600"/>
                  </a:cubicBezTo>
                  <a:cubicBezTo>
                    <a:pt x="204" y="21599"/>
                    <a:pt x="102" y="21599"/>
                    <a:pt x="0" y="21598"/>
                  </a:cubicBezTo>
                  <a:lnTo>
                    <a:pt x="308" y="10800"/>
                  </a:lnTo>
                  <a:lnTo>
                    <a:pt x="296" y="1"/>
                  </a:lnTo>
                  <a:close/>
                </a:path>
              </a:pathLst>
            </a:custGeom>
            <a:gradFill flip="none" rotWithShape="1">
              <a:gsLst>
                <a:gs pos="0">
                  <a:srgbClr val="000000"/>
                </a:gs>
                <a:gs pos="100000">
                  <a:srgbClr val="6633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824" name="Arc 4"/>
            <p:cNvSpPr/>
            <p:nvPr/>
          </p:nvSpPr>
          <p:spPr>
            <a:xfrm>
              <a:off x="5175249" y="165070"/>
              <a:ext cx="2906714" cy="1270031"/>
            </a:xfrm>
            <a:custGeom>
              <a:avLst/>
              <a:gdLst/>
              <a:ahLst/>
              <a:cxnLst>
                <a:cxn ang="0">
                  <a:pos x="wd2" y="hd2"/>
                </a:cxn>
                <a:cxn ang="5400000">
                  <a:pos x="wd2" y="hd2"/>
                </a:cxn>
                <a:cxn ang="10800000">
                  <a:pos x="wd2" y="hd2"/>
                </a:cxn>
                <a:cxn ang="16200000">
                  <a:pos x="wd2" y="hd2"/>
                </a:cxn>
              </a:cxnLst>
              <a:rect l="0" t="0" r="r" b="b"/>
              <a:pathLst>
                <a:path w="21600" h="21600" extrusionOk="0">
                  <a:moveTo>
                    <a:pt x="307" y="0"/>
                  </a:moveTo>
                  <a:cubicBezTo>
                    <a:pt x="311" y="0"/>
                    <a:pt x="315" y="0"/>
                    <a:pt x="319" y="0"/>
                  </a:cubicBezTo>
                  <a:cubicBezTo>
                    <a:pt x="12072" y="0"/>
                    <a:pt x="21600" y="4835"/>
                    <a:pt x="21600" y="10800"/>
                  </a:cubicBezTo>
                  <a:cubicBezTo>
                    <a:pt x="21600" y="16765"/>
                    <a:pt x="12072" y="21600"/>
                    <a:pt x="319" y="21600"/>
                  </a:cubicBezTo>
                  <a:cubicBezTo>
                    <a:pt x="212" y="21600"/>
                    <a:pt x="105" y="21600"/>
                    <a:pt x="0" y="21599"/>
                  </a:cubicBezTo>
                  <a:lnTo>
                    <a:pt x="319" y="10800"/>
                  </a:lnTo>
                  <a:lnTo>
                    <a:pt x="307" y="0"/>
                  </a:lnTo>
                  <a:close/>
                </a:path>
              </a:pathLst>
            </a:custGeom>
            <a:gradFill flip="none" rotWithShape="1">
              <a:gsLst>
                <a:gs pos="0">
                  <a:srgbClr val="000000"/>
                </a:gs>
                <a:gs pos="100000">
                  <a:srgbClr val="8944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825" name="Arc 5"/>
            <p:cNvSpPr/>
            <p:nvPr/>
          </p:nvSpPr>
          <p:spPr>
            <a:xfrm>
              <a:off x="5132387" y="385743"/>
              <a:ext cx="2905126" cy="828695"/>
            </a:xfrm>
            <a:custGeom>
              <a:avLst/>
              <a:gdLst/>
              <a:ahLst/>
              <a:cxnLst>
                <a:cxn ang="0">
                  <a:pos x="wd2" y="hd2"/>
                </a:cxn>
                <a:cxn ang="5400000">
                  <a:pos x="wd2" y="hd2"/>
                </a:cxn>
                <a:cxn ang="10800000">
                  <a:pos x="wd2" y="hd2"/>
                </a:cxn>
                <a:cxn ang="16200000">
                  <a:pos x="wd2" y="hd2"/>
                </a:cxn>
              </a:cxnLst>
              <a:rect l="0" t="0" r="r" b="b"/>
              <a:pathLst>
                <a:path w="21600" h="21600" extrusionOk="0">
                  <a:moveTo>
                    <a:pt x="308" y="1"/>
                  </a:moveTo>
                  <a:cubicBezTo>
                    <a:pt x="312" y="1"/>
                    <a:pt x="316" y="0"/>
                    <a:pt x="320" y="0"/>
                  </a:cubicBezTo>
                  <a:cubicBezTo>
                    <a:pt x="12072" y="1"/>
                    <a:pt x="21600" y="4835"/>
                    <a:pt x="21600" y="10800"/>
                  </a:cubicBezTo>
                  <a:cubicBezTo>
                    <a:pt x="21600" y="16765"/>
                    <a:pt x="12072" y="21600"/>
                    <a:pt x="320" y="21600"/>
                  </a:cubicBezTo>
                  <a:cubicBezTo>
                    <a:pt x="213" y="21599"/>
                    <a:pt x="106" y="21599"/>
                    <a:pt x="0" y="21598"/>
                  </a:cubicBezTo>
                  <a:lnTo>
                    <a:pt x="320" y="10800"/>
                  </a:lnTo>
                  <a:lnTo>
                    <a:pt x="308" y="1"/>
                  </a:lnTo>
                  <a:close/>
                </a:path>
              </a:pathLst>
            </a:custGeom>
            <a:gradFill flip="none" rotWithShape="1">
              <a:gsLst>
                <a:gs pos="0">
                  <a:srgbClr val="000000"/>
                </a:gs>
                <a:gs pos="100000">
                  <a:srgbClr val="B75B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826" name="AutoShape 6"/>
            <p:cNvSpPr/>
            <p:nvPr/>
          </p:nvSpPr>
          <p:spPr>
            <a:xfrm>
              <a:off x="0" y="715962"/>
              <a:ext cx="7918450" cy="165101"/>
            </a:xfrm>
            <a:prstGeom prst="roundRect">
              <a:avLst>
                <a:gd name="adj" fmla="val 49995"/>
              </a:avLst>
            </a:prstGeom>
            <a:gradFill flip="none" rotWithShape="1">
              <a:gsLst>
                <a:gs pos="0">
                  <a:srgbClr val="000000"/>
                </a:gs>
                <a:gs pos="20000">
                  <a:srgbClr val="000040"/>
                </a:gs>
                <a:gs pos="50000">
                  <a:srgbClr val="400040"/>
                </a:gs>
                <a:gs pos="75000">
                  <a:srgbClr val="8F0040"/>
                </a:gs>
                <a:gs pos="89999">
                  <a:srgbClr val="F27300"/>
                </a:gs>
                <a:gs pos="100000">
                  <a:srgbClr val="FFBF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grpSp>
      <p:sp>
        <p:nvSpPr>
          <p:cNvPr id="1828" name="Title Text"/>
          <p:cNvSpPr txBox="1">
            <a:spLocks noGrp="1"/>
          </p:cNvSpPr>
          <p:nvPr>
            <p:ph type="title"/>
          </p:nvPr>
        </p:nvSpPr>
        <p:spPr>
          <a:xfrm>
            <a:off x="457200" y="274638"/>
            <a:ext cx="8229600" cy="1143001"/>
          </a:xfrm>
          <a:prstGeom prst="rect">
            <a:avLst/>
          </a:prstGeom>
        </p:spPr>
        <p:txBody>
          <a:bodyPr lIns="46037" tIns="46037" rIns="46037" bIns="46037" anchor="b"/>
          <a:lstStyle>
            <a:lvl1pPr algn="r">
              <a:defRPr sz="4000" i="1">
                <a:solidFill>
                  <a:srgbClr val="FFCC66"/>
                </a:solidFill>
              </a:defRPr>
            </a:lvl1pPr>
          </a:lstStyle>
          <a:p>
            <a:r>
              <a:t>Title Text</a:t>
            </a:r>
          </a:p>
        </p:txBody>
      </p:sp>
      <p:sp>
        <p:nvSpPr>
          <p:cNvPr id="1829" name="Body Level One…"/>
          <p:cNvSpPr txBox="1">
            <a:spLocks noGrp="1"/>
          </p:cNvSpPr>
          <p:nvPr>
            <p:ph type="body" sz="quarter" idx="1"/>
          </p:nvPr>
        </p:nvSpPr>
        <p:spPr>
          <a:xfrm>
            <a:off x="457200" y="1535112"/>
            <a:ext cx="4040188" cy="639763"/>
          </a:xfrm>
          <a:prstGeom prst="rect">
            <a:avLst/>
          </a:prstGeom>
        </p:spPr>
        <p:txBody>
          <a:bodyPr lIns="46037" tIns="46037" rIns="46037" bIns="46037" anchor="b">
            <a:normAutofit/>
          </a:bodyPr>
          <a:lstStyle>
            <a:lvl1pPr marL="0" indent="0">
              <a:spcBef>
                <a:spcPts val="500"/>
              </a:spcBef>
              <a:buSzTx/>
              <a:buNone/>
              <a:defRPr sz="2400" b="1">
                <a:solidFill>
                  <a:srgbClr val="FFFFCC"/>
                </a:solidFill>
              </a:defRPr>
            </a:lvl1pPr>
            <a:lvl2pPr marL="0" indent="457200">
              <a:spcBef>
                <a:spcPts val="500"/>
              </a:spcBef>
              <a:buSzTx/>
              <a:buNone/>
              <a:defRPr sz="2400" b="1">
                <a:solidFill>
                  <a:srgbClr val="FFFFCC"/>
                </a:solidFill>
              </a:defRPr>
            </a:lvl2pPr>
            <a:lvl3pPr marL="0" indent="914400">
              <a:spcBef>
                <a:spcPts val="500"/>
              </a:spcBef>
              <a:buSzTx/>
              <a:buNone/>
              <a:defRPr sz="2400" b="1">
                <a:solidFill>
                  <a:srgbClr val="FFFFCC"/>
                </a:solidFill>
              </a:defRPr>
            </a:lvl3pPr>
            <a:lvl4pPr marL="0" indent="1371600">
              <a:spcBef>
                <a:spcPts val="500"/>
              </a:spcBef>
              <a:buSzTx/>
              <a:buNone/>
              <a:defRPr sz="2400" b="1">
                <a:solidFill>
                  <a:srgbClr val="FFFFCC"/>
                </a:solidFill>
              </a:defRPr>
            </a:lvl4pPr>
            <a:lvl5pPr marL="0" indent="1828800">
              <a:spcBef>
                <a:spcPts val="500"/>
              </a:spcBef>
              <a:buSzTx/>
              <a:buNone/>
              <a:defRPr sz="2400" b="1">
                <a:solidFill>
                  <a:srgbClr val="FFFFCC"/>
                </a:solidFill>
              </a:defRPr>
            </a:lvl5pPr>
          </a:lstStyle>
          <a:p>
            <a:r>
              <a:t>Body Level One</a:t>
            </a:r>
          </a:p>
          <a:p>
            <a:pPr lvl="1"/>
            <a:r>
              <a:t>Body Level Two</a:t>
            </a:r>
          </a:p>
          <a:p>
            <a:pPr lvl="2"/>
            <a:r>
              <a:t>Body Level Three</a:t>
            </a:r>
          </a:p>
          <a:p>
            <a:pPr lvl="3"/>
            <a:r>
              <a:t>Body Level Four</a:t>
            </a:r>
          </a:p>
          <a:p>
            <a:pPr lvl="4"/>
            <a:r>
              <a:t>Body Level Five</a:t>
            </a:r>
          </a:p>
        </p:txBody>
      </p:sp>
      <p:sp>
        <p:nvSpPr>
          <p:cNvPr id="1830" name="Text Placeholder 4"/>
          <p:cNvSpPr>
            <a:spLocks noGrp="1"/>
          </p:cNvSpPr>
          <p:nvPr>
            <p:ph type="body" sz="quarter" idx="21"/>
          </p:nvPr>
        </p:nvSpPr>
        <p:spPr>
          <a:xfrm>
            <a:off x="4645025" y="1535112"/>
            <a:ext cx="4041775" cy="639763"/>
          </a:xfrm>
          <a:prstGeom prst="rect">
            <a:avLst/>
          </a:prstGeom>
        </p:spPr>
        <p:txBody>
          <a:bodyPr lIns="46037" tIns="46037" rIns="46037" bIns="46037" anchor="b">
            <a:normAutofit/>
          </a:bodyPr>
          <a:lstStyle/>
          <a:p>
            <a:pPr marL="0" indent="0">
              <a:spcBef>
                <a:spcPts val="500"/>
              </a:spcBef>
              <a:buSzTx/>
              <a:buNone/>
              <a:defRPr sz="2400" b="1">
                <a:solidFill>
                  <a:srgbClr val="FFFFCC"/>
                </a:solidFill>
              </a:defRPr>
            </a:pPr>
            <a:endParaRPr/>
          </a:p>
        </p:txBody>
      </p:sp>
      <p:sp>
        <p:nvSpPr>
          <p:cNvPr id="1831" name="Slide Number"/>
          <p:cNvSpPr txBox="1">
            <a:spLocks noGrp="1"/>
          </p:cNvSpPr>
          <p:nvPr>
            <p:ph type="sldNum" sz="quarter" idx="2"/>
          </p:nvPr>
        </p:nvSpPr>
        <p:spPr>
          <a:xfrm>
            <a:off x="6553200" y="6324600"/>
            <a:ext cx="358413" cy="350662"/>
          </a:xfrm>
          <a:prstGeom prst="rect">
            <a:avLst/>
          </a:prstGeom>
        </p:spPr>
        <p:txBody>
          <a:bodyPr/>
          <a:lstStyle>
            <a:lvl1pPr algn="l">
              <a:defRPr sz="1800">
                <a:solidFill>
                  <a:srgbClr val="FFFFCC"/>
                </a:solidFill>
              </a:defRPr>
            </a:lvl1pPr>
          </a:lstStyle>
          <a:p>
            <a:fld id="{86CB4B4D-7CA3-9044-876B-883B54F8677D}" type="slidenum">
              <a:t>‹#›</a:t>
            </a:fld>
            <a:endParaRPr/>
          </a:p>
        </p:txBody>
      </p:sp>
    </p:spTree>
    <p:extLst>
      <p:ext uri="{BB962C8B-B14F-4D97-AF65-F5344CB8AC3E}">
        <p14:creationId xmlns:p14="http://schemas.microsoft.com/office/powerpoint/2010/main" val="3515683146"/>
      </p:ext>
    </p:extLst>
  </p:cSld>
  <p:clrMapOvr>
    <a:masterClrMapping/>
  </p:clrMapOvr>
  <p:transition spd="med"/>
</p:sldLayout>
</file>

<file path=ppt/slideLayouts/slideLayout984.xml><?xml version="1.0" encoding="utf-8"?>
<p:sldLayout xmlns:a="http://schemas.openxmlformats.org/drawingml/2006/main" xmlns:r="http://schemas.openxmlformats.org/officeDocument/2006/relationships" xmlns:p="http://schemas.openxmlformats.org/presentationml/2006/main" type="tx">
  <p:cSld name="16_Title Only">
    <p:bg>
      <p:bgPr>
        <a:solidFill>
          <a:srgbClr val="000000"/>
        </a:solidFill>
        <a:effectLst/>
      </p:bgPr>
    </p:bg>
    <p:spTree>
      <p:nvGrpSpPr>
        <p:cNvPr id="1" name=""/>
        <p:cNvGrpSpPr/>
        <p:nvPr/>
      </p:nvGrpSpPr>
      <p:grpSpPr>
        <a:xfrm>
          <a:off x="0" y="0"/>
          <a:ext cx="0" cy="0"/>
          <a:chOff x="0" y="0"/>
          <a:chExt cx="0" cy="0"/>
        </a:xfrm>
      </p:grpSpPr>
      <p:grpSp>
        <p:nvGrpSpPr>
          <p:cNvPr id="1842" name="Group 2"/>
          <p:cNvGrpSpPr/>
          <p:nvPr/>
        </p:nvGrpSpPr>
        <p:grpSpPr>
          <a:xfrm>
            <a:off x="457200" y="992150"/>
            <a:ext cx="8153401" cy="1600239"/>
            <a:chOff x="0" y="-37"/>
            <a:chExt cx="8153400" cy="1600237"/>
          </a:xfrm>
        </p:grpSpPr>
        <p:sp>
          <p:nvSpPr>
            <p:cNvPr id="1838" name="Arc 3"/>
            <p:cNvSpPr/>
            <p:nvPr/>
          </p:nvSpPr>
          <p:spPr>
            <a:xfrm>
              <a:off x="5249862" y="-38"/>
              <a:ext cx="2903539" cy="1600239"/>
            </a:xfrm>
            <a:custGeom>
              <a:avLst/>
              <a:gdLst/>
              <a:ahLst/>
              <a:cxnLst>
                <a:cxn ang="0">
                  <a:pos x="wd2" y="hd2"/>
                </a:cxn>
                <a:cxn ang="5400000">
                  <a:pos x="wd2" y="hd2"/>
                </a:cxn>
                <a:cxn ang="10800000">
                  <a:pos x="wd2" y="hd2"/>
                </a:cxn>
                <a:cxn ang="16200000">
                  <a:pos x="wd2" y="hd2"/>
                </a:cxn>
              </a:cxnLst>
              <a:rect l="0" t="0" r="r" b="b"/>
              <a:pathLst>
                <a:path w="21600" h="21600" extrusionOk="0">
                  <a:moveTo>
                    <a:pt x="296" y="1"/>
                  </a:moveTo>
                  <a:cubicBezTo>
                    <a:pt x="300" y="1"/>
                    <a:pt x="304" y="0"/>
                    <a:pt x="308" y="0"/>
                  </a:cubicBezTo>
                  <a:cubicBezTo>
                    <a:pt x="12067" y="1"/>
                    <a:pt x="21600" y="4835"/>
                    <a:pt x="21600" y="10800"/>
                  </a:cubicBezTo>
                  <a:cubicBezTo>
                    <a:pt x="21600" y="16765"/>
                    <a:pt x="12067" y="21600"/>
                    <a:pt x="308" y="21600"/>
                  </a:cubicBezTo>
                  <a:cubicBezTo>
                    <a:pt x="204" y="21599"/>
                    <a:pt x="102" y="21599"/>
                    <a:pt x="0" y="21598"/>
                  </a:cubicBezTo>
                  <a:lnTo>
                    <a:pt x="308" y="10800"/>
                  </a:lnTo>
                  <a:lnTo>
                    <a:pt x="296" y="1"/>
                  </a:lnTo>
                  <a:close/>
                </a:path>
              </a:pathLst>
            </a:custGeom>
            <a:gradFill flip="none" rotWithShape="1">
              <a:gsLst>
                <a:gs pos="0">
                  <a:srgbClr val="000000"/>
                </a:gs>
                <a:gs pos="100000">
                  <a:srgbClr val="6633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839" name="Arc 4"/>
            <p:cNvSpPr/>
            <p:nvPr/>
          </p:nvSpPr>
          <p:spPr>
            <a:xfrm>
              <a:off x="5175249" y="165070"/>
              <a:ext cx="2906714" cy="1270031"/>
            </a:xfrm>
            <a:custGeom>
              <a:avLst/>
              <a:gdLst/>
              <a:ahLst/>
              <a:cxnLst>
                <a:cxn ang="0">
                  <a:pos x="wd2" y="hd2"/>
                </a:cxn>
                <a:cxn ang="5400000">
                  <a:pos x="wd2" y="hd2"/>
                </a:cxn>
                <a:cxn ang="10800000">
                  <a:pos x="wd2" y="hd2"/>
                </a:cxn>
                <a:cxn ang="16200000">
                  <a:pos x="wd2" y="hd2"/>
                </a:cxn>
              </a:cxnLst>
              <a:rect l="0" t="0" r="r" b="b"/>
              <a:pathLst>
                <a:path w="21600" h="21600" extrusionOk="0">
                  <a:moveTo>
                    <a:pt x="307" y="0"/>
                  </a:moveTo>
                  <a:cubicBezTo>
                    <a:pt x="311" y="0"/>
                    <a:pt x="315" y="0"/>
                    <a:pt x="319" y="0"/>
                  </a:cubicBezTo>
                  <a:cubicBezTo>
                    <a:pt x="12072" y="0"/>
                    <a:pt x="21600" y="4835"/>
                    <a:pt x="21600" y="10800"/>
                  </a:cubicBezTo>
                  <a:cubicBezTo>
                    <a:pt x="21600" y="16765"/>
                    <a:pt x="12072" y="21600"/>
                    <a:pt x="319" y="21600"/>
                  </a:cubicBezTo>
                  <a:cubicBezTo>
                    <a:pt x="212" y="21600"/>
                    <a:pt x="105" y="21600"/>
                    <a:pt x="0" y="21599"/>
                  </a:cubicBezTo>
                  <a:lnTo>
                    <a:pt x="319" y="10800"/>
                  </a:lnTo>
                  <a:lnTo>
                    <a:pt x="307" y="0"/>
                  </a:lnTo>
                  <a:close/>
                </a:path>
              </a:pathLst>
            </a:custGeom>
            <a:gradFill flip="none" rotWithShape="1">
              <a:gsLst>
                <a:gs pos="0">
                  <a:srgbClr val="000000"/>
                </a:gs>
                <a:gs pos="100000">
                  <a:srgbClr val="8944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840" name="Arc 5"/>
            <p:cNvSpPr/>
            <p:nvPr/>
          </p:nvSpPr>
          <p:spPr>
            <a:xfrm>
              <a:off x="5132387" y="385743"/>
              <a:ext cx="2905126" cy="828695"/>
            </a:xfrm>
            <a:custGeom>
              <a:avLst/>
              <a:gdLst/>
              <a:ahLst/>
              <a:cxnLst>
                <a:cxn ang="0">
                  <a:pos x="wd2" y="hd2"/>
                </a:cxn>
                <a:cxn ang="5400000">
                  <a:pos x="wd2" y="hd2"/>
                </a:cxn>
                <a:cxn ang="10800000">
                  <a:pos x="wd2" y="hd2"/>
                </a:cxn>
                <a:cxn ang="16200000">
                  <a:pos x="wd2" y="hd2"/>
                </a:cxn>
              </a:cxnLst>
              <a:rect l="0" t="0" r="r" b="b"/>
              <a:pathLst>
                <a:path w="21600" h="21600" extrusionOk="0">
                  <a:moveTo>
                    <a:pt x="308" y="1"/>
                  </a:moveTo>
                  <a:cubicBezTo>
                    <a:pt x="312" y="1"/>
                    <a:pt x="316" y="0"/>
                    <a:pt x="320" y="0"/>
                  </a:cubicBezTo>
                  <a:cubicBezTo>
                    <a:pt x="12072" y="1"/>
                    <a:pt x="21600" y="4835"/>
                    <a:pt x="21600" y="10800"/>
                  </a:cubicBezTo>
                  <a:cubicBezTo>
                    <a:pt x="21600" y="16765"/>
                    <a:pt x="12072" y="21600"/>
                    <a:pt x="320" y="21600"/>
                  </a:cubicBezTo>
                  <a:cubicBezTo>
                    <a:pt x="213" y="21599"/>
                    <a:pt x="106" y="21599"/>
                    <a:pt x="0" y="21598"/>
                  </a:cubicBezTo>
                  <a:lnTo>
                    <a:pt x="320" y="10800"/>
                  </a:lnTo>
                  <a:lnTo>
                    <a:pt x="308" y="1"/>
                  </a:lnTo>
                  <a:close/>
                </a:path>
              </a:pathLst>
            </a:custGeom>
            <a:gradFill flip="none" rotWithShape="1">
              <a:gsLst>
                <a:gs pos="0">
                  <a:srgbClr val="000000"/>
                </a:gs>
                <a:gs pos="100000">
                  <a:srgbClr val="B75B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841" name="AutoShape 6"/>
            <p:cNvSpPr/>
            <p:nvPr/>
          </p:nvSpPr>
          <p:spPr>
            <a:xfrm>
              <a:off x="0" y="715962"/>
              <a:ext cx="7918450" cy="165101"/>
            </a:xfrm>
            <a:prstGeom prst="roundRect">
              <a:avLst>
                <a:gd name="adj" fmla="val 49995"/>
              </a:avLst>
            </a:prstGeom>
            <a:gradFill flip="none" rotWithShape="1">
              <a:gsLst>
                <a:gs pos="0">
                  <a:srgbClr val="000000"/>
                </a:gs>
                <a:gs pos="20000">
                  <a:srgbClr val="000040"/>
                </a:gs>
                <a:gs pos="50000">
                  <a:srgbClr val="400040"/>
                </a:gs>
                <a:gs pos="75000">
                  <a:srgbClr val="8F0040"/>
                </a:gs>
                <a:gs pos="89999">
                  <a:srgbClr val="F27300"/>
                </a:gs>
                <a:gs pos="100000">
                  <a:srgbClr val="FFBF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grpSp>
      <p:sp>
        <p:nvSpPr>
          <p:cNvPr id="1843" name="Title Text"/>
          <p:cNvSpPr txBox="1">
            <a:spLocks noGrp="1"/>
          </p:cNvSpPr>
          <p:nvPr>
            <p:ph type="title"/>
          </p:nvPr>
        </p:nvSpPr>
        <p:spPr>
          <a:xfrm>
            <a:off x="685800" y="381000"/>
            <a:ext cx="7772400" cy="1143000"/>
          </a:xfrm>
          <a:prstGeom prst="rect">
            <a:avLst/>
          </a:prstGeom>
        </p:spPr>
        <p:txBody>
          <a:bodyPr lIns="46037" tIns="46037" rIns="46037" bIns="46037" anchor="b"/>
          <a:lstStyle>
            <a:lvl1pPr algn="r">
              <a:defRPr sz="4000" i="1">
                <a:solidFill>
                  <a:srgbClr val="FFCC66"/>
                </a:solidFill>
              </a:defRPr>
            </a:lvl1pPr>
          </a:lstStyle>
          <a:p>
            <a:r>
              <a:t>Title Text</a:t>
            </a:r>
          </a:p>
        </p:txBody>
      </p:sp>
      <p:sp>
        <p:nvSpPr>
          <p:cNvPr id="1844" name="Slide Number"/>
          <p:cNvSpPr txBox="1">
            <a:spLocks noGrp="1"/>
          </p:cNvSpPr>
          <p:nvPr>
            <p:ph type="sldNum" sz="quarter" idx="2"/>
          </p:nvPr>
        </p:nvSpPr>
        <p:spPr>
          <a:xfrm>
            <a:off x="6553200" y="6324600"/>
            <a:ext cx="358413" cy="350662"/>
          </a:xfrm>
          <a:prstGeom prst="rect">
            <a:avLst/>
          </a:prstGeom>
        </p:spPr>
        <p:txBody>
          <a:bodyPr/>
          <a:lstStyle>
            <a:lvl1pPr algn="l">
              <a:defRPr sz="1800">
                <a:solidFill>
                  <a:srgbClr val="FFFFCC"/>
                </a:solidFill>
              </a:defRPr>
            </a:lvl1pPr>
          </a:lstStyle>
          <a:p>
            <a:fld id="{86CB4B4D-7CA3-9044-876B-883B54F8677D}" type="slidenum">
              <a:t>‹#›</a:t>
            </a:fld>
            <a:endParaRPr/>
          </a:p>
        </p:txBody>
      </p:sp>
    </p:spTree>
    <p:extLst>
      <p:ext uri="{BB962C8B-B14F-4D97-AF65-F5344CB8AC3E}">
        <p14:creationId xmlns:p14="http://schemas.microsoft.com/office/powerpoint/2010/main" val="4090391838"/>
      </p:ext>
    </p:extLst>
  </p:cSld>
  <p:clrMapOvr>
    <a:masterClrMapping/>
  </p:clrMapOvr>
  <p:transition spd="med"/>
</p:sldLayout>
</file>

<file path=ppt/slideLayouts/slideLayout985.xml><?xml version="1.0" encoding="utf-8"?>
<p:sldLayout xmlns:a="http://schemas.openxmlformats.org/drawingml/2006/main" xmlns:r="http://schemas.openxmlformats.org/officeDocument/2006/relationships" xmlns:p="http://schemas.openxmlformats.org/presentationml/2006/main" type="tx">
  <p:cSld name="17_Blank">
    <p:bg>
      <p:bgPr>
        <a:solidFill>
          <a:srgbClr val="000000"/>
        </a:solidFill>
        <a:effectLst/>
      </p:bgPr>
    </p:bg>
    <p:spTree>
      <p:nvGrpSpPr>
        <p:cNvPr id="1" name=""/>
        <p:cNvGrpSpPr/>
        <p:nvPr/>
      </p:nvGrpSpPr>
      <p:grpSpPr>
        <a:xfrm>
          <a:off x="0" y="0"/>
          <a:ext cx="0" cy="0"/>
          <a:chOff x="0" y="0"/>
          <a:chExt cx="0" cy="0"/>
        </a:xfrm>
      </p:grpSpPr>
      <p:grpSp>
        <p:nvGrpSpPr>
          <p:cNvPr id="1855" name="Group 2"/>
          <p:cNvGrpSpPr/>
          <p:nvPr/>
        </p:nvGrpSpPr>
        <p:grpSpPr>
          <a:xfrm>
            <a:off x="457200" y="992150"/>
            <a:ext cx="8153401" cy="1600239"/>
            <a:chOff x="0" y="-37"/>
            <a:chExt cx="8153400" cy="1600237"/>
          </a:xfrm>
        </p:grpSpPr>
        <p:sp>
          <p:nvSpPr>
            <p:cNvPr id="1851" name="Arc 3"/>
            <p:cNvSpPr/>
            <p:nvPr/>
          </p:nvSpPr>
          <p:spPr>
            <a:xfrm>
              <a:off x="5249862" y="-38"/>
              <a:ext cx="2903539" cy="1600239"/>
            </a:xfrm>
            <a:custGeom>
              <a:avLst/>
              <a:gdLst/>
              <a:ahLst/>
              <a:cxnLst>
                <a:cxn ang="0">
                  <a:pos x="wd2" y="hd2"/>
                </a:cxn>
                <a:cxn ang="5400000">
                  <a:pos x="wd2" y="hd2"/>
                </a:cxn>
                <a:cxn ang="10800000">
                  <a:pos x="wd2" y="hd2"/>
                </a:cxn>
                <a:cxn ang="16200000">
                  <a:pos x="wd2" y="hd2"/>
                </a:cxn>
              </a:cxnLst>
              <a:rect l="0" t="0" r="r" b="b"/>
              <a:pathLst>
                <a:path w="21600" h="21600" extrusionOk="0">
                  <a:moveTo>
                    <a:pt x="296" y="1"/>
                  </a:moveTo>
                  <a:cubicBezTo>
                    <a:pt x="300" y="1"/>
                    <a:pt x="304" y="0"/>
                    <a:pt x="308" y="0"/>
                  </a:cubicBezTo>
                  <a:cubicBezTo>
                    <a:pt x="12067" y="1"/>
                    <a:pt x="21600" y="4835"/>
                    <a:pt x="21600" y="10800"/>
                  </a:cubicBezTo>
                  <a:cubicBezTo>
                    <a:pt x="21600" y="16765"/>
                    <a:pt x="12067" y="21600"/>
                    <a:pt x="308" y="21600"/>
                  </a:cubicBezTo>
                  <a:cubicBezTo>
                    <a:pt x="204" y="21599"/>
                    <a:pt x="102" y="21599"/>
                    <a:pt x="0" y="21598"/>
                  </a:cubicBezTo>
                  <a:lnTo>
                    <a:pt x="308" y="10800"/>
                  </a:lnTo>
                  <a:lnTo>
                    <a:pt x="296" y="1"/>
                  </a:lnTo>
                  <a:close/>
                </a:path>
              </a:pathLst>
            </a:custGeom>
            <a:gradFill flip="none" rotWithShape="1">
              <a:gsLst>
                <a:gs pos="0">
                  <a:srgbClr val="000000"/>
                </a:gs>
                <a:gs pos="100000">
                  <a:srgbClr val="6633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852" name="Arc 4"/>
            <p:cNvSpPr/>
            <p:nvPr/>
          </p:nvSpPr>
          <p:spPr>
            <a:xfrm>
              <a:off x="5175249" y="165070"/>
              <a:ext cx="2906714" cy="1270031"/>
            </a:xfrm>
            <a:custGeom>
              <a:avLst/>
              <a:gdLst/>
              <a:ahLst/>
              <a:cxnLst>
                <a:cxn ang="0">
                  <a:pos x="wd2" y="hd2"/>
                </a:cxn>
                <a:cxn ang="5400000">
                  <a:pos x="wd2" y="hd2"/>
                </a:cxn>
                <a:cxn ang="10800000">
                  <a:pos x="wd2" y="hd2"/>
                </a:cxn>
                <a:cxn ang="16200000">
                  <a:pos x="wd2" y="hd2"/>
                </a:cxn>
              </a:cxnLst>
              <a:rect l="0" t="0" r="r" b="b"/>
              <a:pathLst>
                <a:path w="21600" h="21600" extrusionOk="0">
                  <a:moveTo>
                    <a:pt x="307" y="0"/>
                  </a:moveTo>
                  <a:cubicBezTo>
                    <a:pt x="311" y="0"/>
                    <a:pt x="315" y="0"/>
                    <a:pt x="319" y="0"/>
                  </a:cubicBezTo>
                  <a:cubicBezTo>
                    <a:pt x="12072" y="0"/>
                    <a:pt x="21600" y="4835"/>
                    <a:pt x="21600" y="10800"/>
                  </a:cubicBezTo>
                  <a:cubicBezTo>
                    <a:pt x="21600" y="16765"/>
                    <a:pt x="12072" y="21600"/>
                    <a:pt x="319" y="21600"/>
                  </a:cubicBezTo>
                  <a:cubicBezTo>
                    <a:pt x="212" y="21600"/>
                    <a:pt x="105" y="21600"/>
                    <a:pt x="0" y="21599"/>
                  </a:cubicBezTo>
                  <a:lnTo>
                    <a:pt x="319" y="10800"/>
                  </a:lnTo>
                  <a:lnTo>
                    <a:pt x="307" y="0"/>
                  </a:lnTo>
                  <a:close/>
                </a:path>
              </a:pathLst>
            </a:custGeom>
            <a:gradFill flip="none" rotWithShape="1">
              <a:gsLst>
                <a:gs pos="0">
                  <a:srgbClr val="000000"/>
                </a:gs>
                <a:gs pos="100000">
                  <a:srgbClr val="8944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853" name="Arc 5"/>
            <p:cNvSpPr/>
            <p:nvPr/>
          </p:nvSpPr>
          <p:spPr>
            <a:xfrm>
              <a:off x="5132387" y="385743"/>
              <a:ext cx="2905126" cy="828695"/>
            </a:xfrm>
            <a:custGeom>
              <a:avLst/>
              <a:gdLst/>
              <a:ahLst/>
              <a:cxnLst>
                <a:cxn ang="0">
                  <a:pos x="wd2" y="hd2"/>
                </a:cxn>
                <a:cxn ang="5400000">
                  <a:pos x="wd2" y="hd2"/>
                </a:cxn>
                <a:cxn ang="10800000">
                  <a:pos x="wd2" y="hd2"/>
                </a:cxn>
                <a:cxn ang="16200000">
                  <a:pos x="wd2" y="hd2"/>
                </a:cxn>
              </a:cxnLst>
              <a:rect l="0" t="0" r="r" b="b"/>
              <a:pathLst>
                <a:path w="21600" h="21600" extrusionOk="0">
                  <a:moveTo>
                    <a:pt x="308" y="1"/>
                  </a:moveTo>
                  <a:cubicBezTo>
                    <a:pt x="312" y="1"/>
                    <a:pt x="316" y="0"/>
                    <a:pt x="320" y="0"/>
                  </a:cubicBezTo>
                  <a:cubicBezTo>
                    <a:pt x="12072" y="1"/>
                    <a:pt x="21600" y="4835"/>
                    <a:pt x="21600" y="10800"/>
                  </a:cubicBezTo>
                  <a:cubicBezTo>
                    <a:pt x="21600" y="16765"/>
                    <a:pt x="12072" y="21600"/>
                    <a:pt x="320" y="21600"/>
                  </a:cubicBezTo>
                  <a:cubicBezTo>
                    <a:pt x="213" y="21599"/>
                    <a:pt x="106" y="21599"/>
                    <a:pt x="0" y="21598"/>
                  </a:cubicBezTo>
                  <a:lnTo>
                    <a:pt x="320" y="10800"/>
                  </a:lnTo>
                  <a:lnTo>
                    <a:pt x="308" y="1"/>
                  </a:lnTo>
                  <a:close/>
                </a:path>
              </a:pathLst>
            </a:custGeom>
            <a:gradFill flip="none" rotWithShape="1">
              <a:gsLst>
                <a:gs pos="0">
                  <a:srgbClr val="000000"/>
                </a:gs>
                <a:gs pos="100000">
                  <a:srgbClr val="B75B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854" name="AutoShape 6"/>
            <p:cNvSpPr/>
            <p:nvPr/>
          </p:nvSpPr>
          <p:spPr>
            <a:xfrm>
              <a:off x="0" y="715962"/>
              <a:ext cx="7918450" cy="165101"/>
            </a:xfrm>
            <a:prstGeom prst="roundRect">
              <a:avLst>
                <a:gd name="adj" fmla="val 49995"/>
              </a:avLst>
            </a:prstGeom>
            <a:gradFill flip="none" rotWithShape="1">
              <a:gsLst>
                <a:gs pos="0">
                  <a:srgbClr val="000000"/>
                </a:gs>
                <a:gs pos="20000">
                  <a:srgbClr val="000040"/>
                </a:gs>
                <a:gs pos="50000">
                  <a:srgbClr val="400040"/>
                </a:gs>
                <a:gs pos="75000">
                  <a:srgbClr val="8F0040"/>
                </a:gs>
                <a:gs pos="89999">
                  <a:srgbClr val="F27300"/>
                </a:gs>
                <a:gs pos="100000">
                  <a:srgbClr val="FFBF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grpSp>
      <p:sp>
        <p:nvSpPr>
          <p:cNvPr id="1856" name="Slide Number"/>
          <p:cNvSpPr txBox="1">
            <a:spLocks noGrp="1"/>
          </p:cNvSpPr>
          <p:nvPr>
            <p:ph type="sldNum" sz="quarter" idx="2"/>
          </p:nvPr>
        </p:nvSpPr>
        <p:spPr>
          <a:xfrm>
            <a:off x="6553200" y="6324600"/>
            <a:ext cx="358413" cy="350662"/>
          </a:xfrm>
          <a:prstGeom prst="rect">
            <a:avLst/>
          </a:prstGeom>
        </p:spPr>
        <p:txBody>
          <a:bodyPr/>
          <a:lstStyle>
            <a:lvl1pPr algn="l">
              <a:defRPr sz="1800">
                <a:solidFill>
                  <a:srgbClr val="FFFFCC"/>
                </a:solidFill>
              </a:defRPr>
            </a:lvl1pPr>
          </a:lstStyle>
          <a:p>
            <a:fld id="{86CB4B4D-7CA3-9044-876B-883B54F8677D}" type="slidenum">
              <a:t>‹#›</a:t>
            </a:fld>
            <a:endParaRPr/>
          </a:p>
        </p:txBody>
      </p:sp>
    </p:spTree>
    <p:extLst>
      <p:ext uri="{BB962C8B-B14F-4D97-AF65-F5344CB8AC3E}">
        <p14:creationId xmlns:p14="http://schemas.microsoft.com/office/powerpoint/2010/main" val="3336475639"/>
      </p:ext>
    </p:extLst>
  </p:cSld>
  <p:clrMapOvr>
    <a:masterClrMapping/>
  </p:clrMapOvr>
  <p:transition spd="med"/>
</p:sldLayout>
</file>

<file path=ppt/slideLayouts/slideLayout986.xml><?xml version="1.0" encoding="utf-8"?>
<p:sldLayout xmlns:a="http://schemas.openxmlformats.org/drawingml/2006/main" xmlns:r="http://schemas.openxmlformats.org/officeDocument/2006/relationships" xmlns:p="http://schemas.openxmlformats.org/presentationml/2006/main" type="tx">
  <p:cSld name="16_Content with Caption">
    <p:bg>
      <p:bgPr>
        <a:solidFill>
          <a:srgbClr val="000000"/>
        </a:solidFill>
        <a:effectLst/>
      </p:bgPr>
    </p:bg>
    <p:spTree>
      <p:nvGrpSpPr>
        <p:cNvPr id="1" name=""/>
        <p:cNvGrpSpPr/>
        <p:nvPr/>
      </p:nvGrpSpPr>
      <p:grpSpPr>
        <a:xfrm>
          <a:off x="0" y="0"/>
          <a:ext cx="0" cy="0"/>
          <a:chOff x="0" y="0"/>
          <a:chExt cx="0" cy="0"/>
        </a:xfrm>
      </p:grpSpPr>
      <p:grpSp>
        <p:nvGrpSpPr>
          <p:cNvPr id="1867" name="Group 2"/>
          <p:cNvGrpSpPr/>
          <p:nvPr/>
        </p:nvGrpSpPr>
        <p:grpSpPr>
          <a:xfrm>
            <a:off x="457200" y="992150"/>
            <a:ext cx="8153401" cy="1600239"/>
            <a:chOff x="0" y="-37"/>
            <a:chExt cx="8153400" cy="1600237"/>
          </a:xfrm>
        </p:grpSpPr>
        <p:sp>
          <p:nvSpPr>
            <p:cNvPr id="1863" name="Arc 3"/>
            <p:cNvSpPr/>
            <p:nvPr/>
          </p:nvSpPr>
          <p:spPr>
            <a:xfrm>
              <a:off x="5249862" y="-38"/>
              <a:ext cx="2903539" cy="1600239"/>
            </a:xfrm>
            <a:custGeom>
              <a:avLst/>
              <a:gdLst/>
              <a:ahLst/>
              <a:cxnLst>
                <a:cxn ang="0">
                  <a:pos x="wd2" y="hd2"/>
                </a:cxn>
                <a:cxn ang="5400000">
                  <a:pos x="wd2" y="hd2"/>
                </a:cxn>
                <a:cxn ang="10800000">
                  <a:pos x="wd2" y="hd2"/>
                </a:cxn>
                <a:cxn ang="16200000">
                  <a:pos x="wd2" y="hd2"/>
                </a:cxn>
              </a:cxnLst>
              <a:rect l="0" t="0" r="r" b="b"/>
              <a:pathLst>
                <a:path w="21600" h="21600" extrusionOk="0">
                  <a:moveTo>
                    <a:pt x="296" y="1"/>
                  </a:moveTo>
                  <a:cubicBezTo>
                    <a:pt x="300" y="1"/>
                    <a:pt x="304" y="0"/>
                    <a:pt x="308" y="0"/>
                  </a:cubicBezTo>
                  <a:cubicBezTo>
                    <a:pt x="12067" y="1"/>
                    <a:pt x="21600" y="4835"/>
                    <a:pt x="21600" y="10800"/>
                  </a:cubicBezTo>
                  <a:cubicBezTo>
                    <a:pt x="21600" y="16765"/>
                    <a:pt x="12067" y="21600"/>
                    <a:pt x="308" y="21600"/>
                  </a:cubicBezTo>
                  <a:cubicBezTo>
                    <a:pt x="204" y="21599"/>
                    <a:pt x="102" y="21599"/>
                    <a:pt x="0" y="21598"/>
                  </a:cubicBezTo>
                  <a:lnTo>
                    <a:pt x="308" y="10800"/>
                  </a:lnTo>
                  <a:lnTo>
                    <a:pt x="296" y="1"/>
                  </a:lnTo>
                  <a:close/>
                </a:path>
              </a:pathLst>
            </a:custGeom>
            <a:gradFill flip="none" rotWithShape="1">
              <a:gsLst>
                <a:gs pos="0">
                  <a:srgbClr val="000000"/>
                </a:gs>
                <a:gs pos="100000">
                  <a:srgbClr val="6633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864" name="Arc 4"/>
            <p:cNvSpPr/>
            <p:nvPr/>
          </p:nvSpPr>
          <p:spPr>
            <a:xfrm>
              <a:off x="5175249" y="165070"/>
              <a:ext cx="2906714" cy="1270031"/>
            </a:xfrm>
            <a:custGeom>
              <a:avLst/>
              <a:gdLst/>
              <a:ahLst/>
              <a:cxnLst>
                <a:cxn ang="0">
                  <a:pos x="wd2" y="hd2"/>
                </a:cxn>
                <a:cxn ang="5400000">
                  <a:pos x="wd2" y="hd2"/>
                </a:cxn>
                <a:cxn ang="10800000">
                  <a:pos x="wd2" y="hd2"/>
                </a:cxn>
                <a:cxn ang="16200000">
                  <a:pos x="wd2" y="hd2"/>
                </a:cxn>
              </a:cxnLst>
              <a:rect l="0" t="0" r="r" b="b"/>
              <a:pathLst>
                <a:path w="21600" h="21600" extrusionOk="0">
                  <a:moveTo>
                    <a:pt x="307" y="0"/>
                  </a:moveTo>
                  <a:cubicBezTo>
                    <a:pt x="311" y="0"/>
                    <a:pt x="315" y="0"/>
                    <a:pt x="319" y="0"/>
                  </a:cubicBezTo>
                  <a:cubicBezTo>
                    <a:pt x="12072" y="0"/>
                    <a:pt x="21600" y="4835"/>
                    <a:pt x="21600" y="10800"/>
                  </a:cubicBezTo>
                  <a:cubicBezTo>
                    <a:pt x="21600" y="16765"/>
                    <a:pt x="12072" y="21600"/>
                    <a:pt x="319" y="21600"/>
                  </a:cubicBezTo>
                  <a:cubicBezTo>
                    <a:pt x="212" y="21600"/>
                    <a:pt x="105" y="21600"/>
                    <a:pt x="0" y="21599"/>
                  </a:cubicBezTo>
                  <a:lnTo>
                    <a:pt x="319" y="10800"/>
                  </a:lnTo>
                  <a:lnTo>
                    <a:pt x="307" y="0"/>
                  </a:lnTo>
                  <a:close/>
                </a:path>
              </a:pathLst>
            </a:custGeom>
            <a:gradFill flip="none" rotWithShape="1">
              <a:gsLst>
                <a:gs pos="0">
                  <a:srgbClr val="000000"/>
                </a:gs>
                <a:gs pos="100000">
                  <a:srgbClr val="8944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865" name="Arc 5"/>
            <p:cNvSpPr/>
            <p:nvPr/>
          </p:nvSpPr>
          <p:spPr>
            <a:xfrm>
              <a:off x="5132387" y="385743"/>
              <a:ext cx="2905126" cy="828695"/>
            </a:xfrm>
            <a:custGeom>
              <a:avLst/>
              <a:gdLst/>
              <a:ahLst/>
              <a:cxnLst>
                <a:cxn ang="0">
                  <a:pos x="wd2" y="hd2"/>
                </a:cxn>
                <a:cxn ang="5400000">
                  <a:pos x="wd2" y="hd2"/>
                </a:cxn>
                <a:cxn ang="10800000">
                  <a:pos x="wd2" y="hd2"/>
                </a:cxn>
                <a:cxn ang="16200000">
                  <a:pos x="wd2" y="hd2"/>
                </a:cxn>
              </a:cxnLst>
              <a:rect l="0" t="0" r="r" b="b"/>
              <a:pathLst>
                <a:path w="21600" h="21600" extrusionOk="0">
                  <a:moveTo>
                    <a:pt x="308" y="1"/>
                  </a:moveTo>
                  <a:cubicBezTo>
                    <a:pt x="312" y="1"/>
                    <a:pt x="316" y="0"/>
                    <a:pt x="320" y="0"/>
                  </a:cubicBezTo>
                  <a:cubicBezTo>
                    <a:pt x="12072" y="1"/>
                    <a:pt x="21600" y="4835"/>
                    <a:pt x="21600" y="10800"/>
                  </a:cubicBezTo>
                  <a:cubicBezTo>
                    <a:pt x="21600" y="16765"/>
                    <a:pt x="12072" y="21600"/>
                    <a:pt x="320" y="21600"/>
                  </a:cubicBezTo>
                  <a:cubicBezTo>
                    <a:pt x="213" y="21599"/>
                    <a:pt x="106" y="21599"/>
                    <a:pt x="0" y="21598"/>
                  </a:cubicBezTo>
                  <a:lnTo>
                    <a:pt x="320" y="10800"/>
                  </a:lnTo>
                  <a:lnTo>
                    <a:pt x="308" y="1"/>
                  </a:lnTo>
                  <a:close/>
                </a:path>
              </a:pathLst>
            </a:custGeom>
            <a:gradFill flip="none" rotWithShape="1">
              <a:gsLst>
                <a:gs pos="0">
                  <a:srgbClr val="000000"/>
                </a:gs>
                <a:gs pos="100000">
                  <a:srgbClr val="B75B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866" name="AutoShape 6"/>
            <p:cNvSpPr/>
            <p:nvPr/>
          </p:nvSpPr>
          <p:spPr>
            <a:xfrm>
              <a:off x="0" y="715962"/>
              <a:ext cx="7918450" cy="165101"/>
            </a:xfrm>
            <a:prstGeom prst="roundRect">
              <a:avLst>
                <a:gd name="adj" fmla="val 49995"/>
              </a:avLst>
            </a:prstGeom>
            <a:gradFill flip="none" rotWithShape="1">
              <a:gsLst>
                <a:gs pos="0">
                  <a:srgbClr val="000000"/>
                </a:gs>
                <a:gs pos="20000">
                  <a:srgbClr val="000040"/>
                </a:gs>
                <a:gs pos="50000">
                  <a:srgbClr val="400040"/>
                </a:gs>
                <a:gs pos="75000">
                  <a:srgbClr val="8F0040"/>
                </a:gs>
                <a:gs pos="89999">
                  <a:srgbClr val="F27300"/>
                </a:gs>
                <a:gs pos="100000">
                  <a:srgbClr val="FFBF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grpSp>
      <p:sp>
        <p:nvSpPr>
          <p:cNvPr id="1868" name="Title Text"/>
          <p:cNvSpPr txBox="1">
            <a:spLocks noGrp="1"/>
          </p:cNvSpPr>
          <p:nvPr>
            <p:ph type="title"/>
          </p:nvPr>
        </p:nvSpPr>
        <p:spPr>
          <a:xfrm>
            <a:off x="457200" y="273050"/>
            <a:ext cx="3008314" cy="1162050"/>
          </a:xfrm>
          <a:prstGeom prst="rect">
            <a:avLst/>
          </a:prstGeom>
        </p:spPr>
        <p:txBody>
          <a:bodyPr lIns="46037" tIns="46037" rIns="46037" bIns="46037" anchor="b"/>
          <a:lstStyle>
            <a:lvl1pPr algn="l">
              <a:defRPr sz="2000" b="1" i="1">
                <a:solidFill>
                  <a:srgbClr val="FFCC66"/>
                </a:solidFill>
              </a:defRPr>
            </a:lvl1pPr>
          </a:lstStyle>
          <a:p>
            <a:r>
              <a:t>Title Text</a:t>
            </a:r>
          </a:p>
        </p:txBody>
      </p:sp>
      <p:sp>
        <p:nvSpPr>
          <p:cNvPr id="1869" name="Body Level One…"/>
          <p:cNvSpPr txBox="1">
            <a:spLocks noGrp="1"/>
          </p:cNvSpPr>
          <p:nvPr>
            <p:ph type="body" idx="1"/>
          </p:nvPr>
        </p:nvSpPr>
        <p:spPr>
          <a:xfrm>
            <a:off x="3575050" y="273050"/>
            <a:ext cx="5111750" cy="5853113"/>
          </a:xfrm>
          <a:prstGeom prst="rect">
            <a:avLst/>
          </a:prstGeom>
        </p:spPr>
        <p:txBody>
          <a:bodyPr lIns="46037" tIns="46037" rIns="46037" bIns="46037">
            <a:normAutofit/>
          </a:bodyPr>
          <a:lstStyle>
            <a:lvl1pPr>
              <a:buClr>
                <a:srgbClr val="FFCC66"/>
              </a:buClr>
              <a:defRPr>
                <a:solidFill>
                  <a:srgbClr val="FFFFCC"/>
                </a:solidFill>
              </a:defRPr>
            </a:lvl1pPr>
            <a:lvl2pPr>
              <a:buClr>
                <a:srgbClr val="FFCC66"/>
              </a:buClr>
              <a:defRPr>
                <a:solidFill>
                  <a:srgbClr val="FFFFCC"/>
                </a:solidFill>
              </a:defRPr>
            </a:lvl2pPr>
            <a:lvl3pPr>
              <a:buClr>
                <a:srgbClr val="FFCC66"/>
              </a:buClr>
              <a:defRPr>
                <a:solidFill>
                  <a:srgbClr val="FFFFCC"/>
                </a:solidFill>
              </a:defRPr>
            </a:lvl3pPr>
            <a:lvl4pPr>
              <a:buClr>
                <a:srgbClr val="FFCC66"/>
              </a:buClr>
              <a:defRPr>
                <a:solidFill>
                  <a:srgbClr val="FFFFCC"/>
                </a:solidFill>
              </a:defRPr>
            </a:lvl4pPr>
            <a:lvl5pPr>
              <a:buClr>
                <a:srgbClr val="FFCC66"/>
              </a:buClr>
              <a:buChar char="•"/>
              <a:defRPr>
                <a:solidFill>
                  <a:srgbClr val="FFFFCC"/>
                </a:solidFill>
              </a:defRPr>
            </a:lvl5pPr>
          </a:lstStyle>
          <a:p>
            <a:r>
              <a:t>Body Level One</a:t>
            </a:r>
          </a:p>
          <a:p>
            <a:pPr lvl="1"/>
            <a:r>
              <a:t>Body Level Two</a:t>
            </a:r>
          </a:p>
          <a:p>
            <a:pPr lvl="2"/>
            <a:r>
              <a:t>Body Level Three</a:t>
            </a:r>
          </a:p>
          <a:p>
            <a:pPr lvl="3"/>
            <a:r>
              <a:t>Body Level Four</a:t>
            </a:r>
          </a:p>
          <a:p>
            <a:pPr lvl="4"/>
            <a:r>
              <a:t>Body Level Five</a:t>
            </a:r>
          </a:p>
        </p:txBody>
      </p:sp>
      <p:sp>
        <p:nvSpPr>
          <p:cNvPr id="1870" name="Text Placeholder 3"/>
          <p:cNvSpPr>
            <a:spLocks noGrp="1"/>
          </p:cNvSpPr>
          <p:nvPr>
            <p:ph type="body" sz="half" idx="21"/>
          </p:nvPr>
        </p:nvSpPr>
        <p:spPr>
          <a:xfrm>
            <a:off x="457199" y="1435100"/>
            <a:ext cx="3008315" cy="4691063"/>
          </a:xfrm>
          <a:prstGeom prst="rect">
            <a:avLst/>
          </a:prstGeom>
        </p:spPr>
        <p:txBody>
          <a:bodyPr lIns="46037" tIns="46037" rIns="46037" bIns="46037">
            <a:normAutofit/>
          </a:bodyPr>
          <a:lstStyle/>
          <a:p>
            <a:pPr marL="0" indent="0">
              <a:spcBef>
                <a:spcPts val="300"/>
              </a:spcBef>
              <a:buSzTx/>
              <a:buNone/>
              <a:defRPr sz="1400">
                <a:solidFill>
                  <a:srgbClr val="FFFFCC"/>
                </a:solidFill>
              </a:defRPr>
            </a:pPr>
            <a:endParaRPr/>
          </a:p>
        </p:txBody>
      </p:sp>
      <p:sp>
        <p:nvSpPr>
          <p:cNvPr id="1871" name="Slide Number"/>
          <p:cNvSpPr txBox="1">
            <a:spLocks noGrp="1"/>
          </p:cNvSpPr>
          <p:nvPr>
            <p:ph type="sldNum" sz="quarter" idx="2"/>
          </p:nvPr>
        </p:nvSpPr>
        <p:spPr>
          <a:xfrm>
            <a:off x="6553200" y="6324600"/>
            <a:ext cx="358413" cy="350662"/>
          </a:xfrm>
          <a:prstGeom prst="rect">
            <a:avLst/>
          </a:prstGeom>
        </p:spPr>
        <p:txBody>
          <a:bodyPr/>
          <a:lstStyle>
            <a:lvl1pPr algn="l">
              <a:defRPr sz="1800">
                <a:solidFill>
                  <a:srgbClr val="FFFFCC"/>
                </a:solidFill>
              </a:defRPr>
            </a:lvl1pPr>
          </a:lstStyle>
          <a:p>
            <a:fld id="{86CB4B4D-7CA3-9044-876B-883B54F8677D}" type="slidenum">
              <a:t>‹#›</a:t>
            </a:fld>
            <a:endParaRPr/>
          </a:p>
        </p:txBody>
      </p:sp>
    </p:spTree>
    <p:extLst>
      <p:ext uri="{BB962C8B-B14F-4D97-AF65-F5344CB8AC3E}">
        <p14:creationId xmlns:p14="http://schemas.microsoft.com/office/powerpoint/2010/main" val="3047019732"/>
      </p:ext>
    </p:extLst>
  </p:cSld>
  <p:clrMapOvr>
    <a:masterClrMapping/>
  </p:clrMapOvr>
  <p:transition spd="med"/>
</p:sldLayout>
</file>

<file path=ppt/slideLayouts/slideLayout987.xml><?xml version="1.0" encoding="utf-8"?>
<p:sldLayout xmlns:a="http://schemas.openxmlformats.org/drawingml/2006/main" xmlns:r="http://schemas.openxmlformats.org/officeDocument/2006/relationships" xmlns:p="http://schemas.openxmlformats.org/presentationml/2006/main" type="tx">
  <p:cSld name="16_Picture with Caption">
    <p:bg>
      <p:bgPr>
        <a:solidFill>
          <a:srgbClr val="000000"/>
        </a:solidFill>
        <a:effectLst/>
      </p:bgPr>
    </p:bg>
    <p:spTree>
      <p:nvGrpSpPr>
        <p:cNvPr id="1" name=""/>
        <p:cNvGrpSpPr/>
        <p:nvPr/>
      </p:nvGrpSpPr>
      <p:grpSpPr>
        <a:xfrm>
          <a:off x="0" y="0"/>
          <a:ext cx="0" cy="0"/>
          <a:chOff x="0" y="0"/>
          <a:chExt cx="0" cy="0"/>
        </a:xfrm>
      </p:grpSpPr>
      <p:grpSp>
        <p:nvGrpSpPr>
          <p:cNvPr id="1882" name="Group 2"/>
          <p:cNvGrpSpPr/>
          <p:nvPr/>
        </p:nvGrpSpPr>
        <p:grpSpPr>
          <a:xfrm>
            <a:off x="457200" y="992150"/>
            <a:ext cx="8153401" cy="1600239"/>
            <a:chOff x="0" y="-37"/>
            <a:chExt cx="8153400" cy="1600237"/>
          </a:xfrm>
        </p:grpSpPr>
        <p:sp>
          <p:nvSpPr>
            <p:cNvPr id="1878" name="Arc 3"/>
            <p:cNvSpPr/>
            <p:nvPr/>
          </p:nvSpPr>
          <p:spPr>
            <a:xfrm>
              <a:off x="5249862" y="-38"/>
              <a:ext cx="2903539" cy="1600239"/>
            </a:xfrm>
            <a:custGeom>
              <a:avLst/>
              <a:gdLst/>
              <a:ahLst/>
              <a:cxnLst>
                <a:cxn ang="0">
                  <a:pos x="wd2" y="hd2"/>
                </a:cxn>
                <a:cxn ang="5400000">
                  <a:pos x="wd2" y="hd2"/>
                </a:cxn>
                <a:cxn ang="10800000">
                  <a:pos x="wd2" y="hd2"/>
                </a:cxn>
                <a:cxn ang="16200000">
                  <a:pos x="wd2" y="hd2"/>
                </a:cxn>
              </a:cxnLst>
              <a:rect l="0" t="0" r="r" b="b"/>
              <a:pathLst>
                <a:path w="21600" h="21600" extrusionOk="0">
                  <a:moveTo>
                    <a:pt x="296" y="1"/>
                  </a:moveTo>
                  <a:cubicBezTo>
                    <a:pt x="300" y="1"/>
                    <a:pt x="304" y="0"/>
                    <a:pt x="308" y="0"/>
                  </a:cubicBezTo>
                  <a:cubicBezTo>
                    <a:pt x="12067" y="1"/>
                    <a:pt x="21600" y="4835"/>
                    <a:pt x="21600" y="10800"/>
                  </a:cubicBezTo>
                  <a:cubicBezTo>
                    <a:pt x="21600" y="16765"/>
                    <a:pt x="12067" y="21600"/>
                    <a:pt x="308" y="21600"/>
                  </a:cubicBezTo>
                  <a:cubicBezTo>
                    <a:pt x="204" y="21599"/>
                    <a:pt x="102" y="21599"/>
                    <a:pt x="0" y="21598"/>
                  </a:cubicBezTo>
                  <a:lnTo>
                    <a:pt x="308" y="10800"/>
                  </a:lnTo>
                  <a:lnTo>
                    <a:pt x="296" y="1"/>
                  </a:lnTo>
                  <a:close/>
                </a:path>
              </a:pathLst>
            </a:custGeom>
            <a:gradFill flip="none" rotWithShape="1">
              <a:gsLst>
                <a:gs pos="0">
                  <a:srgbClr val="000000"/>
                </a:gs>
                <a:gs pos="100000">
                  <a:srgbClr val="6633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879" name="Arc 4"/>
            <p:cNvSpPr/>
            <p:nvPr/>
          </p:nvSpPr>
          <p:spPr>
            <a:xfrm>
              <a:off x="5175249" y="165070"/>
              <a:ext cx="2906714" cy="1270031"/>
            </a:xfrm>
            <a:custGeom>
              <a:avLst/>
              <a:gdLst/>
              <a:ahLst/>
              <a:cxnLst>
                <a:cxn ang="0">
                  <a:pos x="wd2" y="hd2"/>
                </a:cxn>
                <a:cxn ang="5400000">
                  <a:pos x="wd2" y="hd2"/>
                </a:cxn>
                <a:cxn ang="10800000">
                  <a:pos x="wd2" y="hd2"/>
                </a:cxn>
                <a:cxn ang="16200000">
                  <a:pos x="wd2" y="hd2"/>
                </a:cxn>
              </a:cxnLst>
              <a:rect l="0" t="0" r="r" b="b"/>
              <a:pathLst>
                <a:path w="21600" h="21600" extrusionOk="0">
                  <a:moveTo>
                    <a:pt x="307" y="0"/>
                  </a:moveTo>
                  <a:cubicBezTo>
                    <a:pt x="311" y="0"/>
                    <a:pt x="315" y="0"/>
                    <a:pt x="319" y="0"/>
                  </a:cubicBezTo>
                  <a:cubicBezTo>
                    <a:pt x="12072" y="0"/>
                    <a:pt x="21600" y="4835"/>
                    <a:pt x="21600" y="10800"/>
                  </a:cubicBezTo>
                  <a:cubicBezTo>
                    <a:pt x="21600" y="16765"/>
                    <a:pt x="12072" y="21600"/>
                    <a:pt x="319" y="21600"/>
                  </a:cubicBezTo>
                  <a:cubicBezTo>
                    <a:pt x="212" y="21600"/>
                    <a:pt x="105" y="21600"/>
                    <a:pt x="0" y="21599"/>
                  </a:cubicBezTo>
                  <a:lnTo>
                    <a:pt x="319" y="10800"/>
                  </a:lnTo>
                  <a:lnTo>
                    <a:pt x="307" y="0"/>
                  </a:lnTo>
                  <a:close/>
                </a:path>
              </a:pathLst>
            </a:custGeom>
            <a:gradFill flip="none" rotWithShape="1">
              <a:gsLst>
                <a:gs pos="0">
                  <a:srgbClr val="000000"/>
                </a:gs>
                <a:gs pos="100000">
                  <a:srgbClr val="8944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880" name="Arc 5"/>
            <p:cNvSpPr/>
            <p:nvPr/>
          </p:nvSpPr>
          <p:spPr>
            <a:xfrm>
              <a:off x="5132387" y="385743"/>
              <a:ext cx="2905126" cy="828695"/>
            </a:xfrm>
            <a:custGeom>
              <a:avLst/>
              <a:gdLst/>
              <a:ahLst/>
              <a:cxnLst>
                <a:cxn ang="0">
                  <a:pos x="wd2" y="hd2"/>
                </a:cxn>
                <a:cxn ang="5400000">
                  <a:pos x="wd2" y="hd2"/>
                </a:cxn>
                <a:cxn ang="10800000">
                  <a:pos x="wd2" y="hd2"/>
                </a:cxn>
                <a:cxn ang="16200000">
                  <a:pos x="wd2" y="hd2"/>
                </a:cxn>
              </a:cxnLst>
              <a:rect l="0" t="0" r="r" b="b"/>
              <a:pathLst>
                <a:path w="21600" h="21600" extrusionOk="0">
                  <a:moveTo>
                    <a:pt x="308" y="1"/>
                  </a:moveTo>
                  <a:cubicBezTo>
                    <a:pt x="312" y="1"/>
                    <a:pt x="316" y="0"/>
                    <a:pt x="320" y="0"/>
                  </a:cubicBezTo>
                  <a:cubicBezTo>
                    <a:pt x="12072" y="1"/>
                    <a:pt x="21600" y="4835"/>
                    <a:pt x="21600" y="10800"/>
                  </a:cubicBezTo>
                  <a:cubicBezTo>
                    <a:pt x="21600" y="16765"/>
                    <a:pt x="12072" y="21600"/>
                    <a:pt x="320" y="21600"/>
                  </a:cubicBezTo>
                  <a:cubicBezTo>
                    <a:pt x="213" y="21599"/>
                    <a:pt x="106" y="21599"/>
                    <a:pt x="0" y="21598"/>
                  </a:cubicBezTo>
                  <a:lnTo>
                    <a:pt x="320" y="10800"/>
                  </a:lnTo>
                  <a:lnTo>
                    <a:pt x="308" y="1"/>
                  </a:lnTo>
                  <a:close/>
                </a:path>
              </a:pathLst>
            </a:custGeom>
            <a:gradFill flip="none" rotWithShape="1">
              <a:gsLst>
                <a:gs pos="0">
                  <a:srgbClr val="000000"/>
                </a:gs>
                <a:gs pos="100000">
                  <a:srgbClr val="B75B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881" name="AutoShape 6"/>
            <p:cNvSpPr/>
            <p:nvPr/>
          </p:nvSpPr>
          <p:spPr>
            <a:xfrm>
              <a:off x="0" y="715962"/>
              <a:ext cx="7918450" cy="165101"/>
            </a:xfrm>
            <a:prstGeom prst="roundRect">
              <a:avLst>
                <a:gd name="adj" fmla="val 49995"/>
              </a:avLst>
            </a:prstGeom>
            <a:gradFill flip="none" rotWithShape="1">
              <a:gsLst>
                <a:gs pos="0">
                  <a:srgbClr val="000000"/>
                </a:gs>
                <a:gs pos="20000">
                  <a:srgbClr val="000040"/>
                </a:gs>
                <a:gs pos="50000">
                  <a:srgbClr val="400040"/>
                </a:gs>
                <a:gs pos="75000">
                  <a:srgbClr val="8F0040"/>
                </a:gs>
                <a:gs pos="89999">
                  <a:srgbClr val="F27300"/>
                </a:gs>
                <a:gs pos="100000">
                  <a:srgbClr val="FFBF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grpSp>
      <p:sp>
        <p:nvSpPr>
          <p:cNvPr id="1883" name="Title Text"/>
          <p:cNvSpPr txBox="1">
            <a:spLocks noGrp="1"/>
          </p:cNvSpPr>
          <p:nvPr>
            <p:ph type="title"/>
          </p:nvPr>
        </p:nvSpPr>
        <p:spPr>
          <a:xfrm>
            <a:off x="1792288" y="4800600"/>
            <a:ext cx="5486401" cy="566738"/>
          </a:xfrm>
          <a:prstGeom prst="rect">
            <a:avLst/>
          </a:prstGeom>
        </p:spPr>
        <p:txBody>
          <a:bodyPr lIns="46037" tIns="46037" rIns="46037" bIns="46037" anchor="b"/>
          <a:lstStyle>
            <a:lvl1pPr algn="l">
              <a:defRPr sz="2000" b="1" i="1">
                <a:solidFill>
                  <a:srgbClr val="FFCC66"/>
                </a:solidFill>
              </a:defRPr>
            </a:lvl1pPr>
          </a:lstStyle>
          <a:p>
            <a:r>
              <a:t>Title Text</a:t>
            </a:r>
          </a:p>
        </p:txBody>
      </p:sp>
      <p:sp>
        <p:nvSpPr>
          <p:cNvPr id="1884"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1885" name="Body Level One…"/>
          <p:cNvSpPr txBox="1">
            <a:spLocks noGrp="1"/>
          </p:cNvSpPr>
          <p:nvPr>
            <p:ph type="body" sz="quarter" idx="1"/>
          </p:nvPr>
        </p:nvSpPr>
        <p:spPr>
          <a:xfrm>
            <a:off x="1792288" y="5367337"/>
            <a:ext cx="5486401" cy="804863"/>
          </a:xfrm>
          <a:prstGeom prst="rect">
            <a:avLst/>
          </a:prstGeom>
        </p:spPr>
        <p:txBody>
          <a:bodyPr lIns="46037" tIns="46037" rIns="46037" bIns="46037">
            <a:normAutofit/>
          </a:bodyPr>
          <a:lstStyle>
            <a:lvl1pPr marL="0" indent="0">
              <a:spcBef>
                <a:spcPts val="300"/>
              </a:spcBef>
              <a:buSzTx/>
              <a:buNone/>
              <a:defRPr sz="1400">
                <a:solidFill>
                  <a:srgbClr val="FFFFCC"/>
                </a:solidFill>
              </a:defRPr>
            </a:lvl1pPr>
            <a:lvl2pPr marL="0" indent="457200">
              <a:spcBef>
                <a:spcPts val="300"/>
              </a:spcBef>
              <a:buSzTx/>
              <a:buNone/>
              <a:defRPr sz="1400">
                <a:solidFill>
                  <a:srgbClr val="FFFFCC"/>
                </a:solidFill>
              </a:defRPr>
            </a:lvl2pPr>
            <a:lvl3pPr marL="0" indent="914400">
              <a:spcBef>
                <a:spcPts val="300"/>
              </a:spcBef>
              <a:buSzTx/>
              <a:buNone/>
              <a:defRPr sz="1400">
                <a:solidFill>
                  <a:srgbClr val="FFFFCC"/>
                </a:solidFill>
              </a:defRPr>
            </a:lvl3pPr>
            <a:lvl4pPr marL="0" indent="1371600">
              <a:spcBef>
                <a:spcPts val="300"/>
              </a:spcBef>
              <a:buSzTx/>
              <a:buNone/>
              <a:defRPr sz="1400">
                <a:solidFill>
                  <a:srgbClr val="FFFFCC"/>
                </a:solidFill>
              </a:defRPr>
            </a:lvl4pPr>
            <a:lvl5pPr marL="0" indent="1828800">
              <a:spcBef>
                <a:spcPts val="300"/>
              </a:spcBef>
              <a:buSzTx/>
              <a:buNone/>
              <a:defRPr sz="1400">
                <a:solidFill>
                  <a:srgbClr val="FFFFCC"/>
                </a:solidFill>
              </a:defRPr>
            </a:lvl5pPr>
          </a:lstStyle>
          <a:p>
            <a:r>
              <a:t>Body Level One</a:t>
            </a:r>
          </a:p>
          <a:p>
            <a:pPr lvl="1"/>
            <a:r>
              <a:t>Body Level Two</a:t>
            </a:r>
          </a:p>
          <a:p>
            <a:pPr lvl="2"/>
            <a:r>
              <a:t>Body Level Three</a:t>
            </a:r>
          </a:p>
          <a:p>
            <a:pPr lvl="3"/>
            <a:r>
              <a:t>Body Level Four</a:t>
            </a:r>
          </a:p>
          <a:p>
            <a:pPr lvl="4"/>
            <a:r>
              <a:t>Body Level Five</a:t>
            </a:r>
          </a:p>
        </p:txBody>
      </p:sp>
      <p:sp>
        <p:nvSpPr>
          <p:cNvPr id="1886" name="Slide Number"/>
          <p:cNvSpPr txBox="1">
            <a:spLocks noGrp="1"/>
          </p:cNvSpPr>
          <p:nvPr>
            <p:ph type="sldNum" sz="quarter" idx="2"/>
          </p:nvPr>
        </p:nvSpPr>
        <p:spPr>
          <a:xfrm>
            <a:off x="6553200" y="6324600"/>
            <a:ext cx="358413" cy="350662"/>
          </a:xfrm>
          <a:prstGeom prst="rect">
            <a:avLst/>
          </a:prstGeom>
        </p:spPr>
        <p:txBody>
          <a:bodyPr/>
          <a:lstStyle>
            <a:lvl1pPr algn="l">
              <a:defRPr sz="1800">
                <a:solidFill>
                  <a:srgbClr val="FFFFCC"/>
                </a:solidFill>
              </a:defRPr>
            </a:lvl1pPr>
          </a:lstStyle>
          <a:p>
            <a:fld id="{86CB4B4D-7CA3-9044-876B-883B54F8677D}" type="slidenum">
              <a:t>‹#›</a:t>
            </a:fld>
            <a:endParaRPr/>
          </a:p>
        </p:txBody>
      </p:sp>
    </p:spTree>
    <p:extLst>
      <p:ext uri="{BB962C8B-B14F-4D97-AF65-F5344CB8AC3E}">
        <p14:creationId xmlns:p14="http://schemas.microsoft.com/office/powerpoint/2010/main" val="31681232"/>
      </p:ext>
    </p:extLst>
  </p:cSld>
  <p:clrMapOvr>
    <a:masterClrMapping/>
  </p:clrMapOvr>
  <p:transition spd="med"/>
</p:sldLayout>
</file>

<file path=ppt/slideLayouts/slideLayout988.xml><?xml version="1.0" encoding="utf-8"?>
<p:sldLayout xmlns:a="http://schemas.openxmlformats.org/drawingml/2006/main" xmlns:r="http://schemas.openxmlformats.org/officeDocument/2006/relationships" xmlns:p="http://schemas.openxmlformats.org/presentationml/2006/main" type="tx">
  <p:cSld name="2_Title and Table">
    <p:bg>
      <p:bgPr>
        <a:solidFill>
          <a:srgbClr val="000000"/>
        </a:solidFill>
        <a:effectLst/>
      </p:bgPr>
    </p:bg>
    <p:spTree>
      <p:nvGrpSpPr>
        <p:cNvPr id="1" name=""/>
        <p:cNvGrpSpPr/>
        <p:nvPr/>
      </p:nvGrpSpPr>
      <p:grpSpPr>
        <a:xfrm>
          <a:off x="0" y="0"/>
          <a:ext cx="0" cy="0"/>
          <a:chOff x="0" y="0"/>
          <a:chExt cx="0" cy="0"/>
        </a:xfrm>
      </p:grpSpPr>
      <p:grpSp>
        <p:nvGrpSpPr>
          <p:cNvPr id="1897" name="Group 2"/>
          <p:cNvGrpSpPr/>
          <p:nvPr/>
        </p:nvGrpSpPr>
        <p:grpSpPr>
          <a:xfrm>
            <a:off x="457200" y="992150"/>
            <a:ext cx="8153401" cy="1600239"/>
            <a:chOff x="0" y="-37"/>
            <a:chExt cx="8153400" cy="1600237"/>
          </a:xfrm>
        </p:grpSpPr>
        <p:sp>
          <p:nvSpPr>
            <p:cNvPr id="1893" name="Arc 3"/>
            <p:cNvSpPr/>
            <p:nvPr/>
          </p:nvSpPr>
          <p:spPr>
            <a:xfrm>
              <a:off x="5249862" y="-38"/>
              <a:ext cx="2903539" cy="1600239"/>
            </a:xfrm>
            <a:custGeom>
              <a:avLst/>
              <a:gdLst/>
              <a:ahLst/>
              <a:cxnLst>
                <a:cxn ang="0">
                  <a:pos x="wd2" y="hd2"/>
                </a:cxn>
                <a:cxn ang="5400000">
                  <a:pos x="wd2" y="hd2"/>
                </a:cxn>
                <a:cxn ang="10800000">
                  <a:pos x="wd2" y="hd2"/>
                </a:cxn>
                <a:cxn ang="16200000">
                  <a:pos x="wd2" y="hd2"/>
                </a:cxn>
              </a:cxnLst>
              <a:rect l="0" t="0" r="r" b="b"/>
              <a:pathLst>
                <a:path w="21600" h="21600" extrusionOk="0">
                  <a:moveTo>
                    <a:pt x="296" y="1"/>
                  </a:moveTo>
                  <a:cubicBezTo>
                    <a:pt x="300" y="1"/>
                    <a:pt x="304" y="0"/>
                    <a:pt x="308" y="0"/>
                  </a:cubicBezTo>
                  <a:cubicBezTo>
                    <a:pt x="12067" y="1"/>
                    <a:pt x="21600" y="4835"/>
                    <a:pt x="21600" y="10800"/>
                  </a:cubicBezTo>
                  <a:cubicBezTo>
                    <a:pt x="21600" y="16765"/>
                    <a:pt x="12067" y="21600"/>
                    <a:pt x="308" y="21600"/>
                  </a:cubicBezTo>
                  <a:cubicBezTo>
                    <a:pt x="204" y="21599"/>
                    <a:pt x="102" y="21599"/>
                    <a:pt x="0" y="21598"/>
                  </a:cubicBezTo>
                  <a:lnTo>
                    <a:pt x="308" y="10800"/>
                  </a:lnTo>
                  <a:lnTo>
                    <a:pt x="296" y="1"/>
                  </a:lnTo>
                  <a:close/>
                </a:path>
              </a:pathLst>
            </a:custGeom>
            <a:gradFill flip="none" rotWithShape="1">
              <a:gsLst>
                <a:gs pos="0">
                  <a:srgbClr val="000000"/>
                </a:gs>
                <a:gs pos="100000">
                  <a:srgbClr val="6633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894" name="Arc 4"/>
            <p:cNvSpPr/>
            <p:nvPr/>
          </p:nvSpPr>
          <p:spPr>
            <a:xfrm>
              <a:off x="5175249" y="165070"/>
              <a:ext cx="2906714" cy="1270031"/>
            </a:xfrm>
            <a:custGeom>
              <a:avLst/>
              <a:gdLst/>
              <a:ahLst/>
              <a:cxnLst>
                <a:cxn ang="0">
                  <a:pos x="wd2" y="hd2"/>
                </a:cxn>
                <a:cxn ang="5400000">
                  <a:pos x="wd2" y="hd2"/>
                </a:cxn>
                <a:cxn ang="10800000">
                  <a:pos x="wd2" y="hd2"/>
                </a:cxn>
                <a:cxn ang="16200000">
                  <a:pos x="wd2" y="hd2"/>
                </a:cxn>
              </a:cxnLst>
              <a:rect l="0" t="0" r="r" b="b"/>
              <a:pathLst>
                <a:path w="21600" h="21600" extrusionOk="0">
                  <a:moveTo>
                    <a:pt x="307" y="0"/>
                  </a:moveTo>
                  <a:cubicBezTo>
                    <a:pt x="311" y="0"/>
                    <a:pt x="315" y="0"/>
                    <a:pt x="319" y="0"/>
                  </a:cubicBezTo>
                  <a:cubicBezTo>
                    <a:pt x="12072" y="0"/>
                    <a:pt x="21600" y="4835"/>
                    <a:pt x="21600" y="10800"/>
                  </a:cubicBezTo>
                  <a:cubicBezTo>
                    <a:pt x="21600" y="16765"/>
                    <a:pt x="12072" y="21600"/>
                    <a:pt x="319" y="21600"/>
                  </a:cubicBezTo>
                  <a:cubicBezTo>
                    <a:pt x="212" y="21600"/>
                    <a:pt x="105" y="21600"/>
                    <a:pt x="0" y="21599"/>
                  </a:cubicBezTo>
                  <a:lnTo>
                    <a:pt x="319" y="10800"/>
                  </a:lnTo>
                  <a:lnTo>
                    <a:pt x="307" y="0"/>
                  </a:lnTo>
                  <a:close/>
                </a:path>
              </a:pathLst>
            </a:custGeom>
            <a:gradFill flip="none" rotWithShape="1">
              <a:gsLst>
                <a:gs pos="0">
                  <a:srgbClr val="000000"/>
                </a:gs>
                <a:gs pos="100000">
                  <a:srgbClr val="8944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895" name="Arc 5"/>
            <p:cNvSpPr/>
            <p:nvPr/>
          </p:nvSpPr>
          <p:spPr>
            <a:xfrm>
              <a:off x="5132387" y="385743"/>
              <a:ext cx="2905126" cy="828695"/>
            </a:xfrm>
            <a:custGeom>
              <a:avLst/>
              <a:gdLst/>
              <a:ahLst/>
              <a:cxnLst>
                <a:cxn ang="0">
                  <a:pos x="wd2" y="hd2"/>
                </a:cxn>
                <a:cxn ang="5400000">
                  <a:pos x="wd2" y="hd2"/>
                </a:cxn>
                <a:cxn ang="10800000">
                  <a:pos x="wd2" y="hd2"/>
                </a:cxn>
                <a:cxn ang="16200000">
                  <a:pos x="wd2" y="hd2"/>
                </a:cxn>
              </a:cxnLst>
              <a:rect l="0" t="0" r="r" b="b"/>
              <a:pathLst>
                <a:path w="21600" h="21600" extrusionOk="0">
                  <a:moveTo>
                    <a:pt x="308" y="1"/>
                  </a:moveTo>
                  <a:cubicBezTo>
                    <a:pt x="312" y="1"/>
                    <a:pt x="316" y="0"/>
                    <a:pt x="320" y="0"/>
                  </a:cubicBezTo>
                  <a:cubicBezTo>
                    <a:pt x="12072" y="1"/>
                    <a:pt x="21600" y="4835"/>
                    <a:pt x="21600" y="10800"/>
                  </a:cubicBezTo>
                  <a:cubicBezTo>
                    <a:pt x="21600" y="16765"/>
                    <a:pt x="12072" y="21600"/>
                    <a:pt x="320" y="21600"/>
                  </a:cubicBezTo>
                  <a:cubicBezTo>
                    <a:pt x="213" y="21599"/>
                    <a:pt x="106" y="21599"/>
                    <a:pt x="0" y="21598"/>
                  </a:cubicBezTo>
                  <a:lnTo>
                    <a:pt x="320" y="10800"/>
                  </a:lnTo>
                  <a:lnTo>
                    <a:pt x="308" y="1"/>
                  </a:lnTo>
                  <a:close/>
                </a:path>
              </a:pathLst>
            </a:custGeom>
            <a:gradFill flip="none" rotWithShape="1">
              <a:gsLst>
                <a:gs pos="0">
                  <a:srgbClr val="000000"/>
                </a:gs>
                <a:gs pos="100000">
                  <a:srgbClr val="B75B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896" name="AutoShape 6"/>
            <p:cNvSpPr/>
            <p:nvPr/>
          </p:nvSpPr>
          <p:spPr>
            <a:xfrm>
              <a:off x="0" y="715962"/>
              <a:ext cx="7918450" cy="165101"/>
            </a:xfrm>
            <a:prstGeom prst="roundRect">
              <a:avLst>
                <a:gd name="adj" fmla="val 49995"/>
              </a:avLst>
            </a:prstGeom>
            <a:gradFill flip="none" rotWithShape="1">
              <a:gsLst>
                <a:gs pos="0">
                  <a:srgbClr val="000000"/>
                </a:gs>
                <a:gs pos="20000">
                  <a:srgbClr val="000040"/>
                </a:gs>
                <a:gs pos="50000">
                  <a:srgbClr val="400040"/>
                </a:gs>
                <a:gs pos="75000">
                  <a:srgbClr val="8F0040"/>
                </a:gs>
                <a:gs pos="89999">
                  <a:srgbClr val="F27300"/>
                </a:gs>
                <a:gs pos="100000">
                  <a:srgbClr val="FFBF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grpSp>
      <p:sp>
        <p:nvSpPr>
          <p:cNvPr id="1898" name="Title Text"/>
          <p:cNvSpPr txBox="1">
            <a:spLocks noGrp="1"/>
          </p:cNvSpPr>
          <p:nvPr>
            <p:ph type="title"/>
          </p:nvPr>
        </p:nvSpPr>
        <p:spPr>
          <a:xfrm>
            <a:off x="685800" y="381000"/>
            <a:ext cx="7772400" cy="1143000"/>
          </a:xfrm>
          <a:prstGeom prst="rect">
            <a:avLst/>
          </a:prstGeom>
        </p:spPr>
        <p:txBody>
          <a:bodyPr lIns="46037" tIns="46037" rIns="46037" bIns="46037" anchor="b"/>
          <a:lstStyle>
            <a:lvl1pPr algn="r">
              <a:defRPr sz="4000" i="1">
                <a:solidFill>
                  <a:srgbClr val="FFCC66"/>
                </a:solidFill>
              </a:defRPr>
            </a:lvl1pPr>
          </a:lstStyle>
          <a:p>
            <a:r>
              <a:t>Title Text</a:t>
            </a:r>
          </a:p>
        </p:txBody>
      </p:sp>
      <p:sp>
        <p:nvSpPr>
          <p:cNvPr id="1899" name="Slide Number"/>
          <p:cNvSpPr txBox="1">
            <a:spLocks noGrp="1"/>
          </p:cNvSpPr>
          <p:nvPr>
            <p:ph type="sldNum" sz="quarter" idx="2"/>
          </p:nvPr>
        </p:nvSpPr>
        <p:spPr>
          <a:xfrm>
            <a:off x="6553200" y="6324600"/>
            <a:ext cx="358413" cy="350662"/>
          </a:xfrm>
          <a:prstGeom prst="rect">
            <a:avLst/>
          </a:prstGeom>
        </p:spPr>
        <p:txBody>
          <a:bodyPr/>
          <a:lstStyle>
            <a:lvl1pPr algn="l">
              <a:defRPr sz="1800">
                <a:solidFill>
                  <a:srgbClr val="FFFFCC"/>
                </a:solidFill>
              </a:defRPr>
            </a:lvl1pPr>
          </a:lstStyle>
          <a:p>
            <a:fld id="{86CB4B4D-7CA3-9044-876B-883B54F8677D}" type="slidenum">
              <a:t>‹#›</a:t>
            </a:fld>
            <a:endParaRPr/>
          </a:p>
        </p:txBody>
      </p:sp>
    </p:spTree>
    <p:extLst>
      <p:ext uri="{BB962C8B-B14F-4D97-AF65-F5344CB8AC3E}">
        <p14:creationId xmlns:p14="http://schemas.microsoft.com/office/powerpoint/2010/main" val="3146757248"/>
      </p:ext>
    </p:extLst>
  </p:cSld>
  <p:clrMapOvr>
    <a:masterClrMapping/>
  </p:clrMapOvr>
  <p:transition spd="med"/>
</p:sldLayout>
</file>

<file path=ppt/slideLayouts/slideLayout989.xml><?xml version="1.0" encoding="utf-8"?>
<p:sldLayout xmlns:a="http://schemas.openxmlformats.org/drawingml/2006/main" xmlns:r="http://schemas.openxmlformats.org/officeDocument/2006/relationships" xmlns:p="http://schemas.openxmlformats.org/presentationml/2006/main" type="tx">
  <p:cSld name="7_Title and 4 Content">
    <p:bg>
      <p:bgPr>
        <a:solidFill>
          <a:srgbClr val="000000"/>
        </a:solidFill>
        <a:effectLst/>
      </p:bgPr>
    </p:bg>
    <p:spTree>
      <p:nvGrpSpPr>
        <p:cNvPr id="1" name=""/>
        <p:cNvGrpSpPr/>
        <p:nvPr/>
      </p:nvGrpSpPr>
      <p:grpSpPr>
        <a:xfrm>
          <a:off x="0" y="0"/>
          <a:ext cx="0" cy="0"/>
          <a:chOff x="0" y="0"/>
          <a:chExt cx="0" cy="0"/>
        </a:xfrm>
      </p:grpSpPr>
      <p:grpSp>
        <p:nvGrpSpPr>
          <p:cNvPr id="1910" name="Group 2"/>
          <p:cNvGrpSpPr/>
          <p:nvPr/>
        </p:nvGrpSpPr>
        <p:grpSpPr>
          <a:xfrm>
            <a:off x="457200" y="992150"/>
            <a:ext cx="8153401" cy="1600239"/>
            <a:chOff x="0" y="-37"/>
            <a:chExt cx="8153400" cy="1600237"/>
          </a:xfrm>
        </p:grpSpPr>
        <p:sp>
          <p:nvSpPr>
            <p:cNvPr id="1906" name="Arc 3"/>
            <p:cNvSpPr/>
            <p:nvPr/>
          </p:nvSpPr>
          <p:spPr>
            <a:xfrm>
              <a:off x="5249862" y="-38"/>
              <a:ext cx="2903539" cy="1600239"/>
            </a:xfrm>
            <a:custGeom>
              <a:avLst/>
              <a:gdLst/>
              <a:ahLst/>
              <a:cxnLst>
                <a:cxn ang="0">
                  <a:pos x="wd2" y="hd2"/>
                </a:cxn>
                <a:cxn ang="5400000">
                  <a:pos x="wd2" y="hd2"/>
                </a:cxn>
                <a:cxn ang="10800000">
                  <a:pos x="wd2" y="hd2"/>
                </a:cxn>
                <a:cxn ang="16200000">
                  <a:pos x="wd2" y="hd2"/>
                </a:cxn>
              </a:cxnLst>
              <a:rect l="0" t="0" r="r" b="b"/>
              <a:pathLst>
                <a:path w="21600" h="21600" extrusionOk="0">
                  <a:moveTo>
                    <a:pt x="296" y="1"/>
                  </a:moveTo>
                  <a:cubicBezTo>
                    <a:pt x="300" y="1"/>
                    <a:pt x="304" y="0"/>
                    <a:pt x="308" y="0"/>
                  </a:cubicBezTo>
                  <a:cubicBezTo>
                    <a:pt x="12067" y="1"/>
                    <a:pt x="21600" y="4835"/>
                    <a:pt x="21600" y="10800"/>
                  </a:cubicBezTo>
                  <a:cubicBezTo>
                    <a:pt x="21600" y="16765"/>
                    <a:pt x="12067" y="21600"/>
                    <a:pt x="308" y="21600"/>
                  </a:cubicBezTo>
                  <a:cubicBezTo>
                    <a:pt x="204" y="21599"/>
                    <a:pt x="102" y="21599"/>
                    <a:pt x="0" y="21598"/>
                  </a:cubicBezTo>
                  <a:lnTo>
                    <a:pt x="308" y="10800"/>
                  </a:lnTo>
                  <a:lnTo>
                    <a:pt x="296" y="1"/>
                  </a:lnTo>
                  <a:close/>
                </a:path>
              </a:pathLst>
            </a:custGeom>
            <a:gradFill flip="none" rotWithShape="1">
              <a:gsLst>
                <a:gs pos="0">
                  <a:srgbClr val="000000"/>
                </a:gs>
                <a:gs pos="100000">
                  <a:srgbClr val="6633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907" name="Arc 4"/>
            <p:cNvSpPr/>
            <p:nvPr/>
          </p:nvSpPr>
          <p:spPr>
            <a:xfrm>
              <a:off x="5175249" y="165070"/>
              <a:ext cx="2906714" cy="1270031"/>
            </a:xfrm>
            <a:custGeom>
              <a:avLst/>
              <a:gdLst/>
              <a:ahLst/>
              <a:cxnLst>
                <a:cxn ang="0">
                  <a:pos x="wd2" y="hd2"/>
                </a:cxn>
                <a:cxn ang="5400000">
                  <a:pos x="wd2" y="hd2"/>
                </a:cxn>
                <a:cxn ang="10800000">
                  <a:pos x="wd2" y="hd2"/>
                </a:cxn>
                <a:cxn ang="16200000">
                  <a:pos x="wd2" y="hd2"/>
                </a:cxn>
              </a:cxnLst>
              <a:rect l="0" t="0" r="r" b="b"/>
              <a:pathLst>
                <a:path w="21600" h="21600" extrusionOk="0">
                  <a:moveTo>
                    <a:pt x="307" y="0"/>
                  </a:moveTo>
                  <a:cubicBezTo>
                    <a:pt x="311" y="0"/>
                    <a:pt x="315" y="0"/>
                    <a:pt x="319" y="0"/>
                  </a:cubicBezTo>
                  <a:cubicBezTo>
                    <a:pt x="12072" y="0"/>
                    <a:pt x="21600" y="4835"/>
                    <a:pt x="21600" y="10800"/>
                  </a:cubicBezTo>
                  <a:cubicBezTo>
                    <a:pt x="21600" y="16765"/>
                    <a:pt x="12072" y="21600"/>
                    <a:pt x="319" y="21600"/>
                  </a:cubicBezTo>
                  <a:cubicBezTo>
                    <a:pt x="212" y="21600"/>
                    <a:pt x="105" y="21600"/>
                    <a:pt x="0" y="21599"/>
                  </a:cubicBezTo>
                  <a:lnTo>
                    <a:pt x="319" y="10800"/>
                  </a:lnTo>
                  <a:lnTo>
                    <a:pt x="307" y="0"/>
                  </a:lnTo>
                  <a:close/>
                </a:path>
              </a:pathLst>
            </a:custGeom>
            <a:gradFill flip="none" rotWithShape="1">
              <a:gsLst>
                <a:gs pos="0">
                  <a:srgbClr val="000000"/>
                </a:gs>
                <a:gs pos="100000">
                  <a:srgbClr val="8944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908" name="Arc 5"/>
            <p:cNvSpPr/>
            <p:nvPr/>
          </p:nvSpPr>
          <p:spPr>
            <a:xfrm>
              <a:off x="5132387" y="385743"/>
              <a:ext cx="2905126" cy="828695"/>
            </a:xfrm>
            <a:custGeom>
              <a:avLst/>
              <a:gdLst/>
              <a:ahLst/>
              <a:cxnLst>
                <a:cxn ang="0">
                  <a:pos x="wd2" y="hd2"/>
                </a:cxn>
                <a:cxn ang="5400000">
                  <a:pos x="wd2" y="hd2"/>
                </a:cxn>
                <a:cxn ang="10800000">
                  <a:pos x="wd2" y="hd2"/>
                </a:cxn>
                <a:cxn ang="16200000">
                  <a:pos x="wd2" y="hd2"/>
                </a:cxn>
              </a:cxnLst>
              <a:rect l="0" t="0" r="r" b="b"/>
              <a:pathLst>
                <a:path w="21600" h="21600" extrusionOk="0">
                  <a:moveTo>
                    <a:pt x="308" y="1"/>
                  </a:moveTo>
                  <a:cubicBezTo>
                    <a:pt x="312" y="1"/>
                    <a:pt x="316" y="0"/>
                    <a:pt x="320" y="0"/>
                  </a:cubicBezTo>
                  <a:cubicBezTo>
                    <a:pt x="12072" y="1"/>
                    <a:pt x="21600" y="4835"/>
                    <a:pt x="21600" y="10800"/>
                  </a:cubicBezTo>
                  <a:cubicBezTo>
                    <a:pt x="21600" y="16765"/>
                    <a:pt x="12072" y="21600"/>
                    <a:pt x="320" y="21600"/>
                  </a:cubicBezTo>
                  <a:cubicBezTo>
                    <a:pt x="213" y="21599"/>
                    <a:pt x="106" y="21599"/>
                    <a:pt x="0" y="21598"/>
                  </a:cubicBezTo>
                  <a:lnTo>
                    <a:pt x="320" y="10800"/>
                  </a:lnTo>
                  <a:lnTo>
                    <a:pt x="308" y="1"/>
                  </a:lnTo>
                  <a:close/>
                </a:path>
              </a:pathLst>
            </a:custGeom>
            <a:gradFill flip="none" rotWithShape="1">
              <a:gsLst>
                <a:gs pos="0">
                  <a:srgbClr val="000000"/>
                </a:gs>
                <a:gs pos="100000">
                  <a:srgbClr val="B75B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909" name="AutoShape 6"/>
            <p:cNvSpPr/>
            <p:nvPr/>
          </p:nvSpPr>
          <p:spPr>
            <a:xfrm>
              <a:off x="0" y="715962"/>
              <a:ext cx="7918450" cy="165101"/>
            </a:xfrm>
            <a:prstGeom prst="roundRect">
              <a:avLst>
                <a:gd name="adj" fmla="val 49995"/>
              </a:avLst>
            </a:prstGeom>
            <a:gradFill flip="none" rotWithShape="1">
              <a:gsLst>
                <a:gs pos="0">
                  <a:srgbClr val="000000"/>
                </a:gs>
                <a:gs pos="20000">
                  <a:srgbClr val="000040"/>
                </a:gs>
                <a:gs pos="50000">
                  <a:srgbClr val="400040"/>
                </a:gs>
                <a:gs pos="75000">
                  <a:srgbClr val="8F0040"/>
                </a:gs>
                <a:gs pos="89999">
                  <a:srgbClr val="F27300"/>
                </a:gs>
                <a:gs pos="100000">
                  <a:srgbClr val="FFBF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grpSp>
      <p:sp>
        <p:nvSpPr>
          <p:cNvPr id="1911" name="Title Text"/>
          <p:cNvSpPr txBox="1">
            <a:spLocks noGrp="1"/>
          </p:cNvSpPr>
          <p:nvPr>
            <p:ph type="title"/>
          </p:nvPr>
        </p:nvSpPr>
        <p:spPr>
          <a:xfrm>
            <a:off x="685800" y="381000"/>
            <a:ext cx="7772400" cy="1143000"/>
          </a:xfrm>
          <a:prstGeom prst="rect">
            <a:avLst/>
          </a:prstGeom>
        </p:spPr>
        <p:txBody>
          <a:bodyPr lIns="46037" tIns="46037" rIns="46037" bIns="46037" anchor="b"/>
          <a:lstStyle>
            <a:lvl1pPr algn="r">
              <a:defRPr sz="4000" i="1">
                <a:solidFill>
                  <a:srgbClr val="FFCC66"/>
                </a:solidFill>
              </a:defRPr>
            </a:lvl1pPr>
          </a:lstStyle>
          <a:p>
            <a:r>
              <a:t>Title Text</a:t>
            </a:r>
          </a:p>
        </p:txBody>
      </p:sp>
      <p:sp>
        <p:nvSpPr>
          <p:cNvPr id="1912" name="Body Level One…"/>
          <p:cNvSpPr txBox="1">
            <a:spLocks noGrp="1"/>
          </p:cNvSpPr>
          <p:nvPr>
            <p:ph type="body" sz="quarter" idx="1"/>
          </p:nvPr>
        </p:nvSpPr>
        <p:spPr>
          <a:xfrm>
            <a:off x="685800" y="2057400"/>
            <a:ext cx="3810000" cy="1981200"/>
          </a:xfrm>
          <a:prstGeom prst="rect">
            <a:avLst/>
          </a:prstGeom>
        </p:spPr>
        <p:txBody>
          <a:bodyPr lIns="46037" tIns="46037" rIns="46037" bIns="46037">
            <a:normAutofit/>
          </a:bodyPr>
          <a:lstStyle>
            <a:lvl1pPr>
              <a:buClr>
                <a:srgbClr val="FFCC66"/>
              </a:buClr>
              <a:defRPr>
                <a:solidFill>
                  <a:srgbClr val="FFFFCC"/>
                </a:solidFill>
              </a:defRPr>
            </a:lvl1pPr>
            <a:lvl2pPr>
              <a:buClr>
                <a:srgbClr val="FFCC66"/>
              </a:buClr>
              <a:defRPr>
                <a:solidFill>
                  <a:srgbClr val="FFFFCC"/>
                </a:solidFill>
              </a:defRPr>
            </a:lvl2pPr>
            <a:lvl3pPr>
              <a:buClr>
                <a:srgbClr val="FFCC66"/>
              </a:buClr>
              <a:defRPr>
                <a:solidFill>
                  <a:srgbClr val="FFFFCC"/>
                </a:solidFill>
              </a:defRPr>
            </a:lvl3pPr>
            <a:lvl4pPr>
              <a:buClr>
                <a:srgbClr val="FFCC66"/>
              </a:buClr>
              <a:defRPr>
                <a:solidFill>
                  <a:srgbClr val="FFFFCC"/>
                </a:solidFill>
              </a:defRPr>
            </a:lvl4pPr>
            <a:lvl5pPr>
              <a:buClr>
                <a:srgbClr val="FFCC66"/>
              </a:buClr>
              <a:buChar char="•"/>
              <a:defRPr>
                <a:solidFill>
                  <a:srgbClr val="FFFFCC"/>
                </a:solidFill>
              </a:defRPr>
            </a:lvl5pPr>
          </a:lstStyle>
          <a:p>
            <a:r>
              <a:t>Body Level One</a:t>
            </a:r>
          </a:p>
          <a:p>
            <a:pPr lvl="1"/>
            <a:r>
              <a:t>Body Level Two</a:t>
            </a:r>
          </a:p>
          <a:p>
            <a:pPr lvl="2"/>
            <a:r>
              <a:t>Body Level Three</a:t>
            </a:r>
          </a:p>
          <a:p>
            <a:pPr lvl="3"/>
            <a:r>
              <a:t>Body Level Four</a:t>
            </a:r>
          </a:p>
          <a:p>
            <a:pPr lvl="4"/>
            <a:r>
              <a:t>Body Level Five</a:t>
            </a:r>
          </a:p>
        </p:txBody>
      </p:sp>
      <p:sp>
        <p:nvSpPr>
          <p:cNvPr id="1913" name="Slide Number"/>
          <p:cNvSpPr txBox="1">
            <a:spLocks noGrp="1"/>
          </p:cNvSpPr>
          <p:nvPr>
            <p:ph type="sldNum" sz="quarter" idx="2"/>
          </p:nvPr>
        </p:nvSpPr>
        <p:spPr>
          <a:xfrm>
            <a:off x="6553200" y="6324600"/>
            <a:ext cx="358413" cy="350662"/>
          </a:xfrm>
          <a:prstGeom prst="rect">
            <a:avLst/>
          </a:prstGeom>
        </p:spPr>
        <p:txBody>
          <a:bodyPr/>
          <a:lstStyle>
            <a:lvl1pPr algn="l">
              <a:defRPr sz="1800">
                <a:solidFill>
                  <a:srgbClr val="FFFFCC"/>
                </a:solidFill>
              </a:defRPr>
            </a:lvl1pPr>
          </a:lstStyle>
          <a:p>
            <a:fld id="{86CB4B4D-7CA3-9044-876B-883B54F8677D}" type="slidenum">
              <a:t>‹#›</a:t>
            </a:fld>
            <a:endParaRPr/>
          </a:p>
        </p:txBody>
      </p:sp>
    </p:spTree>
    <p:extLst>
      <p:ext uri="{BB962C8B-B14F-4D97-AF65-F5344CB8AC3E}">
        <p14:creationId xmlns:p14="http://schemas.microsoft.com/office/powerpoint/2010/main" val="1403304885"/>
      </p:ext>
    </p:extLst>
  </p:cSld>
  <p:clrMapOvr>
    <a:masterClrMapping/>
  </p:clrMapOvr>
  <p:transition spd="med"/>
</p:sldLayout>
</file>

<file path=ppt/slideLayouts/slideLayout9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defRPr/>
            </a:lvl1pPr>
          </a:lstStyle>
          <a:p>
            <a:pPr>
              <a:defRPr/>
            </a:pPr>
            <a:endParaRPr lang="en-US"/>
          </a:p>
        </p:txBody>
      </p:sp>
      <p:sp>
        <p:nvSpPr>
          <p:cNvPr id="8" name="Rectangle 5"/>
          <p:cNvSpPr>
            <a:spLocks noGrp="1" noChangeArrowheads="1"/>
          </p:cNvSpPr>
          <p:nvPr>
            <p:ph type="ftr" sz="quarter" idx="11"/>
          </p:nvPr>
        </p:nvSpPr>
        <p:spPr/>
        <p:txBody>
          <a:bodyPr/>
          <a:lstStyle>
            <a:lvl1pPr algn="l">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atin typeface="Comic Sans MS" charset="0"/>
              </a:defRPr>
            </a:lvl1pPr>
          </a:lstStyle>
          <a:p>
            <a:pPr>
              <a:defRPr/>
            </a:pPr>
            <a:fld id="{1D9D39D7-FAF7-994A-AE77-E43C7672E91F}" type="slidenum">
              <a:rPr lang="en-US"/>
              <a:pPr>
                <a:defRPr/>
              </a:pPr>
              <a:t>‹#›</a:t>
            </a:fld>
            <a:endParaRPr lang="en-US"/>
          </a:p>
        </p:txBody>
      </p:sp>
    </p:spTree>
    <p:extLst>
      <p:ext uri="{BB962C8B-B14F-4D97-AF65-F5344CB8AC3E}">
        <p14:creationId xmlns:p14="http://schemas.microsoft.com/office/powerpoint/2010/main" val="714949"/>
      </p:ext>
    </p:extLst>
  </p:cSld>
  <p:clrMapOvr>
    <a:masterClrMapping/>
  </p:clrMapOvr>
</p:sldLayout>
</file>

<file path=ppt/slideLayouts/slideLayout990.xml><?xml version="1.0" encoding="utf-8"?>
<p:sldLayout xmlns:a="http://schemas.openxmlformats.org/drawingml/2006/main" xmlns:r="http://schemas.openxmlformats.org/officeDocument/2006/relationships" xmlns:p="http://schemas.openxmlformats.org/presentationml/2006/main" type="tx">
  <p:cSld name="21_Title Slide">
    <p:bg>
      <p:bgPr>
        <a:solidFill>
          <a:srgbClr val="000000"/>
        </a:solidFill>
        <a:effectLst/>
      </p:bgPr>
    </p:bg>
    <p:spTree>
      <p:nvGrpSpPr>
        <p:cNvPr id="1" name=""/>
        <p:cNvGrpSpPr/>
        <p:nvPr/>
      </p:nvGrpSpPr>
      <p:grpSpPr>
        <a:xfrm>
          <a:off x="0" y="0"/>
          <a:ext cx="0" cy="0"/>
          <a:chOff x="0" y="0"/>
          <a:chExt cx="0" cy="0"/>
        </a:xfrm>
      </p:grpSpPr>
      <p:grpSp>
        <p:nvGrpSpPr>
          <p:cNvPr id="1924" name="Group 2"/>
          <p:cNvGrpSpPr/>
          <p:nvPr/>
        </p:nvGrpSpPr>
        <p:grpSpPr>
          <a:xfrm>
            <a:off x="457200" y="992150"/>
            <a:ext cx="8153401" cy="1600239"/>
            <a:chOff x="0" y="-37"/>
            <a:chExt cx="8153400" cy="1600237"/>
          </a:xfrm>
        </p:grpSpPr>
        <p:sp>
          <p:nvSpPr>
            <p:cNvPr id="1920" name="Arc 3"/>
            <p:cNvSpPr/>
            <p:nvPr/>
          </p:nvSpPr>
          <p:spPr>
            <a:xfrm>
              <a:off x="5249862" y="-38"/>
              <a:ext cx="2903539" cy="1600239"/>
            </a:xfrm>
            <a:custGeom>
              <a:avLst/>
              <a:gdLst/>
              <a:ahLst/>
              <a:cxnLst>
                <a:cxn ang="0">
                  <a:pos x="wd2" y="hd2"/>
                </a:cxn>
                <a:cxn ang="5400000">
                  <a:pos x="wd2" y="hd2"/>
                </a:cxn>
                <a:cxn ang="10800000">
                  <a:pos x="wd2" y="hd2"/>
                </a:cxn>
                <a:cxn ang="16200000">
                  <a:pos x="wd2" y="hd2"/>
                </a:cxn>
              </a:cxnLst>
              <a:rect l="0" t="0" r="r" b="b"/>
              <a:pathLst>
                <a:path w="21600" h="21600" extrusionOk="0">
                  <a:moveTo>
                    <a:pt x="296" y="1"/>
                  </a:moveTo>
                  <a:cubicBezTo>
                    <a:pt x="300" y="1"/>
                    <a:pt x="304" y="0"/>
                    <a:pt x="308" y="0"/>
                  </a:cubicBezTo>
                  <a:cubicBezTo>
                    <a:pt x="12067" y="1"/>
                    <a:pt x="21600" y="4835"/>
                    <a:pt x="21600" y="10800"/>
                  </a:cubicBezTo>
                  <a:cubicBezTo>
                    <a:pt x="21600" y="16765"/>
                    <a:pt x="12067" y="21600"/>
                    <a:pt x="308" y="21600"/>
                  </a:cubicBezTo>
                  <a:cubicBezTo>
                    <a:pt x="204" y="21599"/>
                    <a:pt x="102" y="21599"/>
                    <a:pt x="0" y="21598"/>
                  </a:cubicBezTo>
                  <a:lnTo>
                    <a:pt x="308" y="10800"/>
                  </a:lnTo>
                  <a:lnTo>
                    <a:pt x="296" y="1"/>
                  </a:lnTo>
                  <a:close/>
                </a:path>
              </a:pathLst>
            </a:custGeom>
            <a:gradFill flip="none" rotWithShape="1">
              <a:gsLst>
                <a:gs pos="0">
                  <a:srgbClr val="000000"/>
                </a:gs>
                <a:gs pos="100000">
                  <a:srgbClr val="6633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921" name="Arc 4"/>
            <p:cNvSpPr/>
            <p:nvPr/>
          </p:nvSpPr>
          <p:spPr>
            <a:xfrm>
              <a:off x="5175249" y="165070"/>
              <a:ext cx="2906714" cy="1270031"/>
            </a:xfrm>
            <a:custGeom>
              <a:avLst/>
              <a:gdLst/>
              <a:ahLst/>
              <a:cxnLst>
                <a:cxn ang="0">
                  <a:pos x="wd2" y="hd2"/>
                </a:cxn>
                <a:cxn ang="5400000">
                  <a:pos x="wd2" y="hd2"/>
                </a:cxn>
                <a:cxn ang="10800000">
                  <a:pos x="wd2" y="hd2"/>
                </a:cxn>
                <a:cxn ang="16200000">
                  <a:pos x="wd2" y="hd2"/>
                </a:cxn>
              </a:cxnLst>
              <a:rect l="0" t="0" r="r" b="b"/>
              <a:pathLst>
                <a:path w="21600" h="21600" extrusionOk="0">
                  <a:moveTo>
                    <a:pt x="307" y="0"/>
                  </a:moveTo>
                  <a:cubicBezTo>
                    <a:pt x="311" y="0"/>
                    <a:pt x="315" y="0"/>
                    <a:pt x="319" y="0"/>
                  </a:cubicBezTo>
                  <a:cubicBezTo>
                    <a:pt x="12072" y="0"/>
                    <a:pt x="21600" y="4835"/>
                    <a:pt x="21600" y="10800"/>
                  </a:cubicBezTo>
                  <a:cubicBezTo>
                    <a:pt x="21600" y="16765"/>
                    <a:pt x="12072" y="21600"/>
                    <a:pt x="319" y="21600"/>
                  </a:cubicBezTo>
                  <a:cubicBezTo>
                    <a:pt x="212" y="21600"/>
                    <a:pt x="105" y="21600"/>
                    <a:pt x="0" y="21599"/>
                  </a:cubicBezTo>
                  <a:lnTo>
                    <a:pt x="319" y="10800"/>
                  </a:lnTo>
                  <a:lnTo>
                    <a:pt x="307" y="0"/>
                  </a:lnTo>
                  <a:close/>
                </a:path>
              </a:pathLst>
            </a:custGeom>
            <a:gradFill flip="none" rotWithShape="1">
              <a:gsLst>
                <a:gs pos="0">
                  <a:srgbClr val="000000"/>
                </a:gs>
                <a:gs pos="100000">
                  <a:srgbClr val="8944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922" name="Arc 5"/>
            <p:cNvSpPr/>
            <p:nvPr/>
          </p:nvSpPr>
          <p:spPr>
            <a:xfrm>
              <a:off x="5132387" y="385743"/>
              <a:ext cx="2905126" cy="828695"/>
            </a:xfrm>
            <a:custGeom>
              <a:avLst/>
              <a:gdLst/>
              <a:ahLst/>
              <a:cxnLst>
                <a:cxn ang="0">
                  <a:pos x="wd2" y="hd2"/>
                </a:cxn>
                <a:cxn ang="5400000">
                  <a:pos x="wd2" y="hd2"/>
                </a:cxn>
                <a:cxn ang="10800000">
                  <a:pos x="wd2" y="hd2"/>
                </a:cxn>
                <a:cxn ang="16200000">
                  <a:pos x="wd2" y="hd2"/>
                </a:cxn>
              </a:cxnLst>
              <a:rect l="0" t="0" r="r" b="b"/>
              <a:pathLst>
                <a:path w="21600" h="21600" extrusionOk="0">
                  <a:moveTo>
                    <a:pt x="308" y="1"/>
                  </a:moveTo>
                  <a:cubicBezTo>
                    <a:pt x="312" y="1"/>
                    <a:pt x="316" y="0"/>
                    <a:pt x="320" y="0"/>
                  </a:cubicBezTo>
                  <a:cubicBezTo>
                    <a:pt x="12072" y="1"/>
                    <a:pt x="21600" y="4835"/>
                    <a:pt x="21600" y="10800"/>
                  </a:cubicBezTo>
                  <a:cubicBezTo>
                    <a:pt x="21600" y="16765"/>
                    <a:pt x="12072" y="21600"/>
                    <a:pt x="320" y="21600"/>
                  </a:cubicBezTo>
                  <a:cubicBezTo>
                    <a:pt x="213" y="21599"/>
                    <a:pt x="106" y="21599"/>
                    <a:pt x="0" y="21598"/>
                  </a:cubicBezTo>
                  <a:lnTo>
                    <a:pt x="320" y="10800"/>
                  </a:lnTo>
                  <a:lnTo>
                    <a:pt x="308" y="1"/>
                  </a:lnTo>
                  <a:close/>
                </a:path>
              </a:pathLst>
            </a:custGeom>
            <a:gradFill flip="none" rotWithShape="1">
              <a:gsLst>
                <a:gs pos="0">
                  <a:srgbClr val="000000"/>
                </a:gs>
                <a:gs pos="100000">
                  <a:srgbClr val="B75B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sp>
          <p:nvSpPr>
            <p:cNvPr id="1923" name="AutoShape 6"/>
            <p:cNvSpPr/>
            <p:nvPr/>
          </p:nvSpPr>
          <p:spPr>
            <a:xfrm>
              <a:off x="0" y="715962"/>
              <a:ext cx="7918450" cy="165101"/>
            </a:xfrm>
            <a:prstGeom prst="roundRect">
              <a:avLst>
                <a:gd name="adj" fmla="val 49995"/>
              </a:avLst>
            </a:prstGeom>
            <a:gradFill flip="none" rotWithShape="1">
              <a:gsLst>
                <a:gs pos="0">
                  <a:srgbClr val="000000"/>
                </a:gs>
                <a:gs pos="20000">
                  <a:srgbClr val="000040"/>
                </a:gs>
                <a:gs pos="50000">
                  <a:srgbClr val="400040"/>
                </a:gs>
                <a:gs pos="75000">
                  <a:srgbClr val="8F0040"/>
                </a:gs>
                <a:gs pos="89999">
                  <a:srgbClr val="F27300"/>
                </a:gs>
                <a:gs pos="100000">
                  <a:srgbClr val="FFBF00"/>
                </a:gs>
              </a:gsLst>
              <a:lin ang="0" scaled="0"/>
            </a:gradFill>
            <a:ln w="12700" cap="flat">
              <a:noFill/>
              <a:miter lim="400000"/>
            </a:ln>
            <a:effectLst/>
          </p:spPr>
          <p:txBody>
            <a:bodyPr wrap="square" lIns="45719" tIns="45719" rIns="45719" bIns="45719" numCol="1" anchor="ctr">
              <a:noAutofit/>
            </a:bodyPr>
            <a:lstStyle/>
            <a:p>
              <a:pPr>
                <a:defRPr>
                  <a:solidFill>
                    <a:srgbClr val="FFFFCC"/>
                  </a:solidFill>
                </a:defRPr>
              </a:pPr>
              <a:endParaRPr/>
            </a:p>
          </p:txBody>
        </p:sp>
      </p:grpSp>
      <p:sp>
        <p:nvSpPr>
          <p:cNvPr id="1925" name="Title Text"/>
          <p:cNvSpPr txBox="1">
            <a:spLocks noGrp="1"/>
          </p:cNvSpPr>
          <p:nvPr>
            <p:ph type="title"/>
          </p:nvPr>
        </p:nvSpPr>
        <p:spPr>
          <a:xfrm>
            <a:off x="685800" y="2130425"/>
            <a:ext cx="7772400" cy="1470025"/>
          </a:xfrm>
          <a:prstGeom prst="rect">
            <a:avLst/>
          </a:prstGeom>
        </p:spPr>
        <p:txBody>
          <a:bodyPr lIns="46037" tIns="46037" rIns="46037" bIns="46037" anchor="b"/>
          <a:lstStyle>
            <a:lvl1pPr algn="r">
              <a:defRPr sz="4000" i="1">
                <a:solidFill>
                  <a:srgbClr val="FFCC66"/>
                </a:solidFill>
              </a:defRPr>
            </a:lvl1pPr>
          </a:lstStyle>
          <a:p>
            <a:r>
              <a:t>Title Text</a:t>
            </a:r>
          </a:p>
        </p:txBody>
      </p:sp>
      <p:sp>
        <p:nvSpPr>
          <p:cNvPr id="1926" name="Body Level One…"/>
          <p:cNvSpPr txBox="1">
            <a:spLocks noGrp="1"/>
          </p:cNvSpPr>
          <p:nvPr>
            <p:ph type="body" sz="quarter" idx="1"/>
          </p:nvPr>
        </p:nvSpPr>
        <p:spPr>
          <a:xfrm>
            <a:off x="1371600" y="3886200"/>
            <a:ext cx="6400800" cy="1752600"/>
          </a:xfrm>
          <a:prstGeom prst="rect">
            <a:avLst/>
          </a:prstGeom>
        </p:spPr>
        <p:txBody>
          <a:bodyPr lIns="46037" tIns="46037" rIns="46037" bIns="46037">
            <a:normAutofit/>
          </a:bodyPr>
          <a:lstStyle>
            <a:lvl1pPr marL="0" indent="0" algn="ctr">
              <a:buSzTx/>
              <a:buNone/>
              <a:defRPr>
                <a:solidFill>
                  <a:srgbClr val="FFFFCC"/>
                </a:solidFill>
              </a:defRPr>
            </a:lvl1pPr>
            <a:lvl2pPr marL="0" indent="457200" algn="ctr">
              <a:buSzTx/>
              <a:buNone/>
              <a:defRPr>
                <a:solidFill>
                  <a:srgbClr val="FFFFCC"/>
                </a:solidFill>
              </a:defRPr>
            </a:lvl2pPr>
            <a:lvl3pPr marL="0" indent="914400" algn="ctr">
              <a:buSzTx/>
              <a:buNone/>
              <a:defRPr>
                <a:solidFill>
                  <a:srgbClr val="FFFFCC"/>
                </a:solidFill>
              </a:defRPr>
            </a:lvl3pPr>
            <a:lvl4pPr marL="0" indent="1371600" algn="ctr">
              <a:buSzTx/>
              <a:buNone/>
              <a:defRPr>
                <a:solidFill>
                  <a:srgbClr val="FFFFCC"/>
                </a:solidFill>
              </a:defRPr>
            </a:lvl4pPr>
            <a:lvl5pPr marL="0" indent="1828800" algn="ctr">
              <a:buSzTx/>
              <a:buNone/>
              <a:defRPr>
                <a:solidFill>
                  <a:srgbClr val="FFFFCC"/>
                </a:solidFill>
              </a:defRPr>
            </a:lvl5pPr>
          </a:lstStyle>
          <a:p>
            <a:r>
              <a:t>Body Level One</a:t>
            </a:r>
          </a:p>
          <a:p>
            <a:pPr lvl="1"/>
            <a:r>
              <a:t>Body Level Two</a:t>
            </a:r>
          </a:p>
          <a:p>
            <a:pPr lvl="2"/>
            <a:r>
              <a:t>Body Level Three</a:t>
            </a:r>
          </a:p>
          <a:p>
            <a:pPr lvl="3"/>
            <a:r>
              <a:t>Body Level Four</a:t>
            </a:r>
          </a:p>
          <a:p>
            <a:pPr lvl="4"/>
            <a:r>
              <a:t>Body Level Five</a:t>
            </a:r>
          </a:p>
        </p:txBody>
      </p:sp>
      <p:sp>
        <p:nvSpPr>
          <p:cNvPr id="1927" name="Slide Number"/>
          <p:cNvSpPr txBox="1">
            <a:spLocks noGrp="1"/>
          </p:cNvSpPr>
          <p:nvPr>
            <p:ph type="sldNum" sz="quarter" idx="2"/>
          </p:nvPr>
        </p:nvSpPr>
        <p:spPr>
          <a:xfrm>
            <a:off x="6553200" y="6324600"/>
            <a:ext cx="358413" cy="350662"/>
          </a:xfrm>
          <a:prstGeom prst="rect">
            <a:avLst/>
          </a:prstGeom>
        </p:spPr>
        <p:txBody>
          <a:bodyPr/>
          <a:lstStyle>
            <a:lvl1pPr algn="l">
              <a:defRPr sz="1800">
                <a:solidFill>
                  <a:srgbClr val="FFFFCC"/>
                </a:solidFill>
              </a:defRPr>
            </a:lvl1pPr>
          </a:lstStyle>
          <a:p>
            <a:fld id="{86CB4B4D-7CA3-9044-876B-883B54F8677D}" type="slidenum">
              <a:t>‹#›</a:t>
            </a:fld>
            <a:endParaRPr/>
          </a:p>
        </p:txBody>
      </p:sp>
    </p:spTree>
    <p:extLst>
      <p:ext uri="{BB962C8B-B14F-4D97-AF65-F5344CB8AC3E}">
        <p14:creationId xmlns:p14="http://schemas.microsoft.com/office/powerpoint/2010/main" val="2353283667"/>
      </p:ext>
    </p:extLst>
  </p:cSld>
  <p:clrMapOvr>
    <a:masterClrMapping/>
  </p:clrMapOvr>
  <p:transition spd="med"/>
</p:sldLayout>
</file>

<file path=ppt/slideLayouts/slideLayout991.xml><?xml version="1.0" encoding="utf-8"?>
<p:sldLayout xmlns:a="http://schemas.openxmlformats.org/drawingml/2006/main" xmlns:r="http://schemas.openxmlformats.org/officeDocument/2006/relationships" xmlns:p="http://schemas.openxmlformats.org/presentationml/2006/main" type="tx">
  <p:cSld name="22_Title Slide">
    <p:bg>
      <p:bgPr>
        <a:solidFill>
          <a:srgbClr val="000000"/>
        </a:solidFill>
        <a:effectLst/>
      </p:bgPr>
    </p:bg>
    <p:spTree>
      <p:nvGrpSpPr>
        <p:cNvPr id="1" name=""/>
        <p:cNvGrpSpPr/>
        <p:nvPr/>
      </p:nvGrpSpPr>
      <p:grpSpPr>
        <a:xfrm>
          <a:off x="0" y="0"/>
          <a:ext cx="0" cy="0"/>
          <a:chOff x="0" y="0"/>
          <a:chExt cx="0" cy="0"/>
        </a:xfrm>
      </p:grpSpPr>
      <p:sp>
        <p:nvSpPr>
          <p:cNvPr id="1934" name="Title Text"/>
          <p:cNvSpPr txBox="1">
            <a:spLocks noGrp="1"/>
          </p:cNvSpPr>
          <p:nvPr>
            <p:ph type="title"/>
          </p:nvPr>
        </p:nvSpPr>
        <p:spPr>
          <a:xfrm>
            <a:off x="685800" y="2130425"/>
            <a:ext cx="7772400" cy="1470025"/>
          </a:xfrm>
          <a:prstGeom prst="rect">
            <a:avLst/>
          </a:prstGeom>
        </p:spPr>
        <p:txBody>
          <a:bodyPr/>
          <a:lstStyle>
            <a:lvl1pPr>
              <a:defRPr>
                <a:solidFill>
                  <a:schemeClr val="accent3">
                    <a:lumOff val="44000"/>
                  </a:schemeClr>
                </a:solidFill>
              </a:defRPr>
            </a:lvl1pPr>
          </a:lstStyle>
          <a:p>
            <a:r>
              <a:t>Title Text</a:t>
            </a:r>
          </a:p>
        </p:txBody>
      </p:sp>
      <p:sp>
        <p:nvSpPr>
          <p:cNvPr id="1935"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solidFill>
                  <a:schemeClr val="accent3">
                    <a:lumOff val="44000"/>
                  </a:schemeClr>
                </a:solidFill>
              </a:defRPr>
            </a:lvl1pPr>
            <a:lvl2pPr marL="0" indent="457200" algn="ctr">
              <a:buSzTx/>
              <a:buNone/>
              <a:defRPr>
                <a:solidFill>
                  <a:schemeClr val="accent3">
                    <a:lumOff val="44000"/>
                  </a:schemeClr>
                </a:solidFill>
              </a:defRPr>
            </a:lvl2pPr>
            <a:lvl3pPr marL="0" indent="914400" algn="ctr">
              <a:buSzTx/>
              <a:buNone/>
              <a:defRPr>
                <a:solidFill>
                  <a:schemeClr val="accent3">
                    <a:lumOff val="44000"/>
                  </a:schemeClr>
                </a:solidFill>
              </a:defRPr>
            </a:lvl3pPr>
            <a:lvl4pPr marL="0" indent="1371600" algn="ctr">
              <a:buSzTx/>
              <a:buNone/>
              <a:defRPr>
                <a:solidFill>
                  <a:schemeClr val="accent3">
                    <a:lumOff val="44000"/>
                  </a:schemeClr>
                </a:solidFill>
              </a:defRPr>
            </a:lvl4pPr>
            <a:lvl5pPr marL="0" indent="1828800" algn="ctr">
              <a:buSzTx/>
              <a:buNone/>
              <a:defRPr>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1936" name="Slide Number"/>
          <p:cNvSpPr txBox="1">
            <a:spLocks noGrp="1"/>
          </p:cNvSpPr>
          <p:nvPr>
            <p:ph type="sldNum" sz="quarter" idx="2"/>
          </p:nvPr>
        </p:nvSpPr>
        <p:spPr>
          <a:xfrm>
            <a:off x="6553200" y="6248400"/>
            <a:ext cx="358413" cy="350662"/>
          </a:xfrm>
          <a:prstGeom prst="rect">
            <a:avLst/>
          </a:prstGeom>
        </p:spPr>
        <p:txBody>
          <a:bodyPr/>
          <a:lstStyle>
            <a:lvl1pPr algn="l">
              <a:defRPr sz="1800"/>
            </a:lvl1pPr>
          </a:lstStyle>
          <a:p>
            <a:fld id="{86CB4B4D-7CA3-9044-876B-883B54F8677D}" type="slidenum">
              <a:t>‹#›</a:t>
            </a:fld>
            <a:endParaRPr/>
          </a:p>
        </p:txBody>
      </p:sp>
    </p:spTree>
    <p:extLst>
      <p:ext uri="{BB962C8B-B14F-4D97-AF65-F5344CB8AC3E}">
        <p14:creationId xmlns:p14="http://schemas.microsoft.com/office/powerpoint/2010/main" val="1604714742"/>
      </p:ext>
    </p:extLst>
  </p:cSld>
  <p:clrMapOvr>
    <a:masterClrMapping/>
  </p:clrMapOvr>
  <p:transition spd="med"/>
</p:sldLayout>
</file>

<file path=ppt/slideLayouts/slideLayout992.xml><?xml version="1.0" encoding="utf-8"?>
<p:sldLayout xmlns:a="http://schemas.openxmlformats.org/drawingml/2006/main" xmlns:r="http://schemas.openxmlformats.org/officeDocument/2006/relationships" xmlns:p="http://schemas.openxmlformats.org/presentationml/2006/main" type="tx">
  <p:cSld name="20_Title and Content">
    <p:bg>
      <p:bgPr>
        <a:solidFill>
          <a:srgbClr val="000000"/>
        </a:solidFill>
        <a:effectLst/>
      </p:bgPr>
    </p:bg>
    <p:spTree>
      <p:nvGrpSpPr>
        <p:cNvPr id="1" name=""/>
        <p:cNvGrpSpPr/>
        <p:nvPr/>
      </p:nvGrpSpPr>
      <p:grpSpPr>
        <a:xfrm>
          <a:off x="0" y="0"/>
          <a:ext cx="0" cy="0"/>
          <a:chOff x="0" y="0"/>
          <a:chExt cx="0" cy="0"/>
        </a:xfrm>
      </p:grpSpPr>
      <p:sp>
        <p:nvSpPr>
          <p:cNvPr id="1943" name="Title Text"/>
          <p:cNvSpPr txBox="1">
            <a:spLocks noGrp="1"/>
          </p:cNvSpPr>
          <p:nvPr>
            <p:ph type="title"/>
          </p:nvPr>
        </p:nvSpPr>
        <p:spPr>
          <a:xfrm>
            <a:off x="34925" y="188912"/>
            <a:ext cx="9074150" cy="1143001"/>
          </a:xfrm>
          <a:prstGeom prst="rect">
            <a:avLst/>
          </a:prstGeom>
        </p:spPr>
        <p:txBody>
          <a:bodyPr/>
          <a:lstStyle>
            <a:lvl1pPr>
              <a:defRPr>
                <a:solidFill>
                  <a:schemeClr val="accent3">
                    <a:lumOff val="44000"/>
                  </a:schemeClr>
                </a:solidFill>
              </a:defRPr>
            </a:lvl1pPr>
          </a:lstStyle>
          <a:p>
            <a:r>
              <a:t>Title Text</a:t>
            </a:r>
          </a:p>
        </p:txBody>
      </p:sp>
      <p:sp>
        <p:nvSpPr>
          <p:cNvPr id="1944" name="Body Level One…"/>
          <p:cNvSpPr txBox="1">
            <a:spLocks noGrp="1"/>
          </p:cNvSpPr>
          <p:nvPr>
            <p:ph type="body" idx="1"/>
          </p:nvPr>
        </p:nvSpPr>
        <p:spPr>
          <a:xfrm>
            <a:off x="469900" y="1560512"/>
            <a:ext cx="8278814" cy="4821239"/>
          </a:xfrm>
          <a:prstGeom prst="rect">
            <a:avLst/>
          </a:prstGeom>
        </p:spPr>
        <p:txBody>
          <a:bodyPr>
            <a:normAutofit/>
          </a:bodyPr>
          <a:lstStyle>
            <a:lvl1pPr>
              <a:defRPr>
                <a:solidFill>
                  <a:schemeClr val="accent3">
                    <a:lumOff val="44000"/>
                  </a:schemeClr>
                </a:solidFill>
              </a:defRPr>
            </a:lvl1pPr>
            <a:lvl2pPr>
              <a:defRPr>
                <a:solidFill>
                  <a:schemeClr val="accent3">
                    <a:lumOff val="44000"/>
                  </a:schemeClr>
                </a:solidFill>
              </a:defRPr>
            </a:lvl2pPr>
            <a:lvl3pPr>
              <a:defRPr>
                <a:solidFill>
                  <a:schemeClr val="accent3">
                    <a:lumOff val="44000"/>
                  </a:schemeClr>
                </a:solidFill>
              </a:defRPr>
            </a:lvl3pPr>
            <a:lvl4pPr>
              <a:defRPr>
                <a:solidFill>
                  <a:schemeClr val="accent3">
                    <a:lumOff val="44000"/>
                  </a:schemeClr>
                </a:solidFill>
              </a:defRPr>
            </a:lvl4pPr>
            <a:lvl5pPr>
              <a:defRPr>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1945" name="Slide Number"/>
          <p:cNvSpPr txBox="1">
            <a:spLocks noGrp="1"/>
          </p:cNvSpPr>
          <p:nvPr>
            <p:ph type="sldNum" sz="quarter" idx="2"/>
          </p:nvPr>
        </p:nvSpPr>
        <p:spPr>
          <a:xfrm>
            <a:off x="6553200" y="6248400"/>
            <a:ext cx="358413" cy="350662"/>
          </a:xfrm>
          <a:prstGeom prst="rect">
            <a:avLst/>
          </a:prstGeom>
        </p:spPr>
        <p:txBody>
          <a:bodyPr/>
          <a:lstStyle>
            <a:lvl1pPr algn="l">
              <a:defRPr sz="1800"/>
            </a:lvl1pPr>
          </a:lstStyle>
          <a:p>
            <a:fld id="{86CB4B4D-7CA3-9044-876B-883B54F8677D}" type="slidenum">
              <a:t>‹#›</a:t>
            </a:fld>
            <a:endParaRPr/>
          </a:p>
        </p:txBody>
      </p:sp>
    </p:spTree>
    <p:extLst>
      <p:ext uri="{BB962C8B-B14F-4D97-AF65-F5344CB8AC3E}">
        <p14:creationId xmlns:p14="http://schemas.microsoft.com/office/powerpoint/2010/main" val="93472756"/>
      </p:ext>
    </p:extLst>
  </p:cSld>
  <p:clrMapOvr>
    <a:masterClrMapping/>
  </p:clrMapOvr>
  <p:transition spd="med"/>
</p:sldLayout>
</file>

<file path=ppt/slideLayouts/slideLayout993.xml><?xml version="1.0" encoding="utf-8"?>
<p:sldLayout xmlns:a="http://schemas.openxmlformats.org/drawingml/2006/main" xmlns:r="http://schemas.openxmlformats.org/officeDocument/2006/relationships" xmlns:p="http://schemas.openxmlformats.org/presentationml/2006/main" type="tx">
  <p:cSld name="17_Section Header">
    <p:bg>
      <p:bgPr>
        <a:solidFill>
          <a:srgbClr val="000000"/>
        </a:solidFill>
        <a:effectLst/>
      </p:bgPr>
    </p:bg>
    <p:spTree>
      <p:nvGrpSpPr>
        <p:cNvPr id="1" name=""/>
        <p:cNvGrpSpPr/>
        <p:nvPr/>
      </p:nvGrpSpPr>
      <p:grpSpPr>
        <a:xfrm>
          <a:off x="0" y="0"/>
          <a:ext cx="0" cy="0"/>
          <a:chOff x="0" y="0"/>
          <a:chExt cx="0" cy="0"/>
        </a:xfrm>
      </p:grpSpPr>
      <p:sp>
        <p:nvSpPr>
          <p:cNvPr id="1952" name="Title Text"/>
          <p:cNvSpPr txBox="1">
            <a:spLocks noGrp="1"/>
          </p:cNvSpPr>
          <p:nvPr>
            <p:ph type="title"/>
          </p:nvPr>
        </p:nvSpPr>
        <p:spPr>
          <a:xfrm>
            <a:off x="722312" y="4406900"/>
            <a:ext cx="7772401" cy="1362075"/>
          </a:xfrm>
          <a:prstGeom prst="rect">
            <a:avLst/>
          </a:prstGeom>
        </p:spPr>
        <p:txBody>
          <a:bodyPr anchor="t"/>
          <a:lstStyle>
            <a:lvl1pPr algn="l">
              <a:defRPr sz="4000" b="1" cap="all">
                <a:solidFill>
                  <a:schemeClr val="accent3">
                    <a:lumOff val="44000"/>
                  </a:schemeClr>
                </a:solidFill>
              </a:defRPr>
            </a:lvl1pPr>
          </a:lstStyle>
          <a:p>
            <a:r>
              <a:t>Title Text</a:t>
            </a:r>
          </a:p>
        </p:txBody>
      </p:sp>
      <p:sp>
        <p:nvSpPr>
          <p:cNvPr id="1953"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chemeClr val="accent3">
                    <a:lumOff val="44000"/>
                  </a:schemeClr>
                </a:solidFill>
              </a:defRPr>
            </a:lvl1pPr>
            <a:lvl2pPr marL="0" indent="457200">
              <a:spcBef>
                <a:spcPts val="400"/>
              </a:spcBef>
              <a:buSzTx/>
              <a:buNone/>
              <a:defRPr sz="2000">
                <a:solidFill>
                  <a:schemeClr val="accent3">
                    <a:lumOff val="44000"/>
                  </a:schemeClr>
                </a:solidFill>
              </a:defRPr>
            </a:lvl2pPr>
            <a:lvl3pPr marL="0" indent="914400">
              <a:spcBef>
                <a:spcPts val="400"/>
              </a:spcBef>
              <a:buSzTx/>
              <a:buNone/>
              <a:defRPr sz="2000">
                <a:solidFill>
                  <a:schemeClr val="accent3">
                    <a:lumOff val="44000"/>
                  </a:schemeClr>
                </a:solidFill>
              </a:defRPr>
            </a:lvl3pPr>
            <a:lvl4pPr marL="0" indent="1371600">
              <a:spcBef>
                <a:spcPts val="400"/>
              </a:spcBef>
              <a:buSzTx/>
              <a:buNone/>
              <a:defRPr sz="2000">
                <a:solidFill>
                  <a:schemeClr val="accent3">
                    <a:lumOff val="44000"/>
                  </a:schemeClr>
                </a:solidFill>
              </a:defRPr>
            </a:lvl4pPr>
            <a:lvl5pPr marL="0" indent="1828800">
              <a:spcBef>
                <a:spcPts val="400"/>
              </a:spcBef>
              <a:buSzTx/>
              <a:buNone/>
              <a:defRPr sz="2000">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1954" name="Slide Number"/>
          <p:cNvSpPr txBox="1">
            <a:spLocks noGrp="1"/>
          </p:cNvSpPr>
          <p:nvPr>
            <p:ph type="sldNum" sz="quarter" idx="2"/>
          </p:nvPr>
        </p:nvSpPr>
        <p:spPr>
          <a:xfrm>
            <a:off x="6553200" y="6248400"/>
            <a:ext cx="358413" cy="350662"/>
          </a:xfrm>
          <a:prstGeom prst="rect">
            <a:avLst/>
          </a:prstGeom>
        </p:spPr>
        <p:txBody>
          <a:bodyPr/>
          <a:lstStyle>
            <a:lvl1pPr algn="l">
              <a:defRPr sz="1800"/>
            </a:lvl1pPr>
          </a:lstStyle>
          <a:p>
            <a:fld id="{86CB4B4D-7CA3-9044-876B-883B54F8677D}" type="slidenum">
              <a:t>‹#›</a:t>
            </a:fld>
            <a:endParaRPr/>
          </a:p>
        </p:txBody>
      </p:sp>
    </p:spTree>
    <p:extLst>
      <p:ext uri="{BB962C8B-B14F-4D97-AF65-F5344CB8AC3E}">
        <p14:creationId xmlns:p14="http://schemas.microsoft.com/office/powerpoint/2010/main" val="130664647"/>
      </p:ext>
    </p:extLst>
  </p:cSld>
  <p:clrMapOvr>
    <a:masterClrMapping/>
  </p:clrMapOvr>
  <p:transition spd="med"/>
</p:sldLayout>
</file>

<file path=ppt/slideLayouts/slideLayout994.xml><?xml version="1.0" encoding="utf-8"?>
<p:sldLayout xmlns:a="http://schemas.openxmlformats.org/drawingml/2006/main" xmlns:r="http://schemas.openxmlformats.org/officeDocument/2006/relationships" xmlns:p="http://schemas.openxmlformats.org/presentationml/2006/main" type="tx">
  <p:cSld name="17_Two Content">
    <p:bg>
      <p:bgPr>
        <a:solidFill>
          <a:srgbClr val="000000"/>
        </a:solidFill>
        <a:effectLst/>
      </p:bgPr>
    </p:bg>
    <p:spTree>
      <p:nvGrpSpPr>
        <p:cNvPr id="1" name=""/>
        <p:cNvGrpSpPr/>
        <p:nvPr/>
      </p:nvGrpSpPr>
      <p:grpSpPr>
        <a:xfrm>
          <a:off x="0" y="0"/>
          <a:ext cx="0" cy="0"/>
          <a:chOff x="0" y="0"/>
          <a:chExt cx="0" cy="0"/>
        </a:xfrm>
      </p:grpSpPr>
      <p:sp>
        <p:nvSpPr>
          <p:cNvPr id="1961" name="Title Text"/>
          <p:cNvSpPr txBox="1">
            <a:spLocks noGrp="1"/>
          </p:cNvSpPr>
          <p:nvPr>
            <p:ph type="title"/>
          </p:nvPr>
        </p:nvSpPr>
        <p:spPr>
          <a:xfrm>
            <a:off x="34925" y="188912"/>
            <a:ext cx="9074150" cy="1143001"/>
          </a:xfrm>
          <a:prstGeom prst="rect">
            <a:avLst/>
          </a:prstGeom>
        </p:spPr>
        <p:txBody>
          <a:bodyPr/>
          <a:lstStyle>
            <a:lvl1pPr>
              <a:defRPr>
                <a:solidFill>
                  <a:schemeClr val="accent3">
                    <a:lumOff val="44000"/>
                  </a:schemeClr>
                </a:solidFill>
              </a:defRPr>
            </a:lvl1pPr>
          </a:lstStyle>
          <a:p>
            <a:r>
              <a:t>Title Text</a:t>
            </a:r>
          </a:p>
        </p:txBody>
      </p:sp>
      <p:sp>
        <p:nvSpPr>
          <p:cNvPr id="1962"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defRPr sz="2800">
                <a:solidFill>
                  <a:schemeClr val="accent3">
                    <a:lumOff val="44000"/>
                  </a:schemeClr>
                </a:solidFill>
              </a:defRPr>
            </a:lvl1pPr>
            <a:lvl2pPr marL="790575" indent="-333375">
              <a:spcBef>
                <a:spcPts val="600"/>
              </a:spcBef>
              <a:defRPr sz="2800">
                <a:solidFill>
                  <a:schemeClr val="accent3">
                    <a:lumOff val="44000"/>
                  </a:schemeClr>
                </a:solidFill>
              </a:defRPr>
            </a:lvl2pPr>
            <a:lvl3pPr marL="1234439" indent="-320039">
              <a:spcBef>
                <a:spcPts val="600"/>
              </a:spcBef>
              <a:defRPr sz="2800">
                <a:solidFill>
                  <a:schemeClr val="accent3">
                    <a:lumOff val="44000"/>
                  </a:schemeClr>
                </a:solidFill>
              </a:defRPr>
            </a:lvl3pPr>
            <a:lvl4pPr marL="1727200" indent="-355600">
              <a:spcBef>
                <a:spcPts val="600"/>
              </a:spcBef>
              <a:defRPr sz="2800">
                <a:solidFill>
                  <a:schemeClr val="accent3">
                    <a:lumOff val="44000"/>
                  </a:schemeClr>
                </a:solidFill>
              </a:defRPr>
            </a:lvl4pPr>
            <a:lvl5pPr marL="2184400" indent="-355600">
              <a:spcBef>
                <a:spcPts val="600"/>
              </a:spcBef>
              <a:defRPr sz="2800">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1963" name="Slide Number"/>
          <p:cNvSpPr txBox="1">
            <a:spLocks noGrp="1"/>
          </p:cNvSpPr>
          <p:nvPr>
            <p:ph type="sldNum" sz="quarter" idx="2"/>
          </p:nvPr>
        </p:nvSpPr>
        <p:spPr>
          <a:xfrm>
            <a:off x="6553200" y="6248400"/>
            <a:ext cx="358413" cy="350662"/>
          </a:xfrm>
          <a:prstGeom prst="rect">
            <a:avLst/>
          </a:prstGeom>
        </p:spPr>
        <p:txBody>
          <a:bodyPr/>
          <a:lstStyle>
            <a:lvl1pPr algn="l">
              <a:defRPr sz="1800"/>
            </a:lvl1pPr>
          </a:lstStyle>
          <a:p>
            <a:fld id="{86CB4B4D-7CA3-9044-876B-883B54F8677D}" type="slidenum">
              <a:t>‹#›</a:t>
            </a:fld>
            <a:endParaRPr/>
          </a:p>
        </p:txBody>
      </p:sp>
    </p:spTree>
    <p:extLst>
      <p:ext uri="{BB962C8B-B14F-4D97-AF65-F5344CB8AC3E}">
        <p14:creationId xmlns:p14="http://schemas.microsoft.com/office/powerpoint/2010/main" val="2521306128"/>
      </p:ext>
    </p:extLst>
  </p:cSld>
  <p:clrMapOvr>
    <a:masterClrMapping/>
  </p:clrMapOvr>
  <p:transition spd="med"/>
</p:sldLayout>
</file>

<file path=ppt/slideLayouts/slideLayout995.xml><?xml version="1.0" encoding="utf-8"?>
<p:sldLayout xmlns:a="http://schemas.openxmlformats.org/drawingml/2006/main" xmlns:r="http://schemas.openxmlformats.org/officeDocument/2006/relationships" xmlns:p="http://schemas.openxmlformats.org/presentationml/2006/main" type="tx">
  <p:cSld name="17_Comparison">
    <p:bg>
      <p:bgPr>
        <a:solidFill>
          <a:srgbClr val="000000"/>
        </a:solidFill>
        <a:effectLst/>
      </p:bgPr>
    </p:bg>
    <p:spTree>
      <p:nvGrpSpPr>
        <p:cNvPr id="1" name=""/>
        <p:cNvGrpSpPr/>
        <p:nvPr/>
      </p:nvGrpSpPr>
      <p:grpSpPr>
        <a:xfrm>
          <a:off x="0" y="0"/>
          <a:ext cx="0" cy="0"/>
          <a:chOff x="0" y="0"/>
          <a:chExt cx="0" cy="0"/>
        </a:xfrm>
      </p:grpSpPr>
      <p:sp>
        <p:nvSpPr>
          <p:cNvPr id="1970" name="Title Text"/>
          <p:cNvSpPr txBox="1">
            <a:spLocks noGrp="1"/>
          </p:cNvSpPr>
          <p:nvPr>
            <p:ph type="title"/>
          </p:nvPr>
        </p:nvSpPr>
        <p:spPr>
          <a:xfrm>
            <a:off x="457200" y="274638"/>
            <a:ext cx="8229600" cy="1143001"/>
          </a:xfrm>
          <a:prstGeom prst="rect">
            <a:avLst/>
          </a:prstGeom>
        </p:spPr>
        <p:txBody>
          <a:bodyPr/>
          <a:lstStyle>
            <a:lvl1pPr>
              <a:defRPr>
                <a:solidFill>
                  <a:schemeClr val="accent3">
                    <a:lumOff val="44000"/>
                  </a:schemeClr>
                </a:solidFill>
              </a:defRPr>
            </a:lvl1pPr>
          </a:lstStyle>
          <a:p>
            <a:r>
              <a:t>Title Text</a:t>
            </a:r>
          </a:p>
        </p:txBody>
      </p:sp>
      <p:sp>
        <p:nvSpPr>
          <p:cNvPr id="1971"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chemeClr val="accent3">
                    <a:lumOff val="44000"/>
                  </a:schemeClr>
                </a:solidFill>
              </a:defRPr>
            </a:lvl1pPr>
            <a:lvl2pPr marL="0" indent="457200">
              <a:spcBef>
                <a:spcPts val="500"/>
              </a:spcBef>
              <a:buSzTx/>
              <a:buNone/>
              <a:defRPr sz="2400" b="1">
                <a:solidFill>
                  <a:schemeClr val="accent3">
                    <a:lumOff val="44000"/>
                  </a:schemeClr>
                </a:solidFill>
              </a:defRPr>
            </a:lvl2pPr>
            <a:lvl3pPr marL="0" indent="914400">
              <a:spcBef>
                <a:spcPts val="500"/>
              </a:spcBef>
              <a:buSzTx/>
              <a:buNone/>
              <a:defRPr sz="2400" b="1">
                <a:solidFill>
                  <a:schemeClr val="accent3">
                    <a:lumOff val="44000"/>
                  </a:schemeClr>
                </a:solidFill>
              </a:defRPr>
            </a:lvl3pPr>
            <a:lvl4pPr marL="0" indent="1371600">
              <a:spcBef>
                <a:spcPts val="500"/>
              </a:spcBef>
              <a:buSzTx/>
              <a:buNone/>
              <a:defRPr sz="2400" b="1">
                <a:solidFill>
                  <a:schemeClr val="accent3">
                    <a:lumOff val="44000"/>
                  </a:schemeClr>
                </a:solidFill>
              </a:defRPr>
            </a:lvl4pPr>
            <a:lvl5pPr marL="0" indent="1828800">
              <a:spcBef>
                <a:spcPts val="500"/>
              </a:spcBef>
              <a:buSzTx/>
              <a:buNone/>
              <a:defRPr sz="2400" b="1">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1972"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solidFill>
                  <a:schemeClr val="accent3">
                    <a:lumOff val="44000"/>
                  </a:schemeClr>
                </a:solidFill>
              </a:defRPr>
            </a:pPr>
            <a:endParaRPr/>
          </a:p>
        </p:txBody>
      </p:sp>
      <p:sp>
        <p:nvSpPr>
          <p:cNvPr id="1973" name="Slide Number"/>
          <p:cNvSpPr txBox="1">
            <a:spLocks noGrp="1"/>
          </p:cNvSpPr>
          <p:nvPr>
            <p:ph type="sldNum" sz="quarter" idx="2"/>
          </p:nvPr>
        </p:nvSpPr>
        <p:spPr>
          <a:xfrm>
            <a:off x="6553200" y="6248400"/>
            <a:ext cx="358413" cy="350662"/>
          </a:xfrm>
          <a:prstGeom prst="rect">
            <a:avLst/>
          </a:prstGeom>
        </p:spPr>
        <p:txBody>
          <a:bodyPr/>
          <a:lstStyle>
            <a:lvl1pPr algn="l">
              <a:defRPr sz="1800"/>
            </a:lvl1pPr>
          </a:lstStyle>
          <a:p>
            <a:fld id="{86CB4B4D-7CA3-9044-876B-883B54F8677D}" type="slidenum">
              <a:t>‹#›</a:t>
            </a:fld>
            <a:endParaRPr/>
          </a:p>
        </p:txBody>
      </p:sp>
    </p:spTree>
    <p:extLst>
      <p:ext uri="{BB962C8B-B14F-4D97-AF65-F5344CB8AC3E}">
        <p14:creationId xmlns:p14="http://schemas.microsoft.com/office/powerpoint/2010/main" val="1082246677"/>
      </p:ext>
    </p:extLst>
  </p:cSld>
  <p:clrMapOvr>
    <a:masterClrMapping/>
  </p:clrMapOvr>
  <p:transition spd="med"/>
</p:sldLayout>
</file>

<file path=ppt/slideLayouts/slideLayout996.xml><?xml version="1.0" encoding="utf-8"?>
<p:sldLayout xmlns:a="http://schemas.openxmlformats.org/drawingml/2006/main" xmlns:r="http://schemas.openxmlformats.org/officeDocument/2006/relationships" xmlns:p="http://schemas.openxmlformats.org/presentationml/2006/main" type="tx">
  <p:cSld name="17_Title Only">
    <p:bg>
      <p:bgPr>
        <a:solidFill>
          <a:srgbClr val="000000"/>
        </a:solidFill>
        <a:effectLst/>
      </p:bgPr>
    </p:bg>
    <p:spTree>
      <p:nvGrpSpPr>
        <p:cNvPr id="1" name=""/>
        <p:cNvGrpSpPr/>
        <p:nvPr/>
      </p:nvGrpSpPr>
      <p:grpSpPr>
        <a:xfrm>
          <a:off x="0" y="0"/>
          <a:ext cx="0" cy="0"/>
          <a:chOff x="0" y="0"/>
          <a:chExt cx="0" cy="0"/>
        </a:xfrm>
      </p:grpSpPr>
      <p:sp>
        <p:nvSpPr>
          <p:cNvPr id="1980" name="Title Text"/>
          <p:cNvSpPr txBox="1">
            <a:spLocks noGrp="1"/>
          </p:cNvSpPr>
          <p:nvPr>
            <p:ph type="title"/>
          </p:nvPr>
        </p:nvSpPr>
        <p:spPr>
          <a:xfrm>
            <a:off x="34925" y="188912"/>
            <a:ext cx="9074150" cy="1143001"/>
          </a:xfrm>
          <a:prstGeom prst="rect">
            <a:avLst/>
          </a:prstGeom>
        </p:spPr>
        <p:txBody>
          <a:bodyPr/>
          <a:lstStyle>
            <a:lvl1pPr>
              <a:defRPr>
                <a:solidFill>
                  <a:schemeClr val="accent3">
                    <a:lumOff val="44000"/>
                  </a:schemeClr>
                </a:solidFill>
              </a:defRPr>
            </a:lvl1pPr>
          </a:lstStyle>
          <a:p>
            <a:r>
              <a:t>Title Text</a:t>
            </a:r>
          </a:p>
        </p:txBody>
      </p:sp>
      <p:sp>
        <p:nvSpPr>
          <p:cNvPr id="1981" name="Slide Number"/>
          <p:cNvSpPr txBox="1">
            <a:spLocks noGrp="1"/>
          </p:cNvSpPr>
          <p:nvPr>
            <p:ph type="sldNum" sz="quarter" idx="2"/>
          </p:nvPr>
        </p:nvSpPr>
        <p:spPr>
          <a:xfrm>
            <a:off x="6553200" y="6248400"/>
            <a:ext cx="358413" cy="350662"/>
          </a:xfrm>
          <a:prstGeom prst="rect">
            <a:avLst/>
          </a:prstGeom>
        </p:spPr>
        <p:txBody>
          <a:bodyPr/>
          <a:lstStyle>
            <a:lvl1pPr algn="l">
              <a:defRPr sz="1800"/>
            </a:lvl1pPr>
          </a:lstStyle>
          <a:p>
            <a:fld id="{86CB4B4D-7CA3-9044-876B-883B54F8677D}" type="slidenum">
              <a:t>‹#›</a:t>
            </a:fld>
            <a:endParaRPr/>
          </a:p>
        </p:txBody>
      </p:sp>
    </p:spTree>
    <p:extLst>
      <p:ext uri="{BB962C8B-B14F-4D97-AF65-F5344CB8AC3E}">
        <p14:creationId xmlns:p14="http://schemas.microsoft.com/office/powerpoint/2010/main" val="1318542782"/>
      </p:ext>
    </p:extLst>
  </p:cSld>
  <p:clrMapOvr>
    <a:masterClrMapping/>
  </p:clrMapOvr>
  <p:transition spd="med"/>
</p:sldLayout>
</file>

<file path=ppt/slideLayouts/slideLayout997.xml><?xml version="1.0" encoding="utf-8"?>
<p:sldLayout xmlns:a="http://schemas.openxmlformats.org/drawingml/2006/main" xmlns:r="http://schemas.openxmlformats.org/officeDocument/2006/relationships" xmlns:p="http://schemas.openxmlformats.org/presentationml/2006/main" type="tx">
  <p:cSld name="18_Blank">
    <p:bg>
      <p:bgPr>
        <a:solidFill>
          <a:srgbClr val="000000"/>
        </a:solidFill>
        <a:effectLst/>
      </p:bgPr>
    </p:bg>
    <p:spTree>
      <p:nvGrpSpPr>
        <p:cNvPr id="1" name=""/>
        <p:cNvGrpSpPr/>
        <p:nvPr/>
      </p:nvGrpSpPr>
      <p:grpSpPr>
        <a:xfrm>
          <a:off x="0" y="0"/>
          <a:ext cx="0" cy="0"/>
          <a:chOff x="0" y="0"/>
          <a:chExt cx="0" cy="0"/>
        </a:xfrm>
      </p:grpSpPr>
      <p:sp>
        <p:nvSpPr>
          <p:cNvPr id="1988" name="Slide Number"/>
          <p:cNvSpPr txBox="1">
            <a:spLocks noGrp="1"/>
          </p:cNvSpPr>
          <p:nvPr>
            <p:ph type="sldNum" sz="quarter" idx="2"/>
          </p:nvPr>
        </p:nvSpPr>
        <p:spPr>
          <a:xfrm>
            <a:off x="6553200" y="6248400"/>
            <a:ext cx="358413" cy="350662"/>
          </a:xfrm>
          <a:prstGeom prst="rect">
            <a:avLst/>
          </a:prstGeom>
        </p:spPr>
        <p:txBody>
          <a:bodyPr/>
          <a:lstStyle>
            <a:lvl1pPr algn="l">
              <a:defRPr sz="1800"/>
            </a:lvl1pPr>
          </a:lstStyle>
          <a:p>
            <a:fld id="{86CB4B4D-7CA3-9044-876B-883B54F8677D}" type="slidenum">
              <a:t>‹#›</a:t>
            </a:fld>
            <a:endParaRPr/>
          </a:p>
        </p:txBody>
      </p:sp>
    </p:spTree>
    <p:extLst>
      <p:ext uri="{BB962C8B-B14F-4D97-AF65-F5344CB8AC3E}">
        <p14:creationId xmlns:p14="http://schemas.microsoft.com/office/powerpoint/2010/main" val="2581654146"/>
      </p:ext>
    </p:extLst>
  </p:cSld>
  <p:clrMapOvr>
    <a:masterClrMapping/>
  </p:clrMapOvr>
  <p:transition spd="med"/>
</p:sldLayout>
</file>

<file path=ppt/slideLayouts/slideLayout998.xml><?xml version="1.0" encoding="utf-8"?>
<p:sldLayout xmlns:a="http://schemas.openxmlformats.org/drawingml/2006/main" xmlns:r="http://schemas.openxmlformats.org/officeDocument/2006/relationships" xmlns:p="http://schemas.openxmlformats.org/presentationml/2006/main" type="tx">
  <p:cSld name="17_Content with Caption">
    <p:bg>
      <p:bgPr>
        <a:solidFill>
          <a:srgbClr val="000000"/>
        </a:solidFill>
        <a:effectLst/>
      </p:bgPr>
    </p:bg>
    <p:spTree>
      <p:nvGrpSpPr>
        <p:cNvPr id="1" name=""/>
        <p:cNvGrpSpPr/>
        <p:nvPr/>
      </p:nvGrpSpPr>
      <p:grpSpPr>
        <a:xfrm>
          <a:off x="0" y="0"/>
          <a:ext cx="0" cy="0"/>
          <a:chOff x="0" y="0"/>
          <a:chExt cx="0" cy="0"/>
        </a:xfrm>
      </p:grpSpPr>
      <p:sp>
        <p:nvSpPr>
          <p:cNvPr id="1995" name="Title Text"/>
          <p:cNvSpPr txBox="1">
            <a:spLocks noGrp="1"/>
          </p:cNvSpPr>
          <p:nvPr>
            <p:ph type="title"/>
          </p:nvPr>
        </p:nvSpPr>
        <p:spPr>
          <a:xfrm>
            <a:off x="457200" y="273050"/>
            <a:ext cx="3008314" cy="1162050"/>
          </a:xfrm>
          <a:prstGeom prst="rect">
            <a:avLst/>
          </a:prstGeom>
        </p:spPr>
        <p:txBody>
          <a:bodyPr anchor="b"/>
          <a:lstStyle>
            <a:lvl1pPr algn="l">
              <a:defRPr sz="2000" b="1">
                <a:solidFill>
                  <a:schemeClr val="accent3">
                    <a:lumOff val="44000"/>
                  </a:schemeClr>
                </a:solidFill>
              </a:defRPr>
            </a:lvl1pPr>
          </a:lstStyle>
          <a:p>
            <a:r>
              <a:t>Title Text</a:t>
            </a:r>
          </a:p>
        </p:txBody>
      </p:sp>
      <p:sp>
        <p:nvSpPr>
          <p:cNvPr id="1996" name="Body Level One…"/>
          <p:cNvSpPr txBox="1">
            <a:spLocks noGrp="1"/>
          </p:cNvSpPr>
          <p:nvPr>
            <p:ph type="body" idx="1"/>
          </p:nvPr>
        </p:nvSpPr>
        <p:spPr>
          <a:xfrm>
            <a:off x="3575050" y="273050"/>
            <a:ext cx="5111750" cy="5853113"/>
          </a:xfrm>
          <a:prstGeom prst="rect">
            <a:avLst/>
          </a:prstGeom>
        </p:spPr>
        <p:txBody>
          <a:bodyPr>
            <a:normAutofit/>
          </a:bodyPr>
          <a:lstStyle>
            <a:lvl1pPr>
              <a:defRPr>
                <a:solidFill>
                  <a:schemeClr val="accent3">
                    <a:lumOff val="44000"/>
                  </a:schemeClr>
                </a:solidFill>
              </a:defRPr>
            </a:lvl1pPr>
            <a:lvl2pPr>
              <a:defRPr>
                <a:solidFill>
                  <a:schemeClr val="accent3">
                    <a:lumOff val="44000"/>
                  </a:schemeClr>
                </a:solidFill>
              </a:defRPr>
            </a:lvl2pPr>
            <a:lvl3pPr>
              <a:defRPr>
                <a:solidFill>
                  <a:schemeClr val="accent3">
                    <a:lumOff val="44000"/>
                  </a:schemeClr>
                </a:solidFill>
              </a:defRPr>
            </a:lvl3pPr>
            <a:lvl4pPr>
              <a:defRPr>
                <a:solidFill>
                  <a:schemeClr val="accent3">
                    <a:lumOff val="44000"/>
                  </a:schemeClr>
                </a:solidFill>
              </a:defRPr>
            </a:lvl4pPr>
            <a:lvl5pPr>
              <a:defRPr>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1997"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solidFill>
                  <a:schemeClr val="accent3">
                    <a:lumOff val="44000"/>
                  </a:schemeClr>
                </a:solidFill>
              </a:defRPr>
            </a:pPr>
            <a:endParaRPr/>
          </a:p>
        </p:txBody>
      </p:sp>
      <p:sp>
        <p:nvSpPr>
          <p:cNvPr id="1998" name="Slide Number"/>
          <p:cNvSpPr txBox="1">
            <a:spLocks noGrp="1"/>
          </p:cNvSpPr>
          <p:nvPr>
            <p:ph type="sldNum" sz="quarter" idx="2"/>
          </p:nvPr>
        </p:nvSpPr>
        <p:spPr>
          <a:xfrm>
            <a:off x="6553200" y="6248400"/>
            <a:ext cx="358413" cy="350662"/>
          </a:xfrm>
          <a:prstGeom prst="rect">
            <a:avLst/>
          </a:prstGeom>
        </p:spPr>
        <p:txBody>
          <a:bodyPr/>
          <a:lstStyle>
            <a:lvl1pPr algn="l">
              <a:defRPr sz="1800"/>
            </a:lvl1pPr>
          </a:lstStyle>
          <a:p>
            <a:fld id="{86CB4B4D-7CA3-9044-876B-883B54F8677D}" type="slidenum">
              <a:t>‹#›</a:t>
            </a:fld>
            <a:endParaRPr/>
          </a:p>
        </p:txBody>
      </p:sp>
    </p:spTree>
    <p:extLst>
      <p:ext uri="{BB962C8B-B14F-4D97-AF65-F5344CB8AC3E}">
        <p14:creationId xmlns:p14="http://schemas.microsoft.com/office/powerpoint/2010/main" val="2499485505"/>
      </p:ext>
    </p:extLst>
  </p:cSld>
  <p:clrMapOvr>
    <a:masterClrMapping/>
  </p:clrMapOvr>
  <p:transition spd="med"/>
</p:sldLayout>
</file>

<file path=ppt/slideLayouts/slideLayout999.xml><?xml version="1.0" encoding="utf-8"?>
<p:sldLayout xmlns:a="http://schemas.openxmlformats.org/drawingml/2006/main" xmlns:r="http://schemas.openxmlformats.org/officeDocument/2006/relationships" xmlns:p="http://schemas.openxmlformats.org/presentationml/2006/main" type="tx">
  <p:cSld name="17_Picture with Caption">
    <p:bg>
      <p:bgPr>
        <a:solidFill>
          <a:srgbClr val="000000"/>
        </a:solidFill>
        <a:effectLst/>
      </p:bgPr>
    </p:bg>
    <p:spTree>
      <p:nvGrpSpPr>
        <p:cNvPr id="1" name=""/>
        <p:cNvGrpSpPr/>
        <p:nvPr/>
      </p:nvGrpSpPr>
      <p:grpSpPr>
        <a:xfrm>
          <a:off x="0" y="0"/>
          <a:ext cx="0" cy="0"/>
          <a:chOff x="0" y="0"/>
          <a:chExt cx="0" cy="0"/>
        </a:xfrm>
      </p:grpSpPr>
      <p:sp>
        <p:nvSpPr>
          <p:cNvPr id="2005" name="Title Text"/>
          <p:cNvSpPr txBox="1">
            <a:spLocks noGrp="1"/>
          </p:cNvSpPr>
          <p:nvPr>
            <p:ph type="title"/>
          </p:nvPr>
        </p:nvSpPr>
        <p:spPr>
          <a:xfrm>
            <a:off x="1792288" y="4800600"/>
            <a:ext cx="5486401" cy="566738"/>
          </a:xfrm>
          <a:prstGeom prst="rect">
            <a:avLst/>
          </a:prstGeom>
        </p:spPr>
        <p:txBody>
          <a:bodyPr anchor="b"/>
          <a:lstStyle>
            <a:lvl1pPr algn="l">
              <a:defRPr sz="2000" b="1">
                <a:solidFill>
                  <a:schemeClr val="accent3">
                    <a:lumOff val="44000"/>
                  </a:schemeClr>
                </a:solidFill>
              </a:defRPr>
            </a:lvl1pPr>
          </a:lstStyle>
          <a:p>
            <a:r>
              <a:t>Title Text</a:t>
            </a:r>
          </a:p>
        </p:txBody>
      </p:sp>
      <p:sp>
        <p:nvSpPr>
          <p:cNvPr id="2006"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2007"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chemeClr val="accent3">
                    <a:lumOff val="44000"/>
                  </a:schemeClr>
                </a:solidFill>
              </a:defRPr>
            </a:lvl1pPr>
            <a:lvl2pPr marL="0" indent="457200">
              <a:spcBef>
                <a:spcPts val="300"/>
              </a:spcBef>
              <a:buSzTx/>
              <a:buNone/>
              <a:defRPr sz="1400">
                <a:solidFill>
                  <a:schemeClr val="accent3">
                    <a:lumOff val="44000"/>
                  </a:schemeClr>
                </a:solidFill>
              </a:defRPr>
            </a:lvl2pPr>
            <a:lvl3pPr marL="0" indent="914400">
              <a:spcBef>
                <a:spcPts val="300"/>
              </a:spcBef>
              <a:buSzTx/>
              <a:buNone/>
              <a:defRPr sz="1400">
                <a:solidFill>
                  <a:schemeClr val="accent3">
                    <a:lumOff val="44000"/>
                  </a:schemeClr>
                </a:solidFill>
              </a:defRPr>
            </a:lvl3pPr>
            <a:lvl4pPr marL="0" indent="1371600">
              <a:spcBef>
                <a:spcPts val="300"/>
              </a:spcBef>
              <a:buSzTx/>
              <a:buNone/>
              <a:defRPr sz="1400">
                <a:solidFill>
                  <a:schemeClr val="accent3">
                    <a:lumOff val="44000"/>
                  </a:schemeClr>
                </a:solidFill>
              </a:defRPr>
            </a:lvl4pPr>
            <a:lvl5pPr marL="0" indent="1828800">
              <a:spcBef>
                <a:spcPts val="300"/>
              </a:spcBef>
              <a:buSzTx/>
              <a:buNone/>
              <a:defRPr sz="1400">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2008" name="Slide Number"/>
          <p:cNvSpPr txBox="1">
            <a:spLocks noGrp="1"/>
          </p:cNvSpPr>
          <p:nvPr>
            <p:ph type="sldNum" sz="quarter" idx="2"/>
          </p:nvPr>
        </p:nvSpPr>
        <p:spPr>
          <a:xfrm>
            <a:off x="6553200" y="6248400"/>
            <a:ext cx="358413" cy="350662"/>
          </a:xfrm>
          <a:prstGeom prst="rect">
            <a:avLst/>
          </a:prstGeom>
        </p:spPr>
        <p:txBody>
          <a:bodyPr/>
          <a:lstStyle>
            <a:lvl1pPr algn="l">
              <a:defRPr sz="1800"/>
            </a:lvl1pPr>
          </a:lstStyle>
          <a:p>
            <a:fld id="{86CB4B4D-7CA3-9044-876B-883B54F8677D}" type="slidenum">
              <a:t>‹#›</a:t>
            </a:fld>
            <a:endParaRPr/>
          </a:p>
        </p:txBody>
      </p:sp>
    </p:spTree>
    <p:extLst>
      <p:ext uri="{BB962C8B-B14F-4D97-AF65-F5344CB8AC3E}">
        <p14:creationId xmlns:p14="http://schemas.microsoft.com/office/powerpoint/2010/main" val="4133520178"/>
      </p:ext>
    </p:extLst>
  </p:cSld>
  <p:clrMapOvr>
    <a:masterClrMapping/>
  </p:clrMapOvr>
  <p:transition spd="med"/>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theme" Target="../theme/theme1.xml"/></Relationships>
</file>

<file path=ppt/slideMasters/_rels/slideMaster10.xml.rels><?xml version="1.0" encoding="UTF-8" standalone="yes"?>
<Relationships xmlns="http://schemas.openxmlformats.org/package/2006/relationships"><Relationship Id="rId8" Type="http://schemas.openxmlformats.org/officeDocument/2006/relationships/slideLayout" Target="../slideLayouts/slideLayout91.xml"/><Relationship Id="rId13" Type="http://schemas.openxmlformats.org/officeDocument/2006/relationships/image" Target="../media/image2.png"/><Relationship Id="rId3" Type="http://schemas.openxmlformats.org/officeDocument/2006/relationships/slideLayout" Target="../slideLayouts/slideLayout86.xml"/><Relationship Id="rId7" Type="http://schemas.openxmlformats.org/officeDocument/2006/relationships/slideLayout" Target="../slideLayouts/slideLayout90.xml"/><Relationship Id="rId12" Type="http://schemas.openxmlformats.org/officeDocument/2006/relationships/theme" Target="../theme/theme10.xml"/><Relationship Id="rId2" Type="http://schemas.openxmlformats.org/officeDocument/2006/relationships/slideLayout" Target="../slideLayouts/slideLayout85.xml"/><Relationship Id="rId1" Type="http://schemas.openxmlformats.org/officeDocument/2006/relationships/slideLayout" Target="../slideLayouts/slideLayout84.xml"/><Relationship Id="rId6" Type="http://schemas.openxmlformats.org/officeDocument/2006/relationships/slideLayout" Target="../slideLayouts/slideLayout89.xml"/><Relationship Id="rId11" Type="http://schemas.openxmlformats.org/officeDocument/2006/relationships/slideLayout" Target="../slideLayouts/slideLayout94.xml"/><Relationship Id="rId5" Type="http://schemas.openxmlformats.org/officeDocument/2006/relationships/slideLayout" Target="../slideLayouts/slideLayout88.xml"/><Relationship Id="rId10" Type="http://schemas.openxmlformats.org/officeDocument/2006/relationships/slideLayout" Target="../slideLayouts/slideLayout93.xml"/><Relationship Id="rId4" Type="http://schemas.openxmlformats.org/officeDocument/2006/relationships/slideLayout" Target="../slideLayouts/slideLayout87.xml"/><Relationship Id="rId9" Type="http://schemas.openxmlformats.org/officeDocument/2006/relationships/slideLayout" Target="../slideLayouts/slideLayout92.xml"/></Relationships>
</file>

<file path=ppt/slideMasters/_rels/slideMaster11.xml.rels><?xml version="1.0" encoding="UTF-8" standalone="yes"?>
<Relationships xmlns="http://schemas.openxmlformats.org/package/2006/relationships"><Relationship Id="rId8" Type="http://schemas.openxmlformats.org/officeDocument/2006/relationships/slideLayout" Target="../slideLayouts/slideLayout102.xml"/><Relationship Id="rId13" Type="http://schemas.openxmlformats.org/officeDocument/2006/relationships/slideLayout" Target="../slideLayouts/slideLayout107.xml"/><Relationship Id="rId3" Type="http://schemas.openxmlformats.org/officeDocument/2006/relationships/slideLayout" Target="../slideLayouts/slideLayout97.xml"/><Relationship Id="rId7" Type="http://schemas.openxmlformats.org/officeDocument/2006/relationships/slideLayout" Target="../slideLayouts/slideLayout101.xml"/><Relationship Id="rId12" Type="http://schemas.openxmlformats.org/officeDocument/2006/relationships/slideLayout" Target="../slideLayouts/slideLayout106.xml"/><Relationship Id="rId2" Type="http://schemas.openxmlformats.org/officeDocument/2006/relationships/slideLayout" Target="../slideLayouts/slideLayout96.xml"/><Relationship Id="rId1" Type="http://schemas.openxmlformats.org/officeDocument/2006/relationships/slideLayout" Target="../slideLayouts/slideLayout95.xml"/><Relationship Id="rId6" Type="http://schemas.openxmlformats.org/officeDocument/2006/relationships/slideLayout" Target="../slideLayouts/slideLayout100.xml"/><Relationship Id="rId11" Type="http://schemas.openxmlformats.org/officeDocument/2006/relationships/slideLayout" Target="../slideLayouts/slideLayout105.xml"/><Relationship Id="rId5" Type="http://schemas.openxmlformats.org/officeDocument/2006/relationships/slideLayout" Target="../slideLayouts/slideLayout99.xml"/><Relationship Id="rId15" Type="http://schemas.openxmlformats.org/officeDocument/2006/relationships/image" Target="../media/image2.png"/><Relationship Id="rId10" Type="http://schemas.openxmlformats.org/officeDocument/2006/relationships/slideLayout" Target="../slideLayouts/slideLayout104.xml"/><Relationship Id="rId4" Type="http://schemas.openxmlformats.org/officeDocument/2006/relationships/slideLayout" Target="../slideLayouts/slideLayout98.xml"/><Relationship Id="rId9" Type="http://schemas.openxmlformats.org/officeDocument/2006/relationships/slideLayout" Target="../slideLayouts/slideLayout103.xml"/><Relationship Id="rId14" Type="http://schemas.openxmlformats.org/officeDocument/2006/relationships/theme" Target="../theme/theme11.xml"/></Relationships>
</file>

<file path=ppt/slideMasters/_rels/slideMaster12.xml.rels><?xml version="1.0" encoding="UTF-8" standalone="yes"?>
<Relationships xmlns="http://schemas.openxmlformats.org/package/2006/relationships"><Relationship Id="rId8" Type="http://schemas.openxmlformats.org/officeDocument/2006/relationships/slideLayout" Target="../slideLayouts/slideLayout115.xml"/><Relationship Id="rId13" Type="http://schemas.openxmlformats.org/officeDocument/2006/relationships/image" Target="../media/image3.jpeg"/><Relationship Id="rId3" Type="http://schemas.openxmlformats.org/officeDocument/2006/relationships/slideLayout" Target="../slideLayouts/slideLayout110.xml"/><Relationship Id="rId7" Type="http://schemas.openxmlformats.org/officeDocument/2006/relationships/slideLayout" Target="../slideLayouts/slideLayout114.xml"/><Relationship Id="rId12" Type="http://schemas.openxmlformats.org/officeDocument/2006/relationships/theme" Target="../theme/theme12.xml"/><Relationship Id="rId2" Type="http://schemas.openxmlformats.org/officeDocument/2006/relationships/slideLayout" Target="../slideLayouts/slideLayout109.xml"/><Relationship Id="rId1" Type="http://schemas.openxmlformats.org/officeDocument/2006/relationships/slideLayout" Target="../slideLayouts/slideLayout108.xml"/><Relationship Id="rId6" Type="http://schemas.openxmlformats.org/officeDocument/2006/relationships/slideLayout" Target="../slideLayouts/slideLayout113.xml"/><Relationship Id="rId11" Type="http://schemas.openxmlformats.org/officeDocument/2006/relationships/slideLayout" Target="../slideLayouts/slideLayout118.xml"/><Relationship Id="rId5" Type="http://schemas.openxmlformats.org/officeDocument/2006/relationships/slideLayout" Target="../slideLayouts/slideLayout112.xml"/><Relationship Id="rId10" Type="http://schemas.openxmlformats.org/officeDocument/2006/relationships/slideLayout" Target="../slideLayouts/slideLayout117.xml"/><Relationship Id="rId4" Type="http://schemas.openxmlformats.org/officeDocument/2006/relationships/slideLayout" Target="../slideLayouts/slideLayout111.xml"/><Relationship Id="rId9" Type="http://schemas.openxmlformats.org/officeDocument/2006/relationships/slideLayout" Target="../slideLayouts/slideLayout116.xml"/></Relationships>
</file>

<file path=ppt/slideMasters/_rels/slideMaster13.xml.rels><?xml version="1.0" encoding="UTF-8" standalone="yes"?>
<Relationships xmlns="http://schemas.openxmlformats.org/package/2006/relationships"><Relationship Id="rId2" Type="http://schemas.openxmlformats.org/officeDocument/2006/relationships/theme" Target="../theme/theme13.xml"/><Relationship Id="rId1" Type="http://schemas.openxmlformats.org/officeDocument/2006/relationships/slideLayout" Target="../slideLayouts/slideLayout119.xml"/></Relationships>
</file>

<file path=ppt/slideMasters/_rels/slideMaster14.xml.rels><?xml version="1.0" encoding="UTF-8" standalone="yes"?>
<Relationships xmlns="http://schemas.openxmlformats.org/package/2006/relationships"><Relationship Id="rId8" Type="http://schemas.openxmlformats.org/officeDocument/2006/relationships/slideLayout" Target="../slideLayouts/slideLayout127.xml"/><Relationship Id="rId3" Type="http://schemas.openxmlformats.org/officeDocument/2006/relationships/slideLayout" Target="../slideLayouts/slideLayout122.xml"/><Relationship Id="rId7" Type="http://schemas.openxmlformats.org/officeDocument/2006/relationships/slideLayout" Target="../slideLayouts/slideLayout126.xml"/><Relationship Id="rId12" Type="http://schemas.openxmlformats.org/officeDocument/2006/relationships/theme" Target="../theme/theme14.xml"/><Relationship Id="rId2" Type="http://schemas.openxmlformats.org/officeDocument/2006/relationships/slideLayout" Target="../slideLayouts/slideLayout121.xml"/><Relationship Id="rId1" Type="http://schemas.openxmlformats.org/officeDocument/2006/relationships/slideLayout" Target="../slideLayouts/slideLayout120.xml"/><Relationship Id="rId6" Type="http://schemas.openxmlformats.org/officeDocument/2006/relationships/slideLayout" Target="../slideLayouts/slideLayout125.xml"/><Relationship Id="rId11" Type="http://schemas.openxmlformats.org/officeDocument/2006/relationships/slideLayout" Target="../slideLayouts/slideLayout130.xml"/><Relationship Id="rId5" Type="http://schemas.openxmlformats.org/officeDocument/2006/relationships/slideLayout" Target="../slideLayouts/slideLayout124.xml"/><Relationship Id="rId10" Type="http://schemas.openxmlformats.org/officeDocument/2006/relationships/slideLayout" Target="../slideLayouts/slideLayout129.xml"/><Relationship Id="rId4" Type="http://schemas.openxmlformats.org/officeDocument/2006/relationships/slideLayout" Target="../slideLayouts/slideLayout123.xml"/><Relationship Id="rId9" Type="http://schemas.openxmlformats.org/officeDocument/2006/relationships/slideLayout" Target="../slideLayouts/slideLayout128.xml"/></Relationships>
</file>

<file path=ppt/slideMasters/_rels/slideMaster15.xml.rels><?xml version="1.0" encoding="UTF-8" standalone="yes"?>
<Relationships xmlns="http://schemas.openxmlformats.org/package/2006/relationships"><Relationship Id="rId8" Type="http://schemas.openxmlformats.org/officeDocument/2006/relationships/slideLayout" Target="../slideLayouts/slideLayout138.xml"/><Relationship Id="rId3" Type="http://schemas.openxmlformats.org/officeDocument/2006/relationships/slideLayout" Target="../slideLayouts/slideLayout133.xml"/><Relationship Id="rId7" Type="http://schemas.openxmlformats.org/officeDocument/2006/relationships/slideLayout" Target="../slideLayouts/slideLayout137.xml"/><Relationship Id="rId2" Type="http://schemas.openxmlformats.org/officeDocument/2006/relationships/slideLayout" Target="../slideLayouts/slideLayout132.xml"/><Relationship Id="rId1" Type="http://schemas.openxmlformats.org/officeDocument/2006/relationships/slideLayout" Target="../slideLayouts/slideLayout131.xml"/><Relationship Id="rId6" Type="http://schemas.openxmlformats.org/officeDocument/2006/relationships/slideLayout" Target="../slideLayouts/slideLayout136.xml"/><Relationship Id="rId11" Type="http://schemas.openxmlformats.org/officeDocument/2006/relationships/theme" Target="../theme/theme15.xml"/><Relationship Id="rId5" Type="http://schemas.openxmlformats.org/officeDocument/2006/relationships/slideLayout" Target="../slideLayouts/slideLayout135.xml"/><Relationship Id="rId10" Type="http://schemas.openxmlformats.org/officeDocument/2006/relationships/slideLayout" Target="../slideLayouts/slideLayout140.xml"/><Relationship Id="rId4" Type="http://schemas.openxmlformats.org/officeDocument/2006/relationships/slideLayout" Target="../slideLayouts/slideLayout134.xml"/><Relationship Id="rId9" Type="http://schemas.openxmlformats.org/officeDocument/2006/relationships/slideLayout" Target="../slideLayouts/slideLayout139.xml"/></Relationships>
</file>

<file path=ppt/slideMasters/_rels/slideMaster16.xml.rels><?xml version="1.0" encoding="UTF-8" standalone="yes"?>
<Relationships xmlns="http://schemas.openxmlformats.org/package/2006/relationships"><Relationship Id="rId8" Type="http://schemas.openxmlformats.org/officeDocument/2006/relationships/slideLayout" Target="../slideLayouts/slideLayout148.xml"/><Relationship Id="rId3" Type="http://schemas.openxmlformats.org/officeDocument/2006/relationships/slideLayout" Target="../slideLayouts/slideLayout143.xml"/><Relationship Id="rId7" Type="http://schemas.openxmlformats.org/officeDocument/2006/relationships/slideLayout" Target="../slideLayouts/slideLayout147.xml"/><Relationship Id="rId12" Type="http://schemas.openxmlformats.org/officeDocument/2006/relationships/theme" Target="../theme/theme16.xml"/><Relationship Id="rId2" Type="http://schemas.openxmlformats.org/officeDocument/2006/relationships/slideLayout" Target="../slideLayouts/slideLayout142.xml"/><Relationship Id="rId1" Type="http://schemas.openxmlformats.org/officeDocument/2006/relationships/slideLayout" Target="../slideLayouts/slideLayout141.xml"/><Relationship Id="rId6" Type="http://schemas.openxmlformats.org/officeDocument/2006/relationships/slideLayout" Target="../slideLayouts/slideLayout146.xml"/><Relationship Id="rId11" Type="http://schemas.openxmlformats.org/officeDocument/2006/relationships/slideLayout" Target="../slideLayouts/slideLayout151.xml"/><Relationship Id="rId5" Type="http://schemas.openxmlformats.org/officeDocument/2006/relationships/slideLayout" Target="../slideLayouts/slideLayout145.xml"/><Relationship Id="rId10" Type="http://schemas.openxmlformats.org/officeDocument/2006/relationships/slideLayout" Target="../slideLayouts/slideLayout150.xml"/><Relationship Id="rId4" Type="http://schemas.openxmlformats.org/officeDocument/2006/relationships/slideLayout" Target="../slideLayouts/slideLayout144.xml"/><Relationship Id="rId9" Type="http://schemas.openxmlformats.org/officeDocument/2006/relationships/slideLayout" Target="../slideLayouts/slideLayout149.xml"/></Relationships>
</file>

<file path=ppt/slideMasters/_rels/slideMaster17.xml.rels><?xml version="1.0" encoding="UTF-8" standalone="yes"?>
<Relationships xmlns="http://schemas.openxmlformats.org/package/2006/relationships"><Relationship Id="rId8" Type="http://schemas.openxmlformats.org/officeDocument/2006/relationships/slideLayout" Target="../slideLayouts/slideLayout159.xml"/><Relationship Id="rId13" Type="http://schemas.openxmlformats.org/officeDocument/2006/relationships/slideLayout" Target="../slideLayouts/slideLayout164.xml"/><Relationship Id="rId3" Type="http://schemas.openxmlformats.org/officeDocument/2006/relationships/slideLayout" Target="../slideLayouts/slideLayout154.xml"/><Relationship Id="rId7" Type="http://schemas.openxmlformats.org/officeDocument/2006/relationships/slideLayout" Target="../slideLayouts/slideLayout158.xml"/><Relationship Id="rId12" Type="http://schemas.openxmlformats.org/officeDocument/2006/relationships/slideLayout" Target="../slideLayouts/slideLayout163.xml"/><Relationship Id="rId2" Type="http://schemas.openxmlformats.org/officeDocument/2006/relationships/slideLayout" Target="../slideLayouts/slideLayout153.xml"/><Relationship Id="rId1" Type="http://schemas.openxmlformats.org/officeDocument/2006/relationships/slideLayout" Target="../slideLayouts/slideLayout152.xml"/><Relationship Id="rId6" Type="http://schemas.openxmlformats.org/officeDocument/2006/relationships/slideLayout" Target="../slideLayouts/slideLayout157.xml"/><Relationship Id="rId11" Type="http://schemas.openxmlformats.org/officeDocument/2006/relationships/slideLayout" Target="../slideLayouts/slideLayout162.xml"/><Relationship Id="rId5" Type="http://schemas.openxmlformats.org/officeDocument/2006/relationships/slideLayout" Target="../slideLayouts/slideLayout156.xml"/><Relationship Id="rId15" Type="http://schemas.openxmlformats.org/officeDocument/2006/relationships/theme" Target="../theme/theme17.xml"/><Relationship Id="rId10" Type="http://schemas.openxmlformats.org/officeDocument/2006/relationships/slideLayout" Target="../slideLayouts/slideLayout161.xml"/><Relationship Id="rId4" Type="http://schemas.openxmlformats.org/officeDocument/2006/relationships/slideLayout" Target="../slideLayouts/slideLayout155.xml"/><Relationship Id="rId9" Type="http://schemas.openxmlformats.org/officeDocument/2006/relationships/slideLayout" Target="../slideLayouts/slideLayout160.xml"/><Relationship Id="rId14" Type="http://schemas.openxmlformats.org/officeDocument/2006/relationships/slideLayout" Target="../slideLayouts/slideLayout165.xml"/></Relationships>
</file>

<file path=ppt/slideMasters/_rels/slideMaster18.xml.rels><?xml version="1.0" encoding="UTF-8" standalone="yes"?>
<Relationships xmlns="http://schemas.openxmlformats.org/package/2006/relationships"><Relationship Id="rId8" Type="http://schemas.openxmlformats.org/officeDocument/2006/relationships/slideLayout" Target="../slideLayouts/slideLayout173.xml"/><Relationship Id="rId13" Type="http://schemas.openxmlformats.org/officeDocument/2006/relationships/slideLayout" Target="../slideLayouts/slideLayout178.xml"/><Relationship Id="rId3" Type="http://schemas.openxmlformats.org/officeDocument/2006/relationships/slideLayout" Target="../slideLayouts/slideLayout168.xml"/><Relationship Id="rId7" Type="http://schemas.openxmlformats.org/officeDocument/2006/relationships/slideLayout" Target="../slideLayouts/slideLayout172.xml"/><Relationship Id="rId12" Type="http://schemas.openxmlformats.org/officeDocument/2006/relationships/slideLayout" Target="../slideLayouts/slideLayout177.xml"/><Relationship Id="rId2" Type="http://schemas.openxmlformats.org/officeDocument/2006/relationships/slideLayout" Target="../slideLayouts/slideLayout167.xml"/><Relationship Id="rId1" Type="http://schemas.openxmlformats.org/officeDocument/2006/relationships/slideLayout" Target="../slideLayouts/slideLayout166.xml"/><Relationship Id="rId6" Type="http://schemas.openxmlformats.org/officeDocument/2006/relationships/slideLayout" Target="../slideLayouts/slideLayout171.xml"/><Relationship Id="rId11" Type="http://schemas.openxmlformats.org/officeDocument/2006/relationships/slideLayout" Target="../slideLayouts/slideLayout176.xml"/><Relationship Id="rId5" Type="http://schemas.openxmlformats.org/officeDocument/2006/relationships/slideLayout" Target="../slideLayouts/slideLayout170.xml"/><Relationship Id="rId10" Type="http://schemas.openxmlformats.org/officeDocument/2006/relationships/slideLayout" Target="../slideLayouts/slideLayout175.xml"/><Relationship Id="rId4" Type="http://schemas.openxmlformats.org/officeDocument/2006/relationships/slideLayout" Target="../slideLayouts/slideLayout169.xml"/><Relationship Id="rId9" Type="http://schemas.openxmlformats.org/officeDocument/2006/relationships/slideLayout" Target="../slideLayouts/slideLayout174.xml"/><Relationship Id="rId14" Type="http://schemas.openxmlformats.org/officeDocument/2006/relationships/theme" Target="../theme/theme18.xml"/></Relationships>
</file>

<file path=ppt/slideMasters/_rels/slideMaster19.xml.rels><?xml version="1.0" encoding="UTF-8" standalone="yes"?>
<Relationships xmlns="http://schemas.openxmlformats.org/package/2006/relationships"><Relationship Id="rId8" Type="http://schemas.openxmlformats.org/officeDocument/2006/relationships/slideLayout" Target="../slideLayouts/slideLayout186.xml"/><Relationship Id="rId3" Type="http://schemas.openxmlformats.org/officeDocument/2006/relationships/slideLayout" Target="../slideLayouts/slideLayout181.xml"/><Relationship Id="rId7" Type="http://schemas.openxmlformats.org/officeDocument/2006/relationships/slideLayout" Target="../slideLayouts/slideLayout185.xml"/><Relationship Id="rId12" Type="http://schemas.openxmlformats.org/officeDocument/2006/relationships/theme" Target="../theme/theme19.xml"/><Relationship Id="rId2" Type="http://schemas.openxmlformats.org/officeDocument/2006/relationships/slideLayout" Target="../slideLayouts/slideLayout180.xml"/><Relationship Id="rId1" Type="http://schemas.openxmlformats.org/officeDocument/2006/relationships/slideLayout" Target="../slideLayouts/slideLayout179.xml"/><Relationship Id="rId6" Type="http://schemas.openxmlformats.org/officeDocument/2006/relationships/slideLayout" Target="../slideLayouts/slideLayout184.xml"/><Relationship Id="rId11" Type="http://schemas.openxmlformats.org/officeDocument/2006/relationships/slideLayout" Target="../slideLayouts/slideLayout189.xml"/><Relationship Id="rId5" Type="http://schemas.openxmlformats.org/officeDocument/2006/relationships/slideLayout" Target="../slideLayouts/slideLayout183.xml"/><Relationship Id="rId10" Type="http://schemas.openxmlformats.org/officeDocument/2006/relationships/slideLayout" Target="../slideLayouts/slideLayout188.xml"/><Relationship Id="rId4" Type="http://schemas.openxmlformats.org/officeDocument/2006/relationships/slideLayout" Target="../slideLayouts/slideLayout182.xml"/><Relationship Id="rId9" Type="http://schemas.openxmlformats.org/officeDocument/2006/relationships/slideLayout" Target="../slideLayouts/slideLayout187.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21.xml"/><Relationship Id="rId13" Type="http://schemas.openxmlformats.org/officeDocument/2006/relationships/image" Target="../media/image1.jpeg"/><Relationship Id="rId3" Type="http://schemas.openxmlformats.org/officeDocument/2006/relationships/slideLayout" Target="../slideLayouts/slideLayout16.xml"/><Relationship Id="rId7" Type="http://schemas.openxmlformats.org/officeDocument/2006/relationships/slideLayout" Target="../slideLayouts/slideLayout20.xml"/><Relationship Id="rId12" Type="http://schemas.openxmlformats.org/officeDocument/2006/relationships/theme" Target="../theme/theme2.xml"/><Relationship Id="rId2" Type="http://schemas.openxmlformats.org/officeDocument/2006/relationships/slideLayout" Target="../slideLayouts/slideLayout15.xml"/><Relationship Id="rId1" Type="http://schemas.openxmlformats.org/officeDocument/2006/relationships/slideLayout" Target="../slideLayouts/slideLayout14.xml"/><Relationship Id="rId6" Type="http://schemas.openxmlformats.org/officeDocument/2006/relationships/slideLayout" Target="../slideLayouts/slideLayout19.xml"/><Relationship Id="rId11" Type="http://schemas.openxmlformats.org/officeDocument/2006/relationships/slideLayout" Target="../slideLayouts/slideLayout24.xml"/><Relationship Id="rId5" Type="http://schemas.openxmlformats.org/officeDocument/2006/relationships/slideLayout" Target="../slideLayouts/slideLayout18.xml"/><Relationship Id="rId10" Type="http://schemas.openxmlformats.org/officeDocument/2006/relationships/slideLayout" Target="../slideLayouts/slideLayout23.xml"/><Relationship Id="rId4" Type="http://schemas.openxmlformats.org/officeDocument/2006/relationships/slideLayout" Target="../slideLayouts/slideLayout17.xml"/><Relationship Id="rId9" Type="http://schemas.openxmlformats.org/officeDocument/2006/relationships/slideLayout" Target="../slideLayouts/slideLayout22.xml"/></Relationships>
</file>

<file path=ppt/slideMasters/_rels/slideMaster20.xml.rels><?xml version="1.0" encoding="UTF-8" standalone="yes"?>
<Relationships xmlns="http://schemas.openxmlformats.org/package/2006/relationships"><Relationship Id="rId8" Type="http://schemas.openxmlformats.org/officeDocument/2006/relationships/slideLayout" Target="../slideLayouts/slideLayout197.xml"/><Relationship Id="rId13" Type="http://schemas.openxmlformats.org/officeDocument/2006/relationships/theme" Target="../theme/theme20.xml"/><Relationship Id="rId3" Type="http://schemas.openxmlformats.org/officeDocument/2006/relationships/slideLayout" Target="../slideLayouts/slideLayout192.xml"/><Relationship Id="rId7" Type="http://schemas.openxmlformats.org/officeDocument/2006/relationships/slideLayout" Target="../slideLayouts/slideLayout196.xml"/><Relationship Id="rId12" Type="http://schemas.openxmlformats.org/officeDocument/2006/relationships/slideLayout" Target="../slideLayouts/slideLayout201.xml"/><Relationship Id="rId2" Type="http://schemas.openxmlformats.org/officeDocument/2006/relationships/slideLayout" Target="../slideLayouts/slideLayout191.xml"/><Relationship Id="rId1" Type="http://schemas.openxmlformats.org/officeDocument/2006/relationships/slideLayout" Target="../slideLayouts/slideLayout190.xml"/><Relationship Id="rId6" Type="http://schemas.openxmlformats.org/officeDocument/2006/relationships/slideLayout" Target="../slideLayouts/slideLayout195.xml"/><Relationship Id="rId11" Type="http://schemas.openxmlformats.org/officeDocument/2006/relationships/slideLayout" Target="../slideLayouts/slideLayout200.xml"/><Relationship Id="rId5" Type="http://schemas.openxmlformats.org/officeDocument/2006/relationships/slideLayout" Target="../slideLayouts/slideLayout194.xml"/><Relationship Id="rId10" Type="http://schemas.openxmlformats.org/officeDocument/2006/relationships/slideLayout" Target="../slideLayouts/slideLayout199.xml"/><Relationship Id="rId4" Type="http://schemas.openxmlformats.org/officeDocument/2006/relationships/slideLayout" Target="../slideLayouts/slideLayout193.xml"/><Relationship Id="rId9" Type="http://schemas.openxmlformats.org/officeDocument/2006/relationships/slideLayout" Target="../slideLayouts/slideLayout198.xml"/></Relationships>
</file>

<file path=ppt/slideMasters/_rels/slideMaster21.xml.rels><?xml version="1.0" encoding="UTF-8" standalone="yes"?>
<Relationships xmlns="http://schemas.openxmlformats.org/package/2006/relationships"><Relationship Id="rId8" Type="http://schemas.openxmlformats.org/officeDocument/2006/relationships/slideLayout" Target="../slideLayouts/slideLayout209.xml"/><Relationship Id="rId13" Type="http://schemas.openxmlformats.org/officeDocument/2006/relationships/slideLayout" Target="../slideLayouts/slideLayout214.xml"/><Relationship Id="rId3" Type="http://schemas.openxmlformats.org/officeDocument/2006/relationships/slideLayout" Target="../slideLayouts/slideLayout204.xml"/><Relationship Id="rId7" Type="http://schemas.openxmlformats.org/officeDocument/2006/relationships/slideLayout" Target="../slideLayouts/slideLayout208.xml"/><Relationship Id="rId12" Type="http://schemas.openxmlformats.org/officeDocument/2006/relationships/slideLayout" Target="../slideLayouts/slideLayout213.xml"/><Relationship Id="rId2" Type="http://schemas.openxmlformats.org/officeDocument/2006/relationships/slideLayout" Target="../slideLayouts/slideLayout203.xml"/><Relationship Id="rId16" Type="http://schemas.openxmlformats.org/officeDocument/2006/relationships/theme" Target="../theme/theme21.xml"/><Relationship Id="rId1" Type="http://schemas.openxmlformats.org/officeDocument/2006/relationships/slideLayout" Target="../slideLayouts/slideLayout202.xml"/><Relationship Id="rId6" Type="http://schemas.openxmlformats.org/officeDocument/2006/relationships/slideLayout" Target="../slideLayouts/slideLayout207.xml"/><Relationship Id="rId11" Type="http://schemas.openxmlformats.org/officeDocument/2006/relationships/slideLayout" Target="../slideLayouts/slideLayout212.xml"/><Relationship Id="rId5" Type="http://schemas.openxmlformats.org/officeDocument/2006/relationships/slideLayout" Target="../slideLayouts/slideLayout206.xml"/><Relationship Id="rId15" Type="http://schemas.openxmlformats.org/officeDocument/2006/relationships/slideLayout" Target="../slideLayouts/slideLayout216.xml"/><Relationship Id="rId10" Type="http://schemas.openxmlformats.org/officeDocument/2006/relationships/slideLayout" Target="../slideLayouts/slideLayout211.xml"/><Relationship Id="rId4" Type="http://schemas.openxmlformats.org/officeDocument/2006/relationships/slideLayout" Target="../slideLayouts/slideLayout205.xml"/><Relationship Id="rId9" Type="http://schemas.openxmlformats.org/officeDocument/2006/relationships/slideLayout" Target="../slideLayouts/slideLayout210.xml"/><Relationship Id="rId14" Type="http://schemas.openxmlformats.org/officeDocument/2006/relationships/slideLayout" Target="../slideLayouts/slideLayout215.xml"/></Relationships>
</file>

<file path=ppt/slideMasters/_rels/slideMaster22.xml.rels><?xml version="1.0" encoding="UTF-8" standalone="yes"?>
<Relationships xmlns="http://schemas.openxmlformats.org/package/2006/relationships"><Relationship Id="rId8" Type="http://schemas.openxmlformats.org/officeDocument/2006/relationships/slideLayout" Target="../slideLayouts/slideLayout224.xml"/><Relationship Id="rId13" Type="http://schemas.openxmlformats.org/officeDocument/2006/relationships/image" Target="../media/image4.png"/><Relationship Id="rId3" Type="http://schemas.openxmlformats.org/officeDocument/2006/relationships/slideLayout" Target="../slideLayouts/slideLayout219.xml"/><Relationship Id="rId7" Type="http://schemas.openxmlformats.org/officeDocument/2006/relationships/slideLayout" Target="../slideLayouts/slideLayout223.xml"/><Relationship Id="rId12" Type="http://schemas.openxmlformats.org/officeDocument/2006/relationships/theme" Target="../theme/theme22.xml"/><Relationship Id="rId2" Type="http://schemas.openxmlformats.org/officeDocument/2006/relationships/slideLayout" Target="../slideLayouts/slideLayout218.xml"/><Relationship Id="rId1" Type="http://schemas.openxmlformats.org/officeDocument/2006/relationships/slideLayout" Target="../slideLayouts/slideLayout217.xml"/><Relationship Id="rId6" Type="http://schemas.openxmlformats.org/officeDocument/2006/relationships/slideLayout" Target="../slideLayouts/slideLayout222.xml"/><Relationship Id="rId11" Type="http://schemas.openxmlformats.org/officeDocument/2006/relationships/slideLayout" Target="../slideLayouts/slideLayout227.xml"/><Relationship Id="rId5" Type="http://schemas.openxmlformats.org/officeDocument/2006/relationships/slideLayout" Target="../slideLayouts/slideLayout221.xml"/><Relationship Id="rId15" Type="http://schemas.openxmlformats.org/officeDocument/2006/relationships/image" Target="../media/image6.png"/><Relationship Id="rId10" Type="http://schemas.openxmlformats.org/officeDocument/2006/relationships/slideLayout" Target="../slideLayouts/slideLayout226.xml"/><Relationship Id="rId4" Type="http://schemas.openxmlformats.org/officeDocument/2006/relationships/slideLayout" Target="../slideLayouts/slideLayout220.xml"/><Relationship Id="rId9" Type="http://schemas.openxmlformats.org/officeDocument/2006/relationships/slideLayout" Target="../slideLayouts/slideLayout225.xml"/><Relationship Id="rId14" Type="http://schemas.openxmlformats.org/officeDocument/2006/relationships/image" Target="../media/image5.png"/></Relationships>
</file>

<file path=ppt/slideMasters/_rels/slideMaster23.xml.rels><?xml version="1.0" encoding="UTF-8" standalone="yes"?>
<Relationships xmlns="http://schemas.openxmlformats.org/package/2006/relationships"><Relationship Id="rId8" Type="http://schemas.openxmlformats.org/officeDocument/2006/relationships/slideLayout" Target="../slideLayouts/slideLayout235.xml"/><Relationship Id="rId13" Type="http://schemas.openxmlformats.org/officeDocument/2006/relationships/slideLayout" Target="../slideLayouts/slideLayout240.xml"/><Relationship Id="rId3" Type="http://schemas.openxmlformats.org/officeDocument/2006/relationships/slideLayout" Target="../slideLayouts/slideLayout230.xml"/><Relationship Id="rId7" Type="http://schemas.openxmlformats.org/officeDocument/2006/relationships/slideLayout" Target="../slideLayouts/slideLayout234.xml"/><Relationship Id="rId12" Type="http://schemas.openxmlformats.org/officeDocument/2006/relationships/slideLayout" Target="../slideLayouts/slideLayout239.xml"/><Relationship Id="rId2" Type="http://schemas.openxmlformats.org/officeDocument/2006/relationships/slideLayout" Target="../slideLayouts/slideLayout229.xml"/><Relationship Id="rId1" Type="http://schemas.openxmlformats.org/officeDocument/2006/relationships/slideLayout" Target="../slideLayouts/slideLayout228.xml"/><Relationship Id="rId6" Type="http://schemas.openxmlformats.org/officeDocument/2006/relationships/slideLayout" Target="../slideLayouts/slideLayout233.xml"/><Relationship Id="rId11" Type="http://schemas.openxmlformats.org/officeDocument/2006/relationships/slideLayout" Target="../slideLayouts/slideLayout238.xml"/><Relationship Id="rId5" Type="http://schemas.openxmlformats.org/officeDocument/2006/relationships/slideLayout" Target="../slideLayouts/slideLayout232.xml"/><Relationship Id="rId10" Type="http://schemas.openxmlformats.org/officeDocument/2006/relationships/slideLayout" Target="../slideLayouts/slideLayout237.xml"/><Relationship Id="rId4" Type="http://schemas.openxmlformats.org/officeDocument/2006/relationships/slideLayout" Target="../slideLayouts/slideLayout231.xml"/><Relationship Id="rId9" Type="http://schemas.openxmlformats.org/officeDocument/2006/relationships/slideLayout" Target="../slideLayouts/slideLayout236.xml"/><Relationship Id="rId14" Type="http://schemas.openxmlformats.org/officeDocument/2006/relationships/theme" Target="../theme/theme23.xml"/></Relationships>
</file>

<file path=ppt/slideMasters/_rels/slideMaster24.xml.rels><?xml version="1.0" encoding="UTF-8" standalone="yes"?>
<Relationships xmlns="http://schemas.openxmlformats.org/package/2006/relationships"><Relationship Id="rId2" Type="http://schemas.openxmlformats.org/officeDocument/2006/relationships/theme" Target="../theme/theme24.xml"/><Relationship Id="rId1" Type="http://schemas.openxmlformats.org/officeDocument/2006/relationships/slideLayout" Target="../slideLayouts/slideLayout241.xml"/></Relationships>
</file>

<file path=ppt/slideMasters/_rels/slideMaster25.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theme" Target="../theme/theme25.xml"/><Relationship Id="rId1" Type="http://schemas.openxmlformats.org/officeDocument/2006/relationships/slideLayout" Target="../slideLayouts/slideLayout242.xml"/><Relationship Id="rId5" Type="http://schemas.openxmlformats.org/officeDocument/2006/relationships/image" Target="../media/image6.png"/><Relationship Id="rId4" Type="http://schemas.openxmlformats.org/officeDocument/2006/relationships/image" Target="../media/image5.png"/></Relationships>
</file>

<file path=ppt/slideMasters/_rels/slideMaster26.xml.rels><?xml version="1.0" encoding="UTF-8" standalone="yes"?>
<Relationships xmlns="http://schemas.openxmlformats.org/package/2006/relationships"><Relationship Id="rId8" Type="http://schemas.openxmlformats.org/officeDocument/2006/relationships/slideLayout" Target="../slideLayouts/slideLayout250.xml"/><Relationship Id="rId3" Type="http://schemas.openxmlformats.org/officeDocument/2006/relationships/slideLayout" Target="../slideLayouts/slideLayout245.xml"/><Relationship Id="rId7" Type="http://schemas.openxmlformats.org/officeDocument/2006/relationships/slideLayout" Target="../slideLayouts/slideLayout249.xml"/><Relationship Id="rId12" Type="http://schemas.openxmlformats.org/officeDocument/2006/relationships/theme" Target="../theme/theme26.xml"/><Relationship Id="rId2" Type="http://schemas.openxmlformats.org/officeDocument/2006/relationships/slideLayout" Target="../slideLayouts/slideLayout244.xml"/><Relationship Id="rId1" Type="http://schemas.openxmlformats.org/officeDocument/2006/relationships/slideLayout" Target="../slideLayouts/slideLayout243.xml"/><Relationship Id="rId6" Type="http://schemas.openxmlformats.org/officeDocument/2006/relationships/slideLayout" Target="../slideLayouts/slideLayout248.xml"/><Relationship Id="rId11" Type="http://schemas.openxmlformats.org/officeDocument/2006/relationships/slideLayout" Target="../slideLayouts/slideLayout253.xml"/><Relationship Id="rId5" Type="http://schemas.openxmlformats.org/officeDocument/2006/relationships/slideLayout" Target="../slideLayouts/slideLayout247.xml"/><Relationship Id="rId10" Type="http://schemas.openxmlformats.org/officeDocument/2006/relationships/slideLayout" Target="../slideLayouts/slideLayout252.xml"/><Relationship Id="rId4" Type="http://schemas.openxmlformats.org/officeDocument/2006/relationships/slideLayout" Target="../slideLayouts/slideLayout246.xml"/><Relationship Id="rId9" Type="http://schemas.openxmlformats.org/officeDocument/2006/relationships/slideLayout" Target="../slideLayouts/slideLayout251.xml"/></Relationships>
</file>

<file path=ppt/slideMasters/_rels/slideMaster27.xml.rels><?xml version="1.0" encoding="UTF-8" standalone="yes"?>
<Relationships xmlns="http://schemas.openxmlformats.org/package/2006/relationships"><Relationship Id="rId8" Type="http://schemas.openxmlformats.org/officeDocument/2006/relationships/slideLayout" Target="../slideLayouts/slideLayout261.xml"/><Relationship Id="rId13" Type="http://schemas.openxmlformats.org/officeDocument/2006/relationships/theme" Target="../theme/theme27.xml"/><Relationship Id="rId3" Type="http://schemas.openxmlformats.org/officeDocument/2006/relationships/slideLayout" Target="../slideLayouts/slideLayout256.xml"/><Relationship Id="rId7" Type="http://schemas.openxmlformats.org/officeDocument/2006/relationships/slideLayout" Target="../slideLayouts/slideLayout260.xml"/><Relationship Id="rId12" Type="http://schemas.openxmlformats.org/officeDocument/2006/relationships/slideLayout" Target="../slideLayouts/slideLayout265.xml"/><Relationship Id="rId2" Type="http://schemas.openxmlformats.org/officeDocument/2006/relationships/slideLayout" Target="../slideLayouts/slideLayout255.xml"/><Relationship Id="rId1" Type="http://schemas.openxmlformats.org/officeDocument/2006/relationships/slideLayout" Target="../slideLayouts/slideLayout254.xml"/><Relationship Id="rId6" Type="http://schemas.openxmlformats.org/officeDocument/2006/relationships/slideLayout" Target="../slideLayouts/slideLayout259.xml"/><Relationship Id="rId11" Type="http://schemas.openxmlformats.org/officeDocument/2006/relationships/slideLayout" Target="../slideLayouts/slideLayout264.xml"/><Relationship Id="rId5" Type="http://schemas.openxmlformats.org/officeDocument/2006/relationships/slideLayout" Target="../slideLayouts/slideLayout258.xml"/><Relationship Id="rId10" Type="http://schemas.openxmlformats.org/officeDocument/2006/relationships/slideLayout" Target="../slideLayouts/slideLayout263.xml"/><Relationship Id="rId4" Type="http://schemas.openxmlformats.org/officeDocument/2006/relationships/slideLayout" Target="../slideLayouts/slideLayout257.xml"/><Relationship Id="rId9" Type="http://schemas.openxmlformats.org/officeDocument/2006/relationships/slideLayout" Target="../slideLayouts/slideLayout262.xml"/><Relationship Id="rId14" Type="http://schemas.openxmlformats.org/officeDocument/2006/relationships/image" Target="../media/image7.jpeg"/></Relationships>
</file>

<file path=ppt/slideMasters/_rels/slideMaster28.xml.rels><?xml version="1.0" encoding="UTF-8" standalone="yes"?>
<Relationships xmlns="http://schemas.openxmlformats.org/package/2006/relationships"><Relationship Id="rId8" Type="http://schemas.openxmlformats.org/officeDocument/2006/relationships/slideLayout" Target="../slideLayouts/slideLayout273.xml"/><Relationship Id="rId13" Type="http://schemas.openxmlformats.org/officeDocument/2006/relationships/theme" Target="../theme/theme28.xml"/><Relationship Id="rId3" Type="http://schemas.openxmlformats.org/officeDocument/2006/relationships/slideLayout" Target="../slideLayouts/slideLayout268.xml"/><Relationship Id="rId7" Type="http://schemas.openxmlformats.org/officeDocument/2006/relationships/slideLayout" Target="../slideLayouts/slideLayout272.xml"/><Relationship Id="rId12" Type="http://schemas.openxmlformats.org/officeDocument/2006/relationships/slideLayout" Target="../slideLayouts/slideLayout277.xml"/><Relationship Id="rId2" Type="http://schemas.openxmlformats.org/officeDocument/2006/relationships/slideLayout" Target="../slideLayouts/slideLayout267.xml"/><Relationship Id="rId1" Type="http://schemas.openxmlformats.org/officeDocument/2006/relationships/slideLayout" Target="../slideLayouts/slideLayout266.xml"/><Relationship Id="rId6" Type="http://schemas.openxmlformats.org/officeDocument/2006/relationships/slideLayout" Target="../slideLayouts/slideLayout271.xml"/><Relationship Id="rId11" Type="http://schemas.openxmlformats.org/officeDocument/2006/relationships/slideLayout" Target="../slideLayouts/slideLayout276.xml"/><Relationship Id="rId5" Type="http://schemas.openxmlformats.org/officeDocument/2006/relationships/slideLayout" Target="../slideLayouts/slideLayout270.xml"/><Relationship Id="rId10" Type="http://schemas.openxmlformats.org/officeDocument/2006/relationships/slideLayout" Target="../slideLayouts/slideLayout275.xml"/><Relationship Id="rId4" Type="http://schemas.openxmlformats.org/officeDocument/2006/relationships/slideLayout" Target="../slideLayouts/slideLayout269.xml"/><Relationship Id="rId9" Type="http://schemas.openxmlformats.org/officeDocument/2006/relationships/slideLayout" Target="../slideLayouts/slideLayout274.xml"/></Relationships>
</file>

<file path=ppt/slideMasters/_rels/slideMaster29.xml.rels><?xml version="1.0" encoding="UTF-8" standalone="yes"?>
<Relationships xmlns="http://schemas.openxmlformats.org/package/2006/relationships"><Relationship Id="rId8" Type="http://schemas.openxmlformats.org/officeDocument/2006/relationships/slideLayout" Target="../slideLayouts/slideLayout285.xml"/><Relationship Id="rId3" Type="http://schemas.openxmlformats.org/officeDocument/2006/relationships/slideLayout" Target="../slideLayouts/slideLayout280.xml"/><Relationship Id="rId7" Type="http://schemas.openxmlformats.org/officeDocument/2006/relationships/slideLayout" Target="../slideLayouts/slideLayout284.xml"/><Relationship Id="rId12" Type="http://schemas.openxmlformats.org/officeDocument/2006/relationships/theme" Target="../theme/theme29.xml"/><Relationship Id="rId2" Type="http://schemas.openxmlformats.org/officeDocument/2006/relationships/slideLayout" Target="../slideLayouts/slideLayout279.xml"/><Relationship Id="rId1" Type="http://schemas.openxmlformats.org/officeDocument/2006/relationships/slideLayout" Target="../slideLayouts/slideLayout278.xml"/><Relationship Id="rId6" Type="http://schemas.openxmlformats.org/officeDocument/2006/relationships/slideLayout" Target="../slideLayouts/slideLayout283.xml"/><Relationship Id="rId11" Type="http://schemas.openxmlformats.org/officeDocument/2006/relationships/slideLayout" Target="../slideLayouts/slideLayout288.xml"/><Relationship Id="rId5" Type="http://schemas.openxmlformats.org/officeDocument/2006/relationships/slideLayout" Target="../slideLayouts/slideLayout282.xml"/><Relationship Id="rId10" Type="http://schemas.openxmlformats.org/officeDocument/2006/relationships/slideLayout" Target="../slideLayouts/slideLayout287.xml"/><Relationship Id="rId4" Type="http://schemas.openxmlformats.org/officeDocument/2006/relationships/slideLayout" Target="../slideLayouts/slideLayout281.xml"/><Relationship Id="rId9" Type="http://schemas.openxmlformats.org/officeDocument/2006/relationships/slideLayout" Target="../slideLayouts/slideLayout286.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32.xml"/><Relationship Id="rId3" Type="http://schemas.openxmlformats.org/officeDocument/2006/relationships/slideLayout" Target="../slideLayouts/slideLayout27.xml"/><Relationship Id="rId7" Type="http://schemas.openxmlformats.org/officeDocument/2006/relationships/slideLayout" Target="../slideLayouts/slideLayout31.xml"/><Relationship Id="rId12" Type="http://schemas.openxmlformats.org/officeDocument/2006/relationships/theme" Target="../theme/theme3.xml"/><Relationship Id="rId2" Type="http://schemas.openxmlformats.org/officeDocument/2006/relationships/slideLayout" Target="../slideLayouts/slideLayout26.xml"/><Relationship Id="rId1" Type="http://schemas.openxmlformats.org/officeDocument/2006/relationships/slideLayout" Target="../slideLayouts/slideLayout25.xml"/><Relationship Id="rId6" Type="http://schemas.openxmlformats.org/officeDocument/2006/relationships/slideLayout" Target="../slideLayouts/slideLayout30.xml"/><Relationship Id="rId11" Type="http://schemas.openxmlformats.org/officeDocument/2006/relationships/slideLayout" Target="../slideLayouts/slideLayout35.xml"/><Relationship Id="rId5" Type="http://schemas.openxmlformats.org/officeDocument/2006/relationships/slideLayout" Target="../slideLayouts/slideLayout29.xml"/><Relationship Id="rId10" Type="http://schemas.openxmlformats.org/officeDocument/2006/relationships/slideLayout" Target="../slideLayouts/slideLayout34.xml"/><Relationship Id="rId4" Type="http://schemas.openxmlformats.org/officeDocument/2006/relationships/slideLayout" Target="../slideLayouts/slideLayout28.xml"/><Relationship Id="rId9" Type="http://schemas.openxmlformats.org/officeDocument/2006/relationships/slideLayout" Target="../slideLayouts/slideLayout33.xml"/></Relationships>
</file>

<file path=ppt/slideMasters/_rels/slideMaster30.xml.rels><?xml version="1.0" encoding="UTF-8" standalone="yes"?>
<Relationships xmlns="http://schemas.openxmlformats.org/package/2006/relationships"><Relationship Id="rId8" Type="http://schemas.openxmlformats.org/officeDocument/2006/relationships/slideLayout" Target="../slideLayouts/slideLayout296.xml"/><Relationship Id="rId13" Type="http://schemas.openxmlformats.org/officeDocument/2006/relationships/theme" Target="../theme/theme30.xml"/><Relationship Id="rId3" Type="http://schemas.openxmlformats.org/officeDocument/2006/relationships/slideLayout" Target="../slideLayouts/slideLayout291.xml"/><Relationship Id="rId7" Type="http://schemas.openxmlformats.org/officeDocument/2006/relationships/slideLayout" Target="../slideLayouts/slideLayout295.xml"/><Relationship Id="rId12" Type="http://schemas.openxmlformats.org/officeDocument/2006/relationships/slideLayout" Target="../slideLayouts/slideLayout300.xml"/><Relationship Id="rId2" Type="http://schemas.openxmlformats.org/officeDocument/2006/relationships/slideLayout" Target="../slideLayouts/slideLayout290.xml"/><Relationship Id="rId1" Type="http://schemas.openxmlformats.org/officeDocument/2006/relationships/slideLayout" Target="../slideLayouts/slideLayout289.xml"/><Relationship Id="rId6" Type="http://schemas.openxmlformats.org/officeDocument/2006/relationships/slideLayout" Target="../slideLayouts/slideLayout294.xml"/><Relationship Id="rId11" Type="http://schemas.openxmlformats.org/officeDocument/2006/relationships/slideLayout" Target="../slideLayouts/slideLayout299.xml"/><Relationship Id="rId5" Type="http://schemas.openxmlformats.org/officeDocument/2006/relationships/slideLayout" Target="../slideLayouts/slideLayout293.xml"/><Relationship Id="rId10" Type="http://schemas.openxmlformats.org/officeDocument/2006/relationships/slideLayout" Target="../slideLayouts/slideLayout298.xml"/><Relationship Id="rId4" Type="http://schemas.openxmlformats.org/officeDocument/2006/relationships/slideLayout" Target="../slideLayouts/slideLayout292.xml"/><Relationship Id="rId9" Type="http://schemas.openxmlformats.org/officeDocument/2006/relationships/slideLayout" Target="../slideLayouts/slideLayout297.xml"/></Relationships>
</file>

<file path=ppt/slideMasters/_rels/slideMaster31.xml.rels><?xml version="1.0" encoding="UTF-8" standalone="yes"?>
<Relationships xmlns="http://schemas.openxmlformats.org/package/2006/relationships"><Relationship Id="rId8" Type="http://schemas.openxmlformats.org/officeDocument/2006/relationships/slideLayout" Target="../slideLayouts/slideLayout308.xml"/><Relationship Id="rId13" Type="http://schemas.openxmlformats.org/officeDocument/2006/relationships/image" Target="../media/image2.png"/><Relationship Id="rId3" Type="http://schemas.openxmlformats.org/officeDocument/2006/relationships/slideLayout" Target="../slideLayouts/slideLayout303.xml"/><Relationship Id="rId7" Type="http://schemas.openxmlformats.org/officeDocument/2006/relationships/slideLayout" Target="../slideLayouts/slideLayout307.xml"/><Relationship Id="rId12" Type="http://schemas.openxmlformats.org/officeDocument/2006/relationships/theme" Target="../theme/theme31.xml"/><Relationship Id="rId2" Type="http://schemas.openxmlformats.org/officeDocument/2006/relationships/slideLayout" Target="../slideLayouts/slideLayout302.xml"/><Relationship Id="rId1" Type="http://schemas.openxmlformats.org/officeDocument/2006/relationships/slideLayout" Target="../slideLayouts/slideLayout301.xml"/><Relationship Id="rId6" Type="http://schemas.openxmlformats.org/officeDocument/2006/relationships/slideLayout" Target="../slideLayouts/slideLayout306.xml"/><Relationship Id="rId11" Type="http://schemas.openxmlformats.org/officeDocument/2006/relationships/slideLayout" Target="../slideLayouts/slideLayout311.xml"/><Relationship Id="rId5" Type="http://schemas.openxmlformats.org/officeDocument/2006/relationships/slideLayout" Target="../slideLayouts/slideLayout305.xml"/><Relationship Id="rId10" Type="http://schemas.openxmlformats.org/officeDocument/2006/relationships/slideLayout" Target="../slideLayouts/slideLayout310.xml"/><Relationship Id="rId4" Type="http://schemas.openxmlformats.org/officeDocument/2006/relationships/slideLayout" Target="../slideLayouts/slideLayout304.xml"/><Relationship Id="rId9" Type="http://schemas.openxmlformats.org/officeDocument/2006/relationships/slideLayout" Target="../slideLayouts/slideLayout309.xml"/></Relationships>
</file>

<file path=ppt/slideMasters/_rels/slideMaster32.xml.rels><?xml version="1.0" encoding="UTF-8" standalone="yes"?>
<Relationships xmlns="http://schemas.openxmlformats.org/package/2006/relationships"><Relationship Id="rId8" Type="http://schemas.openxmlformats.org/officeDocument/2006/relationships/slideLayout" Target="../slideLayouts/slideLayout319.xml"/><Relationship Id="rId3" Type="http://schemas.openxmlformats.org/officeDocument/2006/relationships/slideLayout" Target="../slideLayouts/slideLayout314.xml"/><Relationship Id="rId7" Type="http://schemas.openxmlformats.org/officeDocument/2006/relationships/slideLayout" Target="../slideLayouts/slideLayout318.xml"/><Relationship Id="rId12" Type="http://schemas.openxmlformats.org/officeDocument/2006/relationships/theme" Target="../theme/theme32.xml"/><Relationship Id="rId2" Type="http://schemas.openxmlformats.org/officeDocument/2006/relationships/slideLayout" Target="../slideLayouts/slideLayout313.xml"/><Relationship Id="rId1" Type="http://schemas.openxmlformats.org/officeDocument/2006/relationships/slideLayout" Target="../slideLayouts/slideLayout312.xml"/><Relationship Id="rId6" Type="http://schemas.openxmlformats.org/officeDocument/2006/relationships/slideLayout" Target="../slideLayouts/slideLayout317.xml"/><Relationship Id="rId11" Type="http://schemas.openxmlformats.org/officeDocument/2006/relationships/slideLayout" Target="../slideLayouts/slideLayout322.xml"/><Relationship Id="rId5" Type="http://schemas.openxmlformats.org/officeDocument/2006/relationships/slideLayout" Target="../slideLayouts/slideLayout316.xml"/><Relationship Id="rId10" Type="http://schemas.openxmlformats.org/officeDocument/2006/relationships/slideLayout" Target="../slideLayouts/slideLayout321.xml"/><Relationship Id="rId4" Type="http://schemas.openxmlformats.org/officeDocument/2006/relationships/slideLayout" Target="../slideLayouts/slideLayout315.xml"/><Relationship Id="rId9" Type="http://schemas.openxmlformats.org/officeDocument/2006/relationships/slideLayout" Target="../slideLayouts/slideLayout320.xml"/></Relationships>
</file>

<file path=ppt/slideMasters/_rels/slideMaster33.xml.rels><?xml version="1.0" encoding="UTF-8" standalone="yes"?>
<Relationships xmlns="http://schemas.openxmlformats.org/package/2006/relationships"><Relationship Id="rId8" Type="http://schemas.openxmlformats.org/officeDocument/2006/relationships/slideLayout" Target="../slideLayouts/slideLayout330.xml"/><Relationship Id="rId3" Type="http://schemas.openxmlformats.org/officeDocument/2006/relationships/slideLayout" Target="../slideLayouts/slideLayout325.xml"/><Relationship Id="rId7" Type="http://schemas.openxmlformats.org/officeDocument/2006/relationships/slideLayout" Target="../slideLayouts/slideLayout329.xml"/><Relationship Id="rId12" Type="http://schemas.openxmlformats.org/officeDocument/2006/relationships/theme" Target="../theme/theme33.xml"/><Relationship Id="rId2" Type="http://schemas.openxmlformats.org/officeDocument/2006/relationships/slideLayout" Target="../slideLayouts/slideLayout324.xml"/><Relationship Id="rId1" Type="http://schemas.openxmlformats.org/officeDocument/2006/relationships/slideLayout" Target="../slideLayouts/slideLayout323.xml"/><Relationship Id="rId6" Type="http://schemas.openxmlformats.org/officeDocument/2006/relationships/slideLayout" Target="../slideLayouts/slideLayout328.xml"/><Relationship Id="rId11" Type="http://schemas.openxmlformats.org/officeDocument/2006/relationships/slideLayout" Target="../slideLayouts/slideLayout333.xml"/><Relationship Id="rId5" Type="http://schemas.openxmlformats.org/officeDocument/2006/relationships/slideLayout" Target="../slideLayouts/slideLayout327.xml"/><Relationship Id="rId10" Type="http://schemas.openxmlformats.org/officeDocument/2006/relationships/slideLayout" Target="../slideLayouts/slideLayout332.xml"/><Relationship Id="rId4" Type="http://schemas.openxmlformats.org/officeDocument/2006/relationships/slideLayout" Target="../slideLayouts/slideLayout326.xml"/><Relationship Id="rId9" Type="http://schemas.openxmlformats.org/officeDocument/2006/relationships/slideLayout" Target="../slideLayouts/slideLayout331.xml"/></Relationships>
</file>

<file path=ppt/slideMasters/_rels/slideMaster34.xml.rels><?xml version="1.0" encoding="UTF-8" standalone="yes"?>
<Relationships xmlns="http://schemas.openxmlformats.org/package/2006/relationships"><Relationship Id="rId8" Type="http://schemas.openxmlformats.org/officeDocument/2006/relationships/slideLayout" Target="../slideLayouts/slideLayout341.xml"/><Relationship Id="rId13" Type="http://schemas.openxmlformats.org/officeDocument/2006/relationships/slideLayout" Target="../slideLayouts/slideLayout346.xml"/><Relationship Id="rId3" Type="http://schemas.openxmlformats.org/officeDocument/2006/relationships/slideLayout" Target="../slideLayouts/slideLayout336.xml"/><Relationship Id="rId7" Type="http://schemas.openxmlformats.org/officeDocument/2006/relationships/slideLayout" Target="../slideLayouts/slideLayout340.xml"/><Relationship Id="rId12" Type="http://schemas.openxmlformats.org/officeDocument/2006/relationships/slideLayout" Target="../slideLayouts/slideLayout345.xml"/><Relationship Id="rId2" Type="http://schemas.openxmlformats.org/officeDocument/2006/relationships/slideLayout" Target="../slideLayouts/slideLayout335.xml"/><Relationship Id="rId1" Type="http://schemas.openxmlformats.org/officeDocument/2006/relationships/slideLayout" Target="../slideLayouts/slideLayout334.xml"/><Relationship Id="rId6" Type="http://schemas.openxmlformats.org/officeDocument/2006/relationships/slideLayout" Target="../slideLayouts/slideLayout339.xml"/><Relationship Id="rId11" Type="http://schemas.openxmlformats.org/officeDocument/2006/relationships/slideLayout" Target="../slideLayouts/slideLayout344.xml"/><Relationship Id="rId5" Type="http://schemas.openxmlformats.org/officeDocument/2006/relationships/slideLayout" Target="../slideLayouts/slideLayout338.xml"/><Relationship Id="rId10" Type="http://schemas.openxmlformats.org/officeDocument/2006/relationships/slideLayout" Target="../slideLayouts/slideLayout343.xml"/><Relationship Id="rId4" Type="http://schemas.openxmlformats.org/officeDocument/2006/relationships/slideLayout" Target="../slideLayouts/slideLayout337.xml"/><Relationship Id="rId9" Type="http://schemas.openxmlformats.org/officeDocument/2006/relationships/slideLayout" Target="../slideLayouts/slideLayout342.xml"/><Relationship Id="rId14" Type="http://schemas.openxmlformats.org/officeDocument/2006/relationships/theme" Target="../theme/theme34.xml"/></Relationships>
</file>

<file path=ppt/slideMasters/_rels/slideMaster35.xml.rels><?xml version="1.0" encoding="UTF-8" standalone="yes"?>
<Relationships xmlns="http://schemas.openxmlformats.org/package/2006/relationships"><Relationship Id="rId8" Type="http://schemas.openxmlformats.org/officeDocument/2006/relationships/slideLayout" Target="../slideLayouts/slideLayout354.xml"/><Relationship Id="rId13" Type="http://schemas.openxmlformats.org/officeDocument/2006/relationships/image" Target="../media/image4.png"/><Relationship Id="rId3" Type="http://schemas.openxmlformats.org/officeDocument/2006/relationships/slideLayout" Target="../slideLayouts/slideLayout349.xml"/><Relationship Id="rId7" Type="http://schemas.openxmlformats.org/officeDocument/2006/relationships/slideLayout" Target="../slideLayouts/slideLayout353.xml"/><Relationship Id="rId12" Type="http://schemas.openxmlformats.org/officeDocument/2006/relationships/theme" Target="../theme/theme35.xml"/><Relationship Id="rId2" Type="http://schemas.openxmlformats.org/officeDocument/2006/relationships/slideLayout" Target="../slideLayouts/slideLayout348.xml"/><Relationship Id="rId1" Type="http://schemas.openxmlformats.org/officeDocument/2006/relationships/slideLayout" Target="../slideLayouts/slideLayout347.xml"/><Relationship Id="rId6" Type="http://schemas.openxmlformats.org/officeDocument/2006/relationships/slideLayout" Target="../slideLayouts/slideLayout352.xml"/><Relationship Id="rId11" Type="http://schemas.openxmlformats.org/officeDocument/2006/relationships/slideLayout" Target="../slideLayouts/slideLayout357.xml"/><Relationship Id="rId5" Type="http://schemas.openxmlformats.org/officeDocument/2006/relationships/slideLayout" Target="../slideLayouts/slideLayout351.xml"/><Relationship Id="rId15" Type="http://schemas.openxmlformats.org/officeDocument/2006/relationships/image" Target="../media/image6.png"/><Relationship Id="rId10" Type="http://schemas.openxmlformats.org/officeDocument/2006/relationships/slideLayout" Target="../slideLayouts/slideLayout356.xml"/><Relationship Id="rId4" Type="http://schemas.openxmlformats.org/officeDocument/2006/relationships/slideLayout" Target="../slideLayouts/slideLayout350.xml"/><Relationship Id="rId9" Type="http://schemas.openxmlformats.org/officeDocument/2006/relationships/slideLayout" Target="../slideLayouts/slideLayout355.xml"/><Relationship Id="rId14" Type="http://schemas.openxmlformats.org/officeDocument/2006/relationships/image" Target="../media/image5.png"/></Relationships>
</file>

<file path=ppt/slideMasters/_rels/slideMaster36.xml.rels><?xml version="1.0" encoding="UTF-8" standalone="yes"?>
<Relationships xmlns="http://schemas.openxmlformats.org/package/2006/relationships"><Relationship Id="rId8" Type="http://schemas.openxmlformats.org/officeDocument/2006/relationships/slideLayout" Target="../slideLayouts/slideLayout365.xml"/><Relationship Id="rId3" Type="http://schemas.openxmlformats.org/officeDocument/2006/relationships/slideLayout" Target="../slideLayouts/slideLayout360.xml"/><Relationship Id="rId7" Type="http://schemas.openxmlformats.org/officeDocument/2006/relationships/slideLayout" Target="../slideLayouts/slideLayout364.xml"/><Relationship Id="rId12" Type="http://schemas.openxmlformats.org/officeDocument/2006/relationships/theme" Target="../theme/theme36.xml"/><Relationship Id="rId2" Type="http://schemas.openxmlformats.org/officeDocument/2006/relationships/slideLayout" Target="../slideLayouts/slideLayout359.xml"/><Relationship Id="rId1" Type="http://schemas.openxmlformats.org/officeDocument/2006/relationships/slideLayout" Target="../slideLayouts/slideLayout358.xml"/><Relationship Id="rId6" Type="http://schemas.openxmlformats.org/officeDocument/2006/relationships/slideLayout" Target="../slideLayouts/slideLayout363.xml"/><Relationship Id="rId11" Type="http://schemas.openxmlformats.org/officeDocument/2006/relationships/slideLayout" Target="../slideLayouts/slideLayout368.xml"/><Relationship Id="rId5" Type="http://schemas.openxmlformats.org/officeDocument/2006/relationships/slideLayout" Target="../slideLayouts/slideLayout362.xml"/><Relationship Id="rId10" Type="http://schemas.openxmlformats.org/officeDocument/2006/relationships/slideLayout" Target="../slideLayouts/slideLayout367.xml"/><Relationship Id="rId4" Type="http://schemas.openxmlformats.org/officeDocument/2006/relationships/slideLayout" Target="../slideLayouts/slideLayout361.xml"/><Relationship Id="rId9" Type="http://schemas.openxmlformats.org/officeDocument/2006/relationships/slideLayout" Target="../slideLayouts/slideLayout366.xml"/></Relationships>
</file>

<file path=ppt/slideMasters/_rels/slideMaster37.xml.rels><?xml version="1.0" encoding="UTF-8" standalone="yes"?>
<Relationships xmlns="http://schemas.openxmlformats.org/package/2006/relationships"><Relationship Id="rId8" Type="http://schemas.openxmlformats.org/officeDocument/2006/relationships/slideLayout" Target="../slideLayouts/slideLayout376.xml"/><Relationship Id="rId3" Type="http://schemas.openxmlformats.org/officeDocument/2006/relationships/slideLayout" Target="../slideLayouts/slideLayout371.xml"/><Relationship Id="rId7" Type="http://schemas.openxmlformats.org/officeDocument/2006/relationships/slideLayout" Target="../slideLayouts/slideLayout375.xml"/><Relationship Id="rId12" Type="http://schemas.openxmlformats.org/officeDocument/2006/relationships/theme" Target="../theme/theme37.xml"/><Relationship Id="rId2" Type="http://schemas.openxmlformats.org/officeDocument/2006/relationships/slideLayout" Target="../slideLayouts/slideLayout370.xml"/><Relationship Id="rId1" Type="http://schemas.openxmlformats.org/officeDocument/2006/relationships/slideLayout" Target="../slideLayouts/slideLayout369.xml"/><Relationship Id="rId6" Type="http://schemas.openxmlformats.org/officeDocument/2006/relationships/slideLayout" Target="../slideLayouts/slideLayout374.xml"/><Relationship Id="rId11" Type="http://schemas.openxmlformats.org/officeDocument/2006/relationships/slideLayout" Target="../slideLayouts/slideLayout379.xml"/><Relationship Id="rId5" Type="http://schemas.openxmlformats.org/officeDocument/2006/relationships/slideLayout" Target="../slideLayouts/slideLayout373.xml"/><Relationship Id="rId10" Type="http://schemas.openxmlformats.org/officeDocument/2006/relationships/slideLayout" Target="../slideLayouts/slideLayout378.xml"/><Relationship Id="rId4" Type="http://schemas.openxmlformats.org/officeDocument/2006/relationships/slideLayout" Target="../slideLayouts/slideLayout372.xml"/><Relationship Id="rId9" Type="http://schemas.openxmlformats.org/officeDocument/2006/relationships/slideLayout" Target="../slideLayouts/slideLayout377.xml"/></Relationships>
</file>

<file path=ppt/slideMasters/_rels/slideMaster38.xml.rels><?xml version="1.0" encoding="UTF-8" standalone="yes"?>
<Relationships xmlns="http://schemas.openxmlformats.org/package/2006/relationships"><Relationship Id="rId8" Type="http://schemas.openxmlformats.org/officeDocument/2006/relationships/slideLayout" Target="../slideLayouts/slideLayout387.xml"/><Relationship Id="rId13" Type="http://schemas.openxmlformats.org/officeDocument/2006/relationships/image" Target="../media/image8.jpeg"/><Relationship Id="rId3" Type="http://schemas.openxmlformats.org/officeDocument/2006/relationships/slideLayout" Target="../slideLayouts/slideLayout382.xml"/><Relationship Id="rId7" Type="http://schemas.openxmlformats.org/officeDocument/2006/relationships/slideLayout" Target="../slideLayouts/slideLayout386.xml"/><Relationship Id="rId12" Type="http://schemas.openxmlformats.org/officeDocument/2006/relationships/theme" Target="../theme/theme38.xml"/><Relationship Id="rId2" Type="http://schemas.openxmlformats.org/officeDocument/2006/relationships/slideLayout" Target="../slideLayouts/slideLayout381.xml"/><Relationship Id="rId1" Type="http://schemas.openxmlformats.org/officeDocument/2006/relationships/slideLayout" Target="../slideLayouts/slideLayout380.xml"/><Relationship Id="rId6" Type="http://schemas.openxmlformats.org/officeDocument/2006/relationships/slideLayout" Target="../slideLayouts/slideLayout385.xml"/><Relationship Id="rId11" Type="http://schemas.openxmlformats.org/officeDocument/2006/relationships/slideLayout" Target="../slideLayouts/slideLayout390.xml"/><Relationship Id="rId5" Type="http://schemas.openxmlformats.org/officeDocument/2006/relationships/slideLayout" Target="../slideLayouts/slideLayout384.xml"/><Relationship Id="rId15" Type="http://schemas.openxmlformats.org/officeDocument/2006/relationships/image" Target="../media/image10.jpeg"/><Relationship Id="rId10" Type="http://schemas.openxmlformats.org/officeDocument/2006/relationships/slideLayout" Target="../slideLayouts/slideLayout389.xml"/><Relationship Id="rId4" Type="http://schemas.openxmlformats.org/officeDocument/2006/relationships/slideLayout" Target="../slideLayouts/slideLayout383.xml"/><Relationship Id="rId9" Type="http://schemas.openxmlformats.org/officeDocument/2006/relationships/slideLayout" Target="../slideLayouts/slideLayout388.xml"/><Relationship Id="rId14" Type="http://schemas.openxmlformats.org/officeDocument/2006/relationships/image" Target="../media/image9.jpeg"/></Relationships>
</file>

<file path=ppt/slideMasters/_rels/slideMaster39.xml.rels><?xml version="1.0" encoding="UTF-8" standalone="yes"?>
<Relationships xmlns="http://schemas.openxmlformats.org/package/2006/relationships"><Relationship Id="rId8" Type="http://schemas.openxmlformats.org/officeDocument/2006/relationships/slideLayout" Target="../slideLayouts/slideLayout398.xml"/><Relationship Id="rId13" Type="http://schemas.openxmlformats.org/officeDocument/2006/relationships/image" Target="../media/image12.jpeg"/><Relationship Id="rId3" Type="http://schemas.openxmlformats.org/officeDocument/2006/relationships/slideLayout" Target="../slideLayouts/slideLayout393.xml"/><Relationship Id="rId7" Type="http://schemas.openxmlformats.org/officeDocument/2006/relationships/slideLayout" Target="../slideLayouts/slideLayout397.xml"/><Relationship Id="rId12" Type="http://schemas.openxmlformats.org/officeDocument/2006/relationships/theme" Target="../theme/theme39.xml"/><Relationship Id="rId2" Type="http://schemas.openxmlformats.org/officeDocument/2006/relationships/slideLayout" Target="../slideLayouts/slideLayout392.xml"/><Relationship Id="rId1" Type="http://schemas.openxmlformats.org/officeDocument/2006/relationships/slideLayout" Target="../slideLayouts/slideLayout391.xml"/><Relationship Id="rId6" Type="http://schemas.openxmlformats.org/officeDocument/2006/relationships/slideLayout" Target="../slideLayouts/slideLayout396.xml"/><Relationship Id="rId11" Type="http://schemas.openxmlformats.org/officeDocument/2006/relationships/slideLayout" Target="../slideLayouts/slideLayout401.xml"/><Relationship Id="rId5" Type="http://schemas.openxmlformats.org/officeDocument/2006/relationships/slideLayout" Target="../slideLayouts/slideLayout395.xml"/><Relationship Id="rId10" Type="http://schemas.openxmlformats.org/officeDocument/2006/relationships/slideLayout" Target="../slideLayouts/slideLayout400.xml"/><Relationship Id="rId4" Type="http://schemas.openxmlformats.org/officeDocument/2006/relationships/slideLayout" Target="../slideLayouts/slideLayout394.xml"/><Relationship Id="rId9" Type="http://schemas.openxmlformats.org/officeDocument/2006/relationships/slideLayout" Target="../slideLayouts/slideLayout399.xml"/></Relationships>
</file>

<file path=ppt/slideMasters/_rels/slideMaster4.xml.rels><?xml version="1.0" encoding="UTF-8" standalone="yes"?>
<Relationships xmlns="http://schemas.openxmlformats.org/package/2006/relationships"><Relationship Id="rId2" Type="http://schemas.openxmlformats.org/officeDocument/2006/relationships/theme" Target="../theme/theme4.xml"/><Relationship Id="rId1" Type="http://schemas.openxmlformats.org/officeDocument/2006/relationships/slideLayout" Target="../slideLayouts/slideLayout36.xml"/></Relationships>
</file>

<file path=ppt/slideMasters/_rels/slideMaster40.xml.rels><?xml version="1.0" encoding="UTF-8" standalone="yes"?>
<Relationships xmlns="http://schemas.openxmlformats.org/package/2006/relationships"><Relationship Id="rId8" Type="http://schemas.openxmlformats.org/officeDocument/2006/relationships/slideLayout" Target="../slideLayouts/slideLayout409.xml"/><Relationship Id="rId13" Type="http://schemas.openxmlformats.org/officeDocument/2006/relationships/image" Target="../media/image13.jpeg"/><Relationship Id="rId3" Type="http://schemas.openxmlformats.org/officeDocument/2006/relationships/slideLayout" Target="../slideLayouts/slideLayout404.xml"/><Relationship Id="rId7" Type="http://schemas.openxmlformats.org/officeDocument/2006/relationships/slideLayout" Target="../slideLayouts/slideLayout408.xml"/><Relationship Id="rId12" Type="http://schemas.openxmlformats.org/officeDocument/2006/relationships/theme" Target="../theme/theme40.xml"/><Relationship Id="rId2" Type="http://schemas.openxmlformats.org/officeDocument/2006/relationships/slideLayout" Target="../slideLayouts/slideLayout403.xml"/><Relationship Id="rId1" Type="http://schemas.openxmlformats.org/officeDocument/2006/relationships/slideLayout" Target="../slideLayouts/slideLayout402.xml"/><Relationship Id="rId6" Type="http://schemas.openxmlformats.org/officeDocument/2006/relationships/slideLayout" Target="../slideLayouts/slideLayout407.xml"/><Relationship Id="rId11" Type="http://schemas.openxmlformats.org/officeDocument/2006/relationships/slideLayout" Target="../slideLayouts/slideLayout412.xml"/><Relationship Id="rId5" Type="http://schemas.openxmlformats.org/officeDocument/2006/relationships/slideLayout" Target="../slideLayouts/slideLayout406.xml"/><Relationship Id="rId10" Type="http://schemas.openxmlformats.org/officeDocument/2006/relationships/slideLayout" Target="../slideLayouts/slideLayout411.xml"/><Relationship Id="rId4" Type="http://schemas.openxmlformats.org/officeDocument/2006/relationships/slideLayout" Target="../slideLayouts/slideLayout405.xml"/><Relationship Id="rId9" Type="http://schemas.openxmlformats.org/officeDocument/2006/relationships/slideLayout" Target="../slideLayouts/slideLayout410.xml"/><Relationship Id="rId14" Type="http://schemas.openxmlformats.org/officeDocument/2006/relationships/image" Target="../media/image14.jpeg"/></Relationships>
</file>

<file path=ppt/slideMasters/_rels/slideMaster41.xml.rels><?xml version="1.0" encoding="UTF-8" standalone="yes"?>
<Relationships xmlns="http://schemas.openxmlformats.org/package/2006/relationships"><Relationship Id="rId8" Type="http://schemas.openxmlformats.org/officeDocument/2006/relationships/slideLayout" Target="../slideLayouts/slideLayout420.xml"/><Relationship Id="rId13" Type="http://schemas.openxmlformats.org/officeDocument/2006/relationships/image" Target="../media/image16.jpeg"/><Relationship Id="rId3" Type="http://schemas.openxmlformats.org/officeDocument/2006/relationships/slideLayout" Target="../slideLayouts/slideLayout415.xml"/><Relationship Id="rId7" Type="http://schemas.openxmlformats.org/officeDocument/2006/relationships/slideLayout" Target="../slideLayouts/slideLayout419.xml"/><Relationship Id="rId12" Type="http://schemas.openxmlformats.org/officeDocument/2006/relationships/theme" Target="../theme/theme41.xml"/><Relationship Id="rId2" Type="http://schemas.openxmlformats.org/officeDocument/2006/relationships/slideLayout" Target="../slideLayouts/slideLayout414.xml"/><Relationship Id="rId1" Type="http://schemas.openxmlformats.org/officeDocument/2006/relationships/slideLayout" Target="../slideLayouts/slideLayout413.xml"/><Relationship Id="rId6" Type="http://schemas.openxmlformats.org/officeDocument/2006/relationships/slideLayout" Target="../slideLayouts/slideLayout418.xml"/><Relationship Id="rId11" Type="http://schemas.openxmlformats.org/officeDocument/2006/relationships/slideLayout" Target="../slideLayouts/slideLayout423.xml"/><Relationship Id="rId5" Type="http://schemas.openxmlformats.org/officeDocument/2006/relationships/slideLayout" Target="../slideLayouts/slideLayout417.xml"/><Relationship Id="rId10" Type="http://schemas.openxmlformats.org/officeDocument/2006/relationships/slideLayout" Target="../slideLayouts/slideLayout422.xml"/><Relationship Id="rId4" Type="http://schemas.openxmlformats.org/officeDocument/2006/relationships/slideLayout" Target="../slideLayouts/slideLayout416.xml"/><Relationship Id="rId9" Type="http://schemas.openxmlformats.org/officeDocument/2006/relationships/slideLayout" Target="../slideLayouts/slideLayout421.xml"/></Relationships>
</file>

<file path=ppt/slideMasters/_rels/slideMaster42.xml.rels><?xml version="1.0" encoding="UTF-8" standalone="yes"?>
<Relationships xmlns="http://schemas.openxmlformats.org/package/2006/relationships"><Relationship Id="rId8" Type="http://schemas.openxmlformats.org/officeDocument/2006/relationships/slideLayout" Target="../slideLayouts/slideLayout431.xml"/><Relationship Id="rId13" Type="http://schemas.openxmlformats.org/officeDocument/2006/relationships/image" Target="../media/image17.jpeg"/><Relationship Id="rId3" Type="http://schemas.openxmlformats.org/officeDocument/2006/relationships/slideLayout" Target="../slideLayouts/slideLayout426.xml"/><Relationship Id="rId7" Type="http://schemas.openxmlformats.org/officeDocument/2006/relationships/slideLayout" Target="../slideLayouts/slideLayout430.xml"/><Relationship Id="rId12" Type="http://schemas.openxmlformats.org/officeDocument/2006/relationships/theme" Target="../theme/theme42.xml"/><Relationship Id="rId2" Type="http://schemas.openxmlformats.org/officeDocument/2006/relationships/slideLayout" Target="../slideLayouts/slideLayout425.xml"/><Relationship Id="rId1" Type="http://schemas.openxmlformats.org/officeDocument/2006/relationships/slideLayout" Target="../slideLayouts/slideLayout424.xml"/><Relationship Id="rId6" Type="http://schemas.openxmlformats.org/officeDocument/2006/relationships/slideLayout" Target="../slideLayouts/slideLayout429.xml"/><Relationship Id="rId11" Type="http://schemas.openxmlformats.org/officeDocument/2006/relationships/slideLayout" Target="../slideLayouts/slideLayout434.xml"/><Relationship Id="rId5" Type="http://schemas.openxmlformats.org/officeDocument/2006/relationships/slideLayout" Target="../slideLayouts/slideLayout428.xml"/><Relationship Id="rId10" Type="http://schemas.openxmlformats.org/officeDocument/2006/relationships/slideLayout" Target="../slideLayouts/slideLayout433.xml"/><Relationship Id="rId4" Type="http://schemas.openxmlformats.org/officeDocument/2006/relationships/slideLayout" Target="../slideLayouts/slideLayout427.xml"/><Relationship Id="rId9" Type="http://schemas.openxmlformats.org/officeDocument/2006/relationships/slideLayout" Target="../slideLayouts/slideLayout432.xml"/></Relationships>
</file>

<file path=ppt/slideMasters/_rels/slideMaster43.xml.rels><?xml version="1.0" encoding="UTF-8" standalone="yes"?>
<Relationships xmlns="http://schemas.openxmlformats.org/package/2006/relationships"><Relationship Id="rId8" Type="http://schemas.openxmlformats.org/officeDocument/2006/relationships/slideLayout" Target="../slideLayouts/slideLayout442.xml"/><Relationship Id="rId13" Type="http://schemas.openxmlformats.org/officeDocument/2006/relationships/image" Target="../media/image19.jpeg"/><Relationship Id="rId3" Type="http://schemas.openxmlformats.org/officeDocument/2006/relationships/slideLayout" Target="../slideLayouts/slideLayout437.xml"/><Relationship Id="rId7" Type="http://schemas.openxmlformats.org/officeDocument/2006/relationships/slideLayout" Target="../slideLayouts/slideLayout441.xml"/><Relationship Id="rId12" Type="http://schemas.openxmlformats.org/officeDocument/2006/relationships/theme" Target="../theme/theme43.xml"/><Relationship Id="rId2" Type="http://schemas.openxmlformats.org/officeDocument/2006/relationships/slideLayout" Target="../slideLayouts/slideLayout436.xml"/><Relationship Id="rId1" Type="http://schemas.openxmlformats.org/officeDocument/2006/relationships/slideLayout" Target="../slideLayouts/slideLayout435.xml"/><Relationship Id="rId6" Type="http://schemas.openxmlformats.org/officeDocument/2006/relationships/slideLayout" Target="../slideLayouts/slideLayout440.xml"/><Relationship Id="rId11" Type="http://schemas.openxmlformats.org/officeDocument/2006/relationships/slideLayout" Target="../slideLayouts/slideLayout445.xml"/><Relationship Id="rId5" Type="http://schemas.openxmlformats.org/officeDocument/2006/relationships/slideLayout" Target="../slideLayouts/slideLayout439.xml"/><Relationship Id="rId10" Type="http://schemas.openxmlformats.org/officeDocument/2006/relationships/slideLayout" Target="../slideLayouts/slideLayout444.xml"/><Relationship Id="rId4" Type="http://schemas.openxmlformats.org/officeDocument/2006/relationships/slideLayout" Target="../slideLayouts/slideLayout438.xml"/><Relationship Id="rId9" Type="http://schemas.openxmlformats.org/officeDocument/2006/relationships/slideLayout" Target="../slideLayouts/slideLayout443.xml"/></Relationships>
</file>

<file path=ppt/slideMasters/_rels/slideMaster44.xml.rels><?xml version="1.0" encoding="UTF-8" standalone="yes"?>
<Relationships xmlns="http://schemas.openxmlformats.org/package/2006/relationships"><Relationship Id="rId8" Type="http://schemas.openxmlformats.org/officeDocument/2006/relationships/slideLayout" Target="../slideLayouts/slideLayout453.xml"/><Relationship Id="rId3" Type="http://schemas.openxmlformats.org/officeDocument/2006/relationships/slideLayout" Target="../slideLayouts/slideLayout448.xml"/><Relationship Id="rId7" Type="http://schemas.openxmlformats.org/officeDocument/2006/relationships/slideLayout" Target="../slideLayouts/slideLayout452.xml"/><Relationship Id="rId12" Type="http://schemas.openxmlformats.org/officeDocument/2006/relationships/theme" Target="../theme/theme44.xml"/><Relationship Id="rId2" Type="http://schemas.openxmlformats.org/officeDocument/2006/relationships/slideLayout" Target="../slideLayouts/slideLayout447.xml"/><Relationship Id="rId1" Type="http://schemas.openxmlformats.org/officeDocument/2006/relationships/slideLayout" Target="../slideLayouts/slideLayout446.xml"/><Relationship Id="rId6" Type="http://schemas.openxmlformats.org/officeDocument/2006/relationships/slideLayout" Target="../slideLayouts/slideLayout451.xml"/><Relationship Id="rId11" Type="http://schemas.openxmlformats.org/officeDocument/2006/relationships/slideLayout" Target="../slideLayouts/slideLayout456.xml"/><Relationship Id="rId5" Type="http://schemas.openxmlformats.org/officeDocument/2006/relationships/slideLayout" Target="../slideLayouts/slideLayout450.xml"/><Relationship Id="rId10" Type="http://schemas.openxmlformats.org/officeDocument/2006/relationships/slideLayout" Target="../slideLayouts/slideLayout455.xml"/><Relationship Id="rId4" Type="http://schemas.openxmlformats.org/officeDocument/2006/relationships/slideLayout" Target="../slideLayouts/slideLayout449.xml"/><Relationship Id="rId9" Type="http://schemas.openxmlformats.org/officeDocument/2006/relationships/slideLayout" Target="../slideLayouts/slideLayout454.xml"/></Relationships>
</file>

<file path=ppt/slideMasters/_rels/slideMaster45.xml.rels><?xml version="1.0" encoding="UTF-8" standalone="yes"?>
<Relationships xmlns="http://schemas.openxmlformats.org/package/2006/relationships"><Relationship Id="rId117" Type="http://schemas.openxmlformats.org/officeDocument/2006/relationships/slideLayout" Target="../slideLayouts/slideLayout573.xml"/><Relationship Id="rId299" Type="http://schemas.openxmlformats.org/officeDocument/2006/relationships/slideLayout" Target="../slideLayouts/slideLayout755.xml"/><Relationship Id="rId21" Type="http://schemas.openxmlformats.org/officeDocument/2006/relationships/slideLayout" Target="../slideLayouts/slideLayout477.xml"/><Relationship Id="rId63" Type="http://schemas.openxmlformats.org/officeDocument/2006/relationships/slideLayout" Target="../slideLayouts/slideLayout519.xml"/><Relationship Id="rId159" Type="http://schemas.openxmlformats.org/officeDocument/2006/relationships/slideLayout" Target="../slideLayouts/slideLayout615.xml"/><Relationship Id="rId324" Type="http://schemas.openxmlformats.org/officeDocument/2006/relationships/slideLayout" Target="../slideLayouts/slideLayout780.xml"/><Relationship Id="rId170" Type="http://schemas.openxmlformats.org/officeDocument/2006/relationships/slideLayout" Target="../slideLayouts/slideLayout626.xml"/><Relationship Id="rId226" Type="http://schemas.openxmlformats.org/officeDocument/2006/relationships/slideLayout" Target="../slideLayouts/slideLayout682.xml"/><Relationship Id="rId268" Type="http://schemas.openxmlformats.org/officeDocument/2006/relationships/slideLayout" Target="../slideLayouts/slideLayout724.xml"/><Relationship Id="rId32" Type="http://schemas.openxmlformats.org/officeDocument/2006/relationships/slideLayout" Target="../slideLayouts/slideLayout488.xml"/><Relationship Id="rId74" Type="http://schemas.openxmlformats.org/officeDocument/2006/relationships/slideLayout" Target="../slideLayouts/slideLayout530.xml"/><Relationship Id="rId128" Type="http://schemas.openxmlformats.org/officeDocument/2006/relationships/slideLayout" Target="../slideLayouts/slideLayout584.xml"/><Relationship Id="rId335" Type="http://schemas.openxmlformats.org/officeDocument/2006/relationships/slideLayout" Target="../slideLayouts/slideLayout791.xml"/><Relationship Id="rId5" Type="http://schemas.openxmlformats.org/officeDocument/2006/relationships/slideLayout" Target="../slideLayouts/slideLayout461.xml"/><Relationship Id="rId181" Type="http://schemas.openxmlformats.org/officeDocument/2006/relationships/slideLayout" Target="../slideLayouts/slideLayout637.xml"/><Relationship Id="rId237" Type="http://schemas.openxmlformats.org/officeDocument/2006/relationships/slideLayout" Target="../slideLayouts/slideLayout693.xml"/><Relationship Id="rId279" Type="http://schemas.openxmlformats.org/officeDocument/2006/relationships/slideLayout" Target="../slideLayouts/slideLayout735.xml"/><Relationship Id="rId43" Type="http://schemas.openxmlformats.org/officeDocument/2006/relationships/slideLayout" Target="../slideLayouts/slideLayout499.xml"/><Relationship Id="rId139" Type="http://schemas.openxmlformats.org/officeDocument/2006/relationships/slideLayout" Target="../slideLayouts/slideLayout595.xml"/><Relationship Id="rId290" Type="http://schemas.openxmlformats.org/officeDocument/2006/relationships/slideLayout" Target="../slideLayouts/slideLayout746.xml"/><Relationship Id="rId304" Type="http://schemas.openxmlformats.org/officeDocument/2006/relationships/slideLayout" Target="../slideLayouts/slideLayout760.xml"/><Relationship Id="rId346" Type="http://schemas.openxmlformats.org/officeDocument/2006/relationships/slideLayout" Target="../slideLayouts/slideLayout802.xml"/><Relationship Id="rId85" Type="http://schemas.openxmlformats.org/officeDocument/2006/relationships/slideLayout" Target="../slideLayouts/slideLayout541.xml"/><Relationship Id="rId150" Type="http://schemas.openxmlformats.org/officeDocument/2006/relationships/slideLayout" Target="../slideLayouts/slideLayout606.xml"/><Relationship Id="rId192" Type="http://schemas.openxmlformats.org/officeDocument/2006/relationships/slideLayout" Target="../slideLayouts/slideLayout648.xml"/><Relationship Id="rId206" Type="http://schemas.openxmlformats.org/officeDocument/2006/relationships/slideLayout" Target="../slideLayouts/slideLayout662.xml"/><Relationship Id="rId248" Type="http://schemas.openxmlformats.org/officeDocument/2006/relationships/slideLayout" Target="../slideLayouts/slideLayout704.xml"/><Relationship Id="rId12" Type="http://schemas.openxmlformats.org/officeDocument/2006/relationships/slideLayout" Target="../slideLayouts/slideLayout468.xml"/><Relationship Id="rId108" Type="http://schemas.openxmlformats.org/officeDocument/2006/relationships/slideLayout" Target="../slideLayouts/slideLayout564.xml"/><Relationship Id="rId315" Type="http://schemas.openxmlformats.org/officeDocument/2006/relationships/slideLayout" Target="../slideLayouts/slideLayout771.xml"/><Relationship Id="rId357" Type="http://schemas.openxmlformats.org/officeDocument/2006/relationships/theme" Target="../theme/theme45.xml"/><Relationship Id="rId54" Type="http://schemas.openxmlformats.org/officeDocument/2006/relationships/slideLayout" Target="../slideLayouts/slideLayout510.xml"/><Relationship Id="rId96" Type="http://schemas.openxmlformats.org/officeDocument/2006/relationships/slideLayout" Target="../slideLayouts/slideLayout552.xml"/><Relationship Id="rId161" Type="http://schemas.openxmlformats.org/officeDocument/2006/relationships/slideLayout" Target="../slideLayouts/slideLayout617.xml"/><Relationship Id="rId217" Type="http://schemas.openxmlformats.org/officeDocument/2006/relationships/slideLayout" Target="../slideLayouts/slideLayout673.xml"/><Relationship Id="rId259" Type="http://schemas.openxmlformats.org/officeDocument/2006/relationships/slideLayout" Target="../slideLayouts/slideLayout715.xml"/><Relationship Id="rId23" Type="http://schemas.openxmlformats.org/officeDocument/2006/relationships/slideLayout" Target="../slideLayouts/slideLayout479.xml"/><Relationship Id="rId119" Type="http://schemas.openxmlformats.org/officeDocument/2006/relationships/slideLayout" Target="../slideLayouts/slideLayout575.xml"/><Relationship Id="rId270" Type="http://schemas.openxmlformats.org/officeDocument/2006/relationships/slideLayout" Target="../slideLayouts/slideLayout726.xml"/><Relationship Id="rId326" Type="http://schemas.openxmlformats.org/officeDocument/2006/relationships/slideLayout" Target="../slideLayouts/slideLayout782.xml"/><Relationship Id="rId65" Type="http://schemas.openxmlformats.org/officeDocument/2006/relationships/slideLayout" Target="../slideLayouts/slideLayout521.xml"/><Relationship Id="rId130" Type="http://schemas.openxmlformats.org/officeDocument/2006/relationships/slideLayout" Target="../slideLayouts/slideLayout586.xml"/><Relationship Id="rId172" Type="http://schemas.openxmlformats.org/officeDocument/2006/relationships/slideLayout" Target="../slideLayouts/slideLayout628.xml"/><Relationship Id="rId228" Type="http://schemas.openxmlformats.org/officeDocument/2006/relationships/slideLayout" Target="../slideLayouts/slideLayout684.xml"/><Relationship Id="rId281" Type="http://schemas.openxmlformats.org/officeDocument/2006/relationships/slideLayout" Target="../slideLayouts/slideLayout737.xml"/><Relationship Id="rId337" Type="http://schemas.openxmlformats.org/officeDocument/2006/relationships/slideLayout" Target="../slideLayouts/slideLayout793.xml"/><Relationship Id="rId34" Type="http://schemas.openxmlformats.org/officeDocument/2006/relationships/slideLayout" Target="../slideLayouts/slideLayout490.xml"/><Relationship Id="rId76" Type="http://schemas.openxmlformats.org/officeDocument/2006/relationships/slideLayout" Target="../slideLayouts/slideLayout532.xml"/><Relationship Id="rId141" Type="http://schemas.openxmlformats.org/officeDocument/2006/relationships/slideLayout" Target="../slideLayouts/slideLayout597.xml"/><Relationship Id="rId7" Type="http://schemas.openxmlformats.org/officeDocument/2006/relationships/slideLayout" Target="../slideLayouts/slideLayout463.xml"/><Relationship Id="rId183" Type="http://schemas.openxmlformats.org/officeDocument/2006/relationships/slideLayout" Target="../slideLayouts/slideLayout639.xml"/><Relationship Id="rId239" Type="http://schemas.openxmlformats.org/officeDocument/2006/relationships/slideLayout" Target="../slideLayouts/slideLayout695.xml"/><Relationship Id="rId250" Type="http://schemas.openxmlformats.org/officeDocument/2006/relationships/slideLayout" Target="../slideLayouts/slideLayout706.xml"/><Relationship Id="rId292" Type="http://schemas.openxmlformats.org/officeDocument/2006/relationships/slideLayout" Target="../slideLayouts/slideLayout748.xml"/><Relationship Id="rId306" Type="http://schemas.openxmlformats.org/officeDocument/2006/relationships/slideLayout" Target="../slideLayouts/slideLayout762.xml"/><Relationship Id="rId45" Type="http://schemas.openxmlformats.org/officeDocument/2006/relationships/slideLayout" Target="../slideLayouts/slideLayout501.xml"/><Relationship Id="rId87" Type="http://schemas.openxmlformats.org/officeDocument/2006/relationships/slideLayout" Target="../slideLayouts/slideLayout543.xml"/><Relationship Id="rId110" Type="http://schemas.openxmlformats.org/officeDocument/2006/relationships/slideLayout" Target="../slideLayouts/slideLayout566.xml"/><Relationship Id="rId348" Type="http://schemas.openxmlformats.org/officeDocument/2006/relationships/slideLayout" Target="../slideLayouts/slideLayout804.xml"/><Relationship Id="rId152" Type="http://schemas.openxmlformats.org/officeDocument/2006/relationships/slideLayout" Target="../slideLayouts/slideLayout608.xml"/><Relationship Id="rId194" Type="http://schemas.openxmlformats.org/officeDocument/2006/relationships/slideLayout" Target="../slideLayouts/slideLayout650.xml"/><Relationship Id="rId208" Type="http://schemas.openxmlformats.org/officeDocument/2006/relationships/slideLayout" Target="../slideLayouts/slideLayout664.xml"/><Relationship Id="rId261" Type="http://schemas.openxmlformats.org/officeDocument/2006/relationships/slideLayout" Target="../slideLayouts/slideLayout717.xml"/><Relationship Id="rId14" Type="http://schemas.openxmlformats.org/officeDocument/2006/relationships/slideLayout" Target="../slideLayouts/slideLayout470.xml"/><Relationship Id="rId56" Type="http://schemas.openxmlformats.org/officeDocument/2006/relationships/slideLayout" Target="../slideLayouts/slideLayout512.xml"/><Relationship Id="rId317" Type="http://schemas.openxmlformats.org/officeDocument/2006/relationships/slideLayout" Target="../slideLayouts/slideLayout773.xml"/><Relationship Id="rId98" Type="http://schemas.openxmlformats.org/officeDocument/2006/relationships/slideLayout" Target="../slideLayouts/slideLayout554.xml"/><Relationship Id="rId121" Type="http://schemas.openxmlformats.org/officeDocument/2006/relationships/slideLayout" Target="../slideLayouts/slideLayout577.xml"/><Relationship Id="rId163" Type="http://schemas.openxmlformats.org/officeDocument/2006/relationships/slideLayout" Target="../slideLayouts/slideLayout619.xml"/><Relationship Id="rId219" Type="http://schemas.openxmlformats.org/officeDocument/2006/relationships/slideLayout" Target="../slideLayouts/slideLayout675.xml"/><Relationship Id="rId230" Type="http://schemas.openxmlformats.org/officeDocument/2006/relationships/slideLayout" Target="../slideLayouts/slideLayout686.xml"/><Relationship Id="rId25" Type="http://schemas.openxmlformats.org/officeDocument/2006/relationships/slideLayout" Target="../slideLayouts/slideLayout481.xml"/><Relationship Id="rId46" Type="http://schemas.openxmlformats.org/officeDocument/2006/relationships/slideLayout" Target="../slideLayouts/slideLayout502.xml"/><Relationship Id="rId67" Type="http://schemas.openxmlformats.org/officeDocument/2006/relationships/slideLayout" Target="../slideLayouts/slideLayout523.xml"/><Relationship Id="rId272" Type="http://schemas.openxmlformats.org/officeDocument/2006/relationships/slideLayout" Target="../slideLayouts/slideLayout728.xml"/><Relationship Id="rId293" Type="http://schemas.openxmlformats.org/officeDocument/2006/relationships/slideLayout" Target="../slideLayouts/slideLayout749.xml"/><Relationship Id="rId307" Type="http://schemas.openxmlformats.org/officeDocument/2006/relationships/slideLayout" Target="../slideLayouts/slideLayout763.xml"/><Relationship Id="rId328" Type="http://schemas.openxmlformats.org/officeDocument/2006/relationships/slideLayout" Target="../slideLayouts/slideLayout784.xml"/><Relationship Id="rId349" Type="http://schemas.openxmlformats.org/officeDocument/2006/relationships/slideLayout" Target="../slideLayouts/slideLayout805.xml"/><Relationship Id="rId88" Type="http://schemas.openxmlformats.org/officeDocument/2006/relationships/slideLayout" Target="../slideLayouts/slideLayout544.xml"/><Relationship Id="rId111" Type="http://schemas.openxmlformats.org/officeDocument/2006/relationships/slideLayout" Target="../slideLayouts/slideLayout567.xml"/><Relationship Id="rId132" Type="http://schemas.openxmlformats.org/officeDocument/2006/relationships/slideLayout" Target="../slideLayouts/slideLayout588.xml"/><Relationship Id="rId153" Type="http://schemas.openxmlformats.org/officeDocument/2006/relationships/slideLayout" Target="../slideLayouts/slideLayout609.xml"/><Relationship Id="rId174" Type="http://schemas.openxmlformats.org/officeDocument/2006/relationships/slideLayout" Target="../slideLayouts/slideLayout630.xml"/><Relationship Id="rId195" Type="http://schemas.openxmlformats.org/officeDocument/2006/relationships/slideLayout" Target="../slideLayouts/slideLayout651.xml"/><Relationship Id="rId209" Type="http://schemas.openxmlformats.org/officeDocument/2006/relationships/slideLayout" Target="../slideLayouts/slideLayout665.xml"/><Relationship Id="rId220" Type="http://schemas.openxmlformats.org/officeDocument/2006/relationships/slideLayout" Target="../slideLayouts/slideLayout676.xml"/><Relationship Id="rId241" Type="http://schemas.openxmlformats.org/officeDocument/2006/relationships/slideLayout" Target="../slideLayouts/slideLayout697.xml"/><Relationship Id="rId15" Type="http://schemas.openxmlformats.org/officeDocument/2006/relationships/slideLayout" Target="../slideLayouts/slideLayout471.xml"/><Relationship Id="rId36" Type="http://schemas.openxmlformats.org/officeDocument/2006/relationships/slideLayout" Target="../slideLayouts/slideLayout492.xml"/><Relationship Id="rId57" Type="http://schemas.openxmlformats.org/officeDocument/2006/relationships/slideLayout" Target="../slideLayouts/slideLayout513.xml"/><Relationship Id="rId262" Type="http://schemas.openxmlformats.org/officeDocument/2006/relationships/slideLayout" Target="../slideLayouts/slideLayout718.xml"/><Relationship Id="rId283" Type="http://schemas.openxmlformats.org/officeDocument/2006/relationships/slideLayout" Target="../slideLayouts/slideLayout739.xml"/><Relationship Id="rId318" Type="http://schemas.openxmlformats.org/officeDocument/2006/relationships/slideLayout" Target="../slideLayouts/slideLayout774.xml"/><Relationship Id="rId339" Type="http://schemas.openxmlformats.org/officeDocument/2006/relationships/slideLayout" Target="../slideLayouts/slideLayout795.xml"/><Relationship Id="rId78" Type="http://schemas.openxmlformats.org/officeDocument/2006/relationships/slideLayout" Target="../slideLayouts/slideLayout534.xml"/><Relationship Id="rId99" Type="http://schemas.openxmlformats.org/officeDocument/2006/relationships/slideLayout" Target="../slideLayouts/slideLayout555.xml"/><Relationship Id="rId101" Type="http://schemas.openxmlformats.org/officeDocument/2006/relationships/slideLayout" Target="../slideLayouts/slideLayout557.xml"/><Relationship Id="rId122" Type="http://schemas.openxmlformats.org/officeDocument/2006/relationships/slideLayout" Target="../slideLayouts/slideLayout578.xml"/><Relationship Id="rId143" Type="http://schemas.openxmlformats.org/officeDocument/2006/relationships/slideLayout" Target="../slideLayouts/slideLayout599.xml"/><Relationship Id="rId164" Type="http://schemas.openxmlformats.org/officeDocument/2006/relationships/slideLayout" Target="../slideLayouts/slideLayout620.xml"/><Relationship Id="rId185" Type="http://schemas.openxmlformats.org/officeDocument/2006/relationships/slideLayout" Target="../slideLayouts/slideLayout641.xml"/><Relationship Id="rId350" Type="http://schemas.openxmlformats.org/officeDocument/2006/relationships/slideLayout" Target="../slideLayouts/slideLayout806.xml"/><Relationship Id="rId9" Type="http://schemas.openxmlformats.org/officeDocument/2006/relationships/slideLayout" Target="../slideLayouts/slideLayout465.xml"/><Relationship Id="rId210" Type="http://schemas.openxmlformats.org/officeDocument/2006/relationships/slideLayout" Target="../slideLayouts/slideLayout666.xml"/><Relationship Id="rId26" Type="http://schemas.openxmlformats.org/officeDocument/2006/relationships/slideLayout" Target="../slideLayouts/slideLayout482.xml"/><Relationship Id="rId231" Type="http://schemas.openxmlformats.org/officeDocument/2006/relationships/slideLayout" Target="../slideLayouts/slideLayout687.xml"/><Relationship Id="rId252" Type="http://schemas.openxmlformats.org/officeDocument/2006/relationships/slideLayout" Target="../slideLayouts/slideLayout708.xml"/><Relationship Id="rId273" Type="http://schemas.openxmlformats.org/officeDocument/2006/relationships/slideLayout" Target="../slideLayouts/slideLayout729.xml"/><Relationship Id="rId294" Type="http://schemas.openxmlformats.org/officeDocument/2006/relationships/slideLayout" Target="../slideLayouts/slideLayout750.xml"/><Relationship Id="rId308" Type="http://schemas.openxmlformats.org/officeDocument/2006/relationships/slideLayout" Target="../slideLayouts/slideLayout764.xml"/><Relationship Id="rId329" Type="http://schemas.openxmlformats.org/officeDocument/2006/relationships/slideLayout" Target="../slideLayouts/slideLayout785.xml"/><Relationship Id="rId47" Type="http://schemas.openxmlformats.org/officeDocument/2006/relationships/slideLayout" Target="../slideLayouts/slideLayout503.xml"/><Relationship Id="rId68" Type="http://schemas.openxmlformats.org/officeDocument/2006/relationships/slideLayout" Target="../slideLayouts/slideLayout524.xml"/><Relationship Id="rId89" Type="http://schemas.openxmlformats.org/officeDocument/2006/relationships/slideLayout" Target="../slideLayouts/slideLayout545.xml"/><Relationship Id="rId112" Type="http://schemas.openxmlformats.org/officeDocument/2006/relationships/slideLayout" Target="../slideLayouts/slideLayout568.xml"/><Relationship Id="rId133" Type="http://schemas.openxmlformats.org/officeDocument/2006/relationships/slideLayout" Target="../slideLayouts/slideLayout589.xml"/><Relationship Id="rId154" Type="http://schemas.openxmlformats.org/officeDocument/2006/relationships/slideLayout" Target="../slideLayouts/slideLayout610.xml"/><Relationship Id="rId175" Type="http://schemas.openxmlformats.org/officeDocument/2006/relationships/slideLayout" Target="../slideLayouts/slideLayout631.xml"/><Relationship Id="rId340" Type="http://schemas.openxmlformats.org/officeDocument/2006/relationships/slideLayout" Target="../slideLayouts/slideLayout796.xml"/><Relationship Id="rId196" Type="http://schemas.openxmlformats.org/officeDocument/2006/relationships/slideLayout" Target="../slideLayouts/slideLayout652.xml"/><Relationship Id="rId200" Type="http://schemas.openxmlformats.org/officeDocument/2006/relationships/slideLayout" Target="../slideLayouts/slideLayout656.xml"/><Relationship Id="rId16" Type="http://schemas.openxmlformats.org/officeDocument/2006/relationships/slideLayout" Target="../slideLayouts/slideLayout472.xml"/><Relationship Id="rId221" Type="http://schemas.openxmlformats.org/officeDocument/2006/relationships/slideLayout" Target="../slideLayouts/slideLayout677.xml"/><Relationship Id="rId242" Type="http://schemas.openxmlformats.org/officeDocument/2006/relationships/slideLayout" Target="../slideLayouts/slideLayout698.xml"/><Relationship Id="rId263" Type="http://schemas.openxmlformats.org/officeDocument/2006/relationships/slideLayout" Target="../slideLayouts/slideLayout719.xml"/><Relationship Id="rId284" Type="http://schemas.openxmlformats.org/officeDocument/2006/relationships/slideLayout" Target="../slideLayouts/slideLayout740.xml"/><Relationship Id="rId319" Type="http://schemas.openxmlformats.org/officeDocument/2006/relationships/slideLayout" Target="../slideLayouts/slideLayout775.xml"/><Relationship Id="rId37" Type="http://schemas.openxmlformats.org/officeDocument/2006/relationships/slideLayout" Target="../slideLayouts/slideLayout493.xml"/><Relationship Id="rId58" Type="http://schemas.openxmlformats.org/officeDocument/2006/relationships/slideLayout" Target="../slideLayouts/slideLayout514.xml"/><Relationship Id="rId79" Type="http://schemas.openxmlformats.org/officeDocument/2006/relationships/slideLayout" Target="../slideLayouts/slideLayout535.xml"/><Relationship Id="rId102" Type="http://schemas.openxmlformats.org/officeDocument/2006/relationships/slideLayout" Target="../slideLayouts/slideLayout558.xml"/><Relationship Id="rId123" Type="http://schemas.openxmlformats.org/officeDocument/2006/relationships/slideLayout" Target="../slideLayouts/slideLayout579.xml"/><Relationship Id="rId144" Type="http://schemas.openxmlformats.org/officeDocument/2006/relationships/slideLayout" Target="../slideLayouts/slideLayout600.xml"/><Relationship Id="rId330" Type="http://schemas.openxmlformats.org/officeDocument/2006/relationships/slideLayout" Target="../slideLayouts/slideLayout786.xml"/><Relationship Id="rId90" Type="http://schemas.openxmlformats.org/officeDocument/2006/relationships/slideLayout" Target="../slideLayouts/slideLayout546.xml"/><Relationship Id="rId165" Type="http://schemas.openxmlformats.org/officeDocument/2006/relationships/slideLayout" Target="../slideLayouts/slideLayout621.xml"/><Relationship Id="rId186" Type="http://schemas.openxmlformats.org/officeDocument/2006/relationships/slideLayout" Target="../slideLayouts/slideLayout642.xml"/><Relationship Id="rId351" Type="http://schemas.openxmlformats.org/officeDocument/2006/relationships/slideLayout" Target="../slideLayouts/slideLayout807.xml"/><Relationship Id="rId211" Type="http://schemas.openxmlformats.org/officeDocument/2006/relationships/slideLayout" Target="../slideLayouts/slideLayout667.xml"/><Relationship Id="rId232" Type="http://schemas.openxmlformats.org/officeDocument/2006/relationships/slideLayout" Target="../slideLayouts/slideLayout688.xml"/><Relationship Id="rId253" Type="http://schemas.openxmlformats.org/officeDocument/2006/relationships/slideLayout" Target="../slideLayouts/slideLayout709.xml"/><Relationship Id="rId274" Type="http://schemas.openxmlformats.org/officeDocument/2006/relationships/slideLayout" Target="../slideLayouts/slideLayout730.xml"/><Relationship Id="rId295" Type="http://schemas.openxmlformats.org/officeDocument/2006/relationships/slideLayout" Target="../slideLayouts/slideLayout751.xml"/><Relationship Id="rId309" Type="http://schemas.openxmlformats.org/officeDocument/2006/relationships/slideLayout" Target="../slideLayouts/slideLayout765.xml"/><Relationship Id="rId27" Type="http://schemas.openxmlformats.org/officeDocument/2006/relationships/slideLayout" Target="../slideLayouts/slideLayout483.xml"/><Relationship Id="rId48" Type="http://schemas.openxmlformats.org/officeDocument/2006/relationships/slideLayout" Target="../slideLayouts/slideLayout504.xml"/><Relationship Id="rId69" Type="http://schemas.openxmlformats.org/officeDocument/2006/relationships/slideLayout" Target="../slideLayouts/slideLayout525.xml"/><Relationship Id="rId113" Type="http://schemas.openxmlformats.org/officeDocument/2006/relationships/slideLayout" Target="../slideLayouts/slideLayout569.xml"/><Relationship Id="rId134" Type="http://schemas.openxmlformats.org/officeDocument/2006/relationships/slideLayout" Target="../slideLayouts/slideLayout590.xml"/><Relationship Id="rId320" Type="http://schemas.openxmlformats.org/officeDocument/2006/relationships/slideLayout" Target="../slideLayouts/slideLayout776.xml"/><Relationship Id="rId80" Type="http://schemas.openxmlformats.org/officeDocument/2006/relationships/slideLayout" Target="../slideLayouts/slideLayout536.xml"/><Relationship Id="rId155" Type="http://schemas.openxmlformats.org/officeDocument/2006/relationships/slideLayout" Target="../slideLayouts/slideLayout611.xml"/><Relationship Id="rId176" Type="http://schemas.openxmlformats.org/officeDocument/2006/relationships/slideLayout" Target="../slideLayouts/slideLayout632.xml"/><Relationship Id="rId197" Type="http://schemas.openxmlformats.org/officeDocument/2006/relationships/slideLayout" Target="../slideLayouts/slideLayout653.xml"/><Relationship Id="rId341" Type="http://schemas.openxmlformats.org/officeDocument/2006/relationships/slideLayout" Target="../slideLayouts/slideLayout797.xml"/><Relationship Id="rId201" Type="http://schemas.openxmlformats.org/officeDocument/2006/relationships/slideLayout" Target="../slideLayouts/slideLayout657.xml"/><Relationship Id="rId222" Type="http://schemas.openxmlformats.org/officeDocument/2006/relationships/slideLayout" Target="../slideLayouts/slideLayout678.xml"/><Relationship Id="rId243" Type="http://schemas.openxmlformats.org/officeDocument/2006/relationships/slideLayout" Target="../slideLayouts/slideLayout699.xml"/><Relationship Id="rId264" Type="http://schemas.openxmlformats.org/officeDocument/2006/relationships/slideLayout" Target="../slideLayouts/slideLayout720.xml"/><Relationship Id="rId285" Type="http://schemas.openxmlformats.org/officeDocument/2006/relationships/slideLayout" Target="../slideLayouts/slideLayout741.xml"/><Relationship Id="rId17" Type="http://schemas.openxmlformats.org/officeDocument/2006/relationships/slideLayout" Target="../slideLayouts/slideLayout473.xml"/><Relationship Id="rId38" Type="http://schemas.openxmlformats.org/officeDocument/2006/relationships/slideLayout" Target="../slideLayouts/slideLayout494.xml"/><Relationship Id="rId59" Type="http://schemas.openxmlformats.org/officeDocument/2006/relationships/slideLayout" Target="../slideLayouts/slideLayout515.xml"/><Relationship Id="rId103" Type="http://schemas.openxmlformats.org/officeDocument/2006/relationships/slideLayout" Target="../slideLayouts/slideLayout559.xml"/><Relationship Id="rId124" Type="http://schemas.openxmlformats.org/officeDocument/2006/relationships/slideLayout" Target="../slideLayouts/slideLayout580.xml"/><Relationship Id="rId310" Type="http://schemas.openxmlformats.org/officeDocument/2006/relationships/slideLayout" Target="../slideLayouts/slideLayout766.xml"/><Relationship Id="rId70" Type="http://schemas.openxmlformats.org/officeDocument/2006/relationships/slideLayout" Target="../slideLayouts/slideLayout526.xml"/><Relationship Id="rId91" Type="http://schemas.openxmlformats.org/officeDocument/2006/relationships/slideLayout" Target="../slideLayouts/slideLayout547.xml"/><Relationship Id="rId145" Type="http://schemas.openxmlformats.org/officeDocument/2006/relationships/slideLayout" Target="../slideLayouts/slideLayout601.xml"/><Relationship Id="rId166" Type="http://schemas.openxmlformats.org/officeDocument/2006/relationships/slideLayout" Target="../slideLayouts/slideLayout622.xml"/><Relationship Id="rId187" Type="http://schemas.openxmlformats.org/officeDocument/2006/relationships/slideLayout" Target="../slideLayouts/slideLayout643.xml"/><Relationship Id="rId331" Type="http://schemas.openxmlformats.org/officeDocument/2006/relationships/slideLayout" Target="../slideLayouts/slideLayout787.xml"/><Relationship Id="rId352" Type="http://schemas.openxmlformats.org/officeDocument/2006/relationships/slideLayout" Target="../slideLayouts/slideLayout808.xml"/><Relationship Id="rId1" Type="http://schemas.openxmlformats.org/officeDocument/2006/relationships/slideLayout" Target="../slideLayouts/slideLayout457.xml"/><Relationship Id="rId212" Type="http://schemas.openxmlformats.org/officeDocument/2006/relationships/slideLayout" Target="../slideLayouts/slideLayout668.xml"/><Relationship Id="rId233" Type="http://schemas.openxmlformats.org/officeDocument/2006/relationships/slideLayout" Target="../slideLayouts/slideLayout689.xml"/><Relationship Id="rId254" Type="http://schemas.openxmlformats.org/officeDocument/2006/relationships/slideLayout" Target="../slideLayouts/slideLayout710.xml"/><Relationship Id="rId28" Type="http://schemas.openxmlformats.org/officeDocument/2006/relationships/slideLayout" Target="../slideLayouts/slideLayout484.xml"/><Relationship Id="rId49" Type="http://schemas.openxmlformats.org/officeDocument/2006/relationships/slideLayout" Target="../slideLayouts/slideLayout505.xml"/><Relationship Id="rId114" Type="http://schemas.openxmlformats.org/officeDocument/2006/relationships/slideLayout" Target="../slideLayouts/slideLayout570.xml"/><Relationship Id="rId275" Type="http://schemas.openxmlformats.org/officeDocument/2006/relationships/slideLayout" Target="../slideLayouts/slideLayout731.xml"/><Relationship Id="rId296" Type="http://schemas.openxmlformats.org/officeDocument/2006/relationships/slideLayout" Target="../slideLayouts/slideLayout752.xml"/><Relationship Id="rId300" Type="http://schemas.openxmlformats.org/officeDocument/2006/relationships/slideLayout" Target="../slideLayouts/slideLayout756.xml"/><Relationship Id="rId60" Type="http://schemas.openxmlformats.org/officeDocument/2006/relationships/slideLayout" Target="../slideLayouts/slideLayout516.xml"/><Relationship Id="rId81" Type="http://schemas.openxmlformats.org/officeDocument/2006/relationships/slideLayout" Target="../slideLayouts/slideLayout537.xml"/><Relationship Id="rId135" Type="http://schemas.openxmlformats.org/officeDocument/2006/relationships/slideLayout" Target="../slideLayouts/slideLayout591.xml"/><Relationship Id="rId156" Type="http://schemas.openxmlformats.org/officeDocument/2006/relationships/slideLayout" Target="../slideLayouts/slideLayout612.xml"/><Relationship Id="rId177" Type="http://schemas.openxmlformats.org/officeDocument/2006/relationships/slideLayout" Target="../slideLayouts/slideLayout633.xml"/><Relationship Id="rId198" Type="http://schemas.openxmlformats.org/officeDocument/2006/relationships/slideLayout" Target="../slideLayouts/slideLayout654.xml"/><Relationship Id="rId321" Type="http://schemas.openxmlformats.org/officeDocument/2006/relationships/slideLayout" Target="../slideLayouts/slideLayout777.xml"/><Relationship Id="rId342" Type="http://schemas.openxmlformats.org/officeDocument/2006/relationships/slideLayout" Target="../slideLayouts/slideLayout798.xml"/><Relationship Id="rId202" Type="http://schemas.openxmlformats.org/officeDocument/2006/relationships/slideLayout" Target="../slideLayouts/slideLayout658.xml"/><Relationship Id="rId223" Type="http://schemas.openxmlformats.org/officeDocument/2006/relationships/slideLayout" Target="../slideLayouts/slideLayout679.xml"/><Relationship Id="rId244" Type="http://schemas.openxmlformats.org/officeDocument/2006/relationships/slideLayout" Target="../slideLayouts/slideLayout700.xml"/><Relationship Id="rId18" Type="http://schemas.openxmlformats.org/officeDocument/2006/relationships/slideLayout" Target="../slideLayouts/slideLayout474.xml"/><Relationship Id="rId39" Type="http://schemas.openxmlformats.org/officeDocument/2006/relationships/slideLayout" Target="../slideLayouts/slideLayout495.xml"/><Relationship Id="rId265" Type="http://schemas.openxmlformats.org/officeDocument/2006/relationships/slideLayout" Target="../slideLayouts/slideLayout721.xml"/><Relationship Id="rId286" Type="http://schemas.openxmlformats.org/officeDocument/2006/relationships/slideLayout" Target="../slideLayouts/slideLayout742.xml"/><Relationship Id="rId50" Type="http://schemas.openxmlformats.org/officeDocument/2006/relationships/slideLayout" Target="../slideLayouts/slideLayout506.xml"/><Relationship Id="rId104" Type="http://schemas.openxmlformats.org/officeDocument/2006/relationships/slideLayout" Target="../slideLayouts/slideLayout560.xml"/><Relationship Id="rId125" Type="http://schemas.openxmlformats.org/officeDocument/2006/relationships/slideLayout" Target="../slideLayouts/slideLayout581.xml"/><Relationship Id="rId146" Type="http://schemas.openxmlformats.org/officeDocument/2006/relationships/slideLayout" Target="../slideLayouts/slideLayout602.xml"/><Relationship Id="rId167" Type="http://schemas.openxmlformats.org/officeDocument/2006/relationships/slideLayout" Target="../slideLayouts/slideLayout623.xml"/><Relationship Id="rId188" Type="http://schemas.openxmlformats.org/officeDocument/2006/relationships/slideLayout" Target="../slideLayouts/slideLayout644.xml"/><Relationship Id="rId311" Type="http://schemas.openxmlformats.org/officeDocument/2006/relationships/slideLayout" Target="../slideLayouts/slideLayout767.xml"/><Relationship Id="rId332" Type="http://schemas.openxmlformats.org/officeDocument/2006/relationships/slideLayout" Target="../slideLayouts/slideLayout788.xml"/><Relationship Id="rId353" Type="http://schemas.openxmlformats.org/officeDocument/2006/relationships/slideLayout" Target="../slideLayouts/slideLayout809.xml"/><Relationship Id="rId71" Type="http://schemas.openxmlformats.org/officeDocument/2006/relationships/slideLayout" Target="../slideLayouts/slideLayout527.xml"/><Relationship Id="rId92" Type="http://schemas.openxmlformats.org/officeDocument/2006/relationships/slideLayout" Target="../slideLayouts/slideLayout548.xml"/><Relationship Id="rId213" Type="http://schemas.openxmlformats.org/officeDocument/2006/relationships/slideLayout" Target="../slideLayouts/slideLayout669.xml"/><Relationship Id="rId234" Type="http://schemas.openxmlformats.org/officeDocument/2006/relationships/slideLayout" Target="../slideLayouts/slideLayout690.xml"/><Relationship Id="rId2" Type="http://schemas.openxmlformats.org/officeDocument/2006/relationships/slideLayout" Target="../slideLayouts/slideLayout458.xml"/><Relationship Id="rId29" Type="http://schemas.openxmlformats.org/officeDocument/2006/relationships/slideLayout" Target="../slideLayouts/slideLayout485.xml"/><Relationship Id="rId255" Type="http://schemas.openxmlformats.org/officeDocument/2006/relationships/slideLayout" Target="../slideLayouts/slideLayout711.xml"/><Relationship Id="rId276" Type="http://schemas.openxmlformats.org/officeDocument/2006/relationships/slideLayout" Target="../slideLayouts/slideLayout732.xml"/><Relationship Id="rId297" Type="http://schemas.openxmlformats.org/officeDocument/2006/relationships/slideLayout" Target="../slideLayouts/slideLayout753.xml"/><Relationship Id="rId40" Type="http://schemas.openxmlformats.org/officeDocument/2006/relationships/slideLayout" Target="../slideLayouts/slideLayout496.xml"/><Relationship Id="rId115" Type="http://schemas.openxmlformats.org/officeDocument/2006/relationships/slideLayout" Target="../slideLayouts/slideLayout571.xml"/><Relationship Id="rId136" Type="http://schemas.openxmlformats.org/officeDocument/2006/relationships/slideLayout" Target="../slideLayouts/slideLayout592.xml"/><Relationship Id="rId157" Type="http://schemas.openxmlformats.org/officeDocument/2006/relationships/slideLayout" Target="../slideLayouts/slideLayout613.xml"/><Relationship Id="rId178" Type="http://schemas.openxmlformats.org/officeDocument/2006/relationships/slideLayout" Target="../slideLayouts/slideLayout634.xml"/><Relationship Id="rId301" Type="http://schemas.openxmlformats.org/officeDocument/2006/relationships/slideLayout" Target="../slideLayouts/slideLayout757.xml"/><Relationship Id="rId322" Type="http://schemas.openxmlformats.org/officeDocument/2006/relationships/slideLayout" Target="../slideLayouts/slideLayout778.xml"/><Relationship Id="rId343" Type="http://schemas.openxmlformats.org/officeDocument/2006/relationships/slideLayout" Target="../slideLayouts/slideLayout799.xml"/><Relationship Id="rId61" Type="http://schemas.openxmlformats.org/officeDocument/2006/relationships/slideLayout" Target="../slideLayouts/slideLayout517.xml"/><Relationship Id="rId82" Type="http://schemas.openxmlformats.org/officeDocument/2006/relationships/slideLayout" Target="../slideLayouts/slideLayout538.xml"/><Relationship Id="rId199" Type="http://schemas.openxmlformats.org/officeDocument/2006/relationships/slideLayout" Target="../slideLayouts/slideLayout655.xml"/><Relationship Id="rId203" Type="http://schemas.openxmlformats.org/officeDocument/2006/relationships/slideLayout" Target="../slideLayouts/slideLayout659.xml"/><Relationship Id="rId19" Type="http://schemas.openxmlformats.org/officeDocument/2006/relationships/slideLayout" Target="../slideLayouts/slideLayout475.xml"/><Relationship Id="rId224" Type="http://schemas.openxmlformats.org/officeDocument/2006/relationships/slideLayout" Target="../slideLayouts/slideLayout680.xml"/><Relationship Id="rId245" Type="http://schemas.openxmlformats.org/officeDocument/2006/relationships/slideLayout" Target="../slideLayouts/slideLayout701.xml"/><Relationship Id="rId266" Type="http://schemas.openxmlformats.org/officeDocument/2006/relationships/slideLayout" Target="../slideLayouts/slideLayout722.xml"/><Relationship Id="rId287" Type="http://schemas.openxmlformats.org/officeDocument/2006/relationships/slideLayout" Target="../slideLayouts/slideLayout743.xml"/><Relationship Id="rId30" Type="http://schemas.openxmlformats.org/officeDocument/2006/relationships/slideLayout" Target="../slideLayouts/slideLayout486.xml"/><Relationship Id="rId105" Type="http://schemas.openxmlformats.org/officeDocument/2006/relationships/slideLayout" Target="../slideLayouts/slideLayout561.xml"/><Relationship Id="rId126" Type="http://schemas.openxmlformats.org/officeDocument/2006/relationships/slideLayout" Target="../slideLayouts/slideLayout582.xml"/><Relationship Id="rId147" Type="http://schemas.openxmlformats.org/officeDocument/2006/relationships/slideLayout" Target="../slideLayouts/slideLayout603.xml"/><Relationship Id="rId168" Type="http://schemas.openxmlformats.org/officeDocument/2006/relationships/slideLayout" Target="../slideLayouts/slideLayout624.xml"/><Relationship Id="rId312" Type="http://schemas.openxmlformats.org/officeDocument/2006/relationships/slideLayout" Target="../slideLayouts/slideLayout768.xml"/><Relationship Id="rId333" Type="http://schemas.openxmlformats.org/officeDocument/2006/relationships/slideLayout" Target="../slideLayouts/slideLayout789.xml"/><Relationship Id="rId354" Type="http://schemas.openxmlformats.org/officeDocument/2006/relationships/slideLayout" Target="../slideLayouts/slideLayout810.xml"/><Relationship Id="rId51" Type="http://schemas.openxmlformats.org/officeDocument/2006/relationships/slideLayout" Target="../slideLayouts/slideLayout507.xml"/><Relationship Id="rId72" Type="http://schemas.openxmlformats.org/officeDocument/2006/relationships/slideLayout" Target="../slideLayouts/slideLayout528.xml"/><Relationship Id="rId93" Type="http://schemas.openxmlformats.org/officeDocument/2006/relationships/slideLayout" Target="../slideLayouts/slideLayout549.xml"/><Relationship Id="rId189" Type="http://schemas.openxmlformats.org/officeDocument/2006/relationships/slideLayout" Target="../slideLayouts/slideLayout645.xml"/><Relationship Id="rId3" Type="http://schemas.openxmlformats.org/officeDocument/2006/relationships/slideLayout" Target="../slideLayouts/slideLayout459.xml"/><Relationship Id="rId214" Type="http://schemas.openxmlformats.org/officeDocument/2006/relationships/slideLayout" Target="../slideLayouts/slideLayout670.xml"/><Relationship Id="rId235" Type="http://schemas.openxmlformats.org/officeDocument/2006/relationships/slideLayout" Target="../slideLayouts/slideLayout691.xml"/><Relationship Id="rId256" Type="http://schemas.openxmlformats.org/officeDocument/2006/relationships/slideLayout" Target="../slideLayouts/slideLayout712.xml"/><Relationship Id="rId277" Type="http://schemas.openxmlformats.org/officeDocument/2006/relationships/slideLayout" Target="../slideLayouts/slideLayout733.xml"/><Relationship Id="rId298" Type="http://schemas.openxmlformats.org/officeDocument/2006/relationships/slideLayout" Target="../slideLayouts/slideLayout754.xml"/><Relationship Id="rId116" Type="http://schemas.openxmlformats.org/officeDocument/2006/relationships/slideLayout" Target="../slideLayouts/slideLayout572.xml"/><Relationship Id="rId137" Type="http://schemas.openxmlformats.org/officeDocument/2006/relationships/slideLayout" Target="../slideLayouts/slideLayout593.xml"/><Relationship Id="rId158" Type="http://schemas.openxmlformats.org/officeDocument/2006/relationships/slideLayout" Target="../slideLayouts/slideLayout614.xml"/><Relationship Id="rId302" Type="http://schemas.openxmlformats.org/officeDocument/2006/relationships/slideLayout" Target="../slideLayouts/slideLayout758.xml"/><Relationship Id="rId323" Type="http://schemas.openxmlformats.org/officeDocument/2006/relationships/slideLayout" Target="../slideLayouts/slideLayout779.xml"/><Relationship Id="rId344" Type="http://schemas.openxmlformats.org/officeDocument/2006/relationships/slideLayout" Target="../slideLayouts/slideLayout800.xml"/><Relationship Id="rId20" Type="http://schemas.openxmlformats.org/officeDocument/2006/relationships/slideLayout" Target="../slideLayouts/slideLayout476.xml"/><Relationship Id="rId41" Type="http://schemas.openxmlformats.org/officeDocument/2006/relationships/slideLayout" Target="../slideLayouts/slideLayout497.xml"/><Relationship Id="rId62" Type="http://schemas.openxmlformats.org/officeDocument/2006/relationships/slideLayout" Target="../slideLayouts/slideLayout518.xml"/><Relationship Id="rId83" Type="http://schemas.openxmlformats.org/officeDocument/2006/relationships/slideLayout" Target="../slideLayouts/slideLayout539.xml"/><Relationship Id="rId179" Type="http://schemas.openxmlformats.org/officeDocument/2006/relationships/slideLayout" Target="../slideLayouts/slideLayout635.xml"/><Relationship Id="rId190" Type="http://schemas.openxmlformats.org/officeDocument/2006/relationships/slideLayout" Target="../slideLayouts/slideLayout646.xml"/><Relationship Id="rId204" Type="http://schemas.openxmlformats.org/officeDocument/2006/relationships/slideLayout" Target="../slideLayouts/slideLayout660.xml"/><Relationship Id="rId225" Type="http://schemas.openxmlformats.org/officeDocument/2006/relationships/slideLayout" Target="../slideLayouts/slideLayout681.xml"/><Relationship Id="rId246" Type="http://schemas.openxmlformats.org/officeDocument/2006/relationships/slideLayout" Target="../slideLayouts/slideLayout702.xml"/><Relationship Id="rId267" Type="http://schemas.openxmlformats.org/officeDocument/2006/relationships/slideLayout" Target="../slideLayouts/slideLayout723.xml"/><Relationship Id="rId288" Type="http://schemas.openxmlformats.org/officeDocument/2006/relationships/slideLayout" Target="../slideLayouts/slideLayout744.xml"/><Relationship Id="rId106" Type="http://schemas.openxmlformats.org/officeDocument/2006/relationships/slideLayout" Target="../slideLayouts/slideLayout562.xml"/><Relationship Id="rId127" Type="http://schemas.openxmlformats.org/officeDocument/2006/relationships/slideLayout" Target="../slideLayouts/slideLayout583.xml"/><Relationship Id="rId313" Type="http://schemas.openxmlformats.org/officeDocument/2006/relationships/slideLayout" Target="../slideLayouts/slideLayout769.xml"/><Relationship Id="rId10" Type="http://schemas.openxmlformats.org/officeDocument/2006/relationships/slideLayout" Target="../slideLayouts/slideLayout466.xml"/><Relationship Id="rId31" Type="http://schemas.openxmlformats.org/officeDocument/2006/relationships/slideLayout" Target="../slideLayouts/slideLayout487.xml"/><Relationship Id="rId52" Type="http://schemas.openxmlformats.org/officeDocument/2006/relationships/slideLayout" Target="../slideLayouts/slideLayout508.xml"/><Relationship Id="rId73" Type="http://schemas.openxmlformats.org/officeDocument/2006/relationships/slideLayout" Target="../slideLayouts/slideLayout529.xml"/><Relationship Id="rId94" Type="http://schemas.openxmlformats.org/officeDocument/2006/relationships/slideLayout" Target="../slideLayouts/slideLayout550.xml"/><Relationship Id="rId148" Type="http://schemas.openxmlformats.org/officeDocument/2006/relationships/slideLayout" Target="../slideLayouts/slideLayout604.xml"/><Relationship Id="rId169" Type="http://schemas.openxmlformats.org/officeDocument/2006/relationships/slideLayout" Target="../slideLayouts/slideLayout625.xml"/><Relationship Id="rId334" Type="http://schemas.openxmlformats.org/officeDocument/2006/relationships/slideLayout" Target="../slideLayouts/slideLayout790.xml"/><Relationship Id="rId355" Type="http://schemas.openxmlformats.org/officeDocument/2006/relationships/slideLayout" Target="../slideLayouts/slideLayout811.xml"/><Relationship Id="rId4" Type="http://schemas.openxmlformats.org/officeDocument/2006/relationships/slideLayout" Target="../slideLayouts/slideLayout460.xml"/><Relationship Id="rId180" Type="http://schemas.openxmlformats.org/officeDocument/2006/relationships/slideLayout" Target="../slideLayouts/slideLayout636.xml"/><Relationship Id="rId215" Type="http://schemas.openxmlformats.org/officeDocument/2006/relationships/slideLayout" Target="../slideLayouts/slideLayout671.xml"/><Relationship Id="rId236" Type="http://schemas.openxmlformats.org/officeDocument/2006/relationships/slideLayout" Target="../slideLayouts/slideLayout692.xml"/><Relationship Id="rId257" Type="http://schemas.openxmlformats.org/officeDocument/2006/relationships/slideLayout" Target="../slideLayouts/slideLayout713.xml"/><Relationship Id="rId278" Type="http://schemas.openxmlformats.org/officeDocument/2006/relationships/slideLayout" Target="../slideLayouts/slideLayout734.xml"/><Relationship Id="rId303" Type="http://schemas.openxmlformats.org/officeDocument/2006/relationships/slideLayout" Target="../slideLayouts/slideLayout759.xml"/><Relationship Id="rId42" Type="http://schemas.openxmlformats.org/officeDocument/2006/relationships/slideLayout" Target="../slideLayouts/slideLayout498.xml"/><Relationship Id="rId84" Type="http://schemas.openxmlformats.org/officeDocument/2006/relationships/slideLayout" Target="../slideLayouts/slideLayout540.xml"/><Relationship Id="rId138" Type="http://schemas.openxmlformats.org/officeDocument/2006/relationships/slideLayout" Target="../slideLayouts/slideLayout594.xml"/><Relationship Id="rId345" Type="http://schemas.openxmlformats.org/officeDocument/2006/relationships/slideLayout" Target="../slideLayouts/slideLayout801.xml"/><Relationship Id="rId191" Type="http://schemas.openxmlformats.org/officeDocument/2006/relationships/slideLayout" Target="../slideLayouts/slideLayout647.xml"/><Relationship Id="rId205" Type="http://schemas.openxmlformats.org/officeDocument/2006/relationships/slideLayout" Target="../slideLayouts/slideLayout661.xml"/><Relationship Id="rId247" Type="http://schemas.openxmlformats.org/officeDocument/2006/relationships/slideLayout" Target="../slideLayouts/slideLayout703.xml"/><Relationship Id="rId107" Type="http://schemas.openxmlformats.org/officeDocument/2006/relationships/slideLayout" Target="../slideLayouts/slideLayout563.xml"/><Relationship Id="rId289" Type="http://schemas.openxmlformats.org/officeDocument/2006/relationships/slideLayout" Target="../slideLayouts/slideLayout745.xml"/><Relationship Id="rId11" Type="http://schemas.openxmlformats.org/officeDocument/2006/relationships/slideLayout" Target="../slideLayouts/slideLayout467.xml"/><Relationship Id="rId53" Type="http://schemas.openxmlformats.org/officeDocument/2006/relationships/slideLayout" Target="../slideLayouts/slideLayout509.xml"/><Relationship Id="rId149" Type="http://schemas.openxmlformats.org/officeDocument/2006/relationships/slideLayout" Target="../slideLayouts/slideLayout605.xml"/><Relationship Id="rId314" Type="http://schemas.openxmlformats.org/officeDocument/2006/relationships/slideLayout" Target="../slideLayouts/slideLayout770.xml"/><Relationship Id="rId356" Type="http://schemas.openxmlformats.org/officeDocument/2006/relationships/slideLayout" Target="../slideLayouts/slideLayout812.xml"/><Relationship Id="rId95" Type="http://schemas.openxmlformats.org/officeDocument/2006/relationships/slideLayout" Target="../slideLayouts/slideLayout551.xml"/><Relationship Id="rId160" Type="http://schemas.openxmlformats.org/officeDocument/2006/relationships/slideLayout" Target="../slideLayouts/slideLayout616.xml"/><Relationship Id="rId216" Type="http://schemas.openxmlformats.org/officeDocument/2006/relationships/slideLayout" Target="../slideLayouts/slideLayout672.xml"/><Relationship Id="rId258" Type="http://schemas.openxmlformats.org/officeDocument/2006/relationships/slideLayout" Target="../slideLayouts/slideLayout714.xml"/><Relationship Id="rId22" Type="http://schemas.openxmlformats.org/officeDocument/2006/relationships/slideLayout" Target="../slideLayouts/slideLayout478.xml"/><Relationship Id="rId64" Type="http://schemas.openxmlformats.org/officeDocument/2006/relationships/slideLayout" Target="../slideLayouts/slideLayout520.xml"/><Relationship Id="rId118" Type="http://schemas.openxmlformats.org/officeDocument/2006/relationships/slideLayout" Target="../slideLayouts/slideLayout574.xml"/><Relationship Id="rId325" Type="http://schemas.openxmlformats.org/officeDocument/2006/relationships/slideLayout" Target="../slideLayouts/slideLayout781.xml"/><Relationship Id="rId171" Type="http://schemas.openxmlformats.org/officeDocument/2006/relationships/slideLayout" Target="../slideLayouts/slideLayout627.xml"/><Relationship Id="rId227" Type="http://schemas.openxmlformats.org/officeDocument/2006/relationships/slideLayout" Target="../slideLayouts/slideLayout683.xml"/><Relationship Id="rId269" Type="http://schemas.openxmlformats.org/officeDocument/2006/relationships/slideLayout" Target="../slideLayouts/slideLayout725.xml"/><Relationship Id="rId33" Type="http://schemas.openxmlformats.org/officeDocument/2006/relationships/slideLayout" Target="../slideLayouts/slideLayout489.xml"/><Relationship Id="rId129" Type="http://schemas.openxmlformats.org/officeDocument/2006/relationships/slideLayout" Target="../slideLayouts/slideLayout585.xml"/><Relationship Id="rId280" Type="http://schemas.openxmlformats.org/officeDocument/2006/relationships/slideLayout" Target="../slideLayouts/slideLayout736.xml"/><Relationship Id="rId336" Type="http://schemas.openxmlformats.org/officeDocument/2006/relationships/slideLayout" Target="../slideLayouts/slideLayout792.xml"/><Relationship Id="rId75" Type="http://schemas.openxmlformats.org/officeDocument/2006/relationships/slideLayout" Target="../slideLayouts/slideLayout531.xml"/><Relationship Id="rId140" Type="http://schemas.openxmlformats.org/officeDocument/2006/relationships/slideLayout" Target="../slideLayouts/slideLayout596.xml"/><Relationship Id="rId182" Type="http://schemas.openxmlformats.org/officeDocument/2006/relationships/slideLayout" Target="../slideLayouts/slideLayout638.xml"/><Relationship Id="rId6" Type="http://schemas.openxmlformats.org/officeDocument/2006/relationships/slideLayout" Target="../slideLayouts/slideLayout462.xml"/><Relationship Id="rId238" Type="http://schemas.openxmlformats.org/officeDocument/2006/relationships/slideLayout" Target="../slideLayouts/slideLayout694.xml"/><Relationship Id="rId291" Type="http://schemas.openxmlformats.org/officeDocument/2006/relationships/slideLayout" Target="../slideLayouts/slideLayout747.xml"/><Relationship Id="rId305" Type="http://schemas.openxmlformats.org/officeDocument/2006/relationships/slideLayout" Target="../slideLayouts/slideLayout761.xml"/><Relationship Id="rId347" Type="http://schemas.openxmlformats.org/officeDocument/2006/relationships/slideLayout" Target="../slideLayouts/slideLayout803.xml"/><Relationship Id="rId44" Type="http://schemas.openxmlformats.org/officeDocument/2006/relationships/slideLayout" Target="../slideLayouts/slideLayout500.xml"/><Relationship Id="rId86" Type="http://schemas.openxmlformats.org/officeDocument/2006/relationships/slideLayout" Target="../slideLayouts/slideLayout542.xml"/><Relationship Id="rId151" Type="http://schemas.openxmlformats.org/officeDocument/2006/relationships/slideLayout" Target="../slideLayouts/slideLayout607.xml"/><Relationship Id="rId193" Type="http://schemas.openxmlformats.org/officeDocument/2006/relationships/slideLayout" Target="../slideLayouts/slideLayout649.xml"/><Relationship Id="rId207" Type="http://schemas.openxmlformats.org/officeDocument/2006/relationships/slideLayout" Target="../slideLayouts/slideLayout663.xml"/><Relationship Id="rId249" Type="http://schemas.openxmlformats.org/officeDocument/2006/relationships/slideLayout" Target="../slideLayouts/slideLayout705.xml"/><Relationship Id="rId13" Type="http://schemas.openxmlformats.org/officeDocument/2006/relationships/slideLayout" Target="../slideLayouts/slideLayout469.xml"/><Relationship Id="rId109" Type="http://schemas.openxmlformats.org/officeDocument/2006/relationships/slideLayout" Target="../slideLayouts/slideLayout565.xml"/><Relationship Id="rId260" Type="http://schemas.openxmlformats.org/officeDocument/2006/relationships/slideLayout" Target="../slideLayouts/slideLayout716.xml"/><Relationship Id="rId316" Type="http://schemas.openxmlformats.org/officeDocument/2006/relationships/slideLayout" Target="../slideLayouts/slideLayout772.xml"/><Relationship Id="rId55" Type="http://schemas.openxmlformats.org/officeDocument/2006/relationships/slideLayout" Target="../slideLayouts/slideLayout511.xml"/><Relationship Id="rId97" Type="http://schemas.openxmlformats.org/officeDocument/2006/relationships/slideLayout" Target="../slideLayouts/slideLayout553.xml"/><Relationship Id="rId120" Type="http://schemas.openxmlformats.org/officeDocument/2006/relationships/slideLayout" Target="../slideLayouts/slideLayout576.xml"/><Relationship Id="rId358" Type="http://schemas.openxmlformats.org/officeDocument/2006/relationships/image" Target="../media/image2.png"/><Relationship Id="rId162" Type="http://schemas.openxmlformats.org/officeDocument/2006/relationships/slideLayout" Target="../slideLayouts/slideLayout618.xml"/><Relationship Id="rId218" Type="http://schemas.openxmlformats.org/officeDocument/2006/relationships/slideLayout" Target="../slideLayouts/slideLayout674.xml"/><Relationship Id="rId271" Type="http://schemas.openxmlformats.org/officeDocument/2006/relationships/slideLayout" Target="../slideLayouts/slideLayout727.xml"/><Relationship Id="rId24" Type="http://schemas.openxmlformats.org/officeDocument/2006/relationships/slideLayout" Target="../slideLayouts/slideLayout480.xml"/><Relationship Id="rId66" Type="http://schemas.openxmlformats.org/officeDocument/2006/relationships/slideLayout" Target="../slideLayouts/slideLayout522.xml"/><Relationship Id="rId131" Type="http://schemas.openxmlformats.org/officeDocument/2006/relationships/slideLayout" Target="../slideLayouts/slideLayout587.xml"/><Relationship Id="rId327" Type="http://schemas.openxmlformats.org/officeDocument/2006/relationships/slideLayout" Target="../slideLayouts/slideLayout783.xml"/><Relationship Id="rId173" Type="http://schemas.openxmlformats.org/officeDocument/2006/relationships/slideLayout" Target="../slideLayouts/slideLayout629.xml"/><Relationship Id="rId229" Type="http://schemas.openxmlformats.org/officeDocument/2006/relationships/slideLayout" Target="../slideLayouts/slideLayout685.xml"/><Relationship Id="rId240" Type="http://schemas.openxmlformats.org/officeDocument/2006/relationships/slideLayout" Target="../slideLayouts/slideLayout696.xml"/><Relationship Id="rId35" Type="http://schemas.openxmlformats.org/officeDocument/2006/relationships/slideLayout" Target="../slideLayouts/slideLayout491.xml"/><Relationship Id="rId77" Type="http://schemas.openxmlformats.org/officeDocument/2006/relationships/slideLayout" Target="../slideLayouts/slideLayout533.xml"/><Relationship Id="rId100" Type="http://schemas.openxmlformats.org/officeDocument/2006/relationships/slideLayout" Target="../slideLayouts/slideLayout556.xml"/><Relationship Id="rId282" Type="http://schemas.openxmlformats.org/officeDocument/2006/relationships/slideLayout" Target="../slideLayouts/slideLayout738.xml"/><Relationship Id="rId338" Type="http://schemas.openxmlformats.org/officeDocument/2006/relationships/slideLayout" Target="../slideLayouts/slideLayout794.xml"/><Relationship Id="rId8" Type="http://schemas.openxmlformats.org/officeDocument/2006/relationships/slideLayout" Target="../slideLayouts/slideLayout464.xml"/><Relationship Id="rId142" Type="http://schemas.openxmlformats.org/officeDocument/2006/relationships/slideLayout" Target="../slideLayouts/slideLayout598.xml"/><Relationship Id="rId184" Type="http://schemas.openxmlformats.org/officeDocument/2006/relationships/slideLayout" Target="../slideLayouts/slideLayout640.xml"/><Relationship Id="rId251" Type="http://schemas.openxmlformats.org/officeDocument/2006/relationships/slideLayout" Target="../slideLayouts/slideLayout707.xml"/></Relationships>
</file>

<file path=ppt/slideMasters/_rels/slideMaster46.xml.rels><?xml version="1.0" encoding="UTF-8" standalone="yes"?>
<Relationships xmlns="http://schemas.openxmlformats.org/package/2006/relationships"><Relationship Id="rId117" Type="http://schemas.openxmlformats.org/officeDocument/2006/relationships/slideLayout" Target="../slideLayouts/slideLayout929.xml"/><Relationship Id="rId299" Type="http://schemas.openxmlformats.org/officeDocument/2006/relationships/slideLayout" Target="../slideLayouts/slideLayout1111.xml"/><Relationship Id="rId21" Type="http://schemas.openxmlformats.org/officeDocument/2006/relationships/slideLayout" Target="../slideLayouts/slideLayout833.xml"/><Relationship Id="rId63" Type="http://schemas.openxmlformats.org/officeDocument/2006/relationships/slideLayout" Target="../slideLayouts/slideLayout875.xml"/><Relationship Id="rId159" Type="http://schemas.openxmlformats.org/officeDocument/2006/relationships/slideLayout" Target="../slideLayouts/slideLayout971.xml"/><Relationship Id="rId324" Type="http://schemas.openxmlformats.org/officeDocument/2006/relationships/slideLayout" Target="../slideLayouts/slideLayout1136.xml"/><Relationship Id="rId170" Type="http://schemas.openxmlformats.org/officeDocument/2006/relationships/slideLayout" Target="../slideLayouts/slideLayout982.xml"/><Relationship Id="rId226" Type="http://schemas.openxmlformats.org/officeDocument/2006/relationships/slideLayout" Target="../slideLayouts/slideLayout1038.xml"/><Relationship Id="rId268" Type="http://schemas.openxmlformats.org/officeDocument/2006/relationships/slideLayout" Target="../slideLayouts/slideLayout1080.xml"/><Relationship Id="rId32" Type="http://schemas.openxmlformats.org/officeDocument/2006/relationships/slideLayout" Target="../slideLayouts/slideLayout844.xml"/><Relationship Id="rId74" Type="http://schemas.openxmlformats.org/officeDocument/2006/relationships/slideLayout" Target="../slideLayouts/slideLayout886.xml"/><Relationship Id="rId128" Type="http://schemas.openxmlformats.org/officeDocument/2006/relationships/slideLayout" Target="../slideLayouts/slideLayout940.xml"/><Relationship Id="rId335" Type="http://schemas.openxmlformats.org/officeDocument/2006/relationships/slideLayout" Target="../slideLayouts/slideLayout1147.xml"/><Relationship Id="rId5" Type="http://schemas.openxmlformats.org/officeDocument/2006/relationships/slideLayout" Target="../slideLayouts/slideLayout817.xml"/><Relationship Id="rId181" Type="http://schemas.openxmlformats.org/officeDocument/2006/relationships/slideLayout" Target="../slideLayouts/slideLayout993.xml"/><Relationship Id="rId237" Type="http://schemas.openxmlformats.org/officeDocument/2006/relationships/slideLayout" Target="../slideLayouts/slideLayout1049.xml"/><Relationship Id="rId279" Type="http://schemas.openxmlformats.org/officeDocument/2006/relationships/slideLayout" Target="../slideLayouts/slideLayout1091.xml"/><Relationship Id="rId43" Type="http://schemas.openxmlformats.org/officeDocument/2006/relationships/slideLayout" Target="../slideLayouts/slideLayout855.xml"/><Relationship Id="rId139" Type="http://schemas.openxmlformats.org/officeDocument/2006/relationships/slideLayout" Target="../slideLayouts/slideLayout951.xml"/><Relationship Id="rId290" Type="http://schemas.openxmlformats.org/officeDocument/2006/relationships/slideLayout" Target="../slideLayouts/slideLayout1102.xml"/><Relationship Id="rId304" Type="http://schemas.openxmlformats.org/officeDocument/2006/relationships/slideLayout" Target="../slideLayouts/slideLayout1116.xml"/><Relationship Id="rId346" Type="http://schemas.openxmlformats.org/officeDocument/2006/relationships/slideLayout" Target="../slideLayouts/slideLayout1158.xml"/><Relationship Id="rId85" Type="http://schemas.openxmlformats.org/officeDocument/2006/relationships/slideLayout" Target="../slideLayouts/slideLayout897.xml"/><Relationship Id="rId150" Type="http://schemas.openxmlformats.org/officeDocument/2006/relationships/slideLayout" Target="../slideLayouts/slideLayout962.xml"/><Relationship Id="rId192" Type="http://schemas.openxmlformats.org/officeDocument/2006/relationships/slideLayout" Target="../slideLayouts/slideLayout1004.xml"/><Relationship Id="rId206" Type="http://schemas.openxmlformats.org/officeDocument/2006/relationships/slideLayout" Target="../slideLayouts/slideLayout1018.xml"/><Relationship Id="rId248" Type="http://schemas.openxmlformats.org/officeDocument/2006/relationships/slideLayout" Target="../slideLayouts/slideLayout1060.xml"/><Relationship Id="rId12" Type="http://schemas.openxmlformats.org/officeDocument/2006/relationships/slideLayout" Target="../slideLayouts/slideLayout824.xml"/><Relationship Id="rId108" Type="http://schemas.openxmlformats.org/officeDocument/2006/relationships/slideLayout" Target="../slideLayouts/slideLayout920.xml"/><Relationship Id="rId315" Type="http://schemas.openxmlformats.org/officeDocument/2006/relationships/slideLayout" Target="../slideLayouts/slideLayout1127.xml"/><Relationship Id="rId357" Type="http://schemas.openxmlformats.org/officeDocument/2006/relationships/image" Target="../media/image2.png"/><Relationship Id="rId54" Type="http://schemas.openxmlformats.org/officeDocument/2006/relationships/slideLayout" Target="../slideLayouts/slideLayout866.xml"/><Relationship Id="rId96" Type="http://schemas.openxmlformats.org/officeDocument/2006/relationships/slideLayout" Target="../slideLayouts/slideLayout908.xml"/><Relationship Id="rId161" Type="http://schemas.openxmlformats.org/officeDocument/2006/relationships/slideLayout" Target="../slideLayouts/slideLayout973.xml"/><Relationship Id="rId217" Type="http://schemas.openxmlformats.org/officeDocument/2006/relationships/slideLayout" Target="../slideLayouts/slideLayout1029.xml"/><Relationship Id="rId259" Type="http://schemas.openxmlformats.org/officeDocument/2006/relationships/slideLayout" Target="../slideLayouts/slideLayout1071.xml"/><Relationship Id="rId23" Type="http://schemas.openxmlformats.org/officeDocument/2006/relationships/slideLayout" Target="../slideLayouts/slideLayout835.xml"/><Relationship Id="rId119" Type="http://schemas.openxmlformats.org/officeDocument/2006/relationships/slideLayout" Target="../slideLayouts/slideLayout931.xml"/><Relationship Id="rId270" Type="http://schemas.openxmlformats.org/officeDocument/2006/relationships/slideLayout" Target="../slideLayouts/slideLayout1082.xml"/><Relationship Id="rId326" Type="http://schemas.openxmlformats.org/officeDocument/2006/relationships/slideLayout" Target="../slideLayouts/slideLayout1138.xml"/><Relationship Id="rId65" Type="http://schemas.openxmlformats.org/officeDocument/2006/relationships/slideLayout" Target="../slideLayouts/slideLayout877.xml"/><Relationship Id="rId130" Type="http://schemas.openxmlformats.org/officeDocument/2006/relationships/slideLayout" Target="../slideLayouts/slideLayout942.xml"/><Relationship Id="rId172" Type="http://schemas.openxmlformats.org/officeDocument/2006/relationships/slideLayout" Target="../slideLayouts/slideLayout984.xml"/><Relationship Id="rId228" Type="http://schemas.openxmlformats.org/officeDocument/2006/relationships/slideLayout" Target="../slideLayouts/slideLayout1040.xml"/><Relationship Id="rId281" Type="http://schemas.openxmlformats.org/officeDocument/2006/relationships/slideLayout" Target="../slideLayouts/slideLayout1093.xml"/><Relationship Id="rId337" Type="http://schemas.openxmlformats.org/officeDocument/2006/relationships/slideLayout" Target="../slideLayouts/slideLayout1149.xml"/><Relationship Id="rId34" Type="http://schemas.openxmlformats.org/officeDocument/2006/relationships/slideLayout" Target="../slideLayouts/slideLayout846.xml"/><Relationship Id="rId76" Type="http://schemas.openxmlformats.org/officeDocument/2006/relationships/slideLayout" Target="../slideLayouts/slideLayout888.xml"/><Relationship Id="rId141" Type="http://schemas.openxmlformats.org/officeDocument/2006/relationships/slideLayout" Target="../slideLayouts/slideLayout953.xml"/><Relationship Id="rId7" Type="http://schemas.openxmlformats.org/officeDocument/2006/relationships/slideLayout" Target="../slideLayouts/slideLayout819.xml"/><Relationship Id="rId183" Type="http://schemas.openxmlformats.org/officeDocument/2006/relationships/slideLayout" Target="../slideLayouts/slideLayout995.xml"/><Relationship Id="rId239" Type="http://schemas.openxmlformats.org/officeDocument/2006/relationships/slideLayout" Target="../slideLayouts/slideLayout1051.xml"/><Relationship Id="rId250" Type="http://schemas.openxmlformats.org/officeDocument/2006/relationships/slideLayout" Target="../slideLayouts/slideLayout1062.xml"/><Relationship Id="rId292" Type="http://schemas.openxmlformats.org/officeDocument/2006/relationships/slideLayout" Target="../slideLayouts/slideLayout1104.xml"/><Relationship Id="rId306" Type="http://schemas.openxmlformats.org/officeDocument/2006/relationships/slideLayout" Target="../slideLayouts/slideLayout1118.xml"/><Relationship Id="rId45" Type="http://schemas.openxmlformats.org/officeDocument/2006/relationships/slideLayout" Target="../slideLayouts/slideLayout857.xml"/><Relationship Id="rId87" Type="http://schemas.openxmlformats.org/officeDocument/2006/relationships/slideLayout" Target="../slideLayouts/slideLayout899.xml"/><Relationship Id="rId110" Type="http://schemas.openxmlformats.org/officeDocument/2006/relationships/slideLayout" Target="../slideLayouts/slideLayout922.xml"/><Relationship Id="rId348" Type="http://schemas.openxmlformats.org/officeDocument/2006/relationships/slideLayout" Target="../slideLayouts/slideLayout1160.xml"/><Relationship Id="rId152" Type="http://schemas.openxmlformats.org/officeDocument/2006/relationships/slideLayout" Target="../slideLayouts/slideLayout964.xml"/><Relationship Id="rId194" Type="http://schemas.openxmlformats.org/officeDocument/2006/relationships/slideLayout" Target="../slideLayouts/slideLayout1006.xml"/><Relationship Id="rId208" Type="http://schemas.openxmlformats.org/officeDocument/2006/relationships/slideLayout" Target="../slideLayouts/slideLayout1020.xml"/><Relationship Id="rId261" Type="http://schemas.openxmlformats.org/officeDocument/2006/relationships/slideLayout" Target="../slideLayouts/slideLayout1073.xml"/><Relationship Id="rId14" Type="http://schemas.openxmlformats.org/officeDocument/2006/relationships/slideLayout" Target="../slideLayouts/slideLayout826.xml"/><Relationship Id="rId56" Type="http://schemas.openxmlformats.org/officeDocument/2006/relationships/slideLayout" Target="../slideLayouts/slideLayout868.xml"/><Relationship Id="rId317" Type="http://schemas.openxmlformats.org/officeDocument/2006/relationships/slideLayout" Target="../slideLayouts/slideLayout1129.xml"/><Relationship Id="rId98" Type="http://schemas.openxmlformats.org/officeDocument/2006/relationships/slideLayout" Target="../slideLayouts/slideLayout910.xml"/><Relationship Id="rId121" Type="http://schemas.openxmlformats.org/officeDocument/2006/relationships/slideLayout" Target="../slideLayouts/slideLayout933.xml"/><Relationship Id="rId163" Type="http://schemas.openxmlformats.org/officeDocument/2006/relationships/slideLayout" Target="../slideLayouts/slideLayout975.xml"/><Relationship Id="rId219" Type="http://schemas.openxmlformats.org/officeDocument/2006/relationships/slideLayout" Target="../slideLayouts/slideLayout1031.xml"/><Relationship Id="rId230" Type="http://schemas.openxmlformats.org/officeDocument/2006/relationships/slideLayout" Target="../slideLayouts/slideLayout1042.xml"/><Relationship Id="rId25" Type="http://schemas.openxmlformats.org/officeDocument/2006/relationships/slideLayout" Target="../slideLayouts/slideLayout837.xml"/><Relationship Id="rId46" Type="http://schemas.openxmlformats.org/officeDocument/2006/relationships/slideLayout" Target="../slideLayouts/slideLayout858.xml"/><Relationship Id="rId67" Type="http://schemas.openxmlformats.org/officeDocument/2006/relationships/slideLayout" Target="../slideLayouts/slideLayout879.xml"/><Relationship Id="rId272" Type="http://schemas.openxmlformats.org/officeDocument/2006/relationships/slideLayout" Target="../slideLayouts/slideLayout1084.xml"/><Relationship Id="rId293" Type="http://schemas.openxmlformats.org/officeDocument/2006/relationships/slideLayout" Target="../slideLayouts/slideLayout1105.xml"/><Relationship Id="rId307" Type="http://schemas.openxmlformats.org/officeDocument/2006/relationships/slideLayout" Target="../slideLayouts/slideLayout1119.xml"/><Relationship Id="rId328" Type="http://schemas.openxmlformats.org/officeDocument/2006/relationships/slideLayout" Target="../slideLayouts/slideLayout1140.xml"/><Relationship Id="rId349" Type="http://schemas.openxmlformats.org/officeDocument/2006/relationships/slideLayout" Target="../slideLayouts/slideLayout1161.xml"/><Relationship Id="rId88" Type="http://schemas.openxmlformats.org/officeDocument/2006/relationships/slideLayout" Target="../slideLayouts/slideLayout900.xml"/><Relationship Id="rId111" Type="http://schemas.openxmlformats.org/officeDocument/2006/relationships/slideLayout" Target="../slideLayouts/slideLayout923.xml"/><Relationship Id="rId132" Type="http://schemas.openxmlformats.org/officeDocument/2006/relationships/slideLayout" Target="../slideLayouts/slideLayout944.xml"/><Relationship Id="rId153" Type="http://schemas.openxmlformats.org/officeDocument/2006/relationships/slideLayout" Target="../slideLayouts/slideLayout965.xml"/><Relationship Id="rId174" Type="http://schemas.openxmlformats.org/officeDocument/2006/relationships/slideLayout" Target="../slideLayouts/slideLayout986.xml"/><Relationship Id="rId195" Type="http://schemas.openxmlformats.org/officeDocument/2006/relationships/slideLayout" Target="../slideLayouts/slideLayout1007.xml"/><Relationship Id="rId209" Type="http://schemas.openxmlformats.org/officeDocument/2006/relationships/slideLayout" Target="../slideLayouts/slideLayout1021.xml"/><Relationship Id="rId220" Type="http://schemas.openxmlformats.org/officeDocument/2006/relationships/slideLayout" Target="../slideLayouts/slideLayout1032.xml"/><Relationship Id="rId241" Type="http://schemas.openxmlformats.org/officeDocument/2006/relationships/slideLayout" Target="../slideLayouts/slideLayout1053.xml"/><Relationship Id="rId15" Type="http://schemas.openxmlformats.org/officeDocument/2006/relationships/slideLayout" Target="../slideLayouts/slideLayout827.xml"/><Relationship Id="rId36" Type="http://schemas.openxmlformats.org/officeDocument/2006/relationships/slideLayout" Target="../slideLayouts/slideLayout848.xml"/><Relationship Id="rId57" Type="http://schemas.openxmlformats.org/officeDocument/2006/relationships/slideLayout" Target="../slideLayouts/slideLayout869.xml"/><Relationship Id="rId262" Type="http://schemas.openxmlformats.org/officeDocument/2006/relationships/slideLayout" Target="../slideLayouts/slideLayout1074.xml"/><Relationship Id="rId283" Type="http://schemas.openxmlformats.org/officeDocument/2006/relationships/slideLayout" Target="../slideLayouts/slideLayout1095.xml"/><Relationship Id="rId318" Type="http://schemas.openxmlformats.org/officeDocument/2006/relationships/slideLayout" Target="../slideLayouts/slideLayout1130.xml"/><Relationship Id="rId339" Type="http://schemas.openxmlformats.org/officeDocument/2006/relationships/slideLayout" Target="../slideLayouts/slideLayout1151.xml"/><Relationship Id="rId78" Type="http://schemas.openxmlformats.org/officeDocument/2006/relationships/slideLayout" Target="../slideLayouts/slideLayout890.xml"/><Relationship Id="rId99" Type="http://schemas.openxmlformats.org/officeDocument/2006/relationships/slideLayout" Target="../slideLayouts/slideLayout911.xml"/><Relationship Id="rId101" Type="http://schemas.openxmlformats.org/officeDocument/2006/relationships/slideLayout" Target="../slideLayouts/slideLayout913.xml"/><Relationship Id="rId122" Type="http://schemas.openxmlformats.org/officeDocument/2006/relationships/slideLayout" Target="../slideLayouts/slideLayout934.xml"/><Relationship Id="rId143" Type="http://schemas.openxmlformats.org/officeDocument/2006/relationships/slideLayout" Target="../slideLayouts/slideLayout955.xml"/><Relationship Id="rId164" Type="http://schemas.openxmlformats.org/officeDocument/2006/relationships/slideLayout" Target="../slideLayouts/slideLayout976.xml"/><Relationship Id="rId185" Type="http://schemas.openxmlformats.org/officeDocument/2006/relationships/slideLayout" Target="../slideLayouts/slideLayout997.xml"/><Relationship Id="rId350" Type="http://schemas.openxmlformats.org/officeDocument/2006/relationships/slideLayout" Target="../slideLayouts/slideLayout1162.xml"/><Relationship Id="rId9" Type="http://schemas.openxmlformats.org/officeDocument/2006/relationships/slideLayout" Target="../slideLayouts/slideLayout821.xml"/><Relationship Id="rId210" Type="http://schemas.openxmlformats.org/officeDocument/2006/relationships/slideLayout" Target="../slideLayouts/slideLayout1022.xml"/><Relationship Id="rId26" Type="http://schemas.openxmlformats.org/officeDocument/2006/relationships/slideLayout" Target="../slideLayouts/slideLayout838.xml"/><Relationship Id="rId231" Type="http://schemas.openxmlformats.org/officeDocument/2006/relationships/slideLayout" Target="../slideLayouts/slideLayout1043.xml"/><Relationship Id="rId252" Type="http://schemas.openxmlformats.org/officeDocument/2006/relationships/slideLayout" Target="../slideLayouts/slideLayout1064.xml"/><Relationship Id="rId273" Type="http://schemas.openxmlformats.org/officeDocument/2006/relationships/slideLayout" Target="../slideLayouts/slideLayout1085.xml"/><Relationship Id="rId294" Type="http://schemas.openxmlformats.org/officeDocument/2006/relationships/slideLayout" Target="../slideLayouts/slideLayout1106.xml"/><Relationship Id="rId308" Type="http://schemas.openxmlformats.org/officeDocument/2006/relationships/slideLayout" Target="../slideLayouts/slideLayout1120.xml"/><Relationship Id="rId329" Type="http://schemas.openxmlformats.org/officeDocument/2006/relationships/slideLayout" Target="../slideLayouts/slideLayout1141.xml"/><Relationship Id="rId47" Type="http://schemas.openxmlformats.org/officeDocument/2006/relationships/slideLayout" Target="../slideLayouts/slideLayout859.xml"/><Relationship Id="rId68" Type="http://schemas.openxmlformats.org/officeDocument/2006/relationships/slideLayout" Target="../slideLayouts/slideLayout880.xml"/><Relationship Id="rId89" Type="http://schemas.openxmlformats.org/officeDocument/2006/relationships/slideLayout" Target="../slideLayouts/slideLayout901.xml"/><Relationship Id="rId112" Type="http://schemas.openxmlformats.org/officeDocument/2006/relationships/slideLayout" Target="../slideLayouts/slideLayout924.xml"/><Relationship Id="rId133" Type="http://schemas.openxmlformats.org/officeDocument/2006/relationships/slideLayout" Target="../slideLayouts/slideLayout945.xml"/><Relationship Id="rId154" Type="http://schemas.openxmlformats.org/officeDocument/2006/relationships/slideLayout" Target="../slideLayouts/slideLayout966.xml"/><Relationship Id="rId175" Type="http://schemas.openxmlformats.org/officeDocument/2006/relationships/slideLayout" Target="../slideLayouts/slideLayout987.xml"/><Relationship Id="rId340" Type="http://schemas.openxmlformats.org/officeDocument/2006/relationships/slideLayout" Target="../slideLayouts/slideLayout1152.xml"/><Relationship Id="rId196" Type="http://schemas.openxmlformats.org/officeDocument/2006/relationships/slideLayout" Target="../slideLayouts/slideLayout1008.xml"/><Relationship Id="rId200" Type="http://schemas.openxmlformats.org/officeDocument/2006/relationships/slideLayout" Target="../slideLayouts/slideLayout1012.xml"/><Relationship Id="rId16" Type="http://schemas.openxmlformats.org/officeDocument/2006/relationships/slideLayout" Target="../slideLayouts/slideLayout828.xml"/><Relationship Id="rId221" Type="http://schemas.openxmlformats.org/officeDocument/2006/relationships/slideLayout" Target="../slideLayouts/slideLayout1033.xml"/><Relationship Id="rId242" Type="http://schemas.openxmlformats.org/officeDocument/2006/relationships/slideLayout" Target="../slideLayouts/slideLayout1054.xml"/><Relationship Id="rId263" Type="http://schemas.openxmlformats.org/officeDocument/2006/relationships/slideLayout" Target="../slideLayouts/slideLayout1075.xml"/><Relationship Id="rId284" Type="http://schemas.openxmlformats.org/officeDocument/2006/relationships/slideLayout" Target="../slideLayouts/slideLayout1096.xml"/><Relationship Id="rId319" Type="http://schemas.openxmlformats.org/officeDocument/2006/relationships/slideLayout" Target="../slideLayouts/slideLayout1131.xml"/><Relationship Id="rId37" Type="http://schemas.openxmlformats.org/officeDocument/2006/relationships/slideLayout" Target="../slideLayouts/slideLayout849.xml"/><Relationship Id="rId58" Type="http://schemas.openxmlformats.org/officeDocument/2006/relationships/slideLayout" Target="../slideLayouts/slideLayout870.xml"/><Relationship Id="rId79" Type="http://schemas.openxmlformats.org/officeDocument/2006/relationships/slideLayout" Target="../slideLayouts/slideLayout891.xml"/><Relationship Id="rId102" Type="http://schemas.openxmlformats.org/officeDocument/2006/relationships/slideLayout" Target="../slideLayouts/slideLayout914.xml"/><Relationship Id="rId123" Type="http://schemas.openxmlformats.org/officeDocument/2006/relationships/slideLayout" Target="../slideLayouts/slideLayout935.xml"/><Relationship Id="rId144" Type="http://schemas.openxmlformats.org/officeDocument/2006/relationships/slideLayout" Target="../slideLayouts/slideLayout956.xml"/><Relationship Id="rId330" Type="http://schemas.openxmlformats.org/officeDocument/2006/relationships/slideLayout" Target="../slideLayouts/slideLayout1142.xml"/><Relationship Id="rId90" Type="http://schemas.openxmlformats.org/officeDocument/2006/relationships/slideLayout" Target="../slideLayouts/slideLayout902.xml"/><Relationship Id="rId165" Type="http://schemas.openxmlformats.org/officeDocument/2006/relationships/slideLayout" Target="../slideLayouts/slideLayout977.xml"/><Relationship Id="rId186" Type="http://schemas.openxmlformats.org/officeDocument/2006/relationships/slideLayout" Target="../slideLayouts/slideLayout998.xml"/><Relationship Id="rId351" Type="http://schemas.openxmlformats.org/officeDocument/2006/relationships/slideLayout" Target="../slideLayouts/slideLayout1163.xml"/><Relationship Id="rId211" Type="http://schemas.openxmlformats.org/officeDocument/2006/relationships/slideLayout" Target="../slideLayouts/slideLayout1023.xml"/><Relationship Id="rId232" Type="http://schemas.openxmlformats.org/officeDocument/2006/relationships/slideLayout" Target="../slideLayouts/slideLayout1044.xml"/><Relationship Id="rId253" Type="http://schemas.openxmlformats.org/officeDocument/2006/relationships/slideLayout" Target="../slideLayouts/slideLayout1065.xml"/><Relationship Id="rId274" Type="http://schemas.openxmlformats.org/officeDocument/2006/relationships/slideLayout" Target="../slideLayouts/slideLayout1086.xml"/><Relationship Id="rId295" Type="http://schemas.openxmlformats.org/officeDocument/2006/relationships/slideLayout" Target="../slideLayouts/slideLayout1107.xml"/><Relationship Id="rId309" Type="http://schemas.openxmlformats.org/officeDocument/2006/relationships/slideLayout" Target="../slideLayouts/slideLayout1121.xml"/><Relationship Id="rId27" Type="http://schemas.openxmlformats.org/officeDocument/2006/relationships/slideLayout" Target="../slideLayouts/slideLayout839.xml"/><Relationship Id="rId48" Type="http://schemas.openxmlformats.org/officeDocument/2006/relationships/slideLayout" Target="../slideLayouts/slideLayout860.xml"/><Relationship Id="rId69" Type="http://schemas.openxmlformats.org/officeDocument/2006/relationships/slideLayout" Target="../slideLayouts/slideLayout881.xml"/><Relationship Id="rId113" Type="http://schemas.openxmlformats.org/officeDocument/2006/relationships/slideLayout" Target="../slideLayouts/slideLayout925.xml"/><Relationship Id="rId134" Type="http://schemas.openxmlformats.org/officeDocument/2006/relationships/slideLayout" Target="../slideLayouts/slideLayout946.xml"/><Relationship Id="rId320" Type="http://schemas.openxmlformats.org/officeDocument/2006/relationships/slideLayout" Target="../slideLayouts/slideLayout1132.xml"/><Relationship Id="rId80" Type="http://schemas.openxmlformats.org/officeDocument/2006/relationships/slideLayout" Target="../slideLayouts/slideLayout892.xml"/><Relationship Id="rId155" Type="http://schemas.openxmlformats.org/officeDocument/2006/relationships/slideLayout" Target="../slideLayouts/slideLayout967.xml"/><Relationship Id="rId176" Type="http://schemas.openxmlformats.org/officeDocument/2006/relationships/slideLayout" Target="../slideLayouts/slideLayout988.xml"/><Relationship Id="rId197" Type="http://schemas.openxmlformats.org/officeDocument/2006/relationships/slideLayout" Target="../slideLayouts/slideLayout1009.xml"/><Relationship Id="rId341" Type="http://schemas.openxmlformats.org/officeDocument/2006/relationships/slideLayout" Target="../slideLayouts/slideLayout1153.xml"/><Relationship Id="rId201" Type="http://schemas.openxmlformats.org/officeDocument/2006/relationships/slideLayout" Target="../slideLayouts/slideLayout1013.xml"/><Relationship Id="rId222" Type="http://schemas.openxmlformats.org/officeDocument/2006/relationships/slideLayout" Target="../slideLayouts/slideLayout1034.xml"/><Relationship Id="rId243" Type="http://schemas.openxmlformats.org/officeDocument/2006/relationships/slideLayout" Target="../slideLayouts/slideLayout1055.xml"/><Relationship Id="rId264" Type="http://schemas.openxmlformats.org/officeDocument/2006/relationships/slideLayout" Target="../slideLayouts/slideLayout1076.xml"/><Relationship Id="rId285" Type="http://schemas.openxmlformats.org/officeDocument/2006/relationships/slideLayout" Target="../slideLayouts/slideLayout1097.xml"/><Relationship Id="rId17" Type="http://schemas.openxmlformats.org/officeDocument/2006/relationships/slideLayout" Target="../slideLayouts/slideLayout829.xml"/><Relationship Id="rId38" Type="http://schemas.openxmlformats.org/officeDocument/2006/relationships/slideLayout" Target="../slideLayouts/slideLayout850.xml"/><Relationship Id="rId59" Type="http://schemas.openxmlformats.org/officeDocument/2006/relationships/slideLayout" Target="../slideLayouts/slideLayout871.xml"/><Relationship Id="rId103" Type="http://schemas.openxmlformats.org/officeDocument/2006/relationships/slideLayout" Target="../slideLayouts/slideLayout915.xml"/><Relationship Id="rId124" Type="http://schemas.openxmlformats.org/officeDocument/2006/relationships/slideLayout" Target="../slideLayouts/slideLayout936.xml"/><Relationship Id="rId310" Type="http://schemas.openxmlformats.org/officeDocument/2006/relationships/slideLayout" Target="../slideLayouts/slideLayout1122.xml"/><Relationship Id="rId70" Type="http://schemas.openxmlformats.org/officeDocument/2006/relationships/slideLayout" Target="../slideLayouts/slideLayout882.xml"/><Relationship Id="rId91" Type="http://schemas.openxmlformats.org/officeDocument/2006/relationships/slideLayout" Target="../slideLayouts/slideLayout903.xml"/><Relationship Id="rId145" Type="http://schemas.openxmlformats.org/officeDocument/2006/relationships/slideLayout" Target="../slideLayouts/slideLayout957.xml"/><Relationship Id="rId166" Type="http://schemas.openxmlformats.org/officeDocument/2006/relationships/slideLayout" Target="../slideLayouts/slideLayout978.xml"/><Relationship Id="rId187" Type="http://schemas.openxmlformats.org/officeDocument/2006/relationships/slideLayout" Target="../slideLayouts/slideLayout999.xml"/><Relationship Id="rId331" Type="http://schemas.openxmlformats.org/officeDocument/2006/relationships/slideLayout" Target="../slideLayouts/slideLayout1143.xml"/><Relationship Id="rId352" Type="http://schemas.openxmlformats.org/officeDocument/2006/relationships/slideLayout" Target="../slideLayouts/slideLayout1164.xml"/><Relationship Id="rId1" Type="http://schemas.openxmlformats.org/officeDocument/2006/relationships/slideLayout" Target="../slideLayouts/slideLayout813.xml"/><Relationship Id="rId212" Type="http://schemas.openxmlformats.org/officeDocument/2006/relationships/slideLayout" Target="../slideLayouts/slideLayout1024.xml"/><Relationship Id="rId233" Type="http://schemas.openxmlformats.org/officeDocument/2006/relationships/slideLayout" Target="../slideLayouts/slideLayout1045.xml"/><Relationship Id="rId254" Type="http://schemas.openxmlformats.org/officeDocument/2006/relationships/slideLayout" Target="../slideLayouts/slideLayout1066.xml"/><Relationship Id="rId28" Type="http://schemas.openxmlformats.org/officeDocument/2006/relationships/slideLayout" Target="../slideLayouts/slideLayout840.xml"/><Relationship Id="rId49" Type="http://schemas.openxmlformats.org/officeDocument/2006/relationships/slideLayout" Target="../slideLayouts/slideLayout861.xml"/><Relationship Id="rId114" Type="http://schemas.openxmlformats.org/officeDocument/2006/relationships/slideLayout" Target="../slideLayouts/slideLayout926.xml"/><Relationship Id="rId275" Type="http://schemas.openxmlformats.org/officeDocument/2006/relationships/slideLayout" Target="../slideLayouts/slideLayout1087.xml"/><Relationship Id="rId296" Type="http://schemas.openxmlformats.org/officeDocument/2006/relationships/slideLayout" Target="../slideLayouts/slideLayout1108.xml"/><Relationship Id="rId300" Type="http://schemas.openxmlformats.org/officeDocument/2006/relationships/slideLayout" Target="../slideLayouts/slideLayout1112.xml"/><Relationship Id="rId60" Type="http://schemas.openxmlformats.org/officeDocument/2006/relationships/slideLayout" Target="../slideLayouts/slideLayout872.xml"/><Relationship Id="rId81" Type="http://schemas.openxmlformats.org/officeDocument/2006/relationships/slideLayout" Target="../slideLayouts/slideLayout893.xml"/><Relationship Id="rId135" Type="http://schemas.openxmlformats.org/officeDocument/2006/relationships/slideLayout" Target="../slideLayouts/slideLayout947.xml"/><Relationship Id="rId156" Type="http://schemas.openxmlformats.org/officeDocument/2006/relationships/slideLayout" Target="../slideLayouts/slideLayout968.xml"/><Relationship Id="rId177" Type="http://schemas.openxmlformats.org/officeDocument/2006/relationships/slideLayout" Target="../slideLayouts/slideLayout989.xml"/><Relationship Id="rId198" Type="http://schemas.openxmlformats.org/officeDocument/2006/relationships/slideLayout" Target="../slideLayouts/slideLayout1010.xml"/><Relationship Id="rId321" Type="http://schemas.openxmlformats.org/officeDocument/2006/relationships/slideLayout" Target="../slideLayouts/slideLayout1133.xml"/><Relationship Id="rId342" Type="http://schemas.openxmlformats.org/officeDocument/2006/relationships/slideLayout" Target="../slideLayouts/slideLayout1154.xml"/><Relationship Id="rId202" Type="http://schemas.openxmlformats.org/officeDocument/2006/relationships/slideLayout" Target="../slideLayouts/slideLayout1014.xml"/><Relationship Id="rId223" Type="http://schemas.openxmlformats.org/officeDocument/2006/relationships/slideLayout" Target="../slideLayouts/slideLayout1035.xml"/><Relationship Id="rId244" Type="http://schemas.openxmlformats.org/officeDocument/2006/relationships/slideLayout" Target="../slideLayouts/slideLayout1056.xml"/><Relationship Id="rId18" Type="http://schemas.openxmlformats.org/officeDocument/2006/relationships/slideLayout" Target="../slideLayouts/slideLayout830.xml"/><Relationship Id="rId39" Type="http://schemas.openxmlformats.org/officeDocument/2006/relationships/slideLayout" Target="../slideLayouts/slideLayout851.xml"/><Relationship Id="rId265" Type="http://schemas.openxmlformats.org/officeDocument/2006/relationships/slideLayout" Target="../slideLayouts/slideLayout1077.xml"/><Relationship Id="rId286" Type="http://schemas.openxmlformats.org/officeDocument/2006/relationships/slideLayout" Target="../slideLayouts/slideLayout1098.xml"/><Relationship Id="rId50" Type="http://schemas.openxmlformats.org/officeDocument/2006/relationships/slideLayout" Target="../slideLayouts/slideLayout862.xml"/><Relationship Id="rId104" Type="http://schemas.openxmlformats.org/officeDocument/2006/relationships/slideLayout" Target="../slideLayouts/slideLayout916.xml"/><Relationship Id="rId125" Type="http://schemas.openxmlformats.org/officeDocument/2006/relationships/slideLayout" Target="../slideLayouts/slideLayout937.xml"/><Relationship Id="rId146" Type="http://schemas.openxmlformats.org/officeDocument/2006/relationships/slideLayout" Target="../slideLayouts/slideLayout958.xml"/><Relationship Id="rId167" Type="http://schemas.openxmlformats.org/officeDocument/2006/relationships/slideLayout" Target="../slideLayouts/slideLayout979.xml"/><Relationship Id="rId188" Type="http://schemas.openxmlformats.org/officeDocument/2006/relationships/slideLayout" Target="../slideLayouts/slideLayout1000.xml"/><Relationship Id="rId311" Type="http://schemas.openxmlformats.org/officeDocument/2006/relationships/slideLayout" Target="../slideLayouts/slideLayout1123.xml"/><Relationship Id="rId332" Type="http://schemas.openxmlformats.org/officeDocument/2006/relationships/slideLayout" Target="../slideLayouts/slideLayout1144.xml"/><Relationship Id="rId353" Type="http://schemas.openxmlformats.org/officeDocument/2006/relationships/slideLayout" Target="../slideLayouts/slideLayout1165.xml"/><Relationship Id="rId71" Type="http://schemas.openxmlformats.org/officeDocument/2006/relationships/slideLayout" Target="../slideLayouts/slideLayout883.xml"/><Relationship Id="rId92" Type="http://schemas.openxmlformats.org/officeDocument/2006/relationships/slideLayout" Target="../slideLayouts/slideLayout904.xml"/><Relationship Id="rId213" Type="http://schemas.openxmlformats.org/officeDocument/2006/relationships/slideLayout" Target="../slideLayouts/slideLayout1025.xml"/><Relationship Id="rId234" Type="http://schemas.openxmlformats.org/officeDocument/2006/relationships/slideLayout" Target="../slideLayouts/slideLayout1046.xml"/><Relationship Id="rId2" Type="http://schemas.openxmlformats.org/officeDocument/2006/relationships/slideLayout" Target="../slideLayouts/slideLayout814.xml"/><Relationship Id="rId29" Type="http://schemas.openxmlformats.org/officeDocument/2006/relationships/slideLayout" Target="../slideLayouts/slideLayout841.xml"/><Relationship Id="rId255" Type="http://schemas.openxmlformats.org/officeDocument/2006/relationships/slideLayout" Target="../slideLayouts/slideLayout1067.xml"/><Relationship Id="rId276" Type="http://schemas.openxmlformats.org/officeDocument/2006/relationships/slideLayout" Target="../slideLayouts/slideLayout1088.xml"/><Relationship Id="rId297" Type="http://schemas.openxmlformats.org/officeDocument/2006/relationships/slideLayout" Target="../slideLayouts/slideLayout1109.xml"/><Relationship Id="rId40" Type="http://schemas.openxmlformats.org/officeDocument/2006/relationships/slideLayout" Target="../slideLayouts/slideLayout852.xml"/><Relationship Id="rId115" Type="http://schemas.openxmlformats.org/officeDocument/2006/relationships/slideLayout" Target="../slideLayouts/slideLayout927.xml"/><Relationship Id="rId136" Type="http://schemas.openxmlformats.org/officeDocument/2006/relationships/slideLayout" Target="../slideLayouts/slideLayout948.xml"/><Relationship Id="rId157" Type="http://schemas.openxmlformats.org/officeDocument/2006/relationships/slideLayout" Target="../slideLayouts/slideLayout969.xml"/><Relationship Id="rId178" Type="http://schemas.openxmlformats.org/officeDocument/2006/relationships/slideLayout" Target="../slideLayouts/slideLayout990.xml"/><Relationship Id="rId301" Type="http://schemas.openxmlformats.org/officeDocument/2006/relationships/slideLayout" Target="../slideLayouts/slideLayout1113.xml"/><Relationship Id="rId322" Type="http://schemas.openxmlformats.org/officeDocument/2006/relationships/slideLayout" Target="../slideLayouts/slideLayout1134.xml"/><Relationship Id="rId343" Type="http://schemas.openxmlformats.org/officeDocument/2006/relationships/slideLayout" Target="../slideLayouts/slideLayout1155.xml"/><Relationship Id="rId61" Type="http://schemas.openxmlformats.org/officeDocument/2006/relationships/slideLayout" Target="../slideLayouts/slideLayout873.xml"/><Relationship Id="rId82" Type="http://schemas.openxmlformats.org/officeDocument/2006/relationships/slideLayout" Target="../slideLayouts/slideLayout894.xml"/><Relationship Id="rId199" Type="http://schemas.openxmlformats.org/officeDocument/2006/relationships/slideLayout" Target="../slideLayouts/slideLayout1011.xml"/><Relationship Id="rId203" Type="http://schemas.openxmlformats.org/officeDocument/2006/relationships/slideLayout" Target="../slideLayouts/slideLayout1015.xml"/><Relationship Id="rId19" Type="http://schemas.openxmlformats.org/officeDocument/2006/relationships/slideLayout" Target="../slideLayouts/slideLayout831.xml"/><Relationship Id="rId224" Type="http://schemas.openxmlformats.org/officeDocument/2006/relationships/slideLayout" Target="../slideLayouts/slideLayout1036.xml"/><Relationship Id="rId245" Type="http://schemas.openxmlformats.org/officeDocument/2006/relationships/slideLayout" Target="../slideLayouts/slideLayout1057.xml"/><Relationship Id="rId266" Type="http://schemas.openxmlformats.org/officeDocument/2006/relationships/slideLayout" Target="../slideLayouts/slideLayout1078.xml"/><Relationship Id="rId287" Type="http://schemas.openxmlformats.org/officeDocument/2006/relationships/slideLayout" Target="../slideLayouts/slideLayout1099.xml"/><Relationship Id="rId30" Type="http://schemas.openxmlformats.org/officeDocument/2006/relationships/slideLayout" Target="../slideLayouts/slideLayout842.xml"/><Relationship Id="rId105" Type="http://schemas.openxmlformats.org/officeDocument/2006/relationships/slideLayout" Target="../slideLayouts/slideLayout917.xml"/><Relationship Id="rId126" Type="http://schemas.openxmlformats.org/officeDocument/2006/relationships/slideLayout" Target="../slideLayouts/slideLayout938.xml"/><Relationship Id="rId147" Type="http://schemas.openxmlformats.org/officeDocument/2006/relationships/slideLayout" Target="../slideLayouts/slideLayout959.xml"/><Relationship Id="rId168" Type="http://schemas.openxmlformats.org/officeDocument/2006/relationships/slideLayout" Target="../slideLayouts/slideLayout980.xml"/><Relationship Id="rId312" Type="http://schemas.openxmlformats.org/officeDocument/2006/relationships/slideLayout" Target="../slideLayouts/slideLayout1124.xml"/><Relationship Id="rId333" Type="http://schemas.openxmlformats.org/officeDocument/2006/relationships/slideLayout" Target="../slideLayouts/slideLayout1145.xml"/><Relationship Id="rId354" Type="http://schemas.openxmlformats.org/officeDocument/2006/relationships/slideLayout" Target="../slideLayouts/slideLayout1166.xml"/><Relationship Id="rId51" Type="http://schemas.openxmlformats.org/officeDocument/2006/relationships/slideLayout" Target="../slideLayouts/slideLayout863.xml"/><Relationship Id="rId72" Type="http://schemas.openxmlformats.org/officeDocument/2006/relationships/slideLayout" Target="../slideLayouts/slideLayout884.xml"/><Relationship Id="rId93" Type="http://schemas.openxmlformats.org/officeDocument/2006/relationships/slideLayout" Target="../slideLayouts/slideLayout905.xml"/><Relationship Id="rId189" Type="http://schemas.openxmlformats.org/officeDocument/2006/relationships/slideLayout" Target="../slideLayouts/slideLayout1001.xml"/><Relationship Id="rId3" Type="http://schemas.openxmlformats.org/officeDocument/2006/relationships/slideLayout" Target="../slideLayouts/slideLayout815.xml"/><Relationship Id="rId214" Type="http://schemas.openxmlformats.org/officeDocument/2006/relationships/slideLayout" Target="../slideLayouts/slideLayout1026.xml"/><Relationship Id="rId235" Type="http://schemas.openxmlformats.org/officeDocument/2006/relationships/slideLayout" Target="../slideLayouts/slideLayout1047.xml"/><Relationship Id="rId256" Type="http://schemas.openxmlformats.org/officeDocument/2006/relationships/slideLayout" Target="../slideLayouts/slideLayout1068.xml"/><Relationship Id="rId277" Type="http://schemas.openxmlformats.org/officeDocument/2006/relationships/slideLayout" Target="../slideLayouts/slideLayout1089.xml"/><Relationship Id="rId298" Type="http://schemas.openxmlformats.org/officeDocument/2006/relationships/slideLayout" Target="../slideLayouts/slideLayout1110.xml"/><Relationship Id="rId116" Type="http://schemas.openxmlformats.org/officeDocument/2006/relationships/slideLayout" Target="../slideLayouts/slideLayout928.xml"/><Relationship Id="rId137" Type="http://schemas.openxmlformats.org/officeDocument/2006/relationships/slideLayout" Target="../slideLayouts/slideLayout949.xml"/><Relationship Id="rId158" Type="http://schemas.openxmlformats.org/officeDocument/2006/relationships/slideLayout" Target="../slideLayouts/slideLayout970.xml"/><Relationship Id="rId302" Type="http://schemas.openxmlformats.org/officeDocument/2006/relationships/slideLayout" Target="../slideLayouts/slideLayout1114.xml"/><Relationship Id="rId323" Type="http://schemas.openxmlformats.org/officeDocument/2006/relationships/slideLayout" Target="../slideLayouts/slideLayout1135.xml"/><Relationship Id="rId344" Type="http://schemas.openxmlformats.org/officeDocument/2006/relationships/slideLayout" Target="../slideLayouts/slideLayout1156.xml"/><Relationship Id="rId20" Type="http://schemas.openxmlformats.org/officeDocument/2006/relationships/slideLayout" Target="../slideLayouts/slideLayout832.xml"/><Relationship Id="rId41" Type="http://schemas.openxmlformats.org/officeDocument/2006/relationships/slideLayout" Target="../slideLayouts/slideLayout853.xml"/><Relationship Id="rId62" Type="http://schemas.openxmlformats.org/officeDocument/2006/relationships/slideLayout" Target="../slideLayouts/slideLayout874.xml"/><Relationship Id="rId83" Type="http://schemas.openxmlformats.org/officeDocument/2006/relationships/slideLayout" Target="../slideLayouts/slideLayout895.xml"/><Relationship Id="rId179" Type="http://schemas.openxmlformats.org/officeDocument/2006/relationships/slideLayout" Target="../slideLayouts/slideLayout991.xml"/><Relationship Id="rId190" Type="http://schemas.openxmlformats.org/officeDocument/2006/relationships/slideLayout" Target="../slideLayouts/slideLayout1002.xml"/><Relationship Id="rId204" Type="http://schemas.openxmlformats.org/officeDocument/2006/relationships/slideLayout" Target="../slideLayouts/slideLayout1016.xml"/><Relationship Id="rId225" Type="http://schemas.openxmlformats.org/officeDocument/2006/relationships/slideLayout" Target="../slideLayouts/slideLayout1037.xml"/><Relationship Id="rId246" Type="http://schemas.openxmlformats.org/officeDocument/2006/relationships/slideLayout" Target="../slideLayouts/slideLayout1058.xml"/><Relationship Id="rId267" Type="http://schemas.openxmlformats.org/officeDocument/2006/relationships/slideLayout" Target="../slideLayouts/slideLayout1079.xml"/><Relationship Id="rId288" Type="http://schemas.openxmlformats.org/officeDocument/2006/relationships/slideLayout" Target="../slideLayouts/slideLayout1100.xml"/><Relationship Id="rId106" Type="http://schemas.openxmlformats.org/officeDocument/2006/relationships/slideLayout" Target="../slideLayouts/slideLayout918.xml"/><Relationship Id="rId127" Type="http://schemas.openxmlformats.org/officeDocument/2006/relationships/slideLayout" Target="../slideLayouts/slideLayout939.xml"/><Relationship Id="rId313" Type="http://schemas.openxmlformats.org/officeDocument/2006/relationships/slideLayout" Target="../slideLayouts/slideLayout1125.xml"/><Relationship Id="rId10" Type="http://schemas.openxmlformats.org/officeDocument/2006/relationships/slideLayout" Target="../slideLayouts/slideLayout822.xml"/><Relationship Id="rId31" Type="http://schemas.openxmlformats.org/officeDocument/2006/relationships/slideLayout" Target="../slideLayouts/slideLayout843.xml"/><Relationship Id="rId52" Type="http://schemas.openxmlformats.org/officeDocument/2006/relationships/slideLayout" Target="../slideLayouts/slideLayout864.xml"/><Relationship Id="rId73" Type="http://schemas.openxmlformats.org/officeDocument/2006/relationships/slideLayout" Target="../slideLayouts/slideLayout885.xml"/><Relationship Id="rId94" Type="http://schemas.openxmlformats.org/officeDocument/2006/relationships/slideLayout" Target="../slideLayouts/slideLayout906.xml"/><Relationship Id="rId148" Type="http://schemas.openxmlformats.org/officeDocument/2006/relationships/slideLayout" Target="../slideLayouts/slideLayout960.xml"/><Relationship Id="rId169" Type="http://schemas.openxmlformats.org/officeDocument/2006/relationships/slideLayout" Target="../slideLayouts/slideLayout981.xml"/><Relationship Id="rId334" Type="http://schemas.openxmlformats.org/officeDocument/2006/relationships/slideLayout" Target="../slideLayouts/slideLayout1146.xml"/><Relationship Id="rId355" Type="http://schemas.openxmlformats.org/officeDocument/2006/relationships/slideLayout" Target="../slideLayouts/slideLayout1167.xml"/><Relationship Id="rId4" Type="http://schemas.openxmlformats.org/officeDocument/2006/relationships/slideLayout" Target="../slideLayouts/slideLayout816.xml"/><Relationship Id="rId180" Type="http://schemas.openxmlformats.org/officeDocument/2006/relationships/slideLayout" Target="../slideLayouts/slideLayout992.xml"/><Relationship Id="rId215" Type="http://schemas.openxmlformats.org/officeDocument/2006/relationships/slideLayout" Target="../slideLayouts/slideLayout1027.xml"/><Relationship Id="rId236" Type="http://schemas.openxmlformats.org/officeDocument/2006/relationships/slideLayout" Target="../slideLayouts/slideLayout1048.xml"/><Relationship Id="rId257" Type="http://schemas.openxmlformats.org/officeDocument/2006/relationships/slideLayout" Target="../slideLayouts/slideLayout1069.xml"/><Relationship Id="rId278" Type="http://schemas.openxmlformats.org/officeDocument/2006/relationships/slideLayout" Target="../slideLayouts/slideLayout1090.xml"/><Relationship Id="rId303" Type="http://schemas.openxmlformats.org/officeDocument/2006/relationships/slideLayout" Target="../slideLayouts/slideLayout1115.xml"/><Relationship Id="rId42" Type="http://schemas.openxmlformats.org/officeDocument/2006/relationships/slideLayout" Target="../slideLayouts/slideLayout854.xml"/><Relationship Id="rId84" Type="http://schemas.openxmlformats.org/officeDocument/2006/relationships/slideLayout" Target="../slideLayouts/slideLayout896.xml"/><Relationship Id="rId138" Type="http://schemas.openxmlformats.org/officeDocument/2006/relationships/slideLayout" Target="../slideLayouts/slideLayout950.xml"/><Relationship Id="rId345" Type="http://schemas.openxmlformats.org/officeDocument/2006/relationships/slideLayout" Target="../slideLayouts/slideLayout1157.xml"/><Relationship Id="rId191" Type="http://schemas.openxmlformats.org/officeDocument/2006/relationships/slideLayout" Target="../slideLayouts/slideLayout1003.xml"/><Relationship Id="rId205" Type="http://schemas.openxmlformats.org/officeDocument/2006/relationships/slideLayout" Target="../slideLayouts/slideLayout1017.xml"/><Relationship Id="rId247" Type="http://schemas.openxmlformats.org/officeDocument/2006/relationships/slideLayout" Target="../slideLayouts/slideLayout1059.xml"/><Relationship Id="rId107" Type="http://schemas.openxmlformats.org/officeDocument/2006/relationships/slideLayout" Target="../slideLayouts/slideLayout919.xml"/><Relationship Id="rId289" Type="http://schemas.openxmlformats.org/officeDocument/2006/relationships/slideLayout" Target="../slideLayouts/slideLayout1101.xml"/><Relationship Id="rId11" Type="http://schemas.openxmlformats.org/officeDocument/2006/relationships/slideLayout" Target="../slideLayouts/slideLayout823.xml"/><Relationship Id="rId53" Type="http://schemas.openxmlformats.org/officeDocument/2006/relationships/slideLayout" Target="../slideLayouts/slideLayout865.xml"/><Relationship Id="rId149" Type="http://schemas.openxmlformats.org/officeDocument/2006/relationships/slideLayout" Target="../slideLayouts/slideLayout961.xml"/><Relationship Id="rId314" Type="http://schemas.openxmlformats.org/officeDocument/2006/relationships/slideLayout" Target="../slideLayouts/slideLayout1126.xml"/><Relationship Id="rId356" Type="http://schemas.openxmlformats.org/officeDocument/2006/relationships/theme" Target="../theme/theme46.xml"/><Relationship Id="rId95" Type="http://schemas.openxmlformats.org/officeDocument/2006/relationships/slideLayout" Target="../slideLayouts/slideLayout907.xml"/><Relationship Id="rId160" Type="http://schemas.openxmlformats.org/officeDocument/2006/relationships/slideLayout" Target="../slideLayouts/slideLayout972.xml"/><Relationship Id="rId216" Type="http://schemas.openxmlformats.org/officeDocument/2006/relationships/slideLayout" Target="../slideLayouts/slideLayout1028.xml"/><Relationship Id="rId258" Type="http://schemas.openxmlformats.org/officeDocument/2006/relationships/slideLayout" Target="../slideLayouts/slideLayout1070.xml"/><Relationship Id="rId22" Type="http://schemas.openxmlformats.org/officeDocument/2006/relationships/slideLayout" Target="../slideLayouts/slideLayout834.xml"/><Relationship Id="rId64" Type="http://schemas.openxmlformats.org/officeDocument/2006/relationships/slideLayout" Target="../slideLayouts/slideLayout876.xml"/><Relationship Id="rId118" Type="http://schemas.openxmlformats.org/officeDocument/2006/relationships/slideLayout" Target="../slideLayouts/slideLayout930.xml"/><Relationship Id="rId325" Type="http://schemas.openxmlformats.org/officeDocument/2006/relationships/slideLayout" Target="../slideLayouts/slideLayout1137.xml"/><Relationship Id="rId171" Type="http://schemas.openxmlformats.org/officeDocument/2006/relationships/slideLayout" Target="../slideLayouts/slideLayout983.xml"/><Relationship Id="rId227" Type="http://schemas.openxmlformats.org/officeDocument/2006/relationships/slideLayout" Target="../slideLayouts/slideLayout1039.xml"/><Relationship Id="rId269" Type="http://schemas.openxmlformats.org/officeDocument/2006/relationships/slideLayout" Target="../slideLayouts/slideLayout1081.xml"/><Relationship Id="rId33" Type="http://schemas.openxmlformats.org/officeDocument/2006/relationships/slideLayout" Target="../slideLayouts/slideLayout845.xml"/><Relationship Id="rId129" Type="http://schemas.openxmlformats.org/officeDocument/2006/relationships/slideLayout" Target="../slideLayouts/slideLayout941.xml"/><Relationship Id="rId280" Type="http://schemas.openxmlformats.org/officeDocument/2006/relationships/slideLayout" Target="../slideLayouts/slideLayout1092.xml"/><Relationship Id="rId336" Type="http://schemas.openxmlformats.org/officeDocument/2006/relationships/slideLayout" Target="../slideLayouts/slideLayout1148.xml"/><Relationship Id="rId75" Type="http://schemas.openxmlformats.org/officeDocument/2006/relationships/slideLayout" Target="../slideLayouts/slideLayout887.xml"/><Relationship Id="rId140" Type="http://schemas.openxmlformats.org/officeDocument/2006/relationships/slideLayout" Target="../slideLayouts/slideLayout952.xml"/><Relationship Id="rId182" Type="http://schemas.openxmlformats.org/officeDocument/2006/relationships/slideLayout" Target="../slideLayouts/slideLayout994.xml"/><Relationship Id="rId6" Type="http://schemas.openxmlformats.org/officeDocument/2006/relationships/slideLayout" Target="../slideLayouts/slideLayout818.xml"/><Relationship Id="rId238" Type="http://schemas.openxmlformats.org/officeDocument/2006/relationships/slideLayout" Target="../slideLayouts/slideLayout1050.xml"/><Relationship Id="rId291" Type="http://schemas.openxmlformats.org/officeDocument/2006/relationships/slideLayout" Target="../slideLayouts/slideLayout1103.xml"/><Relationship Id="rId305" Type="http://schemas.openxmlformats.org/officeDocument/2006/relationships/slideLayout" Target="../slideLayouts/slideLayout1117.xml"/><Relationship Id="rId347" Type="http://schemas.openxmlformats.org/officeDocument/2006/relationships/slideLayout" Target="../slideLayouts/slideLayout1159.xml"/><Relationship Id="rId44" Type="http://schemas.openxmlformats.org/officeDocument/2006/relationships/slideLayout" Target="../slideLayouts/slideLayout856.xml"/><Relationship Id="rId86" Type="http://schemas.openxmlformats.org/officeDocument/2006/relationships/slideLayout" Target="../slideLayouts/slideLayout898.xml"/><Relationship Id="rId151" Type="http://schemas.openxmlformats.org/officeDocument/2006/relationships/slideLayout" Target="../slideLayouts/slideLayout963.xml"/><Relationship Id="rId193" Type="http://schemas.openxmlformats.org/officeDocument/2006/relationships/slideLayout" Target="../slideLayouts/slideLayout1005.xml"/><Relationship Id="rId207" Type="http://schemas.openxmlformats.org/officeDocument/2006/relationships/slideLayout" Target="../slideLayouts/slideLayout1019.xml"/><Relationship Id="rId249" Type="http://schemas.openxmlformats.org/officeDocument/2006/relationships/slideLayout" Target="../slideLayouts/slideLayout1061.xml"/><Relationship Id="rId13" Type="http://schemas.openxmlformats.org/officeDocument/2006/relationships/slideLayout" Target="../slideLayouts/slideLayout825.xml"/><Relationship Id="rId109" Type="http://schemas.openxmlformats.org/officeDocument/2006/relationships/slideLayout" Target="../slideLayouts/slideLayout921.xml"/><Relationship Id="rId260" Type="http://schemas.openxmlformats.org/officeDocument/2006/relationships/slideLayout" Target="../slideLayouts/slideLayout1072.xml"/><Relationship Id="rId316" Type="http://schemas.openxmlformats.org/officeDocument/2006/relationships/slideLayout" Target="../slideLayouts/slideLayout1128.xml"/><Relationship Id="rId55" Type="http://schemas.openxmlformats.org/officeDocument/2006/relationships/slideLayout" Target="../slideLayouts/slideLayout867.xml"/><Relationship Id="rId97" Type="http://schemas.openxmlformats.org/officeDocument/2006/relationships/slideLayout" Target="../slideLayouts/slideLayout909.xml"/><Relationship Id="rId120" Type="http://schemas.openxmlformats.org/officeDocument/2006/relationships/slideLayout" Target="../slideLayouts/slideLayout932.xml"/><Relationship Id="rId162" Type="http://schemas.openxmlformats.org/officeDocument/2006/relationships/slideLayout" Target="../slideLayouts/slideLayout974.xml"/><Relationship Id="rId218" Type="http://schemas.openxmlformats.org/officeDocument/2006/relationships/slideLayout" Target="../slideLayouts/slideLayout1030.xml"/><Relationship Id="rId271" Type="http://schemas.openxmlformats.org/officeDocument/2006/relationships/slideLayout" Target="../slideLayouts/slideLayout1083.xml"/><Relationship Id="rId24" Type="http://schemas.openxmlformats.org/officeDocument/2006/relationships/slideLayout" Target="../slideLayouts/slideLayout836.xml"/><Relationship Id="rId66" Type="http://schemas.openxmlformats.org/officeDocument/2006/relationships/slideLayout" Target="../slideLayouts/slideLayout878.xml"/><Relationship Id="rId131" Type="http://schemas.openxmlformats.org/officeDocument/2006/relationships/slideLayout" Target="../slideLayouts/slideLayout943.xml"/><Relationship Id="rId327" Type="http://schemas.openxmlformats.org/officeDocument/2006/relationships/slideLayout" Target="../slideLayouts/slideLayout1139.xml"/><Relationship Id="rId173" Type="http://schemas.openxmlformats.org/officeDocument/2006/relationships/slideLayout" Target="../slideLayouts/slideLayout985.xml"/><Relationship Id="rId229" Type="http://schemas.openxmlformats.org/officeDocument/2006/relationships/slideLayout" Target="../slideLayouts/slideLayout1041.xml"/><Relationship Id="rId240" Type="http://schemas.openxmlformats.org/officeDocument/2006/relationships/slideLayout" Target="../slideLayouts/slideLayout1052.xml"/><Relationship Id="rId35" Type="http://schemas.openxmlformats.org/officeDocument/2006/relationships/slideLayout" Target="../slideLayouts/slideLayout847.xml"/><Relationship Id="rId77" Type="http://schemas.openxmlformats.org/officeDocument/2006/relationships/slideLayout" Target="../slideLayouts/slideLayout889.xml"/><Relationship Id="rId100" Type="http://schemas.openxmlformats.org/officeDocument/2006/relationships/slideLayout" Target="../slideLayouts/slideLayout912.xml"/><Relationship Id="rId282" Type="http://schemas.openxmlformats.org/officeDocument/2006/relationships/slideLayout" Target="../slideLayouts/slideLayout1094.xml"/><Relationship Id="rId338" Type="http://schemas.openxmlformats.org/officeDocument/2006/relationships/slideLayout" Target="../slideLayouts/slideLayout1150.xml"/><Relationship Id="rId8" Type="http://schemas.openxmlformats.org/officeDocument/2006/relationships/slideLayout" Target="../slideLayouts/slideLayout820.xml"/><Relationship Id="rId142" Type="http://schemas.openxmlformats.org/officeDocument/2006/relationships/slideLayout" Target="../slideLayouts/slideLayout954.xml"/><Relationship Id="rId184" Type="http://schemas.openxmlformats.org/officeDocument/2006/relationships/slideLayout" Target="../slideLayouts/slideLayout996.xml"/><Relationship Id="rId251" Type="http://schemas.openxmlformats.org/officeDocument/2006/relationships/slideLayout" Target="../slideLayouts/slideLayout1063.xml"/></Relationships>
</file>

<file path=ppt/slideMasters/_rels/slideMaster47.xml.rels><?xml version="1.0" encoding="UTF-8" standalone="yes"?>
<Relationships xmlns="http://schemas.openxmlformats.org/package/2006/relationships"><Relationship Id="rId117" Type="http://schemas.openxmlformats.org/officeDocument/2006/relationships/slideLayout" Target="../slideLayouts/slideLayout1284.xml"/><Relationship Id="rId21" Type="http://schemas.openxmlformats.org/officeDocument/2006/relationships/slideLayout" Target="../slideLayouts/slideLayout1188.xml"/><Relationship Id="rId42" Type="http://schemas.openxmlformats.org/officeDocument/2006/relationships/slideLayout" Target="../slideLayouts/slideLayout1209.xml"/><Relationship Id="rId63" Type="http://schemas.openxmlformats.org/officeDocument/2006/relationships/slideLayout" Target="../slideLayouts/slideLayout1230.xml"/><Relationship Id="rId84" Type="http://schemas.openxmlformats.org/officeDocument/2006/relationships/slideLayout" Target="../slideLayouts/slideLayout1251.xml"/><Relationship Id="rId138" Type="http://schemas.openxmlformats.org/officeDocument/2006/relationships/slideLayout" Target="../slideLayouts/slideLayout1305.xml"/><Relationship Id="rId159" Type="http://schemas.openxmlformats.org/officeDocument/2006/relationships/slideLayout" Target="../slideLayouts/slideLayout1326.xml"/><Relationship Id="rId170" Type="http://schemas.openxmlformats.org/officeDocument/2006/relationships/slideLayout" Target="../slideLayouts/slideLayout1337.xml"/><Relationship Id="rId191" Type="http://schemas.openxmlformats.org/officeDocument/2006/relationships/slideLayout" Target="../slideLayouts/slideLayout1358.xml"/><Relationship Id="rId205" Type="http://schemas.openxmlformats.org/officeDocument/2006/relationships/slideLayout" Target="../slideLayouts/slideLayout1372.xml"/><Relationship Id="rId107" Type="http://schemas.openxmlformats.org/officeDocument/2006/relationships/slideLayout" Target="../slideLayouts/slideLayout1274.xml"/><Relationship Id="rId11" Type="http://schemas.openxmlformats.org/officeDocument/2006/relationships/slideLayout" Target="../slideLayouts/slideLayout1178.xml"/><Relationship Id="rId32" Type="http://schemas.openxmlformats.org/officeDocument/2006/relationships/slideLayout" Target="../slideLayouts/slideLayout1199.xml"/><Relationship Id="rId53" Type="http://schemas.openxmlformats.org/officeDocument/2006/relationships/slideLayout" Target="../slideLayouts/slideLayout1220.xml"/><Relationship Id="rId74" Type="http://schemas.openxmlformats.org/officeDocument/2006/relationships/slideLayout" Target="../slideLayouts/slideLayout1241.xml"/><Relationship Id="rId128" Type="http://schemas.openxmlformats.org/officeDocument/2006/relationships/slideLayout" Target="../slideLayouts/slideLayout1295.xml"/><Relationship Id="rId149" Type="http://schemas.openxmlformats.org/officeDocument/2006/relationships/slideLayout" Target="../slideLayouts/slideLayout1316.xml"/><Relationship Id="rId5" Type="http://schemas.openxmlformats.org/officeDocument/2006/relationships/slideLayout" Target="../slideLayouts/slideLayout1172.xml"/><Relationship Id="rId95" Type="http://schemas.openxmlformats.org/officeDocument/2006/relationships/slideLayout" Target="../slideLayouts/slideLayout1262.xml"/><Relationship Id="rId160" Type="http://schemas.openxmlformats.org/officeDocument/2006/relationships/slideLayout" Target="../slideLayouts/slideLayout1327.xml"/><Relationship Id="rId181" Type="http://schemas.openxmlformats.org/officeDocument/2006/relationships/slideLayout" Target="../slideLayouts/slideLayout1348.xml"/><Relationship Id="rId216" Type="http://schemas.openxmlformats.org/officeDocument/2006/relationships/slideLayout" Target="../slideLayouts/slideLayout1383.xml"/><Relationship Id="rId22" Type="http://schemas.openxmlformats.org/officeDocument/2006/relationships/slideLayout" Target="../slideLayouts/slideLayout1189.xml"/><Relationship Id="rId43" Type="http://schemas.openxmlformats.org/officeDocument/2006/relationships/slideLayout" Target="../slideLayouts/slideLayout1210.xml"/><Relationship Id="rId64" Type="http://schemas.openxmlformats.org/officeDocument/2006/relationships/slideLayout" Target="../slideLayouts/slideLayout1231.xml"/><Relationship Id="rId118" Type="http://schemas.openxmlformats.org/officeDocument/2006/relationships/slideLayout" Target="../slideLayouts/slideLayout1285.xml"/><Relationship Id="rId139" Type="http://schemas.openxmlformats.org/officeDocument/2006/relationships/slideLayout" Target="../slideLayouts/slideLayout1306.xml"/><Relationship Id="rId85" Type="http://schemas.openxmlformats.org/officeDocument/2006/relationships/slideLayout" Target="../slideLayouts/slideLayout1252.xml"/><Relationship Id="rId150" Type="http://schemas.openxmlformats.org/officeDocument/2006/relationships/slideLayout" Target="../slideLayouts/slideLayout1317.xml"/><Relationship Id="rId171" Type="http://schemas.openxmlformats.org/officeDocument/2006/relationships/slideLayout" Target="../slideLayouts/slideLayout1338.xml"/><Relationship Id="rId192" Type="http://schemas.openxmlformats.org/officeDocument/2006/relationships/slideLayout" Target="../slideLayouts/slideLayout1359.xml"/><Relationship Id="rId206" Type="http://schemas.openxmlformats.org/officeDocument/2006/relationships/slideLayout" Target="../slideLayouts/slideLayout1373.xml"/><Relationship Id="rId12" Type="http://schemas.openxmlformats.org/officeDocument/2006/relationships/slideLayout" Target="../slideLayouts/slideLayout1179.xml"/><Relationship Id="rId33" Type="http://schemas.openxmlformats.org/officeDocument/2006/relationships/slideLayout" Target="../slideLayouts/slideLayout1200.xml"/><Relationship Id="rId108" Type="http://schemas.openxmlformats.org/officeDocument/2006/relationships/slideLayout" Target="../slideLayouts/slideLayout1275.xml"/><Relationship Id="rId129" Type="http://schemas.openxmlformats.org/officeDocument/2006/relationships/slideLayout" Target="../slideLayouts/slideLayout1296.xml"/><Relationship Id="rId54" Type="http://schemas.openxmlformats.org/officeDocument/2006/relationships/slideLayout" Target="../slideLayouts/slideLayout1221.xml"/><Relationship Id="rId75" Type="http://schemas.openxmlformats.org/officeDocument/2006/relationships/slideLayout" Target="../slideLayouts/slideLayout1242.xml"/><Relationship Id="rId96" Type="http://schemas.openxmlformats.org/officeDocument/2006/relationships/slideLayout" Target="../slideLayouts/slideLayout1263.xml"/><Relationship Id="rId140" Type="http://schemas.openxmlformats.org/officeDocument/2006/relationships/slideLayout" Target="../slideLayouts/slideLayout1307.xml"/><Relationship Id="rId161" Type="http://schemas.openxmlformats.org/officeDocument/2006/relationships/slideLayout" Target="../slideLayouts/slideLayout1328.xml"/><Relationship Id="rId182" Type="http://schemas.openxmlformats.org/officeDocument/2006/relationships/slideLayout" Target="../slideLayouts/slideLayout1349.xml"/><Relationship Id="rId217" Type="http://schemas.openxmlformats.org/officeDocument/2006/relationships/slideLayout" Target="../slideLayouts/slideLayout1384.xml"/><Relationship Id="rId6" Type="http://schemas.openxmlformats.org/officeDocument/2006/relationships/slideLayout" Target="../slideLayouts/slideLayout1173.xml"/><Relationship Id="rId23" Type="http://schemas.openxmlformats.org/officeDocument/2006/relationships/slideLayout" Target="../slideLayouts/slideLayout1190.xml"/><Relationship Id="rId119" Type="http://schemas.openxmlformats.org/officeDocument/2006/relationships/slideLayout" Target="../slideLayouts/slideLayout1286.xml"/><Relationship Id="rId44" Type="http://schemas.openxmlformats.org/officeDocument/2006/relationships/slideLayout" Target="../slideLayouts/slideLayout1211.xml"/><Relationship Id="rId65" Type="http://schemas.openxmlformats.org/officeDocument/2006/relationships/slideLayout" Target="../slideLayouts/slideLayout1232.xml"/><Relationship Id="rId86" Type="http://schemas.openxmlformats.org/officeDocument/2006/relationships/slideLayout" Target="../slideLayouts/slideLayout1253.xml"/><Relationship Id="rId130" Type="http://schemas.openxmlformats.org/officeDocument/2006/relationships/slideLayout" Target="../slideLayouts/slideLayout1297.xml"/><Relationship Id="rId151" Type="http://schemas.openxmlformats.org/officeDocument/2006/relationships/slideLayout" Target="../slideLayouts/slideLayout1318.xml"/><Relationship Id="rId172" Type="http://schemas.openxmlformats.org/officeDocument/2006/relationships/slideLayout" Target="../slideLayouts/slideLayout1339.xml"/><Relationship Id="rId193" Type="http://schemas.openxmlformats.org/officeDocument/2006/relationships/slideLayout" Target="../slideLayouts/slideLayout1360.xml"/><Relationship Id="rId207" Type="http://schemas.openxmlformats.org/officeDocument/2006/relationships/slideLayout" Target="../slideLayouts/slideLayout1374.xml"/><Relationship Id="rId13" Type="http://schemas.openxmlformats.org/officeDocument/2006/relationships/slideLayout" Target="../slideLayouts/slideLayout1180.xml"/><Relationship Id="rId109" Type="http://schemas.openxmlformats.org/officeDocument/2006/relationships/slideLayout" Target="../slideLayouts/slideLayout1276.xml"/><Relationship Id="rId34" Type="http://schemas.openxmlformats.org/officeDocument/2006/relationships/slideLayout" Target="../slideLayouts/slideLayout1201.xml"/><Relationship Id="rId55" Type="http://schemas.openxmlformats.org/officeDocument/2006/relationships/slideLayout" Target="../slideLayouts/slideLayout1222.xml"/><Relationship Id="rId76" Type="http://schemas.openxmlformats.org/officeDocument/2006/relationships/slideLayout" Target="../slideLayouts/slideLayout1243.xml"/><Relationship Id="rId97" Type="http://schemas.openxmlformats.org/officeDocument/2006/relationships/slideLayout" Target="../slideLayouts/slideLayout1264.xml"/><Relationship Id="rId120" Type="http://schemas.openxmlformats.org/officeDocument/2006/relationships/slideLayout" Target="../slideLayouts/slideLayout1287.xml"/><Relationship Id="rId141" Type="http://schemas.openxmlformats.org/officeDocument/2006/relationships/slideLayout" Target="../slideLayouts/slideLayout1308.xml"/><Relationship Id="rId7" Type="http://schemas.openxmlformats.org/officeDocument/2006/relationships/slideLayout" Target="../slideLayouts/slideLayout1174.xml"/><Relationship Id="rId162" Type="http://schemas.openxmlformats.org/officeDocument/2006/relationships/slideLayout" Target="../slideLayouts/slideLayout1329.xml"/><Relationship Id="rId183" Type="http://schemas.openxmlformats.org/officeDocument/2006/relationships/slideLayout" Target="../slideLayouts/slideLayout1350.xml"/><Relationship Id="rId218" Type="http://schemas.openxmlformats.org/officeDocument/2006/relationships/slideLayout" Target="../slideLayouts/slideLayout1385.xml"/><Relationship Id="rId24" Type="http://schemas.openxmlformats.org/officeDocument/2006/relationships/slideLayout" Target="../slideLayouts/slideLayout1191.xml"/><Relationship Id="rId45" Type="http://schemas.openxmlformats.org/officeDocument/2006/relationships/slideLayout" Target="../slideLayouts/slideLayout1212.xml"/><Relationship Id="rId66" Type="http://schemas.openxmlformats.org/officeDocument/2006/relationships/slideLayout" Target="../slideLayouts/slideLayout1233.xml"/><Relationship Id="rId87" Type="http://schemas.openxmlformats.org/officeDocument/2006/relationships/slideLayout" Target="../slideLayouts/slideLayout1254.xml"/><Relationship Id="rId110" Type="http://schemas.openxmlformats.org/officeDocument/2006/relationships/slideLayout" Target="../slideLayouts/slideLayout1277.xml"/><Relationship Id="rId131" Type="http://schemas.openxmlformats.org/officeDocument/2006/relationships/slideLayout" Target="../slideLayouts/slideLayout1298.xml"/><Relationship Id="rId152" Type="http://schemas.openxmlformats.org/officeDocument/2006/relationships/slideLayout" Target="../slideLayouts/slideLayout1319.xml"/><Relationship Id="rId173" Type="http://schemas.openxmlformats.org/officeDocument/2006/relationships/slideLayout" Target="../slideLayouts/slideLayout1340.xml"/><Relationship Id="rId194" Type="http://schemas.openxmlformats.org/officeDocument/2006/relationships/slideLayout" Target="../slideLayouts/slideLayout1361.xml"/><Relationship Id="rId208" Type="http://schemas.openxmlformats.org/officeDocument/2006/relationships/slideLayout" Target="../slideLayouts/slideLayout1375.xml"/><Relationship Id="rId14" Type="http://schemas.openxmlformats.org/officeDocument/2006/relationships/slideLayout" Target="../slideLayouts/slideLayout1181.xml"/><Relationship Id="rId35" Type="http://schemas.openxmlformats.org/officeDocument/2006/relationships/slideLayout" Target="../slideLayouts/slideLayout1202.xml"/><Relationship Id="rId56" Type="http://schemas.openxmlformats.org/officeDocument/2006/relationships/slideLayout" Target="../slideLayouts/slideLayout1223.xml"/><Relationship Id="rId77" Type="http://schemas.openxmlformats.org/officeDocument/2006/relationships/slideLayout" Target="../slideLayouts/slideLayout1244.xml"/><Relationship Id="rId100" Type="http://schemas.openxmlformats.org/officeDocument/2006/relationships/slideLayout" Target="../slideLayouts/slideLayout1267.xml"/><Relationship Id="rId8" Type="http://schemas.openxmlformats.org/officeDocument/2006/relationships/slideLayout" Target="../slideLayouts/slideLayout1175.xml"/><Relationship Id="rId51" Type="http://schemas.openxmlformats.org/officeDocument/2006/relationships/slideLayout" Target="../slideLayouts/slideLayout1218.xml"/><Relationship Id="rId72" Type="http://schemas.openxmlformats.org/officeDocument/2006/relationships/slideLayout" Target="../slideLayouts/slideLayout1239.xml"/><Relationship Id="rId93" Type="http://schemas.openxmlformats.org/officeDocument/2006/relationships/slideLayout" Target="../slideLayouts/slideLayout1260.xml"/><Relationship Id="rId98" Type="http://schemas.openxmlformats.org/officeDocument/2006/relationships/slideLayout" Target="../slideLayouts/slideLayout1265.xml"/><Relationship Id="rId121" Type="http://schemas.openxmlformats.org/officeDocument/2006/relationships/slideLayout" Target="../slideLayouts/slideLayout1288.xml"/><Relationship Id="rId142" Type="http://schemas.openxmlformats.org/officeDocument/2006/relationships/slideLayout" Target="../slideLayouts/slideLayout1309.xml"/><Relationship Id="rId163" Type="http://schemas.openxmlformats.org/officeDocument/2006/relationships/slideLayout" Target="../slideLayouts/slideLayout1330.xml"/><Relationship Id="rId184" Type="http://schemas.openxmlformats.org/officeDocument/2006/relationships/slideLayout" Target="../slideLayouts/slideLayout1351.xml"/><Relationship Id="rId189" Type="http://schemas.openxmlformats.org/officeDocument/2006/relationships/slideLayout" Target="../slideLayouts/slideLayout1356.xml"/><Relationship Id="rId219" Type="http://schemas.openxmlformats.org/officeDocument/2006/relationships/slideLayout" Target="../slideLayouts/slideLayout1386.xml"/><Relationship Id="rId3" Type="http://schemas.openxmlformats.org/officeDocument/2006/relationships/slideLayout" Target="../slideLayouts/slideLayout1170.xml"/><Relationship Id="rId214" Type="http://schemas.openxmlformats.org/officeDocument/2006/relationships/slideLayout" Target="../slideLayouts/slideLayout1381.xml"/><Relationship Id="rId25" Type="http://schemas.openxmlformats.org/officeDocument/2006/relationships/slideLayout" Target="../slideLayouts/slideLayout1192.xml"/><Relationship Id="rId46" Type="http://schemas.openxmlformats.org/officeDocument/2006/relationships/slideLayout" Target="../slideLayouts/slideLayout1213.xml"/><Relationship Id="rId67" Type="http://schemas.openxmlformats.org/officeDocument/2006/relationships/slideLayout" Target="../slideLayouts/slideLayout1234.xml"/><Relationship Id="rId116" Type="http://schemas.openxmlformats.org/officeDocument/2006/relationships/slideLayout" Target="../slideLayouts/slideLayout1283.xml"/><Relationship Id="rId137" Type="http://schemas.openxmlformats.org/officeDocument/2006/relationships/slideLayout" Target="../slideLayouts/slideLayout1304.xml"/><Relationship Id="rId158" Type="http://schemas.openxmlformats.org/officeDocument/2006/relationships/slideLayout" Target="../slideLayouts/slideLayout1325.xml"/><Relationship Id="rId20" Type="http://schemas.openxmlformats.org/officeDocument/2006/relationships/slideLayout" Target="../slideLayouts/slideLayout1187.xml"/><Relationship Id="rId41" Type="http://schemas.openxmlformats.org/officeDocument/2006/relationships/slideLayout" Target="../slideLayouts/slideLayout1208.xml"/><Relationship Id="rId62" Type="http://schemas.openxmlformats.org/officeDocument/2006/relationships/slideLayout" Target="../slideLayouts/slideLayout1229.xml"/><Relationship Id="rId83" Type="http://schemas.openxmlformats.org/officeDocument/2006/relationships/slideLayout" Target="../slideLayouts/slideLayout1250.xml"/><Relationship Id="rId88" Type="http://schemas.openxmlformats.org/officeDocument/2006/relationships/slideLayout" Target="../slideLayouts/slideLayout1255.xml"/><Relationship Id="rId111" Type="http://schemas.openxmlformats.org/officeDocument/2006/relationships/slideLayout" Target="../slideLayouts/slideLayout1278.xml"/><Relationship Id="rId132" Type="http://schemas.openxmlformats.org/officeDocument/2006/relationships/slideLayout" Target="../slideLayouts/slideLayout1299.xml"/><Relationship Id="rId153" Type="http://schemas.openxmlformats.org/officeDocument/2006/relationships/slideLayout" Target="../slideLayouts/slideLayout1320.xml"/><Relationship Id="rId174" Type="http://schemas.openxmlformats.org/officeDocument/2006/relationships/slideLayout" Target="../slideLayouts/slideLayout1341.xml"/><Relationship Id="rId179" Type="http://schemas.openxmlformats.org/officeDocument/2006/relationships/slideLayout" Target="../slideLayouts/slideLayout1346.xml"/><Relationship Id="rId195" Type="http://schemas.openxmlformats.org/officeDocument/2006/relationships/slideLayout" Target="../slideLayouts/slideLayout1362.xml"/><Relationship Id="rId209" Type="http://schemas.openxmlformats.org/officeDocument/2006/relationships/slideLayout" Target="../slideLayouts/slideLayout1376.xml"/><Relationship Id="rId190" Type="http://schemas.openxmlformats.org/officeDocument/2006/relationships/slideLayout" Target="../slideLayouts/slideLayout1357.xml"/><Relationship Id="rId204" Type="http://schemas.openxmlformats.org/officeDocument/2006/relationships/slideLayout" Target="../slideLayouts/slideLayout1371.xml"/><Relationship Id="rId220" Type="http://schemas.openxmlformats.org/officeDocument/2006/relationships/slideLayout" Target="../slideLayouts/slideLayout1387.xml"/><Relationship Id="rId15" Type="http://schemas.openxmlformats.org/officeDocument/2006/relationships/slideLayout" Target="../slideLayouts/slideLayout1182.xml"/><Relationship Id="rId36" Type="http://schemas.openxmlformats.org/officeDocument/2006/relationships/slideLayout" Target="../slideLayouts/slideLayout1203.xml"/><Relationship Id="rId57" Type="http://schemas.openxmlformats.org/officeDocument/2006/relationships/slideLayout" Target="../slideLayouts/slideLayout1224.xml"/><Relationship Id="rId106" Type="http://schemas.openxmlformats.org/officeDocument/2006/relationships/slideLayout" Target="../slideLayouts/slideLayout1273.xml"/><Relationship Id="rId127" Type="http://schemas.openxmlformats.org/officeDocument/2006/relationships/slideLayout" Target="../slideLayouts/slideLayout1294.xml"/><Relationship Id="rId10" Type="http://schemas.openxmlformats.org/officeDocument/2006/relationships/slideLayout" Target="../slideLayouts/slideLayout1177.xml"/><Relationship Id="rId31" Type="http://schemas.openxmlformats.org/officeDocument/2006/relationships/slideLayout" Target="../slideLayouts/slideLayout1198.xml"/><Relationship Id="rId52" Type="http://schemas.openxmlformats.org/officeDocument/2006/relationships/slideLayout" Target="../slideLayouts/slideLayout1219.xml"/><Relationship Id="rId73" Type="http://schemas.openxmlformats.org/officeDocument/2006/relationships/slideLayout" Target="../slideLayouts/slideLayout1240.xml"/><Relationship Id="rId78" Type="http://schemas.openxmlformats.org/officeDocument/2006/relationships/slideLayout" Target="../slideLayouts/slideLayout1245.xml"/><Relationship Id="rId94" Type="http://schemas.openxmlformats.org/officeDocument/2006/relationships/slideLayout" Target="../slideLayouts/slideLayout1261.xml"/><Relationship Id="rId99" Type="http://schemas.openxmlformats.org/officeDocument/2006/relationships/slideLayout" Target="../slideLayouts/slideLayout1266.xml"/><Relationship Id="rId101" Type="http://schemas.openxmlformats.org/officeDocument/2006/relationships/slideLayout" Target="../slideLayouts/slideLayout1268.xml"/><Relationship Id="rId122" Type="http://schemas.openxmlformats.org/officeDocument/2006/relationships/slideLayout" Target="../slideLayouts/slideLayout1289.xml"/><Relationship Id="rId143" Type="http://schemas.openxmlformats.org/officeDocument/2006/relationships/slideLayout" Target="../slideLayouts/slideLayout1310.xml"/><Relationship Id="rId148" Type="http://schemas.openxmlformats.org/officeDocument/2006/relationships/slideLayout" Target="../slideLayouts/slideLayout1315.xml"/><Relationship Id="rId164" Type="http://schemas.openxmlformats.org/officeDocument/2006/relationships/slideLayout" Target="../slideLayouts/slideLayout1331.xml"/><Relationship Id="rId169" Type="http://schemas.openxmlformats.org/officeDocument/2006/relationships/slideLayout" Target="../slideLayouts/slideLayout1336.xml"/><Relationship Id="rId185" Type="http://schemas.openxmlformats.org/officeDocument/2006/relationships/slideLayout" Target="../slideLayouts/slideLayout1352.xml"/><Relationship Id="rId4" Type="http://schemas.openxmlformats.org/officeDocument/2006/relationships/slideLayout" Target="../slideLayouts/slideLayout1171.xml"/><Relationship Id="rId9" Type="http://schemas.openxmlformats.org/officeDocument/2006/relationships/slideLayout" Target="../slideLayouts/slideLayout1176.xml"/><Relationship Id="rId180" Type="http://schemas.openxmlformats.org/officeDocument/2006/relationships/slideLayout" Target="../slideLayouts/slideLayout1347.xml"/><Relationship Id="rId210" Type="http://schemas.openxmlformats.org/officeDocument/2006/relationships/slideLayout" Target="../slideLayouts/slideLayout1377.xml"/><Relationship Id="rId215" Type="http://schemas.openxmlformats.org/officeDocument/2006/relationships/slideLayout" Target="../slideLayouts/slideLayout1382.xml"/><Relationship Id="rId26" Type="http://schemas.openxmlformats.org/officeDocument/2006/relationships/slideLayout" Target="../slideLayouts/slideLayout1193.xml"/><Relationship Id="rId47" Type="http://schemas.openxmlformats.org/officeDocument/2006/relationships/slideLayout" Target="../slideLayouts/slideLayout1214.xml"/><Relationship Id="rId68" Type="http://schemas.openxmlformats.org/officeDocument/2006/relationships/slideLayout" Target="../slideLayouts/slideLayout1235.xml"/><Relationship Id="rId89" Type="http://schemas.openxmlformats.org/officeDocument/2006/relationships/slideLayout" Target="../slideLayouts/slideLayout1256.xml"/><Relationship Id="rId112" Type="http://schemas.openxmlformats.org/officeDocument/2006/relationships/slideLayout" Target="../slideLayouts/slideLayout1279.xml"/><Relationship Id="rId133" Type="http://schemas.openxmlformats.org/officeDocument/2006/relationships/slideLayout" Target="../slideLayouts/slideLayout1300.xml"/><Relationship Id="rId154" Type="http://schemas.openxmlformats.org/officeDocument/2006/relationships/slideLayout" Target="../slideLayouts/slideLayout1321.xml"/><Relationship Id="rId175" Type="http://schemas.openxmlformats.org/officeDocument/2006/relationships/slideLayout" Target="../slideLayouts/slideLayout1342.xml"/><Relationship Id="rId196" Type="http://schemas.openxmlformats.org/officeDocument/2006/relationships/slideLayout" Target="../slideLayouts/slideLayout1363.xml"/><Relationship Id="rId200" Type="http://schemas.openxmlformats.org/officeDocument/2006/relationships/slideLayout" Target="../slideLayouts/slideLayout1367.xml"/><Relationship Id="rId16" Type="http://schemas.openxmlformats.org/officeDocument/2006/relationships/slideLayout" Target="../slideLayouts/slideLayout1183.xml"/><Relationship Id="rId221" Type="http://schemas.openxmlformats.org/officeDocument/2006/relationships/slideLayout" Target="../slideLayouts/slideLayout1388.xml"/><Relationship Id="rId37" Type="http://schemas.openxmlformats.org/officeDocument/2006/relationships/slideLayout" Target="../slideLayouts/slideLayout1204.xml"/><Relationship Id="rId58" Type="http://schemas.openxmlformats.org/officeDocument/2006/relationships/slideLayout" Target="../slideLayouts/slideLayout1225.xml"/><Relationship Id="rId79" Type="http://schemas.openxmlformats.org/officeDocument/2006/relationships/slideLayout" Target="../slideLayouts/slideLayout1246.xml"/><Relationship Id="rId102" Type="http://schemas.openxmlformats.org/officeDocument/2006/relationships/slideLayout" Target="../slideLayouts/slideLayout1269.xml"/><Relationship Id="rId123" Type="http://schemas.openxmlformats.org/officeDocument/2006/relationships/slideLayout" Target="../slideLayouts/slideLayout1290.xml"/><Relationship Id="rId144" Type="http://schemas.openxmlformats.org/officeDocument/2006/relationships/slideLayout" Target="../slideLayouts/slideLayout1311.xml"/><Relationship Id="rId90" Type="http://schemas.openxmlformats.org/officeDocument/2006/relationships/slideLayout" Target="../slideLayouts/slideLayout1257.xml"/><Relationship Id="rId165" Type="http://schemas.openxmlformats.org/officeDocument/2006/relationships/slideLayout" Target="../slideLayouts/slideLayout1332.xml"/><Relationship Id="rId186" Type="http://schemas.openxmlformats.org/officeDocument/2006/relationships/slideLayout" Target="../slideLayouts/slideLayout1353.xml"/><Relationship Id="rId211" Type="http://schemas.openxmlformats.org/officeDocument/2006/relationships/slideLayout" Target="../slideLayouts/slideLayout1378.xml"/><Relationship Id="rId27" Type="http://schemas.openxmlformats.org/officeDocument/2006/relationships/slideLayout" Target="../slideLayouts/slideLayout1194.xml"/><Relationship Id="rId48" Type="http://schemas.openxmlformats.org/officeDocument/2006/relationships/slideLayout" Target="../slideLayouts/slideLayout1215.xml"/><Relationship Id="rId69" Type="http://schemas.openxmlformats.org/officeDocument/2006/relationships/slideLayout" Target="../slideLayouts/slideLayout1236.xml"/><Relationship Id="rId113" Type="http://schemas.openxmlformats.org/officeDocument/2006/relationships/slideLayout" Target="../slideLayouts/slideLayout1280.xml"/><Relationship Id="rId134" Type="http://schemas.openxmlformats.org/officeDocument/2006/relationships/slideLayout" Target="../slideLayouts/slideLayout1301.xml"/><Relationship Id="rId80" Type="http://schemas.openxmlformats.org/officeDocument/2006/relationships/slideLayout" Target="../slideLayouts/slideLayout1247.xml"/><Relationship Id="rId155" Type="http://schemas.openxmlformats.org/officeDocument/2006/relationships/slideLayout" Target="../slideLayouts/slideLayout1322.xml"/><Relationship Id="rId176" Type="http://schemas.openxmlformats.org/officeDocument/2006/relationships/slideLayout" Target="../slideLayouts/slideLayout1343.xml"/><Relationship Id="rId197" Type="http://schemas.openxmlformats.org/officeDocument/2006/relationships/slideLayout" Target="../slideLayouts/slideLayout1364.xml"/><Relationship Id="rId201" Type="http://schemas.openxmlformats.org/officeDocument/2006/relationships/slideLayout" Target="../slideLayouts/slideLayout1368.xml"/><Relationship Id="rId222" Type="http://schemas.openxmlformats.org/officeDocument/2006/relationships/slideLayout" Target="../slideLayouts/slideLayout1389.xml"/><Relationship Id="rId17" Type="http://schemas.openxmlformats.org/officeDocument/2006/relationships/slideLayout" Target="../slideLayouts/slideLayout1184.xml"/><Relationship Id="rId38" Type="http://schemas.openxmlformats.org/officeDocument/2006/relationships/slideLayout" Target="../slideLayouts/slideLayout1205.xml"/><Relationship Id="rId59" Type="http://schemas.openxmlformats.org/officeDocument/2006/relationships/slideLayout" Target="../slideLayouts/slideLayout1226.xml"/><Relationship Id="rId103" Type="http://schemas.openxmlformats.org/officeDocument/2006/relationships/slideLayout" Target="../slideLayouts/slideLayout1270.xml"/><Relationship Id="rId124" Type="http://schemas.openxmlformats.org/officeDocument/2006/relationships/slideLayout" Target="../slideLayouts/slideLayout1291.xml"/><Relationship Id="rId70" Type="http://schemas.openxmlformats.org/officeDocument/2006/relationships/slideLayout" Target="../slideLayouts/slideLayout1237.xml"/><Relationship Id="rId91" Type="http://schemas.openxmlformats.org/officeDocument/2006/relationships/slideLayout" Target="../slideLayouts/slideLayout1258.xml"/><Relationship Id="rId145" Type="http://schemas.openxmlformats.org/officeDocument/2006/relationships/slideLayout" Target="../slideLayouts/slideLayout1312.xml"/><Relationship Id="rId166" Type="http://schemas.openxmlformats.org/officeDocument/2006/relationships/slideLayout" Target="../slideLayouts/slideLayout1333.xml"/><Relationship Id="rId187" Type="http://schemas.openxmlformats.org/officeDocument/2006/relationships/slideLayout" Target="../slideLayouts/slideLayout1354.xml"/><Relationship Id="rId1" Type="http://schemas.openxmlformats.org/officeDocument/2006/relationships/slideLayout" Target="../slideLayouts/slideLayout1168.xml"/><Relationship Id="rId212" Type="http://schemas.openxmlformats.org/officeDocument/2006/relationships/slideLayout" Target="../slideLayouts/slideLayout1379.xml"/><Relationship Id="rId28" Type="http://schemas.openxmlformats.org/officeDocument/2006/relationships/slideLayout" Target="../slideLayouts/slideLayout1195.xml"/><Relationship Id="rId49" Type="http://schemas.openxmlformats.org/officeDocument/2006/relationships/slideLayout" Target="../slideLayouts/slideLayout1216.xml"/><Relationship Id="rId114" Type="http://schemas.openxmlformats.org/officeDocument/2006/relationships/slideLayout" Target="../slideLayouts/slideLayout1281.xml"/><Relationship Id="rId60" Type="http://schemas.openxmlformats.org/officeDocument/2006/relationships/slideLayout" Target="../slideLayouts/slideLayout1227.xml"/><Relationship Id="rId81" Type="http://schemas.openxmlformats.org/officeDocument/2006/relationships/slideLayout" Target="../slideLayouts/slideLayout1248.xml"/><Relationship Id="rId135" Type="http://schemas.openxmlformats.org/officeDocument/2006/relationships/slideLayout" Target="../slideLayouts/slideLayout1302.xml"/><Relationship Id="rId156" Type="http://schemas.openxmlformats.org/officeDocument/2006/relationships/slideLayout" Target="../slideLayouts/slideLayout1323.xml"/><Relationship Id="rId177" Type="http://schemas.openxmlformats.org/officeDocument/2006/relationships/slideLayout" Target="../slideLayouts/slideLayout1344.xml"/><Relationship Id="rId198" Type="http://schemas.openxmlformats.org/officeDocument/2006/relationships/slideLayout" Target="../slideLayouts/slideLayout1365.xml"/><Relationship Id="rId202" Type="http://schemas.openxmlformats.org/officeDocument/2006/relationships/slideLayout" Target="../slideLayouts/slideLayout1369.xml"/><Relationship Id="rId223" Type="http://schemas.openxmlformats.org/officeDocument/2006/relationships/slideLayout" Target="../slideLayouts/slideLayout1390.xml"/><Relationship Id="rId18" Type="http://schemas.openxmlformats.org/officeDocument/2006/relationships/slideLayout" Target="../slideLayouts/slideLayout1185.xml"/><Relationship Id="rId39" Type="http://schemas.openxmlformats.org/officeDocument/2006/relationships/slideLayout" Target="../slideLayouts/slideLayout1206.xml"/><Relationship Id="rId50" Type="http://schemas.openxmlformats.org/officeDocument/2006/relationships/slideLayout" Target="../slideLayouts/slideLayout1217.xml"/><Relationship Id="rId104" Type="http://schemas.openxmlformats.org/officeDocument/2006/relationships/slideLayout" Target="../slideLayouts/slideLayout1271.xml"/><Relationship Id="rId125" Type="http://schemas.openxmlformats.org/officeDocument/2006/relationships/slideLayout" Target="../slideLayouts/slideLayout1292.xml"/><Relationship Id="rId146" Type="http://schemas.openxmlformats.org/officeDocument/2006/relationships/slideLayout" Target="../slideLayouts/slideLayout1313.xml"/><Relationship Id="rId167" Type="http://schemas.openxmlformats.org/officeDocument/2006/relationships/slideLayout" Target="../slideLayouts/slideLayout1334.xml"/><Relationship Id="rId188" Type="http://schemas.openxmlformats.org/officeDocument/2006/relationships/slideLayout" Target="../slideLayouts/slideLayout1355.xml"/><Relationship Id="rId71" Type="http://schemas.openxmlformats.org/officeDocument/2006/relationships/slideLayout" Target="../slideLayouts/slideLayout1238.xml"/><Relationship Id="rId92" Type="http://schemas.openxmlformats.org/officeDocument/2006/relationships/slideLayout" Target="../slideLayouts/slideLayout1259.xml"/><Relationship Id="rId213" Type="http://schemas.openxmlformats.org/officeDocument/2006/relationships/slideLayout" Target="../slideLayouts/slideLayout1380.xml"/><Relationship Id="rId2" Type="http://schemas.openxmlformats.org/officeDocument/2006/relationships/slideLayout" Target="../slideLayouts/slideLayout1169.xml"/><Relationship Id="rId29" Type="http://schemas.openxmlformats.org/officeDocument/2006/relationships/slideLayout" Target="../slideLayouts/slideLayout1196.xml"/><Relationship Id="rId40" Type="http://schemas.openxmlformats.org/officeDocument/2006/relationships/slideLayout" Target="../slideLayouts/slideLayout1207.xml"/><Relationship Id="rId115" Type="http://schemas.openxmlformats.org/officeDocument/2006/relationships/slideLayout" Target="../slideLayouts/slideLayout1282.xml"/><Relationship Id="rId136" Type="http://schemas.openxmlformats.org/officeDocument/2006/relationships/slideLayout" Target="../slideLayouts/slideLayout1303.xml"/><Relationship Id="rId157" Type="http://schemas.openxmlformats.org/officeDocument/2006/relationships/slideLayout" Target="../slideLayouts/slideLayout1324.xml"/><Relationship Id="rId178" Type="http://schemas.openxmlformats.org/officeDocument/2006/relationships/slideLayout" Target="../slideLayouts/slideLayout1345.xml"/><Relationship Id="rId61" Type="http://schemas.openxmlformats.org/officeDocument/2006/relationships/slideLayout" Target="../slideLayouts/slideLayout1228.xml"/><Relationship Id="rId82" Type="http://schemas.openxmlformats.org/officeDocument/2006/relationships/slideLayout" Target="../slideLayouts/slideLayout1249.xml"/><Relationship Id="rId199" Type="http://schemas.openxmlformats.org/officeDocument/2006/relationships/slideLayout" Target="../slideLayouts/slideLayout1366.xml"/><Relationship Id="rId203" Type="http://schemas.openxmlformats.org/officeDocument/2006/relationships/slideLayout" Target="../slideLayouts/slideLayout1370.xml"/><Relationship Id="rId19" Type="http://schemas.openxmlformats.org/officeDocument/2006/relationships/slideLayout" Target="../slideLayouts/slideLayout1186.xml"/><Relationship Id="rId224" Type="http://schemas.openxmlformats.org/officeDocument/2006/relationships/theme" Target="../theme/theme47.xml"/><Relationship Id="rId30" Type="http://schemas.openxmlformats.org/officeDocument/2006/relationships/slideLayout" Target="../slideLayouts/slideLayout1197.xml"/><Relationship Id="rId105" Type="http://schemas.openxmlformats.org/officeDocument/2006/relationships/slideLayout" Target="../slideLayouts/slideLayout1272.xml"/><Relationship Id="rId126" Type="http://schemas.openxmlformats.org/officeDocument/2006/relationships/slideLayout" Target="../slideLayouts/slideLayout1293.xml"/><Relationship Id="rId147" Type="http://schemas.openxmlformats.org/officeDocument/2006/relationships/slideLayout" Target="../slideLayouts/slideLayout1314.xml"/><Relationship Id="rId168" Type="http://schemas.openxmlformats.org/officeDocument/2006/relationships/slideLayout" Target="../slideLayouts/slideLayout1335.xml"/></Relationships>
</file>

<file path=ppt/slideMasters/_rels/slideMaster48.xml.rels><?xml version="1.0" encoding="UTF-8" standalone="yes"?>
<Relationships xmlns="http://schemas.openxmlformats.org/package/2006/relationships"><Relationship Id="rId8" Type="http://schemas.openxmlformats.org/officeDocument/2006/relationships/slideLayout" Target="../slideLayouts/slideLayout1398.xml"/><Relationship Id="rId13" Type="http://schemas.openxmlformats.org/officeDocument/2006/relationships/slideLayout" Target="../slideLayouts/slideLayout1403.xml"/><Relationship Id="rId3" Type="http://schemas.openxmlformats.org/officeDocument/2006/relationships/slideLayout" Target="../slideLayouts/slideLayout1393.xml"/><Relationship Id="rId7" Type="http://schemas.openxmlformats.org/officeDocument/2006/relationships/slideLayout" Target="../slideLayouts/slideLayout1397.xml"/><Relationship Id="rId12" Type="http://schemas.openxmlformats.org/officeDocument/2006/relationships/slideLayout" Target="../slideLayouts/slideLayout1402.xml"/><Relationship Id="rId2" Type="http://schemas.openxmlformats.org/officeDocument/2006/relationships/slideLayout" Target="../slideLayouts/slideLayout1392.xml"/><Relationship Id="rId1" Type="http://schemas.openxmlformats.org/officeDocument/2006/relationships/slideLayout" Target="../slideLayouts/slideLayout1391.xml"/><Relationship Id="rId6" Type="http://schemas.openxmlformats.org/officeDocument/2006/relationships/slideLayout" Target="../slideLayouts/slideLayout1396.xml"/><Relationship Id="rId11" Type="http://schemas.openxmlformats.org/officeDocument/2006/relationships/slideLayout" Target="../slideLayouts/slideLayout1401.xml"/><Relationship Id="rId5" Type="http://schemas.openxmlformats.org/officeDocument/2006/relationships/slideLayout" Target="../slideLayouts/slideLayout1395.xml"/><Relationship Id="rId10" Type="http://schemas.openxmlformats.org/officeDocument/2006/relationships/slideLayout" Target="../slideLayouts/slideLayout1400.xml"/><Relationship Id="rId4" Type="http://schemas.openxmlformats.org/officeDocument/2006/relationships/slideLayout" Target="../slideLayouts/slideLayout1394.xml"/><Relationship Id="rId9" Type="http://schemas.openxmlformats.org/officeDocument/2006/relationships/slideLayout" Target="../slideLayouts/slideLayout1399.xml"/><Relationship Id="rId14" Type="http://schemas.openxmlformats.org/officeDocument/2006/relationships/theme" Target="../theme/theme48.xml"/></Relationships>
</file>

<file path=ppt/slideMasters/_rels/slideMaster49.xml.rels><?xml version="1.0" encoding="UTF-8" standalone="yes"?>
<Relationships xmlns="http://schemas.openxmlformats.org/package/2006/relationships"><Relationship Id="rId8" Type="http://schemas.openxmlformats.org/officeDocument/2006/relationships/slideLayout" Target="../slideLayouts/slideLayout1411.xml"/><Relationship Id="rId3" Type="http://schemas.openxmlformats.org/officeDocument/2006/relationships/slideLayout" Target="../slideLayouts/slideLayout1406.xml"/><Relationship Id="rId7" Type="http://schemas.openxmlformats.org/officeDocument/2006/relationships/slideLayout" Target="../slideLayouts/slideLayout1410.xml"/><Relationship Id="rId12" Type="http://schemas.openxmlformats.org/officeDocument/2006/relationships/theme" Target="../theme/theme49.xml"/><Relationship Id="rId2" Type="http://schemas.openxmlformats.org/officeDocument/2006/relationships/slideLayout" Target="../slideLayouts/slideLayout1405.xml"/><Relationship Id="rId1" Type="http://schemas.openxmlformats.org/officeDocument/2006/relationships/slideLayout" Target="../slideLayouts/slideLayout1404.xml"/><Relationship Id="rId6" Type="http://schemas.openxmlformats.org/officeDocument/2006/relationships/slideLayout" Target="../slideLayouts/slideLayout1409.xml"/><Relationship Id="rId11" Type="http://schemas.openxmlformats.org/officeDocument/2006/relationships/slideLayout" Target="../slideLayouts/slideLayout1414.xml"/><Relationship Id="rId5" Type="http://schemas.openxmlformats.org/officeDocument/2006/relationships/slideLayout" Target="../slideLayouts/slideLayout1408.xml"/><Relationship Id="rId10" Type="http://schemas.openxmlformats.org/officeDocument/2006/relationships/slideLayout" Target="../slideLayouts/slideLayout1413.xml"/><Relationship Id="rId4" Type="http://schemas.openxmlformats.org/officeDocument/2006/relationships/slideLayout" Target="../slideLayouts/slideLayout1407.xml"/><Relationship Id="rId9" Type="http://schemas.openxmlformats.org/officeDocument/2006/relationships/slideLayout" Target="../slideLayouts/slideLayout1412.xml"/></Relationships>
</file>

<file path=ppt/slideMasters/_rels/slideMaster5.xml.rels><?xml version="1.0" encoding="UTF-8" standalone="yes"?>
<Relationships xmlns="http://schemas.openxmlformats.org/package/2006/relationships"><Relationship Id="rId8" Type="http://schemas.openxmlformats.org/officeDocument/2006/relationships/slideLayout" Target="../slideLayouts/slideLayout44.xml"/><Relationship Id="rId3" Type="http://schemas.openxmlformats.org/officeDocument/2006/relationships/slideLayout" Target="../slideLayouts/slideLayout39.xml"/><Relationship Id="rId7" Type="http://schemas.openxmlformats.org/officeDocument/2006/relationships/slideLayout" Target="../slideLayouts/slideLayout43.xml"/><Relationship Id="rId12" Type="http://schemas.openxmlformats.org/officeDocument/2006/relationships/theme" Target="../theme/theme5.xml"/><Relationship Id="rId2" Type="http://schemas.openxmlformats.org/officeDocument/2006/relationships/slideLayout" Target="../slideLayouts/slideLayout38.xml"/><Relationship Id="rId1" Type="http://schemas.openxmlformats.org/officeDocument/2006/relationships/slideLayout" Target="../slideLayouts/slideLayout37.xml"/><Relationship Id="rId6" Type="http://schemas.openxmlformats.org/officeDocument/2006/relationships/slideLayout" Target="../slideLayouts/slideLayout42.xml"/><Relationship Id="rId11" Type="http://schemas.openxmlformats.org/officeDocument/2006/relationships/slideLayout" Target="../slideLayouts/slideLayout47.xml"/><Relationship Id="rId5" Type="http://schemas.openxmlformats.org/officeDocument/2006/relationships/slideLayout" Target="../slideLayouts/slideLayout41.xml"/><Relationship Id="rId10" Type="http://schemas.openxmlformats.org/officeDocument/2006/relationships/slideLayout" Target="../slideLayouts/slideLayout46.xml"/><Relationship Id="rId4" Type="http://schemas.openxmlformats.org/officeDocument/2006/relationships/slideLayout" Target="../slideLayouts/slideLayout40.xml"/><Relationship Id="rId9" Type="http://schemas.openxmlformats.org/officeDocument/2006/relationships/slideLayout" Target="../slideLayouts/slideLayout45.xml"/></Relationships>
</file>

<file path=ppt/slideMasters/_rels/slideMaster6.xml.rels><?xml version="1.0" encoding="UTF-8" standalone="yes"?>
<Relationships xmlns="http://schemas.openxmlformats.org/package/2006/relationships"><Relationship Id="rId8" Type="http://schemas.openxmlformats.org/officeDocument/2006/relationships/slideLayout" Target="../slideLayouts/slideLayout55.xml"/><Relationship Id="rId3" Type="http://schemas.openxmlformats.org/officeDocument/2006/relationships/slideLayout" Target="../slideLayouts/slideLayout50.xml"/><Relationship Id="rId7" Type="http://schemas.openxmlformats.org/officeDocument/2006/relationships/slideLayout" Target="../slideLayouts/slideLayout54.xml"/><Relationship Id="rId12" Type="http://schemas.openxmlformats.org/officeDocument/2006/relationships/theme" Target="../theme/theme6.xml"/><Relationship Id="rId2" Type="http://schemas.openxmlformats.org/officeDocument/2006/relationships/slideLayout" Target="../slideLayouts/slideLayout49.xml"/><Relationship Id="rId1" Type="http://schemas.openxmlformats.org/officeDocument/2006/relationships/slideLayout" Target="../slideLayouts/slideLayout48.xml"/><Relationship Id="rId6" Type="http://schemas.openxmlformats.org/officeDocument/2006/relationships/slideLayout" Target="../slideLayouts/slideLayout53.xml"/><Relationship Id="rId11" Type="http://schemas.openxmlformats.org/officeDocument/2006/relationships/slideLayout" Target="../slideLayouts/slideLayout58.xml"/><Relationship Id="rId5" Type="http://schemas.openxmlformats.org/officeDocument/2006/relationships/slideLayout" Target="../slideLayouts/slideLayout52.xml"/><Relationship Id="rId10" Type="http://schemas.openxmlformats.org/officeDocument/2006/relationships/slideLayout" Target="../slideLayouts/slideLayout57.xml"/><Relationship Id="rId4" Type="http://schemas.openxmlformats.org/officeDocument/2006/relationships/slideLayout" Target="../slideLayouts/slideLayout51.xml"/><Relationship Id="rId9" Type="http://schemas.openxmlformats.org/officeDocument/2006/relationships/slideLayout" Target="../slideLayouts/slideLayout56.xml"/></Relationships>
</file>

<file path=ppt/slideMasters/_rels/slideMaster7.xml.rels><?xml version="1.0" encoding="UTF-8" standalone="yes"?>
<Relationships xmlns="http://schemas.openxmlformats.org/package/2006/relationships"><Relationship Id="rId2" Type="http://schemas.openxmlformats.org/officeDocument/2006/relationships/theme" Target="../theme/theme7.xml"/><Relationship Id="rId1" Type="http://schemas.openxmlformats.org/officeDocument/2006/relationships/slideLayout" Target="../slideLayouts/slideLayout59.xml"/></Relationships>
</file>

<file path=ppt/slideMasters/_rels/slideMaster8.xml.rels><?xml version="1.0" encoding="UTF-8" standalone="yes"?>
<Relationships xmlns="http://schemas.openxmlformats.org/package/2006/relationships"><Relationship Id="rId8" Type="http://schemas.openxmlformats.org/officeDocument/2006/relationships/slideLayout" Target="../slideLayouts/slideLayout67.xml"/><Relationship Id="rId3" Type="http://schemas.openxmlformats.org/officeDocument/2006/relationships/slideLayout" Target="../slideLayouts/slideLayout62.xml"/><Relationship Id="rId7" Type="http://schemas.openxmlformats.org/officeDocument/2006/relationships/slideLayout" Target="../slideLayouts/slideLayout66.xml"/><Relationship Id="rId12" Type="http://schemas.openxmlformats.org/officeDocument/2006/relationships/theme" Target="../theme/theme8.xml"/><Relationship Id="rId2" Type="http://schemas.openxmlformats.org/officeDocument/2006/relationships/slideLayout" Target="../slideLayouts/slideLayout61.xml"/><Relationship Id="rId1" Type="http://schemas.openxmlformats.org/officeDocument/2006/relationships/slideLayout" Target="../slideLayouts/slideLayout60.xml"/><Relationship Id="rId6" Type="http://schemas.openxmlformats.org/officeDocument/2006/relationships/slideLayout" Target="../slideLayouts/slideLayout65.xml"/><Relationship Id="rId11" Type="http://schemas.openxmlformats.org/officeDocument/2006/relationships/slideLayout" Target="../slideLayouts/slideLayout70.xml"/><Relationship Id="rId5" Type="http://schemas.openxmlformats.org/officeDocument/2006/relationships/slideLayout" Target="../slideLayouts/slideLayout64.xml"/><Relationship Id="rId10" Type="http://schemas.openxmlformats.org/officeDocument/2006/relationships/slideLayout" Target="../slideLayouts/slideLayout69.xml"/><Relationship Id="rId4" Type="http://schemas.openxmlformats.org/officeDocument/2006/relationships/slideLayout" Target="../slideLayouts/slideLayout63.xml"/><Relationship Id="rId9" Type="http://schemas.openxmlformats.org/officeDocument/2006/relationships/slideLayout" Target="../slideLayouts/slideLayout68.xml"/></Relationships>
</file>

<file path=ppt/slideMasters/_rels/slideMaster9.xml.rels><?xml version="1.0" encoding="UTF-8" standalone="yes"?>
<Relationships xmlns="http://schemas.openxmlformats.org/package/2006/relationships"><Relationship Id="rId8" Type="http://schemas.openxmlformats.org/officeDocument/2006/relationships/slideLayout" Target="../slideLayouts/slideLayout78.xml"/><Relationship Id="rId13" Type="http://schemas.openxmlformats.org/officeDocument/2006/relationships/slideLayout" Target="../slideLayouts/slideLayout83.xml"/><Relationship Id="rId3" Type="http://schemas.openxmlformats.org/officeDocument/2006/relationships/slideLayout" Target="../slideLayouts/slideLayout73.xml"/><Relationship Id="rId7" Type="http://schemas.openxmlformats.org/officeDocument/2006/relationships/slideLayout" Target="../slideLayouts/slideLayout77.xml"/><Relationship Id="rId12" Type="http://schemas.openxmlformats.org/officeDocument/2006/relationships/slideLayout" Target="../slideLayouts/slideLayout82.xml"/><Relationship Id="rId2" Type="http://schemas.openxmlformats.org/officeDocument/2006/relationships/slideLayout" Target="../slideLayouts/slideLayout72.xml"/><Relationship Id="rId1" Type="http://schemas.openxmlformats.org/officeDocument/2006/relationships/slideLayout" Target="../slideLayouts/slideLayout71.xml"/><Relationship Id="rId6" Type="http://schemas.openxmlformats.org/officeDocument/2006/relationships/slideLayout" Target="../slideLayouts/slideLayout76.xml"/><Relationship Id="rId11" Type="http://schemas.openxmlformats.org/officeDocument/2006/relationships/slideLayout" Target="../slideLayouts/slideLayout81.xml"/><Relationship Id="rId5" Type="http://schemas.openxmlformats.org/officeDocument/2006/relationships/slideLayout" Target="../slideLayouts/slideLayout75.xml"/><Relationship Id="rId10" Type="http://schemas.openxmlformats.org/officeDocument/2006/relationships/slideLayout" Target="../slideLayouts/slideLayout80.xml"/><Relationship Id="rId4" Type="http://schemas.openxmlformats.org/officeDocument/2006/relationships/slideLayout" Target="../slideLayouts/slideLayout74.xml"/><Relationship Id="rId9" Type="http://schemas.openxmlformats.org/officeDocument/2006/relationships/slideLayout" Target="../slideLayouts/slideLayout79.xml"/><Relationship Id="rId14" Type="http://schemas.openxmlformats.org/officeDocument/2006/relationships/theme" Target="../theme/theme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37728" y="44624"/>
            <a:ext cx="9070776"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11" charset="0"/>
                <a:ea typeface="+mn-ea"/>
                <a:cs typeface="+mn-cs"/>
              </a:defRPr>
            </a:lvl1pPr>
          </a:lstStyle>
          <a:p>
            <a:pPr defTabSz="914400" eaLnBrk="0" fontAlgn="base" hangingPunct="0">
              <a:spcBef>
                <a:spcPct val="0"/>
              </a:spcBef>
              <a:spcAft>
                <a:spcPct val="0"/>
              </a:spcAft>
              <a:defRPr/>
            </a:pPr>
            <a:endParaRPr lang="en-US">
              <a:solidFill>
                <a:srgbClr val="000000"/>
              </a:solidFill>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11" charset="0"/>
                <a:ea typeface="+mn-ea"/>
                <a:cs typeface="+mn-cs"/>
              </a:defRPr>
            </a:lvl1pPr>
          </a:lstStyle>
          <a:p>
            <a:pPr defTabSz="914400" eaLnBrk="0" fontAlgn="base" hangingPunct="0">
              <a:spcBef>
                <a:spcPct val="0"/>
              </a:spcBef>
              <a:spcAft>
                <a:spcPct val="0"/>
              </a:spcAft>
              <a:defRPr/>
            </a:pPr>
            <a:endParaRPr lang="en-US">
              <a:solidFill>
                <a:srgbClr val="000000"/>
              </a:solidFill>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Times New Roman" charset="0"/>
              </a:defRPr>
            </a:lvl1pPr>
          </a:lstStyle>
          <a:p>
            <a:pPr defTabSz="914400" eaLnBrk="0" fontAlgn="base" hangingPunct="0">
              <a:spcBef>
                <a:spcPct val="0"/>
              </a:spcBef>
              <a:spcAft>
                <a:spcPct val="0"/>
              </a:spcAft>
              <a:defRPr/>
            </a:pPr>
            <a:fld id="{1086487F-A443-774C-B771-167E7F98E6D9}" type="slidenum">
              <a:rPr lang="en-US">
                <a:solidFill>
                  <a:srgbClr val="000000"/>
                </a:solidFill>
                <a:ea typeface="ＭＳ Ｐゴシック" charset="0"/>
                <a:cs typeface="ＭＳ Ｐゴシック" charset="0"/>
              </a:rPr>
              <a:pPr defTabSz="914400" eaLnBrk="0" fontAlgn="base" hangingPunct="0">
                <a:spcBef>
                  <a:spcPct val="0"/>
                </a:spcBef>
                <a:spcAft>
                  <a:spcPct val="0"/>
                </a:spcAft>
                <a:defRPr/>
              </a:pPr>
              <a:t>‹#›</a:t>
            </a:fld>
            <a:endParaRPr lang="en-US">
              <a:solidFill>
                <a:srgbClr val="000000"/>
              </a:solidFill>
              <a:ea typeface="ＭＳ Ｐゴシック" charset="0"/>
              <a:cs typeface="ＭＳ Ｐゴシック" charset="0"/>
            </a:endParaRPr>
          </a:p>
        </p:txBody>
      </p:sp>
    </p:spTree>
    <p:extLst>
      <p:ext uri="{BB962C8B-B14F-4D97-AF65-F5344CB8AC3E}">
        <p14:creationId xmlns:p14="http://schemas.microsoft.com/office/powerpoint/2010/main" val="3547499667"/>
      </p:ext>
    </p:extLst>
  </p:cSld>
  <p:clrMap bg1="lt1" tx1="dk1" bg2="lt2" tx2="dk2" accent1="accent1" accent2="accent2" accent3="accent3" accent4="accent4" accent5="accent5" accent6="accent6" hlink="hlink" folHlink="folHlink"/>
  <p:sldLayoutIdLst>
    <p:sldLayoutId id="2147483661" r:id="rId1"/>
    <p:sldLayoutId id="2147483662" r:id="rId2"/>
    <p:sldLayoutId id="2147483663" r:id="rId3"/>
    <p:sldLayoutId id="2147483664" r:id="rId4"/>
    <p:sldLayoutId id="2147483665" r:id="rId5"/>
    <p:sldLayoutId id="2147483666" r:id="rId6"/>
    <p:sldLayoutId id="2147483667" r:id="rId7"/>
    <p:sldLayoutId id="2147483668" r:id="rId8"/>
    <p:sldLayoutId id="2147483669" r:id="rId9"/>
    <p:sldLayoutId id="2147483670" r:id="rId10"/>
    <p:sldLayoutId id="2147483671" r:id="rId11"/>
    <p:sldLayoutId id="2147483672" r:id="rId12"/>
    <p:sldLayoutId id="2147483673" r:id="rId13"/>
  </p:sldLayoutIdLst>
  <p:hf sldNum="0" hdr="0" ftr="0" dt="0"/>
  <p:txStyles>
    <p:title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ＭＳ Ｐゴシック" pitchFamily="-108" charset="-128"/>
          <a:cs typeface="Arial"/>
        </a:defRPr>
      </a:lvl1pPr>
      <a:lvl2pPr marL="742950" indent="-285750" algn="l" rtl="0" eaLnBrk="0" fontAlgn="base" hangingPunct="0">
        <a:spcBef>
          <a:spcPct val="20000"/>
        </a:spcBef>
        <a:spcAft>
          <a:spcPct val="0"/>
        </a:spcAft>
        <a:buChar char="–"/>
        <a:defRPr sz="2800">
          <a:solidFill>
            <a:schemeClr val="bg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0.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l">
              <a:defRPr sz="1400">
                <a:solidFill>
                  <a:srgbClr val="000000"/>
                </a:solidFill>
                <a:latin typeface="Times New Roman" charset="0"/>
                <a:cs typeface="+mn-cs"/>
              </a:defRPr>
            </a:lvl1pPr>
          </a:lstStyle>
          <a:p>
            <a:pPr defTabSz="914400" eaLnBrk="0" fontAlgn="base" hangingPunct="0">
              <a:spcBef>
                <a:spcPct val="0"/>
              </a:spcBef>
              <a:spcAft>
                <a:spcPct val="0"/>
              </a:spcAft>
              <a:defRPr/>
            </a:pPr>
            <a:endParaRPr lang="en-US">
              <a:ea typeface="ＭＳ Ｐゴシック" charset="0"/>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charset="0"/>
                <a:cs typeface="+mn-cs"/>
              </a:defRPr>
            </a:lvl1pPr>
          </a:lstStyle>
          <a:p>
            <a:pPr defTabSz="914400" eaLnBrk="0" fontAlgn="base" hangingPunct="0">
              <a:spcBef>
                <a:spcPct val="0"/>
              </a:spcBef>
              <a:spcAft>
                <a:spcPct val="0"/>
              </a:spcAft>
              <a:defRPr/>
            </a:pPr>
            <a:endParaRPr lang="en-US">
              <a:ea typeface="ＭＳ Ｐゴシック" charset="0"/>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charset="0"/>
                <a:cs typeface="+mn-cs"/>
              </a:defRPr>
            </a:lvl1pPr>
          </a:lstStyle>
          <a:p>
            <a:pPr defTabSz="914400" eaLnBrk="0" fontAlgn="base" hangingPunct="0">
              <a:spcBef>
                <a:spcPct val="0"/>
              </a:spcBef>
              <a:spcAft>
                <a:spcPct val="0"/>
              </a:spcAft>
              <a:defRPr/>
            </a:pPr>
            <a:fld id="{FA95AB7F-7DC0-4E4A-B109-4C2CA84E81A6}" type="slidenum">
              <a:rPr lang="en-US">
                <a:ea typeface="ＭＳ Ｐゴシック" charset="0"/>
              </a:rPr>
              <a:pPr defTabSz="914400" eaLnBrk="0" fontAlgn="base" hangingPunct="0">
                <a:spcBef>
                  <a:spcPct val="0"/>
                </a:spcBef>
                <a:spcAft>
                  <a:spcPct val="0"/>
                </a:spcAft>
                <a:defRPr/>
              </a:pPr>
              <a:t>‹#›</a:t>
            </a:fld>
            <a:endParaRPr lang="en-US">
              <a:ea typeface="ＭＳ Ｐゴシック" charset="0"/>
            </a:endParaRPr>
          </a:p>
        </p:txBody>
      </p:sp>
    </p:spTree>
    <p:extLst>
      <p:ext uri="{BB962C8B-B14F-4D97-AF65-F5344CB8AC3E}">
        <p14:creationId xmlns:p14="http://schemas.microsoft.com/office/powerpoint/2010/main" val="3086268494"/>
      </p:ext>
    </p:extLst>
  </p:cSld>
  <p:clrMap bg1="lt1" tx1="dk1" bg2="lt2" tx2="dk2" accent1="accent1" accent2="accent2" accent3="accent3" accent4="accent4" accent5="accent5" accent6="accent6" hlink="hlink" folHlink="folHlink"/>
  <p:sldLayoutIdLst>
    <p:sldLayoutId id="2147483862" r:id="rId1"/>
    <p:sldLayoutId id="2147483863" r:id="rId2"/>
    <p:sldLayoutId id="2147483864" r:id="rId3"/>
    <p:sldLayoutId id="2147483865" r:id="rId4"/>
    <p:sldLayoutId id="2147483866" r:id="rId5"/>
    <p:sldLayoutId id="2147483867" r:id="rId6"/>
    <p:sldLayoutId id="2147483868" r:id="rId7"/>
    <p:sldLayoutId id="2147483869" r:id="rId8"/>
    <p:sldLayoutId id="2147483870" r:id="rId9"/>
    <p:sldLayoutId id="2147483871" r:id="rId10"/>
    <p:sldLayoutId id="2147483872" r:id="rId11"/>
  </p:sldLayoutIdLst>
  <p:txStyles>
    <p:title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5pPr>
      <a:lvl6pPr marL="457200" algn="ctr" rtl="0" eaLnBrk="0" fontAlgn="base" hangingPunct="0">
        <a:spcBef>
          <a:spcPct val="0"/>
        </a:spcBef>
        <a:spcAft>
          <a:spcPct val="0"/>
        </a:spcAft>
        <a:defRPr sz="4400">
          <a:solidFill>
            <a:schemeClr val="tx2"/>
          </a:solidFill>
          <a:latin typeface="Times New Roman" charset="0"/>
          <a:ea typeface="ＭＳ Ｐゴシック" charset="0"/>
        </a:defRPr>
      </a:lvl6pPr>
      <a:lvl7pPr marL="914400" algn="ctr" rtl="0" eaLnBrk="0" fontAlgn="base" hangingPunct="0">
        <a:spcBef>
          <a:spcPct val="0"/>
        </a:spcBef>
        <a:spcAft>
          <a:spcPct val="0"/>
        </a:spcAft>
        <a:defRPr sz="4400">
          <a:solidFill>
            <a:schemeClr val="tx2"/>
          </a:solidFill>
          <a:latin typeface="Times New Roman" charset="0"/>
          <a:ea typeface="ＭＳ Ｐゴシック" charset="0"/>
        </a:defRPr>
      </a:lvl7pPr>
      <a:lvl8pPr marL="1371600" algn="ctr" rtl="0" eaLnBrk="0" fontAlgn="base" hangingPunct="0">
        <a:spcBef>
          <a:spcPct val="0"/>
        </a:spcBef>
        <a:spcAft>
          <a:spcPct val="0"/>
        </a:spcAft>
        <a:defRPr sz="4400">
          <a:solidFill>
            <a:schemeClr val="tx2"/>
          </a:solidFill>
          <a:latin typeface="Times New Roman" charset="0"/>
          <a:ea typeface="ＭＳ Ｐゴシック" charset="0"/>
        </a:defRPr>
      </a:lvl8pPr>
      <a:lvl9pPr marL="1828800" algn="ctr" rtl="0" eaLnBrk="0" fontAlgn="base" hangingPunct="0">
        <a:spcBef>
          <a:spcPct val="0"/>
        </a:spcBef>
        <a:spcAft>
          <a:spcPct val="0"/>
        </a:spcAft>
        <a:defRPr sz="4400">
          <a:solidFill>
            <a:schemeClr val="tx2"/>
          </a:solidFill>
          <a:latin typeface="Times New Roman" charset="0"/>
          <a:ea typeface="ＭＳ Ｐゴシック"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ＭＳ Ｐゴシック" charset="0"/>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eaLnBrk="0" fontAlgn="base" hangingPunct="0">
        <a:spcBef>
          <a:spcPct val="20000"/>
        </a:spcBef>
        <a:spcAft>
          <a:spcPct val="0"/>
        </a:spcAft>
        <a:buChar char="»"/>
        <a:defRPr sz="2000">
          <a:solidFill>
            <a:schemeClr val="tx1"/>
          </a:solidFill>
          <a:latin typeface="+mn-lt"/>
          <a:ea typeface="+mn-ea"/>
        </a:defRPr>
      </a:lvl6pPr>
      <a:lvl7pPr marL="2971800" indent="-228600" algn="l" rtl="0" eaLnBrk="0" fontAlgn="base" hangingPunct="0">
        <a:spcBef>
          <a:spcPct val="20000"/>
        </a:spcBef>
        <a:spcAft>
          <a:spcPct val="0"/>
        </a:spcAft>
        <a:buChar char="»"/>
        <a:defRPr sz="2000">
          <a:solidFill>
            <a:schemeClr val="tx1"/>
          </a:solidFill>
          <a:latin typeface="+mn-lt"/>
          <a:ea typeface="+mn-ea"/>
        </a:defRPr>
      </a:lvl7pPr>
      <a:lvl8pPr marL="3429000" indent="-228600" algn="l" rtl="0" eaLnBrk="0" fontAlgn="base" hangingPunct="0">
        <a:spcBef>
          <a:spcPct val="20000"/>
        </a:spcBef>
        <a:spcAft>
          <a:spcPct val="0"/>
        </a:spcAft>
        <a:buChar char="»"/>
        <a:defRPr sz="2000">
          <a:solidFill>
            <a:schemeClr val="tx1"/>
          </a:solidFill>
          <a:latin typeface="+mn-lt"/>
          <a:ea typeface="+mn-ea"/>
        </a:defRPr>
      </a:lvl8pPr>
      <a:lvl9pPr marL="3886200" indent="-228600" algn="l" rtl="0" eaLnBrk="0" fontAlgn="base" hangingPunct="0">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1.xml><?xml version="1.0" encoding="utf-8"?>
<p:sldMaster xmlns:a="http://schemas.openxmlformats.org/drawingml/2006/main" xmlns:r="http://schemas.openxmlformats.org/officeDocument/2006/relationships" xmlns:p="http://schemas.openxmlformats.org/presentationml/2006/main">
  <p:cSld>
    <p:bg>
      <p:bgPr>
        <a:blipFill dpi="0" rotWithShape="0">
          <a:blip r:embed="rId15"/>
          <a:srcRect/>
          <a:stretch>
            <a:fillRect/>
          </a:stretch>
        </a:blipFill>
        <a:effectLst/>
      </p:bgPr>
    </p:bg>
    <p:spTree>
      <p:nvGrpSpPr>
        <p:cNvPr id="1" name=""/>
        <p:cNvGrpSpPr/>
        <p:nvPr/>
      </p:nvGrpSpPr>
      <p:grpSpPr>
        <a:xfrm>
          <a:off x="0" y="0"/>
          <a:ext cx="0" cy="0"/>
          <a:chOff x="0" y="0"/>
          <a:chExt cx="0" cy="0"/>
        </a:xfrm>
      </p:grpSpPr>
      <p:sp>
        <p:nvSpPr>
          <p:cNvPr id="485378"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485379"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2390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solidFill>
                  <a:srgbClr val="000000"/>
                </a:solidFill>
                <a:latin typeface="Times New Roman" pitchFamily="-112" charset="0"/>
                <a:ea typeface="+mn-ea"/>
                <a:cs typeface="+mn-cs"/>
              </a:defRPr>
            </a:lvl1pPr>
          </a:lstStyle>
          <a:p>
            <a:pPr defTabSz="914400" eaLnBrk="0" fontAlgn="base" hangingPunct="0">
              <a:spcBef>
                <a:spcPct val="0"/>
              </a:spcBef>
              <a:spcAft>
                <a:spcPct val="0"/>
              </a:spcAft>
              <a:defRPr/>
            </a:pPr>
            <a:endParaRPr lang="en-US"/>
          </a:p>
        </p:txBody>
      </p:sp>
      <p:sp>
        <p:nvSpPr>
          <p:cNvPr id="12390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12" charset="0"/>
                <a:ea typeface="+mn-ea"/>
                <a:cs typeface="+mn-cs"/>
              </a:defRPr>
            </a:lvl1pPr>
          </a:lstStyle>
          <a:p>
            <a:pPr defTabSz="914400" eaLnBrk="0" fontAlgn="base" hangingPunct="0">
              <a:spcBef>
                <a:spcPct val="0"/>
              </a:spcBef>
              <a:spcAft>
                <a:spcPct val="0"/>
              </a:spcAft>
              <a:defRPr/>
            </a:pPr>
            <a:endParaRPr lang="en-US"/>
          </a:p>
        </p:txBody>
      </p:sp>
      <p:sp>
        <p:nvSpPr>
          <p:cNvPr id="12391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charset="0"/>
              </a:defRPr>
            </a:lvl1pPr>
          </a:lstStyle>
          <a:p>
            <a:pPr defTabSz="914400" eaLnBrk="0" fontAlgn="base" hangingPunct="0">
              <a:spcBef>
                <a:spcPct val="0"/>
              </a:spcBef>
              <a:spcAft>
                <a:spcPct val="0"/>
              </a:spcAft>
              <a:defRPr/>
            </a:pPr>
            <a:fld id="{F70997B0-9994-7849-B874-61D378DDFC05}" type="slidenum">
              <a:rPr lang="en-US">
                <a:ea typeface="ＭＳ Ｐゴシック" charset="0"/>
                <a:cs typeface="ＭＳ Ｐゴシック" charset="0"/>
              </a:rPr>
              <a:pPr defTabSz="914400" eaLnBrk="0" fontAlgn="base" hangingPunct="0">
                <a:spcBef>
                  <a:spcPct val="0"/>
                </a:spcBef>
                <a:spcAft>
                  <a:spcPct val="0"/>
                </a:spcAft>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3042590155"/>
      </p:ext>
    </p:extLst>
  </p:cSld>
  <p:clrMap bg1="lt1" tx1="dk1" bg2="lt2" tx2="dk2" accent1="accent1" accent2="accent2" accent3="accent3" accent4="accent4" accent5="accent5" accent6="accent6" hlink="hlink" folHlink="folHlink"/>
  <p:sldLayoutIdLst>
    <p:sldLayoutId id="2147483886" r:id="rId1"/>
    <p:sldLayoutId id="2147483887" r:id="rId2"/>
    <p:sldLayoutId id="2147483888" r:id="rId3"/>
    <p:sldLayoutId id="2147483889" r:id="rId4"/>
    <p:sldLayoutId id="2147483890" r:id="rId5"/>
    <p:sldLayoutId id="2147483891" r:id="rId6"/>
    <p:sldLayoutId id="2147483892" r:id="rId7"/>
    <p:sldLayoutId id="2147483893" r:id="rId8"/>
    <p:sldLayoutId id="2147483894" r:id="rId9"/>
    <p:sldLayoutId id="2147483895" r:id="rId10"/>
    <p:sldLayoutId id="2147483896" r:id="rId11"/>
    <p:sldLayoutId id="2147483897" r:id="rId12"/>
    <p:sldLayoutId id="2147483898" r:id="rId13"/>
  </p:sldLayoutIdLst>
  <p:txStyles>
    <p:titleStyle>
      <a:lvl1pPr algn="ctr" rtl="0" eaLnBrk="0" fontAlgn="base" hangingPunct="0">
        <a:spcBef>
          <a:spcPct val="0"/>
        </a:spcBef>
        <a:spcAft>
          <a:spcPct val="0"/>
        </a:spcAft>
        <a:defRPr sz="4400">
          <a:solidFill>
            <a:schemeClr val="tx2"/>
          </a:solidFill>
          <a:latin typeface="+mj-lt"/>
          <a:ea typeface="ＭＳ Ｐゴシック" pitchFamily="-112" charset="-128"/>
          <a:cs typeface="ＭＳ Ｐゴシック" pitchFamily="-112" charset="-128"/>
        </a:defRPr>
      </a:lvl1pPr>
      <a:lvl2pPr algn="ctr" rtl="0" eaLnBrk="0" fontAlgn="base" hangingPunct="0">
        <a:spcBef>
          <a:spcPct val="0"/>
        </a:spcBef>
        <a:spcAft>
          <a:spcPct val="0"/>
        </a:spcAft>
        <a:defRPr sz="4400">
          <a:solidFill>
            <a:schemeClr val="tx2"/>
          </a:solidFill>
          <a:latin typeface="Times New Roman" pitchFamily="-112"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Times New Roman" pitchFamily="-112"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Times New Roman" pitchFamily="-112"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Times New Roman" pitchFamily="-112"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pitchFamily="-112" charset="-128"/>
          <a:cs typeface="ＭＳ Ｐゴシック" pitchFamily="-112"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12" charset="-128"/>
          <a:cs typeface="ＭＳ Ｐゴシック" pitchFamily="-112"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12" charset="-128"/>
          <a:cs typeface="ＭＳ Ｐゴシック" pitchFamily="-112"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12" charset="-128"/>
          <a:cs typeface="ＭＳ Ｐゴシック" pitchFamily="-112"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112" charset="-128"/>
          <a:cs typeface="ＭＳ Ｐゴシック" pitchFamily="-112"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2.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685800" y="609600"/>
            <a:ext cx="7772400" cy="1143000"/>
          </a:xfrm>
          <a:prstGeom prst="rect">
            <a:avLst/>
          </a:prstGeom>
          <a:noFill/>
          <a:ln w="9525">
            <a:noFill/>
            <a:miter lim="800000"/>
            <a:headEnd/>
            <a:tailEnd/>
          </a:ln>
          <a:effectLst>
            <a:outerShdw blurRad="38100" dist="25399" dir="2700000" algn="ctr" rotWithShape="0">
              <a:schemeClr val="bg2">
                <a:alpha val="99962"/>
              </a:schemeClr>
            </a:outerShdw>
          </a:effec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w="9525">
            <a:noFill/>
            <a:miter lim="800000"/>
            <a:headEnd/>
            <a:tailEnd/>
          </a:ln>
          <a:effectLst>
            <a:outerShdw blurRad="38100" dist="25399" dir="2700000" algn="ctr" rotWithShape="0">
              <a:schemeClr val="bg2">
                <a:alpha val="99962"/>
              </a:schemeClr>
            </a:outerShdw>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7892"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a:outerShdw blurRad="38100" dist="25399" dir="2700000" algn="ctr" rotWithShape="0">
              <a:schemeClr val="bg2">
                <a:alpha val="74998"/>
              </a:schemeClr>
            </a:outerShdw>
          </a:effectLst>
        </p:spPr>
        <p:txBody>
          <a:bodyPr vert="horz" wrap="square" lIns="91440" tIns="45720" rIns="91440" bIns="45720" numCol="1" anchor="t" anchorCtr="0" compatLnSpc="1">
            <a:prstTxWarp prst="textNoShape">
              <a:avLst/>
            </a:prstTxWarp>
          </a:bodyPr>
          <a:lstStyle>
            <a:lvl1pPr>
              <a:defRPr sz="1400">
                <a:latin typeface="Verdana" pitchFamily="-111" charset="0"/>
                <a:ea typeface="+mn-ea"/>
                <a:cs typeface="+mn-cs"/>
              </a:defRPr>
            </a:lvl1pPr>
          </a:lstStyle>
          <a:p>
            <a:pPr defTabSz="914400" eaLnBrk="0" fontAlgn="base" hangingPunct="0">
              <a:spcBef>
                <a:spcPct val="0"/>
              </a:spcBef>
              <a:spcAft>
                <a:spcPct val="0"/>
              </a:spcAft>
              <a:defRPr/>
            </a:pPr>
            <a:endParaRPr lang="en-US">
              <a:solidFill>
                <a:srgbClr val="FFFF66"/>
              </a:solidFill>
              <a:ea typeface="ＭＳ Ｐゴシック"/>
              <a:cs typeface="ＭＳ Ｐゴシック"/>
            </a:endParaRPr>
          </a:p>
        </p:txBody>
      </p:sp>
      <p:sp>
        <p:nvSpPr>
          <p:cNvPr id="37893"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a:outerShdw blurRad="38100" dist="25399" dir="2700000" algn="ctr" rotWithShape="0">
              <a:schemeClr val="bg2">
                <a:alpha val="74998"/>
              </a:schemeClr>
            </a:outerShdw>
          </a:effectLst>
        </p:spPr>
        <p:txBody>
          <a:bodyPr vert="horz" wrap="square" lIns="91440" tIns="45720" rIns="91440" bIns="45720" numCol="1" anchor="t" anchorCtr="0" compatLnSpc="1">
            <a:prstTxWarp prst="textNoShape">
              <a:avLst/>
            </a:prstTxWarp>
          </a:bodyPr>
          <a:lstStyle>
            <a:lvl1pPr algn="ctr">
              <a:defRPr sz="1400">
                <a:latin typeface="Verdana" pitchFamily="-111" charset="0"/>
                <a:ea typeface="+mn-ea"/>
                <a:cs typeface="+mn-cs"/>
              </a:defRPr>
            </a:lvl1pPr>
          </a:lstStyle>
          <a:p>
            <a:pPr defTabSz="914400" eaLnBrk="0" fontAlgn="base" hangingPunct="0">
              <a:spcBef>
                <a:spcPct val="0"/>
              </a:spcBef>
              <a:spcAft>
                <a:spcPct val="0"/>
              </a:spcAft>
              <a:defRPr/>
            </a:pPr>
            <a:endParaRPr lang="en-US">
              <a:solidFill>
                <a:srgbClr val="FFFF66"/>
              </a:solidFill>
              <a:ea typeface="ＭＳ Ｐゴシック"/>
              <a:cs typeface="ＭＳ Ｐゴシック"/>
            </a:endParaRPr>
          </a:p>
        </p:txBody>
      </p:sp>
      <p:sp>
        <p:nvSpPr>
          <p:cNvPr id="37894"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a:outerShdw blurRad="38100" dist="25399" dir="2700000" algn="ctr" rotWithShape="0">
              <a:schemeClr val="bg2">
                <a:alpha val="74998"/>
              </a:schemeClr>
            </a:outerShdw>
          </a:effectLst>
        </p:spPr>
        <p:txBody>
          <a:bodyPr vert="horz" wrap="square" lIns="91440" tIns="45720" rIns="91440" bIns="45720" numCol="1" anchor="t" anchorCtr="0" compatLnSpc="1">
            <a:prstTxWarp prst="textNoShape">
              <a:avLst/>
            </a:prstTxWarp>
          </a:bodyPr>
          <a:lstStyle>
            <a:lvl1pPr algn="r">
              <a:defRPr sz="1400">
                <a:latin typeface="Verdana" charset="0"/>
              </a:defRPr>
            </a:lvl1pPr>
          </a:lstStyle>
          <a:p>
            <a:pPr defTabSz="914400" eaLnBrk="0" fontAlgn="base" hangingPunct="0">
              <a:spcBef>
                <a:spcPct val="0"/>
              </a:spcBef>
              <a:spcAft>
                <a:spcPct val="0"/>
              </a:spcAft>
              <a:defRPr/>
            </a:pPr>
            <a:fld id="{39B376BA-B4FD-A74C-97A8-0F8712BD55F6}" type="slidenum">
              <a:rPr lang="en-US">
                <a:solidFill>
                  <a:srgbClr val="FFFF66"/>
                </a:solidFill>
                <a:ea typeface="ＭＳ Ｐゴシック" charset="0"/>
                <a:cs typeface="ＭＳ Ｐゴシック" charset="0"/>
              </a:rPr>
              <a:pPr defTabSz="914400" eaLnBrk="0" fontAlgn="base" hangingPunct="0">
                <a:spcBef>
                  <a:spcPct val="0"/>
                </a:spcBef>
                <a:spcAft>
                  <a:spcPct val="0"/>
                </a:spcAft>
                <a:defRPr/>
              </a:pPr>
              <a:t>‹#›</a:t>
            </a:fld>
            <a:endParaRPr lang="en-US">
              <a:solidFill>
                <a:srgbClr val="FFFF66"/>
              </a:solidFill>
              <a:ea typeface="ＭＳ Ｐゴシック" charset="0"/>
              <a:cs typeface="ＭＳ Ｐゴシック" charset="0"/>
            </a:endParaRPr>
          </a:p>
        </p:txBody>
      </p:sp>
    </p:spTree>
    <p:extLst>
      <p:ext uri="{BB962C8B-B14F-4D97-AF65-F5344CB8AC3E}">
        <p14:creationId xmlns:p14="http://schemas.microsoft.com/office/powerpoint/2010/main" val="297479672"/>
      </p:ext>
    </p:extLst>
  </p:cSld>
  <p:clrMap bg1="dk2" tx1="lt1" bg2="dk1" tx2="lt2" accent1="accent1" accent2="accent2" accent3="accent3" accent4="accent4" accent5="accent5" accent6="accent6" hlink="hlink" folHlink="folHlink"/>
  <p:sldLayoutIdLst>
    <p:sldLayoutId id="2147483944" r:id="rId1"/>
    <p:sldLayoutId id="2147483945" r:id="rId2"/>
    <p:sldLayoutId id="2147483946" r:id="rId3"/>
    <p:sldLayoutId id="2147483947" r:id="rId4"/>
    <p:sldLayoutId id="2147483948" r:id="rId5"/>
    <p:sldLayoutId id="2147483949" r:id="rId6"/>
    <p:sldLayoutId id="2147483950" r:id="rId7"/>
    <p:sldLayoutId id="2147483951" r:id="rId8"/>
    <p:sldLayoutId id="2147483952" r:id="rId9"/>
    <p:sldLayoutId id="2147483953" r:id="rId10"/>
    <p:sldLayoutId id="2147483954" r:id="rId11"/>
  </p:sldLayoutIdLst>
  <p:hf sldNum="0" hdr="0"/>
  <p:txStyles>
    <p:title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eaLnBrk="0" fontAlgn="base" hangingPunct="0">
        <a:spcBef>
          <a:spcPct val="0"/>
        </a:spcBef>
        <a:spcAft>
          <a:spcPct val="0"/>
        </a:spcAft>
        <a:defRPr sz="4400">
          <a:solidFill>
            <a:schemeClr val="tx2"/>
          </a:solidFill>
          <a:latin typeface="Verdana" pitchFamily="-111" charset="0"/>
          <a:ea typeface="ＭＳ Ｐゴシック" pitchFamily="-111" charset="-128"/>
          <a:cs typeface="ＭＳ Ｐゴシック" pitchFamily="-111" charset="-128"/>
        </a:defRPr>
      </a:lvl6pPr>
      <a:lvl7pPr marL="914400" algn="ctr" rtl="0" eaLnBrk="0" fontAlgn="base" hangingPunct="0">
        <a:spcBef>
          <a:spcPct val="0"/>
        </a:spcBef>
        <a:spcAft>
          <a:spcPct val="0"/>
        </a:spcAft>
        <a:defRPr sz="4400">
          <a:solidFill>
            <a:schemeClr val="tx2"/>
          </a:solidFill>
          <a:latin typeface="Verdana" pitchFamily="-111" charset="0"/>
          <a:ea typeface="ＭＳ Ｐゴシック" pitchFamily="-111" charset="-128"/>
          <a:cs typeface="ＭＳ Ｐゴシック" pitchFamily="-111" charset="-128"/>
        </a:defRPr>
      </a:lvl7pPr>
      <a:lvl8pPr marL="1371600" algn="ctr" rtl="0" eaLnBrk="0" fontAlgn="base" hangingPunct="0">
        <a:spcBef>
          <a:spcPct val="0"/>
        </a:spcBef>
        <a:spcAft>
          <a:spcPct val="0"/>
        </a:spcAft>
        <a:defRPr sz="4400">
          <a:solidFill>
            <a:schemeClr val="tx2"/>
          </a:solidFill>
          <a:latin typeface="Verdana" pitchFamily="-111" charset="0"/>
          <a:ea typeface="ＭＳ Ｐゴシック" pitchFamily="-111" charset="-128"/>
          <a:cs typeface="ＭＳ Ｐゴシック" pitchFamily="-111" charset="-128"/>
        </a:defRPr>
      </a:lvl8pPr>
      <a:lvl9pPr marL="1828800" algn="ctr" rtl="0" eaLnBrk="0" fontAlgn="base" hangingPunct="0">
        <a:spcBef>
          <a:spcPct val="0"/>
        </a:spcBef>
        <a:spcAft>
          <a:spcPct val="0"/>
        </a:spcAft>
        <a:defRPr sz="4400">
          <a:solidFill>
            <a:schemeClr val="tx2"/>
          </a:solidFill>
          <a:latin typeface="Verdana" pitchFamily="-111" charset="0"/>
          <a:ea typeface="ＭＳ Ｐゴシック" pitchFamily="-111" charset="-128"/>
          <a:cs typeface="ＭＳ Ｐゴシック" pitchFamily="-111" charset="-128"/>
        </a:defRPr>
      </a:lvl9pPr>
    </p:titleStyle>
    <p:bodyStyle>
      <a:lvl1pPr marL="342900" indent="-342900" algn="l" rtl="0" eaLnBrk="0" fontAlgn="base" hangingPunct="0">
        <a:spcBef>
          <a:spcPct val="20000"/>
        </a:spcBef>
        <a:spcAft>
          <a:spcPct val="0"/>
        </a:spcAft>
        <a:buFont typeface="Monotype Sorts" charset="0"/>
        <a:buChar char="R"/>
        <a:defRPr sz="3200">
          <a:solidFill>
            <a:schemeClr val="tx1"/>
          </a:solidFill>
          <a:latin typeface="Arial"/>
          <a:ea typeface="+mn-ea"/>
          <a:cs typeface="Arial"/>
        </a:defRPr>
      </a:lvl1pPr>
      <a:lvl2pPr marL="742950" indent="-285750" algn="l" rtl="0" eaLnBrk="0" fontAlgn="base" hangingPunct="0">
        <a:spcBef>
          <a:spcPct val="20000"/>
        </a:spcBef>
        <a:spcAft>
          <a:spcPct val="0"/>
        </a:spcAft>
        <a:buFont typeface="Monotype Sorts" charset="0"/>
        <a:buChar char="R"/>
        <a:defRPr sz="2800">
          <a:solidFill>
            <a:schemeClr val="tx1"/>
          </a:solidFill>
          <a:latin typeface="Arial"/>
          <a:ea typeface="ＭＳ Ｐゴシック" charset="0"/>
          <a:cs typeface="Arial"/>
        </a:defRPr>
      </a:lvl2pPr>
      <a:lvl3pPr marL="1143000" indent="-228600" algn="l" rtl="0" eaLnBrk="0" fontAlgn="base" hangingPunct="0">
        <a:spcBef>
          <a:spcPct val="20000"/>
        </a:spcBef>
        <a:spcAft>
          <a:spcPct val="0"/>
        </a:spcAft>
        <a:buFont typeface="Monotype Sorts" charset="0"/>
        <a:buChar char="R"/>
        <a:defRPr sz="2400">
          <a:solidFill>
            <a:schemeClr val="tx1"/>
          </a:solidFill>
          <a:latin typeface="Arial"/>
          <a:ea typeface="Geneva" charset="-128"/>
          <a:cs typeface="Arial"/>
        </a:defRPr>
      </a:lvl3pPr>
      <a:lvl4pPr marL="1600200" indent="-228600" algn="l" rtl="0" eaLnBrk="0" fontAlgn="base" hangingPunct="0">
        <a:spcBef>
          <a:spcPct val="20000"/>
        </a:spcBef>
        <a:spcAft>
          <a:spcPct val="0"/>
        </a:spcAft>
        <a:buFont typeface="Monotype Sorts" charset="0"/>
        <a:buChar char="R"/>
        <a:defRPr sz="2000">
          <a:solidFill>
            <a:schemeClr val="tx1"/>
          </a:solidFill>
          <a:latin typeface="Arial"/>
          <a:ea typeface="ＭＳ Ｐゴシック" charset="-128"/>
          <a:cs typeface="Arial"/>
        </a:defRPr>
      </a:lvl4pPr>
      <a:lvl5pPr marL="2057400" indent="-228600" algn="l" rtl="0" eaLnBrk="0" fontAlgn="base" hangingPunct="0">
        <a:spcBef>
          <a:spcPct val="20000"/>
        </a:spcBef>
        <a:spcAft>
          <a:spcPct val="0"/>
        </a:spcAft>
        <a:buFont typeface="Monotype Sorts" charset="0"/>
        <a:buChar char="R"/>
        <a:defRPr sz="2000">
          <a:solidFill>
            <a:schemeClr val="tx1"/>
          </a:solidFill>
          <a:latin typeface="Arial"/>
          <a:ea typeface="ＭＳ Ｐゴシック" charset="-128"/>
          <a:cs typeface="Arial"/>
        </a:defRPr>
      </a:lvl5pPr>
      <a:lvl6pPr marL="2514600" indent="-228600" algn="l" rtl="0" eaLnBrk="0" fontAlgn="base" hangingPunct="0">
        <a:spcBef>
          <a:spcPct val="20000"/>
        </a:spcBef>
        <a:spcAft>
          <a:spcPct val="0"/>
        </a:spcAft>
        <a:buFont typeface="Monotype Sorts" pitchFamily="-111" charset="2"/>
        <a:buChar char="R"/>
        <a:defRPr sz="2000">
          <a:solidFill>
            <a:schemeClr val="tx1"/>
          </a:solidFill>
          <a:latin typeface="+mn-lt"/>
          <a:ea typeface="+mn-ea"/>
        </a:defRPr>
      </a:lvl6pPr>
      <a:lvl7pPr marL="2971800" indent="-228600" algn="l" rtl="0" eaLnBrk="0" fontAlgn="base" hangingPunct="0">
        <a:spcBef>
          <a:spcPct val="20000"/>
        </a:spcBef>
        <a:spcAft>
          <a:spcPct val="0"/>
        </a:spcAft>
        <a:buFont typeface="Monotype Sorts" pitchFamily="-111" charset="2"/>
        <a:buChar char="R"/>
        <a:defRPr sz="2000">
          <a:solidFill>
            <a:schemeClr val="tx1"/>
          </a:solidFill>
          <a:latin typeface="+mn-lt"/>
          <a:ea typeface="+mn-ea"/>
        </a:defRPr>
      </a:lvl7pPr>
      <a:lvl8pPr marL="3429000" indent="-228600" algn="l" rtl="0" eaLnBrk="0" fontAlgn="base" hangingPunct="0">
        <a:spcBef>
          <a:spcPct val="20000"/>
        </a:spcBef>
        <a:spcAft>
          <a:spcPct val="0"/>
        </a:spcAft>
        <a:buFont typeface="Monotype Sorts" pitchFamily="-111" charset="2"/>
        <a:buChar char="R"/>
        <a:defRPr sz="2000">
          <a:solidFill>
            <a:schemeClr val="tx1"/>
          </a:solidFill>
          <a:latin typeface="+mn-lt"/>
          <a:ea typeface="+mn-ea"/>
        </a:defRPr>
      </a:lvl8pPr>
      <a:lvl9pPr marL="3886200" indent="-228600" algn="l" rtl="0" eaLnBrk="0" fontAlgn="base" hangingPunct="0">
        <a:spcBef>
          <a:spcPct val="20000"/>
        </a:spcBef>
        <a:spcAft>
          <a:spcPct val="0"/>
        </a:spcAft>
        <a:buFont typeface="Monotype Sorts" pitchFamily="-111" charset="2"/>
        <a:buChar char="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3.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53250" name="Rectangle 1"/>
          <p:cNvSpPr>
            <a:spLocks noGrp="1" noChangeArrowheads="1"/>
          </p:cNvSpPr>
          <p:nvPr>
            <p:ph type="title"/>
          </p:nvPr>
        </p:nvSpPr>
        <p:spPr bwMode="auto">
          <a:xfrm>
            <a:off x="685800" y="609600"/>
            <a:ext cx="7770813" cy="11414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 uri="{FAA26D3D-D897-4be2-8F04-BA451C77F1D7}">
              <ma14:placeholderFlag xmlns="" xmlns:ma14="http://schemas.microsoft.com/office/mac/drawingml/2011/main" val="1"/>
            </a:ext>
          </a:extLst>
        </p:spPr>
        <p:txBody>
          <a:bodyPr vert="horz" wrap="square" lIns="90000" tIns="46800" rIns="90000" bIns="46800" numCol="1" anchor="ctr" anchorCtr="0" compatLnSpc="1">
            <a:prstTxWarp prst="textNoShape">
              <a:avLst/>
            </a:prstTxWarp>
          </a:bodyPr>
          <a:lstStyle/>
          <a:p>
            <a:pPr lvl="0"/>
            <a:r>
              <a:rPr lang="en-GB"/>
              <a:t>Click to edit the title text format</a:t>
            </a:r>
          </a:p>
        </p:txBody>
      </p:sp>
      <p:sp>
        <p:nvSpPr>
          <p:cNvPr id="53251" name="Rectangle 2"/>
          <p:cNvSpPr>
            <a:spLocks noGrp="1" noChangeArrowheads="1"/>
          </p:cNvSpPr>
          <p:nvPr>
            <p:ph type="body" idx="1"/>
          </p:nvPr>
        </p:nvSpPr>
        <p:spPr bwMode="auto">
          <a:xfrm>
            <a:off x="685800" y="1981200"/>
            <a:ext cx="7770813" cy="41132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 uri="{FAA26D3D-D897-4be2-8F04-BA451C77F1D7}">
              <ma14:placeholderFlag xmlns="" xmlns:ma14="http://schemas.microsoft.com/office/mac/drawingml/2011/main" val="1"/>
            </a:ext>
          </a:extLst>
        </p:spPr>
        <p:txBody>
          <a:bodyPr vert="horz" wrap="square" lIns="90000" tIns="46800" rIns="90000" bIns="46800" numCol="1" anchor="t" anchorCtr="0" compatLnSpc="1">
            <a:prstTxWarp prst="textNoShape">
              <a:avLst/>
            </a:prstTxWarp>
          </a:bodyPr>
          <a:lstStyle/>
          <a:p>
            <a:pPr lvl="0"/>
            <a:r>
              <a:rPr lang="en-GB"/>
              <a:t>Click to edit the outline text format</a:t>
            </a:r>
          </a:p>
          <a:p>
            <a:pPr lvl="1"/>
            <a:r>
              <a:rPr lang="en-GB"/>
              <a:t>Second Outline Level</a:t>
            </a:r>
          </a:p>
          <a:p>
            <a:pPr lvl="2"/>
            <a:r>
              <a:rPr lang="en-GB"/>
              <a:t>Third Outline Level</a:t>
            </a:r>
          </a:p>
          <a:p>
            <a:pPr lvl="3"/>
            <a:r>
              <a:rPr lang="en-GB"/>
              <a:t>Fourth Outline Level</a:t>
            </a:r>
          </a:p>
          <a:p>
            <a:pPr lvl="4"/>
            <a:r>
              <a:rPr lang="en-GB"/>
              <a:t>Fifth Outline Level</a:t>
            </a:r>
          </a:p>
          <a:p>
            <a:pPr lvl="4"/>
            <a:r>
              <a:rPr lang="en-GB"/>
              <a:t>Sixth Outline Level</a:t>
            </a:r>
          </a:p>
          <a:p>
            <a:pPr lvl="4"/>
            <a:r>
              <a:rPr lang="en-GB"/>
              <a:t>Seventh Outline Level</a:t>
            </a:r>
          </a:p>
          <a:p>
            <a:pPr lvl="4"/>
            <a:r>
              <a:rPr lang="en-GB"/>
              <a:t>Eighth Outline Level</a:t>
            </a:r>
          </a:p>
          <a:p>
            <a:pPr lvl="4"/>
            <a:r>
              <a:rPr lang="en-GB"/>
              <a:t>Ninth Outline Level</a:t>
            </a:r>
          </a:p>
        </p:txBody>
      </p:sp>
      <p:sp>
        <p:nvSpPr>
          <p:cNvPr id="53252" name="Text Box 3"/>
          <p:cNvSpPr txBox="1">
            <a:spLocks noChangeArrowheads="1"/>
          </p:cNvSpPr>
          <p:nvPr/>
        </p:nvSpPr>
        <p:spPr bwMode="auto">
          <a:xfrm>
            <a:off x="685800" y="6248400"/>
            <a:ext cx="1905000" cy="4603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anchor="ctr"/>
          <a:lstStyle>
            <a:lvl1pPr defTabSz="449263" eaLnBrk="0" hangingPunct="0">
              <a:defRPr sz="2400">
                <a:solidFill>
                  <a:schemeClr val="tx1"/>
                </a:solidFill>
                <a:latin typeface="Times New Roman" charset="0"/>
                <a:ea typeface="ＭＳ Ｐゴシック" charset="0"/>
                <a:cs typeface="ＭＳ Ｐゴシック" charset="0"/>
              </a:defRPr>
            </a:lvl1pPr>
            <a:lvl2pPr marL="742950" indent="-285750" defTabSz="449263" eaLnBrk="0" hangingPunct="0">
              <a:defRPr sz="2400">
                <a:solidFill>
                  <a:schemeClr val="tx1"/>
                </a:solidFill>
                <a:latin typeface="Times New Roman" charset="0"/>
                <a:ea typeface="ＭＳ Ｐゴシック" charset="0"/>
              </a:defRPr>
            </a:lvl2pPr>
            <a:lvl3pPr marL="1143000" indent="-228600" defTabSz="449263" eaLnBrk="0" hangingPunct="0">
              <a:defRPr sz="2400">
                <a:solidFill>
                  <a:schemeClr val="tx1"/>
                </a:solidFill>
                <a:latin typeface="Times New Roman" charset="0"/>
                <a:ea typeface="ＭＳ Ｐゴシック" charset="0"/>
              </a:defRPr>
            </a:lvl3pPr>
            <a:lvl4pPr marL="1600200" indent="-228600" defTabSz="449263" eaLnBrk="0" hangingPunct="0">
              <a:defRPr sz="2400">
                <a:solidFill>
                  <a:schemeClr val="tx1"/>
                </a:solidFill>
                <a:latin typeface="Times New Roman" charset="0"/>
                <a:ea typeface="ＭＳ Ｐゴシック" charset="0"/>
              </a:defRPr>
            </a:lvl4pPr>
            <a:lvl5pPr marL="2057400" indent="-228600" defTabSz="449263" eaLnBrk="0" hangingPunct="0">
              <a:defRPr sz="2400">
                <a:solidFill>
                  <a:schemeClr val="tx1"/>
                </a:solidFill>
                <a:latin typeface="Times New Roman" charset="0"/>
                <a:ea typeface="ＭＳ Ｐゴシック" charset="0"/>
              </a:defRPr>
            </a:lvl5pPr>
            <a:lvl6pPr marL="2514600" indent="-228600" defTabSz="449263"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defTabSz="449263"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defTabSz="449263"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defTabSz="449263" eaLnBrk="0" fontAlgn="base" hangingPunct="0">
              <a:spcBef>
                <a:spcPct val="0"/>
              </a:spcBef>
              <a:spcAft>
                <a:spcPct val="0"/>
              </a:spcAft>
              <a:defRPr sz="2400">
                <a:solidFill>
                  <a:schemeClr val="tx1"/>
                </a:solidFill>
                <a:latin typeface="Times New Roman" charset="0"/>
                <a:ea typeface="ＭＳ Ｐゴシック" charset="0"/>
              </a:defRPr>
            </a:lvl9pPr>
          </a:lstStyle>
          <a:p>
            <a:pPr eaLnBrk="1" fontAlgn="base" hangingPunct="1">
              <a:lnSpc>
                <a:spcPct val="93000"/>
              </a:lnSpc>
              <a:spcBef>
                <a:spcPct val="0"/>
              </a:spcBef>
              <a:spcAft>
                <a:spcPct val="0"/>
              </a:spcAft>
              <a:buClr>
                <a:srgbClr val="FFFFFF"/>
              </a:buClr>
              <a:buSzPct val="100000"/>
              <a:buFont typeface="Arial" charset="0"/>
              <a:buNone/>
              <a:defRPr/>
            </a:pPr>
            <a:endParaRPr lang="en-US">
              <a:solidFill>
                <a:srgbClr val="FFFFFF"/>
              </a:solidFill>
              <a:latin typeface="Arial" charset="0"/>
            </a:endParaRPr>
          </a:p>
        </p:txBody>
      </p:sp>
      <p:sp>
        <p:nvSpPr>
          <p:cNvPr id="53253" name="Text Box 4"/>
          <p:cNvSpPr txBox="1">
            <a:spLocks noChangeArrowheads="1"/>
          </p:cNvSpPr>
          <p:nvPr/>
        </p:nvSpPr>
        <p:spPr bwMode="auto">
          <a:xfrm>
            <a:off x="3124200" y="6248400"/>
            <a:ext cx="2895600" cy="4603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anchor="ctr"/>
          <a:lstStyle>
            <a:lvl1pPr defTabSz="449263" eaLnBrk="0" hangingPunct="0">
              <a:defRPr sz="2400">
                <a:solidFill>
                  <a:schemeClr val="tx1"/>
                </a:solidFill>
                <a:latin typeface="Times New Roman" charset="0"/>
                <a:ea typeface="ＭＳ Ｐゴシック" charset="0"/>
                <a:cs typeface="ＭＳ Ｐゴシック" charset="0"/>
              </a:defRPr>
            </a:lvl1pPr>
            <a:lvl2pPr marL="742950" indent="-285750" defTabSz="449263" eaLnBrk="0" hangingPunct="0">
              <a:defRPr sz="2400">
                <a:solidFill>
                  <a:schemeClr val="tx1"/>
                </a:solidFill>
                <a:latin typeface="Times New Roman" charset="0"/>
                <a:ea typeface="ＭＳ Ｐゴシック" charset="0"/>
              </a:defRPr>
            </a:lvl2pPr>
            <a:lvl3pPr marL="1143000" indent="-228600" defTabSz="449263" eaLnBrk="0" hangingPunct="0">
              <a:defRPr sz="2400">
                <a:solidFill>
                  <a:schemeClr val="tx1"/>
                </a:solidFill>
                <a:latin typeface="Times New Roman" charset="0"/>
                <a:ea typeface="ＭＳ Ｐゴシック" charset="0"/>
              </a:defRPr>
            </a:lvl3pPr>
            <a:lvl4pPr marL="1600200" indent="-228600" defTabSz="449263" eaLnBrk="0" hangingPunct="0">
              <a:defRPr sz="2400">
                <a:solidFill>
                  <a:schemeClr val="tx1"/>
                </a:solidFill>
                <a:latin typeface="Times New Roman" charset="0"/>
                <a:ea typeface="ＭＳ Ｐゴシック" charset="0"/>
              </a:defRPr>
            </a:lvl4pPr>
            <a:lvl5pPr marL="2057400" indent="-228600" defTabSz="449263" eaLnBrk="0" hangingPunct="0">
              <a:defRPr sz="2400">
                <a:solidFill>
                  <a:schemeClr val="tx1"/>
                </a:solidFill>
                <a:latin typeface="Times New Roman" charset="0"/>
                <a:ea typeface="ＭＳ Ｐゴシック" charset="0"/>
              </a:defRPr>
            </a:lvl5pPr>
            <a:lvl6pPr marL="2514600" indent="-228600" defTabSz="449263"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defTabSz="449263"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defTabSz="449263"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defTabSz="449263" eaLnBrk="0" fontAlgn="base" hangingPunct="0">
              <a:spcBef>
                <a:spcPct val="0"/>
              </a:spcBef>
              <a:spcAft>
                <a:spcPct val="0"/>
              </a:spcAft>
              <a:defRPr sz="2400">
                <a:solidFill>
                  <a:schemeClr val="tx1"/>
                </a:solidFill>
                <a:latin typeface="Times New Roman" charset="0"/>
                <a:ea typeface="ＭＳ Ｐゴシック" charset="0"/>
              </a:defRPr>
            </a:lvl9pPr>
          </a:lstStyle>
          <a:p>
            <a:pPr eaLnBrk="1" fontAlgn="base" hangingPunct="1">
              <a:lnSpc>
                <a:spcPct val="93000"/>
              </a:lnSpc>
              <a:spcBef>
                <a:spcPct val="0"/>
              </a:spcBef>
              <a:spcAft>
                <a:spcPct val="0"/>
              </a:spcAft>
              <a:buClr>
                <a:srgbClr val="FFFFFF"/>
              </a:buClr>
              <a:buSzPct val="100000"/>
              <a:buFont typeface="Arial" charset="0"/>
              <a:buNone/>
              <a:defRPr/>
            </a:pPr>
            <a:endParaRPr lang="en-US">
              <a:solidFill>
                <a:srgbClr val="FFFFFF"/>
              </a:solidFill>
              <a:latin typeface="Arial" charset="0"/>
            </a:endParaRPr>
          </a:p>
        </p:txBody>
      </p:sp>
      <p:sp>
        <p:nvSpPr>
          <p:cNvPr id="12293" name="Rectangle 5"/>
          <p:cNvSpPr>
            <a:spLocks noGrp="1" noChangeArrowheads="1"/>
          </p:cNvSpPr>
          <p:nvPr>
            <p:ph type="sldNum"/>
          </p:nvPr>
        </p:nvSpPr>
        <p:spPr bwMode="auto">
          <a:xfrm>
            <a:off x="6553200" y="6248400"/>
            <a:ext cx="1903413" cy="455613"/>
          </a:xfrm>
          <a:prstGeom prst="rect">
            <a:avLst/>
          </a:prstGeom>
          <a:noFill/>
          <a:ln w="9525">
            <a:noFill/>
            <a:round/>
            <a:headEnd/>
            <a:tailEnd/>
          </a:ln>
          <a:effectLst/>
        </p:spPr>
        <p:txBody>
          <a:bodyPr vert="horz" wrap="square" lIns="90000" tIns="46800" rIns="90000" bIns="46800" numCol="1" anchor="t" anchorCtr="0" compatLnSpc="1">
            <a:prstTxWarp prst="textNoShape">
              <a:avLst/>
            </a:prstTxWarp>
          </a:bodyPr>
          <a:lstStyle>
            <a:lvl1pPr algn="r">
              <a:buClr>
                <a:srgbClr val="000000"/>
              </a:buClr>
              <a:buSzPct val="100000"/>
              <a:buFont typeface="Times New Roman" charset="0"/>
              <a:buNone/>
              <a:defRPr sz="1400">
                <a:solidFill>
                  <a:srgbClr val="000000"/>
                </a:solidFill>
                <a:effectLst/>
              </a:defRPr>
            </a:lvl1pPr>
          </a:lstStyle>
          <a:p>
            <a:pPr defTabSz="914400" fontAlgn="base">
              <a:spcBef>
                <a:spcPct val="0"/>
              </a:spcBef>
              <a:spcAft>
                <a:spcPct val="0"/>
              </a:spcAft>
              <a:defRPr/>
            </a:pPr>
            <a:fld id="{CD336B03-44E0-9A49-8D40-2BD9F02E921D}" type="slidenum">
              <a:rPr lang="en-GB">
                <a:latin typeface="Times New Roman" charset="0"/>
                <a:ea typeface="ＭＳ Ｐゴシック" charset="0"/>
                <a:cs typeface="ＭＳ Ｐゴシック" charset="0"/>
              </a:rPr>
              <a:pPr defTabSz="914400" fontAlgn="base">
                <a:spcBef>
                  <a:spcPct val="0"/>
                </a:spcBef>
                <a:spcAft>
                  <a:spcPct val="0"/>
                </a:spcAft>
                <a:defRPr/>
              </a:pPr>
              <a:t>‹#›</a:t>
            </a:fld>
            <a:endParaRPr lang="en-GB">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4273731344"/>
      </p:ext>
    </p:extLst>
  </p:cSld>
  <p:clrMap bg1="lt1" tx1="dk1" bg2="lt2" tx2="dk2" accent1="accent1" accent2="accent2" accent3="accent3" accent4="accent4" accent5="accent5" accent6="accent6" hlink="hlink" folHlink="folHlink"/>
  <p:sldLayoutIdLst>
    <p:sldLayoutId id="2147483981" r:id="rId1"/>
  </p:sldLayoutIdLst>
  <p:txStyles>
    <p:titleStyle>
      <a:lvl1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000000"/>
          </a:solidFill>
          <a:latin typeface="Arial"/>
          <a:ea typeface="+mj-ea"/>
          <a:cs typeface="Arial"/>
        </a:defRPr>
      </a:lvl1pPr>
      <a:lvl2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000000"/>
          </a:solidFill>
          <a:latin typeface="Arial" charset="0"/>
          <a:ea typeface="ＭＳ Ｐゴシック" charset="-128"/>
          <a:cs typeface="Arial" charset="0"/>
        </a:defRPr>
      </a:lvl2pPr>
      <a:lvl3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000000"/>
          </a:solidFill>
          <a:latin typeface="Arial" charset="0"/>
          <a:ea typeface="ＭＳ Ｐゴシック" charset="-128"/>
          <a:cs typeface="Arial" charset="0"/>
        </a:defRPr>
      </a:lvl3pPr>
      <a:lvl4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000000"/>
          </a:solidFill>
          <a:latin typeface="Arial" charset="0"/>
          <a:ea typeface="ＭＳ Ｐゴシック" charset="-128"/>
          <a:cs typeface="Arial" charset="0"/>
        </a:defRPr>
      </a:lvl4pPr>
      <a:lvl5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000000"/>
          </a:solidFill>
          <a:latin typeface="Arial" charset="0"/>
          <a:ea typeface="ＭＳ Ｐゴシック" charset="-128"/>
          <a:cs typeface="Arial" charset="0"/>
        </a:defRPr>
      </a:lvl5pPr>
      <a:lvl6pPr marL="4572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6pPr>
      <a:lvl7pPr marL="9144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7pPr>
      <a:lvl8pPr marL="13716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8pPr>
      <a:lvl9pPr marL="18288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9pPr>
    </p:titleStyle>
    <p:bodyStyle>
      <a:lvl1pPr marL="341313" indent="-341313" algn="l" defTabSz="449263" rtl="0" eaLnBrk="0" fontAlgn="base" hangingPunct="0">
        <a:lnSpc>
          <a:spcPct val="95000"/>
        </a:lnSpc>
        <a:spcBef>
          <a:spcPts val="800"/>
        </a:spcBef>
        <a:spcAft>
          <a:spcPct val="0"/>
        </a:spcAft>
        <a:buClr>
          <a:srgbClr val="000000"/>
        </a:buClr>
        <a:buSzPct val="100000"/>
        <a:buFont typeface="Times New Roman" charset="0"/>
        <a:buChar char="•"/>
        <a:defRPr sz="3200">
          <a:solidFill>
            <a:srgbClr val="000000"/>
          </a:solidFill>
          <a:latin typeface="Arial"/>
          <a:ea typeface="+mn-ea"/>
          <a:cs typeface="Arial"/>
        </a:defRPr>
      </a:lvl1pPr>
      <a:lvl2pPr marL="741363" indent="-284163" algn="l" defTabSz="449263" rtl="0" eaLnBrk="0" fontAlgn="base" hangingPunct="0">
        <a:lnSpc>
          <a:spcPct val="95000"/>
        </a:lnSpc>
        <a:spcBef>
          <a:spcPts val="700"/>
        </a:spcBef>
        <a:spcAft>
          <a:spcPct val="0"/>
        </a:spcAft>
        <a:buClr>
          <a:srgbClr val="000000"/>
        </a:buClr>
        <a:buSzPct val="100000"/>
        <a:buFont typeface="Times New Roman" charset="0"/>
        <a:buChar char="–"/>
        <a:defRPr sz="2800">
          <a:solidFill>
            <a:srgbClr val="000000"/>
          </a:solidFill>
          <a:latin typeface="Arial"/>
          <a:ea typeface="+mn-ea"/>
          <a:cs typeface="Arial"/>
        </a:defRPr>
      </a:lvl2pPr>
      <a:lvl3pPr marL="1143000" indent="-228600" algn="l" defTabSz="449263" rtl="0" eaLnBrk="0" fontAlgn="base" hangingPunct="0">
        <a:lnSpc>
          <a:spcPct val="95000"/>
        </a:lnSpc>
        <a:spcBef>
          <a:spcPts val="600"/>
        </a:spcBef>
        <a:spcAft>
          <a:spcPct val="0"/>
        </a:spcAft>
        <a:buClr>
          <a:srgbClr val="000000"/>
        </a:buClr>
        <a:buSzPct val="100000"/>
        <a:buFont typeface="Times New Roman" charset="0"/>
        <a:buChar char="•"/>
        <a:defRPr sz="2400">
          <a:solidFill>
            <a:srgbClr val="000000"/>
          </a:solidFill>
          <a:latin typeface="Arial"/>
          <a:ea typeface="+mn-ea"/>
          <a:cs typeface="Arial"/>
        </a:defRPr>
      </a:lvl3pPr>
      <a:lvl4pPr marL="1600200" indent="-228600" algn="l" defTabSz="449263" rtl="0" eaLnBrk="0" fontAlgn="base" hangingPunct="0">
        <a:lnSpc>
          <a:spcPct val="95000"/>
        </a:lnSpc>
        <a:spcBef>
          <a:spcPts val="500"/>
        </a:spcBef>
        <a:spcAft>
          <a:spcPct val="0"/>
        </a:spcAft>
        <a:buClr>
          <a:srgbClr val="000000"/>
        </a:buClr>
        <a:buSzPct val="100000"/>
        <a:buFont typeface="Times New Roman" charset="0"/>
        <a:buChar char="–"/>
        <a:defRPr sz="2000">
          <a:solidFill>
            <a:srgbClr val="000000"/>
          </a:solidFill>
          <a:latin typeface="Arial"/>
          <a:ea typeface="+mn-ea"/>
          <a:cs typeface="Arial"/>
        </a:defRPr>
      </a:lvl4pPr>
      <a:lvl5pPr marL="2057400" indent="-228600" algn="l" defTabSz="449263" rtl="0" eaLnBrk="0" fontAlgn="base" hangingPunct="0">
        <a:lnSpc>
          <a:spcPct val="95000"/>
        </a:lnSpc>
        <a:spcBef>
          <a:spcPts val="500"/>
        </a:spcBef>
        <a:spcAft>
          <a:spcPct val="0"/>
        </a:spcAft>
        <a:buClr>
          <a:srgbClr val="000000"/>
        </a:buClr>
        <a:buSzPct val="100000"/>
        <a:buFont typeface="Times New Roman" charset="0"/>
        <a:buChar char="»"/>
        <a:defRPr sz="2000">
          <a:solidFill>
            <a:srgbClr val="000000"/>
          </a:solidFill>
          <a:latin typeface="Arial"/>
          <a:ea typeface="+mn-ea"/>
          <a:cs typeface="Arial"/>
        </a:defRPr>
      </a:lvl5pPr>
      <a:lvl6pPr marL="25146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defRPr>
      </a:lvl6pPr>
      <a:lvl7pPr marL="29718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defRPr>
      </a:lvl7pPr>
      <a:lvl8pPr marL="34290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defRPr>
      </a:lvl8pPr>
      <a:lvl9pPr marL="38862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25602" name="Group 2"/>
          <p:cNvGrpSpPr>
            <a:grpSpLocks/>
          </p:cNvGrpSpPr>
          <p:nvPr/>
        </p:nvGrpSpPr>
        <p:grpSpPr bwMode="auto">
          <a:xfrm>
            <a:off x="0" y="3902075"/>
            <a:ext cx="3400425" cy="2949575"/>
            <a:chOff x="0" y="2458"/>
            <a:chExt cx="2142" cy="1858"/>
          </a:xfrm>
        </p:grpSpPr>
        <p:sp>
          <p:nvSpPr>
            <p:cNvPr id="78851" name="Freeform 3"/>
            <p:cNvSpPr>
              <a:spLocks/>
            </p:cNvSpPr>
            <p:nvPr/>
          </p:nvSpPr>
          <p:spPr bwMode="ltGray">
            <a:xfrm>
              <a:off x="0" y="2508"/>
              <a:ext cx="2142" cy="1804"/>
            </a:xfrm>
            <a:custGeom>
              <a:avLst/>
              <a:gdLst/>
              <a:ahLst/>
              <a:cxnLst>
                <a:cxn ang="0">
                  <a:pos x="329" y="66"/>
                </a:cxn>
                <a:cxn ang="0">
                  <a:pos x="161" y="30"/>
                </a:cxn>
                <a:cxn ang="0">
                  <a:pos x="0" y="0"/>
                </a:cxn>
                <a:cxn ang="0">
                  <a:pos x="0" y="12"/>
                </a:cxn>
                <a:cxn ang="0">
                  <a:pos x="161" y="42"/>
                </a:cxn>
                <a:cxn ang="0">
                  <a:pos x="323" y="78"/>
                </a:cxn>
                <a:cxn ang="0">
                  <a:pos x="556" y="150"/>
                </a:cxn>
                <a:cxn ang="0">
                  <a:pos x="777" y="245"/>
                </a:cxn>
                <a:cxn ang="0">
                  <a:pos x="993" y="365"/>
                </a:cxn>
                <a:cxn ang="0">
                  <a:pos x="1196" y="503"/>
                </a:cxn>
                <a:cxn ang="0">
                  <a:pos x="1381" y="653"/>
                </a:cxn>
                <a:cxn ang="0">
                  <a:pos x="1555" y="827"/>
                </a:cxn>
                <a:cxn ang="0">
                  <a:pos x="1710" y="1019"/>
                </a:cxn>
                <a:cxn ang="0">
                  <a:pos x="1854" y="1229"/>
                </a:cxn>
                <a:cxn ang="0">
                  <a:pos x="1937" y="1366"/>
                </a:cxn>
                <a:cxn ang="0">
                  <a:pos x="2009" y="1510"/>
                </a:cxn>
                <a:cxn ang="0">
                  <a:pos x="2069" y="1654"/>
                </a:cxn>
                <a:cxn ang="0">
                  <a:pos x="2123" y="1804"/>
                </a:cxn>
                <a:cxn ang="0">
                  <a:pos x="2135" y="1804"/>
                </a:cxn>
                <a:cxn ang="0">
                  <a:pos x="2081" y="1654"/>
                </a:cxn>
                <a:cxn ang="0">
                  <a:pos x="2021" y="1510"/>
                </a:cxn>
                <a:cxn ang="0">
                  <a:pos x="1949" y="1366"/>
                </a:cxn>
                <a:cxn ang="0">
                  <a:pos x="1866" y="1223"/>
                </a:cxn>
                <a:cxn ang="0">
                  <a:pos x="1722" y="1013"/>
                </a:cxn>
                <a:cxn ang="0">
                  <a:pos x="1561" y="821"/>
                </a:cxn>
                <a:cxn ang="0">
                  <a:pos x="1387" y="647"/>
                </a:cxn>
                <a:cxn ang="0">
                  <a:pos x="1202" y="491"/>
                </a:cxn>
                <a:cxn ang="0">
                  <a:pos x="999" y="353"/>
                </a:cxn>
                <a:cxn ang="0">
                  <a:pos x="783" y="239"/>
                </a:cxn>
                <a:cxn ang="0">
                  <a:pos x="562" y="138"/>
                </a:cxn>
                <a:cxn ang="0">
                  <a:pos x="329" y="66"/>
                </a:cxn>
                <a:cxn ang="0">
                  <a:pos x="329" y="66"/>
                </a:cxn>
              </a:cxnLst>
              <a:rect l="0" t="0" r="r" b="b"/>
              <a:pathLst>
                <a:path w="2135" h="1804">
                  <a:moveTo>
                    <a:pt x="329" y="66"/>
                  </a:moveTo>
                  <a:lnTo>
                    <a:pt x="161" y="30"/>
                  </a:lnTo>
                  <a:lnTo>
                    <a:pt x="0" y="0"/>
                  </a:lnTo>
                  <a:lnTo>
                    <a:pt x="0" y="12"/>
                  </a:lnTo>
                  <a:lnTo>
                    <a:pt x="161" y="42"/>
                  </a:lnTo>
                  <a:lnTo>
                    <a:pt x="323" y="78"/>
                  </a:lnTo>
                  <a:lnTo>
                    <a:pt x="556" y="150"/>
                  </a:lnTo>
                  <a:lnTo>
                    <a:pt x="777" y="245"/>
                  </a:lnTo>
                  <a:lnTo>
                    <a:pt x="993" y="365"/>
                  </a:lnTo>
                  <a:lnTo>
                    <a:pt x="1196" y="503"/>
                  </a:lnTo>
                  <a:lnTo>
                    <a:pt x="1381" y="653"/>
                  </a:lnTo>
                  <a:lnTo>
                    <a:pt x="1555" y="827"/>
                  </a:lnTo>
                  <a:lnTo>
                    <a:pt x="1710" y="1019"/>
                  </a:lnTo>
                  <a:lnTo>
                    <a:pt x="1854" y="1229"/>
                  </a:lnTo>
                  <a:lnTo>
                    <a:pt x="1937" y="1366"/>
                  </a:lnTo>
                  <a:lnTo>
                    <a:pt x="2009" y="1510"/>
                  </a:lnTo>
                  <a:lnTo>
                    <a:pt x="2069" y="1654"/>
                  </a:lnTo>
                  <a:lnTo>
                    <a:pt x="2123" y="1804"/>
                  </a:lnTo>
                  <a:lnTo>
                    <a:pt x="2135" y="1804"/>
                  </a:lnTo>
                  <a:lnTo>
                    <a:pt x="2081" y="1654"/>
                  </a:lnTo>
                  <a:lnTo>
                    <a:pt x="2021" y="1510"/>
                  </a:lnTo>
                  <a:lnTo>
                    <a:pt x="1949" y="1366"/>
                  </a:lnTo>
                  <a:lnTo>
                    <a:pt x="1866" y="1223"/>
                  </a:lnTo>
                  <a:lnTo>
                    <a:pt x="1722" y="1013"/>
                  </a:lnTo>
                  <a:lnTo>
                    <a:pt x="1561" y="821"/>
                  </a:lnTo>
                  <a:lnTo>
                    <a:pt x="1387" y="647"/>
                  </a:lnTo>
                  <a:lnTo>
                    <a:pt x="1202" y="491"/>
                  </a:lnTo>
                  <a:lnTo>
                    <a:pt x="999" y="353"/>
                  </a:lnTo>
                  <a:lnTo>
                    <a:pt x="783" y="239"/>
                  </a:lnTo>
                  <a:lnTo>
                    <a:pt x="562" y="138"/>
                  </a:lnTo>
                  <a:lnTo>
                    <a:pt x="329" y="66"/>
                  </a:lnTo>
                  <a:lnTo>
                    <a:pt x="329" y="66"/>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128"/>
                <a:cs typeface="ＭＳ Ｐゴシック" charset="-128"/>
              </a:endParaRPr>
            </a:p>
          </p:txBody>
        </p:sp>
        <p:sp>
          <p:nvSpPr>
            <p:cNvPr id="78852" name="Freeform 4"/>
            <p:cNvSpPr>
              <a:spLocks/>
            </p:cNvSpPr>
            <p:nvPr/>
          </p:nvSpPr>
          <p:spPr bwMode="hidden">
            <a:xfrm>
              <a:off x="0" y="2458"/>
              <a:ext cx="1854" cy="1858"/>
            </a:xfrm>
            <a:custGeom>
              <a:avLst/>
              <a:gdLst/>
              <a:ahLst/>
              <a:cxnLst>
                <a:cxn ang="0">
                  <a:pos x="1854" y="1858"/>
                </a:cxn>
                <a:cxn ang="0">
                  <a:pos x="0" y="1858"/>
                </a:cxn>
                <a:cxn ang="0">
                  <a:pos x="0" y="0"/>
                </a:cxn>
                <a:cxn ang="0">
                  <a:pos x="1854" y="1858"/>
                </a:cxn>
                <a:cxn ang="0">
                  <a:pos x="1854" y="1858"/>
                </a:cxn>
              </a:cxnLst>
              <a:rect l="0" t="0" r="r" b="b"/>
              <a:pathLst>
                <a:path w="1854" h="1858">
                  <a:moveTo>
                    <a:pt x="1854" y="1858"/>
                  </a:moveTo>
                  <a:lnTo>
                    <a:pt x="0" y="1858"/>
                  </a:lnTo>
                  <a:lnTo>
                    <a:pt x="0" y="0"/>
                  </a:lnTo>
                  <a:lnTo>
                    <a:pt x="1854" y="1858"/>
                  </a:lnTo>
                  <a:lnTo>
                    <a:pt x="1854" y="1858"/>
                  </a:lnTo>
                  <a:close/>
                </a:path>
              </a:pathLst>
            </a:custGeom>
            <a:gradFill rotWithShape="0">
              <a:gsLst>
                <a:gs pos="0">
                  <a:schemeClr val="bg2"/>
                </a:gs>
                <a:gs pos="50000">
                  <a:schemeClr val="bg1"/>
                </a:gs>
                <a:gs pos="100000">
                  <a:schemeClr val="bg2"/>
                </a:gs>
              </a:gsLst>
              <a:lin ang="18900000" scaled="1"/>
            </a:gradFill>
            <a:ln w="9525">
              <a:noFill/>
              <a:round/>
              <a:headEnd/>
              <a:tailEnd/>
            </a:ln>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128"/>
                <a:cs typeface="ＭＳ Ｐゴシック" charset="-128"/>
              </a:endParaRPr>
            </a:p>
          </p:txBody>
        </p:sp>
        <p:sp>
          <p:nvSpPr>
            <p:cNvPr id="78853" name="Freeform 5"/>
            <p:cNvSpPr>
              <a:spLocks/>
            </p:cNvSpPr>
            <p:nvPr/>
          </p:nvSpPr>
          <p:spPr bwMode="ltGray">
            <a:xfrm>
              <a:off x="0" y="2735"/>
              <a:ext cx="1745" cy="1577"/>
            </a:xfrm>
            <a:custGeom>
              <a:avLst/>
              <a:gdLst/>
              <a:ahLst/>
              <a:cxnLst>
                <a:cxn ang="0">
                  <a:pos x="1640" y="1377"/>
                </a:cxn>
                <a:cxn ang="0">
                  <a:pos x="1692" y="1479"/>
                </a:cxn>
                <a:cxn ang="0">
                  <a:pos x="1732" y="1577"/>
                </a:cxn>
                <a:cxn ang="0">
                  <a:pos x="1745" y="1577"/>
                </a:cxn>
                <a:cxn ang="0">
                  <a:pos x="1703" y="1469"/>
                </a:cxn>
                <a:cxn ang="0">
                  <a:pos x="1649" y="1367"/>
                </a:cxn>
                <a:cxn ang="0">
                  <a:pos x="1535" y="1157"/>
                </a:cxn>
                <a:cxn ang="0">
                  <a:pos x="1395" y="951"/>
                </a:cxn>
                <a:cxn ang="0">
                  <a:pos x="1236" y="756"/>
                </a:cxn>
                <a:cxn ang="0">
                  <a:pos x="1061" y="582"/>
                </a:cxn>
                <a:cxn ang="0">
                  <a:pos x="876" y="426"/>
                </a:cxn>
                <a:cxn ang="0">
                  <a:pos x="672" y="294"/>
                </a:cxn>
                <a:cxn ang="0">
                  <a:pos x="455" y="174"/>
                </a:cxn>
                <a:cxn ang="0">
                  <a:pos x="234" y="78"/>
                </a:cxn>
                <a:cxn ang="0">
                  <a:pos x="0" y="0"/>
                </a:cxn>
                <a:cxn ang="0">
                  <a:pos x="0" y="12"/>
                </a:cxn>
                <a:cxn ang="0">
                  <a:pos x="222" y="89"/>
                </a:cxn>
                <a:cxn ang="0">
                  <a:pos x="446" y="185"/>
                </a:cxn>
                <a:cxn ang="0">
                  <a:pos x="662" y="305"/>
                </a:cxn>
                <a:cxn ang="0">
                  <a:pos x="866" y="437"/>
                </a:cxn>
                <a:cxn ang="0">
                  <a:pos x="1052" y="593"/>
                </a:cxn>
                <a:cxn ang="0">
                  <a:pos x="1226" y="767"/>
                </a:cxn>
                <a:cxn ang="0">
                  <a:pos x="1385" y="960"/>
                </a:cxn>
                <a:cxn ang="0">
                  <a:pos x="1526" y="1167"/>
                </a:cxn>
                <a:cxn ang="0">
                  <a:pos x="1640" y="1377"/>
                </a:cxn>
              </a:cxnLst>
              <a:rect l="0" t="0" r="r" b="b"/>
              <a:pathLst>
                <a:path w="1745" h="1577">
                  <a:moveTo>
                    <a:pt x="1640" y="1377"/>
                  </a:moveTo>
                  <a:lnTo>
                    <a:pt x="1692" y="1479"/>
                  </a:lnTo>
                  <a:lnTo>
                    <a:pt x="1732" y="1577"/>
                  </a:lnTo>
                  <a:lnTo>
                    <a:pt x="1745" y="1577"/>
                  </a:lnTo>
                  <a:lnTo>
                    <a:pt x="1703" y="1469"/>
                  </a:lnTo>
                  <a:lnTo>
                    <a:pt x="1649" y="1367"/>
                  </a:lnTo>
                  <a:lnTo>
                    <a:pt x="1535" y="1157"/>
                  </a:lnTo>
                  <a:lnTo>
                    <a:pt x="1395" y="951"/>
                  </a:lnTo>
                  <a:lnTo>
                    <a:pt x="1236" y="756"/>
                  </a:lnTo>
                  <a:lnTo>
                    <a:pt x="1061" y="582"/>
                  </a:lnTo>
                  <a:lnTo>
                    <a:pt x="876" y="426"/>
                  </a:lnTo>
                  <a:lnTo>
                    <a:pt x="672" y="294"/>
                  </a:lnTo>
                  <a:lnTo>
                    <a:pt x="455" y="174"/>
                  </a:lnTo>
                  <a:lnTo>
                    <a:pt x="234" y="78"/>
                  </a:lnTo>
                  <a:lnTo>
                    <a:pt x="0" y="0"/>
                  </a:lnTo>
                  <a:lnTo>
                    <a:pt x="0" y="12"/>
                  </a:lnTo>
                  <a:lnTo>
                    <a:pt x="222" y="89"/>
                  </a:lnTo>
                  <a:lnTo>
                    <a:pt x="446" y="185"/>
                  </a:lnTo>
                  <a:lnTo>
                    <a:pt x="662" y="305"/>
                  </a:lnTo>
                  <a:lnTo>
                    <a:pt x="866" y="437"/>
                  </a:lnTo>
                  <a:lnTo>
                    <a:pt x="1052" y="593"/>
                  </a:lnTo>
                  <a:lnTo>
                    <a:pt x="1226" y="767"/>
                  </a:lnTo>
                  <a:lnTo>
                    <a:pt x="1385" y="960"/>
                  </a:lnTo>
                  <a:lnTo>
                    <a:pt x="1526" y="1167"/>
                  </a:lnTo>
                  <a:lnTo>
                    <a:pt x="1640" y="1377"/>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128"/>
                <a:cs typeface="ＭＳ Ｐゴシック" charset="-128"/>
              </a:endParaRPr>
            </a:p>
          </p:txBody>
        </p:sp>
        <p:sp>
          <p:nvSpPr>
            <p:cNvPr id="78854" name="Freeform 6"/>
            <p:cNvSpPr>
              <a:spLocks/>
            </p:cNvSpPr>
            <p:nvPr/>
          </p:nvSpPr>
          <p:spPr bwMode="ltGray">
            <a:xfrm>
              <a:off x="0" y="2544"/>
              <a:ext cx="1745" cy="1768"/>
            </a:xfrm>
            <a:custGeom>
              <a:avLst/>
              <a:gdLst/>
              <a:ahLst/>
              <a:cxnLst>
                <a:cxn ang="0">
                  <a:pos x="0" y="0"/>
                </a:cxn>
                <a:cxn ang="0">
                  <a:pos x="0" y="12"/>
                </a:cxn>
                <a:cxn ang="0">
                  <a:pos x="210" y="88"/>
                </a:cxn>
                <a:cxn ang="0">
                  <a:pos x="426" y="190"/>
                </a:cxn>
                <a:cxn ang="0">
                  <a:pos x="630" y="304"/>
                </a:cxn>
                <a:cxn ang="0">
                  <a:pos x="818" y="442"/>
                </a:cxn>
                <a:cxn ang="0">
                  <a:pos x="998" y="592"/>
                </a:cxn>
                <a:cxn ang="0">
                  <a:pos x="1164" y="766"/>
                </a:cxn>
                <a:cxn ang="0">
                  <a:pos x="1310" y="942"/>
                </a:cxn>
                <a:cxn ang="0">
                  <a:pos x="1454" y="1146"/>
                </a:cxn>
                <a:cxn ang="0">
                  <a:pos x="1536" y="1298"/>
                </a:cxn>
                <a:cxn ang="0">
                  <a:pos x="1614" y="1456"/>
                </a:cxn>
                <a:cxn ang="0">
                  <a:pos x="1682" y="1616"/>
                </a:cxn>
                <a:cxn ang="0">
                  <a:pos x="1733" y="1768"/>
                </a:cxn>
                <a:cxn ang="0">
                  <a:pos x="1745" y="1768"/>
                </a:cxn>
                <a:cxn ang="0">
                  <a:pos x="1691" y="1606"/>
                </a:cxn>
                <a:cxn ang="0">
                  <a:pos x="1623" y="1445"/>
                </a:cxn>
                <a:cxn ang="0">
                  <a:pos x="1547" y="1288"/>
                </a:cxn>
                <a:cxn ang="0">
                  <a:pos x="1463" y="1136"/>
                </a:cxn>
                <a:cxn ang="0">
                  <a:pos x="1320" y="932"/>
                </a:cxn>
                <a:cxn ang="0">
                  <a:pos x="1173" y="755"/>
                </a:cxn>
                <a:cxn ang="0">
                  <a:pos x="1008" y="581"/>
                </a:cxn>
                <a:cxn ang="0">
                  <a:pos x="827" y="431"/>
                </a:cxn>
                <a:cxn ang="0">
                  <a:pos x="642" y="293"/>
                </a:cxn>
                <a:cxn ang="0">
                  <a:pos x="437" y="179"/>
                </a:cxn>
                <a:cxn ang="0">
                  <a:pos x="222" y="78"/>
                </a:cxn>
                <a:cxn ang="0">
                  <a:pos x="0" y="0"/>
                </a:cxn>
                <a:cxn ang="0">
                  <a:pos x="0" y="0"/>
                </a:cxn>
              </a:cxnLst>
              <a:rect l="0" t="0" r="r" b="b"/>
              <a:pathLst>
                <a:path w="1745" h="1768">
                  <a:moveTo>
                    <a:pt x="0" y="0"/>
                  </a:moveTo>
                  <a:lnTo>
                    <a:pt x="0" y="12"/>
                  </a:lnTo>
                  <a:lnTo>
                    <a:pt x="210" y="88"/>
                  </a:lnTo>
                  <a:lnTo>
                    <a:pt x="426" y="190"/>
                  </a:lnTo>
                  <a:lnTo>
                    <a:pt x="630" y="304"/>
                  </a:lnTo>
                  <a:lnTo>
                    <a:pt x="818" y="442"/>
                  </a:lnTo>
                  <a:lnTo>
                    <a:pt x="998" y="592"/>
                  </a:lnTo>
                  <a:lnTo>
                    <a:pt x="1164" y="766"/>
                  </a:lnTo>
                  <a:lnTo>
                    <a:pt x="1310" y="942"/>
                  </a:lnTo>
                  <a:lnTo>
                    <a:pt x="1454" y="1146"/>
                  </a:lnTo>
                  <a:lnTo>
                    <a:pt x="1536" y="1298"/>
                  </a:lnTo>
                  <a:lnTo>
                    <a:pt x="1614" y="1456"/>
                  </a:lnTo>
                  <a:lnTo>
                    <a:pt x="1682" y="1616"/>
                  </a:lnTo>
                  <a:lnTo>
                    <a:pt x="1733" y="1768"/>
                  </a:lnTo>
                  <a:lnTo>
                    <a:pt x="1745" y="1768"/>
                  </a:lnTo>
                  <a:lnTo>
                    <a:pt x="1691" y="1606"/>
                  </a:lnTo>
                  <a:lnTo>
                    <a:pt x="1623" y="1445"/>
                  </a:lnTo>
                  <a:lnTo>
                    <a:pt x="1547" y="1288"/>
                  </a:lnTo>
                  <a:lnTo>
                    <a:pt x="1463" y="1136"/>
                  </a:lnTo>
                  <a:lnTo>
                    <a:pt x="1320" y="932"/>
                  </a:lnTo>
                  <a:lnTo>
                    <a:pt x="1173" y="755"/>
                  </a:lnTo>
                  <a:lnTo>
                    <a:pt x="1008" y="581"/>
                  </a:lnTo>
                  <a:lnTo>
                    <a:pt x="827" y="431"/>
                  </a:lnTo>
                  <a:lnTo>
                    <a:pt x="642" y="293"/>
                  </a:lnTo>
                  <a:lnTo>
                    <a:pt x="437" y="179"/>
                  </a:lnTo>
                  <a:lnTo>
                    <a:pt x="222" y="78"/>
                  </a:lnTo>
                  <a:lnTo>
                    <a:pt x="0" y="0"/>
                  </a:lnTo>
                  <a:lnTo>
                    <a:pt x="0" y="0"/>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defTabSz="914400" eaLnBrk="0" fontAlgn="base" hangingPunct="0">
                <a:spcBef>
                  <a:spcPct val="0"/>
                </a:spcBef>
                <a:spcAft>
                  <a:spcPct val="0"/>
                </a:spcAft>
                <a:defRPr/>
              </a:pPr>
              <a:endParaRPr lang="en-US" sz="2400">
                <a:solidFill>
                  <a:srgbClr val="FFFFFF"/>
                </a:solidFill>
                <a:latin typeface="Arial" charset="0"/>
                <a:ea typeface="ＭＳ Ｐゴシック" charset="-128"/>
                <a:cs typeface="ＭＳ Ｐゴシック" charset="-128"/>
              </a:endParaRPr>
            </a:p>
          </p:txBody>
        </p:sp>
        <p:sp>
          <p:nvSpPr>
            <p:cNvPr id="25612" name="Oval 7"/>
            <p:cNvSpPr>
              <a:spLocks noChangeArrowheads="1"/>
            </p:cNvSpPr>
            <p:nvPr/>
          </p:nvSpPr>
          <p:spPr bwMode="ltGray">
            <a:xfrm>
              <a:off x="209" y="2784"/>
              <a:ext cx="86" cy="86"/>
            </a:xfrm>
            <a:prstGeom prst="ellipse">
              <a:avLst/>
            </a:pr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5613" name="Oval 8"/>
            <p:cNvSpPr>
              <a:spLocks noChangeArrowheads="1"/>
            </p:cNvSpPr>
            <p:nvPr/>
          </p:nvSpPr>
          <p:spPr bwMode="ltGray">
            <a:xfrm>
              <a:off x="1536" y="3884"/>
              <a:ext cx="92" cy="92"/>
            </a:xfrm>
            <a:prstGeom prst="ellipse">
              <a:avLst/>
            </a:prstGeom>
            <a:gradFill rotWithShape="0">
              <a:gsLst>
                <a:gs pos="0">
                  <a:schemeClr val="bg2"/>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5614" name="Oval 9"/>
            <p:cNvSpPr>
              <a:spLocks noChangeArrowheads="1"/>
            </p:cNvSpPr>
            <p:nvPr/>
          </p:nvSpPr>
          <p:spPr bwMode="ltGray">
            <a:xfrm>
              <a:off x="791" y="2723"/>
              <a:ext cx="121" cy="121"/>
            </a:xfrm>
            <a:prstGeom prst="ellipse">
              <a:avLst/>
            </a:pr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grpSp>
      <p:sp>
        <p:nvSpPr>
          <p:cNvPr id="78858" name="Rectangle 10"/>
          <p:cNvSpPr>
            <a:spLocks noGrp="1" noChangeArrowheads="1"/>
          </p:cNvSpPr>
          <p:nvPr>
            <p:ph type="title"/>
          </p:nvPr>
        </p:nvSpPr>
        <p:spPr bwMode="auto">
          <a:xfrm>
            <a:off x="457200" y="277813"/>
            <a:ext cx="8229600" cy="1139825"/>
          </a:xfrm>
          <a:prstGeom prst="rect">
            <a:avLst/>
          </a:prstGeom>
          <a:noFill/>
          <a:ln w="9525">
            <a:noFill/>
            <a:miter lim="800000"/>
            <a:headEnd/>
            <a:tailEnd/>
          </a:ln>
          <a:effectLst/>
        </p:spPr>
        <p:txBody>
          <a:bodyPr vert="horz" wrap="square" lIns="91440" tIns="45720" rIns="91440" bIns="45720" numCol="1" anchor="ctr" anchorCtr="1" compatLnSpc="1">
            <a:prstTxWarp prst="textNoShape">
              <a:avLst/>
            </a:prstTxWarp>
          </a:bodyPr>
          <a:lstStyle/>
          <a:p>
            <a:pPr lvl="0"/>
            <a:r>
              <a:rPr lang="en-US"/>
              <a:t>Click to edit Master title style</a:t>
            </a:r>
          </a:p>
        </p:txBody>
      </p:sp>
      <p:sp>
        <p:nvSpPr>
          <p:cNvPr id="78859" name="Rectangle 11"/>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8860" name="Rectangle 12"/>
          <p:cNvSpPr>
            <a:spLocks noGrp="1" noChangeArrowheads="1"/>
          </p:cNvSpPr>
          <p:nvPr>
            <p:ph type="dt" sz="half" idx="2"/>
          </p:nvPr>
        </p:nvSpPr>
        <p:spPr bwMode="auto">
          <a:xfrm>
            <a:off x="457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000">
                <a:effectLst>
                  <a:outerShdw blurRad="38100" dist="38100" dir="2700000" algn="tl">
                    <a:srgbClr val="010199"/>
                  </a:outerShdw>
                </a:effectLst>
                <a:ea typeface="ＭＳ Ｐゴシック" charset="-128"/>
                <a:cs typeface="ＭＳ Ｐゴシック" charset="-128"/>
              </a:defRPr>
            </a:lvl1pPr>
          </a:lstStyle>
          <a:p>
            <a:pPr defTabSz="914400" fontAlgn="base">
              <a:spcBef>
                <a:spcPct val="0"/>
              </a:spcBef>
              <a:spcAft>
                <a:spcPct val="0"/>
              </a:spcAft>
              <a:defRPr/>
            </a:pPr>
            <a:endParaRPr lang="en-US">
              <a:solidFill>
                <a:srgbClr val="FFFFFF"/>
              </a:solidFill>
              <a:latin typeface="Arial" charset="0"/>
            </a:endParaRPr>
          </a:p>
        </p:txBody>
      </p:sp>
      <p:sp>
        <p:nvSpPr>
          <p:cNvPr id="78861" name="Rectangle 13"/>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000">
                <a:effectLst>
                  <a:outerShdw blurRad="38100" dist="38100" dir="2700000" algn="tl">
                    <a:srgbClr val="010199"/>
                  </a:outerShdw>
                </a:effectLst>
                <a:ea typeface="ＭＳ Ｐゴシック" charset="-128"/>
                <a:cs typeface="ＭＳ Ｐゴシック" charset="-128"/>
              </a:defRPr>
            </a:lvl1pPr>
          </a:lstStyle>
          <a:p>
            <a:pPr defTabSz="914400" fontAlgn="base">
              <a:spcBef>
                <a:spcPct val="0"/>
              </a:spcBef>
              <a:spcAft>
                <a:spcPct val="0"/>
              </a:spcAft>
              <a:defRPr/>
            </a:pPr>
            <a:endParaRPr lang="en-US">
              <a:solidFill>
                <a:srgbClr val="FFFFFF"/>
              </a:solidFill>
              <a:latin typeface="Arial" charset="0"/>
            </a:endParaRPr>
          </a:p>
        </p:txBody>
      </p:sp>
      <p:sp>
        <p:nvSpPr>
          <p:cNvPr id="78862" name="Rectangle 14"/>
          <p:cNvSpPr>
            <a:spLocks noGrp="1" noChangeArrowheads="1"/>
          </p:cNvSpPr>
          <p:nvPr>
            <p:ph type="sldNum" sz="quarter" idx="4"/>
          </p:nvPr>
        </p:nvSpPr>
        <p:spPr bwMode="auto">
          <a:xfrm>
            <a:off x="6553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000">
                <a:effectLst>
                  <a:outerShdw blurRad="38100" dist="38100" dir="2700000" algn="tl">
                    <a:srgbClr val="010199"/>
                  </a:outerShdw>
                </a:effectLst>
              </a:defRPr>
            </a:lvl1pPr>
          </a:lstStyle>
          <a:p>
            <a:pPr defTabSz="914400" fontAlgn="base">
              <a:spcBef>
                <a:spcPct val="0"/>
              </a:spcBef>
              <a:spcAft>
                <a:spcPct val="0"/>
              </a:spcAft>
              <a:defRPr/>
            </a:pPr>
            <a:fld id="{03F2AAF9-51A4-6848-ACF0-18373604F5B8}" type="slidenum">
              <a:rPr lang="en-US">
                <a:solidFill>
                  <a:srgbClr val="FFFFFF"/>
                </a:solidFill>
                <a:latin typeface="Arial" charset="0"/>
                <a:ea typeface="ＭＳ Ｐゴシック" charset="0"/>
                <a:cs typeface="ＭＳ Ｐゴシック" charset="0"/>
              </a:rPr>
              <a:pPr defTabSz="914400" fontAlgn="base">
                <a:spcBef>
                  <a:spcPct val="0"/>
                </a:spcBef>
                <a:spcAft>
                  <a:spcPct val="0"/>
                </a:spcAft>
                <a:defRPr/>
              </a:pPr>
              <a:t>‹#›</a:t>
            </a:fld>
            <a:endParaRPr lang="en-US">
              <a:solidFill>
                <a:srgbClr val="FFFFFF"/>
              </a:solidFill>
              <a:latin typeface="Arial" charset="0"/>
              <a:ea typeface="ＭＳ Ｐゴシック" charset="0"/>
              <a:cs typeface="ＭＳ Ｐゴシック" charset="0"/>
            </a:endParaRPr>
          </a:p>
        </p:txBody>
      </p:sp>
    </p:spTree>
    <p:extLst>
      <p:ext uri="{BB962C8B-B14F-4D97-AF65-F5344CB8AC3E}">
        <p14:creationId xmlns:p14="http://schemas.microsoft.com/office/powerpoint/2010/main" val="2522368419"/>
      </p:ext>
    </p:extLst>
  </p:cSld>
  <p:clrMap bg1="dk2" tx1="lt1" bg2="dk1" tx2="lt2" accent1="accent1" accent2="accent2" accent3="accent3" accent4="accent4" accent5="accent5" accent6="accent6" hlink="hlink" folHlink="folHlink"/>
  <p:sldLayoutIdLst>
    <p:sldLayoutId id="2147483983" r:id="rId1"/>
    <p:sldLayoutId id="2147483984" r:id="rId2"/>
    <p:sldLayoutId id="2147483985" r:id="rId3"/>
    <p:sldLayoutId id="2147483986" r:id="rId4"/>
    <p:sldLayoutId id="2147483987" r:id="rId5"/>
    <p:sldLayoutId id="2147483988" r:id="rId6"/>
    <p:sldLayoutId id="2147483989" r:id="rId7"/>
    <p:sldLayoutId id="2147483990" r:id="rId8"/>
    <p:sldLayoutId id="2147483991" r:id="rId9"/>
    <p:sldLayoutId id="2147483992" r:id="rId10"/>
    <p:sldLayoutId id="2147483993" r:id="rId11"/>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FFFFFF"/>
            </a:outerShdw>
          </a:effectLst>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2"/>
          </a:solidFill>
          <a:effectLst>
            <a:outerShdw blurRad="38100" dist="38100" dir="2700000" algn="tl">
              <a:srgbClr val="FFFFFF"/>
            </a:outerShdw>
          </a:effectLst>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effectLst>
            <a:outerShdw blurRad="38100" dist="38100" dir="2700000" algn="tl">
              <a:srgbClr val="FFFFFF"/>
            </a:outerShdw>
          </a:effectLst>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effectLst>
            <a:outerShdw blurRad="38100" dist="38100" dir="2700000" algn="tl">
              <a:srgbClr val="FFFFFF"/>
            </a:outerShdw>
          </a:effectLst>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effectLst>
            <a:outerShdw blurRad="38100" dist="38100" dir="2700000" algn="tl">
              <a:srgbClr val="FFFFFF"/>
            </a:outerShdw>
          </a:effectLst>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effectLst>
            <a:outerShdw blurRad="38100" dist="38100" dir="2700000" algn="tl">
              <a:srgbClr val="FFFFFF"/>
            </a:outerShdw>
          </a:effectLst>
          <a:latin typeface="Arial" charset="0"/>
        </a:defRPr>
      </a:lvl6pPr>
      <a:lvl7pPr marL="914400" algn="ctr" rtl="0" fontAlgn="base">
        <a:spcBef>
          <a:spcPct val="0"/>
        </a:spcBef>
        <a:spcAft>
          <a:spcPct val="0"/>
        </a:spcAft>
        <a:defRPr sz="4400">
          <a:solidFill>
            <a:schemeClr val="tx2"/>
          </a:solidFill>
          <a:effectLst>
            <a:outerShdw blurRad="38100" dist="38100" dir="2700000" algn="tl">
              <a:srgbClr val="FFFFFF"/>
            </a:outerShdw>
          </a:effectLst>
          <a:latin typeface="Arial" charset="0"/>
        </a:defRPr>
      </a:lvl7pPr>
      <a:lvl8pPr marL="1371600" algn="ctr" rtl="0" fontAlgn="base">
        <a:spcBef>
          <a:spcPct val="0"/>
        </a:spcBef>
        <a:spcAft>
          <a:spcPct val="0"/>
        </a:spcAft>
        <a:defRPr sz="4400">
          <a:solidFill>
            <a:schemeClr val="tx2"/>
          </a:solidFill>
          <a:effectLst>
            <a:outerShdw blurRad="38100" dist="38100" dir="2700000" algn="tl">
              <a:srgbClr val="FFFFFF"/>
            </a:outerShdw>
          </a:effectLst>
          <a:latin typeface="Arial" charset="0"/>
        </a:defRPr>
      </a:lvl8pPr>
      <a:lvl9pPr marL="1828800" algn="ctr" rtl="0" fontAlgn="base">
        <a:spcBef>
          <a:spcPct val="0"/>
        </a:spcBef>
        <a:spcAft>
          <a:spcPct val="0"/>
        </a:spcAft>
        <a:defRPr sz="4400">
          <a:solidFill>
            <a:schemeClr val="tx2"/>
          </a:solidFill>
          <a:effectLst>
            <a:outerShdw blurRad="38100" dist="38100" dir="2700000" algn="tl">
              <a:srgbClr val="FFFFFF"/>
            </a:outerShdw>
          </a:effectLst>
          <a:latin typeface="Arial" charset="0"/>
        </a:defRPr>
      </a:lvl9pPr>
    </p:titleStyle>
    <p:bodyStyle>
      <a:lvl1pPr marL="342900" indent="-342900" algn="l" rtl="0" eaLnBrk="0" fontAlgn="base" hangingPunct="0">
        <a:spcBef>
          <a:spcPct val="20000"/>
        </a:spcBef>
        <a:spcAft>
          <a:spcPct val="0"/>
        </a:spcAft>
        <a:buClr>
          <a:schemeClr val="hlink"/>
        </a:buClr>
        <a:buSzPct val="75000"/>
        <a:buFont typeface="Wingdings" charset="0"/>
        <a:buChar char="l"/>
        <a:defRPr sz="3200">
          <a:solidFill>
            <a:schemeClr val="tx1"/>
          </a:solidFill>
          <a:effectLst>
            <a:outerShdw blurRad="38100" dist="38100" dir="2700000" algn="tl">
              <a:srgbClr val="010199"/>
            </a:outerShdw>
          </a:effectLst>
          <a:latin typeface="+mn-lt"/>
          <a:ea typeface="ＭＳ Ｐゴシック" charset="0"/>
          <a:cs typeface="ＭＳ Ｐゴシック" charset="0"/>
        </a:defRPr>
      </a:lvl1pPr>
      <a:lvl2pPr marL="742950" indent="-285750" algn="l" rtl="0" eaLnBrk="0" fontAlgn="base" hangingPunct="0">
        <a:spcBef>
          <a:spcPct val="20000"/>
        </a:spcBef>
        <a:spcAft>
          <a:spcPct val="0"/>
        </a:spcAft>
        <a:buClr>
          <a:schemeClr val="tx2"/>
        </a:buClr>
        <a:buSzPct val="75000"/>
        <a:buFont typeface="Wingdings" charset="0"/>
        <a:buChar char="l"/>
        <a:defRPr sz="2800">
          <a:solidFill>
            <a:schemeClr val="tx1"/>
          </a:solidFill>
          <a:effectLst>
            <a:outerShdw blurRad="38100" dist="38100" dir="2700000" algn="tl">
              <a:srgbClr val="010199"/>
            </a:outerShdw>
          </a:effectLst>
          <a:latin typeface="+mn-lt"/>
          <a:ea typeface="ＭＳ Ｐゴシック" charset="-128"/>
        </a:defRPr>
      </a:lvl2pPr>
      <a:lvl3pPr marL="1143000" indent="-228600" algn="l" rtl="0" eaLnBrk="0" fontAlgn="base" hangingPunct="0">
        <a:spcBef>
          <a:spcPct val="20000"/>
        </a:spcBef>
        <a:spcAft>
          <a:spcPct val="0"/>
        </a:spcAft>
        <a:buClr>
          <a:schemeClr val="accent2"/>
        </a:buClr>
        <a:buSzPct val="75000"/>
        <a:buFont typeface="Wingdings" charset="0"/>
        <a:buChar char="l"/>
        <a:defRPr sz="2400">
          <a:solidFill>
            <a:schemeClr val="tx1"/>
          </a:solidFill>
          <a:effectLst>
            <a:outerShdw blurRad="38100" dist="38100" dir="2700000" algn="tl">
              <a:srgbClr val="010199"/>
            </a:outerShdw>
          </a:effectLst>
          <a:latin typeface="+mn-lt"/>
          <a:ea typeface="ＭＳ Ｐゴシック" charset="-128"/>
        </a:defRPr>
      </a:lvl3pPr>
      <a:lvl4pPr marL="1600200" indent="-228600" algn="l" rtl="0" eaLnBrk="0" fontAlgn="base" hangingPunct="0">
        <a:spcBef>
          <a:spcPct val="20000"/>
        </a:spcBef>
        <a:spcAft>
          <a:spcPct val="0"/>
        </a:spcAft>
        <a:buClr>
          <a:schemeClr val="folHlink"/>
        </a:buClr>
        <a:buSzPct val="75000"/>
        <a:buFont typeface="Wingdings" charset="0"/>
        <a:buChar char="l"/>
        <a:defRPr sz="2000">
          <a:solidFill>
            <a:schemeClr val="tx1"/>
          </a:solidFill>
          <a:effectLst>
            <a:outerShdw blurRad="38100" dist="38100" dir="2700000" algn="tl">
              <a:srgbClr val="010199"/>
            </a:outerShdw>
          </a:effectLst>
          <a:latin typeface="+mn-lt"/>
          <a:ea typeface="ＭＳ Ｐゴシック" charset="-128"/>
        </a:defRPr>
      </a:lvl4pPr>
      <a:lvl5pPr marL="2057400" indent="-228600" algn="l" rtl="0" eaLnBrk="0" fontAlgn="base" hangingPunct="0">
        <a:spcBef>
          <a:spcPct val="20000"/>
        </a:spcBef>
        <a:spcAft>
          <a:spcPct val="0"/>
        </a:spcAft>
        <a:buClr>
          <a:schemeClr val="tx1"/>
        </a:buClr>
        <a:buSzPct val="75000"/>
        <a:buFont typeface="Wingdings" charset="0"/>
        <a:buChar char="l"/>
        <a:defRPr sz="2000">
          <a:solidFill>
            <a:schemeClr val="tx1"/>
          </a:solidFill>
          <a:effectLst>
            <a:outerShdw blurRad="38100" dist="38100" dir="2700000" algn="tl">
              <a:srgbClr val="010199"/>
            </a:outerShdw>
          </a:effectLst>
          <a:latin typeface="+mn-lt"/>
          <a:ea typeface="ＭＳ Ｐゴシック" charset="-128"/>
        </a:defRPr>
      </a:lvl5pPr>
      <a:lvl6pPr marL="2514600" indent="-228600" algn="l" rtl="0" fontAlgn="base">
        <a:spcBef>
          <a:spcPct val="20000"/>
        </a:spcBef>
        <a:spcAft>
          <a:spcPct val="0"/>
        </a:spcAft>
        <a:buClr>
          <a:schemeClr val="tx1"/>
        </a:buClr>
        <a:buSzPct val="75000"/>
        <a:buFont typeface="Wingdings" charset="2"/>
        <a:buChar char="l"/>
        <a:defRPr sz="2000">
          <a:solidFill>
            <a:schemeClr val="tx1"/>
          </a:solidFill>
          <a:effectLst>
            <a:outerShdw blurRad="38100" dist="38100" dir="2700000" algn="tl">
              <a:srgbClr val="010199"/>
            </a:outerShdw>
          </a:effectLst>
          <a:latin typeface="+mn-lt"/>
          <a:ea typeface="ＭＳ Ｐゴシック" charset="-128"/>
        </a:defRPr>
      </a:lvl6pPr>
      <a:lvl7pPr marL="2971800" indent="-228600" algn="l" rtl="0" fontAlgn="base">
        <a:spcBef>
          <a:spcPct val="20000"/>
        </a:spcBef>
        <a:spcAft>
          <a:spcPct val="0"/>
        </a:spcAft>
        <a:buClr>
          <a:schemeClr val="tx1"/>
        </a:buClr>
        <a:buSzPct val="75000"/>
        <a:buFont typeface="Wingdings" charset="2"/>
        <a:buChar char="l"/>
        <a:defRPr sz="2000">
          <a:solidFill>
            <a:schemeClr val="tx1"/>
          </a:solidFill>
          <a:effectLst>
            <a:outerShdw blurRad="38100" dist="38100" dir="2700000" algn="tl">
              <a:srgbClr val="010199"/>
            </a:outerShdw>
          </a:effectLst>
          <a:latin typeface="+mn-lt"/>
          <a:ea typeface="ＭＳ Ｐゴシック" charset="-128"/>
        </a:defRPr>
      </a:lvl7pPr>
      <a:lvl8pPr marL="3429000" indent="-228600" algn="l" rtl="0" fontAlgn="base">
        <a:spcBef>
          <a:spcPct val="20000"/>
        </a:spcBef>
        <a:spcAft>
          <a:spcPct val="0"/>
        </a:spcAft>
        <a:buClr>
          <a:schemeClr val="tx1"/>
        </a:buClr>
        <a:buSzPct val="75000"/>
        <a:buFont typeface="Wingdings" charset="2"/>
        <a:buChar char="l"/>
        <a:defRPr sz="2000">
          <a:solidFill>
            <a:schemeClr val="tx1"/>
          </a:solidFill>
          <a:effectLst>
            <a:outerShdw blurRad="38100" dist="38100" dir="2700000" algn="tl">
              <a:srgbClr val="010199"/>
            </a:outerShdw>
          </a:effectLst>
          <a:latin typeface="+mn-lt"/>
          <a:ea typeface="ＭＳ Ｐゴシック" charset="-128"/>
        </a:defRPr>
      </a:lvl8pPr>
      <a:lvl9pPr marL="3886200" indent="-228600" algn="l" rtl="0" fontAlgn="base">
        <a:spcBef>
          <a:spcPct val="20000"/>
        </a:spcBef>
        <a:spcAft>
          <a:spcPct val="0"/>
        </a:spcAft>
        <a:buClr>
          <a:schemeClr val="tx1"/>
        </a:buClr>
        <a:buSzPct val="75000"/>
        <a:buFont typeface="Wingdings" charset="2"/>
        <a:buChar char="l"/>
        <a:defRPr sz="2000">
          <a:solidFill>
            <a:schemeClr val="tx1"/>
          </a:solidFill>
          <a:effectLst>
            <a:outerShdw blurRad="38100" dist="38100" dir="2700000" algn="tl">
              <a:srgbClr val="010199"/>
            </a:outerShdw>
          </a:effectLst>
          <a:latin typeface="+mn-lt"/>
          <a:ea typeface="ＭＳ Ｐゴシック"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29698" name="Group 2"/>
          <p:cNvGrpSpPr>
            <a:grpSpLocks/>
          </p:cNvGrpSpPr>
          <p:nvPr/>
        </p:nvGrpSpPr>
        <p:grpSpPr bwMode="auto">
          <a:xfrm>
            <a:off x="0" y="3902075"/>
            <a:ext cx="3400425" cy="2949575"/>
            <a:chOff x="0" y="2458"/>
            <a:chExt cx="2142" cy="1858"/>
          </a:xfrm>
        </p:grpSpPr>
        <p:sp>
          <p:nvSpPr>
            <p:cNvPr id="329731" name="Freeform 3"/>
            <p:cNvSpPr>
              <a:spLocks/>
            </p:cNvSpPr>
            <p:nvPr/>
          </p:nvSpPr>
          <p:spPr bwMode="ltGray">
            <a:xfrm>
              <a:off x="0" y="2508"/>
              <a:ext cx="2142" cy="1804"/>
            </a:xfrm>
            <a:custGeom>
              <a:avLst/>
              <a:gdLst/>
              <a:ahLst/>
              <a:cxnLst>
                <a:cxn ang="0">
                  <a:pos x="329" y="66"/>
                </a:cxn>
                <a:cxn ang="0">
                  <a:pos x="161" y="30"/>
                </a:cxn>
                <a:cxn ang="0">
                  <a:pos x="0" y="0"/>
                </a:cxn>
                <a:cxn ang="0">
                  <a:pos x="0" y="12"/>
                </a:cxn>
                <a:cxn ang="0">
                  <a:pos x="161" y="42"/>
                </a:cxn>
                <a:cxn ang="0">
                  <a:pos x="323" y="78"/>
                </a:cxn>
                <a:cxn ang="0">
                  <a:pos x="556" y="150"/>
                </a:cxn>
                <a:cxn ang="0">
                  <a:pos x="777" y="245"/>
                </a:cxn>
                <a:cxn ang="0">
                  <a:pos x="993" y="365"/>
                </a:cxn>
                <a:cxn ang="0">
                  <a:pos x="1196" y="503"/>
                </a:cxn>
                <a:cxn ang="0">
                  <a:pos x="1381" y="653"/>
                </a:cxn>
                <a:cxn ang="0">
                  <a:pos x="1555" y="827"/>
                </a:cxn>
                <a:cxn ang="0">
                  <a:pos x="1710" y="1019"/>
                </a:cxn>
                <a:cxn ang="0">
                  <a:pos x="1854" y="1229"/>
                </a:cxn>
                <a:cxn ang="0">
                  <a:pos x="1937" y="1366"/>
                </a:cxn>
                <a:cxn ang="0">
                  <a:pos x="2009" y="1510"/>
                </a:cxn>
                <a:cxn ang="0">
                  <a:pos x="2069" y="1654"/>
                </a:cxn>
                <a:cxn ang="0">
                  <a:pos x="2123" y="1804"/>
                </a:cxn>
                <a:cxn ang="0">
                  <a:pos x="2135" y="1804"/>
                </a:cxn>
                <a:cxn ang="0">
                  <a:pos x="2081" y="1654"/>
                </a:cxn>
                <a:cxn ang="0">
                  <a:pos x="2021" y="1510"/>
                </a:cxn>
                <a:cxn ang="0">
                  <a:pos x="1949" y="1366"/>
                </a:cxn>
                <a:cxn ang="0">
                  <a:pos x="1866" y="1223"/>
                </a:cxn>
                <a:cxn ang="0">
                  <a:pos x="1722" y="1013"/>
                </a:cxn>
                <a:cxn ang="0">
                  <a:pos x="1561" y="821"/>
                </a:cxn>
                <a:cxn ang="0">
                  <a:pos x="1387" y="647"/>
                </a:cxn>
                <a:cxn ang="0">
                  <a:pos x="1202" y="491"/>
                </a:cxn>
                <a:cxn ang="0">
                  <a:pos x="999" y="353"/>
                </a:cxn>
                <a:cxn ang="0">
                  <a:pos x="783" y="239"/>
                </a:cxn>
                <a:cxn ang="0">
                  <a:pos x="562" y="138"/>
                </a:cxn>
                <a:cxn ang="0">
                  <a:pos x="329" y="66"/>
                </a:cxn>
                <a:cxn ang="0">
                  <a:pos x="329" y="66"/>
                </a:cxn>
              </a:cxnLst>
              <a:rect l="0" t="0" r="r" b="b"/>
              <a:pathLst>
                <a:path w="2135" h="1804">
                  <a:moveTo>
                    <a:pt x="329" y="66"/>
                  </a:moveTo>
                  <a:lnTo>
                    <a:pt x="161" y="30"/>
                  </a:lnTo>
                  <a:lnTo>
                    <a:pt x="0" y="0"/>
                  </a:lnTo>
                  <a:lnTo>
                    <a:pt x="0" y="12"/>
                  </a:lnTo>
                  <a:lnTo>
                    <a:pt x="161" y="42"/>
                  </a:lnTo>
                  <a:lnTo>
                    <a:pt x="323" y="78"/>
                  </a:lnTo>
                  <a:lnTo>
                    <a:pt x="556" y="150"/>
                  </a:lnTo>
                  <a:lnTo>
                    <a:pt x="777" y="245"/>
                  </a:lnTo>
                  <a:lnTo>
                    <a:pt x="993" y="365"/>
                  </a:lnTo>
                  <a:lnTo>
                    <a:pt x="1196" y="503"/>
                  </a:lnTo>
                  <a:lnTo>
                    <a:pt x="1381" y="653"/>
                  </a:lnTo>
                  <a:lnTo>
                    <a:pt x="1555" y="827"/>
                  </a:lnTo>
                  <a:lnTo>
                    <a:pt x="1710" y="1019"/>
                  </a:lnTo>
                  <a:lnTo>
                    <a:pt x="1854" y="1229"/>
                  </a:lnTo>
                  <a:lnTo>
                    <a:pt x="1937" y="1366"/>
                  </a:lnTo>
                  <a:lnTo>
                    <a:pt x="2009" y="1510"/>
                  </a:lnTo>
                  <a:lnTo>
                    <a:pt x="2069" y="1654"/>
                  </a:lnTo>
                  <a:lnTo>
                    <a:pt x="2123" y="1804"/>
                  </a:lnTo>
                  <a:lnTo>
                    <a:pt x="2135" y="1804"/>
                  </a:lnTo>
                  <a:lnTo>
                    <a:pt x="2081" y="1654"/>
                  </a:lnTo>
                  <a:lnTo>
                    <a:pt x="2021" y="1510"/>
                  </a:lnTo>
                  <a:lnTo>
                    <a:pt x="1949" y="1366"/>
                  </a:lnTo>
                  <a:lnTo>
                    <a:pt x="1866" y="1223"/>
                  </a:lnTo>
                  <a:lnTo>
                    <a:pt x="1722" y="1013"/>
                  </a:lnTo>
                  <a:lnTo>
                    <a:pt x="1561" y="821"/>
                  </a:lnTo>
                  <a:lnTo>
                    <a:pt x="1387" y="647"/>
                  </a:lnTo>
                  <a:lnTo>
                    <a:pt x="1202" y="491"/>
                  </a:lnTo>
                  <a:lnTo>
                    <a:pt x="999" y="353"/>
                  </a:lnTo>
                  <a:lnTo>
                    <a:pt x="783" y="239"/>
                  </a:lnTo>
                  <a:lnTo>
                    <a:pt x="562" y="138"/>
                  </a:lnTo>
                  <a:lnTo>
                    <a:pt x="329" y="66"/>
                  </a:lnTo>
                  <a:lnTo>
                    <a:pt x="329" y="66"/>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Times New Roman" pitchFamily="-112" charset="0"/>
                <a:ea typeface="ＭＳ Ｐゴシック" charset="-128"/>
                <a:cs typeface="ＭＳ Ｐゴシック" charset="-128"/>
              </a:endParaRPr>
            </a:p>
          </p:txBody>
        </p:sp>
        <p:sp>
          <p:nvSpPr>
            <p:cNvPr id="329732" name="Freeform 4"/>
            <p:cNvSpPr>
              <a:spLocks/>
            </p:cNvSpPr>
            <p:nvPr/>
          </p:nvSpPr>
          <p:spPr bwMode="hidden">
            <a:xfrm>
              <a:off x="0" y="2458"/>
              <a:ext cx="1854" cy="1858"/>
            </a:xfrm>
            <a:custGeom>
              <a:avLst/>
              <a:gdLst/>
              <a:ahLst/>
              <a:cxnLst>
                <a:cxn ang="0">
                  <a:pos x="1854" y="1858"/>
                </a:cxn>
                <a:cxn ang="0">
                  <a:pos x="0" y="1858"/>
                </a:cxn>
                <a:cxn ang="0">
                  <a:pos x="0" y="0"/>
                </a:cxn>
                <a:cxn ang="0">
                  <a:pos x="1854" y="1858"/>
                </a:cxn>
                <a:cxn ang="0">
                  <a:pos x="1854" y="1858"/>
                </a:cxn>
              </a:cxnLst>
              <a:rect l="0" t="0" r="r" b="b"/>
              <a:pathLst>
                <a:path w="1854" h="1858">
                  <a:moveTo>
                    <a:pt x="1854" y="1858"/>
                  </a:moveTo>
                  <a:lnTo>
                    <a:pt x="0" y="1858"/>
                  </a:lnTo>
                  <a:lnTo>
                    <a:pt x="0" y="0"/>
                  </a:lnTo>
                  <a:lnTo>
                    <a:pt x="1854" y="1858"/>
                  </a:lnTo>
                  <a:lnTo>
                    <a:pt x="1854" y="1858"/>
                  </a:lnTo>
                  <a:close/>
                </a:path>
              </a:pathLst>
            </a:custGeom>
            <a:gradFill rotWithShape="0">
              <a:gsLst>
                <a:gs pos="0">
                  <a:schemeClr val="bg2"/>
                </a:gs>
                <a:gs pos="50000">
                  <a:schemeClr val="bg1"/>
                </a:gs>
                <a:gs pos="100000">
                  <a:schemeClr val="bg2"/>
                </a:gs>
              </a:gsLst>
              <a:lin ang="189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Times New Roman" pitchFamily="-112" charset="0"/>
                <a:ea typeface="ＭＳ Ｐゴシック" charset="-128"/>
                <a:cs typeface="ＭＳ Ｐゴシック" charset="-128"/>
              </a:endParaRPr>
            </a:p>
          </p:txBody>
        </p:sp>
        <p:sp>
          <p:nvSpPr>
            <p:cNvPr id="329733" name="Freeform 5"/>
            <p:cNvSpPr>
              <a:spLocks/>
            </p:cNvSpPr>
            <p:nvPr/>
          </p:nvSpPr>
          <p:spPr bwMode="ltGray">
            <a:xfrm>
              <a:off x="0" y="2735"/>
              <a:ext cx="1745" cy="1577"/>
            </a:xfrm>
            <a:custGeom>
              <a:avLst/>
              <a:gdLst/>
              <a:ahLst/>
              <a:cxnLst>
                <a:cxn ang="0">
                  <a:pos x="1640" y="1377"/>
                </a:cxn>
                <a:cxn ang="0">
                  <a:pos x="1692" y="1479"/>
                </a:cxn>
                <a:cxn ang="0">
                  <a:pos x="1732" y="1577"/>
                </a:cxn>
                <a:cxn ang="0">
                  <a:pos x="1745" y="1577"/>
                </a:cxn>
                <a:cxn ang="0">
                  <a:pos x="1703" y="1469"/>
                </a:cxn>
                <a:cxn ang="0">
                  <a:pos x="1649" y="1367"/>
                </a:cxn>
                <a:cxn ang="0">
                  <a:pos x="1535" y="1157"/>
                </a:cxn>
                <a:cxn ang="0">
                  <a:pos x="1395" y="951"/>
                </a:cxn>
                <a:cxn ang="0">
                  <a:pos x="1236" y="756"/>
                </a:cxn>
                <a:cxn ang="0">
                  <a:pos x="1061" y="582"/>
                </a:cxn>
                <a:cxn ang="0">
                  <a:pos x="876" y="426"/>
                </a:cxn>
                <a:cxn ang="0">
                  <a:pos x="672" y="294"/>
                </a:cxn>
                <a:cxn ang="0">
                  <a:pos x="455" y="174"/>
                </a:cxn>
                <a:cxn ang="0">
                  <a:pos x="234" y="78"/>
                </a:cxn>
                <a:cxn ang="0">
                  <a:pos x="0" y="0"/>
                </a:cxn>
                <a:cxn ang="0">
                  <a:pos x="0" y="12"/>
                </a:cxn>
                <a:cxn ang="0">
                  <a:pos x="222" y="89"/>
                </a:cxn>
                <a:cxn ang="0">
                  <a:pos x="446" y="185"/>
                </a:cxn>
                <a:cxn ang="0">
                  <a:pos x="662" y="305"/>
                </a:cxn>
                <a:cxn ang="0">
                  <a:pos x="866" y="437"/>
                </a:cxn>
                <a:cxn ang="0">
                  <a:pos x="1052" y="593"/>
                </a:cxn>
                <a:cxn ang="0">
                  <a:pos x="1226" y="767"/>
                </a:cxn>
                <a:cxn ang="0">
                  <a:pos x="1385" y="960"/>
                </a:cxn>
                <a:cxn ang="0">
                  <a:pos x="1526" y="1167"/>
                </a:cxn>
                <a:cxn ang="0">
                  <a:pos x="1640" y="1377"/>
                </a:cxn>
              </a:cxnLst>
              <a:rect l="0" t="0" r="r" b="b"/>
              <a:pathLst>
                <a:path w="1745" h="1577">
                  <a:moveTo>
                    <a:pt x="1640" y="1377"/>
                  </a:moveTo>
                  <a:lnTo>
                    <a:pt x="1692" y="1479"/>
                  </a:lnTo>
                  <a:lnTo>
                    <a:pt x="1732" y="1577"/>
                  </a:lnTo>
                  <a:lnTo>
                    <a:pt x="1745" y="1577"/>
                  </a:lnTo>
                  <a:lnTo>
                    <a:pt x="1703" y="1469"/>
                  </a:lnTo>
                  <a:lnTo>
                    <a:pt x="1649" y="1367"/>
                  </a:lnTo>
                  <a:lnTo>
                    <a:pt x="1535" y="1157"/>
                  </a:lnTo>
                  <a:lnTo>
                    <a:pt x="1395" y="951"/>
                  </a:lnTo>
                  <a:lnTo>
                    <a:pt x="1236" y="756"/>
                  </a:lnTo>
                  <a:lnTo>
                    <a:pt x="1061" y="582"/>
                  </a:lnTo>
                  <a:lnTo>
                    <a:pt x="876" y="426"/>
                  </a:lnTo>
                  <a:lnTo>
                    <a:pt x="672" y="294"/>
                  </a:lnTo>
                  <a:lnTo>
                    <a:pt x="455" y="174"/>
                  </a:lnTo>
                  <a:lnTo>
                    <a:pt x="234" y="78"/>
                  </a:lnTo>
                  <a:lnTo>
                    <a:pt x="0" y="0"/>
                  </a:lnTo>
                  <a:lnTo>
                    <a:pt x="0" y="12"/>
                  </a:lnTo>
                  <a:lnTo>
                    <a:pt x="222" y="89"/>
                  </a:lnTo>
                  <a:lnTo>
                    <a:pt x="446" y="185"/>
                  </a:lnTo>
                  <a:lnTo>
                    <a:pt x="662" y="305"/>
                  </a:lnTo>
                  <a:lnTo>
                    <a:pt x="866" y="437"/>
                  </a:lnTo>
                  <a:lnTo>
                    <a:pt x="1052" y="593"/>
                  </a:lnTo>
                  <a:lnTo>
                    <a:pt x="1226" y="767"/>
                  </a:lnTo>
                  <a:lnTo>
                    <a:pt x="1385" y="960"/>
                  </a:lnTo>
                  <a:lnTo>
                    <a:pt x="1526" y="1167"/>
                  </a:lnTo>
                  <a:lnTo>
                    <a:pt x="1640" y="1377"/>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Times New Roman" pitchFamily="-112" charset="0"/>
                <a:ea typeface="ＭＳ Ｐゴシック" charset="-128"/>
                <a:cs typeface="ＭＳ Ｐゴシック" charset="-128"/>
              </a:endParaRPr>
            </a:p>
          </p:txBody>
        </p:sp>
        <p:sp>
          <p:nvSpPr>
            <p:cNvPr id="329734" name="Freeform 6"/>
            <p:cNvSpPr>
              <a:spLocks/>
            </p:cNvSpPr>
            <p:nvPr/>
          </p:nvSpPr>
          <p:spPr bwMode="ltGray">
            <a:xfrm>
              <a:off x="0" y="2544"/>
              <a:ext cx="1745" cy="1768"/>
            </a:xfrm>
            <a:custGeom>
              <a:avLst/>
              <a:gdLst/>
              <a:ahLst/>
              <a:cxnLst>
                <a:cxn ang="0">
                  <a:pos x="0" y="0"/>
                </a:cxn>
                <a:cxn ang="0">
                  <a:pos x="0" y="12"/>
                </a:cxn>
                <a:cxn ang="0">
                  <a:pos x="210" y="88"/>
                </a:cxn>
                <a:cxn ang="0">
                  <a:pos x="426" y="190"/>
                </a:cxn>
                <a:cxn ang="0">
                  <a:pos x="630" y="304"/>
                </a:cxn>
                <a:cxn ang="0">
                  <a:pos x="818" y="442"/>
                </a:cxn>
                <a:cxn ang="0">
                  <a:pos x="998" y="592"/>
                </a:cxn>
                <a:cxn ang="0">
                  <a:pos x="1164" y="766"/>
                </a:cxn>
                <a:cxn ang="0">
                  <a:pos x="1310" y="942"/>
                </a:cxn>
                <a:cxn ang="0">
                  <a:pos x="1454" y="1146"/>
                </a:cxn>
                <a:cxn ang="0">
                  <a:pos x="1536" y="1298"/>
                </a:cxn>
                <a:cxn ang="0">
                  <a:pos x="1614" y="1456"/>
                </a:cxn>
                <a:cxn ang="0">
                  <a:pos x="1682" y="1616"/>
                </a:cxn>
                <a:cxn ang="0">
                  <a:pos x="1733" y="1768"/>
                </a:cxn>
                <a:cxn ang="0">
                  <a:pos x="1745" y="1768"/>
                </a:cxn>
                <a:cxn ang="0">
                  <a:pos x="1691" y="1606"/>
                </a:cxn>
                <a:cxn ang="0">
                  <a:pos x="1623" y="1445"/>
                </a:cxn>
                <a:cxn ang="0">
                  <a:pos x="1547" y="1288"/>
                </a:cxn>
                <a:cxn ang="0">
                  <a:pos x="1463" y="1136"/>
                </a:cxn>
                <a:cxn ang="0">
                  <a:pos x="1320" y="932"/>
                </a:cxn>
                <a:cxn ang="0">
                  <a:pos x="1173" y="755"/>
                </a:cxn>
                <a:cxn ang="0">
                  <a:pos x="1008" y="581"/>
                </a:cxn>
                <a:cxn ang="0">
                  <a:pos x="827" y="431"/>
                </a:cxn>
                <a:cxn ang="0">
                  <a:pos x="642" y="293"/>
                </a:cxn>
                <a:cxn ang="0">
                  <a:pos x="437" y="179"/>
                </a:cxn>
                <a:cxn ang="0">
                  <a:pos x="222" y="78"/>
                </a:cxn>
                <a:cxn ang="0">
                  <a:pos x="0" y="0"/>
                </a:cxn>
                <a:cxn ang="0">
                  <a:pos x="0" y="0"/>
                </a:cxn>
              </a:cxnLst>
              <a:rect l="0" t="0" r="r" b="b"/>
              <a:pathLst>
                <a:path w="1745" h="1768">
                  <a:moveTo>
                    <a:pt x="0" y="0"/>
                  </a:moveTo>
                  <a:lnTo>
                    <a:pt x="0" y="12"/>
                  </a:lnTo>
                  <a:lnTo>
                    <a:pt x="210" y="88"/>
                  </a:lnTo>
                  <a:lnTo>
                    <a:pt x="426" y="190"/>
                  </a:lnTo>
                  <a:lnTo>
                    <a:pt x="630" y="304"/>
                  </a:lnTo>
                  <a:lnTo>
                    <a:pt x="818" y="442"/>
                  </a:lnTo>
                  <a:lnTo>
                    <a:pt x="998" y="592"/>
                  </a:lnTo>
                  <a:lnTo>
                    <a:pt x="1164" y="766"/>
                  </a:lnTo>
                  <a:lnTo>
                    <a:pt x="1310" y="942"/>
                  </a:lnTo>
                  <a:lnTo>
                    <a:pt x="1454" y="1146"/>
                  </a:lnTo>
                  <a:lnTo>
                    <a:pt x="1536" y="1298"/>
                  </a:lnTo>
                  <a:lnTo>
                    <a:pt x="1614" y="1456"/>
                  </a:lnTo>
                  <a:lnTo>
                    <a:pt x="1682" y="1616"/>
                  </a:lnTo>
                  <a:lnTo>
                    <a:pt x="1733" y="1768"/>
                  </a:lnTo>
                  <a:lnTo>
                    <a:pt x="1745" y="1768"/>
                  </a:lnTo>
                  <a:lnTo>
                    <a:pt x="1691" y="1606"/>
                  </a:lnTo>
                  <a:lnTo>
                    <a:pt x="1623" y="1445"/>
                  </a:lnTo>
                  <a:lnTo>
                    <a:pt x="1547" y="1288"/>
                  </a:lnTo>
                  <a:lnTo>
                    <a:pt x="1463" y="1136"/>
                  </a:lnTo>
                  <a:lnTo>
                    <a:pt x="1320" y="932"/>
                  </a:lnTo>
                  <a:lnTo>
                    <a:pt x="1173" y="755"/>
                  </a:lnTo>
                  <a:lnTo>
                    <a:pt x="1008" y="581"/>
                  </a:lnTo>
                  <a:lnTo>
                    <a:pt x="827" y="431"/>
                  </a:lnTo>
                  <a:lnTo>
                    <a:pt x="642" y="293"/>
                  </a:lnTo>
                  <a:lnTo>
                    <a:pt x="437" y="179"/>
                  </a:lnTo>
                  <a:lnTo>
                    <a:pt x="222" y="78"/>
                  </a:lnTo>
                  <a:lnTo>
                    <a:pt x="0" y="0"/>
                  </a:lnTo>
                  <a:lnTo>
                    <a:pt x="0" y="0"/>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defTabSz="914400" fontAlgn="base">
                <a:spcBef>
                  <a:spcPct val="0"/>
                </a:spcBef>
                <a:spcAft>
                  <a:spcPct val="0"/>
                </a:spcAft>
                <a:defRPr/>
              </a:pPr>
              <a:endParaRPr lang="en-US" sz="2400">
                <a:solidFill>
                  <a:srgbClr val="FFFFFF"/>
                </a:solidFill>
                <a:latin typeface="Times New Roman" pitchFamily="-112" charset="0"/>
                <a:ea typeface="ＭＳ Ｐゴシック" charset="-128"/>
                <a:cs typeface="ＭＳ Ｐゴシック" charset="-128"/>
              </a:endParaRPr>
            </a:p>
          </p:txBody>
        </p:sp>
        <p:sp>
          <p:nvSpPr>
            <p:cNvPr id="29708" name="Oval 7"/>
            <p:cNvSpPr>
              <a:spLocks noChangeArrowheads="1"/>
            </p:cNvSpPr>
            <p:nvPr/>
          </p:nvSpPr>
          <p:spPr bwMode="ltGray">
            <a:xfrm>
              <a:off x="209" y="2784"/>
              <a:ext cx="86" cy="86"/>
            </a:xfrm>
            <a:prstGeom prst="ellipse">
              <a:avLst/>
            </a:pr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29709" name="Oval 8"/>
            <p:cNvSpPr>
              <a:spLocks noChangeArrowheads="1"/>
            </p:cNvSpPr>
            <p:nvPr/>
          </p:nvSpPr>
          <p:spPr bwMode="ltGray">
            <a:xfrm>
              <a:off x="1536" y="3884"/>
              <a:ext cx="92" cy="92"/>
            </a:xfrm>
            <a:prstGeom prst="ellipse">
              <a:avLst/>
            </a:prstGeom>
            <a:gradFill rotWithShape="0">
              <a:gsLst>
                <a:gs pos="0">
                  <a:schemeClr val="bg2"/>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29710" name="Oval 9"/>
            <p:cNvSpPr>
              <a:spLocks noChangeArrowheads="1"/>
            </p:cNvSpPr>
            <p:nvPr/>
          </p:nvSpPr>
          <p:spPr bwMode="ltGray">
            <a:xfrm>
              <a:off x="791" y="2723"/>
              <a:ext cx="121" cy="121"/>
            </a:xfrm>
            <a:prstGeom prst="ellipse">
              <a:avLst/>
            </a:pr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grpSp>
      <p:sp>
        <p:nvSpPr>
          <p:cNvPr id="329738" name="Rectangle 10"/>
          <p:cNvSpPr>
            <a:spLocks noGrp="1" noChangeArrowheads="1"/>
          </p:cNvSpPr>
          <p:nvPr>
            <p:ph type="title"/>
          </p:nvPr>
        </p:nvSpPr>
        <p:spPr bwMode="auto">
          <a:xfrm>
            <a:off x="457200" y="277813"/>
            <a:ext cx="8229600" cy="1139825"/>
          </a:xfrm>
          <a:prstGeom prst="rect">
            <a:avLst/>
          </a:prstGeom>
          <a:noFill/>
          <a:ln w="9525">
            <a:noFill/>
            <a:miter lim="800000"/>
            <a:headEnd/>
            <a:tailEnd/>
          </a:ln>
          <a:effectLst/>
        </p:spPr>
        <p:txBody>
          <a:bodyPr vert="horz" wrap="square" lIns="91440" tIns="45720" rIns="91440" bIns="45720" numCol="1" anchor="ctr" anchorCtr="1" compatLnSpc="1">
            <a:prstTxWarp prst="textNoShape">
              <a:avLst/>
            </a:prstTxWarp>
          </a:bodyPr>
          <a:lstStyle/>
          <a:p>
            <a:pPr lvl="0"/>
            <a:r>
              <a:rPr lang="en-US"/>
              <a:t>Click to edit Master title style</a:t>
            </a:r>
          </a:p>
        </p:txBody>
      </p:sp>
      <p:sp>
        <p:nvSpPr>
          <p:cNvPr id="329739" name="Rectangle 11"/>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29740" name="Rectangle 12"/>
          <p:cNvSpPr>
            <a:spLocks noGrp="1" noChangeArrowheads="1"/>
          </p:cNvSpPr>
          <p:nvPr>
            <p:ph type="dt" sz="half" idx="2"/>
          </p:nvPr>
        </p:nvSpPr>
        <p:spPr bwMode="auto">
          <a:xfrm>
            <a:off x="457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000">
                <a:solidFill>
                  <a:srgbClr val="FFFFFF"/>
                </a:solidFill>
                <a:effectLst>
                  <a:outerShdw blurRad="38100" dist="38100" dir="2700000" algn="tl">
                    <a:srgbClr val="000000"/>
                  </a:outerShdw>
                </a:effectLst>
                <a:latin typeface="Arial" pitchFamily="-112" charset="0"/>
                <a:ea typeface="+mn-ea"/>
                <a:cs typeface="+mn-cs"/>
              </a:defRPr>
            </a:lvl1pPr>
          </a:lstStyle>
          <a:p>
            <a:pPr defTabSz="914400" fontAlgn="base">
              <a:spcBef>
                <a:spcPct val="0"/>
              </a:spcBef>
              <a:spcAft>
                <a:spcPct val="0"/>
              </a:spcAft>
              <a:defRPr/>
            </a:pPr>
            <a:endParaRPr lang="en-US"/>
          </a:p>
        </p:txBody>
      </p:sp>
      <p:sp>
        <p:nvSpPr>
          <p:cNvPr id="329741" name="Rectangle 13"/>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000">
                <a:solidFill>
                  <a:srgbClr val="FFFFFF"/>
                </a:solidFill>
                <a:effectLst>
                  <a:outerShdw blurRad="38100" dist="38100" dir="2700000" algn="tl">
                    <a:srgbClr val="000000"/>
                  </a:outerShdw>
                </a:effectLst>
                <a:latin typeface="Arial" pitchFamily="-112" charset="0"/>
                <a:ea typeface="+mn-ea"/>
                <a:cs typeface="+mn-cs"/>
              </a:defRPr>
            </a:lvl1pPr>
          </a:lstStyle>
          <a:p>
            <a:pPr defTabSz="914400" fontAlgn="base">
              <a:spcBef>
                <a:spcPct val="0"/>
              </a:spcBef>
              <a:spcAft>
                <a:spcPct val="0"/>
              </a:spcAft>
              <a:defRPr/>
            </a:pPr>
            <a:endParaRPr lang="en-US"/>
          </a:p>
        </p:txBody>
      </p:sp>
      <p:sp>
        <p:nvSpPr>
          <p:cNvPr id="329742" name="Rectangle 14"/>
          <p:cNvSpPr>
            <a:spLocks noGrp="1" noChangeArrowheads="1"/>
          </p:cNvSpPr>
          <p:nvPr>
            <p:ph type="sldNum" sz="quarter" idx="4"/>
          </p:nvPr>
        </p:nvSpPr>
        <p:spPr bwMode="auto">
          <a:xfrm>
            <a:off x="6553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000">
                <a:solidFill>
                  <a:srgbClr val="FFFFFF"/>
                </a:solidFill>
                <a:effectLst>
                  <a:outerShdw blurRad="38100" dist="38100" dir="2700000" algn="tl">
                    <a:srgbClr val="000000"/>
                  </a:outerShdw>
                </a:effectLst>
                <a:latin typeface="Arial" charset="0"/>
                <a:ea typeface="ＭＳ Ｐゴシック" charset="-128"/>
                <a:cs typeface="ＭＳ Ｐゴシック" charset="-128"/>
              </a:defRPr>
            </a:lvl1pPr>
          </a:lstStyle>
          <a:p>
            <a:pPr defTabSz="914400" fontAlgn="base">
              <a:spcBef>
                <a:spcPct val="0"/>
              </a:spcBef>
              <a:spcAft>
                <a:spcPct val="0"/>
              </a:spcAft>
              <a:defRPr/>
            </a:pPr>
            <a:fld id="{61F442D0-A11F-2640-8129-5D1BEF7A3C1E}" type="slidenum">
              <a:rPr lang="en-US"/>
              <a:pPr defTabSz="914400" fontAlgn="base">
                <a:spcBef>
                  <a:spcPct val="0"/>
                </a:spcBef>
                <a:spcAft>
                  <a:spcPct val="0"/>
                </a:spcAft>
                <a:defRPr/>
              </a:pPr>
              <a:t>‹#›</a:t>
            </a:fld>
            <a:endParaRPr lang="en-US"/>
          </a:p>
        </p:txBody>
      </p:sp>
    </p:spTree>
    <p:extLst>
      <p:ext uri="{BB962C8B-B14F-4D97-AF65-F5344CB8AC3E}">
        <p14:creationId xmlns:p14="http://schemas.microsoft.com/office/powerpoint/2010/main" val="1586055333"/>
      </p:ext>
    </p:extLst>
  </p:cSld>
  <p:clrMap bg1="dk2" tx1="lt1" bg2="dk1" tx2="lt2" accent1="accent1" accent2="accent2" accent3="accent3" accent4="accent4" accent5="accent5" accent6="accent6" hlink="hlink" folHlink="folHlink"/>
  <p:sldLayoutIdLst>
    <p:sldLayoutId id="2147484009" r:id="rId1"/>
    <p:sldLayoutId id="2147484010" r:id="rId2"/>
    <p:sldLayoutId id="2147484011" r:id="rId3"/>
    <p:sldLayoutId id="2147484012" r:id="rId4"/>
    <p:sldLayoutId id="2147484013" r:id="rId5"/>
    <p:sldLayoutId id="2147484014" r:id="rId6"/>
    <p:sldLayoutId id="2147484015" r:id="rId7"/>
    <p:sldLayoutId id="2147484016" r:id="rId8"/>
    <p:sldLayoutId id="2147484017" r:id="rId9"/>
    <p:sldLayoutId id="2147484018" r:id="rId10"/>
  </p:sldLayoutIdLst>
  <p:transition/>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9pPr>
    </p:titleStyle>
    <p:bodyStyle>
      <a:lvl1pPr marL="342900" indent="-342900" algn="l" rtl="0" eaLnBrk="0" fontAlgn="base" hangingPunct="0">
        <a:spcBef>
          <a:spcPct val="20000"/>
        </a:spcBef>
        <a:spcAft>
          <a:spcPct val="0"/>
        </a:spcAft>
        <a:buClr>
          <a:schemeClr val="hlink"/>
        </a:buClr>
        <a:buSzPct val="75000"/>
        <a:buFont typeface="Wingdings" charset="0"/>
        <a:buChar char="l"/>
        <a:defRPr sz="3200">
          <a:solidFill>
            <a:schemeClr val="tx1"/>
          </a:solidFill>
          <a:effectLst>
            <a:outerShdw blurRad="38100" dist="38100" dir="2700000" algn="tl">
              <a:srgbClr val="000000"/>
            </a:outerShdw>
          </a:effectLst>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lr>
          <a:schemeClr val="tx2"/>
        </a:buClr>
        <a:buSzPct val="75000"/>
        <a:buFont typeface="Wingdings" charset="0"/>
        <a:buChar char="l"/>
        <a:defRPr sz="2800">
          <a:solidFill>
            <a:schemeClr val="tx1"/>
          </a:solidFill>
          <a:effectLst>
            <a:outerShdw blurRad="38100" dist="38100" dir="2700000" algn="tl">
              <a:srgbClr val="000000"/>
            </a:outerShdw>
          </a:effectLst>
          <a:latin typeface="+mn-lt"/>
          <a:ea typeface="ＭＳ Ｐゴシック" pitchFamily="-111" charset="-128"/>
        </a:defRPr>
      </a:lvl2pPr>
      <a:lvl3pPr marL="1143000" indent="-228600" algn="l" rtl="0" eaLnBrk="0" fontAlgn="base" hangingPunct="0">
        <a:spcBef>
          <a:spcPct val="20000"/>
        </a:spcBef>
        <a:spcAft>
          <a:spcPct val="0"/>
        </a:spcAft>
        <a:buClr>
          <a:schemeClr val="accent2"/>
        </a:buClr>
        <a:buSzPct val="75000"/>
        <a:buFont typeface="Wingdings" charset="0"/>
        <a:buChar char="l"/>
        <a:defRPr sz="2400">
          <a:solidFill>
            <a:schemeClr val="tx1"/>
          </a:solidFill>
          <a:effectLst>
            <a:outerShdw blurRad="38100" dist="38100" dir="2700000" algn="tl">
              <a:srgbClr val="000000"/>
            </a:outerShdw>
          </a:effectLst>
          <a:latin typeface="+mn-lt"/>
          <a:ea typeface="ＭＳ Ｐゴシック" charset="0"/>
          <a:cs typeface="Geneva" charset="0"/>
        </a:defRPr>
      </a:lvl3pPr>
      <a:lvl4pPr marL="1600200" indent="-228600" algn="l" rtl="0" eaLnBrk="0" fontAlgn="base" hangingPunct="0">
        <a:spcBef>
          <a:spcPct val="20000"/>
        </a:spcBef>
        <a:spcAft>
          <a:spcPct val="0"/>
        </a:spcAft>
        <a:buClr>
          <a:schemeClr val="folHlink"/>
        </a:buClr>
        <a:buSzPct val="75000"/>
        <a:buFont typeface="Wingdings" charset="0"/>
        <a:buChar char="l"/>
        <a:defRPr sz="2000">
          <a:solidFill>
            <a:schemeClr val="tx1"/>
          </a:solidFill>
          <a:effectLst>
            <a:outerShdw blurRad="38100" dist="38100" dir="2700000" algn="tl">
              <a:srgbClr val="000000"/>
            </a:outerShdw>
          </a:effectLst>
          <a:latin typeface="+mn-lt"/>
          <a:ea typeface="Geneva" charset="-128"/>
          <a:cs typeface="Geneva" charset="0"/>
        </a:defRPr>
      </a:lvl4pPr>
      <a:lvl5pPr marL="2057400" indent="-228600" algn="l" rtl="0" eaLnBrk="0" fontAlgn="base" hangingPunct="0">
        <a:spcBef>
          <a:spcPct val="20000"/>
        </a:spcBef>
        <a:spcAft>
          <a:spcPct val="0"/>
        </a:spcAft>
        <a:buClr>
          <a:schemeClr val="tx1"/>
        </a:buClr>
        <a:buSzPct val="75000"/>
        <a:buFont typeface="Wingdings" charset="0"/>
        <a:buChar char="l"/>
        <a:defRPr sz="2000">
          <a:solidFill>
            <a:schemeClr val="tx1"/>
          </a:solidFill>
          <a:effectLst>
            <a:outerShdw blurRad="38100" dist="38100" dir="2700000" algn="tl">
              <a:srgbClr val="000000"/>
            </a:outerShdw>
          </a:effectLst>
          <a:latin typeface="+mn-lt"/>
          <a:ea typeface="Geneva" charset="-128"/>
          <a:cs typeface="Geneva" charset="0"/>
        </a:defRPr>
      </a:lvl5pPr>
      <a:lvl6pPr marL="25146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6pPr>
      <a:lvl7pPr marL="29718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7pPr>
      <a:lvl8pPr marL="34290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8pPr>
      <a:lvl9pPr marL="38862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6.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0">
                <a:latin typeface="Arial" charset="0"/>
                <a:ea typeface="+mn-ea"/>
                <a:cs typeface="+mn-cs"/>
              </a:defRPr>
            </a:lvl1pPr>
          </a:lstStyle>
          <a:p>
            <a:pPr defTabSz="914400" fontAlgn="base">
              <a:spcBef>
                <a:spcPct val="0"/>
              </a:spcBef>
              <a:spcAft>
                <a:spcPct val="0"/>
              </a:spcAft>
              <a:defRPr/>
            </a:pPr>
            <a:endParaRPr lang="en-US">
              <a:solidFill>
                <a:srgbClr val="000000"/>
              </a:solidFill>
              <a:ea typeface="Osaka"/>
              <a:cs typeface="Osaka"/>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0">
                <a:latin typeface="Arial" charset="0"/>
                <a:ea typeface="+mn-ea"/>
                <a:cs typeface="+mn-cs"/>
              </a:defRPr>
            </a:lvl1pPr>
          </a:lstStyle>
          <a:p>
            <a:pPr algn="ctr" defTabSz="914400" fontAlgn="base">
              <a:spcBef>
                <a:spcPct val="0"/>
              </a:spcBef>
              <a:spcAft>
                <a:spcPct val="0"/>
              </a:spcAft>
              <a:defRPr/>
            </a:pPr>
            <a:endParaRPr lang="en-US">
              <a:solidFill>
                <a:srgbClr val="000000"/>
              </a:solidFill>
              <a:ea typeface="Osaka"/>
              <a:cs typeface="Osaka"/>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0">
                <a:ea typeface="Osaka" charset="0"/>
                <a:cs typeface="Osaka" charset="0"/>
              </a:defRPr>
            </a:lvl1pPr>
          </a:lstStyle>
          <a:p>
            <a:pPr defTabSz="914400" fontAlgn="base">
              <a:spcBef>
                <a:spcPct val="0"/>
              </a:spcBef>
              <a:spcAft>
                <a:spcPct val="0"/>
              </a:spcAft>
            </a:pPr>
            <a:fld id="{B9D20AD3-D622-EC41-AF78-52EA093B16AC}" type="slidenum">
              <a:rPr lang="en-US">
                <a:solidFill>
                  <a:srgbClr val="000000"/>
                </a:solidFill>
                <a:latin typeface="Arial" charset="0"/>
              </a:rPr>
              <a:pPr defTabSz="914400" fontAlgn="base">
                <a:spcBef>
                  <a:spcPct val="0"/>
                </a:spcBef>
                <a:spcAft>
                  <a:spcPct val="0"/>
                </a:spcAft>
              </a:pPr>
              <a:t>‹#›</a:t>
            </a:fld>
            <a:endParaRPr lang="en-US">
              <a:solidFill>
                <a:srgbClr val="000000"/>
              </a:solidFill>
              <a:latin typeface="Arial" charset="0"/>
            </a:endParaRPr>
          </a:p>
        </p:txBody>
      </p:sp>
    </p:spTree>
    <p:extLst>
      <p:ext uri="{BB962C8B-B14F-4D97-AF65-F5344CB8AC3E}">
        <p14:creationId xmlns:p14="http://schemas.microsoft.com/office/powerpoint/2010/main" val="2023168680"/>
      </p:ext>
    </p:extLst>
  </p:cSld>
  <p:clrMap bg1="lt1" tx1="dk1" bg2="lt2" tx2="dk2" accent1="accent1" accent2="accent2" accent3="accent3" accent4="accent4" accent5="accent5" accent6="accent6" hlink="hlink" folHlink="folHlink"/>
  <p:sldLayoutIdLst>
    <p:sldLayoutId id="2147484020" r:id="rId1"/>
    <p:sldLayoutId id="2147484021" r:id="rId2"/>
    <p:sldLayoutId id="2147484022" r:id="rId3"/>
    <p:sldLayoutId id="2147484023" r:id="rId4"/>
    <p:sldLayoutId id="2147484024" r:id="rId5"/>
    <p:sldLayoutId id="2147484025" r:id="rId6"/>
    <p:sldLayoutId id="2147484026" r:id="rId7"/>
    <p:sldLayoutId id="2147484027" r:id="rId8"/>
    <p:sldLayoutId id="2147484028" r:id="rId9"/>
    <p:sldLayoutId id="2147484029" r:id="rId10"/>
    <p:sldLayoutId id="2147484030"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64514"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64515"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a:solidFill>
                  <a:srgbClr val="000000"/>
                </a:solidFill>
                <a:latin typeface="Times New Roman"/>
                <a:ea typeface="+mn-ea"/>
                <a:cs typeface="+mn-cs"/>
              </a:defRPr>
            </a:lvl1pPr>
          </a:lstStyle>
          <a:p>
            <a:pPr defTabSz="914400" fontAlgn="base">
              <a:spcBef>
                <a:spcPct val="0"/>
              </a:spcBef>
              <a:spcAft>
                <a:spcPct val="0"/>
              </a:spcAft>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0" hangingPunct="0">
              <a:defRPr sz="1400">
                <a:solidFill>
                  <a:srgbClr val="000000"/>
                </a:solidFill>
                <a:latin typeface="Times New Roman"/>
                <a:ea typeface="+mn-ea"/>
                <a:cs typeface="+mn-cs"/>
              </a:defRPr>
            </a:lvl1pPr>
          </a:lstStyle>
          <a:p>
            <a:pPr defTabSz="914400" fontAlgn="base">
              <a:spcBef>
                <a:spcPct val="0"/>
              </a:spcBef>
              <a:spcAft>
                <a:spcPct val="0"/>
              </a:spcAft>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a:solidFill>
                  <a:srgbClr val="000000"/>
                </a:solidFill>
                <a:latin typeface="Times New Roman" charset="0"/>
              </a:defRPr>
            </a:lvl1pPr>
          </a:lstStyle>
          <a:p>
            <a:pPr defTabSz="914400" fontAlgn="base">
              <a:spcBef>
                <a:spcPct val="0"/>
              </a:spcBef>
              <a:spcAft>
                <a:spcPct val="0"/>
              </a:spcAft>
              <a:defRPr/>
            </a:pPr>
            <a:fld id="{7010B485-5750-DD44-B4CD-9048C9D805B4}" type="slidenum">
              <a:rPr lang="en-US">
                <a:ea typeface="ＭＳ Ｐゴシック" charset="0"/>
                <a:cs typeface="ＭＳ Ｐゴシック" charset="0"/>
              </a:rPr>
              <a:pPr defTabSz="914400" fontAlgn="base">
                <a:spcBef>
                  <a:spcPct val="0"/>
                </a:spcBef>
                <a:spcAft>
                  <a:spcPct val="0"/>
                </a:spcAft>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3843823199"/>
      </p:ext>
    </p:extLst>
  </p:cSld>
  <p:clrMap bg1="lt1" tx1="dk1" bg2="lt2" tx2="dk2" accent1="accent1" accent2="accent2" accent3="accent3" accent4="accent4" accent5="accent5" accent6="accent6" hlink="hlink" folHlink="folHlink"/>
  <p:sldLayoutIdLst>
    <p:sldLayoutId id="2147484044" r:id="rId1"/>
    <p:sldLayoutId id="2147484045" r:id="rId2"/>
    <p:sldLayoutId id="2147484046" r:id="rId3"/>
    <p:sldLayoutId id="2147484047" r:id="rId4"/>
    <p:sldLayoutId id="2147484048" r:id="rId5"/>
    <p:sldLayoutId id="2147484049" r:id="rId6"/>
    <p:sldLayoutId id="2147484050" r:id="rId7"/>
    <p:sldLayoutId id="2147484051" r:id="rId8"/>
    <p:sldLayoutId id="2147484052" r:id="rId9"/>
    <p:sldLayoutId id="2147484053" r:id="rId10"/>
    <p:sldLayoutId id="2147484054" r:id="rId11"/>
    <p:sldLayoutId id="2147484055" r:id="rId12"/>
    <p:sldLayoutId id="2147484056" r:id="rId13"/>
    <p:sldLayoutId id="2147484057" r:id="rId14"/>
  </p:sldLayoutIdLst>
  <p:txStyles>
    <p:titleStyle>
      <a:lvl1pPr algn="ctr" rtl="0" eaLnBrk="0" fontAlgn="base" hangingPunct="0">
        <a:spcBef>
          <a:spcPct val="0"/>
        </a:spcBef>
        <a:spcAft>
          <a:spcPct val="0"/>
        </a:spcAft>
        <a:defRPr sz="4400">
          <a:solidFill>
            <a:schemeClr val="tx2"/>
          </a:solidFill>
          <a:latin typeface="+mj-lt"/>
          <a:ea typeface="ＭＳ Ｐゴシック" charset="0"/>
          <a:cs typeface="Geneva" charset="0"/>
        </a:defRPr>
      </a:lvl1pPr>
      <a:lvl2pPr algn="ctr" rtl="0" eaLnBrk="0" fontAlgn="base" hangingPunct="0">
        <a:spcBef>
          <a:spcPct val="0"/>
        </a:spcBef>
        <a:spcAft>
          <a:spcPct val="0"/>
        </a:spcAft>
        <a:defRPr sz="4400">
          <a:solidFill>
            <a:schemeClr val="tx2"/>
          </a:solidFill>
          <a:latin typeface="Times New Roman" pitchFamily="8" charset="0"/>
          <a:ea typeface="ＭＳ Ｐゴシック" charset="0"/>
          <a:cs typeface="Geneva" charset="0"/>
        </a:defRPr>
      </a:lvl2pPr>
      <a:lvl3pPr algn="ctr" rtl="0" eaLnBrk="0" fontAlgn="base" hangingPunct="0">
        <a:spcBef>
          <a:spcPct val="0"/>
        </a:spcBef>
        <a:spcAft>
          <a:spcPct val="0"/>
        </a:spcAft>
        <a:defRPr sz="4400">
          <a:solidFill>
            <a:schemeClr val="tx2"/>
          </a:solidFill>
          <a:latin typeface="Times New Roman" pitchFamily="8" charset="0"/>
          <a:ea typeface="ＭＳ Ｐゴシック" charset="0"/>
          <a:cs typeface="Geneva" charset="0"/>
        </a:defRPr>
      </a:lvl3pPr>
      <a:lvl4pPr algn="ctr" rtl="0" eaLnBrk="0" fontAlgn="base" hangingPunct="0">
        <a:spcBef>
          <a:spcPct val="0"/>
        </a:spcBef>
        <a:spcAft>
          <a:spcPct val="0"/>
        </a:spcAft>
        <a:defRPr sz="4400">
          <a:solidFill>
            <a:schemeClr val="tx2"/>
          </a:solidFill>
          <a:latin typeface="Times New Roman" pitchFamily="8" charset="0"/>
          <a:ea typeface="ＭＳ Ｐゴシック" charset="0"/>
          <a:cs typeface="Geneva" charset="0"/>
        </a:defRPr>
      </a:lvl4pPr>
      <a:lvl5pPr algn="ctr" rtl="0" eaLnBrk="0" fontAlgn="base" hangingPunct="0">
        <a:spcBef>
          <a:spcPct val="0"/>
        </a:spcBef>
        <a:spcAft>
          <a:spcPct val="0"/>
        </a:spcAft>
        <a:defRPr sz="4400">
          <a:solidFill>
            <a:schemeClr val="tx2"/>
          </a:solidFill>
          <a:latin typeface="Times New Roman" pitchFamily="8" charset="0"/>
          <a:ea typeface="ＭＳ Ｐゴシック" charset="0"/>
          <a:cs typeface="Geneva" charset="0"/>
        </a:defRPr>
      </a:lvl5pPr>
      <a:lvl6pPr marL="457200" algn="ctr" rtl="0" eaLnBrk="0" fontAlgn="base" hangingPunct="0">
        <a:spcBef>
          <a:spcPct val="0"/>
        </a:spcBef>
        <a:spcAft>
          <a:spcPct val="0"/>
        </a:spcAft>
        <a:defRPr sz="4400">
          <a:solidFill>
            <a:schemeClr val="tx2"/>
          </a:solidFill>
          <a:latin typeface="Times New Roman" pitchFamily="8" charset="0"/>
        </a:defRPr>
      </a:lvl6pPr>
      <a:lvl7pPr marL="914400" algn="ctr" rtl="0" eaLnBrk="0" fontAlgn="base" hangingPunct="0">
        <a:spcBef>
          <a:spcPct val="0"/>
        </a:spcBef>
        <a:spcAft>
          <a:spcPct val="0"/>
        </a:spcAft>
        <a:defRPr sz="4400">
          <a:solidFill>
            <a:schemeClr val="tx2"/>
          </a:solidFill>
          <a:latin typeface="Times New Roman" pitchFamily="8" charset="0"/>
        </a:defRPr>
      </a:lvl7pPr>
      <a:lvl8pPr marL="1371600" algn="ctr" rtl="0" eaLnBrk="0" fontAlgn="base" hangingPunct="0">
        <a:spcBef>
          <a:spcPct val="0"/>
        </a:spcBef>
        <a:spcAft>
          <a:spcPct val="0"/>
        </a:spcAft>
        <a:defRPr sz="4400">
          <a:solidFill>
            <a:schemeClr val="tx2"/>
          </a:solidFill>
          <a:latin typeface="Times New Roman" pitchFamily="8" charset="0"/>
        </a:defRPr>
      </a:lvl8pPr>
      <a:lvl9pPr marL="1828800" algn="ctr" rtl="0" eaLnBrk="0" fontAlgn="base" hangingPunct="0">
        <a:spcBef>
          <a:spcPct val="0"/>
        </a:spcBef>
        <a:spcAft>
          <a:spcPct val="0"/>
        </a:spcAft>
        <a:defRPr sz="4400">
          <a:solidFill>
            <a:schemeClr val="tx2"/>
          </a:solidFill>
          <a:latin typeface="Times New Roman" pitchFamily="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charset="0"/>
          <a:cs typeface="Geneva" charset="0"/>
        </a:defRPr>
      </a:lvl1pPr>
      <a:lvl2pPr marL="742950" indent="-285750" algn="l" rtl="0" eaLnBrk="0" fontAlgn="base" hangingPunct="0">
        <a:spcBef>
          <a:spcPct val="20000"/>
        </a:spcBef>
        <a:spcAft>
          <a:spcPct val="0"/>
        </a:spcAft>
        <a:buChar char="–"/>
        <a:defRPr sz="2800">
          <a:solidFill>
            <a:schemeClr val="tx1"/>
          </a:solidFill>
          <a:latin typeface="+mn-lt"/>
          <a:ea typeface="Geneva" charset="-128"/>
          <a:cs typeface="Geneva" charset="0"/>
        </a:defRPr>
      </a:lvl2pPr>
      <a:lvl3pPr marL="1143000" indent="-228600" algn="l" rtl="0" eaLnBrk="0" fontAlgn="base" hangingPunct="0">
        <a:spcBef>
          <a:spcPct val="20000"/>
        </a:spcBef>
        <a:spcAft>
          <a:spcPct val="0"/>
        </a:spcAft>
        <a:buChar char="•"/>
        <a:defRPr sz="2400">
          <a:solidFill>
            <a:schemeClr val="tx1"/>
          </a:solidFill>
          <a:latin typeface="+mn-lt"/>
          <a:ea typeface="Geneva" charset="-128"/>
          <a:cs typeface="Geneva" charset="0"/>
        </a:defRPr>
      </a:lvl3pPr>
      <a:lvl4pPr marL="1600200" indent="-228600" algn="l" rtl="0" eaLnBrk="0" fontAlgn="base" hangingPunct="0">
        <a:spcBef>
          <a:spcPct val="20000"/>
        </a:spcBef>
        <a:spcAft>
          <a:spcPct val="0"/>
        </a:spcAft>
        <a:buChar char="–"/>
        <a:defRPr sz="2000">
          <a:solidFill>
            <a:schemeClr val="tx1"/>
          </a:solidFill>
          <a:latin typeface="+mn-lt"/>
          <a:ea typeface="Geneva" charset="-128"/>
          <a:cs typeface="Geneva" charset="0"/>
        </a:defRPr>
      </a:lvl4pPr>
      <a:lvl5pPr marL="2057400" indent="-228600" algn="l" rtl="0" eaLnBrk="0" fontAlgn="base" hangingPunct="0">
        <a:spcBef>
          <a:spcPct val="20000"/>
        </a:spcBef>
        <a:spcAft>
          <a:spcPct val="0"/>
        </a:spcAft>
        <a:buChar char="»"/>
        <a:defRPr sz="2000">
          <a:solidFill>
            <a:schemeClr val="tx1"/>
          </a:solidFill>
          <a:latin typeface="+mn-lt"/>
          <a:ea typeface="Geneva" charset="-128"/>
          <a:cs typeface="Geneva" charset="0"/>
        </a:defRPr>
      </a:lvl5pPr>
      <a:lvl6pPr marL="2514600" indent="-228600" algn="l" rtl="0" eaLnBrk="0" fontAlgn="base" hangingPunct="0">
        <a:spcBef>
          <a:spcPct val="20000"/>
        </a:spcBef>
        <a:spcAft>
          <a:spcPct val="0"/>
        </a:spcAft>
        <a:buChar char="»"/>
        <a:defRPr sz="2000">
          <a:solidFill>
            <a:schemeClr val="tx1"/>
          </a:solidFill>
          <a:latin typeface="+mn-lt"/>
        </a:defRPr>
      </a:lvl6pPr>
      <a:lvl7pPr marL="2971800" indent="-228600" algn="l" rtl="0" eaLnBrk="0" fontAlgn="base" hangingPunct="0">
        <a:spcBef>
          <a:spcPct val="20000"/>
        </a:spcBef>
        <a:spcAft>
          <a:spcPct val="0"/>
        </a:spcAft>
        <a:buChar char="»"/>
        <a:defRPr sz="2000">
          <a:solidFill>
            <a:schemeClr val="tx1"/>
          </a:solidFill>
          <a:latin typeface="+mn-lt"/>
        </a:defRPr>
      </a:lvl7pPr>
      <a:lvl8pPr marL="3429000" indent="-228600" algn="l" rtl="0" eaLnBrk="0" fontAlgn="base" hangingPunct="0">
        <a:spcBef>
          <a:spcPct val="20000"/>
        </a:spcBef>
        <a:spcAft>
          <a:spcPct val="0"/>
        </a:spcAft>
        <a:buChar char="»"/>
        <a:defRPr sz="2000">
          <a:solidFill>
            <a:schemeClr val="tx1"/>
          </a:solidFill>
          <a:latin typeface="+mn-lt"/>
        </a:defRPr>
      </a:lvl8pPr>
      <a:lvl9pPr marL="3886200" indent="-228600" algn="l" rtl="0" eaLnBrk="0" fontAlgn="base" hangingPunct="0">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8.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06178"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306179"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solidFill>
                  <a:srgbClr val="000000"/>
                </a:solidFill>
                <a:latin typeface="Times New Roman" pitchFamily="-111" charset="0"/>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charset="0"/>
              </a:defRPr>
            </a:lvl1pPr>
          </a:lstStyle>
          <a:p>
            <a:pPr>
              <a:defRPr/>
            </a:pPr>
            <a:fld id="{1989A2FD-06B4-D54C-9D73-46E65C1129E3}" type="slidenum">
              <a:rPr lang="en-US"/>
              <a:pPr>
                <a:defRPr/>
              </a:pPr>
              <a:t>‹#›</a:t>
            </a:fld>
            <a:endParaRPr lang="en-US"/>
          </a:p>
        </p:txBody>
      </p:sp>
    </p:spTree>
    <p:extLst>
      <p:ext uri="{BB962C8B-B14F-4D97-AF65-F5344CB8AC3E}">
        <p14:creationId xmlns:p14="http://schemas.microsoft.com/office/powerpoint/2010/main" val="3445659634"/>
      </p:ext>
    </p:extLst>
  </p:cSld>
  <p:clrMap bg1="lt1" tx1="dk1" bg2="lt2" tx2="dk2" accent1="accent1" accent2="accent2" accent3="accent3" accent4="accent4" accent5="accent5" accent6="accent6" hlink="hlink" folHlink="folHlink"/>
  <p:sldLayoutIdLst>
    <p:sldLayoutId id="2147484059" r:id="rId1"/>
    <p:sldLayoutId id="2147484060" r:id="rId2"/>
    <p:sldLayoutId id="2147484061" r:id="rId3"/>
    <p:sldLayoutId id="2147484062" r:id="rId4"/>
    <p:sldLayoutId id="2147484063" r:id="rId5"/>
    <p:sldLayoutId id="2147484064" r:id="rId6"/>
    <p:sldLayoutId id="2147484065" r:id="rId7"/>
    <p:sldLayoutId id="2147484066" r:id="rId8"/>
    <p:sldLayoutId id="2147484067" r:id="rId9"/>
    <p:sldLayoutId id="2147484068" r:id="rId10"/>
    <p:sldLayoutId id="2147484069" r:id="rId11"/>
    <p:sldLayoutId id="2147484070" r:id="rId12"/>
    <p:sldLayoutId id="2147484071" r:id="rId13"/>
  </p:sldLayoutIdLst>
  <p:hf sldNum="0" hdr="0" ftr="0" dt="0"/>
  <p:txStyles>
    <p:title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ＭＳ Ｐゴシック" pitchFamily="-108" charset="-128"/>
          <a:cs typeface="Arial"/>
        </a:defRPr>
      </a:lvl1pPr>
      <a:lvl2pPr marL="742950" indent="-285750" algn="l" rtl="0" eaLnBrk="0" fontAlgn="base" hangingPunct="0">
        <a:spcBef>
          <a:spcPct val="20000"/>
        </a:spcBef>
        <a:spcAft>
          <a:spcPct val="0"/>
        </a:spcAft>
        <a:buChar char="–"/>
        <a:defRPr sz="2800">
          <a:solidFill>
            <a:schemeClr val="bg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charset="0"/>
                <a:ea typeface="+mn-ea"/>
                <a:cs typeface="+mn-cs"/>
              </a:defRPr>
            </a:lvl1pPr>
          </a:lstStyle>
          <a:p>
            <a:pPr>
              <a:defRPr/>
            </a:pPr>
            <a:endParaRPr lang="en-US">
              <a:solidFill>
                <a:srgbClr val="000000"/>
              </a:solidFill>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charset="0"/>
                <a:ea typeface="+mn-ea"/>
                <a:cs typeface="+mn-cs"/>
              </a:defRPr>
            </a:lvl1pPr>
          </a:lstStyle>
          <a:p>
            <a:pPr>
              <a:defRPr/>
            </a:pPr>
            <a:endParaRPr lang="en-US">
              <a:solidFill>
                <a:srgbClr val="000000"/>
              </a:solidFill>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vl1pPr>
          </a:lstStyle>
          <a:p>
            <a:fld id="{35CDFB2D-0F4B-2840-B608-83E7AB72ECF5}"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473193891"/>
      </p:ext>
    </p:extLst>
  </p:cSld>
  <p:clrMap bg1="lt1" tx1="dk1" bg2="lt2" tx2="dk2" accent1="accent1" accent2="accent2" accent3="accent3" accent4="accent4" accent5="accent5" accent6="accent6" hlink="hlink" folHlink="folHlink"/>
  <p:sldLayoutIdLst>
    <p:sldLayoutId id="2147484073" r:id="rId1"/>
    <p:sldLayoutId id="2147484074" r:id="rId2"/>
    <p:sldLayoutId id="2147484075" r:id="rId3"/>
    <p:sldLayoutId id="2147484076" r:id="rId4"/>
    <p:sldLayoutId id="2147484077" r:id="rId5"/>
    <p:sldLayoutId id="2147484078" r:id="rId6"/>
    <p:sldLayoutId id="2147484079" r:id="rId7"/>
    <p:sldLayoutId id="2147484080" r:id="rId8"/>
    <p:sldLayoutId id="2147484081" r:id="rId9"/>
    <p:sldLayoutId id="2147484082" r:id="rId10"/>
    <p:sldLayoutId id="2147484083" r:id="rId11"/>
  </p:sldLayoutIdLst>
  <p:txStyles>
    <p:title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Times New Roman" pitchFamily="-110"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Times New Roman" pitchFamily="-110"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Times New Roman" pitchFamily="-110"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Times New Roman" pitchFamily="-110" charset="0"/>
          <a:ea typeface="ＭＳ Ｐゴシック" pitchFamily="-111" charset="-128"/>
          <a:cs typeface="ＭＳ Ｐゴシック" pitchFamily="-111" charset="-128"/>
        </a:defRPr>
      </a:lvl5pPr>
      <a:lvl6pPr marL="457200" algn="ctr" rtl="0" eaLnBrk="0" fontAlgn="base" hangingPunct="0">
        <a:spcBef>
          <a:spcPct val="0"/>
        </a:spcBef>
        <a:spcAft>
          <a:spcPct val="0"/>
        </a:spcAft>
        <a:defRPr sz="4400">
          <a:solidFill>
            <a:schemeClr val="tx2"/>
          </a:solidFill>
          <a:latin typeface="Times New Roman" pitchFamily="-110" charset="0"/>
        </a:defRPr>
      </a:lvl6pPr>
      <a:lvl7pPr marL="914400" algn="ctr" rtl="0" eaLnBrk="0" fontAlgn="base" hangingPunct="0">
        <a:spcBef>
          <a:spcPct val="0"/>
        </a:spcBef>
        <a:spcAft>
          <a:spcPct val="0"/>
        </a:spcAft>
        <a:defRPr sz="4400">
          <a:solidFill>
            <a:schemeClr val="tx2"/>
          </a:solidFill>
          <a:latin typeface="Times New Roman" pitchFamily="-110" charset="0"/>
        </a:defRPr>
      </a:lvl7pPr>
      <a:lvl8pPr marL="1371600" algn="ctr" rtl="0" eaLnBrk="0" fontAlgn="base" hangingPunct="0">
        <a:spcBef>
          <a:spcPct val="0"/>
        </a:spcBef>
        <a:spcAft>
          <a:spcPct val="0"/>
        </a:spcAft>
        <a:defRPr sz="4400">
          <a:solidFill>
            <a:schemeClr val="tx2"/>
          </a:solidFill>
          <a:latin typeface="Times New Roman" pitchFamily="-110" charset="0"/>
        </a:defRPr>
      </a:lvl8pPr>
      <a:lvl9pPr marL="1828800" algn="ctr" rtl="0" eaLnBrk="0" fontAlgn="base" hangingPunct="0">
        <a:spcBef>
          <a:spcPct val="0"/>
        </a:spcBef>
        <a:spcAft>
          <a:spcPct val="0"/>
        </a:spcAft>
        <a:defRPr sz="4400">
          <a:solidFill>
            <a:schemeClr val="tx2"/>
          </a:solidFill>
          <a:latin typeface="Times New Roman" pitchFamily="-110"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ＭＳ Ｐゴシック" pitchFamily="-111" charset="-128"/>
          <a:cs typeface="Arial"/>
        </a:defRPr>
      </a:lvl1pPr>
      <a:lvl2pPr marL="742950" indent="-285750" algn="l" rtl="0" eaLnBrk="0" fontAlgn="base" hangingPunct="0">
        <a:spcBef>
          <a:spcPct val="20000"/>
        </a:spcBef>
        <a:spcAft>
          <a:spcPct val="0"/>
        </a:spcAft>
        <a:buChar char="–"/>
        <a:defRPr sz="2800">
          <a:solidFill>
            <a:schemeClr val="tx1"/>
          </a:solidFill>
          <a:latin typeface="Arial"/>
          <a:ea typeface="ＭＳ Ｐゴシック" pitchFamily="-110"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ＭＳ Ｐゴシック" pitchFamily="-110" charset="-128"/>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ＭＳ Ｐゴシック" pitchFamily="-110" charset="-128"/>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ＭＳ Ｐゴシック" pitchFamily="-110"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0"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0"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0"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0"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blipFill dpi="0" rotWithShape="0">
          <a:blip r:embed="rId13" cstate="screen">
            <a:extLst>
              <a:ext uri="{28A0092B-C50C-407E-A947-70E740481C1C}">
                <a14:useLocalDpi xmlns:a14="http://schemas.microsoft.com/office/drawing/2010/main"/>
              </a:ext>
            </a:extLst>
          </a:blip>
          <a:srcRect/>
          <a:stretch>
            <a:fillRect/>
          </a:stretch>
        </a:blipFill>
        <a:effectLst/>
      </p:bgPr>
    </p:bg>
    <p:spTree>
      <p:nvGrpSpPr>
        <p:cNvPr id="1" name=""/>
        <p:cNvGrpSpPr/>
        <p:nvPr/>
      </p:nvGrpSpPr>
      <p:grpSpPr>
        <a:xfrm>
          <a:off x="0" y="0"/>
          <a:ext cx="0" cy="0"/>
          <a:chOff x="0" y="0"/>
          <a:chExt cx="0" cy="0"/>
        </a:xfrm>
      </p:grpSpPr>
      <p:sp>
        <p:nvSpPr>
          <p:cNvPr id="190466"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ltLang="zh-TW"/>
              <a:t>Click to edit Master title style</a:t>
            </a:r>
          </a:p>
        </p:txBody>
      </p:sp>
      <p:sp>
        <p:nvSpPr>
          <p:cNvPr id="190467"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ltLang="zh-TW"/>
              <a:t>Click to edit Master text styles</a:t>
            </a:r>
          </a:p>
          <a:p>
            <a:pPr lvl="1"/>
            <a:r>
              <a:rPr lang="en-US" altLang="zh-TW"/>
              <a:t>Second level</a:t>
            </a:r>
          </a:p>
          <a:p>
            <a:pPr lvl="2"/>
            <a:r>
              <a:rPr lang="en-US" altLang="zh-TW"/>
              <a:t>Third level</a:t>
            </a:r>
          </a:p>
          <a:p>
            <a:pPr lvl="3"/>
            <a:r>
              <a:rPr lang="en-US" altLang="zh-TW"/>
              <a:t>Fourth level</a:t>
            </a:r>
          </a:p>
          <a:p>
            <a:pPr lvl="4"/>
            <a:r>
              <a:rPr lang="en-US" altLang="zh-TW"/>
              <a:t>Fifth level</a:t>
            </a:r>
          </a:p>
        </p:txBody>
      </p:sp>
      <p:sp>
        <p:nvSpPr>
          <p:cNvPr id="145412" name="Rectangle 4"/>
          <p:cNvSpPr>
            <a:spLocks noGrp="1" noChangeArrowheads="1"/>
          </p:cNvSpPr>
          <p:nvPr>
            <p:ph type="dt" sz="half" idx="2"/>
          </p:nvPr>
        </p:nvSpPr>
        <p:spPr bwMode="auto">
          <a:xfrm>
            <a:off x="457200" y="6245225"/>
            <a:ext cx="2133600" cy="476250"/>
          </a:xfrm>
          <a:prstGeom prst="rect">
            <a:avLst/>
          </a:prstGeom>
          <a:noFill/>
          <a:ln>
            <a:noFill/>
          </a:ln>
          <a:effectLst/>
        </p:spPr>
        <p:txBody>
          <a:bodyPr vert="horz" wrap="square" lIns="91440" tIns="45720" rIns="91440" bIns="45720" numCol="1" anchor="t" anchorCtr="0" compatLnSpc="1">
            <a:prstTxWarp prst="textNoShape">
              <a:avLst/>
            </a:prstTxWarp>
          </a:bodyPr>
          <a:lstStyle>
            <a:lvl1pPr eaLnBrk="1" hangingPunct="1">
              <a:defRPr sz="1400">
                <a:solidFill>
                  <a:srgbClr val="000000"/>
                </a:solidFill>
                <a:latin typeface="Arial" charset="0"/>
                <a:ea typeface="新細明體" charset="0"/>
                <a:cs typeface="新細明體" charset="0"/>
              </a:defRPr>
            </a:lvl1pPr>
          </a:lstStyle>
          <a:p>
            <a:pPr defTabSz="914400" fontAlgn="base">
              <a:spcBef>
                <a:spcPct val="0"/>
              </a:spcBef>
              <a:spcAft>
                <a:spcPct val="0"/>
              </a:spcAft>
              <a:defRPr/>
            </a:pPr>
            <a:endParaRPr lang="en-US" altLang="zh-TW"/>
          </a:p>
        </p:txBody>
      </p:sp>
      <p:sp>
        <p:nvSpPr>
          <p:cNvPr id="145413" name="Rectangle 5"/>
          <p:cNvSpPr>
            <a:spLocks noGrp="1" noChangeArrowheads="1"/>
          </p:cNvSpPr>
          <p:nvPr>
            <p:ph type="ftr" sz="quarter" idx="3"/>
          </p:nvPr>
        </p:nvSpPr>
        <p:spPr bwMode="auto">
          <a:xfrm>
            <a:off x="3124200" y="6245225"/>
            <a:ext cx="2895600" cy="476250"/>
          </a:xfrm>
          <a:prstGeom prst="rect">
            <a:avLst/>
          </a:prstGeom>
          <a:noFill/>
          <a:ln>
            <a:noFill/>
          </a:ln>
          <a:effectLst/>
        </p:spPr>
        <p:txBody>
          <a:bodyPr vert="horz" wrap="square" lIns="91440" tIns="45720" rIns="91440" bIns="45720" numCol="1" anchor="t" anchorCtr="0" compatLnSpc="1">
            <a:prstTxWarp prst="textNoShape">
              <a:avLst/>
            </a:prstTxWarp>
          </a:bodyPr>
          <a:lstStyle>
            <a:lvl1pPr algn="ctr" eaLnBrk="1" hangingPunct="1">
              <a:defRPr sz="1400">
                <a:solidFill>
                  <a:srgbClr val="000000"/>
                </a:solidFill>
                <a:latin typeface="Arial" charset="0"/>
                <a:ea typeface="新細明體" charset="0"/>
                <a:cs typeface="新細明體" charset="0"/>
              </a:defRPr>
            </a:lvl1pPr>
          </a:lstStyle>
          <a:p>
            <a:pPr defTabSz="914400" fontAlgn="base">
              <a:spcBef>
                <a:spcPct val="0"/>
              </a:spcBef>
              <a:spcAft>
                <a:spcPct val="0"/>
              </a:spcAft>
              <a:defRPr/>
            </a:pPr>
            <a:endParaRPr lang="en-US" altLang="zh-TW"/>
          </a:p>
        </p:txBody>
      </p:sp>
      <p:sp>
        <p:nvSpPr>
          <p:cNvPr id="145414" name="Rectangle 6"/>
          <p:cNvSpPr>
            <a:spLocks noGrp="1" noChangeArrowheads="1"/>
          </p:cNvSpPr>
          <p:nvPr>
            <p:ph type="sldNum" sz="quarter" idx="4"/>
          </p:nvPr>
        </p:nvSpPr>
        <p:spPr bwMode="auto">
          <a:xfrm>
            <a:off x="6553200" y="6245225"/>
            <a:ext cx="2133600" cy="476250"/>
          </a:xfrm>
          <a:prstGeom prst="rect">
            <a:avLst/>
          </a:prstGeom>
          <a:noFill/>
          <a:ln>
            <a:noFill/>
          </a:ln>
          <a:effectLst/>
        </p:spPr>
        <p:txBody>
          <a:bodyPr vert="horz" wrap="square" lIns="91440" tIns="45720" rIns="91440" bIns="45720" numCol="1" anchor="t" anchorCtr="0" compatLnSpc="1">
            <a:prstTxWarp prst="textNoShape">
              <a:avLst/>
            </a:prstTxWarp>
          </a:bodyPr>
          <a:lstStyle>
            <a:lvl1pPr algn="r" eaLnBrk="1" hangingPunct="1">
              <a:defRPr sz="1400">
                <a:solidFill>
                  <a:srgbClr val="000000"/>
                </a:solidFill>
                <a:latin typeface="Arial" charset="0"/>
                <a:ea typeface="新細明體" charset="0"/>
                <a:cs typeface="新細明體" charset="0"/>
              </a:defRPr>
            </a:lvl1pPr>
          </a:lstStyle>
          <a:p>
            <a:pPr defTabSz="914400" fontAlgn="base">
              <a:spcBef>
                <a:spcPct val="0"/>
              </a:spcBef>
              <a:spcAft>
                <a:spcPct val="0"/>
              </a:spcAft>
              <a:defRPr/>
            </a:pPr>
            <a:fld id="{8B1832C5-3FF4-114A-8F14-E7B73B0A9A84}" type="slidenum">
              <a:rPr lang="en-US" altLang="zh-TW"/>
              <a:pPr defTabSz="914400" fontAlgn="base">
                <a:spcBef>
                  <a:spcPct val="0"/>
                </a:spcBef>
                <a:spcAft>
                  <a:spcPct val="0"/>
                </a:spcAft>
                <a:defRPr/>
              </a:pPr>
              <a:t>‹#›</a:t>
            </a:fld>
            <a:endParaRPr lang="en-US" altLang="zh-TW"/>
          </a:p>
        </p:txBody>
      </p:sp>
    </p:spTree>
    <p:extLst>
      <p:ext uri="{BB962C8B-B14F-4D97-AF65-F5344CB8AC3E}">
        <p14:creationId xmlns:p14="http://schemas.microsoft.com/office/powerpoint/2010/main" val="692947057"/>
      </p:ext>
    </p:extLst>
  </p:cSld>
  <p:clrMap bg1="lt1" tx1="dk1" bg2="lt2" tx2="dk2" accent1="accent1" accent2="accent2" accent3="accent3" accent4="accent4" accent5="accent5" accent6="accent6" hlink="hlink" folHlink="folHlink"/>
  <p:sldLayoutIdLst>
    <p:sldLayoutId id="2147483675" r:id="rId1"/>
    <p:sldLayoutId id="2147483676" r:id="rId2"/>
    <p:sldLayoutId id="2147483677" r:id="rId3"/>
    <p:sldLayoutId id="2147483678" r:id="rId4"/>
    <p:sldLayoutId id="2147483679" r:id="rId5"/>
    <p:sldLayoutId id="2147483680" r:id="rId6"/>
    <p:sldLayoutId id="2147483681" r:id="rId7"/>
    <p:sldLayoutId id="2147483682" r:id="rId8"/>
    <p:sldLayoutId id="2147483683" r:id="rId9"/>
    <p:sldLayoutId id="2147483684" r:id="rId10"/>
    <p:sldLayoutId id="2147483685" r:id="rId11"/>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2pPr>
      <a:lvl3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3pPr>
      <a:lvl4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4pPr>
      <a:lvl5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5pPr>
      <a:lvl6pPr marL="457200" algn="ctr" rtl="0" fontAlgn="base">
        <a:spcBef>
          <a:spcPct val="0"/>
        </a:spcBef>
        <a:spcAft>
          <a:spcPct val="0"/>
        </a:spcAft>
        <a:defRPr sz="4400">
          <a:solidFill>
            <a:schemeClr val="tx2"/>
          </a:solidFill>
          <a:latin typeface="Arial" charset="0"/>
          <a:ea typeface="ヒラギノ角ゴ Pro W3" charset="0"/>
          <a:cs typeface="ヒラギノ角ゴ Pro W3" charset="0"/>
        </a:defRPr>
      </a:lvl6pPr>
      <a:lvl7pPr marL="914400" algn="ctr" rtl="0" fontAlgn="base">
        <a:spcBef>
          <a:spcPct val="0"/>
        </a:spcBef>
        <a:spcAft>
          <a:spcPct val="0"/>
        </a:spcAft>
        <a:defRPr sz="4400">
          <a:solidFill>
            <a:schemeClr val="tx2"/>
          </a:solidFill>
          <a:latin typeface="Arial" charset="0"/>
          <a:ea typeface="ヒラギノ角ゴ Pro W3" charset="0"/>
          <a:cs typeface="ヒラギノ角ゴ Pro W3" charset="0"/>
        </a:defRPr>
      </a:lvl7pPr>
      <a:lvl8pPr marL="1371600" algn="ctr" rtl="0" fontAlgn="base">
        <a:spcBef>
          <a:spcPct val="0"/>
        </a:spcBef>
        <a:spcAft>
          <a:spcPct val="0"/>
        </a:spcAft>
        <a:defRPr sz="4400">
          <a:solidFill>
            <a:schemeClr val="tx2"/>
          </a:solidFill>
          <a:latin typeface="Arial" charset="0"/>
          <a:ea typeface="ヒラギノ角ゴ Pro W3" charset="0"/>
          <a:cs typeface="ヒラギノ角ゴ Pro W3" charset="0"/>
        </a:defRPr>
      </a:lvl8pPr>
      <a:lvl9pPr marL="1828800" algn="ctr" rtl="0" fontAlgn="base">
        <a:spcBef>
          <a:spcPct val="0"/>
        </a:spcBef>
        <a:spcAft>
          <a:spcPct val="0"/>
        </a:spcAft>
        <a:defRPr sz="4400">
          <a:solidFill>
            <a:schemeClr val="tx2"/>
          </a:solidFill>
          <a:latin typeface="Arial" charset="0"/>
          <a:ea typeface="ヒラギノ角ゴ Pro W3" charset="0"/>
          <a:cs typeface="ヒラギノ角ゴ Pro W3"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0.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52F367E4-7E1D-FF4E-AF00-438FDA6547A0}" type="datetimeFigureOut">
              <a:rPr lang="en-US" smtClean="0">
                <a:solidFill>
                  <a:prstClr val="black">
                    <a:tint val="75000"/>
                  </a:prstClr>
                </a:solidFill>
                <a:latin typeface="Calibri"/>
              </a:rPr>
              <a:pPr/>
              <a:t>2/18/24</a:t>
            </a:fld>
            <a:endParaRPr lang="en-US">
              <a:solidFill>
                <a:prstClr val="black">
                  <a:tint val="75000"/>
                </a:prstClr>
              </a:solidFill>
              <a:latin typeface="Calibri"/>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solidFill>
                <a:prstClr val="black">
                  <a:tint val="75000"/>
                </a:prstClr>
              </a:solidFill>
              <a:latin typeface="Calibri"/>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8C99E196-A115-2F47-A252-2B1A00B54207}"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936002929"/>
      </p:ext>
    </p:extLst>
  </p:cSld>
  <p:clrMap bg1="lt1" tx1="dk1" bg2="lt2" tx2="dk2" accent1="accent1" accent2="accent2" accent3="accent3" accent4="accent4" accent5="accent5" accent6="accent6" hlink="hlink" folHlink="folHlink"/>
  <p:sldLayoutIdLst>
    <p:sldLayoutId id="2147484085" r:id="rId1"/>
    <p:sldLayoutId id="2147484086" r:id="rId2"/>
    <p:sldLayoutId id="2147484087" r:id="rId3"/>
    <p:sldLayoutId id="2147484088" r:id="rId4"/>
    <p:sldLayoutId id="2147484089" r:id="rId5"/>
    <p:sldLayoutId id="2147484090" r:id="rId6"/>
    <p:sldLayoutId id="2147484091" r:id="rId7"/>
    <p:sldLayoutId id="2147484092" r:id="rId8"/>
    <p:sldLayoutId id="2147484093" r:id="rId9"/>
    <p:sldLayoutId id="2147484094" r:id="rId10"/>
    <p:sldLayoutId id="2147484095" r:id="rId11"/>
    <p:sldLayoutId id="2147484096" r:id="rId12"/>
  </p:sldLayoutIdLst>
  <p:txStyles>
    <p:titleStyle>
      <a:lvl1pPr algn="ctr" defTabSz="4572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1.xml><?xml version="1.0" encoding="utf-8"?>
<p:sldMaster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sp>
        <p:nvSpPr>
          <p:cNvPr id="2" name="Slide Title"/>
          <p:cNvSpPr txBox="1">
            <a:spLocks noGrp="1"/>
          </p:cNvSpPr>
          <p:nvPr>
            <p:ph type="title" hasCustomPrompt="1"/>
          </p:nvPr>
        </p:nvSpPr>
        <p:spPr>
          <a:xfrm>
            <a:off x="452438" y="476250"/>
            <a:ext cx="8239125" cy="71658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ormAutofit/>
          </a:bodyPr>
          <a:lstStyle/>
          <a:p>
            <a:r>
              <a:t>Slide Title</a:t>
            </a:r>
          </a:p>
        </p:txBody>
      </p:sp>
      <p:sp>
        <p:nvSpPr>
          <p:cNvPr id="3" name="Body Level One…"/>
          <p:cNvSpPr txBox="1">
            <a:spLocks noGrp="1"/>
          </p:cNvSpPr>
          <p:nvPr>
            <p:ph type="body" idx="1" hasCustomPrompt="1"/>
          </p:nvPr>
        </p:nvSpPr>
        <p:spPr>
          <a:xfrm>
            <a:off x="452438" y="2124252"/>
            <a:ext cx="8239125" cy="4128006"/>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50800" tIns="50800" rIns="50800" bIns="50800">
            <a:normAutofit/>
          </a:bodyPr>
          <a:lstStyle/>
          <a:p>
            <a:r>
              <a:t>Slide bullet text</a:t>
            </a:r>
          </a:p>
          <a:p>
            <a:pPr lvl="1"/>
            <a:endParaRPr/>
          </a:p>
          <a:p>
            <a:pPr lvl="2"/>
            <a:endParaRPr/>
          </a:p>
          <a:p>
            <a:pPr lvl="3"/>
            <a:endParaRPr/>
          </a:p>
          <a:p>
            <a:pPr lvl="4"/>
            <a:endParaRPr/>
          </a:p>
        </p:txBody>
      </p:sp>
      <p:sp>
        <p:nvSpPr>
          <p:cNvPr id="4" name="Slide Number"/>
          <p:cNvSpPr txBox="1">
            <a:spLocks noGrp="1"/>
          </p:cNvSpPr>
          <p:nvPr>
            <p:ph type="sldNum" sz="quarter" idx="2"/>
          </p:nvPr>
        </p:nvSpPr>
        <p:spPr>
          <a:xfrm>
            <a:off x="4471874" y="6521333"/>
            <a:ext cx="195567" cy="206467"/>
          </a:xfrm>
          <a:prstGeom prst="rect">
            <a:avLst/>
          </a:prstGeom>
          <a:ln w="12700">
            <a:miter lim="400000"/>
          </a:ln>
        </p:spPr>
        <p:txBody>
          <a:bodyPr wrap="none" lIns="50800" tIns="50800" rIns="50800" bIns="50800" anchor="b">
            <a:spAutoFit/>
          </a:bodyPr>
          <a:lstStyle>
            <a:lvl1pPr defTabSz="219075">
              <a:defRPr sz="675"/>
            </a:lvl1pPr>
          </a:lstStyle>
          <a:p>
            <a:fld id="{86CB4B4D-7CA3-9044-876B-883B54F8677D}" type="slidenum">
              <a:t>‹#›</a:t>
            </a:fld>
            <a:endParaRPr/>
          </a:p>
        </p:txBody>
      </p:sp>
    </p:spTree>
    <p:extLst>
      <p:ext uri="{BB962C8B-B14F-4D97-AF65-F5344CB8AC3E}">
        <p14:creationId xmlns:p14="http://schemas.microsoft.com/office/powerpoint/2010/main" val="1238504255"/>
      </p:ext>
    </p:extLst>
  </p:cSld>
  <p:clrMap bg1="dk1" tx1="lt1" bg2="dk2" tx2="lt2" accent1="accent1" accent2="accent2" accent3="accent3" accent4="accent4" accent5="accent5" accent6="accent6" hlink="hlink" folHlink="folHlink"/>
  <p:sldLayoutIdLst>
    <p:sldLayoutId id="2147484098" r:id="rId1"/>
    <p:sldLayoutId id="2147484099" r:id="rId2"/>
    <p:sldLayoutId id="2147484100" r:id="rId3"/>
    <p:sldLayoutId id="2147484101" r:id="rId4"/>
    <p:sldLayoutId id="2147484102" r:id="rId5"/>
    <p:sldLayoutId id="2147484103" r:id="rId6"/>
    <p:sldLayoutId id="2147484104" r:id="rId7"/>
    <p:sldLayoutId id="2147484105" r:id="rId8"/>
    <p:sldLayoutId id="2147484106" r:id="rId9"/>
    <p:sldLayoutId id="2147484107" r:id="rId10"/>
    <p:sldLayoutId id="2147484108" r:id="rId11"/>
    <p:sldLayoutId id="2147484109" r:id="rId12"/>
    <p:sldLayoutId id="2147484110" r:id="rId13"/>
    <p:sldLayoutId id="2147484111" r:id="rId14"/>
    <p:sldLayoutId id="2147484112" r:id="rId15"/>
  </p:sldLayoutIdLst>
  <p:transition spd="med"/>
  <p:txStyles>
    <p:titleStyle>
      <a:lvl1pPr marL="0" marR="0" indent="0" algn="l" defTabSz="914377" rtl="0" latinLnBrk="0">
        <a:lnSpc>
          <a:spcPct val="80000"/>
        </a:lnSpc>
        <a:spcBef>
          <a:spcPts val="0"/>
        </a:spcBef>
        <a:spcAft>
          <a:spcPts val="0"/>
        </a:spcAft>
        <a:buClrTx/>
        <a:buSzTx/>
        <a:buFontTx/>
        <a:buNone/>
        <a:tabLst/>
        <a:defRPr sz="3188" b="1" i="0" u="none" strike="noStrike" cap="none" spc="-64" baseline="0">
          <a:solidFill>
            <a:srgbClr val="FFFFFF"/>
          </a:solidFill>
          <a:uFillTx/>
          <a:latin typeface="+mn-lt"/>
          <a:ea typeface="+mn-ea"/>
          <a:cs typeface="+mn-cs"/>
          <a:sym typeface="Helvetica Neue"/>
        </a:defRPr>
      </a:lvl1pPr>
      <a:lvl2pPr marL="0" marR="0" indent="171450" algn="l" defTabSz="914377" rtl="0" latinLnBrk="0">
        <a:lnSpc>
          <a:spcPct val="80000"/>
        </a:lnSpc>
        <a:spcBef>
          <a:spcPts val="0"/>
        </a:spcBef>
        <a:spcAft>
          <a:spcPts val="0"/>
        </a:spcAft>
        <a:buClrTx/>
        <a:buSzTx/>
        <a:buFontTx/>
        <a:buNone/>
        <a:tabLst/>
        <a:defRPr sz="3188" b="1" i="0" u="none" strike="noStrike" cap="none" spc="-64" baseline="0">
          <a:solidFill>
            <a:srgbClr val="FFFFFF"/>
          </a:solidFill>
          <a:uFillTx/>
          <a:latin typeface="+mn-lt"/>
          <a:ea typeface="+mn-ea"/>
          <a:cs typeface="+mn-cs"/>
          <a:sym typeface="Helvetica Neue"/>
        </a:defRPr>
      </a:lvl2pPr>
      <a:lvl3pPr marL="0" marR="0" indent="342900" algn="l" defTabSz="914377" rtl="0" latinLnBrk="0">
        <a:lnSpc>
          <a:spcPct val="80000"/>
        </a:lnSpc>
        <a:spcBef>
          <a:spcPts val="0"/>
        </a:spcBef>
        <a:spcAft>
          <a:spcPts val="0"/>
        </a:spcAft>
        <a:buClrTx/>
        <a:buSzTx/>
        <a:buFontTx/>
        <a:buNone/>
        <a:tabLst/>
        <a:defRPr sz="3188" b="1" i="0" u="none" strike="noStrike" cap="none" spc="-64" baseline="0">
          <a:solidFill>
            <a:srgbClr val="FFFFFF"/>
          </a:solidFill>
          <a:uFillTx/>
          <a:latin typeface="+mn-lt"/>
          <a:ea typeface="+mn-ea"/>
          <a:cs typeface="+mn-cs"/>
          <a:sym typeface="Helvetica Neue"/>
        </a:defRPr>
      </a:lvl3pPr>
      <a:lvl4pPr marL="0" marR="0" indent="514350" algn="l" defTabSz="914377" rtl="0" latinLnBrk="0">
        <a:lnSpc>
          <a:spcPct val="80000"/>
        </a:lnSpc>
        <a:spcBef>
          <a:spcPts val="0"/>
        </a:spcBef>
        <a:spcAft>
          <a:spcPts val="0"/>
        </a:spcAft>
        <a:buClrTx/>
        <a:buSzTx/>
        <a:buFontTx/>
        <a:buNone/>
        <a:tabLst/>
        <a:defRPr sz="3188" b="1" i="0" u="none" strike="noStrike" cap="none" spc="-64" baseline="0">
          <a:solidFill>
            <a:srgbClr val="FFFFFF"/>
          </a:solidFill>
          <a:uFillTx/>
          <a:latin typeface="+mn-lt"/>
          <a:ea typeface="+mn-ea"/>
          <a:cs typeface="+mn-cs"/>
          <a:sym typeface="Helvetica Neue"/>
        </a:defRPr>
      </a:lvl4pPr>
      <a:lvl5pPr marL="0" marR="0" indent="685800" algn="l" defTabSz="914377" rtl="0" latinLnBrk="0">
        <a:lnSpc>
          <a:spcPct val="80000"/>
        </a:lnSpc>
        <a:spcBef>
          <a:spcPts val="0"/>
        </a:spcBef>
        <a:spcAft>
          <a:spcPts val="0"/>
        </a:spcAft>
        <a:buClrTx/>
        <a:buSzTx/>
        <a:buFontTx/>
        <a:buNone/>
        <a:tabLst/>
        <a:defRPr sz="3188" b="1" i="0" u="none" strike="noStrike" cap="none" spc="-64" baseline="0">
          <a:solidFill>
            <a:srgbClr val="FFFFFF"/>
          </a:solidFill>
          <a:uFillTx/>
          <a:latin typeface="+mn-lt"/>
          <a:ea typeface="+mn-ea"/>
          <a:cs typeface="+mn-cs"/>
          <a:sym typeface="Helvetica Neue"/>
        </a:defRPr>
      </a:lvl5pPr>
      <a:lvl6pPr marL="0" marR="0" indent="857250" algn="l" defTabSz="914377" rtl="0" latinLnBrk="0">
        <a:lnSpc>
          <a:spcPct val="80000"/>
        </a:lnSpc>
        <a:spcBef>
          <a:spcPts val="0"/>
        </a:spcBef>
        <a:spcAft>
          <a:spcPts val="0"/>
        </a:spcAft>
        <a:buClrTx/>
        <a:buSzTx/>
        <a:buFontTx/>
        <a:buNone/>
        <a:tabLst/>
        <a:defRPr sz="3188" b="1" i="0" u="none" strike="noStrike" cap="none" spc="-64" baseline="0">
          <a:solidFill>
            <a:srgbClr val="FFFFFF"/>
          </a:solidFill>
          <a:uFillTx/>
          <a:latin typeface="+mn-lt"/>
          <a:ea typeface="+mn-ea"/>
          <a:cs typeface="+mn-cs"/>
          <a:sym typeface="Helvetica Neue"/>
        </a:defRPr>
      </a:lvl6pPr>
      <a:lvl7pPr marL="0" marR="0" indent="1028700" algn="l" defTabSz="914377" rtl="0" latinLnBrk="0">
        <a:lnSpc>
          <a:spcPct val="80000"/>
        </a:lnSpc>
        <a:spcBef>
          <a:spcPts val="0"/>
        </a:spcBef>
        <a:spcAft>
          <a:spcPts val="0"/>
        </a:spcAft>
        <a:buClrTx/>
        <a:buSzTx/>
        <a:buFontTx/>
        <a:buNone/>
        <a:tabLst/>
        <a:defRPr sz="3188" b="1" i="0" u="none" strike="noStrike" cap="none" spc="-64" baseline="0">
          <a:solidFill>
            <a:srgbClr val="FFFFFF"/>
          </a:solidFill>
          <a:uFillTx/>
          <a:latin typeface="+mn-lt"/>
          <a:ea typeface="+mn-ea"/>
          <a:cs typeface="+mn-cs"/>
          <a:sym typeface="Helvetica Neue"/>
        </a:defRPr>
      </a:lvl7pPr>
      <a:lvl8pPr marL="0" marR="0" indent="1200150" algn="l" defTabSz="914377" rtl="0" latinLnBrk="0">
        <a:lnSpc>
          <a:spcPct val="80000"/>
        </a:lnSpc>
        <a:spcBef>
          <a:spcPts val="0"/>
        </a:spcBef>
        <a:spcAft>
          <a:spcPts val="0"/>
        </a:spcAft>
        <a:buClrTx/>
        <a:buSzTx/>
        <a:buFontTx/>
        <a:buNone/>
        <a:tabLst/>
        <a:defRPr sz="3188" b="1" i="0" u="none" strike="noStrike" cap="none" spc="-64" baseline="0">
          <a:solidFill>
            <a:srgbClr val="FFFFFF"/>
          </a:solidFill>
          <a:uFillTx/>
          <a:latin typeface="+mn-lt"/>
          <a:ea typeface="+mn-ea"/>
          <a:cs typeface="+mn-cs"/>
          <a:sym typeface="Helvetica Neue"/>
        </a:defRPr>
      </a:lvl8pPr>
      <a:lvl9pPr marL="0" marR="0" indent="1371600" algn="l" defTabSz="914377" rtl="0" latinLnBrk="0">
        <a:lnSpc>
          <a:spcPct val="80000"/>
        </a:lnSpc>
        <a:spcBef>
          <a:spcPts val="0"/>
        </a:spcBef>
        <a:spcAft>
          <a:spcPts val="0"/>
        </a:spcAft>
        <a:buClrTx/>
        <a:buSzTx/>
        <a:buFontTx/>
        <a:buNone/>
        <a:tabLst/>
        <a:defRPr sz="3188" b="1" i="0" u="none" strike="noStrike" cap="none" spc="-64" baseline="0">
          <a:solidFill>
            <a:srgbClr val="FFFFFF"/>
          </a:solidFill>
          <a:uFillTx/>
          <a:latin typeface="+mn-lt"/>
          <a:ea typeface="+mn-ea"/>
          <a:cs typeface="+mn-cs"/>
          <a:sym typeface="Helvetica Neue"/>
        </a:defRPr>
      </a:lvl9pPr>
    </p:titleStyle>
    <p:bodyStyle>
      <a:lvl1pPr marL="228600" marR="0" indent="-228600" algn="l" defTabSz="914377" rtl="0" latinLnBrk="0">
        <a:lnSpc>
          <a:spcPct val="90000"/>
        </a:lnSpc>
        <a:spcBef>
          <a:spcPts val="1688"/>
        </a:spcBef>
        <a:spcAft>
          <a:spcPts val="0"/>
        </a:spcAft>
        <a:buClrTx/>
        <a:buSzPct val="123000"/>
        <a:buFontTx/>
        <a:buChar char="•"/>
        <a:tabLst/>
        <a:defRPr sz="1800" b="0" i="0" u="none" strike="noStrike" cap="none" spc="0" baseline="0">
          <a:solidFill>
            <a:srgbClr val="FFFFFF"/>
          </a:solidFill>
          <a:uFillTx/>
          <a:latin typeface="+mn-lt"/>
          <a:ea typeface="+mn-ea"/>
          <a:cs typeface="+mn-cs"/>
          <a:sym typeface="Helvetica Neue"/>
        </a:defRPr>
      </a:lvl1pPr>
      <a:lvl2pPr marL="457200" marR="0" indent="-228600" algn="l" defTabSz="914377" rtl="0" latinLnBrk="0">
        <a:lnSpc>
          <a:spcPct val="90000"/>
        </a:lnSpc>
        <a:spcBef>
          <a:spcPts val="1688"/>
        </a:spcBef>
        <a:spcAft>
          <a:spcPts val="0"/>
        </a:spcAft>
        <a:buClrTx/>
        <a:buSzPct val="123000"/>
        <a:buFontTx/>
        <a:buChar char="•"/>
        <a:tabLst/>
        <a:defRPr sz="1800" b="0" i="0" u="none" strike="noStrike" cap="none" spc="0" baseline="0">
          <a:solidFill>
            <a:srgbClr val="FFFFFF"/>
          </a:solidFill>
          <a:uFillTx/>
          <a:latin typeface="+mn-lt"/>
          <a:ea typeface="+mn-ea"/>
          <a:cs typeface="+mn-cs"/>
          <a:sym typeface="Helvetica Neue"/>
        </a:defRPr>
      </a:lvl2pPr>
      <a:lvl3pPr marL="685800" marR="0" indent="-228600" algn="l" defTabSz="914377" rtl="0" latinLnBrk="0">
        <a:lnSpc>
          <a:spcPct val="90000"/>
        </a:lnSpc>
        <a:spcBef>
          <a:spcPts val="1688"/>
        </a:spcBef>
        <a:spcAft>
          <a:spcPts val="0"/>
        </a:spcAft>
        <a:buClrTx/>
        <a:buSzPct val="123000"/>
        <a:buFontTx/>
        <a:buChar char="•"/>
        <a:tabLst/>
        <a:defRPr sz="1800" b="0" i="0" u="none" strike="noStrike" cap="none" spc="0" baseline="0">
          <a:solidFill>
            <a:srgbClr val="FFFFFF"/>
          </a:solidFill>
          <a:uFillTx/>
          <a:latin typeface="+mn-lt"/>
          <a:ea typeface="+mn-ea"/>
          <a:cs typeface="+mn-cs"/>
          <a:sym typeface="Helvetica Neue"/>
        </a:defRPr>
      </a:lvl3pPr>
      <a:lvl4pPr marL="914400" marR="0" indent="-228600" algn="l" defTabSz="914377" rtl="0" latinLnBrk="0">
        <a:lnSpc>
          <a:spcPct val="90000"/>
        </a:lnSpc>
        <a:spcBef>
          <a:spcPts val="1688"/>
        </a:spcBef>
        <a:spcAft>
          <a:spcPts val="0"/>
        </a:spcAft>
        <a:buClrTx/>
        <a:buSzPct val="123000"/>
        <a:buFontTx/>
        <a:buChar char="•"/>
        <a:tabLst/>
        <a:defRPr sz="1800" b="0" i="0" u="none" strike="noStrike" cap="none" spc="0" baseline="0">
          <a:solidFill>
            <a:srgbClr val="FFFFFF"/>
          </a:solidFill>
          <a:uFillTx/>
          <a:latin typeface="+mn-lt"/>
          <a:ea typeface="+mn-ea"/>
          <a:cs typeface="+mn-cs"/>
          <a:sym typeface="Helvetica Neue"/>
        </a:defRPr>
      </a:lvl4pPr>
      <a:lvl5pPr marL="1143000" marR="0" indent="-228600" algn="l" defTabSz="914377" rtl="0" latinLnBrk="0">
        <a:lnSpc>
          <a:spcPct val="90000"/>
        </a:lnSpc>
        <a:spcBef>
          <a:spcPts val="1688"/>
        </a:spcBef>
        <a:spcAft>
          <a:spcPts val="0"/>
        </a:spcAft>
        <a:buClrTx/>
        <a:buSzPct val="123000"/>
        <a:buFontTx/>
        <a:buChar char="•"/>
        <a:tabLst/>
        <a:defRPr sz="1800" b="0" i="0" u="none" strike="noStrike" cap="none" spc="0" baseline="0">
          <a:solidFill>
            <a:srgbClr val="FFFFFF"/>
          </a:solidFill>
          <a:uFillTx/>
          <a:latin typeface="+mn-lt"/>
          <a:ea typeface="+mn-ea"/>
          <a:cs typeface="+mn-cs"/>
          <a:sym typeface="Helvetica Neue"/>
        </a:defRPr>
      </a:lvl5pPr>
      <a:lvl6pPr marL="1371600" marR="0" indent="-228600" algn="l" defTabSz="914377" rtl="0" latinLnBrk="0">
        <a:lnSpc>
          <a:spcPct val="90000"/>
        </a:lnSpc>
        <a:spcBef>
          <a:spcPts val="1688"/>
        </a:spcBef>
        <a:spcAft>
          <a:spcPts val="0"/>
        </a:spcAft>
        <a:buClrTx/>
        <a:buSzPct val="123000"/>
        <a:buFontTx/>
        <a:buChar char="•"/>
        <a:tabLst/>
        <a:defRPr sz="1800" b="0" i="0" u="none" strike="noStrike" cap="none" spc="0" baseline="0">
          <a:solidFill>
            <a:srgbClr val="FFFFFF"/>
          </a:solidFill>
          <a:uFillTx/>
          <a:latin typeface="+mn-lt"/>
          <a:ea typeface="+mn-ea"/>
          <a:cs typeface="+mn-cs"/>
          <a:sym typeface="Helvetica Neue"/>
        </a:defRPr>
      </a:lvl6pPr>
      <a:lvl7pPr marL="1600200" marR="0" indent="-228600" algn="l" defTabSz="914377" rtl="0" latinLnBrk="0">
        <a:lnSpc>
          <a:spcPct val="90000"/>
        </a:lnSpc>
        <a:spcBef>
          <a:spcPts val="1688"/>
        </a:spcBef>
        <a:spcAft>
          <a:spcPts val="0"/>
        </a:spcAft>
        <a:buClrTx/>
        <a:buSzPct val="123000"/>
        <a:buFontTx/>
        <a:buChar char="•"/>
        <a:tabLst/>
        <a:defRPr sz="1800" b="0" i="0" u="none" strike="noStrike" cap="none" spc="0" baseline="0">
          <a:solidFill>
            <a:srgbClr val="FFFFFF"/>
          </a:solidFill>
          <a:uFillTx/>
          <a:latin typeface="+mn-lt"/>
          <a:ea typeface="+mn-ea"/>
          <a:cs typeface="+mn-cs"/>
          <a:sym typeface="Helvetica Neue"/>
        </a:defRPr>
      </a:lvl7pPr>
      <a:lvl8pPr marL="1828800" marR="0" indent="-228600" algn="l" defTabSz="914377" rtl="0" latinLnBrk="0">
        <a:lnSpc>
          <a:spcPct val="90000"/>
        </a:lnSpc>
        <a:spcBef>
          <a:spcPts val="1688"/>
        </a:spcBef>
        <a:spcAft>
          <a:spcPts val="0"/>
        </a:spcAft>
        <a:buClrTx/>
        <a:buSzPct val="123000"/>
        <a:buFontTx/>
        <a:buChar char="•"/>
        <a:tabLst/>
        <a:defRPr sz="1800" b="0" i="0" u="none" strike="noStrike" cap="none" spc="0" baseline="0">
          <a:solidFill>
            <a:srgbClr val="FFFFFF"/>
          </a:solidFill>
          <a:uFillTx/>
          <a:latin typeface="+mn-lt"/>
          <a:ea typeface="+mn-ea"/>
          <a:cs typeface="+mn-cs"/>
          <a:sym typeface="Helvetica Neue"/>
        </a:defRPr>
      </a:lvl8pPr>
      <a:lvl9pPr marL="2057400" marR="0" indent="-228600" algn="l" defTabSz="914377" rtl="0" latinLnBrk="0">
        <a:lnSpc>
          <a:spcPct val="90000"/>
        </a:lnSpc>
        <a:spcBef>
          <a:spcPts val="1688"/>
        </a:spcBef>
        <a:spcAft>
          <a:spcPts val="0"/>
        </a:spcAft>
        <a:buClrTx/>
        <a:buSzPct val="123000"/>
        <a:buFontTx/>
        <a:buChar char="•"/>
        <a:tabLst/>
        <a:defRPr sz="1800" b="0" i="0" u="none" strike="noStrike" cap="none" spc="0" baseline="0">
          <a:solidFill>
            <a:srgbClr val="FFFFFF"/>
          </a:solidFill>
          <a:uFillTx/>
          <a:latin typeface="+mn-lt"/>
          <a:ea typeface="+mn-ea"/>
          <a:cs typeface="+mn-cs"/>
          <a:sym typeface="Helvetica Neue"/>
        </a:defRPr>
      </a:lvl9pPr>
    </p:bodyStyle>
    <p:otherStyle>
      <a:lvl1pPr marL="0" marR="0" indent="0" algn="ctr" defTabSz="219075" rtl="0" latinLnBrk="0">
        <a:lnSpc>
          <a:spcPct val="100000"/>
        </a:lnSpc>
        <a:spcBef>
          <a:spcPts val="0"/>
        </a:spcBef>
        <a:spcAft>
          <a:spcPts val="0"/>
        </a:spcAft>
        <a:buClrTx/>
        <a:buSzTx/>
        <a:buFontTx/>
        <a:buNone/>
        <a:tabLst/>
        <a:defRPr sz="675" b="0" i="0" u="none" strike="noStrike" cap="none" spc="0" baseline="0">
          <a:solidFill>
            <a:schemeClr val="tx1"/>
          </a:solidFill>
          <a:uFillTx/>
          <a:latin typeface="+mn-lt"/>
          <a:ea typeface="+mn-ea"/>
          <a:cs typeface="+mn-cs"/>
          <a:sym typeface="Helvetica Neue"/>
        </a:defRPr>
      </a:lvl1pPr>
      <a:lvl2pPr marL="0" marR="0" indent="171450" algn="ctr" defTabSz="219075" rtl="0" latinLnBrk="0">
        <a:lnSpc>
          <a:spcPct val="100000"/>
        </a:lnSpc>
        <a:spcBef>
          <a:spcPts val="0"/>
        </a:spcBef>
        <a:spcAft>
          <a:spcPts val="0"/>
        </a:spcAft>
        <a:buClrTx/>
        <a:buSzTx/>
        <a:buFontTx/>
        <a:buNone/>
        <a:tabLst/>
        <a:defRPr sz="675" b="0" i="0" u="none" strike="noStrike" cap="none" spc="0" baseline="0">
          <a:solidFill>
            <a:schemeClr val="tx1"/>
          </a:solidFill>
          <a:uFillTx/>
          <a:latin typeface="+mn-lt"/>
          <a:ea typeface="+mn-ea"/>
          <a:cs typeface="+mn-cs"/>
          <a:sym typeface="Helvetica Neue"/>
        </a:defRPr>
      </a:lvl2pPr>
      <a:lvl3pPr marL="0" marR="0" indent="342900" algn="ctr" defTabSz="219075" rtl="0" latinLnBrk="0">
        <a:lnSpc>
          <a:spcPct val="100000"/>
        </a:lnSpc>
        <a:spcBef>
          <a:spcPts val="0"/>
        </a:spcBef>
        <a:spcAft>
          <a:spcPts val="0"/>
        </a:spcAft>
        <a:buClrTx/>
        <a:buSzTx/>
        <a:buFontTx/>
        <a:buNone/>
        <a:tabLst/>
        <a:defRPr sz="675" b="0" i="0" u="none" strike="noStrike" cap="none" spc="0" baseline="0">
          <a:solidFill>
            <a:schemeClr val="tx1"/>
          </a:solidFill>
          <a:uFillTx/>
          <a:latin typeface="+mn-lt"/>
          <a:ea typeface="+mn-ea"/>
          <a:cs typeface="+mn-cs"/>
          <a:sym typeface="Helvetica Neue"/>
        </a:defRPr>
      </a:lvl3pPr>
      <a:lvl4pPr marL="0" marR="0" indent="514350" algn="ctr" defTabSz="219075" rtl="0" latinLnBrk="0">
        <a:lnSpc>
          <a:spcPct val="100000"/>
        </a:lnSpc>
        <a:spcBef>
          <a:spcPts val="0"/>
        </a:spcBef>
        <a:spcAft>
          <a:spcPts val="0"/>
        </a:spcAft>
        <a:buClrTx/>
        <a:buSzTx/>
        <a:buFontTx/>
        <a:buNone/>
        <a:tabLst/>
        <a:defRPr sz="675" b="0" i="0" u="none" strike="noStrike" cap="none" spc="0" baseline="0">
          <a:solidFill>
            <a:schemeClr val="tx1"/>
          </a:solidFill>
          <a:uFillTx/>
          <a:latin typeface="+mn-lt"/>
          <a:ea typeface="+mn-ea"/>
          <a:cs typeface="+mn-cs"/>
          <a:sym typeface="Helvetica Neue"/>
        </a:defRPr>
      </a:lvl4pPr>
      <a:lvl5pPr marL="0" marR="0" indent="685800" algn="ctr" defTabSz="219075" rtl="0" latinLnBrk="0">
        <a:lnSpc>
          <a:spcPct val="100000"/>
        </a:lnSpc>
        <a:spcBef>
          <a:spcPts val="0"/>
        </a:spcBef>
        <a:spcAft>
          <a:spcPts val="0"/>
        </a:spcAft>
        <a:buClrTx/>
        <a:buSzTx/>
        <a:buFontTx/>
        <a:buNone/>
        <a:tabLst/>
        <a:defRPr sz="675" b="0" i="0" u="none" strike="noStrike" cap="none" spc="0" baseline="0">
          <a:solidFill>
            <a:schemeClr val="tx1"/>
          </a:solidFill>
          <a:uFillTx/>
          <a:latin typeface="+mn-lt"/>
          <a:ea typeface="+mn-ea"/>
          <a:cs typeface="+mn-cs"/>
          <a:sym typeface="Helvetica Neue"/>
        </a:defRPr>
      </a:lvl5pPr>
      <a:lvl6pPr marL="0" marR="0" indent="857250" algn="ctr" defTabSz="219075" rtl="0" latinLnBrk="0">
        <a:lnSpc>
          <a:spcPct val="100000"/>
        </a:lnSpc>
        <a:spcBef>
          <a:spcPts val="0"/>
        </a:spcBef>
        <a:spcAft>
          <a:spcPts val="0"/>
        </a:spcAft>
        <a:buClrTx/>
        <a:buSzTx/>
        <a:buFontTx/>
        <a:buNone/>
        <a:tabLst/>
        <a:defRPr sz="675" b="0" i="0" u="none" strike="noStrike" cap="none" spc="0" baseline="0">
          <a:solidFill>
            <a:schemeClr val="tx1"/>
          </a:solidFill>
          <a:uFillTx/>
          <a:latin typeface="+mn-lt"/>
          <a:ea typeface="+mn-ea"/>
          <a:cs typeface="+mn-cs"/>
          <a:sym typeface="Helvetica Neue"/>
        </a:defRPr>
      </a:lvl6pPr>
      <a:lvl7pPr marL="0" marR="0" indent="1028700" algn="ctr" defTabSz="219075" rtl="0" latinLnBrk="0">
        <a:lnSpc>
          <a:spcPct val="100000"/>
        </a:lnSpc>
        <a:spcBef>
          <a:spcPts val="0"/>
        </a:spcBef>
        <a:spcAft>
          <a:spcPts val="0"/>
        </a:spcAft>
        <a:buClrTx/>
        <a:buSzTx/>
        <a:buFontTx/>
        <a:buNone/>
        <a:tabLst/>
        <a:defRPr sz="675" b="0" i="0" u="none" strike="noStrike" cap="none" spc="0" baseline="0">
          <a:solidFill>
            <a:schemeClr val="tx1"/>
          </a:solidFill>
          <a:uFillTx/>
          <a:latin typeface="+mn-lt"/>
          <a:ea typeface="+mn-ea"/>
          <a:cs typeface="+mn-cs"/>
          <a:sym typeface="Helvetica Neue"/>
        </a:defRPr>
      </a:lvl7pPr>
      <a:lvl8pPr marL="0" marR="0" indent="1200150" algn="ctr" defTabSz="219075" rtl="0" latinLnBrk="0">
        <a:lnSpc>
          <a:spcPct val="100000"/>
        </a:lnSpc>
        <a:spcBef>
          <a:spcPts val="0"/>
        </a:spcBef>
        <a:spcAft>
          <a:spcPts val="0"/>
        </a:spcAft>
        <a:buClrTx/>
        <a:buSzTx/>
        <a:buFontTx/>
        <a:buNone/>
        <a:tabLst/>
        <a:defRPr sz="675" b="0" i="0" u="none" strike="noStrike" cap="none" spc="0" baseline="0">
          <a:solidFill>
            <a:schemeClr val="tx1"/>
          </a:solidFill>
          <a:uFillTx/>
          <a:latin typeface="+mn-lt"/>
          <a:ea typeface="+mn-ea"/>
          <a:cs typeface="+mn-cs"/>
          <a:sym typeface="Helvetica Neue"/>
        </a:defRPr>
      </a:lvl8pPr>
      <a:lvl9pPr marL="0" marR="0" indent="1371600" algn="ctr" defTabSz="219075" rtl="0" latinLnBrk="0">
        <a:lnSpc>
          <a:spcPct val="100000"/>
        </a:lnSpc>
        <a:spcBef>
          <a:spcPts val="0"/>
        </a:spcBef>
        <a:spcAft>
          <a:spcPts val="0"/>
        </a:spcAft>
        <a:buClrTx/>
        <a:buSzTx/>
        <a:buFontTx/>
        <a:buNone/>
        <a:tabLst/>
        <a:defRPr sz="675" b="0" i="0" u="none" strike="noStrike" cap="none" spc="0" baseline="0">
          <a:solidFill>
            <a:schemeClr val="tx1"/>
          </a:solidFill>
          <a:uFillTx/>
          <a:latin typeface="+mn-lt"/>
          <a:ea typeface="+mn-ea"/>
          <a:cs typeface="+mn-cs"/>
          <a:sym typeface="Helvetica Neue"/>
        </a:defRPr>
      </a:lvl9pPr>
    </p:otherStyle>
  </p:txStyles>
</p:sldMaster>
</file>

<file path=ppt/slideMasters/slideMaster22.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57647"/>
                <a:invGamma/>
              </a:schemeClr>
            </a:gs>
            <a:gs pos="100000">
              <a:schemeClr val="bg1"/>
            </a:gs>
          </a:gsLst>
          <a:lin ang="2700000" scaled="1"/>
        </a:gradFill>
        <a:effectLst/>
      </p:bgPr>
    </p:bg>
    <p:spTree>
      <p:nvGrpSpPr>
        <p:cNvPr id="1" name=""/>
        <p:cNvGrpSpPr/>
        <p:nvPr/>
      </p:nvGrpSpPr>
      <p:grpSpPr>
        <a:xfrm>
          <a:off x="0" y="0"/>
          <a:ext cx="0" cy="0"/>
          <a:chOff x="0" y="0"/>
          <a:chExt cx="0" cy="0"/>
        </a:xfrm>
      </p:grpSpPr>
      <p:grpSp>
        <p:nvGrpSpPr>
          <p:cNvPr id="37890" name="Group 2"/>
          <p:cNvGrpSpPr>
            <a:grpSpLocks/>
          </p:cNvGrpSpPr>
          <p:nvPr/>
        </p:nvGrpSpPr>
        <p:grpSpPr bwMode="auto">
          <a:xfrm>
            <a:off x="0" y="0"/>
            <a:ext cx="9144000" cy="6856413"/>
            <a:chOff x="0" y="0"/>
            <a:chExt cx="5760" cy="4319"/>
          </a:xfrm>
        </p:grpSpPr>
        <p:sp>
          <p:nvSpPr>
            <p:cNvPr id="969731" name="Freeform 3"/>
            <p:cNvSpPr>
              <a:spLocks/>
            </p:cNvSpPr>
            <p:nvPr/>
          </p:nvSpPr>
          <p:spPr bwMode="hidden">
            <a:xfrm>
              <a:off x="0" y="12"/>
              <a:ext cx="5758" cy="3273"/>
            </a:xfrm>
            <a:custGeom>
              <a:avLst/>
              <a:gdLst/>
              <a:ahLst/>
              <a:cxnLst>
                <a:cxn ang="0">
                  <a:pos x="3193" y="1816"/>
                </a:cxn>
                <a:cxn ang="0">
                  <a:pos x="0" y="0"/>
                </a:cxn>
                <a:cxn ang="0">
                  <a:pos x="0" y="522"/>
                </a:cxn>
                <a:cxn ang="0">
                  <a:pos x="3037" y="1978"/>
                </a:cxn>
                <a:cxn ang="0">
                  <a:pos x="5740" y="3273"/>
                </a:cxn>
                <a:cxn ang="0">
                  <a:pos x="5740" y="3267"/>
                </a:cxn>
                <a:cxn ang="0">
                  <a:pos x="3193" y="1816"/>
                </a:cxn>
                <a:cxn ang="0">
                  <a:pos x="3193" y="1816"/>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w="9525">
              <a:noFill/>
              <a:round/>
              <a:headEnd/>
              <a:tailEnd/>
            </a:ln>
          </p:spPr>
          <p:txBody>
            <a:bodyPr/>
            <a:lstStyle/>
            <a:p>
              <a:pPr defTabSz="914400" eaLnBrk="0" fontAlgn="base" hangingPunct="0">
                <a:spcBef>
                  <a:spcPct val="0"/>
                </a:spcBef>
                <a:spcAft>
                  <a:spcPct val="0"/>
                </a:spcAft>
                <a:defRPr/>
              </a:pPr>
              <a:endParaRPr lang="en-US" sz="2400">
                <a:solidFill>
                  <a:srgbClr val="FFFFFF"/>
                </a:solidFill>
                <a:latin typeface="Comic Sans MS" pitchFamily="21" charset="0"/>
                <a:ea typeface="ＭＳ Ｐゴシック" charset="0"/>
                <a:cs typeface="ＭＳ Ｐゴシック" charset="0"/>
              </a:endParaRPr>
            </a:p>
          </p:txBody>
        </p:sp>
        <p:sp>
          <p:nvSpPr>
            <p:cNvPr id="969732" name="Freeform 4"/>
            <p:cNvSpPr>
              <a:spLocks/>
            </p:cNvSpPr>
            <p:nvPr/>
          </p:nvSpPr>
          <p:spPr bwMode="hidden">
            <a:xfrm>
              <a:off x="149" y="0"/>
              <a:ext cx="5609" cy="3243"/>
            </a:xfrm>
            <a:custGeom>
              <a:avLst/>
              <a:gdLst/>
              <a:ahLst/>
              <a:cxnLst>
                <a:cxn ang="0">
                  <a:pos x="3163" y="1714"/>
                </a:cxn>
                <a:cxn ang="0">
                  <a:pos x="431" y="0"/>
                </a:cxn>
                <a:cxn ang="0">
                  <a:pos x="0" y="0"/>
                </a:cxn>
                <a:cxn ang="0">
                  <a:pos x="3086" y="1786"/>
                </a:cxn>
                <a:cxn ang="0">
                  <a:pos x="5591" y="3243"/>
                </a:cxn>
                <a:cxn ang="0">
                  <a:pos x="5591" y="3237"/>
                </a:cxn>
                <a:cxn ang="0">
                  <a:pos x="3163" y="1714"/>
                </a:cxn>
                <a:cxn ang="0">
                  <a:pos x="3163" y="1714"/>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defTabSz="914400" eaLnBrk="0" fontAlgn="base" hangingPunct="0">
                <a:spcBef>
                  <a:spcPct val="0"/>
                </a:spcBef>
                <a:spcAft>
                  <a:spcPct val="0"/>
                </a:spcAft>
                <a:defRPr/>
              </a:pPr>
              <a:endParaRPr lang="en-US" sz="2400">
                <a:solidFill>
                  <a:srgbClr val="FFFFFF"/>
                </a:solidFill>
                <a:latin typeface="Comic Sans MS" pitchFamily="21" charset="0"/>
                <a:ea typeface="ＭＳ Ｐゴシック" charset="0"/>
                <a:cs typeface="ＭＳ Ｐゴシック" charset="0"/>
              </a:endParaRPr>
            </a:p>
          </p:txBody>
        </p:sp>
        <p:sp>
          <p:nvSpPr>
            <p:cNvPr id="969733" name="Freeform 5"/>
            <p:cNvSpPr>
              <a:spLocks/>
            </p:cNvSpPr>
            <p:nvPr/>
          </p:nvSpPr>
          <p:spPr bwMode="hidden">
            <a:xfrm>
              <a:off x="0" y="3433"/>
              <a:ext cx="4038" cy="191"/>
            </a:xfrm>
            <a:custGeom>
              <a:avLst/>
              <a:gdLst/>
              <a:ahLst/>
              <a:cxnLst>
                <a:cxn ang="0">
                  <a:pos x="0" y="156"/>
                </a:cxn>
                <a:cxn ang="0">
                  <a:pos x="4042" y="192"/>
                </a:cxn>
                <a:cxn ang="0">
                  <a:pos x="4042" y="144"/>
                </a:cxn>
                <a:cxn ang="0">
                  <a:pos x="0" y="0"/>
                </a:cxn>
                <a:cxn ang="0">
                  <a:pos x="0" y="156"/>
                </a:cxn>
                <a:cxn ang="0">
                  <a:pos x="0" y="156"/>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w="9525">
              <a:noFill/>
              <a:round/>
              <a:headEnd/>
              <a:tailEnd/>
            </a:ln>
          </p:spPr>
          <p:txBody>
            <a:bodyPr/>
            <a:lstStyle/>
            <a:p>
              <a:pPr defTabSz="914400" eaLnBrk="0" fontAlgn="base" hangingPunct="0">
                <a:spcBef>
                  <a:spcPct val="0"/>
                </a:spcBef>
                <a:spcAft>
                  <a:spcPct val="0"/>
                </a:spcAft>
                <a:defRPr/>
              </a:pPr>
              <a:endParaRPr lang="en-US" sz="2400">
                <a:solidFill>
                  <a:srgbClr val="FFFFFF"/>
                </a:solidFill>
                <a:latin typeface="Comic Sans MS" pitchFamily="21" charset="0"/>
                <a:ea typeface="ＭＳ Ｐゴシック" charset="0"/>
                <a:cs typeface="ＭＳ Ｐゴシック" charset="0"/>
              </a:endParaRPr>
            </a:p>
          </p:txBody>
        </p:sp>
        <p:sp>
          <p:nvSpPr>
            <p:cNvPr id="37899" name="Freeform 6"/>
            <p:cNvSpPr>
              <a:spLocks/>
            </p:cNvSpPr>
            <p:nvPr/>
          </p:nvSpPr>
          <p:spPr bwMode="hidden">
            <a:xfrm>
              <a:off x="4038" y="3577"/>
              <a:ext cx="1720" cy="65"/>
            </a:xfrm>
            <a:custGeom>
              <a:avLst/>
              <a:gdLst>
                <a:gd name="T0" fmla="*/ 1716 w 1722"/>
                <a:gd name="T1" fmla="*/ 63 h 66"/>
                <a:gd name="T2" fmla="*/ 1716 w 1722"/>
                <a:gd name="T3" fmla="*/ 57 h 66"/>
                <a:gd name="T4" fmla="*/ 0 w 1722"/>
                <a:gd name="T5" fmla="*/ 0 h 66"/>
                <a:gd name="T6" fmla="*/ 0 w 1722"/>
                <a:gd name="T7" fmla="*/ 45 h 66"/>
                <a:gd name="T8" fmla="*/ 1716 w 1722"/>
                <a:gd name="T9" fmla="*/ 63 h 66"/>
                <a:gd name="T10" fmla="*/ 1716 w 1722"/>
                <a:gd name="T11" fmla="*/ 63 h 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22" h="66">
                  <a:moveTo>
                    <a:pt x="1722" y="66"/>
                  </a:moveTo>
                  <a:lnTo>
                    <a:pt x="1722" y="60"/>
                  </a:lnTo>
                  <a:lnTo>
                    <a:pt x="0" y="0"/>
                  </a:lnTo>
                  <a:lnTo>
                    <a:pt x="0" y="48"/>
                  </a:lnTo>
                  <a:lnTo>
                    <a:pt x="1722" y="66"/>
                  </a:lnTo>
                  <a:close/>
                </a:path>
              </a:pathLst>
            </a:cu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FFFFFF"/>
                </a:solidFill>
                <a:latin typeface="Comic Sans MS" charset="0"/>
                <a:ea typeface="ＭＳ Ｐゴシック" charset="0"/>
                <a:cs typeface="ＭＳ Ｐゴシック" charset="0"/>
              </a:endParaRPr>
            </a:p>
          </p:txBody>
        </p:sp>
        <p:sp>
          <p:nvSpPr>
            <p:cNvPr id="969735" name="Freeform 7"/>
            <p:cNvSpPr>
              <a:spLocks/>
            </p:cNvSpPr>
            <p:nvPr/>
          </p:nvSpPr>
          <p:spPr bwMode="hidden">
            <a:xfrm>
              <a:off x="0" y="3726"/>
              <a:ext cx="4784" cy="329"/>
            </a:xfrm>
            <a:custGeom>
              <a:avLst/>
              <a:gdLst/>
              <a:ahLst/>
              <a:cxnLst>
                <a:cxn ang="0">
                  <a:pos x="0" y="329"/>
                </a:cxn>
                <a:cxn ang="0">
                  <a:pos x="4789" y="77"/>
                </a:cxn>
                <a:cxn ang="0">
                  <a:pos x="4789" y="0"/>
                </a:cxn>
                <a:cxn ang="0">
                  <a:pos x="0" y="107"/>
                </a:cxn>
                <a:cxn ang="0">
                  <a:pos x="0" y="329"/>
                </a:cxn>
                <a:cxn ang="0">
                  <a:pos x="0" y="329"/>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w="9525" cap="flat" cmpd="sng">
              <a:noFill/>
              <a:prstDash val="solid"/>
              <a:round/>
              <a:headEnd type="none" w="med" len="med"/>
              <a:tailEnd type="none" w="med" len="med"/>
            </a:ln>
            <a:effectLst/>
          </p:spPr>
          <p:txBody>
            <a:bodyPr/>
            <a:lstStyle/>
            <a:p>
              <a:pPr defTabSz="914400" eaLnBrk="0" fontAlgn="base" hangingPunct="0">
                <a:spcBef>
                  <a:spcPct val="0"/>
                </a:spcBef>
                <a:spcAft>
                  <a:spcPct val="0"/>
                </a:spcAft>
                <a:defRPr/>
              </a:pPr>
              <a:endParaRPr lang="en-US" sz="2400">
                <a:solidFill>
                  <a:srgbClr val="FFFFFF"/>
                </a:solidFill>
                <a:latin typeface="Comic Sans MS" pitchFamily="21" charset="0"/>
                <a:ea typeface="ＭＳ Ｐゴシック" charset="0"/>
                <a:cs typeface="ＭＳ Ｐゴシック" charset="0"/>
              </a:endParaRPr>
            </a:p>
          </p:txBody>
        </p:sp>
        <p:sp>
          <p:nvSpPr>
            <p:cNvPr id="37901" name="Freeform 8"/>
            <p:cNvSpPr>
              <a:spLocks/>
            </p:cNvSpPr>
            <p:nvPr/>
          </p:nvSpPr>
          <p:spPr bwMode="hidden">
            <a:xfrm>
              <a:off x="4784" y="3702"/>
              <a:ext cx="974" cy="101"/>
            </a:xfrm>
            <a:custGeom>
              <a:avLst/>
              <a:gdLst>
                <a:gd name="T0" fmla="*/ 972 w 975"/>
                <a:gd name="T1" fmla="*/ 48 h 101"/>
                <a:gd name="T2" fmla="*/ 972 w 975"/>
                <a:gd name="T3" fmla="*/ 0 h 101"/>
                <a:gd name="T4" fmla="*/ 0 w 975"/>
                <a:gd name="T5" fmla="*/ 24 h 101"/>
                <a:gd name="T6" fmla="*/ 0 w 975"/>
                <a:gd name="T7" fmla="*/ 101 h 101"/>
                <a:gd name="T8" fmla="*/ 972 w 975"/>
                <a:gd name="T9" fmla="*/ 48 h 101"/>
                <a:gd name="T10" fmla="*/ 972 w 975"/>
                <a:gd name="T11" fmla="*/ 48 h 10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75" h="101">
                  <a:moveTo>
                    <a:pt x="975" y="48"/>
                  </a:moveTo>
                  <a:lnTo>
                    <a:pt x="975" y="0"/>
                  </a:lnTo>
                  <a:lnTo>
                    <a:pt x="0" y="24"/>
                  </a:lnTo>
                  <a:lnTo>
                    <a:pt x="0" y="101"/>
                  </a:lnTo>
                  <a:lnTo>
                    <a:pt x="975" y="48"/>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FFFFFF"/>
                </a:solidFill>
                <a:latin typeface="Comic Sans MS" charset="0"/>
                <a:ea typeface="ＭＳ Ｐゴシック" charset="0"/>
                <a:cs typeface="ＭＳ Ｐゴシック" charset="0"/>
              </a:endParaRPr>
            </a:p>
          </p:txBody>
        </p:sp>
        <p:sp>
          <p:nvSpPr>
            <p:cNvPr id="37902" name="Freeform 9"/>
            <p:cNvSpPr>
              <a:spLocks/>
            </p:cNvSpPr>
            <p:nvPr/>
          </p:nvSpPr>
          <p:spPr bwMode="hidden">
            <a:xfrm>
              <a:off x="3619" y="3815"/>
              <a:ext cx="2139" cy="198"/>
            </a:xfrm>
            <a:custGeom>
              <a:avLst/>
              <a:gdLst>
                <a:gd name="T0" fmla="*/ 2135 w 2141"/>
                <a:gd name="T1" fmla="*/ 0 h 198"/>
                <a:gd name="T2" fmla="*/ 0 w 2141"/>
                <a:gd name="T3" fmla="*/ 156 h 198"/>
                <a:gd name="T4" fmla="*/ 0 w 2141"/>
                <a:gd name="T5" fmla="*/ 198 h 198"/>
                <a:gd name="T6" fmla="*/ 2135 w 2141"/>
                <a:gd name="T7" fmla="*/ 0 h 198"/>
                <a:gd name="T8" fmla="*/ 2135 w 2141"/>
                <a:gd name="T9" fmla="*/ 0 h 1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41" h="198">
                  <a:moveTo>
                    <a:pt x="2141" y="0"/>
                  </a:moveTo>
                  <a:lnTo>
                    <a:pt x="0" y="156"/>
                  </a:lnTo>
                  <a:lnTo>
                    <a:pt x="0" y="198"/>
                  </a:lnTo>
                  <a:lnTo>
                    <a:pt x="2141" y="0"/>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FFFFFF"/>
                </a:solidFill>
                <a:latin typeface="Comic Sans MS" charset="0"/>
                <a:ea typeface="ＭＳ Ｐゴシック" charset="0"/>
                <a:cs typeface="ＭＳ Ｐゴシック" charset="0"/>
              </a:endParaRPr>
            </a:p>
          </p:txBody>
        </p:sp>
        <p:sp>
          <p:nvSpPr>
            <p:cNvPr id="969738" name="Freeform 10"/>
            <p:cNvSpPr>
              <a:spLocks/>
            </p:cNvSpPr>
            <p:nvPr/>
          </p:nvSpPr>
          <p:spPr bwMode="hidden">
            <a:xfrm>
              <a:off x="0" y="3971"/>
              <a:ext cx="3619" cy="348"/>
            </a:xfrm>
            <a:custGeom>
              <a:avLst/>
              <a:gdLst/>
              <a:ahLst/>
              <a:cxnLst>
                <a:cxn ang="0">
                  <a:pos x="0" y="348"/>
                </a:cxn>
                <a:cxn ang="0">
                  <a:pos x="311" y="348"/>
                </a:cxn>
                <a:cxn ang="0">
                  <a:pos x="3623" y="42"/>
                </a:cxn>
                <a:cxn ang="0">
                  <a:pos x="3623" y="0"/>
                </a:cxn>
                <a:cxn ang="0">
                  <a:pos x="0" y="264"/>
                </a:cxn>
                <a:cxn ang="0">
                  <a:pos x="0" y="348"/>
                </a:cxn>
                <a:cxn ang="0">
                  <a:pos x="0" y="348"/>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defTabSz="914400" eaLnBrk="0" fontAlgn="base" hangingPunct="0">
                <a:spcBef>
                  <a:spcPct val="0"/>
                </a:spcBef>
                <a:spcAft>
                  <a:spcPct val="0"/>
                </a:spcAft>
                <a:defRPr/>
              </a:pPr>
              <a:endParaRPr lang="en-US" sz="2400">
                <a:solidFill>
                  <a:srgbClr val="FFFFFF"/>
                </a:solidFill>
                <a:latin typeface="Comic Sans MS" pitchFamily="21" charset="0"/>
                <a:ea typeface="ＭＳ Ｐゴシック" charset="0"/>
                <a:cs typeface="ＭＳ Ｐゴシック" charset="0"/>
              </a:endParaRPr>
            </a:p>
          </p:txBody>
        </p:sp>
        <p:sp>
          <p:nvSpPr>
            <p:cNvPr id="37904" name="Freeform 11"/>
            <p:cNvSpPr>
              <a:spLocks/>
            </p:cNvSpPr>
            <p:nvPr/>
          </p:nvSpPr>
          <p:spPr bwMode="hidden">
            <a:xfrm>
              <a:off x="2097" y="4043"/>
              <a:ext cx="2514" cy="276"/>
            </a:xfrm>
            <a:custGeom>
              <a:avLst/>
              <a:gdLst>
                <a:gd name="T0" fmla="*/ 2173 w 2517"/>
                <a:gd name="T1" fmla="*/ 276 h 276"/>
                <a:gd name="T2" fmla="*/ 2508 w 2517"/>
                <a:gd name="T3" fmla="*/ 204 h 276"/>
                <a:gd name="T4" fmla="*/ 2251 w 2517"/>
                <a:gd name="T5" fmla="*/ 0 h 276"/>
                <a:gd name="T6" fmla="*/ 0 w 2517"/>
                <a:gd name="T7" fmla="*/ 276 h 276"/>
                <a:gd name="T8" fmla="*/ 2173 w 2517"/>
                <a:gd name="T9" fmla="*/ 276 h 276"/>
                <a:gd name="T10" fmla="*/ 2173 w 2517"/>
                <a:gd name="T11" fmla="*/ 276 h 27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7" h="276">
                  <a:moveTo>
                    <a:pt x="2182" y="276"/>
                  </a:moveTo>
                  <a:lnTo>
                    <a:pt x="2517" y="204"/>
                  </a:lnTo>
                  <a:lnTo>
                    <a:pt x="2260" y="0"/>
                  </a:lnTo>
                  <a:lnTo>
                    <a:pt x="0" y="276"/>
                  </a:lnTo>
                  <a:lnTo>
                    <a:pt x="2182" y="276"/>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FFFFFF"/>
                </a:solidFill>
                <a:latin typeface="Comic Sans MS" charset="0"/>
                <a:ea typeface="ＭＳ Ｐゴシック" charset="0"/>
                <a:cs typeface="ＭＳ Ｐゴシック" charset="0"/>
              </a:endParaRPr>
            </a:p>
          </p:txBody>
        </p:sp>
        <p:sp>
          <p:nvSpPr>
            <p:cNvPr id="969740" name="Freeform 12"/>
            <p:cNvSpPr>
              <a:spLocks/>
            </p:cNvSpPr>
            <p:nvPr/>
          </p:nvSpPr>
          <p:spPr bwMode="hidden">
            <a:xfrm>
              <a:off x="4354" y="3869"/>
              <a:ext cx="1404" cy="378"/>
            </a:xfrm>
            <a:custGeom>
              <a:avLst/>
              <a:gdLst/>
              <a:ahLst/>
              <a:cxnLst>
                <a:cxn ang="0">
                  <a:pos x="1405" y="126"/>
                </a:cxn>
                <a:cxn ang="0">
                  <a:pos x="1405" y="0"/>
                </a:cxn>
                <a:cxn ang="0">
                  <a:pos x="0" y="174"/>
                </a:cxn>
                <a:cxn ang="0">
                  <a:pos x="257" y="378"/>
                </a:cxn>
                <a:cxn ang="0">
                  <a:pos x="1405" y="126"/>
                </a:cxn>
                <a:cxn ang="0">
                  <a:pos x="1405" y="126"/>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w="9525">
              <a:noFill/>
              <a:round/>
              <a:headEnd/>
              <a:tailEnd/>
            </a:ln>
          </p:spPr>
          <p:txBody>
            <a:bodyPr/>
            <a:lstStyle/>
            <a:p>
              <a:pPr defTabSz="914400" eaLnBrk="0" fontAlgn="base" hangingPunct="0">
                <a:spcBef>
                  <a:spcPct val="0"/>
                </a:spcBef>
                <a:spcAft>
                  <a:spcPct val="0"/>
                </a:spcAft>
                <a:defRPr/>
              </a:pPr>
              <a:endParaRPr lang="en-US" sz="2400">
                <a:solidFill>
                  <a:srgbClr val="FFFFFF"/>
                </a:solidFill>
                <a:latin typeface="Comic Sans MS" pitchFamily="21" charset="0"/>
                <a:ea typeface="ＭＳ Ｐゴシック" charset="0"/>
                <a:cs typeface="ＭＳ Ｐゴシック" charset="0"/>
              </a:endParaRPr>
            </a:p>
          </p:txBody>
        </p:sp>
        <p:sp>
          <p:nvSpPr>
            <p:cNvPr id="37906" name="Freeform 13"/>
            <p:cNvSpPr>
              <a:spLocks/>
            </p:cNvSpPr>
            <p:nvPr/>
          </p:nvSpPr>
          <p:spPr bwMode="hidden">
            <a:xfrm>
              <a:off x="5030" y="3151"/>
              <a:ext cx="728" cy="240"/>
            </a:xfrm>
            <a:custGeom>
              <a:avLst/>
              <a:gdLst>
                <a:gd name="T0" fmla="*/ 726 w 729"/>
                <a:gd name="T1" fmla="*/ 240 h 240"/>
                <a:gd name="T2" fmla="*/ 0 w 729"/>
                <a:gd name="T3" fmla="*/ 0 h 240"/>
                <a:gd name="T4" fmla="*/ 0 w 729"/>
                <a:gd name="T5" fmla="*/ 6 h 240"/>
                <a:gd name="T6" fmla="*/ 726 w 729"/>
                <a:gd name="T7" fmla="*/ 240 h 240"/>
                <a:gd name="T8" fmla="*/ 726 w 729"/>
                <a:gd name="T9" fmla="*/ 240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9" h="240">
                  <a:moveTo>
                    <a:pt x="729" y="240"/>
                  </a:moveTo>
                  <a:lnTo>
                    <a:pt x="0" y="0"/>
                  </a:lnTo>
                  <a:lnTo>
                    <a:pt x="0" y="6"/>
                  </a:lnTo>
                  <a:lnTo>
                    <a:pt x="729" y="240"/>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FFFFFF"/>
                </a:solidFill>
                <a:latin typeface="Comic Sans MS" charset="0"/>
                <a:ea typeface="ＭＳ Ｐゴシック" charset="0"/>
                <a:cs typeface="ＭＳ Ｐゴシック" charset="0"/>
              </a:endParaRPr>
            </a:p>
          </p:txBody>
        </p:sp>
        <p:sp>
          <p:nvSpPr>
            <p:cNvPr id="969742" name="Freeform 14"/>
            <p:cNvSpPr>
              <a:spLocks/>
            </p:cNvSpPr>
            <p:nvPr/>
          </p:nvSpPr>
          <p:spPr bwMode="hidden">
            <a:xfrm>
              <a:off x="0" y="1486"/>
              <a:ext cx="5030" cy="1671"/>
            </a:xfrm>
            <a:custGeom>
              <a:avLst/>
              <a:gdLst/>
              <a:ahLst/>
              <a:cxnLst>
                <a:cxn ang="0">
                  <a:pos x="0" y="72"/>
                </a:cxn>
                <a:cxn ang="0">
                  <a:pos x="5035" y="1672"/>
                </a:cxn>
                <a:cxn ang="0">
                  <a:pos x="5035" y="1666"/>
                </a:cxn>
                <a:cxn ang="0">
                  <a:pos x="0" y="0"/>
                </a:cxn>
                <a:cxn ang="0">
                  <a:pos x="0" y="72"/>
                </a:cxn>
                <a:cxn ang="0">
                  <a:pos x="0" y="72"/>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w="9525">
              <a:noFill/>
              <a:round/>
              <a:headEnd/>
              <a:tailEnd/>
            </a:ln>
          </p:spPr>
          <p:txBody>
            <a:bodyPr/>
            <a:lstStyle/>
            <a:p>
              <a:pPr defTabSz="914400" eaLnBrk="0" fontAlgn="base" hangingPunct="0">
                <a:spcBef>
                  <a:spcPct val="0"/>
                </a:spcBef>
                <a:spcAft>
                  <a:spcPct val="0"/>
                </a:spcAft>
                <a:defRPr/>
              </a:pPr>
              <a:endParaRPr lang="en-US" sz="2400">
                <a:solidFill>
                  <a:srgbClr val="FFFFFF"/>
                </a:solidFill>
                <a:latin typeface="Comic Sans MS" pitchFamily="21" charset="0"/>
                <a:ea typeface="ＭＳ Ｐゴシック" charset="0"/>
                <a:cs typeface="ＭＳ Ｐゴシック" charset="0"/>
              </a:endParaRPr>
            </a:p>
          </p:txBody>
        </p:sp>
        <p:sp>
          <p:nvSpPr>
            <p:cNvPr id="37908" name="Freeform 15"/>
            <p:cNvSpPr>
              <a:spLocks/>
            </p:cNvSpPr>
            <p:nvPr/>
          </p:nvSpPr>
          <p:spPr bwMode="hidden">
            <a:xfrm>
              <a:off x="5030" y="3049"/>
              <a:ext cx="728" cy="318"/>
            </a:xfrm>
            <a:custGeom>
              <a:avLst/>
              <a:gdLst>
                <a:gd name="T0" fmla="*/ 726 w 729"/>
                <a:gd name="T1" fmla="*/ 318 h 318"/>
                <a:gd name="T2" fmla="*/ 726 w 729"/>
                <a:gd name="T3" fmla="*/ 312 h 318"/>
                <a:gd name="T4" fmla="*/ 0 w 729"/>
                <a:gd name="T5" fmla="*/ 0 h 318"/>
                <a:gd name="T6" fmla="*/ 0 w 729"/>
                <a:gd name="T7" fmla="*/ 54 h 318"/>
                <a:gd name="T8" fmla="*/ 726 w 729"/>
                <a:gd name="T9" fmla="*/ 318 h 318"/>
                <a:gd name="T10" fmla="*/ 726 w 729"/>
                <a:gd name="T11" fmla="*/ 318 h 3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29" h="318">
                  <a:moveTo>
                    <a:pt x="729" y="318"/>
                  </a:moveTo>
                  <a:lnTo>
                    <a:pt x="729" y="312"/>
                  </a:lnTo>
                  <a:lnTo>
                    <a:pt x="0" y="0"/>
                  </a:lnTo>
                  <a:lnTo>
                    <a:pt x="0" y="54"/>
                  </a:lnTo>
                  <a:lnTo>
                    <a:pt x="729" y="318"/>
                  </a:lnTo>
                  <a:close/>
                </a:path>
              </a:pathLst>
            </a:cu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FFFFFF"/>
                </a:solidFill>
                <a:latin typeface="Comic Sans MS" charset="0"/>
                <a:ea typeface="ＭＳ Ｐゴシック" charset="0"/>
                <a:cs typeface="ＭＳ Ｐゴシック" charset="0"/>
              </a:endParaRPr>
            </a:p>
          </p:txBody>
        </p:sp>
        <p:sp>
          <p:nvSpPr>
            <p:cNvPr id="969744" name="Freeform 16"/>
            <p:cNvSpPr>
              <a:spLocks/>
            </p:cNvSpPr>
            <p:nvPr/>
          </p:nvSpPr>
          <p:spPr bwMode="hidden">
            <a:xfrm>
              <a:off x="0" y="916"/>
              <a:ext cx="5030" cy="2187"/>
            </a:xfrm>
            <a:custGeom>
              <a:avLst/>
              <a:gdLst/>
              <a:ahLst/>
              <a:cxnLst>
                <a:cxn ang="0">
                  <a:pos x="0" y="396"/>
                </a:cxn>
                <a:cxn ang="0">
                  <a:pos x="5035" y="2188"/>
                </a:cxn>
                <a:cxn ang="0">
                  <a:pos x="5035" y="2134"/>
                </a:cxn>
                <a:cxn ang="0">
                  <a:pos x="0" y="0"/>
                </a:cxn>
                <a:cxn ang="0">
                  <a:pos x="0" y="396"/>
                </a:cxn>
                <a:cxn ang="0">
                  <a:pos x="0" y="396"/>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w="9525">
              <a:noFill/>
              <a:round/>
              <a:headEnd/>
              <a:tailEnd/>
            </a:ln>
          </p:spPr>
          <p:txBody>
            <a:bodyPr/>
            <a:lstStyle/>
            <a:p>
              <a:pPr defTabSz="914400" eaLnBrk="0" fontAlgn="base" hangingPunct="0">
                <a:spcBef>
                  <a:spcPct val="0"/>
                </a:spcBef>
                <a:spcAft>
                  <a:spcPct val="0"/>
                </a:spcAft>
                <a:defRPr/>
              </a:pPr>
              <a:endParaRPr lang="en-US" sz="2400">
                <a:solidFill>
                  <a:srgbClr val="FFFFFF"/>
                </a:solidFill>
                <a:latin typeface="Comic Sans MS" pitchFamily="21" charset="0"/>
                <a:ea typeface="ＭＳ Ｐゴシック" charset="0"/>
                <a:cs typeface="ＭＳ Ｐゴシック" charset="0"/>
              </a:endParaRPr>
            </a:p>
          </p:txBody>
        </p:sp>
        <p:sp>
          <p:nvSpPr>
            <p:cNvPr id="969745" name="Freeform 17"/>
            <p:cNvSpPr>
              <a:spLocks/>
            </p:cNvSpPr>
            <p:nvPr/>
          </p:nvSpPr>
          <p:spPr bwMode="hidden">
            <a:xfrm>
              <a:off x="2294" y="0"/>
              <a:ext cx="3159" cy="2725"/>
            </a:xfrm>
            <a:custGeom>
              <a:avLst/>
              <a:gdLst/>
              <a:ahLst/>
              <a:cxnLst>
                <a:cxn ang="0">
                  <a:pos x="0" y="0"/>
                </a:cxn>
                <a:cxn ang="0">
                  <a:pos x="3145" y="2727"/>
                </a:cxn>
                <a:cxn ang="0">
                  <a:pos x="3163" y="2704"/>
                </a:cxn>
                <a:cxn ang="0">
                  <a:pos x="102" y="0"/>
                </a:cxn>
                <a:cxn ang="0">
                  <a:pos x="0" y="0"/>
                </a:cxn>
                <a:cxn ang="0">
                  <a:pos x="0" y="0"/>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w="9525">
              <a:noFill/>
              <a:round/>
              <a:headEnd/>
              <a:tailEnd/>
            </a:ln>
          </p:spPr>
          <p:txBody>
            <a:bodyPr/>
            <a:lstStyle/>
            <a:p>
              <a:pPr defTabSz="914400" eaLnBrk="0" fontAlgn="base" hangingPunct="0">
                <a:spcBef>
                  <a:spcPct val="0"/>
                </a:spcBef>
                <a:spcAft>
                  <a:spcPct val="0"/>
                </a:spcAft>
                <a:defRPr/>
              </a:pPr>
              <a:endParaRPr lang="en-US" sz="2400">
                <a:solidFill>
                  <a:srgbClr val="FFFFFF"/>
                </a:solidFill>
                <a:latin typeface="Comic Sans MS" pitchFamily="21" charset="0"/>
                <a:ea typeface="ＭＳ Ｐゴシック" charset="0"/>
                <a:cs typeface="ＭＳ Ｐゴシック" charset="0"/>
              </a:endParaRPr>
            </a:p>
          </p:txBody>
        </p:sp>
        <p:sp>
          <p:nvSpPr>
            <p:cNvPr id="969746" name="Freeform 18"/>
            <p:cNvSpPr>
              <a:spLocks/>
            </p:cNvSpPr>
            <p:nvPr/>
          </p:nvSpPr>
          <p:spPr bwMode="hidden">
            <a:xfrm>
              <a:off x="5435" y="2702"/>
              <a:ext cx="323" cy="299"/>
            </a:xfrm>
            <a:custGeom>
              <a:avLst/>
              <a:gdLst/>
              <a:ahLst/>
              <a:cxnLst>
                <a:cxn ang="0">
                  <a:pos x="323" y="299"/>
                </a:cxn>
                <a:cxn ang="0">
                  <a:pos x="323" y="263"/>
                </a:cxn>
                <a:cxn ang="0">
                  <a:pos x="18" y="0"/>
                </a:cxn>
                <a:cxn ang="0">
                  <a:pos x="0" y="23"/>
                </a:cxn>
                <a:cxn ang="0">
                  <a:pos x="323" y="299"/>
                </a:cxn>
                <a:cxn ang="0">
                  <a:pos x="323" y="299"/>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w="9525">
              <a:noFill/>
              <a:round/>
              <a:headEnd/>
              <a:tailEnd/>
            </a:ln>
          </p:spPr>
          <p:txBody>
            <a:bodyPr/>
            <a:lstStyle/>
            <a:p>
              <a:pPr defTabSz="914400" eaLnBrk="0" fontAlgn="base" hangingPunct="0">
                <a:spcBef>
                  <a:spcPct val="0"/>
                </a:spcBef>
                <a:spcAft>
                  <a:spcPct val="0"/>
                </a:spcAft>
                <a:defRPr/>
              </a:pPr>
              <a:endParaRPr lang="en-US" sz="2400">
                <a:solidFill>
                  <a:srgbClr val="FFFFFF"/>
                </a:solidFill>
                <a:latin typeface="Comic Sans MS" pitchFamily="21" charset="0"/>
                <a:ea typeface="ＭＳ Ｐゴシック" charset="0"/>
                <a:cs typeface="ＭＳ Ｐゴシック" charset="0"/>
              </a:endParaRPr>
            </a:p>
          </p:txBody>
        </p:sp>
        <p:sp>
          <p:nvSpPr>
            <p:cNvPr id="37912" name="Freeform 19"/>
            <p:cNvSpPr>
              <a:spLocks/>
            </p:cNvSpPr>
            <p:nvPr/>
          </p:nvSpPr>
          <p:spPr bwMode="hidden">
            <a:xfrm>
              <a:off x="5477" y="2588"/>
              <a:ext cx="281" cy="335"/>
            </a:xfrm>
            <a:custGeom>
              <a:avLst/>
              <a:gdLst>
                <a:gd name="T0" fmla="*/ 281 w 281"/>
                <a:gd name="T1" fmla="*/ 335 h 335"/>
                <a:gd name="T2" fmla="*/ 281 w 281"/>
                <a:gd name="T3" fmla="*/ 173 h 335"/>
                <a:gd name="T4" fmla="*/ 96 w 281"/>
                <a:gd name="T5" fmla="*/ 0 h 335"/>
                <a:gd name="T6" fmla="*/ 0 w 281"/>
                <a:gd name="T7" fmla="*/ 90 h 335"/>
                <a:gd name="T8" fmla="*/ 281 w 281"/>
                <a:gd name="T9" fmla="*/ 335 h 335"/>
                <a:gd name="T10" fmla="*/ 281 w 281"/>
                <a:gd name="T11" fmla="*/ 335 h 3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1" h="335">
                  <a:moveTo>
                    <a:pt x="281" y="335"/>
                  </a:moveTo>
                  <a:lnTo>
                    <a:pt x="281" y="173"/>
                  </a:lnTo>
                  <a:lnTo>
                    <a:pt x="96" y="0"/>
                  </a:lnTo>
                  <a:lnTo>
                    <a:pt x="0" y="90"/>
                  </a:lnTo>
                  <a:lnTo>
                    <a:pt x="281" y="335"/>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FFFFFF"/>
                </a:solidFill>
                <a:latin typeface="Comic Sans MS" charset="0"/>
                <a:ea typeface="ＭＳ Ｐゴシック" charset="0"/>
                <a:cs typeface="ＭＳ Ｐゴシック" charset="0"/>
              </a:endParaRPr>
            </a:p>
          </p:txBody>
        </p:sp>
        <p:sp>
          <p:nvSpPr>
            <p:cNvPr id="969748" name="Freeform 20"/>
            <p:cNvSpPr>
              <a:spLocks/>
            </p:cNvSpPr>
            <p:nvPr/>
          </p:nvSpPr>
          <p:spPr bwMode="hidden">
            <a:xfrm>
              <a:off x="2454" y="0"/>
              <a:ext cx="3119" cy="2678"/>
            </a:xfrm>
            <a:custGeom>
              <a:avLst/>
              <a:gdLst/>
              <a:ahLst/>
              <a:cxnLst>
                <a:cxn ang="0">
                  <a:pos x="0" y="0"/>
                </a:cxn>
                <a:cxn ang="0">
                  <a:pos x="3026" y="2680"/>
                </a:cxn>
                <a:cxn ang="0">
                  <a:pos x="3122" y="2590"/>
                </a:cxn>
                <a:cxn ang="0">
                  <a:pos x="383" y="0"/>
                </a:cxn>
                <a:cxn ang="0">
                  <a:pos x="0" y="0"/>
                </a:cxn>
                <a:cxn ang="0">
                  <a:pos x="0" y="0"/>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w="9525">
              <a:noFill/>
              <a:round/>
              <a:headEnd/>
              <a:tailEnd/>
            </a:ln>
          </p:spPr>
          <p:txBody>
            <a:bodyPr/>
            <a:lstStyle/>
            <a:p>
              <a:pPr defTabSz="914400" eaLnBrk="0" fontAlgn="base" hangingPunct="0">
                <a:spcBef>
                  <a:spcPct val="0"/>
                </a:spcBef>
                <a:spcAft>
                  <a:spcPct val="0"/>
                </a:spcAft>
                <a:defRPr/>
              </a:pPr>
              <a:endParaRPr lang="en-US" sz="2400">
                <a:solidFill>
                  <a:srgbClr val="FFFFFF"/>
                </a:solidFill>
                <a:latin typeface="Comic Sans MS" pitchFamily="21" charset="0"/>
                <a:ea typeface="ＭＳ Ｐゴシック" charset="0"/>
                <a:cs typeface="ＭＳ Ｐゴシック" charset="0"/>
              </a:endParaRPr>
            </a:p>
          </p:txBody>
        </p:sp>
        <p:sp>
          <p:nvSpPr>
            <p:cNvPr id="37914" name="Freeform 21"/>
            <p:cNvSpPr>
              <a:spLocks/>
            </p:cNvSpPr>
            <p:nvPr/>
          </p:nvSpPr>
          <p:spPr bwMode="hidden">
            <a:xfrm>
              <a:off x="5626" y="2534"/>
              <a:ext cx="132" cy="132"/>
            </a:xfrm>
            <a:custGeom>
              <a:avLst/>
              <a:gdLst>
                <a:gd name="T0" fmla="*/ 132 w 132"/>
                <a:gd name="T1" fmla="*/ 132 h 132"/>
                <a:gd name="T2" fmla="*/ 0 w 132"/>
                <a:gd name="T3" fmla="*/ 0 h 132"/>
                <a:gd name="T4" fmla="*/ 0 w 132"/>
                <a:gd name="T5" fmla="*/ 0 h 132"/>
                <a:gd name="T6" fmla="*/ 132 w 132"/>
                <a:gd name="T7" fmla="*/ 132 h 132"/>
                <a:gd name="T8" fmla="*/ 132 w 132"/>
                <a:gd name="T9" fmla="*/ 132 h 1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2" h="132">
                  <a:moveTo>
                    <a:pt x="132" y="132"/>
                  </a:moveTo>
                  <a:lnTo>
                    <a:pt x="0" y="0"/>
                  </a:lnTo>
                  <a:lnTo>
                    <a:pt x="132" y="132"/>
                  </a:lnTo>
                  <a:close/>
                </a:path>
              </a:pathLst>
            </a:custGeom>
            <a:solidFill>
              <a:srgbClr val="FF9999"/>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FFFFFF"/>
                </a:solidFill>
                <a:latin typeface="Comic Sans MS" charset="0"/>
                <a:ea typeface="ＭＳ Ｐゴシック" charset="0"/>
                <a:cs typeface="ＭＳ Ｐゴシック" charset="0"/>
              </a:endParaRPr>
            </a:p>
          </p:txBody>
        </p:sp>
        <p:sp>
          <p:nvSpPr>
            <p:cNvPr id="969750" name="Freeform 22"/>
            <p:cNvSpPr>
              <a:spLocks/>
            </p:cNvSpPr>
            <p:nvPr/>
          </p:nvSpPr>
          <p:spPr bwMode="hidden">
            <a:xfrm>
              <a:off x="3112" y="0"/>
              <a:ext cx="2514" cy="2534"/>
            </a:xfrm>
            <a:custGeom>
              <a:avLst/>
              <a:gdLst/>
              <a:ahLst/>
              <a:cxnLst>
                <a:cxn ang="0">
                  <a:pos x="0" y="0"/>
                </a:cxn>
                <a:cxn ang="0">
                  <a:pos x="2517" y="2536"/>
                </a:cxn>
                <a:cxn ang="0">
                  <a:pos x="2517" y="2536"/>
                </a:cxn>
                <a:cxn ang="0">
                  <a:pos x="66" y="0"/>
                </a:cxn>
                <a:cxn ang="0">
                  <a:pos x="0" y="0"/>
                </a:cxn>
                <a:cxn ang="0">
                  <a:pos x="0" y="0"/>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w="9525">
              <a:noFill/>
              <a:round/>
              <a:headEnd/>
              <a:tailEnd/>
            </a:ln>
          </p:spPr>
          <p:txBody>
            <a:bodyPr/>
            <a:lstStyle/>
            <a:p>
              <a:pPr defTabSz="914400" eaLnBrk="0" fontAlgn="base" hangingPunct="0">
                <a:spcBef>
                  <a:spcPct val="0"/>
                </a:spcBef>
                <a:spcAft>
                  <a:spcPct val="0"/>
                </a:spcAft>
                <a:defRPr/>
              </a:pPr>
              <a:endParaRPr lang="en-US" sz="2400">
                <a:solidFill>
                  <a:srgbClr val="FFFFFF"/>
                </a:solidFill>
                <a:latin typeface="Comic Sans MS" pitchFamily="21" charset="0"/>
                <a:ea typeface="ＭＳ Ｐゴシック" charset="0"/>
                <a:cs typeface="ＭＳ Ｐゴシック" charset="0"/>
              </a:endParaRPr>
            </a:p>
          </p:txBody>
        </p:sp>
        <p:sp>
          <p:nvSpPr>
            <p:cNvPr id="969751" name="Freeform 23"/>
            <p:cNvSpPr>
              <a:spLocks/>
            </p:cNvSpPr>
            <p:nvPr/>
          </p:nvSpPr>
          <p:spPr bwMode="hidden">
            <a:xfrm>
              <a:off x="3488" y="0"/>
              <a:ext cx="2198" cy="2480"/>
            </a:xfrm>
            <a:custGeom>
              <a:avLst/>
              <a:gdLst/>
              <a:ahLst/>
              <a:cxnLst>
                <a:cxn ang="0">
                  <a:pos x="0" y="0"/>
                </a:cxn>
                <a:cxn ang="0">
                  <a:pos x="2188" y="2482"/>
                </a:cxn>
                <a:cxn ang="0">
                  <a:pos x="2200" y="2476"/>
                </a:cxn>
                <a:cxn ang="0">
                  <a:pos x="317" y="0"/>
                </a:cxn>
                <a:cxn ang="0">
                  <a:pos x="0" y="0"/>
                </a:cxn>
                <a:cxn ang="0">
                  <a:pos x="0" y="0"/>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w="9525" cap="flat" cmpd="sng">
              <a:noFill/>
              <a:prstDash val="solid"/>
              <a:round/>
              <a:headEnd type="none" w="med" len="med"/>
              <a:tailEnd type="none" w="med" len="med"/>
            </a:ln>
            <a:effectLst/>
          </p:spPr>
          <p:txBody>
            <a:bodyPr/>
            <a:lstStyle/>
            <a:p>
              <a:pPr defTabSz="914400" eaLnBrk="0" fontAlgn="base" hangingPunct="0">
                <a:spcBef>
                  <a:spcPct val="0"/>
                </a:spcBef>
                <a:spcAft>
                  <a:spcPct val="0"/>
                </a:spcAft>
                <a:defRPr/>
              </a:pPr>
              <a:endParaRPr lang="en-US" sz="2400">
                <a:solidFill>
                  <a:srgbClr val="FFFFFF"/>
                </a:solidFill>
                <a:latin typeface="Comic Sans MS" pitchFamily="21" charset="0"/>
                <a:ea typeface="ＭＳ Ｐゴシック" charset="0"/>
                <a:cs typeface="ＭＳ Ｐゴシック" charset="0"/>
              </a:endParaRPr>
            </a:p>
          </p:txBody>
        </p:sp>
        <p:sp>
          <p:nvSpPr>
            <p:cNvPr id="969752" name="Freeform 24"/>
            <p:cNvSpPr>
              <a:spLocks/>
            </p:cNvSpPr>
            <p:nvPr/>
          </p:nvSpPr>
          <p:spPr bwMode="hidden">
            <a:xfrm>
              <a:off x="5674" y="2474"/>
              <a:ext cx="84" cy="96"/>
            </a:xfrm>
            <a:custGeom>
              <a:avLst/>
              <a:gdLst/>
              <a:ahLst/>
              <a:cxnLst>
                <a:cxn ang="0">
                  <a:pos x="84" y="96"/>
                </a:cxn>
                <a:cxn ang="0">
                  <a:pos x="84" y="90"/>
                </a:cxn>
                <a:cxn ang="0">
                  <a:pos x="12" y="0"/>
                </a:cxn>
                <a:cxn ang="0">
                  <a:pos x="0" y="6"/>
                </a:cxn>
                <a:cxn ang="0">
                  <a:pos x="84" y="96"/>
                </a:cxn>
                <a:cxn ang="0">
                  <a:pos x="84" y="96"/>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w="9525">
              <a:noFill/>
              <a:round/>
              <a:headEnd/>
              <a:tailEnd/>
            </a:ln>
          </p:spPr>
          <p:txBody>
            <a:bodyPr/>
            <a:lstStyle/>
            <a:p>
              <a:pPr defTabSz="914400" eaLnBrk="0" fontAlgn="base" hangingPunct="0">
                <a:spcBef>
                  <a:spcPct val="0"/>
                </a:spcBef>
                <a:spcAft>
                  <a:spcPct val="0"/>
                </a:spcAft>
                <a:defRPr/>
              </a:pPr>
              <a:endParaRPr lang="en-US" sz="2400">
                <a:solidFill>
                  <a:srgbClr val="FFFFFF"/>
                </a:solidFill>
                <a:latin typeface="Comic Sans MS" pitchFamily="21" charset="0"/>
                <a:ea typeface="ＭＳ Ｐゴシック" charset="0"/>
                <a:cs typeface="ＭＳ Ｐゴシック" charset="0"/>
              </a:endParaRPr>
            </a:p>
          </p:txBody>
        </p:sp>
        <p:sp>
          <p:nvSpPr>
            <p:cNvPr id="37918" name="Freeform 25"/>
            <p:cNvSpPr>
              <a:spLocks/>
            </p:cNvSpPr>
            <p:nvPr/>
          </p:nvSpPr>
          <p:spPr bwMode="hidden">
            <a:xfrm>
              <a:off x="5603" y="850"/>
              <a:ext cx="155" cy="516"/>
            </a:xfrm>
            <a:custGeom>
              <a:avLst/>
              <a:gdLst>
                <a:gd name="T0" fmla="*/ 155 w 155"/>
                <a:gd name="T1" fmla="*/ 516 h 516"/>
                <a:gd name="T2" fmla="*/ 155 w 155"/>
                <a:gd name="T3" fmla="*/ 204 h 516"/>
                <a:gd name="T4" fmla="*/ 77 w 155"/>
                <a:gd name="T5" fmla="*/ 0 h 516"/>
                <a:gd name="T6" fmla="*/ 0 w 155"/>
                <a:gd name="T7" fmla="*/ 192 h 516"/>
                <a:gd name="T8" fmla="*/ 155 w 155"/>
                <a:gd name="T9" fmla="*/ 516 h 516"/>
                <a:gd name="T10" fmla="*/ 155 w 155"/>
                <a:gd name="T11" fmla="*/ 516 h 5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5" h="516">
                  <a:moveTo>
                    <a:pt x="155" y="516"/>
                  </a:moveTo>
                  <a:lnTo>
                    <a:pt x="155" y="204"/>
                  </a:lnTo>
                  <a:lnTo>
                    <a:pt x="77" y="0"/>
                  </a:lnTo>
                  <a:lnTo>
                    <a:pt x="0" y="192"/>
                  </a:lnTo>
                  <a:lnTo>
                    <a:pt x="155" y="516"/>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FFFFFF"/>
                </a:solidFill>
                <a:latin typeface="Comic Sans MS" charset="0"/>
                <a:ea typeface="ＭＳ Ｐゴシック" charset="0"/>
                <a:cs typeface="ＭＳ Ｐゴシック" charset="0"/>
              </a:endParaRPr>
            </a:p>
          </p:txBody>
        </p:sp>
        <p:sp>
          <p:nvSpPr>
            <p:cNvPr id="969754" name="Freeform 26"/>
            <p:cNvSpPr>
              <a:spLocks/>
            </p:cNvSpPr>
            <p:nvPr/>
          </p:nvSpPr>
          <p:spPr bwMode="hidden">
            <a:xfrm>
              <a:off x="5107" y="0"/>
              <a:ext cx="573" cy="1042"/>
            </a:xfrm>
            <a:custGeom>
              <a:avLst/>
              <a:gdLst/>
              <a:ahLst/>
              <a:cxnLst>
                <a:cxn ang="0">
                  <a:pos x="0" y="0"/>
                </a:cxn>
                <a:cxn ang="0">
                  <a:pos x="497" y="1043"/>
                </a:cxn>
                <a:cxn ang="0">
                  <a:pos x="574" y="851"/>
                </a:cxn>
                <a:cxn ang="0">
                  <a:pos x="251" y="0"/>
                </a:cxn>
                <a:cxn ang="0">
                  <a:pos x="0" y="0"/>
                </a:cxn>
                <a:cxn ang="0">
                  <a:pos x="0" y="0"/>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w="9525">
              <a:noFill/>
              <a:round/>
              <a:headEnd/>
              <a:tailEnd/>
            </a:ln>
          </p:spPr>
          <p:txBody>
            <a:bodyPr/>
            <a:lstStyle/>
            <a:p>
              <a:pPr defTabSz="914400" eaLnBrk="0" fontAlgn="base" hangingPunct="0">
                <a:spcBef>
                  <a:spcPct val="0"/>
                </a:spcBef>
                <a:spcAft>
                  <a:spcPct val="0"/>
                </a:spcAft>
                <a:defRPr/>
              </a:pPr>
              <a:endParaRPr lang="en-US" sz="2400">
                <a:solidFill>
                  <a:srgbClr val="FFFFFF"/>
                </a:solidFill>
                <a:latin typeface="Comic Sans MS" pitchFamily="21" charset="0"/>
                <a:ea typeface="ＭＳ Ｐゴシック" charset="0"/>
                <a:cs typeface="ＭＳ Ｐゴシック" charset="0"/>
              </a:endParaRPr>
            </a:p>
          </p:txBody>
        </p:sp>
        <p:sp>
          <p:nvSpPr>
            <p:cNvPr id="969755" name="Freeform 27"/>
            <p:cNvSpPr>
              <a:spLocks/>
            </p:cNvSpPr>
            <p:nvPr/>
          </p:nvSpPr>
          <p:spPr bwMode="hidden">
            <a:xfrm>
              <a:off x="5411" y="0"/>
              <a:ext cx="341" cy="796"/>
            </a:xfrm>
            <a:custGeom>
              <a:avLst/>
              <a:gdLst/>
              <a:ahLst/>
              <a:cxnLst>
                <a:cxn ang="0">
                  <a:pos x="144" y="0"/>
                </a:cxn>
                <a:cxn ang="0">
                  <a:pos x="0" y="0"/>
                </a:cxn>
                <a:cxn ang="0">
                  <a:pos x="287" y="797"/>
                </a:cxn>
                <a:cxn ang="0">
                  <a:pos x="341" y="653"/>
                </a:cxn>
                <a:cxn ang="0">
                  <a:pos x="144" y="0"/>
                </a:cxn>
                <a:cxn ang="0">
                  <a:pos x="144" y="0"/>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w="9525">
              <a:noFill/>
              <a:round/>
              <a:headEnd/>
              <a:tailEnd/>
            </a:ln>
          </p:spPr>
          <p:txBody>
            <a:bodyPr/>
            <a:lstStyle/>
            <a:p>
              <a:pPr defTabSz="914400" eaLnBrk="0" fontAlgn="base" hangingPunct="0">
                <a:spcBef>
                  <a:spcPct val="0"/>
                </a:spcBef>
                <a:spcAft>
                  <a:spcPct val="0"/>
                </a:spcAft>
                <a:defRPr/>
              </a:pPr>
              <a:endParaRPr lang="en-US" sz="2400">
                <a:solidFill>
                  <a:srgbClr val="FFFFFF"/>
                </a:solidFill>
                <a:latin typeface="Comic Sans MS" pitchFamily="21" charset="0"/>
                <a:ea typeface="ＭＳ Ｐゴシック" charset="0"/>
                <a:cs typeface="ＭＳ Ｐゴシック" charset="0"/>
              </a:endParaRPr>
            </a:p>
          </p:txBody>
        </p:sp>
        <p:sp>
          <p:nvSpPr>
            <p:cNvPr id="37921" name="Freeform 28"/>
            <p:cNvSpPr>
              <a:spLocks/>
            </p:cNvSpPr>
            <p:nvPr/>
          </p:nvSpPr>
          <p:spPr bwMode="hidden">
            <a:xfrm>
              <a:off x="5698" y="653"/>
              <a:ext cx="60" cy="311"/>
            </a:xfrm>
            <a:custGeom>
              <a:avLst/>
              <a:gdLst>
                <a:gd name="T0" fmla="*/ 0 w 60"/>
                <a:gd name="T1" fmla="*/ 144 h 312"/>
                <a:gd name="T2" fmla="*/ 60 w 60"/>
                <a:gd name="T3" fmla="*/ 309 h 312"/>
                <a:gd name="T4" fmla="*/ 60 w 60"/>
                <a:gd name="T5" fmla="*/ 6 h 312"/>
                <a:gd name="T6" fmla="*/ 54 w 60"/>
                <a:gd name="T7" fmla="*/ 0 h 312"/>
                <a:gd name="T8" fmla="*/ 0 w 60"/>
                <a:gd name="T9" fmla="*/ 144 h 312"/>
                <a:gd name="T10" fmla="*/ 0 w 60"/>
                <a:gd name="T11" fmla="*/ 144 h 3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 h="312">
                  <a:moveTo>
                    <a:pt x="0" y="144"/>
                  </a:moveTo>
                  <a:lnTo>
                    <a:pt x="60" y="312"/>
                  </a:lnTo>
                  <a:lnTo>
                    <a:pt x="60" y="6"/>
                  </a:lnTo>
                  <a:lnTo>
                    <a:pt x="54" y="0"/>
                  </a:lnTo>
                  <a:lnTo>
                    <a:pt x="0" y="144"/>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FFFFFF"/>
                </a:solidFill>
                <a:latin typeface="Comic Sans MS" charset="0"/>
                <a:ea typeface="ＭＳ Ｐゴシック" charset="0"/>
                <a:cs typeface="ＭＳ Ｐゴシック" charset="0"/>
              </a:endParaRPr>
            </a:p>
          </p:txBody>
        </p:sp>
        <p:sp>
          <p:nvSpPr>
            <p:cNvPr id="969757" name="Freeform 29"/>
            <p:cNvSpPr>
              <a:spLocks/>
            </p:cNvSpPr>
            <p:nvPr/>
          </p:nvSpPr>
          <p:spPr bwMode="hidden">
            <a:xfrm>
              <a:off x="2" y="1601"/>
              <a:ext cx="5752" cy="1864"/>
            </a:xfrm>
            <a:custGeom>
              <a:avLst/>
              <a:gdLst/>
              <a:ahLst/>
              <a:cxnLst>
                <a:cxn ang="0">
                  <a:pos x="0" y="371"/>
                </a:cxn>
                <a:cxn ang="0">
                  <a:pos x="5740" y="1864"/>
                </a:cxn>
                <a:cxn ang="0">
                  <a:pos x="5740" y="1834"/>
                </a:cxn>
                <a:cxn ang="0">
                  <a:pos x="0" y="0"/>
                </a:cxn>
                <a:cxn ang="0">
                  <a:pos x="0" y="371"/>
                </a:cxn>
                <a:cxn ang="0">
                  <a:pos x="0" y="37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w="9525">
              <a:noFill/>
              <a:round/>
              <a:headEnd/>
              <a:tailEnd/>
            </a:ln>
          </p:spPr>
          <p:txBody>
            <a:bodyPr/>
            <a:lstStyle/>
            <a:p>
              <a:pPr defTabSz="914400" eaLnBrk="0" fontAlgn="base" hangingPunct="0">
                <a:spcBef>
                  <a:spcPct val="0"/>
                </a:spcBef>
                <a:spcAft>
                  <a:spcPct val="0"/>
                </a:spcAft>
                <a:defRPr/>
              </a:pPr>
              <a:endParaRPr lang="en-US" sz="2400">
                <a:solidFill>
                  <a:srgbClr val="FFFFFF"/>
                </a:solidFill>
                <a:latin typeface="Comic Sans MS" pitchFamily="21" charset="0"/>
                <a:ea typeface="ＭＳ Ｐゴシック" charset="0"/>
                <a:cs typeface="ＭＳ Ｐゴシック" charset="0"/>
              </a:endParaRPr>
            </a:p>
          </p:txBody>
        </p:sp>
        <p:sp>
          <p:nvSpPr>
            <p:cNvPr id="37923" name="Freeform 30"/>
            <p:cNvSpPr>
              <a:spLocks/>
            </p:cNvSpPr>
            <p:nvPr/>
          </p:nvSpPr>
          <p:spPr bwMode="hidden">
            <a:xfrm>
              <a:off x="5754" y="3483"/>
              <a:ext cx="6" cy="6"/>
            </a:xfrm>
            <a:custGeom>
              <a:avLst/>
              <a:gdLst>
                <a:gd name="T0" fmla="*/ 6 w 6"/>
                <a:gd name="T1" fmla="*/ 6 h 6"/>
                <a:gd name="T2" fmla="*/ 0 w 6"/>
                <a:gd name="T3" fmla="*/ 0 h 6"/>
                <a:gd name="T4" fmla="*/ 0 w 6"/>
                <a:gd name="T5" fmla="*/ 6 h 6"/>
                <a:gd name="T6" fmla="*/ 6 w 6"/>
                <a:gd name="T7" fmla="*/ 6 h 6"/>
                <a:gd name="T8" fmla="*/ 6 w 6"/>
                <a:gd name="T9" fmla="*/ 6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6">
                  <a:moveTo>
                    <a:pt x="6" y="6"/>
                  </a:moveTo>
                  <a:lnTo>
                    <a:pt x="0" y="0"/>
                  </a:lnTo>
                  <a:lnTo>
                    <a:pt x="0" y="6"/>
                  </a:lnTo>
                  <a:lnTo>
                    <a:pt x="6" y="6"/>
                  </a:lnTo>
                  <a:close/>
                </a:path>
              </a:pathLst>
            </a:custGeom>
            <a:solidFill>
              <a:srgbClr val="18FF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fontAlgn="base" hangingPunct="0">
                <a:spcBef>
                  <a:spcPct val="0"/>
                </a:spcBef>
                <a:spcAft>
                  <a:spcPct val="0"/>
                </a:spcAft>
              </a:pPr>
              <a:endParaRPr lang="en-US" sz="2400">
                <a:solidFill>
                  <a:srgbClr val="FFFFFF"/>
                </a:solidFill>
                <a:latin typeface="Comic Sans MS" charset="0"/>
                <a:ea typeface="ＭＳ Ｐゴシック" charset="0"/>
                <a:cs typeface="ＭＳ Ｐゴシック" charset="0"/>
              </a:endParaRPr>
            </a:p>
          </p:txBody>
        </p:sp>
        <p:sp>
          <p:nvSpPr>
            <p:cNvPr id="969759" name="Freeform 31"/>
            <p:cNvSpPr>
              <a:spLocks/>
            </p:cNvSpPr>
            <p:nvPr/>
          </p:nvSpPr>
          <p:spPr bwMode="hidden">
            <a:xfrm>
              <a:off x="2" y="2152"/>
              <a:ext cx="5752" cy="1337"/>
            </a:xfrm>
            <a:custGeom>
              <a:avLst/>
              <a:gdLst/>
              <a:ahLst/>
              <a:cxnLst>
                <a:cxn ang="0">
                  <a:pos x="0" y="366"/>
                </a:cxn>
                <a:cxn ang="0">
                  <a:pos x="5740" y="1337"/>
                </a:cxn>
                <a:cxn ang="0">
                  <a:pos x="5740" y="1331"/>
                </a:cxn>
                <a:cxn ang="0">
                  <a:pos x="0" y="0"/>
                </a:cxn>
                <a:cxn ang="0">
                  <a:pos x="0" y="366"/>
                </a:cxn>
                <a:cxn ang="0">
                  <a:pos x="0" y="366"/>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defTabSz="914400" eaLnBrk="0" fontAlgn="base" hangingPunct="0">
                <a:spcBef>
                  <a:spcPct val="0"/>
                </a:spcBef>
                <a:spcAft>
                  <a:spcPct val="0"/>
                </a:spcAft>
                <a:defRPr/>
              </a:pPr>
              <a:endParaRPr lang="en-US" sz="2400">
                <a:solidFill>
                  <a:srgbClr val="FFFFFF"/>
                </a:solidFill>
                <a:latin typeface="Comic Sans MS" pitchFamily="21" charset="0"/>
                <a:ea typeface="ＭＳ Ｐゴシック" charset="0"/>
                <a:cs typeface="ＭＳ Ｐゴシック" charset="0"/>
              </a:endParaRPr>
            </a:p>
          </p:txBody>
        </p:sp>
        <p:sp>
          <p:nvSpPr>
            <p:cNvPr id="969760" name="Freeform 32"/>
            <p:cNvSpPr>
              <a:spLocks/>
            </p:cNvSpPr>
            <p:nvPr/>
          </p:nvSpPr>
          <p:spPr bwMode="hidden">
            <a:xfrm>
              <a:off x="2" y="3177"/>
              <a:ext cx="5752" cy="414"/>
            </a:xfrm>
            <a:custGeom>
              <a:avLst/>
              <a:gdLst/>
              <a:ahLst/>
              <a:cxnLst>
                <a:cxn ang="0">
                  <a:pos x="0" y="48"/>
                </a:cxn>
                <a:cxn ang="0">
                  <a:pos x="5740" y="414"/>
                </a:cxn>
                <a:cxn ang="0">
                  <a:pos x="5740" y="402"/>
                </a:cxn>
                <a:cxn ang="0">
                  <a:pos x="0" y="0"/>
                </a:cxn>
                <a:cxn ang="0">
                  <a:pos x="0" y="48"/>
                </a:cxn>
                <a:cxn ang="0">
                  <a:pos x="0" y="48"/>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w="9525">
              <a:noFill/>
              <a:round/>
              <a:headEnd/>
              <a:tailEnd/>
            </a:ln>
          </p:spPr>
          <p:txBody>
            <a:bodyPr/>
            <a:lstStyle/>
            <a:p>
              <a:pPr defTabSz="914400" eaLnBrk="0" fontAlgn="base" hangingPunct="0">
                <a:spcBef>
                  <a:spcPct val="0"/>
                </a:spcBef>
                <a:spcAft>
                  <a:spcPct val="0"/>
                </a:spcAft>
                <a:defRPr/>
              </a:pPr>
              <a:endParaRPr lang="en-US" sz="2400">
                <a:solidFill>
                  <a:srgbClr val="FFFFFF"/>
                </a:solidFill>
                <a:latin typeface="Comic Sans MS" pitchFamily="21" charset="0"/>
                <a:ea typeface="ＭＳ Ｐゴシック" charset="0"/>
                <a:cs typeface="ＭＳ Ｐゴシック" charset="0"/>
              </a:endParaRPr>
            </a:p>
          </p:txBody>
        </p:sp>
        <p:sp>
          <p:nvSpPr>
            <p:cNvPr id="969761" name="Freeform 33"/>
            <p:cNvSpPr>
              <a:spLocks/>
            </p:cNvSpPr>
            <p:nvPr/>
          </p:nvSpPr>
          <p:spPr bwMode="hidden">
            <a:xfrm>
              <a:off x="1297" y="0"/>
              <a:ext cx="4457" cy="3177"/>
            </a:xfrm>
            <a:custGeom>
              <a:avLst/>
              <a:gdLst/>
              <a:ahLst/>
              <a:cxnLst>
                <a:cxn ang="0">
                  <a:pos x="0" y="0"/>
                </a:cxn>
                <a:cxn ang="0">
                  <a:pos x="4448" y="3177"/>
                </a:cxn>
                <a:cxn ang="0">
                  <a:pos x="4448" y="3153"/>
                </a:cxn>
                <a:cxn ang="0">
                  <a:pos x="125" y="0"/>
                </a:cxn>
                <a:cxn ang="0">
                  <a:pos x="0" y="0"/>
                </a:cxn>
                <a:cxn ang="0">
                  <a:pos x="0" y="0"/>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w="9525">
              <a:noFill/>
              <a:round/>
              <a:headEnd/>
              <a:tailEnd/>
            </a:ln>
          </p:spPr>
          <p:txBody>
            <a:bodyPr/>
            <a:lstStyle/>
            <a:p>
              <a:pPr defTabSz="914400" eaLnBrk="0" fontAlgn="base" hangingPunct="0">
                <a:spcBef>
                  <a:spcPct val="0"/>
                </a:spcBef>
                <a:spcAft>
                  <a:spcPct val="0"/>
                </a:spcAft>
                <a:defRPr/>
              </a:pPr>
              <a:endParaRPr lang="en-US" sz="2400">
                <a:solidFill>
                  <a:srgbClr val="FFFFFF"/>
                </a:solidFill>
                <a:latin typeface="Comic Sans MS" pitchFamily="21" charset="0"/>
                <a:ea typeface="ＭＳ Ｐゴシック" charset="0"/>
                <a:cs typeface="ＭＳ Ｐゴシック" charset="0"/>
              </a:endParaRPr>
            </a:p>
          </p:txBody>
        </p:sp>
        <p:sp>
          <p:nvSpPr>
            <p:cNvPr id="969762" name="Freeform 34"/>
            <p:cNvSpPr>
              <a:spLocks/>
            </p:cNvSpPr>
            <p:nvPr/>
          </p:nvSpPr>
          <p:spPr bwMode="hidden">
            <a:xfrm>
              <a:off x="3321" y="0"/>
              <a:ext cx="2433" cy="2614"/>
            </a:xfrm>
            <a:custGeom>
              <a:avLst/>
              <a:gdLst/>
              <a:ahLst/>
              <a:cxnLst>
                <a:cxn ang="0">
                  <a:pos x="0" y="0"/>
                </a:cxn>
                <a:cxn ang="0">
                  <a:pos x="2428" y="2614"/>
                </a:cxn>
                <a:cxn ang="0">
                  <a:pos x="2428" y="2608"/>
                </a:cxn>
                <a:cxn ang="0">
                  <a:pos x="66" y="0"/>
                </a:cxn>
                <a:cxn ang="0">
                  <a:pos x="0" y="0"/>
                </a:cxn>
                <a:cxn ang="0">
                  <a:pos x="0" y="0"/>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defTabSz="914400" eaLnBrk="0" fontAlgn="base" hangingPunct="0">
                <a:spcBef>
                  <a:spcPct val="0"/>
                </a:spcBef>
                <a:spcAft>
                  <a:spcPct val="0"/>
                </a:spcAft>
                <a:defRPr/>
              </a:pPr>
              <a:endParaRPr lang="en-US" sz="2400">
                <a:solidFill>
                  <a:srgbClr val="FFFFFF"/>
                </a:solidFill>
                <a:latin typeface="Comic Sans MS" pitchFamily="21" charset="0"/>
                <a:ea typeface="ＭＳ Ｐゴシック" charset="0"/>
                <a:cs typeface="ＭＳ Ｐゴシック" charset="0"/>
              </a:endParaRPr>
            </a:p>
          </p:txBody>
        </p:sp>
        <p:sp>
          <p:nvSpPr>
            <p:cNvPr id="969763" name="Freeform 35"/>
            <p:cNvSpPr>
              <a:spLocks/>
            </p:cNvSpPr>
            <p:nvPr/>
          </p:nvSpPr>
          <p:spPr bwMode="hidden">
            <a:xfrm>
              <a:off x="3950" y="0"/>
              <a:ext cx="1804" cy="2464"/>
            </a:xfrm>
            <a:custGeom>
              <a:avLst/>
              <a:gdLst/>
              <a:ahLst/>
              <a:cxnLst>
                <a:cxn ang="0">
                  <a:pos x="485" y="0"/>
                </a:cxn>
                <a:cxn ang="0">
                  <a:pos x="0" y="0"/>
                </a:cxn>
                <a:cxn ang="0">
                  <a:pos x="1800" y="2464"/>
                </a:cxn>
                <a:cxn ang="0">
                  <a:pos x="1800" y="2248"/>
                </a:cxn>
                <a:cxn ang="0">
                  <a:pos x="1794" y="2248"/>
                </a:cxn>
                <a:cxn ang="0">
                  <a:pos x="485" y="0"/>
                </a:cxn>
                <a:cxn ang="0">
                  <a:pos x="485" y="0"/>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w="9525">
              <a:noFill/>
              <a:round/>
              <a:headEnd/>
              <a:tailEnd/>
            </a:ln>
          </p:spPr>
          <p:txBody>
            <a:bodyPr/>
            <a:lstStyle/>
            <a:p>
              <a:pPr defTabSz="914400" eaLnBrk="0" fontAlgn="base" hangingPunct="0">
                <a:spcBef>
                  <a:spcPct val="0"/>
                </a:spcBef>
                <a:spcAft>
                  <a:spcPct val="0"/>
                </a:spcAft>
                <a:defRPr/>
              </a:pPr>
              <a:endParaRPr lang="en-US" sz="2400">
                <a:solidFill>
                  <a:srgbClr val="FFFFFF"/>
                </a:solidFill>
                <a:latin typeface="Comic Sans MS" pitchFamily="21" charset="0"/>
                <a:ea typeface="ＭＳ Ｐゴシック" charset="0"/>
                <a:cs typeface="ＭＳ Ｐゴシック" charset="0"/>
              </a:endParaRPr>
            </a:p>
          </p:txBody>
        </p:sp>
        <p:sp>
          <p:nvSpPr>
            <p:cNvPr id="969764" name="Freeform 36"/>
            <p:cNvSpPr>
              <a:spLocks/>
            </p:cNvSpPr>
            <p:nvPr/>
          </p:nvSpPr>
          <p:spPr bwMode="hidden">
            <a:xfrm>
              <a:off x="4519" y="0"/>
              <a:ext cx="1235" cy="2074"/>
            </a:xfrm>
            <a:custGeom>
              <a:avLst/>
              <a:gdLst/>
              <a:ahLst/>
              <a:cxnLst>
                <a:cxn ang="0">
                  <a:pos x="0" y="0"/>
                </a:cxn>
                <a:cxn ang="0">
                  <a:pos x="1232" y="2074"/>
                </a:cxn>
                <a:cxn ang="0">
                  <a:pos x="1232" y="2038"/>
                </a:cxn>
                <a:cxn ang="0">
                  <a:pos x="42" y="0"/>
                </a:cxn>
                <a:cxn ang="0">
                  <a:pos x="0" y="0"/>
                </a:cxn>
                <a:cxn ang="0">
                  <a:pos x="0" y="0"/>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w="9525">
              <a:noFill/>
              <a:round/>
              <a:headEnd/>
              <a:tailEnd/>
            </a:ln>
          </p:spPr>
          <p:txBody>
            <a:bodyPr/>
            <a:lstStyle/>
            <a:p>
              <a:pPr defTabSz="914400" eaLnBrk="0" fontAlgn="base" hangingPunct="0">
                <a:spcBef>
                  <a:spcPct val="0"/>
                </a:spcBef>
                <a:spcAft>
                  <a:spcPct val="0"/>
                </a:spcAft>
                <a:defRPr/>
              </a:pPr>
              <a:endParaRPr lang="en-US" sz="2400">
                <a:solidFill>
                  <a:srgbClr val="FFFFFF"/>
                </a:solidFill>
                <a:latin typeface="Comic Sans MS" pitchFamily="21" charset="0"/>
                <a:ea typeface="ＭＳ Ｐゴシック" charset="0"/>
                <a:cs typeface="ＭＳ Ｐゴシック" charset="0"/>
              </a:endParaRPr>
            </a:p>
          </p:txBody>
        </p:sp>
        <p:sp>
          <p:nvSpPr>
            <p:cNvPr id="969765" name="Freeform 37"/>
            <p:cNvSpPr>
              <a:spLocks/>
            </p:cNvSpPr>
            <p:nvPr/>
          </p:nvSpPr>
          <p:spPr bwMode="hidden">
            <a:xfrm>
              <a:off x="4694" y="0"/>
              <a:ext cx="1060" cy="1936"/>
            </a:xfrm>
            <a:custGeom>
              <a:avLst/>
              <a:gdLst/>
              <a:ahLst/>
              <a:cxnLst>
                <a:cxn ang="0">
                  <a:pos x="0" y="0"/>
                </a:cxn>
                <a:cxn ang="0">
                  <a:pos x="1058" y="1936"/>
                </a:cxn>
                <a:cxn ang="0">
                  <a:pos x="1058" y="1930"/>
                </a:cxn>
                <a:cxn ang="0">
                  <a:pos x="54" y="0"/>
                </a:cxn>
                <a:cxn ang="0">
                  <a:pos x="0" y="0"/>
                </a:cxn>
                <a:cxn ang="0">
                  <a:pos x="0" y="0"/>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w="9525">
              <a:noFill/>
              <a:round/>
              <a:headEnd/>
              <a:tailEnd/>
            </a:ln>
          </p:spPr>
          <p:txBody>
            <a:bodyPr/>
            <a:lstStyle/>
            <a:p>
              <a:pPr defTabSz="914400" eaLnBrk="0" fontAlgn="base" hangingPunct="0">
                <a:spcBef>
                  <a:spcPct val="0"/>
                </a:spcBef>
                <a:spcAft>
                  <a:spcPct val="0"/>
                </a:spcAft>
                <a:defRPr/>
              </a:pPr>
              <a:endParaRPr lang="en-US" sz="2400">
                <a:solidFill>
                  <a:srgbClr val="FFFFFF"/>
                </a:solidFill>
                <a:latin typeface="Comic Sans MS" pitchFamily="21" charset="0"/>
                <a:ea typeface="ＭＳ Ｐゴシック" charset="0"/>
                <a:cs typeface="ＭＳ Ｐゴシック" charset="0"/>
              </a:endParaRPr>
            </a:p>
          </p:txBody>
        </p:sp>
        <p:sp>
          <p:nvSpPr>
            <p:cNvPr id="969766" name="Freeform 38"/>
            <p:cNvSpPr>
              <a:spLocks/>
            </p:cNvSpPr>
            <p:nvPr/>
          </p:nvSpPr>
          <p:spPr bwMode="hidden">
            <a:xfrm>
              <a:off x="4981" y="0"/>
              <a:ext cx="773" cy="1487"/>
            </a:xfrm>
            <a:custGeom>
              <a:avLst/>
              <a:gdLst/>
              <a:ahLst/>
              <a:cxnLst>
                <a:cxn ang="0">
                  <a:pos x="771" y="1433"/>
                </a:cxn>
                <a:cxn ang="0">
                  <a:pos x="42" y="0"/>
                </a:cxn>
                <a:cxn ang="0">
                  <a:pos x="0" y="0"/>
                </a:cxn>
                <a:cxn ang="0">
                  <a:pos x="771" y="1487"/>
                </a:cxn>
                <a:cxn ang="0">
                  <a:pos x="771" y="1433"/>
                </a:cxn>
                <a:cxn ang="0">
                  <a:pos x="771" y="1433"/>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w="9525">
              <a:noFill/>
              <a:round/>
              <a:headEnd/>
              <a:tailEnd/>
            </a:ln>
          </p:spPr>
          <p:txBody>
            <a:bodyPr/>
            <a:lstStyle/>
            <a:p>
              <a:pPr defTabSz="914400" eaLnBrk="0" fontAlgn="base" hangingPunct="0">
                <a:spcBef>
                  <a:spcPct val="0"/>
                </a:spcBef>
                <a:spcAft>
                  <a:spcPct val="0"/>
                </a:spcAft>
                <a:defRPr/>
              </a:pPr>
              <a:endParaRPr lang="en-US" sz="2400">
                <a:solidFill>
                  <a:srgbClr val="FFFFFF"/>
                </a:solidFill>
                <a:latin typeface="Comic Sans MS" pitchFamily="21" charset="0"/>
                <a:ea typeface="ＭＳ Ｐゴシック" charset="0"/>
                <a:cs typeface="ＭＳ Ｐゴシック" charset="0"/>
              </a:endParaRPr>
            </a:p>
          </p:txBody>
        </p:sp>
        <p:grpSp>
          <p:nvGrpSpPr>
            <p:cNvPr id="37932" name="Group 39"/>
            <p:cNvGrpSpPr>
              <a:grpSpLocks/>
            </p:cNvGrpSpPr>
            <p:nvPr userDrawn="1"/>
          </p:nvGrpSpPr>
          <p:grpSpPr bwMode="auto">
            <a:xfrm>
              <a:off x="0" y="1632"/>
              <a:ext cx="5758" cy="1858"/>
              <a:chOff x="0" y="1632"/>
              <a:chExt cx="5758" cy="1858"/>
            </a:xfrm>
          </p:grpSpPr>
          <p:sp>
            <p:nvSpPr>
              <p:cNvPr id="969768" name="Freeform 40"/>
              <p:cNvSpPr>
                <a:spLocks/>
              </p:cNvSpPr>
              <p:nvPr/>
            </p:nvSpPr>
            <p:spPr bwMode="hidden">
              <a:xfrm>
                <a:off x="0" y="1632"/>
                <a:ext cx="3670" cy="1313"/>
              </a:xfrm>
              <a:custGeom>
                <a:avLst/>
                <a:gdLst/>
                <a:ahLst/>
                <a:cxnLst>
                  <a:cxn ang="0">
                    <a:pos x="0" y="0"/>
                  </a:cxn>
                  <a:cxn ang="0">
                    <a:pos x="0" y="366"/>
                  </a:cxn>
                  <a:cxn ang="0">
                    <a:pos x="3635" y="1313"/>
                  </a:cxn>
                  <a:cxn ang="0">
                    <a:pos x="3647" y="1235"/>
                  </a:cxn>
                  <a:cxn ang="0">
                    <a:pos x="3659" y="1163"/>
                  </a:cxn>
                  <a:cxn ang="0">
                    <a:pos x="0" y="0"/>
                  </a:cxn>
                  <a:cxn ang="0">
                    <a:pos x="0" y="0"/>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defTabSz="914400" eaLnBrk="0" fontAlgn="base" hangingPunct="0">
                  <a:spcBef>
                    <a:spcPct val="0"/>
                  </a:spcBef>
                  <a:spcAft>
                    <a:spcPct val="0"/>
                  </a:spcAft>
                  <a:defRPr/>
                </a:pPr>
                <a:endParaRPr lang="en-US" sz="2400">
                  <a:solidFill>
                    <a:srgbClr val="FFFFFF"/>
                  </a:solidFill>
                  <a:latin typeface="Comic Sans MS" pitchFamily="21" charset="0"/>
                  <a:ea typeface="ＭＳ Ｐゴシック" charset="0"/>
                  <a:cs typeface="ＭＳ Ｐゴシック" charset="0"/>
                </a:endParaRPr>
              </a:p>
            </p:txBody>
          </p:sp>
          <p:sp>
            <p:nvSpPr>
              <p:cNvPr id="969769" name="Freeform 41"/>
              <p:cNvSpPr>
                <a:spLocks/>
              </p:cNvSpPr>
              <p:nvPr/>
            </p:nvSpPr>
            <p:spPr bwMode="hidden">
              <a:xfrm>
                <a:off x="3646" y="2795"/>
                <a:ext cx="2112" cy="695"/>
              </a:xfrm>
              <a:custGeom>
                <a:avLst/>
                <a:gdLst/>
                <a:ahLst/>
                <a:cxnLst>
                  <a:cxn ang="0">
                    <a:pos x="2105" y="665"/>
                  </a:cxn>
                  <a:cxn ang="0">
                    <a:pos x="24" y="0"/>
                  </a:cxn>
                  <a:cxn ang="0">
                    <a:pos x="12" y="72"/>
                  </a:cxn>
                  <a:cxn ang="0">
                    <a:pos x="0" y="150"/>
                  </a:cxn>
                  <a:cxn ang="0">
                    <a:pos x="2105" y="695"/>
                  </a:cxn>
                  <a:cxn ang="0">
                    <a:pos x="2105" y="665"/>
                  </a:cxn>
                  <a:cxn ang="0">
                    <a:pos x="2105" y="665"/>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w="9525">
                <a:noFill/>
                <a:round/>
                <a:headEnd/>
                <a:tailEnd/>
              </a:ln>
            </p:spPr>
            <p:txBody>
              <a:bodyPr/>
              <a:lstStyle/>
              <a:p>
                <a:pPr defTabSz="914400" eaLnBrk="0" fontAlgn="base" hangingPunct="0">
                  <a:spcBef>
                    <a:spcPct val="0"/>
                  </a:spcBef>
                  <a:spcAft>
                    <a:spcPct val="0"/>
                  </a:spcAft>
                  <a:defRPr/>
                </a:pPr>
                <a:endParaRPr lang="en-US" sz="2400">
                  <a:solidFill>
                    <a:srgbClr val="FFFFFF"/>
                  </a:solidFill>
                  <a:latin typeface="Comic Sans MS" pitchFamily="21" charset="0"/>
                  <a:ea typeface="ＭＳ Ｐゴシック" charset="0"/>
                  <a:cs typeface="ＭＳ Ｐゴシック" charset="0"/>
                </a:endParaRPr>
              </a:p>
            </p:txBody>
          </p:sp>
        </p:grpSp>
      </p:grpSp>
      <p:sp>
        <p:nvSpPr>
          <p:cNvPr id="969770" name="Rectangle 42"/>
          <p:cNvSpPr>
            <a:spLocks noGrp="1" noChangeArrowheads="1"/>
          </p:cNvSpPr>
          <p:nvPr>
            <p:ph type="title"/>
          </p:nvPr>
        </p:nvSpPr>
        <p:spPr bwMode="auto">
          <a:xfrm>
            <a:off x="457200" y="277813"/>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969771" name="Rectangle 43"/>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69772" name="Rectangle 44"/>
          <p:cNvSpPr>
            <a:spLocks noGrp="1" noChangeArrowheads="1"/>
          </p:cNvSpPr>
          <p:nvPr>
            <p:ph type="dt" sz="half" idx="2"/>
          </p:nvPr>
        </p:nvSpPr>
        <p:spPr bwMode="auto">
          <a:xfrm>
            <a:off x="457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200">
                <a:effectLst>
                  <a:outerShdw blurRad="38100" dist="38100" dir="2700000" algn="tl">
                    <a:srgbClr val="000000"/>
                  </a:outerShdw>
                </a:effectLst>
                <a:latin typeface="Arial" pitchFamily="21" charset="0"/>
                <a:ea typeface="+mn-ea"/>
                <a:cs typeface="+mn-cs"/>
              </a:defRPr>
            </a:lvl1pPr>
          </a:lstStyle>
          <a:p>
            <a:pPr defTabSz="914400" fontAlgn="base">
              <a:spcBef>
                <a:spcPct val="0"/>
              </a:spcBef>
              <a:spcAft>
                <a:spcPct val="0"/>
              </a:spcAft>
              <a:defRPr/>
            </a:pPr>
            <a:endParaRPr lang="en-US">
              <a:solidFill>
                <a:srgbClr val="FFFFFF"/>
              </a:solidFill>
            </a:endParaRPr>
          </a:p>
        </p:txBody>
      </p:sp>
      <p:sp>
        <p:nvSpPr>
          <p:cNvPr id="969773" name="Rectangle 4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200">
                <a:effectLst>
                  <a:outerShdw blurRad="38100" dist="38100" dir="2700000" algn="tl">
                    <a:srgbClr val="000000"/>
                  </a:outerShdw>
                </a:effectLst>
                <a:latin typeface="Arial" pitchFamily="21" charset="0"/>
                <a:ea typeface="+mn-ea"/>
                <a:cs typeface="+mn-cs"/>
              </a:defRPr>
            </a:lvl1pPr>
          </a:lstStyle>
          <a:p>
            <a:pPr defTabSz="914400" fontAlgn="base">
              <a:spcBef>
                <a:spcPct val="0"/>
              </a:spcBef>
              <a:spcAft>
                <a:spcPct val="0"/>
              </a:spcAft>
              <a:defRPr/>
            </a:pPr>
            <a:endParaRPr lang="en-US">
              <a:solidFill>
                <a:srgbClr val="FFFFFF"/>
              </a:solidFill>
            </a:endParaRPr>
          </a:p>
        </p:txBody>
      </p:sp>
      <p:sp>
        <p:nvSpPr>
          <p:cNvPr id="969774" name="Rectangle 46"/>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200">
                <a:effectLst>
                  <a:outerShdw blurRad="38100" dist="38100" dir="2700000" algn="tl">
                    <a:srgbClr val="000000"/>
                  </a:outerShdw>
                </a:effectLst>
                <a:latin typeface="Arial" charset="0"/>
              </a:defRPr>
            </a:lvl1pPr>
          </a:lstStyle>
          <a:p>
            <a:pPr defTabSz="914400" fontAlgn="base">
              <a:spcBef>
                <a:spcPct val="0"/>
              </a:spcBef>
              <a:spcAft>
                <a:spcPct val="0"/>
              </a:spcAft>
              <a:defRPr/>
            </a:pPr>
            <a:fld id="{B497C377-43C6-C044-8BA3-05BE9DA33369}" type="slidenum">
              <a:rPr lang="en-US">
                <a:solidFill>
                  <a:srgbClr val="FFFFFF"/>
                </a:solidFill>
                <a:ea typeface="ＭＳ Ｐゴシック" charset="0"/>
                <a:cs typeface="ＭＳ Ｐゴシック" charset="0"/>
              </a:rPr>
              <a:pPr defTabSz="914400" fontAlgn="base">
                <a:spcBef>
                  <a:spcPct val="0"/>
                </a:spcBef>
                <a:spcAft>
                  <a:spcPct val="0"/>
                </a:spcAft>
                <a:defRPr/>
              </a:pPr>
              <a:t>‹#›</a:t>
            </a:fld>
            <a:endParaRPr lang="en-US">
              <a:solidFill>
                <a:srgbClr val="FFFFFF"/>
              </a:solidFill>
              <a:ea typeface="ＭＳ Ｐゴシック" charset="0"/>
              <a:cs typeface="ＭＳ Ｐゴシック" charset="0"/>
            </a:endParaRPr>
          </a:p>
        </p:txBody>
      </p:sp>
    </p:spTree>
    <p:extLst>
      <p:ext uri="{BB962C8B-B14F-4D97-AF65-F5344CB8AC3E}">
        <p14:creationId xmlns:p14="http://schemas.microsoft.com/office/powerpoint/2010/main" val="107096876"/>
      </p:ext>
    </p:extLst>
  </p:cSld>
  <p:clrMap bg1="dk2" tx1="lt1" bg2="dk1" tx2="lt2" accent1="accent1" accent2="accent2" accent3="accent3" accent4="accent4" accent5="accent5" accent6="accent6" hlink="hlink" folHlink="folHlink"/>
  <p:sldLayoutIdLst>
    <p:sldLayoutId id="2147484114" r:id="rId1"/>
    <p:sldLayoutId id="2147484115" r:id="rId2"/>
    <p:sldLayoutId id="2147484116" r:id="rId3"/>
    <p:sldLayoutId id="2147484117" r:id="rId4"/>
    <p:sldLayoutId id="2147484118" r:id="rId5"/>
    <p:sldLayoutId id="2147484119" r:id="rId6"/>
    <p:sldLayoutId id="2147484120" r:id="rId7"/>
    <p:sldLayoutId id="2147484121" r:id="rId8"/>
    <p:sldLayoutId id="2147484122" r:id="rId9"/>
    <p:sldLayoutId id="2147484123" r:id="rId10"/>
    <p:sldLayoutId id="2147484124" r:id="rId11"/>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21" charset="-128"/>
          <a:cs typeface="ＭＳ Ｐゴシック" pitchFamily="21"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21" charset="-128"/>
          <a:cs typeface="ＭＳ Ｐゴシック" pitchFamily="21"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21" charset="-128"/>
          <a:cs typeface="ＭＳ Ｐゴシック" pitchFamily="21"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21" charset="-128"/>
          <a:cs typeface="ＭＳ Ｐゴシック" pitchFamily="21"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21" charset="-128"/>
          <a:cs typeface="ＭＳ Ｐゴシック" pitchFamily="21"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9pPr>
    </p:titleStyle>
    <p:bodyStyle>
      <a:lvl1pPr marL="342900" indent="-342900" algn="l" rtl="0" eaLnBrk="0" fontAlgn="base" hangingPunct="0">
        <a:spcBef>
          <a:spcPct val="20000"/>
        </a:spcBef>
        <a:spcAft>
          <a:spcPct val="0"/>
        </a:spcAft>
        <a:buClr>
          <a:schemeClr val="hlink"/>
        </a:buClr>
        <a:buSzPct val="90000"/>
        <a:buFont typeface="Wingdings" charset="0"/>
        <a:buBlip>
          <a:blip r:embed="rId13"/>
        </a:buBlip>
        <a:defRPr sz="3200">
          <a:solidFill>
            <a:schemeClr val="tx1"/>
          </a:solidFill>
          <a:effectLst>
            <a:outerShdw blurRad="38100" dist="38100" dir="2700000" algn="tl">
              <a:srgbClr val="000000"/>
            </a:outerShdw>
          </a:effectLst>
          <a:latin typeface="+mn-lt"/>
          <a:ea typeface="ＭＳ Ｐゴシック" pitchFamily="21" charset="-128"/>
          <a:cs typeface="ＭＳ Ｐゴシック" pitchFamily="21" charset="-128"/>
        </a:defRPr>
      </a:lvl1pPr>
      <a:lvl2pPr marL="742950" indent="-285750" algn="l" rtl="0" eaLnBrk="0" fontAlgn="base" hangingPunct="0">
        <a:spcBef>
          <a:spcPct val="20000"/>
        </a:spcBef>
        <a:spcAft>
          <a:spcPct val="0"/>
        </a:spcAft>
        <a:buChar char="–"/>
        <a:defRPr sz="2800">
          <a:solidFill>
            <a:schemeClr val="tx1"/>
          </a:solidFill>
          <a:effectLst>
            <a:outerShdw blurRad="38100" dist="38100" dir="2700000" algn="tl">
              <a:srgbClr val="000000"/>
            </a:outerShdw>
          </a:effectLst>
          <a:latin typeface="+mn-lt"/>
          <a:ea typeface="ＭＳ Ｐゴシック" pitchFamily="-111" charset="-128"/>
        </a:defRPr>
      </a:lvl2pPr>
      <a:lvl3pPr marL="1143000" indent="-228600" algn="l" rtl="0" eaLnBrk="0" fontAlgn="base" hangingPunct="0">
        <a:spcBef>
          <a:spcPct val="20000"/>
        </a:spcBef>
        <a:spcAft>
          <a:spcPct val="0"/>
        </a:spcAft>
        <a:buClr>
          <a:schemeClr val="accent2"/>
        </a:buClr>
        <a:buSzPct val="90000"/>
        <a:buFont typeface="Wingdings" charset="0"/>
        <a:buBlip>
          <a:blip r:embed="rId14"/>
        </a:buBlip>
        <a:defRPr sz="2400">
          <a:solidFill>
            <a:schemeClr val="tx1"/>
          </a:solidFill>
          <a:effectLst>
            <a:outerShdw blurRad="38100" dist="38100" dir="2700000" algn="tl">
              <a:srgbClr val="000000"/>
            </a:outerShdw>
          </a:effectLst>
          <a:latin typeface="+mn-lt"/>
          <a:ea typeface="ＭＳ Ｐゴシック" pitchFamily="-111" charset="-128"/>
        </a:defRPr>
      </a:lvl3pPr>
      <a:lvl4pPr marL="1600200" indent="-228600" algn="l" rtl="0" eaLnBrk="0" fontAlgn="base" hangingPunct="0">
        <a:spcBef>
          <a:spcPct val="20000"/>
        </a:spcBef>
        <a:spcAft>
          <a:spcPct val="0"/>
        </a:spcAft>
        <a:buChar char="–"/>
        <a:defRPr sz="2000">
          <a:solidFill>
            <a:schemeClr val="tx1"/>
          </a:solidFill>
          <a:effectLst>
            <a:outerShdw blurRad="38100" dist="38100" dir="2700000" algn="tl">
              <a:srgbClr val="000000"/>
            </a:outerShdw>
          </a:effectLst>
          <a:latin typeface="+mn-lt"/>
          <a:ea typeface="ＭＳ Ｐゴシック" pitchFamily="-111" charset="-128"/>
        </a:defRPr>
      </a:lvl4pPr>
      <a:lvl5pPr marL="2057400" indent="-228600" algn="l" rtl="0" eaLnBrk="0" fontAlgn="base" hangingPunct="0">
        <a:spcBef>
          <a:spcPct val="20000"/>
        </a:spcBef>
        <a:spcAft>
          <a:spcPct val="0"/>
        </a:spcAft>
        <a:buClr>
          <a:schemeClr val="folHlink"/>
        </a:buClr>
        <a:buSzPct val="90000"/>
        <a:buFont typeface="Wingdings" charset="0"/>
        <a:buBlip>
          <a:blip r:embed="rId15"/>
        </a:buBlip>
        <a:defRPr sz="2000">
          <a:solidFill>
            <a:schemeClr val="tx1"/>
          </a:solidFill>
          <a:effectLst>
            <a:outerShdw blurRad="38100" dist="38100" dir="2700000" algn="tl">
              <a:srgbClr val="000000"/>
            </a:outerShdw>
          </a:effectLst>
          <a:latin typeface="+mn-lt"/>
          <a:ea typeface="ＭＳ Ｐゴシック" pitchFamily="-111" charset="-128"/>
        </a:defRPr>
      </a:lvl5pPr>
      <a:lvl6pPr marL="2514600" indent="-228600" algn="l" rtl="0" fontAlgn="base">
        <a:spcBef>
          <a:spcPct val="20000"/>
        </a:spcBef>
        <a:spcAft>
          <a:spcPct val="0"/>
        </a:spcAft>
        <a:buClr>
          <a:schemeClr val="folHlink"/>
        </a:buClr>
        <a:buSzPct val="90000"/>
        <a:buFont typeface="Wingdings" pitchFamily="-111" charset="2"/>
        <a:buBlip>
          <a:blip r:embed="rId15"/>
        </a:buBlip>
        <a:defRPr sz="2000">
          <a:solidFill>
            <a:schemeClr val="tx1"/>
          </a:solidFill>
          <a:effectLst>
            <a:outerShdw blurRad="38100" dist="38100" dir="2700000" algn="tl">
              <a:srgbClr val="000000"/>
            </a:outerShdw>
          </a:effectLst>
          <a:latin typeface="+mn-lt"/>
          <a:ea typeface="ＭＳ Ｐゴシック" pitchFamily="-111" charset="-128"/>
        </a:defRPr>
      </a:lvl6pPr>
      <a:lvl7pPr marL="2971800" indent="-228600" algn="l" rtl="0" fontAlgn="base">
        <a:spcBef>
          <a:spcPct val="20000"/>
        </a:spcBef>
        <a:spcAft>
          <a:spcPct val="0"/>
        </a:spcAft>
        <a:buClr>
          <a:schemeClr val="folHlink"/>
        </a:buClr>
        <a:buSzPct val="90000"/>
        <a:buFont typeface="Wingdings" pitchFamily="-111" charset="2"/>
        <a:buBlip>
          <a:blip r:embed="rId15"/>
        </a:buBlip>
        <a:defRPr sz="2000">
          <a:solidFill>
            <a:schemeClr val="tx1"/>
          </a:solidFill>
          <a:effectLst>
            <a:outerShdw blurRad="38100" dist="38100" dir="2700000" algn="tl">
              <a:srgbClr val="000000"/>
            </a:outerShdw>
          </a:effectLst>
          <a:latin typeface="+mn-lt"/>
          <a:ea typeface="ＭＳ Ｐゴシック" pitchFamily="-111" charset="-128"/>
        </a:defRPr>
      </a:lvl7pPr>
      <a:lvl8pPr marL="3429000" indent="-228600" algn="l" rtl="0" fontAlgn="base">
        <a:spcBef>
          <a:spcPct val="20000"/>
        </a:spcBef>
        <a:spcAft>
          <a:spcPct val="0"/>
        </a:spcAft>
        <a:buClr>
          <a:schemeClr val="folHlink"/>
        </a:buClr>
        <a:buSzPct val="90000"/>
        <a:buFont typeface="Wingdings" pitchFamily="-111" charset="2"/>
        <a:buBlip>
          <a:blip r:embed="rId15"/>
        </a:buBlip>
        <a:defRPr sz="2000">
          <a:solidFill>
            <a:schemeClr val="tx1"/>
          </a:solidFill>
          <a:effectLst>
            <a:outerShdw blurRad="38100" dist="38100" dir="2700000" algn="tl">
              <a:srgbClr val="000000"/>
            </a:outerShdw>
          </a:effectLst>
          <a:latin typeface="+mn-lt"/>
          <a:ea typeface="ＭＳ Ｐゴシック" pitchFamily="-111" charset="-128"/>
        </a:defRPr>
      </a:lvl8pPr>
      <a:lvl9pPr marL="3886200" indent="-228600" algn="l" rtl="0" fontAlgn="base">
        <a:spcBef>
          <a:spcPct val="20000"/>
        </a:spcBef>
        <a:spcAft>
          <a:spcPct val="0"/>
        </a:spcAft>
        <a:buClr>
          <a:schemeClr val="folHlink"/>
        </a:buClr>
        <a:buSzPct val="90000"/>
        <a:buFont typeface="Wingdings" pitchFamily="-111" charset="2"/>
        <a:buBlip>
          <a:blip r:embed="rId15"/>
        </a:buBlip>
        <a:defRPr sz="2000">
          <a:solidFill>
            <a:schemeClr val="tx1"/>
          </a:solidFill>
          <a:effectLst>
            <a:outerShdw blurRad="38100" dist="38100" dir="2700000" algn="tl">
              <a:srgbClr val="000000"/>
            </a:outerShdw>
          </a:effectLst>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3.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5810"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37581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solidFill>
                  <a:srgbClr val="000000"/>
                </a:solidFill>
                <a:latin typeface="Times New Roman" pitchFamily="-111" charset="0"/>
                <a:ea typeface="+mn-ea"/>
                <a:cs typeface="+mn-cs"/>
              </a:defRPr>
            </a:lvl1pPr>
          </a:lstStyle>
          <a:p>
            <a:pPr defTabSz="914400" eaLnBrk="0" fontAlgn="base" hangingPunct="0">
              <a:spcBef>
                <a:spcPct val="0"/>
              </a:spcBef>
              <a:spcAft>
                <a:spcPct val="0"/>
              </a:spcAft>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defTabSz="914400" eaLnBrk="0" fontAlgn="base" hangingPunct="0">
              <a:spcBef>
                <a:spcPct val="0"/>
              </a:spcBef>
              <a:spcAft>
                <a:spcPct val="0"/>
              </a:spcAft>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charset="0"/>
              </a:defRPr>
            </a:lvl1pPr>
          </a:lstStyle>
          <a:p>
            <a:pPr defTabSz="914400" eaLnBrk="0" fontAlgn="base" hangingPunct="0">
              <a:spcBef>
                <a:spcPct val="0"/>
              </a:spcBef>
              <a:spcAft>
                <a:spcPct val="0"/>
              </a:spcAft>
              <a:defRPr/>
            </a:pPr>
            <a:fld id="{92D834C7-9E6F-B343-98AB-63947171153C}" type="slidenum">
              <a:rPr lang="en-US">
                <a:ea typeface="ＭＳ Ｐゴシック" charset="0"/>
                <a:cs typeface="ＭＳ Ｐゴシック" charset="0"/>
              </a:rPr>
              <a:pPr defTabSz="914400" eaLnBrk="0" fontAlgn="base" hangingPunct="0">
                <a:spcBef>
                  <a:spcPct val="0"/>
                </a:spcBef>
                <a:spcAft>
                  <a:spcPct val="0"/>
                </a:spcAft>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3909388930"/>
      </p:ext>
    </p:extLst>
  </p:cSld>
  <p:clrMap bg1="lt1" tx1="dk1" bg2="lt2" tx2="dk2" accent1="accent1" accent2="accent2" accent3="accent3" accent4="accent4" accent5="accent5" accent6="accent6" hlink="hlink" folHlink="folHlink"/>
  <p:sldLayoutIdLst>
    <p:sldLayoutId id="2147484126" r:id="rId1"/>
    <p:sldLayoutId id="2147484127" r:id="rId2"/>
    <p:sldLayoutId id="2147484128" r:id="rId3"/>
    <p:sldLayoutId id="2147484129" r:id="rId4"/>
    <p:sldLayoutId id="2147484130" r:id="rId5"/>
    <p:sldLayoutId id="2147484131" r:id="rId6"/>
    <p:sldLayoutId id="2147484132" r:id="rId7"/>
    <p:sldLayoutId id="2147484133" r:id="rId8"/>
    <p:sldLayoutId id="2147484134" r:id="rId9"/>
    <p:sldLayoutId id="2147484135" r:id="rId10"/>
    <p:sldLayoutId id="2147484136" r:id="rId11"/>
    <p:sldLayoutId id="2147484137" r:id="rId12"/>
    <p:sldLayoutId id="2147484138" r:id="rId13"/>
  </p:sldLayoutIdLst>
  <p:hf sldNum="0" hdr="0" ftr="0" dt="0"/>
  <p:txStyles>
    <p:title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ＭＳ Ｐゴシック" pitchFamily="-108" charset="-128"/>
          <a:cs typeface="Arial"/>
        </a:defRPr>
      </a:lvl1pPr>
      <a:lvl2pPr marL="742950" indent="-285750" algn="l" rtl="0" eaLnBrk="0" fontAlgn="base" hangingPunct="0">
        <a:spcBef>
          <a:spcPct val="20000"/>
        </a:spcBef>
        <a:spcAft>
          <a:spcPct val="0"/>
        </a:spcAft>
        <a:buChar char="–"/>
        <a:defRPr sz="2800">
          <a:solidFill>
            <a:schemeClr val="bg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89090"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pt-BR"/>
              <a:t>Click to edit Master title style</a:t>
            </a:r>
          </a:p>
        </p:txBody>
      </p:sp>
      <p:sp>
        <p:nvSpPr>
          <p:cNvPr id="890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pt-BR"/>
              <a:t>Click to edit Master text styles</a:t>
            </a:r>
          </a:p>
          <a:p>
            <a:pPr lvl="1"/>
            <a:r>
              <a:rPr lang="pt-BR"/>
              <a:t>Second level</a:t>
            </a:r>
          </a:p>
          <a:p>
            <a:pPr lvl="2"/>
            <a:r>
              <a:rPr lang="pt-BR"/>
              <a:t>Third level</a:t>
            </a:r>
          </a:p>
          <a:p>
            <a:pPr lvl="3"/>
            <a:r>
              <a:rPr lang="pt-BR"/>
              <a:t>Fourth level</a:t>
            </a:r>
          </a:p>
          <a:p>
            <a:pPr lvl="4"/>
            <a:r>
              <a:rPr lang="pt-BR"/>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solidFill>
                  <a:srgbClr val="000000"/>
                </a:solidFill>
                <a:latin typeface="Comic Sans MS" pitchFamily="-111" charset="0"/>
                <a:ea typeface="+mn-ea"/>
                <a:cs typeface="+mn-cs"/>
              </a:defRPr>
            </a:lvl1pPr>
          </a:lstStyle>
          <a:p>
            <a:pPr defTabSz="914400" eaLnBrk="0" fontAlgn="base" hangingPunct="0">
              <a:spcBef>
                <a:spcPct val="0"/>
              </a:spcBef>
              <a:spcAft>
                <a:spcPct val="0"/>
              </a:spcAft>
              <a:defRPr/>
            </a:pPr>
            <a:endParaRPr lang="pt-B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Comic Sans MS" pitchFamily="-111" charset="0"/>
                <a:ea typeface="+mn-ea"/>
                <a:cs typeface="+mn-cs"/>
              </a:defRPr>
            </a:lvl1pPr>
          </a:lstStyle>
          <a:p>
            <a:pPr defTabSz="914400" eaLnBrk="0" fontAlgn="base" hangingPunct="0">
              <a:spcBef>
                <a:spcPct val="0"/>
              </a:spcBef>
              <a:spcAft>
                <a:spcPct val="0"/>
              </a:spcAft>
              <a:defRPr/>
            </a:pPr>
            <a:endParaRPr lang="pt-B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defRPr>
            </a:lvl1pPr>
          </a:lstStyle>
          <a:p>
            <a:pPr defTabSz="914400" eaLnBrk="0" fontAlgn="base" hangingPunct="0">
              <a:spcBef>
                <a:spcPct val="0"/>
              </a:spcBef>
              <a:spcAft>
                <a:spcPct val="0"/>
              </a:spcAft>
              <a:defRPr/>
            </a:pPr>
            <a:fld id="{7A0F4ADD-21E9-4442-AFAF-80F4EA844A86}" type="slidenum">
              <a:rPr lang="pt-BR">
                <a:latin typeface="Comic Sans MS" charset="0"/>
                <a:ea typeface="ＭＳ Ｐゴシック" charset="0"/>
                <a:cs typeface="ＭＳ Ｐゴシック" charset="0"/>
              </a:rPr>
              <a:pPr defTabSz="914400" eaLnBrk="0" fontAlgn="base" hangingPunct="0">
                <a:spcBef>
                  <a:spcPct val="0"/>
                </a:spcBef>
                <a:spcAft>
                  <a:spcPct val="0"/>
                </a:spcAft>
                <a:defRPr/>
              </a:pPr>
              <a:t>‹#›</a:t>
            </a:fld>
            <a:endParaRPr lang="pt-BR">
              <a:latin typeface="Comic Sans MS" charset="0"/>
              <a:ea typeface="ＭＳ Ｐゴシック" charset="0"/>
              <a:cs typeface="ＭＳ Ｐゴシック" charset="0"/>
            </a:endParaRPr>
          </a:p>
        </p:txBody>
      </p:sp>
    </p:spTree>
    <p:extLst>
      <p:ext uri="{BB962C8B-B14F-4D97-AF65-F5344CB8AC3E}">
        <p14:creationId xmlns:p14="http://schemas.microsoft.com/office/powerpoint/2010/main" val="3875759616"/>
      </p:ext>
    </p:extLst>
  </p:cSld>
  <p:clrMap bg1="lt1" tx1="dk1" bg2="lt2" tx2="dk2" accent1="accent1" accent2="accent2" accent3="accent3" accent4="accent4" accent5="accent5" accent6="accent6" hlink="hlink" folHlink="folHlink"/>
  <p:sldLayoutIdLst>
    <p:sldLayoutId id="2147484140" r:id="rId1"/>
  </p:sldLayoutIdLst>
  <p:txStyles>
    <p:title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eaLnBrk="0" fontAlgn="base" hangingPunct="0">
        <a:spcBef>
          <a:spcPct val="0"/>
        </a:spcBef>
        <a:spcAft>
          <a:spcPct val="0"/>
        </a:spcAft>
        <a:defRPr sz="4400">
          <a:solidFill>
            <a:schemeClr val="tx2"/>
          </a:solidFill>
          <a:latin typeface="Verdana" pitchFamily="-111" charset="0"/>
        </a:defRPr>
      </a:lvl6pPr>
      <a:lvl7pPr marL="914400" algn="ctr" rtl="0" eaLnBrk="0" fontAlgn="base" hangingPunct="0">
        <a:spcBef>
          <a:spcPct val="0"/>
        </a:spcBef>
        <a:spcAft>
          <a:spcPct val="0"/>
        </a:spcAft>
        <a:defRPr sz="4400">
          <a:solidFill>
            <a:schemeClr val="tx2"/>
          </a:solidFill>
          <a:latin typeface="Verdana" pitchFamily="-111" charset="0"/>
        </a:defRPr>
      </a:lvl7pPr>
      <a:lvl8pPr marL="1371600" algn="ctr" rtl="0" eaLnBrk="0" fontAlgn="base" hangingPunct="0">
        <a:spcBef>
          <a:spcPct val="0"/>
        </a:spcBef>
        <a:spcAft>
          <a:spcPct val="0"/>
        </a:spcAft>
        <a:defRPr sz="4400">
          <a:solidFill>
            <a:schemeClr val="tx2"/>
          </a:solidFill>
          <a:latin typeface="Verdana" pitchFamily="-111" charset="0"/>
        </a:defRPr>
      </a:lvl8pPr>
      <a:lvl9pPr marL="1828800" algn="ctr" rtl="0" eaLnBrk="0" fontAlgn="base" hangingPunct="0">
        <a:spcBef>
          <a:spcPct val="0"/>
        </a:spcBef>
        <a:spcAft>
          <a:spcPct val="0"/>
        </a:spcAft>
        <a:defRPr sz="4400">
          <a:solidFill>
            <a:schemeClr val="tx2"/>
          </a:solidFill>
          <a:latin typeface="Verdana" pitchFamily="-111"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ＭＳ Ｐゴシック" pitchFamily="-111" charset="-128"/>
          <a:cs typeface="Arial"/>
        </a:defRPr>
      </a:lvl1pPr>
      <a:lvl2pPr marL="742950" indent="-285750" algn="l" rtl="0" eaLnBrk="0" fontAlgn="base" hangingPunct="0">
        <a:spcBef>
          <a:spcPct val="20000"/>
        </a:spcBef>
        <a:spcAft>
          <a:spcPct val="0"/>
        </a:spcAft>
        <a:buChar char="–"/>
        <a:defRPr sz="2800">
          <a:solidFill>
            <a:schemeClr val="tx1"/>
          </a:solidFill>
          <a:latin typeface="Arial"/>
          <a:ea typeface="ＭＳ Ｐゴシック" pitchFamily="-111"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ＭＳ Ｐゴシック"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1"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1"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1"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5.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57647"/>
                <a:invGamma/>
              </a:schemeClr>
            </a:gs>
            <a:gs pos="100000">
              <a:schemeClr val="bg1"/>
            </a:gs>
          </a:gsLst>
          <a:lin ang="2700000" scaled="1"/>
        </a:gradFill>
        <a:effectLst/>
      </p:bgPr>
    </p:bg>
    <p:spTree>
      <p:nvGrpSpPr>
        <p:cNvPr id="1" name=""/>
        <p:cNvGrpSpPr/>
        <p:nvPr/>
      </p:nvGrpSpPr>
      <p:grpSpPr>
        <a:xfrm>
          <a:off x="0" y="0"/>
          <a:ext cx="0" cy="0"/>
          <a:chOff x="0" y="0"/>
          <a:chExt cx="0" cy="0"/>
        </a:xfrm>
      </p:grpSpPr>
      <p:grpSp>
        <p:nvGrpSpPr>
          <p:cNvPr id="37890" name="Group 2"/>
          <p:cNvGrpSpPr>
            <a:grpSpLocks/>
          </p:cNvGrpSpPr>
          <p:nvPr/>
        </p:nvGrpSpPr>
        <p:grpSpPr bwMode="auto">
          <a:xfrm>
            <a:off x="0" y="0"/>
            <a:ext cx="9144000" cy="6856413"/>
            <a:chOff x="0" y="0"/>
            <a:chExt cx="5760" cy="4319"/>
          </a:xfrm>
        </p:grpSpPr>
        <p:sp>
          <p:nvSpPr>
            <p:cNvPr id="4099" name="Freeform 3"/>
            <p:cNvSpPr>
              <a:spLocks/>
            </p:cNvSpPr>
            <p:nvPr/>
          </p:nvSpPr>
          <p:spPr bwMode="hidden">
            <a:xfrm>
              <a:off x="0" y="12"/>
              <a:ext cx="5758" cy="3273"/>
            </a:xfrm>
            <a:custGeom>
              <a:avLst/>
              <a:gdLst/>
              <a:ahLst/>
              <a:cxnLst>
                <a:cxn ang="0">
                  <a:pos x="3193" y="1816"/>
                </a:cxn>
                <a:cxn ang="0">
                  <a:pos x="0" y="0"/>
                </a:cxn>
                <a:cxn ang="0">
                  <a:pos x="0" y="522"/>
                </a:cxn>
                <a:cxn ang="0">
                  <a:pos x="3037" y="1978"/>
                </a:cxn>
                <a:cxn ang="0">
                  <a:pos x="5740" y="3273"/>
                </a:cxn>
                <a:cxn ang="0">
                  <a:pos x="5740" y="3267"/>
                </a:cxn>
                <a:cxn ang="0">
                  <a:pos x="3193" y="1816"/>
                </a:cxn>
                <a:cxn ang="0">
                  <a:pos x="3193" y="1816"/>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w="9525">
              <a:noFill/>
              <a:round/>
              <a:headEnd/>
              <a:tailEnd/>
            </a:ln>
          </p:spPr>
          <p:txBody>
            <a:bodyPr/>
            <a:lstStyle/>
            <a:p>
              <a:pPr>
                <a:defRPr/>
              </a:pPr>
              <a:endParaRPr lang="en-US" sz="1800">
                <a:solidFill>
                  <a:srgbClr val="FFFFFF"/>
                </a:solidFill>
                <a:latin typeface="Arial" pitchFamily="22" charset="0"/>
              </a:endParaRPr>
            </a:p>
          </p:txBody>
        </p:sp>
        <p:sp>
          <p:nvSpPr>
            <p:cNvPr id="4100" name="Freeform 4"/>
            <p:cNvSpPr>
              <a:spLocks/>
            </p:cNvSpPr>
            <p:nvPr/>
          </p:nvSpPr>
          <p:spPr bwMode="hidden">
            <a:xfrm>
              <a:off x="149" y="0"/>
              <a:ext cx="5609" cy="3243"/>
            </a:xfrm>
            <a:custGeom>
              <a:avLst/>
              <a:gdLst/>
              <a:ahLst/>
              <a:cxnLst>
                <a:cxn ang="0">
                  <a:pos x="3163" y="1714"/>
                </a:cxn>
                <a:cxn ang="0">
                  <a:pos x="431" y="0"/>
                </a:cxn>
                <a:cxn ang="0">
                  <a:pos x="0" y="0"/>
                </a:cxn>
                <a:cxn ang="0">
                  <a:pos x="3086" y="1786"/>
                </a:cxn>
                <a:cxn ang="0">
                  <a:pos x="5591" y="3243"/>
                </a:cxn>
                <a:cxn ang="0">
                  <a:pos x="5591" y="3237"/>
                </a:cxn>
                <a:cxn ang="0">
                  <a:pos x="3163" y="1714"/>
                </a:cxn>
                <a:cxn ang="0">
                  <a:pos x="3163" y="1714"/>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a:defRPr/>
              </a:pPr>
              <a:endParaRPr lang="en-US" sz="1800">
                <a:solidFill>
                  <a:srgbClr val="FFFFFF"/>
                </a:solidFill>
                <a:latin typeface="Arial" pitchFamily="22" charset="0"/>
              </a:endParaRPr>
            </a:p>
          </p:txBody>
        </p:sp>
        <p:sp>
          <p:nvSpPr>
            <p:cNvPr id="4101" name="Freeform 5"/>
            <p:cNvSpPr>
              <a:spLocks/>
            </p:cNvSpPr>
            <p:nvPr/>
          </p:nvSpPr>
          <p:spPr bwMode="hidden">
            <a:xfrm>
              <a:off x="0" y="3433"/>
              <a:ext cx="4038" cy="191"/>
            </a:xfrm>
            <a:custGeom>
              <a:avLst/>
              <a:gdLst/>
              <a:ahLst/>
              <a:cxnLst>
                <a:cxn ang="0">
                  <a:pos x="0" y="156"/>
                </a:cxn>
                <a:cxn ang="0">
                  <a:pos x="4042" y="192"/>
                </a:cxn>
                <a:cxn ang="0">
                  <a:pos x="4042" y="144"/>
                </a:cxn>
                <a:cxn ang="0">
                  <a:pos x="0" y="0"/>
                </a:cxn>
                <a:cxn ang="0">
                  <a:pos x="0" y="156"/>
                </a:cxn>
                <a:cxn ang="0">
                  <a:pos x="0" y="156"/>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w="9525">
              <a:noFill/>
              <a:round/>
              <a:headEnd/>
              <a:tailEnd/>
            </a:ln>
          </p:spPr>
          <p:txBody>
            <a:bodyPr/>
            <a:lstStyle/>
            <a:p>
              <a:pPr>
                <a:defRPr/>
              </a:pPr>
              <a:endParaRPr lang="en-US" sz="1800">
                <a:solidFill>
                  <a:srgbClr val="FFFFFF"/>
                </a:solidFill>
                <a:latin typeface="Arial" pitchFamily="22" charset="0"/>
              </a:endParaRPr>
            </a:p>
          </p:txBody>
        </p:sp>
        <p:sp>
          <p:nvSpPr>
            <p:cNvPr id="37899" name="Freeform 6"/>
            <p:cNvSpPr>
              <a:spLocks/>
            </p:cNvSpPr>
            <p:nvPr/>
          </p:nvSpPr>
          <p:spPr bwMode="hidden">
            <a:xfrm>
              <a:off x="4038" y="3577"/>
              <a:ext cx="1720" cy="65"/>
            </a:xfrm>
            <a:custGeom>
              <a:avLst/>
              <a:gdLst>
                <a:gd name="T0" fmla="*/ 1718 w 1722"/>
                <a:gd name="T1" fmla="*/ 64 h 66"/>
                <a:gd name="T2" fmla="*/ 1718 w 1722"/>
                <a:gd name="T3" fmla="*/ 58 h 66"/>
                <a:gd name="T4" fmla="*/ 0 w 1722"/>
                <a:gd name="T5" fmla="*/ 0 h 66"/>
                <a:gd name="T6" fmla="*/ 0 w 1722"/>
                <a:gd name="T7" fmla="*/ 46 h 66"/>
                <a:gd name="T8" fmla="*/ 1718 w 1722"/>
                <a:gd name="T9" fmla="*/ 64 h 66"/>
                <a:gd name="T10" fmla="*/ 1718 w 1722"/>
                <a:gd name="T11" fmla="*/ 64 h 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22" h="66">
                  <a:moveTo>
                    <a:pt x="1722" y="66"/>
                  </a:moveTo>
                  <a:lnTo>
                    <a:pt x="1722" y="60"/>
                  </a:lnTo>
                  <a:lnTo>
                    <a:pt x="0" y="0"/>
                  </a:lnTo>
                  <a:lnTo>
                    <a:pt x="0" y="48"/>
                  </a:lnTo>
                  <a:lnTo>
                    <a:pt x="1722" y="66"/>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4103" name="Freeform 7"/>
            <p:cNvSpPr>
              <a:spLocks/>
            </p:cNvSpPr>
            <p:nvPr/>
          </p:nvSpPr>
          <p:spPr bwMode="hidden">
            <a:xfrm>
              <a:off x="0" y="3726"/>
              <a:ext cx="4784" cy="329"/>
            </a:xfrm>
            <a:custGeom>
              <a:avLst/>
              <a:gdLst/>
              <a:ahLst/>
              <a:cxnLst>
                <a:cxn ang="0">
                  <a:pos x="0" y="329"/>
                </a:cxn>
                <a:cxn ang="0">
                  <a:pos x="4789" y="77"/>
                </a:cxn>
                <a:cxn ang="0">
                  <a:pos x="4789" y="0"/>
                </a:cxn>
                <a:cxn ang="0">
                  <a:pos x="0" y="107"/>
                </a:cxn>
                <a:cxn ang="0">
                  <a:pos x="0" y="329"/>
                </a:cxn>
                <a:cxn ang="0">
                  <a:pos x="0" y="329"/>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w="9525" cap="flat" cmpd="sng">
              <a:noFill/>
              <a:prstDash val="solid"/>
              <a:round/>
              <a:headEnd type="none" w="med" len="med"/>
              <a:tailEnd type="none" w="med" len="med"/>
            </a:ln>
            <a:effectLst/>
          </p:spPr>
          <p:txBody>
            <a:bodyPr/>
            <a:lstStyle/>
            <a:p>
              <a:pPr>
                <a:defRPr/>
              </a:pPr>
              <a:endParaRPr lang="en-US" sz="1800">
                <a:solidFill>
                  <a:srgbClr val="FFFFFF"/>
                </a:solidFill>
                <a:latin typeface="Arial" pitchFamily="22" charset="0"/>
              </a:endParaRPr>
            </a:p>
          </p:txBody>
        </p:sp>
        <p:sp>
          <p:nvSpPr>
            <p:cNvPr id="37901" name="Freeform 8"/>
            <p:cNvSpPr>
              <a:spLocks/>
            </p:cNvSpPr>
            <p:nvPr/>
          </p:nvSpPr>
          <p:spPr bwMode="hidden">
            <a:xfrm>
              <a:off x="4784" y="3702"/>
              <a:ext cx="974" cy="101"/>
            </a:xfrm>
            <a:custGeom>
              <a:avLst/>
              <a:gdLst>
                <a:gd name="T0" fmla="*/ 973 w 975"/>
                <a:gd name="T1" fmla="*/ 48 h 101"/>
                <a:gd name="T2" fmla="*/ 973 w 975"/>
                <a:gd name="T3" fmla="*/ 0 h 101"/>
                <a:gd name="T4" fmla="*/ 0 w 975"/>
                <a:gd name="T5" fmla="*/ 24 h 101"/>
                <a:gd name="T6" fmla="*/ 0 w 975"/>
                <a:gd name="T7" fmla="*/ 101 h 101"/>
                <a:gd name="T8" fmla="*/ 973 w 975"/>
                <a:gd name="T9" fmla="*/ 48 h 101"/>
                <a:gd name="T10" fmla="*/ 973 w 975"/>
                <a:gd name="T11" fmla="*/ 48 h 10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75" h="101">
                  <a:moveTo>
                    <a:pt x="975" y="48"/>
                  </a:moveTo>
                  <a:lnTo>
                    <a:pt x="975" y="0"/>
                  </a:lnTo>
                  <a:lnTo>
                    <a:pt x="0" y="24"/>
                  </a:lnTo>
                  <a:lnTo>
                    <a:pt x="0" y="101"/>
                  </a:lnTo>
                  <a:lnTo>
                    <a:pt x="975" y="48"/>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37902" name="Freeform 9"/>
            <p:cNvSpPr>
              <a:spLocks/>
            </p:cNvSpPr>
            <p:nvPr/>
          </p:nvSpPr>
          <p:spPr bwMode="hidden">
            <a:xfrm>
              <a:off x="3619" y="3815"/>
              <a:ext cx="2139" cy="198"/>
            </a:xfrm>
            <a:custGeom>
              <a:avLst/>
              <a:gdLst>
                <a:gd name="T0" fmla="*/ 2137 w 2141"/>
                <a:gd name="T1" fmla="*/ 0 h 198"/>
                <a:gd name="T2" fmla="*/ 0 w 2141"/>
                <a:gd name="T3" fmla="*/ 156 h 198"/>
                <a:gd name="T4" fmla="*/ 0 w 2141"/>
                <a:gd name="T5" fmla="*/ 198 h 198"/>
                <a:gd name="T6" fmla="*/ 2137 w 2141"/>
                <a:gd name="T7" fmla="*/ 0 h 198"/>
                <a:gd name="T8" fmla="*/ 2137 w 2141"/>
                <a:gd name="T9" fmla="*/ 0 h 1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41" h="198">
                  <a:moveTo>
                    <a:pt x="2141" y="0"/>
                  </a:moveTo>
                  <a:lnTo>
                    <a:pt x="0" y="156"/>
                  </a:lnTo>
                  <a:lnTo>
                    <a:pt x="0" y="198"/>
                  </a:lnTo>
                  <a:lnTo>
                    <a:pt x="2141" y="0"/>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4106" name="Freeform 10"/>
            <p:cNvSpPr>
              <a:spLocks/>
            </p:cNvSpPr>
            <p:nvPr/>
          </p:nvSpPr>
          <p:spPr bwMode="hidden">
            <a:xfrm>
              <a:off x="0" y="3971"/>
              <a:ext cx="3619" cy="348"/>
            </a:xfrm>
            <a:custGeom>
              <a:avLst/>
              <a:gdLst/>
              <a:ahLst/>
              <a:cxnLst>
                <a:cxn ang="0">
                  <a:pos x="0" y="348"/>
                </a:cxn>
                <a:cxn ang="0">
                  <a:pos x="311" y="348"/>
                </a:cxn>
                <a:cxn ang="0">
                  <a:pos x="3623" y="42"/>
                </a:cxn>
                <a:cxn ang="0">
                  <a:pos x="3623" y="0"/>
                </a:cxn>
                <a:cxn ang="0">
                  <a:pos x="0" y="264"/>
                </a:cxn>
                <a:cxn ang="0">
                  <a:pos x="0" y="348"/>
                </a:cxn>
                <a:cxn ang="0">
                  <a:pos x="0" y="348"/>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a:defRPr/>
              </a:pPr>
              <a:endParaRPr lang="en-US" sz="1800">
                <a:solidFill>
                  <a:srgbClr val="FFFFFF"/>
                </a:solidFill>
                <a:latin typeface="Arial" pitchFamily="22" charset="0"/>
              </a:endParaRPr>
            </a:p>
          </p:txBody>
        </p:sp>
        <p:sp>
          <p:nvSpPr>
            <p:cNvPr id="37904" name="Freeform 11"/>
            <p:cNvSpPr>
              <a:spLocks/>
            </p:cNvSpPr>
            <p:nvPr/>
          </p:nvSpPr>
          <p:spPr bwMode="hidden">
            <a:xfrm>
              <a:off x="2097" y="4043"/>
              <a:ext cx="2514" cy="276"/>
            </a:xfrm>
            <a:custGeom>
              <a:avLst/>
              <a:gdLst>
                <a:gd name="T0" fmla="*/ 2176 w 2517"/>
                <a:gd name="T1" fmla="*/ 276 h 276"/>
                <a:gd name="T2" fmla="*/ 2511 w 2517"/>
                <a:gd name="T3" fmla="*/ 204 h 276"/>
                <a:gd name="T4" fmla="*/ 2254 w 2517"/>
                <a:gd name="T5" fmla="*/ 0 h 276"/>
                <a:gd name="T6" fmla="*/ 0 w 2517"/>
                <a:gd name="T7" fmla="*/ 276 h 276"/>
                <a:gd name="T8" fmla="*/ 2176 w 2517"/>
                <a:gd name="T9" fmla="*/ 276 h 276"/>
                <a:gd name="T10" fmla="*/ 2176 w 2517"/>
                <a:gd name="T11" fmla="*/ 276 h 27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7" h="276">
                  <a:moveTo>
                    <a:pt x="2182" y="276"/>
                  </a:moveTo>
                  <a:lnTo>
                    <a:pt x="2517" y="204"/>
                  </a:lnTo>
                  <a:lnTo>
                    <a:pt x="2260" y="0"/>
                  </a:lnTo>
                  <a:lnTo>
                    <a:pt x="0" y="276"/>
                  </a:lnTo>
                  <a:lnTo>
                    <a:pt x="2182" y="276"/>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4108" name="Freeform 12"/>
            <p:cNvSpPr>
              <a:spLocks/>
            </p:cNvSpPr>
            <p:nvPr/>
          </p:nvSpPr>
          <p:spPr bwMode="hidden">
            <a:xfrm>
              <a:off x="4354" y="3869"/>
              <a:ext cx="1404" cy="378"/>
            </a:xfrm>
            <a:custGeom>
              <a:avLst/>
              <a:gdLst/>
              <a:ahLst/>
              <a:cxnLst>
                <a:cxn ang="0">
                  <a:pos x="1405" y="126"/>
                </a:cxn>
                <a:cxn ang="0">
                  <a:pos x="1405" y="0"/>
                </a:cxn>
                <a:cxn ang="0">
                  <a:pos x="0" y="174"/>
                </a:cxn>
                <a:cxn ang="0">
                  <a:pos x="257" y="378"/>
                </a:cxn>
                <a:cxn ang="0">
                  <a:pos x="1405" y="126"/>
                </a:cxn>
                <a:cxn ang="0">
                  <a:pos x="1405" y="126"/>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w="9525">
              <a:noFill/>
              <a:round/>
              <a:headEnd/>
              <a:tailEnd/>
            </a:ln>
          </p:spPr>
          <p:txBody>
            <a:bodyPr/>
            <a:lstStyle/>
            <a:p>
              <a:pPr>
                <a:defRPr/>
              </a:pPr>
              <a:endParaRPr lang="en-US" sz="1800">
                <a:solidFill>
                  <a:srgbClr val="FFFFFF"/>
                </a:solidFill>
                <a:latin typeface="Arial" pitchFamily="22" charset="0"/>
              </a:endParaRPr>
            </a:p>
          </p:txBody>
        </p:sp>
        <p:sp>
          <p:nvSpPr>
            <p:cNvPr id="37906" name="Freeform 13"/>
            <p:cNvSpPr>
              <a:spLocks/>
            </p:cNvSpPr>
            <p:nvPr/>
          </p:nvSpPr>
          <p:spPr bwMode="hidden">
            <a:xfrm>
              <a:off x="5030" y="3151"/>
              <a:ext cx="728" cy="240"/>
            </a:xfrm>
            <a:custGeom>
              <a:avLst/>
              <a:gdLst>
                <a:gd name="T0" fmla="*/ 727 w 729"/>
                <a:gd name="T1" fmla="*/ 240 h 240"/>
                <a:gd name="T2" fmla="*/ 0 w 729"/>
                <a:gd name="T3" fmla="*/ 0 h 240"/>
                <a:gd name="T4" fmla="*/ 0 w 729"/>
                <a:gd name="T5" fmla="*/ 6 h 240"/>
                <a:gd name="T6" fmla="*/ 727 w 729"/>
                <a:gd name="T7" fmla="*/ 240 h 240"/>
                <a:gd name="T8" fmla="*/ 727 w 729"/>
                <a:gd name="T9" fmla="*/ 240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9" h="240">
                  <a:moveTo>
                    <a:pt x="729" y="240"/>
                  </a:moveTo>
                  <a:lnTo>
                    <a:pt x="0" y="0"/>
                  </a:lnTo>
                  <a:lnTo>
                    <a:pt x="0" y="6"/>
                  </a:lnTo>
                  <a:lnTo>
                    <a:pt x="729" y="240"/>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4110" name="Freeform 14"/>
            <p:cNvSpPr>
              <a:spLocks/>
            </p:cNvSpPr>
            <p:nvPr/>
          </p:nvSpPr>
          <p:spPr bwMode="hidden">
            <a:xfrm>
              <a:off x="0" y="1486"/>
              <a:ext cx="5030" cy="1671"/>
            </a:xfrm>
            <a:custGeom>
              <a:avLst/>
              <a:gdLst/>
              <a:ahLst/>
              <a:cxnLst>
                <a:cxn ang="0">
                  <a:pos x="0" y="72"/>
                </a:cxn>
                <a:cxn ang="0">
                  <a:pos x="5035" y="1672"/>
                </a:cxn>
                <a:cxn ang="0">
                  <a:pos x="5035" y="1666"/>
                </a:cxn>
                <a:cxn ang="0">
                  <a:pos x="0" y="0"/>
                </a:cxn>
                <a:cxn ang="0">
                  <a:pos x="0" y="72"/>
                </a:cxn>
                <a:cxn ang="0">
                  <a:pos x="0" y="72"/>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w="9525">
              <a:noFill/>
              <a:round/>
              <a:headEnd/>
              <a:tailEnd/>
            </a:ln>
          </p:spPr>
          <p:txBody>
            <a:bodyPr/>
            <a:lstStyle/>
            <a:p>
              <a:pPr>
                <a:defRPr/>
              </a:pPr>
              <a:endParaRPr lang="en-US" sz="1800">
                <a:solidFill>
                  <a:srgbClr val="FFFFFF"/>
                </a:solidFill>
                <a:latin typeface="Arial" pitchFamily="22" charset="0"/>
              </a:endParaRPr>
            </a:p>
          </p:txBody>
        </p:sp>
        <p:sp>
          <p:nvSpPr>
            <p:cNvPr id="37908" name="Freeform 15"/>
            <p:cNvSpPr>
              <a:spLocks/>
            </p:cNvSpPr>
            <p:nvPr/>
          </p:nvSpPr>
          <p:spPr bwMode="hidden">
            <a:xfrm>
              <a:off x="5030" y="3049"/>
              <a:ext cx="728" cy="318"/>
            </a:xfrm>
            <a:custGeom>
              <a:avLst/>
              <a:gdLst>
                <a:gd name="T0" fmla="*/ 727 w 729"/>
                <a:gd name="T1" fmla="*/ 318 h 318"/>
                <a:gd name="T2" fmla="*/ 727 w 729"/>
                <a:gd name="T3" fmla="*/ 312 h 318"/>
                <a:gd name="T4" fmla="*/ 0 w 729"/>
                <a:gd name="T5" fmla="*/ 0 h 318"/>
                <a:gd name="T6" fmla="*/ 0 w 729"/>
                <a:gd name="T7" fmla="*/ 54 h 318"/>
                <a:gd name="T8" fmla="*/ 727 w 729"/>
                <a:gd name="T9" fmla="*/ 318 h 318"/>
                <a:gd name="T10" fmla="*/ 727 w 729"/>
                <a:gd name="T11" fmla="*/ 318 h 3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29" h="318">
                  <a:moveTo>
                    <a:pt x="729" y="318"/>
                  </a:moveTo>
                  <a:lnTo>
                    <a:pt x="729" y="312"/>
                  </a:lnTo>
                  <a:lnTo>
                    <a:pt x="0" y="0"/>
                  </a:lnTo>
                  <a:lnTo>
                    <a:pt x="0" y="54"/>
                  </a:lnTo>
                  <a:lnTo>
                    <a:pt x="729" y="318"/>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4112" name="Freeform 16"/>
            <p:cNvSpPr>
              <a:spLocks/>
            </p:cNvSpPr>
            <p:nvPr/>
          </p:nvSpPr>
          <p:spPr bwMode="hidden">
            <a:xfrm>
              <a:off x="0" y="916"/>
              <a:ext cx="5030" cy="2187"/>
            </a:xfrm>
            <a:custGeom>
              <a:avLst/>
              <a:gdLst/>
              <a:ahLst/>
              <a:cxnLst>
                <a:cxn ang="0">
                  <a:pos x="0" y="396"/>
                </a:cxn>
                <a:cxn ang="0">
                  <a:pos x="5035" y="2188"/>
                </a:cxn>
                <a:cxn ang="0">
                  <a:pos x="5035" y="2134"/>
                </a:cxn>
                <a:cxn ang="0">
                  <a:pos x="0" y="0"/>
                </a:cxn>
                <a:cxn ang="0">
                  <a:pos x="0" y="396"/>
                </a:cxn>
                <a:cxn ang="0">
                  <a:pos x="0" y="396"/>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w="9525">
              <a:noFill/>
              <a:round/>
              <a:headEnd/>
              <a:tailEnd/>
            </a:ln>
          </p:spPr>
          <p:txBody>
            <a:bodyPr/>
            <a:lstStyle/>
            <a:p>
              <a:pPr>
                <a:defRPr/>
              </a:pPr>
              <a:endParaRPr lang="en-US" sz="1800">
                <a:solidFill>
                  <a:srgbClr val="FFFFFF"/>
                </a:solidFill>
                <a:latin typeface="Arial" pitchFamily="22" charset="0"/>
              </a:endParaRPr>
            </a:p>
          </p:txBody>
        </p:sp>
        <p:sp>
          <p:nvSpPr>
            <p:cNvPr id="4113" name="Freeform 17"/>
            <p:cNvSpPr>
              <a:spLocks/>
            </p:cNvSpPr>
            <p:nvPr/>
          </p:nvSpPr>
          <p:spPr bwMode="hidden">
            <a:xfrm>
              <a:off x="2294" y="0"/>
              <a:ext cx="3159" cy="2725"/>
            </a:xfrm>
            <a:custGeom>
              <a:avLst/>
              <a:gdLst/>
              <a:ahLst/>
              <a:cxnLst>
                <a:cxn ang="0">
                  <a:pos x="0" y="0"/>
                </a:cxn>
                <a:cxn ang="0">
                  <a:pos x="3145" y="2727"/>
                </a:cxn>
                <a:cxn ang="0">
                  <a:pos x="3163" y="2704"/>
                </a:cxn>
                <a:cxn ang="0">
                  <a:pos x="102" y="0"/>
                </a:cxn>
                <a:cxn ang="0">
                  <a:pos x="0" y="0"/>
                </a:cxn>
                <a:cxn ang="0">
                  <a:pos x="0" y="0"/>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w="9525">
              <a:noFill/>
              <a:round/>
              <a:headEnd/>
              <a:tailEnd/>
            </a:ln>
          </p:spPr>
          <p:txBody>
            <a:bodyPr/>
            <a:lstStyle/>
            <a:p>
              <a:pPr>
                <a:defRPr/>
              </a:pPr>
              <a:endParaRPr lang="en-US" sz="1800">
                <a:solidFill>
                  <a:srgbClr val="FFFFFF"/>
                </a:solidFill>
                <a:latin typeface="Arial" pitchFamily="22" charset="0"/>
              </a:endParaRPr>
            </a:p>
          </p:txBody>
        </p:sp>
        <p:sp>
          <p:nvSpPr>
            <p:cNvPr id="4114" name="Freeform 18"/>
            <p:cNvSpPr>
              <a:spLocks/>
            </p:cNvSpPr>
            <p:nvPr/>
          </p:nvSpPr>
          <p:spPr bwMode="hidden">
            <a:xfrm>
              <a:off x="5435" y="2702"/>
              <a:ext cx="323" cy="299"/>
            </a:xfrm>
            <a:custGeom>
              <a:avLst/>
              <a:gdLst/>
              <a:ahLst/>
              <a:cxnLst>
                <a:cxn ang="0">
                  <a:pos x="323" y="299"/>
                </a:cxn>
                <a:cxn ang="0">
                  <a:pos x="323" y="263"/>
                </a:cxn>
                <a:cxn ang="0">
                  <a:pos x="18" y="0"/>
                </a:cxn>
                <a:cxn ang="0">
                  <a:pos x="0" y="23"/>
                </a:cxn>
                <a:cxn ang="0">
                  <a:pos x="323" y="299"/>
                </a:cxn>
                <a:cxn ang="0">
                  <a:pos x="323" y="299"/>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w="9525">
              <a:noFill/>
              <a:round/>
              <a:headEnd/>
              <a:tailEnd/>
            </a:ln>
          </p:spPr>
          <p:txBody>
            <a:bodyPr/>
            <a:lstStyle/>
            <a:p>
              <a:pPr>
                <a:defRPr/>
              </a:pPr>
              <a:endParaRPr lang="en-US" sz="1800">
                <a:solidFill>
                  <a:srgbClr val="FFFFFF"/>
                </a:solidFill>
                <a:latin typeface="Arial" pitchFamily="22" charset="0"/>
              </a:endParaRPr>
            </a:p>
          </p:txBody>
        </p:sp>
        <p:sp>
          <p:nvSpPr>
            <p:cNvPr id="37912" name="Freeform 19"/>
            <p:cNvSpPr>
              <a:spLocks/>
            </p:cNvSpPr>
            <p:nvPr/>
          </p:nvSpPr>
          <p:spPr bwMode="hidden">
            <a:xfrm>
              <a:off x="5477" y="2588"/>
              <a:ext cx="281" cy="335"/>
            </a:xfrm>
            <a:custGeom>
              <a:avLst/>
              <a:gdLst>
                <a:gd name="T0" fmla="*/ 281 w 281"/>
                <a:gd name="T1" fmla="*/ 335 h 335"/>
                <a:gd name="T2" fmla="*/ 281 w 281"/>
                <a:gd name="T3" fmla="*/ 173 h 335"/>
                <a:gd name="T4" fmla="*/ 96 w 281"/>
                <a:gd name="T5" fmla="*/ 0 h 335"/>
                <a:gd name="T6" fmla="*/ 0 w 281"/>
                <a:gd name="T7" fmla="*/ 90 h 335"/>
                <a:gd name="T8" fmla="*/ 281 w 281"/>
                <a:gd name="T9" fmla="*/ 335 h 335"/>
                <a:gd name="T10" fmla="*/ 281 w 281"/>
                <a:gd name="T11" fmla="*/ 335 h 3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1" h="335">
                  <a:moveTo>
                    <a:pt x="281" y="335"/>
                  </a:moveTo>
                  <a:lnTo>
                    <a:pt x="281" y="173"/>
                  </a:lnTo>
                  <a:lnTo>
                    <a:pt x="96" y="0"/>
                  </a:lnTo>
                  <a:lnTo>
                    <a:pt x="0" y="90"/>
                  </a:lnTo>
                  <a:lnTo>
                    <a:pt x="281" y="335"/>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4116" name="Freeform 20"/>
            <p:cNvSpPr>
              <a:spLocks/>
            </p:cNvSpPr>
            <p:nvPr/>
          </p:nvSpPr>
          <p:spPr bwMode="hidden">
            <a:xfrm>
              <a:off x="2454" y="0"/>
              <a:ext cx="3119" cy="2678"/>
            </a:xfrm>
            <a:custGeom>
              <a:avLst/>
              <a:gdLst/>
              <a:ahLst/>
              <a:cxnLst>
                <a:cxn ang="0">
                  <a:pos x="0" y="0"/>
                </a:cxn>
                <a:cxn ang="0">
                  <a:pos x="3026" y="2680"/>
                </a:cxn>
                <a:cxn ang="0">
                  <a:pos x="3122" y="2590"/>
                </a:cxn>
                <a:cxn ang="0">
                  <a:pos x="383" y="0"/>
                </a:cxn>
                <a:cxn ang="0">
                  <a:pos x="0" y="0"/>
                </a:cxn>
                <a:cxn ang="0">
                  <a:pos x="0" y="0"/>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w="9525">
              <a:noFill/>
              <a:round/>
              <a:headEnd/>
              <a:tailEnd/>
            </a:ln>
          </p:spPr>
          <p:txBody>
            <a:bodyPr/>
            <a:lstStyle/>
            <a:p>
              <a:pPr>
                <a:defRPr/>
              </a:pPr>
              <a:endParaRPr lang="en-US" sz="1800">
                <a:solidFill>
                  <a:srgbClr val="FFFFFF"/>
                </a:solidFill>
                <a:latin typeface="Arial" pitchFamily="22" charset="0"/>
              </a:endParaRPr>
            </a:p>
          </p:txBody>
        </p:sp>
        <p:sp>
          <p:nvSpPr>
            <p:cNvPr id="37914" name="Freeform 21"/>
            <p:cNvSpPr>
              <a:spLocks/>
            </p:cNvSpPr>
            <p:nvPr/>
          </p:nvSpPr>
          <p:spPr bwMode="hidden">
            <a:xfrm>
              <a:off x="5626" y="2534"/>
              <a:ext cx="132" cy="132"/>
            </a:xfrm>
            <a:custGeom>
              <a:avLst/>
              <a:gdLst>
                <a:gd name="T0" fmla="*/ 132 w 132"/>
                <a:gd name="T1" fmla="*/ 132 h 132"/>
                <a:gd name="T2" fmla="*/ 0 w 132"/>
                <a:gd name="T3" fmla="*/ 0 h 132"/>
                <a:gd name="T4" fmla="*/ 0 w 132"/>
                <a:gd name="T5" fmla="*/ 0 h 132"/>
                <a:gd name="T6" fmla="*/ 132 w 132"/>
                <a:gd name="T7" fmla="*/ 132 h 132"/>
                <a:gd name="T8" fmla="*/ 132 w 132"/>
                <a:gd name="T9" fmla="*/ 132 h 1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2" h="132">
                  <a:moveTo>
                    <a:pt x="132" y="132"/>
                  </a:moveTo>
                  <a:lnTo>
                    <a:pt x="0" y="0"/>
                  </a:lnTo>
                  <a:lnTo>
                    <a:pt x="132" y="132"/>
                  </a:lnTo>
                  <a:close/>
                </a:path>
              </a:pathLst>
            </a:custGeom>
            <a:solidFill>
              <a:srgbClr val="FF999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4118" name="Freeform 22"/>
            <p:cNvSpPr>
              <a:spLocks/>
            </p:cNvSpPr>
            <p:nvPr/>
          </p:nvSpPr>
          <p:spPr bwMode="hidden">
            <a:xfrm>
              <a:off x="3112" y="0"/>
              <a:ext cx="2514" cy="2534"/>
            </a:xfrm>
            <a:custGeom>
              <a:avLst/>
              <a:gdLst/>
              <a:ahLst/>
              <a:cxnLst>
                <a:cxn ang="0">
                  <a:pos x="0" y="0"/>
                </a:cxn>
                <a:cxn ang="0">
                  <a:pos x="2517" y="2536"/>
                </a:cxn>
                <a:cxn ang="0">
                  <a:pos x="2517" y="2536"/>
                </a:cxn>
                <a:cxn ang="0">
                  <a:pos x="66" y="0"/>
                </a:cxn>
                <a:cxn ang="0">
                  <a:pos x="0" y="0"/>
                </a:cxn>
                <a:cxn ang="0">
                  <a:pos x="0" y="0"/>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w="9525">
              <a:noFill/>
              <a:round/>
              <a:headEnd/>
              <a:tailEnd/>
            </a:ln>
          </p:spPr>
          <p:txBody>
            <a:bodyPr/>
            <a:lstStyle/>
            <a:p>
              <a:pPr>
                <a:defRPr/>
              </a:pPr>
              <a:endParaRPr lang="en-US" sz="1800">
                <a:solidFill>
                  <a:srgbClr val="FFFFFF"/>
                </a:solidFill>
                <a:latin typeface="Arial" pitchFamily="22" charset="0"/>
              </a:endParaRPr>
            </a:p>
          </p:txBody>
        </p:sp>
        <p:sp>
          <p:nvSpPr>
            <p:cNvPr id="4119" name="Freeform 23"/>
            <p:cNvSpPr>
              <a:spLocks/>
            </p:cNvSpPr>
            <p:nvPr/>
          </p:nvSpPr>
          <p:spPr bwMode="hidden">
            <a:xfrm>
              <a:off x="3488" y="0"/>
              <a:ext cx="2198" cy="2480"/>
            </a:xfrm>
            <a:custGeom>
              <a:avLst/>
              <a:gdLst/>
              <a:ahLst/>
              <a:cxnLst>
                <a:cxn ang="0">
                  <a:pos x="0" y="0"/>
                </a:cxn>
                <a:cxn ang="0">
                  <a:pos x="2188" y="2482"/>
                </a:cxn>
                <a:cxn ang="0">
                  <a:pos x="2200" y="2476"/>
                </a:cxn>
                <a:cxn ang="0">
                  <a:pos x="317" y="0"/>
                </a:cxn>
                <a:cxn ang="0">
                  <a:pos x="0" y="0"/>
                </a:cxn>
                <a:cxn ang="0">
                  <a:pos x="0" y="0"/>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w="9525" cap="flat" cmpd="sng">
              <a:noFill/>
              <a:prstDash val="solid"/>
              <a:round/>
              <a:headEnd type="none" w="med" len="med"/>
              <a:tailEnd type="none" w="med" len="med"/>
            </a:ln>
            <a:effectLst/>
          </p:spPr>
          <p:txBody>
            <a:bodyPr/>
            <a:lstStyle/>
            <a:p>
              <a:pPr>
                <a:defRPr/>
              </a:pPr>
              <a:endParaRPr lang="en-US" sz="1800">
                <a:solidFill>
                  <a:srgbClr val="FFFFFF"/>
                </a:solidFill>
                <a:latin typeface="Arial" pitchFamily="22" charset="0"/>
              </a:endParaRPr>
            </a:p>
          </p:txBody>
        </p:sp>
        <p:sp>
          <p:nvSpPr>
            <p:cNvPr id="4120" name="Freeform 24"/>
            <p:cNvSpPr>
              <a:spLocks/>
            </p:cNvSpPr>
            <p:nvPr/>
          </p:nvSpPr>
          <p:spPr bwMode="hidden">
            <a:xfrm>
              <a:off x="5674" y="2474"/>
              <a:ext cx="84" cy="96"/>
            </a:xfrm>
            <a:custGeom>
              <a:avLst/>
              <a:gdLst/>
              <a:ahLst/>
              <a:cxnLst>
                <a:cxn ang="0">
                  <a:pos x="84" y="96"/>
                </a:cxn>
                <a:cxn ang="0">
                  <a:pos x="84" y="90"/>
                </a:cxn>
                <a:cxn ang="0">
                  <a:pos x="12" y="0"/>
                </a:cxn>
                <a:cxn ang="0">
                  <a:pos x="0" y="6"/>
                </a:cxn>
                <a:cxn ang="0">
                  <a:pos x="84" y="96"/>
                </a:cxn>
                <a:cxn ang="0">
                  <a:pos x="84" y="96"/>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w="9525">
              <a:noFill/>
              <a:round/>
              <a:headEnd/>
              <a:tailEnd/>
            </a:ln>
          </p:spPr>
          <p:txBody>
            <a:bodyPr/>
            <a:lstStyle/>
            <a:p>
              <a:pPr>
                <a:defRPr/>
              </a:pPr>
              <a:endParaRPr lang="en-US" sz="1800">
                <a:solidFill>
                  <a:srgbClr val="FFFFFF"/>
                </a:solidFill>
                <a:latin typeface="Arial" pitchFamily="22" charset="0"/>
              </a:endParaRPr>
            </a:p>
          </p:txBody>
        </p:sp>
        <p:sp>
          <p:nvSpPr>
            <p:cNvPr id="37918" name="Freeform 25"/>
            <p:cNvSpPr>
              <a:spLocks/>
            </p:cNvSpPr>
            <p:nvPr/>
          </p:nvSpPr>
          <p:spPr bwMode="hidden">
            <a:xfrm>
              <a:off x="5603" y="850"/>
              <a:ext cx="155" cy="516"/>
            </a:xfrm>
            <a:custGeom>
              <a:avLst/>
              <a:gdLst>
                <a:gd name="T0" fmla="*/ 155 w 155"/>
                <a:gd name="T1" fmla="*/ 516 h 516"/>
                <a:gd name="T2" fmla="*/ 155 w 155"/>
                <a:gd name="T3" fmla="*/ 204 h 516"/>
                <a:gd name="T4" fmla="*/ 77 w 155"/>
                <a:gd name="T5" fmla="*/ 0 h 516"/>
                <a:gd name="T6" fmla="*/ 0 w 155"/>
                <a:gd name="T7" fmla="*/ 192 h 516"/>
                <a:gd name="T8" fmla="*/ 155 w 155"/>
                <a:gd name="T9" fmla="*/ 516 h 516"/>
                <a:gd name="T10" fmla="*/ 155 w 155"/>
                <a:gd name="T11" fmla="*/ 516 h 5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5" h="516">
                  <a:moveTo>
                    <a:pt x="155" y="516"/>
                  </a:moveTo>
                  <a:lnTo>
                    <a:pt x="155" y="204"/>
                  </a:lnTo>
                  <a:lnTo>
                    <a:pt x="77" y="0"/>
                  </a:lnTo>
                  <a:lnTo>
                    <a:pt x="0" y="192"/>
                  </a:lnTo>
                  <a:lnTo>
                    <a:pt x="155" y="516"/>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4122" name="Freeform 26"/>
            <p:cNvSpPr>
              <a:spLocks/>
            </p:cNvSpPr>
            <p:nvPr/>
          </p:nvSpPr>
          <p:spPr bwMode="hidden">
            <a:xfrm>
              <a:off x="5107" y="0"/>
              <a:ext cx="573" cy="1042"/>
            </a:xfrm>
            <a:custGeom>
              <a:avLst/>
              <a:gdLst/>
              <a:ahLst/>
              <a:cxnLst>
                <a:cxn ang="0">
                  <a:pos x="0" y="0"/>
                </a:cxn>
                <a:cxn ang="0">
                  <a:pos x="497" y="1043"/>
                </a:cxn>
                <a:cxn ang="0">
                  <a:pos x="574" y="851"/>
                </a:cxn>
                <a:cxn ang="0">
                  <a:pos x="251" y="0"/>
                </a:cxn>
                <a:cxn ang="0">
                  <a:pos x="0" y="0"/>
                </a:cxn>
                <a:cxn ang="0">
                  <a:pos x="0" y="0"/>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w="9525">
              <a:noFill/>
              <a:round/>
              <a:headEnd/>
              <a:tailEnd/>
            </a:ln>
          </p:spPr>
          <p:txBody>
            <a:bodyPr/>
            <a:lstStyle/>
            <a:p>
              <a:pPr>
                <a:defRPr/>
              </a:pPr>
              <a:endParaRPr lang="en-US" sz="1800">
                <a:solidFill>
                  <a:srgbClr val="FFFFFF"/>
                </a:solidFill>
                <a:latin typeface="Arial" pitchFamily="22" charset="0"/>
              </a:endParaRPr>
            </a:p>
          </p:txBody>
        </p:sp>
        <p:sp>
          <p:nvSpPr>
            <p:cNvPr id="4123" name="Freeform 27"/>
            <p:cNvSpPr>
              <a:spLocks/>
            </p:cNvSpPr>
            <p:nvPr/>
          </p:nvSpPr>
          <p:spPr bwMode="hidden">
            <a:xfrm>
              <a:off x="5411" y="0"/>
              <a:ext cx="341" cy="796"/>
            </a:xfrm>
            <a:custGeom>
              <a:avLst/>
              <a:gdLst/>
              <a:ahLst/>
              <a:cxnLst>
                <a:cxn ang="0">
                  <a:pos x="144" y="0"/>
                </a:cxn>
                <a:cxn ang="0">
                  <a:pos x="0" y="0"/>
                </a:cxn>
                <a:cxn ang="0">
                  <a:pos x="287" y="797"/>
                </a:cxn>
                <a:cxn ang="0">
                  <a:pos x="341" y="653"/>
                </a:cxn>
                <a:cxn ang="0">
                  <a:pos x="144" y="0"/>
                </a:cxn>
                <a:cxn ang="0">
                  <a:pos x="144" y="0"/>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w="9525">
              <a:noFill/>
              <a:round/>
              <a:headEnd/>
              <a:tailEnd/>
            </a:ln>
          </p:spPr>
          <p:txBody>
            <a:bodyPr/>
            <a:lstStyle/>
            <a:p>
              <a:pPr>
                <a:defRPr/>
              </a:pPr>
              <a:endParaRPr lang="en-US" sz="1800">
                <a:solidFill>
                  <a:srgbClr val="FFFFFF"/>
                </a:solidFill>
                <a:latin typeface="Arial" pitchFamily="22" charset="0"/>
              </a:endParaRPr>
            </a:p>
          </p:txBody>
        </p:sp>
        <p:sp>
          <p:nvSpPr>
            <p:cNvPr id="37921" name="Freeform 28"/>
            <p:cNvSpPr>
              <a:spLocks/>
            </p:cNvSpPr>
            <p:nvPr/>
          </p:nvSpPr>
          <p:spPr bwMode="hidden">
            <a:xfrm>
              <a:off x="5698" y="653"/>
              <a:ext cx="60" cy="311"/>
            </a:xfrm>
            <a:custGeom>
              <a:avLst/>
              <a:gdLst>
                <a:gd name="T0" fmla="*/ 0 w 60"/>
                <a:gd name="T1" fmla="*/ 144 h 312"/>
                <a:gd name="T2" fmla="*/ 60 w 60"/>
                <a:gd name="T3" fmla="*/ 310 h 312"/>
                <a:gd name="T4" fmla="*/ 60 w 60"/>
                <a:gd name="T5" fmla="*/ 6 h 312"/>
                <a:gd name="T6" fmla="*/ 54 w 60"/>
                <a:gd name="T7" fmla="*/ 0 h 312"/>
                <a:gd name="T8" fmla="*/ 0 w 60"/>
                <a:gd name="T9" fmla="*/ 144 h 312"/>
                <a:gd name="T10" fmla="*/ 0 w 60"/>
                <a:gd name="T11" fmla="*/ 144 h 3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 h="312">
                  <a:moveTo>
                    <a:pt x="0" y="144"/>
                  </a:moveTo>
                  <a:lnTo>
                    <a:pt x="60" y="312"/>
                  </a:lnTo>
                  <a:lnTo>
                    <a:pt x="60" y="6"/>
                  </a:lnTo>
                  <a:lnTo>
                    <a:pt x="54" y="0"/>
                  </a:lnTo>
                  <a:lnTo>
                    <a:pt x="0" y="144"/>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4125" name="Freeform 29"/>
            <p:cNvSpPr>
              <a:spLocks/>
            </p:cNvSpPr>
            <p:nvPr/>
          </p:nvSpPr>
          <p:spPr bwMode="hidden">
            <a:xfrm>
              <a:off x="2" y="1601"/>
              <a:ext cx="5752" cy="1864"/>
            </a:xfrm>
            <a:custGeom>
              <a:avLst/>
              <a:gdLst/>
              <a:ahLst/>
              <a:cxnLst>
                <a:cxn ang="0">
                  <a:pos x="0" y="371"/>
                </a:cxn>
                <a:cxn ang="0">
                  <a:pos x="5740" y="1864"/>
                </a:cxn>
                <a:cxn ang="0">
                  <a:pos x="5740" y="1834"/>
                </a:cxn>
                <a:cxn ang="0">
                  <a:pos x="0" y="0"/>
                </a:cxn>
                <a:cxn ang="0">
                  <a:pos x="0" y="371"/>
                </a:cxn>
                <a:cxn ang="0">
                  <a:pos x="0" y="37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w="9525">
              <a:noFill/>
              <a:round/>
              <a:headEnd/>
              <a:tailEnd/>
            </a:ln>
          </p:spPr>
          <p:txBody>
            <a:bodyPr/>
            <a:lstStyle/>
            <a:p>
              <a:pPr>
                <a:defRPr/>
              </a:pPr>
              <a:endParaRPr lang="en-US" sz="1800">
                <a:solidFill>
                  <a:srgbClr val="FFFFFF"/>
                </a:solidFill>
                <a:latin typeface="Arial" pitchFamily="22" charset="0"/>
              </a:endParaRPr>
            </a:p>
          </p:txBody>
        </p:sp>
        <p:sp>
          <p:nvSpPr>
            <p:cNvPr id="37923" name="Freeform 30"/>
            <p:cNvSpPr>
              <a:spLocks/>
            </p:cNvSpPr>
            <p:nvPr/>
          </p:nvSpPr>
          <p:spPr bwMode="hidden">
            <a:xfrm>
              <a:off x="5754" y="3483"/>
              <a:ext cx="6" cy="6"/>
            </a:xfrm>
            <a:custGeom>
              <a:avLst/>
              <a:gdLst>
                <a:gd name="T0" fmla="*/ 6 w 6"/>
                <a:gd name="T1" fmla="*/ 6 h 6"/>
                <a:gd name="T2" fmla="*/ 0 w 6"/>
                <a:gd name="T3" fmla="*/ 0 h 6"/>
                <a:gd name="T4" fmla="*/ 0 w 6"/>
                <a:gd name="T5" fmla="*/ 6 h 6"/>
                <a:gd name="T6" fmla="*/ 6 w 6"/>
                <a:gd name="T7" fmla="*/ 6 h 6"/>
                <a:gd name="T8" fmla="*/ 6 w 6"/>
                <a:gd name="T9" fmla="*/ 6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6">
                  <a:moveTo>
                    <a:pt x="6" y="6"/>
                  </a:moveTo>
                  <a:lnTo>
                    <a:pt x="0" y="0"/>
                  </a:lnTo>
                  <a:lnTo>
                    <a:pt x="0" y="6"/>
                  </a:lnTo>
                  <a:lnTo>
                    <a:pt x="6" y="6"/>
                  </a:lnTo>
                  <a:close/>
                </a:path>
              </a:pathLst>
            </a:custGeom>
            <a:solidFill>
              <a:srgbClr val="18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4127" name="Freeform 31"/>
            <p:cNvSpPr>
              <a:spLocks/>
            </p:cNvSpPr>
            <p:nvPr/>
          </p:nvSpPr>
          <p:spPr bwMode="hidden">
            <a:xfrm>
              <a:off x="2" y="2152"/>
              <a:ext cx="5752" cy="1337"/>
            </a:xfrm>
            <a:custGeom>
              <a:avLst/>
              <a:gdLst/>
              <a:ahLst/>
              <a:cxnLst>
                <a:cxn ang="0">
                  <a:pos x="0" y="366"/>
                </a:cxn>
                <a:cxn ang="0">
                  <a:pos x="5740" y="1337"/>
                </a:cxn>
                <a:cxn ang="0">
                  <a:pos x="5740" y="1331"/>
                </a:cxn>
                <a:cxn ang="0">
                  <a:pos x="0" y="0"/>
                </a:cxn>
                <a:cxn ang="0">
                  <a:pos x="0" y="366"/>
                </a:cxn>
                <a:cxn ang="0">
                  <a:pos x="0" y="366"/>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a:defRPr/>
              </a:pPr>
              <a:endParaRPr lang="en-US" sz="1800">
                <a:solidFill>
                  <a:srgbClr val="FFFFFF"/>
                </a:solidFill>
                <a:latin typeface="Arial" pitchFamily="22" charset="0"/>
              </a:endParaRPr>
            </a:p>
          </p:txBody>
        </p:sp>
        <p:sp>
          <p:nvSpPr>
            <p:cNvPr id="4128" name="Freeform 32"/>
            <p:cNvSpPr>
              <a:spLocks/>
            </p:cNvSpPr>
            <p:nvPr/>
          </p:nvSpPr>
          <p:spPr bwMode="hidden">
            <a:xfrm>
              <a:off x="2" y="3177"/>
              <a:ext cx="5752" cy="414"/>
            </a:xfrm>
            <a:custGeom>
              <a:avLst/>
              <a:gdLst/>
              <a:ahLst/>
              <a:cxnLst>
                <a:cxn ang="0">
                  <a:pos x="0" y="48"/>
                </a:cxn>
                <a:cxn ang="0">
                  <a:pos x="5740" y="414"/>
                </a:cxn>
                <a:cxn ang="0">
                  <a:pos x="5740" y="402"/>
                </a:cxn>
                <a:cxn ang="0">
                  <a:pos x="0" y="0"/>
                </a:cxn>
                <a:cxn ang="0">
                  <a:pos x="0" y="48"/>
                </a:cxn>
                <a:cxn ang="0">
                  <a:pos x="0" y="48"/>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w="9525">
              <a:noFill/>
              <a:round/>
              <a:headEnd/>
              <a:tailEnd/>
            </a:ln>
          </p:spPr>
          <p:txBody>
            <a:bodyPr/>
            <a:lstStyle/>
            <a:p>
              <a:pPr>
                <a:defRPr/>
              </a:pPr>
              <a:endParaRPr lang="en-US" sz="1800">
                <a:solidFill>
                  <a:srgbClr val="FFFFFF"/>
                </a:solidFill>
                <a:latin typeface="Arial" pitchFamily="22" charset="0"/>
              </a:endParaRPr>
            </a:p>
          </p:txBody>
        </p:sp>
        <p:sp>
          <p:nvSpPr>
            <p:cNvPr id="4129" name="Freeform 33"/>
            <p:cNvSpPr>
              <a:spLocks/>
            </p:cNvSpPr>
            <p:nvPr/>
          </p:nvSpPr>
          <p:spPr bwMode="hidden">
            <a:xfrm>
              <a:off x="1297" y="0"/>
              <a:ext cx="4457" cy="3177"/>
            </a:xfrm>
            <a:custGeom>
              <a:avLst/>
              <a:gdLst/>
              <a:ahLst/>
              <a:cxnLst>
                <a:cxn ang="0">
                  <a:pos x="0" y="0"/>
                </a:cxn>
                <a:cxn ang="0">
                  <a:pos x="4448" y="3177"/>
                </a:cxn>
                <a:cxn ang="0">
                  <a:pos x="4448" y="3153"/>
                </a:cxn>
                <a:cxn ang="0">
                  <a:pos x="125" y="0"/>
                </a:cxn>
                <a:cxn ang="0">
                  <a:pos x="0" y="0"/>
                </a:cxn>
                <a:cxn ang="0">
                  <a:pos x="0" y="0"/>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w="9525">
              <a:noFill/>
              <a:round/>
              <a:headEnd/>
              <a:tailEnd/>
            </a:ln>
          </p:spPr>
          <p:txBody>
            <a:bodyPr/>
            <a:lstStyle/>
            <a:p>
              <a:pPr>
                <a:defRPr/>
              </a:pPr>
              <a:endParaRPr lang="en-US" sz="1800">
                <a:solidFill>
                  <a:srgbClr val="FFFFFF"/>
                </a:solidFill>
                <a:latin typeface="Arial" pitchFamily="22" charset="0"/>
              </a:endParaRPr>
            </a:p>
          </p:txBody>
        </p:sp>
        <p:sp>
          <p:nvSpPr>
            <p:cNvPr id="4130" name="Freeform 34"/>
            <p:cNvSpPr>
              <a:spLocks/>
            </p:cNvSpPr>
            <p:nvPr/>
          </p:nvSpPr>
          <p:spPr bwMode="hidden">
            <a:xfrm>
              <a:off x="3321" y="0"/>
              <a:ext cx="2433" cy="2614"/>
            </a:xfrm>
            <a:custGeom>
              <a:avLst/>
              <a:gdLst/>
              <a:ahLst/>
              <a:cxnLst>
                <a:cxn ang="0">
                  <a:pos x="0" y="0"/>
                </a:cxn>
                <a:cxn ang="0">
                  <a:pos x="2428" y="2614"/>
                </a:cxn>
                <a:cxn ang="0">
                  <a:pos x="2428" y="2608"/>
                </a:cxn>
                <a:cxn ang="0">
                  <a:pos x="66" y="0"/>
                </a:cxn>
                <a:cxn ang="0">
                  <a:pos x="0" y="0"/>
                </a:cxn>
                <a:cxn ang="0">
                  <a:pos x="0" y="0"/>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a:defRPr/>
              </a:pPr>
              <a:endParaRPr lang="en-US" sz="1800">
                <a:solidFill>
                  <a:srgbClr val="FFFFFF"/>
                </a:solidFill>
                <a:latin typeface="Arial" pitchFamily="22" charset="0"/>
              </a:endParaRPr>
            </a:p>
          </p:txBody>
        </p:sp>
        <p:sp>
          <p:nvSpPr>
            <p:cNvPr id="4131" name="Freeform 35"/>
            <p:cNvSpPr>
              <a:spLocks/>
            </p:cNvSpPr>
            <p:nvPr/>
          </p:nvSpPr>
          <p:spPr bwMode="hidden">
            <a:xfrm>
              <a:off x="3950" y="0"/>
              <a:ext cx="1804" cy="2464"/>
            </a:xfrm>
            <a:custGeom>
              <a:avLst/>
              <a:gdLst/>
              <a:ahLst/>
              <a:cxnLst>
                <a:cxn ang="0">
                  <a:pos x="485" y="0"/>
                </a:cxn>
                <a:cxn ang="0">
                  <a:pos x="0" y="0"/>
                </a:cxn>
                <a:cxn ang="0">
                  <a:pos x="1800" y="2464"/>
                </a:cxn>
                <a:cxn ang="0">
                  <a:pos x="1800" y="2248"/>
                </a:cxn>
                <a:cxn ang="0">
                  <a:pos x="1794" y="2248"/>
                </a:cxn>
                <a:cxn ang="0">
                  <a:pos x="485" y="0"/>
                </a:cxn>
                <a:cxn ang="0">
                  <a:pos x="485" y="0"/>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w="9525">
              <a:noFill/>
              <a:round/>
              <a:headEnd/>
              <a:tailEnd/>
            </a:ln>
          </p:spPr>
          <p:txBody>
            <a:bodyPr/>
            <a:lstStyle/>
            <a:p>
              <a:pPr>
                <a:defRPr/>
              </a:pPr>
              <a:endParaRPr lang="en-US" sz="1800">
                <a:solidFill>
                  <a:srgbClr val="FFFFFF"/>
                </a:solidFill>
                <a:latin typeface="Arial" pitchFamily="22" charset="0"/>
              </a:endParaRPr>
            </a:p>
          </p:txBody>
        </p:sp>
        <p:sp>
          <p:nvSpPr>
            <p:cNvPr id="4132" name="Freeform 36"/>
            <p:cNvSpPr>
              <a:spLocks/>
            </p:cNvSpPr>
            <p:nvPr/>
          </p:nvSpPr>
          <p:spPr bwMode="hidden">
            <a:xfrm>
              <a:off x="4519" y="0"/>
              <a:ext cx="1235" cy="2074"/>
            </a:xfrm>
            <a:custGeom>
              <a:avLst/>
              <a:gdLst/>
              <a:ahLst/>
              <a:cxnLst>
                <a:cxn ang="0">
                  <a:pos x="0" y="0"/>
                </a:cxn>
                <a:cxn ang="0">
                  <a:pos x="1232" y="2074"/>
                </a:cxn>
                <a:cxn ang="0">
                  <a:pos x="1232" y="2038"/>
                </a:cxn>
                <a:cxn ang="0">
                  <a:pos x="42" y="0"/>
                </a:cxn>
                <a:cxn ang="0">
                  <a:pos x="0" y="0"/>
                </a:cxn>
                <a:cxn ang="0">
                  <a:pos x="0" y="0"/>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w="9525">
              <a:noFill/>
              <a:round/>
              <a:headEnd/>
              <a:tailEnd/>
            </a:ln>
          </p:spPr>
          <p:txBody>
            <a:bodyPr/>
            <a:lstStyle/>
            <a:p>
              <a:pPr>
                <a:defRPr/>
              </a:pPr>
              <a:endParaRPr lang="en-US" sz="1800">
                <a:solidFill>
                  <a:srgbClr val="FFFFFF"/>
                </a:solidFill>
                <a:latin typeface="Arial" pitchFamily="22" charset="0"/>
              </a:endParaRPr>
            </a:p>
          </p:txBody>
        </p:sp>
        <p:sp>
          <p:nvSpPr>
            <p:cNvPr id="4133" name="Freeform 37"/>
            <p:cNvSpPr>
              <a:spLocks/>
            </p:cNvSpPr>
            <p:nvPr/>
          </p:nvSpPr>
          <p:spPr bwMode="hidden">
            <a:xfrm>
              <a:off x="4694" y="0"/>
              <a:ext cx="1060" cy="1936"/>
            </a:xfrm>
            <a:custGeom>
              <a:avLst/>
              <a:gdLst/>
              <a:ahLst/>
              <a:cxnLst>
                <a:cxn ang="0">
                  <a:pos x="0" y="0"/>
                </a:cxn>
                <a:cxn ang="0">
                  <a:pos x="1058" y="1936"/>
                </a:cxn>
                <a:cxn ang="0">
                  <a:pos x="1058" y="1930"/>
                </a:cxn>
                <a:cxn ang="0">
                  <a:pos x="54" y="0"/>
                </a:cxn>
                <a:cxn ang="0">
                  <a:pos x="0" y="0"/>
                </a:cxn>
                <a:cxn ang="0">
                  <a:pos x="0" y="0"/>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w="9525">
              <a:noFill/>
              <a:round/>
              <a:headEnd/>
              <a:tailEnd/>
            </a:ln>
          </p:spPr>
          <p:txBody>
            <a:bodyPr/>
            <a:lstStyle/>
            <a:p>
              <a:pPr>
                <a:defRPr/>
              </a:pPr>
              <a:endParaRPr lang="en-US" sz="1800">
                <a:solidFill>
                  <a:srgbClr val="FFFFFF"/>
                </a:solidFill>
                <a:latin typeface="Arial" pitchFamily="22" charset="0"/>
              </a:endParaRPr>
            </a:p>
          </p:txBody>
        </p:sp>
        <p:sp>
          <p:nvSpPr>
            <p:cNvPr id="4134" name="Freeform 38"/>
            <p:cNvSpPr>
              <a:spLocks/>
            </p:cNvSpPr>
            <p:nvPr/>
          </p:nvSpPr>
          <p:spPr bwMode="hidden">
            <a:xfrm>
              <a:off x="4981" y="0"/>
              <a:ext cx="773" cy="1487"/>
            </a:xfrm>
            <a:custGeom>
              <a:avLst/>
              <a:gdLst/>
              <a:ahLst/>
              <a:cxnLst>
                <a:cxn ang="0">
                  <a:pos x="771" y="1433"/>
                </a:cxn>
                <a:cxn ang="0">
                  <a:pos x="42" y="0"/>
                </a:cxn>
                <a:cxn ang="0">
                  <a:pos x="0" y="0"/>
                </a:cxn>
                <a:cxn ang="0">
                  <a:pos x="771" y="1487"/>
                </a:cxn>
                <a:cxn ang="0">
                  <a:pos x="771" y="1433"/>
                </a:cxn>
                <a:cxn ang="0">
                  <a:pos x="771" y="1433"/>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w="9525">
              <a:noFill/>
              <a:round/>
              <a:headEnd/>
              <a:tailEnd/>
            </a:ln>
          </p:spPr>
          <p:txBody>
            <a:bodyPr/>
            <a:lstStyle/>
            <a:p>
              <a:pPr>
                <a:defRPr/>
              </a:pPr>
              <a:endParaRPr lang="en-US" sz="1800">
                <a:solidFill>
                  <a:srgbClr val="FFFFFF"/>
                </a:solidFill>
                <a:latin typeface="Arial" pitchFamily="22" charset="0"/>
              </a:endParaRPr>
            </a:p>
          </p:txBody>
        </p:sp>
        <p:grpSp>
          <p:nvGrpSpPr>
            <p:cNvPr id="37932" name="Group 39"/>
            <p:cNvGrpSpPr>
              <a:grpSpLocks/>
            </p:cNvGrpSpPr>
            <p:nvPr userDrawn="1"/>
          </p:nvGrpSpPr>
          <p:grpSpPr bwMode="auto">
            <a:xfrm>
              <a:off x="0" y="1632"/>
              <a:ext cx="5758" cy="1858"/>
              <a:chOff x="0" y="1632"/>
              <a:chExt cx="5758" cy="1858"/>
            </a:xfrm>
          </p:grpSpPr>
          <p:sp>
            <p:nvSpPr>
              <p:cNvPr id="4136" name="Freeform 40"/>
              <p:cNvSpPr>
                <a:spLocks/>
              </p:cNvSpPr>
              <p:nvPr/>
            </p:nvSpPr>
            <p:spPr bwMode="hidden">
              <a:xfrm>
                <a:off x="0" y="1632"/>
                <a:ext cx="3670" cy="1313"/>
              </a:xfrm>
              <a:custGeom>
                <a:avLst/>
                <a:gdLst/>
                <a:ahLst/>
                <a:cxnLst>
                  <a:cxn ang="0">
                    <a:pos x="0" y="0"/>
                  </a:cxn>
                  <a:cxn ang="0">
                    <a:pos x="0" y="366"/>
                  </a:cxn>
                  <a:cxn ang="0">
                    <a:pos x="3635" y="1313"/>
                  </a:cxn>
                  <a:cxn ang="0">
                    <a:pos x="3647" y="1235"/>
                  </a:cxn>
                  <a:cxn ang="0">
                    <a:pos x="3659" y="1163"/>
                  </a:cxn>
                  <a:cxn ang="0">
                    <a:pos x="0" y="0"/>
                  </a:cxn>
                  <a:cxn ang="0">
                    <a:pos x="0" y="0"/>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a:defRPr/>
                </a:pPr>
                <a:endParaRPr lang="en-US" sz="1800">
                  <a:solidFill>
                    <a:srgbClr val="FFFFFF"/>
                  </a:solidFill>
                  <a:latin typeface="Arial" pitchFamily="22" charset="0"/>
                </a:endParaRPr>
              </a:p>
            </p:txBody>
          </p:sp>
          <p:sp>
            <p:nvSpPr>
              <p:cNvPr id="4137" name="Freeform 41"/>
              <p:cNvSpPr>
                <a:spLocks/>
              </p:cNvSpPr>
              <p:nvPr/>
            </p:nvSpPr>
            <p:spPr bwMode="hidden">
              <a:xfrm>
                <a:off x="3646" y="2795"/>
                <a:ext cx="2112" cy="695"/>
              </a:xfrm>
              <a:custGeom>
                <a:avLst/>
                <a:gdLst/>
                <a:ahLst/>
                <a:cxnLst>
                  <a:cxn ang="0">
                    <a:pos x="2105" y="665"/>
                  </a:cxn>
                  <a:cxn ang="0">
                    <a:pos x="24" y="0"/>
                  </a:cxn>
                  <a:cxn ang="0">
                    <a:pos x="12" y="72"/>
                  </a:cxn>
                  <a:cxn ang="0">
                    <a:pos x="0" y="150"/>
                  </a:cxn>
                  <a:cxn ang="0">
                    <a:pos x="2105" y="695"/>
                  </a:cxn>
                  <a:cxn ang="0">
                    <a:pos x="2105" y="665"/>
                  </a:cxn>
                  <a:cxn ang="0">
                    <a:pos x="2105" y="665"/>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w="9525">
                <a:noFill/>
                <a:round/>
                <a:headEnd/>
                <a:tailEnd/>
              </a:ln>
            </p:spPr>
            <p:txBody>
              <a:bodyPr/>
              <a:lstStyle/>
              <a:p>
                <a:pPr>
                  <a:defRPr/>
                </a:pPr>
                <a:endParaRPr lang="en-US" sz="1800">
                  <a:solidFill>
                    <a:srgbClr val="FFFFFF"/>
                  </a:solidFill>
                  <a:latin typeface="Arial" pitchFamily="22" charset="0"/>
                </a:endParaRPr>
              </a:p>
            </p:txBody>
          </p:sp>
        </p:grpSp>
      </p:grpSp>
      <p:sp>
        <p:nvSpPr>
          <p:cNvPr id="4138" name="Rectangle 42"/>
          <p:cNvSpPr>
            <a:spLocks noGrp="1" noChangeArrowheads="1"/>
          </p:cNvSpPr>
          <p:nvPr>
            <p:ph type="title"/>
          </p:nvPr>
        </p:nvSpPr>
        <p:spPr bwMode="auto">
          <a:xfrm>
            <a:off x="457200" y="277813"/>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4139" name="Rectangle 43"/>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140" name="Rectangle 44"/>
          <p:cNvSpPr>
            <a:spLocks noGrp="1" noChangeArrowheads="1"/>
          </p:cNvSpPr>
          <p:nvPr>
            <p:ph type="dt" sz="half" idx="2"/>
          </p:nvPr>
        </p:nvSpPr>
        <p:spPr bwMode="auto">
          <a:xfrm>
            <a:off x="457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200">
                <a:solidFill>
                  <a:srgbClr val="FFFFFF"/>
                </a:solidFill>
                <a:effectLst>
                  <a:outerShdw blurRad="38100" dist="38100" dir="2700000" algn="tl">
                    <a:srgbClr val="000000"/>
                  </a:outerShdw>
                </a:effectLst>
                <a:latin typeface="Arial" pitchFamily="22" charset="0"/>
                <a:ea typeface="+mn-ea"/>
                <a:cs typeface="+mn-cs"/>
              </a:defRPr>
            </a:lvl1pPr>
          </a:lstStyle>
          <a:p>
            <a:pPr>
              <a:defRPr/>
            </a:pPr>
            <a:endParaRPr lang="en-US"/>
          </a:p>
        </p:txBody>
      </p:sp>
      <p:sp>
        <p:nvSpPr>
          <p:cNvPr id="4141" name="Rectangle 4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200">
                <a:solidFill>
                  <a:srgbClr val="FFFFFF"/>
                </a:solidFill>
                <a:effectLst>
                  <a:outerShdw blurRad="38100" dist="38100" dir="2700000" algn="tl">
                    <a:srgbClr val="000000"/>
                  </a:outerShdw>
                </a:effectLst>
                <a:latin typeface="Arial" pitchFamily="22" charset="0"/>
                <a:ea typeface="+mn-ea"/>
                <a:cs typeface="+mn-cs"/>
              </a:defRPr>
            </a:lvl1pPr>
          </a:lstStyle>
          <a:p>
            <a:pPr>
              <a:defRPr/>
            </a:pPr>
            <a:endParaRPr lang="en-US"/>
          </a:p>
        </p:txBody>
      </p:sp>
      <p:sp>
        <p:nvSpPr>
          <p:cNvPr id="4142" name="Rectangle 46"/>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200">
                <a:solidFill>
                  <a:srgbClr val="FFFFFF"/>
                </a:solidFill>
                <a:effectLst>
                  <a:outerShdw blurRad="38100" dist="38100" dir="2700000" algn="tl">
                    <a:srgbClr val="000000"/>
                  </a:outerShdw>
                </a:effectLst>
                <a:latin typeface="Arial" charset="0"/>
              </a:defRPr>
            </a:lvl1pPr>
          </a:lstStyle>
          <a:p>
            <a:pPr>
              <a:defRPr/>
            </a:pPr>
            <a:fld id="{B41CFF50-D79E-4246-A285-2C0C1A65E357}" type="slidenum">
              <a:rPr lang="en-US"/>
              <a:pPr>
                <a:defRPr/>
              </a:pPr>
              <a:t>‹#›</a:t>
            </a:fld>
            <a:endParaRPr lang="en-US"/>
          </a:p>
        </p:txBody>
      </p:sp>
    </p:spTree>
    <p:extLst>
      <p:ext uri="{BB962C8B-B14F-4D97-AF65-F5344CB8AC3E}">
        <p14:creationId xmlns:p14="http://schemas.microsoft.com/office/powerpoint/2010/main" val="3652533257"/>
      </p:ext>
    </p:extLst>
  </p:cSld>
  <p:clrMap bg1="dk2" tx1="lt1" bg2="dk1" tx2="lt2" accent1="accent1" accent2="accent2" accent3="accent3" accent4="accent4" accent5="accent5" accent6="accent6" hlink="hlink" folHlink="folHlink"/>
  <p:sldLayoutIdLst>
    <p:sldLayoutId id="2147484156" r:id="rId1"/>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09" charset="-128"/>
          <a:cs typeface="ＭＳ Ｐゴシック" pitchFamily="-109"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09" charset="-128"/>
          <a:cs typeface="ＭＳ Ｐゴシック" pitchFamily="-109"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09" charset="-128"/>
          <a:cs typeface="ＭＳ Ｐゴシック" pitchFamily="-109"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09" charset="-128"/>
          <a:cs typeface="ＭＳ Ｐゴシック" pitchFamily="-109"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09" charset="-128"/>
          <a:cs typeface="ＭＳ Ｐゴシック" pitchFamily="-109"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9pPr>
    </p:titleStyle>
    <p:bodyStyle>
      <a:lvl1pPr marL="342900" indent="-342900" algn="l" rtl="0" eaLnBrk="0" fontAlgn="base" hangingPunct="0">
        <a:spcBef>
          <a:spcPct val="20000"/>
        </a:spcBef>
        <a:spcAft>
          <a:spcPct val="0"/>
        </a:spcAft>
        <a:buClr>
          <a:schemeClr val="hlink"/>
        </a:buClr>
        <a:buSzPct val="90000"/>
        <a:buFont typeface="Wingdings" charset="0"/>
        <a:buBlip>
          <a:blip r:embed="rId3"/>
        </a:buBlip>
        <a:defRPr sz="3200">
          <a:solidFill>
            <a:schemeClr val="tx1"/>
          </a:solidFill>
          <a:effectLst>
            <a:outerShdw blurRad="38100" dist="38100" dir="2700000" algn="tl">
              <a:srgbClr val="000000"/>
            </a:outerShdw>
          </a:effectLst>
          <a:latin typeface="+mn-lt"/>
          <a:ea typeface="ＭＳ Ｐゴシック" pitchFamily="-109" charset="-128"/>
          <a:cs typeface="ＭＳ Ｐゴシック" pitchFamily="-109" charset="-128"/>
        </a:defRPr>
      </a:lvl1pPr>
      <a:lvl2pPr marL="742950" indent="-285750" algn="l" rtl="0" eaLnBrk="0" fontAlgn="base" hangingPunct="0">
        <a:spcBef>
          <a:spcPct val="20000"/>
        </a:spcBef>
        <a:spcAft>
          <a:spcPct val="0"/>
        </a:spcAft>
        <a:buChar char="–"/>
        <a:defRPr sz="2800">
          <a:solidFill>
            <a:schemeClr val="tx1"/>
          </a:solidFill>
          <a:effectLst>
            <a:outerShdw blurRad="38100" dist="38100" dir="2700000" algn="tl">
              <a:srgbClr val="000000"/>
            </a:outerShdw>
          </a:effectLst>
          <a:latin typeface="+mn-lt"/>
          <a:ea typeface="ＭＳ Ｐゴシック" pitchFamily="-112" charset="-128"/>
        </a:defRPr>
      </a:lvl2pPr>
      <a:lvl3pPr marL="1143000" indent="-228600" algn="l" rtl="0" eaLnBrk="0" fontAlgn="base" hangingPunct="0">
        <a:spcBef>
          <a:spcPct val="20000"/>
        </a:spcBef>
        <a:spcAft>
          <a:spcPct val="0"/>
        </a:spcAft>
        <a:buClr>
          <a:schemeClr val="accent2"/>
        </a:buClr>
        <a:buSzPct val="90000"/>
        <a:buFont typeface="Wingdings" charset="0"/>
        <a:buBlip>
          <a:blip r:embed="rId4"/>
        </a:buBlip>
        <a:defRPr sz="2400">
          <a:solidFill>
            <a:schemeClr val="tx1"/>
          </a:solidFill>
          <a:effectLst>
            <a:outerShdw blurRad="38100" dist="38100" dir="2700000" algn="tl">
              <a:srgbClr val="000000"/>
            </a:outerShdw>
          </a:effectLst>
          <a:latin typeface="+mn-lt"/>
          <a:ea typeface="ＭＳ Ｐゴシック" charset="0"/>
          <a:cs typeface="Geneva" charset="-128"/>
        </a:defRPr>
      </a:lvl3pPr>
      <a:lvl4pPr marL="1600200" indent="-228600" algn="l" rtl="0" eaLnBrk="0" fontAlgn="base" hangingPunct="0">
        <a:spcBef>
          <a:spcPct val="20000"/>
        </a:spcBef>
        <a:spcAft>
          <a:spcPct val="0"/>
        </a:spcAft>
        <a:buChar char="–"/>
        <a:defRPr sz="2000">
          <a:solidFill>
            <a:schemeClr val="tx1"/>
          </a:solidFill>
          <a:effectLst>
            <a:outerShdw blurRad="38100" dist="38100" dir="2700000" algn="tl">
              <a:srgbClr val="000000"/>
            </a:outerShdw>
          </a:effectLst>
          <a:latin typeface="+mn-lt"/>
          <a:ea typeface="Geneva" charset="-128"/>
          <a:cs typeface="Geneva" charset="0"/>
        </a:defRPr>
      </a:lvl4pPr>
      <a:lvl5pPr marL="2057400" indent="-228600" algn="l" rtl="0" eaLnBrk="0" fontAlgn="base" hangingPunct="0">
        <a:spcBef>
          <a:spcPct val="20000"/>
        </a:spcBef>
        <a:spcAft>
          <a:spcPct val="0"/>
        </a:spcAft>
        <a:buClr>
          <a:schemeClr val="folHlink"/>
        </a:buClr>
        <a:buSzPct val="90000"/>
        <a:buFont typeface="Wingdings" charset="0"/>
        <a:buBlip>
          <a:blip r:embed="rId5"/>
        </a:buBlip>
        <a:defRPr sz="2000">
          <a:solidFill>
            <a:schemeClr val="tx1"/>
          </a:solidFill>
          <a:effectLst>
            <a:outerShdw blurRad="38100" dist="38100" dir="2700000" algn="tl">
              <a:srgbClr val="000000"/>
            </a:outerShdw>
          </a:effectLst>
          <a:latin typeface="+mn-lt"/>
          <a:ea typeface="ＭＳ Ｐゴシック" charset="-128"/>
          <a:cs typeface="ＭＳ Ｐゴシック" pitchFamily="-65" charset="-128"/>
        </a:defRPr>
      </a:lvl5pPr>
      <a:lvl6pPr marL="2514600" indent="-228600" algn="l" rtl="0" fontAlgn="base">
        <a:spcBef>
          <a:spcPct val="20000"/>
        </a:spcBef>
        <a:spcAft>
          <a:spcPct val="0"/>
        </a:spcAft>
        <a:buClr>
          <a:schemeClr val="folHlink"/>
        </a:buClr>
        <a:buSzPct val="90000"/>
        <a:buFont typeface="Wingdings" pitchFamily="-112" charset="2"/>
        <a:buBlip>
          <a:blip r:embed="rId5"/>
        </a:buBlip>
        <a:defRPr sz="2000">
          <a:solidFill>
            <a:schemeClr val="tx1"/>
          </a:solidFill>
          <a:effectLst>
            <a:outerShdw blurRad="38100" dist="38100" dir="2700000" algn="tl">
              <a:srgbClr val="000000"/>
            </a:outerShdw>
          </a:effectLst>
          <a:latin typeface="+mn-lt"/>
          <a:ea typeface="ＭＳ Ｐゴシック" pitchFamily="-112" charset="-128"/>
        </a:defRPr>
      </a:lvl6pPr>
      <a:lvl7pPr marL="2971800" indent="-228600" algn="l" rtl="0" fontAlgn="base">
        <a:spcBef>
          <a:spcPct val="20000"/>
        </a:spcBef>
        <a:spcAft>
          <a:spcPct val="0"/>
        </a:spcAft>
        <a:buClr>
          <a:schemeClr val="folHlink"/>
        </a:buClr>
        <a:buSzPct val="90000"/>
        <a:buFont typeface="Wingdings" pitchFamily="-112" charset="2"/>
        <a:buBlip>
          <a:blip r:embed="rId5"/>
        </a:buBlip>
        <a:defRPr sz="2000">
          <a:solidFill>
            <a:schemeClr val="tx1"/>
          </a:solidFill>
          <a:effectLst>
            <a:outerShdw blurRad="38100" dist="38100" dir="2700000" algn="tl">
              <a:srgbClr val="000000"/>
            </a:outerShdw>
          </a:effectLst>
          <a:latin typeface="+mn-lt"/>
          <a:ea typeface="ＭＳ Ｐゴシック" pitchFamily="-112" charset="-128"/>
        </a:defRPr>
      </a:lvl7pPr>
      <a:lvl8pPr marL="3429000" indent="-228600" algn="l" rtl="0" fontAlgn="base">
        <a:spcBef>
          <a:spcPct val="20000"/>
        </a:spcBef>
        <a:spcAft>
          <a:spcPct val="0"/>
        </a:spcAft>
        <a:buClr>
          <a:schemeClr val="folHlink"/>
        </a:buClr>
        <a:buSzPct val="90000"/>
        <a:buFont typeface="Wingdings" pitchFamily="-112" charset="2"/>
        <a:buBlip>
          <a:blip r:embed="rId5"/>
        </a:buBlip>
        <a:defRPr sz="2000">
          <a:solidFill>
            <a:schemeClr val="tx1"/>
          </a:solidFill>
          <a:effectLst>
            <a:outerShdw blurRad="38100" dist="38100" dir="2700000" algn="tl">
              <a:srgbClr val="000000"/>
            </a:outerShdw>
          </a:effectLst>
          <a:latin typeface="+mn-lt"/>
          <a:ea typeface="ＭＳ Ｐゴシック" pitchFamily="-112" charset="-128"/>
        </a:defRPr>
      </a:lvl8pPr>
      <a:lvl9pPr marL="3886200" indent="-228600" algn="l" rtl="0" fontAlgn="base">
        <a:spcBef>
          <a:spcPct val="20000"/>
        </a:spcBef>
        <a:spcAft>
          <a:spcPct val="0"/>
        </a:spcAft>
        <a:buClr>
          <a:schemeClr val="folHlink"/>
        </a:buClr>
        <a:buSzPct val="90000"/>
        <a:buFont typeface="Wingdings" pitchFamily="-112" charset="2"/>
        <a:buBlip>
          <a:blip r:embed="rId5"/>
        </a:buBlip>
        <a:defRPr sz="2000">
          <a:solidFill>
            <a:schemeClr val="tx1"/>
          </a:solidFill>
          <a:effectLst>
            <a:outerShdw blurRad="38100" dist="38100" dir="2700000" algn="tl">
              <a:srgbClr val="000000"/>
            </a:outerShdw>
          </a:effectLst>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6.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12" charset="0"/>
                <a:ea typeface="+mn-ea"/>
                <a:cs typeface="+mn-cs"/>
              </a:defRPr>
            </a:lvl1pPr>
          </a:lstStyle>
          <a:p>
            <a:pPr defTabSz="914400" fontAlgn="base">
              <a:spcBef>
                <a:spcPct val="0"/>
              </a:spcBef>
              <a:spcAft>
                <a:spcPct val="0"/>
              </a:spcAft>
              <a:defRPr/>
            </a:pPr>
            <a:endParaRPr lang="en-US">
              <a:solidFill>
                <a:srgbClr val="000000"/>
              </a:solidFill>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12" charset="0"/>
                <a:ea typeface="+mn-ea"/>
                <a:cs typeface="+mn-cs"/>
              </a:defRPr>
            </a:lvl1pPr>
          </a:lstStyle>
          <a:p>
            <a:pPr defTabSz="914400" fontAlgn="base">
              <a:spcBef>
                <a:spcPct val="0"/>
              </a:spcBef>
              <a:spcAft>
                <a:spcPct val="0"/>
              </a:spcAft>
              <a:defRPr/>
            </a:pPr>
            <a:endParaRPr lang="en-US">
              <a:solidFill>
                <a:srgbClr val="000000"/>
              </a:solidFill>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vl1pPr>
          </a:lstStyle>
          <a:p>
            <a:pPr defTabSz="914400" fontAlgn="base">
              <a:spcBef>
                <a:spcPct val="0"/>
              </a:spcBef>
              <a:spcAft>
                <a:spcPct val="0"/>
              </a:spcAft>
              <a:defRPr/>
            </a:pPr>
            <a:fld id="{F8F4AD73-C4A0-AA4E-86E0-5DD27119A5EE}" type="slidenum">
              <a:rPr lang="en-US">
                <a:solidFill>
                  <a:srgbClr val="000000"/>
                </a:solidFill>
                <a:latin typeface="Times New Roman" charset="0"/>
                <a:ea typeface="ＭＳ Ｐゴシック" charset="0"/>
                <a:cs typeface="ＭＳ Ｐゴシック" charset="0"/>
              </a:rPr>
              <a:pPr defTabSz="914400" fontAlgn="base">
                <a:spcBef>
                  <a:spcPct val="0"/>
                </a:spcBef>
                <a:spcAft>
                  <a:spcPct val="0"/>
                </a:spcAft>
                <a:defRPr/>
              </a:pPr>
              <a:t>‹#›</a:t>
            </a:fld>
            <a:endParaRPr lang="en-US">
              <a:solidFill>
                <a:srgbClr val="000000"/>
              </a:solidFill>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241993356"/>
      </p:ext>
    </p:extLst>
  </p:cSld>
  <p:clrMap bg1="lt1" tx1="dk1" bg2="lt2" tx2="dk2" accent1="accent1" accent2="accent2" accent3="accent3" accent4="accent4" accent5="accent5" accent6="accent6" hlink="hlink" folHlink="folHlink"/>
  <p:sldLayoutIdLst>
    <p:sldLayoutId id="2147484158" r:id="rId1"/>
    <p:sldLayoutId id="2147484159" r:id="rId2"/>
    <p:sldLayoutId id="2147484160" r:id="rId3"/>
    <p:sldLayoutId id="2147484161" r:id="rId4"/>
    <p:sldLayoutId id="2147484162" r:id="rId5"/>
    <p:sldLayoutId id="2147484163" r:id="rId6"/>
    <p:sldLayoutId id="2147484164" r:id="rId7"/>
    <p:sldLayoutId id="2147484165" r:id="rId8"/>
    <p:sldLayoutId id="2147484166" r:id="rId9"/>
    <p:sldLayoutId id="2147484167" r:id="rId10"/>
    <p:sldLayoutId id="2147484168" r:id="rId11"/>
  </p:sldLayoutIdLst>
  <p:transition/>
  <p:txStyles>
    <p:titleStyle>
      <a:lvl1pPr algn="ctr" rtl="0" eaLnBrk="0" fontAlgn="base" hangingPunct="0">
        <a:spcBef>
          <a:spcPct val="0"/>
        </a:spcBef>
        <a:spcAft>
          <a:spcPct val="0"/>
        </a:spcAft>
        <a:defRPr sz="4400" b="1">
          <a:solidFill>
            <a:schemeClr val="bg1"/>
          </a:solidFill>
          <a:effectLst>
            <a:outerShdw blurRad="38100" dist="38100" dir="2700000" algn="tl">
              <a:srgbClr val="000000">
                <a:alpha val="43137"/>
              </a:srgbClr>
            </a:outerShdw>
          </a:effectLst>
          <a:latin typeface="Arial"/>
          <a:ea typeface="ＭＳ Ｐゴシック" pitchFamily="-112" charset="-128"/>
          <a:cs typeface="Arial"/>
        </a:defRPr>
      </a:lvl1pPr>
      <a:lvl2pPr algn="ctr" rtl="0" eaLnBrk="0" fontAlgn="base" hangingPunct="0">
        <a:spcBef>
          <a:spcPct val="0"/>
        </a:spcBef>
        <a:spcAft>
          <a:spcPct val="0"/>
        </a:spcAft>
        <a:defRPr sz="4400" b="1">
          <a:solidFill>
            <a:schemeClr val="bg1"/>
          </a:solidFill>
          <a:latin typeface="Arial" charset="0"/>
          <a:ea typeface="ＭＳ Ｐゴシック" pitchFamily="-112" charset="-128"/>
          <a:cs typeface="Arial" charset="0"/>
        </a:defRPr>
      </a:lvl2pPr>
      <a:lvl3pPr algn="ctr" rtl="0" eaLnBrk="0" fontAlgn="base" hangingPunct="0">
        <a:spcBef>
          <a:spcPct val="0"/>
        </a:spcBef>
        <a:spcAft>
          <a:spcPct val="0"/>
        </a:spcAft>
        <a:defRPr sz="4400" b="1">
          <a:solidFill>
            <a:schemeClr val="bg1"/>
          </a:solidFill>
          <a:latin typeface="Arial" charset="0"/>
          <a:ea typeface="ＭＳ Ｐゴシック" pitchFamily="-112" charset="-128"/>
          <a:cs typeface="Arial" charset="0"/>
        </a:defRPr>
      </a:lvl3pPr>
      <a:lvl4pPr algn="ctr" rtl="0" eaLnBrk="0" fontAlgn="base" hangingPunct="0">
        <a:spcBef>
          <a:spcPct val="0"/>
        </a:spcBef>
        <a:spcAft>
          <a:spcPct val="0"/>
        </a:spcAft>
        <a:defRPr sz="4400" b="1">
          <a:solidFill>
            <a:schemeClr val="bg1"/>
          </a:solidFill>
          <a:latin typeface="Arial" charset="0"/>
          <a:ea typeface="ＭＳ Ｐゴシック" pitchFamily="-112" charset="-128"/>
          <a:cs typeface="Arial" charset="0"/>
        </a:defRPr>
      </a:lvl4pPr>
      <a:lvl5pPr algn="ctr" rtl="0" eaLnBrk="0" fontAlgn="base" hangingPunct="0">
        <a:spcBef>
          <a:spcPct val="0"/>
        </a:spcBef>
        <a:spcAft>
          <a:spcPct val="0"/>
        </a:spcAft>
        <a:defRPr sz="4400" b="1">
          <a:solidFill>
            <a:schemeClr val="bg1"/>
          </a:solidFill>
          <a:latin typeface="Arial" charset="0"/>
          <a:ea typeface="ＭＳ Ｐゴシック" pitchFamily="-112" charset="-128"/>
          <a:cs typeface="Arial" charset="0"/>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b="1">
          <a:solidFill>
            <a:schemeClr val="bg1"/>
          </a:solidFill>
          <a:effectLst>
            <a:outerShdw blurRad="38100" dist="38100" dir="2700000" algn="tl">
              <a:srgbClr val="000000">
                <a:alpha val="43137"/>
              </a:srgbClr>
            </a:outerShdw>
          </a:effectLst>
          <a:latin typeface="Arial"/>
          <a:ea typeface="ＭＳ Ｐゴシック" pitchFamily="-112" charset="-128"/>
          <a:cs typeface="Arial"/>
        </a:defRPr>
      </a:lvl1pPr>
      <a:lvl2pPr marL="742950" indent="-285750" algn="l" rtl="0" eaLnBrk="0" fontAlgn="base" hangingPunct="0">
        <a:spcBef>
          <a:spcPct val="20000"/>
        </a:spcBef>
        <a:spcAft>
          <a:spcPct val="0"/>
        </a:spcAft>
        <a:buChar char="–"/>
        <a:defRPr sz="2800" b="1">
          <a:solidFill>
            <a:schemeClr val="bg1"/>
          </a:solidFill>
          <a:effectLst>
            <a:outerShdw blurRad="38100" dist="38100" dir="2700000" algn="tl">
              <a:srgbClr val="000000">
                <a:alpha val="43137"/>
              </a:srgbClr>
            </a:outerShdw>
          </a:effectLst>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b="1">
          <a:solidFill>
            <a:schemeClr val="bg1"/>
          </a:solidFill>
          <a:effectLst>
            <a:outerShdw blurRad="38100" dist="38100" dir="2700000" algn="tl">
              <a:srgbClr val="000000">
                <a:alpha val="43137"/>
              </a:srgbClr>
            </a:outerShdw>
          </a:effectLst>
          <a:latin typeface="Arial"/>
          <a:ea typeface="Geneva" charset="-128"/>
          <a:cs typeface="Arial"/>
        </a:defRPr>
      </a:lvl3pPr>
      <a:lvl4pPr marL="1600200" indent="-228600" algn="l" rtl="0" eaLnBrk="0" fontAlgn="base" hangingPunct="0">
        <a:spcBef>
          <a:spcPct val="20000"/>
        </a:spcBef>
        <a:spcAft>
          <a:spcPct val="0"/>
        </a:spcAft>
        <a:buChar char="–"/>
        <a:defRPr sz="2000" b="1">
          <a:solidFill>
            <a:schemeClr val="bg1"/>
          </a:solidFill>
          <a:effectLst>
            <a:outerShdw blurRad="38100" dist="38100" dir="2700000" algn="tl">
              <a:srgbClr val="000000">
                <a:alpha val="43137"/>
              </a:srgbClr>
            </a:outerShdw>
          </a:effectLst>
          <a:latin typeface="Arial"/>
          <a:ea typeface="Geneva" charset="-128"/>
          <a:cs typeface="Arial"/>
        </a:defRPr>
      </a:lvl4pPr>
      <a:lvl5pPr marL="2057400" indent="-228600" algn="l" rtl="0" eaLnBrk="0" fontAlgn="base" hangingPunct="0">
        <a:spcBef>
          <a:spcPct val="20000"/>
        </a:spcBef>
        <a:spcAft>
          <a:spcPct val="0"/>
        </a:spcAft>
        <a:buChar char="»"/>
        <a:defRPr sz="2000" b="1">
          <a:solidFill>
            <a:schemeClr val="bg1"/>
          </a:solidFill>
          <a:effectLst>
            <a:outerShdw blurRad="38100" dist="38100" dir="2700000" algn="tl">
              <a:srgbClr val="000000">
                <a:alpha val="43137"/>
              </a:srgbClr>
            </a:outerShdw>
          </a:effectLst>
          <a:latin typeface="Arial"/>
          <a:ea typeface="Geneva"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7.xml><?xml version="1.0" encoding="utf-8"?>
<p:sldMaster xmlns:a="http://schemas.openxmlformats.org/drawingml/2006/main" xmlns:r="http://schemas.openxmlformats.org/officeDocument/2006/relationships" xmlns:p="http://schemas.openxmlformats.org/presentationml/2006/main">
  <p:cSld>
    <p:bg>
      <p:bgPr>
        <a:blipFill dpi="0" rotWithShape="0">
          <a:blip r:embed="rId14"/>
          <a:srcRect/>
          <a:stretch>
            <a:fillRect/>
          </a:stretch>
        </a:blipFill>
        <a:effectLst/>
      </p:bgPr>
    </p:bg>
    <p:spTree>
      <p:nvGrpSpPr>
        <p:cNvPr id="1" name=""/>
        <p:cNvGrpSpPr/>
        <p:nvPr/>
      </p:nvGrpSpPr>
      <p:grpSpPr>
        <a:xfrm>
          <a:off x="0" y="0"/>
          <a:ext cx="0" cy="0"/>
          <a:chOff x="0" y="0"/>
          <a:chExt cx="0" cy="0"/>
        </a:xfrm>
      </p:grpSpPr>
      <p:sp>
        <p:nvSpPr>
          <p:cNvPr id="820226" name="Rectangle 1026"/>
          <p:cNvSpPr>
            <a:spLocks noGrp="1" noChangeArrowheads="1"/>
          </p:cNvSpPr>
          <p:nvPr>
            <p:ph type="title"/>
          </p:nvPr>
        </p:nvSpPr>
        <p:spPr bwMode="auto">
          <a:xfrm>
            <a:off x="434975" y="609600"/>
            <a:ext cx="8458200" cy="1143000"/>
          </a:xfrm>
          <a:prstGeom prst="rect">
            <a:avLst/>
          </a:prstGeom>
          <a:noFill/>
          <a:ln w="9525">
            <a:noFill/>
            <a:miter lim="800000"/>
            <a:headEnd/>
            <a:tailEnd/>
          </a:ln>
          <a:effectLst>
            <a:outerShdw blurRad="38100" dist="38099" dir="2700000" algn="ctr" rotWithShape="0">
              <a:schemeClr val="bg2">
                <a:alpha val="99962"/>
              </a:schemeClr>
            </a:outerShdw>
          </a:effec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820227" name="Rectangle 1027"/>
          <p:cNvSpPr>
            <a:spLocks noGrp="1" noChangeArrowheads="1"/>
          </p:cNvSpPr>
          <p:nvPr>
            <p:ph type="body" idx="1"/>
          </p:nvPr>
        </p:nvSpPr>
        <p:spPr bwMode="auto">
          <a:xfrm>
            <a:off x="434975" y="1981200"/>
            <a:ext cx="8458200" cy="4114800"/>
          </a:xfrm>
          <a:prstGeom prst="rect">
            <a:avLst/>
          </a:prstGeom>
          <a:noFill/>
          <a:ln w="9525">
            <a:noFill/>
            <a:miter lim="800000"/>
            <a:headEnd/>
            <a:tailEnd/>
          </a:ln>
          <a:effectLst>
            <a:outerShdw blurRad="38100" dist="38099" dir="2700000" algn="ctr" rotWithShape="0">
              <a:schemeClr val="bg2">
                <a:alpha val="99962"/>
              </a:schemeClr>
            </a:outerShdw>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20228" name="Rectangle 1028"/>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a:outerShdw blurRad="38100" dist="38099" dir="2700000" algn="ctr" rotWithShape="0">
              <a:schemeClr val="bg2">
                <a:alpha val="99962"/>
              </a:schemeClr>
            </a:outerShdw>
          </a:effectLst>
        </p:spPr>
        <p:txBody>
          <a:bodyPr vert="horz" wrap="square" lIns="91440" tIns="45720" rIns="91440" bIns="45720" numCol="1" anchor="t" anchorCtr="0" compatLnSpc="1">
            <a:prstTxWarp prst="textNoShape">
              <a:avLst/>
            </a:prstTxWarp>
          </a:bodyPr>
          <a:lstStyle>
            <a:lvl1pPr>
              <a:defRPr sz="1400">
                <a:latin typeface="Trebuchet MS" pitchFamily="-111" charset="0"/>
                <a:ea typeface="+mn-ea"/>
                <a:cs typeface="+mn-cs"/>
              </a:defRPr>
            </a:lvl1pPr>
          </a:lstStyle>
          <a:p>
            <a:pPr defTabSz="914400" eaLnBrk="0" fontAlgn="base" hangingPunct="0">
              <a:spcBef>
                <a:spcPct val="0"/>
              </a:spcBef>
              <a:spcAft>
                <a:spcPct val="0"/>
              </a:spcAft>
              <a:defRPr/>
            </a:pPr>
            <a:endParaRPr lang="en-US">
              <a:solidFill>
                <a:srgbClr val="FFFF66"/>
              </a:solidFill>
              <a:ea typeface="Osaka"/>
              <a:cs typeface="Osaka"/>
            </a:endParaRPr>
          </a:p>
        </p:txBody>
      </p:sp>
      <p:sp>
        <p:nvSpPr>
          <p:cNvPr id="820229"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a:outerShdw blurRad="38100" dist="38099" dir="2700000" algn="ctr" rotWithShape="0">
              <a:schemeClr val="bg2">
                <a:alpha val="99962"/>
              </a:schemeClr>
            </a:outerShdw>
          </a:effectLst>
        </p:spPr>
        <p:txBody>
          <a:bodyPr vert="horz" wrap="square" lIns="91440" tIns="45720" rIns="91440" bIns="45720" numCol="1" anchor="t" anchorCtr="0" compatLnSpc="1">
            <a:prstTxWarp prst="textNoShape">
              <a:avLst/>
            </a:prstTxWarp>
          </a:bodyPr>
          <a:lstStyle>
            <a:lvl1pPr algn="ctr">
              <a:defRPr sz="1400">
                <a:latin typeface="Trebuchet MS" pitchFamily="-111" charset="0"/>
                <a:ea typeface="+mn-ea"/>
                <a:cs typeface="+mn-cs"/>
              </a:defRPr>
            </a:lvl1pPr>
          </a:lstStyle>
          <a:p>
            <a:pPr defTabSz="914400" eaLnBrk="0" fontAlgn="base" hangingPunct="0">
              <a:spcBef>
                <a:spcPct val="0"/>
              </a:spcBef>
              <a:spcAft>
                <a:spcPct val="0"/>
              </a:spcAft>
              <a:defRPr/>
            </a:pPr>
            <a:endParaRPr lang="en-US">
              <a:solidFill>
                <a:srgbClr val="FFFF66"/>
              </a:solidFill>
              <a:ea typeface="Osaka"/>
              <a:cs typeface="Osaka"/>
            </a:endParaRPr>
          </a:p>
        </p:txBody>
      </p:sp>
      <p:sp>
        <p:nvSpPr>
          <p:cNvPr id="820230" name="Rectangle 1030"/>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a:outerShdw blurRad="38100" dist="38099" dir="2700000" algn="ctr" rotWithShape="0">
              <a:schemeClr val="bg2">
                <a:alpha val="99962"/>
              </a:schemeClr>
            </a:outerShdw>
          </a:effectLst>
        </p:spPr>
        <p:txBody>
          <a:bodyPr vert="horz" wrap="square" lIns="91440" tIns="45720" rIns="91440" bIns="45720" numCol="1" anchor="t" anchorCtr="0" compatLnSpc="1">
            <a:prstTxWarp prst="textNoShape">
              <a:avLst/>
            </a:prstTxWarp>
          </a:bodyPr>
          <a:lstStyle>
            <a:lvl1pPr algn="r">
              <a:defRPr sz="1400">
                <a:latin typeface="Trebuchet MS" charset="0"/>
                <a:ea typeface="Osaka" charset="0"/>
                <a:cs typeface="Osaka" charset="0"/>
              </a:defRPr>
            </a:lvl1pPr>
          </a:lstStyle>
          <a:p>
            <a:pPr defTabSz="914400" eaLnBrk="0" fontAlgn="base" hangingPunct="0">
              <a:spcBef>
                <a:spcPct val="0"/>
              </a:spcBef>
              <a:spcAft>
                <a:spcPct val="0"/>
              </a:spcAft>
              <a:defRPr/>
            </a:pPr>
            <a:fld id="{EF4014FD-C155-B043-A6B3-9AC3EF20F3E9}" type="slidenum">
              <a:rPr lang="en-US">
                <a:solidFill>
                  <a:srgbClr val="FFFF66"/>
                </a:solidFill>
              </a:rPr>
              <a:pPr defTabSz="914400" eaLnBrk="0" fontAlgn="base" hangingPunct="0">
                <a:spcBef>
                  <a:spcPct val="0"/>
                </a:spcBef>
                <a:spcAft>
                  <a:spcPct val="0"/>
                </a:spcAft>
                <a:defRPr/>
              </a:pPr>
              <a:t>‹#›</a:t>
            </a:fld>
            <a:endParaRPr lang="en-US">
              <a:solidFill>
                <a:srgbClr val="FFFF66"/>
              </a:solidFill>
            </a:endParaRPr>
          </a:p>
        </p:txBody>
      </p:sp>
    </p:spTree>
    <p:extLst>
      <p:ext uri="{BB962C8B-B14F-4D97-AF65-F5344CB8AC3E}">
        <p14:creationId xmlns:p14="http://schemas.microsoft.com/office/powerpoint/2010/main" val="3386133278"/>
      </p:ext>
    </p:extLst>
  </p:cSld>
  <p:clrMap bg1="dk2" tx1="lt1" bg2="dk1" tx2="lt2" accent1="accent1" accent2="accent2" accent3="accent3" accent4="accent4" accent5="accent5" accent6="accent6" hlink="hlink" folHlink="folHlink"/>
  <p:sldLayoutIdLst>
    <p:sldLayoutId id="2147484170" r:id="rId1"/>
    <p:sldLayoutId id="2147484171" r:id="rId2"/>
    <p:sldLayoutId id="2147484172" r:id="rId3"/>
    <p:sldLayoutId id="2147484173" r:id="rId4"/>
    <p:sldLayoutId id="2147484174" r:id="rId5"/>
    <p:sldLayoutId id="2147484175" r:id="rId6"/>
    <p:sldLayoutId id="2147484176" r:id="rId7"/>
    <p:sldLayoutId id="2147484177" r:id="rId8"/>
    <p:sldLayoutId id="2147484178" r:id="rId9"/>
    <p:sldLayoutId id="2147484179" r:id="rId10"/>
    <p:sldLayoutId id="2147484180" r:id="rId11"/>
    <p:sldLayoutId id="2147484181" r:id="rId12"/>
  </p:sldLayoutIdLst>
  <p:transition/>
  <p:hf sldNum="0" hdr="0" ftr="0" dt="0"/>
  <p:txStyles>
    <p:titleStyle>
      <a:lvl1pPr algn="ctr" rtl="0" eaLnBrk="0" fontAlgn="base" hangingPunct="0">
        <a:spcBef>
          <a:spcPct val="0"/>
        </a:spcBef>
        <a:spcAft>
          <a:spcPct val="0"/>
        </a:spcAft>
        <a:defRPr sz="4400" b="1">
          <a:solidFill>
            <a:schemeClr val="tx2"/>
          </a:solidFill>
          <a:latin typeface="Arial"/>
          <a:ea typeface="+mj-ea"/>
          <a:cs typeface="Arial"/>
        </a:defRPr>
      </a:lvl1pPr>
      <a:lvl2pPr algn="ctr" rtl="0" eaLnBrk="0" fontAlgn="base" hangingPunct="0">
        <a:spcBef>
          <a:spcPct val="0"/>
        </a:spcBef>
        <a:spcAft>
          <a:spcPct val="0"/>
        </a:spcAft>
        <a:defRPr sz="4400" b="1">
          <a:solidFill>
            <a:schemeClr val="tx2"/>
          </a:solidFill>
          <a:latin typeface="Arial" charset="0"/>
          <a:ea typeface="Osaka" pitchFamily="-112" charset="-128"/>
          <a:cs typeface="Osaka" pitchFamily="-112" charset="-128"/>
        </a:defRPr>
      </a:lvl2pPr>
      <a:lvl3pPr algn="ctr" rtl="0" eaLnBrk="0" fontAlgn="base" hangingPunct="0">
        <a:spcBef>
          <a:spcPct val="0"/>
        </a:spcBef>
        <a:spcAft>
          <a:spcPct val="0"/>
        </a:spcAft>
        <a:defRPr sz="4400" b="1">
          <a:solidFill>
            <a:schemeClr val="tx2"/>
          </a:solidFill>
          <a:latin typeface="Arial" charset="0"/>
          <a:ea typeface="Osaka" pitchFamily="-112" charset="-128"/>
          <a:cs typeface="Osaka" pitchFamily="-112" charset="-128"/>
        </a:defRPr>
      </a:lvl3pPr>
      <a:lvl4pPr algn="ctr" rtl="0" eaLnBrk="0" fontAlgn="base" hangingPunct="0">
        <a:spcBef>
          <a:spcPct val="0"/>
        </a:spcBef>
        <a:spcAft>
          <a:spcPct val="0"/>
        </a:spcAft>
        <a:defRPr sz="4400" b="1">
          <a:solidFill>
            <a:schemeClr val="tx2"/>
          </a:solidFill>
          <a:latin typeface="Arial" charset="0"/>
          <a:ea typeface="Osaka" pitchFamily="-112" charset="-128"/>
          <a:cs typeface="Osaka" pitchFamily="-112" charset="-128"/>
        </a:defRPr>
      </a:lvl4pPr>
      <a:lvl5pPr algn="ctr" rtl="0" eaLnBrk="0" fontAlgn="base" hangingPunct="0">
        <a:spcBef>
          <a:spcPct val="0"/>
        </a:spcBef>
        <a:spcAft>
          <a:spcPct val="0"/>
        </a:spcAft>
        <a:defRPr sz="4400" b="1">
          <a:solidFill>
            <a:schemeClr val="tx2"/>
          </a:solidFill>
          <a:latin typeface="Arial" charset="0"/>
          <a:ea typeface="Osaka" pitchFamily="-112" charset="-128"/>
          <a:cs typeface="Osaka" pitchFamily="-112" charset="-128"/>
        </a:defRPr>
      </a:lvl5pPr>
      <a:lvl6pPr marL="457200" algn="ctr" rtl="0" fontAlgn="base">
        <a:spcBef>
          <a:spcPct val="0"/>
        </a:spcBef>
        <a:spcAft>
          <a:spcPct val="0"/>
        </a:spcAft>
        <a:defRPr sz="4400" b="1">
          <a:solidFill>
            <a:schemeClr val="tx2"/>
          </a:solidFill>
          <a:latin typeface="Trebuchet MS" pitchFamily="-112" charset="0"/>
          <a:ea typeface="Osaka" pitchFamily="-112" charset="-128"/>
          <a:cs typeface="Osaka" pitchFamily="-112" charset="-128"/>
        </a:defRPr>
      </a:lvl6pPr>
      <a:lvl7pPr marL="914400" algn="ctr" rtl="0" fontAlgn="base">
        <a:spcBef>
          <a:spcPct val="0"/>
        </a:spcBef>
        <a:spcAft>
          <a:spcPct val="0"/>
        </a:spcAft>
        <a:defRPr sz="4400" b="1">
          <a:solidFill>
            <a:schemeClr val="tx2"/>
          </a:solidFill>
          <a:latin typeface="Trebuchet MS" pitchFamily="-112" charset="0"/>
          <a:ea typeface="Osaka" pitchFamily="-112" charset="-128"/>
          <a:cs typeface="Osaka" pitchFamily="-112" charset="-128"/>
        </a:defRPr>
      </a:lvl7pPr>
      <a:lvl8pPr marL="1371600" algn="ctr" rtl="0" fontAlgn="base">
        <a:spcBef>
          <a:spcPct val="0"/>
        </a:spcBef>
        <a:spcAft>
          <a:spcPct val="0"/>
        </a:spcAft>
        <a:defRPr sz="4400" b="1">
          <a:solidFill>
            <a:schemeClr val="tx2"/>
          </a:solidFill>
          <a:latin typeface="Trebuchet MS" pitchFamily="-112" charset="0"/>
          <a:ea typeface="Osaka" pitchFamily="-112" charset="-128"/>
          <a:cs typeface="Osaka" pitchFamily="-112" charset="-128"/>
        </a:defRPr>
      </a:lvl8pPr>
      <a:lvl9pPr marL="1828800" algn="ctr" rtl="0" fontAlgn="base">
        <a:spcBef>
          <a:spcPct val="0"/>
        </a:spcBef>
        <a:spcAft>
          <a:spcPct val="0"/>
        </a:spcAft>
        <a:defRPr sz="4400" b="1">
          <a:solidFill>
            <a:schemeClr val="tx2"/>
          </a:solidFill>
          <a:latin typeface="Trebuchet MS" pitchFamily="-112" charset="0"/>
          <a:ea typeface="Osaka" pitchFamily="-112" charset="-128"/>
          <a:cs typeface="Osaka" pitchFamily="-112" charset="-128"/>
        </a:defRPr>
      </a:lvl9pPr>
    </p:titleStyle>
    <p:bodyStyle>
      <a:lvl1pPr marL="342900" indent="-342900" algn="l" rtl="0" eaLnBrk="0" fontAlgn="base" hangingPunct="0">
        <a:spcBef>
          <a:spcPct val="20000"/>
        </a:spcBef>
        <a:spcAft>
          <a:spcPct val="0"/>
        </a:spcAft>
        <a:buFont typeface="Times" charset="0"/>
        <a:buChar char="•"/>
        <a:defRPr sz="3200">
          <a:solidFill>
            <a:schemeClr val="tx1"/>
          </a:solidFill>
          <a:latin typeface="Arial"/>
          <a:ea typeface="+mn-ea"/>
          <a:cs typeface="Arial"/>
        </a:defRPr>
      </a:lvl1pPr>
      <a:lvl2pPr marL="742950" indent="-285750" algn="l" rtl="0" eaLnBrk="0" fontAlgn="base" hangingPunct="0">
        <a:spcBef>
          <a:spcPct val="20000"/>
        </a:spcBef>
        <a:spcAft>
          <a:spcPct val="0"/>
        </a:spcAft>
        <a:buFont typeface="Times" charset="0"/>
        <a:buChar char="•"/>
        <a:defRPr sz="2800">
          <a:solidFill>
            <a:schemeClr val="tx1"/>
          </a:solidFill>
          <a:latin typeface="Arial"/>
          <a:ea typeface="+mn-ea"/>
          <a:cs typeface="Arial"/>
        </a:defRPr>
      </a:lvl2pPr>
      <a:lvl3pPr marL="1143000" indent="-228600" algn="l" rtl="0" eaLnBrk="0" fontAlgn="base" hangingPunct="0">
        <a:spcBef>
          <a:spcPct val="20000"/>
        </a:spcBef>
        <a:spcAft>
          <a:spcPct val="0"/>
        </a:spcAft>
        <a:buFont typeface="Times" charset="0"/>
        <a:buChar char="•"/>
        <a:defRPr sz="2400">
          <a:solidFill>
            <a:schemeClr val="tx1"/>
          </a:solidFill>
          <a:latin typeface="Arial"/>
          <a:ea typeface="+mn-ea"/>
          <a:cs typeface="Arial"/>
        </a:defRPr>
      </a:lvl3pPr>
      <a:lvl4pPr marL="1600200" indent="-228600" algn="l" rtl="0" eaLnBrk="0" fontAlgn="base" hangingPunct="0">
        <a:spcBef>
          <a:spcPct val="20000"/>
        </a:spcBef>
        <a:spcAft>
          <a:spcPct val="0"/>
        </a:spcAft>
        <a:buFont typeface="Times" charset="0"/>
        <a:buChar char="•"/>
        <a:defRPr sz="2000">
          <a:solidFill>
            <a:schemeClr val="tx1"/>
          </a:solidFill>
          <a:latin typeface="Arial"/>
          <a:ea typeface="+mn-ea"/>
          <a:cs typeface="Arial"/>
        </a:defRPr>
      </a:lvl4pPr>
      <a:lvl5pPr marL="2057400" indent="-228600" algn="l" rtl="0" eaLnBrk="0" fontAlgn="base" hangingPunct="0">
        <a:spcBef>
          <a:spcPct val="20000"/>
        </a:spcBef>
        <a:spcAft>
          <a:spcPct val="0"/>
        </a:spcAft>
        <a:buFont typeface="Times" charset="0"/>
        <a:buChar char="•"/>
        <a:defRPr sz="2000">
          <a:solidFill>
            <a:schemeClr val="tx1"/>
          </a:solidFill>
          <a:latin typeface="Arial"/>
          <a:ea typeface="+mn-ea"/>
          <a:cs typeface="Arial"/>
        </a:defRPr>
      </a:lvl5pPr>
      <a:lvl6pPr marL="2514600" indent="-228600" algn="l" rtl="0" fontAlgn="base">
        <a:spcBef>
          <a:spcPct val="20000"/>
        </a:spcBef>
        <a:spcAft>
          <a:spcPct val="0"/>
        </a:spcAft>
        <a:buFont typeface="Times" pitchFamily="-112" charset="0"/>
        <a:buChar char="•"/>
        <a:defRPr sz="2000">
          <a:solidFill>
            <a:schemeClr val="tx1"/>
          </a:solidFill>
          <a:latin typeface="+mn-lt"/>
          <a:ea typeface="+mn-ea"/>
          <a:cs typeface="+mn-cs"/>
        </a:defRPr>
      </a:lvl6pPr>
      <a:lvl7pPr marL="2971800" indent="-228600" algn="l" rtl="0" fontAlgn="base">
        <a:spcBef>
          <a:spcPct val="20000"/>
        </a:spcBef>
        <a:spcAft>
          <a:spcPct val="0"/>
        </a:spcAft>
        <a:buFont typeface="Times" pitchFamily="-112" charset="0"/>
        <a:buChar char="•"/>
        <a:defRPr sz="2000">
          <a:solidFill>
            <a:schemeClr val="tx1"/>
          </a:solidFill>
          <a:latin typeface="+mn-lt"/>
          <a:ea typeface="+mn-ea"/>
          <a:cs typeface="+mn-cs"/>
        </a:defRPr>
      </a:lvl7pPr>
      <a:lvl8pPr marL="3429000" indent="-228600" algn="l" rtl="0" fontAlgn="base">
        <a:spcBef>
          <a:spcPct val="20000"/>
        </a:spcBef>
        <a:spcAft>
          <a:spcPct val="0"/>
        </a:spcAft>
        <a:buFont typeface="Times" pitchFamily="-112" charset="0"/>
        <a:buChar char="•"/>
        <a:defRPr sz="2000">
          <a:solidFill>
            <a:schemeClr val="tx1"/>
          </a:solidFill>
          <a:latin typeface="+mn-lt"/>
          <a:ea typeface="+mn-ea"/>
          <a:cs typeface="+mn-cs"/>
        </a:defRPr>
      </a:lvl8pPr>
      <a:lvl9pPr marL="3886200" indent="-228600" algn="l" rtl="0" fontAlgn="base">
        <a:spcBef>
          <a:spcPct val="20000"/>
        </a:spcBef>
        <a:spcAft>
          <a:spcPct val="0"/>
        </a:spcAft>
        <a:buFont typeface="Times" pitchFamily="-112" charset="0"/>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8.xml><?xml version="1.0" encoding="utf-8"?>
<p:sldMaster xmlns:a="http://schemas.openxmlformats.org/drawingml/2006/main" xmlns:r="http://schemas.openxmlformats.org/officeDocument/2006/relationships" xmlns:p="http://schemas.openxmlformats.org/presentationml/2006/main">
  <p:cSld>
    <p:bg>
      <p:bgPr>
        <a:gradFill rotWithShape="0">
          <a:gsLst>
            <a:gs pos="0">
              <a:srgbClr val="6B2300"/>
            </a:gs>
            <a:gs pos="100000">
              <a:schemeClr val="bg1"/>
            </a:gs>
          </a:gsLst>
          <a:lin ang="5400000" scaled="1"/>
        </a:gra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134938" y="889000"/>
            <a:ext cx="8885237" cy="1155700"/>
          </a:xfrm>
          <a:prstGeom prst="rect">
            <a:avLst/>
          </a:prstGeom>
          <a:noFill/>
          <a:ln w="9525">
            <a:noFill/>
            <a:miter lim="800000"/>
            <a:headEnd/>
            <a:tailEnd/>
          </a:ln>
        </p:spPr>
        <p:txBody>
          <a:bodyPr vert="horz" wrap="square" lIns="92075" tIns="46038" rIns="92075" bIns="46038" numCol="1" anchor="ctr" anchorCtr="0" compatLnSpc="1">
            <a:prstTxWarp prst="textNoShape">
              <a:avLst/>
            </a:prstTxWarp>
          </a:bodyPr>
          <a:lstStyle/>
          <a:p>
            <a:pPr lvl="0"/>
            <a:r>
              <a:rPr lang="en-US" dirty="0"/>
              <a:t>Click to edit Master title style</a:t>
            </a:r>
          </a:p>
        </p:txBody>
      </p:sp>
      <p:sp>
        <p:nvSpPr>
          <p:cNvPr id="1027" name="Rectangle 3"/>
          <p:cNvSpPr>
            <a:spLocks noGrp="1" noChangeArrowheads="1"/>
          </p:cNvSpPr>
          <p:nvPr>
            <p:ph type="body" idx="1"/>
          </p:nvPr>
        </p:nvSpPr>
        <p:spPr bwMode="auto">
          <a:xfrm>
            <a:off x="134938" y="2116138"/>
            <a:ext cx="8896350" cy="4135437"/>
          </a:xfrm>
          <a:prstGeom prst="rect">
            <a:avLst/>
          </a:prstGeom>
          <a:noFill/>
          <a:ln w="9525">
            <a:noFill/>
            <a:miter lim="800000"/>
            <a:headEnd/>
            <a:tailEnd/>
          </a:ln>
        </p:spPr>
        <p:txBody>
          <a:bodyPr vert="horz" wrap="square" lIns="92075" tIns="46038" rIns="92075" bIns="46038"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Freeform 7"/>
          <p:cNvSpPr>
            <a:spLocks/>
          </p:cNvSpPr>
          <p:nvPr/>
        </p:nvSpPr>
        <p:spPr bwMode="auto">
          <a:xfrm>
            <a:off x="3587750" y="53975"/>
            <a:ext cx="1982788" cy="654050"/>
          </a:xfrm>
          <a:custGeom>
            <a:avLst/>
            <a:gdLst>
              <a:gd name="T0" fmla="*/ 16 w 1249"/>
              <a:gd name="T1" fmla="*/ 67 h 412"/>
              <a:gd name="T2" fmla="*/ 26 w 1249"/>
              <a:gd name="T3" fmla="*/ 62 h 412"/>
              <a:gd name="T4" fmla="*/ 452 w 1249"/>
              <a:gd name="T5" fmla="*/ 62 h 412"/>
              <a:gd name="T6" fmla="*/ 483 w 1249"/>
              <a:gd name="T7" fmla="*/ 40 h 412"/>
              <a:gd name="T8" fmla="*/ 505 w 1249"/>
              <a:gd name="T9" fmla="*/ 27 h 412"/>
              <a:gd name="T10" fmla="*/ 526 w 1249"/>
              <a:gd name="T11" fmla="*/ 17 h 412"/>
              <a:gd name="T12" fmla="*/ 552 w 1249"/>
              <a:gd name="T13" fmla="*/ 11 h 412"/>
              <a:gd name="T14" fmla="*/ 578 w 1249"/>
              <a:gd name="T15" fmla="*/ 5 h 412"/>
              <a:gd name="T16" fmla="*/ 605 w 1249"/>
              <a:gd name="T17" fmla="*/ 2 h 412"/>
              <a:gd name="T18" fmla="*/ 639 w 1249"/>
              <a:gd name="T19" fmla="*/ 0 h 412"/>
              <a:gd name="T20" fmla="*/ 678 w 1249"/>
              <a:gd name="T21" fmla="*/ 5 h 412"/>
              <a:gd name="T22" fmla="*/ 714 w 1249"/>
              <a:gd name="T23" fmla="*/ 15 h 412"/>
              <a:gd name="T24" fmla="*/ 740 w 1249"/>
              <a:gd name="T25" fmla="*/ 27 h 412"/>
              <a:gd name="T26" fmla="*/ 768 w 1249"/>
              <a:gd name="T27" fmla="*/ 40 h 412"/>
              <a:gd name="T28" fmla="*/ 786 w 1249"/>
              <a:gd name="T29" fmla="*/ 51 h 412"/>
              <a:gd name="T30" fmla="*/ 802 w 1249"/>
              <a:gd name="T31" fmla="*/ 64 h 412"/>
              <a:gd name="T32" fmla="*/ 1209 w 1249"/>
              <a:gd name="T33" fmla="*/ 62 h 412"/>
              <a:gd name="T34" fmla="*/ 1223 w 1249"/>
              <a:gd name="T35" fmla="*/ 66 h 412"/>
              <a:gd name="T36" fmla="*/ 1233 w 1249"/>
              <a:gd name="T37" fmla="*/ 73 h 412"/>
              <a:gd name="T38" fmla="*/ 1242 w 1249"/>
              <a:gd name="T39" fmla="*/ 91 h 412"/>
              <a:gd name="T40" fmla="*/ 1246 w 1249"/>
              <a:gd name="T41" fmla="*/ 112 h 412"/>
              <a:gd name="T42" fmla="*/ 1248 w 1249"/>
              <a:gd name="T43" fmla="*/ 137 h 412"/>
              <a:gd name="T44" fmla="*/ 1248 w 1249"/>
              <a:gd name="T45" fmla="*/ 349 h 412"/>
              <a:gd name="T46" fmla="*/ 809 w 1249"/>
              <a:gd name="T47" fmla="*/ 350 h 412"/>
              <a:gd name="T48" fmla="*/ 700 w 1249"/>
              <a:gd name="T49" fmla="*/ 409 h 412"/>
              <a:gd name="T50" fmla="*/ 523 w 1249"/>
              <a:gd name="T51" fmla="*/ 411 h 412"/>
              <a:gd name="T52" fmla="*/ 437 w 1249"/>
              <a:gd name="T53" fmla="*/ 346 h 412"/>
              <a:gd name="T54" fmla="*/ 46 w 1249"/>
              <a:gd name="T55" fmla="*/ 349 h 412"/>
              <a:gd name="T56" fmla="*/ 0 w 1249"/>
              <a:gd name="T57" fmla="*/ 349 h 412"/>
              <a:gd name="T58" fmla="*/ 0 w 1249"/>
              <a:gd name="T59" fmla="*/ 152 h 412"/>
              <a:gd name="T60" fmla="*/ 0 w 1249"/>
              <a:gd name="T61" fmla="*/ 123 h 412"/>
              <a:gd name="T62" fmla="*/ 5 w 1249"/>
              <a:gd name="T63" fmla="*/ 94 h 412"/>
              <a:gd name="T64" fmla="*/ 9 w 1249"/>
              <a:gd name="T65" fmla="*/ 80 h 412"/>
              <a:gd name="T66" fmla="*/ 16 w 1249"/>
              <a:gd name="T67" fmla="*/ 67 h 41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249" h="412">
                <a:moveTo>
                  <a:pt x="16" y="67"/>
                </a:moveTo>
                <a:lnTo>
                  <a:pt x="26" y="62"/>
                </a:lnTo>
                <a:lnTo>
                  <a:pt x="452" y="62"/>
                </a:lnTo>
                <a:lnTo>
                  <a:pt x="483" y="40"/>
                </a:lnTo>
                <a:lnTo>
                  <a:pt x="505" y="27"/>
                </a:lnTo>
                <a:lnTo>
                  <a:pt x="526" y="17"/>
                </a:lnTo>
                <a:lnTo>
                  <a:pt x="552" y="11"/>
                </a:lnTo>
                <a:lnTo>
                  <a:pt x="578" y="5"/>
                </a:lnTo>
                <a:lnTo>
                  <a:pt x="605" y="2"/>
                </a:lnTo>
                <a:lnTo>
                  <a:pt x="639" y="0"/>
                </a:lnTo>
                <a:lnTo>
                  <a:pt x="678" y="5"/>
                </a:lnTo>
                <a:lnTo>
                  <a:pt x="714" y="15"/>
                </a:lnTo>
                <a:lnTo>
                  <a:pt x="740" y="27"/>
                </a:lnTo>
                <a:lnTo>
                  <a:pt x="768" y="40"/>
                </a:lnTo>
                <a:lnTo>
                  <a:pt x="786" y="51"/>
                </a:lnTo>
                <a:lnTo>
                  <a:pt x="802" y="64"/>
                </a:lnTo>
                <a:lnTo>
                  <a:pt x="1209" y="62"/>
                </a:lnTo>
                <a:lnTo>
                  <a:pt x="1223" y="66"/>
                </a:lnTo>
                <a:lnTo>
                  <a:pt x="1233" y="73"/>
                </a:lnTo>
                <a:lnTo>
                  <a:pt x="1242" y="91"/>
                </a:lnTo>
                <a:lnTo>
                  <a:pt x="1246" y="112"/>
                </a:lnTo>
                <a:lnTo>
                  <a:pt x="1248" y="137"/>
                </a:lnTo>
                <a:lnTo>
                  <a:pt x="1248" y="349"/>
                </a:lnTo>
                <a:lnTo>
                  <a:pt x="809" y="350"/>
                </a:lnTo>
                <a:lnTo>
                  <a:pt x="700" y="409"/>
                </a:lnTo>
                <a:lnTo>
                  <a:pt x="523" y="411"/>
                </a:lnTo>
                <a:lnTo>
                  <a:pt x="437" y="346"/>
                </a:lnTo>
                <a:lnTo>
                  <a:pt x="46" y="349"/>
                </a:lnTo>
                <a:lnTo>
                  <a:pt x="0" y="349"/>
                </a:lnTo>
                <a:lnTo>
                  <a:pt x="0" y="152"/>
                </a:lnTo>
                <a:lnTo>
                  <a:pt x="0" y="123"/>
                </a:lnTo>
                <a:lnTo>
                  <a:pt x="5" y="94"/>
                </a:lnTo>
                <a:lnTo>
                  <a:pt x="9" y="80"/>
                </a:lnTo>
                <a:lnTo>
                  <a:pt x="16" y="67"/>
                </a:lnTo>
              </a:path>
            </a:pathLst>
          </a:custGeom>
          <a:gradFill rotWithShape="0">
            <a:gsLst>
              <a:gs pos="0">
                <a:srgbClr val="00CCFF"/>
              </a:gs>
              <a:gs pos="50000">
                <a:srgbClr val="FFFFFF"/>
              </a:gs>
              <a:gs pos="100000">
                <a:srgbClr val="00CCFF"/>
              </a:gs>
            </a:gsLst>
            <a:lin ang="0" scaled="1"/>
          </a:gra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a:defRPr/>
            </a:pPr>
            <a:endParaRPr lang="en-US">
              <a:solidFill>
                <a:srgbClr val="FFFFCC"/>
              </a:solidFill>
            </a:endParaRPr>
          </a:p>
        </p:txBody>
      </p:sp>
      <p:sp>
        <p:nvSpPr>
          <p:cNvPr id="1029" name="Oval 8"/>
          <p:cNvSpPr>
            <a:spLocks noChangeArrowheads="1"/>
          </p:cNvSpPr>
          <p:nvPr/>
        </p:nvSpPr>
        <p:spPr bwMode="auto">
          <a:xfrm>
            <a:off x="4205288" y="61913"/>
            <a:ext cx="766762" cy="673100"/>
          </a:xfrm>
          <a:prstGeom prst="ellipse">
            <a:avLst/>
          </a:prstGeom>
          <a:gradFill rotWithShape="0">
            <a:gsLst>
              <a:gs pos="0">
                <a:srgbClr val="00CCFF"/>
              </a:gs>
              <a:gs pos="100000">
                <a:srgbClr val="FFFFFF"/>
              </a:gs>
            </a:gsLst>
            <a:path path="shape">
              <a:fillToRect l="50000" t="50000" r="50000" b="50000"/>
            </a:path>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ctr"/>
            <a:endParaRPr kumimoji="1" lang="en-US">
              <a:solidFill>
                <a:srgbClr val="FFFFCC"/>
              </a:solidFill>
              <a:effectLst/>
            </a:endParaRPr>
          </a:p>
        </p:txBody>
      </p:sp>
      <p:sp>
        <p:nvSpPr>
          <p:cNvPr id="1030" name="Freeform 9"/>
          <p:cNvSpPr>
            <a:spLocks/>
          </p:cNvSpPr>
          <p:nvPr/>
        </p:nvSpPr>
        <p:spPr bwMode="auto">
          <a:xfrm>
            <a:off x="3586163" y="452438"/>
            <a:ext cx="1984375" cy="304800"/>
          </a:xfrm>
          <a:custGeom>
            <a:avLst/>
            <a:gdLst>
              <a:gd name="T0" fmla="*/ 60 w 1250"/>
              <a:gd name="T1" fmla="*/ 42 h 192"/>
              <a:gd name="T2" fmla="*/ 98 w 1250"/>
              <a:gd name="T3" fmla="*/ 42 h 192"/>
              <a:gd name="T4" fmla="*/ 128 w 1250"/>
              <a:gd name="T5" fmla="*/ 63 h 192"/>
              <a:gd name="T6" fmla="*/ 176 w 1250"/>
              <a:gd name="T7" fmla="*/ 51 h 192"/>
              <a:gd name="T8" fmla="*/ 231 w 1250"/>
              <a:gd name="T9" fmla="*/ 45 h 192"/>
              <a:gd name="T10" fmla="*/ 269 w 1250"/>
              <a:gd name="T11" fmla="*/ 57 h 192"/>
              <a:gd name="T12" fmla="*/ 311 w 1250"/>
              <a:gd name="T13" fmla="*/ 51 h 192"/>
              <a:gd name="T14" fmla="*/ 378 w 1250"/>
              <a:gd name="T15" fmla="*/ 54 h 192"/>
              <a:gd name="T16" fmla="*/ 420 w 1250"/>
              <a:gd name="T17" fmla="*/ 63 h 192"/>
              <a:gd name="T18" fmla="*/ 483 w 1250"/>
              <a:gd name="T19" fmla="*/ 80 h 192"/>
              <a:gd name="T20" fmla="*/ 513 w 1250"/>
              <a:gd name="T21" fmla="*/ 99 h 192"/>
              <a:gd name="T22" fmla="*/ 536 w 1250"/>
              <a:gd name="T23" fmla="*/ 130 h 192"/>
              <a:gd name="T24" fmla="*/ 578 w 1250"/>
              <a:gd name="T25" fmla="*/ 129 h 192"/>
              <a:gd name="T26" fmla="*/ 617 w 1250"/>
              <a:gd name="T27" fmla="*/ 139 h 192"/>
              <a:gd name="T28" fmla="*/ 651 w 1250"/>
              <a:gd name="T29" fmla="*/ 131 h 192"/>
              <a:gd name="T30" fmla="*/ 688 w 1250"/>
              <a:gd name="T31" fmla="*/ 121 h 192"/>
              <a:gd name="T32" fmla="*/ 728 w 1250"/>
              <a:gd name="T33" fmla="*/ 101 h 192"/>
              <a:gd name="T34" fmla="*/ 769 w 1250"/>
              <a:gd name="T35" fmla="*/ 68 h 192"/>
              <a:gd name="T36" fmla="*/ 814 w 1250"/>
              <a:gd name="T37" fmla="*/ 52 h 192"/>
              <a:gd name="T38" fmla="*/ 844 w 1250"/>
              <a:gd name="T39" fmla="*/ 56 h 192"/>
              <a:gd name="T40" fmla="*/ 881 w 1250"/>
              <a:gd name="T41" fmla="*/ 57 h 192"/>
              <a:gd name="T42" fmla="*/ 933 w 1250"/>
              <a:gd name="T43" fmla="*/ 69 h 192"/>
              <a:gd name="T44" fmla="*/ 963 w 1250"/>
              <a:gd name="T45" fmla="*/ 51 h 192"/>
              <a:gd name="T46" fmla="*/ 989 w 1250"/>
              <a:gd name="T47" fmla="*/ 55 h 192"/>
              <a:gd name="T48" fmla="*/ 1035 w 1250"/>
              <a:gd name="T49" fmla="*/ 33 h 192"/>
              <a:gd name="T50" fmla="*/ 1063 w 1250"/>
              <a:gd name="T51" fmla="*/ 35 h 192"/>
              <a:gd name="T52" fmla="*/ 1096 w 1250"/>
              <a:gd name="T53" fmla="*/ 6 h 192"/>
              <a:gd name="T54" fmla="*/ 1130 w 1250"/>
              <a:gd name="T55" fmla="*/ 32 h 192"/>
              <a:gd name="T56" fmla="*/ 1164 w 1250"/>
              <a:gd name="T57" fmla="*/ 0 h 192"/>
              <a:gd name="T58" fmla="*/ 1195 w 1250"/>
              <a:gd name="T59" fmla="*/ 38 h 192"/>
              <a:gd name="T60" fmla="*/ 1227 w 1250"/>
              <a:gd name="T61" fmla="*/ 16 h 192"/>
              <a:gd name="T62" fmla="*/ 1249 w 1250"/>
              <a:gd name="T63" fmla="*/ 28 h 192"/>
              <a:gd name="T64" fmla="*/ 822 w 1250"/>
              <a:gd name="T65" fmla="*/ 144 h 192"/>
              <a:gd name="T66" fmla="*/ 563 w 1250"/>
              <a:gd name="T67" fmla="*/ 191 h 192"/>
              <a:gd name="T68" fmla="*/ 441 w 1250"/>
              <a:gd name="T69" fmla="*/ 98 h 192"/>
              <a:gd name="T70" fmla="*/ 0 w 1250"/>
              <a:gd name="T71" fmla="*/ 19 h 192"/>
              <a:gd name="T72" fmla="*/ 18 w 1250"/>
              <a:gd name="T73" fmla="*/ 33 h 192"/>
              <a:gd name="T74" fmla="*/ 43 w 1250"/>
              <a:gd name="T75" fmla="*/ 38 h 19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250" h="192">
                <a:moveTo>
                  <a:pt x="43" y="38"/>
                </a:moveTo>
                <a:lnTo>
                  <a:pt x="60" y="42"/>
                </a:lnTo>
                <a:lnTo>
                  <a:pt x="79" y="38"/>
                </a:lnTo>
                <a:lnTo>
                  <a:pt x="98" y="42"/>
                </a:lnTo>
                <a:lnTo>
                  <a:pt x="112" y="54"/>
                </a:lnTo>
                <a:lnTo>
                  <a:pt x="128" y="63"/>
                </a:lnTo>
                <a:lnTo>
                  <a:pt x="154" y="55"/>
                </a:lnTo>
                <a:lnTo>
                  <a:pt x="176" y="51"/>
                </a:lnTo>
                <a:lnTo>
                  <a:pt x="208" y="51"/>
                </a:lnTo>
                <a:lnTo>
                  <a:pt x="231" y="45"/>
                </a:lnTo>
                <a:lnTo>
                  <a:pt x="251" y="50"/>
                </a:lnTo>
                <a:lnTo>
                  <a:pt x="269" y="57"/>
                </a:lnTo>
                <a:lnTo>
                  <a:pt x="285" y="60"/>
                </a:lnTo>
                <a:lnTo>
                  <a:pt x="311" y="51"/>
                </a:lnTo>
                <a:lnTo>
                  <a:pt x="338" y="51"/>
                </a:lnTo>
                <a:lnTo>
                  <a:pt x="378" y="54"/>
                </a:lnTo>
                <a:lnTo>
                  <a:pt x="394" y="66"/>
                </a:lnTo>
                <a:lnTo>
                  <a:pt x="420" y="63"/>
                </a:lnTo>
                <a:lnTo>
                  <a:pt x="457" y="60"/>
                </a:lnTo>
                <a:lnTo>
                  <a:pt x="483" y="80"/>
                </a:lnTo>
                <a:lnTo>
                  <a:pt x="498" y="84"/>
                </a:lnTo>
                <a:lnTo>
                  <a:pt x="513" y="99"/>
                </a:lnTo>
                <a:lnTo>
                  <a:pt x="521" y="121"/>
                </a:lnTo>
                <a:lnTo>
                  <a:pt x="536" y="130"/>
                </a:lnTo>
                <a:lnTo>
                  <a:pt x="555" y="130"/>
                </a:lnTo>
                <a:lnTo>
                  <a:pt x="578" y="129"/>
                </a:lnTo>
                <a:lnTo>
                  <a:pt x="601" y="130"/>
                </a:lnTo>
                <a:lnTo>
                  <a:pt x="617" y="139"/>
                </a:lnTo>
                <a:lnTo>
                  <a:pt x="630" y="132"/>
                </a:lnTo>
                <a:lnTo>
                  <a:pt x="651" y="131"/>
                </a:lnTo>
                <a:lnTo>
                  <a:pt x="672" y="118"/>
                </a:lnTo>
                <a:lnTo>
                  <a:pt x="688" y="121"/>
                </a:lnTo>
                <a:lnTo>
                  <a:pt x="716" y="117"/>
                </a:lnTo>
                <a:lnTo>
                  <a:pt x="728" y="101"/>
                </a:lnTo>
                <a:lnTo>
                  <a:pt x="761" y="88"/>
                </a:lnTo>
                <a:lnTo>
                  <a:pt x="769" y="68"/>
                </a:lnTo>
                <a:lnTo>
                  <a:pt x="786" y="58"/>
                </a:lnTo>
                <a:lnTo>
                  <a:pt x="814" y="52"/>
                </a:lnTo>
                <a:lnTo>
                  <a:pt x="829" y="60"/>
                </a:lnTo>
                <a:lnTo>
                  <a:pt x="844" y="56"/>
                </a:lnTo>
                <a:lnTo>
                  <a:pt x="862" y="63"/>
                </a:lnTo>
                <a:lnTo>
                  <a:pt x="881" y="57"/>
                </a:lnTo>
                <a:lnTo>
                  <a:pt x="917" y="63"/>
                </a:lnTo>
                <a:lnTo>
                  <a:pt x="933" y="69"/>
                </a:lnTo>
                <a:lnTo>
                  <a:pt x="951" y="53"/>
                </a:lnTo>
                <a:lnTo>
                  <a:pt x="963" y="51"/>
                </a:lnTo>
                <a:lnTo>
                  <a:pt x="977" y="57"/>
                </a:lnTo>
                <a:lnTo>
                  <a:pt x="989" y="55"/>
                </a:lnTo>
                <a:lnTo>
                  <a:pt x="1006" y="38"/>
                </a:lnTo>
                <a:lnTo>
                  <a:pt x="1035" y="33"/>
                </a:lnTo>
                <a:lnTo>
                  <a:pt x="1049" y="35"/>
                </a:lnTo>
                <a:lnTo>
                  <a:pt x="1063" y="35"/>
                </a:lnTo>
                <a:lnTo>
                  <a:pt x="1084" y="15"/>
                </a:lnTo>
                <a:lnTo>
                  <a:pt x="1096" y="6"/>
                </a:lnTo>
                <a:lnTo>
                  <a:pt x="1112" y="10"/>
                </a:lnTo>
                <a:lnTo>
                  <a:pt x="1130" y="32"/>
                </a:lnTo>
                <a:lnTo>
                  <a:pt x="1148" y="18"/>
                </a:lnTo>
                <a:lnTo>
                  <a:pt x="1164" y="0"/>
                </a:lnTo>
                <a:lnTo>
                  <a:pt x="1179" y="1"/>
                </a:lnTo>
                <a:lnTo>
                  <a:pt x="1195" y="38"/>
                </a:lnTo>
                <a:lnTo>
                  <a:pt x="1209" y="32"/>
                </a:lnTo>
                <a:lnTo>
                  <a:pt x="1227" y="16"/>
                </a:lnTo>
                <a:lnTo>
                  <a:pt x="1241" y="16"/>
                </a:lnTo>
                <a:lnTo>
                  <a:pt x="1249" y="28"/>
                </a:lnTo>
                <a:lnTo>
                  <a:pt x="1249" y="122"/>
                </a:lnTo>
                <a:lnTo>
                  <a:pt x="822" y="144"/>
                </a:lnTo>
                <a:lnTo>
                  <a:pt x="692" y="183"/>
                </a:lnTo>
                <a:lnTo>
                  <a:pt x="563" y="191"/>
                </a:lnTo>
                <a:lnTo>
                  <a:pt x="499" y="156"/>
                </a:lnTo>
                <a:lnTo>
                  <a:pt x="441" y="98"/>
                </a:lnTo>
                <a:lnTo>
                  <a:pt x="0" y="88"/>
                </a:lnTo>
                <a:lnTo>
                  <a:pt x="0" y="19"/>
                </a:lnTo>
                <a:lnTo>
                  <a:pt x="7" y="30"/>
                </a:lnTo>
                <a:lnTo>
                  <a:pt x="18" y="33"/>
                </a:lnTo>
                <a:lnTo>
                  <a:pt x="32" y="34"/>
                </a:lnTo>
                <a:lnTo>
                  <a:pt x="43" y="38"/>
                </a:lnTo>
              </a:path>
            </a:pathLst>
          </a:custGeom>
          <a:solidFill>
            <a:srgbClr val="003300"/>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a:defRPr/>
            </a:pPr>
            <a:endParaRPr lang="en-US">
              <a:solidFill>
                <a:srgbClr val="FFFFCC"/>
              </a:solidFill>
            </a:endParaRPr>
          </a:p>
        </p:txBody>
      </p:sp>
      <p:sp>
        <p:nvSpPr>
          <p:cNvPr id="1031" name="Freeform 10"/>
          <p:cNvSpPr>
            <a:spLocks/>
          </p:cNvSpPr>
          <p:nvPr/>
        </p:nvSpPr>
        <p:spPr bwMode="auto">
          <a:xfrm>
            <a:off x="3586163" y="508000"/>
            <a:ext cx="1984375" cy="306388"/>
          </a:xfrm>
          <a:custGeom>
            <a:avLst/>
            <a:gdLst>
              <a:gd name="T0" fmla="*/ 26 w 1250"/>
              <a:gd name="T1" fmla="*/ 125 h 193"/>
              <a:gd name="T2" fmla="*/ 450 w 1250"/>
              <a:gd name="T3" fmla="*/ 125 h 193"/>
              <a:gd name="T4" fmla="*/ 487 w 1250"/>
              <a:gd name="T5" fmla="*/ 155 h 193"/>
              <a:gd name="T6" fmla="*/ 532 w 1250"/>
              <a:gd name="T7" fmla="*/ 175 h 193"/>
              <a:gd name="T8" fmla="*/ 587 w 1250"/>
              <a:gd name="T9" fmla="*/ 188 h 193"/>
              <a:gd name="T10" fmla="*/ 672 w 1250"/>
              <a:gd name="T11" fmla="*/ 188 h 193"/>
              <a:gd name="T12" fmla="*/ 769 w 1250"/>
              <a:gd name="T13" fmla="*/ 158 h 193"/>
              <a:gd name="T14" fmla="*/ 811 w 1250"/>
              <a:gd name="T15" fmla="*/ 125 h 193"/>
              <a:gd name="T16" fmla="*/ 1224 w 1250"/>
              <a:gd name="T17" fmla="*/ 124 h 193"/>
              <a:gd name="T18" fmla="*/ 1243 w 1250"/>
              <a:gd name="T19" fmla="*/ 114 h 193"/>
              <a:gd name="T20" fmla="*/ 1249 w 1250"/>
              <a:gd name="T21" fmla="*/ 96 h 193"/>
              <a:gd name="T22" fmla="*/ 1238 w 1250"/>
              <a:gd name="T23" fmla="*/ 0 h 193"/>
              <a:gd name="T24" fmla="*/ 1227 w 1250"/>
              <a:gd name="T25" fmla="*/ 18 h 193"/>
              <a:gd name="T26" fmla="*/ 1218 w 1250"/>
              <a:gd name="T27" fmla="*/ 33 h 193"/>
              <a:gd name="T28" fmla="*/ 1196 w 1250"/>
              <a:gd name="T29" fmla="*/ 24 h 193"/>
              <a:gd name="T30" fmla="*/ 1170 w 1250"/>
              <a:gd name="T31" fmla="*/ 14 h 193"/>
              <a:gd name="T32" fmla="*/ 1138 w 1250"/>
              <a:gd name="T33" fmla="*/ 33 h 193"/>
              <a:gd name="T34" fmla="*/ 1117 w 1250"/>
              <a:gd name="T35" fmla="*/ 24 h 193"/>
              <a:gd name="T36" fmla="*/ 1089 w 1250"/>
              <a:gd name="T37" fmla="*/ 19 h 193"/>
              <a:gd name="T38" fmla="*/ 1074 w 1250"/>
              <a:gd name="T39" fmla="*/ 38 h 193"/>
              <a:gd name="T40" fmla="*/ 1046 w 1250"/>
              <a:gd name="T41" fmla="*/ 33 h 193"/>
              <a:gd name="T42" fmla="*/ 1007 w 1250"/>
              <a:gd name="T43" fmla="*/ 38 h 193"/>
              <a:gd name="T44" fmla="*/ 969 w 1250"/>
              <a:gd name="T45" fmla="*/ 33 h 193"/>
              <a:gd name="T46" fmla="*/ 932 w 1250"/>
              <a:gd name="T47" fmla="*/ 47 h 193"/>
              <a:gd name="T48" fmla="*/ 901 w 1250"/>
              <a:gd name="T49" fmla="*/ 34 h 193"/>
              <a:gd name="T50" fmla="*/ 847 w 1250"/>
              <a:gd name="T51" fmla="*/ 44 h 193"/>
              <a:gd name="T52" fmla="*/ 807 w 1250"/>
              <a:gd name="T53" fmla="*/ 43 h 193"/>
              <a:gd name="T54" fmla="*/ 783 w 1250"/>
              <a:gd name="T55" fmla="*/ 81 h 193"/>
              <a:gd name="T56" fmla="*/ 765 w 1250"/>
              <a:gd name="T57" fmla="*/ 111 h 193"/>
              <a:gd name="T58" fmla="*/ 729 w 1250"/>
              <a:gd name="T59" fmla="*/ 122 h 193"/>
              <a:gd name="T60" fmla="*/ 697 w 1250"/>
              <a:gd name="T61" fmla="*/ 132 h 193"/>
              <a:gd name="T62" fmla="*/ 634 w 1250"/>
              <a:gd name="T63" fmla="*/ 137 h 193"/>
              <a:gd name="T64" fmla="*/ 556 w 1250"/>
              <a:gd name="T65" fmla="*/ 145 h 193"/>
              <a:gd name="T66" fmla="*/ 499 w 1250"/>
              <a:gd name="T67" fmla="*/ 116 h 193"/>
              <a:gd name="T68" fmla="*/ 454 w 1250"/>
              <a:gd name="T69" fmla="*/ 57 h 193"/>
              <a:gd name="T70" fmla="*/ 399 w 1250"/>
              <a:gd name="T71" fmla="*/ 47 h 193"/>
              <a:gd name="T72" fmla="*/ 332 w 1250"/>
              <a:gd name="T73" fmla="*/ 33 h 193"/>
              <a:gd name="T74" fmla="*/ 262 w 1250"/>
              <a:gd name="T75" fmla="*/ 24 h 193"/>
              <a:gd name="T76" fmla="*/ 214 w 1250"/>
              <a:gd name="T77" fmla="*/ 35 h 193"/>
              <a:gd name="T78" fmla="*/ 186 w 1250"/>
              <a:gd name="T79" fmla="*/ 32 h 193"/>
              <a:gd name="T80" fmla="*/ 145 w 1250"/>
              <a:gd name="T81" fmla="*/ 37 h 193"/>
              <a:gd name="T82" fmla="*/ 102 w 1250"/>
              <a:gd name="T83" fmla="*/ 35 h 193"/>
              <a:gd name="T84" fmla="*/ 57 w 1250"/>
              <a:gd name="T85" fmla="*/ 43 h 193"/>
              <a:gd name="T86" fmla="*/ 11 w 1250"/>
              <a:gd name="T87" fmla="*/ 38 h 193"/>
              <a:gd name="T88" fmla="*/ 1 w 1250"/>
              <a:gd name="T89" fmla="*/ 74 h 193"/>
              <a:gd name="T90" fmla="*/ 9 w 1250"/>
              <a:gd name="T91" fmla="*/ 118 h 193"/>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1250" h="193">
                <a:moveTo>
                  <a:pt x="16" y="122"/>
                </a:moveTo>
                <a:lnTo>
                  <a:pt x="26" y="125"/>
                </a:lnTo>
                <a:lnTo>
                  <a:pt x="38" y="125"/>
                </a:lnTo>
                <a:lnTo>
                  <a:pt x="450" y="125"/>
                </a:lnTo>
                <a:lnTo>
                  <a:pt x="458" y="135"/>
                </a:lnTo>
                <a:lnTo>
                  <a:pt x="487" y="155"/>
                </a:lnTo>
                <a:lnTo>
                  <a:pt x="511" y="166"/>
                </a:lnTo>
                <a:lnTo>
                  <a:pt x="532" y="175"/>
                </a:lnTo>
                <a:lnTo>
                  <a:pt x="559" y="184"/>
                </a:lnTo>
                <a:lnTo>
                  <a:pt x="587" y="188"/>
                </a:lnTo>
                <a:lnTo>
                  <a:pt x="631" y="192"/>
                </a:lnTo>
                <a:lnTo>
                  <a:pt x="672" y="188"/>
                </a:lnTo>
                <a:lnTo>
                  <a:pt x="723" y="178"/>
                </a:lnTo>
                <a:lnTo>
                  <a:pt x="769" y="158"/>
                </a:lnTo>
                <a:lnTo>
                  <a:pt x="797" y="137"/>
                </a:lnTo>
                <a:lnTo>
                  <a:pt x="811" y="125"/>
                </a:lnTo>
                <a:lnTo>
                  <a:pt x="1210" y="125"/>
                </a:lnTo>
                <a:lnTo>
                  <a:pt x="1224" y="124"/>
                </a:lnTo>
                <a:lnTo>
                  <a:pt x="1234" y="121"/>
                </a:lnTo>
                <a:lnTo>
                  <a:pt x="1243" y="114"/>
                </a:lnTo>
                <a:lnTo>
                  <a:pt x="1247" y="106"/>
                </a:lnTo>
                <a:lnTo>
                  <a:pt x="1249" y="96"/>
                </a:lnTo>
                <a:lnTo>
                  <a:pt x="1249" y="14"/>
                </a:lnTo>
                <a:lnTo>
                  <a:pt x="1238" y="0"/>
                </a:lnTo>
                <a:lnTo>
                  <a:pt x="1232" y="4"/>
                </a:lnTo>
                <a:lnTo>
                  <a:pt x="1227" y="18"/>
                </a:lnTo>
                <a:lnTo>
                  <a:pt x="1223" y="34"/>
                </a:lnTo>
                <a:lnTo>
                  <a:pt x="1218" y="33"/>
                </a:lnTo>
                <a:lnTo>
                  <a:pt x="1211" y="32"/>
                </a:lnTo>
                <a:lnTo>
                  <a:pt x="1196" y="24"/>
                </a:lnTo>
                <a:lnTo>
                  <a:pt x="1186" y="17"/>
                </a:lnTo>
                <a:lnTo>
                  <a:pt x="1170" y="14"/>
                </a:lnTo>
                <a:lnTo>
                  <a:pt x="1153" y="21"/>
                </a:lnTo>
                <a:lnTo>
                  <a:pt x="1138" y="33"/>
                </a:lnTo>
                <a:lnTo>
                  <a:pt x="1126" y="25"/>
                </a:lnTo>
                <a:lnTo>
                  <a:pt x="1117" y="24"/>
                </a:lnTo>
                <a:lnTo>
                  <a:pt x="1103" y="17"/>
                </a:lnTo>
                <a:lnTo>
                  <a:pt x="1089" y="19"/>
                </a:lnTo>
                <a:lnTo>
                  <a:pt x="1079" y="27"/>
                </a:lnTo>
                <a:lnTo>
                  <a:pt x="1074" y="38"/>
                </a:lnTo>
                <a:lnTo>
                  <a:pt x="1063" y="33"/>
                </a:lnTo>
                <a:lnTo>
                  <a:pt x="1046" y="33"/>
                </a:lnTo>
                <a:lnTo>
                  <a:pt x="1025" y="28"/>
                </a:lnTo>
                <a:lnTo>
                  <a:pt x="1007" y="38"/>
                </a:lnTo>
                <a:lnTo>
                  <a:pt x="990" y="24"/>
                </a:lnTo>
                <a:lnTo>
                  <a:pt x="969" y="33"/>
                </a:lnTo>
                <a:lnTo>
                  <a:pt x="949" y="55"/>
                </a:lnTo>
                <a:lnTo>
                  <a:pt x="932" y="47"/>
                </a:lnTo>
                <a:lnTo>
                  <a:pt x="917" y="39"/>
                </a:lnTo>
                <a:lnTo>
                  <a:pt x="901" y="34"/>
                </a:lnTo>
                <a:lnTo>
                  <a:pt x="880" y="38"/>
                </a:lnTo>
                <a:lnTo>
                  <a:pt x="847" y="44"/>
                </a:lnTo>
                <a:lnTo>
                  <a:pt x="818" y="37"/>
                </a:lnTo>
                <a:lnTo>
                  <a:pt x="807" y="43"/>
                </a:lnTo>
                <a:lnTo>
                  <a:pt x="794" y="57"/>
                </a:lnTo>
                <a:lnTo>
                  <a:pt x="783" y="81"/>
                </a:lnTo>
                <a:lnTo>
                  <a:pt x="771" y="93"/>
                </a:lnTo>
                <a:lnTo>
                  <a:pt x="765" y="111"/>
                </a:lnTo>
                <a:lnTo>
                  <a:pt x="752" y="118"/>
                </a:lnTo>
                <a:lnTo>
                  <a:pt x="729" y="122"/>
                </a:lnTo>
                <a:lnTo>
                  <a:pt x="703" y="124"/>
                </a:lnTo>
                <a:lnTo>
                  <a:pt x="697" y="132"/>
                </a:lnTo>
                <a:lnTo>
                  <a:pt x="663" y="130"/>
                </a:lnTo>
                <a:lnTo>
                  <a:pt x="634" y="137"/>
                </a:lnTo>
                <a:lnTo>
                  <a:pt x="605" y="136"/>
                </a:lnTo>
                <a:lnTo>
                  <a:pt x="556" y="145"/>
                </a:lnTo>
                <a:lnTo>
                  <a:pt x="529" y="122"/>
                </a:lnTo>
                <a:lnTo>
                  <a:pt x="499" y="116"/>
                </a:lnTo>
                <a:lnTo>
                  <a:pt x="468" y="76"/>
                </a:lnTo>
                <a:lnTo>
                  <a:pt x="454" y="57"/>
                </a:lnTo>
                <a:lnTo>
                  <a:pt x="439" y="52"/>
                </a:lnTo>
                <a:lnTo>
                  <a:pt x="399" y="47"/>
                </a:lnTo>
                <a:lnTo>
                  <a:pt x="367" y="42"/>
                </a:lnTo>
                <a:lnTo>
                  <a:pt x="332" y="33"/>
                </a:lnTo>
                <a:lnTo>
                  <a:pt x="299" y="42"/>
                </a:lnTo>
                <a:lnTo>
                  <a:pt x="262" y="24"/>
                </a:lnTo>
                <a:lnTo>
                  <a:pt x="233" y="24"/>
                </a:lnTo>
                <a:lnTo>
                  <a:pt x="214" y="35"/>
                </a:lnTo>
                <a:lnTo>
                  <a:pt x="202" y="26"/>
                </a:lnTo>
                <a:lnTo>
                  <a:pt x="186" y="32"/>
                </a:lnTo>
                <a:lnTo>
                  <a:pt x="165" y="33"/>
                </a:lnTo>
                <a:lnTo>
                  <a:pt x="145" y="37"/>
                </a:lnTo>
                <a:lnTo>
                  <a:pt x="122" y="44"/>
                </a:lnTo>
                <a:lnTo>
                  <a:pt x="102" y="35"/>
                </a:lnTo>
                <a:lnTo>
                  <a:pt x="82" y="40"/>
                </a:lnTo>
                <a:lnTo>
                  <a:pt x="57" y="43"/>
                </a:lnTo>
                <a:lnTo>
                  <a:pt x="41" y="40"/>
                </a:lnTo>
                <a:lnTo>
                  <a:pt x="11" y="38"/>
                </a:lnTo>
                <a:lnTo>
                  <a:pt x="0" y="47"/>
                </a:lnTo>
                <a:lnTo>
                  <a:pt x="1" y="74"/>
                </a:lnTo>
                <a:lnTo>
                  <a:pt x="3" y="98"/>
                </a:lnTo>
                <a:lnTo>
                  <a:pt x="9" y="118"/>
                </a:lnTo>
                <a:lnTo>
                  <a:pt x="16" y="122"/>
                </a:lnTo>
              </a:path>
            </a:pathLst>
          </a:custGeom>
          <a:gradFill rotWithShape="0">
            <a:gsLst>
              <a:gs pos="0">
                <a:srgbClr val="CC6600"/>
              </a:gs>
              <a:gs pos="100000">
                <a:srgbClr val="000000"/>
              </a:gs>
            </a:gsLst>
            <a:lin ang="5400000" scaled="1"/>
          </a:gra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a:defRPr/>
            </a:pPr>
            <a:endParaRPr lang="en-US">
              <a:solidFill>
                <a:srgbClr val="FFFFCC"/>
              </a:solidFill>
            </a:endParaRPr>
          </a:p>
        </p:txBody>
      </p:sp>
      <p:sp>
        <p:nvSpPr>
          <p:cNvPr id="1032" name="Freeform 11"/>
          <p:cNvSpPr>
            <a:spLocks/>
          </p:cNvSpPr>
          <p:nvPr/>
        </p:nvSpPr>
        <p:spPr bwMode="auto">
          <a:xfrm>
            <a:off x="3598863" y="557213"/>
            <a:ext cx="1947862" cy="228600"/>
          </a:xfrm>
          <a:custGeom>
            <a:avLst/>
            <a:gdLst>
              <a:gd name="T0" fmla="*/ 301 w 1227"/>
              <a:gd name="T1" fmla="*/ 45 h 144"/>
              <a:gd name="T2" fmla="*/ 219 w 1227"/>
              <a:gd name="T3" fmla="*/ 50 h 144"/>
              <a:gd name="T4" fmla="*/ 97 w 1227"/>
              <a:gd name="T5" fmla="*/ 50 h 144"/>
              <a:gd name="T6" fmla="*/ 40 w 1227"/>
              <a:gd name="T7" fmla="*/ 49 h 144"/>
              <a:gd name="T8" fmla="*/ 8 w 1227"/>
              <a:gd name="T9" fmla="*/ 36 h 144"/>
              <a:gd name="T10" fmla="*/ 0 w 1227"/>
              <a:gd name="T11" fmla="*/ 46 h 144"/>
              <a:gd name="T12" fmla="*/ 46 w 1227"/>
              <a:gd name="T13" fmla="*/ 64 h 144"/>
              <a:gd name="T14" fmla="*/ 103 w 1227"/>
              <a:gd name="T15" fmla="*/ 63 h 144"/>
              <a:gd name="T16" fmla="*/ 134 w 1227"/>
              <a:gd name="T17" fmla="*/ 65 h 144"/>
              <a:gd name="T18" fmla="*/ 204 w 1227"/>
              <a:gd name="T19" fmla="*/ 68 h 144"/>
              <a:gd name="T20" fmla="*/ 341 w 1227"/>
              <a:gd name="T21" fmla="*/ 63 h 144"/>
              <a:gd name="T22" fmla="*/ 440 w 1227"/>
              <a:gd name="T23" fmla="*/ 64 h 144"/>
              <a:gd name="T24" fmla="*/ 485 w 1227"/>
              <a:gd name="T25" fmla="*/ 105 h 144"/>
              <a:gd name="T26" fmla="*/ 558 w 1227"/>
              <a:gd name="T27" fmla="*/ 136 h 144"/>
              <a:gd name="T28" fmla="*/ 642 w 1227"/>
              <a:gd name="T29" fmla="*/ 143 h 144"/>
              <a:gd name="T30" fmla="*/ 728 w 1227"/>
              <a:gd name="T31" fmla="*/ 121 h 144"/>
              <a:gd name="T32" fmla="*/ 786 w 1227"/>
              <a:gd name="T33" fmla="*/ 82 h 144"/>
              <a:gd name="T34" fmla="*/ 827 w 1227"/>
              <a:gd name="T35" fmla="*/ 67 h 144"/>
              <a:gd name="T36" fmla="*/ 937 w 1227"/>
              <a:gd name="T37" fmla="*/ 68 h 144"/>
              <a:gd name="T38" fmla="*/ 1021 w 1227"/>
              <a:gd name="T39" fmla="*/ 67 h 144"/>
              <a:gd name="T40" fmla="*/ 1118 w 1227"/>
              <a:gd name="T41" fmla="*/ 67 h 144"/>
              <a:gd name="T42" fmla="*/ 1211 w 1227"/>
              <a:gd name="T43" fmla="*/ 69 h 144"/>
              <a:gd name="T44" fmla="*/ 1226 w 1227"/>
              <a:gd name="T45" fmla="*/ 34 h 144"/>
              <a:gd name="T46" fmla="*/ 1211 w 1227"/>
              <a:gd name="T47" fmla="*/ 37 h 144"/>
              <a:gd name="T48" fmla="*/ 1171 w 1227"/>
              <a:gd name="T49" fmla="*/ 59 h 144"/>
              <a:gd name="T50" fmla="*/ 1064 w 1227"/>
              <a:gd name="T51" fmla="*/ 56 h 144"/>
              <a:gd name="T52" fmla="*/ 941 w 1227"/>
              <a:gd name="T53" fmla="*/ 58 h 144"/>
              <a:gd name="T54" fmla="*/ 851 w 1227"/>
              <a:gd name="T55" fmla="*/ 62 h 144"/>
              <a:gd name="T56" fmla="*/ 815 w 1227"/>
              <a:gd name="T57" fmla="*/ 53 h 144"/>
              <a:gd name="T58" fmla="*/ 809 w 1227"/>
              <a:gd name="T59" fmla="*/ 32 h 144"/>
              <a:gd name="T60" fmla="*/ 798 w 1227"/>
              <a:gd name="T61" fmla="*/ 22 h 144"/>
              <a:gd name="T62" fmla="*/ 760 w 1227"/>
              <a:gd name="T63" fmla="*/ 72 h 144"/>
              <a:gd name="T64" fmla="*/ 718 w 1227"/>
              <a:gd name="T65" fmla="*/ 101 h 144"/>
              <a:gd name="T66" fmla="*/ 671 w 1227"/>
              <a:gd name="T67" fmla="*/ 112 h 144"/>
              <a:gd name="T68" fmla="*/ 618 w 1227"/>
              <a:gd name="T69" fmla="*/ 124 h 144"/>
              <a:gd name="T70" fmla="*/ 557 w 1227"/>
              <a:gd name="T71" fmla="*/ 110 h 144"/>
              <a:gd name="T72" fmla="*/ 520 w 1227"/>
              <a:gd name="T73" fmla="*/ 93 h 144"/>
              <a:gd name="T74" fmla="*/ 486 w 1227"/>
              <a:gd name="T75" fmla="*/ 86 h 144"/>
              <a:gd name="T76" fmla="*/ 461 w 1227"/>
              <a:gd name="T77" fmla="*/ 62 h 144"/>
              <a:gd name="T78" fmla="*/ 432 w 1227"/>
              <a:gd name="T79" fmla="*/ 24 h 144"/>
              <a:gd name="T80" fmla="*/ 413 w 1227"/>
              <a:gd name="T81" fmla="*/ 43 h 144"/>
              <a:gd name="T82" fmla="*/ 339 w 1227"/>
              <a:gd name="T83" fmla="*/ 48 h 14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227" h="144">
                <a:moveTo>
                  <a:pt x="339" y="48"/>
                </a:moveTo>
                <a:lnTo>
                  <a:pt x="301" y="45"/>
                </a:lnTo>
                <a:lnTo>
                  <a:pt x="263" y="50"/>
                </a:lnTo>
                <a:lnTo>
                  <a:pt x="219" y="50"/>
                </a:lnTo>
                <a:lnTo>
                  <a:pt x="161" y="48"/>
                </a:lnTo>
                <a:lnTo>
                  <a:pt x="97" y="50"/>
                </a:lnTo>
                <a:lnTo>
                  <a:pt x="65" y="51"/>
                </a:lnTo>
                <a:lnTo>
                  <a:pt x="40" y="49"/>
                </a:lnTo>
                <a:lnTo>
                  <a:pt x="16" y="51"/>
                </a:lnTo>
                <a:lnTo>
                  <a:pt x="8" y="36"/>
                </a:lnTo>
                <a:lnTo>
                  <a:pt x="1" y="24"/>
                </a:lnTo>
                <a:lnTo>
                  <a:pt x="0" y="46"/>
                </a:lnTo>
                <a:lnTo>
                  <a:pt x="8" y="67"/>
                </a:lnTo>
                <a:lnTo>
                  <a:pt x="46" y="64"/>
                </a:lnTo>
                <a:lnTo>
                  <a:pt x="81" y="62"/>
                </a:lnTo>
                <a:lnTo>
                  <a:pt x="103" y="63"/>
                </a:lnTo>
                <a:lnTo>
                  <a:pt x="122" y="64"/>
                </a:lnTo>
                <a:lnTo>
                  <a:pt x="134" y="65"/>
                </a:lnTo>
                <a:lnTo>
                  <a:pt x="170" y="64"/>
                </a:lnTo>
                <a:lnTo>
                  <a:pt x="204" y="68"/>
                </a:lnTo>
                <a:lnTo>
                  <a:pt x="284" y="64"/>
                </a:lnTo>
                <a:lnTo>
                  <a:pt x="341" y="63"/>
                </a:lnTo>
                <a:lnTo>
                  <a:pt x="389" y="64"/>
                </a:lnTo>
                <a:lnTo>
                  <a:pt x="440" y="64"/>
                </a:lnTo>
                <a:lnTo>
                  <a:pt x="465" y="92"/>
                </a:lnTo>
                <a:lnTo>
                  <a:pt x="485" y="105"/>
                </a:lnTo>
                <a:lnTo>
                  <a:pt x="527" y="131"/>
                </a:lnTo>
                <a:lnTo>
                  <a:pt x="558" y="136"/>
                </a:lnTo>
                <a:lnTo>
                  <a:pt x="596" y="143"/>
                </a:lnTo>
                <a:lnTo>
                  <a:pt x="642" y="143"/>
                </a:lnTo>
                <a:lnTo>
                  <a:pt x="684" y="137"/>
                </a:lnTo>
                <a:lnTo>
                  <a:pt x="728" y="121"/>
                </a:lnTo>
                <a:lnTo>
                  <a:pt x="760" y="106"/>
                </a:lnTo>
                <a:lnTo>
                  <a:pt x="786" y="82"/>
                </a:lnTo>
                <a:lnTo>
                  <a:pt x="806" y="72"/>
                </a:lnTo>
                <a:lnTo>
                  <a:pt x="827" y="67"/>
                </a:lnTo>
                <a:lnTo>
                  <a:pt x="877" y="74"/>
                </a:lnTo>
                <a:lnTo>
                  <a:pt x="937" y="68"/>
                </a:lnTo>
                <a:lnTo>
                  <a:pt x="995" y="69"/>
                </a:lnTo>
                <a:lnTo>
                  <a:pt x="1021" y="67"/>
                </a:lnTo>
                <a:lnTo>
                  <a:pt x="1071" y="70"/>
                </a:lnTo>
                <a:lnTo>
                  <a:pt x="1118" y="67"/>
                </a:lnTo>
                <a:lnTo>
                  <a:pt x="1160" y="72"/>
                </a:lnTo>
                <a:lnTo>
                  <a:pt x="1211" y="69"/>
                </a:lnTo>
                <a:lnTo>
                  <a:pt x="1223" y="56"/>
                </a:lnTo>
                <a:lnTo>
                  <a:pt x="1226" y="34"/>
                </a:lnTo>
                <a:lnTo>
                  <a:pt x="1224" y="0"/>
                </a:lnTo>
                <a:lnTo>
                  <a:pt x="1211" y="37"/>
                </a:lnTo>
                <a:lnTo>
                  <a:pt x="1204" y="55"/>
                </a:lnTo>
                <a:lnTo>
                  <a:pt x="1171" y="59"/>
                </a:lnTo>
                <a:lnTo>
                  <a:pt x="1112" y="58"/>
                </a:lnTo>
                <a:lnTo>
                  <a:pt x="1064" y="56"/>
                </a:lnTo>
                <a:lnTo>
                  <a:pt x="983" y="54"/>
                </a:lnTo>
                <a:lnTo>
                  <a:pt x="941" y="58"/>
                </a:lnTo>
                <a:lnTo>
                  <a:pt x="885" y="56"/>
                </a:lnTo>
                <a:lnTo>
                  <a:pt x="851" y="62"/>
                </a:lnTo>
                <a:lnTo>
                  <a:pt x="828" y="55"/>
                </a:lnTo>
                <a:lnTo>
                  <a:pt x="815" y="53"/>
                </a:lnTo>
                <a:lnTo>
                  <a:pt x="804" y="46"/>
                </a:lnTo>
                <a:lnTo>
                  <a:pt x="809" y="32"/>
                </a:lnTo>
                <a:lnTo>
                  <a:pt x="809" y="17"/>
                </a:lnTo>
                <a:lnTo>
                  <a:pt x="798" y="22"/>
                </a:lnTo>
                <a:lnTo>
                  <a:pt x="786" y="49"/>
                </a:lnTo>
                <a:lnTo>
                  <a:pt x="760" y="72"/>
                </a:lnTo>
                <a:lnTo>
                  <a:pt x="745" y="87"/>
                </a:lnTo>
                <a:lnTo>
                  <a:pt x="718" y="101"/>
                </a:lnTo>
                <a:lnTo>
                  <a:pt x="701" y="98"/>
                </a:lnTo>
                <a:lnTo>
                  <a:pt x="671" y="112"/>
                </a:lnTo>
                <a:lnTo>
                  <a:pt x="644" y="118"/>
                </a:lnTo>
                <a:lnTo>
                  <a:pt x="618" y="124"/>
                </a:lnTo>
                <a:lnTo>
                  <a:pt x="585" y="108"/>
                </a:lnTo>
                <a:lnTo>
                  <a:pt x="557" y="110"/>
                </a:lnTo>
                <a:lnTo>
                  <a:pt x="546" y="92"/>
                </a:lnTo>
                <a:lnTo>
                  <a:pt x="520" y="93"/>
                </a:lnTo>
                <a:lnTo>
                  <a:pt x="507" y="98"/>
                </a:lnTo>
                <a:lnTo>
                  <a:pt x="486" y="86"/>
                </a:lnTo>
                <a:lnTo>
                  <a:pt x="469" y="77"/>
                </a:lnTo>
                <a:lnTo>
                  <a:pt x="461" y="62"/>
                </a:lnTo>
                <a:lnTo>
                  <a:pt x="446" y="29"/>
                </a:lnTo>
                <a:lnTo>
                  <a:pt x="432" y="24"/>
                </a:lnTo>
                <a:lnTo>
                  <a:pt x="425" y="44"/>
                </a:lnTo>
                <a:lnTo>
                  <a:pt x="413" y="43"/>
                </a:lnTo>
                <a:lnTo>
                  <a:pt x="372" y="55"/>
                </a:lnTo>
                <a:lnTo>
                  <a:pt x="339" y="48"/>
                </a:lnTo>
              </a:path>
            </a:pathLst>
          </a:custGeom>
          <a:solidFill>
            <a:schemeClr val="bg1"/>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a:defRPr/>
            </a:pPr>
            <a:endParaRPr lang="en-US">
              <a:solidFill>
                <a:srgbClr val="FFFFCC"/>
              </a:solidFill>
            </a:endParaRPr>
          </a:p>
        </p:txBody>
      </p:sp>
      <p:sp>
        <p:nvSpPr>
          <p:cNvPr id="1033" name="Freeform 12"/>
          <p:cNvSpPr>
            <a:spLocks/>
          </p:cNvSpPr>
          <p:nvPr/>
        </p:nvSpPr>
        <p:spPr bwMode="auto">
          <a:xfrm>
            <a:off x="4868863" y="249238"/>
            <a:ext cx="122237" cy="406400"/>
          </a:xfrm>
          <a:custGeom>
            <a:avLst/>
            <a:gdLst>
              <a:gd name="T0" fmla="*/ 51 w 77"/>
              <a:gd name="T1" fmla="*/ 6 h 256"/>
              <a:gd name="T2" fmla="*/ 47 w 77"/>
              <a:gd name="T3" fmla="*/ 25 h 256"/>
              <a:gd name="T4" fmla="*/ 76 w 77"/>
              <a:gd name="T5" fmla="*/ 27 h 256"/>
              <a:gd name="T6" fmla="*/ 65 w 77"/>
              <a:gd name="T7" fmla="*/ 61 h 256"/>
              <a:gd name="T8" fmla="*/ 66 w 77"/>
              <a:gd name="T9" fmla="*/ 87 h 256"/>
              <a:gd name="T10" fmla="*/ 73 w 77"/>
              <a:gd name="T11" fmla="*/ 110 h 256"/>
              <a:gd name="T12" fmla="*/ 61 w 77"/>
              <a:gd name="T13" fmla="*/ 133 h 256"/>
              <a:gd name="T14" fmla="*/ 57 w 77"/>
              <a:gd name="T15" fmla="*/ 157 h 256"/>
              <a:gd name="T16" fmla="*/ 51 w 77"/>
              <a:gd name="T17" fmla="*/ 181 h 256"/>
              <a:gd name="T18" fmla="*/ 42 w 77"/>
              <a:gd name="T19" fmla="*/ 197 h 256"/>
              <a:gd name="T20" fmla="*/ 32 w 77"/>
              <a:gd name="T21" fmla="*/ 213 h 256"/>
              <a:gd name="T22" fmla="*/ 20 w 77"/>
              <a:gd name="T23" fmla="*/ 230 h 256"/>
              <a:gd name="T24" fmla="*/ 13 w 77"/>
              <a:gd name="T25" fmla="*/ 241 h 256"/>
              <a:gd name="T26" fmla="*/ 0 w 77"/>
              <a:gd name="T27" fmla="*/ 255 h 256"/>
              <a:gd name="T28" fmla="*/ 8 w 77"/>
              <a:gd name="T29" fmla="*/ 230 h 256"/>
              <a:gd name="T30" fmla="*/ 24 w 77"/>
              <a:gd name="T31" fmla="*/ 212 h 256"/>
              <a:gd name="T32" fmla="*/ 21 w 77"/>
              <a:gd name="T33" fmla="*/ 192 h 256"/>
              <a:gd name="T34" fmla="*/ 36 w 77"/>
              <a:gd name="T35" fmla="*/ 167 h 256"/>
              <a:gd name="T36" fmla="*/ 44 w 77"/>
              <a:gd name="T37" fmla="*/ 137 h 256"/>
              <a:gd name="T38" fmla="*/ 40 w 77"/>
              <a:gd name="T39" fmla="*/ 108 h 256"/>
              <a:gd name="T40" fmla="*/ 43 w 77"/>
              <a:gd name="T41" fmla="*/ 85 h 256"/>
              <a:gd name="T42" fmla="*/ 40 w 77"/>
              <a:gd name="T43" fmla="*/ 68 h 256"/>
              <a:gd name="T44" fmla="*/ 19 w 77"/>
              <a:gd name="T45" fmla="*/ 36 h 256"/>
              <a:gd name="T46" fmla="*/ 6 w 77"/>
              <a:gd name="T47" fmla="*/ 3 h 256"/>
              <a:gd name="T48" fmla="*/ 50 w 77"/>
              <a:gd name="T49" fmla="*/ 0 h 256"/>
              <a:gd name="T50" fmla="*/ 51 w 77"/>
              <a:gd name="T51" fmla="*/ 6 h 25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77" h="256">
                <a:moveTo>
                  <a:pt x="51" y="6"/>
                </a:moveTo>
                <a:lnTo>
                  <a:pt x="47" y="25"/>
                </a:lnTo>
                <a:lnTo>
                  <a:pt x="76" y="27"/>
                </a:lnTo>
                <a:lnTo>
                  <a:pt x="65" y="61"/>
                </a:lnTo>
                <a:lnTo>
                  <a:pt x="66" y="87"/>
                </a:lnTo>
                <a:lnTo>
                  <a:pt x="73" y="110"/>
                </a:lnTo>
                <a:lnTo>
                  <a:pt x="61" y="133"/>
                </a:lnTo>
                <a:lnTo>
                  <a:pt x="57" y="157"/>
                </a:lnTo>
                <a:lnTo>
                  <a:pt x="51" y="181"/>
                </a:lnTo>
                <a:lnTo>
                  <a:pt x="42" y="197"/>
                </a:lnTo>
                <a:lnTo>
                  <a:pt x="32" y="213"/>
                </a:lnTo>
                <a:lnTo>
                  <a:pt x="20" y="230"/>
                </a:lnTo>
                <a:lnTo>
                  <a:pt x="13" y="241"/>
                </a:lnTo>
                <a:lnTo>
                  <a:pt x="0" y="255"/>
                </a:lnTo>
                <a:lnTo>
                  <a:pt x="8" y="230"/>
                </a:lnTo>
                <a:lnTo>
                  <a:pt x="24" y="212"/>
                </a:lnTo>
                <a:lnTo>
                  <a:pt x="21" y="192"/>
                </a:lnTo>
                <a:lnTo>
                  <a:pt x="36" y="167"/>
                </a:lnTo>
                <a:lnTo>
                  <a:pt x="44" y="137"/>
                </a:lnTo>
                <a:lnTo>
                  <a:pt x="40" y="108"/>
                </a:lnTo>
                <a:lnTo>
                  <a:pt x="43" y="85"/>
                </a:lnTo>
                <a:lnTo>
                  <a:pt x="40" y="68"/>
                </a:lnTo>
                <a:lnTo>
                  <a:pt x="19" y="36"/>
                </a:lnTo>
                <a:lnTo>
                  <a:pt x="6" y="3"/>
                </a:lnTo>
                <a:lnTo>
                  <a:pt x="50" y="0"/>
                </a:lnTo>
                <a:lnTo>
                  <a:pt x="51" y="6"/>
                </a:lnTo>
              </a:path>
            </a:pathLst>
          </a:custGeom>
          <a:gradFill rotWithShape="0">
            <a:gsLst>
              <a:gs pos="0">
                <a:srgbClr val="FFFFFF"/>
              </a:gs>
              <a:gs pos="50000">
                <a:srgbClr val="00CCFF"/>
              </a:gs>
              <a:gs pos="100000">
                <a:srgbClr val="FFFFFF"/>
              </a:gs>
            </a:gsLst>
            <a:lin ang="0" scaled="1"/>
          </a:gra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a:defRPr/>
            </a:pPr>
            <a:endParaRPr lang="en-US">
              <a:solidFill>
                <a:srgbClr val="FFFFCC"/>
              </a:solidFill>
            </a:endParaRPr>
          </a:p>
        </p:txBody>
      </p:sp>
      <p:sp>
        <p:nvSpPr>
          <p:cNvPr id="1034" name="Freeform 13"/>
          <p:cNvSpPr>
            <a:spLocks/>
          </p:cNvSpPr>
          <p:nvPr/>
        </p:nvSpPr>
        <p:spPr bwMode="auto">
          <a:xfrm>
            <a:off x="3605213" y="19050"/>
            <a:ext cx="1951037" cy="411163"/>
          </a:xfrm>
          <a:custGeom>
            <a:avLst/>
            <a:gdLst>
              <a:gd name="T0" fmla="*/ 0 w 1229"/>
              <a:gd name="T1" fmla="*/ 259 h 259"/>
              <a:gd name="T2" fmla="*/ 5 w 1229"/>
              <a:gd name="T3" fmla="*/ 154 h 259"/>
              <a:gd name="T4" fmla="*/ 23 w 1229"/>
              <a:gd name="T5" fmla="*/ 130 h 259"/>
              <a:gd name="T6" fmla="*/ 56 w 1229"/>
              <a:gd name="T7" fmla="*/ 146 h 259"/>
              <a:gd name="T8" fmla="*/ 85 w 1229"/>
              <a:gd name="T9" fmla="*/ 128 h 259"/>
              <a:gd name="T10" fmla="*/ 117 w 1229"/>
              <a:gd name="T11" fmla="*/ 144 h 259"/>
              <a:gd name="T12" fmla="*/ 152 w 1229"/>
              <a:gd name="T13" fmla="*/ 144 h 259"/>
              <a:gd name="T14" fmla="*/ 208 w 1229"/>
              <a:gd name="T15" fmla="*/ 138 h 259"/>
              <a:gd name="T16" fmla="*/ 249 w 1229"/>
              <a:gd name="T17" fmla="*/ 122 h 259"/>
              <a:gd name="T18" fmla="*/ 289 w 1229"/>
              <a:gd name="T19" fmla="*/ 138 h 259"/>
              <a:gd name="T20" fmla="*/ 312 w 1229"/>
              <a:gd name="T21" fmla="*/ 143 h 259"/>
              <a:gd name="T22" fmla="*/ 362 w 1229"/>
              <a:gd name="T23" fmla="*/ 137 h 259"/>
              <a:gd name="T24" fmla="*/ 449 w 1229"/>
              <a:gd name="T25" fmla="*/ 121 h 259"/>
              <a:gd name="T26" fmla="*/ 499 w 1229"/>
              <a:gd name="T27" fmla="*/ 83 h 259"/>
              <a:gd name="T28" fmla="*/ 489 w 1229"/>
              <a:gd name="T29" fmla="*/ 119 h 259"/>
              <a:gd name="T30" fmla="*/ 531 w 1229"/>
              <a:gd name="T31" fmla="*/ 132 h 259"/>
              <a:gd name="T32" fmla="*/ 559 w 1229"/>
              <a:gd name="T33" fmla="*/ 158 h 259"/>
              <a:gd name="T34" fmla="*/ 586 w 1229"/>
              <a:gd name="T35" fmla="*/ 178 h 259"/>
              <a:gd name="T36" fmla="*/ 602 w 1229"/>
              <a:gd name="T37" fmla="*/ 178 h 259"/>
              <a:gd name="T38" fmla="*/ 581 w 1229"/>
              <a:gd name="T39" fmla="*/ 145 h 259"/>
              <a:gd name="T40" fmla="*/ 561 w 1229"/>
              <a:gd name="T41" fmla="*/ 103 h 259"/>
              <a:gd name="T42" fmla="*/ 547 w 1229"/>
              <a:gd name="T43" fmla="*/ 82 h 259"/>
              <a:gd name="T44" fmla="*/ 574 w 1229"/>
              <a:gd name="T45" fmla="*/ 62 h 259"/>
              <a:gd name="T46" fmla="*/ 535 w 1229"/>
              <a:gd name="T47" fmla="*/ 56 h 259"/>
              <a:gd name="T48" fmla="*/ 600 w 1229"/>
              <a:gd name="T49" fmla="*/ 42 h 259"/>
              <a:gd name="T50" fmla="*/ 676 w 1229"/>
              <a:gd name="T51" fmla="*/ 55 h 259"/>
              <a:gd name="T52" fmla="*/ 721 w 1229"/>
              <a:gd name="T53" fmla="*/ 60 h 259"/>
              <a:gd name="T54" fmla="*/ 773 w 1229"/>
              <a:gd name="T55" fmla="*/ 108 h 259"/>
              <a:gd name="T56" fmla="*/ 828 w 1229"/>
              <a:gd name="T57" fmla="*/ 139 h 259"/>
              <a:gd name="T58" fmla="*/ 879 w 1229"/>
              <a:gd name="T59" fmla="*/ 141 h 259"/>
              <a:gd name="T60" fmla="*/ 928 w 1229"/>
              <a:gd name="T61" fmla="*/ 128 h 259"/>
              <a:gd name="T62" fmla="*/ 957 w 1229"/>
              <a:gd name="T63" fmla="*/ 139 h 259"/>
              <a:gd name="T64" fmla="*/ 981 w 1229"/>
              <a:gd name="T65" fmla="*/ 130 h 259"/>
              <a:gd name="T66" fmla="*/ 1015 w 1229"/>
              <a:gd name="T67" fmla="*/ 146 h 259"/>
              <a:gd name="T68" fmla="*/ 1041 w 1229"/>
              <a:gd name="T69" fmla="*/ 144 h 259"/>
              <a:gd name="T70" fmla="*/ 1063 w 1229"/>
              <a:gd name="T71" fmla="*/ 130 h 259"/>
              <a:gd name="T72" fmla="*/ 1099 w 1229"/>
              <a:gd name="T73" fmla="*/ 146 h 259"/>
              <a:gd name="T74" fmla="*/ 1128 w 1229"/>
              <a:gd name="T75" fmla="*/ 139 h 259"/>
              <a:gd name="T76" fmla="*/ 1154 w 1229"/>
              <a:gd name="T77" fmla="*/ 149 h 259"/>
              <a:gd name="T78" fmla="*/ 1197 w 1229"/>
              <a:gd name="T79" fmla="*/ 138 h 259"/>
              <a:gd name="T80" fmla="*/ 1221 w 1229"/>
              <a:gd name="T81" fmla="*/ 165 h 259"/>
              <a:gd name="T82" fmla="*/ 1229 w 1229"/>
              <a:gd name="T83" fmla="*/ 154 h 259"/>
              <a:gd name="T84" fmla="*/ 1224 w 1229"/>
              <a:gd name="T85" fmla="*/ 112 h 259"/>
              <a:gd name="T86" fmla="*/ 1187 w 1229"/>
              <a:gd name="T87" fmla="*/ 93 h 259"/>
              <a:gd name="T88" fmla="*/ 1140 w 1229"/>
              <a:gd name="T89" fmla="*/ 101 h 259"/>
              <a:gd name="T90" fmla="*/ 1099 w 1229"/>
              <a:gd name="T91" fmla="*/ 93 h 259"/>
              <a:gd name="T92" fmla="*/ 1040 w 1229"/>
              <a:gd name="T93" fmla="*/ 95 h 259"/>
              <a:gd name="T94" fmla="*/ 996 w 1229"/>
              <a:gd name="T95" fmla="*/ 93 h 259"/>
              <a:gd name="T96" fmla="*/ 955 w 1229"/>
              <a:gd name="T97" fmla="*/ 96 h 259"/>
              <a:gd name="T98" fmla="*/ 909 w 1229"/>
              <a:gd name="T99" fmla="*/ 96 h 259"/>
              <a:gd name="T100" fmla="*/ 861 w 1229"/>
              <a:gd name="T101" fmla="*/ 97 h 259"/>
              <a:gd name="T102" fmla="*/ 826 w 1229"/>
              <a:gd name="T103" fmla="*/ 96 h 259"/>
              <a:gd name="T104" fmla="*/ 785 w 1229"/>
              <a:gd name="T105" fmla="*/ 69 h 259"/>
              <a:gd name="T106" fmla="*/ 727 w 1229"/>
              <a:gd name="T107" fmla="*/ 30 h 259"/>
              <a:gd name="T108" fmla="*/ 644 w 1229"/>
              <a:gd name="T109" fmla="*/ 2 h 259"/>
              <a:gd name="T110" fmla="*/ 560 w 1229"/>
              <a:gd name="T111" fmla="*/ 8 h 259"/>
              <a:gd name="T112" fmla="*/ 474 w 1229"/>
              <a:gd name="T113" fmla="*/ 45 h 259"/>
              <a:gd name="T114" fmla="*/ 399 w 1229"/>
              <a:gd name="T115" fmla="*/ 95 h 259"/>
              <a:gd name="T116" fmla="*/ 328 w 1229"/>
              <a:gd name="T117" fmla="*/ 97 h 259"/>
              <a:gd name="T118" fmla="*/ 231 w 1229"/>
              <a:gd name="T119" fmla="*/ 96 h 259"/>
              <a:gd name="T120" fmla="*/ 109 w 1229"/>
              <a:gd name="T121" fmla="*/ 93 h 259"/>
              <a:gd name="T122" fmla="*/ 19 w 1229"/>
              <a:gd name="T123" fmla="*/ 96 h 259"/>
              <a:gd name="T124" fmla="*/ 0 w 1229"/>
              <a:gd name="T125" fmla="*/ 132 h 259"/>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229" h="259">
                <a:moveTo>
                  <a:pt x="0" y="175"/>
                </a:moveTo>
                <a:lnTo>
                  <a:pt x="0" y="219"/>
                </a:lnTo>
                <a:lnTo>
                  <a:pt x="0" y="259"/>
                </a:lnTo>
                <a:lnTo>
                  <a:pt x="3" y="226"/>
                </a:lnTo>
                <a:lnTo>
                  <a:pt x="4" y="201"/>
                </a:lnTo>
                <a:lnTo>
                  <a:pt x="5" y="154"/>
                </a:lnTo>
                <a:lnTo>
                  <a:pt x="8" y="132"/>
                </a:lnTo>
                <a:lnTo>
                  <a:pt x="16" y="124"/>
                </a:lnTo>
                <a:lnTo>
                  <a:pt x="23" y="130"/>
                </a:lnTo>
                <a:lnTo>
                  <a:pt x="33" y="131"/>
                </a:lnTo>
                <a:lnTo>
                  <a:pt x="47" y="138"/>
                </a:lnTo>
                <a:lnTo>
                  <a:pt x="56" y="146"/>
                </a:lnTo>
                <a:lnTo>
                  <a:pt x="66" y="146"/>
                </a:lnTo>
                <a:lnTo>
                  <a:pt x="75" y="141"/>
                </a:lnTo>
                <a:lnTo>
                  <a:pt x="85" y="128"/>
                </a:lnTo>
                <a:lnTo>
                  <a:pt x="93" y="129"/>
                </a:lnTo>
                <a:lnTo>
                  <a:pt x="108" y="139"/>
                </a:lnTo>
                <a:lnTo>
                  <a:pt x="117" y="144"/>
                </a:lnTo>
                <a:lnTo>
                  <a:pt x="126" y="149"/>
                </a:lnTo>
                <a:lnTo>
                  <a:pt x="136" y="151"/>
                </a:lnTo>
                <a:lnTo>
                  <a:pt x="152" y="144"/>
                </a:lnTo>
                <a:lnTo>
                  <a:pt x="171" y="158"/>
                </a:lnTo>
                <a:lnTo>
                  <a:pt x="185" y="151"/>
                </a:lnTo>
                <a:lnTo>
                  <a:pt x="208" y="138"/>
                </a:lnTo>
                <a:lnTo>
                  <a:pt x="222" y="138"/>
                </a:lnTo>
                <a:lnTo>
                  <a:pt x="238" y="127"/>
                </a:lnTo>
                <a:lnTo>
                  <a:pt x="249" y="122"/>
                </a:lnTo>
                <a:lnTo>
                  <a:pt x="265" y="136"/>
                </a:lnTo>
                <a:lnTo>
                  <a:pt x="278" y="132"/>
                </a:lnTo>
                <a:lnTo>
                  <a:pt x="289" y="138"/>
                </a:lnTo>
                <a:lnTo>
                  <a:pt x="296" y="138"/>
                </a:lnTo>
                <a:lnTo>
                  <a:pt x="305" y="138"/>
                </a:lnTo>
                <a:lnTo>
                  <a:pt x="312" y="143"/>
                </a:lnTo>
                <a:lnTo>
                  <a:pt x="323" y="138"/>
                </a:lnTo>
                <a:lnTo>
                  <a:pt x="331" y="124"/>
                </a:lnTo>
                <a:lnTo>
                  <a:pt x="362" y="137"/>
                </a:lnTo>
                <a:lnTo>
                  <a:pt x="376" y="152"/>
                </a:lnTo>
                <a:lnTo>
                  <a:pt x="382" y="176"/>
                </a:lnTo>
                <a:lnTo>
                  <a:pt x="449" y="121"/>
                </a:lnTo>
                <a:lnTo>
                  <a:pt x="465" y="101"/>
                </a:lnTo>
                <a:lnTo>
                  <a:pt x="481" y="91"/>
                </a:lnTo>
                <a:lnTo>
                  <a:pt x="499" y="83"/>
                </a:lnTo>
                <a:lnTo>
                  <a:pt x="496" y="98"/>
                </a:lnTo>
                <a:lnTo>
                  <a:pt x="476" y="123"/>
                </a:lnTo>
                <a:lnTo>
                  <a:pt x="489" y="119"/>
                </a:lnTo>
                <a:lnTo>
                  <a:pt x="508" y="110"/>
                </a:lnTo>
                <a:lnTo>
                  <a:pt x="522" y="116"/>
                </a:lnTo>
                <a:lnTo>
                  <a:pt x="531" y="132"/>
                </a:lnTo>
                <a:lnTo>
                  <a:pt x="526" y="146"/>
                </a:lnTo>
                <a:lnTo>
                  <a:pt x="544" y="148"/>
                </a:lnTo>
                <a:lnTo>
                  <a:pt x="559" y="158"/>
                </a:lnTo>
                <a:lnTo>
                  <a:pt x="565" y="170"/>
                </a:lnTo>
                <a:lnTo>
                  <a:pt x="578" y="167"/>
                </a:lnTo>
                <a:lnTo>
                  <a:pt x="586" y="178"/>
                </a:lnTo>
                <a:lnTo>
                  <a:pt x="598" y="196"/>
                </a:lnTo>
                <a:lnTo>
                  <a:pt x="608" y="193"/>
                </a:lnTo>
                <a:lnTo>
                  <a:pt x="602" y="178"/>
                </a:lnTo>
                <a:lnTo>
                  <a:pt x="598" y="162"/>
                </a:lnTo>
                <a:lnTo>
                  <a:pt x="590" y="156"/>
                </a:lnTo>
                <a:lnTo>
                  <a:pt x="581" y="145"/>
                </a:lnTo>
                <a:lnTo>
                  <a:pt x="586" y="122"/>
                </a:lnTo>
                <a:lnTo>
                  <a:pt x="579" y="106"/>
                </a:lnTo>
                <a:lnTo>
                  <a:pt x="561" y="103"/>
                </a:lnTo>
                <a:lnTo>
                  <a:pt x="566" y="91"/>
                </a:lnTo>
                <a:lnTo>
                  <a:pt x="578" y="81"/>
                </a:lnTo>
                <a:lnTo>
                  <a:pt x="547" y="82"/>
                </a:lnTo>
                <a:lnTo>
                  <a:pt x="561" y="75"/>
                </a:lnTo>
                <a:lnTo>
                  <a:pt x="587" y="64"/>
                </a:lnTo>
                <a:lnTo>
                  <a:pt x="574" y="62"/>
                </a:lnTo>
                <a:lnTo>
                  <a:pt x="540" y="71"/>
                </a:lnTo>
                <a:lnTo>
                  <a:pt x="524" y="65"/>
                </a:lnTo>
                <a:lnTo>
                  <a:pt x="535" y="56"/>
                </a:lnTo>
                <a:lnTo>
                  <a:pt x="559" y="53"/>
                </a:lnTo>
                <a:lnTo>
                  <a:pt x="579" y="50"/>
                </a:lnTo>
                <a:lnTo>
                  <a:pt x="600" y="42"/>
                </a:lnTo>
                <a:lnTo>
                  <a:pt x="635" y="37"/>
                </a:lnTo>
                <a:lnTo>
                  <a:pt x="660" y="41"/>
                </a:lnTo>
                <a:lnTo>
                  <a:pt x="676" y="55"/>
                </a:lnTo>
                <a:lnTo>
                  <a:pt x="692" y="63"/>
                </a:lnTo>
                <a:lnTo>
                  <a:pt x="704" y="57"/>
                </a:lnTo>
                <a:lnTo>
                  <a:pt x="721" y="60"/>
                </a:lnTo>
                <a:lnTo>
                  <a:pt x="741" y="72"/>
                </a:lnTo>
                <a:lnTo>
                  <a:pt x="758" y="88"/>
                </a:lnTo>
                <a:lnTo>
                  <a:pt x="773" y="108"/>
                </a:lnTo>
                <a:lnTo>
                  <a:pt x="797" y="115"/>
                </a:lnTo>
                <a:lnTo>
                  <a:pt x="816" y="128"/>
                </a:lnTo>
                <a:lnTo>
                  <a:pt x="828" y="139"/>
                </a:lnTo>
                <a:lnTo>
                  <a:pt x="846" y="151"/>
                </a:lnTo>
                <a:lnTo>
                  <a:pt x="866" y="147"/>
                </a:lnTo>
                <a:lnTo>
                  <a:pt x="879" y="141"/>
                </a:lnTo>
                <a:lnTo>
                  <a:pt x="904" y="141"/>
                </a:lnTo>
                <a:lnTo>
                  <a:pt x="917" y="126"/>
                </a:lnTo>
                <a:lnTo>
                  <a:pt x="928" y="128"/>
                </a:lnTo>
                <a:lnTo>
                  <a:pt x="936" y="128"/>
                </a:lnTo>
                <a:lnTo>
                  <a:pt x="946" y="134"/>
                </a:lnTo>
                <a:lnTo>
                  <a:pt x="957" y="139"/>
                </a:lnTo>
                <a:lnTo>
                  <a:pt x="965" y="129"/>
                </a:lnTo>
                <a:lnTo>
                  <a:pt x="974" y="126"/>
                </a:lnTo>
                <a:lnTo>
                  <a:pt x="981" y="130"/>
                </a:lnTo>
                <a:lnTo>
                  <a:pt x="989" y="124"/>
                </a:lnTo>
                <a:lnTo>
                  <a:pt x="1005" y="132"/>
                </a:lnTo>
                <a:lnTo>
                  <a:pt x="1015" y="146"/>
                </a:lnTo>
                <a:lnTo>
                  <a:pt x="1025" y="147"/>
                </a:lnTo>
                <a:lnTo>
                  <a:pt x="1032" y="149"/>
                </a:lnTo>
                <a:lnTo>
                  <a:pt x="1041" y="144"/>
                </a:lnTo>
                <a:lnTo>
                  <a:pt x="1048" y="138"/>
                </a:lnTo>
                <a:lnTo>
                  <a:pt x="1054" y="136"/>
                </a:lnTo>
                <a:lnTo>
                  <a:pt x="1063" y="130"/>
                </a:lnTo>
                <a:lnTo>
                  <a:pt x="1074" y="130"/>
                </a:lnTo>
                <a:lnTo>
                  <a:pt x="1084" y="139"/>
                </a:lnTo>
                <a:lnTo>
                  <a:pt x="1099" y="146"/>
                </a:lnTo>
                <a:lnTo>
                  <a:pt x="1112" y="139"/>
                </a:lnTo>
                <a:lnTo>
                  <a:pt x="1119" y="136"/>
                </a:lnTo>
                <a:lnTo>
                  <a:pt x="1128" y="139"/>
                </a:lnTo>
                <a:lnTo>
                  <a:pt x="1135" y="141"/>
                </a:lnTo>
                <a:lnTo>
                  <a:pt x="1144" y="149"/>
                </a:lnTo>
                <a:lnTo>
                  <a:pt x="1154" y="149"/>
                </a:lnTo>
                <a:lnTo>
                  <a:pt x="1166" y="146"/>
                </a:lnTo>
                <a:lnTo>
                  <a:pt x="1180" y="143"/>
                </a:lnTo>
                <a:lnTo>
                  <a:pt x="1197" y="138"/>
                </a:lnTo>
                <a:lnTo>
                  <a:pt x="1209" y="143"/>
                </a:lnTo>
                <a:lnTo>
                  <a:pt x="1216" y="150"/>
                </a:lnTo>
                <a:lnTo>
                  <a:pt x="1221" y="165"/>
                </a:lnTo>
                <a:lnTo>
                  <a:pt x="1225" y="189"/>
                </a:lnTo>
                <a:lnTo>
                  <a:pt x="1229" y="222"/>
                </a:lnTo>
                <a:lnTo>
                  <a:pt x="1229" y="154"/>
                </a:lnTo>
                <a:lnTo>
                  <a:pt x="1229" y="137"/>
                </a:lnTo>
                <a:lnTo>
                  <a:pt x="1227" y="126"/>
                </a:lnTo>
                <a:lnTo>
                  <a:pt x="1224" y="112"/>
                </a:lnTo>
                <a:lnTo>
                  <a:pt x="1218" y="100"/>
                </a:lnTo>
                <a:lnTo>
                  <a:pt x="1205" y="95"/>
                </a:lnTo>
                <a:lnTo>
                  <a:pt x="1187" y="93"/>
                </a:lnTo>
                <a:lnTo>
                  <a:pt x="1172" y="95"/>
                </a:lnTo>
                <a:lnTo>
                  <a:pt x="1156" y="91"/>
                </a:lnTo>
                <a:lnTo>
                  <a:pt x="1140" y="101"/>
                </a:lnTo>
                <a:lnTo>
                  <a:pt x="1124" y="96"/>
                </a:lnTo>
                <a:lnTo>
                  <a:pt x="1110" y="93"/>
                </a:lnTo>
                <a:lnTo>
                  <a:pt x="1099" y="93"/>
                </a:lnTo>
                <a:lnTo>
                  <a:pt x="1071" y="96"/>
                </a:lnTo>
                <a:lnTo>
                  <a:pt x="1056" y="98"/>
                </a:lnTo>
                <a:lnTo>
                  <a:pt x="1040" y="95"/>
                </a:lnTo>
                <a:lnTo>
                  <a:pt x="1024" y="99"/>
                </a:lnTo>
                <a:lnTo>
                  <a:pt x="1004" y="95"/>
                </a:lnTo>
                <a:lnTo>
                  <a:pt x="996" y="93"/>
                </a:lnTo>
                <a:lnTo>
                  <a:pt x="981" y="93"/>
                </a:lnTo>
                <a:lnTo>
                  <a:pt x="966" y="91"/>
                </a:lnTo>
                <a:lnTo>
                  <a:pt x="955" y="96"/>
                </a:lnTo>
                <a:lnTo>
                  <a:pt x="946" y="95"/>
                </a:lnTo>
                <a:lnTo>
                  <a:pt x="926" y="93"/>
                </a:lnTo>
                <a:lnTo>
                  <a:pt x="909" y="96"/>
                </a:lnTo>
                <a:lnTo>
                  <a:pt x="894" y="96"/>
                </a:lnTo>
                <a:lnTo>
                  <a:pt x="876" y="91"/>
                </a:lnTo>
                <a:lnTo>
                  <a:pt x="861" y="97"/>
                </a:lnTo>
                <a:lnTo>
                  <a:pt x="849" y="93"/>
                </a:lnTo>
                <a:lnTo>
                  <a:pt x="838" y="99"/>
                </a:lnTo>
                <a:lnTo>
                  <a:pt x="826" y="96"/>
                </a:lnTo>
                <a:lnTo>
                  <a:pt x="812" y="93"/>
                </a:lnTo>
                <a:lnTo>
                  <a:pt x="804" y="88"/>
                </a:lnTo>
                <a:lnTo>
                  <a:pt x="785" y="69"/>
                </a:lnTo>
                <a:lnTo>
                  <a:pt x="764" y="52"/>
                </a:lnTo>
                <a:lnTo>
                  <a:pt x="745" y="40"/>
                </a:lnTo>
                <a:lnTo>
                  <a:pt x="727" y="30"/>
                </a:lnTo>
                <a:lnTo>
                  <a:pt x="700" y="17"/>
                </a:lnTo>
                <a:lnTo>
                  <a:pt x="672" y="8"/>
                </a:lnTo>
                <a:lnTo>
                  <a:pt x="644" y="2"/>
                </a:lnTo>
                <a:lnTo>
                  <a:pt x="617" y="0"/>
                </a:lnTo>
                <a:lnTo>
                  <a:pt x="591" y="2"/>
                </a:lnTo>
                <a:lnTo>
                  <a:pt x="560" y="8"/>
                </a:lnTo>
                <a:lnTo>
                  <a:pt x="528" y="17"/>
                </a:lnTo>
                <a:lnTo>
                  <a:pt x="500" y="29"/>
                </a:lnTo>
                <a:lnTo>
                  <a:pt x="474" y="45"/>
                </a:lnTo>
                <a:lnTo>
                  <a:pt x="452" y="63"/>
                </a:lnTo>
                <a:lnTo>
                  <a:pt x="426" y="87"/>
                </a:lnTo>
                <a:lnTo>
                  <a:pt x="399" y="95"/>
                </a:lnTo>
                <a:lnTo>
                  <a:pt x="376" y="99"/>
                </a:lnTo>
                <a:lnTo>
                  <a:pt x="352" y="101"/>
                </a:lnTo>
                <a:lnTo>
                  <a:pt x="328" y="97"/>
                </a:lnTo>
                <a:lnTo>
                  <a:pt x="309" y="97"/>
                </a:lnTo>
                <a:lnTo>
                  <a:pt x="249" y="97"/>
                </a:lnTo>
                <a:lnTo>
                  <a:pt x="231" y="96"/>
                </a:lnTo>
                <a:lnTo>
                  <a:pt x="180" y="99"/>
                </a:lnTo>
                <a:lnTo>
                  <a:pt x="148" y="97"/>
                </a:lnTo>
                <a:lnTo>
                  <a:pt x="109" y="93"/>
                </a:lnTo>
                <a:lnTo>
                  <a:pt x="61" y="95"/>
                </a:lnTo>
                <a:lnTo>
                  <a:pt x="32" y="95"/>
                </a:lnTo>
                <a:lnTo>
                  <a:pt x="19" y="96"/>
                </a:lnTo>
                <a:lnTo>
                  <a:pt x="10" y="101"/>
                </a:lnTo>
                <a:lnTo>
                  <a:pt x="2" y="113"/>
                </a:lnTo>
                <a:lnTo>
                  <a:pt x="0" y="132"/>
                </a:lnTo>
                <a:lnTo>
                  <a:pt x="0" y="152"/>
                </a:lnTo>
                <a:lnTo>
                  <a:pt x="0" y="175"/>
                </a:lnTo>
              </a:path>
            </a:pathLst>
          </a:custGeom>
          <a:solidFill>
            <a:srgbClr val="FFFFFF"/>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a:defRPr/>
            </a:pPr>
            <a:endParaRPr lang="en-US">
              <a:solidFill>
                <a:srgbClr val="FFFFCC"/>
              </a:solidFill>
            </a:endParaRPr>
          </a:p>
        </p:txBody>
      </p:sp>
      <p:sp>
        <p:nvSpPr>
          <p:cNvPr id="1035" name="Freeform 14"/>
          <p:cNvSpPr>
            <a:spLocks/>
          </p:cNvSpPr>
          <p:nvPr/>
        </p:nvSpPr>
        <p:spPr bwMode="auto">
          <a:xfrm>
            <a:off x="4191000" y="234950"/>
            <a:ext cx="90488" cy="400050"/>
          </a:xfrm>
          <a:custGeom>
            <a:avLst/>
            <a:gdLst>
              <a:gd name="T0" fmla="*/ 13 w 57"/>
              <a:gd name="T1" fmla="*/ 6 h 252"/>
              <a:gd name="T2" fmla="*/ 17 w 57"/>
              <a:gd name="T3" fmla="*/ 25 h 252"/>
              <a:gd name="T4" fmla="*/ 13 w 57"/>
              <a:gd name="T5" fmla="*/ 34 h 252"/>
              <a:gd name="T6" fmla="*/ 6 w 57"/>
              <a:gd name="T7" fmla="*/ 62 h 252"/>
              <a:gd name="T8" fmla="*/ 1 w 57"/>
              <a:gd name="T9" fmla="*/ 86 h 252"/>
              <a:gd name="T10" fmla="*/ 0 w 57"/>
              <a:gd name="T11" fmla="*/ 108 h 252"/>
              <a:gd name="T12" fmla="*/ 5 w 57"/>
              <a:gd name="T13" fmla="*/ 135 h 252"/>
              <a:gd name="T14" fmla="*/ 8 w 57"/>
              <a:gd name="T15" fmla="*/ 160 h 252"/>
              <a:gd name="T16" fmla="*/ 13 w 57"/>
              <a:gd name="T17" fmla="*/ 184 h 252"/>
              <a:gd name="T18" fmla="*/ 27 w 57"/>
              <a:gd name="T19" fmla="*/ 200 h 252"/>
              <a:gd name="T20" fmla="*/ 32 w 57"/>
              <a:gd name="T21" fmla="*/ 217 h 252"/>
              <a:gd name="T22" fmla="*/ 45 w 57"/>
              <a:gd name="T23" fmla="*/ 234 h 252"/>
              <a:gd name="T24" fmla="*/ 56 w 57"/>
              <a:gd name="T25" fmla="*/ 251 h 252"/>
              <a:gd name="T26" fmla="*/ 51 w 57"/>
              <a:gd name="T27" fmla="*/ 235 h 252"/>
              <a:gd name="T28" fmla="*/ 40 w 57"/>
              <a:gd name="T29" fmla="*/ 216 h 252"/>
              <a:gd name="T30" fmla="*/ 43 w 57"/>
              <a:gd name="T31" fmla="*/ 196 h 252"/>
              <a:gd name="T32" fmla="*/ 28 w 57"/>
              <a:gd name="T33" fmla="*/ 170 h 252"/>
              <a:gd name="T34" fmla="*/ 15 w 57"/>
              <a:gd name="T35" fmla="*/ 140 h 252"/>
              <a:gd name="T36" fmla="*/ 12 w 57"/>
              <a:gd name="T37" fmla="*/ 94 h 252"/>
              <a:gd name="T38" fmla="*/ 17 w 57"/>
              <a:gd name="T39" fmla="*/ 64 h 252"/>
              <a:gd name="T40" fmla="*/ 25 w 57"/>
              <a:gd name="T41" fmla="*/ 34 h 252"/>
              <a:gd name="T42" fmla="*/ 27 w 57"/>
              <a:gd name="T43" fmla="*/ 12 h 252"/>
              <a:gd name="T44" fmla="*/ 15 w 57"/>
              <a:gd name="T45" fmla="*/ 0 h 252"/>
              <a:gd name="T46" fmla="*/ 13 w 57"/>
              <a:gd name="T47" fmla="*/ 6 h 25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57" h="252">
                <a:moveTo>
                  <a:pt x="13" y="6"/>
                </a:moveTo>
                <a:lnTo>
                  <a:pt x="17" y="25"/>
                </a:lnTo>
                <a:lnTo>
                  <a:pt x="13" y="34"/>
                </a:lnTo>
                <a:lnTo>
                  <a:pt x="6" y="62"/>
                </a:lnTo>
                <a:lnTo>
                  <a:pt x="1" y="86"/>
                </a:lnTo>
                <a:lnTo>
                  <a:pt x="0" y="108"/>
                </a:lnTo>
                <a:lnTo>
                  <a:pt x="5" y="135"/>
                </a:lnTo>
                <a:lnTo>
                  <a:pt x="8" y="160"/>
                </a:lnTo>
                <a:lnTo>
                  <a:pt x="13" y="184"/>
                </a:lnTo>
                <a:lnTo>
                  <a:pt x="27" y="200"/>
                </a:lnTo>
                <a:lnTo>
                  <a:pt x="32" y="217"/>
                </a:lnTo>
                <a:lnTo>
                  <a:pt x="45" y="234"/>
                </a:lnTo>
                <a:lnTo>
                  <a:pt x="56" y="251"/>
                </a:lnTo>
                <a:lnTo>
                  <a:pt x="51" y="235"/>
                </a:lnTo>
                <a:lnTo>
                  <a:pt x="40" y="216"/>
                </a:lnTo>
                <a:lnTo>
                  <a:pt x="43" y="196"/>
                </a:lnTo>
                <a:lnTo>
                  <a:pt x="28" y="170"/>
                </a:lnTo>
                <a:lnTo>
                  <a:pt x="15" y="140"/>
                </a:lnTo>
                <a:lnTo>
                  <a:pt x="12" y="94"/>
                </a:lnTo>
                <a:lnTo>
                  <a:pt x="17" y="64"/>
                </a:lnTo>
                <a:lnTo>
                  <a:pt x="25" y="34"/>
                </a:lnTo>
                <a:lnTo>
                  <a:pt x="27" y="12"/>
                </a:lnTo>
                <a:lnTo>
                  <a:pt x="15" y="0"/>
                </a:lnTo>
                <a:lnTo>
                  <a:pt x="13" y="6"/>
                </a:lnTo>
              </a:path>
            </a:pathLst>
          </a:custGeom>
          <a:solidFill>
            <a:srgbClr val="FFFFFF"/>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a:defRPr/>
            </a:pPr>
            <a:endParaRPr lang="en-US">
              <a:solidFill>
                <a:srgbClr val="FFFFCC"/>
              </a:solidFill>
            </a:endParaRPr>
          </a:p>
        </p:txBody>
      </p:sp>
      <p:grpSp>
        <p:nvGrpSpPr>
          <p:cNvPr id="1036" name="Group 15"/>
          <p:cNvGrpSpPr>
            <a:grpSpLocks/>
          </p:cNvGrpSpPr>
          <p:nvPr/>
        </p:nvGrpSpPr>
        <p:grpSpPr bwMode="auto">
          <a:xfrm>
            <a:off x="63500" y="153988"/>
            <a:ext cx="3435350" cy="520700"/>
            <a:chOff x="40" y="97"/>
            <a:chExt cx="2164" cy="328"/>
          </a:xfrm>
        </p:grpSpPr>
        <p:sp>
          <p:nvSpPr>
            <p:cNvPr id="1046" name="Freeform 16"/>
            <p:cNvSpPr>
              <a:spLocks/>
            </p:cNvSpPr>
            <p:nvPr/>
          </p:nvSpPr>
          <p:spPr bwMode="auto">
            <a:xfrm>
              <a:off x="40" y="97"/>
              <a:ext cx="2164" cy="267"/>
            </a:xfrm>
            <a:custGeom>
              <a:avLst/>
              <a:gdLst>
                <a:gd name="T0" fmla="*/ 29 w 2164"/>
                <a:gd name="T1" fmla="*/ 3 h 267"/>
                <a:gd name="T2" fmla="*/ 46 w 2164"/>
                <a:gd name="T3" fmla="*/ 0 h 267"/>
                <a:gd name="T4" fmla="*/ 2096 w 2164"/>
                <a:gd name="T5" fmla="*/ 0 h 267"/>
                <a:gd name="T6" fmla="*/ 2120 w 2164"/>
                <a:gd name="T7" fmla="*/ 2 h 267"/>
                <a:gd name="T8" fmla="*/ 2137 w 2164"/>
                <a:gd name="T9" fmla="*/ 9 h 267"/>
                <a:gd name="T10" fmla="*/ 2152 w 2164"/>
                <a:gd name="T11" fmla="*/ 26 h 267"/>
                <a:gd name="T12" fmla="*/ 2160 w 2164"/>
                <a:gd name="T13" fmla="*/ 46 h 267"/>
                <a:gd name="T14" fmla="*/ 2163 w 2164"/>
                <a:gd name="T15" fmla="*/ 69 h 267"/>
                <a:gd name="T16" fmla="*/ 2163 w 2164"/>
                <a:gd name="T17" fmla="*/ 266 h 267"/>
                <a:gd name="T18" fmla="*/ 81 w 2164"/>
                <a:gd name="T19" fmla="*/ 266 h 267"/>
                <a:gd name="T20" fmla="*/ 0 w 2164"/>
                <a:gd name="T21" fmla="*/ 266 h 267"/>
                <a:gd name="T22" fmla="*/ 0 w 2164"/>
                <a:gd name="T23" fmla="*/ 82 h 267"/>
                <a:gd name="T24" fmla="*/ 1 w 2164"/>
                <a:gd name="T25" fmla="*/ 55 h 267"/>
                <a:gd name="T26" fmla="*/ 9 w 2164"/>
                <a:gd name="T27" fmla="*/ 29 h 267"/>
                <a:gd name="T28" fmla="*/ 16 w 2164"/>
                <a:gd name="T29" fmla="*/ 15 h 267"/>
                <a:gd name="T30" fmla="*/ 29 w 2164"/>
                <a:gd name="T31" fmla="*/ 3 h 26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164" h="267">
                  <a:moveTo>
                    <a:pt x="29" y="3"/>
                  </a:moveTo>
                  <a:lnTo>
                    <a:pt x="46" y="0"/>
                  </a:lnTo>
                  <a:lnTo>
                    <a:pt x="2096" y="0"/>
                  </a:lnTo>
                  <a:lnTo>
                    <a:pt x="2120" y="2"/>
                  </a:lnTo>
                  <a:lnTo>
                    <a:pt x="2137" y="9"/>
                  </a:lnTo>
                  <a:lnTo>
                    <a:pt x="2152" y="26"/>
                  </a:lnTo>
                  <a:lnTo>
                    <a:pt x="2160" y="46"/>
                  </a:lnTo>
                  <a:lnTo>
                    <a:pt x="2163" y="69"/>
                  </a:lnTo>
                  <a:lnTo>
                    <a:pt x="2163" y="266"/>
                  </a:lnTo>
                  <a:lnTo>
                    <a:pt x="81" y="266"/>
                  </a:lnTo>
                  <a:lnTo>
                    <a:pt x="0" y="266"/>
                  </a:lnTo>
                  <a:lnTo>
                    <a:pt x="0" y="82"/>
                  </a:lnTo>
                  <a:lnTo>
                    <a:pt x="1" y="55"/>
                  </a:lnTo>
                  <a:lnTo>
                    <a:pt x="9" y="29"/>
                  </a:lnTo>
                  <a:lnTo>
                    <a:pt x="16" y="15"/>
                  </a:lnTo>
                  <a:lnTo>
                    <a:pt x="29" y="3"/>
                  </a:lnTo>
                </a:path>
              </a:pathLst>
            </a:custGeom>
            <a:gradFill rotWithShape="0">
              <a:gsLst>
                <a:gs pos="0">
                  <a:srgbClr val="00CCFF"/>
                </a:gs>
                <a:gs pos="100000">
                  <a:srgbClr val="FFFFFF"/>
                </a:gs>
              </a:gsLst>
              <a:lin ang="5400000" scaled="1"/>
            </a:gra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a:defRPr/>
              </a:pPr>
              <a:endParaRPr lang="en-US">
                <a:solidFill>
                  <a:srgbClr val="FFFFCC"/>
                </a:solidFill>
              </a:endParaRPr>
            </a:p>
          </p:txBody>
        </p:sp>
        <p:sp>
          <p:nvSpPr>
            <p:cNvPr id="1047" name="Freeform 17"/>
            <p:cNvSpPr>
              <a:spLocks/>
            </p:cNvSpPr>
            <p:nvPr/>
          </p:nvSpPr>
          <p:spPr bwMode="auto">
            <a:xfrm>
              <a:off x="40" y="268"/>
              <a:ext cx="2164" cy="115"/>
            </a:xfrm>
            <a:custGeom>
              <a:avLst/>
              <a:gdLst>
                <a:gd name="T0" fmla="*/ 105 w 2164"/>
                <a:gd name="T1" fmla="*/ 39 h 115"/>
                <a:gd name="T2" fmla="*/ 170 w 2164"/>
                <a:gd name="T3" fmla="*/ 39 h 115"/>
                <a:gd name="T4" fmla="*/ 221 w 2164"/>
                <a:gd name="T5" fmla="*/ 58 h 115"/>
                <a:gd name="T6" fmla="*/ 305 w 2164"/>
                <a:gd name="T7" fmla="*/ 47 h 115"/>
                <a:gd name="T8" fmla="*/ 400 w 2164"/>
                <a:gd name="T9" fmla="*/ 41 h 115"/>
                <a:gd name="T10" fmla="*/ 466 w 2164"/>
                <a:gd name="T11" fmla="*/ 53 h 115"/>
                <a:gd name="T12" fmla="*/ 538 w 2164"/>
                <a:gd name="T13" fmla="*/ 47 h 115"/>
                <a:gd name="T14" fmla="*/ 654 w 2164"/>
                <a:gd name="T15" fmla="*/ 50 h 115"/>
                <a:gd name="T16" fmla="*/ 728 w 2164"/>
                <a:gd name="T17" fmla="*/ 58 h 115"/>
                <a:gd name="T18" fmla="*/ 815 w 2164"/>
                <a:gd name="T19" fmla="*/ 35 h 115"/>
                <a:gd name="T20" fmla="*/ 880 w 2164"/>
                <a:gd name="T21" fmla="*/ 56 h 115"/>
                <a:gd name="T22" fmla="*/ 968 w 2164"/>
                <a:gd name="T23" fmla="*/ 52 h 115"/>
                <a:gd name="T24" fmla="*/ 1013 w 2164"/>
                <a:gd name="T25" fmla="*/ 56 h 115"/>
                <a:gd name="T26" fmla="*/ 1053 w 2164"/>
                <a:gd name="T27" fmla="*/ 35 h 115"/>
                <a:gd name="T28" fmla="*/ 1105 w 2164"/>
                <a:gd name="T29" fmla="*/ 21 h 115"/>
                <a:gd name="T30" fmla="*/ 1167 w 2164"/>
                <a:gd name="T31" fmla="*/ 19 h 115"/>
                <a:gd name="T32" fmla="*/ 1218 w 2164"/>
                <a:gd name="T33" fmla="*/ 13 h 115"/>
                <a:gd name="T34" fmla="*/ 1265 w 2164"/>
                <a:gd name="T35" fmla="*/ 29 h 115"/>
                <a:gd name="T36" fmla="*/ 1316 w 2164"/>
                <a:gd name="T37" fmla="*/ 41 h 115"/>
                <a:gd name="T38" fmla="*/ 1399 w 2164"/>
                <a:gd name="T39" fmla="*/ 33 h 115"/>
                <a:gd name="T40" fmla="*/ 1436 w 2164"/>
                <a:gd name="T41" fmla="*/ 55 h 115"/>
                <a:gd name="T42" fmla="*/ 1493 w 2164"/>
                <a:gd name="T43" fmla="*/ 58 h 115"/>
                <a:gd name="T44" fmla="*/ 1589 w 2164"/>
                <a:gd name="T45" fmla="*/ 58 h 115"/>
                <a:gd name="T46" fmla="*/ 1647 w 2164"/>
                <a:gd name="T47" fmla="*/ 49 h 115"/>
                <a:gd name="T48" fmla="*/ 1691 w 2164"/>
                <a:gd name="T49" fmla="*/ 53 h 115"/>
                <a:gd name="T50" fmla="*/ 1743 w 2164"/>
                <a:gd name="T51" fmla="*/ 35 h 115"/>
                <a:gd name="T52" fmla="*/ 1817 w 2164"/>
                <a:gd name="T53" fmla="*/ 33 h 115"/>
                <a:gd name="T54" fmla="*/ 1878 w 2164"/>
                <a:gd name="T55" fmla="*/ 13 h 115"/>
                <a:gd name="T56" fmla="*/ 1926 w 2164"/>
                <a:gd name="T57" fmla="*/ 9 h 115"/>
                <a:gd name="T58" fmla="*/ 1988 w 2164"/>
                <a:gd name="T59" fmla="*/ 17 h 115"/>
                <a:gd name="T60" fmla="*/ 2042 w 2164"/>
                <a:gd name="T61" fmla="*/ 1 h 115"/>
                <a:gd name="T62" fmla="*/ 2093 w 2164"/>
                <a:gd name="T63" fmla="*/ 29 h 115"/>
                <a:gd name="T64" fmla="*/ 2150 w 2164"/>
                <a:gd name="T65" fmla="*/ 14 h 115"/>
                <a:gd name="T66" fmla="*/ 2163 w 2164"/>
                <a:gd name="T67" fmla="*/ 114 h 115"/>
                <a:gd name="T68" fmla="*/ 893 w 2164"/>
                <a:gd name="T69" fmla="*/ 92 h 115"/>
                <a:gd name="T70" fmla="*/ 0 w 2164"/>
                <a:gd name="T71" fmla="*/ 18 h 115"/>
                <a:gd name="T72" fmla="*/ 32 w 2164"/>
                <a:gd name="T73" fmla="*/ 31 h 115"/>
                <a:gd name="T74" fmla="*/ 75 w 2164"/>
                <a:gd name="T75" fmla="*/ 35 h 115"/>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2164" h="115">
                  <a:moveTo>
                    <a:pt x="75" y="35"/>
                  </a:moveTo>
                  <a:lnTo>
                    <a:pt x="105" y="39"/>
                  </a:lnTo>
                  <a:lnTo>
                    <a:pt x="138" y="35"/>
                  </a:lnTo>
                  <a:lnTo>
                    <a:pt x="170" y="39"/>
                  </a:lnTo>
                  <a:lnTo>
                    <a:pt x="195" y="50"/>
                  </a:lnTo>
                  <a:lnTo>
                    <a:pt x="221" y="58"/>
                  </a:lnTo>
                  <a:lnTo>
                    <a:pt x="266" y="51"/>
                  </a:lnTo>
                  <a:lnTo>
                    <a:pt x="305" y="47"/>
                  </a:lnTo>
                  <a:lnTo>
                    <a:pt x="360" y="47"/>
                  </a:lnTo>
                  <a:lnTo>
                    <a:pt x="400" y="41"/>
                  </a:lnTo>
                  <a:lnTo>
                    <a:pt x="435" y="47"/>
                  </a:lnTo>
                  <a:lnTo>
                    <a:pt x="466" y="53"/>
                  </a:lnTo>
                  <a:lnTo>
                    <a:pt x="494" y="55"/>
                  </a:lnTo>
                  <a:lnTo>
                    <a:pt x="538" y="47"/>
                  </a:lnTo>
                  <a:lnTo>
                    <a:pt x="586" y="47"/>
                  </a:lnTo>
                  <a:lnTo>
                    <a:pt x="654" y="50"/>
                  </a:lnTo>
                  <a:lnTo>
                    <a:pt x="683" y="61"/>
                  </a:lnTo>
                  <a:lnTo>
                    <a:pt x="728" y="58"/>
                  </a:lnTo>
                  <a:lnTo>
                    <a:pt x="773" y="41"/>
                  </a:lnTo>
                  <a:lnTo>
                    <a:pt x="815" y="35"/>
                  </a:lnTo>
                  <a:lnTo>
                    <a:pt x="844" y="41"/>
                  </a:lnTo>
                  <a:lnTo>
                    <a:pt x="880" y="56"/>
                  </a:lnTo>
                  <a:lnTo>
                    <a:pt x="921" y="62"/>
                  </a:lnTo>
                  <a:lnTo>
                    <a:pt x="968" y="52"/>
                  </a:lnTo>
                  <a:lnTo>
                    <a:pt x="989" y="49"/>
                  </a:lnTo>
                  <a:lnTo>
                    <a:pt x="1013" y="56"/>
                  </a:lnTo>
                  <a:lnTo>
                    <a:pt x="1032" y="47"/>
                  </a:lnTo>
                  <a:lnTo>
                    <a:pt x="1053" y="35"/>
                  </a:lnTo>
                  <a:lnTo>
                    <a:pt x="1078" y="24"/>
                  </a:lnTo>
                  <a:lnTo>
                    <a:pt x="1105" y="21"/>
                  </a:lnTo>
                  <a:lnTo>
                    <a:pt x="1136" y="24"/>
                  </a:lnTo>
                  <a:lnTo>
                    <a:pt x="1167" y="19"/>
                  </a:lnTo>
                  <a:lnTo>
                    <a:pt x="1198" y="13"/>
                  </a:lnTo>
                  <a:lnTo>
                    <a:pt x="1218" y="13"/>
                  </a:lnTo>
                  <a:lnTo>
                    <a:pt x="1237" y="15"/>
                  </a:lnTo>
                  <a:lnTo>
                    <a:pt x="1265" y="29"/>
                  </a:lnTo>
                  <a:lnTo>
                    <a:pt x="1293" y="27"/>
                  </a:lnTo>
                  <a:lnTo>
                    <a:pt x="1316" y="41"/>
                  </a:lnTo>
                  <a:lnTo>
                    <a:pt x="1361" y="41"/>
                  </a:lnTo>
                  <a:lnTo>
                    <a:pt x="1399" y="33"/>
                  </a:lnTo>
                  <a:lnTo>
                    <a:pt x="1417" y="44"/>
                  </a:lnTo>
                  <a:lnTo>
                    <a:pt x="1436" y="55"/>
                  </a:lnTo>
                  <a:lnTo>
                    <a:pt x="1462" y="52"/>
                  </a:lnTo>
                  <a:lnTo>
                    <a:pt x="1493" y="58"/>
                  </a:lnTo>
                  <a:lnTo>
                    <a:pt x="1526" y="52"/>
                  </a:lnTo>
                  <a:lnTo>
                    <a:pt x="1589" y="58"/>
                  </a:lnTo>
                  <a:lnTo>
                    <a:pt x="1616" y="64"/>
                  </a:lnTo>
                  <a:lnTo>
                    <a:pt x="1647" y="49"/>
                  </a:lnTo>
                  <a:lnTo>
                    <a:pt x="1667" y="48"/>
                  </a:lnTo>
                  <a:lnTo>
                    <a:pt x="1691" y="53"/>
                  </a:lnTo>
                  <a:lnTo>
                    <a:pt x="1714" y="51"/>
                  </a:lnTo>
                  <a:lnTo>
                    <a:pt x="1743" y="35"/>
                  </a:lnTo>
                  <a:lnTo>
                    <a:pt x="1793" y="31"/>
                  </a:lnTo>
                  <a:lnTo>
                    <a:pt x="1817" y="33"/>
                  </a:lnTo>
                  <a:lnTo>
                    <a:pt x="1842" y="33"/>
                  </a:lnTo>
                  <a:lnTo>
                    <a:pt x="1878" y="13"/>
                  </a:lnTo>
                  <a:lnTo>
                    <a:pt x="1899" y="6"/>
                  </a:lnTo>
                  <a:lnTo>
                    <a:pt x="1926" y="9"/>
                  </a:lnTo>
                  <a:lnTo>
                    <a:pt x="1957" y="29"/>
                  </a:lnTo>
                  <a:lnTo>
                    <a:pt x="1988" y="17"/>
                  </a:lnTo>
                  <a:lnTo>
                    <a:pt x="2017" y="0"/>
                  </a:lnTo>
                  <a:lnTo>
                    <a:pt x="2042" y="1"/>
                  </a:lnTo>
                  <a:lnTo>
                    <a:pt x="2071" y="35"/>
                  </a:lnTo>
                  <a:lnTo>
                    <a:pt x="2093" y="29"/>
                  </a:lnTo>
                  <a:lnTo>
                    <a:pt x="2125" y="15"/>
                  </a:lnTo>
                  <a:lnTo>
                    <a:pt x="2150" y="14"/>
                  </a:lnTo>
                  <a:lnTo>
                    <a:pt x="2163" y="26"/>
                  </a:lnTo>
                  <a:lnTo>
                    <a:pt x="2163" y="114"/>
                  </a:lnTo>
                  <a:lnTo>
                    <a:pt x="909" y="89"/>
                  </a:lnTo>
                  <a:lnTo>
                    <a:pt x="893" y="92"/>
                  </a:lnTo>
                  <a:lnTo>
                    <a:pt x="0" y="82"/>
                  </a:lnTo>
                  <a:lnTo>
                    <a:pt x="0" y="18"/>
                  </a:lnTo>
                  <a:lnTo>
                    <a:pt x="13" y="27"/>
                  </a:lnTo>
                  <a:lnTo>
                    <a:pt x="32" y="31"/>
                  </a:lnTo>
                  <a:lnTo>
                    <a:pt x="56" y="32"/>
                  </a:lnTo>
                  <a:lnTo>
                    <a:pt x="75" y="35"/>
                  </a:lnTo>
                </a:path>
              </a:pathLst>
            </a:custGeom>
            <a:solidFill>
              <a:srgbClr val="003300"/>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a:defRPr/>
              </a:pPr>
              <a:endParaRPr lang="en-US">
                <a:solidFill>
                  <a:srgbClr val="FFFFCC"/>
                </a:solidFill>
              </a:endParaRPr>
            </a:p>
          </p:txBody>
        </p:sp>
        <p:sp>
          <p:nvSpPr>
            <p:cNvPr id="1048" name="Freeform 18"/>
            <p:cNvSpPr>
              <a:spLocks/>
            </p:cNvSpPr>
            <p:nvPr/>
          </p:nvSpPr>
          <p:spPr bwMode="auto">
            <a:xfrm>
              <a:off x="40" y="307"/>
              <a:ext cx="2164" cy="118"/>
            </a:xfrm>
            <a:custGeom>
              <a:avLst/>
              <a:gdLst>
                <a:gd name="T0" fmla="*/ 46 w 2164"/>
                <a:gd name="T1" fmla="*/ 116 h 118"/>
                <a:gd name="T2" fmla="*/ 2096 w 2164"/>
                <a:gd name="T3" fmla="*/ 117 h 118"/>
                <a:gd name="T4" fmla="*/ 2137 w 2164"/>
                <a:gd name="T5" fmla="*/ 113 h 118"/>
                <a:gd name="T6" fmla="*/ 2160 w 2164"/>
                <a:gd name="T7" fmla="*/ 98 h 118"/>
                <a:gd name="T8" fmla="*/ 2163 w 2164"/>
                <a:gd name="T9" fmla="*/ 13 h 118"/>
                <a:gd name="T10" fmla="*/ 2134 w 2164"/>
                <a:gd name="T11" fmla="*/ 4 h 118"/>
                <a:gd name="T12" fmla="*/ 2118 w 2164"/>
                <a:gd name="T13" fmla="*/ 32 h 118"/>
                <a:gd name="T14" fmla="*/ 2097 w 2164"/>
                <a:gd name="T15" fmla="*/ 29 h 118"/>
                <a:gd name="T16" fmla="*/ 2054 w 2164"/>
                <a:gd name="T17" fmla="*/ 16 h 118"/>
                <a:gd name="T18" fmla="*/ 1998 w 2164"/>
                <a:gd name="T19" fmla="*/ 20 h 118"/>
                <a:gd name="T20" fmla="*/ 1951 w 2164"/>
                <a:gd name="T21" fmla="*/ 23 h 118"/>
                <a:gd name="T22" fmla="*/ 1910 w 2164"/>
                <a:gd name="T23" fmla="*/ 16 h 118"/>
                <a:gd name="T24" fmla="*/ 1868 w 2164"/>
                <a:gd name="T25" fmla="*/ 25 h 118"/>
                <a:gd name="T26" fmla="*/ 1841 w 2164"/>
                <a:gd name="T27" fmla="*/ 31 h 118"/>
                <a:gd name="T28" fmla="*/ 1776 w 2164"/>
                <a:gd name="T29" fmla="*/ 26 h 118"/>
                <a:gd name="T30" fmla="*/ 1716 w 2164"/>
                <a:gd name="T31" fmla="*/ 22 h 118"/>
                <a:gd name="T32" fmla="*/ 1644 w 2164"/>
                <a:gd name="T33" fmla="*/ 51 h 118"/>
                <a:gd name="T34" fmla="*/ 1589 w 2164"/>
                <a:gd name="T35" fmla="*/ 36 h 118"/>
                <a:gd name="T36" fmla="*/ 1524 w 2164"/>
                <a:gd name="T37" fmla="*/ 35 h 118"/>
                <a:gd name="T38" fmla="*/ 1417 w 2164"/>
                <a:gd name="T39" fmla="*/ 34 h 118"/>
                <a:gd name="T40" fmla="*/ 1367 w 2164"/>
                <a:gd name="T41" fmla="*/ 31 h 118"/>
                <a:gd name="T42" fmla="*/ 1327 w 2164"/>
                <a:gd name="T43" fmla="*/ 22 h 118"/>
                <a:gd name="T44" fmla="*/ 1237 w 2164"/>
                <a:gd name="T45" fmla="*/ 41 h 118"/>
                <a:gd name="T46" fmla="*/ 1159 w 2164"/>
                <a:gd name="T47" fmla="*/ 31 h 118"/>
                <a:gd name="T48" fmla="*/ 1065 w 2164"/>
                <a:gd name="T49" fmla="*/ 36 h 118"/>
                <a:gd name="T50" fmla="*/ 988 w 2164"/>
                <a:gd name="T51" fmla="*/ 36 h 118"/>
                <a:gd name="T52" fmla="*/ 897 w 2164"/>
                <a:gd name="T53" fmla="*/ 48 h 118"/>
                <a:gd name="T54" fmla="*/ 801 w 2164"/>
                <a:gd name="T55" fmla="*/ 42 h 118"/>
                <a:gd name="T56" fmla="*/ 692 w 2164"/>
                <a:gd name="T57" fmla="*/ 44 h 118"/>
                <a:gd name="T58" fmla="*/ 575 w 2164"/>
                <a:gd name="T59" fmla="*/ 31 h 118"/>
                <a:gd name="T60" fmla="*/ 454 w 2164"/>
                <a:gd name="T61" fmla="*/ 22 h 118"/>
                <a:gd name="T62" fmla="*/ 371 w 2164"/>
                <a:gd name="T63" fmla="*/ 33 h 118"/>
                <a:gd name="T64" fmla="*/ 322 w 2164"/>
                <a:gd name="T65" fmla="*/ 29 h 118"/>
                <a:gd name="T66" fmla="*/ 252 w 2164"/>
                <a:gd name="T67" fmla="*/ 34 h 118"/>
                <a:gd name="T68" fmla="*/ 176 w 2164"/>
                <a:gd name="T69" fmla="*/ 33 h 118"/>
                <a:gd name="T70" fmla="*/ 99 w 2164"/>
                <a:gd name="T71" fmla="*/ 40 h 118"/>
                <a:gd name="T72" fmla="*/ 20 w 2164"/>
                <a:gd name="T73" fmla="*/ 35 h 118"/>
                <a:gd name="T74" fmla="*/ 2 w 2164"/>
                <a:gd name="T75" fmla="*/ 69 h 118"/>
                <a:gd name="T76" fmla="*/ 16 w 2164"/>
                <a:gd name="T77" fmla="*/ 110 h 118"/>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2164" h="118">
                  <a:moveTo>
                    <a:pt x="29" y="114"/>
                  </a:moveTo>
                  <a:lnTo>
                    <a:pt x="46" y="116"/>
                  </a:lnTo>
                  <a:lnTo>
                    <a:pt x="66" y="117"/>
                  </a:lnTo>
                  <a:lnTo>
                    <a:pt x="2096" y="117"/>
                  </a:lnTo>
                  <a:lnTo>
                    <a:pt x="2120" y="115"/>
                  </a:lnTo>
                  <a:lnTo>
                    <a:pt x="2137" y="113"/>
                  </a:lnTo>
                  <a:lnTo>
                    <a:pt x="2152" y="106"/>
                  </a:lnTo>
                  <a:lnTo>
                    <a:pt x="2160" y="98"/>
                  </a:lnTo>
                  <a:lnTo>
                    <a:pt x="2163" y="90"/>
                  </a:lnTo>
                  <a:lnTo>
                    <a:pt x="2163" y="13"/>
                  </a:lnTo>
                  <a:lnTo>
                    <a:pt x="2144" y="0"/>
                  </a:lnTo>
                  <a:lnTo>
                    <a:pt x="2134" y="4"/>
                  </a:lnTo>
                  <a:lnTo>
                    <a:pt x="2125" y="17"/>
                  </a:lnTo>
                  <a:lnTo>
                    <a:pt x="2118" y="32"/>
                  </a:lnTo>
                  <a:lnTo>
                    <a:pt x="2109" y="31"/>
                  </a:lnTo>
                  <a:lnTo>
                    <a:pt x="2097" y="29"/>
                  </a:lnTo>
                  <a:lnTo>
                    <a:pt x="2071" y="22"/>
                  </a:lnTo>
                  <a:lnTo>
                    <a:pt x="2054" y="16"/>
                  </a:lnTo>
                  <a:lnTo>
                    <a:pt x="2027" y="13"/>
                  </a:lnTo>
                  <a:lnTo>
                    <a:pt x="1998" y="20"/>
                  </a:lnTo>
                  <a:lnTo>
                    <a:pt x="1970" y="31"/>
                  </a:lnTo>
                  <a:lnTo>
                    <a:pt x="1951" y="23"/>
                  </a:lnTo>
                  <a:lnTo>
                    <a:pt x="1934" y="22"/>
                  </a:lnTo>
                  <a:lnTo>
                    <a:pt x="1910" y="16"/>
                  </a:lnTo>
                  <a:lnTo>
                    <a:pt x="1885" y="18"/>
                  </a:lnTo>
                  <a:lnTo>
                    <a:pt x="1868" y="25"/>
                  </a:lnTo>
                  <a:lnTo>
                    <a:pt x="1861" y="35"/>
                  </a:lnTo>
                  <a:lnTo>
                    <a:pt x="1841" y="31"/>
                  </a:lnTo>
                  <a:lnTo>
                    <a:pt x="1813" y="31"/>
                  </a:lnTo>
                  <a:lnTo>
                    <a:pt x="1776" y="26"/>
                  </a:lnTo>
                  <a:lnTo>
                    <a:pt x="1744" y="35"/>
                  </a:lnTo>
                  <a:lnTo>
                    <a:pt x="1716" y="22"/>
                  </a:lnTo>
                  <a:lnTo>
                    <a:pt x="1679" y="31"/>
                  </a:lnTo>
                  <a:lnTo>
                    <a:pt x="1644" y="51"/>
                  </a:lnTo>
                  <a:lnTo>
                    <a:pt x="1614" y="44"/>
                  </a:lnTo>
                  <a:lnTo>
                    <a:pt x="1589" y="36"/>
                  </a:lnTo>
                  <a:lnTo>
                    <a:pt x="1560" y="32"/>
                  </a:lnTo>
                  <a:lnTo>
                    <a:pt x="1524" y="35"/>
                  </a:lnTo>
                  <a:lnTo>
                    <a:pt x="1467" y="41"/>
                  </a:lnTo>
                  <a:lnTo>
                    <a:pt x="1417" y="34"/>
                  </a:lnTo>
                  <a:lnTo>
                    <a:pt x="1395" y="38"/>
                  </a:lnTo>
                  <a:lnTo>
                    <a:pt x="1367" y="31"/>
                  </a:lnTo>
                  <a:lnTo>
                    <a:pt x="1348" y="23"/>
                  </a:lnTo>
                  <a:lnTo>
                    <a:pt x="1327" y="22"/>
                  </a:lnTo>
                  <a:lnTo>
                    <a:pt x="1287" y="26"/>
                  </a:lnTo>
                  <a:lnTo>
                    <a:pt x="1237" y="41"/>
                  </a:lnTo>
                  <a:lnTo>
                    <a:pt x="1194" y="28"/>
                  </a:lnTo>
                  <a:lnTo>
                    <a:pt x="1159" y="31"/>
                  </a:lnTo>
                  <a:lnTo>
                    <a:pt x="1125" y="48"/>
                  </a:lnTo>
                  <a:lnTo>
                    <a:pt x="1065" y="36"/>
                  </a:lnTo>
                  <a:lnTo>
                    <a:pt x="1019" y="42"/>
                  </a:lnTo>
                  <a:lnTo>
                    <a:pt x="988" y="36"/>
                  </a:lnTo>
                  <a:lnTo>
                    <a:pt x="943" y="39"/>
                  </a:lnTo>
                  <a:lnTo>
                    <a:pt x="897" y="48"/>
                  </a:lnTo>
                  <a:lnTo>
                    <a:pt x="866" y="45"/>
                  </a:lnTo>
                  <a:lnTo>
                    <a:pt x="801" y="42"/>
                  </a:lnTo>
                  <a:lnTo>
                    <a:pt x="760" y="48"/>
                  </a:lnTo>
                  <a:lnTo>
                    <a:pt x="692" y="44"/>
                  </a:lnTo>
                  <a:lnTo>
                    <a:pt x="636" y="39"/>
                  </a:lnTo>
                  <a:lnTo>
                    <a:pt x="575" y="31"/>
                  </a:lnTo>
                  <a:lnTo>
                    <a:pt x="518" y="39"/>
                  </a:lnTo>
                  <a:lnTo>
                    <a:pt x="454" y="22"/>
                  </a:lnTo>
                  <a:lnTo>
                    <a:pt x="404" y="22"/>
                  </a:lnTo>
                  <a:lnTo>
                    <a:pt x="371" y="33"/>
                  </a:lnTo>
                  <a:lnTo>
                    <a:pt x="349" y="24"/>
                  </a:lnTo>
                  <a:lnTo>
                    <a:pt x="322" y="29"/>
                  </a:lnTo>
                  <a:lnTo>
                    <a:pt x="287" y="31"/>
                  </a:lnTo>
                  <a:lnTo>
                    <a:pt x="252" y="34"/>
                  </a:lnTo>
                  <a:lnTo>
                    <a:pt x="211" y="41"/>
                  </a:lnTo>
                  <a:lnTo>
                    <a:pt x="176" y="33"/>
                  </a:lnTo>
                  <a:lnTo>
                    <a:pt x="143" y="37"/>
                  </a:lnTo>
                  <a:lnTo>
                    <a:pt x="99" y="40"/>
                  </a:lnTo>
                  <a:lnTo>
                    <a:pt x="71" y="37"/>
                  </a:lnTo>
                  <a:lnTo>
                    <a:pt x="20" y="35"/>
                  </a:lnTo>
                  <a:lnTo>
                    <a:pt x="0" y="44"/>
                  </a:lnTo>
                  <a:lnTo>
                    <a:pt x="2" y="69"/>
                  </a:lnTo>
                  <a:lnTo>
                    <a:pt x="5" y="91"/>
                  </a:lnTo>
                  <a:lnTo>
                    <a:pt x="16" y="110"/>
                  </a:lnTo>
                  <a:lnTo>
                    <a:pt x="29" y="114"/>
                  </a:lnTo>
                </a:path>
              </a:pathLst>
            </a:custGeom>
            <a:gradFill rotWithShape="0">
              <a:gsLst>
                <a:gs pos="0">
                  <a:srgbClr val="CC6600"/>
                </a:gs>
                <a:gs pos="100000">
                  <a:srgbClr val="000000"/>
                </a:gs>
              </a:gsLst>
              <a:lin ang="5400000" scaled="1"/>
            </a:gra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a:defRPr/>
              </a:pPr>
              <a:endParaRPr lang="en-US">
                <a:solidFill>
                  <a:srgbClr val="FFFFCC"/>
                </a:solidFill>
              </a:endParaRPr>
            </a:p>
          </p:txBody>
        </p:sp>
        <p:sp>
          <p:nvSpPr>
            <p:cNvPr id="1049" name="Freeform 19"/>
            <p:cNvSpPr>
              <a:spLocks/>
            </p:cNvSpPr>
            <p:nvPr/>
          </p:nvSpPr>
          <p:spPr bwMode="auto">
            <a:xfrm>
              <a:off x="52" y="104"/>
              <a:ext cx="2130" cy="153"/>
            </a:xfrm>
            <a:custGeom>
              <a:avLst/>
              <a:gdLst>
                <a:gd name="T0" fmla="*/ 0 w 2130"/>
                <a:gd name="T1" fmla="*/ 115 h 153"/>
                <a:gd name="T2" fmla="*/ 5 w 2130"/>
                <a:gd name="T3" fmla="*/ 122 h 153"/>
                <a:gd name="T4" fmla="*/ 9 w 2130"/>
                <a:gd name="T5" fmla="*/ 55 h 153"/>
                <a:gd name="T6" fmla="*/ 28 w 2130"/>
                <a:gd name="T7" fmla="*/ 27 h 153"/>
                <a:gd name="T8" fmla="*/ 101 w 2130"/>
                <a:gd name="T9" fmla="*/ 24 h 153"/>
                <a:gd name="T10" fmla="*/ 243 w 2130"/>
                <a:gd name="T11" fmla="*/ 28 h 153"/>
                <a:gd name="T12" fmla="*/ 378 w 2130"/>
                <a:gd name="T13" fmla="*/ 26 h 153"/>
                <a:gd name="T14" fmla="*/ 537 w 2130"/>
                <a:gd name="T15" fmla="*/ 28 h 153"/>
                <a:gd name="T16" fmla="*/ 645 w 2130"/>
                <a:gd name="T17" fmla="*/ 24 h 153"/>
                <a:gd name="T18" fmla="*/ 735 w 2130"/>
                <a:gd name="T19" fmla="*/ 24 h 153"/>
                <a:gd name="T20" fmla="*/ 870 w 2130"/>
                <a:gd name="T21" fmla="*/ 31 h 153"/>
                <a:gd name="T22" fmla="*/ 968 w 2130"/>
                <a:gd name="T23" fmla="*/ 33 h 153"/>
                <a:gd name="T24" fmla="*/ 1080 w 2130"/>
                <a:gd name="T25" fmla="*/ 28 h 153"/>
                <a:gd name="T26" fmla="*/ 1212 w 2130"/>
                <a:gd name="T27" fmla="*/ 38 h 153"/>
                <a:gd name="T28" fmla="*/ 1316 w 2130"/>
                <a:gd name="T29" fmla="*/ 35 h 153"/>
                <a:gd name="T30" fmla="*/ 1414 w 2130"/>
                <a:gd name="T31" fmla="*/ 30 h 153"/>
                <a:gd name="T32" fmla="*/ 1526 w 2130"/>
                <a:gd name="T33" fmla="*/ 34 h 153"/>
                <a:gd name="T34" fmla="*/ 1621 w 2130"/>
                <a:gd name="T35" fmla="*/ 30 h 153"/>
                <a:gd name="T36" fmla="*/ 1714 w 2130"/>
                <a:gd name="T37" fmla="*/ 27 h 153"/>
                <a:gd name="T38" fmla="*/ 1781 w 2130"/>
                <a:gd name="T39" fmla="*/ 30 h 153"/>
                <a:gd name="T40" fmla="*/ 1914 w 2130"/>
                <a:gd name="T41" fmla="*/ 24 h 153"/>
                <a:gd name="T42" fmla="*/ 2046 w 2130"/>
                <a:gd name="T43" fmla="*/ 31 h 153"/>
                <a:gd name="T44" fmla="*/ 2094 w 2130"/>
                <a:gd name="T45" fmla="*/ 44 h 153"/>
                <a:gd name="T46" fmla="*/ 2115 w 2130"/>
                <a:gd name="T47" fmla="*/ 64 h 153"/>
                <a:gd name="T48" fmla="*/ 2129 w 2130"/>
                <a:gd name="T49" fmla="*/ 117 h 153"/>
                <a:gd name="T50" fmla="*/ 2129 w 2130"/>
                <a:gd name="T51" fmla="*/ 39 h 153"/>
                <a:gd name="T52" fmla="*/ 2120 w 2130"/>
                <a:gd name="T53" fmla="*/ 15 h 153"/>
                <a:gd name="T54" fmla="*/ 1974 w 2130"/>
                <a:gd name="T55" fmla="*/ 5 h 153"/>
                <a:gd name="T56" fmla="*/ 1856 w 2130"/>
                <a:gd name="T57" fmla="*/ 1 h 153"/>
                <a:gd name="T58" fmla="*/ 1774 w 2130"/>
                <a:gd name="T59" fmla="*/ 3 h 153"/>
                <a:gd name="T60" fmla="*/ 1658 w 2130"/>
                <a:gd name="T61" fmla="*/ 7 h 153"/>
                <a:gd name="T62" fmla="*/ 1453 w 2130"/>
                <a:gd name="T63" fmla="*/ 5 h 153"/>
                <a:gd name="T64" fmla="*/ 1312 w 2130"/>
                <a:gd name="T65" fmla="*/ 6 h 153"/>
                <a:gd name="T66" fmla="*/ 1212 w 2130"/>
                <a:gd name="T67" fmla="*/ 5 h 153"/>
                <a:gd name="T68" fmla="*/ 1135 w 2130"/>
                <a:gd name="T69" fmla="*/ 4 h 153"/>
                <a:gd name="T70" fmla="*/ 1000 w 2130"/>
                <a:gd name="T71" fmla="*/ 5 h 153"/>
                <a:gd name="T72" fmla="*/ 837 w 2130"/>
                <a:gd name="T73" fmla="*/ 6 h 153"/>
                <a:gd name="T74" fmla="*/ 652 w 2130"/>
                <a:gd name="T75" fmla="*/ 4 h 153"/>
                <a:gd name="T76" fmla="*/ 569 w 2130"/>
                <a:gd name="T77" fmla="*/ 2 h 153"/>
                <a:gd name="T78" fmla="*/ 431 w 2130"/>
                <a:gd name="T79" fmla="*/ 2 h 153"/>
                <a:gd name="T80" fmla="*/ 256 w 2130"/>
                <a:gd name="T81" fmla="*/ 2 h 153"/>
                <a:gd name="T82" fmla="*/ 107 w 2130"/>
                <a:gd name="T83" fmla="*/ 0 h 153"/>
                <a:gd name="T84" fmla="*/ 34 w 2130"/>
                <a:gd name="T85" fmla="*/ 1 h 153"/>
                <a:gd name="T86" fmla="*/ 5 w 2130"/>
                <a:gd name="T87" fmla="*/ 17 h 153"/>
                <a:gd name="T88" fmla="*/ 0 w 2130"/>
                <a:gd name="T89" fmla="*/ 53 h 15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2130" h="153">
                  <a:moveTo>
                    <a:pt x="0" y="74"/>
                  </a:moveTo>
                  <a:lnTo>
                    <a:pt x="0" y="115"/>
                  </a:lnTo>
                  <a:lnTo>
                    <a:pt x="0" y="152"/>
                  </a:lnTo>
                  <a:lnTo>
                    <a:pt x="5" y="122"/>
                  </a:lnTo>
                  <a:lnTo>
                    <a:pt x="7" y="98"/>
                  </a:lnTo>
                  <a:lnTo>
                    <a:pt x="9" y="55"/>
                  </a:lnTo>
                  <a:lnTo>
                    <a:pt x="15" y="34"/>
                  </a:lnTo>
                  <a:lnTo>
                    <a:pt x="28" y="27"/>
                  </a:lnTo>
                  <a:lnTo>
                    <a:pt x="60" y="22"/>
                  </a:lnTo>
                  <a:lnTo>
                    <a:pt x="101" y="24"/>
                  </a:lnTo>
                  <a:lnTo>
                    <a:pt x="200" y="24"/>
                  </a:lnTo>
                  <a:lnTo>
                    <a:pt x="243" y="28"/>
                  </a:lnTo>
                  <a:lnTo>
                    <a:pt x="306" y="24"/>
                  </a:lnTo>
                  <a:lnTo>
                    <a:pt x="378" y="26"/>
                  </a:lnTo>
                  <a:lnTo>
                    <a:pt x="431" y="25"/>
                  </a:lnTo>
                  <a:lnTo>
                    <a:pt x="537" y="28"/>
                  </a:lnTo>
                  <a:lnTo>
                    <a:pt x="574" y="27"/>
                  </a:lnTo>
                  <a:lnTo>
                    <a:pt x="645" y="24"/>
                  </a:lnTo>
                  <a:lnTo>
                    <a:pt x="669" y="29"/>
                  </a:lnTo>
                  <a:lnTo>
                    <a:pt x="735" y="24"/>
                  </a:lnTo>
                  <a:lnTo>
                    <a:pt x="836" y="27"/>
                  </a:lnTo>
                  <a:lnTo>
                    <a:pt x="870" y="31"/>
                  </a:lnTo>
                  <a:lnTo>
                    <a:pt x="923" y="28"/>
                  </a:lnTo>
                  <a:lnTo>
                    <a:pt x="968" y="33"/>
                  </a:lnTo>
                  <a:lnTo>
                    <a:pt x="1006" y="33"/>
                  </a:lnTo>
                  <a:lnTo>
                    <a:pt x="1080" y="28"/>
                  </a:lnTo>
                  <a:lnTo>
                    <a:pt x="1150" y="31"/>
                  </a:lnTo>
                  <a:lnTo>
                    <a:pt x="1212" y="38"/>
                  </a:lnTo>
                  <a:lnTo>
                    <a:pt x="1232" y="39"/>
                  </a:lnTo>
                  <a:lnTo>
                    <a:pt x="1316" y="35"/>
                  </a:lnTo>
                  <a:lnTo>
                    <a:pt x="1395" y="32"/>
                  </a:lnTo>
                  <a:lnTo>
                    <a:pt x="1414" y="30"/>
                  </a:lnTo>
                  <a:lnTo>
                    <a:pt x="1444" y="31"/>
                  </a:lnTo>
                  <a:lnTo>
                    <a:pt x="1526" y="34"/>
                  </a:lnTo>
                  <a:lnTo>
                    <a:pt x="1589" y="29"/>
                  </a:lnTo>
                  <a:lnTo>
                    <a:pt x="1621" y="30"/>
                  </a:lnTo>
                  <a:lnTo>
                    <a:pt x="1672" y="31"/>
                  </a:lnTo>
                  <a:lnTo>
                    <a:pt x="1714" y="27"/>
                  </a:lnTo>
                  <a:lnTo>
                    <a:pt x="1743" y="24"/>
                  </a:lnTo>
                  <a:lnTo>
                    <a:pt x="1781" y="30"/>
                  </a:lnTo>
                  <a:lnTo>
                    <a:pt x="1861" y="32"/>
                  </a:lnTo>
                  <a:lnTo>
                    <a:pt x="1914" y="24"/>
                  </a:lnTo>
                  <a:lnTo>
                    <a:pt x="1991" y="31"/>
                  </a:lnTo>
                  <a:lnTo>
                    <a:pt x="2046" y="31"/>
                  </a:lnTo>
                  <a:lnTo>
                    <a:pt x="2075" y="31"/>
                  </a:lnTo>
                  <a:lnTo>
                    <a:pt x="2094" y="44"/>
                  </a:lnTo>
                  <a:lnTo>
                    <a:pt x="2106" y="51"/>
                  </a:lnTo>
                  <a:lnTo>
                    <a:pt x="2115" y="64"/>
                  </a:lnTo>
                  <a:lnTo>
                    <a:pt x="2122" y="87"/>
                  </a:lnTo>
                  <a:lnTo>
                    <a:pt x="2129" y="117"/>
                  </a:lnTo>
                  <a:lnTo>
                    <a:pt x="2129" y="55"/>
                  </a:lnTo>
                  <a:lnTo>
                    <a:pt x="2129" y="39"/>
                  </a:lnTo>
                  <a:lnTo>
                    <a:pt x="2125" y="28"/>
                  </a:lnTo>
                  <a:lnTo>
                    <a:pt x="2120" y="15"/>
                  </a:lnTo>
                  <a:lnTo>
                    <a:pt x="2090" y="7"/>
                  </a:lnTo>
                  <a:lnTo>
                    <a:pt x="1974" y="5"/>
                  </a:lnTo>
                  <a:lnTo>
                    <a:pt x="1947" y="1"/>
                  </a:lnTo>
                  <a:lnTo>
                    <a:pt x="1856" y="1"/>
                  </a:lnTo>
                  <a:lnTo>
                    <a:pt x="1829" y="3"/>
                  </a:lnTo>
                  <a:lnTo>
                    <a:pt x="1774" y="3"/>
                  </a:lnTo>
                  <a:lnTo>
                    <a:pt x="1733" y="2"/>
                  </a:lnTo>
                  <a:lnTo>
                    <a:pt x="1658" y="7"/>
                  </a:lnTo>
                  <a:lnTo>
                    <a:pt x="1502" y="3"/>
                  </a:lnTo>
                  <a:lnTo>
                    <a:pt x="1453" y="5"/>
                  </a:lnTo>
                  <a:lnTo>
                    <a:pt x="1367" y="9"/>
                  </a:lnTo>
                  <a:lnTo>
                    <a:pt x="1312" y="6"/>
                  </a:lnTo>
                  <a:lnTo>
                    <a:pt x="1257" y="5"/>
                  </a:lnTo>
                  <a:lnTo>
                    <a:pt x="1212" y="5"/>
                  </a:lnTo>
                  <a:lnTo>
                    <a:pt x="1164" y="8"/>
                  </a:lnTo>
                  <a:lnTo>
                    <a:pt x="1135" y="4"/>
                  </a:lnTo>
                  <a:lnTo>
                    <a:pt x="1031" y="5"/>
                  </a:lnTo>
                  <a:lnTo>
                    <a:pt x="1000" y="5"/>
                  </a:lnTo>
                  <a:lnTo>
                    <a:pt x="945" y="4"/>
                  </a:lnTo>
                  <a:lnTo>
                    <a:pt x="837" y="6"/>
                  </a:lnTo>
                  <a:lnTo>
                    <a:pt x="741" y="4"/>
                  </a:lnTo>
                  <a:lnTo>
                    <a:pt x="652" y="4"/>
                  </a:lnTo>
                  <a:lnTo>
                    <a:pt x="610" y="5"/>
                  </a:lnTo>
                  <a:lnTo>
                    <a:pt x="569" y="2"/>
                  </a:lnTo>
                  <a:lnTo>
                    <a:pt x="535" y="2"/>
                  </a:lnTo>
                  <a:lnTo>
                    <a:pt x="431" y="2"/>
                  </a:lnTo>
                  <a:lnTo>
                    <a:pt x="312" y="4"/>
                  </a:lnTo>
                  <a:lnTo>
                    <a:pt x="256" y="2"/>
                  </a:lnTo>
                  <a:lnTo>
                    <a:pt x="190" y="4"/>
                  </a:lnTo>
                  <a:lnTo>
                    <a:pt x="107" y="0"/>
                  </a:lnTo>
                  <a:lnTo>
                    <a:pt x="56" y="0"/>
                  </a:lnTo>
                  <a:lnTo>
                    <a:pt x="34" y="1"/>
                  </a:lnTo>
                  <a:lnTo>
                    <a:pt x="19" y="5"/>
                  </a:lnTo>
                  <a:lnTo>
                    <a:pt x="5" y="17"/>
                  </a:lnTo>
                  <a:lnTo>
                    <a:pt x="1" y="35"/>
                  </a:lnTo>
                  <a:lnTo>
                    <a:pt x="0" y="53"/>
                  </a:lnTo>
                  <a:lnTo>
                    <a:pt x="0" y="74"/>
                  </a:lnTo>
                </a:path>
              </a:pathLst>
            </a:custGeom>
            <a:solidFill>
              <a:srgbClr val="FFFFFF"/>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a:defRPr/>
              </a:pPr>
              <a:endParaRPr lang="en-US">
                <a:solidFill>
                  <a:srgbClr val="FFFFCC"/>
                </a:solidFill>
              </a:endParaRPr>
            </a:p>
          </p:txBody>
        </p:sp>
        <p:sp>
          <p:nvSpPr>
            <p:cNvPr id="1050" name="Freeform 20"/>
            <p:cNvSpPr>
              <a:spLocks/>
            </p:cNvSpPr>
            <p:nvPr/>
          </p:nvSpPr>
          <p:spPr bwMode="auto">
            <a:xfrm>
              <a:off x="57" y="347"/>
              <a:ext cx="2128" cy="62"/>
            </a:xfrm>
            <a:custGeom>
              <a:avLst/>
              <a:gdLst>
                <a:gd name="T0" fmla="*/ 0 w 2128"/>
                <a:gd name="T1" fmla="*/ 14 h 62"/>
                <a:gd name="T2" fmla="*/ 6 w 2128"/>
                <a:gd name="T3" fmla="*/ 12 h 62"/>
                <a:gd name="T4" fmla="*/ 8 w 2128"/>
                <a:gd name="T5" fmla="*/ 39 h 62"/>
                <a:gd name="T6" fmla="*/ 27 w 2128"/>
                <a:gd name="T7" fmla="*/ 49 h 62"/>
                <a:gd name="T8" fmla="*/ 59 w 2128"/>
                <a:gd name="T9" fmla="*/ 47 h 62"/>
                <a:gd name="T10" fmla="*/ 110 w 2128"/>
                <a:gd name="T11" fmla="*/ 47 h 62"/>
                <a:gd name="T12" fmla="*/ 162 w 2128"/>
                <a:gd name="T13" fmla="*/ 48 h 62"/>
                <a:gd name="T14" fmla="*/ 192 w 2128"/>
                <a:gd name="T15" fmla="*/ 49 h 62"/>
                <a:gd name="T16" fmla="*/ 248 w 2128"/>
                <a:gd name="T17" fmla="*/ 46 h 62"/>
                <a:gd name="T18" fmla="*/ 327 w 2128"/>
                <a:gd name="T19" fmla="*/ 49 h 62"/>
                <a:gd name="T20" fmla="*/ 413 w 2128"/>
                <a:gd name="T21" fmla="*/ 49 h 62"/>
                <a:gd name="T22" fmla="*/ 479 w 2128"/>
                <a:gd name="T23" fmla="*/ 50 h 62"/>
                <a:gd name="T24" fmla="*/ 517 w 2128"/>
                <a:gd name="T25" fmla="*/ 50 h 62"/>
                <a:gd name="T26" fmla="*/ 645 w 2128"/>
                <a:gd name="T27" fmla="*/ 51 h 62"/>
                <a:gd name="T28" fmla="*/ 725 w 2128"/>
                <a:gd name="T29" fmla="*/ 47 h 62"/>
                <a:gd name="T30" fmla="*/ 805 w 2128"/>
                <a:gd name="T31" fmla="*/ 48 h 62"/>
                <a:gd name="T32" fmla="*/ 869 w 2128"/>
                <a:gd name="T33" fmla="*/ 48 h 62"/>
                <a:gd name="T34" fmla="*/ 968 w 2128"/>
                <a:gd name="T35" fmla="*/ 47 h 62"/>
                <a:gd name="T36" fmla="*/ 1044 w 2128"/>
                <a:gd name="T37" fmla="*/ 44 h 62"/>
                <a:gd name="T38" fmla="*/ 1157 w 2128"/>
                <a:gd name="T39" fmla="*/ 45 h 62"/>
                <a:gd name="T40" fmla="*/ 1295 w 2128"/>
                <a:gd name="T41" fmla="*/ 47 h 62"/>
                <a:gd name="T42" fmla="*/ 1377 w 2128"/>
                <a:gd name="T43" fmla="*/ 44 h 62"/>
                <a:gd name="T44" fmla="*/ 1412 w 2128"/>
                <a:gd name="T45" fmla="*/ 48 h 62"/>
                <a:gd name="T46" fmla="*/ 1519 w 2128"/>
                <a:gd name="T47" fmla="*/ 48 h 62"/>
                <a:gd name="T48" fmla="*/ 1606 w 2128"/>
                <a:gd name="T49" fmla="*/ 48 h 62"/>
                <a:gd name="T50" fmla="*/ 1636 w 2128"/>
                <a:gd name="T51" fmla="*/ 46 h 62"/>
                <a:gd name="T52" fmla="*/ 1686 w 2128"/>
                <a:gd name="T53" fmla="*/ 49 h 62"/>
                <a:gd name="T54" fmla="*/ 1712 w 2128"/>
                <a:gd name="T55" fmla="*/ 49 h 62"/>
                <a:gd name="T56" fmla="*/ 1782 w 2128"/>
                <a:gd name="T57" fmla="*/ 49 h 62"/>
                <a:gd name="T58" fmla="*/ 1841 w 2128"/>
                <a:gd name="T59" fmla="*/ 47 h 62"/>
                <a:gd name="T60" fmla="*/ 1937 w 2128"/>
                <a:gd name="T61" fmla="*/ 45 h 62"/>
                <a:gd name="T62" fmla="*/ 2072 w 2128"/>
                <a:gd name="T63" fmla="*/ 45 h 62"/>
                <a:gd name="T64" fmla="*/ 2104 w 2128"/>
                <a:gd name="T65" fmla="*/ 40 h 62"/>
                <a:gd name="T66" fmla="*/ 2120 w 2128"/>
                <a:gd name="T67" fmla="*/ 26 h 62"/>
                <a:gd name="T68" fmla="*/ 2127 w 2128"/>
                <a:gd name="T69" fmla="*/ 39 h 62"/>
                <a:gd name="T70" fmla="*/ 2124 w 2128"/>
                <a:gd name="T71" fmla="*/ 49 h 62"/>
                <a:gd name="T72" fmla="*/ 2107 w 2128"/>
                <a:gd name="T73" fmla="*/ 58 h 62"/>
                <a:gd name="T74" fmla="*/ 1972 w 2128"/>
                <a:gd name="T75" fmla="*/ 58 h 62"/>
                <a:gd name="T76" fmla="*/ 1854 w 2128"/>
                <a:gd name="T77" fmla="*/ 60 h 62"/>
                <a:gd name="T78" fmla="*/ 1800 w 2128"/>
                <a:gd name="T79" fmla="*/ 61 h 62"/>
                <a:gd name="T80" fmla="*/ 1739 w 2128"/>
                <a:gd name="T81" fmla="*/ 61 h 62"/>
                <a:gd name="T82" fmla="*/ 1628 w 2128"/>
                <a:gd name="T83" fmla="*/ 57 h 62"/>
                <a:gd name="T84" fmla="*/ 1493 w 2128"/>
                <a:gd name="T85" fmla="*/ 56 h 62"/>
                <a:gd name="T86" fmla="*/ 1382 w 2128"/>
                <a:gd name="T87" fmla="*/ 58 h 62"/>
                <a:gd name="T88" fmla="*/ 1310 w 2128"/>
                <a:gd name="T89" fmla="*/ 58 h 62"/>
                <a:gd name="T90" fmla="*/ 1256 w 2128"/>
                <a:gd name="T91" fmla="*/ 58 h 62"/>
                <a:gd name="T92" fmla="*/ 1212 w 2128"/>
                <a:gd name="T93" fmla="*/ 59 h 62"/>
                <a:gd name="T94" fmla="*/ 1163 w 2128"/>
                <a:gd name="T95" fmla="*/ 57 h 62"/>
                <a:gd name="T96" fmla="*/ 1106 w 2128"/>
                <a:gd name="T97" fmla="*/ 60 h 62"/>
                <a:gd name="T98" fmla="*/ 1030 w 2128"/>
                <a:gd name="T99" fmla="*/ 59 h 62"/>
                <a:gd name="T100" fmla="*/ 971 w 2128"/>
                <a:gd name="T101" fmla="*/ 59 h 62"/>
                <a:gd name="T102" fmla="*/ 885 w 2128"/>
                <a:gd name="T103" fmla="*/ 61 h 62"/>
                <a:gd name="T104" fmla="*/ 784 w 2128"/>
                <a:gd name="T105" fmla="*/ 61 h 62"/>
                <a:gd name="T106" fmla="*/ 692 w 2128"/>
                <a:gd name="T107" fmla="*/ 61 h 62"/>
                <a:gd name="T108" fmla="*/ 609 w 2128"/>
                <a:gd name="T109" fmla="*/ 58 h 62"/>
                <a:gd name="T110" fmla="*/ 534 w 2128"/>
                <a:gd name="T111" fmla="*/ 59 h 62"/>
                <a:gd name="T112" fmla="*/ 401 w 2128"/>
                <a:gd name="T113" fmla="*/ 60 h 62"/>
                <a:gd name="T114" fmla="*/ 256 w 2128"/>
                <a:gd name="T115" fmla="*/ 59 h 62"/>
                <a:gd name="T116" fmla="*/ 19 w 2128"/>
                <a:gd name="T117" fmla="*/ 58 h 62"/>
                <a:gd name="T118" fmla="*/ 1 w 2128"/>
                <a:gd name="T119" fmla="*/ 46 h 62"/>
                <a:gd name="T120" fmla="*/ 0 w 2128"/>
                <a:gd name="T121" fmla="*/ 31 h 6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2128" h="62">
                  <a:moveTo>
                    <a:pt x="0" y="31"/>
                  </a:moveTo>
                  <a:lnTo>
                    <a:pt x="0" y="14"/>
                  </a:lnTo>
                  <a:lnTo>
                    <a:pt x="0" y="0"/>
                  </a:lnTo>
                  <a:lnTo>
                    <a:pt x="6" y="12"/>
                  </a:lnTo>
                  <a:lnTo>
                    <a:pt x="7" y="21"/>
                  </a:lnTo>
                  <a:lnTo>
                    <a:pt x="8" y="39"/>
                  </a:lnTo>
                  <a:lnTo>
                    <a:pt x="15" y="47"/>
                  </a:lnTo>
                  <a:lnTo>
                    <a:pt x="27" y="49"/>
                  </a:lnTo>
                  <a:lnTo>
                    <a:pt x="40" y="47"/>
                  </a:lnTo>
                  <a:lnTo>
                    <a:pt x="59" y="47"/>
                  </a:lnTo>
                  <a:lnTo>
                    <a:pt x="91" y="46"/>
                  </a:lnTo>
                  <a:lnTo>
                    <a:pt x="110" y="47"/>
                  </a:lnTo>
                  <a:lnTo>
                    <a:pt x="127" y="47"/>
                  </a:lnTo>
                  <a:lnTo>
                    <a:pt x="162" y="48"/>
                  </a:lnTo>
                  <a:lnTo>
                    <a:pt x="175" y="48"/>
                  </a:lnTo>
                  <a:lnTo>
                    <a:pt x="192" y="49"/>
                  </a:lnTo>
                  <a:lnTo>
                    <a:pt x="219" y="47"/>
                  </a:lnTo>
                  <a:lnTo>
                    <a:pt x="248" y="46"/>
                  </a:lnTo>
                  <a:lnTo>
                    <a:pt x="284" y="45"/>
                  </a:lnTo>
                  <a:lnTo>
                    <a:pt x="327" y="49"/>
                  </a:lnTo>
                  <a:lnTo>
                    <a:pt x="383" y="50"/>
                  </a:lnTo>
                  <a:lnTo>
                    <a:pt x="413" y="49"/>
                  </a:lnTo>
                  <a:lnTo>
                    <a:pt x="431" y="50"/>
                  </a:lnTo>
                  <a:lnTo>
                    <a:pt x="479" y="50"/>
                  </a:lnTo>
                  <a:lnTo>
                    <a:pt x="496" y="47"/>
                  </a:lnTo>
                  <a:lnTo>
                    <a:pt x="517" y="50"/>
                  </a:lnTo>
                  <a:lnTo>
                    <a:pt x="574" y="49"/>
                  </a:lnTo>
                  <a:lnTo>
                    <a:pt x="645" y="51"/>
                  </a:lnTo>
                  <a:lnTo>
                    <a:pt x="669" y="49"/>
                  </a:lnTo>
                  <a:lnTo>
                    <a:pt x="725" y="47"/>
                  </a:lnTo>
                  <a:lnTo>
                    <a:pt x="762" y="46"/>
                  </a:lnTo>
                  <a:lnTo>
                    <a:pt x="805" y="48"/>
                  </a:lnTo>
                  <a:lnTo>
                    <a:pt x="835" y="49"/>
                  </a:lnTo>
                  <a:lnTo>
                    <a:pt x="869" y="48"/>
                  </a:lnTo>
                  <a:lnTo>
                    <a:pt x="929" y="50"/>
                  </a:lnTo>
                  <a:lnTo>
                    <a:pt x="968" y="47"/>
                  </a:lnTo>
                  <a:lnTo>
                    <a:pt x="1005" y="47"/>
                  </a:lnTo>
                  <a:lnTo>
                    <a:pt x="1044" y="44"/>
                  </a:lnTo>
                  <a:lnTo>
                    <a:pt x="1093" y="47"/>
                  </a:lnTo>
                  <a:lnTo>
                    <a:pt x="1157" y="45"/>
                  </a:lnTo>
                  <a:lnTo>
                    <a:pt x="1230" y="45"/>
                  </a:lnTo>
                  <a:lnTo>
                    <a:pt x="1295" y="47"/>
                  </a:lnTo>
                  <a:lnTo>
                    <a:pt x="1334" y="43"/>
                  </a:lnTo>
                  <a:lnTo>
                    <a:pt x="1377" y="44"/>
                  </a:lnTo>
                  <a:lnTo>
                    <a:pt x="1394" y="47"/>
                  </a:lnTo>
                  <a:lnTo>
                    <a:pt x="1412" y="48"/>
                  </a:lnTo>
                  <a:lnTo>
                    <a:pt x="1469" y="47"/>
                  </a:lnTo>
                  <a:lnTo>
                    <a:pt x="1519" y="48"/>
                  </a:lnTo>
                  <a:lnTo>
                    <a:pt x="1587" y="49"/>
                  </a:lnTo>
                  <a:lnTo>
                    <a:pt x="1606" y="48"/>
                  </a:lnTo>
                  <a:lnTo>
                    <a:pt x="1619" y="48"/>
                  </a:lnTo>
                  <a:lnTo>
                    <a:pt x="1636" y="46"/>
                  </a:lnTo>
                  <a:lnTo>
                    <a:pt x="1670" y="48"/>
                  </a:lnTo>
                  <a:lnTo>
                    <a:pt x="1686" y="49"/>
                  </a:lnTo>
                  <a:lnTo>
                    <a:pt x="1698" y="47"/>
                  </a:lnTo>
                  <a:lnTo>
                    <a:pt x="1712" y="49"/>
                  </a:lnTo>
                  <a:lnTo>
                    <a:pt x="1739" y="47"/>
                  </a:lnTo>
                  <a:lnTo>
                    <a:pt x="1782" y="49"/>
                  </a:lnTo>
                  <a:lnTo>
                    <a:pt x="1824" y="45"/>
                  </a:lnTo>
                  <a:lnTo>
                    <a:pt x="1841" y="47"/>
                  </a:lnTo>
                  <a:lnTo>
                    <a:pt x="1859" y="47"/>
                  </a:lnTo>
                  <a:lnTo>
                    <a:pt x="1937" y="45"/>
                  </a:lnTo>
                  <a:lnTo>
                    <a:pt x="2013" y="47"/>
                  </a:lnTo>
                  <a:lnTo>
                    <a:pt x="2072" y="45"/>
                  </a:lnTo>
                  <a:lnTo>
                    <a:pt x="2092" y="43"/>
                  </a:lnTo>
                  <a:lnTo>
                    <a:pt x="2104" y="40"/>
                  </a:lnTo>
                  <a:lnTo>
                    <a:pt x="2113" y="34"/>
                  </a:lnTo>
                  <a:lnTo>
                    <a:pt x="2120" y="26"/>
                  </a:lnTo>
                  <a:lnTo>
                    <a:pt x="2127" y="13"/>
                  </a:lnTo>
                  <a:lnTo>
                    <a:pt x="2127" y="39"/>
                  </a:lnTo>
                  <a:lnTo>
                    <a:pt x="2127" y="45"/>
                  </a:lnTo>
                  <a:lnTo>
                    <a:pt x="2124" y="49"/>
                  </a:lnTo>
                  <a:lnTo>
                    <a:pt x="2118" y="54"/>
                  </a:lnTo>
                  <a:lnTo>
                    <a:pt x="2107" y="58"/>
                  </a:lnTo>
                  <a:lnTo>
                    <a:pt x="2029" y="61"/>
                  </a:lnTo>
                  <a:lnTo>
                    <a:pt x="1972" y="58"/>
                  </a:lnTo>
                  <a:lnTo>
                    <a:pt x="1945" y="60"/>
                  </a:lnTo>
                  <a:lnTo>
                    <a:pt x="1854" y="60"/>
                  </a:lnTo>
                  <a:lnTo>
                    <a:pt x="1828" y="59"/>
                  </a:lnTo>
                  <a:lnTo>
                    <a:pt x="1800" y="61"/>
                  </a:lnTo>
                  <a:lnTo>
                    <a:pt x="1772" y="59"/>
                  </a:lnTo>
                  <a:lnTo>
                    <a:pt x="1739" y="61"/>
                  </a:lnTo>
                  <a:lnTo>
                    <a:pt x="1653" y="60"/>
                  </a:lnTo>
                  <a:lnTo>
                    <a:pt x="1628" y="57"/>
                  </a:lnTo>
                  <a:lnTo>
                    <a:pt x="1547" y="60"/>
                  </a:lnTo>
                  <a:lnTo>
                    <a:pt x="1493" y="56"/>
                  </a:lnTo>
                  <a:lnTo>
                    <a:pt x="1430" y="60"/>
                  </a:lnTo>
                  <a:lnTo>
                    <a:pt x="1382" y="58"/>
                  </a:lnTo>
                  <a:lnTo>
                    <a:pt x="1336" y="60"/>
                  </a:lnTo>
                  <a:lnTo>
                    <a:pt x="1310" y="58"/>
                  </a:lnTo>
                  <a:lnTo>
                    <a:pt x="1287" y="58"/>
                  </a:lnTo>
                  <a:lnTo>
                    <a:pt x="1256" y="58"/>
                  </a:lnTo>
                  <a:lnTo>
                    <a:pt x="1235" y="57"/>
                  </a:lnTo>
                  <a:lnTo>
                    <a:pt x="1212" y="59"/>
                  </a:lnTo>
                  <a:lnTo>
                    <a:pt x="1188" y="57"/>
                  </a:lnTo>
                  <a:lnTo>
                    <a:pt x="1163" y="57"/>
                  </a:lnTo>
                  <a:lnTo>
                    <a:pt x="1134" y="59"/>
                  </a:lnTo>
                  <a:lnTo>
                    <a:pt x="1106" y="60"/>
                  </a:lnTo>
                  <a:lnTo>
                    <a:pt x="1075" y="60"/>
                  </a:lnTo>
                  <a:lnTo>
                    <a:pt x="1030" y="59"/>
                  </a:lnTo>
                  <a:lnTo>
                    <a:pt x="998" y="60"/>
                  </a:lnTo>
                  <a:lnTo>
                    <a:pt x="971" y="59"/>
                  </a:lnTo>
                  <a:lnTo>
                    <a:pt x="945" y="59"/>
                  </a:lnTo>
                  <a:lnTo>
                    <a:pt x="885" y="61"/>
                  </a:lnTo>
                  <a:lnTo>
                    <a:pt x="837" y="58"/>
                  </a:lnTo>
                  <a:lnTo>
                    <a:pt x="784" y="61"/>
                  </a:lnTo>
                  <a:lnTo>
                    <a:pt x="740" y="59"/>
                  </a:lnTo>
                  <a:lnTo>
                    <a:pt x="692" y="61"/>
                  </a:lnTo>
                  <a:lnTo>
                    <a:pt x="652" y="59"/>
                  </a:lnTo>
                  <a:lnTo>
                    <a:pt x="609" y="58"/>
                  </a:lnTo>
                  <a:lnTo>
                    <a:pt x="569" y="59"/>
                  </a:lnTo>
                  <a:lnTo>
                    <a:pt x="534" y="59"/>
                  </a:lnTo>
                  <a:lnTo>
                    <a:pt x="431" y="59"/>
                  </a:lnTo>
                  <a:lnTo>
                    <a:pt x="401" y="60"/>
                  </a:lnTo>
                  <a:lnTo>
                    <a:pt x="311" y="59"/>
                  </a:lnTo>
                  <a:lnTo>
                    <a:pt x="256" y="59"/>
                  </a:lnTo>
                  <a:lnTo>
                    <a:pt x="103" y="58"/>
                  </a:lnTo>
                  <a:lnTo>
                    <a:pt x="19" y="58"/>
                  </a:lnTo>
                  <a:lnTo>
                    <a:pt x="4" y="54"/>
                  </a:lnTo>
                  <a:lnTo>
                    <a:pt x="1" y="46"/>
                  </a:lnTo>
                  <a:lnTo>
                    <a:pt x="0" y="39"/>
                  </a:lnTo>
                  <a:lnTo>
                    <a:pt x="0" y="31"/>
                  </a:lnTo>
                </a:path>
              </a:pathLst>
            </a:custGeom>
            <a:solidFill>
              <a:schemeClr val="bg1"/>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a:defRPr/>
              </a:pPr>
              <a:endParaRPr lang="en-US">
                <a:solidFill>
                  <a:srgbClr val="FFFFCC"/>
                </a:solidFill>
              </a:endParaRPr>
            </a:p>
          </p:txBody>
        </p:sp>
      </p:grpSp>
      <p:grpSp>
        <p:nvGrpSpPr>
          <p:cNvPr id="1037" name="Group 21"/>
          <p:cNvGrpSpPr>
            <a:grpSpLocks/>
          </p:cNvGrpSpPr>
          <p:nvPr/>
        </p:nvGrpSpPr>
        <p:grpSpPr bwMode="auto">
          <a:xfrm>
            <a:off x="5646738" y="153988"/>
            <a:ext cx="3435350" cy="552450"/>
            <a:chOff x="3557" y="97"/>
            <a:chExt cx="2164" cy="348"/>
          </a:xfrm>
        </p:grpSpPr>
        <p:sp>
          <p:nvSpPr>
            <p:cNvPr id="1041" name="Freeform 22"/>
            <p:cNvSpPr>
              <a:spLocks/>
            </p:cNvSpPr>
            <p:nvPr/>
          </p:nvSpPr>
          <p:spPr bwMode="auto">
            <a:xfrm>
              <a:off x="3557" y="97"/>
              <a:ext cx="2164" cy="284"/>
            </a:xfrm>
            <a:custGeom>
              <a:avLst/>
              <a:gdLst>
                <a:gd name="T0" fmla="*/ 29 w 2164"/>
                <a:gd name="T1" fmla="*/ 4 h 284"/>
                <a:gd name="T2" fmla="*/ 46 w 2164"/>
                <a:gd name="T3" fmla="*/ 0 h 284"/>
                <a:gd name="T4" fmla="*/ 2096 w 2164"/>
                <a:gd name="T5" fmla="*/ 0 h 284"/>
                <a:gd name="T6" fmla="*/ 2120 w 2164"/>
                <a:gd name="T7" fmla="*/ 3 h 284"/>
                <a:gd name="T8" fmla="*/ 2137 w 2164"/>
                <a:gd name="T9" fmla="*/ 10 h 284"/>
                <a:gd name="T10" fmla="*/ 2152 w 2164"/>
                <a:gd name="T11" fmla="*/ 28 h 284"/>
                <a:gd name="T12" fmla="*/ 2160 w 2164"/>
                <a:gd name="T13" fmla="*/ 49 h 284"/>
                <a:gd name="T14" fmla="*/ 2163 w 2164"/>
                <a:gd name="T15" fmla="*/ 73 h 284"/>
                <a:gd name="T16" fmla="*/ 2163 w 2164"/>
                <a:gd name="T17" fmla="*/ 283 h 284"/>
                <a:gd name="T18" fmla="*/ 81 w 2164"/>
                <a:gd name="T19" fmla="*/ 283 h 284"/>
                <a:gd name="T20" fmla="*/ 0 w 2164"/>
                <a:gd name="T21" fmla="*/ 283 h 284"/>
                <a:gd name="T22" fmla="*/ 0 w 2164"/>
                <a:gd name="T23" fmla="*/ 87 h 284"/>
                <a:gd name="T24" fmla="*/ 1 w 2164"/>
                <a:gd name="T25" fmla="*/ 59 h 284"/>
                <a:gd name="T26" fmla="*/ 9 w 2164"/>
                <a:gd name="T27" fmla="*/ 31 h 284"/>
                <a:gd name="T28" fmla="*/ 16 w 2164"/>
                <a:gd name="T29" fmla="*/ 16 h 284"/>
                <a:gd name="T30" fmla="*/ 29 w 2164"/>
                <a:gd name="T31" fmla="*/ 4 h 28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164" h="284">
                  <a:moveTo>
                    <a:pt x="29" y="4"/>
                  </a:moveTo>
                  <a:lnTo>
                    <a:pt x="46" y="0"/>
                  </a:lnTo>
                  <a:lnTo>
                    <a:pt x="2096" y="0"/>
                  </a:lnTo>
                  <a:lnTo>
                    <a:pt x="2120" y="3"/>
                  </a:lnTo>
                  <a:lnTo>
                    <a:pt x="2137" y="10"/>
                  </a:lnTo>
                  <a:lnTo>
                    <a:pt x="2152" y="28"/>
                  </a:lnTo>
                  <a:lnTo>
                    <a:pt x="2160" y="49"/>
                  </a:lnTo>
                  <a:lnTo>
                    <a:pt x="2163" y="73"/>
                  </a:lnTo>
                  <a:lnTo>
                    <a:pt x="2163" y="283"/>
                  </a:lnTo>
                  <a:lnTo>
                    <a:pt x="81" y="283"/>
                  </a:lnTo>
                  <a:lnTo>
                    <a:pt x="0" y="283"/>
                  </a:lnTo>
                  <a:lnTo>
                    <a:pt x="0" y="87"/>
                  </a:lnTo>
                  <a:lnTo>
                    <a:pt x="1" y="59"/>
                  </a:lnTo>
                  <a:lnTo>
                    <a:pt x="9" y="31"/>
                  </a:lnTo>
                  <a:lnTo>
                    <a:pt x="16" y="16"/>
                  </a:lnTo>
                  <a:lnTo>
                    <a:pt x="29" y="4"/>
                  </a:lnTo>
                </a:path>
              </a:pathLst>
            </a:custGeom>
            <a:gradFill rotWithShape="0">
              <a:gsLst>
                <a:gs pos="0">
                  <a:srgbClr val="00CCFF"/>
                </a:gs>
                <a:gs pos="100000">
                  <a:srgbClr val="FFFFFF"/>
                </a:gs>
              </a:gsLst>
              <a:lin ang="5400000" scaled="1"/>
            </a:gra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a:defRPr/>
              </a:pPr>
              <a:endParaRPr lang="en-US">
                <a:solidFill>
                  <a:srgbClr val="FFFFCC"/>
                </a:solidFill>
              </a:endParaRPr>
            </a:p>
          </p:txBody>
        </p:sp>
        <p:sp>
          <p:nvSpPr>
            <p:cNvPr id="1042" name="Freeform 23"/>
            <p:cNvSpPr>
              <a:spLocks/>
            </p:cNvSpPr>
            <p:nvPr/>
          </p:nvSpPr>
          <p:spPr bwMode="auto">
            <a:xfrm>
              <a:off x="3557" y="278"/>
              <a:ext cx="2164" cy="123"/>
            </a:xfrm>
            <a:custGeom>
              <a:avLst/>
              <a:gdLst>
                <a:gd name="T0" fmla="*/ 105 w 2164"/>
                <a:gd name="T1" fmla="*/ 42 h 123"/>
                <a:gd name="T2" fmla="*/ 170 w 2164"/>
                <a:gd name="T3" fmla="*/ 42 h 123"/>
                <a:gd name="T4" fmla="*/ 221 w 2164"/>
                <a:gd name="T5" fmla="*/ 63 h 123"/>
                <a:gd name="T6" fmla="*/ 305 w 2164"/>
                <a:gd name="T7" fmla="*/ 50 h 123"/>
                <a:gd name="T8" fmla="*/ 400 w 2164"/>
                <a:gd name="T9" fmla="*/ 44 h 123"/>
                <a:gd name="T10" fmla="*/ 466 w 2164"/>
                <a:gd name="T11" fmla="*/ 57 h 123"/>
                <a:gd name="T12" fmla="*/ 538 w 2164"/>
                <a:gd name="T13" fmla="*/ 50 h 123"/>
                <a:gd name="T14" fmla="*/ 654 w 2164"/>
                <a:gd name="T15" fmla="*/ 54 h 123"/>
                <a:gd name="T16" fmla="*/ 728 w 2164"/>
                <a:gd name="T17" fmla="*/ 63 h 123"/>
                <a:gd name="T18" fmla="*/ 815 w 2164"/>
                <a:gd name="T19" fmla="*/ 38 h 123"/>
                <a:gd name="T20" fmla="*/ 880 w 2164"/>
                <a:gd name="T21" fmla="*/ 60 h 123"/>
                <a:gd name="T22" fmla="*/ 968 w 2164"/>
                <a:gd name="T23" fmla="*/ 56 h 123"/>
                <a:gd name="T24" fmla="*/ 1013 w 2164"/>
                <a:gd name="T25" fmla="*/ 60 h 123"/>
                <a:gd name="T26" fmla="*/ 1053 w 2164"/>
                <a:gd name="T27" fmla="*/ 38 h 123"/>
                <a:gd name="T28" fmla="*/ 1105 w 2164"/>
                <a:gd name="T29" fmla="*/ 22 h 123"/>
                <a:gd name="T30" fmla="*/ 1167 w 2164"/>
                <a:gd name="T31" fmla="*/ 21 h 123"/>
                <a:gd name="T32" fmla="*/ 1218 w 2164"/>
                <a:gd name="T33" fmla="*/ 14 h 123"/>
                <a:gd name="T34" fmla="*/ 1265 w 2164"/>
                <a:gd name="T35" fmla="*/ 32 h 123"/>
                <a:gd name="T36" fmla="*/ 1316 w 2164"/>
                <a:gd name="T37" fmla="*/ 44 h 123"/>
                <a:gd name="T38" fmla="*/ 1399 w 2164"/>
                <a:gd name="T39" fmla="*/ 35 h 123"/>
                <a:gd name="T40" fmla="*/ 1436 w 2164"/>
                <a:gd name="T41" fmla="*/ 59 h 123"/>
                <a:gd name="T42" fmla="*/ 1493 w 2164"/>
                <a:gd name="T43" fmla="*/ 63 h 123"/>
                <a:gd name="T44" fmla="*/ 1589 w 2164"/>
                <a:gd name="T45" fmla="*/ 63 h 123"/>
                <a:gd name="T46" fmla="*/ 1647 w 2164"/>
                <a:gd name="T47" fmla="*/ 52 h 123"/>
                <a:gd name="T48" fmla="*/ 1691 w 2164"/>
                <a:gd name="T49" fmla="*/ 57 h 123"/>
                <a:gd name="T50" fmla="*/ 1743 w 2164"/>
                <a:gd name="T51" fmla="*/ 38 h 123"/>
                <a:gd name="T52" fmla="*/ 1817 w 2164"/>
                <a:gd name="T53" fmla="*/ 35 h 123"/>
                <a:gd name="T54" fmla="*/ 1878 w 2164"/>
                <a:gd name="T55" fmla="*/ 14 h 123"/>
                <a:gd name="T56" fmla="*/ 1926 w 2164"/>
                <a:gd name="T57" fmla="*/ 10 h 123"/>
                <a:gd name="T58" fmla="*/ 1988 w 2164"/>
                <a:gd name="T59" fmla="*/ 18 h 123"/>
                <a:gd name="T60" fmla="*/ 2042 w 2164"/>
                <a:gd name="T61" fmla="*/ 1 h 123"/>
                <a:gd name="T62" fmla="*/ 2093 w 2164"/>
                <a:gd name="T63" fmla="*/ 32 h 123"/>
                <a:gd name="T64" fmla="*/ 2150 w 2164"/>
                <a:gd name="T65" fmla="*/ 16 h 123"/>
                <a:gd name="T66" fmla="*/ 2163 w 2164"/>
                <a:gd name="T67" fmla="*/ 122 h 123"/>
                <a:gd name="T68" fmla="*/ 893 w 2164"/>
                <a:gd name="T69" fmla="*/ 99 h 123"/>
                <a:gd name="T70" fmla="*/ 0 w 2164"/>
                <a:gd name="T71" fmla="*/ 19 h 123"/>
                <a:gd name="T72" fmla="*/ 32 w 2164"/>
                <a:gd name="T73" fmla="*/ 33 h 123"/>
                <a:gd name="T74" fmla="*/ 75 w 2164"/>
                <a:gd name="T75" fmla="*/ 38 h 12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2164" h="123">
                  <a:moveTo>
                    <a:pt x="75" y="38"/>
                  </a:moveTo>
                  <a:lnTo>
                    <a:pt x="105" y="42"/>
                  </a:lnTo>
                  <a:lnTo>
                    <a:pt x="138" y="38"/>
                  </a:lnTo>
                  <a:lnTo>
                    <a:pt x="170" y="42"/>
                  </a:lnTo>
                  <a:lnTo>
                    <a:pt x="195" y="53"/>
                  </a:lnTo>
                  <a:lnTo>
                    <a:pt x="221" y="63"/>
                  </a:lnTo>
                  <a:lnTo>
                    <a:pt x="266" y="54"/>
                  </a:lnTo>
                  <a:lnTo>
                    <a:pt x="305" y="50"/>
                  </a:lnTo>
                  <a:lnTo>
                    <a:pt x="360" y="50"/>
                  </a:lnTo>
                  <a:lnTo>
                    <a:pt x="400" y="44"/>
                  </a:lnTo>
                  <a:lnTo>
                    <a:pt x="435" y="50"/>
                  </a:lnTo>
                  <a:lnTo>
                    <a:pt x="466" y="57"/>
                  </a:lnTo>
                  <a:lnTo>
                    <a:pt x="494" y="59"/>
                  </a:lnTo>
                  <a:lnTo>
                    <a:pt x="538" y="50"/>
                  </a:lnTo>
                  <a:lnTo>
                    <a:pt x="586" y="50"/>
                  </a:lnTo>
                  <a:lnTo>
                    <a:pt x="654" y="54"/>
                  </a:lnTo>
                  <a:lnTo>
                    <a:pt x="683" y="65"/>
                  </a:lnTo>
                  <a:lnTo>
                    <a:pt x="728" y="63"/>
                  </a:lnTo>
                  <a:lnTo>
                    <a:pt x="773" y="44"/>
                  </a:lnTo>
                  <a:lnTo>
                    <a:pt x="815" y="38"/>
                  </a:lnTo>
                  <a:lnTo>
                    <a:pt x="844" y="44"/>
                  </a:lnTo>
                  <a:lnTo>
                    <a:pt x="880" y="60"/>
                  </a:lnTo>
                  <a:lnTo>
                    <a:pt x="921" y="66"/>
                  </a:lnTo>
                  <a:lnTo>
                    <a:pt x="968" y="56"/>
                  </a:lnTo>
                  <a:lnTo>
                    <a:pt x="989" y="52"/>
                  </a:lnTo>
                  <a:lnTo>
                    <a:pt x="1013" y="60"/>
                  </a:lnTo>
                  <a:lnTo>
                    <a:pt x="1032" y="50"/>
                  </a:lnTo>
                  <a:lnTo>
                    <a:pt x="1053" y="38"/>
                  </a:lnTo>
                  <a:lnTo>
                    <a:pt x="1078" y="26"/>
                  </a:lnTo>
                  <a:lnTo>
                    <a:pt x="1105" y="22"/>
                  </a:lnTo>
                  <a:lnTo>
                    <a:pt x="1136" y="26"/>
                  </a:lnTo>
                  <a:lnTo>
                    <a:pt x="1167" y="21"/>
                  </a:lnTo>
                  <a:lnTo>
                    <a:pt x="1198" y="14"/>
                  </a:lnTo>
                  <a:lnTo>
                    <a:pt x="1218" y="14"/>
                  </a:lnTo>
                  <a:lnTo>
                    <a:pt x="1237" y="16"/>
                  </a:lnTo>
                  <a:lnTo>
                    <a:pt x="1265" y="32"/>
                  </a:lnTo>
                  <a:lnTo>
                    <a:pt x="1293" y="29"/>
                  </a:lnTo>
                  <a:lnTo>
                    <a:pt x="1316" y="44"/>
                  </a:lnTo>
                  <a:lnTo>
                    <a:pt x="1361" y="44"/>
                  </a:lnTo>
                  <a:lnTo>
                    <a:pt x="1399" y="35"/>
                  </a:lnTo>
                  <a:lnTo>
                    <a:pt x="1417" y="47"/>
                  </a:lnTo>
                  <a:lnTo>
                    <a:pt x="1436" y="59"/>
                  </a:lnTo>
                  <a:lnTo>
                    <a:pt x="1462" y="56"/>
                  </a:lnTo>
                  <a:lnTo>
                    <a:pt x="1493" y="63"/>
                  </a:lnTo>
                  <a:lnTo>
                    <a:pt x="1526" y="56"/>
                  </a:lnTo>
                  <a:lnTo>
                    <a:pt x="1589" y="63"/>
                  </a:lnTo>
                  <a:lnTo>
                    <a:pt x="1616" y="69"/>
                  </a:lnTo>
                  <a:lnTo>
                    <a:pt x="1647" y="52"/>
                  </a:lnTo>
                  <a:lnTo>
                    <a:pt x="1667" y="51"/>
                  </a:lnTo>
                  <a:lnTo>
                    <a:pt x="1691" y="57"/>
                  </a:lnTo>
                  <a:lnTo>
                    <a:pt x="1714" y="54"/>
                  </a:lnTo>
                  <a:lnTo>
                    <a:pt x="1743" y="38"/>
                  </a:lnTo>
                  <a:lnTo>
                    <a:pt x="1793" y="33"/>
                  </a:lnTo>
                  <a:lnTo>
                    <a:pt x="1817" y="35"/>
                  </a:lnTo>
                  <a:lnTo>
                    <a:pt x="1842" y="35"/>
                  </a:lnTo>
                  <a:lnTo>
                    <a:pt x="1878" y="14"/>
                  </a:lnTo>
                  <a:lnTo>
                    <a:pt x="1899" y="6"/>
                  </a:lnTo>
                  <a:lnTo>
                    <a:pt x="1926" y="10"/>
                  </a:lnTo>
                  <a:lnTo>
                    <a:pt x="1957" y="32"/>
                  </a:lnTo>
                  <a:lnTo>
                    <a:pt x="1988" y="18"/>
                  </a:lnTo>
                  <a:lnTo>
                    <a:pt x="2017" y="0"/>
                  </a:lnTo>
                  <a:lnTo>
                    <a:pt x="2042" y="1"/>
                  </a:lnTo>
                  <a:lnTo>
                    <a:pt x="2071" y="38"/>
                  </a:lnTo>
                  <a:lnTo>
                    <a:pt x="2093" y="32"/>
                  </a:lnTo>
                  <a:lnTo>
                    <a:pt x="2125" y="16"/>
                  </a:lnTo>
                  <a:lnTo>
                    <a:pt x="2150" y="16"/>
                  </a:lnTo>
                  <a:lnTo>
                    <a:pt x="2163" y="28"/>
                  </a:lnTo>
                  <a:lnTo>
                    <a:pt x="2163" y="122"/>
                  </a:lnTo>
                  <a:lnTo>
                    <a:pt x="909" y="95"/>
                  </a:lnTo>
                  <a:lnTo>
                    <a:pt x="893" y="99"/>
                  </a:lnTo>
                  <a:lnTo>
                    <a:pt x="0" y="88"/>
                  </a:lnTo>
                  <a:lnTo>
                    <a:pt x="0" y="19"/>
                  </a:lnTo>
                  <a:lnTo>
                    <a:pt x="13" y="29"/>
                  </a:lnTo>
                  <a:lnTo>
                    <a:pt x="32" y="33"/>
                  </a:lnTo>
                  <a:lnTo>
                    <a:pt x="56" y="34"/>
                  </a:lnTo>
                  <a:lnTo>
                    <a:pt x="75" y="38"/>
                  </a:lnTo>
                </a:path>
              </a:pathLst>
            </a:custGeom>
            <a:solidFill>
              <a:srgbClr val="003300"/>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a:defRPr/>
              </a:pPr>
              <a:endParaRPr lang="en-US">
                <a:solidFill>
                  <a:srgbClr val="FFFFCC"/>
                </a:solidFill>
              </a:endParaRPr>
            </a:p>
          </p:txBody>
        </p:sp>
        <p:sp>
          <p:nvSpPr>
            <p:cNvPr id="1043" name="Freeform 24"/>
            <p:cNvSpPr>
              <a:spLocks/>
            </p:cNvSpPr>
            <p:nvPr/>
          </p:nvSpPr>
          <p:spPr bwMode="auto">
            <a:xfrm>
              <a:off x="3557" y="320"/>
              <a:ext cx="2164" cy="125"/>
            </a:xfrm>
            <a:custGeom>
              <a:avLst/>
              <a:gdLst>
                <a:gd name="T0" fmla="*/ 46 w 2164"/>
                <a:gd name="T1" fmla="*/ 123 h 125"/>
                <a:gd name="T2" fmla="*/ 2096 w 2164"/>
                <a:gd name="T3" fmla="*/ 124 h 125"/>
                <a:gd name="T4" fmla="*/ 2137 w 2164"/>
                <a:gd name="T5" fmla="*/ 120 h 125"/>
                <a:gd name="T6" fmla="*/ 2160 w 2164"/>
                <a:gd name="T7" fmla="*/ 104 h 125"/>
                <a:gd name="T8" fmla="*/ 2163 w 2164"/>
                <a:gd name="T9" fmla="*/ 14 h 125"/>
                <a:gd name="T10" fmla="*/ 2134 w 2164"/>
                <a:gd name="T11" fmla="*/ 4 h 125"/>
                <a:gd name="T12" fmla="*/ 2118 w 2164"/>
                <a:gd name="T13" fmla="*/ 34 h 125"/>
                <a:gd name="T14" fmla="*/ 2097 w 2164"/>
                <a:gd name="T15" fmla="*/ 31 h 125"/>
                <a:gd name="T16" fmla="*/ 2054 w 2164"/>
                <a:gd name="T17" fmla="*/ 17 h 125"/>
                <a:gd name="T18" fmla="*/ 1998 w 2164"/>
                <a:gd name="T19" fmla="*/ 21 h 125"/>
                <a:gd name="T20" fmla="*/ 1951 w 2164"/>
                <a:gd name="T21" fmla="*/ 25 h 125"/>
                <a:gd name="T22" fmla="*/ 1910 w 2164"/>
                <a:gd name="T23" fmla="*/ 17 h 125"/>
                <a:gd name="T24" fmla="*/ 1868 w 2164"/>
                <a:gd name="T25" fmla="*/ 27 h 125"/>
                <a:gd name="T26" fmla="*/ 1841 w 2164"/>
                <a:gd name="T27" fmla="*/ 33 h 125"/>
                <a:gd name="T28" fmla="*/ 1776 w 2164"/>
                <a:gd name="T29" fmla="*/ 28 h 125"/>
                <a:gd name="T30" fmla="*/ 1716 w 2164"/>
                <a:gd name="T31" fmla="*/ 24 h 125"/>
                <a:gd name="T32" fmla="*/ 1644 w 2164"/>
                <a:gd name="T33" fmla="*/ 54 h 125"/>
                <a:gd name="T34" fmla="*/ 1589 w 2164"/>
                <a:gd name="T35" fmla="*/ 38 h 125"/>
                <a:gd name="T36" fmla="*/ 1524 w 2164"/>
                <a:gd name="T37" fmla="*/ 37 h 125"/>
                <a:gd name="T38" fmla="*/ 1417 w 2164"/>
                <a:gd name="T39" fmla="*/ 36 h 125"/>
                <a:gd name="T40" fmla="*/ 1367 w 2164"/>
                <a:gd name="T41" fmla="*/ 33 h 125"/>
                <a:gd name="T42" fmla="*/ 1327 w 2164"/>
                <a:gd name="T43" fmla="*/ 24 h 125"/>
                <a:gd name="T44" fmla="*/ 1237 w 2164"/>
                <a:gd name="T45" fmla="*/ 43 h 125"/>
                <a:gd name="T46" fmla="*/ 1159 w 2164"/>
                <a:gd name="T47" fmla="*/ 33 h 125"/>
                <a:gd name="T48" fmla="*/ 1065 w 2164"/>
                <a:gd name="T49" fmla="*/ 38 h 125"/>
                <a:gd name="T50" fmla="*/ 988 w 2164"/>
                <a:gd name="T51" fmla="*/ 38 h 125"/>
                <a:gd name="T52" fmla="*/ 897 w 2164"/>
                <a:gd name="T53" fmla="*/ 51 h 125"/>
                <a:gd name="T54" fmla="*/ 801 w 2164"/>
                <a:gd name="T55" fmla="*/ 45 h 125"/>
                <a:gd name="T56" fmla="*/ 692 w 2164"/>
                <a:gd name="T57" fmla="*/ 46 h 125"/>
                <a:gd name="T58" fmla="*/ 575 w 2164"/>
                <a:gd name="T59" fmla="*/ 33 h 125"/>
                <a:gd name="T60" fmla="*/ 454 w 2164"/>
                <a:gd name="T61" fmla="*/ 23 h 125"/>
                <a:gd name="T62" fmla="*/ 371 w 2164"/>
                <a:gd name="T63" fmla="*/ 35 h 125"/>
                <a:gd name="T64" fmla="*/ 322 w 2164"/>
                <a:gd name="T65" fmla="*/ 31 h 125"/>
                <a:gd name="T66" fmla="*/ 252 w 2164"/>
                <a:gd name="T67" fmla="*/ 36 h 125"/>
                <a:gd name="T68" fmla="*/ 176 w 2164"/>
                <a:gd name="T69" fmla="*/ 35 h 125"/>
                <a:gd name="T70" fmla="*/ 99 w 2164"/>
                <a:gd name="T71" fmla="*/ 43 h 125"/>
                <a:gd name="T72" fmla="*/ 20 w 2164"/>
                <a:gd name="T73" fmla="*/ 37 h 125"/>
                <a:gd name="T74" fmla="*/ 2 w 2164"/>
                <a:gd name="T75" fmla="*/ 73 h 125"/>
                <a:gd name="T76" fmla="*/ 16 w 2164"/>
                <a:gd name="T77" fmla="*/ 116 h 125"/>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2164" h="125">
                  <a:moveTo>
                    <a:pt x="29" y="120"/>
                  </a:moveTo>
                  <a:lnTo>
                    <a:pt x="46" y="123"/>
                  </a:lnTo>
                  <a:lnTo>
                    <a:pt x="66" y="124"/>
                  </a:lnTo>
                  <a:lnTo>
                    <a:pt x="2096" y="124"/>
                  </a:lnTo>
                  <a:lnTo>
                    <a:pt x="2120" y="122"/>
                  </a:lnTo>
                  <a:lnTo>
                    <a:pt x="2137" y="120"/>
                  </a:lnTo>
                  <a:lnTo>
                    <a:pt x="2152" y="113"/>
                  </a:lnTo>
                  <a:lnTo>
                    <a:pt x="2160" y="104"/>
                  </a:lnTo>
                  <a:lnTo>
                    <a:pt x="2163" y="95"/>
                  </a:lnTo>
                  <a:lnTo>
                    <a:pt x="2163" y="14"/>
                  </a:lnTo>
                  <a:lnTo>
                    <a:pt x="2144" y="0"/>
                  </a:lnTo>
                  <a:lnTo>
                    <a:pt x="2134" y="4"/>
                  </a:lnTo>
                  <a:lnTo>
                    <a:pt x="2125" y="18"/>
                  </a:lnTo>
                  <a:lnTo>
                    <a:pt x="2118" y="34"/>
                  </a:lnTo>
                  <a:lnTo>
                    <a:pt x="2109" y="33"/>
                  </a:lnTo>
                  <a:lnTo>
                    <a:pt x="2097" y="31"/>
                  </a:lnTo>
                  <a:lnTo>
                    <a:pt x="2071" y="23"/>
                  </a:lnTo>
                  <a:lnTo>
                    <a:pt x="2054" y="17"/>
                  </a:lnTo>
                  <a:lnTo>
                    <a:pt x="2027" y="14"/>
                  </a:lnTo>
                  <a:lnTo>
                    <a:pt x="1998" y="21"/>
                  </a:lnTo>
                  <a:lnTo>
                    <a:pt x="1970" y="33"/>
                  </a:lnTo>
                  <a:lnTo>
                    <a:pt x="1951" y="25"/>
                  </a:lnTo>
                  <a:lnTo>
                    <a:pt x="1934" y="23"/>
                  </a:lnTo>
                  <a:lnTo>
                    <a:pt x="1910" y="17"/>
                  </a:lnTo>
                  <a:lnTo>
                    <a:pt x="1885" y="19"/>
                  </a:lnTo>
                  <a:lnTo>
                    <a:pt x="1868" y="27"/>
                  </a:lnTo>
                  <a:lnTo>
                    <a:pt x="1861" y="37"/>
                  </a:lnTo>
                  <a:lnTo>
                    <a:pt x="1841" y="33"/>
                  </a:lnTo>
                  <a:lnTo>
                    <a:pt x="1813" y="33"/>
                  </a:lnTo>
                  <a:lnTo>
                    <a:pt x="1776" y="28"/>
                  </a:lnTo>
                  <a:lnTo>
                    <a:pt x="1744" y="37"/>
                  </a:lnTo>
                  <a:lnTo>
                    <a:pt x="1716" y="24"/>
                  </a:lnTo>
                  <a:lnTo>
                    <a:pt x="1679" y="33"/>
                  </a:lnTo>
                  <a:lnTo>
                    <a:pt x="1644" y="54"/>
                  </a:lnTo>
                  <a:lnTo>
                    <a:pt x="1614" y="46"/>
                  </a:lnTo>
                  <a:lnTo>
                    <a:pt x="1589" y="38"/>
                  </a:lnTo>
                  <a:lnTo>
                    <a:pt x="1560" y="34"/>
                  </a:lnTo>
                  <a:lnTo>
                    <a:pt x="1524" y="37"/>
                  </a:lnTo>
                  <a:lnTo>
                    <a:pt x="1467" y="44"/>
                  </a:lnTo>
                  <a:lnTo>
                    <a:pt x="1417" y="36"/>
                  </a:lnTo>
                  <a:lnTo>
                    <a:pt x="1395" y="40"/>
                  </a:lnTo>
                  <a:lnTo>
                    <a:pt x="1367" y="33"/>
                  </a:lnTo>
                  <a:lnTo>
                    <a:pt x="1348" y="25"/>
                  </a:lnTo>
                  <a:lnTo>
                    <a:pt x="1327" y="24"/>
                  </a:lnTo>
                  <a:lnTo>
                    <a:pt x="1287" y="28"/>
                  </a:lnTo>
                  <a:lnTo>
                    <a:pt x="1237" y="43"/>
                  </a:lnTo>
                  <a:lnTo>
                    <a:pt x="1194" y="30"/>
                  </a:lnTo>
                  <a:lnTo>
                    <a:pt x="1159" y="33"/>
                  </a:lnTo>
                  <a:lnTo>
                    <a:pt x="1125" y="51"/>
                  </a:lnTo>
                  <a:lnTo>
                    <a:pt x="1065" y="38"/>
                  </a:lnTo>
                  <a:lnTo>
                    <a:pt x="1019" y="45"/>
                  </a:lnTo>
                  <a:lnTo>
                    <a:pt x="988" y="38"/>
                  </a:lnTo>
                  <a:lnTo>
                    <a:pt x="943" y="42"/>
                  </a:lnTo>
                  <a:lnTo>
                    <a:pt x="897" y="51"/>
                  </a:lnTo>
                  <a:lnTo>
                    <a:pt x="866" y="48"/>
                  </a:lnTo>
                  <a:lnTo>
                    <a:pt x="801" y="45"/>
                  </a:lnTo>
                  <a:lnTo>
                    <a:pt x="760" y="51"/>
                  </a:lnTo>
                  <a:lnTo>
                    <a:pt x="692" y="46"/>
                  </a:lnTo>
                  <a:lnTo>
                    <a:pt x="636" y="42"/>
                  </a:lnTo>
                  <a:lnTo>
                    <a:pt x="575" y="33"/>
                  </a:lnTo>
                  <a:lnTo>
                    <a:pt x="518" y="42"/>
                  </a:lnTo>
                  <a:lnTo>
                    <a:pt x="454" y="23"/>
                  </a:lnTo>
                  <a:lnTo>
                    <a:pt x="404" y="24"/>
                  </a:lnTo>
                  <a:lnTo>
                    <a:pt x="371" y="35"/>
                  </a:lnTo>
                  <a:lnTo>
                    <a:pt x="349" y="26"/>
                  </a:lnTo>
                  <a:lnTo>
                    <a:pt x="322" y="31"/>
                  </a:lnTo>
                  <a:lnTo>
                    <a:pt x="287" y="33"/>
                  </a:lnTo>
                  <a:lnTo>
                    <a:pt x="252" y="36"/>
                  </a:lnTo>
                  <a:lnTo>
                    <a:pt x="211" y="44"/>
                  </a:lnTo>
                  <a:lnTo>
                    <a:pt x="176" y="35"/>
                  </a:lnTo>
                  <a:lnTo>
                    <a:pt x="143" y="39"/>
                  </a:lnTo>
                  <a:lnTo>
                    <a:pt x="99" y="43"/>
                  </a:lnTo>
                  <a:lnTo>
                    <a:pt x="71" y="39"/>
                  </a:lnTo>
                  <a:lnTo>
                    <a:pt x="20" y="37"/>
                  </a:lnTo>
                  <a:lnTo>
                    <a:pt x="0" y="46"/>
                  </a:lnTo>
                  <a:lnTo>
                    <a:pt x="2" y="73"/>
                  </a:lnTo>
                  <a:lnTo>
                    <a:pt x="5" y="96"/>
                  </a:lnTo>
                  <a:lnTo>
                    <a:pt x="16" y="116"/>
                  </a:lnTo>
                  <a:lnTo>
                    <a:pt x="29" y="120"/>
                  </a:lnTo>
                </a:path>
              </a:pathLst>
            </a:custGeom>
            <a:gradFill rotWithShape="0">
              <a:gsLst>
                <a:gs pos="0">
                  <a:srgbClr val="CC6600"/>
                </a:gs>
                <a:gs pos="100000">
                  <a:srgbClr val="000000"/>
                </a:gs>
              </a:gsLst>
              <a:lin ang="5400000" scaled="1"/>
            </a:gra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a:defRPr/>
              </a:pPr>
              <a:endParaRPr lang="en-US">
                <a:solidFill>
                  <a:srgbClr val="FFFFCC"/>
                </a:solidFill>
              </a:endParaRPr>
            </a:p>
          </p:txBody>
        </p:sp>
        <p:sp>
          <p:nvSpPr>
            <p:cNvPr id="1044" name="Freeform 25"/>
            <p:cNvSpPr>
              <a:spLocks/>
            </p:cNvSpPr>
            <p:nvPr/>
          </p:nvSpPr>
          <p:spPr bwMode="auto">
            <a:xfrm>
              <a:off x="3570" y="104"/>
              <a:ext cx="2129" cy="162"/>
            </a:xfrm>
            <a:custGeom>
              <a:avLst/>
              <a:gdLst>
                <a:gd name="T0" fmla="*/ 0 w 2129"/>
                <a:gd name="T1" fmla="*/ 122 h 162"/>
                <a:gd name="T2" fmla="*/ 5 w 2129"/>
                <a:gd name="T3" fmla="*/ 129 h 162"/>
                <a:gd name="T4" fmla="*/ 9 w 2129"/>
                <a:gd name="T5" fmla="*/ 58 h 162"/>
                <a:gd name="T6" fmla="*/ 28 w 2129"/>
                <a:gd name="T7" fmla="*/ 29 h 162"/>
                <a:gd name="T8" fmla="*/ 101 w 2129"/>
                <a:gd name="T9" fmla="*/ 25 h 162"/>
                <a:gd name="T10" fmla="*/ 243 w 2129"/>
                <a:gd name="T11" fmla="*/ 29 h 162"/>
                <a:gd name="T12" fmla="*/ 378 w 2129"/>
                <a:gd name="T13" fmla="*/ 28 h 162"/>
                <a:gd name="T14" fmla="*/ 537 w 2129"/>
                <a:gd name="T15" fmla="*/ 29 h 162"/>
                <a:gd name="T16" fmla="*/ 645 w 2129"/>
                <a:gd name="T17" fmla="*/ 25 h 162"/>
                <a:gd name="T18" fmla="*/ 735 w 2129"/>
                <a:gd name="T19" fmla="*/ 25 h 162"/>
                <a:gd name="T20" fmla="*/ 870 w 2129"/>
                <a:gd name="T21" fmla="*/ 33 h 162"/>
                <a:gd name="T22" fmla="*/ 968 w 2129"/>
                <a:gd name="T23" fmla="*/ 35 h 162"/>
                <a:gd name="T24" fmla="*/ 1079 w 2129"/>
                <a:gd name="T25" fmla="*/ 29 h 162"/>
                <a:gd name="T26" fmla="*/ 1212 w 2129"/>
                <a:gd name="T27" fmla="*/ 40 h 162"/>
                <a:gd name="T28" fmla="*/ 1316 w 2129"/>
                <a:gd name="T29" fmla="*/ 37 h 162"/>
                <a:gd name="T30" fmla="*/ 1414 w 2129"/>
                <a:gd name="T31" fmla="*/ 32 h 162"/>
                <a:gd name="T32" fmla="*/ 1525 w 2129"/>
                <a:gd name="T33" fmla="*/ 36 h 162"/>
                <a:gd name="T34" fmla="*/ 1621 w 2129"/>
                <a:gd name="T35" fmla="*/ 32 h 162"/>
                <a:gd name="T36" fmla="*/ 1714 w 2129"/>
                <a:gd name="T37" fmla="*/ 29 h 162"/>
                <a:gd name="T38" fmla="*/ 1781 w 2129"/>
                <a:gd name="T39" fmla="*/ 32 h 162"/>
                <a:gd name="T40" fmla="*/ 1913 w 2129"/>
                <a:gd name="T41" fmla="*/ 25 h 162"/>
                <a:gd name="T42" fmla="*/ 2046 w 2129"/>
                <a:gd name="T43" fmla="*/ 33 h 162"/>
                <a:gd name="T44" fmla="*/ 2093 w 2129"/>
                <a:gd name="T45" fmla="*/ 47 h 162"/>
                <a:gd name="T46" fmla="*/ 2115 w 2129"/>
                <a:gd name="T47" fmla="*/ 68 h 162"/>
                <a:gd name="T48" fmla="*/ 2128 w 2129"/>
                <a:gd name="T49" fmla="*/ 124 h 162"/>
                <a:gd name="T50" fmla="*/ 2128 w 2129"/>
                <a:gd name="T51" fmla="*/ 41 h 162"/>
                <a:gd name="T52" fmla="*/ 2120 w 2129"/>
                <a:gd name="T53" fmla="*/ 16 h 162"/>
                <a:gd name="T54" fmla="*/ 1974 w 2129"/>
                <a:gd name="T55" fmla="*/ 6 h 162"/>
                <a:gd name="T56" fmla="*/ 1855 w 2129"/>
                <a:gd name="T57" fmla="*/ 1 h 162"/>
                <a:gd name="T58" fmla="*/ 1774 w 2129"/>
                <a:gd name="T59" fmla="*/ 3 h 162"/>
                <a:gd name="T60" fmla="*/ 1658 w 2129"/>
                <a:gd name="T61" fmla="*/ 8 h 162"/>
                <a:gd name="T62" fmla="*/ 1453 w 2129"/>
                <a:gd name="T63" fmla="*/ 6 h 162"/>
                <a:gd name="T64" fmla="*/ 1311 w 2129"/>
                <a:gd name="T65" fmla="*/ 6 h 162"/>
                <a:gd name="T66" fmla="*/ 1212 w 2129"/>
                <a:gd name="T67" fmla="*/ 6 h 162"/>
                <a:gd name="T68" fmla="*/ 1135 w 2129"/>
                <a:gd name="T69" fmla="*/ 4 h 162"/>
                <a:gd name="T70" fmla="*/ 1000 w 2129"/>
                <a:gd name="T71" fmla="*/ 6 h 162"/>
                <a:gd name="T72" fmla="*/ 837 w 2129"/>
                <a:gd name="T73" fmla="*/ 6 h 162"/>
                <a:gd name="T74" fmla="*/ 652 w 2129"/>
                <a:gd name="T75" fmla="*/ 4 h 162"/>
                <a:gd name="T76" fmla="*/ 569 w 2129"/>
                <a:gd name="T77" fmla="*/ 2 h 162"/>
                <a:gd name="T78" fmla="*/ 431 w 2129"/>
                <a:gd name="T79" fmla="*/ 2 h 162"/>
                <a:gd name="T80" fmla="*/ 256 w 2129"/>
                <a:gd name="T81" fmla="*/ 2 h 162"/>
                <a:gd name="T82" fmla="*/ 107 w 2129"/>
                <a:gd name="T83" fmla="*/ 0 h 162"/>
                <a:gd name="T84" fmla="*/ 34 w 2129"/>
                <a:gd name="T85" fmla="*/ 1 h 162"/>
                <a:gd name="T86" fmla="*/ 5 w 2129"/>
                <a:gd name="T87" fmla="*/ 18 h 162"/>
                <a:gd name="T88" fmla="*/ 0 w 2129"/>
                <a:gd name="T89" fmla="*/ 56 h 162"/>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2129" h="162">
                  <a:moveTo>
                    <a:pt x="0" y="78"/>
                  </a:moveTo>
                  <a:lnTo>
                    <a:pt x="0" y="122"/>
                  </a:lnTo>
                  <a:lnTo>
                    <a:pt x="0" y="161"/>
                  </a:lnTo>
                  <a:lnTo>
                    <a:pt x="5" y="129"/>
                  </a:lnTo>
                  <a:lnTo>
                    <a:pt x="7" y="104"/>
                  </a:lnTo>
                  <a:lnTo>
                    <a:pt x="9" y="58"/>
                  </a:lnTo>
                  <a:lnTo>
                    <a:pt x="15" y="36"/>
                  </a:lnTo>
                  <a:lnTo>
                    <a:pt x="28" y="29"/>
                  </a:lnTo>
                  <a:lnTo>
                    <a:pt x="60" y="24"/>
                  </a:lnTo>
                  <a:lnTo>
                    <a:pt x="101" y="25"/>
                  </a:lnTo>
                  <a:lnTo>
                    <a:pt x="200" y="25"/>
                  </a:lnTo>
                  <a:lnTo>
                    <a:pt x="243" y="29"/>
                  </a:lnTo>
                  <a:lnTo>
                    <a:pt x="306" y="25"/>
                  </a:lnTo>
                  <a:lnTo>
                    <a:pt x="378" y="28"/>
                  </a:lnTo>
                  <a:lnTo>
                    <a:pt x="431" y="27"/>
                  </a:lnTo>
                  <a:lnTo>
                    <a:pt x="537" y="29"/>
                  </a:lnTo>
                  <a:lnTo>
                    <a:pt x="574" y="29"/>
                  </a:lnTo>
                  <a:lnTo>
                    <a:pt x="645" y="25"/>
                  </a:lnTo>
                  <a:lnTo>
                    <a:pt x="669" y="30"/>
                  </a:lnTo>
                  <a:lnTo>
                    <a:pt x="735" y="25"/>
                  </a:lnTo>
                  <a:lnTo>
                    <a:pt x="836" y="29"/>
                  </a:lnTo>
                  <a:lnTo>
                    <a:pt x="870" y="33"/>
                  </a:lnTo>
                  <a:lnTo>
                    <a:pt x="923" y="29"/>
                  </a:lnTo>
                  <a:lnTo>
                    <a:pt x="968" y="35"/>
                  </a:lnTo>
                  <a:lnTo>
                    <a:pt x="1006" y="35"/>
                  </a:lnTo>
                  <a:lnTo>
                    <a:pt x="1079" y="29"/>
                  </a:lnTo>
                  <a:lnTo>
                    <a:pt x="1149" y="33"/>
                  </a:lnTo>
                  <a:lnTo>
                    <a:pt x="1212" y="40"/>
                  </a:lnTo>
                  <a:lnTo>
                    <a:pt x="1231" y="41"/>
                  </a:lnTo>
                  <a:lnTo>
                    <a:pt x="1316" y="37"/>
                  </a:lnTo>
                  <a:lnTo>
                    <a:pt x="1395" y="34"/>
                  </a:lnTo>
                  <a:lnTo>
                    <a:pt x="1414" y="32"/>
                  </a:lnTo>
                  <a:lnTo>
                    <a:pt x="1443" y="33"/>
                  </a:lnTo>
                  <a:lnTo>
                    <a:pt x="1525" y="36"/>
                  </a:lnTo>
                  <a:lnTo>
                    <a:pt x="1588" y="30"/>
                  </a:lnTo>
                  <a:lnTo>
                    <a:pt x="1621" y="32"/>
                  </a:lnTo>
                  <a:lnTo>
                    <a:pt x="1671" y="33"/>
                  </a:lnTo>
                  <a:lnTo>
                    <a:pt x="1714" y="29"/>
                  </a:lnTo>
                  <a:lnTo>
                    <a:pt x="1742" y="25"/>
                  </a:lnTo>
                  <a:lnTo>
                    <a:pt x="1781" y="32"/>
                  </a:lnTo>
                  <a:lnTo>
                    <a:pt x="1860" y="34"/>
                  </a:lnTo>
                  <a:lnTo>
                    <a:pt x="1913" y="25"/>
                  </a:lnTo>
                  <a:lnTo>
                    <a:pt x="1990" y="33"/>
                  </a:lnTo>
                  <a:lnTo>
                    <a:pt x="2046" y="33"/>
                  </a:lnTo>
                  <a:lnTo>
                    <a:pt x="2075" y="33"/>
                  </a:lnTo>
                  <a:lnTo>
                    <a:pt x="2093" y="47"/>
                  </a:lnTo>
                  <a:lnTo>
                    <a:pt x="2105" y="54"/>
                  </a:lnTo>
                  <a:lnTo>
                    <a:pt x="2115" y="68"/>
                  </a:lnTo>
                  <a:lnTo>
                    <a:pt x="2122" y="92"/>
                  </a:lnTo>
                  <a:lnTo>
                    <a:pt x="2128" y="124"/>
                  </a:lnTo>
                  <a:lnTo>
                    <a:pt x="2128" y="58"/>
                  </a:lnTo>
                  <a:lnTo>
                    <a:pt x="2128" y="41"/>
                  </a:lnTo>
                  <a:lnTo>
                    <a:pt x="2125" y="30"/>
                  </a:lnTo>
                  <a:lnTo>
                    <a:pt x="2120" y="16"/>
                  </a:lnTo>
                  <a:lnTo>
                    <a:pt x="2089" y="7"/>
                  </a:lnTo>
                  <a:lnTo>
                    <a:pt x="1974" y="6"/>
                  </a:lnTo>
                  <a:lnTo>
                    <a:pt x="1946" y="1"/>
                  </a:lnTo>
                  <a:lnTo>
                    <a:pt x="1855" y="1"/>
                  </a:lnTo>
                  <a:lnTo>
                    <a:pt x="1829" y="3"/>
                  </a:lnTo>
                  <a:lnTo>
                    <a:pt x="1774" y="3"/>
                  </a:lnTo>
                  <a:lnTo>
                    <a:pt x="1733" y="2"/>
                  </a:lnTo>
                  <a:lnTo>
                    <a:pt x="1658" y="8"/>
                  </a:lnTo>
                  <a:lnTo>
                    <a:pt x="1501" y="3"/>
                  </a:lnTo>
                  <a:lnTo>
                    <a:pt x="1453" y="6"/>
                  </a:lnTo>
                  <a:lnTo>
                    <a:pt x="1366" y="10"/>
                  </a:lnTo>
                  <a:lnTo>
                    <a:pt x="1311" y="6"/>
                  </a:lnTo>
                  <a:lnTo>
                    <a:pt x="1256" y="6"/>
                  </a:lnTo>
                  <a:lnTo>
                    <a:pt x="1212" y="6"/>
                  </a:lnTo>
                  <a:lnTo>
                    <a:pt x="1164" y="9"/>
                  </a:lnTo>
                  <a:lnTo>
                    <a:pt x="1135" y="4"/>
                  </a:lnTo>
                  <a:lnTo>
                    <a:pt x="1031" y="6"/>
                  </a:lnTo>
                  <a:lnTo>
                    <a:pt x="1000" y="6"/>
                  </a:lnTo>
                  <a:lnTo>
                    <a:pt x="945" y="4"/>
                  </a:lnTo>
                  <a:lnTo>
                    <a:pt x="837" y="6"/>
                  </a:lnTo>
                  <a:lnTo>
                    <a:pt x="741" y="4"/>
                  </a:lnTo>
                  <a:lnTo>
                    <a:pt x="652" y="4"/>
                  </a:lnTo>
                  <a:lnTo>
                    <a:pt x="610" y="6"/>
                  </a:lnTo>
                  <a:lnTo>
                    <a:pt x="569" y="2"/>
                  </a:lnTo>
                  <a:lnTo>
                    <a:pt x="535" y="2"/>
                  </a:lnTo>
                  <a:lnTo>
                    <a:pt x="431" y="2"/>
                  </a:lnTo>
                  <a:lnTo>
                    <a:pt x="312" y="4"/>
                  </a:lnTo>
                  <a:lnTo>
                    <a:pt x="256" y="2"/>
                  </a:lnTo>
                  <a:lnTo>
                    <a:pt x="190" y="4"/>
                  </a:lnTo>
                  <a:lnTo>
                    <a:pt x="107" y="0"/>
                  </a:lnTo>
                  <a:lnTo>
                    <a:pt x="56" y="0"/>
                  </a:lnTo>
                  <a:lnTo>
                    <a:pt x="34" y="1"/>
                  </a:lnTo>
                  <a:lnTo>
                    <a:pt x="19" y="6"/>
                  </a:lnTo>
                  <a:lnTo>
                    <a:pt x="5" y="18"/>
                  </a:lnTo>
                  <a:lnTo>
                    <a:pt x="1" y="37"/>
                  </a:lnTo>
                  <a:lnTo>
                    <a:pt x="0" y="56"/>
                  </a:lnTo>
                  <a:lnTo>
                    <a:pt x="0" y="78"/>
                  </a:lnTo>
                </a:path>
              </a:pathLst>
            </a:custGeom>
            <a:solidFill>
              <a:srgbClr val="FFFFFF"/>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a:defRPr/>
              </a:pPr>
              <a:endParaRPr lang="en-US">
                <a:solidFill>
                  <a:srgbClr val="FFFFCC"/>
                </a:solidFill>
              </a:endParaRPr>
            </a:p>
          </p:txBody>
        </p:sp>
        <p:sp>
          <p:nvSpPr>
            <p:cNvPr id="1045" name="Freeform 26"/>
            <p:cNvSpPr>
              <a:spLocks/>
            </p:cNvSpPr>
            <p:nvPr/>
          </p:nvSpPr>
          <p:spPr bwMode="auto">
            <a:xfrm>
              <a:off x="3574" y="363"/>
              <a:ext cx="2128" cy="65"/>
            </a:xfrm>
            <a:custGeom>
              <a:avLst/>
              <a:gdLst>
                <a:gd name="T0" fmla="*/ 0 w 2128"/>
                <a:gd name="T1" fmla="*/ 15 h 65"/>
                <a:gd name="T2" fmla="*/ 6 w 2128"/>
                <a:gd name="T3" fmla="*/ 12 h 65"/>
                <a:gd name="T4" fmla="*/ 8 w 2128"/>
                <a:gd name="T5" fmla="*/ 40 h 65"/>
                <a:gd name="T6" fmla="*/ 27 w 2128"/>
                <a:gd name="T7" fmla="*/ 52 h 65"/>
                <a:gd name="T8" fmla="*/ 59 w 2128"/>
                <a:gd name="T9" fmla="*/ 49 h 65"/>
                <a:gd name="T10" fmla="*/ 110 w 2128"/>
                <a:gd name="T11" fmla="*/ 49 h 65"/>
                <a:gd name="T12" fmla="*/ 162 w 2128"/>
                <a:gd name="T13" fmla="*/ 50 h 65"/>
                <a:gd name="T14" fmla="*/ 192 w 2128"/>
                <a:gd name="T15" fmla="*/ 51 h 65"/>
                <a:gd name="T16" fmla="*/ 248 w 2128"/>
                <a:gd name="T17" fmla="*/ 48 h 65"/>
                <a:gd name="T18" fmla="*/ 327 w 2128"/>
                <a:gd name="T19" fmla="*/ 51 h 65"/>
                <a:gd name="T20" fmla="*/ 413 w 2128"/>
                <a:gd name="T21" fmla="*/ 51 h 65"/>
                <a:gd name="T22" fmla="*/ 479 w 2128"/>
                <a:gd name="T23" fmla="*/ 53 h 65"/>
                <a:gd name="T24" fmla="*/ 517 w 2128"/>
                <a:gd name="T25" fmla="*/ 52 h 65"/>
                <a:gd name="T26" fmla="*/ 645 w 2128"/>
                <a:gd name="T27" fmla="*/ 53 h 65"/>
                <a:gd name="T28" fmla="*/ 725 w 2128"/>
                <a:gd name="T29" fmla="*/ 49 h 65"/>
                <a:gd name="T30" fmla="*/ 805 w 2128"/>
                <a:gd name="T31" fmla="*/ 50 h 65"/>
                <a:gd name="T32" fmla="*/ 869 w 2128"/>
                <a:gd name="T33" fmla="*/ 50 h 65"/>
                <a:gd name="T34" fmla="*/ 968 w 2128"/>
                <a:gd name="T35" fmla="*/ 49 h 65"/>
                <a:gd name="T36" fmla="*/ 1044 w 2128"/>
                <a:gd name="T37" fmla="*/ 46 h 65"/>
                <a:gd name="T38" fmla="*/ 1157 w 2128"/>
                <a:gd name="T39" fmla="*/ 47 h 65"/>
                <a:gd name="T40" fmla="*/ 1295 w 2128"/>
                <a:gd name="T41" fmla="*/ 49 h 65"/>
                <a:gd name="T42" fmla="*/ 1377 w 2128"/>
                <a:gd name="T43" fmla="*/ 46 h 65"/>
                <a:gd name="T44" fmla="*/ 1412 w 2128"/>
                <a:gd name="T45" fmla="*/ 51 h 65"/>
                <a:gd name="T46" fmla="*/ 1519 w 2128"/>
                <a:gd name="T47" fmla="*/ 51 h 65"/>
                <a:gd name="T48" fmla="*/ 1606 w 2128"/>
                <a:gd name="T49" fmla="*/ 51 h 65"/>
                <a:gd name="T50" fmla="*/ 1636 w 2128"/>
                <a:gd name="T51" fmla="*/ 48 h 65"/>
                <a:gd name="T52" fmla="*/ 1686 w 2128"/>
                <a:gd name="T53" fmla="*/ 51 h 65"/>
                <a:gd name="T54" fmla="*/ 1712 w 2128"/>
                <a:gd name="T55" fmla="*/ 52 h 65"/>
                <a:gd name="T56" fmla="*/ 1782 w 2128"/>
                <a:gd name="T57" fmla="*/ 51 h 65"/>
                <a:gd name="T58" fmla="*/ 1841 w 2128"/>
                <a:gd name="T59" fmla="*/ 50 h 65"/>
                <a:gd name="T60" fmla="*/ 1937 w 2128"/>
                <a:gd name="T61" fmla="*/ 48 h 65"/>
                <a:gd name="T62" fmla="*/ 2072 w 2128"/>
                <a:gd name="T63" fmla="*/ 47 h 65"/>
                <a:gd name="T64" fmla="*/ 2104 w 2128"/>
                <a:gd name="T65" fmla="*/ 42 h 65"/>
                <a:gd name="T66" fmla="*/ 2120 w 2128"/>
                <a:gd name="T67" fmla="*/ 27 h 65"/>
                <a:gd name="T68" fmla="*/ 2127 w 2128"/>
                <a:gd name="T69" fmla="*/ 40 h 65"/>
                <a:gd name="T70" fmla="*/ 2124 w 2128"/>
                <a:gd name="T71" fmla="*/ 51 h 65"/>
                <a:gd name="T72" fmla="*/ 2107 w 2128"/>
                <a:gd name="T73" fmla="*/ 61 h 65"/>
                <a:gd name="T74" fmla="*/ 1972 w 2128"/>
                <a:gd name="T75" fmla="*/ 61 h 65"/>
                <a:gd name="T76" fmla="*/ 1854 w 2128"/>
                <a:gd name="T77" fmla="*/ 63 h 65"/>
                <a:gd name="T78" fmla="*/ 1800 w 2128"/>
                <a:gd name="T79" fmla="*/ 64 h 65"/>
                <a:gd name="T80" fmla="*/ 1739 w 2128"/>
                <a:gd name="T81" fmla="*/ 64 h 65"/>
                <a:gd name="T82" fmla="*/ 1628 w 2128"/>
                <a:gd name="T83" fmla="*/ 60 h 65"/>
                <a:gd name="T84" fmla="*/ 1493 w 2128"/>
                <a:gd name="T85" fmla="*/ 59 h 65"/>
                <a:gd name="T86" fmla="*/ 1382 w 2128"/>
                <a:gd name="T87" fmla="*/ 61 h 65"/>
                <a:gd name="T88" fmla="*/ 1310 w 2128"/>
                <a:gd name="T89" fmla="*/ 61 h 65"/>
                <a:gd name="T90" fmla="*/ 1256 w 2128"/>
                <a:gd name="T91" fmla="*/ 61 h 65"/>
                <a:gd name="T92" fmla="*/ 1212 w 2128"/>
                <a:gd name="T93" fmla="*/ 62 h 65"/>
                <a:gd name="T94" fmla="*/ 1163 w 2128"/>
                <a:gd name="T95" fmla="*/ 60 h 65"/>
                <a:gd name="T96" fmla="*/ 1106 w 2128"/>
                <a:gd name="T97" fmla="*/ 63 h 65"/>
                <a:gd name="T98" fmla="*/ 1030 w 2128"/>
                <a:gd name="T99" fmla="*/ 62 h 65"/>
                <a:gd name="T100" fmla="*/ 971 w 2128"/>
                <a:gd name="T101" fmla="*/ 62 h 65"/>
                <a:gd name="T102" fmla="*/ 885 w 2128"/>
                <a:gd name="T103" fmla="*/ 64 h 65"/>
                <a:gd name="T104" fmla="*/ 784 w 2128"/>
                <a:gd name="T105" fmla="*/ 64 h 65"/>
                <a:gd name="T106" fmla="*/ 692 w 2128"/>
                <a:gd name="T107" fmla="*/ 64 h 65"/>
                <a:gd name="T108" fmla="*/ 609 w 2128"/>
                <a:gd name="T109" fmla="*/ 61 h 65"/>
                <a:gd name="T110" fmla="*/ 534 w 2128"/>
                <a:gd name="T111" fmla="*/ 62 h 65"/>
                <a:gd name="T112" fmla="*/ 401 w 2128"/>
                <a:gd name="T113" fmla="*/ 63 h 65"/>
                <a:gd name="T114" fmla="*/ 256 w 2128"/>
                <a:gd name="T115" fmla="*/ 62 h 65"/>
                <a:gd name="T116" fmla="*/ 19 w 2128"/>
                <a:gd name="T117" fmla="*/ 61 h 65"/>
                <a:gd name="T118" fmla="*/ 1 w 2128"/>
                <a:gd name="T119" fmla="*/ 49 h 65"/>
                <a:gd name="T120" fmla="*/ 0 w 2128"/>
                <a:gd name="T121" fmla="*/ 32 h 6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2128" h="65">
                  <a:moveTo>
                    <a:pt x="0" y="32"/>
                  </a:moveTo>
                  <a:lnTo>
                    <a:pt x="0" y="15"/>
                  </a:lnTo>
                  <a:lnTo>
                    <a:pt x="0" y="0"/>
                  </a:lnTo>
                  <a:lnTo>
                    <a:pt x="6" y="12"/>
                  </a:lnTo>
                  <a:lnTo>
                    <a:pt x="7" y="22"/>
                  </a:lnTo>
                  <a:lnTo>
                    <a:pt x="8" y="40"/>
                  </a:lnTo>
                  <a:lnTo>
                    <a:pt x="15" y="49"/>
                  </a:lnTo>
                  <a:lnTo>
                    <a:pt x="27" y="52"/>
                  </a:lnTo>
                  <a:lnTo>
                    <a:pt x="40" y="50"/>
                  </a:lnTo>
                  <a:lnTo>
                    <a:pt x="59" y="49"/>
                  </a:lnTo>
                  <a:lnTo>
                    <a:pt x="91" y="48"/>
                  </a:lnTo>
                  <a:lnTo>
                    <a:pt x="110" y="49"/>
                  </a:lnTo>
                  <a:lnTo>
                    <a:pt x="127" y="49"/>
                  </a:lnTo>
                  <a:lnTo>
                    <a:pt x="162" y="50"/>
                  </a:lnTo>
                  <a:lnTo>
                    <a:pt x="175" y="51"/>
                  </a:lnTo>
                  <a:lnTo>
                    <a:pt x="192" y="51"/>
                  </a:lnTo>
                  <a:lnTo>
                    <a:pt x="219" y="49"/>
                  </a:lnTo>
                  <a:lnTo>
                    <a:pt x="248" y="48"/>
                  </a:lnTo>
                  <a:lnTo>
                    <a:pt x="284" y="48"/>
                  </a:lnTo>
                  <a:lnTo>
                    <a:pt x="327" y="51"/>
                  </a:lnTo>
                  <a:lnTo>
                    <a:pt x="383" y="53"/>
                  </a:lnTo>
                  <a:lnTo>
                    <a:pt x="413" y="51"/>
                  </a:lnTo>
                  <a:lnTo>
                    <a:pt x="431" y="53"/>
                  </a:lnTo>
                  <a:lnTo>
                    <a:pt x="479" y="53"/>
                  </a:lnTo>
                  <a:lnTo>
                    <a:pt x="496" y="50"/>
                  </a:lnTo>
                  <a:lnTo>
                    <a:pt x="517" y="52"/>
                  </a:lnTo>
                  <a:lnTo>
                    <a:pt x="574" y="52"/>
                  </a:lnTo>
                  <a:lnTo>
                    <a:pt x="645" y="53"/>
                  </a:lnTo>
                  <a:lnTo>
                    <a:pt x="669" y="51"/>
                  </a:lnTo>
                  <a:lnTo>
                    <a:pt x="725" y="49"/>
                  </a:lnTo>
                  <a:lnTo>
                    <a:pt x="762" y="48"/>
                  </a:lnTo>
                  <a:lnTo>
                    <a:pt x="805" y="50"/>
                  </a:lnTo>
                  <a:lnTo>
                    <a:pt x="835" y="52"/>
                  </a:lnTo>
                  <a:lnTo>
                    <a:pt x="869" y="50"/>
                  </a:lnTo>
                  <a:lnTo>
                    <a:pt x="929" y="52"/>
                  </a:lnTo>
                  <a:lnTo>
                    <a:pt x="968" y="49"/>
                  </a:lnTo>
                  <a:lnTo>
                    <a:pt x="1005" y="49"/>
                  </a:lnTo>
                  <a:lnTo>
                    <a:pt x="1044" y="46"/>
                  </a:lnTo>
                  <a:lnTo>
                    <a:pt x="1093" y="50"/>
                  </a:lnTo>
                  <a:lnTo>
                    <a:pt x="1157" y="47"/>
                  </a:lnTo>
                  <a:lnTo>
                    <a:pt x="1230" y="47"/>
                  </a:lnTo>
                  <a:lnTo>
                    <a:pt x="1295" y="49"/>
                  </a:lnTo>
                  <a:lnTo>
                    <a:pt x="1334" y="46"/>
                  </a:lnTo>
                  <a:lnTo>
                    <a:pt x="1377" y="46"/>
                  </a:lnTo>
                  <a:lnTo>
                    <a:pt x="1394" y="50"/>
                  </a:lnTo>
                  <a:lnTo>
                    <a:pt x="1412" y="51"/>
                  </a:lnTo>
                  <a:lnTo>
                    <a:pt x="1469" y="49"/>
                  </a:lnTo>
                  <a:lnTo>
                    <a:pt x="1519" y="51"/>
                  </a:lnTo>
                  <a:lnTo>
                    <a:pt x="1587" y="51"/>
                  </a:lnTo>
                  <a:lnTo>
                    <a:pt x="1606" y="51"/>
                  </a:lnTo>
                  <a:lnTo>
                    <a:pt x="1619" y="51"/>
                  </a:lnTo>
                  <a:lnTo>
                    <a:pt x="1636" y="48"/>
                  </a:lnTo>
                  <a:lnTo>
                    <a:pt x="1670" y="50"/>
                  </a:lnTo>
                  <a:lnTo>
                    <a:pt x="1686" y="51"/>
                  </a:lnTo>
                  <a:lnTo>
                    <a:pt x="1698" y="50"/>
                  </a:lnTo>
                  <a:lnTo>
                    <a:pt x="1712" y="52"/>
                  </a:lnTo>
                  <a:lnTo>
                    <a:pt x="1739" y="49"/>
                  </a:lnTo>
                  <a:lnTo>
                    <a:pt x="1782" y="51"/>
                  </a:lnTo>
                  <a:lnTo>
                    <a:pt x="1824" y="48"/>
                  </a:lnTo>
                  <a:lnTo>
                    <a:pt x="1841" y="50"/>
                  </a:lnTo>
                  <a:lnTo>
                    <a:pt x="1859" y="50"/>
                  </a:lnTo>
                  <a:lnTo>
                    <a:pt x="1937" y="48"/>
                  </a:lnTo>
                  <a:lnTo>
                    <a:pt x="2013" y="50"/>
                  </a:lnTo>
                  <a:lnTo>
                    <a:pt x="2072" y="47"/>
                  </a:lnTo>
                  <a:lnTo>
                    <a:pt x="2092" y="45"/>
                  </a:lnTo>
                  <a:lnTo>
                    <a:pt x="2104" y="42"/>
                  </a:lnTo>
                  <a:lnTo>
                    <a:pt x="2113" y="36"/>
                  </a:lnTo>
                  <a:lnTo>
                    <a:pt x="2120" y="27"/>
                  </a:lnTo>
                  <a:lnTo>
                    <a:pt x="2127" y="14"/>
                  </a:lnTo>
                  <a:lnTo>
                    <a:pt x="2127" y="40"/>
                  </a:lnTo>
                  <a:lnTo>
                    <a:pt x="2127" y="47"/>
                  </a:lnTo>
                  <a:lnTo>
                    <a:pt x="2124" y="51"/>
                  </a:lnTo>
                  <a:lnTo>
                    <a:pt x="2118" y="57"/>
                  </a:lnTo>
                  <a:lnTo>
                    <a:pt x="2107" y="61"/>
                  </a:lnTo>
                  <a:lnTo>
                    <a:pt x="2029" y="64"/>
                  </a:lnTo>
                  <a:lnTo>
                    <a:pt x="1972" y="61"/>
                  </a:lnTo>
                  <a:lnTo>
                    <a:pt x="1945" y="63"/>
                  </a:lnTo>
                  <a:lnTo>
                    <a:pt x="1854" y="63"/>
                  </a:lnTo>
                  <a:lnTo>
                    <a:pt x="1828" y="62"/>
                  </a:lnTo>
                  <a:lnTo>
                    <a:pt x="1800" y="64"/>
                  </a:lnTo>
                  <a:lnTo>
                    <a:pt x="1772" y="62"/>
                  </a:lnTo>
                  <a:lnTo>
                    <a:pt x="1739" y="64"/>
                  </a:lnTo>
                  <a:lnTo>
                    <a:pt x="1653" y="63"/>
                  </a:lnTo>
                  <a:lnTo>
                    <a:pt x="1628" y="60"/>
                  </a:lnTo>
                  <a:lnTo>
                    <a:pt x="1547" y="63"/>
                  </a:lnTo>
                  <a:lnTo>
                    <a:pt x="1493" y="59"/>
                  </a:lnTo>
                  <a:lnTo>
                    <a:pt x="1430" y="63"/>
                  </a:lnTo>
                  <a:lnTo>
                    <a:pt x="1382" y="61"/>
                  </a:lnTo>
                  <a:lnTo>
                    <a:pt x="1336" y="63"/>
                  </a:lnTo>
                  <a:lnTo>
                    <a:pt x="1310" y="61"/>
                  </a:lnTo>
                  <a:lnTo>
                    <a:pt x="1287" y="61"/>
                  </a:lnTo>
                  <a:lnTo>
                    <a:pt x="1256" y="61"/>
                  </a:lnTo>
                  <a:lnTo>
                    <a:pt x="1235" y="60"/>
                  </a:lnTo>
                  <a:lnTo>
                    <a:pt x="1212" y="62"/>
                  </a:lnTo>
                  <a:lnTo>
                    <a:pt x="1188" y="60"/>
                  </a:lnTo>
                  <a:lnTo>
                    <a:pt x="1163" y="60"/>
                  </a:lnTo>
                  <a:lnTo>
                    <a:pt x="1134" y="62"/>
                  </a:lnTo>
                  <a:lnTo>
                    <a:pt x="1106" y="63"/>
                  </a:lnTo>
                  <a:lnTo>
                    <a:pt x="1075" y="63"/>
                  </a:lnTo>
                  <a:lnTo>
                    <a:pt x="1030" y="62"/>
                  </a:lnTo>
                  <a:lnTo>
                    <a:pt x="998" y="63"/>
                  </a:lnTo>
                  <a:lnTo>
                    <a:pt x="971" y="62"/>
                  </a:lnTo>
                  <a:lnTo>
                    <a:pt x="945" y="62"/>
                  </a:lnTo>
                  <a:lnTo>
                    <a:pt x="885" y="64"/>
                  </a:lnTo>
                  <a:lnTo>
                    <a:pt x="837" y="61"/>
                  </a:lnTo>
                  <a:lnTo>
                    <a:pt x="784" y="64"/>
                  </a:lnTo>
                  <a:lnTo>
                    <a:pt x="740" y="62"/>
                  </a:lnTo>
                  <a:lnTo>
                    <a:pt x="692" y="64"/>
                  </a:lnTo>
                  <a:lnTo>
                    <a:pt x="652" y="62"/>
                  </a:lnTo>
                  <a:lnTo>
                    <a:pt x="609" y="61"/>
                  </a:lnTo>
                  <a:lnTo>
                    <a:pt x="569" y="62"/>
                  </a:lnTo>
                  <a:lnTo>
                    <a:pt x="534" y="62"/>
                  </a:lnTo>
                  <a:lnTo>
                    <a:pt x="431" y="62"/>
                  </a:lnTo>
                  <a:lnTo>
                    <a:pt x="401" y="63"/>
                  </a:lnTo>
                  <a:lnTo>
                    <a:pt x="311" y="62"/>
                  </a:lnTo>
                  <a:lnTo>
                    <a:pt x="256" y="62"/>
                  </a:lnTo>
                  <a:lnTo>
                    <a:pt x="103" y="61"/>
                  </a:lnTo>
                  <a:lnTo>
                    <a:pt x="19" y="61"/>
                  </a:lnTo>
                  <a:lnTo>
                    <a:pt x="4" y="56"/>
                  </a:lnTo>
                  <a:lnTo>
                    <a:pt x="1" y="49"/>
                  </a:lnTo>
                  <a:lnTo>
                    <a:pt x="0" y="41"/>
                  </a:lnTo>
                  <a:lnTo>
                    <a:pt x="0" y="32"/>
                  </a:lnTo>
                </a:path>
              </a:pathLst>
            </a:custGeom>
            <a:solidFill>
              <a:schemeClr val="bg1"/>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a:defRPr/>
              </a:pPr>
              <a:endParaRPr lang="en-US">
                <a:solidFill>
                  <a:srgbClr val="FFFFCC"/>
                </a:solidFill>
              </a:endParaRPr>
            </a:p>
          </p:txBody>
        </p:sp>
      </p:grpSp>
      <p:sp>
        <p:nvSpPr>
          <p:cNvPr id="2075" name="Rectangle 27"/>
          <p:cNvSpPr>
            <a:spLocks noGrp="1" noChangeArrowheads="1"/>
          </p:cNvSpPr>
          <p:nvPr>
            <p:ph type="dt" sz="half" idx="2"/>
          </p:nvPr>
        </p:nvSpPr>
        <p:spPr bwMode="auto">
          <a:xfrm>
            <a:off x="6858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defRPr sz="1400">
                <a:effectLst/>
                <a:latin typeface="Times New Roman" pitchFamily="24" charset="0"/>
                <a:ea typeface="+mn-ea"/>
                <a:cs typeface="+mn-cs"/>
              </a:defRPr>
            </a:lvl1pPr>
          </a:lstStyle>
          <a:p>
            <a:pPr>
              <a:defRPr/>
            </a:pPr>
            <a:endParaRPr lang="en-US">
              <a:solidFill>
                <a:srgbClr val="FFFFCC"/>
              </a:solidFill>
            </a:endParaRPr>
          </a:p>
        </p:txBody>
      </p:sp>
      <p:sp>
        <p:nvSpPr>
          <p:cNvPr id="2076" name="Rectangle 28"/>
          <p:cNvSpPr>
            <a:spLocks noGrp="1" noChangeArrowheads="1"/>
          </p:cNvSpPr>
          <p:nvPr>
            <p:ph type="ftr" sz="quarter" idx="3"/>
          </p:nvPr>
        </p:nvSpPr>
        <p:spPr bwMode="auto">
          <a:xfrm>
            <a:off x="3124200" y="6248400"/>
            <a:ext cx="28956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ctr">
              <a:defRPr sz="1400">
                <a:effectLst/>
                <a:latin typeface="Times New Roman" pitchFamily="24" charset="0"/>
                <a:ea typeface="+mn-ea"/>
                <a:cs typeface="+mn-cs"/>
              </a:defRPr>
            </a:lvl1pPr>
          </a:lstStyle>
          <a:p>
            <a:pPr>
              <a:defRPr/>
            </a:pPr>
            <a:endParaRPr lang="en-US">
              <a:solidFill>
                <a:srgbClr val="FFFFCC"/>
              </a:solidFill>
            </a:endParaRPr>
          </a:p>
        </p:txBody>
      </p:sp>
      <p:sp>
        <p:nvSpPr>
          <p:cNvPr id="2077" name="Rectangle 29"/>
          <p:cNvSpPr>
            <a:spLocks noGrp="1" noChangeArrowheads="1"/>
          </p:cNvSpPr>
          <p:nvPr>
            <p:ph type="sldNum" sz="quarter" idx="4"/>
          </p:nvPr>
        </p:nvSpPr>
        <p:spPr bwMode="auto">
          <a:xfrm>
            <a:off x="65532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r">
              <a:defRPr sz="1400">
                <a:effectLst/>
              </a:defRPr>
            </a:lvl1pPr>
          </a:lstStyle>
          <a:p>
            <a:pPr>
              <a:defRPr/>
            </a:pPr>
            <a:fld id="{31C50BBB-7E97-384D-9A1F-EB0C90A1C3ED}"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4168129807"/>
      </p:ext>
    </p:extLst>
  </p:cSld>
  <p:clrMap bg1="dk2" tx1="lt1" bg2="dk1" tx2="lt2" accent1="accent1" accent2="accent2" accent3="accent3" accent4="accent4" accent5="accent5" accent6="accent6" hlink="hlink" folHlink="folHlink"/>
  <p:sldLayoutIdLst>
    <p:sldLayoutId id="2147484183" r:id="rId1"/>
    <p:sldLayoutId id="2147484184" r:id="rId2"/>
    <p:sldLayoutId id="2147484185" r:id="rId3"/>
    <p:sldLayoutId id="2147484186" r:id="rId4"/>
    <p:sldLayoutId id="2147484187" r:id="rId5"/>
    <p:sldLayoutId id="2147484188" r:id="rId6"/>
    <p:sldLayoutId id="2147484189" r:id="rId7"/>
    <p:sldLayoutId id="2147484190" r:id="rId8"/>
    <p:sldLayoutId id="2147484191" r:id="rId9"/>
    <p:sldLayoutId id="2147484192" r:id="rId10"/>
    <p:sldLayoutId id="2147484193" r:id="rId11"/>
    <p:sldLayoutId id="2147484194" r:id="rId12"/>
  </p:sldLayoutIdLst>
  <p:txStyles>
    <p:titleStyle>
      <a:lvl1pPr algn="ctr" rtl="0" eaLnBrk="0" fontAlgn="base" hangingPunct="0">
        <a:spcBef>
          <a:spcPct val="0"/>
        </a:spcBef>
        <a:spcAft>
          <a:spcPct val="0"/>
        </a:spcAft>
        <a:defRPr sz="4400" b="1">
          <a:solidFill>
            <a:schemeClr val="tx2"/>
          </a:solidFill>
          <a:effectLst>
            <a:outerShdw blurRad="38100" dist="38100" dir="2700000" algn="tl">
              <a:srgbClr val="000000">
                <a:alpha val="43137"/>
              </a:srgbClr>
            </a:outerShdw>
          </a:effectLst>
          <a:latin typeface="Arial"/>
          <a:ea typeface="ＭＳ Ｐゴシック" pitchFamily="24" charset="-128"/>
          <a:cs typeface="Arial"/>
        </a:defRPr>
      </a:lvl1pPr>
      <a:lvl2pPr algn="ctr" rtl="0" eaLnBrk="0" fontAlgn="base" hangingPunct="0">
        <a:spcBef>
          <a:spcPct val="0"/>
        </a:spcBef>
        <a:spcAft>
          <a:spcPct val="0"/>
        </a:spcAft>
        <a:defRPr sz="4400" b="1">
          <a:solidFill>
            <a:schemeClr val="tx2"/>
          </a:solidFill>
          <a:latin typeface="Arial" charset="0"/>
          <a:ea typeface="ＭＳ Ｐゴシック" pitchFamily="24" charset="-128"/>
          <a:cs typeface="Arial" charset="0"/>
        </a:defRPr>
      </a:lvl2pPr>
      <a:lvl3pPr algn="ctr" rtl="0" eaLnBrk="0" fontAlgn="base" hangingPunct="0">
        <a:spcBef>
          <a:spcPct val="0"/>
        </a:spcBef>
        <a:spcAft>
          <a:spcPct val="0"/>
        </a:spcAft>
        <a:defRPr sz="4400" b="1">
          <a:solidFill>
            <a:schemeClr val="tx2"/>
          </a:solidFill>
          <a:latin typeface="Arial" charset="0"/>
          <a:ea typeface="ＭＳ Ｐゴシック" pitchFamily="24" charset="-128"/>
          <a:cs typeface="Arial" charset="0"/>
        </a:defRPr>
      </a:lvl3pPr>
      <a:lvl4pPr algn="ctr" rtl="0" eaLnBrk="0" fontAlgn="base" hangingPunct="0">
        <a:spcBef>
          <a:spcPct val="0"/>
        </a:spcBef>
        <a:spcAft>
          <a:spcPct val="0"/>
        </a:spcAft>
        <a:defRPr sz="4400" b="1">
          <a:solidFill>
            <a:schemeClr val="tx2"/>
          </a:solidFill>
          <a:latin typeface="Arial" charset="0"/>
          <a:ea typeface="ＭＳ Ｐゴシック" pitchFamily="24" charset="-128"/>
          <a:cs typeface="Arial" charset="0"/>
        </a:defRPr>
      </a:lvl4pPr>
      <a:lvl5pPr algn="ctr" rtl="0" eaLnBrk="0" fontAlgn="base" hangingPunct="0">
        <a:spcBef>
          <a:spcPct val="0"/>
        </a:spcBef>
        <a:spcAft>
          <a:spcPct val="0"/>
        </a:spcAft>
        <a:defRPr sz="4400" b="1">
          <a:solidFill>
            <a:schemeClr val="tx2"/>
          </a:solidFill>
          <a:latin typeface="Arial" charset="0"/>
          <a:ea typeface="ＭＳ Ｐゴシック" pitchFamily="24" charset="-128"/>
          <a:cs typeface="Arial" charset="0"/>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SzPct val="75000"/>
        <a:buFont typeface="Wingdings" charset="0"/>
        <a:buChar char="v"/>
        <a:defRPr sz="3200" b="1">
          <a:solidFill>
            <a:schemeClr val="tx1"/>
          </a:solidFill>
          <a:effectLst>
            <a:outerShdw blurRad="38100" dist="38100" dir="2700000" algn="tl">
              <a:srgbClr val="000000">
                <a:alpha val="43137"/>
              </a:srgbClr>
            </a:outerShdw>
          </a:effectLst>
          <a:latin typeface="Arial"/>
          <a:ea typeface="ＭＳ Ｐゴシック" pitchFamily="24" charset="-128"/>
          <a:cs typeface="Arial"/>
        </a:defRPr>
      </a:lvl1pPr>
      <a:lvl2pPr marL="742950" indent="-285750" algn="l" rtl="0" eaLnBrk="0" fontAlgn="base" hangingPunct="0">
        <a:spcBef>
          <a:spcPct val="20000"/>
        </a:spcBef>
        <a:spcAft>
          <a:spcPct val="0"/>
        </a:spcAft>
        <a:buSzPct val="75000"/>
        <a:buFont typeface="Wingdings" charset="0"/>
        <a:buChar char="v"/>
        <a:defRPr sz="2800" b="1">
          <a:solidFill>
            <a:schemeClr val="tx1"/>
          </a:solidFill>
          <a:effectLst>
            <a:outerShdw blurRad="38100" dist="38100" dir="2700000" algn="tl">
              <a:srgbClr val="000000">
                <a:alpha val="43137"/>
              </a:srgbClr>
            </a:outerShdw>
          </a:effectLst>
          <a:latin typeface="Arial"/>
          <a:ea typeface="ＭＳ Ｐゴシック" pitchFamily="-111" charset="-128"/>
          <a:cs typeface="Arial"/>
        </a:defRPr>
      </a:lvl2pPr>
      <a:lvl3pPr marL="1143000" indent="-228600" algn="l" rtl="0" eaLnBrk="0" fontAlgn="base" hangingPunct="0">
        <a:spcBef>
          <a:spcPct val="20000"/>
        </a:spcBef>
        <a:spcAft>
          <a:spcPct val="0"/>
        </a:spcAft>
        <a:buSzPct val="75000"/>
        <a:buFont typeface="Wingdings" charset="0"/>
        <a:buChar char="v"/>
        <a:defRPr sz="2400" b="1">
          <a:solidFill>
            <a:schemeClr val="tx1"/>
          </a:solidFill>
          <a:effectLst>
            <a:outerShdw blurRad="38100" dist="38100" dir="2700000" algn="tl">
              <a:srgbClr val="000000">
                <a:alpha val="43137"/>
              </a:srgbClr>
            </a:outerShdw>
          </a:effectLst>
          <a:latin typeface="Arial"/>
          <a:ea typeface="ＭＳ Ｐゴシック" pitchFamily="-111" charset="-128"/>
          <a:cs typeface="Arial"/>
        </a:defRPr>
      </a:lvl3pPr>
      <a:lvl4pPr marL="1600200" indent="-228600" algn="l" rtl="0" eaLnBrk="0" fontAlgn="base" hangingPunct="0">
        <a:spcBef>
          <a:spcPct val="20000"/>
        </a:spcBef>
        <a:spcAft>
          <a:spcPct val="0"/>
        </a:spcAft>
        <a:buSzPct val="75000"/>
        <a:buFont typeface="Wingdings" charset="0"/>
        <a:buChar char="v"/>
        <a:defRPr sz="2000" b="1">
          <a:solidFill>
            <a:schemeClr val="tx1"/>
          </a:solidFill>
          <a:effectLst>
            <a:outerShdw blurRad="38100" dist="38100" dir="2700000" algn="tl">
              <a:srgbClr val="000000">
                <a:alpha val="43137"/>
              </a:srgbClr>
            </a:outerShdw>
          </a:effectLst>
          <a:latin typeface="Arial"/>
          <a:ea typeface="ＭＳ Ｐゴシック" pitchFamily="-111" charset="-128"/>
          <a:cs typeface="Arial"/>
        </a:defRPr>
      </a:lvl4pPr>
      <a:lvl5pPr marL="2057400" indent="-228600" algn="l" rtl="0" eaLnBrk="0" fontAlgn="base" hangingPunct="0">
        <a:spcBef>
          <a:spcPct val="20000"/>
        </a:spcBef>
        <a:spcAft>
          <a:spcPct val="0"/>
        </a:spcAft>
        <a:buSzPct val="75000"/>
        <a:buFont typeface="Wingdings" charset="0"/>
        <a:buChar char="v"/>
        <a:defRPr sz="2000" b="1">
          <a:solidFill>
            <a:schemeClr val="tx1"/>
          </a:solidFill>
          <a:effectLst>
            <a:outerShdw blurRad="38100" dist="38100" dir="2700000" algn="tl">
              <a:srgbClr val="000000">
                <a:alpha val="43137"/>
              </a:srgbClr>
            </a:outerShdw>
          </a:effectLst>
          <a:latin typeface="Arial"/>
          <a:ea typeface="ＭＳ Ｐゴシック" pitchFamily="-111" charset="-128"/>
          <a:cs typeface="Arial"/>
        </a:defRPr>
      </a:lvl5pPr>
      <a:lvl6pPr marL="2514600" indent="-228600" algn="l" rtl="0" fontAlgn="base">
        <a:spcBef>
          <a:spcPct val="20000"/>
        </a:spcBef>
        <a:spcAft>
          <a:spcPct val="0"/>
        </a:spcAft>
        <a:buSzPct val="75000"/>
        <a:buFont typeface="Wingdings" pitchFamily="-111" charset="2"/>
        <a:buChar char="v"/>
        <a:defRPr sz="2000">
          <a:solidFill>
            <a:schemeClr val="tx1"/>
          </a:solidFill>
          <a:latin typeface="+mn-lt"/>
          <a:ea typeface="ＭＳ Ｐゴシック" pitchFamily="-111" charset="-128"/>
        </a:defRPr>
      </a:lvl6pPr>
      <a:lvl7pPr marL="2971800" indent="-228600" algn="l" rtl="0" fontAlgn="base">
        <a:spcBef>
          <a:spcPct val="20000"/>
        </a:spcBef>
        <a:spcAft>
          <a:spcPct val="0"/>
        </a:spcAft>
        <a:buSzPct val="75000"/>
        <a:buFont typeface="Wingdings" pitchFamily="-111" charset="2"/>
        <a:buChar char="v"/>
        <a:defRPr sz="2000">
          <a:solidFill>
            <a:schemeClr val="tx1"/>
          </a:solidFill>
          <a:latin typeface="+mn-lt"/>
          <a:ea typeface="ＭＳ Ｐゴシック" pitchFamily="-111" charset="-128"/>
        </a:defRPr>
      </a:lvl7pPr>
      <a:lvl8pPr marL="3429000" indent="-228600" algn="l" rtl="0" fontAlgn="base">
        <a:spcBef>
          <a:spcPct val="20000"/>
        </a:spcBef>
        <a:spcAft>
          <a:spcPct val="0"/>
        </a:spcAft>
        <a:buSzPct val="75000"/>
        <a:buFont typeface="Wingdings" pitchFamily="-111" charset="2"/>
        <a:buChar char="v"/>
        <a:defRPr sz="2000">
          <a:solidFill>
            <a:schemeClr val="tx1"/>
          </a:solidFill>
          <a:latin typeface="+mn-lt"/>
          <a:ea typeface="ＭＳ Ｐゴシック" pitchFamily="-111" charset="-128"/>
        </a:defRPr>
      </a:lvl8pPr>
      <a:lvl9pPr marL="3886200" indent="-228600" algn="l" rtl="0" fontAlgn="base">
        <a:spcBef>
          <a:spcPct val="20000"/>
        </a:spcBef>
        <a:spcAft>
          <a:spcPct val="0"/>
        </a:spcAft>
        <a:buSzPct val="75000"/>
        <a:buFont typeface="Wingdings" pitchFamily="-111" charset="2"/>
        <a:buChar char="v"/>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03106" name="Rectangle 2"/>
          <p:cNvSpPr>
            <a:spLocks noGrp="1" noChangeArrowheads="1"/>
          </p:cNvSpPr>
          <p:nvPr>
            <p:ph type="title"/>
          </p:nvPr>
        </p:nvSpPr>
        <p:spPr bwMode="auto">
          <a:xfrm>
            <a:off x="685800" y="609600"/>
            <a:ext cx="7772400" cy="11430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303107" name="Rectangle 3"/>
          <p:cNvSpPr>
            <a:spLocks noGrp="1" noChangeArrowheads="1"/>
          </p:cNvSpPr>
          <p:nvPr>
            <p:ph type="body" idx="1"/>
          </p:nvPr>
        </p:nvSpPr>
        <p:spPr bwMode="auto">
          <a:xfrm>
            <a:off x="685800" y="1981200"/>
            <a:ext cx="7772400" cy="411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03108" name="Rectangle 4"/>
          <p:cNvSpPr>
            <a:spLocks noGrp="1" noChangeArrowheads="1"/>
          </p:cNvSpPr>
          <p:nvPr>
            <p:ph type="dt" sz="half" idx="2"/>
          </p:nvPr>
        </p:nvSpPr>
        <p:spPr bwMode="auto">
          <a:xfrm>
            <a:off x="685800" y="6248400"/>
            <a:ext cx="19050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l">
              <a:defRPr sz="1400">
                <a:solidFill>
                  <a:srgbClr val="000000"/>
                </a:solidFill>
                <a:latin typeface="Arial"/>
                <a:ea typeface="Osaka"/>
                <a:cs typeface="Osaka"/>
              </a:defRPr>
            </a:lvl1pPr>
          </a:lstStyle>
          <a:p>
            <a:pPr>
              <a:defRPr/>
            </a:pPr>
            <a:endParaRPr lang="en-US"/>
          </a:p>
        </p:txBody>
      </p:sp>
      <p:sp>
        <p:nvSpPr>
          <p:cNvPr id="303109" name="Rectangle 5"/>
          <p:cNvSpPr>
            <a:spLocks noGrp="1" noChangeArrowheads="1"/>
          </p:cNvSpPr>
          <p:nvPr>
            <p:ph type="ftr" sz="quarter" idx="3"/>
          </p:nvPr>
        </p:nvSpPr>
        <p:spPr bwMode="auto">
          <a:xfrm>
            <a:off x="3124200" y="6248400"/>
            <a:ext cx="28956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Arial"/>
                <a:ea typeface="Osaka"/>
                <a:cs typeface="Osaka"/>
              </a:defRPr>
            </a:lvl1pPr>
          </a:lstStyle>
          <a:p>
            <a:pPr>
              <a:defRPr/>
            </a:pPr>
            <a:endParaRPr lang="en-US"/>
          </a:p>
        </p:txBody>
      </p:sp>
      <p:sp>
        <p:nvSpPr>
          <p:cNvPr id="303110" name="Rectangle 6"/>
          <p:cNvSpPr>
            <a:spLocks noGrp="1" noChangeArrowheads="1"/>
          </p:cNvSpPr>
          <p:nvPr>
            <p:ph type="sldNum" sz="quarter" idx="4"/>
          </p:nvPr>
        </p:nvSpPr>
        <p:spPr bwMode="auto">
          <a:xfrm>
            <a:off x="6553200" y="6248400"/>
            <a:ext cx="19050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r">
              <a:defRPr sz="1400">
                <a:solidFill>
                  <a:srgbClr val="000000"/>
                </a:solidFill>
                <a:latin typeface="Arial"/>
                <a:ea typeface="Osaka"/>
                <a:cs typeface="Osaka"/>
              </a:defRPr>
            </a:lvl1pPr>
          </a:lstStyle>
          <a:p>
            <a:pPr>
              <a:defRPr/>
            </a:pPr>
            <a:fld id="{605319B9-59DE-374C-89BE-F04E92AE449D}" type="slidenum">
              <a:rPr lang="en-US"/>
              <a:pPr>
                <a:defRPr/>
              </a:pPr>
              <a:t>‹#›</a:t>
            </a:fld>
            <a:endParaRPr lang="en-US"/>
          </a:p>
        </p:txBody>
      </p:sp>
    </p:spTree>
    <p:extLst>
      <p:ext uri="{BB962C8B-B14F-4D97-AF65-F5344CB8AC3E}">
        <p14:creationId xmlns:p14="http://schemas.microsoft.com/office/powerpoint/2010/main" val="1915511907"/>
      </p:ext>
    </p:extLst>
  </p:cSld>
  <p:clrMap bg1="lt1" tx1="dk1" bg2="lt2" tx2="dk2" accent1="accent1" accent2="accent2" accent3="accent3" accent4="accent4" accent5="accent5" accent6="accent6" hlink="hlink" folHlink="folHlink"/>
  <p:sldLayoutIdLst>
    <p:sldLayoutId id="2147484196" r:id="rId1"/>
    <p:sldLayoutId id="2147484197" r:id="rId2"/>
    <p:sldLayoutId id="2147484198" r:id="rId3"/>
    <p:sldLayoutId id="2147484199" r:id="rId4"/>
    <p:sldLayoutId id="2147484200" r:id="rId5"/>
    <p:sldLayoutId id="2147484201" r:id="rId6"/>
    <p:sldLayoutId id="2147484202" r:id="rId7"/>
    <p:sldLayoutId id="2147484203" r:id="rId8"/>
    <p:sldLayoutId id="2147484204" r:id="rId9"/>
    <p:sldLayoutId id="2147484205" r:id="rId10"/>
    <p:sldLayoutId id="2147484206" r:id="rId11"/>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Osaka" charset="0"/>
          <a:cs typeface="Osaka" charset="0"/>
        </a:defRPr>
      </a:lvl2pPr>
      <a:lvl3pPr algn="ctr" rtl="0" eaLnBrk="0" fontAlgn="base" hangingPunct="0">
        <a:spcBef>
          <a:spcPct val="0"/>
        </a:spcBef>
        <a:spcAft>
          <a:spcPct val="0"/>
        </a:spcAft>
        <a:defRPr sz="4400">
          <a:solidFill>
            <a:schemeClr val="tx2"/>
          </a:solidFill>
          <a:latin typeface="Arial" charset="0"/>
          <a:ea typeface="Osaka" charset="0"/>
          <a:cs typeface="Osaka" charset="0"/>
        </a:defRPr>
      </a:lvl3pPr>
      <a:lvl4pPr algn="ctr" rtl="0" eaLnBrk="0" fontAlgn="base" hangingPunct="0">
        <a:spcBef>
          <a:spcPct val="0"/>
        </a:spcBef>
        <a:spcAft>
          <a:spcPct val="0"/>
        </a:spcAft>
        <a:defRPr sz="4400">
          <a:solidFill>
            <a:schemeClr val="tx2"/>
          </a:solidFill>
          <a:latin typeface="Arial" charset="0"/>
          <a:ea typeface="Osaka" charset="0"/>
          <a:cs typeface="Osaka" charset="0"/>
        </a:defRPr>
      </a:lvl4pPr>
      <a:lvl5pPr algn="ctr" rtl="0" eaLnBrk="0" fontAlgn="base" hangingPunct="0">
        <a:spcBef>
          <a:spcPct val="0"/>
        </a:spcBef>
        <a:spcAft>
          <a:spcPct val="0"/>
        </a:spcAft>
        <a:defRPr sz="4400">
          <a:solidFill>
            <a:schemeClr val="tx2"/>
          </a:solidFill>
          <a:latin typeface="Arial" charset="0"/>
          <a:ea typeface="Osaka" charset="0"/>
          <a:cs typeface="Osaka" charset="0"/>
        </a:defRPr>
      </a:lvl5pPr>
      <a:lvl6pPr marL="457200" algn="ctr" rtl="0" fontAlgn="base">
        <a:spcBef>
          <a:spcPct val="0"/>
        </a:spcBef>
        <a:spcAft>
          <a:spcPct val="0"/>
        </a:spcAft>
        <a:defRPr sz="4400">
          <a:solidFill>
            <a:schemeClr val="tx2"/>
          </a:solidFill>
          <a:latin typeface="Arial" charset="0"/>
          <a:ea typeface="Osaka" charset="0"/>
          <a:cs typeface="Osaka" charset="0"/>
        </a:defRPr>
      </a:lvl6pPr>
      <a:lvl7pPr marL="914400" algn="ctr" rtl="0" fontAlgn="base">
        <a:spcBef>
          <a:spcPct val="0"/>
        </a:spcBef>
        <a:spcAft>
          <a:spcPct val="0"/>
        </a:spcAft>
        <a:defRPr sz="4400">
          <a:solidFill>
            <a:schemeClr val="tx2"/>
          </a:solidFill>
          <a:latin typeface="Arial" charset="0"/>
          <a:ea typeface="Osaka" charset="0"/>
          <a:cs typeface="Osaka" charset="0"/>
        </a:defRPr>
      </a:lvl7pPr>
      <a:lvl8pPr marL="1371600" algn="ctr" rtl="0" fontAlgn="base">
        <a:spcBef>
          <a:spcPct val="0"/>
        </a:spcBef>
        <a:spcAft>
          <a:spcPct val="0"/>
        </a:spcAft>
        <a:defRPr sz="4400">
          <a:solidFill>
            <a:schemeClr val="tx2"/>
          </a:solidFill>
          <a:latin typeface="Arial" charset="0"/>
          <a:ea typeface="Osaka" charset="0"/>
          <a:cs typeface="Osaka" charset="0"/>
        </a:defRPr>
      </a:lvl8pPr>
      <a:lvl9pPr marL="1828800" algn="ctr" rtl="0" fontAlgn="base">
        <a:spcBef>
          <a:spcPct val="0"/>
        </a:spcBef>
        <a:spcAft>
          <a:spcPct val="0"/>
        </a:spcAft>
        <a:defRPr sz="4400">
          <a:solidFill>
            <a:schemeClr val="tx2"/>
          </a:solidFill>
          <a:latin typeface="Arial" charset="0"/>
          <a:ea typeface="Osaka" charset="0"/>
          <a:cs typeface="Osaka"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12" charset="0"/>
                <a:ea typeface="+mn-ea"/>
                <a:cs typeface="+mn-cs"/>
              </a:defRPr>
            </a:lvl1pPr>
          </a:lstStyle>
          <a:p>
            <a:pPr defTabSz="914400" fontAlgn="base">
              <a:spcBef>
                <a:spcPct val="0"/>
              </a:spcBef>
              <a:spcAft>
                <a:spcPct val="0"/>
              </a:spcAft>
              <a:defRPr/>
            </a:pPr>
            <a:endParaRPr lang="en-US">
              <a:solidFill>
                <a:srgbClr val="000000"/>
              </a:solidFill>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12" charset="0"/>
                <a:ea typeface="+mn-ea"/>
                <a:cs typeface="+mn-cs"/>
              </a:defRPr>
            </a:lvl1pPr>
          </a:lstStyle>
          <a:p>
            <a:pPr defTabSz="914400" fontAlgn="base">
              <a:spcBef>
                <a:spcPct val="0"/>
              </a:spcBef>
              <a:spcAft>
                <a:spcPct val="0"/>
              </a:spcAft>
              <a:defRPr/>
            </a:pPr>
            <a:endParaRPr lang="en-US">
              <a:solidFill>
                <a:srgbClr val="000000"/>
              </a:solidFill>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vl1pPr>
          </a:lstStyle>
          <a:p>
            <a:pPr defTabSz="914400" fontAlgn="base">
              <a:spcBef>
                <a:spcPct val="0"/>
              </a:spcBef>
              <a:spcAft>
                <a:spcPct val="0"/>
              </a:spcAft>
              <a:defRPr/>
            </a:pPr>
            <a:fld id="{F8F4AD73-C4A0-AA4E-86E0-5DD27119A5EE}" type="slidenum">
              <a:rPr lang="en-US">
                <a:solidFill>
                  <a:srgbClr val="000000"/>
                </a:solidFill>
                <a:latin typeface="Times New Roman" charset="0"/>
                <a:ea typeface="ＭＳ Ｐゴシック" charset="0"/>
                <a:cs typeface="ＭＳ Ｐゴシック" charset="0"/>
              </a:rPr>
              <a:pPr defTabSz="914400" fontAlgn="base">
                <a:spcBef>
                  <a:spcPct val="0"/>
                </a:spcBef>
                <a:spcAft>
                  <a:spcPct val="0"/>
                </a:spcAft>
                <a:defRPr/>
              </a:pPr>
              <a:t>‹#›</a:t>
            </a:fld>
            <a:endParaRPr lang="en-US">
              <a:solidFill>
                <a:srgbClr val="000000"/>
              </a:solidFill>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3140856400"/>
      </p:ext>
    </p:extLst>
  </p:cSld>
  <p:clrMap bg1="lt1" tx1="dk1" bg2="lt2" tx2="dk2" accent1="accent1" accent2="accent2" accent3="accent3" accent4="accent4" accent5="accent5" accent6="accent6" hlink="hlink" folHlink="folHlink"/>
  <p:sldLayoutIdLst>
    <p:sldLayoutId id="2147483687" r:id="rId1"/>
    <p:sldLayoutId id="2147483688" r:id="rId2"/>
    <p:sldLayoutId id="2147483689" r:id="rId3"/>
    <p:sldLayoutId id="2147483690" r:id="rId4"/>
    <p:sldLayoutId id="2147483691" r:id="rId5"/>
    <p:sldLayoutId id="2147483692" r:id="rId6"/>
    <p:sldLayoutId id="2147483693" r:id="rId7"/>
    <p:sldLayoutId id="2147483694" r:id="rId8"/>
    <p:sldLayoutId id="2147483695" r:id="rId9"/>
    <p:sldLayoutId id="2147483696" r:id="rId10"/>
    <p:sldLayoutId id="2147483697" r:id="rId11"/>
  </p:sldLayoutIdLst>
  <p:txStyles>
    <p:titleStyle>
      <a:lvl1pPr algn="ctr" rtl="0" eaLnBrk="0" fontAlgn="base" hangingPunct="0">
        <a:spcBef>
          <a:spcPct val="0"/>
        </a:spcBef>
        <a:spcAft>
          <a:spcPct val="0"/>
        </a:spcAft>
        <a:defRPr sz="4400" b="1">
          <a:solidFill>
            <a:schemeClr val="bg1"/>
          </a:solidFill>
          <a:effectLst>
            <a:outerShdw blurRad="38100" dist="38100" dir="2700000" algn="tl">
              <a:srgbClr val="000000">
                <a:alpha val="43137"/>
              </a:srgbClr>
            </a:outerShdw>
          </a:effectLst>
          <a:latin typeface="Arial"/>
          <a:ea typeface="ＭＳ Ｐゴシック" pitchFamily="-112" charset="-128"/>
          <a:cs typeface="Arial"/>
        </a:defRPr>
      </a:lvl1pPr>
      <a:lvl2pPr algn="ctr" rtl="0" eaLnBrk="0" fontAlgn="base" hangingPunct="0">
        <a:spcBef>
          <a:spcPct val="0"/>
        </a:spcBef>
        <a:spcAft>
          <a:spcPct val="0"/>
        </a:spcAft>
        <a:defRPr sz="4400" b="1">
          <a:solidFill>
            <a:schemeClr val="bg1"/>
          </a:solidFill>
          <a:latin typeface="Arial" charset="0"/>
          <a:ea typeface="ＭＳ Ｐゴシック" pitchFamily="-112" charset="-128"/>
          <a:cs typeface="Arial" charset="0"/>
        </a:defRPr>
      </a:lvl2pPr>
      <a:lvl3pPr algn="ctr" rtl="0" eaLnBrk="0" fontAlgn="base" hangingPunct="0">
        <a:spcBef>
          <a:spcPct val="0"/>
        </a:spcBef>
        <a:spcAft>
          <a:spcPct val="0"/>
        </a:spcAft>
        <a:defRPr sz="4400" b="1">
          <a:solidFill>
            <a:schemeClr val="bg1"/>
          </a:solidFill>
          <a:latin typeface="Arial" charset="0"/>
          <a:ea typeface="ＭＳ Ｐゴシック" pitchFamily="-112" charset="-128"/>
          <a:cs typeface="Arial" charset="0"/>
        </a:defRPr>
      </a:lvl3pPr>
      <a:lvl4pPr algn="ctr" rtl="0" eaLnBrk="0" fontAlgn="base" hangingPunct="0">
        <a:spcBef>
          <a:spcPct val="0"/>
        </a:spcBef>
        <a:spcAft>
          <a:spcPct val="0"/>
        </a:spcAft>
        <a:defRPr sz="4400" b="1">
          <a:solidFill>
            <a:schemeClr val="bg1"/>
          </a:solidFill>
          <a:latin typeface="Arial" charset="0"/>
          <a:ea typeface="ＭＳ Ｐゴシック" pitchFamily="-112" charset="-128"/>
          <a:cs typeface="Arial" charset="0"/>
        </a:defRPr>
      </a:lvl4pPr>
      <a:lvl5pPr algn="ctr" rtl="0" eaLnBrk="0" fontAlgn="base" hangingPunct="0">
        <a:spcBef>
          <a:spcPct val="0"/>
        </a:spcBef>
        <a:spcAft>
          <a:spcPct val="0"/>
        </a:spcAft>
        <a:defRPr sz="4400" b="1">
          <a:solidFill>
            <a:schemeClr val="bg1"/>
          </a:solidFill>
          <a:latin typeface="Arial" charset="0"/>
          <a:ea typeface="ＭＳ Ｐゴシック" pitchFamily="-112" charset="-128"/>
          <a:cs typeface="Arial" charset="0"/>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b="1">
          <a:solidFill>
            <a:schemeClr val="bg1"/>
          </a:solidFill>
          <a:effectLst>
            <a:outerShdw blurRad="38100" dist="38100" dir="2700000" algn="tl">
              <a:srgbClr val="000000">
                <a:alpha val="43137"/>
              </a:srgbClr>
            </a:outerShdw>
          </a:effectLst>
          <a:latin typeface="Arial"/>
          <a:ea typeface="ＭＳ Ｐゴシック" pitchFamily="-112" charset="-128"/>
          <a:cs typeface="Arial"/>
        </a:defRPr>
      </a:lvl1pPr>
      <a:lvl2pPr marL="742950" indent="-285750" algn="l" rtl="0" eaLnBrk="0" fontAlgn="base" hangingPunct="0">
        <a:spcBef>
          <a:spcPct val="20000"/>
        </a:spcBef>
        <a:spcAft>
          <a:spcPct val="0"/>
        </a:spcAft>
        <a:buChar char="–"/>
        <a:defRPr sz="2800" b="1">
          <a:solidFill>
            <a:schemeClr val="bg1"/>
          </a:solidFill>
          <a:effectLst>
            <a:outerShdw blurRad="38100" dist="38100" dir="2700000" algn="tl">
              <a:srgbClr val="000000">
                <a:alpha val="43137"/>
              </a:srgbClr>
            </a:outerShdw>
          </a:effectLst>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b="1">
          <a:solidFill>
            <a:schemeClr val="bg1"/>
          </a:solidFill>
          <a:effectLst>
            <a:outerShdw blurRad="38100" dist="38100" dir="2700000" algn="tl">
              <a:srgbClr val="000000">
                <a:alpha val="43137"/>
              </a:srgbClr>
            </a:outerShdw>
          </a:effectLst>
          <a:latin typeface="Arial"/>
          <a:ea typeface="Geneva" charset="-128"/>
          <a:cs typeface="Arial"/>
        </a:defRPr>
      </a:lvl3pPr>
      <a:lvl4pPr marL="1600200" indent="-228600" algn="l" rtl="0" eaLnBrk="0" fontAlgn="base" hangingPunct="0">
        <a:spcBef>
          <a:spcPct val="20000"/>
        </a:spcBef>
        <a:spcAft>
          <a:spcPct val="0"/>
        </a:spcAft>
        <a:buChar char="–"/>
        <a:defRPr sz="2000" b="1">
          <a:solidFill>
            <a:schemeClr val="bg1"/>
          </a:solidFill>
          <a:effectLst>
            <a:outerShdw blurRad="38100" dist="38100" dir="2700000" algn="tl">
              <a:srgbClr val="000000">
                <a:alpha val="43137"/>
              </a:srgbClr>
            </a:outerShdw>
          </a:effectLst>
          <a:latin typeface="Arial"/>
          <a:ea typeface="Geneva" charset="-128"/>
          <a:cs typeface="Arial"/>
        </a:defRPr>
      </a:lvl4pPr>
      <a:lvl5pPr marL="2057400" indent="-228600" algn="l" rtl="0" eaLnBrk="0" fontAlgn="base" hangingPunct="0">
        <a:spcBef>
          <a:spcPct val="20000"/>
        </a:spcBef>
        <a:spcAft>
          <a:spcPct val="0"/>
        </a:spcAft>
        <a:buChar char="»"/>
        <a:defRPr sz="2000" b="1">
          <a:solidFill>
            <a:schemeClr val="bg1"/>
          </a:solidFill>
          <a:effectLst>
            <a:outerShdw blurRad="38100" dist="38100" dir="2700000" algn="tl">
              <a:srgbClr val="000000">
                <a:alpha val="43137"/>
              </a:srgbClr>
            </a:outerShdw>
          </a:effectLst>
          <a:latin typeface="Arial"/>
          <a:ea typeface="Geneva"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46434"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46435"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solidFill>
                  <a:srgbClr val="FFFFFF"/>
                </a:solidFill>
                <a:latin typeface="Arial Black"/>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FFFFFF"/>
                </a:solidFill>
                <a:latin typeface="Arial Black"/>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FFFFFF"/>
                </a:solidFill>
                <a:latin typeface="Arial Black" charset="0"/>
              </a:defRPr>
            </a:lvl1pPr>
          </a:lstStyle>
          <a:p>
            <a:pPr>
              <a:defRPr/>
            </a:pPr>
            <a:fld id="{8683164C-4DFD-D548-8730-597F2ADC5E3C}" type="slidenum">
              <a:rPr lang="en-US"/>
              <a:pPr>
                <a:defRPr/>
              </a:pPr>
              <a:t>‹#›</a:t>
            </a:fld>
            <a:endParaRPr lang="en-US"/>
          </a:p>
        </p:txBody>
      </p:sp>
    </p:spTree>
    <p:extLst>
      <p:ext uri="{BB962C8B-B14F-4D97-AF65-F5344CB8AC3E}">
        <p14:creationId xmlns:p14="http://schemas.microsoft.com/office/powerpoint/2010/main" val="2798537382"/>
      </p:ext>
    </p:extLst>
  </p:cSld>
  <p:clrMap bg1="dk2" tx1="lt1" bg2="dk1" tx2="lt2" accent1="accent1" accent2="accent2" accent3="accent3" accent4="accent4" accent5="accent5" accent6="accent6" hlink="hlink" folHlink="folHlink"/>
  <p:sldLayoutIdLst>
    <p:sldLayoutId id="2147484208" r:id="rId1"/>
    <p:sldLayoutId id="2147484209" r:id="rId2"/>
    <p:sldLayoutId id="2147484210" r:id="rId3"/>
    <p:sldLayoutId id="2147484211" r:id="rId4"/>
    <p:sldLayoutId id="2147484212" r:id="rId5"/>
    <p:sldLayoutId id="2147484213" r:id="rId6"/>
    <p:sldLayoutId id="2147484214" r:id="rId7"/>
    <p:sldLayoutId id="2147484215" r:id="rId8"/>
    <p:sldLayoutId id="2147484216" r:id="rId9"/>
    <p:sldLayoutId id="2147484217" r:id="rId10"/>
    <p:sldLayoutId id="2147484218" r:id="rId11"/>
    <p:sldLayoutId id="2147484219" r:id="rId12"/>
  </p:sldLayoutIdLst>
  <p:txStyles>
    <p:titleStyle>
      <a:lvl1pPr algn="ctr" rtl="0" eaLnBrk="0" fontAlgn="base" hangingPunct="0">
        <a:spcBef>
          <a:spcPct val="0"/>
        </a:spcBef>
        <a:spcAft>
          <a:spcPct val="0"/>
        </a:spcAft>
        <a:defRPr sz="4400">
          <a:solidFill>
            <a:schemeClr val="tx2"/>
          </a:solidFill>
          <a:latin typeface="Arial"/>
          <a:ea typeface="ＭＳ Ｐゴシック" pitchFamily="-105"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5pPr>
      <a:lvl6pPr marL="457200" algn="ctr" rtl="0" fontAlgn="base">
        <a:spcBef>
          <a:spcPct val="0"/>
        </a:spcBef>
        <a:spcAft>
          <a:spcPct val="0"/>
        </a:spcAft>
        <a:defRPr sz="4400">
          <a:solidFill>
            <a:schemeClr val="tx2"/>
          </a:solidFill>
          <a:latin typeface="Arial Black" pitchFamily="-105" charset="0"/>
        </a:defRPr>
      </a:lvl6pPr>
      <a:lvl7pPr marL="914400" algn="ctr" rtl="0" fontAlgn="base">
        <a:spcBef>
          <a:spcPct val="0"/>
        </a:spcBef>
        <a:spcAft>
          <a:spcPct val="0"/>
        </a:spcAft>
        <a:defRPr sz="4400">
          <a:solidFill>
            <a:schemeClr val="tx2"/>
          </a:solidFill>
          <a:latin typeface="Arial Black" pitchFamily="-105" charset="0"/>
        </a:defRPr>
      </a:lvl7pPr>
      <a:lvl8pPr marL="1371600" algn="ctr" rtl="0" fontAlgn="base">
        <a:spcBef>
          <a:spcPct val="0"/>
        </a:spcBef>
        <a:spcAft>
          <a:spcPct val="0"/>
        </a:spcAft>
        <a:defRPr sz="4400">
          <a:solidFill>
            <a:schemeClr val="tx2"/>
          </a:solidFill>
          <a:latin typeface="Arial Black" pitchFamily="-105" charset="0"/>
        </a:defRPr>
      </a:lvl8pPr>
      <a:lvl9pPr marL="1828800" algn="ctr" rtl="0" fontAlgn="base">
        <a:spcBef>
          <a:spcPct val="0"/>
        </a:spcBef>
        <a:spcAft>
          <a:spcPct val="0"/>
        </a:spcAft>
        <a:defRPr sz="4400">
          <a:solidFill>
            <a:schemeClr val="tx2"/>
          </a:solidFill>
          <a:latin typeface="Arial Black" pitchFamily="-105"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ＭＳ Ｐゴシック" pitchFamily="-105" charset="-128"/>
          <a:cs typeface="Arial"/>
        </a:defRPr>
      </a:lvl1pPr>
      <a:lvl2pPr marL="742950" indent="-285750" algn="l" rtl="0" eaLnBrk="0" fontAlgn="base" hangingPunct="0">
        <a:spcBef>
          <a:spcPct val="20000"/>
        </a:spcBef>
        <a:spcAft>
          <a:spcPct val="0"/>
        </a:spcAft>
        <a:buChar char="–"/>
        <a:defRPr sz="2800">
          <a:solidFill>
            <a:schemeClr val="tx1"/>
          </a:solidFill>
          <a:latin typeface="Arial"/>
          <a:ea typeface="ＭＳ Ｐゴシック" pitchFamily="-105"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ＭＳ Ｐゴシック" pitchFamily="-105" charset="-128"/>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ＭＳ Ｐゴシック" pitchFamily="-105" charset="-128"/>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ＭＳ Ｐゴシック" pitchFamily="-105"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05"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5"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5"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5"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1.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l">
              <a:defRPr sz="1400">
                <a:solidFill>
                  <a:srgbClr val="000000"/>
                </a:solidFill>
                <a:latin typeface="Times New Roman" charset="0"/>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charset="0"/>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charset="0"/>
                <a:cs typeface="+mn-cs"/>
              </a:defRPr>
            </a:lvl1pPr>
          </a:lstStyle>
          <a:p>
            <a:pPr>
              <a:defRPr/>
            </a:pPr>
            <a:fld id="{B1100324-858C-0F4D-8DBA-FAB9B5CA12CD}" type="slidenum">
              <a:rPr lang="en-US"/>
              <a:pPr>
                <a:defRPr/>
              </a:pPr>
              <a:t>‹#›</a:t>
            </a:fld>
            <a:endParaRPr lang="en-US"/>
          </a:p>
        </p:txBody>
      </p:sp>
    </p:spTree>
    <p:extLst>
      <p:ext uri="{BB962C8B-B14F-4D97-AF65-F5344CB8AC3E}">
        <p14:creationId xmlns:p14="http://schemas.microsoft.com/office/powerpoint/2010/main" val="3271458761"/>
      </p:ext>
    </p:extLst>
  </p:cSld>
  <p:clrMap bg1="lt1" tx1="dk1" bg2="lt2" tx2="dk2" accent1="accent1" accent2="accent2" accent3="accent3" accent4="accent4" accent5="accent5" accent6="accent6" hlink="hlink" folHlink="folHlink"/>
  <p:sldLayoutIdLst>
    <p:sldLayoutId id="2147484233" r:id="rId1"/>
    <p:sldLayoutId id="2147484234" r:id="rId2"/>
    <p:sldLayoutId id="2147484235" r:id="rId3"/>
    <p:sldLayoutId id="2147484236" r:id="rId4"/>
    <p:sldLayoutId id="2147484237" r:id="rId5"/>
    <p:sldLayoutId id="2147484238" r:id="rId6"/>
    <p:sldLayoutId id="2147484239" r:id="rId7"/>
    <p:sldLayoutId id="2147484240" r:id="rId8"/>
    <p:sldLayoutId id="2147484241" r:id="rId9"/>
    <p:sldLayoutId id="2147484242" r:id="rId10"/>
    <p:sldLayoutId id="2147484243" r:id="rId11"/>
  </p:sldLayoutIdLst>
  <p:txStyles>
    <p:title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5pPr>
      <a:lvl6pPr marL="457200" algn="ctr" rtl="0" eaLnBrk="0" fontAlgn="base" hangingPunct="0">
        <a:spcBef>
          <a:spcPct val="0"/>
        </a:spcBef>
        <a:spcAft>
          <a:spcPct val="0"/>
        </a:spcAft>
        <a:defRPr sz="4400">
          <a:solidFill>
            <a:schemeClr val="tx2"/>
          </a:solidFill>
          <a:latin typeface="Times New Roman" charset="0"/>
          <a:ea typeface="ＭＳ Ｐゴシック" charset="0"/>
        </a:defRPr>
      </a:lvl6pPr>
      <a:lvl7pPr marL="914400" algn="ctr" rtl="0" eaLnBrk="0" fontAlgn="base" hangingPunct="0">
        <a:spcBef>
          <a:spcPct val="0"/>
        </a:spcBef>
        <a:spcAft>
          <a:spcPct val="0"/>
        </a:spcAft>
        <a:defRPr sz="4400">
          <a:solidFill>
            <a:schemeClr val="tx2"/>
          </a:solidFill>
          <a:latin typeface="Times New Roman" charset="0"/>
          <a:ea typeface="ＭＳ Ｐゴシック" charset="0"/>
        </a:defRPr>
      </a:lvl7pPr>
      <a:lvl8pPr marL="1371600" algn="ctr" rtl="0" eaLnBrk="0" fontAlgn="base" hangingPunct="0">
        <a:spcBef>
          <a:spcPct val="0"/>
        </a:spcBef>
        <a:spcAft>
          <a:spcPct val="0"/>
        </a:spcAft>
        <a:defRPr sz="4400">
          <a:solidFill>
            <a:schemeClr val="tx2"/>
          </a:solidFill>
          <a:latin typeface="Times New Roman" charset="0"/>
          <a:ea typeface="ＭＳ Ｐゴシック" charset="0"/>
        </a:defRPr>
      </a:lvl8pPr>
      <a:lvl9pPr marL="1828800" algn="ctr" rtl="0" eaLnBrk="0" fontAlgn="base" hangingPunct="0">
        <a:spcBef>
          <a:spcPct val="0"/>
        </a:spcBef>
        <a:spcAft>
          <a:spcPct val="0"/>
        </a:spcAft>
        <a:defRPr sz="4400">
          <a:solidFill>
            <a:schemeClr val="tx2"/>
          </a:solidFill>
          <a:latin typeface="Times New Roman" charset="0"/>
          <a:ea typeface="ＭＳ Ｐゴシック"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ＭＳ Ｐゴシック" charset="0"/>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eaLnBrk="0" fontAlgn="base" hangingPunct="0">
        <a:spcBef>
          <a:spcPct val="20000"/>
        </a:spcBef>
        <a:spcAft>
          <a:spcPct val="0"/>
        </a:spcAft>
        <a:buChar char="»"/>
        <a:defRPr sz="2000">
          <a:solidFill>
            <a:schemeClr val="tx1"/>
          </a:solidFill>
          <a:latin typeface="+mn-lt"/>
          <a:ea typeface="+mn-ea"/>
        </a:defRPr>
      </a:lvl6pPr>
      <a:lvl7pPr marL="2971800" indent="-228600" algn="l" rtl="0" eaLnBrk="0" fontAlgn="base" hangingPunct="0">
        <a:spcBef>
          <a:spcPct val="20000"/>
        </a:spcBef>
        <a:spcAft>
          <a:spcPct val="0"/>
        </a:spcAft>
        <a:buChar char="»"/>
        <a:defRPr sz="2000">
          <a:solidFill>
            <a:schemeClr val="tx1"/>
          </a:solidFill>
          <a:latin typeface="+mn-lt"/>
          <a:ea typeface="+mn-ea"/>
        </a:defRPr>
      </a:lvl7pPr>
      <a:lvl8pPr marL="3429000" indent="-228600" algn="l" rtl="0" eaLnBrk="0" fontAlgn="base" hangingPunct="0">
        <a:spcBef>
          <a:spcPct val="20000"/>
        </a:spcBef>
        <a:spcAft>
          <a:spcPct val="0"/>
        </a:spcAft>
        <a:buChar char="»"/>
        <a:defRPr sz="2000">
          <a:solidFill>
            <a:schemeClr val="tx1"/>
          </a:solidFill>
          <a:latin typeface="+mn-lt"/>
          <a:ea typeface="+mn-ea"/>
        </a:defRPr>
      </a:lvl8pPr>
      <a:lvl9pPr marL="3886200" indent="-228600" algn="l" rtl="0" eaLnBrk="0" fontAlgn="base" hangingPunct="0">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2.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63490" name="Rectangle 2"/>
          <p:cNvSpPr>
            <a:spLocks noGrp="1" noChangeArrowheads="1"/>
          </p:cNvSpPr>
          <p:nvPr>
            <p:ph type="title"/>
          </p:nvPr>
        </p:nvSpPr>
        <p:spPr bwMode="auto">
          <a:xfrm>
            <a:off x="685800" y="609600"/>
            <a:ext cx="77724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64515"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7510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12" charset="0"/>
                <a:ea typeface="+mn-ea"/>
                <a:cs typeface="+mn-cs"/>
              </a:defRPr>
            </a:lvl1pPr>
          </a:lstStyle>
          <a:p>
            <a:pPr defTabSz="914400" fontAlgn="base">
              <a:spcBef>
                <a:spcPct val="0"/>
              </a:spcBef>
              <a:spcAft>
                <a:spcPct val="0"/>
              </a:spcAft>
              <a:defRPr/>
            </a:pPr>
            <a:endParaRPr lang="en-US">
              <a:solidFill>
                <a:srgbClr val="000000"/>
              </a:solidFill>
            </a:endParaRPr>
          </a:p>
        </p:txBody>
      </p:sp>
      <p:sp>
        <p:nvSpPr>
          <p:cNvPr id="17510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12" charset="0"/>
                <a:ea typeface="+mn-ea"/>
                <a:cs typeface="+mn-cs"/>
              </a:defRPr>
            </a:lvl1pPr>
          </a:lstStyle>
          <a:p>
            <a:pPr defTabSz="914400" fontAlgn="base">
              <a:spcBef>
                <a:spcPct val="0"/>
              </a:spcBef>
              <a:spcAft>
                <a:spcPct val="0"/>
              </a:spcAft>
              <a:defRPr/>
            </a:pPr>
            <a:endParaRPr lang="en-US">
              <a:solidFill>
                <a:srgbClr val="000000"/>
              </a:solidFill>
            </a:endParaRPr>
          </a:p>
        </p:txBody>
      </p:sp>
      <p:sp>
        <p:nvSpPr>
          <p:cNvPr id="17511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vl1pPr>
          </a:lstStyle>
          <a:p>
            <a:pPr defTabSz="914400" fontAlgn="base">
              <a:spcBef>
                <a:spcPct val="0"/>
              </a:spcBef>
              <a:spcAft>
                <a:spcPct val="0"/>
              </a:spcAft>
              <a:defRPr/>
            </a:pPr>
            <a:fld id="{7459FFFE-7C25-C541-A64A-3A8622D6DF6D}" type="slidenum">
              <a:rPr lang="en-US">
                <a:solidFill>
                  <a:srgbClr val="000000"/>
                </a:solidFill>
                <a:latin typeface="Times New Roman" charset="0"/>
                <a:ea typeface="ＭＳ Ｐゴシック" charset="0"/>
                <a:cs typeface="ＭＳ Ｐゴシック" charset="0"/>
              </a:rPr>
              <a:pPr defTabSz="914400" fontAlgn="base">
                <a:spcBef>
                  <a:spcPct val="0"/>
                </a:spcBef>
                <a:spcAft>
                  <a:spcPct val="0"/>
                </a:spcAft>
                <a:defRPr/>
              </a:pPr>
              <a:t>‹#›</a:t>
            </a:fld>
            <a:endParaRPr lang="en-US">
              <a:solidFill>
                <a:srgbClr val="000000"/>
              </a:solidFill>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4281538498"/>
      </p:ext>
    </p:extLst>
  </p:cSld>
  <p:clrMap bg1="lt1" tx1="dk1" bg2="lt2" tx2="dk2" accent1="accent1" accent2="accent2" accent3="accent3" accent4="accent4" accent5="accent5" accent6="accent6" hlink="hlink" folHlink="folHlink"/>
  <p:sldLayoutIdLst>
    <p:sldLayoutId id="2147484259" r:id="rId1"/>
    <p:sldLayoutId id="2147484260" r:id="rId2"/>
    <p:sldLayoutId id="2147484261" r:id="rId3"/>
    <p:sldLayoutId id="2147484262" r:id="rId4"/>
    <p:sldLayoutId id="2147484263" r:id="rId5"/>
    <p:sldLayoutId id="2147484264" r:id="rId6"/>
    <p:sldLayoutId id="2147484265" r:id="rId7"/>
    <p:sldLayoutId id="2147484266" r:id="rId8"/>
    <p:sldLayoutId id="2147484267" r:id="rId9"/>
    <p:sldLayoutId id="2147484268" r:id="rId10"/>
    <p:sldLayoutId id="2147484269" r:id="rId11"/>
  </p:sldLayoutIdLst>
  <p:transition spd="med">
    <p:randomBar dir="vert"/>
  </p:transition>
  <p:txStyles>
    <p:titleStyle>
      <a:lvl1pPr algn="ctr" rtl="0" eaLnBrk="0" fontAlgn="base" hangingPunct="0">
        <a:spcBef>
          <a:spcPct val="0"/>
        </a:spcBef>
        <a:spcAft>
          <a:spcPct val="0"/>
        </a:spcAft>
        <a:defRPr sz="4400">
          <a:solidFill>
            <a:srgbClr val="FFFFFF"/>
          </a:solidFill>
          <a:effectLst>
            <a:outerShdw blurRad="38100" dist="38100" dir="2700000" algn="tl">
              <a:srgbClr val="000000">
                <a:alpha val="43137"/>
              </a:srgbClr>
            </a:outerShdw>
          </a:effectLst>
          <a:latin typeface="Arial"/>
          <a:ea typeface="ＭＳ Ｐゴシック" pitchFamily="-112" charset="-128"/>
          <a:cs typeface="Arial"/>
        </a:defRPr>
      </a:lvl1pPr>
      <a:lvl2pPr algn="ctr" rtl="0" eaLnBrk="0" fontAlgn="base" hangingPunct="0">
        <a:spcBef>
          <a:spcPct val="0"/>
        </a:spcBef>
        <a:spcAft>
          <a:spcPct val="0"/>
        </a:spcAft>
        <a:defRPr sz="4400">
          <a:solidFill>
            <a:srgbClr val="FFFFFF"/>
          </a:solidFill>
          <a:latin typeface="Arial" charset="0"/>
          <a:ea typeface="ＭＳ Ｐゴシック" pitchFamily="-112" charset="-128"/>
          <a:cs typeface="Arial" charset="0"/>
        </a:defRPr>
      </a:lvl2pPr>
      <a:lvl3pPr algn="ctr" rtl="0" eaLnBrk="0" fontAlgn="base" hangingPunct="0">
        <a:spcBef>
          <a:spcPct val="0"/>
        </a:spcBef>
        <a:spcAft>
          <a:spcPct val="0"/>
        </a:spcAft>
        <a:defRPr sz="4400">
          <a:solidFill>
            <a:srgbClr val="FFFFFF"/>
          </a:solidFill>
          <a:latin typeface="Arial" charset="0"/>
          <a:ea typeface="ＭＳ Ｐゴシック" pitchFamily="-112" charset="-128"/>
          <a:cs typeface="Arial" charset="0"/>
        </a:defRPr>
      </a:lvl3pPr>
      <a:lvl4pPr algn="ctr" rtl="0" eaLnBrk="0" fontAlgn="base" hangingPunct="0">
        <a:spcBef>
          <a:spcPct val="0"/>
        </a:spcBef>
        <a:spcAft>
          <a:spcPct val="0"/>
        </a:spcAft>
        <a:defRPr sz="4400">
          <a:solidFill>
            <a:srgbClr val="FFFFFF"/>
          </a:solidFill>
          <a:latin typeface="Arial" charset="0"/>
          <a:ea typeface="ＭＳ Ｐゴシック" pitchFamily="-112" charset="-128"/>
          <a:cs typeface="Arial" charset="0"/>
        </a:defRPr>
      </a:lvl4pPr>
      <a:lvl5pPr algn="ctr" rtl="0" eaLnBrk="0" fontAlgn="base" hangingPunct="0">
        <a:spcBef>
          <a:spcPct val="0"/>
        </a:spcBef>
        <a:spcAft>
          <a:spcPct val="0"/>
        </a:spcAft>
        <a:defRPr sz="4400">
          <a:solidFill>
            <a:srgbClr val="FFFFFF"/>
          </a:solidFill>
          <a:latin typeface="Arial" charset="0"/>
          <a:ea typeface="ＭＳ Ｐゴシック" pitchFamily="-112" charset="-128"/>
          <a:cs typeface="Arial" charset="0"/>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rgbClr val="FFFFFF"/>
          </a:solidFill>
          <a:latin typeface="Arial"/>
          <a:ea typeface="ＭＳ Ｐゴシック" pitchFamily="-112" charset="-128"/>
          <a:cs typeface="Arial"/>
        </a:defRPr>
      </a:lvl1pPr>
      <a:lvl2pPr marL="742950" indent="-285750" algn="l" rtl="0" eaLnBrk="0" fontAlgn="base" hangingPunct="0">
        <a:spcBef>
          <a:spcPct val="20000"/>
        </a:spcBef>
        <a:spcAft>
          <a:spcPct val="0"/>
        </a:spcAft>
        <a:buChar char="–"/>
        <a:defRPr sz="2800">
          <a:solidFill>
            <a:srgbClr val="FFFFFF"/>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rgbClr val="FFFFFF"/>
          </a:solidFill>
          <a:latin typeface="Arial"/>
          <a:ea typeface="Geneva" charset="-128"/>
          <a:cs typeface="Arial"/>
        </a:defRPr>
      </a:lvl3pPr>
      <a:lvl4pPr marL="1600200" indent="-228600" algn="l" rtl="0" eaLnBrk="0" fontAlgn="base" hangingPunct="0">
        <a:spcBef>
          <a:spcPct val="20000"/>
        </a:spcBef>
        <a:spcAft>
          <a:spcPct val="0"/>
        </a:spcAft>
        <a:buChar char="–"/>
        <a:defRPr sz="2000">
          <a:solidFill>
            <a:srgbClr val="FFFFFF"/>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rgbClr val="FFFFFF"/>
          </a:solidFill>
          <a:latin typeface="Arial"/>
          <a:ea typeface="Geneva"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67938"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67939"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67940" name="Rectangle 4"/>
          <p:cNvSpPr>
            <a:spLocks noGrp="1" noChangeArrowheads="1"/>
          </p:cNvSpPr>
          <p:nvPr>
            <p:ph type="dt" sz="half" idx="2"/>
          </p:nvPr>
        </p:nvSpPr>
        <p:spPr bwMode="auto">
          <a:xfrm>
            <a:off x="685800" y="6248400"/>
            <a:ext cx="1905000" cy="457200"/>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eaLnBrk="0" hangingPunct="0">
              <a:defRPr sz="1400">
                <a:latin typeface="+mn-lt"/>
                <a:cs typeface="+mn-cs"/>
              </a:defRPr>
            </a:lvl1pPr>
          </a:lstStyle>
          <a:p>
            <a:pPr defTabSz="914400" fontAlgn="base">
              <a:spcBef>
                <a:spcPct val="0"/>
              </a:spcBef>
              <a:spcAft>
                <a:spcPct val="0"/>
              </a:spcAft>
            </a:pPr>
            <a:fld id="{8BA6D373-8BE0-3D42-BAFE-1BEA5E1A247A}" type="datetimeFigureOut">
              <a:rPr lang="en-US" smtClean="0">
                <a:solidFill>
                  <a:srgbClr val="000000"/>
                </a:solidFill>
                <a:latin typeface="Arial"/>
                <a:ea typeface="ＭＳ Ｐゴシック" charset="0"/>
                <a:cs typeface="ＭＳ Ｐゴシック"/>
              </a:rPr>
              <a:pPr defTabSz="914400" fontAlgn="base">
                <a:spcBef>
                  <a:spcPct val="0"/>
                </a:spcBef>
                <a:spcAft>
                  <a:spcPct val="0"/>
                </a:spcAft>
              </a:pPr>
              <a:t>2/18/24</a:t>
            </a:fld>
            <a:endParaRPr lang="en-US">
              <a:solidFill>
                <a:srgbClr val="000000"/>
              </a:solidFill>
              <a:latin typeface="Arial"/>
              <a:ea typeface="ＭＳ Ｐゴシック" charset="0"/>
              <a:cs typeface="ＭＳ Ｐゴシック"/>
            </a:endParaRPr>
          </a:p>
        </p:txBody>
      </p:sp>
      <p:sp>
        <p:nvSpPr>
          <p:cNvPr id="167941" name="Rectangle 5"/>
          <p:cNvSpPr>
            <a:spLocks noGrp="1" noChangeArrowheads="1"/>
          </p:cNvSpPr>
          <p:nvPr>
            <p:ph type="ftr" sz="quarter" idx="3"/>
          </p:nvPr>
        </p:nvSpPr>
        <p:spPr bwMode="auto">
          <a:xfrm>
            <a:off x="3124200" y="6248400"/>
            <a:ext cx="2895600" cy="457200"/>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eaLnBrk="0" hangingPunct="0">
              <a:defRPr sz="1400">
                <a:latin typeface="+mn-lt"/>
                <a:cs typeface="+mn-cs"/>
              </a:defRPr>
            </a:lvl1pPr>
          </a:lstStyle>
          <a:p>
            <a:pPr defTabSz="914400" fontAlgn="base">
              <a:spcBef>
                <a:spcPct val="0"/>
              </a:spcBef>
              <a:spcAft>
                <a:spcPct val="0"/>
              </a:spcAft>
            </a:pPr>
            <a:endParaRPr lang="en-US">
              <a:solidFill>
                <a:srgbClr val="000000"/>
              </a:solidFill>
              <a:latin typeface="Arial"/>
              <a:ea typeface="ＭＳ Ｐゴシック" charset="0"/>
              <a:cs typeface="ＭＳ Ｐゴシック"/>
            </a:endParaRPr>
          </a:p>
        </p:txBody>
      </p:sp>
      <p:sp>
        <p:nvSpPr>
          <p:cNvPr id="167942" name="Rectangle 6"/>
          <p:cNvSpPr>
            <a:spLocks noGrp="1" noChangeArrowheads="1"/>
          </p:cNvSpPr>
          <p:nvPr>
            <p:ph type="sldNum" sz="quarter" idx="4"/>
          </p:nvPr>
        </p:nvSpPr>
        <p:spPr bwMode="auto">
          <a:xfrm>
            <a:off x="6553200" y="6248400"/>
            <a:ext cx="1905000" cy="457200"/>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r" eaLnBrk="0" hangingPunct="0">
              <a:defRPr sz="1400">
                <a:latin typeface="+mn-lt"/>
                <a:cs typeface="+mn-cs"/>
              </a:defRPr>
            </a:lvl1pPr>
          </a:lstStyle>
          <a:p>
            <a:pPr defTabSz="914400" fontAlgn="base">
              <a:spcBef>
                <a:spcPct val="0"/>
              </a:spcBef>
              <a:spcAft>
                <a:spcPct val="0"/>
              </a:spcAft>
            </a:pPr>
            <a:fld id="{44304AD0-CBFA-C841-AA24-4A7DABF4A149}" type="slidenum">
              <a:rPr lang="en-US" smtClean="0">
                <a:solidFill>
                  <a:srgbClr val="000000"/>
                </a:solidFill>
                <a:latin typeface="Arial"/>
                <a:ea typeface="ＭＳ Ｐゴシック" charset="0"/>
                <a:cs typeface="ＭＳ Ｐゴシック"/>
              </a:rPr>
              <a:pPr defTabSz="914400" fontAlgn="base">
                <a:spcBef>
                  <a:spcPct val="0"/>
                </a:spcBef>
                <a:spcAft>
                  <a:spcPct val="0"/>
                </a:spcAft>
              </a:pPr>
              <a:t>‹#›</a:t>
            </a:fld>
            <a:endParaRPr lang="en-US">
              <a:solidFill>
                <a:srgbClr val="000000"/>
              </a:solidFill>
              <a:latin typeface="Arial"/>
              <a:ea typeface="ＭＳ Ｐゴシック" charset="0"/>
              <a:cs typeface="ＭＳ Ｐゴシック"/>
            </a:endParaRPr>
          </a:p>
        </p:txBody>
      </p:sp>
    </p:spTree>
    <p:extLst>
      <p:ext uri="{BB962C8B-B14F-4D97-AF65-F5344CB8AC3E}">
        <p14:creationId xmlns:p14="http://schemas.microsoft.com/office/powerpoint/2010/main" val="2672846674"/>
      </p:ext>
    </p:extLst>
  </p:cSld>
  <p:clrMap bg1="lt1" tx1="dk1" bg2="lt2" tx2="dk2" accent1="accent1" accent2="accent2" accent3="accent3" accent4="accent4" accent5="accent5" accent6="accent6" hlink="hlink" folHlink="folHlink"/>
  <p:sldLayoutIdLst>
    <p:sldLayoutId id="2147484271" r:id="rId1"/>
    <p:sldLayoutId id="2147484272" r:id="rId2"/>
    <p:sldLayoutId id="2147484273" r:id="rId3"/>
    <p:sldLayoutId id="2147484274" r:id="rId4"/>
    <p:sldLayoutId id="2147484275" r:id="rId5"/>
    <p:sldLayoutId id="2147484276" r:id="rId6"/>
    <p:sldLayoutId id="2147484277" r:id="rId7"/>
    <p:sldLayoutId id="2147484278" r:id="rId8"/>
    <p:sldLayoutId id="2147484279" r:id="rId9"/>
    <p:sldLayoutId id="2147484280" r:id="rId10"/>
    <p:sldLayoutId id="2147484281" r:id="rId11"/>
  </p:sldLayoutIdLst>
  <p:txStyles>
    <p:title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Arial" charset="0"/>
          <a:ea typeface="ＭＳ Ｐゴシック" charset="0"/>
          <a:cs typeface="ＭＳ Ｐゴシック" charset="0"/>
        </a:defRPr>
      </a:lvl2pPr>
      <a:lvl3pPr algn="ctr" rtl="0" fontAlgn="base">
        <a:spcBef>
          <a:spcPct val="0"/>
        </a:spcBef>
        <a:spcAft>
          <a:spcPct val="0"/>
        </a:spcAft>
        <a:defRPr sz="4400">
          <a:solidFill>
            <a:schemeClr val="tx2"/>
          </a:solidFill>
          <a:latin typeface="Arial" charset="0"/>
          <a:ea typeface="ＭＳ Ｐゴシック" charset="0"/>
          <a:cs typeface="ＭＳ Ｐゴシック" charset="0"/>
        </a:defRPr>
      </a:lvl3pPr>
      <a:lvl4pPr algn="ctr" rtl="0" fontAlgn="base">
        <a:spcBef>
          <a:spcPct val="0"/>
        </a:spcBef>
        <a:spcAft>
          <a:spcPct val="0"/>
        </a:spcAft>
        <a:defRPr sz="4400">
          <a:solidFill>
            <a:schemeClr val="tx2"/>
          </a:solidFill>
          <a:latin typeface="Arial" charset="0"/>
          <a:ea typeface="ＭＳ Ｐゴシック" charset="0"/>
          <a:cs typeface="ＭＳ Ｐゴシック" charset="0"/>
        </a:defRPr>
      </a:lvl4pPr>
      <a:lvl5pPr algn="ctr" rtl="0" fontAlgn="base">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charset="0"/>
          <a:ea typeface="ＭＳ Ｐゴシック" charset="0"/>
          <a:cs typeface="ＭＳ Ｐゴシック" charset="0"/>
        </a:defRPr>
      </a:lvl6pPr>
      <a:lvl7pPr marL="914400" algn="ctr" rtl="0" fontAlgn="base">
        <a:spcBef>
          <a:spcPct val="0"/>
        </a:spcBef>
        <a:spcAft>
          <a:spcPct val="0"/>
        </a:spcAft>
        <a:defRPr sz="4400">
          <a:solidFill>
            <a:schemeClr val="tx2"/>
          </a:solidFill>
          <a:latin typeface="Arial" charset="0"/>
          <a:ea typeface="ＭＳ Ｐゴシック" charset="0"/>
          <a:cs typeface="ＭＳ Ｐゴシック" charset="0"/>
        </a:defRPr>
      </a:lvl7pPr>
      <a:lvl8pPr marL="1371600" algn="ctr" rtl="0" fontAlgn="base">
        <a:spcBef>
          <a:spcPct val="0"/>
        </a:spcBef>
        <a:spcAft>
          <a:spcPct val="0"/>
        </a:spcAft>
        <a:defRPr sz="4400">
          <a:solidFill>
            <a:schemeClr val="tx2"/>
          </a:solidFill>
          <a:latin typeface="Arial" charset="0"/>
          <a:ea typeface="ＭＳ Ｐゴシック" charset="0"/>
          <a:cs typeface="ＭＳ Ｐゴシック" charset="0"/>
        </a:defRPr>
      </a:lvl8pPr>
      <a:lvl9pPr marL="1828800" algn="ctr" rtl="0" fontAlgn="base">
        <a:spcBef>
          <a:spcPct val="0"/>
        </a:spcBef>
        <a:spcAft>
          <a:spcPct val="0"/>
        </a:spcAft>
        <a:defRPr sz="4400">
          <a:solidFill>
            <a:schemeClr val="tx2"/>
          </a:solidFill>
          <a:latin typeface="Arial" charset="0"/>
          <a:ea typeface="ＭＳ Ｐゴシック" charset="0"/>
          <a:cs typeface="ＭＳ Ｐゴシック" charset="0"/>
        </a:defRPr>
      </a:lvl9pPr>
    </p:titleStyle>
    <p:bodyStyle>
      <a:lvl1pPr marL="342900" indent="-342900" algn="l" rtl="0" fontAlgn="base">
        <a:spcBef>
          <a:spcPct val="20000"/>
        </a:spcBef>
        <a:spcAft>
          <a:spcPct val="0"/>
        </a:spcAft>
        <a:buChar char="•"/>
        <a:defRPr sz="3200">
          <a:solidFill>
            <a:schemeClr val="tx1"/>
          </a:solidFill>
          <a:latin typeface="+mn-lt"/>
          <a:ea typeface="+mn-ea"/>
          <a:cs typeface="+mn-cs"/>
        </a:defRPr>
      </a:lvl1pPr>
      <a:lvl2pPr marL="742950" indent="-285750" algn="l" rtl="0" fontAlgn="base">
        <a:spcBef>
          <a:spcPct val="20000"/>
        </a:spcBef>
        <a:spcAft>
          <a:spcPct val="0"/>
        </a:spcAft>
        <a:buChar char="–"/>
        <a:defRPr sz="2800">
          <a:solidFill>
            <a:schemeClr val="tx1"/>
          </a:solidFill>
          <a:latin typeface="+mn-lt"/>
          <a:ea typeface="+mn-ea"/>
        </a:defRPr>
      </a:lvl2pPr>
      <a:lvl3pPr marL="1143000" indent="-228600" algn="l" rtl="0" fontAlgn="base">
        <a:spcBef>
          <a:spcPct val="20000"/>
        </a:spcBef>
        <a:spcAft>
          <a:spcPct val="0"/>
        </a:spcAft>
        <a:buChar char="•"/>
        <a:defRPr sz="2400">
          <a:solidFill>
            <a:schemeClr val="tx1"/>
          </a:solidFill>
          <a:latin typeface="+mn-lt"/>
          <a:ea typeface="+mn-ea"/>
        </a:defRPr>
      </a:lvl3pPr>
      <a:lvl4pPr marL="1600200" indent="-228600" algn="l" rtl="0" fontAlgn="base">
        <a:spcBef>
          <a:spcPct val="20000"/>
        </a:spcBef>
        <a:spcAft>
          <a:spcPct val="0"/>
        </a:spcAft>
        <a:buChar char="–"/>
        <a:defRPr sz="2000">
          <a:solidFill>
            <a:schemeClr val="tx1"/>
          </a:solidFill>
          <a:latin typeface="+mn-lt"/>
          <a:ea typeface="+mn-ea"/>
        </a:defRPr>
      </a:lvl4pPr>
      <a:lvl5pPr marL="2057400" indent="-228600" algn="l" rtl="0" fontAlgn="base">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4.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53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solidFill>
                  <a:srgbClr val="000000"/>
                </a:solidFill>
                <a:latin typeface="Times New Roman" pitchFamily="-111" charset="0"/>
                <a:ea typeface="+mn-ea"/>
                <a:cs typeface="+mn-cs"/>
              </a:defRPr>
            </a:lvl1pPr>
          </a:lstStyle>
          <a:p>
            <a:pPr defTabSz="914400" eaLnBrk="0" fontAlgn="base" hangingPunct="0">
              <a:spcBef>
                <a:spcPct val="0"/>
              </a:spcBef>
              <a:spcAft>
                <a:spcPct val="0"/>
              </a:spcAft>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defTabSz="914400" eaLnBrk="0" fontAlgn="base" hangingPunct="0">
              <a:spcBef>
                <a:spcPct val="0"/>
              </a:spcBef>
              <a:spcAft>
                <a:spcPct val="0"/>
              </a:spcAft>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charset="0"/>
              </a:defRPr>
            </a:lvl1pPr>
          </a:lstStyle>
          <a:p>
            <a:pPr defTabSz="914400" eaLnBrk="0" fontAlgn="base" hangingPunct="0">
              <a:spcBef>
                <a:spcPct val="0"/>
              </a:spcBef>
              <a:spcAft>
                <a:spcPct val="0"/>
              </a:spcAft>
              <a:defRPr/>
            </a:pPr>
            <a:fld id="{C7FCEC4A-0619-534F-AB0C-4C4D1986DF16}" type="slidenum">
              <a:rPr lang="en-US">
                <a:ea typeface="ＭＳ Ｐゴシック" charset="0"/>
                <a:cs typeface="ＭＳ Ｐゴシック" charset="0"/>
              </a:rPr>
              <a:pPr defTabSz="914400" eaLnBrk="0" fontAlgn="base" hangingPunct="0">
                <a:spcBef>
                  <a:spcPct val="0"/>
                </a:spcBef>
                <a:spcAft>
                  <a:spcPct val="0"/>
                </a:spcAft>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2237355716"/>
      </p:ext>
    </p:extLst>
  </p:cSld>
  <p:clrMap bg1="lt1" tx1="dk1" bg2="lt2" tx2="dk2" accent1="accent1" accent2="accent2" accent3="accent3" accent4="accent4" accent5="accent5" accent6="accent6" hlink="hlink" folHlink="folHlink"/>
  <p:sldLayoutIdLst>
    <p:sldLayoutId id="2147484283" r:id="rId1"/>
    <p:sldLayoutId id="2147484284" r:id="rId2"/>
    <p:sldLayoutId id="2147484285" r:id="rId3"/>
    <p:sldLayoutId id="2147484286" r:id="rId4"/>
    <p:sldLayoutId id="2147484287" r:id="rId5"/>
    <p:sldLayoutId id="2147484288" r:id="rId6"/>
    <p:sldLayoutId id="2147484289" r:id="rId7"/>
    <p:sldLayoutId id="2147484290" r:id="rId8"/>
    <p:sldLayoutId id="2147484291" r:id="rId9"/>
    <p:sldLayoutId id="2147484292" r:id="rId10"/>
    <p:sldLayoutId id="2147484293" r:id="rId11"/>
    <p:sldLayoutId id="2147484294" r:id="rId12"/>
    <p:sldLayoutId id="2147484295" r:id="rId13"/>
  </p:sldLayoutIdLst>
  <p:hf sldNum="0" hdr="0" ftr="0" dt="0"/>
  <p:txStyles>
    <p:title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ＭＳ Ｐゴシック" pitchFamily="-108" charset="-128"/>
          <a:cs typeface="Arial"/>
        </a:defRPr>
      </a:lvl1pPr>
      <a:lvl2pPr marL="742950" indent="-285750" algn="l" rtl="0" eaLnBrk="0" fontAlgn="base" hangingPunct="0">
        <a:spcBef>
          <a:spcPct val="20000"/>
        </a:spcBef>
        <a:spcAft>
          <a:spcPct val="0"/>
        </a:spcAft>
        <a:buChar char="–"/>
        <a:defRPr sz="2800">
          <a:solidFill>
            <a:schemeClr val="bg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5.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57647"/>
                <a:invGamma/>
              </a:schemeClr>
            </a:gs>
            <a:gs pos="100000">
              <a:schemeClr val="bg1"/>
            </a:gs>
          </a:gsLst>
          <a:lin ang="2700000" scaled="1"/>
        </a:gradFill>
        <a:effectLst/>
      </p:bgPr>
    </p:bg>
    <p:spTree>
      <p:nvGrpSpPr>
        <p:cNvPr id="1" name=""/>
        <p:cNvGrpSpPr/>
        <p:nvPr/>
      </p:nvGrpSpPr>
      <p:grpSpPr>
        <a:xfrm>
          <a:off x="0" y="0"/>
          <a:ext cx="0" cy="0"/>
          <a:chOff x="0" y="0"/>
          <a:chExt cx="0" cy="0"/>
        </a:xfrm>
      </p:grpSpPr>
      <p:grpSp>
        <p:nvGrpSpPr>
          <p:cNvPr id="1026" name="Group 2"/>
          <p:cNvGrpSpPr>
            <a:grpSpLocks/>
          </p:cNvGrpSpPr>
          <p:nvPr/>
        </p:nvGrpSpPr>
        <p:grpSpPr bwMode="auto">
          <a:xfrm>
            <a:off x="0" y="0"/>
            <a:ext cx="9144000" cy="6856413"/>
            <a:chOff x="0" y="0"/>
            <a:chExt cx="5760" cy="4319"/>
          </a:xfrm>
        </p:grpSpPr>
        <p:sp>
          <p:nvSpPr>
            <p:cNvPr id="3075" name="Freeform 3"/>
            <p:cNvSpPr>
              <a:spLocks/>
            </p:cNvSpPr>
            <p:nvPr/>
          </p:nvSpPr>
          <p:spPr bwMode="hidden">
            <a:xfrm>
              <a:off x="0" y="12"/>
              <a:ext cx="5758" cy="3273"/>
            </a:xfrm>
            <a:custGeom>
              <a:avLst/>
              <a:gdLst/>
              <a:ahLst/>
              <a:cxnLst>
                <a:cxn ang="0">
                  <a:pos x="3193" y="1816"/>
                </a:cxn>
                <a:cxn ang="0">
                  <a:pos x="0" y="0"/>
                </a:cxn>
                <a:cxn ang="0">
                  <a:pos x="0" y="522"/>
                </a:cxn>
                <a:cxn ang="0">
                  <a:pos x="3037" y="1978"/>
                </a:cxn>
                <a:cxn ang="0">
                  <a:pos x="5740" y="3273"/>
                </a:cxn>
                <a:cxn ang="0">
                  <a:pos x="5740" y="3267"/>
                </a:cxn>
                <a:cxn ang="0">
                  <a:pos x="3193" y="1816"/>
                </a:cxn>
                <a:cxn ang="0">
                  <a:pos x="3193" y="1816"/>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w="9525">
              <a:noFill/>
              <a:round/>
              <a:headEnd/>
              <a:tailEnd/>
            </a:ln>
          </p:spPr>
          <p:txBody>
            <a:bodyPr/>
            <a:lstStyle/>
            <a:p>
              <a:pPr>
                <a:defRPr/>
              </a:pPr>
              <a:endParaRPr lang="en-US"/>
            </a:p>
          </p:txBody>
        </p:sp>
        <p:sp>
          <p:nvSpPr>
            <p:cNvPr id="3076" name="Freeform 4"/>
            <p:cNvSpPr>
              <a:spLocks/>
            </p:cNvSpPr>
            <p:nvPr/>
          </p:nvSpPr>
          <p:spPr bwMode="hidden">
            <a:xfrm>
              <a:off x="149" y="0"/>
              <a:ext cx="5609" cy="3243"/>
            </a:xfrm>
            <a:custGeom>
              <a:avLst/>
              <a:gdLst/>
              <a:ahLst/>
              <a:cxnLst>
                <a:cxn ang="0">
                  <a:pos x="3163" y="1714"/>
                </a:cxn>
                <a:cxn ang="0">
                  <a:pos x="431" y="0"/>
                </a:cxn>
                <a:cxn ang="0">
                  <a:pos x="0" y="0"/>
                </a:cxn>
                <a:cxn ang="0">
                  <a:pos x="3086" y="1786"/>
                </a:cxn>
                <a:cxn ang="0">
                  <a:pos x="5591" y="3243"/>
                </a:cxn>
                <a:cxn ang="0">
                  <a:pos x="5591" y="3237"/>
                </a:cxn>
                <a:cxn ang="0">
                  <a:pos x="3163" y="1714"/>
                </a:cxn>
                <a:cxn ang="0">
                  <a:pos x="3163" y="1714"/>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a:defRPr/>
              </a:pPr>
              <a:endParaRPr lang="en-US"/>
            </a:p>
          </p:txBody>
        </p:sp>
        <p:sp>
          <p:nvSpPr>
            <p:cNvPr id="3077" name="Freeform 5"/>
            <p:cNvSpPr>
              <a:spLocks/>
            </p:cNvSpPr>
            <p:nvPr/>
          </p:nvSpPr>
          <p:spPr bwMode="hidden">
            <a:xfrm>
              <a:off x="0" y="3433"/>
              <a:ext cx="4038" cy="191"/>
            </a:xfrm>
            <a:custGeom>
              <a:avLst/>
              <a:gdLst/>
              <a:ahLst/>
              <a:cxnLst>
                <a:cxn ang="0">
                  <a:pos x="0" y="156"/>
                </a:cxn>
                <a:cxn ang="0">
                  <a:pos x="4042" y="192"/>
                </a:cxn>
                <a:cxn ang="0">
                  <a:pos x="4042" y="144"/>
                </a:cxn>
                <a:cxn ang="0">
                  <a:pos x="0" y="0"/>
                </a:cxn>
                <a:cxn ang="0">
                  <a:pos x="0" y="156"/>
                </a:cxn>
                <a:cxn ang="0">
                  <a:pos x="0" y="156"/>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w="9525">
              <a:noFill/>
              <a:round/>
              <a:headEnd/>
              <a:tailEnd/>
            </a:ln>
          </p:spPr>
          <p:txBody>
            <a:bodyPr/>
            <a:lstStyle/>
            <a:p>
              <a:pPr>
                <a:defRPr/>
              </a:pPr>
              <a:endParaRPr lang="en-US"/>
            </a:p>
          </p:txBody>
        </p:sp>
        <p:sp>
          <p:nvSpPr>
            <p:cNvPr id="1035" name="Freeform 6"/>
            <p:cNvSpPr>
              <a:spLocks/>
            </p:cNvSpPr>
            <p:nvPr/>
          </p:nvSpPr>
          <p:spPr bwMode="hidden">
            <a:xfrm>
              <a:off x="4038" y="3577"/>
              <a:ext cx="1720" cy="65"/>
            </a:xfrm>
            <a:custGeom>
              <a:avLst/>
              <a:gdLst>
                <a:gd name="T0" fmla="*/ 1720 w 1722"/>
                <a:gd name="T1" fmla="*/ 65 h 66"/>
                <a:gd name="T2" fmla="*/ 1720 w 1722"/>
                <a:gd name="T3" fmla="*/ 59 h 66"/>
                <a:gd name="T4" fmla="*/ 0 w 1722"/>
                <a:gd name="T5" fmla="*/ 0 h 66"/>
                <a:gd name="T6" fmla="*/ 0 w 1722"/>
                <a:gd name="T7" fmla="*/ 47 h 66"/>
                <a:gd name="T8" fmla="*/ 1720 w 1722"/>
                <a:gd name="T9" fmla="*/ 65 h 66"/>
                <a:gd name="T10" fmla="*/ 1720 w 1722"/>
                <a:gd name="T11" fmla="*/ 65 h 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22" h="66">
                  <a:moveTo>
                    <a:pt x="1722" y="66"/>
                  </a:moveTo>
                  <a:lnTo>
                    <a:pt x="1722" y="60"/>
                  </a:lnTo>
                  <a:lnTo>
                    <a:pt x="0" y="0"/>
                  </a:lnTo>
                  <a:lnTo>
                    <a:pt x="0" y="48"/>
                  </a:lnTo>
                  <a:lnTo>
                    <a:pt x="1722" y="66"/>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079" name="Freeform 7"/>
            <p:cNvSpPr>
              <a:spLocks/>
            </p:cNvSpPr>
            <p:nvPr/>
          </p:nvSpPr>
          <p:spPr bwMode="hidden">
            <a:xfrm>
              <a:off x="0" y="3726"/>
              <a:ext cx="4784" cy="329"/>
            </a:xfrm>
            <a:custGeom>
              <a:avLst/>
              <a:gdLst/>
              <a:ahLst/>
              <a:cxnLst>
                <a:cxn ang="0">
                  <a:pos x="0" y="329"/>
                </a:cxn>
                <a:cxn ang="0">
                  <a:pos x="4789" y="77"/>
                </a:cxn>
                <a:cxn ang="0">
                  <a:pos x="4789" y="0"/>
                </a:cxn>
                <a:cxn ang="0">
                  <a:pos x="0" y="107"/>
                </a:cxn>
                <a:cxn ang="0">
                  <a:pos x="0" y="329"/>
                </a:cxn>
                <a:cxn ang="0">
                  <a:pos x="0" y="329"/>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w="9525" cap="flat" cmpd="sng">
              <a:noFill/>
              <a:prstDash val="solid"/>
              <a:round/>
              <a:headEnd type="none" w="med" len="med"/>
              <a:tailEnd type="none" w="med" len="med"/>
            </a:ln>
            <a:effectLst/>
          </p:spPr>
          <p:txBody>
            <a:bodyPr/>
            <a:lstStyle/>
            <a:p>
              <a:pPr>
                <a:defRPr/>
              </a:pPr>
              <a:endParaRPr lang="en-US"/>
            </a:p>
          </p:txBody>
        </p:sp>
        <p:sp>
          <p:nvSpPr>
            <p:cNvPr id="1037" name="Freeform 8"/>
            <p:cNvSpPr>
              <a:spLocks/>
            </p:cNvSpPr>
            <p:nvPr/>
          </p:nvSpPr>
          <p:spPr bwMode="hidden">
            <a:xfrm>
              <a:off x="4784" y="3702"/>
              <a:ext cx="974" cy="101"/>
            </a:xfrm>
            <a:custGeom>
              <a:avLst/>
              <a:gdLst>
                <a:gd name="T0" fmla="*/ 974 w 975"/>
                <a:gd name="T1" fmla="*/ 48 h 101"/>
                <a:gd name="T2" fmla="*/ 974 w 975"/>
                <a:gd name="T3" fmla="*/ 0 h 101"/>
                <a:gd name="T4" fmla="*/ 0 w 975"/>
                <a:gd name="T5" fmla="*/ 24 h 101"/>
                <a:gd name="T6" fmla="*/ 0 w 975"/>
                <a:gd name="T7" fmla="*/ 101 h 101"/>
                <a:gd name="T8" fmla="*/ 974 w 975"/>
                <a:gd name="T9" fmla="*/ 48 h 101"/>
                <a:gd name="T10" fmla="*/ 974 w 975"/>
                <a:gd name="T11" fmla="*/ 48 h 10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75" h="101">
                  <a:moveTo>
                    <a:pt x="975" y="48"/>
                  </a:moveTo>
                  <a:lnTo>
                    <a:pt x="975" y="0"/>
                  </a:lnTo>
                  <a:lnTo>
                    <a:pt x="0" y="24"/>
                  </a:lnTo>
                  <a:lnTo>
                    <a:pt x="0" y="101"/>
                  </a:lnTo>
                  <a:lnTo>
                    <a:pt x="975" y="48"/>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1038" name="Freeform 9"/>
            <p:cNvSpPr>
              <a:spLocks/>
            </p:cNvSpPr>
            <p:nvPr/>
          </p:nvSpPr>
          <p:spPr bwMode="hidden">
            <a:xfrm>
              <a:off x="3619" y="3815"/>
              <a:ext cx="2139" cy="198"/>
            </a:xfrm>
            <a:custGeom>
              <a:avLst/>
              <a:gdLst>
                <a:gd name="T0" fmla="*/ 2139 w 2141"/>
                <a:gd name="T1" fmla="*/ 0 h 198"/>
                <a:gd name="T2" fmla="*/ 0 w 2141"/>
                <a:gd name="T3" fmla="*/ 156 h 198"/>
                <a:gd name="T4" fmla="*/ 0 w 2141"/>
                <a:gd name="T5" fmla="*/ 198 h 198"/>
                <a:gd name="T6" fmla="*/ 2139 w 2141"/>
                <a:gd name="T7" fmla="*/ 0 h 198"/>
                <a:gd name="T8" fmla="*/ 2139 w 2141"/>
                <a:gd name="T9" fmla="*/ 0 h 1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41" h="198">
                  <a:moveTo>
                    <a:pt x="2141" y="0"/>
                  </a:moveTo>
                  <a:lnTo>
                    <a:pt x="0" y="156"/>
                  </a:lnTo>
                  <a:lnTo>
                    <a:pt x="0" y="198"/>
                  </a:lnTo>
                  <a:lnTo>
                    <a:pt x="2141" y="0"/>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082" name="Freeform 10"/>
            <p:cNvSpPr>
              <a:spLocks/>
            </p:cNvSpPr>
            <p:nvPr/>
          </p:nvSpPr>
          <p:spPr bwMode="hidden">
            <a:xfrm>
              <a:off x="0" y="3971"/>
              <a:ext cx="3619" cy="348"/>
            </a:xfrm>
            <a:custGeom>
              <a:avLst/>
              <a:gdLst/>
              <a:ahLst/>
              <a:cxnLst>
                <a:cxn ang="0">
                  <a:pos x="0" y="348"/>
                </a:cxn>
                <a:cxn ang="0">
                  <a:pos x="311" y="348"/>
                </a:cxn>
                <a:cxn ang="0">
                  <a:pos x="3623" y="42"/>
                </a:cxn>
                <a:cxn ang="0">
                  <a:pos x="3623" y="0"/>
                </a:cxn>
                <a:cxn ang="0">
                  <a:pos x="0" y="264"/>
                </a:cxn>
                <a:cxn ang="0">
                  <a:pos x="0" y="348"/>
                </a:cxn>
                <a:cxn ang="0">
                  <a:pos x="0" y="348"/>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a:defRPr/>
              </a:pPr>
              <a:endParaRPr lang="en-US"/>
            </a:p>
          </p:txBody>
        </p:sp>
        <p:sp>
          <p:nvSpPr>
            <p:cNvPr id="1040" name="Freeform 11"/>
            <p:cNvSpPr>
              <a:spLocks/>
            </p:cNvSpPr>
            <p:nvPr/>
          </p:nvSpPr>
          <p:spPr bwMode="hidden">
            <a:xfrm>
              <a:off x="2097" y="4043"/>
              <a:ext cx="2514" cy="276"/>
            </a:xfrm>
            <a:custGeom>
              <a:avLst/>
              <a:gdLst>
                <a:gd name="T0" fmla="*/ 2179 w 2517"/>
                <a:gd name="T1" fmla="*/ 276 h 276"/>
                <a:gd name="T2" fmla="*/ 2514 w 2517"/>
                <a:gd name="T3" fmla="*/ 204 h 276"/>
                <a:gd name="T4" fmla="*/ 2257 w 2517"/>
                <a:gd name="T5" fmla="*/ 0 h 276"/>
                <a:gd name="T6" fmla="*/ 0 w 2517"/>
                <a:gd name="T7" fmla="*/ 276 h 276"/>
                <a:gd name="T8" fmla="*/ 2179 w 2517"/>
                <a:gd name="T9" fmla="*/ 276 h 276"/>
                <a:gd name="T10" fmla="*/ 2179 w 2517"/>
                <a:gd name="T11" fmla="*/ 276 h 27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7" h="276">
                  <a:moveTo>
                    <a:pt x="2182" y="276"/>
                  </a:moveTo>
                  <a:lnTo>
                    <a:pt x="2517" y="204"/>
                  </a:lnTo>
                  <a:lnTo>
                    <a:pt x="2260" y="0"/>
                  </a:lnTo>
                  <a:lnTo>
                    <a:pt x="0" y="276"/>
                  </a:lnTo>
                  <a:lnTo>
                    <a:pt x="2182" y="276"/>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084" name="Freeform 12"/>
            <p:cNvSpPr>
              <a:spLocks/>
            </p:cNvSpPr>
            <p:nvPr/>
          </p:nvSpPr>
          <p:spPr bwMode="hidden">
            <a:xfrm>
              <a:off x="4354" y="3869"/>
              <a:ext cx="1404" cy="378"/>
            </a:xfrm>
            <a:custGeom>
              <a:avLst/>
              <a:gdLst/>
              <a:ahLst/>
              <a:cxnLst>
                <a:cxn ang="0">
                  <a:pos x="1405" y="126"/>
                </a:cxn>
                <a:cxn ang="0">
                  <a:pos x="1405" y="0"/>
                </a:cxn>
                <a:cxn ang="0">
                  <a:pos x="0" y="174"/>
                </a:cxn>
                <a:cxn ang="0">
                  <a:pos x="257" y="378"/>
                </a:cxn>
                <a:cxn ang="0">
                  <a:pos x="1405" y="126"/>
                </a:cxn>
                <a:cxn ang="0">
                  <a:pos x="1405" y="126"/>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w="9525">
              <a:noFill/>
              <a:round/>
              <a:headEnd/>
              <a:tailEnd/>
            </a:ln>
          </p:spPr>
          <p:txBody>
            <a:bodyPr/>
            <a:lstStyle/>
            <a:p>
              <a:pPr>
                <a:defRPr/>
              </a:pPr>
              <a:endParaRPr lang="en-US"/>
            </a:p>
          </p:txBody>
        </p:sp>
        <p:sp>
          <p:nvSpPr>
            <p:cNvPr id="1042" name="Freeform 13"/>
            <p:cNvSpPr>
              <a:spLocks/>
            </p:cNvSpPr>
            <p:nvPr/>
          </p:nvSpPr>
          <p:spPr bwMode="hidden">
            <a:xfrm>
              <a:off x="5030" y="3151"/>
              <a:ext cx="728" cy="240"/>
            </a:xfrm>
            <a:custGeom>
              <a:avLst/>
              <a:gdLst>
                <a:gd name="T0" fmla="*/ 728 w 729"/>
                <a:gd name="T1" fmla="*/ 240 h 240"/>
                <a:gd name="T2" fmla="*/ 0 w 729"/>
                <a:gd name="T3" fmla="*/ 0 h 240"/>
                <a:gd name="T4" fmla="*/ 0 w 729"/>
                <a:gd name="T5" fmla="*/ 6 h 240"/>
                <a:gd name="T6" fmla="*/ 728 w 729"/>
                <a:gd name="T7" fmla="*/ 240 h 240"/>
                <a:gd name="T8" fmla="*/ 728 w 729"/>
                <a:gd name="T9" fmla="*/ 240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9" h="240">
                  <a:moveTo>
                    <a:pt x="729" y="240"/>
                  </a:moveTo>
                  <a:lnTo>
                    <a:pt x="0" y="0"/>
                  </a:lnTo>
                  <a:lnTo>
                    <a:pt x="0" y="6"/>
                  </a:lnTo>
                  <a:lnTo>
                    <a:pt x="729" y="240"/>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086" name="Freeform 14"/>
            <p:cNvSpPr>
              <a:spLocks/>
            </p:cNvSpPr>
            <p:nvPr/>
          </p:nvSpPr>
          <p:spPr bwMode="hidden">
            <a:xfrm>
              <a:off x="0" y="1486"/>
              <a:ext cx="5030" cy="1671"/>
            </a:xfrm>
            <a:custGeom>
              <a:avLst/>
              <a:gdLst/>
              <a:ahLst/>
              <a:cxnLst>
                <a:cxn ang="0">
                  <a:pos x="0" y="72"/>
                </a:cxn>
                <a:cxn ang="0">
                  <a:pos x="5035" y="1672"/>
                </a:cxn>
                <a:cxn ang="0">
                  <a:pos x="5035" y="1666"/>
                </a:cxn>
                <a:cxn ang="0">
                  <a:pos x="0" y="0"/>
                </a:cxn>
                <a:cxn ang="0">
                  <a:pos x="0" y="72"/>
                </a:cxn>
                <a:cxn ang="0">
                  <a:pos x="0" y="72"/>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w="9525">
              <a:noFill/>
              <a:round/>
              <a:headEnd/>
              <a:tailEnd/>
            </a:ln>
          </p:spPr>
          <p:txBody>
            <a:bodyPr/>
            <a:lstStyle/>
            <a:p>
              <a:pPr>
                <a:defRPr/>
              </a:pPr>
              <a:endParaRPr lang="en-US"/>
            </a:p>
          </p:txBody>
        </p:sp>
        <p:sp>
          <p:nvSpPr>
            <p:cNvPr id="1044" name="Freeform 15"/>
            <p:cNvSpPr>
              <a:spLocks/>
            </p:cNvSpPr>
            <p:nvPr/>
          </p:nvSpPr>
          <p:spPr bwMode="hidden">
            <a:xfrm>
              <a:off x="5030" y="3049"/>
              <a:ext cx="728" cy="318"/>
            </a:xfrm>
            <a:custGeom>
              <a:avLst/>
              <a:gdLst>
                <a:gd name="T0" fmla="*/ 728 w 729"/>
                <a:gd name="T1" fmla="*/ 318 h 318"/>
                <a:gd name="T2" fmla="*/ 728 w 729"/>
                <a:gd name="T3" fmla="*/ 312 h 318"/>
                <a:gd name="T4" fmla="*/ 0 w 729"/>
                <a:gd name="T5" fmla="*/ 0 h 318"/>
                <a:gd name="T6" fmla="*/ 0 w 729"/>
                <a:gd name="T7" fmla="*/ 54 h 318"/>
                <a:gd name="T8" fmla="*/ 728 w 729"/>
                <a:gd name="T9" fmla="*/ 318 h 318"/>
                <a:gd name="T10" fmla="*/ 728 w 729"/>
                <a:gd name="T11" fmla="*/ 318 h 3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29" h="318">
                  <a:moveTo>
                    <a:pt x="729" y="318"/>
                  </a:moveTo>
                  <a:lnTo>
                    <a:pt x="729" y="312"/>
                  </a:lnTo>
                  <a:lnTo>
                    <a:pt x="0" y="0"/>
                  </a:lnTo>
                  <a:lnTo>
                    <a:pt x="0" y="54"/>
                  </a:lnTo>
                  <a:lnTo>
                    <a:pt x="729" y="318"/>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088" name="Freeform 16"/>
            <p:cNvSpPr>
              <a:spLocks/>
            </p:cNvSpPr>
            <p:nvPr/>
          </p:nvSpPr>
          <p:spPr bwMode="hidden">
            <a:xfrm>
              <a:off x="0" y="916"/>
              <a:ext cx="5030" cy="2187"/>
            </a:xfrm>
            <a:custGeom>
              <a:avLst/>
              <a:gdLst/>
              <a:ahLst/>
              <a:cxnLst>
                <a:cxn ang="0">
                  <a:pos x="0" y="396"/>
                </a:cxn>
                <a:cxn ang="0">
                  <a:pos x="5035" y="2188"/>
                </a:cxn>
                <a:cxn ang="0">
                  <a:pos x="5035" y="2134"/>
                </a:cxn>
                <a:cxn ang="0">
                  <a:pos x="0" y="0"/>
                </a:cxn>
                <a:cxn ang="0">
                  <a:pos x="0" y="396"/>
                </a:cxn>
                <a:cxn ang="0">
                  <a:pos x="0" y="396"/>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w="9525">
              <a:noFill/>
              <a:round/>
              <a:headEnd/>
              <a:tailEnd/>
            </a:ln>
          </p:spPr>
          <p:txBody>
            <a:bodyPr/>
            <a:lstStyle/>
            <a:p>
              <a:pPr>
                <a:defRPr/>
              </a:pPr>
              <a:endParaRPr lang="en-US"/>
            </a:p>
          </p:txBody>
        </p:sp>
        <p:sp>
          <p:nvSpPr>
            <p:cNvPr id="3089" name="Freeform 17"/>
            <p:cNvSpPr>
              <a:spLocks/>
            </p:cNvSpPr>
            <p:nvPr/>
          </p:nvSpPr>
          <p:spPr bwMode="hidden">
            <a:xfrm>
              <a:off x="2294" y="0"/>
              <a:ext cx="3159" cy="2725"/>
            </a:xfrm>
            <a:custGeom>
              <a:avLst/>
              <a:gdLst/>
              <a:ahLst/>
              <a:cxnLst>
                <a:cxn ang="0">
                  <a:pos x="0" y="0"/>
                </a:cxn>
                <a:cxn ang="0">
                  <a:pos x="3145" y="2727"/>
                </a:cxn>
                <a:cxn ang="0">
                  <a:pos x="3163" y="2704"/>
                </a:cxn>
                <a:cxn ang="0">
                  <a:pos x="102" y="0"/>
                </a:cxn>
                <a:cxn ang="0">
                  <a:pos x="0" y="0"/>
                </a:cxn>
                <a:cxn ang="0">
                  <a:pos x="0" y="0"/>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w="9525">
              <a:noFill/>
              <a:round/>
              <a:headEnd/>
              <a:tailEnd/>
            </a:ln>
          </p:spPr>
          <p:txBody>
            <a:bodyPr/>
            <a:lstStyle/>
            <a:p>
              <a:pPr>
                <a:defRPr/>
              </a:pPr>
              <a:endParaRPr lang="en-US"/>
            </a:p>
          </p:txBody>
        </p:sp>
        <p:sp>
          <p:nvSpPr>
            <p:cNvPr id="3090" name="Freeform 18"/>
            <p:cNvSpPr>
              <a:spLocks/>
            </p:cNvSpPr>
            <p:nvPr/>
          </p:nvSpPr>
          <p:spPr bwMode="hidden">
            <a:xfrm>
              <a:off x="5435" y="2702"/>
              <a:ext cx="323" cy="299"/>
            </a:xfrm>
            <a:custGeom>
              <a:avLst/>
              <a:gdLst/>
              <a:ahLst/>
              <a:cxnLst>
                <a:cxn ang="0">
                  <a:pos x="323" y="299"/>
                </a:cxn>
                <a:cxn ang="0">
                  <a:pos x="323" y="263"/>
                </a:cxn>
                <a:cxn ang="0">
                  <a:pos x="18" y="0"/>
                </a:cxn>
                <a:cxn ang="0">
                  <a:pos x="0" y="23"/>
                </a:cxn>
                <a:cxn ang="0">
                  <a:pos x="323" y="299"/>
                </a:cxn>
                <a:cxn ang="0">
                  <a:pos x="323" y="299"/>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w="9525">
              <a:noFill/>
              <a:round/>
              <a:headEnd/>
              <a:tailEnd/>
            </a:ln>
          </p:spPr>
          <p:txBody>
            <a:bodyPr/>
            <a:lstStyle/>
            <a:p>
              <a:pPr>
                <a:defRPr/>
              </a:pPr>
              <a:endParaRPr lang="en-US"/>
            </a:p>
          </p:txBody>
        </p:sp>
        <p:sp>
          <p:nvSpPr>
            <p:cNvPr id="1048" name="Freeform 19"/>
            <p:cNvSpPr>
              <a:spLocks/>
            </p:cNvSpPr>
            <p:nvPr/>
          </p:nvSpPr>
          <p:spPr bwMode="hidden">
            <a:xfrm>
              <a:off x="5477" y="2588"/>
              <a:ext cx="281" cy="335"/>
            </a:xfrm>
            <a:custGeom>
              <a:avLst/>
              <a:gdLst>
                <a:gd name="T0" fmla="*/ 281 w 281"/>
                <a:gd name="T1" fmla="*/ 335 h 335"/>
                <a:gd name="T2" fmla="*/ 281 w 281"/>
                <a:gd name="T3" fmla="*/ 173 h 335"/>
                <a:gd name="T4" fmla="*/ 96 w 281"/>
                <a:gd name="T5" fmla="*/ 0 h 335"/>
                <a:gd name="T6" fmla="*/ 0 w 281"/>
                <a:gd name="T7" fmla="*/ 90 h 335"/>
                <a:gd name="T8" fmla="*/ 281 w 281"/>
                <a:gd name="T9" fmla="*/ 335 h 335"/>
                <a:gd name="T10" fmla="*/ 281 w 281"/>
                <a:gd name="T11" fmla="*/ 335 h 3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1" h="335">
                  <a:moveTo>
                    <a:pt x="281" y="335"/>
                  </a:moveTo>
                  <a:lnTo>
                    <a:pt x="281" y="173"/>
                  </a:lnTo>
                  <a:lnTo>
                    <a:pt x="96" y="0"/>
                  </a:lnTo>
                  <a:lnTo>
                    <a:pt x="0" y="90"/>
                  </a:lnTo>
                  <a:lnTo>
                    <a:pt x="281" y="335"/>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092" name="Freeform 20"/>
            <p:cNvSpPr>
              <a:spLocks/>
            </p:cNvSpPr>
            <p:nvPr/>
          </p:nvSpPr>
          <p:spPr bwMode="hidden">
            <a:xfrm>
              <a:off x="2454" y="0"/>
              <a:ext cx="3119" cy="2678"/>
            </a:xfrm>
            <a:custGeom>
              <a:avLst/>
              <a:gdLst/>
              <a:ahLst/>
              <a:cxnLst>
                <a:cxn ang="0">
                  <a:pos x="0" y="0"/>
                </a:cxn>
                <a:cxn ang="0">
                  <a:pos x="3026" y="2680"/>
                </a:cxn>
                <a:cxn ang="0">
                  <a:pos x="3122" y="2590"/>
                </a:cxn>
                <a:cxn ang="0">
                  <a:pos x="383" y="0"/>
                </a:cxn>
                <a:cxn ang="0">
                  <a:pos x="0" y="0"/>
                </a:cxn>
                <a:cxn ang="0">
                  <a:pos x="0" y="0"/>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w="9525">
              <a:noFill/>
              <a:round/>
              <a:headEnd/>
              <a:tailEnd/>
            </a:ln>
          </p:spPr>
          <p:txBody>
            <a:bodyPr/>
            <a:lstStyle/>
            <a:p>
              <a:pPr>
                <a:defRPr/>
              </a:pPr>
              <a:endParaRPr lang="en-US"/>
            </a:p>
          </p:txBody>
        </p:sp>
        <p:sp>
          <p:nvSpPr>
            <p:cNvPr id="1050" name="Freeform 21"/>
            <p:cNvSpPr>
              <a:spLocks/>
            </p:cNvSpPr>
            <p:nvPr/>
          </p:nvSpPr>
          <p:spPr bwMode="hidden">
            <a:xfrm>
              <a:off x="5626" y="2534"/>
              <a:ext cx="132" cy="132"/>
            </a:xfrm>
            <a:custGeom>
              <a:avLst/>
              <a:gdLst>
                <a:gd name="T0" fmla="*/ 132 w 132"/>
                <a:gd name="T1" fmla="*/ 132 h 132"/>
                <a:gd name="T2" fmla="*/ 0 w 132"/>
                <a:gd name="T3" fmla="*/ 0 h 132"/>
                <a:gd name="T4" fmla="*/ 0 w 132"/>
                <a:gd name="T5" fmla="*/ 0 h 132"/>
                <a:gd name="T6" fmla="*/ 132 w 132"/>
                <a:gd name="T7" fmla="*/ 132 h 132"/>
                <a:gd name="T8" fmla="*/ 132 w 132"/>
                <a:gd name="T9" fmla="*/ 132 h 1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2" h="132">
                  <a:moveTo>
                    <a:pt x="132" y="132"/>
                  </a:moveTo>
                  <a:lnTo>
                    <a:pt x="0" y="0"/>
                  </a:lnTo>
                  <a:lnTo>
                    <a:pt x="132" y="132"/>
                  </a:lnTo>
                  <a:close/>
                </a:path>
              </a:pathLst>
            </a:custGeom>
            <a:solidFill>
              <a:srgbClr val="FF999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094" name="Freeform 22"/>
            <p:cNvSpPr>
              <a:spLocks/>
            </p:cNvSpPr>
            <p:nvPr/>
          </p:nvSpPr>
          <p:spPr bwMode="hidden">
            <a:xfrm>
              <a:off x="3112" y="0"/>
              <a:ext cx="2514" cy="2534"/>
            </a:xfrm>
            <a:custGeom>
              <a:avLst/>
              <a:gdLst/>
              <a:ahLst/>
              <a:cxnLst>
                <a:cxn ang="0">
                  <a:pos x="0" y="0"/>
                </a:cxn>
                <a:cxn ang="0">
                  <a:pos x="2517" y="2536"/>
                </a:cxn>
                <a:cxn ang="0">
                  <a:pos x="2517" y="2536"/>
                </a:cxn>
                <a:cxn ang="0">
                  <a:pos x="66" y="0"/>
                </a:cxn>
                <a:cxn ang="0">
                  <a:pos x="0" y="0"/>
                </a:cxn>
                <a:cxn ang="0">
                  <a:pos x="0" y="0"/>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w="9525">
              <a:noFill/>
              <a:round/>
              <a:headEnd/>
              <a:tailEnd/>
            </a:ln>
          </p:spPr>
          <p:txBody>
            <a:bodyPr/>
            <a:lstStyle/>
            <a:p>
              <a:pPr>
                <a:defRPr/>
              </a:pPr>
              <a:endParaRPr lang="en-US"/>
            </a:p>
          </p:txBody>
        </p:sp>
        <p:sp>
          <p:nvSpPr>
            <p:cNvPr id="3095" name="Freeform 23"/>
            <p:cNvSpPr>
              <a:spLocks/>
            </p:cNvSpPr>
            <p:nvPr/>
          </p:nvSpPr>
          <p:spPr bwMode="hidden">
            <a:xfrm>
              <a:off x="3488" y="0"/>
              <a:ext cx="2198" cy="2480"/>
            </a:xfrm>
            <a:custGeom>
              <a:avLst/>
              <a:gdLst/>
              <a:ahLst/>
              <a:cxnLst>
                <a:cxn ang="0">
                  <a:pos x="0" y="0"/>
                </a:cxn>
                <a:cxn ang="0">
                  <a:pos x="2188" y="2482"/>
                </a:cxn>
                <a:cxn ang="0">
                  <a:pos x="2200" y="2476"/>
                </a:cxn>
                <a:cxn ang="0">
                  <a:pos x="317" y="0"/>
                </a:cxn>
                <a:cxn ang="0">
                  <a:pos x="0" y="0"/>
                </a:cxn>
                <a:cxn ang="0">
                  <a:pos x="0" y="0"/>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w="9525" cap="flat" cmpd="sng">
              <a:noFill/>
              <a:prstDash val="solid"/>
              <a:round/>
              <a:headEnd type="none" w="med" len="med"/>
              <a:tailEnd type="none" w="med" len="med"/>
            </a:ln>
            <a:effectLst/>
          </p:spPr>
          <p:txBody>
            <a:bodyPr/>
            <a:lstStyle/>
            <a:p>
              <a:pPr>
                <a:defRPr/>
              </a:pPr>
              <a:endParaRPr lang="en-US"/>
            </a:p>
          </p:txBody>
        </p:sp>
        <p:sp>
          <p:nvSpPr>
            <p:cNvPr id="3096" name="Freeform 24"/>
            <p:cNvSpPr>
              <a:spLocks/>
            </p:cNvSpPr>
            <p:nvPr/>
          </p:nvSpPr>
          <p:spPr bwMode="hidden">
            <a:xfrm>
              <a:off x="5674" y="2474"/>
              <a:ext cx="84" cy="96"/>
            </a:xfrm>
            <a:custGeom>
              <a:avLst/>
              <a:gdLst/>
              <a:ahLst/>
              <a:cxnLst>
                <a:cxn ang="0">
                  <a:pos x="84" y="96"/>
                </a:cxn>
                <a:cxn ang="0">
                  <a:pos x="84" y="90"/>
                </a:cxn>
                <a:cxn ang="0">
                  <a:pos x="12" y="0"/>
                </a:cxn>
                <a:cxn ang="0">
                  <a:pos x="0" y="6"/>
                </a:cxn>
                <a:cxn ang="0">
                  <a:pos x="84" y="96"/>
                </a:cxn>
                <a:cxn ang="0">
                  <a:pos x="84" y="96"/>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w="9525">
              <a:noFill/>
              <a:round/>
              <a:headEnd/>
              <a:tailEnd/>
            </a:ln>
          </p:spPr>
          <p:txBody>
            <a:bodyPr/>
            <a:lstStyle/>
            <a:p>
              <a:pPr>
                <a:defRPr/>
              </a:pPr>
              <a:endParaRPr lang="en-US"/>
            </a:p>
          </p:txBody>
        </p:sp>
        <p:sp>
          <p:nvSpPr>
            <p:cNvPr id="1054" name="Freeform 25"/>
            <p:cNvSpPr>
              <a:spLocks/>
            </p:cNvSpPr>
            <p:nvPr/>
          </p:nvSpPr>
          <p:spPr bwMode="hidden">
            <a:xfrm>
              <a:off x="5603" y="850"/>
              <a:ext cx="155" cy="516"/>
            </a:xfrm>
            <a:custGeom>
              <a:avLst/>
              <a:gdLst>
                <a:gd name="T0" fmla="*/ 155 w 155"/>
                <a:gd name="T1" fmla="*/ 516 h 516"/>
                <a:gd name="T2" fmla="*/ 155 w 155"/>
                <a:gd name="T3" fmla="*/ 204 h 516"/>
                <a:gd name="T4" fmla="*/ 77 w 155"/>
                <a:gd name="T5" fmla="*/ 0 h 516"/>
                <a:gd name="T6" fmla="*/ 0 w 155"/>
                <a:gd name="T7" fmla="*/ 192 h 516"/>
                <a:gd name="T8" fmla="*/ 155 w 155"/>
                <a:gd name="T9" fmla="*/ 516 h 516"/>
                <a:gd name="T10" fmla="*/ 155 w 155"/>
                <a:gd name="T11" fmla="*/ 516 h 5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5" h="516">
                  <a:moveTo>
                    <a:pt x="155" y="516"/>
                  </a:moveTo>
                  <a:lnTo>
                    <a:pt x="155" y="204"/>
                  </a:lnTo>
                  <a:lnTo>
                    <a:pt x="77" y="0"/>
                  </a:lnTo>
                  <a:lnTo>
                    <a:pt x="0" y="192"/>
                  </a:lnTo>
                  <a:lnTo>
                    <a:pt x="155" y="516"/>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098" name="Freeform 26"/>
            <p:cNvSpPr>
              <a:spLocks/>
            </p:cNvSpPr>
            <p:nvPr/>
          </p:nvSpPr>
          <p:spPr bwMode="hidden">
            <a:xfrm>
              <a:off x="5107" y="0"/>
              <a:ext cx="573" cy="1042"/>
            </a:xfrm>
            <a:custGeom>
              <a:avLst/>
              <a:gdLst/>
              <a:ahLst/>
              <a:cxnLst>
                <a:cxn ang="0">
                  <a:pos x="0" y="0"/>
                </a:cxn>
                <a:cxn ang="0">
                  <a:pos x="497" y="1043"/>
                </a:cxn>
                <a:cxn ang="0">
                  <a:pos x="574" y="851"/>
                </a:cxn>
                <a:cxn ang="0">
                  <a:pos x="251" y="0"/>
                </a:cxn>
                <a:cxn ang="0">
                  <a:pos x="0" y="0"/>
                </a:cxn>
                <a:cxn ang="0">
                  <a:pos x="0" y="0"/>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w="9525">
              <a:noFill/>
              <a:round/>
              <a:headEnd/>
              <a:tailEnd/>
            </a:ln>
          </p:spPr>
          <p:txBody>
            <a:bodyPr/>
            <a:lstStyle/>
            <a:p>
              <a:pPr>
                <a:defRPr/>
              </a:pPr>
              <a:endParaRPr lang="en-US"/>
            </a:p>
          </p:txBody>
        </p:sp>
        <p:sp>
          <p:nvSpPr>
            <p:cNvPr id="3099" name="Freeform 27"/>
            <p:cNvSpPr>
              <a:spLocks/>
            </p:cNvSpPr>
            <p:nvPr/>
          </p:nvSpPr>
          <p:spPr bwMode="hidden">
            <a:xfrm>
              <a:off x="5411" y="0"/>
              <a:ext cx="341" cy="796"/>
            </a:xfrm>
            <a:custGeom>
              <a:avLst/>
              <a:gdLst/>
              <a:ahLst/>
              <a:cxnLst>
                <a:cxn ang="0">
                  <a:pos x="144" y="0"/>
                </a:cxn>
                <a:cxn ang="0">
                  <a:pos x="0" y="0"/>
                </a:cxn>
                <a:cxn ang="0">
                  <a:pos x="287" y="797"/>
                </a:cxn>
                <a:cxn ang="0">
                  <a:pos x="341" y="653"/>
                </a:cxn>
                <a:cxn ang="0">
                  <a:pos x="144" y="0"/>
                </a:cxn>
                <a:cxn ang="0">
                  <a:pos x="144" y="0"/>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w="9525">
              <a:noFill/>
              <a:round/>
              <a:headEnd/>
              <a:tailEnd/>
            </a:ln>
          </p:spPr>
          <p:txBody>
            <a:bodyPr/>
            <a:lstStyle/>
            <a:p>
              <a:pPr>
                <a:defRPr/>
              </a:pPr>
              <a:endParaRPr lang="en-US"/>
            </a:p>
          </p:txBody>
        </p:sp>
        <p:sp>
          <p:nvSpPr>
            <p:cNvPr id="1057" name="Freeform 28"/>
            <p:cNvSpPr>
              <a:spLocks/>
            </p:cNvSpPr>
            <p:nvPr/>
          </p:nvSpPr>
          <p:spPr bwMode="hidden">
            <a:xfrm>
              <a:off x="5698" y="653"/>
              <a:ext cx="60" cy="311"/>
            </a:xfrm>
            <a:custGeom>
              <a:avLst/>
              <a:gdLst>
                <a:gd name="T0" fmla="*/ 0 w 60"/>
                <a:gd name="T1" fmla="*/ 144 h 312"/>
                <a:gd name="T2" fmla="*/ 60 w 60"/>
                <a:gd name="T3" fmla="*/ 311 h 312"/>
                <a:gd name="T4" fmla="*/ 60 w 60"/>
                <a:gd name="T5" fmla="*/ 6 h 312"/>
                <a:gd name="T6" fmla="*/ 54 w 60"/>
                <a:gd name="T7" fmla="*/ 0 h 312"/>
                <a:gd name="T8" fmla="*/ 0 w 60"/>
                <a:gd name="T9" fmla="*/ 144 h 312"/>
                <a:gd name="T10" fmla="*/ 0 w 60"/>
                <a:gd name="T11" fmla="*/ 144 h 3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 h="312">
                  <a:moveTo>
                    <a:pt x="0" y="144"/>
                  </a:moveTo>
                  <a:lnTo>
                    <a:pt x="60" y="312"/>
                  </a:lnTo>
                  <a:lnTo>
                    <a:pt x="60" y="6"/>
                  </a:lnTo>
                  <a:lnTo>
                    <a:pt x="54" y="0"/>
                  </a:lnTo>
                  <a:lnTo>
                    <a:pt x="0" y="144"/>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101" name="Freeform 29"/>
            <p:cNvSpPr>
              <a:spLocks/>
            </p:cNvSpPr>
            <p:nvPr/>
          </p:nvSpPr>
          <p:spPr bwMode="hidden">
            <a:xfrm>
              <a:off x="2" y="1601"/>
              <a:ext cx="5752" cy="1864"/>
            </a:xfrm>
            <a:custGeom>
              <a:avLst/>
              <a:gdLst/>
              <a:ahLst/>
              <a:cxnLst>
                <a:cxn ang="0">
                  <a:pos x="0" y="371"/>
                </a:cxn>
                <a:cxn ang="0">
                  <a:pos x="5740" y="1864"/>
                </a:cxn>
                <a:cxn ang="0">
                  <a:pos x="5740" y="1834"/>
                </a:cxn>
                <a:cxn ang="0">
                  <a:pos x="0" y="0"/>
                </a:cxn>
                <a:cxn ang="0">
                  <a:pos x="0" y="371"/>
                </a:cxn>
                <a:cxn ang="0">
                  <a:pos x="0" y="37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w="9525">
              <a:noFill/>
              <a:round/>
              <a:headEnd/>
              <a:tailEnd/>
            </a:ln>
          </p:spPr>
          <p:txBody>
            <a:bodyPr/>
            <a:lstStyle/>
            <a:p>
              <a:pPr>
                <a:defRPr/>
              </a:pPr>
              <a:endParaRPr lang="en-US"/>
            </a:p>
          </p:txBody>
        </p:sp>
        <p:sp>
          <p:nvSpPr>
            <p:cNvPr id="1059" name="Freeform 30"/>
            <p:cNvSpPr>
              <a:spLocks/>
            </p:cNvSpPr>
            <p:nvPr/>
          </p:nvSpPr>
          <p:spPr bwMode="hidden">
            <a:xfrm>
              <a:off x="5754" y="3483"/>
              <a:ext cx="6" cy="6"/>
            </a:xfrm>
            <a:custGeom>
              <a:avLst/>
              <a:gdLst>
                <a:gd name="T0" fmla="*/ 6 w 6"/>
                <a:gd name="T1" fmla="*/ 6 h 6"/>
                <a:gd name="T2" fmla="*/ 0 w 6"/>
                <a:gd name="T3" fmla="*/ 0 h 6"/>
                <a:gd name="T4" fmla="*/ 0 w 6"/>
                <a:gd name="T5" fmla="*/ 6 h 6"/>
                <a:gd name="T6" fmla="*/ 6 w 6"/>
                <a:gd name="T7" fmla="*/ 6 h 6"/>
                <a:gd name="T8" fmla="*/ 6 w 6"/>
                <a:gd name="T9" fmla="*/ 6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6">
                  <a:moveTo>
                    <a:pt x="6" y="6"/>
                  </a:moveTo>
                  <a:lnTo>
                    <a:pt x="0" y="0"/>
                  </a:lnTo>
                  <a:lnTo>
                    <a:pt x="0" y="6"/>
                  </a:lnTo>
                  <a:lnTo>
                    <a:pt x="6" y="6"/>
                  </a:lnTo>
                  <a:close/>
                </a:path>
              </a:pathLst>
            </a:custGeom>
            <a:solidFill>
              <a:srgbClr val="18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3103" name="Freeform 31"/>
            <p:cNvSpPr>
              <a:spLocks/>
            </p:cNvSpPr>
            <p:nvPr/>
          </p:nvSpPr>
          <p:spPr bwMode="hidden">
            <a:xfrm>
              <a:off x="2" y="2152"/>
              <a:ext cx="5752" cy="1337"/>
            </a:xfrm>
            <a:custGeom>
              <a:avLst/>
              <a:gdLst/>
              <a:ahLst/>
              <a:cxnLst>
                <a:cxn ang="0">
                  <a:pos x="0" y="366"/>
                </a:cxn>
                <a:cxn ang="0">
                  <a:pos x="5740" y="1337"/>
                </a:cxn>
                <a:cxn ang="0">
                  <a:pos x="5740" y="1331"/>
                </a:cxn>
                <a:cxn ang="0">
                  <a:pos x="0" y="0"/>
                </a:cxn>
                <a:cxn ang="0">
                  <a:pos x="0" y="366"/>
                </a:cxn>
                <a:cxn ang="0">
                  <a:pos x="0" y="366"/>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a:defRPr/>
              </a:pPr>
              <a:endParaRPr lang="en-US"/>
            </a:p>
          </p:txBody>
        </p:sp>
        <p:sp>
          <p:nvSpPr>
            <p:cNvPr id="3104" name="Freeform 32"/>
            <p:cNvSpPr>
              <a:spLocks/>
            </p:cNvSpPr>
            <p:nvPr/>
          </p:nvSpPr>
          <p:spPr bwMode="hidden">
            <a:xfrm>
              <a:off x="2" y="3177"/>
              <a:ext cx="5752" cy="414"/>
            </a:xfrm>
            <a:custGeom>
              <a:avLst/>
              <a:gdLst/>
              <a:ahLst/>
              <a:cxnLst>
                <a:cxn ang="0">
                  <a:pos x="0" y="48"/>
                </a:cxn>
                <a:cxn ang="0">
                  <a:pos x="5740" y="414"/>
                </a:cxn>
                <a:cxn ang="0">
                  <a:pos x="5740" y="402"/>
                </a:cxn>
                <a:cxn ang="0">
                  <a:pos x="0" y="0"/>
                </a:cxn>
                <a:cxn ang="0">
                  <a:pos x="0" y="48"/>
                </a:cxn>
                <a:cxn ang="0">
                  <a:pos x="0" y="48"/>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w="9525">
              <a:noFill/>
              <a:round/>
              <a:headEnd/>
              <a:tailEnd/>
            </a:ln>
          </p:spPr>
          <p:txBody>
            <a:bodyPr/>
            <a:lstStyle/>
            <a:p>
              <a:pPr>
                <a:defRPr/>
              </a:pPr>
              <a:endParaRPr lang="en-US"/>
            </a:p>
          </p:txBody>
        </p:sp>
        <p:sp>
          <p:nvSpPr>
            <p:cNvPr id="3105" name="Freeform 33"/>
            <p:cNvSpPr>
              <a:spLocks/>
            </p:cNvSpPr>
            <p:nvPr/>
          </p:nvSpPr>
          <p:spPr bwMode="hidden">
            <a:xfrm>
              <a:off x="1297" y="0"/>
              <a:ext cx="4457" cy="3177"/>
            </a:xfrm>
            <a:custGeom>
              <a:avLst/>
              <a:gdLst/>
              <a:ahLst/>
              <a:cxnLst>
                <a:cxn ang="0">
                  <a:pos x="0" y="0"/>
                </a:cxn>
                <a:cxn ang="0">
                  <a:pos x="4448" y="3177"/>
                </a:cxn>
                <a:cxn ang="0">
                  <a:pos x="4448" y="3153"/>
                </a:cxn>
                <a:cxn ang="0">
                  <a:pos x="125" y="0"/>
                </a:cxn>
                <a:cxn ang="0">
                  <a:pos x="0" y="0"/>
                </a:cxn>
                <a:cxn ang="0">
                  <a:pos x="0" y="0"/>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w="9525">
              <a:noFill/>
              <a:round/>
              <a:headEnd/>
              <a:tailEnd/>
            </a:ln>
          </p:spPr>
          <p:txBody>
            <a:bodyPr/>
            <a:lstStyle/>
            <a:p>
              <a:pPr>
                <a:defRPr/>
              </a:pPr>
              <a:endParaRPr lang="en-US"/>
            </a:p>
          </p:txBody>
        </p:sp>
        <p:sp>
          <p:nvSpPr>
            <p:cNvPr id="3106" name="Freeform 34"/>
            <p:cNvSpPr>
              <a:spLocks/>
            </p:cNvSpPr>
            <p:nvPr/>
          </p:nvSpPr>
          <p:spPr bwMode="hidden">
            <a:xfrm>
              <a:off x="3321" y="0"/>
              <a:ext cx="2433" cy="2614"/>
            </a:xfrm>
            <a:custGeom>
              <a:avLst/>
              <a:gdLst/>
              <a:ahLst/>
              <a:cxnLst>
                <a:cxn ang="0">
                  <a:pos x="0" y="0"/>
                </a:cxn>
                <a:cxn ang="0">
                  <a:pos x="2428" y="2614"/>
                </a:cxn>
                <a:cxn ang="0">
                  <a:pos x="2428" y="2608"/>
                </a:cxn>
                <a:cxn ang="0">
                  <a:pos x="66" y="0"/>
                </a:cxn>
                <a:cxn ang="0">
                  <a:pos x="0" y="0"/>
                </a:cxn>
                <a:cxn ang="0">
                  <a:pos x="0" y="0"/>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a:defRPr/>
              </a:pPr>
              <a:endParaRPr lang="en-US"/>
            </a:p>
          </p:txBody>
        </p:sp>
        <p:sp>
          <p:nvSpPr>
            <p:cNvPr id="3107" name="Freeform 35"/>
            <p:cNvSpPr>
              <a:spLocks/>
            </p:cNvSpPr>
            <p:nvPr/>
          </p:nvSpPr>
          <p:spPr bwMode="hidden">
            <a:xfrm>
              <a:off x="3950" y="0"/>
              <a:ext cx="1804" cy="2464"/>
            </a:xfrm>
            <a:custGeom>
              <a:avLst/>
              <a:gdLst/>
              <a:ahLst/>
              <a:cxnLst>
                <a:cxn ang="0">
                  <a:pos x="485" y="0"/>
                </a:cxn>
                <a:cxn ang="0">
                  <a:pos x="0" y="0"/>
                </a:cxn>
                <a:cxn ang="0">
                  <a:pos x="1800" y="2464"/>
                </a:cxn>
                <a:cxn ang="0">
                  <a:pos x="1800" y="2248"/>
                </a:cxn>
                <a:cxn ang="0">
                  <a:pos x="1794" y="2248"/>
                </a:cxn>
                <a:cxn ang="0">
                  <a:pos x="485" y="0"/>
                </a:cxn>
                <a:cxn ang="0">
                  <a:pos x="485" y="0"/>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w="9525">
              <a:noFill/>
              <a:round/>
              <a:headEnd/>
              <a:tailEnd/>
            </a:ln>
          </p:spPr>
          <p:txBody>
            <a:bodyPr/>
            <a:lstStyle/>
            <a:p>
              <a:pPr>
                <a:defRPr/>
              </a:pPr>
              <a:endParaRPr lang="en-US"/>
            </a:p>
          </p:txBody>
        </p:sp>
        <p:sp>
          <p:nvSpPr>
            <p:cNvPr id="3108" name="Freeform 36"/>
            <p:cNvSpPr>
              <a:spLocks/>
            </p:cNvSpPr>
            <p:nvPr/>
          </p:nvSpPr>
          <p:spPr bwMode="hidden">
            <a:xfrm>
              <a:off x="4519" y="0"/>
              <a:ext cx="1235" cy="2074"/>
            </a:xfrm>
            <a:custGeom>
              <a:avLst/>
              <a:gdLst/>
              <a:ahLst/>
              <a:cxnLst>
                <a:cxn ang="0">
                  <a:pos x="0" y="0"/>
                </a:cxn>
                <a:cxn ang="0">
                  <a:pos x="1232" y="2074"/>
                </a:cxn>
                <a:cxn ang="0">
                  <a:pos x="1232" y="2038"/>
                </a:cxn>
                <a:cxn ang="0">
                  <a:pos x="42" y="0"/>
                </a:cxn>
                <a:cxn ang="0">
                  <a:pos x="0" y="0"/>
                </a:cxn>
                <a:cxn ang="0">
                  <a:pos x="0" y="0"/>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w="9525">
              <a:noFill/>
              <a:round/>
              <a:headEnd/>
              <a:tailEnd/>
            </a:ln>
          </p:spPr>
          <p:txBody>
            <a:bodyPr/>
            <a:lstStyle/>
            <a:p>
              <a:pPr>
                <a:defRPr/>
              </a:pPr>
              <a:endParaRPr lang="en-US"/>
            </a:p>
          </p:txBody>
        </p:sp>
        <p:sp>
          <p:nvSpPr>
            <p:cNvPr id="3109" name="Freeform 37"/>
            <p:cNvSpPr>
              <a:spLocks/>
            </p:cNvSpPr>
            <p:nvPr/>
          </p:nvSpPr>
          <p:spPr bwMode="hidden">
            <a:xfrm>
              <a:off x="4694" y="0"/>
              <a:ext cx="1060" cy="1936"/>
            </a:xfrm>
            <a:custGeom>
              <a:avLst/>
              <a:gdLst/>
              <a:ahLst/>
              <a:cxnLst>
                <a:cxn ang="0">
                  <a:pos x="0" y="0"/>
                </a:cxn>
                <a:cxn ang="0">
                  <a:pos x="1058" y="1936"/>
                </a:cxn>
                <a:cxn ang="0">
                  <a:pos x="1058" y="1930"/>
                </a:cxn>
                <a:cxn ang="0">
                  <a:pos x="54" y="0"/>
                </a:cxn>
                <a:cxn ang="0">
                  <a:pos x="0" y="0"/>
                </a:cxn>
                <a:cxn ang="0">
                  <a:pos x="0" y="0"/>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w="9525">
              <a:noFill/>
              <a:round/>
              <a:headEnd/>
              <a:tailEnd/>
            </a:ln>
          </p:spPr>
          <p:txBody>
            <a:bodyPr/>
            <a:lstStyle/>
            <a:p>
              <a:pPr>
                <a:defRPr/>
              </a:pPr>
              <a:endParaRPr lang="en-US"/>
            </a:p>
          </p:txBody>
        </p:sp>
        <p:sp>
          <p:nvSpPr>
            <p:cNvPr id="3110" name="Freeform 38"/>
            <p:cNvSpPr>
              <a:spLocks/>
            </p:cNvSpPr>
            <p:nvPr/>
          </p:nvSpPr>
          <p:spPr bwMode="hidden">
            <a:xfrm>
              <a:off x="4981" y="0"/>
              <a:ext cx="773" cy="1487"/>
            </a:xfrm>
            <a:custGeom>
              <a:avLst/>
              <a:gdLst/>
              <a:ahLst/>
              <a:cxnLst>
                <a:cxn ang="0">
                  <a:pos x="771" y="1433"/>
                </a:cxn>
                <a:cxn ang="0">
                  <a:pos x="42" y="0"/>
                </a:cxn>
                <a:cxn ang="0">
                  <a:pos x="0" y="0"/>
                </a:cxn>
                <a:cxn ang="0">
                  <a:pos x="771" y="1487"/>
                </a:cxn>
                <a:cxn ang="0">
                  <a:pos x="771" y="1433"/>
                </a:cxn>
                <a:cxn ang="0">
                  <a:pos x="771" y="1433"/>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w="9525">
              <a:noFill/>
              <a:round/>
              <a:headEnd/>
              <a:tailEnd/>
            </a:ln>
          </p:spPr>
          <p:txBody>
            <a:bodyPr/>
            <a:lstStyle/>
            <a:p>
              <a:pPr>
                <a:defRPr/>
              </a:pPr>
              <a:endParaRPr lang="en-US"/>
            </a:p>
          </p:txBody>
        </p:sp>
        <p:grpSp>
          <p:nvGrpSpPr>
            <p:cNvPr id="1068" name="Group 39"/>
            <p:cNvGrpSpPr>
              <a:grpSpLocks/>
            </p:cNvGrpSpPr>
            <p:nvPr userDrawn="1"/>
          </p:nvGrpSpPr>
          <p:grpSpPr bwMode="auto">
            <a:xfrm>
              <a:off x="0" y="1632"/>
              <a:ext cx="5758" cy="1858"/>
              <a:chOff x="0" y="1632"/>
              <a:chExt cx="5758" cy="1858"/>
            </a:xfrm>
          </p:grpSpPr>
          <p:sp>
            <p:nvSpPr>
              <p:cNvPr id="3112" name="Freeform 40"/>
              <p:cNvSpPr>
                <a:spLocks/>
              </p:cNvSpPr>
              <p:nvPr/>
            </p:nvSpPr>
            <p:spPr bwMode="hidden">
              <a:xfrm>
                <a:off x="0" y="1632"/>
                <a:ext cx="3670" cy="1313"/>
              </a:xfrm>
              <a:custGeom>
                <a:avLst/>
                <a:gdLst/>
                <a:ahLst/>
                <a:cxnLst>
                  <a:cxn ang="0">
                    <a:pos x="0" y="0"/>
                  </a:cxn>
                  <a:cxn ang="0">
                    <a:pos x="0" y="366"/>
                  </a:cxn>
                  <a:cxn ang="0">
                    <a:pos x="3635" y="1313"/>
                  </a:cxn>
                  <a:cxn ang="0">
                    <a:pos x="3647" y="1235"/>
                  </a:cxn>
                  <a:cxn ang="0">
                    <a:pos x="3659" y="1163"/>
                  </a:cxn>
                  <a:cxn ang="0">
                    <a:pos x="0" y="0"/>
                  </a:cxn>
                  <a:cxn ang="0">
                    <a:pos x="0" y="0"/>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a:defRPr/>
                </a:pPr>
                <a:endParaRPr lang="en-US"/>
              </a:p>
            </p:txBody>
          </p:sp>
          <p:sp>
            <p:nvSpPr>
              <p:cNvPr id="3113" name="Freeform 41"/>
              <p:cNvSpPr>
                <a:spLocks/>
              </p:cNvSpPr>
              <p:nvPr/>
            </p:nvSpPr>
            <p:spPr bwMode="hidden">
              <a:xfrm>
                <a:off x="3646" y="2795"/>
                <a:ext cx="2112" cy="695"/>
              </a:xfrm>
              <a:custGeom>
                <a:avLst/>
                <a:gdLst/>
                <a:ahLst/>
                <a:cxnLst>
                  <a:cxn ang="0">
                    <a:pos x="2105" y="665"/>
                  </a:cxn>
                  <a:cxn ang="0">
                    <a:pos x="24" y="0"/>
                  </a:cxn>
                  <a:cxn ang="0">
                    <a:pos x="12" y="72"/>
                  </a:cxn>
                  <a:cxn ang="0">
                    <a:pos x="0" y="150"/>
                  </a:cxn>
                  <a:cxn ang="0">
                    <a:pos x="2105" y="695"/>
                  </a:cxn>
                  <a:cxn ang="0">
                    <a:pos x="2105" y="665"/>
                  </a:cxn>
                  <a:cxn ang="0">
                    <a:pos x="2105" y="665"/>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w="9525">
                <a:noFill/>
                <a:round/>
                <a:headEnd/>
                <a:tailEnd/>
              </a:ln>
            </p:spPr>
            <p:txBody>
              <a:bodyPr/>
              <a:lstStyle/>
              <a:p>
                <a:pPr>
                  <a:defRPr/>
                </a:pPr>
                <a:endParaRPr lang="en-US"/>
              </a:p>
            </p:txBody>
          </p:sp>
        </p:grpSp>
      </p:grpSp>
      <p:sp>
        <p:nvSpPr>
          <p:cNvPr id="3114" name="Rectangle 42"/>
          <p:cNvSpPr>
            <a:spLocks noGrp="1" noChangeArrowheads="1"/>
          </p:cNvSpPr>
          <p:nvPr>
            <p:ph type="title"/>
          </p:nvPr>
        </p:nvSpPr>
        <p:spPr bwMode="auto">
          <a:xfrm>
            <a:off x="457200" y="277813"/>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3115" name="Rectangle 43"/>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116" name="Rectangle 44"/>
          <p:cNvSpPr>
            <a:spLocks noGrp="1" noChangeArrowheads="1"/>
          </p:cNvSpPr>
          <p:nvPr>
            <p:ph type="dt" sz="half" idx="2"/>
          </p:nvPr>
        </p:nvSpPr>
        <p:spPr bwMode="auto">
          <a:xfrm>
            <a:off x="457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200">
                <a:effectLst>
                  <a:outerShdw blurRad="38100" dist="38100" dir="2700000" algn="tl">
                    <a:srgbClr val="000000"/>
                  </a:outerShdw>
                </a:effectLst>
              </a:defRPr>
            </a:lvl1pPr>
          </a:lstStyle>
          <a:p>
            <a:pPr>
              <a:defRPr/>
            </a:pPr>
            <a:endParaRPr lang="en-US"/>
          </a:p>
        </p:txBody>
      </p:sp>
      <p:sp>
        <p:nvSpPr>
          <p:cNvPr id="3117" name="Rectangle 4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200">
                <a:effectLst>
                  <a:outerShdw blurRad="38100" dist="38100" dir="2700000" algn="tl">
                    <a:srgbClr val="000000"/>
                  </a:outerShdw>
                </a:effectLst>
              </a:defRPr>
            </a:lvl1pPr>
          </a:lstStyle>
          <a:p>
            <a:pPr>
              <a:defRPr/>
            </a:pPr>
            <a:endParaRPr lang="en-US"/>
          </a:p>
        </p:txBody>
      </p:sp>
      <p:sp>
        <p:nvSpPr>
          <p:cNvPr id="3118" name="Rectangle 46"/>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200">
                <a:effectLst>
                  <a:outerShdw blurRad="38100" dist="38100" dir="2700000" algn="tl">
                    <a:srgbClr val="000000"/>
                  </a:outerShdw>
                </a:effectLst>
              </a:defRPr>
            </a:lvl1pPr>
          </a:lstStyle>
          <a:p>
            <a:pPr>
              <a:defRPr/>
            </a:pPr>
            <a:fld id="{8455531E-FE89-C64B-84BE-DCDA69270BDA}" type="slidenum">
              <a:rPr lang="en-US"/>
              <a:pPr>
                <a:defRPr/>
              </a:pPr>
              <a:t>‹#›</a:t>
            </a:fld>
            <a:endParaRPr lang="en-US"/>
          </a:p>
        </p:txBody>
      </p:sp>
    </p:spTree>
    <p:extLst>
      <p:ext uri="{BB962C8B-B14F-4D97-AF65-F5344CB8AC3E}">
        <p14:creationId xmlns:p14="http://schemas.microsoft.com/office/powerpoint/2010/main" val="994793769"/>
      </p:ext>
    </p:extLst>
  </p:cSld>
  <p:clrMap bg1="dk2" tx1="lt1" bg2="dk1" tx2="lt2" accent1="accent1" accent2="accent2" accent3="accent3" accent4="accent4" accent5="accent5" accent6="accent6" hlink="hlink" folHlink="folHlink"/>
  <p:sldLayoutIdLst>
    <p:sldLayoutId id="2147484297" r:id="rId1"/>
    <p:sldLayoutId id="2147484298" r:id="rId2"/>
    <p:sldLayoutId id="2147484299" r:id="rId3"/>
    <p:sldLayoutId id="2147484300" r:id="rId4"/>
    <p:sldLayoutId id="2147484301" r:id="rId5"/>
    <p:sldLayoutId id="2147484302" r:id="rId6"/>
    <p:sldLayoutId id="2147484303" r:id="rId7"/>
    <p:sldLayoutId id="2147484304" r:id="rId8"/>
    <p:sldLayoutId id="2147484305" r:id="rId9"/>
    <p:sldLayoutId id="2147484306" r:id="rId10"/>
    <p:sldLayoutId id="2147484307" r:id="rId11"/>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65"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65"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65"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65"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65"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65"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65"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65" charset="0"/>
        </a:defRPr>
      </a:lvl9pPr>
    </p:titleStyle>
    <p:bodyStyle>
      <a:lvl1pPr marL="342900" indent="-342900" algn="l" rtl="0" eaLnBrk="0" fontAlgn="base" hangingPunct="0">
        <a:spcBef>
          <a:spcPct val="20000"/>
        </a:spcBef>
        <a:spcAft>
          <a:spcPct val="0"/>
        </a:spcAft>
        <a:buClr>
          <a:schemeClr val="hlink"/>
        </a:buClr>
        <a:buSzPct val="90000"/>
        <a:buFont typeface="Wingdings" charset="0"/>
        <a:buBlip>
          <a:blip r:embed="rId13"/>
        </a:buBlip>
        <a:defRPr sz="3200">
          <a:solidFill>
            <a:schemeClr val="tx1"/>
          </a:solidFill>
          <a:effectLst>
            <a:outerShdw blurRad="38100" dist="38100" dir="2700000" algn="tl">
              <a:srgbClr val="000000"/>
            </a:outerShdw>
          </a:effectLst>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har char="–"/>
        <a:defRPr sz="2800">
          <a:solidFill>
            <a:schemeClr val="tx1"/>
          </a:solidFill>
          <a:effectLst>
            <a:outerShdw blurRad="38100" dist="38100" dir="2700000" algn="tl">
              <a:srgbClr val="000000"/>
            </a:outerShdw>
          </a:effectLst>
          <a:latin typeface="+mn-lt"/>
          <a:ea typeface="ＭＳ Ｐゴシック" pitchFamily="-65" charset="-128"/>
        </a:defRPr>
      </a:lvl2pPr>
      <a:lvl3pPr marL="1143000" indent="-228600" algn="l" rtl="0" eaLnBrk="0" fontAlgn="base" hangingPunct="0">
        <a:spcBef>
          <a:spcPct val="20000"/>
        </a:spcBef>
        <a:spcAft>
          <a:spcPct val="0"/>
        </a:spcAft>
        <a:buClr>
          <a:schemeClr val="accent2"/>
        </a:buClr>
        <a:buSzPct val="90000"/>
        <a:buFont typeface="Wingdings" charset="0"/>
        <a:buBlip>
          <a:blip r:embed="rId14"/>
        </a:buBlip>
        <a:defRPr sz="2400">
          <a:solidFill>
            <a:schemeClr val="tx1"/>
          </a:solidFill>
          <a:effectLst>
            <a:outerShdw blurRad="38100" dist="38100" dir="2700000" algn="tl">
              <a:srgbClr val="000000"/>
            </a:outerShdw>
          </a:effectLst>
          <a:latin typeface="+mn-lt"/>
          <a:ea typeface="ＭＳ Ｐゴシック" pitchFamily="-65" charset="-128"/>
        </a:defRPr>
      </a:lvl3pPr>
      <a:lvl4pPr marL="1600200" indent="-228600" algn="l" rtl="0" eaLnBrk="0" fontAlgn="base" hangingPunct="0">
        <a:spcBef>
          <a:spcPct val="20000"/>
        </a:spcBef>
        <a:spcAft>
          <a:spcPct val="0"/>
        </a:spcAft>
        <a:buChar char="–"/>
        <a:defRPr sz="2000">
          <a:solidFill>
            <a:schemeClr val="tx1"/>
          </a:solidFill>
          <a:effectLst>
            <a:outerShdw blurRad="38100" dist="38100" dir="2700000" algn="tl">
              <a:srgbClr val="000000"/>
            </a:outerShdw>
          </a:effectLst>
          <a:latin typeface="+mn-lt"/>
          <a:ea typeface="ＭＳ Ｐゴシック" pitchFamily="-65" charset="-128"/>
        </a:defRPr>
      </a:lvl4pPr>
      <a:lvl5pPr marL="2057400" indent="-228600" algn="l" rtl="0" eaLnBrk="0" fontAlgn="base" hangingPunct="0">
        <a:spcBef>
          <a:spcPct val="20000"/>
        </a:spcBef>
        <a:spcAft>
          <a:spcPct val="0"/>
        </a:spcAft>
        <a:buClr>
          <a:schemeClr val="folHlink"/>
        </a:buClr>
        <a:buSzPct val="90000"/>
        <a:buFont typeface="Wingdings" charset="0"/>
        <a:buBlip>
          <a:blip r:embed="rId15"/>
        </a:buBlip>
        <a:defRPr sz="2000">
          <a:solidFill>
            <a:schemeClr val="tx1"/>
          </a:solidFill>
          <a:effectLst>
            <a:outerShdw blurRad="38100" dist="38100" dir="2700000" algn="tl">
              <a:srgbClr val="000000"/>
            </a:outerShdw>
          </a:effectLst>
          <a:latin typeface="+mn-lt"/>
          <a:ea typeface="ＭＳ Ｐゴシック" pitchFamily="-65" charset="-128"/>
        </a:defRPr>
      </a:lvl5pPr>
      <a:lvl6pPr marL="2514600" indent="-228600" algn="l" rtl="0" fontAlgn="base">
        <a:spcBef>
          <a:spcPct val="20000"/>
        </a:spcBef>
        <a:spcAft>
          <a:spcPct val="0"/>
        </a:spcAft>
        <a:buClr>
          <a:schemeClr val="folHlink"/>
        </a:buClr>
        <a:buSzPct val="90000"/>
        <a:buFont typeface="Wingdings" pitchFamily="-65" charset="2"/>
        <a:buBlip>
          <a:blip r:embed="rId15"/>
        </a:buBlip>
        <a:defRPr sz="2000">
          <a:solidFill>
            <a:schemeClr val="tx1"/>
          </a:solidFill>
          <a:effectLst>
            <a:outerShdw blurRad="38100" dist="38100" dir="2700000" algn="tl">
              <a:srgbClr val="000000"/>
            </a:outerShdw>
          </a:effectLst>
          <a:latin typeface="+mn-lt"/>
          <a:ea typeface="ＭＳ Ｐゴシック" pitchFamily="-65" charset="-128"/>
        </a:defRPr>
      </a:lvl6pPr>
      <a:lvl7pPr marL="2971800" indent="-228600" algn="l" rtl="0" fontAlgn="base">
        <a:spcBef>
          <a:spcPct val="20000"/>
        </a:spcBef>
        <a:spcAft>
          <a:spcPct val="0"/>
        </a:spcAft>
        <a:buClr>
          <a:schemeClr val="folHlink"/>
        </a:buClr>
        <a:buSzPct val="90000"/>
        <a:buFont typeface="Wingdings" pitchFamily="-65" charset="2"/>
        <a:buBlip>
          <a:blip r:embed="rId15"/>
        </a:buBlip>
        <a:defRPr sz="2000">
          <a:solidFill>
            <a:schemeClr val="tx1"/>
          </a:solidFill>
          <a:effectLst>
            <a:outerShdw blurRad="38100" dist="38100" dir="2700000" algn="tl">
              <a:srgbClr val="000000"/>
            </a:outerShdw>
          </a:effectLst>
          <a:latin typeface="+mn-lt"/>
          <a:ea typeface="ＭＳ Ｐゴシック" pitchFamily="-65" charset="-128"/>
        </a:defRPr>
      </a:lvl7pPr>
      <a:lvl8pPr marL="3429000" indent="-228600" algn="l" rtl="0" fontAlgn="base">
        <a:spcBef>
          <a:spcPct val="20000"/>
        </a:spcBef>
        <a:spcAft>
          <a:spcPct val="0"/>
        </a:spcAft>
        <a:buClr>
          <a:schemeClr val="folHlink"/>
        </a:buClr>
        <a:buSzPct val="90000"/>
        <a:buFont typeface="Wingdings" pitchFamily="-65" charset="2"/>
        <a:buBlip>
          <a:blip r:embed="rId15"/>
        </a:buBlip>
        <a:defRPr sz="2000">
          <a:solidFill>
            <a:schemeClr val="tx1"/>
          </a:solidFill>
          <a:effectLst>
            <a:outerShdw blurRad="38100" dist="38100" dir="2700000" algn="tl">
              <a:srgbClr val="000000"/>
            </a:outerShdw>
          </a:effectLst>
          <a:latin typeface="+mn-lt"/>
          <a:ea typeface="ＭＳ Ｐゴシック" pitchFamily="-65" charset="-128"/>
        </a:defRPr>
      </a:lvl8pPr>
      <a:lvl9pPr marL="3886200" indent="-228600" algn="l" rtl="0" fontAlgn="base">
        <a:spcBef>
          <a:spcPct val="20000"/>
        </a:spcBef>
        <a:spcAft>
          <a:spcPct val="0"/>
        </a:spcAft>
        <a:buClr>
          <a:schemeClr val="folHlink"/>
        </a:buClr>
        <a:buSzPct val="90000"/>
        <a:buFont typeface="Wingdings" pitchFamily="-65" charset="2"/>
        <a:buBlip>
          <a:blip r:embed="rId15"/>
        </a:buBlip>
        <a:defRPr sz="2000">
          <a:solidFill>
            <a:schemeClr val="tx1"/>
          </a:solidFill>
          <a:effectLst>
            <a:outerShdw blurRad="38100" dist="38100" dir="2700000" algn="tl">
              <a:srgbClr val="000000"/>
            </a:outerShdw>
          </a:effectLst>
          <a:latin typeface="+mn-lt"/>
          <a:ea typeface="ＭＳ Ｐゴシック" pitchFamily="-65"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21" charset="0"/>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21" charset="0"/>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Times New Roman" charset="0"/>
              </a:defRPr>
            </a:lvl1pPr>
          </a:lstStyle>
          <a:p>
            <a:pPr>
              <a:defRPr/>
            </a:pPr>
            <a:fld id="{52CEEB2E-12AC-4A4B-932F-60DBCA00C112}" type="slidenum">
              <a:rPr lang="en-US"/>
              <a:pPr>
                <a:defRPr/>
              </a:pPr>
              <a:t>‹#›</a:t>
            </a:fld>
            <a:endParaRPr lang="en-US"/>
          </a:p>
        </p:txBody>
      </p:sp>
    </p:spTree>
    <p:extLst>
      <p:ext uri="{BB962C8B-B14F-4D97-AF65-F5344CB8AC3E}">
        <p14:creationId xmlns:p14="http://schemas.microsoft.com/office/powerpoint/2010/main" val="3270445149"/>
      </p:ext>
    </p:extLst>
  </p:cSld>
  <p:clrMap bg1="lt1" tx1="dk1" bg2="lt2" tx2="dk2" accent1="accent1" accent2="accent2" accent3="accent3" accent4="accent4" accent5="accent5" accent6="accent6" hlink="hlink" folHlink="folHlink"/>
  <p:sldLayoutIdLst>
    <p:sldLayoutId id="2147484309" r:id="rId1"/>
    <p:sldLayoutId id="2147484310" r:id="rId2"/>
    <p:sldLayoutId id="2147484311" r:id="rId3"/>
    <p:sldLayoutId id="2147484312" r:id="rId4"/>
    <p:sldLayoutId id="2147484313" r:id="rId5"/>
    <p:sldLayoutId id="2147484314" r:id="rId6"/>
    <p:sldLayoutId id="2147484315" r:id="rId7"/>
    <p:sldLayoutId id="2147484316" r:id="rId8"/>
    <p:sldLayoutId id="2147484317" r:id="rId9"/>
    <p:sldLayoutId id="2147484318" r:id="rId10"/>
    <p:sldLayoutId id="2147484319" r:id="rId11"/>
  </p:sldLayoutIdLst>
  <p:txStyles>
    <p:titleStyle>
      <a:lvl1pPr algn="ctr" rtl="0" eaLnBrk="0" fontAlgn="base" hangingPunct="0">
        <a:spcBef>
          <a:spcPct val="0"/>
        </a:spcBef>
        <a:spcAft>
          <a:spcPct val="0"/>
        </a:spcAft>
        <a:defRPr sz="4400">
          <a:solidFill>
            <a:schemeClr val="tx2"/>
          </a:solidFill>
          <a:latin typeface="+mj-lt"/>
          <a:ea typeface="ＭＳ Ｐゴシック" pitchFamily="21" charset="-128"/>
          <a:cs typeface="ＭＳ Ｐゴシック" pitchFamily="21" charset="-128"/>
        </a:defRPr>
      </a:lvl1pPr>
      <a:lvl2pPr algn="ctr" rtl="0" eaLnBrk="0" fontAlgn="base" hangingPunct="0">
        <a:spcBef>
          <a:spcPct val="0"/>
        </a:spcBef>
        <a:spcAft>
          <a:spcPct val="0"/>
        </a:spcAft>
        <a:defRPr sz="4400">
          <a:solidFill>
            <a:schemeClr val="tx2"/>
          </a:solidFill>
          <a:latin typeface="Times New Roman" pitchFamily="-111" charset="0"/>
          <a:ea typeface="ＭＳ Ｐゴシック" pitchFamily="21" charset="-128"/>
          <a:cs typeface="ＭＳ Ｐゴシック" pitchFamily="21" charset="-128"/>
        </a:defRPr>
      </a:lvl2pPr>
      <a:lvl3pPr algn="ctr" rtl="0" eaLnBrk="0" fontAlgn="base" hangingPunct="0">
        <a:spcBef>
          <a:spcPct val="0"/>
        </a:spcBef>
        <a:spcAft>
          <a:spcPct val="0"/>
        </a:spcAft>
        <a:defRPr sz="4400">
          <a:solidFill>
            <a:schemeClr val="tx2"/>
          </a:solidFill>
          <a:latin typeface="Times New Roman" pitchFamily="-111" charset="0"/>
          <a:ea typeface="ＭＳ Ｐゴシック" pitchFamily="21" charset="-128"/>
          <a:cs typeface="ＭＳ Ｐゴシック" pitchFamily="21" charset="-128"/>
        </a:defRPr>
      </a:lvl3pPr>
      <a:lvl4pPr algn="ctr" rtl="0" eaLnBrk="0" fontAlgn="base" hangingPunct="0">
        <a:spcBef>
          <a:spcPct val="0"/>
        </a:spcBef>
        <a:spcAft>
          <a:spcPct val="0"/>
        </a:spcAft>
        <a:defRPr sz="4400">
          <a:solidFill>
            <a:schemeClr val="tx2"/>
          </a:solidFill>
          <a:latin typeface="Times New Roman" pitchFamily="-111" charset="0"/>
          <a:ea typeface="ＭＳ Ｐゴシック" pitchFamily="21" charset="-128"/>
          <a:cs typeface="ＭＳ Ｐゴシック" pitchFamily="21" charset="-128"/>
        </a:defRPr>
      </a:lvl4pPr>
      <a:lvl5pPr algn="ctr" rtl="0" eaLnBrk="0" fontAlgn="base" hangingPunct="0">
        <a:spcBef>
          <a:spcPct val="0"/>
        </a:spcBef>
        <a:spcAft>
          <a:spcPct val="0"/>
        </a:spcAft>
        <a:defRPr sz="4400">
          <a:solidFill>
            <a:schemeClr val="tx2"/>
          </a:solidFill>
          <a:latin typeface="Times New Roman" pitchFamily="-111" charset="0"/>
          <a:ea typeface="ＭＳ Ｐゴシック" pitchFamily="21" charset="-128"/>
          <a:cs typeface="ＭＳ Ｐゴシック" pitchFamily="21" charset="-128"/>
        </a:defRPr>
      </a:lvl5pPr>
      <a:lvl6pPr marL="457200" algn="ctr" rtl="0" eaLnBrk="0" fontAlgn="base" hangingPunct="0">
        <a:spcBef>
          <a:spcPct val="0"/>
        </a:spcBef>
        <a:spcAft>
          <a:spcPct val="0"/>
        </a:spcAft>
        <a:defRPr sz="4400">
          <a:solidFill>
            <a:schemeClr val="tx2"/>
          </a:solidFill>
          <a:latin typeface="Times New Roman" pitchFamily="-111" charset="0"/>
        </a:defRPr>
      </a:lvl6pPr>
      <a:lvl7pPr marL="914400" algn="ctr" rtl="0" eaLnBrk="0" fontAlgn="base" hangingPunct="0">
        <a:spcBef>
          <a:spcPct val="0"/>
        </a:spcBef>
        <a:spcAft>
          <a:spcPct val="0"/>
        </a:spcAft>
        <a:defRPr sz="4400">
          <a:solidFill>
            <a:schemeClr val="tx2"/>
          </a:solidFill>
          <a:latin typeface="Times New Roman" pitchFamily="-111" charset="0"/>
        </a:defRPr>
      </a:lvl7pPr>
      <a:lvl8pPr marL="1371600" algn="ctr" rtl="0" eaLnBrk="0" fontAlgn="base" hangingPunct="0">
        <a:spcBef>
          <a:spcPct val="0"/>
        </a:spcBef>
        <a:spcAft>
          <a:spcPct val="0"/>
        </a:spcAft>
        <a:defRPr sz="4400">
          <a:solidFill>
            <a:schemeClr val="tx2"/>
          </a:solidFill>
          <a:latin typeface="Times New Roman" pitchFamily="-111" charset="0"/>
        </a:defRPr>
      </a:lvl8pPr>
      <a:lvl9pPr marL="1828800" algn="ctr" rtl="0" eaLnBrk="0" fontAlgn="base" hangingPunct="0">
        <a:spcBef>
          <a:spcPct val="0"/>
        </a:spcBef>
        <a:spcAft>
          <a:spcPct val="0"/>
        </a:spcAft>
        <a:defRPr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pitchFamily="21" charset="-128"/>
          <a:cs typeface="ＭＳ Ｐゴシック" pitchFamily="21"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11"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11"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11"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111" charset="-128"/>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1"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1"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1"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5474"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5475"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solidFill>
                  <a:srgbClr val="000000"/>
                </a:solidFill>
                <a:latin typeface="Times New Roman" pitchFamily="21" charset="0"/>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21" charset="0"/>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charset="0"/>
              </a:defRPr>
            </a:lvl1pPr>
          </a:lstStyle>
          <a:p>
            <a:pPr>
              <a:defRPr/>
            </a:pPr>
            <a:fld id="{9FDE1D24-EC64-5245-B545-4FD44009717F}" type="slidenum">
              <a:rPr lang="en-US"/>
              <a:pPr>
                <a:defRPr/>
              </a:pPr>
              <a:t>‹#›</a:t>
            </a:fld>
            <a:endParaRPr lang="en-US"/>
          </a:p>
        </p:txBody>
      </p:sp>
    </p:spTree>
    <p:extLst>
      <p:ext uri="{BB962C8B-B14F-4D97-AF65-F5344CB8AC3E}">
        <p14:creationId xmlns:p14="http://schemas.microsoft.com/office/powerpoint/2010/main" val="2294873212"/>
      </p:ext>
    </p:extLst>
  </p:cSld>
  <p:clrMap bg1="lt1" tx1="dk1" bg2="lt2" tx2="dk2" accent1="accent1" accent2="accent2" accent3="accent3" accent4="accent4" accent5="accent5" accent6="accent6" hlink="hlink" folHlink="folHlink"/>
  <p:sldLayoutIdLst>
    <p:sldLayoutId id="2147484321" r:id="rId1"/>
    <p:sldLayoutId id="2147484322" r:id="rId2"/>
    <p:sldLayoutId id="2147484323" r:id="rId3"/>
    <p:sldLayoutId id="2147484324" r:id="rId4"/>
    <p:sldLayoutId id="2147484325" r:id="rId5"/>
    <p:sldLayoutId id="2147484326" r:id="rId6"/>
    <p:sldLayoutId id="2147484327" r:id="rId7"/>
    <p:sldLayoutId id="2147484328" r:id="rId8"/>
    <p:sldLayoutId id="2147484329" r:id="rId9"/>
    <p:sldLayoutId id="2147484330" r:id="rId10"/>
    <p:sldLayoutId id="2147484331" r:id="rId11"/>
  </p:sldLayoutIdLst>
  <p:txStyles>
    <p:titleStyle>
      <a:lvl1pPr algn="ctr" rtl="0" eaLnBrk="0" fontAlgn="base" hangingPunct="0">
        <a:spcBef>
          <a:spcPct val="0"/>
        </a:spcBef>
        <a:spcAft>
          <a:spcPct val="0"/>
        </a:spcAft>
        <a:defRPr sz="4400">
          <a:solidFill>
            <a:schemeClr val="tx2"/>
          </a:solidFill>
          <a:latin typeface="+mj-lt"/>
          <a:ea typeface="ＭＳ Ｐゴシック" pitchFamily="21" charset="-128"/>
          <a:cs typeface="ＭＳ Ｐゴシック" pitchFamily="21" charset="-128"/>
        </a:defRPr>
      </a:lvl1pPr>
      <a:lvl2pPr algn="ctr" rtl="0" eaLnBrk="0" fontAlgn="base" hangingPunct="0">
        <a:spcBef>
          <a:spcPct val="0"/>
        </a:spcBef>
        <a:spcAft>
          <a:spcPct val="0"/>
        </a:spcAft>
        <a:defRPr sz="4400">
          <a:solidFill>
            <a:schemeClr val="tx2"/>
          </a:solidFill>
          <a:latin typeface="Times New Roman" pitchFamily="-111" charset="0"/>
          <a:ea typeface="ＭＳ Ｐゴシック" pitchFamily="21" charset="-128"/>
          <a:cs typeface="ＭＳ Ｐゴシック" pitchFamily="21" charset="-128"/>
        </a:defRPr>
      </a:lvl2pPr>
      <a:lvl3pPr algn="ctr" rtl="0" eaLnBrk="0" fontAlgn="base" hangingPunct="0">
        <a:spcBef>
          <a:spcPct val="0"/>
        </a:spcBef>
        <a:spcAft>
          <a:spcPct val="0"/>
        </a:spcAft>
        <a:defRPr sz="4400">
          <a:solidFill>
            <a:schemeClr val="tx2"/>
          </a:solidFill>
          <a:latin typeface="Times New Roman" pitchFamily="-111" charset="0"/>
          <a:ea typeface="ＭＳ Ｐゴシック" pitchFamily="21" charset="-128"/>
          <a:cs typeface="ＭＳ Ｐゴシック" pitchFamily="21" charset="-128"/>
        </a:defRPr>
      </a:lvl3pPr>
      <a:lvl4pPr algn="ctr" rtl="0" eaLnBrk="0" fontAlgn="base" hangingPunct="0">
        <a:spcBef>
          <a:spcPct val="0"/>
        </a:spcBef>
        <a:spcAft>
          <a:spcPct val="0"/>
        </a:spcAft>
        <a:defRPr sz="4400">
          <a:solidFill>
            <a:schemeClr val="tx2"/>
          </a:solidFill>
          <a:latin typeface="Times New Roman" pitchFamily="-111" charset="0"/>
          <a:ea typeface="ＭＳ Ｐゴシック" pitchFamily="21" charset="-128"/>
          <a:cs typeface="ＭＳ Ｐゴシック" pitchFamily="21" charset="-128"/>
        </a:defRPr>
      </a:lvl4pPr>
      <a:lvl5pPr algn="ctr" rtl="0" eaLnBrk="0" fontAlgn="base" hangingPunct="0">
        <a:spcBef>
          <a:spcPct val="0"/>
        </a:spcBef>
        <a:spcAft>
          <a:spcPct val="0"/>
        </a:spcAft>
        <a:defRPr sz="4400">
          <a:solidFill>
            <a:schemeClr val="tx2"/>
          </a:solidFill>
          <a:latin typeface="Times New Roman" pitchFamily="-111" charset="0"/>
          <a:ea typeface="ＭＳ Ｐゴシック" pitchFamily="21" charset="-128"/>
          <a:cs typeface="ＭＳ Ｐゴシック" pitchFamily="21" charset="-128"/>
        </a:defRPr>
      </a:lvl5pPr>
      <a:lvl6pPr marL="457200" algn="ctr" rtl="0" eaLnBrk="0" fontAlgn="base" hangingPunct="0">
        <a:spcBef>
          <a:spcPct val="0"/>
        </a:spcBef>
        <a:spcAft>
          <a:spcPct val="0"/>
        </a:spcAft>
        <a:defRPr sz="4400">
          <a:solidFill>
            <a:schemeClr val="tx2"/>
          </a:solidFill>
          <a:latin typeface="Times New Roman" pitchFamily="-111" charset="0"/>
        </a:defRPr>
      </a:lvl6pPr>
      <a:lvl7pPr marL="914400" algn="ctr" rtl="0" eaLnBrk="0" fontAlgn="base" hangingPunct="0">
        <a:spcBef>
          <a:spcPct val="0"/>
        </a:spcBef>
        <a:spcAft>
          <a:spcPct val="0"/>
        </a:spcAft>
        <a:defRPr sz="4400">
          <a:solidFill>
            <a:schemeClr val="tx2"/>
          </a:solidFill>
          <a:latin typeface="Times New Roman" pitchFamily="-111" charset="0"/>
        </a:defRPr>
      </a:lvl7pPr>
      <a:lvl8pPr marL="1371600" algn="ctr" rtl="0" eaLnBrk="0" fontAlgn="base" hangingPunct="0">
        <a:spcBef>
          <a:spcPct val="0"/>
        </a:spcBef>
        <a:spcAft>
          <a:spcPct val="0"/>
        </a:spcAft>
        <a:defRPr sz="4400">
          <a:solidFill>
            <a:schemeClr val="tx2"/>
          </a:solidFill>
          <a:latin typeface="Times New Roman" pitchFamily="-111" charset="0"/>
        </a:defRPr>
      </a:lvl8pPr>
      <a:lvl9pPr marL="1828800" algn="ctr" rtl="0" eaLnBrk="0" fontAlgn="base" hangingPunct="0">
        <a:spcBef>
          <a:spcPct val="0"/>
        </a:spcBef>
        <a:spcAft>
          <a:spcPct val="0"/>
        </a:spcAft>
        <a:defRPr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pitchFamily="21" charset="-128"/>
          <a:cs typeface="ＭＳ Ｐゴシック" pitchFamily="21"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11"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11"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11"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111" charset="-128"/>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1"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1"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1"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117762" name="Picture 1026"/>
          <p:cNvPicPr>
            <a:picLocks noChangeAspect="1" noChangeArrowheads="1"/>
          </p:cNvPicPr>
          <p:nvPr/>
        </p:nvPicPr>
        <p:blipFill>
          <a:blip r:embed="rId1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17763" name="Rectangle 1027"/>
          <p:cNvSpPr>
            <a:spLocks noGrp="1" noChangeArrowheads="1"/>
          </p:cNvSpPr>
          <p:nvPr>
            <p:ph type="title"/>
          </p:nvPr>
        </p:nvSpPr>
        <p:spPr bwMode="auto">
          <a:xfrm>
            <a:off x="1219200" y="5334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17764" name="Rectangle 1028"/>
          <p:cNvSpPr>
            <a:spLocks noGrp="1" noChangeArrowheads="1"/>
          </p:cNvSpPr>
          <p:nvPr>
            <p:ph type="body" idx="1"/>
          </p:nvPr>
        </p:nvSpPr>
        <p:spPr bwMode="auto">
          <a:xfrm>
            <a:off x="12192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96677" name="Rectangle 1029"/>
          <p:cNvSpPr>
            <a:spLocks noGrp="1" noChangeArrowheads="1"/>
          </p:cNvSpPr>
          <p:nvPr>
            <p:ph type="dt" sz="half" idx="2"/>
          </p:nvPr>
        </p:nvSpPr>
        <p:spPr bwMode="auto">
          <a:xfrm>
            <a:off x="1219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kumimoji="1" sz="1400">
                <a:solidFill>
                  <a:srgbClr val="000000"/>
                </a:solidFill>
                <a:latin typeface="Courier" pitchFamily="21" charset="0"/>
                <a:ea typeface="ＭＳ Ｐゴシック"/>
                <a:cs typeface="ＭＳ Ｐゴシック"/>
              </a:defRPr>
            </a:lvl1pPr>
          </a:lstStyle>
          <a:p>
            <a:pPr>
              <a:defRPr/>
            </a:pPr>
            <a:endParaRPr lang="en-US"/>
          </a:p>
        </p:txBody>
      </p:sp>
      <p:sp>
        <p:nvSpPr>
          <p:cNvPr id="796678" name="Rectangle 1030"/>
          <p:cNvSpPr>
            <a:spLocks noGrp="1" noChangeArrowheads="1"/>
          </p:cNvSpPr>
          <p:nvPr>
            <p:ph type="ftr" sz="quarter" idx="3"/>
          </p:nvPr>
        </p:nvSpPr>
        <p:spPr bwMode="auto">
          <a:xfrm>
            <a:off x="3352800" y="6248400"/>
            <a:ext cx="35052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kumimoji="1" sz="1400">
                <a:solidFill>
                  <a:srgbClr val="000000"/>
                </a:solidFill>
                <a:latin typeface="Courier" pitchFamily="21" charset="0"/>
                <a:ea typeface="ＭＳ Ｐゴシック"/>
                <a:cs typeface="ＭＳ Ｐゴシック"/>
              </a:defRPr>
            </a:lvl1pPr>
          </a:lstStyle>
          <a:p>
            <a:pPr>
              <a:defRPr/>
            </a:pPr>
            <a:endParaRPr lang="en-US"/>
          </a:p>
        </p:txBody>
      </p:sp>
      <p:sp>
        <p:nvSpPr>
          <p:cNvPr id="796679" name="Rectangle 1031"/>
          <p:cNvSpPr>
            <a:spLocks noGrp="1" noChangeArrowheads="1"/>
          </p:cNvSpPr>
          <p:nvPr>
            <p:ph type="sldNum" sz="quarter" idx="4"/>
          </p:nvPr>
        </p:nvSpPr>
        <p:spPr bwMode="auto">
          <a:xfrm>
            <a:off x="70866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kumimoji="1" sz="1400">
                <a:solidFill>
                  <a:srgbClr val="000000"/>
                </a:solidFill>
                <a:latin typeface="Courier" charset="0"/>
              </a:defRPr>
            </a:lvl1pPr>
          </a:lstStyle>
          <a:p>
            <a:pPr>
              <a:defRPr/>
            </a:pPr>
            <a:fld id="{518FB2AF-CD62-A548-A6F0-EA8F192BFC1E}" type="slidenum">
              <a:rPr lang="en-US"/>
              <a:pPr>
                <a:defRPr/>
              </a:pPr>
              <a:t>‹#›</a:t>
            </a:fld>
            <a:endParaRPr lang="en-US"/>
          </a:p>
        </p:txBody>
      </p:sp>
    </p:spTree>
    <p:extLst>
      <p:ext uri="{BB962C8B-B14F-4D97-AF65-F5344CB8AC3E}">
        <p14:creationId xmlns:p14="http://schemas.microsoft.com/office/powerpoint/2010/main" val="335157316"/>
      </p:ext>
    </p:extLst>
  </p:cSld>
  <p:clrMap bg1="lt1" tx1="dk1" bg2="lt2" tx2="dk2" accent1="accent1" accent2="accent2" accent3="accent3" accent4="accent4" accent5="accent5" accent6="accent6" hlink="hlink" folHlink="folHlink"/>
  <p:sldLayoutIdLst>
    <p:sldLayoutId id="2147484333" r:id="rId1"/>
    <p:sldLayoutId id="2147484334" r:id="rId2"/>
    <p:sldLayoutId id="2147484335" r:id="rId3"/>
    <p:sldLayoutId id="2147484336" r:id="rId4"/>
    <p:sldLayoutId id="2147484337" r:id="rId5"/>
    <p:sldLayoutId id="2147484338" r:id="rId6"/>
    <p:sldLayoutId id="2147484339" r:id="rId7"/>
    <p:sldLayoutId id="2147484340" r:id="rId8"/>
    <p:sldLayoutId id="2147484341" r:id="rId9"/>
    <p:sldLayoutId id="2147484342" r:id="rId10"/>
    <p:sldLayoutId id="2147484343" r:id="rId11"/>
  </p:sldLayoutIdLst>
  <p:txStyles>
    <p:titleStyle>
      <a:lvl1pPr algn="l" rtl="0" eaLnBrk="0" fontAlgn="base" hangingPunct="0">
        <a:spcBef>
          <a:spcPct val="0"/>
        </a:spcBef>
        <a:spcAft>
          <a:spcPct val="0"/>
        </a:spcAft>
        <a:defRPr kumimoji="1" sz="4400">
          <a:solidFill>
            <a:schemeClr val="tx2"/>
          </a:solidFill>
          <a:latin typeface="+mj-lt"/>
          <a:ea typeface="+mj-ea"/>
          <a:cs typeface="+mj-cs"/>
        </a:defRPr>
      </a:lvl1pPr>
      <a:lvl2pPr algn="l" rtl="0" eaLnBrk="0" fontAlgn="base" hangingPunct="0">
        <a:spcBef>
          <a:spcPct val="0"/>
        </a:spcBef>
        <a:spcAft>
          <a:spcPct val="0"/>
        </a:spcAft>
        <a:defRPr kumimoji="1" sz="4400">
          <a:solidFill>
            <a:schemeClr val="tx2"/>
          </a:solidFill>
          <a:latin typeface="Geneva" pitchFamily="-111" charset="0"/>
          <a:ea typeface="ＭＳ Ｐゴシック" pitchFamily="-111" charset="-128"/>
          <a:cs typeface="ＭＳ Ｐゴシック" pitchFamily="-111" charset="-128"/>
        </a:defRPr>
      </a:lvl2pPr>
      <a:lvl3pPr algn="l" rtl="0" eaLnBrk="0" fontAlgn="base" hangingPunct="0">
        <a:spcBef>
          <a:spcPct val="0"/>
        </a:spcBef>
        <a:spcAft>
          <a:spcPct val="0"/>
        </a:spcAft>
        <a:defRPr kumimoji="1" sz="4400">
          <a:solidFill>
            <a:schemeClr val="tx2"/>
          </a:solidFill>
          <a:latin typeface="Geneva" pitchFamily="-111" charset="0"/>
          <a:ea typeface="ＭＳ Ｐゴシック" pitchFamily="-111" charset="-128"/>
          <a:cs typeface="ＭＳ Ｐゴシック" pitchFamily="-111" charset="-128"/>
        </a:defRPr>
      </a:lvl3pPr>
      <a:lvl4pPr algn="l" rtl="0" eaLnBrk="0" fontAlgn="base" hangingPunct="0">
        <a:spcBef>
          <a:spcPct val="0"/>
        </a:spcBef>
        <a:spcAft>
          <a:spcPct val="0"/>
        </a:spcAft>
        <a:defRPr kumimoji="1" sz="4400">
          <a:solidFill>
            <a:schemeClr val="tx2"/>
          </a:solidFill>
          <a:latin typeface="Geneva" pitchFamily="-111" charset="0"/>
          <a:ea typeface="ＭＳ Ｐゴシック" pitchFamily="-111" charset="-128"/>
          <a:cs typeface="ＭＳ Ｐゴシック" pitchFamily="-111" charset="-128"/>
        </a:defRPr>
      </a:lvl4pPr>
      <a:lvl5pPr algn="l" rtl="0" eaLnBrk="0" fontAlgn="base" hangingPunct="0">
        <a:spcBef>
          <a:spcPct val="0"/>
        </a:spcBef>
        <a:spcAft>
          <a:spcPct val="0"/>
        </a:spcAft>
        <a:defRPr kumimoji="1" sz="4400">
          <a:solidFill>
            <a:schemeClr val="tx2"/>
          </a:solidFill>
          <a:latin typeface="Geneva" pitchFamily="-111" charset="0"/>
          <a:ea typeface="ＭＳ Ｐゴシック" pitchFamily="-111" charset="-128"/>
          <a:cs typeface="ＭＳ Ｐゴシック" pitchFamily="-111" charset="-128"/>
        </a:defRPr>
      </a:lvl5pPr>
      <a:lvl6pPr marL="457200" algn="l" rtl="0" fontAlgn="base">
        <a:spcBef>
          <a:spcPct val="0"/>
        </a:spcBef>
        <a:spcAft>
          <a:spcPct val="0"/>
        </a:spcAft>
        <a:defRPr kumimoji="1" sz="4400">
          <a:solidFill>
            <a:schemeClr val="tx2"/>
          </a:solidFill>
          <a:latin typeface="Geneva" pitchFamily="-111" charset="0"/>
          <a:ea typeface="ＭＳ Ｐゴシック" pitchFamily="-111" charset="-128"/>
          <a:cs typeface="ＭＳ Ｐゴシック" pitchFamily="-111" charset="-128"/>
        </a:defRPr>
      </a:lvl6pPr>
      <a:lvl7pPr marL="914400" algn="l" rtl="0" fontAlgn="base">
        <a:spcBef>
          <a:spcPct val="0"/>
        </a:spcBef>
        <a:spcAft>
          <a:spcPct val="0"/>
        </a:spcAft>
        <a:defRPr kumimoji="1" sz="4400">
          <a:solidFill>
            <a:schemeClr val="tx2"/>
          </a:solidFill>
          <a:latin typeface="Geneva" pitchFamily="-111" charset="0"/>
          <a:ea typeface="ＭＳ Ｐゴシック" pitchFamily="-111" charset="-128"/>
          <a:cs typeface="ＭＳ Ｐゴシック" pitchFamily="-111" charset="-128"/>
        </a:defRPr>
      </a:lvl7pPr>
      <a:lvl8pPr marL="1371600" algn="l" rtl="0" fontAlgn="base">
        <a:spcBef>
          <a:spcPct val="0"/>
        </a:spcBef>
        <a:spcAft>
          <a:spcPct val="0"/>
        </a:spcAft>
        <a:defRPr kumimoji="1" sz="4400">
          <a:solidFill>
            <a:schemeClr val="tx2"/>
          </a:solidFill>
          <a:latin typeface="Geneva" pitchFamily="-111" charset="0"/>
          <a:ea typeface="ＭＳ Ｐゴシック" pitchFamily="-111" charset="-128"/>
          <a:cs typeface="ＭＳ Ｐゴシック" pitchFamily="-111" charset="-128"/>
        </a:defRPr>
      </a:lvl8pPr>
      <a:lvl9pPr marL="1828800" algn="l" rtl="0" fontAlgn="base">
        <a:spcBef>
          <a:spcPct val="0"/>
        </a:spcBef>
        <a:spcAft>
          <a:spcPct val="0"/>
        </a:spcAft>
        <a:defRPr kumimoji="1" sz="4400">
          <a:solidFill>
            <a:schemeClr val="tx2"/>
          </a:solidFill>
          <a:latin typeface="Geneva" pitchFamily="-111" charset="0"/>
          <a:ea typeface="ＭＳ Ｐゴシック" pitchFamily="-111" charset="-128"/>
          <a:cs typeface="ＭＳ Ｐゴシック" pitchFamily="-111" charset="-128"/>
        </a:defRPr>
      </a:lvl9pPr>
    </p:titleStyle>
    <p:bodyStyle>
      <a:lvl1pPr marL="342900" indent="-342900" algn="l" rtl="0" eaLnBrk="0" fontAlgn="base" hangingPunct="0">
        <a:spcBef>
          <a:spcPct val="20000"/>
        </a:spcBef>
        <a:spcAft>
          <a:spcPct val="0"/>
        </a:spcAft>
        <a:buSzPct val="135000"/>
        <a:buBlip>
          <a:blip r:embed="rId14"/>
        </a:buBlip>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SzPct val="125000"/>
        <a:buBlip>
          <a:blip r:embed="rId15"/>
        </a:buBlip>
        <a:defRPr kumimoji="1" sz="2800">
          <a:solidFill>
            <a:schemeClr val="tx1"/>
          </a:solidFill>
          <a:latin typeface="+mn-lt"/>
          <a:ea typeface="+mn-ea"/>
        </a:defRPr>
      </a:lvl2pPr>
      <a:lvl3pPr marL="1143000" indent="-228600" algn="l" rtl="0" eaLnBrk="0" fontAlgn="base" hangingPunct="0">
        <a:spcBef>
          <a:spcPct val="20000"/>
        </a:spcBef>
        <a:spcAft>
          <a:spcPct val="0"/>
        </a:spcAft>
        <a:buSzPct val="110000"/>
        <a:buBlip>
          <a:blip r:embed="rId14"/>
        </a:buBlip>
        <a:defRPr kumimoji="1" sz="2400">
          <a:solidFill>
            <a:schemeClr val="tx1"/>
          </a:solidFill>
          <a:latin typeface="+mn-lt"/>
          <a:ea typeface="+mn-ea"/>
        </a:defRPr>
      </a:lvl3pPr>
      <a:lvl4pPr marL="1600200" indent="-228600" algn="l" rtl="0" eaLnBrk="0" fontAlgn="base" hangingPunct="0">
        <a:spcBef>
          <a:spcPct val="20000"/>
        </a:spcBef>
        <a:spcAft>
          <a:spcPct val="0"/>
        </a:spcAft>
        <a:buBlip>
          <a:blip r:embed="rId15"/>
        </a:buBlip>
        <a:defRPr kumimoji="1" sz="2000">
          <a:solidFill>
            <a:schemeClr val="tx1"/>
          </a:solidFill>
          <a:latin typeface="+mn-lt"/>
          <a:ea typeface="+mn-ea"/>
        </a:defRPr>
      </a:lvl4pPr>
      <a:lvl5pPr marL="2057400" indent="-228600" algn="l" rtl="0" eaLnBrk="0" fontAlgn="base" hangingPunct="0">
        <a:spcBef>
          <a:spcPct val="20000"/>
        </a:spcBef>
        <a:spcAft>
          <a:spcPct val="0"/>
        </a:spcAft>
        <a:buSzPct val="90000"/>
        <a:buBlip>
          <a:blip r:embed="rId14"/>
        </a:buBlip>
        <a:defRPr kumimoji="1" sz="2000">
          <a:solidFill>
            <a:schemeClr val="tx1"/>
          </a:solidFill>
          <a:latin typeface="+mn-lt"/>
          <a:ea typeface="+mn-ea"/>
        </a:defRPr>
      </a:lvl5pPr>
      <a:lvl6pPr marL="2514600" indent="-228600" algn="l" rtl="0" fontAlgn="base">
        <a:spcBef>
          <a:spcPct val="20000"/>
        </a:spcBef>
        <a:spcAft>
          <a:spcPct val="0"/>
        </a:spcAft>
        <a:buSzPct val="90000"/>
        <a:buBlip>
          <a:blip r:embed="rId14"/>
        </a:buBlip>
        <a:defRPr kumimoji="1" sz="2000">
          <a:solidFill>
            <a:schemeClr val="tx1"/>
          </a:solidFill>
          <a:latin typeface="+mn-lt"/>
          <a:ea typeface="+mn-ea"/>
        </a:defRPr>
      </a:lvl6pPr>
      <a:lvl7pPr marL="2971800" indent="-228600" algn="l" rtl="0" fontAlgn="base">
        <a:spcBef>
          <a:spcPct val="20000"/>
        </a:spcBef>
        <a:spcAft>
          <a:spcPct val="0"/>
        </a:spcAft>
        <a:buSzPct val="90000"/>
        <a:buBlip>
          <a:blip r:embed="rId14"/>
        </a:buBlip>
        <a:defRPr kumimoji="1" sz="2000">
          <a:solidFill>
            <a:schemeClr val="tx1"/>
          </a:solidFill>
          <a:latin typeface="+mn-lt"/>
          <a:ea typeface="+mn-ea"/>
        </a:defRPr>
      </a:lvl7pPr>
      <a:lvl8pPr marL="3429000" indent="-228600" algn="l" rtl="0" fontAlgn="base">
        <a:spcBef>
          <a:spcPct val="20000"/>
        </a:spcBef>
        <a:spcAft>
          <a:spcPct val="0"/>
        </a:spcAft>
        <a:buSzPct val="90000"/>
        <a:buBlip>
          <a:blip r:embed="rId14"/>
        </a:buBlip>
        <a:defRPr kumimoji="1" sz="2000">
          <a:solidFill>
            <a:schemeClr val="tx1"/>
          </a:solidFill>
          <a:latin typeface="+mn-lt"/>
          <a:ea typeface="+mn-ea"/>
        </a:defRPr>
      </a:lvl8pPr>
      <a:lvl9pPr marL="3886200" indent="-228600" algn="l" rtl="0" fontAlgn="base">
        <a:spcBef>
          <a:spcPct val="20000"/>
        </a:spcBef>
        <a:spcAft>
          <a:spcPct val="0"/>
        </a:spcAft>
        <a:buSzPct val="90000"/>
        <a:buBlip>
          <a:blip r:embed="rId14"/>
        </a:buBlip>
        <a:defRPr kumimoji="1"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9.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130050" name="Rectangle 2"/>
          <p:cNvSpPr>
            <a:spLocks noGrp="1" noChangeArrowheads="1"/>
          </p:cNvSpPr>
          <p:nvPr>
            <p:ph type="title"/>
          </p:nvPr>
        </p:nvSpPr>
        <p:spPr bwMode="auto">
          <a:xfrm>
            <a:off x="1905000" y="609600"/>
            <a:ext cx="67818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30051" name="Rectangle 3"/>
          <p:cNvSpPr>
            <a:spLocks noGrp="1" noChangeArrowheads="1"/>
          </p:cNvSpPr>
          <p:nvPr>
            <p:ph type="body" idx="1"/>
          </p:nvPr>
        </p:nvSpPr>
        <p:spPr bwMode="auto">
          <a:xfrm>
            <a:off x="2133600" y="1981200"/>
            <a:ext cx="65532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98724" name="Rectangle 4"/>
          <p:cNvSpPr>
            <a:spLocks noGrp="1" noChangeArrowheads="1"/>
          </p:cNvSpPr>
          <p:nvPr>
            <p:ph type="dt" sz="half" idx="2"/>
          </p:nvPr>
        </p:nvSpPr>
        <p:spPr bwMode="auto">
          <a:xfrm>
            <a:off x="838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solidFill>
                  <a:srgbClr val="000000"/>
                </a:solidFill>
                <a:latin typeface="Verdana" pitchFamily="21" charset="0"/>
                <a:ea typeface="ＭＳ Ｐゴシック"/>
                <a:cs typeface="ＭＳ Ｐゴシック"/>
              </a:defRPr>
            </a:lvl1pPr>
          </a:lstStyle>
          <a:p>
            <a:pPr>
              <a:defRPr/>
            </a:pPr>
            <a:endParaRPr lang="en-US"/>
          </a:p>
        </p:txBody>
      </p:sp>
      <p:sp>
        <p:nvSpPr>
          <p:cNvPr id="798725" name="Rectangle 5"/>
          <p:cNvSpPr>
            <a:spLocks noGrp="1" noChangeArrowheads="1"/>
          </p:cNvSpPr>
          <p:nvPr>
            <p:ph type="ftr" sz="quarter" idx="3"/>
          </p:nvPr>
        </p:nvSpPr>
        <p:spPr bwMode="auto">
          <a:xfrm>
            <a:off x="33528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Verdana" pitchFamily="21" charset="0"/>
                <a:ea typeface="ＭＳ Ｐゴシック"/>
                <a:cs typeface="ＭＳ Ｐゴシック"/>
              </a:defRPr>
            </a:lvl1pPr>
          </a:lstStyle>
          <a:p>
            <a:pPr>
              <a:defRPr/>
            </a:pPr>
            <a:endParaRPr lang="en-US"/>
          </a:p>
        </p:txBody>
      </p:sp>
      <p:sp>
        <p:nvSpPr>
          <p:cNvPr id="798726" name="Rectangle 6"/>
          <p:cNvSpPr>
            <a:spLocks noGrp="1" noChangeArrowheads="1"/>
          </p:cNvSpPr>
          <p:nvPr>
            <p:ph type="sldNum" sz="quarter" idx="4"/>
          </p:nvPr>
        </p:nvSpPr>
        <p:spPr bwMode="auto">
          <a:xfrm>
            <a:off x="6781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Verdana" charset="0"/>
              </a:defRPr>
            </a:lvl1pPr>
          </a:lstStyle>
          <a:p>
            <a:pPr>
              <a:defRPr/>
            </a:pPr>
            <a:fld id="{9C15E6F6-2AC8-B148-858E-6ABF250F6CEF}" type="slidenum">
              <a:rPr lang="en-US"/>
              <a:pPr>
                <a:defRPr/>
              </a:pPr>
              <a:t>‹#›</a:t>
            </a:fld>
            <a:endParaRPr lang="en-US"/>
          </a:p>
        </p:txBody>
      </p:sp>
    </p:spTree>
    <p:extLst>
      <p:ext uri="{BB962C8B-B14F-4D97-AF65-F5344CB8AC3E}">
        <p14:creationId xmlns:p14="http://schemas.microsoft.com/office/powerpoint/2010/main" val="77030518"/>
      </p:ext>
    </p:extLst>
  </p:cSld>
  <p:clrMap bg1="lt1" tx1="dk1" bg2="lt2" tx2="dk2" accent1="accent1" accent2="accent2" accent3="accent3" accent4="accent4" accent5="accent5" accent6="accent6" hlink="hlink" folHlink="folHlink"/>
  <p:sldLayoutIdLst>
    <p:sldLayoutId id="2147484345" r:id="rId1"/>
    <p:sldLayoutId id="2147484346" r:id="rId2"/>
    <p:sldLayoutId id="2147484347" r:id="rId3"/>
    <p:sldLayoutId id="2147484348" r:id="rId4"/>
    <p:sldLayoutId id="2147484349" r:id="rId5"/>
    <p:sldLayoutId id="2147484350" r:id="rId6"/>
    <p:sldLayoutId id="2147484351" r:id="rId7"/>
    <p:sldLayoutId id="2147484352" r:id="rId8"/>
    <p:sldLayoutId id="2147484353" r:id="rId9"/>
    <p:sldLayoutId id="2147484354" r:id="rId10"/>
    <p:sldLayoutId id="2147484355" r:id="rId11"/>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Verdana" pitchFamily="-111"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Verdana" pitchFamily="-111"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Verdana" pitchFamily="-111"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Verdana" pitchFamily="-111"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Verdana" pitchFamily="-111" charset="0"/>
          <a:ea typeface="ＭＳ Ｐゴシック" pitchFamily="-111" charset="-128"/>
          <a:cs typeface="ＭＳ Ｐゴシック" pitchFamily="-111" charset="-128"/>
        </a:defRPr>
      </a:lvl6pPr>
      <a:lvl7pPr marL="914400" algn="ctr" rtl="0" fontAlgn="base">
        <a:spcBef>
          <a:spcPct val="0"/>
        </a:spcBef>
        <a:spcAft>
          <a:spcPct val="0"/>
        </a:spcAft>
        <a:defRPr sz="4400">
          <a:solidFill>
            <a:schemeClr val="tx2"/>
          </a:solidFill>
          <a:latin typeface="Verdana" pitchFamily="-111" charset="0"/>
          <a:ea typeface="ＭＳ Ｐゴシック" pitchFamily="-111" charset="-128"/>
          <a:cs typeface="ＭＳ Ｐゴシック" pitchFamily="-111" charset="-128"/>
        </a:defRPr>
      </a:lvl7pPr>
      <a:lvl8pPr marL="1371600" algn="ctr" rtl="0" fontAlgn="base">
        <a:spcBef>
          <a:spcPct val="0"/>
        </a:spcBef>
        <a:spcAft>
          <a:spcPct val="0"/>
        </a:spcAft>
        <a:defRPr sz="4400">
          <a:solidFill>
            <a:schemeClr val="tx2"/>
          </a:solidFill>
          <a:latin typeface="Verdana" pitchFamily="-111" charset="0"/>
          <a:ea typeface="ＭＳ Ｐゴシック" pitchFamily="-111" charset="-128"/>
          <a:cs typeface="ＭＳ Ｐゴシック" pitchFamily="-111" charset="-128"/>
        </a:defRPr>
      </a:lvl8pPr>
      <a:lvl9pPr marL="1828800" algn="ctr" rtl="0" fontAlgn="base">
        <a:spcBef>
          <a:spcPct val="0"/>
        </a:spcBef>
        <a:spcAft>
          <a:spcPct val="0"/>
        </a:spcAft>
        <a:defRPr sz="4400">
          <a:solidFill>
            <a:schemeClr val="tx2"/>
          </a:solidFill>
          <a:latin typeface="Verdana" pitchFamily="-111" charset="0"/>
          <a:ea typeface="ＭＳ Ｐゴシック" pitchFamily="-111" charset="-128"/>
          <a:cs typeface="ＭＳ Ｐゴシック"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14690"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pt-BR"/>
              <a:t>Click to edit Master title style</a:t>
            </a:r>
          </a:p>
        </p:txBody>
      </p:sp>
      <p:sp>
        <p:nvSpPr>
          <p:cNvPr id="1146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pt-BR"/>
              <a:t>Click to edit Master text styles</a:t>
            </a:r>
          </a:p>
          <a:p>
            <a:pPr lvl="1"/>
            <a:r>
              <a:rPr lang="pt-BR"/>
              <a:t>Second level</a:t>
            </a:r>
          </a:p>
          <a:p>
            <a:pPr lvl="2"/>
            <a:r>
              <a:rPr lang="pt-BR"/>
              <a:t>Third level</a:t>
            </a:r>
          </a:p>
          <a:p>
            <a:pPr lvl="3"/>
            <a:r>
              <a:rPr lang="pt-BR"/>
              <a:t>Fourth level</a:t>
            </a:r>
          </a:p>
          <a:p>
            <a:pPr lvl="4"/>
            <a:r>
              <a:rPr lang="pt-BR"/>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Comic Sans MS" pitchFamily="-111" charset="0"/>
                <a:ea typeface="+mn-ea"/>
                <a:cs typeface="+mn-cs"/>
              </a:defRPr>
            </a:lvl1pPr>
          </a:lstStyle>
          <a:p>
            <a:pPr defTabSz="914400" eaLnBrk="0" fontAlgn="base" hangingPunct="0">
              <a:spcBef>
                <a:spcPct val="0"/>
              </a:spcBef>
              <a:spcAft>
                <a:spcPct val="0"/>
              </a:spcAft>
              <a:defRPr/>
            </a:pPr>
            <a:endParaRPr lang="pt-BR">
              <a:solidFill>
                <a:srgbClr val="000000"/>
              </a:solidFill>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Comic Sans MS" pitchFamily="-111" charset="0"/>
                <a:ea typeface="+mn-ea"/>
                <a:cs typeface="+mn-cs"/>
              </a:defRPr>
            </a:lvl1pPr>
          </a:lstStyle>
          <a:p>
            <a:pPr defTabSz="914400" eaLnBrk="0" fontAlgn="base" hangingPunct="0">
              <a:spcBef>
                <a:spcPct val="0"/>
              </a:spcBef>
              <a:spcAft>
                <a:spcPct val="0"/>
              </a:spcAft>
              <a:defRPr/>
            </a:pPr>
            <a:endParaRPr lang="pt-BR">
              <a:solidFill>
                <a:srgbClr val="000000"/>
              </a:solidFill>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vl1pPr>
          </a:lstStyle>
          <a:p>
            <a:pPr defTabSz="914400" eaLnBrk="0" fontAlgn="base" hangingPunct="0">
              <a:spcBef>
                <a:spcPct val="0"/>
              </a:spcBef>
              <a:spcAft>
                <a:spcPct val="0"/>
              </a:spcAft>
              <a:defRPr/>
            </a:pPr>
            <a:fld id="{3E0BD644-6CB7-E649-9792-AB7D20B0E379}" type="slidenum">
              <a:rPr lang="pt-BR">
                <a:solidFill>
                  <a:srgbClr val="000000"/>
                </a:solidFill>
                <a:latin typeface="Comic Sans MS" charset="0"/>
                <a:ea typeface="ＭＳ Ｐゴシック" charset="0"/>
                <a:cs typeface="ＭＳ Ｐゴシック" charset="0"/>
              </a:rPr>
              <a:pPr defTabSz="914400" eaLnBrk="0" fontAlgn="base" hangingPunct="0">
                <a:spcBef>
                  <a:spcPct val="0"/>
                </a:spcBef>
                <a:spcAft>
                  <a:spcPct val="0"/>
                </a:spcAft>
                <a:defRPr/>
              </a:pPr>
              <a:t>‹#›</a:t>
            </a:fld>
            <a:endParaRPr lang="pt-BR">
              <a:solidFill>
                <a:srgbClr val="000000"/>
              </a:solidFill>
              <a:latin typeface="Comic Sans MS" charset="0"/>
              <a:ea typeface="ＭＳ Ｐゴシック" charset="0"/>
              <a:cs typeface="ＭＳ Ｐゴシック" charset="0"/>
            </a:endParaRPr>
          </a:p>
        </p:txBody>
      </p:sp>
    </p:spTree>
    <p:extLst>
      <p:ext uri="{BB962C8B-B14F-4D97-AF65-F5344CB8AC3E}">
        <p14:creationId xmlns:p14="http://schemas.microsoft.com/office/powerpoint/2010/main" val="3952948374"/>
      </p:ext>
    </p:extLst>
  </p:cSld>
  <p:clrMap bg1="lt1" tx1="dk1" bg2="lt2" tx2="dk2" accent1="accent1" accent2="accent2" accent3="accent3" accent4="accent4" accent5="accent5" accent6="accent6" hlink="hlink" folHlink="folHlink"/>
  <p:sldLayoutIdLst>
    <p:sldLayoutId id="2147483699" r:id="rId1"/>
  </p:sldLayoutIdLst>
  <p:txStyles>
    <p:title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eaLnBrk="0" fontAlgn="base" hangingPunct="0">
        <a:spcBef>
          <a:spcPct val="0"/>
        </a:spcBef>
        <a:spcAft>
          <a:spcPct val="0"/>
        </a:spcAft>
        <a:defRPr sz="4400">
          <a:solidFill>
            <a:schemeClr val="tx2"/>
          </a:solidFill>
          <a:latin typeface="Verdana" pitchFamily="-111" charset="0"/>
        </a:defRPr>
      </a:lvl6pPr>
      <a:lvl7pPr marL="914400" algn="ctr" rtl="0" eaLnBrk="0" fontAlgn="base" hangingPunct="0">
        <a:spcBef>
          <a:spcPct val="0"/>
        </a:spcBef>
        <a:spcAft>
          <a:spcPct val="0"/>
        </a:spcAft>
        <a:defRPr sz="4400">
          <a:solidFill>
            <a:schemeClr val="tx2"/>
          </a:solidFill>
          <a:latin typeface="Verdana" pitchFamily="-111" charset="0"/>
        </a:defRPr>
      </a:lvl7pPr>
      <a:lvl8pPr marL="1371600" algn="ctr" rtl="0" eaLnBrk="0" fontAlgn="base" hangingPunct="0">
        <a:spcBef>
          <a:spcPct val="0"/>
        </a:spcBef>
        <a:spcAft>
          <a:spcPct val="0"/>
        </a:spcAft>
        <a:defRPr sz="4400">
          <a:solidFill>
            <a:schemeClr val="tx2"/>
          </a:solidFill>
          <a:latin typeface="Verdana" pitchFamily="-111" charset="0"/>
        </a:defRPr>
      </a:lvl8pPr>
      <a:lvl9pPr marL="1828800" algn="ctr" rtl="0" eaLnBrk="0" fontAlgn="base" hangingPunct="0">
        <a:spcBef>
          <a:spcPct val="0"/>
        </a:spcBef>
        <a:spcAft>
          <a:spcPct val="0"/>
        </a:spcAft>
        <a:defRPr sz="4400">
          <a:solidFill>
            <a:schemeClr val="tx2"/>
          </a:solidFill>
          <a:latin typeface="Verdana" pitchFamily="-111"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ＭＳ Ｐゴシック" pitchFamily="-111" charset="-128"/>
          <a:cs typeface="Arial"/>
        </a:defRPr>
      </a:lvl1pPr>
      <a:lvl2pPr marL="742950" indent="-285750" algn="l" rtl="0" eaLnBrk="0" fontAlgn="base" hangingPunct="0">
        <a:spcBef>
          <a:spcPct val="20000"/>
        </a:spcBef>
        <a:spcAft>
          <a:spcPct val="0"/>
        </a:spcAft>
        <a:buChar char="–"/>
        <a:defRPr sz="2800">
          <a:solidFill>
            <a:schemeClr val="tx1"/>
          </a:solidFill>
          <a:latin typeface="Arial"/>
          <a:ea typeface="ＭＳ Ｐゴシック" pitchFamily="-111"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ＭＳ Ｐゴシック"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1"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1"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1"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142338" name="Picture 2"/>
          <p:cNvPicPr>
            <a:picLocks noChangeAspect="1" noChangeArrowheads="1"/>
          </p:cNvPicPr>
          <p:nvPr/>
        </p:nvPicPr>
        <p:blipFill>
          <a:blip r:embed="rId13">
            <a:extLst>
              <a:ext uri="{28A0092B-C50C-407E-A947-70E740481C1C}">
                <a14:useLocalDpi xmlns:a14="http://schemas.microsoft.com/office/drawing/2010/main"/>
              </a:ext>
            </a:extLst>
          </a:blip>
          <a:srcRect/>
          <a:stretch>
            <a:fillRect/>
          </a:stretch>
        </p:blipFill>
        <p:spPr bwMode="auto">
          <a:xfrm>
            <a:off x="-1588" y="-1588"/>
            <a:ext cx="9145588" cy="68595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42339" name="Picture 3"/>
          <p:cNvPicPr>
            <a:picLocks noChangeAspect="1" noChangeArrowheads="1"/>
          </p:cNvPicPr>
          <p:nvPr/>
        </p:nvPicPr>
        <p:blipFill>
          <a:blip r:embed="rId14">
            <a:extLst>
              <a:ext uri="{28A0092B-C50C-407E-A947-70E740481C1C}">
                <a14:useLocalDpi xmlns:a14="http://schemas.microsoft.com/office/drawing/2010/main"/>
              </a:ext>
            </a:extLst>
          </a:blip>
          <a:srcRect/>
          <a:stretch>
            <a:fillRect/>
          </a:stretch>
        </p:blipFill>
        <p:spPr bwMode="auto">
          <a:xfrm>
            <a:off x="1219200" y="1600200"/>
            <a:ext cx="5926138" cy="952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42340" name="Rectangle 4"/>
          <p:cNvSpPr>
            <a:spLocks noGrp="1" noChangeArrowheads="1"/>
          </p:cNvSpPr>
          <p:nvPr>
            <p:ph type="title"/>
          </p:nvPr>
        </p:nvSpPr>
        <p:spPr bwMode="auto">
          <a:xfrm>
            <a:off x="685800" y="457200"/>
            <a:ext cx="7772400" cy="1295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b" anchorCtr="0" compatLnSpc="1">
            <a:prstTxWarp prst="textNoShape">
              <a:avLst/>
            </a:prstTxWarp>
          </a:bodyPr>
          <a:lstStyle/>
          <a:p>
            <a:pPr lvl="0"/>
            <a:r>
              <a:rPr lang="en-US"/>
              <a:t>Click to edit Master title style</a:t>
            </a:r>
          </a:p>
        </p:txBody>
      </p:sp>
      <p:sp>
        <p:nvSpPr>
          <p:cNvPr id="142341" name="Rectangle 5"/>
          <p:cNvSpPr>
            <a:spLocks noGrp="1" noChangeArrowheads="1"/>
          </p:cNvSpPr>
          <p:nvPr>
            <p:ph type="body" idx="1"/>
          </p:nvPr>
        </p:nvSpPr>
        <p:spPr bwMode="auto">
          <a:xfrm>
            <a:off x="685800" y="1981200"/>
            <a:ext cx="7772400" cy="4038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92582" name="Rectangle 6"/>
          <p:cNvSpPr>
            <a:spLocks noGrp="1" noChangeArrowheads="1"/>
          </p:cNvSpPr>
          <p:nvPr>
            <p:ph type="dt" sz="half" idx="2"/>
          </p:nvPr>
        </p:nvSpPr>
        <p:spPr bwMode="auto">
          <a:xfrm>
            <a:off x="685800" y="61722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defRPr sz="1400">
                <a:solidFill>
                  <a:srgbClr val="272776"/>
                </a:solidFill>
                <a:latin typeface="Arial" pitchFamily="21" charset="0"/>
                <a:ea typeface="ＭＳ Ｐゴシック"/>
                <a:cs typeface="ＭＳ Ｐゴシック"/>
              </a:defRPr>
            </a:lvl1pPr>
          </a:lstStyle>
          <a:p>
            <a:pPr>
              <a:defRPr/>
            </a:pPr>
            <a:endParaRPr lang="en-US"/>
          </a:p>
        </p:txBody>
      </p:sp>
      <p:sp>
        <p:nvSpPr>
          <p:cNvPr id="792583" name="Rectangle 7"/>
          <p:cNvSpPr>
            <a:spLocks noGrp="1" noChangeArrowheads="1"/>
          </p:cNvSpPr>
          <p:nvPr>
            <p:ph type="ftr" sz="quarter" idx="3"/>
          </p:nvPr>
        </p:nvSpPr>
        <p:spPr bwMode="auto">
          <a:xfrm>
            <a:off x="3124200" y="61722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defRPr sz="1400">
                <a:solidFill>
                  <a:srgbClr val="272776"/>
                </a:solidFill>
                <a:latin typeface="Arial" pitchFamily="21" charset="0"/>
                <a:ea typeface="ＭＳ Ｐゴシック"/>
                <a:cs typeface="ＭＳ Ｐゴシック"/>
              </a:defRPr>
            </a:lvl1pPr>
          </a:lstStyle>
          <a:p>
            <a:pPr>
              <a:defRPr/>
            </a:pPr>
            <a:endParaRPr lang="en-US"/>
          </a:p>
        </p:txBody>
      </p:sp>
      <p:sp>
        <p:nvSpPr>
          <p:cNvPr id="792584" name="Rectangle 8"/>
          <p:cNvSpPr>
            <a:spLocks noGrp="1" noChangeArrowheads="1"/>
          </p:cNvSpPr>
          <p:nvPr>
            <p:ph type="sldNum" sz="quarter" idx="4"/>
          </p:nvPr>
        </p:nvSpPr>
        <p:spPr bwMode="auto">
          <a:xfrm>
            <a:off x="6553200" y="61722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defRPr sz="1400">
                <a:solidFill>
                  <a:srgbClr val="272776"/>
                </a:solidFill>
                <a:latin typeface="Arial" charset="0"/>
              </a:defRPr>
            </a:lvl1pPr>
          </a:lstStyle>
          <a:p>
            <a:pPr>
              <a:defRPr/>
            </a:pPr>
            <a:fld id="{7326D1BA-7328-2C49-B781-149B2719C0B1}" type="slidenum">
              <a:rPr lang="en-US"/>
              <a:pPr>
                <a:defRPr/>
              </a:pPr>
              <a:t>‹#›</a:t>
            </a:fld>
            <a:endParaRPr lang="en-US"/>
          </a:p>
        </p:txBody>
      </p:sp>
    </p:spTree>
    <p:extLst>
      <p:ext uri="{BB962C8B-B14F-4D97-AF65-F5344CB8AC3E}">
        <p14:creationId xmlns:p14="http://schemas.microsoft.com/office/powerpoint/2010/main" val="1455136047"/>
      </p:ext>
    </p:extLst>
  </p:cSld>
  <p:clrMap bg1="lt1" tx1="dk1" bg2="lt2" tx2="dk2" accent1="accent1" accent2="accent2" accent3="accent3" accent4="accent4" accent5="accent5" accent6="accent6" hlink="hlink" folHlink="folHlink"/>
  <p:sldLayoutIdLst>
    <p:sldLayoutId id="2147484357" r:id="rId1"/>
    <p:sldLayoutId id="2147484358" r:id="rId2"/>
    <p:sldLayoutId id="2147484359" r:id="rId3"/>
    <p:sldLayoutId id="2147484360" r:id="rId4"/>
    <p:sldLayoutId id="2147484361" r:id="rId5"/>
    <p:sldLayoutId id="2147484362" r:id="rId6"/>
    <p:sldLayoutId id="2147484363" r:id="rId7"/>
    <p:sldLayoutId id="2147484364" r:id="rId8"/>
    <p:sldLayoutId id="2147484365" r:id="rId9"/>
    <p:sldLayoutId id="2147484366" r:id="rId10"/>
    <p:sldLayoutId id="2147484367" r:id="rId11"/>
  </p:sldLayoutIdLst>
  <p:txStyles>
    <p:titleStyle>
      <a:lvl1pPr algn="ctr" rtl="0" eaLnBrk="0" fontAlgn="base" hangingPunct="0">
        <a:spcBef>
          <a:spcPct val="0"/>
        </a:spcBef>
        <a:spcAft>
          <a:spcPct val="0"/>
        </a:spcAft>
        <a:defRPr kumimoji="1" sz="4400" b="1">
          <a:solidFill>
            <a:schemeClr val="tx2"/>
          </a:solidFill>
          <a:latin typeface="+mj-lt"/>
          <a:ea typeface="+mj-ea"/>
          <a:cs typeface="+mj-cs"/>
        </a:defRPr>
      </a:lvl1pPr>
      <a:lvl2pPr algn="ctr" rtl="0" eaLnBrk="0" fontAlgn="base" hangingPunct="0">
        <a:spcBef>
          <a:spcPct val="0"/>
        </a:spcBef>
        <a:spcAft>
          <a:spcPct val="0"/>
        </a:spcAft>
        <a:defRPr kumimoji="1" sz="4400" b="1">
          <a:solidFill>
            <a:schemeClr val="tx2"/>
          </a:solidFill>
          <a:latin typeface="Helvetica" pitchFamily="-111" charset="0"/>
          <a:ea typeface="ＭＳ Ｐゴシック" pitchFamily="-111" charset="-128"/>
          <a:cs typeface="ＭＳ Ｐゴシック" pitchFamily="-111" charset="-128"/>
        </a:defRPr>
      </a:lvl2pPr>
      <a:lvl3pPr algn="ctr" rtl="0" eaLnBrk="0" fontAlgn="base" hangingPunct="0">
        <a:spcBef>
          <a:spcPct val="0"/>
        </a:spcBef>
        <a:spcAft>
          <a:spcPct val="0"/>
        </a:spcAft>
        <a:defRPr kumimoji="1" sz="4400" b="1">
          <a:solidFill>
            <a:schemeClr val="tx2"/>
          </a:solidFill>
          <a:latin typeface="Helvetica" pitchFamily="-111" charset="0"/>
          <a:ea typeface="ＭＳ Ｐゴシック" pitchFamily="-111" charset="-128"/>
          <a:cs typeface="ＭＳ Ｐゴシック" pitchFamily="-111" charset="-128"/>
        </a:defRPr>
      </a:lvl3pPr>
      <a:lvl4pPr algn="ctr" rtl="0" eaLnBrk="0" fontAlgn="base" hangingPunct="0">
        <a:spcBef>
          <a:spcPct val="0"/>
        </a:spcBef>
        <a:spcAft>
          <a:spcPct val="0"/>
        </a:spcAft>
        <a:defRPr kumimoji="1" sz="4400" b="1">
          <a:solidFill>
            <a:schemeClr val="tx2"/>
          </a:solidFill>
          <a:latin typeface="Helvetica" pitchFamily="-111" charset="0"/>
          <a:ea typeface="ＭＳ Ｐゴシック" pitchFamily="-111" charset="-128"/>
          <a:cs typeface="ＭＳ Ｐゴシック" pitchFamily="-111" charset="-128"/>
        </a:defRPr>
      </a:lvl4pPr>
      <a:lvl5pPr algn="ctr" rtl="0" eaLnBrk="0" fontAlgn="base" hangingPunct="0">
        <a:spcBef>
          <a:spcPct val="0"/>
        </a:spcBef>
        <a:spcAft>
          <a:spcPct val="0"/>
        </a:spcAft>
        <a:defRPr kumimoji="1" sz="4400" b="1">
          <a:solidFill>
            <a:schemeClr val="tx2"/>
          </a:solidFill>
          <a:latin typeface="Helvetica" pitchFamily="-111" charset="0"/>
          <a:ea typeface="ＭＳ Ｐゴシック" pitchFamily="-111" charset="-128"/>
          <a:cs typeface="ＭＳ Ｐゴシック" pitchFamily="-111" charset="-128"/>
        </a:defRPr>
      </a:lvl5pPr>
      <a:lvl6pPr marL="457200" algn="ctr" rtl="0" fontAlgn="base">
        <a:spcBef>
          <a:spcPct val="0"/>
        </a:spcBef>
        <a:spcAft>
          <a:spcPct val="0"/>
        </a:spcAft>
        <a:defRPr kumimoji="1" sz="4400" b="1">
          <a:solidFill>
            <a:schemeClr val="tx2"/>
          </a:solidFill>
          <a:latin typeface="Helvetica" pitchFamily="-111" charset="0"/>
          <a:ea typeface="ＭＳ Ｐゴシック" pitchFamily="-111" charset="-128"/>
          <a:cs typeface="ＭＳ Ｐゴシック" pitchFamily="-111" charset="-128"/>
        </a:defRPr>
      </a:lvl6pPr>
      <a:lvl7pPr marL="914400" algn="ctr" rtl="0" fontAlgn="base">
        <a:spcBef>
          <a:spcPct val="0"/>
        </a:spcBef>
        <a:spcAft>
          <a:spcPct val="0"/>
        </a:spcAft>
        <a:defRPr kumimoji="1" sz="4400" b="1">
          <a:solidFill>
            <a:schemeClr val="tx2"/>
          </a:solidFill>
          <a:latin typeface="Helvetica" pitchFamily="-111" charset="0"/>
          <a:ea typeface="ＭＳ Ｐゴシック" pitchFamily="-111" charset="-128"/>
          <a:cs typeface="ＭＳ Ｐゴシック" pitchFamily="-111" charset="-128"/>
        </a:defRPr>
      </a:lvl7pPr>
      <a:lvl8pPr marL="1371600" algn="ctr" rtl="0" fontAlgn="base">
        <a:spcBef>
          <a:spcPct val="0"/>
        </a:spcBef>
        <a:spcAft>
          <a:spcPct val="0"/>
        </a:spcAft>
        <a:defRPr kumimoji="1" sz="4400" b="1">
          <a:solidFill>
            <a:schemeClr val="tx2"/>
          </a:solidFill>
          <a:latin typeface="Helvetica" pitchFamily="-111" charset="0"/>
          <a:ea typeface="ＭＳ Ｐゴシック" pitchFamily="-111" charset="-128"/>
          <a:cs typeface="ＭＳ Ｐゴシック" pitchFamily="-111" charset="-128"/>
        </a:defRPr>
      </a:lvl8pPr>
      <a:lvl9pPr marL="1828800" algn="ctr" rtl="0" fontAlgn="base">
        <a:spcBef>
          <a:spcPct val="0"/>
        </a:spcBef>
        <a:spcAft>
          <a:spcPct val="0"/>
        </a:spcAft>
        <a:defRPr kumimoji="1" sz="4400" b="1">
          <a:solidFill>
            <a:schemeClr val="tx2"/>
          </a:solidFill>
          <a:latin typeface="Helvetica" pitchFamily="-111" charset="0"/>
          <a:ea typeface="ＭＳ Ｐゴシック" pitchFamily="-111" charset="-128"/>
          <a:cs typeface="ＭＳ Ｐゴシック" pitchFamily="-111" charset="-128"/>
        </a:defRPr>
      </a:lvl9pPr>
    </p:titleStyle>
    <p:bodyStyle>
      <a:lvl1pPr marL="342900" indent="-342900" algn="l" rtl="0" eaLnBrk="0" fontAlgn="base" hangingPunct="0">
        <a:spcBef>
          <a:spcPct val="20000"/>
        </a:spcBef>
        <a:spcAft>
          <a:spcPct val="0"/>
        </a:spcAft>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mn-ea"/>
        </a:defRPr>
      </a:lvl2pPr>
      <a:lvl3pPr marL="1143000" indent="-228600" algn="l" rtl="0" eaLnBrk="0" fontAlgn="base" hangingPunct="0">
        <a:spcBef>
          <a:spcPct val="20000"/>
        </a:spcBef>
        <a:spcAft>
          <a:spcPct val="0"/>
        </a:spcAft>
        <a:buChar char="•"/>
        <a:defRPr kumimoji="1" sz="2400">
          <a:solidFill>
            <a:schemeClr val="tx1"/>
          </a:solidFill>
          <a:latin typeface="+mn-lt"/>
          <a:ea typeface="+mn-ea"/>
        </a:defRPr>
      </a:lvl3pPr>
      <a:lvl4pPr marL="1600200" indent="-228600" algn="l" rtl="0" eaLnBrk="0" fontAlgn="base" hangingPunct="0">
        <a:spcBef>
          <a:spcPct val="20000"/>
        </a:spcBef>
        <a:spcAft>
          <a:spcPct val="0"/>
        </a:spcAft>
        <a:buChar char="–"/>
        <a:defRPr kumimoji="1" sz="2000">
          <a:solidFill>
            <a:schemeClr val="tx1"/>
          </a:solidFill>
          <a:latin typeface="+mn-lt"/>
          <a:ea typeface="+mn-ea"/>
        </a:defRPr>
      </a:lvl4pPr>
      <a:lvl5pPr marL="2057400" indent="-228600" algn="l" rtl="0" eaLnBrk="0" fontAlgn="base" hangingPunct="0">
        <a:spcBef>
          <a:spcPct val="20000"/>
        </a:spcBef>
        <a:spcAft>
          <a:spcPct val="0"/>
        </a:spcAft>
        <a:buChar char="»"/>
        <a:defRPr kumimoji="1" sz="2000">
          <a:solidFill>
            <a:schemeClr val="tx1"/>
          </a:solidFill>
          <a:latin typeface="+mn-lt"/>
          <a:ea typeface="+mn-ea"/>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1.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926722" name="Rectangle 1026"/>
          <p:cNvSpPr>
            <a:spLocks noGrp="1" noChangeArrowheads="1"/>
          </p:cNvSpPr>
          <p:nvPr>
            <p:ph type="title"/>
          </p:nvPr>
        </p:nvSpPr>
        <p:spPr bwMode="auto">
          <a:xfrm>
            <a:off x="685800" y="609600"/>
            <a:ext cx="7772400" cy="1143000"/>
          </a:xfrm>
          <a:prstGeom prst="rect">
            <a:avLst/>
          </a:prstGeom>
          <a:noFill/>
          <a:ln w="9525">
            <a:noFill/>
            <a:miter lim="800000"/>
            <a:headEnd/>
            <a:tailEnd/>
          </a:ln>
          <a:effectLst>
            <a:outerShdw blurRad="50800" dist="25399" dir="16200000" algn="ctr" rotWithShape="0">
              <a:srgbClr val="FFFFFF">
                <a:alpha val="75000"/>
              </a:srgbClr>
            </a:outerShdw>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926723" name="Rectangle 1027"/>
          <p:cNvSpPr>
            <a:spLocks noGrp="1" noChangeArrowheads="1"/>
          </p:cNvSpPr>
          <p:nvPr>
            <p:ph type="body" idx="1"/>
          </p:nvPr>
        </p:nvSpPr>
        <p:spPr bwMode="auto">
          <a:xfrm>
            <a:off x="685800" y="1981200"/>
            <a:ext cx="7772400" cy="4114800"/>
          </a:xfrm>
          <a:prstGeom prst="rect">
            <a:avLst/>
          </a:prstGeom>
          <a:noFill/>
          <a:ln w="9525">
            <a:noFill/>
            <a:miter lim="800000"/>
            <a:headEnd/>
            <a:tailEnd/>
          </a:ln>
          <a:effectLst>
            <a:outerShdw blurRad="63500" dist="25399" dir="16200000" algn="ctr" rotWithShape="0">
              <a:srgbClr val="FFFFFF">
                <a:alpha val="75000"/>
              </a:srgbClr>
            </a:outerShdw>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26724" name="Rectangle 1028"/>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solidFill>
                  <a:srgbClr val="000000"/>
                </a:solidFill>
                <a:latin typeface="Tahoma" pitchFamily="21" charset="-52"/>
                <a:ea typeface="ＭＳ Ｐゴシック"/>
                <a:cs typeface="ＭＳ Ｐゴシック"/>
              </a:defRPr>
            </a:lvl1pPr>
          </a:lstStyle>
          <a:p>
            <a:pPr>
              <a:defRPr/>
            </a:pPr>
            <a:endParaRPr lang="en-US"/>
          </a:p>
        </p:txBody>
      </p:sp>
      <p:sp>
        <p:nvSpPr>
          <p:cNvPr id="926725"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ahoma" pitchFamily="21" charset="-52"/>
                <a:ea typeface="ＭＳ Ｐゴシック"/>
                <a:cs typeface="ＭＳ Ｐゴシック"/>
              </a:defRPr>
            </a:lvl1pPr>
          </a:lstStyle>
          <a:p>
            <a:pPr>
              <a:defRPr/>
            </a:pPr>
            <a:endParaRPr lang="en-US"/>
          </a:p>
        </p:txBody>
      </p:sp>
      <p:sp>
        <p:nvSpPr>
          <p:cNvPr id="926726" name="Rectangle 1030"/>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ahoma" charset="0"/>
              </a:defRPr>
            </a:lvl1pPr>
          </a:lstStyle>
          <a:p>
            <a:pPr>
              <a:defRPr/>
            </a:pPr>
            <a:fld id="{6BDC1D56-9600-DE4D-89C7-4981D98DF353}" type="slidenum">
              <a:rPr lang="en-US"/>
              <a:pPr>
                <a:defRPr/>
              </a:pPr>
              <a:t>‹#›</a:t>
            </a:fld>
            <a:endParaRPr lang="en-US"/>
          </a:p>
        </p:txBody>
      </p:sp>
    </p:spTree>
    <p:extLst>
      <p:ext uri="{BB962C8B-B14F-4D97-AF65-F5344CB8AC3E}">
        <p14:creationId xmlns:p14="http://schemas.microsoft.com/office/powerpoint/2010/main" val="3884471361"/>
      </p:ext>
    </p:extLst>
  </p:cSld>
  <p:clrMap bg1="lt1" tx1="dk1" bg2="lt2" tx2="dk2" accent1="accent1" accent2="accent2" accent3="accent3" accent4="accent4" accent5="accent5" accent6="accent6" hlink="hlink" folHlink="folHlink"/>
  <p:sldLayoutIdLst>
    <p:sldLayoutId id="2147484369" r:id="rId1"/>
    <p:sldLayoutId id="2147484370" r:id="rId2"/>
    <p:sldLayoutId id="2147484371" r:id="rId3"/>
    <p:sldLayoutId id="2147484372" r:id="rId4"/>
    <p:sldLayoutId id="2147484373" r:id="rId5"/>
    <p:sldLayoutId id="2147484374" r:id="rId6"/>
    <p:sldLayoutId id="2147484375" r:id="rId7"/>
    <p:sldLayoutId id="2147484376" r:id="rId8"/>
    <p:sldLayoutId id="2147484377" r:id="rId9"/>
    <p:sldLayoutId id="2147484378" r:id="rId10"/>
    <p:sldLayoutId id="2147484379" r:id="rId11"/>
  </p:sldLayoutIdLst>
  <p:txStyles>
    <p:titleStyle>
      <a:lvl1pPr algn="r" rtl="0" eaLnBrk="0" fontAlgn="base" hangingPunct="0">
        <a:spcBef>
          <a:spcPct val="0"/>
        </a:spcBef>
        <a:spcAft>
          <a:spcPct val="0"/>
        </a:spcAft>
        <a:defRPr sz="4400" i="1">
          <a:solidFill>
            <a:schemeClr val="tx2"/>
          </a:solidFill>
          <a:latin typeface="+mj-lt"/>
          <a:ea typeface="+mj-ea"/>
          <a:cs typeface="+mj-cs"/>
        </a:defRPr>
      </a:lvl1pPr>
      <a:lvl2pPr algn="r" rtl="0" eaLnBrk="0" fontAlgn="base" hangingPunct="0">
        <a:spcBef>
          <a:spcPct val="0"/>
        </a:spcBef>
        <a:spcAft>
          <a:spcPct val="0"/>
        </a:spcAft>
        <a:defRPr sz="4400" i="1">
          <a:solidFill>
            <a:schemeClr val="tx2"/>
          </a:solidFill>
          <a:latin typeface="Tahoma" pitchFamily="-111" charset="-52"/>
          <a:ea typeface="ＭＳ Ｐゴシック" pitchFamily="-111" charset="-128"/>
          <a:cs typeface="ＭＳ Ｐゴシック" pitchFamily="-111" charset="-128"/>
        </a:defRPr>
      </a:lvl2pPr>
      <a:lvl3pPr algn="r" rtl="0" eaLnBrk="0" fontAlgn="base" hangingPunct="0">
        <a:spcBef>
          <a:spcPct val="0"/>
        </a:spcBef>
        <a:spcAft>
          <a:spcPct val="0"/>
        </a:spcAft>
        <a:defRPr sz="4400" i="1">
          <a:solidFill>
            <a:schemeClr val="tx2"/>
          </a:solidFill>
          <a:latin typeface="Tahoma" pitchFamily="-111" charset="-52"/>
          <a:ea typeface="ＭＳ Ｐゴシック" pitchFamily="-111" charset="-128"/>
          <a:cs typeface="ＭＳ Ｐゴシック" pitchFamily="-111" charset="-128"/>
        </a:defRPr>
      </a:lvl3pPr>
      <a:lvl4pPr algn="r" rtl="0" eaLnBrk="0" fontAlgn="base" hangingPunct="0">
        <a:spcBef>
          <a:spcPct val="0"/>
        </a:spcBef>
        <a:spcAft>
          <a:spcPct val="0"/>
        </a:spcAft>
        <a:defRPr sz="4400" i="1">
          <a:solidFill>
            <a:schemeClr val="tx2"/>
          </a:solidFill>
          <a:latin typeface="Tahoma" pitchFamily="-111" charset="-52"/>
          <a:ea typeface="ＭＳ Ｐゴシック" pitchFamily="-111" charset="-128"/>
          <a:cs typeface="ＭＳ Ｐゴシック" pitchFamily="-111" charset="-128"/>
        </a:defRPr>
      </a:lvl4pPr>
      <a:lvl5pPr algn="r" rtl="0" eaLnBrk="0" fontAlgn="base" hangingPunct="0">
        <a:spcBef>
          <a:spcPct val="0"/>
        </a:spcBef>
        <a:spcAft>
          <a:spcPct val="0"/>
        </a:spcAft>
        <a:defRPr sz="4400" i="1">
          <a:solidFill>
            <a:schemeClr val="tx2"/>
          </a:solidFill>
          <a:latin typeface="Tahoma" pitchFamily="-111" charset="-52"/>
          <a:ea typeface="ＭＳ Ｐゴシック" pitchFamily="-111" charset="-128"/>
          <a:cs typeface="ＭＳ Ｐゴシック" pitchFamily="-111" charset="-128"/>
        </a:defRPr>
      </a:lvl5pPr>
      <a:lvl6pPr marL="457200" algn="r" rtl="0" fontAlgn="base">
        <a:spcBef>
          <a:spcPct val="0"/>
        </a:spcBef>
        <a:spcAft>
          <a:spcPct val="0"/>
        </a:spcAft>
        <a:defRPr sz="4400" i="1">
          <a:solidFill>
            <a:schemeClr val="tx2"/>
          </a:solidFill>
          <a:latin typeface="Tahoma" pitchFamily="-111" charset="-52"/>
          <a:ea typeface="ＭＳ Ｐゴシック" pitchFamily="-111" charset="-128"/>
          <a:cs typeface="ＭＳ Ｐゴシック" pitchFamily="-111" charset="-128"/>
        </a:defRPr>
      </a:lvl6pPr>
      <a:lvl7pPr marL="914400" algn="r" rtl="0" fontAlgn="base">
        <a:spcBef>
          <a:spcPct val="0"/>
        </a:spcBef>
        <a:spcAft>
          <a:spcPct val="0"/>
        </a:spcAft>
        <a:defRPr sz="4400" i="1">
          <a:solidFill>
            <a:schemeClr val="tx2"/>
          </a:solidFill>
          <a:latin typeface="Tahoma" pitchFamily="-111" charset="-52"/>
          <a:ea typeface="ＭＳ Ｐゴシック" pitchFamily="-111" charset="-128"/>
          <a:cs typeface="ＭＳ Ｐゴシック" pitchFamily="-111" charset="-128"/>
        </a:defRPr>
      </a:lvl7pPr>
      <a:lvl8pPr marL="1371600" algn="r" rtl="0" fontAlgn="base">
        <a:spcBef>
          <a:spcPct val="0"/>
        </a:spcBef>
        <a:spcAft>
          <a:spcPct val="0"/>
        </a:spcAft>
        <a:defRPr sz="4400" i="1">
          <a:solidFill>
            <a:schemeClr val="tx2"/>
          </a:solidFill>
          <a:latin typeface="Tahoma" pitchFamily="-111" charset="-52"/>
          <a:ea typeface="ＭＳ Ｐゴシック" pitchFamily="-111" charset="-128"/>
          <a:cs typeface="ＭＳ Ｐゴシック" pitchFamily="-111" charset="-128"/>
        </a:defRPr>
      </a:lvl8pPr>
      <a:lvl9pPr marL="1828800" algn="r" rtl="0" fontAlgn="base">
        <a:spcBef>
          <a:spcPct val="0"/>
        </a:spcBef>
        <a:spcAft>
          <a:spcPct val="0"/>
        </a:spcAft>
        <a:defRPr sz="4400" i="1">
          <a:solidFill>
            <a:schemeClr val="tx2"/>
          </a:solidFill>
          <a:latin typeface="Tahoma" pitchFamily="-111" charset="-52"/>
          <a:ea typeface="ＭＳ Ｐゴシック" pitchFamily="-111" charset="-128"/>
          <a:cs typeface="ＭＳ Ｐゴシック" pitchFamily="-111" charset="-128"/>
        </a:defRPr>
      </a:lvl9pPr>
    </p:titleStyle>
    <p:bodyStyle>
      <a:lvl1pPr marL="342900" indent="-342900" algn="l" rtl="0" eaLnBrk="0" fontAlgn="base" hangingPunct="0">
        <a:spcBef>
          <a:spcPct val="20000"/>
        </a:spcBef>
        <a:spcAft>
          <a:spcPct val="0"/>
        </a:spcAft>
        <a:buClr>
          <a:srgbClr val="800040"/>
        </a:buClr>
        <a:buFont typeface="Wingdings" charset="0"/>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lr>
          <a:srgbClr val="800040"/>
        </a:buClr>
        <a:buFont typeface="Wingdings" charset="0"/>
        <a:buChar char=""/>
        <a:defRPr sz="2800">
          <a:solidFill>
            <a:schemeClr val="tx1"/>
          </a:solidFill>
          <a:latin typeface="+mn-lt"/>
          <a:ea typeface="+mn-ea"/>
        </a:defRPr>
      </a:lvl2pPr>
      <a:lvl3pPr marL="1143000" indent="-228600" algn="l" rtl="0" eaLnBrk="0" fontAlgn="base" hangingPunct="0">
        <a:spcBef>
          <a:spcPct val="20000"/>
        </a:spcBef>
        <a:spcAft>
          <a:spcPct val="0"/>
        </a:spcAft>
        <a:buClr>
          <a:srgbClr val="800040"/>
        </a:buClr>
        <a:buFont typeface="Wingdings" charset="0"/>
        <a:buChar char=""/>
        <a:defRPr sz="2400">
          <a:solidFill>
            <a:schemeClr val="tx1"/>
          </a:solidFill>
          <a:latin typeface="+mn-lt"/>
          <a:ea typeface="+mn-ea"/>
        </a:defRPr>
      </a:lvl3pPr>
      <a:lvl4pPr marL="1600200" indent="-228600" algn="l" rtl="0" eaLnBrk="0" fontAlgn="base" hangingPunct="0">
        <a:spcBef>
          <a:spcPct val="20000"/>
        </a:spcBef>
        <a:spcAft>
          <a:spcPct val="0"/>
        </a:spcAft>
        <a:buClr>
          <a:srgbClr val="800040"/>
        </a:buClr>
        <a:buFont typeface="Wingdings" charset="0"/>
        <a:buChar char=""/>
        <a:defRPr sz="2000">
          <a:solidFill>
            <a:schemeClr val="tx1"/>
          </a:solidFill>
          <a:latin typeface="+mn-lt"/>
          <a:ea typeface="+mn-ea"/>
        </a:defRPr>
      </a:lvl4pPr>
      <a:lvl5pPr marL="2057400" indent="-228600" algn="l" rtl="0" eaLnBrk="0" fontAlgn="base" hangingPunct="0">
        <a:spcBef>
          <a:spcPct val="20000"/>
        </a:spcBef>
        <a:spcAft>
          <a:spcPct val="0"/>
        </a:spcAft>
        <a:buClr>
          <a:srgbClr val="800040"/>
        </a:buClr>
        <a:buFont typeface="Wingdings" charset="0"/>
        <a:buChar char=""/>
        <a:defRPr sz="2000">
          <a:solidFill>
            <a:schemeClr val="tx1"/>
          </a:solidFill>
          <a:latin typeface="+mn-lt"/>
          <a:ea typeface="+mn-ea"/>
        </a:defRPr>
      </a:lvl5pPr>
      <a:lvl6pPr marL="2514600" indent="-228600" algn="l" rtl="0" fontAlgn="base">
        <a:spcBef>
          <a:spcPct val="20000"/>
        </a:spcBef>
        <a:spcAft>
          <a:spcPct val="0"/>
        </a:spcAft>
        <a:buClr>
          <a:srgbClr val="800040"/>
        </a:buClr>
        <a:buFont typeface="Wingdings" pitchFamily="-111" charset="2"/>
        <a:buChar char=""/>
        <a:defRPr sz="2000">
          <a:solidFill>
            <a:schemeClr val="tx1"/>
          </a:solidFill>
          <a:latin typeface="+mn-lt"/>
          <a:ea typeface="+mn-ea"/>
        </a:defRPr>
      </a:lvl6pPr>
      <a:lvl7pPr marL="2971800" indent="-228600" algn="l" rtl="0" fontAlgn="base">
        <a:spcBef>
          <a:spcPct val="20000"/>
        </a:spcBef>
        <a:spcAft>
          <a:spcPct val="0"/>
        </a:spcAft>
        <a:buClr>
          <a:srgbClr val="800040"/>
        </a:buClr>
        <a:buFont typeface="Wingdings" pitchFamily="-111" charset="2"/>
        <a:buChar char=""/>
        <a:defRPr sz="2000">
          <a:solidFill>
            <a:schemeClr val="tx1"/>
          </a:solidFill>
          <a:latin typeface="+mn-lt"/>
          <a:ea typeface="+mn-ea"/>
        </a:defRPr>
      </a:lvl7pPr>
      <a:lvl8pPr marL="3429000" indent="-228600" algn="l" rtl="0" fontAlgn="base">
        <a:spcBef>
          <a:spcPct val="20000"/>
        </a:spcBef>
        <a:spcAft>
          <a:spcPct val="0"/>
        </a:spcAft>
        <a:buClr>
          <a:srgbClr val="800040"/>
        </a:buClr>
        <a:buFont typeface="Wingdings" pitchFamily="-111" charset="2"/>
        <a:buChar char=""/>
        <a:defRPr sz="2000">
          <a:solidFill>
            <a:schemeClr val="tx1"/>
          </a:solidFill>
          <a:latin typeface="+mn-lt"/>
          <a:ea typeface="+mn-ea"/>
        </a:defRPr>
      </a:lvl8pPr>
      <a:lvl9pPr marL="3886200" indent="-228600" algn="l" rtl="0" fontAlgn="base">
        <a:spcBef>
          <a:spcPct val="20000"/>
        </a:spcBef>
        <a:spcAft>
          <a:spcPct val="0"/>
        </a:spcAft>
        <a:buClr>
          <a:srgbClr val="800040"/>
        </a:buClr>
        <a:buFont typeface="Wingdings" pitchFamily="-111" charset="2"/>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2.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888834" name="Rectangle 1026"/>
          <p:cNvSpPr>
            <a:spLocks noGrp="1" noChangeArrowheads="1"/>
          </p:cNvSpPr>
          <p:nvPr>
            <p:ph type="title"/>
          </p:nvPr>
        </p:nvSpPr>
        <p:spPr bwMode="auto">
          <a:xfrm>
            <a:off x="685800" y="609600"/>
            <a:ext cx="8077200" cy="1143000"/>
          </a:xfrm>
          <a:prstGeom prst="rect">
            <a:avLst/>
          </a:prstGeom>
          <a:noFill/>
          <a:ln w="9525">
            <a:noFill/>
            <a:miter lim="800000"/>
            <a:headEnd/>
            <a:tailEnd/>
          </a:ln>
          <a:effectLst>
            <a:outerShdw blurRad="88900" algn="ctr" rotWithShape="0">
              <a:srgbClr val="FFFFFF">
                <a:alpha val="75000"/>
              </a:srgbClr>
            </a:outerShdw>
          </a:effectLst>
        </p:spPr>
        <p:txBody>
          <a:bodyPr vert="horz" wrap="square" lIns="91440" tIns="45720" rIns="91440" bIns="45720" numCol="1" anchor="b" anchorCtr="0" compatLnSpc="1">
            <a:prstTxWarp prst="textNoShape">
              <a:avLst/>
            </a:prstTxWarp>
          </a:bodyPr>
          <a:lstStyle/>
          <a:p>
            <a:pPr lvl="0"/>
            <a:r>
              <a:rPr lang="en-US"/>
              <a:t>Click to edit Master title style</a:t>
            </a:r>
          </a:p>
        </p:txBody>
      </p:sp>
      <p:sp>
        <p:nvSpPr>
          <p:cNvPr id="166915" name="Rectangle 1027"/>
          <p:cNvSpPr>
            <a:spLocks noGrp="1" noChangeArrowheads="1"/>
          </p:cNvSpPr>
          <p:nvPr>
            <p:ph type="body" idx="1"/>
          </p:nvPr>
        </p:nvSpPr>
        <p:spPr bwMode="auto">
          <a:xfrm>
            <a:off x="1905000" y="1981200"/>
            <a:ext cx="68580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88836" name="Rectangle 1028"/>
          <p:cNvSpPr>
            <a:spLocks noGrp="1" noChangeArrowheads="1"/>
          </p:cNvSpPr>
          <p:nvPr>
            <p:ph type="dt" sz="half" idx="2"/>
          </p:nvPr>
        </p:nvSpPr>
        <p:spPr bwMode="auto">
          <a:xfrm>
            <a:off x="1524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solidFill>
                  <a:srgbClr val="FFFFFF"/>
                </a:solidFill>
                <a:latin typeface="Trebuchet MS" pitchFamily="21" charset="0"/>
                <a:ea typeface="ＭＳ Ｐゴシック"/>
                <a:cs typeface="ＭＳ Ｐゴシック"/>
              </a:defRPr>
            </a:lvl1pPr>
          </a:lstStyle>
          <a:p>
            <a:pPr>
              <a:defRPr/>
            </a:pPr>
            <a:endParaRPr lang="en-US"/>
          </a:p>
        </p:txBody>
      </p:sp>
      <p:sp>
        <p:nvSpPr>
          <p:cNvPr id="888837" name="Rectangle 1029"/>
          <p:cNvSpPr>
            <a:spLocks noGrp="1" noChangeArrowheads="1"/>
          </p:cNvSpPr>
          <p:nvPr>
            <p:ph type="ftr" sz="quarter" idx="3"/>
          </p:nvPr>
        </p:nvSpPr>
        <p:spPr bwMode="auto">
          <a:xfrm>
            <a:off x="3122613"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rebuchet MS" pitchFamily="21" charset="0"/>
                <a:ea typeface="ＭＳ Ｐゴシック"/>
                <a:cs typeface="ＭＳ Ｐゴシック"/>
              </a:defRPr>
            </a:lvl1pPr>
          </a:lstStyle>
          <a:p>
            <a:pPr>
              <a:defRPr/>
            </a:pPr>
            <a:endParaRPr lang="en-US"/>
          </a:p>
        </p:txBody>
      </p:sp>
      <p:sp>
        <p:nvSpPr>
          <p:cNvPr id="888838" name="Rectangle 1030"/>
          <p:cNvSpPr>
            <a:spLocks noGrp="1" noChangeArrowheads="1"/>
          </p:cNvSpPr>
          <p:nvPr>
            <p:ph type="sldNum" sz="quarter" idx="4"/>
          </p:nvPr>
        </p:nvSpPr>
        <p:spPr bwMode="auto">
          <a:xfrm>
            <a:off x="68580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rebuchet MS" charset="0"/>
              </a:defRPr>
            </a:lvl1pPr>
          </a:lstStyle>
          <a:p>
            <a:pPr>
              <a:defRPr/>
            </a:pPr>
            <a:fld id="{48C64B4A-D458-5547-B65F-FF6621237012}" type="slidenum">
              <a:rPr lang="en-US"/>
              <a:pPr>
                <a:defRPr/>
              </a:pPr>
              <a:t>‹#›</a:t>
            </a:fld>
            <a:endParaRPr lang="en-US"/>
          </a:p>
        </p:txBody>
      </p:sp>
    </p:spTree>
    <p:extLst>
      <p:ext uri="{BB962C8B-B14F-4D97-AF65-F5344CB8AC3E}">
        <p14:creationId xmlns:p14="http://schemas.microsoft.com/office/powerpoint/2010/main" val="2626482636"/>
      </p:ext>
    </p:extLst>
  </p:cSld>
  <p:clrMap bg1="lt1" tx1="dk1" bg2="lt2" tx2="dk2" accent1="accent1" accent2="accent2" accent3="accent3" accent4="accent4" accent5="accent5" accent6="accent6" hlink="hlink" folHlink="folHlink"/>
  <p:sldLayoutIdLst>
    <p:sldLayoutId id="2147484381" r:id="rId1"/>
    <p:sldLayoutId id="2147484382" r:id="rId2"/>
    <p:sldLayoutId id="2147484383" r:id="rId3"/>
    <p:sldLayoutId id="2147484384" r:id="rId4"/>
    <p:sldLayoutId id="2147484385" r:id="rId5"/>
    <p:sldLayoutId id="2147484386" r:id="rId6"/>
    <p:sldLayoutId id="2147484387" r:id="rId7"/>
    <p:sldLayoutId id="2147484388" r:id="rId8"/>
    <p:sldLayoutId id="2147484389" r:id="rId9"/>
    <p:sldLayoutId id="2147484390" r:id="rId10"/>
    <p:sldLayoutId id="2147484391" r:id="rId11"/>
  </p:sldLayoutIdLst>
  <p:txStyles>
    <p:titleStyle>
      <a:lvl1pPr algn="r" rtl="0" eaLnBrk="0" fontAlgn="base" hangingPunct="0">
        <a:spcBef>
          <a:spcPct val="0"/>
        </a:spcBef>
        <a:spcAft>
          <a:spcPct val="0"/>
        </a:spcAft>
        <a:defRPr sz="4400" i="1">
          <a:solidFill>
            <a:schemeClr val="tx2"/>
          </a:solidFill>
          <a:latin typeface="+mj-lt"/>
          <a:ea typeface="+mj-ea"/>
          <a:cs typeface="+mj-cs"/>
        </a:defRPr>
      </a:lvl1pPr>
      <a:lvl2pPr algn="r" rtl="0" eaLnBrk="0" fontAlgn="base" hangingPunct="0">
        <a:spcBef>
          <a:spcPct val="0"/>
        </a:spcBef>
        <a:spcAft>
          <a:spcPct val="0"/>
        </a:spcAft>
        <a:defRPr sz="4400" i="1">
          <a:solidFill>
            <a:schemeClr val="tx2"/>
          </a:solidFill>
          <a:latin typeface="Trebuchet MS" pitchFamily="-111" charset="0"/>
          <a:ea typeface="ＭＳ Ｐゴシック" pitchFamily="-111" charset="-128"/>
          <a:cs typeface="ＭＳ Ｐゴシック" pitchFamily="-111" charset="-128"/>
        </a:defRPr>
      </a:lvl2pPr>
      <a:lvl3pPr algn="r" rtl="0" eaLnBrk="0" fontAlgn="base" hangingPunct="0">
        <a:spcBef>
          <a:spcPct val="0"/>
        </a:spcBef>
        <a:spcAft>
          <a:spcPct val="0"/>
        </a:spcAft>
        <a:defRPr sz="4400" i="1">
          <a:solidFill>
            <a:schemeClr val="tx2"/>
          </a:solidFill>
          <a:latin typeface="Trebuchet MS" pitchFamily="-111" charset="0"/>
          <a:ea typeface="ＭＳ Ｐゴシック" pitchFamily="-111" charset="-128"/>
          <a:cs typeface="ＭＳ Ｐゴシック" pitchFamily="-111" charset="-128"/>
        </a:defRPr>
      </a:lvl3pPr>
      <a:lvl4pPr algn="r" rtl="0" eaLnBrk="0" fontAlgn="base" hangingPunct="0">
        <a:spcBef>
          <a:spcPct val="0"/>
        </a:spcBef>
        <a:spcAft>
          <a:spcPct val="0"/>
        </a:spcAft>
        <a:defRPr sz="4400" i="1">
          <a:solidFill>
            <a:schemeClr val="tx2"/>
          </a:solidFill>
          <a:latin typeface="Trebuchet MS" pitchFamily="-111" charset="0"/>
          <a:ea typeface="ＭＳ Ｐゴシック" pitchFamily="-111" charset="-128"/>
          <a:cs typeface="ＭＳ Ｐゴシック" pitchFamily="-111" charset="-128"/>
        </a:defRPr>
      </a:lvl4pPr>
      <a:lvl5pPr algn="r" rtl="0" eaLnBrk="0" fontAlgn="base" hangingPunct="0">
        <a:spcBef>
          <a:spcPct val="0"/>
        </a:spcBef>
        <a:spcAft>
          <a:spcPct val="0"/>
        </a:spcAft>
        <a:defRPr sz="4400" i="1">
          <a:solidFill>
            <a:schemeClr val="tx2"/>
          </a:solidFill>
          <a:latin typeface="Trebuchet MS" pitchFamily="-111" charset="0"/>
          <a:ea typeface="ＭＳ Ｐゴシック" pitchFamily="-111" charset="-128"/>
          <a:cs typeface="ＭＳ Ｐゴシック" pitchFamily="-111" charset="-128"/>
        </a:defRPr>
      </a:lvl5pPr>
      <a:lvl6pPr marL="457200" algn="r" rtl="0" fontAlgn="base">
        <a:spcBef>
          <a:spcPct val="0"/>
        </a:spcBef>
        <a:spcAft>
          <a:spcPct val="0"/>
        </a:spcAft>
        <a:defRPr sz="4400" i="1">
          <a:solidFill>
            <a:schemeClr val="tx2"/>
          </a:solidFill>
          <a:latin typeface="Trebuchet MS" pitchFamily="-111" charset="0"/>
          <a:ea typeface="ＭＳ Ｐゴシック" pitchFamily="-111" charset="-128"/>
          <a:cs typeface="ＭＳ Ｐゴシック" pitchFamily="-111" charset="-128"/>
        </a:defRPr>
      </a:lvl6pPr>
      <a:lvl7pPr marL="914400" algn="r" rtl="0" fontAlgn="base">
        <a:spcBef>
          <a:spcPct val="0"/>
        </a:spcBef>
        <a:spcAft>
          <a:spcPct val="0"/>
        </a:spcAft>
        <a:defRPr sz="4400" i="1">
          <a:solidFill>
            <a:schemeClr val="tx2"/>
          </a:solidFill>
          <a:latin typeface="Trebuchet MS" pitchFamily="-111" charset="0"/>
          <a:ea typeface="ＭＳ Ｐゴシック" pitchFamily="-111" charset="-128"/>
          <a:cs typeface="ＭＳ Ｐゴシック" pitchFamily="-111" charset="-128"/>
        </a:defRPr>
      </a:lvl7pPr>
      <a:lvl8pPr marL="1371600" algn="r" rtl="0" fontAlgn="base">
        <a:spcBef>
          <a:spcPct val="0"/>
        </a:spcBef>
        <a:spcAft>
          <a:spcPct val="0"/>
        </a:spcAft>
        <a:defRPr sz="4400" i="1">
          <a:solidFill>
            <a:schemeClr val="tx2"/>
          </a:solidFill>
          <a:latin typeface="Trebuchet MS" pitchFamily="-111" charset="0"/>
          <a:ea typeface="ＭＳ Ｐゴシック" pitchFamily="-111" charset="-128"/>
          <a:cs typeface="ＭＳ Ｐゴシック" pitchFamily="-111" charset="-128"/>
        </a:defRPr>
      </a:lvl8pPr>
      <a:lvl9pPr marL="1828800" algn="r" rtl="0" fontAlgn="base">
        <a:spcBef>
          <a:spcPct val="0"/>
        </a:spcBef>
        <a:spcAft>
          <a:spcPct val="0"/>
        </a:spcAft>
        <a:defRPr sz="4400" i="1">
          <a:solidFill>
            <a:schemeClr val="tx2"/>
          </a:solidFill>
          <a:latin typeface="Trebuchet MS" pitchFamily="-111" charset="0"/>
          <a:ea typeface="ＭＳ Ｐゴシック" pitchFamily="-111" charset="-128"/>
          <a:cs typeface="ＭＳ Ｐゴシック"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3.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857090" name="Rectangle 2"/>
          <p:cNvSpPr>
            <a:spLocks noGrp="1" noChangeArrowheads="1"/>
          </p:cNvSpPr>
          <p:nvPr>
            <p:ph type="title"/>
          </p:nvPr>
        </p:nvSpPr>
        <p:spPr bwMode="auto">
          <a:xfrm>
            <a:off x="685800" y="609600"/>
            <a:ext cx="7772400" cy="1143000"/>
          </a:xfrm>
          <a:prstGeom prst="rect">
            <a:avLst/>
          </a:prstGeom>
          <a:noFill/>
          <a:ln w="9525">
            <a:noFill/>
            <a:miter lim="800000"/>
            <a:headEnd/>
            <a:tailEnd/>
          </a:ln>
          <a:effectLst>
            <a:outerShdw blurRad="25400" dist="25399" dir="2700000" algn="ctr" rotWithShape="0">
              <a:schemeClr val="bg2">
                <a:alpha val="99962"/>
              </a:schemeClr>
            </a:outerShdw>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857091" name="Rectangle 3"/>
          <p:cNvSpPr>
            <a:spLocks noGrp="1" noChangeArrowheads="1"/>
          </p:cNvSpPr>
          <p:nvPr>
            <p:ph type="body" idx="1"/>
          </p:nvPr>
        </p:nvSpPr>
        <p:spPr bwMode="auto">
          <a:xfrm>
            <a:off x="685800" y="1981200"/>
            <a:ext cx="7772400" cy="4114800"/>
          </a:xfrm>
          <a:prstGeom prst="rect">
            <a:avLst/>
          </a:prstGeom>
          <a:noFill/>
          <a:ln w="9525">
            <a:noFill/>
            <a:miter lim="800000"/>
            <a:headEnd/>
            <a:tailEnd/>
          </a:ln>
          <a:effectLst>
            <a:outerShdw blurRad="25400" dist="25399" dir="2700000" algn="ctr" rotWithShape="0">
              <a:schemeClr val="bg2">
                <a:alpha val="99962"/>
              </a:schemeClr>
            </a:outerShdw>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57092"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solidFill>
                  <a:srgbClr val="FFFFFF"/>
                </a:solidFill>
                <a:latin typeface="Tahoma" pitchFamily="21" charset="-52"/>
                <a:ea typeface="ＭＳ Ｐゴシック"/>
                <a:cs typeface="ＭＳ Ｐゴシック"/>
              </a:defRPr>
            </a:lvl1pPr>
          </a:lstStyle>
          <a:p>
            <a:pPr>
              <a:defRPr/>
            </a:pPr>
            <a:endParaRPr lang="en-US"/>
          </a:p>
        </p:txBody>
      </p:sp>
      <p:sp>
        <p:nvSpPr>
          <p:cNvPr id="857093"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FFFFFF"/>
                </a:solidFill>
                <a:latin typeface="Tahoma" pitchFamily="21" charset="-52"/>
                <a:ea typeface="ＭＳ Ｐゴシック"/>
                <a:cs typeface="ＭＳ Ｐゴシック"/>
              </a:defRPr>
            </a:lvl1pPr>
          </a:lstStyle>
          <a:p>
            <a:pPr>
              <a:defRPr/>
            </a:pPr>
            <a:endParaRPr lang="en-US"/>
          </a:p>
        </p:txBody>
      </p:sp>
      <p:sp>
        <p:nvSpPr>
          <p:cNvPr id="857094"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FFFFFF"/>
                </a:solidFill>
                <a:latin typeface="Tahoma" charset="0"/>
              </a:defRPr>
            </a:lvl1pPr>
          </a:lstStyle>
          <a:p>
            <a:pPr>
              <a:defRPr/>
            </a:pPr>
            <a:fld id="{51718A61-3ADC-BF44-BFB4-F10ACDAE19D5}" type="slidenum">
              <a:rPr lang="en-US"/>
              <a:pPr>
                <a:defRPr/>
              </a:pPr>
              <a:t>‹#›</a:t>
            </a:fld>
            <a:endParaRPr lang="en-US"/>
          </a:p>
        </p:txBody>
      </p:sp>
    </p:spTree>
    <p:extLst>
      <p:ext uri="{BB962C8B-B14F-4D97-AF65-F5344CB8AC3E}">
        <p14:creationId xmlns:p14="http://schemas.microsoft.com/office/powerpoint/2010/main" val="2155637000"/>
      </p:ext>
    </p:extLst>
  </p:cSld>
  <p:clrMap bg1="dk2" tx1="lt1" bg2="dk1" tx2="lt2" accent1="accent1" accent2="accent2" accent3="accent3" accent4="accent4" accent5="accent5" accent6="accent6" hlink="hlink" folHlink="folHlink"/>
  <p:sldLayoutIdLst>
    <p:sldLayoutId id="2147484393" r:id="rId1"/>
    <p:sldLayoutId id="2147484394" r:id="rId2"/>
    <p:sldLayoutId id="2147484395" r:id="rId3"/>
    <p:sldLayoutId id="2147484396" r:id="rId4"/>
    <p:sldLayoutId id="2147484397" r:id="rId5"/>
    <p:sldLayoutId id="2147484398" r:id="rId6"/>
    <p:sldLayoutId id="2147484399" r:id="rId7"/>
    <p:sldLayoutId id="2147484400" r:id="rId8"/>
    <p:sldLayoutId id="2147484401" r:id="rId9"/>
    <p:sldLayoutId id="2147484402" r:id="rId10"/>
    <p:sldLayoutId id="2147484403" r:id="rId11"/>
  </p:sldLayoutIdLst>
  <p:txStyles>
    <p:titleStyle>
      <a:lvl1pPr algn="ctr" rtl="0" eaLnBrk="0" fontAlgn="base" hangingPunct="0">
        <a:spcBef>
          <a:spcPct val="0"/>
        </a:spcBef>
        <a:spcAft>
          <a:spcPct val="0"/>
        </a:spcAft>
        <a:defRPr sz="4400" i="1">
          <a:solidFill>
            <a:schemeClr val="tx2"/>
          </a:solidFill>
          <a:latin typeface="+mj-lt"/>
          <a:ea typeface="+mj-ea"/>
          <a:cs typeface="+mj-cs"/>
        </a:defRPr>
      </a:lvl1pPr>
      <a:lvl2pPr algn="ctr" rtl="0" eaLnBrk="0" fontAlgn="base" hangingPunct="0">
        <a:spcBef>
          <a:spcPct val="0"/>
        </a:spcBef>
        <a:spcAft>
          <a:spcPct val="0"/>
        </a:spcAft>
        <a:defRPr sz="4400" i="1">
          <a:solidFill>
            <a:schemeClr val="tx2"/>
          </a:solidFill>
          <a:latin typeface="Tahoma" pitchFamily="-111" charset="-52"/>
          <a:ea typeface="ＭＳ Ｐゴシック" pitchFamily="-111" charset="-128"/>
          <a:cs typeface="ＭＳ Ｐゴシック" pitchFamily="-111" charset="-128"/>
        </a:defRPr>
      </a:lvl2pPr>
      <a:lvl3pPr algn="ctr" rtl="0" eaLnBrk="0" fontAlgn="base" hangingPunct="0">
        <a:spcBef>
          <a:spcPct val="0"/>
        </a:spcBef>
        <a:spcAft>
          <a:spcPct val="0"/>
        </a:spcAft>
        <a:defRPr sz="4400" i="1">
          <a:solidFill>
            <a:schemeClr val="tx2"/>
          </a:solidFill>
          <a:latin typeface="Tahoma" pitchFamily="-111" charset="-52"/>
          <a:ea typeface="ＭＳ Ｐゴシック" pitchFamily="-111" charset="-128"/>
          <a:cs typeface="ＭＳ Ｐゴシック" pitchFamily="-111" charset="-128"/>
        </a:defRPr>
      </a:lvl3pPr>
      <a:lvl4pPr algn="ctr" rtl="0" eaLnBrk="0" fontAlgn="base" hangingPunct="0">
        <a:spcBef>
          <a:spcPct val="0"/>
        </a:spcBef>
        <a:spcAft>
          <a:spcPct val="0"/>
        </a:spcAft>
        <a:defRPr sz="4400" i="1">
          <a:solidFill>
            <a:schemeClr val="tx2"/>
          </a:solidFill>
          <a:latin typeface="Tahoma" pitchFamily="-111" charset="-52"/>
          <a:ea typeface="ＭＳ Ｐゴシック" pitchFamily="-111" charset="-128"/>
          <a:cs typeface="ＭＳ Ｐゴシック" pitchFamily="-111" charset="-128"/>
        </a:defRPr>
      </a:lvl4pPr>
      <a:lvl5pPr algn="ctr" rtl="0" eaLnBrk="0" fontAlgn="base" hangingPunct="0">
        <a:spcBef>
          <a:spcPct val="0"/>
        </a:spcBef>
        <a:spcAft>
          <a:spcPct val="0"/>
        </a:spcAft>
        <a:defRPr sz="4400" i="1">
          <a:solidFill>
            <a:schemeClr val="tx2"/>
          </a:solidFill>
          <a:latin typeface="Tahoma" pitchFamily="-111" charset="-52"/>
          <a:ea typeface="ＭＳ Ｐゴシック" pitchFamily="-111" charset="-128"/>
          <a:cs typeface="ＭＳ Ｐゴシック" pitchFamily="-111" charset="-128"/>
        </a:defRPr>
      </a:lvl5pPr>
      <a:lvl6pPr marL="457200" algn="ctr" rtl="0" fontAlgn="base">
        <a:spcBef>
          <a:spcPct val="0"/>
        </a:spcBef>
        <a:spcAft>
          <a:spcPct val="0"/>
        </a:spcAft>
        <a:defRPr sz="4400" i="1">
          <a:solidFill>
            <a:schemeClr val="tx2"/>
          </a:solidFill>
          <a:latin typeface="Tahoma" pitchFamily="-111" charset="-52"/>
          <a:ea typeface="ＭＳ Ｐゴシック" pitchFamily="-111" charset="-128"/>
          <a:cs typeface="ＭＳ Ｐゴシック" pitchFamily="-111" charset="-128"/>
        </a:defRPr>
      </a:lvl6pPr>
      <a:lvl7pPr marL="914400" algn="ctr" rtl="0" fontAlgn="base">
        <a:spcBef>
          <a:spcPct val="0"/>
        </a:spcBef>
        <a:spcAft>
          <a:spcPct val="0"/>
        </a:spcAft>
        <a:defRPr sz="4400" i="1">
          <a:solidFill>
            <a:schemeClr val="tx2"/>
          </a:solidFill>
          <a:latin typeface="Tahoma" pitchFamily="-111" charset="-52"/>
          <a:ea typeface="ＭＳ Ｐゴシック" pitchFamily="-111" charset="-128"/>
          <a:cs typeface="ＭＳ Ｐゴシック" pitchFamily="-111" charset="-128"/>
        </a:defRPr>
      </a:lvl7pPr>
      <a:lvl8pPr marL="1371600" algn="ctr" rtl="0" fontAlgn="base">
        <a:spcBef>
          <a:spcPct val="0"/>
        </a:spcBef>
        <a:spcAft>
          <a:spcPct val="0"/>
        </a:spcAft>
        <a:defRPr sz="4400" i="1">
          <a:solidFill>
            <a:schemeClr val="tx2"/>
          </a:solidFill>
          <a:latin typeface="Tahoma" pitchFamily="-111" charset="-52"/>
          <a:ea typeface="ＭＳ Ｐゴシック" pitchFamily="-111" charset="-128"/>
          <a:cs typeface="ＭＳ Ｐゴシック" pitchFamily="-111" charset="-128"/>
        </a:defRPr>
      </a:lvl8pPr>
      <a:lvl9pPr marL="1828800" algn="ctr" rtl="0" fontAlgn="base">
        <a:spcBef>
          <a:spcPct val="0"/>
        </a:spcBef>
        <a:spcAft>
          <a:spcPct val="0"/>
        </a:spcAft>
        <a:defRPr sz="4400" i="1">
          <a:solidFill>
            <a:schemeClr val="tx2"/>
          </a:solidFill>
          <a:latin typeface="Tahoma" pitchFamily="-111" charset="-52"/>
          <a:ea typeface="ＭＳ Ｐゴシック" pitchFamily="-111" charset="-128"/>
          <a:cs typeface="ＭＳ Ｐゴシック" pitchFamily="-111" charset="-128"/>
        </a:defRPr>
      </a:lvl9pPr>
    </p:titleStyle>
    <p:bodyStyle>
      <a:lvl1pPr marL="342900" indent="-342900" algn="l" rtl="0" eaLnBrk="0" fontAlgn="base" hangingPunct="0">
        <a:spcBef>
          <a:spcPct val="20000"/>
        </a:spcBef>
        <a:spcAft>
          <a:spcPct val="0"/>
        </a:spcAft>
        <a:buFont typeface="Wingdings" charset="0"/>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Font typeface="Wingdings" charset="0"/>
        <a:buChar char=""/>
        <a:defRPr sz="2800">
          <a:solidFill>
            <a:schemeClr val="tx1"/>
          </a:solidFill>
          <a:latin typeface="+mn-lt"/>
          <a:ea typeface="+mn-ea"/>
        </a:defRPr>
      </a:lvl2pPr>
      <a:lvl3pPr marL="1143000" indent="-228600" algn="l" rtl="0" eaLnBrk="0" fontAlgn="base" hangingPunct="0">
        <a:spcBef>
          <a:spcPct val="20000"/>
        </a:spcBef>
        <a:spcAft>
          <a:spcPct val="0"/>
        </a:spcAft>
        <a:buFont typeface="Wingdings" charset="0"/>
        <a:buChar char=""/>
        <a:defRPr sz="2400">
          <a:solidFill>
            <a:schemeClr val="tx1"/>
          </a:solidFill>
          <a:latin typeface="+mn-lt"/>
          <a:ea typeface="+mn-ea"/>
        </a:defRPr>
      </a:lvl3pPr>
      <a:lvl4pPr marL="1600200" indent="-228600" algn="l" rtl="0" eaLnBrk="0" fontAlgn="base" hangingPunct="0">
        <a:spcBef>
          <a:spcPct val="20000"/>
        </a:spcBef>
        <a:spcAft>
          <a:spcPct val="0"/>
        </a:spcAft>
        <a:buFont typeface="Wingdings" charset="0"/>
        <a:buChar char=""/>
        <a:defRPr sz="2000">
          <a:solidFill>
            <a:schemeClr val="tx1"/>
          </a:solidFill>
          <a:latin typeface="+mn-lt"/>
          <a:ea typeface="+mn-ea"/>
        </a:defRPr>
      </a:lvl4pPr>
      <a:lvl5pPr marL="2057400" indent="-228600" algn="l" rtl="0" eaLnBrk="0" fontAlgn="base" hangingPunct="0">
        <a:spcBef>
          <a:spcPct val="20000"/>
        </a:spcBef>
        <a:spcAft>
          <a:spcPct val="0"/>
        </a:spcAft>
        <a:buFont typeface="Wingdings" charset="0"/>
        <a:buChar char=""/>
        <a:defRPr sz="2000">
          <a:solidFill>
            <a:schemeClr val="tx1"/>
          </a:solidFill>
          <a:latin typeface="+mn-lt"/>
          <a:ea typeface="+mn-ea"/>
        </a:defRPr>
      </a:lvl5pPr>
      <a:lvl6pPr marL="2514600" indent="-228600" algn="l" rtl="0" fontAlgn="base">
        <a:spcBef>
          <a:spcPct val="20000"/>
        </a:spcBef>
        <a:spcAft>
          <a:spcPct val="0"/>
        </a:spcAft>
        <a:buFont typeface="Wingdings" pitchFamily="-111" charset="2"/>
        <a:buChar char=""/>
        <a:defRPr sz="2000">
          <a:solidFill>
            <a:schemeClr val="tx1"/>
          </a:solidFill>
          <a:latin typeface="+mn-lt"/>
          <a:ea typeface="+mn-ea"/>
        </a:defRPr>
      </a:lvl6pPr>
      <a:lvl7pPr marL="2971800" indent="-228600" algn="l" rtl="0" fontAlgn="base">
        <a:spcBef>
          <a:spcPct val="20000"/>
        </a:spcBef>
        <a:spcAft>
          <a:spcPct val="0"/>
        </a:spcAft>
        <a:buFont typeface="Wingdings" pitchFamily="-111" charset="2"/>
        <a:buChar char=""/>
        <a:defRPr sz="2000">
          <a:solidFill>
            <a:schemeClr val="tx1"/>
          </a:solidFill>
          <a:latin typeface="+mn-lt"/>
          <a:ea typeface="+mn-ea"/>
        </a:defRPr>
      </a:lvl7pPr>
      <a:lvl8pPr marL="3429000" indent="-228600" algn="l" rtl="0" fontAlgn="base">
        <a:spcBef>
          <a:spcPct val="20000"/>
        </a:spcBef>
        <a:spcAft>
          <a:spcPct val="0"/>
        </a:spcAft>
        <a:buFont typeface="Wingdings" pitchFamily="-111" charset="2"/>
        <a:buChar char=""/>
        <a:defRPr sz="2000">
          <a:solidFill>
            <a:schemeClr val="tx1"/>
          </a:solidFill>
          <a:latin typeface="+mn-lt"/>
          <a:ea typeface="+mn-ea"/>
        </a:defRPr>
      </a:lvl8pPr>
      <a:lvl9pPr marL="3886200" indent="-228600" algn="l" rtl="0" fontAlgn="base">
        <a:spcBef>
          <a:spcPct val="20000"/>
        </a:spcBef>
        <a:spcAft>
          <a:spcPct val="0"/>
        </a:spcAft>
        <a:buFont typeface="Wingdings" pitchFamily="-111" charset="2"/>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91490" name="Group 2"/>
          <p:cNvGrpSpPr>
            <a:grpSpLocks/>
          </p:cNvGrpSpPr>
          <p:nvPr/>
        </p:nvGrpSpPr>
        <p:grpSpPr bwMode="auto">
          <a:xfrm>
            <a:off x="228600" y="228600"/>
            <a:ext cx="8686800" cy="5943600"/>
            <a:chOff x="144" y="144"/>
            <a:chExt cx="5472" cy="3744"/>
          </a:xfrm>
        </p:grpSpPr>
        <p:sp>
          <p:nvSpPr>
            <p:cNvPr id="191496" name="Rectangle 3"/>
            <p:cNvSpPr>
              <a:spLocks noChangeArrowheads="1"/>
            </p:cNvSpPr>
            <p:nvPr/>
          </p:nvSpPr>
          <p:spPr bwMode="auto">
            <a:xfrm>
              <a:off x="144" y="144"/>
              <a:ext cx="5472" cy="3744"/>
            </a:xfrm>
            <a:prstGeom prst="rect">
              <a:avLst/>
            </a:prstGeom>
            <a:solidFill>
              <a:schemeClr val="bg1"/>
            </a:solidFill>
            <a:ln w="44450">
              <a:solidFill>
                <a:schemeClr val="folHlink"/>
              </a:solidFill>
              <a:miter lim="800000"/>
              <a:headEnd/>
              <a:tailEnd/>
            </a:ln>
          </p:spPr>
          <p:txBody>
            <a:bodyPr wrap="none" anchor="ctr"/>
            <a:lstStyle/>
            <a:p>
              <a:pPr algn="ctr" eaLnBrk="1" hangingPunct="1"/>
              <a:endParaRPr lang="en-US">
                <a:solidFill>
                  <a:srgbClr val="FFFFFF"/>
                </a:solidFill>
                <a:latin typeface="Times New Roman" charset="0"/>
              </a:endParaRPr>
            </a:p>
          </p:txBody>
        </p:sp>
        <p:sp>
          <p:nvSpPr>
            <p:cNvPr id="191497" name="Rectangle 4"/>
            <p:cNvSpPr>
              <a:spLocks noChangeArrowheads="1"/>
            </p:cNvSpPr>
            <p:nvPr/>
          </p:nvSpPr>
          <p:spPr bwMode="blackWhite">
            <a:xfrm>
              <a:off x="193" y="193"/>
              <a:ext cx="5373" cy="3635"/>
            </a:xfrm>
            <a:prstGeom prst="rect">
              <a:avLst/>
            </a:prstGeom>
            <a:solidFill>
              <a:schemeClr val="bg1"/>
            </a:solidFill>
            <a:ln w="9525">
              <a:solidFill>
                <a:schemeClr val="folHlink"/>
              </a:solidFill>
              <a:miter lim="800000"/>
              <a:headEnd/>
              <a:tailEnd/>
            </a:ln>
          </p:spPr>
          <p:txBody>
            <a:bodyPr wrap="none" anchor="ctr"/>
            <a:lstStyle/>
            <a:p>
              <a:pPr algn="ctr" eaLnBrk="1" hangingPunct="1"/>
              <a:endParaRPr lang="en-US">
                <a:solidFill>
                  <a:srgbClr val="FFFFFF"/>
                </a:solidFill>
                <a:latin typeface="Times New Roman" charset="0"/>
              </a:endParaRPr>
            </a:p>
          </p:txBody>
        </p:sp>
        <p:sp>
          <p:nvSpPr>
            <p:cNvPr id="191498" name="Line 5"/>
            <p:cNvSpPr>
              <a:spLocks noChangeShapeType="1"/>
            </p:cNvSpPr>
            <p:nvPr/>
          </p:nvSpPr>
          <p:spPr bwMode="auto">
            <a:xfrm>
              <a:off x="336" y="1092"/>
              <a:ext cx="5136" cy="0"/>
            </a:xfrm>
            <a:prstGeom prst="line">
              <a:avLst/>
            </a:prstGeom>
            <a:noFill/>
            <a:ln w="12700">
              <a:solidFill>
                <a:schemeClr val="accent2"/>
              </a:solidFill>
              <a:round/>
              <a:headEnd/>
              <a:tailEnd/>
            </a:ln>
            <a:extLst>
              <a:ext uri="{909E8E84-426E-40dd-AFC4-6F175D3DCCD1}">
                <a14:hiddenFill xmlns="" xmlns:a14="http://schemas.microsoft.com/office/drawing/2010/main">
                  <a:noFill/>
                </a14:hiddenFill>
              </a:ext>
            </a:extLst>
          </p:spPr>
          <p:txBody>
            <a:bodyPr/>
            <a:lstStyle/>
            <a:p>
              <a:endParaRPr lang="en-US"/>
            </a:p>
          </p:txBody>
        </p:sp>
      </p:grpSp>
      <p:sp>
        <p:nvSpPr>
          <p:cNvPr id="191491" name="Rectangle 6"/>
          <p:cNvSpPr>
            <a:spLocks noGrp="1" noChangeArrowheads="1"/>
          </p:cNvSpPr>
          <p:nvPr>
            <p:ph type="title"/>
          </p:nvPr>
        </p:nvSpPr>
        <p:spPr bwMode="auto">
          <a:xfrm>
            <a:off x="533400" y="473075"/>
            <a:ext cx="8153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b" anchorCtr="0" compatLnSpc="1">
            <a:prstTxWarp prst="textNoShape">
              <a:avLst/>
            </a:prstTxWarp>
          </a:bodyPr>
          <a:lstStyle/>
          <a:p>
            <a:pPr lvl="0"/>
            <a:r>
              <a:rPr lang="en-US"/>
              <a:t>Click to edit Master title style</a:t>
            </a:r>
          </a:p>
        </p:txBody>
      </p:sp>
      <p:sp>
        <p:nvSpPr>
          <p:cNvPr id="191492" name="Rectangle 7"/>
          <p:cNvSpPr>
            <a:spLocks noGrp="1" noChangeArrowheads="1"/>
          </p:cNvSpPr>
          <p:nvPr>
            <p:ph type="body" idx="1"/>
          </p:nvPr>
        </p:nvSpPr>
        <p:spPr bwMode="auto">
          <a:xfrm>
            <a:off x="533400" y="1828800"/>
            <a:ext cx="8153400" cy="4038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94632" name="Rectangle 8"/>
          <p:cNvSpPr>
            <a:spLocks noGrp="1" noChangeArrowheads="1"/>
          </p:cNvSpPr>
          <p:nvPr>
            <p:ph type="dt" sz="half" idx="2"/>
          </p:nvPr>
        </p:nvSpPr>
        <p:spPr bwMode="auto">
          <a:xfrm>
            <a:off x="533400" y="6248400"/>
            <a:ext cx="20574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000">
                <a:solidFill>
                  <a:srgbClr val="FFFFFF"/>
                </a:solidFill>
                <a:latin typeface="Arial" pitchFamily="21" charset="0"/>
                <a:ea typeface="+mn-ea"/>
                <a:cs typeface="+mn-cs"/>
              </a:defRPr>
            </a:lvl1pPr>
          </a:lstStyle>
          <a:p>
            <a:pPr>
              <a:defRPr/>
            </a:pPr>
            <a:endParaRPr lang="en-US"/>
          </a:p>
        </p:txBody>
      </p:sp>
      <p:sp>
        <p:nvSpPr>
          <p:cNvPr id="794633" name="Rectangle 9"/>
          <p:cNvSpPr>
            <a:spLocks noGrp="1" noChangeArrowheads="1"/>
          </p:cNvSpPr>
          <p:nvPr>
            <p:ph type="ftr" sz="quarter" idx="3"/>
          </p:nvPr>
        </p:nvSpPr>
        <p:spPr bwMode="auto">
          <a:xfrm>
            <a:off x="32385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000">
                <a:solidFill>
                  <a:srgbClr val="FFFFFF"/>
                </a:solidFill>
                <a:latin typeface="Arial" pitchFamily="21" charset="0"/>
                <a:ea typeface="+mn-ea"/>
                <a:cs typeface="+mn-cs"/>
              </a:defRPr>
            </a:lvl1pPr>
          </a:lstStyle>
          <a:p>
            <a:pPr>
              <a:defRPr/>
            </a:pPr>
            <a:endParaRPr lang="en-US"/>
          </a:p>
        </p:txBody>
      </p:sp>
      <p:sp>
        <p:nvSpPr>
          <p:cNvPr id="794634" name="Rectangle 10"/>
          <p:cNvSpPr>
            <a:spLocks noGrp="1" noChangeArrowheads="1"/>
          </p:cNvSpPr>
          <p:nvPr>
            <p:ph type="sldNum" sz="quarter" idx="4"/>
          </p:nvPr>
        </p:nvSpPr>
        <p:spPr bwMode="auto">
          <a:xfrm>
            <a:off x="6781800" y="6248400"/>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000">
                <a:solidFill>
                  <a:srgbClr val="FFFFFF"/>
                </a:solidFill>
                <a:latin typeface="Arial" charset="0"/>
              </a:defRPr>
            </a:lvl1pPr>
          </a:lstStyle>
          <a:p>
            <a:pPr>
              <a:defRPr/>
            </a:pPr>
            <a:fld id="{A9C8BB31-E293-454D-8112-CC985EECDE5C}" type="slidenum">
              <a:rPr lang="en-US"/>
              <a:pPr>
                <a:defRPr/>
              </a:pPr>
              <a:t>‹#›</a:t>
            </a:fld>
            <a:endParaRPr lang="en-US"/>
          </a:p>
        </p:txBody>
      </p:sp>
    </p:spTree>
    <p:extLst>
      <p:ext uri="{BB962C8B-B14F-4D97-AF65-F5344CB8AC3E}">
        <p14:creationId xmlns:p14="http://schemas.microsoft.com/office/powerpoint/2010/main" val="2064074553"/>
      </p:ext>
    </p:extLst>
  </p:cSld>
  <p:clrMap bg1="dk2" tx1="lt1" bg2="dk1" tx2="lt2" accent1="accent1" accent2="accent2" accent3="accent3" accent4="accent4" accent5="accent5" accent6="accent6" hlink="hlink" folHlink="folHlink"/>
  <p:sldLayoutIdLst>
    <p:sldLayoutId id="2147484405" r:id="rId1"/>
    <p:sldLayoutId id="2147484406" r:id="rId2"/>
    <p:sldLayoutId id="2147484407" r:id="rId3"/>
    <p:sldLayoutId id="2147484408" r:id="rId4"/>
    <p:sldLayoutId id="2147484409" r:id="rId5"/>
    <p:sldLayoutId id="2147484410" r:id="rId6"/>
    <p:sldLayoutId id="2147484411" r:id="rId7"/>
    <p:sldLayoutId id="2147484412" r:id="rId8"/>
    <p:sldLayoutId id="2147484413" r:id="rId9"/>
    <p:sldLayoutId id="2147484414" r:id="rId10"/>
    <p:sldLayoutId id="2147484415" r:id="rId11"/>
  </p:sldLayoutIdLst>
  <p:txStyles>
    <p:titleStyle>
      <a:lvl1pPr algn="l" rtl="0" eaLnBrk="0" fontAlgn="base" hangingPunct="0">
        <a:lnSpc>
          <a:spcPct val="80000"/>
        </a:lnSpc>
        <a:spcBef>
          <a:spcPct val="0"/>
        </a:spcBef>
        <a:spcAft>
          <a:spcPct val="0"/>
        </a:spcAft>
        <a:defRPr sz="4400">
          <a:solidFill>
            <a:schemeClr val="tx2"/>
          </a:solidFill>
          <a:latin typeface="+mj-lt"/>
          <a:ea typeface="ＭＳ Ｐゴシック" pitchFamily="21" charset="-128"/>
          <a:cs typeface="ＭＳ Ｐゴシック" pitchFamily="21" charset="-128"/>
        </a:defRPr>
      </a:lvl1pPr>
      <a:lvl2pPr algn="l" rtl="0" eaLnBrk="0" fontAlgn="base" hangingPunct="0">
        <a:lnSpc>
          <a:spcPct val="80000"/>
        </a:lnSpc>
        <a:spcBef>
          <a:spcPct val="0"/>
        </a:spcBef>
        <a:spcAft>
          <a:spcPct val="0"/>
        </a:spcAft>
        <a:defRPr sz="4400">
          <a:solidFill>
            <a:schemeClr val="tx2"/>
          </a:solidFill>
          <a:latin typeface="Times New Roman" pitchFamily="-111" charset="0"/>
          <a:ea typeface="ＭＳ Ｐゴシック" pitchFamily="21" charset="-128"/>
          <a:cs typeface="ＭＳ Ｐゴシック" pitchFamily="21" charset="-128"/>
        </a:defRPr>
      </a:lvl2pPr>
      <a:lvl3pPr algn="l" rtl="0" eaLnBrk="0" fontAlgn="base" hangingPunct="0">
        <a:lnSpc>
          <a:spcPct val="80000"/>
        </a:lnSpc>
        <a:spcBef>
          <a:spcPct val="0"/>
        </a:spcBef>
        <a:spcAft>
          <a:spcPct val="0"/>
        </a:spcAft>
        <a:defRPr sz="4400">
          <a:solidFill>
            <a:schemeClr val="tx2"/>
          </a:solidFill>
          <a:latin typeface="Times New Roman" pitchFamily="-111" charset="0"/>
          <a:ea typeface="ＭＳ Ｐゴシック" pitchFamily="21" charset="-128"/>
          <a:cs typeface="ＭＳ Ｐゴシック" pitchFamily="21" charset="-128"/>
        </a:defRPr>
      </a:lvl3pPr>
      <a:lvl4pPr algn="l" rtl="0" eaLnBrk="0" fontAlgn="base" hangingPunct="0">
        <a:lnSpc>
          <a:spcPct val="80000"/>
        </a:lnSpc>
        <a:spcBef>
          <a:spcPct val="0"/>
        </a:spcBef>
        <a:spcAft>
          <a:spcPct val="0"/>
        </a:spcAft>
        <a:defRPr sz="4400">
          <a:solidFill>
            <a:schemeClr val="tx2"/>
          </a:solidFill>
          <a:latin typeface="Times New Roman" pitchFamily="-111" charset="0"/>
          <a:ea typeface="ＭＳ Ｐゴシック" pitchFamily="21" charset="-128"/>
          <a:cs typeface="ＭＳ Ｐゴシック" pitchFamily="21" charset="-128"/>
        </a:defRPr>
      </a:lvl4pPr>
      <a:lvl5pPr algn="l" rtl="0" eaLnBrk="0" fontAlgn="base" hangingPunct="0">
        <a:lnSpc>
          <a:spcPct val="80000"/>
        </a:lnSpc>
        <a:spcBef>
          <a:spcPct val="0"/>
        </a:spcBef>
        <a:spcAft>
          <a:spcPct val="0"/>
        </a:spcAft>
        <a:defRPr sz="4400">
          <a:solidFill>
            <a:schemeClr val="tx2"/>
          </a:solidFill>
          <a:latin typeface="Times New Roman" pitchFamily="-111" charset="0"/>
          <a:ea typeface="ＭＳ Ｐゴシック" pitchFamily="21" charset="-128"/>
          <a:cs typeface="ＭＳ Ｐゴシック" pitchFamily="21" charset="-128"/>
        </a:defRPr>
      </a:lvl5pPr>
      <a:lvl6pPr marL="457200" algn="l" rtl="0" fontAlgn="base">
        <a:lnSpc>
          <a:spcPct val="80000"/>
        </a:lnSpc>
        <a:spcBef>
          <a:spcPct val="0"/>
        </a:spcBef>
        <a:spcAft>
          <a:spcPct val="0"/>
        </a:spcAft>
        <a:defRPr sz="4400">
          <a:solidFill>
            <a:schemeClr val="tx2"/>
          </a:solidFill>
          <a:latin typeface="Times New Roman" pitchFamily="-111" charset="0"/>
        </a:defRPr>
      </a:lvl6pPr>
      <a:lvl7pPr marL="914400" algn="l" rtl="0" fontAlgn="base">
        <a:lnSpc>
          <a:spcPct val="80000"/>
        </a:lnSpc>
        <a:spcBef>
          <a:spcPct val="0"/>
        </a:spcBef>
        <a:spcAft>
          <a:spcPct val="0"/>
        </a:spcAft>
        <a:defRPr sz="4400">
          <a:solidFill>
            <a:schemeClr val="tx2"/>
          </a:solidFill>
          <a:latin typeface="Times New Roman" pitchFamily="-111" charset="0"/>
        </a:defRPr>
      </a:lvl7pPr>
      <a:lvl8pPr marL="1371600" algn="l" rtl="0" fontAlgn="base">
        <a:lnSpc>
          <a:spcPct val="80000"/>
        </a:lnSpc>
        <a:spcBef>
          <a:spcPct val="0"/>
        </a:spcBef>
        <a:spcAft>
          <a:spcPct val="0"/>
        </a:spcAft>
        <a:defRPr sz="4400">
          <a:solidFill>
            <a:schemeClr val="tx2"/>
          </a:solidFill>
          <a:latin typeface="Times New Roman" pitchFamily="-111" charset="0"/>
        </a:defRPr>
      </a:lvl8pPr>
      <a:lvl9pPr marL="1828800" algn="l" rtl="0" fontAlgn="base">
        <a:lnSpc>
          <a:spcPct val="80000"/>
        </a:lnSpc>
        <a:spcBef>
          <a:spcPct val="0"/>
        </a:spcBef>
        <a:spcAft>
          <a:spcPct val="0"/>
        </a:spcAft>
        <a:defRPr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lr>
          <a:schemeClr val="accent2"/>
        </a:buClr>
        <a:buSzPct val="75000"/>
        <a:buFont typeface="Wingdings" charset="0"/>
        <a:buChar char="n"/>
        <a:defRPr sz="3100">
          <a:solidFill>
            <a:schemeClr val="tx1"/>
          </a:solidFill>
          <a:latin typeface="+mn-lt"/>
          <a:ea typeface="ＭＳ Ｐゴシック" pitchFamily="21" charset="-128"/>
          <a:cs typeface="ＭＳ Ｐゴシック" pitchFamily="21" charset="-128"/>
        </a:defRPr>
      </a:lvl1pPr>
      <a:lvl2pPr marL="742950" indent="-285750" algn="l" rtl="0" eaLnBrk="0" fontAlgn="base" hangingPunct="0">
        <a:spcBef>
          <a:spcPct val="20000"/>
        </a:spcBef>
        <a:spcAft>
          <a:spcPct val="0"/>
        </a:spcAft>
        <a:buClr>
          <a:schemeClr val="accent1"/>
        </a:buClr>
        <a:buSzPct val="65000"/>
        <a:buFont typeface="Wingdings" charset="0"/>
        <a:buChar char="n"/>
        <a:defRPr sz="2600">
          <a:solidFill>
            <a:schemeClr val="tx1"/>
          </a:solidFill>
          <a:latin typeface="+mn-lt"/>
          <a:ea typeface="ＭＳ Ｐゴシック" pitchFamily="-111" charset="-128"/>
        </a:defRPr>
      </a:lvl2pPr>
      <a:lvl3pPr marL="1143000" indent="-228600" algn="l" rtl="0" eaLnBrk="0" fontAlgn="base" hangingPunct="0">
        <a:spcBef>
          <a:spcPct val="20000"/>
        </a:spcBef>
        <a:spcAft>
          <a:spcPct val="0"/>
        </a:spcAft>
        <a:buClr>
          <a:schemeClr val="hlink"/>
        </a:buClr>
        <a:buSzPct val="55000"/>
        <a:buFont typeface="Wingdings" charset="0"/>
        <a:buChar char="n"/>
        <a:defRPr sz="2400">
          <a:solidFill>
            <a:schemeClr val="tx1"/>
          </a:solidFill>
          <a:latin typeface="+mn-lt"/>
          <a:ea typeface="ＭＳ Ｐゴシック" pitchFamily="-111" charset="-128"/>
        </a:defRPr>
      </a:lvl3pPr>
      <a:lvl4pPr marL="1600200" indent="-228600" algn="l" rtl="0" eaLnBrk="0" fontAlgn="base" hangingPunct="0">
        <a:spcBef>
          <a:spcPct val="20000"/>
        </a:spcBef>
        <a:spcAft>
          <a:spcPct val="0"/>
        </a:spcAft>
        <a:buClr>
          <a:schemeClr val="accent2"/>
        </a:buClr>
        <a:buFont typeface="Wingdings" charset="0"/>
        <a:buChar char="§"/>
        <a:defRPr sz="2000">
          <a:solidFill>
            <a:schemeClr val="tx1"/>
          </a:solidFill>
          <a:latin typeface="+mn-lt"/>
          <a:ea typeface="ＭＳ Ｐゴシック" pitchFamily="-111" charset="-128"/>
        </a:defRPr>
      </a:lvl4pPr>
      <a:lvl5pPr marL="2057400" indent="-228600" algn="l" rtl="0" eaLnBrk="0" fontAlgn="base" hangingPunct="0">
        <a:spcBef>
          <a:spcPct val="20000"/>
        </a:spcBef>
        <a:spcAft>
          <a:spcPct val="0"/>
        </a:spcAft>
        <a:buClr>
          <a:schemeClr val="tx1"/>
        </a:buClr>
        <a:buSzPct val="85000"/>
        <a:buFont typeface="Wingdings" charset="0"/>
        <a:buChar char="§"/>
        <a:defRPr sz="2000">
          <a:solidFill>
            <a:schemeClr val="tx1"/>
          </a:solidFill>
          <a:latin typeface="+mn-lt"/>
          <a:ea typeface="ＭＳ Ｐゴシック" pitchFamily="-111" charset="-128"/>
        </a:defRPr>
      </a:lvl5pPr>
      <a:lvl6pPr marL="2514600" indent="-228600" algn="l" rtl="0" fontAlgn="base">
        <a:spcBef>
          <a:spcPct val="20000"/>
        </a:spcBef>
        <a:spcAft>
          <a:spcPct val="0"/>
        </a:spcAft>
        <a:buClr>
          <a:schemeClr val="tx1"/>
        </a:buClr>
        <a:buSzPct val="85000"/>
        <a:buFont typeface="Wingdings" pitchFamily="-111" charset="2"/>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lr>
          <a:schemeClr val="tx1"/>
        </a:buClr>
        <a:buSzPct val="85000"/>
        <a:buFont typeface="Wingdings" pitchFamily="-111" charset="2"/>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lr>
          <a:schemeClr val="tx1"/>
        </a:buClr>
        <a:buSzPct val="85000"/>
        <a:buFont typeface="Wingdings" pitchFamily="-111" charset="2"/>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lr>
          <a:schemeClr val="tx1"/>
        </a:buClr>
        <a:buSzPct val="85000"/>
        <a:buFont typeface="Wingdings" pitchFamily="-111" charset="2"/>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5.xml><?xml version="1.0" encoding="utf-8"?>
<p:sldMaster xmlns:a="http://schemas.openxmlformats.org/drawingml/2006/main" xmlns:r="http://schemas.openxmlformats.org/officeDocument/2006/relationships" xmlns:p="http://schemas.openxmlformats.org/presentationml/2006/main">
  <p:cSld>
    <p:bg>
      <p:bgPr>
        <a:blipFill rotWithShape="1">
          <a:blip r:embed="rId358"/>
          <a:srcRect/>
          <a:stretch>
            <a:fillRect/>
          </a:stretch>
        </a:blipFill>
        <a:effectLst/>
      </p:bgPr>
    </p:bg>
    <p:spTree>
      <p:nvGrpSpPr>
        <p:cNvPr id="1" name=""/>
        <p:cNvGrpSpPr/>
        <p:nvPr/>
      </p:nvGrpSpPr>
      <p:grpSpPr>
        <a:xfrm>
          <a:off x="0" y="0"/>
          <a:ext cx="0" cy="0"/>
          <a:chOff x="0" y="0"/>
          <a:chExt cx="0" cy="0"/>
        </a:xfrm>
      </p:grpSpPr>
      <p:sp>
        <p:nvSpPr>
          <p:cNvPr id="2" name="Title Text"/>
          <p:cNvSpPr txBox="1">
            <a:spLocks noGrp="1"/>
          </p:cNvSpPr>
          <p:nvPr>
            <p:ph type="title"/>
          </p:nvPr>
        </p:nvSpPr>
        <p:spPr>
          <a:xfrm>
            <a:off x="685800" y="609600"/>
            <a:ext cx="7772400" cy="114300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nchor="ctr">
            <a:normAutofit/>
          </a:bodyPr>
          <a:lstStyle/>
          <a:p>
            <a:r>
              <a:t>Title Text</a:t>
            </a:r>
          </a:p>
        </p:txBody>
      </p:sp>
      <p:sp>
        <p:nvSpPr>
          <p:cNvPr id="3" name="Body Level One…"/>
          <p:cNvSpPr txBox="1">
            <a:spLocks noGrp="1"/>
          </p:cNvSpPr>
          <p:nvPr>
            <p:ph type="body" idx="1"/>
          </p:nvPr>
        </p:nvSpPr>
        <p:spPr>
          <a:xfrm>
            <a:off x="457200" y="1600200"/>
            <a:ext cx="8229600" cy="452596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lstStyle/>
          <a:p>
            <a:r>
              <a:t>Body Level One</a:t>
            </a:r>
          </a:p>
          <a:p>
            <a:pPr lvl="1"/>
            <a:r>
              <a:t>Body Level Two</a:t>
            </a:r>
          </a:p>
          <a:p>
            <a:pPr lvl="2"/>
            <a:r>
              <a:t>Body Level Three</a:t>
            </a:r>
          </a:p>
          <a:p>
            <a:pPr lvl="3"/>
            <a:r>
              <a:t>Body Level Four</a:t>
            </a:r>
          </a:p>
          <a:p>
            <a:pPr lvl="4"/>
            <a:r>
              <a:t>Body Level Five</a:t>
            </a:r>
          </a:p>
        </p:txBody>
      </p:sp>
      <p:sp>
        <p:nvSpPr>
          <p:cNvPr id="4" name="Slide Number"/>
          <p:cNvSpPr txBox="1">
            <a:spLocks noGrp="1"/>
          </p:cNvSpPr>
          <p:nvPr>
            <p:ph type="sldNum" sz="quarter" idx="2"/>
          </p:nvPr>
        </p:nvSpPr>
        <p:spPr>
          <a:xfrm>
            <a:off x="8156292" y="6248400"/>
            <a:ext cx="301909" cy="288824"/>
          </a:xfrm>
          <a:prstGeom prst="rect">
            <a:avLst/>
          </a:prstGeom>
          <a:ln w="12700">
            <a:miter lim="400000"/>
          </a:ln>
        </p:spPr>
        <p:txBody>
          <a:bodyPr wrap="none" lIns="45719" rIns="45719">
            <a:spAutoFit/>
          </a:bodyPr>
          <a:lstStyle>
            <a:lvl1pPr algn="r">
              <a:defRPr sz="1400"/>
            </a:lvl1pPr>
          </a:lstStyle>
          <a:p>
            <a:fld id="{86CB4B4D-7CA3-9044-876B-883B54F8677D}" type="slidenum">
              <a:t>‹#›</a:t>
            </a:fld>
            <a:endParaRPr/>
          </a:p>
        </p:txBody>
      </p:sp>
    </p:spTree>
    <p:extLst>
      <p:ext uri="{BB962C8B-B14F-4D97-AF65-F5344CB8AC3E}">
        <p14:creationId xmlns:p14="http://schemas.microsoft.com/office/powerpoint/2010/main" val="2476466015"/>
      </p:ext>
    </p:extLst>
  </p:cSld>
  <p:clrMap bg1="lt1" tx1="dk1" bg2="lt2" tx2="dk2" accent1="accent1" accent2="accent2" accent3="accent3" accent4="accent4" accent5="accent5" accent6="accent6" hlink="hlink" folHlink="folHlink"/>
  <p:sldLayoutIdLst>
    <p:sldLayoutId id="2147484417" r:id="rId1"/>
    <p:sldLayoutId id="2147484418" r:id="rId2"/>
    <p:sldLayoutId id="2147484419" r:id="rId3"/>
    <p:sldLayoutId id="2147484420" r:id="rId4"/>
    <p:sldLayoutId id="2147484421" r:id="rId5"/>
    <p:sldLayoutId id="2147484422" r:id="rId6"/>
    <p:sldLayoutId id="2147484423" r:id="rId7"/>
    <p:sldLayoutId id="2147484424" r:id="rId8"/>
    <p:sldLayoutId id="2147484425" r:id="rId9"/>
    <p:sldLayoutId id="2147484426" r:id="rId10"/>
    <p:sldLayoutId id="2147484427" r:id="rId11"/>
    <p:sldLayoutId id="2147484428" r:id="rId12"/>
    <p:sldLayoutId id="2147484429" r:id="rId13"/>
    <p:sldLayoutId id="2147484430" r:id="rId14"/>
    <p:sldLayoutId id="2147484431" r:id="rId15"/>
    <p:sldLayoutId id="2147484432" r:id="rId16"/>
    <p:sldLayoutId id="2147484433" r:id="rId17"/>
    <p:sldLayoutId id="2147484434" r:id="rId18"/>
    <p:sldLayoutId id="2147484435" r:id="rId19"/>
    <p:sldLayoutId id="2147484436" r:id="rId20"/>
    <p:sldLayoutId id="2147484437" r:id="rId21"/>
    <p:sldLayoutId id="2147484438" r:id="rId22"/>
    <p:sldLayoutId id="2147484439" r:id="rId23"/>
    <p:sldLayoutId id="2147484440" r:id="rId24"/>
    <p:sldLayoutId id="2147484441" r:id="rId25"/>
    <p:sldLayoutId id="2147484442" r:id="rId26"/>
    <p:sldLayoutId id="2147484443" r:id="rId27"/>
    <p:sldLayoutId id="2147484444" r:id="rId28"/>
    <p:sldLayoutId id="2147484445" r:id="rId29"/>
    <p:sldLayoutId id="2147484446" r:id="rId30"/>
    <p:sldLayoutId id="2147484447" r:id="rId31"/>
    <p:sldLayoutId id="2147484448" r:id="rId32"/>
    <p:sldLayoutId id="2147484449" r:id="rId33"/>
    <p:sldLayoutId id="2147484450" r:id="rId34"/>
    <p:sldLayoutId id="2147484451" r:id="rId35"/>
    <p:sldLayoutId id="2147484452" r:id="rId36"/>
    <p:sldLayoutId id="2147484453" r:id="rId37"/>
    <p:sldLayoutId id="2147484454" r:id="rId38"/>
    <p:sldLayoutId id="2147484455" r:id="rId39"/>
    <p:sldLayoutId id="2147484456" r:id="rId40"/>
    <p:sldLayoutId id="2147484457" r:id="rId41"/>
    <p:sldLayoutId id="2147484458" r:id="rId42"/>
    <p:sldLayoutId id="2147484459" r:id="rId43"/>
    <p:sldLayoutId id="2147484460" r:id="rId44"/>
    <p:sldLayoutId id="2147484461" r:id="rId45"/>
    <p:sldLayoutId id="2147484462" r:id="rId46"/>
    <p:sldLayoutId id="2147484463" r:id="rId47"/>
    <p:sldLayoutId id="2147484464" r:id="rId48"/>
    <p:sldLayoutId id="2147484465" r:id="rId49"/>
    <p:sldLayoutId id="2147484466" r:id="rId50"/>
    <p:sldLayoutId id="2147484467" r:id="rId51"/>
    <p:sldLayoutId id="2147484468" r:id="rId52"/>
    <p:sldLayoutId id="2147484469" r:id="rId53"/>
    <p:sldLayoutId id="2147484470" r:id="rId54"/>
    <p:sldLayoutId id="2147484471" r:id="rId55"/>
    <p:sldLayoutId id="2147484472" r:id="rId56"/>
    <p:sldLayoutId id="2147484473" r:id="rId57"/>
    <p:sldLayoutId id="2147484474" r:id="rId58"/>
    <p:sldLayoutId id="2147484475" r:id="rId59"/>
    <p:sldLayoutId id="2147484476" r:id="rId60"/>
    <p:sldLayoutId id="2147484477" r:id="rId61"/>
    <p:sldLayoutId id="2147484478" r:id="rId62"/>
    <p:sldLayoutId id="2147484479" r:id="rId63"/>
    <p:sldLayoutId id="2147484480" r:id="rId64"/>
    <p:sldLayoutId id="2147484481" r:id="rId65"/>
    <p:sldLayoutId id="2147484482" r:id="rId66"/>
    <p:sldLayoutId id="2147484483" r:id="rId67"/>
    <p:sldLayoutId id="2147484484" r:id="rId68"/>
    <p:sldLayoutId id="2147484485" r:id="rId69"/>
    <p:sldLayoutId id="2147484486" r:id="rId70"/>
    <p:sldLayoutId id="2147484487" r:id="rId71"/>
    <p:sldLayoutId id="2147484488" r:id="rId72"/>
    <p:sldLayoutId id="2147484489" r:id="rId73"/>
    <p:sldLayoutId id="2147484490" r:id="rId74"/>
    <p:sldLayoutId id="2147484491" r:id="rId75"/>
    <p:sldLayoutId id="2147484492" r:id="rId76"/>
    <p:sldLayoutId id="2147484493" r:id="rId77"/>
    <p:sldLayoutId id="2147484494" r:id="rId78"/>
    <p:sldLayoutId id="2147484495" r:id="rId79"/>
    <p:sldLayoutId id="2147484496" r:id="rId80"/>
    <p:sldLayoutId id="2147484497" r:id="rId81"/>
    <p:sldLayoutId id="2147484498" r:id="rId82"/>
    <p:sldLayoutId id="2147484499" r:id="rId83"/>
    <p:sldLayoutId id="2147484500" r:id="rId84"/>
    <p:sldLayoutId id="2147484501" r:id="rId85"/>
    <p:sldLayoutId id="2147484502" r:id="rId86"/>
    <p:sldLayoutId id="2147484503" r:id="rId87"/>
    <p:sldLayoutId id="2147484504" r:id="rId88"/>
    <p:sldLayoutId id="2147484505" r:id="rId89"/>
    <p:sldLayoutId id="2147484506" r:id="rId90"/>
    <p:sldLayoutId id="2147484507" r:id="rId91"/>
    <p:sldLayoutId id="2147484508" r:id="rId92"/>
    <p:sldLayoutId id="2147484509" r:id="rId93"/>
    <p:sldLayoutId id="2147484510" r:id="rId94"/>
    <p:sldLayoutId id="2147484511" r:id="rId95"/>
    <p:sldLayoutId id="2147484512" r:id="rId96"/>
    <p:sldLayoutId id="2147484513" r:id="rId97"/>
    <p:sldLayoutId id="2147484514" r:id="rId98"/>
    <p:sldLayoutId id="2147484515" r:id="rId99"/>
    <p:sldLayoutId id="2147484516" r:id="rId100"/>
    <p:sldLayoutId id="2147484517" r:id="rId101"/>
    <p:sldLayoutId id="2147484518" r:id="rId102"/>
    <p:sldLayoutId id="2147484519" r:id="rId103"/>
    <p:sldLayoutId id="2147484520" r:id="rId104"/>
    <p:sldLayoutId id="2147484521" r:id="rId105"/>
    <p:sldLayoutId id="2147484522" r:id="rId106"/>
    <p:sldLayoutId id="2147484523" r:id="rId107"/>
    <p:sldLayoutId id="2147484524" r:id="rId108"/>
    <p:sldLayoutId id="2147484525" r:id="rId109"/>
    <p:sldLayoutId id="2147484526" r:id="rId110"/>
    <p:sldLayoutId id="2147484527" r:id="rId111"/>
    <p:sldLayoutId id="2147484528" r:id="rId112"/>
    <p:sldLayoutId id="2147484529" r:id="rId113"/>
    <p:sldLayoutId id="2147484530" r:id="rId114"/>
    <p:sldLayoutId id="2147484531" r:id="rId115"/>
    <p:sldLayoutId id="2147484532" r:id="rId116"/>
    <p:sldLayoutId id="2147484533" r:id="rId117"/>
    <p:sldLayoutId id="2147484534" r:id="rId118"/>
    <p:sldLayoutId id="2147484535" r:id="rId119"/>
    <p:sldLayoutId id="2147484536" r:id="rId120"/>
    <p:sldLayoutId id="2147484537" r:id="rId121"/>
    <p:sldLayoutId id="2147484538" r:id="rId122"/>
    <p:sldLayoutId id="2147484539" r:id="rId123"/>
    <p:sldLayoutId id="2147484540" r:id="rId124"/>
    <p:sldLayoutId id="2147484541" r:id="rId125"/>
    <p:sldLayoutId id="2147484542" r:id="rId126"/>
    <p:sldLayoutId id="2147484543" r:id="rId127"/>
    <p:sldLayoutId id="2147484544" r:id="rId128"/>
    <p:sldLayoutId id="2147484545" r:id="rId129"/>
    <p:sldLayoutId id="2147484546" r:id="rId130"/>
    <p:sldLayoutId id="2147484547" r:id="rId131"/>
    <p:sldLayoutId id="2147484548" r:id="rId132"/>
    <p:sldLayoutId id="2147484549" r:id="rId133"/>
    <p:sldLayoutId id="2147484550" r:id="rId134"/>
    <p:sldLayoutId id="2147484551" r:id="rId135"/>
    <p:sldLayoutId id="2147484552" r:id="rId136"/>
    <p:sldLayoutId id="2147484553" r:id="rId137"/>
    <p:sldLayoutId id="2147484554" r:id="rId138"/>
    <p:sldLayoutId id="2147484555" r:id="rId139"/>
    <p:sldLayoutId id="2147484556" r:id="rId140"/>
    <p:sldLayoutId id="2147484557" r:id="rId141"/>
    <p:sldLayoutId id="2147484558" r:id="rId142"/>
    <p:sldLayoutId id="2147484559" r:id="rId143"/>
    <p:sldLayoutId id="2147484560" r:id="rId144"/>
    <p:sldLayoutId id="2147484561" r:id="rId145"/>
    <p:sldLayoutId id="2147484562" r:id="rId146"/>
    <p:sldLayoutId id="2147484563" r:id="rId147"/>
    <p:sldLayoutId id="2147484564" r:id="rId148"/>
    <p:sldLayoutId id="2147484565" r:id="rId149"/>
    <p:sldLayoutId id="2147484566" r:id="rId150"/>
    <p:sldLayoutId id="2147484567" r:id="rId151"/>
    <p:sldLayoutId id="2147484568" r:id="rId152"/>
    <p:sldLayoutId id="2147484569" r:id="rId153"/>
    <p:sldLayoutId id="2147484570" r:id="rId154"/>
    <p:sldLayoutId id="2147484571" r:id="rId155"/>
    <p:sldLayoutId id="2147484572" r:id="rId156"/>
    <p:sldLayoutId id="2147484573" r:id="rId157"/>
    <p:sldLayoutId id="2147484574" r:id="rId158"/>
    <p:sldLayoutId id="2147484575" r:id="rId159"/>
    <p:sldLayoutId id="2147484576" r:id="rId160"/>
    <p:sldLayoutId id="2147484577" r:id="rId161"/>
    <p:sldLayoutId id="2147484578" r:id="rId162"/>
    <p:sldLayoutId id="2147484579" r:id="rId163"/>
    <p:sldLayoutId id="2147484580" r:id="rId164"/>
    <p:sldLayoutId id="2147484581" r:id="rId165"/>
    <p:sldLayoutId id="2147484582" r:id="rId166"/>
    <p:sldLayoutId id="2147484583" r:id="rId167"/>
    <p:sldLayoutId id="2147484584" r:id="rId168"/>
    <p:sldLayoutId id="2147484585" r:id="rId169"/>
    <p:sldLayoutId id="2147484586" r:id="rId170"/>
    <p:sldLayoutId id="2147484587" r:id="rId171"/>
    <p:sldLayoutId id="2147484588" r:id="rId172"/>
    <p:sldLayoutId id="2147484589" r:id="rId173"/>
    <p:sldLayoutId id="2147484590" r:id="rId174"/>
    <p:sldLayoutId id="2147484591" r:id="rId175"/>
    <p:sldLayoutId id="2147484592" r:id="rId176"/>
    <p:sldLayoutId id="2147484593" r:id="rId177"/>
    <p:sldLayoutId id="2147484594" r:id="rId178"/>
    <p:sldLayoutId id="2147484595" r:id="rId179"/>
    <p:sldLayoutId id="2147484596" r:id="rId180"/>
    <p:sldLayoutId id="2147484597" r:id="rId181"/>
    <p:sldLayoutId id="2147484598" r:id="rId182"/>
    <p:sldLayoutId id="2147484599" r:id="rId183"/>
    <p:sldLayoutId id="2147484600" r:id="rId184"/>
    <p:sldLayoutId id="2147484601" r:id="rId185"/>
    <p:sldLayoutId id="2147484602" r:id="rId186"/>
    <p:sldLayoutId id="2147484603" r:id="rId187"/>
    <p:sldLayoutId id="2147484604" r:id="rId188"/>
    <p:sldLayoutId id="2147484605" r:id="rId189"/>
    <p:sldLayoutId id="2147484606" r:id="rId190"/>
    <p:sldLayoutId id="2147484607" r:id="rId191"/>
    <p:sldLayoutId id="2147484608" r:id="rId192"/>
    <p:sldLayoutId id="2147484609" r:id="rId193"/>
    <p:sldLayoutId id="2147484610" r:id="rId194"/>
    <p:sldLayoutId id="2147484611" r:id="rId195"/>
    <p:sldLayoutId id="2147484612" r:id="rId196"/>
    <p:sldLayoutId id="2147484613" r:id="rId197"/>
    <p:sldLayoutId id="2147484614" r:id="rId198"/>
    <p:sldLayoutId id="2147484615" r:id="rId199"/>
    <p:sldLayoutId id="2147484616" r:id="rId200"/>
    <p:sldLayoutId id="2147484617" r:id="rId201"/>
    <p:sldLayoutId id="2147484618" r:id="rId202"/>
    <p:sldLayoutId id="2147484619" r:id="rId203"/>
    <p:sldLayoutId id="2147484620" r:id="rId204"/>
    <p:sldLayoutId id="2147484621" r:id="rId205"/>
    <p:sldLayoutId id="2147484622" r:id="rId206"/>
    <p:sldLayoutId id="2147484623" r:id="rId207"/>
    <p:sldLayoutId id="2147484624" r:id="rId208"/>
    <p:sldLayoutId id="2147484625" r:id="rId209"/>
    <p:sldLayoutId id="2147484626" r:id="rId210"/>
    <p:sldLayoutId id="2147484627" r:id="rId211"/>
    <p:sldLayoutId id="2147484628" r:id="rId212"/>
    <p:sldLayoutId id="2147484629" r:id="rId213"/>
    <p:sldLayoutId id="2147484630" r:id="rId214"/>
    <p:sldLayoutId id="2147484631" r:id="rId215"/>
    <p:sldLayoutId id="2147484632" r:id="rId216"/>
    <p:sldLayoutId id="2147484633" r:id="rId217"/>
    <p:sldLayoutId id="2147484634" r:id="rId218"/>
    <p:sldLayoutId id="2147484635" r:id="rId219"/>
    <p:sldLayoutId id="2147484636" r:id="rId220"/>
    <p:sldLayoutId id="2147484637" r:id="rId221"/>
    <p:sldLayoutId id="2147484638" r:id="rId222"/>
    <p:sldLayoutId id="2147484639" r:id="rId223"/>
    <p:sldLayoutId id="2147484640" r:id="rId224"/>
    <p:sldLayoutId id="2147484641" r:id="rId225"/>
    <p:sldLayoutId id="2147484642" r:id="rId226"/>
    <p:sldLayoutId id="2147484643" r:id="rId227"/>
    <p:sldLayoutId id="2147484644" r:id="rId228"/>
    <p:sldLayoutId id="2147484645" r:id="rId229"/>
    <p:sldLayoutId id="2147484646" r:id="rId230"/>
    <p:sldLayoutId id="2147484647" r:id="rId231"/>
    <p:sldLayoutId id="2147484648" r:id="rId232"/>
    <p:sldLayoutId id="2147484649" r:id="rId233"/>
    <p:sldLayoutId id="2147484650" r:id="rId234"/>
    <p:sldLayoutId id="2147484651" r:id="rId235"/>
    <p:sldLayoutId id="2147484652" r:id="rId236"/>
    <p:sldLayoutId id="2147484653" r:id="rId237"/>
    <p:sldLayoutId id="2147484654" r:id="rId238"/>
    <p:sldLayoutId id="2147484655" r:id="rId239"/>
    <p:sldLayoutId id="2147484656" r:id="rId240"/>
    <p:sldLayoutId id="2147484657" r:id="rId241"/>
    <p:sldLayoutId id="2147484658" r:id="rId242"/>
    <p:sldLayoutId id="2147484659" r:id="rId243"/>
    <p:sldLayoutId id="2147484660" r:id="rId244"/>
    <p:sldLayoutId id="2147484661" r:id="rId245"/>
    <p:sldLayoutId id="2147484662" r:id="rId246"/>
    <p:sldLayoutId id="2147484663" r:id="rId247"/>
    <p:sldLayoutId id="2147484664" r:id="rId248"/>
    <p:sldLayoutId id="2147484665" r:id="rId249"/>
    <p:sldLayoutId id="2147484666" r:id="rId250"/>
    <p:sldLayoutId id="2147484667" r:id="rId251"/>
    <p:sldLayoutId id="2147484668" r:id="rId252"/>
    <p:sldLayoutId id="2147484669" r:id="rId253"/>
    <p:sldLayoutId id="2147484670" r:id="rId254"/>
    <p:sldLayoutId id="2147484671" r:id="rId255"/>
    <p:sldLayoutId id="2147484672" r:id="rId256"/>
    <p:sldLayoutId id="2147484673" r:id="rId257"/>
    <p:sldLayoutId id="2147484674" r:id="rId258"/>
    <p:sldLayoutId id="2147484675" r:id="rId259"/>
    <p:sldLayoutId id="2147484676" r:id="rId260"/>
    <p:sldLayoutId id="2147484677" r:id="rId261"/>
    <p:sldLayoutId id="2147484678" r:id="rId262"/>
    <p:sldLayoutId id="2147484679" r:id="rId263"/>
    <p:sldLayoutId id="2147484680" r:id="rId264"/>
    <p:sldLayoutId id="2147484681" r:id="rId265"/>
    <p:sldLayoutId id="2147484682" r:id="rId266"/>
    <p:sldLayoutId id="2147484683" r:id="rId267"/>
    <p:sldLayoutId id="2147484684" r:id="rId268"/>
    <p:sldLayoutId id="2147484685" r:id="rId269"/>
    <p:sldLayoutId id="2147484686" r:id="rId270"/>
    <p:sldLayoutId id="2147484687" r:id="rId271"/>
    <p:sldLayoutId id="2147484688" r:id="rId272"/>
    <p:sldLayoutId id="2147484689" r:id="rId273"/>
    <p:sldLayoutId id="2147484690" r:id="rId274"/>
    <p:sldLayoutId id="2147484691" r:id="rId275"/>
    <p:sldLayoutId id="2147484692" r:id="rId276"/>
    <p:sldLayoutId id="2147484693" r:id="rId277"/>
    <p:sldLayoutId id="2147484694" r:id="rId278"/>
    <p:sldLayoutId id="2147484695" r:id="rId279"/>
    <p:sldLayoutId id="2147484696" r:id="rId280"/>
    <p:sldLayoutId id="2147484697" r:id="rId281"/>
    <p:sldLayoutId id="2147484698" r:id="rId282"/>
    <p:sldLayoutId id="2147484699" r:id="rId283"/>
    <p:sldLayoutId id="2147484700" r:id="rId284"/>
    <p:sldLayoutId id="2147484701" r:id="rId285"/>
    <p:sldLayoutId id="2147484702" r:id="rId286"/>
    <p:sldLayoutId id="2147484703" r:id="rId287"/>
    <p:sldLayoutId id="2147484704" r:id="rId288"/>
    <p:sldLayoutId id="2147484705" r:id="rId289"/>
    <p:sldLayoutId id="2147484706" r:id="rId290"/>
    <p:sldLayoutId id="2147484707" r:id="rId291"/>
    <p:sldLayoutId id="2147484708" r:id="rId292"/>
    <p:sldLayoutId id="2147484709" r:id="rId293"/>
    <p:sldLayoutId id="2147484710" r:id="rId294"/>
    <p:sldLayoutId id="2147484711" r:id="rId295"/>
    <p:sldLayoutId id="2147484712" r:id="rId296"/>
    <p:sldLayoutId id="2147484713" r:id="rId297"/>
    <p:sldLayoutId id="2147484714" r:id="rId298"/>
    <p:sldLayoutId id="2147484715" r:id="rId299"/>
    <p:sldLayoutId id="2147484716" r:id="rId300"/>
    <p:sldLayoutId id="2147484717" r:id="rId301"/>
    <p:sldLayoutId id="2147484718" r:id="rId302"/>
    <p:sldLayoutId id="2147484719" r:id="rId303"/>
    <p:sldLayoutId id="2147484720" r:id="rId304"/>
    <p:sldLayoutId id="2147484721" r:id="rId305"/>
    <p:sldLayoutId id="2147484722" r:id="rId306"/>
    <p:sldLayoutId id="2147484723" r:id="rId307"/>
    <p:sldLayoutId id="2147484724" r:id="rId308"/>
    <p:sldLayoutId id="2147484725" r:id="rId309"/>
    <p:sldLayoutId id="2147484726" r:id="rId310"/>
    <p:sldLayoutId id="2147484727" r:id="rId311"/>
    <p:sldLayoutId id="2147484728" r:id="rId312"/>
    <p:sldLayoutId id="2147484729" r:id="rId313"/>
    <p:sldLayoutId id="2147484730" r:id="rId314"/>
    <p:sldLayoutId id="2147484731" r:id="rId315"/>
    <p:sldLayoutId id="2147484732" r:id="rId316"/>
    <p:sldLayoutId id="2147484733" r:id="rId317"/>
    <p:sldLayoutId id="2147484734" r:id="rId318"/>
    <p:sldLayoutId id="2147484735" r:id="rId319"/>
    <p:sldLayoutId id="2147484736" r:id="rId320"/>
    <p:sldLayoutId id="2147484737" r:id="rId321"/>
    <p:sldLayoutId id="2147484738" r:id="rId322"/>
    <p:sldLayoutId id="2147484739" r:id="rId323"/>
    <p:sldLayoutId id="2147484740" r:id="rId324"/>
    <p:sldLayoutId id="2147484741" r:id="rId325"/>
    <p:sldLayoutId id="2147484742" r:id="rId326"/>
    <p:sldLayoutId id="2147484743" r:id="rId327"/>
    <p:sldLayoutId id="2147484744" r:id="rId328"/>
    <p:sldLayoutId id="2147484745" r:id="rId329"/>
    <p:sldLayoutId id="2147484746" r:id="rId330"/>
    <p:sldLayoutId id="2147484747" r:id="rId331"/>
    <p:sldLayoutId id="2147484748" r:id="rId332"/>
    <p:sldLayoutId id="2147484749" r:id="rId333"/>
    <p:sldLayoutId id="2147484750" r:id="rId334"/>
    <p:sldLayoutId id="2147484751" r:id="rId335"/>
    <p:sldLayoutId id="2147484752" r:id="rId336"/>
    <p:sldLayoutId id="2147484753" r:id="rId337"/>
    <p:sldLayoutId id="2147484754" r:id="rId338"/>
    <p:sldLayoutId id="2147484755" r:id="rId339"/>
    <p:sldLayoutId id="2147484756" r:id="rId340"/>
    <p:sldLayoutId id="2147484757" r:id="rId341"/>
    <p:sldLayoutId id="2147484758" r:id="rId342"/>
    <p:sldLayoutId id="2147484759" r:id="rId343"/>
    <p:sldLayoutId id="2147484760" r:id="rId344"/>
    <p:sldLayoutId id="2147484761" r:id="rId345"/>
    <p:sldLayoutId id="2147484762" r:id="rId346"/>
    <p:sldLayoutId id="2147484763" r:id="rId347"/>
    <p:sldLayoutId id="2147484764" r:id="rId348"/>
    <p:sldLayoutId id="2147484765" r:id="rId349"/>
    <p:sldLayoutId id="2147484766" r:id="rId350"/>
    <p:sldLayoutId id="2147484767" r:id="rId351"/>
    <p:sldLayoutId id="2147484768" r:id="rId352"/>
    <p:sldLayoutId id="2147484769" r:id="rId353"/>
    <p:sldLayoutId id="2147484770" r:id="rId354"/>
    <p:sldLayoutId id="2147484771" r:id="rId355"/>
    <p:sldLayoutId id="2147484772" r:id="rId356"/>
  </p:sldLayoutIdLst>
  <p:transition spd="med"/>
  <p:txStyles>
    <p:titleStyle>
      <a:lvl1pPr marL="0" marR="0" indent="0" algn="ctr" defTabSz="914400" rtl="0" latinLnBrk="0">
        <a:lnSpc>
          <a:spcPct val="100000"/>
        </a:lnSpc>
        <a:spcBef>
          <a:spcPts val="0"/>
        </a:spcBef>
        <a:spcAft>
          <a:spcPts val="0"/>
        </a:spcAft>
        <a:buClrTx/>
        <a:buSzTx/>
        <a:buFontTx/>
        <a:buNone/>
        <a:tabLst/>
        <a:defRPr sz="4400" b="0" i="0" u="none" strike="noStrike" cap="none" spc="0" baseline="0">
          <a:solidFill>
            <a:srgbClr val="000000"/>
          </a:solidFill>
          <a:uFillTx/>
          <a:latin typeface="+mn-lt"/>
          <a:ea typeface="+mn-ea"/>
          <a:cs typeface="+mn-cs"/>
          <a:sym typeface="Arial"/>
        </a:defRPr>
      </a:lvl1pPr>
      <a:lvl2pPr marL="0" marR="0" indent="0" algn="ctr" defTabSz="914400" rtl="0" latinLnBrk="0">
        <a:lnSpc>
          <a:spcPct val="100000"/>
        </a:lnSpc>
        <a:spcBef>
          <a:spcPts val="0"/>
        </a:spcBef>
        <a:spcAft>
          <a:spcPts val="0"/>
        </a:spcAft>
        <a:buClrTx/>
        <a:buSzTx/>
        <a:buFontTx/>
        <a:buNone/>
        <a:tabLst/>
        <a:defRPr sz="4400" b="0" i="0" u="none" strike="noStrike" cap="none" spc="0" baseline="0">
          <a:solidFill>
            <a:srgbClr val="000000"/>
          </a:solidFill>
          <a:uFillTx/>
          <a:latin typeface="+mn-lt"/>
          <a:ea typeface="+mn-ea"/>
          <a:cs typeface="+mn-cs"/>
          <a:sym typeface="Arial"/>
        </a:defRPr>
      </a:lvl2pPr>
      <a:lvl3pPr marL="0" marR="0" indent="0" algn="ctr" defTabSz="914400" rtl="0" latinLnBrk="0">
        <a:lnSpc>
          <a:spcPct val="100000"/>
        </a:lnSpc>
        <a:spcBef>
          <a:spcPts val="0"/>
        </a:spcBef>
        <a:spcAft>
          <a:spcPts val="0"/>
        </a:spcAft>
        <a:buClrTx/>
        <a:buSzTx/>
        <a:buFontTx/>
        <a:buNone/>
        <a:tabLst/>
        <a:defRPr sz="4400" b="0" i="0" u="none" strike="noStrike" cap="none" spc="0" baseline="0">
          <a:solidFill>
            <a:srgbClr val="000000"/>
          </a:solidFill>
          <a:uFillTx/>
          <a:latin typeface="+mn-lt"/>
          <a:ea typeface="+mn-ea"/>
          <a:cs typeface="+mn-cs"/>
          <a:sym typeface="Arial"/>
        </a:defRPr>
      </a:lvl3pPr>
      <a:lvl4pPr marL="0" marR="0" indent="0" algn="ctr" defTabSz="914400" rtl="0" latinLnBrk="0">
        <a:lnSpc>
          <a:spcPct val="100000"/>
        </a:lnSpc>
        <a:spcBef>
          <a:spcPts val="0"/>
        </a:spcBef>
        <a:spcAft>
          <a:spcPts val="0"/>
        </a:spcAft>
        <a:buClrTx/>
        <a:buSzTx/>
        <a:buFontTx/>
        <a:buNone/>
        <a:tabLst/>
        <a:defRPr sz="4400" b="0" i="0" u="none" strike="noStrike" cap="none" spc="0" baseline="0">
          <a:solidFill>
            <a:srgbClr val="000000"/>
          </a:solidFill>
          <a:uFillTx/>
          <a:latin typeface="+mn-lt"/>
          <a:ea typeface="+mn-ea"/>
          <a:cs typeface="+mn-cs"/>
          <a:sym typeface="Arial"/>
        </a:defRPr>
      </a:lvl4pPr>
      <a:lvl5pPr marL="0" marR="0" indent="0" algn="ctr" defTabSz="914400" rtl="0" latinLnBrk="0">
        <a:lnSpc>
          <a:spcPct val="100000"/>
        </a:lnSpc>
        <a:spcBef>
          <a:spcPts val="0"/>
        </a:spcBef>
        <a:spcAft>
          <a:spcPts val="0"/>
        </a:spcAft>
        <a:buClrTx/>
        <a:buSzTx/>
        <a:buFontTx/>
        <a:buNone/>
        <a:tabLst/>
        <a:defRPr sz="4400" b="0" i="0" u="none" strike="noStrike" cap="none" spc="0" baseline="0">
          <a:solidFill>
            <a:srgbClr val="000000"/>
          </a:solidFill>
          <a:uFillTx/>
          <a:latin typeface="+mn-lt"/>
          <a:ea typeface="+mn-ea"/>
          <a:cs typeface="+mn-cs"/>
          <a:sym typeface="Arial"/>
        </a:defRPr>
      </a:lvl5pPr>
      <a:lvl6pPr marL="0" marR="0" indent="457200" algn="ctr" defTabSz="914400" rtl="0" latinLnBrk="0">
        <a:lnSpc>
          <a:spcPct val="100000"/>
        </a:lnSpc>
        <a:spcBef>
          <a:spcPts val="0"/>
        </a:spcBef>
        <a:spcAft>
          <a:spcPts val="0"/>
        </a:spcAft>
        <a:buClrTx/>
        <a:buSzTx/>
        <a:buFontTx/>
        <a:buNone/>
        <a:tabLst/>
        <a:defRPr sz="4400" b="0" i="0" u="none" strike="noStrike" cap="none" spc="0" baseline="0">
          <a:solidFill>
            <a:srgbClr val="000000"/>
          </a:solidFill>
          <a:uFillTx/>
          <a:latin typeface="+mn-lt"/>
          <a:ea typeface="+mn-ea"/>
          <a:cs typeface="+mn-cs"/>
          <a:sym typeface="Arial"/>
        </a:defRPr>
      </a:lvl6pPr>
      <a:lvl7pPr marL="0" marR="0" indent="914400" algn="ctr" defTabSz="914400" rtl="0" latinLnBrk="0">
        <a:lnSpc>
          <a:spcPct val="100000"/>
        </a:lnSpc>
        <a:spcBef>
          <a:spcPts val="0"/>
        </a:spcBef>
        <a:spcAft>
          <a:spcPts val="0"/>
        </a:spcAft>
        <a:buClrTx/>
        <a:buSzTx/>
        <a:buFontTx/>
        <a:buNone/>
        <a:tabLst/>
        <a:defRPr sz="4400" b="0" i="0" u="none" strike="noStrike" cap="none" spc="0" baseline="0">
          <a:solidFill>
            <a:srgbClr val="000000"/>
          </a:solidFill>
          <a:uFillTx/>
          <a:latin typeface="+mn-lt"/>
          <a:ea typeface="+mn-ea"/>
          <a:cs typeface="+mn-cs"/>
          <a:sym typeface="Arial"/>
        </a:defRPr>
      </a:lvl7pPr>
      <a:lvl8pPr marL="0" marR="0" indent="1371600" algn="ctr" defTabSz="914400" rtl="0" latinLnBrk="0">
        <a:lnSpc>
          <a:spcPct val="100000"/>
        </a:lnSpc>
        <a:spcBef>
          <a:spcPts val="0"/>
        </a:spcBef>
        <a:spcAft>
          <a:spcPts val="0"/>
        </a:spcAft>
        <a:buClrTx/>
        <a:buSzTx/>
        <a:buFontTx/>
        <a:buNone/>
        <a:tabLst/>
        <a:defRPr sz="4400" b="0" i="0" u="none" strike="noStrike" cap="none" spc="0" baseline="0">
          <a:solidFill>
            <a:srgbClr val="000000"/>
          </a:solidFill>
          <a:uFillTx/>
          <a:latin typeface="+mn-lt"/>
          <a:ea typeface="+mn-ea"/>
          <a:cs typeface="+mn-cs"/>
          <a:sym typeface="Arial"/>
        </a:defRPr>
      </a:lvl8pPr>
      <a:lvl9pPr marL="0" marR="0" indent="1828800" algn="ctr" defTabSz="914400" rtl="0" latinLnBrk="0">
        <a:lnSpc>
          <a:spcPct val="100000"/>
        </a:lnSpc>
        <a:spcBef>
          <a:spcPts val="0"/>
        </a:spcBef>
        <a:spcAft>
          <a:spcPts val="0"/>
        </a:spcAft>
        <a:buClrTx/>
        <a:buSzTx/>
        <a:buFontTx/>
        <a:buNone/>
        <a:tabLst/>
        <a:defRPr sz="4400" b="0" i="0" u="none" strike="noStrike" cap="none" spc="0" baseline="0">
          <a:solidFill>
            <a:srgbClr val="000000"/>
          </a:solidFill>
          <a:uFillTx/>
          <a:latin typeface="+mn-lt"/>
          <a:ea typeface="+mn-ea"/>
          <a:cs typeface="+mn-cs"/>
          <a:sym typeface="Arial"/>
        </a:defRPr>
      </a:lvl9pPr>
    </p:titleStyle>
    <p:bodyStyle>
      <a:lvl1pPr marL="342900" marR="0" indent="-342900" algn="l" defTabSz="914400" rtl="0" latinLnBrk="0">
        <a:lnSpc>
          <a:spcPct val="100000"/>
        </a:lnSpc>
        <a:spcBef>
          <a:spcPts val="700"/>
        </a:spcBef>
        <a:spcAft>
          <a:spcPts val="0"/>
        </a:spcAft>
        <a:buClrTx/>
        <a:buSzPct val="100000"/>
        <a:buFontTx/>
        <a:buChar char="•"/>
        <a:tabLst/>
        <a:defRPr sz="3200" b="0" i="0" u="none" strike="noStrike" cap="none" spc="0" baseline="0">
          <a:solidFill>
            <a:srgbClr val="000000"/>
          </a:solidFill>
          <a:uFillTx/>
          <a:latin typeface="+mn-lt"/>
          <a:ea typeface="+mn-ea"/>
          <a:cs typeface="+mn-cs"/>
          <a:sym typeface="Arial"/>
        </a:defRPr>
      </a:lvl1pPr>
      <a:lvl2pPr marL="783771" marR="0" indent="-326571" algn="l" defTabSz="914400" rtl="0" latinLnBrk="0">
        <a:lnSpc>
          <a:spcPct val="100000"/>
        </a:lnSpc>
        <a:spcBef>
          <a:spcPts val="700"/>
        </a:spcBef>
        <a:spcAft>
          <a:spcPts val="0"/>
        </a:spcAft>
        <a:buClrTx/>
        <a:buSzPct val="100000"/>
        <a:buFontTx/>
        <a:buChar char="–"/>
        <a:tabLst/>
        <a:defRPr sz="3200" b="0" i="0" u="none" strike="noStrike" cap="none" spc="0" baseline="0">
          <a:solidFill>
            <a:srgbClr val="000000"/>
          </a:solidFill>
          <a:uFillTx/>
          <a:latin typeface="+mn-lt"/>
          <a:ea typeface="+mn-ea"/>
          <a:cs typeface="+mn-cs"/>
          <a:sym typeface="Arial"/>
        </a:defRPr>
      </a:lvl2pPr>
      <a:lvl3pPr marL="1219200" marR="0" indent="-304800" algn="l" defTabSz="914400" rtl="0" latinLnBrk="0">
        <a:lnSpc>
          <a:spcPct val="100000"/>
        </a:lnSpc>
        <a:spcBef>
          <a:spcPts val="700"/>
        </a:spcBef>
        <a:spcAft>
          <a:spcPts val="0"/>
        </a:spcAft>
        <a:buClrTx/>
        <a:buSzPct val="100000"/>
        <a:buFontTx/>
        <a:buChar char="•"/>
        <a:tabLst/>
        <a:defRPr sz="3200" b="0" i="0" u="none" strike="noStrike" cap="none" spc="0" baseline="0">
          <a:solidFill>
            <a:srgbClr val="000000"/>
          </a:solidFill>
          <a:uFillTx/>
          <a:latin typeface="+mn-lt"/>
          <a:ea typeface="+mn-ea"/>
          <a:cs typeface="+mn-cs"/>
          <a:sym typeface="Arial"/>
        </a:defRPr>
      </a:lvl3pPr>
      <a:lvl4pPr marL="1737360" marR="0" indent="-365760" algn="l" defTabSz="914400" rtl="0" latinLnBrk="0">
        <a:lnSpc>
          <a:spcPct val="100000"/>
        </a:lnSpc>
        <a:spcBef>
          <a:spcPts val="700"/>
        </a:spcBef>
        <a:spcAft>
          <a:spcPts val="0"/>
        </a:spcAft>
        <a:buClrTx/>
        <a:buSzPct val="100000"/>
        <a:buFontTx/>
        <a:buChar char="–"/>
        <a:tabLst/>
        <a:defRPr sz="3200" b="0" i="0" u="none" strike="noStrike" cap="none" spc="0" baseline="0">
          <a:solidFill>
            <a:srgbClr val="000000"/>
          </a:solidFill>
          <a:uFillTx/>
          <a:latin typeface="+mn-lt"/>
          <a:ea typeface="+mn-ea"/>
          <a:cs typeface="+mn-cs"/>
          <a:sym typeface="Arial"/>
        </a:defRPr>
      </a:lvl4pPr>
      <a:lvl5pPr marL="2194560" marR="0" indent="-365760" algn="l" defTabSz="914400" rtl="0" latinLnBrk="0">
        <a:lnSpc>
          <a:spcPct val="100000"/>
        </a:lnSpc>
        <a:spcBef>
          <a:spcPts val="700"/>
        </a:spcBef>
        <a:spcAft>
          <a:spcPts val="0"/>
        </a:spcAft>
        <a:buClrTx/>
        <a:buSzPct val="100000"/>
        <a:buFontTx/>
        <a:buChar char="»"/>
        <a:tabLst/>
        <a:defRPr sz="3200" b="0" i="0" u="none" strike="noStrike" cap="none" spc="0" baseline="0">
          <a:solidFill>
            <a:srgbClr val="000000"/>
          </a:solidFill>
          <a:uFillTx/>
          <a:latin typeface="+mn-lt"/>
          <a:ea typeface="+mn-ea"/>
          <a:cs typeface="+mn-cs"/>
          <a:sym typeface="Arial"/>
        </a:defRPr>
      </a:lvl5pPr>
      <a:lvl6pPr marL="2651760" marR="0" indent="-365760" algn="l" defTabSz="914400" rtl="0" latinLnBrk="0">
        <a:lnSpc>
          <a:spcPct val="100000"/>
        </a:lnSpc>
        <a:spcBef>
          <a:spcPts val="700"/>
        </a:spcBef>
        <a:spcAft>
          <a:spcPts val="0"/>
        </a:spcAft>
        <a:buClrTx/>
        <a:buSzPct val="100000"/>
        <a:buFontTx/>
        <a:buChar char="»"/>
        <a:tabLst/>
        <a:defRPr sz="3200" b="0" i="0" u="none" strike="noStrike" cap="none" spc="0" baseline="0">
          <a:solidFill>
            <a:srgbClr val="000000"/>
          </a:solidFill>
          <a:uFillTx/>
          <a:latin typeface="+mn-lt"/>
          <a:ea typeface="+mn-ea"/>
          <a:cs typeface="+mn-cs"/>
          <a:sym typeface="Arial"/>
        </a:defRPr>
      </a:lvl6pPr>
      <a:lvl7pPr marL="3108960" marR="0" indent="-365760" algn="l" defTabSz="914400" rtl="0" latinLnBrk="0">
        <a:lnSpc>
          <a:spcPct val="100000"/>
        </a:lnSpc>
        <a:spcBef>
          <a:spcPts val="700"/>
        </a:spcBef>
        <a:spcAft>
          <a:spcPts val="0"/>
        </a:spcAft>
        <a:buClrTx/>
        <a:buSzPct val="100000"/>
        <a:buFontTx/>
        <a:buChar char="»"/>
        <a:tabLst/>
        <a:defRPr sz="3200" b="0" i="0" u="none" strike="noStrike" cap="none" spc="0" baseline="0">
          <a:solidFill>
            <a:srgbClr val="000000"/>
          </a:solidFill>
          <a:uFillTx/>
          <a:latin typeface="+mn-lt"/>
          <a:ea typeface="+mn-ea"/>
          <a:cs typeface="+mn-cs"/>
          <a:sym typeface="Arial"/>
        </a:defRPr>
      </a:lvl7pPr>
      <a:lvl8pPr marL="3566159" marR="0" indent="-365759" algn="l" defTabSz="914400" rtl="0" latinLnBrk="0">
        <a:lnSpc>
          <a:spcPct val="100000"/>
        </a:lnSpc>
        <a:spcBef>
          <a:spcPts val="700"/>
        </a:spcBef>
        <a:spcAft>
          <a:spcPts val="0"/>
        </a:spcAft>
        <a:buClrTx/>
        <a:buSzPct val="100000"/>
        <a:buFontTx/>
        <a:buChar char="»"/>
        <a:tabLst/>
        <a:defRPr sz="3200" b="0" i="0" u="none" strike="noStrike" cap="none" spc="0" baseline="0">
          <a:solidFill>
            <a:srgbClr val="000000"/>
          </a:solidFill>
          <a:uFillTx/>
          <a:latin typeface="+mn-lt"/>
          <a:ea typeface="+mn-ea"/>
          <a:cs typeface="+mn-cs"/>
          <a:sym typeface="Arial"/>
        </a:defRPr>
      </a:lvl8pPr>
      <a:lvl9pPr marL="4023359" marR="0" indent="-365759" algn="l" defTabSz="914400" rtl="0" latinLnBrk="0">
        <a:lnSpc>
          <a:spcPct val="100000"/>
        </a:lnSpc>
        <a:spcBef>
          <a:spcPts val="700"/>
        </a:spcBef>
        <a:spcAft>
          <a:spcPts val="0"/>
        </a:spcAft>
        <a:buClrTx/>
        <a:buSzPct val="100000"/>
        <a:buFontTx/>
        <a:buChar char="»"/>
        <a:tabLst/>
        <a:defRPr sz="3200" b="0" i="0" u="none" strike="noStrike" cap="none" spc="0" baseline="0">
          <a:solidFill>
            <a:srgbClr val="000000"/>
          </a:solidFill>
          <a:uFillTx/>
          <a:latin typeface="+mn-lt"/>
          <a:ea typeface="+mn-ea"/>
          <a:cs typeface="+mn-cs"/>
          <a:sym typeface="Arial"/>
        </a:defRPr>
      </a:lvl9pPr>
    </p:bodyStyle>
    <p:otherStyle>
      <a:lvl1pPr marL="0" marR="0" indent="0"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a:defRPr>
      </a:lvl1pPr>
      <a:lvl2pPr marL="0" marR="0" indent="457200"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a:defRPr>
      </a:lvl2pPr>
      <a:lvl3pPr marL="0" marR="0" indent="914400"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a:defRPr>
      </a:lvl3pPr>
      <a:lvl4pPr marL="0" marR="0" indent="1371600"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a:defRPr>
      </a:lvl4pPr>
      <a:lvl5pPr marL="0" marR="0" indent="1828800"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a:defRPr>
      </a:lvl5pPr>
      <a:lvl6pPr marL="0" marR="0" indent="2286000"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a:defRPr>
      </a:lvl6pPr>
      <a:lvl7pPr marL="0" marR="0" indent="2743200"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a:defRPr>
      </a:lvl7pPr>
      <a:lvl8pPr marL="0" marR="0" indent="3200400"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a:defRPr>
      </a:lvl8pPr>
      <a:lvl9pPr marL="0" marR="0" indent="3657600"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a:defRPr>
      </a:lvl9pPr>
    </p:otherStyle>
  </p:txStyles>
</p:sldMaster>
</file>

<file path=ppt/slideMasters/slideMaster46.xml><?xml version="1.0" encoding="utf-8"?>
<p:sldMaster xmlns:a="http://schemas.openxmlformats.org/drawingml/2006/main" xmlns:r="http://schemas.openxmlformats.org/officeDocument/2006/relationships" xmlns:p="http://schemas.openxmlformats.org/presentationml/2006/main">
  <p:cSld>
    <p:bg>
      <p:bgPr>
        <a:blipFill rotWithShape="1">
          <a:blip r:embed="rId357"/>
          <a:srcRect/>
          <a:stretch>
            <a:fillRect/>
          </a:stretch>
        </a:blipFill>
        <a:effectLst/>
      </p:bgPr>
    </p:bg>
    <p:spTree>
      <p:nvGrpSpPr>
        <p:cNvPr id="1" name=""/>
        <p:cNvGrpSpPr/>
        <p:nvPr/>
      </p:nvGrpSpPr>
      <p:grpSpPr>
        <a:xfrm>
          <a:off x="0" y="0"/>
          <a:ext cx="0" cy="0"/>
          <a:chOff x="0" y="0"/>
          <a:chExt cx="0" cy="0"/>
        </a:xfrm>
      </p:grpSpPr>
      <p:sp>
        <p:nvSpPr>
          <p:cNvPr id="2" name="Title Text"/>
          <p:cNvSpPr txBox="1">
            <a:spLocks noGrp="1"/>
          </p:cNvSpPr>
          <p:nvPr>
            <p:ph type="title"/>
          </p:nvPr>
        </p:nvSpPr>
        <p:spPr>
          <a:xfrm>
            <a:off x="685800" y="609600"/>
            <a:ext cx="7772400" cy="114300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nchor="ctr">
            <a:normAutofit/>
          </a:bodyPr>
          <a:lstStyle/>
          <a:p>
            <a:r>
              <a:t>Title Text</a:t>
            </a:r>
          </a:p>
        </p:txBody>
      </p:sp>
      <p:sp>
        <p:nvSpPr>
          <p:cNvPr id="3" name="Body Level One…"/>
          <p:cNvSpPr txBox="1">
            <a:spLocks noGrp="1"/>
          </p:cNvSpPr>
          <p:nvPr>
            <p:ph type="body" idx="1"/>
          </p:nvPr>
        </p:nvSpPr>
        <p:spPr>
          <a:xfrm>
            <a:off x="457200" y="1600200"/>
            <a:ext cx="8229600" cy="452596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lstStyle/>
          <a:p>
            <a:r>
              <a:t>Body Level One</a:t>
            </a:r>
          </a:p>
          <a:p>
            <a:pPr lvl="1"/>
            <a:r>
              <a:t>Body Level Two</a:t>
            </a:r>
          </a:p>
          <a:p>
            <a:pPr lvl="2"/>
            <a:r>
              <a:t>Body Level Three</a:t>
            </a:r>
          </a:p>
          <a:p>
            <a:pPr lvl="3"/>
            <a:r>
              <a:t>Body Level Four</a:t>
            </a:r>
          </a:p>
          <a:p>
            <a:pPr lvl="4"/>
            <a:r>
              <a:t>Body Level Five</a:t>
            </a:r>
          </a:p>
        </p:txBody>
      </p:sp>
      <p:sp>
        <p:nvSpPr>
          <p:cNvPr id="4" name="Slide Number"/>
          <p:cNvSpPr txBox="1">
            <a:spLocks noGrp="1"/>
          </p:cNvSpPr>
          <p:nvPr>
            <p:ph type="sldNum" sz="quarter" idx="2"/>
          </p:nvPr>
        </p:nvSpPr>
        <p:spPr>
          <a:xfrm>
            <a:off x="8156292" y="6248400"/>
            <a:ext cx="301909" cy="288824"/>
          </a:xfrm>
          <a:prstGeom prst="rect">
            <a:avLst/>
          </a:prstGeom>
          <a:ln w="12700">
            <a:miter lim="400000"/>
          </a:ln>
        </p:spPr>
        <p:txBody>
          <a:bodyPr wrap="none" lIns="45719" rIns="45719">
            <a:spAutoFit/>
          </a:bodyPr>
          <a:lstStyle>
            <a:lvl1pPr algn="r">
              <a:defRPr sz="1400"/>
            </a:lvl1pPr>
          </a:lstStyle>
          <a:p>
            <a:fld id="{86CB4B4D-7CA3-9044-876B-883B54F8677D}" type="slidenum">
              <a:t>‹#›</a:t>
            </a:fld>
            <a:endParaRPr/>
          </a:p>
        </p:txBody>
      </p:sp>
    </p:spTree>
    <p:extLst>
      <p:ext uri="{BB962C8B-B14F-4D97-AF65-F5344CB8AC3E}">
        <p14:creationId xmlns:p14="http://schemas.microsoft.com/office/powerpoint/2010/main" val="2622468723"/>
      </p:ext>
    </p:extLst>
  </p:cSld>
  <p:clrMap bg1="lt1" tx1="dk1" bg2="lt2" tx2="dk2" accent1="accent1" accent2="accent2" accent3="accent3" accent4="accent4" accent5="accent5" accent6="accent6" hlink="hlink" folHlink="folHlink"/>
  <p:sldLayoutIdLst>
    <p:sldLayoutId id="2147484774" r:id="rId1"/>
    <p:sldLayoutId id="2147484775" r:id="rId2"/>
    <p:sldLayoutId id="2147484776" r:id="rId3"/>
    <p:sldLayoutId id="2147484777" r:id="rId4"/>
    <p:sldLayoutId id="2147484778" r:id="rId5"/>
    <p:sldLayoutId id="2147484779" r:id="rId6"/>
    <p:sldLayoutId id="2147484780" r:id="rId7"/>
    <p:sldLayoutId id="2147484781" r:id="rId8"/>
    <p:sldLayoutId id="2147484782" r:id="rId9"/>
    <p:sldLayoutId id="2147484783" r:id="rId10"/>
    <p:sldLayoutId id="2147484784" r:id="rId11"/>
    <p:sldLayoutId id="2147484785" r:id="rId12"/>
    <p:sldLayoutId id="2147484786" r:id="rId13"/>
    <p:sldLayoutId id="2147484787" r:id="rId14"/>
    <p:sldLayoutId id="2147484788" r:id="rId15"/>
    <p:sldLayoutId id="2147484789" r:id="rId16"/>
    <p:sldLayoutId id="2147484790" r:id="rId17"/>
    <p:sldLayoutId id="2147484791" r:id="rId18"/>
    <p:sldLayoutId id="2147484792" r:id="rId19"/>
    <p:sldLayoutId id="2147484793" r:id="rId20"/>
    <p:sldLayoutId id="2147484794" r:id="rId21"/>
    <p:sldLayoutId id="2147484795" r:id="rId22"/>
    <p:sldLayoutId id="2147484796" r:id="rId23"/>
    <p:sldLayoutId id="2147484797" r:id="rId24"/>
    <p:sldLayoutId id="2147484798" r:id="rId25"/>
    <p:sldLayoutId id="2147484799" r:id="rId26"/>
    <p:sldLayoutId id="2147484800" r:id="rId27"/>
    <p:sldLayoutId id="2147484801" r:id="rId28"/>
    <p:sldLayoutId id="2147484802" r:id="rId29"/>
    <p:sldLayoutId id="2147484803" r:id="rId30"/>
    <p:sldLayoutId id="2147484804" r:id="rId31"/>
    <p:sldLayoutId id="2147484805" r:id="rId32"/>
    <p:sldLayoutId id="2147484806" r:id="rId33"/>
    <p:sldLayoutId id="2147484807" r:id="rId34"/>
    <p:sldLayoutId id="2147484808" r:id="rId35"/>
    <p:sldLayoutId id="2147484809" r:id="rId36"/>
    <p:sldLayoutId id="2147484810" r:id="rId37"/>
    <p:sldLayoutId id="2147484811" r:id="rId38"/>
    <p:sldLayoutId id="2147484812" r:id="rId39"/>
    <p:sldLayoutId id="2147484813" r:id="rId40"/>
    <p:sldLayoutId id="2147484814" r:id="rId41"/>
    <p:sldLayoutId id="2147484815" r:id="rId42"/>
    <p:sldLayoutId id="2147484816" r:id="rId43"/>
    <p:sldLayoutId id="2147484817" r:id="rId44"/>
    <p:sldLayoutId id="2147484818" r:id="rId45"/>
    <p:sldLayoutId id="2147484819" r:id="rId46"/>
    <p:sldLayoutId id="2147484820" r:id="rId47"/>
    <p:sldLayoutId id="2147484821" r:id="rId48"/>
    <p:sldLayoutId id="2147484822" r:id="rId49"/>
    <p:sldLayoutId id="2147484823" r:id="rId50"/>
    <p:sldLayoutId id="2147484824" r:id="rId51"/>
    <p:sldLayoutId id="2147484825" r:id="rId52"/>
    <p:sldLayoutId id="2147484826" r:id="rId53"/>
    <p:sldLayoutId id="2147484827" r:id="rId54"/>
    <p:sldLayoutId id="2147484828" r:id="rId55"/>
    <p:sldLayoutId id="2147484829" r:id="rId56"/>
    <p:sldLayoutId id="2147484830" r:id="rId57"/>
    <p:sldLayoutId id="2147484831" r:id="rId58"/>
    <p:sldLayoutId id="2147484832" r:id="rId59"/>
    <p:sldLayoutId id="2147484833" r:id="rId60"/>
    <p:sldLayoutId id="2147484834" r:id="rId61"/>
    <p:sldLayoutId id="2147484835" r:id="rId62"/>
    <p:sldLayoutId id="2147484836" r:id="rId63"/>
    <p:sldLayoutId id="2147484837" r:id="rId64"/>
    <p:sldLayoutId id="2147484838" r:id="rId65"/>
    <p:sldLayoutId id="2147484839" r:id="rId66"/>
    <p:sldLayoutId id="2147484840" r:id="rId67"/>
    <p:sldLayoutId id="2147484841" r:id="rId68"/>
    <p:sldLayoutId id="2147484842" r:id="rId69"/>
    <p:sldLayoutId id="2147484843" r:id="rId70"/>
    <p:sldLayoutId id="2147484844" r:id="rId71"/>
    <p:sldLayoutId id="2147484845" r:id="rId72"/>
    <p:sldLayoutId id="2147484846" r:id="rId73"/>
    <p:sldLayoutId id="2147484847" r:id="rId74"/>
    <p:sldLayoutId id="2147484848" r:id="rId75"/>
    <p:sldLayoutId id="2147484849" r:id="rId76"/>
    <p:sldLayoutId id="2147484850" r:id="rId77"/>
    <p:sldLayoutId id="2147484851" r:id="rId78"/>
    <p:sldLayoutId id="2147484852" r:id="rId79"/>
    <p:sldLayoutId id="2147484853" r:id="rId80"/>
    <p:sldLayoutId id="2147484854" r:id="rId81"/>
    <p:sldLayoutId id="2147484855" r:id="rId82"/>
    <p:sldLayoutId id="2147484856" r:id="rId83"/>
    <p:sldLayoutId id="2147484857" r:id="rId84"/>
    <p:sldLayoutId id="2147484858" r:id="rId85"/>
    <p:sldLayoutId id="2147484859" r:id="rId86"/>
    <p:sldLayoutId id="2147484860" r:id="rId87"/>
    <p:sldLayoutId id="2147484861" r:id="rId88"/>
    <p:sldLayoutId id="2147484862" r:id="rId89"/>
    <p:sldLayoutId id="2147484863" r:id="rId90"/>
    <p:sldLayoutId id="2147484864" r:id="rId91"/>
    <p:sldLayoutId id="2147484865" r:id="rId92"/>
    <p:sldLayoutId id="2147484866" r:id="rId93"/>
    <p:sldLayoutId id="2147484867" r:id="rId94"/>
    <p:sldLayoutId id="2147484868" r:id="rId95"/>
    <p:sldLayoutId id="2147484869" r:id="rId96"/>
    <p:sldLayoutId id="2147484870" r:id="rId97"/>
    <p:sldLayoutId id="2147484871" r:id="rId98"/>
    <p:sldLayoutId id="2147484872" r:id="rId99"/>
    <p:sldLayoutId id="2147484873" r:id="rId100"/>
    <p:sldLayoutId id="2147484874" r:id="rId101"/>
    <p:sldLayoutId id="2147484875" r:id="rId102"/>
    <p:sldLayoutId id="2147484876" r:id="rId103"/>
    <p:sldLayoutId id="2147484877" r:id="rId104"/>
    <p:sldLayoutId id="2147484878" r:id="rId105"/>
    <p:sldLayoutId id="2147484879" r:id="rId106"/>
    <p:sldLayoutId id="2147484880" r:id="rId107"/>
    <p:sldLayoutId id="2147484881" r:id="rId108"/>
    <p:sldLayoutId id="2147484882" r:id="rId109"/>
    <p:sldLayoutId id="2147484883" r:id="rId110"/>
    <p:sldLayoutId id="2147484884" r:id="rId111"/>
    <p:sldLayoutId id="2147484885" r:id="rId112"/>
    <p:sldLayoutId id="2147484886" r:id="rId113"/>
    <p:sldLayoutId id="2147484887" r:id="rId114"/>
    <p:sldLayoutId id="2147484888" r:id="rId115"/>
    <p:sldLayoutId id="2147484889" r:id="rId116"/>
    <p:sldLayoutId id="2147484890" r:id="rId117"/>
    <p:sldLayoutId id="2147484891" r:id="rId118"/>
    <p:sldLayoutId id="2147484892" r:id="rId119"/>
    <p:sldLayoutId id="2147484893" r:id="rId120"/>
    <p:sldLayoutId id="2147484894" r:id="rId121"/>
    <p:sldLayoutId id="2147484895" r:id="rId122"/>
    <p:sldLayoutId id="2147484896" r:id="rId123"/>
    <p:sldLayoutId id="2147484897" r:id="rId124"/>
    <p:sldLayoutId id="2147484898" r:id="rId125"/>
    <p:sldLayoutId id="2147484899" r:id="rId126"/>
    <p:sldLayoutId id="2147484900" r:id="rId127"/>
    <p:sldLayoutId id="2147484901" r:id="rId128"/>
    <p:sldLayoutId id="2147484902" r:id="rId129"/>
    <p:sldLayoutId id="2147484903" r:id="rId130"/>
    <p:sldLayoutId id="2147484904" r:id="rId131"/>
    <p:sldLayoutId id="2147484905" r:id="rId132"/>
    <p:sldLayoutId id="2147484906" r:id="rId133"/>
    <p:sldLayoutId id="2147484907" r:id="rId134"/>
    <p:sldLayoutId id="2147484908" r:id="rId135"/>
    <p:sldLayoutId id="2147484909" r:id="rId136"/>
    <p:sldLayoutId id="2147484910" r:id="rId137"/>
    <p:sldLayoutId id="2147484911" r:id="rId138"/>
    <p:sldLayoutId id="2147484912" r:id="rId139"/>
    <p:sldLayoutId id="2147484913" r:id="rId140"/>
    <p:sldLayoutId id="2147484914" r:id="rId141"/>
    <p:sldLayoutId id="2147484915" r:id="rId142"/>
    <p:sldLayoutId id="2147484916" r:id="rId143"/>
    <p:sldLayoutId id="2147484917" r:id="rId144"/>
    <p:sldLayoutId id="2147484918" r:id="rId145"/>
    <p:sldLayoutId id="2147484919" r:id="rId146"/>
    <p:sldLayoutId id="2147484920" r:id="rId147"/>
    <p:sldLayoutId id="2147484921" r:id="rId148"/>
    <p:sldLayoutId id="2147484922" r:id="rId149"/>
    <p:sldLayoutId id="2147484923" r:id="rId150"/>
    <p:sldLayoutId id="2147484924" r:id="rId151"/>
    <p:sldLayoutId id="2147484925" r:id="rId152"/>
    <p:sldLayoutId id="2147484926" r:id="rId153"/>
    <p:sldLayoutId id="2147484927" r:id="rId154"/>
    <p:sldLayoutId id="2147484928" r:id="rId155"/>
    <p:sldLayoutId id="2147484929" r:id="rId156"/>
    <p:sldLayoutId id="2147484930" r:id="rId157"/>
    <p:sldLayoutId id="2147484931" r:id="rId158"/>
    <p:sldLayoutId id="2147484932" r:id="rId159"/>
    <p:sldLayoutId id="2147484933" r:id="rId160"/>
    <p:sldLayoutId id="2147484934" r:id="rId161"/>
    <p:sldLayoutId id="2147484935" r:id="rId162"/>
    <p:sldLayoutId id="2147484936" r:id="rId163"/>
    <p:sldLayoutId id="2147484937" r:id="rId164"/>
    <p:sldLayoutId id="2147484938" r:id="rId165"/>
    <p:sldLayoutId id="2147484939" r:id="rId166"/>
    <p:sldLayoutId id="2147484940" r:id="rId167"/>
    <p:sldLayoutId id="2147484941" r:id="rId168"/>
    <p:sldLayoutId id="2147484942" r:id="rId169"/>
    <p:sldLayoutId id="2147484943" r:id="rId170"/>
    <p:sldLayoutId id="2147484944" r:id="rId171"/>
    <p:sldLayoutId id="2147484945" r:id="rId172"/>
    <p:sldLayoutId id="2147484946" r:id="rId173"/>
    <p:sldLayoutId id="2147484947" r:id="rId174"/>
    <p:sldLayoutId id="2147484948" r:id="rId175"/>
    <p:sldLayoutId id="2147484949" r:id="rId176"/>
    <p:sldLayoutId id="2147484950" r:id="rId177"/>
    <p:sldLayoutId id="2147484951" r:id="rId178"/>
    <p:sldLayoutId id="2147484952" r:id="rId179"/>
    <p:sldLayoutId id="2147484953" r:id="rId180"/>
    <p:sldLayoutId id="2147484954" r:id="rId181"/>
    <p:sldLayoutId id="2147484955" r:id="rId182"/>
    <p:sldLayoutId id="2147484956" r:id="rId183"/>
    <p:sldLayoutId id="2147484957" r:id="rId184"/>
    <p:sldLayoutId id="2147484958" r:id="rId185"/>
    <p:sldLayoutId id="2147484959" r:id="rId186"/>
    <p:sldLayoutId id="2147484960" r:id="rId187"/>
    <p:sldLayoutId id="2147484961" r:id="rId188"/>
    <p:sldLayoutId id="2147484962" r:id="rId189"/>
    <p:sldLayoutId id="2147484963" r:id="rId190"/>
    <p:sldLayoutId id="2147484964" r:id="rId191"/>
    <p:sldLayoutId id="2147484965" r:id="rId192"/>
    <p:sldLayoutId id="2147484966" r:id="rId193"/>
    <p:sldLayoutId id="2147484967" r:id="rId194"/>
    <p:sldLayoutId id="2147484968" r:id="rId195"/>
    <p:sldLayoutId id="2147484969" r:id="rId196"/>
    <p:sldLayoutId id="2147484970" r:id="rId197"/>
    <p:sldLayoutId id="2147484971" r:id="rId198"/>
    <p:sldLayoutId id="2147484972" r:id="rId199"/>
    <p:sldLayoutId id="2147484973" r:id="rId200"/>
    <p:sldLayoutId id="2147484974" r:id="rId201"/>
    <p:sldLayoutId id="2147484975" r:id="rId202"/>
    <p:sldLayoutId id="2147484976" r:id="rId203"/>
    <p:sldLayoutId id="2147484977" r:id="rId204"/>
    <p:sldLayoutId id="2147484978" r:id="rId205"/>
    <p:sldLayoutId id="2147484979" r:id="rId206"/>
    <p:sldLayoutId id="2147484980" r:id="rId207"/>
    <p:sldLayoutId id="2147484981" r:id="rId208"/>
    <p:sldLayoutId id="2147484982" r:id="rId209"/>
    <p:sldLayoutId id="2147484983" r:id="rId210"/>
    <p:sldLayoutId id="2147484984" r:id="rId211"/>
    <p:sldLayoutId id="2147484985" r:id="rId212"/>
    <p:sldLayoutId id="2147484986" r:id="rId213"/>
    <p:sldLayoutId id="2147484987" r:id="rId214"/>
    <p:sldLayoutId id="2147484988" r:id="rId215"/>
    <p:sldLayoutId id="2147484989" r:id="rId216"/>
    <p:sldLayoutId id="2147484990" r:id="rId217"/>
    <p:sldLayoutId id="2147484991" r:id="rId218"/>
    <p:sldLayoutId id="2147484992" r:id="rId219"/>
    <p:sldLayoutId id="2147484993" r:id="rId220"/>
    <p:sldLayoutId id="2147484994" r:id="rId221"/>
    <p:sldLayoutId id="2147484995" r:id="rId222"/>
    <p:sldLayoutId id="2147484996" r:id="rId223"/>
    <p:sldLayoutId id="2147484997" r:id="rId224"/>
    <p:sldLayoutId id="2147484998" r:id="rId225"/>
    <p:sldLayoutId id="2147484999" r:id="rId226"/>
    <p:sldLayoutId id="2147485000" r:id="rId227"/>
    <p:sldLayoutId id="2147485001" r:id="rId228"/>
    <p:sldLayoutId id="2147485002" r:id="rId229"/>
    <p:sldLayoutId id="2147485003" r:id="rId230"/>
    <p:sldLayoutId id="2147485004" r:id="rId231"/>
    <p:sldLayoutId id="2147485005" r:id="rId232"/>
    <p:sldLayoutId id="2147485006" r:id="rId233"/>
    <p:sldLayoutId id="2147485007" r:id="rId234"/>
    <p:sldLayoutId id="2147485008" r:id="rId235"/>
    <p:sldLayoutId id="2147485009" r:id="rId236"/>
    <p:sldLayoutId id="2147485010" r:id="rId237"/>
    <p:sldLayoutId id="2147485011" r:id="rId238"/>
    <p:sldLayoutId id="2147485012" r:id="rId239"/>
    <p:sldLayoutId id="2147485013" r:id="rId240"/>
    <p:sldLayoutId id="2147485014" r:id="rId241"/>
    <p:sldLayoutId id="2147485015" r:id="rId242"/>
    <p:sldLayoutId id="2147485016" r:id="rId243"/>
    <p:sldLayoutId id="2147485017" r:id="rId244"/>
    <p:sldLayoutId id="2147485018" r:id="rId245"/>
    <p:sldLayoutId id="2147485019" r:id="rId246"/>
    <p:sldLayoutId id="2147485020" r:id="rId247"/>
    <p:sldLayoutId id="2147485021" r:id="rId248"/>
    <p:sldLayoutId id="2147485022" r:id="rId249"/>
    <p:sldLayoutId id="2147485023" r:id="rId250"/>
    <p:sldLayoutId id="2147485024" r:id="rId251"/>
    <p:sldLayoutId id="2147485025" r:id="rId252"/>
    <p:sldLayoutId id="2147485026" r:id="rId253"/>
    <p:sldLayoutId id="2147485027" r:id="rId254"/>
    <p:sldLayoutId id="2147485028" r:id="rId255"/>
    <p:sldLayoutId id="2147485029" r:id="rId256"/>
    <p:sldLayoutId id="2147485030" r:id="rId257"/>
    <p:sldLayoutId id="2147485031" r:id="rId258"/>
    <p:sldLayoutId id="2147485032" r:id="rId259"/>
    <p:sldLayoutId id="2147485033" r:id="rId260"/>
    <p:sldLayoutId id="2147485034" r:id="rId261"/>
    <p:sldLayoutId id="2147485035" r:id="rId262"/>
    <p:sldLayoutId id="2147485036" r:id="rId263"/>
    <p:sldLayoutId id="2147485037" r:id="rId264"/>
    <p:sldLayoutId id="2147485038" r:id="rId265"/>
    <p:sldLayoutId id="2147485039" r:id="rId266"/>
    <p:sldLayoutId id="2147485040" r:id="rId267"/>
    <p:sldLayoutId id="2147485041" r:id="rId268"/>
    <p:sldLayoutId id="2147485042" r:id="rId269"/>
    <p:sldLayoutId id="2147485043" r:id="rId270"/>
    <p:sldLayoutId id="2147485044" r:id="rId271"/>
    <p:sldLayoutId id="2147485045" r:id="rId272"/>
    <p:sldLayoutId id="2147485046" r:id="rId273"/>
    <p:sldLayoutId id="2147485047" r:id="rId274"/>
    <p:sldLayoutId id="2147485048" r:id="rId275"/>
    <p:sldLayoutId id="2147485049" r:id="rId276"/>
    <p:sldLayoutId id="2147485050" r:id="rId277"/>
    <p:sldLayoutId id="2147485051" r:id="rId278"/>
    <p:sldLayoutId id="2147485052" r:id="rId279"/>
    <p:sldLayoutId id="2147485053" r:id="rId280"/>
    <p:sldLayoutId id="2147485054" r:id="rId281"/>
    <p:sldLayoutId id="2147485055" r:id="rId282"/>
    <p:sldLayoutId id="2147485056" r:id="rId283"/>
    <p:sldLayoutId id="2147485057" r:id="rId284"/>
    <p:sldLayoutId id="2147485058" r:id="rId285"/>
    <p:sldLayoutId id="2147485059" r:id="rId286"/>
    <p:sldLayoutId id="2147485060" r:id="rId287"/>
    <p:sldLayoutId id="2147485061" r:id="rId288"/>
    <p:sldLayoutId id="2147485062" r:id="rId289"/>
    <p:sldLayoutId id="2147485063" r:id="rId290"/>
    <p:sldLayoutId id="2147485064" r:id="rId291"/>
    <p:sldLayoutId id="2147485065" r:id="rId292"/>
    <p:sldLayoutId id="2147485066" r:id="rId293"/>
    <p:sldLayoutId id="2147485067" r:id="rId294"/>
    <p:sldLayoutId id="2147485068" r:id="rId295"/>
    <p:sldLayoutId id="2147485069" r:id="rId296"/>
    <p:sldLayoutId id="2147485070" r:id="rId297"/>
    <p:sldLayoutId id="2147485071" r:id="rId298"/>
    <p:sldLayoutId id="2147485072" r:id="rId299"/>
    <p:sldLayoutId id="2147485073" r:id="rId300"/>
    <p:sldLayoutId id="2147485074" r:id="rId301"/>
    <p:sldLayoutId id="2147485075" r:id="rId302"/>
    <p:sldLayoutId id="2147485076" r:id="rId303"/>
    <p:sldLayoutId id="2147485077" r:id="rId304"/>
    <p:sldLayoutId id="2147485078" r:id="rId305"/>
    <p:sldLayoutId id="2147485079" r:id="rId306"/>
    <p:sldLayoutId id="2147485080" r:id="rId307"/>
    <p:sldLayoutId id="2147485081" r:id="rId308"/>
    <p:sldLayoutId id="2147485082" r:id="rId309"/>
    <p:sldLayoutId id="2147485083" r:id="rId310"/>
    <p:sldLayoutId id="2147485084" r:id="rId311"/>
    <p:sldLayoutId id="2147485085" r:id="rId312"/>
    <p:sldLayoutId id="2147485086" r:id="rId313"/>
    <p:sldLayoutId id="2147485087" r:id="rId314"/>
    <p:sldLayoutId id="2147485088" r:id="rId315"/>
    <p:sldLayoutId id="2147485089" r:id="rId316"/>
    <p:sldLayoutId id="2147485090" r:id="rId317"/>
    <p:sldLayoutId id="2147485091" r:id="rId318"/>
    <p:sldLayoutId id="2147485092" r:id="rId319"/>
    <p:sldLayoutId id="2147485093" r:id="rId320"/>
    <p:sldLayoutId id="2147485094" r:id="rId321"/>
    <p:sldLayoutId id="2147485095" r:id="rId322"/>
    <p:sldLayoutId id="2147485096" r:id="rId323"/>
    <p:sldLayoutId id="2147485097" r:id="rId324"/>
    <p:sldLayoutId id="2147485098" r:id="rId325"/>
    <p:sldLayoutId id="2147485099" r:id="rId326"/>
    <p:sldLayoutId id="2147485100" r:id="rId327"/>
    <p:sldLayoutId id="2147485101" r:id="rId328"/>
    <p:sldLayoutId id="2147485102" r:id="rId329"/>
    <p:sldLayoutId id="2147485103" r:id="rId330"/>
    <p:sldLayoutId id="2147485104" r:id="rId331"/>
    <p:sldLayoutId id="2147485105" r:id="rId332"/>
    <p:sldLayoutId id="2147485106" r:id="rId333"/>
    <p:sldLayoutId id="2147485107" r:id="rId334"/>
    <p:sldLayoutId id="2147485108" r:id="rId335"/>
    <p:sldLayoutId id="2147485109" r:id="rId336"/>
    <p:sldLayoutId id="2147485110" r:id="rId337"/>
    <p:sldLayoutId id="2147485111" r:id="rId338"/>
    <p:sldLayoutId id="2147485112" r:id="rId339"/>
    <p:sldLayoutId id="2147485113" r:id="rId340"/>
    <p:sldLayoutId id="2147485114" r:id="rId341"/>
    <p:sldLayoutId id="2147485115" r:id="rId342"/>
    <p:sldLayoutId id="2147485116" r:id="rId343"/>
    <p:sldLayoutId id="2147485117" r:id="rId344"/>
    <p:sldLayoutId id="2147485118" r:id="rId345"/>
    <p:sldLayoutId id="2147485119" r:id="rId346"/>
    <p:sldLayoutId id="2147485120" r:id="rId347"/>
    <p:sldLayoutId id="2147485121" r:id="rId348"/>
    <p:sldLayoutId id="2147485122" r:id="rId349"/>
    <p:sldLayoutId id="2147485123" r:id="rId350"/>
    <p:sldLayoutId id="2147485124" r:id="rId351"/>
    <p:sldLayoutId id="2147485125" r:id="rId352"/>
    <p:sldLayoutId id="2147485126" r:id="rId353"/>
    <p:sldLayoutId id="2147485127" r:id="rId354"/>
    <p:sldLayoutId id="2147485128" r:id="rId355"/>
  </p:sldLayoutIdLst>
  <p:transition spd="med"/>
  <p:txStyles>
    <p:titleStyle>
      <a:lvl1pPr marL="0" marR="0" indent="0" algn="ctr" defTabSz="914400" rtl="0" latinLnBrk="0">
        <a:lnSpc>
          <a:spcPct val="100000"/>
        </a:lnSpc>
        <a:spcBef>
          <a:spcPts val="0"/>
        </a:spcBef>
        <a:spcAft>
          <a:spcPts val="0"/>
        </a:spcAft>
        <a:buClrTx/>
        <a:buSzTx/>
        <a:buFontTx/>
        <a:buNone/>
        <a:tabLst/>
        <a:defRPr sz="4400" b="0" i="0" u="none" strike="noStrike" cap="none" spc="0" baseline="0">
          <a:solidFill>
            <a:srgbClr val="000000"/>
          </a:solidFill>
          <a:uFillTx/>
          <a:latin typeface="+mn-lt"/>
          <a:ea typeface="+mn-ea"/>
          <a:cs typeface="+mn-cs"/>
          <a:sym typeface="Arial"/>
        </a:defRPr>
      </a:lvl1pPr>
      <a:lvl2pPr marL="0" marR="0" indent="0" algn="ctr" defTabSz="914400" rtl="0" latinLnBrk="0">
        <a:lnSpc>
          <a:spcPct val="100000"/>
        </a:lnSpc>
        <a:spcBef>
          <a:spcPts val="0"/>
        </a:spcBef>
        <a:spcAft>
          <a:spcPts val="0"/>
        </a:spcAft>
        <a:buClrTx/>
        <a:buSzTx/>
        <a:buFontTx/>
        <a:buNone/>
        <a:tabLst/>
        <a:defRPr sz="4400" b="0" i="0" u="none" strike="noStrike" cap="none" spc="0" baseline="0">
          <a:solidFill>
            <a:srgbClr val="000000"/>
          </a:solidFill>
          <a:uFillTx/>
          <a:latin typeface="+mn-lt"/>
          <a:ea typeface="+mn-ea"/>
          <a:cs typeface="+mn-cs"/>
          <a:sym typeface="Arial"/>
        </a:defRPr>
      </a:lvl2pPr>
      <a:lvl3pPr marL="0" marR="0" indent="0" algn="ctr" defTabSz="914400" rtl="0" latinLnBrk="0">
        <a:lnSpc>
          <a:spcPct val="100000"/>
        </a:lnSpc>
        <a:spcBef>
          <a:spcPts val="0"/>
        </a:spcBef>
        <a:spcAft>
          <a:spcPts val="0"/>
        </a:spcAft>
        <a:buClrTx/>
        <a:buSzTx/>
        <a:buFontTx/>
        <a:buNone/>
        <a:tabLst/>
        <a:defRPr sz="4400" b="0" i="0" u="none" strike="noStrike" cap="none" spc="0" baseline="0">
          <a:solidFill>
            <a:srgbClr val="000000"/>
          </a:solidFill>
          <a:uFillTx/>
          <a:latin typeface="+mn-lt"/>
          <a:ea typeface="+mn-ea"/>
          <a:cs typeface="+mn-cs"/>
          <a:sym typeface="Arial"/>
        </a:defRPr>
      </a:lvl3pPr>
      <a:lvl4pPr marL="0" marR="0" indent="0" algn="ctr" defTabSz="914400" rtl="0" latinLnBrk="0">
        <a:lnSpc>
          <a:spcPct val="100000"/>
        </a:lnSpc>
        <a:spcBef>
          <a:spcPts val="0"/>
        </a:spcBef>
        <a:spcAft>
          <a:spcPts val="0"/>
        </a:spcAft>
        <a:buClrTx/>
        <a:buSzTx/>
        <a:buFontTx/>
        <a:buNone/>
        <a:tabLst/>
        <a:defRPr sz="4400" b="0" i="0" u="none" strike="noStrike" cap="none" spc="0" baseline="0">
          <a:solidFill>
            <a:srgbClr val="000000"/>
          </a:solidFill>
          <a:uFillTx/>
          <a:latin typeface="+mn-lt"/>
          <a:ea typeface="+mn-ea"/>
          <a:cs typeface="+mn-cs"/>
          <a:sym typeface="Arial"/>
        </a:defRPr>
      </a:lvl4pPr>
      <a:lvl5pPr marL="0" marR="0" indent="0" algn="ctr" defTabSz="914400" rtl="0" latinLnBrk="0">
        <a:lnSpc>
          <a:spcPct val="100000"/>
        </a:lnSpc>
        <a:spcBef>
          <a:spcPts val="0"/>
        </a:spcBef>
        <a:spcAft>
          <a:spcPts val="0"/>
        </a:spcAft>
        <a:buClrTx/>
        <a:buSzTx/>
        <a:buFontTx/>
        <a:buNone/>
        <a:tabLst/>
        <a:defRPr sz="4400" b="0" i="0" u="none" strike="noStrike" cap="none" spc="0" baseline="0">
          <a:solidFill>
            <a:srgbClr val="000000"/>
          </a:solidFill>
          <a:uFillTx/>
          <a:latin typeface="+mn-lt"/>
          <a:ea typeface="+mn-ea"/>
          <a:cs typeface="+mn-cs"/>
          <a:sym typeface="Arial"/>
        </a:defRPr>
      </a:lvl5pPr>
      <a:lvl6pPr marL="0" marR="0" indent="457200" algn="ctr" defTabSz="914400" rtl="0" latinLnBrk="0">
        <a:lnSpc>
          <a:spcPct val="100000"/>
        </a:lnSpc>
        <a:spcBef>
          <a:spcPts val="0"/>
        </a:spcBef>
        <a:spcAft>
          <a:spcPts val="0"/>
        </a:spcAft>
        <a:buClrTx/>
        <a:buSzTx/>
        <a:buFontTx/>
        <a:buNone/>
        <a:tabLst/>
        <a:defRPr sz="4400" b="0" i="0" u="none" strike="noStrike" cap="none" spc="0" baseline="0">
          <a:solidFill>
            <a:srgbClr val="000000"/>
          </a:solidFill>
          <a:uFillTx/>
          <a:latin typeface="+mn-lt"/>
          <a:ea typeface="+mn-ea"/>
          <a:cs typeface="+mn-cs"/>
          <a:sym typeface="Arial"/>
        </a:defRPr>
      </a:lvl6pPr>
      <a:lvl7pPr marL="0" marR="0" indent="914400" algn="ctr" defTabSz="914400" rtl="0" latinLnBrk="0">
        <a:lnSpc>
          <a:spcPct val="100000"/>
        </a:lnSpc>
        <a:spcBef>
          <a:spcPts val="0"/>
        </a:spcBef>
        <a:spcAft>
          <a:spcPts val="0"/>
        </a:spcAft>
        <a:buClrTx/>
        <a:buSzTx/>
        <a:buFontTx/>
        <a:buNone/>
        <a:tabLst/>
        <a:defRPr sz="4400" b="0" i="0" u="none" strike="noStrike" cap="none" spc="0" baseline="0">
          <a:solidFill>
            <a:srgbClr val="000000"/>
          </a:solidFill>
          <a:uFillTx/>
          <a:latin typeface="+mn-lt"/>
          <a:ea typeface="+mn-ea"/>
          <a:cs typeface="+mn-cs"/>
          <a:sym typeface="Arial"/>
        </a:defRPr>
      </a:lvl7pPr>
      <a:lvl8pPr marL="0" marR="0" indent="1371600" algn="ctr" defTabSz="914400" rtl="0" latinLnBrk="0">
        <a:lnSpc>
          <a:spcPct val="100000"/>
        </a:lnSpc>
        <a:spcBef>
          <a:spcPts val="0"/>
        </a:spcBef>
        <a:spcAft>
          <a:spcPts val="0"/>
        </a:spcAft>
        <a:buClrTx/>
        <a:buSzTx/>
        <a:buFontTx/>
        <a:buNone/>
        <a:tabLst/>
        <a:defRPr sz="4400" b="0" i="0" u="none" strike="noStrike" cap="none" spc="0" baseline="0">
          <a:solidFill>
            <a:srgbClr val="000000"/>
          </a:solidFill>
          <a:uFillTx/>
          <a:latin typeface="+mn-lt"/>
          <a:ea typeface="+mn-ea"/>
          <a:cs typeface="+mn-cs"/>
          <a:sym typeface="Arial"/>
        </a:defRPr>
      </a:lvl8pPr>
      <a:lvl9pPr marL="0" marR="0" indent="1828800" algn="ctr" defTabSz="914400" rtl="0" latinLnBrk="0">
        <a:lnSpc>
          <a:spcPct val="100000"/>
        </a:lnSpc>
        <a:spcBef>
          <a:spcPts val="0"/>
        </a:spcBef>
        <a:spcAft>
          <a:spcPts val="0"/>
        </a:spcAft>
        <a:buClrTx/>
        <a:buSzTx/>
        <a:buFontTx/>
        <a:buNone/>
        <a:tabLst/>
        <a:defRPr sz="4400" b="0" i="0" u="none" strike="noStrike" cap="none" spc="0" baseline="0">
          <a:solidFill>
            <a:srgbClr val="000000"/>
          </a:solidFill>
          <a:uFillTx/>
          <a:latin typeface="+mn-lt"/>
          <a:ea typeface="+mn-ea"/>
          <a:cs typeface="+mn-cs"/>
          <a:sym typeface="Arial"/>
        </a:defRPr>
      </a:lvl9pPr>
    </p:titleStyle>
    <p:bodyStyle>
      <a:lvl1pPr marL="342900" marR="0" indent="-342900" algn="l" defTabSz="914400" rtl="0" latinLnBrk="0">
        <a:lnSpc>
          <a:spcPct val="100000"/>
        </a:lnSpc>
        <a:spcBef>
          <a:spcPts val="700"/>
        </a:spcBef>
        <a:spcAft>
          <a:spcPts val="0"/>
        </a:spcAft>
        <a:buClrTx/>
        <a:buSzPct val="100000"/>
        <a:buFontTx/>
        <a:buChar char="•"/>
        <a:tabLst/>
        <a:defRPr sz="3200" b="0" i="0" u="none" strike="noStrike" cap="none" spc="0" baseline="0">
          <a:solidFill>
            <a:srgbClr val="000000"/>
          </a:solidFill>
          <a:uFillTx/>
          <a:latin typeface="+mn-lt"/>
          <a:ea typeface="+mn-ea"/>
          <a:cs typeface="+mn-cs"/>
          <a:sym typeface="Arial"/>
        </a:defRPr>
      </a:lvl1pPr>
      <a:lvl2pPr marL="783771" marR="0" indent="-326571" algn="l" defTabSz="914400" rtl="0" latinLnBrk="0">
        <a:lnSpc>
          <a:spcPct val="100000"/>
        </a:lnSpc>
        <a:spcBef>
          <a:spcPts val="700"/>
        </a:spcBef>
        <a:spcAft>
          <a:spcPts val="0"/>
        </a:spcAft>
        <a:buClrTx/>
        <a:buSzPct val="100000"/>
        <a:buFontTx/>
        <a:buChar char="–"/>
        <a:tabLst/>
        <a:defRPr sz="3200" b="0" i="0" u="none" strike="noStrike" cap="none" spc="0" baseline="0">
          <a:solidFill>
            <a:srgbClr val="000000"/>
          </a:solidFill>
          <a:uFillTx/>
          <a:latin typeface="+mn-lt"/>
          <a:ea typeface="+mn-ea"/>
          <a:cs typeface="+mn-cs"/>
          <a:sym typeface="Arial"/>
        </a:defRPr>
      </a:lvl2pPr>
      <a:lvl3pPr marL="1219200" marR="0" indent="-304800" algn="l" defTabSz="914400" rtl="0" latinLnBrk="0">
        <a:lnSpc>
          <a:spcPct val="100000"/>
        </a:lnSpc>
        <a:spcBef>
          <a:spcPts val="700"/>
        </a:spcBef>
        <a:spcAft>
          <a:spcPts val="0"/>
        </a:spcAft>
        <a:buClrTx/>
        <a:buSzPct val="100000"/>
        <a:buFontTx/>
        <a:buChar char="•"/>
        <a:tabLst/>
        <a:defRPr sz="3200" b="0" i="0" u="none" strike="noStrike" cap="none" spc="0" baseline="0">
          <a:solidFill>
            <a:srgbClr val="000000"/>
          </a:solidFill>
          <a:uFillTx/>
          <a:latin typeface="+mn-lt"/>
          <a:ea typeface="+mn-ea"/>
          <a:cs typeface="+mn-cs"/>
          <a:sym typeface="Arial"/>
        </a:defRPr>
      </a:lvl3pPr>
      <a:lvl4pPr marL="1737360" marR="0" indent="-365760" algn="l" defTabSz="914400" rtl="0" latinLnBrk="0">
        <a:lnSpc>
          <a:spcPct val="100000"/>
        </a:lnSpc>
        <a:spcBef>
          <a:spcPts val="700"/>
        </a:spcBef>
        <a:spcAft>
          <a:spcPts val="0"/>
        </a:spcAft>
        <a:buClrTx/>
        <a:buSzPct val="100000"/>
        <a:buFontTx/>
        <a:buChar char="–"/>
        <a:tabLst/>
        <a:defRPr sz="3200" b="0" i="0" u="none" strike="noStrike" cap="none" spc="0" baseline="0">
          <a:solidFill>
            <a:srgbClr val="000000"/>
          </a:solidFill>
          <a:uFillTx/>
          <a:latin typeface="+mn-lt"/>
          <a:ea typeface="+mn-ea"/>
          <a:cs typeface="+mn-cs"/>
          <a:sym typeface="Arial"/>
        </a:defRPr>
      </a:lvl4pPr>
      <a:lvl5pPr marL="2194560" marR="0" indent="-365760" algn="l" defTabSz="914400" rtl="0" latinLnBrk="0">
        <a:lnSpc>
          <a:spcPct val="100000"/>
        </a:lnSpc>
        <a:spcBef>
          <a:spcPts val="700"/>
        </a:spcBef>
        <a:spcAft>
          <a:spcPts val="0"/>
        </a:spcAft>
        <a:buClrTx/>
        <a:buSzPct val="100000"/>
        <a:buFontTx/>
        <a:buChar char="»"/>
        <a:tabLst/>
        <a:defRPr sz="3200" b="0" i="0" u="none" strike="noStrike" cap="none" spc="0" baseline="0">
          <a:solidFill>
            <a:srgbClr val="000000"/>
          </a:solidFill>
          <a:uFillTx/>
          <a:latin typeface="+mn-lt"/>
          <a:ea typeface="+mn-ea"/>
          <a:cs typeface="+mn-cs"/>
          <a:sym typeface="Arial"/>
        </a:defRPr>
      </a:lvl5pPr>
      <a:lvl6pPr marL="2651760" marR="0" indent="-365760" algn="l" defTabSz="914400" rtl="0" latinLnBrk="0">
        <a:lnSpc>
          <a:spcPct val="100000"/>
        </a:lnSpc>
        <a:spcBef>
          <a:spcPts val="700"/>
        </a:spcBef>
        <a:spcAft>
          <a:spcPts val="0"/>
        </a:spcAft>
        <a:buClrTx/>
        <a:buSzPct val="100000"/>
        <a:buFontTx/>
        <a:buChar char="»"/>
        <a:tabLst/>
        <a:defRPr sz="3200" b="0" i="0" u="none" strike="noStrike" cap="none" spc="0" baseline="0">
          <a:solidFill>
            <a:srgbClr val="000000"/>
          </a:solidFill>
          <a:uFillTx/>
          <a:latin typeface="+mn-lt"/>
          <a:ea typeface="+mn-ea"/>
          <a:cs typeface="+mn-cs"/>
          <a:sym typeface="Arial"/>
        </a:defRPr>
      </a:lvl6pPr>
      <a:lvl7pPr marL="3108960" marR="0" indent="-365760" algn="l" defTabSz="914400" rtl="0" latinLnBrk="0">
        <a:lnSpc>
          <a:spcPct val="100000"/>
        </a:lnSpc>
        <a:spcBef>
          <a:spcPts val="700"/>
        </a:spcBef>
        <a:spcAft>
          <a:spcPts val="0"/>
        </a:spcAft>
        <a:buClrTx/>
        <a:buSzPct val="100000"/>
        <a:buFontTx/>
        <a:buChar char="»"/>
        <a:tabLst/>
        <a:defRPr sz="3200" b="0" i="0" u="none" strike="noStrike" cap="none" spc="0" baseline="0">
          <a:solidFill>
            <a:srgbClr val="000000"/>
          </a:solidFill>
          <a:uFillTx/>
          <a:latin typeface="+mn-lt"/>
          <a:ea typeface="+mn-ea"/>
          <a:cs typeface="+mn-cs"/>
          <a:sym typeface="Arial"/>
        </a:defRPr>
      </a:lvl7pPr>
      <a:lvl8pPr marL="3566159" marR="0" indent="-365759" algn="l" defTabSz="914400" rtl="0" latinLnBrk="0">
        <a:lnSpc>
          <a:spcPct val="100000"/>
        </a:lnSpc>
        <a:spcBef>
          <a:spcPts val="700"/>
        </a:spcBef>
        <a:spcAft>
          <a:spcPts val="0"/>
        </a:spcAft>
        <a:buClrTx/>
        <a:buSzPct val="100000"/>
        <a:buFontTx/>
        <a:buChar char="»"/>
        <a:tabLst/>
        <a:defRPr sz="3200" b="0" i="0" u="none" strike="noStrike" cap="none" spc="0" baseline="0">
          <a:solidFill>
            <a:srgbClr val="000000"/>
          </a:solidFill>
          <a:uFillTx/>
          <a:latin typeface="+mn-lt"/>
          <a:ea typeface="+mn-ea"/>
          <a:cs typeface="+mn-cs"/>
          <a:sym typeface="Arial"/>
        </a:defRPr>
      </a:lvl8pPr>
      <a:lvl9pPr marL="4023359" marR="0" indent="-365759" algn="l" defTabSz="914400" rtl="0" latinLnBrk="0">
        <a:lnSpc>
          <a:spcPct val="100000"/>
        </a:lnSpc>
        <a:spcBef>
          <a:spcPts val="700"/>
        </a:spcBef>
        <a:spcAft>
          <a:spcPts val="0"/>
        </a:spcAft>
        <a:buClrTx/>
        <a:buSzPct val="100000"/>
        <a:buFontTx/>
        <a:buChar char="»"/>
        <a:tabLst/>
        <a:defRPr sz="3200" b="0" i="0" u="none" strike="noStrike" cap="none" spc="0" baseline="0">
          <a:solidFill>
            <a:srgbClr val="000000"/>
          </a:solidFill>
          <a:uFillTx/>
          <a:latin typeface="+mn-lt"/>
          <a:ea typeface="+mn-ea"/>
          <a:cs typeface="+mn-cs"/>
          <a:sym typeface="Arial"/>
        </a:defRPr>
      </a:lvl9pPr>
    </p:bodyStyle>
    <p:otherStyle>
      <a:lvl1pPr marL="0" marR="0" indent="0"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a:defRPr>
      </a:lvl1pPr>
      <a:lvl2pPr marL="0" marR="0" indent="457200"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a:defRPr>
      </a:lvl2pPr>
      <a:lvl3pPr marL="0" marR="0" indent="914400"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a:defRPr>
      </a:lvl3pPr>
      <a:lvl4pPr marL="0" marR="0" indent="1371600"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a:defRPr>
      </a:lvl4pPr>
      <a:lvl5pPr marL="0" marR="0" indent="1828800"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a:defRPr>
      </a:lvl5pPr>
      <a:lvl6pPr marL="0" marR="0" indent="2286000"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a:defRPr>
      </a:lvl6pPr>
      <a:lvl7pPr marL="0" marR="0" indent="2743200"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a:defRPr>
      </a:lvl7pPr>
      <a:lvl8pPr marL="0" marR="0" indent="3200400"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a:defRPr>
      </a:lvl8pPr>
      <a:lvl9pPr marL="0" marR="0" indent="3657600"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a:defRPr>
      </a:lvl9pPr>
    </p:otherStyle>
  </p:txStyles>
</p:sldMaster>
</file>

<file path=ppt/slideMasters/slideMaster47.xml><?xml version="1.0" encoding="utf-8"?>
<p:sldMaster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sp>
        <p:nvSpPr>
          <p:cNvPr id="2" name="Title Text"/>
          <p:cNvSpPr txBox="1">
            <a:spLocks noGrp="1"/>
          </p:cNvSpPr>
          <p:nvPr>
            <p:ph type="title"/>
          </p:nvPr>
        </p:nvSpPr>
        <p:spPr>
          <a:xfrm>
            <a:off x="457200" y="92074"/>
            <a:ext cx="8229600" cy="1508127"/>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nchor="ctr"/>
          <a:lstStyle/>
          <a:p>
            <a:r>
              <a:t>Title Text</a:t>
            </a:r>
          </a:p>
        </p:txBody>
      </p:sp>
      <p:sp>
        <p:nvSpPr>
          <p:cNvPr id="3" name="Body Level One…"/>
          <p:cNvSpPr txBox="1">
            <a:spLocks noGrp="1"/>
          </p:cNvSpPr>
          <p:nvPr>
            <p:ph type="body" idx="1"/>
          </p:nvPr>
        </p:nvSpPr>
        <p:spPr>
          <a:xfrm>
            <a:off x="457200" y="1600200"/>
            <a:ext cx="8229600" cy="525780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lstStyle/>
          <a:p>
            <a:r>
              <a:t>Body Level One</a:t>
            </a:r>
          </a:p>
          <a:p>
            <a:pPr lvl="1"/>
            <a:r>
              <a:t>Body Level Two</a:t>
            </a:r>
          </a:p>
          <a:p>
            <a:pPr lvl="2"/>
            <a:r>
              <a:t>Body Level Three</a:t>
            </a:r>
          </a:p>
          <a:p>
            <a:pPr lvl="3"/>
            <a:r>
              <a:t>Body Level Four</a:t>
            </a:r>
          </a:p>
          <a:p>
            <a:pPr lvl="4"/>
            <a:r>
              <a:t>Body Level Five</a:t>
            </a:r>
          </a:p>
        </p:txBody>
      </p:sp>
      <p:sp>
        <p:nvSpPr>
          <p:cNvPr id="4" name="Slide Number"/>
          <p:cNvSpPr txBox="1">
            <a:spLocks noGrp="1"/>
          </p:cNvSpPr>
          <p:nvPr>
            <p:ph type="sldNum" sz="quarter" idx="2"/>
          </p:nvPr>
        </p:nvSpPr>
        <p:spPr>
          <a:xfrm>
            <a:off x="8156292" y="6248400"/>
            <a:ext cx="301909" cy="288824"/>
          </a:xfrm>
          <a:prstGeom prst="rect">
            <a:avLst/>
          </a:prstGeom>
          <a:ln w="12700">
            <a:miter lim="400000"/>
          </a:ln>
        </p:spPr>
        <p:txBody>
          <a:bodyPr wrap="none" lIns="45719" rIns="45719">
            <a:spAutoFit/>
          </a:bodyPr>
          <a:lstStyle>
            <a:lvl1pPr algn="r" defTabSz="914400">
              <a:defRPr sz="1400"/>
            </a:lvl1pPr>
          </a:lstStyle>
          <a:p>
            <a:fld id="{86CB4B4D-7CA3-9044-876B-883B54F8677D}" type="slidenum">
              <a:t>‹#›</a:t>
            </a:fld>
            <a:endParaRPr/>
          </a:p>
        </p:txBody>
      </p:sp>
    </p:spTree>
    <p:extLst>
      <p:ext uri="{BB962C8B-B14F-4D97-AF65-F5344CB8AC3E}">
        <p14:creationId xmlns:p14="http://schemas.microsoft.com/office/powerpoint/2010/main" val="1341359417"/>
      </p:ext>
    </p:extLst>
  </p:cSld>
  <p:clrMap bg1="lt1" tx1="dk1" bg2="lt2" tx2="dk2" accent1="accent1" accent2="accent2" accent3="accent3" accent4="accent4" accent5="accent5" accent6="accent6" hlink="hlink" folHlink="folHlink"/>
  <p:sldLayoutIdLst>
    <p:sldLayoutId id="2147485142" r:id="rId1"/>
    <p:sldLayoutId id="2147485143" r:id="rId2"/>
    <p:sldLayoutId id="2147485144" r:id="rId3"/>
    <p:sldLayoutId id="2147485145" r:id="rId4"/>
    <p:sldLayoutId id="2147485146" r:id="rId5"/>
    <p:sldLayoutId id="2147485147" r:id="rId6"/>
    <p:sldLayoutId id="2147485148" r:id="rId7"/>
    <p:sldLayoutId id="2147485149" r:id="rId8"/>
    <p:sldLayoutId id="2147485150" r:id="rId9"/>
    <p:sldLayoutId id="2147485151" r:id="rId10"/>
    <p:sldLayoutId id="2147485152" r:id="rId11"/>
    <p:sldLayoutId id="2147485153" r:id="rId12"/>
    <p:sldLayoutId id="2147485154" r:id="rId13"/>
    <p:sldLayoutId id="2147485155" r:id="rId14"/>
    <p:sldLayoutId id="2147485156" r:id="rId15"/>
    <p:sldLayoutId id="2147485157" r:id="rId16"/>
    <p:sldLayoutId id="2147485158" r:id="rId17"/>
    <p:sldLayoutId id="2147485159" r:id="rId18"/>
    <p:sldLayoutId id="2147485160" r:id="rId19"/>
    <p:sldLayoutId id="2147485161" r:id="rId20"/>
    <p:sldLayoutId id="2147485162" r:id="rId21"/>
    <p:sldLayoutId id="2147485163" r:id="rId22"/>
    <p:sldLayoutId id="2147485164" r:id="rId23"/>
    <p:sldLayoutId id="2147485165" r:id="rId24"/>
    <p:sldLayoutId id="2147485166" r:id="rId25"/>
    <p:sldLayoutId id="2147485167" r:id="rId26"/>
    <p:sldLayoutId id="2147485168" r:id="rId27"/>
    <p:sldLayoutId id="2147485169" r:id="rId28"/>
    <p:sldLayoutId id="2147485170" r:id="rId29"/>
    <p:sldLayoutId id="2147485171" r:id="rId30"/>
    <p:sldLayoutId id="2147485172" r:id="rId31"/>
    <p:sldLayoutId id="2147485173" r:id="rId32"/>
    <p:sldLayoutId id="2147485174" r:id="rId33"/>
    <p:sldLayoutId id="2147485175" r:id="rId34"/>
    <p:sldLayoutId id="2147485176" r:id="rId35"/>
    <p:sldLayoutId id="2147485177" r:id="rId36"/>
    <p:sldLayoutId id="2147485178" r:id="rId37"/>
    <p:sldLayoutId id="2147485179" r:id="rId38"/>
    <p:sldLayoutId id="2147485180" r:id="rId39"/>
    <p:sldLayoutId id="2147485181" r:id="rId40"/>
    <p:sldLayoutId id="2147485182" r:id="rId41"/>
    <p:sldLayoutId id="2147485183" r:id="rId42"/>
    <p:sldLayoutId id="2147485184" r:id="rId43"/>
    <p:sldLayoutId id="2147485185" r:id="rId44"/>
    <p:sldLayoutId id="2147485186" r:id="rId45"/>
    <p:sldLayoutId id="2147485187" r:id="rId46"/>
    <p:sldLayoutId id="2147485188" r:id="rId47"/>
    <p:sldLayoutId id="2147485189" r:id="rId48"/>
    <p:sldLayoutId id="2147485190" r:id="rId49"/>
    <p:sldLayoutId id="2147485191" r:id="rId50"/>
    <p:sldLayoutId id="2147485192" r:id="rId51"/>
    <p:sldLayoutId id="2147485193" r:id="rId52"/>
    <p:sldLayoutId id="2147485194" r:id="rId53"/>
    <p:sldLayoutId id="2147485195" r:id="rId54"/>
    <p:sldLayoutId id="2147485196" r:id="rId55"/>
    <p:sldLayoutId id="2147485197" r:id="rId56"/>
    <p:sldLayoutId id="2147485198" r:id="rId57"/>
    <p:sldLayoutId id="2147485199" r:id="rId58"/>
    <p:sldLayoutId id="2147485200" r:id="rId59"/>
    <p:sldLayoutId id="2147485201" r:id="rId60"/>
    <p:sldLayoutId id="2147485202" r:id="rId61"/>
    <p:sldLayoutId id="2147485203" r:id="rId62"/>
    <p:sldLayoutId id="2147485204" r:id="rId63"/>
    <p:sldLayoutId id="2147485205" r:id="rId64"/>
    <p:sldLayoutId id="2147485206" r:id="rId65"/>
    <p:sldLayoutId id="2147485207" r:id="rId66"/>
    <p:sldLayoutId id="2147485208" r:id="rId67"/>
    <p:sldLayoutId id="2147485209" r:id="rId68"/>
    <p:sldLayoutId id="2147485210" r:id="rId69"/>
    <p:sldLayoutId id="2147485211" r:id="rId70"/>
    <p:sldLayoutId id="2147485212" r:id="rId71"/>
    <p:sldLayoutId id="2147485213" r:id="rId72"/>
    <p:sldLayoutId id="2147485214" r:id="rId73"/>
    <p:sldLayoutId id="2147485215" r:id="rId74"/>
    <p:sldLayoutId id="2147485216" r:id="rId75"/>
    <p:sldLayoutId id="2147485217" r:id="rId76"/>
    <p:sldLayoutId id="2147485218" r:id="rId77"/>
    <p:sldLayoutId id="2147485219" r:id="rId78"/>
    <p:sldLayoutId id="2147485220" r:id="rId79"/>
    <p:sldLayoutId id="2147485221" r:id="rId80"/>
    <p:sldLayoutId id="2147485222" r:id="rId81"/>
    <p:sldLayoutId id="2147485223" r:id="rId82"/>
    <p:sldLayoutId id="2147485224" r:id="rId83"/>
    <p:sldLayoutId id="2147485225" r:id="rId84"/>
    <p:sldLayoutId id="2147485226" r:id="rId85"/>
    <p:sldLayoutId id="2147485227" r:id="rId86"/>
    <p:sldLayoutId id="2147485228" r:id="rId87"/>
    <p:sldLayoutId id="2147485229" r:id="rId88"/>
    <p:sldLayoutId id="2147485230" r:id="rId89"/>
    <p:sldLayoutId id="2147485231" r:id="rId90"/>
    <p:sldLayoutId id="2147485232" r:id="rId91"/>
    <p:sldLayoutId id="2147485233" r:id="rId92"/>
    <p:sldLayoutId id="2147485234" r:id="rId93"/>
    <p:sldLayoutId id="2147485235" r:id="rId94"/>
    <p:sldLayoutId id="2147485236" r:id="rId95"/>
    <p:sldLayoutId id="2147485237" r:id="rId96"/>
    <p:sldLayoutId id="2147485238" r:id="rId97"/>
    <p:sldLayoutId id="2147485239" r:id="rId98"/>
    <p:sldLayoutId id="2147485240" r:id="rId99"/>
    <p:sldLayoutId id="2147485241" r:id="rId100"/>
    <p:sldLayoutId id="2147485242" r:id="rId101"/>
    <p:sldLayoutId id="2147485243" r:id="rId102"/>
    <p:sldLayoutId id="2147485244" r:id="rId103"/>
    <p:sldLayoutId id="2147485245" r:id="rId104"/>
    <p:sldLayoutId id="2147485246" r:id="rId105"/>
    <p:sldLayoutId id="2147485247" r:id="rId106"/>
    <p:sldLayoutId id="2147485248" r:id="rId107"/>
    <p:sldLayoutId id="2147485249" r:id="rId108"/>
    <p:sldLayoutId id="2147485250" r:id="rId109"/>
    <p:sldLayoutId id="2147485251" r:id="rId110"/>
    <p:sldLayoutId id="2147485252" r:id="rId111"/>
    <p:sldLayoutId id="2147485253" r:id="rId112"/>
    <p:sldLayoutId id="2147485254" r:id="rId113"/>
    <p:sldLayoutId id="2147485255" r:id="rId114"/>
    <p:sldLayoutId id="2147485256" r:id="rId115"/>
    <p:sldLayoutId id="2147485257" r:id="rId116"/>
    <p:sldLayoutId id="2147485258" r:id="rId117"/>
    <p:sldLayoutId id="2147485259" r:id="rId118"/>
    <p:sldLayoutId id="2147485260" r:id="rId119"/>
    <p:sldLayoutId id="2147485261" r:id="rId120"/>
    <p:sldLayoutId id="2147485262" r:id="rId121"/>
    <p:sldLayoutId id="2147485263" r:id="rId122"/>
    <p:sldLayoutId id="2147485264" r:id="rId123"/>
    <p:sldLayoutId id="2147485265" r:id="rId124"/>
    <p:sldLayoutId id="2147485266" r:id="rId125"/>
    <p:sldLayoutId id="2147485267" r:id="rId126"/>
    <p:sldLayoutId id="2147485268" r:id="rId127"/>
    <p:sldLayoutId id="2147485269" r:id="rId128"/>
    <p:sldLayoutId id="2147485270" r:id="rId129"/>
    <p:sldLayoutId id="2147485271" r:id="rId130"/>
    <p:sldLayoutId id="2147485272" r:id="rId131"/>
    <p:sldLayoutId id="2147485273" r:id="rId132"/>
    <p:sldLayoutId id="2147485274" r:id="rId133"/>
    <p:sldLayoutId id="2147485275" r:id="rId134"/>
    <p:sldLayoutId id="2147485276" r:id="rId135"/>
    <p:sldLayoutId id="2147485277" r:id="rId136"/>
    <p:sldLayoutId id="2147485278" r:id="rId137"/>
    <p:sldLayoutId id="2147485279" r:id="rId138"/>
    <p:sldLayoutId id="2147485280" r:id="rId139"/>
    <p:sldLayoutId id="2147485281" r:id="rId140"/>
    <p:sldLayoutId id="2147485282" r:id="rId141"/>
    <p:sldLayoutId id="2147485283" r:id="rId142"/>
    <p:sldLayoutId id="2147485284" r:id="rId143"/>
    <p:sldLayoutId id="2147485285" r:id="rId144"/>
    <p:sldLayoutId id="2147485286" r:id="rId145"/>
    <p:sldLayoutId id="2147485287" r:id="rId146"/>
    <p:sldLayoutId id="2147485288" r:id="rId147"/>
    <p:sldLayoutId id="2147485289" r:id="rId148"/>
    <p:sldLayoutId id="2147485290" r:id="rId149"/>
    <p:sldLayoutId id="2147485291" r:id="rId150"/>
    <p:sldLayoutId id="2147485292" r:id="rId151"/>
    <p:sldLayoutId id="2147485293" r:id="rId152"/>
    <p:sldLayoutId id="2147485294" r:id="rId153"/>
    <p:sldLayoutId id="2147485295" r:id="rId154"/>
    <p:sldLayoutId id="2147485296" r:id="rId155"/>
    <p:sldLayoutId id="2147485297" r:id="rId156"/>
    <p:sldLayoutId id="2147485298" r:id="rId157"/>
    <p:sldLayoutId id="2147485299" r:id="rId158"/>
    <p:sldLayoutId id="2147485300" r:id="rId159"/>
    <p:sldLayoutId id="2147485301" r:id="rId160"/>
    <p:sldLayoutId id="2147485302" r:id="rId161"/>
    <p:sldLayoutId id="2147485303" r:id="rId162"/>
    <p:sldLayoutId id="2147485304" r:id="rId163"/>
    <p:sldLayoutId id="2147485305" r:id="rId164"/>
    <p:sldLayoutId id="2147485306" r:id="rId165"/>
    <p:sldLayoutId id="2147485307" r:id="rId166"/>
    <p:sldLayoutId id="2147485308" r:id="rId167"/>
    <p:sldLayoutId id="2147485309" r:id="rId168"/>
    <p:sldLayoutId id="2147485310" r:id="rId169"/>
    <p:sldLayoutId id="2147485311" r:id="rId170"/>
    <p:sldLayoutId id="2147485312" r:id="rId171"/>
    <p:sldLayoutId id="2147485313" r:id="rId172"/>
    <p:sldLayoutId id="2147485314" r:id="rId173"/>
    <p:sldLayoutId id="2147485315" r:id="rId174"/>
    <p:sldLayoutId id="2147485316" r:id="rId175"/>
    <p:sldLayoutId id="2147485317" r:id="rId176"/>
    <p:sldLayoutId id="2147485318" r:id="rId177"/>
    <p:sldLayoutId id="2147485319" r:id="rId178"/>
    <p:sldLayoutId id="2147485320" r:id="rId179"/>
    <p:sldLayoutId id="2147485321" r:id="rId180"/>
    <p:sldLayoutId id="2147485322" r:id="rId181"/>
    <p:sldLayoutId id="2147485323" r:id="rId182"/>
    <p:sldLayoutId id="2147485324" r:id="rId183"/>
    <p:sldLayoutId id="2147485325" r:id="rId184"/>
    <p:sldLayoutId id="2147485326" r:id="rId185"/>
    <p:sldLayoutId id="2147485327" r:id="rId186"/>
    <p:sldLayoutId id="2147485328" r:id="rId187"/>
    <p:sldLayoutId id="2147485329" r:id="rId188"/>
    <p:sldLayoutId id="2147485330" r:id="rId189"/>
    <p:sldLayoutId id="2147485331" r:id="rId190"/>
    <p:sldLayoutId id="2147485332" r:id="rId191"/>
    <p:sldLayoutId id="2147485333" r:id="rId192"/>
    <p:sldLayoutId id="2147485334" r:id="rId193"/>
    <p:sldLayoutId id="2147485335" r:id="rId194"/>
    <p:sldLayoutId id="2147485336" r:id="rId195"/>
    <p:sldLayoutId id="2147485337" r:id="rId196"/>
    <p:sldLayoutId id="2147485338" r:id="rId197"/>
    <p:sldLayoutId id="2147485339" r:id="rId198"/>
    <p:sldLayoutId id="2147485340" r:id="rId199"/>
    <p:sldLayoutId id="2147485341" r:id="rId200"/>
    <p:sldLayoutId id="2147485342" r:id="rId201"/>
    <p:sldLayoutId id="2147485343" r:id="rId202"/>
    <p:sldLayoutId id="2147485344" r:id="rId203"/>
    <p:sldLayoutId id="2147485345" r:id="rId204"/>
    <p:sldLayoutId id="2147485346" r:id="rId205"/>
    <p:sldLayoutId id="2147485347" r:id="rId206"/>
    <p:sldLayoutId id="2147485348" r:id="rId207"/>
    <p:sldLayoutId id="2147485349" r:id="rId208"/>
    <p:sldLayoutId id="2147485350" r:id="rId209"/>
    <p:sldLayoutId id="2147485351" r:id="rId210"/>
    <p:sldLayoutId id="2147485352" r:id="rId211"/>
    <p:sldLayoutId id="2147485353" r:id="rId212"/>
    <p:sldLayoutId id="2147485354" r:id="rId213"/>
    <p:sldLayoutId id="2147485355" r:id="rId214"/>
    <p:sldLayoutId id="2147485356" r:id="rId215"/>
    <p:sldLayoutId id="2147485357" r:id="rId216"/>
    <p:sldLayoutId id="2147485358" r:id="rId217"/>
    <p:sldLayoutId id="2147485359" r:id="rId218"/>
    <p:sldLayoutId id="2147485360" r:id="rId219"/>
    <p:sldLayoutId id="2147485361" r:id="rId220"/>
    <p:sldLayoutId id="2147485362" r:id="rId221"/>
    <p:sldLayoutId id="2147485363" r:id="rId222"/>
    <p:sldLayoutId id="2147485364" r:id="rId223"/>
  </p:sldLayoutIdLst>
  <p:transition spd="med"/>
  <p:txStyles>
    <p:titleStyle>
      <a:lvl1pPr marL="0" marR="0" indent="0" algn="ctr" defTabSz="914400" rtl="0" latinLnBrk="0">
        <a:lnSpc>
          <a:spcPct val="100000"/>
        </a:lnSpc>
        <a:spcBef>
          <a:spcPts val="0"/>
        </a:spcBef>
        <a:spcAft>
          <a:spcPts val="0"/>
        </a:spcAft>
        <a:buClrTx/>
        <a:buSzTx/>
        <a:buFontTx/>
        <a:buNone/>
        <a:tabLst/>
        <a:defRPr sz="4400" b="0" i="0" u="none" strike="noStrike" cap="none" spc="0" baseline="0">
          <a:solidFill>
            <a:schemeClr val="accent3">
              <a:lumOff val="44000"/>
            </a:schemeClr>
          </a:solidFill>
          <a:uFillTx/>
          <a:latin typeface="+mn-lt"/>
          <a:ea typeface="+mn-ea"/>
          <a:cs typeface="+mn-cs"/>
          <a:sym typeface="Arial"/>
        </a:defRPr>
      </a:lvl1pPr>
      <a:lvl2pPr marL="0" marR="0" indent="0" algn="ctr" defTabSz="914400" rtl="0" latinLnBrk="0">
        <a:lnSpc>
          <a:spcPct val="100000"/>
        </a:lnSpc>
        <a:spcBef>
          <a:spcPts val="0"/>
        </a:spcBef>
        <a:spcAft>
          <a:spcPts val="0"/>
        </a:spcAft>
        <a:buClrTx/>
        <a:buSzTx/>
        <a:buFontTx/>
        <a:buNone/>
        <a:tabLst/>
        <a:defRPr sz="4400" b="0" i="0" u="none" strike="noStrike" cap="none" spc="0" baseline="0">
          <a:solidFill>
            <a:schemeClr val="accent3">
              <a:lumOff val="44000"/>
            </a:schemeClr>
          </a:solidFill>
          <a:uFillTx/>
          <a:latin typeface="+mn-lt"/>
          <a:ea typeface="+mn-ea"/>
          <a:cs typeface="+mn-cs"/>
          <a:sym typeface="Arial"/>
        </a:defRPr>
      </a:lvl2pPr>
      <a:lvl3pPr marL="0" marR="0" indent="0" algn="ctr" defTabSz="914400" rtl="0" latinLnBrk="0">
        <a:lnSpc>
          <a:spcPct val="100000"/>
        </a:lnSpc>
        <a:spcBef>
          <a:spcPts val="0"/>
        </a:spcBef>
        <a:spcAft>
          <a:spcPts val="0"/>
        </a:spcAft>
        <a:buClrTx/>
        <a:buSzTx/>
        <a:buFontTx/>
        <a:buNone/>
        <a:tabLst/>
        <a:defRPr sz="4400" b="0" i="0" u="none" strike="noStrike" cap="none" spc="0" baseline="0">
          <a:solidFill>
            <a:schemeClr val="accent3">
              <a:lumOff val="44000"/>
            </a:schemeClr>
          </a:solidFill>
          <a:uFillTx/>
          <a:latin typeface="+mn-lt"/>
          <a:ea typeface="+mn-ea"/>
          <a:cs typeface="+mn-cs"/>
          <a:sym typeface="Arial"/>
        </a:defRPr>
      </a:lvl3pPr>
      <a:lvl4pPr marL="0" marR="0" indent="0" algn="ctr" defTabSz="914400" rtl="0" latinLnBrk="0">
        <a:lnSpc>
          <a:spcPct val="100000"/>
        </a:lnSpc>
        <a:spcBef>
          <a:spcPts val="0"/>
        </a:spcBef>
        <a:spcAft>
          <a:spcPts val="0"/>
        </a:spcAft>
        <a:buClrTx/>
        <a:buSzTx/>
        <a:buFontTx/>
        <a:buNone/>
        <a:tabLst/>
        <a:defRPr sz="4400" b="0" i="0" u="none" strike="noStrike" cap="none" spc="0" baseline="0">
          <a:solidFill>
            <a:schemeClr val="accent3">
              <a:lumOff val="44000"/>
            </a:schemeClr>
          </a:solidFill>
          <a:uFillTx/>
          <a:latin typeface="+mn-lt"/>
          <a:ea typeface="+mn-ea"/>
          <a:cs typeface="+mn-cs"/>
          <a:sym typeface="Arial"/>
        </a:defRPr>
      </a:lvl4pPr>
      <a:lvl5pPr marL="0" marR="0" indent="0" algn="ctr" defTabSz="914400" rtl="0" latinLnBrk="0">
        <a:lnSpc>
          <a:spcPct val="100000"/>
        </a:lnSpc>
        <a:spcBef>
          <a:spcPts val="0"/>
        </a:spcBef>
        <a:spcAft>
          <a:spcPts val="0"/>
        </a:spcAft>
        <a:buClrTx/>
        <a:buSzTx/>
        <a:buFontTx/>
        <a:buNone/>
        <a:tabLst/>
        <a:defRPr sz="4400" b="0" i="0" u="none" strike="noStrike" cap="none" spc="0" baseline="0">
          <a:solidFill>
            <a:schemeClr val="accent3">
              <a:lumOff val="44000"/>
            </a:schemeClr>
          </a:solidFill>
          <a:uFillTx/>
          <a:latin typeface="+mn-lt"/>
          <a:ea typeface="+mn-ea"/>
          <a:cs typeface="+mn-cs"/>
          <a:sym typeface="Arial"/>
        </a:defRPr>
      </a:lvl5pPr>
      <a:lvl6pPr marL="0" marR="0" indent="457200" algn="ctr" defTabSz="914400" rtl="0" latinLnBrk="0">
        <a:lnSpc>
          <a:spcPct val="100000"/>
        </a:lnSpc>
        <a:spcBef>
          <a:spcPts val="0"/>
        </a:spcBef>
        <a:spcAft>
          <a:spcPts val="0"/>
        </a:spcAft>
        <a:buClrTx/>
        <a:buSzTx/>
        <a:buFontTx/>
        <a:buNone/>
        <a:tabLst/>
        <a:defRPr sz="4400" b="0" i="0" u="none" strike="noStrike" cap="none" spc="0" baseline="0">
          <a:solidFill>
            <a:schemeClr val="accent3">
              <a:lumOff val="44000"/>
            </a:schemeClr>
          </a:solidFill>
          <a:uFillTx/>
          <a:latin typeface="+mn-lt"/>
          <a:ea typeface="+mn-ea"/>
          <a:cs typeface="+mn-cs"/>
          <a:sym typeface="Arial"/>
        </a:defRPr>
      </a:lvl6pPr>
      <a:lvl7pPr marL="0" marR="0" indent="914400" algn="ctr" defTabSz="914400" rtl="0" latinLnBrk="0">
        <a:lnSpc>
          <a:spcPct val="100000"/>
        </a:lnSpc>
        <a:spcBef>
          <a:spcPts val="0"/>
        </a:spcBef>
        <a:spcAft>
          <a:spcPts val="0"/>
        </a:spcAft>
        <a:buClrTx/>
        <a:buSzTx/>
        <a:buFontTx/>
        <a:buNone/>
        <a:tabLst/>
        <a:defRPr sz="4400" b="0" i="0" u="none" strike="noStrike" cap="none" spc="0" baseline="0">
          <a:solidFill>
            <a:schemeClr val="accent3">
              <a:lumOff val="44000"/>
            </a:schemeClr>
          </a:solidFill>
          <a:uFillTx/>
          <a:latin typeface="+mn-lt"/>
          <a:ea typeface="+mn-ea"/>
          <a:cs typeface="+mn-cs"/>
          <a:sym typeface="Arial"/>
        </a:defRPr>
      </a:lvl7pPr>
      <a:lvl8pPr marL="0" marR="0" indent="1371600" algn="ctr" defTabSz="914400" rtl="0" latinLnBrk="0">
        <a:lnSpc>
          <a:spcPct val="100000"/>
        </a:lnSpc>
        <a:spcBef>
          <a:spcPts val="0"/>
        </a:spcBef>
        <a:spcAft>
          <a:spcPts val="0"/>
        </a:spcAft>
        <a:buClrTx/>
        <a:buSzTx/>
        <a:buFontTx/>
        <a:buNone/>
        <a:tabLst/>
        <a:defRPr sz="4400" b="0" i="0" u="none" strike="noStrike" cap="none" spc="0" baseline="0">
          <a:solidFill>
            <a:schemeClr val="accent3">
              <a:lumOff val="44000"/>
            </a:schemeClr>
          </a:solidFill>
          <a:uFillTx/>
          <a:latin typeface="+mn-lt"/>
          <a:ea typeface="+mn-ea"/>
          <a:cs typeface="+mn-cs"/>
          <a:sym typeface="Arial"/>
        </a:defRPr>
      </a:lvl8pPr>
      <a:lvl9pPr marL="0" marR="0" indent="1828800" algn="ctr" defTabSz="914400" rtl="0" latinLnBrk="0">
        <a:lnSpc>
          <a:spcPct val="100000"/>
        </a:lnSpc>
        <a:spcBef>
          <a:spcPts val="0"/>
        </a:spcBef>
        <a:spcAft>
          <a:spcPts val="0"/>
        </a:spcAft>
        <a:buClrTx/>
        <a:buSzTx/>
        <a:buFontTx/>
        <a:buNone/>
        <a:tabLst/>
        <a:defRPr sz="4400" b="0" i="0" u="none" strike="noStrike" cap="none" spc="0" baseline="0">
          <a:solidFill>
            <a:schemeClr val="accent3">
              <a:lumOff val="44000"/>
            </a:schemeClr>
          </a:solidFill>
          <a:uFillTx/>
          <a:latin typeface="+mn-lt"/>
          <a:ea typeface="+mn-ea"/>
          <a:cs typeface="+mn-cs"/>
          <a:sym typeface="Arial"/>
        </a:defRPr>
      </a:lvl9pPr>
    </p:titleStyle>
    <p:bodyStyle>
      <a:lvl1pPr marL="342900" marR="0" indent="-342900" algn="l" defTabSz="914400" rtl="0" latinLnBrk="0">
        <a:lnSpc>
          <a:spcPct val="100000"/>
        </a:lnSpc>
        <a:spcBef>
          <a:spcPts val="700"/>
        </a:spcBef>
        <a:spcAft>
          <a:spcPts val="0"/>
        </a:spcAft>
        <a:buClrTx/>
        <a:buSzPct val="100000"/>
        <a:buFontTx/>
        <a:buChar char="•"/>
        <a:tabLst/>
        <a:defRPr sz="3200" b="0" i="0" u="none" strike="noStrike" cap="none" spc="0" baseline="0">
          <a:solidFill>
            <a:schemeClr val="accent3">
              <a:lumOff val="44000"/>
            </a:schemeClr>
          </a:solidFill>
          <a:uFillTx/>
          <a:latin typeface="+mn-lt"/>
          <a:ea typeface="+mn-ea"/>
          <a:cs typeface="+mn-cs"/>
          <a:sym typeface="Arial"/>
        </a:defRPr>
      </a:lvl1pPr>
      <a:lvl2pPr marL="783771" marR="0" indent="-326571" algn="l" defTabSz="914400" rtl="0" latinLnBrk="0">
        <a:lnSpc>
          <a:spcPct val="100000"/>
        </a:lnSpc>
        <a:spcBef>
          <a:spcPts val="700"/>
        </a:spcBef>
        <a:spcAft>
          <a:spcPts val="0"/>
        </a:spcAft>
        <a:buClrTx/>
        <a:buSzPct val="100000"/>
        <a:buFontTx/>
        <a:buChar char="–"/>
        <a:tabLst/>
        <a:defRPr sz="3200" b="0" i="0" u="none" strike="noStrike" cap="none" spc="0" baseline="0">
          <a:solidFill>
            <a:schemeClr val="accent3">
              <a:lumOff val="44000"/>
            </a:schemeClr>
          </a:solidFill>
          <a:uFillTx/>
          <a:latin typeface="+mn-lt"/>
          <a:ea typeface="+mn-ea"/>
          <a:cs typeface="+mn-cs"/>
          <a:sym typeface="Arial"/>
        </a:defRPr>
      </a:lvl2pPr>
      <a:lvl3pPr marL="1219200" marR="0" indent="-304800" algn="l" defTabSz="914400" rtl="0" latinLnBrk="0">
        <a:lnSpc>
          <a:spcPct val="100000"/>
        </a:lnSpc>
        <a:spcBef>
          <a:spcPts val="700"/>
        </a:spcBef>
        <a:spcAft>
          <a:spcPts val="0"/>
        </a:spcAft>
        <a:buClrTx/>
        <a:buSzPct val="100000"/>
        <a:buFontTx/>
        <a:buChar char="•"/>
        <a:tabLst/>
        <a:defRPr sz="3200" b="0" i="0" u="none" strike="noStrike" cap="none" spc="0" baseline="0">
          <a:solidFill>
            <a:schemeClr val="accent3">
              <a:lumOff val="44000"/>
            </a:schemeClr>
          </a:solidFill>
          <a:uFillTx/>
          <a:latin typeface="+mn-lt"/>
          <a:ea typeface="+mn-ea"/>
          <a:cs typeface="+mn-cs"/>
          <a:sym typeface="Arial"/>
        </a:defRPr>
      </a:lvl3pPr>
      <a:lvl4pPr marL="1737360" marR="0" indent="-365760" algn="l" defTabSz="914400" rtl="0" latinLnBrk="0">
        <a:lnSpc>
          <a:spcPct val="100000"/>
        </a:lnSpc>
        <a:spcBef>
          <a:spcPts val="700"/>
        </a:spcBef>
        <a:spcAft>
          <a:spcPts val="0"/>
        </a:spcAft>
        <a:buClrTx/>
        <a:buSzPct val="100000"/>
        <a:buFontTx/>
        <a:buChar char="–"/>
        <a:tabLst/>
        <a:defRPr sz="3200" b="0" i="0" u="none" strike="noStrike" cap="none" spc="0" baseline="0">
          <a:solidFill>
            <a:schemeClr val="accent3">
              <a:lumOff val="44000"/>
            </a:schemeClr>
          </a:solidFill>
          <a:uFillTx/>
          <a:latin typeface="+mn-lt"/>
          <a:ea typeface="+mn-ea"/>
          <a:cs typeface="+mn-cs"/>
          <a:sym typeface="Arial"/>
        </a:defRPr>
      </a:lvl4pPr>
      <a:lvl5pPr marL="2194560" marR="0" indent="-365760" algn="l" defTabSz="914400" rtl="0" latinLnBrk="0">
        <a:lnSpc>
          <a:spcPct val="100000"/>
        </a:lnSpc>
        <a:spcBef>
          <a:spcPts val="700"/>
        </a:spcBef>
        <a:spcAft>
          <a:spcPts val="0"/>
        </a:spcAft>
        <a:buClrTx/>
        <a:buSzPct val="100000"/>
        <a:buFontTx/>
        <a:buChar char="»"/>
        <a:tabLst/>
        <a:defRPr sz="3200" b="0" i="0" u="none" strike="noStrike" cap="none" spc="0" baseline="0">
          <a:solidFill>
            <a:schemeClr val="accent3">
              <a:lumOff val="44000"/>
            </a:schemeClr>
          </a:solidFill>
          <a:uFillTx/>
          <a:latin typeface="+mn-lt"/>
          <a:ea typeface="+mn-ea"/>
          <a:cs typeface="+mn-cs"/>
          <a:sym typeface="Arial"/>
        </a:defRPr>
      </a:lvl5pPr>
      <a:lvl6pPr marL="2651760" marR="0" indent="-365760" algn="l" defTabSz="914400" rtl="0" latinLnBrk="0">
        <a:lnSpc>
          <a:spcPct val="100000"/>
        </a:lnSpc>
        <a:spcBef>
          <a:spcPts val="700"/>
        </a:spcBef>
        <a:spcAft>
          <a:spcPts val="0"/>
        </a:spcAft>
        <a:buClrTx/>
        <a:buSzPct val="100000"/>
        <a:buFontTx/>
        <a:buChar char="»"/>
        <a:tabLst/>
        <a:defRPr sz="3200" b="0" i="0" u="none" strike="noStrike" cap="none" spc="0" baseline="0">
          <a:solidFill>
            <a:schemeClr val="accent3">
              <a:lumOff val="44000"/>
            </a:schemeClr>
          </a:solidFill>
          <a:uFillTx/>
          <a:latin typeface="+mn-lt"/>
          <a:ea typeface="+mn-ea"/>
          <a:cs typeface="+mn-cs"/>
          <a:sym typeface="Arial"/>
        </a:defRPr>
      </a:lvl6pPr>
      <a:lvl7pPr marL="3108960" marR="0" indent="-365760" algn="l" defTabSz="914400" rtl="0" latinLnBrk="0">
        <a:lnSpc>
          <a:spcPct val="100000"/>
        </a:lnSpc>
        <a:spcBef>
          <a:spcPts val="700"/>
        </a:spcBef>
        <a:spcAft>
          <a:spcPts val="0"/>
        </a:spcAft>
        <a:buClrTx/>
        <a:buSzPct val="100000"/>
        <a:buFontTx/>
        <a:buChar char="»"/>
        <a:tabLst/>
        <a:defRPr sz="3200" b="0" i="0" u="none" strike="noStrike" cap="none" spc="0" baseline="0">
          <a:solidFill>
            <a:schemeClr val="accent3">
              <a:lumOff val="44000"/>
            </a:schemeClr>
          </a:solidFill>
          <a:uFillTx/>
          <a:latin typeface="+mn-lt"/>
          <a:ea typeface="+mn-ea"/>
          <a:cs typeface="+mn-cs"/>
          <a:sym typeface="Arial"/>
        </a:defRPr>
      </a:lvl7pPr>
      <a:lvl8pPr marL="3566159" marR="0" indent="-365759" algn="l" defTabSz="914400" rtl="0" latinLnBrk="0">
        <a:lnSpc>
          <a:spcPct val="100000"/>
        </a:lnSpc>
        <a:spcBef>
          <a:spcPts val="700"/>
        </a:spcBef>
        <a:spcAft>
          <a:spcPts val="0"/>
        </a:spcAft>
        <a:buClrTx/>
        <a:buSzPct val="100000"/>
        <a:buFontTx/>
        <a:buChar char="»"/>
        <a:tabLst/>
        <a:defRPr sz="3200" b="0" i="0" u="none" strike="noStrike" cap="none" spc="0" baseline="0">
          <a:solidFill>
            <a:schemeClr val="accent3">
              <a:lumOff val="44000"/>
            </a:schemeClr>
          </a:solidFill>
          <a:uFillTx/>
          <a:latin typeface="+mn-lt"/>
          <a:ea typeface="+mn-ea"/>
          <a:cs typeface="+mn-cs"/>
          <a:sym typeface="Arial"/>
        </a:defRPr>
      </a:lvl8pPr>
      <a:lvl9pPr marL="4023359" marR="0" indent="-365759" algn="l" defTabSz="914400" rtl="0" latinLnBrk="0">
        <a:lnSpc>
          <a:spcPct val="100000"/>
        </a:lnSpc>
        <a:spcBef>
          <a:spcPts val="700"/>
        </a:spcBef>
        <a:spcAft>
          <a:spcPts val="0"/>
        </a:spcAft>
        <a:buClrTx/>
        <a:buSzPct val="100000"/>
        <a:buFontTx/>
        <a:buChar char="»"/>
        <a:tabLst/>
        <a:defRPr sz="3200" b="0" i="0" u="none" strike="noStrike" cap="none" spc="0" baseline="0">
          <a:solidFill>
            <a:schemeClr val="accent3">
              <a:lumOff val="44000"/>
            </a:schemeClr>
          </a:solidFill>
          <a:uFillTx/>
          <a:latin typeface="+mn-lt"/>
          <a:ea typeface="+mn-ea"/>
          <a:cs typeface="+mn-cs"/>
          <a:sym typeface="Arial"/>
        </a:defRPr>
      </a:lvl9pPr>
    </p:bodyStyle>
    <p:otherStyle>
      <a:lvl1pPr marL="0" marR="0" indent="0"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a:defRPr>
      </a:lvl1pPr>
      <a:lvl2pPr marL="0" marR="0" indent="457200"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a:defRPr>
      </a:lvl2pPr>
      <a:lvl3pPr marL="0" marR="0" indent="914400"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a:defRPr>
      </a:lvl3pPr>
      <a:lvl4pPr marL="0" marR="0" indent="1371600"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a:defRPr>
      </a:lvl4pPr>
      <a:lvl5pPr marL="0" marR="0" indent="1828800"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a:defRPr>
      </a:lvl5pPr>
      <a:lvl6pPr marL="0" marR="0" indent="2286000"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a:defRPr>
      </a:lvl6pPr>
      <a:lvl7pPr marL="0" marR="0" indent="2743200"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a:defRPr>
      </a:lvl7pPr>
      <a:lvl8pPr marL="0" marR="0" indent="3200400"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a:defRPr>
      </a:lvl8pPr>
      <a:lvl9pPr marL="0" marR="0" indent="3657600" algn="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a:defRPr>
      </a:lvl9pPr>
    </p:otherStyle>
  </p:txStyles>
</p:sldMaster>
</file>

<file path=ppt/slideMasters/slideMaster48.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63842"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6384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solidFill>
                  <a:srgbClr val="000000"/>
                </a:solidFill>
                <a:latin typeface="Times New Roman" pitchFamily="-111" charset="0"/>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charset="0"/>
                <a:ea typeface="ＭＳ Ｐゴシック" charset="0"/>
                <a:cs typeface="ＭＳ Ｐゴシック" charset="0"/>
              </a:defRPr>
            </a:lvl1pPr>
          </a:lstStyle>
          <a:p>
            <a:pPr>
              <a:defRPr/>
            </a:pPr>
            <a:fld id="{D7F5AFC5-78EF-E547-9A44-A552435EA66A}" type="slidenum">
              <a:rPr lang="en-US"/>
              <a:pPr>
                <a:defRPr/>
              </a:pPr>
              <a:t>‹#›</a:t>
            </a:fld>
            <a:endParaRPr lang="en-US"/>
          </a:p>
        </p:txBody>
      </p:sp>
    </p:spTree>
    <p:extLst>
      <p:ext uri="{BB962C8B-B14F-4D97-AF65-F5344CB8AC3E}">
        <p14:creationId xmlns:p14="http://schemas.microsoft.com/office/powerpoint/2010/main" val="2909928364"/>
      </p:ext>
    </p:extLst>
  </p:cSld>
  <p:clrMap bg1="lt1" tx1="dk1" bg2="lt2" tx2="dk2" accent1="accent1" accent2="accent2" accent3="accent3" accent4="accent4" accent5="accent5" accent6="accent6" hlink="hlink" folHlink="folHlink"/>
  <p:sldLayoutIdLst>
    <p:sldLayoutId id="2147485366" r:id="rId1"/>
    <p:sldLayoutId id="2147485367" r:id="rId2"/>
    <p:sldLayoutId id="2147485368" r:id="rId3"/>
    <p:sldLayoutId id="2147485369" r:id="rId4"/>
    <p:sldLayoutId id="2147485370" r:id="rId5"/>
    <p:sldLayoutId id="2147485371" r:id="rId6"/>
    <p:sldLayoutId id="2147485372" r:id="rId7"/>
    <p:sldLayoutId id="2147485373" r:id="rId8"/>
    <p:sldLayoutId id="2147485374" r:id="rId9"/>
    <p:sldLayoutId id="2147485375" r:id="rId10"/>
    <p:sldLayoutId id="2147485376" r:id="rId11"/>
    <p:sldLayoutId id="2147485377" r:id="rId12"/>
    <p:sldLayoutId id="2147485378" r:id="rId13"/>
  </p:sldLayoutIdLst>
  <p:hf sldNum="0" hdr="0" ftr="0" dt="0"/>
  <p:txStyles>
    <p:title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ＭＳ Ｐゴシック" pitchFamily="-108" charset="-128"/>
          <a:cs typeface="Arial"/>
        </a:defRPr>
      </a:lvl1pPr>
      <a:lvl2pPr marL="742950" indent="-285750" algn="l" rtl="0" eaLnBrk="0" fontAlgn="base" hangingPunct="0">
        <a:spcBef>
          <a:spcPct val="20000"/>
        </a:spcBef>
        <a:spcAft>
          <a:spcPct val="0"/>
        </a:spcAft>
        <a:buChar char="–"/>
        <a:defRPr sz="2800">
          <a:solidFill>
            <a:schemeClr val="bg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9.xml><?xml version="1.0" encoding="utf-8"?>
<p:sldMaster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460802"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460803"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0660"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solidFill>
                  <a:srgbClr val="000000"/>
                </a:solidFill>
                <a:ea typeface="ＭＳ Ｐゴシック" charset="-128"/>
                <a:cs typeface="ＭＳ Ｐゴシック" charset="-128"/>
              </a:defRPr>
            </a:lvl1pPr>
          </a:lstStyle>
          <a:p>
            <a:pPr defTabSz="914400" fontAlgn="base">
              <a:spcBef>
                <a:spcPct val="0"/>
              </a:spcBef>
              <a:spcAft>
                <a:spcPct val="0"/>
              </a:spcAft>
              <a:defRPr/>
            </a:pPr>
            <a:endParaRPr lang="en-US">
              <a:latin typeface="Arial" charset="0"/>
            </a:endParaRPr>
          </a:p>
        </p:txBody>
      </p:sp>
      <p:sp>
        <p:nvSpPr>
          <p:cNvPr id="70661"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solidFill>
                  <a:srgbClr val="000000"/>
                </a:solidFill>
                <a:ea typeface="ＭＳ Ｐゴシック" charset="-128"/>
                <a:cs typeface="ＭＳ Ｐゴシック" charset="-128"/>
              </a:defRPr>
            </a:lvl1pPr>
          </a:lstStyle>
          <a:p>
            <a:pPr defTabSz="914400" fontAlgn="base">
              <a:spcBef>
                <a:spcPct val="0"/>
              </a:spcBef>
              <a:spcAft>
                <a:spcPct val="0"/>
              </a:spcAft>
              <a:defRPr/>
            </a:pPr>
            <a:endParaRPr lang="en-US">
              <a:latin typeface="Arial" charset="0"/>
            </a:endParaRPr>
          </a:p>
        </p:txBody>
      </p:sp>
      <p:sp>
        <p:nvSpPr>
          <p:cNvPr id="70662"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solidFill>
                  <a:srgbClr val="000000"/>
                </a:solidFill>
              </a:defRPr>
            </a:lvl1pPr>
          </a:lstStyle>
          <a:p>
            <a:pPr defTabSz="914400" fontAlgn="base">
              <a:spcBef>
                <a:spcPct val="0"/>
              </a:spcBef>
              <a:spcAft>
                <a:spcPct val="0"/>
              </a:spcAft>
              <a:defRPr/>
            </a:pPr>
            <a:fld id="{68A841C2-458E-4946-938C-B0B2ACFA5AFC}" type="slidenum">
              <a:rPr lang="en-US">
                <a:latin typeface="Arial" charset="0"/>
                <a:ea typeface="ＭＳ Ｐゴシック" charset="0"/>
                <a:cs typeface="ＭＳ Ｐゴシック" charset="0"/>
              </a:rPr>
              <a:pPr defTabSz="914400" fontAlgn="base">
                <a:spcBef>
                  <a:spcPct val="0"/>
                </a:spcBef>
                <a:spcAft>
                  <a:spcPct val="0"/>
                </a:spcAft>
                <a:defRPr/>
              </a:pPr>
              <a:t>‹#›</a:t>
            </a:fld>
            <a:endParaRPr lang="en-US">
              <a:latin typeface="Arial" charset="0"/>
              <a:ea typeface="ＭＳ Ｐゴシック" charset="0"/>
              <a:cs typeface="ＭＳ Ｐゴシック" charset="0"/>
            </a:endParaRPr>
          </a:p>
        </p:txBody>
      </p:sp>
    </p:spTree>
    <p:extLst>
      <p:ext uri="{BB962C8B-B14F-4D97-AF65-F5344CB8AC3E}">
        <p14:creationId xmlns:p14="http://schemas.microsoft.com/office/powerpoint/2010/main" val="4035113092"/>
      </p:ext>
    </p:extLst>
  </p:cSld>
  <p:clrMap bg1="lt1" tx1="dk1" bg2="lt2" tx2="dk2" accent1="accent1" accent2="accent2" accent3="accent3" accent4="accent4" accent5="accent5" accent6="accent6" hlink="hlink" folHlink="folHlink"/>
  <p:sldLayoutIdLst>
    <p:sldLayoutId id="2147485380" r:id="rId1"/>
    <p:sldLayoutId id="2147485381" r:id="rId2"/>
    <p:sldLayoutId id="2147485382" r:id="rId3"/>
    <p:sldLayoutId id="2147485383" r:id="rId4"/>
    <p:sldLayoutId id="2147485384" r:id="rId5"/>
    <p:sldLayoutId id="2147485385" r:id="rId6"/>
    <p:sldLayoutId id="2147485386" r:id="rId7"/>
    <p:sldLayoutId id="2147485387" r:id="rId8"/>
    <p:sldLayoutId id="2147485388" r:id="rId9"/>
    <p:sldLayoutId id="2147485389" r:id="rId10"/>
    <p:sldLayoutId id="2147485390" r:id="rId11"/>
  </p:sldLayoutIdLst>
  <p:txStyles>
    <p:titleStyle>
      <a:lvl1pPr algn="ctr" rtl="0" eaLnBrk="0" fontAlgn="base" hangingPunct="0">
        <a:spcBef>
          <a:spcPct val="0"/>
        </a:spcBef>
        <a:spcAft>
          <a:spcPct val="0"/>
        </a:spcAft>
        <a:defRPr sz="4400">
          <a:solidFill>
            <a:srgbClr val="FFFFFF"/>
          </a:solidFill>
          <a:latin typeface="+mj-lt"/>
          <a:ea typeface="ＭＳ Ｐゴシック" charset="-128"/>
          <a:cs typeface="ＭＳ Ｐゴシック" charset="-128"/>
        </a:defRPr>
      </a:lvl1pPr>
      <a:lvl2pPr algn="ctr" rtl="0" eaLnBrk="0" fontAlgn="base" hangingPunct="0">
        <a:spcBef>
          <a:spcPct val="0"/>
        </a:spcBef>
        <a:spcAft>
          <a:spcPct val="0"/>
        </a:spcAft>
        <a:defRPr sz="4400">
          <a:solidFill>
            <a:srgbClr val="FFFFFF"/>
          </a:solidFill>
          <a:latin typeface="Arial" pitchFamily="-111" charset="0"/>
          <a:ea typeface="ＭＳ Ｐゴシック" charset="-128"/>
          <a:cs typeface="ＭＳ Ｐゴシック" charset="-128"/>
        </a:defRPr>
      </a:lvl2pPr>
      <a:lvl3pPr algn="ctr" rtl="0" eaLnBrk="0" fontAlgn="base" hangingPunct="0">
        <a:spcBef>
          <a:spcPct val="0"/>
        </a:spcBef>
        <a:spcAft>
          <a:spcPct val="0"/>
        </a:spcAft>
        <a:defRPr sz="4400">
          <a:solidFill>
            <a:srgbClr val="FFFFFF"/>
          </a:solidFill>
          <a:latin typeface="Arial" pitchFamily="-111" charset="0"/>
          <a:ea typeface="ＭＳ Ｐゴシック" charset="-128"/>
          <a:cs typeface="ＭＳ Ｐゴシック" charset="-128"/>
        </a:defRPr>
      </a:lvl3pPr>
      <a:lvl4pPr algn="ctr" rtl="0" eaLnBrk="0" fontAlgn="base" hangingPunct="0">
        <a:spcBef>
          <a:spcPct val="0"/>
        </a:spcBef>
        <a:spcAft>
          <a:spcPct val="0"/>
        </a:spcAft>
        <a:defRPr sz="4400">
          <a:solidFill>
            <a:srgbClr val="FFFFFF"/>
          </a:solidFill>
          <a:latin typeface="Arial" pitchFamily="-111" charset="0"/>
          <a:ea typeface="ＭＳ Ｐゴシック" charset="-128"/>
          <a:cs typeface="ＭＳ Ｐゴシック" charset="-128"/>
        </a:defRPr>
      </a:lvl4pPr>
      <a:lvl5pPr algn="ctr" rtl="0" eaLnBrk="0" fontAlgn="base" hangingPunct="0">
        <a:spcBef>
          <a:spcPct val="0"/>
        </a:spcBef>
        <a:spcAft>
          <a:spcPct val="0"/>
        </a:spcAft>
        <a:defRPr sz="4400">
          <a:solidFill>
            <a:srgbClr val="FFFFFF"/>
          </a:solidFill>
          <a:latin typeface="Arial" pitchFamily="-111"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Arial" pitchFamily="-111" charset="0"/>
        </a:defRPr>
      </a:lvl6pPr>
      <a:lvl7pPr marL="914400" algn="ctr" rtl="0" fontAlgn="base">
        <a:spcBef>
          <a:spcPct val="0"/>
        </a:spcBef>
        <a:spcAft>
          <a:spcPct val="0"/>
        </a:spcAft>
        <a:defRPr sz="4400">
          <a:solidFill>
            <a:schemeClr val="tx2"/>
          </a:solidFill>
          <a:latin typeface="Arial" pitchFamily="-111" charset="0"/>
        </a:defRPr>
      </a:lvl7pPr>
      <a:lvl8pPr marL="1371600" algn="ctr" rtl="0" fontAlgn="base">
        <a:spcBef>
          <a:spcPct val="0"/>
        </a:spcBef>
        <a:spcAft>
          <a:spcPct val="0"/>
        </a:spcAft>
        <a:defRPr sz="4400">
          <a:solidFill>
            <a:schemeClr val="tx2"/>
          </a:solidFill>
          <a:latin typeface="Arial" pitchFamily="-111" charset="0"/>
        </a:defRPr>
      </a:lvl8pPr>
      <a:lvl9pPr marL="1828800" algn="ctr" rtl="0" fontAlgn="base">
        <a:spcBef>
          <a:spcPct val="0"/>
        </a:spcBef>
        <a:spcAft>
          <a:spcPct val="0"/>
        </a:spcAft>
        <a:defRPr sz="4400">
          <a:solidFill>
            <a:schemeClr val="tx2"/>
          </a:solidFill>
          <a:latin typeface="Arial" pitchFamily="-111" charset="0"/>
        </a:defRPr>
      </a:lvl9pPr>
    </p:titleStyle>
    <p:bodyStyle>
      <a:lvl1pPr marL="342900" indent="-342900" algn="l" rtl="0" eaLnBrk="0" fontAlgn="base" hangingPunct="0">
        <a:spcBef>
          <a:spcPct val="20000"/>
        </a:spcBef>
        <a:spcAft>
          <a:spcPct val="0"/>
        </a:spcAft>
        <a:buChar char="•"/>
        <a:defRPr sz="3200">
          <a:solidFill>
            <a:srgbClr val="FFFFFF"/>
          </a:solidFill>
          <a:latin typeface="+mn-lt"/>
          <a:ea typeface="ＭＳ Ｐゴシック" charset="-128"/>
          <a:cs typeface="ＭＳ Ｐゴシック" charset="-128"/>
        </a:defRPr>
      </a:lvl1pPr>
      <a:lvl2pPr marL="742950" indent="-285750" algn="l" rtl="0" eaLnBrk="0" fontAlgn="base" hangingPunct="0">
        <a:spcBef>
          <a:spcPct val="20000"/>
        </a:spcBef>
        <a:spcAft>
          <a:spcPct val="0"/>
        </a:spcAft>
        <a:buChar char="–"/>
        <a:defRPr sz="2800">
          <a:solidFill>
            <a:srgbClr val="FFFFFF"/>
          </a:solidFill>
          <a:latin typeface="+mn-lt"/>
          <a:ea typeface="ＭＳ Ｐゴシック" pitchFamily="-111" charset="-128"/>
        </a:defRPr>
      </a:lvl2pPr>
      <a:lvl3pPr marL="1143000" indent="-228600" algn="l" rtl="0" eaLnBrk="0" fontAlgn="base" hangingPunct="0">
        <a:spcBef>
          <a:spcPct val="20000"/>
        </a:spcBef>
        <a:spcAft>
          <a:spcPct val="0"/>
        </a:spcAft>
        <a:buChar char="•"/>
        <a:defRPr sz="2400">
          <a:solidFill>
            <a:srgbClr val="FFFFFF"/>
          </a:solidFill>
          <a:latin typeface="+mn-lt"/>
          <a:ea typeface="ＭＳ Ｐゴシック" pitchFamily="-111" charset="-128"/>
        </a:defRPr>
      </a:lvl3pPr>
      <a:lvl4pPr marL="1600200" indent="-228600" algn="l" rtl="0" eaLnBrk="0" fontAlgn="base" hangingPunct="0">
        <a:spcBef>
          <a:spcPct val="20000"/>
        </a:spcBef>
        <a:spcAft>
          <a:spcPct val="0"/>
        </a:spcAft>
        <a:buChar char="–"/>
        <a:defRPr sz="2000">
          <a:solidFill>
            <a:srgbClr val="FFFFFF"/>
          </a:solidFill>
          <a:latin typeface="+mn-lt"/>
          <a:ea typeface="ＭＳ Ｐゴシック" pitchFamily="-111" charset="-128"/>
        </a:defRPr>
      </a:lvl4pPr>
      <a:lvl5pPr marL="2057400" indent="-228600" algn="l" rtl="0" eaLnBrk="0" fontAlgn="base" hangingPunct="0">
        <a:spcBef>
          <a:spcPct val="20000"/>
        </a:spcBef>
        <a:spcAft>
          <a:spcPct val="0"/>
        </a:spcAft>
        <a:buChar char="»"/>
        <a:defRPr sz="2000">
          <a:solidFill>
            <a:srgbClr val="FFFFFF"/>
          </a:solidFill>
          <a:latin typeface="+mn-lt"/>
          <a:ea typeface="ＭＳ Ｐゴシック" pitchFamily="-111"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445442" name="Group 2"/>
          <p:cNvGrpSpPr>
            <a:grpSpLocks/>
          </p:cNvGrpSpPr>
          <p:nvPr/>
        </p:nvGrpSpPr>
        <p:grpSpPr bwMode="auto">
          <a:xfrm>
            <a:off x="228600" y="228600"/>
            <a:ext cx="8686800" cy="5943600"/>
            <a:chOff x="144" y="144"/>
            <a:chExt cx="5472" cy="3744"/>
          </a:xfrm>
        </p:grpSpPr>
        <p:sp>
          <p:nvSpPr>
            <p:cNvPr id="445448" name="Rectangle 3"/>
            <p:cNvSpPr>
              <a:spLocks noChangeArrowheads="1"/>
            </p:cNvSpPr>
            <p:nvPr/>
          </p:nvSpPr>
          <p:spPr bwMode="auto">
            <a:xfrm>
              <a:off x="144" y="144"/>
              <a:ext cx="5472" cy="3744"/>
            </a:xfrm>
            <a:prstGeom prst="rect">
              <a:avLst/>
            </a:prstGeom>
            <a:solidFill>
              <a:schemeClr val="bg1"/>
            </a:solidFill>
            <a:ln w="44450">
              <a:solidFill>
                <a:schemeClr val="folHlink"/>
              </a:solidFill>
              <a:miter lim="800000"/>
              <a:headEnd/>
              <a:tailEnd/>
            </a:ln>
          </p:spPr>
          <p:txBody>
            <a:bodyPr wrap="none" anchor="ctr"/>
            <a:lstStyle/>
            <a:p>
              <a:pPr algn="ct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445449" name="Rectangle 4"/>
            <p:cNvSpPr>
              <a:spLocks noChangeArrowheads="1"/>
            </p:cNvSpPr>
            <p:nvPr/>
          </p:nvSpPr>
          <p:spPr bwMode="blackWhite">
            <a:xfrm>
              <a:off x="193" y="193"/>
              <a:ext cx="5373" cy="3635"/>
            </a:xfrm>
            <a:prstGeom prst="rect">
              <a:avLst/>
            </a:prstGeom>
            <a:solidFill>
              <a:schemeClr val="bg1"/>
            </a:solidFill>
            <a:ln w="9525">
              <a:solidFill>
                <a:schemeClr val="folHlink"/>
              </a:solidFill>
              <a:miter lim="800000"/>
              <a:headEnd/>
              <a:tailEnd/>
            </a:ln>
          </p:spPr>
          <p:txBody>
            <a:bodyPr wrap="none" anchor="ctr"/>
            <a:lstStyle/>
            <a:p>
              <a:pPr algn="ct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sp>
          <p:nvSpPr>
            <p:cNvPr id="445450" name="Line 5"/>
            <p:cNvSpPr>
              <a:spLocks noChangeShapeType="1"/>
            </p:cNvSpPr>
            <p:nvPr/>
          </p:nvSpPr>
          <p:spPr bwMode="auto">
            <a:xfrm>
              <a:off x="336" y="1092"/>
              <a:ext cx="5136" cy="0"/>
            </a:xfrm>
            <a:prstGeom prst="line">
              <a:avLst/>
            </a:prstGeom>
            <a:noFill/>
            <a:ln w="12700">
              <a:solidFill>
                <a:schemeClr val="accent2"/>
              </a:solidFill>
              <a:round/>
              <a:headEnd/>
              <a:tailEnd/>
            </a:ln>
            <a:extLst>
              <a:ext uri="{909E8E84-426E-40dd-AFC4-6F175D3DCCD1}">
                <a14:hiddenFill xmlns="" xmlns:a14="http://schemas.microsoft.com/office/drawing/2010/main">
                  <a:noFill/>
                </a14:hiddenFill>
              </a:ext>
            </a:extLst>
          </p:spPr>
          <p:txBody>
            <a:bodyPr/>
            <a:lstStyle/>
            <a:p>
              <a:pPr defTabSz="914400" eaLnBrk="0" fontAlgn="base" hangingPunct="0">
                <a:spcBef>
                  <a:spcPct val="0"/>
                </a:spcBef>
                <a:spcAft>
                  <a:spcPct val="0"/>
                </a:spcAft>
              </a:pPr>
              <a:endParaRPr lang="en-US" sz="2400">
                <a:solidFill>
                  <a:srgbClr val="FFFFFF"/>
                </a:solidFill>
                <a:latin typeface="Comic Sans MS" charset="0"/>
                <a:ea typeface="ＭＳ Ｐゴシック" charset="0"/>
                <a:cs typeface="ＭＳ Ｐゴシック" charset="0"/>
              </a:endParaRPr>
            </a:p>
          </p:txBody>
        </p:sp>
      </p:grpSp>
      <p:sp>
        <p:nvSpPr>
          <p:cNvPr id="445443" name="Rectangle 6"/>
          <p:cNvSpPr>
            <a:spLocks noGrp="1" noChangeArrowheads="1"/>
          </p:cNvSpPr>
          <p:nvPr>
            <p:ph type="title"/>
          </p:nvPr>
        </p:nvSpPr>
        <p:spPr bwMode="auto">
          <a:xfrm>
            <a:off x="533400" y="473075"/>
            <a:ext cx="8153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b" anchorCtr="0" compatLnSpc="1">
            <a:prstTxWarp prst="textNoShape">
              <a:avLst/>
            </a:prstTxWarp>
          </a:bodyPr>
          <a:lstStyle/>
          <a:p>
            <a:pPr lvl="0"/>
            <a:r>
              <a:rPr lang="en-US"/>
              <a:t>Click to edit Master title style</a:t>
            </a:r>
          </a:p>
        </p:txBody>
      </p:sp>
      <p:sp>
        <p:nvSpPr>
          <p:cNvPr id="445444" name="Rectangle 7"/>
          <p:cNvSpPr>
            <a:spLocks noGrp="1" noChangeArrowheads="1"/>
          </p:cNvSpPr>
          <p:nvPr>
            <p:ph type="body" idx="1"/>
          </p:nvPr>
        </p:nvSpPr>
        <p:spPr bwMode="auto">
          <a:xfrm>
            <a:off x="533400" y="1828800"/>
            <a:ext cx="8153400" cy="4038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94632" name="Rectangle 8"/>
          <p:cNvSpPr>
            <a:spLocks noGrp="1" noChangeArrowheads="1"/>
          </p:cNvSpPr>
          <p:nvPr>
            <p:ph type="dt" sz="half" idx="2"/>
          </p:nvPr>
        </p:nvSpPr>
        <p:spPr bwMode="auto">
          <a:xfrm>
            <a:off x="533400" y="6248400"/>
            <a:ext cx="20574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000">
                <a:solidFill>
                  <a:srgbClr val="FFFFFF"/>
                </a:solidFill>
                <a:latin typeface="Arial" pitchFamily="21" charset="0"/>
                <a:ea typeface="+mn-ea"/>
                <a:cs typeface="+mn-cs"/>
              </a:defRPr>
            </a:lvl1pPr>
          </a:lstStyle>
          <a:p>
            <a:pPr defTabSz="914400" fontAlgn="base">
              <a:spcBef>
                <a:spcPct val="0"/>
              </a:spcBef>
              <a:spcAft>
                <a:spcPct val="0"/>
              </a:spcAft>
              <a:defRPr/>
            </a:pPr>
            <a:endParaRPr lang="en-US"/>
          </a:p>
        </p:txBody>
      </p:sp>
      <p:sp>
        <p:nvSpPr>
          <p:cNvPr id="794633" name="Rectangle 9"/>
          <p:cNvSpPr>
            <a:spLocks noGrp="1" noChangeArrowheads="1"/>
          </p:cNvSpPr>
          <p:nvPr>
            <p:ph type="ftr" sz="quarter" idx="3"/>
          </p:nvPr>
        </p:nvSpPr>
        <p:spPr bwMode="auto">
          <a:xfrm>
            <a:off x="32385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000">
                <a:solidFill>
                  <a:srgbClr val="FFFFFF"/>
                </a:solidFill>
                <a:latin typeface="Arial" pitchFamily="21" charset="0"/>
                <a:ea typeface="+mn-ea"/>
                <a:cs typeface="+mn-cs"/>
              </a:defRPr>
            </a:lvl1pPr>
          </a:lstStyle>
          <a:p>
            <a:pPr defTabSz="914400" fontAlgn="base">
              <a:spcBef>
                <a:spcPct val="0"/>
              </a:spcBef>
              <a:spcAft>
                <a:spcPct val="0"/>
              </a:spcAft>
              <a:defRPr/>
            </a:pPr>
            <a:endParaRPr lang="en-US"/>
          </a:p>
        </p:txBody>
      </p:sp>
      <p:sp>
        <p:nvSpPr>
          <p:cNvPr id="794634" name="Rectangle 10"/>
          <p:cNvSpPr>
            <a:spLocks noGrp="1" noChangeArrowheads="1"/>
          </p:cNvSpPr>
          <p:nvPr>
            <p:ph type="sldNum" sz="quarter" idx="4"/>
          </p:nvPr>
        </p:nvSpPr>
        <p:spPr bwMode="auto">
          <a:xfrm>
            <a:off x="6781800" y="6248400"/>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000">
                <a:solidFill>
                  <a:srgbClr val="FFFFFF"/>
                </a:solidFill>
                <a:latin typeface="Arial" charset="0"/>
              </a:defRPr>
            </a:lvl1pPr>
          </a:lstStyle>
          <a:p>
            <a:pPr defTabSz="914400" fontAlgn="base">
              <a:spcBef>
                <a:spcPct val="0"/>
              </a:spcBef>
              <a:spcAft>
                <a:spcPct val="0"/>
              </a:spcAft>
              <a:defRPr/>
            </a:pPr>
            <a:fld id="{B2EE22D4-813F-0442-B394-E720C91D7D38}" type="slidenum">
              <a:rPr lang="en-US">
                <a:ea typeface="ＭＳ Ｐゴシック" charset="0"/>
                <a:cs typeface="ＭＳ Ｐゴシック" charset="0"/>
              </a:rPr>
              <a:pPr defTabSz="914400" fontAlgn="base">
                <a:spcBef>
                  <a:spcPct val="0"/>
                </a:spcBef>
                <a:spcAft>
                  <a:spcPct val="0"/>
                </a:spcAft>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1653910655"/>
      </p:ext>
    </p:extLst>
  </p:cSld>
  <p:clrMap bg1="dk2" tx1="lt1" bg2="dk1" tx2="lt2" accent1="accent1" accent2="accent2" accent3="accent3" accent4="accent4" accent5="accent5" accent6="accent6" hlink="hlink" folHlink="folHlink"/>
  <p:sldLayoutIdLst>
    <p:sldLayoutId id="2147483785" r:id="rId1"/>
    <p:sldLayoutId id="2147483786" r:id="rId2"/>
    <p:sldLayoutId id="2147483787" r:id="rId3"/>
    <p:sldLayoutId id="2147483788" r:id="rId4"/>
    <p:sldLayoutId id="2147483789" r:id="rId5"/>
    <p:sldLayoutId id="2147483790" r:id="rId6"/>
    <p:sldLayoutId id="2147483791" r:id="rId7"/>
    <p:sldLayoutId id="2147483792" r:id="rId8"/>
    <p:sldLayoutId id="2147483793" r:id="rId9"/>
    <p:sldLayoutId id="2147483794" r:id="rId10"/>
    <p:sldLayoutId id="2147483795" r:id="rId11"/>
  </p:sldLayoutIdLst>
  <p:txStyles>
    <p:titleStyle>
      <a:lvl1pPr algn="l" rtl="0" eaLnBrk="0" fontAlgn="base" hangingPunct="0">
        <a:lnSpc>
          <a:spcPct val="80000"/>
        </a:lnSpc>
        <a:spcBef>
          <a:spcPct val="0"/>
        </a:spcBef>
        <a:spcAft>
          <a:spcPct val="0"/>
        </a:spcAft>
        <a:defRPr sz="4400">
          <a:solidFill>
            <a:schemeClr val="tx2"/>
          </a:solidFill>
          <a:latin typeface="+mj-lt"/>
          <a:ea typeface="ＭＳ Ｐゴシック" pitchFamily="21" charset="-128"/>
          <a:cs typeface="ＭＳ Ｐゴシック" pitchFamily="21" charset="-128"/>
        </a:defRPr>
      </a:lvl1pPr>
      <a:lvl2pPr algn="l" rtl="0" eaLnBrk="0" fontAlgn="base" hangingPunct="0">
        <a:lnSpc>
          <a:spcPct val="80000"/>
        </a:lnSpc>
        <a:spcBef>
          <a:spcPct val="0"/>
        </a:spcBef>
        <a:spcAft>
          <a:spcPct val="0"/>
        </a:spcAft>
        <a:defRPr sz="4400">
          <a:solidFill>
            <a:schemeClr val="tx2"/>
          </a:solidFill>
          <a:latin typeface="Times New Roman" pitchFamily="-111" charset="0"/>
          <a:ea typeface="ＭＳ Ｐゴシック" pitchFamily="21" charset="-128"/>
          <a:cs typeface="ＭＳ Ｐゴシック" pitchFamily="21" charset="-128"/>
        </a:defRPr>
      </a:lvl2pPr>
      <a:lvl3pPr algn="l" rtl="0" eaLnBrk="0" fontAlgn="base" hangingPunct="0">
        <a:lnSpc>
          <a:spcPct val="80000"/>
        </a:lnSpc>
        <a:spcBef>
          <a:spcPct val="0"/>
        </a:spcBef>
        <a:spcAft>
          <a:spcPct val="0"/>
        </a:spcAft>
        <a:defRPr sz="4400">
          <a:solidFill>
            <a:schemeClr val="tx2"/>
          </a:solidFill>
          <a:latin typeface="Times New Roman" pitchFamily="-111" charset="0"/>
          <a:ea typeface="ＭＳ Ｐゴシック" pitchFamily="21" charset="-128"/>
          <a:cs typeface="ＭＳ Ｐゴシック" pitchFamily="21" charset="-128"/>
        </a:defRPr>
      </a:lvl3pPr>
      <a:lvl4pPr algn="l" rtl="0" eaLnBrk="0" fontAlgn="base" hangingPunct="0">
        <a:lnSpc>
          <a:spcPct val="80000"/>
        </a:lnSpc>
        <a:spcBef>
          <a:spcPct val="0"/>
        </a:spcBef>
        <a:spcAft>
          <a:spcPct val="0"/>
        </a:spcAft>
        <a:defRPr sz="4400">
          <a:solidFill>
            <a:schemeClr val="tx2"/>
          </a:solidFill>
          <a:latin typeface="Times New Roman" pitchFamily="-111" charset="0"/>
          <a:ea typeface="ＭＳ Ｐゴシック" pitchFamily="21" charset="-128"/>
          <a:cs typeface="ＭＳ Ｐゴシック" pitchFamily="21" charset="-128"/>
        </a:defRPr>
      </a:lvl4pPr>
      <a:lvl5pPr algn="l" rtl="0" eaLnBrk="0" fontAlgn="base" hangingPunct="0">
        <a:lnSpc>
          <a:spcPct val="80000"/>
        </a:lnSpc>
        <a:spcBef>
          <a:spcPct val="0"/>
        </a:spcBef>
        <a:spcAft>
          <a:spcPct val="0"/>
        </a:spcAft>
        <a:defRPr sz="4400">
          <a:solidFill>
            <a:schemeClr val="tx2"/>
          </a:solidFill>
          <a:latin typeface="Times New Roman" pitchFamily="-111" charset="0"/>
          <a:ea typeface="ＭＳ Ｐゴシック" pitchFamily="21" charset="-128"/>
          <a:cs typeface="ＭＳ Ｐゴシック" pitchFamily="21" charset="-128"/>
        </a:defRPr>
      </a:lvl5pPr>
      <a:lvl6pPr marL="457200" algn="l" rtl="0" fontAlgn="base">
        <a:lnSpc>
          <a:spcPct val="80000"/>
        </a:lnSpc>
        <a:spcBef>
          <a:spcPct val="0"/>
        </a:spcBef>
        <a:spcAft>
          <a:spcPct val="0"/>
        </a:spcAft>
        <a:defRPr sz="4400">
          <a:solidFill>
            <a:schemeClr val="tx2"/>
          </a:solidFill>
          <a:latin typeface="Times New Roman" pitchFamily="-111" charset="0"/>
        </a:defRPr>
      </a:lvl6pPr>
      <a:lvl7pPr marL="914400" algn="l" rtl="0" fontAlgn="base">
        <a:lnSpc>
          <a:spcPct val="80000"/>
        </a:lnSpc>
        <a:spcBef>
          <a:spcPct val="0"/>
        </a:spcBef>
        <a:spcAft>
          <a:spcPct val="0"/>
        </a:spcAft>
        <a:defRPr sz="4400">
          <a:solidFill>
            <a:schemeClr val="tx2"/>
          </a:solidFill>
          <a:latin typeface="Times New Roman" pitchFamily="-111" charset="0"/>
        </a:defRPr>
      </a:lvl7pPr>
      <a:lvl8pPr marL="1371600" algn="l" rtl="0" fontAlgn="base">
        <a:lnSpc>
          <a:spcPct val="80000"/>
        </a:lnSpc>
        <a:spcBef>
          <a:spcPct val="0"/>
        </a:spcBef>
        <a:spcAft>
          <a:spcPct val="0"/>
        </a:spcAft>
        <a:defRPr sz="4400">
          <a:solidFill>
            <a:schemeClr val="tx2"/>
          </a:solidFill>
          <a:latin typeface="Times New Roman" pitchFamily="-111" charset="0"/>
        </a:defRPr>
      </a:lvl8pPr>
      <a:lvl9pPr marL="1828800" algn="l" rtl="0" fontAlgn="base">
        <a:lnSpc>
          <a:spcPct val="80000"/>
        </a:lnSpc>
        <a:spcBef>
          <a:spcPct val="0"/>
        </a:spcBef>
        <a:spcAft>
          <a:spcPct val="0"/>
        </a:spcAft>
        <a:defRPr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lr>
          <a:schemeClr val="accent2"/>
        </a:buClr>
        <a:buSzPct val="75000"/>
        <a:buFont typeface="Wingdings" charset="0"/>
        <a:buChar char="n"/>
        <a:defRPr sz="3100">
          <a:solidFill>
            <a:schemeClr val="tx1"/>
          </a:solidFill>
          <a:latin typeface="+mn-lt"/>
          <a:ea typeface="ＭＳ Ｐゴシック" pitchFamily="21" charset="-128"/>
          <a:cs typeface="ＭＳ Ｐゴシック" pitchFamily="21" charset="-128"/>
        </a:defRPr>
      </a:lvl1pPr>
      <a:lvl2pPr marL="742950" indent="-285750" algn="l" rtl="0" eaLnBrk="0" fontAlgn="base" hangingPunct="0">
        <a:spcBef>
          <a:spcPct val="20000"/>
        </a:spcBef>
        <a:spcAft>
          <a:spcPct val="0"/>
        </a:spcAft>
        <a:buClr>
          <a:schemeClr val="accent1"/>
        </a:buClr>
        <a:buSzPct val="65000"/>
        <a:buFont typeface="Wingdings" charset="0"/>
        <a:buChar char="n"/>
        <a:defRPr sz="2600">
          <a:solidFill>
            <a:schemeClr val="tx1"/>
          </a:solidFill>
          <a:latin typeface="+mn-lt"/>
          <a:ea typeface="ＭＳ Ｐゴシック" pitchFamily="-111" charset="-128"/>
        </a:defRPr>
      </a:lvl2pPr>
      <a:lvl3pPr marL="1143000" indent="-228600" algn="l" rtl="0" eaLnBrk="0" fontAlgn="base" hangingPunct="0">
        <a:spcBef>
          <a:spcPct val="20000"/>
        </a:spcBef>
        <a:spcAft>
          <a:spcPct val="0"/>
        </a:spcAft>
        <a:buClr>
          <a:schemeClr val="hlink"/>
        </a:buClr>
        <a:buSzPct val="55000"/>
        <a:buFont typeface="Wingdings" charset="0"/>
        <a:buChar char="n"/>
        <a:defRPr sz="2400">
          <a:solidFill>
            <a:schemeClr val="tx1"/>
          </a:solidFill>
          <a:latin typeface="+mn-lt"/>
          <a:ea typeface="ＭＳ Ｐゴシック" pitchFamily="-111" charset="-128"/>
        </a:defRPr>
      </a:lvl3pPr>
      <a:lvl4pPr marL="1600200" indent="-228600" algn="l" rtl="0" eaLnBrk="0" fontAlgn="base" hangingPunct="0">
        <a:spcBef>
          <a:spcPct val="20000"/>
        </a:spcBef>
        <a:spcAft>
          <a:spcPct val="0"/>
        </a:spcAft>
        <a:buClr>
          <a:schemeClr val="accent2"/>
        </a:buClr>
        <a:buFont typeface="Wingdings" charset="0"/>
        <a:buChar char="§"/>
        <a:defRPr sz="2000">
          <a:solidFill>
            <a:schemeClr val="tx1"/>
          </a:solidFill>
          <a:latin typeface="+mn-lt"/>
          <a:ea typeface="ＭＳ Ｐゴシック" pitchFamily="-111" charset="-128"/>
        </a:defRPr>
      </a:lvl4pPr>
      <a:lvl5pPr marL="2057400" indent="-228600" algn="l" rtl="0" eaLnBrk="0" fontAlgn="base" hangingPunct="0">
        <a:spcBef>
          <a:spcPct val="20000"/>
        </a:spcBef>
        <a:spcAft>
          <a:spcPct val="0"/>
        </a:spcAft>
        <a:buClr>
          <a:schemeClr val="tx1"/>
        </a:buClr>
        <a:buSzPct val="85000"/>
        <a:buFont typeface="Wingdings" charset="0"/>
        <a:buChar char="§"/>
        <a:defRPr sz="2000">
          <a:solidFill>
            <a:schemeClr val="tx1"/>
          </a:solidFill>
          <a:latin typeface="+mn-lt"/>
          <a:ea typeface="ＭＳ Ｐゴシック" pitchFamily="-111" charset="-128"/>
        </a:defRPr>
      </a:lvl5pPr>
      <a:lvl6pPr marL="2514600" indent="-228600" algn="l" rtl="0" fontAlgn="base">
        <a:spcBef>
          <a:spcPct val="20000"/>
        </a:spcBef>
        <a:spcAft>
          <a:spcPct val="0"/>
        </a:spcAft>
        <a:buClr>
          <a:schemeClr val="tx1"/>
        </a:buClr>
        <a:buSzPct val="85000"/>
        <a:buFont typeface="Wingdings" pitchFamily="-111" charset="2"/>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lr>
          <a:schemeClr val="tx1"/>
        </a:buClr>
        <a:buSzPct val="85000"/>
        <a:buFont typeface="Wingdings" pitchFamily="-111" charset="2"/>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lr>
          <a:schemeClr val="tx1"/>
        </a:buClr>
        <a:buSzPct val="85000"/>
        <a:buFont typeface="Wingdings" pitchFamily="-111" charset="2"/>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lr>
          <a:schemeClr val="tx1"/>
        </a:buClr>
        <a:buSzPct val="85000"/>
        <a:buFont typeface="Wingdings" pitchFamily="-111" charset="2"/>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97314" name="Rectangle 2"/>
          <p:cNvSpPr>
            <a:spLocks noGrp="1" noChangeArrowheads="1"/>
          </p:cNvSpPr>
          <p:nvPr>
            <p:ph type="title"/>
          </p:nvPr>
        </p:nvSpPr>
        <p:spPr bwMode="auto">
          <a:xfrm>
            <a:off x="457200" y="274638"/>
            <a:ext cx="8229600" cy="11430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397315" name="Rectangle 3"/>
          <p:cNvSpPr>
            <a:spLocks noGrp="1" noChangeArrowheads="1"/>
          </p:cNvSpPr>
          <p:nvPr>
            <p:ph type="body" idx="1"/>
          </p:nvPr>
        </p:nvSpPr>
        <p:spPr bwMode="auto">
          <a:xfrm>
            <a:off x="457200" y="1600200"/>
            <a:ext cx="8229600" cy="452596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97316" name="Rectangle 4"/>
          <p:cNvSpPr>
            <a:spLocks noGrp="1" noChangeArrowheads="1"/>
          </p:cNvSpPr>
          <p:nvPr>
            <p:ph type="dt" sz="half" idx="2"/>
          </p:nvPr>
        </p:nvSpPr>
        <p:spPr bwMode="auto">
          <a:xfrm>
            <a:off x="457200" y="6245225"/>
            <a:ext cx="2133600" cy="4762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eaLnBrk="1" hangingPunct="1">
              <a:defRPr sz="1400">
                <a:solidFill>
                  <a:srgbClr val="000000"/>
                </a:solidFill>
                <a:latin typeface="Arial" charset="0"/>
                <a:cs typeface="Arial"/>
              </a:defRPr>
            </a:lvl1pPr>
          </a:lstStyle>
          <a:p>
            <a:pPr defTabSz="914400" fontAlgn="base">
              <a:spcBef>
                <a:spcPct val="0"/>
              </a:spcBef>
              <a:spcAft>
                <a:spcPct val="0"/>
              </a:spcAft>
              <a:defRPr/>
            </a:pPr>
            <a:endParaRPr lang="en-US">
              <a:ea typeface="ＭＳ Ｐゴシック" charset="0"/>
            </a:endParaRPr>
          </a:p>
        </p:txBody>
      </p:sp>
      <p:sp>
        <p:nvSpPr>
          <p:cNvPr id="397317" name="Rectangle 5"/>
          <p:cNvSpPr>
            <a:spLocks noGrp="1" noChangeArrowheads="1"/>
          </p:cNvSpPr>
          <p:nvPr>
            <p:ph type="ftr" sz="quarter" idx="3"/>
          </p:nvPr>
        </p:nvSpPr>
        <p:spPr bwMode="auto">
          <a:xfrm>
            <a:off x="3124200" y="6245225"/>
            <a:ext cx="2895600" cy="4762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eaLnBrk="1" hangingPunct="1">
              <a:defRPr sz="1400">
                <a:solidFill>
                  <a:srgbClr val="000000"/>
                </a:solidFill>
                <a:latin typeface="Arial" charset="0"/>
                <a:cs typeface="Arial"/>
              </a:defRPr>
            </a:lvl1pPr>
          </a:lstStyle>
          <a:p>
            <a:pPr defTabSz="914400" fontAlgn="base">
              <a:spcBef>
                <a:spcPct val="0"/>
              </a:spcBef>
              <a:spcAft>
                <a:spcPct val="0"/>
              </a:spcAft>
              <a:defRPr/>
            </a:pPr>
            <a:endParaRPr lang="en-US">
              <a:ea typeface="ＭＳ Ｐゴシック" charset="0"/>
            </a:endParaRPr>
          </a:p>
        </p:txBody>
      </p:sp>
      <p:sp>
        <p:nvSpPr>
          <p:cNvPr id="397318" name="Rectangle 6"/>
          <p:cNvSpPr>
            <a:spLocks noGrp="1" noChangeArrowheads="1"/>
          </p:cNvSpPr>
          <p:nvPr>
            <p:ph type="sldNum" sz="quarter" idx="4"/>
          </p:nvPr>
        </p:nvSpPr>
        <p:spPr bwMode="auto">
          <a:xfrm>
            <a:off x="6553200" y="6245225"/>
            <a:ext cx="2133600" cy="4762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r" eaLnBrk="1" hangingPunct="1">
              <a:defRPr sz="1400">
                <a:solidFill>
                  <a:srgbClr val="000000"/>
                </a:solidFill>
                <a:latin typeface="Arial" charset="0"/>
                <a:cs typeface="Arial"/>
              </a:defRPr>
            </a:lvl1pPr>
          </a:lstStyle>
          <a:p>
            <a:pPr defTabSz="914400" fontAlgn="base">
              <a:spcBef>
                <a:spcPct val="0"/>
              </a:spcBef>
              <a:spcAft>
                <a:spcPct val="0"/>
              </a:spcAft>
              <a:defRPr/>
            </a:pPr>
            <a:fld id="{7514BE88-76CF-A94E-9A2A-455D975BB37D}" type="slidenum">
              <a:rPr lang="en-US">
                <a:ea typeface="ＭＳ Ｐゴシック" charset="0"/>
              </a:rPr>
              <a:pPr defTabSz="914400" fontAlgn="base">
                <a:spcBef>
                  <a:spcPct val="0"/>
                </a:spcBef>
                <a:spcAft>
                  <a:spcPct val="0"/>
                </a:spcAft>
                <a:defRPr/>
              </a:pPr>
              <a:t>‹#›</a:t>
            </a:fld>
            <a:endParaRPr lang="en-US">
              <a:ea typeface="ＭＳ Ｐゴシック" charset="0"/>
            </a:endParaRPr>
          </a:p>
        </p:txBody>
      </p:sp>
    </p:spTree>
    <p:extLst>
      <p:ext uri="{BB962C8B-B14F-4D97-AF65-F5344CB8AC3E}">
        <p14:creationId xmlns:p14="http://schemas.microsoft.com/office/powerpoint/2010/main" val="2966020551"/>
      </p:ext>
    </p:extLst>
  </p:cSld>
  <p:clrMap bg1="lt1" tx1="dk1" bg2="lt2" tx2="dk2" accent1="accent1" accent2="accent2" accent3="accent3" accent4="accent4" accent5="accent5" accent6="accent6" hlink="hlink" folHlink="folHlink"/>
  <p:sldLayoutIdLst>
    <p:sldLayoutId id="2147483797" r:id="rId1"/>
    <p:sldLayoutId id="2147483798" r:id="rId2"/>
    <p:sldLayoutId id="2147483799" r:id="rId3"/>
    <p:sldLayoutId id="2147483800" r:id="rId4"/>
    <p:sldLayoutId id="2147483801" r:id="rId5"/>
    <p:sldLayoutId id="2147483802" r:id="rId6"/>
    <p:sldLayoutId id="2147483803" r:id="rId7"/>
    <p:sldLayoutId id="2147483804" r:id="rId8"/>
    <p:sldLayoutId id="2147483805" r:id="rId9"/>
    <p:sldLayoutId id="2147483806" r:id="rId10"/>
    <p:sldLayoutId id="2147483807" r:id="rId11"/>
  </p:sldLayoutIdLst>
  <p:transition/>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Arial" charset="0"/>
          <a:cs typeface="+mn-cs"/>
        </a:defRPr>
      </a:lvl2pPr>
      <a:lvl3pPr marL="1143000" indent="-228600" algn="l" rtl="0" eaLnBrk="0" fontAlgn="base" hangingPunct="0">
        <a:spcBef>
          <a:spcPct val="20000"/>
        </a:spcBef>
        <a:spcAft>
          <a:spcPct val="0"/>
        </a:spcAft>
        <a:buChar char="•"/>
        <a:defRPr sz="2400">
          <a:solidFill>
            <a:schemeClr val="tx1"/>
          </a:solidFill>
          <a:latin typeface="+mn-lt"/>
          <a:ea typeface="Arial" charset="0"/>
          <a:cs typeface="+mn-cs"/>
        </a:defRPr>
      </a:lvl3pPr>
      <a:lvl4pPr marL="1600200" indent="-228600" algn="l" rtl="0" eaLnBrk="0" fontAlgn="base" hangingPunct="0">
        <a:spcBef>
          <a:spcPct val="20000"/>
        </a:spcBef>
        <a:spcAft>
          <a:spcPct val="0"/>
        </a:spcAft>
        <a:buChar char="–"/>
        <a:defRPr sz="2000">
          <a:solidFill>
            <a:schemeClr val="tx1"/>
          </a:solidFill>
          <a:latin typeface="+mn-lt"/>
          <a:ea typeface="Arial" charset="0"/>
          <a:cs typeface="+mn-cs"/>
        </a:defRPr>
      </a:lvl4pPr>
      <a:lvl5pPr marL="2057400" indent="-228600" algn="l" rtl="0" eaLnBrk="0" fontAlgn="base" hangingPunct="0">
        <a:spcBef>
          <a:spcPct val="20000"/>
        </a:spcBef>
        <a:spcAft>
          <a:spcPct val="0"/>
        </a:spcAft>
        <a:buChar char="»"/>
        <a:defRPr sz="2000">
          <a:solidFill>
            <a:schemeClr val="tx1"/>
          </a:solidFill>
          <a:latin typeface="+mn-lt"/>
          <a:ea typeface="Arial" charset="0"/>
          <a:cs typeface="+mn-cs"/>
        </a:defRPr>
      </a:lvl5pPr>
      <a:lvl6pPr marL="2514600" indent="-228600" algn="l" rtl="0" fontAlgn="base">
        <a:spcBef>
          <a:spcPct val="20000"/>
        </a:spcBef>
        <a:spcAft>
          <a:spcPct val="0"/>
        </a:spcAft>
        <a:buChar char="»"/>
        <a:defRPr sz="2000">
          <a:solidFill>
            <a:schemeClr val="tx1"/>
          </a:solidFill>
          <a:latin typeface="+mn-lt"/>
          <a:ea typeface="Arial" charset="0"/>
          <a:cs typeface="+mn-cs"/>
        </a:defRPr>
      </a:lvl6pPr>
      <a:lvl7pPr marL="2971800" indent="-228600" algn="l" rtl="0" fontAlgn="base">
        <a:spcBef>
          <a:spcPct val="20000"/>
        </a:spcBef>
        <a:spcAft>
          <a:spcPct val="0"/>
        </a:spcAft>
        <a:buChar char="»"/>
        <a:defRPr sz="2000">
          <a:solidFill>
            <a:schemeClr val="tx1"/>
          </a:solidFill>
          <a:latin typeface="+mn-lt"/>
          <a:ea typeface="Arial" charset="0"/>
          <a:cs typeface="+mn-cs"/>
        </a:defRPr>
      </a:lvl7pPr>
      <a:lvl8pPr marL="3429000" indent="-228600" algn="l" rtl="0" fontAlgn="base">
        <a:spcBef>
          <a:spcPct val="20000"/>
        </a:spcBef>
        <a:spcAft>
          <a:spcPct val="0"/>
        </a:spcAft>
        <a:buChar char="»"/>
        <a:defRPr sz="2000">
          <a:solidFill>
            <a:schemeClr val="tx1"/>
          </a:solidFill>
          <a:latin typeface="+mn-lt"/>
          <a:ea typeface="Arial" charset="0"/>
          <a:cs typeface="+mn-cs"/>
        </a:defRPr>
      </a:lvl8pPr>
      <a:lvl9pPr marL="3886200" indent="-228600" algn="l" rtl="0" fontAlgn="base">
        <a:spcBef>
          <a:spcPct val="20000"/>
        </a:spcBef>
        <a:spcAft>
          <a:spcPct val="0"/>
        </a:spcAft>
        <a:buChar char="»"/>
        <a:defRPr sz="2000">
          <a:solidFill>
            <a:schemeClr val="tx1"/>
          </a:solidFill>
          <a:latin typeface="+mn-lt"/>
          <a:ea typeface="Arial" charset="0"/>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457200" y="274638"/>
            <a:ext cx="8229600" cy="1143000"/>
          </a:xfrm>
          <a:prstGeom prst="rect">
            <a:avLst/>
          </a:prstGeom>
          <a:noFill/>
          <a:ln w="9525">
            <a:noFill/>
            <a:miter lim="800000"/>
            <a:headEnd/>
            <a:tailEnd/>
          </a:ln>
          <a:effectLst>
            <a:outerShdw blurRad="50800" dist="38100" dir="2700000">
              <a:srgbClr val="000000">
                <a:alpha val="43000"/>
              </a:srgbClr>
            </a:outerShdw>
          </a:effec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027" name="Rectangle 3"/>
          <p:cNvSpPr>
            <a:spLocks noGrp="1" noChangeArrowheads="1"/>
          </p:cNvSpPr>
          <p:nvPr>
            <p:ph type="body" idx="1"/>
          </p:nvPr>
        </p:nvSpPr>
        <p:spPr bwMode="auto">
          <a:xfrm>
            <a:off x="457200" y="1600200"/>
            <a:ext cx="8229600" cy="4525963"/>
          </a:xfrm>
          <a:prstGeom prst="rect">
            <a:avLst/>
          </a:prstGeom>
          <a:noFill/>
          <a:ln w="9525">
            <a:noFill/>
            <a:miter lim="800000"/>
            <a:headEnd/>
            <a:tailEnd/>
          </a:ln>
          <a:effectLst>
            <a:outerShdw blurRad="50800" dist="38100" dir="2700000">
              <a:srgbClr val="000000">
                <a:alpha val="43000"/>
              </a:srgbClr>
            </a:outerShdw>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solidFill>
                  <a:srgbClr val="000000"/>
                </a:solidFill>
                <a:latin typeface="+mn-lt"/>
                <a:ea typeface="Arial" pitchFamily="-107" charset="0"/>
                <a:cs typeface="Arial" pitchFamily="-107" charset="0"/>
              </a:defRPr>
            </a:lvl1pPr>
          </a:lstStyle>
          <a:p>
            <a:pPr defTabSz="914400" fontAlgn="base">
              <a:spcBef>
                <a:spcPct val="0"/>
              </a:spcBef>
              <a:spcAft>
                <a:spcPct val="0"/>
              </a:spcAft>
              <a:defRPr/>
            </a:pPr>
            <a:endParaRPr lang="en-US">
              <a:latin typeface="Arial"/>
            </a:endParaRPr>
          </a:p>
        </p:txBody>
      </p:sp>
      <p:sp>
        <p:nvSpPr>
          <p:cNvPr id="1029"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solidFill>
                  <a:srgbClr val="000000"/>
                </a:solidFill>
                <a:latin typeface="+mn-lt"/>
                <a:ea typeface="Arial" pitchFamily="-107" charset="0"/>
                <a:cs typeface="Arial" pitchFamily="-107" charset="0"/>
              </a:defRPr>
            </a:lvl1pPr>
          </a:lstStyle>
          <a:p>
            <a:pPr defTabSz="914400" fontAlgn="base">
              <a:spcBef>
                <a:spcPct val="0"/>
              </a:spcBef>
              <a:spcAft>
                <a:spcPct val="0"/>
              </a:spcAft>
              <a:defRPr/>
            </a:pPr>
            <a:endParaRPr lang="en-US">
              <a:latin typeface="Arial"/>
            </a:endParaRPr>
          </a:p>
        </p:txBody>
      </p:sp>
      <p:sp>
        <p:nvSpPr>
          <p:cNvPr id="1030"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solidFill>
                  <a:srgbClr val="000000"/>
                </a:solidFill>
                <a:cs typeface="Arial" charset="0"/>
              </a:defRPr>
            </a:lvl1pPr>
          </a:lstStyle>
          <a:p>
            <a:pPr defTabSz="914400" fontAlgn="base">
              <a:spcBef>
                <a:spcPct val="0"/>
              </a:spcBef>
              <a:spcAft>
                <a:spcPct val="0"/>
              </a:spcAft>
              <a:defRPr/>
            </a:pPr>
            <a:fld id="{2C74EB42-DD1D-E04E-B4B5-65659E645CC7}" type="slidenum">
              <a:rPr lang="en-US">
                <a:latin typeface="Arial" charset="0"/>
                <a:ea typeface="ＭＳ Ｐゴシック" charset="0"/>
              </a:rPr>
              <a:pPr defTabSz="914400" fontAlgn="base">
                <a:spcBef>
                  <a:spcPct val="0"/>
                </a:spcBef>
                <a:spcAft>
                  <a:spcPct val="0"/>
                </a:spcAft>
                <a:defRPr/>
              </a:pPr>
              <a:t>‹#›</a:t>
            </a:fld>
            <a:endParaRPr lang="en-US">
              <a:latin typeface="Arial" charset="0"/>
              <a:ea typeface="ＭＳ Ｐゴシック" charset="0"/>
            </a:endParaRPr>
          </a:p>
        </p:txBody>
      </p:sp>
    </p:spTree>
    <p:extLst>
      <p:ext uri="{BB962C8B-B14F-4D97-AF65-F5344CB8AC3E}">
        <p14:creationId xmlns:p14="http://schemas.microsoft.com/office/powerpoint/2010/main" val="1734977324"/>
      </p:ext>
    </p:extLst>
  </p:cSld>
  <p:clrMap bg1="lt1" tx1="dk1" bg2="lt2" tx2="dk2" accent1="accent1" accent2="accent2" accent3="accent3" accent4="accent4" accent5="accent5" accent6="accent6" hlink="hlink" folHlink="folHlink"/>
  <p:sldLayoutIdLst>
    <p:sldLayoutId id="2147483809" r:id="rId1"/>
  </p:sldLayoutIdLst>
  <p:txStyles>
    <p:titleStyle>
      <a:lvl1pPr algn="ctr" rtl="0" eaLnBrk="0" fontAlgn="base" hangingPunct="0">
        <a:spcBef>
          <a:spcPct val="0"/>
        </a:spcBef>
        <a:spcAft>
          <a:spcPct val="0"/>
        </a:spcAft>
        <a:defRPr sz="4400" b="1">
          <a:solidFill>
            <a:srgbClr val="FFFFFF"/>
          </a:solidFill>
          <a:effectLst>
            <a:outerShdw blurRad="38100" dist="38100" dir="2700000" algn="tl">
              <a:srgbClr val="000000">
                <a:alpha val="43137"/>
              </a:srgbClr>
            </a:outerShdw>
          </a:effectLst>
          <a:latin typeface="+mj-lt"/>
          <a:ea typeface="ＭＳ Ｐゴシック" charset="0"/>
          <a:cs typeface="+mj-cs"/>
        </a:defRPr>
      </a:lvl1pPr>
      <a:lvl2pPr algn="ctr" rtl="0" eaLnBrk="0" fontAlgn="base" hangingPunct="0">
        <a:spcBef>
          <a:spcPct val="0"/>
        </a:spcBef>
        <a:spcAft>
          <a:spcPct val="0"/>
        </a:spcAft>
        <a:defRPr sz="4400" b="1">
          <a:solidFill>
            <a:srgbClr val="FFFFFF"/>
          </a:solidFill>
          <a:latin typeface="Arial" pitchFamily="-107" charset="0"/>
          <a:ea typeface="ＭＳ Ｐゴシック" charset="0"/>
          <a:cs typeface="Arial" pitchFamily="-107" charset="0"/>
        </a:defRPr>
      </a:lvl2pPr>
      <a:lvl3pPr algn="ctr" rtl="0" eaLnBrk="0" fontAlgn="base" hangingPunct="0">
        <a:spcBef>
          <a:spcPct val="0"/>
        </a:spcBef>
        <a:spcAft>
          <a:spcPct val="0"/>
        </a:spcAft>
        <a:defRPr sz="4400" b="1">
          <a:solidFill>
            <a:srgbClr val="FFFFFF"/>
          </a:solidFill>
          <a:latin typeface="Arial" pitchFamily="-107" charset="0"/>
          <a:ea typeface="ＭＳ Ｐゴシック" charset="0"/>
          <a:cs typeface="Arial" pitchFamily="-107" charset="0"/>
        </a:defRPr>
      </a:lvl3pPr>
      <a:lvl4pPr algn="ctr" rtl="0" eaLnBrk="0" fontAlgn="base" hangingPunct="0">
        <a:spcBef>
          <a:spcPct val="0"/>
        </a:spcBef>
        <a:spcAft>
          <a:spcPct val="0"/>
        </a:spcAft>
        <a:defRPr sz="4400" b="1">
          <a:solidFill>
            <a:srgbClr val="FFFFFF"/>
          </a:solidFill>
          <a:latin typeface="Arial" pitchFamily="-107" charset="0"/>
          <a:ea typeface="ＭＳ Ｐゴシック" charset="0"/>
          <a:cs typeface="Arial" pitchFamily="-107" charset="0"/>
        </a:defRPr>
      </a:lvl4pPr>
      <a:lvl5pPr algn="ctr" rtl="0" eaLnBrk="0" fontAlgn="base" hangingPunct="0">
        <a:spcBef>
          <a:spcPct val="0"/>
        </a:spcBef>
        <a:spcAft>
          <a:spcPct val="0"/>
        </a:spcAft>
        <a:defRPr sz="4400" b="1">
          <a:solidFill>
            <a:srgbClr val="FFFFFF"/>
          </a:solidFill>
          <a:latin typeface="Arial" pitchFamily="-107" charset="0"/>
          <a:ea typeface="ＭＳ Ｐゴシック" charset="0"/>
          <a:cs typeface="Arial" pitchFamily="-107" charset="0"/>
        </a:defRPr>
      </a:lvl5pPr>
      <a:lvl6pPr marL="457200" algn="ctr" rtl="0" fontAlgn="base">
        <a:spcBef>
          <a:spcPct val="0"/>
        </a:spcBef>
        <a:spcAft>
          <a:spcPct val="0"/>
        </a:spcAft>
        <a:defRPr sz="4400">
          <a:solidFill>
            <a:schemeClr val="tx2"/>
          </a:solidFill>
          <a:latin typeface="Arial" pitchFamily="-107" charset="0"/>
          <a:ea typeface="Arial" pitchFamily="-107" charset="0"/>
          <a:cs typeface="Arial" pitchFamily="-107" charset="0"/>
        </a:defRPr>
      </a:lvl6pPr>
      <a:lvl7pPr marL="914400" algn="ctr" rtl="0" fontAlgn="base">
        <a:spcBef>
          <a:spcPct val="0"/>
        </a:spcBef>
        <a:spcAft>
          <a:spcPct val="0"/>
        </a:spcAft>
        <a:defRPr sz="4400">
          <a:solidFill>
            <a:schemeClr val="tx2"/>
          </a:solidFill>
          <a:latin typeface="Arial" pitchFamily="-107" charset="0"/>
          <a:ea typeface="Arial" pitchFamily="-107" charset="0"/>
          <a:cs typeface="Arial" pitchFamily="-107" charset="0"/>
        </a:defRPr>
      </a:lvl7pPr>
      <a:lvl8pPr marL="1371600" algn="ctr" rtl="0" fontAlgn="base">
        <a:spcBef>
          <a:spcPct val="0"/>
        </a:spcBef>
        <a:spcAft>
          <a:spcPct val="0"/>
        </a:spcAft>
        <a:defRPr sz="4400">
          <a:solidFill>
            <a:schemeClr val="tx2"/>
          </a:solidFill>
          <a:latin typeface="Arial" pitchFamily="-107" charset="0"/>
          <a:ea typeface="Arial" pitchFamily="-107" charset="0"/>
          <a:cs typeface="Arial" pitchFamily="-107" charset="0"/>
        </a:defRPr>
      </a:lvl8pPr>
      <a:lvl9pPr marL="1828800" algn="ctr" rtl="0" fontAlgn="base">
        <a:spcBef>
          <a:spcPct val="0"/>
        </a:spcBef>
        <a:spcAft>
          <a:spcPct val="0"/>
        </a:spcAft>
        <a:defRPr sz="4400">
          <a:solidFill>
            <a:schemeClr val="tx2"/>
          </a:solidFill>
          <a:latin typeface="Arial" pitchFamily="-107" charset="0"/>
          <a:ea typeface="Arial" pitchFamily="-107" charset="0"/>
          <a:cs typeface="Arial" pitchFamily="-107" charset="0"/>
        </a:defRPr>
      </a:lvl9pPr>
    </p:titleStyle>
    <p:bodyStyle>
      <a:lvl1pPr marL="342900" indent="-342900" algn="l" rtl="0" eaLnBrk="0" fontAlgn="base" hangingPunct="0">
        <a:spcBef>
          <a:spcPct val="20000"/>
        </a:spcBef>
        <a:spcAft>
          <a:spcPct val="0"/>
        </a:spcAft>
        <a:buChar char="•"/>
        <a:defRPr sz="3200" b="1">
          <a:solidFill>
            <a:srgbClr val="FFFFFF"/>
          </a:solidFill>
          <a:effectLst>
            <a:outerShdw blurRad="38100" dist="38100" dir="2700000" algn="tl">
              <a:srgbClr val="000000">
                <a:alpha val="43137"/>
              </a:srgbClr>
            </a:outerShdw>
          </a:effectLst>
          <a:latin typeface="+mn-lt"/>
          <a:ea typeface="ＭＳ Ｐゴシック" charset="0"/>
          <a:cs typeface="+mn-cs"/>
        </a:defRPr>
      </a:lvl1pPr>
      <a:lvl2pPr marL="742950" indent="-285750" algn="l" rtl="0" eaLnBrk="0" fontAlgn="base" hangingPunct="0">
        <a:spcBef>
          <a:spcPct val="20000"/>
        </a:spcBef>
        <a:spcAft>
          <a:spcPct val="0"/>
        </a:spcAft>
        <a:buChar char="–"/>
        <a:defRPr sz="2800" b="1">
          <a:solidFill>
            <a:srgbClr val="FFFFFF"/>
          </a:solidFill>
          <a:effectLst>
            <a:outerShdw blurRad="38100" dist="38100" dir="2700000" algn="tl">
              <a:srgbClr val="000000">
                <a:alpha val="43137"/>
              </a:srgbClr>
            </a:outerShdw>
          </a:effectLst>
          <a:latin typeface="+mn-lt"/>
          <a:ea typeface="+mn-ea"/>
          <a:cs typeface="+mn-cs"/>
        </a:defRPr>
      </a:lvl2pPr>
      <a:lvl3pPr marL="1143000" indent="-228600" algn="l" rtl="0" eaLnBrk="0" fontAlgn="base" hangingPunct="0">
        <a:spcBef>
          <a:spcPct val="20000"/>
        </a:spcBef>
        <a:spcAft>
          <a:spcPct val="0"/>
        </a:spcAft>
        <a:buChar char="•"/>
        <a:defRPr sz="2400" b="1">
          <a:solidFill>
            <a:srgbClr val="FFFFFF"/>
          </a:solidFill>
          <a:effectLst>
            <a:outerShdw blurRad="38100" dist="38100" dir="2700000" algn="tl">
              <a:srgbClr val="000000">
                <a:alpha val="43137"/>
              </a:srgbClr>
            </a:outerShdw>
          </a:effectLst>
          <a:latin typeface="+mn-lt"/>
          <a:ea typeface="+mn-ea"/>
          <a:cs typeface="+mn-cs"/>
        </a:defRPr>
      </a:lvl3pPr>
      <a:lvl4pPr marL="1600200" indent="-228600" algn="l" rtl="0" eaLnBrk="0" fontAlgn="base" hangingPunct="0">
        <a:spcBef>
          <a:spcPct val="20000"/>
        </a:spcBef>
        <a:spcAft>
          <a:spcPct val="0"/>
        </a:spcAft>
        <a:buChar char="–"/>
        <a:defRPr sz="2000" b="1">
          <a:solidFill>
            <a:srgbClr val="FFFFFF"/>
          </a:solidFill>
          <a:effectLst>
            <a:outerShdw blurRad="38100" dist="38100" dir="2700000" algn="tl">
              <a:srgbClr val="000000">
                <a:alpha val="43137"/>
              </a:srgbClr>
            </a:outerShdw>
          </a:effectLst>
          <a:latin typeface="+mn-lt"/>
          <a:ea typeface="+mn-ea"/>
          <a:cs typeface="+mn-cs"/>
        </a:defRPr>
      </a:lvl4pPr>
      <a:lvl5pPr marL="2057400" indent="-228600" algn="l" rtl="0" eaLnBrk="0" fontAlgn="base" hangingPunct="0">
        <a:spcBef>
          <a:spcPct val="20000"/>
        </a:spcBef>
        <a:spcAft>
          <a:spcPct val="0"/>
        </a:spcAft>
        <a:buChar char="»"/>
        <a:defRPr sz="2000" b="1">
          <a:solidFill>
            <a:srgbClr val="FFFFFF"/>
          </a:solidFill>
          <a:effectLst>
            <a:outerShdw blurRad="38100" dist="38100" dir="2700000" algn="tl">
              <a:srgbClr val="000000">
                <a:alpha val="43137"/>
              </a:srgbClr>
            </a:outerShdw>
          </a:effectLst>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457200" y="274638"/>
            <a:ext cx="8229600" cy="11430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457200" y="1600200"/>
            <a:ext cx="8229600" cy="452596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457200" y="6245225"/>
            <a:ext cx="2133600" cy="4762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eaLnBrk="1" hangingPunct="1">
              <a:defRPr sz="1400">
                <a:solidFill>
                  <a:srgbClr val="000000"/>
                </a:solidFill>
                <a:latin typeface="Arial" charset="0"/>
                <a:cs typeface="+mn-cs"/>
              </a:defRPr>
            </a:lvl1pPr>
          </a:lstStyle>
          <a:p>
            <a:pPr defTabSz="914400" fontAlgn="base">
              <a:spcBef>
                <a:spcPct val="0"/>
              </a:spcBef>
              <a:spcAft>
                <a:spcPct val="0"/>
              </a:spcAft>
              <a:defRPr/>
            </a:pPr>
            <a:endParaRPr lang="en-US">
              <a:ea typeface="ＭＳ Ｐゴシック" charset="0"/>
            </a:endParaRPr>
          </a:p>
        </p:txBody>
      </p:sp>
      <p:sp>
        <p:nvSpPr>
          <p:cNvPr id="1029" name="Rectangle 5"/>
          <p:cNvSpPr>
            <a:spLocks noGrp="1" noChangeArrowheads="1"/>
          </p:cNvSpPr>
          <p:nvPr>
            <p:ph type="ftr" sz="quarter" idx="3"/>
          </p:nvPr>
        </p:nvSpPr>
        <p:spPr bwMode="auto">
          <a:xfrm>
            <a:off x="3124200" y="6245225"/>
            <a:ext cx="2895600" cy="4762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eaLnBrk="1" hangingPunct="1">
              <a:defRPr sz="1400">
                <a:solidFill>
                  <a:srgbClr val="000000"/>
                </a:solidFill>
                <a:latin typeface="Arial" charset="0"/>
                <a:cs typeface="+mn-cs"/>
              </a:defRPr>
            </a:lvl1pPr>
          </a:lstStyle>
          <a:p>
            <a:pPr defTabSz="914400" fontAlgn="base">
              <a:spcBef>
                <a:spcPct val="0"/>
              </a:spcBef>
              <a:spcAft>
                <a:spcPct val="0"/>
              </a:spcAft>
              <a:defRPr/>
            </a:pPr>
            <a:endParaRPr lang="en-US">
              <a:ea typeface="ＭＳ Ｐゴシック" charset="0"/>
            </a:endParaRPr>
          </a:p>
        </p:txBody>
      </p:sp>
      <p:sp>
        <p:nvSpPr>
          <p:cNvPr id="1030" name="Rectangle 6"/>
          <p:cNvSpPr>
            <a:spLocks noGrp="1" noChangeArrowheads="1"/>
          </p:cNvSpPr>
          <p:nvPr>
            <p:ph type="sldNum" sz="quarter" idx="4"/>
          </p:nvPr>
        </p:nvSpPr>
        <p:spPr bwMode="auto">
          <a:xfrm>
            <a:off x="6553200" y="6245225"/>
            <a:ext cx="2133600" cy="4762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r" eaLnBrk="1" hangingPunct="1">
              <a:defRPr sz="1400">
                <a:solidFill>
                  <a:srgbClr val="000000"/>
                </a:solidFill>
                <a:latin typeface="Arial" charset="0"/>
                <a:cs typeface="+mn-cs"/>
              </a:defRPr>
            </a:lvl1pPr>
          </a:lstStyle>
          <a:p>
            <a:pPr defTabSz="914400" fontAlgn="base">
              <a:spcBef>
                <a:spcPct val="0"/>
              </a:spcBef>
              <a:spcAft>
                <a:spcPct val="0"/>
              </a:spcAft>
              <a:defRPr/>
            </a:pPr>
            <a:fld id="{1D9842B4-65AA-C448-A8EE-7D995AD1C24A}" type="slidenum">
              <a:rPr lang="en-US">
                <a:ea typeface="ＭＳ Ｐゴシック" charset="0"/>
              </a:rPr>
              <a:pPr defTabSz="914400" fontAlgn="base">
                <a:spcBef>
                  <a:spcPct val="0"/>
                </a:spcBef>
                <a:spcAft>
                  <a:spcPct val="0"/>
                </a:spcAft>
                <a:defRPr/>
              </a:pPr>
              <a:t>‹#›</a:t>
            </a:fld>
            <a:endParaRPr lang="en-US">
              <a:ea typeface="ＭＳ Ｐゴシック" charset="0"/>
            </a:endParaRPr>
          </a:p>
        </p:txBody>
      </p:sp>
    </p:spTree>
    <p:extLst>
      <p:ext uri="{BB962C8B-B14F-4D97-AF65-F5344CB8AC3E}">
        <p14:creationId xmlns:p14="http://schemas.microsoft.com/office/powerpoint/2010/main" val="986454882"/>
      </p:ext>
    </p:extLst>
  </p:cSld>
  <p:clrMap bg1="lt1" tx1="dk1" bg2="lt2" tx2="dk2" accent1="accent1" accent2="accent2" accent3="accent3" accent4="accent4" accent5="accent5" accent6="accent6" hlink="hlink" folHlink="folHlink"/>
  <p:sldLayoutIdLst>
    <p:sldLayoutId id="2147483811" r:id="rId1"/>
    <p:sldLayoutId id="2147483812" r:id="rId2"/>
    <p:sldLayoutId id="2147483813" r:id="rId3"/>
    <p:sldLayoutId id="2147483814" r:id="rId4"/>
    <p:sldLayoutId id="2147483815" r:id="rId5"/>
    <p:sldLayoutId id="2147483816" r:id="rId6"/>
    <p:sldLayoutId id="2147483817" r:id="rId7"/>
    <p:sldLayoutId id="2147483818" r:id="rId8"/>
    <p:sldLayoutId id="2147483819" r:id="rId9"/>
    <p:sldLayoutId id="2147483820" r:id="rId10"/>
    <p:sldLayoutId id="2147483821" r:id="rId11"/>
  </p:sldLayoutIdLst>
  <p:transition/>
  <p:txStyles>
    <p:title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charset="0"/>
          <a:ea typeface="ＭＳ Ｐゴシック" charset="0"/>
        </a:defRPr>
      </a:lvl6pPr>
      <a:lvl7pPr marL="914400" algn="ctr" rtl="0" fontAlgn="base">
        <a:spcBef>
          <a:spcPct val="0"/>
        </a:spcBef>
        <a:spcAft>
          <a:spcPct val="0"/>
        </a:spcAft>
        <a:defRPr sz="4400">
          <a:solidFill>
            <a:schemeClr val="tx2"/>
          </a:solidFill>
          <a:latin typeface="Arial" charset="0"/>
          <a:ea typeface="ＭＳ Ｐゴシック" charset="0"/>
        </a:defRPr>
      </a:lvl7pPr>
      <a:lvl8pPr marL="1371600" algn="ctr" rtl="0" fontAlgn="base">
        <a:spcBef>
          <a:spcPct val="0"/>
        </a:spcBef>
        <a:spcAft>
          <a:spcPct val="0"/>
        </a:spcAft>
        <a:defRPr sz="4400">
          <a:solidFill>
            <a:schemeClr val="tx2"/>
          </a:solidFill>
          <a:latin typeface="Arial" charset="0"/>
          <a:ea typeface="ＭＳ Ｐゴシック" charset="0"/>
        </a:defRPr>
      </a:lvl8pPr>
      <a:lvl9pPr marL="1828800" algn="ctr" rtl="0" fontAlgn="base">
        <a:spcBef>
          <a:spcPct val="0"/>
        </a:spcBef>
        <a:spcAft>
          <a:spcPct val="0"/>
        </a:spcAft>
        <a:defRPr sz="4400">
          <a:solidFill>
            <a:schemeClr val="tx2"/>
          </a:solidFill>
          <a:latin typeface="Arial" charset="0"/>
          <a:ea typeface="ＭＳ Ｐゴシック"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ＭＳ Ｐゴシック" charset="0"/>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06178"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306179"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solidFill>
                  <a:srgbClr val="000000"/>
                </a:solidFill>
                <a:latin typeface="Times New Roman" pitchFamily="-111" charset="0"/>
                <a:ea typeface="+mn-ea"/>
                <a:cs typeface="+mn-cs"/>
              </a:defRPr>
            </a:lvl1pPr>
          </a:lstStyle>
          <a:p>
            <a:pPr defTabSz="914400" eaLnBrk="0" fontAlgn="base" hangingPunct="0">
              <a:spcBef>
                <a:spcPct val="0"/>
              </a:spcBef>
              <a:spcAft>
                <a:spcPct val="0"/>
              </a:spcAft>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defTabSz="914400" eaLnBrk="0" fontAlgn="base" hangingPunct="0">
              <a:spcBef>
                <a:spcPct val="0"/>
              </a:spcBef>
              <a:spcAft>
                <a:spcPct val="0"/>
              </a:spcAft>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charset="0"/>
              </a:defRPr>
            </a:lvl1pPr>
          </a:lstStyle>
          <a:p>
            <a:pPr defTabSz="914400" eaLnBrk="0" fontAlgn="base" hangingPunct="0">
              <a:spcBef>
                <a:spcPct val="0"/>
              </a:spcBef>
              <a:spcAft>
                <a:spcPct val="0"/>
              </a:spcAft>
              <a:defRPr/>
            </a:pPr>
            <a:fld id="{1989A2FD-06B4-D54C-9D73-46E65C1129E3}" type="slidenum">
              <a:rPr lang="en-US">
                <a:ea typeface="ＭＳ Ｐゴシック" charset="0"/>
                <a:cs typeface="ＭＳ Ｐゴシック" charset="0"/>
              </a:rPr>
              <a:pPr defTabSz="914400" eaLnBrk="0" fontAlgn="base" hangingPunct="0">
                <a:spcBef>
                  <a:spcPct val="0"/>
                </a:spcBef>
                <a:spcAft>
                  <a:spcPct val="0"/>
                </a:spcAft>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3940479730"/>
      </p:ext>
    </p:extLst>
  </p:cSld>
  <p:clrMap bg1="lt1" tx1="dk1" bg2="lt2" tx2="dk2" accent1="accent1" accent2="accent2" accent3="accent3" accent4="accent4" accent5="accent5" accent6="accent6" hlink="hlink" folHlink="folHlink"/>
  <p:sldLayoutIdLst>
    <p:sldLayoutId id="2147483835" r:id="rId1"/>
    <p:sldLayoutId id="2147483836" r:id="rId2"/>
    <p:sldLayoutId id="2147483837" r:id="rId3"/>
    <p:sldLayoutId id="2147483838" r:id="rId4"/>
    <p:sldLayoutId id="2147483839" r:id="rId5"/>
    <p:sldLayoutId id="2147483840" r:id="rId6"/>
    <p:sldLayoutId id="2147483841" r:id="rId7"/>
    <p:sldLayoutId id="2147483842" r:id="rId8"/>
    <p:sldLayoutId id="2147483843" r:id="rId9"/>
    <p:sldLayoutId id="2147483844" r:id="rId10"/>
    <p:sldLayoutId id="2147483845" r:id="rId11"/>
    <p:sldLayoutId id="2147483846" r:id="rId12"/>
    <p:sldLayoutId id="2147483847" r:id="rId13"/>
  </p:sldLayoutIdLst>
  <p:hf sldNum="0" hdr="0" ftr="0" dt="0"/>
  <p:txStyles>
    <p:title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ＭＳ Ｐゴシック" pitchFamily="-108" charset="-128"/>
          <a:cs typeface="Arial"/>
        </a:defRPr>
      </a:lvl1pPr>
      <a:lvl2pPr marL="742950" indent="-285750" algn="l" rtl="0" eaLnBrk="0" fontAlgn="base" hangingPunct="0">
        <a:spcBef>
          <a:spcPct val="20000"/>
        </a:spcBef>
        <a:spcAft>
          <a:spcPct val="0"/>
        </a:spcAft>
        <a:buChar char="–"/>
        <a:defRPr sz="2800">
          <a:solidFill>
            <a:schemeClr val="bg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21.jpeg"/><Relationship Id="rId2" Type="http://schemas.openxmlformats.org/officeDocument/2006/relationships/notesSlide" Target="../notesSlides/notesSlide1.xml"/><Relationship Id="rId1" Type="http://schemas.openxmlformats.org/officeDocument/2006/relationships/slideLayout" Target="../slideLayouts/slideLayout217.xml"/></Relationships>
</file>

<file path=ppt/slides/_rels/slide10.xml.rels><?xml version="1.0" encoding="UTF-8" standalone="yes"?>
<Relationships xmlns="http://schemas.openxmlformats.org/package/2006/relationships"><Relationship Id="rId2" Type="http://schemas.openxmlformats.org/officeDocument/2006/relationships/image" Target="../media/image30.jpeg"/><Relationship Id="rId1" Type="http://schemas.openxmlformats.org/officeDocument/2006/relationships/slideLayout" Target="../slideLayouts/slideLayout248.xml"/></Relationships>
</file>

<file path=ppt/slides/_rels/slide100.xml.rels><?xml version="1.0" encoding="UTF-8" standalone="yes"?>
<Relationships xmlns="http://schemas.openxmlformats.org/package/2006/relationships"><Relationship Id="rId3" Type="http://schemas.openxmlformats.org/officeDocument/2006/relationships/image" Target="../media/image151.png"/><Relationship Id="rId2" Type="http://schemas.openxmlformats.org/officeDocument/2006/relationships/notesSlide" Target="../notesSlides/notesSlide52.xml"/><Relationship Id="rId1" Type="http://schemas.openxmlformats.org/officeDocument/2006/relationships/slideLayout" Target="../slideLayouts/slideLayout301.xml"/><Relationship Id="rId4" Type="http://schemas.openxmlformats.org/officeDocument/2006/relationships/image" Target="../media/image152.png"/></Relationships>
</file>

<file path=ppt/slides/_rels/slide101.xml.rels><?xml version="1.0" encoding="UTF-8" standalone="yes"?>
<Relationships xmlns="http://schemas.openxmlformats.org/package/2006/relationships"><Relationship Id="rId3" Type="http://schemas.openxmlformats.org/officeDocument/2006/relationships/image" Target="../media/image153.jpeg"/><Relationship Id="rId2" Type="http://schemas.openxmlformats.org/officeDocument/2006/relationships/notesSlide" Target="../notesSlides/notesSlide53.xml"/><Relationship Id="rId1" Type="http://schemas.openxmlformats.org/officeDocument/2006/relationships/slideLayout" Target="../slideLayouts/slideLayout84.xml"/></Relationships>
</file>

<file path=ppt/slides/_rels/slide102.xml.rels><?xml version="1.0" encoding="UTF-8" standalone="yes"?>
<Relationships xmlns="http://schemas.openxmlformats.org/package/2006/relationships"><Relationship Id="rId2" Type="http://schemas.openxmlformats.org/officeDocument/2006/relationships/image" Target="../media/image154.jpeg"/><Relationship Id="rId1" Type="http://schemas.openxmlformats.org/officeDocument/2006/relationships/slideLayout" Target="../slideLayouts/slideLayout7.xml"/></Relationships>
</file>

<file path=ppt/slides/_rels/slide103.xml.rels><?xml version="1.0" encoding="UTF-8" standalone="yes"?>
<Relationships xmlns="http://schemas.openxmlformats.org/package/2006/relationships"><Relationship Id="rId3" Type="http://schemas.openxmlformats.org/officeDocument/2006/relationships/image" Target="../media/image155.jpeg"/><Relationship Id="rId2" Type="http://schemas.openxmlformats.org/officeDocument/2006/relationships/notesSlide" Target="../notesSlides/notesSlide54.xml"/><Relationship Id="rId1" Type="http://schemas.openxmlformats.org/officeDocument/2006/relationships/slideLayout" Target="../slideLayouts/slideLayout1.xml"/></Relationships>
</file>

<file path=ppt/slides/_rels/slide104.xml.rels><?xml version="1.0" encoding="UTF-8" standalone="yes"?>
<Relationships xmlns="http://schemas.openxmlformats.org/package/2006/relationships"><Relationship Id="rId3" Type="http://schemas.openxmlformats.org/officeDocument/2006/relationships/image" Target="../media/image156.jpeg"/><Relationship Id="rId2" Type="http://schemas.openxmlformats.org/officeDocument/2006/relationships/notesSlide" Target="../notesSlides/notesSlide55.xml"/><Relationship Id="rId1" Type="http://schemas.openxmlformats.org/officeDocument/2006/relationships/slideLayout" Target="../slideLayouts/slideLayout7.xml"/></Relationships>
</file>

<file path=ppt/slides/_rels/slide105.xml.rels><?xml version="1.0" encoding="UTF-8" standalone="yes"?>
<Relationships xmlns="http://schemas.openxmlformats.org/package/2006/relationships"><Relationship Id="rId3" Type="http://schemas.openxmlformats.org/officeDocument/2006/relationships/image" Target="../media/image157.jpeg"/><Relationship Id="rId2" Type="http://schemas.openxmlformats.org/officeDocument/2006/relationships/notesSlide" Target="../notesSlides/notesSlide56.xml"/><Relationship Id="rId1" Type="http://schemas.openxmlformats.org/officeDocument/2006/relationships/slideLayout" Target="../slideLayouts/slideLayout7.xml"/></Relationships>
</file>

<file path=ppt/slides/_rels/slide106.xml.rels><?xml version="1.0" encoding="UTF-8" standalone="yes"?>
<Relationships xmlns="http://schemas.openxmlformats.org/package/2006/relationships"><Relationship Id="rId3" Type="http://schemas.openxmlformats.org/officeDocument/2006/relationships/slide" Target="slide7.xml"/><Relationship Id="rId2" Type="http://schemas.openxmlformats.org/officeDocument/2006/relationships/notesSlide" Target="../notesSlides/notesSlide57.xml"/><Relationship Id="rId1" Type="http://schemas.openxmlformats.org/officeDocument/2006/relationships/slideLayout" Target="../slideLayouts/slideLayout1205.xml"/><Relationship Id="rId6" Type="http://schemas.openxmlformats.org/officeDocument/2006/relationships/image" Target="../media/image160.png"/><Relationship Id="rId5" Type="http://schemas.openxmlformats.org/officeDocument/2006/relationships/image" Target="../media/image159.png"/><Relationship Id="rId4" Type="http://schemas.openxmlformats.org/officeDocument/2006/relationships/image" Target="../media/image158.png"/></Relationships>
</file>

<file path=ppt/slides/_rels/slide107.xml.rels><?xml version="1.0" encoding="UTF-8" standalone="yes"?>
<Relationships xmlns="http://schemas.openxmlformats.org/package/2006/relationships"><Relationship Id="rId3" Type="http://schemas.openxmlformats.org/officeDocument/2006/relationships/hyperlink" Target="http://www.artunframed.com/images/artists54/rembra249.jpg" TargetMode="External"/><Relationship Id="rId2" Type="http://schemas.openxmlformats.org/officeDocument/2006/relationships/notesSlide" Target="../notesSlides/notesSlide58.xml"/><Relationship Id="rId1" Type="http://schemas.openxmlformats.org/officeDocument/2006/relationships/slideLayout" Target="../slideLayouts/slideLayout313.xml"/><Relationship Id="rId4" Type="http://schemas.openxmlformats.org/officeDocument/2006/relationships/image" Target="../media/image161.jpeg"/></Relationships>
</file>

<file path=ppt/slides/_rels/slide108.xml.rels><?xml version="1.0" encoding="UTF-8" standalone="yes"?>
<Relationships xmlns="http://schemas.openxmlformats.org/package/2006/relationships"><Relationship Id="rId3" Type="http://schemas.openxmlformats.org/officeDocument/2006/relationships/image" Target="../media/image162.jpeg"/><Relationship Id="rId2" Type="http://schemas.openxmlformats.org/officeDocument/2006/relationships/notesSlide" Target="../notesSlides/notesSlide59.xml"/><Relationship Id="rId1" Type="http://schemas.openxmlformats.org/officeDocument/2006/relationships/slideLayout" Target="../slideLayouts/slideLayout84.xml"/></Relationships>
</file>

<file path=ppt/slides/_rels/slide109.xml.rels><?xml version="1.0" encoding="UTF-8" standalone="yes"?>
<Relationships xmlns="http://schemas.openxmlformats.org/package/2006/relationships"><Relationship Id="rId3" Type="http://schemas.openxmlformats.org/officeDocument/2006/relationships/image" Target="../media/image164.png"/><Relationship Id="rId2" Type="http://schemas.openxmlformats.org/officeDocument/2006/relationships/image" Target="../media/image163.png"/><Relationship Id="rId1" Type="http://schemas.openxmlformats.org/officeDocument/2006/relationships/slideLayout" Target="../slideLayouts/slideLayout1200.xml"/></Relationships>
</file>

<file path=ppt/slides/_rels/slide11.xml.rels><?xml version="1.0" encoding="UTF-8" standalone="yes"?>
<Relationships xmlns="http://schemas.openxmlformats.org/package/2006/relationships"><Relationship Id="rId2" Type="http://schemas.openxmlformats.org/officeDocument/2006/relationships/image" Target="../media/image31.jpeg"/><Relationship Id="rId1" Type="http://schemas.openxmlformats.org/officeDocument/2006/relationships/slideLayout" Target="../slideLayouts/slideLayout248.xml"/></Relationships>
</file>

<file path=ppt/slides/_rels/slide110.xml.rels><?xml version="1.0" encoding="UTF-8" standalone="yes"?>
<Relationships xmlns="http://schemas.openxmlformats.org/package/2006/relationships"><Relationship Id="rId2" Type="http://schemas.openxmlformats.org/officeDocument/2006/relationships/image" Target="../media/image165.jpeg"/><Relationship Id="rId1" Type="http://schemas.openxmlformats.org/officeDocument/2006/relationships/slideLayout" Target="../slideLayouts/slideLayout1200.xml"/></Relationships>
</file>

<file path=ppt/slides/_rels/slide111.xml.rels><?xml version="1.0" encoding="UTF-8" standalone="yes"?>
<Relationships xmlns="http://schemas.openxmlformats.org/package/2006/relationships"><Relationship Id="rId3" Type="http://schemas.openxmlformats.org/officeDocument/2006/relationships/image" Target="../media/image166.png"/><Relationship Id="rId2" Type="http://schemas.openxmlformats.org/officeDocument/2006/relationships/notesSlide" Target="../notesSlides/notesSlide60.xml"/><Relationship Id="rId1" Type="http://schemas.openxmlformats.org/officeDocument/2006/relationships/slideLayout" Target="../slideLayouts/slideLayout1180.xml"/><Relationship Id="rId4" Type="http://schemas.openxmlformats.org/officeDocument/2006/relationships/image" Target="../media/image167.jpeg"/></Relationships>
</file>

<file path=ppt/slides/_rels/slide112.xml.rels><?xml version="1.0" encoding="UTF-8" standalone="yes"?>
<Relationships xmlns="http://schemas.openxmlformats.org/package/2006/relationships"><Relationship Id="rId3" Type="http://schemas.openxmlformats.org/officeDocument/2006/relationships/image" Target="../media/image168.png"/><Relationship Id="rId2" Type="http://schemas.openxmlformats.org/officeDocument/2006/relationships/notesSlide" Target="../notesSlides/notesSlide61.xml"/><Relationship Id="rId1" Type="http://schemas.openxmlformats.org/officeDocument/2006/relationships/slideLayout" Target="../slideLayouts/slideLayout71.xml"/></Relationships>
</file>

<file path=ppt/slides/_rels/slide113.xml.rels><?xml version="1.0" encoding="UTF-8" standalone="yes"?>
<Relationships xmlns="http://schemas.openxmlformats.org/package/2006/relationships"><Relationship Id="rId3" Type="http://schemas.openxmlformats.org/officeDocument/2006/relationships/image" Target="../media/image169.png"/><Relationship Id="rId2" Type="http://schemas.openxmlformats.org/officeDocument/2006/relationships/notesSlide" Target="../notesSlides/notesSlide62.xml"/><Relationship Id="rId1" Type="http://schemas.openxmlformats.org/officeDocument/2006/relationships/slideLayout" Target="../slideLayouts/slideLayout71.xml"/></Relationships>
</file>

<file path=ppt/slides/_rels/slide114.xml.rels><?xml version="1.0" encoding="UTF-8" standalone="yes"?>
<Relationships xmlns="http://schemas.openxmlformats.org/package/2006/relationships"><Relationship Id="rId3" Type="http://schemas.openxmlformats.org/officeDocument/2006/relationships/image" Target="../media/image170.jpeg"/><Relationship Id="rId2" Type="http://schemas.openxmlformats.org/officeDocument/2006/relationships/notesSlide" Target="../notesSlides/notesSlide63.xml"/><Relationship Id="rId1" Type="http://schemas.openxmlformats.org/officeDocument/2006/relationships/slideLayout" Target="../slideLayouts/slideLayout1234.xml"/></Relationships>
</file>

<file path=ppt/slides/_rels/slide115.xml.rels><?xml version="1.0" encoding="UTF-8" standalone="yes"?>
<Relationships xmlns="http://schemas.openxmlformats.org/package/2006/relationships"><Relationship Id="rId3" Type="http://schemas.openxmlformats.org/officeDocument/2006/relationships/image" Target="../media/image171.jpeg"/><Relationship Id="rId2" Type="http://schemas.openxmlformats.org/officeDocument/2006/relationships/notesSlide" Target="../notesSlides/notesSlide64.xml"/><Relationship Id="rId1" Type="http://schemas.openxmlformats.org/officeDocument/2006/relationships/slideLayout" Target="../slideLayouts/slideLayout1234.xml"/></Relationships>
</file>

<file path=ppt/slides/_rels/slide116.xml.rels><?xml version="1.0" encoding="UTF-8" standalone="yes"?>
<Relationships xmlns="http://schemas.openxmlformats.org/package/2006/relationships"><Relationship Id="rId2" Type="http://schemas.openxmlformats.org/officeDocument/2006/relationships/image" Target="../media/image172.jpeg"/><Relationship Id="rId1" Type="http://schemas.openxmlformats.org/officeDocument/2006/relationships/slideLayout" Target="../slideLayouts/slideLayout1234.xml"/></Relationships>
</file>

<file path=ppt/slides/_rels/slide117.xml.rels><?xml version="1.0" encoding="UTF-8" standalone="yes"?>
<Relationships xmlns="http://schemas.openxmlformats.org/package/2006/relationships"><Relationship Id="rId2" Type="http://schemas.openxmlformats.org/officeDocument/2006/relationships/image" Target="../media/image173.jpeg"/><Relationship Id="rId1" Type="http://schemas.openxmlformats.org/officeDocument/2006/relationships/slideLayout" Target="../slideLayouts/slideLayout1234.xml"/></Relationships>
</file>

<file path=ppt/slides/_rels/slide118.xml.rels><?xml version="1.0" encoding="UTF-8" standalone="yes"?>
<Relationships xmlns="http://schemas.openxmlformats.org/package/2006/relationships"><Relationship Id="rId3" Type="http://schemas.openxmlformats.org/officeDocument/2006/relationships/image" Target="../media/image174.jpeg"/><Relationship Id="rId2" Type="http://schemas.openxmlformats.org/officeDocument/2006/relationships/notesSlide" Target="../notesSlides/notesSlide65.xml"/><Relationship Id="rId1" Type="http://schemas.openxmlformats.org/officeDocument/2006/relationships/slideLayout" Target="../slideLayouts/slideLayout1243.xml"/></Relationships>
</file>

<file path=ppt/slides/_rels/slide119.xml.rels><?xml version="1.0" encoding="UTF-8" standalone="yes"?>
<Relationships xmlns="http://schemas.openxmlformats.org/package/2006/relationships"><Relationship Id="rId3" Type="http://schemas.openxmlformats.org/officeDocument/2006/relationships/image" Target="../media/image175.png"/><Relationship Id="rId2" Type="http://schemas.openxmlformats.org/officeDocument/2006/relationships/notesSlide" Target="../notesSlides/notesSlide66.xml"/><Relationship Id="rId1" Type="http://schemas.openxmlformats.org/officeDocument/2006/relationships/slideLayout" Target="../slideLayouts/slideLayout71.xml"/></Relationships>
</file>

<file path=ppt/slides/_rels/slide12.xml.rels><?xml version="1.0" encoding="UTF-8" standalone="yes"?>
<Relationships xmlns="http://schemas.openxmlformats.org/package/2006/relationships"><Relationship Id="rId2" Type="http://schemas.openxmlformats.org/officeDocument/2006/relationships/image" Target="../media/image32.png"/><Relationship Id="rId1" Type="http://schemas.openxmlformats.org/officeDocument/2006/relationships/slideLayout" Target="../slideLayouts/slideLayout248.xml"/></Relationships>
</file>

<file path=ppt/slides/_rels/slide120.xml.rels><?xml version="1.0" encoding="UTF-8" standalone="yes"?>
<Relationships xmlns="http://schemas.openxmlformats.org/package/2006/relationships"><Relationship Id="rId3" Type="http://schemas.openxmlformats.org/officeDocument/2006/relationships/image" Target="../media/image176.jpeg"/><Relationship Id="rId2" Type="http://schemas.openxmlformats.org/officeDocument/2006/relationships/notesSlide" Target="../notesSlides/notesSlide67.xml"/><Relationship Id="rId1" Type="http://schemas.openxmlformats.org/officeDocument/2006/relationships/slideLayout" Target="../slideLayouts/slideLayout1234.xml"/></Relationships>
</file>

<file path=ppt/slides/_rels/slide121.xml.rels><?xml version="1.0" encoding="UTF-8" standalone="yes"?>
<Relationships xmlns="http://schemas.openxmlformats.org/package/2006/relationships"><Relationship Id="rId3" Type="http://schemas.openxmlformats.org/officeDocument/2006/relationships/image" Target="../media/image174.jpeg"/><Relationship Id="rId2" Type="http://schemas.openxmlformats.org/officeDocument/2006/relationships/notesSlide" Target="../notesSlides/notesSlide68.xml"/><Relationship Id="rId1" Type="http://schemas.openxmlformats.org/officeDocument/2006/relationships/slideLayout" Target="../slideLayouts/slideLayout1234.xml"/></Relationships>
</file>

<file path=ppt/slides/_rels/slide122.xml.rels><?xml version="1.0" encoding="UTF-8" standalone="yes"?>
<Relationships xmlns="http://schemas.openxmlformats.org/package/2006/relationships"><Relationship Id="rId3" Type="http://schemas.openxmlformats.org/officeDocument/2006/relationships/image" Target="../media/image177.jpeg"/><Relationship Id="rId2" Type="http://schemas.openxmlformats.org/officeDocument/2006/relationships/notesSlide" Target="../notesSlides/notesSlide69.xml"/><Relationship Id="rId1" Type="http://schemas.openxmlformats.org/officeDocument/2006/relationships/slideLayout" Target="../slideLayouts/slideLayout1234.xml"/><Relationship Id="rId4" Type="http://schemas.openxmlformats.org/officeDocument/2006/relationships/image" Target="../media/image178.jpeg"/></Relationships>
</file>

<file path=ppt/slides/_rels/slide123.xml.rels><?xml version="1.0" encoding="UTF-8" standalone="yes"?>
<Relationships xmlns="http://schemas.openxmlformats.org/package/2006/relationships"><Relationship Id="rId3" Type="http://schemas.openxmlformats.org/officeDocument/2006/relationships/image" Target="../media/image179.jpeg"/><Relationship Id="rId2" Type="http://schemas.openxmlformats.org/officeDocument/2006/relationships/notesSlide" Target="../notesSlides/notesSlide70.xml"/><Relationship Id="rId1" Type="http://schemas.openxmlformats.org/officeDocument/2006/relationships/slideLayout" Target="../slideLayouts/slideLayout89.xml"/><Relationship Id="rId5" Type="http://schemas.openxmlformats.org/officeDocument/2006/relationships/image" Target="../media/image151.png"/><Relationship Id="rId4" Type="http://schemas.openxmlformats.org/officeDocument/2006/relationships/image" Target="../media/image180.jpeg"/></Relationships>
</file>

<file path=ppt/slides/_rels/slide124.xml.rels><?xml version="1.0" encoding="UTF-8" standalone="yes"?>
<Relationships xmlns="http://schemas.openxmlformats.org/package/2006/relationships"><Relationship Id="rId3" Type="http://schemas.openxmlformats.org/officeDocument/2006/relationships/image" Target="../media/image181.jpeg"/><Relationship Id="rId2" Type="http://schemas.openxmlformats.org/officeDocument/2006/relationships/notesSlide" Target="../notesSlides/notesSlide71.xml"/><Relationship Id="rId1" Type="http://schemas.openxmlformats.org/officeDocument/2006/relationships/slideLayout" Target="../slideLayouts/slideLayout106.xml"/></Relationships>
</file>

<file path=ppt/slides/_rels/slide125.xml.rels><?xml version="1.0" encoding="UTF-8" standalone="yes"?>
<Relationships xmlns="http://schemas.openxmlformats.org/package/2006/relationships"><Relationship Id="rId3" Type="http://schemas.openxmlformats.org/officeDocument/2006/relationships/image" Target="../media/image182.png"/><Relationship Id="rId2" Type="http://schemas.openxmlformats.org/officeDocument/2006/relationships/notesSlide" Target="../notesSlides/notesSlide72.xml"/><Relationship Id="rId1" Type="http://schemas.openxmlformats.org/officeDocument/2006/relationships/slideLayout" Target="../slideLayouts/slideLayout1404.xml"/></Relationships>
</file>

<file path=ppt/slides/_rels/slide126.xml.rels><?xml version="1.0" encoding="UTF-8" standalone="yes"?>
<Relationships xmlns="http://schemas.openxmlformats.org/package/2006/relationships"><Relationship Id="rId3" Type="http://schemas.openxmlformats.org/officeDocument/2006/relationships/image" Target="../media/image183.png"/><Relationship Id="rId2" Type="http://schemas.openxmlformats.org/officeDocument/2006/relationships/notesSlide" Target="../notesSlides/notesSlide73.xml"/><Relationship Id="rId1" Type="http://schemas.openxmlformats.org/officeDocument/2006/relationships/slideLayout" Target="../slideLayouts/slideLayout1404.xml"/></Relationships>
</file>

<file path=ppt/slides/_rels/slide127.xml.rels><?xml version="1.0" encoding="UTF-8" standalone="yes"?>
<Relationships xmlns="http://schemas.openxmlformats.org/package/2006/relationships"><Relationship Id="rId3" Type="http://schemas.openxmlformats.org/officeDocument/2006/relationships/image" Target="../media/image184.png"/><Relationship Id="rId2" Type="http://schemas.openxmlformats.org/officeDocument/2006/relationships/notesSlide" Target="../notesSlides/notesSlide74.xml"/><Relationship Id="rId1" Type="http://schemas.openxmlformats.org/officeDocument/2006/relationships/slideLayout" Target="../slideLayouts/slideLayout1404.xml"/></Relationships>
</file>

<file path=ppt/slides/_rels/slide128.xml.rels><?xml version="1.0" encoding="UTF-8" standalone="yes"?>
<Relationships xmlns="http://schemas.openxmlformats.org/package/2006/relationships"><Relationship Id="rId3" Type="http://schemas.openxmlformats.org/officeDocument/2006/relationships/image" Target="../media/image185.png"/><Relationship Id="rId2" Type="http://schemas.openxmlformats.org/officeDocument/2006/relationships/notesSlide" Target="../notesSlides/notesSlide75.xml"/><Relationship Id="rId1" Type="http://schemas.openxmlformats.org/officeDocument/2006/relationships/slideLayout" Target="../slideLayouts/slideLayout1404.xml"/></Relationships>
</file>

<file path=ppt/slides/_rels/slide129.xml.rels><?xml version="1.0" encoding="UTF-8" standalone="yes"?>
<Relationships xmlns="http://schemas.openxmlformats.org/package/2006/relationships"><Relationship Id="rId3" Type="http://schemas.openxmlformats.org/officeDocument/2006/relationships/image" Target="../media/image186.png"/><Relationship Id="rId2" Type="http://schemas.openxmlformats.org/officeDocument/2006/relationships/notesSlide" Target="../notesSlides/notesSlide76.xml"/><Relationship Id="rId1" Type="http://schemas.openxmlformats.org/officeDocument/2006/relationships/slideLayout" Target="../slideLayouts/slideLayout1404.xml"/><Relationship Id="rId4" Type="http://schemas.openxmlformats.org/officeDocument/2006/relationships/image" Target="../media/image187.png"/></Relationships>
</file>

<file path=ppt/slides/_rels/slide13.xml.rels><?xml version="1.0" encoding="UTF-8" standalone="yes"?>
<Relationships xmlns="http://schemas.openxmlformats.org/package/2006/relationships"><Relationship Id="rId2" Type="http://schemas.openxmlformats.org/officeDocument/2006/relationships/image" Target="../media/image33.jpeg"/><Relationship Id="rId1" Type="http://schemas.openxmlformats.org/officeDocument/2006/relationships/slideLayout" Target="../slideLayouts/slideLayout248.xml"/></Relationships>
</file>

<file path=ppt/slides/_rels/slide130.xml.rels><?xml version="1.0" encoding="UTF-8" standalone="yes"?>
<Relationships xmlns="http://schemas.openxmlformats.org/package/2006/relationships"><Relationship Id="rId2" Type="http://schemas.openxmlformats.org/officeDocument/2006/relationships/image" Target="../media/image188.png"/><Relationship Id="rId1" Type="http://schemas.openxmlformats.org/officeDocument/2006/relationships/slideLayout" Target="../slideLayouts/slideLayout1217.xml"/></Relationships>
</file>

<file path=ppt/slides/_rels/slide131.xml.rels><?xml version="1.0" encoding="UTF-8" standalone="yes"?>
<Relationships xmlns="http://schemas.openxmlformats.org/package/2006/relationships"><Relationship Id="rId3" Type="http://schemas.openxmlformats.org/officeDocument/2006/relationships/image" Target="../media/image189.jpeg"/><Relationship Id="rId2" Type="http://schemas.openxmlformats.org/officeDocument/2006/relationships/notesSlide" Target="../notesSlides/notesSlide77.xml"/><Relationship Id="rId1" Type="http://schemas.openxmlformats.org/officeDocument/2006/relationships/slideLayout" Target="../slideLayouts/slideLayout1203.xml"/></Relationships>
</file>

<file path=ppt/slides/_rels/slide132.xml.rels><?xml version="1.0" encoding="UTF-8" standalone="yes"?>
<Relationships xmlns="http://schemas.openxmlformats.org/package/2006/relationships"><Relationship Id="rId3" Type="http://schemas.openxmlformats.org/officeDocument/2006/relationships/image" Target="../media/image151.png"/><Relationship Id="rId2" Type="http://schemas.openxmlformats.org/officeDocument/2006/relationships/notesSlide" Target="../notesSlides/notesSlide78.xml"/><Relationship Id="rId1" Type="http://schemas.openxmlformats.org/officeDocument/2006/relationships/slideLayout" Target="../slideLayouts/slideLayout301.xml"/><Relationship Id="rId4" Type="http://schemas.openxmlformats.org/officeDocument/2006/relationships/image" Target="../media/image152.png"/></Relationships>
</file>

<file path=ppt/slides/_rels/slide133.xml.rels><?xml version="1.0" encoding="UTF-8" standalone="yes"?>
<Relationships xmlns="http://schemas.openxmlformats.org/package/2006/relationships"><Relationship Id="rId3" Type="http://schemas.openxmlformats.org/officeDocument/2006/relationships/image" Target="../media/image190.png"/><Relationship Id="rId2" Type="http://schemas.openxmlformats.org/officeDocument/2006/relationships/notesSlide" Target="../notesSlides/notesSlide79.xml"/><Relationship Id="rId1" Type="http://schemas.openxmlformats.org/officeDocument/2006/relationships/slideLayout" Target="../slideLayouts/slideLayout85.xml"/></Relationships>
</file>

<file path=ppt/slides/_rels/slide134.xml.rels><?xml version="1.0" encoding="UTF-8" standalone="yes"?>
<Relationships xmlns="http://schemas.openxmlformats.org/package/2006/relationships"><Relationship Id="rId8" Type="http://schemas.openxmlformats.org/officeDocument/2006/relationships/image" Target="../media/image196.jpeg"/><Relationship Id="rId3" Type="http://schemas.openxmlformats.org/officeDocument/2006/relationships/image" Target="../media/image191.jpeg"/><Relationship Id="rId7" Type="http://schemas.openxmlformats.org/officeDocument/2006/relationships/image" Target="../media/image195.png"/><Relationship Id="rId2" Type="http://schemas.openxmlformats.org/officeDocument/2006/relationships/notesSlide" Target="../notesSlides/notesSlide80.xml"/><Relationship Id="rId1" Type="http://schemas.openxmlformats.org/officeDocument/2006/relationships/slideLayout" Target="../slideLayouts/slideLayout87.xml"/><Relationship Id="rId6" Type="http://schemas.openxmlformats.org/officeDocument/2006/relationships/image" Target="../media/image194.png"/><Relationship Id="rId5" Type="http://schemas.openxmlformats.org/officeDocument/2006/relationships/image" Target="../media/image193.jpeg"/><Relationship Id="rId4" Type="http://schemas.openxmlformats.org/officeDocument/2006/relationships/image" Target="../media/image192.png"/></Relationships>
</file>

<file path=ppt/slides/_rels/slide135.xml.rels><?xml version="1.0" encoding="UTF-8" standalone="yes"?>
<Relationships xmlns="http://schemas.openxmlformats.org/package/2006/relationships"><Relationship Id="rId1" Type="http://schemas.openxmlformats.org/officeDocument/2006/relationships/slideLayout" Target="../slideLayouts/slideLayout147.xml"/></Relationships>
</file>

<file path=ppt/slides/_rels/slide136.xml.rels><?xml version="1.0" encoding="UTF-8" standalone="yes"?>
<Relationships xmlns="http://schemas.openxmlformats.org/package/2006/relationships"><Relationship Id="rId3" Type="http://schemas.openxmlformats.org/officeDocument/2006/relationships/image" Target="../media/image197.png"/><Relationship Id="rId2" Type="http://schemas.openxmlformats.org/officeDocument/2006/relationships/notesSlide" Target="../notesSlides/notesSlide81.xml"/><Relationship Id="rId1" Type="http://schemas.openxmlformats.org/officeDocument/2006/relationships/slideLayout" Target="../slideLayouts/slideLayout71.xml"/></Relationships>
</file>

<file path=ppt/slides/_rels/slide137.xml.rels><?xml version="1.0" encoding="UTF-8" standalone="yes"?>
<Relationships xmlns="http://schemas.openxmlformats.org/package/2006/relationships"><Relationship Id="rId3" Type="http://schemas.openxmlformats.org/officeDocument/2006/relationships/image" Target="../media/image198.png"/><Relationship Id="rId2" Type="http://schemas.openxmlformats.org/officeDocument/2006/relationships/notesSlide" Target="../notesSlides/notesSlide82.xml"/><Relationship Id="rId1" Type="http://schemas.openxmlformats.org/officeDocument/2006/relationships/slideLayout" Target="../slideLayouts/slideLayout71.xml"/></Relationships>
</file>

<file path=ppt/slides/_rels/slide138.xml.rels><?xml version="1.0" encoding="UTF-8" standalone="yes"?>
<Relationships xmlns="http://schemas.openxmlformats.org/package/2006/relationships"><Relationship Id="rId3" Type="http://schemas.openxmlformats.org/officeDocument/2006/relationships/image" Target="../media/image199.png"/><Relationship Id="rId2" Type="http://schemas.openxmlformats.org/officeDocument/2006/relationships/notesSlide" Target="../notesSlides/notesSlide83.xml"/><Relationship Id="rId1" Type="http://schemas.openxmlformats.org/officeDocument/2006/relationships/slideLayout" Target="../slideLayouts/slideLayout71.xml"/></Relationships>
</file>

<file path=ppt/slides/_rels/slide139.xml.rels><?xml version="1.0" encoding="UTF-8" standalone="yes"?>
<Relationships xmlns="http://schemas.openxmlformats.org/package/2006/relationships"><Relationship Id="rId3" Type="http://schemas.openxmlformats.org/officeDocument/2006/relationships/image" Target="../media/image200.png"/><Relationship Id="rId2" Type="http://schemas.openxmlformats.org/officeDocument/2006/relationships/notesSlide" Target="../notesSlides/notesSlide84.xml"/><Relationship Id="rId1" Type="http://schemas.openxmlformats.org/officeDocument/2006/relationships/slideLayout" Target="../slideLayouts/slideLayout71.xml"/></Relationships>
</file>

<file path=ppt/slides/_rels/slide14.xml.rels><?xml version="1.0" encoding="UTF-8" standalone="yes"?>
<Relationships xmlns="http://schemas.openxmlformats.org/package/2006/relationships"><Relationship Id="rId2" Type="http://schemas.openxmlformats.org/officeDocument/2006/relationships/image" Target="../media/image34.jpeg"/><Relationship Id="rId1" Type="http://schemas.openxmlformats.org/officeDocument/2006/relationships/slideLayout" Target="../slideLayouts/slideLayout248.xml"/></Relationships>
</file>

<file path=ppt/slides/_rels/slide140.xml.rels><?xml version="1.0" encoding="UTF-8" standalone="yes"?>
<Relationships xmlns="http://schemas.openxmlformats.org/package/2006/relationships"><Relationship Id="rId3" Type="http://schemas.openxmlformats.org/officeDocument/2006/relationships/image" Target="../media/image201.png"/><Relationship Id="rId2" Type="http://schemas.openxmlformats.org/officeDocument/2006/relationships/notesSlide" Target="../notesSlides/notesSlide85.xml"/><Relationship Id="rId1" Type="http://schemas.openxmlformats.org/officeDocument/2006/relationships/slideLayout" Target="../slideLayouts/slideLayout71.xml"/></Relationships>
</file>

<file path=ppt/slides/_rels/slide141.xml.rels><?xml version="1.0" encoding="UTF-8" standalone="yes"?>
<Relationships xmlns="http://schemas.openxmlformats.org/package/2006/relationships"><Relationship Id="rId2" Type="http://schemas.openxmlformats.org/officeDocument/2006/relationships/image" Target="../media/image202.jpeg"/><Relationship Id="rId1" Type="http://schemas.openxmlformats.org/officeDocument/2006/relationships/slideLayout" Target="../slideLayouts/slideLayout1187.xml"/></Relationships>
</file>

<file path=ppt/slides/_rels/slide142.xml.rels><?xml version="1.0" encoding="UTF-8" standalone="yes"?>
<Relationships xmlns="http://schemas.openxmlformats.org/package/2006/relationships"><Relationship Id="rId3" Type="http://schemas.openxmlformats.org/officeDocument/2006/relationships/image" Target="../media/image203.png"/><Relationship Id="rId2" Type="http://schemas.openxmlformats.org/officeDocument/2006/relationships/notesSlide" Target="../notesSlides/notesSlide86.xml"/><Relationship Id="rId1" Type="http://schemas.openxmlformats.org/officeDocument/2006/relationships/slideLayout" Target="../slideLayouts/slideLayout71.xml"/></Relationships>
</file>

<file path=ppt/slides/_rels/slide143.xml.rels><?xml version="1.0" encoding="UTF-8" standalone="yes"?>
<Relationships xmlns="http://schemas.openxmlformats.org/package/2006/relationships"><Relationship Id="rId2" Type="http://schemas.openxmlformats.org/officeDocument/2006/relationships/image" Target="../media/image204.png"/><Relationship Id="rId1" Type="http://schemas.openxmlformats.org/officeDocument/2006/relationships/slideLayout" Target="../slideLayouts/slideLayout1187.xml"/></Relationships>
</file>

<file path=ppt/slides/_rels/slide144.xml.rels><?xml version="1.0" encoding="UTF-8" standalone="yes"?>
<Relationships xmlns="http://schemas.openxmlformats.org/package/2006/relationships"><Relationship Id="rId3" Type="http://schemas.openxmlformats.org/officeDocument/2006/relationships/image" Target="../media/image205.png"/><Relationship Id="rId2" Type="http://schemas.openxmlformats.org/officeDocument/2006/relationships/notesSlide" Target="../notesSlides/notesSlide87.xml"/><Relationship Id="rId1" Type="http://schemas.openxmlformats.org/officeDocument/2006/relationships/slideLayout" Target="../slideLayouts/slideLayout71.xml"/></Relationships>
</file>

<file path=ppt/slides/_rels/slide145.xml.rels><?xml version="1.0" encoding="UTF-8" standalone="yes"?>
<Relationships xmlns="http://schemas.openxmlformats.org/package/2006/relationships"><Relationship Id="rId3" Type="http://schemas.openxmlformats.org/officeDocument/2006/relationships/image" Target="../media/image207.png"/><Relationship Id="rId2" Type="http://schemas.openxmlformats.org/officeDocument/2006/relationships/image" Target="../media/image206.png"/><Relationship Id="rId1" Type="http://schemas.openxmlformats.org/officeDocument/2006/relationships/slideLayout" Target="../slideLayouts/slideLayout1203.xml"/><Relationship Id="rId5" Type="http://schemas.openxmlformats.org/officeDocument/2006/relationships/image" Target="../media/image209.png"/><Relationship Id="rId4" Type="http://schemas.openxmlformats.org/officeDocument/2006/relationships/image" Target="../media/image208.png"/></Relationships>
</file>

<file path=ppt/slides/_rels/slide146.xml.rels><?xml version="1.0" encoding="UTF-8" standalone="yes"?>
<Relationships xmlns="http://schemas.openxmlformats.org/package/2006/relationships"><Relationship Id="rId3" Type="http://schemas.openxmlformats.org/officeDocument/2006/relationships/image" Target="../media/image210.png"/><Relationship Id="rId2" Type="http://schemas.openxmlformats.org/officeDocument/2006/relationships/notesSlide" Target="../notesSlides/notesSlide88.xml"/><Relationship Id="rId1" Type="http://schemas.openxmlformats.org/officeDocument/2006/relationships/slideLayout" Target="../slideLayouts/slideLayout1173.xml"/></Relationships>
</file>

<file path=ppt/slides/_rels/slide147.xml.rels><?xml version="1.0" encoding="UTF-8" standalone="yes"?>
<Relationships xmlns="http://schemas.openxmlformats.org/package/2006/relationships"><Relationship Id="rId3" Type="http://schemas.openxmlformats.org/officeDocument/2006/relationships/image" Target="../media/image210.png"/><Relationship Id="rId2" Type="http://schemas.openxmlformats.org/officeDocument/2006/relationships/notesSlide" Target="../notesSlides/notesSlide89.xml"/><Relationship Id="rId1" Type="http://schemas.openxmlformats.org/officeDocument/2006/relationships/slideLayout" Target="../slideLayouts/slideLayout1173.xml"/><Relationship Id="rId4" Type="http://schemas.openxmlformats.org/officeDocument/2006/relationships/image" Target="../media/image211.png"/></Relationships>
</file>

<file path=ppt/slides/_rels/slide148.xml.rels><?xml version="1.0" encoding="UTF-8" standalone="yes"?>
<Relationships xmlns="http://schemas.openxmlformats.org/package/2006/relationships"><Relationship Id="rId3" Type="http://schemas.openxmlformats.org/officeDocument/2006/relationships/image" Target="../media/image213.jpeg"/><Relationship Id="rId2" Type="http://schemas.openxmlformats.org/officeDocument/2006/relationships/image" Target="../media/image212.png"/><Relationship Id="rId1" Type="http://schemas.openxmlformats.org/officeDocument/2006/relationships/slideLayout" Target="../slideLayouts/slideLayout1217.xml"/></Relationships>
</file>

<file path=ppt/slides/_rels/slide149.xml.rels><?xml version="1.0" encoding="UTF-8" standalone="yes"?>
<Relationships xmlns="http://schemas.openxmlformats.org/package/2006/relationships"><Relationship Id="rId3" Type="http://schemas.openxmlformats.org/officeDocument/2006/relationships/image" Target="../media/image215.png"/><Relationship Id="rId2" Type="http://schemas.openxmlformats.org/officeDocument/2006/relationships/image" Target="../media/image214.png"/><Relationship Id="rId1" Type="http://schemas.openxmlformats.org/officeDocument/2006/relationships/slideLayout" Target="../slideLayouts/slideLayout1217.xml"/><Relationship Id="rId6" Type="http://schemas.openxmlformats.org/officeDocument/2006/relationships/image" Target="../media/image218.png"/><Relationship Id="rId5" Type="http://schemas.openxmlformats.org/officeDocument/2006/relationships/image" Target="../media/image217.png"/><Relationship Id="rId4" Type="http://schemas.openxmlformats.org/officeDocument/2006/relationships/image" Target="../media/image216.png"/></Relationships>
</file>

<file path=ppt/slides/_rels/slide15.xml.rels><?xml version="1.0" encoding="UTF-8" standalone="yes"?>
<Relationships xmlns="http://schemas.openxmlformats.org/package/2006/relationships"><Relationship Id="rId2" Type="http://schemas.openxmlformats.org/officeDocument/2006/relationships/image" Target="../media/image35.jpeg"/><Relationship Id="rId1" Type="http://schemas.openxmlformats.org/officeDocument/2006/relationships/slideLayout" Target="../slideLayouts/slideLayout25.xml"/></Relationships>
</file>

<file path=ppt/slides/_rels/slide150.xml.rels><?xml version="1.0" encoding="UTF-8" standalone="yes"?>
<Relationships xmlns="http://schemas.openxmlformats.org/package/2006/relationships"><Relationship Id="rId3" Type="http://schemas.openxmlformats.org/officeDocument/2006/relationships/image" Target="../media/image214.png"/><Relationship Id="rId2" Type="http://schemas.openxmlformats.org/officeDocument/2006/relationships/notesSlide" Target="../notesSlides/notesSlide90.xml"/><Relationship Id="rId1" Type="http://schemas.openxmlformats.org/officeDocument/2006/relationships/slideLayout" Target="../slideLayouts/slideLayout1217.xml"/></Relationships>
</file>

<file path=ppt/slides/_rels/slide151.xml.rels><?xml version="1.0" encoding="UTF-8" standalone="yes"?>
<Relationships xmlns="http://schemas.openxmlformats.org/package/2006/relationships"><Relationship Id="rId3" Type="http://schemas.openxmlformats.org/officeDocument/2006/relationships/image" Target="../media/image219.png"/><Relationship Id="rId2" Type="http://schemas.openxmlformats.org/officeDocument/2006/relationships/notesSlide" Target="../notesSlides/notesSlide91.xml"/><Relationship Id="rId1" Type="http://schemas.openxmlformats.org/officeDocument/2006/relationships/slideLayout" Target="../slideLayouts/slideLayout1217.xml"/><Relationship Id="rId4" Type="http://schemas.openxmlformats.org/officeDocument/2006/relationships/image" Target="../media/image214.png"/></Relationships>
</file>

<file path=ppt/slides/_rels/slide152.xml.rels><?xml version="1.0" encoding="UTF-8" standalone="yes"?>
<Relationships xmlns="http://schemas.openxmlformats.org/package/2006/relationships"><Relationship Id="rId2" Type="http://schemas.openxmlformats.org/officeDocument/2006/relationships/image" Target="../media/image220.png"/><Relationship Id="rId1" Type="http://schemas.openxmlformats.org/officeDocument/2006/relationships/slideLayout" Target="../slideLayouts/slideLayout1217.xml"/></Relationships>
</file>

<file path=ppt/slides/_rels/slide153.xml.rels><?xml version="1.0" encoding="UTF-8" standalone="yes"?>
<Relationships xmlns="http://schemas.openxmlformats.org/package/2006/relationships"><Relationship Id="rId3" Type="http://schemas.openxmlformats.org/officeDocument/2006/relationships/image" Target="../media/image222.png"/><Relationship Id="rId2" Type="http://schemas.openxmlformats.org/officeDocument/2006/relationships/image" Target="../media/image221.png"/><Relationship Id="rId1" Type="http://schemas.openxmlformats.org/officeDocument/2006/relationships/slideLayout" Target="../slideLayouts/slideLayout1217.xml"/></Relationships>
</file>

<file path=ppt/slides/_rels/slide154.xml.rels><?xml version="1.0" encoding="UTF-8" standalone="yes"?>
<Relationships xmlns="http://schemas.openxmlformats.org/package/2006/relationships"><Relationship Id="rId3" Type="http://schemas.openxmlformats.org/officeDocument/2006/relationships/image" Target="../media/image223.png"/><Relationship Id="rId2" Type="http://schemas.openxmlformats.org/officeDocument/2006/relationships/notesSlide" Target="../notesSlides/notesSlide92.xml"/><Relationship Id="rId1" Type="http://schemas.openxmlformats.org/officeDocument/2006/relationships/slideLayout" Target="../slideLayouts/slideLayout1217.xml"/><Relationship Id="rId4" Type="http://schemas.openxmlformats.org/officeDocument/2006/relationships/image" Target="../media/image224.png"/></Relationships>
</file>

<file path=ppt/slides/_rels/slide155.xml.rels><?xml version="1.0" encoding="UTF-8" standalone="yes"?>
<Relationships xmlns="http://schemas.openxmlformats.org/package/2006/relationships"><Relationship Id="rId1" Type="http://schemas.openxmlformats.org/officeDocument/2006/relationships/slideLayout" Target="../slideLayouts/slideLayout1217.xml"/></Relationships>
</file>

<file path=ppt/slides/_rels/slide156.xml.rels><?xml version="1.0" encoding="UTF-8" standalone="yes"?>
<Relationships xmlns="http://schemas.openxmlformats.org/package/2006/relationships"><Relationship Id="rId3" Type="http://schemas.openxmlformats.org/officeDocument/2006/relationships/image" Target="../media/image226.jpeg"/><Relationship Id="rId2" Type="http://schemas.openxmlformats.org/officeDocument/2006/relationships/image" Target="../media/image225.jpeg"/><Relationship Id="rId1" Type="http://schemas.openxmlformats.org/officeDocument/2006/relationships/slideLayout" Target="../slideLayouts/slideLayout1203.xml"/></Relationships>
</file>

<file path=ppt/slides/_rels/slide157.xml.rels><?xml version="1.0" encoding="UTF-8" standalone="yes"?>
<Relationships xmlns="http://schemas.openxmlformats.org/package/2006/relationships"><Relationship Id="rId2" Type="http://schemas.openxmlformats.org/officeDocument/2006/relationships/image" Target="../media/image227.jpeg"/><Relationship Id="rId1" Type="http://schemas.openxmlformats.org/officeDocument/2006/relationships/slideLayout" Target="../slideLayouts/slideLayout1199.xml"/></Relationships>
</file>

<file path=ppt/slides/_rels/slide158.xml.rels><?xml version="1.0" encoding="UTF-8" standalone="yes"?>
<Relationships xmlns="http://schemas.openxmlformats.org/package/2006/relationships"><Relationship Id="rId2" Type="http://schemas.openxmlformats.org/officeDocument/2006/relationships/image" Target="../media/image228.jpeg"/><Relationship Id="rId1" Type="http://schemas.openxmlformats.org/officeDocument/2006/relationships/slideLayout" Target="../slideLayouts/slideLayout1199.xml"/></Relationships>
</file>

<file path=ppt/slides/_rels/slide159.xml.rels><?xml version="1.0" encoding="UTF-8" standalone="yes"?>
<Relationships xmlns="http://schemas.openxmlformats.org/package/2006/relationships"><Relationship Id="rId3" Type="http://schemas.openxmlformats.org/officeDocument/2006/relationships/image" Target="../media/image230.jpeg"/><Relationship Id="rId2" Type="http://schemas.openxmlformats.org/officeDocument/2006/relationships/image" Target="../media/image229.jpeg"/><Relationship Id="rId1" Type="http://schemas.openxmlformats.org/officeDocument/2006/relationships/slideLayout" Target="../slideLayouts/slideLayout1199.xml"/></Relationships>
</file>

<file path=ppt/slides/_rels/slide16.xml.rels><?xml version="1.0" encoding="UTF-8" standalone="yes"?>
<Relationships xmlns="http://schemas.openxmlformats.org/package/2006/relationships"><Relationship Id="rId3" Type="http://schemas.openxmlformats.org/officeDocument/2006/relationships/image" Target="../media/image36.jpeg"/><Relationship Id="rId2" Type="http://schemas.openxmlformats.org/officeDocument/2006/relationships/notesSlide" Target="../notesSlides/notesSlide7.xml"/><Relationship Id="rId1" Type="http://schemas.openxmlformats.org/officeDocument/2006/relationships/slideLayout" Target="../slideLayouts/slideLayout2.xml"/></Relationships>
</file>

<file path=ppt/slides/_rels/slide160.xml.rels><?xml version="1.0" encoding="UTF-8" standalone="yes"?>
<Relationships xmlns="http://schemas.openxmlformats.org/package/2006/relationships"><Relationship Id="rId3" Type="http://schemas.openxmlformats.org/officeDocument/2006/relationships/image" Target="../media/image231.png"/><Relationship Id="rId2" Type="http://schemas.openxmlformats.org/officeDocument/2006/relationships/notesSlide" Target="../notesSlides/notesSlide93.xml"/><Relationship Id="rId1" Type="http://schemas.openxmlformats.org/officeDocument/2006/relationships/slideLayout" Target="../slideLayouts/slideLayout1203.xml"/></Relationships>
</file>

<file path=ppt/slides/_rels/slide161.xml.rels><?xml version="1.0" encoding="UTF-8" standalone="yes"?>
<Relationships xmlns="http://schemas.openxmlformats.org/package/2006/relationships"><Relationship Id="rId3" Type="http://schemas.openxmlformats.org/officeDocument/2006/relationships/image" Target="../media/image233.png"/><Relationship Id="rId2" Type="http://schemas.openxmlformats.org/officeDocument/2006/relationships/image" Target="../media/image232.png"/><Relationship Id="rId1" Type="http://schemas.openxmlformats.org/officeDocument/2006/relationships/slideLayout" Target="../slideLayouts/slideLayout1203.xml"/></Relationships>
</file>

<file path=ppt/slides/_rels/slide162.xml.rels><?xml version="1.0" encoding="UTF-8" standalone="yes"?>
<Relationships xmlns="http://schemas.openxmlformats.org/package/2006/relationships"><Relationship Id="rId3" Type="http://schemas.openxmlformats.org/officeDocument/2006/relationships/image" Target="../media/image234.jpeg"/><Relationship Id="rId2" Type="http://schemas.openxmlformats.org/officeDocument/2006/relationships/slide" Target="slide25.xml"/><Relationship Id="rId1" Type="http://schemas.openxmlformats.org/officeDocument/2006/relationships/slideLayout" Target="../slideLayouts/slideLayout1205.xml"/></Relationships>
</file>

<file path=ppt/slides/_rels/slide163.xml.rels><?xml version="1.0" encoding="UTF-8" standalone="yes"?>
<Relationships xmlns="http://schemas.openxmlformats.org/package/2006/relationships"><Relationship Id="rId2" Type="http://schemas.openxmlformats.org/officeDocument/2006/relationships/image" Target="../media/image235.png"/><Relationship Id="rId1" Type="http://schemas.openxmlformats.org/officeDocument/2006/relationships/slideLayout" Target="../slideLayouts/slideLayout1205.xml"/></Relationships>
</file>

<file path=ppt/slides/_rels/slide164.xml.rels><?xml version="1.0" encoding="UTF-8" standalone="yes"?>
<Relationships xmlns="http://schemas.openxmlformats.org/package/2006/relationships"><Relationship Id="rId3" Type="http://schemas.openxmlformats.org/officeDocument/2006/relationships/image" Target="../media/image237.png"/><Relationship Id="rId2" Type="http://schemas.openxmlformats.org/officeDocument/2006/relationships/image" Target="../media/image236.png"/><Relationship Id="rId1" Type="http://schemas.openxmlformats.org/officeDocument/2006/relationships/slideLayout" Target="../slideLayouts/slideLayout1203.xml"/><Relationship Id="rId4" Type="http://schemas.openxmlformats.org/officeDocument/2006/relationships/image" Target="../media/image238.png"/></Relationships>
</file>

<file path=ppt/slides/_rels/slide165.xml.rels><?xml version="1.0" encoding="UTF-8" standalone="yes"?>
<Relationships xmlns="http://schemas.openxmlformats.org/package/2006/relationships"><Relationship Id="rId3" Type="http://schemas.openxmlformats.org/officeDocument/2006/relationships/image" Target="../media/image239.jpeg"/><Relationship Id="rId2" Type="http://schemas.openxmlformats.org/officeDocument/2006/relationships/notesSlide" Target="../notesSlides/notesSlide94.xml"/><Relationship Id="rId1" Type="http://schemas.openxmlformats.org/officeDocument/2006/relationships/slideLayout" Target="../slideLayouts/slideLayout1203.xml"/></Relationships>
</file>

<file path=ppt/slides/_rels/slide166.xml.rels><?xml version="1.0" encoding="UTF-8" standalone="yes"?>
<Relationships xmlns="http://schemas.openxmlformats.org/package/2006/relationships"><Relationship Id="rId3" Type="http://schemas.openxmlformats.org/officeDocument/2006/relationships/image" Target="../media/image241.png"/><Relationship Id="rId2" Type="http://schemas.openxmlformats.org/officeDocument/2006/relationships/image" Target="../media/image240.jpeg"/><Relationship Id="rId1" Type="http://schemas.openxmlformats.org/officeDocument/2006/relationships/slideLayout" Target="../slideLayouts/slideLayout1203.xml"/></Relationships>
</file>

<file path=ppt/slides/_rels/slide167.xml.rels><?xml version="1.0" encoding="UTF-8" standalone="yes"?>
<Relationships xmlns="http://schemas.openxmlformats.org/package/2006/relationships"><Relationship Id="rId3" Type="http://schemas.openxmlformats.org/officeDocument/2006/relationships/image" Target="../media/image243.png"/><Relationship Id="rId2" Type="http://schemas.openxmlformats.org/officeDocument/2006/relationships/image" Target="../media/image242.jpeg"/><Relationship Id="rId1" Type="http://schemas.openxmlformats.org/officeDocument/2006/relationships/slideLayout" Target="../slideLayouts/slideLayout1199.xml"/></Relationships>
</file>

<file path=ppt/slides/_rels/slide168.xml.rels><?xml version="1.0" encoding="UTF-8" standalone="yes"?>
<Relationships xmlns="http://schemas.openxmlformats.org/package/2006/relationships"><Relationship Id="rId3" Type="http://schemas.openxmlformats.org/officeDocument/2006/relationships/image" Target="../media/image244.jpeg"/><Relationship Id="rId2" Type="http://schemas.openxmlformats.org/officeDocument/2006/relationships/notesSlide" Target="../notesSlides/notesSlide95.xml"/><Relationship Id="rId1" Type="http://schemas.openxmlformats.org/officeDocument/2006/relationships/slideLayout" Target="../slideLayouts/slideLayout1200.xml"/></Relationships>
</file>

<file path=ppt/slides/_rels/slide169.xml.rels><?xml version="1.0" encoding="UTF-8" standalone="yes"?>
<Relationships xmlns="http://schemas.openxmlformats.org/package/2006/relationships"><Relationship Id="rId3" Type="http://schemas.openxmlformats.org/officeDocument/2006/relationships/image" Target="../media/image245.png"/><Relationship Id="rId2" Type="http://schemas.openxmlformats.org/officeDocument/2006/relationships/notesSlide" Target="../notesSlides/notesSlide96.xml"/><Relationship Id="rId1" Type="http://schemas.openxmlformats.org/officeDocument/2006/relationships/slideLayout" Target="../slideLayouts/slideLayout1200.xml"/></Relationships>
</file>

<file path=ppt/slides/_rels/slide17.xml.rels><?xml version="1.0" encoding="UTF-8" standalone="yes"?>
<Relationships xmlns="http://schemas.openxmlformats.org/package/2006/relationships"><Relationship Id="rId3" Type="http://schemas.openxmlformats.org/officeDocument/2006/relationships/image" Target="../media/image38.jpeg"/><Relationship Id="rId2" Type="http://schemas.openxmlformats.org/officeDocument/2006/relationships/image" Target="../media/image37.jpeg"/><Relationship Id="rId1" Type="http://schemas.openxmlformats.org/officeDocument/2006/relationships/slideLayout" Target="../slideLayouts/slideLayout229.xml"/><Relationship Id="rId4" Type="http://schemas.openxmlformats.org/officeDocument/2006/relationships/image" Target="../media/image39.jpeg"/></Relationships>
</file>

<file path=ppt/slides/_rels/slide170.xml.rels><?xml version="1.0" encoding="UTF-8" standalone="yes"?>
<Relationships xmlns="http://schemas.openxmlformats.org/package/2006/relationships"><Relationship Id="rId3" Type="http://schemas.openxmlformats.org/officeDocument/2006/relationships/image" Target="../media/image246.jpeg"/><Relationship Id="rId2" Type="http://schemas.openxmlformats.org/officeDocument/2006/relationships/notesSlide" Target="../notesSlides/notesSlide97.xml"/><Relationship Id="rId1" Type="http://schemas.openxmlformats.org/officeDocument/2006/relationships/slideLayout" Target="../slideLayouts/slideLayout1200.xml"/></Relationships>
</file>

<file path=ppt/slides/_rels/slide171.xml.rels><?xml version="1.0" encoding="UTF-8" standalone="yes"?>
<Relationships xmlns="http://schemas.openxmlformats.org/package/2006/relationships"><Relationship Id="rId2" Type="http://schemas.openxmlformats.org/officeDocument/2006/relationships/image" Target="../media/image247.jpeg"/><Relationship Id="rId1" Type="http://schemas.openxmlformats.org/officeDocument/2006/relationships/slideLayout" Target="../slideLayouts/slideLayout1200.xml"/></Relationships>
</file>

<file path=ppt/slides/_rels/slide172.xml.rels><?xml version="1.0" encoding="UTF-8" standalone="yes"?>
<Relationships xmlns="http://schemas.openxmlformats.org/package/2006/relationships"><Relationship Id="rId2" Type="http://schemas.openxmlformats.org/officeDocument/2006/relationships/image" Target="../media/image248.jpeg"/><Relationship Id="rId1" Type="http://schemas.openxmlformats.org/officeDocument/2006/relationships/slideLayout" Target="../slideLayouts/slideLayout1200.xml"/></Relationships>
</file>

<file path=ppt/slides/_rels/slide173.xml.rels><?xml version="1.0" encoding="UTF-8" standalone="yes"?>
<Relationships xmlns="http://schemas.openxmlformats.org/package/2006/relationships"><Relationship Id="rId2" Type="http://schemas.openxmlformats.org/officeDocument/2006/relationships/image" Target="../media/image249.jpeg"/><Relationship Id="rId1" Type="http://schemas.openxmlformats.org/officeDocument/2006/relationships/slideLayout" Target="../slideLayouts/slideLayout1200.xml"/></Relationships>
</file>

<file path=ppt/slides/_rels/slide174.xml.rels><?xml version="1.0" encoding="UTF-8" standalone="yes"?>
<Relationships xmlns="http://schemas.openxmlformats.org/package/2006/relationships"><Relationship Id="rId3" Type="http://schemas.openxmlformats.org/officeDocument/2006/relationships/image" Target="../media/image250.jpeg"/><Relationship Id="rId2" Type="http://schemas.openxmlformats.org/officeDocument/2006/relationships/notesSlide" Target="../notesSlides/notesSlide98.xml"/><Relationship Id="rId1" Type="http://schemas.openxmlformats.org/officeDocument/2006/relationships/slideLayout" Target="../slideLayouts/slideLayout1201.xml"/></Relationships>
</file>

<file path=ppt/slides/_rels/slide175.xml.rels><?xml version="1.0" encoding="UTF-8" standalone="yes"?>
<Relationships xmlns="http://schemas.openxmlformats.org/package/2006/relationships"><Relationship Id="rId2" Type="http://schemas.openxmlformats.org/officeDocument/2006/relationships/image" Target="../media/image251.jpeg"/><Relationship Id="rId1" Type="http://schemas.openxmlformats.org/officeDocument/2006/relationships/slideLayout" Target="../slideLayouts/slideLayout1200.xml"/></Relationships>
</file>

<file path=ppt/slides/_rels/slide176.xml.rels><?xml version="1.0" encoding="UTF-8" standalone="yes"?>
<Relationships xmlns="http://schemas.openxmlformats.org/package/2006/relationships"><Relationship Id="rId3" Type="http://schemas.openxmlformats.org/officeDocument/2006/relationships/image" Target="../media/image252.jpeg"/><Relationship Id="rId2" Type="http://schemas.openxmlformats.org/officeDocument/2006/relationships/notesSlide" Target="../notesSlides/notesSlide99.xml"/><Relationship Id="rId1" Type="http://schemas.openxmlformats.org/officeDocument/2006/relationships/slideLayout" Target="../slideLayouts/slideLayout1219.xml"/><Relationship Id="rId4" Type="http://schemas.openxmlformats.org/officeDocument/2006/relationships/image" Target="../media/image253.jpeg"/></Relationships>
</file>

<file path=ppt/slides/_rels/slide177.xml.rels><?xml version="1.0" encoding="UTF-8" standalone="yes"?>
<Relationships xmlns="http://schemas.openxmlformats.org/package/2006/relationships"><Relationship Id="rId3" Type="http://schemas.openxmlformats.org/officeDocument/2006/relationships/image" Target="../media/image254.jpeg"/><Relationship Id="rId2" Type="http://schemas.openxmlformats.org/officeDocument/2006/relationships/notesSlide" Target="../notesSlides/notesSlide100.xml"/><Relationship Id="rId1" Type="http://schemas.openxmlformats.org/officeDocument/2006/relationships/slideLayout" Target="../slideLayouts/slideLayout1219.xml"/></Relationships>
</file>

<file path=ppt/slides/_rels/slide178.xml.rels><?xml version="1.0" encoding="UTF-8" standalone="yes"?>
<Relationships xmlns="http://schemas.openxmlformats.org/package/2006/relationships"><Relationship Id="rId3" Type="http://schemas.openxmlformats.org/officeDocument/2006/relationships/image" Target="../media/image255.jpeg"/><Relationship Id="rId2" Type="http://schemas.openxmlformats.org/officeDocument/2006/relationships/notesSlide" Target="../notesSlides/notesSlide101.xml"/><Relationship Id="rId1" Type="http://schemas.openxmlformats.org/officeDocument/2006/relationships/slideLayout" Target="../slideLayouts/slideLayout1220.xml"/><Relationship Id="rId4" Type="http://schemas.openxmlformats.org/officeDocument/2006/relationships/image" Target="../media/image256.jpeg"/></Relationships>
</file>

<file path=ppt/slides/_rels/slide179.xml.rels><?xml version="1.0" encoding="UTF-8" standalone="yes"?>
<Relationships xmlns="http://schemas.openxmlformats.org/package/2006/relationships"><Relationship Id="rId3" Type="http://schemas.openxmlformats.org/officeDocument/2006/relationships/image" Target="../media/image257.jpeg"/><Relationship Id="rId2" Type="http://schemas.openxmlformats.org/officeDocument/2006/relationships/notesSlide" Target="../notesSlides/notesSlide102.xml"/><Relationship Id="rId1" Type="http://schemas.openxmlformats.org/officeDocument/2006/relationships/slideLayout" Target="../slideLayouts/slideLayout1221.xml"/></Relationships>
</file>

<file path=ppt/slides/_rels/slide18.xml.rels><?xml version="1.0" encoding="UTF-8" standalone="yes"?>
<Relationships xmlns="http://schemas.openxmlformats.org/package/2006/relationships"><Relationship Id="rId2" Type="http://schemas.openxmlformats.org/officeDocument/2006/relationships/image" Target="../media/image40.png"/><Relationship Id="rId1" Type="http://schemas.openxmlformats.org/officeDocument/2006/relationships/slideLayout" Target="../slideLayouts/slideLayout36.xml"/></Relationships>
</file>

<file path=ppt/slides/_rels/slide180.xml.rels><?xml version="1.0" encoding="UTF-8" standalone="yes"?>
<Relationships xmlns="http://schemas.openxmlformats.org/package/2006/relationships"><Relationship Id="rId2" Type="http://schemas.openxmlformats.org/officeDocument/2006/relationships/image" Target="../media/image258.jpeg"/><Relationship Id="rId1" Type="http://schemas.openxmlformats.org/officeDocument/2006/relationships/slideLayout" Target="../slideLayouts/slideLayout1200.xml"/></Relationships>
</file>

<file path=ppt/slides/_rels/slide181.xml.rels><?xml version="1.0" encoding="UTF-8" standalone="yes"?>
<Relationships xmlns="http://schemas.openxmlformats.org/package/2006/relationships"><Relationship Id="rId3" Type="http://schemas.openxmlformats.org/officeDocument/2006/relationships/image" Target="../media/image260.jpeg"/><Relationship Id="rId2" Type="http://schemas.openxmlformats.org/officeDocument/2006/relationships/image" Target="../media/image259.jpeg"/><Relationship Id="rId1" Type="http://schemas.openxmlformats.org/officeDocument/2006/relationships/slideLayout" Target="../slideLayouts/slideLayout1200.xml"/></Relationships>
</file>

<file path=ppt/slides/_rels/slide182.xml.rels><?xml version="1.0" encoding="UTF-8" standalone="yes"?>
<Relationships xmlns="http://schemas.openxmlformats.org/package/2006/relationships"><Relationship Id="rId3" Type="http://schemas.openxmlformats.org/officeDocument/2006/relationships/image" Target="../media/image262.png"/><Relationship Id="rId2" Type="http://schemas.openxmlformats.org/officeDocument/2006/relationships/image" Target="../media/image261.jpeg"/><Relationship Id="rId1" Type="http://schemas.openxmlformats.org/officeDocument/2006/relationships/slideLayout" Target="../slideLayouts/slideLayout1200.xml"/><Relationship Id="rId6" Type="http://schemas.openxmlformats.org/officeDocument/2006/relationships/image" Target="../media/image265.jpeg"/><Relationship Id="rId5" Type="http://schemas.openxmlformats.org/officeDocument/2006/relationships/image" Target="../media/image264.jpeg"/><Relationship Id="rId4" Type="http://schemas.openxmlformats.org/officeDocument/2006/relationships/image" Target="../media/image263.png"/></Relationships>
</file>

<file path=ppt/slides/_rels/slide183.xml.rels><?xml version="1.0" encoding="UTF-8" standalone="yes"?>
<Relationships xmlns="http://schemas.openxmlformats.org/package/2006/relationships"><Relationship Id="rId3" Type="http://schemas.openxmlformats.org/officeDocument/2006/relationships/image" Target="../media/image267.jpeg"/><Relationship Id="rId2" Type="http://schemas.openxmlformats.org/officeDocument/2006/relationships/image" Target="../media/image266.jpeg"/><Relationship Id="rId1" Type="http://schemas.openxmlformats.org/officeDocument/2006/relationships/slideLayout" Target="../slideLayouts/slideLayout1187.xml"/></Relationships>
</file>

<file path=ppt/slides/_rels/slide184.xml.rels><?xml version="1.0" encoding="UTF-8" standalone="yes"?>
<Relationships xmlns="http://schemas.openxmlformats.org/package/2006/relationships"><Relationship Id="rId3" Type="http://schemas.openxmlformats.org/officeDocument/2006/relationships/image" Target="../media/image269.jpeg"/><Relationship Id="rId2" Type="http://schemas.openxmlformats.org/officeDocument/2006/relationships/image" Target="../media/image268.jpeg"/><Relationship Id="rId1" Type="http://schemas.openxmlformats.org/officeDocument/2006/relationships/slideLayout" Target="../slideLayouts/slideLayout1230.xml"/><Relationship Id="rId4" Type="http://schemas.openxmlformats.org/officeDocument/2006/relationships/image" Target="../media/image270.jpeg"/></Relationships>
</file>

<file path=ppt/slides/_rels/slide185.xml.rels><?xml version="1.0" encoding="UTF-8" standalone="yes"?>
<Relationships xmlns="http://schemas.openxmlformats.org/package/2006/relationships"><Relationship Id="rId3" Type="http://schemas.openxmlformats.org/officeDocument/2006/relationships/image" Target="../media/image272.png"/><Relationship Id="rId2" Type="http://schemas.openxmlformats.org/officeDocument/2006/relationships/image" Target="../media/image271.png"/><Relationship Id="rId1" Type="http://schemas.openxmlformats.org/officeDocument/2006/relationships/slideLayout" Target="../slideLayouts/slideLayout1351.xml"/></Relationships>
</file>

<file path=ppt/slides/_rels/slide186.xml.rels><?xml version="1.0" encoding="UTF-8" standalone="yes"?>
<Relationships xmlns="http://schemas.openxmlformats.org/package/2006/relationships"><Relationship Id="rId2" Type="http://schemas.openxmlformats.org/officeDocument/2006/relationships/image" Target="../media/image273.jpeg"/><Relationship Id="rId1" Type="http://schemas.openxmlformats.org/officeDocument/2006/relationships/slideLayout" Target="../slideLayouts/slideLayout1230.xml"/></Relationships>
</file>

<file path=ppt/slides/_rels/slide187.xml.rels><?xml version="1.0" encoding="UTF-8" standalone="yes"?>
<Relationships xmlns="http://schemas.openxmlformats.org/package/2006/relationships"><Relationship Id="rId3" Type="http://schemas.openxmlformats.org/officeDocument/2006/relationships/image" Target="../media/image275.png"/><Relationship Id="rId2" Type="http://schemas.openxmlformats.org/officeDocument/2006/relationships/image" Target="../media/image274.png"/><Relationship Id="rId1" Type="http://schemas.openxmlformats.org/officeDocument/2006/relationships/slideLayout" Target="../slideLayouts/slideLayout1187.xml"/></Relationships>
</file>

<file path=ppt/slides/_rels/slide188.xml.rels><?xml version="1.0" encoding="UTF-8" standalone="yes"?>
<Relationships xmlns="http://schemas.openxmlformats.org/package/2006/relationships"><Relationship Id="rId3" Type="http://schemas.openxmlformats.org/officeDocument/2006/relationships/image" Target="../media/image277.jpeg"/><Relationship Id="rId2" Type="http://schemas.openxmlformats.org/officeDocument/2006/relationships/image" Target="../media/image276.png"/><Relationship Id="rId1" Type="http://schemas.openxmlformats.org/officeDocument/2006/relationships/slideLayout" Target="../slideLayouts/slideLayout1187.xml"/></Relationships>
</file>

<file path=ppt/slides/_rels/slide189.xml.rels><?xml version="1.0" encoding="UTF-8" standalone="yes"?>
<Relationships xmlns="http://schemas.openxmlformats.org/package/2006/relationships"><Relationship Id="rId2" Type="http://schemas.openxmlformats.org/officeDocument/2006/relationships/image" Target="../media/image278.jpeg"/><Relationship Id="rId1" Type="http://schemas.openxmlformats.org/officeDocument/2006/relationships/slideLayout" Target="../slideLayouts/slideLayout1187.xml"/></Relationships>
</file>

<file path=ppt/slides/_rels/slide19.xml.rels><?xml version="1.0" encoding="UTF-8" standalone="yes"?>
<Relationships xmlns="http://schemas.openxmlformats.org/package/2006/relationships"><Relationship Id="rId2" Type="http://schemas.openxmlformats.org/officeDocument/2006/relationships/image" Target="../media/image41.jpeg"/><Relationship Id="rId1" Type="http://schemas.openxmlformats.org/officeDocument/2006/relationships/slideLayout" Target="../slideLayouts/slideLayout36.xml"/></Relationships>
</file>

<file path=ppt/slides/_rels/slide190.xml.rels><?xml version="1.0" encoding="UTF-8" standalone="yes"?>
<Relationships xmlns="http://schemas.openxmlformats.org/package/2006/relationships"><Relationship Id="rId2" Type="http://schemas.openxmlformats.org/officeDocument/2006/relationships/image" Target="../media/image279.jpeg"/><Relationship Id="rId1" Type="http://schemas.openxmlformats.org/officeDocument/2006/relationships/slideLayout" Target="../slideLayouts/slideLayout1187.xml"/></Relationships>
</file>

<file path=ppt/slides/_rels/slide191.xml.rels><?xml version="1.0" encoding="UTF-8" standalone="yes"?>
<Relationships xmlns="http://schemas.openxmlformats.org/package/2006/relationships"><Relationship Id="rId3" Type="http://schemas.openxmlformats.org/officeDocument/2006/relationships/image" Target="../media/image281.jpeg"/><Relationship Id="rId2" Type="http://schemas.openxmlformats.org/officeDocument/2006/relationships/image" Target="../media/image280.jpeg"/><Relationship Id="rId1" Type="http://schemas.openxmlformats.org/officeDocument/2006/relationships/slideLayout" Target="../slideLayouts/slideLayout1187.xml"/></Relationships>
</file>

<file path=ppt/slides/_rels/slide192.xml.rels><?xml version="1.0" encoding="UTF-8" standalone="yes"?>
<Relationships xmlns="http://schemas.openxmlformats.org/package/2006/relationships"><Relationship Id="rId2" Type="http://schemas.openxmlformats.org/officeDocument/2006/relationships/image" Target="../media/image282.jpeg"/><Relationship Id="rId1" Type="http://schemas.openxmlformats.org/officeDocument/2006/relationships/slideLayout" Target="../slideLayouts/slideLayout1187.xml"/></Relationships>
</file>

<file path=ppt/slides/_rels/slide193.xml.rels><?xml version="1.0" encoding="UTF-8" standalone="yes"?>
<Relationships xmlns="http://schemas.openxmlformats.org/package/2006/relationships"><Relationship Id="rId3" Type="http://schemas.openxmlformats.org/officeDocument/2006/relationships/image" Target="../media/image284.gif"/><Relationship Id="rId2" Type="http://schemas.openxmlformats.org/officeDocument/2006/relationships/image" Target="../media/image283.jpeg"/><Relationship Id="rId1" Type="http://schemas.openxmlformats.org/officeDocument/2006/relationships/slideLayout" Target="../slideLayouts/slideLayout1187.xml"/></Relationships>
</file>

<file path=ppt/slides/_rels/slide194.xml.rels><?xml version="1.0" encoding="UTF-8" standalone="yes"?>
<Relationships xmlns="http://schemas.openxmlformats.org/package/2006/relationships"><Relationship Id="rId3" Type="http://schemas.openxmlformats.org/officeDocument/2006/relationships/image" Target="../media/image286.jpeg"/><Relationship Id="rId2" Type="http://schemas.openxmlformats.org/officeDocument/2006/relationships/image" Target="../media/image285.png"/><Relationship Id="rId1" Type="http://schemas.openxmlformats.org/officeDocument/2006/relationships/slideLayout" Target="../slideLayouts/slideLayout1187.xml"/><Relationship Id="rId6" Type="http://schemas.openxmlformats.org/officeDocument/2006/relationships/image" Target="../media/image289.jpeg"/><Relationship Id="rId5" Type="http://schemas.openxmlformats.org/officeDocument/2006/relationships/image" Target="../media/image288.jpeg"/><Relationship Id="rId4" Type="http://schemas.openxmlformats.org/officeDocument/2006/relationships/image" Target="../media/image287.jpeg"/></Relationships>
</file>

<file path=ppt/slides/_rels/slide195.xml.rels><?xml version="1.0" encoding="UTF-8" standalone="yes"?>
<Relationships xmlns="http://schemas.openxmlformats.org/package/2006/relationships"><Relationship Id="rId2" Type="http://schemas.openxmlformats.org/officeDocument/2006/relationships/image" Target="../media/image290.jpeg"/><Relationship Id="rId1" Type="http://schemas.openxmlformats.org/officeDocument/2006/relationships/slideLayout" Target="../slideLayouts/slideLayout1187.xml"/></Relationships>
</file>

<file path=ppt/slides/_rels/slide196.xml.rels><?xml version="1.0" encoding="UTF-8" standalone="yes"?>
<Relationships xmlns="http://schemas.openxmlformats.org/package/2006/relationships"><Relationship Id="rId3" Type="http://schemas.openxmlformats.org/officeDocument/2006/relationships/image" Target="../media/image291.jpeg"/><Relationship Id="rId2" Type="http://schemas.openxmlformats.org/officeDocument/2006/relationships/image" Target="../media/image290.jpeg"/><Relationship Id="rId1" Type="http://schemas.openxmlformats.org/officeDocument/2006/relationships/slideLayout" Target="../slideLayouts/slideLayout1187.xml"/><Relationship Id="rId5" Type="http://schemas.openxmlformats.org/officeDocument/2006/relationships/image" Target="../media/image293.jpeg"/><Relationship Id="rId4" Type="http://schemas.openxmlformats.org/officeDocument/2006/relationships/image" Target="../media/image292.jpeg"/></Relationships>
</file>

<file path=ppt/slides/_rels/slide197.xml.rels><?xml version="1.0" encoding="UTF-8" standalone="yes"?>
<Relationships xmlns="http://schemas.openxmlformats.org/package/2006/relationships"><Relationship Id="rId2" Type="http://schemas.openxmlformats.org/officeDocument/2006/relationships/image" Target="../media/image294.jpeg"/><Relationship Id="rId1" Type="http://schemas.openxmlformats.org/officeDocument/2006/relationships/slideLayout" Target="../slideLayouts/slideLayout1187.xml"/></Relationships>
</file>

<file path=ppt/slides/_rels/slide198.xml.rels><?xml version="1.0" encoding="UTF-8" standalone="yes"?>
<Relationships xmlns="http://schemas.openxmlformats.org/package/2006/relationships"><Relationship Id="rId2" Type="http://schemas.openxmlformats.org/officeDocument/2006/relationships/image" Target="../media/image295.jpeg"/><Relationship Id="rId1" Type="http://schemas.openxmlformats.org/officeDocument/2006/relationships/slideLayout" Target="../slideLayouts/slideLayout1354.xml"/></Relationships>
</file>

<file path=ppt/slides/_rels/slide199.xml.rels><?xml version="1.0" encoding="UTF-8" standalone="yes"?>
<Relationships xmlns="http://schemas.openxmlformats.org/package/2006/relationships"><Relationship Id="rId3" Type="http://schemas.openxmlformats.org/officeDocument/2006/relationships/image" Target="../media/image296.jpeg"/><Relationship Id="rId2" Type="http://schemas.openxmlformats.org/officeDocument/2006/relationships/image" Target="../media/image295.jpeg"/><Relationship Id="rId1" Type="http://schemas.openxmlformats.org/officeDocument/2006/relationships/slideLayout" Target="../slideLayouts/slideLayout1187.xml"/></Relationships>
</file>

<file path=ppt/slides/_rels/slide2.xml.rels><?xml version="1.0" encoding="UTF-8" standalone="yes"?>
<Relationships xmlns="http://schemas.openxmlformats.org/package/2006/relationships"><Relationship Id="rId2" Type="http://schemas.openxmlformats.org/officeDocument/2006/relationships/image" Target="../media/image22.jpeg"/><Relationship Id="rId1" Type="http://schemas.openxmlformats.org/officeDocument/2006/relationships/slideLayout" Target="../slideLayouts/slideLayout142.xml"/></Relationships>
</file>

<file path=ppt/slides/_rels/slide20.xml.rels><?xml version="1.0" encoding="UTF-8" standalone="yes"?>
<Relationships xmlns="http://schemas.openxmlformats.org/package/2006/relationships"><Relationship Id="rId3" Type="http://schemas.openxmlformats.org/officeDocument/2006/relationships/image" Target="../media/image43.jpeg"/><Relationship Id="rId2" Type="http://schemas.openxmlformats.org/officeDocument/2006/relationships/image" Target="../media/image42.png"/><Relationship Id="rId1" Type="http://schemas.openxmlformats.org/officeDocument/2006/relationships/slideLayout" Target="../slideLayouts/slideLayout36.xml"/></Relationships>
</file>

<file path=ppt/slides/_rels/slide200.xml.rels><?xml version="1.0" encoding="UTF-8" standalone="yes"?>
<Relationships xmlns="http://schemas.openxmlformats.org/package/2006/relationships"><Relationship Id="rId2" Type="http://schemas.openxmlformats.org/officeDocument/2006/relationships/notesSlide" Target="../notesSlides/notesSlide103.xml"/><Relationship Id="rId1" Type="http://schemas.openxmlformats.org/officeDocument/2006/relationships/slideLayout" Target="../slideLayouts/slideLayout1188.xml"/></Relationships>
</file>

<file path=ppt/slides/_rels/slide201.xml.rels><?xml version="1.0" encoding="UTF-8" standalone="yes"?>
<Relationships xmlns="http://schemas.openxmlformats.org/package/2006/relationships"><Relationship Id="rId2" Type="http://schemas.openxmlformats.org/officeDocument/2006/relationships/image" Target="../media/image297.jpeg"/><Relationship Id="rId1" Type="http://schemas.openxmlformats.org/officeDocument/2006/relationships/slideLayout" Target="../slideLayouts/slideLayout1188.xml"/></Relationships>
</file>

<file path=ppt/slides/_rels/slide202.xml.rels><?xml version="1.0" encoding="UTF-8" standalone="yes"?>
<Relationships xmlns="http://schemas.openxmlformats.org/package/2006/relationships"><Relationship Id="rId3" Type="http://schemas.openxmlformats.org/officeDocument/2006/relationships/image" Target="../media/image205.png"/><Relationship Id="rId2" Type="http://schemas.openxmlformats.org/officeDocument/2006/relationships/notesSlide" Target="../notesSlides/notesSlide104.xml"/><Relationship Id="rId1" Type="http://schemas.openxmlformats.org/officeDocument/2006/relationships/slideLayout" Target="../slideLayouts/slideLayout71.xml"/></Relationships>
</file>

<file path=ppt/slides/_rels/slide203.xml.rels><?xml version="1.0" encoding="UTF-8" standalone="yes"?>
<Relationships xmlns="http://schemas.openxmlformats.org/package/2006/relationships"><Relationship Id="rId3" Type="http://schemas.openxmlformats.org/officeDocument/2006/relationships/image" Target="../media/image298.jpg"/><Relationship Id="rId2" Type="http://schemas.openxmlformats.org/officeDocument/2006/relationships/notesSlide" Target="../notesSlides/notesSlide105.xml"/><Relationship Id="rId1" Type="http://schemas.openxmlformats.org/officeDocument/2006/relationships/slideLayout" Target="../slideLayouts/slideLayout71.xml"/></Relationships>
</file>

<file path=ppt/slides/_rels/slide204.xml.rels><?xml version="1.0" encoding="UTF-8" standalone="yes"?>
<Relationships xmlns="http://schemas.openxmlformats.org/package/2006/relationships"><Relationship Id="rId2" Type="http://schemas.openxmlformats.org/officeDocument/2006/relationships/image" Target="../media/image299.png"/><Relationship Id="rId1" Type="http://schemas.openxmlformats.org/officeDocument/2006/relationships/slideLayout" Target="../slideLayouts/slideLayout1188.xml"/></Relationships>
</file>

<file path=ppt/slides/_rels/slide205.xml.rels><?xml version="1.0" encoding="UTF-8" standalone="yes"?>
<Relationships xmlns="http://schemas.openxmlformats.org/package/2006/relationships"><Relationship Id="rId3" Type="http://schemas.openxmlformats.org/officeDocument/2006/relationships/image" Target="../media/image300.png"/><Relationship Id="rId2" Type="http://schemas.openxmlformats.org/officeDocument/2006/relationships/notesSlide" Target="../notesSlides/notesSlide106.xml"/><Relationship Id="rId1" Type="http://schemas.openxmlformats.org/officeDocument/2006/relationships/slideLayout" Target="../slideLayouts/slideLayout71.xml"/></Relationships>
</file>

<file path=ppt/slides/_rels/slide206.xml.rels><?xml version="1.0" encoding="UTF-8" standalone="yes"?>
<Relationships xmlns="http://schemas.openxmlformats.org/package/2006/relationships"><Relationship Id="rId3" Type="http://schemas.openxmlformats.org/officeDocument/2006/relationships/image" Target="../media/image301.png"/><Relationship Id="rId2" Type="http://schemas.openxmlformats.org/officeDocument/2006/relationships/notesSlide" Target="../notesSlides/notesSlide107.xml"/><Relationship Id="rId1" Type="http://schemas.openxmlformats.org/officeDocument/2006/relationships/slideLayout" Target="../slideLayouts/slideLayout71.xml"/></Relationships>
</file>

<file path=ppt/slides/_rels/slide207.xml.rels><?xml version="1.0" encoding="UTF-8" standalone="yes"?>
<Relationships xmlns="http://schemas.openxmlformats.org/package/2006/relationships"><Relationship Id="rId3" Type="http://schemas.openxmlformats.org/officeDocument/2006/relationships/image" Target="../media/image302.png"/><Relationship Id="rId2" Type="http://schemas.openxmlformats.org/officeDocument/2006/relationships/notesSlide" Target="../notesSlides/notesSlide108.xml"/><Relationship Id="rId1" Type="http://schemas.openxmlformats.org/officeDocument/2006/relationships/slideLayout" Target="../slideLayouts/slideLayout71.xml"/></Relationships>
</file>

<file path=ppt/slides/_rels/slide208.xml.rels><?xml version="1.0" encoding="UTF-8" standalone="yes"?>
<Relationships xmlns="http://schemas.openxmlformats.org/package/2006/relationships"><Relationship Id="rId2" Type="http://schemas.openxmlformats.org/officeDocument/2006/relationships/image" Target="../media/image202.jpeg"/><Relationship Id="rId1" Type="http://schemas.openxmlformats.org/officeDocument/2006/relationships/slideLayout" Target="../slideLayouts/slideLayout1187.xml"/></Relationships>
</file>

<file path=ppt/slides/_rels/slide209.xml.rels><?xml version="1.0" encoding="UTF-8" standalone="yes"?>
<Relationships xmlns="http://schemas.openxmlformats.org/package/2006/relationships"><Relationship Id="rId2" Type="http://schemas.openxmlformats.org/officeDocument/2006/relationships/image" Target="../media/image303.png"/><Relationship Id="rId1" Type="http://schemas.openxmlformats.org/officeDocument/2006/relationships/slideLayout" Target="../slideLayouts/slideLayout1187.xml"/></Relationships>
</file>

<file path=ppt/slides/_rels/slide21.xml.rels><?xml version="1.0" encoding="UTF-8" standalone="yes"?>
<Relationships xmlns="http://schemas.openxmlformats.org/package/2006/relationships"><Relationship Id="rId3" Type="http://schemas.openxmlformats.org/officeDocument/2006/relationships/image" Target="../media/image44.jpeg"/><Relationship Id="rId2" Type="http://schemas.openxmlformats.org/officeDocument/2006/relationships/notesSlide" Target="../notesSlides/notesSlide8.xml"/><Relationship Id="rId1" Type="http://schemas.openxmlformats.org/officeDocument/2006/relationships/slideLayout" Target="../slideLayouts/slideLayout36.xml"/></Relationships>
</file>

<file path=ppt/slides/_rels/slide210.xml.rels><?xml version="1.0" encoding="UTF-8" standalone="yes"?>
<Relationships xmlns="http://schemas.openxmlformats.org/package/2006/relationships"><Relationship Id="rId2" Type="http://schemas.openxmlformats.org/officeDocument/2006/relationships/image" Target="../media/image304.png"/><Relationship Id="rId1" Type="http://schemas.openxmlformats.org/officeDocument/2006/relationships/slideLayout" Target="../slideLayouts/slideLayout1187.xml"/></Relationships>
</file>

<file path=ppt/slides/_rels/slide211.xml.rels><?xml version="1.0" encoding="UTF-8" standalone="yes"?>
<Relationships xmlns="http://schemas.openxmlformats.org/package/2006/relationships"><Relationship Id="rId2" Type="http://schemas.openxmlformats.org/officeDocument/2006/relationships/image" Target="../media/image305.png"/><Relationship Id="rId1" Type="http://schemas.openxmlformats.org/officeDocument/2006/relationships/slideLayout" Target="../slideLayouts/slideLayout1187.xml"/></Relationships>
</file>

<file path=ppt/slides/_rels/slide212.xml.rels><?xml version="1.0" encoding="UTF-8" standalone="yes"?>
<Relationships xmlns="http://schemas.openxmlformats.org/package/2006/relationships"><Relationship Id="rId2" Type="http://schemas.openxmlformats.org/officeDocument/2006/relationships/image" Target="../media/image306.png"/><Relationship Id="rId1" Type="http://schemas.openxmlformats.org/officeDocument/2006/relationships/slideLayout" Target="../slideLayouts/slideLayout1187.xml"/></Relationships>
</file>

<file path=ppt/slides/_rels/slide213.xml.rels><?xml version="1.0" encoding="UTF-8" standalone="yes"?>
<Relationships xmlns="http://schemas.openxmlformats.org/package/2006/relationships"><Relationship Id="rId3" Type="http://schemas.openxmlformats.org/officeDocument/2006/relationships/image" Target="../media/image308.png"/><Relationship Id="rId2" Type="http://schemas.openxmlformats.org/officeDocument/2006/relationships/image" Target="../media/image307.png"/><Relationship Id="rId1" Type="http://schemas.openxmlformats.org/officeDocument/2006/relationships/slideLayout" Target="../slideLayouts/slideLayout1187.xml"/></Relationships>
</file>

<file path=ppt/slides/_rels/slide214.xml.rels><?xml version="1.0" encoding="UTF-8" standalone="yes"?>
<Relationships xmlns="http://schemas.openxmlformats.org/package/2006/relationships"><Relationship Id="rId2" Type="http://schemas.openxmlformats.org/officeDocument/2006/relationships/image" Target="../media/image302.png"/><Relationship Id="rId1" Type="http://schemas.openxmlformats.org/officeDocument/2006/relationships/slideLayout" Target="../slideLayouts/slideLayout1187.xml"/></Relationships>
</file>

<file path=ppt/slides/_rels/slide215.xml.rels><?xml version="1.0" encoding="UTF-8" standalone="yes"?>
<Relationships xmlns="http://schemas.openxmlformats.org/package/2006/relationships"><Relationship Id="rId2" Type="http://schemas.openxmlformats.org/officeDocument/2006/relationships/image" Target="../media/image309.png"/><Relationship Id="rId1" Type="http://schemas.openxmlformats.org/officeDocument/2006/relationships/slideLayout" Target="../slideLayouts/slideLayout1187.xml"/></Relationships>
</file>

<file path=ppt/slides/_rels/slide216.xml.rels><?xml version="1.0" encoding="UTF-8" standalone="yes"?>
<Relationships xmlns="http://schemas.openxmlformats.org/package/2006/relationships"><Relationship Id="rId3" Type="http://schemas.openxmlformats.org/officeDocument/2006/relationships/image" Target="../media/image311.jpeg"/><Relationship Id="rId2" Type="http://schemas.openxmlformats.org/officeDocument/2006/relationships/image" Target="../media/image310.jpeg"/><Relationship Id="rId1" Type="http://schemas.openxmlformats.org/officeDocument/2006/relationships/slideLayout" Target="../slideLayouts/slideLayout1254.xml"/></Relationships>
</file>

<file path=ppt/slides/_rels/slide217.xml.rels><?xml version="1.0" encoding="UTF-8" standalone="yes"?>
<Relationships xmlns="http://schemas.openxmlformats.org/package/2006/relationships"><Relationship Id="rId3" Type="http://schemas.openxmlformats.org/officeDocument/2006/relationships/image" Target="../media/image312.jpeg"/><Relationship Id="rId2" Type="http://schemas.openxmlformats.org/officeDocument/2006/relationships/notesSlide" Target="../notesSlides/notesSlide109.xml"/><Relationship Id="rId1" Type="http://schemas.openxmlformats.org/officeDocument/2006/relationships/slideLayout" Target="../slideLayouts/slideLayout1245.xml"/><Relationship Id="rId4" Type="http://schemas.openxmlformats.org/officeDocument/2006/relationships/image" Target="../media/image313.jpeg"/></Relationships>
</file>

<file path=ppt/slides/_rels/slide218.xml.rels><?xml version="1.0" encoding="UTF-8" standalone="yes"?>
<Relationships xmlns="http://schemas.openxmlformats.org/package/2006/relationships"><Relationship Id="rId3" Type="http://schemas.openxmlformats.org/officeDocument/2006/relationships/image" Target="../media/image314.png"/><Relationship Id="rId2" Type="http://schemas.openxmlformats.org/officeDocument/2006/relationships/notesSlide" Target="../notesSlides/notesSlide110.xml"/><Relationship Id="rId1" Type="http://schemas.openxmlformats.org/officeDocument/2006/relationships/slideLayout" Target="../slideLayouts/slideLayout1187.xml"/></Relationships>
</file>

<file path=ppt/slides/_rels/slide219.xml.rels><?xml version="1.0" encoding="UTF-8" standalone="yes"?>
<Relationships xmlns="http://schemas.openxmlformats.org/package/2006/relationships"><Relationship Id="rId2" Type="http://schemas.openxmlformats.org/officeDocument/2006/relationships/image" Target="../media/image315.png"/><Relationship Id="rId1" Type="http://schemas.openxmlformats.org/officeDocument/2006/relationships/slideLayout" Target="../slideLayouts/slideLayout1187.xml"/></Relationships>
</file>

<file path=ppt/slides/_rels/slide22.xml.rels><?xml version="1.0" encoding="UTF-8" standalone="yes"?>
<Relationships xmlns="http://schemas.openxmlformats.org/package/2006/relationships"><Relationship Id="rId3" Type="http://schemas.openxmlformats.org/officeDocument/2006/relationships/image" Target="../media/image45.png"/><Relationship Id="rId2" Type="http://schemas.openxmlformats.org/officeDocument/2006/relationships/notesSlide" Target="../notesSlides/notesSlide9.xml"/><Relationship Id="rId1" Type="http://schemas.openxmlformats.org/officeDocument/2006/relationships/slideLayout" Target="../slideLayouts/slideLayout36.xml"/></Relationships>
</file>

<file path=ppt/slides/_rels/slide220.xml.rels><?xml version="1.0" encoding="UTF-8" standalone="yes"?>
<Relationships xmlns="http://schemas.openxmlformats.org/package/2006/relationships"><Relationship Id="rId1" Type="http://schemas.openxmlformats.org/officeDocument/2006/relationships/slideLayout" Target="../slideLayouts/slideLayout147.xml"/></Relationships>
</file>

<file path=ppt/slides/_rels/slide221.xml.rels><?xml version="1.0" encoding="UTF-8" standalone="yes"?>
<Relationships xmlns="http://schemas.openxmlformats.org/package/2006/relationships"><Relationship Id="rId3" Type="http://schemas.openxmlformats.org/officeDocument/2006/relationships/image" Target="../media/image117.jpeg"/><Relationship Id="rId2" Type="http://schemas.openxmlformats.org/officeDocument/2006/relationships/notesSlide" Target="../notesSlides/notesSlide111.xml"/><Relationship Id="rId1" Type="http://schemas.openxmlformats.org/officeDocument/2006/relationships/slideLayout" Target="../slideLayouts/slideLayout71.xml"/><Relationship Id="rId4" Type="http://schemas.openxmlformats.org/officeDocument/2006/relationships/image" Target="../media/image316.jpeg"/></Relationships>
</file>

<file path=ppt/slides/_rels/slide222.xml.rels><?xml version="1.0" encoding="UTF-8" standalone="yes"?>
<Relationships xmlns="http://schemas.openxmlformats.org/package/2006/relationships"><Relationship Id="rId3" Type="http://schemas.openxmlformats.org/officeDocument/2006/relationships/image" Target="../media/image317.png"/><Relationship Id="rId2" Type="http://schemas.openxmlformats.org/officeDocument/2006/relationships/notesSlide" Target="../notesSlides/notesSlide112.xml"/><Relationship Id="rId1" Type="http://schemas.openxmlformats.org/officeDocument/2006/relationships/slideLayout" Target="../slideLayouts/slideLayout71.xml"/></Relationships>
</file>

<file path=ppt/slides/_rels/slide223.xml.rels><?xml version="1.0" encoding="UTF-8" standalone="yes"?>
<Relationships xmlns="http://schemas.openxmlformats.org/package/2006/relationships"><Relationship Id="rId3" Type="http://schemas.openxmlformats.org/officeDocument/2006/relationships/image" Target="../media/image318.jpeg"/><Relationship Id="rId2" Type="http://schemas.openxmlformats.org/officeDocument/2006/relationships/notesSlide" Target="../notesSlides/notesSlide113.xml"/><Relationship Id="rId1" Type="http://schemas.openxmlformats.org/officeDocument/2006/relationships/slideLayout" Target="../slideLayouts/slideLayout20.xml"/></Relationships>
</file>

<file path=ppt/slides/_rels/slide224.xml.rels><?xml version="1.0" encoding="UTF-8" standalone="yes"?>
<Relationships xmlns="http://schemas.openxmlformats.org/package/2006/relationships"><Relationship Id="rId3" Type="http://schemas.openxmlformats.org/officeDocument/2006/relationships/image" Target="../media/image319.jpeg"/><Relationship Id="rId2" Type="http://schemas.openxmlformats.org/officeDocument/2006/relationships/notesSlide" Target="../notesSlides/notesSlide114.xml"/><Relationship Id="rId1" Type="http://schemas.openxmlformats.org/officeDocument/2006/relationships/slideLayout" Target="../slideLayouts/slideLayout348.xml"/></Relationships>
</file>

<file path=ppt/slides/_rels/slide225.xml.rels><?xml version="1.0" encoding="UTF-8" standalone="yes"?>
<Relationships xmlns="http://schemas.openxmlformats.org/package/2006/relationships"><Relationship Id="rId3" Type="http://schemas.openxmlformats.org/officeDocument/2006/relationships/image" Target="../media/image320.jpeg"/><Relationship Id="rId2" Type="http://schemas.openxmlformats.org/officeDocument/2006/relationships/notesSlide" Target="../notesSlides/notesSlide115.xml"/><Relationship Id="rId1" Type="http://schemas.openxmlformats.org/officeDocument/2006/relationships/slideLayout" Target="../slideLayouts/slideLayout353.xml"/><Relationship Id="rId6" Type="http://schemas.openxmlformats.org/officeDocument/2006/relationships/image" Target="../media/image6.png"/><Relationship Id="rId5" Type="http://schemas.openxmlformats.org/officeDocument/2006/relationships/image" Target="../media/image5.png"/><Relationship Id="rId4" Type="http://schemas.openxmlformats.org/officeDocument/2006/relationships/image" Target="../media/image4.png"/></Relationships>
</file>

<file path=ppt/slides/_rels/slide226.xml.rels><?xml version="1.0" encoding="UTF-8" standalone="yes"?>
<Relationships xmlns="http://schemas.openxmlformats.org/package/2006/relationships"><Relationship Id="rId3" Type="http://schemas.openxmlformats.org/officeDocument/2006/relationships/image" Target="../media/image321.jpeg"/><Relationship Id="rId2" Type="http://schemas.openxmlformats.org/officeDocument/2006/relationships/notesSlide" Target="../notesSlides/notesSlide116.xml"/><Relationship Id="rId1" Type="http://schemas.openxmlformats.org/officeDocument/2006/relationships/slideLayout" Target="../slideLayouts/slideLayout242.xml"/></Relationships>
</file>

<file path=ppt/slides/_rels/slide227.xml.rels><?xml version="1.0" encoding="UTF-8" standalone="yes"?>
<Relationships xmlns="http://schemas.openxmlformats.org/package/2006/relationships"><Relationship Id="rId8" Type="http://schemas.openxmlformats.org/officeDocument/2006/relationships/image" Target="../media/image327.emf"/><Relationship Id="rId3" Type="http://schemas.openxmlformats.org/officeDocument/2006/relationships/image" Target="../media/image322.emf"/><Relationship Id="rId7" Type="http://schemas.openxmlformats.org/officeDocument/2006/relationships/image" Target="../media/image326.emf"/><Relationship Id="rId2" Type="http://schemas.openxmlformats.org/officeDocument/2006/relationships/notesSlide" Target="../notesSlides/notesSlide117.xml"/><Relationship Id="rId1" Type="http://schemas.openxmlformats.org/officeDocument/2006/relationships/slideLayout" Target="../slideLayouts/slideLayout352.xml"/><Relationship Id="rId6" Type="http://schemas.openxmlformats.org/officeDocument/2006/relationships/image" Target="../media/image325.emf"/><Relationship Id="rId11" Type="http://schemas.openxmlformats.org/officeDocument/2006/relationships/image" Target="../media/image330.emf"/><Relationship Id="rId5" Type="http://schemas.openxmlformats.org/officeDocument/2006/relationships/image" Target="../media/image324.emf"/><Relationship Id="rId10" Type="http://schemas.openxmlformats.org/officeDocument/2006/relationships/image" Target="../media/image329.emf"/><Relationship Id="rId4" Type="http://schemas.openxmlformats.org/officeDocument/2006/relationships/image" Target="../media/image323.emf"/><Relationship Id="rId9" Type="http://schemas.openxmlformats.org/officeDocument/2006/relationships/image" Target="../media/image328.emf"/></Relationships>
</file>

<file path=ppt/slides/_rels/slide228.xml.rels><?xml version="1.0" encoding="UTF-8" standalone="yes"?>
<Relationships xmlns="http://schemas.openxmlformats.org/package/2006/relationships"><Relationship Id="rId3" Type="http://schemas.openxmlformats.org/officeDocument/2006/relationships/image" Target="../media/image331.jpeg"/><Relationship Id="rId2" Type="http://schemas.openxmlformats.org/officeDocument/2006/relationships/notesSlide" Target="../notesSlides/notesSlide118.xml"/><Relationship Id="rId1" Type="http://schemas.openxmlformats.org/officeDocument/2006/relationships/slideLayout" Target="../slideLayouts/slideLayout7.xml"/></Relationships>
</file>

<file path=ppt/slides/_rels/slide229.xml.rels><?xml version="1.0" encoding="UTF-8" standalone="yes"?>
<Relationships xmlns="http://schemas.openxmlformats.org/package/2006/relationships"><Relationship Id="rId2" Type="http://schemas.openxmlformats.org/officeDocument/2006/relationships/notesSlide" Target="../notesSlides/notesSlide119.xml"/><Relationship Id="rId1" Type="http://schemas.openxmlformats.org/officeDocument/2006/relationships/slideLayout" Target="../slideLayouts/slideLayout185.xml"/></Relationships>
</file>

<file path=ppt/slides/_rels/slide23.xml.rels><?xml version="1.0" encoding="UTF-8" standalone="yes"?>
<Relationships xmlns="http://schemas.openxmlformats.org/package/2006/relationships"><Relationship Id="rId2" Type="http://schemas.openxmlformats.org/officeDocument/2006/relationships/image" Target="../media/image46.jpeg"/><Relationship Id="rId1" Type="http://schemas.openxmlformats.org/officeDocument/2006/relationships/slideLayout" Target="../slideLayouts/slideLayout241.xml"/></Relationships>
</file>

<file path=ppt/slides/_rels/slide230.xml.rels><?xml version="1.0" encoding="UTF-8" standalone="yes"?>
<Relationships xmlns="http://schemas.openxmlformats.org/package/2006/relationships"><Relationship Id="rId2" Type="http://schemas.openxmlformats.org/officeDocument/2006/relationships/notesSlide" Target="../notesSlides/notesSlide120.xml"/><Relationship Id="rId1" Type="http://schemas.openxmlformats.org/officeDocument/2006/relationships/slideLayout" Target="../slideLayouts/slideLayout114.xml"/></Relationships>
</file>

<file path=ppt/slides/_rels/slide231.xml.rels><?xml version="1.0" encoding="UTF-8" standalone="yes"?>
<Relationships xmlns="http://schemas.openxmlformats.org/package/2006/relationships"><Relationship Id="rId3" Type="http://schemas.openxmlformats.org/officeDocument/2006/relationships/image" Target="../media/image332.jpeg"/><Relationship Id="rId2" Type="http://schemas.openxmlformats.org/officeDocument/2006/relationships/notesSlide" Target="../notesSlides/notesSlide121.xml"/><Relationship Id="rId1" Type="http://schemas.openxmlformats.org/officeDocument/2006/relationships/slideLayout" Target="../slideLayouts/slideLayout71.xml"/></Relationships>
</file>

<file path=ppt/slides/_rels/slide232.xml.rels><?xml version="1.0" encoding="UTF-8" standalone="yes"?>
<Relationships xmlns="http://schemas.openxmlformats.org/package/2006/relationships"><Relationship Id="rId2" Type="http://schemas.openxmlformats.org/officeDocument/2006/relationships/notesSlide" Target="../notesSlides/notesSlide122.xml"/><Relationship Id="rId1" Type="http://schemas.openxmlformats.org/officeDocument/2006/relationships/slideLayout" Target="../slideLayouts/slideLayout76.xml"/></Relationships>
</file>

<file path=ppt/slides/_rels/slide233.xml.rels><?xml version="1.0" encoding="UTF-8" standalone="yes"?>
<Relationships xmlns="http://schemas.openxmlformats.org/package/2006/relationships"><Relationship Id="rId3" Type="http://schemas.openxmlformats.org/officeDocument/2006/relationships/image" Target="../media/image333.jpeg"/><Relationship Id="rId2" Type="http://schemas.openxmlformats.org/officeDocument/2006/relationships/notesSlide" Target="../notesSlides/notesSlide123.xml"/><Relationship Id="rId1" Type="http://schemas.openxmlformats.org/officeDocument/2006/relationships/slideLayout" Target="../slideLayouts/slideLayout77.xml"/></Relationships>
</file>

<file path=ppt/slides/_rels/slide234.xml.rels><?xml version="1.0" encoding="UTF-8" standalone="yes"?>
<Relationships xmlns="http://schemas.openxmlformats.org/package/2006/relationships"><Relationship Id="rId3" Type="http://schemas.openxmlformats.org/officeDocument/2006/relationships/image" Target="../media/image334.jpeg"/><Relationship Id="rId2" Type="http://schemas.openxmlformats.org/officeDocument/2006/relationships/notesSlide" Target="../notesSlides/notesSlide124.xml"/><Relationship Id="rId1" Type="http://schemas.openxmlformats.org/officeDocument/2006/relationships/slideLayout" Target="../slideLayouts/slideLayout1391.xml"/><Relationship Id="rId4" Type="http://schemas.openxmlformats.org/officeDocument/2006/relationships/image" Target="../media/image335.jpeg"/></Relationships>
</file>

<file path=ppt/slides/_rels/slide235.xml.rels><?xml version="1.0" encoding="UTF-8" standalone="yes"?>
<Relationships xmlns="http://schemas.openxmlformats.org/package/2006/relationships"><Relationship Id="rId3" Type="http://schemas.openxmlformats.org/officeDocument/2006/relationships/image" Target="../media/image336.jpeg"/><Relationship Id="rId2" Type="http://schemas.openxmlformats.org/officeDocument/2006/relationships/notesSlide" Target="../notesSlides/notesSlide125.xml"/><Relationship Id="rId1" Type="http://schemas.openxmlformats.org/officeDocument/2006/relationships/slideLayout" Target="../slideLayouts/slideLayout284.xml"/></Relationships>
</file>

<file path=ppt/slides/_rels/slide236.xml.rels><?xml version="1.0" encoding="UTF-8" standalone="yes"?>
<Relationships xmlns="http://schemas.openxmlformats.org/package/2006/relationships"><Relationship Id="rId3" Type="http://schemas.openxmlformats.org/officeDocument/2006/relationships/image" Target="../media/image338.jpeg"/><Relationship Id="rId2" Type="http://schemas.openxmlformats.org/officeDocument/2006/relationships/image" Target="../media/image337.jpeg"/><Relationship Id="rId1" Type="http://schemas.openxmlformats.org/officeDocument/2006/relationships/slideLayout" Target="../slideLayouts/slideLayout294.xml"/></Relationships>
</file>

<file path=ppt/slides/_rels/slide237.xml.rels><?xml version="1.0" encoding="UTF-8" standalone="yes"?>
<Relationships xmlns="http://schemas.openxmlformats.org/package/2006/relationships"><Relationship Id="rId2" Type="http://schemas.openxmlformats.org/officeDocument/2006/relationships/image" Target="../media/image339.jpeg"/><Relationship Id="rId1" Type="http://schemas.openxmlformats.org/officeDocument/2006/relationships/slideLayout" Target="../slideLayouts/slideLayout294.xml"/></Relationships>
</file>

<file path=ppt/slides/_rels/slide238.xml.rels><?xml version="1.0" encoding="UTF-8" standalone="yes"?>
<Relationships xmlns="http://schemas.openxmlformats.org/package/2006/relationships"><Relationship Id="rId3" Type="http://schemas.openxmlformats.org/officeDocument/2006/relationships/notesSlide" Target="../notesSlides/notesSlide126.xml"/><Relationship Id="rId2" Type="http://schemas.openxmlformats.org/officeDocument/2006/relationships/slideLayout" Target="../slideLayouts/slideLayout2.xml"/><Relationship Id="rId1" Type="http://schemas.openxmlformats.org/officeDocument/2006/relationships/themeOverride" Target="../theme/themeOverride12.xml"/><Relationship Id="rId4" Type="http://schemas.openxmlformats.org/officeDocument/2006/relationships/image" Target="../media/image340.png"/></Relationships>
</file>

<file path=ppt/slides/_rels/slide239.xml.rels><?xml version="1.0" encoding="UTF-8" standalone="yes"?>
<Relationships xmlns="http://schemas.openxmlformats.org/package/2006/relationships"><Relationship Id="rId3" Type="http://schemas.openxmlformats.org/officeDocument/2006/relationships/image" Target="../media/image341.jpeg"/><Relationship Id="rId2" Type="http://schemas.openxmlformats.org/officeDocument/2006/relationships/notesSlide" Target="../notesSlides/notesSlide127.xml"/><Relationship Id="rId1" Type="http://schemas.openxmlformats.org/officeDocument/2006/relationships/slideLayout" Target="../slideLayouts/slideLayout171.xml"/><Relationship Id="rId4" Type="http://schemas.openxmlformats.org/officeDocument/2006/relationships/image" Target="../media/image342.jpeg"/></Relationships>
</file>

<file path=ppt/slides/_rels/slide24.xml.rels><?xml version="1.0" encoding="UTF-8" standalone="yes"?>
<Relationships xmlns="http://schemas.openxmlformats.org/package/2006/relationships"><Relationship Id="rId2" Type="http://schemas.openxmlformats.org/officeDocument/2006/relationships/image" Target="../media/image47.png"/><Relationship Id="rId1" Type="http://schemas.openxmlformats.org/officeDocument/2006/relationships/slideLayout" Target="../slideLayouts/slideLayout241.xml"/></Relationships>
</file>

<file path=ppt/slides/_rels/slide240.xml.rels><?xml version="1.0" encoding="UTF-8" standalone="yes"?>
<Relationships xmlns="http://schemas.openxmlformats.org/package/2006/relationships"><Relationship Id="rId2" Type="http://schemas.openxmlformats.org/officeDocument/2006/relationships/image" Target="../media/image343.jpeg"/><Relationship Id="rId1" Type="http://schemas.openxmlformats.org/officeDocument/2006/relationships/slideLayout" Target="../slideLayouts/slideLayout119.xml"/></Relationships>
</file>

<file path=ppt/slides/_rels/slide241.xml.rels><?xml version="1.0" encoding="UTF-8" standalone="yes"?>
<Relationships xmlns="http://schemas.openxmlformats.org/package/2006/relationships"><Relationship Id="rId8" Type="http://schemas.openxmlformats.org/officeDocument/2006/relationships/image" Target="../media/image349.jpeg"/><Relationship Id="rId3" Type="http://schemas.openxmlformats.org/officeDocument/2006/relationships/image" Target="../media/image344.jpeg"/><Relationship Id="rId7" Type="http://schemas.openxmlformats.org/officeDocument/2006/relationships/image" Target="../media/image348.jpeg"/><Relationship Id="rId2" Type="http://schemas.openxmlformats.org/officeDocument/2006/relationships/notesSlide" Target="../notesSlides/notesSlide128.xml"/><Relationship Id="rId1" Type="http://schemas.openxmlformats.org/officeDocument/2006/relationships/slideLayout" Target="../slideLayouts/slideLayout272.xml"/><Relationship Id="rId6" Type="http://schemas.openxmlformats.org/officeDocument/2006/relationships/image" Target="../media/image347.jpeg"/><Relationship Id="rId11" Type="http://schemas.openxmlformats.org/officeDocument/2006/relationships/image" Target="../media/image352.emf"/><Relationship Id="rId5" Type="http://schemas.openxmlformats.org/officeDocument/2006/relationships/image" Target="../media/image346.emf"/><Relationship Id="rId10" Type="http://schemas.openxmlformats.org/officeDocument/2006/relationships/image" Target="../media/image351.emf"/><Relationship Id="rId4" Type="http://schemas.openxmlformats.org/officeDocument/2006/relationships/image" Target="../media/image345.jpeg"/><Relationship Id="rId9" Type="http://schemas.openxmlformats.org/officeDocument/2006/relationships/image" Target="../media/image350.gif"/></Relationships>
</file>

<file path=ppt/slides/_rels/slide242.xml.rels><?xml version="1.0" encoding="UTF-8" standalone="yes"?>
<Relationships xmlns="http://schemas.openxmlformats.org/package/2006/relationships"><Relationship Id="rId3" Type="http://schemas.openxmlformats.org/officeDocument/2006/relationships/image" Target="../media/image353.jpeg"/><Relationship Id="rId2" Type="http://schemas.openxmlformats.org/officeDocument/2006/relationships/notesSlide" Target="../notesSlides/notesSlide129.xml"/><Relationship Id="rId1" Type="http://schemas.openxmlformats.org/officeDocument/2006/relationships/slideLayout" Target="../slideLayouts/slideLayout326.xml"/><Relationship Id="rId6" Type="http://schemas.openxmlformats.org/officeDocument/2006/relationships/image" Target="../media/image356.jpeg"/><Relationship Id="rId5" Type="http://schemas.openxmlformats.org/officeDocument/2006/relationships/image" Target="../media/image355.jpeg"/><Relationship Id="rId4" Type="http://schemas.openxmlformats.org/officeDocument/2006/relationships/image" Target="../media/image354.jpeg"/></Relationships>
</file>

<file path=ppt/slides/_rels/slide243.xml.rels><?xml version="1.0" encoding="UTF-8" standalone="yes"?>
<Relationships xmlns="http://schemas.openxmlformats.org/package/2006/relationships"><Relationship Id="rId1" Type="http://schemas.openxmlformats.org/officeDocument/2006/relationships/slideLayout" Target="../slideLayouts/slideLayout135.xml"/></Relationships>
</file>

<file path=ppt/slides/_rels/slide244.xml.rels><?xml version="1.0" encoding="UTF-8" standalone="yes"?>
<Relationships xmlns="http://schemas.openxmlformats.org/package/2006/relationships"><Relationship Id="rId3" Type="http://schemas.openxmlformats.org/officeDocument/2006/relationships/image" Target="../media/image357.png"/><Relationship Id="rId2" Type="http://schemas.openxmlformats.org/officeDocument/2006/relationships/notesSlide" Target="../notesSlides/notesSlide130.xml"/><Relationship Id="rId1" Type="http://schemas.openxmlformats.org/officeDocument/2006/relationships/slideLayout" Target="../slideLayouts/slideLayout120.xml"/><Relationship Id="rId4" Type="http://schemas.openxmlformats.org/officeDocument/2006/relationships/image" Target="../media/image358.png"/></Relationships>
</file>

<file path=ppt/slides/_rels/slide25.xml.rels><?xml version="1.0" encoding="UTF-8" standalone="yes"?>
<Relationships xmlns="http://schemas.openxmlformats.org/package/2006/relationships"><Relationship Id="rId3" Type="http://schemas.openxmlformats.org/officeDocument/2006/relationships/image" Target="../media/image48.png"/><Relationship Id="rId2" Type="http://schemas.openxmlformats.org/officeDocument/2006/relationships/notesSlide" Target="../notesSlides/notesSlide10.xml"/><Relationship Id="rId1" Type="http://schemas.openxmlformats.org/officeDocument/2006/relationships/slideLayout" Target="../slideLayouts/slideLayout364.xml"/></Relationships>
</file>

<file path=ppt/slides/_rels/slide26.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375.xml"/></Relationships>
</file>

<file path=ppt/slides/_rels/slide27.xml.rels><?xml version="1.0" encoding="UTF-8" standalone="yes"?>
<Relationships xmlns="http://schemas.openxmlformats.org/package/2006/relationships"><Relationship Id="rId3" Type="http://schemas.openxmlformats.org/officeDocument/2006/relationships/oleObject" Target="../embeddings/oleObject1.bin"/><Relationship Id="rId2" Type="http://schemas.openxmlformats.org/officeDocument/2006/relationships/notesSlide" Target="../notesSlides/notesSlide12.xml"/><Relationship Id="rId1" Type="http://schemas.openxmlformats.org/officeDocument/2006/relationships/slideLayout" Target="../slideLayouts/slideLayout375.xml"/><Relationship Id="rId4" Type="http://schemas.openxmlformats.org/officeDocument/2006/relationships/image" Target="../media/image49.emf"/></Relationships>
</file>

<file path=ppt/slides/_rels/slide28.xml.rels><?xml version="1.0" encoding="UTF-8" standalone="yes"?>
<Relationships xmlns="http://schemas.openxmlformats.org/package/2006/relationships"><Relationship Id="rId3" Type="http://schemas.openxmlformats.org/officeDocument/2006/relationships/image" Target="../media/image50.png"/><Relationship Id="rId2" Type="http://schemas.openxmlformats.org/officeDocument/2006/relationships/notesSlide" Target="../notesSlides/notesSlide13.xml"/><Relationship Id="rId1" Type="http://schemas.openxmlformats.org/officeDocument/2006/relationships/slideLayout" Target="../slideLayouts/slideLayout375.xml"/></Relationships>
</file>

<file path=ppt/slides/_rels/slide29.xml.rels><?xml version="1.0" encoding="UTF-8" standalone="yes"?>
<Relationships xmlns="http://schemas.openxmlformats.org/package/2006/relationships"><Relationship Id="rId3" Type="http://schemas.openxmlformats.org/officeDocument/2006/relationships/image" Target="../media/image51.png"/><Relationship Id="rId2" Type="http://schemas.openxmlformats.org/officeDocument/2006/relationships/notesSlide" Target="../notesSlides/notesSlide14.xml"/><Relationship Id="rId1" Type="http://schemas.openxmlformats.org/officeDocument/2006/relationships/slideLayout" Target="../slideLayouts/slideLayout375.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147.xml"/></Relationships>
</file>

<file path=ppt/slides/_rels/slide30.xml.rels><?xml version="1.0" encoding="UTF-8" standalone="yes"?>
<Relationships xmlns="http://schemas.openxmlformats.org/package/2006/relationships"><Relationship Id="rId3" Type="http://schemas.openxmlformats.org/officeDocument/2006/relationships/image" Target="../media/image52.png"/><Relationship Id="rId2" Type="http://schemas.openxmlformats.org/officeDocument/2006/relationships/notesSlide" Target="../notesSlides/notesSlide15.xml"/><Relationship Id="rId1" Type="http://schemas.openxmlformats.org/officeDocument/2006/relationships/slideLayout" Target="../slideLayouts/slideLayout375.xml"/></Relationships>
</file>

<file path=ppt/slides/_rels/slide31.xml.rels><?xml version="1.0" encoding="UTF-8" standalone="yes"?>
<Relationships xmlns="http://schemas.openxmlformats.org/package/2006/relationships"><Relationship Id="rId3" Type="http://schemas.openxmlformats.org/officeDocument/2006/relationships/image" Target="../media/image53.png"/><Relationship Id="rId2" Type="http://schemas.openxmlformats.org/officeDocument/2006/relationships/notesSlide" Target="../notesSlides/notesSlide16.xml"/><Relationship Id="rId1" Type="http://schemas.openxmlformats.org/officeDocument/2006/relationships/slideLayout" Target="../slideLayouts/slideLayout386.xml"/></Relationships>
</file>

<file path=ppt/slides/_rels/slide32.xml.rels><?xml version="1.0" encoding="UTF-8" standalone="yes"?>
<Relationships xmlns="http://schemas.openxmlformats.org/package/2006/relationships"><Relationship Id="rId3" Type="http://schemas.openxmlformats.org/officeDocument/2006/relationships/image" Target="../media/image54.jpeg"/><Relationship Id="rId2" Type="http://schemas.openxmlformats.org/officeDocument/2006/relationships/notesSlide" Target="../notesSlides/notesSlide17.xml"/><Relationship Id="rId1" Type="http://schemas.openxmlformats.org/officeDocument/2006/relationships/slideLayout" Target="../slideLayouts/slideLayout397.xml"/></Relationships>
</file>

<file path=ppt/slides/_rels/slide33.xml.rels><?xml version="1.0" encoding="UTF-8" standalone="yes"?>
<Relationships xmlns="http://schemas.openxmlformats.org/package/2006/relationships"><Relationship Id="rId3" Type="http://schemas.openxmlformats.org/officeDocument/2006/relationships/image" Target="../media/image55.jpeg"/><Relationship Id="rId2" Type="http://schemas.openxmlformats.org/officeDocument/2006/relationships/notesSlide" Target="../notesSlides/notesSlide18.xml"/><Relationship Id="rId1" Type="http://schemas.openxmlformats.org/officeDocument/2006/relationships/slideLayout" Target="../slideLayouts/slideLayout408.xml"/></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413.xml"/></Relationships>
</file>

<file path=ppt/slides/_rels/slide35.xml.rels><?xml version="1.0" encoding="UTF-8" standalone="yes"?>
<Relationships xmlns="http://schemas.openxmlformats.org/package/2006/relationships"><Relationship Id="rId3" Type="http://schemas.openxmlformats.org/officeDocument/2006/relationships/image" Target="../media/image56.png"/><Relationship Id="rId2" Type="http://schemas.openxmlformats.org/officeDocument/2006/relationships/notesSlide" Target="../notesSlides/notesSlide20.xml"/><Relationship Id="rId1" Type="http://schemas.openxmlformats.org/officeDocument/2006/relationships/slideLayout" Target="../slideLayouts/slideLayout424.xml"/></Relationships>
</file>

<file path=ppt/slides/_rels/slide36.xml.rels><?xml version="1.0" encoding="UTF-8" standalone="yes"?>
<Relationships xmlns="http://schemas.openxmlformats.org/package/2006/relationships"><Relationship Id="rId3" Type="http://schemas.openxmlformats.org/officeDocument/2006/relationships/image" Target="../media/image57.png"/><Relationship Id="rId7" Type="http://schemas.openxmlformats.org/officeDocument/2006/relationships/image" Target="../media/image61.png"/><Relationship Id="rId2" Type="http://schemas.openxmlformats.org/officeDocument/2006/relationships/notesSlide" Target="../notesSlides/notesSlide21.xml"/><Relationship Id="rId1" Type="http://schemas.openxmlformats.org/officeDocument/2006/relationships/slideLayout" Target="../slideLayouts/slideLayout436.xml"/><Relationship Id="rId6" Type="http://schemas.openxmlformats.org/officeDocument/2006/relationships/image" Target="../media/image60.png"/><Relationship Id="rId5" Type="http://schemas.openxmlformats.org/officeDocument/2006/relationships/image" Target="../media/image59.png"/><Relationship Id="rId4" Type="http://schemas.openxmlformats.org/officeDocument/2006/relationships/image" Target="../media/image58.png"/></Relationships>
</file>

<file path=ppt/slides/_rels/slide37.xml.rels><?xml version="1.0" encoding="UTF-8" standalone="yes"?>
<Relationships xmlns="http://schemas.openxmlformats.org/package/2006/relationships"><Relationship Id="rId3" Type="http://schemas.openxmlformats.org/officeDocument/2006/relationships/image" Target="../media/image62.jpeg"/><Relationship Id="rId2" Type="http://schemas.openxmlformats.org/officeDocument/2006/relationships/notesSlide" Target="../notesSlides/notesSlide22.xml"/><Relationship Id="rId1" Type="http://schemas.openxmlformats.org/officeDocument/2006/relationships/slideLayout" Target="../slideLayouts/slideLayout43.xml"/><Relationship Id="rId5" Type="http://schemas.openxmlformats.org/officeDocument/2006/relationships/image" Target="../media/image64.jpeg"/><Relationship Id="rId4" Type="http://schemas.openxmlformats.org/officeDocument/2006/relationships/image" Target="../media/image63.jpeg"/></Relationships>
</file>

<file path=ppt/slides/_rels/slide38.xml.rels><?xml version="1.0" encoding="UTF-8" standalone="yes"?>
<Relationships xmlns="http://schemas.openxmlformats.org/package/2006/relationships"><Relationship Id="rId3" Type="http://schemas.openxmlformats.org/officeDocument/2006/relationships/image" Target="../media/image65.jpeg"/><Relationship Id="rId2" Type="http://schemas.openxmlformats.org/officeDocument/2006/relationships/notesSlide" Target="../notesSlides/notesSlide23.xml"/><Relationship Id="rId1" Type="http://schemas.openxmlformats.org/officeDocument/2006/relationships/slideLayout" Target="../slideLayouts/slideLayout43.xml"/></Relationships>
</file>

<file path=ppt/slides/_rels/slide39.xml.rels><?xml version="1.0" encoding="UTF-8" standalone="yes"?>
<Relationships xmlns="http://schemas.openxmlformats.org/package/2006/relationships"><Relationship Id="rId3" Type="http://schemas.openxmlformats.org/officeDocument/2006/relationships/image" Target="../media/image66.jpeg"/><Relationship Id="rId2" Type="http://schemas.openxmlformats.org/officeDocument/2006/relationships/notesSlide" Target="../notesSlides/notesSlide24.xml"/><Relationship Id="rId1" Type="http://schemas.openxmlformats.org/officeDocument/2006/relationships/slideLayout" Target="../slideLayouts/slideLayout452.xml"/></Relationships>
</file>

<file path=ppt/slides/_rels/slide4.xml.rels><?xml version="1.0" encoding="UTF-8" standalone="yes"?>
<Relationships xmlns="http://schemas.openxmlformats.org/package/2006/relationships"><Relationship Id="rId3" Type="http://schemas.openxmlformats.org/officeDocument/2006/relationships/image" Target="../media/image23.jpeg"/><Relationship Id="rId2" Type="http://schemas.openxmlformats.org/officeDocument/2006/relationships/notesSlide" Target="../notesSlides/notesSlide2.xml"/><Relationship Id="rId1" Type="http://schemas.openxmlformats.org/officeDocument/2006/relationships/slideLayout" Target="../slideLayouts/slideLayout1.xml"/><Relationship Id="rId4" Type="http://schemas.openxmlformats.org/officeDocument/2006/relationships/image" Target="../media/image24.jpeg"/></Relationships>
</file>

<file path=ppt/slides/_rels/slide40.xml.rels><?xml version="1.0" encoding="UTF-8" standalone="yes"?>
<Relationships xmlns="http://schemas.openxmlformats.org/package/2006/relationships"><Relationship Id="rId3" Type="http://schemas.openxmlformats.org/officeDocument/2006/relationships/image" Target="../media/image67.jpeg"/><Relationship Id="rId2" Type="http://schemas.openxmlformats.org/officeDocument/2006/relationships/notesSlide" Target="../notesSlides/notesSlide25.xml"/><Relationship Id="rId1" Type="http://schemas.openxmlformats.org/officeDocument/2006/relationships/slideLayout" Target="../slideLayouts/slideLayout147.xml"/></Relationships>
</file>

<file path=ppt/slides/_rels/slide41.xml.rels><?xml version="1.0" encoding="UTF-8" standalone="yes"?>
<Relationships xmlns="http://schemas.openxmlformats.org/package/2006/relationships"><Relationship Id="rId3" Type="http://schemas.openxmlformats.org/officeDocument/2006/relationships/image" Target="../media/image68.jpg"/><Relationship Id="rId2" Type="http://schemas.openxmlformats.org/officeDocument/2006/relationships/notesSlide" Target="../notesSlides/notesSlide26.xml"/><Relationship Id="rId1" Type="http://schemas.openxmlformats.org/officeDocument/2006/relationships/slideLayout" Target="../slideLayouts/slideLayout147.xml"/></Relationships>
</file>

<file path=ppt/slides/_rels/slide42.xml.rels><?xml version="1.0" encoding="UTF-8" standalone="yes"?>
<Relationships xmlns="http://schemas.openxmlformats.org/package/2006/relationships"><Relationship Id="rId3" Type="http://schemas.openxmlformats.org/officeDocument/2006/relationships/image" Target="../media/image69.jpeg"/><Relationship Id="rId2" Type="http://schemas.openxmlformats.org/officeDocument/2006/relationships/notesSlide" Target="../notesSlides/notesSlide27.xml"/><Relationship Id="rId1" Type="http://schemas.openxmlformats.org/officeDocument/2006/relationships/slideLayout" Target="../slideLayouts/slideLayout147.xml"/><Relationship Id="rId6" Type="http://schemas.openxmlformats.org/officeDocument/2006/relationships/image" Target="../media/image72.jpeg"/><Relationship Id="rId5" Type="http://schemas.openxmlformats.org/officeDocument/2006/relationships/image" Target="../media/image71.jpeg"/><Relationship Id="rId4" Type="http://schemas.openxmlformats.org/officeDocument/2006/relationships/image" Target="../media/image70.png"/></Relationships>
</file>

<file path=ppt/slides/_rels/slide43.xml.rels><?xml version="1.0" encoding="UTF-8" standalone="yes"?>
<Relationships xmlns="http://schemas.openxmlformats.org/package/2006/relationships"><Relationship Id="rId2" Type="http://schemas.openxmlformats.org/officeDocument/2006/relationships/image" Target="../media/image73.jpg"/><Relationship Id="rId1" Type="http://schemas.openxmlformats.org/officeDocument/2006/relationships/slideLayout" Target="../slideLayouts/slideLayout147.xml"/></Relationships>
</file>

<file path=ppt/slides/_rels/slide44.xml.rels><?xml version="1.0" encoding="UTF-8" standalone="yes"?>
<Relationships xmlns="http://schemas.openxmlformats.org/package/2006/relationships"><Relationship Id="rId2" Type="http://schemas.openxmlformats.org/officeDocument/2006/relationships/image" Target="../media/image74.jpg"/><Relationship Id="rId1" Type="http://schemas.openxmlformats.org/officeDocument/2006/relationships/slideLayout" Target="../slideLayouts/slideLayout147.xml"/></Relationships>
</file>

<file path=ppt/slides/_rels/slide45.xml.rels><?xml version="1.0" encoding="UTF-8" standalone="yes"?>
<Relationships xmlns="http://schemas.openxmlformats.org/package/2006/relationships"><Relationship Id="rId2" Type="http://schemas.openxmlformats.org/officeDocument/2006/relationships/image" Target="../media/image75.jpg"/><Relationship Id="rId1" Type="http://schemas.openxmlformats.org/officeDocument/2006/relationships/slideLayout" Target="../slideLayouts/slideLayout147.xml"/></Relationships>
</file>

<file path=ppt/slides/_rels/slide46.xml.rels><?xml version="1.0" encoding="UTF-8" standalone="yes"?>
<Relationships xmlns="http://schemas.openxmlformats.org/package/2006/relationships"><Relationship Id="rId2" Type="http://schemas.openxmlformats.org/officeDocument/2006/relationships/image" Target="../media/image76.jpg"/><Relationship Id="rId1" Type="http://schemas.openxmlformats.org/officeDocument/2006/relationships/slideLayout" Target="../slideLayouts/slideLayout147.xml"/></Relationships>
</file>

<file path=ppt/slides/_rels/slide47.xml.rels><?xml version="1.0" encoding="UTF-8" standalone="yes"?>
<Relationships xmlns="http://schemas.openxmlformats.org/package/2006/relationships"><Relationship Id="rId3" Type="http://schemas.openxmlformats.org/officeDocument/2006/relationships/image" Target="../media/image77.jpg"/><Relationship Id="rId2" Type="http://schemas.openxmlformats.org/officeDocument/2006/relationships/notesSlide" Target="../notesSlides/notesSlide28.xml"/><Relationship Id="rId1" Type="http://schemas.openxmlformats.org/officeDocument/2006/relationships/slideLayout" Target="../slideLayouts/slideLayout147.xml"/></Relationships>
</file>

<file path=ppt/slides/_rels/slide48.xml.rels><?xml version="1.0" encoding="UTF-8" standalone="yes"?>
<Relationships xmlns="http://schemas.openxmlformats.org/package/2006/relationships"><Relationship Id="rId3" Type="http://schemas.openxmlformats.org/officeDocument/2006/relationships/image" Target="../media/image78.jpg"/><Relationship Id="rId2" Type="http://schemas.openxmlformats.org/officeDocument/2006/relationships/notesSlide" Target="../notesSlides/notesSlide29.xml"/><Relationship Id="rId1" Type="http://schemas.openxmlformats.org/officeDocument/2006/relationships/slideLayout" Target="../slideLayouts/slideLayout147.xml"/></Relationships>
</file>

<file path=ppt/slides/_rels/slide49.xml.rels><?xml version="1.0" encoding="UTF-8" standalone="yes"?>
<Relationships xmlns="http://schemas.openxmlformats.org/package/2006/relationships"><Relationship Id="rId3" Type="http://schemas.openxmlformats.org/officeDocument/2006/relationships/image" Target="../media/image79.jpg"/><Relationship Id="rId2" Type="http://schemas.openxmlformats.org/officeDocument/2006/relationships/notesSlide" Target="../notesSlides/notesSlide30.xml"/><Relationship Id="rId1" Type="http://schemas.openxmlformats.org/officeDocument/2006/relationships/slideLayout" Target="../slideLayouts/slideLayout147.xml"/></Relationships>
</file>

<file path=ppt/slides/_rels/slide5.xml.rels><?xml version="1.0" encoding="UTF-8" standalone="yes"?>
<Relationships xmlns="http://schemas.openxmlformats.org/package/2006/relationships"><Relationship Id="rId3" Type="http://schemas.openxmlformats.org/officeDocument/2006/relationships/image" Target="../media/image25.jpeg"/><Relationship Id="rId2" Type="http://schemas.openxmlformats.org/officeDocument/2006/relationships/notesSlide" Target="../notesSlides/notesSlide3.xml"/><Relationship Id="rId1" Type="http://schemas.openxmlformats.org/officeDocument/2006/relationships/slideLayout" Target="../slideLayouts/slideLayout1.xml"/></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147.xml"/></Relationships>
</file>

<file path=ppt/slides/_rels/slide51.xml.rels><?xml version="1.0" encoding="UTF-8" standalone="yes"?>
<Relationships xmlns="http://schemas.openxmlformats.org/package/2006/relationships"><Relationship Id="rId2" Type="http://schemas.openxmlformats.org/officeDocument/2006/relationships/image" Target="../media/image80.jpeg"/><Relationship Id="rId1" Type="http://schemas.openxmlformats.org/officeDocument/2006/relationships/slideLayout" Target="../slideLayouts/slideLayout457.xml"/></Relationships>
</file>

<file path=ppt/slides/_rels/slide52.xml.rels><?xml version="1.0" encoding="UTF-8" standalone="yes"?>
<Relationships xmlns="http://schemas.openxmlformats.org/package/2006/relationships"><Relationship Id="rId3" Type="http://schemas.openxmlformats.org/officeDocument/2006/relationships/image" Target="../media/image81.jpeg"/><Relationship Id="rId2" Type="http://schemas.openxmlformats.org/officeDocument/2006/relationships/notesSlide" Target="../notesSlides/notesSlide31.xml"/><Relationship Id="rId1" Type="http://schemas.openxmlformats.org/officeDocument/2006/relationships/slideLayout" Target="../slideLayouts/slideLayout14.xml"/></Relationships>
</file>

<file path=ppt/slides/_rels/slide53.xml.rels><?xml version="1.0" encoding="UTF-8" standalone="yes"?>
<Relationships xmlns="http://schemas.openxmlformats.org/package/2006/relationships"><Relationship Id="rId3" Type="http://schemas.openxmlformats.org/officeDocument/2006/relationships/image" Target="../media/image82.jpeg"/><Relationship Id="rId2" Type="http://schemas.openxmlformats.org/officeDocument/2006/relationships/notesSlide" Target="../notesSlides/notesSlide32.xml"/><Relationship Id="rId1" Type="http://schemas.openxmlformats.org/officeDocument/2006/relationships/slideLayout" Target="../slideLayouts/slideLayout20.xml"/></Relationships>
</file>

<file path=ppt/slides/_rels/slide54.xml.rels><?xml version="1.0" encoding="UTF-8" standalone="yes"?>
<Relationships xmlns="http://schemas.openxmlformats.org/package/2006/relationships"><Relationship Id="rId3" Type="http://schemas.openxmlformats.org/officeDocument/2006/relationships/image" Target="../media/image83.jpeg"/><Relationship Id="rId2" Type="http://schemas.openxmlformats.org/officeDocument/2006/relationships/notesSlide" Target="../notesSlides/notesSlide33.xml"/><Relationship Id="rId1" Type="http://schemas.openxmlformats.org/officeDocument/2006/relationships/slideLayout" Target="../slideLayouts/slideLayout17.xml"/><Relationship Id="rId5" Type="http://schemas.openxmlformats.org/officeDocument/2006/relationships/image" Target="../media/image85.gif"/><Relationship Id="rId4" Type="http://schemas.openxmlformats.org/officeDocument/2006/relationships/image" Target="../media/image84.emf"/></Relationships>
</file>

<file path=ppt/slides/_rels/slide55.xml.rels><?xml version="1.0" encoding="UTF-8" standalone="yes"?>
<Relationships xmlns="http://schemas.openxmlformats.org/package/2006/relationships"><Relationship Id="rId3" Type="http://schemas.openxmlformats.org/officeDocument/2006/relationships/image" Target="../media/image83.jpeg"/><Relationship Id="rId2" Type="http://schemas.openxmlformats.org/officeDocument/2006/relationships/notesSlide" Target="../notesSlides/notesSlide34.xml"/><Relationship Id="rId1" Type="http://schemas.openxmlformats.org/officeDocument/2006/relationships/slideLayout" Target="../slideLayouts/slideLayout17.xml"/><Relationship Id="rId5" Type="http://schemas.openxmlformats.org/officeDocument/2006/relationships/image" Target="../media/image84.emf"/><Relationship Id="rId4" Type="http://schemas.openxmlformats.org/officeDocument/2006/relationships/image" Target="../media/image85.gif"/></Relationships>
</file>

<file path=ppt/slides/_rels/slide56.xml.rels><?xml version="1.0" encoding="UTF-8" standalone="yes"?>
<Relationships xmlns="http://schemas.openxmlformats.org/package/2006/relationships"><Relationship Id="rId3" Type="http://schemas.openxmlformats.org/officeDocument/2006/relationships/image" Target="../media/image86.jpeg"/><Relationship Id="rId2" Type="http://schemas.openxmlformats.org/officeDocument/2006/relationships/notesSlide" Target="../notesSlides/notesSlide35.xml"/><Relationship Id="rId1" Type="http://schemas.openxmlformats.org/officeDocument/2006/relationships/slideLayout" Target="../slideLayouts/slideLayout53.xml"/><Relationship Id="rId4" Type="http://schemas.openxmlformats.org/officeDocument/2006/relationships/image" Target="../media/image87.jpeg"/></Relationships>
</file>

<file path=ppt/slides/_rels/slide57.xml.rels><?xml version="1.0" encoding="UTF-8" standalone="yes"?>
<Relationships xmlns="http://schemas.openxmlformats.org/package/2006/relationships"><Relationship Id="rId2" Type="http://schemas.openxmlformats.org/officeDocument/2006/relationships/image" Target="../media/image88.jpeg"/><Relationship Id="rId1" Type="http://schemas.openxmlformats.org/officeDocument/2006/relationships/slideLayout" Target="../slideLayouts/slideLayout191.xml"/></Relationships>
</file>

<file path=ppt/slides/_rels/slide58.xml.rels><?xml version="1.0" encoding="UTF-8" standalone="yes"?>
<Relationships xmlns="http://schemas.openxmlformats.org/package/2006/relationships"><Relationship Id="rId2" Type="http://schemas.openxmlformats.org/officeDocument/2006/relationships/image" Target="../media/image89.jpeg"/><Relationship Id="rId1" Type="http://schemas.openxmlformats.org/officeDocument/2006/relationships/slideLayout" Target="../slideLayouts/slideLayout191.xml"/></Relationships>
</file>

<file path=ppt/slides/_rels/slide59.xml.rels><?xml version="1.0" encoding="UTF-8" standalone="yes"?>
<Relationships xmlns="http://schemas.openxmlformats.org/package/2006/relationships"><Relationship Id="rId2" Type="http://schemas.openxmlformats.org/officeDocument/2006/relationships/image" Target="../media/image90.gif"/><Relationship Id="rId1" Type="http://schemas.openxmlformats.org/officeDocument/2006/relationships/slideLayout" Target="../slideLayouts/slideLayout59.xml"/></Relationships>
</file>

<file path=ppt/slides/_rels/slide6.xml.rels><?xml version="1.0" encoding="UTF-8" standalone="yes"?>
<Relationships xmlns="http://schemas.openxmlformats.org/package/2006/relationships"><Relationship Id="rId3" Type="http://schemas.openxmlformats.org/officeDocument/2006/relationships/image" Target="../media/image26.jpg"/><Relationship Id="rId2" Type="http://schemas.openxmlformats.org/officeDocument/2006/relationships/notesSlide" Target="../notesSlides/notesSlide4.xml"/><Relationship Id="rId1" Type="http://schemas.openxmlformats.org/officeDocument/2006/relationships/slideLayout" Target="../slideLayouts/slideLayout2.xml"/></Relationships>
</file>

<file path=ppt/slides/_rels/slide60.xml.rels><?xml version="1.0" encoding="UTF-8" standalone="yes"?>
<Relationships xmlns="http://schemas.openxmlformats.org/package/2006/relationships"><Relationship Id="rId3" Type="http://schemas.openxmlformats.org/officeDocument/2006/relationships/image" Target="../media/image91.jpeg"/><Relationship Id="rId2" Type="http://schemas.openxmlformats.org/officeDocument/2006/relationships/notesSlide" Target="../notesSlides/notesSlide36.xml"/><Relationship Id="rId1" Type="http://schemas.openxmlformats.org/officeDocument/2006/relationships/slideLayout" Target="../slideLayouts/slideLayout66.xml"/></Relationships>
</file>

<file path=ppt/slides/_rels/slide61.xml.rels><?xml version="1.0" encoding="UTF-8" standalone="yes"?>
<Relationships xmlns="http://schemas.openxmlformats.org/package/2006/relationships"><Relationship Id="rId8" Type="http://schemas.openxmlformats.org/officeDocument/2006/relationships/image" Target="../media/image97.png"/><Relationship Id="rId3" Type="http://schemas.openxmlformats.org/officeDocument/2006/relationships/image" Target="../media/image92.png"/><Relationship Id="rId7" Type="http://schemas.openxmlformats.org/officeDocument/2006/relationships/image" Target="../media/image96.png"/><Relationship Id="rId2" Type="http://schemas.openxmlformats.org/officeDocument/2006/relationships/notesSlide" Target="../notesSlides/notesSlide37.xml"/><Relationship Id="rId1" Type="http://schemas.openxmlformats.org/officeDocument/2006/relationships/slideLayout" Target="../slideLayouts/slideLayout216.xml"/><Relationship Id="rId6" Type="http://schemas.openxmlformats.org/officeDocument/2006/relationships/image" Target="../media/image95.png"/><Relationship Id="rId5" Type="http://schemas.openxmlformats.org/officeDocument/2006/relationships/image" Target="../media/image94.png"/><Relationship Id="rId10" Type="http://schemas.openxmlformats.org/officeDocument/2006/relationships/image" Target="../media/image99.png"/><Relationship Id="rId4" Type="http://schemas.openxmlformats.org/officeDocument/2006/relationships/image" Target="../media/image93.png"/><Relationship Id="rId9" Type="http://schemas.openxmlformats.org/officeDocument/2006/relationships/image" Target="../media/image98.png"/></Relationships>
</file>

<file path=ppt/slides/_rels/slide62.xml.rels><?xml version="1.0" encoding="UTF-8" standalone="yes"?>
<Relationships xmlns="http://schemas.openxmlformats.org/package/2006/relationships"><Relationship Id="rId3" Type="http://schemas.openxmlformats.org/officeDocument/2006/relationships/image" Target="../media/image100.jpeg"/><Relationship Id="rId2" Type="http://schemas.openxmlformats.org/officeDocument/2006/relationships/notesSlide" Target="../notesSlides/notesSlide38.xml"/><Relationship Id="rId1" Type="http://schemas.openxmlformats.org/officeDocument/2006/relationships/slideLayout" Target="../slideLayouts/slideLayout53.xml"/><Relationship Id="rId4" Type="http://schemas.openxmlformats.org/officeDocument/2006/relationships/image" Target="../media/image101.jpeg"/></Relationships>
</file>

<file path=ppt/slides/_rels/slide63.xml.rels><?xml version="1.0" encoding="UTF-8" standalone="yes"?>
<Relationships xmlns="http://schemas.openxmlformats.org/package/2006/relationships"><Relationship Id="rId3" Type="http://schemas.openxmlformats.org/officeDocument/2006/relationships/image" Target="../media/image102.jpeg"/><Relationship Id="rId2" Type="http://schemas.openxmlformats.org/officeDocument/2006/relationships/notesSlide" Target="../notesSlides/notesSlide39.xml"/><Relationship Id="rId1" Type="http://schemas.openxmlformats.org/officeDocument/2006/relationships/slideLayout" Target="../slideLayouts/slideLayout53.xml"/></Relationships>
</file>

<file path=ppt/slides/_rels/slide64.xml.rels><?xml version="1.0" encoding="UTF-8" standalone="yes"?>
<Relationships xmlns="http://schemas.openxmlformats.org/package/2006/relationships"><Relationship Id="rId2" Type="http://schemas.openxmlformats.org/officeDocument/2006/relationships/image" Target="../media/image103.jpeg"/><Relationship Id="rId1" Type="http://schemas.openxmlformats.org/officeDocument/2006/relationships/slideLayout" Target="../slideLayouts/slideLayout76.xml"/></Relationships>
</file>

<file path=ppt/slides/_rels/slide65.xml.rels><?xml version="1.0" encoding="UTF-8" standalone="yes"?>
<Relationships xmlns="http://schemas.openxmlformats.org/package/2006/relationships"><Relationship Id="rId3" Type="http://schemas.openxmlformats.org/officeDocument/2006/relationships/image" Target="../media/image105.jpeg"/><Relationship Id="rId2" Type="http://schemas.openxmlformats.org/officeDocument/2006/relationships/image" Target="../media/image104.jpeg"/><Relationship Id="rId1" Type="http://schemas.openxmlformats.org/officeDocument/2006/relationships/slideLayout" Target="../slideLayouts/slideLayout76.xml"/><Relationship Id="rId4" Type="http://schemas.openxmlformats.org/officeDocument/2006/relationships/image" Target="../media/image106.jpeg"/></Relationships>
</file>

<file path=ppt/slides/_rels/slide66.xml.rels><?xml version="1.0" encoding="UTF-8" standalone="yes"?>
<Relationships xmlns="http://schemas.openxmlformats.org/package/2006/relationships"><Relationship Id="rId2" Type="http://schemas.openxmlformats.org/officeDocument/2006/relationships/image" Target="../media/image107.jpeg"/><Relationship Id="rId1" Type="http://schemas.openxmlformats.org/officeDocument/2006/relationships/slideLayout" Target="../slideLayouts/slideLayout76.xml"/></Relationships>
</file>

<file path=ppt/slides/_rels/slide67.xml.rels><?xml version="1.0" encoding="UTF-8" standalone="yes"?>
<Relationships xmlns="http://schemas.openxmlformats.org/package/2006/relationships"><Relationship Id="rId2" Type="http://schemas.openxmlformats.org/officeDocument/2006/relationships/image" Target="../media/image108.jpeg"/><Relationship Id="rId1" Type="http://schemas.openxmlformats.org/officeDocument/2006/relationships/slideLayout" Target="../slideLayouts/slideLayout76.xml"/></Relationships>
</file>

<file path=ppt/slides/_rels/slide68.xml.rels><?xml version="1.0" encoding="UTF-8" standalone="yes"?>
<Relationships xmlns="http://schemas.openxmlformats.org/package/2006/relationships"><Relationship Id="rId3" Type="http://schemas.openxmlformats.org/officeDocument/2006/relationships/image" Target="../media/image110.jpeg"/><Relationship Id="rId2" Type="http://schemas.openxmlformats.org/officeDocument/2006/relationships/image" Target="../media/image109.jpeg"/><Relationship Id="rId1" Type="http://schemas.openxmlformats.org/officeDocument/2006/relationships/slideLayout" Target="../slideLayouts/slideLayout76.xml"/></Relationships>
</file>

<file path=ppt/slides/_rels/slide69.xml.rels><?xml version="1.0" encoding="UTF-8" standalone="yes"?>
<Relationships xmlns="http://schemas.openxmlformats.org/package/2006/relationships"><Relationship Id="rId3" Type="http://schemas.openxmlformats.org/officeDocument/2006/relationships/image" Target="../media/image111.jpeg"/><Relationship Id="rId2" Type="http://schemas.openxmlformats.org/officeDocument/2006/relationships/notesSlide" Target="../notesSlides/notesSlide40.xml"/><Relationship Id="rId1" Type="http://schemas.openxmlformats.org/officeDocument/2006/relationships/slideLayout" Target="../slideLayouts/slideLayout76.xml"/><Relationship Id="rId4" Type="http://schemas.openxmlformats.org/officeDocument/2006/relationships/image" Target="../media/image112.jpeg"/></Relationships>
</file>

<file path=ppt/slides/_rels/slide7.xml.rels><?xml version="1.0" encoding="UTF-8" standalone="yes"?>
<Relationships xmlns="http://schemas.openxmlformats.org/package/2006/relationships"><Relationship Id="rId3" Type="http://schemas.openxmlformats.org/officeDocument/2006/relationships/notesSlide" Target="../notesSlides/notesSlide5.xml"/><Relationship Id="rId2" Type="http://schemas.openxmlformats.org/officeDocument/2006/relationships/slideLayout" Target="../slideLayouts/slideLayout7.xml"/><Relationship Id="rId1" Type="http://schemas.openxmlformats.org/officeDocument/2006/relationships/themeOverride" Target="../theme/themeOverride1.xml"/><Relationship Id="rId4" Type="http://schemas.openxmlformats.org/officeDocument/2006/relationships/image" Target="../media/image27.png"/></Relationships>
</file>

<file path=ppt/slides/_rels/slide70.xml.rels><?xml version="1.0" encoding="UTF-8" standalone="yes"?>
<Relationships xmlns="http://schemas.openxmlformats.org/package/2006/relationships"><Relationship Id="rId3" Type="http://schemas.openxmlformats.org/officeDocument/2006/relationships/image" Target="../media/image113.jpeg"/><Relationship Id="rId2" Type="http://schemas.openxmlformats.org/officeDocument/2006/relationships/notesSlide" Target="../notesSlides/notesSlide41.xml"/><Relationship Id="rId1" Type="http://schemas.openxmlformats.org/officeDocument/2006/relationships/slideLayout" Target="../slideLayouts/slideLayout153.xml"/></Relationships>
</file>

<file path=ppt/slides/_rels/slide71.xml.rels><?xml version="1.0" encoding="UTF-8" standalone="yes"?>
<Relationships xmlns="http://schemas.openxmlformats.org/package/2006/relationships"><Relationship Id="rId3" Type="http://schemas.openxmlformats.org/officeDocument/2006/relationships/image" Target="../media/image113.jpeg"/><Relationship Id="rId2" Type="http://schemas.openxmlformats.org/officeDocument/2006/relationships/notesSlide" Target="../notesSlides/notesSlide42.xml"/><Relationship Id="rId1" Type="http://schemas.openxmlformats.org/officeDocument/2006/relationships/slideLayout" Target="../slideLayouts/slideLayout153.xml"/><Relationship Id="rId4" Type="http://schemas.openxmlformats.org/officeDocument/2006/relationships/image" Target="../media/image114.png"/></Relationships>
</file>

<file path=ppt/slides/_rels/slide72.xml.rels><?xml version="1.0" encoding="UTF-8" standalone="yes"?>
<Relationships xmlns="http://schemas.openxmlformats.org/package/2006/relationships"><Relationship Id="rId2" Type="http://schemas.openxmlformats.org/officeDocument/2006/relationships/image" Target="../media/image22.jpeg"/><Relationship Id="rId1" Type="http://schemas.openxmlformats.org/officeDocument/2006/relationships/slideLayout" Target="../slideLayouts/slideLayout142.xml"/></Relationships>
</file>

<file path=ppt/slides/_rels/slide73.xml.rels><?xml version="1.0" encoding="UTF-8" standalone="yes"?>
<Relationships xmlns="http://schemas.openxmlformats.org/package/2006/relationships"><Relationship Id="rId1" Type="http://schemas.openxmlformats.org/officeDocument/2006/relationships/slideLayout" Target="../slideLayouts/slideLayout147.xml"/></Relationships>
</file>

<file path=ppt/slides/_rels/slide74.xml.rels><?xml version="1.0" encoding="UTF-8" standalone="yes"?>
<Relationships xmlns="http://schemas.openxmlformats.org/package/2006/relationships"><Relationship Id="rId3" Type="http://schemas.openxmlformats.org/officeDocument/2006/relationships/image" Target="../media/image115.jpeg"/><Relationship Id="rId2" Type="http://schemas.openxmlformats.org/officeDocument/2006/relationships/slideLayout" Target="../slideLayouts/slideLayout76.xml"/><Relationship Id="rId1" Type="http://schemas.openxmlformats.org/officeDocument/2006/relationships/themeOverride" Target="../theme/themeOverride2.xml"/></Relationships>
</file>

<file path=ppt/slides/_rels/slide75.xml.rels><?xml version="1.0" encoding="UTF-8" standalone="yes"?>
<Relationships xmlns="http://schemas.openxmlformats.org/package/2006/relationships"><Relationship Id="rId2" Type="http://schemas.openxmlformats.org/officeDocument/2006/relationships/image" Target="../media/image116.png"/><Relationship Id="rId1" Type="http://schemas.openxmlformats.org/officeDocument/2006/relationships/slideLayout" Target="../slideLayouts/slideLayout76.xml"/></Relationships>
</file>

<file path=ppt/slides/_rels/slide76.xml.rels><?xml version="1.0" encoding="UTF-8" standalone="yes"?>
<Relationships xmlns="http://schemas.openxmlformats.org/package/2006/relationships"><Relationship Id="rId3" Type="http://schemas.openxmlformats.org/officeDocument/2006/relationships/image" Target="../media/image117.jpeg"/><Relationship Id="rId2" Type="http://schemas.openxmlformats.org/officeDocument/2006/relationships/notesSlide" Target="../notesSlides/notesSlide43.xml"/><Relationship Id="rId1" Type="http://schemas.openxmlformats.org/officeDocument/2006/relationships/slideLayout" Target="../slideLayouts/slideLayout76.xml"/></Relationships>
</file>

<file path=ppt/slides/_rels/slide77.xml.rels><?xml version="1.0" encoding="UTF-8" standalone="yes"?>
<Relationships xmlns="http://schemas.openxmlformats.org/package/2006/relationships"><Relationship Id="rId2" Type="http://schemas.openxmlformats.org/officeDocument/2006/relationships/image" Target="../media/image118.jpeg"/><Relationship Id="rId1" Type="http://schemas.openxmlformats.org/officeDocument/2006/relationships/slideLayout" Target="../slideLayouts/slideLayout76.xml"/></Relationships>
</file>

<file path=ppt/slides/_rels/slide78.xml.rels><?xml version="1.0" encoding="UTF-8" standalone="yes"?>
<Relationships xmlns="http://schemas.openxmlformats.org/package/2006/relationships"><Relationship Id="rId2" Type="http://schemas.openxmlformats.org/officeDocument/2006/relationships/image" Target="../media/image119.jpeg"/><Relationship Id="rId1" Type="http://schemas.openxmlformats.org/officeDocument/2006/relationships/slideLayout" Target="../slideLayouts/slideLayout76.xml"/></Relationships>
</file>

<file path=ppt/slides/_rels/slide79.xml.rels><?xml version="1.0" encoding="UTF-8" standalone="yes"?>
<Relationships xmlns="http://schemas.openxmlformats.org/package/2006/relationships"><Relationship Id="rId2" Type="http://schemas.openxmlformats.org/officeDocument/2006/relationships/image" Target="../media/image120.jpeg"/><Relationship Id="rId1" Type="http://schemas.openxmlformats.org/officeDocument/2006/relationships/slideLayout" Target="../slideLayouts/slideLayout76.xml"/></Relationships>
</file>

<file path=ppt/slides/_rels/slide8.xml.rels><?xml version="1.0" encoding="UTF-8" standalone="yes"?>
<Relationships xmlns="http://schemas.openxmlformats.org/package/2006/relationships"><Relationship Id="rId3" Type="http://schemas.openxmlformats.org/officeDocument/2006/relationships/image" Target="../media/image28.jpg"/><Relationship Id="rId2" Type="http://schemas.openxmlformats.org/officeDocument/2006/relationships/notesSlide" Target="../notesSlides/notesSlide6.xml"/><Relationship Id="rId1" Type="http://schemas.openxmlformats.org/officeDocument/2006/relationships/slideLayout" Target="../slideLayouts/slideLayout36.xml"/></Relationships>
</file>

<file path=ppt/slides/_rels/slide80.xml.rels><?xml version="1.0" encoding="UTF-8" standalone="yes"?>
<Relationships xmlns="http://schemas.openxmlformats.org/package/2006/relationships"><Relationship Id="rId2" Type="http://schemas.openxmlformats.org/officeDocument/2006/relationships/image" Target="../media/image121.jpeg"/><Relationship Id="rId1" Type="http://schemas.openxmlformats.org/officeDocument/2006/relationships/slideLayout" Target="../slideLayouts/slideLayout76.xml"/></Relationships>
</file>

<file path=ppt/slides/_rels/slide81.xml.rels><?xml version="1.0" encoding="UTF-8" standalone="yes"?>
<Relationships xmlns="http://schemas.openxmlformats.org/package/2006/relationships"><Relationship Id="rId1" Type="http://schemas.openxmlformats.org/officeDocument/2006/relationships/slideLayout" Target="../slideLayouts/slideLayout147.xml"/></Relationships>
</file>

<file path=ppt/slides/_rels/slide82.xml.rels><?xml version="1.0" encoding="UTF-8" standalone="yes"?>
<Relationships xmlns="http://schemas.openxmlformats.org/package/2006/relationships"><Relationship Id="rId3" Type="http://schemas.openxmlformats.org/officeDocument/2006/relationships/image" Target="../media/image122.png"/><Relationship Id="rId2" Type="http://schemas.openxmlformats.org/officeDocument/2006/relationships/slideLayout" Target="../slideLayouts/slideLayout76.xml"/><Relationship Id="rId1" Type="http://schemas.openxmlformats.org/officeDocument/2006/relationships/themeOverride" Target="../theme/themeOverride3.xml"/></Relationships>
</file>

<file path=ppt/slides/_rels/slide83.xml.rels><?xml version="1.0" encoding="UTF-8" standalone="yes"?>
<Relationships xmlns="http://schemas.openxmlformats.org/package/2006/relationships"><Relationship Id="rId3" Type="http://schemas.openxmlformats.org/officeDocument/2006/relationships/image" Target="../media/image123.jpeg"/><Relationship Id="rId2" Type="http://schemas.openxmlformats.org/officeDocument/2006/relationships/slideLayout" Target="../slideLayouts/slideLayout76.xml"/><Relationship Id="rId1" Type="http://schemas.openxmlformats.org/officeDocument/2006/relationships/themeOverride" Target="../theme/themeOverride4.xml"/></Relationships>
</file>

<file path=ppt/slides/_rels/slide84.xml.rels><?xml version="1.0" encoding="UTF-8" standalone="yes"?>
<Relationships xmlns="http://schemas.openxmlformats.org/package/2006/relationships"><Relationship Id="rId3" Type="http://schemas.openxmlformats.org/officeDocument/2006/relationships/image" Target="../media/image124.jpeg"/><Relationship Id="rId2" Type="http://schemas.openxmlformats.org/officeDocument/2006/relationships/slideLayout" Target="../slideLayouts/slideLayout76.xml"/><Relationship Id="rId1" Type="http://schemas.openxmlformats.org/officeDocument/2006/relationships/themeOverride" Target="../theme/themeOverride5.xml"/></Relationships>
</file>

<file path=ppt/slides/_rels/slide85.xml.rels><?xml version="1.0" encoding="UTF-8" standalone="yes"?>
<Relationships xmlns="http://schemas.openxmlformats.org/package/2006/relationships"><Relationship Id="rId3" Type="http://schemas.openxmlformats.org/officeDocument/2006/relationships/image" Target="../media/image125.jpeg"/><Relationship Id="rId2" Type="http://schemas.openxmlformats.org/officeDocument/2006/relationships/notesSlide" Target="../notesSlides/notesSlide44.xml"/><Relationship Id="rId1" Type="http://schemas.openxmlformats.org/officeDocument/2006/relationships/slideLayout" Target="../slideLayouts/slideLayout260.xml"/></Relationships>
</file>

<file path=ppt/slides/_rels/slide86.xml.rels><?xml version="1.0" encoding="UTF-8" standalone="yes"?>
<Relationships xmlns="http://schemas.openxmlformats.org/package/2006/relationships"><Relationship Id="rId2" Type="http://schemas.openxmlformats.org/officeDocument/2006/relationships/image" Target="../media/image126.jpeg"/><Relationship Id="rId1" Type="http://schemas.openxmlformats.org/officeDocument/2006/relationships/slideLayout" Target="../slideLayouts/slideLayout814.xml"/></Relationships>
</file>

<file path=ppt/slides/_rels/slide87.xml.rels><?xml version="1.0" encoding="UTF-8" standalone="yes"?>
<Relationships xmlns="http://schemas.openxmlformats.org/package/2006/relationships"><Relationship Id="rId3" Type="http://schemas.openxmlformats.org/officeDocument/2006/relationships/image" Target="../media/image127.jpeg"/><Relationship Id="rId2" Type="http://schemas.openxmlformats.org/officeDocument/2006/relationships/slideLayout" Target="../slideLayouts/slideLayout71.xml"/><Relationship Id="rId1" Type="http://schemas.openxmlformats.org/officeDocument/2006/relationships/themeOverride" Target="../theme/themeOverride6.xml"/><Relationship Id="rId5" Type="http://schemas.openxmlformats.org/officeDocument/2006/relationships/image" Target="../media/image129.jpeg"/><Relationship Id="rId4" Type="http://schemas.openxmlformats.org/officeDocument/2006/relationships/image" Target="../media/image128.jpeg"/></Relationships>
</file>

<file path=ppt/slides/_rels/slide88.xml.rels><?xml version="1.0" encoding="UTF-8" standalone="yes"?>
<Relationships xmlns="http://schemas.openxmlformats.org/package/2006/relationships"><Relationship Id="rId3" Type="http://schemas.openxmlformats.org/officeDocument/2006/relationships/notesSlide" Target="../notesSlides/notesSlide45.xml"/><Relationship Id="rId2" Type="http://schemas.openxmlformats.org/officeDocument/2006/relationships/slideLayout" Target="../slideLayouts/slideLayout76.xml"/><Relationship Id="rId1" Type="http://schemas.openxmlformats.org/officeDocument/2006/relationships/themeOverride" Target="../theme/themeOverride7.xml"/><Relationship Id="rId4" Type="http://schemas.openxmlformats.org/officeDocument/2006/relationships/image" Target="../media/image130.png"/></Relationships>
</file>

<file path=ppt/slides/_rels/slide89.xml.rels><?xml version="1.0" encoding="UTF-8" standalone="yes"?>
<Relationships xmlns="http://schemas.openxmlformats.org/package/2006/relationships"><Relationship Id="rId3" Type="http://schemas.openxmlformats.org/officeDocument/2006/relationships/image" Target="../media/image131.gif"/><Relationship Id="rId2" Type="http://schemas.openxmlformats.org/officeDocument/2006/relationships/slideLayout" Target="../slideLayouts/slideLayout76.xml"/><Relationship Id="rId1" Type="http://schemas.openxmlformats.org/officeDocument/2006/relationships/themeOverride" Target="../theme/themeOverride8.xml"/></Relationships>
</file>

<file path=ppt/slides/_rels/slide9.xml.rels><?xml version="1.0" encoding="UTF-8" standalone="yes"?>
<Relationships xmlns="http://schemas.openxmlformats.org/package/2006/relationships"><Relationship Id="rId2" Type="http://schemas.openxmlformats.org/officeDocument/2006/relationships/image" Target="../media/image29.jpeg"/><Relationship Id="rId1" Type="http://schemas.openxmlformats.org/officeDocument/2006/relationships/slideLayout" Target="../slideLayouts/slideLayout20.xml"/></Relationships>
</file>

<file path=ppt/slides/_rels/slide90.xml.rels><?xml version="1.0" encoding="UTF-8" standalone="yes"?>
<Relationships xmlns="http://schemas.openxmlformats.org/package/2006/relationships"><Relationship Id="rId3" Type="http://schemas.openxmlformats.org/officeDocument/2006/relationships/image" Target="../media/image132.jpeg"/><Relationship Id="rId2" Type="http://schemas.openxmlformats.org/officeDocument/2006/relationships/slideLayout" Target="../slideLayouts/slideLayout76.xml"/><Relationship Id="rId1" Type="http://schemas.openxmlformats.org/officeDocument/2006/relationships/themeOverride" Target="../theme/themeOverride9.xml"/></Relationships>
</file>

<file path=ppt/slides/_rels/slide91.xml.rels><?xml version="1.0" encoding="UTF-8" standalone="yes"?>
<Relationships xmlns="http://schemas.openxmlformats.org/package/2006/relationships"><Relationship Id="rId3" Type="http://schemas.openxmlformats.org/officeDocument/2006/relationships/image" Target="../media/image133.png"/><Relationship Id="rId2" Type="http://schemas.openxmlformats.org/officeDocument/2006/relationships/notesSlide" Target="../notesSlides/notesSlide46.xml"/><Relationship Id="rId1" Type="http://schemas.openxmlformats.org/officeDocument/2006/relationships/slideLayout" Target="../slideLayouts/slideLayout7.xml"/></Relationships>
</file>

<file path=ppt/slides/_rels/slide92.xml.rels><?xml version="1.0" encoding="UTF-8" standalone="yes"?>
<Relationships xmlns="http://schemas.openxmlformats.org/package/2006/relationships"><Relationship Id="rId3" Type="http://schemas.openxmlformats.org/officeDocument/2006/relationships/notesSlide" Target="../notesSlides/notesSlide47.xml"/><Relationship Id="rId2" Type="http://schemas.openxmlformats.org/officeDocument/2006/relationships/slideLayout" Target="../slideLayouts/slideLayout77.xml"/><Relationship Id="rId1" Type="http://schemas.openxmlformats.org/officeDocument/2006/relationships/themeOverride" Target="../theme/themeOverride10.xml"/><Relationship Id="rId4" Type="http://schemas.openxmlformats.org/officeDocument/2006/relationships/image" Target="../media/image134.jpeg"/></Relationships>
</file>

<file path=ppt/slides/_rels/slide93.xml.rels><?xml version="1.0" encoding="UTF-8" standalone="yes"?>
<Relationships xmlns="http://schemas.openxmlformats.org/package/2006/relationships"><Relationship Id="rId8" Type="http://schemas.openxmlformats.org/officeDocument/2006/relationships/image" Target="../media/image138.jpeg"/><Relationship Id="rId3" Type="http://schemas.openxmlformats.org/officeDocument/2006/relationships/notesSlide" Target="../notesSlides/notesSlide48.xml"/><Relationship Id="rId7" Type="http://schemas.openxmlformats.org/officeDocument/2006/relationships/image" Target="../media/image137.jpeg"/><Relationship Id="rId12" Type="http://schemas.openxmlformats.org/officeDocument/2006/relationships/image" Target="../media/image142.jpeg"/><Relationship Id="rId2" Type="http://schemas.openxmlformats.org/officeDocument/2006/relationships/slideLayout" Target="../slideLayouts/slideLayout77.xml"/><Relationship Id="rId1" Type="http://schemas.openxmlformats.org/officeDocument/2006/relationships/themeOverride" Target="../theme/themeOverride11.xml"/><Relationship Id="rId6" Type="http://schemas.openxmlformats.org/officeDocument/2006/relationships/image" Target="../media/image136.jpeg"/><Relationship Id="rId11" Type="http://schemas.openxmlformats.org/officeDocument/2006/relationships/image" Target="../media/image141.jpeg"/><Relationship Id="rId5" Type="http://schemas.openxmlformats.org/officeDocument/2006/relationships/image" Target="../media/image135.jpeg"/><Relationship Id="rId10" Type="http://schemas.openxmlformats.org/officeDocument/2006/relationships/image" Target="../media/image140.jpeg"/><Relationship Id="rId4" Type="http://schemas.openxmlformats.org/officeDocument/2006/relationships/image" Target="../media/image133.png"/><Relationship Id="rId9" Type="http://schemas.openxmlformats.org/officeDocument/2006/relationships/image" Target="../media/image139.jpeg"/></Relationships>
</file>

<file path=ppt/slides/_rels/slide94.xml.rels><?xml version="1.0" encoding="UTF-8" standalone="yes"?>
<Relationships xmlns="http://schemas.openxmlformats.org/package/2006/relationships"><Relationship Id="rId3" Type="http://schemas.openxmlformats.org/officeDocument/2006/relationships/image" Target="../media/image143.png"/><Relationship Id="rId2" Type="http://schemas.openxmlformats.org/officeDocument/2006/relationships/notesSlide" Target="../notesSlides/notesSlide49.xml"/><Relationship Id="rId1" Type="http://schemas.openxmlformats.org/officeDocument/2006/relationships/slideLayout" Target="../slideLayouts/slideLayout19.xml"/></Relationships>
</file>

<file path=ppt/slides/_rels/slide95.xml.rels><?xml version="1.0" encoding="UTF-8" standalone="yes"?>
<Relationships xmlns="http://schemas.openxmlformats.org/package/2006/relationships"><Relationship Id="rId3" Type="http://schemas.openxmlformats.org/officeDocument/2006/relationships/image" Target="../media/image144.png"/><Relationship Id="rId2" Type="http://schemas.openxmlformats.org/officeDocument/2006/relationships/notesSlide" Target="../notesSlides/notesSlide50.xml"/><Relationship Id="rId1" Type="http://schemas.openxmlformats.org/officeDocument/2006/relationships/slideLayout" Target="../slideLayouts/slideLayout14.xml"/></Relationships>
</file>

<file path=ppt/slides/_rels/slide96.xml.rels><?xml version="1.0" encoding="UTF-8" standalone="yes"?>
<Relationships xmlns="http://schemas.openxmlformats.org/package/2006/relationships"><Relationship Id="rId3" Type="http://schemas.openxmlformats.org/officeDocument/2006/relationships/image" Target="../media/image146.jpeg"/><Relationship Id="rId2" Type="http://schemas.openxmlformats.org/officeDocument/2006/relationships/image" Target="../media/image145.jpeg"/><Relationship Id="rId1" Type="http://schemas.openxmlformats.org/officeDocument/2006/relationships/slideLayout" Target="../slideLayouts/slideLayout335.xml"/></Relationships>
</file>

<file path=ppt/slides/_rels/slide97.xml.rels><?xml version="1.0" encoding="UTF-8" standalone="yes"?>
<Relationships xmlns="http://schemas.openxmlformats.org/package/2006/relationships"><Relationship Id="rId3" Type="http://schemas.openxmlformats.org/officeDocument/2006/relationships/image" Target="../media/image147.jpeg"/><Relationship Id="rId2" Type="http://schemas.openxmlformats.org/officeDocument/2006/relationships/notesSlide" Target="../notesSlides/notesSlide51.xml"/><Relationship Id="rId1" Type="http://schemas.openxmlformats.org/officeDocument/2006/relationships/slideLayout" Target="../slideLayouts/slideLayout1.xml"/><Relationship Id="rId5" Type="http://schemas.openxmlformats.org/officeDocument/2006/relationships/image" Target="../media/image149.jpeg"/><Relationship Id="rId4" Type="http://schemas.openxmlformats.org/officeDocument/2006/relationships/image" Target="../media/image148.jpeg"/></Relationships>
</file>

<file path=ppt/slides/_rels/slide98.xml.rels><?xml version="1.0" encoding="UTF-8" standalone="yes"?>
<Relationships xmlns="http://schemas.openxmlformats.org/package/2006/relationships"><Relationship Id="rId2" Type="http://schemas.openxmlformats.org/officeDocument/2006/relationships/image" Target="../media/image150.jpeg"/><Relationship Id="rId1" Type="http://schemas.openxmlformats.org/officeDocument/2006/relationships/slideLayout" Target="../slideLayouts/slideLayout1199.xml"/></Relationships>
</file>

<file path=ppt/slides/_rels/slide99.xml.rels><?xml version="1.0" encoding="UTF-8" standalone="yes"?>
<Relationships xmlns="http://schemas.openxmlformats.org/package/2006/relationships"><Relationship Id="rId1" Type="http://schemas.openxmlformats.org/officeDocument/2006/relationships/slideLayout" Target="../slideLayouts/slideLayout147.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4257" name="Picture 4" descr="20 Three beasts and 666.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12700" y="25400"/>
            <a:ext cx="9144000" cy="68214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883714" name="Rectangle 2"/>
          <p:cNvSpPr>
            <a:spLocks noGrp="1" noChangeArrowheads="1"/>
          </p:cNvSpPr>
          <p:nvPr>
            <p:ph type="ctrTitle"/>
          </p:nvPr>
        </p:nvSpPr>
        <p:spPr>
          <a:xfrm>
            <a:off x="152400" y="244475"/>
            <a:ext cx="4196576" cy="1368426"/>
          </a:xfrm>
          <a:ln>
            <a:miter lim="800000"/>
            <a:headEnd/>
            <a:tailEnd/>
          </a:ln>
          <a:effectLst>
            <a:outerShdw blurRad="63500" dist="35921" dir="2700000" algn="ctr" rotWithShape="0">
              <a:schemeClr val="tx2">
                <a:alpha val="74997"/>
              </a:schemeClr>
            </a:outerShdw>
          </a:effectLst>
        </p:spPr>
        <p:txBody>
          <a:bodyPr/>
          <a:lstStyle/>
          <a:p>
            <a:pPr rtl="1">
              <a:defRPr/>
            </a:pPr>
            <a:r>
              <a:rPr lang="ar-JO" sz="6600" b="1" kern="1200" dirty="0">
                <a:solidFill>
                  <a:srgbClr val="FFFFFF"/>
                </a:solidFill>
                <a:effectLst>
                  <a:glow rad="241300">
                    <a:srgbClr val="000000">
                      <a:alpha val="75000"/>
                    </a:srgbClr>
                  </a:glow>
                </a:effectLst>
                <a:latin typeface="Arial" panose="020B0604020202020204" pitchFamily="34" charset="0"/>
                <a:ea typeface="ＭＳ Ｐゴシック" charset="0"/>
                <a:cs typeface="Arial" panose="020B0604020202020204" pitchFamily="34" charset="0"/>
              </a:rPr>
              <a:t>رؤيا </a:t>
            </a:r>
            <a:r>
              <a:rPr lang="ar-SA" sz="6600" b="1" kern="1200" dirty="0">
                <a:solidFill>
                  <a:srgbClr val="FFFFFF"/>
                </a:solidFill>
                <a:effectLst>
                  <a:glow rad="241300">
                    <a:srgbClr val="000000">
                      <a:alpha val="75000"/>
                    </a:srgbClr>
                  </a:glow>
                </a:effectLst>
                <a:latin typeface="Arial" panose="020B0604020202020204" pitchFamily="34" charset="0"/>
                <a:ea typeface="ＭＳ Ｐゴシック" charset="0"/>
                <a:cs typeface="Arial" panose="020B0604020202020204" pitchFamily="34" charset="0"/>
              </a:rPr>
              <a:t>١٣-١٩</a:t>
            </a:r>
            <a:endParaRPr lang="en-US" sz="6600" b="1" kern="1200" dirty="0">
              <a:solidFill>
                <a:srgbClr val="FFFFFF"/>
              </a:solidFill>
              <a:effectLst>
                <a:glow rad="241300">
                  <a:srgbClr val="000000">
                    <a:alpha val="75000"/>
                  </a:srgbClr>
                </a:glow>
              </a:effectLst>
              <a:latin typeface="Arial" panose="020B0604020202020204" pitchFamily="34" charset="0"/>
              <a:ea typeface="ＭＳ Ｐゴシック" charset="0"/>
              <a:cs typeface="Arial" panose="020B0604020202020204" pitchFamily="34" charset="0"/>
            </a:endParaRPr>
          </a:p>
        </p:txBody>
      </p:sp>
      <p:sp>
        <p:nvSpPr>
          <p:cNvPr id="2" name="Rectangle 2"/>
          <p:cNvSpPr>
            <a:spLocks noChangeArrowheads="1"/>
          </p:cNvSpPr>
          <p:nvPr/>
        </p:nvSpPr>
        <p:spPr bwMode="auto">
          <a:xfrm>
            <a:off x="-36512" y="4776324"/>
            <a:ext cx="2914650" cy="1371600"/>
          </a:xfrm>
          <a:prstGeom prst="rect">
            <a:avLst/>
          </a:prstGeom>
          <a:noFill/>
          <a:ln w="9525">
            <a:noFill/>
            <a:miter lim="800000"/>
            <a:headEnd/>
            <a:tailEnd/>
          </a:ln>
          <a:effectLst>
            <a:outerShdw blurRad="63500" dist="35921" dir="2700000" algn="ctr" rotWithShape="0">
              <a:schemeClr val="tx2">
                <a:alpha val="74997"/>
              </a:schemeClr>
            </a:outerShdw>
          </a:effectLst>
        </p:spPr>
        <p:txBody>
          <a:bodyPr anchor="ctr"/>
          <a:lstStyle/>
          <a:p>
            <a:pPr algn="r" defTabSz="914400" rtl="1" eaLnBrk="0" fontAlgn="base" hangingPunct="0">
              <a:spcBef>
                <a:spcPct val="0"/>
              </a:spcBef>
              <a:spcAft>
                <a:spcPct val="0"/>
              </a:spcAft>
              <a:defRPr/>
            </a:pPr>
            <a:r>
              <a:rPr lang="ar-JO" sz="4000" b="1" dirty="0">
                <a:solidFill>
                  <a:srgbClr val="FFFFFF"/>
                </a:solidFill>
                <a:effectLst>
                  <a:glow rad="241300">
                    <a:srgbClr val="000000">
                      <a:alpha val="75000"/>
                    </a:srgbClr>
                  </a:glow>
                </a:effectLst>
                <a:latin typeface="Arial" panose="020B0604020202020204" pitchFamily="34" charset="0"/>
                <a:ea typeface="ＭＳ Ｐゴシック" charset="0"/>
                <a:cs typeface="Arial" panose="020B0604020202020204" pitchFamily="34" charset="0"/>
              </a:rPr>
              <a:t>التنين = </a:t>
            </a:r>
            <a:r>
              <a:rPr kumimoji="0" lang="ar-JO" sz="4000" b="1" i="0" u="none" strike="noStrike" kern="1200" cap="none" spc="0" normalizeH="0" baseline="0" noProof="0" dirty="0">
                <a:ln>
                  <a:noFill/>
                </a:ln>
                <a:solidFill>
                  <a:srgbClr val="FFFFFF"/>
                </a:solidFill>
                <a:effectLst>
                  <a:glow rad="241300">
                    <a:srgbClr val="000000">
                      <a:alpha val="75000"/>
                    </a:srgbClr>
                  </a:glow>
                </a:effectLst>
                <a:uLnTx/>
                <a:uFillTx/>
                <a:latin typeface="Arial" panose="020B0604020202020204" pitchFamily="34" charset="0"/>
                <a:ea typeface="ＭＳ Ｐゴシック" charset="0"/>
                <a:cs typeface="Arial" panose="020B0604020202020204" pitchFamily="34" charset="0"/>
              </a:rPr>
              <a:t>الشيطان</a:t>
            </a:r>
            <a:endParaRPr kumimoji="0" lang="en-US" sz="4000" b="0" i="0" u="none" strike="noStrike" kern="1200" cap="none" spc="0" normalizeH="0" baseline="0" noProof="0" dirty="0">
              <a:ln>
                <a:noFill/>
              </a:ln>
              <a:solidFill>
                <a:srgbClr val="FFFFFF"/>
              </a:solidFill>
              <a:effectLst>
                <a:glow rad="2413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3" name="Rectangle 2"/>
          <p:cNvSpPr>
            <a:spLocks noChangeArrowheads="1"/>
          </p:cNvSpPr>
          <p:nvPr/>
        </p:nvSpPr>
        <p:spPr bwMode="auto">
          <a:xfrm>
            <a:off x="2878137" y="4928724"/>
            <a:ext cx="3085341" cy="1066800"/>
          </a:xfrm>
          <a:prstGeom prst="rect">
            <a:avLst/>
          </a:prstGeom>
          <a:noFill/>
          <a:ln w="9525">
            <a:noFill/>
            <a:miter lim="800000"/>
            <a:headEnd/>
            <a:tailEnd/>
          </a:ln>
          <a:effectLst>
            <a:outerShdw blurRad="63500" dist="35921" dir="2700000" algn="ctr" rotWithShape="0">
              <a:schemeClr val="tx2">
                <a:alpha val="74997"/>
              </a:schemeClr>
            </a:outerShdw>
          </a:effectLst>
        </p:spPr>
        <p:txBody>
          <a:bodyPr anchor="ctr"/>
          <a:lstStyle/>
          <a:p>
            <a:pPr lvl="0" algn="r" defTabSz="914400" rtl="1" eaLnBrk="0" fontAlgn="base" hangingPunct="0">
              <a:spcBef>
                <a:spcPct val="0"/>
              </a:spcBef>
              <a:spcAft>
                <a:spcPct val="0"/>
              </a:spcAft>
              <a:defRPr/>
            </a:pPr>
            <a:r>
              <a:rPr lang="ar-JO" sz="4000" b="1" dirty="0">
                <a:solidFill>
                  <a:srgbClr val="FFFFFF"/>
                </a:solidFill>
                <a:effectLst>
                  <a:glow rad="241300">
                    <a:srgbClr val="000000">
                      <a:alpha val="75000"/>
                    </a:srgbClr>
                  </a:glow>
                </a:effectLst>
                <a:latin typeface="Arial" panose="020B0604020202020204" pitchFamily="34" charset="0"/>
                <a:ea typeface="ＭＳ Ｐゴシック" charset="0"/>
                <a:cs typeface="Arial" panose="020B0604020202020204" pitchFamily="34" charset="0"/>
              </a:rPr>
              <a:t>وحش </a:t>
            </a:r>
            <a:r>
              <a:rPr kumimoji="0" lang="ar-JO" sz="4000" b="1" i="0" u="none" strike="noStrike" kern="1200" cap="none" spc="0" normalizeH="0" baseline="0" noProof="0" dirty="0">
                <a:ln>
                  <a:noFill/>
                </a:ln>
                <a:solidFill>
                  <a:srgbClr val="FFFFFF"/>
                </a:solidFill>
                <a:effectLst>
                  <a:glow rad="241300">
                    <a:srgbClr val="000000">
                      <a:alpha val="75000"/>
                    </a:srgbClr>
                  </a:glow>
                </a:effectLst>
                <a:uLnTx/>
                <a:uFillTx/>
                <a:latin typeface="Arial" panose="020B0604020202020204" pitchFamily="34" charset="0"/>
                <a:ea typeface="ＭＳ Ｐゴシック" charset="0"/>
                <a:cs typeface="Arial" panose="020B0604020202020204" pitchFamily="34" charset="0"/>
              </a:rPr>
              <a:t>البحر =</a:t>
            </a:r>
          </a:p>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4000" b="1" i="0" u="none" strike="noStrike" kern="1200" cap="none" spc="0" normalizeH="0" baseline="0" noProof="0" dirty="0">
                <a:ln>
                  <a:noFill/>
                </a:ln>
                <a:solidFill>
                  <a:srgbClr val="FFFFFF"/>
                </a:solidFill>
                <a:effectLst>
                  <a:glow rad="241300">
                    <a:srgbClr val="000000">
                      <a:alpha val="75000"/>
                    </a:srgbClr>
                  </a:glow>
                </a:effectLst>
                <a:uLnTx/>
                <a:uFillTx/>
                <a:latin typeface="Arial" panose="020B0604020202020204" pitchFamily="34" charset="0"/>
                <a:ea typeface="ＭＳ Ｐゴシック" charset="0"/>
                <a:cs typeface="Arial" panose="020B0604020202020204" pitchFamily="34" charset="0"/>
              </a:rPr>
              <a:t>ضد المسيح</a:t>
            </a:r>
            <a:endParaRPr kumimoji="0" lang="en-US" sz="4000" b="1" i="0" u="none" strike="noStrike" kern="1200" cap="none" spc="0" normalizeH="0" baseline="0" noProof="0" dirty="0">
              <a:ln>
                <a:noFill/>
              </a:ln>
              <a:solidFill>
                <a:srgbClr val="FFFFFF"/>
              </a:solidFill>
              <a:effectLst>
                <a:glow rad="2413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4" name="Rectangle 2"/>
          <p:cNvSpPr>
            <a:spLocks noChangeArrowheads="1"/>
          </p:cNvSpPr>
          <p:nvPr/>
        </p:nvSpPr>
        <p:spPr bwMode="auto">
          <a:xfrm>
            <a:off x="5963478" y="4890624"/>
            <a:ext cx="3167822" cy="1143000"/>
          </a:xfrm>
          <a:prstGeom prst="rect">
            <a:avLst/>
          </a:prstGeom>
          <a:noFill/>
          <a:ln w="9525">
            <a:noFill/>
            <a:miter lim="800000"/>
            <a:headEnd/>
            <a:tailEnd/>
          </a:ln>
          <a:effectLst>
            <a:outerShdw blurRad="63500" dist="35921" dir="2700000" algn="ctr" rotWithShape="0">
              <a:schemeClr val="tx2">
                <a:alpha val="74997"/>
              </a:schemeClr>
            </a:outerShdw>
          </a:effectLst>
        </p:spPr>
        <p:txBody>
          <a:bodyPr anchor="ctr"/>
          <a:lstStyle/>
          <a:p>
            <a:pPr marL="485775" indent="-442913" algn="r" defTabSz="914400" eaLnBrk="0" fontAlgn="base" hangingPunct="0">
              <a:spcBef>
                <a:spcPct val="0"/>
              </a:spcBef>
              <a:spcAft>
                <a:spcPct val="0"/>
              </a:spcAft>
              <a:defRPr/>
            </a:pPr>
            <a:r>
              <a:rPr kumimoji="0" lang="ar-JO" sz="4000" b="1" i="0" u="none" strike="noStrike" kern="1200" cap="none" spc="0" normalizeH="0" baseline="0" noProof="0" dirty="0">
                <a:ln>
                  <a:noFill/>
                </a:ln>
                <a:solidFill>
                  <a:srgbClr val="FFFFFF"/>
                </a:solidFill>
                <a:effectLst>
                  <a:glow rad="241300">
                    <a:srgbClr val="000000">
                      <a:alpha val="75000"/>
                    </a:srgbClr>
                  </a:glow>
                </a:effectLst>
                <a:uLnTx/>
                <a:uFillTx/>
                <a:latin typeface="Arial" panose="020B0604020202020204" pitchFamily="34" charset="0"/>
                <a:ea typeface="ＭＳ Ｐゴシック" charset="0"/>
                <a:cs typeface="Arial" panose="020B0604020202020204" pitchFamily="34" charset="0"/>
              </a:rPr>
              <a:t>وحش الأرض = النبي الكذاب</a:t>
            </a:r>
            <a:endParaRPr kumimoji="0" lang="en-US" sz="4000" b="0" i="0" u="none" strike="noStrike" kern="1200" cap="none" spc="0" normalizeH="0" baseline="0" noProof="0" dirty="0">
              <a:ln>
                <a:noFill/>
              </a:ln>
              <a:solidFill>
                <a:srgbClr val="FFFFFF"/>
              </a:solidFill>
              <a:effectLst>
                <a:glow rad="2413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7" name="Rectangle 2"/>
          <p:cNvSpPr txBox="1">
            <a:spLocks noChangeArrowheads="1"/>
          </p:cNvSpPr>
          <p:nvPr/>
        </p:nvSpPr>
        <p:spPr bwMode="auto">
          <a:xfrm>
            <a:off x="-19050" y="6078442"/>
            <a:ext cx="2914650" cy="3429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Arial"/>
                <a:ea typeface="ＭＳ Ｐゴシック"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5pPr>
            <a:lvl6pPr marL="457200" algn="ctr" rtl="0" eaLnBrk="0" fontAlgn="base" hangingPunct="0">
              <a:spcBef>
                <a:spcPct val="0"/>
              </a:spcBef>
              <a:spcAft>
                <a:spcPct val="0"/>
              </a:spcAft>
              <a:defRPr sz="4400">
                <a:solidFill>
                  <a:schemeClr val="tx2"/>
                </a:solidFill>
                <a:latin typeface="Times New Roman" charset="0"/>
              </a:defRPr>
            </a:lvl6pPr>
            <a:lvl7pPr marL="914400" algn="ctr" rtl="0" eaLnBrk="0" fontAlgn="base" hangingPunct="0">
              <a:spcBef>
                <a:spcPct val="0"/>
              </a:spcBef>
              <a:spcAft>
                <a:spcPct val="0"/>
              </a:spcAft>
              <a:defRPr sz="4400">
                <a:solidFill>
                  <a:schemeClr val="tx2"/>
                </a:solidFill>
                <a:latin typeface="Times New Roman" charset="0"/>
              </a:defRPr>
            </a:lvl7pPr>
            <a:lvl8pPr marL="1371600" algn="ctr" rtl="0" eaLnBrk="0" fontAlgn="base" hangingPunct="0">
              <a:spcBef>
                <a:spcPct val="0"/>
              </a:spcBef>
              <a:spcAft>
                <a:spcPct val="0"/>
              </a:spcAft>
              <a:defRPr sz="4400">
                <a:solidFill>
                  <a:schemeClr val="tx2"/>
                </a:solidFill>
                <a:latin typeface="Times New Roman" charset="0"/>
              </a:defRPr>
            </a:lvl8pPr>
            <a:lvl9pPr marL="1828800" algn="ctr" rtl="0" eaLnBrk="0" fontAlgn="base" hangingPunct="0">
              <a:spcBef>
                <a:spcPct val="0"/>
              </a:spcBef>
              <a:spcAft>
                <a:spcPct val="0"/>
              </a:spcAft>
              <a:defRPr sz="4400">
                <a:solidFill>
                  <a:schemeClr val="tx2"/>
                </a:solidFill>
                <a:latin typeface="Times New Roman"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050" b="1" i="0"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Arial" charset="0"/>
                <a:ea typeface="ＭＳ Ｐゴシック" charset="0"/>
                <a:cs typeface="ＭＳ Ｐゴシック" charset="0"/>
              </a:rPr>
              <a:t>Used with permission</a:t>
            </a:r>
          </a:p>
        </p:txBody>
      </p:sp>
      <p:sp>
        <p:nvSpPr>
          <p:cNvPr id="224263" name="Text Box 19"/>
          <p:cNvSpPr txBox="1">
            <a:spLocks noChangeArrowheads="1"/>
          </p:cNvSpPr>
          <p:nvPr/>
        </p:nvSpPr>
        <p:spPr bwMode="auto">
          <a:xfrm>
            <a:off x="8039434" y="-589593"/>
            <a:ext cx="1104566" cy="463550"/>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squar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387</a:t>
            </a:r>
            <a:endParaRPr kumimoji="0" lang="en-US" sz="2400" b="0"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10" name="Rectangle 9">
            <a:extLst>
              <a:ext uri="{FF2B5EF4-FFF2-40B4-BE49-F238E27FC236}">
                <a16:creationId xmlns:a16="http://schemas.microsoft.com/office/drawing/2014/main" id="{DD8F4C8A-EBD5-1C4E-91F7-05D0892FFECB}"/>
              </a:ext>
            </a:extLst>
          </p:cNvPr>
          <p:cNvSpPr>
            <a:spLocks noChangeArrowheads="1"/>
          </p:cNvSpPr>
          <p:nvPr/>
        </p:nvSpPr>
        <p:spPr bwMode="auto">
          <a:xfrm>
            <a:off x="-36512" y="6381328"/>
            <a:ext cx="9180512" cy="476672"/>
          </a:xfrm>
          <a:prstGeom prst="rect">
            <a:avLst/>
          </a:prstGeom>
          <a:solidFill>
            <a:srgbClr val="000514"/>
          </a:solidFill>
          <a:ln w="9525">
            <a:noFill/>
            <a:miter lim="800000"/>
            <a:headEnd/>
            <a:tailEnd/>
          </a:ln>
          <a:effectLst>
            <a:outerShdw blurRad="63500" dist="35921" dir="2700000" algn="ctr" rotWithShape="0">
              <a:srgbClr val="000514">
                <a:alpha val="74998"/>
              </a:srgbClr>
            </a:outerShdw>
          </a:effectLst>
        </p:spPr>
        <p:txBody>
          <a:bodyPr anchor="ctr"/>
          <a:lstStyle/>
          <a:p>
            <a:pPr marL="0" marR="0" lvl="0" indent="0" algn="ctr" defTabSz="457200" rtl="0" eaLnBrk="1" fontAlgn="auto" latinLnBrk="0" hangingPunct="1">
              <a:lnSpc>
                <a:spcPct val="100000"/>
              </a:lnSpc>
              <a:spcBef>
                <a:spcPct val="20000"/>
              </a:spcBef>
              <a:spcAft>
                <a:spcPts val="0"/>
              </a:spcAft>
              <a:buClr>
                <a:srgbClr val="FFCC00"/>
              </a:buClr>
              <a:buSzPct val="70000"/>
              <a:buFont typeface="Wingdings" charset="0"/>
              <a:buNone/>
              <a:tabLst/>
              <a:defRPr/>
            </a:pPr>
            <a:r>
              <a:rPr lang="en-US" sz="2000" b="1" kern="0" dirty="0">
                <a:solidFill>
                  <a:srgbClr val="FFFFFF"/>
                </a:solidFill>
                <a:effectLst>
                  <a:outerShdw blurRad="38100" dist="38100" dir="2700000" algn="tl">
                    <a:srgbClr val="000000"/>
                  </a:outerShdw>
                </a:effectLst>
                <a:latin typeface="Arial"/>
                <a:cs typeface="Arial"/>
              </a:rPr>
              <a:t> </a:t>
            </a:r>
            <a:r>
              <a:rPr lang="ar-JO" sz="2000" b="1" kern="0" dirty="0">
                <a:solidFill>
                  <a:srgbClr val="FFFFFF"/>
                </a:solidFill>
                <a:effectLst>
                  <a:outerShdw blurRad="38100" dist="38100" dir="2700000" algn="tl">
                    <a:srgbClr val="000000"/>
                  </a:outerShdw>
                </a:effectLst>
                <a:latin typeface="Arial"/>
                <a:cs typeface="Arial"/>
              </a:rPr>
              <a:t> د. ريك جريفيث</a:t>
            </a: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mn-ea"/>
                <a:cs typeface="Arial"/>
              </a:rPr>
              <a:t>•  </a:t>
            </a:r>
            <a:r>
              <a:rPr kumimoji="0" lang="ar-JO" sz="2000" b="1" i="0" u="none" strike="noStrike" kern="0" cap="none" spc="0" normalizeH="0" noProof="0" dirty="0">
                <a:ln>
                  <a:noFill/>
                </a:ln>
                <a:solidFill>
                  <a:srgbClr val="FFFFFF"/>
                </a:solidFill>
                <a:effectLst>
                  <a:outerShdw blurRad="38100" dist="38100" dir="2700000" algn="tl">
                    <a:srgbClr val="000000"/>
                  </a:outerShdw>
                </a:effectLst>
                <a:uLnTx/>
                <a:uFillTx/>
                <a:latin typeface="Arial"/>
                <a:ea typeface="+mn-ea"/>
                <a:cs typeface="Arial"/>
              </a:rPr>
              <a:t> مؤسسة الدراسات اللاهوتية الأردنية</a:t>
            </a: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mn-ea"/>
                <a:cs typeface="Arial"/>
              </a:rPr>
              <a:t>• BibleStudyDownloads.org</a:t>
            </a:r>
          </a:p>
        </p:txBody>
      </p:sp>
    </p:spTree>
    <p:extLst>
      <p:ext uri="{BB962C8B-B14F-4D97-AF65-F5344CB8AC3E}">
        <p14:creationId xmlns:p14="http://schemas.microsoft.com/office/powerpoint/2010/main" val="341535319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3"/>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115888"/>
            <a:ext cx="9144000" cy="792162"/>
          </a:xfrm>
        </p:spPr>
        <p:txBody>
          <a:bodyPr/>
          <a:lstStyle/>
          <a:p>
            <a:pPr>
              <a:defRPr/>
            </a:pPr>
            <a:r>
              <a:rPr lang="ar-SA" sz="4000" dirty="0"/>
              <a:t>الوحش١: الأسد المجنح (بابل)</a:t>
            </a:r>
            <a:endParaRPr lang="en-US" sz="4000" dirty="0"/>
          </a:p>
        </p:txBody>
      </p:sp>
      <p:pic>
        <p:nvPicPr>
          <p:cNvPr id="375810" name="Picture 2" descr="beast1Lion_With_Wings_2.jpg"/>
          <p:cNvPicPr>
            <a:picLocks noChangeAspect="1"/>
          </p:cNvPicPr>
          <p:nvPr/>
        </p:nvPicPr>
        <p:blipFill>
          <a:blip r:embed="rId2" cstate="screen">
            <a:extLst>
              <a:ext uri="{28A0092B-C50C-407E-A947-70E740481C1C}">
                <a14:useLocalDpi xmlns:a14="http://schemas.microsoft.com/office/drawing/2010/main"/>
              </a:ext>
            </a:extLst>
          </a:blip>
          <a:srcRect/>
          <a:stretch>
            <a:fillRect/>
          </a:stretch>
        </p:blipFill>
        <p:spPr bwMode="auto">
          <a:xfrm>
            <a:off x="0" y="944563"/>
            <a:ext cx="9180513" cy="59134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 name="TextBox 9"/>
          <p:cNvSpPr txBox="1">
            <a:spLocks noChangeArrowheads="1"/>
          </p:cNvSpPr>
          <p:nvPr/>
        </p:nvSpPr>
        <p:spPr bwMode="auto">
          <a:xfrm>
            <a:off x="8445500" y="-5475"/>
            <a:ext cx="704039"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SA"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٣٣١</a:t>
            </a:r>
            <a:endPar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1477780305"/>
      </p:ext>
    </p:extLst>
  </p:cSld>
  <p:clrMapOvr>
    <a:masterClrMapping/>
  </p:clrMapOvr>
  <p:transition/>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6370" name="Rectangle 2"/>
          <p:cNvSpPr>
            <a:spLocks noGrp="1" noChangeArrowheads="1"/>
          </p:cNvSpPr>
          <p:nvPr>
            <p:ph type="ctrTitle"/>
          </p:nvPr>
        </p:nvSpPr>
        <p:spPr>
          <a:xfrm>
            <a:off x="168275" y="2057400"/>
            <a:ext cx="2955925" cy="762000"/>
          </a:xfrm>
        </p:spPr>
        <p:txBody>
          <a:bodyPr/>
          <a:lstStyle/>
          <a:p>
            <a:pPr>
              <a:defRPr/>
            </a:pPr>
            <a:r>
              <a:rPr lang="ar-JO" sz="3600" dirty="0">
                <a:latin typeface="Arial"/>
                <a:cs typeface="Arial"/>
              </a:rPr>
              <a:t>أرتباطات</a:t>
            </a:r>
            <a:endParaRPr lang="en-US" sz="3600" dirty="0">
              <a:latin typeface="Arial"/>
              <a:cs typeface="Arial"/>
            </a:endParaRPr>
          </a:p>
        </p:txBody>
      </p:sp>
      <p:grpSp>
        <p:nvGrpSpPr>
          <p:cNvPr id="6" name="Group 5"/>
          <p:cNvGrpSpPr>
            <a:grpSpLocks/>
          </p:cNvGrpSpPr>
          <p:nvPr/>
        </p:nvGrpSpPr>
        <p:grpSpPr bwMode="auto">
          <a:xfrm>
            <a:off x="1333500" y="5942013"/>
            <a:ext cx="6551613" cy="850900"/>
            <a:chOff x="1333500" y="5941864"/>
            <a:chExt cx="6551613" cy="850900"/>
          </a:xfrm>
        </p:grpSpPr>
        <p:sp>
          <p:nvSpPr>
            <p:cNvPr id="186374" name="Rectangle 6"/>
            <p:cNvSpPr>
              <a:spLocks noChangeArrowheads="1"/>
            </p:cNvSpPr>
            <p:nvPr/>
          </p:nvSpPr>
          <p:spPr bwMode="auto">
            <a:xfrm>
              <a:off x="1333500" y="6186339"/>
              <a:ext cx="6551613" cy="606425"/>
            </a:xfrm>
            <a:prstGeom prst="rect">
              <a:avLst/>
            </a:prstGeom>
            <a:solidFill>
              <a:srgbClr val="FFFFFF"/>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12700" tIns="12700" rIns="12700" bIns="1270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altLang="zh-CN" sz="1800" b="1" u="none" strike="noStrike" kern="1200" cap="none" spc="0" normalizeH="0" baseline="0" noProof="0" dirty="0">
                  <a:ln>
                    <a:noFill/>
                  </a:ln>
                  <a:solidFill>
                    <a:srgbClr val="000000"/>
                  </a:solidFill>
                  <a:effectLst/>
                  <a:uLnTx/>
                  <a:uFillTx/>
                  <a:latin typeface="Arial"/>
                  <a:ea typeface="SimSun" charset="0"/>
                  <a:cs typeface="Arial"/>
                </a:rPr>
                <a:t>كل سكان الأرض</a:t>
              </a:r>
              <a:endParaRPr kumimoji="0" lang="en-US" altLang="zh-CN" sz="1800" b="1" u="none" strike="noStrike" kern="1200" cap="none" spc="0" normalizeH="0" baseline="0" noProof="0" dirty="0">
                <a:ln>
                  <a:noFill/>
                </a:ln>
                <a:solidFill>
                  <a:srgbClr val="000000"/>
                </a:solidFill>
                <a:effectLst/>
                <a:uLnTx/>
                <a:uFillTx/>
                <a:latin typeface="Arial"/>
                <a:ea typeface="SimSun" charset="0"/>
                <a:cs typeface="Arial"/>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altLang="zh-CN" sz="1600" b="1" u="none" strike="noStrike" kern="1200" cap="none" spc="0" normalizeH="0" baseline="0" noProof="0" dirty="0">
                  <a:ln>
                    <a:noFill/>
                  </a:ln>
                  <a:solidFill>
                    <a:srgbClr val="000000"/>
                  </a:solidFill>
                  <a:effectLst/>
                  <a:uLnTx/>
                  <a:uFillTx/>
                  <a:latin typeface="Arial"/>
                  <a:ea typeface="SimSun" charset="0"/>
                  <a:cs typeface="Arial"/>
                </a:rPr>
                <a:t>(17: 2، 15)</a:t>
              </a:r>
              <a:endParaRPr kumimoji="0" lang="en-US" altLang="zh-CN" sz="1800" b="0" u="none" strike="noStrike" kern="1200" cap="none" spc="0" normalizeH="0" baseline="0" noProof="0" dirty="0">
                <a:ln>
                  <a:noFill/>
                </a:ln>
                <a:solidFill>
                  <a:srgbClr val="000000"/>
                </a:solidFill>
                <a:effectLst/>
                <a:uLnTx/>
                <a:uFillTx/>
                <a:latin typeface="Arial"/>
                <a:ea typeface="SimSun" charset="0"/>
                <a:cs typeface="Arial"/>
              </a:endParaRPr>
            </a:p>
          </p:txBody>
        </p:sp>
        <p:sp>
          <p:nvSpPr>
            <p:cNvPr id="186377" name="Line 9"/>
            <p:cNvSpPr>
              <a:spLocks noChangeShapeType="1"/>
            </p:cNvSpPr>
            <p:nvPr/>
          </p:nvSpPr>
          <p:spPr bwMode="auto">
            <a:xfrm>
              <a:off x="4608513" y="5941864"/>
              <a:ext cx="1587" cy="241300"/>
            </a:xfrm>
            <a:prstGeom prst="line">
              <a:avLst/>
            </a:prstGeom>
            <a:noFill/>
            <a:ln w="38100" cmpd="sng">
              <a:solidFill>
                <a:srgbClr val="000000"/>
              </a:solidFill>
              <a:round/>
              <a:headEnd type="none" w="sm" len="sm"/>
              <a:tailEnd type="triangle" w="lg" len="lg"/>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u="none" strike="noStrike" kern="1200" cap="none" spc="0" normalizeH="0" baseline="0" noProof="0">
                <a:ln>
                  <a:noFill/>
                </a:ln>
                <a:solidFill>
                  <a:srgbClr val="000000"/>
                </a:solidFill>
                <a:effectLst/>
                <a:uLnTx/>
                <a:uFillTx/>
                <a:latin typeface="Arial"/>
                <a:ea typeface="ＭＳ Ｐゴシック"/>
                <a:cs typeface="Arial"/>
              </a:endParaRPr>
            </a:p>
          </p:txBody>
        </p:sp>
      </p:grpSp>
      <p:grpSp>
        <p:nvGrpSpPr>
          <p:cNvPr id="2" name="Group 1"/>
          <p:cNvGrpSpPr>
            <a:grpSpLocks/>
          </p:cNvGrpSpPr>
          <p:nvPr/>
        </p:nvGrpSpPr>
        <p:grpSpPr bwMode="auto">
          <a:xfrm>
            <a:off x="1981200" y="1082675"/>
            <a:ext cx="5254625" cy="4795838"/>
            <a:chOff x="1981200" y="1082675"/>
            <a:chExt cx="5254625" cy="4795689"/>
          </a:xfrm>
        </p:grpSpPr>
        <p:sp>
          <p:nvSpPr>
            <p:cNvPr id="186375" name="Rectangle 7"/>
            <p:cNvSpPr>
              <a:spLocks noChangeArrowheads="1"/>
            </p:cNvSpPr>
            <p:nvPr/>
          </p:nvSpPr>
          <p:spPr bwMode="auto">
            <a:xfrm>
              <a:off x="1981200" y="5192585"/>
              <a:ext cx="5254625" cy="685779"/>
            </a:xfrm>
            <a:prstGeom prst="rect">
              <a:avLst/>
            </a:prstGeom>
            <a:solidFill>
              <a:srgbClr val="FFFFFF"/>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12700" tIns="12700" rIns="12700" bIns="1270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altLang="zh-CN" sz="18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ملوك الأرض</a:t>
              </a:r>
              <a:endParaRPr kumimoji="0" lang="en-US" altLang="zh-CN" sz="18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altLang="zh-CN" sz="1600" b="1" u="none" strike="noStrike" kern="1200" cap="none" spc="0" normalizeH="0" baseline="0" noProof="0" dirty="0">
                  <a:ln>
                    <a:noFill/>
                  </a:ln>
                  <a:solidFill>
                    <a:srgbClr val="000000"/>
                  </a:solidFill>
                  <a:effectLst/>
                  <a:uLnTx/>
                  <a:uFillTx/>
                  <a:latin typeface="Arial"/>
                  <a:ea typeface="SimSun" charset="0"/>
                  <a:cs typeface="Arial"/>
                </a:rPr>
                <a:t>(17: 2)</a:t>
              </a:r>
              <a:endParaRPr kumimoji="0" lang="en-US" altLang="zh-CN" sz="1800" b="0" u="none" strike="noStrike" kern="1200" cap="none" spc="0" normalizeH="0" baseline="0" noProof="0" dirty="0">
                <a:ln>
                  <a:noFill/>
                </a:ln>
                <a:solidFill>
                  <a:srgbClr val="000000"/>
                </a:solidFill>
                <a:effectLst/>
                <a:uLnTx/>
                <a:uFillTx/>
                <a:latin typeface="Arial"/>
                <a:ea typeface="SimSun" charset="0"/>
                <a:cs typeface="Arial"/>
              </a:endParaRPr>
            </a:p>
          </p:txBody>
        </p:sp>
        <p:sp>
          <p:nvSpPr>
            <p:cNvPr id="186376" name="Line 8"/>
            <p:cNvSpPr>
              <a:spLocks noChangeShapeType="1"/>
            </p:cNvSpPr>
            <p:nvPr/>
          </p:nvSpPr>
          <p:spPr bwMode="auto">
            <a:xfrm>
              <a:off x="3184525" y="1082675"/>
              <a:ext cx="1588" cy="3959102"/>
            </a:xfrm>
            <a:prstGeom prst="line">
              <a:avLst/>
            </a:prstGeom>
            <a:noFill/>
            <a:ln w="38100" cmpd="sng">
              <a:solidFill>
                <a:srgbClr val="000000"/>
              </a:solidFill>
              <a:round/>
              <a:headEnd type="none" w="sm" len="sm"/>
              <a:tailEnd type="triangle" w="lg" len="lg"/>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u="none" strike="noStrike" kern="1200" cap="none" spc="0" normalizeH="0" baseline="0" noProof="0">
                <a:ln>
                  <a:noFill/>
                </a:ln>
                <a:solidFill>
                  <a:srgbClr val="000000"/>
                </a:solidFill>
                <a:effectLst/>
                <a:uLnTx/>
                <a:uFillTx/>
                <a:latin typeface="Arial"/>
                <a:ea typeface="ＭＳ Ｐゴシック"/>
                <a:cs typeface="Arial"/>
              </a:endParaRPr>
            </a:p>
          </p:txBody>
        </p:sp>
        <p:sp>
          <p:nvSpPr>
            <p:cNvPr id="186378" name="Rectangle 10"/>
            <p:cNvSpPr>
              <a:spLocks noChangeArrowheads="1"/>
            </p:cNvSpPr>
            <p:nvPr/>
          </p:nvSpPr>
          <p:spPr bwMode="auto">
            <a:xfrm>
              <a:off x="2501900" y="3124137"/>
              <a:ext cx="1235075" cy="761976"/>
            </a:xfrm>
            <a:prstGeom prst="rect">
              <a:avLst/>
            </a:prstGeom>
            <a:solidFill>
              <a:srgbClr val="FFFFFF"/>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12700" tIns="12700" rIns="12700" bIns="1270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altLang="zh-CN" sz="1800" b="1" u="none" strike="noStrike" kern="1200" cap="none" spc="0" normalizeH="0" baseline="0" noProof="0" dirty="0">
                  <a:ln>
                    <a:noFill/>
                  </a:ln>
                  <a:solidFill>
                    <a:srgbClr val="000000"/>
                  </a:solidFill>
                  <a:effectLst/>
                  <a:uLnTx/>
                  <a:uFillTx/>
                  <a:latin typeface="Arial"/>
                  <a:ea typeface="SimSun" charset="0"/>
                  <a:cs typeface="Arial"/>
                </a:rPr>
                <a:t>تتسلط على</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altLang="zh-CN" sz="1800" b="1" u="none" strike="noStrike" kern="1200" cap="none" spc="0" normalizeH="0" baseline="0" noProof="0" dirty="0">
                  <a:ln>
                    <a:noFill/>
                  </a:ln>
                  <a:solidFill>
                    <a:srgbClr val="000000"/>
                  </a:solidFill>
                  <a:effectLst/>
                  <a:uLnTx/>
                  <a:uFillTx/>
                  <a:latin typeface="Arial"/>
                  <a:ea typeface="SimSun" charset="0"/>
                  <a:cs typeface="Arial"/>
                </a:rPr>
                <a:t>(17: 2)</a:t>
              </a:r>
              <a:endParaRPr kumimoji="0" lang="en-US" altLang="zh-CN" sz="2000" b="1" u="none" strike="noStrike" kern="1200" cap="none" spc="0" normalizeH="0" baseline="0" noProof="0" dirty="0">
                <a:ln>
                  <a:noFill/>
                </a:ln>
                <a:solidFill>
                  <a:srgbClr val="000000"/>
                </a:solidFill>
                <a:effectLst/>
                <a:uLnTx/>
                <a:uFillTx/>
                <a:latin typeface="Arial"/>
                <a:ea typeface="SimSun" charset="0"/>
                <a:cs typeface="Arial"/>
              </a:endParaRPr>
            </a:p>
          </p:txBody>
        </p:sp>
      </p:grpSp>
      <p:grpSp>
        <p:nvGrpSpPr>
          <p:cNvPr id="5" name="Group 4"/>
          <p:cNvGrpSpPr>
            <a:grpSpLocks/>
          </p:cNvGrpSpPr>
          <p:nvPr/>
        </p:nvGrpSpPr>
        <p:grpSpPr bwMode="auto">
          <a:xfrm>
            <a:off x="5175250" y="1219200"/>
            <a:ext cx="1989138" cy="1371600"/>
            <a:chOff x="5175250" y="1219200"/>
            <a:chExt cx="1989138" cy="1371600"/>
          </a:xfrm>
        </p:grpSpPr>
        <p:sp>
          <p:nvSpPr>
            <p:cNvPr id="186380" name="Line 12"/>
            <p:cNvSpPr>
              <a:spLocks noChangeShapeType="1"/>
            </p:cNvSpPr>
            <p:nvPr/>
          </p:nvSpPr>
          <p:spPr bwMode="auto">
            <a:xfrm>
              <a:off x="6019800" y="1219200"/>
              <a:ext cx="0" cy="1371600"/>
            </a:xfrm>
            <a:prstGeom prst="line">
              <a:avLst/>
            </a:prstGeom>
            <a:noFill/>
            <a:ln w="38100" cmpd="sng">
              <a:solidFill>
                <a:srgbClr val="000000"/>
              </a:solidFill>
              <a:round/>
              <a:headEnd type="triangle" w="lg" len="lg"/>
              <a:tailEnd type="none" w="sm" len="sm"/>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u="none" strike="noStrike" kern="1200" cap="none" spc="0" normalizeH="0" baseline="0" noProof="0">
                <a:ln>
                  <a:noFill/>
                </a:ln>
                <a:solidFill>
                  <a:srgbClr val="000000"/>
                </a:solidFill>
                <a:effectLst/>
                <a:uLnTx/>
                <a:uFillTx/>
                <a:latin typeface="Arial"/>
                <a:ea typeface="ＭＳ Ｐゴシック"/>
                <a:cs typeface="Arial"/>
              </a:endParaRPr>
            </a:p>
          </p:txBody>
        </p:sp>
        <p:sp>
          <p:nvSpPr>
            <p:cNvPr id="186382" name="Rectangle 14"/>
            <p:cNvSpPr>
              <a:spLocks noChangeArrowheads="1"/>
            </p:cNvSpPr>
            <p:nvPr/>
          </p:nvSpPr>
          <p:spPr bwMode="auto">
            <a:xfrm>
              <a:off x="5175250" y="1447800"/>
              <a:ext cx="1989138" cy="655638"/>
            </a:xfrm>
            <a:prstGeom prst="rect">
              <a:avLst/>
            </a:prstGeom>
            <a:solidFill>
              <a:srgbClr val="FFFFFF"/>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12700" tIns="12700" rIns="12700" bIns="12700"/>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altLang="zh-CN" sz="2000" b="1" u="none" strike="noStrike" kern="1200" cap="none" spc="0" normalizeH="0" baseline="0" noProof="0" dirty="0">
                  <a:ln>
                    <a:noFill/>
                  </a:ln>
                  <a:solidFill>
                    <a:srgbClr val="000000"/>
                  </a:solidFill>
                  <a:effectLst/>
                  <a:uLnTx/>
                  <a:uFillTx/>
                  <a:latin typeface="Arial"/>
                  <a:ea typeface="SimSun" charset="0"/>
                  <a:cs typeface="Arial"/>
                </a:rPr>
                <a:t>فيما بعد يدمرها</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altLang="zh-CN" sz="2000" b="1" u="none" strike="noStrike" kern="1200" cap="none" spc="0" normalizeH="0" baseline="0" noProof="0" dirty="0">
                  <a:ln>
                    <a:noFill/>
                  </a:ln>
                  <a:solidFill>
                    <a:srgbClr val="000000"/>
                  </a:solidFill>
                  <a:effectLst/>
                  <a:uLnTx/>
                  <a:uFillTx/>
                  <a:latin typeface="Arial"/>
                  <a:ea typeface="SimSun" charset="0"/>
                  <a:cs typeface="Arial"/>
                </a:rPr>
                <a:t>الوحش (17:16)</a:t>
              </a:r>
              <a:endParaRPr kumimoji="0" lang="en-US" altLang="zh-CN" sz="2000" b="1" u="none" strike="noStrike" kern="1200" cap="none" spc="0" normalizeH="0" baseline="0" noProof="0" dirty="0">
                <a:ln>
                  <a:noFill/>
                </a:ln>
                <a:solidFill>
                  <a:srgbClr val="000000"/>
                </a:solidFill>
                <a:effectLst/>
                <a:uLnTx/>
                <a:uFillTx/>
                <a:latin typeface="Arial"/>
                <a:ea typeface="SimSun" charset="0"/>
                <a:cs typeface="Arial"/>
              </a:endParaRPr>
            </a:p>
          </p:txBody>
        </p:sp>
      </p:grpSp>
      <p:sp>
        <p:nvSpPr>
          <p:cNvPr id="186372" name="Rectangle 4"/>
          <p:cNvSpPr>
            <a:spLocks noChangeArrowheads="1"/>
          </p:cNvSpPr>
          <p:nvPr/>
        </p:nvSpPr>
        <p:spPr bwMode="auto">
          <a:xfrm>
            <a:off x="395288" y="0"/>
            <a:ext cx="7224712" cy="1219200"/>
          </a:xfrm>
          <a:prstGeom prst="rect">
            <a:avLst/>
          </a:prstGeom>
          <a:solidFill>
            <a:srgbClr val="0D0D0D"/>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12700" tIns="12700" rIns="12700" bIns="1270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altLang="zh-CN" sz="32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وقت سقوط بابل (الزانية)</a:t>
            </a:r>
            <a:endParaRPr kumimoji="0" lang="en-US" altLang="zh-CN" sz="32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altLang="zh-CN" sz="32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(17: 1- 19: 2)</a:t>
            </a:r>
            <a:endParaRPr kumimoji="0" lang="en-US" altLang="zh-CN" sz="40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grpSp>
        <p:nvGrpSpPr>
          <p:cNvPr id="4" name="Group 3"/>
          <p:cNvGrpSpPr>
            <a:grpSpLocks/>
          </p:cNvGrpSpPr>
          <p:nvPr/>
        </p:nvGrpSpPr>
        <p:grpSpPr bwMode="auto">
          <a:xfrm>
            <a:off x="3471863" y="1219200"/>
            <a:ext cx="4268787" cy="3652838"/>
            <a:chOff x="3471863" y="1219200"/>
            <a:chExt cx="4268787" cy="3652838"/>
          </a:xfrm>
        </p:grpSpPr>
        <p:pic>
          <p:nvPicPr>
            <p:cNvPr id="186386" name="Picture 18"/>
            <p:cNvPicPr>
              <a:picLocks noChangeAspect="1" noChangeArrowheads="1"/>
            </p:cNvPicPr>
            <p:nvPr/>
          </p:nvPicPr>
          <p:blipFill>
            <a:blip r:embed="rId3">
              <a:lum bright="-18000"/>
              <a:extLst>
                <a:ext uri="{28A0092B-C50C-407E-A947-70E740481C1C}">
                  <a14:useLocalDpi xmlns:a14="http://schemas.microsoft.com/office/drawing/2010/main"/>
                </a:ext>
              </a:extLst>
            </a:blip>
            <a:srcRect/>
            <a:stretch>
              <a:fillRect/>
            </a:stretch>
          </p:blipFill>
          <p:spPr bwMode="auto">
            <a:xfrm>
              <a:off x="3957638" y="2438400"/>
              <a:ext cx="2190750" cy="243363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sp>
          <p:nvSpPr>
            <p:cNvPr id="186379" name="Line 11"/>
            <p:cNvSpPr>
              <a:spLocks noChangeShapeType="1"/>
            </p:cNvSpPr>
            <p:nvPr/>
          </p:nvSpPr>
          <p:spPr bwMode="auto">
            <a:xfrm>
              <a:off x="4267200" y="1219200"/>
              <a:ext cx="0" cy="1295400"/>
            </a:xfrm>
            <a:prstGeom prst="line">
              <a:avLst/>
            </a:prstGeom>
            <a:noFill/>
            <a:ln w="38100" cmpd="sng">
              <a:solidFill>
                <a:srgbClr val="000000"/>
              </a:solidFill>
              <a:round/>
              <a:headEnd type="none" w="sm" len="sm"/>
              <a:tailEnd type="triangle" w="lg" len="lg"/>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u="none" strike="noStrike" kern="1200" cap="none" spc="0" normalizeH="0" baseline="0" noProof="0">
                <a:ln>
                  <a:noFill/>
                </a:ln>
                <a:solidFill>
                  <a:srgbClr val="000000"/>
                </a:solidFill>
                <a:effectLst/>
                <a:uLnTx/>
                <a:uFillTx/>
                <a:latin typeface="Arial"/>
                <a:ea typeface="ＭＳ Ｐゴシック"/>
                <a:cs typeface="Arial"/>
              </a:endParaRPr>
            </a:p>
          </p:txBody>
        </p:sp>
        <p:sp>
          <p:nvSpPr>
            <p:cNvPr id="186381" name="Rectangle 13"/>
            <p:cNvSpPr>
              <a:spLocks noChangeArrowheads="1"/>
            </p:cNvSpPr>
            <p:nvPr/>
          </p:nvSpPr>
          <p:spPr bwMode="auto">
            <a:xfrm>
              <a:off x="3471863" y="1447800"/>
              <a:ext cx="1644650" cy="685800"/>
            </a:xfrm>
            <a:prstGeom prst="rect">
              <a:avLst/>
            </a:prstGeom>
            <a:solidFill>
              <a:srgbClr val="F2F2F2"/>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12700" tIns="12700" rIns="12700" bIns="12700"/>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altLang="zh-CN" sz="20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في البداية تجلس</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altLang="zh-CN" sz="20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على (17: 3)</a:t>
              </a:r>
              <a:endParaRPr kumimoji="0" lang="en-US" altLang="zh-CN" sz="20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186387" name="Rectangle 19"/>
            <p:cNvSpPr>
              <a:spLocks noChangeArrowheads="1"/>
            </p:cNvSpPr>
            <p:nvPr/>
          </p:nvSpPr>
          <p:spPr bwMode="auto">
            <a:xfrm>
              <a:off x="5967413" y="2852738"/>
              <a:ext cx="1773237" cy="1492250"/>
            </a:xfrm>
            <a:prstGeom prst="rect">
              <a:avLst/>
            </a:prstGeom>
            <a:noFill/>
            <a:ln>
              <a:noFill/>
            </a:ln>
            <a:effectLst>
              <a:outerShdw blurRad="63500" dist="38099" dir="2700000" algn="ctr" rotWithShape="0">
                <a:schemeClr val="bg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altLang="zh-CN" sz="2500" b="1" u="none" strike="noStrike" kern="1200" cap="none" spc="0" normalizeH="0" baseline="0" noProof="0" dirty="0">
                  <a:ln>
                    <a:noFill/>
                  </a:ln>
                  <a:solidFill>
                    <a:srgbClr val="000000"/>
                  </a:solidFill>
                  <a:effectLst/>
                  <a:uLnTx/>
                  <a:uFillTx/>
                  <a:latin typeface="Arial"/>
                  <a:ea typeface="SimSun" charset="0"/>
                  <a:cs typeface="Arial"/>
                </a:rPr>
                <a:t>الوحش:</a:t>
              </a:r>
              <a:endParaRPr kumimoji="0" lang="en-US" altLang="zh-CN" sz="2500" b="1" u="none" strike="noStrike" kern="1200" cap="none" spc="0" normalizeH="0" baseline="0" noProof="0" dirty="0">
                <a:ln>
                  <a:noFill/>
                </a:ln>
                <a:solidFill>
                  <a:srgbClr val="000000"/>
                </a:solidFill>
                <a:effectLst/>
                <a:uLnTx/>
                <a:uFillTx/>
                <a:latin typeface="Arial"/>
                <a:ea typeface="SimSun" charset="0"/>
                <a:cs typeface="Arial"/>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zh-CN" sz="2500" b="1" u="none" strike="noStrike" kern="1200" cap="none" spc="0" normalizeH="0" baseline="0" noProof="0" dirty="0">
                  <a:ln>
                    <a:noFill/>
                  </a:ln>
                  <a:solidFill>
                    <a:srgbClr val="000000"/>
                  </a:solidFill>
                  <a:effectLst/>
                  <a:uLnTx/>
                  <a:uFillTx/>
                  <a:latin typeface="Arial"/>
                  <a:ea typeface="SimSun" charset="0"/>
                  <a:cs typeface="Arial"/>
                </a:rPr>
                <a:t> </a:t>
              </a:r>
              <a:r>
                <a:rPr kumimoji="0" lang="ar-JO" altLang="zh-CN" sz="2500" b="1" u="none" strike="noStrike" kern="1200" cap="none" spc="0" normalizeH="0" baseline="0" noProof="0" dirty="0">
                  <a:ln>
                    <a:noFill/>
                  </a:ln>
                  <a:solidFill>
                    <a:srgbClr val="000000"/>
                  </a:solidFill>
                  <a:effectLst/>
                  <a:uLnTx/>
                  <a:uFillTx/>
                  <a:latin typeface="Arial"/>
                  <a:ea typeface="SimSun" charset="0"/>
                  <a:cs typeface="Arial"/>
                </a:rPr>
                <a:t>7 رؤوس</a:t>
              </a:r>
              <a:endParaRPr kumimoji="0" lang="en-US" altLang="zh-CN" sz="2500" b="1" u="none" strike="noStrike" kern="1200" cap="none" spc="0" normalizeH="0" baseline="0" noProof="0" dirty="0">
                <a:ln>
                  <a:noFill/>
                </a:ln>
                <a:solidFill>
                  <a:srgbClr val="000000"/>
                </a:solidFill>
                <a:effectLst/>
                <a:uLnTx/>
                <a:uFillTx/>
                <a:latin typeface="Arial"/>
                <a:ea typeface="SimSun" charset="0"/>
                <a:cs typeface="Arial"/>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zh-CN" sz="2500" b="1" u="none" strike="noStrike" kern="1200" cap="none" spc="0" normalizeH="0" baseline="0" noProof="0" dirty="0">
                  <a:ln>
                    <a:noFill/>
                  </a:ln>
                  <a:solidFill>
                    <a:srgbClr val="000000"/>
                  </a:solidFill>
                  <a:effectLst/>
                  <a:uLnTx/>
                  <a:uFillTx/>
                  <a:latin typeface="Arial"/>
                  <a:ea typeface="SimSun" charset="0"/>
                  <a:cs typeface="Arial"/>
                </a:rPr>
                <a:t> </a:t>
              </a:r>
              <a:r>
                <a:rPr kumimoji="0" lang="ar-JO" altLang="zh-CN" sz="2500" b="1" u="none" strike="noStrike" kern="1200" cap="none" spc="0" normalizeH="0" baseline="0" noProof="0" dirty="0">
                  <a:ln>
                    <a:noFill/>
                  </a:ln>
                  <a:solidFill>
                    <a:srgbClr val="000000"/>
                  </a:solidFill>
                  <a:effectLst/>
                  <a:uLnTx/>
                  <a:uFillTx/>
                  <a:latin typeface="Arial"/>
                  <a:ea typeface="SimSun" charset="0"/>
                  <a:cs typeface="Arial"/>
                </a:rPr>
                <a:t>10 قرون</a:t>
              </a:r>
              <a:endParaRPr kumimoji="0" lang="en-US" altLang="zh-CN" sz="1800" b="0" u="none" strike="noStrike" kern="1200" cap="none" spc="0" normalizeH="0" baseline="0" noProof="0" dirty="0">
                <a:ln>
                  <a:noFill/>
                </a:ln>
                <a:solidFill>
                  <a:srgbClr val="000000"/>
                </a:solidFill>
                <a:effectLst/>
                <a:uLnTx/>
                <a:uFillTx/>
                <a:latin typeface="Arial"/>
                <a:ea typeface="SimSun" charset="0"/>
                <a:cs typeface="Arial"/>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altLang="zh-CN" sz="1600" b="1" u="none" strike="noStrike" kern="1200" cap="none" spc="0" normalizeH="0" baseline="0" noProof="0" dirty="0">
                  <a:ln>
                    <a:noFill/>
                  </a:ln>
                  <a:solidFill>
                    <a:srgbClr val="000000"/>
                  </a:solidFill>
                  <a:effectLst/>
                  <a:uLnTx/>
                  <a:uFillTx/>
                  <a:latin typeface="Arial"/>
                  <a:ea typeface="SimSun" charset="0"/>
                  <a:cs typeface="Arial"/>
                </a:rPr>
                <a:t>(17: 3، 12)</a:t>
              </a:r>
              <a:endParaRPr kumimoji="0" lang="en-US" sz="1600" b="1" u="none" strike="noStrike" kern="1200" cap="none" spc="0" normalizeH="0" baseline="0" noProof="0" dirty="0">
                <a:ln>
                  <a:noFill/>
                </a:ln>
                <a:solidFill>
                  <a:srgbClr val="000000"/>
                </a:solidFill>
                <a:effectLst/>
                <a:uLnTx/>
                <a:uFillTx/>
                <a:latin typeface="Arial"/>
                <a:ea typeface="SimSun" charset="0"/>
                <a:cs typeface="Arial"/>
              </a:endParaRPr>
            </a:p>
          </p:txBody>
        </p:sp>
      </p:grpSp>
      <p:sp>
        <p:nvSpPr>
          <p:cNvPr id="508935" name="Text Box 37"/>
          <p:cNvSpPr txBox="1">
            <a:spLocks noChangeArrowheads="1"/>
          </p:cNvSpPr>
          <p:nvPr/>
        </p:nvSpPr>
        <p:spPr bwMode="auto">
          <a:xfrm>
            <a:off x="8604250" y="-26988"/>
            <a:ext cx="539750" cy="1571842"/>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90000" tIns="46800" rIns="90000" bIns="46800">
            <a:spAutoFit/>
          </a:bodyPr>
          <a:lstStyle>
            <a:lvl1pPr defTabSz="457200">
              <a:defRPr sz="2400">
                <a:solidFill>
                  <a:schemeClr val="tx1"/>
                </a:solidFill>
                <a:latin typeface="Comic Sans MS" charset="0"/>
                <a:ea typeface="ＭＳ Ｐゴシック" charset="0"/>
                <a:cs typeface="ＭＳ Ｐゴシック" charset="0"/>
              </a:defRPr>
            </a:lvl1pPr>
            <a:lvl2pPr marL="742950" indent="-285750" defTabSz="457200">
              <a:defRPr sz="2400">
                <a:solidFill>
                  <a:schemeClr val="tx1"/>
                </a:solidFill>
                <a:latin typeface="Comic Sans MS" charset="0"/>
                <a:ea typeface="ＭＳ Ｐゴシック" charset="0"/>
              </a:defRPr>
            </a:lvl2pPr>
            <a:lvl3pPr marL="1143000" indent="-228600" defTabSz="457200">
              <a:defRPr sz="2400">
                <a:solidFill>
                  <a:schemeClr val="tx1"/>
                </a:solidFill>
                <a:latin typeface="Comic Sans MS" charset="0"/>
                <a:ea typeface="ＭＳ Ｐゴシック" charset="0"/>
              </a:defRPr>
            </a:lvl3pPr>
            <a:lvl4pPr marL="1600200" indent="-228600" defTabSz="457200">
              <a:defRPr sz="2400">
                <a:solidFill>
                  <a:schemeClr val="tx1"/>
                </a:solidFill>
                <a:latin typeface="Comic Sans MS" charset="0"/>
                <a:ea typeface="ＭＳ Ｐゴシック" charset="0"/>
              </a:defRPr>
            </a:lvl4pPr>
            <a:lvl5pPr marL="2057400" indent="-228600" defTabSz="4572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charset="0"/>
                <a:ea typeface="ＭＳ Ｐゴシック" charset="0"/>
                <a:cs typeface="Arial" charset="0"/>
              </a:rPr>
              <a:t>80 د و </a:t>
            </a:r>
            <a:r>
              <a:rPr kumimoji="0" lang="en-US" sz="2400" b="1" u="none" strike="noStrike" kern="1200" cap="none" spc="0" normalizeH="0" baseline="0" noProof="0" dirty="0">
                <a:ln>
                  <a:noFill/>
                </a:ln>
                <a:solidFill>
                  <a:srgbClr val="FFFFFF"/>
                </a:solidFill>
                <a:effectLst/>
                <a:uLnTx/>
                <a:uFillTx/>
                <a:latin typeface="Arial" charset="0"/>
                <a:ea typeface="ＭＳ Ｐゴシック" charset="0"/>
                <a:cs typeface="Arial" charset="0"/>
              </a:rPr>
              <a:t> </a:t>
            </a:r>
            <a:r>
              <a:rPr kumimoji="0" lang="ar-JO" sz="2400" b="1" u="none" strike="noStrike" kern="1200" cap="none" spc="0" normalizeH="0" baseline="0" noProof="0" dirty="0">
                <a:ln>
                  <a:noFill/>
                </a:ln>
                <a:solidFill>
                  <a:srgbClr val="FFFFFF"/>
                </a:solidFill>
                <a:effectLst/>
                <a:uLnTx/>
                <a:uFillTx/>
                <a:latin typeface="Arial" charset="0"/>
                <a:ea typeface="ＭＳ Ｐゴシック" charset="0"/>
                <a:cs typeface="Arial" charset="0"/>
              </a:rPr>
              <a:t>ي</a:t>
            </a:r>
            <a:endParaRPr kumimoji="0" lang="en-US" sz="2400" b="1"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grpSp>
        <p:nvGrpSpPr>
          <p:cNvPr id="7" name="Group 6"/>
          <p:cNvGrpSpPr>
            <a:grpSpLocks/>
          </p:cNvGrpSpPr>
          <p:nvPr/>
        </p:nvGrpSpPr>
        <p:grpSpPr bwMode="auto">
          <a:xfrm>
            <a:off x="3646488" y="4622800"/>
            <a:ext cx="3330575" cy="569913"/>
            <a:chOff x="3646488" y="4623296"/>
            <a:chExt cx="3330575" cy="569268"/>
          </a:xfrm>
        </p:grpSpPr>
        <p:sp>
          <p:nvSpPr>
            <p:cNvPr id="186384" name="Line 16"/>
            <p:cNvSpPr>
              <a:spLocks noChangeShapeType="1"/>
            </p:cNvSpPr>
            <p:nvPr/>
          </p:nvSpPr>
          <p:spPr bwMode="auto">
            <a:xfrm>
              <a:off x="5003800" y="4659768"/>
              <a:ext cx="0" cy="532796"/>
            </a:xfrm>
            <a:prstGeom prst="line">
              <a:avLst/>
            </a:prstGeom>
            <a:noFill/>
            <a:ln w="38100" cmpd="sng">
              <a:solidFill>
                <a:srgbClr val="000000"/>
              </a:solidFill>
              <a:round/>
              <a:headEnd type="none" w="sm" len="sm"/>
              <a:tailEnd type="triangle" w="lg" len="lg"/>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u="none" strike="noStrike" kern="1200" cap="none" spc="0" normalizeH="0" baseline="0" noProof="0">
                <a:ln>
                  <a:noFill/>
                </a:ln>
                <a:solidFill>
                  <a:srgbClr val="000000"/>
                </a:solidFill>
                <a:effectLst/>
                <a:uLnTx/>
                <a:uFillTx/>
                <a:latin typeface="Arial"/>
                <a:ea typeface="ＭＳ Ｐゴシック"/>
                <a:cs typeface="Arial"/>
              </a:endParaRPr>
            </a:p>
          </p:txBody>
        </p:sp>
        <p:sp>
          <p:nvSpPr>
            <p:cNvPr id="186383" name="Rectangle 15"/>
            <p:cNvSpPr>
              <a:spLocks noChangeArrowheads="1"/>
            </p:cNvSpPr>
            <p:nvPr/>
          </p:nvSpPr>
          <p:spPr bwMode="auto">
            <a:xfrm>
              <a:off x="3646488" y="4623296"/>
              <a:ext cx="3330575" cy="290184"/>
            </a:xfrm>
            <a:prstGeom prst="rect">
              <a:avLst/>
            </a:prstGeom>
            <a:solidFill>
              <a:srgbClr val="FFFFFF"/>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12700" tIns="12700" rIns="12700" bIns="12700"/>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altLang="zh-CN" sz="2000" b="1" u="none" strike="noStrike" kern="1200" cap="none" spc="0" normalizeH="0" baseline="0" noProof="0" dirty="0">
                  <a:ln>
                    <a:noFill/>
                  </a:ln>
                  <a:solidFill>
                    <a:srgbClr val="000000"/>
                  </a:solidFill>
                  <a:effectLst/>
                  <a:uLnTx/>
                  <a:uFillTx/>
                  <a:latin typeface="Arial"/>
                  <a:ea typeface="SimSun" charset="0"/>
                  <a:cs typeface="Arial"/>
                </a:rPr>
                <a:t>الرغبات في السيطرة على (17: 17)</a:t>
              </a:r>
              <a:endParaRPr kumimoji="0" lang="en-US" altLang="zh-CN" sz="2000" b="1" u="none" strike="noStrike" kern="1200" cap="none" spc="0" normalizeH="0" baseline="0" noProof="0" dirty="0">
                <a:ln>
                  <a:noFill/>
                </a:ln>
                <a:solidFill>
                  <a:srgbClr val="000000"/>
                </a:solidFill>
                <a:effectLst/>
                <a:uLnTx/>
                <a:uFillTx/>
                <a:latin typeface="Arial"/>
                <a:ea typeface="SimSun" charset="0"/>
                <a:cs typeface="Arial"/>
              </a:endParaRPr>
            </a:p>
          </p:txBody>
        </p:sp>
      </p:grpSp>
      <p:pic>
        <p:nvPicPr>
          <p:cNvPr id="186385" name="Picture 17"/>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7235825" y="0"/>
            <a:ext cx="1187450" cy="1600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6"/>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4"/>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nodeType="clickEffect">
                                  <p:stCondLst>
                                    <p:cond delay="0"/>
                                  </p:stCondLst>
                                  <p:childTnLst>
                                    <p:set>
                                      <p:cBhvr>
                                        <p:cTn id="18" dur="1" fill="hold">
                                          <p:stCondLst>
                                            <p:cond delay="0"/>
                                          </p:stCondLst>
                                        </p:cTn>
                                        <p:tgtEl>
                                          <p:spTgt spid="5"/>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nodeType="clickEffect">
                                  <p:stCondLst>
                                    <p:cond delay="0"/>
                                  </p:stCondLst>
                                  <p:childTnLst>
                                    <p:set>
                                      <p:cBhvr>
                                        <p:cTn id="22"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3652" name="Rectangle 4"/>
          <p:cNvSpPr>
            <a:spLocks noChangeArrowheads="1"/>
          </p:cNvSpPr>
          <p:nvPr/>
        </p:nvSpPr>
        <p:spPr bwMode="auto">
          <a:xfrm>
            <a:off x="0" y="0"/>
            <a:ext cx="9144000" cy="6858000"/>
          </a:xfrm>
          <a:prstGeom prst="rect">
            <a:avLst/>
          </a:prstGeom>
          <a:solidFill>
            <a:schemeClr val="tx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914400" eaLnBrk="0" fontAlgn="base" hangingPunct="0">
              <a:spcBef>
                <a:spcPct val="0"/>
              </a:spcBef>
              <a:spcAft>
                <a:spcPct val="0"/>
              </a:spcAft>
              <a:defRPr/>
            </a:pPr>
            <a:endParaRPr lang="en-US" sz="2400">
              <a:solidFill>
                <a:srgbClr val="000000"/>
              </a:solidFill>
              <a:latin typeface="Times New Roman" charset="0"/>
              <a:ea typeface="ＭＳ Ｐゴシック" charset="0"/>
              <a:cs typeface="ＭＳ Ｐゴシック" charset="0"/>
            </a:endParaRPr>
          </a:p>
        </p:txBody>
      </p:sp>
      <p:pic>
        <p:nvPicPr>
          <p:cNvPr id="1009666" name="Picture 1" descr="Rev 17 Poser-F14.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555875" y="0"/>
            <a:ext cx="6588125" cy="69421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83650" name="Rectangle 2"/>
          <p:cNvSpPr>
            <a:spLocks noGrp="1" noChangeArrowheads="1"/>
          </p:cNvSpPr>
          <p:nvPr>
            <p:ph type="ctrTitle"/>
          </p:nvPr>
        </p:nvSpPr>
        <p:spPr>
          <a:xfrm>
            <a:off x="34925" y="549275"/>
            <a:ext cx="4722270" cy="5759450"/>
          </a:xfrm>
        </p:spPr>
        <p:txBody>
          <a:bodyPr/>
          <a:lstStyle/>
          <a:p>
            <a:pPr>
              <a:defRPr/>
            </a:pPr>
            <a:r>
              <a:rPr lang="ar-JO" sz="6000" b="1" dirty="0">
                <a:solidFill>
                  <a:schemeClr val="bg1"/>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من أو            ماذا تعتقد بخصوص بابل الأيام الأخيرة   (رؤ 17-18)؟</a:t>
            </a:r>
            <a:endParaRPr lang="en-US" sz="1800" b="1" dirty="0">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5" name="Text Box 19"/>
          <p:cNvSpPr txBox="1">
            <a:spLocks noChangeArrowheads="1"/>
          </p:cNvSpPr>
          <p:nvPr/>
        </p:nvSpPr>
        <p:spPr bwMode="auto">
          <a:xfrm>
            <a:off x="8448730" y="0"/>
            <a:ext cx="701131" cy="46384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defTabSz="914400" eaLnBrk="0" fontAlgn="base" hangingPunct="0">
              <a:spcBef>
                <a:spcPct val="0"/>
              </a:spcBef>
              <a:spcAft>
                <a:spcPct val="0"/>
              </a:spcAft>
            </a:pPr>
            <a:r>
              <a:rPr lang="ar-JO" b="1" dirty="0">
                <a:solidFill>
                  <a:srgbClr val="FFFFFF"/>
                </a:solidFill>
                <a:latin typeface="Arial" charset="0"/>
                <a:cs typeface="Arial" charset="0"/>
              </a:rPr>
              <a:t>396</a:t>
            </a:r>
            <a:endParaRPr lang="en-US" dirty="0">
              <a:solidFill>
                <a:srgbClr val="FFFFFF"/>
              </a:solidFill>
              <a:latin typeface="Arial" charset="0"/>
              <a:cs typeface="Arial" charset="0"/>
            </a:endParaRPr>
          </a:p>
        </p:txBody>
      </p:sp>
    </p:spTree>
    <p:extLst>
      <p:ext uri="{BB962C8B-B14F-4D97-AF65-F5344CB8AC3E}">
        <p14:creationId xmlns:p14="http://schemas.microsoft.com/office/powerpoint/2010/main" val="3117963381"/>
      </p:ext>
    </p:extLst>
  </p:cSld>
  <p:clrMapOvr>
    <a:masterClrMapping/>
  </p:clrMapOvr>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11713" name="Picture 4" descr="Harlot Rev 17"/>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011714" name="Rectangle 2"/>
          <p:cNvSpPr>
            <a:spLocks noGrp="1" noChangeArrowheads="1"/>
          </p:cNvSpPr>
          <p:nvPr>
            <p:ph type="title" idx="4294967295"/>
          </p:nvPr>
        </p:nvSpPr>
        <p:spPr>
          <a:xfrm>
            <a:off x="5854700" y="5842145"/>
            <a:ext cx="3276600" cy="944418"/>
          </a:xfrm>
        </p:spPr>
        <p:txBody>
          <a:bodyPr/>
          <a:lstStyle/>
          <a:p>
            <a:r>
              <a:rPr lang="ar-SA" sz="4000" b="1" dirty="0">
                <a:latin typeface="Arial" charset="0"/>
                <a:ea typeface="ＭＳ Ｐゴシック" charset="0"/>
              </a:rPr>
              <a:t>رؤيا ١٧ : ١-٢</a:t>
            </a:r>
          </a:p>
        </p:txBody>
      </p:sp>
      <p:sp>
        <p:nvSpPr>
          <p:cNvPr id="6" name="Rectangle 2"/>
          <p:cNvSpPr txBox="1">
            <a:spLocks noChangeArrowheads="1"/>
          </p:cNvSpPr>
          <p:nvPr/>
        </p:nvSpPr>
        <p:spPr bwMode="auto">
          <a:xfrm>
            <a:off x="3175" y="0"/>
            <a:ext cx="3055938"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914400">
              <a:defRPr/>
            </a:pPr>
            <a:r>
              <a:rPr lang="ar-SA" sz="4000" b="1" dirty="0">
                <a:solidFill>
                  <a:srgbClr val="FFFFFF"/>
                </a:solidFill>
                <a:effectLst>
                  <a:outerShdw blurRad="38100" dist="38100" dir="2700000" algn="tl">
                    <a:srgbClr val="000000">
                      <a:alpha val="43137"/>
                    </a:srgbClr>
                  </a:outerShdw>
                </a:effectLst>
                <a:latin typeface="Arial" charset="0"/>
                <a:ea typeface="ＭＳ Ｐゴシック" charset="0"/>
              </a:rPr>
              <a:t>١ ثُمَّ جَاءَ وَاحِدٌ مِنَ السَّبْعَةِ الْمَلاَئِكَةِ الَّذِينَ مَعَهُمُ السَّبْعَةُ الْجَامَاتُ، وَتَكَلَّمَ مَعِي قَائِلاً لِي: «هَلُمَّ فَأُرِيَكَ دَيْنُونَةَ الزَّانِيَةِ الْعَظِيمَةِ الْجَالِسَةِ عَلَى الْمِيَاهِ الْكَثِيرَةِ</a:t>
            </a:r>
            <a:endParaRPr lang="en-US" sz="4000" b="1" dirty="0">
              <a:solidFill>
                <a:srgbClr val="FFFFFF"/>
              </a:solidFill>
              <a:effectLst>
                <a:outerShdw blurRad="38100" dist="38100" dir="2700000" algn="tl">
                  <a:srgbClr val="000000">
                    <a:alpha val="43137"/>
                  </a:srgbClr>
                </a:outerShdw>
              </a:effectLst>
              <a:latin typeface="Arial" charset="0"/>
              <a:ea typeface="ＭＳ Ｐゴシック" charset="0"/>
            </a:endParaRPr>
          </a:p>
        </p:txBody>
      </p:sp>
      <p:sp>
        <p:nvSpPr>
          <p:cNvPr id="7" name="Rectangle 2"/>
          <p:cNvSpPr txBox="1">
            <a:spLocks noChangeArrowheads="1"/>
          </p:cNvSpPr>
          <p:nvPr/>
        </p:nvSpPr>
        <p:spPr bwMode="auto">
          <a:xfrm>
            <a:off x="5940425" y="382690"/>
            <a:ext cx="3203575" cy="47529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914400">
              <a:defRPr/>
            </a:pPr>
            <a:r>
              <a:rPr lang="ar-SA" sz="4000" b="1" dirty="0">
                <a:solidFill>
                  <a:srgbClr val="FFFFFF"/>
                </a:solidFill>
                <a:effectLst>
                  <a:outerShdw blurRad="38100" dist="38100" dir="2700000" algn="tl">
                    <a:srgbClr val="000000">
                      <a:alpha val="43137"/>
                    </a:srgbClr>
                  </a:outerShdw>
                </a:effectLst>
                <a:latin typeface="Arial" charset="0"/>
                <a:ea typeface="ＭＳ Ｐゴシック" charset="0"/>
              </a:rPr>
              <a:t>٢ الَّتِي زَنَى مَعَهَا مُلُوكُ الأَرْضِ، وَسَكِرَ سُكَّانُ الأَرْضِ مِنْ خَمْرِ زِنَاهَا».</a:t>
            </a:r>
            <a:endParaRPr lang="en-US" sz="4000" b="1" dirty="0">
              <a:solidFill>
                <a:srgbClr val="FFFFFF"/>
              </a:solidFill>
              <a:effectLst>
                <a:outerShdw blurRad="38100" dist="38100" dir="2700000" algn="tl">
                  <a:srgbClr val="000000">
                    <a:alpha val="43137"/>
                  </a:srgbClr>
                </a:outerShdw>
              </a:effectLst>
              <a:latin typeface="Arial" charset="0"/>
              <a:ea typeface="ＭＳ Ｐゴシック" charset="0"/>
            </a:endParaRPr>
          </a:p>
        </p:txBody>
      </p:sp>
      <p:sp>
        <p:nvSpPr>
          <p:cNvPr id="8" name="Text Box 19"/>
          <p:cNvSpPr txBox="1">
            <a:spLocks noChangeArrowheads="1"/>
          </p:cNvSpPr>
          <p:nvPr/>
        </p:nvSpPr>
        <p:spPr bwMode="auto">
          <a:xfrm>
            <a:off x="8448730" y="0"/>
            <a:ext cx="701131" cy="46384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defTabSz="914400" eaLnBrk="0" fontAlgn="base" hangingPunct="0">
              <a:spcBef>
                <a:spcPct val="0"/>
              </a:spcBef>
              <a:spcAft>
                <a:spcPct val="0"/>
              </a:spcAft>
            </a:pPr>
            <a:r>
              <a:rPr lang="ar-JO" b="1" dirty="0">
                <a:solidFill>
                  <a:srgbClr val="FFFFFF"/>
                </a:solidFill>
                <a:latin typeface="Arial" charset="0"/>
                <a:cs typeface="Arial" charset="0"/>
              </a:rPr>
              <a:t>396</a:t>
            </a:r>
            <a:endParaRPr lang="en-US" dirty="0">
              <a:solidFill>
                <a:srgbClr val="FFFFFF"/>
              </a:solidFill>
              <a:latin typeface="Arial" charset="0"/>
              <a:cs typeface="Arial" charset="0"/>
            </a:endParaRPr>
          </a:p>
        </p:txBody>
      </p:sp>
      <p:sp>
        <p:nvSpPr>
          <p:cNvPr id="9" name="Rectangle 2">
            <a:extLst>
              <a:ext uri="{FF2B5EF4-FFF2-40B4-BE49-F238E27FC236}">
                <a16:creationId xmlns:a16="http://schemas.microsoft.com/office/drawing/2014/main" id="{D8C4B39C-F26F-5F48-BE5E-09526871305E}"/>
              </a:ext>
            </a:extLst>
          </p:cNvPr>
          <p:cNvSpPr txBox="1">
            <a:spLocks noChangeArrowheads="1"/>
          </p:cNvSpPr>
          <p:nvPr/>
        </p:nvSpPr>
        <p:spPr bwMode="auto">
          <a:xfrm>
            <a:off x="5854700" y="5135665"/>
            <a:ext cx="3276600" cy="94441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914400"/>
            <a:r>
              <a:rPr lang="ar-SA" sz="4800" dirty="0"/>
              <a:t>الزَّانِيَةِ الْعَظِيمَةِ</a:t>
            </a:r>
            <a:endParaRPr lang="en-US" sz="4800" kern="0" dirty="0">
              <a:latin typeface="Arial" charset="0"/>
              <a:ea typeface="ＭＳ Ｐゴシック" charset="0"/>
            </a:endParaRPr>
          </a:p>
        </p:txBody>
      </p:sp>
    </p:spTree>
    <p:extLst>
      <p:ext uri="{BB962C8B-B14F-4D97-AF65-F5344CB8AC3E}">
        <p14:creationId xmlns:p14="http://schemas.microsoft.com/office/powerpoint/2010/main" val="3258289828"/>
      </p:ext>
    </p:extLst>
  </p:cSld>
  <p:clrMapOvr>
    <a:masterClrMapping/>
  </p:clrMapOvr>
</p:sld>
</file>

<file path=ppt/slides/slide10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012738" name="Rectangle 4"/>
          <p:cNvSpPr>
            <a:spLocks noChangeArrowheads="1"/>
          </p:cNvSpPr>
          <p:nvPr/>
        </p:nvSpPr>
        <p:spPr bwMode="auto">
          <a:xfrm>
            <a:off x="0" y="3197077"/>
            <a:ext cx="181822" cy="463846"/>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a:tailEnd type="none" w="lg" len="lg"/>
              </a14:hiddenLine>
            </a:ext>
          </a:extLst>
        </p:spPr>
        <p:txBody>
          <a:bodyPr wrap="none" lIns="90000" tIns="46800" rIns="90000" bIns="46800" anchor="ctr">
            <a:spAutoFit/>
          </a:bodyPr>
          <a:lstStyle/>
          <a:p>
            <a:pPr defTabSz="914400" eaLnBrk="0" fontAlgn="base" hangingPunct="0">
              <a:spcBef>
                <a:spcPct val="0"/>
              </a:spcBef>
              <a:spcAft>
                <a:spcPct val="0"/>
              </a:spcAft>
            </a:pPr>
            <a:endParaRPr lang="en-US" sz="2400">
              <a:solidFill>
                <a:srgbClr val="000000"/>
              </a:solidFill>
              <a:latin typeface="Arial" panose="020B0604020202020204" pitchFamily="34" charset="0"/>
              <a:ea typeface="ＭＳ Ｐゴシック" charset="0"/>
              <a:cs typeface="Arial" panose="020B0604020202020204" pitchFamily="34" charset="0"/>
            </a:endParaRPr>
          </a:p>
        </p:txBody>
      </p:sp>
      <p:pic>
        <p:nvPicPr>
          <p:cNvPr id="1012739" name="Picture 2" descr="Rev 17.3 Woman on Beast.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893954" name="Rectangle 1026"/>
          <p:cNvSpPr>
            <a:spLocks noGrp="1" noChangeArrowheads="1"/>
          </p:cNvSpPr>
          <p:nvPr>
            <p:ph type="ctrTitle"/>
          </p:nvPr>
        </p:nvSpPr>
        <p:spPr>
          <a:xfrm>
            <a:off x="323849" y="5300663"/>
            <a:ext cx="4580659" cy="1481137"/>
          </a:xfrm>
          <a:effectLst>
            <a:outerShdw blurRad="63500" dist="35921" dir="2700000" algn="ctr" rotWithShape="0">
              <a:schemeClr val="tx2">
                <a:alpha val="74998"/>
              </a:schemeClr>
            </a:outerShdw>
          </a:effectLst>
        </p:spPr>
        <p:txBody>
          <a:bodyPr/>
          <a:lstStyle/>
          <a:p>
            <a:pPr defTabSz="914400" rtl="1"/>
            <a:r>
              <a:rPr lang="ar-SA" b="1" kern="1200" dirty="0">
                <a:solidFill>
                  <a:srgbClr val="FFFFFF"/>
                </a:solidFill>
                <a:effectLst>
                  <a:glow rad="292100">
                    <a:srgbClr val="000000">
                      <a:alpha val="75000"/>
                    </a:srgbClr>
                  </a:glow>
                </a:effectLst>
                <a:latin typeface="Arial" panose="020B0604020202020204" pitchFamily="34" charset="0"/>
                <a:ea typeface="ＭＳ Ｐゴシック" charset="0"/>
                <a:cs typeface="Arial" panose="020B0604020202020204" pitchFamily="34" charset="0"/>
              </a:rPr>
              <a:t>الزَّانِيَةِ الْعَظِيمَةِ</a:t>
            </a:r>
            <a:br>
              <a:rPr lang="ar-SA" b="1" kern="1200" dirty="0">
                <a:solidFill>
                  <a:srgbClr val="FFFFFF"/>
                </a:solidFill>
                <a:effectLst>
                  <a:glow rad="292100">
                    <a:srgbClr val="000000">
                      <a:alpha val="75000"/>
                    </a:srgbClr>
                  </a:glow>
                </a:effectLst>
                <a:latin typeface="Arial" panose="020B0604020202020204" pitchFamily="34" charset="0"/>
                <a:ea typeface="ＭＳ Ｐゴシック" charset="0"/>
                <a:cs typeface="Arial" panose="020B0604020202020204" pitchFamily="34" charset="0"/>
              </a:rPr>
            </a:br>
            <a:r>
              <a:rPr lang="ar-SA" b="1" kern="1200" dirty="0">
                <a:solidFill>
                  <a:srgbClr val="FFFFFF"/>
                </a:solidFill>
                <a:effectLst>
                  <a:glow rad="292100">
                    <a:srgbClr val="000000">
                      <a:alpha val="75000"/>
                    </a:srgbClr>
                  </a:glow>
                </a:effectLst>
                <a:latin typeface="Arial" panose="020B0604020202020204" pitchFamily="34" charset="0"/>
                <a:ea typeface="ＭＳ Ｐゴシック" charset="0"/>
                <a:cs typeface="Arial" panose="020B0604020202020204" pitchFamily="34" charset="0"/>
              </a:rPr>
              <a:t> والْوَحْش</a:t>
            </a:r>
            <a:endParaRPr lang="en-US" dirty="0">
              <a:latin typeface="Arial" panose="020B0604020202020204" pitchFamily="34" charset="0"/>
              <a:ea typeface="ＭＳ Ｐゴシック" charset="0"/>
              <a:cs typeface="Arial" panose="020B0604020202020204" pitchFamily="34" charset="0"/>
            </a:endParaRPr>
          </a:p>
        </p:txBody>
      </p:sp>
      <p:sp>
        <p:nvSpPr>
          <p:cNvPr id="5" name="Rectangle 1026"/>
          <p:cNvSpPr txBox="1">
            <a:spLocks noChangeArrowheads="1"/>
          </p:cNvSpPr>
          <p:nvPr/>
        </p:nvSpPr>
        <p:spPr bwMode="auto">
          <a:xfrm>
            <a:off x="5003800" y="747918"/>
            <a:ext cx="4140200" cy="572304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defTabSz="914400" rtl="1" eaLnBrk="0" fontAlgn="base" hangingPunct="0">
              <a:spcBef>
                <a:spcPct val="0"/>
              </a:spcBef>
              <a:spcAft>
                <a:spcPct val="0"/>
              </a:spcAft>
              <a:defRPr sz="4400" b="1">
                <a:solidFill>
                  <a:srgbClr val="FFFFFF"/>
                </a:solidFill>
                <a:effectLst>
                  <a:glow rad="292100">
                    <a:srgbClr val="000000">
                      <a:alpha val="75000"/>
                    </a:srgbClr>
                  </a:glow>
                </a:effectLst>
                <a:latin typeface="Arial"/>
                <a:ea typeface="ＭＳ Ｐゴシック" charset="0"/>
                <a:cs typeface="Arial"/>
              </a:defRPr>
            </a:lvl1pPr>
            <a:lvl2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r>
              <a:rPr lang="ar-SA" sz="3600" dirty="0">
                <a:latin typeface="Arial" panose="020B0604020202020204" pitchFamily="34" charset="0"/>
                <a:cs typeface="Arial" panose="020B0604020202020204" pitchFamily="34" charset="0"/>
              </a:rPr>
              <a:t>رؤيا ١٧ : ٣</a:t>
            </a:r>
          </a:p>
          <a:p>
            <a:endParaRPr lang="en-US" sz="3600" dirty="0">
              <a:latin typeface="Arial" panose="020B0604020202020204" pitchFamily="34" charset="0"/>
              <a:cs typeface="Arial" panose="020B0604020202020204" pitchFamily="34" charset="0"/>
            </a:endParaRPr>
          </a:p>
          <a:p>
            <a:r>
              <a:rPr lang="ar-SA" sz="3600" dirty="0">
                <a:latin typeface="Arial" panose="020B0604020202020204" pitchFamily="34" charset="0"/>
                <a:cs typeface="Arial" panose="020B0604020202020204" pitchFamily="34" charset="0"/>
              </a:rPr>
              <a:t> فَمَضَى بِي بِالرُّوحِ إِلَى بَرِّيَّةٍ، فَرَأَيْتُ امْرَأَةً جَالِسَةً عَلَى وَحْشٍ قِرْمِزِيٍّ مَمْلُوءٍ أَسْمَاءَ تَجْدِيفٍ، لَهُ سَبْعَةُ رُؤُوسٍ وَعَشَرَةُ قُرُونٍ. </a:t>
            </a:r>
          </a:p>
        </p:txBody>
      </p:sp>
      <p:sp>
        <p:nvSpPr>
          <p:cNvPr id="6" name="Text Box 19"/>
          <p:cNvSpPr txBox="1">
            <a:spLocks noChangeArrowheads="1"/>
          </p:cNvSpPr>
          <p:nvPr/>
        </p:nvSpPr>
        <p:spPr bwMode="auto">
          <a:xfrm>
            <a:off x="8448730" y="0"/>
            <a:ext cx="701131" cy="46384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defTabSz="914400" eaLnBrk="0" fontAlgn="base" hangingPunct="0">
              <a:spcBef>
                <a:spcPct val="0"/>
              </a:spcBef>
              <a:spcAft>
                <a:spcPct val="0"/>
              </a:spcAft>
            </a:pPr>
            <a:r>
              <a:rPr lang="ar-JO" b="1" dirty="0">
                <a:solidFill>
                  <a:srgbClr val="FFFFFF"/>
                </a:solidFill>
                <a:latin typeface="Arial" panose="020B0604020202020204" pitchFamily="34" charset="0"/>
                <a:cs typeface="Arial" panose="020B0604020202020204" pitchFamily="34" charset="0"/>
              </a:rPr>
              <a:t>396</a:t>
            </a:r>
            <a:endParaRPr lang="en-US" dirty="0">
              <a:solidFill>
                <a:srgbClr val="FFFFFF"/>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77008543"/>
      </p:ext>
    </p:extLst>
  </p:cSld>
  <p:clrMapOvr>
    <a:masterClrMapping/>
  </p:clrMapOvr>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14785" name="Picture 3" descr="Harlot Close"/>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852994" name="Rectangle 2"/>
          <p:cNvSpPr>
            <a:spLocks noGrp="1" noChangeArrowheads="1"/>
          </p:cNvSpPr>
          <p:nvPr>
            <p:ph type="title" idx="4294967295"/>
          </p:nvPr>
        </p:nvSpPr>
        <p:spPr>
          <a:xfrm>
            <a:off x="5435600" y="4581525"/>
            <a:ext cx="3708400" cy="2276475"/>
          </a:xfrm>
          <a:noFill/>
          <a:ln>
            <a:noFill/>
          </a:ln>
          <a:effectLst>
            <a:outerShdw blurRad="63500" dist="35921" dir="2700000" algn="ctr" rotWithShape="0">
              <a:schemeClr val="tx2">
                <a:alpha val="74998"/>
              </a:schemeClr>
            </a:outerShdw>
          </a:effectLst>
        </p:spPr>
        <p:txBody>
          <a:bodyPr vert="horz" wrap="square" lIns="91440" tIns="45720" rIns="91440" bIns="45720" numCol="1" anchor="ctr" anchorCtr="0" compatLnSpc="1">
            <a:prstTxWarp prst="textNoShape">
              <a:avLst/>
            </a:prstTxWarp>
          </a:bodyPr>
          <a:lstStyle/>
          <a:p>
            <a:pPr rtl="1"/>
            <a:r>
              <a:rPr lang="ar-SA" sz="4000" b="1" kern="1200" dirty="0">
                <a:solidFill>
                  <a:srgbClr val="FFFFFF"/>
                </a:solidFill>
                <a:effectLst>
                  <a:glow rad="292100">
                    <a:srgbClr val="000000">
                      <a:alpha val="75000"/>
                    </a:srgbClr>
                  </a:glow>
                </a:effectLst>
                <a:ea typeface="ＭＳ Ｐゴシック" charset="0"/>
              </a:rPr>
              <a:t>جميل لكن غير أخلاقي </a:t>
            </a:r>
            <a:endParaRPr lang="en-US" sz="4000" b="1" kern="1200" dirty="0">
              <a:solidFill>
                <a:srgbClr val="FFFFFF"/>
              </a:solidFill>
              <a:effectLst>
                <a:glow rad="292100">
                  <a:srgbClr val="000000">
                    <a:alpha val="75000"/>
                  </a:srgbClr>
                </a:glow>
              </a:effectLst>
              <a:ea typeface="ＭＳ Ｐゴシック" charset="0"/>
            </a:endParaRPr>
          </a:p>
        </p:txBody>
      </p:sp>
      <p:sp>
        <p:nvSpPr>
          <p:cNvPr id="7" name="Rectangle 1026"/>
          <p:cNvSpPr txBox="1">
            <a:spLocks noChangeArrowheads="1"/>
          </p:cNvSpPr>
          <p:nvPr/>
        </p:nvSpPr>
        <p:spPr>
          <a:xfrm>
            <a:off x="-3175" y="0"/>
            <a:ext cx="4140200" cy="6624638"/>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ctr" anchorCtr="0" compatLnSpc="1">
            <a:prstTxWarp prst="textNoShape">
              <a:avLst/>
            </a:prstTxWarp>
          </a:bodyPr>
          <a:lstStyle>
            <a:defPPr>
              <a:defRPr lang="en-US"/>
            </a:defPPr>
            <a:lvl1pPr algn="ctr" defTabSz="914400" rtl="1" eaLnBrk="0" fontAlgn="base" hangingPunct="0">
              <a:spcBef>
                <a:spcPct val="0"/>
              </a:spcBef>
              <a:spcAft>
                <a:spcPct val="0"/>
              </a:spcAft>
              <a:defRPr sz="3600" b="1">
                <a:solidFill>
                  <a:srgbClr val="FFFFFF"/>
                </a:solidFill>
                <a:effectLst>
                  <a:glow rad="292100">
                    <a:srgbClr val="000000">
                      <a:alpha val="75000"/>
                    </a:srgbClr>
                  </a:glow>
                </a:effectLst>
                <a:latin typeface="Arial"/>
                <a:ea typeface="ＭＳ Ｐゴシック" charset="0"/>
                <a:cs typeface="Arial"/>
              </a:defRPr>
            </a:lvl1pPr>
            <a:lvl2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r>
              <a:rPr lang="ar-SA" sz="4000" dirty="0"/>
              <a:t>رؤيا ١٧ : ٤</a:t>
            </a:r>
          </a:p>
          <a:p>
            <a:endParaRPr lang="en-US" sz="4000" dirty="0"/>
          </a:p>
          <a:p>
            <a:r>
              <a:rPr lang="ar-SA" sz="4000" dirty="0"/>
              <a:t> وَالْمَرْأَةُ كَانَتْ </a:t>
            </a:r>
            <a:r>
              <a:rPr lang="ar-SA" sz="4000" dirty="0" err="1"/>
              <a:t>مُتَسَرْبِلَةً</a:t>
            </a:r>
            <a:r>
              <a:rPr lang="ar-SA" sz="4000" dirty="0"/>
              <a:t> بِأُرْجُوانٍ وَقِرْمِزٍ، وَمُتَحَلِّيَةً بِذَهَبٍ وَحِجَارَةٍ كَرِيمَةٍ وَلُؤْلُؤٍ، وَمَعَهَا كَأْسٌ مِنْ ذَهَبٍ فِي يَدِهَا </a:t>
            </a:r>
            <a:r>
              <a:rPr lang="ar-SA" sz="4000" dirty="0" err="1"/>
              <a:t>مَمْلُوَّةٌ</a:t>
            </a:r>
            <a:r>
              <a:rPr lang="ar-SA" sz="4000" dirty="0"/>
              <a:t> رَجَاسَاتٍ وَنَجَاسَاتِ زِنَاهَا</a:t>
            </a:r>
          </a:p>
        </p:txBody>
      </p:sp>
      <p:sp>
        <p:nvSpPr>
          <p:cNvPr id="5" name="Text Box 19"/>
          <p:cNvSpPr txBox="1">
            <a:spLocks noChangeArrowheads="1"/>
          </p:cNvSpPr>
          <p:nvPr/>
        </p:nvSpPr>
        <p:spPr bwMode="auto">
          <a:xfrm>
            <a:off x="8448730" y="0"/>
            <a:ext cx="701131" cy="46384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defTabSz="914400" eaLnBrk="0" fontAlgn="base" hangingPunct="0">
              <a:spcBef>
                <a:spcPct val="0"/>
              </a:spcBef>
              <a:spcAft>
                <a:spcPct val="0"/>
              </a:spcAft>
            </a:pPr>
            <a:r>
              <a:rPr lang="ar-JO" b="1" dirty="0">
                <a:solidFill>
                  <a:srgbClr val="FFFFFF"/>
                </a:solidFill>
                <a:latin typeface="Arial" charset="0"/>
                <a:cs typeface="Arial" charset="0"/>
              </a:rPr>
              <a:t>396</a:t>
            </a:r>
            <a:endParaRPr lang="en-US" dirty="0">
              <a:solidFill>
                <a:srgbClr val="FFFFFF"/>
              </a:solidFill>
              <a:latin typeface="Arial" charset="0"/>
              <a:cs typeface="Arial" charset="0"/>
            </a:endParaRPr>
          </a:p>
        </p:txBody>
      </p:sp>
    </p:spTree>
    <p:extLst>
      <p:ext uri="{BB962C8B-B14F-4D97-AF65-F5344CB8AC3E}">
        <p14:creationId xmlns:p14="http://schemas.microsoft.com/office/powerpoint/2010/main" val="3341553734"/>
      </p:ext>
    </p:extLst>
  </p:cSld>
  <p:clrMapOvr>
    <a:masterClrMapping/>
  </p:clrMapOvr>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16833" name="Picture 3" descr="Harlot Close"/>
          <p:cNvPicPr>
            <a:picLocks noChangeAspect="1" noChangeArrowheads="1"/>
          </p:cNvPicPr>
          <p:nvPr/>
        </p:nvPicPr>
        <p:blipFill rotWithShape="1">
          <a:blip r:embed="rId3" cstate="screen">
            <a:extLst>
              <a:ext uri="{28A0092B-C50C-407E-A947-70E740481C1C}">
                <a14:useLocalDpi xmlns:a14="http://schemas.microsoft.com/office/drawing/2010/main"/>
              </a:ext>
            </a:extLst>
          </a:blip>
          <a:srcRect/>
          <a:stretch/>
        </p:blipFill>
        <p:spPr bwMode="auto">
          <a:xfrm>
            <a:off x="-28575" y="8859"/>
            <a:ext cx="9172575"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852994" name="Rectangle 2"/>
          <p:cNvSpPr>
            <a:spLocks noGrp="1" noChangeArrowheads="1"/>
          </p:cNvSpPr>
          <p:nvPr>
            <p:ph type="title" idx="4294967295"/>
          </p:nvPr>
        </p:nvSpPr>
        <p:spPr>
          <a:xfrm>
            <a:off x="6101198" y="169661"/>
            <a:ext cx="2763503" cy="863494"/>
          </a:xfrm>
          <a:noFill/>
          <a:ln>
            <a:noFill/>
          </a:ln>
          <a:effectLst>
            <a:outerShdw blurRad="63500" dist="35921" dir="2700000" algn="ctr" rotWithShape="0">
              <a:schemeClr val="tx2">
                <a:alpha val="74998"/>
              </a:schemeClr>
            </a:outerShdw>
          </a:effectLst>
        </p:spPr>
        <p:txBody>
          <a:bodyPr vert="horz" wrap="square" lIns="91440" tIns="45720" rIns="91440" bIns="45720" numCol="1" anchor="ctr" anchorCtr="0" compatLnSpc="1">
            <a:prstTxWarp prst="textNoShape">
              <a:avLst/>
            </a:prstTxWarp>
          </a:bodyPr>
          <a:lstStyle/>
          <a:p>
            <a:pPr defTabSz="457200" rtl="1"/>
            <a:r>
              <a:rPr lang="ar-SA" sz="5400" b="1" kern="1200" dirty="0">
                <a:solidFill>
                  <a:srgbClr val="FFFFFF"/>
                </a:solidFill>
                <a:effectLst>
                  <a:glow rad="292100">
                    <a:srgbClr val="000000">
                      <a:alpha val="75000"/>
                    </a:srgbClr>
                  </a:glow>
                </a:effectLst>
                <a:ea typeface="ＭＳ Ｐゴシック" charset="0"/>
              </a:rPr>
              <a:t>بَابِلُ</a:t>
            </a:r>
            <a:endParaRPr lang="en-US" sz="4000" b="1" kern="1200" dirty="0">
              <a:solidFill>
                <a:srgbClr val="FFFFFF"/>
              </a:solidFill>
              <a:effectLst>
                <a:glow rad="292100">
                  <a:srgbClr val="000000">
                    <a:alpha val="75000"/>
                  </a:srgbClr>
                </a:glow>
              </a:effectLst>
              <a:ea typeface="ＭＳ Ｐゴシック" charset="0"/>
            </a:endParaRPr>
          </a:p>
        </p:txBody>
      </p:sp>
      <p:sp>
        <p:nvSpPr>
          <p:cNvPr id="7" name="Rectangle 1026"/>
          <p:cNvSpPr txBox="1">
            <a:spLocks noChangeArrowheads="1"/>
          </p:cNvSpPr>
          <p:nvPr/>
        </p:nvSpPr>
        <p:spPr>
          <a:xfrm>
            <a:off x="68263" y="44450"/>
            <a:ext cx="5156880" cy="6624638"/>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ctr" anchorCtr="0" compatLnSpc="1">
            <a:prstTxWarp prst="textNoShape">
              <a:avLst/>
            </a:prstTxWarp>
          </a:bodyPr>
          <a:lstStyle>
            <a:lvl1pPr algn="ctr" rtl="1" eaLnBrk="0" fontAlgn="base" hangingPunct="0">
              <a:spcBef>
                <a:spcPct val="0"/>
              </a:spcBef>
              <a:spcAft>
                <a:spcPct val="0"/>
              </a:spcAft>
              <a:defRPr sz="4000" b="1">
                <a:solidFill>
                  <a:srgbClr val="FFFFFF"/>
                </a:solidFill>
                <a:effectLst>
                  <a:glow rad="292100">
                    <a:srgbClr val="000000">
                      <a:alpha val="75000"/>
                    </a:srgbClr>
                  </a:glow>
                </a:effectLst>
                <a:latin typeface="Arial"/>
                <a:ea typeface="ＭＳ Ｐゴシック" charset="0"/>
                <a:cs typeface="Arial"/>
              </a:defRPr>
            </a:lvl1pPr>
            <a:lvl2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r>
              <a:rPr lang="ar-SA" sz="4400" dirty="0"/>
              <a:t>٥ وَعَلَى جِبْهَتِهَا اسْمٌ مَكْتُوبٌ: سِرٌّ. بَابِلُ الْعَظِيمَةُ أُمُّ الزَّوَانِي وَرَجَاسَاتِ الأَرْضِ. ٦ وَرَأَيْتُ الْمَرْأَةَ سَكْرَى مِنْ دَمِ الْقِدِّيسِينَ وَمِنْ دَمِ شُهَدَاءِ يَسُوعَ. فَتَعَجَّبْتُ لَمَّا رَأَيْتُهَا تَعَجُّباً عَظِيماً! </a:t>
            </a:r>
          </a:p>
        </p:txBody>
      </p:sp>
      <p:sp>
        <p:nvSpPr>
          <p:cNvPr id="5" name="Text Box 19"/>
          <p:cNvSpPr txBox="1">
            <a:spLocks noChangeArrowheads="1"/>
          </p:cNvSpPr>
          <p:nvPr/>
        </p:nvSpPr>
        <p:spPr bwMode="auto">
          <a:xfrm>
            <a:off x="8448730" y="0"/>
            <a:ext cx="701131" cy="46384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defTabSz="914400" eaLnBrk="0" fontAlgn="base" hangingPunct="0">
              <a:spcBef>
                <a:spcPct val="0"/>
              </a:spcBef>
              <a:spcAft>
                <a:spcPct val="0"/>
              </a:spcAft>
            </a:pPr>
            <a:r>
              <a:rPr lang="ar-JO" b="1" dirty="0">
                <a:solidFill>
                  <a:srgbClr val="FFFFFF"/>
                </a:solidFill>
                <a:latin typeface="Arial" charset="0"/>
                <a:cs typeface="Arial" charset="0"/>
              </a:rPr>
              <a:t>396</a:t>
            </a:r>
            <a:endParaRPr lang="en-US" dirty="0">
              <a:solidFill>
                <a:srgbClr val="FFFFFF"/>
              </a:solidFill>
              <a:latin typeface="Arial" charset="0"/>
              <a:cs typeface="Arial" charset="0"/>
            </a:endParaRPr>
          </a:p>
        </p:txBody>
      </p:sp>
      <p:sp>
        <p:nvSpPr>
          <p:cNvPr id="6" name="Rectangle 2">
            <a:extLst>
              <a:ext uri="{FF2B5EF4-FFF2-40B4-BE49-F238E27FC236}">
                <a16:creationId xmlns:a16="http://schemas.microsoft.com/office/drawing/2014/main" id="{578B846F-B05D-484F-8F11-F5D6D7FEA4F3}"/>
              </a:ext>
            </a:extLst>
          </p:cNvPr>
          <p:cNvSpPr txBox="1">
            <a:spLocks noChangeArrowheads="1"/>
          </p:cNvSpPr>
          <p:nvPr/>
        </p:nvSpPr>
        <p:spPr bwMode="auto">
          <a:xfrm>
            <a:off x="5889884" y="810926"/>
            <a:ext cx="3186131" cy="1101001"/>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defPPr>
              <a:defRPr lang="en-US"/>
            </a:defPPr>
            <a:lvl1pPr algn="ctr" rtl="1" eaLnBrk="0" fontAlgn="base" hangingPunct="0">
              <a:spcBef>
                <a:spcPct val="0"/>
              </a:spcBef>
              <a:spcAft>
                <a:spcPct val="0"/>
              </a:spcAft>
              <a:defRPr sz="4400" b="1">
                <a:solidFill>
                  <a:srgbClr val="FFFFFF"/>
                </a:solidFill>
                <a:effectLst>
                  <a:glow rad="292100">
                    <a:srgbClr val="000000">
                      <a:alpha val="75000"/>
                    </a:srgbClr>
                  </a:glow>
                </a:effectLst>
                <a:latin typeface="Arial"/>
                <a:ea typeface="ＭＳ Ｐゴシック" charset="0"/>
                <a:cs typeface="Arial"/>
              </a:defRPr>
            </a:lvl1pPr>
            <a:lvl2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r>
              <a:rPr lang="ar-SA" sz="4000" dirty="0"/>
              <a:t>رؤيا ١٧ : ٥-٦</a:t>
            </a:r>
          </a:p>
        </p:txBody>
      </p:sp>
    </p:spTree>
    <p:extLst>
      <p:ext uri="{BB962C8B-B14F-4D97-AF65-F5344CB8AC3E}">
        <p14:creationId xmlns:p14="http://schemas.microsoft.com/office/powerpoint/2010/main" val="3665547714"/>
      </p:ext>
    </p:extLst>
  </p:cSld>
  <p:clrMapOvr>
    <a:masterClrMapping/>
  </p:clrMapOvr>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10" name="Rectangle 15"/>
          <p:cNvSpPr txBox="1">
            <a:spLocks noGrp="1"/>
          </p:cNvSpPr>
          <p:nvPr>
            <p:ph type="title" idx="4294967295"/>
          </p:nvPr>
        </p:nvSpPr>
        <p:spPr>
          <a:xfrm>
            <a:off x="0" y="0"/>
            <a:ext cx="3581400" cy="381000"/>
          </a:xfrm>
          <a:prstGeom prst="rect">
            <a:avLst/>
          </a:prstGeom>
        </p:spPr>
        <p:txBody>
          <a:bodyPr>
            <a:normAutofit fontScale="90000"/>
          </a:bodyPr>
          <a:lstStyle>
            <a:lvl1pPr algn="l" defTabSz="804672">
              <a:defRPr sz="2112"/>
            </a:lvl1pPr>
          </a:lstStyle>
          <a:p>
            <a:r>
              <a:rPr>
                <a:latin typeface="Arial" panose="020B0604020202020204" pitchFamily="34" charset="0"/>
                <a:cs typeface="Arial" panose="020B0604020202020204" pitchFamily="34" charset="0"/>
              </a:rPr>
              <a:t>Fall of Babylon</a:t>
            </a:r>
          </a:p>
        </p:txBody>
      </p:sp>
      <p:sp>
        <p:nvSpPr>
          <p:cNvPr id="2511" name="WordArt 2"/>
          <p:cNvSpPr txBox="1"/>
          <p:nvPr/>
        </p:nvSpPr>
        <p:spPr>
          <a:xfrm>
            <a:off x="5586414" y="0"/>
            <a:ext cx="2690812" cy="72390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nchor="ctr">
            <a:normAutofit/>
          </a:bodyPr>
          <a:lstStyle>
            <a:lvl1pPr algn="ctr" defTabSz="914400">
              <a:defRPr sz="2100">
                <a:ln w="6350" cap="flat">
                  <a:solidFill>
                    <a:srgbClr val="99CCFF"/>
                  </a:solidFill>
                  <a:prstDash val="solid"/>
                  <a:round/>
                </a:ln>
                <a:solidFill>
                  <a:srgbClr val="0066CC"/>
                </a:solidFill>
                <a:effectLst>
                  <a:outerShdw blurRad="63500" dist="38099" dir="2700000" rotWithShape="0">
                    <a:srgbClr val="990000">
                      <a:alpha val="74997"/>
                    </a:srgbClr>
                  </a:outerShdw>
                </a:effectLst>
              </a:defRPr>
            </a:lvl1pPr>
          </a:lstStyle>
          <a:p>
            <a:pPr marL="0" marR="0" lvl="0" indent="0" algn="ctr" defTabSz="914400" rtl="0" eaLnBrk="1" fontAlgn="auto" latinLnBrk="0" hangingPunct="0">
              <a:lnSpc>
                <a:spcPct val="100000"/>
              </a:lnSpc>
              <a:spcBef>
                <a:spcPts val="0"/>
              </a:spcBef>
              <a:spcAft>
                <a:spcPts val="0"/>
              </a:spcAft>
              <a:buClrTx/>
              <a:buSzTx/>
              <a:buFontTx/>
              <a:buNone/>
              <a:tabLst/>
              <a:defRPr/>
            </a:pPr>
            <a:r>
              <a:rPr kumimoji="0" lang="ar-JO" sz="3600" b="0" i="0" u="none" strike="noStrike" kern="0" cap="none" spc="0" normalizeH="0" baseline="0" noProof="0" dirty="0">
                <a:ln w="6350" cap="flat">
                  <a:solidFill>
                    <a:srgbClr val="99CCFF"/>
                  </a:solidFill>
                  <a:prstDash val="solid"/>
                  <a:round/>
                </a:ln>
                <a:solidFill>
                  <a:srgbClr val="000000"/>
                </a:solidFill>
                <a:effectLst>
                  <a:outerShdw blurRad="63500" dist="38099" dir="2700000" rotWithShape="0">
                    <a:srgbClr val="990000">
                      <a:alpha val="74997"/>
                    </a:srgbClr>
                  </a:outerShdw>
                </a:effectLst>
                <a:uLnTx/>
                <a:uFillTx/>
                <a:latin typeface="Arial" panose="020B0604020202020204" pitchFamily="34" charset="0"/>
                <a:cs typeface="Arial" panose="020B0604020202020204" pitchFamily="34" charset="0"/>
                <a:sym typeface="Arial"/>
              </a:rPr>
              <a:t>سقوط بابل</a:t>
            </a:r>
            <a:endParaRPr kumimoji="0" sz="3600" b="0" i="0" u="none" strike="noStrike" kern="0" cap="none" spc="0" normalizeH="0" baseline="0" noProof="0" dirty="0">
              <a:ln w="6350" cap="flat">
                <a:solidFill>
                  <a:srgbClr val="99CCFF"/>
                </a:solidFill>
                <a:prstDash val="solid"/>
                <a:round/>
              </a:ln>
              <a:solidFill>
                <a:srgbClr val="000000"/>
              </a:solidFill>
              <a:effectLst>
                <a:outerShdw blurRad="63500" dist="38099" dir="2700000" rotWithShape="0">
                  <a:srgbClr val="990000">
                    <a:alpha val="74997"/>
                  </a:srgbClr>
                </a:outerShdw>
              </a:effectLst>
              <a:uLnTx/>
              <a:uFillTx/>
              <a:latin typeface="Arial" panose="020B0604020202020204" pitchFamily="34" charset="0"/>
              <a:cs typeface="Arial" panose="020B0604020202020204" pitchFamily="34" charset="0"/>
              <a:sym typeface="Arial"/>
            </a:endParaRPr>
          </a:p>
        </p:txBody>
      </p:sp>
      <p:sp>
        <p:nvSpPr>
          <p:cNvPr id="2512" name="Line 3"/>
          <p:cNvSpPr/>
          <p:nvPr/>
        </p:nvSpPr>
        <p:spPr>
          <a:xfrm>
            <a:off x="6096000" y="838200"/>
            <a:ext cx="2209801" cy="0"/>
          </a:xfrm>
          <a:prstGeom prst="line">
            <a:avLst/>
          </a:prstGeom>
          <a:ln w="38100">
            <a:solidFill>
              <a:srgbClr val="000000"/>
            </a:solidFill>
          </a:ln>
        </p:spPr>
        <p:txBody>
          <a:bodyPr lIns="46799" tIns="46799" rIns="46799" bIns="46799"/>
          <a:lstStyle/>
          <a:p>
            <a:pPr marL="0" marR="0" lvl="0" indent="0" algn="l" defTabSz="457200" rtl="0" eaLnBrk="1" fontAlgn="auto" latinLnBrk="0" hangingPunct="0">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000000"/>
              </a:solidFill>
              <a:effectLst/>
              <a:uLnTx/>
              <a:uFillTx/>
              <a:latin typeface="Arial" panose="020B0604020202020204" pitchFamily="34" charset="0"/>
              <a:cs typeface="Arial" panose="020B0604020202020204" pitchFamily="34" charset="0"/>
              <a:sym typeface="Arial"/>
            </a:endParaRPr>
          </a:p>
        </p:txBody>
      </p:sp>
      <p:pic>
        <p:nvPicPr>
          <p:cNvPr id="2513" name="Picture 4" descr="Picture 4">
            <a:hlinkClick r:id="rId3" action="ppaction://hlinksldjump"/>
          </p:cNvPr>
          <p:cNvPicPr>
            <a:picLocks noChangeAspect="1"/>
          </p:cNvPicPr>
          <p:nvPr/>
        </p:nvPicPr>
        <p:blipFill>
          <a:blip r:embed="rId4"/>
          <a:stretch>
            <a:fillRect/>
          </a:stretch>
        </p:blipFill>
        <p:spPr>
          <a:xfrm>
            <a:off x="8153400" y="6119812"/>
            <a:ext cx="723900" cy="473076"/>
          </a:xfrm>
          <a:prstGeom prst="rect">
            <a:avLst/>
          </a:prstGeom>
          <a:ln w="12700">
            <a:miter lim="400000"/>
          </a:ln>
        </p:spPr>
      </p:pic>
      <p:pic>
        <p:nvPicPr>
          <p:cNvPr id="2514" name="Picture 5" descr="Picture 5"/>
          <p:cNvPicPr>
            <a:picLocks noChangeAspect="1"/>
          </p:cNvPicPr>
          <p:nvPr/>
        </p:nvPicPr>
        <p:blipFill>
          <a:blip r:embed="rId5"/>
          <a:stretch>
            <a:fillRect/>
          </a:stretch>
        </p:blipFill>
        <p:spPr>
          <a:xfrm>
            <a:off x="1125537" y="2209800"/>
            <a:ext cx="4267201" cy="4187825"/>
          </a:xfrm>
          <a:prstGeom prst="rect">
            <a:avLst/>
          </a:prstGeom>
          <a:ln w="12700">
            <a:miter lim="400000"/>
          </a:ln>
        </p:spPr>
      </p:pic>
      <p:pic>
        <p:nvPicPr>
          <p:cNvPr id="2515" name="Picture 6" descr="Picture 6"/>
          <p:cNvPicPr>
            <a:picLocks noChangeAspect="1"/>
          </p:cNvPicPr>
          <p:nvPr/>
        </p:nvPicPr>
        <p:blipFill>
          <a:blip r:embed="rId6"/>
          <a:stretch>
            <a:fillRect/>
          </a:stretch>
        </p:blipFill>
        <p:spPr>
          <a:xfrm>
            <a:off x="4953000" y="3895725"/>
            <a:ext cx="4191000" cy="2962275"/>
          </a:xfrm>
          <a:prstGeom prst="rect">
            <a:avLst/>
          </a:prstGeom>
          <a:ln w="12700">
            <a:miter lim="400000"/>
          </a:ln>
        </p:spPr>
      </p:pic>
      <p:sp>
        <p:nvSpPr>
          <p:cNvPr id="2516" name="Freeform 7"/>
          <p:cNvSpPr/>
          <p:nvPr/>
        </p:nvSpPr>
        <p:spPr>
          <a:xfrm>
            <a:off x="3381162" y="-212725"/>
            <a:ext cx="459753" cy="2498726"/>
          </a:xfrm>
          <a:custGeom>
            <a:avLst/>
            <a:gdLst/>
            <a:ahLst/>
            <a:cxnLst>
              <a:cxn ang="0">
                <a:pos x="wd2" y="hd2"/>
              </a:cxn>
              <a:cxn ang="5400000">
                <a:pos x="wd2" y="hd2"/>
              </a:cxn>
              <a:cxn ang="10800000">
                <a:pos x="wd2" y="hd2"/>
              </a:cxn>
              <a:cxn ang="16200000">
                <a:pos x="wd2" y="hd2"/>
              </a:cxn>
            </a:cxnLst>
            <a:rect l="0" t="0" r="r" b="b"/>
            <a:pathLst>
              <a:path w="19307" h="21600" extrusionOk="0">
                <a:moveTo>
                  <a:pt x="742" y="21600"/>
                </a:moveTo>
                <a:cubicBezTo>
                  <a:pt x="-1058" y="20543"/>
                  <a:pt x="742" y="18979"/>
                  <a:pt x="2675" y="17909"/>
                </a:cubicBezTo>
                <a:cubicBezTo>
                  <a:pt x="3342" y="17552"/>
                  <a:pt x="3409" y="17154"/>
                  <a:pt x="4542" y="16852"/>
                </a:cubicBezTo>
                <a:cubicBezTo>
                  <a:pt x="6075" y="16440"/>
                  <a:pt x="11342" y="15329"/>
                  <a:pt x="13542" y="14876"/>
                </a:cubicBezTo>
                <a:cubicBezTo>
                  <a:pt x="15142" y="13833"/>
                  <a:pt x="12875" y="15109"/>
                  <a:pt x="15475" y="14217"/>
                </a:cubicBezTo>
                <a:cubicBezTo>
                  <a:pt x="18142" y="13298"/>
                  <a:pt x="13809" y="14313"/>
                  <a:pt x="17342" y="13558"/>
                </a:cubicBezTo>
                <a:cubicBezTo>
                  <a:pt x="19342" y="12392"/>
                  <a:pt x="18542" y="13051"/>
                  <a:pt x="19275" y="11582"/>
                </a:cubicBezTo>
                <a:cubicBezTo>
                  <a:pt x="18875" y="6326"/>
                  <a:pt x="20542" y="5736"/>
                  <a:pt x="16742" y="2360"/>
                </a:cubicBezTo>
                <a:cubicBezTo>
                  <a:pt x="15942" y="521"/>
                  <a:pt x="16075" y="1304"/>
                  <a:pt x="16075" y="0"/>
                </a:cubicBezTo>
              </a:path>
            </a:pathLst>
          </a:custGeom>
          <a:ln w="123825">
            <a:solidFill>
              <a:srgbClr val="9999FF"/>
            </a:solidFill>
          </a:ln>
        </p:spPr>
        <p:txBody>
          <a:bodyPr lIns="46799" tIns="46799" rIns="46799" bIns="46799"/>
          <a:lstStyle/>
          <a:p>
            <a:pPr marL="0" marR="0" lvl="0" indent="0" algn="ctr" defTabSz="914400" rtl="0" eaLnBrk="1" fontAlgn="auto" latinLnBrk="0" hangingPunct="0">
              <a:lnSpc>
                <a:spcPct val="100000"/>
              </a:lnSpc>
              <a:spcBef>
                <a:spcPts val="0"/>
              </a:spcBef>
              <a:spcAft>
                <a:spcPts val="0"/>
              </a:spcAft>
              <a:buClrTx/>
              <a:buSzTx/>
              <a:buFontTx/>
              <a:buNone/>
              <a:tabLst/>
              <a:defRPr sz="2400"/>
            </a:pPr>
            <a:endParaRPr kumimoji="0" sz="2400" b="0" i="0" u="none" strike="noStrike" kern="0" cap="none" spc="0" normalizeH="0" baseline="0" noProof="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2517" name="Freeform 8"/>
          <p:cNvSpPr/>
          <p:nvPr/>
        </p:nvSpPr>
        <p:spPr>
          <a:xfrm>
            <a:off x="300038" y="-458789"/>
            <a:ext cx="3551238" cy="7162802"/>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20789" y="517"/>
                  <a:pt x="21204" y="287"/>
                  <a:pt x="20393" y="689"/>
                </a:cubicBezTo>
                <a:cubicBezTo>
                  <a:pt x="19543" y="1111"/>
                  <a:pt x="20741" y="388"/>
                  <a:pt x="19833" y="919"/>
                </a:cubicBezTo>
                <a:cubicBezTo>
                  <a:pt x="19254" y="1259"/>
                  <a:pt x="19823" y="977"/>
                  <a:pt x="19370" y="1192"/>
                </a:cubicBezTo>
                <a:cubicBezTo>
                  <a:pt x="19341" y="1240"/>
                  <a:pt x="19331" y="1288"/>
                  <a:pt x="19283" y="1331"/>
                </a:cubicBezTo>
                <a:cubicBezTo>
                  <a:pt x="19176" y="1427"/>
                  <a:pt x="18906" y="1609"/>
                  <a:pt x="18906" y="1609"/>
                </a:cubicBezTo>
                <a:cubicBezTo>
                  <a:pt x="18732" y="1877"/>
                  <a:pt x="18414" y="2097"/>
                  <a:pt x="18172" y="2341"/>
                </a:cubicBezTo>
                <a:cubicBezTo>
                  <a:pt x="18124" y="2384"/>
                  <a:pt x="18143" y="2446"/>
                  <a:pt x="18076" y="2480"/>
                </a:cubicBezTo>
                <a:cubicBezTo>
                  <a:pt x="17921" y="2556"/>
                  <a:pt x="17689" y="2590"/>
                  <a:pt x="17516" y="2662"/>
                </a:cubicBezTo>
                <a:cubicBezTo>
                  <a:pt x="16685" y="2997"/>
                  <a:pt x="15807" y="3251"/>
                  <a:pt x="14735" y="3351"/>
                </a:cubicBezTo>
                <a:cubicBezTo>
                  <a:pt x="14184" y="3547"/>
                  <a:pt x="14793" y="3361"/>
                  <a:pt x="13904" y="3490"/>
                </a:cubicBezTo>
                <a:cubicBezTo>
                  <a:pt x="13113" y="3605"/>
                  <a:pt x="12301" y="3825"/>
                  <a:pt x="11490" y="3906"/>
                </a:cubicBezTo>
                <a:cubicBezTo>
                  <a:pt x="11066" y="3949"/>
                  <a:pt x="10631" y="3969"/>
                  <a:pt x="10197" y="3997"/>
                </a:cubicBezTo>
                <a:cubicBezTo>
                  <a:pt x="9347" y="4127"/>
                  <a:pt x="8487" y="4213"/>
                  <a:pt x="7599" y="4270"/>
                </a:cubicBezTo>
                <a:cubicBezTo>
                  <a:pt x="7097" y="4356"/>
                  <a:pt x="6634" y="4395"/>
                  <a:pt x="6122" y="4457"/>
                </a:cubicBezTo>
                <a:cubicBezTo>
                  <a:pt x="5697" y="4510"/>
                  <a:pt x="5330" y="4615"/>
                  <a:pt x="4915" y="4687"/>
                </a:cubicBezTo>
                <a:cubicBezTo>
                  <a:pt x="4364" y="5003"/>
                  <a:pt x="3911" y="5299"/>
                  <a:pt x="3428" y="5649"/>
                </a:cubicBezTo>
                <a:cubicBezTo>
                  <a:pt x="3206" y="5807"/>
                  <a:pt x="3013" y="5994"/>
                  <a:pt x="2684" y="6109"/>
                </a:cubicBezTo>
                <a:cubicBezTo>
                  <a:pt x="2482" y="6180"/>
                  <a:pt x="2250" y="6228"/>
                  <a:pt x="2037" y="6295"/>
                </a:cubicBezTo>
                <a:cubicBezTo>
                  <a:pt x="1825" y="6458"/>
                  <a:pt x="1545" y="6515"/>
                  <a:pt x="1294" y="6664"/>
                </a:cubicBezTo>
                <a:cubicBezTo>
                  <a:pt x="570" y="7095"/>
                  <a:pt x="1593" y="6549"/>
                  <a:pt x="927" y="6894"/>
                </a:cubicBezTo>
                <a:cubicBezTo>
                  <a:pt x="154" y="7966"/>
                  <a:pt x="579" y="9153"/>
                  <a:pt x="0" y="10245"/>
                </a:cubicBezTo>
                <a:cubicBezTo>
                  <a:pt x="29" y="12236"/>
                  <a:pt x="39" y="14228"/>
                  <a:pt x="97" y="16219"/>
                </a:cubicBezTo>
                <a:cubicBezTo>
                  <a:pt x="126" y="17191"/>
                  <a:pt x="2192" y="17426"/>
                  <a:pt x="3341" y="17966"/>
                </a:cubicBezTo>
                <a:cubicBezTo>
                  <a:pt x="3563" y="18326"/>
                  <a:pt x="3244" y="17842"/>
                  <a:pt x="3611" y="18287"/>
                </a:cubicBezTo>
                <a:cubicBezTo>
                  <a:pt x="3882" y="18613"/>
                  <a:pt x="4007" y="18866"/>
                  <a:pt x="4731" y="18977"/>
                </a:cubicBezTo>
                <a:cubicBezTo>
                  <a:pt x="5040" y="19139"/>
                  <a:pt x="5417" y="19230"/>
                  <a:pt x="5842" y="19302"/>
                </a:cubicBezTo>
                <a:cubicBezTo>
                  <a:pt x="6566" y="19561"/>
                  <a:pt x="6238" y="19494"/>
                  <a:pt x="6769" y="19575"/>
                </a:cubicBezTo>
                <a:cubicBezTo>
                  <a:pt x="7406" y="19781"/>
                  <a:pt x="8333" y="19771"/>
                  <a:pt x="9086" y="19805"/>
                </a:cubicBezTo>
                <a:cubicBezTo>
                  <a:pt x="10361" y="19972"/>
                  <a:pt x="11770" y="19786"/>
                  <a:pt x="13074" y="19714"/>
                </a:cubicBezTo>
                <a:cubicBezTo>
                  <a:pt x="14426" y="19738"/>
                  <a:pt x="15256" y="19704"/>
                  <a:pt x="16405" y="19853"/>
                </a:cubicBezTo>
                <a:cubicBezTo>
                  <a:pt x="16705" y="19953"/>
                  <a:pt x="16994" y="19982"/>
                  <a:pt x="17332" y="20035"/>
                </a:cubicBezTo>
                <a:cubicBezTo>
                  <a:pt x="17931" y="20236"/>
                  <a:pt x="17883" y="20260"/>
                  <a:pt x="18356" y="20494"/>
                </a:cubicBezTo>
                <a:cubicBezTo>
                  <a:pt x="18587" y="20863"/>
                  <a:pt x="19003" y="21198"/>
                  <a:pt x="19003" y="21600"/>
                </a:cubicBezTo>
              </a:path>
            </a:pathLst>
          </a:custGeom>
          <a:ln w="123825">
            <a:solidFill>
              <a:srgbClr val="9999FF"/>
            </a:solidFill>
          </a:ln>
        </p:spPr>
        <p:txBody>
          <a:bodyPr lIns="46799" tIns="46799" rIns="46799" bIns="46799"/>
          <a:lstStyle/>
          <a:p>
            <a:pPr marL="0" marR="0" lvl="0" indent="0" algn="ctr" defTabSz="914400" rtl="0" eaLnBrk="1" fontAlgn="auto" latinLnBrk="0" hangingPunct="0">
              <a:lnSpc>
                <a:spcPct val="100000"/>
              </a:lnSpc>
              <a:spcBef>
                <a:spcPts val="0"/>
              </a:spcBef>
              <a:spcAft>
                <a:spcPts val="0"/>
              </a:spcAft>
              <a:buClrTx/>
              <a:buSzTx/>
              <a:buFontTx/>
              <a:buNone/>
              <a:tabLst/>
              <a:defRPr sz="2400"/>
            </a:pPr>
            <a:endParaRPr kumimoji="0" sz="2400" b="0" i="0" u="none" strike="noStrike" kern="0" cap="none" spc="0" normalizeH="0" baseline="0" noProof="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2518" name="Line 9"/>
          <p:cNvSpPr/>
          <p:nvPr/>
        </p:nvSpPr>
        <p:spPr>
          <a:xfrm flipH="1">
            <a:off x="3657599" y="-1"/>
            <a:ext cx="304801" cy="381002"/>
          </a:xfrm>
          <a:prstGeom prst="line">
            <a:avLst/>
          </a:prstGeom>
          <a:ln w="57150">
            <a:solidFill>
              <a:srgbClr val="000000"/>
            </a:solidFill>
          </a:ln>
        </p:spPr>
        <p:txBody>
          <a:bodyPr lIns="46799" tIns="46799" rIns="46799" bIns="46799"/>
          <a:lstStyle/>
          <a:p>
            <a:pPr marL="0" marR="0" lvl="0" indent="0" algn="l" defTabSz="457200" rtl="0" eaLnBrk="1" fontAlgn="auto" latinLnBrk="0" hangingPunct="0">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2519" name="Text Box 10"/>
          <p:cNvSpPr txBox="1"/>
          <p:nvPr/>
        </p:nvSpPr>
        <p:spPr>
          <a:xfrm>
            <a:off x="193357" y="533400"/>
            <a:ext cx="6420486" cy="170816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p>
            <a:pPr marL="0" marR="0" lvl="0" indent="0" algn="ctr" defTabSz="914400" rtl="0" eaLnBrk="1" fontAlgn="auto" latinLnBrk="0" hangingPunct="0">
              <a:lnSpc>
                <a:spcPct val="100000"/>
              </a:lnSpc>
              <a:spcBef>
                <a:spcPts val="0"/>
              </a:spcBef>
              <a:spcAft>
                <a:spcPts val="0"/>
              </a:spcAft>
              <a:buClrTx/>
              <a:buSzTx/>
              <a:buFontTx/>
              <a:buNone/>
              <a:tabLst/>
              <a:defRPr sz="3500" b="1">
                <a:solidFill>
                  <a:srgbClr val="008000"/>
                </a:solidFill>
                <a:effectLst>
                  <a:outerShdw blurRad="38100" dist="38100" dir="2700000" rotWithShape="0">
                    <a:srgbClr val="DDDDDD"/>
                  </a:outerShdw>
                </a:effectLst>
              </a:defRPr>
            </a:pPr>
            <a:r>
              <a:rPr kumimoji="0" lang="ar-JO" sz="3500" b="1" i="0" u="none" strike="noStrike" kern="0" cap="none" spc="0" normalizeH="0" baseline="0" noProof="0" dirty="0">
                <a:ln>
                  <a:noFill/>
                </a:ln>
                <a:solidFill>
                  <a:srgbClr val="008000"/>
                </a:solidFill>
                <a:effectLst>
                  <a:outerShdw blurRad="38100" dist="38100" dir="2700000" rotWithShape="0">
                    <a:srgbClr val="DDDDDD"/>
                  </a:outerShdw>
                </a:effectLst>
                <a:uLnTx/>
                <a:uFillTx/>
                <a:latin typeface="Arial" panose="020B0604020202020204" pitchFamily="34" charset="0"/>
                <a:cs typeface="Arial" panose="020B0604020202020204" pitchFamily="34" charset="0"/>
                <a:sym typeface="Arial"/>
              </a:rPr>
              <a:t>سقوط بابل (</a:t>
            </a:r>
            <a:r>
              <a:rPr kumimoji="0" lang="ar-JO" sz="2800" b="1" i="0" u="none" strike="noStrike" kern="0" cap="none" spc="0" normalizeH="0" baseline="0" noProof="0" dirty="0">
                <a:ln>
                  <a:noFill/>
                </a:ln>
                <a:solidFill>
                  <a:srgbClr val="008000"/>
                </a:solidFill>
                <a:effectLst>
                  <a:outerShdw blurRad="38100" dist="38100" dir="2700000" rotWithShape="0">
                    <a:srgbClr val="DDDDDD"/>
                  </a:outerShdw>
                </a:effectLst>
                <a:uLnTx/>
                <a:uFillTx/>
                <a:latin typeface="Arial" panose="020B0604020202020204" pitchFamily="34" charset="0"/>
                <a:cs typeface="Arial" panose="020B0604020202020204" pitchFamily="34" charset="0"/>
                <a:sym typeface="Arial"/>
              </a:rPr>
              <a:t>539</a:t>
            </a:r>
            <a:r>
              <a:rPr kumimoji="0" lang="ar-JO" sz="3500" b="1" i="0" u="none" strike="noStrike" kern="0" cap="none" spc="0" normalizeH="0" baseline="0" noProof="0" dirty="0">
                <a:ln>
                  <a:noFill/>
                </a:ln>
                <a:solidFill>
                  <a:srgbClr val="008000"/>
                </a:solidFill>
                <a:effectLst>
                  <a:outerShdw blurRad="38100" dist="38100" dir="2700000" rotWithShape="0">
                    <a:srgbClr val="DDDDDD"/>
                  </a:outerShdw>
                </a:effectLst>
                <a:uLnTx/>
                <a:uFillTx/>
                <a:latin typeface="Arial" panose="020B0604020202020204" pitchFamily="34" charset="0"/>
                <a:cs typeface="Arial" panose="020B0604020202020204" pitchFamily="34" charset="0"/>
                <a:sym typeface="Arial"/>
              </a:rPr>
              <a:t> ق. م.)</a:t>
            </a:r>
            <a:endParaRPr kumimoji="0" sz="3500" b="1" i="0" u="none" strike="noStrike" kern="0" cap="none" spc="0" normalizeH="0" baseline="0" noProof="0" dirty="0">
              <a:ln>
                <a:noFill/>
              </a:ln>
              <a:solidFill>
                <a:srgbClr val="008000"/>
              </a:solidFill>
              <a:effectLst>
                <a:outerShdw blurRad="38100" dist="38100" dir="2700000" rotWithShape="0">
                  <a:srgbClr val="DDDDDD"/>
                </a:outerShdw>
              </a:effectLst>
              <a:uLnTx/>
              <a:uFillTx/>
              <a:latin typeface="Arial" panose="020B0604020202020204" pitchFamily="34" charset="0"/>
              <a:cs typeface="Arial" panose="020B0604020202020204" pitchFamily="34" charset="0"/>
              <a:sym typeface="Arial"/>
            </a:endParaRPr>
          </a:p>
          <a:p>
            <a:pPr marL="0" marR="0" lvl="0" indent="0" algn="ctr" defTabSz="914400" rtl="0" eaLnBrk="1" fontAlgn="auto" latinLnBrk="0" hangingPunct="0">
              <a:lnSpc>
                <a:spcPct val="100000"/>
              </a:lnSpc>
              <a:spcBef>
                <a:spcPts val="0"/>
              </a:spcBef>
              <a:spcAft>
                <a:spcPts val="0"/>
              </a:spcAft>
              <a:buClrTx/>
              <a:buSzTx/>
              <a:buFontTx/>
              <a:buNone/>
              <a:tabLst/>
              <a:defRPr sz="3500" b="1">
                <a:solidFill>
                  <a:srgbClr val="008000"/>
                </a:solidFill>
                <a:effectLst>
                  <a:outerShdw blurRad="38100" dist="38100" dir="2700000" rotWithShape="0">
                    <a:srgbClr val="DDDDDD"/>
                  </a:outerShdw>
                </a:effectLst>
              </a:defRPr>
            </a:pPr>
            <a:r>
              <a:rPr kumimoji="0" lang="ar-JO" sz="3500" b="1" i="0" u="none" strike="noStrike" kern="0" cap="none" spc="0" normalizeH="0" baseline="0" noProof="0" dirty="0">
                <a:ln>
                  <a:noFill/>
                </a:ln>
                <a:solidFill>
                  <a:srgbClr val="008000"/>
                </a:solidFill>
                <a:effectLst>
                  <a:outerShdw blurRad="38100" dist="38100" dir="2700000" rotWithShape="0">
                    <a:srgbClr val="DDDDDD"/>
                  </a:outerShdw>
                </a:effectLst>
                <a:uLnTx/>
                <a:uFillTx/>
                <a:latin typeface="Arial" panose="020B0604020202020204" pitchFamily="34" charset="0"/>
                <a:cs typeface="Arial" panose="020B0604020202020204" pitchFamily="34" charset="0"/>
                <a:sym typeface="Arial"/>
              </a:rPr>
              <a:t>دخل كورش من تحت</a:t>
            </a:r>
          </a:p>
          <a:p>
            <a:pPr marL="0" marR="0" lvl="0" indent="0" algn="ctr" defTabSz="914400" rtl="0" eaLnBrk="1" fontAlgn="auto" latinLnBrk="0" hangingPunct="0">
              <a:lnSpc>
                <a:spcPct val="100000"/>
              </a:lnSpc>
              <a:spcBef>
                <a:spcPts val="0"/>
              </a:spcBef>
              <a:spcAft>
                <a:spcPts val="0"/>
              </a:spcAft>
              <a:buClrTx/>
              <a:buSzTx/>
              <a:buFontTx/>
              <a:buNone/>
              <a:tabLst/>
              <a:defRPr sz="3500" b="1">
                <a:solidFill>
                  <a:srgbClr val="008000"/>
                </a:solidFill>
                <a:effectLst>
                  <a:outerShdw blurRad="38100" dist="38100" dir="2700000" rotWithShape="0">
                    <a:srgbClr val="DDDDDD"/>
                  </a:outerShdw>
                </a:effectLst>
              </a:defRPr>
            </a:pPr>
            <a:r>
              <a:rPr kumimoji="0" lang="ar-JO" sz="3500" b="1" i="0" u="none" strike="noStrike" kern="0" cap="none" spc="0" normalizeH="0" baseline="0" noProof="0" dirty="0">
                <a:ln>
                  <a:noFill/>
                </a:ln>
                <a:solidFill>
                  <a:srgbClr val="008000"/>
                </a:solidFill>
                <a:effectLst>
                  <a:outerShdw blurRad="38100" dist="38100" dir="2700000" rotWithShape="0">
                    <a:srgbClr val="DDDDDD"/>
                  </a:outerShdw>
                </a:effectLst>
                <a:uLnTx/>
                <a:uFillTx/>
                <a:latin typeface="Arial" panose="020B0604020202020204" pitchFamily="34" charset="0"/>
                <a:cs typeface="Arial" panose="020B0604020202020204" pitchFamily="34" charset="0"/>
                <a:sym typeface="Arial"/>
              </a:rPr>
              <a:t>بوابات المياه</a:t>
            </a:r>
            <a:endParaRPr kumimoji="0" sz="3500" b="1" i="0" u="none" strike="noStrike" kern="0" cap="none" spc="0" normalizeH="0" baseline="0" noProof="0" dirty="0">
              <a:ln>
                <a:noFill/>
              </a:ln>
              <a:solidFill>
                <a:srgbClr val="008000"/>
              </a:solidFill>
              <a:effectLst>
                <a:outerShdw blurRad="38100" dist="38100" dir="2700000" rotWithShape="0">
                  <a:srgbClr val="DDDDDD"/>
                </a:outerShdw>
              </a:effectLst>
              <a:uLnTx/>
              <a:uFillTx/>
              <a:latin typeface="Arial" panose="020B0604020202020204" pitchFamily="34" charset="0"/>
              <a:cs typeface="Arial" panose="020B0604020202020204" pitchFamily="34" charset="0"/>
              <a:sym typeface="Arial"/>
            </a:endParaRPr>
          </a:p>
        </p:txBody>
      </p:sp>
      <p:sp>
        <p:nvSpPr>
          <p:cNvPr id="2520" name="Freeform 11"/>
          <p:cNvSpPr/>
          <p:nvPr/>
        </p:nvSpPr>
        <p:spPr>
          <a:xfrm rot="20912155">
            <a:off x="3112917" y="6172619"/>
            <a:ext cx="459753" cy="2498726"/>
          </a:xfrm>
          <a:custGeom>
            <a:avLst/>
            <a:gdLst/>
            <a:ahLst/>
            <a:cxnLst>
              <a:cxn ang="0">
                <a:pos x="wd2" y="hd2"/>
              </a:cxn>
              <a:cxn ang="5400000">
                <a:pos x="wd2" y="hd2"/>
              </a:cxn>
              <a:cxn ang="10800000">
                <a:pos x="wd2" y="hd2"/>
              </a:cxn>
              <a:cxn ang="16200000">
                <a:pos x="wd2" y="hd2"/>
              </a:cxn>
            </a:cxnLst>
            <a:rect l="0" t="0" r="r" b="b"/>
            <a:pathLst>
              <a:path w="19307" h="21600" extrusionOk="0">
                <a:moveTo>
                  <a:pt x="742" y="21600"/>
                </a:moveTo>
                <a:cubicBezTo>
                  <a:pt x="-1058" y="20543"/>
                  <a:pt x="742" y="18979"/>
                  <a:pt x="2675" y="17909"/>
                </a:cubicBezTo>
                <a:cubicBezTo>
                  <a:pt x="3342" y="17552"/>
                  <a:pt x="3409" y="17154"/>
                  <a:pt x="4542" y="16852"/>
                </a:cubicBezTo>
                <a:cubicBezTo>
                  <a:pt x="6075" y="16440"/>
                  <a:pt x="11342" y="15329"/>
                  <a:pt x="13542" y="14876"/>
                </a:cubicBezTo>
                <a:cubicBezTo>
                  <a:pt x="15142" y="13833"/>
                  <a:pt x="12875" y="15109"/>
                  <a:pt x="15475" y="14217"/>
                </a:cubicBezTo>
                <a:cubicBezTo>
                  <a:pt x="18142" y="13298"/>
                  <a:pt x="13809" y="14313"/>
                  <a:pt x="17342" y="13558"/>
                </a:cubicBezTo>
                <a:cubicBezTo>
                  <a:pt x="19342" y="12392"/>
                  <a:pt x="18542" y="13051"/>
                  <a:pt x="19275" y="11582"/>
                </a:cubicBezTo>
                <a:cubicBezTo>
                  <a:pt x="18875" y="6326"/>
                  <a:pt x="20542" y="5736"/>
                  <a:pt x="16742" y="2360"/>
                </a:cubicBezTo>
                <a:cubicBezTo>
                  <a:pt x="15942" y="521"/>
                  <a:pt x="16075" y="1304"/>
                  <a:pt x="16075" y="0"/>
                </a:cubicBezTo>
              </a:path>
            </a:pathLst>
          </a:custGeom>
          <a:ln w="123825">
            <a:solidFill>
              <a:srgbClr val="9999FF"/>
            </a:solidFill>
          </a:ln>
        </p:spPr>
        <p:txBody>
          <a:bodyPr lIns="46799" tIns="46799" rIns="46799" bIns="46799"/>
          <a:lstStyle/>
          <a:p>
            <a:pPr marL="0" marR="0" lvl="0" indent="0" algn="ctr" defTabSz="914400" rtl="0" eaLnBrk="1" fontAlgn="auto" latinLnBrk="0" hangingPunct="0">
              <a:lnSpc>
                <a:spcPct val="100000"/>
              </a:lnSpc>
              <a:spcBef>
                <a:spcPts val="0"/>
              </a:spcBef>
              <a:spcAft>
                <a:spcPts val="0"/>
              </a:spcAft>
              <a:buClrTx/>
              <a:buSzTx/>
              <a:buFontTx/>
              <a:buNone/>
              <a:tabLst/>
              <a:defRPr sz="2400"/>
            </a:pPr>
            <a:endParaRPr kumimoji="0" sz="2400" b="0" i="0" u="none" strike="noStrike" kern="0" cap="none" spc="0" normalizeH="0" baseline="0" noProof="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2521" name="Text Box 12"/>
          <p:cNvSpPr txBox="1"/>
          <p:nvPr/>
        </p:nvSpPr>
        <p:spPr>
          <a:xfrm>
            <a:off x="5151119" y="2835275"/>
            <a:ext cx="3947162" cy="954107"/>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p>
            <a:pPr marL="0" marR="0" lvl="0" indent="0" algn="ctr" defTabSz="914400" rtl="0" eaLnBrk="1" fontAlgn="auto" latinLnBrk="0" hangingPunct="0">
              <a:lnSpc>
                <a:spcPct val="100000"/>
              </a:lnSpc>
              <a:spcBef>
                <a:spcPts val="1600"/>
              </a:spcBef>
              <a:spcAft>
                <a:spcPts val="0"/>
              </a:spcAft>
              <a:buClrTx/>
              <a:buSzTx/>
              <a:buFontTx/>
              <a:buNone/>
              <a:tabLst/>
              <a:defRPr sz="2800" b="1"/>
            </a:pPr>
            <a:r>
              <a:rPr kumimoji="0" lang="ar-JO" sz="2800" b="1"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دانيال 5</a:t>
            </a:r>
            <a:br>
              <a:rPr kumimoji="0" sz="2800" b="1"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br>
            <a:r>
              <a:rPr kumimoji="0" sz="2800" b="1"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a:t>
            </a:r>
            <a:r>
              <a:rPr kumimoji="0" lang="ar-JO" sz="2800" b="1"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وليمة بيلشاصّر</a:t>
            </a:r>
            <a:r>
              <a:rPr kumimoji="0" sz="2800" b="1"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a:t>
            </a:r>
          </a:p>
        </p:txBody>
      </p:sp>
      <p:sp>
        <p:nvSpPr>
          <p:cNvPr id="2522" name="Text Box 13"/>
          <p:cNvSpPr txBox="1"/>
          <p:nvPr/>
        </p:nvSpPr>
        <p:spPr>
          <a:xfrm rot="20121396">
            <a:off x="46777" y="2073898"/>
            <a:ext cx="9004301" cy="1446550"/>
          </a:xfrm>
          <a:prstGeom prst="rect">
            <a:avLst/>
          </a:prstGeom>
          <a:solidFill>
            <a:srgbClr val="FF0000"/>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lvl1pPr algn="ctr" defTabSz="914400">
              <a:defRPr sz="4400" b="1">
                <a:solidFill>
                  <a:schemeClr val="accent3">
                    <a:lumOff val="44000"/>
                  </a:schemeClr>
                </a:solidFill>
              </a:defRPr>
            </a:lvl1pPr>
          </a:lstStyle>
          <a:p>
            <a:pPr marL="0" marR="0" lvl="0" indent="0" algn="ctr" defTabSz="914400" rtl="0" eaLnBrk="1" fontAlgn="auto" latinLnBrk="0" hangingPunct="0">
              <a:lnSpc>
                <a:spcPct val="100000"/>
              </a:lnSpc>
              <a:spcBef>
                <a:spcPts val="0"/>
              </a:spcBef>
              <a:spcAft>
                <a:spcPts val="0"/>
              </a:spcAft>
              <a:buClrTx/>
              <a:buSzTx/>
              <a:buFontTx/>
              <a:buNone/>
              <a:tabLst/>
              <a:defRPr/>
            </a:pPr>
            <a:r>
              <a:rPr kumimoji="0" lang="ar-JO" sz="4400" b="1" i="0"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rPr>
              <a:t>زمن نهاية بابل</a:t>
            </a:r>
          </a:p>
          <a:p>
            <a:pPr marL="0" marR="0" lvl="0" indent="0" algn="ctr" defTabSz="914400" rtl="0" eaLnBrk="1" fontAlgn="auto" latinLnBrk="0" hangingPunct="0">
              <a:lnSpc>
                <a:spcPct val="100000"/>
              </a:lnSpc>
              <a:spcBef>
                <a:spcPts val="0"/>
              </a:spcBef>
              <a:spcAft>
                <a:spcPts val="0"/>
              </a:spcAft>
              <a:buClrTx/>
              <a:buSzTx/>
              <a:buFontTx/>
              <a:buNone/>
              <a:tabLst/>
              <a:defRPr/>
            </a:pPr>
            <a:r>
              <a:rPr kumimoji="0" lang="ar-JO" sz="4400" b="1" i="0"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rPr>
              <a:t>لن يدوم أيضًا!</a:t>
            </a:r>
            <a:endParaRPr kumimoji="0" sz="4400" b="1" i="0"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endParaRPr>
          </a:p>
        </p:txBody>
      </p:sp>
      <p:sp>
        <p:nvSpPr>
          <p:cNvPr id="2523" name="Text Box 19"/>
          <p:cNvSpPr txBox="1"/>
          <p:nvPr/>
        </p:nvSpPr>
        <p:spPr>
          <a:xfrm>
            <a:off x="8491930" y="-1"/>
            <a:ext cx="613885" cy="463844"/>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6799" tIns="46799" rIns="46799" bIns="46799">
            <a:spAutoFit/>
          </a:bodyPr>
          <a:lstStyle>
            <a:lvl1pPr defTabSz="914400">
              <a:defRPr sz="2400" b="1"/>
            </a:lvl1pPr>
          </a:lstStyle>
          <a:p>
            <a:pPr marL="0" marR="0" lvl="0" indent="0" algn="l" defTabSz="914400" rtl="0" eaLnBrk="1" fontAlgn="auto" latinLnBrk="0" hangingPunct="0">
              <a:lnSpc>
                <a:spcPct val="100000"/>
              </a:lnSpc>
              <a:spcBef>
                <a:spcPts val="0"/>
              </a:spcBef>
              <a:spcAft>
                <a:spcPts val="0"/>
              </a:spcAft>
              <a:buClrTx/>
              <a:buSzTx/>
              <a:buFontTx/>
              <a:buNone/>
              <a:tabLst/>
              <a:defRPr/>
            </a:pPr>
            <a:r>
              <a:rPr kumimoji="0" lang="ar-JO" sz="2400" b="1"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396</a:t>
            </a:r>
            <a:endParaRPr kumimoji="0" sz="2400" b="1"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iterate>
                                    <p:tmAbs val="0"/>
                                  </p:iterate>
                                  <p:childTnLst>
                                    <p:set>
                                      <p:cBhvr>
                                        <p:cTn id="6" fill="hold"/>
                                        <p:tgtEl>
                                          <p:spTgt spid="2519"/>
                                        </p:tgtEl>
                                        <p:attrNameLst>
                                          <p:attrName>style.visibility</p:attrName>
                                        </p:attrNameLst>
                                      </p:cBhvr>
                                      <p:to>
                                        <p:strVal val="visible"/>
                                      </p:to>
                                    </p:set>
                                    <p:animEffect transition="in" filter="wipe(up)">
                                      <p:cBhvr>
                                        <p:cTn id="7" dur="300"/>
                                        <p:tgtEl>
                                          <p:spTgt spid="2519"/>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1" fill="hold" grpId="0" nodeType="clickEffect">
                                  <p:stCondLst>
                                    <p:cond delay="0"/>
                                  </p:stCondLst>
                                  <p:iterate>
                                    <p:tmAbs val="0"/>
                                  </p:iterate>
                                  <p:childTnLst>
                                    <p:set>
                                      <p:cBhvr>
                                        <p:cTn id="11" fill="hold"/>
                                        <p:tgtEl>
                                          <p:spTgt spid="2518"/>
                                        </p:tgtEl>
                                        <p:attrNameLst>
                                          <p:attrName>style.visibility</p:attrName>
                                        </p:attrNameLst>
                                      </p:cBhvr>
                                      <p:to>
                                        <p:strVal val="visible"/>
                                      </p:to>
                                    </p:set>
                                    <p:animEffect transition="in" filter="wipe(up)">
                                      <p:cBhvr>
                                        <p:cTn id="12" dur="500"/>
                                        <p:tgtEl>
                                          <p:spTgt spid="2518"/>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1" fill="hold" grpId="0" nodeType="clickEffect">
                                  <p:stCondLst>
                                    <p:cond delay="0"/>
                                  </p:stCondLst>
                                  <p:iterate>
                                    <p:tmAbs val="0"/>
                                  </p:iterate>
                                  <p:childTnLst>
                                    <p:set>
                                      <p:cBhvr>
                                        <p:cTn id="16" fill="hold"/>
                                        <p:tgtEl>
                                          <p:spTgt spid="2517"/>
                                        </p:tgtEl>
                                        <p:attrNameLst>
                                          <p:attrName>style.visibility</p:attrName>
                                        </p:attrNameLst>
                                      </p:cBhvr>
                                      <p:to>
                                        <p:strVal val="visible"/>
                                      </p:to>
                                    </p:set>
                                    <p:animEffect transition="in" filter="wipe(up)">
                                      <p:cBhvr>
                                        <p:cTn id="17" dur="500"/>
                                        <p:tgtEl>
                                          <p:spTgt spid="2517"/>
                                        </p:tgtEl>
                                      </p:cBhvr>
                                    </p:animEffect>
                                  </p:childTnLst>
                                </p:cTn>
                              </p:par>
                            </p:childTnLst>
                          </p:cTn>
                        </p:par>
                      </p:childTnLst>
                    </p:cTn>
                  </p:par>
                  <p:par>
                    <p:cTn id="18" fill="hold">
                      <p:stCondLst>
                        <p:cond delay="indefinite"/>
                      </p:stCondLst>
                      <p:childTnLst>
                        <p:par>
                          <p:cTn id="19" fill="hold">
                            <p:stCondLst>
                              <p:cond delay="0"/>
                            </p:stCondLst>
                            <p:childTnLst>
                              <p:par>
                                <p:cTn id="20" presetID="15" presetClass="entr" presetSubtype="9" fill="hold" grpId="0" nodeType="clickEffect">
                                  <p:stCondLst>
                                    <p:cond delay="0"/>
                                  </p:stCondLst>
                                  <p:iterate>
                                    <p:tmAbs val="0"/>
                                  </p:iterate>
                                  <p:childTnLst>
                                    <p:set>
                                      <p:cBhvr>
                                        <p:cTn id="21" fill="hold"/>
                                        <p:tgtEl>
                                          <p:spTgt spid="2515"/>
                                        </p:tgtEl>
                                        <p:attrNameLst>
                                          <p:attrName>style.visibility</p:attrName>
                                        </p:attrNameLst>
                                      </p:cBhvr>
                                      <p:to>
                                        <p:strVal val="visible"/>
                                      </p:to>
                                    </p:set>
                                    <p:anim calcmode="lin" valueType="num">
                                      <p:cBhvr>
                                        <p:cTn id="22" dur="1000" fill="hold"/>
                                        <p:tgtEl>
                                          <p:spTgt spid="2515"/>
                                        </p:tgtEl>
                                        <p:attrNameLst>
                                          <p:attrName>ppt_w</p:attrName>
                                        </p:attrNameLst>
                                      </p:cBhvr>
                                      <p:tavLst>
                                        <p:tav tm="0">
                                          <p:val>
                                            <p:fltVal val="0"/>
                                          </p:val>
                                        </p:tav>
                                        <p:tav tm="100000">
                                          <p:val>
                                            <p:strVal val="#ppt_w"/>
                                          </p:val>
                                        </p:tav>
                                      </p:tavLst>
                                    </p:anim>
                                    <p:anim calcmode="lin" valueType="num">
                                      <p:cBhvr>
                                        <p:cTn id="23" dur="1000" fill="hold"/>
                                        <p:tgtEl>
                                          <p:spTgt spid="2515"/>
                                        </p:tgtEl>
                                        <p:attrNameLst>
                                          <p:attrName>ppt_h</p:attrName>
                                        </p:attrNameLst>
                                      </p:cBhvr>
                                      <p:tavLst>
                                        <p:tav tm="0">
                                          <p:val>
                                            <p:fltVal val="0"/>
                                          </p:val>
                                        </p:tav>
                                        <p:tav tm="100000">
                                          <p:val>
                                            <p:strVal val="#ppt_h"/>
                                          </p:val>
                                        </p:tav>
                                      </p:tavLst>
                                    </p:anim>
                                    <p:anim calcmode="lin" valueType="num">
                                      <p:cBhvr>
                                        <p:cTn id="24" dur="1000" fill="hold"/>
                                        <p:tgtEl>
                                          <p:spTgt spid="2515"/>
                                        </p:tgtEl>
                                        <p:attrNameLst>
                                          <p:attrName>ppt_x</p:attrName>
                                        </p:attrNameLst>
                                      </p:cBhvr>
                                      <p:tavLst>
                                        <p:tav tm="0" fmla="#ppt_x+(cos(-2*pi*(1-$))*-#ppt_x-sin(-2*pi*(1-$))*(1-#ppt_y))*(1-$)">
                                          <p:val>
                                            <p:fltVal val="0"/>
                                          </p:val>
                                        </p:tav>
                                        <p:tav tm="100000">
                                          <p:val>
                                            <p:fltVal val="1"/>
                                          </p:val>
                                        </p:tav>
                                      </p:tavLst>
                                    </p:anim>
                                    <p:anim calcmode="lin" valueType="num">
                                      <p:cBhvr>
                                        <p:cTn id="25" dur="1000" fill="hold"/>
                                        <p:tgtEl>
                                          <p:spTgt spid="2515"/>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26" fill="hold">
                      <p:stCondLst>
                        <p:cond delay="indefinite"/>
                      </p:stCondLst>
                      <p:childTnLst>
                        <p:par>
                          <p:cTn id="27" fill="hold">
                            <p:stCondLst>
                              <p:cond delay="0"/>
                            </p:stCondLst>
                            <p:childTnLst>
                              <p:par>
                                <p:cTn id="28" presetID="10" presetClass="entr" fill="hold" grpId="0" nodeType="clickEffect">
                                  <p:stCondLst>
                                    <p:cond delay="0"/>
                                  </p:stCondLst>
                                  <p:iterate>
                                    <p:tmAbs val="0"/>
                                  </p:iterate>
                                  <p:childTnLst>
                                    <p:set>
                                      <p:cBhvr>
                                        <p:cTn id="29" fill="hold"/>
                                        <p:tgtEl>
                                          <p:spTgt spid="2521"/>
                                        </p:tgtEl>
                                        <p:attrNameLst>
                                          <p:attrName>style.visibility</p:attrName>
                                        </p:attrNameLst>
                                      </p:cBhvr>
                                      <p:to>
                                        <p:strVal val="visible"/>
                                      </p:to>
                                    </p:set>
                                    <p:animEffect transition="in" filter="fade">
                                      <p:cBhvr>
                                        <p:cTn id="30" dur="500"/>
                                        <p:tgtEl>
                                          <p:spTgt spid="2521"/>
                                        </p:tgtEl>
                                      </p:cBhvr>
                                    </p:animEffect>
                                  </p:childTnLst>
                                </p:cTn>
                              </p:par>
                            </p:childTnLst>
                          </p:cTn>
                        </p:par>
                      </p:childTnLst>
                    </p:cTn>
                  </p:par>
                  <p:par>
                    <p:cTn id="31" fill="hold">
                      <p:stCondLst>
                        <p:cond delay="indefinite"/>
                      </p:stCondLst>
                      <p:childTnLst>
                        <p:par>
                          <p:cTn id="32" fill="hold">
                            <p:stCondLst>
                              <p:cond delay="0"/>
                            </p:stCondLst>
                            <p:childTnLst>
                              <p:par>
                                <p:cTn id="33" presetID="10" presetClass="entr" fill="hold" grpId="0" nodeType="clickEffect">
                                  <p:stCondLst>
                                    <p:cond delay="0"/>
                                  </p:stCondLst>
                                  <p:iterate>
                                    <p:tmAbs val="0"/>
                                  </p:iterate>
                                  <p:childTnLst>
                                    <p:set>
                                      <p:cBhvr>
                                        <p:cTn id="34" fill="hold"/>
                                        <p:tgtEl>
                                          <p:spTgt spid="2522"/>
                                        </p:tgtEl>
                                        <p:attrNameLst>
                                          <p:attrName>style.visibility</p:attrName>
                                        </p:attrNameLst>
                                      </p:cBhvr>
                                      <p:to>
                                        <p:strVal val="visible"/>
                                      </p:to>
                                    </p:set>
                                    <p:animEffect transition="in" filter="fade">
                                      <p:cBhvr>
                                        <p:cTn id="35" dur="500"/>
                                        <p:tgtEl>
                                          <p:spTgt spid="25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15" grpId="0" animBg="1" advAuto="0"/>
      <p:bldP spid="2517" grpId="0" animBg="1" advAuto="0"/>
      <p:bldP spid="2518" grpId="0" animBg="1" advAuto="0"/>
      <p:bldP spid="2519" grpId="0" animBg="1" advAuto="0"/>
      <p:bldP spid="2521" grpId="0" animBg="1" advAuto="0"/>
      <p:bldP spid="2522" grpId="0" animBg="1" advAuto="0"/>
    </p:bldLst>
  </p:timing>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16449" name="Picture 5" descr="rembra249">
            <a:hlinkClick r:id="rId3"/>
          </p:cNvPr>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10947" name="Rectangle 2"/>
          <p:cNvSpPr>
            <a:spLocks noGrp="1" noChangeArrowheads="1"/>
          </p:cNvSpPr>
          <p:nvPr>
            <p:ph type="title"/>
          </p:nvPr>
        </p:nvSpPr>
        <p:spPr>
          <a:xfrm>
            <a:off x="152400" y="228600"/>
            <a:ext cx="3657600" cy="1524000"/>
          </a:xfrm>
        </p:spPr>
        <p:txBody>
          <a:bodyPr/>
          <a:lstStyle/>
          <a:p>
            <a:pPr eaLnBrk="1" hangingPunct="1">
              <a:defRPr/>
            </a:pPr>
            <a:r>
              <a:rPr lang="ar-JO" b="1" dirty="0">
                <a:solidFill>
                  <a:schemeClr val="bg1"/>
                </a:solidFill>
                <a:effectLst>
                  <a:glow rad="228600">
                    <a:schemeClr val="tx1"/>
                  </a:glow>
                </a:effectLst>
                <a:latin typeface="Arial" panose="020B0604020202020204" pitchFamily="34" charset="0"/>
                <a:ea typeface="ＭＳ Ｐゴシック" charset="0"/>
                <a:cs typeface="Arial" panose="020B0604020202020204" pitchFamily="34" charset="0"/>
              </a:rPr>
              <a:t>إذلال بيلشاصر</a:t>
            </a:r>
            <a:endParaRPr lang="en-US" b="1" dirty="0">
              <a:solidFill>
                <a:schemeClr val="bg1"/>
              </a:solidFill>
              <a:effectLst>
                <a:glow rad="228600">
                  <a:schemeClr val="tx1"/>
                </a:glow>
              </a:effectLst>
              <a:latin typeface="Arial" panose="020B0604020202020204" pitchFamily="34" charset="0"/>
              <a:ea typeface="ＭＳ Ｐゴシック" charset="0"/>
              <a:cs typeface="Arial" panose="020B0604020202020204" pitchFamily="34" charset="0"/>
            </a:endParaRPr>
          </a:p>
        </p:txBody>
      </p:sp>
      <p:sp>
        <p:nvSpPr>
          <p:cNvPr id="5" name="Rectangle 3"/>
          <p:cNvSpPr txBox="1">
            <a:spLocks noChangeArrowheads="1"/>
          </p:cNvSpPr>
          <p:nvPr/>
        </p:nvSpPr>
        <p:spPr bwMode="auto">
          <a:xfrm>
            <a:off x="5791200" y="6096000"/>
            <a:ext cx="3124200" cy="762000"/>
          </a:xfrm>
          <a:prstGeom prst="rect">
            <a:avLst/>
          </a:prstGeom>
          <a:noFill/>
          <a:ln w="9525">
            <a:noFill/>
            <a:miter lim="800000"/>
            <a:headEnd/>
            <a:tailEnd/>
          </a:ln>
        </p:spPr>
        <p:txBody>
          <a:bodyPr/>
          <a:lstStyle>
            <a:lvl1pPr marL="342900" indent="-342900"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342900" marR="0" lvl="0" indent="-342900" algn="r" defTabSz="914400" rtl="1" eaLnBrk="1" fontAlgn="base" latinLnBrk="0" hangingPunct="1">
              <a:lnSpc>
                <a:spcPct val="100000"/>
              </a:lnSpc>
              <a:spcBef>
                <a:spcPct val="20000"/>
              </a:spcBef>
              <a:spcAft>
                <a:spcPct val="0"/>
              </a:spcAft>
              <a:buClrTx/>
              <a:buSzTx/>
              <a:buFontTx/>
              <a:buChar char="•"/>
              <a:tabLst/>
              <a:defRPr/>
            </a:pPr>
            <a:r>
              <a:rPr kumimoji="0" lang="ar-JO" sz="3200" b="1" i="0"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cs typeface="Arial" panose="020B0604020202020204" pitchFamily="34" charset="0"/>
              </a:rPr>
              <a:t>رامبرانت</a:t>
            </a:r>
            <a:endParaRPr kumimoji="0" lang="en-US" sz="3200" b="1" i="0"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278435328"/>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8" name="Rectangle 6"/>
          <p:cNvSpPr>
            <a:spLocks noGrp="1" noChangeArrowheads="1"/>
          </p:cNvSpPr>
          <p:nvPr>
            <p:ph type="ctrTitle"/>
          </p:nvPr>
        </p:nvSpPr>
        <p:spPr>
          <a:xfrm>
            <a:off x="685800" y="2286000"/>
            <a:ext cx="7772400" cy="1143000"/>
          </a:xfrm>
        </p:spPr>
        <p:txBody>
          <a:bodyPr/>
          <a:lstStyle/>
          <a:p>
            <a:pPr>
              <a:defRPr/>
            </a:pPr>
            <a:r>
              <a:rPr lang="en-US" dirty="0">
                <a:latin typeface="Arial" panose="020B0604020202020204" pitchFamily="34" charset="0"/>
                <a:cs typeface="Arial" panose="020B0604020202020204" pitchFamily="34" charset="0"/>
              </a:rPr>
              <a:t>Characteristics of Babylon</a:t>
            </a:r>
          </a:p>
        </p:txBody>
      </p:sp>
      <p:sp>
        <p:nvSpPr>
          <p:cNvPr id="146436" name="Rectangle 4"/>
          <p:cNvSpPr>
            <a:spLocks noChangeArrowheads="1"/>
          </p:cNvSpPr>
          <p:nvPr/>
        </p:nvSpPr>
        <p:spPr bwMode="auto">
          <a:xfrm>
            <a:off x="0" y="0"/>
            <a:ext cx="9144000" cy="6858000"/>
          </a:xfrm>
          <a:prstGeom prst="rect">
            <a:avLst/>
          </a:prstGeom>
          <a:solidFill>
            <a:schemeClr val="tx2"/>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r" defTabSz="914400" eaLnBrk="0" fontAlgn="base" hangingPunct="0">
              <a:spcBef>
                <a:spcPct val="0"/>
              </a:spcBef>
              <a:spcAft>
                <a:spcPct val="0"/>
              </a:spcAft>
              <a:defRPr/>
            </a:pPr>
            <a:endParaRPr lang="en-US" sz="4800">
              <a:solidFill>
                <a:srgbClr val="FFFFFF"/>
              </a:solidFill>
              <a:latin typeface="Arial" panose="020B0604020202020204" pitchFamily="34" charset="0"/>
              <a:ea typeface="ＭＳ Ｐゴシック" charset="0"/>
              <a:cs typeface="Arial" panose="020B0604020202020204" pitchFamily="34" charset="0"/>
            </a:endParaRPr>
          </a:p>
        </p:txBody>
      </p:sp>
      <p:pic>
        <p:nvPicPr>
          <p:cNvPr id="1022979" name="Picture 5"/>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rot="-397023">
            <a:off x="0" y="381000"/>
            <a:ext cx="4514850" cy="6477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46441" name="Text Box 9"/>
          <p:cNvSpPr txBox="1">
            <a:spLocks noChangeArrowheads="1"/>
          </p:cNvSpPr>
          <p:nvPr/>
        </p:nvSpPr>
        <p:spPr bwMode="auto">
          <a:xfrm>
            <a:off x="4211638" y="650875"/>
            <a:ext cx="4752975" cy="3170099"/>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algn="r" defTabSz="914400" eaLnBrk="0" fontAlgn="base" hangingPunct="0">
              <a:spcBef>
                <a:spcPct val="0"/>
              </a:spcBef>
              <a:spcAft>
                <a:spcPct val="0"/>
              </a:spcAft>
              <a:defRPr/>
            </a:pPr>
            <a:r>
              <a:rPr lang="ar-JO" sz="4000" b="1" dirty="0">
                <a:solidFill>
                  <a:srgbClr val="FFFFFF"/>
                </a:solidFill>
                <a:latin typeface="Arial" panose="020B0604020202020204" pitchFamily="34" charset="0"/>
                <a:ea typeface="ＭＳ Ｐゴシック" charset="0"/>
                <a:cs typeface="Arial" panose="020B0604020202020204" pitchFamily="34" charset="0"/>
              </a:rPr>
              <a:t>بابل العظيمة في الأيام الأخيرة (رؤ 17-18)</a:t>
            </a:r>
            <a:endParaRPr lang="en-US" sz="4000" b="1" dirty="0">
              <a:solidFill>
                <a:srgbClr val="FFFFFF"/>
              </a:solidFill>
              <a:latin typeface="Arial" panose="020B0604020202020204" pitchFamily="34" charset="0"/>
              <a:ea typeface="ＭＳ Ｐゴシック" charset="0"/>
              <a:cs typeface="Arial" panose="020B0604020202020204" pitchFamily="34" charset="0"/>
            </a:endParaRPr>
          </a:p>
          <a:p>
            <a:pPr algn="r" defTabSz="914400" eaLnBrk="0" fontAlgn="base" hangingPunct="0">
              <a:spcBef>
                <a:spcPct val="0"/>
              </a:spcBef>
              <a:spcAft>
                <a:spcPct val="0"/>
              </a:spcAft>
              <a:defRPr/>
            </a:pPr>
            <a:endParaRPr lang="en-US" sz="4000" b="1" dirty="0">
              <a:solidFill>
                <a:srgbClr val="FFFFFF"/>
              </a:solidFill>
              <a:latin typeface="Arial" panose="020B0604020202020204" pitchFamily="34" charset="0"/>
              <a:ea typeface="ＭＳ Ｐゴシック" charset="0"/>
              <a:cs typeface="Arial" panose="020B0604020202020204" pitchFamily="34" charset="0"/>
            </a:endParaRPr>
          </a:p>
          <a:p>
            <a:pPr algn="r" defTabSz="914400" eaLnBrk="0" fontAlgn="base" hangingPunct="0">
              <a:spcBef>
                <a:spcPct val="0"/>
              </a:spcBef>
              <a:spcAft>
                <a:spcPct val="0"/>
              </a:spcAft>
              <a:defRPr/>
            </a:pPr>
            <a:r>
              <a:rPr lang="ar-JO" sz="4000" b="1" dirty="0">
                <a:solidFill>
                  <a:srgbClr val="FFFFFF"/>
                </a:solidFill>
                <a:latin typeface="Arial" panose="020B0604020202020204" pitchFamily="34" charset="0"/>
                <a:ea typeface="ＭＳ Ｐゴシック" charset="0"/>
                <a:cs typeface="Arial" panose="020B0604020202020204" pitchFamily="34" charset="0"/>
              </a:rPr>
              <a:t>ما هي خصائصها   الأساسية؟</a:t>
            </a:r>
            <a:endParaRPr lang="en-US" sz="4000" b="1" dirty="0">
              <a:solidFill>
                <a:srgbClr val="FFFFFF"/>
              </a:solidFill>
              <a:latin typeface="Arial" panose="020B0604020202020204" pitchFamily="34" charset="0"/>
              <a:ea typeface="ＭＳ Ｐゴシック" charset="0"/>
              <a:cs typeface="Arial" panose="020B0604020202020204" pitchFamily="34" charset="0"/>
            </a:endParaRPr>
          </a:p>
        </p:txBody>
      </p:sp>
      <p:sp>
        <p:nvSpPr>
          <p:cNvPr id="7" name="Text Box 19"/>
          <p:cNvSpPr txBox="1">
            <a:spLocks noChangeArrowheads="1"/>
          </p:cNvSpPr>
          <p:nvPr/>
        </p:nvSpPr>
        <p:spPr bwMode="auto">
          <a:xfrm>
            <a:off x="8448730" y="0"/>
            <a:ext cx="701131" cy="46384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defTabSz="914400" eaLnBrk="0" fontAlgn="base" hangingPunct="0">
              <a:spcBef>
                <a:spcPct val="0"/>
              </a:spcBef>
              <a:spcAft>
                <a:spcPct val="0"/>
              </a:spcAft>
            </a:pPr>
            <a:r>
              <a:rPr lang="ar-JO" b="1" dirty="0">
                <a:solidFill>
                  <a:srgbClr val="FFFFFF"/>
                </a:solidFill>
                <a:latin typeface="Arial" panose="020B0604020202020204" pitchFamily="34" charset="0"/>
                <a:cs typeface="Arial" panose="020B0604020202020204" pitchFamily="34" charset="0"/>
              </a:rPr>
              <a:t>397</a:t>
            </a:r>
            <a:endParaRPr lang="en-US" dirty="0">
              <a:solidFill>
                <a:srgbClr val="FFFFFF"/>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463746290"/>
      </p:ext>
    </p:extLst>
  </p:cSld>
  <p:clrMapOvr>
    <a:masterClrMapping/>
  </p:clrMapOvr>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527" name="Picture 6" descr="Picture 6"/>
          <p:cNvPicPr>
            <a:picLocks noChangeAspect="1"/>
          </p:cNvPicPr>
          <p:nvPr/>
        </p:nvPicPr>
        <p:blipFill>
          <a:blip r:embed="rId2"/>
          <a:stretch>
            <a:fillRect/>
          </a:stretch>
        </p:blipFill>
        <p:spPr>
          <a:xfrm>
            <a:off x="0" y="0"/>
            <a:ext cx="9144000" cy="6864350"/>
          </a:xfrm>
          <a:prstGeom prst="rect">
            <a:avLst/>
          </a:prstGeom>
          <a:ln w="12700">
            <a:miter lim="400000"/>
          </a:ln>
        </p:spPr>
      </p:pic>
      <p:sp>
        <p:nvSpPr>
          <p:cNvPr id="2528" name="Rectangle 4"/>
          <p:cNvSpPr txBox="1">
            <a:spLocks noGrp="1"/>
          </p:cNvSpPr>
          <p:nvPr>
            <p:ph type="title"/>
          </p:nvPr>
        </p:nvSpPr>
        <p:spPr>
          <a:xfrm>
            <a:off x="39172" y="88902"/>
            <a:ext cx="8207376" cy="762001"/>
          </a:xfrm>
          <a:prstGeom prst="rect">
            <a:avLst/>
          </a:prstGeom>
          <a:ln w="9525">
            <a:solidFill>
              <a:schemeClr val="accent3">
                <a:lumOff val="44000"/>
              </a:schemeClr>
            </a:solidFill>
            <a:round/>
          </a:ln>
          <a:effectLst>
            <a:outerShdw blurRad="63500" dist="38099" dir="2700000" rotWithShape="0">
              <a:srgbClr val="000000">
                <a:alpha val="74998"/>
              </a:srgbClr>
            </a:outerShdw>
          </a:effectLst>
        </p:spPr>
        <p:txBody>
          <a:bodyPr/>
          <a:lstStyle>
            <a:lvl1pPr>
              <a:defRPr sz="3200" b="1">
                <a:solidFill>
                  <a:schemeClr val="accent3">
                    <a:lumOff val="44000"/>
                  </a:schemeClr>
                </a:solidFill>
              </a:defRPr>
            </a:lvl1pPr>
          </a:lstStyle>
          <a:p>
            <a:r>
              <a:rPr lang="ar-JO" dirty="0"/>
              <a:t>من هم هؤلاء اللاعبين الرئيسيين في رؤيا 17؟</a:t>
            </a:r>
            <a:endParaRPr dirty="0"/>
          </a:p>
        </p:txBody>
      </p:sp>
      <p:sp>
        <p:nvSpPr>
          <p:cNvPr id="2530" name="But are there really 10 players?"/>
          <p:cNvSpPr txBox="1"/>
          <p:nvPr/>
        </p:nvSpPr>
        <p:spPr>
          <a:xfrm flipH="1">
            <a:off x="776657" y="4098008"/>
            <a:ext cx="2838291" cy="646329"/>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45719" tIns="45719" rIns="45719" bIns="45719" numCol="1" anchor="ctr">
            <a:spAutoFit/>
          </a:bodyPr>
          <a:lstStyle>
            <a:lvl1pPr algn="ctr">
              <a:defRPr sz="3600" b="1">
                <a:solidFill>
                  <a:schemeClr val="accent3">
                    <a:lumOff val="44000"/>
                  </a:schemeClr>
                </a:solidFill>
              </a:defRPr>
            </a:lvl1pPr>
          </a:lstStyle>
          <a:p>
            <a:pPr marL="0" marR="0" lvl="0" indent="0" algn="ctr" defTabSz="457200" rtl="0" eaLnBrk="1" fontAlgn="auto" latinLnBrk="0" hangingPunct="0">
              <a:lnSpc>
                <a:spcPct val="100000"/>
              </a:lnSpc>
              <a:spcBef>
                <a:spcPts val="0"/>
              </a:spcBef>
              <a:spcAft>
                <a:spcPts val="0"/>
              </a:spcAft>
              <a:buClrTx/>
              <a:buSzTx/>
              <a:buFontTx/>
              <a:buNone/>
              <a:tabLst/>
              <a:defRPr/>
            </a:pPr>
            <a:endParaRPr kumimoji="0" sz="3600" b="1" i="0" u="none" strike="noStrike" kern="0" cap="none" spc="0" normalizeH="0" baseline="0" noProof="0" dirty="0">
              <a:ln>
                <a:noFill/>
              </a:ln>
              <a:solidFill>
                <a:srgbClr val="8F8F8F">
                  <a:lumOff val="44000"/>
                </a:srgbClr>
              </a:solidFill>
              <a:effectLst/>
              <a:uLnTx/>
              <a:uFillTx/>
              <a:latin typeface="Arial"/>
              <a:cs typeface="Arial"/>
              <a:sym typeface="Arial"/>
            </a:endParaRPr>
          </a:p>
        </p:txBody>
      </p:sp>
      <p:sp>
        <p:nvSpPr>
          <p:cNvPr id="2532" name="Oval 1"/>
          <p:cNvSpPr/>
          <p:nvPr/>
        </p:nvSpPr>
        <p:spPr>
          <a:xfrm>
            <a:off x="-16932" y="850902"/>
            <a:ext cx="8161870" cy="2044700"/>
          </a:xfrm>
          <a:prstGeom prst="ellipse">
            <a:avLst/>
          </a:prstGeom>
          <a:solidFill>
            <a:schemeClr val="accent2"/>
          </a:solidFill>
          <a:ln>
            <a:solidFill>
              <a:srgbClr val="000000"/>
            </a:solidFill>
          </a:ln>
        </p:spPr>
        <p:txBody>
          <a:bodyPr lIns="46799" tIns="46799" rIns="46799" bIns="46799"/>
          <a:lstStyle/>
          <a:p>
            <a:pPr marL="0" marR="0" lvl="0" indent="0" algn="ctr" defTabSz="914400" rtl="0" eaLnBrk="1" fontAlgn="auto" latinLnBrk="0" hangingPunct="0">
              <a:lnSpc>
                <a:spcPct val="100000"/>
              </a:lnSpc>
              <a:spcBef>
                <a:spcPts val="0"/>
              </a:spcBef>
              <a:spcAft>
                <a:spcPts val="0"/>
              </a:spcAft>
              <a:buClrTx/>
              <a:buSzTx/>
              <a:buFontTx/>
              <a:buNone/>
              <a:tabLst/>
              <a:defRPr sz="2400"/>
            </a:pPr>
            <a:endParaRPr kumimoji="0" sz="2400" b="1" i="0" u="none" strike="noStrike" kern="0" cap="none" spc="0" normalizeH="0" baseline="0" noProof="0">
              <a:ln>
                <a:noFill/>
              </a:ln>
              <a:solidFill>
                <a:srgbClr val="000000"/>
              </a:solidFill>
              <a:effectLst/>
              <a:uLnTx/>
              <a:uFillTx/>
              <a:latin typeface="Arial"/>
              <a:cs typeface="Arial"/>
              <a:sym typeface="Arial"/>
            </a:endParaRPr>
          </a:p>
        </p:txBody>
      </p:sp>
      <p:sp>
        <p:nvSpPr>
          <p:cNvPr id="2533" name="Oval 8"/>
          <p:cNvSpPr/>
          <p:nvPr/>
        </p:nvSpPr>
        <p:spPr>
          <a:xfrm>
            <a:off x="-16931" y="2839155"/>
            <a:ext cx="5537200" cy="1140178"/>
          </a:xfrm>
          <a:prstGeom prst="ellipse">
            <a:avLst/>
          </a:prstGeom>
          <a:solidFill>
            <a:schemeClr val="accent2"/>
          </a:solidFill>
          <a:ln>
            <a:solidFill>
              <a:srgbClr val="000000"/>
            </a:solidFill>
          </a:ln>
        </p:spPr>
        <p:txBody>
          <a:bodyPr lIns="46799" tIns="46799" rIns="46799" bIns="46799"/>
          <a:lstStyle/>
          <a:p>
            <a:pPr marL="0" marR="0" lvl="0" indent="0" algn="ctr" defTabSz="914400" rtl="0" eaLnBrk="1" fontAlgn="auto" latinLnBrk="0" hangingPunct="0">
              <a:lnSpc>
                <a:spcPct val="100000"/>
              </a:lnSpc>
              <a:spcBef>
                <a:spcPts val="0"/>
              </a:spcBef>
              <a:spcAft>
                <a:spcPts val="0"/>
              </a:spcAft>
              <a:buClrTx/>
              <a:buSzTx/>
              <a:buFontTx/>
              <a:buNone/>
              <a:tabLst/>
              <a:defRPr sz="2400"/>
            </a:pPr>
            <a:endParaRPr kumimoji="0" sz="2400" b="1" i="0" u="none" strike="noStrike" kern="0" cap="none" spc="0" normalizeH="0" baseline="0" noProof="0">
              <a:ln>
                <a:noFill/>
              </a:ln>
              <a:solidFill>
                <a:srgbClr val="000000"/>
              </a:solidFill>
              <a:effectLst/>
              <a:uLnTx/>
              <a:uFillTx/>
              <a:latin typeface="Arial"/>
              <a:cs typeface="Arial"/>
              <a:sym typeface="Arial"/>
            </a:endParaRPr>
          </a:p>
        </p:txBody>
      </p:sp>
      <p:sp>
        <p:nvSpPr>
          <p:cNvPr id="2534" name="Oval 9"/>
          <p:cNvSpPr/>
          <p:nvPr/>
        </p:nvSpPr>
        <p:spPr>
          <a:xfrm>
            <a:off x="-16931" y="3968043"/>
            <a:ext cx="5537200" cy="1636891"/>
          </a:xfrm>
          <a:prstGeom prst="ellipse">
            <a:avLst/>
          </a:prstGeom>
          <a:solidFill>
            <a:schemeClr val="accent2"/>
          </a:solidFill>
          <a:ln>
            <a:solidFill>
              <a:srgbClr val="000000"/>
            </a:solidFill>
          </a:ln>
        </p:spPr>
        <p:txBody>
          <a:bodyPr lIns="46799" tIns="46799" rIns="46799" bIns="46799"/>
          <a:lstStyle/>
          <a:p>
            <a:pPr marL="0" marR="0" lvl="0" indent="0" algn="ctr" defTabSz="914400" rtl="0" eaLnBrk="1" fontAlgn="auto" latinLnBrk="0" hangingPunct="0">
              <a:lnSpc>
                <a:spcPct val="100000"/>
              </a:lnSpc>
              <a:spcBef>
                <a:spcPts val="0"/>
              </a:spcBef>
              <a:spcAft>
                <a:spcPts val="0"/>
              </a:spcAft>
              <a:buClrTx/>
              <a:buSzTx/>
              <a:buFontTx/>
              <a:buNone/>
              <a:tabLst/>
              <a:defRPr sz="2400"/>
            </a:pPr>
            <a:endParaRPr kumimoji="0" sz="2400" b="1" i="0" u="none" strike="noStrike" kern="0" cap="none" spc="0" normalizeH="0" baseline="0" noProof="0">
              <a:ln>
                <a:noFill/>
              </a:ln>
              <a:solidFill>
                <a:srgbClr val="000000"/>
              </a:solidFill>
              <a:effectLst/>
              <a:uLnTx/>
              <a:uFillTx/>
              <a:latin typeface="Arial"/>
              <a:cs typeface="Arial"/>
              <a:sym typeface="Arial"/>
            </a:endParaRPr>
          </a:p>
        </p:txBody>
      </p:sp>
      <p:sp>
        <p:nvSpPr>
          <p:cNvPr id="2535" name="Oval 10"/>
          <p:cNvSpPr/>
          <p:nvPr/>
        </p:nvSpPr>
        <p:spPr>
          <a:xfrm>
            <a:off x="-16931" y="5604933"/>
            <a:ext cx="5537200" cy="1259419"/>
          </a:xfrm>
          <a:prstGeom prst="ellipse">
            <a:avLst/>
          </a:prstGeom>
          <a:solidFill>
            <a:schemeClr val="accent2"/>
          </a:solidFill>
          <a:ln>
            <a:solidFill>
              <a:srgbClr val="000000"/>
            </a:solidFill>
          </a:ln>
        </p:spPr>
        <p:txBody>
          <a:bodyPr lIns="46799" tIns="46799" rIns="46799" bIns="46799"/>
          <a:lstStyle/>
          <a:p>
            <a:pPr marL="0" marR="0" lvl="0" indent="0" algn="ctr" defTabSz="914400" rtl="0" eaLnBrk="1" fontAlgn="auto" latinLnBrk="0" hangingPunct="0">
              <a:lnSpc>
                <a:spcPct val="100000"/>
              </a:lnSpc>
              <a:spcBef>
                <a:spcPts val="0"/>
              </a:spcBef>
              <a:spcAft>
                <a:spcPts val="0"/>
              </a:spcAft>
              <a:buClrTx/>
              <a:buSzTx/>
              <a:buFontTx/>
              <a:buNone/>
              <a:tabLst/>
              <a:defRPr sz="2400"/>
            </a:pPr>
            <a:endParaRPr kumimoji="0" sz="2400" b="1" i="0" u="none" strike="noStrike" kern="0" cap="none" spc="0" normalizeH="0" baseline="0" noProof="0">
              <a:ln>
                <a:noFill/>
              </a:ln>
              <a:solidFill>
                <a:srgbClr val="000000"/>
              </a:solidFill>
              <a:effectLst/>
              <a:uLnTx/>
              <a:uFillTx/>
              <a:latin typeface="Arial"/>
              <a:cs typeface="Arial"/>
              <a:sym typeface="Arial"/>
            </a:endParaRPr>
          </a:p>
        </p:txBody>
      </p:sp>
      <p:sp>
        <p:nvSpPr>
          <p:cNvPr id="2536" name="Rectangle 5"/>
          <p:cNvSpPr txBox="1"/>
          <p:nvPr/>
        </p:nvSpPr>
        <p:spPr>
          <a:xfrm>
            <a:off x="282782" y="929750"/>
            <a:ext cx="8595361" cy="5824671"/>
          </a:xfrm>
          <a:prstGeom prst="rect">
            <a:avLst/>
          </a:prstGeom>
          <a:ln w="12700">
            <a:miter lim="400000"/>
          </a:ln>
          <a:effectLst>
            <a:outerShdw blurRad="63500" dist="38099" dir="2700000" rotWithShape="0">
              <a:srgbClr val="000000">
                <a:alpha val="74998"/>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p>
            <a:pPr marL="711200" marR="0" lvl="0" indent="-711200" algn="r" defTabSz="914400" rtl="1" eaLnBrk="1" fontAlgn="auto" latinLnBrk="0" hangingPunct="0">
              <a:lnSpc>
                <a:spcPct val="100000"/>
              </a:lnSpc>
              <a:spcBef>
                <a:spcPts val="700"/>
              </a:spcBef>
              <a:spcAft>
                <a:spcPts val="0"/>
              </a:spcAft>
              <a:buClrTx/>
              <a:buSzPct val="100000"/>
              <a:buFontTx/>
              <a:buAutoNum type="arabicPeriod"/>
              <a:tabLst/>
              <a:defRPr sz="3200" b="1">
                <a:solidFill>
                  <a:srgbClr val="8F8F8F">
                    <a:lumOff val="44000"/>
                  </a:srgbClr>
                </a:solidFill>
              </a:defRPr>
            </a:pPr>
            <a:r>
              <a:rPr kumimoji="0" lang="ar-JO" sz="3200" b="1" i="0" u="none" strike="noStrike" kern="0" cap="none" spc="0" normalizeH="0" baseline="0" noProof="0" dirty="0">
                <a:ln>
                  <a:noFill/>
                </a:ln>
                <a:solidFill>
                  <a:srgbClr val="8F8F8F">
                    <a:lumOff val="44000"/>
                  </a:srgbClr>
                </a:solidFill>
                <a:effectLst/>
                <a:uLnTx/>
                <a:uFillTx/>
                <a:latin typeface="Arial"/>
                <a:cs typeface="Arial"/>
                <a:sym typeface="Arial"/>
              </a:rPr>
              <a:t>الزانية (17: 1- 6)</a:t>
            </a:r>
            <a:endParaRPr kumimoji="0" sz="3200" b="1" i="0" u="none" strike="noStrike" kern="0" cap="none" spc="0" normalizeH="0" baseline="0" noProof="0" dirty="0">
              <a:ln>
                <a:noFill/>
              </a:ln>
              <a:solidFill>
                <a:srgbClr val="8F8F8F">
                  <a:lumOff val="44000"/>
                </a:srgbClr>
              </a:solidFill>
              <a:effectLst/>
              <a:uLnTx/>
              <a:uFillTx/>
              <a:latin typeface="Arial"/>
              <a:cs typeface="Arial"/>
              <a:sym typeface="Arial"/>
            </a:endParaRPr>
          </a:p>
          <a:p>
            <a:pPr marL="711200" marR="0" lvl="0" indent="-711200" algn="r" defTabSz="914400" rtl="1" eaLnBrk="1" fontAlgn="auto" latinLnBrk="0" hangingPunct="0">
              <a:lnSpc>
                <a:spcPct val="100000"/>
              </a:lnSpc>
              <a:spcBef>
                <a:spcPts val="700"/>
              </a:spcBef>
              <a:spcAft>
                <a:spcPts val="0"/>
              </a:spcAft>
              <a:buClrTx/>
              <a:buSzPct val="100000"/>
              <a:buFontTx/>
              <a:buAutoNum type="arabicPeriod"/>
              <a:tabLst/>
              <a:defRPr sz="3200" b="1">
                <a:solidFill>
                  <a:srgbClr val="8F8F8F">
                    <a:lumOff val="44000"/>
                  </a:srgbClr>
                </a:solidFill>
              </a:defRPr>
            </a:pPr>
            <a:r>
              <a:rPr kumimoji="0" lang="ar-JO" sz="3200" b="1" i="0" u="none" strike="noStrike" kern="0" cap="none" spc="0" normalizeH="0" baseline="0" noProof="0" dirty="0">
                <a:ln>
                  <a:noFill/>
                </a:ln>
                <a:solidFill>
                  <a:srgbClr val="8F8F8F">
                    <a:lumOff val="44000"/>
                  </a:srgbClr>
                </a:solidFill>
                <a:effectLst/>
                <a:uLnTx/>
                <a:uFillTx/>
                <a:latin typeface="Arial"/>
                <a:cs typeface="Arial"/>
                <a:sym typeface="Arial"/>
              </a:rPr>
              <a:t>بابل (17: 5)</a:t>
            </a:r>
            <a:endParaRPr kumimoji="0" sz="3200" b="1" i="0" u="none" strike="noStrike" kern="0" cap="none" spc="0" normalizeH="0" baseline="0" noProof="0" dirty="0">
              <a:ln>
                <a:noFill/>
              </a:ln>
              <a:solidFill>
                <a:srgbClr val="8F8F8F">
                  <a:lumOff val="44000"/>
                </a:srgbClr>
              </a:solidFill>
              <a:effectLst/>
              <a:uLnTx/>
              <a:uFillTx/>
              <a:latin typeface="Arial"/>
              <a:cs typeface="Arial"/>
              <a:sym typeface="Arial"/>
            </a:endParaRPr>
          </a:p>
          <a:p>
            <a:pPr marL="711200" marR="0" lvl="0" indent="-711200" algn="r" defTabSz="914400" rtl="1" eaLnBrk="1" fontAlgn="auto" latinLnBrk="0" hangingPunct="0">
              <a:lnSpc>
                <a:spcPct val="100000"/>
              </a:lnSpc>
              <a:spcBef>
                <a:spcPts val="700"/>
              </a:spcBef>
              <a:spcAft>
                <a:spcPts val="0"/>
              </a:spcAft>
              <a:buClrTx/>
              <a:buSzPct val="100000"/>
              <a:buFontTx/>
              <a:buAutoNum type="arabicPeriod"/>
              <a:tabLst/>
              <a:defRPr sz="3200" b="1">
                <a:solidFill>
                  <a:srgbClr val="8F8F8F">
                    <a:lumOff val="44000"/>
                  </a:srgbClr>
                </a:solidFill>
              </a:defRPr>
            </a:pPr>
            <a:r>
              <a:rPr kumimoji="0" lang="ar-JO" sz="3200" b="1" i="0" u="none" strike="noStrike" kern="0" cap="none" spc="0" normalizeH="0" baseline="0" noProof="0" dirty="0">
                <a:ln>
                  <a:noFill/>
                </a:ln>
                <a:solidFill>
                  <a:srgbClr val="8F8F8F">
                    <a:lumOff val="44000"/>
                  </a:srgbClr>
                </a:solidFill>
                <a:effectLst/>
                <a:uLnTx/>
                <a:uFillTx/>
                <a:latin typeface="Arial"/>
                <a:cs typeface="Arial"/>
                <a:sym typeface="Arial"/>
              </a:rPr>
              <a:t>المدينة العظيمة فوق الأرض (17: 18)</a:t>
            </a:r>
            <a:endParaRPr kumimoji="0" sz="3200" b="1" i="0" u="none" strike="noStrike" kern="0" cap="none" spc="0" normalizeH="0" baseline="0" noProof="0" dirty="0">
              <a:ln>
                <a:noFill/>
              </a:ln>
              <a:solidFill>
                <a:srgbClr val="8F8F8F">
                  <a:lumOff val="44000"/>
                </a:srgbClr>
              </a:solidFill>
              <a:effectLst/>
              <a:uLnTx/>
              <a:uFillTx/>
              <a:latin typeface="Arial"/>
              <a:cs typeface="Arial"/>
              <a:sym typeface="Arial"/>
            </a:endParaRPr>
          </a:p>
          <a:p>
            <a:pPr marL="711200" marR="0" lvl="0" indent="-711200" algn="r" defTabSz="914400" rtl="1" eaLnBrk="1" fontAlgn="auto" latinLnBrk="0" hangingPunct="0">
              <a:lnSpc>
                <a:spcPct val="100000"/>
              </a:lnSpc>
              <a:spcBef>
                <a:spcPts val="700"/>
              </a:spcBef>
              <a:spcAft>
                <a:spcPts val="0"/>
              </a:spcAft>
              <a:buClrTx/>
              <a:buSzPct val="100000"/>
              <a:buFontTx/>
              <a:buAutoNum type="arabicPeriod"/>
              <a:tabLst/>
              <a:defRPr sz="3200" b="1">
                <a:solidFill>
                  <a:srgbClr val="8F8F8F">
                    <a:lumOff val="44000"/>
                  </a:srgbClr>
                </a:solidFill>
              </a:defRPr>
            </a:pPr>
            <a:r>
              <a:rPr kumimoji="0" lang="ar-JO" sz="3200" b="1" i="0" u="none" strike="noStrike" kern="0" cap="none" spc="0" normalizeH="0" baseline="0" noProof="0" dirty="0">
                <a:ln>
                  <a:noFill/>
                </a:ln>
                <a:solidFill>
                  <a:srgbClr val="8F8F8F">
                    <a:lumOff val="44000"/>
                  </a:srgbClr>
                </a:solidFill>
                <a:effectLst/>
                <a:uLnTx/>
                <a:uFillTx/>
                <a:latin typeface="Arial"/>
                <a:cs typeface="Arial"/>
                <a:sym typeface="Arial"/>
              </a:rPr>
              <a:t>الوحش (17: 3أ، 7- 8)</a:t>
            </a:r>
            <a:endParaRPr kumimoji="0" sz="3200" b="1" i="0" u="none" strike="noStrike" kern="0" cap="none" spc="0" normalizeH="0" baseline="0" noProof="0" dirty="0">
              <a:ln>
                <a:noFill/>
              </a:ln>
              <a:solidFill>
                <a:srgbClr val="8F8F8F">
                  <a:lumOff val="44000"/>
                </a:srgbClr>
              </a:solidFill>
              <a:effectLst/>
              <a:uLnTx/>
              <a:uFillTx/>
              <a:latin typeface="Arial"/>
              <a:cs typeface="Arial"/>
              <a:sym typeface="Arial"/>
            </a:endParaRPr>
          </a:p>
          <a:p>
            <a:pPr marL="711200" marR="0" lvl="0" indent="-711200" algn="r" defTabSz="914400" rtl="1" eaLnBrk="1" fontAlgn="auto" latinLnBrk="0" hangingPunct="0">
              <a:lnSpc>
                <a:spcPct val="100000"/>
              </a:lnSpc>
              <a:spcBef>
                <a:spcPts val="700"/>
              </a:spcBef>
              <a:spcAft>
                <a:spcPts val="0"/>
              </a:spcAft>
              <a:buClrTx/>
              <a:buSzPct val="100000"/>
              <a:buFontTx/>
              <a:buAutoNum type="arabicPeriod"/>
              <a:tabLst/>
              <a:defRPr sz="3200" b="1">
                <a:solidFill>
                  <a:srgbClr val="8F8F8F">
                    <a:lumOff val="44000"/>
                  </a:srgbClr>
                </a:solidFill>
              </a:defRPr>
            </a:pPr>
            <a:r>
              <a:rPr kumimoji="0" lang="ar-JO" sz="3200" b="1" i="0" u="none" strike="noStrike" kern="0" cap="none" spc="0" normalizeH="0" baseline="0" noProof="0" dirty="0">
                <a:ln>
                  <a:noFill/>
                </a:ln>
                <a:solidFill>
                  <a:srgbClr val="8F8F8F">
                    <a:lumOff val="44000"/>
                  </a:srgbClr>
                </a:solidFill>
                <a:effectLst/>
                <a:uLnTx/>
                <a:uFillTx/>
                <a:latin typeface="Arial"/>
                <a:cs typeface="Arial"/>
                <a:sym typeface="Arial"/>
              </a:rPr>
              <a:t>الملك الثامن (17: 11)</a:t>
            </a:r>
            <a:endParaRPr kumimoji="0" sz="3200" b="1" i="0" u="none" strike="noStrike" kern="0" cap="none" spc="0" normalizeH="0" baseline="0" noProof="0" dirty="0">
              <a:ln>
                <a:noFill/>
              </a:ln>
              <a:solidFill>
                <a:srgbClr val="8F8F8F">
                  <a:lumOff val="44000"/>
                </a:srgbClr>
              </a:solidFill>
              <a:effectLst/>
              <a:uLnTx/>
              <a:uFillTx/>
              <a:latin typeface="Arial"/>
              <a:cs typeface="Arial"/>
              <a:sym typeface="Arial"/>
            </a:endParaRPr>
          </a:p>
          <a:p>
            <a:pPr marL="711200" marR="0" lvl="0" indent="-711200" algn="r" defTabSz="914400" rtl="1" eaLnBrk="1" fontAlgn="auto" latinLnBrk="0" hangingPunct="0">
              <a:lnSpc>
                <a:spcPct val="100000"/>
              </a:lnSpc>
              <a:spcBef>
                <a:spcPts val="700"/>
              </a:spcBef>
              <a:spcAft>
                <a:spcPts val="0"/>
              </a:spcAft>
              <a:buClrTx/>
              <a:buSzPct val="100000"/>
              <a:buFontTx/>
              <a:buAutoNum type="arabicPeriod"/>
              <a:tabLst/>
              <a:defRPr sz="3200" b="1">
                <a:solidFill>
                  <a:srgbClr val="8F8F8F">
                    <a:lumOff val="44000"/>
                  </a:srgbClr>
                </a:solidFill>
              </a:defRPr>
            </a:pPr>
            <a:r>
              <a:rPr kumimoji="0" lang="ar-JO" sz="3200" b="1" i="0" u="none" strike="noStrike" kern="0" cap="none" spc="0" normalizeH="0" baseline="0" noProof="0" dirty="0">
                <a:ln>
                  <a:noFill/>
                </a:ln>
                <a:solidFill>
                  <a:srgbClr val="8F8F8F">
                    <a:lumOff val="44000"/>
                  </a:srgbClr>
                </a:solidFill>
                <a:effectLst/>
                <a:uLnTx/>
                <a:uFillTx/>
                <a:latin typeface="Arial"/>
                <a:cs typeface="Arial"/>
                <a:sym typeface="Arial"/>
              </a:rPr>
              <a:t>الرؤوس السبعة (17: 3ب، 7)</a:t>
            </a:r>
            <a:endParaRPr kumimoji="0" sz="3200" b="1" i="0" u="none" strike="noStrike" kern="0" cap="none" spc="0" normalizeH="0" baseline="0" noProof="0" dirty="0">
              <a:ln>
                <a:noFill/>
              </a:ln>
              <a:solidFill>
                <a:srgbClr val="8F8F8F">
                  <a:lumOff val="44000"/>
                </a:srgbClr>
              </a:solidFill>
              <a:effectLst/>
              <a:uLnTx/>
              <a:uFillTx/>
              <a:latin typeface="Arial"/>
              <a:cs typeface="Arial"/>
              <a:sym typeface="Arial"/>
            </a:endParaRPr>
          </a:p>
          <a:p>
            <a:pPr marL="711200" marR="0" lvl="0" indent="-711200" algn="r" defTabSz="914400" rtl="1" eaLnBrk="1" fontAlgn="auto" latinLnBrk="0" hangingPunct="0">
              <a:lnSpc>
                <a:spcPct val="100000"/>
              </a:lnSpc>
              <a:spcBef>
                <a:spcPts val="700"/>
              </a:spcBef>
              <a:spcAft>
                <a:spcPts val="0"/>
              </a:spcAft>
              <a:buClrTx/>
              <a:buSzPct val="100000"/>
              <a:buFontTx/>
              <a:buAutoNum type="arabicPeriod"/>
              <a:tabLst/>
              <a:defRPr sz="3200" b="1">
                <a:solidFill>
                  <a:srgbClr val="8F8F8F">
                    <a:lumOff val="44000"/>
                  </a:srgbClr>
                </a:solidFill>
              </a:defRPr>
            </a:pPr>
            <a:r>
              <a:rPr kumimoji="0" lang="ar-JO" sz="3200" b="1" i="0" u="none" strike="noStrike" kern="0" cap="none" spc="0" normalizeH="0" baseline="0" noProof="0" dirty="0">
                <a:ln>
                  <a:noFill/>
                </a:ln>
                <a:solidFill>
                  <a:srgbClr val="8F8F8F">
                    <a:lumOff val="44000"/>
                  </a:srgbClr>
                </a:solidFill>
                <a:effectLst/>
                <a:uLnTx/>
                <a:uFillTx/>
                <a:latin typeface="Arial"/>
                <a:cs typeface="Arial"/>
                <a:sym typeface="Arial"/>
              </a:rPr>
              <a:t>الجبال السبعة (17: 9)</a:t>
            </a:r>
            <a:endParaRPr kumimoji="0" sz="3200" b="1" i="0" u="none" strike="noStrike" kern="0" cap="none" spc="0" normalizeH="0" baseline="0" noProof="0" dirty="0">
              <a:ln>
                <a:noFill/>
              </a:ln>
              <a:solidFill>
                <a:srgbClr val="8F8F8F">
                  <a:lumOff val="44000"/>
                </a:srgbClr>
              </a:solidFill>
              <a:effectLst/>
              <a:uLnTx/>
              <a:uFillTx/>
              <a:latin typeface="Arial"/>
              <a:cs typeface="Arial"/>
              <a:sym typeface="Arial"/>
            </a:endParaRPr>
          </a:p>
          <a:p>
            <a:pPr marL="711200" marR="0" lvl="0" indent="-711200" algn="r" defTabSz="914400" rtl="1" eaLnBrk="1" fontAlgn="auto" latinLnBrk="0" hangingPunct="0">
              <a:lnSpc>
                <a:spcPct val="100000"/>
              </a:lnSpc>
              <a:spcBef>
                <a:spcPts val="700"/>
              </a:spcBef>
              <a:spcAft>
                <a:spcPts val="0"/>
              </a:spcAft>
              <a:buClrTx/>
              <a:buSzPct val="100000"/>
              <a:buFontTx/>
              <a:buAutoNum type="arabicPeriod"/>
              <a:tabLst/>
              <a:defRPr sz="3200" b="1">
                <a:solidFill>
                  <a:srgbClr val="8F8F8F">
                    <a:lumOff val="44000"/>
                  </a:srgbClr>
                </a:solidFill>
              </a:defRPr>
            </a:pPr>
            <a:r>
              <a:rPr kumimoji="0" lang="ar-JO" sz="3200" b="1" i="0" u="none" strike="noStrike" kern="0" cap="none" spc="0" normalizeH="0" baseline="0" noProof="0" dirty="0">
                <a:ln>
                  <a:noFill/>
                </a:ln>
                <a:solidFill>
                  <a:srgbClr val="8F8F8F">
                    <a:lumOff val="44000"/>
                  </a:srgbClr>
                </a:solidFill>
                <a:effectLst/>
                <a:uLnTx/>
                <a:uFillTx/>
                <a:latin typeface="Arial"/>
                <a:cs typeface="Arial"/>
                <a:sym typeface="Arial"/>
              </a:rPr>
              <a:t>الملوك السبعة (17: 10)</a:t>
            </a:r>
            <a:endParaRPr kumimoji="0" sz="3200" b="1" i="0" u="none" strike="noStrike" kern="0" cap="none" spc="0" normalizeH="0" baseline="0" noProof="0" dirty="0">
              <a:ln>
                <a:noFill/>
              </a:ln>
              <a:solidFill>
                <a:srgbClr val="8F8F8F">
                  <a:lumOff val="44000"/>
                </a:srgbClr>
              </a:solidFill>
              <a:effectLst/>
              <a:uLnTx/>
              <a:uFillTx/>
              <a:latin typeface="Arial"/>
              <a:cs typeface="Arial"/>
              <a:sym typeface="Arial"/>
            </a:endParaRPr>
          </a:p>
          <a:p>
            <a:pPr marL="711200" marR="0" lvl="0" indent="-711200" algn="r" defTabSz="914400" rtl="1" eaLnBrk="1" fontAlgn="auto" latinLnBrk="0" hangingPunct="0">
              <a:lnSpc>
                <a:spcPct val="100000"/>
              </a:lnSpc>
              <a:spcBef>
                <a:spcPts val="700"/>
              </a:spcBef>
              <a:spcAft>
                <a:spcPts val="0"/>
              </a:spcAft>
              <a:buClrTx/>
              <a:buSzPct val="100000"/>
              <a:buFontTx/>
              <a:buAutoNum type="arabicPeriod"/>
              <a:tabLst/>
              <a:defRPr sz="3200" b="1">
                <a:solidFill>
                  <a:srgbClr val="8F8F8F">
                    <a:lumOff val="44000"/>
                  </a:srgbClr>
                </a:solidFill>
              </a:defRPr>
            </a:pPr>
            <a:r>
              <a:rPr kumimoji="0" lang="ar-JO" sz="3200" b="1" i="0" u="none" strike="noStrike" kern="0" cap="none" spc="0" normalizeH="0" baseline="0" noProof="0" dirty="0">
                <a:ln>
                  <a:noFill/>
                </a:ln>
                <a:solidFill>
                  <a:srgbClr val="8F8F8F">
                    <a:lumOff val="44000"/>
                  </a:srgbClr>
                </a:solidFill>
                <a:effectLst/>
                <a:uLnTx/>
                <a:uFillTx/>
                <a:latin typeface="Arial"/>
                <a:cs typeface="Arial"/>
                <a:sym typeface="Arial"/>
              </a:rPr>
              <a:t>القرون العشرة (17: 3ت، 7، 16)</a:t>
            </a:r>
            <a:endParaRPr kumimoji="0" sz="3200" b="1" i="0" u="none" strike="noStrike" kern="0" cap="none" spc="0" normalizeH="0" baseline="0" noProof="0" dirty="0">
              <a:ln>
                <a:noFill/>
              </a:ln>
              <a:solidFill>
                <a:srgbClr val="8F8F8F">
                  <a:lumOff val="44000"/>
                </a:srgbClr>
              </a:solidFill>
              <a:effectLst/>
              <a:uLnTx/>
              <a:uFillTx/>
              <a:latin typeface="Arial"/>
              <a:cs typeface="Arial"/>
              <a:sym typeface="Arial"/>
            </a:endParaRPr>
          </a:p>
          <a:p>
            <a:pPr marL="711200" marR="0" lvl="0" indent="-711200" algn="r" defTabSz="914400" rtl="1" eaLnBrk="1" fontAlgn="auto" latinLnBrk="0" hangingPunct="0">
              <a:lnSpc>
                <a:spcPct val="100000"/>
              </a:lnSpc>
              <a:spcBef>
                <a:spcPts val="700"/>
              </a:spcBef>
              <a:spcAft>
                <a:spcPts val="0"/>
              </a:spcAft>
              <a:buClrTx/>
              <a:buSzPct val="100000"/>
              <a:buFontTx/>
              <a:buAutoNum type="arabicPeriod"/>
              <a:tabLst/>
              <a:defRPr sz="3200" b="1">
                <a:solidFill>
                  <a:srgbClr val="8F8F8F">
                    <a:lumOff val="44000"/>
                  </a:srgbClr>
                </a:solidFill>
              </a:defRPr>
            </a:pPr>
            <a:r>
              <a:rPr kumimoji="0" lang="ar-JO" sz="3200" b="1" i="0" u="none" strike="noStrike" kern="0" cap="none" spc="0" normalizeH="0" baseline="0" noProof="0" dirty="0">
                <a:ln>
                  <a:noFill/>
                </a:ln>
                <a:solidFill>
                  <a:srgbClr val="8F8F8F">
                    <a:lumOff val="44000"/>
                  </a:srgbClr>
                </a:solidFill>
                <a:effectLst/>
                <a:uLnTx/>
                <a:uFillTx/>
                <a:latin typeface="Arial"/>
                <a:cs typeface="Arial"/>
                <a:sym typeface="Arial"/>
              </a:rPr>
              <a:t>الملوك العشرة (17: 12 -13)</a:t>
            </a:r>
            <a:endParaRPr kumimoji="0" sz="3200" b="1" i="0" u="none" strike="noStrike" kern="0" cap="none" spc="0" normalizeH="0" baseline="0" noProof="0" dirty="0">
              <a:ln>
                <a:noFill/>
              </a:ln>
              <a:solidFill>
                <a:srgbClr val="8F8F8F">
                  <a:lumOff val="44000"/>
                </a:srgbClr>
              </a:solidFill>
              <a:effectLst/>
              <a:uLnTx/>
              <a:uFillTx/>
              <a:latin typeface="Arial"/>
              <a:cs typeface="Arial"/>
              <a:sym typeface="Arial"/>
            </a:endParaRPr>
          </a:p>
        </p:txBody>
      </p:sp>
      <p:sp>
        <p:nvSpPr>
          <p:cNvPr id="2537" name="Text Box 19"/>
          <p:cNvSpPr txBox="1"/>
          <p:nvPr/>
        </p:nvSpPr>
        <p:spPr>
          <a:xfrm>
            <a:off x="8296558" y="16279"/>
            <a:ext cx="758155" cy="463844"/>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6799" tIns="46799" rIns="46799" bIns="46799">
            <a:spAutoFit/>
          </a:bodyPr>
          <a:lstStyle>
            <a:lvl1pPr defTabSz="914400">
              <a:defRPr sz="2400" b="1">
                <a:solidFill>
                  <a:schemeClr val="accent3">
                    <a:lumOff val="44000"/>
                  </a:schemeClr>
                </a:solidFill>
              </a:defRPr>
            </a:lvl1pPr>
          </a:lstStyle>
          <a:p>
            <a:pPr marL="0" marR="0" lvl="0" indent="0" algn="l" defTabSz="914400" rtl="0" eaLnBrk="1" fontAlgn="auto" latinLnBrk="0" hangingPunct="0">
              <a:lnSpc>
                <a:spcPct val="100000"/>
              </a:lnSpc>
              <a:spcBef>
                <a:spcPts val="0"/>
              </a:spcBef>
              <a:spcAft>
                <a:spcPts val="0"/>
              </a:spcAft>
              <a:buClrTx/>
              <a:buSzTx/>
              <a:buFontTx/>
              <a:buNone/>
              <a:tabLst/>
              <a:defRPr/>
            </a:pPr>
            <a:r>
              <a:rPr kumimoji="0" lang="ar-JO" sz="2400" b="1" i="0" u="none" strike="noStrike" kern="0" cap="none" spc="0" normalizeH="0" baseline="0" noProof="0" dirty="0">
                <a:ln>
                  <a:noFill/>
                </a:ln>
                <a:solidFill>
                  <a:srgbClr val="8F8F8F">
                    <a:lumOff val="44000"/>
                  </a:srgbClr>
                </a:solidFill>
                <a:effectLst/>
                <a:uLnTx/>
                <a:uFillTx/>
                <a:latin typeface="Arial"/>
                <a:cs typeface="Arial"/>
                <a:sym typeface="Arial"/>
              </a:rPr>
              <a:t>110 أ</a:t>
            </a:r>
            <a:endParaRPr kumimoji="0" sz="2400" b="1" i="0" u="none" strike="noStrike" kern="0" cap="none" spc="0" normalizeH="0" baseline="0" noProof="0" dirty="0">
              <a:ln>
                <a:noFill/>
              </a:ln>
              <a:solidFill>
                <a:srgbClr val="8F8F8F">
                  <a:lumOff val="44000"/>
                </a:srgbClr>
              </a:solidFill>
              <a:effectLst/>
              <a:uLnTx/>
              <a:uFillTx/>
              <a:latin typeface="Arial"/>
              <a:cs typeface="Arial"/>
              <a:sym typeface="Arial"/>
            </a:endParaRPr>
          </a:p>
        </p:txBody>
      </p:sp>
      <p:pic>
        <p:nvPicPr>
          <p:cNvPr id="4" name="Picture 3">
            <a:extLst>
              <a:ext uri="{FF2B5EF4-FFF2-40B4-BE49-F238E27FC236}">
                <a16:creationId xmlns:a16="http://schemas.microsoft.com/office/drawing/2014/main" id="{34DC762B-1339-4EA3-AB46-5FF3308ECC7A}"/>
              </a:ext>
            </a:extLst>
          </p:cNvPr>
          <p:cNvPicPr>
            <a:picLocks noChangeAspect="1"/>
          </p:cNvPicPr>
          <p:nvPr/>
        </p:nvPicPr>
        <p:blipFill>
          <a:blip r:embed="rId3"/>
          <a:stretch>
            <a:fillRect/>
          </a:stretch>
        </p:blipFill>
        <p:spPr>
          <a:xfrm>
            <a:off x="-16932" y="2746141"/>
            <a:ext cx="3245383" cy="2432515"/>
          </a:xfrm>
          <a:prstGeom prst="rect">
            <a:avLst/>
          </a:prstGeom>
        </p:spPr>
      </p:pic>
      <p:sp>
        <p:nvSpPr>
          <p:cNvPr id="2" name="Rectangle 1">
            <a:extLst>
              <a:ext uri="{FF2B5EF4-FFF2-40B4-BE49-F238E27FC236}">
                <a16:creationId xmlns:a16="http://schemas.microsoft.com/office/drawing/2014/main" id="{5586891A-7E7A-77B7-0CEB-AB7B35809231}"/>
              </a:ext>
            </a:extLst>
          </p:cNvPr>
          <p:cNvSpPr/>
          <p:nvPr/>
        </p:nvSpPr>
        <p:spPr>
          <a:xfrm>
            <a:off x="145775" y="2746140"/>
            <a:ext cx="3082676" cy="2310503"/>
          </a:xfrm>
          <a:prstGeom prst="rect">
            <a:avLst/>
          </a:prstGeom>
          <a:solidFill>
            <a:srgbClr val="FF0000"/>
          </a:solidFill>
          <a:ln w="25400" cap="flat">
            <a:solidFill>
              <a:schemeClr val="accent1"/>
            </a:solidFill>
            <a:prstDash val="solid"/>
            <a:round/>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46799" tIns="46799" rIns="46799" bIns="46799" numCol="1" spcCol="38100" rtlCol="0" anchor="t">
            <a:spAutoFit/>
          </a:bodyPr>
          <a:lstStyle/>
          <a:p>
            <a:pPr marL="0" marR="0" indent="0" algn="ctr" defTabSz="457200" rtl="0" fontAlgn="auto" latinLnBrk="0" hangingPunct="0">
              <a:lnSpc>
                <a:spcPct val="100000"/>
              </a:lnSpc>
              <a:spcBef>
                <a:spcPts val="0"/>
              </a:spcBef>
              <a:spcAft>
                <a:spcPts val="0"/>
              </a:spcAft>
              <a:buClrTx/>
              <a:buSzTx/>
              <a:buFontTx/>
              <a:buNone/>
              <a:tabLst/>
            </a:pPr>
            <a:r>
              <a:rPr kumimoji="0" lang="ar-JO" sz="4800" b="1" i="0" u="none" strike="noStrike" cap="none" spc="0" normalizeH="0" baseline="0" dirty="0">
                <a:ln>
                  <a:noFill/>
                </a:ln>
                <a:solidFill>
                  <a:srgbClr val="FBFDFA"/>
                </a:solidFill>
                <a:effectLst/>
                <a:uFillTx/>
                <a:latin typeface="Arial" panose="020B0604020202020204" pitchFamily="34" charset="0"/>
                <a:cs typeface="Arial" panose="020B0604020202020204" pitchFamily="34" charset="0"/>
                <a:sym typeface="Arial"/>
              </a:rPr>
              <a:t>ولكن           هل هناك حقاً     10 لاعبين؟</a:t>
            </a:r>
            <a:endParaRPr kumimoji="0" lang="en-US" sz="4800" b="1" i="0" u="none" strike="noStrike" cap="none" spc="0" normalizeH="0" baseline="0" dirty="0">
              <a:ln>
                <a:noFill/>
              </a:ln>
              <a:solidFill>
                <a:srgbClr val="FBFDFA"/>
              </a:solidFill>
              <a:effectLst/>
              <a:uFillTx/>
              <a:latin typeface="Arial" panose="020B0604020202020204" pitchFamily="34" charset="0"/>
              <a:cs typeface="Arial" panose="020B0604020202020204" pitchFamily="34" charset="0"/>
              <a:sym typeface="Arial"/>
            </a:endParaRPr>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10" presetClass="entr" fill="hold" grpId="0" nodeType="afterEffect">
                                  <p:stCondLst>
                                    <p:cond delay="0"/>
                                  </p:stCondLst>
                                  <p:iterate>
                                    <p:tmAbs val="0"/>
                                  </p:iterate>
                                  <p:childTnLst>
                                    <p:set>
                                      <p:cBhvr>
                                        <p:cTn id="6" fill="hold"/>
                                        <p:tgtEl>
                                          <p:spTgt spid="2528"/>
                                        </p:tgtEl>
                                        <p:attrNameLst>
                                          <p:attrName>style.visibility</p:attrName>
                                        </p:attrNameLst>
                                      </p:cBhvr>
                                      <p:to>
                                        <p:strVal val="visible"/>
                                      </p:to>
                                    </p:set>
                                    <p:animEffect transition="in" filter="fade">
                                      <p:cBhvr>
                                        <p:cTn id="7" dur="500"/>
                                        <p:tgtEl>
                                          <p:spTgt spid="2528"/>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fill="hold" grpId="0" nodeType="clickEffect">
                                  <p:stCondLst>
                                    <p:cond delay="0"/>
                                  </p:stCondLst>
                                  <p:iterate>
                                    <p:tmAbs val="0"/>
                                  </p:iterate>
                                  <p:childTnLst>
                                    <p:set>
                                      <p:cBhvr>
                                        <p:cTn id="11" fill="hold"/>
                                        <p:tgtEl>
                                          <p:spTgt spid="2536">
                                            <p:bg/>
                                          </p:spTgt>
                                        </p:tgtEl>
                                        <p:attrNameLst>
                                          <p:attrName>style.visibility</p:attrName>
                                        </p:attrNameLst>
                                      </p:cBhvr>
                                      <p:to>
                                        <p:strVal val="visible"/>
                                      </p:to>
                                    </p:set>
                                    <p:animEffect transition="in" filter="fade">
                                      <p:cBhvr>
                                        <p:cTn id="12" dur="500"/>
                                        <p:tgtEl>
                                          <p:spTgt spid="2536">
                                            <p:bg/>
                                          </p:spTgt>
                                        </p:tgtEl>
                                      </p:cBhvr>
                                    </p:animEffect>
                                  </p:childTnLst>
                                </p:cTn>
                              </p:par>
                              <p:par>
                                <p:cTn id="13" presetID="10" presetClass="entr" presetSubtype="0" fill="hold" grpId="0" nodeType="withEffect">
                                  <p:stCondLst>
                                    <p:cond delay="0"/>
                                  </p:stCondLst>
                                  <p:iterate>
                                    <p:tmAbs val="0"/>
                                  </p:iterate>
                                  <p:childTnLst>
                                    <p:set>
                                      <p:cBhvr>
                                        <p:cTn id="14" fill="hold"/>
                                        <p:tgtEl>
                                          <p:spTgt spid="2536">
                                            <p:txEl>
                                              <p:pRg st="0" end="0"/>
                                            </p:txEl>
                                          </p:spTgt>
                                        </p:tgtEl>
                                        <p:attrNameLst>
                                          <p:attrName>style.visibility</p:attrName>
                                        </p:attrNameLst>
                                      </p:cBhvr>
                                      <p:to>
                                        <p:strVal val="visible"/>
                                      </p:to>
                                    </p:set>
                                    <p:animEffect transition="in" filter="fade">
                                      <p:cBhvr>
                                        <p:cTn id="15" dur="500"/>
                                        <p:tgtEl>
                                          <p:spTgt spid="2536">
                                            <p:txEl>
                                              <p:pRg st="0" end="0"/>
                                            </p:txEl>
                                          </p:spTgt>
                                        </p:tgtEl>
                                      </p:cBhvr>
                                    </p:animEffect>
                                  </p:childTnLst>
                                </p:cTn>
                              </p:par>
                            </p:childTnLst>
                          </p:cTn>
                        </p:par>
                      </p:childTnLst>
                    </p:cTn>
                  </p:par>
                  <p:par>
                    <p:cTn id="16" fill="hold">
                      <p:stCondLst>
                        <p:cond delay="indefinite"/>
                      </p:stCondLst>
                      <p:childTnLst>
                        <p:par>
                          <p:cTn id="17" fill="hold">
                            <p:stCondLst>
                              <p:cond delay="0"/>
                            </p:stCondLst>
                            <p:childTnLst>
                              <p:par>
                                <p:cTn id="18" presetID="10" presetClass="entr" fill="hold" grpId="0" nodeType="clickEffect">
                                  <p:stCondLst>
                                    <p:cond delay="0"/>
                                  </p:stCondLst>
                                  <p:iterate>
                                    <p:tmAbs val="0"/>
                                  </p:iterate>
                                  <p:childTnLst>
                                    <p:set>
                                      <p:cBhvr>
                                        <p:cTn id="19" fill="hold"/>
                                        <p:tgtEl>
                                          <p:spTgt spid="2536">
                                            <p:txEl>
                                              <p:pRg st="1" end="1"/>
                                            </p:txEl>
                                          </p:spTgt>
                                        </p:tgtEl>
                                        <p:attrNameLst>
                                          <p:attrName>style.visibility</p:attrName>
                                        </p:attrNameLst>
                                      </p:cBhvr>
                                      <p:to>
                                        <p:strVal val="visible"/>
                                      </p:to>
                                    </p:set>
                                    <p:animEffect transition="in" filter="fade">
                                      <p:cBhvr>
                                        <p:cTn id="20" dur="500"/>
                                        <p:tgtEl>
                                          <p:spTgt spid="2536">
                                            <p:txEl>
                                              <p:pRg st="1" end="1"/>
                                            </p:txEl>
                                          </p:spTgt>
                                        </p:tgtEl>
                                      </p:cBhvr>
                                    </p:animEffect>
                                  </p:childTnLst>
                                </p:cTn>
                              </p:par>
                            </p:childTnLst>
                          </p:cTn>
                        </p:par>
                      </p:childTnLst>
                    </p:cTn>
                  </p:par>
                  <p:par>
                    <p:cTn id="21" fill="hold">
                      <p:stCondLst>
                        <p:cond delay="indefinite"/>
                      </p:stCondLst>
                      <p:childTnLst>
                        <p:par>
                          <p:cTn id="22" fill="hold">
                            <p:stCondLst>
                              <p:cond delay="0"/>
                            </p:stCondLst>
                            <p:childTnLst>
                              <p:par>
                                <p:cTn id="23" presetID="10" presetClass="entr" fill="hold" grpId="0" nodeType="clickEffect">
                                  <p:stCondLst>
                                    <p:cond delay="0"/>
                                  </p:stCondLst>
                                  <p:iterate>
                                    <p:tmAbs val="0"/>
                                  </p:iterate>
                                  <p:childTnLst>
                                    <p:set>
                                      <p:cBhvr>
                                        <p:cTn id="24" fill="hold"/>
                                        <p:tgtEl>
                                          <p:spTgt spid="2536">
                                            <p:txEl>
                                              <p:pRg st="2" end="2"/>
                                            </p:txEl>
                                          </p:spTgt>
                                        </p:tgtEl>
                                        <p:attrNameLst>
                                          <p:attrName>style.visibility</p:attrName>
                                        </p:attrNameLst>
                                      </p:cBhvr>
                                      <p:to>
                                        <p:strVal val="visible"/>
                                      </p:to>
                                    </p:set>
                                    <p:animEffect transition="in" filter="fade">
                                      <p:cBhvr>
                                        <p:cTn id="25" dur="500"/>
                                        <p:tgtEl>
                                          <p:spTgt spid="2536">
                                            <p:txEl>
                                              <p:pRg st="2" end="2"/>
                                            </p:txEl>
                                          </p:spTgt>
                                        </p:tgtEl>
                                      </p:cBhvr>
                                    </p:animEffect>
                                  </p:childTnLst>
                                </p:cTn>
                              </p:par>
                            </p:childTnLst>
                          </p:cTn>
                        </p:par>
                      </p:childTnLst>
                    </p:cTn>
                  </p:par>
                  <p:par>
                    <p:cTn id="26" fill="hold">
                      <p:stCondLst>
                        <p:cond delay="indefinite"/>
                      </p:stCondLst>
                      <p:childTnLst>
                        <p:par>
                          <p:cTn id="27" fill="hold">
                            <p:stCondLst>
                              <p:cond delay="0"/>
                            </p:stCondLst>
                            <p:childTnLst>
                              <p:par>
                                <p:cTn id="28" presetID="10" presetClass="entr" fill="hold" grpId="0" nodeType="clickEffect">
                                  <p:stCondLst>
                                    <p:cond delay="0"/>
                                  </p:stCondLst>
                                  <p:iterate>
                                    <p:tmAbs val="0"/>
                                  </p:iterate>
                                  <p:childTnLst>
                                    <p:set>
                                      <p:cBhvr>
                                        <p:cTn id="29" fill="hold"/>
                                        <p:tgtEl>
                                          <p:spTgt spid="2536">
                                            <p:txEl>
                                              <p:pRg st="3" end="3"/>
                                            </p:txEl>
                                          </p:spTgt>
                                        </p:tgtEl>
                                        <p:attrNameLst>
                                          <p:attrName>style.visibility</p:attrName>
                                        </p:attrNameLst>
                                      </p:cBhvr>
                                      <p:to>
                                        <p:strVal val="visible"/>
                                      </p:to>
                                    </p:set>
                                    <p:animEffect transition="in" filter="fade">
                                      <p:cBhvr>
                                        <p:cTn id="30" dur="500"/>
                                        <p:tgtEl>
                                          <p:spTgt spid="2536">
                                            <p:txEl>
                                              <p:pRg st="3" end="3"/>
                                            </p:txEl>
                                          </p:spTgt>
                                        </p:tgtEl>
                                      </p:cBhvr>
                                    </p:animEffect>
                                  </p:childTnLst>
                                </p:cTn>
                              </p:par>
                            </p:childTnLst>
                          </p:cTn>
                        </p:par>
                      </p:childTnLst>
                    </p:cTn>
                  </p:par>
                  <p:par>
                    <p:cTn id="31" fill="hold">
                      <p:stCondLst>
                        <p:cond delay="indefinite"/>
                      </p:stCondLst>
                      <p:childTnLst>
                        <p:par>
                          <p:cTn id="32" fill="hold">
                            <p:stCondLst>
                              <p:cond delay="0"/>
                            </p:stCondLst>
                            <p:childTnLst>
                              <p:par>
                                <p:cTn id="33" presetID="10" presetClass="entr" fill="hold" grpId="0" nodeType="clickEffect">
                                  <p:stCondLst>
                                    <p:cond delay="0"/>
                                  </p:stCondLst>
                                  <p:iterate>
                                    <p:tmAbs val="0"/>
                                  </p:iterate>
                                  <p:childTnLst>
                                    <p:set>
                                      <p:cBhvr>
                                        <p:cTn id="34" fill="hold"/>
                                        <p:tgtEl>
                                          <p:spTgt spid="2536">
                                            <p:txEl>
                                              <p:pRg st="4" end="4"/>
                                            </p:txEl>
                                          </p:spTgt>
                                        </p:tgtEl>
                                        <p:attrNameLst>
                                          <p:attrName>style.visibility</p:attrName>
                                        </p:attrNameLst>
                                      </p:cBhvr>
                                      <p:to>
                                        <p:strVal val="visible"/>
                                      </p:to>
                                    </p:set>
                                    <p:animEffect transition="in" filter="fade">
                                      <p:cBhvr>
                                        <p:cTn id="35" dur="500"/>
                                        <p:tgtEl>
                                          <p:spTgt spid="2536">
                                            <p:txEl>
                                              <p:pRg st="4" end="4"/>
                                            </p:txEl>
                                          </p:spTgt>
                                        </p:tgtEl>
                                      </p:cBhvr>
                                    </p:animEffect>
                                  </p:childTnLst>
                                </p:cTn>
                              </p:par>
                            </p:childTnLst>
                          </p:cTn>
                        </p:par>
                      </p:childTnLst>
                    </p:cTn>
                  </p:par>
                  <p:par>
                    <p:cTn id="36" fill="hold">
                      <p:stCondLst>
                        <p:cond delay="indefinite"/>
                      </p:stCondLst>
                      <p:childTnLst>
                        <p:par>
                          <p:cTn id="37" fill="hold">
                            <p:stCondLst>
                              <p:cond delay="0"/>
                            </p:stCondLst>
                            <p:childTnLst>
                              <p:par>
                                <p:cTn id="38" presetID="10" presetClass="entr" fill="hold" grpId="0" nodeType="clickEffect">
                                  <p:stCondLst>
                                    <p:cond delay="0"/>
                                  </p:stCondLst>
                                  <p:iterate>
                                    <p:tmAbs val="0"/>
                                  </p:iterate>
                                  <p:childTnLst>
                                    <p:set>
                                      <p:cBhvr>
                                        <p:cTn id="39" fill="hold"/>
                                        <p:tgtEl>
                                          <p:spTgt spid="2536">
                                            <p:txEl>
                                              <p:pRg st="5" end="5"/>
                                            </p:txEl>
                                          </p:spTgt>
                                        </p:tgtEl>
                                        <p:attrNameLst>
                                          <p:attrName>style.visibility</p:attrName>
                                        </p:attrNameLst>
                                      </p:cBhvr>
                                      <p:to>
                                        <p:strVal val="visible"/>
                                      </p:to>
                                    </p:set>
                                    <p:animEffect transition="in" filter="fade">
                                      <p:cBhvr>
                                        <p:cTn id="40" dur="500"/>
                                        <p:tgtEl>
                                          <p:spTgt spid="2536">
                                            <p:txEl>
                                              <p:pRg st="5" end="5"/>
                                            </p:txEl>
                                          </p:spTgt>
                                        </p:tgtEl>
                                      </p:cBhvr>
                                    </p:animEffect>
                                  </p:childTnLst>
                                </p:cTn>
                              </p:par>
                            </p:childTnLst>
                          </p:cTn>
                        </p:par>
                      </p:childTnLst>
                    </p:cTn>
                  </p:par>
                  <p:par>
                    <p:cTn id="41" fill="hold">
                      <p:stCondLst>
                        <p:cond delay="indefinite"/>
                      </p:stCondLst>
                      <p:childTnLst>
                        <p:par>
                          <p:cTn id="42" fill="hold">
                            <p:stCondLst>
                              <p:cond delay="0"/>
                            </p:stCondLst>
                            <p:childTnLst>
                              <p:par>
                                <p:cTn id="43" presetID="10" presetClass="entr" fill="hold" grpId="0" nodeType="clickEffect">
                                  <p:stCondLst>
                                    <p:cond delay="0"/>
                                  </p:stCondLst>
                                  <p:iterate>
                                    <p:tmAbs val="0"/>
                                  </p:iterate>
                                  <p:childTnLst>
                                    <p:set>
                                      <p:cBhvr>
                                        <p:cTn id="44" fill="hold"/>
                                        <p:tgtEl>
                                          <p:spTgt spid="2536">
                                            <p:txEl>
                                              <p:pRg st="6" end="6"/>
                                            </p:txEl>
                                          </p:spTgt>
                                        </p:tgtEl>
                                        <p:attrNameLst>
                                          <p:attrName>style.visibility</p:attrName>
                                        </p:attrNameLst>
                                      </p:cBhvr>
                                      <p:to>
                                        <p:strVal val="visible"/>
                                      </p:to>
                                    </p:set>
                                    <p:animEffect transition="in" filter="fade">
                                      <p:cBhvr>
                                        <p:cTn id="45" dur="500"/>
                                        <p:tgtEl>
                                          <p:spTgt spid="2536">
                                            <p:txEl>
                                              <p:pRg st="6" end="6"/>
                                            </p:txEl>
                                          </p:spTgt>
                                        </p:tgtEl>
                                      </p:cBhvr>
                                    </p:animEffect>
                                  </p:childTnLst>
                                </p:cTn>
                              </p:par>
                            </p:childTnLst>
                          </p:cTn>
                        </p:par>
                      </p:childTnLst>
                    </p:cTn>
                  </p:par>
                  <p:par>
                    <p:cTn id="46" fill="hold">
                      <p:stCondLst>
                        <p:cond delay="indefinite"/>
                      </p:stCondLst>
                      <p:childTnLst>
                        <p:par>
                          <p:cTn id="47" fill="hold">
                            <p:stCondLst>
                              <p:cond delay="0"/>
                            </p:stCondLst>
                            <p:childTnLst>
                              <p:par>
                                <p:cTn id="48" presetID="10" presetClass="entr" fill="hold" grpId="0" nodeType="clickEffect">
                                  <p:stCondLst>
                                    <p:cond delay="0"/>
                                  </p:stCondLst>
                                  <p:iterate>
                                    <p:tmAbs val="0"/>
                                  </p:iterate>
                                  <p:childTnLst>
                                    <p:set>
                                      <p:cBhvr>
                                        <p:cTn id="49" fill="hold"/>
                                        <p:tgtEl>
                                          <p:spTgt spid="2536">
                                            <p:txEl>
                                              <p:pRg st="7" end="7"/>
                                            </p:txEl>
                                          </p:spTgt>
                                        </p:tgtEl>
                                        <p:attrNameLst>
                                          <p:attrName>style.visibility</p:attrName>
                                        </p:attrNameLst>
                                      </p:cBhvr>
                                      <p:to>
                                        <p:strVal val="visible"/>
                                      </p:to>
                                    </p:set>
                                    <p:animEffect transition="in" filter="fade">
                                      <p:cBhvr>
                                        <p:cTn id="50" dur="500"/>
                                        <p:tgtEl>
                                          <p:spTgt spid="2536">
                                            <p:txEl>
                                              <p:pRg st="7" end="7"/>
                                            </p:txEl>
                                          </p:spTgt>
                                        </p:tgtEl>
                                      </p:cBhvr>
                                    </p:animEffect>
                                  </p:childTnLst>
                                </p:cTn>
                              </p:par>
                            </p:childTnLst>
                          </p:cTn>
                        </p:par>
                      </p:childTnLst>
                    </p:cTn>
                  </p:par>
                  <p:par>
                    <p:cTn id="51" fill="hold">
                      <p:stCondLst>
                        <p:cond delay="indefinite"/>
                      </p:stCondLst>
                      <p:childTnLst>
                        <p:par>
                          <p:cTn id="52" fill="hold">
                            <p:stCondLst>
                              <p:cond delay="0"/>
                            </p:stCondLst>
                            <p:childTnLst>
                              <p:par>
                                <p:cTn id="53" presetID="10" presetClass="entr" fill="hold" grpId="0" nodeType="clickEffect">
                                  <p:stCondLst>
                                    <p:cond delay="0"/>
                                  </p:stCondLst>
                                  <p:iterate>
                                    <p:tmAbs val="0"/>
                                  </p:iterate>
                                  <p:childTnLst>
                                    <p:set>
                                      <p:cBhvr>
                                        <p:cTn id="54" fill="hold"/>
                                        <p:tgtEl>
                                          <p:spTgt spid="2536">
                                            <p:txEl>
                                              <p:pRg st="8" end="8"/>
                                            </p:txEl>
                                          </p:spTgt>
                                        </p:tgtEl>
                                        <p:attrNameLst>
                                          <p:attrName>style.visibility</p:attrName>
                                        </p:attrNameLst>
                                      </p:cBhvr>
                                      <p:to>
                                        <p:strVal val="visible"/>
                                      </p:to>
                                    </p:set>
                                    <p:animEffect transition="in" filter="fade">
                                      <p:cBhvr>
                                        <p:cTn id="55" dur="500"/>
                                        <p:tgtEl>
                                          <p:spTgt spid="2536">
                                            <p:txEl>
                                              <p:pRg st="8" end="8"/>
                                            </p:txEl>
                                          </p:spTgt>
                                        </p:tgtEl>
                                      </p:cBhvr>
                                    </p:animEffect>
                                  </p:childTnLst>
                                </p:cTn>
                              </p:par>
                            </p:childTnLst>
                          </p:cTn>
                        </p:par>
                      </p:childTnLst>
                    </p:cTn>
                  </p:par>
                  <p:par>
                    <p:cTn id="56" fill="hold">
                      <p:stCondLst>
                        <p:cond delay="indefinite"/>
                      </p:stCondLst>
                      <p:childTnLst>
                        <p:par>
                          <p:cTn id="57" fill="hold">
                            <p:stCondLst>
                              <p:cond delay="0"/>
                            </p:stCondLst>
                            <p:childTnLst>
                              <p:par>
                                <p:cTn id="58" presetID="10" presetClass="entr" fill="hold" grpId="0" nodeType="clickEffect">
                                  <p:stCondLst>
                                    <p:cond delay="0"/>
                                  </p:stCondLst>
                                  <p:iterate>
                                    <p:tmAbs val="0"/>
                                  </p:iterate>
                                  <p:childTnLst>
                                    <p:set>
                                      <p:cBhvr>
                                        <p:cTn id="59" fill="hold"/>
                                        <p:tgtEl>
                                          <p:spTgt spid="2536">
                                            <p:txEl>
                                              <p:pRg st="9" end="9"/>
                                            </p:txEl>
                                          </p:spTgt>
                                        </p:tgtEl>
                                        <p:attrNameLst>
                                          <p:attrName>style.visibility</p:attrName>
                                        </p:attrNameLst>
                                      </p:cBhvr>
                                      <p:to>
                                        <p:strVal val="visible"/>
                                      </p:to>
                                    </p:set>
                                    <p:animEffect transition="in" filter="fade">
                                      <p:cBhvr>
                                        <p:cTn id="60" dur="500"/>
                                        <p:tgtEl>
                                          <p:spTgt spid="2536">
                                            <p:txEl>
                                              <p:pRg st="9" end="9"/>
                                            </p:txEl>
                                          </p:spTgt>
                                        </p:tgtEl>
                                      </p:cBhvr>
                                    </p:animEffect>
                                  </p:childTnLst>
                                </p:cTn>
                              </p:par>
                            </p:childTnLst>
                          </p:cTn>
                        </p:par>
                      </p:childTnLst>
                    </p:cTn>
                  </p:par>
                  <p:par>
                    <p:cTn id="61" fill="hold">
                      <p:stCondLst>
                        <p:cond delay="indefinite"/>
                      </p:stCondLst>
                      <p:childTnLst>
                        <p:par>
                          <p:cTn id="62" fill="hold">
                            <p:stCondLst>
                              <p:cond delay="0"/>
                            </p:stCondLst>
                            <p:childTnLst>
                              <p:par>
                                <p:cTn id="63" presetID="23" presetClass="entr" presetSubtype="16" fill="hold" grpId="0" nodeType="clickEffect">
                                  <p:stCondLst>
                                    <p:cond delay="0"/>
                                  </p:stCondLst>
                                  <p:iterate>
                                    <p:tmAbs val="0"/>
                                  </p:iterate>
                                  <p:childTnLst>
                                    <p:set>
                                      <p:cBhvr>
                                        <p:cTn id="64" fill="hold"/>
                                        <p:tgtEl>
                                          <p:spTgt spid="2532"/>
                                        </p:tgtEl>
                                        <p:attrNameLst>
                                          <p:attrName>style.visibility</p:attrName>
                                        </p:attrNameLst>
                                      </p:cBhvr>
                                      <p:to>
                                        <p:strVal val="visible"/>
                                      </p:to>
                                    </p:set>
                                    <p:anim calcmode="lin" valueType="num">
                                      <p:cBhvr>
                                        <p:cTn id="65" dur="1000" fill="hold"/>
                                        <p:tgtEl>
                                          <p:spTgt spid="2532"/>
                                        </p:tgtEl>
                                        <p:attrNameLst>
                                          <p:attrName>ppt_w</p:attrName>
                                        </p:attrNameLst>
                                      </p:cBhvr>
                                      <p:tavLst>
                                        <p:tav tm="0">
                                          <p:val>
                                            <p:fltVal val="0"/>
                                          </p:val>
                                        </p:tav>
                                        <p:tav tm="100000">
                                          <p:val>
                                            <p:strVal val="#ppt_w"/>
                                          </p:val>
                                        </p:tav>
                                      </p:tavLst>
                                    </p:anim>
                                    <p:anim calcmode="lin" valueType="num">
                                      <p:cBhvr>
                                        <p:cTn id="66" dur="1000" fill="hold"/>
                                        <p:tgtEl>
                                          <p:spTgt spid="2532"/>
                                        </p:tgtEl>
                                        <p:attrNameLst>
                                          <p:attrName>ppt_h</p:attrName>
                                        </p:attrNameLst>
                                      </p:cBhvr>
                                      <p:tavLst>
                                        <p:tav tm="0">
                                          <p:val>
                                            <p:fltVal val="0"/>
                                          </p:val>
                                        </p:tav>
                                        <p:tav tm="100000">
                                          <p:val>
                                            <p:strVal val="#ppt_h"/>
                                          </p:val>
                                        </p:tav>
                                      </p:tavLst>
                                    </p:anim>
                                  </p:childTnLst>
                                </p:cTn>
                              </p:par>
                            </p:childTnLst>
                          </p:cTn>
                        </p:par>
                      </p:childTnLst>
                    </p:cTn>
                  </p:par>
                  <p:par>
                    <p:cTn id="67" fill="hold">
                      <p:stCondLst>
                        <p:cond delay="indefinite"/>
                      </p:stCondLst>
                      <p:childTnLst>
                        <p:par>
                          <p:cTn id="68" fill="hold">
                            <p:stCondLst>
                              <p:cond delay="0"/>
                            </p:stCondLst>
                            <p:childTnLst>
                              <p:par>
                                <p:cTn id="69" presetID="23" presetClass="entr" presetSubtype="16" fill="hold" grpId="0" nodeType="clickEffect">
                                  <p:stCondLst>
                                    <p:cond delay="0"/>
                                  </p:stCondLst>
                                  <p:iterate>
                                    <p:tmAbs val="0"/>
                                  </p:iterate>
                                  <p:childTnLst>
                                    <p:set>
                                      <p:cBhvr>
                                        <p:cTn id="70" fill="hold"/>
                                        <p:tgtEl>
                                          <p:spTgt spid="2533"/>
                                        </p:tgtEl>
                                        <p:attrNameLst>
                                          <p:attrName>style.visibility</p:attrName>
                                        </p:attrNameLst>
                                      </p:cBhvr>
                                      <p:to>
                                        <p:strVal val="visible"/>
                                      </p:to>
                                    </p:set>
                                    <p:anim calcmode="lin" valueType="num">
                                      <p:cBhvr>
                                        <p:cTn id="71" dur="1000" fill="hold"/>
                                        <p:tgtEl>
                                          <p:spTgt spid="2533"/>
                                        </p:tgtEl>
                                        <p:attrNameLst>
                                          <p:attrName>ppt_w</p:attrName>
                                        </p:attrNameLst>
                                      </p:cBhvr>
                                      <p:tavLst>
                                        <p:tav tm="0">
                                          <p:val>
                                            <p:fltVal val="0"/>
                                          </p:val>
                                        </p:tav>
                                        <p:tav tm="100000">
                                          <p:val>
                                            <p:strVal val="#ppt_w"/>
                                          </p:val>
                                        </p:tav>
                                      </p:tavLst>
                                    </p:anim>
                                    <p:anim calcmode="lin" valueType="num">
                                      <p:cBhvr>
                                        <p:cTn id="72" dur="1000" fill="hold"/>
                                        <p:tgtEl>
                                          <p:spTgt spid="2533"/>
                                        </p:tgtEl>
                                        <p:attrNameLst>
                                          <p:attrName>ppt_h</p:attrName>
                                        </p:attrNameLst>
                                      </p:cBhvr>
                                      <p:tavLst>
                                        <p:tav tm="0">
                                          <p:val>
                                            <p:fltVal val="0"/>
                                          </p:val>
                                        </p:tav>
                                        <p:tav tm="100000">
                                          <p:val>
                                            <p:strVal val="#ppt_h"/>
                                          </p:val>
                                        </p:tav>
                                      </p:tavLst>
                                    </p:anim>
                                  </p:childTnLst>
                                </p:cTn>
                              </p:par>
                            </p:childTnLst>
                          </p:cTn>
                        </p:par>
                      </p:childTnLst>
                    </p:cTn>
                  </p:par>
                  <p:par>
                    <p:cTn id="73" fill="hold">
                      <p:stCondLst>
                        <p:cond delay="indefinite"/>
                      </p:stCondLst>
                      <p:childTnLst>
                        <p:par>
                          <p:cTn id="74" fill="hold">
                            <p:stCondLst>
                              <p:cond delay="0"/>
                            </p:stCondLst>
                            <p:childTnLst>
                              <p:par>
                                <p:cTn id="75" presetID="23" presetClass="entr" presetSubtype="16" fill="hold" grpId="0" nodeType="clickEffect">
                                  <p:stCondLst>
                                    <p:cond delay="0"/>
                                  </p:stCondLst>
                                  <p:iterate>
                                    <p:tmAbs val="0"/>
                                  </p:iterate>
                                  <p:childTnLst>
                                    <p:set>
                                      <p:cBhvr>
                                        <p:cTn id="76" fill="hold"/>
                                        <p:tgtEl>
                                          <p:spTgt spid="2534"/>
                                        </p:tgtEl>
                                        <p:attrNameLst>
                                          <p:attrName>style.visibility</p:attrName>
                                        </p:attrNameLst>
                                      </p:cBhvr>
                                      <p:to>
                                        <p:strVal val="visible"/>
                                      </p:to>
                                    </p:set>
                                    <p:anim calcmode="lin" valueType="num">
                                      <p:cBhvr>
                                        <p:cTn id="77" dur="1000" fill="hold"/>
                                        <p:tgtEl>
                                          <p:spTgt spid="2534"/>
                                        </p:tgtEl>
                                        <p:attrNameLst>
                                          <p:attrName>ppt_w</p:attrName>
                                        </p:attrNameLst>
                                      </p:cBhvr>
                                      <p:tavLst>
                                        <p:tav tm="0">
                                          <p:val>
                                            <p:fltVal val="0"/>
                                          </p:val>
                                        </p:tav>
                                        <p:tav tm="100000">
                                          <p:val>
                                            <p:strVal val="#ppt_w"/>
                                          </p:val>
                                        </p:tav>
                                      </p:tavLst>
                                    </p:anim>
                                    <p:anim calcmode="lin" valueType="num">
                                      <p:cBhvr>
                                        <p:cTn id="78" dur="1000" fill="hold"/>
                                        <p:tgtEl>
                                          <p:spTgt spid="2534"/>
                                        </p:tgtEl>
                                        <p:attrNameLst>
                                          <p:attrName>ppt_h</p:attrName>
                                        </p:attrNameLst>
                                      </p:cBhvr>
                                      <p:tavLst>
                                        <p:tav tm="0">
                                          <p:val>
                                            <p:fltVal val="0"/>
                                          </p:val>
                                        </p:tav>
                                        <p:tav tm="100000">
                                          <p:val>
                                            <p:strVal val="#ppt_h"/>
                                          </p:val>
                                        </p:tav>
                                      </p:tavLst>
                                    </p:anim>
                                  </p:childTnLst>
                                </p:cTn>
                              </p:par>
                            </p:childTnLst>
                          </p:cTn>
                        </p:par>
                      </p:childTnLst>
                    </p:cTn>
                  </p:par>
                  <p:par>
                    <p:cTn id="79" fill="hold">
                      <p:stCondLst>
                        <p:cond delay="indefinite"/>
                      </p:stCondLst>
                      <p:childTnLst>
                        <p:par>
                          <p:cTn id="80" fill="hold">
                            <p:stCondLst>
                              <p:cond delay="0"/>
                            </p:stCondLst>
                            <p:childTnLst>
                              <p:par>
                                <p:cTn id="81" presetID="23" presetClass="entr" presetSubtype="16" fill="hold" grpId="0" nodeType="clickEffect">
                                  <p:stCondLst>
                                    <p:cond delay="0"/>
                                  </p:stCondLst>
                                  <p:iterate>
                                    <p:tmAbs val="0"/>
                                  </p:iterate>
                                  <p:childTnLst>
                                    <p:set>
                                      <p:cBhvr>
                                        <p:cTn id="82" fill="hold"/>
                                        <p:tgtEl>
                                          <p:spTgt spid="2535"/>
                                        </p:tgtEl>
                                        <p:attrNameLst>
                                          <p:attrName>style.visibility</p:attrName>
                                        </p:attrNameLst>
                                      </p:cBhvr>
                                      <p:to>
                                        <p:strVal val="visible"/>
                                      </p:to>
                                    </p:set>
                                    <p:anim calcmode="lin" valueType="num">
                                      <p:cBhvr>
                                        <p:cTn id="83" dur="1000" fill="hold"/>
                                        <p:tgtEl>
                                          <p:spTgt spid="2535"/>
                                        </p:tgtEl>
                                        <p:attrNameLst>
                                          <p:attrName>ppt_w</p:attrName>
                                        </p:attrNameLst>
                                      </p:cBhvr>
                                      <p:tavLst>
                                        <p:tav tm="0">
                                          <p:val>
                                            <p:fltVal val="0"/>
                                          </p:val>
                                        </p:tav>
                                        <p:tav tm="100000">
                                          <p:val>
                                            <p:strVal val="#ppt_w"/>
                                          </p:val>
                                        </p:tav>
                                      </p:tavLst>
                                    </p:anim>
                                    <p:anim calcmode="lin" valueType="num">
                                      <p:cBhvr>
                                        <p:cTn id="84" dur="1000" fill="hold"/>
                                        <p:tgtEl>
                                          <p:spTgt spid="2535"/>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28" grpId="0" animBg="1" advAuto="0"/>
      <p:bldP spid="2532" grpId="0" animBg="1" advAuto="0"/>
      <p:bldP spid="2533" grpId="0" animBg="1" advAuto="0"/>
      <p:bldP spid="2534" grpId="0" animBg="1" advAuto="0"/>
      <p:bldP spid="2535" grpId="0" animBg="1" advAuto="0"/>
      <p:bldP spid="2536" grpId="0" build="p" bldLvl="5" animBg="1" advAuto="0"/>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115888"/>
            <a:ext cx="9144000" cy="792162"/>
          </a:xfrm>
        </p:spPr>
        <p:txBody>
          <a:bodyPr/>
          <a:lstStyle/>
          <a:p>
            <a:pPr>
              <a:defRPr/>
            </a:pPr>
            <a:r>
              <a:rPr lang="ar-SA" sz="4000" dirty="0"/>
              <a:t>الوحش ٢: الدب (مادي وفارس)</a:t>
            </a:r>
            <a:endParaRPr lang="en-US" sz="4000" dirty="0"/>
          </a:p>
        </p:txBody>
      </p:sp>
      <p:pic>
        <p:nvPicPr>
          <p:cNvPr id="376834" name="Picture 3" descr="beast2Red_Bear_With_Ribs.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1052513"/>
            <a:ext cx="9144000" cy="55467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 name="TextBox 9"/>
          <p:cNvSpPr txBox="1">
            <a:spLocks noChangeArrowheads="1"/>
          </p:cNvSpPr>
          <p:nvPr/>
        </p:nvSpPr>
        <p:spPr bwMode="auto">
          <a:xfrm>
            <a:off x="8445500" y="-5475"/>
            <a:ext cx="704039"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SA"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٣٣١</a:t>
            </a:r>
            <a:endPar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3360237101"/>
      </p:ext>
    </p:extLst>
  </p:cSld>
  <p:clrMapOvr>
    <a:masterClrMapping/>
  </p:clrMapOvr>
  <p:transition/>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39" name="Rectangle 5"/>
          <p:cNvSpPr/>
          <p:nvPr/>
        </p:nvSpPr>
        <p:spPr>
          <a:xfrm>
            <a:off x="0" y="2311"/>
            <a:ext cx="9144000" cy="6858001"/>
          </a:xfrm>
          <a:prstGeom prst="rect">
            <a:avLst/>
          </a:prstGeom>
          <a:solidFill>
            <a:srgbClr val="000000">
              <a:alpha val="64999"/>
            </a:srgbClr>
          </a:solidFill>
          <a:ln>
            <a:solidFill>
              <a:srgbClr val="000000"/>
            </a:solidFill>
            <a:miter/>
          </a:ln>
        </p:spPr>
        <p:txBody>
          <a:bodyPr lIns="46799" tIns="46799" rIns="46799" bIns="46799" anchor="ctr"/>
          <a:lstStyle/>
          <a:p>
            <a:pPr marL="0" marR="0" lvl="0" indent="0" algn="ctr" defTabSz="914400" rtl="0" eaLnBrk="1" fontAlgn="auto" latinLnBrk="0" hangingPunct="0">
              <a:lnSpc>
                <a:spcPct val="100000"/>
              </a:lnSpc>
              <a:spcBef>
                <a:spcPts val="0"/>
              </a:spcBef>
              <a:spcAft>
                <a:spcPts val="0"/>
              </a:spcAft>
              <a:buClrTx/>
              <a:buSzTx/>
              <a:buFontTx/>
              <a:buNone/>
              <a:tabLst/>
              <a:defRPr sz="2400">
                <a:solidFill>
                  <a:srgbClr val="8F8F8F">
                    <a:lumOff val="44000"/>
                  </a:srgbClr>
                </a:solidFill>
              </a:defRPr>
            </a:pPr>
            <a:endParaRPr kumimoji="0" sz="2400" b="0" i="0" u="none" strike="noStrike" kern="0" cap="none" spc="0" normalizeH="0" baseline="0" noProof="0">
              <a:ln>
                <a:noFill/>
              </a:ln>
              <a:solidFill>
                <a:srgbClr val="8F8F8F">
                  <a:lumOff val="44000"/>
                </a:srgbClr>
              </a:solidFill>
              <a:effectLst/>
              <a:uLnTx/>
              <a:uFillTx/>
              <a:latin typeface="Arial" panose="020B0604020202020204" pitchFamily="34" charset="0"/>
              <a:cs typeface="Arial" panose="020B0604020202020204" pitchFamily="34" charset="0"/>
              <a:sym typeface="Arial"/>
            </a:endParaRPr>
          </a:p>
        </p:txBody>
      </p:sp>
      <p:pic>
        <p:nvPicPr>
          <p:cNvPr id="2540" name="Picture 20" descr="Picture 20"/>
          <p:cNvPicPr>
            <a:picLocks noChangeAspect="1"/>
          </p:cNvPicPr>
          <p:nvPr/>
        </p:nvPicPr>
        <p:blipFill>
          <a:blip r:embed="rId2"/>
          <a:stretch>
            <a:fillRect/>
          </a:stretch>
        </p:blipFill>
        <p:spPr>
          <a:xfrm>
            <a:off x="2465617" y="0"/>
            <a:ext cx="6686551" cy="6858000"/>
          </a:xfrm>
          <a:prstGeom prst="rect">
            <a:avLst/>
          </a:prstGeom>
          <a:ln w="12700">
            <a:miter lim="400000"/>
          </a:ln>
        </p:spPr>
      </p:pic>
      <p:sp>
        <p:nvSpPr>
          <p:cNvPr id="2541" name="Rectangle 2"/>
          <p:cNvSpPr txBox="1">
            <a:spLocks noGrp="1"/>
          </p:cNvSpPr>
          <p:nvPr>
            <p:ph type="title"/>
          </p:nvPr>
        </p:nvSpPr>
        <p:spPr>
          <a:xfrm>
            <a:off x="3175" y="463545"/>
            <a:ext cx="9105900" cy="762001"/>
          </a:xfrm>
          <a:prstGeom prst="rect">
            <a:avLst/>
          </a:prstGeom>
        </p:spPr>
        <p:txBody>
          <a:bodyPr/>
          <a:lstStyle/>
          <a:p>
            <a:pPr>
              <a:defRPr sz="4000" b="1">
                <a:solidFill>
                  <a:srgbClr val="FFFF00"/>
                </a:solidFill>
              </a:defRPr>
            </a:pPr>
            <a:r>
              <a:rPr lang="ar-JO" dirty="0">
                <a:effectLst>
                  <a:glow rad="228600">
                    <a:schemeClr val="tx1">
                      <a:alpha val="84384"/>
                    </a:schemeClr>
                  </a:glow>
                </a:effectLst>
                <a:latin typeface="Arial" panose="020B0604020202020204" pitchFamily="34" charset="0"/>
                <a:cs typeface="Arial" panose="020B0604020202020204" pitchFamily="34" charset="0"/>
              </a:rPr>
              <a:t>رموز متماثلة </a:t>
            </a:r>
            <a:r>
              <a:rPr lang="ar-JO" dirty="0">
                <a:solidFill>
                  <a:srgbClr val="FFFFFF"/>
                </a:solidFill>
                <a:effectLst>
                  <a:glow rad="228600">
                    <a:schemeClr val="tx1">
                      <a:alpha val="84384"/>
                    </a:schemeClr>
                  </a:glow>
                </a:effectLst>
                <a:latin typeface="Arial" panose="020B0604020202020204" pitchFamily="34" charset="0"/>
                <a:cs typeface="Arial" panose="020B0604020202020204" pitchFamily="34" charset="0"/>
              </a:rPr>
              <a:t>في رؤيا 17</a:t>
            </a:r>
            <a:endParaRPr dirty="0">
              <a:solidFill>
                <a:srgbClr val="FFFFFF"/>
              </a:solidFill>
              <a:effectLst>
                <a:glow rad="228600">
                  <a:schemeClr val="tx1">
                    <a:alpha val="84384"/>
                  </a:schemeClr>
                </a:glow>
              </a:effectLst>
              <a:latin typeface="Arial" panose="020B0604020202020204" pitchFamily="34" charset="0"/>
              <a:cs typeface="Arial" panose="020B0604020202020204" pitchFamily="34" charset="0"/>
            </a:endParaRPr>
          </a:p>
        </p:txBody>
      </p:sp>
      <p:sp>
        <p:nvSpPr>
          <p:cNvPr id="2542" name="Text Box 37"/>
          <p:cNvSpPr txBox="1"/>
          <p:nvPr/>
        </p:nvSpPr>
        <p:spPr>
          <a:xfrm>
            <a:off x="8247485" y="51803"/>
            <a:ext cx="766171" cy="463844"/>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6799" tIns="46799" rIns="46799" bIns="46799">
            <a:spAutoFit/>
          </a:bodyPr>
          <a:lstStyle>
            <a:lvl1pPr algn="ctr" defTabSz="914400">
              <a:defRPr sz="2400" b="1">
                <a:solidFill>
                  <a:schemeClr val="accent3">
                    <a:lumOff val="44000"/>
                  </a:schemeClr>
                </a:solidFill>
              </a:defRPr>
            </a:lvl1pPr>
          </a:lstStyle>
          <a:p>
            <a:pPr marL="0" marR="0" lvl="0" indent="0" algn="ctr" defTabSz="914400" rtl="0" eaLnBrk="1" fontAlgn="auto" latinLnBrk="0" hangingPunct="0">
              <a:lnSpc>
                <a:spcPct val="100000"/>
              </a:lnSpc>
              <a:spcBef>
                <a:spcPts val="0"/>
              </a:spcBef>
              <a:spcAft>
                <a:spcPts val="0"/>
              </a:spcAft>
              <a:buClrTx/>
              <a:buSzTx/>
              <a:buFontTx/>
              <a:buNone/>
              <a:tabLst/>
              <a:defRPr/>
            </a:pPr>
            <a:r>
              <a:rPr kumimoji="0" lang="ar-JO" sz="2400" b="1" i="0"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rPr>
              <a:t>110 أ</a:t>
            </a:r>
            <a:endParaRPr kumimoji="0" sz="2400" b="1" i="0"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endParaRPr>
          </a:p>
        </p:txBody>
      </p:sp>
      <p:sp>
        <p:nvSpPr>
          <p:cNvPr id="2543" name="Rectangle 3"/>
          <p:cNvSpPr txBox="1"/>
          <p:nvPr/>
        </p:nvSpPr>
        <p:spPr>
          <a:xfrm>
            <a:off x="4461112" y="1346995"/>
            <a:ext cx="4602243" cy="110543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p>
            <a:pPr marL="0" marR="0" lvl="0" indent="0" algn="r" defTabSz="914400" rtl="0" eaLnBrk="1" fontAlgn="auto" latinLnBrk="0" hangingPunct="0">
              <a:lnSpc>
                <a:spcPct val="100000"/>
              </a:lnSpc>
              <a:spcBef>
                <a:spcPts val="700"/>
              </a:spcBef>
              <a:spcAft>
                <a:spcPts val="0"/>
              </a:spcAft>
              <a:buClrTx/>
              <a:buSzTx/>
              <a:buFontTx/>
              <a:buNone/>
              <a:tabLst/>
              <a:defRPr sz="3200" b="1">
                <a:solidFill>
                  <a:srgbClr val="FFFF00"/>
                </a:solidFill>
              </a:defRPr>
            </a:pPr>
            <a:r>
              <a:rPr kumimoji="0" lang="ar-JO" sz="3200" b="1" i="0" u="none" strike="noStrike" kern="0" cap="none" spc="0" normalizeH="0" baseline="0" noProof="0" dirty="0">
                <a:ln>
                  <a:noFill/>
                </a:ln>
                <a:solidFill>
                  <a:srgbClr val="FFFF00"/>
                </a:solidFill>
                <a:effectLst>
                  <a:glow rad="228600">
                    <a:srgbClr val="000000">
                      <a:alpha val="84384"/>
                    </a:srgbClr>
                  </a:glow>
                </a:effectLst>
                <a:uLnTx/>
                <a:uFillTx/>
                <a:latin typeface="Arial" panose="020B0604020202020204" pitchFamily="34" charset="0"/>
                <a:cs typeface="Arial" panose="020B0604020202020204" pitchFamily="34" charset="0"/>
                <a:sym typeface="Arial"/>
              </a:rPr>
              <a:t>بابل، المدينة العظيمة</a:t>
            </a:r>
          </a:p>
          <a:p>
            <a:pPr marL="0" marR="0" lvl="0" indent="0" algn="r" defTabSz="914400" rtl="0" eaLnBrk="1" fontAlgn="auto" latinLnBrk="0" hangingPunct="0">
              <a:lnSpc>
                <a:spcPct val="100000"/>
              </a:lnSpc>
              <a:spcBef>
                <a:spcPts val="700"/>
              </a:spcBef>
              <a:spcAft>
                <a:spcPts val="0"/>
              </a:spcAft>
              <a:buClrTx/>
              <a:buSzTx/>
              <a:buFontTx/>
              <a:buNone/>
              <a:tabLst/>
              <a:defRPr sz="3200" b="1">
                <a:solidFill>
                  <a:srgbClr val="FFFF00"/>
                </a:solidFill>
              </a:defRPr>
            </a:pPr>
            <a:r>
              <a:rPr kumimoji="0" lang="ar-JO" sz="2800" b="1" i="0" u="none" strike="noStrike" kern="0" cap="none" spc="0" normalizeH="0" baseline="0" noProof="0" dirty="0">
                <a:ln>
                  <a:noFill/>
                </a:ln>
                <a:solidFill>
                  <a:srgbClr val="8F8F8F">
                    <a:lumOff val="44000"/>
                  </a:srgbClr>
                </a:solidFill>
                <a:effectLst>
                  <a:glow rad="228600">
                    <a:srgbClr val="000000">
                      <a:alpha val="84384"/>
                    </a:srgbClr>
                  </a:glow>
                </a:effectLst>
                <a:uLnTx/>
                <a:uFillTx/>
                <a:latin typeface="Arial" panose="020B0604020202020204" pitchFamily="34" charset="0"/>
                <a:cs typeface="Arial" panose="020B0604020202020204" pitchFamily="34" charset="0"/>
                <a:sym typeface="Arial"/>
              </a:rPr>
              <a:t>(17: 5، 18)</a:t>
            </a:r>
            <a:endParaRPr kumimoji="0" sz="2800" b="1" i="0" u="none" strike="noStrike" kern="0" cap="none" spc="0" normalizeH="0" baseline="0" noProof="0" dirty="0">
              <a:ln>
                <a:noFill/>
              </a:ln>
              <a:solidFill>
                <a:srgbClr val="8F8F8F">
                  <a:lumOff val="44000"/>
                </a:srgbClr>
              </a:solidFill>
              <a:effectLst>
                <a:glow rad="228600">
                  <a:srgbClr val="000000">
                    <a:alpha val="84384"/>
                  </a:srgbClr>
                </a:glow>
              </a:effectLst>
              <a:uLnTx/>
              <a:uFillTx/>
              <a:latin typeface="Arial" panose="020B0604020202020204" pitchFamily="34" charset="0"/>
              <a:cs typeface="Arial" panose="020B0604020202020204" pitchFamily="34" charset="0"/>
              <a:sym typeface="Arial"/>
            </a:endParaRPr>
          </a:p>
        </p:txBody>
      </p:sp>
      <p:sp>
        <p:nvSpPr>
          <p:cNvPr id="2544" name="Rectangle 3"/>
          <p:cNvSpPr txBox="1"/>
          <p:nvPr/>
        </p:nvSpPr>
        <p:spPr>
          <a:xfrm>
            <a:off x="182784" y="5300662"/>
            <a:ext cx="1972829" cy="1536318"/>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p>
            <a:pPr marL="0" marR="0" lvl="0" indent="0" algn="l" defTabSz="914400" rtl="0" eaLnBrk="1" fontAlgn="auto" latinLnBrk="0" hangingPunct="0">
              <a:lnSpc>
                <a:spcPct val="100000"/>
              </a:lnSpc>
              <a:spcBef>
                <a:spcPts val="700"/>
              </a:spcBef>
              <a:spcAft>
                <a:spcPts val="0"/>
              </a:spcAft>
              <a:buClrTx/>
              <a:buSzTx/>
              <a:buFontTx/>
              <a:buNone/>
              <a:tabLst/>
              <a:defRPr sz="3200" b="1">
                <a:solidFill>
                  <a:srgbClr val="FFFF00"/>
                </a:solidFill>
              </a:defRPr>
            </a:pPr>
            <a:r>
              <a:rPr kumimoji="0" lang="ar-JO" sz="3200" b="1" i="0" u="none" strike="noStrike" kern="0" cap="none" spc="0" normalizeH="0" baseline="0" noProof="0" dirty="0">
                <a:ln>
                  <a:noFill/>
                </a:ln>
                <a:solidFill>
                  <a:srgbClr val="FFFF00"/>
                </a:solidFill>
                <a:effectLst>
                  <a:glow rad="228600">
                    <a:srgbClr val="000000">
                      <a:alpha val="84384"/>
                    </a:srgbClr>
                  </a:glow>
                </a:effectLst>
                <a:uLnTx/>
                <a:uFillTx/>
                <a:latin typeface="Arial" panose="020B0604020202020204" pitchFamily="34" charset="0"/>
                <a:cs typeface="Arial" panose="020B0604020202020204" pitchFamily="34" charset="0"/>
                <a:sym typeface="Arial"/>
              </a:rPr>
              <a:t>10 رؤوس</a:t>
            </a:r>
          </a:p>
          <a:p>
            <a:pPr marL="0" marR="0" lvl="0" indent="0" algn="l" defTabSz="914400" rtl="0" eaLnBrk="1" fontAlgn="auto" latinLnBrk="0" hangingPunct="0">
              <a:lnSpc>
                <a:spcPct val="100000"/>
              </a:lnSpc>
              <a:spcBef>
                <a:spcPts val="700"/>
              </a:spcBef>
              <a:spcAft>
                <a:spcPts val="0"/>
              </a:spcAft>
              <a:buClrTx/>
              <a:buSzTx/>
              <a:buFontTx/>
              <a:buNone/>
              <a:tabLst/>
              <a:defRPr sz="3200" b="1">
                <a:solidFill>
                  <a:srgbClr val="FFFF00"/>
                </a:solidFill>
              </a:defRPr>
            </a:pPr>
            <a:r>
              <a:rPr kumimoji="0" lang="ar-JO" sz="2800" b="1" i="0" u="none" strike="noStrike" kern="0" cap="none" spc="0" normalizeH="0" baseline="0" noProof="0" dirty="0">
                <a:ln>
                  <a:noFill/>
                </a:ln>
                <a:solidFill>
                  <a:srgbClr val="8F8F8F">
                    <a:lumOff val="44000"/>
                  </a:srgbClr>
                </a:solidFill>
                <a:effectLst>
                  <a:glow rad="228600">
                    <a:srgbClr val="000000">
                      <a:alpha val="84384"/>
                    </a:srgbClr>
                  </a:glow>
                </a:effectLst>
                <a:uLnTx/>
                <a:uFillTx/>
                <a:latin typeface="Arial" panose="020B0604020202020204" pitchFamily="34" charset="0"/>
                <a:cs typeface="Arial" panose="020B0604020202020204" pitchFamily="34" charset="0"/>
                <a:sym typeface="Arial"/>
              </a:rPr>
              <a:t>(17: 3ت، 7، 16)</a:t>
            </a:r>
            <a:endParaRPr kumimoji="0" sz="2800" b="1" i="0" u="none" strike="noStrike" kern="0" cap="none" spc="0" normalizeH="0" baseline="0" noProof="0" dirty="0">
              <a:ln>
                <a:noFill/>
              </a:ln>
              <a:solidFill>
                <a:srgbClr val="8F8F8F">
                  <a:lumOff val="44000"/>
                </a:srgbClr>
              </a:solidFill>
              <a:effectLst>
                <a:glow rad="228600">
                  <a:srgbClr val="000000">
                    <a:alpha val="84384"/>
                  </a:srgbClr>
                </a:glow>
              </a:effectLst>
              <a:uLnTx/>
              <a:uFillTx/>
              <a:latin typeface="Arial" panose="020B0604020202020204" pitchFamily="34" charset="0"/>
              <a:cs typeface="Arial" panose="020B0604020202020204" pitchFamily="34" charset="0"/>
              <a:sym typeface="Arial"/>
            </a:endParaRPr>
          </a:p>
        </p:txBody>
      </p:sp>
      <p:sp>
        <p:nvSpPr>
          <p:cNvPr id="2545" name="Rectangle 3"/>
          <p:cNvSpPr txBox="1"/>
          <p:nvPr/>
        </p:nvSpPr>
        <p:spPr>
          <a:xfrm>
            <a:off x="5193982" y="5306221"/>
            <a:ext cx="3869373" cy="1077218"/>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p>
            <a:pPr marL="0" marR="0" lvl="0" indent="0" algn="r" defTabSz="914400" rtl="0" eaLnBrk="1" fontAlgn="auto" latinLnBrk="0" hangingPunct="0">
              <a:lnSpc>
                <a:spcPct val="100000"/>
              </a:lnSpc>
              <a:spcBef>
                <a:spcPts val="700"/>
              </a:spcBef>
              <a:spcAft>
                <a:spcPts val="0"/>
              </a:spcAft>
              <a:buClrTx/>
              <a:buSzTx/>
              <a:buFontTx/>
              <a:buNone/>
              <a:tabLst/>
              <a:defRPr sz="3200" b="1">
                <a:solidFill>
                  <a:srgbClr val="FFFF00"/>
                </a:solidFill>
              </a:defRPr>
            </a:pPr>
            <a:r>
              <a:rPr kumimoji="0" lang="ar-JO" sz="3200" b="1" i="0" u="none" strike="noStrike" kern="0" cap="none" spc="0" normalizeH="0" baseline="0" noProof="0" dirty="0">
                <a:ln>
                  <a:noFill/>
                </a:ln>
                <a:solidFill>
                  <a:srgbClr val="FFFF00"/>
                </a:solidFill>
                <a:effectLst>
                  <a:glow rad="228600">
                    <a:srgbClr val="000000">
                      <a:alpha val="84384"/>
                    </a:srgbClr>
                  </a:glow>
                </a:effectLst>
                <a:uLnTx/>
                <a:uFillTx/>
                <a:latin typeface="Arial" panose="020B0604020202020204" pitchFamily="34" charset="0"/>
                <a:cs typeface="Arial" panose="020B0604020202020204" pitchFamily="34" charset="0"/>
                <a:sym typeface="Arial"/>
              </a:rPr>
              <a:t>10 ملوك</a:t>
            </a:r>
            <a:br>
              <a:rPr kumimoji="0" sz="3200" b="1" i="0" u="none" strike="noStrike" kern="0" cap="none" spc="0" normalizeH="0" baseline="0" noProof="0" dirty="0">
                <a:ln>
                  <a:noFill/>
                </a:ln>
                <a:solidFill>
                  <a:srgbClr val="8F8F8F">
                    <a:lumOff val="44000"/>
                  </a:srgbClr>
                </a:solidFill>
                <a:effectLst>
                  <a:glow rad="228600">
                    <a:srgbClr val="000000">
                      <a:alpha val="84384"/>
                    </a:srgbClr>
                  </a:glow>
                </a:effectLst>
                <a:uLnTx/>
                <a:uFillTx/>
                <a:latin typeface="Arial" panose="020B0604020202020204" pitchFamily="34" charset="0"/>
                <a:cs typeface="Arial" panose="020B0604020202020204" pitchFamily="34" charset="0"/>
                <a:sym typeface="Arial"/>
              </a:rPr>
            </a:br>
            <a:r>
              <a:rPr kumimoji="0" lang="ar-JO" sz="3200" b="1" i="0" u="none" strike="noStrike" kern="0" cap="none" spc="0" normalizeH="0" baseline="0" noProof="0" dirty="0">
                <a:ln>
                  <a:noFill/>
                </a:ln>
                <a:solidFill>
                  <a:srgbClr val="8F8F8F">
                    <a:lumOff val="44000"/>
                  </a:srgbClr>
                </a:solidFill>
                <a:effectLst>
                  <a:glow rad="228600">
                    <a:srgbClr val="000000">
                      <a:alpha val="84384"/>
                    </a:srgbClr>
                  </a:glow>
                </a:effectLst>
                <a:uLnTx/>
                <a:uFillTx/>
                <a:latin typeface="Arial" panose="020B0604020202020204" pitchFamily="34" charset="0"/>
                <a:cs typeface="Arial" panose="020B0604020202020204" pitchFamily="34" charset="0"/>
                <a:sym typeface="Arial"/>
              </a:rPr>
              <a:t>(17: 12- 13)</a:t>
            </a:r>
            <a:endParaRPr kumimoji="0" sz="3200" b="1" i="0" u="none" strike="noStrike" kern="0" cap="none" spc="0" normalizeH="0" baseline="0" noProof="0" dirty="0">
              <a:ln>
                <a:noFill/>
              </a:ln>
              <a:solidFill>
                <a:srgbClr val="8F8F8F">
                  <a:lumOff val="44000"/>
                </a:srgbClr>
              </a:solidFill>
              <a:effectLst>
                <a:glow rad="228600">
                  <a:srgbClr val="000000">
                    <a:alpha val="84384"/>
                  </a:srgbClr>
                </a:glow>
              </a:effectLst>
              <a:uLnTx/>
              <a:uFillTx/>
              <a:latin typeface="Arial" panose="020B0604020202020204" pitchFamily="34" charset="0"/>
              <a:cs typeface="Arial" panose="020B0604020202020204" pitchFamily="34" charset="0"/>
              <a:sym typeface="Arial"/>
            </a:endParaRPr>
          </a:p>
        </p:txBody>
      </p:sp>
      <p:sp>
        <p:nvSpPr>
          <p:cNvPr id="2546" name="Rectangle 3"/>
          <p:cNvSpPr txBox="1"/>
          <p:nvPr/>
        </p:nvSpPr>
        <p:spPr>
          <a:xfrm>
            <a:off x="2307051" y="1484312"/>
            <a:ext cx="341949" cy="584775"/>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lvl1pPr defTabSz="914400">
              <a:spcBef>
                <a:spcPts val="700"/>
              </a:spcBef>
              <a:defRPr sz="3200" b="1">
                <a:solidFill>
                  <a:schemeClr val="accent3">
                    <a:lumOff val="44000"/>
                  </a:schemeClr>
                </a:solidFill>
              </a:defRPr>
            </a:lvl1pPr>
          </a:lstStyle>
          <a:p>
            <a:pPr marL="0" marR="0" lvl="0" indent="0" algn="l" defTabSz="914400" rtl="0" eaLnBrk="1" fontAlgn="auto" latinLnBrk="0" hangingPunct="0">
              <a:lnSpc>
                <a:spcPct val="100000"/>
              </a:lnSpc>
              <a:spcBef>
                <a:spcPts val="700"/>
              </a:spcBef>
              <a:spcAft>
                <a:spcPts val="0"/>
              </a:spcAft>
              <a:buClrTx/>
              <a:buSzTx/>
              <a:buFontTx/>
              <a:buNone/>
              <a:tabLst/>
              <a:defRPr/>
            </a:pPr>
            <a:r>
              <a:rPr kumimoji="0" sz="3200" b="1" i="0" u="none" strike="noStrike" kern="0" cap="none" spc="0" normalizeH="0" baseline="0" noProof="0">
                <a:ln>
                  <a:noFill/>
                </a:ln>
                <a:solidFill>
                  <a:srgbClr val="8F8F8F">
                    <a:lumOff val="44000"/>
                  </a:srgbClr>
                </a:solidFill>
                <a:effectLst>
                  <a:glow rad="228600">
                    <a:srgbClr val="000000">
                      <a:alpha val="84384"/>
                    </a:srgbClr>
                  </a:glow>
                </a:effectLst>
                <a:uLnTx/>
                <a:uFillTx/>
                <a:latin typeface="Arial" panose="020B0604020202020204" pitchFamily="34" charset="0"/>
                <a:cs typeface="Arial" panose="020B0604020202020204" pitchFamily="34" charset="0"/>
                <a:sym typeface="Arial"/>
              </a:rPr>
              <a:t>=</a:t>
            </a:r>
          </a:p>
        </p:txBody>
      </p:sp>
      <p:sp>
        <p:nvSpPr>
          <p:cNvPr id="2547" name="Rectangle 3"/>
          <p:cNvSpPr txBox="1"/>
          <p:nvPr/>
        </p:nvSpPr>
        <p:spPr>
          <a:xfrm>
            <a:off x="182784" y="2697163"/>
            <a:ext cx="3248661" cy="110543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p>
            <a:pPr marL="0" marR="0" lvl="0" indent="0" algn="l" defTabSz="914400" rtl="0" eaLnBrk="1" fontAlgn="auto" latinLnBrk="0" hangingPunct="0">
              <a:lnSpc>
                <a:spcPct val="100000"/>
              </a:lnSpc>
              <a:spcBef>
                <a:spcPts val="700"/>
              </a:spcBef>
              <a:spcAft>
                <a:spcPts val="0"/>
              </a:spcAft>
              <a:buClrTx/>
              <a:buSzTx/>
              <a:buFontTx/>
              <a:buNone/>
              <a:tabLst/>
              <a:defRPr sz="3200" b="1">
                <a:solidFill>
                  <a:srgbClr val="FFFF00"/>
                </a:solidFill>
              </a:defRPr>
            </a:pPr>
            <a:r>
              <a:rPr kumimoji="0" lang="ar-JO" sz="3200" b="1" i="0" u="none" strike="noStrike" kern="0" cap="none" spc="0" normalizeH="0" baseline="0" noProof="0" dirty="0">
                <a:ln>
                  <a:noFill/>
                </a:ln>
                <a:solidFill>
                  <a:srgbClr val="FFFF00"/>
                </a:solidFill>
                <a:effectLst>
                  <a:glow rad="228600">
                    <a:srgbClr val="000000">
                      <a:alpha val="84384"/>
                    </a:srgbClr>
                  </a:glow>
                </a:effectLst>
                <a:uLnTx/>
                <a:uFillTx/>
                <a:latin typeface="Arial" panose="020B0604020202020204" pitchFamily="34" charset="0"/>
                <a:cs typeface="Arial" panose="020B0604020202020204" pitchFamily="34" charset="0"/>
                <a:sym typeface="Arial"/>
              </a:rPr>
              <a:t>الوحش</a:t>
            </a:r>
          </a:p>
          <a:p>
            <a:pPr marL="0" marR="0" lvl="0" indent="0" algn="l" defTabSz="914400" rtl="0" eaLnBrk="1" fontAlgn="auto" latinLnBrk="0" hangingPunct="0">
              <a:lnSpc>
                <a:spcPct val="100000"/>
              </a:lnSpc>
              <a:spcBef>
                <a:spcPts val="700"/>
              </a:spcBef>
              <a:spcAft>
                <a:spcPts val="0"/>
              </a:spcAft>
              <a:buClrTx/>
              <a:buSzTx/>
              <a:buFontTx/>
              <a:buNone/>
              <a:tabLst/>
              <a:defRPr sz="3200" b="1">
                <a:solidFill>
                  <a:srgbClr val="FFFF00"/>
                </a:solidFill>
              </a:defRPr>
            </a:pPr>
            <a:r>
              <a:rPr kumimoji="0" lang="ar-JO" sz="2800" b="1" i="0" u="none" strike="noStrike" kern="0" cap="none" spc="0" normalizeH="0" baseline="0" noProof="0" dirty="0">
                <a:ln>
                  <a:noFill/>
                </a:ln>
                <a:solidFill>
                  <a:srgbClr val="8F8F8F">
                    <a:lumOff val="44000"/>
                  </a:srgbClr>
                </a:solidFill>
                <a:effectLst>
                  <a:glow rad="228600">
                    <a:srgbClr val="000000">
                      <a:alpha val="84384"/>
                    </a:srgbClr>
                  </a:glow>
                </a:effectLst>
                <a:uLnTx/>
                <a:uFillTx/>
                <a:latin typeface="Arial" panose="020B0604020202020204" pitchFamily="34" charset="0"/>
                <a:cs typeface="Arial" panose="020B0604020202020204" pitchFamily="34" charset="0"/>
                <a:sym typeface="Arial"/>
              </a:rPr>
              <a:t>(17: 3أ)</a:t>
            </a:r>
            <a:endParaRPr kumimoji="0" sz="2800" b="1" i="0" u="none" strike="noStrike" kern="0" cap="none" spc="0" normalizeH="0" baseline="0" noProof="0" dirty="0">
              <a:ln>
                <a:noFill/>
              </a:ln>
              <a:solidFill>
                <a:srgbClr val="8F8F8F">
                  <a:lumOff val="44000"/>
                </a:srgbClr>
              </a:solidFill>
              <a:effectLst>
                <a:glow rad="228600">
                  <a:srgbClr val="000000">
                    <a:alpha val="84384"/>
                  </a:srgbClr>
                </a:glow>
              </a:effectLst>
              <a:uLnTx/>
              <a:uFillTx/>
              <a:latin typeface="Arial" panose="020B0604020202020204" pitchFamily="34" charset="0"/>
              <a:cs typeface="Arial" panose="020B0604020202020204" pitchFamily="34" charset="0"/>
              <a:sym typeface="Arial"/>
            </a:endParaRPr>
          </a:p>
        </p:txBody>
      </p:sp>
      <p:sp>
        <p:nvSpPr>
          <p:cNvPr id="2548" name="Rectangle 3"/>
          <p:cNvSpPr txBox="1"/>
          <p:nvPr/>
        </p:nvSpPr>
        <p:spPr>
          <a:xfrm>
            <a:off x="4194386" y="2750346"/>
            <a:ext cx="4868969" cy="101566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p>
            <a:pPr marL="0" marR="0" lvl="0" indent="0" algn="r" defTabSz="914400" rtl="0" eaLnBrk="1" fontAlgn="auto" latinLnBrk="0" hangingPunct="0">
              <a:lnSpc>
                <a:spcPct val="100000"/>
              </a:lnSpc>
              <a:spcBef>
                <a:spcPts val="700"/>
              </a:spcBef>
              <a:spcAft>
                <a:spcPts val="0"/>
              </a:spcAft>
              <a:buClrTx/>
              <a:buSzTx/>
              <a:buFontTx/>
              <a:buNone/>
              <a:tabLst/>
              <a:defRPr sz="3200" b="1">
                <a:solidFill>
                  <a:srgbClr val="FFFF00"/>
                </a:solidFill>
              </a:defRPr>
            </a:pPr>
            <a:r>
              <a:rPr kumimoji="0" lang="ar-JO" sz="3200" b="1" i="0" u="none" strike="noStrike" kern="0" cap="none" spc="0" normalizeH="0" baseline="0" noProof="0" dirty="0">
                <a:ln>
                  <a:noFill/>
                </a:ln>
                <a:solidFill>
                  <a:srgbClr val="FFFF00"/>
                </a:solidFill>
                <a:effectLst>
                  <a:glow rad="228600">
                    <a:srgbClr val="000000">
                      <a:alpha val="84384"/>
                    </a:srgbClr>
                  </a:glow>
                </a:effectLst>
                <a:uLnTx/>
                <a:uFillTx/>
                <a:latin typeface="Arial" panose="020B0604020202020204" pitchFamily="34" charset="0"/>
                <a:cs typeface="Arial" panose="020B0604020202020204" pitchFamily="34" charset="0"/>
                <a:sym typeface="Arial"/>
              </a:rPr>
              <a:t>ضد المسيح، الملك الثامن</a:t>
            </a:r>
            <a:br>
              <a:rPr kumimoji="0" sz="3200" b="1" i="0" u="none" strike="noStrike" kern="0" cap="none" spc="0" normalizeH="0" baseline="0" noProof="0" dirty="0">
                <a:ln>
                  <a:noFill/>
                </a:ln>
                <a:solidFill>
                  <a:srgbClr val="8F8F8F">
                    <a:lumOff val="44000"/>
                  </a:srgbClr>
                </a:solidFill>
                <a:effectLst>
                  <a:glow rad="228600">
                    <a:srgbClr val="000000">
                      <a:alpha val="84384"/>
                    </a:srgbClr>
                  </a:glow>
                </a:effectLst>
                <a:uLnTx/>
                <a:uFillTx/>
                <a:latin typeface="Arial" panose="020B0604020202020204" pitchFamily="34" charset="0"/>
                <a:cs typeface="Arial" panose="020B0604020202020204" pitchFamily="34" charset="0"/>
                <a:sym typeface="Arial"/>
              </a:rPr>
            </a:br>
            <a:r>
              <a:rPr kumimoji="0" lang="ar-JO" sz="2800" b="1" i="0" u="none" strike="noStrike" kern="0" cap="none" spc="0" normalizeH="0" baseline="0" noProof="0" dirty="0">
                <a:ln>
                  <a:noFill/>
                </a:ln>
                <a:solidFill>
                  <a:srgbClr val="8F8F8F">
                    <a:lumOff val="44000"/>
                  </a:srgbClr>
                </a:solidFill>
                <a:effectLst>
                  <a:glow rad="228600">
                    <a:srgbClr val="000000">
                      <a:alpha val="84384"/>
                    </a:srgbClr>
                  </a:glow>
                </a:effectLst>
                <a:uLnTx/>
                <a:uFillTx/>
                <a:latin typeface="Arial" panose="020B0604020202020204" pitchFamily="34" charset="0"/>
                <a:cs typeface="Arial" panose="020B0604020202020204" pitchFamily="34" charset="0"/>
                <a:sym typeface="Arial"/>
              </a:rPr>
              <a:t>(13: 1؛ 17: 11)</a:t>
            </a:r>
            <a:endParaRPr kumimoji="0" sz="2800" b="1" i="0" u="none" strike="noStrike" kern="0" cap="none" spc="0" normalizeH="0" baseline="0" noProof="0" dirty="0">
              <a:ln>
                <a:noFill/>
              </a:ln>
              <a:solidFill>
                <a:srgbClr val="8F8F8F">
                  <a:lumOff val="44000"/>
                </a:srgbClr>
              </a:solidFill>
              <a:effectLst>
                <a:glow rad="228600">
                  <a:srgbClr val="000000">
                    <a:alpha val="84384"/>
                  </a:srgbClr>
                </a:glow>
              </a:effectLst>
              <a:uLnTx/>
              <a:uFillTx/>
              <a:latin typeface="Arial" panose="020B0604020202020204" pitchFamily="34" charset="0"/>
              <a:cs typeface="Arial" panose="020B0604020202020204" pitchFamily="34" charset="0"/>
              <a:sym typeface="Arial"/>
            </a:endParaRPr>
          </a:p>
        </p:txBody>
      </p:sp>
      <p:sp>
        <p:nvSpPr>
          <p:cNvPr id="2549" name="Rectangle 3"/>
          <p:cNvSpPr txBox="1"/>
          <p:nvPr/>
        </p:nvSpPr>
        <p:spPr>
          <a:xfrm>
            <a:off x="182784" y="4016375"/>
            <a:ext cx="3248661" cy="110543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p>
            <a:pPr marL="0" marR="0" lvl="0" indent="0" algn="l" defTabSz="914400" rtl="0" eaLnBrk="1" fontAlgn="auto" latinLnBrk="0" hangingPunct="0">
              <a:lnSpc>
                <a:spcPct val="100000"/>
              </a:lnSpc>
              <a:spcBef>
                <a:spcPts val="700"/>
              </a:spcBef>
              <a:spcAft>
                <a:spcPts val="0"/>
              </a:spcAft>
              <a:buClrTx/>
              <a:buSzTx/>
              <a:buFontTx/>
              <a:buNone/>
              <a:tabLst/>
              <a:defRPr sz="3200" b="1">
                <a:solidFill>
                  <a:srgbClr val="FFFF00"/>
                </a:solidFill>
              </a:defRPr>
            </a:pPr>
            <a:r>
              <a:rPr kumimoji="0" lang="ar-JO" sz="3200" b="1" i="0" u="none" strike="noStrike" kern="0" cap="none" spc="0" normalizeH="0" baseline="0" noProof="0" dirty="0">
                <a:ln>
                  <a:noFill/>
                </a:ln>
                <a:solidFill>
                  <a:srgbClr val="FFFF00"/>
                </a:solidFill>
                <a:effectLst>
                  <a:glow rad="228600">
                    <a:srgbClr val="000000">
                      <a:alpha val="84384"/>
                    </a:srgbClr>
                  </a:glow>
                </a:effectLst>
                <a:uLnTx/>
                <a:uFillTx/>
                <a:latin typeface="Arial" panose="020B0604020202020204" pitchFamily="34" charset="0"/>
                <a:cs typeface="Arial" panose="020B0604020202020204" pitchFamily="34" charset="0"/>
                <a:sym typeface="Arial"/>
              </a:rPr>
              <a:t>7 رؤوس</a:t>
            </a:r>
          </a:p>
          <a:p>
            <a:pPr marL="0" marR="0" lvl="0" indent="0" algn="l" defTabSz="914400" rtl="0" eaLnBrk="1" fontAlgn="auto" latinLnBrk="0" hangingPunct="0">
              <a:lnSpc>
                <a:spcPct val="100000"/>
              </a:lnSpc>
              <a:spcBef>
                <a:spcPts val="700"/>
              </a:spcBef>
              <a:spcAft>
                <a:spcPts val="0"/>
              </a:spcAft>
              <a:buClrTx/>
              <a:buSzTx/>
              <a:buFontTx/>
              <a:buNone/>
              <a:tabLst/>
              <a:defRPr sz="3200" b="1">
                <a:solidFill>
                  <a:srgbClr val="FFFF00"/>
                </a:solidFill>
              </a:defRPr>
            </a:pPr>
            <a:r>
              <a:rPr kumimoji="0" lang="ar-JO" sz="2800" b="1" i="0" u="none" strike="noStrike" kern="0" cap="none" spc="0" normalizeH="0" baseline="0" noProof="0" dirty="0">
                <a:ln>
                  <a:noFill/>
                </a:ln>
                <a:solidFill>
                  <a:srgbClr val="8F8F8F">
                    <a:lumOff val="44000"/>
                  </a:srgbClr>
                </a:solidFill>
                <a:effectLst>
                  <a:glow rad="228600">
                    <a:srgbClr val="000000">
                      <a:alpha val="84384"/>
                    </a:srgbClr>
                  </a:glow>
                </a:effectLst>
                <a:uLnTx/>
                <a:uFillTx/>
                <a:latin typeface="Arial" panose="020B0604020202020204" pitchFamily="34" charset="0"/>
                <a:cs typeface="Arial" panose="020B0604020202020204" pitchFamily="34" charset="0"/>
                <a:sym typeface="Arial"/>
              </a:rPr>
              <a:t>(17: 7)</a:t>
            </a:r>
            <a:endParaRPr kumimoji="0" sz="2800" b="1" i="0" u="none" strike="noStrike" kern="0" cap="none" spc="0" normalizeH="0" baseline="0" noProof="0" dirty="0">
              <a:ln>
                <a:noFill/>
              </a:ln>
              <a:solidFill>
                <a:srgbClr val="8F8F8F">
                  <a:lumOff val="44000"/>
                </a:srgbClr>
              </a:solidFill>
              <a:effectLst>
                <a:glow rad="228600">
                  <a:srgbClr val="000000">
                    <a:alpha val="84384"/>
                  </a:srgbClr>
                </a:glow>
              </a:effectLst>
              <a:uLnTx/>
              <a:uFillTx/>
              <a:latin typeface="Arial" panose="020B0604020202020204" pitchFamily="34" charset="0"/>
              <a:cs typeface="Arial" panose="020B0604020202020204" pitchFamily="34" charset="0"/>
              <a:sym typeface="Arial"/>
            </a:endParaRPr>
          </a:p>
        </p:txBody>
      </p:sp>
      <p:sp>
        <p:nvSpPr>
          <p:cNvPr id="2550" name="Rectangle 3"/>
          <p:cNvSpPr txBox="1"/>
          <p:nvPr/>
        </p:nvSpPr>
        <p:spPr>
          <a:xfrm>
            <a:off x="5193982" y="4010821"/>
            <a:ext cx="3869373" cy="584775"/>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p>
            <a:pPr marL="0" marR="0" lvl="0" indent="0" algn="r" defTabSz="914400" rtl="0" eaLnBrk="1" fontAlgn="auto" latinLnBrk="0" hangingPunct="0">
              <a:lnSpc>
                <a:spcPct val="100000"/>
              </a:lnSpc>
              <a:spcBef>
                <a:spcPts val="700"/>
              </a:spcBef>
              <a:spcAft>
                <a:spcPts val="0"/>
              </a:spcAft>
              <a:buClrTx/>
              <a:buSzTx/>
              <a:buFontTx/>
              <a:buNone/>
              <a:tabLst/>
              <a:defRPr sz="3200" b="1">
                <a:solidFill>
                  <a:srgbClr val="FFFF00"/>
                </a:solidFill>
              </a:defRPr>
            </a:pPr>
            <a:r>
              <a:rPr kumimoji="0" lang="ar-JO" sz="3200" b="1" i="0" u="none" strike="noStrike" kern="0" cap="none" spc="0" normalizeH="0" baseline="0" noProof="0" dirty="0">
                <a:ln>
                  <a:noFill/>
                </a:ln>
                <a:solidFill>
                  <a:srgbClr val="FFFF00"/>
                </a:solidFill>
                <a:effectLst>
                  <a:glow rad="228600">
                    <a:srgbClr val="000000">
                      <a:alpha val="84384"/>
                    </a:srgbClr>
                  </a:glow>
                </a:effectLst>
                <a:uLnTx/>
                <a:uFillTx/>
                <a:latin typeface="Arial" panose="020B0604020202020204" pitchFamily="34" charset="0"/>
                <a:cs typeface="Arial" panose="020B0604020202020204" pitchFamily="34" charset="0"/>
                <a:sym typeface="Arial"/>
              </a:rPr>
              <a:t>7 جبال </a:t>
            </a:r>
            <a:r>
              <a:rPr kumimoji="0" lang="ar-JO" sz="3200" b="1" i="0" u="none" strike="noStrike" kern="0" cap="none" spc="0" normalizeH="0" baseline="0" noProof="0" dirty="0">
                <a:ln>
                  <a:noFill/>
                </a:ln>
                <a:solidFill>
                  <a:srgbClr val="A7A7A7">
                    <a:lumMod val="20000"/>
                    <a:lumOff val="80000"/>
                  </a:srgbClr>
                </a:solidFill>
                <a:effectLst>
                  <a:glow rad="228600">
                    <a:srgbClr val="000000">
                      <a:alpha val="84384"/>
                    </a:srgbClr>
                  </a:glow>
                </a:effectLst>
                <a:uLnTx/>
                <a:uFillTx/>
                <a:latin typeface="Arial" panose="020B0604020202020204" pitchFamily="34" charset="0"/>
                <a:cs typeface="Arial" panose="020B0604020202020204" pitchFamily="34" charset="0"/>
                <a:sym typeface="Arial"/>
              </a:rPr>
              <a:t>(17: 9)</a:t>
            </a:r>
            <a:endParaRPr kumimoji="0" sz="3200" b="1" i="0" u="none" strike="noStrike" kern="0" cap="none" spc="0" normalizeH="0" baseline="0" noProof="0" dirty="0">
              <a:ln>
                <a:noFill/>
              </a:ln>
              <a:solidFill>
                <a:srgbClr val="A7A7A7">
                  <a:lumMod val="20000"/>
                  <a:lumOff val="80000"/>
                </a:srgbClr>
              </a:solidFill>
              <a:effectLst>
                <a:glow rad="228600">
                  <a:srgbClr val="000000">
                    <a:alpha val="84384"/>
                  </a:srgbClr>
                </a:glow>
              </a:effectLst>
              <a:uLnTx/>
              <a:uFillTx/>
              <a:latin typeface="Arial" panose="020B0604020202020204" pitchFamily="34" charset="0"/>
              <a:cs typeface="Arial" panose="020B0604020202020204" pitchFamily="34" charset="0"/>
              <a:sym typeface="Arial"/>
            </a:endParaRPr>
          </a:p>
        </p:txBody>
      </p:sp>
      <p:sp>
        <p:nvSpPr>
          <p:cNvPr id="2551" name="Rectangle 3"/>
          <p:cNvSpPr txBox="1"/>
          <p:nvPr/>
        </p:nvSpPr>
        <p:spPr>
          <a:xfrm>
            <a:off x="5193982" y="4514058"/>
            <a:ext cx="3869373" cy="584775"/>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p>
            <a:pPr marL="0" marR="0" lvl="0" indent="0" algn="r" defTabSz="914400" rtl="0" eaLnBrk="1" fontAlgn="auto" latinLnBrk="0" hangingPunct="0">
              <a:lnSpc>
                <a:spcPct val="100000"/>
              </a:lnSpc>
              <a:spcBef>
                <a:spcPts val="700"/>
              </a:spcBef>
              <a:spcAft>
                <a:spcPts val="0"/>
              </a:spcAft>
              <a:buClrTx/>
              <a:buSzTx/>
              <a:buFontTx/>
              <a:buNone/>
              <a:tabLst/>
              <a:defRPr sz="3200" b="1">
                <a:solidFill>
                  <a:srgbClr val="FFFF00"/>
                </a:solidFill>
              </a:defRPr>
            </a:pPr>
            <a:r>
              <a:rPr kumimoji="0" lang="ar-JO" sz="3200" b="1" i="0" u="none" strike="noStrike" kern="0" cap="none" spc="0" normalizeH="0" baseline="0" noProof="0" dirty="0">
                <a:ln>
                  <a:noFill/>
                </a:ln>
                <a:solidFill>
                  <a:srgbClr val="FFFF00"/>
                </a:solidFill>
                <a:effectLst>
                  <a:glow rad="228600">
                    <a:srgbClr val="000000">
                      <a:alpha val="84384"/>
                    </a:srgbClr>
                  </a:glow>
                </a:effectLst>
                <a:uLnTx/>
                <a:uFillTx/>
                <a:latin typeface="Arial" panose="020B0604020202020204" pitchFamily="34" charset="0"/>
                <a:cs typeface="Arial" panose="020B0604020202020204" pitchFamily="34" charset="0"/>
                <a:sym typeface="Arial"/>
              </a:rPr>
              <a:t>7 ملوك </a:t>
            </a:r>
            <a:r>
              <a:rPr kumimoji="0" lang="ar-JO" sz="3200" b="1" i="0" u="none" strike="noStrike" kern="0" cap="none" spc="0" normalizeH="0" baseline="0" noProof="0" dirty="0">
                <a:ln>
                  <a:noFill/>
                </a:ln>
                <a:solidFill>
                  <a:srgbClr val="A7A7A7">
                    <a:lumMod val="20000"/>
                    <a:lumOff val="80000"/>
                  </a:srgbClr>
                </a:solidFill>
                <a:effectLst>
                  <a:glow rad="228600">
                    <a:srgbClr val="000000">
                      <a:alpha val="84384"/>
                    </a:srgbClr>
                  </a:glow>
                </a:effectLst>
                <a:uLnTx/>
                <a:uFillTx/>
                <a:latin typeface="Arial" panose="020B0604020202020204" pitchFamily="34" charset="0"/>
                <a:cs typeface="Arial" panose="020B0604020202020204" pitchFamily="34" charset="0"/>
                <a:sym typeface="Arial"/>
              </a:rPr>
              <a:t>(17: 10)</a:t>
            </a:r>
            <a:endParaRPr kumimoji="0" sz="3200" b="1" i="0" u="none" strike="noStrike" kern="0" cap="none" spc="0" normalizeH="0" baseline="0" noProof="0" dirty="0">
              <a:ln>
                <a:noFill/>
              </a:ln>
              <a:solidFill>
                <a:srgbClr val="A7A7A7">
                  <a:lumMod val="20000"/>
                  <a:lumOff val="80000"/>
                </a:srgbClr>
              </a:solidFill>
              <a:effectLst>
                <a:glow rad="228600">
                  <a:srgbClr val="000000">
                    <a:alpha val="84384"/>
                  </a:srgbClr>
                </a:glow>
              </a:effectLst>
              <a:uLnTx/>
              <a:uFillTx/>
              <a:latin typeface="Arial" panose="020B0604020202020204" pitchFamily="34" charset="0"/>
              <a:cs typeface="Arial" panose="020B0604020202020204" pitchFamily="34" charset="0"/>
              <a:sym typeface="Arial"/>
            </a:endParaRPr>
          </a:p>
        </p:txBody>
      </p:sp>
      <p:sp>
        <p:nvSpPr>
          <p:cNvPr id="2552" name="Rectangle 3"/>
          <p:cNvSpPr txBox="1"/>
          <p:nvPr/>
        </p:nvSpPr>
        <p:spPr>
          <a:xfrm>
            <a:off x="2307051" y="2852738"/>
            <a:ext cx="341949" cy="584775"/>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lvl1pPr defTabSz="914400">
              <a:spcBef>
                <a:spcPts val="700"/>
              </a:spcBef>
              <a:defRPr sz="3200" b="1">
                <a:solidFill>
                  <a:schemeClr val="accent3">
                    <a:lumOff val="44000"/>
                  </a:schemeClr>
                </a:solidFill>
              </a:defRPr>
            </a:lvl1pPr>
          </a:lstStyle>
          <a:p>
            <a:pPr marL="0" marR="0" lvl="0" indent="0" algn="l" defTabSz="914400" rtl="0" eaLnBrk="1" fontAlgn="auto" latinLnBrk="0" hangingPunct="0">
              <a:lnSpc>
                <a:spcPct val="100000"/>
              </a:lnSpc>
              <a:spcBef>
                <a:spcPts val="700"/>
              </a:spcBef>
              <a:spcAft>
                <a:spcPts val="0"/>
              </a:spcAft>
              <a:buClrTx/>
              <a:buSzTx/>
              <a:buFontTx/>
              <a:buNone/>
              <a:tabLst/>
              <a:defRPr/>
            </a:pPr>
            <a:r>
              <a:rPr kumimoji="0" sz="3200" b="1" i="0" u="none" strike="noStrike" kern="0" cap="none" spc="0" normalizeH="0" baseline="0" noProof="0">
                <a:ln>
                  <a:noFill/>
                </a:ln>
                <a:solidFill>
                  <a:srgbClr val="8F8F8F">
                    <a:lumOff val="44000"/>
                  </a:srgbClr>
                </a:solidFill>
                <a:effectLst>
                  <a:glow rad="228600">
                    <a:srgbClr val="000000">
                      <a:alpha val="84384"/>
                    </a:srgbClr>
                  </a:glow>
                </a:effectLst>
                <a:uLnTx/>
                <a:uFillTx/>
                <a:latin typeface="Arial" panose="020B0604020202020204" pitchFamily="34" charset="0"/>
                <a:cs typeface="Arial" panose="020B0604020202020204" pitchFamily="34" charset="0"/>
                <a:sym typeface="Arial"/>
              </a:rPr>
              <a:t>=</a:t>
            </a:r>
          </a:p>
        </p:txBody>
      </p:sp>
      <p:sp>
        <p:nvSpPr>
          <p:cNvPr id="2553" name="Rectangle 3"/>
          <p:cNvSpPr txBox="1"/>
          <p:nvPr/>
        </p:nvSpPr>
        <p:spPr>
          <a:xfrm>
            <a:off x="2307051" y="4221162"/>
            <a:ext cx="341949" cy="584775"/>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lvl1pPr defTabSz="914400">
              <a:spcBef>
                <a:spcPts val="700"/>
              </a:spcBef>
              <a:defRPr sz="3200" b="1">
                <a:solidFill>
                  <a:schemeClr val="accent3">
                    <a:lumOff val="44000"/>
                  </a:schemeClr>
                </a:solidFill>
              </a:defRPr>
            </a:lvl1pPr>
          </a:lstStyle>
          <a:p>
            <a:pPr marL="0" marR="0" lvl="0" indent="0" algn="l" defTabSz="914400" rtl="0" eaLnBrk="1" fontAlgn="auto" latinLnBrk="0" hangingPunct="0">
              <a:lnSpc>
                <a:spcPct val="100000"/>
              </a:lnSpc>
              <a:spcBef>
                <a:spcPts val="700"/>
              </a:spcBef>
              <a:spcAft>
                <a:spcPts val="0"/>
              </a:spcAft>
              <a:buClrTx/>
              <a:buSzTx/>
              <a:buFontTx/>
              <a:buNone/>
              <a:tabLst/>
              <a:defRPr/>
            </a:pPr>
            <a:r>
              <a:rPr kumimoji="0" sz="3200" b="1" i="0" u="none" strike="noStrike" kern="0" cap="none" spc="0" normalizeH="0" baseline="0" noProof="0">
                <a:ln>
                  <a:noFill/>
                </a:ln>
                <a:solidFill>
                  <a:srgbClr val="8F8F8F">
                    <a:lumOff val="44000"/>
                  </a:srgbClr>
                </a:solidFill>
                <a:effectLst>
                  <a:glow rad="228600">
                    <a:srgbClr val="000000">
                      <a:alpha val="84384"/>
                    </a:srgbClr>
                  </a:glow>
                </a:effectLst>
                <a:uLnTx/>
                <a:uFillTx/>
                <a:latin typeface="Arial" panose="020B0604020202020204" pitchFamily="34" charset="0"/>
                <a:cs typeface="Arial" panose="020B0604020202020204" pitchFamily="34" charset="0"/>
                <a:sym typeface="Arial"/>
              </a:rPr>
              <a:t>=</a:t>
            </a:r>
          </a:p>
        </p:txBody>
      </p:sp>
      <p:sp>
        <p:nvSpPr>
          <p:cNvPr id="2554" name="Rectangle 3"/>
          <p:cNvSpPr txBox="1"/>
          <p:nvPr/>
        </p:nvSpPr>
        <p:spPr>
          <a:xfrm>
            <a:off x="2307051" y="5589587"/>
            <a:ext cx="341949" cy="584775"/>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lvl1pPr defTabSz="914400">
              <a:spcBef>
                <a:spcPts val="700"/>
              </a:spcBef>
              <a:defRPr sz="3200" b="1">
                <a:solidFill>
                  <a:schemeClr val="accent3">
                    <a:lumOff val="44000"/>
                  </a:schemeClr>
                </a:solidFill>
              </a:defRPr>
            </a:lvl1pPr>
          </a:lstStyle>
          <a:p>
            <a:pPr marL="0" marR="0" lvl="0" indent="0" algn="l" defTabSz="914400" rtl="0" eaLnBrk="1" fontAlgn="auto" latinLnBrk="0" hangingPunct="0">
              <a:lnSpc>
                <a:spcPct val="100000"/>
              </a:lnSpc>
              <a:spcBef>
                <a:spcPts val="700"/>
              </a:spcBef>
              <a:spcAft>
                <a:spcPts val="0"/>
              </a:spcAft>
              <a:buClrTx/>
              <a:buSzTx/>
              <a:buFontTx/>
              <a:buNone/>
              <a:tabLst/>
              <a:defRPr/>
            </a:pPr>
            <a:r>
              <a:rPr kumimoji="0" sz="3200" b="1" i="0" u="none" strike="noStrike" kern="0" cap="none" spc="0" normalizeH="0" baseline="0" noProof="0">
                <a:ln>
                  <a:noFill/>
                </a:ln>
                <a:solidFill>
                  <a:srgbClr val="8F8F8F">
                    <a:lumOff val="44000"/>
                  </a:srgbClr>
                </a:solidFill>
                <a:effectLst>
                  <a:glow rad="228600">
                    <a:srgbClr val="000000">
                      <a:alpha val="84384"/>
                    </a:srgbClr>
                  </a:glow>
                </a:effectLst>
                <a:uLnTx/>
                <a:uFillTx/>
                <a:latin typeface="Arial" panose="020B0604020202020204" pitchFamily="34" charset="0"/>
                <a:cs typeface="Arial" panose="020B0604020202020204" pitchFamily="34" charset="0"/>
                <a:sym typeface="Arial"/>
              </a:rPr>
              <a:t>=</a:t>
            </a:r>
          </a:p>
        </p:txBody>
      </p:sp>
      <p:sp>
        <p:nvSpPr>
          <p:cNvPr id="2555" name="Rectangle 3"/>
          <p:cNvSpPr txBox="1"/>
          <p:nvPr/>
        </p:nvSpPr>
        <p:spPr>
          <a:xfrm>
            <a:off x="182783" y="1341437"/>
            <a:ext cx="3177224" cy="110543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p>
            <a:pPr marL="0" marR="0" lvl="0" indent="0" algn="l" defTabSz="914400" rtl="0" eaLnBrk="1" fontAlgn="auto" latinLnBrk="0" hangingPunct="0">
              <a:lnSpc>
                <a:spcPct val="100000"/>
              </a:lnSpc>
              <a:spcBef>
                <a:spcPts val="700"/>
              </a:spcBef>
              <a:spcAft>
                <a:spcPts val="0"/>
              </a:spcAft>
              <a:buClrTx/>
              <a:buSzTx/>
              <a:buFontTx/>
              <a:buNone/>
              <a:tabLst/>
              <a:defRPr sz="3200" b="1">
                <a:solidFill>
                  <a:srgbClr val="FFFF00"/>
                </a:solidFill>
              </a:defRPr>
            </a:pPr>
            <a:r>
              <a:rPr kumimoji="0" lang="ar-JO" sz="3200" b="1" i="0" u="none" strike="noStrike" kern="0" cap="none" spc="0" normalizeH="0" baseline="0" noProof="0" dirty="0">
                <a:ln>
                  <a:noFill/>
                </a:ln>
                <a:solidFill>
                  <a:srgbClr val="FFFF00"/>
                </a:solidFill>
                <a:effectLst>
                  <a:glow rad="228600">
                    <a:srgbClr val="000000">
                      <a:alpha val="84384"/>
                    </a:srgbClr>
                  </a:glow>
                </a:effectLst>
                <a:uLnTx/>
                <a:uFillTx/>
                <a:latin typeface="Arial" panose="020B0604020202020204" pitchFamily="34" charset="0"/>
                <a:cs typeface="Arial" panose="020B0604020202020204" pitchFamily="34" charset="0"/>
                <a:sym typeface="Arial"/>
              </a:rPr>
              <a:t>الزانية</a:t>
            </a:r>
          </a:p>
          <a:p>
            <a:pPr marL="0" marR="0" lvl="0" indent="0" algn="l" defTabSz="914400" rtl="0" eaLnBrk="1" fontAlgn="auto" latinLnBrk="0" hangingPunct="0">
              <a:lnSpc>
                <a:spcPct val="100000"/>
              </a:lnSpc>
              <a:spcBef>
                <a:spcPts val="700"/>
              </a:spcBef>
              <a:spcAft>
                <a:spcPts val="0"/>
              </a:spcAft>
              <a:buClrTx/>
              <a:buSzTx/>
              <a:buFontTx/>
              <a:buNone/>
              <a:tabLst/>
              <a:defRPr sz="3200" b="1">
                <a:solidFill>
                  <a:srgbClr val="FFFF00"/>
                </a:solidFill>
              </a:defRPr>
            </a:pPr>
            <a:r>
              <a:rPr kumimoji="0" lang="ar-JO" sz="2800" b="1" i="0" u="none" strike="noStrike" kern="0" cap="none" spc="0" normalizeH="0" baseline="0" noProof="0" dirty="0">
                <a:ln>
                  <a:noFill/>
                </a:ln>
                <a:solidFill>
                  <a:srgbClr val="8F8F8F">
                    <a:lumOff val="44000"/>
                  </a:srgbClr>
                </a:solidFill>
                <a:effectLst>
                  <a:glow rad="228600">
                    <a:srgbClr val="000000">
                      <a:alpha val="84384"/>
                    </a:srgbClr>
                  </a:glow>
                </a:effectLst>
                <a:uLnTx/>
                <a:uFillTx/>
                <a:latin typeface="Arial" panose="020B0604020202020204" pitchFamily="34" charset="0"/>
                <a:cs typeface="Arial" panose="020B0604020202020204" pitchFamily="34" charset="0"/>
                <a:sym typeface="Arial"/>
              </a:rPr>
              <a:t>(17: 1)</a:t>
            </a:r>
            <a:endParaRPr kumimoji="0" sz="2800" b="1" i="0" u="none" strike="noStrike" kern="0" cap="none" spc="0" normalizeH="0" baseline="0" noProof="0" dirty="0">
              <a:ln>
                <a:noFill/>
              </a:ln>
              <a:solidFill>
                <a:srgbClr val="8F8F8F">
                  <a:lumOff val="44000"/>
                </a:srgbClr>
              </a:solidFill>
              <a:effectLst>
                <a:glow rad="228600">
                  <a:srgbClr val="000000">
                    <a:alpha val="84384"/>
                  </a:srgbClr>
                </a:glow>
              </a:effectLst>
              <a:uLnTx/>
              <a:uFillTx/>
              <a:latin typeface="Arial" panose="020B0604020202020204" pitchFamily="34" charset="0"/>
              <a:cs typeface="Arial" panose="020B0604020202020204" pitchFamily="34" charset="0"/>
              <a:sym typeface="Arial"/>
            </a:endParaRPr>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10" presetClass="entr" fill="hold" grpId="0" nodeType="clickEffect">
                                  <p:stCondLst>
                                    <p:cond delay="0"/>
                                  </p:stCondLst>
                                  <p:iterate>
                                    <p:tmAbs val="0"/>
                                  </p:iterate>
                                  <p:childTnLst>
                                    <p:set>
                                      <p:cBhvr>
                                        <p:cTn id="6" fill="hold"/>
                                        <p:tgtEl>
                                          <p:spTgt spid="2541"/>
                                        </p:tgtEl>
                                        <p:attrNameLst>
                                          <p:attrName>style.visibility</p:attrName>
                                        </p:attrNameLst>
                                      </p:cBhvr>
                                      <p:to>
                                        <p:strVal val="visible"/>
                                      </p:to>
                                    </p:set>
                                    <p:animEffect transition="in" filter="fade">
                                      <p:cBhvr>
                                        <p:cTn id="7" dur="500"/>
                                        <p:tgtEl>
                                          <p:spTgt spid="2541"/>
                                        </p:tgtEl>
                                      </p:cBhvr>
                                    </p:animEffect>
                                  </p:childTnLst>
                                </p:cTn>
                              </p:par>
                            </p:childTnLst>
                          </p:cTn>
                        </p:par>
                        <p:par>
                          <p:cTn id="8" fill="hold">
                            <p:stCondLst>
                              <p:cond delay="500"/>
                            </p:stCondLst>
                            <p:childTnLst>
                              <p:par>
                                <p:cTn id="9" presetID="10" presetClass="entr" fill="hold" grpId="0" nodeType="afterEffect">
                                  <p:stCondLst>
                                    <p:cond delay="0"/>
                                  </p:stCondLst>
                                  <p:iterate>
                                    <p:tmAbs val="0"/>
                                  </p:iterate>
                                  <p:childTnLst>
                                    <p:set>
                                      <p:cBhvr>
                                        <p:cTn id="10" fill="hold"/>
                                        <p:tgtEl>
                                          <p:spTgt spid="2539"/>
                                        </p:tgtEl>
                                        <p:attrNameLst>
                                          <p:attrName>style.visibility</p:attrName>
                                        </p:attrNameLst>
                                      </p:cBhvr>
                                      <p:to>
                                        <p:strVal val="visible"/>
                                      </p:to>
                                    </p:set>
                                    <p:animEffect transition="in" filter="fade">
                                      <p:cBhvr>
                                        <p:cTn id="11" dur="500"/>
                                        <p:tgtEl>
                                          <p:spTgt spid="2539"/>
                                        </p:tgtEl>
                                      </p:cBhvr>
                                    </p:animEffect>
                                  </p:childTnLst>
                                </p:cTn>
                              </p:par>
                            </p:childTnLst>
                          </p:cTn>
                        </p:par>
                      </p:childTnLst>
                    </p:cTn>
                  </p:par>
                  <p:par>
                    <p:cTn id="12" fill="hold">
                      <p:stCondLst>
                        <p:cond delay="indefinite"/>
                      </p:stCondLst>
                      <p:childTnLst>
                        <p:par>
                          <p:cTn id="13" fill="hold">
                            <p:stCondLst>
                              <p:cond delay="0"/>
                            </p:stCondLst>
                            <p:childTnLst>
                              <p:par>
                                <p:cTn id="14" presetID="10" presetClass="entr" fill="hold" grpId="0" nodeType="clickEffect">
                                  <p:stCondLst>
                                    <p:cond delay="0"/>
                                  </p:stCondLst>
                                  <p:iterate>
                                    <p:tmAbs val="0"/>
                                  </p:iterate>
                                  <p:childTnLst>
                                    <p:set>
                                      <p:cBhvr>
                                        <p:cTn id="15" fill="hold"/>
                                        <p:tgtEl>
                                          <p:spTgt spid="2555">
                                            <p:bg/>
                                          </p:spTgt>
                                        </p:tgtEl>
                                        <p:attrNameLst>
                                          <p:attrName>style.visibility</p:attrName>
                                        </p:attrNameLst>
                                      </p:cBhvr>
                                      <p:to>
                                        <p:strVal val="visible"/>
                                      </p:to>
                                    </p:set>
                                    <p:animEffect transition="in" filter="fade">
                                      <p:cBhvr>
                                        <p:cTn id="16" dur="500"/>
                                        <p:tgtEl>
                                          <p:spTgt spid="2555">
                                            <p:bg/>
                                          </p:spTgt>
                                        </p:tgtEl>
                                      </p:cBhvr>
                                    </p:animEffect>
                                  </p:childTnLst>
                                </p:cTn>
                              </p:par>
                              <p:par>
                                <p:cTn id="17" presetID="10" presetClass="entr" presetSubtype="0" fill="hold" grpId="0" nodeType="withEffect">
                                  <p:stCondLst>
                                    <p:cond delay="0"/>
                                  </p:stCondLst>
                                  <p:iterate>
                                    <p:tmAbs val="0"/>
                                  </p:iterate>
                                  <p:childTnLst>
                                    <p:set>
                                      <p:cBhvr>
                                        <p:cTn id="18" fill="hold"/>
                                        <p:tgtEl>
                                          <p:spTgt spid="2555">
                                            <p:txEl>
                                              <p:pRg st="0" end="0"/>
                                            </p:txEl>
                                          </p:spTgt>
                                        </p:tgtEl>
                                        <p:attrNameLst>
                                          <p:attrName>style.visibility</p:attrName>
                                        </p:attrNameLst>
                                      </p:cBhvr>
                                      <p:to>
                                        <p:strVal val="visible"/>
                                      </p:to>
                                    </p:set>
                                    <p:animEffect transition="in" filter="fade">
                                      <p:cBhvr>
                                        <p:cTn id="19" dur="500"/>
                                        <p:tgtEl>
                                          <p:spTgt spid="2555">
                                            <p:txEl>
                                              <p:pRg st="0" end="0"/>
                                            </p:txEl>
                                          </p:spTgt>
                                        </p:tgtEl>
                                      </p:cBhvr>
                                    </p:animEffect>
                                  </p:childTnLst>
                                </p:cTn>
                              </p:par>
                            </p:childTnLst>
                          </p:cTn>
                        </p:par>
                        <p:par>
                          <p:cTn id="20" fill="hold">
                            <p:stCondLst>
                              <p:cond delay="500"/>
                            </p:stCondLst>
                            <p:childTnLst>
                              <p:par>
                                <p:cTn id="21" presetID="10" presetClass="entr" presetSubtype="0" fill="hold" grpId="0" nodeType="afterEffect">
                                  <p:stCondLst>
                                    <p:cond delay="0"/>
                                  </p:stCondLst>
                                  <p:iterate>
                                    <p:tmAbs val="0"/>
                                  </p:iterate>
                                  <p:childTnLst>
                                    <p:set>
                                      <p:cBhvr>
                                        <p:cTn id="22" fill="hold"/>
                                        <p:tgtEl>
                                          <p:spTgt spid="2555">
                                            <p:txEl>
                                              <p:pRg st="1" end="1"/>
                                            </p:txEl>
                                          </p:spTgt>
                                        </p:tgtEl>
                                        <p:attrNameLst>
                                          <p:attrName>style.visibility</p:attrName>
                                        </p:attrNameLst>
                                      </p:cBhvr>
                                      <p:to>
                                        <p:strVal val="visible"/>
                                      </p:to>
                                    </p:set>
                                    <p:animEffect transition="in" filter="fade">
                                      <p:cBhvr>
                                        <p:cTn id="23" dur="500"/>
                                        <p:tgtEl>
                                          <p:spTgt spid="2555">
                                            <p:txEl>
                                              <p:pRg st="1" end="1"/>
                                            </p:txEl>
                                          </p:spTgt>
                                        </p:tgtEl>
                                      </p:cBhvr>
                                    </p:animEffect>
                                  </p:childTnLst>
                                </p:cTn>
                              </p:par>
                            </p:childTnLst>
                          </p:cTn>
                        </p:par>
                        <p:par>
                          <p:cTn id="24" fill="hold">
                            <p:stCondLst>
                              <p:cond delay="1000"/>
                            </p:stCondLst>
                            <p:childTnLst>
                              <p:par>
                                <p:cTn id="25" presetID="10" presetClass="entr" fill="hold" grpId="0" nodeType="afterEffect">
                                  <p:stCondLst>
                                    <p:cond delay="0"/>
                                  </p:stCondLst>
                                  <p:iterate>
                                    <p:tmAbs val="0"/>
                                  </p:iterate>
                                  <p:childTnLst>
                                    <p:set>
                                      <p:cBhvr>
                                        <p:cTn id="26" fill="hold"/>
                                        <p:tgtEl>
                                          <p:spTgt spid="2546">
                                            <p:bg/>
                                          </p:spTgt>
                                        </p:tgtEl>
                                        <p:attrNameLst>
                                          <p:attrName>style.visibility</p:attrName>
                                        </p:attrNameLst>
                                      </p:cBhvr>
                                      <p:to>
                                        <p:strVal val="visible"/>
                                      </p:to>
                                    </p:set>
                                    <p:animEffect transition="in" filter="fade">
                                      <p:cBhvr>
                                        <p:cTn id="27" dur="500"/>
                                        <p:tgtEl>
                                          <p:spTgt spid="2546">
                                            <p:bg/>
                                          </p:spTgt>
                                        </p:tgtEl>
                                      </p:cBhvr>
                                    </p:animEffect>
                                  </p:childTnLst>
                                </p:cTn>
                              </p:par>
                              <p:par>
                                <p:cTn id="28" presetID="10" presetClass="entr" presetSubtype="0" fill="hold" grpId="0" nodeType="withEffect">
                                  <p:stCondLst>
                                    <p:cond delay="0"/>
                                  </p:stCondLst>
                                  <p:iterate>
                                    <p:tmAbs val="0"/>
                                  </p:iterate>
                                  <p:childTnLst>
                                    <p:set>
                                      <p:cBhvr>
                                        <p:cTn id="29" fill="hold"/>
                                        <p:tgtEl>
                                          <p:spTgt spid="2546">
                                            <p:txEl>
                                              <p:pRg st="0" end="0"/>
                                            </p:txEl>
                                          </p:spTgt>
                                        </p:tgtEl>
                                        <p:attrNameLst>
                                          <p:attrName>style.visibility</p:attrName>
                                        </p:attrNameLst>
                                      </p:cBhvr>
                                      <p:to>
                                        <p:strVal val="visible"/>
                                      </p:to>
                                    </p:set>
                                    <p:animEffect transition="in" filter="fade">
                                      <p:cBhvr>
                                        <p:cTn id="30" dur="500"/>
                                        <p:tgtEl>
                                          <p:spTgt spid="2546">
                                            <p:txEl>
                                              <p:pRg st="0" end="0"/>
                                            </p:txEl>
                                          </p:spTgt>
                                        </p:tgtEl>
                                      </p:cBhvr>
                                    </p:animEffect>
                                  </p:childTnLst>
                                </p:cTn>
                              </p:par>
                            </p:childTnLst>
                          </p:cTn>
                        </p:par>
                      </p:childTnLst>
                    </p:cTn>
                  </p:par>
                  <p:par>
                    <p:cTn id="31" fill="hold">
                      <p:stCondLst>
                        <p:cond delay="indefinite"/>
                      </p:stCondLst>
                      <p:childTnLst>
                        <p:par>
                          <p:cTn id="32" fill="hold">
                            <p:stCondLst>
                              <p:cond delay="0"/>
                            </p:stCondLst>
                            <p:childTnLst>
                              <p:par>
                                <p:cTn id="33" presetID="10" presetClass="entr" fill="hold" grpId="0" nodeType="clickEffect">
                                  <p:stCondLst>
                                    <p:cond delay="0"/>
                                  </p:stCondLst>
                                  <p:iterate>
                                    <p:tmAbs val="0"/>
                                  </p:iterate>
                                  <p:childTnLst>
                                    <p:set>
                                      <p:cBhvr>
                                        <p:cTn id="34" fill="hold"/>
                                        <p:tgtEl>
                                          <p:spTgt spid="2543">
                                            <p:bg/>
                                          </p:spTgt>
                                        </p:tgtEl>
                                        <p:attrNameLst>
                                          <p:attrName>style.visibility</p:attrName>
                                        </p:attrNameLst>
                                      </p:cBhvr>
                                      <p:to>
                                        <p:strVal val="visible"/>
                                      </p:to>
                                    </p:set>
                                    <p:animEffect transition="in" filter="fade">
                                      <p:cBhvr>
                                        <p:cTn id="35" dur="500"/>
                                        <p:tgtEl>
                                          <p:spTgt spid="2543">
                                            <p:bg/>
                                          </p:spTgt>
                                        </p:tgtEl>
                                      </p:cBhvr>
                                    </p:animEffect>
                                  </p:childTnLst>
                                </p:cTn>
                              </p:par>
                              <p:par>
                                <p:cTn id="36" presetID="10" presetClass="entr" presetSubtype="0" fill="hold" grpId="0" nodeType="withEffect">
                                  <p:stCondLst>
                                    <p:cond delay="0"/>
                                  </p:stCondLst>
                                  <p:iterate>
                                    <p:tmAbs val="0"/>
                                  </p:iterate>
                                  <p:childTnLst>
                                    <p:set>
                                      <p:cBhvr>
                                        <p:cTn id="37" fill="hold"/>
                                        <p:tgtEl>
                                          <p:spTgt spid="2543">
                                            <p:txEl>
                                              <p:pRg st="0" end="0"/>
                                            </p:txEl>
                                          </p:spTgt>
                                        </p:tgtEl>
                                        <p:attrNameLst>
                                          <p:attrName>style.visibility</p:attrName>
                                        </p:attrNameLst>
                                      </p:cBhvr>
                                      <p:to>
                                        <p:strVal val="visible"/>
                                      </p:to>
                                    </p:set>
                                    <p:animEffect transition="in" filter="fade">
                                      <p:cBhvr>
                                        <p:cTn id="38" dur="500"/>
                                        <p:tgtEl>
                                          <p:spTgt spid="2543">
                                            <p:txEl>
                                              <p:pRg st="0" end="0"/>
                                            </p:txEl>
                                          </p:spTgt>
                                        </p:tgtEl>
                                      </p:cBhvr>
                                    </p:animEffect>
                                  </p:childTnLst>
                                </p:cTn>
                              </p:par>
                            </p:childTnLst>
                          </p:cTn>
                        </p:par>
                        <p:par>
                          <p:cTn id="39" fill="hold">
                            <p:stCondLst>
                              <p:cond delay="500"/>
                            </p:stCondLst>
                            <p:childTnLst>
                              <p:par>
                                <p:cTn id="40" presetID="10" presetClass="entr" presetSubtype="0" fill="hold" grpId="0" nodeType="afterEffect">
                                  <p:stCondLst>
                                    <p:cond delay="0"/>
                                  </p:stCondLst>
                                  <p:iterate>
                                    <p:tmAbs val="0"/>
                                  </p:iterate>
                                  <p:childTnLst>
                                    <p:set>
                                      <p:cBhvr>
                                        <p:cTn id="41" fill="hold"/>
                                        <p:tgtEl>
                                          <p:spTgt spid="2543">
                                            <p:txEl>
                                              <p:pRg st="1" end="1"/>
                                            </p:txEl>
                                          </p:spTgt>
                                        </p:tgtEl>
                                        <p:attrNameLst>
                                          <p:attrName>style.visibility</p:attrName>
                                        </p:attrNameLst>
                                      </p:cBhvr>
                                      <p:to>
                                        <p:strVal val="visible"/>
                                      </p:to>
                                    </p:set>
                                    <p:animEffect transition="in" filter="fade">
                                      <p:cBhvr>
                                        <p:cTn id="42" dur="500"/>
                                        <p:tgtEl>
                                          <p:spTgt spid="2543">
                                            <p:txEl>
                                              <p:pRg st="1" end="1"/>
                                            </p:txEl>
                                          </p:spTgt>
                                        </p:tgtEl>
                                      </p:cBhvr>
                                    </p:animEffect>
                                  </p:childTnLst>
                                </p:cTn>
                              </p:par>
                            </p:childTnLst>
                          </p:cTn>
                        </p:par>
                      </p:childTnLst>
                    </p:cTn>
                  </p:par>
                  <p:par>
                    <p:cTn id="43" fill="hold">
                      <p:stCondLst>
                        <p:cond delay="indefinite"/>
                      </p:stCondLst>
                      <p:childTnLst>
                        <p:par>
                          <p:cTn id="44" fill="hold">
                            <p:stCondLst>
                              <p:cond delay="0"/>
                            </p:stCondLst>
                            <p:childTnLst>
                              <p:par>
                                <p:cTn id="45" presetID="10" presetClass="entr" fill="hold" grpId="0" nodeType="clickEffect">
                                  <p:stCondLst>
                                    <p:cond delay="0"/>
                                  </p:stCondLst>
                                  <p:iterate>
                                    <p:tmAbs val="0"/>
                                  </p:iterate>
                                  <p:childTnLst>
                                    <p:set>
                                      <p:cBhvr>
                                        <p:cTn id="46" fill="hold"/>
                                        <p:tgtEl>
                                          <p:spTgt spid="2547">
                                            <p:bg/>
                                          </p:spTgt>
                                        </p:tgtEl>
                                        <p:attrNameLst>
                                          <p:attrName>style.visibility</p:attrName>
                                        </p:attrNameLst>
                                      </p:cBhvr>
                                      <p:to>
                                        <p:strVal val="visible"/>
                                      </p:to>
                                    </p:set>
                                    <p:animEffect transition="in" filter="fade">
                                      <p:cBhvr>
                                        <p:cTn id="47" dur="500"/>
                                        <p:tgtEl>
                                          <p:spTgt spid="2547">
                                            <p:bg/>
                                          </p:spTgt>
                                        </p:tgtEl>
                                      </p:cBhvr>
                                    </p:animEffect>
                                  </p:childTnLst>
                                </p:cTn>
                              </p:par>
                              <p:par>
                                <p:cTn id="48" presetID="10" presetClass="entr" presetSubtype="0" fill="hold" grpId="0" nodeType="withEffect">
                                  <p:stCondLst>
                                    <p:cond delay="0"/>
                                  </p:stCondLst>
                                  <p:iterate>
                                    <p:tmAbs val="0"/>
                                  </p:iterate>
                                  <p:childTnLst>
                                    <p:set>
                                      <p:cBhvr>
                                        <p:cTn id="49" fill="hold"/>
                                        <p:tgtEl>
                                          <p:spTgt spid="2547">
                                            <p:txEl>
                                              <p:pRg st="0" end="0"/>
                                            </p:txEl>
                                          </p:spTgt>
                                        </p:tgtEl>
                                        <p:attrNameLst>
                                          <p:attrName>style.visibility</p:attrName>
                                        </p:attrNameLst>
                                      </p:cBhvr>
                                      <p:to>
                                        <p:strVal val="visible"/>
                                      </p:to>
                                    </p:set>
                                    <p:animEffect transition="in" filter="fade">
                                      <p:cBhvr>
                                        <p:cTn id="50" dur="500"/>
                                        <p:tgtEl>
                                          <p:spTgt spid="2547">
                                            <p:txEl>
                                              <p:pRg st="0" end="0"/>
                                            </p:txEl>
                                          </p:spTgt>
                                        </p:tgtEl>
                                      </p:cBhvr>
                                    </p:animEffect>
                                  </p:childTnLst>
                                </p:cTn>
                              </p:par>
                            </p:childTnLst>
                          </p:cTn>
                        </p:par>
                        <p:par>
                          <p:cTn id="51" fill="hold">
                            <p:stCondLst>
                              <p:cond delay="500"/>
                            </p:stCondLst>
                            <p:childTnLst>
                              <p:par>
                                <p:cTn id="52" presetID="10" presetClass="entr" presetSubtype="0" fill="hold" grpId="0" nodeType="afterEffect">
                                  <p:stCondLst>
                                    <p:cond delay="0"/>
                                  </p:stCondLst>
                                  <p:iterate>
                                    <p:tmAbs val="0"/>
                                  </p:iterate>
                                  <p:childTnLst>
                                    <p:set>
                                      <p:cBhvr>
                                        <p:cTn id="53" fill="hold"/>
                                        <p:tgtEl>
                                          <p:spTgt spid="2547">
                                            <p:txEl>
                                              <p:pRg st="1" end="1"/>
                                            </p:txEl>
                                          </p:spTgt>
                                        </p:tgtEl>
                                        <p:attrNameLst>
                                          <p:attrName>style.visibility</p:attrName>
                                        </p:attrNameLst>
                                      </p:cBhvr>
                                      <p:to>
                                        <p:strVal val="visible"/>
                                      </p:to>
                                    </p:set>
                                    <p:animEffect transition="in" filter="fade">
                                      <p:cBhvr>
                                        <p:cTn id="54" dur="500"/>
                                        <p:tgtEl>
                                          <p:spTgt spid="2547">
                                            <p:txEl>
                                              <p:pRg st="1" end="1"/>
                                            </p:txEl>
                                          </p:spTgt>
                                        </p:tgtEl>
                                      </p:cBhvr>
                                    </p:animEffect>
                                  </p:childTnLst>
                                </p:cTn>
                              </p:par>
                            </p:childTnLst>
                          </p:cTn>
                        </p:par>
                        <p:par>
                          <p:cTn id="55" fill="hold">
                            <p:stCondLst>
                              <p:cond delay="1000"/>
                            </p:stCondLst>
                            <p:childTnLst>
                              <p:par>
                                <p:cTn id="56" presetID="10" presetClass="entr" fill="hold" grpId="0" nodeType="afterEffect">
                                  <p:stCondLst>
                                    <p:cond delay="0"/>
                                  </p:stCondLst>
                                  <p:iterate>
                                    <p:tmAbs val="0"/>
                                  </p:iterate>
                                  <p:childTnLst>
                                    <p:set>
                                      <p:cBhvr>
                                        <p:cTn id="57" fill="hold"/>
                                        <p:tgtEl>
                                          <p:spTgt spid="2552">
                                            <p:bg/>
                                          </p:spTgt>
                                        </p:tgtEl>
                                        <p:attrNameLst>
                                          <p:attrName>style.visibility</p:attrName>
                                        </p:attrNameLst>
                                      </p:cBhvr>
                                      <p:to>
                                        <p:strVal val="visible"/>
                                      </p:to>
                                    </p:set>
                                    <p:animEffect transition="in" filter="fade">
                                      <p:cBhvr>
                                        <p:cTn id="58" dur="500"/>
                                        <p:tgtEl>
                                          <p:spTgt spid="2552">
                                            <p:bg/>
                                          </p:spTgt>
                                        </p:tgtEl>
                                      </p:cBhvr>
                                    </p:animEffect>
                                  </p:childTnLst>
                                </p:cTn>
                              </p:par>
                              <p:par>
                                <p:cTn id="59" presetID="10" presetClass="entr" presetSubtype="0" fill="hold" grpId="0" nodeType="withEffect">
                                  <p:stCondLst>
                                    <p:cond delay="0"/>
                                  </p:stCondLst>
                                  <p:iterate>
                                    <p:tmAbs val="0"/>
                                  </p:iterate>
                                  <p:childTnLst>
                                    <p:set>
                                      <p:cBhvr>
                                        <p:cTn id="60" fill="hold"/>
                                        <p:tgtEl>
                                          <p:spTgt spid="2552">
                                            <p:txEl>
                                              <p:pRg st="0" end="0"/>
                                            </p:txEl>
                                          </p:spTgt>
                                        </p:tgtEl>
                                        <p:attrNameLst>
                                          <p:attrName>style.visibility</p:attrName>
                                        </p:attrNameLst>
                                      </p:cBhvr>
                                      <p:to>
                                        <p:strVal val="visible"/>
                                      </p:to>
                                    </p:set>
                                    <p:animEffect transition="in" filter="fade">
                                      <p:cBhvr>
                                        <p:cTn id="61" dur="500"/>
                                        <p:tgtEl>
                                          <p:spTgt spid="2552">
                                            <p:txEl>
                                              <p:pRg st="0" end="0"/>
                                            </p:txEl>
                                          </p:spTgt>
                                        </p:tgtEl>
                                      </p:cBhvr>
                                    </p:animEffect>
                                  </p:childTnLst>
                                </p:cTn>
                              </p:par>
                            </p:childTnLst>
                          </p:cTn>
                        </p:par>
                      </p:childTnLst>
                    </p:cTn>
                  </p:par>
                  <p:par>
                    <p:cTn id="62" fill="hold">
                      <p:stCondLst>
                        <p:cond delay="indefinite"/>
                      </p:stCondLst>
                      <p:childTnLst>
                        <p:par>
                          <p:cTn id="63" fill="hold">
                            <p:stCondLst>
                              <p:cond delay="0"/>
                            </p:stCondLst>
                            <p:childTnLst>
                              <p:par>
                                <p:cTn id="64" presetID="10" presetClass="entr" fill="hold" grpId="0" nodeType="clickEffect">
                                  <p:stCondLst>
                                    <p:cond delay="0"/>
                                  </p:stCondLst>
                                  <p:iterate>
                                    <p:tmAbs val="0"/>
                                  </p:iterate>
                                  <p:childTnLst>
                                    <p:set>
                                      <p:cBhvr>
                                        <p:cTn id="65" fill="hold"/>
                                        <p:tgtEl>
                                          <p:spTgt spid="2548">
                                            <p:bg/>
                                          </p:spTgt>
                                        </p:tgtEl>
                                        <p:attrNameLst>
                                          <p:attrName>style.visibility</p:attrName>
                                        </p:attrNameLst>
                                      </p:cBhvr>
                                      <p:to>
                                        <p:strVal val="visible"/>
                                      </p:to>
                                    </p:set>
                                    <p:animEffect transition="in" filter="fade">
                                      <p:cBhvr>
                                        <p:cTn id="66" dur="500"/>
                                        <p:tgtEl>
                                          <p:spTgt spid="2548">
                                            <p:bg/>
                                          </p:spTgt>
                                        </p:tgtEl>
                                      </p:cBhvr>
                                    </p:animEffect>
                                  </p:childTnLst>
                                </p:cTn>
                              </p:par>
                              <p:par>
                                <p:cTn id="67" presetID="10" presetClass="entr" presetSubtype="0" fill="hold" grpId="0" nodeType="withEffect">
                                  <p:stCondLst>
                                    <p:cond delay="0"/>
                                  </p:stCondLst>
                                  <p:iterate>
                                    <p:tmAbs val="0"/>
                                  </p:iterate>
                                  <p:childTnLst>
                                    <p:set>
                                      <p:cBhvr>
                                        <p:cTn id="68" fill="hold"/>
                                        <p:tgtEl>
                                          <p:spTgt spid="2548">
                                            <p:txEl>
                                              <p:pRg st="0" end="0"/>
                                            </p:txEl>
                                          </p:spTgt>
                                        </p:tgtEl>
                                        <p:attrNameLst>
                                          <p:attrName>style.visibility</p:attrName>
                                        </p:attrNameLst>
                                      </p:cBhvr>
                                      <p:to>
                                        <p:strVal val="visible"/>
                                      </p:to>
                                    </p:set>
                                    <p:animEffect transition="in" filter="fade">
                                      <p:cBhvr>
                                        <p:cTn id="69" dur="500"/>
                                        <p:tgtEl>
                                          <p:spTgt spid="2548">
                                            <p:txEl>
                                              <p:pRg st="0" end="0"/>
                                            </p:txEl>
                                          </p:spTgt>
                                        </p:tgtEl>
                                      </p:cBhvr>
                                    </p:animEffect>
                                  </p:childTnLst>
                                </p:cTn>
                              </p:par>
                            </p:childTnLst>
                          </p:cTn>
                        </p:par>
                      </p:childTnLst>
                    </p:cTn>
                  </p:par>
                  <p:par>
                    <p:cTn id="70" fill="hold">
                      <p:stCondLst>
                        <p:cond delay="indefinite"/>
                      </p:stCondLst>
                      <p:childTnLst>
                        <p:par>
                          <p:cTn id="71" fill="hold">
                            <p:stCondLst>
                              <p:cond delay="0"/>
                            </p:stCondLst>
                            <p:childTnLst>
                              <p:par>
                                <p:cTn id="72" presetID="10" presetClass="entr" fill="hold" grpId="0" nodeType="clickEffect">
                                  <p:stCondLst>
                                    <p:cond delay="0"/>
                                  </p:stCondLst>
                                  <p:iterate>
                                    <p:tmAbs val="0"/>
                                  </p:iterate>
                                  <p:childTnLst>
                                    <p:set>
                                      <p:cBhvr>
                                        <p:cTn id="73" fill="hold"/>
                                        <p:tgtEl>
                                          <p:spTgt spid="2549">
                                            <p:bg/>
                                          </p:spTgt>
                                        </p:tgtEl>
                                        <p:attrNameLst>
                                          <p:attrName>style.visibility</p:attrName>
                                        </p:attrNameLst>
                                      </p:cBhvr>
                                      <p:to>
                                        <p:strVal val="visible"/>
                                      </p:to>
                                    </p:set>
                                    <p:animEffect transition="in" filter="fade">
                                      <p:cBhvr>
                                        <p:cTn id="74" dur="500"/>
                                        <p:tgtEl>
                                          <p:spTgt spid="2549">
                                            <p:bg/>
                                          </p:spTgt>
                                        </p:tgtEl>
                                      </p:cBhvr>
                                    </p:animEffect>
                                  </p:childTnLst>
                                </p:cTn>
                              </p:par>
                              <p:par>
                                <p:cTn id="75" presetID="10" presetClass="entr" presetSubtype="0" fill="hold" grpId="0" nodeType="withEffect">
                                  <p:stCondLst>
                                    <p:cond delay="0"/>
                                  </p:stCondLst>
                                  <p:iterate>
                                    <p:tmAbs val="0"/>
                                  </p:iterate>
                                  <p:childTnLst>
                                    <p:set>
                                      <p:cBhvr>
                                        <p:cTn id="76" fill="hold"/>
                                        <p:tgtEl>
                                          <p:spTgt spid="2549">
                                            <p:txEl>
                                              <p:pRg st="0" end="0"/>
                                            </p:txEl>
                                          </p:spTgt>
                                        </p:tgtEl>
                                        <p:attrNameLst>
                                          <p:attrName>style.visibility</p:attrName>
                                        </p:attrNameLst>
                                      </p:cBhvr>
                                      <p:to>
                                        <p:strVal val="visible"/>
                                      </p:to>
                                    </p:set>
                                    <p:animEffect transition="in" filter="fade">
                                      <p:cBhvr>
                                        <p:cTn id="77" dur="500"/>
                                        <p:tgtEl>
                                          <p:spTgt spid="2549">
                                            <p:txEl>
                                              <p:pRg st="0" end="0"/>
                                            </p:txEl>
                                          </p:spTgt>
                                        </p:tgtEl>
                                      </p:cBhvr>
                                    </p:animEffect>
                                  </p:childTnLst>
                                </p:cTn>
                              </p:par>
                            </p:childTnLst>
                          </p:cTn>
                        </p:par>
                        <p:par>
                          <p:cTn id="78" fill="hold">
                            <p:stCondLst>
                              <p:cond delay="500"/>
                            </p:stCondLst>
                            <p:childTnLst>
                              <p:par>
                                <p:cTn id="79" presetID="10" presetClass="entr" presetSubtype="0" fill="hold" grpId="0" nodeType="afterEffect">
                                  <p:stCondLst>
                                    <p:cond delay="0"/>
                                  </p:stCondLst>
                                  <p:iterate>
                                    <p:tmAbs val="0"/>
                                  </p:iterate>
                                  <p:childTnLst>
                                    <p:set>
                                      <p:cBhvr>
                                        <p:cTn id="80" fill="hold"/>
                                        <p:tgtEl>
                                          <p:spTgt spid="2549">
                                            <p:txEl>
                                              <p:pRg st="1" end="1"/>
                                            </p:txEl>
                                          </p:spTgt>
                                        </p:tgtEl>
                                        <p:attrNameLst>
                                          <p:attrName>style.visibility</p:attrName>
                                        </p:attrNameLst>
                                      </p:cBhvr>
                                      <p:to>
                                        <p:strVal val="visible"/>
                                      </p:to>
                                    </p:set>
                                    <p:animEffect transition="in" filter="fade">
                                      <p:cBhvr>
                                        <p:cTn id="81" dur="500"/>
                                        <p:tgtEl>
                                          <p:spTgt spid="2549">
                                            <p:txEl>
                                              <p:pRg st="1" end="1"/>
                                            </p:txEl>
                                          </p:spTgt>
                                        </p:tgtEl>
                                      </p:cBhvr>
                                    </p:animEffect>
                                  </p:childTnLst>
                                </p:cTn>
                              </p:par>
                            </p:childTnLst>
                          </p:cTn>
                        </p:par>
                        <p:par>
                          <p:cTn id="82" fill="hold">
                            <p:stCondLst>
                              <p:cond delay="1000"/>
                            </p:stCondLst>
                            <p:childTnLst>
                              <p:par>
                                <p:cTn id="83" presetID="10" presetClass="entr" fill="hold" grpId="0" nodeType="afterEffect">
                                  <p:stCondLst>
                                    <p:cond delay="0"/>
                                  </p:stCondLst>
                                  <p:iterate>
                                    <p:tmAbs val="0"/>
                                  </p:iterate>
                                  <p:childTnLst>
                                    <p:set>
                                      <p:cBhvr>
                                        <p:cTn id="84" fill="hold"/>
                                        <p:tgtEl>
                                          <p:spTgt spid="2553">
                                            <p:bg/>
                                          </p:spTgt>
                                        </p:tgtEl>
                                        <p:attrNameLst>
                                          <p:attrName>style.visibility</p:attrName>
                                        </p:attrNameLst>
                                      </p:cBhvr>
                                      <p:to>
                                        <p:strVal val="visible"/>
                                      </p:to>
                                    </p:set>
                                    <p:animEffect transition="in" filter="fade">
                                      <p:cBhvr>
                                        <p:cTn id="85" dur="500"/>
                                        <p:tgtEl>
                                          <p:spTgt spid="2553">
                                            <p:bg/>
                                          </p:spTgt>
                                        </p:tgtEl>
                                      </p:cBhvr>
                                    </p:animEffect>
                                  </p:childTnLst>
                                </p:cTn>
                              </p:par>
                              <p:par>
                                <p:cTn id="86" presetID="10" presetClass="entr" presetSubtype="0" fill="hold" grpId="0" nodeType="withEffect">
                                  <p:stCondLst>
                                    <p:cond delay="0"/>
                                  </p:stCondLst>
                                  <p:iterate>
                                    <p:tmAbs val="0"/>
                                  </p:iterate>
                                  <p:childTnLst>
                                    <p:set>
                                      <p:cBhvr>
                                        <p:cTn id="87" fill="hold"/>
                                        <p:tgtEl>
                                          <p:spTgt spid="2553">
                                            <p:txEl>
                                              <p:pRg st="0" end="0"/>
                                            </p:txEl>
                                          </p:spTgt>
                                        </p:tgtEl>
                                        <p:attrNameLst>
                                          <p:attrName>style.visibility</p:attrName>
                                        </p:attrNameLst>
                                      </p:cBhvr>
                                      <p:to>
                                        <p:strVal val="visible"/>
                                      </p:to>
                                    </p:set>
                                    <p:animEffect transition="in" filter="fade">
                                      <p:cBhvr>
                                        <p:cTn id="88" dur="500"/>
                                        <p:tgtEl>
                                          <p:spTgt spid="2553">
                                            <p:txEl>
                                              <p:pRg st="0" end="0"/>
                                            </p:txEl>
                                          </p:spTgt>
                                        </p:tgtEl>
                                      </p:cBhvr>
                                    </p:animEffect>
                                  </p:childTnLst>
                                </p:cTn>
                              </p:par>
                            </p:childTnLst>
                          </p:cTn>
                        </p:par>
                      </p:childTnLst>
                    </p:cTn>
                  </p:par>
                  <p:par>
                    <p:cTn id="89" fill="hold">
                      <p:stCondLst>
                        <p:cond delay="indefinite"/>
                      </p:stCondLst>
                      <p:childTnLst>
                        <p:par>
                          <p:cTn id="90" fill="hold">
                            <p:stCondLst>
                              <p:cond delay="0"/>
                            </p:stCondLst>
                            <p:childTnLst>
                              <p:par>
                                <p:cTn id="91" presetID="10" presetClass="entr" fill="hold" grpId="0" nodeType="clickEffect">
                                  <p:stCondLst>
                                    <p:cond delay="0"/>
                                  </p:stCondLst>
                                  <p:iterate>
                                    <p:tmAbs val="0"/>
                                  </p:iterate>
                                  <p:childTnLst>
                                    <p:set>
                                      <p:cBhvr>
                                        <p:cTn id="92" fill="hold"/>
                                        <p:tgtEl>
                                          <p:spTgt spid="2550">
                                            <p:bg/>
                                          </p:spTgt>
                                        </p:tgtEl>
                                        <p:attrNameLst>
                                          <p:attrName>style.visibility</p:attrName>
                                        </p:attrNameLst>
                                      </p:cBhvr>
                                      <p:to>
                                        <p:strVal val="visible"/>
                                      </p:to>
                                    </p:set>
                                    <p:animEffect transition="in" filter="fade">
                                      <p:cBhvr>
                                        <p:cTn id="93" dur="500"/>
                                        <p:tgtEl>
                                          <p:spTgt spid="2550">
                                            <p:bg/>
                                          </p:spTgt>
                                        </p:tgtEl>
                                      </p:cBhvr>
                                    </p:animEffect>
                                  </p:childTnLst>
                                </p:cTn>
                              </p:par>
                              <p:par>
                                <p:cTn id="94" presetID="10" presetClass="entr" presetSubtype="0" fill="hold" grpId="0" nodeType="withEffect">
                                  <p:stCondLst>
                                    <p:cond delay="0"/>
                                  </p:stCondLst>
                                  <p:iterate>
                                    <p:tmAbs val="0"/>
                                  </p:iterate>
                                  <p:childTnLst>
                                    <p:set>
                                      <p:cBhvr>
                                        <p:cTn id="95" fill="hold"/>
                                        <p:tgtEl>
                                          <p:spTgt spid="2550">
                                            <p:txEl>
                                              <p:pRg st="0" end="0"/>
                                            </p:txEl>
                                          </p:spTgt>
                                        </p:tgtEl>
                                        <p:attrNameLst>
                                          <p:attrName>style.visibility</p:attrName>
                                        </p:attrNameLst>
                                      </p:cBhvr>
                                      <p:to>
                                        <p:strVal val="visible"/>
                                      </p:to>
                                    </p:set>
                                    <p:animEffect transition="in" filter="fade">
                                      <p:cBhvr>
                                        <p:cTn id="96" dur="500"/>
                                        <p:tgtEl>
                                          <p:spTgt spid="2550">
                                            <p:txEl>
                                              <p:pRg st="0" end="0"/>
                                            </p:txEl>
                                          </p:spTgt>
                                        </p:tgtEl>
                                      </p:cBhvr>
                                    </p:animEffect>
                                  </p:childTnLst>
                                </p:cTn>
                              </p:par>
                            </p:childTnLst>
                          </p:cTn>
                        </p:par>
                      </p:childTnLst>
                    </p:cTn>
                  </p:par>
                  <p:par>
                    <p:cTn id="97" fill="hold">
                      <p:stCondLst>
                        <p:cond delay="indefinite"/>
                      </p:stCondLst>
                      <p:childTnLst>
                        <p:par>
                          <p:cTn id="98" fill="hold">
                            <p:stCondLst>
                              <p:cond delay="0"/>
                            </p:stCondLst>
                            <p:childTnLst>
                              <p:par>
                                <p:cTn id="99" presetID="10" presetClass="entr" fill="hold" grpId="0" nodeType="clickEffect">
                                  <p:stCondLst>
                                    <p:cond delay="0"/>
                                  </p:stCondLst>
                                  <p:iterate>
                                    <p:tmAbs val="0"/>
                                  </p:iterate>
                                  <p:childTnLst>
                                    <p:set>
                                      <p:cBhvr>
                                        <p:cTn id="100" fill="hold"/>
                                        <p:tgtEl>
                                          <p:spTgt spid="2551">
                                            <p:bg/>
                                          </p:spTgt>
                                        </p:tgtEl>
                                        <p:attrNameLst>
                                          <p:attrName>style.visibility</p:attrName>
                                        </p:attrNameLst>
                                      </p:cBhvr>
                                      <p:to>
                                        <p:strVal val="visible"/>
                                      </p:to>
                                    </p:set>
                                    <p:animEffect transition="in" filter="fade">
                                      <p:cBhvr>
                                        <p:cTn id="101" dur="500"/>
                                        <p:tgtEl>
                                          <p:spTgt spid="2551">
                                            <p:bg/>
                                          </p:spTgt>
                                        </p:tgtEl>
                                      </p:cBhvr>
                                    </p:animEffect>
                                  </p:childTnLst>
                                </p:cTn>
                              </p:par>
                              <p:par>
                                <p:cTn id="102" presetID="10" presetClass="entr" presetSubtype="0" fill="hold" grpId="0" nodeType="withEffect">
                                  <p:stCondLst>
                                    <p:cond delay="0"/>
                                  </p:stCondLst>
                                  <p:iterate>
                                    <p:tmAbs val="0"/>
                                  </p:iterate>
                                  <p:childTnLst>
                                    <p:set>
                                      <p:cBhvr>
                                        <p:cTn id="103" fill="hold"/>
                                        <p:tgtEl>
                                          <p:spTgt spid="2551">
                                            <p:txEl>
                                              <p:pRg st="0" end="0"/>
                                            </p:txEl>
                                          </p:spTgt>
                                        </p:tgtEl>
                                        <p:attrNameLst>
                                          <p:attrName>style.visibility</p:attrName>
                                        </p:attrNameLst>
                                      </p:cBhvr>
                                      <p:to>
                                        <p:strVal val="visible"/>
                                      </p:to>
                                    </p:set>
                                    <p:animEffect transition="in" filter="fade">
                                      <p:cBhvr>
                                        <p:cTn id="104" dur="500"/>
                                        <p:tgtEl>
                                          <p:spTgt spid="2551">
                                            <p:txEl>
                                              <p:pRg st="0" end="0"/>
                                            </p:txEl>
                                          </p:spTgt>
                                        </p:tgtEl>
                                      </p:cBhvr>
                                    </p:animEffect>
                                  </p:childTnLst>
                                </p:cTn>
                              </p:par>
                            </p:childTnLst>
                          </p:cTn>
                        </p:par>
                      </p:childTnLst>
                    </p:cTn>
                  </p:par>
                  <p:par>
                    <p:cTn id="105" fill="hold">
                      <p:stCondLst>
                        <p:cond delay="indefinite"/>
                      </p:stCondLst>
                      <p:childTnLst>
                        <p:par>
                          <p:cTn id="106" fill="hold">
                            <p:stCondLst>
                              <p:cond delay="0"/>
                            </p:stCondLst>
                            <p:childTnLst>
                              <p:par>
                                <p:cTn id="107" presetID="10" presetClass="entr" fill="hold" grpId="0" nodeType="clickEffect">
                                  <p:stCondLst>
                                    <p:cond delay="0"/>
                                  </p:stCondLst>
                                  <p:iterate>
                                    <p:tmAbs val="0"/>
                                  </p:iterate>
                                  <p:childTnLst>
                                    <p:set>
                                      <p:cBhvr>
                                        <p:cTn id="108" fill="hold"/>
                                        <p:tgtEl>
                                          <p:spTgt spid="2544">
                                            <p:bg/>
                                          </p:spTgt>
                                        </p:tgtEl>
                                        <p:attrNameLst>
                                          <p:attrName>style.visibility</p:attrName>
                                        </p:attrNameLst>
                                      </p:cBhvr>
                                      <p:to>
                                        <p:strVal val="visible"/>
                                      </p:to>
                                    </p:set>
                                    <p:animEffect transition="in" filter="fade">
                                      <p:cBhvr>
                                        <p:cTn id="109" dur="500"/>
                                        <p:tgtEl>
                                          <p:spTgt spid="2544">
                                            <p:bg/>
                                          </p:spTgt>
                                        </p:tgtEl>
                                      </p:cBhvr>
                                    </p:animEffect>
                                  </p:childTnLst>
                                </p:cTn>
                              </p:par>
                              <p:par>
                                <p:cTn id="110" presetID="10" presetClass="entr" presetSubtype="0" fill="hold" grpId="0" nodeType="withEffect">
                                  <p:stCondLst>
                                    <p:cond delay="0"/>
                                  </p:stCondLst>
                                  <p:iterate>
                                    <p:tmAbs val="0"/>
                                  </p:iterate>
                                  <p:childTnLst>
                                    <p:set>
                                      <p:cBhvr>
                                        <p:cTn id="111" fill="hold"/>
                                        <p:tgtEl>
                                          <p:spTgt spid="2544">
                                            <p:txEl>
                                              <p:pRg st="0" end="0"/>
                                            </p:txEl>
                                          </p:spTgt>
                                        </p:tgtEl>
                                        <p:attrNameLst>
                                          <p:attrName>style.visibility</p:attrName>
                                        </p:attrNameLst>
                                      </p:cBhvr>
                                      <p:to>
                                        <p:strVal val="visible"/>
                                      </p:to>
                                    </p:set>
                                    <p:animEffect transition="in" filter="fade">
                                      <p:cBhvr>
                                        <p:cTn id="112" dur="500"/>
                                        <p:tgtEl>
                                          <p:spTgt spid="2544">
                                            <p:txEl>
                                              <p:pRg st="0" end="0"/>
                                            </p:txEl>
                                          </p:spTgt>
                                        </p:tgtEl>
                                      </p:cBhvr>
                                    </p:animEffect>
                                  </p:childTnLst>
                                </p:cTn>
                              </p:par>
                            </p:childTnLst>
                          </p:cTn>
                        </p:par>
                        <p:par>
                          <p:cTn id="113" fill="hold">
                            <p:stCondLst>
                              <p:cond delay="500"/>
                            </p:stCondLst>
                            <p:childTnLst>
                              <p:par>
                                <p:cTn id="114" presetID="10" presetClass="entr" presetSubtype="0" fill="hold" grpId="0" nodeType="afterEffect">
                                  <p:stCondLst>
                                    <p:cond delay="0"/>
                                  </p:stCondLst>
                                  <p:iterate>
                                    <p:tmAbs val="0"/>
                                  </p:iterate>
                                  <p:childTnLst>
                                    <p:set>
                                      <p:cBhvr>
                                        <p:cTn id="115" fill="hold"/>
                                        <p:tgtEl>
                                          <p:spTgt spid="2544">
                                            <p:txEl>
                                              <p:pRg st="1" end="1"/>
                                            </p:txEl>
                                          </p:spTgt>
                                        </p:tgtEl>
                                        <p:attrNameLst>
                                          <p:attrName>style.visibility</p:attrName>
                                        </p:attrNameLst>
                                      </p:cBhvr>
                                      <p:to>
                                        <p:strVal val="visible"/>
                                      </p:to>
                                    </p:set>
                                    <p:animEffect transition="in" filter="fade">
                                      <p:cBhvr>
                                        <p:cTn id="116" dur="500"/>
                                        <p:tgtEl>
                                          <p:spTgt spid="2544">
                                            <p:txEl>
                                              <p:pRg st="1" end="1"/>
                                            </p:txEl>
                                          </p:spTgt>
                                        </p:tgtEl>
                                      </p:cBhvr>
                                    </p:animEffect>
                                  </p:childTnLst>
                                </p:cTn>
                              </p:par>
                            </p:childTnLst>
                          </p:cTn>
                        </p:par>
                        <p:par>
                          <p:cTn id="117" fill="hold">
                            <p:stCondLst>
                              <p:cond delay="1000"/>
                            </p:stCondLst>
                            <p:childTnLst>
                              <p:par>
                                <p:cTn id="118" presetID="10" presetClass="entr" fill="hold" grpId="0" nodeType="afterEffect">
                                  <p:stCondLst>
                                    <p:cond delay="0"/>
                                  </p:stCondLst>
                                  <p:iterate>
                                    <p:tmAbs val="0"/>
                                  </p:iterate>
                                  <p:childTnLst>
                                    <p:set>
                                      <p:cBhvr>
                                        <p:cTn id="119" fill="hold"/>
                                        <p:tgtEl>
                                          <p:spTgt spid="2554">
                                            <p:bg/>
                                          </p:spTgt>
                                        </p:tgtEl>
                                        <p:attrNameLst>
                                          <p:attrName>style.visibility</p:attrName>
                                        </p:attrNameLst>
                                      </p:cBhvr>
                                      <p:to>
                                        <p:strVal val="visible"/>
                                      </p:to>
                                    </p:set>
                                    <p:animEffect transition="in" filter="fade">
                                      <p:cBhvr>
                                        <p:cTn id="120" dur="500"/>
                                        <p:tgtEl>
                                          <p:spTgt spid="2554">
                                            <p:bg/>
                                          </p:spTgt>
                                        </p:tgtEl>
                                      </p:cBhvr>
                                    </p:animEffect>
                                  </p:childTnLst>
                                </p:cTn>
                              </p:par>
                              <p:par>
                                <p:cTn id="121" presetID="10" presetClass="entr" presetSubtype="0" fill="hold" grpId="0" nodeType="withEffect">
                                  <p:stCondLst>
                                    <p:cond delay="0"/>
                                  </p:stCondLst>
                                  <p:iterate>
                                    <p:tmAbs val="0"/>
                                  </p:iterate>
                                  <p:childTnLst>
                                    <p:set>
                                      <p:cBhvr>
                                        <p:cTn id="122" fill="hold"/>
                                        <p:tgtEl>
                                          <p:spTgt spid="2554">
                                            <p:txEl>
                                              <p:pRg st="0" end="0"/>
                                            </p:txEl>
                                          </p:spTgt>
                                        </p:tgtEl>
                                        <p:attrNameLst>
                                          <p:attrName>style.visibility</p:attrName>
                                        </p:attrNameLst>
                                      </p:cBhvr>
                                      <p:to>
                                        <p:strVal val="visible"/>
                                      </p:to>
                                    </p:set>
                                    <p:animEffect transition="in" filter="fade">
                                      <p:cBhvr>
                                        <p:cTn id="123" dur="500"/>
                                        <p:tgtEl>
                                          <p:spTgt spid="2554">
                                            <p:txEl>
                                              <p:pRg st="0" end="0"/>
                                            </p:txEl>
                                          </p:spTgt>
                                        </p:tgtEl>
                                      </p:cBhvr>
                                    </p:animEffect>
                                  </p:childTnLst>
                                </p:cTn>
                              </p:par>
                            </p:childTnLst>
                          </p:cTn>
                        </p:par>
                      </p:childTnLst>
                    </p:cTn>
                  </p:par>
                  <p:par>
                    <p:cTn id="124" fill="hold">
                      <p:stCondLst>
                        <p:cond delay="indefinite"/>
                      </p:stCondLst>
                      <p:childTnLst>
                        <p:par>
                          <p:cTn id="125" fill="hold">
                            <p:stCondLst>
                              <p:cond delay="0"/>
                            </p:stCondLst>
                            <p:childTnLst>
                              <p:par>
                                <p:cTn id="126" presetID="10" presetClass="entr" fill="hold" grpId="0" nodeType="clickEffect">
                                  <p:stCondLst>
                                    <p:cond delay="0"/>
                                  </p:stCondLst>
                                  <p:iterate>
                                    <p:tmAbs val="0"/>
                                  </p:iterate>
                                  <p:childTnLst>
                                    <p:set>
                                      <p:cBhvr>
                                        <p:cTn id="127" fill="hold"/>
                                        <p:tgtEl>
                                          <p:spTgt spid="2545">
                                            <p:bg/>
                                          </p:spTgt>
                                        </p:tgtEl>
                                        <p:attrNameLst>
                                          <p:attrName>style.visibility</p:attrName>
                                        </p:attrNameLst>
                                      </p:cBhvr>
                                      <p:to>
                                        <p:strVal val="visible"/>
                                      </p:to>
                                    </p:set>
                                    <p:animEffect transition="in" filter="fade">
                                      <p:cBhvr>
                                        <p:cTn id="128" dur="500"/>
                                        <p:tgtEl>
                                          <p:spTgt spid="2545">
                                            <p:bg/>
                                          </p:spTgt>
                                        </p:tgtEl>
                                      </p:cBhvr>
                                    </p:animEffect>
                                  </p:childTnLst>
                                </p:cTn>
                              </p:par>
                              <p:par>
                                <p:cTn id="129" presetID="10" presetClass="entr" presetSubtype="0" fill="hold" grpId="0" nodeType="withEffect">
                                  <p:stCondLst>
                                    <p:cond delay="0"/>
                                  </p:stCondLst>
                                  <p:iterate>
                                    <p:tmAbs val="0"/>
                                  </p:iterate>
                                  <p:childTnLst>
                                    <p:set>
                                      <p:cBhvr>
                                        <p:cTn id="130" fill="hold"/>
                                        <p:tgtEl>
                                          <p:spTgt spid="2545">
                                            <p:txEl>
                                              <p:pRg st="0" end="0"/>
                                            </p:txEl>
                                          </p:spTgt>
                                        </p:tgtEl>
                                        <p:attrNameLst>
                                          <p:attrName>style.visibility</p:attrName>
                                        </p:attrNameLst>
                                      </p:cBhvr>
                                      <p:to>
                                        <p:strVal val="visible"/>
                                      </p:to>
                                    </p:set>
                                    <p:animEffect transition="in" filter="fade">
                                      <p:cBhvr>
                                        <p:cTn id="131" dur="500"/>
                                        <p:tgtEl>
                                          <p:spTgt spid="2545">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39" grpId="0" animBg="1" advAuto="0"/>
      <p:bldP spid="2541" grpId="0" animBg="1" advAuto="0"/>
      <p:bldP spid="2543" grpId="0" build="p" bldLvl="5" animBg="1" advAuto="0"/>
      <p:bldP spid="2544" grpId="0" build="p" bldLvl="5" animBg="1" advAuto="0"/>
      <p:bldP spid="2545" grpId="0" build="p" bldLvl="5" animBg="1" advAuto="0"/>
      <p:bldP spid="2546" grpId="0" build="p" bldLvl="5" animBg="1" advAuto="0"/>
      <p:bldP spid="2547" grpId="0" build="p" bldLvl="5" animBg="1" advAuto="0"/>
      <p:bldP spid="2548" grpId="0" build="p" bldLvl="5" animBg="1" advAuto="0"/>
      <p:bldP spid="2549" grpId="0" build="p" bldLvl="5" animBg="1" advAuto="0"/>
      <p:bldP spid="2550" grpId="0" build="p" bldLvl="5" animBg="1" advAuto="0"/>
      <p:bldP spid="2551" grpId="0" build="p" bldLvl="5" animBg="1" advAuto="0"/>
      <p:bldP spid="2552" grpId="0" build="p" bldLvl="5" animBg="1" advAuto="0"/>
      <p:bldP spid="2553" grpId="0" build="p" bldLvl="5" animBg="1" advAuto="0"/>
      <p:bldP spid="2554" grpId="0" build="p" bldLvl="5" animBg="1" advAuto="0"/>
      <p:bldP spid="2555" grpId="0" build="p" bldLvl="5" animBg="1" advAuto="0"/>
    </p:bldLst>
  </p:timing>
</p:sld>
</file>

<file path=ppt/slides/slide111.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000000"/>
            </a:gs>
            <a:gs pos="100000">
              <a:srgbClr val="FF0000"/>
            </a:gs>
          </a:gsLst>
          <a:path path="circle">
            <a:fillToRect l="50000" t="50000" r="50000" b="50000"/>
          </a:path>
        </a:gradFill>
        <a:effectLst/>
      </p:bgPr>
    </p:bg>
    <p:spTree>
      <p:nvGrpSpPr>
        <p:cNvPr id="1" name=""/>
        <p:cNvGrpSpPr/>
        <p:nvPr/>
      </p:nvGrpSpPr>
      <p:grpSpPr>
        <a:xfrm>
          <a:off x="0" y="0"/>
          <a:ext cx="0" cy="0"/>
          <a:chOff x="0" y="0"/>
          <a:chExt cx="0" cy="0"/>
        </a:xfrm>
      </p:grpSpPr>
      <p:sp>
        <p:nvSpPr>
          <p:cNvPr id="2566" name="Line 6"/>
          <p:cNvSpPr/>
          <p:nvPr/>
        </p:nvSpPr>
        <p:spPr>
          <a:xfrm flipV="1">
            <a:off x="-1" y="4147094"/>
            <a:ext cx="9144002" cy="45363"/>
          </a:xfrm>
          <a:prstGeom prst="line">
            <a:avLst/>
          </a:prstGeom>
          <a:ln w="76200">
            <a:solidFill>
              <a:schemeClr val="accent3">
                <a:lumOff val="44000"/>
              </a:schemeClr>
            </a:solidFill>
          </a:ln>
          <a:effectLst>
            <a:outerShdw blurRad="63500" dist="38099" dir="2700000" rotWithShape="0">
              <a:srgbClr val="000000">
                <a:alpha val="74998"/>
              </a:srgbClr>
            </a:outerShdw>
          </a:effectLst>
        </p:spPr>
        <p:txBody>
          <a:bodyPr lIns="46799" tIns="46799" rIns="46799" bIns="46799"/>
          <a:lstStyle/>
          <a:p>
            <a:pPr marL="0" marR="0" lvl="0" indent="0" algn="l" defTabSz="457200" rtl="0" eaLnBrk="1" fontAlgn="auto" latinLnBrk="0" hangingPunct="0">
              <a:lnSpc>
                <a:spcPct val="100000"/>
              </a:lnSpc>
              <a:spcBef>
                <a:spcPts val="0"/>
              </a:spcBef>
              <a:spcAft>
                <a:spcPts val="0"/>
              </a:spcAft>
              <a:buClrTx/>
              <a:buSzTx/>
              <a:buFontTx/>
              <a:buNone/>
              <a:tabLst/>
              <a:defRPr/>
            </a:pPr>
            <a:endParaRPr kumimoji="0" sz="1800" b="0" u="none" strike="noStrike" kern="0" cap="none" spc="0" normalizeH="0" baseline="0" noProof="0">
              <a:ln>
                <a:noFill/>
              </a:ln>
              <a:solidFill>
                <a:srgbClr val="000000"/>
              </a:solidFill>
              <a:effectLst/>
              <a:uLnTx/>
              <a:uFillTx/>
              <a:latin typeface="Arial"/>
              <a:cs typeface="Arial"/>
              <a:sym typeface="Arial"/>
            </a:endParaRPr>
          </a:p>
        </p:txBody>
      </p:sp>
      <p:sp>
        <p:nvSpPr>
          <p:cNvPr id="2567" name="Text Box 22"/>
          <p:cNvSpPr txBox="1"/>
          <p:nvPr/>
        </p:nvSpPr>
        <p:spPr>
          <a:xfrm>
            <a:off x="6903681" y="-3854"/>
            <a:ext cx="2169041" cy="463844"/>
          </a:xfrm>
          <a:prstGeom prst="rect">
            <a:avLst/>
          </a:prstGeom>
          <a:ln w="12700">
            <a:miter lim="400000"/>
          </a:ln>
          <a:effectLst>
            <a:outerShdw blurRad="63500" dist="38099" dir="2700000" rotWithShape="0">
              <a:srgbClr val="000000">
                <a:alpha val="74998"/>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6799" tIns="46799" rIns="46799" bIns="46799">
            <a:spAutoFit/>
          </a:bodyPr>
          <a:lstStyle>
            <a:lvl1pPr algn="r" defTabSz="914400">
              <a:defRPr sz="2400" b="1">
                <a:solidFill>
                  <a:schemeClr val="accent3">
                    <a:lumOff val="44000"/>
                  </a:schemeClr>
                </a:solidFill>
              </a:defRPr>
            </a:lvl1pPr>
          </a:lstStyle>
          <a:p>
            <a:pPr marL="0" marR="0" lvl="0" indent="0" algn="r" defTabSz="914400" rtl="0" eaLnBrk="1" fontAlgn="auto" latinLnBrk="0" hangingPunct="0">
              <a:lnSpc>
                <a:spcPct val="100000"/>
              </a:lnSpc>
              <a:spcBef>
                <a:spcPts val="0"/>
              </a:spcBef>
              <a:spcAft>
                <a:spcPts val="0"/>
              </a:spcAft>
              <a:buClrTx/>
              <a:buSzTx/>
              <a:buFontTx/>
              <a:buNone/>
              <a:tabLst/>
              <a:defRPr/>
            </a:pPr>
            <a:r>
              <a:rPr kumimoji="0" lang="ar-JO" sz="2400" b="1" u="none" strike="noStrike" kern="0" cap="none" spc="0" normalizeH="0" baseline="0" noProof="0" dirty="0">
                <a:ln>
                  <a:noFill/>
                </a:ln>
                <a:solidFill>
                  <a:srgbClr val="8F8F8F">
                    <a:lumOff val="44000"/>
                  </a:srgbClr>
                </a:solidFill>
                <a:effectLst/>
                <a:uLnTx/>
                <a:uFillTx/>
                <a:latin typeface="Arial"/>
                <a:cs typeface="Arial"/>
                <a:sym typeface="Arial"/>
              </a:rPr>
              <a:t>320، 39-41</a:t>
            </a:r>
            <a:endParaRPr kumimoji="0" sz="2400" b="1" u="none" strike="noStrike" kern="0" cap="none" spc="0" normalizeH="0" baseline="0" noProof="0" dirty="0">
              <a:ln>
                <a:noFill/>
              </a:ln>
              <a:solidFill>
                <a:srgbClr val="8F8F8F">
                  <a:lumOff val="44000"/>
                </a:srgbClr>
              </a:solidFill>
              <a:effectLst/>
              <a:uLnTx/>
              <a:uFillTx/>
              <a:latin typeface="Arial"/>
              <a:cs typeface="Arial"/>
              <a:sym typeface="Arial"/>
            </a:endParaRPr>
          </a:p>
        </p:txBody>
      </p:sp>
      <p:grpSp>
        <p:nvGrpSpPr>
          <p:cNvPr id="2572" name="Group 19"/>
          <p:cNvGrpSpPr/>
          <p:nvPr/>
        </p:nvGrpSpPr>
        <p:grpSpPr>
          <a:xfrm>
            <a:off x="37381" y="2948071"/>
            <a:ext cx="1779122" cy="2168212"/>
            <a:chOff x="0" y="0"/>
            <a:chExt cx="1779120" cy="2168209"/>
          </a:xfrm>
        </p:grpSpPr>
        <p:grpSp>
          <p:nvGrpSpPr>
            <p:cNvPr id="2570" name="Group 10"/>
            <p:cNvGrpSpPr/>
            <p:nvPr/>
          </p:nvGrpSpPr>
          <p:grpSpPr>
            <a:xfrm>
              <a:off x="407811" y="0"/>
              <a:ext cx="961558" cy="1143313"/>
              <a:chOff x="0" y="0"/>
              <a:chExt cx="961557" cy="1143311"/>
            </a:xfrm>
          </p:grpSpPr>
          <p:sp>
            <p:nvSpPr>
              <p:cNvPr id="2568" name="Line 8"/>
              <p:cNvSpPr/>
              <p:nvPr/>
            </p:nvSpPr>
            <p:spPr>
              <a:xfrm flipH="1">
                <a:off x="480143" y="0"/>
                <a:ext cx="1" cy="1143313"/>
              </a:xfrm>
              <a:prstGeom prst="line">
                <a:avLst/>
              </a:prstGeom>
              <a:noFill/>
              <a:ln w="57150" cap="flat">
                <a:solidFill>
                  <a:srgbClr val="99CCFF"/>
                </a:solidFill>
                <a:prstDash val="solid"/>
                <a:round/>
              </a:ln>
              <a:effectLst>
                <a:outerShdw blurRad="63500" dist="38099" dir="2700000" rotWithShape="0">
                  <a:srgbClr val="000000">
                    <a:alpha val="74998"/>
                  </a:srgbClr>
                </a:outerShdw>
              </a:effectLst>
            </p:spPr>
            <p:txBody>
              <a:bodyPr wrap="square" lIns="46799" tIns="46799" rIns="46799" bIns="46799" numCol="1" anchor="t">
                <a:noAutofit/>
              </a:bodyPr>
              <a:lstStyle/>
              <a:p>
                <a:pPr marL="0" marR="0" lvl="0" indent="0" algn="l" defTabSz="457200" rtl="0" eaLnBrk="1" fontAlgn="auto" latinLnBrk="0" hangingPunct="0">
                  <a:lnSpc>
                    <a:spcPct val="100000"/>
                  </a:lnSpc>
                  <a:spcBef>
                    <a:spcPts val="0"/>
                  </a:spcBef>
                  <a:spcAft>
                    <a:spcPts val="0"/>
                  </a:spcAft>
                  <a:buClrTx/>
                  <a:buSzTx/>
                  <a:buFontTx/>
                  <a:buNone/>
                  <a:tabLst/>
                  <a:defRPr/>
                </a:pPr>
                <a:endParaRPr kumimoji="0" sz="1800" b="0" u="none" strike="noStrike" kern="0" cap="none" spc="0" normalizeH="0" baseline="0" noProof="0">
                  <a:ln>
                    <a:noFill/>
                  </a:ln>
                  <a:solidFill>
                    <a:srgbClr val="000000"/>
                  </a:solidFill>
                  <a:effectLst/>
                  <a:uLnTx/>
                  <a:uFillTx/>
                  <a:latin typeface="Arial"/>
                  <a:cs typeface="Arial"/>
                  <a:sym typeface="Arial"/>
                </a:endParaRPr>
              </a:p>
            </p:txBody>
          </p:sp>
          <p:sp>
            <p:nvSpPr>
              <p:cNvPr id="2569" name="Line 9"/>
              <p:cNvSpPr/>
              <p:nvPr/>
            </p:nvSpPr>
            <p:spPr>
              <a:xfrm flipH="1" flipV="1">
                <a:off x="0" y="381738"/>
                <a:ext cx="961558" cy="1"/>
              </a:xfrm>
              <a:prstGeom prst="line">
                <a:avLst/>
              </a:prstGeom>
              <a:noFill/>
              <a:ln w="57150" cap="flat">
                <a:solidFill>
                  <a:srgbClr val="99CCFF"/>
                </a:solidFill>
                <a:prstDash val="solid"/>
                <a:round/>
              </a:ln>
              <a:effectLst>
                <a:outerShdw blurRad="63500" dist="38099" dir="2700000" rotWithShape="0">
                  <a:srgbClr val="000000">
                    <a:alpha val="74998"/>
                  </a:srgbClr>
                </a:outerShdw>
              </a:effectLst>
            </p:spPr>
            <p:txBody>
              <a:bodyPr wrap="square" lIns="46799" tIns="46799" rIns="46799" bIns="46799" numCol="1" anchor="t">
                <a:noAutofit/>
              </a:bodyPr>
              <a:lstStyle/>
              <a:p>
                <a:pPr marL="0" marR="0" lvl="0" indent="0" algn="l" defTabSz="457200" rtl="0" eaLnBrk="1" fontAlgn="auto" latinLnBrk="0" hangingPunct="0">
                  <a:lnSpc>
                    <a:spcPct val="100000"/>
                  </a:lnSpc>
                  <a:spcBef>
                    <a:spcPts val="0"/>
                  </a:spcBef>
                  <a:spcAft>
                    <a:spcPts val="0"/>
                  </a:spcAft>
                  <a:buClrTx/>
                  <a:buSzTx/>
                  <a:buFontTx/>
                  <a:buNone/>
                  <a:tabLst/>
                  <a:defRPr/>
                </a:pPr>
                <a:endParaRPr kumimoji="0" sz="1800" b="0" u="none" strike="noStrike" kern="0" cap="none" spc="0" normalizeH="0" baseline="0" noProof="0">
                  <a:ln>
                    <a:noFill/>
                  </a:ln>
                  <a:solidFill>
                    <a:srgbClr val="000000"/>
                  </a:solidFill>
                  <a:effectLst/>
                  <a:uLnTx/>
                  <a:uFillTx/>
                  <a:latin typeface="Arial"/>
                  <a:cs typeface="Arial"/>
                  <a:sym typeface="Arial"/>
                </a:endParaRPr>
              </a:p>
            </p:txBody>
          </p:sp>
        </p:grpSp>
        <p:sp>
          <p:nvSpPr>
            <p:cNvPr id="2571" name="Text Box 18"/>
            <p:cNvSpPr/>
            <p:nvPr/>
          </p:nvSpPr>
          <p:spPr>
            <a:xfrm>
              <a:off x="0" y="1335034"/>
              <a:ext cx="1779120" cy="833175"/>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outerShdw blurRad="63500" dist="107762" dir="18900000" rotWithShape="0">
                <a:srgbClr val="000000">
                  <a:alpha val="74998"/>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46799" tIns="46799" rIns="46799" bIns="46799" numCol="1" anchor="t">
              <a:spAutoFit/>
            </a:bodyPr>
            <a:lstStyle/>
            <a:p>
              <a:pPr marL="0" marR="0" lvl="0" indent="0" algn="ctr" defTabSz="914400" rtl="1" eaLnBrk="1" fontAlgn="auto" latinLnBrk="0" hangingPunct="0">
                <a:lnSpc>
                  <a:spcPct val="100000"/>
                </a:lnSpc>
                <a:spcBef>
                  <a:spcPts val="1400"/>
                </a:spcBef>
                <a:spcAft>
                  <a:spcPts val="0"/>
                </a:spcAft>
                <a:buClrTx/>
                <a:buSzTx/>
                <a:buFontTx/>
                <a:buNone/>
                <a:tabLst/>
                <a:defRPr sz="2400" b="1">
                  <a:solidFill>
                    <a:srgbClr val="8F8F8F">
                      <a:lumOff val="44000"/>
                    </a:srgbClr>
                  </a:solidFill>
                </a:defRPr>
              </a:pPr>
              <a:r>
                <a:rPr kumimoji="0" sz="2400" b="0" u="none" strike="noStrike" kern="0" cap="none" spc="0" normalizeH="0" baseline="0" noProof="0">
                  <a:ln>
                    <a:noFill/>
                  </a:ln>
                  <a:solidFill>
                    <a:srgbClr val="8F8F8F">
                      <a:lumOff val="44000"/>
                    </a:srgbClr>
                  </a:solidFill>
                  <a:effectLst/>
                  <a:uLnTx/>
                  <a:uFillTx/>
                  <a:latin typeface="Arial"/>
                  <a:cs typeface="Arial"/>
                  <a:sym typeface="Arial"/>
                </a:rPr>
                <a:t>صلب المسيح </a:t>
              </a:r>
              <a:r>
                <a:rPr kumimoji="0" sz="2400" b="1" u="none" strike="noStrike" kern="0" cap="none" spc="0" normalizeH="0" baseline="0" noProof="0">
                  <a:ln>
                    <a:noFill/>
                  </a:ln>
                  <a:solidFill>
                    <a:srgbClr val="8F8F8F">
                      <a:lumOff val="44000"/>
                    </a:srgbClr>
                  </a:solidFill>
                  <a:effectLst/>
                  <a:uLnTx/>
                  <a:uFillTx/>
                  <a:latin typeface="Arial"/>
                  <a:cs typeface="Arial"/>
                  <a:sym typeface="Arial"/>
                </a:rPr>
                <a:t>33 </a:t>
              </a:r>
              <a:r>
                <a:rPr kumimoji="0" sz="2400" b="0" u="none" strike="noStrike" kern="0" cap="none" spc="0" normalizeH="0" baseline="0" noProof="0">
                  <a:ln>
                    <a:noFill/>
                  </a:ln>
                  <a:solidFill>
                    <a:srgbClr val="8F8F8F">
                      <a:lumOff val="44000"/>
                    </a:srgbClr>
                  </a:solidFill>
                  <a:effectLst/>
                  <a:uLnTx/>
                  <a:uFillTx/>
                  <a:latin typeface="Arial"/>
                  <a:cs typeface="Arial"/>
                  <a:sym typeface="Arial"/>
                </a:rPr>
                <a:t>م</a:t>
              </a:r>
            </a:p>
          </p:txBody>
        </p:sp>
      </p:grpSp>
      <p:grpSp>
        <p:nvGrpSpPr>
          <p:cNvPr id="2575" name="Chevron 2"/>
          <p:cNvGrpSpPr/>
          <p:nvPr/>
        </p:nvGrpSpPr>
        <p:grpSpPr>
          <a:xfrm>
            <a:off x="-283495" y="5243972"/>
            <a:ext cx="1865522" cy="653272"/>
            <a:chOff x="0" y="0"/>
            <a:chExt cx="1865520" cy="653271"/>
          </a:xfrm>
        </p:grpSpPr>
        <p:sp>
          <p:nvSpPr>
            <p:cNvPr id="2573" name="Chevron"/>
            <p:cNvSpPr/>
            <p:nvPr/>
          </p:nvSpPr>
          <p:spPr>
            <a:xfrm>
              <a:off x="0" y="0"/>
              <a:ext cx="1865520" cy="648513"/>
            </a:xfrm>
            <a:prstGeom prst="chevron">
              <a:avLst>
                <a:gd name="adj" fmla="val 50000"/>
              </a:avLst>
            </a:prstGeom>
            <a:solidFill>
              <a:srgbClr val="E4F3F4"/>
            </a:solidFill>
            <a:ln w="9525" cap="flat">
              <a:solidFill>
                <a:srgbClr val="000000"/>
              </a:solidFill>
              <a:prstDash val="solid"/>
              <a:round/>
              <a:tailEnd type="stealth" w="med" len="med"/>
            </a:ln>
            <a:effectLst/>
          </p:spPr>
          <p:txBody>
            <a:bodyPr wrap="square" lIns="46799" tIns="46799" rIns="46799" bIns="46799" numCol="1" anchor="t">
              <a:noAutofit/>
            </a:bodyPr>
            <a:lstStyle/>
            <a:p>
              <a:pPr marL="0" marR="0" lvl="0" indent="0" algn="ctr" defTabSz="914400" rtl="0" eaLnBrk="1" fontAlgn="auto" latinLnBrk="0" hangingPunct="0">
                <a:lnSpc>
                  <a:spcPct val="100000"/>
                </a:lnSpc>
                <a:spcBef>
                  <a:spcPts val="0"/>
                </a:spcBef>
                <a:spcAft>
                  <a:spcPts val="0"/>
                </a:spcAft>
                <a:buClrTx/>
                <a:buSzTx/>
                <a:buFontTx/>
                <a:buNone/>
                <a:tabLst/>
                <a:defRPr sz="2400" b="1"/>
              </a:pPr>
              <a:endParaRPr kumimoji="0" sz="2400" b="1" u="none" strike="noStrike" kern="0" cap="none" spc="0" normalizeH="0" baseline="0" noProof="0">
                <a:ln>
                  <a:noFill/>
                </a:ln>
                <a:solidFill>
                  <a:srgbClr val="000000"/>
                </a:solidFill>
                <a:effectLst/>
                <a:uLnTx/>
                <a:uFillTx/>
                <a:latin typeface="Arial"/>
                <a:cs typeface="Arial"/>
                <a:sym typeface="Arial"/>
              </a:endParaRPr>
            </a:p>
          </p:txBody>
        </p:sp>
        <p:sp>
          <p:nvSpPr>
            <p:cNvPr id="2574" name="طيباريوس…"/>
            <p:cNvSpPr txBox="1"/>
            <p:nvPr/>
          </p:nvSpPr>
          <p:spPr>
            <a:xfrm>
              <a:off x="372218" y="4762"/>
              <a:ext cx="1121083" cy="648509"/>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46799" tIns="46799" rIns="46799" bIns="46799" numCol="1" anchor="t">
              <a:spAutoFit/>
            </a:bodyPr>
            <a:lstStyle/>
            <a:p>
              <a:pPr marL="0" marR="0" lvl="0" indent="0" algn="ctr" defTabSz="914400" rtl="1" eaLnBrk="1" fontAlgn="auto" latinLnBrk="0" hangingPunct="0">
                <a:lnSpc>
                  <a:spcPct val="100000"/>
                </a:lnSpc>
                <a:spcBef>
                  <a:spcPts val="0"/>
                </a:spcBef>
                <a:spcAft>
                  <a:spcPts val="0"/>
                </a:spcAft>
                <a:buClrTx/>
                <a:buSzTx/>
                <a:buFontTx/>
                <a:buNone/>
                <a:tabLst/>
                <a:defRPr b="1"/>
              </a:pPr>
              <a:r>
                <a:rPr kumimoji="0" sz="1800" b="1" u="none" strike="noStrike" kern="0" cap="none" spc="0" normalizeH="0" baseline="0" noProof="0">
                  <a:ln>
                    <a:noFill/>
                  </a:ln>
                  <a:solidFill>
                    <a:srgbClr val="000000"/>
                  </a:solidFill>
                  <a:effectLst/>
                  <a:uLnTx/>
                  <a:uFillTx/>
                  <a:latin typeface="Arial"/>
                  <a:cs typeface="Arial"/>
                  <a:sym typeface="Arial"/>
                </a:rPr>
                <a:t>طيباريوس</a:t>
              </a:r>
            </a:p>
            <a:p>
              <a:pPr marL="0" marR="0" lvl="0" indent="0" algn="ctr" defTabSz="914400" rtl="0" eaLnBrk="1" fontAlgn="auto" latinLnBrk="0" hangingPunct="0">
                <a:lnSpc>
                  <a:spcPct val="100000"/>
                </a:lnSpc>
                <a:spcBef>
                  <a:spcPts val="0"/>
                </a:spcBef>
                <a:spcAft>
                  <a:spcPts val="0"/>
                </a:spcAft>
                <a:buClrTx/>
                <a:buSzTx/>
                <a:buFontTx/>
                <a:buNone/>
                <a:tabLst/>
                <a:defRPr b="1"/>
              </a:pPr>
              <a:r>
                <a:rPr kumimoji="0" sz="1800" b="1" u="none" strike="noStrike" kern="0" cap="none" spc="0" normalizeH="0" baseline="0" noProof="0">
                  <a:ln>
                    <a:noFill/>
                  </a:ln>
                  <a:solidFill>
                    <a:srgbClr val="000000"/>
                  </a:solidFill>
                  <a:effectLst/>
                  <a:uLnTx/>
                  <a:uFillTx/>
                  <a:latin typeface="Arial"/>
                  <a:cs typeface="Arial"/>
                  <a:sym typeface="Arial"/>
                </a:rPr>
                <a:t>14-37</a:t>
              </a:r>
            </a:p>
          </p:txBody>
        </p:sp>
      </p:grpSp>
      <p:grpSp>
        <p:nvGrpSpPr>
          <p:cNvPr id="2578" name="Chevron 11"/>
          <p:cNvGrpSpPr/>
          <p:nvPr/>
        </p:nvGrpSpPr>
        <p:grpSpPr>
          <a:xfrm>
            <a:off x="1043243" y="5243972"/>
            <a:ext cx="1746308" cy="653272"/>
            <a:chOff x="0" y="0"/>
            <a:chExt cx="1746307" cy="653270"/>
          </a:xfrm>
        </p:grpSpPr>
        <p:sp>
          <p:nvSpPr>
            <p:cNvPr id="2576" name="Chevron"/>
            <p:cNvSpPr/>
            <p:nvPr/>
          </p:nvSpPr>
          <p:spPr>
            <a:xfrm>
              <a:off x="0" y="0"/>
              <a:ext cx="1746307" cy="648000"/>
            </a:xfrm>
            <a:prstGeom prst="chevron">
              <a:avLst>
                <a:gd name="adj" fmla="val 50000"/>
              </a:avLst>
            </a:prstGeom>
            <a:solidFill>
              <a:srgbClr val="000000"/>
            </a:solidFill>
            <a:ln w="9525" cap="flat">
              <a:solidFill>
                <a:schemeClr val="accent3">
                  <a:lumOff val="44000"/>
                </a:schemeClr>
              </a:solidFill>
              <a:prstDash val="solid"/>
              <a:round/>
              <a:tailEnd type="stealth" w="med" len="med"/>
            </a:ln>
            <a:effectLst/>
          </p:spPr>
          <p:txBody>
            <a:bodyPr wrap="square" lIns="46799" tIns="46799" rIns="46799" bIns="46799" numCol="1" anchor="t">
              <a:noAutofit/>
            </a:bodyPr>
            <a:lstStyle/>
            <a:p>
              <a:pPr marL="0" marR="0" lvl="0" indent="0" algn="ctr" defTabSz="914400" rtl="0" eaLnBrk="1" fontAlgn="auto" latinLnBrk="0" hangingPunct="0">
                <a:lnSpc>
                  <a:spcPct val="100000"/>
                </a:lnSpc>
                <a:spcBef>
                  <a:spcPts val="0"/>
                </a:spcBef>
                <a:spcAft>
                  <a:spcPts val="0"/>
                </a:spcAft>
                <a:buClrTx/>
                <a:buSzTx/>
                <a:buFontTx/>
                <a:buNone/>
                <a:tabLst/>
                <a:defRPr sz="2400" b="1">
                  <a:solidFill>
                    <a:srgbClr val="8F8F8F">
                      <a:lumOff val="44000"/>
                    </a:srgbClr>
                  </a:solidFill>
                </a:defRPr>
              </a:pPr>
              <a:endParaRPr kumimoji="0" sz="2400" b="1" u="none" strike="noStrike" kern="0" cap="none" spc="0" normalizeH="0" baseline="0" noProof="0">
                <a:ln>
                  <a:noFill/>
                </a:ln>
                <a:solidFill>
                  <a:srgbClr val="8F8F8F">
                    <a:lumOff val="44000"/>
                  </a:srgbClr>
                </a:solidFill>
                <a:effectLst/>
                <a:uLnTx/>
                <a:uFillTx/>
                <a:latin typeface="Arial"/>
                <a:cs typeface="Arial"/>
                <a:sym typeface="Arial"/>
              </a:endParaRPr>
            </a:p>
          </p:txBody>
        </p:sp>
        <p:sp>
          <p:nvSpPr>
            <p:cNvPr id="2577" name="كاليجولا 37-41"/>
            <p:cNvSpPr txBox="1"/>
            <p:nvPr/>
          </p:nvSpPr>
          <p:spPr>
            <a:xfrm>
              <a:off x="371962" y="4762"/>
              <a:ext cx="1002383" cy="648508"/>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46799" tIns="46799" rIns="46799" bIns="46799" numCol="1" anchor="t">
              <a:spAutoFit/>
            </a:bodyPr>
            <a:lstStyle>
              <a:lvl1pPr algn="ctr" defTabSz="914400" rtl="1">
                <a:defRPr b="1">
                  <a:solidFill>
                    <a:schemeClr val="accent3">
                      <a:lumOff val="44000"/>
                    </a:schemeClr>
                  </a:solidFill>
                </a:defRPr>
              </a:lvl1pPr>
            </a:lstStyle>
            <a:p>
              <a:pPr marL="0" marR="0" lvl="0" indent="0" algn="ctr" defTabSz="914400" rtl="1" eaLnBrk="1" fontAlgn="auto" latinLnBrk="0" hangingPunct="0">
                <a:lnSpc>
                  <a:spcPct val="100000"/>
                </a:lnSpc>
                <a:spcBef>
                  <a:spcPts val="0"/>
                </a:spcBef>
                <a:spcAft>
                  <a:spcPts val="0"/>
                </a:spcAft>
                <a:buClrTx/>
                <a:buSzTx/>
                <a:buFontTx/>
                <a:buNone/>
                <a:tabLst/>
                <a:defRPr/>
              </a:pPr>
              <a:r>
                <a:rPr kumimoji="0" sz="1800" b="1" u="none" strike="noStrike" kern="0" cap="none" spc="0" normalizeH="0" baseline="0" noProof="0">
                  <a:ln>
                    <a:noFill/>
                  </a:ln>
                  <a:solidFill>
                    <a:srgbClr val="8F8F8F">
                      <a:lumOff val="44000"/>
                    </a:srgbClr>
                  </a:solidFill>
                  <a:effectLst/>
                  <a:uLnTx/>
                  <a:uFillTx/>
                  <a:latin typeface="Arial"/>
                  <a:cs typeface="Arial"/>
                  <a:sym typeface="Arial"/>
                </a:rPr>
                <a:t>كاليجولا 37-41</a:t>
              </a:r>
            </a:p>
          </p:txBody>
        </p:sp>
      </p:grpSp>
      <p:grpSp>
        <p:nvGrpSpPr>
          <p:cNvPr id="2581" name="Chevron 12"/>
          <p:cNvGrpSpPr/>
          <p:nvPr/>
        </p:nvGrpSpPr>
        <p:grpSpPr>
          <a:xfrm>
            <a:off x="2290603" y="5243972"/>
            <a:ext cx="1829586" cy="653272"/>
            <a:chOff x="0" y="0"/>
            <a:chExt cx="1829584" cy="653270"/>
          </a:xfrm>
        </p:grpSpPr>
        <p:sp>
          <p:nvSpPr>
            <p:cNvPr id="2579" name="Chevron"/>
            <p:cNvSpPr/>
            <p:nvPr/>
          </p:nvSpPr>
          <p:spPr>
            <a:xfrm>
              <a:off x="0" y="0"/>
              <a:ext cx="1829584" cy="648000"/>
            </a:xfrm>
            <a:prstGeom prst="chevron">
              <a:avLst>
                <a:gd name="adj" fmla="val 50000"/>
              </a:avLst>
            </a:prstGeom>
            <a:solidFill>
              <a:srgbClr val="E4F3F4"/>
            </a:solidFill>
            <a:ln w="9525" cap="flat">
              <a:solidFill>
                <a:srgbClr val="000000"/>
              </a:solidFill>
              <a:prstDash val="solid"/>
              <a:round/>
              <a:tailEnd type="stealth" w="med" len="med"/>
            </a:ln>
            <a:effectLst/>
          </p:spPr>
          <p:txBody>
            <a:bodyPr wrap="square" lIns="46799" tIns="46799" rIns="46799" bIns="46799" numCol="1" anchor="t">
              <a:noAutofit/>
            </a:bodyPr>
            <a:lstStyle/>
            <a:p>
              <a:pPr marL="0" marR="0" lvl="0" indent="0" algn="ctr" defTabSz="914400" rtl="0" eaLnBrk="1" fontAlgn="auto" latinLnBrk="0" hangingPunct="0">
                <a:lnSpc>
                  <a:spcPct val="100000"/>
                </a:lnSpc>
                <a:spcBef>
                  <a:spcPts val="0"/>
                </a:spcBef>
                <a:spcAft>
                  <a:spcPts val="0"/>
                </a:spcAft>
                <a:buClrTx/>
                <a:buSzTx/>
                <a:buFontTx/>
                <a:buNone/>
                <a:tabLst/>
                <a:defRPr sz="2400" b="1"/>
              </a:pPr>
              <a:endParaRPr kumimoji="0" sz="2400" b="1" u="none" strike="noStrike" kern="0" cap="none" spc="0" normalizeH="0" baseline="0" noProof="0">
                <a:ln>
                  <a:noFill/>
                </a:ln>
                <a:solidFill>
                  <a:srgbClr val="000000"/>
                </a:solidFill>
                <a:effectLst/>
                <a:uLnTx/>
                <a:uFillTx/>
                <a:latin typeface="Arial"/>
                <a:cs typeface="Arial"/>
                <a:sym typeface="Arial"/>
              </a:endParaRPr>
            </a:p>
          </p:txBody>
        </p:sp>
        <p:sp>
          <p:nvSpPr>
            <p:cNvPr id="2580" name="كلوديوس 41-54"/>
            <p:cNvSpPr txBox="1"/>
            <p:nvPr/>
          </p:nvSpPr>
          <p:spPr>
            <a:xfrm>
              <a:off x="371962" y="4762"/>
              <a:ext cx="1085659" cy="648508"/>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46799" tIns="46799" rIns="46799" bIns="46799" numCol="1" anchor="t">
              <a:spAutoFit/>
            </a:bodyPr>
            <a:lstStyle>
              <a:lvl1pPr algn="ctr" defTabSz="914400" rtl="1">
                <a:defRPr b="1"/>
              </a:lvl1pPr>
            </a:lstStyle>
            <a:p>
              <a:pPr marL="0" marR="0" lvl="0" indent="0" algn="ctr" defTabSz="914400" rtl="1" eaLnBrk="1" fontAlgn="auto" latinLnBrk="0" hangingPunct="0">
                <a:lnSpc>
                  <a:spcPct val="100000"/>
                </a:lnSpc>
                <a:spcBef>
                  <a:spcPts val="0"/>
                </a:spcBef>
                <a:spcAft>
                  <a:spcPts val="0"/>
                </a:spcAft>
                <a:buClrTx/>
                <a:buSzTx/>
                <a:buFontTx/>
                <a:buNone/>
                <a:tabLst/>
                <a:defRPr/>
              </a:pPr>
              <a:r>
                <a:rPr kumimoji="0" sz="1800" b="1" u="none" strike="noStrike" kern="0" cap="none" spc="0" normalizeH="0" baseline="0" noProof="0">
                  <a:ln>
                    <a:noFill/>
                  </a:ln>
                  <a:solidFill>
                    <a:srgbClr val="000000"/>
                  </a:solidFill>
                  <a:effectLst/>
                  <a:uLnTx/>
                  <a:uFillTx/>
                  <a:latin typeface="Arial"/>
                  <a:cs typeface="Arial"/>
                  <a:sym typeface="Arial"/>
                </a:rPr>
                <a:t>كلوديوس 41-54</a:t>
              </a:r>
            </a:p>
          </p:txBody>
        </p:sp>
      </p:grpSp>
      <p:grpSp>
        <p:nvGrpSpPr>
          <p:cNvPr id="2584" name="Chevron 13"/>
          <p:cNvGrpSpPr/>
          <p:nvPr/>
        </p:nvGrpSpPr>
        <p:grpSpPr>
          <a:xfrm>
            <a:off x="3664972" y="5255312"/>
            <a:ext cx="1415187" cy="653272"/>
            <a:chOff x="0" y="0"/>
            <a:chExt cx="1415186" cy="653271"/>
          </a:xfrm>
        </p:grpSpPr>
        <p:sp>
          <p:nvSpPr>
            <p:cNvPr id="2582" name="Chevron"/>
            <p:cNvSpPr/>
            <p:nvPr/>
          </p:nvSpPr>
          <p:spPr>
            <a:xfrm>
              <a:off x="0" y="0"/>
              <a:ext cx="1415186" cy="648000"/>
            </a:xfrm>
            <a:prstGeom prst="chevron">
              <a:avLst>
                <a:gd name="adj" fmla="val 50000"/>
              </a:avLst>
            </a:prstGeom>
            <a:solidFill>
              <a:srgbClr val="000000"/>
            </a:solidFill>
            <a:ln w="9525" cap="flat">
              <a:solidFill>
                <a:schemeClr val="accent3">
                  <a:lumOff val="44000"/>
                </a:schemeClr>
              </a:solidFill>
              <a:prstDash val="solid"/>
              <a:round/>
              <a:tailEnd type="stealth" w="med" len="med"/>
            </a:ln>
            <a:effectLst/>
          </p:spPr>
          <p:txBody>
            <a:bodyPr wrap="square" lIns="46799" tIns="46799" rIns="46799" bIns="46799" numCol="1" anchor="t">
              <a:noAutofit/>
            </a:bodyPr>
            <a:lstStyle/>
            <a:p>
              <a:pPr marL="0" marR="0" lvl="0" indent="0" algn="ctr" defTabSz="914400" rtl="0" eaLnBrk="1" fontAlgn="auto" latinLnBrk="0" hangingPunct="0">
                <a:lnSpc>
                  <a:spcPct val="100000"/>
                </a:lnSpc>
                <a:spcBef>
                  <a:spcPts val="0"/>
                </a:spcBef>
                <a:spcAft>
                  <a:spcPts val="0"/>
                </a:spcAft>
                <a:buClrTx/>
                <a:buSzTx/>
                <a:buFontTx/>
                <a:buNone/>
                <a:tabLst/>
                <a:defRPr sz="2400" b="1">
                  <a:solidFill>
                    <a:srgbClr val="8F8F8F">
                      <a:lumOff val="44000"/>
                    </a:srgbClr>
                  </a:solidFill>
                </a:defRPr>
              </a:pPr>
              <a:endParaRPr kumimoji="0" sz="2400" b="1" u="none" strike="noStrike" kern="0" cap="none" spc="0" normalizeH="0" baseline="0" noProof="0">
                <a:ln>
                  <a:noFill/>
                </a:ln>
                <a:solidFill>
                  <a:srgbClr val="8F8F8F">
                    <a:lumOff val="44000"/>
                  </a:srgbClr>
                </a:solidFill>
                <a:effectLst/>
                <a:uLnTx/>
                <a:uFillTx/>
                <a:latin typeface="Arial"/>
                <a:cs typeface="Arial"/>
                <a:sym typeface="Arial"/>
              </a:endParaRPr>
            </a:p>
          </p:txBody>
        </p:sp>
        <p:sp>
          <p:nvSpPr>
            <p:cNvPr id="2583" name="نيرو 54-68"/>
            <p:cNvSpPr txBox="1"/>
            <p:nvPr/>
          </p:nvSpPr>
          <p:spPr>
            <a:xfrm>
              <a:off x="303900" y="4762"/>
              <a:ext cx="859893" cy="648509"/>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46799" tIns="46799" rIns="46799" bIns="46799" numCol="1" anchor="t">
              <a:spAutoFit/>
            </a:bodyPr>
            <a:lstStyle>
              <a:lvl1pPr algn="ctr" defTabSz="914400" rtl="1">
                <a:defRPr b="1">
                  <a:solidFill>
                    <a:schemeClr val="accent3">
                      <a:lumOff val="44000"/>
                    </a:schemeClr>
                  </a:solidFill>
                </a:defRPr>
              </a:lvl1pPr>
            </a:lstStyle>
            <a:p>
              <a:pPr marL="0" marR="0" lvl="0" indent="0" algn="ctr" defTabSz="914400" rtl="1" eaLnBrk="1" fontAlgn="auto" latinLnBrk="0" hangingPunct="0">
                <a:lnSpc>
                  <a:spcPct val="100000"/>
                </a:lnSpc>
                <a:spcBef>
                  <a:spcPts val="0"/>
                </a:spcBef>
                <a:spcAft>
                  <a:spcPts val="0"/>
                </a:spcAft>
                <a:buClrTx/>
                <a:buSzTx/>
                <a:buFontTx/>
                <a:buNone/>
                <a:tabLst/>
                <a:defRPr/>
              </a:pPr>
              <a:r>
                <a:rPr kumimoji="0" sz="1800" b="1" u="none" strike="noStrike" kern="0" cap="none" spc="0" normalizeH="0" baseline="0" noProof="0" dirty="0" err="1">
                  <a:ln>
                    <a:noFill/>
                  </a:ln>
                  <a:solidFill>
                    <a:srgbClr val="8F8F8F">
                      <a:lumOff val="44000"/>
                    </a:srgbClr>
                  </a:solidFill>
                  <a:effectLst/>
                  <a:uLnTx/>
                  <a:uFillTx/>
                  <a:latin typeface="Arial"/>
                  <a:cs typeface="Arial"/>
                  <a:sym typeface="Arial"/>
                </a:rPr>
                <a:t>نيرو</a:t>
              </a:r>
              <a:br>
                <a:rPr kumimoji="0" lang="en-US" sz="1800" b="1" u="none" strike="noStrike" kern="0" cap="none" spc="0" normalizeH="0" baseline="0" noProof="0" dirty="0">
                  <a:ln>
                    <a:noFill/>
                  </a:ln>
                  <a:solidFill>
                    <a:srgbClr val="8F8F8F">
                      <a:lumOff val="44000"/>
                    </a:srgbClr>
                  </a:solidFill>
                  <a:effectLst/>
                  <a:uLnTx/>
                  <a:uFillTx/>
                  <a:latin typeface="Arial"/>
                  <a:cs typeface="Arial"/>
                  <a:sym typeface="Arial"/>
                </a:rPr>
              </a:br>
              <a:r>
                <a:rPr kumimoji="0" sz="1800" b="1" u="none" strike="noStrike" kern="0" cap="none" spc="0" normalizeH="0" baseline="0" noProof="0" dirty="0">
                  <a:ln>
                    <a:noFill/>
                  </a:ln>
                  <a:solidFill>
                    <a:srgbClr val="8F8F8F">
                      <a:lumOff val="44000"/>
                    </a:srgbClr>
                  </a:solidFill>
                  <a:effectLst/>
                  <a:uLnTx/>
                  <a:uFillTx/>
                  <a:latin typeface="Arial"/>
                  <a:cs typeface="Arial"/>
                  <a:sym typeface="Arial"/>
                </a:rPr>
                <a:t> 54-68</a:t>
              </a:r>
            </a:p>
          </p:txBody>
        </p:sp>
      </p:grpSp>
      <p:grpSp>
        <p:nvGrpSpPr>
          <p:cNvPr id="2587" name="Chevron 14"/>
          <p:cNvGrpSpPr/>
          <p:nvPr/>
        </p:nvGrpSpPr>
        <p:grpSpPr>
          <a:xfrm>
            <a:off x="4637916" y="5243972"/>
            <a:ext cx="2244766" cy="653272"/>
            <a:chOff x="0" y="0"/>
            <a:chExt cx="2244764" cy="653271"/>
          </a:xfrm>
        </p:grpSpPr>
        <p:sp>
          <p:nvSpPr>
            <p:cNvPr id="2585" name="Chevron"/>
            <p:cNvSpPr/>
            <p:nvPr/>
          </p:nvSpPr>
          <p:spPr>
            <a:xfrm>
              <a:off x="0" y="0"/>
              <a:ext cx="2244764" cy="648513"/>
            </a:xfrm>
            <a:prstGeom prst="chevron">
              <a:avLst>
                <a:gd name="adj" fmla="val 50000"/>
              </a:avLst>
            </a:prstGeom>
            <a:solidFill>
              <a:srgbClr val="E4F3F4"/>
            </a:solidFill>
            <a:ln w="9525" cap="flat">
              <a:solidFill>
                <a:srgbClr val="000000"/>
              </a:solidFill>
              <a:prstDash val="solid"/>
              <a:round/>
              <a:tailEnd type="stealth" w="med" len="med"/>
            </a:ln>
            <a:effectLst/>
          </p:spPr>
          <p:txBody>
            <a:bodyPr wrap="square" lIns="46799" tIns="46799" rIns="46799" bIns="46799" numCol="1" anchor="t">
              <a:noAutofit/>
            </a:bodyPr>
            <a:lstStyle/>
            <a:p>
              <a:pPr marL="0" marR="0" lvl="0" indent="0" algn="ctr" defTabSz="914400" rtl="0" eaLnBrk="1" fontAlgn="auto" latinLnBrk="0" hangingPunct="0">
                <a:lnSpc>
                  <a:spcPct val="100000"/>
                </a:lnSpc>
                <a:spcBef>
                  <a:spcPts val="0"/>
                </a:spcBef>
                <a:spcAft>
                  <a:spcPts val="0"/>
                </a:spcAft>
                <a:buClrTx/>
                <a:buSzTx/>
                <a:buFontTx/>
                <a:buNone/>
                <a:tabLst/>
                <a:defRPr sz="2400" b="1"/>
              </a:pPr>
              <a:endParaRPr kumimoji="0" sz="2400" b="1" u="none" strike="noStrike" kern="0" cap="none" spc="0" normalizeH="0" baseline="0" noProof="0">
                <a:ln>
                  <a:noFill/>
                </a:ln>
                <a:solidFill>
                  <a:srgbClr val="000000"/>
                </a:solidFill>
                <a:effectLst/>
                <a:uLnTx/>
                <a:uFillTx/>
                <a:latin typeface="Arial"/>
                <a:cs typeface="Arial"/>
                <a:sym typeface="Arial"/>
              </a:endParaRPr>
            </a:p>
          </p:txBody>
        </p:sp>
        <p:sp>
          <p:nvSpPr>
            <p:cNvPr id="2586" name="فيسباسيان…"/>
            <p:cNvSpPr txBox="1"/>
            <p:nvPr/>
          </p:nvSpPr>
          <p:spPr>
            <a:xfrm>
              <a:off x="372218" y="4762"/>
              <a:ext cx="1500328" cy="648509"/>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46799" tIns="46799" rIns="46799" bIns="46799" numCol="1" anchor="t">
              <a:spAutoFit/>
            </a:bodyPr>
            <a:lstStyle/>
            <a:p>
              <a:pPr marL="0" marR="0" lvl="0" indent="0" algn="ctr" defTabSz="914400" rtl="1" eaLnBrk="1" fontAlgn="auto" latinLnBrk="0" hangingPunct="0">
                <a:lnSpc>
                  <a:spcPct val="100000"/>
                </a:lnSpc>
                <a:spcBef>
                  <a:spcPts val="0"/>
                </a:spcBef>
                <a:spcAft>
                  <a:spcPts val="0"/>
                </a:spcAft>
                <a:buClrTx/>
                <a:buSzTx/>
                <a:buFontTx/>
                <a:buNone/>
                <a:tabLst/>
                <a:defRPr b="1"/>
              </a:pPr>
              <a:r>
                <a:rPr kumimoji="0" sz="1800" b="1" u="none" strike="noStrike" kern="0" cap="none" spc="0" normalizeH="0" baseline="0" noProof="0">
                  <a:ln>
                    <a:noFill/>
                  </a:ln>
                  <a:solidFill>
                    <a:srgbClr val="000000"/>
                  </a:solidFill>
                  <a:effectLst/>
                  <a:uLnTx/>
                  <a:uFillTx/>
                  <a:latin typeface="Arial"/>
                  <a:cs typeface="Arial"/>
                  <a:sym typeface="Arial"/>
                </a:rPr>
                <a:t>فيسباسيان</a:t>
              </a:r>
            </a:p>
            <a:p>
              <a:pPr marL="0" marR="0" lvl="0" indent="0" algn="ctr" defTabSz="914400" rtl="0" eaLnBrk="1" fontAlgn="auto" latinLnBrk="0" hangingPunct="0">
                <a:lnSpc>
                  <a:spcPct val="100000"/>
                </a:lnSpc>
                <a:spcBef>
                  <a:spcPts val="0"/>
                </a:spcBef>
                <a:spcAft>
                  <a:spcPts val="0"/>
                </a:spcAft>
                <a:buClrTx/>
                <a:buSzTx/>
                <a:buFontTx/>
                <a:buNone/>
                <a:tabLst/>
                <a:defRPr b="1"/>
              </a:pPr>
              <a:r>
                <a:rPr kumimoji="0" sz="1800" b="1" u="none" strike="noStrike" kern="0" cap="none" spc="0" normalizeH="0" baseline="0" noProof="0">
                  <a:ln>
                    <a:noFill/>
                  </a:ln>
                  <a:solidFill>
                    <a:srgbClr val="000000"/>
                  </a:solidFill>
                  <a:effectLst/>
                  <a:uLnTx/>
                  <a:uFillTx/>
                  <a:latin typeface="Arial"/>
                  <a:cs typeface="Arial"/>
                  <a:sym typeface="Arial"/>
                </a:rPr>
                <a:t> 69-79</a:t>
              </a:r>
            </a:p>
          </p:txBody>
        </p:sp>
      </p:grpSp>
      <p:grpSp>
        <p:nvGrpSpPr>
          <p:cNvPr id="2590" name="Chevron 16"/>
          <p:cNvGrpSpPr/>
          <p:nvPr/>
        </p:nvGrpSpPr>
        <p:grpSpPr>
          <a:xfrm>
            <a:off x="7336745" y="5243972"/>
            <a:ext cx="1818049" cy="653272"/>
            <a:chOff x="0" y="0"/>
            <a:chExt cx="1818047" cy="653270"/>
          </a:xfrm>
        </p:grpSpPr>
        <p:sp>
          <p:nvSpPr>
            <p:cNvPr id="2588" name="Chevron"/>
            <p:cNvSpPr/>
            <p:nvPr/>
          </p:nvSpPr>
          <p:spPr>
            <a:xfrm>
              <a:off x="0" y="0"/>
              <a:ext cx="1818047" cy="648000"/>
            </a:xfrm>
            <a:prstGeom prst="chevron">
              <a:avLst>
                <a:gd name="adj" fmla="val 50000"/>
              </a:avLst>
            </a:prstGeom>
            <a:solidFill>
              <a:srgbClr val="000000"/>
            </a:solidFill>
            <a:ln w="9525" cap="flat">
              <a:solidFill>
                <a:schemeClr val="accent3">
                  <a:lumOff val="44000"/>
                </a:schemeClr>
              </a:solidFill>
              <a:prstDash val="solid"/>
              <a:round/>
              <a:tailEnd type="stealth" w="med" len="med"/>
            </a:ln>
            <a:effectLst/>
          </p:spPr>
          <p:txBody>
            <a:bodyPr wrap="square" lIns="46799" tIns="46799" rIns="46799" bIns="46799" numCol="1" anchor="t">
              <a:noAutofit/>
            </a:bodyPr>
            <a:lstStyle/>
            <a:p>
              <a:pPr marL="0" marR="0" lvl="0" indent="0" algn="ctr" defTabSz="914400" rtl="0" eaLnBrk="1" fontAlgn="auto" latinLnBrk="0" hangingPunct="0">
                <a:lnSpc>
                  <a:spcPct val="100000"/>
                </a:lnSpc>
                <a:spcBef>
                  <a:spcPts val="0"/>
                </a:spcBef>
                <a:spcAft>
                  <a:spcPts val="0"/>
                </a:spcAft>
                <a:buClrTx/>
                <a:buSzTx/>
                <a:buFontTx/>
                <a:buNone/>
                <a:tabLst/>
                <a:defRPr sz="2400" b="1">
                  <a:solidFill>
                    <a:srgbClr val="8F8F8F">
                      <a:lumOff val="44000"/>
                    </a:srgbClr>
                  </a:solidFill>
                </a:defRPr>
              </a:pPr>
              <a:endParaRPr kumimoji="0" sz="2400" b="1" u="none" strike="noStrike" kern="0" cap="none" spc="0" normalizeH="0" baseline="0" noProof="0">
                <a:ln>
                  <a:noFill/>
                </a:ln>
                <a:solidFill>
                  <a:srgbClr val="8F8F8F">
                    <a:lumOff val="44000"/>
                  </a:srgbClr>
                </a:solidFill>
                <a:effectLst/>
                <a:uLnTx/>
                <a:uFillTx/>
                <a:latin typeface="Arial"/>
                <a:cs typeface="Arial"/>
                <a:sym typeface="Arial"/>
              </a:endParaRPr>
            </a:p>
          </p:txBody>
        </p:sp>
        <p:sp>
          <p:nvSpPr>
            <p:cNvPr id="2589" name="دوميتيان 81-96"/>
            <p:cNvSpPr txBox="1"/>
            <p:nvPr/>
          </p:nvSpPr>
          <p:spPr>
            <a:xfrm>
              <a:off x="371962" y="4762"/>
              <a:ext cx="1074123" cy="648508"/>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46799" tIns="46799" rIns="46799" bIns="46799" numCol="1" anchor="t">
              <a:spAutoFit/>
            </a:bodyPr>
            <a:lstStyle>
              <a:lvl1pPr algn="ctr" defTabSz="914400" rtl="1">
                <a:defRPr b="1">
                  <a:solidFill>
                    <a:schemeClr val="accent3">
                      <a:lumOff val="44000"/>
                    </a:schemeClr>
                  </a:solidFill>
                </a:defRPr>
              </a:lvl1pPr>
            </a:lstStyle>
            <a:p>
              <a:pPr marL="0" marR="0" lvl="0" indent="0" algn="ctr" defTabSz="914400" rtl="1" eaLnBrk="1" fontAlgn="auto" latinLnBrk="0" hangingPunct="0">
                <a:lnSpc>
                  <a:spcPct val="100000"/>
                </a:lnSpc>
                <a:spcBef>
                  <a:spcPts val="0"/>
                </a:spcBef>
                <a:spcAft>
                  <a:spcPts val="0"/>
                </a:spcAft>
                <a:buClrTx/>
                <a:buSzTx/>
                <a:buFontTx/>
                <a:buNone/>
                <a:tabLst/>
                <a:defRPr/>
              </a:pPr>
              <a:r>
                <a:rPr kumimoji="0" sz="1800" b="1" u="none" strike="noStrike" kern="0" cap="none" spc="0" normalizeH="0" baseline="0" noProof="0">
                  <a:ln>
                    <a:noFill/>
                  </a:ln>
                  <a:solidFill>
                    <a:srgbClr val="8F8F8F">
                      <a:lumOff val="44000"/>
                    </a:srgbClr>
                  </a:solidFill>
                  <a:effectLst/>
                  <a:uLnTx/>
                  <a:uFillTx/>
                  <a:latin typeface="Arial"/>
                  <a:cs typeface="Arial"/>
                  <a:sym typeface="Arial"/>
                </a:rPr>
                <a:t>دوميتيان 81-96</a:t>
              </a:r>
            </a:p>
          </p:txBody>
        </p:sp>
      </p:grpSp>
      <p:grpSp>
        <p:nvGrpSpPr>
          <p:cNvPr id="2593" name="Group 22"/>
          <p:cNvGrpSpPr/>
          <p:nvPr/>
        </p:nvGrpSpPr>
        <p:grpSpPr>
          <a:xfrm>
            <a:off x="7243872" y="2961500"/>
            <a:ext cx="1890949" cy="2266853"/>
            <a:chOff x="0" y="0"/>
            <a:chExt cx="1890947" cy="2266851"/>
          </a:xfrm>
        </p:grpSpPr>
        <p:sp>
          <p:nvSpPr>
            <p:cNvPr id="2591" name="Text Box 18"/>
            <p:cNvSpPr/>
            <p:nvPr/>
          </p:nvSpPr>
          <p:spPr>
            <a:xfrm>
              <a:off x="0" y="1254140"/>
              <a:ext cx="1890947" cy="101271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outerShdw blurRad="63500" dist="107762" dir="18900000" rotWithShape="0">
                <a:srgbClr val="000000">
                  <a:alpha val="74998"/>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46799" tIns="46799" rIns="46799" bIns="46799" numCol="1" anchor="t">
              <a:spAutoFit/>
            </a:bodyPr>
            <a:lstStyle/>
            <a:p>
              <a:pPr marL="0" marR="0" lvl="0" indent="0" algn="ctr" defTabSz="914400" rtl="1" eaLnBrk="1" fontAlgn="auto" latinLnBrk="0" hangingPunct="0">
                <a:lnSpc>
                  <a:spcPct val="100000"/>
                </a:lnSpc>
                <a:spcBef>
                  <a:spcPts val="1400"/>
                </a:spcBef>
                <a:spcAft>
                  <a:spcPts val="0"/>
                </a:spcAft>
                <a:buClrTx/>
                <a:buSzTx/>
                <a:buFontTx/>
                <a:buNone/>
                <a:tabLst/>
                <a:defRPr sz="2400" b="1">
                  <a:solidFill>
                    <a:srgbClr val="8F8F8F">
                      <a:lumOff val="44000"/>
                    </a:srgbClr>
                  </a:solidFill>
                </a:defRPr>
              </a:pPr>
              <a:r>
                <a:rPr kumimoji="0" sz="2400" b="0" u="none" strike="noStrike" kern="0" cap="none" spc="0" normalizeH="0" baseline="0" noProof="0">
                  <a:ln>
                    <a:noFill/>
                  </a:ln>
                  <a:solidFill>
                    <a:srgbClr val="8F8F8F">
                      <a:lumOff val="44000"/>
                    </a:srgbClr>
                  </a:solidFill>
                  <a:effectLst/>
                  <a:uLnTx/>
                  <a:uFillTx/>
                  <a:latin typeface="Arial"/>
                  <a:cs typeface="Arial"/>
                  <a:sym typeface="Arial"/>
                </a:rPr>
                <a:t>كتابة الرؤيا</a:t>
              </a:r>
            </a:p>
            <a:p>
              <a:pPr marL="0" marR="0" lvl="0" indent="0" algn="ctr" defTabSz="914400" rtl="1" eaLnBrk="1" fontAlgn="auto" latinLnBrk="0" hangingPunct="0">
                <a:lnSpc>
                  <a:spcPct val="100000"/>
                </a:lnSpc>
                <a:spcBef>
                  <a:spcPts val="1400"/>
                </a:spcBef>
                <a:spcAft>
                  <a:spcPts val="0"/>
                </a:spcAft>
                <a:buClrTx/>
                <a:buSzTx/>
                <a:buFontTx/>
                <a:buNone/>
                <a:tabLst/>
                <a:defRPr sz="2400" b="1">
                  <a:solidFill>
                    <a:srgbClr val="8F8F8F">
                      <a:lumOff val="44000"/>
                    </a:srgbClr>
                  </a:solidFill>
                </a:defRPr>
              </a:pPr>
              <a:r>
                <a:rPr kumimoji="0" sz="2400" b="1" u="none" strike="noStrike" kern="0" cap="none" spc="0" normalizeH="0" baseline="0" noProof="0">
                  <a:ln>
                    <a:noFill/>
                  </a:ln>
                  <a:solidFill>
                    <a:srgbClr val="8F8F8F">
                      <a:lumOff val="44000"/>
                    </a:srgbClr>
                  </a:solidFill>
                  <a:effectLst/>
                  <a:uLnTx/>
                  <a:uFillTx/>
                  <a:latin typeface="Arial"/>
                  <a:cs typeface="Arial"/>
                  <a:sym typeface="Arial"/>
                </a:rPr>
                <a:t>95 </a:t>
              </a:r>
              <a:r>
                <a:rPr kumimoji="0" sz="2400" b="0" u="none" strike="noStrike" kern="0" cap="none" spc="0" normalizeH="0" baseline="0" noProof="0">
                  <a:ln>
                    <a:noFill/>
                  </a:ln>
                  <a:solidFill>
                    <a:srgbClr val="8F8F8F">
                      <a:lumOff val="44000"/>
                    </a:srgbClr>
                  </a:solidFill>
                  <a:effectLst/>
                  <a:uLnTx/>
                  <a:uFillTx/>
                  <a:latin typeface="Arial"/>
                  <a:cs typeface="Arial"/>
                  <a:sym typeface="Arial"/>
                </a:rPr>
                <a:t>م</a:t>
              </a:r>
            </a:p>
          </p:txBody>
        </p:sp>
        <p:pic>
          <p:nvPicPr>
            <p:cNvPr id="2592" name="Picture 4" descr="Picture 4"/>
            <p:cNvPicPr>
              <a:picLocks noChangeAspect="1"/>
            </p:cNvPicPr>
            <p:nvPr/>
          </p:nvPicPr>
          <p:blipFill>
            <a:blip r:embed="rId3"/>
            <a:stretch>
              <a:fillRect/>
            </a:stretch>
          </p:blipFill>
          <p:spPr>
            <a:xfrm>
              <a:off x="185246" y="0"/>
              <a:ext cx="1527264" cy="1360220"/>
            </a:xfrm>
            <a:prstGeom prst="rect">
              <a:avLst/>
            </a:prstGeom>
            <a:ln w="12700" cap="flat">
              <a:noFill/>
              <a:miter lim="400000"/>
            </a:ln>
            <a:effectLst/>
          </p:spPr>
        </p:pic>
      </p:grpSp>
      <p:sp>
        <p:nvSpPr>
          <p:cNvPr id="2594" name="Text Box 18"/>
          <p:cNvSpPr txBox="1"/>
          <p:nvPr/>
        </p:nvSpPr>
        <p:spPr>
          <a:xfrm>
            <a:off x="4170827" y="4215064"/>
            <a:ext cx="1943396" cy="1012712"/>
          </a:xfrm>
          <a:prstGeom prst="rect">
            <a:avLst/>
          </a:prstGeom>
          <a:ln w="12700">
            <a:miter lim="400000"/>
          </a:ln>
          <a:effectLst>
            <a:outerShdw blurRad="63500" dist="107762" dir="18900000" rotWithShape="0">
              <a:srgbClr val="000000">
                <a:alpha val="74998"/>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6799" tIns="46799" rIns="46799" bIns="46799">
            <a:spAutoFit/>
          </a:bodyPr>
          <a:lstStyle/>
          <a:p>
            <a:pPr marL="0" marR="0" lvl="0" indent="0" algn="ctr" defTabSz="914400" rtl="1" eaLnBrk="1" fontAlgn="auto" latinLnBrk="0" hangingPunct="0">
              <a:lnSpc>
                <a:spcPct val="100000"/>
              </a:lnSpc>
              <a:spcBef>
                <a:spcPts val="1400"/>
              </a:spcBef>
              <a:spcAft>
                <a:spcPts val="0"/>
              </a:spcAft>
              <a:buClrTx/>
              <a:buSzTx/>
              <a:buFontTx/>
              <a:buNone/>
              <a:tabLst/>
              <a:defRPr sz="2400" b="1">
                <a:solidFill>
                  <a:srgbClr val="8F8F8F">
                    <a:lumOff val="44000"/>
                  </a:srgbClr>
                </a:solidFill>
              </a:defRPr>
            </a:pPr>
            <a:r>
              <a:rPr kumimoji="0" sz="2400" b="0" u="none" strike="noStrike" kern="0" cap="none" spc="0" normalizeH="0" baseline="0" noProof="0">
                <a:ln>
                  <a:noFill/>
                </a:ln>
                <a:solidFill>
                  <a:srgbClr val="8F8F8F">
                    <a:lumOff val="44000"/>
                  </a:srgbClr>
                </a:solidFill>
                <a:effectLst/>
                <a:uLnTx/>
                <a:uFillTx/>
                <a:latin typeface="Arial"/>
                <a:cs typeface="Arial"/>
                <a:sym typeface="Arial"/>
              </a:rPr>
              <a:t>تدمير أورشليم</a:t>
            </a:r>
          </a:p>
          <a:p>
            <a:pPr marL="0" marR="0" lvl="0" indent="0" algn="ctr" defTabSz="914400" rtl="1" eaLnBrk="1" fontAlgn="auto" latinLnBrk="0" hangingPunct="0">
              <a:lnSpc>
                <a:spcPct val="100000"/>
              </a:lnSpc>
              <a:spcBef>
                <a:spcPts val="1400"/>
              </a:spcBef>
              <a:spcAft>
                <a:spcPts val="0"/>
              </a:spcAft>
              <a:buClrTx/>
              <a:buSzTx/>
              <a:buFontTx/>
              <a:buNone/>
              <a:tabLst/>
              <a:defRPr sz="2400" b="1">
                <a:solidFill>
                  <a:srgbClr val="8F8F8F">
                    <a:lumOff val="44000"/>
                  </a:srgbClr>
                </a:solidFill>
              </a:defRPr>
            </a:pPr>
            <a:r>
              <a:rPr kumimoji="0" sz="2400" b="1" u="none" strike="noStrike" kern="0" cap="none" spc="0" normalizeH="0" baseline="0" noProof="0">
                <a:ln>
                  <a:noFill/>
                </a:ln>
                <a:solidFill>
                  <a:srgbClr val="8F8F8F">
                    <a:lumOff val="44000"/>
                  </a:srgbClr>
                </a:solidFill>
                <a:effectLst/>
                <a:uLnTx/>
                <a:uFillTx/>
                <a:latin typeface="Arial"/>
                <a:cs typeface="Arial"/>
                <a:sym typeface="Arial"/>
              </a:rPr>
              <a:t>70 </a:t>
            </a:r>
            <a:r>
              <a:rPr kumimoji="0" sz="2400" b="0" u="none" strike="noStrike" kern="0" cap="none" spc="0" normalizeH="0" baseline="0" noProof="0">
                <a:ln>
                  <a:noFill/>
                </a:ln>
                <a:solidFill>
                  <a:srgbClr val="8F8F8F">
                    <a:lumOff val="44000"/>
                  </a:srgbClr>
                </a:solidFill>
                <a:effectLst/>
                <a:uLnTx/>
                <a:uFillTx/>
                <a:latin typeface="Arial"/>
                <a:cs typeface="Arial"/>
                <a:sym typeface="Arial"/>
              </a:rPr>
              <a:t>م</a:t>
            </a:r>
          </a:p>
        </p:txBody>
      </p:sp>
      <p:pic>
        <p:nvPicPr>
          <p:cNvPr id="2595" name="Picture 7" descr="Picture 7"/>
          <p:cNvPicPr>
            <a:picLocks noChangeAspect="1"/>
          </p:cNvPicPr>
          <p:nvPr/>
        </p:nvPicPr>
        <p:blipFill>
          <a:blip r:embed="rId4"/>
          <a:stretch>
            <a:fillRect/>
          </a:stretch>
        </p:blipFill>
        <p:spPr>
          <a:xfrm>
            <a:off x="4631451" y="2789296"/>
            <a:ext cx="970949" cy="1372169"/>
          </a:xfrm>
          <a:prstGeom prst="rect">
            <a:avLst/>
          </a:prstGeom>
          <a:ln w="12700">
            <a:miter lim="400000"/>
          </a:ln>
        </p:spPr>
      </p:pic>
      <p:sp>
        <p:nvSpPr>
          <p:cNvPr id="2596" name="Multiply 9"/>
          <p:cNvSpPr/>
          <p:nvPr/>
        </p:nvSpPr>
        <p:spPr>
          <a:xfrm>
            <a:off x="4739843" y="2973284"/>
            <a:ext cx="754166" cy="800090"/>
          </a:xfrm>
          <a:custGeom>
            <a:avLst/>
            <a:gdLst/>
            <a:ahLst/>
            <a:cxnLst>
              <a:cxn ang="0">
                <a:pos x="wd2" y="hd2"/>
              </a:cxn>
              <a:cxn ang="5400000">
                <a:pos x="wd2" y="hd2"/>
              </a:cxn>
              <a:cxn ang="10800000">
                <a:pos x="wd2" y="hd2"/>
              </a:cxn>
              <a:cxn ang="16200000">
                <a:pos x="wd2" y="hd2"/>
              </a:cxn>
            </a:cxnLst>
            <a:rect l="0" t="0" r="r" b="b"/>
            <a:pathLst>
              <a:path w="21600" h="21600" extrusionOk="0">
                <a:moveTo>
                  <a:pt x="0" y="3623"/>
                </a:moveTo>
                <a:lnTo>
                  <a:pt x="4217" y="0"/>
                </a:lnTo>
                <a:lnTo>
                  <a:pt x="10800" y="6808"/>
                </a:lnTo>
                <a:lnTo>
                  <a:pt x="17383" y="0"/>
                </a:lnTo>
                <a:lnTo>
                  <a:pt x="21600" y="3623"/>
                </a:lnTo>
                <a:lnTo>
                  <a:pt x="14660" y="10800"/>
                </a:lnTo>
                <a:lnTo>
                  <a:pt x="21600" y="17977"/>
                </a:lnTo>
                <a:lnTo>
                  <a:pt x="17383" y="21600"/>
                </a:lnTo>
                <a:lnTo>
                  <a:pt x="10800" y="14792"/>
                </a:lnTo>
                <a:lnTo>
                  <a:pt x="4217" y="21600"/>
                </a:lnTo>
                <a:lnTo>
                  <a:pt x="0" y="17977"/>
                </a:lnTo>
                <a:lnTo>
                  <a:pt x="6940" y="10800"/>
                </a:lnTo>
                <a:close/>
              </a:path>
            </a:pathLst>
          </a:custGeom>
          <a:solidFill>
            <a:srgbClr val="FFFF00"/>
          </a:solidFill>
          <a:ln>
            <a:solidFill>
              <a:srgbClr val="000000"/>
            </a:solidFill>
            <a:tailEnd type="stealth"/>
          </a:ln>
        </p:spPr>
        <p:txBody>
          <a:bodyPr lIns="46799" tIns="46799" rIns="46799" bIns="46799"/>
          <a:lstStyle/>
          <a:p>
            <a:pPr marL="0" marR="0" lvl="0" indent="0" algn="l" defTabSz="914400" rtl="0" eaLnBrk="1" fontAlgn="auto" latinLnBrk="0" hangingPunct="0">
              <a:lnSpc>
                <a:spcPct val="100000"/>
              </a:lnSpc>
              <a:spcBef>
                <a:spcPts val="0"/>
              </a:spcBef>
              <a:spcAft>
                <a:spcPts val="0"/>
              </a:spcAft>
              <a:buClrTx/>
              <a:buSzTx/>
              <a:buFontTx/>
              <a:buNone/>
              <a:tabLst/>
              <a:defRPr sz="2400"/>
            </a:pPr>
            <a:endParaRPr kumimoji="0" sz="2400" b="0" u="none" strike="noStrike" kern="0" cap="none" spc="0" normalizeH="0" baseline="0" noProof="0">
              <a:ln>
                <a:noFill/>
              </a:ln>
              <a:solidFill>
                <a:srgbClr val="000000"/>
              </a:solidFill>
              <a:effectLst/>
              <a:uLnTx/>
              <a:uFillTx/>
              <a:latin typeface="Arial"/>
              <a:cs typeface="Arial"/>
              <a:sym typeface="Arial"/>
            </a:endParaRPr>
          </a:p>
        </p:txBody>
      </p:sp>
      <p:grpSp>
        <p:nvGrpSpPr>
          <p:cNvPr id="2599" name="Chevron 29"/>
          <p:cNvGrpSpPr/>
          <p:nvPr/>
        </p:nvGrpSpPr>
        <p:grpSpPr>
          <a:xfrm>
            <a:off x="6259479" y="5243972"/>
            <a:ext cx="1428796" cy="653272"/>
            <a:chOff x="0" y="0"/>
            <a:chExt cx="1428794" cy="653270"/>
          </a:xfrm>
        </p:grpSpPr>
        <p:sp>
          <p:nvSpPr>
            <p:cNvPr id="2597" name="Chevron"/>
            <p:cNvSpPr/>
            <p:nvPr/>
          </p:nvSpPr>
          <p:spPr>
            <a:xfrm>
              <a:off x="0" y="0"/>
              <a:ext cx="1428794" cy="648000"/>
            </a:xfrm>
            <a:prstGeom prst="chevron">
              <a:avLst>
                <a:gd name="adj" fmla="val 50000"/>
              </a:avLst>
            </a:prstGeom>
            <a:solidFill>
              <a:srgbClr val="E4F3F4"/>
            </a:solidFill>
            <a:ln w="9525" cap="flat">
              <a:solidFill>
                <a:srgbClr val="000000"/>
              </a:solidFill>
              <a:prstDash val="solid"/>
              <a:round/>
              <a:tailEnd type="stealth" w="med" len="med"/>
            </a:ln>
            <a:effectLst/>
          </p:spPr>
          <p:txBody>
            <a:bodyPr wrap="square" lIns="46799" tIns="46799" rIns="46799" bIns="46799" numCol="1" anchor="t">
              <a:noAutofit/>
            </a:bodyPr>
            <a:lstStyle/>
            <a:p>
              <a:pPr marL="0" marR="0" lvl="0" indent="0" algn="ctr" defTabSz="914400" rtl="0" eaLnBrk="1" fontAlgn="auto" latinLnBrk="0" hangingPunct="0">
                <a:lnSpc>
                  <a:spcPct val="100000"/>
                </a:lnSpc>
                <a:spcBef>
                  <a:spcPts val="0"/>
                </a:spcBef>
                <a:spcAft>
                  <a:spcPts val="0"/>
                </a:spcAft>
                <a:buClrTx/>
                <a:buSzTx/>
                <a:buFontTx/>
                <a:buNone/>
                <a:tabLst/>
                <a:defRPr sz="2400" b="1"/>
              </a:pPr>
              <a:endParaRPr kumimoji="0" sz="2400" b="1" u="none" strike="noStrike" kern="0" cap="none" spc="0" normalizeH="0" baseline="0" noProof="0">
                <a:ln>
                  <a:noFill/>
                </a:ln>
                <a:solidFill>
                  <a:srgbClr val="000000"/>
                </a:solidFill>
                <a:effectLst/>
                <a:uLnTx/>
                <a:uFillTx/>
                <a:latin typeface="Arial"/>
                <a:cs typeface="Arial"/>
                <a:sym typeface="Arial"/>
              </a:endParaRPr>
            </a:p>
          </p:txBody>
        </p:sp>
        <p:sp>
          <p:nvSpPr>
            <p:cNvPr id="2598" name="تيطس 79-81"/>
            <p:cNvSpPr txBox="1"/>
            <p:nvPr/>
          </p:nvSpPr>
          <p:spPr>
            <a:xfrm>
              <a:off x="371962" y="4762"/>
              <a:ext cx="684870" cy="648508"/>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46799" tIns="46799" rIns="46799" bIns="46799" numCol="1" anchor="t">
              <a:spAutoFit/>
            </a:bodyPr>
            <a:lstStyle>
              <a:lvl1pPr algn="ctr" defTabSz="914400" rtl="1">
                <a:defRPr b="1"/>
              </a:lvl1pPr>
            </a:lstStyle>
            <a:p>
              <a:pPr marL="0" marR="0" lvl="0" indent="0" algn="ctr" defTabSz="914400" rtl="1" eaLnBrk="1" fontAlgn="auto" latinLnBrk="0" hangingPunct="0">
                <a:lnSpc>
                  <a:spcPct val="100000"/>
                </a:lnSpc>
                <a:spcBef>
                  <a:spcPts val="0"/>
                </a:spcBef>
                <a:spcAft>
                  <a:spcPts val="0"/>
                </a:spcAft>
                <a:buClrTx/>
                <a:buSzTx/>
                <a:buFontTx/>
                <a:buNone/>
                <a:tabLst/>
                <a:defRPr/>
              </a:pPr>
              <a:r>
                <a:rPr kumimoji="0" sz="1800" b="1" u="none" strike="noStrike" kern="0" cap="none" spc="0" normalizeH="0" baseline="0" noProof="0">
                  <a:ln>
                    <a:noFill/>
                  </a:ln>
                  <a:solidFill>
                    <a:srgbClr val="000000"/>
                  </a:solidFill>
                  <a:effectLst/>
                  <a:uLnTx/>
                  <a:uFillTx/>
                  <a:latin typeface="Arial"/>
                  <a:cs typeface="Arial"/>
                  <a:sym typeface="Arial"/>
                </a:rPr>
                <a:t>تيطس 79-81</a:t>
              </a:r>
            </a:p>
          </p:txBody>
        </p:sp>
      </p:grpSp>
      <p:sp>
        <p:nvSpPr>
          <p:cNvPr id="2600" name="Text Box 18"/>
          <p:cNvSpPr txBox="1"/>
          <p:nvPr/>
        </p:nvSpPr>
        <p:spPr>
          <a:xfrm>
            <a:off x="6790285" y="6015035"/>
            <a:ext cx="2310517" cy="833176"/>
          </a:xfrm>
          <a:prstGeom prst="rect">
            <a:avLst/>
          </a:prstGeom>
          <a:ln w="12700">
            <a:miter lim="400000"/>
          </a:ln>
          <a:effectLst>
            <a:outerShdw blurRad="63500" dist="107762" dir="18900000" rotWithShape="0">
              <a:srgbClr val="000000">
                <a:alpha val="74998"/>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6799" tIns="46799" rIns="46799" bIns="46799">
            <a:spAutoFit/>
          </a:bodyPr>
          <a:lstStyle/>
          <a:p>
            <a:pPr marL="0" marR="0" lvl="0" indent="0" algn="ctr" defTabSz="914400" rtl="1" eaLnBrk="1" fontAlgn="auto" latinLnBrk="0" hangingPunct="0">
              <a:lnSpc>
                <a:spcPct val="100000"/>
              </a:lnSpc>
              <a:spcBef>
                <a:spcPts val="900"/>
              </a:spcBef>
              <a:spcAft>
                <a:spcPts val="0"/>
              </a:spcAft>
              <a:buClrTx/>
              <a:buSzTx/>
              <a:buFontTx/>
              <a:buNone/>
              <a:tabLst/>
              <a:defRPr sz="1600" b="1">
                <a:solidFill>
                  <a:srgbClr val="8F8F8F">
                    <a:lumOff val="44000"/>
                  </a:srgbClr>
                </a:solidFill>
              </a:defRPr>
            </a:pPr>
            <a:r>
              <a:rPr kumimoji="0" sz="1600" b="0" u="none" strike="noStrike" kern="0" cap="none" spc="0" normalizeH="0" baseline="0" noProof="0">
                <a:ln>
                  <a:noFill/>
                </a:ln>
                <a:solidFill>
                  <a:srgbClr val="8F8F8F">
                    <a:lumOff val="44000"/>
                  </a:srgbClr>
                </a:solidFill>
                <a:effectLst/>
                <a:uLnTx/>
                <a:uFillTx/>
                <a:latin typeface="Arial"/>
                <a:cs typeface="Arial"/>
                <a:sym typeface="Arial"/>
              </a:rPr>
              <a:t>بدعم من</a:t>
            </a:r>
            <a:r>
              <a:rPr kumimoji="0" sz="1600" b="1" u="none" strike="noStrike" kern="0" cap="none" spc="0" normalizeH="0" baseline="0" noProof="0">
                <a:ln>
                  <a:noFill/>
                </a:ln>
                <a:solidFill>
                  <a:srgbClr val="8F8F8F">
                    <a:lumOff val="44000"/>
                  </a:srgbClr>
                </a:solidFill>
                <a:effectLst/>
                <a:uLnTx/>
                <a:uFillTx/>
                <a:latin typeface="Arial"/>
                <a:cs typeface="Arial"/>
                <a:sym typeface="Arial"/>
              </a:rPr>
              <a:t>: </a:t>
            </a:r>
            <a:r>
              <a:rPr kumimoji="0" sz="1600" b="0" u="none" strike="noStrike" kern="0" cap="none" spc="0" normalizeH="0" baseline="0" noProof="0">
                <a:ln>
                  <a:noFill/>
                </a:ln>
                <a:solidFill>
                  <a:srgbClr val="8F8F8F">
                    <a:lumOff val="44000"/>
                  </a:srgbClr>
                </a:solidFill>
                <a:effectLst/>
                <a:uLnTx/>
                <a:uFillTx/>
                <a:latin typeface="Arial"/>
                <a:cs typeface="Arial"/>
                <a:sym typeface="Arial"/>
              </a:rPr>
              <a:t>إيريناوس فيكتورينوس من بيتاو كليمان من الإسكندرية يوسابيوس</a:t>
            </a:r>
          </a:p>
        </p:txBody>
      </p:sp>
      <p:sp>
        <p:nvSpPr>
          <p:cNvPr id="2601" name="Text Box 18"/>
          <p:cNvSpPr txBox="1"/>
          <p:nvPr/>
        </p:nvSpPr>
        <p:spPr>
          <a:xfrm>
            <a:off x="3637870" y="6013953"/>
            <a:ext cx="1274357" cy="833176"/>
          </a:xfrm>
          <a:prstGeom prst="rect">
            <a:avLst/>
          </a:prstGeom>
          <a:ln w="12700">
            <a:miter lim="400000"/>
          </a:ln>
          <a:effectLst>
            <a:outerShdw blurRad="63500" dist="107762" dir="18900000" rotWithShape="0">
              <a:srgbClr val="000000">
                <a:alpha val="74998"/>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6799" tIns="46799" rIns="46799" bIns="46799">
            <a:spAutoFit/>
          </a:bodyPr>
          <a:lstStyle>
            <a:lvl1pPr algn="ctr" defTabSz="914400" rtl="1">
              <a:spcBef>
                <a:spcPts val="900"/>
              </a:spcBef>
              <a:defRPr sz="1600">
                <a:solidFill>
                  <a:schemeClr val="accent3">
                    <a:lumOff val="44000"/>
                  </a:schemeClr>
                </a:solidFill>
              </a:defRPr>
            </a:lvl1pPr>
          </a:lstStyle>
          <a:p>
            <a:pPr marL="0" marR="0" lvl="0" indent="0" algn="ctr" defTabSz="914400" rtl="1" eaLnBrk="1" fontAlgn="auto" latinLnBrk="0" hangingPunct="0">
              <a:lnSpc>
                <a:spcPct val="100000"/>
              </a:lnSpc>
              <a:spcBef>
                <a:spcPts val="900"/>
              </a:spcBef>
              <a:spcAft>
                <a:spcPts val="0"/>
              </a:spcAft>
              <a:buClrTx/>
              <a:buSzTx/>
              <a:buFontTx/>
              <a:buNone/>
              <a:tabLst/>
              <a:defRPr b="1"/>
            </a:pPr>
            <a:r>
              <a:rPr kumimoji="0" sz="1600" b="0" u="none" strike="noStrike" kern="0" cap="none" spc="0" normalizeH="0" baseline="0" noProof="0">
                <a:ln>
                  <a:noFill/>
                </a:ln>
                <a:solidFill>
                  <a:srgbClr val="8F8F8F">
                    <a:lumOff val="44000"/>
                  </a:srgbClr>
                </a:solidFill>
                <a:effectLst/>
                <a:uLnTx/>
                <a:uFillTx/>
                <a:latin typeface="Arial"/>
                <a:cs typeface="Arial"/>
                <a:sym typeface="Arial"/>
              </a:rPr>
              <a:t>يضع معظم علماء ما قبل الماضي السفر هنا</a:t>
            </a:r>
          </a:p>
        </p:txBody>
      </p:sp>
      <p:sp>
        <p:nvSpPr>
          <p:cNvPr id="2602" name="Text Box 18"/>
          <p:cNvSpPr txBox="1"/>
          <p:nvPr/>
        </p:nvSpPr>
        <p:spPr>
          <a:xfrm>
            <a:off x="43200" y="1340604"/>
            <a:ext cx="9057600" cy="1387174"/>
          </a:xfrm>
          <a:prstGeom prst="rect">
            <a:avLst/>
          </a:prstGeom>
          <a:ln w="12700">
            <a:miter lim="400000"/>
          </a:ln>
          <a:effectLst>
            <a:outerShdw blurRad="63500" dist="107762" dir="18900000" rotWithShape="0">
              <a:srgbClr val="000000">
                <a:alpha val="74998"/>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6799" tIns="46799" rIns="46799" bIns="46799">
            <a:spAutoFit/>
          </a:bodyPr>
          <a:lstStyle/>
          <a:p>
            <a:pPr marL="0" marR="0" lvl="0" indent="0" algn="ctr" defTabSz="914400" rtl="0" eaLnBrk="1" fontAlgn="auto" latinLnBrk="0" hangingPunct="0">
              <a:lnSpc>
                <a:spcPct val="100000"/>
              </a:lnSpc>
              <a:spcBef>
                <a:spcPts val="1200"/>
              </a:spcBef>
              <a:spcAft>
                <a:spcPts val="0"/>
              </a:spcAft>
              <a:buClrTx/>
              <a:buSzTx/>
              <a:buFontTx/>
              <a:buNone/>
              <a:tabLst/>
              <a:defRPr sz="2000" b="1">
                <a:solidFill>
                  <a:srgbClr val="8F8F8F">
                    <a:lumOff val="44000"/>
                  </a:srgbClr>
                </a:solidFill>
              </a:defRPr>
            </a:pPr>
            <a:r>
              <a:rPr kumimoji="0" lang="ar-SA" sz="2800" b="1" u="none" strike="noStrike" kern="0" cap="none" spc="0" normalizeH="0" baseline="0" noProof="0" dirty="0">
                <a:ln>
                  <a:noFill/>
                </a:ln>
                <a:solidFill>
                  <a:srgbClr val="8F8F8F">
                    <a:lumOff val="44000"/>
                  </a:srgbClr>
                </a:solidFill>
                <a:effectLst/>
                <a:uLnTx/>
                <a:uFillTx/>
                <a:latin typeface="Arial"/>
                <a:cs typeface="Arial"/>
                <a:sym typeface="Arial"/>
              </a:rPr>
              <a:t>هُنَا الذِّهْنُ الَّذِي لَهُ حِكْمَةٌ! السَّبْعَةُ الرُّؤُوسُ هِيَ سَبْعَةُ جِبَالٍ عَلَيْهَا الْمَرْأَةُ جَالِسَةً. ١٠ وَسَبْعَةُ مُلُوكٍ: خَمْسَةٌ سَقَطُوا، وَوَاحِدٌ مَوْجُودٌ، وَالآخَرُ لَمْ يَأْتِ بَعْدُ. وَمَتَى أَتَى يَنْبَغِي أَنْ يَبْقَى قَلِيلاً. </a:t>
            </a:r>
            <a:endParaRPr kumimoji="0" sz="2800" b="1" u="none" strike="noStrike" kern="0" cap="none" spc="0" normalizeH="0" baseline="0" noProof="0" dirty="0">
              <a:ln>
                <a:noFill/>
              </a:ln>
              <a:solidFill>
                <a:srgbClr val="8F8F8F">
                  <a:lumOff val="44000"/>
                </a:srgbClr>
              </a:solidFill>
              <a:effectLst/>
              <a:uLnTx/>
              <a:uFillTx/>
              <a:latin typeface="Arial"/>
              <a:cs typeface="Arial"/>
              <a:sym typeface="Arial"/>
            </a:endParaRPr>
          </a:p>
        </p:txBody>
      </p:sp>
      <p:sp>
        <p:nvSpPr>
          <p:cNvPr id="2" name="Rectangle 4">
            <a:extLst>
              <a:ext uri="{FF2B5EF4-FFF2-40B4-BE49-F238E27FC236}">
                <a16:creationId xmlns:a16="http://schemas.microsoft.com/office/drawing/2014/main" id="{9C0832F9-BF33-9958-C0B6-74B3603A0802}"/>
              </a:ext>
            </a:extLst>
          </p:cNvPr>
          <p:cNvSpPr txBox="1">
            <a:spLocks/>
          </p:cNvSpPr>
          <p:nvPr/>
        </p:nvSpPr>
        <p:spPr>
          <a:xfrm>
            <a:off x="0" y="505028"/>
            <a:ext cx="9180515" cy="707887"/>
          </a:xfrm>
          <a:prstGeom prst="rect">
            <a:avLst/>
          </a:prstGeom>
          <a:solidFill>
            <a:srgbClr val="222268"/>
          </a:solidFill>
          <a:ln w="28575">
            <a:solidFill>
              <a:srgbClr val="FFFF00"/>
            </a:solidFill>
            <a:round/>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nchor="ctr">
            <a:normAutofit/>
          </a:bodyPr>
          <a:lstStyle>
            <a:lvl1pPr marL="0" marR="0" indent="0" algn="ctr" defTabSz="914400" rtl="0" latinLnBrk="0">
              <a:lnSpc>
                <a:spcPct val="100000"/>
              </a:lnSpc>
              <a:spcBef>
                <a:spcPts val="0"/>
              </a:spcBef>
              <a:spcAft>
                <a:spcPts val="0"/>
              </a:spcAft>
              <a:buClrTx/>
              <a:buSzTx/>
              <a:buFontTx/>
              <a:buNone/>
              <a:tabLst/>
              <a:defRPr sz="4400" b="0" i="0" u="none" strike="noStrike" cap="none" spc="0" baseline="0">
                <a:solidFill>
                  <a:srgbClr val="000000"/>
                </a:solidFill>
                <a:uFillTx/>
                <a:latin typeface="+mn-lt"/>
                <a:ea typeface="+mn-ea"/>
                <a:cs typeface="+mn-cs"/>
                <a:sym typeface="Arial"/>
              </a:defRPr>
            </a:lvl1pPr>
            <a:lvl2pPr marL="0" marR="0" indent="0" algn="ctr" defTabSz="914400" rtl="0" latinLnBrk="0">
              <a:lnSpc>
                <a:spcPct val="100000"/>
              </a:lnSpc>
              <a:spcBef>
                <a:spcPts val="0"/>
              </a:spcBef>
              <a:spcAft>
                <a:spcPts val="0"/>
              </a:spcAft>
              <a:buClrTx/>
              <a:buSzTx/>
              <a:buFontTx/>
              <a:buNone/>
              <a:tabLst/>
              <a:defRPr sz="4400" b="0" i="0" u="none" strike="noStrike" cap="none" spc="0" baseline="0">
                <a:solidFill>
                  <a:schemeClr val="accent3">
                    <a:lumOff val="44000"/>
                  </a:schemeClr>
                </a:solidFill>
                <a:uFillTx/>
                <a:latin typeface="+mn-lt"/>
                <a:ea typeface="+mn-ea"/>
                <a:cs typeface="+mn-cs"/>
                <a:sym typeface="Arial"/>
              </a:defRPr>
            </a:lvl2pPr>
            <a:lvl3pPr marL="0" marR="0" indent="0" algn="ctr" defTabSz="914400" rtl="0" latinLnBrk="0">
              <a:lnSpc>
                <a:spcPct val="100000"/>
              </a:lnSpc>
              <a:spcBef>
                <a:spcPts val="0"/>
              </a:spcBef>
              <a:spcAft>
                <a:spcPts val="0"/>
              </a:spcAft>
              <a:buClrTx/>
              <a:buSzTx/>
              <a:buFontTx/>
              <a:buNone/>
              <a:tabLst/>
              <a:defRPr sz="4400" b="0" i="0" u="none" strike="noStrike" cap="none" spc="0" baseline="0">
                <a:solidFill>
                  <a:schemeClr val="accent3">
                    <a:lumOff val="44000"/>
                  </a:schemeClr>
                </a:solidFill>
                <a:uFillTx/>
                <a:latin typeface="+mn-lt"/>
                <a:ea typeface="+mn-ea"/>
                <a:cs typeface="+mn-cs"/>
                <a:sym typeface="Arial"/>
              </a:defRPr>
            </a:lvl3pPr>
            <a:lvl4pPr marL="0" marR="0" indent="0" algn="ctr" defTabSz="914400" rtl="0" latinLnBrk="0">
              <a:lnSpc>
                <a:spcPct val="100000"/>
              </a:lnSpc>
              <a:spcBef>
                <a:spcPts val="0"/>
              </a:spcBef>
              <a:spcAft>
                <a:spcPts val="0"/>
              </a:spcAft>
              <a:buClrTx/>
              <a:buSzTx/>
              <a:buFontTx/>
              <a:buNone/>
              <a:tabLst/>
              <a:defRPr sz="4400" b="0" i="0" u="none" strike="noStrike" cap="none" spc="0" baseline="0">
                <a:solidFill>
                  <a:schemeClr val="accent3">
                    <a:lumOff val="44000"/>
                  </a:schemeClr>
                </a:solidFill>
                <a:uFillTx/>
                <a:latin typeface="+mn-lt"/>
                <a:ea typeface="+mn-ea"/>
                <a:cs typeface="+mn-cs"/>
                <a:sym typeface="Arial"/>
              </a:defRPr>
            </a:lvl4pPr>
            <a:lvl5pPr marL="0" marR="0" indent="0" algn="ctr" defTabSz="914400" rtl="0" latinLnBrk="0">
              <a:lnSpc>
                <a:spcPct val="100000"/>
              </a:lnSpc>
              <a:spcBef>
                <a:spcPts val="0"/>
              </a:spcBef>
              <a:spcAft>
                <a:spcPts val="0"/>
              </a:spcAft>
              <a:buClrTx/>
              <a:buSzTx/>
              <a:buFontTx/>
              <a:buNone/>
              <a:tabLst/>
              <a:defRPr sz="4400" b="0" i="0" u="none" strike="noStrike" cap="none" spc="0" baseline="0">
                <a:solidFill>
                  <a:schemeClr val="accent3">
                    <a:lumOff val="44000"/>
                  </a:schemeClr>
                </a:solidFill>
                <a:uFillTx/>
                <a:latin typeface="+mn-lt"/>
                <a:ea typeface="+mn-ea"/>
                <a:cs typeface="+mn-cs"/>
                <a:sym typeface="Arial"/>
              </a:defRPr>
            </a:lvl5pPr>
            <a:lvl6pPr marL="0" marR="0" indent="457200" algn="ctr" defTabSz="914400" rtl="0" latinLnBrk="0">
              <a:lnSpc>
                <a:spcPct val="100000"/>
              </a:lnSpc>
              <a:spcBef>
                <a:spcPts val="0"/>
              </a:spcBef>
              <a:spcAft>
                <a:spcPts val="0"/>
              </a:spcAft>
              <a:buClrTx/>
              <a:buSzTx/>
              <a:buFontTx/>
              <a:buNone/>
              <a:tabLst/>
              <a:defRPr sz="4400" b="0" i="0" u="none" strike="noStrike" cap="none" spc="0" baseline="0">
                <a:solidFill>
                  <a:schemeClr val="accent3">
                    <a:lumOff val="44000"/>
                  </a:schemeClr>
                </a:solidFill>
                <a:uFillTx/>
                <a:latin typeface="+mn-lt"/>
                <a:ea typeface="+mn-ea"/>
                <a:cs typeface="+mn-cs"/>
                <a:sym typeface="Arial"/>
              </a:defRPr>
            </a:lvl6pPr>
            <a:lvl7pPr marL="0" marR="0" indent="914400" algn="ctr" defTabSz="914400" rtl="0" latinLnBrk="0">
              <a:lnSpc>
                <a:spcPct val="100000"/>
              </a:lnSpc>
              <a:spcBef>
                <a:spcPts val="0"/>
              </a:spcBef>
              <a:spcAft>
                <a:spcPts val="0"/>
              </a:spcAft>
              <a:buClrTx/>
              <a:buSzTx/>
              <a:buFontTx/>
              <a:buNone/>
              <a:tabLst/>
              <a:defRPr sz="4400" b="0" i="0" u="none" strike="noStrike" cap="none" spc="0" baseline="0">
                <a:solidFill>
                  <a:schemeClr val="accent3">
                    <a:lumOff val="44000"/>
                  </a:schemeClr>
                </a:solidFill>
                <a:uFillTx/>
                <a:latin typeface="+mn-lt"/>
                <a:ea typeface="+mn-ea"/>
                <a:cs typeface="+mn-cs"/>
                <a:sym typeface="Arial"/>
              </a:defRPr>
            </a:lvl7pPr>
            <a:lvl8pPr marL="0" marR="0" indent="1371600" algn="ctr" defTabSz="914400" rtl="0" latinLnBrk="0">
              <a:lnSpc>
                <a:spcPct val="100000"/>
              </a:lnSpc>
              <a:spcBef>
                <a:spcPts val="0"/>
              </a:spcBef>
              <a:spcAft>
                <a:spcPts val="0"/>
              </a:spcAft>
              <a:buClrTx/>
              <a:buSzTx/>
              <a:buFontTx/>
              <a:buNone/>
              <a:tabLst/>
              <a:defRPr sz="4400" b="0" i="0" u="none" strike="noStrike" cap="none" spc="0" baseline="0">
                <a:solidFill>
                  <a:schemeClr val="accent3">
                    <a:lumOff val="44000"/>
                  </a:schemeClr>
                </a:solidFill>
                <a:uFillTx/>
                <a:latin typeface="+mn-lt"/>
                <a:ea typeface="+mn-ea"/>
                <a:cs typeface="+mn-cs"/>
                <a:sym typeface="Arial"/>
              </a:defRPr>
            </a:lvl8pPr>
            <a:lvl9pPr marL="0" marR="0" indent="1828800" algn="ctr" defTabSz="914400" rtl="0" latinLnBrk="0">
              <a:lnSpc>
                <a:spcPct val="100000"/>
              </a:lnSpc>
              <a:spcBef>
                <a:spcPts val="0"/>
              </a:spcBef>
              <a:spcAft>
                <a:spcPts val="0"/>
              </a:spcAft>
              <a:buClrTx/>
              <a:buSzTx/>
              <a:buFontTx/>
              <a:buNone/>
              <a:tabLst/>
              <a:defRPr sz="4400" b="0" i="0" u="none" strike="noStrike" cap="none" spc="0" baseline="0">
                <a:solidFill>
                  <a:schemeClr val="accent3">
                    <a:lumOff val="44000"/>
                  </a:schemeClr>
                </a:solidFill>
                <a:uFillTx/>
                <a:latin typeface="+mn-lt"/>
                <a:ea typeface="+mn-ea"/>
                <a:cs typeface="+mn-cs"/>
                <a:sym typeface="Arial"/>
              </a:defRPr>
            </a:lvl9pPr>
          </a:lstStyle>
          <a:p>
            <a:pPr>
              <a:defRPr sz="4000" b="1" i="1">
                <a:solidFill>
                  <a:srgbClr val="FFFF00"/>
                </a:solidFill>
                <a:effectLst>
                  <a:outerShdw blurRad="38100" dist="38100" dir="2700000" rotWithShape="0">
                    <a:srgbClr val="000000"/>
                  </a:outerShdw>
                </a:effectLst>
              </a:defRPr>
            </a:pPr>
            <a:r>
              <a:rPr lang="ar-JO" sz="4000" b="1" kern="0" dirty="0">
                <a:solidFill>
                  <a:srgbClr val="FFFF00"/>
                </a:solidFill>
                <a:effectLst>
                  <a:outerShdw blurRad="38100" dist="38100" dir="2700000" rotWithShape="0">
                    <a:srgbClr val="000000"/>
                  </a:outerShdw>
                </a:effectLst>
                <a:latin typeface="Arial" panose="020B0604020202020204" pitchFamily="34" charset="0"/>
                <a:cs typeface="Arial" panose="020B0604020202020204" pitchFamily="34" charset="0"/>
              </a:rPr>
              <a:t>من</a:t>
            </a:r>
            <a:r>
              <a:rPr lang="ar-JO" sz="4000" kern="0" dirty="0">
                <a:solidFill>
                  <a:schemeClr val="accent3">
                    <a:lumOff val="44000"/>
                  </a:schemeClr>
                </a:solidFill>
                <a:effectLst>
                  <a:outerShdw blurRad="38100" dist="38100" dir="2700000" rotWithShape="0">
                    <a:srgbClr val="000000"/>
                  </a:outerShdw>
                </a:effectLst>
                <a:latin typeface="Arial" panose="020B0604020202020204" pitchFamily="34" charset="0"/>
                <a:cs typeface="Arial" panose="020B0604020202020204" pitchFamily="34" charset="0"/>
              </a:rPr>
              <a:t> هم الملوك السبعة (رؤيا 17: 9- 10)؟</a:t>
            </a:r>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iterate>
                                    <p:tmAbs val="0"/>
                                  </p:iterate>
                                  <p:childTnLst>
                                    <p:set>
                                      <p:cBhvr>
                                        <p:cTn id="6" fill="hold"/>
                                        <p:tgtEl>
                                          <p:spTgt spid="2566"/>
                                        </p:tgtEl>
                                        <p:attrNameLst>
                                          <p:attrName>style.visibility</p:attrName>
                                        </p:attrNameLst>
                                      </p:cBhvr>
                                      <p:to>
                                        <p:strVal val="visible"/>
                                      </p:to>
                                    </p:set>
                                    <p:animEffect transition="in" filter="wipe(left)">
                                      <p:cBhvr>
                                        <p:cTn id="7" dur="1200"/>
                                        <p:tgtEl>
                                          <p:spTgt spid="2566"/>
                                        </p:tgtEl>
                                      </p:cBhvr>
                                    </p:animEffect>
                                  </p:childTnLst>
                                </p:cTn>
                              </p:par>
                            </p:childTnLst>
                          </p:cTn>
                        </p:par>
                      </p:childTnLst>
                    </p:cTn>
                  </p:par>
                  <p:par>
                    <p:cTn id="8" fill="hold">
                      <p:stCondLst>
                        <p:cond delay="indefinite"/>
                      </p:stCondLst>
                      <p:childTnLst>
                        <p:par>
                          <p:cTn id="9" fill="hold">
                            <p:stCondLst>
                              <p:cond delay="0"/>
                            </p:stCondLst>
                            <p:childTnLst>
                              <p:par>
                                <p:cTn id="10" presetID="1" presetClass="entr" presetSubtype="0" fill="hold" grpId="0" nodeType="clickEffect">
                                  <p:stCondLst>
                                    <p:cond delay="0"/>
                                  </p:stCondLst>
                                  <p:iterate>
                                    <p:tmAbs val="0"/>
                                  </p:iterate>
                                  <p:childTnLst>
                                    <p:set>
                                      <p:cBhvr>
                                        <p:cTn id="11" fill="hold"/>
                                        <p:tgtEl>
                                          <p:spTgt spid="2572"/>
                                        </p:tgtEl>
                                        <p:attrNameLst>
                                          <p:attrName>style.visibility</p:attrName>
                                        </p:attrNameLst>
                                      </p:cBhvr>
                                      <p:to>
                                        <p:strVal val="visible"/>
                                      </p:to>
                                    </p:set>
                                  </p:childTnLst>
                                </p:cTn>
                              </p:par>
                            </p:childTnLst>
                          </p:cTn>
                        </p:par>
                        <p:par>
                          <p:cTn id="12" fill="hold">
                            <p:stCondLst>
                              <p:cond delay="0"/>
                            </p:stCondLst>
                            <p:childTnLst>
                              <p:par>
                                <p:cTn id="13" presetID="22" presetClass="entr" presetSubtype="8" fill="hold" grpId="0" nodeType="afterEffect">
                                  <p:stCondLst>
                                    <p:cond delay="0"/>
                                  </p:stCondLst>
                                  <p:iterate>
                                    <p:tmAbs val="0"/>
                                  </p:iterate>
                                  <p:childTnLst>
                                    <p:set>
                                      <p:cBhvr>
                                        <p:cTn id="14" fill="hold"/>
                                        <p:tgtEl>
                                          <p:spTgt spid="2575"/>
                                        </p:tgtEl>
                                        <p:attrNameLst>
                                          <p:attrName>style.visibility</p:attrName>
                                        </p:attrNameLst>
                                      </p:cBhvr>
                                      <p:to>
                                        <p:strVal val="visible"/>
                                      </p:to>
                                    </p:set>
                                    <p:animEffect transition="in" filter="wipe(left)">
                                      <p:cBhvr>
                                        <p:cTn id="15" dur="500"/>
                                        <p:tgtEl>
                                          <p:spTgt spid="2575"/>
                                        </p:tgtEl>
                                      </p:cBhvr>
                                    </p:animEffect>
                                  </p:childTnLst>
                                </p:cTn>
                              </p:par>
                            </p:childTnLst>
                          </p:cTn>
                        </p:par>
                      </p:childTnLst>
                    </p:cTn>
                  </p:par>
                  <p:par>
                    <p:cTn id="16" fill="hold">
                      <p:stCondLst>
                        <p:cond delay="indefinite"/>
                      </p:stCondLst>
                      <p:childTnLst>
                        <p:par>
                          <p:cTn id="17" fill="hold">
                            <p:stCondLst>
                              <p:cond delay="0"/>
                            </p:stCondLst>
                            <p:childTnLst>
                              <p:par>
                                <p:cTn id="18" presetID="22" presetClass="entr" presetSubtype="8" fill="hold" grpId="0" nodeType="clickEffect">
                                  <p:stCondLst>
                                    <p:cond delay="0"/>
                                  </p:stCondLst>
                                  <p:iterate>
                                    <p:tmAbs val="0"/>
                                  </p:iterate>
                                  <p:childTnLst>
                                    <p:set>
                                      <p:cBhvr>
                                        <p:cTn id="19" fill="hold"/>
                                        <p:tgtEl>
                                          <p:spTgt spid="2578"/>
                                        </p:tgtEl>
                                        <p:attrNameLst>
                                          <p:attrName>style.visibility</p:attrName>
                                        </p:attrNameLst>
                                      </p:cBhvr>
                                      <p:to>
                                        <p:strVal val="visible"/>
                                      </p:to>
                                    </p:set>
                                    <p:animEffect transition="in" filter="wipe(left)">
                                      <p:cBhvr>
                                        <p:cTn id="20" dur="500"/>
                                        <p:tgtEl>
                                          <p:spTgt spid="2578"/>
                                        </p:tgtEl>
                                      </p:cBhvr>
                                    </p:animEffect>
                                  </p:childTnLst>
                                </p:cTn>
                              </p:par>
                            </p:childTnLst>
                          </p:cTn>
                        </p:par>
                      </p:childTnLst>
                    </p:cTn>
                  </p:par>
                  <p:par>
                    <p:cTn id="21" fill="hold">
                      <p:stCondLst>
                        <p:cond delay="indefinite"/>
                      </p:stCondLst>
                      <p:childTnLst>
                        <p:par>
                          <p:cTn id="22" fill="hold">
                            <p:stCondLst>
                              <p:cond delay="0"/>
                            </p:stCondLst>
                            <p:childTnLst>
                              <p:par>
                                <p:cTn id="23" presetID="22" presetClass="entr" presetSubtype="8" fill="hold" grpId="0" nodeType="clickEffect">
                                  <p:stCondLst>
                                    <p:cond delay="0"/>
                                  </p:stCondLst>
                                  <p:iterate>
                                    <p:tmAbs val="0"/>
                                  </p:iterate>
                                  <p:childTnLst>
                                    <p:set>
                                      <p:cBhvr>
                                        <p:cTn id="24" fill="hold"/>
                                        <p:tgtEl>
                                          <p:spTgt spid="2581"/>
                                        </p:tgtEl>
                                        <p:attrNameLst>
                                          <p:attrName>style.visibility</p:attrName>
                                        </p:attrNameLst>
                                      </p:cBhvr>
                                      <p:to>
                                        <p:strVal val="visible"/>
                                      </p:to>
                                    </p:set>
                                    <p:animEffect transition="in" filter="wipe(left)">
                                      <p:cBhvr>
                                        <p:cTn id="25" dur="500"/>
                                        <p:tgtEl>
                                          <p:spTgt spid="2581"/>
                                        </p:tgtEl>
                                      </p:cBhvr>
                                    </p:animEffect>
                                  </p:childTnLst>
                                </p:cTn>
                              </p:par>
                            </p:childTnLst>
                          </p:cTn>
                        </p:par>
                      </p:childTnLst>
                    </p:cTn>
                  </p:par>
                  <p:par>
                    <p:cTn id="26" fill="hold">
                      <p:stCondLst>
                        <p:cond delay="indefinite"/>
                      </p:stCondLst>
                      <p:childTnLst>
                        <p:par>
                          <p:cTn id="27" fill="hold">
                            <p:stCondLst>
                              <p:cond delay="0"/>
                            </p:stCondLst>
                            <p:childTnLst>
                              <p:par>
                                <p:cTn id="28" presetID="22" presetClass="entr" presetSubtype="8" fill="hold" grpId="0" nodeType="clickEffect">
                                  <p:stCondLst>
                                    <p:cond delay="0"/>
                                  </p:stCondLst>
                                  <p:iterate>
                                    <p:tmAbs val="0"/>
                                  </p:iterate>
                                  <p:childTnLst>
                                    <p:set>
                                      <p:cBhvr>
                                        <p:cTn id="29" fill="hold"/>
                                        <p:tgtEl>
                                          <p:spTgt spid="2584"/>
                                        </p:tgtEl>
                                        <p:attrNameLst>
                                          <p:attrName>style.visibility</p:attrName>
                                        </p:attrNameLst>
                                      </p:cBhvr>
                                      <p:to>
                                        <p:strVal val="visible"/>
                                      </p:to>
                                    </p:set>
                                    <p:animEffect transition="in" filter="wipe(left)">
                                      <p:cBhvr>
                                        <p:cTn id="30" dur="500"/>
                                        <p:tgtEl>
                                          <p:spTgt spid="2584"/>
                                        </p:tgtEl>
                                      </p:cBhvr>
                                    </p:animEffect>
                                  </p:childTnLst>
                                </p:cTn>
                              </p:par>
                            </p:childTnLst>
                          </p:cTn>
                        </p:par>
                      </p:childTnLst>
                    </p:cTn>
                  </p:par>
                  <p:par>
                    <p:cTn id="31" fill="hold">
                      <p:stCondLst>
                        <p:cond delay="indefinite"/>
                      </p:stCondLst>
                      <p:childTnLst>
                        <p:par>
                          <p:cTn id="32" fill="hold">
                            <p:stCondLst>
                              <p:cond delay="0"/>
                            </p:stCondLst>
                            <p:childTnLst>
                              <p:par>
                                <p:cTn id="33" presetID="22" presetClass="entr" presetSubtype="8" fill="hold" grpId="0" nodeType="clickEffect">
                                  <p:stCondLst>
                                    <p:cond delay="0"/>
                                  </p:stCondLst>
                                  <p:iterate>
                                    <p:tmAbs val="0"/>
                                  </p:iterate>
                                  <p:childTnLst>
                                    <p:set>
                                      <p:cBhvr>
                                        <p:cTn id="34" fill="hold"/>
                                        <p:tgtEl>
                                          <p:spTgt spid="2587"/>
                                        </p:tgtEl>
                                        <p:attrNameLst>
                                          <p:attrName>style.visibility</p:attrName>
                                        </p:attrNameLst>
                                      </p:cBhvr>
                                      <p:to>
                                        <p:strVal val="visible"/>
                                      </p:to>
                                    </p:set>
                                    <p:animEffect transition="in" filter="wipe(left)">
                                      <p:cBhvr>
                                        <p:cTn id="35" dur="500"/>
                                        <p:tgtEl>
                                          <p:spTgt spid="2587"/>
                                        </p:tgtEl>
                                      </p:cBhvr>
                                    </p:animEffect>
                                  </p:childTnLst>
                                </p:cTn>
                              </p:par>
                            </p:childTnLst>
                          </p:cTn>
                        </p:par>
                        <p:par>
                          <p:cTn id="36" fill="hold">
                            <p:stCondLst>
                              <p:cond delay="500"/>
                            </p:stCondLst>
                            <p:childTnLst>
                              <p:par>
                                <p:cTn id="37" presetID="1" presetClass="entr" presetSubtype="0" fill="hold" grpId="0" nodeType="afterEffect">
                                  <p:stCondLst>
                                    <p:cond delay="0"/>
                                  </p:stCondLst>
                                  <p:iterate>
                                    <p:tmAbs val="0"/>
                                  </p:iterate>
                                  <p:childTnLst>
                                    <p:set>
                                      <p:cBhvr>
                                        <p:cTn id="38" fill="hold"/>
                                        <p:tgtEl>
                                          <p:spTgt spid="2594"/>
                                        </p:tgtEl>
                                        <p:attrNameLst>
                                          <p:attrName>style.visibility</p:attrName>
                                        </p:attrNameLst>
                                      </p:cBhvr>
                                      <p:to>
                                        <p:strVal val="visible"/>
                                      </p:to>
                                    </p:set>
                                  </p:childTnLst>
                                </p:cTn>
                              </p:par>
                            </p:childTnLst>
                          </p:cTn>
                        </p:par>
                        <p:par>
                          <p:cTn id="39" fill="hold">
                            <p:stCondLst>
                              <p:cond delay="500"/>
                            </p:stCondLst>
                            <p:childTnLst>
                              <p:par>
                                <p:cTn id="40" presetID="1" presetClass="entr" presetSubtype="0" fill="hold" grpId="0" nodeType="afterEffect">
                                  <p:stCondLst>
                                    <p:cond delay="0"/>
                                  </p:stCondLst>
                                  <p:iterate>
                                    <p:tmAbs val="0"/>
                                  </p:iterate>
                                  <p:childTnLst>
                                    <p:set>
                                      <p:cBhvr>
                                        <p:cTn id="41" fill="hold"/>
                                        <p:tgtEl>
                                          <p:spTgt spid="2595"/>
                                        </p:tgtEl>
                                        <p:attrNameLst>
                                          <p:attrName>style.visibility</p:attrName>
                                        </p:attrNameLst>
                                      </p:cBhvr>
                                      <p:to>
                                        <p:strVal val="visible"/>
                                      </p:to>
                                    </p:set>
                                  </p:childTnLst>
                                </p:cTn>
                              </p:par>
                            </p:childTnLst>
                          </p:cTn>
                        </p:par>
                        <p:par>
                          <p:cTn id="42" fill="hold">
                            <p:stCondLst>
                              <p:cond delay="500"/>
                            </p:stCondLst>
                            <p:childTnLst>
                              <p:par>
                                <p:cTn id="43" presetID="15" presetClass="entr" presetSubtype="0" fill="hold" grpId="0" nodeType="afterEffect">
                                  <p:stCondLst>
                                    <p:cond delay="0"/>
                                  </p:stCondLst>
                                  <p:iterate>
                                    <p:tmAbs val="0"/>
                                  </p:iterate>
                                  <p:childTnLst>
                                    <p:set>
                                      <p:cBhvr>
                                        <p:cTn id="44" fill="hold"/>
                                        <p:tgtEl>
                                          <p:spTgt spid="2596"/>
                                        </p:tgtEl>
                                        <p:attrNameLst>
                                          <p:attrName>style.visibility</p:attrName>
                                        </p:attrNameLst>
                                      </p:cBhvr>
                                      <p:to>
                                        <p:strVal val="visible"/>
                                      </p:to>
                                    </p:set>
                                    <p:anim calcmode="lin" valueType="num">
                                      <p:cBhvr>
                                        <p:cTn id="45" dur="1000" fill="hold"/>
                                        <p:tgtEl>
                                          <p:spTgt spid="2596"/>
                                        </p:tgtEl>
                                        <p:attrNameLst>
                                          <p:attrName>ppt_w</p:attrName>
                                        </p:attrNameLst>
                                      </p:cBhvr>
                                      <p:tavLst>
                                        <p:tav tm="0">
                                          <p:val>
                                            <p:fltVal val="0"/>
                                          </p:val>
                                        </p:tav>
                                        <p:tav tm="100000">
                                          <p:val>
                                            <p:strVal val="#ppt_w"/>
                                          </p:val>
                                        </p:tav>
                                      </p:tavLst>
                                    </p:anim>
                                    <p:anim calcmode="lin" valueType="num">
                                      <p:cBhvr>
                                        <p:cTn id="46" dur="1000" fill="hold"/>
                                        <p:tgtEl>
                                          <p:spTgt spid="2596"/>
                                        </p:tgtEl>
                                        <p:attrNameLst>
                                          <p:attrName>ppt_h</p:attrName>
                                        </p:attrNameLst>
                                      </p:cBhvr>
                                      <p:tavLst>
                                        <p:tav tm="0">
                                          <p:val>
                                            <p:fltVal val="0"/>
                                          </p:val>
                                        </p:tav>
                                        <p:tav tm="100000">
                                          <p:val>
                                            <p:strVal val="#ppt_h"/>
                                          </p:val>
                                        </p:tav>
                                      </p:tavLst>
                                    </p:anim>
                                    <p:anim calcmode="lin" valueType="num">
                                      <p:cBhvr>
                                        <p:cTn id="47" dur="1000" fill="hold"/>
                                        <p:tgtEl>
                                          <p:spTgt spid="2596"/>
                                        </p:tgtEl>
                                        <p:attrNameLst>
                                          <p:attrName>ppt_x</p:attrName>
                                        </p:attrNameLst>
                                      </p:cBhvr>
                                      <p:tavLst>
                                        <p:tav tm="0" fmla="#ppt_x+(cos(-2*pi*(1-$))*-#ppt_x-sin(-2*pi*(1-$))*(1-#ppt_y))*(1-$)">
                                          <p:val>
                                            <p:fltVal val="0"/>
                                          </p:val>
                                        </p:tav>
                                        <p:tav tm="100000">
                                          <p:val>
                                            <p:fltVal val="1"/>
                                          </p:val>
                                        </p:tav>
                                      </p:tavLst>
                                    </p:anim>
                                    <p:anim calcmode="lin" valueType="num">
                                      <p:cBhvr>
                                        <p:cTn id="48" dur="1000" fill="hold"/>
                                        <p:tgtEl>
                                          <p:spTgt spid="2596"/>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49" fill="hold">
                      <p:stCondLst>
                        <p:cond delay="indefinite"/>
                      </p:stCondLst>
                      <p:childTnLst>
                        <p:par>
                          <p:cTn id="50" fill="hold">
                            <p:stCondLst>
                              <p:cond delay="0"/>
                            </p:stCondLst>
                            <p:childTnLst>
                              <p:par>
                                <p:cTn id="51" presetID="22" presetClass="entr" presetSubtype="8" fill="hold" grpId="0" nodeType="clickEffect">
                                  <p:stCondLst>
                                    <p:cond delay="0"/>
                                  </p:stCondLst>
                                  <p:iterate>
                                    <p:tmAbs val="0"/>
                                  </p:iterate>
                                  <p:childTnLst>
                                    <p:set>
                                      <p:cBhvr>
                                        <p:cTn id="52" fill="hold"/>
                                        <p:tgtEl>
                                          <p:spTgt spid="2599"/>
                                        </p:tgtEl>
                                        <p:attrNameLst>
                                          <p:attrName>style.visibility</p:attrName>
                                        </p:attrNameLst>
                                      </p:cBhvr>
                                      <p:to>
                                        <p:strVal val="visible"/>
                                      </p:to>
                                    </p:set>
                                    <p:animEffect transition="in" filter="wipe(left)">
                                      <p:cBhvr>
                                        <p:cTn id="53" dur="500"/>
                                        <p:tgtEl>
                                          <p:spTgt spid="2599"/>
                                        </p:tgtEl>
                                      </p:cBhvr>
                                    </p:animEffect>
                                  </p:childTnLst>
                                </p:cTn>
                              </p:par>
                            </p:childTnLst>
                          </p:cTn>
                        </p:par>
                      </p:childTnLst>
                    </p:cTn>
                  </p:par>
                  <p:par>
                    <p:cTn id="54" fill="hold">
                      <p:stCondLst>
                        <p:cond delay="indefinite"/>
                      </p:stCondLst>
                      <p:childTnLst>
                        <p:par>
                          <p:cTn id="55" fill="hold">
                            <p:stCondLst>
                              <p:cond delay="0"/>
                            </p:stCondLst>
                            <p:childTnLst>
                              <p:par>
                                <p:cTn id="56" presetID="22" presetClass="entr" presetSubtype="8" fill="hold" grpId="0" nodeType="clickEffect">
                                  <p:stCondLst>
                                    <p:cond delay="0"/>
                                  </p:stCondLst>
                                  <p:iterate>
                                    <p:tmAbs val="0"/>
                                  </p:iterate>
                                  <p:childTnLst>
                                    <p:set>
                                      <p:cBhvr>
                                        <p:cTn id="57" fill="hold"/>
                                        <p:tgtEl>
                                          <p:spTgt spid="2590"/>
                                        </p:tgtEl>
                                        <p:attrNameLst>
                                          <p:attrName>style.visibility</p:attrName>
                                        </p:attrNameLst>
                                      </p:cBhvr>
                                      <p:to>
                                        <p:strVal val="visible"/>
                                      </p:to>
                                    </p:set>
                                    <p:animEffect transition="in" filter="wipe(left)">
                                      <p:cBhvr>
                                        <p:cTn id="58" dur="500"/>
                                        <p:tgtEl>
                                          <p:spTgt spid="2590"/>
                                        </p:tgtEl>
                                      </p:cBhvr>
                                    </p:animEffect>
                                  </p:childTnLst>
                                </p:cTn>
                              </p:par>
                            </p:childTnLst>
                          </p:cTn>
                        </p:par>
                      </p:childTnLst>
                    </p:cTn>
                  </p:par>
                  <p:par>
                    <p:cTn id="59" fill="hold">
                      <p:stCondLst>
                        <p:cond delay="indefinite"/>
                      </p:stCondLst>
                      <p:childTnLst>
                        <p:par>
                          <p:cTn id="60" fill="hold">
                            <p:stCondLst>
                              <p:cond delay="0"/>
                            </p:stCondLst>
                            <p:childTnLst>
                              <p:par>
                                <p:cTn id="61" presetID="1" presetClass="entr" presetSubtype="0" fill="hold" grpId="0" nodeType="clickEffect">
                                  <p:stCondLst>
                                    <p:cond delay="0"/>
                                  </p:stCondLst>
                                  <p:iterate>
                                    <p:tmAbs val="0"/>
                                  </p:iterate>
                                  <p:childTnLst>
                                    <p:set>
                                      <p:cBhvr>
                                        <p:cTn id="62" fill="hold"/>
                                        <p:tgtEl>
                                          <p:spTgt spid="2593"/>
                                        </p:tgtEl>
                                        <p:attrNameLst>
                                          <p:attrName>style.visibility</p:attrName>
                                        </p:attrNameLst>
                                      </p:cBhvr>
                                      <p:to>
                                        <p:strVal val="visible"/>
                                      </p:to>
                                    </p:set>
                                  </p:childTnLst>
                                </p:cTn>
                              </p:par>
                            </p:childTnLst>
                          </p:cTn>
                        </p:par>
                      </p:childTnLst>
                    </p:cTn>
                  </p:par>
                  <p:par>
                    <p:cTn id="63" fill="hold">
                      <p:stCondLst>
                        <p:cond delay="indefinite"/>
                      </p:stCondLst>
                      <p:childTnLst>
                        <p:par>
                          <p:cTn id="64" fill="hold">
                            <p:stCondLst>
                              <p:cond delay="0"/>
                            </p:stCondLst>
                            <p:childTnLst>
                              <p:par>
                                <p:cTn id="65" presetID="10" presetClass="entr" fill="hold" grpId="0" nodeType="clickEffect">
                                  <p:stCondLst>
                                    <p:cond delay="0"/>
                                  </p:stCondLst>
                                  <p:iterate>
                                    <p:tmAbs val="0"/>
                                  </p:iterate>
                                  <p:childTnLst>
                                    <p:set>
                                      <p:cBhvr>
                                        <p:cTn id="66" fill="hold"/>
                                        <p:tgtEl>
                                          <p:spTgt spid="2600"/>
                                        </p:tgtEl>
                                        <p:attrNameLst>
                                          <p:attrName>style.visibility</p:attrName>
                                        </p:attrNameLst>
                                      </p:cBhvr>
                                      <p:to>
                                        <p:strVal val="visible"/>
                                      </p:to>
                                    </p:set>
                                    <p:animEffect transition="in" filter="fade">
                                      <p:cBhvr>
                                        <p:cTn id="67" dur="500"/>
                                        <p:tgtEl>
                                          <p:spTgt spid="2600"/>
                                        </p:tgtEl>
                                      </p:cBhvr>
                                    </p:animEffect>
                                  </p:childTnLst>
                                </p:cTn>
                              </p:par>
                            </p:childTnLst>
                          </p:cTn>
                        </p:par>
                      </p:childTnLst>
                    </p:cTn>
                  </p:par>
                  <p:par>
                    <p:cTn id="68" fill="hold">
                      <p:stCondLst>
                        <p:cond delay="indefinite"/>
                      </p:stCondLst>
                      <p:childTnLst>
                        <p:par>
                          <p:cTn id="69" fill="hold">
                            <p:stCondLst>
                              <p:cond delay="0"/>
                            </p:stCondLst>
                            <p:childTnLst>
                              <p:par>
                                <p:cTn id="70" presetID="10" presetClass="entr" fill="hold" grpId="0" nodeType="clickEffect">
                                  <p:stCondLst>
                                    <p:cond delay="0"/>
                                  </p:stCondLst>
                                  <p:iterate>
                                    <p:tmAbs val="0"/>
                                  </p:iterate>
                                  <p:childTnLst>
                                    <p:set>
                                      <p:cBhvr>
                                        <p:cTn id="71" fill="hold"/>
                                        <p:tgtEl>
                                          <p:spTgt spid="2601"/>
                                        </p:tgtEl>
                                        <p:attrNameLst>
                                          <p:attrName>style.visibility</p:attrName>
                                        </p:attrNameLst>
                                      </p:cBhvr>
                                      <p:to>
                                        <p:strVal val="visible"/>
                                      </p:to>
                                    </p:set>
                                    <p:animEffect transition="in" filter="fade">
                                      <p:cBhvr>
                                        <p:cTn id="72" dur="500"/>
                                        <p:tgtEl>
                                          <p:spTgt spid="2601"/>
                                        </p:tgtEl>
                                      </p:cBhvr>
                                    </p:animEffect>
                                  </p:childTnLst>
                                </p:cTn>
                              </p:par>
                            </p:childTnLst>
                          </p:cTn>
                        </p:par>
                      </p:childTnLst>
                    </p:cTn>
                  </p:par>
                  <p:par>
                    <p:cTn id="73" fill="hold">
                      <p:stCondLst>
                        <p:cond delay="indefinite"/>
                      </p:stCondLst>
                      <p:childTnLst>
                        <p:par>
                          <p:cTn id="74" fill="hold">
                            <p:stCondLst>
                              <p:cond delay="0"/>
                            </p:stCondLst>
                            <p:childTnLst>
                              <p:par>
                                <p:cTn id="75" presetID="10" presetClass="entr" fill="hold" grpId="0" nodeType="clickEffect">
                                  <p:stCondLst>
                                    <p:cond delay="0"/>
                                  </p:stCondLst>
                                  <p:iterate>
                                    <p:tmAbs val="0"/>
                                  </p:iterate>
                                  <p:childTnLst>
                                    <p:set>
                                      <p:cBhvr>
                                        <p:cTn id="76" fill="hold"/>
                                        <p:tgtEl>
                                          <p:spTgt spid="2602"/>
                                        </p:tgtEl>
                                        <p:attrNameLst>
                                          <p:attrName>style.visibility</p:attrName>
                                        </p:attrNameLst>
                                      </p:cBhvr>
                                      <p:to>
                                        <p:strVal val="visible"/>
                                      </p:to>
                                    </p:set>
                                    <p:animEffect transition="in" filter="fade">
                                      <p:cBhvr>
                                        <p:cTn id="77" dur="500"/>
                                        <p:tgtEl>
                                          <p:spTgt spid="260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66" grpId="0" animBg="1" advAuto="0"/>
      <p:bldP spid="2572" grpId="0" animBg="1" advAuto="0"/>
      <p:bldP spid="2575" grpId="0" animBg="1" advAuto="0"/>
      <p:bldP spid="2578" grpId="0" animBg="1" advAuto="0"/>
      <p:bldP spid="2581" grpId="0" animBg="1" advAuto="0"/>
      <p:bldP spid="2584" grpId="0" animBg="1" advAuto="0"/>
      <p:bldP spid="2587" grpId="0" animBg="1" advAuto="0"/>
      <p:bldP spid="2590" grpId="0" animBg="1" advAuto="0"/>
      <p:bldP spid="2593" grpId="0" animBg="1" advAuto="0"/>
      <p:bldP spid="2594" grpId="0" animBg="1" advAuto="0"/>
      <p:bldP spid="2595" grpId="0" animBg="1" advAuto="0"/>
      <p:bldP spid="2596" grpId="0" animBg="1" advAuto="0"/>
      <p:bldP spid="2599" grpId="0" animBg="1" advAuto="0"/>
      <p:bldP spid="2600" grpId="0" animBg="1" advAuto="0"/>
      <p:bldP spid="2601" grpId="0" animBg="1" advAuto="0"/>
      <p:bldP spid="2602" grpId="0" animBg="1" advAuto="0"/>
    </p:bldLst>
  </p:timing>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87810" name="Rectangle 1026"/>
          <p:cNvSpPr>
            <a:spLocks noGrp="1" noChangeArrowheads="1"/>
          </p:cNvSpPr>
          <p:nvPr>
            <p:ph type="ctrTitle"/>
          </p:nvPr>
        </p:nvSpPr>
        <p:spPr>
          <a:xfrm>
            <a:off x="0" y="-45074"/>
            <a:ext cx="9180513" cy="871460"/>
          </a:xfrm>
          <a:noFill/>
          <a:effectLst>
            <a:outerShdw blurRad="63500" dist="35921" dir="2700000" algn="ctr" rotWithShape="0">
              <a:schemeClr val="tx2">
                <a:alpha val="74998"/>
              </a:schemeClr>
            </a:outerShdw>
          </a:effectLst>
        </p:spPr>
        <p:txBody>
          <a:bodyPr/>
          <a:lstStyle/>
          <a:p>
            <a:pPr>
              <a:defRPr/>
            </a:pPr>
            <a:r>
              <a:rPr lang="ar-JO" b="1" dirty="0">
                <a:effectLst>
                  <a:outerShdw blurRad="38100" dist="38100" dir="2700000" algn="tl">
                    <a:srgbClr val="000000">
                      <a:alpha val="43137"/>
                    </a:srgbClr>
                  </a:outerShdw>
                </a:effectLst>
                <a:latin typeface="Arial" panose="020B0604020202020204" pitchFamily="34" charset="0"/>
                <a:ea typeface="ＭＳ Ｐゴシック" charset="0"/>
                <a:cs typeface="Arial" panose="020B0604020202020204" pitchFamily="34" charset="0"/>
              </a:rPr>
              <a:t>دومتيان كضد للمسيح</a:t>
            </a:r>
            <a:endParaRPr lang="en-US" dirty="0">
              <a:effectLst>
                <a:outerShdw blurRad="38100" dist="38100" dir="2700000" algn="tl">
                  <a:srgbClr val="000000">
                    <a:alpha val="43137"/>
                  </a:srgbClr>
                </a:outerShdw>
              </a:effectLst>
              <a:latin typeface="Arial" panose="020B0604020202020204" pitchFamily="34" charset="0"/>
              <a:ea typeface="ＭＳ Ｐゴシック" charset="0"/>
              <a:cs typeface="Arial" panose="020B0604020202020204" pitchFamily="34" charset="0"/>
            </a:endParaRPr>
          </a:p>
        </p:txBody>
      </p:sp>
      <p:sp>
        <p:nvSpPr>
          <p:cNvPr id="5" name="Rectangle 2"/>
          <p:cNvSpPr txBox="1">
            <a:spLocks noChangeArrowheads="1"/>
          </p:cNvSpPr>
          <p:nvPr/>
        </p:nvSpPr>
        <p:spPr bwMode="auto">
          <a:xfrm>
            <a:off x="71438" y="6381750"/>
            <a:ext cx="2844800" cy="2873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Arial"/>
                <a:ea typeface="ＭＳ Ｐゴシック"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5pPr>
            <a:lvl6pPr marL="457200" algn="ctr" rtl="0" eaLnBrk="0" fontAlgn="base" hangingPunct="0">
              <a:spcBef>
                <a:spcPct val="0"/>
              </a:spcBef>
              <a:spcAft>
                <a:spcPct val="0"/>
              </a:spcAft>
              <a:defRPr sz="4400">
                <a:solidFill>
                  <a:schemeClr val="tx2"/>
                </a:solidFill>
                <a:latin typeface="Times New Roman" charset="0"/>
              </a:defRPr>
            </a:lvl6pPr>
            <a:lvl7pPr marL="914400" algn="ctr" rtl="0" eaLnBrk="0" fontAlgn="base" hangingPunct="0">
              <a:spcBef>
                <a:spcPct val="0"/>
              </a:spcBef>
              <a:spcAft>
                <a:spcPct val="0"/>
              </a:spcAft>
              <a:defRPr sz="4400">
                <a:solidFill>
                  <a:schemeClr val="tx2"/>
                </a:solidFill>
                <a:latin typeface="Times New Roman" charset="0"/>
              </a:defRPr>
            </a:lvl7pPr>
            <a:lvl8pPr marL="1371600" algn="ctr" rtl="0" eaLnBrk="0" fontAlgn="base" hangingPunct="0">
              <a:spcBef>
                <a:spcPct val="0"/>
              </a:spcBef>
              <a:spcAft>
                <a:spcPct val="0"/>
              </a:spcAft>
              <a:defRPr sz="4400">
                <a:solidFill>
                  <a:schemeClr val="tx2"/>
                </a:solidFill>
                <a:latin typeface="Times New Roman" charset="0"/>
              </a:defRPr>
            </a:lvl8pPr>
            <a:lvl9pPr marL="1828800" algn="ctr" rtl="0" eaLnBrk="0" fontAlgn="base" hangingPunct="0">
              <a:spcBef>
                <a:spcPct val="0"/>
              </a:spcBef>
              <a:spcAft>
                <a:spcPct val="0"/>
              </a:spcAft>
              <a:defRPr sz="4400">
                <a:solidFill>
                  <a:schemeClr val="tx2"/>
                </a:solidFill>
                <a:latin typeface="Times New Roman" charset="0"/>
              </a:defRPr>
            </a:lvl9pPr>
          </a:lstStyle>
          <a:p>
            <a:pPr algn="l" defTabSz="914400" eaLnBrk="1" hangingPunct="1">
              <a:defRPr/>
            </a:pPr>
            <a:r>
              <a:rPr lang="en-US" sz="1000" b="1" dirty="0">
                <a:solidFill>
                  <a:srgbClr val="000000"/>
                </a:solidFill>
                <a:effectLst>
                  <a:outerShdw blurRad="38100" dist="38100" dir="2700000" algn="tl">
                    <a:srgbClr val="000000">
                      <a:alpha val="43137"/>
                    </a:srgbClr>
                  </a:outerShdw>
                </a:effectLst>
                <a:latin typeface="Arial" panose="020B0604020202020204" pitchFamily="34" charset="0"/>
                <a:ea typeface="ＭＳ Ｐゴシック" charset="0"/>
                <a:cs typeface="Arial" panose="020B0604020202020204" pitchFamily="34" charset="0"/>
              </a:rPr>
              <a:t>Used with permission</a:t>
            </a:r>
          </a:p>
        </p:txBody>
      </p:sp>
      <p:pic>
        <p:nvPicPr>
          <p:cNvPr id="3" name="Picture 2"/>
          <p:cNvPicPr>
            <a:picLocks noChangeAspect="1"/>
          </p:cNvPicPr>
          <p:nvPr/>
        </p:nvPicPr>
        <p:blipFill>
          <a:blip r:embed="rId3"/>
          <a:stretch>
            <a:fillRect/>
          </a:stretch>
        </p:blipFill>
        <p:spPr>
          <a:xfrm>
            <a:off x="384313" y="966788"/>
            <a:ext cx="7510854" cy="5702300"/>
          </a:xfrm>
          <a:prstGeom prst="rect">
            <a:avLst/>
          </a:prstGeom>
        </p:spPr>
      </p:pic>
      <p:sp>
        <p:nvSpPr>
          <p:cNvPr id="6" name="Rectangle 1026"/>
          <p:cNvSpPr txBox="1">
            <a:spLocks noChangeArrowheads="1"/>
          </p:cNvSpPr>
          <p:nvPr/>
        </p:nvSpPr>
        <p:spPr bwMode="auto">
          <a:xfrm>
            <a:off x="72619" y="887150"/>
            <a:ext cx="2843619" cy="553159"/>
          </a:xfrm>
          <a:prstGeom prst="rect">
            <a:avLst/>
          </a:prstGeom>
          <a:solidFill>
            <a:schemeClr val="tx1"/>
          </a:solidFill>
          <a:ln>
            <a:noFill/>
          </a:ln>
          <a:effectLst>
            <a:outerShdw blurRad="63500" dist="35921" dir="2700000" algn="ctr" rotWithShape="0">
              <a:schemeClr val="tx2">
                <a:alpha val="74998"/>
              </a:schemeClr>
            </a:outerShdw>
          </a:effectLst>
          <a:extLs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ar-JO" sz="2400" b="1" u="sng" dirty="0">
                <a:effectLst>
                  <a:outerShdw blurRad="38100" dist="38100" dir="2700000" algn="tl">
                    <a:srgbClr val="000000">
                      <a:alpha val="43137"/>
                    </a:srgbClr>
                  </a:outerShdw>
                </a:effectLst>
                <a:latin typeface="Arial" panose="020B0604020202020204" pitchFamily="34" charset="0"/>
                <a:ea typeface="ＭＳ Ｐゴシック" charset="0"/>
                <a:cs typeface="Arial" panose="020B0604020202020204" pitchFamily="34" charset="0"/>
              </a:rPr>
              <a:t>في دانيال 7</a:t>
            </a:r>
            <a:endParaRPr lang="en-US" sz="2400" u="sng" dirty="0">
              <a:effectLst>
                <a:outerShdw blurRad="38100" dist="38100" dir="2700000" algn="tl">
                  <a:srgbClr val="000000">
                    <a:alpha val="43137"/>
                  </a:srgbClr>
                </a:outerShdw>
              </a:effectLst>
              <a:latin typeface="Arial" panose="020B0604020202020204" pitchFamily="34" charset="0"/>
              <a:ea typeface="ＭＳ Ｐゴシック" charset="0"/>
              <a:cs typeface="Arial" panose="020B0604020202020204" pitchFamily="34" charset="0"/>
            </a:endParaRPr>
          </a:p>
        </p:txBody>
      </p:sp>
      <p:sp>
        <p:nvSpPr>
          <p:cNvPr id="7" name="Rectangle 1026"/>
          <p:cNvSpPr txBox="1">
            <a:spLocks noChangeArrowheads="1"/>
          </p:cNvSpPr>
          <p:nvPr/>
        </p:nvSpPr>
        <p:spPr bwMode="auto">
          <a:xfrm>
            <a:off x="3086090" y="887150"/>
            <a:ext cx="3425159" cy="553159"/>
          </a:xfrm>
          <a:prstGeom prst="rect">
            <a:avLst/>
          </a:prstGeom>
          <a:solidFill>
            <a:schemeClr val="tx1"/>
          </a:solidFill>
          <a:ln>
            <a:noFill/>
          </a:ln>
          <a:effectLst>
            <a:outerShdw blurRad="63500" dist="35921" dir="2700000" algn="ctr" rotWithShape="0">
              <a:schemeClr val="tx2">
                <a:alpha val="74998"/>
              </a:schemeClr>
            </a:outerShdw>
          </a:effectLst>
          <a:extLs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ar-JO" sz="2400" b="1" u="sng" dirty="0">
                <a:effectLst>
                  <a:outerShdw blurRad="38100" dist="38100" dir="2700000" algn="tl">
                    <a:srgbClr val="000000">
                      <a:alpha val="43137"/>
                    </a:srgbClr>
                  </a:outerShdw>
                </a:effectLst>
                <a:latin typeface="Arial" panose="020B0604020202020204" pitchFamily="34" charset="0"/>
                <a:ea typeface="ＭＳ Ｐゴシック" charset="0"/>
                <a:cs typeface="Arial" panose="020B0604020202020204" pitchFamily="34" charset="0"/>
              </a:rPr>
              <a:t>في رؤيا 13 و17</a:t>
            </a:r>
            <a:endParaRPr lang="en-US" sz="2400" u="sng" dirty="0">
              <a:effectLst>
                <a:outerShdw blurRad="38100" dist="38100" dir="2700000" algn="tl">
                  <a:srgbClr val="000000">
                    <a:alpha val="43137"/>
                  </a:srgbClr>
                </a:outerShdw>
              </a:effectLst>
              <a:latin typeface="Arial" panose="020B0604020202020204" pitchFamily="34" charset="0"/>
              <a:ea typeface="ＭＳ Ｐゴシック" charset="0"/>
              <a:cs typeface="Arial" panose="020B0604020202020204" pitchFamily="34" charset="0"/>
            </a:endParaRPr>
          </a:p>
        </p:txBody>
      </p:sp>
      <p:sp>
        <p:nvSpPr>
          <p:cNvPr id="8" name="Rectangle 1026"/>
          <p:cNvSpPr txBox="1">
            <a:spLocks noChangeArrowheads="1"/>
          </p:cNvSpPr>
          <p:nvPr/>
        </p:nvSpPr>
        <p:spPr bwMode="auto">
          <a:xfrm>
            <a:off x="1" y="6105170"/>
            <a:ext cx="9144000" cy="553159"/>
          </a:xfrm>
          <a:prstGeom prst="rect">
            <a:avLst/>
          </a:prstGeom>
          <a:solidFill>
            <a:schemeClr val="tx1"/>
          </a:solidFill>
          <a:ln>
            <a:noFill/>
          </a:ln>
          <a:effectLst>
            <a:outerShdw blurRad="63500" dist="35921" dir="2700000" algn="ctr" rotWithShape="0">
              <a:schemeClr val="tx2">
                <a:alpha val="74998"/>
              </a:schemeClr>
            </a:outerShdw>
          </a:effectLst>
          <a:extLs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ar-JO" sz="2000" b="1" dirty="0">
                <a:effectLst>
                  <a:outerShdw blurRad="38100" dist="38100" dir="2700000" algn="tl">
                    <a:srgbClr val="000000">
                      <a:alpha val="43137"/>
                    </a:srgbClr>
                  </a:outerShdw>
                </a:effectLst>
                <a:latin typeface="Arial" panose="020B0604020202020204" pitchFamily="34" charset="0"/>
                <a:ea typeface="ＭＳ Ｐゴシック" charset="0"/>
                <a:cs typeface="Arial" panose="020B0604020202020204" pitchFamily="34" charset="0"/>
              </a:rPr>
              <a:t>* هؤلاء الثلاثة اقتلعوا في دانيال لكن يوحنا تجاهلهم.</a:t>
            </a:r>
            <a:endParaRPr lang="en-US" sz="2000" dirty="0">
              <a:effectLst>
                <a:outerShdw blurRad="38100" dist="38100" dir="2700000" algn="tl">
                  <a:srgbClr val="000000">
                    <a:alpha val="43137"/>
                  </a:srgbClr>
                </a:outerShdw>
              </a:effectLst>
              <a:latin typeface="Arial" panose="020B0604020202020204" pitchFamily="34" charset="0"/>
              <a:ea typeface="ＭＳ Ｐゴシック" charset="0"/>
              <a:cs typeface="Arial" panose="020B0604020202020204" pitchFamily="34" charset="0"/>
            </a:endParaRPr>
          </a:p>
        </p:txBody>
      </p:sp>
      <p:sp>
        <p:nvSpPr>
          <p:cNvPr id="9" name="Rectangle 1026"/>
          <p:cNvSpPr txBox="1">
            <a:spLocks noChangeArrowheads="1"/>
          </p:cNvSpPr>
          <p:nvPr/>
        </p:nvSpPr>
        <p:spPr bwMode="auto">
          <a:xfrm>
            <a:off x="5015273" y="2281515"/>
            <a:ext cx="2879893" cy="957801"/>
          </a:xfrm>
          <a:prstGeom prst="rect">
            <a:avLst/>
          </a:prstGeom>
          <a:solidFill>
            <a:schemeClr val="tx1"/>
          </a:solidFill>
          <a:ln>
            <a:noFill/>
          </a:ln>
          <a:effectLst>
            <a:outerShdw blurRad="63500" dist="35921" dir="2700000" algn="ctr" rotWithShape="0">
              <a:schemeClr val="tx2">
                <a:alpha val="74998"/>
              </a:schemeClr>
            </a:outerShdw>
          </a:effectLst>
          <a:extLs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ar-JO" sz="2400" b="1" dirty="0">
                <a:effectLst>
                  <a:outerShdw blurRad="38100" dist="38100" dir="2700000" algn="tl">
                    <a:srgbClr val="000000">
                      <a:alpha val="43137"/>
                    </a:srgbClr>
                  </a:outerShdw>
                </a:effectLst>
                <a:latin typeface="Arial" panose="020B0604020202020204" pitchFamily="34" charset="0"/>
                <a:ea typeface="ＭＳ Ｐゴシック" charset="0"/>
                <a:cs typeface="Arial" panose="020B0604020202020204" pitchFamily="34" charset="0"/>
              </a:rPr>
              <a:t>هؤلاء هم الخمسة الذين سقطوا، رؤيا ١٧: ١٠.</a:t>
            </a:r>
            <a:endParaRPr lang="en-US" sz="2400" dirty="0">
              <a:effectLst>
                <a:outerShdw blurRad="38100" dist="38100" dir="2700000" algn="tl">
                  <a:srgbClr val="000000">
                    <a:alpha val="43137"/>
                  </a:srgbClr>
                </a:outerShdw>
              </a:effectLst>
              <a:latin typeface="Arial" panose="020B0604020202020204" pitchFamily="34" charset="0"/>
              <a:ea typeface="ＭＳ Ｐゴシック" charset="0"/>
              <a:cs typeface="Arial" panose="020B0604020202020204" pitchFamily="34" charset="0"/>
            </a:endParaRPr>
          </a:p>
        </p:txBody>
      </p:sp>
      <p:sp>
        <p:nvSpPr>
          <p:cNvPr id="10" name="Rectangle 1026"/>
          <p:cNvSpPr txBox="1">
            <a:spLocks noChangeArrowheads="1"/>
          </p:cNvSpPr>
          <p:nvPr/>
        </p:nvSpPr>
        <p:spPr bwMode="auto">
          <a:xfrm>
            <a:off x="4929173" y="4078745"/>
            <a:ext cx="4056898" cy="1775711"/>
          </a:xfrm>
          <a:prstGeom prst="rect">
            <a:avLst/>
          </a:prstGeom>
          <a:solidFill>
            <a:schemeClr val="tx1"/>
          </a:solidFill>
          <a:ln>
            <a:noFill/>
          </a:ln>
          <a:effectLst>
            <a:outerShdw blurRad="63500" dist="35921" dir="2700000" algn="ctr" rotWithShape="0">
              <a:schemeClr val="tx2">
                <a:alpha val="74998"/>
              </a:schemeClr>
            </a:outerShdw>
          </a:effectLst>
          <a:extLs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ar-JO" sz="2400" b="1" dirty="0">
                <a:effectLst>
                  <a:outerShdw blurRad="38100" dist="38100" dir="2700000" algn="tl">
                    <a:srgbClr val="000000">
                      <a:alpha val="43137"/>
                    </a:srgbClr>
                  </a:outerShdw>
                </a:effectLst>
                <a:latin typeface="Arial" panose="020B0604020202020204" pitchFamily="34" charset="0"/>
                <a:ea typeface="ＭＳ Ｐゴシック" charset="0"/>
                <a:cs typeface="Arial" panose="020B0604020202020204" pitchFamily="34" charset="0"/>
              </a:rPr>
              <a:t>فيسباسيان سيكون هو الذي يكون           في رؤيا ١٧: ١٠. تيطس الآخر الذي   سيأتي ويمكث قليلاً رؤ 17: 10</a:t>
            </a:r>
            <a:endParaRPr lang="en-US" sz="2400" dirty="0">
              <a:effectLst>
                <a:outerShdw blurRad="38100" dist="38100" dir="2700000" algn="tl">
                  <a:srgbClr val="000000">
                    <a:alpha val="43137"/>
                  </a:srgbClr>
                </a:outerShd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079219269"/>
      </p:ext>
    </p:extLst>
  </p:cSld>
  <p:clrMapOvr>
    <a:masterClrMapping/>
  </p:clrMapOvr>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615382" y="800100"/>
            <a:ext cx="7607300" cy="6057900"/>
          </a:xfrm>
          <a:prstGeom prst="rect">
            <a:avLst/>
          </a:prstGeom>
        </p:spPr>
      </p:pic>
      <p:sp>
        <p:nvSpPr>
          <p:cNvPr id="887810" name="Rectangle 1026"/>
          <p:cNvSpPr>
            <a:spLocks noGrp="1" noChangeArrowheads="1"/>
          </p:cNvSpPr>
          <p:nvPr>
            <p:ph type="ctrTitle"/>
          </p:nvPr>
        </p:nvSpPr>
        <p:spPr>
          <a:xfrm>
            <a:off x="0" y="-45074"/>
            <a:ext cx="9180513" cy="871460"/>
          </a:xfrm>
          <a:noFill/>
          <a:effectLst>
            <a:outerShdw blurRad="63500" dist="35921" dir="2700000" algn="ctr" rotWithShape="0">
              <a:schemeClr val="tx2">
                <a:alpha val="74998"/>
              </a:schemeClr>
            </a:outerShdw>
          </a:effectLst>
        </p:spPr>
        <p:txBody>
          <a:bodyPr/>
          <a:lstStyle/>
          <a:p>
            <a:pPr>
              <a:defRPr/>
            </a:pPr>
            <a:r>
              <a:rPr lang="ar-JO" b="1" dirty="0">
                <a:effectLst>
                  <a:outerShdw blurRad="38100" dist="38100" dir="2700000" algn="tl">
                    <a:srgbClr val="000000">
                      <a:alpha val="43137"/>
                    </a:srgbClr>
                  </a:outerShdw>
                </a:effectLst>
                <a:latin typeface="Arial" panose="020B0604020202020204" pitchFamily="34" charset="0"/>
                <a:ea typeface="ＭＳ Ｐゴシック" charset="0"/>
                <a:cs typeface="Arial" panose="020B0604020202020204" pitchFamily="34" charset="0"/>
              </a:rPr>
              <a:t>دومتيان كضد للمسيح</a:t>
            </a:r>
            <a:endParaRPr lang="en-US" dirty="0">
              <a:effectLst>
                <a:outerShdw blurRad="38100" dist="38100" dir="2700000" algn="tl">
                  <a:srgbClr val="000000">
                    <a:alpha val="43137"/>
                  </a:srgbClr>
                </a:outerShdw>
              </a:effectLst>
              <a:latin typeface="Arial" panose="020B0604020202020204" pitchFamily="34" charset="0"/>
              <a:ea typeface="ＭＳ Ｐゴシック" charset="0"/>
              <a:cs typeface="Arial" panose="020B0604020202020204" pitchFamily="34" charset="0"/>
            </a:endParaRPr>
          </a:p>
        </p:txBody>
      </p:sp>
      <p:sp>
        <p:nvSpPr>
          <p:cNvPr id="5" name="Rectangle 2"/>
          <p:cNvSpPr txBox="1">
            <a:spLocks noChangeArrowheads="1"/>
          </p:cNvSpPr>
          <p:nvPr/>
        </p:nvSpPr>
        <p:spPr bwMode="auto">
          <a:xfrm>
            <a:off x="71438" y="6381750"/>
            <a:ext cx="2844800" cy="2873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Arial"/>
                <a:ea typeface="ＭＳ Ｐゴシック"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5pPr>
            <a:lvl6pPr marL="457200" algn="ctr" rtl="0" eaLnBrk="0" fontAlgn="base" hangingPunct="0">
              <a:spcBef>
                <a:spcPct val="0"/>
              </a:spcBef>
              <a:spcAft>
                <a:spcPct val="0"/>
              </a:spcAft>
              <a:defRPr sz="4400">
                <a:solidFill>
                  <a:schemeClr val="tx2"/>
                </a:solidFill>
                <a:latin typeface="Times New Roman" charset="0"/>
              </a:defRPr>
            </a:lvl6pPr>
            <a:lvl7pPr marL="914400" algn="ctr" rtl="0" eaLnBrk="0" fontAlgn="base" hangingPunct="0">
              <a:spcBef>
                <a:spcPct val="0"/>
              </a:spcBef>
              <a:spcAft>
                <a:spcPct val="0"/>
              </a:spcAft>
              <a:defRPr sz="4400">
                <a:solidFill>
                  <a:schemeClr val="tx2"/>
                </a:solidFill>
                <a:latin typeface="Times New Roman" charset="0"/>
              </a:defRPr>
            </a:lvl7pPr>
            <a:lvl8pPr marL="1371600" algn="ctr" rtl="0" eaLnBrk="0" fontAlgn="base" hangingPunct="0">
              <a:spcBef>
                <a:spcPct val="0"/>
              </a:spcBef>
              <a:spcAft>
                <a:spcPct val="0"/>
              </a:spcAft>
              <a:defRPr sz="4400">
                <a:solidFill>
                  <a:schemeClr val="tx2"/>
                </a:solidFill>
                <a:latin typeface="Times New Roman" charset="0"/>
              </a:defRPr>
            </a:lvl8pPr>
            <a:lvl9pPr marL="1828800" algn="ctr" rtl="0" eaLnBrk="0" fontAlgn="base" hangingPunct="0">
              <a:spcBef>
                <a:spcPct val="0"/>
              </a:spcBef>
              <a:spcAft>
                <a:spcPct val="0"/>
              </a:spcAft>
              <a:defRPr sz="4400">
                <a:solidFill>
                  <a:schemeClr val="tx2"/>
                </a:solidFill>
                <a:latin typeface="Times New Roman" charset="0"/>
              </a:defRPr>
            </a:lvl9pPr>
          </a:lstStyle>
          <a:p>
            <a:pPr algn="l" defTabSz="914400" eaLnBrk="1" hangingPunct="1">
              <a:defRPr/>
            </a:pPr>
            <a:r>
              <a:rPr lang="en-US" sz="1000" b="1" dirty="0">
                <a:solidFill>
                  <a:srgbClr val="000000"/>
                </a:solidFill>
                <a:effectLst>
                  <a:outerShdw blurRad="38100" dist="38100" dir="2700000" algn="tl">
                    <a:srgbClr val="000000">
                      <a:alpha val="43137"/>
                    </a:srgbClr>
                  </a:outerShdw>
                </a:effectLst>
                <a:latin typeface="Arial" panose="020B0604020202020204" pitchFamily="34" charset="0"/>
                <a:ea typeface="ＭＳ Ｐゴシック" charset="0"/>
                <a:cs typeface="Arial" panose="020B0604020202020204" pitchFamily="34" charset="0"/>
              </a:rPr>
              <a:t>Used with permission</a:t>
            </a:r>
          </a:p>
        </p:txBody>
      </p:sp>
      <p:sp>
        <p:nvSpPr>
          <p:cNvPr id="6" name="Rectangle 1026"/>
          <p:cNvSpPr txBox="1">
            <a:spLocks noChangeArrowheads="1"/>
          </p:cNvSpPr>
          <p:nvPr/>
        </p:nvSpPr>
        <p:spPr bwMode="auto">
          <a:xfrm>
            <a:off x="0" y="1340930"/>
            <a:ext cx="3143082" cy="1476653"/>
          </a:xfrm>
          <a:prstGeom prst="rect">
            <a:avLst/>
          </a:prstGeom>
          <a:solidFill>
            <a:schemeClr val="tx1"/>
          </a:solidFill>
          <a:ln>
            <a:noFill/>
          </a:ln>
          <a:effectLst>
            <a:outerShdw blurRad="63500" dist="35921" dir="2700000" algn="ctr" rotWithShape="0">
              <a:schemeClr val="tx2">
                <a:alpha val="74998"/>
              </a:schemeClr>
            </a:outerShdw>
          </a:effectLst>
          <a:extLs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ar-JO" sz="2400" b="1" dirty="0">
                <a:effectLst>
                  <a:outerShdw blurRad="38100" dist="38100" dir="2700000" algn="tl">
                    <a:srgbClr val="000000">
                      <a:alpha val="43137"/>
                    </a:srgbClr>
                  </a:outerShdw>
                </a:effectLst>
                <a:latin typeface="Arial" panose="020B0604020202020204" pitchFamily="34" charset="0"/>
                <a:ea typeface="ＭＳ Ｐゴシック" charset="0"/>
                <a:cs typeface="Arial" panose="020B0604020202020204" pitchFamily="34" charset="0"/>
              </a:rPr>
              <a:t>القرن الثامن في           دانيال 7</a:t>
            </a:r>
            <a:endParaRPr lang="en-US" sz="2400" dirty="0">
              <a:effectLst>
                <a:outerShdw blurRad="38100" dist="38100" dir="2700000" algn="tl">
                  <a:srgbClr val="000000">
                    <a:alpha val="43137"/>
                  </a:srgbClr>
                </a:outerShdw>
              </a:effectLst>
              <a:latin typeface="Arial" panose="020B0604020202020204" pitchFamily="34" charset="0"/>
              <a:ea typeface="ＭＳ Ｐゴシック" charset="0"/>
              <a:cs typeface="Arial" panose="020B0604020202020204" pitchFamily="34" charset="0"/>
            </a:endParaRPr>
          </a:p>
        </p:txBody>
      </p:sp>
      <p:sp>
        <p:nvSpPr>
          <p:cNvPr id="7" name="Rectangle 1026"/>
          <p:cNvSpPr txBox="1">
            <a:spLocks noChangeArrowheads="1"/>
          </p:cNvSpPr>
          <p:nvPr/>
        </p:nvSpPr>
        <p:spPr bwMode="auto">
          <a:xfrm>
            <a:off x="5348910" y="1340930"/>
            <a:ext cx="3691501" cy="1476653"/>
          </a:xfrm>
          <a:prstGeom prst="rect">
            <a:avLst/>
          </a:prstGeom>
          <a:solidFill>
            <a:schemeClr val="tx1"/>
          </a:solidFill>
          <a:ln>
            <a:noFill/>
          </a:ln>
          <a:effectLst>
            <a:outerShdw blurRad="63500" dist="35921" dir="2700000" algn="ctr" rotWithShape="0">
              <a:schemeClr val="tx2">
                <a:alpha val="74998"/>
              </a:schemeClr>
            </a:outerShdw>
          </a:effectLst>
          <a:extLs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ar-JO" sz="2400" b="1" dirty="0">
                <a:effectLst>
                  <a:outerShdw blurRad="38100" dist="38100" dir="2700000" algn="tl">
                    <a:srgbClr val="000000">
                      <a:alpha val="43137"/>
                    </a:srgbClr>
                  </a:outerShdw>
                </a:effectLst>
                <a:latin typeface="Arial" panose="020B0604020202020204" pitchFamily="34" charset="0"/>
                <a:ea typeface="ＭＳ Ｐゴシック" charset="0"/>
                <a:cs typeface="Arial" panose="020B0604020202020204" pitchFamily="34" charset="0"/>
              </a:rPr>
              <a:t>الرأس الثامن في                    رؤ 13 و17</a:t>
            </a:r>
            <a:endParaRPr lang="en-US" sz="2400" dirty="0">
              <a:effectLst>
                <a:outerShdw blurRad="38100" dist="38100" dir="2700000" algn="tl">
                  <a:srgbClr val="000000">
                    <a:alpha val="43137"/>
                  </a:srgbClr>
                </a:outerShdw>
              </a:effectLst>
              <a:latin typeface="Arial" panose="020B0604020202020204" pitchFamily="34" charset="0"/>
              <a:ea typeface="ＭＳ Ｐゴシック" charset="0"/>
              <a:cs typeface="Arial" panose="020B0604020202020204" pitchFamily="34" charset="0"/>
            </a:endParaRPr>
          </a:p>
        </p:txBody>
      </p:sp>
      <p:sp>
        <p:nvSpPr>
          <p:cNvPr id="8" name="Rectangle 1026"/>
          <p:cNvSpPr txBox="1">
            <a:spLocks noChangeArrowheads="1"/>
          </p:cNvSpPr>
          <p:nvPr/>
        </p:nvSpPr>
        <p:spPr bwMode="auto">
          <a:xfrm>
            <a:off x="0" y="5407675"/>
            <a:ext cx="9143999" cy="1476653"/>
          </a:xfrm>
          <a:prstGeom prst="rect">
            <a:avLst/>
          </a:prstGeom>
          <a:solidFill>
            <a:schemeClr val="tx1"/>
          </a:solidFill>
          <a:ln>
            <a:noFill/>
          </a:ln>
          <a:effectLst>
            <a:outerShdw blurRad="63500" dist="35921" dir="2700000" algn="ctr" rotWithShape="0">
              <a:schemeClr val="tx2">
                <a:alpha val="74998"/>
              </a:schemeClr>
            </a:outerShdw>
          </a:effectLst>
          <a:extLs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rtl="1">
              <a:defRPr/>
            </a:pPr>
            <a:r>
              <a:rPr lang="ar-JO" sz="2400" b="1" dirty="0">
                <a:effectLst>
                  <a:outerShdw blurRad="38100" dist="38100" dir="2700000" algn="tl">
                    <a:srgbClr val="000000">
                      <a:alpha val="43137"/>
                    </a:srgbClr>
                  </a:outerShdw>
                </a:effectLst>
                <a:latin typeface="Arial" panose="020B0604020202020204" pitchFamily="34" charset="0"/>
                <a:ea typeface="ＭＳ Ｐゴシック" charset="0"/>
                <a:cs typeface="Arial" panose="020B0604020202020204" pitchFamily="34" charset="0"/>
              </a:rPr>
              <a:t>كان أول إمبراطور لروما يُعلن إلهاً أثناء حياته وطالب بأن يُدعى </a:t>
            </a:r>
            <a:r>
              <a:rPr lang="en-US" sz="2400" b="1" dirty="0">
                <a:effectLst>
                  <a:outerShdw blurRad="38100" dist="38100" dir="2700000" algn="tl">
                    <a:srgbClr val="000000">
                      <a:alpha val="43137"/>
                    </a:srgbClr>
                  </a:outerShdw>
                </a:effectLst>
                <a:latin typeface="Arial" panose="020B0604020202020204" pitchFamily="34" charset="0"/>
                <a:ea typeface="ＭＳ Ｐゴシック" charset="0"/>
                <a:cs typeface="Arial" panose="020B0604020202020204" pitchFamily="34" charset="0"/>
              </a:rPr>
              <a:t>Dominus et Deus </a:t>
            </a:r>
            <a:r>
              <a:rPr lang="en-US" sz="2400" b="1" dirty="0" err="1">
                <a:effectLst>
                  <a:outerShdw blurRad="38100" dist="38100" dir="2700000" algn="tl">
                    <a:srgbClr val="000000">
                      <a:alpha val="43137"/>
                    </a:srgbClr>
                  </a:outerShdw>
                </a:effectLst>
                <a:latin typeface="Arial" panose="020B0604020202020204" pitchFamily="34" charset="0"/>
                <a:ea typeface="ＭＳ Ｐゴシック" charset="0"/>
                <a:cs typeface="Arial" panose="020B0604020202020204" pitchFamily="34" charset="0"/>
              </a:rPr>
              <a:t>Noster</a:t>
            </a:r>
            <a:r>
              <a:rPr lang="en-US" sz="2400" b="1" dirty="0">
                <a:effectLst>
                  <a:outerShdw blurRad="38100" dist="38100" dir="2700000" algn="tl">
                    <a:srgbClr val="000000">
                      <a:alpha val="43137"/>
                    </a:srgbClr>
                  </a:outerShdw>
                </a:effectLst>
                <a:latin typeface="Arial" panose="020B0604020202020204" pitchFamily="34" charset="0"/>
                <a:ea typeface="ＭＳ Ｐゴシック" charset="0"/>
                <a:cs typeface="Arial" panose="020B0604020202020204" pitchFamily="34" charset="0"/>
              </a:rPr>
              <a:t>، </a:t>
            </a:r>
            <a:r>
              <a:rPr lang="ar-JO" sz="2400" b="1" dirty="0">
                <a:effectLst>
                  <a:outerShdw blurRad="38100" dist="38100" dir="2700000" algn="tl">
                    <a:srgbClr val="000000">
                      <a:alpha val="43137"/>
                    </a:srgbClr>
                  </a:outerShdw>
                </a:effectLst>
                <a:latin typeface="Arial" panose="020B0604020202020204" pitchFamily="34" charset="0"/>
                <a:ea typeface="ＭＳ Ｐゴシック" charset="0"/>
                <a:cs typeface="Arial" panose="020B0604020202020204" pitchFamily="34" charset="0"/>
              </a:rPr>
              <a:t>والتي تعني ربنا وإلهنا.</a:t>
            </a:r>
            <a:endParaRPr lang="en-US" sz="2400" b="1" dirty="0">
              <a:effectLst>
                <a:outerShdw blurRad="38100" dist="38100" dir="2700000" algn="tl">
                  <a:srgbClr val="000000">
                    <a:alpha val="43137"/>
                  </a:srgbClr>
                </a:outerShd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161134136"/>
      </p:ext>
    </p:extLst>
  </p:cSld>
  <p:clrMapOvr>
    <a:masterClrMapping/>
  </p:clrMapOvr>
</p:sld>
</file>

<file path=ppt/slides/slide114.xml><?xml version="1.0" encoding="utf-8"?>
<p:sld xmlns:a="http://schemas.openxmlformats.org/drawingml/2006/main" xmlns:r="http://schemas.openxmlformats.org/officeDocument/2006/relationships" xmlns:p="http://schemas.openxmlformats.org/presentationml/2006/main">
  <p:cSld>
    <p:bg>
      <p:bgPr>
        <a:blipFill rotWithShape="1">
          <a:blip r:embed="rId3"/>
          <a:srcRect/>
          <a:stretch>
            <a:fillRect/>
          </a:stretch>
        </a:blipFill>
        <a:effectLst/>
      </p:bgPr>
    </p:bg>
    <p:spTree>
      <p:nvGrpSpPr>
        <p:cNvPr id="1" name=""/>
        <p:cNvGrpSpPr/>
        <p:nvPr/>
      </p:nvGrpSpPr>
      <p:grpSpPr>
        <a:xfrm>
          <a:off x="0" y="0"/>
          <a:ext cx="0" cy="0"/>
          <a:chOff x="0" y="0"/>
          <a:chExt cx="0" cy="0"/>
        </a:xfrm>
      </p:grpSpPr>
      <p:sp>
        <p:nvSpPr>
          <p:cNvPr id="2606" name="Rectangle 2"/>
          <p:cNvSpPr txBox="1">
            <a:spLocks noGrp="1"/>
          </p:cNvSpPr>
          <p:nvPr>
            <p:ph type="title"/>
          </p:nvPr>
        </p:nvSpPr>
        <p:spPr>
          <a:prstGeom prst="rect">
            <a:avLst/>
          </a:prstGeom>
          <a:effectLst>
            <a:outerShdw blurRad="63500" dist="53882" dir="2700000" rotWithShape="0">
              <a:srgbClr val="000000">
                <a:alpha val="74998"/>
              </a:srgbClr>
            </a:outerShdw>
          </a:effectLst>
        </p:spPr>
        <p:txBody>
          <a:bodyPr/>
          <a:lstStyle>
            <a:lvl1pPr>
              <a:defRPr sz="6000" b="1">
                <a:solidFill>
                  <a:schemeClr val="accent3">
                    <a:lumOff val="44000"/>
                  </a:schemeClr>
                </a:solidFill>
              </a:defRPr>
            </a:lvl1pPr>
          </a:lstStyle>
          <a:p>
            <a:r>
              <a:rPr lang="ar-JO" dirty="0">
                <a:latin typeface="Arial" panose="020B0604020202020204" pitchFamily="34" charset="0"/>
                <a:cs typeface="Arial" panose="020B0604020202020204" pitchFamily="34" charset="0"/>
              </a:rPr>
              <a:t>رؤيا 13: 18</a:t>
            </a:r>
            <a:endParaRPr dirty="0">
              <a:latin typeface="Arial" panose="020B0604020202020204" pitchFamily="34" charset="0"/>
              <a:cs typeface="Arial" panose="020B0604020202020204" pitchFamily="34" charset="0"/>
            </a:endParaRPr>
          </a:p>
        </p:txBody>
      </p:sp>
      <p:sp>
        <p:nvSpPr>
          <p:cNvPr id="2607" name="Text Box 4"/>
          <p:cNvSpPr txBox="1"/>
          <p:nvPr/>
        </p:nvSpPr>
        <p:spPr>
          <a:xfrm>
            <a:off x="0" y="4827264"/>
            <a:ext cx="9144000" cy="2005677"/>
          </a:xfrm>
          <a:prstGeom prst="rect">
            <a:avLst/>
          </a:prstGeom>
          <a:solidFill>
            <a:srgbClr val="000000">
              <a:alpha val="73000"/>
            </a:srgbClr>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p>
            <a:pPr marL="0" marR="0" lvl="0" indent="0" algn="ctr" defTabSz="914400" rtl="0" eaLnBrk="1" fontAlgn="auto" latinLnBrk="0" hangingPunct="0">
              <a:lnSpc>
                <a:spcPct val="100000"/>
              </a:lnSpc>
              <a:spcBef>
                <a:spcPts val="800"/>
              </a:spcBef>
              <a:spcAft>
                <a:spcPts val="0"/>
              </a:spcAft>
              <a:buClrTx/>
              <a:buSzTx/>
              <a:buFontTx/>
              <a:buNone/>
              <a:tabLst/>
              <a:defRPr sz="3700" b="1">
                <a:solidFill>
                  <a:srgbClr val="8F8F8F">
                    <a:lumOff val="44000"/>
                  </a:srgbClr>
                </a:solidFill>
                <a:effectLst>
                  <a:outerShdw blurRad="38100" dist="38100" dir="2700000" rotWithShape="0">
                    <a:srgbClr val="000000">
                      <a:alpha val="43137"/>
                    </a:srgbClr>
                  </a:outerShdw>
                </a:effectLst>
              </a:defRPr>
            </a:pPr>
            <a:r>
              <a:rPr kumimoji="0" lang="ar-SA" sz="3700" b="1" i="0" u="none" strike="noStrike" kern="0" cap="none" spc="0" normalizeH="0" baseline="0" noProof="0" dirty="0">
                <a:ln>
                  <a:noFill/>
                </a:ln>
                <a:solidFill>
                  <a:srgbClr val="8F8F8F">
                    <a:lumOff val="44000"/>
                  </a:srgbClr>
                </a:solidFill>
                <a:effectLst>
                  <a:outerShdw blurRad="38100" dist="38100" dir="2700000" rotWithShape="0">
                    <a:srgbClr val="000000">
                      <a:alpha val="43137"/>
                    </a:srgbClr>
                  </a:outerShdw>
                </a:effectLst>
                <a:uLnTx/>
                <a:uFillTx/>
                <a:latin typeface="Arial" panose="020B0604020202020204" pitchFamily="34" charset="0"/>
                <a:cs typeface="Arial" panose="020B0604020202020204" pitchFamily="34" charset="0"/>
                <a:sym typeface="Arial"/>
              </a:rPr>
              <a:t>يرى </a:t>
            </a:r>
            <a:r>
              <a:rPr kumimoji="0" lang="ar-JO" sz="3700" b="1" i="0" u="none" strike="noStrike" kern="0" cap="none" spc="0" normalizeH="0" baseline="0" noProof="0" dirty="0">
                <a:ln>
                  <a:noFill/>
                </a:ln>
                <a:solidFill>
                  <a:srgbClr val="8F8F8F">
                    <a:lumOff val="44000"/>
                  </a:srgbClr>
                </a:solidFill>
                <a:effectLst>
                  <a:outerShdw blurRad="38100" dist="38100" dir="2700000" rotWithShape="0">
                    <a:srgbClr val="000000">
                      <a:alpha val="43137"/>
                    </a:srgbClr>
                  </a:outerShdw>
                </a:effectLst>
                <a:uLnTx/>
                <a:uFillTx/>
                <a:latin typeface="Arial" panose="020B0604020202020204" pitchFamily="34" charset="0"/>
                <a:cs typeface="Arial" panose="020B0604020202020204" pitchFamily="34" charset="0"/>
                <a:sym typeface="Arial"/>
              </a:rPr>
              <a:t>السابقيّون </a:t>
            </a:r>
            <a:r>
              <a:rPr kumimoji="0" lang="ar-SA" sz="3700" b="1" i="0" u="none" strike="noStrike" kern="0" cap="none" spc="0" normalizeH="0" baseline="0" noProof="0" dirty="0">
                <a:ln>
                  <a:noFill/>
                </a:ln>
                <a:solidFill>
                  <a:srgbClr val="8F8F8F">
                    <a:lumOff val="44000"/>
                  </a:srgbClr>
                </a:solidFill>
                <a:effectLst>
                  <a:outerShdw blurRad="38100" dist="38100" dir="2700000" rotWithShape="0">
                    <a:srgbClr val="000000">
                      <a:alpha val="43137"/>
                    </a:srgbClr>
                  </a:outerShdw>
                </a:effectLst>
                <a:uLnTx/>
                <a:uFillTx/>
                <a:latin typeface="Arial" panose="020B0604020202020204" pitchFamily="34" charset="0"/>
                <a:cs typeface="Arial" panose="020B0604020202020204" pitchFamily="34" charset="0"/>
                <a:sym typeface="Arial"/>
              </a:rPr>
              <a:t>أن الرقم 666 في</a:t>
            </a:r>
            <a:endParaRPr kumimoji="0" lang="ar-JO" sz="3700" b="1" i="0" u="none" strike="noStrike" kern="0" cap="none" spc="0" normalizeH="0" baseline="0" noProof="0" dirty="0">
              <a:ln>
                <a:noFill/>
              </a:ln>
              <a:solidFill>
                <a:srgbClr val="8F8F8F">
                  <a:lumOff val="44000"/>
                </a:srgbClr>
              </a:solidFill>
              <a:effectLst>
                <a:outerShdw blurRad="38100" dist="38100" dir="2700000" rotWithShape="0">
                  <a:srgbClr val="000000">
                    <a:alpha val="43137"/>
                  </a:srgbClr>
                </a:outerShdw>
              </a:effectLst>
              <a:uLnTx/>
              <a:uFillTx/>
              <a:latin typeface="Arial" panose="020B0604020202020204" pitchFamily="34" charset="0"/>
              <a:cs typeface="Arial" panose="020B0604020202020204" pitchFamily="34" charset="0"/>
              <a:sym typeface="Arial"/>
            </a:endParaRPr>
          </a:p>
          <a:p>
            <a:pPr marL="0" marR="0" lvl="0" indent="0" algn="ctr" defTabSz="914400" rtl="0" eaLnBrk="1" fontAlgn="auto" latinLnBrk="0" hangingPunct="0">
              <a:lnSpc>
                <a:spcPct val="100000"/>
              </a:lnSpc>
              <a:spcBef>
                <a:spcPts val="800"/>
              </a:spcBef>
              <a:spcAft>
                <a:spcPts val="0"/>
              </a:spcAft>
              <a:buClrTx/>
              <a:buSzTx/>
              <a:buFontTx/>
              <a:buNone/>
              <a:tabLst/>
              <a:defRPr sz="3700" b="1">
                <a:solidFill>
                  <a:srgbClr val="8F8F8F">
                    <a:lumOff val="44000"/>
                  </a:srgbClr>
                </a:solidFill>
                <a:effectLst>
                  <a:outerShdw blurRad="38100" dist="38100" dir="2700000" rotWithShape="0">
                    <a:srgbClr val="000000">
                      <a:alpha val="43137"/>
                    </a:srgbClr>
                  </a:outerShdw>
                </a:effectLst>
              </a:defRPr>
            </a:pPr>
            <a:r>
              <a:rPr kumimoji="0" lang="ar-SA" sz="3700" b="1" i="0" u="none" strike="noStrike" kern="0" cap="none" spc="0" normalizeH="0" baseline="0" noProof="0" dirty="0">
                <a:ln>
                  <a:noFill/>
                </a:ln>
                <a:solidFill>
                  <a:srgbClr val="8F8F8F">
                    <a:lumOff val="44000"/>
                  </a:srgbClr>
                </a:solidFill>
                <a:effectLst>
                  <a:outerShdw blurRad="38100" dist="38100" dir="2700000" rotWithShape="0">
                    <a:srgbClr val="000000">
                      <a:alpha val="43137"/>
                    </a:srgbClr>
                  </a:outerShdw>
                </a:effectLst>
                <a:uLnTx/>
                <a:uFillTx/>
                <a:latin typeface="Arial" panose="020B0604020202020204" pitchFamily="34" charset="0"/>
                <a:cs typeface="Arial" panose="020B0604020202020204" pitchFamily="34" charset="0"/>
                <a:sym typeface="Arial"/>
              </a:rPr>
              <a:t> رؤيا 13: 18 هو نيرون لذلك يجب أن يكون</a:t>
            </a:r>
            <a:endParaRPr kumimoji="0" lang="ar-JO" sz="3700" b="1" i="0" u="none" strike="noStrike" kern="0" cap="none" spc="0" normalizeH="0" baseline="0" noProof="0" dirty="0">
              <a:ln>
                <a:noFill/>
              </a:ln>
              <a:solidFill>
                <a:srgbClr val="8F8F8F">
                  <a:lumOff val="44000"/>
                </a:srgbClr>
              </a:solidFill>
              <a:effectLst>
                <a:outerShdw blurRad="38100" dist="38100" dir="2700000" rotWithShape="0">
                  <a:srgbClr val="000000">
                    <a:alpha val="43137"/>
                  </a:srgbClr>
                </a:outerShdw>
              </a:effectLst>
              <a:uLnTx/>
              <a:uFillTx/>
              <a:latin typeface="Arial" panose="020B0604020202020204" pitchFamily="34" charset="0"/>
              <a:cs typeface="Arial" panose="020B0604020202020204" pitchFamily="34" charset="0"/>
              <a:sym typeface="Arial"/>
            </a:endParaRPr>
          </a:p>
          <a:p>
            <a:pPr marL="0" marR="0" lvl="0" indent="0" algn="ctr" defTabSz="914400" rtl="0" eaLnBrk="1" fontAlgn="auto" latinLnBrk="0" hangingPunct="0">
              <a:lnSpc>
                <a:spcPct val="100000"/>
              </a:lnSpc>
              <a:spcBef>
                <a:spcPts val="800"/>
              </a:spcBef>
              <a:spcAft>
                <a:spcPts val="0"/>
              </a:spcAft>
              <a:buClrTx/>
              <a:buSzTx/>
              <a:buFontTx/>
              <a:buNone/>
              <a:tabLst/>
              <a:defRPr sz="3700" b="1">
                <a:solidFill>
                  <a:srgbClr val="8F8F8F">
                    <a:lumOff val="44000"/>
                  </a:srgbClr>
                </a:solidFill>
                <a:effectLst>
                  <a:outerShdw blurRad="38100" dist="38100" dir="2700000" rotWithShape="0">
                    <a:srgbClr val="000000">
                      <a:alpha val="43137"/>
                    </a:srgbClr>
                  </a:outerShdw>
                </a:effectLst>
              </a:defRPr>
            </a:pPr>
            <a:r>
              <a:rPr kumimoji="0" lang="ar-SA" sz="3700" b="1" i="0" u="none" strike="noStrike" kern="0" cap="none" spc="0" normalizeH="0" baseline="0" noProof="0" dirty="0">
                <a:ln>
                  <a:noFill/>
                </a:ln>
                <a:solidFill>
                  <a:srgbClr val="8F8F8F">
                    <a:lumOff val="44000"/>
                  </a:srgbClr>
                </a:solidFill>
                <a:effectLst>
                  <a:outerShdw blurRad="38100" dist="38100" dir="2700000" rotWithShape="0">
                    <a:srgbClr val="000000">
                      <a:alpha val="43137"/>
                    </a:srgbClr>
                  </a:outerShdw>
                </a:effectLst>
                <a:uLnTx/>
                <a:uFillTx/>
                <a:latin typeface="Arial" panose="020B0604020202020204" pitchFamily="34" charset="0"/>
                <a:cs typeface="Arial" panose="020B0604020202020204" pitchFamily="34" charset="0"/>
                <a:sym typeface="Arial"/>
              </a:rPr>
              <a:t> سفر الرؤيا قد كتب في زمن نيرون.</a:t>
            </a:r>
            <a:endParaRPr kumimoji="0" sz="3700" b="1" i="0" u="none" strike="noStrike" kern="0" cap="none" spc="0" normalizeH="0" baseline="0" noProof="0" dirty="0">
              <a:ln>
                <a:noFill/>
              </a:ln>
              <a:solidFill>
                <a:srgbClr val="8F8F8F">
                  <a:lumOff val="44000"/>
                </a:srgbClr>
              </a:solidFill>
              <a:effectLst>
                <a:outerShdw blurRad="38100" dist="38100" dir="2700000" rotWithShape="0">
                  <a:srgbClr val="000000">
                    <a:alpha val="43137"/>
                  </a:srgbClr>
                </a:outerShdw>
              </a:effectLst>
              <a:uLnTx/>
              <a:uFillTx/>
              <a:latin typeface="Arial" panose="020B0604020202020204" pitchFamily="34" charset="0"/>
              <a:cs typeface="Arial" panose="020B0604020202020204" pitchFamily="34" charset="0"/>
              <a:sym typeface="Arial"/>
            </a:endParaRPr>
          </a:p>
        </p:txBody>
      </p:sp>
      <p:sp>
        <p:nvSpPr>
          <p:cNvPr id="2608" name="Text Box 1034"/>
          <p:cNvSpPr txBox="1"/>
          <p:nvPr/>
        </p:nvSpPr>
        <p:spPr>
          <a:xfrm>
            <a:off x="8326783" y="0"/>
            <a:ext cx="817218" cy="463844"/>
          </a:xfrm>
          <a:prstGeom prst="rect">
            <a:avLst/>
          </a:prstGeom>
          <a:solidFill>
            <a:srgbClr val="000000"/>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6799" tIns="46799" rIns="46799" bIns="46799">
            <a:spAutoFit/>
          </a:bodyPr>
          <a:lstStyle>
            <a:lvl1pPr algn="ctr" defTabSz="914400">
              <a:defRPr sz="2400" b="1">
                <a:solidFill>
                  <a:schemeClr val="accent3">
                    <a:lumOff val="44000"/>
                  </a:schemeClr>
                </a:solidFill>
              </a:defRPr>
            </a:lvl1pPr>
          </a:lstStyle>
          <a:p>
            <a:pPr marL="0" marR="0" lvl="0" indent="0" algn="ctr" defTabSz="914400" rtl="0" eaLnBrk="1" fontAlgn="auto" latinLnBrk="0" hangingPunct="0">
              <a:lnSpc>
                <a:spcPct val="100000"/>
              </a:lnSpc>
              <a:spcBef>
                <a:spcPts val="0"/>
              </a:spcBef>
              <a:spcAft>
                <a:spcPts val="0"/>
              </a:spcAft>
              <a:buClrTx/>
              <a:buSzTx/>
              <a:buFontTx/>
              <a:buNone/>
              <a:tabLst/>
              <a:defRPr/>
            </a:pPr>
            <a:r>
              <a:rPr kumimoji="0" lang="ar-JO" sz="2400" b="1" i="0"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rPr>
              <a:t>478</a:t>
            </a:r>
            <a:endParaRPr kumimoji="0" sz="2400" b="1" i="0"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endParaRPr>
          </a:p>
        </p:txBody>
      </p:sp>
    </p:spTree>
  </p:cSld>
  <p:clrMapOvr>
    <a:masterClrMapping/>
  </p:clrMapOvr>
  <p:transition spd="med"/>
</p:sld>
</file>

<file path=ppt/slides/slide115.xml><?xml version="1.0" encoding="utf-8"?>
<p:sld xmlns:a="http://schemas.openxmlformats.org/drawingml/2006/main" xmlns:r="http://schemas.openxmlformats.org/officeDocument/2006/relationships" xmlns:p="http://schemas.openxmlformats.org/presentationml/2006/main">
  <p:cSld>
    <p:bg>
      <p:bgPr>
        <a:blipFill rotWithShape="1">
          <a:blip r:embed="rId3"/>
          <a:srcRect/>
          <a:stretch>
            <a:fillRect/>
          </a:stretch>
        </a:blipFill>
        <a:effectLst/>
      </p:bgPr>
    </p:bg>
    <p:spTree>
      <p:nvGrpSpPr>
        <p:cNvPr id="1" name=""/>
        <p:cNvGrpSpPr/>
        <p:nvPr/>
      </p:nvGrpSpPr>
      <p:grpSpPr>
        <a:xfrm>
          <a:off x="0" y="0"/>
          <a:ext cx="0" cy="0"/>
          <a:chOff x="0" y="0"/>
          <a:chExt cx="0" cy="0"/>
        </a:xfrm>
      </p:grpSpPr>
      <p:sp>
        <p:nvSpPr>
          <p:cNvPr id="2610" name="Rectangle 4"/>
          <p:cNvSpPr/>
          <p:nvPr/>
        </p:nvSpPr>
        <p:spPr>
          <a:xfrm>
            <a:off x="0" y="4495800"/>
            <a:ext cx="9144000" cy="2362200"/>
          </a:xfrm>
          <a:prstGeom prst="rect">
            <a:avLst/>
          </a:prstGeom>
          <a:solidFill>
            <a:srgbClr val="000000"/>
          </a:solidFill>
          <a:ln>
            <a:solidFill>
              <a:srgbClr val="000000"/>
            </a:solidFill>
            <a:miter/>
          </a:ln>
        </p:spPr>
        <p:txBody>
          <a:bodyPr lIns="46799" tIns="46799" rIns="46799" bIns="46799" anchor="ctr"/>
          <a:lstStyle/>
          <a:p>
            <a:pPr marL="0" marR="0" lvl="0" indent="0" algn="l" defTabSz="914400" rtl="0" eaLnBrk="1" fontAlgn="auto" latinLnBrk="0" hangingPunct="0">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2611" name="Text Box 6"/>
          <p:cNvSpPr txBox="1"/>
          <p:nvPr/>
        </p:nvSpPr>
        <p:spPr>
          <a:xfrm>
            <a:off x="-14749" y="4504601"/>
            <a:ext cx="9142051" cy="2303195"/>
          </a:xfrm>
          <a:prstGeom prst="rect">
            <a:avLst/>
          </a:prstGeom>
          <a:solidFill>
            <a:srgbClr val="000000"/>
          </a:solidFill>
          <a:ln w="12700">
            <a:miter lim="400000"/>
          </a:ln>
          <a:effectLst>
            <a:outerShdw blurRad="63500" dist="38099" dir="2700000" rotWithShape="0">
              <a:srgbClr val="4B462F">
                <a:alpha val="74998"/>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lvl1pPr algn="ctr" defTabSz="914400">
              <a:spcBef>
                <a:spcPts val="1900"/>
              </a:spcBef>
              <a:defRPr sz="3200" b="1">
                <a:solidFill>
                  <a:schemeClr val="accent3">
                    <a:lumOff val="44000"/>
                  </a:schemeClr>
                </a:solidFill>
              </a:defRPr>
            </a:lvl1pPr>
          </a:lstStyle>
          <a:p>
            <a:pPr marL="0" marR="0" lvl="0" indent="0" algn="ctr" defTabSz="914400" rtl="0" eaLnBrk="1" fontAlgn="auto" latinLnBrk="0" hangingPunct="0">
              <a:lnSpc>
                <a:spcPct val="100000"/>
              </a:lnSpc>
              <a:spcBef>
                <a:spcPts val="1900"/>
              </a:spcBef>
              <a:spcAft>
                <a:spcPts val="0"/>
              </a:spcAft>
              <a:buClrTx/>
              <a:buSzTx/>
              <a:buFontTx/>
              <a:buNone/>
              <a:tabLst/>
              <a:defRPr/>
            </a:pPr>
            <a:r>
              <a:rPr kumimoji="0" lang="ar-SA" sz="2800" b="1" i="0"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rPr>
              <a:t>تذكر رؤيا 1: 1 و4: 1 أن يوحنا (الكاتب) سيظهر له</a:t>
            </a:r>
            <a:endParaRPr kumimoji="0" lang="ar-JO" sz="2800" b="1" i="0"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endParaRPr>
          </a:p>
          <a:p>
            <a:pPr marL="0" marR="0" lvl="0" indent="0" algn="ctr" defTabSz="914400" rtl="0" eaLnBrk="1" fontAlgn="auto" latinLnBrk="0" hangingPunct="0">
              <a:lnSpc>
                <a:spcPct val="100000"/>
              </a:lnSpc>
              <a:spcBef>
                <a:spcPts val="1900"/>
              </a:spcBef>
              <a:spcAft>
                <a:spcPts val="0"/>
              </a:spcAft>
              <a:buClrTx/>
              <a:buSzTx/>
              <a:buFontTx/>
              <a:buNone/>
              <a:tabLst/>
              <a:defRPr/>
            </a:pPr>
            <a:r>
              <a:rPr kumimoji="0" lang="ar-SA" sz="2800" b="1" i="0"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rPr>
              <a:t> مَا لَابُدَّ أَنْ يَكُونَ عَنْ قَرِيبٍ ومَا لَا بُدَّ أَنْ يَصِيرَ بَعْدَ هَذَا. </a:t>
            </a:r>
            <a:endParaRPr kumimoji="0" lang="ar-JO" sz="2800" b="1" i="0"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endParaRPr>
          </a:p>
          <a:p>
            <a:pPr marL="0" marR="0" lvl="0" indent="0" algn="ctr" defTabSz="914400" rtl="0" eaLnBrk="1" fontAlgn="auto" latinLnBrk="0" hangingPunct="0">
              <a:lnSpc>
                <a:spcPct val="100000"/>
              </a:lnSpc>
              <a:spcBef>
                <a:spcPts val="1900"/>
              </a:spcBef>
              <a:spcAft>
                <a:spcPts val="0"/>
              </a:spcAft>
              <a:buClrTx/>
              <a:buSzTx/>
              <a:buFontTx/>
              <a:buNone/>
              <a:tabLst/>
              <a:defRPr/>
            </a:pPr>
            <a:r>
              <a:rPr kumimoji="0" lang="ar-SA" sz="2800" b="1" i="0"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rPr>
              <a:t>هذا يزيل أي شك في أن عدد الوحش يجب أن يكون مستقبلاً وليس ماضي</a:t>
            </a:r>
            <a:r>
              <a:rPr kumimoji="0" lang="ar-JO" sz="2800" b="1" i="0"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rPr>
              <a:t>اً</a:t>
            </a:r>
            <a:r>
              <a:rPr kumimoji="0" lang="ar-SA" sz="2800" b="1" i="0"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rPr>
              <a:t> أو حاضر</a:t>
            </a:r>
            <a:r>
              <a:rPr kumimoji="0" lang="ar-JO" sz="2800" b="1" i="0"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rPr>
              <a:t>اً</a:t>
            </a:r>
            <a:r>
              <a:rPr kumimoji="0" lang="ar-SA" sz="2800" b="1" i="0"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rPr>
              <a:t>. </a:t>
            </a:r>
            <a:endParaRPr kumimoji="0" sz="2800" b="1" i="0"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endParaRPr>
          </a:p>
        </p:txBody>
      </p:sp>
      <p:sp>
        <p:nvSpPr>
          <p:cNvPr id="2612" name="Text Box 1034"/>
          <p:cNvSpPr txBox="1"/>
          <p:nvPr/>
        </p:nvSpPr>
        <p:spPr>
          <a:xfrm>
            <a:off x="8326783" y="0"/>
            <a:ext cx="817218" cy="463844"/>
          </a:xfrm>
          <a:prstGeom prst="rect">
            <a:avLst/>
          </a:prstGeom>
          <a:solidFill>
            <a:srgbClr val="000000"/>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6799" tIns="46799" rIns="46799" bIns="46799">
            <a:spAutoFit/>
          </a:bodyPr>
          <a:lstStyle>
            <a:lvl1pPr algn="ctr" defTabSz="914400">
              <a:defRPr sz="2400" b="1">
                <a:solidFill>
                  <a:schemeClr val="accent3">
                    <a:lumOff val="44000"/>
                  </a:schemeClr>
                </a:solidFill>
              </a:defRPr>
            </a:lvl1pPr>
          </a:lstStyle>
          <a:p>
            <a:pPr marL="0" marR="0" lvl="0" indent="0" algn="ctr" defTabSz="914400" rtl="0" eaLnBrk="1" fontAlgn="auto" latinLnBrk="0" hangingPunct="0">
              <a:lnSpc>
                <a:spcPct val="100000"/>
              </a:lnSpc>
              <a:spcBef>
                <a:spcPts val="0"/>
              </a:spcBef>
              <a:spcAft>
                <a:spcPts val="0"/>
              </a:spcAft>
              <a:buClrTx/>
              <a:buSzTx/>
              <a:buFontTx/>
              <a:buNone/>
              <a:tabLst/>
              <a:defRPr/>
            </a:pPr>
            <a:r>
              <a:rPr kumimoji="0" lang="ar-JO" sz="2400" b="1" i="0"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rPr>
              <a:t>478</a:t>
            </a:r>
            <a:endParaRPr kumimoji="0" sz="2400" b="1" i="0"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endParaRPr>
          </a:p>
        </p:txBody>
      </p:sp>
      <p:sp>
        <p:nvSpPr>
          <p:cNvPr id="2613" name="Title 1"/>
          <p:cNvSpPr txBox="1">
            <a:spLocks noGrp="1"/>
          </p:cNvSpPr>
          <p:nvPr>
            <p:ph type="title"/>
          </p:nvPr>
        </p:nvSpPr>
        <p:spPr>
          <a:xfrm>
            <a:off x="457200" y="62946"/>
            <a:ext cx="8229600" cy="1143001"/>
          </a:xfrm>
          <a:prstGeom prst="rect">
            <a:avLst/>
          </a:prstGeom>
        </p:spPr>
        <p:txBody>
          <a:bodyPr/>
          <a:lstStyle>
            <a:lvl1pPr>
              <a:defRPr>
                <a:solidFill>
                  <a:schemeClr val="accent3">
                    <a:lumOff val="44000"/>
                  </a:schemeClr>
                </a:solidFill>
              </a:defRPr>
            </a:lvl1pPr>
          </a:lstStyle>
          <a:p>
            <a:r>
              <a:rPr lang="ar-JO" dirty="0">
                <a:latin typeface="Arial" panose="020B0604020202020204" pitchFamily="34" charset="0"/>
                <a:cs typeface="Arial" panose="020B0604020202020204" pitchFamily="34" charset="0"/>
              </a:rPr>
              <a:t>رد: التوجيه المستقبلي</a:t>
            </a:r>
            <a:endParaRPr dirty="0">
              <a:latin typeface="Arial" panose="020B0604020202020204" pitchFamily="34" charset="0"/>
              <a:cs typeface="Arial" panose="020B0604020202020204" pitchFamily="34" charset="0"/>
            </a:endParaRPr>
          </a:p>
        </p:txBody>
      </p:sp>
    </p:spTree>
  </p:cSld>
  <p:clrMapOvr>
    <a:masterClrMapping/>
  </p:clrMapOvr>
  <p:transition spd="med"/>
</p:sld>
</file>

<file path=ppt/slides/slide116.xml><?xml version="1.0" encoding="utf-8"?>
<p:sld xmlns:a="http://schemas.openxmlformats.org/drawingml/2006/main" xmlns:r="http://schemas.openxmlformats.org/officeDocument/2006/relationships" xmlns:p="http://schemas.openxmlformats.org/presentationml/2006/main">
  <p:cSld>
    <p:bg>
      <p:bgPr>
        <a:blipFill rotWithShape="1">
          <a:blip r:embed="rId2"/>
          <a:srcRect/>
          <a:stretch>
            <a:fillRect/>
          </a:stretch>
        </a:blipFill>
        <a:effectLst/>
      </p:bgPr>
    </p:bg>
    <p:spTree>
      <p:nvGrpSpPr>
        <p:cNvPr id="1" name=""/>
        <p:cNvGrpSpPr/>
        <p:nvPr/>
      </p:nvGrpSpPr>
      <p:grpSpPr>
        <a:xfrm>
          <a:off x="0" y="0"/>
          <a:ext cx="0" cy="0"/>
          <a:chOff x="0" y="0"/>
          <a:chExt cx="0" cy="0"/>
        </a:xfrm>
      </p:grpSpPr>
      <p:sp>
        <p:nvSpPr>
          <p:cNvPr id="2615" name="Rectangle 2"/>
          <p:cNvSpPr txBox="1">
            <a:spLocks noGrp="1"/>
          </p:cNvSpPr>
          <p:nvPr>
            <p:ph type="title"/>
          </p:nvPr>
        </p:nvSpPr>
        <p:spPr>
          <a:xfrm>
            <a:off x="0" y="0"/>
            <a:ext cx="9144000" cy="1066800"/>
          </a:xfrm>
          <a:prstGeom prst="rect">
            <a:avLst/>
          </a:prstGeom>
          <a:solidFill>
            <a:schemeClr val="bg1">
              <a:alpha val="88397"/>
            </a:schemeClr>
          </a:solidFill>
        </p:spPr>
        <p:txBody>
          <a:bodyPr/>
          <a:lstStyle>
            <a:lvl1pPr>
              <a:defRPr sz="6000" b="1">
                <a:effectLst>
                  <a:outerShdw blurRad="38100" dist="38100" dir="2700000" rotWithShape="0">
                    <a:schemeClr val="accent3">
                      <a:lumOff val="44000"/>
                    </a:schemeClr>
                  </a:outerShdw>
                </a:effectLst>
              </a:defRPr>
            </a:lvl1pPr>
          </a:lstStyle>
          <a:p>
            <a:r>
              <a:rPr lang="ar-JO" dirty="0">
                <a:solidFill>
                  <a:srgbClr val="FFFFFF"/>
                </a:solidFill>
                <a:effectLst/>
                <a:latin typeface="Arial" panose="020B0604020202020204" pitchFamily="34" charset="0"/>
                <a:cs typeface="Arial" panose="020B0604020202020204" pitchFamily="34" charset="0"/>
              </a:rPr>
              <a:t>رؤيا 17: 10</a:t>
            </a:r>
            <a:endParaRPr dirty="0">
              <a:solidFill>
                <a:srgbClr val="FFFFFF"/>
              </a:solidFill>
              <a:effectLst/>
              <a:latin typeface="Arial" panose="020B0604020202020204" pitchFamily="34" charset="0"/>
              <a:cs typeface="Arial" panose="020B0604020202020204" pitchFamily="34" charset="0"/>
            </a:endParaRPr>
          </a:p>
        </p:txBody>
      </p:sp>
      <p:grpSp>
        <p:nvGrpSpPr>
          <p:cNvPr id="2618" name="Rectangle 4"/>
          <p:cNvGrpSpPr/>
          <p:nvPr/>
        </p:nvGrpSpPr>
        <p:grpSpPr>
          <a:xfrm>
            <a:off x="0" y="5181600"/>
            <a:ext cx="9144000" cy="1676400"/>
            <a:chOff x="0" y="0"/>
            <a:chExt cx="9144000" cy="1676400"/>
          </a:xfrm>
        </p:grpSpPr>
        <p:sp>
          <p:nvSpPr>
            <p:cNvPr id="2616" name="Rectangle"/>
            <p:cNvSpPr/>
            <p:nvPr/>
          </p:nvSpPr>
          <p:spPr>
            <a:xfrm>
              <a:off x="0" y="0"/>
              <a:ext cx="9144000" cy="1676400"/>
            </a:xfrm>
            <a:prstGeom prst="rect">
              <a:avLst/>
            </a:prstGeom>
            <a:solidFill>
              <a:srgbClr val="000000">
                <a:alpha val="50000"/>
              </a:srgbClr>
            </a:solidFill>
            <a:ln w="12700" cap="flat">
              <a:noFill/>
              <a:miter lim="400000"/>
            </a:ln>
            <a:effectLst/>
          </p:spPr>
          <p:txBody>
            <a:bodyPr wrap="square" lIns="46799" tIns="46799" rIns="46799" bIns="46799" numCol="1" anchor="ctr">
              <a:noAutofit/>
            </a:bodyPr>
            <a:lstStyle/>
            <a:p>
              <a:pPr marL="0" marR="0" lvl="0" indent="0" algn="ctr" defTabSz="914400" rtl="0" eaLnBrk="1" fontAlgn="auto" latinLnBrk="0" hangingPunct="0">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2617" name="Preterists see the &quot;seven kings&quot; as seven Roman kings from the first century. Then they argue that the sixth king is Nero."/>
            <p:cNvSpPr txBox="1"/>
            <p:nvPr/>
          </p:nvSpPr>
          <p:spPr>
            <a:xfrm>
              <a:off x="45719" y="53371"/>
              <a:ext cx="9052562" cy="1569658"/>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45719" tIns="45719" rIns="45719" bIns="45719" numCol="1" anchor="ctr">
              <a:spAutoFit/>
            </a:bodyPr>
            <a:lstStyle>
              <a:lvl1pPr algn="ctr" defTabSz="914400">
                <a:defRPr sz="3200" b="1">
                  <a:solidFill>
                    <a:schemeClr val="accent3">
                      <a:lumOff val="44000"/>
                    </a:schemeClr>
                  </a:solidFill>
                  <a:effectLst>
                    <a:outerShdw blurRad="38100" dist="38100" dir="2700000" rotWithShape="0">
                      <a:srgbClr val="808080"/>
                    </a:outerShdw>
                  </a:effectLst>
                </a:defRPr>
              </a:lvl1pPr>
            </a:lstStyle>
            <a:p>
              <a:pPr marL="0" marR="0" lvl="0" indent="0" algn="ctr" defTabSz="914400" rtl="0" eaLnBrk="1" fontAlgn="auto" latinLnBrk="0" hangingPunct="0">
                <a:lnSpc>
                  <a:spcPct val="100000"/>
                </a:lnSpc>
                <a:spcBef>
                  <a:spcPts val="0"/>
                </a:spcBef>
                <a:spcAft>
                  <a:spcPts val="0"/>
                </a:spcAft>
                <a:buClrTx/>
                <a:buSzTx/>
                <a:buFontTx/>
                <a:buNone/>
                <a:tabLst/>
                <a:defRPr/>
              </a:pPr>
              <a:r>
                <a:rPr kumimoji="0" lang="ar-SA" sz="3200" b="1" i="0" u="none" strike="noStrike" kern="0" cap="none" spc="0" normalizeH="0" baseline="0" noProof="0" dirty="0">
                  <a:ln>
                    <a:noFill/>
                  </a:ln>
                  <a:solidFill>
                    <a:srgbClr val="8F8F8F">
                      <a:lumOff val="44000"/>
                    </a:srgbClr>
                  </a:solidFill>
                  <a:effectLst>
                    <a:outerShdw blurRad="38100" dist="38100" dir="2700000" rotWithShape="0">
                      <a:srgbClr val="808080"/>
                    </a:outerShdw>
                  </a:effectLst>
                  <a:uLnTx/>
                  <a:uFillTx/>
                  <a:latin typeface="Arial" panose="020B0604020202020204" pitchFamily="34" charset="0"/>
                  <a:cs typeface="Arial" panose="020B0604020202020204" pitchFamily="34" charset="0"/>
                  <a:sym typeface="Arial"/>
                </a:rPr>
                <a:t>يرى </a:t>
              </a:r>
              <a:r>
                <a:rPr kumimoji="0" lang="ar-JO" sz="3200" b="1" i="0" u="none" strike="noStrike" kern="0" cap="none" spc="0" normalizeH="0" baseline="0" noProof="0" dirty="0">
                  <a:ln>
                    <a:noFill/>
                  </a:ln>
                  <a:solidFill>
                    <a:srgbClr val="8F8F8F">
                      <a:lumOff val="44000"/>
                    </a:srgbClr>
                  </a:solidFill>
                  <a:effectLst>
                    <a:outerShdw blurRad="38100" dist="38100" dir="2700000" rotWithShape="0">
                      <a:srgbClr val="808080"/>
                    </a:outerShdw>
                  </a:effectLst>
                  <a:uLnTx/>
                  <a:uFillTx/>
                  <a:latin typeface="Arial" panose="020B0604020202020204" pitchFamily="34" charset="0"/>
                  <a:cs typeface="Arial" panose="020B0604020202020204" pitchFamily="34" charset="0"/>
                  <a:sym typeface="Arial"/>
                </a:rPr>
                <a:t>السابقيّون </a:t>
              </a:r>
              <a:r>
                <a:rPr kumimoji="0" lang="ar-SA" sz="3200" b="1" i="0" u="none" strike="noStrike" kern="0" cap="none" spc="0" normalizeH="0" baseline="0" noProof="0" dirty="0">
                  <a:ln>
                    <a:noFill/>
                  </a:ln>
                  <a:solidFill>
                    <a:srgbClr val="8F8F8F">
                      <a:lumOff val="44000"/>
                    </a:srgbClr>
                  </a:solidFill>
                  <a:effectLst>
                    <a:outerShdw blurRad="38100" dist="38100" dir="2700000" rotWithShape="0">
                      <a:srgbClr val="808080"/>
                    </a:outerShdw>
                  </a:effectLst>
                  <a:uLnTx/>
                  <a:uFillTx/>
                  <a:latin typeface="Arial" panose="020B0604020202020204" pitchFamily="34" charset="0"/>
                  <a:cs typeface="Arial" panose="020B0604020202020204" pitchFamily="34" charset="0"/>
                  <a:sym typeface="Arial"/>
                </a:rPr>
                <a:t>أن الملوك السبعة هم سبعة ملوك رومان من القرن الأول.</a:t>
              </a:r>
              <a:endParaRPr kumimoji="0" lang="ar-JO" sz="3200" b="1" i="0" u="none" strike="noStrike" kern="0" cap="none" spc="0" normalizeH="0" baseline="0" noProof="0" dirty="0">
                <a:ln>
                  <a:noFill/>
                </a:ln>
                <a:solidFill>
                  <a:srgbClr val="8F8F8F">
                    <a:lumOff val="44000"/>
                  </a:srgbClr>
                </a:solidFill>
                <a:effectLst>
                  <a:outerShdw blurRad="38100" dist="38100" dir="2700000" rotWithShape="0">
                    <a:srgbClr val="808080"/>
                  </a:outerShdw>
                </a:effectLst>
                <a:uLnTx/>
                <a:uFillTx/>
                <a:latin typeface="Arial" panose="020B0604020202020204" pitchFamily="34" charset="0"/>
                <a:cs typeface="Arial" panose="020B0604020202020204" pitchFamily="34" charset="0"/>
                <a:sym typeface="Arial"/>
              </a:endParaRPr>
            </a:p>
            <a:p>
              <a:pPr marL="0" marR="0" lvl="0" indent="0" algn="ctr" defTabSz="914400" rtl="0" eaLnBrk="1" fontAlgn="auto" latinLnBrk="0" hangingPunct="0">
                <a:lnSpc>
                  <a:spcPct val="100000"/>
                </a:lnSpc>
                <a:spcBef>
                  <a:spcPts val="0"/>
                </a:spcBef>
                <a:spcAft>
                  <a:spcPts val="0"/>
                </a:spcAft>
                <a:buClrTx/>
                <a:buSzTx/>
                <a:buFontTx/>
                <a:buNone/>
                <a:tabLst/>
                <a:defRPr/>
              </a:pPr>
              <a:r>
                <a:rPr kumimoji="0" lang="ar-SA" sz="3200" b="1" i="0" u="none" strike="noStrike" kern="0" cap="none" spc="0" normalizeH="0" baseline="0" noProof="0" dirty="0">
                  <a:ln>
                    <a:noFill/>
                  </a:ln>
                  <a:solidFill>
                    <a:srgbClr val="8F8F8F">
                      <a:lumOff val="44000"/>
                    </a:srgbClr>
                  </a:solidFill>
                  <a:effectLst>
                    <a:outerShdw blurRad="38100" dist="38100" dir="2700000" rotWithShape="0">
                      <a:srgbClr val="808080"/>
                    </a:outerShdw>
                  </a:effectLst>
                  <a:uLnTx/>
                  <a:uFillTx/>
                  <a:latin typeface="Arial" panose="020B0604020202020204" pitchFamily="34" charset="0"/>
                  <a:cs typeface="Arial" panose="020B0604020202020204" pitchFamily="34" charset="0"/>
                  <a:sym typeface="Arial"/>
                </a:rPr>
                <a:t> ثم يجادلون بأن الملك السادس هو نيرون. </a:t>
              </a:r>
              <a:endParaRPr kumimoji="0" sz="3200" b="1" i="0" u="none" strike="noStrike" kern="0" cap="none" spc="0" normalizeH="0" baseline="0" noProof="0" dirty="0">
                <a:ln>
                  <a:noFill/>
                </a:ln>
                <a:solidFill>
                  <a:srgbClr val="8F8F8F">
                    <a:lumOff val="44000"/>
                  </a:srgbClr>
                </a:solidFill>
                <a:effectLst>
                  <a:outerShdw blurRad="38100" dist="38100" dir="2700000" rotWithShape="0">
                    <a:srgbClr val="808080"/>
                  </a:outerShdw>
                </a:effectLst>
                <a:uLnTx/>
                <a:uFillTx/>
                <a:latin typeface="Arial" panose="020B0604020202020204" pitchFamily="34" charset="0"/>
                <a:cs typeface="Arial" panose="020B0604020202020204" pitchFamily="34" charset="0"/>
                <a:sym typeface="Arial"/>
              </a:endParaRPr>
            </a:p>
          </p:txBody>
        </p:sp>
      </p:grpSp>
      <p:sp>
        <p:nvSpPr>
          <p:cNvPr id="2619" name="Text Box 1034"/>
          <p:cNvSpPr txBox="1"/>
          <p:nvPr/>
        </p:nvSpPr>
        <p:spPr>
          <a:xfrm>
            <a:off x="8326783" y="0"/>
            <a:ext cx="817218" cy="463844"/>
          </a:xfrm>
          <a:prstGeom prst="rect">
            <a:avLst/>
          </a:prstGeom>
          <a:solidFill>
            <a:srgbClr val="000000"/>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6799" tIns="46799" rIns="46799" bIns="46799">
            <a:spAutoFit/>
          </a:bodyPr>
          <a:lstStyle>
            <a:lvl1pPr algn="ctr" defTabSz="914400">
              <a:defRPr sz="2400" b="1">
                <a:solidFill>
                  <a:schemeClr val="accent3">
                    <a:lumOff val="44000"/>
                  </a:schemeClr>
                </a:solidFill>
              </a:defRPr>
            </a:lvl1pPr>
          </a:lstStyle>
          <a:p>
            <a:pPr marL="0" marR="0" lvl="0" indent="0" algn="ctr" defTabSz="914400" rtl="0" eaLnBrk="1" fontAlgn="auto" latinLnBrk="0" hangingPunct="0">
              <a:lnSpc>
                <a:spcPct val="100000"/>
              </a:lnSpc>
              <a:spcBef>
                <a:spcPts val="0"/>
              </a:spcBef>
              <a:spcAft>
                <a:spcPts val="0"/>
              </a:spcAft>
              <a:buClrTx/>
              <a:buSzTx/>
              <a:buFontTx/>
              <a:buNone/>
              <a:tabLst/>
              <a:defRPr/>
            </a:pPr>
            <a:r>
              <a:rPr kumimoji="0" lang="ar-JO" sz="2400" b="1" i="0"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rPr>
              <a:t>478</a:t>
            </a:r>
            <a:endParaRPr kumimoji="0" sz="2400" b="1" i="0"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endParaRPr>
          </a:p>
        </p:txBody>
      </p:sp>
    </p:spTree>
  </p:cSld>
  <p:clrMapOvr>
    <a:masterClrMapping/>
  </p:clrMapOvr>
  <p:transition spd="med"/>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621" name="Picture 4" descr="Picture 4"/>
          <p:cNvPicPr>
            <a:picLocks noChangeAspect="1"/>
          </p:cNvPicPr>
          <p:nvPr/>
        </p:nvPicPr>
        <p:blipFill>
          <a:blip r:embed="rId2"/>
          <a:stretch>
            <a:fillRect/>
          </a:stretch>
        </p:blipFill>
        <p:spPr>
          <a:xfrm>
            <a:off x="0" y="0"/>
            <a:ext cx="5145016" cy="6858000"/>
          </a:xfrm>
          <a:prstGeom prst="rect">
            <a:avLst/>
          </a:prstGeom>
          <a:ln w="12700">
            <a:miter lim="400000"/>
          </a:ln>
        </p:spPr>
      </p:pic>
      <p:sp>
        <p:nvSpPr>
          <p:cNvPr id="2622" name="Rectangle 2"/>
          <p:cNvSpPr txBox="1">
            <a:spLocks noGrp="1"/>
          </p:cNvSpPr>
          <p:nvPr>
            <p:ph type="title"/>
          </p:nvPr>
        </p:nvSpPr>
        <p:spPr>
          <a:xfrm>
            <a:off x="76200" y="4615670"/>
            <a:ext cx="5029200" cy="2013730"/>
          </a:xfrm>
          <a:prstGeom prst="rect">
            <a:avLst/>
          </a:prstGeom>
          <a:effectLst>
            <a:outerShdw blurRad="63500" dist="38099" dir="2700000" rotWithShape="0">
              <a:srgbClr val="4B462F">
                <a:alpha val="74998"/>
              </a:srgbClr>
            </a:outerShdw>
          </a:effectLst>
        </p:spPr>
        <p:txBody>
          <a:bodyPr>
            <a:normAutofit fontScale="90000"/>
          </a:bodyPr>
          <a:lstStyle/>
          <a:p>
            <a:pPr defTabSz="813816">
              <a:defRPr sz="4450" b="1">
                <a:solidFill>
                  <a:schemeClr val="accent3">
                    <a:lumOff val="44000"/>
                  </a:schemeClr>
                </a:solidFill>
              </a:defRPr>
            </a:pPr>
            <a:r>
              <a:rPr lang="ar-JO" dirty="0">
                <a:latin typeface="Arial" panose="020B0604020202020204" pitchFamily="34" charset="0"/>
                <a:cs typeface="Arial" panose="020B0604020202020204" pitchFamily="34" charset="0"/>
              </a:rPr>
              <a:t>رد: لماذا</a:t>
            </a:r>
            <a:br>
              <a:rPr lang="ar-JO" dirty="0">
                <a:latin typeface="Arial" panose="020B0604020202020204" pitchFamily="34" charset="0"/>
                <a:cs typeface="Arial" panose="020B0604020202020204" pitchFamily="34" charset="0"/>
              </a:rPr>
            </a:br>
            <a:r>
              <a:rPr lang="ar-JO" dirty="0">
                <a:latin typeface="Arial" panose="020B0604020202020204" pitchFamily="34" charset="0"/>
                <a:cs typeface="Arial" panose="020B0604020202020204" pitchFamily="34" charset="0"/>
              </a:rPr>
              <a:t>لا يكون نيرون</a:t>
            </a:r>
            <a:br>
              <a:rPr lang="ar-JO" dirty="0">
                <a:latin typeface="Arial" panose="020B0604020202020204" pitchFamily="34" charset="0"/>
                <a:cs typeface="Arial" panose="020B0604020202020204" pitchFamily="34" charset="0"/>
              </a:rPr>
            </a:br>
            <a:r>
              <a:rPr lang="ar-JO" dirty="0">
                <a:latin typeface="Arial" panose="020B0604020202020204" pitchFamily="34" charset="0"/>
                <a:cs typeface="Arial" panose="020B0604020202020204" pitchFamily="34" charset="0"/>
              </a:rPr>
              <a:t>هو الـ 666؟</a:t>
            </a:r>
            <a:endParaRPr dirty="0">
              <a:latin typeface="Arial" panose="020B0604020202020204" pitchFamily="34" charset="0"/>
              <a:cs typeface="Arial" panose="020B0604020202020204" pitchFamily="34" charset="0"/>
            </a:endParaRPr>
          </a:p>
        </p:txBody>
      </p:sp>
      <p:sp>
        <p:nvSpPr>
          <p:cNvPr id="2623" name="Text Box 1034"/>
          <p:cNvSpPr txBox="1"/>
          <p:nvPr/>
        </p:nvSpPr>
        <p:spPr>
          <a:xfrm>
            <a:off x="8326783" y="0"/>
            <a:ext cx="817218" cy="463844"/>
          </a:xfrm>
          <a:prstGeom prst="rect">
            <a:avLst/>
          </a:prstGeom>
          <a:solidFill>
            <a:srgbClr val="000000"/>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6799" tIns="46799" rIns="46799" bIns="46799">
            <a:spAutoFit/>
          </a:bodyPr>
          <a:lstStyle>
            <a:lvl1pPr algn="ctr" defTabSz="914400">
              <a:defRPr sz="2400" b="1">
                <a:solidFill>
                  <a:schemeClr val="accent3">
                    <a:lumOff val="44000"/>
                  </a:schemeClr>
                </a:solidFill>
              </a:defRPr>
            </a:lvl1pPr>
          </a:lstStyle>
          <a:p>
            <a:pPr marL="0" marR="0" lvl="0" indent="0" algn="ctr" defTabSz="914400" rtl="0" eaLnBrk="1" fontAlgn="auto" latinLnBrk="0" hangingPunct="0">
              <a:lnSpc>
                <a:spcPct val="100000"/>
              </a:lnSpc>
              <a:spcBef>
                <a:spcPts val="0"/>
              </a:spcBef>
              <a:spcAft>
                <a:spcPts val="0"/>
              </a:spcAft>
              <a:buClrTx/>
              <a:buSzTx/>
              <a:buFontTx/>
              <a:buNone/>
              <a:tabLst/>
              <a:defRPr/>
            </a:pPr>
            <a:r>
              <a:rPr kumimoji="0" lang="ar-JO" sz="2400" b="1" i="0" u="none" strike="noStrike" kern="0" cap="none" spc="0" normalizeH="0" baseline="0" noProof="0" dirty="0">
                <a:ln>
                  <a:noFill/>
                </a:ln>
                <a:solidFill>
                  <a:srgbClr val="8F8F8F">
                    <a:lumOff val="44000"/>
                  </a:srgbClr>
                </a:solidFill>
                <a:uLnTx/>
                <a:uFillTx/>
                <a:latin typeface="Arial"/>
                <a:cs typeface="Arial"/>
                <a:sym typeface="Arial"/>
              </a:rPr>
              <a:t>479</a:t>
            </a:r>
            <a:endParaRPr kumimoji="0" sz="2400" b="1" i="0" u="none" strike="noStrike" kern="0" cap="none" spc="0" normalizeH="0" baseline="0" noProof="0" dirty="0">
              <a:ln>
                <a:noFill/>
              </a:ln>
              <a:solidFill>
                <a:srgbClr val="8F8F8F">
                  <a:lumOff val="44000"/>
                </a:srgbClr>
              </a:solidFill>
              <a:uLnTx/>
              <a:uFillTx/>
              <a:latin typeface="Arial"/>
              <a:cs typeface="Arial"/>
              <a:sym typeface="Arial"/>
            </a:endParaRPr>
          </a:p>
        </p:txBody>
      </p:sp>
      <p:sp>
        <p:nvSpPr>
          <p:cNvPr id="2624" name="Rectangle 3"/>
          <p:cNvSpPr txBox="1"/>
          <p:nvPr/>
        </p:nvSpPr>
        <p:spPr>
          <a:xfrm>
            <a:off x="5190735" y="757098"/>
            <a:ext cx="3907546" cy="4298613"/>
          </a:xfrm>
          <a:prstGeom prst="rect">
            <a:avLst/>
          </a:prstGeom>
          <a:ln w="12700">
            <a:miter lim="400000"/>
          </a:ln>
          <a:effectLst>
            <a:outerShdw blurRad="63500" dist="17961" dir="2700000" rotWithShape="0">
              <a:srgbClr val="808080">
                <a:alpha val="74998"/>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p>
            <a:pPr marL="342900" marR="0" lvl="0" indent="-342900" algn="r" defTabSz="914400" rtl="1" eaLnBrk="1" fontAlgn="auto" latinLnBrk="0" hangingPunct="0">
              <a:lnSpc>
                <a:spcPct val="100000"/>
              </a:lnSpc>
              <a:spcBef>
                <a:spcPts val="700"/>
              </a:spcBef>
              <a:spcAft>
                <a:spcPts val="0"/>
              </a:spcAft>
              <a:buClrTx/>
              <a:buSzPct val="100000"/>
              <a:buFontTx/>
              <a:buChar char="•"/>
              <a:tabLst/>
              <a:defRPr sz="3000" b="1">
                <a:solidFill>
                  <a:srgbClr val="000066"/>
                </a:solidFill>
              </a:defRPr>
            </a:pPr>
            <a:r>
              <a:rPr kumimoji="0" lang="ar-JO" sz="3000" b="1" i="0" u="none" strike="noStrike" kern="0" cap="none" spc="0" normalizeH="0" baseline="0" noProof="0" dirty="0">
                <a:ln>
                  <a:noFill/>
                </a:ln>
                <a:solidFill>
                  <a:srgbClr val="000066"/>
                </a:solidFill>
                <a:uLnTx/>
                <a:uFillTx/>
                <a:latin typeface="Arial" panose="020B0604020202020204" pitchFamily="34" charset="0"/>
                <a:cs typeface="Arial" panose="020B0604020202020204" pitchFamily="34" charset="0"/>
                <a:sym typeface="Arial"/>
              </a:rPr>
              <a:t>مارس نيرون السلطة </a:t>
            </a:r>
            <a:r>
              <a:rPr kumimoji="0" lang="ar-JO" sz="3200" b="1" i="0" u="none" strike="noStrike" kern="0" cap="none" spc="0" normalizeH="0" baseline="0" noProof="0" dirty="0">
                <a:ln>
                  <a:noFill/>
                </a:ln>
                <a:solidFill>
                  <a:srgbClr val="000066"/>
                </a:solidFill>
                <a:uLnTx/>
                <a:uFillTx/>
                <a:latin typeface="Arial" panose="020B0604020202020204" pitchFamily="34" charset="0"/>
                <a:cs typeface="Arial" panose="020B0604020202020204" pitchFamily="34" charset="0"/>
                <a:sym typeface="Arial"/>
              </a:rPr>
              <a:t>من 54 إلى 68 ميلادي، وليس 42 شهرًا </a:t>
            </a:r>
          </a:p>
          <a:p>
            <a:pPr marL="0" marR="0" lvl="0" indent="0" algn="r" defTabSz="914400" rtl="1" eaLnBrk="1" fontAlgn="auto" latinLnBrk="0" hangingPunct="0">
              <a:lnSpc>
                <a:spcPct val="100000"/>
              </a:lnSpc>
              <a:spcBef>
                <a:spcPts val="700"/>
              </a:spcBef>
              <a:spcAft>
                <a:spcPts val="0"/>
              </a:spcAft>
              <a:buClrTx/>
              <a:buSzPct val="100000"/>
              <a:buFontTx/>
              <a:buNone/>
              <a:tabLst/>
              <a:defRPr sz="3000" b="1">
                <a:solidFill>
                  <a:srgbClr val="000066"/>
                </a:solidFill>
              </a:defRPr>
            </a:pPr>
            <a:r>
              <a:rPr kumimoji="0" lang="ar-JO" sz="3200" b="1" i="0" u="none" strike="noStrike" kern="0" cap="none" spc="0" normalizeH="0" baseline="0" noProof="0" dirty="0">
                <a:ln>
                  <a:noFill/>
                </a:ln>
                <a:solidFill>
                  <a:srgbClr val="000066"/>
                </a:solidFill>
                <a:uLnTx/>
                <a:uFillTx/>
                <a:latin typeface="Arial" panose="020B0604020202020204" pitchFamily="34" charset="0"/>
                <a:cs typeface="Arial" panose="020B0604020202020204" pitchFamily="34" charset="0"/>
                <a:sym typeface="Arial"/>
              </a:rPr>
              <a:t>   (رؤيا 13: 5).</a:t>
            </a:r>
            <a:endParaRPr kumimoji="0" sz="3200" b="1" i="0" u="none" strike="noStrike" kern="0" cap="none" spc="0" normalizeH="0" baseline="0" noProof="0" dirty="0">
              <a:ln>
                <a:noFill/>
              </a:ln>
              <a:solidFill>
                <a:srgbClr val="000066"/>
              </a:solidFill>
              <a:uLnTx/>
              <a:uFillTx/>
              <a:latin typeface="Arial" panose="020B0604020202020204" pitchFamily="34" charset="0"/>
              <a:cs typeface="Arial" panose="020B0604020202020204" pitchFamily="34" charset="0"/>
              <a:sym typeface="Arial"/>
            </a:endParaRPr>
          </a:p>
          <a:p>
            <a:pPr marL="342900" marR="0" lvl="0" indent="-342900" algn="l" defTabSz="914400" rtl="0" eaLnBrk="1" fontAlgn="auto" latinLnBrk="0" hangingPunct="0">
              <a:lnSpc>
                <a:spcPct val="100000"/>
              </a:lnSpc>
              <a:spcBef>
                <a:spcPts val="700"/>
              </a:spcBef>
              <a:spcAft>
                <a:spcPts val="0"/>
              </a:spcAft>
              <a:buClrTx/>
              <a:buSzPct val="100000"/>
              <a:buFontTx/>
              <a:buChar char="•"/>
              <a:tabLst/>
              <a:defRPr sz="3000" b="1">
                <a:solidFill>
                  <a:srgbClr val="000066"/>
                </a:solidFill>
              </a:defRPr>
            </a:pPr>
            <a:endParaRPr kumimoji="0" sz="3200" b="1" i="0" u="none" strike="noStrike" kern="0" cap="none" spc="0" normalizeH="0" baseline="0" noProof="0" dirty="0">
              <a:ln>
                <a:noFill/>
              </a:ln>
              <a:solidFill>
                <a:srgbClr val="000066"/>
              </a:solidFill>
              <a:uLnTx/>
              <a:uFillTx/>
              <a:latin typeface="Arial"/>
              <a:cs typeface="Arial"/>
              <a:sym typeface="Arial"/>
            </a:endParaRPr>
          </a:p>
          <a:p>
            <a:pPr marL="342900" marR="0" lvl="0" indent="-342900" algn="r" defTabSz="914400" rtl="1" eaLnBrk="1" fontAlgn="auto" latinLnBrk="0" hangingPunct="0">
              <a:lnSpc>
                <a:spcPct val="100000"/>
              </a:lnSpc>
              <a:spcBef>
                <a:spcPts val="700"/>
              </a:spcBef>
              <a:spcAft>
                <a:spcPts val="0"/>
              </a:spcAft>
              <a:buClrTx/>
              <a:buSzPct val="100000"/>
              <a:buFontTx/>
              <a:buChar char="•"/>
              <a:tabLst/>
              <a:defRPr sz="3000" b="1">
                <a:solidFill>
                  <a:srgbClr val="000066"/>
                </a:solidFill>
              </a:defRPr>
            </a:pPr>
            <a:r>
              <a:rPr kumimoji="0" lang="ar-JO" sz="3000" b="1" i="0" u="none" strike="noStrike" kern="0" cap="none" spc="0" normalizeH="0" baseline="0" noProof="0" dirty="0">
                <a:ln>
                  <a:noFill/>
                </a:ln>
                <a:solidFill>
                  <a:srgbClr val="000066"/>
                </a:solidFill>
                <a:uLnTx/>
                <a:uFillTx/>
                <a:latin typeface="Arial" panose="020B0604020202020204" pitchFamily="34" charset="0"/>
                <a:cs typeface="Arial" panose="020B0604020202020204" pitchFamily="34" charset="0"/>
                <a:sym typeface="Arial"/>
              </a:rPr>
              <a:t>لم يعبد جميع جميع سكان الأرض نيرون</a:t>
            </a:r>
          </a:p>
          <a:p>
            <a:pPr marL="0" marR="0" lvl="0" indent="0" algn="r" defTabSz="914400" rtl="1" eaLnBrk="1" fontAlgn="auto" latinLnBrk="0" hangingPunct="0">
              <a:lnSpc>
                <a:spcPct val="100000"/>
              </a:lnSpc>
              <a:spcBef>
                <a:spcPts val="700"/>
              </a:spcBef>
              <a:spcAft>
                <a:spcPts val="0"/>
              </a:spcAft>
              <a:buClrTx/>
              <a:buSzPct val="100000"/>
              <a:buFontTx/>
              <a:buNone/>
              <a:tabLst/>
              <a:defRPr sz="3000" b="1">
                <a:solidFill>
                  <a:srgbClr val="000066"/>
                </a:solidFill>
              </a:defRPr>
            </a:pPr>
            <a:r>
              <a:rPr kumimoji="0" lang="ar-JO" sz="3000" b="1" i="0" u="none" strike="noStrike" kern="0" cap="none" spc="0" normalizeH="0" baseline="0" noProof="0" dirty="0">
                <a:ln>
                  <a:noFill/>
                </a:ln>
                <a:solidFill>
                  <a:srgbClr val="000066"/>
                </a:solidFill>
                <a:uLnTx/>
                <a:uFillTx/>
                <a:latin typeface="Arial" panose="020B0604020202020204" pitchFamily="34" charset="0"/>
                <a:cs typeface="Arial" panose="020B0604020202020204" pitchFamily="34" charset="0"/>
                <a:sym typeface="Arial"/>
              </a:rPr>
              <a:t>   (رؤيا 13: 8).</a:t>
            </a:r>
            <a:endParaRPr kumimoji="0" sz="3000" b="1" i="0" u="none" strike="noStrike" kern="0" cap="none" spc="0" normalizeH="0" baseline="0" noProof="0" dirty="0">
              <a:ln>
                <a:noFill/>
              </a:ln>
              <a:solidFill>
                <a:srgbClr val="000066"/>
              </a:solidFill>
              <a:uLnTx/>
              <a:uFillTx/>
              <a:latin typeface="Arial" panose="020B0604020202020204" pitchFamily="34" charset="0"/>
              <a:cs typeface="Arial" panose="020B0604020202020204" pitchFamily="34" charset="0"/>
              <a:sym typeface="Arial"/>
            </a:endParaRPr>
          </a:p>
        </p:txBody>
      </p:sp>
    </p:spTree>
  </p:cSld>
  <p:clrMapOvr>
    <a:masterClrMapping/>
  </p:clrMapOvr>
  <p:transition spd="med"/>
</p:sld>
</file>

<file path=ppt/slides/slide118.xml><?xml version="1.0" encoding="utf-8"?>
<p:sld xmlns:a="http://schemas.openxmlformats.org/drawingml/2006/main" xmlns:r="http://schemas.openxmlformats.org/officeDocument/2006/relationships" xmlns:p="http://schemas.openxmlformats.org/presentationml/2006/main">
  <p:cSld>
    <p:bg>
      <p:bgPr>
        <a:blipFill rotWithShape="1">
          <a:blip r:embed="rId3"/>
          <a:srcRect/>
          <a:stretch>
            <a:fillRect/>
          </a:stretch>
        </a:blipFill>
        <a:effectLst/>
      </p:bgPr>
    </p:bg>
    <p:spTree>
      <p:nvGrpSpPr>
        <p:cNvPr id="1" name=""/>
        <p:cNvGrpSpPr/>
        <p:nvPr/>
      </p:nvGrpSpPr>
      <p:grpSpPr>
        <a:xfrm>
          <a:off x="0" y="0"/>
          <a:ext cx="0" cy="0"/>
          <a:chOff x="0" y="0"/>
          <a:chExt cx="0" cy="0"/>
        </a:xfrm>
      </p:grpSpPr>
      <p:graphicFrame>
        <p:nvGraphicFramePr>
          <p:cNvPr id="2640" name="Group 108"/>
          <p:cNvGraphicFramePr/>
          <p:nvPr>
            <p:extLst>
              <p:ext uri="{D42A27DB-BD31-4B8C-83A1-F6EECF244321}">
                <p14:modId xmlns:p14="http://schemas.microsoft.com/office/powerpoint/2010/main" val="3159378583"/>
              </p:ext>
            </p:extLst>
          </p:nvPr>
        </p:nvGraphicFramePr>
        <p:xfrm>
          <a:off x="-2" y="855540"/>
          <a:ext cx="9132560" cy="5392859"/>
        </p:xfrm>
        <a:graphic>
          <a:graphicData uri="http://schemas.openxmlformats.org/drawingml/2006/table">
            <a:tbl>
              <a:tblPr/>
              <a:tblGrid>
                <a:gridCol w="4566280">
                  <a:extLst>
                    <a:ext uri="{9D8B030D-6E8A-4147-A177-3AD203B41FA5}">
                      <a16:colId xmlns:a16="http://schemas.microsoft.com/office/drawing/2014/main" val="20000"/>
                    </a:ext>
                  </a:extLst>
                </a:gridCol>
                <a:gridCol w="4566280">
                  <a:extLst>
                    <a:ext uri="{9D8B030D-6E8A-4147-A177-3AD203B41FA5}">
                      <a16:colId xmlns:a16="http://schemas.microsoft.com/office/drawing/2014/main" val="20001"/>
                    </a:ext>
                  </a:extLst>
                </a:gridCol>
              </a:tblGrid>
              <a:tr h="860282">
                <a:tc>
                  <a:txBody>
                    <a:bodyPr/>
                    <a:lstStyle/>
                    <a:p>
                      <a:pPr algn="ctr">
                        <a:defRPr sz="1800"/>
                      </a:pPr>
                      <a:r>
                        <a:rPr lang="ar-JO" sz="2400" b="1" i="0" dirty="0">
                          <a:solidFill>
                            <a:srgbClr val="FFFF00"/>
                          </a:solidFill>
                          <a:latin typeface="Arial" panose="020B0604020202020204" pitchFamily="34" charset="0"/>
                          <a:cs typeface="Arial" panose="020B0604020202020204" pitchFamily="34" charset="0"/>
                        </a:rPr>
                        <a:t>دانيال 7: 1- 8</a:t>
                      </a:r>
                      <a:endParaRPr sz="2400" b="1" i="0" dirty="0">
                        <a:solidFill>
                          <a:srgbClr val="FFFF00"/>
                        </a:solidFill>
                        <a:latin typeface="Arial" panose="020B0604020202020204" pitchFamily="34" charset="0"/>
                        <a:cs typeface="Arial" panose="020B0604020202020204" pitchFamily="34" charset="0"/>
                      </a:endParaRPr>
                    </a:p>
                  </a:txBody>
                  <a:tcPr marL="45720" marR="45720" anchor="ctr" horzOverflow="overflow">
                    <a:lnL w="38100">
                      <a:solidFill>
                        <a:schemeClr val="accent3">
                          <a:lumOff val="44000"/>
                        </a:schemeClr>
                      </a:solidFill>
                    </a:lnL>
                    <a:lnR w="38100">
                      <a:solidFill>
                        <a:schemeClr val="accent3">
                          <a:lumOff val="44000"/>
                        </a:schemeClr>
                      </a:solidFill>
                    </a:lnR>
                    <a:lnT w="38100">
                      <a:solidFill>
                        <a:schemeClr val="accent3">
                          <a:lumOff val="44000"/>
                        </a:schemeClr>
                      </a:solidFill>
                    </a:lnT>
                    <a:lnB w="38100">
                      <a:solidFill>
                        <a:schemeClr val="accent3">
                          <a:lumOff val="44000"/>
                        </a:schemeClr>
                      </a:solidFill>
                    </a:lnB>
                    <a:solidFill>
                      <a:srgbClr val="000000"/>
                    </a:solidFill>
                  </a:tcPr>
                </a:tc>
                <a:tc>
                  <a:txBody>
                    <a:bodyPr/>
                    <a:lstStyle/>
                    <a:p>
                      <a:pPr algn="ctr">
                        <a:defRPr sz="1800"/>
                      </a:pPr>
                      <a:r>
                        <a:rPr lang="ar-JO" sz="2400" b="1" i="0" dirty="0">
                          <a:solidFill>
                            <a:srgbClr val="FFFF00"/>
                          </a:solidFill>
                          <a:latin typeface="Arial" panose="020B0604020202020204" pitchFamily="34" charset="0"/>
                          <a:cs typeface="Arial" panose="020B0604020202020204" pitchFamily="34" charset="0"/>
                        </a:rPr>
                        <a:t>رؤيا 13:1 -2؛ 17: 9- 12</a:t>
                      </a:r>
                      <a:endParaRPr sz="2400" b="1" i="0" dirty="0">
                        <a:solidFill>
                          <a:srgbClr val="FFFF00"/>
                        </a:solidFill>
                        <a:latin typeface="Arial" panose="020B0604020202020204" pitchFamily="34" charset="0"/>
                        <a:cs typeface="Arial" panose="020B0604020202020204" pitchFamily="34" charset="0"/>
                      </a:endParaRPr>
                    </a:p>
                  </a:txBody>
                  <a:tcPr marL="45720" marR="45720" anchor="ctr" horzOverflow="overflow">
                    <a:lnL w="38100">
                      <a:solidFill>
                        <a:schemeClr val="accent3">
                          <a:lumOff val="44000"/>
                        </a:schemeClr>
                      </a:solidFill>
                    </a:lnL>
                    <a:lnR w="38100">
                      <a:solidFill>
                        <a:schemeClr val="accent3">
                          <a:lumOff val="44000"/>
                        </a:schemeClr>
                      </a:solidFill>
                    </a:lnR>
                    <a:lnT w="38100">
                      <a:solidFill>
                        <a:schemeClr val="accent3">
                          <a:lumOff val="44000"/>
                        </a:schemeClr>
                      </a:solidFill>
                    </a:lnT>
                    <a:lnB w="38100">
                      <a:solidFill>
                        <a:schemeClr val="accent3">
                          <a:lumOff val="44000"/>
                        </a:schemeClr>
                      </a:solidFill>
                    </a:lnB>
                    <a:solidFill>
                      <a:srgbClr val="000000"/>
                    </a:solidFill>
                  </a:tcPr>
                </a:tc>
                <a:extLst>
                  <a:ext uri="{0D108BD9-81ED-4DB2-BD59-A6C34878D82A}">
                    <a16:rowId xmlns:a16="http://schemas.microsoft.com/office/drawing/2014/main" val="10000"/>
                  </a:ext>
                </a:extLst>
              </a:tr>
              <a:tr h="1603519">
                <a:tc>
                  <a:txBody>
                    <a:bodyPr/>
                    <a:lstStyle/>
                    <a:p>
                      <a:pPr algn="ctr">
                        <a:defRPr sz="1800"/>
                      </a:pPr>
                      <a:r>
                        <a:rPr lang="ar-JO" sz="2400" b="1" dirty="0">
                          <a:solidFill>
                            <a:schemeClr val="accent3">
                              <a:lumOff val="44000"/>
                            </a:schemeClr>
                          </a:solidFill>
                          <a:latin typeface="Arial" panose="020B0604020202020204" pitchFamily="34" charset="0"/>
                          <a:cs typeface="Arial" panose="020B0604020202020204" pitchFamily="34" charset="0"/>
                        </a:rPr>
                        <a:t>أربعة حيوانات (أسد، دب، نمر،</a:t>
                      </a:r>
                    </a:p>
                    <a:p>
                      <a:pPr algn="ctr">
                        <a:defRPr sz="1800"/>
                      </a:pPr>
                      <a:r>
                        <a:rPr lang="ar-JO" sz="2400" b="1" dirty="0">
                          <a:solidFill>
                            <a:schemeClr val="accent3">
                              <a:lumOff val="44000"/>
                            </a:schemeClr>
                          </a:solidFill>
                          <a:latin typeface="Arial" panose="020B0604020202020204" pitchFamily="34" charset="0"/>
                          <a:cs typeface="Arial" panose="020B0604020202020204" pitchFamily="34" charset="0"/>
                        </a:rPr>
                        <a:t>وحيوان هائل وقوي</a:t>
                      </a:r>
                    </a:p>
                    <a:p>
                      <a:pPr algn="ctr">
                        <a:defRPr sz="1800"/>
                      </a:pPr>
                      <a:r>
                        <a:rPr lang="ar-JO" sz="2400" b="1" dirty="0">
                          <a:solidFill>
                            <a:schemeClr val="accent3">
                              <a:lumOff val="44000"/>
                            </a:schemeClr>
                          </a:solidFill>
                          <a:latin typeface="Arial" panose="020B0604020202020204" pitchFamily="34" charset="0"/>
                          <a:cs typeface="Arial" panose="020B0604020202020204" pitchFamily="34" charset="0"/>
                        </a:rPr>
                        <a:t>وله عشرة قرون)</a:t>
                      </a:r>
                      <a:endParaRPr sz="2400" b="1" dirty="0">
                        <a:solidFill>
                          <a:schemeClr val="accent3">
                            <a:lumOff val="44000"/>
                          </a:schemeClr>
                        </a:solidFill>
                        <a:latin typeface="Arial" panose="020B0604020202020204" pitchFamily="34" charset="0"/>
                        <a:cs typeface="Arial" panose="020B0604020202020204" pitchFamily="34" charset="0"/>
                      </a:endParaRPr>
                    </a:p>
                  </a:txBody>
                  <a:tcPr marL="45720" marR="45720" anchor="ctr" horzOverflow="overflow">
                    <a:lnL w="38100">
                      <a:solidFill>
                        <a:schemeClr val="accent3">
                          <a:lumOff val="44000"/>
                        </a:schemeClr>
                      </a:solidFill>
                    </a:lnL>
                    <a:lnR w="38100">
                      <a:solidFill>
                        <a:schemeClr val="accent3">
                          <a:lumOff val="44000"/>
                        </a:schemeClr>
                      </a:solidFill>
                    </a:lnR>
                    <a:lnT w="38100">
                      <a:solidFill>
                        <a:schemeClr val="accent3">
                          <a:lumOff val="44000"/>
                        </a:schemeClr>
                      </a:solidFill>
                    </a:lnT>
                    <a:lnB w="38100">
                      <a:solidFill>
                        <a:schemeClr val="accent3">
                          <a:lumOff val="44000"/>
                        </a:schemeClr>
                      </a:solidFill>
                    </a:lnB>
                    <a:noFill/>
                  </a:tcPr>
                </a:tc>
                <a:tc>
                  <a:txBody>
                    <a:bodyPr/>
                    <a:lstStyle/>
                    <a:p>
                      <a:pPr algn="ctr">
                        <a:defRPr sz="1800"/>
                      </a:pPr>
                      <a:r>
                        <a:rPr lang="ar-JO" sz="2400" b="1" dirty="0">
                          <a:solidFill>
                            <a:schemeClr val="accent3">
                              <a:lumOff val="44000"/>
                            </a:schemeClr>
                          </a:solidFill>
                          <a:latin typeface="Arial" panose="020B0604020202020204" pitchFamily="34" charset="0"/>
                          <a:cs typeface="Arial" panose="020B0604020202020204" pitchFamily="34" charset="0"/>
                        </a:rPr>
                        <a:t>وحش واحد مثل النمر، والدب، والأسد، </a:t>
                      </a:r>
                    </a:p>
                    <a:p>
                      <a:pPr algn="ctr">
                        <a:defRPr sz="1800"/>
                      </a:pPr>
                      <a:r>
                        <a:rPr lang="ar-JO" sz="2400" b="1" dirty="0">
                          <a:solidFill>
                            <a:schemeClr val="accent3">
                              <a:lumOff val="44000"/>
                            </a:schemeClr>
                          </a:solidFill>
                          <a:latin typeface="Arial" panose="020B0604020202020204" pitchFamily="34" charset="0"/>
                          <a:cs typeface="Arial" panose="020B0604020202020204" pitchFamily="34" charset="0"/>
                        </a:rPr>
                        <a:t>(13: 2) </a:t>
                      </a:r>
                    </a:p>
                    <a:p>
                      <a:pPr algn="ctr">
                        <a:defRPr sz="1800"/>
                      </a:pPr>
                      <a:r>
                        <a:rPr lang="ar-JO" sz="2400" b="1" dirty="0">
                          <a:solidFill>
                            <a:schemeClr val="accent3">
                              <a:lumOff val="44000"/>
                            </a:schemeClr>
                          </a:solidFill>
                          <a:latin typeface="Arial" panose="020B0604020202020204" pitchFamily="34" charset="0"/>
                          <a:cs typeface="Arial" panose="020B0604020202020204" pitchFamily="34" charset="0"/>
                        </a:rPr>
                        <a:t>وله عشرة قرون (13: 1؛ 17: 3)</a:t>
                      </a:r>
                      <a:endParaRPr sz="2400" b="1" dirty="0">
                        <a:solidFill>
                          <a:schemeClr val="accent3">
                            <a:lumOff val="44000"/>
                          </a:schemeClr>
                        </a:solidFill>
                        <a:latin typeface="Arial" panose="020B0604020202020204" pitchFamily="34" charset="0"/>
                        <a:cs typeface="Arial" panose="020B0604020202020204" pitchFamily="34" charset="0"/>
                      </a:endParaRPr>
                    </a:p>
                  </a:txBody>
                  <a:tcPr marL="45720" marR="45720" anchor="ctr" horzOverflow="overflow">
                    <a:lnL w="38100">
                      <a:solidFill>
                        <a:schemeClr val="accent3">
                          <a:lumOff val="44000"/>
                        </a:schemeClr>
                      </a:solidFill>
                    </a:lnL>
                    <a:lnR w="38100">
                      <a:solidFill>
                        <a:schemeClr val="accent3">
                          <a:lumOff val="44000"/>
                        </a:schemeClr>
                      </a:solidFill>
                    </a:lnR>
                    <a:lnT w="38100">
                      <a:solidFill>
                        <a:schemeClr val="accent3">
                          <a:lumOff val="44000"/>
                        </a:schemeClr>
                      </a:solidFill>
                    </a:lnT>
                    <a:lnB w="38100">
                      <a:solidFill>
                        <a:schemeClr val="accent3">
                          <a:lumOff val="44000"/>
                        </a:schemeClr>
                      </a:solidFill>
                    </a:lnB>
                    <a:noFill/>
                  </a:tcPr>
                </a:tc>
                <a:extLst>
                  <a:ext uri="{0D108BD9-81ED-4DB2-BD59-A6C34878D82A}">
                    <a16:rowId xmlns:a16="http://schemas.microsoft.com/office/drawing/2014/main" val="10001"/>
                  </a:ext>
                </a:extLst>
              </a:tr>
              <a:tr h="1097299">
                <a:tc>
                  <a:txBody>
                    <a:bodyPr/>
                    <a:lstStyle/>
                    <a:p>
                      <a:pPr algn="ctr">
                        <a:defRPr sz="1800"/>
                      </a:pPr>
                      <a:r>
                        <a:rPr lang="ar-JO" sz="2400" b="1" dirty="0">
                          <a:solidFill>
                            <a:schemeClr val="accent3">
                              <a:lumOff val="44000"/>
                            </a:schemeClr>
                          </a:solidFill>
                          <a:latin typeface="Arial" panose="020B0604020202020204" pitchFamily="34" charset="0"/>
                          <a:cs typeface="Arial" panose="020B0604020202020204" pitchFamily="34" charset="0"/>
                        </a:rPr>
                        <a:t>سبعة رؤوس تمثل</a:t>
                      </a:r>
                    </a:p>
                    <a:p>
                      <a:pPr algn="ctr">
                        <a:defRPr sz="1800"/>
                      </a:pPr>
                      <a:r>
                        <a:rPr lang="ar-JO" sz="2400" b="1" dirty="0">
                          <a:solidFill>
                            <a:schemeClr val="accent3">
                              <a:lumOff val="44000"/>
                            </a:schemeClr>
                          </a:solidFill>
                          <a:latin typeface="Arial" panose="020B0604020202020204" pitchFamily="34" charset="0"/>
                          <a:cs typeface="Arial" panose="020B0604020202020204" pitchFamily="34" charset="0"/>
                        </a:rPr>
                        <a:t>أربع ممالك متعاقبة</a:t>
                      </a:r>
                      <a:endParaRPr sz="2400" b="1" dirty="0">
                        <a:solidFill>
                          <a:schemeClr val="accent3">
                            <a:lumOff val="44000"/>
                          </a:schemeClr>
                        </a:solidFill>
                        <a:latin typeface="Arial" panose="020B0604020202020204" pitchFamily="34" charset="0"/>
                        <a:cs typeface="Arial" panose="020B0604020202020204" pitchFamily="34" charset="0"/>
                      </a:endParaRPr>
                    </a:p>
                  </a:txBody>
                  <a:tcPr marL="45720" marR="45720" anchor="ctr" horzOverflow="overflow">
                    <a:lnL w="38100">
                      <a:solidFill>
                        <a:schemeClr val="accent3">
                          <a:lumOff val="44000"/>
                        </a:schemeClr>
                      </a:solidFill>
                    </a:lnL>
                    <a:lnR w="38100">
                      <a:solidFill>
                        <a:schemeClr val="accent3">
                          <a:lumOff val="44000"/>
                        </a:schemeClr>
                      </a:solidFill>
                    </a:lnR>
                    <a:lnT w="38100">
                      <a:solidFill>
                        <a:schemeClr val="accent3">
                          <a:lumOff val="44000"/>
                        </a:schemeClr>
                      </a:solidFill>
                    </a:lnT>
                    <a:lnB w="38100">
                      <a:solidFill>
                        <a:schemeClr val="accent3">
                          <a:lumOff val="44000"/>
                        </a:schemeClr>
                      </a:solidFill>
                    </a:lnB>
                    <a:noFill/>
                  </a:tcPr>
                </a:tc>
                <a:tc>
                  <a:txBody>
                    <a:bodyPr/>
                    <a:lstStyle/>
                    <a:p>
                      <a:pPr algn="ctr">
                        <a:defRPr sz="1800"/>
                      </a:pPr>
                      <a:r>
                        <a:rPr lang="ar-JO" sz="2400" b="1" dirty="0">
                          <a:solidFill>
                            <a:schemeClr val="accent3">
                              <a:lumOff val="44000"/>
                            </a:schemeClr>
                          </a:solidFill>
                          <a:latin typeface="Arial" panose="020B0604020202020204" pitchFamily="34" charset="0"/>
                          <a:cs typeface="Arial" panose="020B0604020202020204" pitchFamily="34" charset="0"/>
                        </a:rPr>
                        <a:t>سبعة رؤوس تمثل</a:t>
                      </a:r>
                    </a:p>
                    <a:p>
                      <a:pPr algn="ctr">
                        <a:defRPr sz="1800"/>
                      </a:pPr>
                      <a:r>
                        <a:rPr lang="ar-JO" sz="2400" b="1" dirty="0">
                          <a:solidFill>
                            <a:schemeClr val="accent3">
                              <a:lumOff val="44000"/>
                            </a:schemeClr>
                          </a:solidFill>
                          <a:latin typeface="Arial" panose="020B0604020202020204" pitchFamily="34" charset="0"/>
                          <a:cs typeface="Arial" panose="020B0604020202020204" pitchFamily="34" charset="0"/>
                        </a:rPr>
                        <a:t>سبع ممالك متعاقبة</a:t>
                      </a:r>
                      <a:endParaRPr sz="2400" b="1" dirty="0">
                        <a:solidFill>
                          <a:schemeClr val="accent3">
                            <a:lumOff val="44000"/>
                          </a:schemeClr>
                        </a:solidFill>
                        <a:latin typeface="Arial" panose="020B0604020202020204" pitchFamily="34" charset="0"/>
                        <a:cs typeface="Arial" panose="020B0604020202020204" pitchFamily="34" charset="0"/>
                      </a:endParaRPr>
                    </a:p>
                  </a:txBody>
                  <a:tcPr marL="45720" marR="45720" anchor="ctr" horzOverflow="overflow">
                    <a:lnL w="38100">
                      <a:solidFill>
                        <a:schemeClr val="accent3">
                          <a:lumOff val="44000"/>
                        </a:schemeClr>
                      </a:solidFill>
                    </a:lnL>
                    <a:lnR w="38100">
                      <a:solidFill>
                        <a:schemeClr val="accent3">
                          <a:lumOff val="44000"/>
                        </a:schemeClr>
                      </a:solidFill>
                    </a:lnR>
                    <a:lnT w="38100">
                      <a:solidFill>
                        <a:schemeClr val="accent3">
                          <a:lumOff val="44000"/>
                        </a:schemeClr>
                      </a:solidFill>
                    </a:lnT>
                    <a:lnB w="38100">
                      <a:solidFill>
                        <a:schemeClr val="accent3">
                          <a:lumOff val="44000"/>
                        </a:schemeClr>
                      </a:solidFill>
                    </a:lnB>
                    <a:noFill/>
                  </a:tcPr>
                </a:tc>
                <a:extLst>
                  <a:ext uri="{0D108BD9-81ED-4DB2-BD59-A6C34878D82A}">
                    <a16:rowId xmlns:a16="http://schemas.microsoft.com/office/drawing/2014/main" val="10002"/>
                  </a:ext>
                </a:extLst>
              </a:tr>
              <a:tr h="864672">
                <a:tc>
                  <a:txBody>
                    <a:bodyPr/>
                    <a:lstStyle/>
                    <a:p>
                      <a:pPr algn="ctr">
                        <a:defRPr sz="1800"/>
                      </a:pPr>
                      <a:r>
                        <a:rPr lang="ar-JO" sz="2400" b="1" dirty="0">
                          <a:solidFill>
                            <a:schemeClr val="accent3">
                              <a:lumOff val="44000"/>
                            </a:schemeClr>
                          </a:solidFill>
                          <a:latin typeface="Arial" panose="020B0604020202020204" pitchFamily="34" charset="0"/>
                          <a:cs typeface="Arial" panose="020B0604020202020204" pitchFamily="34" charset="0"/>
                        </a:rPr>
                        <a:t>أربعة ممالك</a:t>
                      </a:r>
                      <a:endParaRPr sz="2400" b="1" dirty="0">
                        <a:solidFill>
                          <a:schemeClr val="accent3">
                            <a:lumOff val="44000"/>
                          </a:schemeClr>
                        </a:solidFill>
                        <a:latin typeface="Arial" panose="020B0604020202020204" pitchFamily="34" charset="0"/>
                        <a:cs typeface="Arial" panose="020B0604020202020204" pitchFamily="34" charset="0"/>
                      </a:endParaRPr>
                    </a:p>
                  </a:txBody>
                  <a:tcPr marL="45720" marR="45720" anchor="ctr" horzOverflow="overflow">
                    <a:lnL w="38100">
                      <a:solidFill>
                        <a:schemeClr val="accent3">
                          <a:lumOff val="44000"/>
                        </a:schemeClr>
                      </a:solidFill>
                    </a:lnL>
                    <a:lnR w="38100">
                      <a:solidFill>
                        <a:schemeClr val="accent3">
                          <a:lumOff val="44000"/>
                        </a:schemeClr>
                      </a:solidFill>
                    </a:lnR>
                    <a:lnT w="38100">
                      <a:solidFill>
                        <a:schemeClr val="accent3">
                          <a:lumOff val="44000"/>
                        </a:schemeClr>
                      </a:solidFill>
                    </a:lnT>
                    <a:lnB w="38100">
                      <a:solidFill>
                        <a:schemeClr val="accent3">
                          <a:lumOff val="44000"/>
                        </a:schemeClr>
                      </a:solidFill>
                    </a:lnB>
                    <a:noFill/>
                  </a:tcPr>
                </a:tc>
                <a:tc>
                  <a:txBody>
                    <a:bodyPr/>
                    <a:lstStyle/>
                    <a:p>
                      <a:pPr algn="ctr">
                        <a:defRPr sz="1800"/>
                      </a:pPr>
                      <a:r>
                        <a:rPr lang="ar-JO" sz="2400" b="1" dirty="0">
                          <a:solidFill>
                            <a:schemeClr val="accent3">
                              <a:lumOff val="44000"/>
                            </a:schemeClr>
                          </a:solidFill>
                          <a:latin typeface="Arial" panose="020B0604020202020204" pitchFamily="34" charset="0"/>
                          <a:cs typeface="Arial" panose="020B0604020202020204" pitchFamily="34" charset="0"/>
                        </a:rPr>
                        <a:t>سبعة ممالك</a:t>
                      </a:r>
                      <a:endParaRPr sz="2400" b="1" dirty="0">
                        <a:solidFill>
                          <a:schemeClr val="accent3">
                            <a:lumOff val="44000"/>
                          </a:schemeClr>
                        </a:solidFill>
                        <a:latin typeface="Arial" panose="020B0604020202020204" pitchFamily="34" charset="0"/>
                        <a:cs typeface="Arial" panose="020B0604020202020204" pitchFamily="34" charset="0"/>
                      </a:endParaRPr>
                    </a:p>
                  </a:txBody>
                  <a:tcPr marL="45720" marR="45720" anchor="ctr" horzOverflow="overflow">
                    <a:lnL w="38100">
                      <a:solidFill>
                        <a:schemeClr val="accent3">
                          <a:lumOff val="44000"/>
                        </a:schemeClr>
                      </a:solidFill>
                    </a:lnL>
                    <a:lnR w="38100">
                      <a:solidFill>
                        <a:schemeClr val="accent3">
                          <a:lumOff val="44000"/>
                        </a:schemeClr>
                      </a:solidFill>
                    </a:lnR>
                    <a:lnT w="38100">
                      <a:solidFill>
                        <a:schemeClr val="accent3">
                          <a:lumOff val="44000"/>
                        </a:schemeClr>
                      </a:solidFill>
                    </a:lnT>
                    <a:lnB w="38100">
                      <a:solidFill>
                        <a:schemeClr val="accent3">
                          <a:lumOff val="44000"/>
                        </a:schemeClr>
                      </a:solidFill>
                    </a:lnB>
                    <a:noFill/>
                  </a:tcPr>
                </a:tc>
                <a:extLst>
                  <a:ext uri="{0D108BD9-81ED-4DB2-BD59-A6C34878D82A}">
                    <a16:rowId xmlns:a16="http://schemas.microsoft.com/office/drawing/2014/main" val="10003"/>
                  </a:ext>
                </a:extLst>
              </a:tr>
              <a:tr h="967087">
                <a:tc>
                  <a:txBody>
                    <a:bodyPr/>
                    <a:lstStyle/>
                    <a:p>
                      <a:pPr algn="ctr">
                        <a:defRPr sz="1800"/>
                      </a:pPr>
                      <a:r>
                        <a:rPr lang="ar-JO" sz="2400" b="1" dirty="0">
                          <a:solidFill>
                            <a:schemeClr val="accent3">
                              <a:lumOff val="44000"/>
                            </a:schemeClr>
                          </a:solidFill>
                          <a:latin typeface="Arial" panose="020B0604020202020204" pitchFamily="34" charset="0"/>
                          <a:cs typeface="Arial" panose="020B0604020202020204" pitchFamily="34" charset="0"/>
                        </a:rPr>
                        <a:t>عشرة قرون (العدد 7)</a:t>
                      </a:r>
                      <a:endParaRPr sz="2400" b="1" dirty="0">
                        <a:solidFill>
                          <a:schemeClr val="accent3">
                            <a:lumOff val="44000"/>
                          </a:schemeClr>
                        </a:solidFill>
                        <a:latin typeface="Arial" panose="020B0604020202020204" pitchFamily="34" charset="0"/>
                        <a:cs typeface="Arial" panose="020B0604020202020204" pitchFamily="34" charset="0"/>
                      </a:endParaRPr>
                    </a:p>
                  </a:txBody>
                  <a:tcPr marL="45720" marR="45720" anchor="ctr" horzOverflow="overflow">
                    <a:lnL w="38100">
                      <a:solidFill>
                        <a:schemeClr val="accent3">
                          <a:lumOff val="44000"/>
                        </a:schemeClr>
                      </a:solidFill>
                    </a:lnL>
                    <a:lnR w="38100">
                      <a:solidFill>
                        <a:schemeClr val="accent3">
                          <a:lumOff val="44000"/>
                        </a:schemeClr>
                      </a:solidFill>
                    </a:lnR>
                    <a:lnT w="38100">
                      <a:solidFill>
                        <a:schemeClr val="accent3">
                          <a:lumOff val="44000"/>
                        </a:schemeClr>
                      </a:solidFill>
                    </a:lnT>
                    <a:lnB w="38100">
                      <a:solidFill>
                        <a:schemeClr val="accent3">
                          <a:lumOff val="44000"/>
                        </a:schemeClr>
                      </a:solidFill>
                    </a:lnB>
                    <a:noFill/>
                  </a:tcPr>
                </a:tc>
                <a:tc>
                  <a:txBody>
                    <a:bodyPr/>
                    <a:lstStyle/>
                    <a:p>
                      <a:pPr algn="ctr">
                        <a:defRPr sz="1800"/>
                      </a:pPr>
                      <a:r>
                        <a:rPr lang="ar-JO" sz="2400" b="1" dirty="0">
                          <a:solidFill>
                            <a:schemeClr val="accent3">
                              <a:lumOff val="44000"/>
                            </a:schemeClr>
                          </a:solidFill>
                          <a:latin typeface="Arial" panose="020B0604020202020204" pitchFamily="34" charset="0"/>
                          <a:cs typeface="Arial" panose="020B0604020202020204" pitchFamily="34" charset="0"/>
                        </a:rPr>
                        <a:t>عشرة قرون (13: 1؛ 17: 3، 12)</a:t>
                      </a:r>
                      <a:endParaRPr sz="2400" b="1" dirty="0">
                        <a:solidFill>
                          <a:schemeClr val="accent3">
                            <a:lumOff val="44000"/>
                          </a:schemeClr>
                        </a:solidFill>
                        <a:latin typeface="Arial" panose="020B0604020202020204" pitchFamily="34" charset="0"/>
                        <a:cs typeface="Arial" panose="020B0604020202020204" pitchFamily="34" charset="0"/>
                      </a:endParaRPr>
                    </a:p>
                  </a:txBody>
                  <a:tcPr marL="45720" marR="45720" anchor="ctr" horzOverflow="overflow">
                    <a:lnL w="38100">
                      <a:solidFill>
                        <a:schemeClr val="accent3">
                          <a:lumOff val="44000"/>
                        </a:schemeClr>
                      </a:solidFill>
                    </a:lnL>
                    <a:lnR w="38100">
                      <a:solidFill>
                        <a:schemeClr val="accent3">
                          <a:lumOff val="44000"/>
                        </a:schemeClr>
                      </a:solidFill>
                    </a:lnR>
                    <a:lnT w="38100">
                      <a:solidFill>
                        <a:schemeClr val="accent3">
                          <a:lumOff val="44000"/>
                        </a:schemeClr>
                      </a:solidFill>
                    </a:lnT>
                    <a:lnB w="38100">
                      <a:solidFill>
                        <a:schemeClr val="accent3">
                          <a:lumOff val="44000"/>
                        </a:schemeClr>
                      </a:solidFill>
                    </a:lnB>
                    <a:noFill/>
                  </a:tcPr>
                </a:tc>
                <a:extLst>
                  <a:ext uri="{0D108BD9-81ED-4DB2-BD59-A6C34878D82A}">
                    <a16:rowId xmlns:a16="http://schemas.microsoft.com/office/drawing/2014/main" val="10004"/>
                  </a:ext>
                </a:extLst>
              </a:tr>
            </a:tbl>
          </a:graphicData>
        </a:graphic>
      </p:graphicFrame>
      <p:sp>
        <p:nvSpPr>
          <p:cNvPr id="2641" name="Text Box 89"/>
          <p:cNvSpPr txBox="1"/>
          <p:nvPr/>
        </p:nvSpPr>
        <p:spPr>
          <a:xfrm>
            <a:off x="-1" y="6248400"/>
            <a:ext cx="9144001" cy="646331"/>
          </a:xfrm>
          <a:prstGeom prst="rect">
            <a:avLst/>
          </a:prstGeom>
          <a:solidFill>
            <a:srgbClr val="000000"/>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p>
            <a:pPr marL="0" marR="0" lvl="0" indent="0" algn="ctr" defTabSz="914400" rtl="0" eaLnBrk="1" fontAlgn="auto" latinLnBrk="0" hangingPunct="0">
              <a:lnSpc>
                <a:spcPct val="100000"/>
              </a:lnSpc>
              <a:spcBef>
                <a:spcPts val="0"/>
              </a:spcBef>
              <a:spcAft>
                <a:spcPts val="0"/>
              </a:spcAft>
              <a:buClrTx/>
              <a:buSzTx/>
              <a:buFontTx/>
              <a:buNone/>
              <a:tabLst/>
              <a:defRPr>
                <a:solidFill>
                  <a:srgbClr val="8F8F8F">
                    <a:lumOff val="44000"/>
                  </a:srgbClr>
                </a:solidFill>
              </a:defRPr>
            </a:pPr>
            <a:r>
              <a:rPr kumimoji="0" lang="ar-SA" sz="1800" b="0" i="0" u="none" strike="noStrike" kern="0" cap="none" spc="0" normalizeH="0" baseline="0" noProof="0" dirty="0">
                <a:ln>
                  <a:noFill/>
                </a:ln>
                <a:solidFill>
                  <a:srgbClr val="8F8F8F">
                    <a:lumOff val="44000"/>
                  </a:srgbClr>
                </a:solidFill>
                <a:effectLst/>
                <a:uLnTx/>
                <a:uFillTx/>
                <a:latin typeface="Arial"/>
                <a:cs typeface="Arial"/>
                <a:sym typeface="Arial"/>
              </a:rPr>
              <a:t>مارك ل. هيت الشكوك، نقد لوجهة النظر السابق</a:t>
            </a:r>
            <a:r>
              <a:rPr kumimoji="0" lang="ar-JO" sz="1800" b="0" i="0" u="none" strike="noStrike" kern="0" cap="none" spc="0" normalizeH="0" baseline="0" noProof="0" dirty="0">
                <a:ln>
                  <a:noFill/>
                </a:ln>
                <a:solidFill>
                  <a:srgbClr val="8F8F8F">
                    <a:lumOff val="44000"/>
                  </a:srgbClr>
                </a:solidFill>
                <a:effectLst/>
                <a:uLnTx/>
                <a:uFillTx/>
                <a:latin typeface="Arial"/>
                <a:cs typeface="Arial"/>
                <a:sym typeface="Arial"/>
              </a:rPr>
              <a:t>ي</a:t>
            </a:r>
            <a:r>
              <a:rPr kumimoji="0" lang="ar-SA" sz="1800" b="0" i="0" u="none" strike="noStrike" kern="0" cap="none" spc="0" normalizeH="0" baseline="0" noProof="0" dirty="0">
                <a:ln>
                  <a:noFill/>
                </a:ln>
                <a:solidFill>
                  <a:srgbClr val="8F8F8F">
                    <a:lumOff val="44000"/>
                  </a:srgbClr>
                </a:solidFill>
                <a:effectLst/>
                <a:uLnTx/>
                <a:uFillTx/>
                <a:latin typeface="Arial"/>
                <a:cs typeface="Arial"/>
                <a:sym typeface="Arial"/>
              </a:rPr>
              <a:t>ة لرؤيا 17: 9- 11 ونيرون،</a:t>
            </a:r>
          </a:p>
          <a:p>
            <a:pPr marL="0" marR="0" lvl="0" indent="0" algn="ctr" defTabSz="914400" rtl="0" eaLnBrk="1" fontAlgn="auto" latinLnBrk="0" hangingPunct="0">
              <a:lnSpc>
                <a:spcPct val="100000"/>
              </a:lnSpc>
              <a:spcBef>
                <a:spcPts val="0"/>
              </a:spcBef>
              <a:spcAft>
                <a:spcPts val="0"/>
              </a:spcAft>
              <a:buClrTx/>
              <a:buSzTx/>
              <a:buFontTx/>
              <a:buNone/>
              <a:tabLst/>
              <a:defRPr>
                <a:solidFill>
                  <a:srgbClr val="8F8F8F">
                    <a:lumOff val="44000"/>
                  </a:srgbClr>
                </a:solidFill>
              </a:defRPr>
            </a:pPr>
            <a:r>
              <a:rPr kumimoji="0" lang="ar-SA" sz="1800" b="0" i="0" u="none" strike="noStrike" kern="0" cap="none" spc="0" normalizeH="0" baseline="0" noProof="0" dirty="0">
                <a:ln>
                  <a:noFill/>
                </a:ln>
                <a:solidFill>
                  <a:srgbClr val="8F8F8F">
                    <a:lumOff val="44000"/>
                  </a:srgbClr>
                </a:solidFill>
                <a:effectLst/>
                <a:uLnTx/>
                <a:uFillTx/>
                <a:latin typeface="Arial"/>
                <a:cs typeface="Arial"/>
                <a:sym typeface="Arial"/>
              </a:rPr>
              <a:t>مكتبة ساكرا 164 (يوليو - سبتمبر 2007): 484</a:t>
            </a:r>
            <a:endParaRPr kumimoji="0" lang="en-US" sz="1800" b="0" i="0" u="none" strike="noStrike" kern="0" cap="none" spc="0" normalizeH="0" baseline="0" noProof="0" dirty="0">
              <a:ln>
                <a:noFill/>
              </a:ln>
              <a:solidFill>
                <a:srgbClr val="8F8F8F">
                  <a:lumOff val="44000"/>
                </a:srgbClr>
              </a:solidFill>
              <a:effectLst/>
              <a:uLnTx/>
              <a:uFillTx/>
              <a:latin typeface="Arial"/>
              <a:cs typeface="Arial"/>
              <a:sym typeface="Arial"/>
            </a:endParaRPr>
          </a:p>
        </p:txBody>
      </p:sp>
      <p:sp>
        <p:nvSpPr>
          <p:cNvPr id="2642" name="Text Box 1034"/>
          <p:cNvSpPr txBox="1"/>
          <p:nvPr/>
        </p:nvSpPr>
        <p:spPr>
          <a:xfrm>
            <a:off x="8326783" y="0"/>
            <a:ext cx="817218" cy="463844"/>
          </a:xfrm>
          <a:prstGeom prst="rect">
            <a:avLst/>
          </a:prstGeom>
          <a:solidFill>
            <a:srgbClr val="000000"/>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6799" tIns="46799" rIns="46799" bIns="46799">
            <a:spAutoFit/>
          </a:bodyPr>
          <a:lstStyle>
            <a:lvl1pPr algn="ctr" defTabSz="914400">
              <a:defRPr sz="2400" b="1">
                <a:solidFill>
                  <a:schemeClr val="accent3">
                    <a:lumOff val="44000"/>
                  </a:schemeClr>
                </a:solidFill>
              </a:defRPr>
            </a:lvl1pPr>
          </a:lstStyle>
          <a:p>
            <a:pPr marL="0" marR="0" lvl="0" indent="0" algn="ctr" defTabSz="914400" rtl="0" eaLnBrk="1" fontAlgn="auto" latinLnBrk="0" hangingPunct="0">
              <a:lnSpc>
                <a:spcPct val="100000"/>
              </a:lnSpc>
              <a:spcBef>
                <a:spcPts val="0"/>
              </a:spcBef>
              <a:spcAft>
                <a:spcPts val="0"/>
              </a:spcAft>
              <a:buClrTx/>
              <a:buSzTx/>
              <a:buFontTx/>
              <a:buNone/>
              <a:tabLst/>
              <a:defRPr/>
            </a:pPr>
            <a:r>
              <a:rPr kumimoji="0" lang="ar-JO" sz="2400" b="1" i="0" u="none" strike="noStrike" kern="0" cap="none" spc="0" normalizeH="0" baseline="0" noProof="0" dirty="0">
                <a:ln>
                  <a:noFill/>
                </a:ln>
                <a:solidFill>
                  <a:srgbClr val="8F8F8F">
                    <a:lumOff val="44000"/>
                  </a:srgbClr>
                </a:solidFill>
                <a:effectLst/>
                <a:uLnTx/>
                <a:uFillTx/>
                <a:latin typeface="Arial"/>
                <a:cs typeface="Arial"/>
                <a:sym typeface="Arial"/>
              </a:rPr>
              <a:t>479</a:t>
            </a:r>
            <a:endParaRPr kumimoji="0" sz="2400" b="1" i="0" u="none" strike="noStrike" kern="0" cap="none" spc="0" normalizeH="0" baseline="0" noProof="0" dirty="0">
              <a:ln>
                <a:noFill/>
              </a:ln>
              <a:solidFill>
                <a:srgbClr val="8F8F8F">
                  <a:lumOff val="44000"/>
                </a:srgbClr>
              </a:solidFill>
              <a:effectLst/>
              <a:uLnTx/>
              <a:uFillTx/>
              <a:latin typeface="Arial"/>
              <a:cs typeface="Arial"/>
              <a:sym typeface="Arial"/>
            </a:endParaRPr>
          </a:p>
        </p:txBody>
      </p:sp>
      <p:sp>
        <p:nvSpPr>
          <p:cNvPr id="2643" name="Title 1"/>
          <p:cNvSpPr txBox="1">
            <a:spLocks noGrp="1"/>
          </p:cNvSpPr>
          <p:nvPr>
            <p:ph type="title" idx="4294967295"/>
          </p:nvPr>
        </p:nvSpPr>
        <p:spPr>
          <a:xfrm>
            <a:off x="457200" y="27664"/>
            <a:ext cx="8229600" cy="827877"/>
          </a:xfrm>
          <a:prstGeom prst="rect">
            <a:avLst/>
          </a:prstGeom>
        </p:spPr>
        <p:txBody>
          <a:bodyPr>
            <a:normAutofit/>
          </a:bodyPr>
          <a:lstStyle>
            <a:lvl1pPr>
              <a:defRPr sz="3600" b="1"/>
            </a:lvl1pPr>
          </a:lstStyle>
          <a:p>
            <a:r>
              <a:rPr lang="ar-JO" dirty="0"/>
              <a:t>العلاقة مع دانيال</a:t>
            </a:r>
            <a:endParaRPr dirty="0"/>
          </a:p>
        </p:txBody>
      </p:sp>
    </p:spTree>
  </p:cSld>
  <p:clrMapOvr>
    <a:masterClrMapping/>
  </p:clrMapOvr>
  <p:transition spd="med"/>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87810" name="Rectangle 1026"/>
          <p:cNvSpPr>
            <a:spLocks noGrp="1" noChangeArrowheads="1"/>
          </p:cNvSpPr>
          <p:nvPr>
            <p:ph type="ctrTitle"/>
          </p:nvPr>
        </p:nvSpPr>
        <p:spPr>
          <a:xfrm>
            <a:off x="0" y="-45075"/>
            <a:ext cx="9180513" cy="1279573"/>
          </a:xfrm>
          <a:noFill/>
          <a:effectLst>
            <a:outerShdw blurRad="63500" dist="35921" dir="2700000" algn="ctr" rotWithShape="0">
              <a:schemeClr val="tx2">
                <a:alpha val="74998"/>
              </a:schemeClr>
            </a:outerShdw>
          </a:effectLst>
        </p:spPr>
        <p:txBody>
          <a:bodyPr/>
          <a:lstStyle/>
          <a:p>
            <a:pPr>
              <a:defRPr/>
            </a:pPr>
            <a:r>
              <a:rPr lang="ar-JO" b="1" dirty="0">
                <a:effectLst>
                  <a:outerShdw blurRad="38100" dist="38100" dir="2700000" algn="tl">
                    <a:srgbClr val="000000">
                      <a:alpha val="43137"/>
                    </a:srgbClr>
                  </a:outerShdw>
                </a:effectLst>
                <a:latin typeface="Arial" panose="020B0604020202020204" pitchFamily="34" charset="0"/>
                <a:ea typeface="ＭＳ Ｐゴシック" charset="0"/>
                <a:cs typeface="Arial" panose="020B0604020202020204" pitchFamily="34" charset="0"/>
              </a:rPr>
              <a:t>نظرة أخرى عن الملوك السبعة</a:t>
            </a:r>
            <a:endParaRPr lang="en-US" dirty="0">
              <a:effectLst>
                <a:outerShdw blurRad="38100" dist="38100" dir="2700000" algn="tl">
                  <a:srgbClr val="000000">
                    <a:alpha val="43137"/>
                  </a:srgbClr>
                </a:outerShdw>
              </a:effectLst>
              <a:latin typeface="Arial" panose="020B0604020202020204" pitchFamily="34" charset="0"/>
              <a:ea typeface="ＭＳ Ｐゴシック" charset="0"/>
              <a:cs typeface="Arial" panose="020B0604020202020204" pitchFamily="34" charset="0"/>
            </a:endParaRPr>
          </a:p>
        </p:txBody>
      </p:sp>
      <p:pic>
        <p:nvPicPr>
          <p:cNvPr id="2" name="Picture 1"/>
          <p:cNvPicPr>
            <a:picLocks noChangeAspect="1"/>
          </p:cNvPicPr>
          <p:nvPr/>
        </p:nvPicPr>
        <p:blipFill>
          <a:blip r:embed="rId3"/>
          <a:stretch>
            <a:fillRect/>
          </a:stretch>
        </p:blipFill>
        <p:spPr>
          <a:xfrm>
            <a:off x="0" y="1244600"/>
            <a:ext cx="9144000" cy="4366260"/>
          </a:xfrm>
          <a:prstGeom prst="rect">
            <a:avLst/>
          </a:prstGeom>
        </p:spPr>
      </p:pic>
      <p:sp>
        <p:nvSpPr>
          <p:cNvPr id="4" name="Rectangle 1026"/>
          <p:cNvSpPr txBox="1">
            <a:spLocks noChangeArrowheads="1"/>
          </p:cNvSpPr>
          <p:nvPr/>
        </p:nvSpPr>
        <p:spPr bwMode="auto">
          <a:xfrm>
            <a:off x="-94956" y="2886854"/>
            <a:ext cx="1246301" cy="519881"/>
          </a:xfrm>
          <a:prstGeom prst="rect">
            <a:avLst/>
          </a:prstGeom>
          <a:solidFill>
            <a:schemeClr val="tx1"/>
          </a:solidFill>
          <a:ln>
            <a:noFill/>
          </a:ln>
          <a:effectLst>
            <a:outerShdw blurRad="63500" dist="35921" dir="2700000" algn="ctr" rotWithShape="0">
              <a:schemeClr val="tx2">
                <a:alpha val="74998"/>
              </a:schemeClr>
            </a:outerShdw>
          </a:effectLst>
          <a:extLs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مصر</a:t>
            </a:r>
            <a:endParaRPr kumimoji="0" lang="en-US" sz="2000"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5" name="Rectangle 1026"/>
          <p:cNvSpPr txBox="1">
            <a:spLocks noChangeArrowheads="1"/>
          </p:cNvSpPr>
          <p:nvPr/>
        </p:nvSpPr>
        <p:spPr bwMode="auto">
          <a:xfrm>
            <a:off x="1246302" y="3029300"/>
            <a:ext cx="1246301" cy="519881"/>
          </a:xfrm>
          <a:prstGeom prst="rect">
            <a:avLst/>
          </a:prstGeom>
          <a:solidFill>
            <a:schemeClr val="tx1"/>
          </a:solidFill>
          <a:ln>
            <a:noFill/>
          </a:ln>
          <a:effectLst>
            <a:outerShdw blurRad="63500" dist="35921" dir="2700000" algn="ctr" rotWithShape="0">
              <a:schemeClr val="tx2">
                <a:alpha val="74998"/>
              </a:schemeClr>
            </a:outerShdw>
          </a:effectLst>
          <a:extLs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أشور</a:t>
            </a:r>
            <a:endParaRPr kumimoji="0" lang="en-US" sz="2000"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6" name="Rectangle 1026"/>
          <p:cNvSpPr txBox="1">
            <a:spLocks noChangeArrowheads="1"/>
          </p:cNvSpPr>
          <p:nvPr/>
        </p:nvSpPr>
        <p:spPr bwMode="auto">
          <a:xfrm>
            <a:off x="2540076" y="3266700"/>
            <a:ext cx="1246301" cy="519881"/>
          </a:xfrm>
          <a:prstGeom prst="rect">
            <a:avLst/>
          </a:prstGeom>
          <a:solidFill>
            <a:schemeClr val="tx1"/>
          </a:solidFill>
          <a:ln>
            <a:noFill/>
          </a:ln>
          <a:effectLst>
            <a:outerShdw blurRad="63500" dist="35921" dir="2700000" algn="ctr" rotWithShape="0">
              <a:schemeClr val="tx2">
                <a:alpha val="74998"/>
              </a:schemeClr>
            </a:outerShdw>
          </a:effectLst>
          <a:extLs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بابل</a:t>
            </a:r>
            <a:endParaRPr kumimoji="0" lang="en-US" sz="2000"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7" name="Rectangle 1026"/>
          <p:cNvSpPr txBox="1">
            <a:spLocks noChangeArrowheads="1"/>
          </p:cNvSpPr>
          <p:nvPr/>
        </p:nvSpPr>
        <p:spPr bwMode="auto">
          <a:xfrm>
            <a:off x="3323467" y="3860218"/>
            <a:ext cx="1887256" cy="519881"/>
          </a:xfrm>
          <a:prstGeom prst="rect">
            <a:avLst/>
          </a:prstGeom>
          <a:solidFill>
            <a:schemeClr val="tx1"/>
          </a:solidFill>
          <a:ln>
            <a:noFill/>
          </a:ln>
          <a:effectLst>
            <a:outerShdw blurRad="63500" dist="35921" dir="2700000" algn="ctr" rotWithShape="0">
              <a:schemeClr val="tx2">
                <a:alpha val="74998"/>
              </a:schemeClr>
            </a:outerShdw>
          </a:effectLst>
          <a:extLs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مادي وفارس</a:t>
            </a:r>
            <a:endParaRPr kumimoji="0" lang="en-US" sz="2000"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8" name="Rectangle 1026"/>
          <p:cNvSpPr txBox="1">
            <a:spLocks noChangeArrowheads="1"/>
          </p:cNvSpPr>
          <p:nvPr/>
        </p:nvSpPr>
        <p:spPr bwMode="auto">
          <a:xfrm>
            <a:off x="6409561" y="3753386"/>
            <a:ext cx="1246301" cy="519881"/>
          </a:xfrm>
          <a:prstGeom prst="rect">
            <a:avLst/>
          </a:prstGeom>
          <a:solidFill>
            <a:schemeClr val="tx1"/>
          </a:solidFill>
          <a:ln>
            <a:noFill/>
          </a:ln>
          <a:effectLst>
            <a:outerShdw blurRad="63500" dist="35921" dir="2700000" algn="ctr" rotWithShape="0">
              <a:schemeClr val="tx2">
                <a:alpha val="74998"/>
              </a:schemeClr>
            </a:outerShdw>
          </a:effectLst>
          <a:extLs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روما</a:t>
            </a:r>
            <a:endParaRPr kumimoji="0" lang="en-US" sz="2000"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9" name="Rectangle 1026"/>
          <p:cNvSpPr txBox="1">
            <a:spLocks noChangeArrowheads="1"/>
          </p:cNvSpPr>
          <p:nvPr/>
        </p:nvSpPr>
        <p:spPr bwMode="auto">
          <a:xfrm>
            <a:off x="7703334" y="3026898"/>
            <a:ext cx="1329389" cy="1495643"/>
          </a:xfrm>
          <a:prstGeom prst="rect">
            <a:avLst/>
          </a:prstGeom>
          <a:solidFill>
            <a:schemeClr val="tx1"/>
          </a:solidFill>
          <a:ln>
            <a:noFill/>
          </a:ln>
          <a:effectLst>
            <a:outerShdw blurRad="63500" dist="35921" dir="2700000" algn="ctr" rotWithShape="0">
              <a:schemeClr val="tx2">
                <a:alpha val="74998"/>
              </a:schemeClr>
            </a:outerShdw>
          </a:effectLst>
          <a:extLs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الإمبراطورية العثمانية التركية</a:t>
            </a:r>
            <a:endParaRPr kumimoji="0" lang="en-US" sz="2000"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10" name="Rectangle 1026"/>
          <p:cNvSpPr txBox="1">
            <a:spLocks noChangeArrowheads="1"/>
          </p:cNvSpPr>
          <p:nvPr/>
        </p:nvSpPr>
        <p:spPr bwMode="auto">
          <a:xfrm>
            <a:off x="5115779" y="3288043"/>
            <a:ext cx="1246301" cy="1187010"/>
          </a:xfrm>
          <a:prstGeom prst="rect">
            <a:avLst/>
          </a:prstGeom>
          <a:solidFill>
            <a:schemeClr val="tx1"/>
          </a:solidFill>
          <a:ln>
            <a:noFill/>
          </a:ln>
          <a:effectLst>
            <a:outerShdw blurRad="63500" dist="35921" dir="2700000" algn="ctr" rotWithShape="0">
              <a:schemeClr val="tx2">
                <a:alpha val="74998"/>
              </a:schemeClr>
            </a:outerShdw>
          </a:effectLst>
          <a:extLs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اليونان  </a:t>
            </a:r>
            <a:r>
              <a:rPr kumimoji="0" lang="en-US" sz="20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 </a:t>
            </a:r>
            <a:r>
              <a:rPr kumimoji="0" lang="ar-JO" sz="18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(مع الجنرالات الأربعة)</a:t>
            </a:r>
            <a:endParaRPr kumimoji="0" lang="en-US" sz="2000"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463379854"/>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77857" name="Picture 3" descr="beast3.png"/>
          <p:cNvPicPr>
            <a:picLocks noChangeAspect="1"/>
          </p:cNvPicPr>
          <p:nvPr/>
        </p:nvPicPr>
        <p:blipFill>
          <a:blip r:embed="rId2" cstate="screen">
            <a:extLst>
              <a:ext uri="{28A0092B-C50C-407E-A947-70E740481C1C}">
                <a14:useLocalDpi xmlns:a14="http://schemas.microsoft.com/office/drawing/2010/main"/>
              </a:ext>
            </a:extLst>
          </a:blip>
          <a:srcRect/>
          <a:stretch>
            <a:fillRect/>
          </a:stretch>
        </p:blipFill>
        <p:spPr bwMode="auto">
          <a:xfrm>
            <a:off x="34925" y="314325"/>
            <a:ext cx="9144000" cy="65436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Title 1"/>
          <p:cNvSpPr>
            <a:spLocks noGrp="1"/>
          </p:cNvSpPr>
          <p:nvPr>
            <p:ph type="title"/>
          </p:nvPr>
        </p:nvSpPr>
        <p:spPr>
          <a:xfrm>
            <a:off x="0" y="44450"/>
            <a:ext cx="9144000" cy="792163"/>
          </a:xfrm>
          <a:solidFill>
            <a:schemeClr val="tx1"/>
          </a:solidFill>
        </p:spPr>
        <p:txBody>
          <a:bodyPr/>
          <a:lstStyle/>
          <a:p>
            <a:pPr>
              <a:defRPr/>
            </a:pPr>
            <a:r>
              <a:rPr lang="ar-SA" sz="4000"/>
              <a:t>الوحش٣: النمر (اليونان)</a:t>
            </a:r>
            <a:endParaRPr lang="en-US" sz="4000"/>
          </a:p>
        </p:txBody>
      </p:sp>
      <p:sp>
        <p:nvSpPr>
          <p:cNvPr id="4" name="TextBox 9"/>
          <p:cNvSpPr txBox="1">
            <a:spLocks noChangeArrowheads="1"/>
          </p:cNvSpPr>
          <p:nvPr/>
        </p:nvSpPr>
        <p:spPr bwMode="auto">
          <a:xfrm>
            <a:off x="8445500" y="-5475"/>
            <a:ext cx="704039"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SA"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٣٣١</a:t>
            </a:r>
            <a:endPar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206396914"/>
      </p:ext>
    </p:extLst>
  </p:cSld>
  <p:clrMapOvr>
    <a:masterClrMapping/>
  </p:clrMapOvr>
  <p:transition/>
</p:sld>
</file>

<file path=ppt/slides/slide120.xml><?xml version="1.0" encoding="utf-8"?>
<p:sld xmlns:a="http://schemas.openxmlformats.org/drawingml/2006/main" xmlns:r="http://schemas.openxmlformats.org/officeDocument/2006/relationships" xmlns:p="http://schemas.openxmlformats.org/presentationml/2006/main">
  <p:cSld>
    <p:bg>
      <p:bgPr>
        <a:blipFill rotWithShape="1">
          <a:blip r:embed="rId3"/>
          <a:srcRect/>
          <a:stretch>
            <a:fillRect/>
          </a:stretch>
        </a:blipFill>
        <a:effectLst/>
      </p:bgPr>
    </p:bg>
    <p:spTree>
      <p:nvGrpSpPr>
        <p:cNvPr id="1" name=""/>
        <p:cNvGrpSpPr/>
        <p:nvPr/>
      </p:nvGrpSpPr>
      <p:grpSpPr>
        <a:xfrm>
          <a:off x="0" y="0"/>
          <a:ext cx="0" cy="0"/>
          <a:chOff x="0" y="0"/>
          <a:chExt cx="0" cy="0"/>
        </a:xfrm>
      </p:grpSpPr>
      <p:sp>
        <p:nvSpPr>
          <p:cNvPr id="2645" name="Text Box 1034"/>
          <p:cNvSpPr txBox="1"/>
          <p:nvPr/>
        </p:nvSpPr>
        <p:spPr>
          <a:xfrm>
            <a:off x="8326783" y="0"/>
            <a:ext cx="817218" cy="463844"/>
          </a:xfrm>
          <a:prstGeom prst="rect">
            <a:avLst/>
          </a:prstGeom>
          <a:solidFill>
            <a:srgbClr val="000000"/>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6799" tIns="46799" rIns="46799" bIns="46799">
            <a:spAutoFit/>
          </a:bodyPr>
          <a:lstStyle>
            <a:lvl1pPr algn="ctr" defTabSz="914400">
              <a:defRPr sz="2400" b="1">
                <a:solidFill>
                  <a:schemeClr val="accent3">
                    <a:lumOff val="44000"/>
                  </a:schemeClr>
                </a:solidFill>
              </a:defRPr>
            </a:lvl1pPr>
          </a:lstStyle>
          <a:p>
            <a:pPr marL="0" marR="0" lvl="0" indent="0" algn="ctr" defTabSz="914400" rtl="0" eaLnBrk="1" fontAlgn="auto" latinLnBrk="0" hangingPunct="0">
              <a:lnSpc>
                <a:spcPct val="100000"/>
              </a:lnSpc>
              <a:spcBef>
                <a:spcPts val="0"/>
              </a:spcBef>
              <a:spcAft>
                <a:spcPts val="0"/>
              </a:spcAft>
              <a:buClrTx/>
              <a:buSzTx/>
              <a:buFontTx/>
              <a:buNone/>
              <a:tabLst/>
              <a:defRPr/>
            </a:pPr>
            <a:r>
              <a:rPr kumimoji="0" lang="ar-JO" sz="2400" b="1" i="0"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rPr>
              <a:t>479</a:t>
            </a:r>
            <a:endParaRPr kumimoji="0" sz="2400" b="1" i="0"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endParaRPr>
          </a:p>
        </p:txBody>
      </p:sp>
      <p:grpSp>
        <p:nvGrpSpPr>
          <p:cNvPr id="2648" name="Rectangle 3"/>
          <p:cNvGrpSpPr/>
          <p:nvPr/>
        </p:nvGrpSpPr>
        <p:grpSpPr>
          <a:xfrm>
            <a:off x="0" y="1588192"/>
            <a:ext cx="9144000" cy="4495801"/>
            <a:chOff x="0" y="0"/>
            <a:chExt cx="9144000" cy="4495800"/>
          </a:xfrm>
        </p:grpSpPr>
        <p:sp>
          <p:nvSpPr>
            <p:cNvPr id="2646" name="Rectangle"/>
            <p:cNvSpPr/>
            <p:nvPr/>
          </p:nvSpPr>
          <p:spPr>
            <a:xfrm>
              <a:off x="0" y="0"/>
              <a:ext cx="9144000" cy="4495800"/>
            </a:xfrm>
            <a:prstGeom prst="rect">
              <a:avLst/>
            </a:prstGeom>
            <a:solidFill>
              <a:schemeClr val="accent3">
                <a:lumOff val="44000"/>
                <a:alpha val="64999"/>
              </a:schemeClr>
            </a:solidFill>
            <a:ln w="12700" cap="flat">
              <a:noFill/>
              <a:miter lim="400000"/>
            </a:ln>
            <a:effectLst/>
          </p:spPr>
          <p:txBody>
            <a:bodyPr wrap="square" lIns="46799" tIns="46799" rIns="46799" bIns="46799" numCol="1" anchor="t">
              <a:noAutofit/>
            </a:bodyPr>
            <a:lstStyle/>
            <a:p>
              <a:pPr marL="342900" marR="0" lvl="0" indent="-342900" algn="l" defTabSz="914400" rtl="0" eaLnBrk="1" fontAlgn="auto" latinLnBrk="0" hangingPunct="0">
                <a:lnSpc>
                  <a:spcPct val="100000"/>
                </a:lnSpc>
                <a:spcBef>
                  <a:spcPts val="700"/>
                </a:spcBef>
                <a:spcAft>
                  <a:spcPts val="0"/>
                </a:spcAft>
                <a:buClrTx/>
                <a:buSzTx/>
                <a:buFontTx/>
                <a:buNone/>
                <a:tabLst/>
                <a:defRPr sz="3200"/>
              </a:pPr>
              <a:endParaRPr kumimoji="0" sz="3200" b="0" i="0" u="none" strike="noStrike" kern="0" cap="none" spc="0" normalizeH="0" baseline="0" noProof="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2647" name="Egypt (Pharaohs)…"/>
            <p:cNvSpPr txBox="1"/>
            <p:nvPr/>
          </p:nvSpPr>
          <p:spPr>
            <a:xfrm>
              <a:off x="45719" y="0"/>
              <a:ext cx="9052562" cy="4414026"/>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45719" tIns="45719" rIns="45719" bIns="45719" numCol="1" anchor="t">
              <a:spAutoFit/>
            </a:bodyPr>
            <a:lstStyle/>
            <a:p>
              <a:pPr marL="514350" marR="0" lvl="0" indent="-514350" algn="r" defTabSz="914400" rtl="1" eaLnBrk="1" fontAlgn="auto" latinLnBrk="0" hangingPunct="0">
                <a:lnSpc>
                  <a:spcPct val="100000"/>
                </a:lnSpc>
                <a:spcBef>
                  <a:spcPts val="700"/>
                </a:spcBef>
                <a:spcAft>
                  <a:spcPts val="0"/>
                </a:spcAft>
                <a:buClrTx/>
                <a:buSzPct val="100000"/>
                <a:buFontTx/>
                <a:buAutoNum type="arabicPeriod"/>
                <a:tabLst/>
                <a:defRPr sz="3000" b="1">
                  <a:solidFill>
                    <a:srgbClr val="000066"/>
                  </a:solidFill>
                  <a:effectLst>
                    <a:outerShdw blurRad="38100" dist="38100" dir="2700000" rotWithShape="0">
                      <a:srgbClr val="DDDDDD"/>
                    </a:outerShdw>
                  </a:effectLst>
                </a:defRPr>
              </a:pPr>
              <a:r>
                <a:rPr kumimoji="0" lang="ar-JO" sz="3000" b="1" i="0" u="none" strike="noStrike" kern="0" cap="none" spc="0" normalizeH="0" baseline="0" noProof="0" dirty="0">
                  <a:ln>
                    <a:noFill/>
                  </a:ln>
                  <a:solidFill>
                    <a:srgbClr val="000066"/>
                  </a:solidFill>
                  <a:effectLst>
                    <a:outerShdw blurRad="38100" dist="38100" dir="2700000" rotWithShape="0">
                      <a:srgbClr val="DDDDDD"/>
                    </a:outerShdw>
                  </a:effectLst>
                  <a:uLnTx/>
                  <a:uFillTx/>
                  <a:latin typeface="Arial" panose="020B0604020202020204" pitchFamily="34" charset="0"/>
                  <a:cs typeface="Arial" panose="020B0604020202020204" pitchFamily="34" charset="0"/>
                  <a:sym typeface="Arial"/>
                </a:rPr>
                <a:t>مصر (الفراعنة)</a:t>
              </a:r>
              <a:endParaRPr kumimoji="0" sz="3200" b="1" i="0" u="none" strike="noStrike" kern="0" cap="none" spc="0" normalizeH="0" baseline="0" noProof="0" dirty="0">
                <a:ln>
                  <a:noFill/>
                </a:ln>
                <a:solidFill>
                  <a:srgbClr val="000066"/>
                </a:solidFill>
                <a:effectLst>
                  <a:outerShdw blurRad="38100" dist="38100" dir="2700000" rotWithShape="0">
                    <a:srgbClr val="DDDDDD"/>
                  </a:outerShdw>
                </a:effectLst>
                <a:uLnTx/>
                <a:uFillTx/>
                <a:latin typeface="Arial" panose="020B0604020202020204" pitchFamily="34" charset="0"/>
                <a:cs typeface="Arial" panose="020B0604020202020204" pitchFamily="34" charset="0"/>
                <a:sym typeface="Arial"/>
              </a:endParaRPr>
            </a:p>
            <a:p>
              <a:pPr marL="514350" marR="0" lvl="0" indent="-514350" algn="r" defTabSz="914400" rtl="1" eaLnBrk="1" fontAlgn="auto" latinLnBrk="0" hangingPunct="0">
                <a:lnSpc>
                  <a:spcPct val="100000"/>
                </a:lnSpc>
                <a:spcBef>
                  <a:spcPts val="700"/>
                </a:spcBef>
                <a:spcAft>
                  <a:spcPts val="0"/>
                </a:spcAft>
                <a:buClrTx/>
                <a:buSzPct val="100000"/>
                <a:buFontTx/>
                <a:buAutoNum type="arabicPeriod"/>
                <a:tabLst/>
                <a:defRPr sz="3000" b="1">
                  <a:solidFill>
                    <a:srgbClr val="000066"/>
                  </a:solidFill>
                  <a:effectLst>
                    <a:outerShdw blurRad="38100" dist="38100" dir="2700000" rotWithShape="0">
                      <a:srgbClr val="DDDDDD"/>
                    </a:outerShdw>
                  </a:effectLst>
                </a:defRPr>
              </a:pPr>
              <a:r>
                <a:rPr kumimoji="0" lang="ar-JO" sz="3000" b="1" i="0" u="none" strike="noStrike" kern="0" cap="none" spc="0" normalizeH="0" baseline="0" noProof="0" dirty="0">
                  <a:ln>
                    <a:noFill/>
                  </a:ln>
                  <a:solidFill>
                    <a:srgbClr val="000066"/>
                  </a:solidFill>
                  <a:effectLst>
                    <a:outerShdw blurRad="38100" dist="38100" dir="2700000" rotWithShape="0">
                      <a:srgbClr val="DDDDDD"/>
                    </a:outerShdw>
                  </a:effectLst>
                  <a:uLnTx/>
                  <a:uFillTx/>
                  <a:latin typeface="Arial" panose="020B0604020202020204" pitchFamily="34" charset="0"/>
                  <a:cs typeface="Arial" panose="020B0604020202020204" pitchFamily="34" charset="0"/>
                  <a:sym typeface="Arial"/>
                </a:rPr>
                <a:t>آشور (الملوك الآشوريون)</a:t>
              </a:r>
              <a:r>
                <a:rPr kumimoji="0" sz="3000" b="1" i="0" u="none" strike="noStrike" kern="0" cap="none" spc="0" normalizeH="0" baseline="0" noProof="0" dirty="0">
                  <a:ln>
                    <a:noFill/>
                  </a:ln>
                  <a:solidFill>
                    <a:srgbClr val="000066"/>
                  </a:solidFill>
                  <a:effectLst>
                    <a:outerShdw blurRad="38100" dist="38100" dir="2700000" rotWithShape="0">
                      <a:srgbClr val="DDDDDD"/>
                    </a:outerShdw>
                  </a:effectLst>
                  <a:uLnTx/>
                  <a:uFillTx/>
                  <a:latin typeface="Arial" panose="020B0604020202020204" pitchFamily="34" charset="0"/>
                  <a:cs typeface="Arial" panose="020B0604020202020204" pitchFamily="34" charset="0"/>
                  <a:sym typeface="Arial"/>
                </a:rPr>
                <a:t> </a:t>
              </a:r>
              <a:endParaRPr kumimoji="0" sz="3200" b="1" i="0" u="none" strike="noStrike" kern="0" cap="none" spc="0" normalizeH="0" baseline="0" noProof="0" dirty="0">
                <a:ln>
                  <a:noFill/>
                </a:ln>
                <a:solidFill>
                  <a:srgbClr val="000066"/>
                </a:solidFill>
                <a:effectLst>
                  <a:outerShdw blurRad="38100" dist="38100" dir="2700000" rotWithShape="0">
                    <a:srgbClr val="DDDDDD"/>
                  </a:outerShdw>
                </a:effectLst>
                <a:uLnTx/>
                <a:uFillTx/>
                <a:latin typeface="Arial" panose="020B0604020202020204" pitchFamily="34" charset="0"/>
                <a:cs typeface="Arial" panose="020B0604020202020204" pitchFamily="34" charset="0"/>
                <a:sym typeface="Arial"/>
              </a:endParaRPr>
            </a:p>
            <a:p>
              <a:pPr marL="342900" marR="0" lvl="0" indent="-342900" algn="r" defTabSz="914400" rtl="1" eaLnBrk="1" fontAlgn="auto" latinLnBrk="0" hangingPunct="0">
                <a:lnSpc>
                  <a:spcPct val="100000"/>
                </a:lnSpc>
                <a:spcBef>
                  <a:spcPts val="700"/>
                </a:spcBef>
                <a:spcAft>
                  <a:spcPts val="0"/>
                </a:spcAft>
                <a:buClrTx/>
                <a:buSzTx/>
                <a:buFontTx/>
                <a:buNone/>
                <a:tabLst/>
                <a:defRPr sz="3000" b="1">
                  <a:solidFill>
                    <a:srgbClr val="000066"/>
                  </a:solidFill>
                  <a:effectLst>
                    <a:outerShdw blurRad="38100" dist="38100" dir="2700000" rotWithShape="0">
                      <a:srgbClr val="DDDDDD"/>
                    </a:outerShdw>
                  </a:effectLst>
                </a:defRPr>
              </a:pPr>
              <a:r>
                <a:rPr kumimoji="0" lang="ar-JO" sz="3000" b="1" i="0" u="none" strike="noStrike" kern="0" cap="none" spc="0" normalizeH="0" baseline="0" noProof="0" dirty="0">
                  <a:ln>
                    <a:noFill/>
                  </a:ln>
                  <a:solidFill>
                    <a:srgbClr val="000066"/>
                  </a:solidFill>
                  <a:effectLst>
                    <a:outerShdw blurRad="38100" dist="38100" dir="2700000" rotWithShape="0">
                      <a:srgbClr val="DDDDDD"/>
                    </a:outerShdw>
                  </a:effectLst>
                  <a:uLnTx/>
                  <a:uFillTx/>
                  <a:latin typeface="Arial" panose="020B0604020202020204" pitchFamily="34" charset="0"/>
                  <a:cs typeface="Arial" panose="020B0604020202020204" pitchFamily="34" charset="0"/>
                  <a:sym typeface="Arial"/>
                </a:rPr>
                <a:t>3.  بابل الجديدة (نبوخذنصّر)</a:t>
              </a:r>
              <a:endParaRPr kumimoji="0" sz="3200" b="1" i="0" u="none" strike="noStrike" kern="0" cap="none" spc="0" normalizeH="0" baseline="0" noProof="0" dirty="0">
                <a:ln>
                  <a:noFill/>
                </a:ln>
                <a:solidFill>
                  <a:srgbClr val="000066"/>
                </a:solidFill>
                <a:effectLst>
                  <a:outerShdw blurRad="38100" dist="38100" dir="2700000" rotWithShape="0">
                    <a:srgbClr val="DDDDDD"/>
                  </a:outerShdw>
                </a:effectLst>
                <a:uLnTx/>
                <a:uFillTx/>
                <a:latin typeface="Arial" panose="020B0604020202020204" pitchFamily="34" charset="0"/>
                <a:cs typeface="Arial" panose="020B0604020202020204" pitchFamily="34" charset="0"/>
                <a:sym typeface="Arial"/>
              </a:endParaRPr>
            </a:p>
            <a:p>
              <a:pPr marL="342900" marR="0" lvl="0" indent="-342900" algn="r" defTabSz="914400" rtl="1" eaLnBrk="1" fontAlgn="auto" latinLnBrk="0" hangingPunct="0">
                <a:lnSpc>
                  <a:spcPct val="100000"/>
                </a:lnSpc>
                <a:spcBef>
                  <a:spcPts val="700"/>
                </a:spcBef>
                <a:spcAft>
                  <a:spcPts val="0"/>
                </a:spcAft>
                <a:buClrTx/>
                <a:buSzTx/>
                <a:buFontTx/>
                <a:buNone/>
                <a:tabLst/>
                <a:defRPr sz="3000" b="1">
                  <a:solidFill>
                    <a:srgbClr val="000066"/>
                  </a:solidFill>
                  <a:effectLst>
                    <a:outerShdw blurRad="38100" dist="38100" dir="2700000" rotWithShape="0">
                      <a:srgbClr val="DDDDDD"/>
                    </a:outerShdw>
                  </a:effectLst>
                </a:defRPr>
              </a:pPr>
              <a:r>
                <a:rPr kumimoji="0" lang="ar-JO" sz="3000" b="1" i="0" u="none" strike="noStrike" kern="0" cap="none" spc="0" normalizeH="0" baseline="0" noProof="0" dirty="0">
                  <a:ln>
                    <a:noFill/>
                  </a:ln>
                  <a:solidFill>
                    <a:srgbClr val="000066"/>
                  </a:solidFill>
                  <a:effectLst>
                    <a:outerShdw blurRad="38100" dist="38100" dir="2700000" rotWithShape="0">
                      <a:srgbClr val="DDDDDD"/>
                    </a:outerShdw>
                  </a:effectLst>
                  <a:uLnTx/>
                  <a:uFillTx/>
                  <a:latin typeface="Arial" panose="020B0604020202020204" pitchFamily="34" charset="0"/>
                  <a:cs typeface="Arial" panose="020B0604020202020204" pitchFamily="34" charset="0"/>
                  <a:sym typeface="Arial"/>
                </a:rPr>
                <a:t>4.  مادي وفارس (كورش)</a:t>
              </a:r>
              <a:r>
                <a:rPr kumimoji="0" sz="3000" b="1" i="0" u="none" strike="noStrike" kern="0" cap="none" spc="0" normalizeH="0" baseline="0" noProof="0" dirty="0">
                  <a:ln>
                    <a:noFill/>
                  </a:ln>
                  <a:solidFill>
                    <a:srgbClr val="000066"/>
                  </a:solidFill>
                  <a:effectLst>
                    <a:outerShdw blurRad="38100" dist="38100" dir="2700000" rotWithShape="0">
                      <a:srgbClr val="DDDDDD"/>
                    </a:outerShdw>
                  </a:effectLst>
                  <a:uLnTx/>
                  <a:uFillTx/>
                  <a:latin typeface="Arial" panose="020B0604020202020204" pitchFamily="34" charset="0"/>
                  <a:cs typeface="Arial" panose="020B0604020202020204" pitchFamily="34" charset="0"/>
                  <a:sym typeface="Arial"/>
                </a:rPr>
                <a:t> </a:t>
              </a:r>
              <a:endParaRPr kumimoji="0" sz="3200" b="1" i="0" u="none" strike="noStrike" kern="0" cap="none" spc="0" normalizeH="0" baseline="0" noProof="0" dirty="0">
                <a:ln>
                  <a:noFill/>
                </a:ln>
                <a:solidFill>
                  <a:srgbClr val="000066"/>
                </a:solidFill>
                <a:effectLst>
                  <a:outerShdw blurRad="38100" dist="38100" dir="2700000" rotWithShape="0">
                    <a:srgbClr val="DDDDDD"/>
                  </a:outerShdw>
                </a:effectLst>
                <a:uLnTx/>
                <a:uFillTx/>
                <a:latin typeface="Arial" panose="020B0604020202020204" pitchFamily="34" charset="0"/>
                <a:cs typeface="Arial" panose="020B0604020202020204" pitchFamily="34" charset="0"/>
                <a:sym typeface="Arial"/>
              </a:endParaRPr>
            </a:p>
            <a:p>
              <a:pPr marL="342900" marR="0" lvl="0" indent="-342900" algn="r" defTabSz="914400" rtl="1" eaLnBrk="1" fontAlgn="auto" latinLnBrk="0" hangingPunct="0">
                <a:lnSpc>
                  <a:spcPct val="100000"/>
                </a:lnSpc>
                <a:spcBef>
                  <a:spcPts val="700"/>
                </a:spcBef>
                <a:spcAft>
                  <a:spcPts val="0"/>
                </a:spcAft>
                <a:buClrTx/>
                <a:buSzTx/>
                <a:buFontTx/>
                <a:buNone/>
                <a:tabLst/>
                <a:defRPr sz="3000" b="1">
                  <a:solidFill>
                    <a:srgbClr val="000066"/>
                  </a:solidFill>
                  <a:effectLst>
                    <a:outerShdw blurRad="38100" dist="38100" dir="2700000" rotWithShape="0">
                      <a:srgbClr val="DDDDDD"/>
                    </a:outerShdw>
                  </a:effectLst>
                </a:defRPr>
              </a:pPr>
              <a:r>
                <a:rPr kumimoji="0" lang="ar-JO" sz="3000" b="1" i="0" u="none" strike="noStrike" kern="0" cap="none" spc="0" normalizeH="0" baseline="0" noProof="0" dirty="0">
                  <a:ln>
                    <a:noFill/>
                  </a:ln>
                  <a:solidFill>
                    <a:srgbClr val="000066"/>
                  </a:solidFill>
                  <a:effectLst>
                    <a:outerShdw blurRad="38100" dist="38100" dir="2700000" rotWithShape="0">
                      <a:srgbClr val="DDDDDD"/>
                    </a:outerShdw>
                  </a:effectLst>
                  <a:uLnTx/>
                  <a:uFillTx/>
                  <a:latin typeface="Arial" panose="020B0604020202020204" pitchFamily="34" charset="0"/>
                  <a:cs typeface="Arial" panose="020B0604020202020204" pitchFamily="34" charset="0"/>
                  <a:sym typeface="Arial"/>
                </a:rPr>
                <a:t>5.  اليونان (الإسكندر الأكبر)</a:t>
              </a:r>
              <a:r>
                <a:rPr kumimoji="0" sz="3000" b="1" i="0" u="none" strike="noStrike" kern="0" cap="none" spc="0" normalizeH="0" baseline="0" noProof="0" dirty="0">
                  <a:ln>
                    <a:noFill/>
                  </a:ln>
                  <a:solidFill>
                    <a:srgbClr val="000066"/>
                  </a:solidFill>
                  <a:effectLst>
                    <a:outerShdw blurRad="38100" dist="38100" dir="2700000" rotWithShape="0">
                      <a:srgbClr val="DDDDDD"/>
                    </a:outerShdw>
                  </a:effectLst>
                  <a:uLnTx/>
                  <a:uFillTx/>
                  <a:latin typeface="Arial" panose="020B0604020202020204" pitchFamily="34" charset="0"/>
                  <a:cs typeface="Arial" panose="020B0604020202020204" pitchFamily="34" charset="0"/>
                  <a:sym typeface="Arial"/>
                </a:rPr>
                <a:t> </a:t>
              </a:r>
              <a:endParaRPr kumimoji="0" sz="3200" b="1" i="0" u="none" strike="noStrike" kern="0" cap="none" spc="0" normalizeH="0" baseline="0" noProof="0" dirty="0">
                <a:ln>
                  <a:noFill/>
                </a:ln>
                <a:solidFill>
                  <a:srgbClr val="000066"/>
                </a:solidFill>
                <a:effectLst>
                  <a:outerShdw blurRad="38100" dist="38100" dir="2700000" rotWithShape="0">
                    <a:srgbClr val="DDDDDD"/>
                  </a:outerShdw>
                </a:effectLst>
                <a:uLnTx/>
                <a:uFillTx/>
                <a:latin typeface="Arial" panose="020B0604020202020204" pitchFamily="34" charset="0"/>
                <a:cs typeface="Arial" panose="020B0604020202020204" pitchFamily="34" charset="0"/>
                <a:sym typeface="Arial"/>
              </a:endParaRPr>
            </a:p>
            <a:p>
              <a:pPr marL="342900" marR="0" lvl="0" indent="-342900" algn="r" defTabSz="914400" rtl="1" eaLnBrk="1" fontAlgn="auto" latinLnBrk="0" hangingPunct="0">
                <a:lnSpc>
                  <a:spcPct val="100000"/>
                </a:lnSpc>
                <a:spcBef>
                  <a:spcPts val="700"/>
                </a:spcBef>
                <a:spcAft>
                  <a:spcPts val="0"/>
                </a:spcAft>
                <a:buClrTx/>
                <a:buSzTx/>
                <a:buFontTx/>
                <a:buNone/>
                <a:tabLst/>
                <a:defRPr sz="3000" b="1">
                  <a:solidFill>
                    <a:srgbClr val="000066"/>
                  </a:solidFill>
                  <a:effectLst>
                    <a:outerShdw blurRad="38100" dist="38100" dir="2700000" rotWithShape="0">
                      <a:srgbClr val="DDDDDD"/>
                    </a:outerShdw>
                  </a:effectLst>
                </a:defRPr>
              </a:pPr>
              <a:r>
                <a:rPr kumimoji="0" lang="ar-JO" sz="3000" b="1" i="0" u="none" strike="noStrike" kern="0" cap="none" spc="0" normalizeH="0" baseline="0" noProof="0" dirty="0">
                  <a:ln>
                    <a:noFill/>
                  </a:ln>
                  <a:solidFill>
                    <a:srgbClr val="000066"/>
                  </a:solidFill>
                  <a:effectLst>
                    <a:outerShdw blurRad="38100" dist="38100" dir="2700000" rotWithShape="0">
                      <a:srgbClr val="DDDDDD"/>
                    </a:outerShdw>
                  </a:effectLst>
                  <a:uLnTx/>
                  <a:uFillTx/>
                  <a:latin typeface="Arial" panose="020B0604020202020204" pitchFamily="34" charset="0"/>
                  <a:cs typeface="Arial" panose="020B0604020202020204" pitchFamily="34" charset="0"/>
                  <a:sym typeface="Arial"/>
                </a:rPr>
                <a:t>6.  روما (القياصرة؛ الواحد)</a:t>
              </a:r>
              <a:endParaRPr kumimoji="0" sz="3200" b="1" i="0" u="none" strike="noStrike" kern="0" cap="none" spc="0" normalizeH="0" baseline="0" noProof="0" dirty="0">
                <a:ln>
                  <a:noFill/>
                </a:ln>
                <a:solidFill>
                  <a:srgbClr val="000066"/>
                </a:solidFill>
                <a:effectLst>
                  <a:outerShdw blurRad="38100" dist="38100" dir="2700000" rotWithShape="0">
                    <a:srgbClr val="DDDDDD"/>
                  </a:outerShdw>
                </a:effectLst>
                <a:uLnTx/>
                <a:uFillTx/>
                <a:latin typeface="Arial" panose="020B0604020202020204" pitchFamily="34" charset="0"/>
                <a:cs typeface="Arial" panose="020B0604020202020204" pitchFamily="34" charset="0"/>
                <a:sym typeface="Arial"/>
              </a:endParaRPr>
            </a:p>
            <a:p>
              <a:pPr marL="342900" marR="0" lvl="0" indent="-342900" algn="r" defTabSz="914400" rtl="1" eaLnBrk="1" fontAlgn="auto" latinLnBrk="0" hangingPunct="0">
                <a:lnSpc>
                  <a:spcPct val="100000"/>
                </a:lnSpc>
                <a:spcBef>
                  <a:spcPts val="700"/>
                </a:spcBef>
                <a:spcAft>
                  <a:spcPts val="0"/>
                </a:spcAft>
                <a:buClrTx/>
                <a:buSzTx/>
                <a:buFontTx/>
                <a:buNone/>
                <a:tabLst/>
                <a:defRPr sz="3000" b="1">
                  <a:solidFill>
                    <a:srgbClr val="000066"/>
                  </a:solidFill>
                  <a:effectLst>
                    <a:outerShdw blurRad="38100" dist="38100" dir="2700000" rotWithShape="0">
                      <a:srgbClr val="DDDDDD"/>
                    </a:outerShdw>
                  </a:effectLst>
                </a:defRPr>
              </a:pPr>
              <a:r>
                <a:rPr kumimoji="0" lang="ar-JO" sz="3000" b="1" i="0" u="none" strike="noStrike" kern="0" cap="none" spc="0" normalizeH="0" baseline="0" noProof="0" dirty="0">
                  <a:ln>
                    <a:noFill/>
                  </a:ln>
                  <a:solidFill>
                    <a:srgbClr val="000066"/>
                  </a:solidFill>
                  <a:effectLst>
                    <a:outerShdw blurRad="38100" dist="38100" dir="2700000" rotWithShape="0">
                      <a:srgbClr val="DDDDDD"/>
                    </a:outerShdw>
                  </a:effectLst>
                  <a:uLnTx/>
                  <a:uFillTx/>
                  <a:latin typeface="Arial" panose="020B0604020202020204" pitchFamily="34" charset="0"/>
                  <a:cs typeface="Arial" panose="020B0604020202020204" pitchFamily="34" charset="0"/>
                  <a:sym typeface="Arial"/>
                </a:rPr>
                <a:t>7.  إعادة توحيد الإمبراطورية الرومانية (عشرة ملوك؛ ليس بعد)</a:t>
              </a:r>
              <a:r>
                <a:rPr kumimoji="0" sz="3000" b="1" i="0" u="none" strike="noStrike" kern="0" cap="none" spc="0" normalizeH="0" baseline="0" noProof="0" dirty="0">
                  <a:ln>
                    <a:noFill/>
                  </a:ln>
                  <a:solidFill>
                    <a:srgbClr val="000066"/>
                  </a:solidFill>
                  <a:effectLst>
                    <a:outerShdw blurRad="38100" dist="38100" dir="2700000" rotWithShape="0">
                      <a:srgbClr val="DDDDDD"/>
                    </a:outerShdw>
                  </a:effectLst>
                  <a:uLnTx/>
                  <a:uFillTx/>
                  <a:latin typeface="Arial" panose="020B0604020202020204" pitchFamily="34" charset="0"/>
                  <a:cs typeface="Arial" panose="020B0604020202020204" pitchFamily="34" charset="0"/>
                  <a:sym typeface="Arial"/>
                </a:rPr>
                <a:t> </a:t>
              </a:r>
              <a:endParaRPr kumimoji="0" sz="3200" b="1" i="0" u="none" strike="noStrike" kern="0" cap="none" spc="0" normalizeH="0" baseline="0" noProof="0" dirty="0">
                <a:ln>
                  <a:noFill/>
                </a:ln>
                <a:solidFill>
                  <a:srgbClr val="000066"/>
                </a:solidFill>
                <a:effectLst>
                  <a:outerShdw blurRad="38100" dist="38100" dir="2700000" rotWithShape="0">
                    <a:srgbClr val="DDDDDD"/>
                  </a:outerShdw>
                </a:effectLst>
                <a:uLnTx/>
                <a:uFillTx/>
                <a:latin typeface="Arial" panose="020B0604020202020204" pitchFamily="34" charset="0"/>
                <a:cs typeface="Arial" panose="020B0604020202020204" pitchFamily="34" charset="0"/>
                <a:sym typeface="Arial"/>
              </a:endParaRPr>
            </a:p>
            <a:p>
              <a:pPr marL="342900" marR="0" lvl="0" indent="-342900" algn="r" defTabSz="914400" rtl="1" eaLnBrk="1" fontAlgn="auto" latinLnBrk="0" hangingPunct="0">
                <a:lnSpc>
                  <a:spcPct val="100000"/>
                </a:lnSpc>
                <a:spcBef>
                  <a:spcPts val="700"/>
                </a:spcBef>
                <a:spcAft>
                  <a:spcPts val="0"/>
                </a:spcAft>
                <a:buClrTx/>
                <a:buSzTx/>
                <a:buFontTx/>
                <a:buNone/>
                <a:tabLst/>
                <a:defRPr sz="3000" b="1">
                  <a:solidFill>
                    <a:srgbClr val="000066"/>
                  </a:solidFill>
                  <a:effectLst>
                    <a:outerShdw blurRad="38100" dist="38100" dir="2700000" rotWithShape="0">
                      <a:srgbClr val="DDDDDD"/>
                    </a:outerShdw>
                  </a:effectLst>
                </a:defRPr>
              </a:pPr>
              <a:r>
                <a:rPr kumimoji="0" lang="ar-JO" sz="3000" b="1" i="0" u="none" strike="noStrike" kern="0" cap="none" spc="0" normalizeH="0" baseline="0" noProof="0" dirty="0">
                  <a:ln>
                    <a:noFill/>
                  </a:ln>
                  <a:solidFill>
                    <a:srgbClr val="000066"/>
                  </a:solidFill>
                  <a:effectLst>
                    <a:outerShdw blurRad="38100" dist="38100" dir="2700000" rotWithShape="0">
                      <a:srgbClr val="DDDDDD"/>
                    </a:outerShdw>
                  </a:effectLst>
                  <a:uLnTx/>
                  <a:uFillTx/>
                  <a:latin typeface="Arial" panose="020B0604020202020204" pitchFamily="34" charset="0"/>
                  <a:cs typeface="Arial" panose="020B0604020202020204" pitchFamily="34" charset="0"/>
                  <a:sym typeface="Arial"/>
                </a:rPr>
                <a:t>8.  مملكة عالم الأمم النهائية (ضد المسيح)</a:t>
              </a:r>
              <a:endParaRPr kumimoji="0" sz="3000" b="1" i="0" u="none" strike="noStrike" kern="0" cap="none" spc="0" normalizeH="0" baseline="0" noProof="0" dirty="0">
                <a:ln>
                  <a:noFill/>
                </a:ln>
                <a:solidFill>
                  <a:srgbClr val="000066"/>
                </a:solidFill>
                <a:effectLst>
                  <a:outerShdw blurRad="38100" dist="38100" dir="2700000" rotWithShape="0">
                    <a:srgbClr val="DDDDDD"/>
                  </a:outerShdw>
                </a:effectLst>
                <a:uLnTx/>
                <a:uFillTx/>
                <a:latin typeface="Arial" panose="020B0604020202020204" pitchFamily="34" charset="0"/>
                <a:cs typeface="Arial" panose="020B0604020202020204" pitchFamily="34" charset="0"/>
                <a:sym typeface="Arial"/>
              </a:endParaRPr>
            </a:p>
          </p:txBody>
        </p:sp>
      </p:grpSp>
      <p:sp>
        <p:nvSpPr>
          <p:cNvPr id="2649" name="Rectangle 2"/>
          <p:cNvSpPr txBox="1">
            <a:spLocks noGrp="1"/>
          </p:cNvSpPr>
          <p:nvPr>
            <p:ph type="title"/>
          </p:nvPr>
        </p:nvSpPr>
        <p:spPr>
          <a:prstGeom prst="rect">
            <a:avLst/>
          </a:prstGeom>
          <a:effectLst>
            <a:outerShdw blurRad="63500" dist="53882" dir="2700000" rotWithShape="0">
              <a:srgbClr val="000000">
                <a:alpha val="74998"/>
              </a:srgbClr>
            </a:outerShdw>
          </a:effectLst>
        </p:spPr>
        <p:txBody>
          <a:bodyPr>
            <a:normAutofit/>
          </a:bodyPr>
          <a:lstStyle>
            <a:lvl1pPr defTabSz="731520">
              <a:defRPr sz="3680" b="1">
                <a:solidFill>
                  <a:schemeClr val="accent3">
                    <a:lumOff val="44000"/>
                  </a:schemeClr>
                </a:solidFill>
              </a:defRPr>
            </a:lvl1pPr>
          </a:lstStyle>
          <a:p>
            <a:r>
              <a:rPr lang="ar-JO" dirty="0">
                <a:latin typeface="Arial" panose="020B0604020202020204" pitchFamily="34" charset="0"/>
                <a:cs typeface="Arial" panose="020B0604020202020204" pitchFamily="34" charset="0"/>
              </a:rPr>
              <a:t>ثماني ممالك متعاقبة (17: 10 -11)</a:t>
            </a:r>
            <a:endParaRPr dirty="0">
              <a:latin typeface="Arial" panose="020B0604020202020204" pitchFamily="34" charset="0"/>
              <a:cs typeface="Arial" panose="020B0604020202020204" pitchFamily="34" charset="0"/>
            </a:endParaRPr>
          </a:p>
        </p:txBody>
      </p:sp>
      <p:sp>
        <p:nvSpPr>
          <p:cNvPr id="2650" name="Text Box 89"/>
          <p:cNvSpPr txBox="1"/>
          <p:nvPr/>
        </p:nvSpPr>
        <p:spPr>
          <a:xfrm>
            <a:off x="-1" y="6248400"/>
            <a:ext cx="9144001" cy="646331"/>
          </a:xfrm>
          <a:prstGeom prst="rect">
            <a:avLst/>
          </a:prstGeom>
          <a:solidFill>
            <a:srgbClr val="000000"/>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p>
            <a:pPr marL="0" marR="0" lvl="0" indent="0" algn="ctr" defTabSz="914400" rtl="0" eaLnBrk="1" fontAlgn="auto" latinLnBrk="0" hangingPunct="0">
              <a:lnSpc>
                <a:spcPct val="100000"/>
              </a:lnSpc>
              <a:spcBef>
                <a:spcPts val="0"/>
              </a:spcBef>
              <a:spcAft>
                <a:spcPts val="0"/>
              </a:spcAft>
              <a:buClrTx/>
              <a:buSzTx/>
              <a:buFontTx/>
              <a:buNone/>
              <a:tabLst/>
              <a:defRPr>
                <a:solidFill>
                  <a:srgbClr val="8F8F8F">
                    <a:lumOff val="44000"/>
                  </a:srgbClr>
                </a:solidFill>
              </a:defRPr>
            </a:pPr>
            <a:r>
              <a:rPr kumimoji="0" lang="ar-SA" sz="1800" b="0" i="0"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rPr>
              <a:t>مارك ل. هيت الشكوك، نقد لوجهة النظر السابقية لرؤيا 17: 9- 11 ونيرون،</a:t>
            </a:r>
          </a:p>
          <a:p>
            <a:pPr marL="0" marR="0" lvl="0" indent="0" algn="ctr" defTabSz="914400" rtl="0" eaLnBrk="1" fontAlgn="auto" latinLnBrk="0" hangingPunct="0">
              <a:lnSpc>
                <a:spcPct val="100000"/>
              </a:lnSpc>
              <a:spcBef>
                <a:spcPts val="0"/>
              </a:spcBef>
              <a:spcAft>
                <a:spcPts val="0"/>
              </a:spcAft>
              <a:buClrTx/>
              <a:buSzTx/>
              <a:buFontTx/>
              <a:buNone/>
              <a:tabLst/>
              <a:defRPr>
                <a:solidFill>
                  <a:srgbClr val="8F8F8F">
                    <a:lumOff val="44000"/>
                  </a:srgbClr>
                </a:solidFill>
              </a:defRPr>
            </a:pPr>
            <a:r>
              <a:rPr kumimoji="0" lang="ar-SA" sz="1800" b="0" i="0"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rPr>
              <a:t>مكتبة ساكرا 164 (يوليو - سبتمبر 2007): 484</a:t>
            </a:r>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iterate>
                                    <p:tmAbs val="0"/>
                                  </p:iterate>
                                  <p:childTnLst>
                                    <p:set>
                                      <p:cBhvr>
                                        <p:cTn id="6" fill="hold"/>
                                        <p:tgtEl>
                                          <p:spTgt spid="264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48" grpId="0" animBg="1" advAuto="0"/>
    </p:bldLst>
  </p:timing>
</p:sld>
</file>

<file path=ppt/slides/slide121.xml><?xml version="1.0" encoding="utf-8"?>
<p:sld xmlns:a="http://schemas.openxmlformats.org/drawingml/2006/main" xmlns:r="http://schemas.openxmlformats.org/officeDocument/2006/relationships" xmlns:p="http://schemas.openxmlformats.org/presentationml/2006/main">
  <p:cSld>
    <p:bg>
      <p:bgPr>
        <a:blipFill rotWithShape="1">
          <a:blip r:embed="rId3"/>
          <a:srcRect/>
          <a:stretch>
            <a:fillRect/>
          </a:stretch>
        </a:blipFill>
        <a:effectLst/>
      </p:bgPr>
    </p:bg>
    <p:spTree>
      <p:nvGrpSpPr>
        <p:cNvPr id="1" name=""/>
        <p:cNvGrpSpPr/>
        <p:nvPr/>
      </p:nvGrpSpPr>
      <p:grpSpPr>
        <a:xfrm>
          <a:off x="0" y="0"/>
          <a:ext cx="0" cy="0"/>
          <a:chOff x="0" y="0"/>
          <a:chExt cx="0" cy="0"/>
        </a:xfrm>
      </p:grpSpPr>
      <p:sp>
        <p:nvSpPr>
          <p:cNvPr id="2652" name="Rectangle 2"/>
          <p:cNvSpPr txBox="1">
            <a:spLocks noGrp="1"/>
          </p:cNvSpPr>
          <p:nvPr>
            <p:ph type="title"/>
          </p:nvPr>
        </p:nvSpPr>
        <p:spPr>
          <a:xfrm>
            <a:off x="0" y="69830"/>
            <a:ext cx="8255397" cy="724023"/>
          </a:xfrm>
          <a:prstGeom prst="rect">
            <a:avLst/>
          </a:prstGeom>
          <a:effectLst>
            <a:outerShdw blurRad="63500" dist="17961" dir="2700000" rotWithShape="0">
              <a:srgbClr val="000000">
                <a:alpha val="74998"/>
              </a:srgbClr>
            </a:outerShdw>
          </a:effectLst>
        </p:spPr>
        <p:txBody>
          <a:bodyPr/>
          <a:lstStyle>
            <a:lvl1pPr>
              <a:defRPr sz="3200" b="1" i="1">
                <a:solidFill>
                  <a:schemeClr val="accent3">
                    <a:lumOff val="44000"/>
                  </a:schemeClr>
                </a:solidFill>
              </a:defRPr>
            </a:lvl1pPr>
          </a:lstStyle>
          <a:p>
            <a:r>
              <a:rPr lang="ar-JO" i="0" dirty="0"/>
              <a:t>المؤيدون لوجهة نظر الممالك المتعاقبة</a:t>
            </a:r>
            <a:endParaRPr i="0" dirty="0"/>
          </a:p>
        </p:txBody>
      </p:sp>
      <p:sp>
        <p:nvSpPr>
          <p:cNvPr id="2653" name="Text Box 1034"/>
          <p:cNvSpPr txBox="1"/>
          <p:nvPr/>
        </p:nvSpPr>
        <p:spPr>
          <a:xfrm>
            <a:off x="8326783" y="-1"/>
            <a:ext cx="817218" cy="833176"/>
          </a:xfrm>
          <a:prstGeom prst="rect">
            <a:avLst/>
          </a:prstGeom>
          <a:solidFill>
            <a:srgbClr val="000000"/>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6799" tIns="46799" rIns="46799" bIns="46799">
            <a:spAutoFit/>
          </a:bodyPr>
          <a:lstStyle>
            <a:lvl1pPr algn="ctr" defTabSz="914400">
              <a:defRPr sz="2400" b="1">
                <a:solidFill>
                  <a:schemeClr val="accent3">
                    <a:lumOff val="44000"/>
                  </a:schemeClr>
                </a:solidFill>
              </a:defRPr>
            </a:lvl1pPr>
          </a:lstStyle>
          <a:p>
            <a:pPr marL="0" marR="0" lvl="0" indent="0" algn="ctr" defTabSz="914400" rtl="0" eaLnBrk="1" fontAlgn="auto" latinLnBrk="0" hangingPunct="0">
              <a:lnSpc>
                <a:spcPct val="100000"/>
              </a:lnSpc>
              <a:spcBef>
                <a:spcPts val="0"/>
              </a:spcBef>
              <a:spcAft>
                <a:spcPts val="0"/>
              </a:spcAft>
              <a:buClrTx/>
              <a:buSzTx/>
              <a:buFontTx/>
              <a:buNone/>
              <a:tabLst/>
              <a:defRPr/>
            </a:pPr>
            <a:r>
              <a:rPr kumimoji="0" lang="ar-JO" sz="2400" b="1" i="0" u="none" strike="noStrike" kern="0" cap="none" spc="0" normalizeH="0" baseline="0" noProof="0" dirty="0">
                <a:ln>
                  <a:noFill/>
                </a:ln>
                <a:solidFill>
                  <a:srgbClr val="8F8F8F">
                    <a:lumOff val="44000"/>
                  </a:srgbClr>
                </a:solidFill>
                <a:effectLst/>
                <a:uLnTx/>
                <a:uFillTx/>
                <a:latin typeface="Arial"/>
                <a:cs typeface="Arial"/>
                <a:sym typeface="Arial"/>
              </a:rPr>
              <a:t>479-480</a:t>
            </a:r>
            <a:endParaRPr kumimoji="0" sz="2400" b="1" i="0" u="none" strike="noStrike" kern="0" cap="none" spc="0" normalizeH="0" baseline="0" noProof="0" dirty="0">
              <a:ln>
                <a:noFill/>
              </a:ln>
              <a:solidFill>
                <a:srgbClr val="8F8F8F">
                  <a:lumOff val="44000"/>
                </a:srgbClr>
              </a:solidFill>
              <a:effectLst/>
              <a:uLnTx/>
              <a:uFillTx/>
              <a:latin typeface="Arial"/>
              <a:cs typeface="Arial"/>
              <a:sym typeface="Arial"/>
            </a:endParaRPr>
          </a:p>
        </p:txBody>
      </p:sp>
      <p:sp>
        <p:nvSpPr>
          <p:cNvPr id="2654" name="Rectangle 2"/>
          <p:cNvSpPr txBox="1"/>
          <p:nvPr/>
        </p:nvSpPr>
        <p:spPr>
          <a:xfrm>
            <a:off x="133920" y="1901056"/>
            <a:ext cx="8823703" cy="3046988"/>
          </a:xfrm>
          <a:prstGeom prst="rect">
            <a:avLst/>
          </a:prstGeom>
          <a:ln w="12700">
            <a:miter lim="400000"/>
          </a:ln>
          <a:effectLst>
            <a:outerShdw blurRad="63500" dist="17961" dir="2700000" rotWithShape="0">
              <a:srgbClr val="000000">
                <a:alpha val="74998"/>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nchor="ctr">
            <a:spAutoFit/>
          </a:bodyPr>
          <a:lstStyle>
            <a:lvl1pPr algn="ctr" defTabSz="914400">
              <a:defRPr sz="3200" b="1">
                <a:solidFill>
                  <a:schemeClr val="accent3">
                    <a:lumOff val="44000"/>
                  </a:schemeClr>
                </a:solidFill>
              </a:defRPr>
            </a:lvl1pPr>
          </a:lstStyle>
          <a:p>
            <a:pPr marL="0" marR="0" lvl="0" indent="0" algn="ctr" defTabSz="914400" rtl="0" eaLnBrk="1" fontAlgn="auto" latinLnBrk="0" hangingPunct="0">
              <a:lnSpc>
                <a:spcPct val="100000"/>
              </a:lnSpc>
              <a:spcBef>
                <a:spcPts val="0"/>
              </a:spcBef>
              <a:spcAft>
                <a:spcPts val="0"/>
              </a:spcAft>
              <a:buClrTx/>
              <a:buSzTx/>
              <a:buFontTx/>
              <a:buNone/>
              <a:tabLst/>
              <a:defRPr/>
            </a:pPr>
            <a:r>
              <a:rPr kumimoji="0" lang="ar-SA" sz="3200" b="1" i="0" u="none" strike="noStrike" kern="0" cap="none" spc="0" normalizeH="0" baseline="0" noProof="0" dirty="0">
                <a:ln>
                  <a:noFill/>
                </a:ln>
                <a:solidFill>
                  <a:srgbClr val="8F8F8F">
                    <a:lumOff val="44000"/>
                  </a:srgbClr>
                </a:solidFill>
                <a:effectLst/>
                <a:uLnTx/>
                <a:uFillTx/>
                <a:latin typeface="Arial"/>
                <a:cs typeface="Arial"/>
                <a:sym typeface="Arial"/>
              </a:rPr>
              <a:t>تتجنب وجهة نظر الممالك المتعاقبة الطبيعة الغامضة لوجهة</a:t>
            </a:r>
            <a:endParaRPr kumimoji="0" lang="ar-JO" sz="3200" b="1" i="0" u="none" strike="noStrike" kern="0" cap="none" spc="0" normalizeH="0" baseline="0" noProof="0" dirty="0">
              <a:ln>
                <a:noFill/>
              </a:ln>
              <a:solidFill>
                <a:srgbClr val="8F8F8F">
                  <a:lumOff val="44000"/>
                </a:srgbClr>
              </a:solidFill>
              <a:effectLst/>
              <a:uLnTx/>
              <a:uFillTx/>
              <a:latin typeface="Arial"/>
              <a:cs typeface="Arial"/>
              <a:sym typeface="Arial"/>
            </a:endParaRPr>
          </a:p>
          <a:p>
            <a:pPr marL="0" marR="0" lvl="0" indent="0" algn="ctr" defTabSz="914400" rtl="0" eaLnBrk="1" fontAlgn="auto" latinLnBrk="0" hangingPunct="0">
              <a:lnSpc>
                <a:spcPct val="100000"/>
              </a:lnSpc>
              <a:spcBef>
                <a:spcPts val="0"/>
              </a:spcBef>
              <a:spcAft>
                <a:spcPts val="0"/>
              </a:spcAft>
              <a:buClrTx/>
              <a:buSzTx/>
              <a:buFontTx/>
              <a:buNone/>
              <a:tabLst/>
              <a:defRPr/>
            </a:pPr>
            <a:r>
              <a:rPr kumimoji="0" lang="ar-SA" sz="3200" b="1" i="0" u="none" strike="noStrike" kern="0" cap="none" spc="0" normalizeH="0" baseline="0" noProof="0" dirty="0">
                <a:ln>
                  <a:noFill/>
                </a:ln>
                <a:solidFill>
                  <a:srgbClr val="8F8F8F">
                    <a:lumOff val="44000"/>
                  </a:srgbClr>
                </a:solidFill>
                <a:effectLst/>
                <a:uLnTx/>
                <a:uFillTx/>
                <a:latin typeface="Arial"/>
                <a:cs typeface="Arial"/>
                <a:sym typeface="Arial"/>
              </a:rPr>
              <a:t> النظر الرمزية وتتوافق مع صور العهد القديم من دانيال 7</a:t>
            </a:r>
            <a:endParaRPr kumimoji="0" lang="ar-JO" sz="3200" b="1" i="0" u="none" strike="noStrike" kern="0" cap="none" spc="0" normalizeH="0" baseline="0" noProof="0" dirty="0">
              <a:ln>
                <a:noFill/>
              </a:ln>
              <a:solidFill>
                <a:srgbClr val="8F8F8F">
                  <a:lumOff val="44000"/>
                </a:srgbClr>
              </a:solidFill>
              <a:effectLst/>
              <a:uLnTx/>
              <a:uFillTx/>
              <a:latin typeface="Arial"/>
              <a:cs typeface="Arial"/>
              <a:sym typeface="Arial"/>
            </a:endParaRPr>
          </a:p>
          <a:p>
            <a:pPr marL="0" marR="0" lvl="0" indent="0" algn="ctr" defTabSz="914400" rtl="0" eaLnBrk="1" fontAlgn="auto" latinLnBrk="0" hangingPunct="0">
              <a:lnSpc>
                <a:spcPct val="100000"/>
              </a:lnSpc>
              <a:spcBef>
                <a:spcPts val="0"/>
              </a:spcBef>
              <a:spcAft>
                <a:spcPts val="0"/>
              </a:spcAft>
              <a:buClrTx/>
              <a:buSzTx/>
              <a:buFontTx/>
              <a:buNone/>
              <a:tabLst/>
              <a:defRPr/>
            </a:pPr>
            <a:r>
              <a:rPr kumimoji="0" lang="ar-SA" sz="3200" b="1" i="0" u="none" strike="noStrike" kern="0" cap="none" spc="0" normalizeH="0" baseline="0" noProof="0" dirty="0">
                <a:ln>
                  <a:noFill/>
                </a:ln>
                <a:solidFill>
                  <a:srgbClr val="8F8F8F">
                    <a:lumOff val="44000"/>
                  </a:srgbClr>
                </a:solidFill>
                <a:effectLst/>
                <a:uLnTx/>
                <a:uFillTx/>
                <a:latin typeface="Arial"/>
                <a:cs typeface="Arial"/>
                <a:sym typeface="Arial"/>
              </a:rPr>
              <a:t> وتقدم تفسيرًا متسقًا للملوك الثمانية. ولهذه الأسباب فهذه</a:t>
            </a:r>
            <a:endParaRPr kumimoji="0" lang="ar-JO" sz="3200" b="1" i="0" u="none" strike="noStrike" kern="0" cap="none" spc="0" normalizeH="0" baseline="0" noProof="0" dirty="0">
              <a:ln>
                <a:noFill/>
              </a:ln>
              <a:solidFill>
                <a:srgbClr val="8F8F8F">
                  <a:lumOff val="44000"/>
                </a:srgbClr>
              </a:solidFill>
              <a:effectLst/>
              <a:uLnTx/>
              <a:uFillTx/>
              <a:latin typeface="Arial"/>
              <a:cs typeface="Arial"/>
              <a:sym typeface="Arial"/>
            </a:endParaRPr>
          </a:p>
          <a:p>
            <a:pPr marL="0" marR="0" lvl="0" indent="0" algn="ctr" defTabSz="914400" rtl="0" eaLnBrk="1" fontAlgn="auto" latinLnBrk="0" hangingPunct="0">
              <a:lnSpc>
                <a:spcPct val="100000"/>
              </a:lnSpc>
              <a:spcBef>
                <a:spcPts val="0"/>
              </a:spcBef>
              <a:spcAft>
                <a:spcPts val="0"/>
              </a:spcAft>
              <a:buClrTx/>
              <a:buSzTx/>
              <a:buFontTx/>
              <a:buNone/>
              <a:tabLst/>
              <a:defRPr/>
            </a:pPr>
            <a:r>
              <a:rPr kumimoji="0" lang="ar-SA" sz="3200" b="1" i="0" u="none" strike="noStrike" kern="0" cap="none" spc="0" normalizeH="0" baseline="0" noProof="0" dirty="0">
                <a:ln>
                  <a:noFill/>
                </a:ln>
                <a:solidFill>
                  <a:srgbClr val="8F8F8F">
                    <a:lumOff val="44000"/>
                  </a:srgbClr>
                </a:solidFill>
                <a:effectLst/>
                <a:uLnTx/>
                <a:uFillTx/>
                <a:latin typeface="Arial"/>
                <a:cs typeface="Arial"/>
                <a:sym typeface="Arial"/>
              </a:rPr>
              <a:t> هي وجهة النظر المفضلة. لذلك فإن رؤيا 17: 9- 11 لا تقدم</a:t>
            </a:r>
            <a:endParaRPr kumimoji="0" lang="ar-JO" sz="3200" b="1" i="0" u="none" strike="noStrike" kern="0" cap="none" spc="0" normalizeH="0" baseline="0" noProof="0" dirty="0">
              <a:ln>
                <a:noFill/>
              </a:ln>
              <a:solidFill>
                <a:srgbClr val="8F8F8F">
                  <a:lumOff val="44000"/>
                </a:srgbClr>
              </a:solidFill>
              <a:effectLst/>
              <a:uLnTx/>
              <a:uFillTx/>
              <a:latin typeface="Arial"/>
              <a:cs typeface="Arial"/>
              <a:sym typeface="Arial"/>
            </a:endParaRPr>
          </a:p>
          <a:p>
            <a:pPr marL="0" marR="0" lvl="0" indent="0" algn="ctr" defTabSz="914400" rtl="0" eaLnBrk="1" fontAlgn="auto" latinLnBrk="0" hangingPunct="0">
              <a:lnSpc>
                <a:spcPct val="100000"/>
              </a:lnSpc>
              <a:spcBef>
                <a:spcPts val="0"/>
              </a:spcBef>
              <a:spcAft>
                <a:spcPts val="0"/>
              </a:spcAft>
              <a:buClrTx/>
              <a:buSzTx/>
              <a:buFontTx/>
              <a:buNone/>
              <a:tabLst/>
              <a:defRPr/>
            </a:pPr>
            <a:r>
              <a:rPr kumimoji="0" lang="ar-SA" sz="3200" b="1" i="0" u="none" strike="noStrike" kern="0" cap="none" spc="0" normalizeH="0" baseline="0" noProof="0" dirty="0">
                <a:ln>
                  <a:noFill/>
                </a:ln>
                <a:solidFill>
                  <a:srgbClr val="8F8F8F">
                    <a:lumOff val="44000"/>
                  </a:srgbClr>
                </a:solidFill>
                <a:effectLst/>
                <a:uLnTx/>
                <a:uFillTx/>
                <a:latin typeface="Arial"/>
                <a:cs typeface="Arial"/>
                <a:sym typeface="Arial"/>
              </a:rPr>
              <a:t> أي دعم للتاريخ المبكر لسفر الرؤيا على أساس فكرة أن</a:t>
            </a:r>
            <a:endParaRPr kumimoji="0" lang="ar-JO" sz="3200" b="1" i="0" u="none" strike="noStrike" kern="0" cap="none" spc="0" normalizeH="0" baseline="0" noProof="0" dirty="0">
              <a:ln>
                <a:noFill/>
              </a:ln>
              <a:solidFill>
                <a:srgbClr val="8F8F8F">
                  <a:lumOff val="44000"/>
                </a:srgbClr>
              </a:solidFill>
              <a:effectLst/>
              <a:uLnTx/>
              <a:uFillTx/>
              <a:latin typeface="Arial"/>
              <a:cs typeface="Arial"/>
              <a:sym typeface="Arial"/>
            </a:endParaRPr>
          </a:p>
          <a:p>
            <a:pPr marL="0" marR="0" lvl="0" indent="0" algn="ctr" defTabSz="914400" rtl="0" eaLnBrk="1" fontAlgn="auto" latinLnBrk="0" hangingPunct="0">
              <a:lnSpc>
                <a:spcPct val="100000"/>
              </a:lnSpc>
              <a:spcBef>
                <a:spcPts val="0"/>
              </a:spcBef>
              <a:spcAft>
                <a:spcPts val="0"/>
              </a:spcAft>
              <a:buClrTx/>
              <a:buSzTx/>
              <a:buFontTx/>
              <a:buNone/>
              <a:tabLst/>
              <a:defRPr/>
            </a:pPr>
            <a:r>
              <a:rPr kumimoji="0" lang="ar-SA" sz="3200" b="1" i="0" u="none" strike="noStrike" kern="0" cap="none" spc="0" normalizeH="0" baseline="0" noProof="0" dirty="0">
                <a:ln>
                  <a:noFill/>
                </a:ln>
                <a:solidFill>
                  <a:srgbClr val="8F8F8F">
                    <a:lumOff val="44000"/>
                  </a:srgbClr>
                </a:solidFill>
                <a:effectLst/>
                <a:uLnTx/>
                <a:uFillTx/>
                <a:latin typeface="Arial"/>
                <a:cs typeface="Arial"/>
                <a:sym typeface="Arial"/>
              </a:rPr>
              <a:t> نيرون هو الملك السادس</a:t>
            </a:r>
            <a:endParaRPr kumimoji="0" sz="3200" b="1" i="0" u="none" strike="noStrike" kern="0" cap="none" spc="0" normalizeH="0" baseline="0" noProof="0" dirty="0">
              <a:ln>
                <a:noFill/>
              </a:ln>
              <a:solidFill>
                <a:srgbClr val="8F8F8F">
                  <a:lumOff val="44000"/>
                </a:srgbClr>
              </a:solidFill>
              <a:effectLst/>
              <a:uLnTx/>
              <a:uFillTx/>
              <a:latin typeface="Arial"/>
              <a:cs typeface="Arial"/>
              <a:sym typeface="Arial"/>
            </a:endParaRPr>
          </a:p>
        </p:txBody>
      </p:sp>
      <p:sp>
        <p:nvSpPr>
          <p:cNvPr id="2655" name="Text Box 89"/>
          <p:cNvSpPr txBox="1"/>
          <p:nvPr/>
        </p:nvSpPr>
        <p:spPr>
          <a:xfrm>
            <a:off x="-1" y="6248400"/>
            <a:ext cx="9144001" cy="646331"/>
          </a:xfrm>
          <a:prstGeom prst="rect">
            <a:avLst/>
          </a:prstGeom>
          <a:solidFill>
            <a:srgbClr val="000000"/>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p>
            <a:pPr marL="0" marR="0" lvl="0" indent="0" algn="ctr" defTabSz="914400" rtl="0" eaLnBrk="1" fontAlgn="auto" latinLnBrk="0" hangingPunct="0">
              <a:lnSpc>
                <a:spcPct val="100000"/>
              </a:lnSpc>
              <a:spcBef>
                <a:spcPts val="0"/>
              </a:spcBef>
              <a:spcAft>
                <a:spcPts val="0"/>
              </a:spcAft>
              <a:buClrTx/>
              <a:buSzTx/>
              <a:buFontTx/>
              <a:buNone/>
              <a:tabLst/>
              <a:defRPr>
                <a:solidFill>
                  <a:srgbClr val="8F8F8F">
                    <a:lumOff val="44000"/>
                  </a:srgbClr>
                </a:solidFill>
              </a:defRPr>
            </a:pPr>
            <a:r>
              <a:rPr kumimoji="0" lang="ar-SA" sz="1800" b="0" i="0" u="none" strike="noStrike" kern="0" cap="none" spc="0" normalizeH="0" baseline="0" noProof="0" dirty="0">
                <a:ln>
                  <a:noFill/>
                </a:ln>
                <a:solidFill>
                  <a:srgbClr val="8F8F8F">
                    <a:lumOff val="44000"/>
                  </a:srgbClr>
                </a:solidFill>
                <a:effectLst/>
                <a:uLnTx/>
                <a:uFillTx/>
                <a:latin typeface="Arial"/>
                <a:cs typeface="Arial"/>
                <a:sym typeface="Arial"/>
              </a:rPr>
              <a:t>مارك ل. هيت الشكوك، نقد لوجهة النظر السابقية لرؤيا 17: 9- 11 ونيرون،</a:t>
            </a:r>
          </a:p>
          <a:p>
            <a:pPr marL="0" marR="0" lvl="0" indent="0" algn="ctr" defTabSz="914400" rtl="0" eaLnBrk="1" fontAlgn="auto" latinLnBrk="0" hangingPunct="0">
              <a:lnSpc>
                <a:spcPct val="100000"/>
              </a:lnSpc>
              <a:spcBef>
                <a:spcPts val="0"/>
              </a:spcBef>
              <a:spcAft>
                <a:spcPts val="0"/>
              </a:spcAft>
              <a:buClrTx/>
              <a:buSzTx/>
              <a:buFontTx/>
              <a:buNone/>
              <a:tabLst/>
              <a:defRPr>
                <a:solidFill>
                  <a:srgbClr val="8F8F8F">
                    <a:lumOff val="44000"/>
                  </a:srgbClr>
                </a:solidFill>
              </a:defRPr>
            </a:pPr>
            <a:r>
              <a:rPr kumimoji="0" lang="ar-SA" sz="1800" b="0" i="0" u="none" strike="noStrike" kern="0" cap="none" spc="0" normalizeH="0" baseline="0" noProof="0" dirty="0">
                <a:ln>
                  <a:noFill/>
                </a:ln>
                <a:solidFill>
                  <a:srgbClr val="8F8F8F">
                    <a:lumOff val="44000"/>
                  </a:srgbClr>
                </a:solidFill>
                <a:effectLst/>
                <a:uLnTx/>
                <a:uFillTx/>
                <a:latin typeface="Arial"/>
                <a:cs typeface="Arial"/>
                <a:sym typeface="Arial"/>
              </a:rPr>
              <a:t>مكتبة ساكرا 164 (يوليو - سبتمبر 2007): 484</a:t>
            </a:r>
          </a:p>
        </p:txBody>
      </p:sp>
    </p:spTree>
  </p:cSld>
  <p:clrMapOvr>
    <a:masterClrMapping/>
  </p:clrMapOvr>
  <p:transition spd="med"/>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626" name="Picture 5" descr="Picture 5"/>
          <p:cNvPicPr>
            <a:picLocks noChangeAspect="1"/>
          </p:cNvPicPr>
          <p:nvPr/>
        </p:nvPicPr>
        <p:blipFill>
          <a:blip r:embed="rId3"/>
          <a:stretch>
            <a:fillRect/>
          </a:stretch>
        </p:blipFill>
        <p:spPr>
          <a:xfrm>
            <a:off x="4600575" y="0"/>
            <a:ext cx="4543425" cy="6096000"/>
          </a:xfrm>
          <a:prstGeom prst="rect">
            <a:avLst/>
          </a:prstGeom>
          <a:ln w="12700">
            <a:miter lim="400000"/>
          </a:ln>
        </p:spPr>
      </p:pic>
      <p:pic>
        <p:nvPicPr>
          <p:cNvPr id="2627" name="Picture 4" descr="Picture 4"/>
          <p:cNvPicPr>
            <a:picLocks noChangeAspect="1"/>
          </p:cNvPicPr>
          <p:nvPr/>
        </p:nvPicPr>
        <p:blipFill>
          <a:blip r:embed="rId4"/>
          <a:stretch>
            <a:fillRect/>
          </a:stretch>
        </p:blipFill>
        <p:spPr>
          <a:xfrm>
            <a:off x="0" y="0"/>
            <a:ext cx="4687888" cy="6096000"/>
          </a:xfrm>
          <a:prstGeom prst="rect">
            <a:avLst/>
          </a:prstGeom>
          <a:ln w="12700">
            <a:miter lim="400000"/>
          </a:ln>
        </p:spPr>
      </p:pic>
      <p:sp>
        <p:nvSpPr>
          <p:cNvPr id="2628" name="Rectangle 6"/>
          <p:cNvSpPr/>
          <p:nvPr/>
        </p:nvSpPr>
        <p:spPr>
          <a:xfrm>
            <a:off x="0" y="5410200"/>
            <a:ext cx="9144000" cy="1447800"/>
          </a:xfrm>
          <a:prstGeom prst="rect">
            <a:avLst/>
          </a:prstGeom>
          <a:solidFill>
            <a:srgbClr val="000000"/>
          </a:solidFill>
          <a:ln>
            <a:solidFill>
              <a:srgbClr val="000000"/>
            </a:solidFill>
            <a:miter/>
          </a:ln>
        </p:spPr>
        <p:txBody>
          <a:bodyPr lIns="46799" tIns="46799" rIns="46799" bIns="46799" anchor="ctr"/>
          <a:lstStyle/>
          <a:p>
            <a:pPr marL="0" marR="0" lvl="0" indent="0" algn="l" defTabSz="914400" rtl="0" eaLnBrk="1" fontAlgn="auto" latinLnBrk="0" hangingPunct="0">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000000"/>
              </a:solidFill>
              <a:effectLst/>
              <a:uLnTx/>
              <a:uFillTx/>
              <a:latin typeface="Arial"/>
              <a:cs typeface="Arial"/>
              <a:sym typeface="Arial"/>
            </a:endParaRPr>
          </a:p>
        </p:txBody>
      </p:sp>
      <p:sp>
        <p:nvSpPr>
          <p:cNvPr id="2629" name="Rectangle 2"/>
          <p:cNvSpPr txBox="1">
            <a:spLocks noGrp="1"/>
          </p:cNvSpPr>
          <p:nvPr>
            <p:ph type="title"/>
          </p:nvPr>
        </p:nvSpPr>
        <p:spPr>
          <a:xfrm>
            <a:off x="104775" y="5486400"/>
            <a:ext cx="8915400" cy="1371600"/>
          </a:xfrm>
          <a:prstGeom prst="rect">
            <a:avLst/>
          </a:prstGeom>
        </p:spPr>
        <p:txBody>
          <a:bodyPr/>
          <a:lstStyle>
            <a:lvl1pPr>
              <a:defRPr sz="4000" b="1">
                <a:solidFill>
                  <a:schemeClr val="accent3">
                    <a:lumOff val="44000"/>
                  </a:schemeClr>
                </a:solidFill>
              </a:defRPr>
            </a:lvl1pPr>
          </a:lstStyle>
          <a:p>
            <a:r>
              <a:rPr lang="ar-JO" dirty="0">
                <a:latin typeface="Arial" panose="020B0604020202020204" pitchFamily="34" charset="0"/>
                <a:cs typeface="Arial" panose="020B0604020202020204" pitchFamily="34" charset="0"/>
              </a:rPr>
              <a:t>كما يؤكد بيّل، لا يوجد إشارة إلى</a:t>
            </a:r>
            <a:br>
              <a:rPr lang="ar-JO" dirty="0">
                <a:latin typeface="Arial" panose="020B0604020202020204" pitchFamily="34" charset="0"/>
                <a:cs typeface="Arial" panose="020B0604020202020204" pitchFamily="34" charset="0"/>
              </a:rPr>
            </a:br>
            <a:r>
              <a:rPr lang="ar-JO" dirty="0">
                <a:latin typeface="Arial" panose="020B0604020202020204" pitchFamily="34" charset="0"/>
                <a:cs typeface="Arial" panose="020B0604020202020204" pitchFamily="34" charset="0"/>
              </a:rPr>
              <a:t>نيرون أو دوميتيان في رؤيا 17: 10</a:t>
            </a:r>
            <a:endParaRPr dirty="0">
              <a:latin typeface="Arial" panose="020B0604020202020204" pitchFamily="34" charset="0"/>
              <a:cs typeface="Arial" panose="020B0604020202020204" pitchFamily="34" charset="0"/>
            </a:endParaRPr>
          </a:p>
        </p:txBody>
      </p:sp>
      <p:sp>
        <p:nvSpPr>
          <p:cNvPr id="2630" name="Text Box 7"/>
          <p:cNvSpPr txBox="1"/>
          <p:nvPr/>
        </p:nvSpPr>
        <p:spPr>
          <a:xfrm>
            <a:off x="1828002" y="4800600"/>
            <a:ext cx="2772573" cy="461665"/>
          </a:xfrm>
          <a:prstGeom prst="rect">
            <a:avLst/>
          </a:prstGeom>
          <a:solidFill>
            <a:schemeClr val="accent3">
              <a:lumOff val="44000"/>
            </a:schemeClr>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lvl1pPr algn="ctr" defTabSz="914400">
              <a:defRPr sz="2400" b="1"/>
            </a:lvl1pPr>
          </a:lstStyle>
          <a:p>
            <a:pPr marL="0" marR="0" lvl="0" indent="0" algn="ctr" defTabSz="914400" rtl="0" eaLnBrk="1" fontAlgn="auto" latinLnBrk="0" hangingPunct="0">
              <a:lnSpc>
                <a:spcPct val="100000"/>
              </a:lnSpc>
              <a:spcBef>
                <a:spcPts val="0"/>
              </a:spcBef>
              <a:spcAft>
                <a:spcPts val="0"/>
              </a:spcAft>
              <a:buClrTx/>
              <a:buSzTx/>
              <a:buFontTx/>
              <a:buNone/>
              <a:tabLst/>
              <a:defRPr/>
            </a:pPr>
            <a:r>
              <a:rPr kumimoji="0" lang="ar-JO" sz="2400" b="1" i="0" u="none" strike="noStrike" kern="0" cap="none" spc="0" normalizeH="0" baseline="0" noProof="0" dirty="0">
                <a:ln>
                  <a:noFill/>
                </a:ln>
                <a:solidFill>
                  <a:srgbClr val="000000"/>
                </a:solidFill>
                <a:effectLst/>
                <a:uLnTx/>
                <a:uFillTx/>
                <a:latin typeface="Arial"/>
                <a:cs typeface="Arial"/>
                <a:sym typeface="Arial"/>
              </a:rPr>
              <a:t>نيرون (54 – 68 م)</a:t>
            </a:r>
            <a:endParaRPr kumimoji="0" sz="2400" b="1" i="0" u="none" strike="noStrike" kern="0" cap="none" spc="0" normalizeH="0" baseline="0" noProof="0" dirty="0">
              <a:ln>
                <a:noFill/>
              </a:ln>
              <a:solidFill>
                <a:srgbClr val="000000"/>
              </a:solidFill>
              <a:effectLst/>
              <a:uLnTx/>
              <a:uFillTx/>
              <a:latin typeface="Arial"/>
              <a:cs typeface="Arial"/>
              <a:sym typeface="Arial"/>
            </a:endParaRPr>
          </a:p>
        </p:txBody>
      </p:sp>
      <p:sp>
        <p:nvSpPr>
          <p:cNvPr id="2631" name="Text Box 8"/>
          <p:cNvSpPr txBox="1"/>
          <p:nvPr/>
        </p:nvSpPr>
        <p:spPr>
          <a:xfrm>
            <a:off x="5679737" y="4800600"/>
            <a:ext cx="3508119" cy="461665"/>
          </a:xfrm>
          <a:prstGeom prst="rect">
            <a:avLst/>
          </a:prstGeom>
          <a:solidFill>
            <a:schemeClr val="accent3">
              <a:lumOff val="44000"/>
            </a:schemeClr>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lvl1pPr algn="ctr" defTabSz="914400">
              <a:defRPr sz="2400" b="1"/>
            </a:lvl1pPr>
          </a:lstStyle>
          <a:p>
            <a:pPr marL="0" marR="0" lvl="0" indent="0" algn="ctr" defTabSz="914400" rtl="0" eaLnBrk="1" fontAlgn="auto" latinLnBrk="0" hangingPunct="0">
              <a:lnSpc>
                <a:spcPct val="100000"/>
              </a:lnSpc>
              <a:spcBef>
                <a:spcPts val="0"/>
              </a:spcBef>
              <a:spcAft>
                <a:spcPts val="0"/>
              </a:spcAft>
              <a:buClrTx/>
              <a:buSzTx/>
              <a:buFontTx/>
              <a:buNone/>
              <a:tabLst/>
              <a:defRPr/>
            </a:pPr>
            <a:r>
              <a:rPr kumimoji="0" lang="ar-JO" sz="2400" b="1" i="0" u="none" strike="noStrike" kern="0" cap="none" spc="0" normalizeH="0" baseline="0" noProof="0" dirty="0">
                <a:ln>
                  <a:noFill/>
                </a:ln>
                <a:solidFill>
                  <a:srgbClr val="000000"/>
                </a:solidFill>
                <a:effectLst/>
                <a:uLnTx/>
                <a:uFillTx/>
                <a:latin typeface="Arial"/>
                <a:cs typeface="Arial"/>
                <a:sym typeface="Arial"/>
              </a:rPr>
              <a:t>دوميتيان (81 – 96 م)</a:t>
            </a:r>
            <a:endParaRPr kumimoji="0" sz="2400" b="1" i="0" u="none" strike="noStrike" kern="0" cap="none" spc="0" normalizeH="0" baseline="0" noProof="0" dirty="0">
              <a:ln>
                <a:noFill/>
              </a:ln>
              <a:solidFill>
                <a:srgbClr val="000000"/>
              </a:solidFill>
              <a:effectLst/>
              <a:uLnTx/>
              <a:uFillTx/>
              <a:latin typeface="Arial"/>
              <a:cs typeface="Arial"/>
              <a:sym typeface="Arial"/>
            </a:endParaRPr>
          </a:p>
        </p:txBody>
      </p:sp>
      <p:grpSp>
        <p:nvGrpSpPr>
          <p:cNvPr id="2634" name="Group 13"/>
          <p:cNvGrpSpPr/>
          <p:nvPr/>
        </p:nvGrpSpPr>
        <p:grpSpPr>
          <a:xfrm>
            <a:off x="0" y="0"/>
            <a:ext cx="4648200" cy="5410201"/>
            <a:chOff x="0" y="0"/>
            <a:chExt cx="4648200" cy="5410200"/>
          </a:xfrm>
        </p:grpSpPr>
        <p:sp>
          <p:nvSpPr>
            <p:cNvPr id="2632" name="Line 9"/>
            <p:cNvSpPr/>
            <p:nvPr/>
          </p:nvSpPr>
          <p:spPr>
            <a:xfrm>
              <a:off x="-1" y="0"/>
              <a:ext cx="4648202" cy="5410201"/>
            </a:xfrm>
            <a:prstGeom prst="line">
              <a:avLst/>
            </a:prstGeom>
            <a:noFill/>
            <a:ln w="190500" cap="flat">
              <a:solidFill>
                <a:srgbClr val="FF0000"/>
              </a:solidFill>
              <a:prstDash val="solid"/>
              <a:round/>
            </a:ln>
            <a:effectLst/>
          </p:spPr>
          <p:txBody>
            <a:bodyPr wrap="square" lIns="46799" tIns="46799" rIns="46799" bIns="46799" numCol="1" anchor="t">
              <a:noAutofit/>
            </a:bodyPr>
            <a:lstStyle/>
            <a:p>
              <a:pPr marL="0" marR="0" lvl="0" indent="0" algn="l" defTabSz="457200" rtl="0" eaLnBrk="1" fontAlgn="auto" latinLnBrk="0" hangingPunct="0">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000000"/>
                </a:solidFill>
                <a:effectLst/>
                <a:uLnTx/>
                <a:uFillTx/>
                <a:latin typeface="Arial"/>
                <a:cs typeface="Arial"/>
                <a:sym typeface="Arial"/>
              </a:endParaRPr>
            </a:p>
          </p:txBody>
        </p:sp>
        <p:sp>
          <p:nvSpPr>
            <p:cNvPr id="2633" name="Line 10"/>
            <p:cNvSpPr/>
            <p:nvPr/>
          </p:nvSpPr>
          <p:spPr>
            <a:xfrm flipH="1">
              <a:off x="-1" y="0"/>
              <a:ext cx="4648202" cy="5410201"/>
            </a:xfrm>
            <a:prstGeom prst="line">
              <a:avLst/>
            </a:prstGeom>
            <a:noFill/>
            <a:ln w="190500" cap="flat">
              <a:solidFill>
                <a:srgbClr val="FF0000"/>
              </a:solidFill>
              <a:prstDash val="solid"/>
              <a:round/>
            </a:ln>
            <a:effectLst/>
          </p:spPr>
          <p:txBody>
            <a:bodyPr wrap="square" lIns="46799" tIns="46799" rIns="46799" bIns="46799" numCol="1" anchor="t">
              <a:noAutofit/>
            </a:bodyPr>
            <a:lstStyle/>
            <a:p>
              <a:pPr marL="0" marR="0" lvl="0" indent="0" algn="l" defTabSz="457200" rtl="0" eaLnBrk="1" fontAlgn="auto" latinLnBrk="0" hangingPunct="0">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637" name="Group 14"/>
          <p:cNvGrpSpPr/>
          <p:nvPr/>
        </p:nvGrpSpPr>
        <p:grpSpPr>
          <a:xfrm>
            <a:off x="4724400" y="0"/>
            <a:ext cx="4419600" cy="5410201"/>
            <a:chOff x="0" y="0"/>
            <a:chExt cx="4419600" cy="5410200"/>
          </a:xfrm>
        </p:grpSpPr>
        <p:sp>
          <p:nvSpPr>
            <p:cNvPr id="2635" name="Line 11"/>
            <p:cNvSpPr/>
            <p:nvPr/>
          </p:nvSpPr>
          <p:spPr>
            <a:xfrm>
              <a:off x="-1" y="0"/>
              <a:ext cx="4419602" cy="5410201"/>
            </a:xfrm>
            <a:prstGeom prst="line">
              <a:avLst/>
            </a:prstGeom>
            <a:noFill/>
            <a:ln w="190500" cap="flat">
              <a:solidFill>
                <a:srgbClr val="FF0000"/>
              </a:solidFill>
              <a:prstDash val="solid"/>
              <a:round/>
            </a:ln>
            <a:effectLst/>
          </p:spPr>
          <p:txBody>
            <a:bodyPr wrap="square" lIns="46799" tIns="46799" rIns="46799" bIns="46799" numCol="1" anchor="t">
              <a:noAutofit/>
            </a:bodyPr>
            <a:lstStyle/>
            <a:p>
              <a:pPr marL="0" marR="0" lvl="0" indent="0" algn="l" defTabSz="457200" rtl="0" eaLnBrk="1" fontAlgn="auto" latinLnBrk="0" hangingPunct="0">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000000"/>
                </a:solidFill>
                <a:effectLst/>
                <a:uLnTx/>
                <a:uFillTx/>
                <a:latin typeface="Arial"/>
                <a:cs typeface="Arial"/>
                <a:sym typeface="Arial"/>
              </a:endParaRPr>
            </a:p>
          </p:txBody>
        </p:sp>
        <p:sp>
          <p:nvSpPr>
            <p:cNvPr id="2636" name="Line 12"/>
            <p:cNvSpPr/>
            <p:nvPr/>
          </p:nvSpPr>
          <p:spPr>
            <a:xfrm flipH="1">
              <a:off x="-1" y="-1"/>
              <a:ext cx="4419601" cy="5410202"/>
            </a:xfrm>
            <a:prstGeom prst="line">
              <a:avLst/>
            </a:prstGeom>
            <a:noFill/>
            <a:ln w="190500" cap="flat">
              <a:solidFill>
                <a:srgbClr val="FF0000"/>
              </a:solidFill>
              <a:prstDash val="solid"/>
              <a:round/>
            </a:ln>
            <a:effectLst/>
          </p:spPr>
          <p:txBody>
            <a:bodyPr wrap="square" lIns="46799" tIns="46799" rIns="46799" bIns="46799" numCol="1" anchor="t">
              <a:noAutofit/>
            </a:bodyPr>
            <a:lstStyle/>
            <a:p>
              <a:pPr marL="0" marR="0" lvl="0" indent="0" algn="l" defTabSz="457200" rtl="0" eaLnBrk="1" fontAlgn="auto" latinLnBrk="0" hangingPunct="0">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000000"/>
                </a:solidFill>
                <a:effectLst/>
                <a:uLnTx/>
                <a:uFillTx/>
                <a:latin typeface="Arial"/>
                <a:cs typeface="Arial"/>
                <a:sym typeface="Arial"/>
              </a:endParaRPr>
            </a:p>
          </p:txBody>
        </p:sp>
      </p:grpSp>
      <p:sp>
        <p:nvSpPr>
          <p:cNvPr id="2638" name="Text Box 1034"/>
          <p:cNvSpPr txBox="1"/>
          <p:nvPr/>
        </p:nvSpPr>
        <p:spPr>
          <a:xfrm>
            <a:off x="8326783" y="0"/>
            <a:ext cx="817218" cy="463844"/>
          </a:xfrm>
          <a:prstGeom prst="rect">
            <a:avLst/>
          </a:prstGeom>
          <a:solidFill>
            <a:srgbClr val="000000"/>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6799" tIns="46799" rIns="46799" bIns="46799">
            <a:spAutoFit/>
          </a:bodyPr>
          <a:lstStyle>
            <a:lvl1pPr algn="ctr" defTabSz="914400">
              <a:defRPr sz="2400" b="1">
                <a:solidFill>
                  <a:schemeClr val="accent3">
                    <a:lumOff val="44000"/>
                  </a:schemeClr>
                </a:solidFill>
              </a:defRPr>
            </a:lvl1pPr>
          </a:lstStyle>
          <a:p>
            <a:pPr marL="0" marR="0" lvl="0" indent="0" algn="ctr" defTabSz="914400" rtl="0" eaLnBrk="1" fontAlgn="auto" latinLnBrk="0" hangingPunct="0">
              <a:lnSpc>
                <a:spcPct val="100000"/>
              </a:lnSpc>
              <a:spcBef>
                <a:spcPts val="0"/>
              </a:spcBef>
              <a:spcAft>
                <a:spcPts val="0"/>
              </a:spcAft>
              <a:buClrTx/>
              <a:buSzTx/>
              <a:buFontTx/>
              <a:buNone/>
              <a:tabLst/>
              <a:defRPr/>
            </a:pPr>
            <a:r>
              <a:rPr kumimoji="0" lang="ar-JO" sz="2400" b="1" i="0" u="none" strike="noStrike" kern="0" cap="none" spc="0" normalizeH="0" baseline="0" noProof="0" dirty="0">
                <a:ln>
                  <a:noFill/>
                </a:ln>
                <a:solidFill>
                  <a:srgbClr val="8F8F8F">
                    <a:lumOff val="44000"/>
                  </a:srgbClr>
                </a:solidFill>
                <a:effectLst/>
                <a:uLnTx/>
                <a:uFillTx/>
                <a:latin typeface="Arial"/>
                <a:cs typeface="Arial"/>
                <a:sym typeface="Arial"/>
              </a:rPr>
              <a:t>480</a:t>
            </a:r>
            <a:endParaRPr kumimoji="0" sz="2400" b="1" i="0" u="none" strike="noStrike" kern="0" cap="none" spc="0" normalizeH="0" baseline="0" noProof="0" dirty="0">
              <a:ln>
                <a:noFill/>
              </a:ln>
              <a:solidFill>
                <a:srgbClr val="8F8F8F">
                  <a:lumOff val="44000"/>
                </a:srgbClr>
              </a:solidFill>
              <a:effectLst/>
              <a:uLnTx/>
              <a:uFillTx/>
              <a:latin typeface="Arial"/>
              <a:cs typeface="Arial"/>
              <a:sym typeface="Arial"/>
            </a:endParaRPr>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iterate>
                                    <p:tmAbs val="0"/>
                                  </p:iterate>
                                  <p:childTnLst>
                                    <p:set>
                                      <p:cBhvr>
                                        <p:cTn id="6" fill="hold"/>
                                        <p:tgtEl>
                                          <p:spTgt spid="2634"/>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iterate>
                                    <p:tmAbs val="0"/>
                                  </p:iterate>
                                  <p:childTnLst>
                                    <p:set>
                                      <p:cBhvr>
                                        <p:cTn id="10" fill="hold"/>
                                        <p:tgtEl>
                                          <p:spTgt spid="2637"/>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iterate>
                                    <p:tmAbs val="0"/>
                                  </p:iterate>
                                  <p:childTnLst>
                                    <p:set>
                                      <p:cBhvr>
                                        <p:cTn id="14" fill="hold"/>
                                        <p:tgtEl>
                                          <p:spTgt spid="262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29" grpId="0" animBg="1" advAuto="0"/>
      <p:bldP spid="2634" grpId="0" animBg="1" advAuto="0"/>
      <p:bldP spid="2637" grpId="0" animBg="1" advAuto="0"/>
    </p:bldLst>
  </p:timing>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31169" name="Picture 4" descr="3 john world map over face.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3175"/>
            <a:ext cx="9180513" cy="68881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606212" name="Picture 6" descr="Meet-Me-On-Monday-lucky-number-7.jpg"/>
          <p:cNvPicPr>
            <a:picLocks noChangeAspect="1"/>
          </p:cNvPicPr>
          <p:nvPr/>
        </p:nvPicPr>
        <p:blipFill>
          <a:blip r:embed="rId4" cstate="screen">
            <a:extLst>
              <a:ext uri="{28A0092B-C50C-407E-A947-70E740481C1C}">
                <a14:useLocalDpi xmlns:a14="http://schemas.microsoft.com/office/drawing/2010/main"/>
              </a:ext>
            </a:extLst>
          </a:blip>
          <a:srcRect/>
          <a:stretch>
            <a:fillRect/>
          </a:stretch>
        </p:blipFill>
        <p:spPr bwMode="auto">
          <a:xfrm>
            <a:off x="6804025" y="692150"/>
            <a:ext cx="936625" cy="13446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031171" name="Rectangle 5"/>
          <p:cNvSpPr>
            <a:spLocks noChangeArrowheads="1"/>
          </p:cNvSpPr>
          <p:nvPr/>
        </p:nvSpPr>
        <p:spPr bwMode="auto">
          <a:xfrm>
            <a:off x="-36513" y="4149725"/>
            <a:ext cx="2138363" cy="2708275"/>
          </a:xfrm>
          <a:prstGeom prst="rect">
            <a:avLst/>
          </a:prstGeom>
          <a:solidFill>
            <a:schemeClr val="tx1"/>
          </a:solidFill>
          <a:ln w="9525">
            <a:solidFill>
              <a:schemeClr val="tx1"/>
            </a:solidFill>
            <a:round/>
            <a:headEnd/>
            <a:tailEnd/>
          </a:ln>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 name="TextBox 11"/>
          <p:cNvSpPr txBox="1"/>
          <p:nvPr/>
        </p:nvSpPr>
        <p:spPr>
          <a:xfrm>
            <a:off x="2482850" y="1196975"/>
            <a:ext cx="1241425" cy="860425"/>
          </a:xfrm>
          <a:prstGeom prst="rect">
            <a:avLst/>
          </a:prstGeom>
          <a:noFill/>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8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10</a:t>
            </a:r>
            <a:endParaRPr kumimoji="0" lang="en-US" sz="48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13" name="TextBox 12"/>
          <p:cNvSpPr txBox="1"/>
          <p:nvPr/>
        </p:nvSpPr>
        <p:spPr>
          <a:xfrm>
            <a:off x="1116013" y="9525"/>
            <a:ext cx="1241425" cy="860425"/>
          </a:xfrm>
          <a:prstGeom prst="rect">
            <a:avLst/>
          </a:prstGeom>
          <a:noFill/>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8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10</a:t>
            </a:r>
            <a:endParaRPr kumimoji="0" lang="en-US" sz="48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2" name="Title 1"/>
          <p:cNvSpPr>
            <a:spLocks noGrp="1"/>
          </p:cNvSpPr>
          <p:nvPr>
            <p:ph type="title"/>
          </p:nvPr>
        </p:nvSpPr>
        <p:spPr>
          <a:xfrm>
            <a:off x="107950" y="3573453"/>
            <a:ext cx="4176713" cy="954107"/>
          </a:xfrm>
        </p:spPr>
        <p:txBody>
          <a:bodyPr rtlCol="0">
            <a:spAutoFit/>
          </a:bodyPr>
          <a:lstStyle/>
          <a:p>
            <a:pPr algn="l">
              <a:defRPr/>
            </a:pPr>
            <a:r>
              <a:rPr lang="ar-JO" sz="2800" b="1" kern="1200" dirty="0">
                <a:solidFill>
                  <a:schemeClr val="bg1"/>
                </a:solidFill>
                <a:latin typeface="Arial" panose="020B0604020202020204" pitchFamily="34" charset="0"/>
                <a:ea typeface="ＭＳ Ｐゴシック" charset="0"/>
                <a:cs typeface="Arial" panose="020B0604020202020204" pitchFamily="34" charset="0"/>
              </a:rPr>
              <a:t>السيطرة على النظام</a:t>
            </a:r>
            <a:br>
              <a:rPr lang="ar-JO" sz="2800" b="1" kern="1200" dirty="0">
                <a:solidFill>
                  <a:schemeClr val="bg1"/>
                </a:solidFill>
                <a:latin typeface="Arial" panose="020B0604020202020204" pitchFamily="34" charset="0"/>
                <a:ea typeface="ＭＳ Ｐゴシック" charset="0"/>
                <a:cs typeface="Arial" panose="020B0604020202020204" pitchFamily="34" charset="0"/>
              </a:rPr>
            </a:br>
            <a:r>
              <a:rPr lang="ar-JO" sz="2800" b="1" kern="1200" dirty="0">
                <a:solidFill>
                  <a:schemeClr val="bg1"/>
                </a:solidFill>
                <a:latin typeface="Arial" panose="020B0604020202020204" pitchFamily="34" charset="0"/>
                <a:ea typeface="ＭＳ Ｐゴシック" charset="0"/>
                <a:cs typeface="Arial" panose="020B0604020202020204" pitchFamily="34" charset="0"/>
              </a:rPr>
              <a:t>السياسي العالمي:</a:t>
            </a:r>
            <a:endParaRPr lang="en-US" sz="2800" b="1" kern="1200" dirty="0">
              <a:solidFill>
                <a:schemeClr val="bg1"/>
              </a:solidFill>
              <a:latin typeface="Arial" panose="020B0604020202020204" pitchFamily="34" charset="0"/>
              <a:ea typeface="ＭＳ Ｐゴシック" charset="0"/>
              <a:cs typeface="Arial" panose="020B0604020202020204" pitchFamily="34" charset="0"/>
            </a:endParaRPr>
          </a:p>
        </p:txBody>
      </p:sp>
      <p:sp>
        <p:nvSpPr>
          <p:cNvPr id="14" name="TextBox 13"/>
          <p:cNvSpPr txBox="1"/>
          <p:nvPr/>
        </p:nvSpPr>
        <p:spPr>
          <a:xfrm>
            <a:off x="3132138" y="2492375"/>
            <a:ext cx="1241425" cy="862013"/>
          </a:xfrm>
          <a:prstGeom prst="rect">
            <a:avLst/>
          </a:prstGeom>
          <a:noFill/>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8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10</a:t>
            </a:r>
            <a:endParaRPr kumimoji="0" lang="en-US" sz="48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15" name="TextBox 14"/>
          <p:cNvSpPr txBox="1"/>
          <p:nvPr/>
        </p:nvSpPr>
        <p:spPr>
          <a:xfrm>
            <a:off x="6372225" y="2565400"/>
            <a:ext cx="1241425" cy="862013"/>
          </a:xfrm>
          <a:prstGeom prst="rect">
            <a:avLst/>
          </a:prstGeom>
          <a:noFill/>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8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10</a:t>
            </a:r>
            <a:endParaRPr kumimoji="0" lang="en-US" sz="48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16" name="TextBox 15"/>
          <p:cNvSpPr txBox="1"/>
          <p:nvPr/>
        </p:nvSpPr>
        <p:spPr>
          <a:xfrm>
            <a:off x="8101013" y="496817"/>
            <a:ext cx="1239837" cy="860425"/>
          </a:xfrm>
          <a:prstGeom prst="rect">
            <a:avLst/>
          </a:prstGeom>
          <a:noFill/>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8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10</a:t>
            </a:r>
            <a:endParaRPr kumimoji="0" lang="en-US" sz="48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17" name="TextBox 16"/>
          <p:cNvSpPr txBox="1"/>
          <p:nvPr/>
        </p:nvSpPr>
        <p:spPr>
          <a:xfrm>
            <a:off x="8101013" y="1560513"/>
            <a:ext cx="1239837" cy="860425"/>
          </a:xfrm>
          <a:prstGeom prst="rect">
            <a:avLst/>
          </a:prstGeom>
          <a:noFill/>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8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10</a:t>
            </a:r>
            <a:endParaRPr kumimoji="0" lang="en-US" sz="48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18" name="TextBox 17"/>
          <p:cNvSpPr txBox="1"/>
          <p:nvPr/>
        </p:nvSpPr>
        <p:spPr>
          <a:xfrm>
            <a:off x="250825" y="765175"/>
            <a:ext cx="1241425" cy="860425"/>
          </a:xfrm>
          <a:prstGeom prst="rect">
            <a:avLst/>
          </a:prstGeom>
          <a:noFill/>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8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10</a:t>
            </a:r>
            <a:endParaRPr kumimoji="0" lang="en-US" sz="48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19" name="TextBox 18"/>
          <p:cNvSpPr txBox="1"/>
          <p:nvPr/>
        </p:nvSpPr>
        <p:spPr>
          <a:xfrm>
            <a:off x="3995738" y="3644900"/>
            <a:ext cx="1241425" cy="860425"/>
          </a:xfrm>
          <a:prstGeom prst="rect">
            <a:avLst/>
          </a:prstGeom>
          <a:noFill/>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8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10</a:t>
            </a:r>
            <a:endParaRPr kumimoji="0" lang="en-US" sz="48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20" name="TextBox 19"/>
          <p:cNvSpPr txBox="1"/>
          <p:nvPr/>
        </p:nvSpPr>
        <p:spPr>
          <a:xfrm>
            <a:off x="-180975" y="1844675"/>
            <a:ext cx="1241425" cy="860425"/>
          </a:xfrm>
          <a:prstGeom prst="rect">
            <a:avLst/>
          </a:prstGeom>
          <a:noFill/>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8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10</a:t>
            </a:r>
            <a:endParaRPr kumimoji="0" lang="en-US" sz="48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21" name="TextBox 20"/>
          <p:cNvSpPr txBox="1"/>
          <p:nvPr/>
        </p:nvSpPr>
        <p:spPr>
          <a:xfrm>
            <a:off x="6875463" y="3860800"/>
            <a:ext cx="1241425" cy="860425"/>
          </a:xfrm>
          <a:prstGeom prst="rect">
            <a:avLst/>
          </a:prstGeom>
          <a:noFill/>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8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10</a:t>
            </a:r>
            <a:endParaRPr kumimoji="0" lang="en-US" sz="48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22" name="Title 1"/>
          <p:cNvSpPr txBox="1">
            <a:spLocks/>
          </p:cNvSpPr>
          <p:nvPr/>
        </p:nvSpPr>
        <p:spPr bwMode="auto">
          <a:xfrm>
            <a:off x="323850" y="4565650"/>
            <a:ext cx="2376488" cy="22479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anchor="ctr">
            <a:spAutoFit/>
          </a:bodyPr>
          <a:lst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5pPr>
            <a:lvl6pPr marL="457200" algn="ctr" rtl="0" eaLnBrk="0" fontAlgn="base" hangingPunct="0">
              <a:spcBef>
                <a:spcPct val="0"/>
              </a:spcBef>
              <a:spcAft>
                <a:spcPct val="0"/>
              </a:spcAft>
              <a:defRPr sz="4400">
                <a:solidFill>
                  <a:schemeClr val="tx2"/>
                </a:solidFill>
                <a:latin typeface="Times New Roman" charset="0"/>
                <a:ea typeface="ＭＳ Ｐゴシック" charset="0"/>
              </a:defRPr>
            </a:lvl6pPr>
            <a:lvl7pPr marL="914400" algn="ctr" rtl="0" eaLnBrk="0" fontAlgn="base" hangingPunct="0">
              <a:spcBef>
                <a:spcPct val="0"/>
              </a:spcBef>
              <a:spcAft>
                <a:spcPct val="0"/>
              </a:spcAft>
              <a:defRPr sz="4400">
                <a:solidFill>
                  <a:schemeClr val="tx2"/>
                </a:solidFill>
                <a:latin typeface="Times New Roman" charset="0"/>
                <a:ea typeface="ＭＳ Ｐゴシック" charset="0"/>
              </a:defRPr>
            </a:lvl7pPr>
            <a:lvl8pPr marL="1371600" algn="ctr" rtl="0" eaLnBrk="0" fontAlgn="base" hangingPunct="0">
              <a:spcBef>
                <a:spcPct val="0"/>
              </a:spcBef>
              <a:spcAft>
                <a:spcPct val="0"/>
              </a:spcAft>
              <a:defRPr sz="4400">
                <a:solidFill>
                  <a:schemeClr val="tx2"/>
                </a:solidFill>
                <a:latin typeface="Times New Roman" charset="0"/>
                <a:ea typeface="ＭＳ Ｐゴシック" charset="0"/>
              </a:defRPr>
            </a:lvl8pPr>
            <a:lvl9pPr marL="1828800" algn="ctr" rtl="0" eaLnBrk="0" fontAlgn="base" hangingPunct="0">
              <a:spcBef>
                <a:spcPct val="0"/>
              </a:spcBef>
              <a:spcAft>
                <a:spcPct val="0"/>
              </a:spcAft>
              <a:defRPr sz="4400">
                <a:solidFill>
                  <a:schemeClr val="tx2"/>
                </a:solidFill>
                <a:latin typeface="Times New Roman"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800" b="1" i="0" u="sng"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7 رؤوس</a:t>
            </a:r>
            <a:br>
              <a:rPr kumimoji="0" lang="en-US" sz="28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br>
            <a:r>
              <a:rPr kumimoji="0" lang="ar-JO" sz="28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االرومان</a:t>
            </a:r>
            <a:endParaRPr kumimoji="0" lang="en-US" sz="28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متتابع</a:t>
            </a:r>
            <a:br>
              <a:rPr kumimoji="0" lang="en-US" sz="28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br>
            <a:r>
              <a:rPr kumimoji="0" lang="ar-JO" sz="28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الماضي</a:t>
            </a:r>
            <a:r>
              <a:rPr kumimoji="0" lang="en-US" sz="28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 </a:t>
            </a:r>
            <a:br>
              <a:rPr kumimoji="0" lang="en-US" sz="28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br>
            <a:r>
              <a:rPr kumimoji="0" lang="ar-JO" sz="28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17: 9- 11</a:t>
            </a:r>
            <a:endParaRPr kumimoji="0" lang="en-US" sz="28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23" name="Title 1"/>
          <p:cNvSpPr txBox="1">
            <a:spLocks/>
          </p:cNvSpPr>
          <p:nvPr/>
        </p:nvSpPr>
        <p:spPr bwMode="auto">
          <a:xfrm>
            <a:off x="2987675" y="4565650"/>
            <a:ext cx="2736850" cy="22479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anchor="ctr">
            <a:spAutoFit/>
          </a:bodyPr>
          <a:lst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5pPr>
            <a:lvl6pPr marL="457200" algn="ctr" rtl="0" eaLnBrk="0" fontAlgn="base" hangingPunct="0">
              <a:spcBef>
                <a:spcPct val="0"/>
              </a:spcBef>
              <a:spcAft>
                <a:spcPct val="0"/>
              </a:spcAft>
              <a:defRPr sz="4400">
                <a:solidFill>
                  <a:schemeClr val="tx2"/>
                </a:solidFill>
                <a:latin typeface="Times New Roman" charset="0"/>
                <a:ea typeface="ＭＳ Ｐゴシック" charset="0"/>
              </a:defRPr>
            </a:lvl6pPr>
            <a:lvl7pPr marL="914400" algn="ctr" rtl="0" eaLnBrk="0" fontAlgn="base" hangingPunct="0">
              <a:spcBef>
                <a:spcPct val="0"/>
              </a:spcBef>
              <a:spcAft>
                <a:spcPct val="0"/>
              </a:spcAft>
              <a:defRPr sz="4400">
                <a:solidFill>
                  <a:schemeClr val="tx2"/>
                </a:solidFill>
                <a:latin typeface="Times New Roman" charset="0"/>
                <a:ea typeface="ＭＳ Ｐゴシック" charset="0"/>
              </a:defRPr>
            </a:lvl7pPr>
            <a:lvl8pPr marL="1371600" algn="ctr" rtl="0" eaLnBrk="0" fontAlgn="base" hangingPunct="0">
              <a:spcBef>
                <a:spcPct val="0"/>
              </a:spcBef>
              <a:spcAft>
                <a:spcPct val="0"/>
              </a:spcAft>
              <a:defRPr sz="4400">
                <a:solidFill>
                  <a:schemeClr val="tx2"/>
                </a:solidFill>
                <a:latin typeface="Times New Roman" charset="0"/>
                <a:ea typeface="ＭＳ Ｐゴシック" charset="0"/>
              </a:defRPr>
            </a:lvl8pPr>
            <a:lvl9pPr marL="1828800" algn="ctr" rtl="0" eaLnBrk="0" fontAlgn="base" hangingPunct="0">
              <a:spcBef>
                <a:spcPct val="0"/>
              </a:spcBef>
              <a:spcAft>
                <a:spcPct val="0"/>
              </a:spcAft>
              <a:defRPr sz="4400">
                <a:solidFill>
                  <a:schemeClr val="tx2"/>
                </a:solidFill>
                <a:latin typeface="Times New Roman"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800" b="1" i="0" u="sng"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10 ملوك</a:t>
            </a:r>
            <a:br>
              <a:rPr kumimoji="0" lang="en-US" sz="28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br>
            <a:r>
              <a:rPr kumimoji="0" lang="ar-JO" sz="28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جميع أنحاء العالم</a:t>
            </a:r>
            <a:br>
              <a:rPr kumimoji="0" lang="en-US" sz="28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br>
            <a:r>
              <a:rPr kumimoji="0" lang="ar-JO" sz="28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متزامن</a:t>
            </a:r>
            <a:br>
              <a:rPr kumimoji="0" lang="en-US" sz="28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br>
            <a:r>
              <a:rPr kumimoji="0" lang="ar-JO" sz="28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المستقبل</a:t>
            </a:r>
            <a:r>
              <a:rPr kumimoji="0" lang="en-US" sz="28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 </a:t>
            </a:r>
            <a:br>
              <a:rPr kumimoji="0" lang="en-US" sz="28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br>
            <a:r>
              <a:rPr kumimoji="0" lang="ar-JO" sz="28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17: 12</a:t>
            </a:r>
            <a:endParaRPr kumimoji="0" lang="en-US" sz="28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24" name="Title 1"/>
          <p:cNvSpPr txBox="1">
            <a:spLocks/>
          </p:cNvSpPr>
          <p:nvPr/>
        </p:nvSpPr>
        <p:spPr bwMode="auto">
          <a:xfrm>
            <a:off x="5508625" y="4565650"/>
            <a:ext cx="3635375" cy="224631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anchor="ctr">
            <a:spAutoFit/>
          </a:bodyPr>
          <a:lst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5pPr>
            <a:lvl6pPr marL="457200" algn="ctr" rtl="0" eaLnBrk="0" fontAlgn="base" hangingPunct="0">
              <a:spcBef>
                <a:spcPct val="0"/>
              </a:spcBef>
              <a:spcAft>
                <a:spcPct val="0"/>
              </a:spcAft>
              <a:defRPr sz="4400">
                <a:solidFill>
                  <a:schemeClr val="tx2"/>
                </a:solidFill>
                <a:latin typeface="Times New Roman" charset="0"/>
                <a:ea typeface="ＭＳ Ｐゴシック" charset="0"/>
              </a:defRPr>
            </a:lvl6pPr>
            <a:lvl7pPr marL="914400" algn="ctr" rtl="0" eaLnBrk="0" fontAlgn="base" hangingPunct="0">
              <a:spcBef>
                <a:spcPct val="0"/>
              </a:spcBef>
              <a:spcAft>
                <a:spcPct val="0"/>
              </a:spcAft>
              <a:defRPr sz="4400">
                <a:solidFill>
                  <a:schemeClr val="tx2"/>
                </a:solidFill>
                <a:latin typeface="Times New Roman" charset="0"/>
                <a:ea typeface="ＭＳ Ｐゴシック" charset="0"/>
              </a:defRPr>
            </a:lvl7pPr>
            <a:lvl8pPr marL="1371600" algn="ctr" rtl="0" eaLnBrk="0" fontAlgn="base" hangingPunct="0">
              <a:spcBef>
                <a:spcPct val="0"/>
              </a:spcBef>
              <a:spcAft>
                <a:spcPct val="0"/>
              </a:spcAft>
              <a:defRPr sz="4400">
                <a:solidFill>
                  <a:schemeClr val="tx2"/>
                </a:solidFill>
                <a:latin typeface="Times New Roman" charset="0"/>
                <a:ea typeface="ＭＳ Ｐゴシック" charset="0"/>
              </a:defRPr>
            </a:lvl8pPr>
            <a:lvl9pPr marL="1828800" algn="ctr" rtl="0" eaLnBrk="0" fontAlgn="base" hangingPunct="0">
              <a:spcBef>
                <a:spcPct val="0"/>
              </a:spcBef>
              <a:spcAft>
                <a:spcPct val="0"/>
              </a:spcAft>
              <a:defRPr sz="4400">
                <a:solidFill>
                  <a:schemeClr val="tx2"/>
                </a:solidFill>
                <a:latin typeface="Times New Roman"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800" b="1" i="0" u="sng"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الوحش (الملك الثامن)</a:t>
            </a:r>
            <a:br>
              <a:rPr kumimoji="0" lang="en-US" sz="28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br>
            <a:r>
              <a:rPr kumimoji="0" lang="ar-JO" sz="28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جميع أنحاء العالم</a:t>
            </a:r>
            <a:br>
              <a:rPr kumimoji="0" lang="en-US" sz="28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br>
            <a:r>
              <a:rPr kumimoji="0" lang="ar-JO" sz="28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السيطرة على 10 ملوك</a:t>
            </a:r>
            <a:br>
              <a:rPr kumimoji="0" lang="en-US" sz="28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br>
            <a:r>
              <a:rPr kumimoji="0" lang="ar-JO" sz="28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المستقبل</a:t>
            </a:r>
            <a:r>
              <a:rPr kumimoji="0" lang="en-US" sz="28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 </a:t>
            </a:r>
            <a:br>
              <a:rPr kumimoji="0" lang="en-US" sz="28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br>
            <a:r>
              <a:rPr kumimoji="0" lang="ar-JO" sz="28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17: 13</a:t>
            </a:r>
            <a:endParaRPr kumimoji="0" lang="en-US" sz="28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pic>
        <p:nvPicPr>
          <p:cNvPr id="25" name="Picture 18"/>
          <p:cNvPicPr>
            <a:picLocks noChangeAspect="1" noChangeArrowheads="1"/>
          </p:cNvPicPr>
          <p:nvPr/>
        </p:nvPicPr>
        <p:blipFill>
          <a:blip r:embed="rId5">
            <a:lum bright="-18000"/>
            <a:extLst>
              <a:ext uri="{28A0092B-C50C-407E-A947-70E740481C1C}">
                <a14:useLocalDpi xmlns:a14="http://schemas.microsoft.com/office/drawing/2010/main"/>
              </a:ext>
            </a:extLst>
          </a:blip>
          <a:srcRect/>
          <a:stretch>
            <a:fillRect/>
          </a:stretch>
        </p:blipFill>
        <p:spPr bwMode="auto">
          <a:xfrm>
            <a:off x="6011863" y="188913"/>
            <a:ext cx="2190750" cy="243363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sp>
        <p:nvSpPr>
          <p:cNvPr id="26" name="Text Box 37"/>
          <p:cNvSpPr txBox="1">
            <a:spLocks noChangeArrowheads="1"/>
          </p:cNvSpPr>
          <p:nvPr/>
        </p:nvSpPr>
        <p:spPr bwMode="auto">
          <a:xfrm>
            <a:off x="8426533" y="19244"/>
            <a:ext cx="701131" cy="46384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398</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99024245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2" presetClass="entr" presetSubtype="4"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p:tgtEl>
                                          <p:spTgt spid="2"/>
                                        </p:tgtEl>
                                        <p:attrNameLst>
                                          <p:attrName>ppt_y</p:attrName>
                                        </p:attrNameLst>
                                      </p:cBhvr>
                                      <p:tavLst>
                                        <p:tav tm="0">
                                          <p:val>
                                            <p:strVal val="#ppt_y+#ppt_h*1.125000"/>
                                          </p:val>
                                        </p:tav>
                                        <p:tav tm="100000">
                                          <p:val>
                                            <p:strVal val="#ppt_y"/>
                                          </p:val>
                                        </p:tav>
                                      </p:tavLst>
                                    </p:anim>
                                    <p:animEffect transition="in" filter="wipe(up)">
                                      <p:cBhvr>
                                        <p:cTn id="8" dur="500"/>
                                        <p:tgtEl>
                                          <p:spTgt spid="2"/>
                                        </p:tgtEl>
                                      </p:cBhvr>
                                    </p:animEffect>
                                  </p:childTnLst>
                                </p:cTn>
                              </p:par>
                            </p:childTnLst>
                          </p:cTn>
                        </p:par>
                      </p:childTnLst>
                    </p:cTn>
                  </p:par>
                  <p:par>
                    <p:cTn id="9" fill="hold" nodeType="clickPar">
                      <p:stCondLst>
                        <p:cond delay="indefinite"/>
                      </p:stCondLst>
                      <p:childTnLst>
                        <p:par>
                          <p:cTn id="10" fill="hold" nodeType="withGroup">
                            <p:stCondLst>
                              <p:cond delay="0"/>
                            </p:stCondLst>
                            <p:childTnLst>
                              <p:par>
                                <p:cTn id="11" presetID="12" presetClass="entr" presetSubtype="4" fill="hold" grpId="0" nodeType="clickEffect">
                                  <p:stCondLst>
                                    <p:cond delay="0"/>
                                  </p:stCondLst>
                                  <p:childTnLst>
                                    <p:set>
                                      <p:cBhvr>
                                        <p:cTn id="12" dur="1" fill="hold">
                                          <p:stCondLst>
                                            <p:cond delay="0"/>
                                          </p:stCondLst>
                                        </p:cTn>
                                        <p:tgtEl>
                                          <p:spTgt spid="22"/>
                                        </p:tgtEl>
                                        <p:attrNameLst>
                                          <p:attrName>style.visibility</p:attrName>
                                        </p:attrNameLst>
                                      </p:cBhvr>
                                      <p:to>
                                        <p:strVal val="visible"/>
                                      </p:to>
                                    </p:set>
                                    <p:anim calcmode="lin" valueType="num">
                                      <p:cBhvr additive="base">
                                        <p:cTn id="13" dur="500"/>
                                        <p:tgtEl>
                                          <p:spTgt spid="22"/>
                                        </p:tgtEl>
                                        <p:attrNameLst>
                                          <p:attrName>ppt_y</p:attrName>
                                        </p:attrNameLst>
                                      </p:cBhvr>
                                      <p:tavLst>
                                        <p:tav tm="0">
                                          <p:val>
                                            <p:strVal val="#ppt_y+#ppt_h*1.125000"/>
                                          </p:val>
                                        </p:tav>
                                        <p:tav tm="100000">
                                          <p:val>
                                            <p:strVal val="#ppt_y"/>
                                          </p:val>
                                        </p:tav>
                                      </p:tavLst>
                                    </p:anim>
                                    <p:animEffect transition="in" filter="wipe(up)">
                                      <p:cBhvr>
                                        <p:cTn id="14" dur="500"/>
                                        <p:tgtEl>
                                          <p:spTgt spid="22"/>
                                        </p:tgtEl>
                                      </p:cBhvr>
                                    </p:animEffect>
                                  </p:childTnLst>
                                </p:cTn>
                              </p:par>
                              <p:par>
                                <p:cTn id="15" presetID="6" presetClass="entr" presetSubtype="16" fill="hold" nodeType="withEffect">
                                  <p:stCondLst>
                                    <p:cond delay="0"/>
                                  </p:stCondLst>
                                  <p:childTnLst>
                                    <p:set>
                                      <p:cBhvr>
                                        <p:cTn id="16" dur="1" fill="hold">
                                          <p:stCondLst>
                                            <p:cond delay="0"/>
                                          </p:stCondLst>
                                        </p:cTn>
                                        <p:tgtEl>
                                          <p:spTgt spid="606212"/>
                                        </p:tgtEl>
                                        <p:attrNameLst>
                                          <p:attrName>style.visibility</p:attrName>
                                        </p:attrNameLst>
                                      </p:cBhvr>
                                      <p:to>
                                        <p:strVal val="visible"/>
                                      </p:to>
                                    </p:set>
                                    <p:animEffect transition="in" filter="circle(in)">
                                      <p:cBhvr>
                                        <p:cTn id="17" dur="10"/>
                                        <p:tgtEl>
                                          <p:spTgt spid="606212"/>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12" presetClass="entr" presetSubtype="4" fill="hold" grpId="0" nodeType="clickEffect">
                                  <p:stCondLst>
                                    <p:cond delay="0"/>
                                  </p:stCondLst>
                                  <p:childTnLst>
                                    <p:set>
                                      <p:cBhvr>
                                        <p:cTn id="21" dur="1" fill="hold">
                                          <p:stCondLst>
                                            <p:cond delay="0"/>
                                          </p:stCondLst>
                                        </p:cTn>
                                        <p:tgtEl>
                                          <p:spTgt spid="23"/>
                                        </p:tgtEl>
                                        <p:attrNameLst>
                                          <p:attrName>style.visibility</p:attrName>
                                        </p:attrNameLst>
                                      </p:cBhvr>
                                      <p:to>
                                        <p:strVal val="visible"/>
                                      </p:to>
                                    </p:set>
                                    <p:anim calcmode="lin" valueType="num">
                                      <p:cBhvr additive="base">
                                        <p:cTn id="22" dur="500"/>
                                        <p:tgtEl>
                                          <p:spTgt spid="23"/>
                                        </p:tgtEl>
                                        <p:attrNameLst>
                                          <p:attrName>ppt_y</p:attrName>
                                        </p:attrNameLst>
                                      </p:cBhvr>
                                      <p:tavLst>
                                        <p:tav tm="0">
                                          <p:val>
                                            <p:strVal val="#ppt_y+#ppt_h*1.125000"/>
                                          </p:val>
                                        </p:tav>
                                        <p:tav tm="100000">
                                          <p:val>
                                            <p:strVal val="#ppt_y"/>
                                          </p:val>
                                        </p:tav>
                                      </p:tavLst>
                                    </p:anim>
                                    <p:animEffect transition="in" filter="wipe(up)">
                                      <p:cBhvr>
                                        <p:cTn id="23" dur="500"/>
                                        <p:tgtEl>
                                          <p:spTgt spid="23"/>
                                        </p:tgtEl>
                                      </p:cBhvr>
                                    </p:animEffect>
                                  </p:childTnLst>
                                </p:cTn>
                              </p:par>
                            </p:childTnLst>
                          </p:cTn>
                        </p:par>
                        <p:par>
                          <p:cTn id="24" fill="hold" nodeType="afterGroup">
                            <p:stCondLst>
                              <p:cond delay="500"/>
                            </p:stCondLst>
                            <p:childTnLst>
                              <p:par>
                                <p:cTn id="25" presetID="1" presetClass="entr" presetSubtype="0" fill="hold" grpId="0" nodeType="afterEffect">
                                  <p:stCondLst>
                                    <p:cond delay="0"/>
                                  </p:stCondLst>
                                  <p:childTnLst>
                                    <p:set>
                                      <p:cBhvr>
                                        <p:cTn id="26" dur="1" fill="hold">
                                          <p:stCondLst>
                                            <p:cond delay="0"/>
                                          </p:stCondLst>
                                        </p:cTn>
                                        <p:tgtEl>
                                          <p:spTgt spid="12"/>
                                        </p:tgtEl>
                                        <p:attrNameLst>
                                          <p:attrName>style.visibility</p:attrName>
                                        </p:attrNameLst>
                                      </p:cBhvr>
                                      <p:to>
                                        <p:strVal val="visible"/>
                                      </p:to>
                                    </p:set>
                                  </p:childTnLst>
                                </p:cTn>
                              </p:par>
                            </p:childTnLst>
                          </p:cTn>
                        </p:par>
                        <p:par>
                          <p:cTn id="27" fill="hold" nodeType="afterGroup">
                            <p:stCondLst>
                              <p:cond delay="500"/>
                            </p:stCondLst>
                            <p:childTnLst>
                              <p:par>
                                <p:cTn id="28" presetID="1" presetClass="entr" presetSubtype="0" fill="hold" grpId="0" nodeType="afterEffect">
                                  <p:stCondLst>
                                    <p:cond delay="0"/>
                                  </p:stCondLst>
                                  <p:childTnLst>
                                    <p:set>
                                      <p:cBhvr>
                                        <p:cTn id="29" dur="1" fill="hold">
                                          <p:stCondLst>
                                            <p:cond delay="999"/>
                                          </p:stCondLst>
                                        </p:cTn>
                                        <p:tgtEl>
                                          <p:spTgt spid="13"/>
                                        </p:tgtEl>
                                        <p:attrNameLst>
                                          <p:attrName>style.visibility</p:attrName>
                                        </p:attrNameLst>
                                      </p:cBhvr>
                                      <p:to>
                                        <p:strVal val="visible"/>
                                      </p:to>
                                    </p:set>
                                  </p:childTnLst>
                                </p:cTn>
                              </p:par>
                            </p:childTnLst>
                          </p:cTn>
                        </p:par>
                        <p:par>
                          <p:cTn id="30" fill="hold" nodeType="afterGroup">
                            <p:stCondLst>
                              <p:cond delay="1500"/>
                            </p:stCondLst>
                            <p:childTnLst>
                              <p:par>
                                <p:cTn id="31" presetID="1" presetClass="entr" presetSubtype="0" fill="hold" grpId="0" nodeType="afterEffect">
                                  <p:stCondLst>
                                    <p:cond delay="0"/>
                                  </p:stCondLst>
                                  <p:childTnLst>
                                    <p:set>
                                      <p:cBhvr>
                                        <p:cTn id="32" dur="1" fill="hold">
                                          <p:stCondLst>
                                            <p:cond delay="999"/>
                                          </p:stCondLst>
                                        </p:cTn>
                                        <p:tgtEl>
                                          <p:spTgt spid="14"/>
                                        </p:tgtEl>
                                        <p:attrNameLst>
                                          <p:attrName>style.visibility</p:attrName>
                                        </p:attrNameLst>
                                      </p:cBhvr>
                                      <p:to>
                                        <p:strVal val="visible"/>
                                      </p:to>
                                    </p:set>
                                  </p:childTnLst>
                                </p:cTn>
                              </p:par>
                            </p:childTnLst>
                          </p:cTn>
                        </p:par>
                        <p:par>
                          <p:cTn id="33" fill="hold" nodeType="afterGroup">
                            <p:stCondLst>
                              <p:cond delay="2500"/>
                            </p:stCondLst>
                            <p:childTnLst>
                              <p:par>
                                <p:cTn id="34" presetID="1" presetClass="entr" presetSubtype="0" fill="hold" grpId="0" nodeType="afterEffect">
                                  <p:stCondLst>
                                    <p:cond delay="0"/>
                                  </p:stCondLst>
                                  <p:childTnLst>
                                    <p:set>
                                      <p:cBhvr>
                                        <p:cTn id="35" dur="1" fill="hold">
                                          <p:stCondLst>
                                            <p:cond delay="999"/>
                                          </p:stCondLst>
                                        </p:cTn>
                                        <p:tgtEl>
                                          <p:spTgt spid="15"/>
                                        </p:tgtEl>
                                        <p:attrNameLst>
                                          <p:attrName>style.visibility</p:attrName>
                                        </p:attrNameLst>
                                      </p:cBhvr>
                                      <p:to>
                                        <p:strVal val="visible"/>
                                      </p:to>
                                    </p:set>
                                  </p:childTnLst>
                                </p:cTn>
                              </p:par>
                            </p:childTnLst>
                          </p:cTn>
                        </p:par>
                        <p:par>
                          <p:cTn id="36" fill="hold" nodeType="afterGroup">
                            <p:stCondLst>
                              <p:cond delay="3500"/>
                            </p:stCondLst>
                            <p:childTnLst>
                              <p:par>
                                <p:cTn id="37" presetID="1" presetClass="entr" presetSubtype="0" fill="hold" grpId="0" nodeType="afterEffect">
                                  <p:stCondLst>
                                    <p:cond delay="0"/>
                                  </p:stCondLst>
                                  <p:childTnLst>
                                    <p:set>
                                      <p:cBhvr>
                                        <p:cTn id="38" dur="1" fill="hold">
                                          <p:stCondLst>
                                            <p:cond delay="999"/>
                                          </p:stCondLst>
                                        </p:cTn>
                                        <p:tgtEl>
                                          <p:spTgt spid="16"/>
                                        </p:tgtEl>
                                        <p:attrNameLst>
                                          <p:attrName>style.visibility</p:attrName>
                                        </p:attrNameLst>
                                      </p:cBhvr>
                                      <p:to>
                                        <p:strVal val="visible"/>
                                      </p:to>
                                    </p:set>
                                  </p:childTnLst>
                                </p:cTn>
                              </p:par>
                            </p:childTnLst>
                          </p:cTn>
                        </p:par>
                        <p:par>
                          <p:cTn id="39" fill="hold" nodeType="afterGroup">
                            <p:stCondLst>
                              <p:cond delay="4500"/>
                            </p:stCondLst>
                            <p:childTnLst>
                              <p:par>
                                <p:cTn id="40" presetID="1" presetClass="entr" presetSubtype="0" fill="hold" grpId="0" nodeType="afterEffect">
                                  <p:stCondLst>
                                    <p:cond delay="0"/>
                                  </p:stCondLst>
                                  <p:childTnLst>
                                    <p:set>
                                      <p:cBhvr>
                                        <p:cTn id="41" dur="1" fill="hold">
                                          <p:stCondLst>
                                            <p:cond delay="999"/>
                                          </p:stCondLst>
                                        </p:cTn>
                                        <p:tgtEl>
                                          <p:spTgt spid="17"/>
                                        </p:tgtEl>
                                        <p:attrNameLst>
                                          <p:attrName>style.visibility</p:attrName>
                                        </p:attrNameLst>
                                      </p:cBhvr>
                                      <p:to>
                                        <p:strVal val="visible"/>
                                      </p:to>
                                    </p:set>
                                  </p:childTnLst>
                                </p:cTn>
                              </p:par>
                            </p:childTnLst>
                          </p:cTn>
                        </p:par>
                        <p:par>
                          <p:cTn id="42" fill="hold" nodeType="afterGroup">
                            <p:stCondLst>
                              <p:cond delay="5500"/>
                            </p:stCondLst>
                            <p:childTnLst>
                              <p:par>
                                <p:cTn id="43" presetID="1" presetClass="entr" presetSubtype="0" fill="hold" grpId="0" nodeType="afterEffect">
                                  <p:stCondLst>
                                    <p:cond delay="0"/>
                                  </p:stCondLst>
                                  <p:childTnLst>
                                    <p:set>
                                      <p:cBhvr>
                                        <p:cTn id="44" dur="1" fill="hold">
                                          <p:stCondLst>
                                            <p:cond delay="999"/>
                                          </p:stCondLst>
                                        </p:cTn>
                                        <p:tgtEl>
                                          <p:spTgt spid="18"/>
                                        </p:tgtEl>
                                        <p:attrNameLst>
                                          <p:attrName>style.visibility</p:attrName>
                                        </p:attrNameLst>
                                      </p:cBhvr>
                                      <p:to>
                                        <p:strVal val="visible"/>
                                      </p:to>
                                    </p:set>
                                  </p:childTnLst>
                                </p:cTn>
                              </p:par>
                            </p:childTnLst>
                          </p:cTn>
                        </p:par>
                        <p:par>
                          <p:cTn id="45" fill="hold" nodeType="afterGroup">
                            <p:stCondLst>
                              <p:cond delay="6500"/>
                            </p:stCondLst>
                            <p:childTnLst>
                              <p:par>
                                <p:cTn id="46" presetID="1" presetClass="entr" presetSubtype="0" fill="hold" grpId="0" nodeType="afterEffect">
                                  <p:stCondLst>
                                    <p:cond delay="0"/>
                                  </p:stCondLst>
                                  <p:childTnLst>
                                    <p:set>
                                      <p:cBhvr>
                                        <p:cTn id="47" dur="1" fill="hold">
                                          <p:stCondLst>
                                            <p:cond delay="999"/>
                                          </p:stCondLst>
                                        </p:cTn>
                                        <p:tgtEl>
                                          <p:spTgt spid="19"/>
                                        </p:tgtEl>
                                        <p:attrNameLst>
                                          <p:attrName>style.visibility</p:attrName>
                                        </p:attrNameLst>
                                      </p:cBhvr>
                                      <p:to>
                                        <p:strVal val="visible"/>
                                      </p:to>
                                    </p:set>
                                  </p:childTnLst>
                                </p:cTn>
                              </p:par>
                            </p:childTnLst>
                          </p:cTn>
                        </p:par>
                        <p:par>
                          <p:cTn id="48" fill="hold" nodeType="afterGroup">
                            <p:stCondLst>
                              <p:cond delay="7500"/>
                            </p:stCondLst>
                            <p:childTnLst>
                              <p:par>
                                <p:cTn id="49" presetID="1" presetClass="entr" presetSubtype="0" fill="hold" grpId="0" nodeType="afterEffect">
                                  <p:stCondLst>
                                    <p:cond delay="0"/>
                                  </p:stCondLst>
                                  <p:childTnLst>
                                    <p:set>
                                      <p:cBhvr>
                                        <p:cTn id="50" dur="1" fill="hold">
                                          <p:stCondLst>
                                            <p:cond delay="999"/>
                                          </p:stCondLst>
                                        </p:cTn>
                                        <p:tgtEl>
                                          <p:spTgt spid="20"/>
                                        </p:tgtEl>
                                        <p:attrNameLst>
                                          <p:attrName>style.visibility</p:attrName>
                                        </p:attrNameLst>
                                      </p:cBhvr>
                                      <p:to>
                                        <p:strVal val="visible"/>
                                      </p:to>
                                    </p:set>
                                  </p:childTnLst>
                                </p:cTn>
                              </p:par>
                            </p:childTnLst>
                          </p:cTn>
                        </p:par>
                        <p:par>
                          <p:cTn id="51" fill="hold" nodeType="afterGroup">
                            <p:stCondLst>
                              <p:cond delay="8500"/>
                            </p:stCondLst>
                            <p:childTnLst>
                              <p:par>
                                <p:cTn id="52" presetID="1" presetClass="entr" presetSubtype="0" fill="hold" grpId="0" nodeType="afterEffect">
                                  <p:stCondLst>
                                    <p:cond delay="0"/>
                                  </p:stCondLst>
                                  <p:childTnLst>
                                    <p:set>
                                      <p:cBhvr>
                                        <p:cTn id="53" dur="1" fill="hold">
                                          <p:stCondLst>
                                            <p:cond delay="999"/>
                                          </p:stCondLst>
                                        </p:cTn>
                                        <p:tgtEl>
                                          <p:spTgt spid="21"/>
                                        </p:tgtEl>
                                        <p:attrNameLst>
                                          <p:attrName>style.visibility</p:attrName>
                                        </p:attrNameLst>
                                      </p:cBhvr>
                                      <p:to>
                                        <p:strVal val="visible"/>
                                      </p:to>
                                    </p:set>
                                  </p:childTnLst>
                                </p:cTn>
                              </p:par>
                            </p:childTnLst>
                          </p:cTn>
                        </p:par>
                      </p:childTnLst>
                    </p:cTn>
                  </p:par>
                  <p:par>
                    <p:cTn id="54" fill="hold" nodeType="clickPar">
                      <p:stCondLst>
                        <p:cond delay="indefinite"/>
                      </p:stCondLst>
                      <p:childTnLst>
                        <p:par>
                          <p:cTn id="55" fill="hold" nodeType="withGroup">
                            <p:stCondLst>
                              <p:cond delay="0"/>
                            </p:stCondLst>
                            <p:childTnLst>
                              <p:par>
                                <p:cTn id="56" presetID="53" presetClass="entr" presetSubtype="16" fill="hold" nodeType="clickEffect">
                                  <p:stCondLst>
                                    <p:cond delay="0"/>
                                  </p:stCondLst>
                                  <p:childTnLst>
                                    <p:set>
                                      <p:cBhvr>
                                        <p:cTn id="57" dur="1" fill="hold">
                                          <p:stCondLst>
                                            <p:cond delay="0"/>
                                          </p:stCondLst>
                                        </p:cTn>
                                        <p:tgtEl>
                                          <p:spTgt spid="25"/>
                                        </p:tgtEl>
                                        <p:attrNameLst>
                                          <p:attrName>style.visibility</p:attrName>
                                        </p:attrNameLst>
                                      </p:cBhvr>
                                      <p:to>
                                        <p:strVal val="visible"/>
                                      </p:to>
                                    </p:set>
                                    <p:anim calcmode="lin" valueType="num">
                                      <p:cBhvr>
                                        <p:cTn id="58" dur="500" fill="hold"/>
                                        <p:tgtEl>
                                          <p:spTgt spid="25"/>
                                        </p:tgtEl>
                                        <p:attrNameLst>
                                          <p:attrName>ppt_w</p:attrName>
                                        </p:attrNameLst>
                                      </p:cBhvr>
                                      <p:tavLst>
                                        <p:tav tm="0">
                                          <p:val>
                                            <p:fltVal val="0"/>
                                          </p:val>
                                        </p:tav>
                                        <p:tav tm="100000">
                                          <p:val>
                                            <p:strVal val="#ppt_w"/>
                                          </p:val>
                                        </p:tav>
                                      </p:tavLst>
                                    </p:anim>
                                    <p:anim calcmode="lin" valueType="num">
                                      <p:cBhvr>
                                        <p:cTn id="59" dur="500" fill="hold"/>
                                        <p:tgtEl>
                                          <p:spTgt spid="25"/>
                                        </p:tgtEl>
                                        <p:attrNameLst>
                                          <p:attrName>ppt_h</p:attrName>
                                        </p:attrNameLst>
                                      </p:cBhvr>
                                      <p:tavLst>
                                        <p:tav tm="0">
                                          <p:val>
                                            <p:fltVal val="0"/>
                                          </p:val>
                                        </p:tav>
                                        <p:tav tm="100000">
                                          <p:val>
                                            <p:strVal val="#ppt_h"/>
                                          </p:val>
                                        </p:tav>
                                      </p:tavLst>
                                    </p:anim>
                                    <p:animEffect transition="in" filter="fade">
                                      <p:cBhvr>
                                        <p:cTn id="60" dur="500"/>
                                        <p:tgtEl>
                                          <p:spTgt spid="25"/>
                                        </p:tgtEl>
                                      </p:cBhvr>
                                    </p:animEffect>
                                  </p:childTnLst>
                                </p:cTn>
                              </p:par>
                            </p:childTnLst>
                          </p:cTn>
                        </p:par>
                        <p:par>
                          <p:cTn id="61" fill="hold" nodeType="afterGroup">
                            <p:stCondLst>
                              <p:cond delay="500"/>
                            </p:stCondLst>
                            <p:childTnLst>
                              <p:par>
                                <p:cTn id="62" presetID="12" presetClass="entr" presetSubtype="4" fill="hold" grpId="0" nodeType="afterEffect">
                                  <p:stCondLst>
                                    <p:cond delay="0"/>
                                  </p:stCondLst>
                                  <p:childTnLst>
                                    <p:set>
                                      <p:cBhvr>
                                        <p:cTn id="63" dur="1" fill="hold">
                                          <p:stCondLst>
                                            <p:cond delay="0"/>
                                          </p:stCondLst>
                                        </p:cTn>
                                        <p:tgtEl>
                                          <p:spTgt spid="24"/>
                                        </p:tgtEl>
                                        <p:attrNameLst>
                                          <p:attrName>style.visibility</p:attrName>
                                        </p:attrNameLst>
                                      </p:cBhvr>
                                      <p:to>
                                        <p:strVal val="visible"/>
                                      </p:to>
                                    </p:set>
                                    <p:anim calcmode="lin" valueType="num">
                                      <p:cBhvr additive="base">
                                        <p:cTn id="64" dur="500"/>
                                        <p:tgtEl>
                                          <p:spTgt spid="24"/>
                                        </p:tgtEl>
                                        <p:attrNameLst>
                                          <p:attrName>ppt_y</p:attrName>
                                        </p:attrNameLst>
                                      </p:cBhvr>
                                      <p:tavLst>
                                        <p:tav tm="0">
                                          <p:val>
                                            <p:strVal val="#ppt_y+#ppt_h*1.125000"/>
                                          </p:val>
                                        </p:tav>
                                        <p:tav tm="100000">
                                          <p:val>
                                            <p:strVal val="#ppt_y"/>
                                          </p:val>
                                        </p:tav>
                                      </p:tavLst>
                                    </p:anim>
                                    <p:animEffect transition="in" filter="wipe(up)">
                                      <p:cBhvr>
                                        <p:cTn id="65" dur="500"/>
                                        <p:tgtEl>
                                          <p:spTgt spid="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P spid="13" grpId="0"/>
      <p:bldP spid="2" grpId="0"/>
      <p:bldP spid="14" grpId="0"/>
      <p:bldP spid="15" grpId="0"/>
      <p:bldP spid="16" grpId="0"/>
      <p:bldP spid="17" grpId="0"/>
      <p:bldP spid="18" grpId="0"/>
      <p:bldP spid="19" grpId="0"/>
      <p:bldP spid="20" grpId="0"/>
      <p:bldP spid="21" grpId="0"/>
      <p:bldP spid="22" grpId="0"/>
      <p:bldP spid="23" grpId="0"/>
      <p:bldP spid="24" grpId="0"/>
    </p:bldLst>
  </p:timing>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bwMode="auto">
          <a:xfrm>
            <a:off x="0" y="0"/>
            <a:ext cx="9144000" cy="1063845"/>
          </a:xfrm>
          <a:prstGeom prst="rect">
            <a:avLst/>
          </a:prstGeom>
          <a:solidFill>
            <a:srgbClr val="12124C"/>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algn="ctr" defTabSz="914400" eaLnBrk="0" fontAlgn="base" hangingPunct="0">
              <a:spcBef>
                <a:spcPct val="0"/>
              </a:spcBef>
              <a:spcAft>
                <a:spcPct val="0"/>
              </a:spcAft>
            </a:pPr>
            <a:endParaRPr lang="en-US" sz="2400">
              <a:solidFill>
                <a:srgbClr val="000000"/>
              </a:solidFill>
              <a:latin typeface="Times New Roman" pitchFamily="-112" charset="0"/>
              <a:ea typeface="ＭＳ Ｐゴシック" charset="0"/>
              <a:cs typeface="ＭＳ Ｐゴシック" charset="0"/>
            </a:endParaRPr>
          </a:p>
        </p:txBody>
      </p:sp>
      <p:sp>
        <p:nvSpPr>
          <p:cNvPr id="2" name="Title 1"/>
          <p:cNvSpPr>
            <a:spLocks noGrp="1"/>
          </p:cNvSpPr>
          <p:nvPr>
            <p:ph type="title"/>
          </p:nvPr>
        </p:nvSpPr>
        <p:spPr>
          <a:xfrm>
            <a:off x="195390" y="119890"/>
            <a:ext cx="8948610" cy="731838"/>
          </a:xfrm>
        </p:spPr>
        <p:txBody>
          <a:bodyPr/>
          <a:lstStyle/>
          <a:p>
            <a:pPr>
              <a:defRPr/>
            </a:pPr>
            <a:r>
              <a:rPr lang="ar-SA" sz="3600" b="1" kern="1200" dirty="0">
                <a:solidFill>
                  <a:schemeClr val="bg1"/>
                </a:solidFill>
                <a:latin typeface="Arial"/>
                <a:ea typeface="ＭＳ Ｐゴシック"/>
                <a:cs typeface="Arial"/>
              </a:rPr>
              <a:t>دول الاتحاد الأوروبي</a:t>
            </a:r>
            <a:endParaRPr lang="en-US" sz="4800" dirty="0">
              <a:solidFill>
                <a:schemeClr val="bg1"/>
              </a:solidFill>
            </a:endParaRPr>
          </a:p>
        </p:txBody>
      </p:sp>
      <p:sp>
        <p:nvSpPr>
          <p:cNvPr id="7" name="Text Box 37"/>
          <p:cNvSpPr txBox="1">
            <a:spLocks noChangeArrowheads="1"/>
          </p:cNvSpPr>
          <p:nvPr/>
        </p:nvSpPr>
        <p:spPr bwMode="auto">
          <a:xfrm>
            <a:off x="8410849" y="44450"/>
            <a:ext cx="701131" cy="46384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eaLnBrk="0" fontAlgn="base" hangingPunct="0">
              <a:spcBef>
                <a:spcPct val="0"/>
              </a:spcBef>
              <a:spcAft>
                <a:spcPct val="0"/>
              </a:spcAft>
            </a:pPr>
            <a:r>
              <a:rPr lang="ar-JO" b="1" dirty="0">
                <a:solidFill>
                  <a:srgbClr val="FFFFFF"/>
                </a:solidFill>
                <a:latin typeface="Arial" charset="0"/>
                <a:cs typeface="Arial" charset="0"/>
              </a:rPr>
              <a:t>398</a:t>
            </a:r>
            <a:endParaRPr lang="en-US" b="1" dirty="0">
              <a:solidFill>
                <a:srgbClr val="FFFFFF"/>
              </a:solidFill>
              <a:latin typeface="Arial" charset="0"/>
              <a:cs typeface="Arial" charset="0"/>
            </a:endParaRPr>
          </a:p>
        </p:txBody>
      </p:sp>
      <p:pic>
        <p:nvPicPr>
          <p:cNvPr id="3" name="Picture 2" descr="rev 17 EU-states.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966355"/>
            <a:ext cx="9144000" cy="5891645"/>
          </a:xfrm>
          <a:prstGeom prst="rect">
            <a:avLst/>
          </a:prstGeom>
        </p:spPr>
      </p:pic>
      <p:sp>
        <p:nvSpPr>
          <p:cNvPr id="1038339" name="Line 5"/>
          <p:cNvSpPr>
            <a:spLocks noChangeShapeType="1"/>
          </p:cNvSpPr>
          <p:nvPr/>
        </p:nvSpPr>
        <p:spPr bwMode="auto">
          <a:xfrm>
            <a:off x="0" y="1011678"/>
            <a:ext cx="6019800" cy="0"/>
          </a:xfrm>
          <a:prstGeom prst="line">
            <a:avLst/>
          </a:prstGeom>
          <a:noFill/>
          <a:ln w="38100">
            <a:solidFill>
              <a:schemeClr val="bg1"/>
            </a:solidFill>
            <a:round/>
            <a:headEnd/>
            <a:tailEnd/>
          </a:ln>
          <a:extLst>
            <a:ext uri="{909E8E84-426E-40dd-AFC4-6F175D3DCCD1}">
              <a14:hiddenFill xmlns="" xmlns:a14="http://schemas.microsoft.com/office/drawing/2010/main">
                <a:noFill/>
              </a14:hiddenFill>
            </a:ext>
          </a:extLst>
        </p:spPr>
        <p:txBody>
          <a:bodyPr/>
          <a:lstStyle/>
          <a:p>
            <a:pPr defTabSz="914400" eaLnBrk="0" fontAlgn="base" hangingPunct="0">
              <a:spcBef>
                <a:spcPct val="0"/>
              </a:spcBef>
              <a:spcAft>
                <a:spcPct val="0"/>
              </a:spcAft>
            </a:pPr>
            <a:endParaRPr lang="en-US" sz="2400">
              <a:solidFill>
                <a:srgbClr val="000000"/>
              </a:solidFill>
              <a:latin typeface="Comic Sans MS" charset="0"/>
              <a:ea typeface="ＭＳ Ｐゴシック" charset="0"/>
              <a:cs typeface="ＭＳ Ｐゴシック" charset="0"/>
            </a:endParaRPr>
          </a:p>
        </p:txBody>
      </p:sp>
    </p:spTree>
    <p:extLst>
      <p:ext uri="{BB962C8B-B14F-4D97-AF65-F5344CB8AC3E}">
        <p14:creationId xmlns:p14="http://schemas.microsoft.com/office/powerpoint/2010/main" val="1694371629"/>
      </p:ext>
    </p:extLst>
  </p:cSld>
  <p:clrMapOvr>
    <a:masterClrMapping/>
  </p:clrMapOvr>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0" y="-1"/>
            <a:ext cx="9186334" cy="5926667"/>
          </a:xfrm>
          <a:prstGeom prst="rect">
            <a:avLst/>
          </a:prstGeom>
        </p:spPr>
      </p:pic>
      <p:sp>
        <p:nvSpPr>
          <p:cNvPr id="2" name="Title 1"/>
          <p:cNvSpPr>
            <a:spLocks noGrp="1"/>
          </p:cNvSpPr>
          <p:nvPr>
            <p:ph type="ctrTitle"/>
          </p:nvPr>
        </p:nvSpPr>
        <p:spPr>
          <a:xfrm>
            <a:off x="-54873" y="6093296"/>
            <a:ext cx="9217024" cy="764704"/>
          </a:xfrm>
          <a:solidFill>
            <a:srgbClr val="000000"/>
          </a:solidFill>
        </p:spPr>
        <p:txBody>
          <a:bodyPr/>
          <a:lstStyle/>
          <a:p>
            <a:r>
              <a:rPr lang="ar-JO" b="1" dirty="0">
                <a:latin typeface="Arial" panose="020B0604020202020204" pitchFamily="34" charset="0"/>
                <a:cs typeface="Arial" panose="020B0604020202020204" pitchFamily="34" charset="0"/>
              </a:rPr>
              <a:t>الأبراج</a:t>
            </a:r>
            <a:endParaRPr lang="en-US" b="1" dirty="0">
              <a:latin typeface="Arial" panose="020B0604020202020204" pitchFamily="34" charset="0"/>
              <a:cs typeface="Arial" panose="020B0604020202020204" pitchFamily="34" charset="0"/>
            </a:endParaRPr>
          </a:p>
        </p:txBody>
      </p:sp>
      <p:sp>
        <p:nvSpPr>
          <p:cNvPr id="5" name="Title 1"/>
          <p:cNvSpPr txBox="1">
            <a:spLocks/>
          </p:cNvSpPr>
          <p:nvPr/>
        </p:nvSpPr>
        <p:spPr bwMode="auto">
          <a:xfrm>
            <a:off x="0" y="0"/>
            <a:ext cx="3431559" cy="1910463"/>
          </a:xfrm>
          <a:prstGeom prst="rect">
            <a:avLst/>
          </a:prstGeom>
          <a:noFill/>
          <a:ln>
            <a:noFill/>
          </a:ln>
          <a:extLs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defPPr>
              <a:defRPr lang="en-US"/>
            </a:defPPr>
            <a:lvl1pPr algn="ctr">
              <a:defRPr b="1">
                <a:solidFill>
                  <a:srgbClr val="FFFFFF"/>
                </a:solidFill>
                <a:effectLst>
                  <a:glow rad="127000">
                    <a:schemeClr val="tx2">
                      <a:alpha val="96000"/>
                    </a:schemeClr>
                  </a:glow>
                </a:effectLst>
                <a:latin typeface="+mj-lt"/>
                <a:ea typeface="ＭＳ Ｐゴシック" charset="-128"/>
                <a:cs typeface="ＭＳ Ｐゴシック" charset="-128"/>
              </a:defRPr>
            </a:lvl1pPr>
            <a:lvl2pPr algn="ctr">
              <a:defRPr sz="4400">
                <a:solidFill>
                  <a:schemeClr val="tx2"/>
                </a:solidFill>
                <a:latin typeface="Arial" pitchFamily="-111" charset="0"/>
                <a:ea typeface="ＭＳ Ｐゴシック" charset="-128"/>
                <a:cs typeface="ＭＳ Ｐゴシック" charset="-128"/>
              </a:defRPr>
            </a:lvl2pPr>
            <a:lvl3pPr algn="ctr">
              <a:defRPr sz="4400">
                <a:solidFill>
                  <a:schemeClr val="tx2"/>
                </a:solidFill>
                <a:latin typeface="Arial" pitchFamily="-111" charset="0"/>
                <a:ea typeface="ＭＳ Ｐゴシック" charset="-128"/>
                <a:cs typeface="ＭＳ Ｐゴシック" charset="-128"/>
              </a:defRPr>
            </a:lvl3pPr>
            <a:lvl4pPr algn="ctr">
              <a:defRPr sz="4400">
                <a:solidFill>
                  <a:schemeClr val="tx2"/>
                </a:solidFill>
                <a:latin typeface="Arial" pitchFamily="-111" charset="0"/>
                <a:ea typeface="ＭＳ Ｐゴシック" charset="-128"/>
                <a:cs typeface="ＭＳ Ｐゴシック" charset="-128"/>
              </a:defRPr>
            </a:lvl4pPr>
            <a:lvl5pPr algn="ctr">
              <a:defRPr sz="4400">
                <a:solidFill>
                  <a:schemeClr val="tx2"/>
                </a:solidFill>
                <a:latin typeface="Arial" pitchFamily="-111" charset="0"/>
                <a:ea typeface="ＭＳ Ｐゴシック" charset="-128"/>
                <a:cs typeface="ＭＳ Ｐゴシック" charset="-128"/>
              </a:defRPr>
            </a:lvl5pPr>
            <a:lvl6pPr marL="457200" algn="ctr" fontAlgn="base">
              <a:spcBef>
                <a:spcPct val="0"/>
              </a:spcBef>
              <a:spcAft>
                <a:spcPct val="0"/>
              </a:spcAft>
              <a:defRPr sz="4400">
                <a:solidFill>
                  <a:schemeClr val="tx2"/>
                </a:solidFill>
                <a:latin typeface="Arial" pitchFamily="-111" charset="0"/>
              </a:defRPr>
            </a:lvl6pPr>
            <a:lvl7pPr marL="914400" algn="ctr" fontAlgn="base">
              <a:spcBef>
                <a:spcPct val="0"/>
              </a:spcBef>
              <a:spcAft>
                <a:spcPct val="0"/>
              </a:spcAft>
              <a:defRPr sz="4400">
                <a:solidFill>
                  <a:schemeClr val="tx2"/>
                </a:solidFill>
                <a:latin typeface="Arial" pitchFamily="-111" charset="0"/>
              </a:defRPr>
            </a:lvl7pPr>
            <a:lvl8pPr marL="1371600" algn="ctr" fontAlgn="base">
              <a:spcBef>
                <a:spcPct val="0"/>
              </a:spcBef>
              <a:spcAft>
                <a:spcPct val="0"/>
              </a:spcAft>
              <a:defRPr sz="4400">
                <a:solidFill>
                  <a:schemeClr val="tx2"/>
                </a:solidFill>
                <a:latin typeface="Arial" pitchFamily="-111" charset="0"/>
              </a:defRPr>
            </a:lvl8pPr>
            <a:lvl9pPr marL="1828800" algn="ctr" fontAlgn="base">
              <a:spcBef>
                <a:spcPct val="0"/>
              </a:spcBef>
              <a:spcAft>
                <a:spcPct val="0"/>
              </a:spcAft>
              <a:defRPr sz="4400">
                <a:solidFill>
                  <a:schemeClr val="tx2"/>
                </a:solidFill>
                <a:latin typeface="Arial" pitchFamily="-111"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glow rad="127000">
                    <a:srgbClr val="000000">
                      <a:alpha val="96000"/>
                    </a:srgbClr>
                  </a:glow>
                </a:effectLst>
                <a:uLnTx/>
                <a:uFillTx/>
                <a:latin typeface="Arial" panose="020B0604020202020204" pitchFamily="34" charset="0"/>
                <a:cs typeface="Arial" panose="020B0604020202020204" pitchFamily="34" charset="0"/>
              </a:rPr>
              <a:t>مجلس الأمة الأوروبي</a:t>
            </a:r>
            <a:endParaRPr kumimoji="0" lang="en-US" sz="3600" b="1" i="0" u="none" strike="noStrike" kern="1200" cap="none" spc="0" normalizeH="0" baseline="0" noProof="0" dirty="0">
              <a:ln>
                <a:noFill/>
              </a:ln>
              <a:solidFill>
                <a:srgbClr val="FFFFFF"/>
              </a:solidFill>
              <a:effectLst>
                <a:glow rad="127000">
                  <a:srgbClr val="000000">
                    <a:alpha val="96000"/>
                  </a:srgbClr>
                </a:glow>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637065472"/>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checkerboard(across)">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12700" y="0"/>
            <a:ext cx="9102020" cy="6858000"/>
          </a:xfrm>
          <a:prstGeom prst="rect">
            <a:avLst/>
          </a:prstGeom>
        </p:spPr>
      </p:pic>
      <p:sp>
        <p:nvSpPr>
          <p:cNvPr id="2" name="Title 1"/>
          <p:cNvSpPr>
            <a:spLocks noGrp="1"/>
          </p:cNvSpPr>
          <p:nvPr>
            <p:ph type="ctrTitle"/>
          </p:nvPr>
        </p:nvSpPr>
        <p:spPr>
          <a:xfrm>
            <a:off x="-54873" y="6093296"/>
            <a:ext cx="9217024" cy="764704"/>
          </a:xfrm>
          <a:solidFill>
            <a:srgbClr val="000000"/>
          </a:solidFill>
        </p:spPr>
        <p:txBody>
          <a:bodyPr/>
          <a:lstStyle/>
          <a:p>
            <a:r>
              <a:rPr lang="ar-JO" b="1" dirty="0">
                <a:latin typeface="Arial" panose="020B0604020202020204" pitchFamily="34" charset="0"/>
                <a:cs typeface="Arial" panose="020B0604020202020204" pitchFamily="34" charset="0"/>
              </a:rPr>
              <a:t>الأبراج</a:t>
            </a:r>
            <a:endParaRPr lang="en-US" b="1" dirty="0">
              <a:latin typeface="Arial" panose="020B0604020202020204" pitchFamily="34" charset="0"/>
              <a:cs typeface="Arial" panose="020B0604020202020204" pitchFamily="34" charset="0"/>
            </a:endParaRPr>
          </a:p>
        </p:txBody>
      </p:sp>
      <p:sp>
        <p:nvSpPr>
          <p:cNvPr id="5" name="Title 1"/>
          <p:cNvSpPr txBox="1">
            <a:spLocks/>
          </p:cNvSpPr>
          <p:nvPr/>
        </p:nvSpPr>
        <p:spPr bwMode="auto">
          <a:xfrm>
            <a:off x="0" y="0"/>
            <a:ext cx="3431559" cy="1910463"/>
          </a:xfrm>
          <a:prstGeom prst="rect">
            <a:avLst/>
          </a:prstGeom>
          <a:noFill/>
          <a:ln>
            <a:noFill/>
          </a:ln>
          <a:extLs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defPPr>
              <a:defRPr lang="en-US"/>
            </a:defPPr>
            <a:lvl1pPr algn="ctr">
              <a:defRPr b="1">
                <a:solidFill>
                  <a:srgbClr val="FFFFFF"/>
                </a:solidFill>
                <a:effectLst>
                  <a:glow rad="127000">
                    <a:schemeClr val="tx2">
                      <a:alpha val="96000"/>
                    </a:schemeClr>
                  </a:glow>
                </a:effectLst>
                <a:latin typeface="+mj-lt"/>
                <a:ea typeface="ＭＳ Ｐゴシック" charset="-128"/>
                <a:cs typeface="ＭＳ Ｐゴシック" charset="-128"/>
              </a:defRPr>
            </a:lvl1pPr>
            <a:lvl2pPr algn="ctr">
              <a:defRPr sz="4400">
                <a:solidFill>
                  <a:schemeClr val="tx2"/>
                </a:solidFill>
                <a:latin typeface="Arial" pitchFamily="-111" charset="0"/>
                <a:ea typeface="ＭＳ Ｐゴシック" charset="-128"/>
                <a:cs typeface="ＭＳ Ｐゴシック" charset="-128"/>
              </a:defRPr>
            </a:lvl2pPr>
            <a:lvl3pPr algn="ctr">
              <a:defRPr sz="4400">
                <a:solidFill>
                  <a:schemeClr val="tx2"/>
                </a:solidFill>
                <a:latin typeface="Arial" pitchFamily="-111" charset="0"/>
                <a:ea typeface="ＭＳ Ｐゴシック" charset="-128"/>
                <a:cs typeface="ＭＳ Ｐゴシック" charset="-128"/>
              </a:defRPr>
            </a:lvl3pPr>
            <a:lvl4pPr algn="ctr">
              <a:defRPr sz="4400">
                <a:solidFill>
                  <a:schemeClr val="tx2"/>
                </a:solidFill>
                <a:latin typeface="Arial" pitchFamily="-111" charset="0"/>
                <a:ea typeface="ＭＳ Ｐゴシック" charset="-128"/>
                <a:cs typeface="ＭＳ Ｐゴシック" charset="-128"/>
              </a:defRPr>
            </a:lvl4pPr>
            <a:lvl5pPr algn="ctr">
              <a:defRPr sz="4400">
                <a:solidFill>
                  <a:schemeClr val="tx2"/>
                </a:solidFill>
                <a:latin typeface="Arial" pitchFamily="-111" charset="0"/>
                <a:ea typeface="ＭＳ Ｐゴシック" charset="-128"/>
                <a:cs typeface="ＭＳ Ｐゴシック" charset="-128"/>
              </a:defRPr>
            </a:lvl5pPr>
            <a:lvl6pPr marL="457200" algn="ctr" fontAlgn="base">
              <a:spcBef>
                <a:spcPct val="0"/>
              </a:spcBef>
              <a:spcAft>
                <a:spcPct val="0"/>
              </a:spcAft>
              <a:defRPr sz="4400">
                <a:solidFill>
                  <a:schemeClr val="tx2"/>
                </a:solidFill>
                <a:latin typeface="Arial" pitchFamily="-111" charset="0"/>
              </a:defRPr>
            </a:lvl6pPr>
            <a:lvl7pPr marL="914400" algn="ctr" fontAlgn="base">
              <a:spcBef>
                <a:spcPct val="0"/>
              </a:spcBef>
              <a:spcAft>
                <a:spcPct val="0"/>
              </a:spcAft>
              <a:defRPr sz="4400">
                <a:solidFill>
                  <a:schemeClr val="tx2"/>
                </a:solidFill>
                <a:latin typeface="Arial" pitchFamily="-111" charset="0"/>
              </a:defRPr>
            </a:lvl7pPr>
            <a:lvl8pPr marL="1371600" algn="ctr" fontAlgn="base">
              <a:spcBef>
                <a:spcPct val="0"/>
              </a:spcBef>
              <a:spcAft>
                <a:spcPct val="0"/>
              </a:spcAft>
              <a:defRPr sz="4400">
                <a:solidFill>
                  <a:schemeClr val="tx2"/>
                </a:solidFill>
                <a:latin typeface="Arial" pitchFamily="-111" charset="0"/>
              </a:defRPr>
            </a:lvl8pPr>
            <a:lvl9pPr marL="1828800" algn="ctr" fontAlgn="base">
              <a:spcBef>
                <a:spcPct val="0"/>
              </a:spcBef>
              <a:spcAft>
                <a:spcPct val="0"/>
              </a:spcAft>
              <a:defRPr sz="4400">
                <a:solidFill>
                  <a:schemeClr val="tx2"/>
                </a:solidFill>
                <a:latin typeface="Arial" pitchFamily="-111"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glow rad="127000">
                    <a:srgbClr val="000000">
                      <a:alpha val="96000"/>
                    </a:srgbClr>
                  </a:glow>
                </a:effectLst>
                <a:uLnTx/>
                <a:uFillTx/>
                <a:latin typeface="Arial" panose="020B0604020202020204" pitchFamily="34" charset="0"/>
                <a:cs typeface="Arial" panose="020B0604020202020204" pitchFamily="34" charset="0"/>
              </a:rPr>
              <a:t>برج بابل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glow rad="127000">
                    <a:srgbClr val="000000">
                      <a:alpha val="96000"/>
                    </a:srgbClr>
                  </a:glow>
                </a:effectLst>
                <a:uLnTx/>
                <a:uFillTx/>
                <a:latin typeface="Arial" panose="020B0604020202020204" pitchFamily="34" charset="0"/>
                <a:cs typeface="Arial" panose="020B0604020202020204" pitchFamily="34" charset="0"/>
              </a:rPr>
              <a:t>من خلال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glow rad="127000">
                    <a:srgbClr val="000000">
                      <a:alpha val="96000"/>
                    </a:srgbClr>
                  </a:glow>
                </a:effectLst>
                <a:uLnTx/>
                <a:uFillTx/>
                <a:latin typeface="Arial" panose="020B0604020202020204" pitchFamily="34" charset="0"/>
                <a:cs typeface="Arial" panose="020B0604020202020204" pitchFamily="34" charset="0"/>
              </a:rPr>
              <a:t>بيتر بروغل الشيخ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glow rad="127000">
                    <a:srgbClr val="000000">
                      <a:alpha val="96000"/>
                    </a:srgbClr>
                  </a:glow>
                </a:effectLst>
                <a:uLnTx/>
                <a:uFillTx/>
                <a:latin typeface="Arial" panose="020B0604020202020204" pitchFamily="34" charset="0"/>
                <a:cs typeface="Arial" panose="020B0604020202020204" pitchFamily="34" charset="0"/>
              </a:rPr>
              <a:t>في 1563</a:t>
            </a:r>
            <a:endParaRPr kumimoji="0" lang="en-US" sz="2800" b="1" i="0" u="none" strike="noStrike" kern="1200" cap="none" spc="0" normalizeH="0" baseline="0" noProof="0" dirty="0">
              <a:ln>
                <a:noFill/>
              </a:ln>
              <a:solidFill>
                <a:srgbClr val="FFFFFF"/>
              </a:solidFill>
              <a:effectLst>
                <a:glow rad="127000">
                  <a:srgbClr val="000000">
                    <a:alpha val="96000"/>
                  </a:srgbClr>
                </a:glow>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739980459"/>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checkerboard(across)">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a:xfrm>
            <a:off x="-54873" y="6093296"/>
            <a:ext cx="9217024" cy="764704"/>
          </a:xfrm>
          <a:solidFill>
            <a:srgbClr val="000000"/>
          </a:solidFill>
        </p:spPr>
        <p:txBody>
          <a:bodyPr/>
          <a:lstStyle/>
          <a:p>
            <a:r>
              <a:rPr lang="ar-JO" b="1" dirty="0">
                <a:latin typeface="Arial" panose="020B0604020202020204" pitchFamily="34" charset="0"/>
                <a:cs typeface="Arial" panose="020B0604020202020204" pitchFamily="34" charset="0"/>
              </a:rPr>
              <a:t>الأبراج</a:t>
            </a:r>
            <a:endParaRPr lang="en-US" b="1" dirty="0">
              <a:latin typeface="Arial" panose="020B0604020202020204" pitchFamily="34" charset="0"/>
              <a:cs typeface="Arial" panose="020B0604020202020204" pitchFamily="34" charset="0"/>
            </a:endParaRPr>
          </a:p>
        </p:txBody>
      </p:sp>
      <p:sp>
        <p:nvSpPr>
          <p:cNvPr id="5" name="Title 1"/>
          <p:cNvSpPr txBox="1">
            <a:spLocks/>
          </p:cNvSpPr>
          <p:nvPr/>
        </p:nvSpPr>
        <p:spPr bwMode="auto">
          <a:xfrm>
            <a:off x="0" y="0"/>
            <a:ext cx="4281904" cy="1910463"/>
          </a:xfrm>
          <a:prstGeom prst="rect">
            <a:avLst/>
          </a:prstGeom>
          <a:noFill/>
          <a:ln>
            <a:noFill/>
          </a:ln>
          <a:extLs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defPPr>
              <a:defRPr lang="en-US"/>
            </a:defPPr>
            <a:lvl1pPr algn="ctr">
              <a:defRPr b="1">
                <a:solidFill>
                  <a:srgbClr val="FFFFFF"/>
                </a:solidFill>
                <a:effectLst>
                  <a:glow rad="127000">
                    <a:schemeClr val="tx2">
                      <a:alpha val="96000"/>
                    </a:schemeClr>
                  </a:glow>
                </a:effectLst>
                <a:latin typeface="+mj-lt"/>
                <a:ea typeface="ＭＳ Ｐゴシック" charset="-128"/>
                <a:cs typeface="ＭＳ Ｐゴシック" charset="-128"/>
              </a:defRPr>
            </a:lvl1pPr>
            <a:lvl2pPr algn="ctr">
              <a:defRPr sz="4400">
                <a:solidFill>
                  <a:schemeClr val="tx2"/>
                </a:solidFill>
                <a:latin typeface="Arial" pitchFamily="-111" charset="0"/>
                <a:ea typeface="ＭＳ Ｐゴシック" charset="-128"/>
                <a:cs typeface="ＭＳ Ｐゴシック" charset="-128"/>
              </a:defRPr>
            </a:lvl2pPr>
            <a:lvl3pPr algn="ctr">
              <a:defRPr sz="4400">
                <a:solidFill>
                  <a:schemeClr val="tx2"/>
                </a:solidFill>
                <a:latin typeface="Arial" pitchFamily="-111" charset="0"/>
                <a:ea typeface="ＭＳ Ｐゴシック" charset="-128"/>
                <a:cs typeface="ＭＳ Ｐゴシック" charset="-128"/>
              </a:defRPr>
            </a:lvl3pPr>
            <a:lvl4pPr algn="ctr">
              <a:defRPr sz="4400">
                <a:solidFill>
                  <a:schemeClr val="tx2"/>
                </a:solidFill>
                <a:latin typeface="Arial" pitchFamily="-111" charset="0"/>
                <a:ea typeface="ＭＳ Ｐゴシック" charset="-128"/>
                <a:cs typeface="ＭＳ Ｐゴシック" charset="-128"/>
              </a:defRPr>
            </a:lvl4pPr>
            <a:lvl5pPr algn="ctr">
              <a:defRPr sz="4400">
                <a:solidFill>
                  <a:schemeClr val="tx2"/>
                </a:solidFill>
                <a:latin typeface="Arial" pitchFamily="-111" charset="0"/>
                <a:ea typeface="ＭＳ Ｐゴシック" charset="-128"/>
                <a:cs typeface="ＭＳ Ｐゴシック" charset="-128"/>
              </a:defRPr>
            </a:lvl5pPr>
            <a:lvl6pPr marL="457200" algn="ctr" fontAlgn="base">
              <a:spcBef>
                <a:spcPct val="0"/>
              </a:spcBef>
              <a:spcAft>
                <a:spcPct val="0"/>
              </a:spcAft>
              <a:defRPr sz="4400">
                <a:solidFill>
                  <a:schemeClr val="tx2"/>
                </a:solidFill>
                <a:latin typeface="Arial" pitchFamily="-111" charset="0"/>
              </a:defRPr>
            </a:lvl6pPr>
            <a:lvl7pPr marL="914400" algn="ctr" fontAlgn="base">
              <a:spcBef>
                <a:spcPct val="0"/>
              </a:spcBef>
              <a:spcAft>
                <a:spcPct val="0"/>
              </a:spcAft>
              <a:defRPr sz="4400">
                <a:solidFill>
                  <a:schemeClr val="tx2"/>
                </a:solidFill>
                <a:latin typeface="Arial" pitchFamily="-111" charset="0"/>
              </a:defRPr>
            </a:lvl7pPr>
            <a:lvl8pPr marL="1371600" algn="ctr" fontAlgn="base">
              <a:spcBef>
                <a:spcPct val="0"/>
              </a:spcBef>
              <a:spcAft>
                <a:spcPct val="0"/>
              </a:spcAft>
              <a:defRPr sz="4400">
                <a:solidFill>
                  <a:schemeClr val="tx2"/>
                </a:solidFill>
                <a:latin typeface="Arial" pitchFamily="-111" charset="0"/>
              </a:defRPr>
            </a:lvl8pPr>
            <a:lvl9pPr marL="1828800" algn="ctr" fontAlgn="base">
              <a:spcBef>
                <a:spcPct val="0"/>
              </a:spcBef>
              <a:spcAft>
                <a:spcPct val="0"/>
              </a:spcAft>
              <a:defRPr sz="4400">
                <a:solidFill>
                  <a:schemeClr val="tx2"/>
                </a:solidFill>
                <a:latin typeface="Arial" pitchFamily="-111"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glow rad="127000">
                    <a:srgbClr val="000000">
                      <a:alpha val="96000"/>
                    </a:srgbClr>
                  </a:glow>
                </a:effectLst>
                <a:uLnTx/>
                <a:uFillTx/>
                <a:latin typeface="Arial" panose="020B0604020202020204" pitchFamily="34" charset="0"/>
                <a:cs typeface="Arial" panose="020B0604020202020204" pitchFamily="34" charset="0"/>
              </a:rPr>
              <a:t>برج بابل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glow rad="127000">
                    <a:srgbClr val="000000">
                      <a:alpha val="96000"/>
                    </a:srgbClr>
                  </a:glow>
                </a:effectLst>
                <a:uLnTx/>
                <a:uFillTx/>
                <a:latin typeface="Arial" panose="020B0604020202020204" pitchFamily="34" charset="0"/>
                <a:cs typeface="Arial" panose="020B0604020202020204" pitchFamily="34" charset="0"/>
              </a:rPr>
              <a:t>من خلال</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glow rad="127000">
                    <a:srgbClr val="000000">
                      <a:alpha val="96000"/>
                    </a:srgbClr>
                  </a:glow>
                </a:effectLst>
                <a:uLnTx/>
                <a:uFillTx/>
                <a:latin typeface="Arial" panose="020B0604020202020204" pitchFamily="34" charset="0"/>
                <a:cs typeface="Arial" panose="020B0604020202020204" pitchFamily="34" charset="0"/>
              </a:rPr>
              <a:t>بيتر بروغل الشيخ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glow rad="127000">
                    <a:srgbClr val="000000">
                      <a:alpha val="96000"/>
                    </a:srgbClr>
                  </a:glow>
                </a:effectLst>
                <a:uLnTx/>
                <a:uFillTx/>
                <a:latin typeface="Arial" panose="020B0604020202020204" pitchFamily="34" charset="0"/>
                <a:cs typeface="Arial" panose="020B0604020202020204" pitchFamily="34" charset="0"/>
              </a:rPr>
              <a:t>في 1563</a:t>
            </a:r>
            <a:endParaRPr kumimoji="0" lang="en-US" sz="2800" b="1" i="0" u="none" strike="noStrike" kern="1200" cap="none" spc="0" normalizeH="0" baseline="0" noProof="0" dirty="0">
              <a:ln>
                <a:noFill/>
              </a:ln>
              <a:solidFill>
                <a:srgbClr val="FFFFFF"/>
              </a:solidFill>
              <a:effectLst>
                <a:glow rad="127000">
                  <a:srgbClr val="000000">
                    <a:alpha val="96000"/>
                  </a:srgbClr>
                </a:glow>
              </a:effectLst>
              <a:uLnTx/>
              <a:uFillTx/>
              <a:latin typeface="Arial" panose="020B0604020202020204" pitchFamily="34" charset="0"/>
              <a:cs typeface="Arial" panose="020B0604020202020204" pitchFamily="34" charset="0"/>
            </a:endParaRPr>
          </a:p>
        </p:txBody>
      </p:sp>
      <p:pic>
        <p:nvPicPr>
          <p:cNvPr id="4" name="Picture 3"/>
          <p:cNvPicPr>
            <a:picLocks noChangeAspect="1"/>
          </p:cNvPicPr>
          <p:nvPr/>
        </p:nvPicPr>
        <p:blipFill>
          <a:blip r:embed="rId3"/>
          <a:stretch>
            <a:fillRect/>
          </a:stretch>
        </p:blipFill>
        <p:spPr>
          <a:xfrm>
            <a:off x="0" y="1985320"/>
            <a:ext cx="9144000" cy="4107976"/>
          </a:xfrm>
          <a:prstGeom prst="rect">
            <a:avLst/>
          </a:prstGeom>
        </p:spPr>
      </p:pic>
      <p:sp>
        <p:nvSpPr>
          <p:cNvPr id="6" name="Title 1"/>
          <p:cNvSpPr txBox="1">
            <a:spLocks/>
          </p:cNvSpPr>
          <p:nvPr/>
        </p:nvSpPr>
        <p:spPr bwMode="auto">
          <a:xfrm>
            <a:off x="5153573" y="58687"/>
            <a:ext cx="3431559" cy="1910463"/>
          </a:xfrm>
          <a:prstGeom prst="rect">
            <a:avLst/>
          </a:prstGeom>
          <a:noFill/>
          <a:ln>
            <a:noFill/>
          </a:ln>
          <a:extLs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defPPr>
              <a:defRPr lang="en-US"/>
            </a:defPPr>
            <a:lvl1pPr algn="ctr">
              <a:defRPr b="1">
                <a:solidFill>
                  <a:srgbClr val="FFFFFF"/>
                </a:solidFill>
                <a:effectLst>
                  <a:glow rad="127000">
                    <a:schemeClr val="tx2">
                      <a:alpha val="96000"/>
                    </a:schemeClr>
                  </a:glow>
                </a:effectLst>
                <a:latin typeface="+mj-lt"/>
                <a:ea typeface="ＭＳ Ｐゴシック" charset="-128"/>
                <a:cs typeface="ＭＳ Ｐゴシック" charset="-128"/>
              </a:defRPr>
            </a:lvl1pPr>
            <a:lvl2pPr algn="ctr">
              <a:defRPr sz="4400">
                <a:solidFill>
                  <a:schemeClr val="tx2"/>
                </a:solidFill>
                <a:latin typeface="Arial" pitchFamily="-111" charset="0"/>
                <a:ea typeface="ＭＳ Ｐゴシック" charset="-128"/>
                <a:cs typeface="ＭＳ Ｐゴシック" charset="-128"/>
              </a:defRPr>
            </a:lvl2pPr>
            <a:lvl3pPr algn="ctr">
              <a:defRPr sz="4400">
                <a:solidFill>
                  <a:schemeClr val="tx2"/>
                </a:solidFill>
                <a:latin typeface="Arial" pitchFamily="-111" charset="0"/>
                <a:ea typeface="ＭＳ Ｐゴシック" charset="-128"/>
                <a:cs typeface="ＭＳ Ｐゴシック" charset="-128"/>
              </a:defRPr>
            </a:lvl3pPr>
            <a:lvl4pPr algn="ctr">
              <a:defRPr sz="4400">
                <a:solidFill>
                  <a:schemeClr val="tx2"/>
                </a:solidFill>
                <a:latin typeface="Arial" pitchFamily="-111" charset="0"/>
                <a:ea typeface="ＭＳ Ｐゴシック" charset="-128"/>
                <a:cs typeface="ＭＳ Ｐゴシック" charset="-128"/>
              </a:defRPr>
            </a:lvl4pPr>
            <a:lvl5pPr algn="ctr">
              <a:defRPr sz="4400">
                <a:solidFill>
                  <a:schemeClr val="tx2"/>
                </a:solidFill>
                <a:latin typeface="Arial" pitchFamily="-111" charset="0"/>
                <a:ea typeface="ＭＳ Ｐゴシック" charset="-128"/>
                <a:cs typeface="ＭＳ Ｐゴシック" charset="-128"/>
              </a:defRPr>
            </a:lvl5pPr>
            <a:lvl6pPr marL="457200" algn="ctr" fontAlgn="base">
              <a:spcBef>
                <a:spcPct val="0"/>
              </a:spcBef>
              <a:spcAft>
                <a:spcPct val="0"/>
              </a:spcAft>
              <a:defRPr sz="4400">
                <a:solidFill>
                  <a:schemeClr val="tx2"/>
                </a:solidFill>
                <a:latin typeface="Arial" pitchFamily="-111" charset="0"/>
              </a:defRPr>
            </a:lvl6pPr>
            <a:lvl7pPr marL="914400" algn="ctr" fontAlgn="base">
              <a:spcBef>
                <a:spcPct val="0"/>
              </a:spcBef>
              <a:spcAft>
                <a:spcPct val="0"/>
              </a:spcAft>
              <a:defRPr sz="4400">
                <a:solidFill>
                  <a:schemeClr val="tx2"/>
                </a:solidFill>
                <a:latin typeface="Arial" pitchFamily="-111" charset="0"/>
              </a:defRPr>
            </a:lvl7pPr>
            <a:lvl8pPr marL="1371600" algn="ctr" fontAlgn="base">
              <a:spcBef>
                <a:spcPct val="0"/>
              </a:spcBef>
              <a:spcAft>
                <a:spcPct val="0"/>
              </a:spcAft>
              <a:defRPr sz="4400">
                <a:solidFill>
                  <a:schemeClr val="tx2"/>
                </a:solidFill>
                <a:latin typeface="Arial" pitchFamily="-111" charset="0"/>
              </a:defRPr>
            </a:lvl8pPr>
            <a:lvl9pPr marL="1828800" algn="ctr" fontAlgn="base">
              <a:spcBef>
                <a:spcPct val="0"/>
              </a:spcBef>
              <a:spcAft>
                <a:spcPct val="0"/>
              </a:spcAft>
              <a:defRPr sz="4400">
                <a:solidFill>
                  <a:schemeClr val="tx2"/>
                </a:solidFill>
                <a:latin typeface="Arial" pitchFamily="-111"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glow rad="127000">
                    <a:srgbClr val="000000">
                      <a:alpha val="96000"/>
                    </a:srgbClr>
                  </a:glow>
                </a:effectLst>
                <a:uLnTx/>
                <a:uFillTx/>
                <a:latin typeface="Arial" panose="020B0604020202020204" pitchFamily="34" charset="0"/>
                <a:cs typeface="Arial" panose="020B0604020202020204" pitchFamily="34" charset="0"/>
              </a:rPr>
              <a:t>مجلس الأمة الأوروبي</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glow rad="127000">
                    <a:srgbClr val="000000">
                      <a:alpha val="96000"/>
                    </a:srgbClr>
                  </a:glow>
                </a:effectLst>
                <a:uLnTx/>
                <a:uFillTx/>
                <a:latin typeface="Arial" panose="020B0604020202020204" pitchFamily="34" charset="0"/>
                <a:cs typeface="Arial" panose="020B0604020202020204" pitchFamily="34" charset="0"/>
              </a:rPr>
              <a:t>(لويس ويس)</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glow rad="127000">
                    <a:srgbClr val="000000">
                      <a:alpha val="96000"/>
                    </a:srgbClr>
                  </a:glow>
                </a:effectLst>
                <a:uLnTx/>
                <a:uFillTx/>
                <a:latin typeface="Arial" panose="020B0604020202020204" pitchFamily="34" charset="0"/>
                <a:cs typeface="Arial" panose="020B0604020202020204" pitchFamily="34" charset="0"/>
              </a:rPr>
              <a:t>في 1999</a:t>
            </a:r>
            <a:endParaRPr kumimoji="0" lang="en-US" sz="2800" b="1" i="0" u="none" strike="noStrike" kern="1200" cap="none" spc="0" normalizeH="0" baseline="0" noProof="0" dirty="0">
              <a:ln>
                <a:noFill/>
              </a:ln>
              <a:solidFill>
                <a:srgbClr val="FFFFFF"/>
              </a:solidFill>
              <a:effectLst>
                <a:glow rad="127000">
                  <a:srgbClr val="000000">
                    <a:alpha val="96000"/>
                  </a:srgbClr>
                </a:glow>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51940809"/>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checkerboard(across)">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5" presetClass="entr" presetSubtype="10" fill="hold" grpId="0" nodeType="clickEffect">
                                  <p:stCondLst>
                                    <p:cond delay="0"/>
                                  </p:stCondLst>
                                  <p:childTnLst>
                                    <p:set>
                                      <p:cBhvr>
                                        <p:cTn id="11" dur="1" fill="hold">
                                          <p:stCondLst>
                                            <p:cond delay="0"/>
                                          </p:stCondLst>
                                        </p:cTn>
                                        <p:tgtEl>
                                          <p:spTgt spid="6"/>
                                        </p:tgtEl>
                                        <p:attrNameLst>
                                          <p:attrName>style.visibility</p:attrName>
                                        </p:attrNameLst>
                                      </p:cBhvr>
                                      <p:to>
                                        <p:strVal val="visible"/>
                                      </p:to>
                                    </p:set>
                                    <p:animEffect transition="in" filter="checkerboard(across)">
                                      <p:cBhvr>
                                        <p:cTn id="12"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Lst>
  </p:timing>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0" y="0"/>
            <a:ext cx="9144000" cy="6858000"/>
          </a:xfrm>
          <a:prstGeom prst="rect">
            <a:avLst/>
          </a:prstGeom>
        </p:spPr>
      </p:pic>
      <p:sp>
        <p:nvSpPr>
          <p:cNvPr id="2" name="Title 1"/>
          <p:cNvSpPr>
            <a:spLocks noGrp="1"/>
          </p:cNvSpPr>
          <p:nvPr>
            <p:ph type="ctrTitle"/>
          </p:nvPr>
        </p:nvSpPr>
        <p:spPr>
          <a:xfrm>
            <a:off x="-54873" y="6214624"/>
            <a:ext cx="9217024" cy="643376"/>
          </a:xfrm>
          <a:solidFill>
            <a:srgbClr val="000000"/>
          </a:solidFill>
        </p:spPr>
        <p:txBody>
          <a:bodyPr/>
          <a:lstStyle/>
          <a:p>
            <a:r>
              <a:rPr lang="ar-JO" sz="2800" b="1" dirty="0">
                <a:latin typeface="Arial" panose="020B0604020202020204" pitchFamily="34" charset="0"/>
                <a:cs typeface="Arial" panose="020B0604020202020204" pitchFamily="34" charset="0"/>
              </a:rPr>
              <a:t>اختطاف أوروبا (امرأة على وحش)</a:t>
            </a:r>
            <a:endParaRPr lang="en-US" sz="2800"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564451307"/>
      </p:ext>
    </p:extLst>
  </p:cSld>
  <p:clrMapOvr>
    <a:masterClrMapping/>
  </p:clrMapOvr>
  <p:transition/>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a:xfrm>
            <a:off x="-54873" y="0"/>
            <a:ext cx="4258573" cy="6858000"/>
          </a:xfrm>
          <a:noFill/>
        </p:spPr>
        <p:txBody>
          <a:bodyPr/>
          <a:lstStyle/>
          <a:p>
            <a:r>
              <a:rPr lang="ar-JO" b="1" dirty="0">
                <a:latin typeface="Arial" panose="020B0604020202020204" pitchFamily="34" charset="0"/>
                <a:cs typeface="Arial" panose="020B0604020202020204" pitchFamily="34" charset="0"/>
              </a:rPr>
              <a:t>الملصق الأوروبي</a:t>
            </a:r>
            <a:endParaRPr lang="en-US" b="1" dirty="0">
              <a:latin typeface="Arial" panose="020B0604020202020204" pitchFamily="34" charset="0"/>
              <a:cs typeface="Arial" panose="020B0604020202020204" pitchFamily="34" charset="0"/>
            </a:endParaRPr>
          </a:p>
        </p:txBody>
      </p:sp>
      <p:sp>
        <p:nvSpPr>
          <p:cNvPr id="5" name="Title 1"/>
          <p:cNvSpPr txBox="1">
            <a:spLocks/>
          </p:cNvSpPr>
          <p:nvPr/>
        </p:nvSpPr>
        <p:spPr bwMode="auto">
          <a:xfrm>
            <a:off x="0" y="0"/>
            <a:ext cx="3431559" cy="1910463"/>
          </a:xfrm>
          <a:prstGeom prst="rect">
            <a:avLst/>
          </a:prstGeom>
          <a:noFill/>
          <a:ln>
            <a:noFill/>
          </a:ln>
          <a:extLs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defPPr>
              <a:defRPr lang="en-US"/>
            </a:defPPr>
            <a:lvl1pPr algn="ctr">
              <a:defRPr b="1">
                <a:solidFill>
                  <a:srgbClr val="FFFFFF"/>
                </a:solidFill>
                <a:effectLst>
                  <a:glow rad="127000">
                    <a:schemeClr val="tx2">
                      <a:alpha val="96000"/>
                    </a:schemeClr>
                  </a:glow>
                </a:effectLst>
                <a:latin typeface="+mj-lt"/>
                <a:ea typeface="ＭＳ Ｐゴシック" charset="-128"/>
                <a:cs typeface="ＭＳ Ｐゴシック" charset="-128"/>
              </a:defRPr>
            </a:lvl1pPr>
            <a:lvl2pPr algn="ctr">
              <a:defRPr sz="4400">
                <a:solidFill>
                  <a:schemeClr val="tx2"/>
                </a:solidFill>
                <a:latin typeface="Arial" pitchFamily="-111" charset="0"/>
                <a:ea typeface="ＭＳ Ｐゴシック" charset="-128"/>
                <a:cs typeface="ＭＳ Ｐゴシック" charset="-128"/>
              </a:defRPr>
            </a:lvl2pPr>
            <a:lvl3pPr algn="ctr">
              <a:defRPr sz="4400">
                <a:solidFill>
                  <a:schemeClr val="tx2"/>
                </a:solidFill>
                <a:latin typeface="Arial" pitchFamily="-111" charset="0"/>
                <a:ea typeface="ＭＳ Ｐゴシック" charset="-128"/>
                <a:cs typeface="ＭＳ Ｐゴシック" charset="-128"/>
              </a:defRPr>
            </a:lvl3pPr>
            <a:lvl4pPr algn="ctr">
              <a:defRPr sz="4400">
                <a:solidFill>
                  <a:schemeClr val="tx2"/>
                </a:solidFill>
                <a:latin typeface="Arial" pitchFamily="-111" charset="0"/>
                <a:ea typeface="ＭＳ Ｐゴシック" charset="-128"/>
                <a:cs typeface="ＭＳ Ｐゴシック" charset="-128"/>
              </a:defRPr>
            </a:lvl4pPr>
            <a:lvl5pPr algn="ctr">
              <a:defRPr sz="4400">
                <a:solidFill>
                  <a:schemeClr val="tx2"/>
                </a:solidFill>
                <a:latin typeface="Arial" pitchFamily="-111" charset="0"/>
                <a:ea typeface="ＭＳ Ｐゴシック" charset="-128"/>
                <a:cs typeface="ＭＳ Ｐゴシック" charset="-128"/>
              </a:defRPr>
            </a:lvl5pPr>
            <a:lvl6pPr marL="457200" algn="ctr" fontAlgn="base">
              <a:spcBef>
                <a:spcPct val="0"/>
              </a:spcBef>
              <a:spcAft>
                <a:spcPct val="0"/>
              </a:spcAft>
              <a:defRPr sz="4400">
                <a:solidFill>
                  <a:schemeClr val="tx2"/>
                </a:solidFill>
                <a:latin typeface="Arial" pitchFamily="-111" charset="0"/>
              </a:defRPr>
            </a:lvl6pPr>
            <a:lvl7pPr marL="914400" algn="ctr" fontAlgn="base">
              <a:spcBef>
                <a:spcPct val="0"/>
              </a:spcBef>
              <a:spcAft>
                <a:spcPct val="0"/>
              </a:spcAft>
              <a:defRPr sz="4400">
                <a:solidFill>
                  <a:schemeClr val="tx2"/>
                </a:solidFill>
                <a:latin typeface="Arial" pitchFamily="-111" charset="0"/>
              </a:defRPr>
            </a:lvl7pPr>
            <a:lvl8pPr marL="1371600" algn="ctr" fontAlgn="base">
              <a:spcBef>
                <a:spcPct val="0"/>
              </a:spcBef>
              <a:spcAft>
                <a:spcPct val="0"/>
              </a:spcAft>
              <a:defRPr sz="4400">
                <a:solidFill>
                  <a:schemeClr val="tx2"/>
                </a:solidFill>
                <a:latin typeface="Arial" pitchFamily="-111" charset="0"/>
              </a:defRPr>
            </a:lvl8pPr>
            <a:lvl9pPr marL="1828800" algn="ctr" fontAlgn="base">
              <a:spcBef>
                <a:spcPct val="0"/>
              </a:spcBef>
              <a:spcAft>
                <a:spcPct val="0"/>
              </a:spcAft>
              <a:defRPr sz="4400">
                <a:solidFill>
                  <a:schemeClr val="tx2"/>
                </a:solidFill>
                <a:latin typeface="Arial" pitchFamily="-111"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a:ln>
                <a:noFill/>
              </a:ln>
              <a:solidFill>
                <a:srgbClr val="FFFFFF"/>
              </a:solidFill>
              <a:effectLst>
                <a:glow rad="127000">
                  <a:srgbClr val="000000">
                    <a:alpha val="96000"/>
                  </a:srgbClr>
                </a:glow>
              </a:effectLst>
              <a:uLnTx/>
              <a:uFillTx/>
              <a:latin typeface="Arial" panose="020B0604020202020204" pitchFamily="34" charset="0"/>
              <a:cs typeface="Arial" panose="020B0604020202020204" pitchFamily="34" charset="0"/>
            </a:endParaRPr>
          </a:p>
        </p:txBody>
      </p:sp>
      <p:pic>
        <p:nvPicPr>
          <p:cNvPr id="3" name="Picture 2"/>
          <p:cNvPicPr>
            <a:picLocks noChangeAspect="1"/>
          </p:cNvPicPr>
          <p:nvPr/>
        </p:nvPicPr>
        <p:blipFill>
          <a:blip r:embed="rId3"/>
          <a:stretch>
            <a:fillRect/>
          </a:stretch>
        </p:blipFill>
        <p:spPr>
          <a:xfrm>
            <a:off x="4203700" y="0"/>
            <a:ext cx="4940300" cy="6794500"/>
          </a:xfrm>
          <a:prstGeom prst="rect">
            <a:avLst/>
          </a:prstGeom>
        </p:spPr>
      </p:pic>
      <p:pic>
        <p:nvPicPr>
          <p:cNvPr id="7" name="Picture 6"/>
          <p:cNvPicPr>
            <a:picLocks noChangeAspect="1"/>
          </p:cNvPicPr>
          <p:nvPr/>
        </p:nvPicPr>
        <p:blipFill>
          <a:blip r:embed="rId4"/>
          <a:stretch>
            <a:fillRect/>
          </a:stretch>
        </p:blipFill>
        <p:spPr>
          <a:xfrm>
            <a:off x="0" y="203200"/>
            <a:ext cx="4584700" cy="2146300"/>
          </a:xfrm>
          <a:prstGeom prst="rect">
            <a:avLst/>
          </a:prstGeom>
        </p:spPr>
      </p:pic>
    </p:spTree>
    <p:extLst>
      <p:ext uri="{BB962C8B-B14F-4D97-AF65-F5344CB8AC3E}">
        <p14:creationId xmlns:p14="http://schemas.microsoft.com/office/powerpoint/2010/main" val="3776289335"/>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nodePh="1">
                                  <p:stCondLst>
                                    <p:cond delay="0"/>
                                  </p:stCondLst>
                                  <p:endCondLst>
                                    <p:cond evt="begin" delay="0">
                                      <p:tn val="5"/>
                                    </p:cond>
                                  </p:endCondLst>
                                  <p:childTnLst>
                                    <p:set>
                                      <p:cBhvr>
                                        <p:cTn id="6" dur="1" fill="hold">
                                          <p:stCondLst>
                                            <p:cond delay="0"/>
                                          </p:stCondLst>
                                        </p:cTn>
                                        <p:tgtEl>
                                          <p:spTgt spid="5"/>
                                        </p:tgtEl>
                                        <p:attrNameLst>
                                          <p:attrName>style.visibility</p:attrName>
                                        </p:attrNameLst>
                                      </p:cBhvr>
                                      <p:to>
                                        <p:strVal val="visible"/>
                                      </p:to>
                                    </p:set>
                                    <p:animEffect transition="in" filter="checkerboard(across)">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1" presetClass="entr" presetSubtype="0" fill="hold" nodeType="clickEffect">
                                  <p:stCondLst>
                                    <p:cond delay="0"/>
                                  </p:stCondLst>
                                  <p:childTnLst>
                                    <p:set>
                                      <p:cBhvr>
                                        <p:cTn id="11"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26988"/>
            <a:ext cx="9144000" cy="792163"/>
          </a:xfrm>
        </p:spPr>
        <p:txBody>
          <a:bodyPr/>
          <a:lstStyle/>
          <a:p>
            <a:pPr>
              <a:defRPr/>
            </a:pPr>
            <a:r>
              <a:rPr lang="ar-SA" sz="4000"/>
              <a:t>الوحش٤: حيوان مرعب (روما)</a:t>
            </a:r>
            <a:endParaRPr lang="en-US" sz="4000"/>
          </a:p>
        </p:txBody>
      </p:sp>
      <p:pic>
        <p:nvPicPr>
          <p:cNvPr id="378882" name="Picture 5" descr="daniel1.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36513" y="800100"/>
            <a:ext cx="9180513" cy="64452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 name="Title 1"/>
          <p:cNvSpPr txBox="1">
            <a:spLocks/>
          </p:cNvSpPr>
          <p:nvPr/>
        </p:nvSpPr>
        <p:spPr bwMode="auto">
          <a:xfrm>
            <a:off x="2771800" y="5949205"/>
            <a:ext cx="6181268" cy="792163"/>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b="1">
                <a:solidFill>
                  <a:schemeClr val="bg1"/>
                </a:solidFill>
                <a:effectLst>
                  <a:outerShdw blurRad="38100" dist="38100" dir="2700000" algn="tl">
                    <a:srgbClr val="000000">
                      <a:alpha val="43137"/>
                    </a:srgbClr>
                  </a:outerShdw>
                </a:effectLst>
                <a:latin typeface="Arial"/>
                <a:ea typeface="ＭＳ Ｐゴシック" pitchFamily="-112" charset="-128"/>
                <a:cs typeface="Arial"/>
              </a:defRPr>
            </a:lvl1pPr>
            <a:lvl2pPr algn="ctr" rtl="0" eaLnBrk="0" fontAlgn="base" hangingPunct="0">
              <a:spcBef>
                <a:spcPct val="0"/>
              </a:spcBef>
              <a:spcAft>
                <a:spcPct val="0"/>
              </a:spcAft>
              <a:defRPr sz="4400" b="1">
                <a:solidFill>
                  <a:schemeClr val="bg1"/>
                </a:solidFill>
                <a:latin typeface="Arial" charset="0"/>
                <a:ea typeface="ＭＳ Ｐゴシック" pitchFamily="-112" charset="-128"/>
                <a:cs typeface="Arial" charset="0"/>
              </a:defRPr>
            </a:lvl2pPr>
            <a:lvl3pPr algn="ctr" rtl="0" eaLnBrk="0" fontAlgn="base" hangingPunct="0">
              <a:spcBef>
                <a:spcPct val="0"/>
              </a:spcBef>
              <a:spcAft>
                <a:spcPct val="0"/>
              </a:spcAft>
              <a:defRPr sz="4400" b="1">
                <a:solidFill>
                  <a:schemeClr val="bg1"/>
                </a:solidFill>
                <a:latin typeface="Arial" charset="0"/>
                <a:ea typeface="ＭＳ Ｐゴシック" pitchFamily="-112" charset="-128"/>
                <a:cs typeface="Arial" charset="0"/>
              </a:defRPr>
            </a:lvl3pPr>
            <a:lvl4pPr algn="ctr" rtl="0" eaLnBrk="0" fontAlgn="base" hangingPunct="0">
              <a:spcBef>
                <a:spcPct val="0"/>
              </a:spcBef>
              <a:spcAft>
                <a:spcPct val="0"/>
              </a:spcAft>
              <a:defRPr sz="4400" b="1">
                <a:solidFill>
                  <a:schemeClr val="bg1"/>
                </a:solidFill>
                <a:latin typeface="Arial" charset="0"/>
                <a:ea typeface="ＭＳ Ｐゴシック" pitchFamily="-112" charset="-128"/>
                <a:cs typeface="Arial" charset="0"/>
              </a:defRPr>
            </a:lvl4pPr>
            <a:lvl5pPr algn="ctr" rtl="0" eaLnBrk="0" fontAlgn="base" hangingPunct="0">
              <a:spcBef>
                <a:spcPct val="0"/>
              </a:spcBef>
              <a:spcAft>
                <a:spcPct val="0"/>
              </a:spcAft>
              <a:defRPr sz="4400" b="1">
                <a:solidFill>
                  <a:schemeClr val="bg1"/>
                </a:solidFill>
                <a:latin typeface="Arial" charset="0"/>
                <a:ea typeface="ＭＳ Ｐゴシック" pitchFamily="-112" charset="-128"/>
                <a:cs typeface="Arial" charset="0"/>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SA" sz="4000" b="1" i="0" u="none" strike="noStrike" kern="1200" cap="none" spc="0" normalizeH="0" baseline="0" noProof="0">
                <a:ln>
                  <a:noFill/>
                </a:ln>
                <a:solidFill>
                  <a:srgbClr val="FFFFFF"/>
                </a:solidFill>
                <a:effectLst>
                  <a:glow rad="317500">
                    <a:srgbClr val="000000">
                      <a:alpha val="75000"/>
                    </a:srgbClr>
                  </a:glow>
                  <a:outerShdw blurRad="38100" dist="38100" dir="2700000" algn="tl">
                    <a:srgbClr val="000000">
                      <a:alpha val="43137"/>
                    </a:srgbClr>
                  </a:outerShdw>
                </a:effectLst>
                <a:uLnTx/>
                <a:uFillTx/>
                <a:latin typeface="Arial"/>
                <a:ea typeface="ＭＳ Ｐゴシック" pitchFamily="-112" charset="-128"/>
                <a:cs typeface="Arial"/>
              </a:rPr>
              <a:t>دانيال٧:٧</a:t>
            </a:r>
            <a:endParaRPr kumimoji="0" lang="en-US" sz="4000" b="1" i="0" u="none" strike="noStrike" kern="1200" cap="none" spc="0" normalizeH="0" baseline="0" noProof="0">
              <a:ln>
                <a:noFill/>
              </a:ln>
              <a:solidFill>
                <a:srgbClr val="FFFFFF"/>
              </a:solidFill>
              <a:effectLst>
                <a:glow rad="317500">
                  <a:srgbClr val="000000">
                    <a:alpha val="75000"/>
                  </a:srgbClr>
                </a:glow>
                <a:outerShdw blurRad="38100" dist="38100" dir="2700000" algn="tl">
                  <a:srgbClr val="000000">
                    <a:alpha val="43137"/>
                  </a:srgbClr>
                </a:outerShdw>
              </a:effectLst>
              <a:uLnTx/>
              <a:uFillTx/>
              <a:latin typeface="Arial"/>
              <a:ea typeface="ＭＳ Ｐゴシック" pitchFamily="-112" charset="-128"/>
              <a:cs typeface="Arial"/>
            </a:endParaRPr>
          </a:p>
        </p:txBody>
      </p:sp>
      <p:sp>
        <p:nvSpPr>
          <p:cNvPr id="5" name="TextBox 9"/>
          <p:cNvSpPr txBox="1">
            <a:spLocks noChangeArrowheads="1"/>
          </p:cNvSpPr>
          <p:nvPr/>
        </p:nvSpPr>
        <p:spPr bwMode="auto">
          <a:xfrm>
            <a:off x="8445500" y="-5475"/>
            <a:ext cx="704039"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SA"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٣٣١</a:t>
            </a:r>
            <a:endPar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3356863140"/>
      </p:ext>
    </p:extLst>
  </p:cSld>
  <p:clrMapOvr>
    <a:masterClrMapping/>
  </p:clrMapOvr>
  <p:transition/>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683" name="Picture 15" descr="Picture 15"/>
          <p:cNvPicPr>
            <a:picLocks noChangeAspect="1"/>
          </p:cNvPicPr>
          <p:nvPr/>
        </p:nvPicPr>
        <p:blipFill>
          <a:blip r:embed="rId2"/>
          <a:stretch>
            <a:fillRect/>
          </a:stretch>
        </p:blipFill>
        <p:spPr>
          <a:xfrm>
            <a:off x="875506" y="1441449"/>
            <a:ext cx="7392988" cy="5416551"/>
          </a:xfrm>
          <a:prstGeom prst="rect">
            <a:avLst/>
          </a:prstGeom>
          <a:ln w="12700">
            <a:miter lim="400000"/>
          </a:ln>
        </p:spPr>
      </p:pic>
      <p:sp>
        <p:nvSpPr>
          <p:cNvPr id="2684" name="WordArt 4"/>
          <p:cNvSpPr txBox="1"/>
          <p:nvPr/>
        </p:nvSpPr>
        <p:spPr>
          <a:xfrm>
            <a:off x="304800" y="228600"/>
            <a:ext cx="5943600" cy="45720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nchor="ctr">
            <a:normAutofit/>
          </a:bodyPr>
          <a:lstStyle>
            <a:lvl1pPr algn="ctr" defTabSz="914400">
              <a:defRPr sz="2100" b="1">
                <a:gradFill flip="none" rotWithShape="1">
                  <a:gsLst>
                    <a:gs pos="0">
                      <a:srgbClr val="000082"/>
                    </a:gs>
                    <a:gs pos="14999">
                      <a:srgbClr val="66008F"/>
                    </a:gs>
                    <a:gs pos="32499">
                      <a:srgbClr val="BA0066"/>
                    </a:gs>
                    <a:gs pos="45000">
                      <a:srgbClr val="FF0000"/>
                    </a:gs>
                    <a:gs pos="50000">
                      <a:srgbClr val="FF8200"/>
                    </a:gs>
                    <a:gs pos="55000">
                      <a:srgbClr val="FF0000"/>
                    </a:gs>
                    <a:gs pos="67500">
                      <a:srgbClr val="BA0066"/>
                    </a:gs>
                    <a:gs pos="85001">
                      <a:srgbClr val="66008F"/>
                    </a:gs>
                    <a:gs pos="100000">
                      <a:srgbClr val="000082"/>
                    </a:gs>
                  </a:gsLst>
                  <a:lin ang="5400000" scaled="0"/>
                </a:gradFill>
                <a:effectLst>
                  <a:outerShdw blurRad="63500" dist="38099" dir="2700000" rotWithShape="0">
                    <a:srgbClr val="C0C0C0">
                      <a:alpha val="74997"/>
                    </a:srgbClr>
                  </a:outerShdw>
                </a:effectLst>
              </a:defRPr>
            </a:lvl1pPr>
          </a:lstStyle>
          <a:p>
            <a:pPr marL="0" marR="0" lvl="0" indent="0" algn="ctr" defTabSz="914400" rtl="0" eaLnBrk="1" fontAlgn="auto" latinLnBrk="0" hangingPunct="0">
              <a:lnSpc>
                <a:spcPct val="100000"/>
              </a:lnSpc>
              <a:spcBef>
                <a:spcPts val="0"/>
              </a:spcBef>
              <a:spcAft>
                <a:spcPts val="0"/>
              </a:spcAft>
              <a:buClrTx/>
              <a:buSzTx/>
              <a:buFontTx/>
              <a:buNone/>
              <a:tabLst/>
              <a:defRPr/>
            </a:pPr>
            <a:r>
              <a:rPr kumimoji="0" lang="ar-JO" sz="2100" b="1" i="0" u="none" strike="noStrike" kern="0" cap="none" spc="0" normalizeH="0" baseline="0" noProof="0" dirty="0">
                <a:ln>
                  <a:noFill/>
                </a:ln>
                <a:gradFill flip="none" rotWithShape="1">
                  <a:gsLst>
                    <a:gs pos="0">
                      <a:srgbClr val="000082"/>
                    </a:gs>
                    <a:gs pos="14999">
                      <a:srgbClr val="66008F"/>
                    </a:gs>
                    <a:gs pos="32499">
                      <a:srgbClr val="BA0066"/>
                    </a:gs>
                    <a:gs pos="45000">
                      <a:srgbClr val="FF0000"/>
                    </a:gs>
                    <a:gs pos="50000">
                      <a:srgbClr val="FF8200"/>
                    </a:gs>
                    <a:gs pos="55000">
                      <a:srgbClr val="FF0000"/>
                    </a:gs>
                    <a:gs pos="67500">
                      <a:srgbClr val="BA0066"/>
                    </a:gs>
                    <a:gs pos="85001">
                      <a:srgbClr val="66008F"/>
                    </a:gs>
                    <a:gs pos="100000">
                      <a:srgbClr val="000082"/>
                    </a:gs>
                  </a:gsLst>
                  <a:lin ang="5400000" scaled="0"/>
                </a:gradFill>
                <a:effectLst>
                  <a:outerShdw blurRad="63500" dist="38099" dir="2700000" rotWithShape="0">
                    <a:srgbClr val="C0C0C0">
                      <a:alpha val="74997"/>
                    </a:srgbClr>
                  </a:outerShdw>
                </a:effectLst>
                <a:uLnTx/>
                <a:uFillTx/>
                <a:latin typeface="Arial" panose="020B0604020202020204" pitchFamily="34" charset="0"/>
                <a:cs typeface="Arial" panose="020B0604020202020204" pitchFamily="34" charset="0"/>
                <a:sym typeface="Arial"/>
              </a:rPr>
              <a:t>الديانة البابلية الغامضة اليوم</a:t>
            </a:r>
            <a:endParaRPr kumimoji="0" sz="2100" b="1" i="0" u="none" strike="noStrike" kern="0" cap="none" spc="0" normalizeH="0" baseline="0" noProof="0" dirty="0">
              <a:ln>
                <a:noFill/>
              </a:ln>
              <a:gradFill flip="none" rotWithShape="1">
                <a:gsLst>
                  <a:gs pos="0">
                    <a:srgbClr val="000082"/>
                  </a:gs>
                  <a:gs pos="14999">
                    <a:srgbClr val="66008F"/>
                  </a:gs>
                  <a:gs pos="32499">
                    <a:srgbClr val="BA0066"/>
                  </a:gs>
                  <a:gs pos="45000">
                    <a:srgbClr val="FF0000"/>
                  </a:gs>
                  <a:gs pos="50000">
                    <a:srgbClr val="FF8200"/>
                  </a:gs>
                  <a:gs pos="55000">
                    <a:srgbClr val="FF0000"/>
                  </a:gs>
                  <a:gs pos="67500">
                    <a:srgbClr val="BA0066"/>
                  </a:gs>
                  <a:gs pos="85001">
                    <a:srgbClr val="66008F"/>
                  </a:gs>
                  <a:gs pos="100000">
                    <a:srgbClr val="000082"/>
                  </a:gs>
                </a:gsLst>
                <a:lin ang="5400000" scaled="0"/>
              </a:gradFill>
              <a:effectLst>
                <a:outerShdw blurRad="63500" dist="38099" dir="2700000" rotWithShape="0">
                  <a:srgbClr val="C0C0C0">
                    <a:alpha val="74997"/>
                  </a:srgbClr>
                </a:outerShdw>
              </a:effectLst>
              <a:uLnTx/>
              <a:uFillTx/>
              <a:latin typeface="Arial" panose="020B0604020202020204" pitchFamily="34" charset="0"/>
              <a:cs typeface="Arial" panose="020B0604020202020204" pitchFamily="34" charset="0"/>
              <a:sym typeface="Arial"/>
            </a:endParaRPr>
          </a:p>
        </p:txBody>
      </p:sp>
      <p:sp>
        <p:nvSpPr>
          <p:cNvPr id="2685" name="Line 5"/>
          <p:cNvSpPr/>
          <p:nvPr/>
        </p:nvSpPr>
        <p:spPr>
          <a:xfrm>
            <a:off x="304800" y="762000"/>
            <a:ext cx="6019801" cy="0"/>
          </a:xfrm>
          <a:prstGeom prst="line">
            <a:avLst/>
          </a:prstGeom>
          <a:ln w="38100">
            <a:solidFill>
              <a:srgbClr val="000000"/>
            </a:solidFill>
          </a:ln>
        </p:spPr>
        <p:txBody>
          <a:bodyPr lIns="46799" tIns="46799" rIns="46799" bIns="46799"/>
          <a:lstStyle/>
          <a:p>
            <a:pPr marL="0" marR="0" lvl="0" indent="0" algn="l" defTabSz="457200" rtl="0" eaLnBrk="1" fontAlgn="auto" latinLnBrk="0" hangingPunct="0">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2686" name="Title 1"/>
          <p:cNvSpPr txBox="1">
            <a:spLocks noGrp="1"/>
          </p:cNvSpPr>
          <p:nvPr>
            <p:ph type="title"/>
          </p:nvPr>
        </p:nvSpPr>
        <p:spPr>
          <a:xfrm>
            <a:off x="0" y="825499"/>
            <a:ext cx="9144000" cy="731840"/>
          </a:xfrm>
          <a:prstGeom prst="rect">
            <a:avLst/>
          </a:prstGeom>
        </p:spPr>
        <p:txBody>
          <a:bodyPr/>
          <a:lstStyle>
            <a:lvl1pPr>
              <a:defRPr sz="3200" b="1"/>
            </a:lvl1pPr>
          </a:lstStyle>
          <a:p>
            <a:r>
              <a:rPr lang="ar-JO" dirty="0">
                <a:latin typeface="Arial" panose="020B0604020202020204" pitchFamily="34" charset="0"/>
                <a:cs typeface="Arial" panose="020B0604020202020204" pitchFamily="34" charset="0"/>
              </a:rPr>
              <a:t>الختم الرسمي للبرلمان الأوروبي</a:t>
            </a:r>
            <a:endParaRPr dirty="0">
              <a:latin typeface="Arial" panose="020B0604020202020204" pitchFamily="34" charset="0"/>
              <a:cs typeface="Arial" panose="020B0604020202020204" pitchFamily="34" charset="0"/>
            </a:endParaRPr>
          </a:p>
        </p:txBody>
      </p:sp>
      <p:sp>
        <p:nvSpPr>
          <p:cNvPr id="2687" name="Text Box 37"/>
          <p:cNvSpPr txBox="1"/>
          <p:nvPr/>
        </p:nvSpPr>
        <p:spPr>
          <a:xfrm>
            <a:off x="8240317" y="44449"/>
            <a:ext cx="814261" cy="463844"/>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6799" tIns="46799" rIns="46799" bIns="46799">
            <a:spAutoFit/>
          </a:bodyPr>
          <a:lstStyle>
            <a:lvl1pPr algn="ctr" defTabSz="914400">
              <a:defRPr sz="2400" b="1"/>
            </a:lvl1pPr>
          </a:lstStyle>
          <a:p>
            <a:pPr marL="0" marR="0" lvl="0" indent="0" algn="ctr" defTabSz="914400" rtl="0" eaLnBrk="1" fontAlgn="auto" latinLnBrk="0" hangingPunct="0">
              <a:lnSpc>
                <a:spcPct val="100000"/>
              </a:lnSpc>
              <a:spcBef>
                <a:spcPts val="0"/>
              </a:spcBef>
              <a:spcAft>
                <a:spcPts val="0"/>
              </a:spcAft>
              <a:buClrTx/>
              <a:buSzTx/>
              <a:buFontTx/>
              <a:buNone/>
              <a:tabLst/>
              <a:defRPr/>
            </a:pPr>
            <a:r>
              <a:rPr kumimoji="0" lang="ar-JO" sz="2400" b="1"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110ب</a:t>
            </a:r>
            <a:endParaRPr kumimoji="0" sz="2400" b="1"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Tree>
  </p:cSld>
  <p:clrMapOvr>
    <a:masterClrMapping/>
  </p:clrMapOvr>
  <p:transition spd="med"/>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689" name="Picture 1" descr="Picture 1"/>
          <p:cNvPicPr>
            <a:picLocks noChangeAspect="1"/>
          </p:cNvPicPr>
          <p:nvPr/>
        </p:nvPicPr>
        <p:blipFill>
          <a:blip r:embed="rId3"/>
          <a:stretch>
            <a:fillRect/>
          </a:stretch>
        </p:blipFill>
        <p:spPr>
          <a:xfrm>
            <a:off x="0" y="1370592"/>
            <a:ext cx="9184189" cy="5487410"/>
          </a:xfrm>
          <a:prstGeom prst="rect">
            <a:avLst/>
          </a:prstGeom>
          <a:ln w="12700">
            <a:miter lim="400000"/>
          </a:ln>
        </p:spPr>
      </p:pic>
      <p:sp>
        <p:nvSpPr>
          <p:cNvPr id="2690" name="Rectangle 2"/>
          <p:cNvSpPr txBox="1">
            <a:spLocks noGrp="1"/>
          </p:cNvSpPr>
          <p:nvPr>
            <p:ph type="title"/>
          </p:nvPr>
        </p:nvSpPr>
        <p:spPr>
          <a:xfrm>
            <a:off x="0" y="0"/>
            <a:ext cx="8427412" cy="1310125"/>
          </a:xfrm>
          <a:prstGeom prst="rect">
            <a:avLst/>
          </a:prstGeom>
        </p:spPr>
        <p:txBody>
          <a:bodyPr/>
          <a:lstStyle>
            <a:lvl1pPr>
              <a:defRPr sz="4000" b="1"/>
            </a:lvl1pPr>
          </a:lstStyle>
          <a:p>
            <a:r>
              <a:rPr lang="ar-JO" dirty="0">
                <a:latin typeface="Arial" panose="020B0604020202020204" pitchFamily="34" charset="0"/>
                <a:cs typeface="Arial" panose="020B0604020202020204" pitchFamily="34" charset="0"/>
              </a:rPr>
              <a:t>خريطة العالم الجديد بعد الحرب العالمية الثانية</a:t>
            </a:r>
            <a:endParaRPr dirty="0">
              <a:latin typeface="Arial" panose="020B0604020202020204" pitchFamily="34" charset="0"/>
              <a:cs typeface="Arial" panose="020B0604020202020204" pitchFamily="34" charset="0"/>
            </a:endParaRPr>
          </a:p>
        </p:txBody>
      </p:sp>
    </p:spTree>
  </p:cSld>
  <p:clrMapOvr>
    <a:masterClrMapping/>
  </p:clrMapOvr>
  <p:transition spd="med"/>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6370" name="Rectangle 2"/>
          <p:cNvSpPr>
            <a:spLocks noGrp="1" noChangeArrowheads="1"/>
          </p:cNvSpPr>
          <p:nvPr>
            <p:ph type="ctrTitle"/>
          </p:nvPr>
        </p:nvSpPr>
        <p:spPr>
          <a:xfrm>
            <a:off x="168275" y="2057400"/>
            <a:ext cx="2955925" cy="762000"/>
          </a:xfrm>
        </p:spPr>
        <p:txBody>
          <a:bodyPr/>
          <a:lstStyle/>
          <a:p>
            <a:pPr>
              <a:defRPr/>
            </a:pPr>
            <a:r>
              <a:rPr lang="ar-JO" sz="3600" dirty="0">
                <a:latin typeface="Arial" panose="020B0604020202020204" pitchFamily="34" charset="0"/>
                <a:cs typeface="Arial" panose="020B0604020202020204" pitchFamily="34" charset="0"/>
              </a:rPr>
              <a:t>أرتباطات</a:t>
            </a:r>
            <a:endParaRPr lang="en-US" sz="3600" dirty="0">
              <a:latin typeface="Arial" panose="020B0604020202020204" pitchFamily="34" charset="0"/>
              <a:cs typeface="Arial" panose="020B0604020202020204" pitchFamily="34" charset="0"/>
            </a:endParaRPr>
          </a:p>
        </p:txBody>
      </p:sp>
      <p:grpSp>
        <p:nvGrpSpPr>
          <p:cNvPr id="6" name="Group 5"/>
          <p:cNvGrpSpPr>
            <a:grpSpLocks/>
          </p:cNvGrpSpPr>
          <p:nvPr/>
        </p:nvGrpSpPr>
        <p:grpSpPr bwMode="auto">
          <a:xfrm>
            <a:off x="1333500" y="5942013"/>
            <a:ext cx="6551613" cy="850900"/>
            <a:chOff x="1333500" y="5941864"/>
            <a:chExt cx="6551613" cy="850900"/>
          </a:xfrm>
        </p:grpSpPr>
        <p:sp>
          <p:nvSpPr>
            <p:cNvPr id="186374" name="Rectangle 6"/>
            <p:cNvSpPr>
              <a:spLocks noChangeArrowheads="1"/>
            </p:cNvSpPr>
            <p:nvPr/>
          </p:nvSpPr>
          <p:spPr bwMode="auto">
            <a:xfrm>
              <a:off x="1333500" y="6186339"/>
              <a:ext cx="6551613" cy="606425"/>
            </a:xfrm>
            <a:prstGeom prst="rect">
              <a:avLst/>
            </a:prstGeom>
            <a:solidFill>
              <a:srgbClr val="FFFFFF"/>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2700" tIns="12700" rIns="12700" bIns="1270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altLang="zh-CN" sz="18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كل سكان الأرض</a:t>
              </a:r>
              <a:endParaRPr kumimoji="0" lang="en-US" altLang="zh-CN" sz="18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altLang="zh-CN" sz="16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(17: 2، 15)</a:t>
              </a:r>
              <a:endParaRPr kumimoji="0" lang="en-US" altLang="zh-CN" sz="1800" b="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186377" name="Line 9"/>
            <p:cNvSpPr>
              <a:spLocks noChangeShapeType="1"/>
            </p:cNvSpPr>
            <p:nvPr/>
          </p:nvSpPr>
          <p:spPr bwMode="auto">
            <a:xfrm>
              <a:off x="4608513" y="5941864"/>
              <a:ext cx="1587" cy="241300"/>
            </a:xfrm>
            <a:prstGeom prst="line">
              <a:avLst/>
            </a:prstGeom>
            <a:noFill/>
            <a:ln w="38100" cmpd="sng">
              <a:solidFill>
                <a:srgbClr val="000000"/>
              </a:solidFill>
              <a:round/>
              <a:headEnd type="none" w="sm" len="sm"/>
              <a:tailEnd type="triangle" w="lg" len="lg"/>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u="none" strike="noStrike" kern="1200" cap="none" spc="0" normalizeH="0" baseline="0" noProof="0">
                <a:ln>
                  <a:noFill/>
                </a:ln>
                <a:solidFill>
                  <a:srgbClr val="000000"/>
                </a:solidFill>
                <a:effectLst/>
                <a:uLnTx/>
                <a:uFillTx/>
                <a:latin typeface="Arial" panose="020B0604020202020204" pitchFamily="34" charset="0"/>
                <a:ea typeface="ＭＳ Ｐゴシック"/>
                <a:cs typeface="Arial" panose="020B0604020202020204" pitchFamily="34" charset="0"/>
              </a:endParaRPr>
            </a:p>
          </p:txBody>
        </p:sp>
      </p:grpSp>
      <p:grpSp>
        <p:nvGrpSpPr>
          <p:cNvPr id="2" name="Group 1"/>
          <p:cNvGrpSpPr>
            <a:grpSpLocks/>
          </p:cNvGrpSpPr>
          <p:nvPr/>
        </p:nvGrpSpPr>
        <p:grpSpPr bwMode="auto">
          <a:xfrm>
            <a:off x="1981200" y="1082675"/>
            <a:ext cx="5254625" cy="4795838"/>
            <a:chOff x="1981200" y="1082675"/>
            <a:chExt cx="5254625" cy="4795689"/>
          </a:xfrm>
        </p:grpSpPr>
        <p:sp>
          <p:nvSpPr>
            <p:cNvPr id="186375" name="Rectangle 7"/>
            <p:cNvSpPr>
              <a:spLocks noChangeArrowheads="1"/>
            </p:cNvSpPr>
            <p:nvPr/>
          </p:nvSpPr>
          <p:spPr bwMode="auto">
            <a:xfrm>
              <a:off x="1981200" y="5192585"/>
              <a:ext cx="5254625" cy="685779"/>
            </a:xfrm>
            <a:prstGeom prst="rect">
              <a:avLst/>
            </a:prstGeom>
            <a:solidFill>
              <a:srgbClr val="FFFFFF"/>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2700" tIns="12700" rIns="12700" bIns="1270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altLang="zh-CN" sz="18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ملوك الأرض</a:t>
              </a:r>
              <a:endParaRPr kumimoji="0" lang="en-US" altLang="zh-CN" sz="18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altLang="zh-CN" sz="16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(17: 2)</a:t>
              </a:r>
              <a:endParaRPr kumimoji="0" lang="en-US" altLang="zh-CN" sz="1800" b="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186376" name="Line 8"/>
            <p:cNvSpPr>
              <a:spLocks noChangeShapeType="1"/>
            </p:cNvSpPr>
            <p:nvPr/>
          </p:nvSpPr>
          <p:spPr bwMode="auto">
            <a:xfrm>
              <a:off x="3184525" y="1082675"/>
              <a:ext cx="1588" cy="3959102"/>
            </a:xfrm>
            <a:prstGeom prst="line">
              <a:avLst/>
            </a:prstGeom>
            <a:noFill/>
            <a:ln w="38100" cmpd="sng">
              <a:solidFill>
                <a:srgbClr val="000000"/>
              </a:solidFill>
              <a:round/>
              <a:headEnd type="none" w="sm" len="sm"/>
              <a:tailEnd type="triangle" w="lg" len="lg"/>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u="none" strike="noStrike" kern="1200" cap="none" spc="0" normalizeH="0" baseline="0" noProof="0">
                <a:ln>
                  <a:noFill/>
                </a:ln>
                <a:solidFill>
                  <a:srgbClr val="000000"/>
                </a:solidFill>
                <a:effectLst/>
                <a:uLnTx/>
                <a:uFillTx/>
                <a:latin typeface="Arial" panose="020B0604020202020204" pitchFamily="34" charset="0"/>
                <a:ea typeface="ＭＳ Ｐゴシック"/>
                <a:cs typeface="Arial" panose="020B0604020202020204" pitchFamily="34" charset="0"/>
              </a:endParaRPr>
            </a:p>
          </p:txBody>
        </p:sp>
        <p:sp>
          <p:nvSpPr>
            <p:cNvPr id="186378" name="Rectangle 10"/>
            <p:cNvSpPr>
              <a:spLocks noChangeArrowheads="1"/>
            </p:cNvSpPr>
            <p:nvPr/>
          </p:nvSpPr>
          <p:spPr bwMode="auto">
            <a:xfrm>
              <a:off x="2501900" y="3124137"/>
              <a:ext cx="1235075" cy="761976"/>
            </a:xfrm>
            <a:prstGeom prst="rect">
              <a:avLst/>
            </a:prstGeom>
            <a:solidFill>
              <a:srgbClr val="FFFFFF"/>
            </a:solidFill>
            <a:ln w="9525">
              <a:solidFill>
                <a:srgbClr val="FFFFFF"/>
              </a:solidFill>
              <a:miter lim="800000"/>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2700" tIns="12700" rIns="12700" bIns="1270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altLang="zh-CN" sz="18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تتسلط على</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altLang="zh-CN" sz="18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(17: 2)</a:t>
              </a:r>
              <a:endParaRPr kumimoji="0" lang="en-US" altLang="zh-CN" sz="20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grpSp>
      <p:grpSp>
        <p:nvGrpSpPr>
          <p:cNvPr id="5" name="Group 4"/>
          <p:cNvGrpSpPr>
            <a:grpSpLocks/>
          </p:cNvGrpSpPr>
          <p:nvPr/>
        </p:nvGrpSpPr>
        <p:grpSpPr bwMode="auto">
          <a:xfrm>
            <a:off x="5175250" y="1219200"/>
            <a:ext cx="1989138" cy="1371600"/>
            <a:chOff x="5175250" y="1219200"/>
            <a:chExt cx="1989138" cy="1371600"/>
          </a:xfrm>
        </p:grpSpPr>
        <p:sp>
          <p:nvSpPr>
            <p:cNvPr id="186380" name="Line 12"/>
            <p:cNvSpPr>
              <a:spLocks noChangeShapeType="1"/>
            </p:cNvSpPr>
            <p:nvPr/>
          </p:nvSpPr>
          <p:spPr bwMode="auto">
            <a:xfrm>
              <a:off x="6019800" y="1219200"/>
              <a:ext cx="0" cy="1371600"/>
            </a:xfrm>
            <a:prstGeom prst="line">
              <a:avLst/>
            </a:prstGeom>
            <a:noFill/>
            <a:ln w="38100" cmpd="sng">
              <a:solidFill>
                <a:srgbClr val="000000"/>
              </a:solidFill>
              <a:round/>
              <a:headEnd type="triangle" w="lg" len="lg"/>
              <a:tailEnd type="none" w="sm" len="sm"/>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u="none" strike="noStrike" kern="1200" cap="none" spc="0" normalizeH="0" baseline="0" noProof="0">
                <a:ln>
                  <a:noFill/>
                </a:ln>
                <a:solidFill>
                  <a:srgbClr val="000000"/>
                </a:solidFill>
                <a:effectLst/>
                <a:uLnTx/>
                <a:uFillTx/>
                <a:latin typeface="Arial" panose="020B0604020202020204" pitchFamily="34" charset="0"/>
                <a:ea typeface="ＭＳ Ｐゴシック"/>
                <a:cs typeface="Arial" panose="020B0604020202020204" pitchFamily="34" charset="0"/>
              </a:endParaRPr>
            </a:p>
          </p:txBody>
        </p:sp>
        <p:sp>
          <p:nvSpPr>
            <p:cNvPr id="186382" name="Rectangle 14"/>
            <p:cNvSpPr>
              <a:spLocks noChangeArrowheads="1"/>
            </p:cNvSpPr>
            <p:nvPr/>
          </p:nvSpPr>
          <p:spPr bwMode="auto">
            <a:xfrm>
              <a:off x="5175250" y="1447800"/>
              <a:ext cx="1989138" cy="655638"/>
            </a:xfrm>
            <a:prstGeom prst="rect">
              <a:avLst/>
            </a:prstGeom>
            <a:solidFill>
              <a:srgbClr val="FFFFFF"/>
            </a:solidFill>
            <a:ln w="9525">
              <a:solidFill>
                <a:srgbClr val="FFFFFF"/>
              </a:solidFill>
              <a:miter lim="800000"/>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2700" tIns="12700" rIns="12700" bIns="12700"/>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altLang="zh-CN" sz="20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فيما بعد يدمرها</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altLang="zh-CN" sz="20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الوحش (17:16)</a:t>
              </a:r>
              <a:endParaRPr kumimoji="0" lang="en-US" altLang="zh-CN" sz="20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grpSp>
      <p:sp>
        <p:nvSpPr>
          <p:cNvPr id="186372" name="Rectangle 4"/>
          <p:cNvSpPr>
            <a:spLocks noChangeArrowheads="1"/>
          </p:cNvSpPr>
          <p:nvPr/>
        </p:nvSpPr>
        <p:spPr bwMode="auto">
          <a:xfrm>
            <a:off x="395288" y="0"/>
            <a:ext cx="7224712" cy="1219200"/>
          </a:xfrm>
          <a:prstGeom prst="rect">
            <a:avLst/>
          </a:prstGeom>
          <a:solidFill>
            <a:srgbClr val="0D0D0D"/>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2700" tIns="12700" rIns="12700" bIns="1270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altLang="zh-CN" sz="32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وقت سقوط بابل (الزانية)</a:t>
            </a:r>
            <a:endParaRPr kumimoji="0" lang="en-US" altLang="zh-CN" sz="32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altLang="zh-CN" sz="32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(17: 1- 19: 2)</a:t>
            </a:r>
            <a:endParaRPr kumimoji="0" lang="en-US" altLang="zh-CN" sz="40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grpSp>
        <p:nvGrpSpPr>
          <p:cNvPr id="4" name="Group 3"/>
          <p:cNvGrpSpPr>
            <a:grpSpLocks/>
          </p:cNvGrpSpPr>
          <p:nvPr/>
        </p:nvGrpSpPr>
        <p:grpSpPr bwMode="auto">
          <a:xfrm>
            <a:off x="3471863" y="1219200"/>
            <a:ext cx="4268787" cy="3652838"/>
            <a:chOff x="3471863" y="1219200"/>
            <a:chExt cx="4268787" cy="3652838"/>
          </a:xfrm>
        </p:grpSpPr>
        <p:pic>
          <p:nvPicPr>
            <p:cNvPr id="186386" name="Picture 18"/>
            <p:cNvPicPr>
              <a:picLocks noChangeAspect="1" noChangeArrowheads="1"/>
            </p:cNvPicPr>
            <p:nvPr/>
          </p:nvPicPr>
          <p:blipFill>
            <a:blip r:embed="rId3">
              <a:lum bright="-18000"/>
              <a:extLst>
                <a:ext uri="{28A0092B-C50C-407E-A947-70E740481C1C}">
                  <a14:useLocalDpi xmlns:a14="http://schemas.microsoft.com/office/drawing/2010/main"/>
                </a:ext>
              </a:extLst>
            </a:blip>
            <a:srcRect/>
            <a:stretch>
              <a:fillRect/>
            </a:stretch>
          </p:blipFill>
          <p:spPr bwMode="auto">
            <a:xfrm>
              <a:off x="3957638" y="2438400"/>
              <a:ext cx="2190750" cy="243363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sp>
          <p:nvSpPr>
            <p:cNvPr id="186379" name="Line 11"/>
            <p:cNvSpPr>
              <a:spLocks noChangeShapeType="1"/>
            </p:cNvSpPr>
            <p:nvPr/>
          </p:nvSpPr>
          <p:spPr bwMode="auto">
            <a:xfrm>
              <a:off x="4267200" y="1219200"/>
              <a:ext cx="0" cy="1295400"/>
            </a:xfrm>
            <a:prstGeom prst="line">
              <a:avLst/>
            </a:prstGeom>
            <a:noFill/>
            <a:ln w="38100" cmpd="sng">
              <a:solidFill>
                <a:srgbClr val="000000"/>
              </a:solidFill>
              <a:round/>
              <a:headEnd type="none" w="sm" len="sm"/>
              <a:tailEnd type="triangle" w="lg" len="lg"/>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u="none" strike="noStrike" kern="1200" cap="none" spc="0" normalizeH="0" baseline="0" noProof="0">
                <a:ln>
                  <a:noFill/>
                </a:ln>
                <a:solidFill>
                  <a:srgbClr val="000000"/>
                </a:solidFill>
                <a:effectLst/>
                <a:uLnTx/>
                <a:uFillTx/>
                <a:latin typeface="Arial" panose="020B0604020202020204" pitchFamily="34" charset="0"/>
                <a:ea typeface="ＭＳ Ｐゴシック"/>
                <a:cs typeface="Arial" panose="020B0604020202020204" pitchFamily="34" charset="0"/>
              </a:endParaRPr>
            </a:p>
          </p:txBody>
        </p:sp>
        <p:sp>
          <p:nvSpPr>
            <p:cNvPr id="186381" name="Rectangle 13"/>
            <p:cNvSpPr>
              <a:spLocks noChangeArrowheads="1"/>
            </p:cNvSpPr>
            <p:nvPr/>
          </p:nvSpPr>
          <p:spPr bwMode="auto">
            <a:xfrm>
              <a:off x="3471863" y="1447800"/>
              <a:ext cx="1644650" cy="685800"/>
            </a:xfrm>
            <a:prstGeom prst="rect">
              <a:avLst/>
            </a:prstGeom>
            <a:solidFill>
              <a:srgbClr val="F2F2F2"/>
            </a:solidFill>
            <a:ln w="9525">
              <a:solidFill>
                <a:srgbClr val="FFFFFF"/>
              </a:solidFill>
              <a:miter lim="800000"/>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2700" tIns="12700" rIns="12700" bIns="12700"/>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altLang="zh-CN" sz="20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في البداية تجلس</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altLang="zh-CN" sz="20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على (17: 3)</a:t>
              </a:r>
              <a:endParaRPr kumimoji="0" lang="en-US" altLang="zh-CN" sz="20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186387" name="Rectangle 19"/>
            <p:cNvSpPr>
              <a:spLocks noChangeArrowheads="1"/>
            </p:cNvSpPr>
            <p:nvPr/>
          </p:nvSpPr>
          <p:spPr bwMode="auto">
            <a:xfrm>
              <a:off x="5967413" y="2852738"/>
              <a:ext cx="1773237" cy="1492250"/>
            </a:xfrm>
            <a:prstGeom prst="rect">
              <a:avLst/>
            </a:prstGeom>
            <a:noFill/>
            <a:ln>
              <a:noFill/>
            </a:ln>
            <a:effectLst>
              <a:outerShdw blurRad="63500" dist="38099" dir="2700000" algn="ctr" rotWithShape="0">
                <a:schemeClr val="bg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altLang="zh-CN" sz="25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الوحش:</a:t>
              </a:r>
              <a:endParaRPr kumimoji="0" lang="en-US" altLang="zh-CN" sz="25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zh-CN" sz="25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 </a:t>
              </a:r>
              <a:r>
                <a:rPr kumimoji="0" lang="ar-JO" altLang="zh-CN" sz="25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7 رؤوس</a:t>
              </a:r>
              <a:endParaRPr kumimoji="0" lang="en-US" altLang="zh-CN" sz="25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zh-CN" sz="25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 </a:t>
              </a:r>
              <a:r>
                <a:rPr kumimoji="0" lang="ar-JO" altLang="zh-CN" sz="25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10 قرون</a:t>
              </a:r>
              <a:endParaRPr kumimoji="0" lang="en-US" altLang="zh-CN" sz="1800" b="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altLang="zh-CN" sz="16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(17: 3، 12)</a:t>
              </a:r>
              <a:endParaRPr kumimoji="0" lang="en-US" sz="16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grpSp>
      <p:sp>
        <p:nvSpPr>
          <p:cNvPr id="508935" name="Text Box 37"/>
          <p:cNvSpPr txBox="1">
            <a:spLocks noChangeArrowheads="1"/>
          </p:cNvSpPr>
          <p:nvPr/>
        </p:nvSpPr>
        <p:spPr bwMode="auto">
          <a:xfrm>
            <a:off x="8604250" y="-26988"/>
            <a:ext cx="539750" cy="1571842"/>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90000" tIns="46800" rIns="90000" bIns="46800">
            <a:spAutoFit/>
          </a:bodyPr>
          <a:lstStyle>
            <a:lvl1pPr defTabSz="457200">
              <a:defRPr sz="2400">
                <a:solidFill>
                  <a:schemeClr val="tx1"/>
                </a:solidFill>
                <a:latin typeface="Comic Sans MS" charset="0"/>
                <a:ea typeface="ＭＳ Ｐゴシック" charset="0"/>
                <a:cs typeface="ＭＳ Ｐゴシック" charset="0"/>
              </a:defRPr>
            </a:lvl1pPr>
            <a:lvl2pPr marL="742950" indent="-285750" defTabSz="457200">
              <a:defRPr sz="2400">
                <a:solidFill>
                  <a:schemeClr val="tx1"/>
                </a:solidFill>
                <a:latin typeface="Comic Sans MS" charset="0"/>
                <a:ea typeface="ＭＳ Ｐゴシック" charset="0"/>
              </a:defRPr>
            </a:lvl2pPr>
            <a:lvl3pPr marL="1143000" indent="-228600" defTabSz="457200">
              <a:defRPr sz="2400">
                <a:solidFill>
                  <a:schemeClr val="tx1"/>
                </a:solidFill>
                <a:latin typeface="Comic Sans MS" charset="0"/>
                <a:ea typeface="ＭＳ Ｐゴシック" charset="0"/>
              </a:defRPr>
            </a:lvl3pPr>
            <a:lvl4pPr marL="1600200" indent="-228600" defTabSz="457200">
              <a:defRPr sz="2400">
                <a:solidFill>
                  <a:schemeClr val="tx1"/>
                </a:solidFill>
                <a:latin typeface="Comic Sans MS" charset="0"/>
                <a:ea typeface="ＭＳ Ｐゴシック" charset="0"/>
              </a:defRPr>
            </a:lvl4pPr>
            <a:lvl5pPr marL="2057400" indent="-228600" defTabSz="4572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80 د و </a:t>
            </a:r>
            <a:r>
              <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ي</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grpSp>
        <p:nvGrpSpPr>
          <p:cNvPr id="7" name="Group 6"/>
          <p:cNvGrpSpPr>
            <a:grpSpLocks/>
          </p:cNvGrpSpPr>
          <p:nvPr/>
        </p:nvGrpSpPr>
        <p:grpSpPr bwMode="auto">
          <a:xfrm>
            <a:off x="3646488" y="4622800"/>
            <a:ext cx="3330575" cy="569913"/>
            <a:chOff x="3646488" y="4623296"/>
            <a:chExt cx="3330575" cy="569268"/>
          </a:xfrm>
        </p:grpSpPr>
        <p:sp>
          <p:nvSpPr>
            <p:cNvPr id="186384" name="Line 16"/>
            <p:cNvSpPr>
              <a:spLocks noChangeShapeType="1"/>
            </p:cNvSpPr>
            <p:nvPr/>
          </p:nvSpPr>
          <p:spPr bwMode="auto">
            <a:xfrm>
              <a:off x="5003800" y="4659768"/>
              <a:ext cx="0" cy="532796"/>
            </a:xfrm>
            <a:prstGeom prst="line">
              <a:avLst/>
            </a:prstGeom>
            <a:noFill/>
            <a:ln w="38100" cmpd="sng">
              <a:solidFill>
                <a:srgbClr val="000000"/>
              </a:solidFill>
              <a:round/>
              <a:headEnd type="none" w="sm" len="sm"/>
              <a:tailEnd type="triangle" w="lg" len="lg"/>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u="none" strike="noStrike" kern="1200" cap="none" spc="0" normalizeH="0" baseline="0" noProof="0">
                <a:ln>
                  <a:noFill/>
                </a:ln>
                <a:solidFill>
                  <a:srgbClr val="000000"/>
                </a:solidFill>
                <a:effectLst/>
                <a:uLnTx/>
                <a:uFillTx/>
                <a:latin typeface="Arial" panose="020B0604020202020204" pitchFamily="34" charset="0"/>
                <a:ea typeface="ＭＳ Ｐゴシック"/>
                <a:cs typeface="Arial" panose="020B0604020202020204" pitchFamily="34" charset="0"/>
              </a:endParaRPr>
            </a:p>
          </p:txBody>
        </p:sp>
        <p:sp>
          <p:nvSpPr>
            <p:cNvPr id="186383" name="Rectangle 15"/>
            <p:cNvSpPr>
              <a:spLocks noChangeArrowheads="1"/>
            </p:cNvSpPr>
            <p:nvPr/>
          </p:nvSpPr>
          <p:spPr bwMode="auto">
            <a:xfrm>
              <a:off x="3646488" y="4623296"/>
              <a:ext cx="3330575" cy="290184"/>
            </a:xfrm>
            <a:prstGeom prst="rect">
              <a:avLst/>
            </a:prstGeom>
            <a:solidFill>
              <a:srgbClr val="FFFFFF"/>
            </a:solidFill>
            <a:ln w="9525">
              <a:solidFill>
                <a:srgbClr val="FFFFFF"/>
              </a:solidFill>
              <a:miter lim="800000"/>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2700" tIns="12700" rIns="12700" bIns="12700"/>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altLang="zh-CN" sz="20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الرغبات في السيطرة على (17: 17)</a:t>
              </a:r>
              <a:endParaRPr kumimoji="0" lang="en-US" altLang="zh-CN" sz="20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grpSp>
      <p:pic>
        <p:nvPicPr>
          <p:cNvPr id="186385" name="Picture 17"/>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7235825" y="0"/>
            <a:ext cx="1187450" cy="1600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6"/>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4"/>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nodeType="clickEffect">
                                  <p:stCondLst>
                                    <p:cond delay="0"/>
                                  </p:stCondLst>
                                  <p:childTnLst>
                                    <p:set>
                                      <p:cBhvr>
                                        <p:cTn id="18" dur="1" fill="hold">
                                          <p:stCondLst>
                                            <p:cond delay="0"/>
                                          </p:stCondLst>
                                        </p:cTn>
                                        <p:tgtEl>
                                          <p:spTgt spid="5"/>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nodeType="clickEffect">
                                  <p:stCondLst>
                                    <p:cond delay="0"/>
                                  </p:stCondLst>
                                  <p:childTnLst>
                                    <p:set>
                                      <p:cBhvr>
                                        <p:cTn id="22"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7399" name="Rectangle 7"/>
          <p:cNvSpPr>
            <a:spLocks noChangeArrowheads="1"/>
          </p:cNvSpPr>
          <p:nvPr/>
        </p:nvSpPr>
        <p:spPr bwMode="auto">
          <a:xfrm>
            <a:off x="0" y="0"/>
            <a:ext cx="9144000" cy="6858000"/>
          </a:xfrm>
          <a:prstGeom prst="rect">
            <a:avLst/>
          </a:prstGeom>
          <a:solidFill>
            <a:schemeClr val="tx1">
              <a:alpha val="64999"/>
            </a:schemeClr>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914400" eaLnBrk="0" fontAlgn="base" hangingPunct="0">
              <a:spcBef>
                <a:spcPct val="0"/>
              </a:spcBef>
              <a:spcAft>
                <a:spcPct val="0"/>
              </a:spcAft>
              <a:defRPr/>
            </a:pPr>
            <a:endParaRPr lang="en-US" sz="2400">
              <a:solidFill>
                <a:srgbClr val="FFFFFF"/>
              </a:solidFill>
              <a:latin typeface="Arial"/>
              <a:ea typeface="ＭＳ Ｐゴシック" charset="0"/>
              <a:cs typeface="Arial"/>
            </a:endParaRPr>
          </a:p>
        </p:txBody>
      </p:sp>
      <p:pic>
        <p:nvPicPr>
          <p:cNvPr id="187400" name="Picture 8"/>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21893"/>
            <a:ext cx="3708400" cy="37560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sp>
        <p:nvSpPr>
          <p:cNvPr id="187394" name="Rectangle 2"/>
          <p:cNvSpPr>
            <a:spLocks noGrp="1" noChangeArrowheads="1"/>
          </p:cNvSpPr>
          <p:nvPr>
            <p:ph type="title"/>
          </p:nvPr>
        </p:nvSpPr>
        <p:spPr>
          <a:xfrm>
            <a:off x="444500" y="1511300"/>
            <a:ext cx="3048000" cy="2133600"/>
          </a:xfrm>
          <a:effectLst>
            <a:outerShdw blurRad="63500" dist="38099" dir="2700000" algn="ctr" rotWithShape="0">
              <a:schemeClr val="tx1">
                <a:alpha val="74998"/>
              </a:schemeClr>
            </a:outerShdw>
          </a:effectLst>
        </p:spPr>
        <p:txBody>
          <a:bodyPr/>
          <a:lstStyle/>
          <a:p>
            <a:pPr>
              <a:defRPr/>
            </a:pPr>
            <a:r>
              <a:rPr lang="ar-JO" dirty="0">
                <a:solidFill>
                  <a:srgbClr val="FFFFFF"/>
                </a:solidFill>
                <a:latin typeface="Arial"/>
                <a:cs typeface="Arial"/>
              </a:rPr>
              <a:t>وجهات نظر عن بابل    الأيام الأخيرة</a:t>
            </a:r>
            <a:endParaRPr lang="en-US" dirty="0">
              <a:latin typeface="Arial"/>
              <a:cs typeface="Arial"/>
            </a:endParaRPr>
          </a:p>
        </p:txBody>
      </p:sp>
      <p:sp>
        <p:nvSpPr>
          <p:cNvPr id="1032196" name="Text Box 37"/>
          <p:cNvSpPr txBox="1">
            <a:spLocks noChangeArrowheads="1"/>
          </p:cNvSpPr>
          <p:nvPr/>
        </p:nvSpPr>
        <p:spPr bwMode="auto">
          <a:xfrm>
            <a:off x="8411284" y="84138"/>
            <a:ext cx="701131" cy="46384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eaLnBrk="0" fontAlgn="base" hangingPunct="0">
              <a:spcBef>
                <a:spcPct val="0"/>
              </a:spcBef>
              <a:spcAft>
                <a:spcPct val="0"/>
              </a:spcAft>
            </a:pPr>
            <a:r>
              <a:rPr lang="ar-JO" b="1" dirty="0">
                <a:solidFill>
                  <a:srgbClr val="FFFFFF"/>
                </a:solidFill>
                <a:latin typeface="Arial" charset="0"/>
                <a:cs typeface="Arial" charset="0"/>
              </a:rPr>
              <a:t>400</a:t>
            </a:r>
            <a:endParaRPr lang="en-US" b="1" dirty="0">
              <a:solidFill>
                <a:srgbClr val="FFFFFF"/>
              </a:solidFill>
              <a:latin typeface="Arial" charset="0"/>
              <a:cs typeface="Arial" charset="0"/>
            </a:endParaRPr>
          </a:p>
        </p:txBody>
      </p:sp>
      <p:sp>
        <p:nvSpPr>
          <p:cNvPr id="7" name="Rectangle 5"/>
          <p:cNvSpPr txBox="1">
            <a:spLocks noChangeArrowheads="1"/>
          </p:cNvSpPr>
          <p:nvPr/>
        </p:nvSpPr>
        <p:spPr bwMode="auto">
          <a:xfrm>
            <a:off x="236538" y="3822700"/>
            <a:ext cx="8915400" cy="30480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a:lstStyle>
            <a:lvl1pPr marL="342900" indent="-342900" algn="l" rtl="0" eaLnBrk="0" fontAlgn="base" hangingPunct="0">
              <a:spcBef>
                <a:spcPct val="20000"/>
              </a:spcBef>
              <a:spcAft>
                <a:spcPct val="0"/>
              </a:spcAft>
              <a:buChar char="•"/>
              <a:defRPr sz="3200">
                <a:solidFill>
                  <a:schemeClr val="tx1"/>
                </a:solidFill>
                <a:latin typeface="+mn-lt"/>
                <a:ea typeface="+mn-ea"/>
                <a:cs typeface="ＭＳ Ｐゴシック" charset="0"/>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eaLnBrk="0" fontAlgn="base" hangingPunct="0">
              <a:spcBef>
                <a:spcPct val="20000"/>
              </a:spcBef>
              <a:spcAft>
                <a:spcPct val="0"/>
              </a:spcAft>
              <a:buChar char="»"/>
              <a:defRPr sz="2000">
                <a:solidFill>
                  <a:schemeClr val="tx1"/>
                </a:solidFill>
                <a:latin typeface="+mn-lt"/>
                <a:ea typeface="+mn-ea"/>
              </a:defRPr>
            </a:lvl6pPr>
            <a:lvl7pPr marL="2971800" indent="-228600" algn="l" rtl="0" eaLnBrk="0" fontAlgn="base" hangingPunct="0">
              <a:spcBef>
                <a:spcPct val="20000"/>
              </a:spcBef>
              <a:spcAft>
                <a:spcPct val="0"/>
              </a:spcAft>
              <a:buChar char="»"/>
              <a:defRPr sz="2000">
                <a:solidFill>
                  <a:schemeClr val="tx1"/>
                </a:solidFill>
                <a:latin typeface="+mn-lt"/>
                <a:ea typeface="+mn-ea"/>
              </a:defRPr>
            </a:lvl7pPr>
            <a:lvl8pPr marL="3429000" indent="-228600" algn="l" rtl="0" eaLnBrk="0" fontAlgn="base" hangingPunct="0">
              <a:spcBef>
                <a:spcPct val="20000"/>
              </a:spcBef>
              <a:spcAft>
                <a:spcPct val="0"/>
              </a:spcAft>
              <a:buChar char="»"/>
              <a:defRPr sz="2000">
                <a:solidFill>
                  <a:schemeClr val="tx1"/>
                </a:solidFill>
                <a:latin typeface="+mn-lt"/>
                <a:ea typeface="+mn-ea"/>
              </a:defRPr>
            </a:lvl8pPr>
            <a:lvl9pPr marL="3886200" indent="-228600" algn="l" rtl="0" eaLnBrk="0" fontAlgn="base" hangingPunct="0">
              <a:spcBef>
                <a:spcPct val="20000"/>
              </a:spcBef>
              <a:spcAft>
                <a:spcPct val="0"/>
              </a:spcAft>
              <a:buChar char="»"/>
              <a:defRPr sz="2000">
                <a:solidFill>
                  <a:schemeClr val="tx1"/>
                </a:solidFill>
                <a:latin typeface="+mn-lt"/>
                <a:ea typeface="+mn-ea"/>
              </a:defRPr>
            </a:lvl9pPr>
          </a:lstStyle>
          <a:p>
            <a:pPr algn="r" defTabSz="914400" rtl="1">
              <a:defRPr/>
            </a:pPr>
            <a:r>
              <a:rPr lang="ar-JO" b="1" dirty="0">
                <a:solidFill>
                  <a:srgbClr val="FFFF00"/>
                </a:solidFill>
                <a:effectLst>
                  <a:outerShdw blurRad="38100" dist="38100" dir="2700000" algn="tl">
                    <a:srgbClr val="000000">
                      <a:alpha val="43137"/>
                    </a:srgbClr>
                  </a:outerShdw>
                </a:effectLst>
                <a:latin typeface="Arial"/>
                <a:ea typeface="ＭＳ Ｐゴシック"/>
                <a:cs typeface="Arial"/>
              </a:rPr>
              <a:t>النظام العالمي</a:t>
            </a:r>
            <a:endParaRPr lang="en-US" b="1" dirty="0">
              <a:solidFill>
                <a:srgbClr val="FFFFFF"/>
              </a:solidFill>
              <a:effectLst>
                <a:outerShdw blurRad="38100" dist="38100" dir="2700000" algn="tl">
                  <a:srgbClr val="000000">
                    <a:alpha val="43137"/>
                  </a:srgbClr>
                </a:outerShdw>
              </a:effectLst>
              <a:latin typeface="Arial"/>
              <a:ea typeface="ＭＳ Ｐゴシック"/>
              <a:cs typeface="Arial"/>
            </a:endParaRPr>
          </a:p>
          <a:p>
            <a:pPr algn="r" defTabSz="914400" rtl="1">
              <a:defRPr/>
            </a:pPr>
            <a:r>
              <a:rPr lang="ar-JO" b="1" dirty="0">
                <a:solidFill>
                  <a:srgbClr val="FFFF00"/>
                </a:solidFill>
                <a:effectLst>
                  <a:outerShdw blurRad="38100" dist="38100" dir="2700000" algn="tl">
                    <a:srgbClr val="000000">
                      <a:alpha val="43137"/>
                    </a:srgbClr>
                  </a:outerShdw>
                </a:effectLst>
                <a:latin typeface="Arial"/>
                <a:cs typeface="Arial"/>
              </a:rPr>
              <a:t>الدين</a:t>
            </a:r>
            <a:r>
              <a:rPr lang="ar-JO" b="1" dirty="0">
                <a:solidFill>
                  <a:srgbClr val="FFFFFF"/>
                </a:solidFill>
                <a:effectLst>
                  <a:outerShdw blurRad="38100" dist="38100" dir="2700000" algn="tl">
                    <a:srgbClr val="000000">
                      <a:alpha val="43137"/>
                    </a:srgbClr>
                  </a:outerShdw>
                </a:effectLst>
                <a:latin typeface="Arial"/>
                <a:cs typeface="Arial"/>
              </a:rPr>
              <a:t> (الإسلام، الكاثوليك، علم التنجيم، الدين العالمي الموحد / الجيل الجديد)</a:t>
            </a:r>
            <a:endParaRPr lang="en-US" b="1" dirty="0">
              <a:solidFill>
                <a:srgbClr val="FFFFFF"/>
              </a:solidFill>
              <a:effectLst>
                <a:outerShdw blurRad="38100" dist="38100" dir="2700000" algn="tl">
                  <a:srgbClr val="000000">
                    <a:alpha val="43137"/>
                  </a:srgbClr>
                </a:outerShdw>
              </a:effectLst>
              <a:latin typeface="Arial"/>
              <a:ea typeface="ＭＳ Ｐゴシック"/>
              <a:cs typeface="Arial"/>
            </a:endParaRPr>
          </a:p>
          <a:p>
            <a:pPr algn="r" defTabSz="914400" rtl="1">
              <a:defRPr/>
            </a:pPr>
            <a:r>
              <a:rPr lang="ar-JO" b="1" dirty="0">
                <a:solidFill>
                  <a:srgbClr val="FFFF00"/>
                </a:solidFill>
                <a:effectLst>
                  <a:outerShdw blurRad="38100" dist="38100" dir="2700000" algn="tl">
                    <a:srgbClr val="000000">
                      <a:alpha val="43137"/>
                    </a:srgbClr>
                  </a:outerShdw>
                </a:effectLst>
                <a:latin typeface="Arial"/>
                <a:ea typeface="ＭＳ Ｐゴシック"/>
                <a:cs typeface="Arial"/>
              </a:rPr>
              <a:t>مدينة</a:t>
            </a:r>
            <a:r>
              <a:rPr lang="ar-JO" b="1" dirty="0">
                <a:solidFill>
                  <a:srgbClr val="FFFFFF"/>
                </a:solidFill>
                <a:effectLst>
                  <a:outerShdw blurRad="38100" dist="38100" dir="2700000" algn="tl">
                    <a:srgbClr val="000000">
                      <a:alpha val="43137"/>
                    </a:srgbClr>
                  </a:outerShdw>
                </a:effectLst>
                <a:latin typeface="Arial"/>
                <a:ea typeface="ＭＳ Ｐゴシック"/>
                <a:cs typeface="Arial"/>
              </a:rPr>
              <a:t> (بابل، روما، أورشليم)</a:t>
            </a:r>
            <a:endParaRPr lang="en-US" b="1" dirty="0">
              <a:solidFill>
                <a:srgbClr val="FFFF00"/>
              </a:solidFill>
              <a:effectLst>
                <a:outerShdw blurRad="38100" dist="38100" dir="2700000" algn="tl">
                  <a:srgbClr val="000000">
                    <a:alpha val="43137"/>
                  </a:srgbClr>
                </a:outerShdw>
              </a:effectLst>
              <a:latin typeface="Arial"/>
              <a:ea typeface="ＭＳ Ｐゴシック"/>
              <a:cs typeface="Arial"/>
            </a:endParaRPr>
          </a:p>
          <a:p>
            <a:pPr algn="r" defTabSz="914400" rtl="1">
              <a:defRPr/>
            </a:pPr>
            <a:r>
              <a:rPr lang="ar-JO" b="1" dirty="0">
                <a:solidFill>
                  <a:srgbClr val="FFFF00"/>
                </a:solidFill>
                <a:effectLst>
                  <a:outerShdw blurRad="38100" dist="38100" dir="2700000" algn="tl">
                    <a:srgbClr val="000000">
                      <a:alpha val="43137"/>
                    </a:srgbClr>
                  </a:outerShdw>
                </a:effectLst>
                <a:latin typeface="Arial"/>
                <a:ea typeface="ＭＳ Ｐゴシック"/>
                <a:cs typeface="Arial"/>
              </a:rPr>
              <a:t>أمة</a:t>
            </a:r>
            <a:endParaRPr lang="en-US" b="1" dirty="0">
              <a:solidFill>
                <a:srgbClr val="FFFF00"/>
              </a:solidFill>
              <a:effectLst>
                <a:outerShdw blurRad="38100" dist="38100" dir="2700000" algn="tl">
                  <a:srgbClr val="000000">
                    <a:alpha val="43137"/>
                  </a:srgbClr>
                </a:outerShdw>
              </a:effectLst>
              <a:latin typeface="Arial"/>
              <a:ea typeface="ＭＳ Ｐゴシック"/>
              <a:cs typeface="Arial"/>
            </a:endParaRPr>
          </a:p>
        </p:txBody>
      </p:sp>
    </p:spTree>
    <p:extLst>
      <p:ext uri="{BB962C8B-B14F-4D97-AF65-F5344CB8AC3E}">
        <p14:creationId xmlns:p14="http://schemas.microsoft.com/office/powerpoint/2010/main" val="99881082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87399"/>
                                        </p:tgtEl>
                                        <p:attrNameLst>
                                          <p:attrName>style.visibility</p:attrName>
                                        </p:attrNameLst>
                                      </p:cBhvr>
                                      <p:to>
                                        <p:strVal val="visible"/>
                                      </p:to>
                                    </p:set>
                                    <p:animEffect transition="in" filter="fade">
                                      <p:cBhvr>
                                        <p:cTn id="7" dur="500"/>
                                        <p:tgtEl>
                                          <p:spTgt spid="187399"/>
                                        </p:tgtEl>
                                      </p:cBhvr>
                                    </p:animEffect>
                                  </p:childTnLst>
                                </p:cTn>
                              </p:par>
                            </p:childTnLst>
                          </p:cTn>
                        </p:par>
                      </p:childTnLst>
                    </p:cTn>
                  </p:par>
                  <p:par>
                    <p:cTn id="8" fill="hold">
                      <p:stCondLst>
                        <p:cond delay="indefinite"/>
                      </p:stCondLst>
                      <p:childTnLst>
                        <p:par>
                          <p:cTn id="9" fill="hold">
                            <p:stCondLst>
                              <p:cond delay="0"/>
                            </p:stCondLst>
                            <p:childTnLst>
                              <p:par>
                                <p:cTn id="10" presetID="2" presetClass="entr" presetSubtype="8" fill="hold" grpId="0" nodeType="clickEffect">
                                  <p:stCondLst>
                                    <p:cond delay="0"/>
                                  </p:stCondLst>
                                  <p:childTnLst>
                                    <p:set>
                                      <p:cBhvr>
                                        <p:cTn id="11" dur="1" fill="hold">
                                          <p:stCondLst>
                                            <p:cond delay="0"/>
                                          </p:stCondLst>
                                        </p:cTn>
                                        <p:tgtEl>
                                          <p:spTgt spid="7">
                                            <p:txEl>
                                              <p:pRg st="0" end="0"/>
                                            </p:txEl>
                                          </p:spTgt>
                                        </p:tgtEl>
                                        <p:attrNameLst>
                                          <p:attrName>style.visibility</p:attrName>
                                        </p:attrNameLst>
                                      </p:cBhvr>
                                      <p:to>
                                        <p:strVal val="visible"/>
                                      </p:to>
                                    </p:set>
                                    <p:anim calcmode="lin" valueType="num">
                                      <p:cBhvr additive="base">
                                        <p:cTn id="12" dur="500" fill="hold"/>
                                        <p:tgtEl>
                                          <p:spTgt spid="7">
                                            <p:txEl>
                                              <p:pRg st="0" end="0"/>
                                            </p:txEl>
                                          </p:spTgt>
                                        </p:tgtEl>
                                        <p:attrNameLst>
                                          <p:attrName>ppt_x</p:attrName>
                                        </p:attrNameLst>
                                      </p:cBhvr>
                                      <p:tavLst>
                                        <p:tav tm="0">
                                          <p:val>
                                            <p:strVal val="0-#ppt_w/2"/>
                                          </p:val>
                                        </p:tav>
                                        <p:tav tm="100000">
                                          <p:val>
                                            <p:strVal val="#ppt_x"/>
                                          </p:val>
                                        </p:tav>
                                      </p:tavLst>
                                    </p:anim>
                                    <p:anim calcmode="lin" valueType="num">
                                      <p:cBhvr additive="base">
                                        <p:cTn id="13" dur="500" fill="hold"/>
                                        <p:tgtEl>
                                          <p:spTgt spid="7">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14" fill="hold">
                      <p:stCondLst>
                        <p:cond delay="indefinite"/>
                      </p:stCondLst>
                      <p:childTnLst>
                        <p:par>
                          <p:cTn id="15" fill="hold">
                            <p:stCondLst>
                              <p:cond delay="0"/>
                            </p:stCondLst>
                            <p:childTnLst>
                              <p:par>
                                <p:cTn id="16" presetID="2" presetClass="entr" presetSubtype="8" fill="hold" grpId="0" nodeType="clickEffect">
                                  <p:stCondLst>
                                    <p:cond delay="0"/>
                                  </p:stCondLst>
                                  <p:childTnLst>
                                    <p:set>
                                      <p:cBhvr>
                                        <p:cTn id="17" dur="1" fill="hold">
                                          <p:stCondLst>
                                            <p:cond delay="0"/>
                                          </p:stCondLst>
                                        </p:cTn>
                                        <p:tgtEl>
                                          <p:spTgt spid="7">
                                            <p:txEl>
                                              <p:pRg st="1" end="1"/>
                                            </p:txEl>
                                          </p:spTgt>
                                        </p:tgtEl>
                                        <p:attrNameLst>
                                          <p:attrName>style.visibility</p:attrName>
                                        </p:attrNameLst>
                                      </p:cBhvr>
                                      <p:to>
                                        <p:strVal val="visible"/>
                                      </p:to>
                                    </p:set>
                                    <p:anim calcmode="lin" valueType="num">
                                      <p:cBhvr additive="base">
                                        <p:cTn id="18" dur="500" fill="hold"/>
                                        <p:tgtEl>
                                          <p:spTgt spid="7">
                                            <p:txEl>
                                              <p:pRg st="1" end="1"/>
                                            </p:txEl>
                                          </p:spTgt>
                                        </p:tgtEl>
                                        <p:attrNameLst>
                                          <p:attrName>ppt_x</p:attrName>
                                        </p:attrNameLst>
                                      </p:cBhvr>
                                      <p:tavLst>
                                        <p:tav tm="0">
                                          <p:val>
                                            <p:strVal val="0-#ppt_w/2"/>
                                          </p:val>
                                        </p:tav>
                                        <p:tav tm="100000">
                                          <p:val>
                                            <p:strVal val="#ppt_x"/>
                                          </p:val>
                                        </p:tav>
                                      </p:tavLst>
                                    </p:anim>
                                    <p:anim calcmode="lin" valueType="num">
                                      <p:cBhvr additive="base">
                                        <p:cTn id="19" dur="500" fill="hold"/>
                                        <p:tgtEl>
                                          <p:spTgt spid="7">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20" fill="hold">
                      <p:stCondLst>
                        <p:cond delay="indefinite"/>
                      </p:stCondLst>
                      <p:childTnLst>
                        <p:par>
                          <p:cTn id="21" fill="hold">
                            <p:stCondLst>
                              <p:cond delay="0"/>
                            </p:stCondLst>
                            <p:childTnLst>
                              <p:par>
                                <p:cTn id="22" presetID="2" presetClass="entr" presetSubtype="8" fill="hold" grpId="0" nodeType="clickEffect">
                                  <p:stCondLst>
                                    <p:cond delay="0"/>
                                  </p:stCondLst>
                                  <p:childTnLst>
                                    <p:set>
                                      <p:cBhvr>
                                        <p:cTn id="23" dur="1" fill="hold">
                                          <p:stCondLst>
                                            <p:cond delay="0"/>
                                          </p:stCondLst>
                                        </p:cTn>
                                        <p:tgtEl>
                                          <p:spTgt spid="7">
                                            <p:txEl>
                                              <p:pRg st="2" end="2"/>
                                            </p:txEl>
                                          </p:spTgt>
                                        </p:tgtEl>
                                        <p:attrNameLst>
                                          <p:attrName>style.visibility</p:attrName>
                                        </p:attrNameLst>
                                      </p:cBhvr>
                                      <p:to>
                                        <p:strVal val="visible"/>
                                      </p:to>
                                    </p:set>
                                    <p:anim calcmode="lin" valueType="num">
                                      <p:cBhvr additive="base">
                                        <p:cTn id="24" dur="500" fill="hold"/>
                                        <p:tgtEl>
                                          <p:spTgt spid="7">
                                            <p:txEl>
                                              <p:pRg st="2" end="2"/>
                                            </p:txEl>
                                          </p:spTgt>
                                        </p:tgtEl>
                                        <p:attrNameLst>
                                          <p:attrName>ppt_x</p:attrName>
                                        </p:attrNameLst>
                                      </p:cBhvr>
                                      <p:tavLst>
                                        <p:tav tm="0">
                                          <p:val>
                                            <p:strVal val="0-#ppt_w/2"/>
                                          </p:val>
                                        </p:tav>
                                        <p:tav tm="100000">
                                          <p:val>
                                            <p:strVal val="#ppt_x"/>
                                          </p:val>
                                        </p:tav>
                                      </p:tavLst>
                                    </p:anim>
                                    <p:anim calcmode="lin" valueType="num">
                                      <p:cBhvr additive="base">
                                        <p:cTn id="25" dur="500" fill="hold"/>
                                        <p:tgtEl>
                                          <p:spTgt spid="7">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26" fill="hold">
                      <p:stCondLst>
                        <p:cond delay="indefinite"/>
                      </p:stCondLst>
                      <p:childTnLst>
                        <p:par>
                          <p:cTn id="27" fill="hold">
                            <p:stCondLst>
                              <p:cond delay="0"/>
                            </p:stCondLst>
                            <p:childTnLst>
                              <p:par>
                                <p:cTn id="28" presetID="2" presetClass="entr" presetSubtype="8" fill="hold" grpId="0" nodeType="clickEffect">
                                  <p:stCondLst>
                                    <p:cond delay="0"/>
                                  </p:stCondLst>
                                  <p:childTnLst>
                                    <p:set>
                                      <p:cBhvr>
                                        <p:cTn id="29" dur="1" fill="hold">
                                          <p:stCondLst>
                                            <p:cond delay="0"/>
                                          </p:stCondLst>
                                        </p:cTn>
                                        <p:tgtEl>
                                          <p:spTgt spid="7">
                                            <p:txEl>
                                              <p:pRg st="3" end="3"/>
                                            </p:txEl>
                                          </p:spTgt>
                                        </p:tgtEl>
                                        <p:attrNameLst>
                                          <p:attrName>style.visibility</p:attrName>
                                        </p:attrNameLst>
                                      </p:cBhvr>
                                      <p:to>
                                        <p:strVal val="visible"/>
                                      </p:to>
                                    </p:set>
                                    <p:anim calcmode="lin" valueType="num">
                                      <p:cBhvr additive="base">
                                        <p:cTn id="30" dur="500" fill="hold"/>
                                        <p:tgtEl>
                                          <p:spTgt spid="7">
                                            <p:txEl>
                                              <p:pRg st="3" end="3"/>
                                            </p:txEl>
                                          </p:spTgt>
                                        </p:tgtEl>
                                        <p:attrNameLst>
                                          <p:attrName>ppt_x</p:attrName>
                                        </p:attrNameLst>
                                      </p:cBhvr>
                                      <p:tavLst>
                                        <p:tav tm="0">
                                          <p:val>
                                            <p:strVal val="0-#ppt_w/2"/>
                                          </p:val>
                                        </p:tav>
                                        <p:tav tm="100000">
                                          <p:val>
                                            <p:strVal val="#ppt_x"/>
                                          </p:val>
                                        </p:tav>
                                      </p:tavLst>
                                    </p:anim>
                                    <p:anim calcmode="lin" valueType="num">
                                      <p:cBhvr additive="base">
                                        <p:cTn id="31" dur="500" fill="hold"/>
                                        <p:tgtEl>
                                          <p:spTgt spid="7">
                                            <p:txEl>
                                              <p:pRg st="3" end="3"/>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7399" grpId="0" animBg="1" autoUpdateAnimBg="0"/>
      <p:bldP spid="7" grpId="0" build="p" bldLvl="2" autoUpdateAnimBg="0"/>
    </p:bldLst>
  </p:timing>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34241" name="Picture 3" descr="StruggleoverMoney.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4575175" y="0"/>
            <a:ext cx="4605338" cy="32845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89452" name="Picture 12"/>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1981200" y="4972050"/>
            <a:ext cx="2514600" cy="18859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pic>
        <p:nvPicPr>
          <p:cNvPr id="1034243" name="Picture 6" descr="12"/>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0" y="0"/>
            <a:ext cx="4648200" cy="34829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89442" name="Rectangle 2"/>
          <p:cNvSpPr>
            <a:spLocks noGrp="1" noChangeArrowheads="1"/>
          </p:cNvSpPr>
          <p:nvPr>
            <p:ph type="title"/>
          </p:nvPr>
        </p:nvSpPr>
        <p:spPr>
          <a:xfrm>
            <a:off x="179388" y="188913"/>
            <a:ext cx="7772400" cy="1143000"/>
          </a:xfrm>
          <a:effectLst>
            <a:outerShdw blurRad="63500" dist="38099" dir="2700000" algn="ctr" rotWithShape="0">
              <a:schemeClr val="tx1">
                <a:alpha val="74998"/>
              </a:schemeClr>
            </a:outerShdw>
          </a:effectLst>
        </p:spPr>
        <p:txBody>
          <a:bodyPr/>
          <a:lstStyle/>
          <a:p>
            <a:pPr algn="r">
              <a:defRPr/>
            </a:pPr>
            <a:r>
              <a:rPr lang="ar-JO" dirty="0">
                <a:solidFill>
                  <a:srgbClr val="FFFFFF"/>
                </a:solidFill>
                <a:latin typeface="Arial"/>
                <a:cs typeface="Arial"/>
              </a:rPr>
              <a:t>هل بابل هي ...</a:t>
            </a:r>
            <a:endParaRPr lang="en-US" dirty="0">
              <a:latin typeface="Arial"/>
              <a:cs typeface="Arial"/>
            </a:endParaRPr>
          </a:p>
        </p:txBody>
      </p:sp>
      <p:pic>
        <p:nvPicPr>
          <p:cNvPr id="189451" name="Picture 11"/>
          <p:cNvPicPr>
            <a:picLocks noChangeAspect="1" noChangeArrowheads="1"/>
          </p:cNvPicPr>
          <p:nvPr/>
        </p:nvPicPr>
        <p:blipFill>
          <a:blip r:embed="rId6" cstate="screen">
            <a:extLst>
              <a:ext uri="{28A0092B-C50C-407E-A947-70E740481C1C}">
                <a14:useLocalDpi xmlns:a14="http://schemas.microsoft.com/office/drawing/2010/main"/>
              </a:ext>
            </a:extLst>
          </a:blip>
          <a:srcRect/>
          <a:stretch>
            <a:fillRect/>
          </a:stretch>
        </p:blipFill>
        <p:spPr bwMode="auto">
          <a:xfrm>
            <a:off x="0" y="3124200"/>
            <a:ext cx="2522538" cy="3733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pic>
        <p:nvPicPr>
          <p:cNvPr id="189455" name="Picture 15"/>
          <p:cNvPicPr>
            <a:picLocks noChangeAspect="1" noChangeArrowheads="1"/>
          </p:cNvPicPr>
          <p:nvPr/>
        </p:nvPicPr>
        <p:blipFill>
          <a:blip r:embed="rId7">
            <a:extLst>
              <a:ext uri="{28A0092B-C50C-407E-A947-70E740481C1C}">
                <a14:useLocalDpi xmlns:a14="http://schemas.microsoft.com/office/drawing/2010/main"/>
              </a:ext>
            </a:extLst>
          </a:blip>
          <a:srcRect/>
          <a:stretch>
            <a:fillRect/>
          </a:stretch>
        </p:blipFill>
        <p:spPr bwMode="auto">
          <a:xfrm>
            <a:off x="3916363" y="3429000"/>
            <a:ext cx="2619375" cy="34290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sp>
        <p:nvSpPr>
          <p:cNvPr id="1034247" name="Text Box 37"/>
          <p:cNvSpPr txBox="1">
            <a:spLocks noChangeArrowheads="1"/>
          </p:cNvSpPr>
          <p:nvPr/>
        </p:nvSpPr>
        <p:spPr bwMode="auto">
          <a:xfrm>
            <a:off x="8410848" y="44450"/>
            <a:ext cx="701131" cy="46384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eaLnBrk="0" fontAlgn="base" hangingPunct="0">
              <a:spcBef>
                <a:spcPct val="0"/>
              </a:spcBef>
              <a:spcAft>
                <a:spcPct val="0"/>
              </a:spcAft>
            </a:pPr>
            <a:r>
              <a:rPr lang="ar-JO" b="1" dirty="0">
                <a:solidFill>
                  <a:srgbClr val="FFFFFF"/>
                </a:solidFill>
                <a:latin typeface="Arial" charset="0"/>
                <a:cs typeface="Arial" charset="0"/>
              </a:rPr>
              <a:t>400</a:t>
            </a:r>
            <a:endParaRPr lang="en-US" b="1" dirty="0">
              <a:solidFill>
                <a:srgbClr val="FFFFFF"/>
              </a:solidFill>
              <a:latin typeface="Arial" charset="0"/>
              <a:cs typeface="Arial" charset="0"/>
            </a:endParaRPr>
          </a:p>
        </p:txBody>
      </p:sp>
      <p:pic>
        <p:nvPicPr>
          <p:cNvPr id="1034248" name="Picture 2" descr="greed see through money over eyes.jpg"/>
          <p:cNvPicPr>
            <a:picLocks noChangeAspect="1"/>
          </p:cNvPicPr>
          <p:nvPr/>
        </p:nvPicPr>
        <p:blipFill>
          <a:blip r:embed="rId8">
            <a:extLst>
              <a:ext uri="{28A0092B-C50C-407E-A947-70E740481C1C}">
                <a14:useLocalDpi xmlns:a14="http://schemas.microsoft.com/office/drawing/2010/main"/>
              </a:ext>
            </a:extLst>
          </a:blip>
          <a:srcRect/>
          <a:stretch>
            <a:fillRect/>
          </a:stretch>
        </p:blipFill>
        <p:spPr bwMode="auto">
          <a:xfrm>
            <a:off x="6502400" y="3357563"/>
            <a:ext cx="2627313" cy="35004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034249" name="WordArt 10"/>
          <p:cNvSpPr>
            <a:spLocks noChangeArrowheads="1" noChangeShapeType="1" noTextEdit="1"/>
          </p:cNvSpPr>
          <p:nvPr/>
        </p:nvSpPr>
        <p:spPr bwMode="auto">
          <a:xfrm>
            <a:off x="1476375" y="1628775"/>
            <a:ext cx="6551613" cy="3887788"/>
          </a:xfrm>
          <a:prstGeom prst="rect">
            <a:avLst/>
          </a:prstGeom>
        </p:spPr>
        <p:txBody>
          <a:bodyPr wrap="none" fromWordArt="1">
            <a:prstTxWarp prst="textCascadeUp">
              <a:avLst>
                <a:gd name="adj" fmla="val 44444"/>
              </a:avLst>
            </a:prstTxWarp>
            <a:scene3d>
              <a:camera prst="legacyPerspectiveFront">
                <a:rot lat="20519961" lon="1080000" rev="0"/>
              </a:camera>
              <a:lightRig rig="legacyHarsh2" dir="b"/>
            </a:scene3d>
            <a:sp3d extrusionH="430200" prstMaterial="legacyMatte">
              <a:extrusionClr>
                <a:srgbClr val="FF6600"/>
              </a:extrusionClr>
            </a:sp3d>
          </a:bodyPr>
          <a:lstStyle/>
          <a:p>
            <a:pPr algn="ctr" defTabSz="914400" eaLnBrk="0" fontAlgn="base" hangingPunct="0">
              <a:spcBef>
                <a:spcPct val="0"/>
              </a:spcBef>
              <a:spcAft>
                <a:spcPct val="0"/>
              </a:spcAft>
            </a:pPr>
            <a:r>
              <a:rPr lang="en-US" sz="3600" kern="10" dirty="0">
                <a:ln w="9525">
                  <a:round/>
                  <a:headEnd/>
                  <a:tailEnd/>
                </a:ln>
                <a:gradFill rotWithShape="1">
                  <a:gsLst>
                    <a:gs pos="0">
                      <a:srgbClr val="FFE701"/>
                    </a:gs>
                    <a:gs pos="100000">
                      <a:srgbClr val="FE3E02"/>
                    </a:gs>
                  </a:gsLst>
                  <a:lin ang="5400000" scaled="1"/>
                </a:gradFill>
                <a:latin typeface="Impact"/>
                <a:ea typeface="Impact"/>
                <a:cs typeface="Impact"/>
              </a:rPr>
              <a:t>World System?</a:t>
            </a:r>
          </a:p>
        </p:txBody>
      </p:sp>
    </p:spTree>
    <p:extLst>
      <p:ext uri="{BB962C8B-B14F-4D97-AF65-F5344CB8AC3E}">
        <p14:creationId xmlns:p14="http://schemas.microsoft.com/office/powerpoint/2010/main" val="2568882724"/>
      </p:ext>
    </p:extLst>
  </p:cSld>
  <p:clrMapOvr>
    <a:masterClrMapping/>
  </p:clrMapOvr>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fontAlgn="base">
              <a:spcBef>
                <a:spcPct val="0"/>
              </a:spcBef>
              <a:spcAft>
                <a:spcPct val="0"/>
              </a:spcAft>
            </a:pPr>
            <a:endParaRPr lang="en-US" sz="2400" b="1">
              <a:solidFill>
                <a:srgbClr val="000000"/>
              </a:solidFill>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pPr rtl="1"/>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ar-SA" sz="8800" dirty="0">
                <a:solidFill>
                  <a:schemeClr val="bg1"/>
                </a:solidFill>
                <a:latin typeface="Arial" charset="0"/>
                <a:ea typeface="Osaka" charset="0"/>
                <a:cs typeface="Arial" charset="0"/>
              </a:rPr>
              <a:t>رؤيا</a:t>
            </a:r>
            <a:r>
              <a:rPr lang="en-US" sz="8800" dirty="0">
                <a:solidFill>
                  <a:schemeClr val="bg1"/>
                </a:solidFill>
                <a:latin typeface="Arial" charset="0"/>
                <a:ea typeface="Osaka" charset="0"/>
                <a:cs typeface="Arial" charset="0"/>
              </a:rPr>
              <a:t>  </a:t>
            </a:r>
            <a:r>
              <a:rPr lang="ar-SA" sz="8800" dirty="0">
                <a:solidFill>
                  <a:schemeClr val="bg1"/>
                </a:solidFill>
                <a:latin typeface="Arial" charset="0"/>
                <a:ea typeface="Osaka" charset="0"/>
                <a:cs typeface="Arial" charset="0"/>
              </a:rPr>
              <a:t>١٨</a:t>
            </a:r>
            <a:r>
              <a:rPr lang="en-US" sz="8800" dirty="0">
                <a:solidFill>
                  <a:schemeClr val="bg1"/>
                </a:solidFill>
                <a:latin typeface="Arial" charset="0"/>
                <a:ea typeface="Osaka" charset="0"/>
                <a:cs typeface="Arial" charset="0"/>
              </a:rPr>
              <a:t> </a:t>
            </a:r>
          </a:p>
        </p:txBody>
      </p:sp>
    </p:spTree>
    <p:extLst>
      <p:ext uri="{BB962C8B-B14F-4D97-AF65-F5344CB8AC3E}">
        <p14:creationId xmlns:p14="http://schemas.microsoft.com/office/powerpoint/2010/main" val="1591519429"/>
      </p:ext>
    </p:extLst>
  </p:cSld>
  <p:clrMapOvr>
    <a:masterClrMapping/>
  </p:clrMapOvr>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a:blip r:embed="rId3"/>
          <a:stretch>
            <a:fillRect/>
          </a:stretch>
        </p:blipFill>
        <p:spPr>
          <a:xfrm>
            <a:off x="-1" y="0"/>
            <a:ext cx="9076765" cy="6858000"/>
          </a:xfrm>
          <a:prstGeom prst="rect">
            <a:avLst/>
          </a:prstGeom>
        </p:spPr>
      </p:pic>
      <p:sp>
        <p:nvSpPr>
          <p:cNvPr id="887810" name="Rectangle 1026"/>
          <p:cNvSpPr>
            <a:spLocks noGrp="1" noChangeArrowheads="1"/>
          </p:cNvSpPr>
          <p:nvPr>
            <p:ph type="ctrTitle"/>
          </p:nvPr>
        </p:nvSpPr>
        <p:spPr>
          <a:xfrm>
            <a:off x="0" y="4586989"/>
            <a:ext cx="9144000" cy="2118603"/>
          </a:xfrm>
          <a:noFill/>
          <a:ln>
            <a:noFill/>
          </a:ln>
          <a:effectLst/>
        </p:spPr>
        <p:txBody>
          <a:bodyPr vert="horz" wrap="square" lIns="91440" tIns="45720" rIns="91440" bIns="45720" numCol="1" anchor="t" anchorCtr="0" compatLnSpc="1">
            <a:prstTxWarp prst="textNoShape">
              <a:avLst/>
            </a:prstTxWarp>
          </a:bodyPr>
          <a:lstStyle/>
          <a:p>
            <a:r>
              <a:rPr lang="ar-SA" sz="3200" b="1" dirty="0">
                <a:effectLst>
                  <a:glow rad="203200">
                    <a:schemeClr val="tx1"/>
                  </a:glow>
                </a:effectLst>
              </a:rPr>
              <a:t>رؤيا ١٨ : ١-٢ا</a:t>
            </a:r>
            <a:br>
              <a:rPr lang="ar-SA" sz="3200" b="1" dirty="0">
                <a:effectLst>
                  <a:glow rad="203200">
                    <a:schemeClr val="tx1"/>
                  </a:glow>
                </a:effectLst>
              </a:rPr>
            </a:br>
            <a:r>
              <a:rPr lang="ar-SA" sz="3200" b="1" dirty="0">
                <a:effectLst>
                  <a:glow rad="203200">
                    <a:schemeClr val="tx1"/>
                  </a:glow>
                </a:effectLst>
              </a:rPr>
              <a:t>١ ثُمَّ بَعْدَ هَذَا رَأَيْتُ مَلاَكاً آخَرَ نَازِلاً مِنَ السَّمَاءِ، لَهُ سُلْطَانٌ عَظِيمٌ. وَاسْتَنَارَتِ الأَرْضُ مِنْ </a:t>
            </a:r>
            <a:r>
              <a:rPr lang="ar-SA" sz="3200" b="1" dirty="0" err="1">
                <a:effectLst>
                  <a:glow rad="203200">
                    <a:schemeClr val="tx1"/>
                  </a:glow>
                </a:effectLst>
              </a:rPr>
              <a:t>بَهَائِهِ</a:t>
            </a:r>
            <a:r>
              <a:rPr lang="ar-SA" sz="3200" b="1" dirty="0">
                <a:effectLst>
                  <a:glow rad="203200">
                    <a:schemeClr val="tx1"/>
                  </a:glow>
                </a:effectLst>
              </a:rPr>
              <a:t>. ٢ وَصَرَخَ بِشِدَّةٍ بِصَوْتٍ عَظِيمٍ قَائِلاً</a:t>
            </a:r>
            <a:br>
              <a:rPr lang="ar-SA" sz="3200" b="1" dirty="0">
                <a:effectLst>
                  <a:glow rad="203200">
                    <a:schemeClr val="tx1"/>
                  </a:glow>
                </a:effectLst>
              </a:rPr>
            </a:br>
            <a:endParaRPr lang="en-US" sz="1100" b="1" kern="1200" dirty="0">
              <a:effectLst>
                <a:glow rad="203200">
                  <a:schemeClr val="tx1"/>
                </a:glow>
              </a:effectLst>
            </a:endParaRPr>
          </a:p>
        </p:txBody>
      </p:sp>
    </p:spTree>
    <p:extLst>
      <p:ext uri="{BB962C8B-B14F-4D97-AF65-F5344CB8AC3E}">
        <p14:creationId xmlns:p14="http://schemas.microsoft.com/office/powerpoint/2010/main" val="2057127195"/>
      </p:ext>
    </p:extLst>
  </p:cSld>
  <p:clrMapOvr>
    <a:masterClrMapping/>
  </p:clrMapOvr>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1" y="4352"/>
            <a:ext cx="9138197" cy="6853648"/>
          </a:xfrm>
          <a:prstGeom prst="rect">
            <a:avLst/>
          </a:prstGeom>
        </p:spPr>
      </p:pic>
      <p:sp>
        <p:nvSpPr>
          <p:cNvPr id="887810" name="Rectangle 1026"/>
          <p:cNvSpPr>
            <a:spLocks noGrp="1" noChangeArrowheads="1"/>
          </p:cNvSpPr>
          <p:nvPr>
            <p:ph type="ctrTitle"/>
          </p:nvPr>
        </p:nvSpPr>
        <p:spPr>
          <a:xfrm>
            <a:off x="0" y="2818151"/>
            <a:ext cx="9144000" cy="3887442"/>
          </a:xfrm>
          <a:noFill/>
          <a:ln>
            <a:noFill/>
          </a:ln>
          <a:effectLst/>
        </p:spPr>
        <p:txBody>
          <a:bodyPr vert="horz" wrap="square" lIns="91440" tIns="45720" rIns="91440" bIns="45720" numCol="1" anchor="t" anchorCtr="0" compatLnSpc="1">
            <a:prstTxWarp prst="textNoShape">
              <a:avLst/>
            </a:prstTxWarp>
          </a:bodyPr>
          <a:lstStyle/>
          <a:p>
            <a:pPr rtl="1"/>
            <a:r>
              <a:rPr lang="ar-SA" sz="3200" b="1" dirty="0">
                <a:effectLst>
                  <a:glow rad="203200">
                    <a:schemeClr val="tx1"/>
                  </a:glow>
                </a:effectLst>
              </a:rPr>
              <a:t>رؤيا ١٨ : ٢ب-٣</a:t>
            </a:r>
            <a:br>
              <a:rPr lang="ar-SA" sz="3200" b="1" dirty="0">
                <a:effectLst>
                  <a:glow rad="203200">
                    <a:schemeClr val="tx1"/>
                  </a:glow>
                </a:effectLst>
              </a:rPr>
            </a:br>
            <a:r>
              <a:rPr lang="ar-SA" sz="3200" b="1" dirty="0">
                <a:effectLst>
                  <a:glow rad="203200">
                    <a:schemeClr val="tx1"/>
                  </a:glow>
                </a:effectLst>
              </a:rPr>
              <a:t>«سَقَطَتْ سَقَطَتْ بَابِلُ الْعَظِيمَةُ، وَصَارَتْ مَسْكَناً لِشَيَاطِينَ، وَمَحْرَساً لِكُلِّ رُوحٍ نَجِسٍ، وَمَحْرَساً لِكُلِّ طَائِرٍ نَجِسٍ وَمَمْقُوتٍ، ٣ لأَنَّهُ مِنْ خَمْرِ غَضَبِ زِنَاهَا قَدْ شَرِبَ جَمِيعُ الأُمَمِ، وَمُلُوكُ الأَرْضِ زَنُوا مَعَهَا، وَتُجَّارُ الأَرْضِ اسْتَغْنُوا مِنْ وَفْرَةِ نَعِيمِهَا». </a:t>
            </a:r>
          </a:p>
        </p:txBody>
      </p:sp>
    </p:spTree>
    <p:extLst>
      <p:ext uri="{BB962C8B-B14F-4D97-AF65-F5344CB8AC3E}">
        <p14:creationId xmlns:p14="http://schemas.microsoft.com/office/powerpoint/2010/main" val="188386104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887810"/>
                                        </p:tgtEl>
                                        <p:attrNameLst>
                                          <p:attrName>style.visibility</p:attrName>
                                        </p:attrNameLst>
                                      </p:cBhvr>
                                      <p:to>
                                        <p:strVal val="visible"/>
                                      </p:to>
                                    </p:set>
                                    <p:animEffect transition="in" filter="blinds(horizontal)">
                                      <p:cBhvr>
                                        <p:cTn id="7" dur="500"/>
                                        <p:tgtEl>
                                          <p:spTgt spid="8878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87810" grpId="0"/>
    </p:bldLst>
  </p:timing>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0" y="0"/>
            <a:ext cx="9144000" cy="6858000"/>
          </a:xfrm>
          <a:prstGeom prst="rect">
            <a:avLst/>
          </a:prstGeom>
        </p:spPr>
      </p:pic>
      <p:sp>
        <p:nvSpPr>
          <p:cNvPr id="887810" name="Rectangle 1026"/>
          <p:cNvSpPr>
            <a:spLocks noGrp="1" noChangeArrowheads="1"/>
          </p:cNvSpPr>
          <p:nvPr>
            <p:ph type="ctrTitle"/>
          </p:nvPr>
        </p:nvSpPr>
        <p:spPr>
          <a:xfrm>
            <a:off x="-2" y="1881"/>
            <a:ext cx="7061201" cy="2471496"/>
          </a:xfrm>
          <a:noFill/>
          <a:effectLst/>
        </p:spPr>
        <p:txBody>
          <a:bodyPr/>
          <a:lstStyle/>
          <a:p>
            <a:pPr>
              <a:defRPr/>
            </a:pPr>
            <a:r>
              <a:rPr lang="ar-SA" b="1" dirty="0">
                <a:effectLst>
                  <a:glow rad="165100">
                    <a:schemeClr val="tx1"/>
                  </a:glow>
                </a:effectLst>
                <a:latin typeface="Arial" panose="020B0604020202020204" pitchFamily="34" charset="0"/>
                <a:ea typeface="ＭＳ Ｐゴシック" charset="0"/>
                <a:cs typeface="Arial" panose="020B0604020202020204" pitchFamily="34" charset="0"/>
              </a:rPr>
              <a:t>رؤيا ١٨ : ٤ا</a:t>
            </a:r>
            <a:br>
              <a:rPr lang="ar-SA" b="1" dirty="0">
                <a:effectLst>
                  <a:glow rad="165100">
                    <a:schemeClr val="tx1"/>
                  </a:glow>
                </a:effectLst>
                <a:latin typeface="Arial" panose="020B0604020202020204" pitchFamily="34" charset="0"/>
                <a:ea typeface="ＭＳ Ｐゴシック" charset="0"/>
                <a:cs typeface="Arial" panose="020B0604020202020204" pitchFamily="34" charset="0"/>
              </a:rPr>
            </a:br>
            <a:br>
              <a:rPr lang="ar-SA" sz="2400" b="1" dirty="0">
                <a:effectLst>
                  <a:glow rad="165100">
                    <a:schemeClr val="tx1"/>
                  </a:glow>
                </a:effectLst>
                <a:latin typeface="Arial" panose="020B0604020202020204" pitchFamily="34" charset="0"/>
                <a:ea typeface="ＭＳ Ｐゴシック" charset="0"/>
                <a:cs typeface="Arial" panose="020B0604020202020204" pitchFamily="34" charset="0"/>
              </a:rPr>
            </a:br>
            <a:r>
              <a:rPr lang="ar-SA" b="1" dirty="0">
                <a:effectLst>
                  <a:glow rad="165100">
                    <a:schemeClr val="tx1"/>
                  </a:glow>
                </a:effectLst>
                <a:latin typeface="Arial" panose="020B0604020202020204" pitchFamily="34" charset="0"/>
                <a:ea typeface="ＭＳ Ｐゴシック" charset="0"/>
                <a:cs typeface="Arial" panose="020B0604020202020204" pitchFamily="34" charset="0"/>
              </a:rPr>
              <a:t>اخْرُجُوا مِنْهَا يَا شَعْبِي</a:t>
            </a:r>
            <a:endParaRPr lang="en-US" dirty="0">
              <a:effectLst>
                <a:glow rad="165100">
                  <a:schemeClr val="tx1"/>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45499502"/>
      </p:ext>
    </p:extLst>
  </p:cSld>
  <p:clrMapOvr>
    <a:masterClrMapping/>
  </p:clrMapOvr>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a:blip r:embed="rId3"/>
          <a:stretch>
            <a:fillRect/>
          </a:stretch>
        </p:blipFill>
        <p:spPr>
          <a:xfrm>
            <a:off x="0" y="190500"/>
            <a:ext cx="9144000" cy="6471497"/>
          </a:xfrm>
          <a:prstGeom prst="rect">
            <a:avLst/>
          </a:prstGeom>
        </p:spPr>
      </p:pic>
      <p:sp>
        <p:nvSpPr>
          <p:cNvPr id="887810" name="Rectangle 1026"/>
          <p:cNvSpPr>
            <a:spLocks noGrp="1" noChangeArrowheads="1"/>
          </p:cNvSpPr>
          <p:nvPr>
            <p:ph type="ctrTitle"/>
          </p:nvPr>
        </p:nvSpPr>
        <p:spPr>
          <a:xfrm>
            <a:off x="0" y="220129"/>
            <a:ext cx="9144000" cy="6441867"/>
          </a:xfrm>
          <a:noFill/>
          <a:ln>
            <a:noFill/>
          </a:ln>
          <a:effectLst/>
        </p:spPr>
        <p:txBody>
          <a:bodyPr vert="horz" wrap="square" lIns="91440" tIns="45720" rIns="91440" bIns="45720" numCol="1" anchor="t" anchorCtr="0" compatLnSpc="1">
            <a:prstTxWarp prst="textNoShape">
              <a:avLst/>
            </a:prstTxWarp>
          </a:bodyPr>
          <a:lstStyle/>
          <a:p>
            <a:pPr rtl="1"/>
            <a:r>
              <a:rPr lang="ar-SA" sz="3200" b="1" dirty="0">
                <a:effectLst>
                  <a:glow rad="203200">
                    <a:schemeClr val="tx1"/>
                  </a:glow>
                </a:effectLst>
              </a:rPr>
              <a:t>رؤيا ١٨ : ٤-٧ا</a:t>
            </a:r>
            <a:br>
              <a:rPr lang="ar-SA" sz="3200" b="1" dirty="0">
                <a:effectLst>
                  <a:glow rad="203200">
                    <a:schemeClr val="tx1"/>
                  </a:glow>
                </a:effectLst>
              </a:rPr>
            </a:br>
            <a:r>
              <a:rPr lang="ar-SA" sz="3200" b="1" dirty="0">
                <a:effectLst>
                  <a:glow rad="203200">
                    <a:schemeClr val="tx1"/>
                  </a:glow>
                </a:effectLst>
              </a:rPr>
              <a:t>٤ ثُمَّ سَمِعْتُ صَوْتاً آخَرَ مِنَ السَّمَاءِ قَائِلاً: «اخْرُجُوا مِنْهَا يَا شَعْبِي لِئَلَّا تَشْتَرِكُوا فِي خَطَايَاهَا، </a:t>
            </a:r>
            <a:r>
              <a:rPr lang="ar-SA" sz="3200" b="1" dirty="0" err="1">
                <a:effectLst>
                  <a:glow rad="203200">
                    <a:schemeClr val="tx1"/>
                  </a:glow>
                </a:effectLst>
              </a:rPr>
              <a:t>وَلِئَلَّا</a:t>
            </a:r>
            <a:r>
              <a:rPr lang="ar-SA" sz="3200" b="1" dirty="0">
                <a:effectLst>
                  <a:glow rad="203200">
                    <a:schemeClr val="tx1"/>
                  </a:glow>
                </a:effectLst>
              </a:rPr>
              <a:t> تَأْخُذُوا مِنْ ضَرَبَاتِهَا. ٥ لأَنَّ خَطَايَاهَا لَحِقَتِ السَّمَاءَ، وَتَذَكَّرَ اللهُ آثَامَهَا. ٦ جَازُوهَا كَمَا هِيَ أَيْضاً جَازَتْكُمْ، وَضَاعِفُوا لَهَا ضِعْفاً نَظِيرَ أَعْمَالِهَا. فِي الْكَأْسِ الَّتِي مَزَجَتْ فِيهَا امْزُجُوا لَهَا ضِعْفاً. ٧ بِقَدْرِ مَا مَجَّدَتْ نَفْسَهَا وَتَنَعَّمَتْ، بِقَدْرِ ذَلِكَ أَعْطُوهَا عَذَاباً وَحُزْناً.</a:t>
            </a:r>
          </a:p>
        </p:txBody>
      </p:sp>
    </p:spTree>
    <p:extLst>
      <p:ext uri="{BB962C8B-B14F-4D97-AF65-F5344CB8AC3E}">
        <p14:creationId xmlns:p14="http://schemas.microsoft.com/office/powerpoint/2010/main" val="5601439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887810"/>
                                        </p:tgtEl>
                                        <p:attrNameLst>
                                          <p:attrName>style.visibility</p:attrName>
                                        </p:attrNameLst>
                                      </p:cBhvr>
                                      <p:to>
                                        <p:strVal val="visible"/>
                                      </p:to>
                                    </p:set>
                                    <p:animEffect transition="in" filter="blinds(horizontal)">
                                      <p:cBhvr>
                                        <p:cTn id="7" dur="500"/>
                                        <p:tgtEl>
                                          <p:spTgt spid="8878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87810" grpId="0"/>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79905" name="Picture 2" descr="littlehorn.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Title 1"/>
          <p:cNvSpPr>
            <a:spLocks noGrp="1"/>
          </p:cNvSpPr>
          <p:nvPr>
            <p:ph type="title"/>
          </p:nvPr>
        </p:nvSpPr>
        <p:spPr>
          <a:xfrm>
            <a:off x="0" y="343448"/>
            <a:ext cx="9144000" cy="792163"/>
          </a:xfrm>
        </p:spPr>
        <p:txBody>
          <a:bodyPr/>
          <a:lstStyle/>
          <a:p>
            <a:pPr>
              <a:defRPr/>
            </a:pPr>
            <a:r>
              <a:rPr lang="ar-SA" sz="4000">
                <a:effectLst>
                  <a:glow rad="317500">
                    <a:schemeClr val="tx2">
                      <a:alpha val="75000"/>
                    </a:schemeClr>
                  </a:glow>
                  <a:outerShdw blurRad="38100" dist="38100" dir="2700000" algn="tl">
                    <a:srgbClr val="000000">
                      <a:alpha val="43137"/>
                    </a:srgbClr>
                  </a:outerShdw>
                </a:effectLst>
              </a:rPr>
              <a:t>وحش بقرن صغير (ضد المسيح)</a:t>
            </a:r>
            <a:endParaRPr lang="en-US" sz="4000">
              <a:effectLst>
                <a:glow rad="317500">
                  <a:schemeClr val="tx2">
                    <a:alpha val="75000"/>
                  </a:schemeClr>
                </a:glow>
                <a:outerShdw blurRad="38100" dist="38100" dir="2700000" algn="tl">
                  <a:srgbClr val="000000">
                    <a:alpha val="43137"/>
                  </a:srgbClr>
                </a:outerShdw>
              </a:effectLst>
            </a:endParaRPr>
          </a:p>
        </p:txBody>
      </p:sp>
      <p:sp>
        <p:nvSpPr>
          <p:cNvPr id="4" name="Title 1"/>
          <p:cNvSpPr txBox="1">
            <a:spLocks/>
          </p:cNvSpPr>
          <p:nvPr/>
        </p:nvSpPr>
        <p:spPr bwMode="auto">
          <a:xfrm>
            <a:off x="2771800" y="5949205"/>
            <a:ext cx="6181268" cy="792163"/>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b="1">
                <a:solidFill>
                  <a:schemeClr val="bg1"/>
                </a:solidFill>
                <a:effectLst>
                  <a:outerShdw blurRad="38100" dist="38100" dir="2700000" algn="tl">
                    <a:srgbClr val="000000">
                      <a:alpha val="43137"/>
                    </a:srgbClr>
                  </a:outerShdw>
                </a:effectLst>
                <a:latin typeface="Arial"/>
                <a:ea typeface="ＭＳ Ｐゴシック" pitchFamily="-112" charset="-128"/>
                <a:cs typeface="Arial"/>
              </a:defRPr>
            </a:lvl1pPr>
            <a:lvl2pPr algn="ctr" rtl="0" eaLnBrk="0" fontAlgn="base" hangingPunct="0">
              <a:spcBef>
                <a:spcPct val="0"/>
              </a:spcBef>
              <a:spcAft>
                <a:spcPct val="0"/>
              </a:spcAft>
              <a:defRPr sz="4400" b="1">
                <a:solidFill>
                  <a:schemeClr val="bg1"/>
                </a:solidFill>
                <a:latin typeface="Arial" charset="0"/>
                <a:ea typeface="ＭＳ Ｐゴシック" pitchFamily="-112" charset="-128"/>
                <a:cs typeface="Arial" charset="0"/>
              </a:defRPr>
            </a:lvl2pPr>
            <a:lvl3pPr algn="ctr" rtl="0" eaLnBrk="0" fontAlgn="base" hangingPunct="0">
              <a:spcBef>
                <a:spcPct val="0"/>
              </a:spcBef>
              <a:spcAft>
                <a:spcPct val="0"/>
              </a:spcAft>
              <a:defRPr sz="4400" b="1">
                <a:solidFill>
                  <a:schemeClr val="bg1"/>
                </a:solidFill>
                <a:latin typeface="Arial" charset="0"/>
                <a:ea typeface="ＭＳ Ｐゴシック" pitchFamily="-112" charset="-128"/>
                <a:cs typeface="Arial" charset="0"/>
              </a:defRPr>
            </a:lvl3pPr>
            <a:lvl4pPr algn="ctr" rtl="0" eaLnBrk="0" fontAlgn="base" hangingPunct="0">
              <a:spcBef>
                <a:spcPct val="0"/>
              </a:spcBef>
              <a:spcAft>
                <a:spcPct val="0"/>
              </a:spcAft>
              <a:defRPr sz="4400" b="1">
                <a:solidFill>
                  <a:schemeClr val="bg1"/>
                </a:solidFill>
                <a:latin typeface="Arial" charset="0"/>
                <a:ea typeface="ＭＳ Ｐゴシック" pitchFamily="-112" charset="-128"/>
                <a:cs typeface="Arial" charset="0"/>
              </a:defRPr>
            </a:lvl4pPr>
            <a:lvl5pPr algn="ctr" rtl="0" eaLnBrk="0" fontAlgn="base" hangingPunct="0">
              <a:spcBef>
                <a:spcPct val="0"/>
              </a:spcBef>
              <a:spcAft>
                <a:spcPct val="0"/>
              </a:spcAft>
              <a:defRPr sz="4400" b="1">
                <a:solidFill>
                  <a:schemeClr val="bg1"/>
                </a:solidFill>
                <a:latin typeface="Arial" charset="0"/>
                <a:ea typeface="ＭＳ Ｐゴシック" pitchFamily="-112" charset="-128"/>
                <a:cs typeface="Arial" charset="0"/>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SA" sz="4000" b="1" i="0" u="none" strike="noStrike" kern="1200" cap="none" spc="0" normalizeH="0" baseline="0" noProof="0">
                <a:ln>
                  <a:noFill/>
                </a:ln>
                <a:solidFill>
                  <a:srgbClr val="FFFFFF"/>
                </a:solidFill>
                <a:effectLst>
                  <a:glow rad="317500">
                    <a:srgbClr val="000000">
                      <a:alpha val="75000"/>
                    </a:srgbClr>
                  </a:glow>
                  <a:outerShdw blurRad="38100" dist="38100" dir="2700000" algn="tl">
                    <a:srgbClr val="000000">
                      <a:alpha val="43137"/>
                    </a:srgbClr>
                  </a:outerShdw>
                </a:effectLst>
                <a:uLnTx/>
                <a:uFillTx/>
                <a:latin typeface="Arial"/>
                <a:ea typeface="ＭＳ Ｐゴシック" pitchFamily="-112" charset="-128"/>
                <a:cs typeface="Arial"/>
              </a:rPr>
              <a:t>دانيال٧: ٨</a:t>
            </a:r>
            <a:endParaRPr kumimoji="0" lang="en-US" sz="4000" b="1" i="0" u="none" strike="noStrike" kern="1200" cap="none" spc="0" normalizeH="0" baseline="0" noProof="0">
              <a:ln>
                <a:noFill/>
              </a:ln>
              <a:solidFill>
                <a:srgbClr val="FFFFFF"/>
              </a:solidFill>
              <a:effectLst>
                <a:glow rad="317500">
                  <a:srgbClr val="000000">
                    <a:alpha val="75000"/>
                  </a:srgbClr>
                </a:glow>
                <a:outerShdw blurRad="38100" dist="38100" dir="2700000" algn="tl">
                  <a:srgbClr val="000000">
                    <a:alpha val="43137"/>
                  </a:srgbClr>
                </a:outerShdw>
              </a:effectLst>
              <a:uLnTx/>
              <a:uFillTx/>
              <a:latin typeface="Arial"/>
              <a:ea typeface="ＭＳ Ｐゴシック" pitchFamily="-112" charset="-128"/>
              <a:cs typeface="Arial"/>
            </a:endParaRPr>
          </a:p>
        </p:txBody>
      </p:sp>
      <p:sp>
        <p:nvSpPr>
          <p:cNvPr id="5" name="TextBox 9"/>
          <p:cNvSpPr txBox="1">
            <a:spLocks noChangeArrowheads="1"/>
          </p:cNvSpPr>
          <p:nvPr/>
        </p:nvSpPr>
        <p:spPr bwMode="auto">
          <a:xfrm>
            <a:off x="8445500" y="-5475"/>
            <a:ext cx="704039"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SA"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٣٣١</a:t>
            </a:r>
            <a:endPar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1104537267"/>
      </p:ext>
    </p:extLst>
  </p:cSld>
  <p:clrMapOvr>
    <a:masterClrMapping/>
  </p:clrMapOvr>
  <p:transition/>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0" y="-15051"/>
            <a:ext cx="9144000" cy="6873052"/>
          </a:xfrm>
          <a:prstGeom prst="rect">
            <a:avLst/>
          </a:prstGeom>
        </p:spPr>
      </p:pic>
      <p:sp>
        <p:nvSpPr>
          <p:cNvPr id="887810" name="Rectangle 1026"/>
          <p:cNvSpPr>
            <a:spLocks noGrp="1" noChangeArrowheads="1"/>
          </p:cNvSpPr>
          <p:nvPr>
            <p:ph type="ctrTitle"/>
          </p:nvPr>
        </p:nvSpPr>
        <p:spPr>
          <a:xfrm>
            <a:off x="104931" y="4813723"/>
            <a:ext cx="5966085" cy="1811929"/>
          </a:xfrm>
          <a:noFill/>
          <a:effectLst/>
        </p:spPr>
        <p:txBody>
          <a:bodyPr/>
          <a:lstStyle/>
          <a:p>
            <a:pPr>
              <a:defRPr/>
            </a:pPr>
            <a:r>
              <a:rPr lang="ar-SA" b="1" dirty="0">
                <a:effectLst>
                  <a:glow rad="165100">
                    <a:schemeClr val="tx1"/>
                  </a:glow>
                </a:effectLst>
                <a:latin typeface="Arial" panose="020B0604020202020204" pitchFamily="34" charset="0"/>
                <a:ea typeface="ＭＳ Ｐゴシック" charset="0"/>
                <a:cs typeface="Arial" panose="020B0604020202020204" pitchFamily="34" charset="0"/>
              </a:rPr>
              <a:t>رؤيا ١٨ : ٤ا</a:t>
            </a:r>
            <a:br>
              <a:rPr lang="ar-SA" b="1" dirty="0">
                <a:effectLst>
                  <a:glow rad="165100">
                    <a:schemeClr val="tx1"/>
                  </a:glow>
                </a:effectLst>
                <a:latin typeface="Arial" panose="020B0604020202020204" pitchFamily="34" charset="0"/>
                <a:ea typeface="ＭＳ Ｐゴシック" charset="0"/>
                <a:cs typeface="Arial" panose="020B0604020202020204" pitchFamily="34" charset="0"/>
              </a:rPr>
            </a:br>
            <a:br>
              <a:rPr lang="ar-SA" sz="2400" b="1" dirty="0">
                <a:effectLst>
                  <a:glow rad="165100">
                    <a:schemeClr val="tx1"/>
                  </a:glow>
                </a:effectLst>
                <a:latin typeface="Arial" panose="020B0604020202020204" pitchFamily="34" charset="0"/>
                <a:ea typeface="ＭＳ Ｐゴシック" charset="0"/>
                <a:cs typeface="Arial" panose="020B0604020202020204" pitchFamily="34" charset="0"/>
              </a:rPr>
            </a:br>
            <a:r>
              <a:rPr lang="ar-SA" b="1" dirty="0">
                <a:effectLst>
                  <a:glow rad="165100">
                    <a:schemeClr val="tx1"/>
                  </a:glow>
                </a:effectLst>
                <a:latin typeface="Arial" panose="020B0604020202020204" pitchFamily="34" charset="0"/>
                <a:ea typeface="ＭＳ Ｐゴシック" charset="0"/>
                <a:cs typeface="Arial" panose="020B0604020202020204" pitchFamily="34" charset="0"/>
              </a:rPr>
              <a:t>اخْرُجُوا مِنْهَا يَا شَعْبِي</a:t>
            </a:r>
            <a:endParaRPr lang="en-US" dirty="0">
              <a:effectLst>
                <a:glow rad="165100">
                  <a:schemeClr val="tx1"/>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113298908"/>
      </p:ext>
    </p:extLst>
  </p:cSld>
  <p:clrMapOvr>
    <a:masterClrMapping/>
  </p:clrMapOvr>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91" name="Rectangle 1026"/>
          <p:cNvSpPr txBox="1">
            <a:spLocks noGrp="1"/>
          </p:cNvSpPr>
          <p:nvPr>
            <p:ph type="title"/>
          </p:nvPr>
        </p:nvSpPr>
        <p:spPr>
          <a:xfrm>
            <a:off x="-1" y="-45074"/>
            <a:ext cx="9180515" cy="871460"/>
          </a:xfrm>
          <a:prstGeom prst="rect">
            <a:avLst/>
          </a:prstGeom>
          <a:effectLst>
            <a:outerShdw blurRad="63500" dist="35921" dir="2700000" rotWithShape="0">
              <a:srgbClr val="000000">
                <a:alpha val="74998"/>
              </a:srgbClr>
            </a:outerShdw>
          </a:effectLst>
        </p:spPr>
        <p:txBody>
          <a:bodyPr/>
          <a:lstStyle>
            <a:lvl1pPr>
              <a:defRPr b="1">
                <a:effectLst>
                  <a:outerShdw blurRad="38100" dist="38100" dir="2700000" rotWithShape="0">
                    <a:srgbClr val="000000">
                      <a:alpha val="43137"/>
                    </a:srgbClr>
                  </a:outerShdw>
                </a:effectLst>
              </a:defRPr>
            </a:lvl1pPr>
          </a:lstStyle>
          <a:p>
            <a:r>
              <a:rPr lang="ar-JO" dirty="0">
                <a:latin typeface="Arial" panose="020B0604020202020204" pitchFamily="34" charset="0"/>
                <a:cs typeface="Arial" panose="020B0604020202020204" pitchFamily="34" charset="0"/>
              </a:rPr>
              <a:t>الأرض تنوح (18: 9- 24)</a:t>
            </a:r>
            <a:endParaRPr dirty="0">
              <a:latin typeface="Arial" panose="020B0604020202020204" pitchFamily="34" charset="0"/>
              <a:cs typeface="Arial" panose="020B0604020202020204" pitchFamily="34" charset="0"/>
            </a:endParaRPr>
          </a:p>
        </p:txBody>
      </p:sp>
      <p:sp>
        <p:nvSpPr>
          <p:cNvPr id="3292" name="Rectangle 2"/>
          <p:cNvSpPr txBox="1"/>
          <p:nvPr/>
        </p:nvSpPr>
        <p:spPr>
          <a:xfrm>
            <a:off x="117158" y="6402309"/>
            <a:ext cx="2753361" cy="24622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nchor="ctr">
            <a:spAutoFit/>
          </a:bodyPr>
          <a:lstStyle>
            <a:lvl1pPr defTabSz="914400">
              <a:defRPr sz="1000" b="1">
                <a:effectLst>
                  <a:outerShdw blurRad="38100" dist="38100" dir="2700000" rotWithShape="0">
                    <a:srgbClr val="000000">
                      <a:alpha val="43137"/>
                    </a:srgbClr>
                  </a:outerShdw>
                </a:effectLst>
              </a:defRPr>
            </a:lvl1pPr>
          </a:lstStyle>
          <a:p>
            <a:pPr marL="0" marR="0" lvl="0" indent="0" algn="l" defTabSz="914400" rtl="0" eaLnBrk="1" fontAlgn="auto" latinLnBrk="0" hangingPunct="0">
              <a:lnSpc>
                <a:spcPct val="100000"/>
              </a:lnSpc>
              <a:spcBef>
                <a:spcPts val="0"/>
              </a:spcBef>
              <a:spcAft>
                <a:spcPts val="0"/>
              </a:spcAft>
              <a:buClrTx/>
              <a:buSzTx/>
              <a:buFontTx/>
              <a:buNone/>
              <a:tabLst/>
              <a:defRPr/>
            </a:pPr>
            <a:r>
              <a:rPr kumimoji="0" sz="1000" b="1" i="0" u="none" strike="noStrike" kern="0" cap="none" spc="0" normalizeH="0" baseline="0" noProof="0">
                <a:ln>
                  <a:noFill/>
                </a:ln>
                <a:solidFill>
                  <a:srgbClr val="000000"/>
                </a:solidFill>
                <a:effectLst>
                  <a:outerShdw blurRad="38100" dist="38100" dir="2700000" rotWithShape="0">
                    <a:srgbClr val="000000">
                      <a:alpha val="43137"/>
                    </a:srgbClr>
                  </a:outerShdw>
                </a:effectLst>
                <a:uLnTx/>
                <a:uFillTx/>
                <a:latin typeface="Arial" panose="020B0604020202020204" pitchFamily="34" charset="0"/>
                <a:cs typeface="Arial" panose="020B0604020202020204" pitchFamily="34" charset="0"/>
                <a:sym typeface="Arial"/>
              </a:rPr>
              <a:t>Used with permission</a:t>
            </a:r>
          </a:p>
        </p:txBody>
      </p:sp>
      <p:sp>
        <p:nvSpPr>
          <p:cNvPr id="3293" name="Text Box 37"/>
          <p:cNvSpPr txBox="1"/>
          <p:nvPr/>
        </p:nvSpPr>
        <p:spPr>
          <a:xfrm>
            <a:off x="8575985" y="4351"/>
            <a:ext cx="440762" cy="463844"/>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6799" tIns="46799" rIns="46799" bIns="46799">
            <a:spAutoFit/>
          </a:bodyPr>
          <a:lstStyle>
            <a:lvl1pPr algn="ctr" defTabSz="914400">
              <a:defRPr sz="2400" b="1">
                <a:solidFill>
                  <a:schemeClr val="accent3">
                    <a:lumOff val="44000"/>
                  </a:schemeClr>
                </a:solidFill>
              </a:defRPr>
            </a:lvl1pPr>
          </a:lstStyle>
          <a:p>
            <a:pPr marL="0" marR="0" lvl="0" indent="0" algn="ctr" defTabSz="914400" rtl="0" eaLnBrk="1" fontAlgn="auto" latinLnBrk="0" hangingPunct="0">
              <a:lnSpc>
                <a:spcPct val="100000"/>
              </a:lnSpc>
              <a:spcBef>
                <a:spcPts val="0"/>
              </a:spcBef>
              <a:spcAft>
                <a:spcPts val="0"/>
              </a:spcAft>
              <a:buClrTx/>
              <a:buSzTx/>
              <a:buFontTx/>
              <a:buNone/>
              <a:tabLst/>
              <a:defRPr/>
            </a:pPr>
            <a:r>
              <a:rPr kumimoji="0" lang="ar-JO" sz="2400" b="1" i="0"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rPr>
              <a:t>97</a:t>
            </a:r>
            <a:endParaRPr kumimoji="0" sz="2400" b="1" i="0"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endParaRPr>
          </a:p>
        </p:txBody>
      </p:sp>
      <p:pic>
        <p:nvPicPr>
          <p:cNvPr id="3294" name="Picture 2" descr="Picture 2"/>
          <p:cNvPicPr>
            <a:picLocks noChangeAspect="1"/>
          </p:cNvPicPr>
          <p:nvPr/>
        </p:nvPicPr>
        <p:blipFill>
          <a:blip r:embed="rId2"/>
          <a:stretch>
            <a:fillRect/>
          </a:stretch>
        </p:blipFill>
        <p:spPr>
          <a:xfrm>
            <a:off x="0" y="755286"/>
            <a:ext cx="9144000" cy="6102714"/>
          </a:xfrm>
          <a:prstGeom prst="rect">
            <a:avLst/>
          </a:prstGeom>
          <a:ln w="12700">
            <a:miter lim="400000"/>
          </a:ln>
        </p:spPr>
      </p:pic>
    </p:spTree>
  </p:cSld>
  <p:clrMapOvr>
    <a:masterClrMapping/>
  </p:clrMapOvr>
  <p:transition spd="med"/>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1" y="50800"/>
            <a:ext cx="9076267" cy="6807200"/>
          </a:xfrm>
          <a:prstGeom prst="rect">
            <a:avLst/>
          </a:prstGeom>
        </p:spPr>
      </p:pic>
      <p:sp>
        <p:nvSpPr>
          <p:cNvPr id="887810" name="Rectangle 1026"/>
          <p:cNvSpPr>
            <a:spLocks noGrp="1" noChangeArrowheads="1"/>
          </p:cNvSpPr>
          <p:nvPr>
            <p:ph type="ctrTitle"/>
          </p:nvPr>
        </p:nvSpPr>
        <p:spPr>
          <a:xfrm>
            <a:off x="0" y="50800"/>
            <a:ext cx="9144000" cy="6163733"/>
          </a:xfrm>
          <a:noFill/>
          <a:ln>
            <a:noFill/>
          </a:ln>
          <a:effectLst/>
        </p:spPr>
        <p:txBody>
          <a:bodyPr vert="horz" wrap="square" lIns="91440" tIns="45720" rIns="91440" bIns="45720" numCol="1" anchor="ctr" anchorCtr="0" compatLnSpc="1">
            <a:prstTxWarp prst="textNoShape">
              <a:avLst/>
            </a:prstTxWarp>
          </a:bodyPr>
          <a:lstStyle/>
          <a:p>
            <a:r>
              <a:rPr lang="ar-SA" b="1" dirty="0">
                <a:effectLst>
                  <a:glow rad="165100">
                    <a:schemeClr val="tx1"/>
                  </a:glow>
                </a:effectLst>
                <a:latin typeface="Arial" charset="0"/>
                <a:ea typeface="ＭＳ Ｐゴシック" charset="0"/>
              </a:rPr>
              <a:t>رؤيا ١٨ : ٩-١٠</a:t>
            </a:r>
            <a:br>
              <a:rPr lang="ar-SA" b="1" dirty="0">
                <a:effectLst>
                  <a:glow rad="165100">
                    <a:schemeClr val="tx1"/>
                  </a:glow>
                </a:effectLst>
                <a:latin typeface="Arial" charset="0"/>
                <a:ea typeface="ＭＳ Ｐゴシック" charset="0"/>
              </a:rPr>
            </a:br>
            <a:r>
              <a:rPr lang="ar-SA" b="1" dirty="0">
                <a:effectLst>
                  <a:glow rad="165100">
                    <a:schemeClr val="tx1"/>
                  </a:glow>
                </a:effectLst>
                <a:latin typeface="Arial" charset="0"/>
                <a:ea typeface="ＭＳ Ｐゴシック" charset="0"/>
              </a:rPr>
              <a:t>٩ «وَسَيَبْكِي وَيَنُوحُ عَلَيْهَا مُلُوكُ الأَرْضِ، الَّذِينَ زَنُوا وَتَنَعَّمُوا مَعَهَا، حِينَمَا يَنْظُرُونَ دُخَانَ حَرِيقِهَا، ١٠ وَاقِفِينَ مِنْ بَعِيدٍ لأَجْلِ خَوْفِ عَذَابِهَا قَائِلِينَ: وَيْلٌ وَيْلٌ! الْمَدِينَةُ الْعَظِيمَةُ بَابِلُ! الْمَدِينَةُ الْقَوِيَّةُ! لأَنَّهُ فِي سَاعَةٍ وَاحِدَةٍ جَاءَتْ دَيْنُونَتُكِ. </a:t>
            </a:r>
          </a:p>
        </p:txBody>
      </p:sp>
    </p:spTree>
    <p:extLst>
      <p:ext uri="{BB962C8B-B14F-4D97-AF65-F5344CB8AC3E}">
        <p14:creationId xmlns:p14="http://schemas.microsoft.com/office/powerpoint/2010/main" val="1772881015"/>
      </p:ext>
    </p:extLst>
  </p:cSld>
  <p:clrMapOvr>
    <a:masterClrMapping/>
  </p:clrMapOvr>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299" name="Picture 2" descr="Picture 2"/>
          <p:cNvPicPr>
            <a:picLocks noChangeAspect="1"/>
          </p:cNvPicPr>
          <p:nvPr/>
        </p:nvPicPr>
        <p:blipFill>
          <a:blip r:embed="rId2"/>
          <a:stretch>
            <a:fillRect/>
          </a:stretch>
        </p:blipFill>
        <p:spPr>
          <a:xfrm>
            <a:off x="1" y="-62055"/>
            <a:ext cx="9144001" cy="6920056"/>
          </a:xfrm>
          <a:prstGeom prst="rect">
            <a:avLst/>
          </a:prstGeom>
          <a:ln w="12700">
            <a:miter lim="400000"/>
          </a:ln>
        </p:spPr>
      </p:pic>
      <p:sp>
        <p:nvSpPr>
          <p:cNvPr id="3300" name="Rectangle 1026"/>
          <p:cNvSpPr txBox="1">
            <a:spLocks noGrp="1"/>
          </p:cNvSpPr>
          <p:nvPr>
            <p:ph type="title"/>
          </p:nvPr>
        </p:nvSpPr>
        <p:spPr>
          <a:xfrm>
            <a:off x="0" y="50801"/>
            <a:ext cx="9144000" cy="1107246"/>
          </a:xfrm>
          <a:prstGeom prst="rect">
            <a:avLst/>
          </a:prstGeom>
          <a:noFill/>
          <a:ln>
            <a:noFill/>
          </a:ln>
          <a:effectLst/>
        </p:spPr>
        <p:txBody>
          <a:bodyPr vert="horz" wrap="square" lIns="91440" tIns="45720" rIns="91440" bIns="45720" numCol="1" anchor="t" anchorCtr="0" compatLnSpc="1">
            <a:prstTxWarp prst="textNoShape">
              <a:avLst/>
            </a:prstTxWarp>
          </a:bodyPr>
          <a:lstStyle>
            <a:lvl1pPr marL="592137" indent="-592137" defTabSz="457200">
              <a:defRPr b="1"/>
            </a:lvl1pPr>
          </a:lstStyle>
          <a:p>
            <a:pPr marL="592138" indent="-592138" eaLnBrk="0" fontAlgn="base" hangingPunct="0">
              <a:spcBef>
                <a:spcPct val="0"/>
              </a:spcBef>
              <a:spcAft>
                <a:spcPct val="0"/>
              </a:spcAft>
            </a:pPr>
            <a:r>
              <a:rPr lang="ar-JO" kern="1200" dirty="0">
                <a:solidFill>
                  <a:srgbClr val="FFFFFF"/>
                </a:solidFill>
                <a:effectLst>
                  <a:glow rad="152400">
                    <a:schemeClr val="tx1"/>
                  </a:glow>
                </a:effectLst>
                <a:latin typeface="Arial"/>
                <a:ea typeface="ＭＳ Ｐゴシック" pitchFamily="-108" charset="-128"/>
                <a:cs typeface="Arial"/>
              </a:rPr>
              <a:t>وسينوح تجار الأرض (18: 11)</a:t>
            </a:r>
            <a:endParaRPr kern="1200" dirty="0">
              <a:solidFill>
                <a:srgbClr val="FFFFFF"/>
              </a:solidFill>
              <a:effectLst>
                <a:glow rad="152400">
                  <a:schemeClr val="tx1"/>
                </a:glow>
              </a:effectLst>
              <a:latin typeface="Arial"/>
              <a:ea typeface="ＭＳ Ｐゴシック" pitchFamily="-108" charset="-128"/>
              <a:cs typeface="Arial"/>
            </a:endParaRPr>
          </a:p>
        </p:txBody>
      </p:sp>
      <p:grpSp>
        <p:nvGrpSpPr>
          <p:cNvPr id="3303" name="Rectangle 1026"/>
          <p:cNvGrpSpPr/>
          <p:nvPr/>
        </p:nvGrpSpPr>
        <p:grpSpPr>
          <a:xfrm>
            <a:off x="-2" y="5590995"/>
            <a:ext cx="9180516" cy="850020"/>
            <a:chOff x="-1" y="0"/>
            <a:chExt cx="9180514" cy="850018"/>
          </a:xfrm>
        </p:grpSpPr>
        <p:sp>
          <p:nvSpPr>
            <p:cNvPr id="3301" name="Rectangle"/>
            <p:cNvSpPr/>
            <p:nvPr/>
          </p:nvSpPr>
          <p:spPr>
            <a:xfrm>
              <a:off x="-1" y="0"/>
              <a:ext cx="9180514" cy="850018"/>
            </a:xfrm>
            <a:prstGeom prst="rect">
              <a:avLst/>
            </a:prstGeom>
            <a:solidFill>
              <a:srgbClr val="000000"/>
            </a:solidFill>
            <a:ln w="12700" cap="flat">
              <a:noFill/>
              <a:miter lim="400000"/>
            </a:ln>
            <a:effectLst>
              <a:outerShdw blurRad="63500" dist="35921" dir="2700000" rotWithShape="0">
                <a:srgbClr val="000000">
                  <a:alpha val="74998"/>
                </a:srgbClr>
              </a:outerShdw>
            </a:effectLst>
          </p:spPr>
          <p:txBody>
            <a:bodyPr wrap="square" lIns="46799" tIns="46799" rIns="46799" bIns="46799" numCol="1" anchor="ctr">
              <a:noAutofit/>
            </a:bodyPr>
            <a:lstStyle/>
            <a:p>
              <a:pPr marL="0" marR="0" lvl="0" indent="0" algn="ctr" defTabSz="457200" rtl="0" eaLnBrk="1" fontAlgn="auto" latinLnBrk="0" hangingPunct="0">
                <a:lnSpc>
                  <a:spcPct val="100000"/>
                </a:lnSpc>
                <a:spcBef>
                  <a:spcPts val="0"/>
                </a:spcBef>
                <a:spcAft>
                  <a:spcPts val="0"/>
                </a:spcAft>
                <a:buClrTx/>
                <a:buSzTx/>
                <a:buFontTx/>
                <a:buNone/>
                <a:tabLst/>
                <a:defRPr sz="3600" b="1">
                  <a:solidFill>
                    <a:srgbClr val="8F8F8F">
                      <a:lumOff val="44000"/>
                    </a:srgbClr>
                  </a:solidFill>
                  <a:effectLst>
                    <a:outerShdw blurRad="38100" dist="38100" dir="2700000" rotWithShape="0">
                      <a:srgbClr val="000000">
                        <a:alpha val="43137"/>
                      </a:srgbClr>
                    </a:outerShdw>
                  </a:effectLst>
                </a:defRPr>
              </a:pPr>
              <a:endParaRPr kumimoji="0" sz="3600" b="1" i="0" u="none" strike="noStrike" kern="0" cap="none" spc="0" normalizeH="0" baseline="0" noProof="0">
                <a:ln>
                  <a:noFill/>
                </a:ln>
                <a:solidFill>
                  <a:srgbClr val="8F8F8F">
                    <a:lumOff val="44000"/>
                  </a:srgbClr>
                </a:solidFill>
                <a:effectLst>
                  <a:outerShdw blurRad="38100" dist="38100" dir="2700000" rotWithShape="0">
                    <a:srgbClr val="000000">
                      <a:alpha val="43137"/>
                    </a:srgbClr>
                  </a:outerShdw>
                </a:effectLst>
                <a:uLnTx/>
                <a:uFillTx/>
                <a:latin typeface="Arial"/>
                <a:cs typeface="Arial"/>
                <a:sym typeface="Arial"/>
              </a:endParaRPr>
            </a:p>
          </p:txBody>
        </p:sp>
        <p:sp>
          <p:nvSpPr>
            <p:cNvPr id="3302" name="&quot;Too bad, too bad,&quot; say the merchants"/>
            <p:cNvSpPr txBox="1"/>
            <p:nvPr/>
          </p:nvSpPr>
          <p:spPr>
            <a:xfrm>
              <a:off x="45719" y="101845"/>
              <a:ext cx="9089074" cy="646327"/>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45719" tIns="45719" rIns="45719" bIns="45719" numCol="1" anchor="ctr">
              <a:spAutoFit/>
            </a:bodyPr>
            <a:lstStyle>
              <a:lvl1pPr algn="ctr">
                <a:defRPr sz="3600" b="1">
                  <a:solidFill>
                    <a:schemeClr val="accent3">
                      <a:lumOff val="44000"/>
                    </a:schemeClr>
                  </a:solidFill>
                </a:defRPr>
              </a:lvl1pPr>
            </a:lstStyle>
            <a:p>
              <a:pPr marL="0" marR="0" lvl="0" indent="0" algn="ctr" defTabSz="457200" rtl="0" eaLnBrk="1" fontAlgn="auto" latinLnBrk="0" hangingPunct="0">
                <a:lnSpc>
                  <a:spcPct val="100000"/>
                </a:lnSpc>
                <a:spcBef>
                  <a:spcPts val="0"/>
                </a:spcBef>
                <a:spcAft>
                  <a:spcPts val="0"/>
                </a:spcAft>
                <a:buClrTx/>
                <a:buSzTx/>
                <a:buFontTx/>
                <a:buNone/>
                <a:tabLst/>
                <a:defRPr/>
              </a:pPr>
              <a:r>
                <a:rPr kumimoji="0" lang="ar-JO" sz="3600" b="1" i="0" u="none" strike="noStrike" kern="0" cap="none" spc="0" normalizeH="0" baseline="0" noProof="0" dirty="0">
                  <a:ln>
                    <a:noFill/>
                  </a:ln>
                  <a:solidFill>
                    <a:srgbClr val="8F8F8F">
                      <a:lumOff val="44000"/>
                    </a:srgbClr>
                  </a:solidFill>
                  <a:effectLst/>
                  <a:uLnTx/>
                  <a:uFillTx/>
                  <a:latin typeface="Arial"/>
                  <a:cs typeface="Arial"/>
                  <a:sym typeface="Arial"/>
                </a:rPr>
                <a:t>"قَائِلِينَ: وَيْلٌ! وَيْلٌ!"</a:t>
              </a:r>
              <a:endParaRPr kumimoji="0" sz="3600" b="1" i="0" u="none" strike="noStrike" kern="0" cap="none" spc="0" normalizeH="0" baseline="0" noProof="0" dirty="0">
                <a:ln>
                  <a:noFill/>
                </a:ln>
                <a:solidFill>
                  <a:srgbClr val="8F8F8F">
                    <a:lumOff val="44000"/>
                  </a:srgbClr>
                </a:solidFill>
                <a:effectLst/>
                <a:uLnTx/>
                <a:uFillTx/>
                <a:latin typeface="Arial"/>
                <a:cs typeface="Arial"/>
                <a:sym typeface="Arial"/>
              </a:endParaRPr>
            </a:p>
          </p:txBody>
        </p:sp>
      </p:grpSp>
    </p:spTree>
  </p:cSld>
  <p:clrMapOvr>
    <a:masterClrMapping/>
  </p:clrMapOvr>
  <p:transition spd="med"/>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190500" y="0"/>
            <a:ext cx="8754637" cy="6858000"/>
          </a:xfrm>
          <a:prstGeom prst="rect">
            <a:avLst/>
          </a:prstGeom>
        </p:spPr>
      </p:pic>
      <p:sp>
        <p:nvSpPr>
          <p:cNvPr id="887810" name="Rectangle 1026"/>
          <p:cNvSpPr>
            <a:spLocks noGrp="1" noChangeArrowheads="1"/>
          </p:cNvSpPr>
          <p:nvPr>
            <p:ph type="ctrTitle"/>
          </p:nvPr>
        </p:nvSpPr>
        <p:spPr>
          <a:xfrm>
            <a:off x="1" y="102605"/>
            <a:ext cx="7238999" cy="1434095"/>
          </a:xfrm>
          <a:noFill/>
          <a:effectLst>
            <a:outerShdw blurRad="63500" dist="35921" dir="2700000" algn="ctr" rotWithShape="0">
              <a:schemeClr val="tx2">
                <a:alpha val="74998"/>
              </a:schemeClr>
            </a:outerShdw>
          </a:effectLst>
        </p:spPr>
        <p:txBody>
          <a:bodyPr/>
          <a:lstStyle/>
          <a:p>
            <a:pPr>
              <a:defRPr/>
            </a:pPr>
            <a:r>
              <a:rPr lang="ar-JO" sz="4000" b="1" dirty="0">
                <a:effectLst>
                  <a:outerShdw blurRad="38100" dist="38100" dir="2700000" algn="tl">
                    <a:srgbClr val="000000">
                      <a:alpha val="43137"/>
                    </a:srgbClr>
                  </a:outerShdw>
                </a:effectLst>
                <a:latin typeface="Arial" panose="020B0604020202020204" pitchFamily="34" charset="0"/>
                <a:ea typeface="ＭＳ Ｐゴシック" charset="0"/>
                <a:cs typeface="Arial" panose="020B0604020202020204" pitchFamily="34" charset="0"/>
              </a:rPr>
              <a:t>ولكن بابل ستدمّر</a:t>
            </a:r>
            <a:br>
              <a:rPr lang="ar-JO" sz="4000" b="1" dirty="0">
                <a:effectLst>
                  <a:outerShdw blurRad="38100" dist="38100" dir="2700000" algn="tl">
                    <a:srgbClr val="000000">
                      <a:alpha val="43137"/>
                    </a:srgbClr>
                  </a:outerShdw>
                </a:effectLst>
                <a:latin typeface="Arial" panose="020B0604020202020204" pitchFamily="34" charset="0"/>
                <a:ea typeface="ＭＳ Ｐゴシック" charset="0"/>
                <a:cs typeface="Arial" panose="020B0604020202020204" pitchFamily="34" charset="0"/>
              </a:rPr>
            </a:br>
            <a:r>
              <a:rPr lang="ar-JO" sz="4000" b="1" dirty="0">
                <a:effectLst>
                  <a:outerShdw blurRad="38100" dist="38100" dir="2700000" algn="tl">
                    <a:srgbClr val="000000">
                      <a:alpha val="43137"/>
                    </a:srgbClr>
                  </a:outerShdw>
                </a:effectLst>
                <a:latin typeface="Arial" panose="020B0604020202020204" pitchFamily="34" charset="0"/>
                <a:ea typeface="ＭＳ Ｐゴシック" charset="0"/>
                <a:cs typeface="Arial" panose="020B0604020202020204" pitchFamily="34" charset="0"/>
              </a:rPr>
              <a:t>في ساعة واحدة بالنار</a:t>
            </a:r>
            <a:endParaRPr lang="en-US" sz="4000" dirty="0">
              <a:effectLst>
                <a:outerShdw blurRad="38100" dist="38100" dir="2700000" algn="tl">
                  <a:srgbClr val="000000">
                    <a:alpha val="43137"/>
                  </a:srgbClr>
                </a:outerShdw>
              </a:effectLst>
              <a:latin typeface="Arial" panose="020B0604020202020204" pitchFamily="34" charset="0"/>
              <a:ea typeface="ＭＳ Ｐゴシック" charset="0"/>
              <a:cs typeface="Arial" panose="020B0604020202020204" pitchFamily="34" charset="0"/>
            </a:endParaRPr>
          </a:p>
        </p:txBody>
      </p:sp>
      <p:sp>
        <p:nvSpPr>
          <p:cNvPr id="5" name="Rectangle 2"/>
          <p:cNvSpPr txBox="1">
            <a:spLocks noChangeArrowheads="1"/>
          </p:cNvSpPr>
          <p:nvPr/>
        </p:nvSpPr>
        <p:spPr bwMode="auto">
          <a:xfrm>
            <a:off x="71438" y="6381750"/>
            <a:ext cx="2844800" cy="2873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Arial"/>
                <a:ea typeface="ＭＳ Ｐゴシック"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5pPr>
            <a:lvl6pPr marL="457200" algn="ctr" rtl="0" eaLnBrk="0" fontAlgn="base" hangingPunct="0">
              <a:spcBef>
                <a:spcPct val="0"/>
              </a:spcBef>
              <a:spcAft>
                <a:spcPct val="0"/>
              </a:spcAft>
              <a:defRPr sz="4400">
                <a:solidFill>
                  <a:schemeClr val="tx2"/>
                </a:solidFill>
                <a:latin typeface="Times New Roman" charset="0"/>
              </a:defRPr>
            </a:lvl6pPr>
            <a:lvl7pPr marL="914400" algn="ctr" rtl="0" eaLnBrk="0" fontAlgn="base" hangingPunct="0">
              <a:spcBef>
                <a:spcPct val="0"/>
              </a:spcBef>
              <a:spcAft>
                <a:spcPct val="0"/>
              </a:spcAft>
              <a:defRPr sz="4400">
                <a:solidFill>
                  <a:schemeClr val="tx2"/>
                </a:solidFill>
                <a:latin typeface="Times New Roman" charset="0"/>
              </a:defRPr>
            </a:lvl7pPr>
            <a:lvl8pPr marL="1371600" algn="ctr" rtl="0" eaLnBrk="0" fontAlgn="base" hangingPunct="0">
              <a:spcBef>
                <a:spcPct val="0"/>
              </a:spcBef>
              <a:spcAft>
                <a:spcPct val="0"/>
              </a:spcAft>
              <a:defRPr sz="4400">
                <a:solidFill>
                  <a:schemeClr val="tx2"/>
                </a:solidFill>
                <a:latin typeface="Times New Roman" charset="0"/>
              </a:defRPr>
            </a:lvl8pPr>
            <a:lvl9pPr marL="1828800" algn="ctr" rtl="0" eaLnBrk="0" fontAlgn="base" hangingPunct="0">
              <a:spcBef>
                <a:spcPct val="0"/>
              </a:spcBef>
              <a:spcAft>
                <a:spcPct val="0"/>
              </a:spcAft>
              <a:defRPr sz="4400">
                <a:solidFill>
                  <a:schemeClr val="tx2"/>
                </a:solidFill>
                <a:latin typeface="Times New Roman"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000" b="1" i="0"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Arial" charset="0"/>
                <a:ea typeface="ＭＳ Ｐゴシック" charset="0"/>
                <a:cs typeface="ＭＳ Ｐゴシック" charset="0"/>
              </a:rPr>
              <a:t>Used with permission</a:t>
            </a:r>
          </a:p>
        </p:txBody>
      </p:sp>
      <p:sp>
        <p:nvSpPr>
          <p:cNvPr id="1077253" name="Text Box 37"/>
          <p:cNvSpPr txBox="1">
            <a:spLocks noChangeArrowheads="1"/>
          </p:cNvSpPr>
          <p:nvPr/>
        </p:nvSpPr>
        <p:spPr bwMode="auto">
          <a:xfrm>
            <a:off x="8182301" y="35332"/>
            <a:ext cx="1018526" cy="83317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406</a:t>
            </a:r>
            <a:endPar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الجزء 6</a:t>
            </a:r>
            <a:endPar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6" name="Rectangle 1026"/>
          <p:cNvSpPr txBox="1">
            <a:spLocks noChangeArrowheads="1"/>
          </p:cNvSpPr>
          <p:nvPr/>
        </p:nvSpPr>
        <p:spPr bwMode="auto">
          <a:xfrm>
            <a:off x="6349487" y="2008480"/>
            <a:ext cx="2831025" cy="3411463"/>
          </a:xfrm>
          <a:prstGeom prst="rect">
            <a:avLst/>
          </a:prstGeom>
          <a:noFill/>
          <a:ln>
            <a:noFill/>
          </a:ln>
          <a:effectLst>
            <a:outerShdw blurRad="63500" dist="35921" dir="2700000" algn="ctr" rotWithShape="0">
              <a:schemeClr val="tx2">
                <a:alpha val="74998"/>
              </a:schemeClr>
            </a:outerShdw>
          </a:effectLst>
          <a:extLs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SA" sz="4000" b="1" i="0" u="none" strike="noStrike" kern="1200" cap="none" spc="0" normalizeH="0" baseline="0" noProof="0" dirty="0">
                <a:ln>
                  <a:noFill/>
                </a:ln>
                <a:solidFill>
                  <a:srgbClr val="FFFFFF"/>
                </a:solidFill>
                <a:effectLst/>
                <a:uLnTx/>
                <a:uFillTx/>
                <a:latin typeface="Arial"/>
                <a:ea typeface="ＭＳ Ｐゴシック" pitchFamily="-108" charset="-128"/>
                <a:cs typeface="Arial"/>
              </a:rPr>
              <a:t>رؤيا ١٨ : ١٧</a:t>
            </a:r>
          </a:p>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000" b="1" i="0" u="none" strike="noStrike" kern="1200" cap="none" spc="0" normalizeH="0" baseline="0" noProof="0" dirty="0">
              <a:ln>
                <a:noFill/>
              </a:ln>
              <a:solidFill>
                <a:srgbClr val="FFFFFF"/>
              </a:solidFill>
              <a:effectLst/>
              <a:uLnTx/>
              <a:uFillTx/>
              <a:latin typeface="Arial"/>
              <a:ea typeface="ＭＳ Ｐゴシック" pitchFamily="-108" charset="-128"/>
              <a:cs typeface="Arial"/>
            </a:endParaRP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SA" sz="4000" b="1" i="0" u="none" strike="noStrike" kern="1200" cap="none" spc="0" normalizeH="0" baseline="0" noProof="0" dirty="0">
                <a:ln>
                  <a:noFill/>
                </a:ln>
                <a:solidFill>
                  <a:srgbClr val="FFFFFF"/>
                </a:solidFill>
                <a:effectLst/>
                <a:uLnTx/>
                <a:uFillTx/>
                <a:latin typeface="Arial"/>
                <a:ea typeface="ＭＳ Ｐゴシック" pitchFamily="-108" charset="-128"/>
                <a:cs typeface="Arial"/>
              </a:rPr>
              <a:t> لأَنَّهُ فِي سَاعَةٍ وَاحِدَةٍ خَرِبَ غِنىً مِثْلُ هَذَا.</a:t>
            </a:r>
          </a:p>
        </p:txBody>
      </p:sp>
      <p:sp>
        <p:nvSpPr>
          <p:cNvPr id="7" name="Rectangle 4"/>
          <p:cNvSpPr txBox="1">
            <a:spLocks noChangeArrowheads="1"/>
          </p:cNvSpPr>
          <p:nvPr/>
        </p:nvSpPr>
        <p:spPr bwMode="auto">
          <a:xfrm rot="20847923">
            <a:off x="317184" y="1922859"/>
            <a:ext cx="5430027" cy="2172064"/>
          </a:xfrm>
          <a:prstGeom prst="rect">
            <a:avLst/>
          </a:prstGeom>
          <a:solidFill>
            <a:schemeClr val="tx1"/>
          </a:solidFill>
          <a:ln>
            <a:noFill/>
          </a:ln>
          <a:effectLst>
            <a:outerShdw blurRad="63500" dist="38099" dir="2700000" algn="ctr" rotWithShape="0">
              <a:schemeClr val="tx1">
                <a:alpha val="74998"/>
              </a:schemeClr>
            </a:outerShdw>
          </a:effectLst>
          <a:extLs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pitchFamily="-108" charset="-128"/>
                <a:cs typeface="Arial" panose="020B0604020202020204" pitchFamily="34" charset="0"/>
              </a:rPr>
              <a:t>إذًا كيف يمكن للناس الذين هم جزء من النظام العالمي أن يقفوا</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pitchFamily="-108" charset="-128"/>
                <a:cs typeface="Arial" panose="020B0604020202020204" pitchFamily="34" charset="0"/>
              </a:rPr>
              <a:t> ويحزنوا على زوال</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pitchFamily="-108" charset="-128"/>
                <a:cs typeface="Arial" panose="020B0604020202020204" pitchFamily="34" charset="0"/>
              </a:rPr>
              <a:t> النظام العالمي؟</a:t>
            </a:r>
            <a:endParaRPr kumimoji="0" lang="en-US"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pitchFamily="-108" charset="-128"/>
              <a:cs typeface="Arial" panose="020B0604020202020204" pitchFamily="34" charset="0"/>
            </a:endParaRPr>
          </a:p>
        </p:txBody>
      </p:sp>
    </p:spTree>
    <p:extLst>
      <p:ext uri="{BB962C8B-B14F-4D97-AF65-F5344CB8AC3E}">
        <p14:creationId xmlns:p14="http://schemas.microsoft.com/office/powerpoint/2010/main" val="29971910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blinds(horizontal)">
                                      <p:cBhvr>
                                        <p:cTn id="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Lst>
  </p:timing>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91" name="Picture 3" descr="Picture 3"/>
          <p:cNvPicPr>
            <a:picLocks noChangeAspect="1"/>
          </p:cNvPicPr>
          <p:nvPr/>
        </p:nvPicPr>
        <p:blipFill>
          <a:blip r:embed="rId2"/>
          <a:stretch>
            <a:fillRect/>
          </a:stretch>
        </p:blipFill>
        <p:spPr>
          <a:xfrm>
            <a:off x="0" y="0"/>
            <a:ext cx="4948238" cy="7010400"/>
          </a:xfrm>
          <a:prstGeom prst="rect">
            <a:avLst/>
          </a:prstGeom>
          <a:ln w="12700">
            <a:miter lim="400000"/>
          </a:ln>
        </p:spPr>
      </p:pic>
      <p:pic>
        <p:nvPicPr>
          <p:cNvPr id="2792" name="Picture 7" descr="Picture 7"/>
          <p:cNvPicPr>
            <a:picLocks noChangeAspect="1"/>
          </p:cNvPicPr>
          <p:nvPr/>
        </p:nvPicPr>
        <p:blipFill>
          <a:blip r:embed="rId3"/>
          <a:stretch>
            <a:fillRect/>
          </a:stretch>
        </p:blipFill>
        <p:spPr>
          <a:xfrm>
            <a:off x="0" y="5562600"/>
            <a:ext cx="981075" cy="1447800"/>
          </a:xfrm>
          <a:prstGeom prst="rect">
            <a:avLst/>
          </a:prstGeom>
          <a:ln w="12700">
            <a:miter lim="400000"/>
          </a:ln>
        </p:spPr>
      </p:pic>
      <p:pic>
        <p:nvPicPr>
          <p:cNvPr id="2793" name="Picture 8" descr="Picture 8"/>
          <p:cNvPicPr>
            <a:picLocks noChangeAspect="1"/>
          </p:cNvPicPr>
          <p:nvPr/>
        </p:nvPicPr>
        <p:blipFill>
          <a:blip r:embed="rId4"/>
          <a:stretch>
            <a:fillRect/>
          </a:stretch>
        </p:blipFill>
        <p:spPr>
          <a:xfrm>
            <a:off x="0" y="381000"/>
            <a:ext cx="1841500" cy="1841500"/>
          </a:xfrm>
          <a:prstGeom prst="rect">
            <a:avLst/>
          </a:prstGeom>
          <a:ln w="12700">
            <a:miter lim="400000"/>
          </a:ln>
        </p:spPr>
      </p:pic>
      <p:pic>
        <p:nvPicPr>
          <p:cNvPr id="2794" name="Picture 2" descr="Picture 2"/>
          <p:cNvPicPr>
            <a:picLocks noChangeAspect="1"/>
          </p:cNvPicPr>
          <p:nvPr/>
        </p:nvPicPr>
        <p:blipFill>
          <a:blip r:embed="rId5"/>
          <a:stretch>
            <a:fillRect/>
          </a:stretch>
        </p:blipFill>
        <p:spPr>
          <a:xfrm>
            <a:off x="4322762" y="0"/>
            <a:ext cx="4821238" cy="7010400"/>
          </a:xfrm>
          <a:prstGeom prst="rect">
            <a:avLst/>
          </a:prstGeom>
          <a:ln w="12700">
            <a:miter lim="400000"/>
          </a:ln>
        </p:spPr>
      </p:pic>
      <p:sp>
        <p:nvSpPr>
          <p:cNvPr id="2795" name="Rectangle 4"/>
          <p:cNvSpPr txBox="1">
            <a:spLocks noGrp="1"/>
          </p:cNvSpPr>
          <p:nvPr>
            <p:ph type="title"/>
          </p:nvPr>
        </p:nvSpPr>
        <p:spPr>
          <a:xfrm>
            <a:off x="2843213" y="0"/>
            <a:ext cx="3481388" cy="1676400"/>
          </a:xfrm>
          <a:prstGeom prst="rect">
            <a:avLst/>
          </a:prstGeom>
          <a:solidFill>
            <a:schemeClr val="accent2"/>
          </a:solidFill>
          <a:effectLst>
            <a:outerShdw blurRad="63500" dist="38099" dir="2700000" rotWithShape="0">
              <a:srgbClr val="000000">
                <a:alpha val="74998"/>
              </a:srgbClr>
            </a:outerShdw>
          </a:effectLst>
        </p:spPr>
        <p:txBody>
          <a:bodyPr/>
          <a:lstStyle>
            <a:lvl1pPr>
              <a:defRPr>
                <a:solidFill>
                  <a:schemeClr val="accent3">
                    <a:lumOff val="44000"/>
                  </a:schemeClr>
                </a:solidFill>
              </a:defRPr>
            </a:lvl1pPr>
          </a:lstStyle>
          <a:p>
            <a:r>
              <a:rPr lang="ar-JO" dirty="0">
                <a:latin typeface="Arial" panose="020B0604020202020204" pitchFamily="34" charset="0"/>
                <a:cs typeface="Arial" panose="020B0604020202020204" pitchFamily="34" charset="0"/>
              </a:rPr>
              <a:t>هل بابل</a:t>
            </a:r>
            <a:br>
              <a:rPr lang="ar-JO" dirty="0">
                <a:latin typeface="Arial" panose="020B0604020202020204" pitchFamily="34" charset="0"/>
                <a:cs typeface="Arial" panose="020B0604020202020204" pitchFamily="34" charset="0"/>
              </a:rPr>
            </a:br>
            <a:r>
              <a:rPr lang="ar-JO" dirty="0">
                <a:latin typeface="Arial" panose="020B0604020202020204" pitchFamily="34" charset="0"/>
                <a:cs typeface="Arial" panose="020B0604020202020204" pitchFamily="34" charset="0"/>
              </a:rPr>
              <a:t>ديانة؟</a:t>
            </a:r>
            <a:endParaRPr dirty="0">
              <a:latin typeface="Arial" panose="020B0604020202020204" pitchFamily="34" charset="0"/>
              <a:cs typeface="Arial" panose="020B0604020202020204" pitchFamily="34" charset="0"/>
            </a:endParaRPr>
          </a:p>
        </p:txBody>
      </p:sp>
      <p:sp>
        <p:nvSpPr>
          <p:cNvPr id="2796" name="Rectangle 6"/>
          <p:cNvSpPr txBox="1"/>
          <p:nvPr/>
        </p:nvSpPr>
        <p:spPr>
          <a:xfrm>
            <a:off x="5409882" y="3459162"/>
            <a:ext cx="3004186" cy="769998"/>
          </a:xfrm>
          <a:prstGeom prst="rect">
            <a:avLst/>
          </a:prstGeom>
          <a:ln w="12700">
            <a:miter lim="400000"/>
          </a:ln>
          <a:effectLst>
            <a:outerShdw blurRad="63500" dist="38099" dir="2700000" rotWithShape="0">
              <a:srgbClr val="000000">
                <a:alpha val="74998"/>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lvl1pPr algn="ctr" defTabSz="914400">
              <a:lnSpc>
                <a:spcPct val="90000"/>
              </a:lnSpc>
              <a:spcBef>
                <a:spcPts val="1100"/>
              </a:spcBef>
              <a:defRPr sz="4800">
                <a:solidFill>
                  <a:schemeClr val="accent3">
                    <a:lumOff val="44000"/>
                  </a:schemeClr>
                </a:solidFill>
              </a:defRPr>
            </a:lvl1pPr>
          </a:lstStyle>
          <a:p>
            <a:pPr marL="0" marR="0" lvl="0" indent="0" algn="ctr" defTabSz="914400" rtl="0" eaLnBrk="1" fontAlgn="auto" latinLnBrk="0" hangingPunct="0">
              <a:lnSpc>
                <a:spcPct val="90000"/>
              </a:lnSpc>
              <a:spcBef>
                <a:spcPts val="1100"/>
              </a:spcBef>
              <a:spcAft>
                <a:spcPts val="0"/>
              </a:spcAft>
              <a:buClrTx/>
              <a:buSzTx/>
              <a:buFontTx/>
              <a:buNone/>
              <a:tabLst/>
              <a:defRPr/>
            </a:pPr>
            <a:r>
              <a:rPr kumimoji="0" lang="ar-JO" sz="4800" b="0" i="0"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rPr>
              <a:t>الإسلام</a:t>
            </a:r>
            <a:endParaRPr kumimoji="0" sz="4800" b="0" i="0"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endParaRPr>
          </a:p>
        </p:txBody>
      </p:sp>
      <p:sp>
        <p:nvSpPr>
          <p:cNvPr id="2797" name="Text Box 37"/>
          <p:cNvSpPr txBox="1"/>
          <p:nvPr/>
        </p:nvSpPr>
        <p:spPr>
          <a:xfrm>
            <a:off x="8301838" y="-26989"/>
            <a:ext cx="899220" cy="463844"/>
          </a:xfrm>
          <a:prstGeom prst="rect">
            <a:avLst/>
          </a:prstGeom>
          <a:solidFill>
            <a:srgbClr val="000000"/>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6799" tIns="46799" rIns="46799" bIns="46799">
            <a:spAutoFit/>
          </a:bodyPr>
          <a:lstStyle>
            <a:lvl1pPr algn="ctr">
              <a:defRPr sz="2400" b="1">
                <a:solidFill>
                  <a:schemeClr val="accent3">
                    <a:lumOff val="44000"/>
                  </a:schemeClr>
                </a:solidFill>
              </a:defRPr>
            </a:lvl1pPr>
          </a:lstStyle>
          <a:p>
            <a:pPr marL="0" marR="0" lvl="0" indent="0" algn="ctr" defTabSz="457200" rtl="0" eaLnBrk="1" fontAlgn="auto" latinLnBrk="0" hangingPunct="0">
              <a:lnSpc>
                <a:spcPct val="100000"/>
              </a:lnSpc>
              <a:spcBef>
                <a:spcPts val="0"/>
              </a:spcBef>
              <a:spcAft>
                <a:spcPts val="0"/>
              </a:spcAft>
              <a:buClrTx/>
              <a:buSzTx/>
              <a:buFontTx/>
              <a:buNone/>
              <a:tabLst/>
              <a:defRPr/>
            </a:pPr>
            <a:r>
              <a:rPr kumimoji="0" lang="ar-JO" sz="2400" b="1" i="0"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rPr>
              <a:t>110 ت</a:t>
            </a:r>
            <a:endParaRPr kumimoji="0" sz="2400" b="1" i="0"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endParaRPr>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afterEffect">
                                  <p:stCondLst>
                                    <p:cond delay="0"/>
                                  </p:stCondLst>
                                  <p:iterate>
                                    <p:tmAbs val="0"/>
                                  </p:iterate>
                                  <p:childTnLst>
                                    <p:set>
                                      <p:cBhvr>
                                        <p:cTn id="6" fill="hold"/>
                                        <p:tgtEl>
                                          <p:spTgt spid="2794"/>
                                        </p:tgtEl>
                                        <p:attrNameLst>
                                          <p:attrName>style.visibility</p:attrName>
                                        </p:attrNameLst>
                                      </p:cBhvr>
                                      <p:to>
                                        <p:strVal val="visible"/>
                                      </p:to>
                                    </p:set>
                                  </p:childTnLst>
                                </p:cTn>
                              </p:par>
                            </p:childTnLst>
                          </p:cTn>
                        </p:par>
                        <p:par>
                          <p:cTn id="7" fill="hold">
                            <p:stCondLst>
                              <p:cond delay="0"/>
                            </p:stCondLst>
                            <p:childTnLst>
                              <p:par>
                                <p:cTn id="8" presetID="1" presetClass="entr" presetSubtype="0" fill="hold" grpId="0" nodeType="afterEffect">
                                  <p:stCondLst>
                                    <p:cond delay="0"/>
                                  </p:stCondLst>
                                  <p:iterate>
                                    <p:tmAbs val="0"/>
                                  </p:iterate>
                                  <p:childTnLst>
                                    <p:set>
                                      <p:cBhvr>
                                        <p:cTn id="9" fill="hold"/>
                                        <p:tgtEl>
                                          <p:spTgt spid="2796">
                                            <p:bg/>
                                          </p:spTgt>
                                        </p:tgtEl>
                                        <p:attrNameLst>
                                          <p:attrName>style.visibility</p:attrName>
                                        </p:attrNameLst>
                                      </p:cBhvr>
                                      <p:to>
                                        <p:strVal val="visible"/>
                                      </p:to>
                                    </p:set>
                                  </p:childTnLst>
                                </p:cTn>
                              </p:par>
                              <p:par>
                                <p:cTn id="10" presetID="1" presetClass="entr" presetSubtype="0" fill="hold" grpId="0" nodeType="withEffect">
                                  <p:stCondLst>
                                    <p:cond delay="0"/>
                                  </p:stCondLst>
                                  <p:iterate>
                                    <p:tmAbs val="0"/>
                                  </p:iterate>
                                  <p:childTnLst>
                                    <p:set>
                                      <p:cBhvr>
                                        <p:cTn id="11" fill="hold"/>
                                        <p:tgtEl>
                                          <p:spTgt spid="2796">
                                            <p:txEl>
                                              <p:pRg st="0" end="0"/>
                                            </p:txEl>
                                          </p:spTgt>
                                        </p:tgtEl>
                                        <p:attrNameLst>
                                          <p:attrName>style.visibility</p:attrName>
                                        </p:attrNameLst>
                                      </p:cBhvr>
                                      <p:to>
                                        <p:strVal val="visible"/>
                                      </p:to>
                                    </p:set>
                                  </p:childTnLst>
                                </p:cTn>
                              </p:par>
                            </p:childTnLst>
                          </p:cTn>
                        </p:par>
                      </p:childTnLst>
                    </p:cTn>
                  </p:par>
                  <p:par>
                    <p:cTn id="12" fill="hold">
                      <p:stCondLst>
                        <p:cond delay="indefinite"/>
                      </p:stCondLst>
                      <p:childTnLst>
                        <p:par>
                          <p:cTn id="13" fill="hold">
                            <p:stCondLst>
                              <p:cond delay="0"/>
                            </p:stCondLst>
                            <p:childTnLst>
                              <p:par>
                                <p:cTn id="14" presetID="1" presetClass="entr" presetSubtype="0" fill="hold" grpId="0" nodeType="clickEffect">
                                  <p:stCondLst>
                                    <p:cond delay="0"/>
                                  </p:stCondLst>
                                  <p:iterate>
                                    <p:tmAbs val="0"/>
                                  </p:iterate>
                                  <p:childTnLst>
                                    <p:set>
                                      <p:cBhvr>
                                        <p:cTn id="15" fill="hold"/>
                                        <p:tgtEl>
                                          <p:spTgt spid="2792"/>
                                        </p:tgtEl>
                                        <p:attrNameLst>
                                          <p:attrName>style.visibility</p:attrName>
                                        </p:attrNameLst>
                                      </p:cBhvr>
                                      <p:to>
                                        <p:strVal val="visible"/>
                                      </p:to>
                                    </p:set>
                                  </p:childTnLst>
                                </p:cTn>
                              </p:par>
                            </p:childTnLst>
                          </p:cTn>
                        </p:par>
                        <p:par>
                          <p:cTn id="16" fill="hold">
                            <p:stCondLst>
                              <p:cond delay="0"/>
                            </p:stCondLst>
                            <p:childTnLst>
                              <p:par>
                                <p:cTn id="17" presetID="1" presetClass="entr" presetSubtype="0" fill="hold" grpId="0" nodeType="afterEffect">
                                  <p:stCondLst>
                                    <p:cond delay="0"/>
                                  </p:stCondLst>
                                  <p:iterate>
                                    <p:tmAbs val="0"/>
                                  </p:iterate>
                                  <p:childTnLst>
                                    <p:set>
                                      <p:cBhvr>
                                        <p:cTn id="18" fill="hold"/>
                                        <p:tgtEl>
                                          <p:spTgt spid="2793"/>
                                        </p:tgtEl>
                                        <p:attrNameLst>
                                          <p:attrName>style.visibility</p:attrName>
                                        </p:attrNameLst>
                                      </p:cBhvr>
                                      <p:to>
                                        <p:strVal val="visible"/>
                                      </p:to>
                                    </p:set>
                                  </p:childTnLst>
                                </p:cTn>
                              </p:par>
                            </p:childTnLst>
                          </p:cTn>
                        </p:par>
                        <p:par>
                          <p:cTn id="19" fill="hold">
                            <p:stCondLst>
                              <p:cond delay="0"/>
                            </p:stCondLst>
                            <p:childTnLst>
                              <p:par>
                                <p:cTn id="20" presetID="1" presetClass="entr" presetSubtype="0" fill="hold" grpId="0" nodeType="afterEffect">
                                  <p:stCondLst>
                                    <p:cond delay="0"/>
                                  </p:stCondLst>
                                  <p:iterate>
                                    <p:tmAbs val="0"/>
                                  </p:iterate>
                                  <p:childTnLst>
                                    <p:set>
                                      <p:cBhvr>
                                        <p:cTn id="21" fill="hold"/>
                                        <p:tgtEl>
                                          <p:spTgt spid="279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91" grpId="0" animBg="1" advAuto="0"/>
      <p:bldP spid="2792" grpId="0" animBg="1" advAuto="0"/>
      <p:bldP spid="2793" grpId="0" animBg="1" advAuto="0"/>
      <p:bldP spid="2794" grpId="0" animBg="1" advAuto="0"/>
      <p:bldP spid="2796" grpId="0" build="p" bldLvl="5" animBg="1" advAuto="0"/>
    </p:bldLst>
  </p:timing>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99" name="Picture 2" descr="Picture 2"/>
          <p:cNvPicPr>
            <a:picLocks noChangeAspect="1"/>
          </p:cNvPicPr>
          <p:nvPr/>
        </p:nvPicPr>
        <p:blipFill>
          <a:blip r:embed="rId3"/>
          <a:stretch>
            <a:fillRect/>
          </a:stretch>
        </p:blipFill>
        <p:spPr>
          <a:xfrm>
            <a:off x="0" y="0"/>
            <a:ext cx="9144000" cy="6858000"/>
          </a:xfrm>
          <a:prstGeom prst="rect">
            <a:avLst/>
          </a:prstGeom>
          <a:ln w="12700">
            <a:miter lim="400000"/>
          </a:ln>
        </p:spPr>
      </p:pic>
      <p:sp>
        <p:nvSpPr>
          <p:cNvPr id="2800" name="Title 1"/>
          <p:cNvSpPr txBox="1">
            <a:spLocks noGrp="1"/>
          </p:cNvSpPr>
          <p:nvPr>
            <p:ph type="title"/>
          </p:nvPr>
        </p:nvSpPr>
        <p:spPr>
          <a:xfrm>
            <a:off x="-118536" y="-13096"/>
            <a:ext cx="9311706" cy="1143001"/>
          </a:xfrm>
          <a:prstGeom prst="rect">
            <a:avLst/>
          </a:prstGeom>
          <a:solidFill>
            <a:srgbClr val="000000"/>
          </a:solidFill>
        </p:spPr>
        <p:txBody>
          <a:bodyPr/>
          <a:lstStyle>
            <a:lvl1pPr>
              <a:defRPr b="1"/>
            </a:lvl1pPr>
          </a:lstStyle>
          <a:p>
            <a:r>
              <a:rPr lang="ar-JO" dirty="0">
                <a:latin typeface="Arial" panose="020B0604020202020204" pitchFamily="34" charset="0"/>
                <a:cs typeface="Arial" panose="020B0604020202020204" pitchFamily="34" charset="0"/>
              </a:rPr>
              <a:t>الدين البابلي انتقل غربًا</a:t>
            </a:r>
            <a:endParaRPr dirty="0">
              <a:latin typeface="Arial" panose="020B0604020202020204" pitchFamily="34" charset="0"/>
              <a:cs typeface="Arial" panose="020B0604020202020204" pitchFamily="34" charset="0"/>
            </a:endParaRPr>
          </a:p>
        </p:txBody>
      </p:sp>
      <p:grpSp>
        <p:nvGrpSpPr>
          <p:cNvPr id="2803" name="Group 9"/>
          <p:cNvGrpSpPr/>
          <p:nvPr/>
        </p:nvGrpSpPr>
        <p:grpSpPr>
          <a:xfrm>
            <a:off x="6311051" y="4328141"/>
            <a:ext cx="2691047" cy="1009376"/>
            <a:chOff x="0" y="-30781"/>
            <a:chExt cx="2691046" cy="1009374"/>
          </a:xfrm>
        </p:grpSpPr>
        <p:sp>
          <p:nvSpPr>
            <p:cNvPr id="2801" name="Title 1"/>
            <p:cNvSpPr txBox="1"/>
            <p:nvPr/>
          </p:nvSpPr>
          <p:spPr>
            <a:xfrm>
              <a:off x="0" y="-30781"/>
              <a:ext cx="2629748" cy="707883"/>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45719" tIns="45719" rIns="45719" bIns="45719" numCol="1" anchor="ctr">
              <a:spAutoFit/>
            </a:bodyPr>
            <a:lstStyle>
              <a:lvl1pPr algn="r">
                <a:defRPr sz="4000" b="1"/>
              </a:lvl1pPr>
            </a:lstStyle>
            <a:p>
              <a:pPr marL="0" marR="0" lvl="0" indent="0" algn="r" defTabSz="457200" rtl="0" eaLnBrk="1" fontAlgn="auto" latinLnBrk="0" hangingPunct="0">
                <a:lnSpc>
                  <a:spcPct val="100000"/>
                </a:lnSpc>
                <a:spcBef>
                  <a:spcPts val="0"/>
                </a:spcBef>
                <a:spcAft>
                  <a:spcPts val="0"/>
                </a:spcAft>
                <a:buClrTx/>
                <a:buSzTx/>
                <a:buFontTx/>
                <a:buNone/>
                <a:tabLst/>
                <a:defRPr/>
              </a:pPr>
              <a:r>
                <a:rPr kumimoji="0" lang="ar-JO" sz="4000" b="1"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بابل</a:t>
              </a:r>
              <a:endParaRPr kumimoji="0" sz="4000" b="1"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2802" name="Oval 4"/>
            <p:cNvSpPr/>
            <p:nvPr/>
          </p:nvSpPr>
          <p:spPr>
            <a:xfrm>
              <a:off x="2426547" y="707658"/>
              <a:ext cx="264499" cy="270935"/>
            </a:xfrm>
            <a:prstGeom prst="ellipse">
              <a:avLst/>
            </a:prstGeom>
            <a:solidFill>
              <a:srgbClr val="000000"/>
            </a:solidFill>
            <a:ln w="9525" cap="flat">
              <a:solidFill>
                <a:srgbClr val="000000"/>
              </a:solidFill>
              <a:prstDash val="solid"/>
              <a:round/>
              <a:tailEnd type="stealth" w="med" len="med"/>
            </a:ln>
            <a:effectLst/>
          </p:spPr>
          <p:txBody>
            <a:bodyPr wrap="square" lIns="46799" tIns="46799" rIns="46799" bIns="46799" numCol="1" anchor="t">
              <a:noAutofit/>
            </a:bodyPr>
            <a:lstStyle/>
            <a:p>
              <a:pPr marL="0" marR="0" lvl="0" indent="0" algn="l" defTabSz="914400" rtl="0" eaLnBrk="1" fontAlgn="auto" latinLnBrk="0" hangingPunct="0">
                <a:lnSpc>
                  <a:spcPct val="100000"/>
                </a:lnSpc>
                <a:spcBef>
                  <a:spcPts val="0"/>
                </a:spcBef>
                <a:spcAft>
                  <a:spcPts val="0"/>
                </a:spcAft>
                <a:buClrTx/>
                <a:buSzTx/>
                <a:buFontTx/>
                <a:buNone/>
                <a:tabLst/>
                <a:defRPr sz="2400"/>
              </a:pPr>
              <a:endParaRPr kumimoji="0" sz="2400" b="0" i="0" u="none" strike="noStrike" kern="0" cap="none" spc="0" normalizeH="0" baseline="0" noProof="0">
                <a:ln>
                  <a:noFill/>
                </a:ln>
                <a:solidFill>
                  <a:srgbClr val="000000"/>
                </a:solidFill>
                <a:effectLst/>
                <a:uLnTx/>
                <a:uFillTx/>
                <a:latin typeface="Arial" panose="020B0604020202020204" pitchFamily="34" charset="0"/>
                <a:cs typeface="Arial" panose="020B0604020202020204" pitchFamily="34" charset="0"/>
                <a:sym typeface="Arial"/>
              </a:endParaRPr>
            </a:p>
          </p:txBody>
        </p:sp>
      </p:grpSp>
      <p:grpSp>
        <p:nvGrpSpPr>
          <p:cNvPr id="2806" name="Group 10"/>
          <p:cNvGrpSpPr/>
          <p:nvPr/>
        </p:nvGrpSpPr>
        <p:grpSpPr>
          <a:xfrm>
            <a:off x="3432384" y="4328141"/>
            <a:ext cx="2787229" cy="1009376"/>
            <a:chOff x="0" y="-30781"/>
            <a:chExt cx="2787228" cy="1009374"/>
          </a:xfrm>
        </p:grpSpPr>
        <p:sp>
          <p:nvSpPr>
            <p:cNvPr id="2804" name="Title 1"/>
            <p:cNvSpPr txBox="1"/>
            <p:nvPr/>
          </p:nvSpPr>
          <p:spPr>
            <a:xfrm>
              <a:off x="0" y="-30781"/>
              <a:ext cx="2787228" cy="707883"/>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45719" tIns="45719" rIns="45719" bIns="45719" numCol="1" anchor="ctr">
              <a:spAutoFit/>
            </a:bodyPr>
            <a:lstStyle>
              <a:lvl1pPr algn="r">
                <a:defRPr sz="4000" b="1"/>
              </a:lvl1pPr>
            </a:lstStyle>
            <a:p>
              <a:pPr marL="0" marR="0" lvl="0" indent="0" algn="r" defTabSz="457200" rtl="0" eaLnBrk="1" fontAlgn="auto" latinLnBrk="0" hangingPunct="0">
                <a:lnSpc>
                  <a:spcPct val="100000"/>
                </a:lnSpc>
                <a:spcBef>
                  <a:spcPts val="0"/>
                </a:spcBef>
                <a:spcAft>
                  <a:spcPts val="0"/>
                </a:spcAft>
                <a:buClrTx/>
                <a:buSzTx/>
                <a:buFontTx/>
                <a:buNone/>
                <a:tabLst/>
                <a:defRPr/>
              </a:pPr>
              <a:r>
                <a:rPr kumimoji="0" lang="ar-JO" sz="4000" b="1"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برغامس</a:t>
              </a:r>
              <a:endParaRPr kumimoji="0" sz="4000" b="1"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2805" name="Oval 6"/>
            <p:cNvSpPr/>
            <p:nvPr/>
          </p:nvSpPr>
          <p:spPr>
            <a:xfrm>
              <a:off x="2172548" y="707658"/>
              <a:ext cx="264499" cy="270935"/>
            </a:xfrm>
            <a:prstGeom prst="ellipse">
              <a:avLst/>
            </a:prstGeom>
            <a:solidFill>
              <a:srgbClr val="000000"/>
            </a:solidFill>
            <a:ln w="9525" cap="flat">
              <a:solidFill>
                <a:srgbClr val="000000"/>
              </a:solidFill>
              <a:prstDash val="solid"/>
              <a:round/>
              <a:tailEnd type="stealth" w="med" len="med"/>
            </a:ln>
            <a:effectLst/>
          </p:spPr>
          <p:txBody>
            <a:bodyPr wrap="square" lIns="46799" tIns="46799" rIns="46799" bIns="46799" numCol="1" anchor="t">
              <a:noAutofit/>
            </a:bodyPr>
            <a:lstStyle/>
            <a:p>
              <a:pPr marL="0" marR="0" lvl="0" indent="0" algn="l" defTabSz="914400" rtl="0" eaLnBrk="1" fontAlgn="auto" latinLnBrk="0" hangingPunct="0">
                <a:lnSpc>
                  <a:spcPct val="100000"/>
                </a:lnSpc>
                <a:spcBef>
                  <a:spcPts val="0"/>
                </a:spcBef>
                <a:spcAft>
                  <a:spcPts val="0"/>
                </a:spcAft>
                <a:buClrTx/>
                <a:buSzTx/>
                <a:buFontTx/>
                <a:buNone/>
                <a:tabLst/>
                <a:defRPr sz="2400"/>
              </a:pPr>
              <a:endParaRPr kumimoji="0" sz="2400" b="0" i="0" u="none" strike="noStrike" kern="0" cap="none" spc="0" normalizeH="0" baseline="0" noProof="0">
                <a:ln>
                  <a:noFill/>
                </a:ln>
                <a:solidFill>
                  <a:srgbClr val="000000"/>
                </a:solidFill>
                <a:effectLst/>
                <a:uLnTx/>
                <a:uFillTx/>
                <a:latin typeface="Arial" panose="020B0604020202020204" pitchFamily="34" charset="0"/>
                <a:cs typeface="Arial" panose="020B0604020202020204" pitchFamily="34" charset="0"/>
                <a:sym typeface="Arial"/>
              </a:endParaRPr>
            </a:p>
          </p:txBody>
        </p:sp>
      </p:grpSp>
      <p:grpSp>
        <p:nvGrpSpPr>
          <p:cNvPr id="2809" name="Group 11"/>
          <p:cNvGrpSpPr/>
          <p:nvPr/>
        </p:nvGrpSpPr>
        <p:grpSpPr>
          <a:xfrm>
            <a:off x="45719" y="4328141"/>
            <a:ext cx="2787229" cy="1009376"/>
            <a:chOff x="0" y="-30781"/>
            <a:chExt cx="2787228" cy="1009374"/>
          </a:xfrm>
        </p:grpSpPr>
        <p:sp>
          <p:nvSpPr>
            <p:cNvPr id="2807" name="Title 1"/>
            <p:cNvSpPr txBox="1"/>
            <p:nvPr/>
          </p:nvSpPr>
          <p:spPr>
            <a:xfrm>
              <a:off x="0" y="-30781"/>
              <a:ext cx="2787228" cy="707883"/>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45719" tIns="45719" rIns="45719" bIns="45719" numCol="1" anchor="ctr">
              <a:spAutoFit/>
            </a:bodyPr>
            <a:lstStyle>
              <a:lvl1pPr algn="r">
                <a:defRPr sz="4000" b="1"/>
              </a:lvl1pPr>
            </a:lstStyle>
            <a:p>
              <a:pPr marL="0" marR="0" lvl="0" indent="0" algn="r" defTabSz="457200" rtl="0" eaLnBrk="1" fontAlgn="auto" latinLnBrk="0" hangingPunct="0">
                <a:lnSpc>
                  <a:spcPct val="100000"/>
                </a:lnSpc>
                <a:spcBef>
                  <a:spcPts val="0"/>
                </a:spcBef>
                <a:spcAft>
                  <a:spcPts val="0"/>
                </a:spcAft>
                <a:buClrTx/>
                <a:buSzTx/>
                <a:buFontTx/>
                <a:buNone/>
                <a:tabLst/>
                <a:defRPr/>
              </a:pPr>
              <a:r>
                <a:rPr kumimoji="0" lang="ar-JO" sz="4000" b="1"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روما</a:t>
              </a:r>
              <a:endParaRPr kumimoji="0" sz="4000" b="1"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2808" name="Oval 8"/>
            <p:cNvSpPr/>
            <p:nvPr/>
          </p:nvSpPr>
          <p:spPr>
            <a:xfrm>
              <a:off x="2426547" y="707658"/>
              <a:ext cx="264499" cy="270935"/>
            </a:xfrm>
            <a:prstGeom prst="ellipse">
              <a:avLst/>
            </a:prstGeom>
            <a:solidFill>
              <a:srgbClr val="000000"/>
            </a:solidFill>
            <a:ln w="9525" cap="flat">
              <a:solidFill>
                <a:srgbClr val="000000"/>
              </a:solidFill>
              <a:prstDash val="solid"/>
              <a:round/>
              <a:tailEnd type="stealth" w="med" len="med"/>
            </a:ln>
            <a:effectLst/>
          </p:spPr>
          <p:txBody>
            <a:bodyPr wrap="square" lIns="46799" tIns="46799" rIns="46799" bIns="46799" numCol="1" anchor="t">
              <a:noAutofit/>
            </a:bodyPr>
            <a:lstStyle/>
            <a:p>
              <a:pPr marL="0" marR="0" lvl="0" indent="0" algn="l" defTabSz="914400" rtl="0" eaLnBrk="1" fontAlgn="auto" latinLnBrk="0" hangingPunct="0">
                <a:lnSpc>
                  <a:spcPct val="100000"/>
                </a:lnSpc>
                <a:spcBef>
                  <a:spcPts val="0"/>
                </a:spcBef>
                <a:spcAft>
                  <a:spcPts val="0"/>
                </a:spcAft>
                <a:buClrTx/>
                <a:buSzTx/>
                <a:buFontTx/>
                <a:buNone/>
                <a:tabLst/>
                <a:defRPr sz="2400"/>
              </a:pPr>
              <a:endParaRPr kumimoji="0" sz="2400" b="0" i="0" u="none" strike="noStrike" kern="0" cap="none" spc="0" normalizeH="0" baseline="0" noProof="0">
                <a:ln>
                  <a:noFill/>
                </a:ln>
                <a:solidFill>
                  <a:srgbClr val="000000"/>
                </a:solidFill>
                <a:effectLst/>
                <a:uLnTx/>
                <a:uFillTx/>
                <a:latin typeface="Arial" panose="020B0604020202020204" pitchFamily="34" charset="0"/>
                <a:cs typeface="Arial" panose="020B0604020202020204" pitchFamily="34" charset="0"/>
                <a:sym typeface="Arial"/>
              </a:endParaRPr>
            </a:p>
          </p:txBody>
        </p:sp>
      </p:grpSp>
      <p:sp>
        <p:nvSpPr>
          <p:cNvPr id="2810" name="Left Arrow 12"/>
          <p:cNvSpPr/>
          <p:nvPr/>
        </p:nvSpPr>
        <p:spPr>
          <a:xfrm>
            <a:off x="6011333" y="5015781"/>
            <a:ext cx="2523063" cy="419820"/>
          </a:xfrm>
          <a:prstGeom prst="leftArrow">
            <a:avLst>
              <a:gd name="adj1" fmla="val 50000"/>
              <a:gd name="adj2" fmla="val 50000"/>
            </a:avLst>
          </a:prstGeom>
          <a:solidFill>
            <a:srgbClr val="000000"/>
          </a:solidFill>
          <a:ln>
            <a:solidFill>
              <a:srgbClr val="000000"/>
            </a:solidFill>
            <a:tailEnd type="stealth"/>
          </a:ln>
        </p:spPr>
        <p:txBody>
          <a:bodyPr lIns="46799" tIns="46799" rIns="46799" bIns="46799"/>
          <a:lstStyle/>
          <a:p>
            <a:pPr marL="0" marR="0" lvl="0" indent="0" algn="l" defTabSz="914400" rtl="0" eaLnBrk="1" fontAlgn="auto" latinLnBrk="0" hangingPunct="0">
              <a:lnSpc>
                <a:spcPct val="100000"/>
              </a:lnSpc>
              <a:spcBef>
                <a:spcPts val="0"/>
              </a:spcBef>
              <a:spcAft>
                <a:spcPts val="0"/>
              </a:spcAft>
              <a:buClrTx/>
              <a:buSzTx/>
              <a:buFontTx/>
              <a:buNone/>
              <a:tabLst/>
              <a:defRPr sz="2400"/>
            </a:pPr>
            <a:endParaRPr kumimoji="0" sz="2400" b="0" i="0" u="none" strike="noStrike" kern="0" cap="none" spc="0" normalizeH="0" baseline="0" noProof="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2811" name="Left Arrow 13"/>
          <p:cNvSpPr/>
          <p:nvPr/>
        </p:nvSpPr>
        <p:spPr>
          <a:xfrm>
            <a:off x="2878668" y="5015781"/>
            <a:ext cx="2523063" cy="419820"/>
          </a:xfrm>
          <a:prstGeom prst="leftArrow">
            <a:avLst>
              <a:gd name="adj1" fmla="val 50000"/>
              <a:gd name="adj2" fmla="val 50000"/>
            </a:avLst>
          </a:prstGeom>
          <a:solidFill>
            <a:srgbClr val="000000"/>
          </a:solidFill>
          <a:ln>
            <a:solidFill>
              <a:srgbClr val="000000"/>
            </a:solidFill>
            <a:tailEnd type="stealth"/>
          </a:ln>
        </p:spPr>
        <p:txBody>
          <a:bodyPr lIns="46799" tIns="46799" rIns="46799" bIns="46799"/>
          <a:lstStyle/>
          <a:p>
            <a:pPr marL="0" marR="0" lvl="0" indent="0" algn="l" defTabSz="914400" rtl="0" eaLnBrk="1" fontAlgn="auto" latinLnBrk="0" hangingPunct="0">
              <a:lnSpc>
                <a:spcPct val="100000"/>
              </a:lnSpc>
              <a:spcBef>
                <a:spcPts val="0"/>
              </a:spcBef>
              <a:spcAft>
                <a:spcPts val="0"/>
              </a:spcAft>
              <a:buClrTx/>
              <a:buSzTx/>
              <a:buFontTx/>
              <a:buNone/>
              <a:tabLst/>
              <a:defRPr sz="2400"/>
            </a:pPr>
            <a:endParaRPr kumimoji="0" sz="2400" b="0" i="0" u="none" strike="noStrike" kern="0" cap="none" spc="0" normalizeH="0" baseline="0" noProof="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2812" name="Left Arrow 14"/>
          <p:cNvSpPr/>
          <p:nvPr/>
        </p:nvSpPr>
        <p:spPr>
          <a:xfrm>
            <a:off x="322592" y="5015781"/>
            <a:ext cx="1760209" cy="419820"/>
          </a:xfrm>
          <a:prstGeom prst="leftArrow">
            <a:avLst>
              <a:gd name="adj1" fmla="val 50000"/>
              <a:gd name="adj2" fmla="val 50000"/>
            </a:avLst>
          </a:prstGeom>
          <a:solidFill>
            <a:srgbClr val="000000"/>
          </a:solidFill>
          <a:ln>
            <a:solidFill>
              <a:srgbClr val="000000"/>
            </a:solidFill>
            <a:tailEnd type="stealth"/>
          </a:ln>
        </p:spPr>
        <p:txBody>
          <a:bodyPr lIns="46799" tIns="46799" rIns="46799" bIns="46799"/>
          <a:lstStyle/>
          <a:p>
            <a:pPr marL="0" marR="0" lvl="0" indent="0" algn="l" defTabSz="914400" rtl="0" eaLnBrk="1" fontAlgn="auto" latinLnBrk="0" hangingPunct="0">
              <a:lnSpc>
                <a:spcPct val="100000"/>
              </a:lnSpc>
              <a:spcBef>
                <a:spcPts val="0"/>
              </a:spcBef>
              <a:spcAft>
                <a:spcPts val="0"/>
              </a:spcAft>
              <a:buClrTx/>
              <a:buSzTx/>
              <a:buFontTx/>
              <a:buNone/>
              <a:tabLst/>
              <a:defRPr sz="2400"/>
            </a:pPr>
            <a:endParaRPr kumimoji="0" sz="2400" b="0" i="0" u="none" strike="noStrike" kern="0" cap="none" spc="0" normalizeH="0" baseline="0" noProof="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2813" name="Left Arrow 15"/>
          <p:cNvSpPr/>
          <p:nvPr/>
        </p:nvSpPr>
        <p:spPr>
          <a:xfrm rot="2304875">
            <a:off x="965197" y="3848830"/>
            <a:ext cx="1202262" cy="419820"/>
          </a:xfrm>
          <a:prstGeom prst="leftArrow">
            <a:avLst>
              <a:gd name="adj1" fmla="val 50000"/>
              <a:gd name="adj2" fmla="val 50000"/>
            </a:avLst>
          </a:prstGeom>
          <a:solidFill>
            <a:srgbClr val="000000"/>
          </a:solidFill>
          <a:ln>
            <a:solidFill>
              <a:srgbClr val="000000"/>
            </a:solidFill>
            <a:tailEnd type="stealth"/>
          </a:ln>
        </p:spPr>
        <p:txBody>
          <a:bodyPr lIns="46799" tIns="46799" rIns="46799" bIns="46799"/>
          <a:lstStyle/>
          <a:p>
            <a:pPr marL="0" marR="0" lvl="0" indent="0" algn="l" defTabSz="914400" rtl="0" eaLnBrk="1" fontAlgn="auto" latinLnBrk="0" hangingPunct="0">
              <a:lnSpc>
                <a:spcPct val="100000"/>
              </a:lnSpc>
              <a:spcBef>
                <a:spcPts val="0"/>
              </a:spcBef>
              <a:spcAft>
                <a:spcPts val="0"/>
              </a:spcAft>
              <a:buClrTx/>
              <a:buSzTx/>
              <a:buFontTx/>
              <a:buNone/>
              <a:tabLst/>
              <a:defRPr sz="2400"/>
            </a:pPr>
            <a:endParaRPr kumimoji="0" sz="2400" b="0" i="0" u="none" strike="noStrike" kern="0" cap="none" spc="0" normalizeH="0" baseline="0" noProof="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2814" name="Left Arrow 16"/>
          <p:cNvSpPr/>
          <p:nvPr/>
        </p:nvSpPr>
        <p:spPr>
          <a:xfrm rot="5561714">
            <a:off x="1906726" y="3420883"/>
            <a:ext cx="1202262" cy="419820"/>
          </a:xfrm>
          <a:prstGeom prst="leftArrow">
            <a:avLst>
              <a:gd name="adj1" fmla="val 50000"/>
              <a:gd name="adj2" fmla="val 50000"/>
            </a:avLst>
          </a:prstGeom>
          <a:solidFill>
            <a:srgbClr val="000000"/>
          </a:solidFill>
          <a:ln>
            <a:solidFill>
              <a:srgbClr val="000000"/>
            </a:solidFill>
            <a:tailEnd type="stealth"/>
          </a:ln>
        </p:spPr>
        <p:txBody>
          <a:bodyPr lIns="46799" tIns="46799" rIns="46799" bIns="46799"/>
          <a:lstStyle/>
          <a:p>
            <a:pPr marL="0" marR="0" lvl="0" indent="0" algn="l" defTabSz="914400" rtl="0" eaLnBrk="1" fontAlgn="auto" latinLnBrk="0" hangingPunct="0">
              <a:lnSpc>
                <a:spcPct val="100000"/>
              </a:lnSpc>
              <a:spcBef>
                <a:spcPts val="0"/>
              </a:spcBef>
              <a:spcAft>
                <a:spcPts val="0"/>
              </a:spcAft>
              <a:buClrTx/>
              <a:buSzTx/>
              <a:buFontTx/>
              <a:buNone/>
              <a:tabLst/>
              <a:defRPr sz="2400"/>
            </a:pPr>
            <a:endParaRPr kumimoji="0" sz="2400" b="0" i="0" u="none" strike="noStrike" kern="0" cap="none" spc="0" normalizeH="0" baseline="0" noProof="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2815" name="Left Arrow 17"/>
          <p:cNvSpPr/>
          <p:nvPr/>
        </p:nvSpPr>
        <p:spPr>
          <a:xfrm rot="7931245">
            <a:off x="2836755" y="3800437"/>
            <a:ext cx="1202262" cy="419820"/>
          </a:xfrm>
          <a:prstGeom prst="leftArrow">
            <a:avLst>
              <a:gd name="adj1" fmla="val 50000"/>
              <a:gd name="adj2" fmla="val 50000"/>
            </a:avLst>
          </a:prstGeom>
          <a:solidFill>
            <a:srgbClr val="000000"/>
          </a:solidFill>
          <a:ln>
            <a:solidFill>
              <a:srgbClr val="000000"/>
            </a:solidFill>
            <a:tailEnd type="stealth"/>
          </a:ln>
        </p:spPr>
        <p:txBody>
          <a:bodyPr lIns="46799" tIns="46799" rIns="46799" bIns="46799"/>
          <a:lstStyle/>
          <a:p>
            <a:pPr marL="0" marR="0" lvl="0" indent="0" algn="l" defTabSz="914400" rtl="0" eaLnBrk="1" fontAlgn="auto" latinLnBrk="0" hangingPunct="0">
              <a:lnSpc>
                <a:spcPct val="100000"/>
              </a:lnSpc>
              <a:spcBef>
                <a:spcPts val="0"/>
              </a:spcBef>
              <a:spcAft>
                <a:spcPts val="0"/>
              </a:spcAft>
              <a:buClrTx/>
              <a:buSzTx/>
              <a:buFontTx/>
              <a:buNone/>
              <a:tabLst/>
              <a:defRPr sz="2400"/>
            </a:pPr>
            <a:endParaRPr kumimoji="0" sz="2400" b="0" i="0" u="none" strike="noStrike" kern="0" cap="none" spc="0" normalizeH="0" baseline="0" noProof="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2816" name="Left Arrow 18"/>
          <p:cNvSpPr/>
          <p:nvPr/>
        </p:nvSpPr>
        <p:spPr>
          <a:xfrm rot="18142377">
            <a:off x="1481668" y="5996163"/>
            <a:ext cx="1202262" cy="419820"/>
          </a:xfrm>
          <a:prstGeom prst="leftArrow">
            <a:avLst>
              <a:gd name="adj1" fmla="val 50000"/>
              <a:gd name="adj2" fmla="val 50000"/>
            </a:avLst>
          </a:prstGeom>
          <a:solidFill>
            <a:srgbClr val="000000"/>
          </a:solidFill>
          <a:ln>
            <a:solidFill>
              <a:srgbClr val="000000"/>
            </a:solidFill>
            <a:tailEnd type="stealth"/>
          </a:ln>
        </p:spPr>
        <p:txBody>
          <a:bodyPr lIns="46799" tIns="46799" rIns="46799" bIns="46799"/>
          <a:lstStyle/>
          <a:p>
            <a:pPr marL="0" marR="0" lvl="0" indent="0" algn="l" defTabSz="914400" rtl="0" eaLnBrk="1" fontAlgn="auto" latinLnBrk="0" hangingPunct="0">
              <a:lnSpc>
                <a:spcPct val="100000"/>
              </a:lnSpc>
              <a:spcBef>
                <a:spcPts val="0"/>
              </a:spcBef>
              <a:spcAft>
                <a:spcPts val="0"/>
              </a:spcAft>
              <a:buClrTx/>
              <a:buSzTx/>
              <a:buFontTx/>
              <a:buNone/>
              <a:tabLst/>
              <a:defRPr sz="2400"/>
            </a:pPr>
            <a:endParaRPr kumimoji="0" sz="2400" b="0" i="0" u="none" strike="noStrike" kern="0" cap="none" spc="0" normalizeH="0" baseline="0" noProof="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2817" name="Left Arrow 19"/>
          <p:cNvSpPr/>
          <p:nvPr/>
        </p:nvSpPr>
        <p:spPr>
          <a:xfrm rot="13551154">
            <a:off x="2948446" y="5953612"/>
            <a:ext cx="1202262" cy="419820"/>
          </a:xfrm>
          <a:prstGeom prst="leftArrow">
            <a:avLst>
              <a:gd name="adj1" fmla="val 50000"/>
              <a:gd name="adj2" fmla="val 50000"/>
            </a:avLst>
          </a:prstGeom>
          <a:solidFill>
            <a:srgbClr val="000000"/>
          </a:solidFill>
          <a:ln>
            <a:solidFill>
              <a:srgbClr val="000000"/>
            </a:solidFill>
            <a:tailEnd type="stealth"/>
          </a:ln>
        </p:spPr>
        <p:txBody>
          <a:bodyPr lIns="46799" tIns="46799" rIns="46799" bIns="46799"/>
          <a:lstStyle/>
          <a:p>
            <a:pPr marL="0" marR="0" lvl="0" indent="0" algn="l" defTabSz="914400" rtl="0" eaLnBrk="1" fontAlgn="auto" latinLnBrk="0" hangingPunct="0">
              <a:lnSpc>
                <a:spcPct val="100000"/>
              </a:lnSpc>
              <a:spcBef>
                <a:spcPts val="0"/>
              </a:spcBef>
              <a:spcAft>
                <a:spcPts val="0"/>
              </a:spcAft>
              <a:buClrTx/>
              <a:buSzTx/>
              <a:buFontTx/>
              <a:buNone/>
              <a:tabLst/>
              <a:defRPr sz="2400"/>
            </a:pPr>
            <a:endParaRPr kumimoji="0" sz="2400" b="0" i="0" u="none" strike="noStrike" kern="0" cap="none" spc="0" normalizeH="0" baseline="0" noProof="0">
              <a:ln>
                <a:noFill/>
              </a:ln>
              <a:solidFill>
                <a:srgbClr val="000000"/>
              </a:solidFill>
              <a:effectLst/>
              <a:uLnTx/>
              <a:uFillTx/>
              <a:latin typeface="Arial" panose="020B0604020202020204" pitchFamily="34" charset="0"/>
              <a:cs typeface="Arial" panose="020B0604020202020204" pitchFamily="34" charset="0"/>
              <a:sym typeface="Arial"/>
            </a:endParaRPr>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afterEffect">
                                  <p:stCondLst>
                                    <p:cond delay="0"/>
                                  </p:stCondLst>
                                  <p:iterate>
                                    <p:tmAbs val="0"/>
                                  </p:iterate>
                                  <p:childTnLst>
                                    <p:set>
                                      <p:cBhvr>
                                        <p:cTn id="6" fill="hold"/>
                                        <p:tgtEl>
                                          <p:spTgt spid="2803"/>
                                        </p:tgtEl>
                                        <p:attrNameLst>
                                          <p:attrName>style.visibility</p:attrName>
                                        </p:attrNameLst>
                                      </p:cBhvr>
                                      <p:to>
                                        <p:strVal val="visible"/>
                                      </p:to>
                                    </p:set>
                                    <p:anim calcmode="lin" valueType="num">
                                      <p:cBhvr>
                                        <p:cTn id="7" dur="1000" fill="hold"/>
                                        <p:tgtEl>
                                          <p:spTgt spid="2803"/>
                                        </p:tgtEl>
                                        <p:attrNameLst>
                                          <p:attrName>ppt_w</p:attrName>
                                        </p:attrNameLst>
                                      </p:cBhvr>
                                      <p:tavLst>
                                        <p:tav tm="0">
                                          <p:val>
                                            <p:fltVal val="0"/>
                                          </p:val>
                                        </p:tav>
                                        <p:tav tm="100000">
                                          <p:val>
                                            <p:strVal val="#ppt_w"/>
                                          </p:val>
                                        </p:tav>
                                      </p:tavLst>
                                    </p:anim>
                                    <p:anim calcmode="lin" valueType="num">
                                      <p:cBhvr>
                                        <p:cTn id="8" dur="1000" fill="hold"/>
                                        <p:tgtEl>
                                          <p:spTgt spid="2803"/>
                                        </p:tgtEl>
                                        <p:attrNameLst>
                                          <p:attrName>ppt_h</p:attrName>
                                        </p:attrNameLst>
                                      </p:cBhvr>
                                      <p:tavLst>
                                        <p:tav tm="0">
                                          <p:val>
                                            <p:fltVal val="0"/>
                                          </p:val>
                                        </p:tav>
                                        <p:tav tm="100000">
                                          <p:val>
                                            <p:strVal val="#ppt_h"/>
                                          </p:val>
                                        </p:tav>
                                      </p:tavLst>
                                    </p:anim>
                                  </p:childTnLst>
                                </p:cTn>
                              </p:par>
                            </p:childTnLst>
                          </p:cTn>
                        </p:par>
                      </p:childTnLst>
                    </p:cTn>
                  </p:par>
                  <p:par>
                    <p:cTn id="9" fill="hold">
                      <p:stCondLst>
                        <p:cond delay="indefinite"/>
                      </p:stCondLst>
                      <p:childTnLst>
                        <p:par>
                          <p:cTn id="10" fill="hold">
                            <p:stCondLst>
                              <p:cond delay="0"/>
                            </p:stCondLst>
                            <p:childTnLst>
                              <p:par>
                                <p:cTn id="11" presetID="22" presetClass="entr" presetSubtype="2" fill="hold" grpId="0" nodeType="clickEffect">
                                  <p:stCondLst>
                                    <p:cond delay="0"/>
                                  </p:stCondLst>
                                  <p:iterate>
                                    <p:tmAbs val="0"/>
                                  </p:iterate>
                                  <p:childTnLst>
                                    <p:set>
                                      <p:cBhvr>
                                        <p:cTn id="12" fill="hold"/>
                                        <p:tgtEl>
                                          <p:spTgt spid="2810"/>
                                        </p:tgtEl>
                                        <p:attrNameLst>
                                          <p:attrName>style.visibility</p:attrName>
                                        </p:attrNameLst>
                                      </p:cBhvr>
                                      <p:to>
                                        <p:strVal val="visible"/>
                                      </p:to>
                                    </p:set>
                                    <p:animEffect transition="in" filter="wipe(right)">
                                      <p:cBhvr>
                                        <p:cTn id="13" dur="500"/>
                                        <p:tgtEl>
                                          <p:spTgt spid="2810"/>
                                        </p:tgtEl>
                                      </p:cBhvr>
                                    </p:animEffect>
                                  </p:childTnLst>
                                </p:cTn>
                              </p:par>
                            </p:childTnLst>
                          </p:cTn>
                        </p:par>
                        <p:par>
                          <p:cTn id="14" fill="hold">
                            <p:stCondLst>
                              <p:cond delay="500"/>
                            </p:stCondLst>
                            <p:childTnLst>
                              <p:par>
                                <p:cTn id="15" presetID="23" presetClass="entr" presetSubtype="16" fill="hold" grpId="0" nodeType="afterEffect">
                                  <p:stCondLst>
                                    <p:cond delay="0"/>
                                  </p:stCondLst>
                                  <p:iterate>
                                    <p:tmAbs val="0"/>
                                  </p:iterate>
                                  <p:childTnLst>
                                    <p:set>
                                      <p:cBhvr>
                                        <p:cTn id="16" fill="hold"/>
                                        <p:tgtEl>
                                          <p:spTgt spid="2806"/>
                                        </p:tgtEl>
                                        <p:attrNameLst>
                                          <p:attrName>style.visibility</p:attrName>
                                        </p:attrNameLst>
                                      </p:cBhvr>
                                      <p:to>
                                        <p:strVal val="visible"/>
                                      </p:to>
                                    </p:set>
                                    <p:anim calcmode="lin" valueType="num">
                                      <p:cBhvr>
                                        <p:cTn id="17" dur="1000" fill="hold"/>
                                        <p:tgtEl>
                                          <p:spTgt spid="2806"/>
                                        </p:tgtEl>
                                        <p:attrNameLst>
                                          <p:attrName>ppt_w</p:attrName>
                                        </p:attrNameLst>
                                      </p:cBhvr>
                                      <p:tavLst>
                                        <p:tav tm="0">
                                          <p:val>
                                            <p:fltVal val="0"/>
                                          </p:val>
                                        </p:tav>
                                        <p:tav tm="100000">
                                          <p:val>
                                            <p:strVal val="#ppt_w"/>
                                          </p:val>
                                        </p:tav>
                                      </p:tavLst>
                                    </p:anim>
                                    <p:anim calcmode="lin" valueType="num">
                                      <p:cBhvr>
                                        <p:cTn id="18" dur="1000" fill="hold"/>
                                        <p:tgtEl>
                                          <p:spTgt spid="2806"/>
                                        </p:tgtEl>
                                        <p:attrNameLst>
                                          <p:attrName>ppt_h</p:attrName>
                                        </p:attrNameLst>
                                      </p:cBhvr>
                                      <p:tavLst>
                                        <p:tav tm="0">
                                          <p:val>
                                            <p:fltVal val="0"/>
                                          </p:val>
                                        </p:tav>
                                        <p:tav tm="100000">
                                          <p:val>
                                            <p:strVal val="#ppt_h"/>
                                          </p:val>
                                        </p:tav>
                                      </p:tavLst>
                                    </p:anim>
                                  </p:childTnLst>
                                </p:cTn>
                              </p:par>
                            </p:childTnLst>
                          </p:cTn>
                        </p:par>
                      </p:childTnLst>
                    </p:cTn>
                  </p:par>
                  <p:par>
                    <p:cTn id="19" fill="hold">
                      <p:stCondLst>
                        <p:cond delay="indefinite"/>
                      </p:stCondLst>
                      <p:childTnLst>
                        <p:par>
                          <p:cTn id="20" fill="hold">
                            <p:stCondLst>
                              <p:cond delay="0"/>
                            </p:stCondLst>
                            <p:childTnLst>
                              <p:par>
                                <p:cTn id="21" presetID="22" presetClass="entr" presetSubtype="2" fill="hold" grpId="0" nodeType="clickEffect">
                                  <p:stCondLst>
                                    <p:cond delay="0"/>
                                  </p:stCondLst>
                                  <p:iterate>
                                    <p:tmAbs val="0"/>
                                  </p:iterate>
                                  <p:childTnLst>
                                    <p:set>
                                      <p:cBhvr>
                                        <p:cTn id="22" fill="hold"/>
                                        <p:tgtEl>
                                          <p:spTgt spid="2811"/>
                                        </p:tgtEl>
                                        <p:attrNameLst>
                                          <p:attrName>style.visibility</p:attrName>
                                        </p:attrNameLst>
                                      </p:cBhvr>
                                      <p:to>
                                        <p:strVal val="visible"/>
                                      </p:to>
                                    </p:set>
                                    <p:animEffect transition="in" filter="wipe(right)">
                                      <p:cBhvr>
                                        <p:cTn id="23" dur="500"/>
                                        <p:tgtEl>
                                          <p:spTgt spid="2811"/>
                                        </p:tgtEl>
                                      </p:cBhvr>
                                    </p:animEffect>
                                  </p:childTnLst>
                                </p:cTn>
                              </p:par>
                            </p:childTnLst>
                          </p:cTn>
                        </p:par>
                        <p:par>
                          <p:cTn id="24" fill="hold">
                            <p:stCondLst>
                              <p:cond delay="500"/>
                            </p:stCondLst>
                            <p:childTnLst>
                              <p:par>
                                <p:cTn id="25" presetID="23" presetClass="entr" presetSubtype="16" fill="hold" grpId="0" nodeType="afterEffect">
                                  <p:stCondLst>
                                    <p:cond delay="0"/>
                                  </p:stCondLst>
                                  <p:iterate>
                                    <p:tmAbs val="0"/>
                                  </p:iterate>
                                  <p:childTnLst>
                                    <p:set>
                                      <p:cBhvr>
                                        <p:cTn id="26" fill="hold"/>
                                        <p:tgtEl>
                                          <p:spTgt spid="2809"/>
                                        </p:tgtEl>
                                        <p:attrNameLst>
                                          <p:attrName>style.visibility</p:attrName>
                                        </p:attrNameLst>
                                      </p:cBhvr>
                                      <p:to>
                                        <p:strVal val="visible"/>
                                      </p:to>
                                    </p:set>
                                    <p:anim calcmode="lin" valueType="num">
                                      <p:cBhvr>
                                        <p:cTn id="27" dur="1000" fill="hold"/>
                                        <p:tgtEl>
                                          <p:spTgt spid="2809"/>
                                        </p:tgtEl>
                                        <p:attrNameLst>
                                          <p:attrName>ppt_w</p:attrName>
                                        </p:attrNameLst>
                                      </p:cBhvr>
                                      <p:tavLst>
                                        <p:tav tm="0">
                                          <p:val>
                                            <p:fltVal val="0"/>
                                          </p:val>
                                        </p:tav>
                                        <p:tav tm="100000">
                                          <p:val>
                                            <p:strVal val="#ppt_w"/>
                                          </p:val>
                                        </p:tav>
                                      </p:tavLst>
                                    </p:anim>
                                    <p:anim calcmode="lin" valueType="num">
                                      <p:cBhvr>
                                        <p:cTn id="28" dur="1000" fill="hold"/>
                                        <p:tgtEl>
                                          <p:spTgt spid="2809"/>
                                        </p:tgtEl>
                                        <p:attrNameLst>
                                          <p:attrName>ppt_h</p:attrName>
                                        </p:attrNameLst>
                                      </p:cBhvr>
                                      <p:tavLst>
                                        <p:tav tm="0">
                                          <p:val>
                                            <p:fltVal val="0"/>
                                          </p:val>
                                        </p:tav>
                                        <p:tav tm="100000">
                                          <p:val>
                                            <p:strVal val="#ppt_h"/>
                                          </p:val>
                                        </p:tav>
                                      </p:tavLst>
                                    </p:anim>
                                  </p:childTnLst>
                                </p:cTn>
                              </p:par>
                            </p:childTnLst>
                          </p:cTn>
                        </p:par>
                      </p:childTnLst>
                    </p:cTn>
                  </p:par>
                  <p:par>
                    <p:cTn id="29" fill="hold">
                      <p:stCondLst>
                        <p:cond delay="indefinite"/>
                      </p:stCondLst>
                      <p:childTnLst>
                        <p:par>
                          <p:cTn id="30" fill="hold">
                            <p:stCondLst>
                              <p:cond delay="0"/>
                            </p:stCondLst>
                            <p:childTnLst>
                              <p:par>
                                <p:cTn id="31" presetID="22" presetClass="entr" presetSubtype="2" fill="hold" grpId="0" nodeType="clickEffect">
                                  <p:stCondLst>
                                    <p:cond delay="0"/>
                                  </p:stCondLst>
                                  <p:iterate>
                                    <p:tmAbs val="0"/>
                                  </p:iterate>
                                  <p:childTnLst>
                                    <p:set>
                                      <p:cBhvr>
                                        <p:cTn id="32" fill="hold"/>
                                        <p:tgtEl>
                                          <p:spTgt spid="2812"/>
                                        </p:tgtEl>
                                        <p:attrNameLst>
                                          <p:attrName>style.visibility</p:attrName>
                                        </p:attrNameLst>
                                      </p:cBhvr>
                                      <p:to>
                                        <p:strVal val="visible"/>
                                      </p:to>
                                    </p:set>
                                    <p:animEffect transition="in" filter="wipe(right)">
                                      <p:cBhvr>
                                        <p:cTn id="33" dur="500"/>
                                        <p:tgtEl>
                                          <p:spTgt spid="2812"/>
                                        </p:tgtEl>
                                      </p:cBhvr>
                                    </p:animEffect>
                                  </p:childTnLst>
                                </p:cTn>
                              </p:par>
                            </p:childTnLst>
                          </p:cTn>
                        </p:par>
                        <p:par>
                          <p:cTn id="34" fill="hold">
                            <p:stCondLst>
                              <p:cond delay="500"/>
                            </p:stCondLst>
                            <p:childTnLst>
                              <p:par>
                                <p:cTn id="35" presetID="22" presetClass="entr" presetSubtype="2" fill="hold" grpId="0" nodeType="afterEffect">
                                  <p:stCondLst>
                                    <p:cond delay="0"/>
                                  </p:stCondLst>
                                  <p:iterate>
                                    <p:tmAbs val="0"/>
                                  </p:iterate>
                                  <p:childTnLst>
                                    <p:set>
                                      <p:cBhvr>
                                        <p:cTn id="36" fill="hold"/>
                                        <p:tgtEl>
                                          <p:spTgt spid="2813"/>
                                        </p:tgtEl>
                                        <p:attrNameLst>
                                          <p:attrName>style.visibility</p:attrName>
                                        </p:attrNameLst>
                                      </p:cBhvr>
                                      <p:to>
                                        <p:strVal val="visible"/>
                                      </p:to>
                                    </p:set>
                                    <p:animEffect transition="in" filter="wipe(right)">
                                      <p:cBhvr>
                                        <p:cTn id="37" dur="500"/>
                                        <p:tgtEl>
                                          <p:spTgt spid="2813"/>
                                        </p:tgtEl>
                                      </p:cBhvr>
                                    </p:animEffect>
                                  </p:childTnLst>
                                </p:cTn>
                              </p:par>
                            </p:childTnLst>
                          </p:cTn>
                        </p:par>
                        <p:par>
                          <p:cTn id="38" fill="hold">
                            <p:stCondLst>
                              <p:cond delay="1000"/>
                            </p:stCondLst>
                            <p:childTnLst>
                              <p:par>
                                <p:cTn id="39" presetID="22" presetClass="entr" presetSubtype="4" fill="hold" grpId="0" nodeType="afterEffect">
                                  <p:stCondLst>
                                    <p:cond delay="0"/>
                                  </p:stCondLst>
                                  <p:iterate>
                                    <p:tmAbs val="0"/>
                                  </p:iterate>
                                  <p:childTnLst>
                                    <p:set>
                                      <p:cBhvr>
                                        <p:cTn id="40" fill="hold"/>
                                        <p:tgtEl>
                                          <p:spTgt spid="2814"/>
                                        </p:tgtEl>
                                        <p:attrNameLst>
                                          <p:attrName>style.visibility</p:attrName>
                                        </p:attrNameLst>
                                      </p:cBhvr>
                                      <p:to>
                                        <p:strVal val="visible"/>
                                      </p:to>
                                    </p:set>
                                    <p:animEffect transition="in" filter="wipe(down)">
                                      <p:cBhvr>
                                        <p:cTn id="41" dur="500"/>
                                        <p:tgtEl>
                                          <p:spTgt spid="2814"/>
                                        </p:tgtEl>
                                      </p:cBhvr>
                                    </p:animEffect>
                                  </p:childTnLst>
                                </p:cTn>
                              </p:par>
                            </p:childTnLst>
                          </p:cTn>
                        </p:par>
                        <p:par>
                          <p:cTn id="42" fill="hold">
                            <p:stCondLst>
                              <p:cond delay="1500"/>
                            </p:stCondLst>
                            <p:childTnLst>
                              <p:par>
                                <p:cTn id="43" presetID="22" presetClass="entr" presetSubtype="4" fill="hold" grpId="0" nodeType="afterEffect">
                                  <p:stCondLst>
                                    <p:cond delay="0"/>
                                  </p:stCondLst>
                                  <p:iterate>
                                    <p:tmAbs val="0"/>
                                  </p:iterate>
                                  <p:childTnLst>
                                    <p:set>
                                      <p:cBhvr>
                                        <p:cTn id="44" fill="hold"/>
                                        <p:tgtEl>
                                          <p:spTgt spid="2815"/>
                                        </p:tgtEl>
                                        <p:attrNameLst>
                                          <p:attrName>style.visibility</p:attrName>
                                        </p:attrNameLst>
                                      </p:cBhvr>
                                      <p:to>
                                        <p:strVal val="visible"/>
                                      </p:to>
                                    </p:set>
                                    <p:animEffect transition="in" filter="wipe(down)">
                                      <p:cBhvr>
                                        <p:cTn id="45" dur="500"/>
                                        <p:tgtEl>
                                          <p:spTgt spid="2815"/>
                                        </p:tgtEl>
                                      </p:cBhvr>
                                    </p:animEffect>
                                  </p:childTnLst>
                                </p:cTn>
                              </p:par>
                            </p:childTnLst>
                          </p:cTn>
                        </p:par>
                        <p:par>
                          <p:cTn id="46" fill="hold">
                            <p:stCondLst>
                              <p:cond delay="2000"/>
                            </p:stCondLst>
                            <p:childTnLst>
                              <p:par>
                                <p:cTn id="47" presetID="22" presetClass="entr" presetSubtype="1" fill="hold" grpId="0" nodeType="afterEffect">
                                  <p:stCondLst>
                                    <p:cond delay="0"/>
                                  </p:stCondLst>
                                  <p:iterate>
                                    <p:tmAbs val="0"/>
                                  </p:iterate>
                                  <p:childTnLst>
                                    <p:set>
                                      <p:cBhvr>
                                        <p:cTn id="48" fill="hold"/>
                                        <p:tgtEl>
                                          <p:spTgt spid="2816"/>
                                        </p:tgtEl>
                                        <p:attrNameLst>
                                          <p:attrName>style.visibility</p:attrName>
                                        </p:attrNameLst>
                                      </p:cBhvr>
                                      <p:to>
                                        <p:strVal val="visible"/>
                                      </p:to>
                                    </p:set>
                                    <p:animEffect transition="in" filter="wipe(up)">
                                      <p:cBhvr>
                                        <p:cTn id="49" dur="500"/>
                                        <p:tgtEl>
                                          <p:spTgt spid="2816"/>
                                        </p:tgtEl>
                                      </p:cBhvr>
                                    </p:animEffect>
                                  </p:childTnLst>
                                </p:cTn>
                              </p:par>
                            </p:childTnLst>
                          </p:cTn>
                        </p:par>
                        <p:par>
                          <p:cTn id="50" fill="hold">
                            <p:stCondLst>
                              <p:cond delay="2500"/>
                            </p:stCondLst>
                            <p:childTnLst>
                              <p:par>
                                <p:cTn id="51" presetID="22" presetClass="entr" presetSubtype="1" fill="hold" grpId="0" nodeType="afterEffect">
                                  <p:stCondLst>
                                    <p:cond delay="0"/>
                                  </p:stCondLst>
                                  <p:iterate>
                                    <p:tmAbs val="0"/>
                                  </p:iterate>
                                  <p:childTnLst>
                                    <p:set>
                                      <p:cBhvr>
                                        <p:cTn id="52" fill="hold"/>
                                        <p:tgtEl>
                                          <p:spTgt spid="2817"/>
                                        </p:tgtEl>
                                        <p:attrNameLst>
                                          <p:attrName>style.visibility</p:attrName>
                                        </p:attrNameLst>
                                      </p:cBhvr>
                                      <p:to>
                                        <p:strVal val="visible"/>
                                      </p:to>
                                    </p:set>
                                    <p:animEffect transition="in" filter="wipe(up)">
                                      <p:cBhvr>
                                        <p:cTn id="53" dur="500"/>
                                        <p:tgtEl>
                                          <p:spTgt spid="28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03" grpId="0" animBg="1" advAuto="0"/>
      <p:bldP spid="2806" grpId="0" animBg="1" advAuto="0"/>
      <p:bldP spid="2809" grpId="0" animBg="1" advAuto="0"/>
      <p:bldP spid="2810" grpId="0" animBg="1" advAuto="0"/>
      <p:bldP spid="2811" grpId="0" animBg="1" advAuto="0"/>
      <p:bldP spid="2812" grpId="0" animBg="1" advAuto="0"/>
      <p:bldP spid="2813" grpId="0" animBg="1" advAuto="0"/>
      <p:bldP spid="2814" grpId="0" animBg="1" advAuto="0"/>
      <p:bldP spid="2815" grpId="0" animBg="1" advAuto="0"/>
      <p:bldP spid="2816" grpId="0" animBg="1" advAuto="0"/>
      <p:bldP spid="2817" grpId="0" animBg="1" advAuto="0"/>
    </p:bldLst>
  </p:timing>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821" name="Picture 2" descr="Picture 2"/>
          <p:cNvPicPr>
            <a:picLocks noChangeAspect="1"/>
          </p:cNvPicPr>
          <p:nvPr/>
        </p:nvPicPr>
        <p:blipFill>
          <a:blip r:embed="rId3"/>
          <a:stretch>
            <a:fillRect/>
          </a:stretch>
        </p:blipFill>
        <p:spPr>
          <a:xfrm>
            <a:off x="0" y="0"/>
            <a:ext cx="9144000" cy="6858000"/>
          </a:xfrm>
          <a:prstGeom prst="rect">
            <a:avLst/>
          </a:prstGeom>
          <a:ln w="12700">
            <a:miter lim="400000"/>
          </a:ln>
        </p:spPr>
      </p:pic>
      <p:grpSp>
        <p:nvGrpSpPr>
          <p:cNvPr id="2824" name="Group 9"/>
          <p:cNvGrpSpPr/>
          <p:nvPr/>
        </p:nvGrpSpPr>
        <p:grpSpPr>
          <a:xfrm>
            <a:off x="6311051" y="4328141"/>
            <a:ext cx="2787229" cy="1009376"/>
            <a:chOff x="0" y="-30781"/>
            <a:chExt cx="2787228" cy="1009374"/>
          </a:xfrm>
        </p:grpSpPr>
        <p:sp>
          <p:nvSpPr>
            <p:cNvPr id="2822" name="Title 1"/>
            <p:cNvSpPr txBox="1"/>
            <p:nvPr/>
          </p:nvSpPr>
          <p:spPr>
            <a:xfrm>
              <a:off x="0" y="-30781"/>
              <a:ext cx="2787228" cy="707883"/>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45719" tIns="45719" rIns="45719" bIns="45719" numCol="1" anchor="ctr">
              <a:spAutoFit/>
            </a:bodyPr>
            <a:lstStyle>
              <a:lvl1pPr algn="r">
                <a:defRPr sz="4000" b="1"/>
              </a:lvl1pPr>
            </a:lstStyle>
            <a:p>
              <a:pPr marL="0" marR="0" lvl="0" indent="0" algn="ctr" defTabSz="457200" rtl="0" eaLnBrk="1" fontAlgn="auto" latinLnBrk="0" hangingPunct="0">
                <a:lnSpc>
                  <a:spcPct val="100000"/>
                </a:lnSpc>
                <a:spcBef>
                  <a:spcPts val="0"/>
                </a:spcBef>
                <a:spcAft>
                  <a:spcPts val="0"/>
                </a:spcAft>
                <a:buClrTx/>
                <a:buSzTx/>
                <a:buFontTx/>
                <a:buNone/>
                <a:tabLst/>
                <a:defRPr/>
              </a:pPr>
              <a:r>
                <a:rPr kumimoji="0" lang="ar-JO" sz="4000" b="1"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بابل</a:t>
              </a:r>
              <a:endParaRPr kumimoji="0" sz="4000" b="1"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2823" name="Oval 4"/>
            <p:cNvSpPr/>
            <p:nvPr/>
          </p:nvSpPr>
          <p:spPr>
            <a:xfrm>
              <a:off x="2426547" y="707658"/>
              <a:ext cx="264499" cy="270935"/>
            </a:xfrm>
            <a:prstGeom prst="ellipse">
              <a:avLst/>
            </a:prstGeom>
            <a:solidFill>
              <a:srgbClr val="000000"/>
            </a:solidFill>
            <a:ln w="9525" cap="flat">
              <a:solidFill>
                <a:srgbClr val="000000"/>
              </a:solidFill>
              <a:prstDash val="solid"/>
              <a:round/>
              <a:tailEnd type="stealth" w="med" len="med"/>
            </a:ln>
            <a:effectLst/>
          </p:spPr>
          <p:txBody>
            <a:bodyPr wrap="square" lIns="46799" tIns="46799" rIns="46799" bIns="46799" numCol="1" anchor="t">
              <a:noAutofit/>
            </a:bodyPr>
            <a:lstStyle/>
            <a:p>
              <a:pPr marL="0" marR="0" lvl="0" indent="0" algn="l" defTabSz="914400" rtl="0" eaLnBrk="1" fontAlgn="auto" latinLnBrk="0" hangingPunct="0">
                <a:lnSpc>
                  <a:spcPct val="100000"/>
                </a:lnSpc>
                <a:spcBef>
                  <a:spcPts val="0"/>
                </a:spcBef>
                <a:spcAft>
                  <a:spcPts val="0"/>
                </a:spcAft>
                <a:buClrTx/>
                <a:buSzTx/>
                <a:buFontTx/>
                <a:buNone/>
                <a:tabLst/>
                <a:defRPr sz="2400"/>
              </a:pPr>
              <a:endParaRPr kumimoji="0" sz="2400" b="0" i="0" u="none" strike="noStrike" kern="0" cap="none" spc="0" normalizeH="0" baseline="0" noProof="0">
                <a:ln>
                  <a:noFill/>
                </a:ln>
                <a:solidFill>
                  <a:srgbClr val="000000"/>
                </a:solidFill>
                <a:effectLst/>
                <a:uLnTx/>
                <a:uFillTx/>
                <a:latin typeface="Arial" panose="020B0604020202020204" pitchFamily="34" charset="0"/>
                <a:cs typeface="Arial" panose="020B0604020202020204" pitchFamily="34" charset="0"/>
                <a:sym typeface="Arial"/>
              </a:endParaRPr>
            </a:p>
          </p:txBody>
        </p:sp>
      </p:grpSp>
      <p:grpSp>
        <p:nvGrpSpPr>
          <p:cNvPr id="2827" name="Group 10"/>
          <p:cNvGrpSpPr/>
          <p:nvPr/>
        </p:nvGrpSpPr>
        <p:grpSpPr>
          <a:xfrm>
            <a:off x="3432384" y="4328141"/>
            <a:ext cx="2787229" cy="1009376"/>
            <a:chOff x="0" y="-30781"/>
            <a:chExt cx="2787228" cy="1009374"/>
          </a:xfrm>
        </p:grpSpPr>
        <p:sp>
          <p:nvSpPr>
            <p:cNvPr id="2825" name="Title 1"/>
            <p:cNvSpPr txBox="1"/>
            <p:nvPr/>
          </p:nvSpPr>
          <p:spPr>
            <a:xfrm>
              <a:off x="0" y="-30781"/>
              <a:ext cx="2787228" cy="707883"/>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45719" tIns="45719" rIns="45719" bIns="45719" numCol="1" anchor="ctr">
              <a:spAutoFit/>
            </a:bodyPr>
            <a:lstStyle>
              <a:lvl1pPr algn="r">
                <a:defRPr sz="4000" b="1"/>
              </a:lvl1pPr>
            </a:lstStyle>
            <a:p>
              <a:pPr marL="0" marR="0" lvl="0" indent="0" algn="r" defTabSz="457200" rtl="0" eaLnBrk="1" fontAlgn="auto" latinLnBrk="0" hangingPunct="0">
                <a:lnSpc>
                  <a:spcPct val="100000"/>
                </a:lnSpc>
                <a:spcBef>
                  <a:spcPts val="0"/>
                </a:spcBef>
                <a:spcAft>
                  <a:spcPts val="0"/>
                </a:spcAft>
                <a:buClrTx/>
                <a:buSzTx/>
                <a:buFontTx/>
                <a:buNone/>
                <a:tabLst/>
                <a:defRPr/>
              </a:pPr>
              <a:r>
                <a:rPr kumimoji="0" lang="ar-JO" sz="4000" b="1"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برغامس</a:t>
              </a:r>
            </a:p>
          </p:txBody>
        </p:sp>
        <p:sp>
          <p:nvSpPr>
            <p:cNvPr id="2826" name="Oval 6"/>
            <p:cNvSpPr/>
            <p:nvPr/>
          </p:nvSpPr>
          <p:spPr>
            <a:xfrm>
              <a:off x="2172548" y="707658"/>
              <a:ext cx="264499" cy="270935"/>
            </a:xfrm>
            <a:prstGeom prst="ellipse">
              <a:avLst/>
            </a:prstGeom>
            <a:solidFill>
              <a:srgbClr val="000000"/>
            </a:solidFill>
            <a:ln w="9525" cap="flat">
              <a:solidFill>
                <a:srgbClr val="000000"/>
              </a:solidFill>
              <a:prstDash val="solid"/>
              <a:round/>
              <a:tailEnd type="stealth" w="med" len="med"/>
            </a:ln>
            <a:effectLst/>
          </p:spPr>
          <p:txBody>
            <a:bodyPr wrap="square" lIns="46799" tIns="46799" rIns="46799" bIns="46799" numCol="1" anchor="t">
              <a:noAutofit/>
            </a:bodyPr>
            <a:lstStyle/>
            <a:p>
              <a:pPr marL="0" marR="0" lvl="0" indent="0" algn="l" defTabSz="914400" rtl="0" eaLnBrk="1" fontAlgn="auto" latinLnBrk="0" hangingPunct="0">
                <a:lnSpc>
                  <a:spcPct val="100000"/>
                </a:lnSpc>
                <a:spcBef>
                  <a:spcPts val="0"/>
                </a:spcBef>
                <a:spcAft>
                  <a:spcPts val="0"/>
                </a:spcAft>
                <a:buClrTx/>
                <a:buSzTx/>
                <a:buFontTx/>
                <a:buNone/>
                <a:tabLst/>
                <a:defRPr sz="2400"/>
              </a:pPr>
              <a:endParaRPr kumimoji="0" sz="2400" b="0" i="0" u="none" strike="noStrike" kern="0" cap="none" spc="0" normalizeH="0" baseline="0" noProof="0">
                <a:ln>
                  <a:noFill/>
                </a:ln>
                <a:solidFill>
                  <a:srgbClr val="000000"/>
                </a:solidFill>
                <a:effectLst/>
                <a:uLnTx/>
                <a:uFillTx/>
                <a:latin typeface="Arial" panose="020B0604020202020204" pitchFamily="34" charset="0"/>
                <a:cs typeface="Arial" panose="020B0604020202020204" pitchFamily="34" charset="0"/>
                <a:sym typeface="Arial"/>
              </a:endParaRPr>
            </a:p>
          </p:txBody>
        </p:sp>
      </p:grpSp>
      <p:sp>
        <p:nvSpPr>
          <p:cNvPr id="2828" name="Left Arrow 13"/>
          <p:cNvSpPr/>
          <p:nvPr/>
        </p:nvSpPr>
        <p:spPr>
          <a:xfrm>
            <a:off x="2878668" y="5015781"/>
            <a:ext cx="2523063" cy="419820"/>
          </a:xfrm>
          <a:prstGeom prst="leftArrow">
            <a:avLst>
              <a:gd name="adj1" fmla="val 50000"/>
              <a:gd name="adj2" fmla="val 50000"/>
            </a:avLst>
          </a:prstGeom>
          <a:solidFill>
            <a:srgbClr val="000000"/>
          </a:solidFill>
          <a:ln>
            <a:solidFill>
              <a:srgbClr val="000000"/>
            </a:solidFill>
            <a:tailEnd type="stealth"/>
          </a:ln>
        </p:spPr>
        <p:txBody>
          <a:bodyPr lIns="46799" tIns="46799" rIns="46799" bIns="46799"/>
          <a:lstStyle/>
          <a:p>
            <a:pPr marL="0" marR="0" lvl="0" indent="0" algn="l" defTabSz="914400" rtl="0" eaLnBrk="1" fontAlgn="auto" latinLnBrk="0" hangingPunct="0">
              <a:lnSpc>
                <a:spcPct val="100000"/>
              </a:lnSpc>
              <a:spcBef>
                <a:spcPts val="0"/>
              </a:spcBef>
              <a:spcAft>
                <a:spcPts val="0"/>
              </a:spcAft>
              <a:buClrTx/>
              <a:buSzTx/>
              <a:buFontTx/>
              <a:buNone/>
              <a:tabLst/>
              <a:defRPr sz="2400"/>
            </a:pPr>
            <a:endParaRPr kumimoji="0" sz="2400" b="0" i="0" u="none" strike="noStrike" kern="0" cap="none" spc="0" normalizeH="0" baseline="0" noProof="0">
              <a:ln>
                <a:noFill/>
              </a:ln>
              <a:solidFill>
                <a:srgbClr val="000000"/>
              </a:solidFill>
              <a:effectLst/>
              <a:uLnTx/>
              <a:uFillTx/>
              <a:latin typeface="Arial" panose="020B0604020202020204" pitchFamily="34" charset="0"/>
              <a:cs typeface="Arial" panose="020B0604020202020204" pitchFamily="34" charset="0"/>
              <a:sym typeface="Arial"/>
            </a:endParaRPr>
          </a:p>
        </p:txBody>
      </p:sp>
      <p:pic>
        <p:nvPicPr>
          <p:cNvPr id="2829" name="Picture 20" descr="Picture 20"/>
          <p:cNvPicPr>
            <a:picLocks noChangeAspect="1"/>
          </p:cNvPicPr>
          <p:nvPr/>
        </p:nvPicPr>
        <p:blipFill>
          <a:blip r:embed="rId4"/>
          <a:stretch>
            <a:fillRect/>
          </a:stretch>
        </p:blipFill>
        <p:spPr>
          <a:xfrm>
            <a:off x="-98279" y="1117472"/>
            <a:ext cx="6980865" cy="5740528"/>
          </a:xfrm>
          <a:prstGeom prst="rect">
            <a:avLst/>
          </a:prstGeom>
          <a:ln w="12700">
            <a:miter lim="400000"/>
          </a:ln>
        </p:spPr>
      </p:pic>
      <p:grpSp>
        <p:nvGrpSpPr>
          <p:cNvPr id="2834" name="Group 11"/>
          <p:cNvGrpSpPr/>
          <p:nvPr/>
        </p:nvGrpSpPr>
        <p:grpSpPr>
          <a:xfrm>
            <a:off x="-3" y="4268649"/>
            <a:ext cx="2878671" cy="1068868"/>
            <a:chOff x="-2" y="0"/>
            <a:chExt cx="2878670" cy="1068866"/>
          </a:xfrm>
        </p:grpSpPr>
        <p:grpSp>
          <p:nvGrpSpPr>
            <p:cNvPr id="2832" name="Title 1"/>
            <p:cNvGrpSpPr/>
            <p:nvPr/>
          </p:nvGrpSpPr>
          <p:grpSpPr>
            <a:xfrm>
              <a:off x="-2" y="0"/>
              <a:ext cx="2878670" cy="826868"/>
              <a:chOff x="-1" y="0"/>
              <a:chExt cx="2878669" cy="826867"/>
            </a:xfrm>
          </p:grpSpPr>
          <p:sp>
            <p:nvSpPr>
              <p:cNvPr id="2830" name="Rectangle"/>
              <p:cNvSpPr/>
              <p:nvPr/>
            </p:nvSpPr>
            <p:spPr>
              <a:xfrm>
                <a:off x="-1" y="0"/>
                <a:ext cx="2878669" cy="826867"/>
              </a:xfrm>
              <a:prstGeom prst="rect">
                <a:avLst/>
              </a:prstGeom>
              <a:solidFill>
                <a:srgbClr val="000000"/>
              </a:solidFill>
              <a:ln w="12700" cap="flat">
                <a:noFill/>
                <a:miter lim="400000"/>
              </a:ln>
              <a:effectLst/>
            </p:spPr>
            <p:txBody>
              <a:bodyPr wrap="square" lIns="46799" tIns="46799" rIns="46799" bIns="46799" numCol="1" anchor="ctr">
                <a:noAutofit/>
              </a:bodyPr>
              <a:lstStyle/>
              <a:p>
                <a:pPr marL="0" marR="0" lvl="0" indent="0" algn="r" defTabSz="457200" rtl="0" eaLnBrk="1" fontAlgn="auto" latinLnBrk="0" hangingPunct="0">
                  <a:lnSpc>
                    <a:spcPct val="100000"/>
                  </a:lnSpc>
                  <a:spcBef>
                    <a:spcPts val="0"/>
                  </a:spcBef>
                  <a:spcAft>
                    <a:spcPts val="0"/>
                  </a:spcAft>
                  <a:buClrTx/>
                  <a:buSzTx/>
                  <a:buFontTx/>
                  <a:buNone/>
                  <a:tabLst/>
                  <a:defRPr sz="4400">
                    <a:solidFill>
                      <a:srgbClr val="8F8F8F">
                        <a:lumOff val="44000"/>
                      </a:srgbClr>
                    </a:solidFill>
                  </a:defRPr>
                </a:pPr>
                <a:endParaRPr kumimoji="0" sz="4400" b="0" i="0" u="none" strike="noStrike" kern="0" cap="none" spc="0" normalizeH="0" baseline="0" noProof="0">
                  <a:ln>
                    <a:noFill/>
                  </a:ln>
                  <a:solidFill>
                    <a:srgbClr val="8F8F8F">
                      <a:lumOff val="44000"/>
                    </a:srgbClr>
                  </a:solidFill>
                  <a:effectLst/>
                  <a:uLnTx/>
                  <a:uFillTx/>
                  <a:latin typeface="Arial" panose="020B0604020202020204" pitchFamily="34" charset="0"/>
                  <a:cs typeface="Arial" panose="020B0604020202020204" pitchFamily="34" charset="0"/>
                  <a:sym typeface="Arial"/>
                </a:endParaRPr>
              </a:p>
            </p:txBody>
          </p:sp>
          <p:sp>
            <p:nvSpPr>
              <p:cNvPr id="2831" name="Rome"/>
              <p:cNvSpPr txBox="1"/>
              <p:nvPr/>
            </p:nvSpPr>
            <p:spPr>
              <a:xfrm>
                <a:off x="45719" y="59493"/>
                <a:ext cx="2787229" cy="70788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45719" tIns="45719" rIns="45719" bIns="45719" numCol="1" anchor="ctr">
                <a:spAutoFit/>
              </a:bodyPr>
              <a:lstStyle>
                <a:lvl1pPr algn="r">
                  <a:defRPr sz="4000" b="1">
                    <a:solidFill>
                      <a:schemeClr val="accent3">
                        <a:lumOff val="44000"/>
                      </a:schemeClr>
                    </a:solidFill>
                  </a:defRPr>
                </a:lvl1pPr>
              </a:lstStyle>
              <a:p>
                <a:pPr marL="0" marR="0" lvl="0" indent="0" algn="ctr" defTabSz="457200" rtl="0" eaLnBrk="1" fontAlgn="auto" latinLnBrk="0" hangingPunct="0">
                  <a:lnSpc>
                    <a:spcPct val="100000"/>
                  </a:lnSpc>
                  <a:spcBef>
                    <a:spcPts val="0"/>
                  </a:spcBef>
                  <a:spcAft>
                    <a:spcPts val="0"/>
                  </a:spcAft>
                  <a:buClrTx/>
                  <a:buSzTx/>
                  <a:buFontTx/>
                  <a:buNone/>
                  <a:tabLst/>
                  <a:defRPr/>
                </a:pPr>
                <a:r>
                  <a:rPr kumimoji="0" lang="ar-JO" sz="4000" b="1" i="0"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rPr>
                  <a:t>روما</a:t>
                </a:r>
                <a:endParaRPr kumimoji="0" sz="4000" b="1" i="0"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endParaRPr>
              </a:p>
            </p:txBody>
          </p:sp>
        </p:grpSp>
        <p:sp>
          <p:nvSpPr>
            <p:cNvPr id="2833" name="Oval 8"/>
            <p:cNvSpPr/>
            <p:nvPr/>
          </p:nvSpPr>
          <p:spPr>
            <a:xfrm>
              <a:off x="2472266" y="797932"/>
              <a:ext cx="264499" cy="270934"/>
            </a:xfrm>
            <a:prstGeom prst="ellipse">
              <a:avLst/>
            </a:prstGeom>
            <a:solidFill>
              <a:srgbClr val="000000"/>
            </a:solidFill>
            <a:ln w="9525" cap="flat">
              <a:solidFill>
                <a:srgbClr val="000000"/>
              </a:solidFill>
              <a:prstDash val="solid"/>
              <a:round/>
              <a:tailEnd type="stealth" w="med" len="med"/>
            </a:ln>
            <a:effectLst/>
          </p:spPr>
          <p:txBody>
            <a:bodyPr wrap="square" lIns="46799" tIns="46799" rIns="46799" bIns="46799" numCol="1" anchor="t">
              <a:noAutofit/>
            </a:bodyPr>
            <a:lstStyle/>
            <a:p>
              <a:pPr marL="0" marR="0" lvl="0" indent="0" algn="l" defTabSz="914400" rtl="0" eaLnBrk="1" fontAlgn="auto" latinLnBrk="0" hangingPunct="0">
                <a:lnSpc>
                  <a:spcPct val="100000"/>
                </a:lnSpc>
                <a:spcBef>
                  <a:spcPts val="0"/>
                </a:spcBef>
                <a:spcAft>
                  <a:spcPts val="0"/>
                </a:spcAft>
                <a:buClrTx/>
                <a:buSzTx/>
                <a:buFontTx/>
                <a:buNone/>
                <a:tabLst/>
                <a:defRPr sz="2400"/>
              </a:pPr>
              <a:endParaRPr kumimoji="0" sz="2400" b="0" i="0" u="none" strike="noStrike" kern="0" cap="none" spc="0" normalizeH="0" baseline="0" noProof="0">
                <a:ln>
                  <a:noFill/>
                </a:ln>
                <a:solidFill>
                  <a:srgbClr val="000000"/>
                </a:solidFill>
                <a:effectLst/>
                <a:uLnTx/>
                <a:uFillTx/>
                <a:latin typeface="Arial" panose="020B0604020202020204" pitchFamily="34" charset="0"/>
                <a:cs typeface="Arial" panose="020B0604020202020204" pitchFamily="34" charset="0"/>
                <a:sym typeface="Arial"/>
              </a:endParaRPr>
            </a:p>
          </p:txBody>
        </p:sp>
      </p:grpSp>
      <p:sp>
        <p:nvSpPr>
          <p:cNvPr id="2835" name="Left Arrow 12"/>
          <p:cNvSpPr/>
          <p:nvPr/>
        </p:nvSpPr>
        <p:spPr>
          <a:xfrm>
            <a:off x="6011333" y="5015781"/>
            <a:ext cx="2523063" cy="419820"/>
          </a:xfrm>
          <a:prstGeom prst="leftArrow">
            <a:avLst>
              <a:gd name="adj1" fmla="val 50000"/>
              <a:gd name="adj2" fmla="val 50000"/>
            </a:avLst>
          </a:prstGeom>
          <a:solidFill>
            <a:srgbClr val="000000"/>
          </a:solidFill>
          <a:ln>
            <a:solidFill>
              <a:srgbClr val="000000"/>
            </a:solidFill>
            <a:tailEnd type="stealth"/>
          </a:ln>
        </p:spPr>
        <p:txBody>
          <a:bodyPr lIns="46799" tIns="46799" rIns="46799" bIns="46799"/>
          <a:lstStyle/>
          <a:p>
            <a:pPr marL="0" marR="0" lvl="0" indent="0" algn="l" defTabSz="914400" rtl="0" eaLnBrk="1" fontAlgn="auto" latinLnBrk="0" hangingPunct="0">
              <a:lnSpc>
                <a:spcPct val="100000"/>
              </a:lnSpc>
              <a:spcBef>
                <a:spcPts val="0"/>
              </a:spcBef>
              <a:spcAft>
                <a:spcPts val="0"/>
              </a:spcAft>
              <a:buClrTx/>
              <a:buSzTx/>
              <a:buFontTx/>
              <a:buNone/>
              <a:tabLst/>
              <a:defRPr sz="2400"/>
            </a:pPr>
            <a:endParaRPr kumimoji="0" sz="2400" b="0" i="0" u="none" strike="noStrike" kern="0" cap="none" spc="0" normalizeH="0" baseline="0" noProof="0">
              <a:ln>
                <a:noFill/>
              </a:ln>
              <a:solidFill>
                <a:srgbClr val="000000"/>
              </a:solidFill>
              <a:effectLst/>
              <a:uLnTx/>
              <a:uFillTx/>
              <a:latin typeface="Arial" panose="020B0604020202020204" pitchFamily="34" charset="0"/>
              <a:cs typeface="Arial" panose="020B0604020202020204" pitchFamily="34" charset="0"/>
              <a:sym typeface="Arial"/>
            </a:endParaRPr>
          </a:p>
        </p:txBody>
      </p:sp>
      <p:grpSp>
        <p:nvGrpSpPr>
          <p:cNvPr id="2838" name="Title 1"/>
          <p:cNvGrpSpPr/>
          <p:nvPr/>
        </p:nvGrpSpPr>
        <p:grpSpPr>
          <a:xfrm>
            <a:off x="6434666" y="1341251"/>
            <a:ext cx="2758504" cy="2316355"/>
            <a:chOff x="0" y="-1"/>
            <a:chExt cx="2758502" cy="2316353"/>
          </a:xfrm>
        </p:grpSpPr>
        <p:sp>
          <p:nvSpPr>
            <p:cNvPr id="2836" name="Rectangle"/>
            <p:cNvSpPr/>
            <p:nvPr/>
          </p:nvSpPr>
          <p:spPr>
            <a:xfrm>
              <a:off x="0" y="-1"/>
              <a:ext cx="2758502" cy="2316353"/>
            </a:xfrm>
            <a:prstGeom prst="rect">
              <a:avLst/>
            </a:prstGeom>
            <a:solidFill>
              <a:srgbClr val="800000"/>
            </a:solidFill>
            <a:ln w="12700" cap="flat">
              <a:noFill/>
              <a:miter lim="400000"/>
            </a:ln>
            <a:effectLst/>
          </p:spPr>
          <p:txBody>
            <a:bodyPr wrap="square" lIns="46799" tIns="46799" rIns="46799" bIns="46799" numCol="1" anchor="ctr">
              <a:noAutofit/>
            </a:bodyPr>
            <a:lstStyle/>
            <a:p>
              <a:pPr marL="0" marR="0" lvl="0" indent="0" algn="ctr" defTabSz="457200" rtl="0" eaLnBrk="1" fontAlgn="auto" latinLnBrk="0" hangingPunct="0">
                <a:lnSpc>
                  <a:spcPct val="100000"/>
                </a:lnSpc>
                <a:spcBef>
                  <a:spcPts val="0"/>
                </a:spcBef>
                <a:spcAft>
                  <a:spcPts val="0"/>
                </a:spcAft>
                <a:buClrTx/>
                <a:buSzTx/>
                <a:buFontTx/>
                <a:buNone/>
                <a:tabLst/>
                <a:defRPr sz="4400">
                  <a:solidFill>
                    <a:srgbClr val="8F8F8F">
                      <a:lumOff val="44000"/>
                    </a:srgbClr>
                  </a:solidFill>
                </a:defRPr>
              </a:pPr>
              <a:endParaRPr kumimoji="0" sz="4400" b="0" i="0" u="none" strike="noStrike" kern="0" cap="none" spc="0" normalizeH="0" baseline="0" noProof="0">
                <a:ln>
                  <a:noFill/>
                </a:ln>
                <a:solidFill>
                  <a:srgbClr val="8F8F8F">
                    <a:lumOff val="44000"/>
                  </a:srgbClr>
                </a:solidFill>
                <a:effectLst/>
                <a:uLnTx/>
                <a:uFillTx/>
                <a:latin typeface="Arial" panose="020B0604020202020204" pitchFamily="34" charset="0"/>
                <a:cs typeface="Arial" panose="020B0604020202020204" pitchFamily="34" charset="0"/>
                <a:sym typeface="Arial"/>
              </a:endParaRPr>
            </a:p>
          </p:txBody>
        </p:sp>
        <p:sp>
          <p:nvSpPr>
            <p:cNvPr id="2837" name="&quot;Keeper of the Bridge&quot; between man and Satan"/>
            <p:cNvSpPr txBox="1"/>
            <p:nvPr/>
          </p:nvSpPr>
          <p:spPr>
            <a:xfrm>
              <a:off x="45720" y="465680"/>
              <a:ext cx="2667062" cy="1384992"/>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45719" tIns="45719" rIns="45719" bIns="45719" numCol="1" anchor="ctr">
              <a:spAutoFit/>
            </a:bodyPr>
            <a:lstStyle>
              <a:lvl1pPr algn="ctr">
                <a:defRPr sz="2800" b="1">
                  <a:solidFill>
                    <a:schemeClr val="accent3">
                      <a:lumOff val="44000"/>
                    </a:schemeClr>
                  </a:solidFill>
                </a:defRPr>
              </a:lvl1pPr>
            </a:lstStyle>
            <a:p>
              <a:pPr marL="0" marR="0" lvl="0" indent="0" algn="ctr" defTabSz="457200" rtl="0" eaLnBrk="1" fontAlgn="auto" latinLnBrk="0" hangingPunct="0">
                <a:lnSpc>
                  <a:spcPct val="100000"/>
                </a:lnSpc>
                <a:spcBef>
                  <a:spcPts val="0"/>
                </a:spcBef>
                <a:spcAft>
                  <a:spcPts val="0"/>
                </a:spcAft>
                <a:buClrTx/>
                <a:buSzTx/>
                <a:buFontTx/>
                <a:buNone/>
                <a:tabLst/>
                <a:defRPr/>
              </a:pPr>
              <a:r>
                <a:rPr kumimoji="0" lang="ar-JO" sz="2800" b="1" i="0"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rPr>
                <a:t>حارس الجسر</a:t>
              </a:r>
            </a:p>
            <a:p>
              <a:pPr marL="0" marR="0" lvl="0" indent="0" algn="ctr" defTabSz="457200" rtl="0" eaLnBrk="1" fontAlgn="auto" latinLnBrk="0" hangingPunct="0">
                <a:lnSpc>
                  <a:spcPct val="100000"/>
                </a:lnSpc>
                <a:spcBef>
                  <a:spcPts val="0"/>
                </a:spcBef>
                <a:spcAft>
                  <a:spcPts val="0"/>
                </a:spcAft>
                <a:buClrTx/>
                <a:buSzTx/>
                <a:buFontTx/>
                <a:buNone/>
                <a:tabLst/>
                <a:defRPr/>
              </a:pPr>
              <a:r>
                <a:rPr kumimoji="0" lang="ar-JO" sz="2800" b="1" i="0"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rPr>
                <a:t>بين</a:t>
              </a:r>
            </a:p>
            <a:p>
              <a:pPr marL="0" marR="0" lvl="0" indent="0" algn="ctr" defTabSz="457200" rtl="0" eaLnBrk="1" fontAlgn="auto" latinLnBrk="0" hangingPunct="0">
                <a:lnSpc>
                  <a:spcPct val="100000"/>
                </a:lnSpc>
                <a:spcBef>
                  <a:spcPts val="0"/>
                </a:spcBef>
                <a:spcAft>
                  <a:spcPts val="0"/>
                </a:spcAft>
                <a:buClrTx/>
                <a:buSzTx/>
                <a:buFontTx/>
                <a:buNone/>
                <a:tabLst/>
                <a:defRPr/>
              </a:pPr>
              <a:r>
                <a:rPr kumimoji="0" lang="ar-JO" sz="2800" b="1" i="0"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rPr>
                <a:t>الإنسان والشيطان</a:t>
              </a:r>
            </a:p>
          </p:txBody>
        </p:sp>
      </p:grpSp>
      <p:grpSp>
        <p:nvGrpSpPr>
          <p:cNvPr id="2841" name="Title 1"/>
          <p:cNvGrpSpPr/>
          <p:nvPr/>
        </p:nvGrpSpPr>
        <p:grpSpPr>
          <a:xfrm>
            <a:off x="-33862" y="1341251"/>
            <a:ext cx="2758503" cy="2316355"/>
            <a:chOff x="0" y="-1"/>
            <a:chExt cx="2758502" cy="2316353"/>
          </a:xfrm>
        </p:grpSpPr>
        <p:sp>
          <p:nvSpPr>
            <p:cNvPr id="2839" name="Rectangle"/>
            <p:cNvSpPr/>
            <p:nvPr/>
          </p:nvSpPr>
          <p:spPr>
            <a:xfrm>
              <a:off x="0" y="-1"/>
              <a:ext cx="2758502" cy="2316353"/>
            </a:xfrm>
            <a:prstGeom prst="rect">
              <a:avLst/>
            </a:prstGeom>
            <a:solidFill>
              <a:srgbClr val="800000"/>
            </a:solidFill>
            <a:ln w="12700" cap="flat">
              <a:noFill/>
              <a:miter lim="400000"/>
            </a:ln>
            <a:effectLst/>
          </p:spPr>
          <p:txBody>
            <a:bodyPr wrap="square" lIns="46799" tIns="46799" rIns="46799" bIns="46799" numCol="1" anchor="ctr">
              <a:noAutofit/>
            </a:bodyPr>
            <a:lstStyle/>
            <a:p>
              <a:pPr marL="0" marR="0" lvl="0" indent="0" algn="ctr" defTabSz="457200" rtl="0" eaLnBrk="1" fontAlgn="auto" latinLnBrk="0" hangingPunct="0">
                <a:lnSpc>
                  <a:spcPct val="100000"/>
                </a:lnSpc>
                <a:spcBef>
                  <a:spcPts val="0"/>
                </a:spcBef>
                <a:spcAft>
                  <a:spcPts val="0"/>
                </a:spcAft>
                <a:buClrTx/>
                <a:buSzTx/>
                <a:buFontTx/>
                <a:buNone/>
                <a:tabLst/>
                <a:defRPr sz="4400">
                  <a:solidFill>
                    <a:srgbClr val="8F8F8F">
                      <a:lumOff val="44000"/>
                    </a:srgbClr>
                  </a:solidFill>
                </a:defRPr>
              </a:pPr>
              <a:endParaRPr kumimoji="0" sz="4400" b="0" i="0" u="none" strike="noStrike" kern="0" cap="none" spc="0" normalizeH="0" baseline="0" noProof="0">
                <a:ln>
                  <a:noFill/>
                </a:ln>
                <a:solidFill>
                  <a:srgbClr val="8F8F8F">
                    <a:lumOff val="44000"/>
                  </a:srgbClr>
                </a:solidFill>
                <a:effectLst/>
                <a:uLnTx/>
                <a:uFillTx/>
                <a:latin typeface="Arial" panose="020B0604020202020204" pitchFamily="34" charset="0"/>
                <a:cs typeface="Arial" panose="020B0604020202020204" pitchFamily="34" charset="0"/>
                <a:sym typeface="Arial"/>
              </a:endParaRPr>
            </a:p>
          </p:txBody>
        </p:sp>
        <p:sp>
          <p:nvSpPr>
            <p:cNvPr id="2840" name="Pontifex Maximus  &quot;Major Keeper of the Bridge&quot;"/>
            <p:cNvSpPr txBox="1"/>
            <p:nvPr/>
          </p:nvSpPr>
          <p:spPr>
            <a:xfrm>
              <a:off x="45720" y="250236"/>
              <a:ext cx="2667062" cy="1815878"/>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45719" tIns="45719" rIns="45719" bIns="45719" numCol="1" anchor="ctr">
              <a:spAutoFit/>
            </a:bodyPr>
            <a:lstStyle/>
            <a:p>
              <a:pPr marL="0" marR="0" lvl="0" indent="0" algn="ctr" defTabSz="457200" rtl="0" eaLnBrk="1" fontAlgn="auto" latinLnBrk="0" hangingPunct="0">
                <a:lnSpc>
                  <a:spcPct val="100000"/>
                </a:lnSpc>
                <a:spcBef>
                  <a:spcPts val="0"/>
                </a:spcBef>
                <a:spcAft>
                  <a:spcPts val="0"/>
                </a:spcAft>
                <a:buClrTx/>
                <a:buSzTx/>
                <a:buFontTx/>
                <a:buNone/>
                <a:tabLst/>
                <a:defRPr sz="2800" b="1" i="1">
                  <a:solidFill>
                    <a:srgbClr val="8F8F8F">
                      <a:lumOff val="44000"/>
                    </a:srgbClr>
                  </a:solidFill>
                </a:defRPr>
              </a:pPr>
              <a:r>
                <a:rPr kumimoji="0" sz="2800" b="1" i="1"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rPr>
                <a:t>Pontifex Maximus </a:t>
              </a:r>
              <a:br>
                <a:rPr kumimoji="0" sz="2800" b="1" i="1"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rPr>
              </a:br>
              <a:r>
                <a:rPr kumimoji="0" lang="ar-JO" sz="2800" b="0" i="0"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rPr>
                <a:t>الحارس الرئيسي</a:t>
              </a:r>
            </a:p>
            <a:p>
              <a:pPr marL="0" marR="0" lvl="0" indent="0" algn="ctr" defTabSz="457200" rtl="0" eaLnBrk="1" fontAlgn="auto" latinLnBrk="0" hangingPunct="0">
                <a:lnSpc>
                  <a:spcPct val="100000"/>
                </a:lnSpc>
                <a:spcBef>
                  <a:spcPts val="0"/>
                </a:spcBef>
                <a:spcAft>
                  <a:spcPts val="0"/>
                </a:spcAft>
                <a:buClrTx/>
                <a:buSzTx/>
                <a:buFontTx/>
                <a:buNone/>
                <a:tabLst/>
                <a:defRPr sz="2800" b="1" i="1">
                  <a:solidFill>
                    <a:srgbClr val="8F8F8F">
                      <a:lumOff val="44000"/>
                    </a:srgbClr>
                  </a:solidFill>
                </a:defRPr>
              </a:pPr>
              <a:r>
                <a:rPr kumimoji="0" lang="ar-JO" sz="2800" b="1" i="1"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rPr>
                <a:t>للجسر</a:t>
              </a:r>
              <a:endParaRPr kumimoji="0" sz="2800" b="0" i="0"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endParaRPr>
            </a:p>
          </p:txBody>
        </p:sp>
      </p:grpSp>
      <p:sp>
        <p:nvSpPr>
          <p:cNvPr id="2842" name="Title 1"/>
          <p:cNvSpPr txBox="1">
            <a:spLocks noGrp="1"/>
          </p:cNvSpPr>
          <p:nvPr>
            <p:ph type="title"/>
          </p:nvPr>
        </p:nvSpPr>
        <p:spPr>
          <a:xfrm>
            <a:off x="-118536" y="-13096"/>
            <a:ext cx="9311706" cy="1143001"/>
          </a:xfrm>
          <a:prstGeom prst="rect">
            <a:avLst/>
          </a:prstGeom>
          <a:solidFill>
            <a:srgbClr val="000000"/>
          </a:solidFill>
        </p:spPr>
        <p:txBody>
          <a:bodyPr/>
          <a:lstStyle>
            <a:lvl1pPr>
              <a:defRPr b="1"/>
            </a:lvl1pPr>
          </a:lstStyle>
          <a:p>
            <a:r>
              <a:rPr lang="ar-JO" dirty="0">
                <a:latin typeface="Arial" panose="020B0604020202020204" pitchFamily="34" charset="0"/>
                <a:cs typeface="Arial" panose="020B0604020202020204" pitchFamily="34" charset="0"/>
              </a:rPr>
              <a:t>الدين البابلي انتقل غربًا</a:t>
            </a:r>
            <a:endParaRPr dirty="0">
              <a:latin typeface="Arial" panose="020B0604020202020204" pitchFamily="34" charset="0"/>
              <a:cs typeface="Arial" panose="020B0604020202020204" pitchFamily="34" charset="0"/>
            </a:endParaRPr>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iterate>
                                    <p:tmAbs val="0"/>
                                  </p:iterate>
                                  <p:childTnLst>
                                    <p:set>
                                      <p:cBhvr>
                                        <p:cTn id="6" fill="hold"/>
                                        <p:tgtEl>
                                          <p:spTgt spid="2829"/>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iterate>
                                    <p:tmAbs val="0"/>
                                  </p:iterate>
                                  <p:childTnLst>
                                    <p:set>
                                      <p:cBhvr>
                                        <p:cTn id="10" fill="hold"/>
                                        <p:tgtEl>
                                          <p:spTgt spid="2838"/>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iterate>
                                    <p:tmAbs val="0"/>
                                  </p:iterate>
                                  <p:childTnLst>
                                    <p:set>
                                      <p:cBhvr>
                                        <p:cTn id="14" fill="hold"/>
                                        <p:tgtEl>
                                          <p:spTgt spid="284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29" grpId="0" animBg="1" advAuto="0"/>
      <p:bldP spid="2838" grpId="0" animBg="1" advAuto="0"/>
      <p:bldP spid="2841" grpId="0" animBg="1" advAuto="0"/>
    </p:bldLst>
  </p:timing>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46" name="WordArt 2"/>
          <p:cNvSpPr txBox="1"/>
          <p:nvPr/>
        </p:nvSpPr>
        <p:spPr>
          <a:xfrm>
            <a:off x="304800" y="228600"/>
            <a:ext cx="5943600" cy="45720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nchor="ctr">
            <a:normAutofit/>
          </a:bodyPr>
          <a:lstStyle>
            <a:lvl1pPr algn="ctr" defTabSz="914400">
              <a:defRPr sz="2100" b="1">
                <a:gradFill flip="none" rotWithShape="1">
                  <a:gsLst>
                    <a:gs pos="0">
                      <a:srgbClr val="000082"/>
                    </a:gs>
                    <a:gs pos="14999">
                      <a:srgbClr val="66008F"/>
                    </a:gs>
                    <a:gs pos="32499">
                      <a:srgbClr val="BA0066"/>
                    </a:gs>
                    <a:gs pos="45000">
                      <a:srgbClr val="FF0000"/>
                    </a:gs>
                    <a:gs pos="50000">
                      <a:srgbClr val="FF8200"/>
                    </a:gs>
                    <a:gs pos="55000">
                      <a:srgbClr val="FF0000"/>
                    </a:gs>
                    <a:gs pos="67500">
                      <a:srgbClr val="BA0066"/>
                    </a:gs>
                    <a:gs pos="85001">
                      <a:srgbClr val="66008F"/>
                    </a:gs>
                    <a:gs pos="100000">
                      <a:srgbClr val="000082"/>
                    </a:gs>
                  </a:gsLst>
                  <a:lin ang="5400000" scaled="0"/>
                </a:gradFill>
                <a:effectLst>
                  <a:outerShdw blurRad="63500" dist="38099" dir="2700000" rotWithShape="0">
                    <a:srgbClr val="C0C0C0">
                      <a:alpha val="74997"/>
                    </a:srgbClr>
                  </a:outerShdw>
                </a:effectLst>
              </a:defRPr>
            </a:lvl1pPr>
          </a:lstStyle>
          <a:p>
            <a:pPr marL="0" marR="0" lvl="0" indent="0" algn="ctr" defTabSz="914400" rtl="0" eaLnBrk="1" fontAlgn="auto" latinLnBrk="0" hangingPunct="0">
              <a:lnSpc>
                <a:spcPct val="100000"/>
              </a:lnSpc>
              <a:spcBef>
                <a:spcPts val="0"/>
              </a:spcBef>
              <a:spcAft>
                <a:spcPts val="0"/>
              </a:spcAft>
              <a:buClrTx/>
              <a:buSzTx/>
              <a:buFontTx/>
              <a:buNone/>
              <a:tabLst/>
              <a:defRPr/>
            </a:pPr>
            <a:r>
              <a:rPr kumimoji="0" lang="ar-JO" sz="2100" b="1" i="0" u="none" strike="noStrike" kern="0" cap="none" spc="0" normalizeH="0" baseline="0" noProof="0" dirty="0">
                <a:ln>
                  <a:noFill/>
                </a:ln>
                <a:gradFill flip="none" rotWithShape="1">
                  <a:gsLst>
                    <a:gs pos="0">
                      <a:srgbClr val="000082"/>
                    </a:gs>
                    <a:gs pos="14999">
                      <a:srgbClr val="66008F"/>
                    </a:gs>
                    <a:gs pos="32499">
                      <a:srgbClr val="BA0066"/>
                    </a:gs>
                    <a:gs pos="45000">
                      <a:srgbClr val="FF0000"/>
                    </a:gs>
                    <a:gs pos="50000">
                      <a:srgbClr val="FF8200"/>
                    </a:gs>
                    <a:gs pos="55000">
                      <a:srgbClr val="FF0000"/>
                    </a:gs>
                    <a:gs pos="67500">
                      <a:srgbClr val="BA0066"/>
                    </a:gs>
                    <a:gs pos="85001">
                      <a:srgbClr val="66008F"/>
                    </a:gs>
                    <a:gs pos="100000">
                      <a:srgbClr val="000082"/>
                    </a:gs>
                  </a:gsLst>
                  <a:lin ang="5400000" scaled="0"/>
                </a:gradFill>
                <a:effectLst>
                  <a:outerShdw blurRad="63500" dist="38099" dir="2700000" rotWithShape="0">
                    <a:srgbClr val="C0C0C0">
                      <a:alpha val="74997"/>
                    </a:srgbClr>
                  </a:outerShdw>
                </a:effectLst>
                <a:uLnTx/>
                <a:uFillTx/>
                <a:latin typeface="Arial" panose="020B0604020202020204" pitchFamily="34" charset="0"/>
                <a:cs typeface="Arial" panose="020B0604020202020204" pitchFamily="34" charset="0"/>
                <a:sym typeface="Arial"/>
              </a:rPr>
              <a:t>الديانة البابلية الغامضة اليوم</a:t>
            </a:r>
            <a:endParaRPr kumimoji="0" sz="2100" b="1" i="0" u="none" strike="noStrike" kern="0" cap="none" spc="0" normalizeH="0" baseline="0" noProof="0" dirty="0">
              <a:ln>
                <a:noFill/>
              </a:ln>
              <a:gradFill flip="none" rotWithShape="1">
                <a:gsLst>
                  <a:gs pos="0">
                    <a:srgbClr val="000082"/>
                  </a:gs>
                  <a:gs pos="14999">
                    <a:srgbClr val="66008F"/>
                  </a:gs>
                  <a:gs pos="32499">
                    <a:srgbClr val="BA0066"/>
                  </a:gs>
                  <a:gs pos="45000">
                    <a:srgbClr val="FF0000"/>
                  </a:gs>
                  <a:gs pos="50000">
                    <a:srgbClr val="FF8200"/>
                  </a:gs>
                  <a:gs pos="55000">
                    <a:srgbClr val="FF0000"/>
                  </a:gs>
                  <a:gs pos="67500">
                    <a:srgbClr val="BA0066"/>
                  </a:gs>
                  <a:gs pos="85001">
                    <a:srgbClr val="66008F"/>
                  </a:gs>
                  <a:gs pos="100000">
                    <a:srgbClr val="000082"/>
                  </a:gs>
                </a:gsLst>
                <a:lin ang="5400000" scaled="0"/>
              </a:gradFill>
              <a:effectLst>
                <a:outerShdw blurRad="63500" dist="38099" dir="2700000" rotWithShape="0">
                  <a:srgbClr val="C0C0C0">
                    <a:alpha val="74997"/>
                  </a:srgbClr>
                </a:outerShdw>
              </a:effectLst>
              <a:uLnTx/>
              <a:uFillTx/>
              <a:latin typeface="Arial" panose="020B0604020202020204" pitchFamily="34" charset="0"/>
              <a:cs typeface="Arial" panose="020B0604020202020204" pitchFamily="34" charset="0"/>
              <a:sym typeface="Arial"/>
            </a:endParaRPr>
          </a:p>
        </p:txBody>
      </p:sp>
      <p:sp>
        <p:nvSpPr>
          <p:cNvPr id="2847" name="Line 3"/>
          <p:cNvSpPr/>
          <p:nvPr/>
        </p:nvSpPr>
        <p:spPr>
          <a:xfrm>
            <a:off x="304800" y="762000"/>
            <a:ext cx="6019801" cy="0"/>
          </a:xfrm>
          <a:prstGeom prst="line">
            <a:avLst/>
          </a:prstGeom>
          <a:ln w="38100">
            <a:solidFill>
              <a:srgbClr val="000000"/>
            </a:solidFill>
          </a:ln>
        </p:spPr>
        <p:txBody>
          <a:bodyPr lIns="46799" tIns="46799" rIns="46799" bIns="46799"/>
          <a:lstStyle/>
          <a:p>
            <a:pPr marL="0" marR="0" lvl="0" indent="0" algn="l" defTabSz="457200" rtl="0" eaLnBrk="1" fontAlgn="auto" latinLnBrk="0" hangingPunct="0">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000000"/>
              </a:solidFill>
              <a:effectLst/>
              <a:uLnTx/>
              <a:uFillTx/>
              <a:latin typeface="Arial" panose="020B0604020202020204" pitchFamily="34" charset="0"/>
              <a:cs typeface="Arial" panose="020B0604020202020204" pitchFamily="34" charset="0"/>
              <a:sym typeface="Arial"/>
            </a:endParaRPr>
          </a:p>
        </p:txBody>
      </p:sp>
      <p:pic>
        <p:nvPicPr>
          <p:cNvPr id="2848" name="Picture 6" descr="Picture 6"/>
          <p:cNvPicPr>
            <a:picLocks noChangeAspect="1"/>
          </p:cNvPicPr>
          <p:nvPr/>
        </p:nvPicPr>
        <p:blipFill>
          <a:blip r:embed="rId2"/>
          <a:stretch>
            <a:fillRect/>
          </a:stretch>
        </p:blipFill>
        <p:spPr>
          <a:xfrm>
            <a:off x="5532437" y="1676400"/>
            <a:ext cx="3071813" cy="4800600"/>
          </a:xfrm>
          <a:prstGeom prst="rect">
            <a:avLst/>
          </a:prstGeom>
          <a:ln w="12700">
            <a:miter lim="400000"/>
          </a:ln>
        </p:spPr>
      </p:pic>
      <p:grpSp>
        <p:nvGrpSpPr>
          <p:cNvPr id="2851" name="Group 11"/>
          <p:cNvGrpSpPr/>
          <p:nvPr/>
        </p:nvGrpSpPr>
        <p:grpSpPr>
          <a:xfrm>
            <a:off x="45719" y="1676400"/>
            <a:ext cx="5247008" cy="4724400"/>
            <a:chOff x="0" y="0"/>
            <a:chExt cx="5247006" cy="4724400"/>
          </a:xfrm>
        </p:grpSpPr>
        <p:pic>
          <p:nvPicPr>
            <p:cNvPr id="2849" name="Picture 9" descr="Picture 9"/>
            <p:cNvPicPr>
              <a:picLocks noChangeAspect="1"/>
            </p:cNvPicPr>
            <p:nvPr/>
          </p:nvPicPr>
          <p:blipFill>
            <a:blip r:embed="rId3"/>
            <a:stretch>
              <a:fillRect/>
            </a:stretch>
          </p:blipFill>
          <p:spPr>
            <a:xfrm>
              <a:off x="2062860" y="0"/>
              <a:ext cx="3184146" cy="4724400"/>
            </a:xfrm>
            <a:prstGeom prst="rect">
              <a:avLst/>
            </a:prstGeom>
            <a:ln w="12700" cap="flat">
              <a:noFill/>
              <a:miter lim="400000"/>
            </a:ln>
            <a:effectLst/>
          </p:spPr>
        </p:pic>
        <p:sp>
          <p:nvSpPr>
            <p:cNvPr id="2850" name="Rectangle 10"/>
            <p:cNvSpPr txBox="1"/>
            <p:nvPr/>
          </p:nvSpPr>
          <p:spPr>
            <a:xfrm>
              <a:off x="0" y="3657600"/>
              <a:ext cx="1950770" cy="461663"/>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45719" tIns="45719" rIns="45719" bIns="45719" numCol="1" anchor="t">
              <a:spAutoFit/>
            </a:bodyPr>
            <a:lstStyle/>
            <a:p>
              <a:pPr marL="342900" marR="0" lvl="0" indent="-342900" algn="r" defTabSz="914400" rtl="0" eaLnBrk="1" fontAlgn="auto" latinLnBrk="0" hangingPunct="0">
                <a:lnSpc>
                  <a:spcPct val="100000"/>
                </a:lnSpc>
                <a:spcBef>
                  <a:spcPts val="500"/>
                </a:spcBef>
                <a:spcAft>
                  <a:spcPts val="0"/>
                </a:spcAft>
                <a:buClrTx/>
                <a:buSzTx/>
                <a:buFontTx/>
                <a:buNone/>
                <a:tabLst/>
                <a:defRPr sz="2400" b="1"/>
              </a:pPr>
              <a:r>
                <a:rPr kumimoji="0" lang="ar-JO" sz="2400" b="1"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رالف وودرو</a:t>
              </a:r>
              <a:endParaRPr kumimoji="0" sz="2400" b="1"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grpSp>
      <p:sp>
        <p:nvSpPr>
          <p:cNvPr id="2852" name="Title 2"/>
          <p:cNvSpPr txBox="1">
            <a:spLocks noGrp="1"/>
          </p:cNvSpPr>
          <p:nvPr>
            <p:ph type="title"/>
          </p:nvPr>
        </p:nvSpPr>
        <p:spPr>
          <a:xfrm>
            <a:off x="0" y="896937"/>
            <a:ext cx="9144000" cy="587376"/>
          </a:xfrm>
          <a:prstGeom prst="rect">
            <a:avLst/>
          </a:prstGeom>
        </p:spPr>
        <p:txBody>
          <a:bodyPr/>
          <a:lstStyle/>
          <a:p>
            <a:pPr>
              <a:defRPr sz="2800" b="1"/>
            </a:pPr>
            <a:r>
              <a:rPr lang="ar-JO" dirty="0">
                <a:latin typeface="Arial" panose="020B0604020202020204" pitchFamily="34" charset="0"/>
                <a:cs typeface="Arial" panose="020B0604020202020204" pitchFamily="34" charset="0"/>
              </a:rPr>
              <a:t>تكرر الكنيسة الكاثوليكية أخطاء بابل</a:t>
            </a:r>
            <a:endParaRPr dirty="0">
              <a:latin typeface="Arial" panose="020B0604020202020204" pitchFamily="34" charset="0"/>
              <a:cs typeface="Arial" panose="020B0604020202020204" pitchFamily="34" charset="0"/>
            </a:endParaRPr>
          </a:p>
        </p:txBody>
      </p:sp>
      <p:sp>
        <p:nvSpPr>
          <p:cNvPr id="2853" name="Rectangle 7"/>
          <p:cNvSpPr txBox="1"/>
          <p:nvPr/>
        </p:nvSpPr>
        <p:spPr>
          <a:xfrm>
            <a:off x="369569" y="1700213"/>
            <a:ext cx="1508762" cy="461665"/>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lvl1pPr marL="342900" indent="-342900" defTabSz="914400">
              <a:spcBef>
                <a:spcPts val="500"/>
              </a:spcBef>
              <a:defRPr sz="2400" b="1"/>
            </a:lvl1pPr>
          </a:lstStyle>
          <a:p>
            <a:pPr marL="342900" marR="0" lvl="0" indent="-342900" algn="l" defTabSz="914400" rtl="0" eaLnBrk="1" fontAlgn="auto" latinLnBrk="0" hangingPunct="0">
              <a:lnSpc>
                <a:spcPct val="100000"/>
              </a:lnSpc>
              <a:spcBef>
                <a:spcPts val="500"/>
              </a:spcBef>
              <a:spcAft>
                <a:spcPts val="0"/>
              </a:spcAft>
              <a:buClrTx/>
              <a:buSzTx/>
              <a:buFontTx/>
              <a:buNone/>
              <a:tabLst/>
              <a:defRPr/>
            </a:pPr>
            <a:r>
              <a:rPr kumimoji="0" lang="ar-JO" sz="2400" b="1"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المصادر:</a:t>
            </a:r>
            <a:endParaRPr kumimoji="0" sz="2400" b="1"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2854" name="Text Box 37"/>
          <p:cNvSpPr txBox="1"/>
          <p:nvPr/>
        </p:nvSpPr>
        <p:spPr>
          <a:xfrm>
            <a:off x="8165275" y="24293"/>
            <a:ext cx="899220" cy="463844"/>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6799" tIns="46799" rIns="46799" bIns="46799">
            <a:spAutoFit/>
          </a:bodyPr>
          <a:lstStyle>
            <a:lvl1pPr algn="ctr" defTabSz="914400">
              <a:defRPr sz="2400" b="1"/>
            </a:lvl1pPr>
          </a:lstStyle>
          <a:p>
            <a:pPr marL="0" marR="0" lvl="0" indent="0" algn="ctr" defTabSz="914400" rtl="0" eaLnBrk="1" fontAlgn="auto" latinLnBrk="0" hangingPunct="0">
              <a:lnSpc>
                <a:spcPct val="100000"/>
              </a:lnSpc>
              <a:spcBef>
                <a:spcPts val="0"/>
              </a:spcBef>
              <a:spcAft>
                <a:spcPts val="0"/>
              </a:spcAft>
              <a:buClrTx/>
              <a:buSzTx/>
              <a:buFontTx/>
              <a:buNone/>
              <a:tabLst/>
              <a:defRPr/>
            </a:pPr>
            <a:r>
              <a:rPr kumimoji="0" lang="ar-JO" sz="2400" b="1"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110 ث</a:t>
            </a:r>
            <a:endParaRPr kumimoji="0" sz="2400" b="1"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iterate>
                                    <p:tmAbs val="0"/>
                                  </p:iterate>
                                  <p:childTnLst>
                                    <p:set>
                                      <p:cBhvr>
                                        <p:cTn id="6" fill="hold"/>
                                        <p:tgtEl>
                                          <p:spTgt spid="2853">
                                            <p:bg/>
                                          </p:spTgt>
                                        </p:tgtEl>
                                        <p:attrNameLst>
                                          <p:attrName>style.visibility</p:attrName>
                                        </p:attrNameLst>
                                      </p:cBhvr>
                                      <p:to>
                                        <p:strVal val="visible"/>
                                      </p:to>
                                    </p:set>
                                  </p:childTnLst>
                                </p:cTn>
                              </p:par>
                              <p:par>
                                <p:cTn id="7" presetID="1" presetClass="entr" presetSubtype="0" fill="hold" grpId="0" nodeType="withEffect">
                                  <p:stCondLst>
                                    <p:cond delay="0"/>
                                  </p:stCondLst>
                                  <p:iterate>
                                    <p:tmAbs val="0"/>
                                  </p:iterate>
                                  <p:childTnLst>
                                    <p:set>
                                      <p:cBhvr>
                                        <p:cTn id="8" fill="hold"/>
                                        <p:tgtEl>
                                          <p:spTgt spid="2853">
                                            <p:txEl>
                                              <p:pRg st="0" end="0"/>
                                            </p:txEl>
                                          </p:spTgt>
                                        </p:tgtEl>
                                        <p:attrNameLst>
                                          <p:attrName>style.visibility</p:attrName>
                                        </p:attrNameLst>
                                      </p:cBhvr>
                                      <p:to>
                                        <p:strVal val="visible"/>
                                      </p:to>
                                    </p:set>
                                  </p:childTnLst>
                                </p:cTn>
                              </p:par>
                            </p:childTnLst>
                          </p:cTn>
                        </p:par>
                        <p:par>
                          <p:cTn id="9" fill="hold">
                            <p:stCondLst>
                              <p:cond delay="0"/>
                            </p:stCondLst>
                            <p:childTnLst>
                              <p:par>
                                <p:cTn id="10" presetID="1" presetClass="entr" presetSubtype="0" fill="hold" grpId="0" nodeType="afterEffect">
                                  <p:stCondLst>
                                    <p:cond delay="0"/>
                                  </p:stCondLst>
                                  <p:iterate>
                                    <p:tmAbs val="0"/>
                                  </p:iterate>
                                  <p:childTnLst>
                                    <p:set>
                                      <p:cBhvr>
                                        <p:cTn id="11" fill="hold"/>
                                        <p:tgtEl>
                                          <p:spTgt spid="2851"/>
                                        </p:tgtEl>
                                        <p:attrNameLst>
                                          <p:attrName>style.visibility</p:attrName>
                                        </p:attrNameLst>
                                      </p:cBhvr>
                                      <p:to>
                                        <p:strVal val="visible"/>
                                      </p:to>
                                    </p:set>
                                  </p:childTnLst>
                                </p:cTn>
                              </p:par>
                            </p:childTnLst>
                          </p:cTn>
                        </p:par>
                      </p:childTnLst>
                    </p:cTn>
                  </p:par>
                  <p:par>
                    <p:cTn id="12" fill="hold">
                      <p:stCondLst>
                        <p:cond delay="indefinite"/>
                      </p:stCondLst>
                      <p:childTnLst>
                        <p:par>
                          <p:cTn id="13" fill="hold">
                            <p:stCondLst>
                              <p:cond delay="0"/>
                            </p:stCondLst>
                            <p:childTnLst>
                              <p:par>
                                <p:cTn id="14" presetID="1" presetClass="entr" presetSubtype="0" fill="hold" grpId="0" nodeType="clickEffect">
                                  <p:stCondLst>
                                    <p:cond delay="0"/>
                                  </p:stCondLst>
                                  <p:iterate>
                                    <p:tmAbs val="0"/>
                                  </p:iterate>
                                  <p:childTnLst>
                                    <p:set>
                                      <p:cBhvr>
                                        <p:cTn id="15" fill="hold"/>
                                        <p:tgtEl>
                                          <p:spTgt spid="284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48" grpId="0" animBg="1" advAuto="0"/>
      <p:bldP spid="2851" grpId="0" animBg="1" advAuto="0"/>
      <p:bldP spid="2853" grpId="0" build="p" bldLvl="5" animBg="1" advAuto="0"/>
    </p:bldLst>
  </p:timing>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856" name="Picture 9" descr="Picture 9"/>
          <p:cNvPicPr>
            <a:picLocks noChangeAspect="1"/>
          </p:cNvPicPr>
          <p:nvPr/>
        </p:nvPicPr>
        <p:blipFill>
          <a:blip r:embed="rId2"/>
          <a:stretch>
            <a:fillRect/>
          </a:stretch>
        </p:blipFill>
        <p:spPr>
          <a:xfrm>
            <a:off x="-228600" y="1676400"/>
            <a:ext cx="2362200" cy="4648200"/>
          </a:xfrm>
          <a:prstGeom prst="rect">
            <a:avLst/>
          </a:prstGeom>
          <a:ln w="12700">
            <a:miter lim="400000"/>
          </a:ln>
        </p:spPr>
      </p:pic>
      <p:sp>
        <p:nvSpPr>
          <p:cNvPr id="2857" name="WordArt 2"/>
          <p:cNvSpPr txBox="1"/>
          <p:nvPr/>
        </p:nvSpPr>
        <p:spPr>
          <a:xfrm>
            <a:off x="304800" y="228600"/>
            <a:ext cx="5943600" cy="45720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nchor="ctr">
            <a:normAutofit/>
          </a:bodyPr>
          <a:lstStyle>
            <a:lvl1pPr algn="ctr" defTabSz="914400">
              <a:defRPr sz="2100" b="1">
                <a:gradFill flip="none" rotWithShape="1">
                  <a:gsLst>
                    <a:gs pos="0">
                      <a:srgbClr val="000082"/>
                    </a:gs>
                    <a:gs pos="14999">
                      <a:srgbClr val="66008F"/>
                    </a:gs>
                    <a:gs pos="32499">
                      <a:srgbClr val="BA0066"/>
                    </a:gs>
                    <a:gs pos="45000">
                      <a:srgbClr val="FF0000"/>
                    </a:gs>
                    <a:gs pos="50000">
                      <a:srgbClr val="FF8200"/>
                    </a:gs>
                    <a:gs pos="55000">
                      <a:srgbClr val="FF0000"/>
                    </a:gs>
                    <a:gs pos="67500">
                      <a:srgbClr val="BA0066"/>
                    </a:gs>
                    <a:gs pos="85001">
                      <a:srgbClr val="66008F"/>
                    </a:gs>
                    <a:gs pos="100000">
                      <a:srgbClr val="000082"/>
                    </a:gs>
                  </a:gsLst>
                  <a:lin ang="5400000" scaled="0"/>
                </a:gradFill>
                <a:effectLst>
                  <a:outerShdw blurRad="63500" dist="38099" dir="2700000" rotWithShape="0">
                    <a:srgbClr val="C0C0C0">
                      <a:alpha val="74997"/>
                    </a:srgbClr>
                  </a:outerShdw>
                </a:effectLst>
              </a:defRPr>
            </a:lvl1pPr>
          </a:lstStyle>
          <a:p>
            <a:pPr marL="0" marR="0" lvl="0" indent="0" algn="ctr" defTabSz="914400" rtl="0" eaLnBrk="1" fontAlgn="auto" latinLnBrk="0" hangingPunct="0">
              <a:lnSpc>
                <a:spcPct val="100000"/>
              </a:lnSpc>
              <a:spcBef>
                <a:spcPts val="0"/>
              </a:spcBef>
              <a:spcAft>
                <a:spcPts val="0"/>
              </a:spcAft>
              <a:buClrTx/>
              <a:buSzTx/>
              <a:buFontTx/>
              <a:buNone/>
              <a:tabLst/>
              <a:defRPr/>
            </a:pPr>
            <a:r>
              <a:rPr kumimoji="0" lang="ar-JO" sz="2100" b="1" i="0" u="none" strike="noStrike" kern="0" cap="none" spc="0" normalizeH="0" baseline="0" noProof="0" dirty="0">
                <a:ln>
                  <a:noFill/>
                </a:ln>
                <a:gradFill flip="none" rotWithShape="1">
                  <a:gsLst>
                    <a:gs pos="0">
                      <a:srgbClr val="000082"/>
                    </a:gs>
                    <a:gs pos="14999">
                      <a:srgbClr val="66008F"/>
                    </a:gs>
                    <a:gs pos="32499">
                      <a:srgbClr val="BA0066"/>
                    </a:gs>
                    <a:gs pos="45000">
                      <a:srgbClr val="FF0000"/>
                    </a:gs>
                    <a:gs pos="50000">
                      <a:srgbClr val="FF8200"/>
                    </a:gs>
                    <a:gs pos="55000">
                      <a:srgbClr val="FF0000"/>
                    </a:gs>
                    <a:gs pos="67500">
                      <a:srgbClr val="BA0066"/>
                    </a:gs>
                    <a:gs pos="85001">
                      <a:srgbClr val="66008F"/>
                    </a:gs>
                    <a:gs pos="100000">
                      <a:srgbClr val="000082"/>
                    </a:gs>
                  </a:gsLst>
                  <a:lin ang="5400000" scaled="0"/>
                </a:gradFill>
                <a:effectLst>
                  <a:outerShdw blurRad="63500" dist="38099" dir="2700000" rotWithShape="0">
                    <a:srgbClr val="C0C0C0">
                      <a:alpha val="74997"/>
                    </a:srgbClr>
                  </a:outerShdw>
                </a:effectLst>
                <a:uLnTx/>
                <a:uFillTx/>
                <a:latin typeface="Arial" panose="020B0604020202020204" pitchFamily="34" charset="0"/>
                <a:cs typeface="Arial" panose="020B0604020202020204" pitchFamily="34" charset="0"/>
                <a:sym typeface="Arial"/>
              </a:rPr>
              <a:t>الديانة البابلية الغامضة اليوم</a:t>
            </a:r>
            <a:endParaRPr kumimoji="0" sz="2100" b="1" i="0" u="none" strike="noStrike" kern="0" cap="none" spc="0" normalizeH="0" baseline="0" noProof="0" dirty="0">
              <a:ln>
                <a:noFill/>
              </a:ln>
              <a:gradFill flip="none" rotWithShape="1">
                <a:gsLst>
                  <a:gs pos="0">
                    <a:srgbClr val="000082"/>
                  </a:gs>
                  <a:gs pos="14999">
                    <a:srgbClr val="66008F"/>
                  </a:gs>
                  <a:gs pos="32499">
                    <a:srgbClr val="BA0066"/>
                  </a:gs>
                  <a:gs pos="45000">
                    <a:srgbClr val="FF0000"/>
                  </a:gs>
                  <a:gs pos="50000">
                    <a:srgbClr val="FF8200"/>
                  </a:gs>
                  <a:gs pos="55000">
                    <a:srgbClr val="FF0000"/>
                  </a:gs>
                  <a:gs pos="67500">
                    <a:srgbClr val="BA0066"/>
                  </a:gs>
                  <a:gs pos="85001">
                    <a:srgbClr val="66008F"/>
                  </a:gs>
                  <a:gs pos="100000">
                    <a:srgbClr val="000082"/>
                  </a:gs>
                </a:gsLst>
                <a:lin ang="5400000" scaled="0"/>
              </a:gradFill>
              <a:effectLst>
                <a:outerShdw blurRad="63500" dist="38099" dir="2700000" rotWithShape="0">
                  <a:srgbClr val="C0C0C0">
                    <a:alpha val="74997"/>
                  </a:srgbClr>
                </a:outerShdw>
              </a:effectLst>
              <a:uLnTx/>
              <a:uFillTx/>
              <a:latin typeface="Arial" panose="020B0604020202020204" pitchFamily="34" charset="0"/>
              <a:cs typeface="Arial" panose="020B0604020202020204" pitchFamily="34" charset="0"/>
              <a:sym typeface="Arial"/>
            </a:endParaRPr>
          </a:p>
        </p:txBody>
      </p:sp>
      <p:sp>
        <p:nvSpPr>
          <p:cNvPr id="2858" name="Line 3"/>
          <p:cNvSpPr/>
          <p:nvPr/>
        </p:nvSpPr>
        <p:spPr>
          <a:xfrm>
            <a:off x="304800" y="762000"/>
            <a:ext cx="6019801" cy="0"/>
          </a:xfrm>
          <a:prstGeom prst="line">
            <a:avLst/>
          </a:prstGeom>
          <a:ln w="38100">
            <a:solidFill>
              <a:srgbClr val="000000"/>
            </a:solidFill>
          </a:ln>
        </p:spPr>
        <p:txBody>
          <a:bodyPr lIns="46799" tIns="46799" rIns="46799" bIns="46799"/>
          <a:lstStyle/>
          <a:p>
            <a:pPr marL="0" marR="0" lvl="0" indent="0" algn="l" defTabSz="457200" rtl="0" eaLnBrk="1" fontAlgn="auto" latinLnBrk="0" hangingPunct="0">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000000"/>
              </a:solidFill>
              <a:effectLst/>
              <a:uLnTx/>
              <a:uFillTx/>
              <a:latin typeface="Arial" panose="020B0604020202020204" pitchFamily="34" charset="0"/>
              <a:cs typeface="Arial" panose="020B0604020202020204" pitchFamily="34" charset="0"/>
              <a:sym typeface="Arial"/>
            </a:endParaRPr>
          </a:p>
        </p:txBody>
      </p:sp>
      <p:pic>
        <p:nvPicPr>
          <p:cNvPr id="2859" name="Picture 8" descr="Picture 8"/>
          <p:cNvPicPr>
            <a:picLocks noChangeAspect="1"/>
          </p:cNvPicPr>
          <p:nvPr/>
        </p:nvPicPr>
        <p:blipFill>
          <a:blip r:embed="rId3"/>
          <a:srcRect r="20987"/>
          <a:stretch>
            <a:fillRect/>
          </a:stretch>
        </p:blipFill>
        <p:spPr>
          <a:xfrm>
            <a:off x="3733800" y="1600200"/>
            <a:ext cx="2438400" cy="3810000"/>
          </a:xfrm>
          <a:prstGeom prst="rect">
            <a:avLst/>
          </a:prstGeom>
          <a:ln w="12700">
            <a:miter lim="400000"/>
          </a:ln>
        </p:spPr>
      </p:pic>
      <p:pic>
        <p:nvPicPr>
          <p:cNvPr id="2860" name="Picture 11" descr="Picture 11"/>
          <p:cNvPicPr>
            <a:picLocks noChangeAspect="1"/>
          </p:cNvPicPr>
          <p:nvPr/>
        </p:nvPicPr>
        <p:blipFill>
          <a:blip r:embed="rId4"/>
          <a:stretch>
            <a:fillRect/>
          </a:stretch>
        </p:blipFill>
        <p:spPr>
          <a:xfrm>
            <a:off x="5486400" y="3276600"/>
            <a:ext cx="2108200" cy="3581400"/>
          </a:xfrm>
          <a:prstGeom prst="rect">
            <a:avLst/>
          </a:prstGeom>
          <a:ln w="12700">
            <a:miter lim="400000"/>
          </a:ln>
        </p:spPr>
      </p:pic>
      <p:pic>
        <p:nvPicPr>
          <p:cNvPr id="2861" name="Picture 12" descr="Picture 12"/>
          <p:cNvPicPr>
            <a:picLocks noChangeAspect="1"/>
          </p:cNvPicPr>
          <p:nvPr/>
        </p:nvPicPr>
        <p:blipFill>
          <a:blip r:embed="rId5"/>
          <a:stretch>
            <a:fillRect/>
          </a:stretch>
        </p:blipFill>
        <p:spPr>
          <a:xfrm>
            <a:off x="7016750" y="685800"/>
            <a:ext cx="2127250" cy="3581400"/>
          </a:xfrm>
          <a:prstGeom prst="rect">
            <a:avLst/>
          </a:prstGeom>
          <a:ln w="12700">
            <a:miter lim="400000"/>
          </a:ln>
        </p:spPr>
      </p:pic>
      <p:sp>
        <p:nvSpPr>
          <p:cNvPr id="2862" name="Text Box 14"/>
          <p:cNvSpPr txBox="1"/>
          <p:nvPr/>
        </p:nvSpPr>
        <p:spPr>
          <a:xfrm>
            <a:off x="52069" y="6191250"/>
            <a:ext cx="1953262" cy="584775"/>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lvl1pPr algn="ctr" defTabSz="914400">
              <a:defRPr sz="3200" b="1"/>
            </a:lvl1pPr>
          </a:lstStyle>
          <a:p>
            <a:pPr marL="0" marR="0" lvl="0" indent="0" algn="ctr" defTabSz="914400" rtl="0" eaLnBrk="1" fontAlgn="auto" latinLnBrk="0" hangingPunct="0">
              <a:lnSpc>
                <a:spcPct val="100000"/>
              </a:lnSpc>
              <a:spcBef>
                <a:spcPts val="0"/>
              </a:spcBef>
              <a:spcAft>
                <a:spcPts val="0"/>
              </a:spcAft>
              <a:buClrTx/>
              <a:buSzTx/>
              <a:buFontTx/>
              <a:buNone/>
              <a:tabLst/>
              <a:defRPr/>
            </a:pPr>
            <a:r>
              <a:rPr kumimoji="0" lang="ar-JO" sz="3200" b="1"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بابل</a:t>
            </a:r>
            <a:endParaRPr kumimoji="0" sz="3200" b="1"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2863" name="Text Box 15"/>
          <p:cNvSpPr txBox="1"/>
          <p:nvPr/>
        </p:nvSpPr>
        <p:spPr>
          <a:xfrm>
            <a:off x="2439024" y="6172200"/>
            <a:ext cx="757578" cy="584775"/>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719" rIns="45719">
            <a:spAutoFit/>
          </a:bodyPr>
          <a:lstStyle>
            <a:lvl1pPr algn="ctr" defTabSz="914400">
              <a:defRPr sz="3200" b="1"/>
            </a:lvl1pPr>
          </a:lstStyle>
          <a:p>
            <a:pPr marL="0" marR="0" lvl="0" indent="0" algn="ctr" defTabSz="914400" rtl="0" eaLnBrk="1" fontAlgn="auto" latinLnBrk="0" hangingPunct="0">
              <a:lnSpc>
                <a:spcPct val="100000"/>
              </a:lnSpc>
              <a:spcBef>
                <a:spcPts val="0"/>
              </a:spcBef>
              <a:spcAft>
                <a:spcPts val="0"/>
              </a:spcAft>
              <a:buClrTx/>
              <a:buSzTx/>
              <a:buFontTx/>
              <a:buNone/>
              <a:tabLst/>
              <a:defRPr/>
            </a:pPr>
            <a:r>
              <a:rPr kumimoji="0" lang="ar-JO" sz="3200" b="1"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مصر</a:t>
            </a:r>
            <a:endParaRPr kumimoji="0" sz="3200" b="1"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2864" name="Text Box 16"/>
          <p:cNvSpPr txBox="1"/>
          <p:nvPr/>
        </p:nvSpPr>
        <p:spPr>
          <a:xfrm>
            <a:off x="3908107" y="5300662"/>
            <a:ext cx="1697672" cy="584775"/>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lvl1pPr algn="ctr" defTabSz="914400">
              <a:defRPr sz="3200" b="1"/>
            </a:lvl1pPr>
          </a:lstStyle>
          <a:p>
            <a:pPr marL="0" marR="0" lvl="0" indent="0" algn="ctr" defTabSz="914400" rtl="0" eaLnBrk="1" fontAlgn="auto" latinLnBrk="0" hangingPunct="0">
              <a:lnSpc>
                <a:spcPct val="100000"/>
              </a:lnSpc>
              <a:spcBef>
                <a:spcPts val="0"/>
              </a:spcBef>
              <a:spcAft>
                <a:spcPts val="0"/>
              </a:spcAft>
              <a:buClrTx/>
              <a:buSzTx/>
              <a:buFontTx/>
              <a:buNone/>
              <a:tabLst/>
              <a:defRPr/>
            </a:pPr>
            <a:r>
              <a:rPr kumimoji="0" lang="ar-JO" sz="3200" b="1"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اليونان</a:t>
            </a:r>
            <a:endParaRPr kumimoji="0" sz="3200" b="1"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2865" name="Text Box 17"/>
          <p:cNvSpPr txBox="1"/>
          <p:nvPr/>
        </p:nvSpPr>
        <p:spPr>
          <a:xfrm>
            <a:off x="6122987" y="6096000"/>
            <a:ext cx="2336801" cy="584775"/>
          </a:xfrm>
          <a:prstGeom prst="rect">
            <a:avLst/>
          </a:prstGeom>
          <a:solidFill>
            <a:schemeClr val="accent3">
              <a:lumOff val="44000"/>
            </a:schemeClr>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lvl1pPr algn="ctr" defTabSz="914400">
              <a:defRPr sz="3200" b="1"/>
            </a:lvl1pPr>
          </a:lstStyle>
          <a:p>
            <a:pPr marL="0" marR="0" lvl="0" indent="0" algn="ctr" defTabSz="914400" rtl="0" eaLnBrk="1" fontAlgn="auto" latinLnBrk="0" hangingPunct="0">
              <a:lnSpc>
                <a:spcPct val="100000"/>
              </a:lnSpc>
              <a:spcBef>
                <a:spcPts val="0"/>
              </a:spcBef>
              <a:spcAft>
                <a:spcPts val="0"/>
              </a:spcAft>
              <a:buClrTx/>
              <a:buSzTx/>
              <a:buFontTx/>
              <a:buNone/>
              <a:tabLst/>
              <a:defRPr/>
            </a:pPr>
            <a:r>
              <a:rPr kumimoji="0" lang="ar-JO" sz="3200" b="1"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البوذية</a:t>
            </a:r>
            <a:endParaRPr kumimoji="0" sz="3200" b="1"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2866" name="Text Box 18"/>
          <p:cNvSpPr txBox="1"/>
          <p:nvPr/>
        </p:nvSpPr>
        <p:spPr>
          <a:xfrm>
            <a:off x="7487919" y="4114800"/>
            <a:ext cx="1646875" cy="584775"/>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lvl1pPr algn="ctr" defTabSz="914400">
              <a:defRPr sz="3200" b="1"/>
            </a:lvl1pPr>
          </a:lstStyle>
          <a:p>
            <a:pPr marL="0" marR="0" lvl="0" indent="0" algn="ctr" defTabSz="914400" rtl="0" eaLnBrk="1" fontAlgn="auto" latinLnBrk="0" hangingPunct="0">
              <a:lnSpc>
                <a:spcPct val="100000"/>
              </a:lnSpc>
              <a:spcBef>
                <a:spcPts val="0"/>
              </a:spcBef>
              <a:spcAft>
                <a:spcPts val="0"/>
              </a:spcAft>
              <a:buClrTx/>
              <a:buSzTx/>
              <a:buFontTx/>
              <a:buNone/>
              <a:tabLst/>
              <a:defRPr/>
            </a:pPr>
            <a:r>
              <a:rPr kumimoji="0" lang="ar-JO" sz="3200" b="1"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الهندوسيّة</a:t>
            </a:r>
            <a:endParaRPr kumimoji="0" sz="3200" b="1"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2867" name="Title 1"/>
          <p:cNvSpPr txBox="1">
            <a:spLocks noGrp="1"/>
          </p:cNvSpPr>
          <p:nvPr>
            <p:ph type="title"/>
          </p:nvPr>
        </p:nvSpPr>
        <p:spPr>
          <a:xfrm>
            <a:off x="39687" y="836612"/>
            <a:ext cx="9104314" cy="576263"/>
          </a:xfrm>
          <a:prstGeom prst="rect">
            <a:avLst/>
          </a:prstGeom>
        </p:spPr>
        <p:txBody>
          <a:bodyPr>
            <a:normAutofit fontScale="90000"/>
          </a:bodyPr>
          <a:lstStyle>
            <a:lvl1pPr>
              <a:defRPr sz="3200" b="1"/>
            </a:lvl1pPr>
          </a:lstStyle>
          <a:p>
            <a:r>
              <a:rPr lang="ar-JO" dirty="0">
                <a:latin typeface="Arial" panose="020B0604020202020204" pitchFamily="34" charset="0"/>
                <a:cs typeface="Arial" panose="020B0604020202020204" pitchFamily="34" charset="0"/>
              </a:rPr>
              <a:t>عبادة الأم والطفل</a:t>
            </a:r>
            <a:endParaRPr dirty="0">
              <a:latin typeface="Arial" panose="020B0604020202020204" pitchFamily="34" charset="0"/>
              <a:cs typeface="Arial" panose="020B0604020202020204" pitchFamily="34" charset="0"/>
            </a:endParaRPr>
          </a:p>
        </p:txBody>
      </p:sp>
      <p:sp>
        <p:nvSpPr>
          <p:cNvPr id="2868" name="Rectangle 4"/>
          <p:cNvSpPr txBox="1"/>
          <p:nvPr/>
        </p:nvSpPr>
        <p:spPr>
          <a:xfrm>
            <a:off x="1739583" y="1546225"/>
            <a:ext cx="2281872" cy="4542269"/>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p>
            <a:pPr marL="0" marR="0" lvl="0" indent="0" algn="ctr" defTabSz="914400" rtl="0" eaLnBrk="1" fontAlgn="auto" latinLnBrk="0" hangingPunct="0">
              <a:lnSpc>
                <a:spcPct val="100000"/>
              </a:lnSpc>
              <a:spcBef>
                <a:spcPts val="600"/>
              </a:spcBef>
              <a:spcAft>
                <a:spcPts val="0"/>
              </a:spcAft>
              <a:buClrTx/>
              <a:buSzTx/>
              <a:buFontTx/>
              <a:buNone/>
              <a:tabLst/>
              <a:defRPr sz="2800" b="1" u="sng"/>
            </a:pPr>
            <a:r>
              <a:rPr kumimoji="0" sz="2800" b="1" i="0" u="sng" strike="noStrike" kern="0" cap="none" spc="0" normalizeH="0" baseline="0" noProof="0">
                <a:ln>
                  <a:noFill/>
                </a:ln>
                <a:solidFill>
                  <a:srgbClr val="000000"/>
                </a:solidFill>
                <a:effectLst/>
                <a:uLnTx/>
                <a:uFillTx/>
                <a:latin typeface="Arial" panose="020B0604020202020204" pitchFamily="34" charset="0"/>
                <a:cs typeface="Arial" panose="020B0604020202020204" pitchFamily="34" charset="0"/>
                <a:sym typeface="Arial"/>
              </a:rPr>
              <a:t>Babylonians</a:t>
            </a:r>
          </a:p>
          <a:p>
            <a:pPr marL="0" marR="0" lvl="0" indent="0" algn="ctr" defTabSz="914400" rtl="0" eaLnBrk="1" fontAlgn="auto" latinLnBrk="0" hangingPunct="0">
              <a:lnSpc>
                <a:spcPct val="100000"/>
              </a:lnSpc>
              <a:spcBef>
                <a:spcPts val="500"/>
              </a:spcBef>
              <a:spcAft>
                <a:spcPts val="0"/>
              </a:spcAft>
              <a:buClrTx/>
              <a:buSzTx/>
              <a:buFontTx/>
              <a:buNone/>
              <a:tabLst/>
              <a:defRPr sz="2800" b="1"/>
            </a:pPr>
            <a:endParaRPr kumimoji="0" sz="2800" b="1" i="0" u="none" strike="noStrike" kern="0" cap="none" spc="0" normalizeH="0" baseline="0" noProof="0">
              <a:ln>
                <a:noFill/>
              </a:ln>
              <a:solidFill>
                <a:srgbClr val="000000"/>
              </a:solidFill>
              <a:effectLst/>
              <a:uLnTx/>
              <a:uFillTx/>
              <a:latin typeface="Arial" panose="020B0604020202020204" pitchFamily="34" charset="0"/>
              <a:cs typeface="Arial" panose="020B0604020202020204" pitchFamily="34" charset="0"/>
              <a:sym typeface="Arial"/>
            </a:endParaRPr>
          </a:p>
          <a:p>
            <a:pPr marL="0" marR="0" lvl="0" indent="0" algn="ctr" defTabSz="914400" rtl="0" eaLnBrk="1" fontAlgn="auto" latinLnBrk="0" hangingPunct="0">
              <a:lnSpc>
                <a:spcPct val="100000"/>
              </a:lnSpc>
              <a:spcBef>
                <a:spcPts val="600"/>
              </a:spcBef>
              <a:spcAft>
                <a:spcPts val="0"/>
              </a:spcAft>
              <a:buClrTx/>
              <a:buSzTx/>
              <a:buFontTx/>
              <a:buNone/>
              <a:tabLst/>
              <a:defRPr sz="2800" b="1"/>
            </a:pPr>
            <a:r>
              <a:rPr kumimoji="0" sz="2800" b="1" i="0" u="none" strike="noStrike" kern="0" cap="none" spc="0" normalizeH="0" baseline="0" noProof="0">
                <a:ln>
                  <a:noFill/>
                </a:ln>
                <a:solidFill>
                  <a:srgbClr val="000000"/>
                </a:solidFill>
                <a:effectLst/>
                <a:uLnTx/>
                <a:uFillTx/>
                <a:latin typeface="Arial" panose="020B0604020202020204" pitchFamily="34" charset="0"/>
                <a:cs typeface="Arial" panose="020B0604020202020204" pitchFamily="34" charset="0"/>
                <a:sym typeface="Arial"/>
              </a:rPr>
              <a:t>The goddess mother Semiramis held her child Tammuz in her arms</a:t>
            </a:r>
          </a:p>
        </p:txBody>
      </p:sp>
      <p:pic>
        <p:nvPicPr>
          <p:cNvPr id="2869" name="Picture 10" descr="Picture 10"/>
          <p:cNvPicPr>
            <a:picLocks noChangeAspect="1"/>
          </p:cNvPicPr>
          <p:nvPr/>
        </p:nvPicPr>
        <p:blipFill>
          <a:blip r:embed="rId6"/>
          <a:srcRect l="8470"/>
          <a:stretch>
            <a:fillRect/>
          </a:stretch>
        </p:blipFill>
        <p:spPr>
          <a:xfrm>
            <a:off x="1619250" y="1543050"/>
            <a:ext cx="2470150" cy="4622800"/>
          </a:xfrm>
          <a:prstGeom prst="rect">
            <a:avLst/>
          </a:prstGeom>
          <a:ln w="12700">
            <a:miter lim="400000"/>
          </a:ln>
        </p:spPr>
      </p:pic>
      <p:sp>
        <p:nvSpPr>
          <p:cNvPr id="2870" name="Text Box 37"/>
          <p:cNvSpPr txBox="1"/>
          <p:nvPr/>
        </p:nvSpPr>
        <p:spPr>
          <a:xfrm>
            <a:off x="8165275" y="24293"/>
            <a:ext cx="899220" cy="463844"/>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6799" tIns="46799" rIns="46799" bIns="46799">
            <a:spAutoFit/>
          </a:bodyPr>
          <a:lstStyle>
            <a:lvl1pPr algn="ctr" defTabSz="914400">
              <a:defRPr sz="2400" b="1"/>
            </a:lvl1pPr>
          </a:lstStyle>
          <a:p>
            <a:pPr marL="0" marR="0" lvl="0" indent="0" algn="ctr" defTabSz="914400" rtl="0" eaLnBrk="1" fontAlgn="auto" latinLnBrk="0" hangingPunct="0">
              <a:lnSpc>
                <a:spcPct val="100000"/>
              </a:lnSpc>
              <a:spcBef>
                <a:spcPts val="0"/>
              </a:spcBef>
              <a:spcAft>
                <a:spcPts val="0"/>
              </a:spcAft>
              <a:buClrTx/>
              <a:buSzTx/>
              <a:buFontTx/>
              <a:buNone/>
              <a:tabLst/>
              <a:defRPr/>
            </a:pPr>
            <a:r>
              <a:rPr kumimoji="0" lang="ar-JO" sz="2400" b="1"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110 ث</a:t>
            </a:r>
            <a:endParaRPr kumimoji="0" sz="2400" b="1"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10" presetClass="entr" fill="hold" grpId="0" nodeType="clickEffect">
                                  <p:stCondLst>
                                    <p:cond delay="0"/>
                                  </p:stCondLst>
                                  <p:iterate>
                                    <p:tmAbs val="0"/>
                                  </p:iterate>
                                  <p:childTnLst>
                                    <p:set>
                                      <p:cBhvr>
                                        <p:cTn id="6" fill="hold"/>
                                        <p:tgtEl>
                                          <p:spTgt spid="2856"/>
                                        </p:tgtEl>
                                        <p:attrNameLst>
                                          <p:attrName>style.visibility</p:attrName>
                                        </p:attrNameLst>
                                      </p:cBhvr>
                                      <p:to>
                                        <p:strVal val="visible"/>
                                      </p:to>
                                    </p:set>
                                    <p:animEffect transition="in" filter="fade">
                                      <p:cBhvr>
                                        <p:cTn id="7" dur="500"/>
                                        <p:tgtEl>
                                          <p:spTgt spid="2856"/>
                                        </p:tgtEl>
                                      </p:cBhvr>
                                    </p:animEffect>
                                  </p:childTnLst>
                                </p:cTn>
                              </p:par>
                            </p:childTnLst>
                          </p:cTn>
                        </p:par>
                        <p:par>
                          <p:cTn id="8" fill="hold">
                            <p:stCondLst>
                              <p:cond delay="500"/>
                            </p:stCondLst>
                            <p:childTnLst>
                              <p:par>
                                <p:cTn id="9" presetID="10" presetClass="entr" fill="hold" grpId="0" nodeType="afterEffect">
                                  <p:stCondLst>
                                    <p:cond delay="0"/>
                                  </p:stCondLst>
                                  <p:iterate>
                                    <p:tmAbs val="0"/>
                                  </p:iterate>
                                  <p:childTnLst>
                                    <p:set>
                                      <p:cBhvr>
                                        <p:cTn id="10" fill="hold"/>
                                        <p:tgtEl>
                                          <p:spTgt spid="2862"/>
                                        </p:tgtEl>
                                        <p:attrNameLst>
                                          <p:attrName>style.visibility</p:attrName>
                                        </p:attrNameLst>
                                      </p:cBhvr>
                                      <p:to>
                                        <p:strVal val="visible"/>
                                      </p:to>
                                    </p:set>
                                    <p:animEffect transition="in" filter="fade">
                                      <p:cBhvr>
                                        <p:cTn id="11" dur="500"/>
                                        <p:tgtEl>
                                          <p:spTgt spid="2862"/>
                                        </p:tgtEl>
                                      </p:cBhvr>
                                    </p:animEffect>
                                  </p:childTnLst>
                                </p:cTn>
                              </p:par>
                            </p:childTnLst>
                          </p:cTn>
                        </p:par>
                        <p:par>
                          <p:cTn id="12" fill="hold">
                            <p:stCondLst>
                              <p:cond delay="1000"/>
                            </p:stCondLst>
                            <p:childTnLst>
                              <p:par>
                                <p:cTn id="13" presetID="10" presetClass="entr" fill="hold" grpId="0" nodeType="afterEffect">
                                  <p:stCondLst>
                                    <p:cond delay="0"/>
                                  </p:stCondLst>
                                  <p:iterate>
                                    <p:tmAbs val="0"/>
                                  </p:iterate>
                                  <p:childTnLst>
                                    <p:set>
                                      <p:cBhvr>
                                        <p:cTn id="14" fill="hold"/>
                                        <p:tgtEl>
                                          <p:spTgt spid="2868">
                                            <p:bg/>
                                          </p:spTgt>
                                        </p:tgtEl>
                                        <p:attrNameLst>
                                          <p:attrName>style.visibility</p:attrName>
                                        </p:attrNameLst>
                                      </p:cBhvr>
                                      <p:to>
                                        <p:strVal val="visible"/>
                                      </p:to>
                                    </p:set>
                                    <p:animEffect transition="in" filter="fade">
                                      <p:cBhvr>
                                        <p:cTn id="15" dur="500"/>
                                        <p:tgtEl>
                                          <p:spTgt spid="2868">
                                            <p:bg/>
                                          </p:spTgt>
                                        </p:tgtEl>
                                      </p:cBhvr>
                                    </p:animEffect>
                                  </p:childTnLst>
                                </p:cTn>
                              </p:par>
                              <p:par>
                                <p:cTn id="16" presetID="10" presetClass="entr" presetSubtype="0" fill="hold" grpId="0" nodeType="withEffect">
                                  <p:stCondLst>
                                    <p:cond delay="0"/>
                                  </p:stCondLst>
                                  <p:iterate>
                                    <p:tmAbs val="0"/>
                                  </p:iterate>
                                  <p:childTnLst>
                                    <p:set>
                                      <p:cBhvr>
                                        <p:cTn id="17" fill="hold"/>
                                        <p:tgtEl>
                                          <p:spTgt spid="2868">
                                            <p:txEl>
                                              <p:pRg st="0" end="0"/>
                                            </p:txEl>
                                          </p:spTgt>
                                        </p:tgtEl>
                                        <p:attrNameLst>
                                          <p:attrName>style.visibility</p:attrName>
                                        </p:attrNameLst>
                                      </p:cBhvr>
                                      <p:to>
                                        <p:strVal val="visible"/>
                                      </p:to>
                                    </p:set>
                                    <p:animEffect transition="in" filter="fade">
                                      <p:cBhvr>
                                        <p:cTn id="18" dur="500"/>
                                        <p:tgtEl>
                                          <p:spTgt spid="2868">
                                            <p:txEl>
                                              <p:pRg st="0" end="0"/>
                                            </p:txEl>
                                          </p:spTgt>
                                        </p:tgtEl>
                                      </p:cBhvr>
                                    </p:animEffect>
                                  </p:childTnLst>
                                </p:cTn>
                              </p:par>
                            </p:childTnLst>
                          </p:cTn>
                        </p:par>
                        <p:par>
                          <p:cTn id="19" fill="hold">
                            <p:stCondLst>
                              <p:cond delay="1500"/>
                            </p:stCondLst>
                            <p:childTnLst>
                              <p:par>
                                <p:cTn id="20" presetID="10" presetClass="entr" fill="hold" grpId="0" nodeType="afterEffect">
                                  <p:stCondLst>
                                    <p:cond delay="0"/>
                                  </p:stCondLst>
                                  <p:iterate>
                                    <p:tmAbs val="0"/>
                                  </p:iterate>
                                  <p:childTnLst>
                                    <p:set>
                                      <p:cBhvr>
                                        <p:cTn id="21" fill="hold"/>
                                        <p:tgtEl>
                                          <p:spTgt spid="2868">
                                            <p:txEl>
                                              <p:pRg st="1" end="1"/>
                                            </p:txEl>
                                          </p:spTgt>
                                        </p:tgtEl>
                                        <p:attrNameLst>
                                          <p:attrName>style.visibility</p:attrName>
                                        </p:attrNameLst>
                                      </p:cBhvr>
                                      <p:to>
                                        <p:strVal val="visible"/>
                                      </p:to>
                                    </p:set>
                                    <p:animEffect transition="in" filter="fade">
                                      <p:cBhvr>
                                        <p:cTn id="22" dur="500"/>
                                        <p:tgtEl>
                                          <p:spTgt spid="2868">
                                            <p:txEl>
                                              <p:pRg st="1" end="1"/>
                                            </p:txEl>
                                          </p:spTgt>
                                        </p:tgtEl>
                                      </p:cBhvr>
                                    </p:animEffect>
                                  </p:childTnLst>
                                </p:cTn>
                              </p:par>
                            </p:childTnLst>
                          </p:cTn>
                        </p:par>
                        <p:par>
                          <p:cTn id="23" fill="hold">
                            <p:stCondLst>
                              <p:cond delay="2000"/>
                            </p:stCondLst>
                            <p:childTnLst>
                              <p:par>
                                <p:cTn id="24" presetID="10" presetClass="entr" fill="hold" grpId="0" nodeType="afterEffect">
                                  <p:stCondLst>
                                    <p:cond delay="0"/>
                                  </p:stCondLst>
                                  <p:iterate>
                                    <p:tmAbs val="0"/>
                                  </p:iterate>
                                  <p:childTnLst>
                                    <p:set>
                                      <p:cBhvr>
                                        <p:cTn id="25" fill="hold"/>
                                        <p:tgtEl>
                                          <p:spTgt spid="2868">
                                            <p:txEl>
                                              <p:pRg st="2" end="2"/>
                                            </p:txEl>
                                          </p:spTgt>
                                        </p:tgtEl>
                                        <p:attrNameLst>
                                          <p:attrName>style.visibility</p:attrName>
                                        </p:attrNameLst>
                                      </p:cBhvr>
                                      <p:to>
                                        <p:strVal val="visible"/>
                                      </p:to>
                                    </p:set>
                                    <p:animEffect transition="in" filter="fade">
                                      <p:cBhvr>
                                        <p:cTn id="26" dur="500"/>
                                        <p:tgtEl>
                                          <p:spTgt spid="2868">
                                            <p:txEl>
                                              <p:pRg st="2" end="2"/>
                                            </p:txEl>
                                          </p:spTgt>
                                        </p:tgtEl>
                                      </p:cBhvr>
                                    </p:animEffect>
                                  </p:childTnLst>
                                </p:cTn>
                              </p:par>
                            </p:childTnLst>
                          </p:cTn>
                        </p:par>
                      </p:childTnLst>
                    </p:cTn>
                  </p:par>
                  <p:par>
                    <p:cTn id="27" fill="hold">
                      <p:stCondLst>
                        <p:cond delay="indefinite"/>
                      </p:stCondLst>
                      <p:childTnLst>
                        <p:par>
                          <p:cTn id="28" fill="hold">
                            <p:stCondLst>
                              <p:cond delay="0"/>
                            </p:stCondLst>
                            <p:childTnLst>
                              <p:par>
                                <p:cTn id="29" presetID="10" presetClass="entr" fill="hold" grpId="0" nodeType="clickEffect">
                                  <p:stCondLst>
                                    <p:cond delay="0"/>
                                  </p:stCondLst>
                                  <p:iterate>
                                    <p:tmAbs val="0"/>
                                  </p:iterate>
                                  <p:childTnLst>
                                    <p:set>
                                      <p:cBhvr>
                                        <p:cTn id="30" fill="hold"/>
                                        <p:tgtEl>
                                          <p:spTgt spid="2869"/>
                                        </p:tgtEl>
                                        <p:attrNameLst>
                                          <p:attrName>style.visibility</p:attrName>
                                        </p:attrNameLst>
                                      </p:cBhvr>
                                      <p:to>
                                        <p:strVal val="visible"/>
                                      </p:to>
                                    </p:set>
                                    <p:animEffect transition="in" filter="fade">
                                      <p:cBhvr>
                                        <p:cTn id="31" dur="500"/>
                                        <p:tgtEl>
                                          <p:spTgt spid="2869"/>
                                        </p:tgtEl>
                                      </p:cBhvr>
                                    </p:animEffect>
                                  </p:childTnLst>
                                </p:cTn>
                              </p:par>
                            </p:childTnLst>
                          </p:cTn>
                        </p:par>
                        <p:par>
                          <p:cTn id="32" fill="hold">
                            <p:stCondLst>
                              <p:cond delay="500"/>
                            </p:stCondLst>
                            <p:childTnLst>
                              <p:par>
                                <p:cTn id="33" presetID="10" presetClass="entr" fill="hold" grpId="0" nodeType="afterEffect">
                                  <p:stCondLst>
                                    <p:cond delay="0"/>
                                  </p:stCondLst>
                                  <p:iterate>
                                    <p:tmAbs val="0"/>
                                  </p:iterate>
                                  <p:childTnLst>
                                    <p:set>
                                      <p:cBhvr>
                                        <p:cTn id="34" fill="hold"/>
                                        <p:tgtEl>
                                          <p:spTgt spid="2863"/>
                                        </p:tgtEl>
                                        <p:attrNameLst>
                                          <p:attrName>style.visibility</p:attrName>
                                        </p:attrNameLst>
                                      </p:cBhvr>
                                      <p:to>
                                        <p:strVal val="visible"/>
                                      </p:to>
                                    </p:set>
                                    <p:animEffect transition="in" filter="fade">
                                      <p:cBhvr>
                                        <p:cTn id="35" dur="500"/>
                                        <p:tgtEl>
                                          <p:spTgt spid="2863"/>
                                        </p:tgtEl>
                                      </p:cBhvr>
                                    </p:animEffect>
                                  </p:childTnLst>
                                </p:cTn>
                              </p:par>
                            </p:childTnLst>
                          </p:cTn>
                        </p:par>
                      </p:childTnLst>
                    </p:cTn>
                  </p:par>
                  <p:par>
                    <p:cTn id="36" fill="hold">
                      <p:stCondLst>
                        <p:cond delay="indefinite"/>
                      </p:stCondLst>
                      <p:childTnLst>
                        <p:par>
                          <p:cTn id="37" fill="hold">
                            <p:stCondLst>
                              <p:cond delay="0"/>
                            </p:stCondLst>
                            <p:childTnLst>
                              <p:par>
                                <p:cTn id="38" presetID="10" presetClass="entr" fill="hold" grpId="0" nodeType="clickEffect">
                                  <p:stCondLst>
                                    <p:cond delay="0"/>
                                  </p:stCondLst>
                                  <p:iterate>
                                    <p:tmAbs val="0"/>
                                  </p:iterate>
                                  <p:childTnLst>
                                    <p:set>
                                      <p:cBhvr>
                                        <p:cTn id="39" fill="hold"/>
                                        <p:tgtEl>
                                          <p:spTgt spid="2859"/>
                                        </p:tgtEl>
                                        <p:attrNameLst>
                                          <p:attrName>style.visibility</p:attrName>
                                        </p:attrNameLst>
                                      </p:cBhvr>
                                      <p:to>
                                        <p:strVal val="visible"/>
                                      </p:to>
                                    </p:set>
                                    <p:animEffect transition="in" filter="fade">
                                      <p:cBhvr>
                                        <p:cTn id="40" dur="500"/>
                                        <p:tgtEl>
                                          <p:spTgt spid="2859"/>
                                        </p:tgtEl>
                                      </p:cBhvr>
                                    </p:animEffect>
                                  </p:childTnLst>
                                </p:cTn>
                              </p:par>
                            </p:childTnLst>
                          </p:cTn>
                        </p:par>
                        <p:par>
                          <p:cTn id="41" fill="hold">
                            <p:stCondLst>
                              <p:cond delay="500"/>
                            </p:stCondLst>
                            <p:childTnLst>
                              <p:par>
                                <p:cTn id="42" presetID="10" presetClass="entr" fill="hold" grpId="0" nodeType="afterEffect">
                                  <p:stCondLst>
                                    <p:cond delay="0"/>
                                  </p:stCondLst>
                                  <p:iterate>
                                    <p:tmAbs val="0"/>
                                  </p:iterate>
                                  <p:childTnLst>
                                    <p:set>
                                      <p:cBhvr>
                                        <p:cTn id="43" fill="hold"/>
                                        <p:tgtEl>
                                          <p:spTgt spid="2864"/>
                                        </p:tgtEl>
                                        <p:attrNameLst>
                                          <p:attrName>style.visibility</p:attrName>
                                        </p:attrNameLst>
                                      </p:cBhvr>
                                      <p:to>
                                        <p:strVal val="visible"/>
                                      </p:to>
                                    </p:set>
                                    <p:animEffect transition="in" filter="fade">
                                      <p:cBhvr>
                                        <p:cTn id="44" dur="500"/>
                                        <p:tgtEl>
                                          <p:spTgt spid="2864"/>
                                        </p:tgtEl>
                                      </p:cBhvr>
                                    </p:animEffect>
                                  </p:childTnLst>
                                </p:cTn>
                              </p:par>
                            </p:childTnLst>
                          </p:cTn>
                        </p:par>
                      </p:childTnLst>
                    </p:cTn>
                  </p:par>
                  <p:par>
                    <p:cTn id="45" fill="hold">
                      <p:stCondLst>
                        <p:cond delay="indefinite"/>
                      </p:stCondLst>
                      <p:childTnLst>
                        <p:par>
                          <p:cTn id="46" fill="hold">
                            <p:stCondLst>
                              <p:cond delay="0"/>
                            </p:stCondLst>
                            <p:childTnLst>
                              <p:par>
                                <p:cTn id="47" presetID="10" presetClass="entr" fill="hold" grpId="0" nodeType="clickEffect">
                                  <p:stCondLst>
                                    <p:cond delay="0"/>
                                  </p:stCondLst>
                                  <p:iterate>
                                    <p:tmAbs val="0"/>
                                  </p:iterate>
                                  <p:childTnLst>
                                    <p:set>
                                      <p:cBhvr>
                                        <p:cTn id="48" fill="hold"/>
                                        <p:tgtEl>
                                          <p:spTgt spid="2860"/>
                                        </p:tgtEl>
                                        <p:attrNameLst>
                                          <p:attrName>style.visibility</p:attrName>
                                        </p:attrNameLst>
                                      </p:cBhvr>
                                      <p:to>
                                        <p:strVal val="visible"/>
                                      </p:to>
                                    </p:set>
                                    <p:animEffect transition="in" filter="fade">
                                      <p:cBhvr>
                                        <p:cTn id="49" dur="500"/>
                                        <p:tgtEl>
                                          <p:spTgt spid="2860"/>
                                        </p:tgtEl>
                                      </p:cBhvr>
                                    </p:animEffect>
                                  </p:childTnLst>
                                </p:cTn>
                              </p:par>
                            </p:childTnLst>
                          </p:cTn>
                        </p:par>
                        <p:par>
                          <p:cTn id="50" fill="hold">
                            <p:stCondLst>
                              <p:cond delay="500"/>
                            </p:stCondLst>
                            <p:childTnLst>
                              <p:par>
                                <p:cTn id="51" presetID="10" presetClass="entr" fill="hold" grpId="0" nodeType="afterEffect">
                                  <p:stCondLst>
                                    <p:cond delay="0"/>
                                  </p:stCondLst>
                                  <p:iterate>
                                    <p:tmAbs val="0"/>
                                  </p:iterate>
                                  <p:childTnLst>
                                    <p:set>
                                      <p:cBhvr>
                                        <p:cTn id="52" fill="hold"/>
                                        <p:tgtEl>
                                          <p:spTgt spid="2865"/>
                                        </p:tgtEl>
                                        <p:attrNameLst>
                                          <p:attrName>style.visibility</p:attrName>
                                        </p:attrNameLst>
                                      </p:cBhvr>
                                      <p:to>
                                        <p:strVal val="visible"/>
                                      </p:to>
                                    </p:set>
                                    <p:animEffect transition="in" filter="fade">
                                      <p:cBhvr>
                                        <p:cTn id="53" dur="500"/>
                                        <p:tgtEl>
                                          <p:spTgt spid="2865"/>
                                        </p:tgtEl>
                                      </p:cBhvr>
                                    </p:animEffect>
                                  </p:childTnLst>
                                </p:cTn>
                              </p:par>
                            </p:childTnLst>
                          </p:cTn>
                        </p:par>
                      </p:childTnLst>
                    </p:cTn>
                  </p:par>
                  <p:par>
                    <p:cTn id="54" fill="hold">
                      <p:stCondLst>
                        <p:cond delay="indefinite"/>
                      </p:stCondLst>
                      <p:childTnLst>
                        <p:par>
                          <p:cTn id="55" fill="hold">
                            <p:stCondLst>
                              <p:cond delay="0"/>
                            </p:stCondLst>
                            <p:childTnLst>
                              <p:par>
                                <p:cTn id="56" presetID="10" presetClass="entr" fill="hold" grpId="0" nodeType="clickEffect">
                                  <p:stCondLst>
                                    <p:cond delay="0"/>
                                  </p:stCondLst>
                                  <p:iterate>
                                    <p:tmAbs val="0"/>
                                  </p:iterate>
                                  <p:childTnLst>
                                    <p:set>
                                      <p:cBhvr>
                                        <p:cTn id="57" fill="hold"/>
                                        <p:tgtEl>
                                          <p:spTgt spid="2861"/>
                                        </p:tgtEl>
                                        <p:attrNameLst>
                                          <p:attrName>style.visibility</p:attrName>
                                        </p:attrNameLst>
                                      </p:cBhvr>
                                      <p:to>
                                        <p:strVal val="visible"/>
                                      </p:to>
                                    </p:set>
                                    <p:animEffect transition="in" filter="fade">
                                      <p:cBhvr>
                                        <p:cTn id="58" dur="500"/>
                                        <p:tgtEl>
                                          <p:spTgt spid="2861"/>
                                        </p:tgtEl>
                                      </p:cBhvr>
                                    </p:animEffect>
                                  </p:childTnLst>
                                </p:cTn>
                              </p:par>
                            </p:childTnLst>
                          </p:cTn>
                        </p:par>
                        <p:par>
                          <p:cTn id="59" fill="hold">
                            <p:stCondLst>
                              <p:cond delay="500"/>
                            </p:stCondLst>
                            <p:childTnLst>
                              <p:par>
                                <p:cTn id="60" presetID="10" presetClass="entr" fill="hold" grpId="0" nodeType="afterEffect">
                                  <p:stCondLst>
                                    <p:cond delay="0"/>
                                  </p:stCondLst>
                                  <p:iterate>
                                    <p:tmAbs val="0"/>
                                  </p:iterate>
                                  <p:childTnLst>
                                    <p:set>
                                      <p:cBhvr>
                                        <p:cTn id="61" fill="hold"/>
                                        <p:tgtEl>
                                          <p:spTgt spid="2866"/>
                                        </p:tgtEl>
                                        <p:attrNameLst>
                                          <p:attrName>style.visibility</p:attrName>
                                        </p:attrNameLst>
                                      </p:cBhvr>
                                      <p:to>
                                        <p:strVal val="visible"/>
                                      </p:to>
                                    </p:set>
                                    <p:animEffect transition="in" filter="fade">
                                      <p:cBhvr>
                                        <p:cTn id="62" dur="500"/>
                                        <p:tgtEl>
                                          <p:spTgt spid="286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56" grpId="0" animBg="1" advAuto="0"/>
      <p:bldP spid="2859" grpId="0" animBg="1" advAuto="0"/>
      <p:bldP spid="2860" grpId="0" animBg="1" advAuto="0"/>
      <p:bldP spid="2861" grpId="0" animBg="1" advAuto="0"/>
      <p:bldP spid="2862" grpId="0" animBg="1" advAuto="0"/>
      <p:bldP spid="2863" grpId="0" animBg="1" advAuto="0"/>
      <p:bldP spid="2864" grpId="0" animBg="1" advAuto="0"/>
      <p:bldP spid="2865" grpId="0" animBg="1" advAuto="0"/>
      <p:bldP spid="2866" grpId="0" animBg="1" advAuto="0"/>
      <p:bldP spid="2868" grpId="0" build="p" bldLvl="5" animBg="1" advAuto="0"/>
      <p:bldP spid="2869" grpId="0" animBg="1" advAuto="0"/>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6305" name="Picture 4" descr="Antichrist"/>
          <p:cNvPicPr>
            <a:picLocks noChangeAspect="1"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63522" name="Rectangle 2"/>
          <p:cNvSpPr>
            <a:spLocks noGrp="1" noChangeArrowheads="1"/>
          </p:cNvSpPr>
          <p:nvPr>
            <p:ph type="ctrTitle"/>
          </p:nvPr>
        </p:nvSpPr>
        <p:spPr>
          <a:xfrm>
            <a:off x="0" y="38318"/>
            <a:ext cx="8458200" cy="707886"/>
          </a:xfrm>
        </p:spPr>
        <p:txBody>
          <a:bodyPr>
            <a:spAutoFit/>
          </a:bodyPr>
          <a:lstStyle/>
          <a:p>
            <a:pPr>
              <a:defRPr/>
            </a:pPr>
            <a:r>
              <a:rPr lang="ar-JO" sz="4000" b="1" kern="1200" dirty="0">
                <a:solidFill>
                  <a:srgbClr val="FFFFFF"/>
                </a:solidFill>
                <a:effectLst>
                  <a:glow rad="292100">
                    <a:srgbClr val="000000">
                      <a:alpha val="75000"/>
                    </a:srgbClr>
                  </a:glow>
                </a:effectLst>
                <a:ea typeface="ＭＳ Ｐゴシック" charset="0"/>
              </a:rPr>
              <a:t>الثالوث الشيطاني</a:t>
            </a:r>
            <a:endParaRPr lang="en-US" sz="4000" b="1" kern="1200" dirty="0">
              <a:solidFill>
                <a:srgbClr val="FFFFFF"/>
              </a:solidFill>
              <a:effectLst>
                <a:glow rad="292100">
                  <a:srgbClr val="000000">
                    <a:alpha val="75000"/>
                  </a:srgbClr>
                </a:glow>
              </a:effectLst>
              <a:ea typeface="ＭＳ Ｐゴシック" charset="0"/>
            </a:endParaRPr>
          </a:p>
        </p:txBody>
      </p:sp>
      <p:sp>
        <p:nvSpPr>
          <p:cNvPr id="883714" name="Rectangle 2"/>
          <p:cNvSpPr>
            <a:spLocks noChangeArrowheads="1"/>
          </p:cNvSpPr>
          <p:nvPr/>
        </p:nvSpPr>
        <p:spPr bwMode="auto">
          <a:xfrm>
            <a:off x="3048000" y="1243281"/>
            <a:ext cx="3352800" cy="1323439"/>
          </a:xfrm>
          <a:prstGeom prst="rect">
            <a:avLst/>
          </a:prstGeom>
          <a:noFill/>
          <a:ln>
            <a:noFill/>
          </a:ln>
        </p:spPr>
        <p:txBody>
          <a:bodyPr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ja-JP" sz="4000" b="1" i="0" u="none" strike="noStrike" kern="1200" cap="none" spc="0" normalizeH="0" baseline="0" noProof="0" dirty="0">
                <a:ln>
                  <a:noFill/>
                </a:ln>
                <a:solidFill>
                  <a:srgbClr val="FFFFFF"/>
                </a:solidFill>
                <a:effectLst>
                  <a:glow rad="292100">
                    <a:srgbClr val="000000">
                      <a:alpha val="75000"/>
                    </a:srgbClr>
                  </a:glow>
                </a:effectLst>
                <a:uLnTx/>
                <a:uFillTx/>
                <a:latin typeface="Arial"/>
                <a:ea typeface="ＭＳ Ｐゴシック" charset="0"/>
                <a:cs typeface="Arial"/>
              </a:rPr>
              <a:t>الآب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000" b="1" i="0" u="none" strike="noStrike" kern="1200" cap="none" spc="0" normalizeH="0" baseline="0" noProof="0" dirty="0">
                <a:ln>
                  <a:noFill/>
                </a:ln>
                <a:solidFill>
                  <a:srgbClr val="FFFFFF"/>
                </a:solidFill>
                <a:effectLst>
                  <a:glow rad="292100">
                    <a:srgbClr val="000000">
                      <a:alpha val="75000"/>
                    </a:srgbClr>
                  </a:glow>
                </a:effectLst>
                <a:uLnTx/>
                <a:uFillTx/>
                <a:latin typeface="Arial"/>
                <a:ea typeface="ＭＳ Ｐゴシック" charset="0"/>
                <a:cs typeface="Arial"/>
              </a:rPr>
              <a:t>الشيطان</a:t>
            </a:r>
            <a:endParaRPr kumimoji="0" lang="en-US" sz="4000" b="1" i="0" u="none" strike="noStrike" kern="1200" cap="none" spc="0" normalizeH="0" baseline="0" noProof="0" dirty="0">
              <a:ln>
                <a:noFill/>
              </a:ln>
              <a:solidFill>
                <a:srgbClr val="FFFFFF"/>
              </a:solidFill>
              <a:effectLst>
                <a:glow rad="292100">
                  <a:srgbClr val="000000">
                    <a:alpha val="75000"/>
                  </a:srgbClr>
                </a:glow>
              </a:effectLst>
              <a:uLnTx/>
              <a:uFillTx/>
              <a:latin typeface="Arial"/>
              <a:ea typeface="ＭＳ Ｐゴシック" charset="0"/>
              <a:cs typeface="Arial"/>
            </a:endParaRPr>
          </a:p>
        </p:txBody>
      </p:sp>
      <p:sp>
        <p:nvSpPr>
          <p:cNvPr id="2" name="Rectangle 2"/>
          <p:cNvSpPr>
            <a:spLocks noChangeArrowheads="1"/>
          </p:cNvSpPr>
          <p:nvPr/>
        </p:nvSpPr>
        <p:spPr bwMode="auto">
          <a:xfrm>
            <a:off x="0" y="5205681"/>
            <a:ext cx="2895600" cy="1323439"/>
          </a:xfrm>
          <a:prstGeom prst="rect">
            <a:avLst/>
          </a:prstGeom>
          <a:noFill/>
          <a:ln>
            <a:noFill/>
          </a:ln>
        </p:spPr>
        <p:txBody>
          <a:bodyPr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ja-JP" sz="4000" b="1" i="0" u="none" strike="noStrike" kern="1200" cap="none" spc="0" normalizeH="0" baseline="0" noProof="0" dirty="0">
                <a:ln>
                  <a:noFill/>
                </a:ln>
                <a:solidFill>
                  <a:srgbClr val="FFFFFF"/>
                </a:solidFill>
                <a:effectLst>
                  <a:glow rad="292100">
                    <a:srgbClr val="000000">
                      <a:alpha val="75000"/>
                    </a:srgbClr>
                  </a:glow>
                </a:effectLst>
                <a:uLnTx/>
                <a:uFillTx/>
                <a:latin typeface="Arial"/>
                <a:ea typeface="ＭＳ Ｐゴシック" charset="0"/>
                <a:cs typeface="Arial"/>
              </a:rPr>
              <a:t>الإبن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000" b="1" i="0" u="none" strike="noStrike" kern="1200" cap="none" spc="0" normalizeH="0" baseline="0" noProof="0" dirty="0">
                <a:ln>
                  <a:noFill/>
                </a:ln>
                <a:solidFill>
                  <a:srgbClr val="FFFFFF"/>
                </a:solidFill>
                <a:effectLst>
                  <a:glow rad="292100">
                    <a:srgbClr val="000000">
                      <a:alpha val="75000"/>
                    </a:srgbClr>
                  </a:glow>
                </a:effectLst>
                <a:uLnTx/>
                <a:uFillTx/>
                <a:latin typeface="Arial"/>
                <a:ea typeface="ＭＳ Ｐゴシック" charset="0"/>
                <a:cs typeface="Arial"/>
              </a:rPr>
              <a:t>ضد المسيح</a:t>
            </a:r>
            <a:endParaRPr kumimoji="0" lang="en-US" sz="4000" b="1" i="0" u="none" strike="noStrike" kern="1200" cap="none" spc="0" normalizeH="0" baseline="0" noProof="0" dirty="0">
              <a:ln>
                <a:noFill/>
              </a:ln>
              <a:solidFill>
                <a:srgbClr val="FFFFFF"/>
              </a:solidFill>
              <a:effectLst>
                <a:glow rad="292100">
                  <a:srgbClr val="000000">
                    <a:alpha val="75000"/>
                  </a:srgbClr>
                </a:glow>
              </a:effectLst>
              <a:uLnTx/>
              <a:uFillTx/>
              <a:latin typeface="Arial"/>
              <a:ea typeface="ＭＳ Ｐゴシック" charset="0"/>
              <a:cs typeface="Arial"/>
            </a:endParaRPr>
          </a:p>
        </p:txBody>
      </p:sp>
      <p:sp>
        <p:nvSpPr>
          <p:cNvPr id="3" name="Rectangle 2"/>
          <p:cNvSpPr>
            <a:spLocks noChangeArrowheads="1"/>
          </p:cNvSpPr>
          <p:nvPr/>
        </p:nvSpPr>
        <p:spPr bwMode="auto">
          <a:xfrm>
            <a:off x="5069296" y="5167580"/>
            <a:ext cx="4074704" cy="1323439"/>
          </a:xfrm>
          <a:prstGeom prst="rect">
            <a:avLst/>
          </a:prstGeom>
          <a:noFill/>
          <a:ln>
            <a:noFill/>
          </a:ln>
        </p:spPr>
        <p:txBody>
          <a:bodyPr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ja-JP" sz="4000" b="1" i="0" u="none" strike="noStrike" kern="1200" cap="none" spc="0" normalizeH="0" baseline="0" noProof="0" dirty="0">
                <a:ln>
                  <a:noFill/>
                </a:ln>
                <a:solidFill>
                  <a:srgbClr val="FFFFFF"/>
                </a:solidFill>
                <a:effectLst>
                  <a:glow rad="292100">
                    <a:srgbClr val="000000">
                      <a:alpha val="75000"/>
                    </a:srgbClr>
                  </a:glow>
                </a:effectLst>
                <a:uLnTx/>
                <a:uFillTx/>
                <a:latin typeface="Arial"/>
                <a:ea typeface="ＭＳ Ｐゴシック" charset="0"/>
                <a:cs typeface="Arial"/>
              </a:rPr>
              <a:t>الروح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000" b="1" i="0" u="none" strike="noStrike" kern="1200" cap="none" spc="0" normalizeH="0" baseline="0" noProof="0" dirty="0">
                <a:ln>
                  <a:noFill/>
                </a:ln>
                <a:solidFill>
                  <a:srgbClr val="FFFFFF"/>
                </a:solidFill>
                <a:effectLst>
                  <a:glow rad="292100">
                    <a:srgbClr val="000000">
                      <a:alpha val="75000"/>
                    </a:srgbClr>
                  </a:glow>
                </a:effectLst>
                <a:uLnTx/>
                <a:uFillTx/>
                <a:latin typeface="Arial"/>
                <a:ea typeface="ＭＳ Ｐゴシック" charset="0"/>
                <a:cs typeface="Arial"/>
              </a:rPr>
              <a:t>النبي الكذاب</a:t>
            </a:r>
            <a:endParaRPr kumimoji="0" lang="en-US" sz="4000" b="1" i="0" u="none" strike="noStrike" kern="1200" cap="none" spc="0" normalizeH="0" baseline="0" noProof="0" dirty="0">
              <a:ln>
                <a:noFill/>
              </a:ln>
              <a:solidFill>
                <a:srgbClr val="FFFFFF"/>
              </a:solidFill>
              <a:effectLst>
                <a:glow rad="292100">
                  <a:srgbClr val="000000">
                    <a:alpha val="75000"/>
                  </a:srgbClr>
                </a:glow>
              </a:effectLst>
              <a:uLnTx/>
              <a:uFillTx/>
              <a:latin typeface="Arial"/>
              <a:ea typeface="ＭＳ Ｐゴシック" charset="0"/>
              <a:cs typeface="Arial"/>
            </a:endParaRPr>
          </a:p>
        </p:txBody>
      </p:sp>
      <p:sp>
        <p:nvSpPr>
          <p:cNvPr id="226310" name="Text Box 19"/>
          <p:cNvSpPr txBox="1">
            <a:spLocks noChangeArrowheads="1"/>
          </p:cNvSpPr>
          <p:nvPr/>
        </p:nvSpPr>
        <p:spPr bwMode="auto">
          <a:xfrm>
            <a:off x="8435975" y="12700"/>
            <a:ext cx="701131" cy="46384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387</a:t>
            </a:r>
            <a:endParaRPr kumimoji="0" lang="en-US" sz="2400" b="0"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80316286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883714"/>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2"/>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72" name="WordArt 3"/>
          <p:cNvSpPr txBox="1"/>
          <p:nvPr/>
        </p:nvSpPr>
        <p:spPr>
          <a:xfrm>
            <a:off x="304800" y="228600"/>
            <a:ext cx="5943600" cy="45720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nchor="ctr">
            <a:normAutofit/>
          </a:bodyPr>
          <a:lstStyle>
            <a:lvl1pPr algn="ctr" defTabSz="914400">
              <a:defRPr sz="2100" b="1">
                <a:gradFill flip="none" rotWithShape="1">
                  <a:gsLst>
                    <a:gs pos="0">
                      <a:srgbClr val="000082"/>
                    </a:gs>
                    <a:gs pos="14999">
                      <a:srgbClr val="66008F"/>
                    </a:gs>
                    <a:gs pos="32499">
                      <a:srgbClr val="BA0066"/>
                    </a:gs>
                    <a:gs pos="45000">
                      <a:srgbClr val="FF0000"/>
                    </a:gs>
                    <a:gs pos="50000">
                      <a:srgbClr val="FF8200"/>
                    </a:gs>
                    <a:gs pos="55000">
                      <a:srgbClr val="FF0000"/>
                    </a:gs>
                    <a:gs pos="67500">
                      <a:srgbClr val="BA0066"/>
                    </a:gs>
                    <a:gs pos="85001">
                      <a:srgbClr val="66008F"/>
                    </a:gs>
                    <a:gs pos="100000">
                      <a:srgbClr val="000082"/>
                    </a:gs>
                  </a:gsLst>
                  <a:lin ang="5400000" scaled="0"/>
                </a:gradFill>
                <a:effectLst>
                  <a:outerShdw blurRad="63500" dist="38099" dir="2700000" rotWithShape="0">
                    <a:srgbClr val="C0C0C0">
                      <a:alpha val="74997"/>
                    </a:srgbClr>
                  </a:outerShdw>
                </a:effectLst>
              </a:defRPr>
            </a:lvl1pPr>
          </a:lstStyle>
          <a:p>
            <a:pPr marL="0" marR="0" lvl="0" indent="0" algn="ctr" defTabSz="914400" rtl="0" eaLnBrk="1" fontAlgn="auto" latinLnBrk="0" hangingPunct="0">
              <a:lnSpc>
                <a:spcPct val="100000"/>
              </a:lnSpc>
              <a:spcBef>
                <a:spcPts val="0"/>
              </a:spcBef>
              <a:spcAft>
                <a:spcPts val="0"/>
              </a:spcAft>
              <a:buClrTx/>
              <a:buSzTx/>
              <a:buFontTx/>
              <a:buNone/>
              <a:tabLst/>
              <a:defRPr/>
            </a:pPr>
            <a:r>
              <a:rPr kumimoji="0" lang="ar-JO" sz="2100" b="1" i="0" u="none" strike="noStrike" kern="0" cap="none" spc="0" normalizeH="0" baseline="0" noProof="0" dirty="0">
                <a:ln>
                  <a:noFill/>
                </a:ln>
                <a:gradFill flip="none" rotWithShape="1">
                  <a:gsLst>
                    <a:gs pos="0">
                      <a:srgbClr val="000082"/>
                    </a:gs>
                    <a:gs pos="14999">
                      <a:srgbClr val="66008F"/>
                    </a:gs>
                    <a:gs pos="32499">
                      <a:srgbClr val="BA0066"/>
                    </a:gs>
                    <a:gs pos="45000">
                      <a:srgbClr val="FF0000"/>
                    </a:gs>
                    <a:gs pos="50000">
                      <a:srgbClr val="FF8200"/>
                    </a:gs>
                    <a:gs pos="55000">
                      <a:srgbClr val="FF0000"/>
                    </a:gs>
                    <a:gs pos="67500">
                      <a:srgbClr val="BA0066"/>
                    </a:gs>
                    <a:gs pos="85001">
                      <a:srgbClr val="66008F"/>
                    </a:gs>
                    <a:gs pos="100000">
                      <a:srgbClr val="000082"/>
                    </a:gs>
                  </a:gsLst>
                  <a:lin ang="5400000" scaled="0"/>
                </a:gradFill>
                <a:effectLst>
                  <a:outerShdw blurRad="63500" dist="38099" dir="2700000" rotWithShape="0">
                    <a:srgbClr val="C0C0C0">
                      <a:alpha val="74997"/>
                    </a:srgbClr>
                  </a:outerShdw>
                </a:effectLst>
                <a:uLnTx/>
                <a:uFillTx/>
                <a:latin typeface="Arial" panose="020B0604020202020204" pitchFamily="34" charset="0"/>
                <a:cs typeface="Arial" panose="020B0604020202020204" pitchFamily="34" charset="0"/>
                <a:sym typeface="Arial"/>
              </a:rPr>
              <a:t>الديانة البابلية الغامضة اليوم</a:t>
            </a:r>
            <a:endParaRPr kumimoji="0" sz="2100" b="1" i="0" u="none" strike="noStrike" kern="0" cap="none" spc="0" normalizeH="0" baseline="0" noProof="0" dirty="0">
              <a:ln>
                <a:noFill/>
              </a:ln>
              <a:gradFill flip="none" rotWithShape="1">
                <a:gsLst>
                  <a:gs pos="0">
                    <a:srgbClr val="000082"/>
                  </a:gs>
                  <a:gs pos="14999">
                    <a:srgbClr val="66008F"/>
                  </a:gs>
                  <a:gs pos="32499">
                    <a:srgbClr val="BA0066"/>
                  </a:gs>
                  <a:gs pos="45000">
                    <a:srgbClr val="FF0000"/>
                  </a:gs>
                  <a:gs pos="50000">
                    <a:srgbClr val="FF8200"/>
                  </a:gs>
                  <a:gs pos="55000">
                    <a:srgbClr val="FF0000"/>
                  </a:gs>
                  <a:gs pos="67500">
                    <a:srgbClr val="BA0066"/>
                  </a:gs>
                  <a:gs pos="85001">
                    <a:srgbClr val="66008F"/>
                  </a:gs>
                  <a:gs pos="100000">
                    <a:srgbClr val="000082"/>
                  </a:gs>
                </a:gsLst>
                <a:lin ang="5400000" scaled="0"/>
              </a:gradFill>
              <a:effectLst>
                <a:outerShdw blurRad="63500" dist="38099" dir="2700000" rotWithShape="0">
                  <a:srgbClr val="C0C0C0">
                    <a:alpha val="74997"/>
                  </a:srgbClr>
                </a:outerShdw>
              </a:effectLst>
              <a:uLnTx/>
              <a:uFillTx/>
              <a:latin typeface="Arial" panose="020B0604020202020204" pitchFamily="34" charset="0"/>
              <a:cs typeface="Arial" panose="020B0604020202020204" pitchFamily="34" charset="0"/>
              <a:sym typeface="Arial"/>
            </a:endParaRPr>
          </a:p>
        </p:txBody>
      </p:sp>
      <p:sp>
        <p:nvSpPr>
          <p:cNvPr id="2873" name="Line 4"/>
          <p:cNvSpPr/>
          <p:nvPr/>
        </p:nvSpPr>
        <p:spPr>
          <a:xfrm>
            <a:off x="304800" y="762000"/>
            <a:ext cx="6019801" cy="0"/>
          </a:xfrm>
          <a:prstGeom prst="line">
            <a:avLst/>
          </a:prstGeom>
          <a:ln w="38100">
            <a:solidFill>
              <a:srgbClr val="000000"/>
            </a:solidFill>
          </a:ln>
        </p:spPr>
        <p:txBody>
          <a:bodyPr lIns="46799" tIns="46799" rIns="46799" bIns="46799"/>
          <a:lstStyle/>
          <a:p>
            <a:pPr marL="0" marR="0" lvl="0" indent="0" algn="l" defTabSz="457200" rtl="0" eaLnBrk="1" fontAlgn="auto" latinLnBrk="0" hangingPunct="0">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2874" name="Text Box 18"/>
          <p:cNvSpPr txBox="1"/>
          <p:nvPr/>
        </p:nvSpPr>
        <p:spPr>
          <a:xfrm>
            <a:off x="4572000" y="1868488"/>
            <a:ext cx="4572000" cy="4585871"/>
          </a:xfrm>
          <a:prstGeom prst="rect">
            <a:avLst/>
          </a:prstGeom>
          <a:solidFill>
            <a:srgbClr val="660066"/>
          </a:solidFill>
          <a:ln w="12700">
            <a:miter lim="400000"/>
          </a:ln>
          <a:effectLst>
            <a:outerShdw blurRad="63500" dist="38099" dir="2700000" rotWithShape="0">
              <a:srgbClr val="000000">
                <a:alpha val="74998"/>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p>
            <a:pPr marL="0" marR="0" lvl="0" indent="0" algn="ctr" defTabSz="914400" rtl="0" eaLnBrk="1" fontAlgn="auto" latinLnBrk="0" hangingPunct="0">
              <a:lnSpc>
                <a:spcPct val="100000"/>
              </a:lnSpc>
              <a:spcBef>
                <a:spcPts val="0"/>
              </a:spcBef>
              <a:spcAft>
                <a:spcPts val="0"/>
              </a:spcAft>
              <a:buClrTx/>
              <a:buSzTx/>
              <a:buFontTx/>
              <a:buNone/>
              <a:tabLst/>
              <a:defRPr sz="2800" b="1" u="sng">
                <a:solidFill>
                  <a:srgbClr val="8F8F8F">
                    <a:lumOff val="44000"/>
                  </a:srgbClr>
                </a:solidFill>
                <a:effectLst>
                  <a:outerShdw blurRad="38100" dist="38100" dir="2700000" rotWithShape="0">
                    <a:srgbClr val="000000"/>
                  </a:outerShdw>
                </a:effectLst>
              </a:defRPr>
            </a:pPr>
            <a:r>
              <a:rPr kumimoji="0" lang="ar-JO" sz="2800" b="1" i="0" u="sng" strike="noStrike" kern="0" cap="none" spc="0" normalizeH="0" baseline="0" noProof="0" dirty="0">
                <a:ln>
                  <a:noFill/>
                </a:ln>
                <a:solidFill>
                  <a:srgbClr val="8F8F8F">
                    <a:lumOff val="44000"/>
                  </a:srgbClr>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إسرائيل</a:t>
            </a:r>
            <a:endParaRPr kumimoji="0" sz="2800" b="1" i="0" u="sng" strike="noStrike" kern="0" cap="none" spc="0" normalizeH="0" baseline="0" noProof="0" dirty="0">
              <a:ln>
                <a:noFill/>
              </a:ln>
              <a:solidFill>
                <a:srgbClr val="8F8F8F">
                  <a:lumOff val="44000"/>
                </a:srgbClr>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endParaRPr>
          </a:p>
          <a:p>
            <a:pPr marL="0" marR="0" lvl="0" indent="0" algn="l" defTabSz="914400" rtl="0" eaLnBrk="1" fontAlgn="auto" latinLnBrk="0" hangingPunct="0">
              <a:lnSpc>
                <a:spcPct val="100000"/>
              </a:lnSpc>
              <a:spcBef>
                <a:spcPts val="0"/>
              </a:spcBef>
              <a:spcAft>
                <a:spcPts val="0"/>
              </a:spcAft>
              <a:buClrTx/>
              <a:buSzTx/>
              <a:buFontTx/>
              <a:buNone/>
              <a:tabLst/>
              <a:defRPr sz="1200">
                <a:solidFill>
                  <a:srgbClr val="8F8F8F">
                    <a:lumOff val="44000"/>
                  </a:srgbClr>
                </a:solidFill>
                <a:effectLst>
                  <a:outerShdw blurRad="38100" dist="38100" dir="2700000" rotWithShape="0">
                    <a:srgbClr val="000000"/>
                  </a:outerShdw>
                </a:effectLst>
              </a:defRPr>
            </a:pPr>
            <a:endParaRPr kumimoji="0" sz="1200" b="0" i="0" u="none" strike="noStrike" kern="0" cap="none" spc="0" normalizeH="0" baseline="0" noProof="0" dirty="0">
              <a:ln>
                <a:noFill/>
              </a:ln>
              <a:solidFill>
                <a:srgbClr val="8F8F8F">
                  <a:lumOff val="44000"/>
                </a:srgbClr>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endParaRPr>
          </a:p>
          <a:p>
            <a:pPr marL="0" marR="0" lvl="0" indent="0" algn="ctr" defTabSz="914400" rtl="0" eaLnBrk="1" fontAlgn="auto" latinLnBrk="0" hangingPunct="0">
              <a:lnSpc>
                <a:spcPct val="100000"/>
              </a:lnSpc>
              <a:spcBef>
                <a:spcPts val="0"/>
              </a:spcBef>
              <a:spcAft>
                <a:spcPts val="0"/>
              </a:spcAft>
              <a:buClrTx/>
              <a:buSzTx/>
              <a:buFontTx/>
              <a:buNone/>
              <a:tabLst/>
              <a:defRPr sz="2800" b="1">
                <a:solidFill>
                  <a:srgbClr val="8F8F8F">
                    <a:lumOff val="44000"/>
                  </a:srgbClr>
                </a:solidFill>
                <a:effectLst>
                  <a:outerShdw blurRad="38100" dist="38100" dir="2700000" rotWithShape="0">
                    <a:srgbClr val="000000"/>
                  </a:outerShdw>
                </a:effectLst>
              </a:defRPr>
            </a:pPr>
            <a:r>
              <a:rPr kumimoji="0" lang="ar-JO" sz="2800" b="1" i="0" u="none" strike="noStrike" kern="0" cap="none" spc="0" normalizeH="0" baseline="0" noProof="0" dirty="0">
                <a:ln>
                  <a:noFill/>
                </a:ln>
                <a:solidFill>
                  <a:srgbClr val="8F8F8F">
                    <a:lumOff val="44000"/>
                  </a:srgbClr>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إرمياء 7: 18 </a:t>
            </a:r>
          </a:p>
          <a:p>
            <a:pPr marL="0" marR="0" lvl="0" indent="0" algn="ctr" defTabSz="914400" rtl="0" eaLnBrk="1" fontAlgn="auto" latinLnBrk="0" hangingPunct="0">
              <a:lnSpc>
                <a:spcPct val="100000"/>
              </a:lnSpc>
              <a:spcBef>
                <a:spcPts val="0"/>
              </a:spcBef>
              <a:spcAft>
                <a:spcPts val="0"/>
              </a:spcAft>
              <a:buClrTx/>
              <a:buSzTx/>
              <a:buFontTx/>
              <a:buNone/>
              <a:tabLst/>
              <a:defRPr sz="2800" b="1">
                <a:solidFill>
                  <a:srgbClr val="8F8F8F">
                    <a:lumOff val="44000"/>
                  </a:srgbClr>
                </a:solidFill>
                <a:effectLst>
                  <a:outerShdw blurRad="38100" dist="38100" dir="2700000" rotWithShape="0">
                    <a:srgbClr val="000000"/>
                  </a:outerShdw>
                </a:effectLst>
              </a:defRPr>
            </a:pPr>
            <a:r>
              <a:rPr kumimoji="0" lang="ar-JO" sz="2800" b="1" i="0" u="none" strike="noStrike" kern="0" cap="none" spc="0" normalizeH="0" baseline="0" noProof="0" dirty="0">
                <a:ln>
                  <a:noFill/>
                </a:ln>
                <a:solidFill>
                  <a:srgbClr val="8F8F8F">
                    <a:lumOff val="44000"/>
                  </a:srgbClr>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"ٱلْأَبْنَاءُ يَلْتَقِطُونَ حَطَبًا،</a:t>
            </a:r>
          </a:p>
          <a:p>
            <a:pPr marL="0" marR="0" lvl="0" indent="0" algn="ctr" defTabSz="914400" rtl="0" eaLnBrk="1" fontAlgn="auto" latinLnBrk="0" hangingPunct="0">
              <a:lnSpc>
                <a:spcPct val="100000"/>
              </a:lnSpc>
              <a:spcBef>
                <a:spcPts val="0"/>
              </a:spcBef>
              <a:spcAft>
                <a:spcPts val="0"/>
              </a:spcAft>
              <a:buClrTx/>
              <a:buSzTx/>
              <a:buFontTx/>
              <a:buNone/>
              <a:tabLst/>
              <a:defRPr sz="2800" b="1">
                <a:solidFill>
                  <a:srgbClr val="8F8F8F">
                    <a:lumOff val="44000"/>
                  </a:srgbClr>
                </a:solidFill>
                <a:effectLst>
                  <a:outerShdw blurRad="38100" dist="38100" dir="2700000" rotWithShape="0">
                    <a:srgbClr val="000000"/>
                  </a:outerShdw>
                </a:effectLst>
              </a:defRPr>
            </a:pPr>
            <a:r>
              <a:rPr kumimoji="0" lang="ar-JO" sz="2800" b="1" i="0" u="none" strike="noStrike" kern="0" cap="none" spc="0" normalizeH="0" baseline="0" noProof="0" dirty="0">
                <a:ln>
                  <a:noFill/>
                </a:ln>
                <a:solidFill>
                  <a:srgbClr val="8F8F8F">
                    <a:lumOff val="44000"/>
                  </a:srgbClr>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 وَٱلْآبَاءُ يُوقِدُونَ ٱلنَّارَ،</a:t>
            </a:r>
          </a:p>
          <a:p>
            <a:pPr marL="0" marR="0" lvl="0" indent="0" algn="ctr" defTabSz="914400" rtl="0" eaLnBrk="1" fontAlgn="auto" latinLnBrk="0" hangingPunct="0">
              <a:lnSpc>
                <a:spcPct val="100000"/>
              </a:lnSpc>
              <a:spcBef>
                <a:spcPts val="0"/>
              </a:spcBef>
              <a:spcAft>
                <a:spcPts val="0"/>
              </a:spcAft>
              <a:buClrTx/>
              <a:buSzTx/>
              <a:buFontTx/>
              <a:buNone/>
              <a:tabLst/>
              <a:defRPr sz="2800" b="1">
                <a:solidFill>
                  <a:srgbClr val="8F8F8F">
                    <a:lumOff val="44000"/>
                  </a:srgbClr>
                </a:solidFill>
                <a:effectLst>
                  <a:outerShdw blurRad="38100" dist="38100" dir="2700000" rotWithShape="0">
                    <a:srgbClr val="000000"/>
                  </a:outerShdw>
                </a:effectLst>
              </a:defRPr>
            </a:pPr>
            <a:r>
              <a:rPr kumimoji="0" lang="ar-JO" sz="2800" b="1" i="0" u="none" strike="noStrike" kern="0" cap="none" spc="0" normalizeH="0" baseline="0" noProof="0" dirty="0">
                <a:ln>
                  <a:noFill/>
                </a:ln>
                <a:solidFill>
                  <a:srgbClr val="8F8F8F">
                    <a:lumOff val="44000"/>
                  </a:srgbClr>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 وَٱلنِّسَاءُ يَعْجِنَّ ٱلْعَجِينَ،</a:t>
            </a:r>
          </a:p>
          <a:p>
            <a:pPr marL="0" marR="0" lvl="0" indent="0" algn="ctr" defTabSz="914400" rtl="0" eaLnBrk="1" fontAlgn="auto" latinLnBrk="0" hangingPunct="0">
              <a:lnSpc>
                <a:spcPct val="100000"/>
              </a:lnSpc>
              <a:spcBef>
                <a:spcPts val="0"/>
              </a:spcBef>
              <a:spcAft>
                <a:spcPts val="0"/>
              </a:spcAft>
              <a:buClrTx/>
              <a:buSzTx/>
              <a:buFontTx/>
              <a:buNone/>
              <a:tabLst/>
              <a:defRPr sz="2800" b="1">
                <a:solidFill>
                  <a:srgbClr val="8F8F8F">
                    <a:lumOff val="44000"/>
                  </a:srgbClr>
                </a:solidFill>
                <a:effectLst>
                  <a:outerShdw blurRad="38100" dist="38100" dir="2700000" rotWithShape="0">
                    <a:srgbClr val="000000"/>
                  </a:outerShdw>
                </a:effectLst>
              </a:defRPr>
            </a:pPr>
            <a:r>
              <a:rPr kumimoji="0" lang="ar-JO" sz="2800" b="1" i="0" u="none" strike="noStrike" kern="0" cap="none" spc="0" normalizeH="0" baseline="0" noProof="0" dirty="0">
                <a:ln>
                  <a:noFill/>
                </a:ln>
                <a:solidFill>
                  <a:srgbClr val="8F8F8F">
                    <a:lumOff val="44000"/>
                  </a:srgbClr>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 لِيَصْنَعْنَ كَعْكًا </a:t>
            </a:r>
          </a:p>
          <a:p>
            <a:pPr marL="0" marR="0" lvl="0" indent="0" algn="ctr" defTabSz="914400" rtl="0" eaLnBrk="1" fontAlgn="auto" latinLnBrk="0" hangingPunct="0">
              <a:lnSpc>
                <a:spcPct val="100000"/>
              </a:lnSpc>
              <a:spcBef>
                <a:spcPts val="0"/>
              </a:spcBef>
              <a:spcAft>
                <a:spcPts val="0"/>
              </a:spcAft>
              <a:buClrTx/>
              <a:buSzTx/>
              <a:buFontTx/>
              <a:buNone/>
              <a:tabLst/>
              <a:defRPr sz="2800" b="1">
                <a:solidFill>
                  <a:srgbClr val="8F8F8F">
                    <a:lumOff val="44000"/>
                  </a:srgbClr>
                </a:solidFill>
                <a:effectLst>
                  <a:outerShdw blurRad="38100" dist="38100" dir="2700000" rotWithShape="0">
                    <a:srgbClr val="000000"/>
                  </a:outerShdw>
                </a:effectLst>
              </a:defRPr>
            </a:pPr>
            <a:r>
              <a:rPr kumimoji="0" lang="ar-JO" sz="2800" b="1" i="0" u="none" strike="noStrike" kern="0" cap="none" spc="0" normalizeH="0" baseline="0" noProof="0" dirty="0">
                <a:ln>
                  <a:noFill/>
                </a:ln>
                <a:solidFill>
                  <a:srgbClr val="FFFF00"/>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لِمَلِكَةِ ٱلسَّمَاوَاتِ</a:t>
            </a:r>
            <a:r>
              <a:rPr kumimoji="0" lang="ar-JO" sz="2800" b="1" i="0" u="none" strike="noStrike" kern="0" cap="none" spc="0" normalizeH="0" baseline="0" noProof="0" dirty="0">
                <a:ln>
                  <a:noFill/>
                </a:ln>
                <a:solidFill>
                  <a:srgbClr val="8F8F8F">
                    <a:lumOff val="44000"/>
                  </a:srgbClr>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 </a:t>
            </a:r>
          </a:p>
          <a:p>
            <a:pPr marL="0" marR="0" lvl="0" indent="0" algn="ctr" defTabSz="914400" rtl="0" eaLnBrk="1" fontAlgn="auto" latinLnBrk="0" hangingPunct="0">
              <a:lnSpc>
                <a:spcPct val="100000"/>
              </a:lnSpc>
              <a:spcBef>
                <a:spcPts val="0"/>
              </a:spcBef>
              <a:spcAft>
                <a:spcPts val="0"/>
              </a:spcAft>
              <a:buClrTx/>
              <a:buSzTx/>
              <a:buFontTx/>
              <a:buNone/>
              <a:tabLst/>
              <a:defRPr sz="2800" b="1">
                <a:solidFill>
                  <a:srgbClr val="8F8F8F">
                    <a:lumOff val="44000"/>
                  </a:srgbClr>
                </a:solidFill>
                <a:effectLst>
                  <a:outerShdw blurRad="38100" dist="38100" dir="2700000" rotWithShape="0">
                    <a:srgbClr val="000000"/>
                  </a:outerShdw>
                </a:effectLst>
              </a:defRPr>
            </a:pPr>
            <a:r>
              <a:rPr kumimoji="0" lang="ar-JO" sz="2800" b="1" i="0" u="none" strike="noStrike" kern="0" cap="none" spc="0" normalizeH="0" baseline="0" noProof="0" dirty="0">
                <a:ln>
                  <a:noFill/>
                </a:ln>
                <a:solidFill>
                  <a:srgbClr val="8F8F8F">
                    <a:lumOff val="44000"/>
                  </a:srgbClr>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وَلِسَكْبِ سَكَائِبَ </a:t>
            </a:r>
          </a:p>
          <a:p>
            <a:pPr marL="0" marR="0" lvl="0" indent="0" algn="ctr" defTabSz="914400" rtl="0" eaLnBrk="1" fontAlgn="auto" latinLnBrk="0" hangingPunct="0">
              <a:lnSpc>
                <a:spcPct val="100000"/>
              </a:lnSpc>
              <a:spcBef>
                <a:spcPts val="0"/>
              </a:spcBef>
              <a:spcAft>
                <a:spcPts val="0"/>
              </a:spcAft>
              <a:buClrTx/>
              <a:buSzTx/>
              <a:buFontTx/>
              <a:buNone/>
              <a:tabLst/>
              <a:defRPr sz="2800" b="1">
                <a:solidFill>
                  <a:srgbClr val="8F8F8F">
                    <a:lumOff val="44000"/>
                  </a:srgbClr>
                </a:solidFill>
                <a:effectLst>
                  <a:outerShdw blurRad="38100" dist="38100" dir="2700000" rotWithShape="0">
                    <a:srgbClr val="000000"/>
                  </a:outerShdw>
                </a:effectLst>
              </a:defRPr>
            </a:pPr>
            <a:r>
              <a:rPr kumimoji="0" lang="ar-JO" sz="2800" b="1" i="0" u="none" strike="noStrike" kern="0" cap="none" spc="0" normalizeH="0" baseline="0" noProof="0" dirty="0">
                <a:ln>
                  <a:noFill/>
                </a:ln>
                <a:solidFill>
                  <a:srgbClr val="8F8F8F">
                    <a:lumOff val="44000"/>
                  </a:srgbClr>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لِآلِهَةٍ أُخْرَى</a:t>
            </a:r>
          </a:p>
          <a:p>
            <a:pPr marL="0" marR="0" lvl="0" indent="0" algn="ctr" defTabSz="914400" rtl="0" eaLnBrk="1" fontAlgn="auto" latinLnBrk="0" hangingPunct="0">
              <a:lnSpc>
                <a:spcPct val="100000"/>
              </a:lnSpc>
              <a:spcBef>
                <a:spcPts val="0"/>
              </a:spcBef>
              <a:spcAft>
                <a:spcPts val="0"/>
              </a:spcAft>
              <a:buClrTx/>
              <a:buSzTx/>
              <a:buFontTx/>
              <a:buNone/>
              <a:tabLst/>
              <a:defRPr sz="2800" b="1">
                <a:solidFill>
                  <a:srgbClr val="8F8F8F">
                    <a:lumOff val="44000"/>
                  </a:srgbClr>
                </a:solidFill>
                <a:effectLst>
                  <a:outerShdw blurRad="38100" dist="38100" dir="2700000" rotWithShape="0">
                    <a:srgbClr val="000000"/>
                  </a:outerShdw>
                </a:effectLst>
              </a:defRPr>
            </a:pPr>
            <a:r>
              <a:rPr kumimoji="0" lang="ar-JO" sz="2800" b="1" i="0" u="none" strike="noStrike" kern="0" cap="none" spc="0" normalizeH="0" baseline="0" noProof="0" dirty="0">
                <a:ln>
                  <a:noFill/>
                </a:ln>
                <a:solidFill>
                  <a:srgbClr val="8F8F8F">
                    <a:lumOff val="44000"/>
                  </a:srgbClr>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 لِكَيْ يُغِيظُونِي."</a:t>
            </a:r>
            <a:endParaRPr kumimoji="0" sz="2800" b="1" i="0" u="none" strike="noStrike" kern="0" cap="none" spc="0" normalizeH="0" baseline="0" noProof="0" dirty="0">
              <a:ln>
                <a:noFill/>
              </a:ln>
              <a:solidFill>
                <a:srgbClr val="8F8F8F">
                  <a:lumOff val="44000"/>
                </a:srgbClr>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endParaRPr>
          </a:p>
        </p:txBody>
      </p:sp>
      <p:sp>
        <p:nvSpPr>
          <p:cNvPr id="2875" name="Title 1"/>
          <p:cNvSpPr txBox="1">
            <a:spLocks noGrp="1"/>
          </p:cNvSpPr>
          <p:nvPr>
            <p:ph type="title"/>
          </p:nvPr>
        </p:nvSpPr>
        <p:spPr>
          <a:xfrm>
            <a:off x="1587" y="908050"/>
            <a:ext cx="9142414" cy="720725"/>
          </a:xfrm>
          <a:prstGeom prst="rect">
            <a:avLst/>
          </a:prstGeom>
        </p:spPr>
        <p:txBody>
          <a:bodyPr/>
          <a:lstStyle>
            <a:lvl1pPr>
              <a:defRPr sz="3200" b="1"/>
            </a:lvl1pPr>
          </a:lstStyle>
          <a:p>
            <a:r>
              <a:rPr lang="ar-JO" dirty="0">
                <a:latin typeface="Arial" panose="020B0604020202020204" pitchFamily="34" charset="0"/>
                <a:cs typeface="Arial" panose="020B0604020202020204" pitchFamily="34" charset="0"/>
              </a:rPr>
              <a:t>عبادة الأم والطفل</a:t>
            </a:r>
            <a:endParaRPr dirty="0">
              <a:latin typeface="Arial" panose="020B0604020202020204" pitchFamily="34" charset="0"/>
              <a:cs typeface="Arial" panose="020B0604020202020204" pitchFamily="34" charset="0"/>
            </a:endParaRPr>
          </a:p>
        </p:txBody>
      </p:sp>
      <p:pic>
        <p:nvPicPr>
          <p:cNvPr id="2876" name="Picture 9" descr="Picture 9"/>
          <p:cNvPicPr>
            <a:picLocks noChangeAspect="1"/>
          </p:cNvPicPr>
          <p:nvPr/>
        </p:nvPicPr>
        <p:blipFill>
          <a:blip r:embed="rId3"/>
          <a:stretch>
            <a:fillRect/>
          </a:stretch>
        </p:blipFill>
        <p:spPr>
          <a:xfrm>
            <a:off x="-228600" y="1676400"/>
            <a:ext cx="2362200" cy="4648200"/>
          </a:xfrm>
          <a:prstGeom prst="rect">
            <a:avLst/>
          </a:prstGeom>
          <a:ln w="12700">
            <a:miter lim="400000"/>
          </a:ln>
        </p:spPr>
      </p:pic>
      <p:sp>
        <p:nvSpPr>
          <p:cNvPr id="2877" name="Rectangle 15"/>
          <p:cNvSpPr txBox="1"/>
          <p:nvPr/>
        </p:nvSpPr>
        <p:spPr>
          <a:xfrm>
            <a:off x="2096769" y="1868488"/>
            <a:ext cx="2358075" cy="325576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p>
            <a:pPr marL="0" marR="0" lvl="0" indent="0" algn="ctr" defTabSz="914400" rtl="0" eaLnBrk="1" fontAlgn="auto" latinLnBrk="0" hangingPunct="0">
              <a:lnSpc>
                <a:spcPct val="90000"/>
              </a:lnSpc>
              <a:spcBef>
                <a:spcPts val="600"/>
              </a:spcBef>
              <a:spcAft>
                <a:spcPts val="0"/>
              </a:spcAft>
              <a:buClrTx/>
              <a:buSzTx/>
              <a:buFontTx/>
              <a:buNone/>
              <a:tabLst/>
              <a:defRPr sz="2800" b="1" u="sng"/>
            </a:pPr>
            <a:r>
              <a:rPr kumimoji="0" lang="ar-JO" sz="2800" b="1" i="0" u="sng"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البابليون</a:t>
            </a:r>
            <a:endParaRPr kumimoji="0" sz="2800" b="1" i="0" u="sng"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a:p>
            <a:pPr marL="0" marR="0" lvl="0" indent="0" algn="ctr" defTabSz="914400" rtl="0" eaLnBrk="1" fontAlgn="auto" latinLnBrk="0" hangingPunct="0">
              <a:lnSpc>
                <a:spcPct val="90000"/>
              </a:lnSpc>
              <a:spcBef>
                <a:spcPts val="500"/>
              </a:spcBef>
              <a:spcAft>
                <a:spcPts val="0"/>
              </a:spcAft>
              <a:buClrTx/>
              <a:buSzTx/>
              <a:buFontTx/>
              <a:buNone/>
              <a:tabLst/>
              <a:defRPr sz="2800" b="1"/>
            </a:pPr>
            <a:endParaRPr kumimoji="0" sz="2800" b="1"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a:p>
            <a:pPr marL="0" marR="0" lvl="0" indent="0" algn="ctr" defTabSz="914400" rtl="0" eaLnBrk="1" fontAlgn="auto" latinLnBrk="0" hangingPunct="0">
              <a:lnSpc>
                <a:spcPct val="90000"/>
              </a:lnSpc>
              <a:spcBef>
                <a:spcPts val="600"/>
              </a:spcBef>
              <a:spcAft>
                <a:spcPts val="0"/>
              </a:spcAft>
              <a:buClrTx/>
              <a:buSzTx/>
              <a:buFontTx/>
              <a:buNone/>
              <a:tabLst/>
              <a:defRPr sz="2800" b="1"/>
            </a:pPr>
            <a:r>
              <a:rPr kumimoji="0" lang="ar-SA" sz="2800" b="1"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الإلهة الأم </a:t>
            </a:r>
            <a:endParaRPr kumimoji="0" lang="ar-JO" sz="2800" b="1"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a:p>
            <a:pPr marL="0" marR="0" lvl="0" indent="0" algn="ctr" defTabSz="914400" rtl="0" eaLnBrk="1" fontAlgn="auto" latinLnBrk="0" hangingPunct="0">
              <a:lnSpc>
                <a:spcPct val="90000"/>
              </a:lnSpc>
              <a:spcBef>
                <a:spcPts val="600"/>
              </a:spcBef>
              <a:spcAft>
                <a:spcPts val="0"/>
              </a:spcAft>
              <a:buClrTx/>
              <a:buSzTx/>
              <a:buFontTx/>
              <a:buNone/>
              <a:tabLst/>
              <a:defRPr sz="2800" b="1"/>
            </a:pPr>
            <a:r>
              <a:rPr kumimoji="0" lang="ar-SA" sz="2800" b="1"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سمير أميس</a:t>
            </a:r>
            <a:endParaRPr kumimoji="0" lang="ar-JO" sz="2800" b="1"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a:p>
            <a:pPr marL="0" marR="0" lvl="0" indent="0" algn="ctr" defTabSz="914400" rtl="0" eaLnBrk="1" fontAlgn="auto" latinLnBrk="0" hangingPunct="0">
              <a:lnSpc>
                <a:spcPct val="90000"/>
              </a:lnSpc>
              <a:spcBef>
                <a:spcPts val="600"/>
              </a:spcBef>
              <a:spcAft>
                <a:spcPts val="0"/>
              </a:spcAft>
              <a:buClrTx/>
              <a:buSzTx/>
              <a:buFontTx/>
              <a:buNone/>
              <a:tabLst/>
              <a:defRPr sz="2800" b="1"/>
            </a:pPr>
            <a:r>
              <a:rPr kumimoji="0" lang="ar-SA" sz="2800" b="1"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 زوجة نمرود</a:t>
            </a:r>
            <a:endParaRPr kumimoji="0" lang="ar-JO" sz="2800" b="1"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a:p>
            <a:pPr marL="0" marR="0" lvl="0" indent="0" algn="ctr" defTabSz="914400" rtl="0" eaLnBrk="1" fontAlgn="auto" latinLnBrk="0" hangingPunct="0">
              <a:lnSpc>
                <a:spcPct val="90000"/>
              </a:lnSpc>
              <a:spcBef>
                <a:spcPts val="600"/>
              </a:spcBef>
              <a:spcAft>
                <a:spcPts val="0"/>
              </a:spcAft>
              <a:buClrTx/>
              <a:buSzTx/>
              <a:buFontTx/>
              <a:buNone/>
              <a:tabLst/>
              <a:defRPr sz="2800" b="1"/>
            </a:pPr>
            <a:r>
              <a:rPr kumimoji="0" lang="ar-SA" sz="2800" b="1"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 كانت تسمى</a:t>
            </a:r>
            <a:endParaRPr kumimoji="0" lang="ar-JO" sz="2800" b="1"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a:p>
            <a:pPr marL="0" marR="0" lvl="0" indent="0" algn="ctr" defTabSz="914400" rtl="0" eaLnBrk="1" fontAlgn="auto" latinLnBrk="0" hangingPunct="0">
              <a:lnSpc>
                <a:spcPct val="90000"/>
              </a:lnSpc>
              <a:spcBef>
                <a:spcPts val="600"/>
              </a:spcBef>
              <a:spcAft>
                <a:spcPts val="0"/>
              </a:spcAft>
              <a:buClrTx/>
              <a:buSzTx/>
              <a:buFontTx/>
              <a:buNone/>
              <a:tabLst/>
              <a:defRPr sz="2800" b="1"/>
            </a:pPr>
            <a:r>
              <a:rPr kumimoji="0" lang="ar-SA" sz="2800" b="1"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 "ملكة السماء" </a:t>
            </a:r>
            <a:endParaRPr kumimoji="0" sz="2800" b="1"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2878" name="Text Box 37"/>
          <p:cNvSpPr txBox="1"/>
          <p:nvPr/>
        </p:nvSpPr>
        <p:spPr>
          <a:xfrm>
            <a:off x="8165275" y="24293"/>
            <a:ext cx="899220" cy="463844"/>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6799" tIns="46799" rIns="46799" bIns="46799">
            <a:spAutoFit/>
          </a:bodyPr>
          <a:lstStyle>
            <a:lvl1pPr algn="ctr" defTabSz="914400">
              <a:defRPr sz="2400" b="1"/>
            </a:lvl1pPr>
          </a:lstStyle>
          <a:p>
            <a:pPr marL="0" marR="0" lvl="0" indent="0" algn="ctr" defTabSz="914400" rtl="0" eaLnBrk="1" fontAlgn="auto" latinLnBrk="0" hangingPunct="0">
              <a:lnSpc>
                <a:spcPct val="100000"/>
              </a:lnSpc>
              <a:spcBef>
                <a:spcPts val="0"/>
              </a:spcBef>
              <a:spcAft>
                <a:spcPts val="0"/>
              </a:spcAft>
              <a:buClrTx/>
              <a:buSzTx/>
              <a:buFontTx/>
              <a:buNone/>
              <a:tabLst/>
              <a:defRPr/>
            </a:pPr>
            <a:r>
              <a:rPr kumimoji="0" lang="ar-JO" sz="2400" b="1"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110 ث</a:t>
            </a:r>
            <a:endParaRPr kumimoji="0" sz="2400" b="1"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23" presetClass="entr" presetSubtype="16" fill="hold" grpId="0" nodeType="clickEffect">
                                  <p:stCondLst>
                                    <p:cond delay="0"/>
                                  </p:stCondLst>
                                  <p:iterate>
                                    <p:tmAbs val="0"/>
                                  </p:iterate>
                                  <p:childTnLst>
                                    <p:set>
                                      <p:cBhvr>
                                        <p:cTn id="6" fill="hold"/>
                                        <p:tgtEl>
                                          <p:spTgt spid="2874"/>
                                        </p:tgtEl>
                                        <p:attrNameLst>
                                          <p:attrName>style.visibility</p:attrName>
                                        </p:attrNameLst>
                                      </p:cBhvr>
                                      <p:to>
                                        <p:strVal val="visible"/>
                                      </p:to>
                                    </p:set>
                                    <p:anim calcmode="lin" valueType="num">
                                      <p:cBhvr>
                                        <p:cTn id="7" dur="1000" fill="hold"/>
                                        <p:tgtEl>
                                          <p:spTgt spid="2874"/>
                                        </p:tgtEl>
                                        <p:attrNameLst>
                                          <p:attrName>ppt_w</p:attrName>
                                        </p:attrNameLst>
                                      </p:cBhvr>
                                      <p:tavLst>
                                        <p:tav tm="0">
                                          <p:val>
                                            <p:fltVal val="0"/>
                                          </p:val>
                                        </p:tav>
                                        <p:tav tm="100000">
                                          <p:val>
                                            <p:strVal val="#ppt_w"/>
                                          </p:val>
                                        </p:tav>
                                      </p:tavLst>
                                    </p:anim>
                                    <p:anim calcmode="lin" valueType="num">
                                      <p:cBhvr>
                                        <p:cTn id="8" dur="1000" fill="hold"/>
                                        <p:tgtEl>
                                          <p:spTgt spid="2874"/>
                                        </p:tgtEl>
                                        <p:attrNameLst>
                                          <p:attrName>ppt_h</p:attrName>
                                        </p:attrNameLst>
                                      </p:cBhvr>
                                      <p:tavLst>
                                        <p:tav tm="0">
                                          <p:val>
                                            <p:fltVal val="0"/>
                                          </p:val>
                                        </p:tav>
                                        <p:tav tm="100000">
                                          <p:val>
                                            <p:strVal val="#ppt_h"/>
                                          </p:val>
                                        </p:tav>
                                      </p:tavLst>
                                    </p:anim>
                                  </p:childTnLst>
                                </p:cTn>
                              </p:par>
                            </p:childTnLst>
                          </p:cTn>
                        </p:par>
                      </p:childTnLst>
                    </p:cTn>
                  </p:par>
                  <p:par>
                    <p:cTn id="9" fill="hold">
                      <p:stCondLst>
                        <p:cond delay="indefinite"/>
                      </p:stCondLst>
                      <p:childTnLst>
                        <p:par>
                          <p:cTn id="10" fill="hold">
                            <p:stCondLst>
                              <p:cond delay="0"/>
                            </p:stCondLst>
                            <p:childTnLst>
                              <p:par>
                                <p:cTn id="11" presetID="10" presetClass="entr" fill="hold" grpId="0" nodeType="clickEffect">
                                  <p:stCondLst>
                                    <p:cond delay="0"/>
                                  </p:stCondLst>
                                  <p:iterate>
                                    <p:tmAbs val="0"/>
                                  </p:iterate>
                                  <p:childTnLst>
                                    <p:set>
                                      <p:cBhvr>
                                        <p:cTn id="12" fill="hold"/>
                                        <p:tgtEl>
                                          <p:spTgt spid="2876"/>
                                        </p:tgtEl>
                                        <p:attrNameLst>
                                          <p:attrName>style.visibility</p:attrName>
                                        </p:attrNameLst>
                                      </p:cBhvr>
                                      <p:to>
                                        <p:strVal val="visible"/>
                                      </p:to>
                                    </p:set>
                                    <p:animEffect transition="in" filter="fade">
                                      <p:cBhvr>
                                        <p:cTn id="13" dur="500"/>
                                        <p:tgtEl>
                                          <p:spTgt spid="287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74" grpId="0" animBg="1" advAuto="0"/>
      <p:bldP spid="2876" grpId="0" animBg="1" advAuto="0"/>
    </p:bldLst>
  </p:timing>
</p:sld>
</file>

<file path=ppt/slides/slide1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82" name="WordArt 3"/>
          <p:cNvSpPr txBox="1"/>
          <p:nvPr/>
        </p:nvSpPr>
        <p:spPr>
          <a:xfrm>
            <a:off x="304800" y="228600"/>
            <a:ext cx="5943600" cy="45720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nchor="ctr">
            <a:normAutofit/>
          </a:bodyPr>
          <a:lstStyle>
            <a:lvl1pPr algn="ctr" defTabSz="914400">
              <a:defRPr sz="2100" b="1">
                <a:gradFill flip="none" rotWithShape="1">
                  <a:gsLst>
                    <a:gs pos="0">
                      <a:srgbClr val="000082"/>
                    </a:gs>
                    <a:gs pos="14999">
                      <a:srgbClr val="66008F"/>
                    </a:gs>
                    <a:gs pos="32499">
                      <a:srgbClr val="BA0066"/>
                    </a:gs>
                    <a:gs pos="45000">
                      <a:srgbClr val="FF0000"/>
                    </a:gs>
                    <a:gs pos="50000">
                      <a:srgbClr val="FF8200"/>
                    </a:gs>
                    <a:gs pos="55000">
                      <a:srgbClr val="FF0000"/>
                    </a:gs>
                    <a:gs pos="67500">
                      <a:srgbClr val="BA0066"/>
                    </a:gs>
                    <a:gs pos="85001">
                      <a:srgbClr val="66008F"/>
                    </a:gs>
                    <a:gs pos="100000">
                      <a:srgbClr val="000082"/>
                    </a:gs>
                  </a:gsLst>
                  <a:lin ang="5400000" scaled="0"/>
                </a:gradFill>
                <a:effectLst>
                  <a:outerShdw blurRad="63500" dist="38099" dir="2700000" rotWithShape="0">
                    <a:srgbClr val="C0C0C0">
                      <a:alpha val="74997"/>
                    </a:srgbClr>
                  </a:outerShdw>
                </a:effectLst>
              </a:defRPr>
            </a:lvl1pPr>
          </a:lstStyle>
          <a:p>
            <a:pPr marL="0" marR="0" lvl="0" indent="0" algn="ctr" defTabSz="914400" rtl="0" eaLnBrk="1" fontAlgn="auto" latinLnBrk="0" hangingPunct="0">
              <a:lnSpc>
                <a:spcPct val="100000"/>
              </a:lnSpc>
              <a:spcBef>
                <a:spcPts val="0"/>
              </a:spcBef>
              <a:spcAft>
                <a:spcPts val="0"/>
              </a:spcAft>
              <a:buClrTx/>
              <a:buSzTx/>
              <a:buFontTx/>
              <a:buNone/>
              <a:tabLst/>
              <a:defRPr/>
            </a:pPr>
            <a:r>
              <a:rPr kumimoji="0" lang="ar-JO" sz="2100" b="1" i="0" u="none" strike="noStrike" kern="0" cap="none" spc="0" normalizeH="0" baseline="0" noProof="0" dirty="0">
                <a:ln>
                  <a:noFill/>
                </a:ln>
                <a:gradFill flip="none" rotWithShape="1">
                  <a:gsLst>
                    <a:gs pos="0">
                      <a:srgbClr val="000082"/>
                    </a:gs>
                    <a:gs pos="14999">
                      <a:srgbClr val="66008F"/>
                    </a:gs>
                    <a:gs pos="32499">
                      <a:srgbClr val="BA0066"/>
                    </a:gs>
                    <a:gs pos="45000">
                      <a:srgbClr val="FF0000"/>
                    </a:gs>
                    <a:gs pos="50000">
                      <a:srgbClr val="FF8200"/>
                    </a:gs>
                    <a:gs pos="55000">
                      <a:srgbClr val="FF0000"/>
                    </a:gs>
                    <a:gs pos="67500">
                      <a:srgbClr val="BA0066"/>
                    </a:gs>
                    <a:gs pos="85001">
                      <a:srgbClr val="66008F"/>
                    </a:gs>
                    <a:gs pos="100000">
                      <a:srgbClr val="000082"/>
                    </a:gs>
                  </a:gsLst>
                  <a:lin ang="5400000" scaled="0"/>
                </a:gradFill>
                <a:effectLst>
                  <a:outerShdw blurRad="63500" dist="38099" dir="2700000" rotWithShape="0">
                    <a:srgbClr val="C0C0C0">
                      <a:alpha val="74997"/>
                    </a:srgbClr>
                  </a:outerShdw>
                </a:effectLst>
                <a:uLnTx/>
                <a:uFillTx/>
                <a:latin typeface="Arial" panose="020B0604020202020204" pitchFamily="34" charset="0"/>
                <a:cs typeface="Arial" panose="020B0604020202020204" pitchFamily="34" charset="0"/>
                <a:sym typeface="Arial"/>
              </a:rPr>
              <a:t>الديانة البابلية الغامضة اليوم</a:t>
            </a:r>
            <a:endParaRPr kumimoji="0" sz="2100" b="1" i="0" u="none" strike="noStrike" kern="0" cap="none" spc="0" normalizeH="0" baseline="0" noProof="0" dirty="0">
              <a:ln>
                <a:noFill/>
              </a:ln>
              <a:gradFill flip="none" rotWithShape="1">
                <a:gsLst>
                  <a:gs pos="0">
                    <a:srgbClr val="000082"/>
                  </a:gs>
                  <a:gs pos="14999">
                    <a:srgbClr val="66008F"/>
                  </a:gs>
                  <a:gs pos="32499">
                    <a:srgbClr val="BA0066"/>
                  </a:gs>
                  <a:gs pos="45000">
                    <a:srgbClr val="FF0000"/>
                  </a:gs>
                  <a:gs pos="50000">
                    <a:srgbClr val="FF8200"/>
                  </a:gs>
                  <a:gs pos="55000">
                    <a:srgbClr val="FF0000"/>
                  </a:gs>
                  <a:gs pos="67500">
                    <a:srgbClr val="BA0066"/>
                  </a:gs>
                  <a:gs pos="85001">
                    <a:srgbClr val="66008F"/>
                  </a:gs>
                  <a:gs pos="100000">
                    <a:srgbClr val="000082"/>
                  </a:gs>
                </a:gsLst>
                <a:lin ang="5400000" scaled="0"/>
              </a:gradFill>
              <a:effectLst>
                <a:outerShdw blurRad="63500" dist="38099" dir="2700000" rotWithShape="0">
                  <a:srgbClr val="C0C0C0">
                    <a:alpha val="74997"/>
                  </a:srgbClr>
                </a:outerShdw>
              </a:effectLst>
              <a:uLnTx/>
              <a:uFillTx/>
              <a:latin typeface="Arial" panose="020B0604020202020204" pitchFamily="34" charset="0"/>
              <a:cs typeface="Arial" panose="020B0604020202020204" pitchFamily="34" charset="0"/>
              <a:sym typeface="Arial"/>
            </a:endParaRPr>
          </a:p>
        </p:txBody>
      </p:sp>
      <p:sp>
        <p:nvSpPr>
          <p:cNvPr id="2883" name="Line 4"/>
          <p:cNvSpPr/>
          <p:nvPr/>
        </p:nvSpPr>
        <p:spPr>
          <a:xfrm>
            <a:off x="304800" y="762000"/>
            <a:ext cx="6019801" cy="0"/>
          </a:xfrm>
          <a:prstGeom prst="line">
            <a:avLst/>
          </a:prstGeom>
          <a:ln w="38100">
            <a:solidFill>
              <a:srgbClr val="000000"/>
            </a:solidFill>
          </a:ln>
        </p:spPr>
        <p:txBody>
          <a:bodyPr lIns="46799" tIns="46799" rIns="46799" bIns="46799"/>
          <a:lstStyle/>
          <a:p>
            <a:pPr marL="0" marR="0" lvl="0" indent="0" algn="l" defTabSz="457200" rtl="0" eaLnBrk="1" fontAlgn="auto" latinLnBrk="0" hangingPunct="0">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000000"/>
              </a:solidFill>
              <a:effectLst/>
              <a:uLnTx/>
              <a:uFillTx/>
              <a:latin typeface="Arial" panose="020B0604020202020204" pitchFamily="34" charset="0"/>
              <a:cs typeface="Arial" panose="020B0604020202020204" pitchFamily="34" charset="0"/>
              <a:sym typeface="Arial"/>
            </a:endParaRPr>
          </a:p>
        </p:txBody>
      </p:sp>
      <p:pic>
        <p:nvPicPr>
          <p:cNvPr id="2884" name="Picture 7" descr="Picture 7"/>
          <p:cNvPicPr>
            <a:picLocks noChangeAspect="1"/>
          </p:cNvPicPr>
          <p:nvPr/>
        </p:nvPicPr>
        <p:blipFill>
          <a:blip r:embed="rId3"/>
          <a:stretch>
            <a:fillRect/>
          </a:stretch>
        </p:blipFill>
        <p:spPr>
          <a:xfrm>
            <a:off x="6569075" y="2578100"/>
            <a:ext cx="2790825" cy="4279900"/>
          </a:xfrm>
          <a:prstGeom prst="rect">
            <a:avLst/>
          </a:prstGeom>
          <a:ln w="12700">
            <a:miter lim="400000"/>
          </a:ln>
        </p:spPr>
      </p:pic>
      <p:sp>
        <p:nvSpPr>
          <p:cNvPr id="2885" name="Rectangle 9"/>
          <p:cNvSpPr txBox="1"/>
          <p:nvPr/>
        </p:nvSpPr>
        <p:spPr>
          <a:xfrm>
            <a:off x="4833619" y="1828800"/>
            <a:ext cx="2270762" cy="354456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p>
            <a:pPr marL="0" marR="0" lvl="0" indent="0" algn="ctr" defTabSz="914400" rtl="0" eaLnBrk="1" fontAlgn="auto" latinLnBrk="0" hangingPunct="0">
              <a:lnSpc>
                <a:spcPct val="100000"/>
              </a:lnSpc>
              <a:spcBef>
                <a:spcPts val="600"/>
              </a:spcBef>
              <a:spcAft>
                <a:spcPts val="0"/>
              </a:spcAft>
              <a:buClrTx/>
              <a:buSzTx/>
              <a:buFontTx/>
              <a:buNone/>
              <a:tabLst/>
              <a:defRPr sz="2800" b="1" u="sng"/>
            </a:pPr>
            <a:r>
              <a:rPr kumimoji="0" lang="ar-JO" sz="2800" b="1" i="0" u="sng"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الكاثوليك</a:t>
            </a:r>
            <a:endParaRPr kumimoji="0" sz="2800" b="1" i="0" u="sng"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a:p>
            <a:pPr marL="0" marR="0" lvl="0" indent="0" algn="ctr" defTabSz="914400" rtl="0" eaLnBrk="1" fontAlgn="auto" latinLnBrk="0" hangingPunct="0">
              <a:lnSpc>
                <a:spcPct val="100000"/>
              </a:lnSpc>
              <a:spcBef>
                <a:spcPts val="400"/>
              </a:spcBef>
              <a:spcAft>
                <a:spcPts val="0"/>
              </a:spcAft>
              <a:buClrTx/>
              <a:buSzTx/>
              <a:buFontTx/>
              <a:buNone/>
              <a:tabLst/>
              <a:defRPr sz="2800" b="1"/>
            </a:pPr>
            <a:endParaRPr kumimoji="0" sz="2800" b="1"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a:p>
            <a:pPr marL="0" marR="0" lvl="0" indent="0" algn="ctr" defTabSz="914400" rtl="0" eaLnBrk="1" fontAlgn="auto" latinLnBrk="0" hangingPunct="0">
              <a:lnSpc>
                <a:spcPct val="100000"/>
              </a:lnSpc>
              <a:spcBef>
                <a:spcPts val="600"/>
              </a:spcBef>
              <a:spcAft>
                <a:spcPts val="0"/>
              </a:spcAft>
              <a:buClrTx/>
              <a:buSzTx/>
              <a:buFontTx/>
              <a:buNone/>
              <a:tabLst/>
              <a:defRPr sz="2800" b="1"/>
            </a:pPr>
            <a:r>
              <a:rPr kumimoji="0" lang="ar-JO" sz="2800" b="1"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تُعبد مريم</a:t>
            </a:r>
          </a:p>
          <a:p>
            <a:pPr marL="0" marR="0" lvl="0" indent="0" algn="ctr" defTabSz="914400" rtl="0" eaLnBrk="1" fontAlgn="auto" latinLnBrk="0" hangingPunct="0">
              <a:lnSpc>
                <a:spcPct val="100000"/>
              </a:lnSpc>
              <a:spcBef>
                <a:spcPts val="600"/>
              </a:spcBef>
              <a:spcAft>
                <a:spcPts val="0"/>
              </a:spcAft>
              <a:buClrTx/>
              <a:buSzTx/>
              <a:buFontTx/>
              <a:buNone/>
              <a:tabLst/>
              <a:defRPr sz="2800" b="1"/>
            </a:pPr>
            <a:r>
              <a:rPr kumimoji="0" lang="ar-JO" sz="2800" b="1"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مع </a:t>
            </a:r>
          </a:p>
          <a:p>
            <a:pPr marL="0" marR="0" lvl="0" indent="0" algn="ctr" defTabSz="914400" rtl="0" eaLnBrk="1" fontAlgn="auto" latinLnBrk="0" hangingPunct="0">
              <a:lnSpc>
                <a:spcPct val="100000"/>
              </a:lnSpc>
              <a:spcBef>
                <a:spcPts val="600"/>
              </a:spcBef>
              <a:spcAft>
                <a:spcPts val="0"/>
              </a:spcAft>
              <a:buClrTx/>
              <a:buSzTx/>
              <a:buFontTx/>
              <a:buNone/>
              <a:tabLst/>
              <a:defRPr sz="2800" b="1"/>
            </a:pPr>
            <a:r>
              <a:rPr kumimoji="0" lang="ar-JO" sz="2800" b="1"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إبنها يسوع</a:t>
            </a:r>
          </a:p>
          <a:p>
            <a:pPr marL="0" marR="0" lvl="0" indent="0" algn="ctr" defTabSz="914400" rtl="0" eaLnBrk="1" fontAlgn="auto" latinLnBrk="0" hangingPunct="0">
              <a:lnSpc>
                <a:spcPct val="100000"/>
              </a:lnSpc>
              <a:spcBef>
                <a:spcPts val="600"/>
              </a:spcBef>
              <a:spcAft>
                <a:spcPts val="0"/>
              </a:spcAft>
              <a:buClrTx/>
              <a:buSzTx/>
              <a:buFontTx/>
              <a:buNone/>
              <a:tabLst/>
              <a:defRPr sz="2800" b="1"/>
            </a:pPr>
            <a:r>
              <a:rPr kumimoji="0" lang="ar-JO" sz="2800" b="1"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على</a:t>
            </a:r>
          </a:p>
          <a:p>
            <a:pPr marL="0" marR="0" lvl="0" indent="0" algn="ctr" defTabSz="914400" rtl="0" eaLnBrk="1" fontAlgn="auto" latinLnBrk="0" hangingPunct="0">
              <a:lnSpc>
                <a:spcPct val="100000"/>
              </a:lnSpc>
              <a:spcBef>
                <a:spcPts val="600"/>
              </a:spcBef>
              <a:spcAft>
                <a:spcPts val="0"/>
              </a:spcAft>
              <a:buClrTx/>
              <a:buSzTx/>
              <a:buFontTx/>
              <a:buNone/>
              <a:tabLst/>
              <a:defRPr sz="2800" b="1"/>
            </a:pPr>
            <a:r>
              <a:rPr kumimoji="0" lang="ar-JO" sz="2800" b="1"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الطريقة البابلية</a:t>
            </a:r>
          </a:p>
        </p:txBody>
      </p:sp>
      <p:grpSp>
        <p:nvGrpSpPr>
          <p:cNvPr id="2889" name="AutoShape 10"/>
          <p:cNvGrpSpPr/>
          <p:nvPr/>
        </p:nvGrpSpPr>
        <p:grpSpPr>
          <a:xfrm>
            <a:off x="4233862" y="3048000"/>
            <a:ext cx="698501" cy="2209801"/>
            <a:chOff x="0" y="0"/>
            <a:chExt cx="698500" cy="2209800"/>
          </a:xfrm>
        </p:grpSpPr>
        <p:sp>
          <p:nvSpPr>
            <p:cNvPr id="2886" name="Shape"/>
            <p:cNvSpPr/>
            <p:nvPr/>
          </p:nvSpPr>
          <p:spPr>
            <a:xfrm>
              <a:off x="109140" y="0"/>
              <a:ext cx="589361" cy="2209801"/>
            </a:xfrm>
            <a:custGeom>
              <a:avLst/>
              <a:gdLst/>
              <a:ahLst/>
              <a:cxnLst>
                <a:cxn ang="0">
                  <a:pos x="wd2" y="hd2"/>
                </a:cxn>
                <a:cxn ang="5400000">
                  <a:pos x="wd2" y="hd2"/>
                </a:cxn>
                <a:cxn ang="10800000">
                  <a:pos x="wd2" y="hd2"/>
                </a:cxn>
                <a:cxn ang="16200000">
                  <a:pos x="wd2" y="hd2"/>
                </a:cxn>
              </a:cxnLst>
              <a:rect l="0" t="0" r="r" b="b"/>
              <a:pathLst>
                <a:path w="21600" h="21600" extrusionOk="0">
                  <a:moveTo>
                    <a:pt x="15200" y="0"/>
                  </a:moveTo>
                  <a:lnTo>
                    <a:pt x="15200" y="5400"/>
                  </a:lnTo>
                  <a:lnTo>
                    <a:pt x="0" y="5400"/>
                  </a:lnTo>
                  <a:lnTo>
                    <a:pt x="0" y="16200"/>
                  </a:lnTo>
                  <a:lnTo>
                    <a:pt x="15200" y="16200"/>
                  </a:lnTo>
                  <a:lnTo>
                    <a:pt x="15200" y="21600"/>
                  </a:lnTo>
                  <a:lnTo>
                    <a:pt x="21600" y="10800"/>
                  </a:lnTo>
                  <a:lnTo>
                    <a:pt x="15200" y="0"/>
                  </a:lnTo>
                  <a:close/>
                </a:path>
              </a:pathLst>
            </a:custGeom>
            <a:solidFill>
              <a:schemeClr val="accent1"/>
            </a:solidFill>
            <a:ln w="9525" cap="flat">
              <a:solidFill>
                <a:srgbClr val="000000"/>
              </a:solidFill>
              <a:prstDash val="solid"/>
              <a:miter lim="800000"/>
            </a:ln>
            <a:effectLst/>
          </p:spPr>
          <p:txBody>
            <a:bodyPr wrap="square" lIns="46799" tIns="46799" rIns="46799" bIns="46799" numCol="1" anchor="ctr">
              <a:noAutofit/>
            </a:bodyPr>
            <a:lstStyle/>
            <a:p>
              <a:pPr marL="0" marR="0" lvl="0" indent="0" algn="l" defTabSz="914400" rtl="0" eaLnBrk="1" fontAlgn="auto" latinLnBrk="0" hangingPunct="0">
                <a:lnSpc>
                  <a:spcPct val="100000"/>
                </a:lnSpc>
                <a:spcBef>
                  <a:spcPts val="0"/>
                </a:spcBef>
                <a:spcAft>
                  <a:spcPts val="0"/>
                </a:spcAft>
                <a:buClrTx/>
                <a:buSzTx/>
                <a:buFontTx/>
                <a:buNone/>
                <a:tabLst/>
                <a:defRPr sz="2400"/>
              </a:pPr>
              <a:endParaRPr kumimoji="0" sz="2400" b="0" i="0" u="none" strike="noStrike" kern="0" cap="none" spc="0" normalizeH="0" baseline="0" noProof="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2887" name="Rectangle"/>
            <p:cNvSpPr/>
            <p:nvPr/>
          </p:nvSpPr>
          <p:spPr>
            <a:xfrm>
              <a:off x="43656" y="552450"/>
              <a:ext cx="43657" cy="1104901"/>
            </a:xfrm>
            <a:prstGeom prst="rect">
              <a:avLst/>
            </a:prstGeom>
            <a:solidFill>
              <a:schemeClr val="accent1"/>
            </a:solidFill>
            <a:ln w="9525" cap="flat">
              <a:solidFill>
                <a:srgbClr val="000000"/>
              </a:solidFill>
              <a:prstDash val="solid"/>
              <a:miter lim="800000"/>
            </a:ln>
            <a:effectLst/>
          </p:spPr>
          <p:txBody>
            <a:bodyPr wrap="square" lIns="46799" tIns="46799" rIns="46799" bIns="46799" numCol="1" anchor="ctr">
              <a:noAutofit/>
            </a:bodyPr>
            <a:lstStyle/>
            <a:p>
              <a:pPr marL="0" marR="0" lvl="0" indent="0" algn="l" defTabSz="914400" rtl="0" eaLnBrk="1" fontAlgn="auto" latinLnBrk="0" hangingPunct="0">
                <a:lnSpc>
                  <a:spcPct val="100000"/>
                </a:lnSpc>
                <a:spcBef>
                  <a:spcPts val="0"/>
                </a:spcBef>
                <a:spcAft>
                  <a:spcPts val="0"/>
                </a:spcAft>
                <a:buClrTx/>
                <a:buSzTx/>
                <a:buFontTx/>
                <a:buNone/>
                <a:tabLst/>
                <a:defRPr sz="2400"/>
              </a:pPr>
              <a:endParaRPr kumimoji="0" sz="2400" b="0" i="0" u="none" strike="noStrike" kern="0" cap="none" spc="0" normalizeH="0" baseline="0" noProof="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2888" name="Rectangle"/>
            <p:cNvSpPr/>
            <p:nvPr/>
          </p:nvSpPr>
          <p:spPr>
            <a:xfrm>
              <a:off x="-1" y="552450"/>
              <a:ext cx="21830" cy="1104901"/>
            </a:xfrm>
            <a:prstGeom prst="rect">
              <a:avLst/>
            </a:prstGeom>
            <a:solidFill>
              <a:schemeClr val="accent1"/>
            </a:solidFill>
            <a:ln w="9525" cap="flat">
              <a:solidFill>
                <a:srgbClr val="000000"/>
              </a:solidFill>
              <a:prstDash val="solid"/>
              <a:miter lim="800000"/>
            </a:ln>
            <a:effectLst/>
          </p:spPr>
          <p:txBody>
            <a:bodyPr wrap="square" lIns="46799" tIns="46799" rIns="46799" bIns="46799" numCol="1" anchor="ctr">
              <a:noAutofit/>
            </a:bodyPr>
            <a:lstStyle/>
            <a:p>
              <a:pPr marL="0" marR="0" lvl="0" indent="0" algn="l" defTabSz="914400" rtl="0" eaLnBrk="1" fontAlgn="auto" latinLnBrk="0" hangingPunct="0">
                <a:lnSpc>
                  <a:spcPct val="100000"/>
                </a:lnSpc>
                <a:spcBef>
                  <a:spcPts val="0"/>
                </a:spcBef>
                <a:spcAft>
                  <a:spcPts val="0"/>
                </a:spcAft>
                <a:buClrTx/>
                <a:buSzTx/>
                <a:buFontTx/>
                <a:buNone/>
                <a:tabLst/>
                <a:defRPr sz="2400"/>
              </a:pPr>
              <a:endParaRPr kumimoji="0" sz="2400" b="0" i="0" u="none" strike="noStrike" kern="0" cap="none" spc="0" normalizeH="0" baseline="0" noProof="0">
                <a:ln>
                  <a:noFill/>
                </a:ln>
                <a:solidFill>
                  <a:srgbClr val="000000"/>
                </a:solidFill>
                <a:effectLst/>
                <a:uLnTx/>
                <a:uFillTx/>
                <a:latin typeface="Arial" panose="020B0604020202020204" pitchFamily="34" charset="0"/>
                <a:cs typeface="Arial" panose="020B0604020202020204" pitchFamily="34" charset="0"/>
                <a:sym typeface="Arial"/>
              </a:endParaRPr>
            </a:p>
          </p:txBody>
        </p:sp>
      </p:grpSp>
      <p:sp>
        <p:nvSpPr>
          <p:cNvPr id="2890" name="Title 1"/>
          <p:cNvSpPr txBox="1">
            <a:spLocks noGrp="1"/>
          </p:cNvSpPr>
          <p:nvPr>
            <p:ph type="title"/>
          </p:nvPr>
        </p:nvSpPr>
        <p:spPr>
          <a:xfrm>
            <a:off x="38099" y="1001712"/>
            <a:ext cx="9142415" cy="482601"/>
          </a:xfrm>
          <a:prstGeom prst="rect">
            <a:avLst/>
          </a:prstGeom>
        </p:spPr>
        <p:txBody>
          <a:bodyPr>
            <a:normAutofit fontScale="90000"/>
          </a:bodyPr>
          <a:lstStyle>
            <a:lvl1pPr defTabSz="804672">
              <a:defRPr sz="2816" b="1"/>
            </a:lvl1pPr>
          </a:lstStyle>
          <a:p>
            <a:r>
              <a:rPr lang="ar-JO" dirty="0">
                <a:latin typeface="Arial" panose="020B0604020202020204" pitchFamily="34" charset="0"/>
                <a:cs typeface="Arial" panose="020B0604020202020204" pitchFamily="34" charset="0"/>
              </a:rPr>
              <a:t>عبادة الأم والطفل</a:t>
            </a:r>
            <a:endParaRPr dirty="0">
              <a:latin typeface="Arial" panose="020B0604020202020204" pitchFamily="34" charset="0"/>
              <a:cs typeface="Arial" panose="020B0604020202020204" pitchFamily="34" charset="0"/>
            </a:endParaRPr>
          </a:p>
        </p:txBody>
      </p:sp>
      <p:pic>
        <p:nvPicPr>
          <p:cNvPr id="2891" name="Picture 9" descr="Picture 9"/>
          <p:cNvPicPr>
            <a:picLocks noChangeAspect="1"/>
          </p:cNvPicPr>
          <p:nvPr/>
        </p:nvPicPr>
        <p:blipFill>
          <a:blip r:embed="rId4"/>
          <a:stretch>
            <a:fillRect/>
          </a:stretch>
        </p:blipFill>
        <p:spPr>
          <a:xfrm>
            <a:off x="-228600" y="1676400"/>
            <a:ext cx="2362200" cy="4648200"/>
          </a:xfrm>
          <a:prstGeom prst="rect">
            <a:avLst/>
          </a:prstGeom>
          <a:ln w="12700">
            <a:miter lim="400000"/>
          </a:ln>
        </p:spPr>
      </p:pic>
      <p:sp>
        <p:nvSpPr>
          <p:cNvPr id="2892" name="Rectangle 8"/>
          <p:cNvSpPr txBox="1"/>
          <p:nvPr/>
        </p:nvSpPr>
        <p:spPr>
          <a:xfrm>
            <a:off x="1953894" y="1844675"/>
            <a:ext cx="2210437" cy="4065215"/>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p>
            <a:pPr marL="0" marR="0" lvl="0" indent="0" algn="ctr" defTabSz="914400" rtl="0" eaLnBrk="1" fontAlgn="auto" latinLnBrk="0" hangingPunct="0">
              <a:lnSpc>
                <a:spcPct val="100000"/>
              </a:lnSpc>
              <a:spcBef>
                <a:spcPts val="600"/>
              </a:spcBef>
              <a:spcAft>
                <a:spcPts val="0"/>
              </a:spcAft>
              <a:buClrTx/>
              <a:buSzTx/>
              <a:buFontTx/>
              <a:buNone/>
              <a:tabLst/>
              <a:defRPr sz="2800" b="1" u="sng"/>
            </a:pPr>
            <a:r>
              <a:rPr kumimoji="0" lang="ar-JO" sz="2800" b="1" i="0" u="sng"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البابليون</a:t>
            </a:r>
            <a:endParaRPr kumimoji="0" sz="2800" b="1" i="0" u="sng"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a:p>
            <a:pPr marL="0" marR="0" lvl="0" indent="0" algn="ctr" defTabSz="914400" rtl="0" eaLnBrk="1" fontAlgn="auto" latinLnBrk="0" hangingPunct="0">
              <a:lnSpc>
                <a:spcPct val="100000"/>
              </a:lnSpc>
              <a:spcBef>
                <a:spcPts val="500"/>
              </a:spcBef>
              <a:spcAft>
                <a:spcPts val="0"/>
              </a:spcAft>
              <a:buClrTx/>
              <a:buSzTx/>
              <a:buFontTx/>
              <a:buNone/>
              <a:tabLst/>
              <a:defRPr sz="2800" b="1"/>
            </a:pPr>
            <a:endParaRPr kumimoji="0" sz="2800" b="1"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a:p>
            <a:pPr marL="0" marR="0" lvl="0" indent="0" algn="ctr" defTabSz="914400" rtl="0" eaLnBrk="1" fontAlgn="auto" latinLnBrk="0" hangingPunct="0">
              <a:lnSpc>
                <a:spcPct val="100000"/>
              </a:lnSpc>
              <a:spcBef>
                <a:spcPts val="600"/>
              </a:spcBef>
              <a:spcAft>
                <a:spcPts val="0"/>
              </a:spcAft>
              <a:buClrTx/>
              <a:buSzTx/>
              <a:buFontTx/>
              <a:buNone/>
              <a:tabLst/>
              <a:defRPr sz="2800" b="1"/>
            </a:pPr>
            <a:r>
              <a:rPr kumimoji="0" lang="ar-JO" sz="2800" b="1"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الإلهة الأم</a:t>
            </a:r>
          </a:p>
          <a:p>
            <a:pPr marL="0" marR="0" lvl="0" indent="0" algn="ctr" defTabSz="914400" rtl="0" eaLnBrk="1" fontAlgn="auto" latinLnBrk="0" hangingPunct="0">
              <a:lnSpc>
                <a:spcPct val="100000"/>
              </a:lnSpc>
              <a:spcBef>
                <a:spcPts val="600"/>
              </a:spcBef>
              <a:spcAft>
                <a:spcPts val="0"/>
              </a:spcAft>
              <a:buClrTx/>
              <a:buSzTx/>
              <a:buFontTx/>
              <a:buNone/>
              <a:tabLst/>
              <a:defRPr sz="2800" b="1"/>
            </a:pPr>
            <a:r>
              <a:rPr kumimoji="0" lang="ar-JO" sz="2800" b="1"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سمير أميس</a:t>
            </a:r>
          </a:p>
          <a:p>
            <a:pPr marL="0" marR="0" lvl="0" indent="0" algn="ctr" defTabSz="914400" rtl="0" eaLnBrk="1" fontAlgn="auto" latinLnBrk="0" hangingPunct="0">
              <a:lnSpc>
                <a:spcPct val="100000"/>
              </a:lnSpc>
              <a:spcBef>
                <a:spcPts val="600"/>
              </a:spcBef>
              <a:spcAft>
                <a:spcPts val="0"/>
              </a:spcAft>
              <a:buClrTx/>
              <a:buSzTx/>
              <a:buFontTx/>
              <a:buNone/>
              <a:tabLst/>
              <a:defRPr sz="2800" b="1"/>
            </a:pPr>
            <a:r>
              <a:rPr kumimoji="0" lang="ar-JO" sz="2800" b="1"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تحمل طفلها </a:t>
            </a:r>
          </a:p>
          <a:p>
            <a:pPr marL="0" marR="0" lvl="0" indent="0" algn="ctr" defTabSz="914400" rtl="0" eaLnBrk="1" fontAlgn="auto" latinLnBrk="0" hangingPunct="0">
              <a:lnSpc>
                <a:spcPct val="100000"/>
              </a:lnSpc>
              <a:spcBef>
                <a:spcPts val="600"/>
              </a:spcBef>
              <a:spcAft>
                <a:spcPts val="0"/>
              </a:spcAft>
              <a:buClrTx/>
              <a:buSzTx/>
              <a:buFontTx/>
              <a:buNone/>
              <a:tabLst/>
              <a:defRPr sz="2800" b="1"/>
            </a:pPr>
            <a:r>
              <a:rPr kumimoji="0" lang="ar-JO" sz="2800" b="1"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تموز</a:t>
            </a:r>
          </a:p>
          <a:p>
            <a:pPr marL="0" marR="0" lvl="0" indent="0" algn="ctr" defTabSz="914400" rtl="0" eaLnBrk="1" fontAlgn="auto" latinLnBrk="0" hangingPunct="0">
              <a:lnSpc>
                <a:spcPct val="100000"/>
              </a:lnSpc>
              <a:spcBef>
                <a:spcPts val="600"/>
              </a:spcBef>
              <a:spcAft>
                <a:spcPts val="0"/>
              </a:spcAft>
              <a:buClrTx/>
              <a:buSzTx/>
              <a:buFontTx/>
              <a:buNone/>
              <a:tabLst/>
              <a:defRPr sz="2800" b="1"/>
            </a:pPr>
            <a:r>
              <a:rPr kumimoji="0" lang="ar-JO" sz="2800" b="1"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بين ذراعيها</a:t>
            </a:r>
          </a:p>
          <a:p>
            <a:pPr marL="0" marR="0" lvl="0" indent="0" algn="ctr" defTabSz="914400" rtl="0" eaLnBrk="1" fontAlgn="auto" latinLnBrk="0" hangingPunct="0">
              <a:lnSpc>
                <a:spcPct val="100000"/>
              </a:lnSpc>
              <a:spcBef>
                <a:spcPts val="600"/>
              </a:spcBef>
              <a:spcAft>
                <a:spcPts val="0"/>
              </a:spcAft>
              <a:buClrTx/>
              <a:buSzTx/>
              <a:buFontTx/>
              <a:buNone/>
              <a:tabLst/>
              <a:defRPr sz="2800" b="1"/>
            </a:pPr>
            <a:endParaRPr kumimoji="0" lang="ar-JO" sz="2800" b="1"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2893" name="Text Box 37"/>
          <p:cNvSpPr txBox="1"/>
          <p:nvPr/>
        </p:nvSpPr>
        <p:spPr>
          <a:xfrm>
            <a:off x="8165275" y="24293"/>
            <a:ext cx="899220" cy="463844"/>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6799" tIns="46799" rIns="46799" bIns="46799">
            <a:spAutoFit/>
          </a:bodyPr>
          <a:lstStyle>
            <a:lvl1pPr algn="ctr" defTabSz="914400">
              <a:defRPr sz="2400" b="1"/>
            </a:lvl1pPr>
          </a:lstStyle>
          <a:p>
            <a:pPr marL="0" marR="0" lvl="0" indent="0" algn="ctr" defTabSz="914400" rtl="0" eaLnBrk="1" fontAlgn="auto" latinLnBrk="0" hangingPunct="0">
              <a:lnSpc>
                <a:spcPct val="100000"/>
              </a:lnSpc>
              <a:spcBef>
                <a:spcPts val="0"/>
              </a:spcBef>
              <a:spcAft>
                <a:spcPts val="0"/>
              </a:spcAft>
              <a:buClrTx/>
              <a:buSzTx/>
              <a:buFontTx/>
              <a:buNone/>
              <a:tabLst/>
              <a:defRPr/>
            </a:pPr>
            <a:r>
              <a:rPr kumimoji="0" lang="ar-JO" sz="2400" b="1"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110 ث</a:t>
            </a:r>
            <a:endParaRPr kumimoji="0" sz="2400" b="1"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iterate>
                                    <p:tmAbs val="0"/>
                                  </p:iterate>
                                  <p:childTnLst>
                                    <p:set>
                                      <p:cBhvr>
                                        <p:cTn id="6" fill="hold"/>
                                        <p:tgtEl>
                                          <p:spTgt spid="2889"/>
                                        </p:tgtEl>
                                        <p:attrNameLst>
                                          <p:attrName>style.visibility</p:attrName>
                                        </p:attrNameLst>
                                      </p:cBhvr>
                                      <p:to>
                                        <p:strVal val="visible"/>
                                      </p:to>
                                    </p:set>
                                  </p:childTnLst>
                                </p:cTn>
                              </p:par>
                            </p:childTnLst>
                          </p:cTn>
                        </p:par>
                        <p:par>
                          <p:cTn id="7" fill="hold">
                            <p:stCondLst>
                              <p:cond delay="0"/>
                            </p:stCondLst>
                            <p:childTnLst>
                              <p:par>
                                <p:cTn id="8" presetID="1" presetClass="entr" presetSubtype="0" fill="hold" grpId="0" nodeType="afterEffect">
                                  <p:stCondLst>
                                    <p:cond delay="0"/>
                                  </p:stCondLst>
                                  <p:iterate>
                                    <p:tmAbs val="0"/>
                                  </p:iterate>
                                  <p:childTnLst>
                                    <p:set>
                                      <p:cBhvr>
                                        <p:cTn id="9" fill="hold"/>
                                        <p:tgtEl>
                                          <p:spTgt spid="2885"/>
                                        </p:tgtEl>
                                        <p:attrNameLst>
                                          <p:attrName>style.visibility</p:attrName>
                                        </p:attrNameLst>
                                      </p:cBhvr>
                                      <p:to>
                                        <p:strVal val="visible"/>
                                      </p:to>
                                    </p:set>
                                  </p:childTnLst>
                                </p:cTn>
                              </p:par>
                            </p:childTnLst>
                          </p:cTn>
                        </p:par>
                        <p:par>
                          <p:cTn id="10" fill="hold">
                            <p:stCondLst>
                              <p:cond delay="0"/>
                            </p:stCondLst>
                            <p:childTnLst>
                              <p:par>
                                <p:cTn id="11" presetID="1" presetClass="entr" presetSubtype="0" fill="hold" grpId="0" nodeType="afterEffect">
                                  <p:stCondLst>
                                    <p:cond delay="0"/>
                                  </p:stCondLst>
                                  <p:iterate>
                                    <p:tmAbs val="0"/>
                                  </p:iterate>
                                  <p:childTnLst>
                                    <p:set>
                                      <p:cBhvr>
                                        <p:cTn id="12" fill="hold"/>
                                        <p:tgtEl>
                                          <p:spTgt spid="2884"/>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0" presetClass="entr" fill="hold" grpId="0" nodeType="clickEffect">
                                  <p:stCondLst>
                                    <p:cond delay="0"/>
                                  </p:stCondLst>
                                  <p:iterate>
                                    <p:tmAbs val="0"/>
                                  </p:iterate>
                                  <p:childTnLst>
                                    <p:set>
                                      <p:cBhvr>
                                        <p:cTn id="16" fill="hold"/>
                                        <p:tgtEl>
                                          <p:spTgt spid="2891"/>
                                        </p:tgtEl>
                                        <p:attrNameLst>
                                          <p:attrName>style.visibility</p:attrName>
                                        </p:attrNameLst>
                                      </p:cBhvr>
                                      <p:to>
                                        <p:strVal val="visible"/>
                                      </p:to>
                                    </p:set>
                                    <p:animEffect transition="in" filter="fade">
                                      <p:cBhvr>
                                        <p:cTn id="17" dur="500"/>
                                        <p:tgtEl>
                                          <p:spTgt spid="289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84" grpId="0" animBg="1" advAuto="0"/>
      <p:bldP spid="2885" grpId="0" animBg="1" advAuto="0"/>
      <p:bldP spid="2889" grpId="0" animBg="1" advAuto="0"/>
      <p:bldP spid="2891" grpId="0" animBg="1" advAuto="0"/>
    </p:bldLst>
  </p:timing>
</p:sld>
</file>

<file path=ppt/slides/slide1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95" name="Text Box 6"/>
          <p:cNvSpPr txBox="1"/>
          <p:nvPr/>
        </p:nvSpPr>
        <p:spPr>
          <a:xfrm>
            <a:off x="6294119" y="768387"/>
            <a:ext cx="2727962" cy="1815882"/>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p>
            <a:pPr marL="0" marR="0" lvl="0" indent="0" algn="ctr" defTabSz="914400" rtl="0" eaLnBrk="1" fontAlgn="auto" latinLnBrk="0" hangingPunct="0">
              <a:lnSpc>
                <a:spcPct val="100000"/>
              </a:lnSpc>
              <a:spcBef>
                <a:spcPts val="0"/>
              </a:spcBef>
              <a:spcAft>
                <a:spcPts val="0"/>
              </a:spcAft>
              <a:buClrTx/>
              <a:buSzTx/>
              <a:buFontTx/>
              <a:buNone/>
              <a:tabLst/>
              <a:defRPr sz="2800" b="1"/>
            </a:pPr>
            <a:r>
              <a:rPr kumimoji="0" lang="ar-JO" sz="2800" b="1"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ما هي النقطة المحورية في تمثال</a:t>
            </a:r>
          </a:p>
          <a:p>
            <a:pPr marL="0" marR="0" lvl="0" indent="0" algn="ctr" defTabSz="914400" rtl="0" eaLnBrk="1" fontAlgn="auto" latinLnBrk="0" hangingPunct="0">
              <a:lnSpc>
                <a:spcPct val="100000"/>
              </a:lnSpc>
              <a:spcBef>
                <a:spcPts val="0"/>
              </a:spcBef>
              <a:spcAft>
                <a:spcPts val="0"/>
              </a:spcAft>
              <a:buClrTx/>
              <a:buSzTx/>
              <a:buFontTx/>
              <a:buNone/>
              <a:tabLst/>
              <a:defRPr sz="2800" b="1"/>
            </a:pPr>
            <a:r>
              <a:rPr kumimoji="0" lang="ar-JO" sz="2800" b="1"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 الأم الحزينة</a:t>
            </a:r>
          </a:p>
          <a:p>
            <a:pPr marL="0" marR="0" lvl="0" indent="0" algn="ctr" defTabSz="914400" rtl="0" eaLnBrk="1" fontAlgn="auto" latinLnBrk="0" hangingPunct="0">
              <a:lnSpc>
                <a:spcPct val="100000"/>
              </a:lnSpc>
              <a:spcBef>
                <a:spcPts val="0"/>
              </a:spcBef>
              <a:spcAft>
                <a:spcPts val="0"/>
              </a:spcAft>
              <a:buClrTx/>
              <a:buSzTx/>
              <a:buFontTx/>
              <a:buNone/>
              <a:tabLst/>
              <a:defRPr sz="2800" b="1"/>
            </a:pPr>
            <a:r>
              <a:rPr kumimoji="0" lang="ar-JO" sz="2800" b="1"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لمايكل أنجلو؟</a:t>
            </a:r>
            <a:endParaRPr kumimoji="0" sz="2800" b="1"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pic>
        <p:nvPicPr>
          <p:cNvPr id="2896" name="Picture 9" descr="Picture 9"/>
          <p:cNvPicPr>
            <a:picLocks noChangeAspect="1"/>
          </p:cNvPicPr>
          <p:nvPr/>
        </p:nvPicPr>
        <p:blipFill>
          <a:blip r:embed="rId2"/>
          <a:stretch>
            <a:fillRect/>
          </a:stretch>
        </p:blipFill>
        <p:spPr>
          <a:xfrm>
            <a:off x="0" y="0"/>
            <a:ext cx="6153150" cy="7162800"/>
          </a:xfrm>
          <a:prstGeom prst="rect">
            <a:avLst/>
          </a:prstGeom>
          <a:ln w="12700">
            <a:miter lim="400000"/>
          </a:ln>
        </p:spPr>
      </p:pic>
      <p:sp>
        <p:nvSpPr>
          <p:cNvPr id="2897" name="Text Box 6"/>
          <p:cNvSpPr txBox="1"/>
          <p:nvPr/>
        </p:nvSpPr>
        <p:spPr>
          <a:xfrm>
            <a:off x="6510019" y="3028987"/>
            <a:ext cx="2296162" cy="1384995"/>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lvl1pPr algn="ctr" defTabSz="914400">
              <a:defRPr sz="2800" b="1"/>
            </a:lvl1pPr>
          </a:lstStyle>
          <a:p>
            <a:pPr marL="0" marR="0" lvl="0" indent="0" algn="ctr" defTabSz="914400" rtl="0" eaLnBrk="1" fontAlgn="auto" latinLnBrk="0" hangingPunct="0">
              <a:lnSpc>
                <a:spcPct val="100000"/>
              </a:lnSpc>
              <a:spcBef>
                <a:spcPts val="0"/>
              </a:spcBef>
              <a:spcAft>
                <a:spcPts val="0"/>
              </a:spcAft>
              <a:buClrTx/>
              <a:buSzTx/>
              <a:buFontTx/>
              <a:buNone/>
              <a:tabLst/>
              <a:defRPr/>
            </a:pPr>
            <a:r>
              <a:rPr kumimoji="0" lang="ar-JO" sz="2800" b="1"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يسوع</a:t>
            </a:r>
          </a:p>
          <a:p>
            <a:pPr marL="0" marR="0" lvl="0" indent="0" algn="ctr" defTabSz="914400" rtl="0" eaLnBrk="1" fontAlgn="auto" latinLnBrk="0" hangingPunct="0">
              <a:lnSpc>
                <a:spcPct val="100000"/>
              </a:lnSpc>
              <a:spcBef>
                <a:spcPts val="0"/>
              </a:spcBef>
              <a:spcAft>
                <a:spcPts val="0"/>
              </a:spcAft>
              <a:buClrTx/>
              <a:buSzTx/>
              <a:buFontTx/>
              <a:buNone/>
              <a:tabLst/>
              <a:defRPr/>
            </a:pPr>
            <a:r>
              <a:rPr kumimoji="0" lang="ar-JO" sz="2800" b="1"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أصغر بكثير</a:t>
            </a:r>
          </a:p>
          <a:p>
            <a:pPr marL="0" marR="0" lvl="0" indent="0" algn="ctr" defTabSz="914400" rtl="0" eaLnBrk="1" fontAlgn="auto" latinLnBrk="0" hangingPunct="0">
              <a:lnSpc>
                <a:spcPct val="100000"/>
              </a:lnSpc>
              <a:spcBef>
                <a:spcPts val="0"/>
              </a:spcBef>
              <a:spcAft>
                <a:spcPts val="0"/>
              </a:spcAft>
              <a:buClrTx/>
              <a:buSzTx/>
              <a:buFontTx/>
              <a:buNone/>
              <a:tabLst/>
              <a:defRPr/>
            </a:pPr>
            <a:r>
              <a:rPr kumimoji="0" lang="ar-JO" sz="2800" b="1"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من مريم</a:t>
            </a:r>
            <a:endParaRPr kumimoji="0" sz="2800" b="1"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2898" name="Title 1"/>
          <p:cNvSpPr txBox="1">
            <a:spLocks noGrp="1"/>
          </p:cNvSpPr>
          <p:nvPr>
            <p:ph type="title"/>
          </p:nvPr>
        </p:nvSpPr>
        <p:spPr>
          <a:xfrm>
            <a:off x="34925" y="260350"/>
            <a:ext cx="3060700" cy="1081088"/>
          </a:xfrm>
          <a:prstGeom prst="rect">
            <a:avLst/>
          </a:prstGeom>
        </p:spPr>
        <p:txBody>
          <a:bodyPr/>
          <a:lstStyle/>
          <a:p>
            <a:pPr>
              <a:defRPr sz="4000" b="1">
                <a:solidFill>
                  <a:schemeClr val="accent3">
                    <a:lumOff val="44000"/>
                  </a:schemeClr>
                </a:solidFill>
              </a:defRPr>
            </a:pPr>
            <a:r>
              <a:rPr lang="ar-JO" dirty="0">
                <a:latin typeface="Arial" panose="020B0604020202020204" pitchFamily="34" charset="0"/>
                <a:cs typeface="Arial" panose="020B0604020202020204" pitchFamily="34" charset="0"/>
              </a:rPr>
              <a:t>الأم الحزينة</a:t>
            </a:r>
            <a:endParaRPr sz="6000" b="0" dirty="0">
              <a:latin typeface="Arial" panose="020B0604020202020204" pitchFamily="34" charset="0"/>
              <a:cs typeface="Arial" panose="020B0604020202020204" pitchFamily="34" charset="0"/>
            </a:endParaRPr>
          </a:p>
        </p:txBody>
      </p:sp>
      <p:sp>
        <p:nvSpPr>
          <p:cNvPr id="2899" name="Text Box 37"/>
          <p:cNvSpPr txBox="1"/>
          <p:nvPr/>
        </p:nvSpPr>
        <p:spPr>
          <a:xfrm>
            <a:off x="8176496" y="24293"/>
            <a:ext cx="876777" cy="463844"/>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6799" tIns="46799" rIns="46799" bIns="46799">
            <a:spAutoFit/>
          </a:bodyPr>
          <a:lstStyle>
            <a:lvl1pPr algn="ctr" defTabSz="914400">
              <a:defRPr sz="2400" b="1"/>
            </a:lvl1pPr>
          </a:lstStyle>
          <a:p>
            <a:pPr marL="0" marR="0" lvl="0" indent="0" algn="ctr" defTabSz="914400" rtl="0" eaLnBrk="1" fontAlgn="auto" latinLnBrk="0" hangingPunct="0">
              <a:lnSpc>
                <a:spcPct val="100000"/>
              </a:lnSpc>
              <a:spcBef>
                <a:spcPts val="0"/>
              </a:spcBef>
              <a:spcAft>
                <a:spcPts val="0"/>
              </a:spcAft>
              <a:buClrTx/>
              <a:buSzTx/>
              <a:buFontTx/>
              <a:buNone/>
              <a:tabLst/>
              <a:defRPr/>
            </a:pPr>
            <a:r>
              <a:rPr kumimoji="0" lang="ar-JO" sz="2400" b="1"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110 ج</a:t>
            </a:r>
            <a:endParaRPr kumimoji="0" sz="2400" b="1"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23" presetClass="entr" presetSubtype="16" fill="hold" grpId="0" nodeType="clickEffect">
                                  <p:stCondLst>
                                    <p:cond delay="0"/>
                                  </p:stCondLst>
                                  <p:iterate>
                                    <p:tmAbs val="0"/>
                                  </p:iterate>
                                  <p:childTnLst>
                                    <p:set>
                                      <p:cBhvr>
                                        <p:cTn id="6" fill="hold"/>
                                        <p:tgtEl>
                                          <p:spTgt spid="2897"/>
                                        </p:tgtEl>
                                        <p:attrNameLst>
                                          <p:attrName>style.visibility</p:attrName>
                                        </p:attrNameLst>
                                      </p:cBhvr>
                                      <p:to>
                                        <p:strVal val="visible"/>
                                      </p:to>
                                    </p:set>
                                    <p:anim calcmode="lin" valueType="num">
                                      <p:cBhvr>
                                        <p:cTn id="7" dur="1000" fill="hold"/>
                                        <p:tgtEl>
                                          <p:spTgt spid="2897"/>
                                        </p:tgtEl>
                                        <p:attrNameLst>
                                          <p:attrName>ppt_w</p:attrName>
                                        </p:attrNameLst>
                                      </p:cBhvr>
                                      <p:tavLst>
                                        <p:tav tm="0">
                                          <p:val>
                                            <p:fltVal val="0"/>
                                          </p:val>
                                        </p:tav>
                                        <p:tav tm="100000">
                                          <p:val>
                                            <p:strVal val="#ppt_w"/>
                                          </p:val>
                                        </p:tav>
                                      </p:tavLst>
                                    </p:anim>
                                    <p:anim calcmode="lin" valueType="num">
                                      <p:cBhvr>
                                        <p:cTn id="8" dur="1000" fill="hold"/>
                                        <p:tgtEl>
                                          <p:spTgt spid="2897"/>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97" grpId="0" animBg="1" advAuto="0"/>
    </p:bldLst>
  </p:timing>
</p:sld>
</file>

<file path=ppt/slides/slide1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901" name="Picture 8" descr="Picture 8"/>
          <p:cNvPicPr>
            <a:picLocks noChangeAspect="1"/>
          </p:cNvPicPr>
          <p:nvPr/>
        </p:nvPicPr>
        <p:blipFill>
          <a:blip r:embed="rId2"/>
          <a:stretch>
            <a:fillRect/>
          </a:stretch>
        </p:blipFill>
        <p:spPr>
          <a:xfrm>
            <a:off x="0" y="-26988"/>
            <a:ext cx="9144000" cy="6884989"/>
          </a:xfrm>
          <a:prstGeom prst="rect">
            <a:avLst/>
          </a:prstGeom>
          <a:ln w="12700">
            <a:miter lim="400000"/>
          </a:ln>
        </p:spPr>
      </p:pic>
      <p:sp>
        <p:nvSpPr>
          <p:cNvPr id="2902" name="Line 3"/>
          <p:cNvSpPr/>
          <p:nvPr/>
        </p:nvSpPr>
        <p:spPr>
          <a:xfrm>
            <a:off x="304800" y="762000"/>
            <a:ext cx="6019801" cy="0"/>
          </a:xfrm>
          <a:prstGeom prst="line">
            <a:avLst/>
          </a:prstGeom>
          <a:ln w="38100">
            <a:solidFill>
              <a:srgbClr val="000000"/>
            </a:solidFill>
          </a:ln>
        </p:spPr>
        <p:txBody>
          <a:bodyPr lIns="46799" tIns="46799" rIns="46799" bIns="46799"/>
          <a:lstStyle/>
          <a:p>
            <a:pPr marL="0" marR="0" lvl="0" indent="0" algn="l" defTabSz="457200" rtl="0" eaLnBrk="1" fontAlgn="auto" latinLnBrk="0" hangingPunct="0">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2903" name="Rectangle 12"/>
          <p:cNvSpPr/>
          <p:nvPr/>
        </p:nvSpPr>
        <p:spPr>
          <a:xfrm>
            <a:off x="4648200" y="1978025"/>
            <a:ext cx="4495800" cy="4727575"/>
          </a:xfrm>
          <a:prstGeom prst="rect">
            <a:avLst/>
          </a:prstGeom>
          <a:gradFill>
            <a:gsLst>
              <a:gs pos="0">
                <a:srgbClr val="000000">
                  <a:alpha val="62000"/>
                </a:srgbClr>
              </a:gs>
              <a:gs pos="100000">
                <a:srgbClr val="000000">
                  <a:alpha val="63000"/>
                </a:srgbClr>
              </a:gs>
            </a:gsLst>
            <a:lin ang="5400000"/>
          </a:gradFill>
          <a:ln>
            <a:solidFill>
              <a:srgbClr val="000000"/>
            </a:solidFill>
            <a:miter/>
          </a:ln>
        </p:spPr>
        <p:txBody>
          <a:bodyPr lIns="46799" tIns="46799" rIns="46799" bIns="46799" anchor="ctr"/>
          <a:lstStyle/>
          <a:p>
            <a:pPr marL="0" marR="0" lvl="0" indent="0" algn="ctr" defTabSz="914400" rtl="0" eaLnBrk="1" fontAlgn="auto" latinLnBrk="0" hangingPunct="0">
              <a:lnSpc>
                <a:spcPct val="100000"/>
              </a:lnSpc>
              <a:spcBef>
                <a:spcPts val="0"/>
              </a:spcBef>
              <a:spcAft>
                <a:spcPts val="0"/>
              </a:spcAft>
              <a:buClrTx/>
              <a:buSzTx/>
              <a:buFontTx/>
              <a:buNone/>
              <a:tabLst/>
              <a:defRPr sz="2400"/>
            </a:pPr>
            <a:endParaRPr kumimoji="0" sz="2400" b="0" i="0" u="none" strike="noStrike" kern="0" cap="none" spc="0" normalizeH="0" baseline="0" noProof="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2904" name="Rectangle 13"/>
          <p:cNvSpPr/>
          <p:nvPr/>
        </p:nvSpPr>
        <p:spPr>
          <a:xfrm>
            <a:off x="914400" y="1978025"/>
            <a:ext cx="3581400" cy="1905000"/>
          </a:xfrm>
          <a:prstGeom prst="rect">
            <a:avLst/>
          </a:prstGeom>
          <a:gradFill>
            <a:gsLst>
              <a:gs pos="0">
                <a:srgbClr val="000000">
                  <a:alpha val="62000"/>
                </a:srgbClr>
              </a:gs>
              <a:gs pos="100000">
                <a:srgbClr val="000000">
                  <a:alpha val="63000"/>
                </a:srgbClr>
              </a:gs>
            </a:gsLst>
            <a:lin ang="5400000"/>
          </a:gradFill>
          <a:ln>
            <a:solidFill>
              <a:srgbClr val="000000"/>
            </a:solidFill>
            <a:miter/>
          </a:ln>
        </p:spPr>
        <p:txBody>
          <a:bodyPr lIns="46799" tIns="46799" rIns="46799" bIns="46799" anchor="ctr"/>
          <a:lstStyle/>
          <a:p>
            <a:pPr marL="0" marR="0" lvl="0" indent="0" algn="ctr" defTabSz="914400" rtl="0" eaLnBrk="1" fontAlgn="auto" latinLnBrk="0" hangingPunct="0">
              <a:lnSpc>
                <a:spcPct val="100000"/>
              </a:lnSpc>
              <a:spcBef>
                <a:spcPts val="0"/>
              </a:spcBef>
              <a:spcAft>
                <a:spcPts val="0"/>
              </a:spcAft>
              <a:buClrTx/>
              <a:buSzTx/>
              <a:buFontTx/>
              <a:buNone/>
              <a:tabLst/>
              <a:defRPr sz="2400"/>
            </a:pPr>
            <a:endParaRPr kumimoji="0" sz="2400" b="0" i="0" u="none" strike="noStrike" kern="0" cap="none" spc="0" normalizeH="0" baseline="0" noProof="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2905" name="Rectangle 7"/>
          <p:cNvSpPr txBox="1"/>
          <p:nvPr/>
        </p:nvSpPr>
        <p:spPr>
          <a:xfrm>
            <a:off x="4301807" y="1844675"/>
            <a:ext cx="4796473" cy="4508927"/>
          </a:xfrm>
          <a:prstGeom prst="rect">
            <a:avLst/>
          </a:prstGeom>
          <a:ln w="12700">
            <a:miter lim="400000"/>
          </a:ln>
          <a:effectLst>
            <a:outerShdw blurRad="63500" dist="38099" dir="2700000" rotWithShape="0">
              <a:srgbClr val="000000">
                <a:alpha val="74998"/>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p>
            <a:pPr marL="0" marR="0" lvl="0" indent="0" algn="ctr" defTabSz="914400" rtl="0" eaLnBrk="1" fontAlgn="auto" latinLnBrk="0" hangingPunct="0">
              <a:lnSpc>
                <a:spcPct val="100000"/>
              </a:lnSpc>
              <a:spcBef>
                <a:spcPts val="600"/>
              </a:spcBef>
              <a:spcAft>
                <a:spcPts val="0"/>
              </a:spcAft>
              <a:buClrTx/>
              <a:buSzTx/>
              <a:buFontTx/>
              <a:buNone/>
              <a:tabLst/>
              <a:defRPr sz="2800" b="1" u="sng">
                <a:solidFill>
                  <a:srgbClr val="8F8F8F">
                    <a:lumOff val="44000"/>
                  </a:srgbClr>
                </a:solidFill>
              </a:defRPr>
            </a:pPr>
            <a:r>
              <a:rPr kumimoji="0" lang="ar-JO" sz="2800" b="1" i="0" u="sng"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rPr>
              <a:t>الكاثوليك</a:t>
            </a:r>
            <a:endParaRPr kumimoji="0" sz="2800" b="1" i="0" u="sng"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endParaRPr>
          </a:p>
          <a:p>
            <a:pPr marL="0" marR="0" lvl="0" indent="0" algn="ctr" defTabSz="914400" rtl="0" eaLnBrk="1" fontAlgn="auto" latinLnBrk="0" hangingPunct="0">
              <a:lnSpc>
                <a:spcPct val="100000"/>
              </a:lnSpc>
              <a:spcBef>
                <a:spcPts val="600"/>
              </a:spcBef>
              <a:spcAft>
                <a:spcPts val="0"/>
              </a:spcAft>
              <a:buClrTx/>
              <a:buSzTx/>
              <a:buFontTx/>
              <a:buNone/>
              <a:tabLst/>
              <a:defRPr sz="2800" b="1">
                <a:solidFill>
                  <a:srgbClr val="8F8F8F">
                    <a:lumOff val="44000"/>
                  </a:srgbClr>
                </a:solidFill>
              </a:defRPr>
            </a:pPr>
            <a:r>
              <a:rPr kumimoji="0" lang="ar-SA" sz="2800" b="1" i="0"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rPr>
              <a:t>أحضر الإمبراطور كاليجولا</a:t>
            </a:r>
            <a:endParaRPr kumimoji="0" lang="ar-JO" sz="2800" b="1" i="0"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endParaRPr>
          </a:p>
          <a:p>
            <a:pPr marL="0" marR="0" lvl="0" indent="0" algn="ctr" defTabSz="914400" rtl="0" eaLnBrk="1" fontAlgn="auto" latinLnBrk="0" hangingPunct="0">
              <a:lnSpc>
                <a:spcPct val="100000"/>
              </a:lnSpc>
              <a:spcBef>
                <a:spcPts val="600"/>
              </a:spcBef>
              <a:spcAft>
                <a:spcPts val="0"/>
              </a:spcAft>
              <a:buClrTx/>
              <a:buSzTx/>
              <a:buFontTx/>
              <a:buNone/>
              <a:tabLst/>
              <a:defRPr sz="2800" b="1">
                <a:solidFill>
                  <a:srgbClr val="8F8F8F">
                    <a:lumOff val="44000"/>
                  </a:srgbClr>
                </a:solidFill>
              </a:defRPr>
            </a:pPr>
            <a:r>
              <a:rPr kumimoji="0" lang="ar-SA" sz="2800" b="1" i="0"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rPr>
              <a:t> </a:t>
            </a:r>
            <a:r>
              <a:rPr kumimoji="0" lang="ar-JO" sz="2800" b="1" i="0"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rPr>
              <a:t>(</a:t>
            </a:r>
            <a:r>
              <a:rPr kumimoji="0" lang="ar-SA" sz="2800" b="1" i="0"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rPr>
              <a:t>37 – 41 ميلادي) مسلة </a:t>
            </a:r>
            <a:endParaRPr kumimoji="0" lang="ar-JO" sz="2800" b="1" i="0"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endParaRPr>
          </a:p>
          <a:p>
            <a:pPr marL="0" marR="0" lvl="0" indent="0" algn="ctr" defTabSz="914400" rtl="0" eaLnBrk="1" fontAlgn="auto" latinLnBrk="0" hangingPunct="0">
              <a:lnSpc>
                <a:spcPct val="100000"/>
              </a:lnSpc>
              <a:spcBef>
                <a:spcPts val="600"/>
              </a:spcBef>
              <a:spcAft>
                <a:spcPts val="0"/>
              </a:spcAft>
              <a:buClrTx/>
              <a:buSzTx/>
              <a:buFontTx/>
              <a:buNone/>
              <a:tabLst/>
              <a:defRPr sz="2800" b="1">
                <a:solidFill>
                  <a:srgbClr val="8F8F8F">
                    <a:lumOff val="44000"/>
                  </a:srgbClr>
                </a:solidFill>
              </a:defRPr>
            </a:pPr>
            <a:r>
              <a:rPr kumimoji="0" lang="ar-SA" sz="2800" b="1" i="0"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rPr>
              <a:t>من معبد مصري لعبادة الشمس</a:t>
            </a:r>
            <a:endParaRPr kumimoji="0" lang="ar-JO" sz="2800" b="1" i="0"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endParaRPr>
          </a:p>
          <a:p>
            <a:pPr marL="0" marR="0" lvl="0" indent="0" algn="ctr" defTabSz="914400" rtl="0" eaLnBrk="1" fontAlgn="auto" latinLnBrk="0" hangingPunct="0">
              <a:lnSpc>
                <a:spcPct val="100000"/>
              </a:lnSpc>
              <a:spcBef>
                <a:spcPts val="600"/>
              </a:spcBef>
              <a:spcAft>
                <a:spcPts val="0"/>
              </a:spcAft>
              <a:buClrTx/>
              <a:buSzTx/>
              <a:buFontTx/>
              <a:buNone/>
              <a:tabLst/>
              <a:defRPr sz="2800" b="1">
                <a:solidFill>
                  <a:srgbClr val="8F8F8F">
                    <a:lumOff val="44000"/>
                  </a:srgbClr>
                </a:solidFill>
              </a:defRPr>
            </a:pPr>
            <a:r>
              <a:rPr kumimoji="0" lang="ar-SA" sz="2800" b="1" i="0"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rPr>
              <a:t> إلى روما. نقلها البابا سيكستوس الخامس إلى الفاتيكان </a:t>
            </a:r>
            <a:endParaRPr kumimoji="0" lang="ar-JO" sz="2800" b="1" i="0"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endParaRPr>
          </a:p>
          <a:p>
            <a:pPr marL="0" marR="0" lvl="0" indent="0" algn="ctr" defTabSz="914400" rtl="0" eaLnBrk="1" fontAlgn="auto" latinLnBrk="0" hangingPunct="0">
              <a:lnSpc>
                <a:spcPct val="100000"/>
              </a:lnSpc>
              <a:spcBef>
                <a:spcPts val="600"/>
              </a:spcBef>
              <a:spcAft>
                <a:spcPts val="0"/>
              </a:spcAft>
              <a:buClrTx/>
              <a:buSzTx/>
              <a:buFontTx/>
              <a:buNone/>
              <a:tabLst/>
              <a:defRPr sz="2800" b="1">
                <a:solidFill>
                  <a:srgbClr val="8F8F8F">
                    <a:lumOff val="44000"/>
                  </a:srgbClr>
                </a:solidFill>
              </a:defRPr>
            </a:pPr>
            <a:r>
              <a:rPr kumimoji="0" lang="ar-SA" sz="2800" b="1" i="0"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rPr>
              <a:t>عام 1586 م كنقطة محورية </a:t>
            </a:r>
            <a:endParaRPr kumimoji="0" lang="ar-JO" sz="2800" b="1" i="0"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endParaRPr>
          </a:p>
          <a:p>
            <a:pPr marL="0" marR="0" lvl="0" indent="0" algn="ctr" defTabSz="914400" rtl="0" eaLnBrk="1" fontAlgn="auto" latinLnBrk="0" hangingPunct="0">
              <a:lnSpc>
                <a:spcPct val="100000"/>
              </a:lnSpc>
              <a:spcBef>
                <a:spcPts val="600"/>
              </a:spcBef>
              <a:spcAft>
                <a:spcPts val="0"/>
              </a:spcAft>
              <a:buClrTx/>
              <a:buSzTx/>
              <a:buFontTx/>
              <a:buNone/>
              <a:tabLst/>
              <a:defRPr sz="2800" b="1">
                <a:solidFill>
                  <a:srgbClr val="8F8F8F">
                    <a:lumOff val="44000"/>
                  </a:srgbClr>
                </a:solidFill>
              </a:defRPr>
            </a:pPr>
            <a:r>
              <a:rPr kumimoji="0" lang="ar-SA" sz="2800" b="1" i="0"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rPr>
              <a:t>في ساحة القديس بطرس.</a:t>
            </a:r>
            <a:endParaRPr kumimoji="0" lang="ar-JO" sz="2800" b="1" i="0"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endParaRPr>
          </a:p>
          <a:p>
            <a:pPr marL="0" marR="0" lvl="0" indent="0" algn="ctr" defTabSz="914400" rtl="0" eaLnBrk="1" fontAlgn="auto" latinLnBrk="0" hangingPunct="0">
              <a:lnSpc>
                <a:spcPct val="100000"/>
              </a:lnSpc>
              <a:spcBef>
                <a:spcPts val="600"/>
              </a:spcBef>
              <a:spcAft>
                <a:spcPts val="0"/>
              </a:spcAft>
              <a:buClrTx/>
              <a:buSzTx/>
              <a:buFontTx/>
              <a:buNone/>
              <a:tabLst/>
              <a:defRPr sz="2800" b="1">
                <a:solidFill>
                  <a:srgbClr val="8F8F8F">
                    <a:lumOff val="44000"/>
                  </a:srgbClr>
                </a:solidFill>
              </a:defRPr>
            </a:pPr>
            <a:r>
              <a:rPr kumimoji="0" lang="ar-SA" sz="2800" b="1" i="0"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rPr>
              <a:t> وفرض عقوبة الإعدام إذا تم كسرها.</a:t>
            </a:r>
            <a:endParaRPr kumimoji="0" sz="2800" b="1" i="0"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endParaRPr>
          </a:p>
        </p:txBody>
      </p:sp>
      <p:pic>
        <p:nvPicPr>
          <p:cNvPr id="2906" name="Picture 5" descr="Picture 5"/>
          <p:cNvPicPr>
            <a:picLocks noChangeAspect="1"/>
          </p:cNvPicPr>
          <p:nvPr/>
        </p:nvPicPr>
        <p:blipFill>
          <a:blip r:embed="rId3"/>
          <a:stretch>
            <a:fillRect/>
          </a:stretch>
        </p:blipFill>
        <p:spPr>
          <a:xfrm>
            <a:off x="2917825" y="-44450"/>
            <a:ext cx="1366838" cy="6858000"/>
          </a:xfrm>
          <a:prstGeom prst="rect">
            <a:avLst/>
          </a:prstGeom>
          <a:ln w="12700">
            <a:miter lim="400000"/>
          </a:ln>
        </p:spPr>
      </p:pic>
      <p:sp>
        <p:nvSpPr>
          <p:cNvPr id="2907" name="WordArt 2"/>
          <p:cNvSpPr txBox="1"/>
          <p:nvPr/>
        </p:nvSpPr>
        <p:spPr>
          <a:xfrm>
            <a:off x="1619250" y="44450"/>
            <a:ext cx="6019800" cy="641350"/>
          </a:xfrm>
          <a:prstGeom prst="rect">
            <a:avLst/>
          </a:prstGeom>
          <a:solidFill>
            <a:schemeClr val="bg1"/>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nchor="ctr">
            <a:normAutofit/>
          </a:bodyPr>
          <a:lstStyle>
            <a:lvl1pPr algn="ctr" defTabSz="914400">
              <a:defRPr sz="2100" b="1">
                <a:gradFill flip="none" rotWithShape="1">
                  <a:gsLst>
                    <a:gs pos="0">
                      <a:srgbClr val="000082"/>
                    </a:gs>
                    <a:gs pos="14999">
                      <a:srgbClr val="66008F"/>
                    </a:gs>
                    <a:gs pos="32499">
                      <a:srgbClr val="BA0066"/>
                    </a:gs>
                    <a:gs pos="45000">
                      <a:srgbClr val="FF0000"/>
                    </a:gs>
                    <a:gs pos="50000">
                      <a:srgbClr val="FF8200"/>
                    </a:gs>
                    <a:gs pos="55000">
                      <a:srgbClr val="FF0000"/>
                    </a:gs>
                    <a:gs pos="67500">
                      <a:srgbClr val="BA0066"/>
                    </a:gs>
                    <a:gs pos="85001">
                      <a:srgbClr val="66008F"/>
                    </a:gs>
                    <a:gs pos="100000">
                      <a:srgbClr val="000082"/>
                    </a:gs>
                  </a:gsLst>
                  <a:lin ang="5400000" scaled="0"/>
                </a:gradFill>
                <a:effectLst>
                  <a:outerShdw blurRad="63500" dist="38099" dir="2700000" rotWithShape="0">
                    <a:srgbClr val="C0C0C0">
                      <a:alpha val="74997"/>
                    </a:srgbClr>
                  </a:outerShdw>
                </a:effectLst>
              </a:defRPr>
            </a:lvl1pPr>
          </a:lstStyle>
          <a:p>
            <a:pPr marL="0" marR="0" lvl="0" indent="0" algn="ctr" defTabSz="914400" rtl="0" eaLnBrk="1" fontAlgn="auto" latinLnBrk="0" hangingPunct="0">
              <a:lnSpc>
                <a:spcPct val="100000"/>
              </a:lnSpc>
              <a:spcBef>
                <a:spcPts val="0"/>
              </a:spcBef>
              <a:spcAft>
                <a:spcPts val="0"/>
              </a:spcAft>
              <a:buClrTx/>
              <a:buSzTx/>
              <a:buFontTx/>
              <a:buNone/>
              <a:tabLst/>
              <a:defRPr/>
            </a:pPr>
            <a:r>
              <a:rPr kumimoji="0" lang="ar-JO" sz="3600" b="1" i="0" u="none" strike="noStrike" kern="0" cap="none" spc="0" normalizeH="0" baseline="0" noProof="0" dirty="0">
                <a:ln>
                  <a:noFill/>
                </a:ln>
                <a:solidFill>
                  <a:srgbClr val="FFFFFF"/>
                </a:solidFill>
                <a:effectLst>
                  <a:outerShdw blurRad="63500" dist="38099" dir="2700000" rotWithShape="0">
                    <a:srgbClr val="C0C0C0">
                      <a:alpha val="74997"/>
                    </a:srgbClr>
                  </a:outerShdw>
                </a:effectLst>
                <a:uLnTx/>
                <a:uFillTx/>
                <a:latin typeface="Arial" panose="020B0604020202020204" pitchFamily="34" charset="0"/>
                <a:cs typeface="Arial" panose="020B0604020202020204" pitchFamily="34" charset="0"/>
                <a:sym typeface="Arial"/>
              </a:rPr>
              <a:t>الديانة البابلية الغامضة اليوم</a:t>
            </a:r>
            <a:endParaRPr kumimoji="0" sz="3600" b="1" i="0" u="none" strike="noStrike" kern="0" cap="none" spc="0" normalizeH="0" baseline="0" noProof="0" dirty="0">
              <a:ln>
                <a:noFill/>
              </a:ln>
              <a:solidFill>
                <a:srgbClr val="FFFFFF"/>
              </a:solidFill>
              <a:effectLst>
                <a:outerShdw blurRad="63500" dist="38099" dir="2700000" rotWithShape="0">
                  <a:srgbClr val="C0C0C0">
                    <a:alpha val="74997"/>
                  </a:srgbClr>
                </a:outerShdw>
              </a:effectLst>
              <a:uLnTx/>
              <a:uFillTx/>
              <a:latin typeface="Arial" panose="020B0604020202020204" pitchFamily="34" charset="0"/>
              <a:cs typeface="Arial" panose="020B0604020202020204" pitchFamily="34" charset="0"/>
              <a:sym typeface="Arial"/>
            </a:endParaRPr>
          </a:p>
        </p:txBody>
      </p:sp>
      <p:sp>
        <p:nvSpPr>
          <p:cNvPr id="2908" name="Title 1"/>
          <p:cNvSpPr txBox="1">
            <a:spLocks noGrp="1"/>
          </p:cNvSpPr>
          <p:nvPr>
            <p:ph type="title"/>
          </p:nvPr>
        </p:nvSpPr>
        <p:spPr>
          <a:xfrm>
            <a:off x="3924300" y="908050"/>
            <a:ext cx="3321050" cy="831850"/>
          </a:xfrm>
          <a:prstGeom prst="rect">
            <a:avLst/>
          </a:prstGeom>
          <a:solidFill>
            <a:srgbClr val="FF0000"/>
          </a:solidFill>
          <a:ln w="9525">
            <a:solidFill>
              <a:schemeClr val="accent3">
                <a:lumOff val="44000"/>
              </a:schemeClr>
            </a:solidFill>
            <a:miter lim="800000"/>
          </a:ln>
          <a:effectLst>
            <a:outerShdw blurRad="63500" dist="38099" dir="2700000" rotWithShape="0">
              <a:srgbClr val="000000">
                <a:alpha val="74998"/>
              </a:srgbClr>
            </a:outerShdw>
          </a:effectLst>
        </p:spPr>
        <p:txBody>
          <a:bodyPr/>
          <a:lstStyle>
            <a:lvl1pPr>
              <a:defRPr sz="4800" b="1">
                <a:solidFill>
                  <a:schemeClr val="accent3">
                    <a:lumOff val="44000"/>
                  </a:schemeClr>
                </a:solidFill>
              </a:defRPr>
            </a:lvl1pPr>
          </a:lstStyle>
          <a:p>
            <a:r>
              <a:rPr lang="ar-JO" dirty="0">
                <a:latin typeface="Arial" panose="020B0604020202020204" pitchFamily="34" charset="0"/>
                <a:cs typeface="Arial" panose="020B0604020202020204" pitchFamily="34" charset="0"/>
              </a:rPr>
              <a:t>المسلّات</a:t>
            </a:r>
            <a:endParaRPr dirty="0">
              <a:latin typeface="Arial" panose="020B0604020202020204" pitchFamily="34" charset="0"/>
              <a:cs typeface="Arial" panose="020B0604020202020204" pitchFamily="34" charset="0"/>
            </a:endParaRPr>
          </a:p>
        </p:txBody>
      </p:sp>
      <p:sp>
        <p:nvSpPr>
          <p:cNvPr id="2909" name="Rectangle 10"/>
          <p:cNvSpPr txBox="1"/>
          <p:nvPr/>
        </p:nvSpPr>
        <p:spPr>
          <a:xfrm>
            <a:off x="45719" y="1844675"/>
            <a:ext cx="2645412" cy="2046714"/>
          </a:xfrm>
          <a:prstGeom prst="rect">
            <a:avLst/>
          </a:prstGeom>
          <a:ln w="12700">
            <a:miter lim="400000"/>
          </a:ln>
          <a:effectLst>
            <a:outerShdw blurRad="63500" dist="38099" dir="2700000" rotWithShape="0">
              <a:srgbClr val="000000">
                <a:alpha val="74998"/>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p>
            <a:pPr marL="0" marR="0" lvl="0" indent="0" algn="ctr" defTabSz="914400" rtl="0" eaLnBrk="1" fontAlgn="auto" latinLnBrk="0" hangingPunct="0">
              <a:lnSpc>
                <a:spcPct val="100000"/>
              </a:lnSpc>
              <a:spcBef>
                <a:spcPts val="600"/>
              </a:spcBef>
              <a:spcAft>
                <a:spcPts val="0"/>
              </a:spcAft>
              <a:buClrTx/>
              <a:buSzTx/>
              <a:buFontTx/>
              <a:buNone/>
              <a:tabLst/>
              <a:defRPr sz="2800" b="1" u="sng">
                <a:solidFill>
                  <a:srgbClr val="8F8F8F">
                    <a:lumOff val="44000"/>
                  </a:srgbClr>
                </a:solidFill>
              </a:defRPr>
            </a:pPr>
            <a:r>
              <a:rPr kumimoji="0" lang="ar-JO" sz="2800" b="1" i="0" u="sng"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rPr>
              <a:t>البابليون</a:t>
            </a:r>
            <a:endParaRPr kumimoji="0" sz="2800" b="1" i="0" u="sng"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endParaRPr>
          </a:p>
          <a:p>
            <a:pPr marL="0" marR="0" lvl="0" indent="0" algn="ctr" defTabSz="914400" rtl="0" eaLnBrk="1" fontAlgn="auto" latinLnBrk="0" hangingPunct="0">
              <a:lnSpc>
                <a:spcPct val="100000"/>
              </a:lnSpc>
              <a:spcBef>
                <a:spcPts val="600"/>
              </a:spcBef>
              <a:spcAft>
                <a:spcPts val="0"/>
              </a:spcAft>
              <a:buClrTx/>
              <a:buSzTx/>
              <a:buFontTx/>
              <a:buNone/>
              <a:tabLst/>
              <a:defRPr sz="2800" b="1">
                <a:solidFill>
                  <a:srgbClr val="8F8F8F">
                    <a:lumOff val="44000"/>
                  </a:srgbClr>
                </a:solidFill>
              </a:defRPr>
            </a:pPr>
            <a:r>
              <a:rPr kumimoji="0" lang="ar-JO" sz="2800" b="1" i="0"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rPr>
              <a:t>التمثال</a:t>
            </a:r>
          </a:p>
          <a:p>
            <a:pPr marL="0" marR="0" lvl="0" indent="0" algn="ctr" defTabSz="914400" rtl="0" eaLnBrk="1" fontAlgn="auto" latinLnBrk="0" hangingPunct="0">
              <a:lnSpc>
                <a:spcPct val="100000"/>
              </a:lnSpc>
              <a:spcBef>
                <a:spcPts val="600"/>
              </a:spcBef>
              <a:spcAft>
                <a:spcPts val="0"/>
              </a:spcAft>
              <a:buClrTx/>
              <a:buSzTx/>
              <a:buFontTx/>
              <a:buNone/>
              <a:tabLst/>
              <a:defRPr sz="2800" b="1">
                <a:solidFill>
                  <a:srgbClr val="8F8F8F">
                    <a:lumOff val="44000"/>
                  </a:srgbClr>
                </a:solidFill>
              </a:defRPr>
            </a:pPr>
            <a:r>
              <a:rPr kumimoji="0" lang="ar-JO" sz="2400" b="1" i="0"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rPr>
              <a:t>6</a:t>
            </a:r>
            <a:r>
              <a:rPr kumimoji="0" lang="ar-JO" sz="2800" b="1" i="0"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rPr>
              <a:t> ذراع </a:t>
            </a:r>
            <a:r>
              <a:rPr kumimoji="0" lang="en-US" sz="2800" b="1" i="0"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rPr>
              <a:t> x </a:t>
            </a:r>
            <a:r>
              <a:rPr kumimoji="0" lang="ar-JO" sz="2800" b="1" i="0"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rPr>
              <a:t>60 ذراع</a:t>
            </a:r>
            <a:r>
              <a:rPr kumimoji="0" sz="2800" b="1" i="0"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rPr>
              <a:t> </a:t>
            </a:r>
            <a:endParaRPr kumimoji="0" lang="ar-JO" sz="2800" b="1" i="0"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endParaRPr>
          </a:p>
          <a:p>
            <a:pPr marL="0" marR="0" lvl="0" indent="0" algn="ctr" defTabSz="914400" rtl="0" eaLnBrk="1" fontAlgn="auto" latinLnBrk="0" hangingPunct="0">
              <a:lnSpc>
                <a:spcPct val="100000"/>
              </a:lnSpc>
              <a:spcBef>
                <a:spcPts val="600"/>
              </a:spcBef>
              <a:spcAft>
                <a:spcPts val="0"/>
              </a:spcAft>
              <a:buClrTx/>
              <a:buSzTx/>
              <a:buFontTx/>
              <a:buNone/>
              <a:tabLst/>
              <a:defRPr sz="2800" b="1">
                <a:solidFill>
                  <a:srgbClr val="8F8F8F">
                    <a:lumOff val="44000"/>
                  </a:srgbClr>
                </a:solidFill>
              </a:defRPr>
            </a:pPr>
            <a:r>
              <a:rPr kumimoji="0" lang="ar-JO" sz="2800" b="1" i="0"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rPr>
              <a:t>(دانيال </a:t>
            </a:r>
            <a:r>
              <a:rPr kumimoji="0" lang="ar-JO" sz="2400" b="1" i="0"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rPr>
              <a:t>3</a:t>
            </a:r>
            <a:r>
              <a:rPr kumimoji="0" lang="ar-JO" sz="2800" b="1" i="0"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rPr>
              <a:t>)</a:t>
            </a:r>
            <a:endParaRPr kumimoji="0" sz="3200" b="1" i="0"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endParaRPr>
          </a:p>
        </p:txBody>
      </p:sp>
      <p:sp>
        <p:nvSpPr>
          <p:cNvPr id="2910" name="Text Box 37"/>
          <p:cNvSpPr txBox="1"/>
          <p:nvPr/>
        </p:nvSpPr>
        <p:spPr>
          <a:xfrm>
            <a:off x="8192777" y="24293"/>
            <a:ext cx="876777" cy="463844"/>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46799" tIns="46799" rIns="46799" bIns="46799">
            <a:spAutoFit/>
          </a:bodyPr>
          <a:lstStyle>
            <a:lvl1pPr algn="ctr" defTabSz="914400">
              <a:defRPr sz="2400" b="1">
                <a:solidFill>
                  <a:schemeClr val="accent3">
                    <a:lumOff val="44000"/>
                  </a:schemeClr>
                </a:solidFill>
              </a:defRPr>
            </a:lvl1pPr>
          </a:lstStyle>
          <a:p>
            <a:pPr marL="0" marR="0" lvl="0" indent="0" algn="ctr" defTabSz="914400" rtl="0" eaLnBrk="1" fontAlgn="auto" latinLnBrk="0" hangingPunct="0">
              <a:lnSpc>
                <a:spcPct val="100000"/>
              </a:lnSpc>
              <a:spcBef>
                <a:spcPts val="0"/>
              </a:spcBef>
              <a:spcAft>
                <a:spcPts val="0"/>
              </a:spcAft>
              <a:buClrTx/>
              <a:buSzTx/>
              <a:buFontTx/>
              <a:buNone/>
              <a:tabLst/>
              <a:defRPr/>
            </a:pPr>
            <a:r>
              <a:rPr kumimoji="0" lang="ar-JO" sz="2400" b="1" i="0"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rPr>
              <a:t>110 ج</a:t>
            </a:r>
            <a:endParaRPr kumimoji="0" sz="2400" b="1" i="0"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endParaRPr>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23" presetClass="entr" presetSubtype="16" fill="hold" grpId="0" nodeType="clickEffect">
                                  <p:stCondLst>
                                    <p:cond delay="0"/>
                                  </p:stCondLst>
                                  <p:iterate>
                                    <p:tmAbs val="0"/>
                                  </p:iterate>
                                  <p:childTnLst>
                                    <p:set>
                                      <p:cBhvr>
                                        <p:cTn id="6" fill="hold"/>
                                        <p:tgtEl>
                                          <p:spTgt spid="2909"/>
                                        </p:tgtEl>
                                        <p:attrNameLst>
                                          <p:attrName>style.visibility</p:attrName>
                                        </p:attrNameLst>
                                      </p:cBhvr>
                                      <p:to>
                                        <p:strVal val="visible"/>
                                      </p:to>
                                    </p:set>
                                    <p:anim calcmode="lin" valueType="num">
                                      <p:cBhvr>
                                        <p:cTn id="7" dur="1000" fill="hold"/>
                                        <p:tgtEl>
                                          <p:spTgt spid="2909"/>
                                        </p:tgtEl>
                                        <p:attrNameLst>
                                          <p:attrName>ppt_w</p:attrName>
                                        </p:attrNameLst>
                                      </p:cBhvr>
                                      <p:tavLst>
                                        <p:tav tm="0">
                                          <p:val>
                                            <p:fltVal val="0"/>
                                          </p:val>
                                        </p:tav>
                                        <p:tav tm="100000">
                                          <p:val>
                                            <p:strVal val="#ppt_w"/>
                                          </p:val>
                                        </p:tav>
                                      </p:tavLst>
                                    </p:anim>
                                    <p:anim calcmode="lin" valueType="num">
                                      <p:cBhvr>
                                        <p:cTn id="8" dur="1000" fill="hold"/>
                                        <p:tgtEl>
                                          <p:spTgt spid="2909"/>
                                        </p:tgtEl>
                                        <p:attrNameLst>
                                          <p:attrName>ppt_h</p:attrName>
                                        </p:attrNameLst>
                                      </p:cBhvr>
                                      <p:tavLst>
                                        <p:tav tm="0">
                                          <p:val>
                                            <p:fltVal val="0"/>
                                          </p:val>
                                        </p:tav>
                                        <p:tav tm="100000">
                                          <p:val>
                                            <p:strVal val="#ppt_h"/>
                                          </p:val>
                                        </p:tav>
                                      </p:tavLst>
                                    </p:anim>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grpId="0" nodeType="clickEffect">
                                  <p:stCondLst>
                                    <p:cond delay="0"/>
                                  </p:stCondLst>
                                  <p:iterate>
                                    <p:tmAbs val="0"/>
                                  </p:iterate>
                                  <p:childTnLst>
                                    <p:set>
                                      <p:cBhvr>
                                        <p:cTn id="12" fill="hold"/>
                                        <p:tgtEl>
                                          <p:spTgt spid="290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05" grpId="0" animBg="1" advAuto="0"/>
      <p:bldP spid="2909" grpId="0" animBg="1" advAuto="0"/>
    </p:bldLst>
  </p:timing>
</p:sld>
</file>

<file path=ppt/slides/slide1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12" name="Rectangle 2"/>
          <p:cNvSpPr txBox="1">
            <a:spLocks noGrp="1"/>
          </p:cNvSpPr>
          <p:nvPr>
            <p:ph type="title"/>
          </p:nvPr>
        </p:nvSpPr>
        <p:spPr>
          <a:xfrm>
            <a:off x="5795962" y="836612"/>
            <a:ext cx="3098801" cy="4953001"/>
          </a:xfrm>
          <a:prstGeom prst="rect">
            <a:avLst/>
          </a:prstGeom>
        </p:spPr>
        <p:txBody>
          <a:bodyPr/>
          <a:lstStyle/>
          <a:p>
            <a:r>
              <a:rPr lang="ar-JO" b="1" dirty="0">
                <a:latin typeface="Arial" panose="020B0604020202020204" pitchFamily="34" charset="0"/>
                <a:cs typeface="Arial" panose="020B0604020202020204" pitchFamily="34" charset="0"/>
              </a:rPr>
              <a:t>المسلّة</a:t>
            </a:r>
            <a:br>
              <a:rPr lang="ar-JO" b="1" dirty="0">
                <a:latin typeface="Arial" panose="020B0604020202020204" pitchFamily="34" charset="0"/>
                <a:cs typeface="Arial" panose="020B0604020202020204" pitchFamily="34" charset="0"/>
              </a:rPr>
            </a:br>
            <a:r>
              <a:rPr lang="ar-JO" b="1" dirty="0">
                <a:latin typeface="Arial" panose="020B0604020202020204" pitchFamily="34" charset="0"/>
                <a:cs typeface="Arial" panose="020B0604020202020204" pitchFamily="34" charset="0"/>
              </a:rPr>
              <a:t>المصرية</a:t>
            </a:r>
            <a:br>
              <a:rPr lang="ar-JO" b="1" dirty="0">
                <a:latin typeface="Arial" panose="020B0604020202020204" pitchFamily="34" charset="0"/>
                <a:cs typeface="Arial" panose="020B0604020202020204" pitchFamily="34" charset="0"/>
              </a:rPr>
            </a:br>
            <a:r>
              <a:rPr lang="ar-JO" b="1" dirty="0">
                <a:latin typeface="Arial" panose="020B0604020202020204" pitchFamily="34" charset="0"/>
                <a:cs typeface="Arial" panose="020B0604020202020204" pitchFamily="34" charset="0"/>
              </a:rPr>
              <a:t>في ساحة</a:t>
            </a:r>
            <a:br>
              <a:rPr lang="ar-JO" b="1" dirty="0">
                <a:latin typeface="Arial" panose="020B0604020202020204" pitchFamily="34" charset="0"/>
                <a:cs typeface="Arial" panose="020B0604020202020204" pitchFamily="34" charset="0"/>
              </a:rPr>
            </a:br>
            <a:r>
              <a:rPr lang="ar-JO" b="1" dirty="0">
                <a:latin typeface="Arial" panose="020B0604020202020204" pitchFamily="34" charset="0"/>
                <a:cs typeface="Arial" panose="020B0604020202020204" pitchFamily="34" charset="0"/>
              </a:rPr>
              <a:t>القديس بطرس</a:t>
            </a:r>
            <a:endParaRPr b="1" dirty="0">
              <a:latin typeface="Arial" panose="020B0604020202020204" pitchFamily="34" charset="0"/>
              <a:cs typeface="Arial" panose="020B0604020202020204" pitchFamily="34" charset="0"/>
            </a:endParaRPr>
          </a:p>
        </p:txBody>
      </p:sp>
      <p:pic>
        <p:nvPicPr>
          <p:cNvPr id="2913" name="Picture 5" descr="Picture 5"/>
          <p:cNvPicPr>
            <a:picLocks noChangeAspect="1"/>
          </p:cNvPicPr>
          <p:nvPr/>
        </p:nvPicPr>
        <p:blipFill>
          <a:blip r:embed="rId3"/>
          <a:stretch>
            <a:fillRect/>
          </a:stretch>
        </p:blipFill>
        <p:spPr>
          <a:xfrm>
            <a:off x="0" y="-31750"/>
            <a:ext cx="5364163" cy="6916739"/>
          </a:xfrm>
          <a:prstGeom prst="rect">
            <a:avLst/>
          </a:prstGeom>
          <a:ln w="12700">
            <a:miter lim="400000"/>
          </a:ln>
        </p:spPr>
      </p:pic>
      <p:pic>
        <p:nvPicPr>
          <p:cNvPr id="2914" name="Picture 6" descr="Picture 6"/>
          <p:cNvPicPr>
            <a:picLocks noChangeAspect="1"/>
          </p:cNvPicPr>
          <p:nvPr/>
        </p:nvPicPr>
        <p:blipFill>
          <a:blip r:embed="rId4"/>
          <a:stretch>
            <a:fillRect/>
          </a:stretch>
        </p:blipFill>
        <p:spPr>
          <a:xfrm>
            <a:off x="3462337" y="1766888"/>
            <a:ext cx="2222501" cy="3327401"/>
          </a:xfrm>
          <a:prstGeom prst="rect">
            <a:avLst/>
          </a:prstGeom>
          <a:ln w="12700">
            <a:miter lim="400000"/>
          </a:ln>
        </p:spPr>
      </p:pic>
      <p:sp>
        <p:nvSpPr>
          <p:cNvPr id="2915" name="Text Box 37"/>
          <p:cNvSpPr txBox="1"/>
          <p:nvPr/>
        </p:nvSpPr>
        <p:spPr>
          <a:xfrm>
            <a:off x="8165275" y="24293"/>
            <a:ext cx="899220" cy="463844"/>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6799" tIns="46799" rIns="46799" bIns="46799">
            <a:spAutoFit/>
          </a:bodyPr>
          <a:lstStyle>
            <a:lvl1pPr algn="ctr" defTabSz="914400">
              <a:defRPr sz="2400" b="1"/>
            </a:lvl1pPr>
          </a:lstStyle>
          <a:p>
            <a:pPr marL="0" marR="0" lvl="0" indent="0" algn="ctr" defTabSz="914400" rtl="0" eaLnBrk="1" fontAlgn="auto" latinLnBrk="0" hangingPunct="0">
              <a:lnSpc>
                <a:spcPct val="100000"/>
              </a:lnSpc>
              <a:spcBef>
                <a:spcPts val="0"/>
              </a:spcBef>
              <a:spcAft>
                <a:spcPts val="0"/>
              </a:spcAft>
              <a:buClrTx/>
              <a:buSzTx/>
              <a:buFontTx/>
              <a:buNone/>
              <a:tabLst/>
              <a:defRPr/>
            </a:pPr>
            <a:r>
              <a:rPr kumimoji="0" lang="ar-JO" sz="2400" b="1"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110 ث</a:t>
            </a:r>
            <a:endParaRPr kumimoji="0" sz="2400" b="1"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iterate>
                                    <p:tmAbs val="0"/>
                                  </p:iterate>
                                  <p:childTnLst>
                                    <p:set>
                                      <p:cBhvr>
                                        <p:cTn id="6" fill="hold"/>
                                        <p:tgtEl>
                                          <p:spTgt spid="291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14" grpId="0" animBg="1" advAuto="0"/>
    </p:bldLst>
  </p:timing>
</p:sld>
</file>

<file path=ppt/slides/slide1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19" name="WordArt 2"/>
          <p:cNvSpPr txBox="1"/>
          <p:nvPr/>
        </p:nvSpPr>
        <p:spPr>
          <a:xfrm>
            <a:off x="304800" y="228600"/>
            <a:ext cx="5943600" cy="45720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nchor="ctr">
            <a:normAutofit lnSpcReduction="10000"/>
          </a:bodyPr>
          <a:lstStyle>
            <a:lvl1pPr algn="ctr" defTabSz="914400">
              <a:defRPr sz="2100" b="1">
                <a:gradFill flip="none" rotWithShape="1">
                  <a:gsLst>
                    <a:gs pos="0">
                      <a:srgbClr val="000082"/>
                    </a:gs>
                    <a:gs pos="14999">
                      <a:srgbClr val="66008F"/>
                    </a:gs>
                    <a:gs pos="32499">
                      <a:srgbClr val="BA0066"/>
                    </a:gs>
                    <a:gs pos="45000">
                      <a:srgbClr val="FF0000"/>
                    </a:gs>
                    <a:gs pos="50000">
                      <a:srgbClr val="FF8200"/>
                    </a:gs>
                    <a:gs pos="55000">
                      <a:srgbClr val="FF0000"/>
                    </a:gs>
                    <a:gs pos="67500">
                      <a:srgbClr val="BA0066"/>
                    </a:gs>
                    <a:gs pos="85001">
                      <a:srgbClr val="66008F"/>
                    </a:gs>
                    <a:gs pos="100000">
                      <a:srgbClr val="000082"/>
                    </a:gs>
                  </a:gsLst>
                  <a:lin ang="5400000" scaled="0"/>
                </a:gradFill>
                <a:effectLst>
                  <a:outerShdw blurRad="63500" dist="38099" dir="2700000" rotWithShape="0">
                    <a:srgbClr val="C0C0C0">
                      <a:alpha val="74997"/>
                    </a:srgbClr>
                  </a:outerShdw>
                </a:effectLst>
              </a:defRPr>
            </a:lvl1pPr>
          </a:lstStyle>
          <a:p>
            <a:pPr marL="0" marR="0" lvl="0" indent="0" algn="ctr" defTabSz="914400" rtl="0" eaLnBrk="1" fontAlgn="auto" latinLnBrk="0" hangingPunct="0">
              <a:lnSpc>
                <a:spcPct val="100000"/>
              </a:lnSpc>
              <a:spcBef>
                <a:spcPts val="0"/>
              </a:spcBef>
              <a:spcAft>
                <a:spcPts val="0"/>
              </a:spcAft>
              <a:buClrTx/>
              <a:buSzTx/>
              <a:buFontTx/>
              <a:buNone/>
              <a:tabLst/>
              <a:defRPr/>
            </a:pPr>
            <a:r>
              <a:rPr kumimoji="0" lang="ar-JO" sz="3200" b="1" i="0" u="none" strike="noStrike" kern="0" cap="none" spc="0" normalizeH="0" baseline="0" noProof="0" dirty="0">
                <a:ln>
                  <a:noFill/>
                </a:ln>
                <a:gradFill flip="none" rotWithShape="1">
                  <a:gsLst>
                    <a:gs pos="0">
                      <a:srgbClr val="000082"/>
                    </a:gs>
                    <a:gs pos="14999">
                      <a:srgbClr val="66008F"/>
                    </a:gs>
                    <a:gs pos="32499">
                      <a:srgbClr val="BA0066"/>
                    </a:gs>
                    <a:gs pos="45000">
                      <a:srgbClr val="FF0000"/>
                    </a:gs>
                    <a:gs pos="50000">
                      <a:srgbClr val="FF8200"/>
                    </a:gs>
                    <a:gs pos="55000">
                      <a:srgbClr val="FF0000"/>
                    </a:gs>
                    <a:gs pos="67500">
                      <a:srgbClr val="BA0066"/>
                    </a:gs>
                    <a:gs pos="85001">
                      <a:srgbClr val="66008F"/>
                    </a:gs>
                    <a:gs pos="100000">
                      <a:srgbClr val="000082"/>
                    </a:gs>
                  </a:gsLst>
                  <a:lin ang="5400000" scaled="0"/>
                </a:gradFill>
                <a:effectLst>
                  <a:outerShdw blurRad="63500" dist="38099" dir="2700000" rotWithShape="0">
                    <a:srgbClr val="C0C0C0">
                      <a:alpha val="74997"/>
                    </a:srgbClr>
                  </a:outerShdw>
                </a:effectLst>
                <a:uLnTx/>
                <a:uFillTx/>
                <a:latin typeface="Arial" panose="020B0604020202020204" pitchFamily="34" charset="0"/>
                <a:cs typeface="Arial" panose="020B0604020202020204" pitchFamily="34" charset="0"/>
                <a:sym typeface="Arial"/>
              </a:rPr>
              <a:t>الديانة البابلية الغامضة اليوم</a:t>
            </a:r>
            <a:endParaRPr kumimoji="0" sz="3200" b="1" i="0" u="none" strike="noStrike" kern="0" cap="none" spc="0" normalizeH="0" baseline="0" noProof="0" dirty="0">
              <a:ln>
                <a:noFill/>
              </a:ln>
              <a:gradFill flip="none" rotWithShape="1">
                <a:gsLst>
                  <a:gs pos="0">
                    <a:srgbClr val="000082"/>
                  </a:gs>
                  <a:gs pos="14999">
                    <a:srgbClr val="66008F"/>
                  </a:gs>
                  <a:gs pos="32499">
                    <a:srgbClr val="BA0066"/>
                  </a:gs>
                  <a:gs pos="45000">
                    <a:srgbClr val="FF0000"/>
                  </a:gs>
                  <a:gs pos="50000">
                    <a:srgbClr val="FF8200"/>
                  </a:gs>
                  <a:gs pos="55000">
                    <a:srgbClr val="FF0000"/>
                  </a:gs>
                  <a:gs pos="67500">
                    <a:srgbClr val="BA0066"/>
                  </a:gs>
                  <a:gs pos="85001">
                    <a:srgbClr val="66008F"/>
                  </a:gs>
                  <a:gs pos="100000">
                    <a:srgbClr val="000082"/>
                  </a:gs>
                </a:gsLst>
                <a:lin ang="5400000" scaled="0"/>
              </a:gradFill>
              <a:effectLst>
                <a:outerShdw blurRad="63500" dist="38099" dir="2700000" rotWithShape="0">
                  <a:srgbClr val="C0C0C0">
                    <a:alpha val="74997"/>
                  </a:srgbClr>
                </a:outerShdw>
              </a:effectLst>
              <a:uLnTx/>
              <a:uFillTx/>
              <a:latin typeface="Arial" panose="020B0604020202020204" pitchFamily="34" charset="0"/>
              <a:cs typeface="Arial" panose="020B0604020202020204" pitchFamily="34" charset="0"/>
              <a:sym typeface="Arial"/>
            </a:endParaRPr>
          </a:p>
        </p:txBody>
      </p:sp>
      <p:sp>
        <p:nvSpPr>
          <p:cNvPr id="2920" name="Line 3"/>
          <p:cNvSpPr/>
          <p:nvPr/>
        </p:nvSpPr>
        <p:spPr>
          <a:xfrm>
            <a:off x="304800" y="765175"/>
            <a:ext cx="6019801" cy="0"/>
          </a:xfrm>
          <a:prstGeom prst="line">
            <a:avLst/>
          </a:prstGeom>
          <a:ln w="38100">
            <a:solidFill>
              <a:srgbClr val="000000"/>
            </a:solidFill>
          </a:ln>
        </p:spPr>
        <p:txBody>
          <a:bodyPr lIns="46799" tIns="46799" rIns="46799" bIns="46799"/>
          <a:lstStyle/>
          <a:p>
            <a:pPr marL="0" marR="0" lvl="0" indent="0" algn="l" defTabSz="457200" rtl="0" eaLnBrk="1" fontAlgn="auto" latinLnBrk="0" hangingPunct="0">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2921" name="Rectangle 8"/>
          <p:cNvSpPr txBox="1"/>
          <p:nvPr/>
        </p:nvSpPr>
        <p:spPr>
          <a:xfrm>
            <a:off x="4828857" y="908050"/>
            <a:ext cx="4305936" cy="582467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p>
            <a:pPr marL="0" marR="0" lvl="0" indent="0" algn="ctr" defTabSz="914400" rtl="0" eaLnBrk="1" fontAlgn="auto" latinLnBrk="0" hangingPunct="0">
              <a:lnSpc>
                <a:spcPct val="100000"/>
              </a:lnSpc>
              <a:spcBef>
                <a:spcPts val="700"/>
              </a:spcBef>
              <a:spcAft>
                <a:spcPts val="0"/>
              </a:spcAft>
              <a:buClrTx/>
              <a:buSzTx/>
              <a:buFontTx/>
              <a:buNone/>
              <a:tabLst/>
              <a:defRPr sz="3200" b="1" u="sng"/>
            </a:pPr>
            <a:r>
              <a:rPr kumimoji="0" lang="ar-JO" sz="3200" b="1" i="0" u="sng"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الكاثوليك</a:t>
            </a:r>
            <a:endParaRPr kumimoji="0" sz="3200" b="1" i="0" u="sng"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a:p>
            <a:pPr marL="0" marR="0" lvl="0" indent="0" algn="ctr" defTabSz="914400" rtl="0" eaLnBrk="1" fontAlgn="auto" latinLnBrk="0" hangingPunct="0">
              <a:lnSpc>
                <a:spcPct val="100000"/>
              </a:lnSpc>
              <a:spcBef>
                <a:spcPts val="700"/>
              </a:spcBef>
              <a:spcAft>
                <a:spcPts val="0"/>
              </a:spcAft>
              <a:buClrTx/>
              <a:buSzTx/>
              <a:buFontTx/>
              <a:buNone/>
              <a:tabLst/>
              <a:defRPr sz="3200" b="1"/>
            </a:pPr>
            <a:r>
              <a:rPr kumimoji="0" lang="ar-JO" sz="3200" b="1"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الآثار</a:t>
            </a:r>
            <a:endParaRPr kumimoji="0" sz="3200" b="1"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a:p>
            <a:pPr marL="0" marR="0" lvl="0" indent="0" algn="ctr" defTabSz="914400" rtl="0" eaLnBrk="1" fontAlgn="auto" latinLnBrk="0" hangingPunct="0">
              <a:lnSpc>
                <a:spcPct val="100000"/>
              </a:lnSpc>
              <a:spcBef>
                <a:spcPts val="700"/>
              </a:spcBef>
              <a:spcAft>
                <a:spcPts val="0"/>
              </a:spcAft>
              <a:buClrTx/>
              <a:buSzTx/>
              <a:buFontTx/>
              <a:buNone/>
              <a:tabLst/>
              <a:defRPr sz="3200" b="1"/>
            </a:pPr>
            <a:r>
              <a:rPr kumimoji="0" lang="ar-JO" sz="3200" b="1"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الحج</a:t>
            </a:r>
            <a:endParaRPr kumimoji="0" sz="3200" b="1"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a:p>
            <a:pPr marL="0" marR="0" lvl="0" indent="0" algn="ctr" defTabSz="914400" rtl="0" eaLnBrk="1" fontAlgn="auto" latinLnBrk="0" hangingPunct="0">
              <a:lnSpc>
                <a:spcPct val="100000"/>
              </a:lnSpc>
              <a:spcBef>
                <a:spcPts val="700"/>
              </a:spcBef>
              <a:spcAft>
                <a:spcPts val="0"/>
              </a:spcAft>
              <a:buClrTx/>
              <a:buSzTx/>
              <a:buFontTx/>
              <a:buNone/>
              <a:tabLst/>
              <a:defRPr sz="3200" b="1"/>
            </a:pPr>
            <a:r>
              <a:rPr kumimoji="0" lang="ar-JO" sz="3200" b="1"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صكوك الغفران</a:t>
            </a:r>
            <a:endParaRPr kumimoji="0" sz="3200" b="1"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a:p>
            <a:pPr marL="0" marR="0" lvl="0" indent="0" algn="ctr" defTabSz="914400" rtl="0" eaLnBrk="1" fontAlgn="auto" latinLnBrk="0" hangingPunct="0">
              <a:lnSpc>
                <a:spcPct val="100000"/>
              </a:lnSpc>
              <a:spcBef>
                <a:spcPts val="700"/>
              </a:spcBef>
              <a:spcAft>
                <a:spcPts val="0"/>
              </a:spcAft>
              <a:buClrTx/>
              <a:buSzTx/>
              <a:buFontTx/>
              <a:buNone/>
              <a:tabLst/>
              <a:defRPr sz="3200" b="1"/>
            </a:pPr>
            <a:r>
              <a:rPr kumimoji="0" lang="ar-JO" sz="3200" b="1"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المطهر</a:t>
            </a:r>
            <a:endParaRPr kumimoji="0" sz="3200" b="1"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a:p>
            <a:pPr marL="0" marR="0" lvl="0" indent="0" algn="ctr" defTabSz="914400" rtl="0" eaLnBrk="1" fontAlgn="auto" latinLnBrk="0" hangingPunct="0">
              <a:lnSpc>
                <a:spcPct val="100000"/>
              </a:lnSpc>
              <a:spcBef>
                <a:spcPts val="700"/>
              </a:spcBef>
              <a:spcAft>
                <a:spcPts val="0"/>
              </a:spcAft>
              <a:buClrTx/>
              <a:buSzTx/>
              <a:buFontTx/>
              <a:buNone/>
              <a:tabLst/>
              <a:defRPr sz="3200" b="1"/>
            </a:pPr>
            <a:r>
              <a:rPr kumimoji="0" lang="ar-JO" sz="3200" b="1"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البابوات</a:t>
            </a:r>
            <a:endParaRPr kumimoji="0" sz="3200" b="1"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a:p>
            <a:pPr marL="0" marR="0" lvl="0" indent="0" algn="ctr" defTabSz="914400" rtl="0" eaLnBrk="1" fontAlgn="auto" latinLnBrk="0" hangingPunct="0">
              <a:lnSpc>
                <a:spcPct val="100000"/>
              </a:lnSpc>
              <a:spcBef>
                <a:spcPts val="700"/>
              </a:spcBef>
              <a:spcAft>
                <a:spcPts val="0"/>
              </a:spcAft>
              <a:buClrTx/>
              <a:buSzTx/>
              <a:buFontTx/>
              <a:buNone/>
              <a:tabLst/>
              <a:defRPr sz="3200" b="1"/>
            </a:pPr>
            <a:r>
              <a:rPr kumimoji="0" lang="ar-JO" sz="3200" b="1"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الكهنة العازبون</a:t>
            </a:r>
            <a:endParaRPr kumimoji="0" sz="3200" b="1"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a:p>
            <a:pPr marL="0" marR="0" lvl="0" indent="0" algn="ctr" defTabSz="914400" rtl="0" eaLnBrk="1" fontAlgn="auto" latinLnBrk="0" hangingPunct="0">
              <a:lnSpc>
                <a:spcPct val="100000"/>
              </a:lnSpc>
              <a:spcBef>
                <a:spcPts val="700"/>
              </a:spcBef>
              <a:spcAft>
                <a:spcPts val="0"/>
              </a:spcAft>
              <a:buClrTx/>
              <a:buSzTx/>
              <a:buFontTx/>
              <a:buNone/>
              <a:tabLst/>
              <a:defRPr sz="3200" b="1"/>
            </a:pPr>
            <a:r>
              <a:rPr kumimoji="0" lang="ar-JO" sz="3200" b="1"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الإستحالة</a:t>
            </a:r>
            <a:endParaRPr kumimoji="0" sz="3200" b="1"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a:p>
            <a:pPr marL="0" marR="0" lvl="0" indent="0" algn="ctr" defTabSz="914400" rtl="0" eaLnBrk="1" fontAlgn="auto" latinLnBrk="0" hangingPunct="0">
              <a:lnSpc>
                <a:spcPct val="100000"/>
              </a:lnSpc>
              <a:spcBef>
                <a:spcPts val="700"/>
              </a:spcBef>
              <a:spcAft>
                <a:spcPts val="0"/>
              </a:spcAft>
              <a:buClrTx/>
              <a:buSzTx/>
              <a:buFontTx/>
              <a:buNone/>
              <a:tabLst/>
              <a:defRPr sz="3200" b="1"/>
            </a:pPr>
            <a:r>
              <a:rPr kumimoji="0" lang="ar-JO" sz="3200" b="1"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عيد الفصح</a:t>
            </a:r>
            <a:endParaRPr kumimoji="0" sz="3200" b="1"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a:p>
            <a:pPr marL="0" marR="0" lvl="0" indent="0" algn="ctr" defTabSz="914400" rtl="0" eaLnBrk="1" fontAlgn="auto" latinLnBrk="0" hangingPunct="0">
              <a:lnSpc>
                <a:spcPct val="100000"/>
              </a:lnSpc>
              <a:spcBef>
                <a:spcPts val="700"/>
              </a:spcBef>
              <a:spcAft>
                <a:spcPts val="0"/>
              </a:spcAft>
              <a:buClrTx/>
              <a:buSzTx/>
              <a:buFontTx/>
              <a:buNone/>
              <a:tabLst/>
              <a:defRPr sz="3200" b="1"/>
            </a:pPr>
            <a:r>
              <a:rPr kumimoji="0" lang="ar-JO" sz="3200" b="1"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عيد الميلاد</a:t>
            </a:r>
            <a:endParaRPr kumimoji="0" sz="3200" b="1"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2922" name="Title 1"/>
          <p:cNvSpPr txBox="1">
            <a:spLocks noGrp="1"/>
          </p:cNvSpPr>
          <p:nvPr>
            <p:ph type="title"/>
          </p:nvPr>
        </p:nvSpPr>
        <p:spPr>
          <a:xfrm rot="20150482">
            <a:off x="-47626" y="781049"/>
            <a:ext cx="2568576" cy="1754190"/>
          </a:xfrm>
          <a:prstGeom prst="rect">
            <a:avLst/>
          </a:prstGeom>
        </p:spPr>
        <p:txBody>
          <a:bodyPr/>
          <a:lstStyle>
            <a:lvl1pPr>
              <a:defRPr sz="3600" b="1">
                <a:solidFill>
                  <a:srgbClr val="CC3399"/>
                </a:solidFill>
              </a:defRPr>
            </a:lvl1pPr>
          </a:lstStyle>
          <a:p>
            <a:r>
              <a:rPr lang="ar-JO" dirty="0">
                <a:latin typeface="Arial" panose="020B0604020202020204" pitchFamily="34" charset="0"/>
                <a:cs typeface="Arial" panose="020B0604020202020204" pitchFamily="34" charset="0"/>
              </a:rPr>
              <a:t>متوازيات </a:t>
            </a:r>
            <a:br>
              <a:rPr lang="ar-JO" dirty="0">
                <a:latin typeface="Arial" panose="020B0604020202020204" pitchFamily="34" charset="0"/>
                <a:cs typeface="Arial" panose="020B0604020202020204" pitchFamily="34" charset="0"/>
              </a:rPr>
            </a:br>
            <a:r>
              <a:rPr lang="ar-JO" dirty="0">
                <a:latin typeface="Arial" panose="020B0604020202020204" pitchFamily="34" charset="0"/>
                <a:cs typeface="Arial" panose="020B0604020202020204" pitchFamily="34" charset="0"/>
              </a:rPr>
              <a:t>وثنية</a:t>
            </a:r>
            <a:br>
              <a:rPr lang="ar-JO" dirty="0">
                <a:latin typeface="Arial" panose="020B0604020202020204" pitchFamily="34" charset="0"/>
                <a:cs typeface="Arial" panose="020B0604020202020204" pitchFamily="34" charset="0"/>
              </a:rPr>
            </a:br>
            <a:r>
              <a:rPr lang="ar-JO" dirty="0">
                <a:latin typeface="Arial" panose="020B0604020202020204" pitchFamily="34" charset="0"/>
                <a:cs typeface="Arial" panose="020B0604020202020204" pitchFamily="34" charset="0"/>
              </a:rPr>
              <a:t>أخرى:</a:t>
            </a:r>
            <a:endParaRPr dirty="0">
              <a:latin typeface="Arial" panose="020B0604020202020204" pitchFamily="34" charset="0"/>
              <a:cs typeface="Arial" panose="020B0604020202020204" pitchFamily="34" charset="0"/>
            </a:endParaRPr>
          </a:p>
        </p:txBody>
      </p:sp>
      <p:sp>
        <p:nvSpPr>
          <p:cNvPr id="2923" name="Rectangle 4"/>
          <p:cNvSpPr txBox="1"/>
          <p:nvPr/>
        </p:nvSpPr>
        <p:spPr>
          <a:xfrm>
            <a:off x="941069" y="908050"/>
            <a:ext cx="4305937" cy="582467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p>
            <a:pPr marL="0" marR="0" lvl="0" indent="0" algn="ctr" defTabSz="914400" rtl="0" eaLnBrk="1" fontAlgn="auto" latinLnBrk="0" hangingPunct="0">
              <a:lnSpc>
                <a:spcPct val="100000"/>
              </a:lnSpc>
              <a:spcBef>
                <a:spcPts val="700"/>
              </a:spcBef>
              <a:spcAft>
                <a:spcPts val="0"/>
              </a:spcAft>
              <a:buClrTx/>
              <a:buSzTx/>
              <a:buFontTx/>
              <a:buNone/>
              <a:tabLst/>
              <a:defRPr sz="3200" b="1" u="sng"/>
            </a:pPr>
            <a:r>
              <a:rPr kumimoji="0" lang="ar-JO" sz="3200" b="1" i="0" u="sng"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البابليون</a:t>
            </a:r>
            <a:endParaRPr kumimoji="0" sz="3200" b="1" i="0" u="sng"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a:p>
            <a:pPr marL="0" marR="0" lvl="0" indent="0" algn="ctr" defTabSz="914400" rtl="0" eaLnBrk="1" fontAlgn="auto" latinLnBrk="0" hangingPunct="0">
              <a:lnSpc>
                <a:spcPct val="100000"/>
              </a:lnSpc>
              <a:spcBef>
                <a:spcPts val="700"/>
              </a:spcBef>
              <a:spcAft>
                <a:spcPts val="0"/>
              </a:spcAft>
              <a:buClrTx/>
              <a:buSzTx/>
              <a:buFontTx/>
              <a:buNone/>
              <a:tabLst/>
              <a:defRPr sz="3200" b="1"/>
            </a:pPr>
            <a:r>
              <a:rPr kumimoji="0" lang="ar-JO" sz="3200" b="1"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الآثار</a:t>
            </a:r>
            <a:endParaRPr kumimoji="0" sz="2400" b="1"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a:p>
            <a:pPr marL="0" marR="0" lvl="0" indent="0" algn="ctr" defTabSz="914400" rtl="0" eaLnBrk="1" fontAlgn="auto" latinLnBrk="0" hangingPunct="0">
              <a:lnSpc>
                <a:spcPct val="100000"/>
              </a:lnSpc>
              <a:spcBef>
                <a:spcPts val="700"/>
              </a:spcBef>
              <a:spcAft>
                <a:spcPts val="0"/>
              </a:spcAft>
              <a:buClrTx/>
              <a:buSzTx/>
              <a:buFontTx/>
              <a:buNone/>
              <a:tabLst/>
              <a:defRPr sz="3200" b="1"/>
            </a:pPr>
            <a:r>
              <a:rPr kumimoji="0" lang="ar-JO" sz="3200" b="1"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الحج</a:t>
            </a:r>
            <a:endParaRPr kumimoji="0" sz="2400" b="1"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a:p>
            <a:pPr marL="0" marR="0" lvl="0" indent="0" algn="ctr" defTabSz="914400" rtl="0" eaLnBrk="1" fontAlgn="auto" latinLnBrk="0" hangingPunct="0">
              <a:lnSpc>
                <a:spcPct val="100000"/>
              </a:lnSpc>
              <a:spcBef>
                <a:spcPts val="700"/>
              </a:spcBef>
              <a:spcAft>
                <a:spcPts val="0"/>
              </a:spcAft>
              <a:buClrTx/>
              <a:buSzTx/>
              <a:buFontTx/>
              <a:buNone/>
              <a:tabLst/>
              <a:defRPr sz="3200" b="1"/>
            </a:pPr>
            <a:r>
              <a:rPr kumimoji="0" lang="ar-JO" sz="3200" b="1"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صكوك الغفران</a:t>
            </a:r>
            <a:endParaRPr kumimoji="0" sz="2400" b="1"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a:p>
            <a:pPr marL="0" marR="0" lvl="0" indent="0" algn="ctr" defTabSz="914400" rtl="0" eaLnBrk="1" fontAlgn="auto" latinLnBrk="0" hangingPunct="0">
              <a:lnSpc>
                <a:spcPct val="100000"/>
              </a:lnSpc>
              <a:spcBef>
                <a:spcPts val="700"/>
              </a:spcBef>
              <a:spcAft>
                <a:spcPts val="0"/>
              </a:spcAft>
              <a:buClrTx/>
              <a:buSzTx/>
              <a:buFontTx/>
              <a:buNone/>
              <a:tabLst/>
              <a:defRPr sz="3200" b="1"/>
            </a:pPr>
            <a:r>
              <a:rPr kumimoji="0" lang="ar-JO" sz="3200" b="1"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المطهر</a:t>
            </a:r>
            <a:endParaRPr kumimoji="0" sz="2400" b="1"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a:p>
            <a:pPr marL="0" marR="0" lvl="0" indent="0" algn="ctr" defTabSz="914400" rtl="0" eaLnBrk="1" fontAlgn="auto" latinLnBrk="0" hangingPunct="0">
              <a:lnSpc>
                <a:spcPct val="100000"/>
              </a:lnSpc>
              <a:spcBef>
                <a:spcPts val="700"/>
              </a:spcBef>
              <a:spcAft>
                <a:spcPts val="0"/>
              </a:spcAft>
              <a:buClrTx/>
              <a:buSzTx/>
              <a:buFontTx/>
              <a:buNone/>
              <a:tabLst/>
              <a:defRPr sz="3200" b="1"/>
            </a:pPr>
            <a:r>
              <a:rPr kumimoji="0" lang="ar-JO" sz="3200" b="1"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البابوات</a:t>
            </a:r>
            <a:endParaRPr kumimoji="0" sz="2400" b="1"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a:p>
            <a:pPr marL="0" marR="0" lvl="0" indent="0" algn="ctr" defTabSz="914400" rtl="0" eaLnBrk="1" fontAlgn="auto" latinLnBrk="0" hangingPunct="0">
              <a:lnSpc>
                <a:spcPct val="100000"/>
              </a:lnSpc>
              <a:spcBef>
                <a:spcPts val="700"/>
              </a:spcBef>
              <a:spcAft>
                <a:spcPts val="0"/>
              </a:spcAft>
              <a:buClrTx/>
              <a:buSzTx/>
              <a:buFontTx/>
              <a:buNone/>
              <a:tabLst/>
              <a:defRPr sz="3200" b="1"/>
            </a:pPr>
            <a:r>
              <a:rPr kumimoji="0" lang="ar-JO" sz="3200" b="1"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الكهنة العازبون</a:t>
            </a:r>
            <a:endParaRPr kumimoji="0" sz="2400" b="1"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a:p>
            <a:pPr marL="0" marR="0" lvl="0" indent="0" algn="ctr" defTabSz="914400" rtl="0" eaLnBrk="1" fontAlgn="auto" latinLnBrk="0" hangingPunct="0">
              <a:lnSpc>
                <a:spcPct val="100000"/>
              </a:lnSpc>
              <a:spcBef>
                <a:spcPts val="700"/>
              </a:spcBef>
              <a:spcAft>
                <a:spcPts val="0"/>
              </a:spcAft>
              <a:buClrTx/>
              <a:buSzTx/>
              <a:buFontTx/>
              <a:buNone/>
              <a:tabLst/>
              <a:defRPr sz="3200" b="1"/>
            </a:pPr>
            <a:r>
              <a:rPr kumimoji="0" lang="ar-JO" sz="3200" b="1"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الإستحالة</a:t>
            </a:r>
            <a:endParaRPr kumimoji="0" sz="2400" b="1"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a:p>
            <a:pPr marL="0" marR="0" lvl="0" indent="0" algn="ctr" defTabSz="914400" rtl="0" eaLnBrk="1" fontAlgn="auto" latinLnBrk="0" hangingPunct="0">
              <a:lnSpc>
                <a:spcPct val="100000"/>
              </a:lnSpc>
              <a:spcBef>
                <a:spcPts val="700"/>
              </a:spcBef>
              <a:spcAft>
                <a:spcPts val="0"/>
              </a:spcAft>
              <a:buClrTx/>
              <a:buSzTx/>
              <a:buFontTx/>
              <a:buNone/>
              <a:tabLst/>
              <a:defRPr sz="3200" b="1"/>
            </a:pPr>
            <a:r>
              <a:rPr kumimoji="0" lang="ar-JO" sz="3200" b="1"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عيد الفصح</a:t>
            </a:r>
            <a:endParaRPr kumimoji="0" sz="2400" b="1"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a:p>
            <a:pPr marL="0" marR="0" lvl="0" indent="0" algn="ctr" defTabSz="914400" rtl="0" eaLnBrk="1" fontAlgn="auto" latinLnBrk="0" hangingPunct="0">
              <a:lnSpc>
                <a:spcPct val="100000"/>
              </a:lnSpc>
              <a:spcBef>
                <a:spcPts val="700"/>
              </a:spcBef>
              <a:spcAft>
                <a:spcPts val="0"/>
              </a:spcAft>
              <a:buClrTx/>
              <a:buSzTx/>
              <a:buFontTx/>
              <a:buNone/>
              <a:tabLst/>
              <a:defRPr sz="3200" b="1"/>
            </a:pPr>
            <a:r>
              <a:rPr kumimoji="0" lang="ar-JO" sz="3200" b="1"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المهرجان الشتوي</a:t>
            </a:r>
            <a:endParaRPr kumimoji="0" sz="3200" b="1"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2924" name="Text Box 37"/>
          <p:cNvSpPr txBox="1"/>
          <p:nvPr/>
        </p:nvSpPr>
        <p:spPr>
          <a:xfrm>
            <a:off x="8176496" y="24293"/>
            <a:ext cx="876777" cy="463844"/>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6799" tIns="46799" rIns="46799" bIns="46799">
            <a:spAutoFit/>
          </a:bodyPr>
          <a:lstStyle>
            <a:lvl1pPr algn="ctr" defTabSz="914400">
              <a:defRPr sz="2400" b="1"/>
            </a:lvl1pPr>
          </a:lstStyle>
          <a:p>
            <a:pPr marL="0" marR="0" lvl="0" indent="0" algn="ctr" defTabSz="914400" rtl="0" eaLnBrk="1" fontAlgn="auto" latinLnBrk="0" hangingPunct="0">
              <a:lnSpc>
                <a:spcPct val="100000"/>
              </a:lnSpc>
              <a:spcBef>
                <a:spcPts val="0"/>
              </a:spcBef>
              <a:spcAft>
                <a:spcPts val="0"/>
              </a:spcAft>
              <a:buClrTx/>
              <a:buSzTx/>
              <a:buFontTx/>
              <a:buNone/>
              <a:tabLst/>
              <a:defRPr/>
            </a:pPr>
            <a:r>
              <a:rPr kumimoji="0" lang="ar-JO" sz="2400" b="1"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110 ج</a:t>
            </a:r>
            <a:endParaRPr kumimoji="0" sz="2400" b="1"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Tree>
  </p:cSld>
  <p:clrMapOvr>
    <a:masterClrMapping/>
  </p:clrMapOvr>
  <p:transition spd="med"/>
</p:sld>
</file>

<file path=ppt/slides/slide1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926" name="Picture 6" descr="Picture 6"/>
          <p:cNvPicPr>
            <a:picLocks noChangeAspect="1"/>
          </p:cNvPicPr>
          <p:nvPr/>
        </p:nvPicPr>
        <p:blipFill>
          <a:blip r:embed="rId2"/>
          <a:stretch>
            <a:fillRect/>
          </a:stretch>
        </p:blipFill>
        <p:spPr>
          <a:xfrm>
            <a:off x="0" y="1046162"/>
            <a:ext cx="9180514" cy="5838826"/>
          </a:xfrm>
          <a:prstGeom prst="rect">
            <a:avLst/>
          </a:prstGeom>
          <a:ln w="12700">
            <a:miter lim="400000"/>
          </a:ln>
        </p:spPr>
      </p:pic>
      <p:pic>
        <p:nvPicPr>
          <p:cNvPr id="2927" name="Picture 1" descr="Picture 1"/>
          <p:cNvPicPr>
            <a:picLocks noChangeAspect="1"/>
          </p:cNvPicPr>
          <p:nvPr/>
        </p:nvPicPr>
        <p:blipFill>
          <a:blip r:embed="rId2"/>
          <a:stretch>
            <a:fillRect/>
          </a:stretch>
        </p:blipFill>
        <p:spPr>
          <a:xfrm>
            <a:off x="0" y="-25400"/>
            <a:ext cx="9180514" cy="5838825"/>
          </a:xfrm>
          <a:prstGeom prst="rect">
            <a:avLst/>
          </a:prstGeom>
          <a:ln w="12700">
            <a:miter lim="400000"/>
          </a:ln>
        </p:spPr>
      </p:pic>
      <p:sp>
        <p:nvSpPr>
          <p:cNvPr id="2928" name="Rectangle 2"/>
          <p:cNvSpPr txBox="1">
            <a:spLocks noGrp="1"/>
          </p:cNvSpPr>
          <p:nvPr>
            <p:ph type="title"/>
          </p:nvPr>
        </p:nvSpPr>
        <p:spPr>
          <a:prstGeom prst="rect">
            <a:avLst/>
          </a:prstGeom>
        </p:spPr>
        <p:txBody>
          <a:bodyPr/>
          <a:lstStyle>
            <a:lvl1pPr>
              <a:defRPr b="1">
                <a:solidFill>
                  <a:schemeClr val="accent3">
                    <a:lumOff val="44000"/>
                  </a:schemeClr>
                </a:solidFill>
              </a:defRPr>
            </a:lvl1pPr>
          </a:lstStyle>
          <a:p>
            <a:r>
              <a:rPr lang="ar-JO" dirty="0">
                <a:latin typeface="Arial" panose="020B0604020202020204" pitchFamily="34" charset="0"/>
                <a:cs typeface="Arial" panose="020B0604020202020204" pitchFamily="34" charset="0"/>
              </a:rPr>
              <a:t>هل بابل هي علم التنجيم؟</a:t>
            </a:r>
            <a:endParaRPr dirty="0">
              <a:latin typeface="Arial" panose="020B0604020202020204" pitchFamily="34" charset="0"/>
              <a:cs typeface="Arial" panose="020B0604020202020204" pitchFamily="34" charset="0"/>
            </a:endParaRPr>
          </a:p>
        </p:txBody>
      </p:sp>
      <p:pic>
        <p:nvPicPr>
          <p:cNvPr id="2929" name="Picture 2" descr="Picture 2"/>
          <p:cNvPicPr>
            <a:picLocks noChangeAspect="1"/>
          </p:cNvPicPr>
          <p:nvPr/>
        </p:nvPicPr>
        <p:blipFill>
          <a:blip r:embed="rId3"/>
          <a:stretch>
            <a:fillRect/>
          </a:stretch>
        </p:blipFill>
        <p:spPr>
          <a:xfrm>
            <a:off x="-36513" y="3911600"/>
            <a:ext cx="4321177" cy="2928939"/>
          </a:xfrm>
          <a:prstGeom prst="rect">
            <a:avLst/>
          </a:prstGeom>
          <a:ln w="12700">
            <a:miter lim="400000"/>
          </a:ln>
        </p:spPr>
      </p:pic>
      <p:sp>
        <p:nvSpPr>
          <p:cNvPr id="2930" name="Text Box 37"/>
          <p:cNvSpPr txBox="1"/>
          <p:nvPr/>
        </p:nvSpPr>
        <p:spPr>
          <a:xfrm>
            <a:off x="8176496" y="24293"/>
            <a:ext cx="876777" cy="463844"/>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6799" tIns="46799" rIns="46799" bIns="46799">
            <a:spAutoFit/>
          </a:bodyPr>
          <a:lstStyle>
            <a:lvl1pPr algn="ctr" defTabSz="914400">
              <a:defRPr sz="2400" b="1">
                <a:solidFill>
                  <a:schemeClr val="accent3">
                    <a:lumOff val="44000"/>
                  </a:schemeClr>
                </a:solidFill>
              </a:defRPr>
            </a:lvl1pPr>
          </a:lstStyle>
          <a:p>
            <a:pPr marL="0" marR="0" lvl="0" indent="0" algn="ctr" defTabSz="914400" rtl="0" eaLnBrk="1" fontAlgn="auto" latinLnBrk="0" hangingPunct="0">
              <a:lnSpc>
                <a:spcPct val="100000"/>
              </a:lnSpc>
              <a:spcBef>
                <a:spcPts val="0"/>
              </a:spcBef>
              <a:spcAft>
                <a:spcPts val="0"/>
              </a:spcAft>
              <a:buClrTx/>
              <a:buSzTx/>
              <a:buFontTx/>
              <a:buNone/>
              <a:tabLst/>
              <a:defRPr/>
            </a:pPr>
            <a:r>
              <a:rPr kumimoji="0" lang="ar-JO" sz="2400" b="1" i="0"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rPr>
              <a:t>110 ج</a:t>
            </a:r>
            <a:endParaRPr kumimoji="0" sz="2400" b="1" i="0"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endParaRPr>
          </a:p>
        </p:txBody>
      </p:sp>
    </p:spTree>
  </p:cSld>
  <p:clrMapOvr>
    <a:masterClrMapping/>
  </p:clrMapOvr>
  <p:transition spd="med"/>
</p:sld>
</file>

<file path=ppt/slides/slide1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32" name="Rectangle 4"/>
          <p:cNvSpPr/>
          <p:nvPr/>
        </p:nvSpPr>
        <p:spPr>
          <a:xfrm>
            <a:off x="0" y="0"/>
            <a:ext cx="9144000" cy="6858000"/>
          </a:xfrm>
          <a:prstGeom prst="rect">
            <a:avLst/>
          </a:prstGeom>
          <a:solidFill>
            <a:srgbClr val="000000"/>
          </a:solidFill>
          <a:ln>
            <a:solidFill>
              <a:srgbClr val="000000"/>
            </a:solidFill>
            <a:miter/>
          </a:ln>
        </p:spPr>
        <p:txBody>
          <a:bodyPr lIns="46799" tIns="46799" rIns="46799" bIns="46799" anchor="ctr"/>
          <a:lstStyle/>
          <a:p>
            <a:pPr marL="0" marR="0" lvl="0" indent="0" algn="r" defTabSz="914400" rtl="0" eaLnBrk="1" fontAlgn="auto" latinLnBrk="0" hangingPunct="0">
              <a:lnSpc>
                <a:spcPct val="100000"/>
              </a:lnSpc>
              <a:spcBef>
                <a:spcPts val="0"/>
              </a:spcBef>
              <a:spcAft>
                <a:spcPts val="0"/>
              </a:spcAft>
              <a:buClrTx/>
              <a:buSzTx/>
              <a:buFontTx/>
              <a:buNone/>
              <a:tabLst/>
              <a:defRPr sz="4800">
                <a:solidFill>
                  <a:srgbClr val="8F8F8F">
                    <a:lumOff val="44000"/>
                  </a:srgbClr>
                </a:solidFill>
              </a:defRPr>
            </a:pPr>
            <a:endParaRPr kumimoji="0" sz="4800" b="0" i="0" u="none" strike="noStrike" kern="0" cap="none" spc="0" normalizeH="0" baseline="0" noProof="0">
              <a:ln>
                <a:noFill/>
              </a:ln>
              <a:solidFill>
                <a:srgbClr val="8F8F8F">
                  <a:lumOff val="44000"/>
                </a:srgbClr>
              </a:solidFill>
              <a:effectLst/>
              <a:uLnTx/>
              <a:uFillTx/>
              <a:latin typeface="Arial" panose="020B0604020202020204" pitchFamily="34" charset="0"/>
              <a:cs typeface="Arial" panose="020B0604020202020204" pitchFamily="34" charset="0"/>
              <a:sym typeface="Arial"/>
            </a:endParaRPr>
          </a:p>
        </p:txBody>
      </p:sp>
      <p:pic>
        <p:nvPicPr>
          <p:cNvPr id="2933" name="Picture 1" descr="Picture 1"/>
          <p:cNvPicPr>
            <a:picLocks noChangeAspect="1"/>
          </p:cNvPicPr>
          <p:nvPr/>
        </p:nvPicPr>
        <p:blipFill>
          <a:blip r:embed="rId2"/>
          <a:stretch>
            <a:fillRect/>
          </a:stretch>
        </p:blipFill>
        <p:spPr>
          <a:xfrm>
            <a:off x="0" y="0"/>
            <a:ext cx="7216428" cy="6908618"/>
          </a:xfrm>
          <a:prstGeom prst="rect">
            <a:avLst/>
          </a:prstGeom>
          <a:ln w="12700">
            <a:miter lim="400000"/>
          </a:ln>
        </p:spPr>
      </p:pic>
      <p:sp>
        <p:nvSpPr>
          <p:cNvPr id="2934" name="Rectangle 6"/>
          <p:cNvSpPr txBox="1">
            <a:spLocks noGrp="1"/>
          </p:cNvSpPr>
          <p:nvPr>
            <p:ph type="title"/>
          </p:nvPr>
        </p:nvSpPr>
        <p:spPr>
          <a:xfrm>
            <a:off x="5129102" y="373565"/>
            <a:ext cx="3890403" cy="1884940"/>
          </a:xfrm>
          <a:prstGeom prst="rect">
            <a:avLst/>
          </a:prstGeom>
        </p:spPr>
        <p:txBody>
          <a:bodyPr/>
          <a:lstStyle>
            <a:lvl1pPr algn="r">
              <a:defRPr b="1">
                <a:solidFill>
                  <a:schemeClr val="accent3">
                    <a:lumOff val="44000"/>
                  </a:schemeClr>
                </a:solidFill>
              </a:defRPr>
            </a:lvl1pPr>
          </a:lstStyle>
          <a:p>
            <a:r>
              <a:rPr lang="ar-JO" dirty="0">
                <a:latin typeface="Arial" panose="020B0604020202020204" pitchFamily="34" charset="0"/>
                <a:cs typeface="Arial" panose="020B0604020202020204" pitchFamily="34" charset="0"/>
              </a:rPr>
              <a:t>ديانة العالم</a:t>
            </a:r>
            <a:br>
              <a:rPr lang="ar-JO" dirty="0">
                <a:latin typeface="Arial" panose="020B0604020202020204" pitchFamily="34" charset="0"/>
                <a:cs typeface="Arial" panose="020B0604020202020204" pitchFamily="34" charset="0"/>
              </a:rPr>
            </a:br>
            <a:r>
              <a:rPr lang="ar-JO" dirty="0">
                <a:latin typeface="Arial" panose="020B0604020202020204" pitchFamily="34" charset="0"/>
                <a:cs typeface="Arial" panose="020B0604020202020204" pitchFamily="34" charset="0"/>
              </a:rPr>
              <a:t>الواحد</a:t>
            </a:r>
            <a:endParaRPr dirty="0">
              <a:latin typeface="Arial" panose="020B0604020202020204" pitchFamily="34" charset="0"/>
              <a:cs typeface="Arial" panose="020B0604020202020204" pitchFamily="34" charset="0"/>
            </a:endParaRPr>
          </a:p>
        </p:txBody>
      </p:sp>
      <p:sp>
        <p:nvSpPr>
          <p:cNvPr id="2935" name="Text Box 37"/>
          <p:cNvSpPr txBox="1"/>
          <p:nvPr/>
        </p:nvSpPr>
        <p:spPr>
          <a:xfrm>
            <a:off x="8165276" y="24293"/>
            <a:ext cx="899220" cy="463844"/>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6799" tIns="46799" rIns="46799" bIns="46799">
            <a:spAutoFit/>
          </a:bodyPr>
          <a:lstStyle>
            <a:lvl1pPr algn="ctr" defTabSz="914400">
              <a:defRPr sz="2400" b="1">
                <a:solidFill>
                  <a:schemeClr val="accent3">
                    <a:lumOff val="44000"/>
                  </a:schemeClr>
                </a:solidFill>
              </a:defRPr>
            </a:lvl1pPr>
          </a:lstStyle>
          <a:p>
            <a:pPr marL="0" marR="0" lvl="0" indent="0" algn="ctr" defTabSz="914400" rtl="0" eaLnBrk="1" fontAlgn="auto" latinLnBrk="0" hangingPunct="0">
              <a:lnSpc>
                <a:spcPct val="100000"/>
              </a:lnSpc>
              <a:spcBef>
                <a:spcPts val="0"/>
              </a:spcBef>
              <a:spcAft>
                <a:spcPts val="0"/>
              </a:spcAft>
              <a:buClrTx/>
              <a:buSzTx/>
              <a:buFontTx/>
              <a:buNone/>
              <a:tabLst/>
              <a:defRPr/>
            </a:pPr>
            <a:r>
              <a:rPr kumimoji="0" lang="ar-JO" sz="2400" b="1" i="0"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rPr>
              <a:t>110 ث</a:t>
            </a:r>
            <a:endParaRPr kumimoji="0" sz="2400" b="1" i="0"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endParaRPr>
          </a:p>
        </p:txBody>
      </p:sp>
    </p:spTree>
  </p:cSld>
  <p:clrMapOvr>
    <a:masterClrMapping/>
  </p:clrMapOvr>
  <p:transition spd="med"/>
</p:sld>
</file>

<file path=ppt/slides/slide1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37" name="Rectangle 4"/>
          <p:cNvSpPr/>
          <p:nvPr/>
        </p:nvSpPr>
        <p:spPr>
          <a:xfrm>
            <a:off x="0" y="0"/>
            <a:ext cx="9144000" cy="6858000"/>
          </a:xfrm>
          <a:prstGeom prst="rect">
            <a:avLst/>
          </a:prstGeom>
          <a:solidFill>
            <a:srgbClr val="000000"/>
          </a:solidFill>
          <a:ln>
            <a:solidFill>
              <a:srgbClr val="000000"/>
            </a:solidFill>
            <a:miter/>
          </a:ln>
        </p:spPr>
        <p:txBody>
          <a:bodyPr lIns="46799" tIns="46799" rIns="46799" bIns="46799" anchor="ctr"/>
          <a:lstStyle/>
          <a:p>
            <a:pPr marL="0" marR="0" lvl="0" indent="0" algn="r" defTabSz="914400" rtl="0" eaLnBrk="1" fontAlgn="auto" latinLnBrk="0" hangingPunct="0">
              <a:lnSpc>
                <a:spcPct val="100000"/>
              </a:lnSpc>
              <a:spcBef>
                <a:spcPts val="0"/>
              </a:spcBef>
              <a:spcAft>
                <a:spcPts val="0"/>
              </a:spcAft>
              <a:buClrTx/>
              <a:buSzTx/>
              <a:buFontTx/>
              <a:buNone/>
              <a:tabLst/>
              <a:defRPr sz="4800">
                <a:solidFill>
                  <a:srgbClr val="8F8F8F">
                    <a:lumOff val="44000"/>
                  </a:srgbClr>
                </a:solidFill>
              </a:defRPr>
            </a:pPr>
            <a:endParaRPr kumimoji="0" sz="4800" b="0" i="0" u="none" strike="noStrike" kern="0" cap="none" spc="0" normalizeH="0" baseline="0" noProof="0">
              <a:ln>
                <a:noFill/>
              </a:ln>
              <a:solidFill>
                <a:srgbClr val="8F8F8F">
                  <a:lumOff val="44000"/>
                </a:srgbClr>
              </a:solidFill>
              <a:effectLst/>
              <a:uLnTx/>
              <a:uFillTx/>
              <a:latin typeface="Arial" panose="020B0604020202020204" pitchFamily="34" charset="0"/>
              <a:cs typeface="Arial" panose="020B0604020202020204" pitchFamily="34" charset="0"/>
              <a:sym typeface="Arial"/>
            </a:endParaRPr>
          </a:p>
        </p:txBody>
      </p:sp>
      <p:pic>
        <p:nvPicPr>
          <p:cNvPr id="2938" name="Picture 2" descr="Picture 2"/>
          <p:cNvPicPr>
            <a:picLocks noChangeAspect="1"/>
          </p:cNvPicPr>
          <p:nvPr/>
        </p:nvPicPr>
        <p:blipFill>
          <a:blip r:embed="rId2"/>
          <a:stretch>
            <a:fillRect/>
          </a:stretch>
        </p:blipFill>
        <p:spPr>
          <a:xfrm>
            <a:off x="0" y="-2"/>
            <a:ext cx="6216952" cy="6878658"/>
          </a:xfrm>
          <a:prstGeom prst="rect">
            <a:avLst/>
          </a:prstGeom>
          <a:ln w="12700">
            <a:miter lim="400000"/>
          </a:ln>
        </p:spPr>
      </p:pic>
      <p:sp>
        <p:nvSpPr>
          <p:cNvPr id="2939" name="Rectangle 6"/>
          <p:cNvSpPr txBox="1">
            <a:spLocks noGrp="1"/>
          </p:cNvSpPr>
          <p:nvPr>
            <p:ph type="title"/>
          </p:nvPr>
        </p:nvSpPr>
        <p:spPr>
          <a:xfrm>
            <a:off x="5461000" y="700131"/>
            <a:ext cx="3062610" cy="2710721"/>
          </a:xfrm>
          <a:prstGeom prst="rect">
            <a:avLst/>
          </a:prstGeom>
        </p:spPr>
        <p:txBody>
          <a:bodyPr>
            <a:normAutofit fontScale="90000"/>
          </a:bodyPr>
          <a:lstStyle>
            <a:lvl1pPr algn="r">
              <a:defRPr b="1">
                <a:solidFill>
                  <a:schemeClr val="accent3">
                    <a:lumOff val="44000"/>
                  </a:schemeClr>
                </a:solidFill>
              </a:defRPr>
            </a:lvl1pPr>
          </a:lstStyle>
          <a:p>
            <a:r>
              <a:rPr lang="ar-JO" dirty="0">
                <a:latin typeface="Arial" panose="020B0604020202020204" pitchFamily="34" charset="0"/>
                <a:cs typeface="Arial" panose="020B0604020202020204" pitchFamily="34" charset="0"/>
              </a:rPr>
              <a:t>الكنيسة</a:t>
            </a:r>
            <a:br>
              <a:rPr lang="ar-JO" dirty="0">
                <a:latin typeface="Arial" panose="020B0604020202020204" pitchFamily="34" charset="0"/>
                <a:cs typeface="Arial" panose="020B0604020202020204" pitchFamily="34" charset="0"/>
              </a:rPr>
            </a:br>
            <a:r>
              <a:rPr lang="ar-JO" dirty="0">
                <a:latin typeface="Arial" panose="020B0604020202020204" pitchFamily="34" charset="0"/>
                <a:cs typeface="Arial" panose="020B0604020202020204" pitchFamily="34" charset="0"/>
              </a:rPr>
              <a:t>المرتدة</a:t>
            </a:r>
            <a:br>
              <a:rPr lang="ar-JO" dirty="0">
                <a:latin typeface="Arial" panose="020B0604020202020204" pitchFamily="34" charset="0"/>
                <a:cs typeface="Arial" panose="020B0604020202020204" pitchFamily="34" charset="0"/>
              </a:rPr>
            </a:br>
            <a:r>
              <a:rPr lang="ar-JO" dirty="0">
                <a:latin typeface="Arial" panose="020B0604020202020204" pitchFamily="34" charset="0"/>
                <a:cs typeface="Arial" panose="020B0604020202020204" pitchFamily="34" charset="0"/>
              </a:rPr>
              <a:t>مركزها</a:t>
            </a:r>
            <a:br>
              <a:rPr lang="ar-JO" dirty="0">
                <a:latin typeface="Arial" panose="020B0604020202020204" pitchFamily="34" charset="0"/>
                <a:cs typeface="Arial" panose="020B0604020202020204" pitchFamily="34" charset="0"/>
              </a:rPr>
            </a:br>
            <a:r>
              <a:rPr lang="ar-JO" dirty="0">
                <a:latin typeface="Arial" panose="020B0604020202020204" pitchFamily="34" charset="0"/>
                <a:cs typeface="Arial" panose="020B0604020202020204" pitchFamily="34" charset="0"/>
              </a:rPr>
              <a:t>روما</a:t>
            </a:r>
            <a:endParaRPr dirty="0">
              <a:latin typeface="Arial" panose="020B0604020202020204" pitchFamily="34" charset="0"/>
              <a:cs typeface="Arial" panose="020B0604020202020204" pitchFamily="34" charset="0"/>
            </a:endParaRPr>
          </a:p>
        </p:txBody>
      </p:sp>
      <p:sp>
        <p:nvSpPr>
          <p:cNvPr id="2940" name="Text Box 37"/>
          <p:cNvSpPr txBox="1"/>
          <p:nvPr/>
        </p:nvSpPr>
        <p:spPr>
          <a:xfrm>
            <a:off x="8176498" y="24293"/>
            <a:ext cx="876777" cy="463844"/>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6799" tIns="46799" rIns="46799" bIns="46799">
            <a:spAutoFit/>
          </a:bodyPr>
          <a:lstStyle>
            <a:lvl1pPr algn="ctr" defTabSz="914400">
              <a:defRPr sz="2400" b="1">
                <a:solidFill>
                  <a:schemeClr val="accent3">
                    <a:lumOff val="44000"/>
                  </a:schemeClr>
                </a:solidFill>
              </a:defRPr>
            </a:lvl1pPr>
          </a:lstStyle>
          <a:p>
            <a:pPr marL="0" marR="0" lvl="0" indent="0" algn="ctr" defTabSz="914400" rtl="0" eaLnBrk="1" fontAlgn="auto" latinLnBrk="0" hangingPunct="0">
              <a:lnSpc>
                <a:spcPct val="100000"/>
              </a:lnSpc>
              <a:spcBef>
                <a:spcPts val="0"/>
              </a:spcBef>
              <a:spcAft>
                <a:spcPts val="0"/>
              </a:spcAft>
              <a:buClrTx/>
              <a:buSzTx/>
              <a:buFontTx/>
              <a:buNone/>
              <a:tabLst/>
              <a:defRPr/>
            </a:pPr>
            <a:r>
              <a:rPr kumimoji="0" lang="ar-JO" sz="2400" b="1" i="0"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rPr>
              <a:t>110 ج</a:t>
            </a:r>
            <a:endParaRPr kumimoji="0" sz="2400" b="1" i="0"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endParaRPr>
          </a:p>
        </p:txBody>
      </p:sp>
    </p:spTree>
  </p:cSld>
  <p:clrMapOvr>
    <a:masterClrMapping/>
  </p:clrMapOvr>
  <p:transition spd="med"/>
</p:sld>
</file>

<file path=ppt/slides/slide1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42" name="Rectangle 4"/>
          <p:cNvSpPr/>
          <p:nvPr/>
        </p:nvSpPr>
        <p:spPr>
          <a:xfrm>
            <a:off x="0" y="0"/>
            <a:ext cx="9144000" cy="6858000"/>
          </a:xfrm>
          <a:prstGeom prst="rect">
            <a:avLst/>
          </a:prstGeom>
          <a:solidFill>
            <a:srgbClr val="000000"/>
          </a:solidFill>
          <a:ln>
            <a:solidFill>
              <a:srgbClr val="000000"/>
            </a:solidFill>
            <a:miter/>
          </a:ln>
        </p:spPr>
        <p:txBody>
          <a:bodyPr lIns="46799" tIns="46799" rIns="46799" bIns="46799" anchor="ctr"/>
          <a:lstStyle/>
          <a:p>
            <a:pPr marL="0" marR="0" lvl="0" indent="0" algn="r" defTabSz="914400" rtl="0" eaLnBrk="1" fontAlgn="auto" latinLnBrk="0" hangingPunct="0">
              <a:lnSpc>
                <a:spcPct val="100000"/>
              </a:lnSpc>
              <a:spcBef>
                <a:spcPts val="0"/>
              </a:spcBef>
              <a:spcAft>
                <a:spcPts val="0"/>
              </a:spcAft>
              <a:buClrTx/>
              <a:buSzTx/>
              <a:buFontTx/>
              <a:buNone/>
              <a:tabLst/>
              <a:defRPr sz="4800">
                <a:solidFill>
                  <a:srgbClr val="8F8F8F">
                    <a:lumOff val="44000"/>
                  </a:srgbClr>
                </a:solidFill>
              </a:defRPr>
            </a:pPr>
            <a:endParaRPr kumimoji="0" sz="4800" b="0" i="0" u="none" strike="noStrike" kern="0" cap="none" spc="0" normalizeH="0" baseline="0" noProof="0">
              <a:ln>
                <a:noFill/>
              </a:ln>
              <a:solidFill>
                <a:srgbClr val="8F8F8F">
                  <a:lumOff val="44000"/>
                </a:srgbClr>
              </a:solidFill>
              <a:effectLst/>
              <a:uLnTx/>
              <a:uFillTx/>
              <a:latin typeface="Arial" panose="020B0604020202020204" pitchFamily="34" charset="0"/>
              <a:cs typeface="Arial" panose="020B0604020202020204" pitchFamily="34" charset="0"/>
              <a:sym typeface="Arial"/>
            </a:endParaRPr>
          </a:p>
        </p:txBody>
      </p:sp>
      <p:pic>
        <p:nvPicPr>
          <p:cNvPr id="2943" name="Picture 2" descr="Picture 2"/>
          <p:cNvPicPr>
            <a:picLocks noChangeAspect="1"/>
          </p:cNvPicPr>
          <p:nvPr/>
        </p:nvPicPr>
        <p:blipFill>
          <a:blip r:embed="rId2"/>
          <a:stretch>
            <a:fillRect/>
          </a:stretch>
        </p:blipFill>
        <p:spPr>
          <a:xfrm>
            <a:off x="-2" y="987633"/>
            <a:ext cx="9128268" cy="5870367"/>
          </a:xfrm>
          <a:prstGeom prst="rect">
            <a:avLst/>
          </a:prstGeom>
          <a:ln w="12700">
            <a:miter lim="400000"/>
          </a:ln>
        </p:spPr>
      </p:pic>
      <p:sp>
        <p:nvSpPr>
          <p:cNvPr id="2944" name="Rectangle 6"/>
          <p:cNvSpPr txBox="1">
            <a:spLocks noGrp="1"/>
          </p:cNvSpPr>
          <p:nvPr>
            <p:ph type="title"/>
          </p:nvPr>
        </p:nvSpPr>
        <p:spPr>
          <a:xfrm>
            <a:off x="273885" y="99615"/>
            <a:ext cx="8077594" cy="707888"/>
          </a:xfrm>
          <a:prstGeom prst="rect">
            <a:avLst/>
          </a:prstGeom>
        </p:spPr>
        <p:txBody>
          <a:bodyPr/>
          <a:lstStyle>
            <a:lvl1pPr>
              <a:defRPr sz="4000" b="1">
                <a:solidFill>
                  <a:schemeClr val="accent3">
                    <a:lumOff val="44000"/>
                  </a:schemeClr>
                </a:solidFill>
              </a:defRPr>
            </a:lvl1pPr>
          </a:lstStyle>
          <a:p>
            <a:r>
              <a:rPr lang="ar-JO" dirty="0">
                <a:latin typeface="Arial" panose="020B0604020202020204" pitchFamily="34" charset="0"/>
                <a:cs typeface="Arial" panose="020B0604020202020204" pitchFamily="34" charset="0"/>
              </a:rPr>
              <a:t>مجلس الكنائس العالمي</a:t>
            </a:r>
            <a:endParaRPr dirty="0">
              <a:latin typeface="Arial" panose="020B0604020202020204" pitchFamily="34" charset="0"/>
              <a:cs typeface="Arial" panose="020B0604020202020204" pitchFamily="34" charset="0"/>
            </a:endParaRPr>
          </a:p>
        </p:txBody>
      </p:sp>
      <p:pic>
        <p:nvPicPr>
          <p:cNvPr id="2945" name="Picture 3" descr="Picture 3"/>
          <p:cNvPicPr>
            <a:picLocks noChangeAspect="1"/>
          </p:cNvPicPr>
          <p:nvPr/>
        </p:nvPicPr>
        <p:blipFill>
          <a:blip r:embed="rId3"/>
          <a:stretch>
            <a:fillRect/>
          </a:stretch>
        </p:blipFill>
        <p:spPr>
          <a:xfrm>
            <a:off x="2261826" y="3436782"/>
            <a:ext cx="5058355" cy="3424930"/>
          </a:xfrm>
          <a:prstGeom prst="rect">
            <a:avLst/>
          </a:prstGeom>
          <a:ln w="12700">
            <a:miter lim="400000"/>
          </a:ln>
        </p:spPr>
      </p:pic>
      <p:sp>
        <p:nvSpPr>
          <p:cNvPr id="2946" name="Text Box 37"/>
          <p:cNvSpPr txBox="1"/>
          <p:nvPr/>
        </p:nvSpPr>
        <p:spPr>
          <a:xfrm>
            <a:off x="8176498" y="24293"/>
            <a:ext cx="876777" cy="463844"/>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6799" tIns="46799" rIns="46799" bIns="46799">
            <a:spAutoFit/>
          </a:bodyPr>
          <a:lstStyle>
            <a:lvl1pPr algn="ctr" defTabSz="914400">
              <a:defRPr sz="2400" b="1">
                <a:solidFill>
                  <a:schemeClr val="accent3">
                    <a:lumOff val="44000"/>
                  </a:schemeClr>
                </a:solidFill>
              </a:defRPr>
            </a:lvl1pPr>
          </a:lstStyle>
          <a:p>
            <a:pPr marL="0" marR="0" lvl="0" indent="0" algn="ctr" defTabSz="914400" rtl="0" eaLnBrk="1" fontAlgn="auto" latinLnBrk="0" hangingPunct="0">
              <a:lnSpc>
                <a:spcPct val="100000"/>
              </a:lnSpc>
              <a:spcBef>
                <a:spcPts val="0"/>
              </a:spcBef>
              <a:spcAft>
                <a:spcPts val="0"/>
              </a:spcAft>
              <a:buClrTx/>
              <a:buSzTx/>
              <a:buFontTx/>
              <a:buNone/>
              <a:tabLst/>
              <a:defRPr/>
            </a:pPr>
            <a:r>
              <a:rPr kumimoji="0" lang="ar-JO" sz="2400" b="1" i="0"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rPr>
              <a:t>110 ج</a:t>
            </a:r>
            <a:endParaRPr kumimoji="0" sz="2400" b="1" i="0"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endParaRPr>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iterate>
                                    <p:tmAbs val="0"/>
                                  </p:iterate>
                                  <p:childTnLst>
                                    <p:set>
                                      <p:cBhvr>
                                        <p:cTn id="6" fill="hold"/>
                                        <p:tgtEl>
                                          <p:spTgt spid="294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45" grpId="0" animBg="1" advAuto="0"/>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 Box 19"/>
          <p:cNvSpPr txBox="1">
            <a:spLocks noChangeArrowheads="1"/>
          </p:cNvSpPr>
          <p:nvPr/>
        </p:nvSpPr>
        <p:spPr bwMode="auto">
          <a:xfrm>
            <a:off x="8436279" y="12452"/>
            <a:ext cx="701131" cy="463846"/>
          </a:xfrm>
          <a:prstGeom prst="rect">
            <a:avLst/>
          </a:prstGeom>
          <a:solidFill>
            <a:srgbClr val="000000"/>
          </a:solidFill>
          <a:ln>
            <a:noFill/>
          </a:ln>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defTabSz="914400" eaLnBrk="0" fontAlgn="base" hangingPunct="0">
              <a:spcBef>
                <a:spcPct val="0"/>
              </a:spcBef>
              <a:spcAft>
                <a:spcPct val="0"/>
              </a:spcAft>
            </a:pPr>
            <a:r>
              <a:rPr lang="ar-JO" b="1" dirty="0">
                <a:solidFill>
                  <a:srgbClr val="FFFFFF"/>
                </a:solidFill>
                <a:latin typeface="Arial" charset="0"/>
                <a:cs typeface="Arial" charset="0"/>
              </a:rPr>
              <a:t>388</a:t>
            </a:r>
            <a:endParaRPr lang="en-US" dirty="0">
              <a:solidFill>
                <a:srgbClr val="FFFFFF"/>
              </a:solidFill>
              <a:latin typeface="Arial" charset="0"/>
              <a:cs typeface="Arial" charset="0"/>
            </a:endParaRPr>
          </a:p>
        </p:txBody>
      </p:sp>
      <p:pic>
        <p:nvPicPr>
          <p:cNvPr id="4" name="Picture 3" descr="Rev 13.3 Head Wound.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3984978" y="1165048"/>
            <a:ext cx="5159022" cy="4357511"/>
          </a:xfrm>
          <a:prstGeom prst="rect">
            <a:avLst/>
          </a:prstGeom>
        </p:spPr>
      </p:pic>
      <p:sp>
        <p:nvSpPr>
          <p:cNvPr id="2" name="Title 1"/>
          <p:cNvSpPr>
            <a:spLocks noGrp="1"/>
          </p:cNvSpPr>
          <p:nvPr>
            <p:ph type="title"/>
          </p:nvPr>
        </p:nvSpPr>
        <p:spPr>
          <a:xfrm>
            <a:off x="0" y="346031"/>
            <a:ext cx="5290062" cy="6247864"/>
          </a:xfrm>
          <a:noFill/>
          <a:ln>
            <a:noFill/>
          </a:ln>
        </p:spPr>
        <p:txBody>
          <a:bodyPr wrap="square">
            <a:spAutoFit/>
          </a:bodyPr>
          <a:lstStyle/>
          <a:p>
            <a:r>
              <a:rPr lang="ar-SA" sz="4000" b="1" kern="1200" dirty="0">
                <a:solidFill>
                  <a:srgbClr val="FFFFFF"/>
                </a:solidFill>
                <a:effectLst>
                  <a:glow rad="292100">
                    <a:srgbClr val="000000">
                      <a:alpha val="75000"/>
                    </a:srgbClr>
                  </a:glow>
                </a:effectLst>
                <a:ea typeface="ＭＳ Ｐゴシック" charset="0"/>
              </a:rPr>
              <a:t>رؤيا ١٣ : ٣-٤</a:t>
            </a:r>
            <a:br>
              <a:rPr lang="ar-SA" sz="4000" b="1" kern="1200" dirty="0">
                <a:solidFill>
                  <a:srgbClr val="FFFFFF"/>
                </a:solidFill>
                <a:effectLst>
                  <a:glow rad="292100">
                    <a:srgbClr val="000000">
                      <a:alpha val="75000"/>
                    </a:srgbClr>
                  </a:glow>
                </a:effectLst>
                <a:ea typeface="ＭＳ Ｐゴシック" charset="0"/>
              </a:rPr>
            </a:br>
            <a:r>
              <a:rPr lang="ar-SA" sz="4000" b="1" kern="1200" dirty="0">
                <a:solidFill>
                  <a:srgbClr val="FFFFFF"/>
                </a:solidFill>
                <a:effectLst>
                  <a:glow rad="292100">
                    <a:srgbClr val="000000">
                      <a:alpha val="75000"/>
                    </a:srgbClr>
                  </a:glow>
                </a:effectLst>
                <a:ea typeface="ＭＳ Ｐゴシック" charset="0"/>
              </a:rPr>
              <a:t>٣ وَرَأَيْتُ وَاحِداً مِنْ رُؤُوسِهِ كَأَنَّهُ مَذْبُوحٌ لِلْمَوْتِ، وَجُرْحُهُ الْمُمِيتُ قَدْ شُفِيَ. وَتَعَجَّبَتْ كُلُّ الأَرْضِ وَرَاءَ الْوَحْشِ، ٤ وَسَجَدُوا لِلتِّنِّينِ الَّذِي أَعْطَى السُّلْطَانَ لِلْوَحْشِ، وَسَجَدُوا لِلْوَحْشِ قَائِلِينَ: «مَنْ هُوَ مِثْلُ الْوَحْشِ؟ مَنْ يَسْتَطِيعُ أَنْ يُحَارِبَهُ؟» </a:t>
            </a:r>
          </a:p>
        </p:txBody>
      </p:sp>
    </p:spTree>
    <p:extLst>
      <p:ext uri="{BB962C8B-B14F-4D97-AF65-F5344CB8AC3E}">
        <p14:creationId xmlns:p14="http://schemas.microsoft.com/office/powerpoint/2010/main" val="760903519"/>
      </p:ext>
    </p:extLst>
  </p:cSld>
  <p:clrMapOvr>
    <a:masterClrMapping/>
  </p:clrMapOvr>
</p:sld>
</file>

<file path=ppt/slides/slide1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48" name="Rectangle 3"/>
          <p:cNvSpPr txBox="1">
            <a:spLocks noGrp="1"/>
          </p:cNvSpPr>
          <p:nvPr>
            <p:ph type="body" sz="half" idx="1"/>
          </p:nvPr>
        </p:nvSpPr>
        <p:spPr>
          <a:prstGeom prst="rect">
            <a:avLst/>
          </a:prstGeom>
        </p:spPr>
        <p:txBody>
          <a:bodyPr/>
          <a:lstStyle/>
          <a:p>
            <a:endParaRPr/>
          </a:p>
        </p:txBody>
      </p:sp>
      <p:pic>
        <p:nvPicPr>
          <p:cNvPr id="2949" name="Picture 5" descr="Picture 5"/>
          <p:cNvPicPr>
            <a:picLocks noChangeAspect="1"/>
          </p:cNvPicPr>
          <p:nvPr/>
        </p:nvPicPr>
        <p:blipFill>
          <a:blip r:embed="rId3"/>
          <a:stretch>
            <a:fillRect/>
          </a:stretch>
        </p:blipFill>
        <p:spPr>
          <a:xfrm>
            <a:off x="0" y="-26988"/>
            <a:ext cx="7019925" cy="6918326"/>
          </a:xfrm>
          <a:prstGeom prst="rect">
            <a:avLst/>
          </a:prstGeom>
          <a:ln w="12700">
            <a:miter lim="400000"/>
          </a:ln>
        </p:spPr>
      </p:pic>
      <p:sp>
        <p:nvSpPr>
          <p:cNvPr id="2950" name="Rectangle 2"/>
          <p:cNvSpPr txBox="1">
            <a:spLocks noGrp="1"/>
          </p:cNvSpPr>
          <p:nvPr>
            <p:ph type="title"/>
          </p:nvPr>
        </p:nvSpPr>
        <p:spPr>
          <a:xfrm>
            <a:off x="5867400" y="622851"/>
            <a:ext cx="3276600" cy="4579387"/>
          </a:xfrm>
          <a:prstGeom prst="rect">
            <a:avLst/>
          </a:prstGeom>
        </p:spPr>
        <p:txBody>
          <a:bodyPr>
            <a:normAutofit fontScale="90000"/>
          </a:bodyPr>
          <a:lstStyle/>
          <a:p>
            <a:pPr>
              <a:defRPr sz="3600" b="1">
                <a:solidFill>
                  <a:srgbClr val="660066"/>
                </a:solidFill>
              </a:defRPr>
            </a:pPr>
            <a:r>
              <a:rPr lang="ar-JO" dirty="0">
                <a:solidFill>
                  <a:schemeClr val="bg1"/>
                </a:solidFill>
              </a:rPr>
              <a:t>تأسست</a:t>
            </a:r>
            <a:r>
              <a:rPr lang="ar-JO" dirty="0"/>
              <a:t> منظمة </a:t>
            </a:r>
            <a:br>
              <a:rPr lang="ar-JO" dirty="0"/>
            </a:br>
            <a:r>
              <a:rPr lang="ar-JO" dirty="0"/>
              <a:t>الأديان الدولية</a:t>
            </a:r>
            <a:br>
              <a:rPr lang="ar-JO" dirty="0"/>
            </a:br>
            <a:r>
              <a:rPr lang="ar-JO" dirty="0"/>
              <a:t>المتحدة </a:t>
            </a:r>
            <a:r>
              <a:rPr lang="ar-JO" dirty="0">
                <a:solidFill>
                  <a:schemeClr val="bg1"/>
                </a:solidFill>
              </a:rPr>
              <a:t>في</a:t>
            </a:r>
            <a:r>
              <a:rPr lang="ar-JO" dirty="0"/>
              <a:t> </a:t>
            </a:r>
            <a:br>
              <a:rPr lang="ar-JO" dirty="0"/>
            </a:br>
            <a:r>
              <a:rPr lang="ar-JO" dirty="0"/>
              <a:t> </a:t>
            </a:r>
            <a:r>
              <a:rPr lang="ar-JO" sz="3200" dirty="0">
                <a:solidFill>
                  <a:schemeClr val="bg1"/>
                </a:solidFill>
              </a:rPr>
              <a:t>26</a:t>
            </a:r>
            <a:r>
              <a:rPr lang="ar-JO" dirty="0">
                <a:solidFill>
                  <a:schemeClr val="bg1"/>
                </a:solidFill>
              </a:rPr>
              <a:t> حزيران </a:t>
            </a:r>
            <a:br>
              <a:rPr lang="ar-JO" dirty="0">
                <a:solidFill>
                  <a:schemeClr val="bg1"/>
                </a:solidFill>
              </a:rPr>
            </a:br>
            <a:r>
              <a:rPr lang="ar-JO" sz="3200" dirty="0">
                <a:solidFill>
                  <a:schemeClr val="bg1"/>
                </a:solidFill>
              </a:rPr>
              <a:t>2000</a:t>
            </a:r>
            <a:br>
              <a:rPr lang="ar-JO" dirty="0">
                <a:solidFill>
                  <a:schemeClr val="bg1"/>
                </a:solidFill>
              </a:rPr>
            </a:br>
            <a:r>
              <a:rPr lang="ar-JO" dirty="0">
                <a:solidFill>
                  <a:schemeClr val="bg1"/>
                </a:solidFill>
              </a:rPr>
              <a:t>لإنهاء العنف           ذي</a:t>
            </a:r>
            <a:br>
              <a:rPr lang="ar-JO" dirty="0">
                <a:solidFill>
                  <a:schemeClr val="bg1"/>
                </a:solidFill>
              </a:rPr>
            </a:br>
            <a:r>
              <a:rPr lang="ar-JO" dirty="0">
                <a:solidFill>
                  <a:schemeClr val="bg1"/>
                </a:solidFill>
              </a:rPr>
              <a:t>الدوافع الدينية</a:t>
            </a:r>
            <a:br>
              <a:rPr lang="ar-JO" dirty="0"/>
            </a:br>
            <a:endParaRPr dirty="0">
              <a:solidFill>
                <a:srgbClr val="000000"/>
              </a:solidFill>
            </a:endParaRPr>
          </a:p>
        </p:txBody>
      </p:sp>
      <p:sp>
        <p:nvSpPr>
          <p:cNvPr id="2951" name="Text Box 37"/>
          <p:cNvSpPr txBox="1"/>
          <p:nvPr/>
        </p:nvSpPr>
        <p:spPr>
          <a:xfrm>
            <a:off x="8269123" y="24293"/>
            <a:ext cx="854336" cy="463844"/>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6799" tIns="46799" rIns="46799" bIns="46799">
            <a:spAutoFit/>
          </a:bodyPr>
          <a:lstStyle>
            <a:lvl1pPr algn="ctr" defTabSz="914400">
              <a:defRPr sz="2400" b="1"/>
            </a:lvl1pPr>
          </a:lstStyle>
          <a:p>
            <a:pPr marL="0" marR="0" lvl="0" indent="0" algn="ctr" defTabSz="914400" rtl="0" eaLnBrk="1" fontAlgn="auto" latinLnBrk="0" hangingPunct="0">
              <a:lnSpc>
                <a:spcPct val="100000"/>
              </a:lnSpc>
              <a:spcBef>
                <a:spcPts val="0"/>
              </a:spcBef>
              <a:spcAft>
                <a:spcPts val="0"/>
              </a:spcAft>
              <a:buClrTx/>
              <a:buSzTx/>
              <a:buFontTx/>
              <a:buNone/>
              <a:tabLst/>
              <a:defRPr/>
            </a:pPr>
            <a:r>
              <a:rPr kumimoji="0" lang="ar-JO" sz="2400" b="1" i="0" u="none" strike="noStrike" kern="0" cap="none" spc="0" normalizeH="0" baseline="0" noProof="0" dirty="0">
                <a:ln>
                  <a:noFill/>
                </a:ln>
                <a:solidFill>
                  <a:srgbClr val="000000"/>
                </a:solidFill>
                <a:effectLst/>
                <a:uLnTx/>
                <a:uFillTx/>
                <a:latin typeface="Arial"/>
                <a:cs typeface="Arial"/>
                <a:sym typeface="Arial"/>
              </a:rPr>
              <a:t>110 ح</a:t>
            </a:r>
            <a:endParaRPr kumimoji="0" sz="2400" b="1" i="0" u="none" strike="noStrike" kern="0" cap="none" spc="0" normalizeH="0" baseline="0" noProof="0" dirty="0">
              <a:ln>
                <a:noFill/>
              </a:ln>
              <a:solidFill>
                <a:srgbClr val="000000"/>
              </a:solidFill>
              <a:effectLst/>
              <a:uLnTx/>
              <a:uFillTx/>
              <a:latin typeface="Arial"/>
              <a:cs typeface="Arial"/>
              <a:sym typeface="Arial"/>
            </a:endParaRPr>
          </a:p>
        </p:txBody>
      </p:sp>
    </p:spTree>
  </p:cSld>
  <p:clrMapOvr>
    <a:masterClrMapping/>
  </p:clrMapOvr>
  <p:transition spd="med"/>
</p:sld>
</file>

<file path=ppt/slides/slide1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955" name="Picture 6" descr="Picture 6"/>
          <p:cNvPicPr>
            <a:picLocks noChangeAspect="1"/>
          </p:cNvPicPr>
          <p:nvPr/>
        </p:nvPicPr>
        <p:blipFill>
          <a:blip r:embed="rId2"/>
          <a:stretch>
            <a:fillRect/>
          </a:stretch>
        </p:blipFill>
        <p:spPr>
          <a:xfrm>
            <a:off x="3095625" y="0"/>
            <a:ext cx="6048375" cy="6858000"/>
          </a:xfrm>
          <a:prstGeom prst="rect">
            <a:avLst/>
          </a:prstGeom>
          <a:ln w="12700">
            <a:miter lim="400000"/>
          </a:ln>
        </p:spPr>
      </p:pic>
      <p:pic>
        <p:nvPicPr>
          <p:cNvPr id="2956" name="Picture 5" descr="Picture 5"/>
          <p:cNvPicPr>
            <a:picLocks noChangeAspect="1"/>
          </p:cNvPicPr>
          <p:nvPr/>
        </p:nvPicPr>
        <p:blipFill>
          <a:blip r:embed="rId3"/>
          <a:stretch>
            <a:fillRect/>
          </a:stretch>
        </p:blipFill>
        <p:spPr>
          <a:xfrm>
            <a:off x="0" y="3157538"/>
            <a:ext cx="3810000" cy="3700463"/>
          </a:xfrm>
          <a:prstGeom prst="rect">
            <a:avLst/>
          </a:prstGeom>
          <a:ln w="12700">
            <a:miter lim="400000"/>
          </a:ln>
        </p:spPr>
      </p:pic>
      <p:sp>
        <p:nvSpPr>
          <p:cNvPr id="2957" name="Rectangle 2"/>
          <p:cNvSpPr txBox="1">
            <a:spLocks noGrp="1"/>
          </p:cNvSpPr>
          <p:nvPr>
            <p:ph type="title"/>
          </p:nvPr>
        </p:nvSpPr>
        <p:spPr>
          <a:xfrm>
            <a:off x="152400" y="620712"/>
            <a:ext cx="5140325" cy="1006476"/>
          </a:xfrm>
          <a:prstGeom prst="rect">
            <a:avLst/>
          </a:prstGeom>
          <a:solidFill>
            <a:srgbClr val="000000"/>
          </a:solidFill>
          <a:effectLst>
            <a:outerShdw blurRad="63500" dist="38099" dir="2700000" rotWithShape="0">
              <a:srgbClr val="000000">
                <a:alpha val="74998"/>
              </a:srgbClr>
            </a:outerShdw>
          </a:effectLst>
        </p:spPr>
        <p:txBody>
          <a:bodyPr/>
          <a:lstStyle>
            <a:lvl1pPr>
              <a:defRPr>
                <a:solidFill>
                  <a:schemeClr val="accent3">
                    <a:lumOff val="44000"/>
                  </a:schemeClr>
                </a:solidFill>
              </a:defRPr>
            </a:lvl1pPr>
          </a:lstStyle>
          <a:p>
            <a:r>
              <a:rPr lang="ar-JO" dirty="0">
                <a:latin typeface="Arial" panose="020B0604020202020204" pitchFamily="34" charset="0"/>
                <a:cs typeface="Arial" panose="020B0604020202020204" pitchFamily="34" charset="0"/>
              </a:rPr>
              <a:t>هل بابل مدينة؟</a:t>
            </a:r>
            <a:endParaRPr dirty="0">
              <a:latin typeface="Arial" panose="020B0604020202020204" pitchFamily="34" charset="0"/>
              <a:cs typeface="Arial" panose="020B0604020202020204" pitchFamily="34" charset="0"/>
            </a:endParaRPr>
          </a:p>
        </p:txBody>
      </p:sp>
      <p:sp>
        <p:nvSpPr>
          <p:cNvPr id="2958" name="Text Box 37"/>
          <p:cNvSpPr txBox="1"/>
          <p:nvPr/>
        </p:nvSpPr>
        <p:spPr>
          <a:xfrm>
            <a:off x="8257902" y="24293"/>
            <a:ext cx="876777" cy="463844"/>
          </a:xfrm>
          <a:prstGeom prst="rect">
            <a:avLst/>
          </a:prstGeom>
          <a:solidFill>
            <a:schemeClr val="accent3">
              <a:lumOff val="44000"/>
            </a:schemeClr>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6799" tIns="46799" rIns="46799" bIns="46799">
            <a:spAutoFit/>
          </a:bodyPr>
          <a:lstStyle>
            <a:lvl1pPr algn="ctr" defTabSz="914400">
              <a:defRPr sz="2400" b="1"/>
            </a:lvl1pPr>
          </a:lstStyle>
          <a:p>
            <a:pPr marL="0" marR="0" lvl="0" indent="0" algn="ctr" defTabSz="914400" rtl="0" eaLnBrk="1" fontAlgn="auto" latinLnBrk="0" hangingPunct="0">
              <a:lnSpc>
                <a:spcPct val="100000"/>
              </a:lnSpc>
              <a:spcBef>
                <a:spcPts val="0"/>
              </a:spcBef>
              <a:spcAft>
                <a:spcPts val="0"/>
              </a:spcAft>
              <a:buClrTx/>
              <a:buSzTx/>
              <a:buFontTx/>
              <a:buNone/>
              <a:tabLst/>
              <a:defRPr/>
            </a:pPr>
            <a:r>
              <a:rPr kumimoji="0" lang="ar-JO" sz="2400" b="1"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110 ح</a:t>
            </a:r>
            <a:endParaRPr kumimoji="0" sz="2400" b="1"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Tree>
  </p:cSld>
  <p:clrMapOvr>
    <a:masterClrMapping/>
  </p:clrMapOvr>
  <p:transition spd="med"/>
</p:sld>
</file>

<file path=ppt/slides/slide1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60" name="Rectangle 2"/>
          <p:cNvSpPr txBox="1"/>
          <p:nvPr/>
        </p:nvSpPr>
        <p:spPr>
          <a:xfrm>
            <a:off x="4055345" y="2571750"/>
            <a:ext cx="1034897" cy="461665"/>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719" rIns="45719">
            <a:spAutoFit/>
          </a:bodyPr>
          <a:lstStyle>
            <a:lvl1pPr algn="ctr" defTabSz="914400">
              <a:defRPr sz="2400" u="sng">
                <a:solidFill>
                  <a:srgbClr val="CCCCFF"/>
                </a:solidFill>
                <a:uFill>
                  <a:solidFill>
                    <a:srgbClr val="CCCCFF"/>
                  </a:solidFill>
                </a:uFill>
                <a:hlinkClick r:id="rId2" action="ppaction://hlinksldjump"/>
              </a:defRPr>
            </a:lvl1pPr>
          </a:lstStyle>
          <a:p>
            <a:pPr marL="0" marR="0" lvl="0" indent="0" algn="ctr" defTabSz="914400" rtl="0" eaLnBrk="1" fontAlgn="auto" latinLnBrk="0" hangingPunct="0">
              <a:lnSpc>
                <a:spcPct val="100000"/>
              </a:lnSpc>
              <a:spcBef>
                <a:spcPts val="0"/>
              </a:spcBef>
              <a:spcAft>
                <a:spcPts val="0"/>
              </a:spcAft>
              <a:buClrTx/>
              <a:buSzTx/>
              <a:buFontTx/>
              <a:buNone/>
              <a:tabLst/>
              <a:defRPr u="none">
                <a:solidFill>
                  <a:srgbClr val="000000"/>
                </a:solidFill>
                <a:uFillTx/>
              </a:defRPr>
            </a:pPr>
            <a:r>
              <a:rPr kumimoji="0" sz="2400" b="0" i="0" u="sng" strike="noStrike" kern="0" cap="none" spc="0" normalizeH="0" baseline="0" noProof="0">
                <a:ln>
                  <a:noFill/>
                </a:ln>
                <a:solidFill>
                  <a:srgbClr val="CCCCFF"/>
                </a:solidFill>
                <a:effectLst/>
                <a:uLnTx/>
                <a:uFill>
                  <a:solidFill>
                    <a:srgbClr val="CCCCFF"/>
                  </a:solidFill>
                </a:uFill>
                <a:latin typeface="Arial" panose="020B0604020202020204" pitchFamily="34" charset="0"/>
                <a:cs typeface="Arial" panose="020B0604020202020204" pitchFamily="34" charset="0"/>
                <a:sym typeface="Arial"/>
                <a:hlinkClick r:id="rId2" action="ppaction://hlinksldjump"/>
              </a:rPr>
              <a:t>Slide 2</a:t>
            </a:r>
          </a:p>
        </p:txBody>
      </p:sp>
      <p:pic>
        <p:nvPicPr>
          <p:cNvPr id="2961" name="Picture 3" descr="Picture 3"/>
          <p:cNvPicPr>
            <a:picLocks noChangeAspect="1"/>
          </p:cNvPicPr>
          <p:nvPr/>
        </p:nvPicPr>
        <p:blipFill>
          <a:blip r:embed="rId3"/>
          <a:stretch>
            <a:fillRect/>
          </a:stretch>
        </p:blipFill>
        <p:spPr>
          <a:xfrm>
            <a:off x="0" y="0"/>
            <a:ext cx="4311650" cy="6858000"/>
          </a:xfrm>
          <a:prstGeom prst="rect">
            <a:avLst/>
          </a:prstGeom>
          <a:ln w="12700">
            <a:miter lim="400000"/>
          </a:ln>
        </p:spPr>
      </p:pic>
      <p:sp>
        <p:nvSpPr>
          <p:cNvPr id="2962" name="Rectangle 4"/>
          <p:cNvSpPr/>
          <p:nvPr/>
        </p:nvSpPr>
        <p:spPr>
          <a:xfrm>
            <a:off x="4267200" y="0"/>
            <a:ext cx="4876800" cy="6858000"/>
          </a:xfrm>
          <a:prstGeom prst="rect">
            <a:avLst/>
          </a:prstGeom>
          <a:solidFill>
            <a:srgbClr val="000000"/>
          </a:solidFill>
          <a:ln>
            <a:solidFill>
              <a:srgbClr val="000000"/>
            </a:solidFill>
            <a:miter/>
          </a:ln>
          <a:effectLst>
            <a:outerShdw blurRad="63500" dist="38099" dir="2700000" rotWithShape="0">
              <a:srgbClr val="000000">
                <a:alpha val="74998"/>
              </a:srgbClr>
            </a:outerShdw>
          </a:effectLst>
        </p:spPr>
        <p:txBody>
          <a:bodyPr lIns="46799" tIns="46799" rIns="46799" bIns="46799" anchor="ctr"/>
          <a:lstStyle/>
          <a:p>
            <a:pPr marL="0" marR="0" lvl="0" indent="0" algn="ctr" defTabSz="914400" rtl="0" eaLnBrk="1" fontAlgn="auto" latinLnBrk="0" hangingPunct="0">
              <a:lnSpc>
                <a:spcPct val="100000"/>
              </a:lnSpc>
              <a:spcBef>
                <a:spcPts val="0"/>
              </a:spcBef>
              <a:spcAft>
                <a:spcPts val="0"/>
              </a:spcAft>
              <a:buClrTx/>
              <a:buSzTx/>
              <a:buFontTx/>
              <a:buNone/>
              <a:tabLst/>
              <a:defRPr sz="2400"/>
            </a:pPr>
            <a:endParaRPr kumimoji="0" sz="2400" b="0" i="0" u="none" strike="noStrike" kern="0" cap="none" spc="0" normalizeH="0" baseline="0" noProof="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2963" name="Rectangle 5"/>
          <p:cNvSpPr txBox="1">
            <a:spLocks noGrp="1"/>
          </p:cNvSpPr>
          <p:nvPr>
            <p:ph type="title" idx="4294967295"/>
          </p:nvPr>
        </p:nvSpPr>
        <p:spPr>
          <a:xfrm>
            <a:off x="4572000" y="609600"/>
            <a:ext cx="4495800" cy="5562600"/>
          </a:xfrm>
          <a:prstGeom prst="rect">
            <a:avLst/>
          </a:prstGeom>
        </p:spPr>
        <p:txBody>
          <a:bodyPr>
            <a:normAutofit/>
          </a:bodyPr>
          <a:lstStyle/>
          <a:p>
            <a:r>
              <a:rPr lang="ar-JO" dirty="0">
                <a:latin typeface="Arial" panose="020B0604020202020204" pitchFamily="34" charset="0"/>
                <a:cs typeface="Arial" panose="020B0604020202020204" pitchFamily="34" charset="0"/>
              </a:rPr>
              <a:t>قال أستاذ في كلية</a:t>
            </a:r>
            <a:br>
              <a:rPr lang="ar-JO" dirty="0">
                <a:latin typeface="Arial" panose="020B0604020202020204" pitchFamily="34" charset="0"/>
                <a:cs typeface="Arial" panose="020B0604020202020204" pitchFamily="34" charset="0"/>
              </a:rPr>
            </a:br>
            <a:r>
              <a:rPr lang="ar-JO" dirty="0">
                <a:latin typeface="Arial" panose="020B0604020202020204" pitchFamily="34" charset="0"/>
                <a:cs typeface="Arial" panose="020B0604020202020204" pitchFamily="34" charset="0"/>
              </a:rPr>
              <a:t> دالاس للاهوت إن</a:t>
            </a:r>
            <a:br>
              <a:rPr lang="ar-JO" dirty="0">
                <a:latin typeface="Arial" panose="020B0604020202020204" pitchFamily="34" charset="0"/>
                <a:cs typeface="Arial" panose="020B0604020202020204" pitchFamily="34" charset="0"/>
              </a:rPr>
            </a:br>
            <a:r>
              <a:rPr lang="ar-JO" dirty="0">
                <a:latin typeface="Arial" panose="020B0604020202020204" pitchFamily="34" charset="0"/>
                <a:cs typeface="Arial" panose="020B0604020202020204" pitchFamily="34" charset="0"/>
              </a:rPr>
              <a:t> إعادة بناء مدينة</a:t>
            </a:r>
            <a:br>
              <a:rPr lang="ar-JO" dirty="0">
                <a:latin typeface="Arial" panose="020B0604020202020204" pitchFamily="34" charset="0"/>
                <a:cs typeface="Arial" panose="020B0604020202020204" pitchFamily="34" charset="0"/>
              </a:rPr>
            </a:br>
            <a:r>
              <a:rPr lang="ar-JO" dirty="0">
                <a:latin typeface="Arial" panose="020B0604020202020204" pitchFamily="34" charset="0"/>
                <a:cs typeface="Arial" panose="020B0604020202020204" pitchFamily="34" charset="0"/>
              </a:rPr>
              <a:t> بابل في الثمانينات،</a:t>
            </a:r>
            <a:br>
              <a:rPr lang="ar-JO" dirty="0">
                <a:latin typeface="Arial" panose="020B0604020202020204" pitchFamily="34" charset="0"/>
                <a:cs typeface="Arial" panose="020B0604020202020204" pitchFamily="34" charset="0"/>
              </a:rPr>
            </a:br>
            <a:r>
              <a:rPr lang="ar-JO" dirty="0">
                <a:latin typeface="Arial" panose="020B0604020202020204" pitchFamily="34" charset="0"/>
                <a:cs typeface="Arial" panose="020B0604020202020204" pitchFamily="34" charset="0"/>
              </a:rPr>
              <a:t> في العراق كشف عن أنها بابل الغامضة</a:t>
            </a:r>
            <a:endParaRPr dirty="0">
              <a:latin typeface="Arial" panose="020B0604020202020204" pitchFamily="34" charset="0"/>
              <a:cs typeface="Arial" panose="020B0604020202020204" pitchFamily="34" charset="0"/>
            </a:endParaRPr>
          </a:p>
        </p:txBody>
      </p:sp>
      <p:sp>
        <p:nvSpPr>
          <p:cNvPr id="2964" name="Text Box 37"/>
          <p:cNvSpPr txBox="1"/>
          <p:nvPr/>
        </p:nvSpPr>
        <p:spPr>
          <a:xfrm>
            <a:off x="8236973" y="24293"/>
            <a:ext cx="876777" cy="463844"/>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6799" tIns="46799" rIns="46799" bIns="46799">
            <a:spAutoFit/>
          </a:bodyPr>
          <a:lstStyle>
            <a:lvl1pPr algn="ctr" defTabSz="914400">
              <a:defRPr sz="2400" b="1">
                <a:solidFill>
                  <a:schemeClr val="accent3">
                    <a:lumOff val="44000"/>
                  </a:schemeClr>
                </a:solidFill>
              </a:defRPr>
            </a:lvl1pPr>
          </a:lstStyle>
          <a:p>
            <a:pPr marL="0" marR="0" lvl="0" indent="0" algn="ctr" defTabSz="914400" rtl="0" eaLnBrk="1" fontAlgn="auto" latinLnBrk="0" hangingPunct="0">
              <a:lnSpc>
                <a:spcPct val="100000"/>
              </a:lnSpc>
              <a:spcBef>
                <a:spcPts val="0"/>
              </a:spcBef>
              <a:spcAft>
                <a:spcPts val="0"/>
              </a:spcAft>
              <a:buClrTx/>
              <a:buSzTx/>
              <a:buFontTx/>
              <a:buNone/>
              <a:tabLst/>
              <a:defRPr/>
            </a:pPr>
            <a:r>
              <a:rPr kumimoji="0" lang="ar-JO" sz="2400" b="1" i="0"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rPr>
              <a:t>110 ح</a:t>
            </a:r>
            <a:endParaRPr kumimoji="0" sz="2400" b="1" i="0"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endParaRPr>
          </a:p>
        </p:txBody>
      </p:sp>
    </p:spTree>
  </p:cSld>
  <p:clrMapOvr>
    <a:masterClrMapping/>
  </p:clrMapOvr>
  <p:transition spd="med"/>
</p:sld>
</file>

<file path=ppt/slides/slide1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66" name="Rectangle 11"/>
          <p:cNvSpPr/>
          <p:nvPr/>
        </p:nvSpPr>
        <p:spPr>
          <a:xfrm>
            <a:off x="0" y="0"/>
            <a:ext cx="9144000" cy="6858000"/>
          </a:xfrm>
          <a:prstGeom prst="rect">
            <a:avLst/>
          </a:prstGeom>
          <a:solidFill>
            <a:schemeClr val="accent3">
              <a:lumOff val="44000"/>
            </a:schemeClr>
          </a:solidFill>
          <a:ln>
            <a:solidFill>
              <a:srgbClr val="000000"/>
            </a:solidFill>
            <a:miter/>
          </a:ln>
          <a:effectLst>
            <a:outerShdw blurRad="63500" dist="38099" dir="2700000" rotWithShape="0">
              <a:srgbClr val="000000">
                <a:alpha val="74998"/>
              </a:srgbClr>
            </a:outerShdw>
          </a:effectLst>
        </p:spPr>
        <p:txBody>
          <a:bodyPr lIns="46799" tIns="46799" rIns="46799" bIns="46799" anchor="ctr"/>
          <a:lstStyle/>
          <a:p>
            <a:pPr marL="0" marR="0" lvl="0" indent="0" algn="ctr" defTabSz="914400" rtl="0" eaLnBrk="1" fontAlgn="auto" latinLnBrk="0" hangingPunct="0">
              <a:lnSpc>
                <a:spcPct val="100000"/>
              </a:lnSpc>
              <a:spcBef>
                <a:spcPts val="0"/>
              </a:spcBef>
              <a:spcAft>
                <a:spcPts val="0"/>
              </a:spcAft>
              <a:buClrTx/>
              <a:buSzTx/>
              <a:buFontTx/>
              <a:buNone/>
              <a:tabLst/>
              <a:defRPr sz="2400"/>
            </a:pPr>
            <a:endParaRPr kumimoji="0" sz="2400" b="0" i="0" u="none" strike="noStrike" kern="0" cap="none" spc="0" normalizeH="0" baseline="0" noProof="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2967" name="Text Box 8"/>
          <p:cNvSpPr txBox="1"/>
          <p:nvPr/>
        </p:nvSpPr>
        <p:spPr>
          <a:xfrm>
            <a:off x="8392381" y="41275"/>
            <a:ext cx="709488" cy="461665"/>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719" rIns="45719">
            <a:spAutoFit/>
          </a:bodyPr>
          <a:lstStyle>
            <a:lvl1pPr algn="ctr" defTabSz="914400">
              <a:defRPr sz="2400" b="1">
                <a:solidFill>
                  <a:schemeClr val="accent3">
                    <a:lumOff val="44000"/>
                  </a:schemeClr>
                </a:solidFill>
              </a:defRPr>
            </a:lvl1pPr>
          </a:lstStyle>
          <a:p>
            <a:pPr marL="0" marR="0" lvl="0" indent="0" algn="ctr" defTabSz="914400" rtl="0" eaLnBrk="1" fontAlgn="auto" latinLnBrk="0" hangingPunct="0">
              <a:lnSpc>
                <a:spcPct val="100000"/>
              </a:lnSpc>
              <a:spcBef>
                <a:spcPts val="0"/>
              </a:spcBef>
              <a:spcAft>
                <a:spcPts val="0"/>
              </a:spcAft>
              <a:buClrTx/>
              <a:buSzTx/>
              <a:buFontTx/>
              <a:buNone/>
              <a:tabLst/>
              <a:defRPr/>
            </a:pPr>
            <a:r>
              <a:rPr kumimoji="0" sz="2400" b="1" i="0" u="none" strike="noStrike" kern="0" cap="none" spc="0" normalizeH="0" baseline="0" noProof="0">
                <a:ln>
                  <a:noFill/>
                </a:ln>
                <a:solidFill>
                  <a:srgbClr val="8F8F8F">
                    <a:lumOff val="44000"/>
                  </a:srgbClr>
                </a:solidFill>
                <a:effectLst/>
                <a:uLnTx/>
                <a:uFillTx/>
                <a:latin typeface="Arial" panose="020B0604020202020204" pitchFamily="34" charset="0"/>
                <a:cs typeface="Arial" panose="020B0604020202020204" pitchFamily="34" charset="0"/>
                <a:sym typeface="Arial"/>
              </a:rPr>
              <a:t>110f</a:t>
            </a:r>
          </a:p>
        </p:txBody>
      </p:sp>
      <p:pic>
        <p:nvPicPr>
          <p:cNvPr id="2968" name="Picture 1" descr="Picture 1"/>
          <p:cNvPicPr>
            <a:picLocks noChangeAspect="1"/>
          </p:cNvPicPr>
          <p:nvPr/>
        </p:nvPicPr>
        <p:blipFill>
          <a:blip r:embed="rId2"/>
          <a:stretch>
            <a:fillRect/>
          </a:stretch>
        </p:blipFill>
        <p:spPr>
          <a:xfrm>
            <a:off x="0" y="171450"/>
            <a:ext cx="6084888" cy="6000750"/>
          </a:xfrm>
          <a:prstGeom prst="rect">
            <a:avLst/>
          </a:prstGeom>
          <a:ln w="12700">
            <a:miter lim="400000"/>
          </a:ln>
        </p:spPr>
      </p:pic>
      <p:sp>
        <p:nvSpPr>
          <p:cNvPr id="2969" name="Rectangle 12"/>
          <p:cNvSpPr txBox="1">
            <a:spLocks noGrp="1"/>
          </p:cNvSpPr>
          <p:nvPr>
            <p:ph type="title" idx="4294967295"/>
          </p:nvPr>
        </p:nvSpPr>
        <p:spPr>
          <a:xfrm>
            <a:off x="609600" y="115887"/>
            <a:ext cx="7772400" cy="914401"/>
          </a:xfrm>
          <a:prstGeom prst="rect">
            <a:avLst/>
          </a:prstGeom>
          <a:solidFill>
            <a:srgbClr val="000000"/>
          </a:solidFill>
        </p:spPr>
        <p:txBody>
          <a:bodyPr>
            <a:normAutofit/>
          </a:bodyPr>
          <a:lstStyle/>
          <a:p>
            <a:r>
              <a:rPr lang="ar-JO" dirty="0">
                <a:latin typeface="Arial" panose="020B0604020202020204" pitchFamily="34" charset="0"/>
                <a:cs typeface="Arial" panose="020B0604020202020204" pitchFamily="34" charset="0"/>
              </a:rPr>
              <a:t>وسام بابل عام 1986</a:t>
            </a:r>
            <a:endParaRPr dirty="0">
              <a:latin typeface="Arial" panose="020B0604020202020204" pitchFamily="34" charset="0"/>
              <a:cs typeface="Arial" panose="020B0604020202020204" pitchFamily="34" charset="0"/>
            </a:endParaRPr>
          </a:p>
        </p:txBody>
      </p:sp>
      <p:sp>
        <p:nvSpPr>
          <p:cNvPr id="2970" name="Right Triangle 2"/>
          <p:cNvSpPr/>
          <p:nvPr/>
        </p:nvSpPr>
        <p:spPr>
          <a:xfrm rot="16200000">
            <a:off x="3995737" y="3717924"/>
            <a:ext cx="2592388" cy="2303465"/>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0" y="0"/>
                </a:lnTo>
                <a:close/>
              </a:path>
            </a:pathLst>
          </a:custGeom>
          <a:solidFill>
            <a:schemeClr val="accent3">
              <a:lumOff val="44000"/>
            </a:schemeClr>
          </a:solidFill>
          <a:ln w="12700">
            <a:miter lim="400000"/>
          </a:ln>
        </p:spPr>
        <p:txBody>
          <a:bodyPr lIns="46799" tIns="46799" rIns="46799" bIns="46799"/>
          <a:lstStyle/>
          <a:p>
            <a:pPr marL="0" marR="0" lvl="0" indent="0" algn="ctr" defTabSz="914400" rtl="0" eaLnBrk="1" fontAlgn="auto" latinLnBrk="0" hangingPunct="0">
              <a:lnSpc>
                <a:spcPct val="100000"/>
              </a:lnSpc>
              <a:spcBef>
                <a:spcPts val="0"/>
              </a:spcBef>
              <a:spcAft>
                <a:spcPts val="0"/>
              </a:spcAft>
              <a:buClrTx/>
              <a:buSzTx/>
              <a:buFontTx/>
              <a:buNone/>
              <a:tabLst/>
              <a:defRPr sz="2400"/>
            </a:pPr>
            <a:endParaRPr kumimoji="0" sz="2400" b="0" i="0" u="none" strike="noStrike" kern="0" cap="none" spc="0" normalizeH="0" baseline="0" noProof="0">
              <a:ln>
                <a:noFill/>
              </a:ln>
              <a:solidFill>
                <a:srgbClr val="000000"/>
              </a:solidFill>
              <a:effectLst/>
              <a:uLnTx/>
              <a:uFillTx/>
              <a:latin typeface="Arial" panose="020B0604020202020204" pitchFamily="34" charset="0"/>
              <a:cs typeface="Arial" panose="020B0604020202020204" pitchFamily="34" charset="0"/>
              <a:sym typeface="Arial"/>
            </a:endParaRPr>
          </a:p>
        </p:txBody>
      </p:sp>
      <p:grpSp>
        <p:nvGrpSpPr>
          <p:cNvPr id="2973" name="Rectangle 12"/>
          <p:cNvGrpSpPr/>
          <p:nvPr/>
        </p:nvGrpSpPr>
        <p:grpSpPr>
          <a:xfrm>
            <a:off x="-3175" y="5949950"/>
            <a:ext cx="9147175" cy="914400"/>
            <a:chOff x="0" y="0"/>
            <a:chExt cx="9147175" cy="914400"/>
          </a:xfrm>
        </p:grpSpPr>
        <p:sp>
          <p:nvSpPr>
            <p:cNvPr id="2971" name="Rectangle"/>
            <p:cNvSpPr/>
            <p:nvPr/>
          </p:nvSpPr>
          <p:spPr>
            <a:xfrm>
              <a:off x="0" y="0"/>
              <a:ext cx="9147175" cy="914400"/>
            </a:xfrm>
            <a:prstGeom prst="rect">
              <a:avLst/>
            </a:prstGeom>
            <a:solidFill>
              <a:srgbClr val="47FFD1"/>
            </a:solidFill>
            <a:ln w="12700" cap="flat">
              <a:noFill/>
              <a:miter lim="400000"/>
            </a:ln>
            <a:effectLst/>
          </p:spPr>
          <p:txBody>
            <a:bodyPr wrap="square" lIns="46799" tIns="46799" rIns="46799" bIns="46799" numCol="1" anchor="ctr">
              <a:noAutofit/>
            </a:bodyPr>
            <a:lstStyle/>
            <a:p>
              <a:pPr marL="0" marR="0" lvl="0" indent="0" algn="ctr" defTabSz="914400" rtl="0" eaLnBrk="1" fontAlgn="auto" latinLnBrk="0" hangingPunct="0">
                <a:lnSpc>
                  <a:spcPct val="100000"/>
                </a:lnSpc>
                <a:spcBef>
                  <a:spcPts val="0"/>
                </a:spcBef>
                <a:spcAft>
                  <a:spcPts val="0"/>
                </a:spcAft>
                <a:buClrTx/>
                <a:buSzTx/>
                <a:buFontTx/>
                <a:buNone/>
                <a:tabLst/>
                <a:defRPr sz="4400"/>
              </a:pPr>
              <a:endParaRPr kumimoji="0" sz="4400" b="0" i="0" u="none" strike="noStrike" kern="0" cap="none" spc="0" normalizeH="0" baseline="0" noProof="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2972" name="BABYLON: Prelude to Armageddon?"/>
            <p:cNvSpPr txBox="1"/>
            <p:nvPr/>
          </p:nvSpPr>
          <p:spPr>
            <a:xfrm>
              <a:off x="45719" y="103258"/>
              <a:ext cx="9055737" cy="707884"/>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45719" tIns="45719" rIns="45719" bIns="45719" numCol="1" anchor="ctr">
              <a:spAutoFit/>
            </a:bodyPr>
            <a:lstStyle>
              <a:lvl1pPr algn="ctr" defTabSz="914400">
                <a:defRPr sz="4000" b="1">
                  <a:solidFill>
                    <a:srgbClr val="FF0000"/>
                  </a:solidFill>
                </a:defRPr>
              </a:lvl1pPr>
            </a:lstStyle>
            <a:p>
              <a:pPr marL="0" marR="0" lvl="0" indent="0" algn="ctr" defTabSz="914400" rtl="0" eaLnBrk="1" fontAlgn="auto" latinLnBrk="0" hangingPunct="0">
                <a:lnSpc>
                  <a:spcPct val="100000"/>
                </a:lnSpc>
                <a:spcBef>
                  <a:spcPts val="0"/>
                </a:spcBef>
                <a:spcAft>
                  <a:spcPts val="0"/>
                </a:spcAft>
                <a:buClrTx/>
                <a:buSzTx/>
                <a:buFontTx/>
                <a:buNone/>
                <a:tabLst/>
                <a:defRPr/>
              </a:pPr>
              <a:r>
                <a:rPr kumimoji="0" lang="ar-JO" sz="4000" b="1" i="0" u="none" strike="noStrike" kern="0" cap="none" spc="0" normalizeH="0" baseline="0" noProof="0" dirty="0">
                  <a:ln>
                    <a:noFill/>
                  </a:ln>
                  <a:solidFill>
                    <a:srgbClr val="FF0000"/>
                  </a:solidFill>
                  <a:effectLst/>
                  <a:uLnTx/>
                  <a:uFillTx/>
                  <a:latin typeface="Arial" panose="020B0604020202020204" pitchFamily="34" charset="0"/>
                  <a:cs typeface="Arial" panose="020B0604020202020204" pitchFamily="34" charset="0"/>
                  <a:sym typeface="Arial"/>
                </a:rPr>
                <a:t>بابل: مقدمة لهرمجدون؟</a:t>
              </a:r>
              <a:endParaRPr kumimoji="0" sz="4000" b="1" i="0" u="none" strike="noStrike" kern="0" cap="none" spc="0" normalizeH="0" baseline="0" noProof="0" dirty="0">
                <a:ln>
                  <a:noFill/>
                </a:ln>
                <a:solidFill>
                  <a:srgbClr val="FF0000"/>
                </a:solidFill>
                <a:effectLst/>
                <a:uLnTx/>
                <a:uFillTx/>
                <a:latin typeface="Arial" panose="020B0604020202020204" pitchFamily="34" charset="0"/>
                <a:cs typeface="Arial" panose="020B0604020202020204" pitchFamily="34" charset="0"/>
                <a:sym typeface="Arial"/>
              </a:endParaRPr>
            </a:p>
          </p:txBody>
        </p:sp>
      </p:grpSp>
      <p:sp>
        <p:nvSpPr>
          <p:cNvPr id="2974" name="Rectangle 12"/>
          <p:cNvSpPr txBox="1"/>
          <p:nvPr/>
        </p:nvSpPr>
        <p:spPr>
          <a:xfrm>
            <a:off x="5697220" y="2389416"/>
            <a:ext cx="3221673" cy="2677656"/>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nchor="ctr">
            <a:spAutoFit/>
          </a:bodyPr>
          <a:lstStyle>
            <a:lvl1pPr algn="ctr" defTabSz="914400">
              <a:defRPr sz="2400" b="1">
                <a:solidFill>
                  <a:srgbClr val="FF0000"/>
                </a:solidFill>
              </a:defRPr>
            </a:lvl1pPr>
          </a:lstStyle>
          <a:p>
            <a:pPr marL="0" marR="0" lvl="0" indent="0" algn="ctr" defTabSz="914400" rtl="0" eaLnBrk="1" fontAlgn="auto" latinLnBrk="0" hangingPunct="0">
              <a:lnSpc>
                <a:spcPct val="100000"/>
              </a:lnSpc>
              <a:spcBef>
                <a:spcPts val="0"/>
              </a:spcBef>
              <a:spcAft>
                <a:spcPts val="0"/>
              </a:spcAft>
              <a:buClrTx/>
              <a:buSzTx/>
              <a:buFontTx/>
              <a:buNone/>
              <a:tabLst/>
              <a:defRPr/>
            </a:pPr>
            <a:r>
              <a:rPr kumimoji="0" lang="ar-JO" sz="2400" b="1" i="0" u="none" strike="noStrike" kern="0" cap="none" spc="0" normalizeH="0" baseline="0" noProof="0" dirty="0">
                <a:ln>
                  <a:noFill/>
                </a:ln>
                <a:solidFill>
                  <a:srgbClr val="FF0000"/>
                </a:solidFill>
                <a:effectLst/>
                <a:uLnTx/>
                <a:uFillTx/>
                <a:latin typeface="Arial" panose="020B0604020202020204" pitchFamily="34" charset="0"/>
                <a:cs typeface="Arial" panose="020B0604020202020204" pitchFamily="34" charset="0"/>
                <a:sym typeface="Arial"/>
              </a:rPr>
              <a:t>صدام حسين وقاهر العالم</a:t>
            </a:r>
          </a:p>
          <a:p>
            <a:pPr marL="0" marR="0" lvl="0" indent="0" algn="ctr" defTabSz="914400" rtl="0" eaLnBrk="1" fontAlgn="auto" latinLnBrk="0" hangingPunct="0">
              <a:lnSpc>
                <a:spcPct val="100000"/>
              </a:lnSpc>
              <a:spcBef>
                <a:spcPts val="0"/>
              </a:spcBef>
              <a:spcAft>
                <a:spcPts val="0"/>
              </a:spcAft>
              <a:buClrTx/>
              <a:buSzTx/>
              <a:buFontTx/>
              <a:buNone/>
              <a:tabLst/>
              <a:defRPr/>
            </a:pPr>
            <a:r>
              <a:rPr kumimoji="0" lang="ar-JO" sz="2400" b="1" i="0" u="none" strike="noStrike" kern="0" cap="none" spc="0" normalizeH="0" baseline="0" noProof="0" dirty="0">
                <a:ln>
                  <a:noFill/>
                </a:ln>
                <a:solidFill>
                  <a:srgbClr val="FF0000"/>
                </a:solidFill>
                <a:effectLst/>
                <a:uLnTx/>
                <a:uFillTx/>
                <a:latin typeface="Arial" panose="020B0604020202020204" pitchFamily="34" charset="0"/>
                <a:cs typeface="Arial" panose="020B0604020202020204" pitchFamily="34" charset="0"/>
                <a:sym typeface="Arial"/>
              </a:rPr>
              <a:t> القديم نبوخذ نصّر.</a:t>
            </a:r>
          </a:p>
          <a:p>
            <a:pPr marL="0" marR="0" lvl="0" indent="0" algn="ctr" defTabSz="914400" rtl="0" eaLnBrk="1" fontAlgn="auto" latinLnBrk="0" hangingPunct="0">
              <a:lnSpc>
                <a:spcPct val="100000"/>
              </a:lnSpc>
              <a:spcBef>
                <a:spcPts val="0"/>
              </a:spcBef>
              <a:spcAft>
                <a:spcPts val="0"/>
              </a:spcAft>
              <a:buClrTx/>
              <a:buSzTx/>
              <a:buFontTx/>
              <a:buNone/>
              <a:tabLst/>
              <a:defRPr/>
            </a:pPr>
            <a:r>
              <a:rPr kumimoji="0" lang="ar-JO" sz="2400" b="1" i="0" u="none" strike="noStrike" kern="0" cap="none" spc="0" normalizeH="0" baseline="0" noProof="0" dirty="0">
                <a:ln>
                  <a:noFill/>
                </a:ln>
                <a:solidFill>
                  <a:srgbClr val="FF0000"/>
                </a:solidFill>
                <a:effectLst/>
                <a:uLnTx/>
                <a:uFillTx/>
                <a:latin typeface="Arial" panose="020B0604020202020204" pitchFamily="34" charset="0"/>
                <a:cs typeface="Arial" panose="020B0604020202020204" pitchFamily="34" charset="0"/>
                <a:sym typeface="Arial"/>
              </a:rPr>
              <a:t> لم يكونا متشابهين فحسب،</a:t>
            </a:r>
          </a:p>
          <a:p>
            <a:pPr marL="0" marR="0" lvl="0" indent="0" algn="ctr" defTabSz="914400" rtl="0" eaLnBrk="1" fontAlgn="auto" latinLnBrk="0" hangingPunct="0">
              <a:lnSpc>
                <a:spcPct val="100000"/>
              </a:lnSpc>
              <a:spcBef>
                <a:spcPts val="0"/>
              </a:spcBef>
              <a:spcAft>
                <a:spcPts val="0"/>
              </a:spcAft>
              <a:buClrTx/>
              <a:buSzTx/>
              <a:buFontTx/>
              <a:buNone/>
              <a:tabLst/>
              <a:defRPr/>
            </a:pPr>
            <a:r>
              <a:rPr kumimoji="0" lang="ar-JO" sz="2400" b="1" i="0" u="none" strike="noStrike" kern="0" cap="none" spc="0" normalizeH="0" baseline="0" noProof="0" dirty="0">
                <a:ln>
                  <a:noFill/>
                </a:ln>
                <a:solidFill>
                  <a:srgbClr val="FF0000"/>
                </a:solidFill>
                <a:effectLst/>
                <a:uLnTx/>
                <a:uFillTx/>
                <a:latin typeface="Arial" panose="020B0604020202020204" pitchFamily="34" charset="0"/>
                <a:cs typeface="Arial" panose="020B0604020202020204" pitchFamily="34" charset="0"/>
                <a:sym typeface="Arial"/>
              </a:rPr>
              <a:t> بل كانت مهمتهما هي</a:t>
            </a:r>
          </a:p>
          <a:p>
            <a:pPr marL="0" marR="0" lvl="0" indent="0" algn="ctr" defTabSz="914400" rtl="0" eaLnBrk="1" fontAlgn="auto" latinLnBrk="0" hangingPunct="0">
              <a:lnSpc>
                <a:spcPct val="100000"/>
              </a:lnSpc>
              <a:spcBef>
                <a:spcPts val="0"/>
              </a:spcBef>
              <a:spcAft>
                <a:spcPts val="0"/>
              </a:spcAft>
              <a:buClrTx/>
              <a:buSzTx/>
              <a:buFontTx/>
              <a:buNone/>
              <a:tabLst/>
              <a:defRPr/>
            </a:pPr>
            <a:r>
              <a:rPr kumimoji="0" lang="ar-JO" sz="2400" b="1" i="0" u="none" strike="noStrike" kern="0" cap="none" spc="0" normalizeH="0" baseline="0" noProof="0" dirty="0">
                <a:ln>
                  <a:noFill/>
                </a:ln>
                <a:solidFill>
                  <a:srgbClr val="FF0000"/>
                </a:solidFill>
                <a:effectLst/>
                <a:uLnTx/>
                <a:uFillTx/>
                <a:latin typeface="Arial" panose="020B0604020202020204" pitchFamily="34" charset="0"/>
                <a:cs typeface="Arial" panose="020B0604020202020204" pitchFamily="34" charset="0"/>
                <a:sym typeface="Arial"/>
              </a:rPr>
              <a:t> نفسها – السيطرة على العالم. ورمز هذه السيادة العالمية</a:t>
            </a:r>
          </a:p>
          <a:p>
            <a:pPr marL="0" marR="0" lvl="0" indent="0" algn="ctr" defTabSz="914400" rtl="0" eaLnBrk="1" fontAlgn="auto" latinLnBrk="0" hangingPunct="0">
              <a:lnSpc>
                <a:spcPct val="100000"/>
              </a:lnSpc>
              <a:spcBef>
                <a:spcPts val="0"/>
              </a:spcBef>
              <a:spcAft>
                <a:spcPts val="0"/>
              </a:spcAft>
              <a:buClrTx/>
              <a:buSzTx/>
              <a:buFontTx/>
              <a:buNone/>
              <a:tabLst/>
              <a:defRPr/>
            </a:pPr>
            <a:r>
              <a:rPr kumimoji="0" lang="ar-JO" sz="2400" b="1" i="0" u="none" strike="noStrike" kern="0" cap="none" spc="0" normalizeH="0" baseline="0" noProof="0" dirty="0">
                <a:ln>
                  <a:noFill/>
                </a:ln>
                <a:solidFill>
                  <a:srgbClr val="FF0000"/>
                </a:solidFill>
                <a:effectLst/>
                <a:uLnTx/>
                <a:uFillTx/>
                <a:latin typeface="Arial" panose="020B0604020202020204" pitchFamily="34" charset="0"/>
                <a:cs typeface="Arial" panose="020B0604020202020204" pitchFamily="34" charset="0"/>
                <a:sym typeface="Arial"/>
              </a:rPr>
              <a:t> هو مدينة قديمة...</a:t>
            </a:r>
            <a:endParaRPr kumimoji="0" sz="2400" b="1" i="0" u="none" strike="noStrike" kern="0" cap="none" spc="0" normalizeH="0" baseline="0" noProof="0" dirty="0">
              <a:ln>
                <a:noFill/>
              </a:ln>
              <a:solidFill>
                <a:srgbClr val="FF0000"/>
              </a:solidFill>
              <a:effectLst/>
              <a:uLnTx/>
              <a:uFillTx/>
              <a:latin typeface="Arial" panose="020B0604020202020204" pitchFamily="34" charset="0"/>
              <a:cs typeface="Arial" panose="020B0604020202020204" pitchFamily="34" charset="0"/>
              <a:sym typeface="Arial"/>
            </a:endParaRPr>
          </a:p>
        </p:txBody>
      </p:sp>
      <p:sp>
        <p:nvSpPr>
          <p:cNvPr id="2975" name="Text Box 37"/>
          <p:cNvSpPr txBox="1"/>
          <p:nvPr/>
        </p:nvSpPr>
        <p:spPr>
          <a:xfrm>
            <a:off x="8381999" y="24293"/>
            <a:ext cx="741459" cy="402289"/>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46799" tIns="46799" rIns="46799" bIns="46799">
            <a:spAutoFit/>
          </a:bodyPr>
          <a:lstStyle>
            <a:lvl1pPr algn="ctr" defTabSz="914400">
              <a:defRPr sz="2400" b="1"/>
            </a:lvl1pPr>
          </a:lstStyle>
          <a:p>
            <a:pPr marL="0" marR="0" lvl="0" indent="0" algn="ctr" defTabSz="914400" rtl="0" eaLnBrk="1" fontAlgn="auto" latinLnBrk="0" hangingPunct="0">
              <a:lnSpc>
                <a:spcPct val="100000"/>
              </a:lnSpc>
              <a:spcBef>
                <a:spcPts val="0"/>
              </a:spcBef>
              <a:spcAft>
                <a:spcPts val="0"/>
              </a:spcAft>
              <a:buClrTx/>
              <a:buSzTx/>
              <a:buFontTx/>
              <a:buNone/>
              <a:tabLst/>
              <a:defRPr/>
            </a:pPr>
            <a:r>
              <a:rPr kumimoji="0" lang="ar-JO" sz="2000" b="1"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110 ح</a:t>
            </a:r>
            <a:endParaRPr kumimoji="0" sz="2000" b="1"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Tree>
  </p:cSld>
  <p:clrMapOvr>
    <a:masterClrMapping/>
  </p:clrMapOvr>
  <p:transition spd="med"/>
</p:sld>
</file>

<file path=ppt/slides/slide1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977" name="Picture 6" descr="Picture 6"/>
          <p:cNvPicPr>
            <a:picLocks noChangeAspect="1"/>
          </p:cNvPicPr>
          <p:nvPr/>
        </p:nvPicPr>
        <p:blipFill>
          <a:blip r:embed="rId2"/>
          <a:stretch>
            <a:fillRect/>
          </a:stretch>
        </p:blipFill>
        <p:spPr>
          <a:xfrm>
            <a:off x="5330295" y="-1916078"/>
            <a:ext cx="4081463" cy="5257802"/>
          </a:xfrm>
          <a:prstGeom prst="rect">
            <a:avLst/>
          </a:prstGeom>
          <a:ln w="12700">
            <a:miter lim="400000"/>
          </a:ln>
        </p:spPr>
      </p:pic>
      <p:pic>
        <p:nvPicPr>
          <p:cNvPr id="2978" name="Picture 8" descr="Picture 8"/>
          <p:cNvPicPr>
            <a:picLocks noChangeAspect="1"/>
          </p:cNvPicPr>
          <p:nvPr/>
        </p:nvPicPr>
        <p:blipFill>
          <a:blip r:embed="rId3"/>
          <a:stretch>
            <a:fillRect/>
          </a:stretch>
        </p:blipFill>
        <p:spPr>
          <a:xfrm>
            <a:off x="0" y="0"/>
            <a:ext cx="4602163" cy="6858000"/>
          </a:xfrm>
          <a:prstGeom prst="rect">
            <a:avLst/>
          </a:prstGeom>
          <a:ln w="12700">
            <a:miter lim="400000"/>
          </a:ln>
        </p:spPr>
      </p:pic>
      <p:sp>
        <p:nvSpPr>
          <p:cNvPr id="2979" name="Rectangle 2"/>
          <p:cNvSpPr txBox="1">
            <a:spLocks noGrp="1"/>
          </p:cNvSpPr>
          <p:nvPr>
            <p:ph type="title"/>
          </p:nvPr>
        </p:nvSpPr>
        <p:spPr>
          <a:xfrm>
            <a:off x="368300" y="1368424"/>
            <a:ext cx="4275138" cy="2347915"/>
          </a:xfrm>
          <a:prstGeom prst="rect">
            <a:avLst/>
          </a:prstGeom>
          <a:effectLst>
            <a:outerShdw blurRad="63500" dist="38099" dir="2700000" rotWithShape="0">
              <a:srgbClr val="000000">
                <a:alpha val="74998"/>
              </a:srgbClr>
            </a:outerShdw>
          </a:effectLst>
        </p:spPr>
        <p:txBody>
          <a:bodyPr/>
          <a:lstStyle>
            <a:lvl1pPr>
              <a:defRPr sz="4000" b="1">
                <a:solidFill>
                  <a:schemeClr val="accent3">
                    <a:lumOff val="44000"/>
                  </a:schemeClr>
                </a:solidFill>
              </a:defRPr>
            </a:lvl1pPr>
          </a:lstStyle>
          <a:p>
            <a:r>
              <a:rPr lang="ar-JO" dirty="0">
                <a:latin typeface="Arial" panose="020B0604020202020204" pitchFamily="34" charset="0"/>
                <a:cs typeface="Arial" panose="020B0604020202020204" pitchFamily="34" charset="0"/>
              </a:rPr>
              <a:t>هل بابل</a:t>
            </a:r>
            <a:br>
              <a:rPr lang="ar-JO" dirty="0">
                <a:latin typeface="Arial" panose="020B0604020202020204" pitchFamily="34" charset="0"/>
                <a:cs typeface="Arial" panose="020B0604020202020204" pitchFamily="34" charset="0"/>
              </a:rPr>
            </a:br>
            <a:r>
              <a:rPr lang="ar-JO" dirty="0">
                <a:latin typeface="Arial" panose="020B0604020202020204" pitchFamily="34" charset="0"/>
                <a:cs typeface="Arial" panose="020B0604020202020204" pitchFamily="34" charset="0"/>
              </a:rPr>
              <a:t>اسم رمزي</a:t>
            </a:r>
            <a:br>
              <a:rPr lang="ar-JO" dirty="0">
                <a:latin typeface="Arial" panose="020B0604020202020204" pitchFamily="34" charset="0"/>
                <a:cs typeface="Arial" panose="020B0604020202020204" pitchFamily="34" charset="0"/>
              </a:rPr>
            </a:br>
            <a:r>
              <a:rPr lang="ar-JO" dirty="0">
                <a:latin typeface="Arial" panose="020B0604020202020204" pitchFamily="34" charset="0"/>
                <a:cs typeface="Arial" panose="020B0604020202020204" pitchFamily="34" charset="0"/>
              </a:rPr>
              <a:t>لمدينة روما؟ </a:t>
            </a:r>
            <a:endParaRPr dirty="0">
              <a:latin typeface="Arial" panose="020B0604020202020204" pitchFamily="34" charset="0"/>
              <a:cs typeface="Arial" panose="020B0604020202020204" pitchFamily="34" charset="0"/>
            </a:endParaRPr>
          </a:p>
        </p:txBody>
      </p:sp>
      <p:sp>
        <p:nvSpPr>
          <p:cNvPr id="2980" name="Text Box 37"/>
          <p:cNvSpPr txBox="1"/>
          <p:nvPr/>
        </p:nvSpPr>
        <p:spPr>
          <a:xfrm>
            <a:off x="8310250" y="11889"/>
            <a:ext cx="804643" cy="463844"/>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6799" tIns="46799" rIns="46799" bIns="46799">
            <a:spAutoFit/>
          </a:bodyPr>
          <a:lstStyle>
            <a:lvl1pPr algn="ctr" defTabSz="914400">
              <a:defRPr sz="2400" b="1">
                <a:solidFill>
                  <a:schemeClr val="accent3">
                    <a:lumOff val="44000"/>
                  </a:schemeClr>
                </a:solidFill>
              </a:defRPr>
            </a:lvl1pPr>
          </a:lstStyle>
          <a:p>
            <a:pPr marL="0" marR="0" lvl="0" indent="0" algn="ctr" defTabSz="914400" rtl="0" eaLnBrk="1" fontAlgn="auto" latinLnBrk="0" hangingPunct="0">
              <a:lnSpc>
                <a:spcPct val="100000"/>
              </a:lnSpc>
              <a:spcBef>
                <a:spcPts val="0"/>
              </a:spcBef>
              <a:spcAft>
                <a:spcPts val="0"/>
              </a:spcAft>
              <a:buClrTx/>
              <a:buSzTx/>
              <a:buFontTx/>
              <a:buNone/>
              <a:tabLst/>
              <a:defRPr/>
            </a:pPr>
            <a:r>
              <a:rPr kumimoji="0" lang="ar-JO" sz="2400" b="1" i="0"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rPr>
              <a:t>110 ذ</a:t>
            </a:r>
            <a:endParaRPr kumimoji="0" sz="2400" b="1" i="0"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endParaRPr>
          </a:p>
        </p:txBody>
      </p:sp>
      <p:pic>
        <p:nvPicPr>
          <p:cNvPr id="2981" name="Picture 1" descr="Picture 1"/>
          <p:cNvPicPr>
            <a:picLocks noChangeAspect="1"/>
          </p:cNvPicPr>
          <p:nvPr/>
        </p:nvPicPr>
        <p:blipFill>
          <a:blip r:embed="rId4"/>
          <a:stretch>
            <a:fillRect/>
          </a:stretch>
        </p:blipFill>
        <p:spPr>
          <a:xfrm>
            <a:off x="9453033" y="0"/>
            <a:ext cx="6350001" cy="6057900"/>
          </a:xfrm>
          <a:prstGeom prst="rect">
            <a:avLst/>
          </a:prstGeom>
          <a:ln w="12700">
            <a:miter lim="400000"/>
          </a:ln>
        </p:spPr>
      </p:pic>
    </p:spTree>
  </p:cSld>
  <p:clrMapOvr>
    <a:masterClrMapping/>
  </p:clrMapOvr>
  <p:transition spd="med"/>
</p:sld>
</file>

<file path=ppt/slides/slide1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983" name="Picture 1" descr="Picture 1"/>
          <p:cNvPicPr>
            <a:picLocks noChangeAspect="1"/>
          </p:cNvPicPr>
          <p:nvPr/>
        </p:nvPicPr>
        <p:blipFill>
          <a:blip r:embed="rId3"/>
          <a:stretch>
            <a:fillRect/>
          </a:stretch>
        </p:blipFill>
        <p:spPr>
          <a:xfrm>
            <a:off x="0" y="-71364"/>
            <a:ext cx="9144000" cy="6858001"/>
          </a:xfrm>
          <a:prstGeom prst="rect">
            <a:avLst/>
          </a:prstGeom>
          <a:ln w="12700">
            <a:miter lim="400000"/>
          </a:ln>
        </p:spPr>
      </p:pic>
      <p:sp>
        <p:nvSpPr>
          <p:cNvPr id="2984" name="Rectangle 2"/>
          <p:cNvSpPr txBox="1">
            <a:spLocks noGrp="1"/>
          </p:cNvSpPr>
          <p:nvPr>
            <p:ph type="title"/>
          </p:nvPr>
        </p:nvSpPr>
        <p:spPr>
          <a:xfrm>
            <a:off x="-1" y="-1"/>
            <a:ext cx="8009643" cy="1044835"/>
          </a:xfrm>
          <a:prstGeom prst="rect">
            <a:avLst/>
          </a:prstGeom>
          <a:noFill/>
          <a:ln>
            <a:noFill/>
          </a:ln>
          <a:effectLst>
            <a:outerShdw blurRad="63500" dist="38099" dir="2700000" algn="ctr" rotWithShape="0">
              <a:schemeClr val="tx1">
                <a:alpha val="74998"/>
              </a:schemeClr>
            </a:outerShdw>
          </a:effectLst>
        </p:spPr>
        <p:txBody>
          <a:bodyPr vert="horz" wrap="square" lIns="91440" tIns="45720" rIns="91440" bIns="45720" numCol="1" anchor="ctr" anchorCtr="0" compatLnSpc="1">
            <a:prstTxWarp prst="textNoShape">
              <a:avLst/>
            </a:prstTxWarp>
            <a:normAutofit/>
          </a:bodyPr>
          <a:lstStyle>
            <a:lvl1pPr>
              <a:defRPr sz="4000" b="1">
                <a:solidFill>
                  <a:schemeClr val="accent3">
                    <a:lumOff val="44000"/>
                  </a:schemeClr>
                </a:solidFill>
              </a:defRPr>
            </a:lvl1pPr>
          </a:lstStyle>
          <a:p>
            <a:pPr eaLnBrk="0" fontAlgn="base" hangingPunct="0">
              <a:spcBef>
                <a:spcPct val="0"/>
              </a:spcBef>
              <a:spcAft>
                <a:spcPct val="0"/>
              </a:spcAft>
            </a:pPr>
            <a:r>
              <a:rPr lang="ar-JO" sz="4400" dirty="0">
                <a:solidFill>
                  <a:srgbClr val="FFFFFF"/>
                </a:solidFill>
                <a:effectLst>
                  <a:glow rad="266700">
                    <a:schemeClr val="tx1">
                      <a:alpha val="75000"/>
                    </a:schemeClr>
                  </a:glow>
                </a:effectLst>
                <a:latin typeface="Arial"/>
                <a:ea typeface="+mj-ea"/>
                <a:cs typeface="Arial"/>
              </a:rPr>
              <a:t>لروما سبعة جبال (17: 9)</a:t>
            </a:r>
            <a:endParaRPr sz="4400" dirty="0">
              <a:solidFill>
                <a:srgbClr val="FFFFFF"/>
              </a:solidFill>
              <a:effectLst>
                <a:glow rad="266700">
                  <a:schemeClr val="tx1">
                    <a:alpha val="75000"/>
                  </a:schemeClr>
                </a:glow>
              </a:effectLst>
              <a:latin typeface="Arial"/>
              <a:ea typeface="+mj-ea"/>
              <a:cs typeface="Arial"/>
            </a:endParaRPr>
          </a:p>
        </p:txBody>
      </p:sp>
      <p:sp>
        <p:nvSpPr>
          <p:cNvPr id="2985" name="Text Box 37"/>
          <p:cNvSpPr txBox="1"/>
          <p:nvPr/>
        </p:nvSpPr>
        <p:spPr>
          <a:xfrm>
            <a:off x="8239726" y="98696"/>
            <a:ext cx="810408" cy="461665"/>
          </a:xfrm>
          <a:prstGeom prst="rect">
            <a:avLst/>
          </a:prstGeom>
          <a:ln w="12700">
            <a:miter lim="400000"/>
          </a:ln>
          <a:effectLst>
            <a:outerShdw blurRad="63500" dist="38099" dir="2700000" rotWithShape="0">
              <a:srgbClr val="000000">
                <a:alpha val="74998"/>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nchor="ctr">
            <a:spAutoFit/>
          </a:bodyPr>
          <a:lstStyle>
            <a:lvl1pPr algn="ctr" defTabSz="914400">
              <a:defRPr sz="2400" b="1">
                <a:solidFill>
                  <a:schemeClr val="accent3">
                    <a:lumOff val="44000"/>
                  </a:schemeClr>
                </a:solidFill>
              </a:defRPr>
            </a:lvl1pPr>
          </a:lstStyle>
          <a:p>
            <a:pPr marL="0" marR="0" lvl="0" indent="0" algn="ctr" defTabSz="914400" rtl="0" eaLnBrk="1" fontAlgn="auto" latinLnBrk="0" hangingPunct="0">
              <a:lnSpc>
                <a:spcPct val="100000"/>
              </a:lnSpc>
              <a:spcBef>
                <a:spcPts val="0"/>
              </a:spcBef>
              <a:spcAft>
                <a:spcPts val="0"/>
              </a:spcAft>
              <a:buClrTx/>
              <a:buSzTx/>
              <a:buFontTx/>
              <a:buNone/>
              <a:tabLst/>
              <a:defRPr/>
            </a:pPr>
            <a:r>
              <a:rPr kumimoji="0" lang="ar-JO" sz="2400" b="1" i="0"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rPr>
              <a:t>110 ذ</a:t>
            </a:r>
            <a:endParaRPr kumimoji="0" sz="2400" b="1" i="0"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endParaRPr>
          </a:p>
        </p:txBody>
      </p:sp>
    </p:spTree>
  </p:cSld>
  <p:clrMapOvr>
    <a:masterClrMapping/>
  </p:clrMapOvr>
  <p:transition spd="med"/>
</p:sld>
</file>

<file path=ppt/slides/slide1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987" name="Picture 1" descr="Picture 1"/>
          <p:cNvPicPr>
            <a:picLocks noChangeAspect="1"/>
          </p:cNvPicPr>
          <p:nvPr/>
        </p:nvPicPr>
        <p:blipFill>
          <a:blip r:embed="rId2"/>
          <a:stretch>
            <a:fillRect/>
          </a:stretch>
        </p:blipFill>
        <p:spPr>
          <a:xfrm>
            <a:off x="-4763" y="2420938"/>
            <a:ext cx="7097714" cy="4451351"/>
          </a:xfrm>
          <a:prstGeom prst="rect">
            <a:avLst/>
          </a:prstGeom>
          <a:ln w="12700">
            <a:miter lim="400000"/>
          </a:ln>
        </p:spPr>
      </p:pic>
      <p:pic>
        <p:nvPicPr>
          <p:cNvPr id="2988" name="Picture 5" descr="Picture 5"/>
          <p:cNvPicPr>
            <a:picLocks noChangeAspect="1"/>
          </p:cNvPicPr>
          <p:nvPr/>
        </p:nvPicPr>
        <p:blipFill>
          <a:blip r:embed="rId3"/>
          <a:srcRect l="1431" t="2417" r="3148"/>
          <a:stretch>
            <a:fillRect/>
          </a:stretch>
        </p:blipFill>
        <p:spPr>
          <a:xfrm>
            <a:off x="4271962" y="-26988"/>
            <a:ext cx="4926013" cy="3671888"/>
          </a:xfrm>
          <a:prstGeom prst="rect">
            <a:avLst/>
          </a:prstGeom>
          <a:ln w="12700">
            <a:miter lim="400000"/>
          </a:ln>
        </p:spPr>
      </p:pic>
      <p:sp>
        <p:nvSpPr>
          <p:cNvPr id="2989" name="Rectangle 2"/>
          <p:cNvSpPr txBox="1">
            <a:spLocks noGrp="1"/>
          </p:cNvSpPr>
          <p:nvPr>
            <p:ph type="title"/>
          </p:nvPr>
        </p:nvSpPr>
        <p:spPr>
          <a:xfrm>
            <a:off x="0" y="-1"/>
            <a:ext cx="4284663" cy="2420940"/>
          </a:xfrm>
          <a:prstGeom prst="rect">
            <a:avLst/>
          </a:prstGeom>
          <a:effectLst>
            <a:outerShdw blurRad="63500" dist="38099" dir="2700000" rotWithShape="0">
              <a:srgbClr val="000000">
                <a:alpha val="74998"/>
              </a:srgbClr>
            </a:outerShdw>
          </a:effectLst>
        </p:spPr>
        <p:txBody>
          <a:bodyPr/>
          <a:lstStyle>
            <a:lvl1pPr>
              <a:defRPr sz="4000" b="1"/>
            </a:lvl1pPr>
          </a:lstStyle>
          <a:p>
            <a:r>
              <a:rPr lang="ar-JO" dirty="0">
                <a:latin typeface="Arial" panose="020B0604020202020204" pitchFamily="34" charset="0"/>
                <a:cs typeface="Arial" panose="020B0604020202020204" pitchFamily="34" charset="0"/>
              </a:rPr>
              <a:t>هل بابل</a:t>
            </a:r>
            <a:br>
              <a:rPr lang="ar-JO" dirty="0">
                <a:latin typeface="Arial" panose="020B0604020202020204" pitchFamily="34" charset="0"/>
                <a:cs typeface="Arial" panose="020B0604020202020204" pitchFamily="34" charset="0"/>
              </a:rPr>
            </a:br>
            <a:r>
              <a:rPr lang="ar-JO" dirty="0">
                <a:latin typeface="Arial" panose="020B0604020202020204" pitchFamily="34" charset="0"/>
                <a:cs typeface="Arial" panose="020B0604020202020204" pitchFamily="34" charset="0"/>
              </a:rPr>
              <a:t>اسم رمزي</a:t>
            </a:r>
            <a:br>
              <a:rPr lang="ar-JO" dirty="0">
                <a:latin typeface="Arial" panose="020B0604020202020204" pitchFamily="34" charset="0"/>
                <a:cs typeface="Arial" panose="020B0604020202020204" pitchFamily="34" charset="0"/>
              </a:rPr>
            </a:br>
            <a:r>
              <a:rPr lang="ar-JO" dirty="0">
                <a:latin typeface="Arial" panose="020B0604020202020204" pitchFamily="34" charset="0"/>
                <a:cs typeface="Arial" panose="020B0604020202020204" pitchFamily="34" charset="0"/>
              </a:rPr>
              <a:t>لأورشليم؟</a:t>
            </a:r>
            <a:endParaRPr dirty="0">
              <a:latin typeface="Arial" panose="020B0604020202020204" pitchFamily="34" charset="0"/>
              <a:cs typeface="Arial" panose="020B0604020202020204" pitchFamily="34" charset="0"/>
            </a:endParaRPr>
          </a:p>
        </p:txBody>
      </p:sp>
      <p:sp>
        <p:nvSpPr>
          <p:cNvPr id="2990" name="Text Box 37"/>
          <p:cNvSpPr txBox="1"/>
          <p:nvPr/>
        </p:nvSpPr>
        <p:spPr>
          <a:xfrm>
            <a:off x="8359093" y="44449"/>
            <a:ext cx="804643" cy="463844"/>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6799" tIns="46799" rIns="46799" bIns="46799">
            <a:spAutoFit/>
          </a:bodyPr>
          <a:lstStyle>
            <a:lvl1pPr algn="ctr" defTabSz="914400">
              <a:defRPr sz="2400" b="1">
                <a:solidFill>
                  <a:schemeClr val="accent3">
                    <a:lumOff val="44000"/>
                  </a:schemeClr>
                </a:solidFill>
              </a:defRPr>
            </a:lvl1pPr>
          </a:lstStyle>
          <a:p>
            <a:pPr marL="0" marR="0" lvl="0" indent="0" algn="ctr" defTabSz="914400" rtl="0" eaLnBrk="1" fontAlgn="auto" latinLnBrk="0" hangingPunct="0">
              <a:lnSpc>
                <a:spcPct val="100000"/>
              </a:lnSpc>
              <a:spcBef>
                <a:spcPts val="0"/>
              </a:spcBef>
              <a:spcAft>
                <a:spcPts val="0"/>
              </a:spcAft>
              <a:buClrTx/>
              <a:buSzTx/>
              <a:buFontTx/>
              <a:buNone/>
              <a:tabLst/>
              <a:defRPr/>
            </a:pPr>
            <a:r>
              <a:rPr kumimoji="0" lang="ar-JO" sz="2400" b="1" i="0"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rPr>
              <a:t>110 ذ</a:t>
            </a:r>
            <a:endParaRPr kumimoji="0" sz="2400" b="1" i="0"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endParaRPr>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10" presetClass="entr" fill="hold" grpId="0" nodeType="afterEffect">
                                  <p:stCondLst>
                                    <p:cond delay="0"/>
                                  </p:stCondLst>
                                  <p:iterate>
                                    <p:tmAbs val="0"/>
                                  </p:iterate>
                                  <p:childTnLst>
                                    <p:set>
                                      <p:cBhvr>
                                        <p:cTn id="6" fill="hold"/>
                                        <p:tgtEl>
                                          <p:spTgt spid="2988"/>
                                        </p:tgtEl>
                                        <p:attrNameLst>
                                          <p:attrName>style.visibility</p:attrName>
                                        </p:attrNameLst>
                                      </p:cBhvr>
                                      <p:to>
                                        <p:strVal val="visible"/>
                                      </p:to>
                                    </p:set>
                                    <p:animEffect transition="in" filter="fade">
                                      <p:cBhvr>
                                        <p:cTn id="7" dur="500"/>
                                        <p:tgtEl>
                                          <p:spTgt spid="298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88" grpId="0" animBg="1" advAuto="0"/>
    </p:bldLst>
  </p:timing>
</p:sld>
</file>

<file path=ppt/slides/slide1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92" name="Rectangle 4"/>
          <p:cNvSpPr/>
          <p:nvPr/>
        </p:nvSpPr>
        <p:spPr>
          <a:xfrm>
            <a:off x="0" y="0"/>
            <a:ext cx="9144000" cy="6858000"/>
          </a:xfrm>
          <a:prstGeom prst="rect">
            <a:avLst/>
          </a:prstGeom>
          <a:solidFill>
            <a:srgbClr val="000000"/>
          </a:solidFill>
          <a:ln>
            <a:solidFill>
              <a:srgbClr val="000000"/>
            </a:solidFill>
            <a:miter/>
          </a:ln>
        </p:spPr>
        <p:txBody>
          <a:bodyPr lIns="46799" tIns="46799" rIns="46799" bIns="46799" anchor="ctr"/>
          <a:lstStyle/>
          <a:p>
            <a:pPr marL="0" marR="0" lvl="0" indent="0" algn="r" defTabSz="914400" rtl="0" eaLnBrk="1" fontAlgn="auto" latinLnBrk="0" hangingPunct="0">
              <a:lnSpc>
                <a:spcPct val="100000"/>
              </a:lnSpc>
              <a:spcBef>
                <a:spcPts val="0"/>
              </a:spcBef>
              <a:spcAft>
                <a:spcPts val="0"/>
              </a:spcAft>
              <a:buClrTx/>
              <a:buSzTx/>
              <a:buFontTx/>
              <a:buNone/>
              <a:tabLst/>
              <a:defRPr sz="4800">
                <a:solidFill>
                  <a:srgbClr val="8F8F8F">
                    <a:lumOff val="44000"/>
                  </a:srgbClr>
                </a:solidFill>
              </a:defRPr>
            </a:pPr>
            <a:endParaRPr kumimoji="0" sz="4800" b="0" i="0" u="none" strike="noStrike" kern="0" cap="none" spc="0" normalizeH="0" baseline="0" noProof="0">
              <a:ln>
                <a:noFill/>
              </a:ln>
              <a:solidFill>
                <a:srgbClr val="8F8F8F">
                  <a:lumOff val="44000"/>
                </a:srgbClr>
              </a:solidFill>
              <a:effectLst/>
              <a:uLnTx/>
              <a:uFillTx/>
              <a:latin typeface="Arial" panose="020B0604020202020204" pitchFamily="34" charset="0"/>
              <a:cs typeface="Arial" panose="020B0604020202020204" pitchFamily="34" charset="0"/>
              <a:sym typeface="Arial"/>
            </a:endParaRPr>
          </a:p>
        </p:txBody>
      </p:sp>
      <p:sp>
        <p:nvSpPr>
          <p:cNvPr id="2" name="Rectangle 1">
            <a:extLst>
              <a:ext uri="{FF2B5EF4-FFF2-40B4-BE49-F238E27FC236}">
                <a16:creationId xmlns:a16="http://schemas.microsoft.com/office/drawing/2014/main" id="{4D401864-12D7-84FD-3761-56E96AB3BA06}"/>
              </a:ext>
            </a:extLst>
          </p:cNvPr>
          <p:cNvSpPr/>
          <p:nvPr/>
        </p:nvSpPr>
        <p:spPr>
          <a:xfrm>
            <a:off x="7259944" y="1975863"/>
            <a:ext cx="1775471" cy="821410"/>
          </a:xfrm>
          <a:prstGeom prst="rect">
            <a:avLst/>
          </a:prstGeom>
          <a:solidFill>
            <a:schemeClr val="accent3">
              <a:lumOff val="44000"/>
            </a:schemeClr>
          </a:solidFill>
          <a:ln w="25400" cap="flat">
            <a:noFill/>
            <a:prstDash val="solid"/>
            <a:round/>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46799" tIns="46799" rIns="46799" bIns="46799" numCol="1" spcCol="38100" rtlCol="0" anchor="t">
            <a:spAutoFit/>
          </a:bodyPr>
          <a:lstStyle/>
          <a:p>
            <a:pPr marL="0" marR="0" indent="0" algn="l" defTabSz="457200" rtl="0" fontAlgn="auto" latinLnBrk="0" hangingPunct="0">
              <a:lnSpc>
                <a:spcPct val="100000"/>
              </a:lnSpc>
              <a:spcBef>
                <a:spcPts val="0"/>
              </a:spcBef>
              <a:spcAft>
                <a:spcPts val="0"/>
              </a:spcAft>
              <a:buClrTx/>
              <a:buSzTx/>
              <a:buFontTx/>
              <a:buNone/>
              <a:tabLst/>
            </a:pPr>
            <a:endParaRPr kumimoji="0" lang="en-US" sz="1800" b="0" i="0" u="none" strike="noStrike" cap="none" spc="0" normalizeH="0" baseline="0">
              <a:ln>
                <a:noFill/>
              </a:ln>
              <a:solidFill>
                <a:srgbClr val="000000"/>
              </a:solidFill>
              <a:effectLst/>
              <a:uFillTx/>
              <a:latin typeface="+mn-lt"/>
              <a:ea typeface="+mn-ea"/>
              <a:cs typeface="+mn-cs"/>
              <a:sym typeface="Arial"/>
            </a:endParaRPr>
          </a:p>
        </p:txBody>
      </p:sp>
      <p:sp>
        <p:nvSpPr>
          <p:cNvPr id="2993" name="Rectangle 2"/>
          <p:cNvSpPr txBox="1">
            <a:spLocks noGrp="1"/>
          </p:cNvSpPr>
          <p:nvPr>
            <p:ph type="title"/>
          </p:nvPr>
        </p:nvSpPr>
        <p:spPr>
          <a:xfrm>
            <a:off x="1507168" y="-1143000"/>
            <a:ext cx="5867401" cy="1143000"/>
          </a:xfrm>
          <a:prstGeom prst="rect">
            <a:avLst/>
          </a:prstGeom>
        </p:spPr>
        <p:txBody>
          <a:bodyPr/>
          <a:lstStyle>
            <a:lvl1pPr>
              <a:defRPr b="1"/>
            </a:lvl1pPr>
          </a:lstStyle>
          <a:p>
            <a:r>
              <a:rPr dirty="0">
                <a:latin typeface="Arial" panose="020B0604020202020204" pitchFamily="34" charset="0"/>
                <a:cs typeface="Arial" panose="020B0604020202020204" pitchFamily="34" charset="0"/>
              </a:rPr>
              <a:t>USA?</a:t>
            </a:r>
          </a:p>
        </p:txBody>
      </p:sp>
      <p:pic>
        <p:nvPicPr>
          <p:cNvPr id="2994" name="Picture 5" descr="Picture 5"/>
          <p:cNvPicPr>
            <a:picLocks noChangeAspect="1"/>
          </p:cNvPicPr>
          <p:nvPr/>
        </p:nvPicPr>
        <p:blipFill>
          <a:blip r:embed="rId2"/>
          <a:stretch>
            <a:fillRect/>
          </a:stretch>
        </p:blipFill>
        <p:spPr>
          <a:xfrm rot="21202976">
            <a:off x="0" y="381000"/>
            <a:ext cx="4514850" cy="6477000"/>
          </a:xfrm>
          <a:prstGeom prst="rect">
            <a:avLst/>
          </a:prstGeom>
          <a:ln w="12700">
            <a:miter lim="400000"/>
          </a:ln>
        </p:spPr>
      </p:pic>
      <p:sp>
        <p:nvSpPr>
          <p:cNvPr id="2995" name="Text Box 6"/>
          <p:cNvSpPr txBox="1"/>
          <p:nvPr/>
        </p:nvSpPr>
        <p:spPr>
          <a:xfrm>
            <a:off x="3695691" y="488949"/>
            <a:ext cx="5231140" cy="2308324"/>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45719" rIns="45719">
            <a:spAutoFit/>
          </a:bodyPr>
          <a:lstStyle/>
          <a:p>
            <a:pPr marL="0" marR="0" lvl="0" indent="0" algn="r" defTabSz="914400" rtl="0" eaLnBrk="1" fontAlgn="auto" latinLnBrk="0" hangingPunct="0">
              <a:lnSpc>
                <a:spcPct val="100000"/>
              </a:lnSpc>
              <a:spcBef>
                <a:spcPts val="0"/>
              </a:spcBef>
              <a:spcAft>
                <a:spcPts val="0"/>
              </a:spcAft>
              <a:buClrTx/>
              <a:buSzTx/>
              <a:buFontTx/>
              <a:buNone/>
              <a:tabLst/>
              <a:defRPr sz="4800">
                <a:solidFill>
                  <a:srgbClr val="8F8F8F">
                    <a:lumOff val="44000"/>
                  </a:srgbClr>
                </a:solidFill>
              </a:defRPr>
            </a:pPr>
            <a:r>
              <a:rPr kumimoji="0" lang="ar-JO" sz="4800" b="0" i="0"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rPr>
              <a:t>يقول الدكتور</a:t>
            </a:r>
          </a:p>
          <a:p>
            <a:pPr marL="0" marR="0" lvl="0" indent="0" algn="r" defTabSz="914400" rtl="0" eaLnBrk="1" fontAlgn="auto" latinLnBrk="0" hangingPunct="0">
              <a:lnSpc>
                <a:spcPct val="100000"/>
              </a:lnSpc>
              <a:spcBef>
                <a:spcPts val="0"/>
              </a:spcBef>
              <a:spcAft>
                <a:spcPts val="0"/>
              </a:spcAft>
              <a:buClrTx/>
              <a:buSzTx/>
              <a:buFontTx/>
              <a:buNone/>
              <a:tabLst/>
              <a:defRPr sz="4800">
                <a:solidFill>
                  <a:srgbClr val="8F8F8F">
                    <a:lumOff val="44000"/>
                  </a:srgbClr>
                </a:solidFill>
              </a:defRPr>
            </a:pPr>
            <a:r>
              <a:rPr kumimoji="0" lang="ar-JO" sz="4800" b="0" i="0"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rPr>
              <a:t> تشان كاي لوك أنها</a:t>
            </a:r>
          </a:p>
          <a:p>
            <a:pPr marL="0" marR="0" lvl="0" indent="0" algn="r" defTabSz="914400" rtl="0" eaLnBrk="1" fontAlgn="auto" latinLnBrk="0" hangingPunct="0">
              <a:lnSpc>
                <a:spcPct val="100000"/>
              </a:lnSpc>
              <a:spcBef>
                <a:spcPts val="0"/>
              </a:spcBef>
              <a:spcAft>
                <a:spcPts val="0"/>
              </a:spcAft>
              <a:buClrTx/>
              <a:buSzTx/>
              <a:buFontTx/>
              <a:buNone/>
              <a:tabLst/>
              <a:defRPr sz="4800">
                <a:solidFill>
                  <a:srgbClr val="8F8F8F">
                    <a:lumOff val="44000"/>
                  </a:srgbClr>
                </a:solidFill>
              </a:defRPr>
            </a:pPr>
            <a:r>
              <a:rPr kumimoji="0" lang="ar-JO" sz="4800" b="0" i="0" u="none" strike="noStrike" kern="0" cap="none" spc="0" normalizeH="0" baseline="0" noProof="0" dirty="0">
                <a:ln>
                  <a:noFill/>
                </a:ln>
                <a:solidFill>
                  <a:schemeClr val="accent2">
                    <a:lumMod val="75000"/>
                  </a:schemeClr>
                </a:solidFill>
                <a:effectLst/>
                <a:uLnTx/>
                <a:uFillTx/>
                <a:latin typeface="Arial" panose="020B0604020202020204" pitchFamily="34" charset="0"/>
                <a:cs typeface="Arial" panose="020B0604020202020204" pitchFamily="34" charset="0"/>
                <a:sym typeface="Arial"/>
              </a:rPr>
              <a:t>الولايات</a:t>
            </a:r>
            <a:r>
              <a:rPr kumimoji="0" lang="ar-JO" sz="4800" b="0" i="0"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rPr>
              <a:t> </a:t>
            </a:r>
            <a:r>
              <a:rPr kumimoji="0" lang="ar-JO" sz="4800" b="0" i="0" u="none" strike="noStrike" kern="0" cap="none" spc="0" normalizeH="0" baseline="0" noProof="0" dirty="0">
                <a:ln>
                  <a:noFill/>
                </a:ln>
                <a:solidFill>
                  <a:srgbClr val="FF0000"/>
                </a:solidFill>
                <a:effectLst/>
                <a:uLnTx/>
                <a:uFillTx/>
                <a:latin typeface="Arial" panose="020B0604020202020204" pitchFamily="34" charset="0"/>
                <a:cs typeface="Arial" panose="020B0604020202020204" pitchFamily="34" charset="0"/>
                <a:sym typeface="Arial"/>
              </a:rPr>
              <a:t>المتحدة</a:t>
            </a:r>
            <a:r>
              <a:rPr kumimoji="0" lang="ar-JO" sz="4800" b="0" i="0"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rPr>
              <a:t> الأمريكية</a:t>
            </a:r>
            <a:endParaRPr kumimoji="0" sz="4800" b="0" i="0" u="none" strike="noStrike" kern="0" cap="none" spc="0" normalizeH="0" baseline="0" noProof="0" dirty="0">
              <a:ln>
                <a:noFill/>
              </a:ln>
              <a:solidFill>
                <a:srgbClr val="3333CC"/>
              </a:solidFill>
              <a:effectLst/>
              <a:uLnTx/>
              <a:uFillTx/>
              <a:latin typeface="Arial" panose="020B0604020202020204" pitchFamily="34" charset="0"/>
              <a:cs typeface="Arial" panose="020B0604020202020204" pitchFamily="34" charset="0"/>
              <a:sym typeface="Arial"/>
            </a:endParaRPr>
          </a:p>
        </p:txBody>
      </p:sp>
      <p:pic>
        <p:nvPicPr>
          <p:cNvPr id="2996" name="Picture 7" descr="Picture 7"/>
          <p:cNvPicPr>
            <a:picLocks noChangeAspect="1"/>
          </p:cNvPicPr>
          <p:nvPr/>
        </p:nvPicPr>
        <p:blipFill>
          <a:blip r:embed="rId3"/>
          <a:stretch>
            <a:fillRect/>
          </a:stretch>
        </p:blipFill>
        <p:spPr>
          <a:xfrm>
            <a:off x="6156325" y="3232150"/>
            <a:ext cx="2438400" cy="3365500"/>
          </a:xfrm>
          <a:prstGeom prst="rect">
            <a:avLst/>
          </a:prstGeom>
          <a:ln w="12700">
            <a:miter lim="400000"/>
          </a:ln>
        </p:spPr>
      </p:pic>
      <p:sp>
        <p:nvSpPr>
          <p:cNvPr id="2997" name="Text Box 37"/>
          <p:cNvSpPr txBox="1"/>
          <p:nvPr/>
        </p:nvSpPr>
        <p:spPr>
          <a:xfrm>
            <a:off x="8312908" y="44449"/>
            <a:ext cx="831894" cy="463844"/>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6799" tIns="46799" rIns="46799" bIns="46799">
            <a:spAutoFit/>
          </a:bodyPr>
          <a:lstStyle>
            <a:lvl1pPr algn="ctr" defTabSz="914400">
              <a:defRPr sz="2400" b="1">
                <a:solidFill>
                  <a:schemeClr val="accent3">
                    <a:lumOff val="44000"/>
                  </a:schemeClr>
                </a:solidFill>
              </a:defRPr>
            </a:lvl1pPr>
          </a:lstStyle>
          <a:p>
            <a:pPr marL="0" marR="0" lvl="0" indent="0" algn="ctr" defTabSz="914400" rtl="0" eaLnBrk="1" fontAlgn="auto" latinLnBrk="0" hangingPunct="0">
              <a:lnSpc>
                <a:spcPct val="100000"/>
              </a:lnSpc>
              <a:spcBef>
                <a:spcPts val="0"/>
              </a:spcBef>
              <a:spcAft>
                <a:spcPts val="0"/>
              </a:spcAft>
              <a:buClrTx/>
              <a:buSzTx/>
              <a:buFontTx/>
              <a:buNone/>
              <a:tabLst/>
              <a:defRPr/>
            </a:pPr>
            <a:r>
              <a:rPr kumimoji="0" lang="ar-JO" sz="2400" b="1" i="0"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rPr>
              <a:t>110 ر</a:t>
            </a:r>
            <a:endParaRPr kumimoji="0" sz="2400" b="1" i="0"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endParaRPr>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iterate>
                                    <p:tmAbs val="0"/>
                                  </p:iterate>
                                  <p:childTnLst>
                                    <p:set>
                                      <p:cBhvr>
                                        <p:cTn id="6" fill="hold"/>
                                        <p:tgtEl>
                                          <p:spTgt spid="2995"/>
                                        </p:tgtEl>
                                        <p:attrNameLst>
                                          <p:attrName>style.visibility</p:attrName>
                                        </p:attrNameLst>
                                      </p:cBhvr>
                                      <p:to>
                                        <p:strVal val="visible"/>
                                      </p:to>
                                    </p:set>
                                    <p:animEffect transition="in" filter="wipe(up)">
                                      <p:cBhvr>
                                        <p:cTn id="7" dur="300"/>
                                        <p:tgtEl>
                                          <p:spTgt spid="2995"/>
                                        </p:tgtEl>
                                      </p:cBhvr>
                                    </p:animEffect>
                                  </p:childTnLst>
                                </p:cTn>
                              </p:par>
                            </p:childTnLst>
                          </p:cTn>
                        </p:par>
                        <p:par>
                          <p:cTn id="8" fill="hold">
                            <p:stCondLst>
                              <p:cond delay="300"/>
                            </p:stCondLst>
                            <p:childTnLst>
                              <p:par>
                                <p:cTn id="9" presetID="1" presetClass="entr" presetSubtype="0" fill="hold" grpId="0" nodeType="afterEffect">
                                  <p:stCondLst>
                                    <p:cond delay="0"/>
                                  </p:stCondLst>
                                  <p:iterate>
                                    <p:tmAbs val="0"/>
                                  </p:iterate>
                                  <p:childTnLst>
                                    <p:set>
                                      <p:cBhvr>
                                        <p:cTn id="10" fill="hold"/>
                                        <p:tgtEl>
                                          <p:spTgt spid="299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95" grpId="0" animBg="1" advAuto="0"/>
      <p:bldP spid="2996" grpId="0" animBg="1" advAuto="0"/>
    </p:bldLst>
  </p:timing>
</p:sld>
</file>

<file path=ppt/slides/slide168.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pic>
        <p:nvPicPr>
          <p:cNvPr id="2999" name="Picture 3" descr="Picture 3"/>
          <p:cNvPicPr>
            <a:picLocks noChangeAspect="1"/>
          </p:cNvPicPr>
          <p:nvPr/>
        </p:nvPicPr>
        <p:blipFill>
          <a:blip r:embed="rId3"/>
          <a:stretch>
            <a:fillRect/>
          </a:stretch>
        </p:blipFill>
        <p:spPr>
          <a:xfrm>
            <a:off x="0" y="0"/>
            <a:ext cx="9144000" cy="6858000"/>
          </a:xfrm>
          <a:prstGeom prst="rect">
            <a:avLst/>
          </a:prstGeom>
          <a:ln w="12700">
            <a:miter lim="400000"/>
          </a:ln>
        </p:spPr>
      </p:pic>
      <p:sp>
        <p:nvSpPr>
          <p:cNvPr id="3000" name="Rectangle 2"/>
          <p:cNvSpPr txBox="1">
            <a:spLocks noGrp="1"/>
          </p:cNvSpPr>
          <p:nvPr>
            <p:ph type="title"/>
          </p:nvPr>
        </p:nvSpPr>
        <p:spPr>
          <a:xfrm>
            <a:off x="-1" y="52921"/>
            <a:ext cx="8861767" cy="987907"/>
          </a:xfrm>
          <a:prstGeom prst="rect">
            <a:avLst/>
          </a:prstGeom>
          <a:effectLst>
            <a:outerShdw blurRad="63500" dist="38099" dir="2700000" rotWithShape="0">
              <a:srgbClr val="000000">
                <a:alpha val="74998"/>
              </a:srgbClr>
            </a:outerShdw>
          </a:effectLst>
        </p:spPr>
        <p:txBody>
          <a:bodyPr/>
          <a:lstStyle>
            <a:lvl1pPr algn="l">
              <a:defRPr sz="4000" b="1">
                <a:solidFill>
                  <a:srgbClr val="FFFF00"/>
                </a:solidFill>
                <a:effectLst>
                  <a:outerShdw blurRad="38100" dist="38100" dir="2700000" rotWithShape="0">
                    <a:srgbClr val="000000"/>
                  </a:outerShdw>
                </a:effectLst>
              </a:defRPr>
            </a:lvl1pPr>
          </a:lstStyle>
          <a:p>
            <a:pPr algn="ctr"/>
            <a:r>
              <a:rPr lang="ar-JO" dirty="0">
                <a:latin typeface="Arial" panose="020B0604020202020204" pitchFamily="34" charset="0"/>
                <a:cs typeface="Arial" panose="020B0604020202020204" pitchFamily="34" charset="0"/>
              </a:rPr>
              <a:t>يجب أن تكون بابل أمة، لماذا؟</a:t>
            </a:r>
            <a:endParaRPr dirty="0">
              <a:latin typeface="Arial" panose="020B0604020202020204" pitchFamily="34" charset="0"/>
              <a:cs typeface="Arial" panose="020B0604020202020204" pitchFamily="34" charset="0"/>
            </a:endParaRPr>
          </a:p>
        </p:txBody>
      </p:sp>
      <p:sp>
        <p:nvSpPr>
          <p:cNvPr id="3001" name="Text Box 37"/>
          <p:cNvSpPr txBox="1"/>
          <p:nvPr/>
        </p:nvSpPr>
        <p:spPr>
          <a:xfrm>
            <a:off x="8229600" y="44449"/>
            <a:ext cx="836249" cy="833176"/>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46799" tIns="46799" rIns="46799" bIns="46799">
            <a:spAutoFit/>
          </a:bodyPr>
          <a:lstStyle/>
          <a:p>
            <a:pPr marL="0" marR="0" lvl="0" indent="0" algn="ctr" defTabSz="914400" rtl="0" eaLnBrk="1" fontAlgn="auto" latinLnBrk="0" hangingPunct="0">
              <a:lnSpc>
                <a:spcPct val="100000"/>
              </a:lnSpc>
              <a:spcBef>
                <a:spcPts val="0"/>
              </a:spcBef>
              <a:spcAft>
                <a:spcPts val="0"/>
              </a:spcAft>
              <a:buClrTx/>
              <a:buSzTx/>
              <a:buFontTx/>
              <a:buNone/>
              <a:tabLst/>
              <a:defRPr sz="2400" b="1">
                <a:solidFill>
                  <a:srgbClr val="8F8F8F">
                    <a:lumOff val="44000"/>
                  </a:srgbClr>
                </a:solidFill>
              </a:defRPr>
            </a:pPr>
            <a:r>
              <a:rPr kumimoji="0" lang="ar-JO" sz="2400" b="1" i="0"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rPr>
              <a:t>110 ر</a:t>
            </a:r>
            <a:endParaRPr kumimoji="0" sz="2400" b="1" i="0"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endParaRPr>
          </a:p>
          <a:p>
            <a:pPr marL="0" marR="0" lvl="0" indent="0" algn="ctr" defTabSz="914400" rtl="0" eaLnBrk="1" fontAlgn="auto" latinLnBrk="0" hangingPunct="0">
              <a:lnSpc>
                <a:spcPct val="100000"/>
              </a:lnSpc>
              <a:spcBef>
                <a:spcPts val="0"/>
              </a:spcBef>
              <a:spcAft>
                <a:spcPts val="0"/>
              </a:spcAft>
              <a:buClrTx/>
              <a:buSzTx/>
              <a:buFontTx/>
              <a:buNone/>
              <a:tabLst/>
              <a:defRPr sz="2400" b="1">
                <a:solidFill>
                  <a:srgbClr val="8F8F8F">
                    <a:lumOff val="44000"/>
                  </a:srgbClr>
                </a:solidFill>
              </a:defRPr>
            </a:pPr>
            <a:r>
              <a:rPr kumimoji="0" lang="ar-JO" sz="2400" b="1" i="0"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rPr>
              <a:t>أ</a:t>
            </a:r>
            <a:endParaRPr kumimoji="0" sz="2400" b="1" i="0"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endParaRPr>
          </a:p>
        </p:txBody>
      </p:sp>
      <p:sp>
        <p:nvSpPr>
          <p:cNvPr id="3002" name="Rectangle 2"/>
          <p:cNvSpPr txBox="1"/>
          <p:nvPr/>
        </p:nvSpPr>
        <p:spPr>
          <a:xfrm>
            <a:off x="67734" y="2058038"/>
            <a:ext cx="8576733" cy="3293209"/>
          </a:xfrm>
          <a:prstGeom prst="rect">
            <a:avLst/>
          </a:prstGeom>
          <a:ln w="12700">
            <a:miter lim="400000"/>
          </a:ln>
          <a:effectLst>
            <a:outerShdw blurRad="63500" dist="38099" dir="2700000" rotWithShape="0">
              <a:srgbClr val="000000">
                <a:alpha val="74998"/>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45719" rIns="45719" anchor="ctr">
            <a:spAutoFit/>
          </a:bodyPr>
          <a:lstStyle/>
          <a:p>
            <a:pPr marL="265112" marR="0" lvl="0" indent="-265112" algn="r" defTabSz="914400" rtl="1" eaLnBrk="1" fontAlgn="auto" latinLnBrk="0" hangingPunct="0">
              <a:lnSpc>
                <a:spcPct val="100000"/>
              </a:lnSpc>
              <a:spcBef>
                <a:spcPts val="0"/>
              </a:spcBef>
              <a:spcAft>
                <a:spcPts val="0"/>
              </a:spcAft>
              <a:buClrTx/>
              <a:buSzPct val="100000"/>
              <a:buFont typeface="Arial"/>
              <a:buChar char="•"/>
              <a:tabLst/>
              <a:defRPr sz="4000" b="1">
                <a:solidFill>
                  <a:srgbClr val="8F8F8F">
                    <a:lumOff val="44000"/>
                  </a:srgbClr>
                </a:solidFill>
                <a:effectLst>
                  <a:outerShdw blurRad="38100" dist="38100" dir="2700000" rotWithShape="0">
                    <a:srgbClr val="000000"/>
                  </a:outerShdw>
                </a:effectLst>
              </a:defRPr>
            </a:pPr>
            <a:r>
              <a:rPr kumimoji="0" lang="ar-JO" sz="4000" b="1" i="0" u="none" strike="noStrike" kern="0" cap="none" spc="0" normalizeH="0" baseline="0" noProof="0" dirty="0">
                <a:ln>
                  <a:noFill/>
                </a:ln>
                <a:solidFill>
                  <a:srgbClr val="8F8F8F">
                    <a:lumOff val="44000"/>
                  </a:srgbClr>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لا توجد مدينة واحدة في العالم تملك على الأرض</a:t>
            </a:r>
          </a:p>
          <a:p>
            <a:pPr marL="0" marR="0" lvl="0" indent="0" algn="r" defTabSz="914400" rtl="1" eaLnBrk="1" fontAlgn="auto" latinLnBrk="0" hangingPunct="0">
              <a:lnSpc>
                <a:spcPct val="100000"/>
              </a:lnSpc>
              <a:spcBef>
                <a:spcPts val="0"/>
              </a:spcBef>
              <a:spcAft>
                <a:spcPts val="0"/>
              </a:spcAft>
              <a:buClrTx/>
              <a:buSzPct val="100000"/>
              <a:buFontTx/>
              <a:buNone/>
              <a:tabLst/>
              <a:defRPr sz="4000" b="1">
                <a:solidFill>
                  <a:srgbClr val="8F8F8F">
                    <a:lumOff val="44000"/>
                  </a:srgbClr>
                </a:solidFill>
                <a:effectLst>
                  <a:outerShdw blurRad="38100" dist="38100" dir="2700000" rotWithShape="0">
                    <a:srgbClr val="000000"/>
                  </a:outerShdw>
                </a:effectLst>
              </a:defRPr>
            </a:pPr>
            <a:r>
              <a:rPr kumimoji="0" lang="ar-JO" sz="4000" b="1" i="0" u="none" strike="noStrike" kern="0" cap="none" spc="0" normalizeH="0" baseline="0" noProof="0" dirty="0">
                <a:ln>
                  <a:noFill/>
                </a:ln>
                <a:solidFill>
                  <a:srgbClr val="8F8F8F">
                    <a:lumOff val="44000"/>
                  </a:srgbClr>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  (17: 18)</a:t>
            </a:r>
          </a:p>
          <a:p>
            <a:pPr marL="0" marR="0" lvl="0" indent="0" algn="r" defTabSz="914400" rtl="1" eaLnBrk="1" fontAlgn="auto" latinLnBrk="0" hangingPunct="0">
              <a:lnSpc>
                <a:spcPct val="100000"/>
              </a:lnSpc>
              <a:spcBef>
                <a:spcPts val="0"/>
              </a:spcBef>
              <a:spcAft>
                <a:spcPts val="0"/>
              </a:spcAft>
              <a:buClrTx/>
              <a:buSzPct val="100000"/>
              <a:buFontTx/>
              <a:buNone/>
              <a:tabLst/>
              <a:defRPr sz="4000" b="1">
                <a:solidFill>
                  <a:srgbClr val="8F8F8F">
                    <a:lumOff val="44000"/>
                  </a:srgbClr>
                </a:solidFill>
                <a:effectLst>
                  <a:outerShdw blurRad="38100" dist="38100" dir="2700000" rotWithShape="0">
                    <a:srgbClr val="000000"/>
                  </a:outerShdw>
                </a:effectLst>
              </a:defRPr>
            </a:pPr>
            <a:endParaRPr kumimoji="0" lang="ar-JO" sz="4400" b="1" i="0" u="none" strike="noStrike" kern="0" cap="none" spc="0" normalizeH="0" baseline="0" noProof="0" dirty="0">
              <a:ln>
                <a:noFill/>
              </a:ln>
              <a:solidFill>
                <a:srgbClr val="8F8F8F">
                  <a:lumOff val="44000"/>
                </a:srgbClr>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endParaRPr>
          </a:p>
          <a:p>
            <a:pPr marL="0" marR="0" lvl="0" indent="0" algn="r" defTabSz="914400" rtl="1" eaLnBrk="1" fontAlgn="auto" latinLnBrk="0" hangingPunct="0">
              <a:lnSpc>
                <a:spcPct val="100000"/>
              </a:lnSpc>
              <a:spcBef>
                <a:spcPts val="0"/>
              </a:spcBef>
              <a:spcAft>
                <a:spcPts val="0"/>
              </a:spcAft>
              <a:buClrTx/>
              <a:buSzPct val="100000"/>
              <a:buFontTx/>
              <a:buNone/>
              <a:tabLst/>
              <a:defRPr sz="4000" b="1">
                <a:solidFill>
                  <a:srgbClr val="8F8F8F">
                    <a:lumOff val="44000"/>
                  </a:srgbClr>
                </a:solidFill>
                <a:effectLst>
                  <a:outerShdw blurRad="38100" dist="38100" dir="2700000" rotWithShape="0">
                    <a:srgbClr val="000000"/>
                  </a:outerShdw>
                </a:effectLst>
              </a:defRPr>
            </a:pPr>
            <a:r>
              <a:rPr kumimoji="0" lang="ar-JO" sz="4400" b="1" i="0" u="none" strike="noStrike" kern="0" cap="none" spc="0" normalizeH="0" baseline="0" noProof="0" dirty="0">
                <a:ln>
                  <a:noFill/>
                </a:ln>
                <a:solidFill>
                  <a:srgbClr val="8F8F8F">
                    <a:lumOff val="44000"/>
                  </a:srgbClr>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         </a:t>
            </a:r>
            <a:endParaRPr kumimoji="0" lang="ar-SA" sz="4400" b="1" i="0" u="none" strike="noStrike" kern="0" cap="none" spc="0" normalizeH="0" baseline="0" noProof="0" dirty="0">
              <a:ln>
                <a:noFill/>
              </a:ln>
              <a:solidFill>
                <a:srgbClr val="8F8F8F">
                  <a:lumOff val="44000"/>
                </a:srgbClr>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endParaRPr>
          </a:p>
          <a:p>
            <a:pPr marL="265112" marR="0" lvl="0" indent="-265112" algn="r" defTabSz="914400" rtl="1" eaLnBrk="1" fontAlgn="auto" latinLnBrk="0" hangingPunct="0">
              <a:lnSpc>
                <a:spcPct val="100000"/>
              </a:lnSpc>
              <a:spcBef>
                <a:spcPts val="0"/>
              </a:spcBef>
              <a:spcAft>
                <a:spcPts val="0"/>
              </a:spcAft>
              <a:buClrTx/>
              <a:buSzPct val="100000"/>
              <a:buFont typeface="Arial"/>
              <a:buChar char="•"/>
              <a:tabLst/>
              <a:defRPr sz="4000" b="1">
                <a:solidFill>
                  <a:srgbClr val="8F8F8F">
                    <a:lumOff val="44000"/>
                  </a:srgbClr>
                </a:solidFill>
                <a:effectLst>
                  <a:outerShdw blurRad="38100" dist="38100" dir="2700000" rotWithShape="0">
                    <a:srgbClr val="000000"/>
                  </a:outerShdw>
                </a:effectLst>
              </a:defRPr>
            </a:pPr>
            <a:r>
              <a:rPr kumimoji="0" lang="ar-SA" sz="4000" b="1" i="0" u="none" strike="noStrike" kern="0" cap="none" spc="0" normalizeH="0" baseline="0" noProof="0" dirty="0">
                <a:ln>
                  <a:noFill/>
                </a:ln>
                <a:solidFill>
                  <a:srgbClr val="8F8F8F">
                    <a:lumOff val="44000"/>
                  </a:srgbClr>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المدينة هي أمة في الرمز الكتابي</a:t>
            </a:r>
          </a:p>
        </p:txBody>
      </p:sp>
    </p:spTree>
  </p:cSld>
  <p:clrMapOvr>
    <a:masterClrMapping/>
  </p:clrMapOvr>
  <p:transition spd="med"/>
</p:sld>
</file>

<file path=ppt/slides/slide1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04" name="Picture 5" descr="Picture 5"/>
          <p:cNvPicPr>
            <a:picLocks noChangeAspect="1"/>
          </p:cNvPicPr>
          <p:nvPr/>
        </p:nvPicPr>
        <p:blipFill>
          <a:blip r:embed="rId3"/>
          <a:stretch>
            <a:fillRect/>
          </a:stretch>
        </p:blipFill>
        <p:spPr>
          <a:xfrm>
            <a:off x="0" y="0"/>
            <a:ext cx="9144000" cy="6858000"/>
          </a:xfrm>
          <a:prstGeom prst="rect">
            <a:avLst/>
          </a:prstGeom>
          <a:ln w="12700">
            <a:miter lim="400000"/>
          </a:ln>
        </p:spPr>
      </p:pic>
      <p:sp>
        <p:nvSpPr>
          <p:cNvPr id="3005" name="Rectangle 2"/>
          <p:cNvSpPr txBox="1">
            <a:spLocks noGrp="1"/>
          </p:cNvSpPr>
          <p:nvPr>
            <p:ph type="title"/>
          </p:nvPr>
        </p:nvSpPr>
        <p:spPr>
          <a:xfrm>
            <a:off x="381000" y="3860800"/>
            <a:ext cx="3903663" cy="2844800"/>
          </a:xfrm>
          <a:prstGeom prst="rect">
            <a:avLst/>
          </a:prstGeom>
          <a:solidFill>
            <a:srgbClr val="16165C"/>
          </a:solidFill>
          <a:effectLst>
            <a:outerShdw blurRad="63500" dist="38099" dir="2700000" rotWithShape="0">
              <a:srgbClr val="000000">
                <a:alpha val="74998"/>
              </a:srgbClr>
            </a:outerShdw>
          </a:effectLst>
        </p:spPr>
        <p:txBody>
          <a:bodyPr/>
          <a:lstStyle>
            <a:lvl1pPr>
              <a:defRPr sz="3600" b="1">
                <a:solidFill>
                  <a:schemeClr val="accent3">
                    <a:lumOff val="44000"/>
                  </a:schemeClr>
                </a:solidFill>
                <a:effectLst>
                  <a:outerShdw blurRad="38100" dist="38100" dir="2700000" rotWithShape="0">
                    <a:srgbClr val="000000"/>
                  </a:outerShdw>
                </a:effectLst>
              </a:defRPr>
            </a:lvl1pPr>
          </a:lstStyle>
          <a:p>
            <a:r>
              <a:rPr lang="ar-JO" dirty="0">
                <a:latin typeface="Arial" panose="020B0604020202020204" pitchFamily="34" charset="0"/>
                <a:cs typeface="Arial" panose="020B0604020202020204" pitchFamily="34" charset="0"/>
              </a:rPr>
              <a:t>يُرمز للولايات المتحدة الأمريكية بالمرأة في تمثال الحريّة</a:t>
            </a:r>
            <a:endParaRPr dirty="0">
              <a:latin typeface="Arial" panose="020B0604020202020204" pitchFamily="34" charset="0"/>
              <a:cs typeface="Arial" panose="020B0604020202020204" pitchFamily="34" charset="0"/>
            </a:endParaRPr>
          </a:p>
        </p:txBody>
      </p:sp>
      <p:sp>
        <p:nvSpPr>
          <p:cNvPr id="3006" name="Text Box 37"/>
          <p:cNvSpPr txBox="1"/>
          <p:nvPr/>
        </p:nvSpPr>
        <p:spPr>
          <a:xfrm>
            <a:off x="8345467" y="44449"/>
            <a:ext cx="831894" cy="833176"/>
          </a:xfrm>
          <a:prstGeom prst="rect">
            <a:avLst/>
          </a:prstGeom>
          <a:solidFill>
            <a:schemeClr val="accent3">
              <a:lumOff val="44000"/>
            </a:schemeClr>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6799" tIns="46799" rIns="46799" bIns="46799">
            <a:spAutoFit/>
          </a:bodyPr>
          <a:lstStyle/>
          <a:p>
            <a:pPr marL="0" marR="0" lvl="0" indent="0" algn="ctr" defTabSz="914400" rtl="0" eaLnBrk="1" fontAlgn="auto" latinLnBrk="0" hangingPunct="0">
              <a:lnSpc>
                <a:spcPct val="100000"/>
              </a:lnSpc>
              <a:spcBef>
                <a:spcPts val="0"/>
              </a:spcBef>
              <a:spcAft>
                <a:spcPts val="0"/>
              </a:spcAft>
              <a:buClrTx/>
              <a:buSzTx/>
              <a:buFontTx/>
              <a:buNone/>
              <a:tabLst/>
              <a:defRPr sz="2400" b="1">
                <a:solidFill>
                  <a:srgbClr val="000090"/>
                </a:solidFill>
              </a:defRPr>
            </a:pPr>
            <a:r>
              <a:rPr kumimoji="0" lang="ar-JO" sz="2400" b="1" i="0" u="none" strike="noStrike" kern="0" cap="none" spc="0" normalizeH="0" baseline="0" noProof="0" dirty="0">
                <a:ln>
                  <a:noFill/>
                </a:ln>
                <a:solidFill>
                  <a:srgbClr val="000090"/>
                </a:solidFill>
                <a:effectLst/>
                <a:uLnTx/>
                <a:uFillTx/>
                <a:latin typeface="Arial" panose="020B0604020202020204" pitchFamily="34" charset="0"/>
                <a:cs typeface="Arial" panose="020B0604020202020204" pitchFamily="34" charset="0"/>
                <a:sym typeface="Arial"/>
              </a:rPr>
              <a:t>110 ر</a:t>
            </a:r>
            <a:endParaRPr kumimoji="0" sz="2400" b="1" i="0" u="none" strike="noStrike" kern="0" cap="none" spc="0" normalizeH="0" baseline="0" noProof="0" dirty="0">
              <a:ln>
                <a:noFill/>
              </a:ln>
              <a:solidFill>
                <a:srgbClr val="000090"/>
              </a:solidFill>
              <a:effectLst/>
              <a:uLnTx/>
              <a:uFillTx/>
              <a:latin typeface="Arial" panose="020B0604020202020204" pitchFamily="34" charset="0"/>
              <a:cs typeface="Arial" panose="020B0604020202020204" pitchFamily="34" charset="0"/>
              <a:sym typeface="Arial"/>
            </a:endParaRPr>
          </a:p>
          <a:p>
            <a:pPr marL="0" marR="0" lvl="0" indent="0" algn="ctr" defTabSz="914400" rtl="0" eaLnBrk="1" fontAlgn="auto" latinLnBrk="0" hangingPunct="0">
              <a:lnSpc>
                <a:spcPct val="100000"/>
              </a:lnSpc>
              <a:spcBef>
                <a:spcPts val="0"/>
              </a:spcBef>
              <a:spcAft>
                <a:spcPts val="0"/>
              </a:spcAft>
              <a:buClrTx/>
              <a:buSzTx/>
              <a:buFontTx/>
              <a:buNone/>
              <a:tabLst/>
              <a:defRPr sz="2400" b="1">
                <a:solidFill>
                  <a:srgbClr val="000090"/>
                </a:solidFill>
              </a:defRPr>
            </a:pPr>
            <a:r>
              <a:rPr kumimoji="0" lang="ar-JO" sz="2400" b="1" i="0" u="none" strike="noStrike" kern="0" cap="none" spc="0" normalizeH="0" baseline="0" noProof="0" dirty="0">
                <a:ln>
                  <a:noFill/>
                </a:ln>
                <a:solidFill>
                  <a:srgbClr val="000090"/>
                </a:solidFill>
                <a:effectLst/>
                <a:uLnTx/>
                <a:uFillTx/>
                <a:latin typeface="Arial" panose="020B0604020202020204" pitchFamily="34" charset="0"/>
                <a:cs typeface="Arial" panose="020B0604020202020204" pitchFamily="34" charset="0"/>
                <a:sym typeface="Arial"/>
              </a:rPr>
              <a:t>ب</a:t>
            </a:r>
            <a:endParaRPr kumimoji="0" sz="2400" b="1" i="0" u="none" strike="noStrike" kern="0" cap="none" spc="0" normalizeH="0" baseline="0" noProof="0" dirty="0">
              <a:ln>
                <a:noFill/>
              </a:ln>
              <a:solidFill>
                <a:srgbClr val="000090"/>
              </a:solidFill>
              <a:effectLst/>
              <a:uLnTx/>
              <a:uFillTx/>
              <a:latin typeface="Arial" panose="020B0604020202020204" pitchFamily="34" charset="0"/>
              <a:cs typeface="Arial" panose="020B0604020202020204" pitchFamily="34" charset="0"/>
              <a:sym typeface="Arial"/>
            </a:endParaRPr>
          </a:p>
        </p:txBody>
      </p:sp>
    </p:spTree>
  </p:cSld>
  <p:clrMapOvr>
    <a:masterClrMapping/>
  </p:clrMapOvr>
  <p:transition spd="med"/>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7329" name="Content Placeholder 3" descr="Antichrist anger.jpg"/>
          <p:cNvPicPr>
            <a:picLocks noGrp="1" noChangeAspect="1"/>
          </p:cNvPicPr>
          <p:nvPr>
            <p:ph idx="1"/>
          </p:nvPr>
        </p:nvPicPr>
        <p:blipFill>
          <a:blip r:embed="rId2">
            <a:extLst>
              <a:ext uri="{28A0092B-C50C-407E-A947-70E740481C1C}">
                <a14:useLocalDpi xmlns:a14="http://schemas.microsoft.com/office/drawing/2010/main"/>
              </a:ext>
            </a:extLst>
          </a:blip>
          <a:srcRect/>
          <a:stretch>
            <a:fillRect/>
          </a:stretch>
        </p:blipFill>
        <p:spPr>
          <a:xfrm>
            <a:off x="0" y="0"/>
            <a:ext cx="9144000" cy="6858000"/>
          </a:xfrm>
        </p:spPr>
      </p:pic>
      <p:sp>
        <p:nvSpPr>
          <p:cNvPr id="2" name="Title 1"/>
          <p:cNvSpPr>
            <a:spLocks noGrp="1"/>
          </p:cNvSpPr>
          <p:nvPr>
            <p:ph type="title"/>
          </p:nvPr>
        </p:nvSpPr>
        <p:spPr>
          <a:xfrm>
            <a:off x="533400" y="0"/>
            <a:ext cx="4572000" cy="1295400"/>
          </a:xfrm>
          <a:noFill/>
          <a:ln>
            <a:noFill/>
          </a:ln>
        </p:spPr>
        <p:txBody>
          <a:bodyPr anchor="ctr">
            <a:spAutoFit/>
          </a:bodyPr>
          <a:lstStyle/>
          <a:p>
            <a:r>
              <a:rPr lang="ar-JO" sz="4000" b="1" kern="1200" dirty="0">
                <a:solidFill>
                  <a:srgbClr val="FFFFFF"/>
                </a:solidFill>
                <a:effectLst>
                  <a:glow rad="292100">
                    <a:srgbClr val="000000">
                      <a:alpha val="75000"/>
                    </a:srgbClr>
                  </a:glow>
                </a:effectLst>
                <a:ea typeface="ＭＳ Ｐゴシック" charset="0"/>
              </a:rPr>
              <a:t>سيعبد العالم الوحش</a:t>
            </a:r>
            <a:endParaRPr lang="en-US" sz="4000" b="1" kern="1200" dirty="0">
              <a:solidFill>
                <a:srgbClr val="FFFFFF"/>
              </a:solidFill>
              <a:effectLst>
                <a:glow rad="292100">
                  <a:srgbClr val="000000">
                    <a:alpha val="75000"/>
                  </a:srgbClr>
                </a:glow>
              </a:effectLst>
              <a:ea typeface="ＭＳ Ｐゴシック" charset="0"/>
            </a:endParaRPr>
          </a:p>
        </p:txBody>
      </p:sp>
      <p:pic>
        <p:nvPicPr>
          <p:cNvPr id="227331" name="Picture 4" descr="worship beast Rev 13.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1066800" y="4014788"/>
            <a:ext cx="3790950" cy="28432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227332" name="Picture 5" descr="Worship beast close up.jpg"/>
          <p:cNvPicPr>
            <a:picLocks noChangeAspect="1"/>
          </p:cNvPicPr>
          <p:nvPr/>
        </p:nvPicPr>
        <p:blipFill>
          <a:blip r:embed="rId4" cstate="screen">
            <a:extLst>
              <a:ext uri="{28A0092B-C50C-407E-A947-70E740481C1C}">
                <a14:useLocalDpi xmlns:a14="http://schemas.microsoft.com/office/drawing/2010/main"/>
              </a:ext>
            </a:extLst>
          </a:blip>
          <a:srcRect/>
          <a:stretch>
            <a:fillRect/>
          </a:stretch>
        </p:blipFill>
        <p:spPr bwMode="auto">
          <a:xfrm>
            <a:off x="228600" y="1447800"/>
            <a:ext cx="3468688" cy="26019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969911394"/>
      </p:ext>
    </p:extLst>
  </p:cSld>
  <p:clrMapOvr>
    <a:masterClrMapping/>
  </p:clrMapOvr>
</p:sld>
</file>

<file path=ppt/slides/slide170.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pic>
        <p:nvPicPr>
          <p:cNvPr id="3008" name="Picture 1" descr="Picture 1"/>
          <p:cNvPicPr>
            <a:picLocks noChangeAspect="1"/>
          </p:cNvPicPr>
          <p:nvPr/>
        </p:nvPicPr>
        <p:blipFill>
          <a:blip r:embed="rId3"/>
          <a:stretch>
            <a:fillRect/>
          </a:stretch>
        </p:blipFill>
        <p:spPr>
          <a:xfrm>
            <a:off x="4701209" y="0"/>
            <a:ext cx="4442791" cy="6858000"/>
          </a:xfrm>
          <a:prstGeom prst="rect">
            <a:avLst/>
          </a:prstGeom>
          <a:ln w="12700">
            <a:miter lim="400000"/>
          </a:ln>
        </p:spPr>
      </p:pic>
      <p:sp>
        <p:nvSpPr>
          <p:cNvPr id="3009" name="Rectangle 2"/>
          <p:cNvSpPr txBox="1">
            <a:spLocks noGrp="1"/>
          </p:cNvSpPr>
          <p:nvPr>
            <p:ph type="title"/>
          </p:nvPr>
        </p:nvSpPr>
        <p:spPr>
          <a:xfrm>
            <a:off x="381000" y="1161717"/>
            <a:ext cx="3903663" cy="5543883"/>
          </a:xfrm>
          <a:prstGeom prst="rect">
            <a:avLst/>
          </a:prstGeom>
          <a:effectLst>
            <a:outerShdw blurRad="63500" dist="38099" dir="2700000" rotWithShape="0">
              <a:srgbClr val="000000">
                <a:alpha val="74998"/>
              </a:srgbClr>
            </a:outerShdw>
          </a:effectLst>
        </p:spPr>
        <p:txBody>
          <a:bodyPr/>
          <a:lstStyle>
            <a:lvl1pPr>
              <a:defRPr sz="3600" b="1">
                <a:solidFill>
                  <a:schemeClr val="accent3">
                    <a:lumOff val="44000"/>
                  </a:schemeClr>
                </a:solidFill>
                <a:effectLst>
                  <a:outerShdw blurRad="38100" dist="38100" dir="2700000" rotWithShape="0">
                    <a:srgbClr val="000000"/>
                  </a:outerShdw>
                </a:effectLst>
              </a:defRPr>
            </a:lvl1pPr>
          </a:lstStyle>
          <a:p>
            <a:r>
              <a:rPr lang="ar-JO" dirty="0">
                <a:latin typeface="Arial" panose="020B0604020202020204" pitchFamily="34" charset="0"/>
                <a:cs typeface="Arial" panose="020B0604020202020204" pitchFamily="34" charset="0"/>
              </a:rPr>
              <a:t>بابل في نهاية الزمان</a:t>
            </a:r>
            <a:br>
              <a:rPr lang="ar-JO" dirty="0">
                <a:latin typeface="Arial" panose="020B0604020202020204" pitchFamily="34" charset="0"/>
                <a:cs typeface="Arial" panose="020B0604020202020204" pitchFamily="34" charset="0"/>
              </a:rPr>
            </a:br>
            <a:r>
              <a:rPr lang="ar-JO" dirty="0">
                <a:latin typeface="Arial" panose="020B0604020202020204" pitchFamily="34" charset="0"/>
                <a:cs typeface="Arial" panose="020B0604020202020204" pitchFamily="34" charset="0"/>
              </a:rPr>
              <a:t>مذنبة بالزنا الروحي.</a:t>
            </a:r>
            <a:br>
              <a:rPr lang="ar-JO" dirty="0">
                <a:latin typeface="Arial" panose="020B0604020202020204" pitchFamily="34" charset="0"/>
                <a:cs typeface="Arial" panose="020B0604020202020204" pitchFamily="34" charset="0"/>
              </a:rPr>
            </a:br>
            <a:r>
              <a:rPr lang="ar-JO" dirty="0">
                <a:latin typeface="Arial" panose="020B0604020202020204" pitchFamily="34" charset="0"/>
                <a:cs typeface="Arial" panose="020B0604020202020204" pitchFamily="34" charset="0"/>
              </a:rPr>
              <a:t>هذا يعني أنها تخلت</a:t>
            </a:r>
            <a:br>
              <a:rPr lang="ar-JO" dirty="0">
                <a:latin typeface="Arial" panose="020B0604020202020204" pitchFamily="34" charset="0"/>
                <a:cs typeface="Arial" panose="020B0604020202020204" pitchFamily="34" charset="0"/>
              </a:rPr>
            </a:br>
            <a:r>
              <a:rPr lang="ar-JO" dirty="0">
                <a:latin typeface="Arial" panose="020B0604020202020204" pitchFamily="34" charset="0"/>
                <a:cs typeface="Arial" panose="020B0604020202020204" pitchFamily="34" charset="0"/>
              </a:rPr>
              <a:t>عن تراثها الإلهي.</a:t>
            </a:r>
            <a:endParaRPr dirty="0">
              <a:latin typeface="Arial" panose="020B0604020202020204" pitchFamily="34" charset="0"/>
              <a:cs typeface="Arial" panose="020B0604020202020204" pitchFamily="34" charset="0"/>
            </a:endParaRPr>
          </a:p>
        </p:txBody>
      </p:sp>
      <p:sp>
        <p:nvSpPr>
          <p:cNvPr id="3010" name="Text Box 37"/>
          <p:cNvSpPr txBox="1"/>
          <p:nvPr/>
        </p:nvSpPr>
        <p:spPr>
          <a:xfrm>
            <a:off x="8345468" y="44449"/>
            <a:ext cx="831894" cy="833176"/>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6799" tIns="46799" rIns="46799" bIns="46799">
            <a:spAutoFit/>
          </a:bodyPr>
          <a:lstStyle/>
          <a:p>
            <a:pPr marL="0" marR="0" lvl="0" indent="0" algn="ctr" defTabSz="914400" rtl="0" eaLnBrk="1" fontAlgn="auto" latinLnBrk="0" hangingPunct="0">
              <a:lnSpc>
                <a:spcPct val="100000"/>
              </a:lnSpc>
              <a:spcBef>
                <a:spcPts val="0"/>
              </a:spcBef>
              <a:spcAft>
                <a:spcPts val="0"/>
              </a:spcAft>
              <a:buClrTx/>
              <a:buSzTx/>
              <a:buFontTx/>
              <a:buNone/>
              <a:tabLst/>
              <a:defRPr sz="2400" b="1">
                <a:solidFill>
                  <a:srgbClr val="8F8F8F">
                    <a:lumOff val="44000"/>
                  </a:srgbClr>
                </a:solidFill>
              </a:defRPr>
            </a:pPr>
            <a:r>
              <a:rPr kumimoji="0" lang="ar-JO" sz="2400" b="1" i="0"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rPr>
              <a:t>110 ر</a:t>
            </a:r>
          </a:p>
          <a:p>
            <a:pPr marL="0" marR="0" lvl="0" indent="0" algn="ctr" defTabSz="914400" rtl="0" eaLnBrk="1" fontAlgn="auto" latinLnBrk="0" hangingPunct="0">
              <a:lnSpc>
                <a:spcPct val="100000"/>
              </a:lnSpc>
              <a:spcBef>
                <a:spcPts val="0"/>
              </a:spcBef>
              <a:spcAft>
                <a:spcPts val="0"/>
              </a:spcAft>
              <a:buClrTx/>
              <a:buSzTx/>
              <a:buFontTx/>
              <a:buNone/>
              <a:tabLst/>
              <a:defRPr sz="2400" b="1">
                <a:solidFill>
                  <a:srgbClr val="8F8F8F">
                    <a:lumOff val="44000"/>
                  </a:srgbClr>
                </a:solidFill>
              </a:defRPr>
            </a:pPr>
            <a:r>
              <a:rPr kumimoji="0" lang="ar-JO" sz="2400" b="1" i="0"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rPr>
              <a:t>ت</a:t>
            </a:r>
            <a:endParaRPr kumimoji="0" sz="2400" b="1" i="0"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endParaRPr>
          </a:p>
        </p:txBody>
      </p:sp>
    </p:spTree>
  </p:cSld>
  <p:clrMapOvr>
    <a:masterClrMapping/>
  </p:clrMapOvr>
  <p:transition spd="med"/>
</p:sld>
</file>

<file path=ppt/slides/slide171.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sp>
        <p:nvSpPr>
          <p:cNvPr id="3012" name="Rectangle 2"/>
          <p:cNvSpPr txBox="1">
            <a:spLocks noGrp="1"/>
          </p:cNvSpPr>
          <p:nvPr>
            <p:ph type="title"/>
          </p:nvPr>
        </p:nvSpPr>
        <p:spPr>
          <a:xfrm>
            <a:off x="476273" y="-1"/>
            <a:ext cx="7896102" cy="774480"/>
          </a:xfrm>
          <a:prstGeom prst="rect">
            <a:avLst/>
          </a:prstGeom>
          <a:effectLst>
            <a:outerShdw blurRad="63500" dist="38099" dir="2700000" rotWithShape="0">
              <a:srgbClr val="000000">
                <a:alpha val="74998"/>
              </a:srgbClr>
            </a:outerShdw>
          </a:effectLst>
        </p:spPr>
        <p:txBody>
          <a:bodyPr/>
          <a:lstStyle>
            <a:lvl1pPr>
              <a:defRPr sz="3200" b="1">
                <a:solidFill>
                  <a:schemeClr val="accent3">
                    <a:lumOff val="44000"/>
                  </a:schemeClr>
                </a:solidFill>
                <a:effectLst>
                  <a:outerShdw blurRad="38100" dist="38100" dir="2700000" rotWithShape="0">
                    <a:srgbClr val="000000"/>
                  </a:outerShdw>
                </a:effectLst>
              </a:defRPr>
            </a:lvl1pPr>
          </a:lstStyle>
          <a:p>
            <a:r>
              <a:rPr lang="ar-JO" dirty="0">
                <a:latin typeface="Arial" panose="020B0604020202020204" pitchFamily="34" charset="0"/>
                <a:cs typeface="Arial" panose="020B0604020202020204" pitchFamily="34" charset="0"/>
              </a:rPr>
              <a:t>بدأت الولايات المتحدة الأمريكية كأمّة مسيحية</a:t>
            </a:r>
            <a:endParaRPr dirty="0">
              <a:latin typeface="Arial" panose="020B0604020202020204" pitchFamily="34" charset="0"/>
              <a:cs typeface="Arial" panose="020B0604020202020204" pitchFamily="34" charset="0"/>
            </a:endParaRPr>
          </a:p>
        </p:txBody>
      </p:sp>
      <p:sp>
        <p:nvSpPr>
          <p:cNvPr id="3013" name="Text Box 37"/>
          <p:cNvSpPr txBox="1"/>
          <p:nvPr/>
        </p:nvSpPr>
        <p:spPr>
          <a:xfrm>
            <a:off x="8345468" y="44449"/>
            <a:ext cx="831894" cy="833176"/>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6799" tIns="46799" rIns="46799" bIns="46799">
            <a:spAutoFit/>
          </a:bodyPr>
          <a:lstStyle/>
          <a:p>
            <a:pPr marL="0" marR="0" lvl="0" indent="0" algn="ctr" defTabSz="914400" rtl="0" eaLnBrk="1" fontAlgn="auto" latinLnBrk="0" hangingPunct="0">
              <a:lnSpc>
                <a:spcPct val="100000"/>
              </a:lnSpc>
              <a:spcBef>
                <a:spcPts val="0"/>
              </a:spcBef>
              <a:spcAft>
                <a:spcPts val="0"/>
              </a:spcAft>
              <a:buClrTx/>
              <a:buSzTx/>
              <a:buFontTx/>
              <a:buNone/>
              <a:tabLst/>
              <a:defRPr sz="2400" b="1">
                <a:solidFill>
                  <a:srgbClr val="8F8F8F">
                    <a:lumOff val="44000"/>
                  </a:srgbClr>
                </a:solidFill>
              </a:defRPr>
            </a:pPr>
            <a:r>
              <a:rPr kumimoji="0" lang="ar-JO" sz="2400" b="1" i="0"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rPr>
              <a:t>110 ر</a:t>
            </a:r>
          </a:p>
          <a:p>
            <a:pPr marL="0" marR="0" lvl="0" indent="0" algn="ctr" defTabSz="914400" rtl="0" eaLnBrk="1" fontAlgn="auto" latinLnBrk="0" hangingPunct="0">
              <a:lnSpc>
                <a:spcPct val="100000"/>
              </a:lnSpc>
              <a:spcBef>
                <a:spcPts val="0"/>
              </a:spcBef>
              <a:spcAft>
                <a:spcPts val="0"/>
              </a:spcAft>
              <a:buClrTx/>
              <a:buSzTx/>
              <a:buFontTx/>
              <a:buNone/>
              <a:tabLst/>
              <a:defRPr sz="2400" b="1">
                <a:solidFill>
                  <a:srgbClr val="8F8F8F">
                    <a:lumOff val="44000"/>
                  </a:srgbClr>
                </a:solidFill>
              </a:defRPr>
            </a:pPr>
            <a:r>
              <a:rPr kumimoji="0" lang="ar-JO" sz="2400" b="1" i="0"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rPr>
              <a:t>ت</a:t>
            </a:r>
          </a:p>
        </p:txBody>
      </p:sp>
      <p:pic>
        <p:nvPicPr>
          <p:cNvPr id="3014" name="Picture 3" descr="Picture 3"/>
          <p:cNvPicPr>
            <a:picLocks noChangeAspect="1"/>
          </p:cNvPicPr>
          <p:nvPr/>
        </p:nvPicPr>
        <p:blipFill>
          <a:blip r:embed="rId2"/>
          <a:stretch>
            <a:fillRect/>
          </a:stretch>
        </p:blipFill>
        <p:spPr>
          <a:xfrm>
            <a:off x="-2" y="860228"/>
            <a:ext cx="9187269" cy="6063598"/>
          </a:xfrm>
          <a:prstGeom prst="rect">
            <a:avLst/>
          </a:prstGeom>
          <a:ln w="12700">
            <a:miter lim="400000"/>
          </a:ln>
        </p:spPr>
      </p:pic>
    </p:spTree>
  </p:cSld>
  <p:clrMapOvr>
    <a:masterClrMapping/>
  </p:clrMapOvr>
  <p:transition spd="med"/>
</p:sld>
</file>

<file path=ppt/slides/slide172.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sp>
        <p:nvSpPr>
          <p:cNvPr id="3016" name="Rectangle 2"/>
          <p:cNvSpPr txBox="1">
            <a:spLocks noGrp="1"/>
          </p:cNvSpPr>
          <p:nvPr>
            <p:ph type="title"/>
          </p:nvPr>
        </p:nvSpPr>
        <p:spPr>
          <a:xfrm>
            <a:off x="789910" y="-30981"/>
            <a:ext cx="7511906" cy="774480"/>
          </a:xfrm>
          <a:prstGeom prst="rect">
            <a:avLst/>
          </a:prstGeom>
          <a:effectLst>
            <a:outerShdw blurRad="63500" dist="38099" dir="2700000" rotWithShape="0">
              <a:srgbClr val="000000">
                <a:alpha val="74998"/>
              </a:srgbClr>
            </a:outerShdw>
          </a:effectLst>
        </p:spPr>
        <p:txBody>
          <a:bodyPr/>
          <a:lstStyle>
            <a:lvl1pPr>
              <a:defRPr sz="3200" b="1">
                <a:solidFill>
                  <a:schemeClr val="accent3">
                    <a:lumOff val="44000"/>
                  </a:schemeClr>
                </a:solidFill>
                <a:effectLst>
                  <a:outerShdw blurRad="38100" dist="38100" dir="2700000" rotWithShape="0">
                    <a:srgbClr val="000000"/>
                  </a:outerShdw>
                </a:effectLst>
              </a:defRPr>
            </a:lvl1pPr>
          </a:lstStyle>
          <a:p>
            <a:r>
              <a:rPr lang="ar-JO" dirty="0">
                <a:latin typeface="Arial" panose="020B0604020202020204" pitchFamily="34" charset="0"/>
                <a:cs typeface="Arial" panose="020B0604020202020204" pitchFamily="34" charset="0"/>
              </a:rPr>
              <a:t>حجّاج بليموث</a:t>
            </a:r>
            <a:endParaRPr dirty="0">
              <a:latin typeface="Arial" panose="020B0604020202020204" pitchFamily="34" charset="0"/>
              <a:cs typeface="Arial" panose="020B0604020202020204" pitchFamily="34" charset="0"/>
            </a:endParaRPr>
          </a:p>
        </p:txBody>
      </p:sp>
      <p:pic>
        <p:nvPicPr>
          <p:cNvPr id="3017" name="Picture 1" descr="Picture 1"/>
          <p:cNvPicPr>
            <a:picLocks noChangeAspect="1"/>
          </p:cNvPicPr>
          <p:nvPr/>
        </p:nvPicPr>
        <p:blipFill>
          <a:blip r:embed="rId2"/>
          <a:stretch>
            <a:fillRect/>
          </a:stretch>
        </p:blipFill>
        <p:spPr>
          <a:xfrm>
            <a:off x="260495" y="922007"/>
            <a:ext cx="8612824" cy="5886362"/>
          </a:xfrm>
          <a:prstGeom prst="rect">
            <a:avLst/>
          </a:prstGeom>
          <a:ln w="12700">
            <a:miter lim="400000"/>
          </a:ln>
        </p:spPr>
      </p:pic>
      <p:sp>
        <p:nvSpPr>
          <p:cNvPr id="3018" name="Text Box 37"/>
          <p:cNvSpPr txBox="1"/>
          <p:nvPr/>
        </p:nvSpPr>
        <p:spPr>
          <a:xfrm>
            <a:off x="8345468" y="11889"/>
            <a:ext cx="831894" cy="833176"/>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6799" tIns="46799" rIns="46799" bIns="46799">
            <a:spAutoFit/>
          </a:bodyPr>
          <a:lstStyle/>
          <a:p>
            <a:pPr marL="0" marR="0" lvl="0" indent="0" algn="ctr" defTabSz="914400" rtl="0" eaLnBrk="1" fontAlgn="auto" latinLnBrk="0" hangingPunct="0">
              <a:lnSpc>
                <a:spcPct val="100000"/>
              </a:lnSpc>
              <a:spcBef>
                <a:spcPts val="0"/>
              </a:spcBef>
              <a:spcAft>
                <a:spcPts val="0"/>
              </a:spcAft>
              <a:buClrTx/>
              <a:buSzTx/>
              <a:buFontTx/>
              <a:buNone/>
              <a:tabLst/>
              <a:defRPr sz="2400" b="1">
                <a:solidFill>
                  <a:srgbClr val="8F8F8F">
                    <a:lumOff val="44000"/>
                  </a:srgbClr>
                </a:solidFill>
              </a:defRPr>
            </a:pPr>
            <a:r>
              <a:rPr kumimoji="0" lang="ar-JO" sz="2400" b="1" i="0"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rPr>
              <a:t>110 ر</a:t>
            </a:r>
          </a:p>
          <a:p>
            <a:pPr marL="0" marR="0" lvl="0" indent="0" algn="ctr" defTabSz="914400" rtl="0" eaLnBrk="1" fontAlgn="auto" latinLnBrk="0" hangingPunct="0">
              <a:lnSpc>
                <a:spcPct val="100000"/>
              </a:lnSpc>
              <a:spcBef>
                <a:spcPts val="0"/>
              </a:spcBef>
              <a:spcAft>
                <a:spcPts val="0"/>
              </a:spcAft>
              <a:buClrTx/>
              <a:buSzTx/>
              <a:buFontTx/>
              <a:buNone/>
              <a:tabLst/>
              <a:defRPr sz="2400" b="1">
                <a:solidFill>
                  <a:srgbClr val="8F8F8F">
                    <a:lumOff val="44000"/>
                  </a:srgbClr>
                </a:solidFill>
              </a:defRPr>
            </a:pPr>
            <a:r>
              <a:rPr kumimoji="0" lang="ar-JO" sz="2400" b="1" i="0"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rPr>
              <a:t>ت</a:t>
            </a:r>
            <a:endParaRPr kumimoji="0" sz="2400" b="1" i="0"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endParaRPr>
          </a:p>
        </p:txBody>
      </p:sp>
    </p:spTree>
  </p:cSld>
  <p:clrMapOvr>
    <a:masterClrMapping/>
  </p:clrMapOvr>
  <p:transition spd="med"/>
</p:sld>
</file>

<file path=ppt/slides/slide173.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sp>
        <p:nvSpPr>
          <p:cNvPr id="3020" name="Rectangle 2"/>
          <p:cNvSpPr txBox="1">
            <a:spLocks noGrp="1"/>
          </p:cNvSpPr>
          <p:nvPr>
            <p:ph type="title"/>
          </p:nvPr>
        </p:nvSpPr>
        <p:spPr>
          <a:xfrm>
            <a:off x="758933" y="356258"/>
            <a:ext cx="7511906" cy="774480"/>
          </a:xfrm>
          <a:prstGeom prst="rect">
            <a:avLst/>
          </a:prstGeom>
          <a:effectLst>
            <a:outerShdw blurRad="63500" dist="38099" dir="2700000" rotWithShape="0">
              <a:srgbClr val="000000">
                <a:alpha val="74998"/>
              </a:srgbClr>
            </a:outerShdw>
          </a:effectLst>
        </p:spPr>
        <p:txBody>
          <a:bodyPr/>
          <a:lstStyle>
            <a:lvl1pPr>
              <a:defRPr sz="3200" b="1">
                <a:solidFill>
                  <a:schemeClr val="accent3">
                    <a:lumOff val="44000"/>
                  </a:schemeClr>
                </a:solidFill>
                <a:effectLst>
                  <a:outerShdw blurRad="38100" dist="38100" dir="2700000" rotWithShape="0">
                    <a:srgbClr val="000000"/>
                  </a:outerShdw>
                </a:effectLst>
              </a:defRPr>
            </a:lvl1pPr>
          </a:lstStyle>
          <a:p>
            <a:r>
              <a:rPr lang="ar-JO" dirty="0">
                <a:latin typeface="Arial" panose="020B0604020202020204" pitchFamily="34" charset="0"/>
                <a:cs typeface="Arial" panose="020B0604020202020204" pitchFamily="34" charset="0"/>
              </a:rPr>
              <a:t>ومع ذلك فقد ذبحوا البيكوات</a:t>
            </a:r>
            <a:endParaRPr dirty="0">
              <a:latin typeface="Arial" panose="020B0604020202020204" pitchFamily="34" charset="0"/>
              <a:cs typeface="Arial" panose="020B0604020202020204" pitchFamily="34" charset="0"/>
            </a:endParaRPr>
          </a:p>
        </p:txBody>
      </p:sp>
      <p:sp>
        <p:nvSpPr>
          <p:cNvPr id="3021" name="Text Box 37"/>
          <p:cNvSpPr txBox="1"/>
          <p:nvPr/>
        </p:nvSpPr>
        <p:spPr>
          <a:xfrm>
            <a:off x="8312906" y="44449"/>
            <a:ext cx="831894" cy="833176"/>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6799" tIns="46799" rIns="46799" bIns="46799">
            <a:spAutoFit/>
          </a:bodyPr>
          <a:lstStyle/>
          <a:p>
            <a:pPr marL="0" marR="0" lvl="0" indent="0" algn="ctr" defTabSz="914400" rtl="0" eaLnBrk="1" fontAlgn="auto" latinLnBrk="0" hangingPunct="0">
              <a:lnSpc>
                <a:spcPct val="100000"/>
              </a:lnSpc>
              <a:spcBef>
                <a:spcPts val="0"/>
              </a:spcBef>
              <a:spcAft>
                <a:spcPts val="0"/>
              </a:spcAft>
              <a:buClrTx/>
              <a:buSzTx/>
              <a:buFontTx/>
              <a:buNone/>
              <a:tabLst/>
              <a:defRPr sz="2400" b="1">
                <a:solidFill>
                  <a:srgbClr val="8F8F8F">
                    <a:lumOff val="44000"/>
                  </a:srgbClr>
                </a:solidFill>
              </a:defRPr>
            </a:pPr>
            <a:r>
              <a:rPr kumimoji="0" lang="ar-JO" sz="2400" b="1" i="0"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rPr>
              <a:t>110 ر</a:t>
            </a:r>
          </a:p>
          <a:p>
            <a:pPr marL="0" marR="0" lvl="0" indent="0" algn="ctr" defTabSz="914400" rtl="0" eaLnBrk="1" fontAlgn="auto" latinLnBrk="0" hangingPunct="0">
              <a:lnSpc>
                <a:spcPct val="100000"/>
              </a:lnSpc>
              <a:spcBef>
                <a:spcPts val="0"/>
              </a:spcBef>
              <a:spcAft>
                <a:spcPts val="0"/>
              </a:spcAft>
              <a:buClrTx/>
              <a:buSzTx/>
              <a:buFontTx/>
              <a:buNone/>
              <a:tabLst/>
              <a:defRPr sz="2400" b="1">
                <a:solidFill>
                  <a:srgbClr val="8F8F8F">
                    <a:lumOff val="44000"/>
                  </a:srgbClr>
                </a:solidFill>
              </a:defRPr>
            </a:pPr>
            <a:r>
              <a:rPr kumimoji="0" lang="ar-JO" sz="2400" b="1" i="0"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rPr>
              <a:t>ت</a:t>
            </a:r>
            <a:endParaRPr kumimoji="0" sz="2400" b="1" i="0"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endParaRPr>
          </a:p>
        </p:txBody>
      </p:sp>
      <p:pic>
        <p:nvPicPr>
          <p:cNvPr id="3022" name="Picture 2" descr="Picture 2"/>
          <p:cNvPicPr>
            <a:picLocks noChangeAspect="1"/>
          </p:cNvPicPr>
          <p:nvPr/>
        </p:nvPicPr>
        <p:blipFill>
          <a:blip r:embed="rId2"/>
          <a:stretch>
            <a:fillRect/>
          </a:stretch>
        </p:blipFill>
        <p:spPr>
          <a:xfrm>
            <a:off x="0" y="1391919"/>
            <a:ext cx="9144000" cy="5466081"/>
          </a:xfrm>
          <a:prstGeom prst="rect">
            <a:avLst/>
          </a:prstGeom>
          <a:ln w="12700">
            <a:miter lim="400000"/>
          </a:ln>
        </p:spPr>
      </p:pic>
    </p:spTree>
  </p:cSld>
  <p:clrMapOvr>
    <a:masterClrMapping/>
  </p:clrMapOvr>
  <p:transition spd="med"/>
</p:sld>
</file>

<file path=ppt/slides/slide1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24" name="Picture 2" descr="Picture 2"/>
          <p:cNvPicPr>
            <a:picLocks noChangeAspect="1"/>
          </p:cNvPicPr>
          <p:nvPr/>
        </p:nvPicPr>
        <p:blipFill>
          <a:blip r:embed="rId3"/>
          <a:stretch>
            <a:fillRect/>
          </a:stretch>
        </p:blipFill>
        <p:spPr>
          <a:xfrm>
            <a:off x="25948" y="789966"/>
            <a:ext cx="9118052" cy="6048309"/>
          </a:xfrm>
          <a:prstGeom prst="rect">
            <a:avLst/>
          </a:prstGeom>
          <a:ln w="12700">
            <a:miter lim="400000"/>
          </a:ln>
        </p:spPr>
      </p:pic>
      <p:sp>
        <p:nvSpPr>
          <p:cNvPr id="3025" name="Rectangle 2"/>
          <p:cNvSpPr txBox="1">
            <a:spLocks noGrp="1"/>
          </p:cNvSpPr>
          <p:nvPr>
            <p:ph type="title"/>
          </p:nvPr>
        </p:nvSpPr>
        <p:spPr>
          <a:xfrm>
            <a:off x="0" y="-1"/>
            <a:ext cx="8301815" cy="774480"/>
          </a:xfrm>
          <a:prstGeom prst="rect">
            <a:avLst/>
          </a:prstGeom>
          <a:effectLst>
            <a:outerShdw blurRad="63500" dist="38099" dir="2700000" rotWithShape="0">
              <a:srgbClr val="000000">
                <a:alpha val="74998"/>
              </a:srgbClr>
            </a:outerShdw>
          </a:effectLst>
        </p:spPr>
        <p:txBody>
          <a:bodyPr/>
          <a:lstStyle>
            <a:lvl1pPr>
              <a:defRPr sz="3200" b="1">
                <a:solidFill>
                  <a:schemeClr val="accent3">
                    <a:lumOff val="44000"/>
                  </a:schemeClr>
                </a:solidFill>
                <a:effectLst>
                  <a:outerShdw blurRad="38100" dist="38100" dir="2700000" rotWithShape="0">
                    <a:srgbClr val="000000"/>
                  </a:outerShdw>
                </a:effectLst>
              </a:defRPr>
            </a:lvl1pPr>
          </a:lstStyle>
          <a:p>
            <a:r>
              <a:rPr lang="ar-SA" dirty="0">
                <a:latin typeface="Arial" panose="020B0604020202020204" pitchFamily="34" charset="0"/>
                <a:cs typeface="Arial" panose="020B0604020202020204" pitchFamily="34" charset="0"/>
              </a:rPr>
              <a:t>بدأت الولايات المتحدة الأمريكية كأمّة مسيحية</a:t>
            </a:r>
            <a:endParaRPr dirty="0">
              <a:latin typeface="Arial" panose="020B0604020202020204" pitchFamily="34" charset="0"/>
              <a:cs typeface="Arial" panose="020B0604020202020204" pitchFamily="34" charset="0"/>
            </a:endParaRPr>
          </a:p>
        </p:txBody>
      </p:sp>
      <p:sp>
        <p:nvSpPr>
          <p:cNvPr id="3026" name="Text Box 37"/>
          <p:cNvSpPr txBox="1"/>
          <p:nvPr/>
        </p:nvSpPr>
        <p:spPr>
          <a:xfrm>
            <a:off x="8345468" y="44449"/>
            <a:ext cx="831894" cy="833176"/>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6799" tIns="46799" rIns="46799" bIns="46799">
            <a:spAutoFit/>
          </a:bodyPr>
          <a:lstStyle/>
          <a:p>
            <a:pPr marL="0" marR="0" lvl="0" indent="0" algn="ctr" defTabSz="914400" rtl="0" eaLnBrk="1" fontAlgn="auto" latinLnBrk="0" hangingPunct="0">
              <a:lnSpc>
                <a:spcPct val="100000"/>
              </a:lnSpc>
              <a:spcBef>
                <a:spcPts val="0"/>
              </a:spcBef>
              <a:spcAft>
                <a:spcPts val="0"/>
              </a:spcAft>
              <a:buClrTx/>
              <a:buSzTx/>
              <a:buFontTx/>
              <a:buNone/>
              <a:tabLst/>
              <a:defRPr sz="2400" b="1">
                <a:solidFill>
                  <a:srgbClr val="8F8F8F">
                    <a:lumOff val="44000"/>
                  </a:srgbClr>
                </a:solidFill>
              </a:defRPr>
            </a:pPr>
            <a:r>
              <a:rPr kumimoji="0" lang="ar-JO" sz="2400" b="1" i="0"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rPr>
              <a:t>110 ر</a:t>
            </a:r>
          </a:p>
          <a:p>
            <a:pPr marL="0" marR="0" lvl="0" indent="0" algn="ctr" defTabSz="914400" rtl="0" eaLnBrk="1" fontAlgn="auto" latinLnBrk="0" hangingPunct="0">
              <a:lnSpc>
                <a:spcPct val="100000"/>
              </a:lnSpc>
              <a:spcBef>
                <a:spcPts val="0"/>
              </a:spcBef>
              <a:spcAft>
                <a:spcPts val="0"/>
              </a:spcAft>
              <a:buClrTx/>
              <a:buSzTx/>
              <a:buFontTx/>
              <a:buNone/>
              <a:tabLst/>
              <a:defRPr sz="2400" b="1">
                <a:solidFill>
                  <a:srgbClr val="8F8F8F">
                    <a:lumOff val="44000"/>
                  </a:srgbClr>
                </a:solidFill>
              </a:defRPr>
            </a:pPr>
            <a:r>
              <a:rPr kumimoji="0" lang="ar-JO" sz="2400" b="1" i="0"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rPr>
              <a:t>ت</a:t>
            </a:r>
            <a:endParaRPr kumimoji="0" sz="2400" b="1" i="0"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endParaRPr>
          </a:p>
        </p:txBody>
      </p:sp>
      <p:sp>
        <p:nvSpPr>
          <p:cNvPr id="3027" name="Rectangle 2"/>
          <p:cNvSpPr txBox="1"/>
          <p:nvPr/>
        </p:nvSpPr>
        <p:spPr>
          <a:xfrm>
            <a:off x="147484" y="1199595"/>
            <a:ext cx="8950797" cy="4524315"/>
          </a:xfrm>
          <a:prstGeom prst="rect">
            <a:avLst/>
          </a:prstGeom>
          <a:ln w="12700">
            <a:miter lim="400000"/>
          </a:ln>
          <a:effectLst>
            <a:outerShdw blurRad="63500" dist="38099" dir="2700000" rotWithShape="0">
              <a:srgbClr val="000000">
                <a:alpha val="74998"/>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45719" rIns="45719">
            <a:spAutoFit/>
          </a:bodyPr>
          <a:lstStyle/>
          <a:p>
            <a:pPr marL="176212" marR="0" lvl="0" indent="-176212" algn="r" defTabSz="914400" rtl="1" eaLnBrk="1" fontAlgn="auto" latinLnBrk="0" hangingPunct="0">
              <a:lnSpc>
                <a:spcPct val="100000"/>
              </a:lnSpc>
              <a:spcBef>
                <a:spcPts val="0"/>
              </a:spcBef>
              <a:spcAft>
                <a:spcPts val="0"/>
              </a:spcAft>
              <a:buClrTx/>
              <a:buSzPct val="100000"/>
              <a:buFont typeface="Arial"/>
              <a:buChar char="•"/>
              <a:tabLst/>
              <a:defRPr sz="3200" b="1">
                <a:solidFill>
                  <a:srgbClr val="8F8F8F">
                    <a:lumOff val="44000"/>
                  </a:srgbClr>
                </a:solidFill>
                <a:effectLst>
                  <a:outerShdw blurRad="38100" dist="38100" dir="2700000" rotWithShape="0">
                    <a:srgbClr val="000000"/>
                  </a:outerShdw>
                </a:effectLst>
              </a:defRPr>
            </a:pPr>
            <a:r>
              <a:rPr kumimoji="0" lang="ar-JO" sz="3200" b="1" i="0" u="none" strike="noStrike" kern="0" cap="none" spc="0" normalizeH="0" baseline="0" noProof="0" dirty="0">
                <a:ln>
                  <a:noFill/>
                </a:ln>
                <a:solidFill>
                  <a:srgbClr val="FFFF00"/>
                </a:solidFill>
                <a:effectLst>
                  <a:glow rad="228600">
                    <a:schemeClr val="bg1">
                      <a:alpha val="40000"/>
                    </a:schemeClr>
                  </a:glow>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إعلان الاستقلال </a:t>
            </a:r>
            <a:r>
              <a:rPr kumimoji="0" lang="ar-JO" sz="3200" b="1" i="0" u="none" strike="noStrike" kern="0" cap="none" spc="0" normalizeH="0" baseline="0" noProof="0" dirty="0">
                <a:ln>
                  <a:noFill/>
                </a:ln>
                <a:solidFill>
                  <a:srgbClr val="8F8F8F">
                    <a:lumOff val="44000"/>
                  </a:srgbClr>
                </a:solidFill>
                <a:effectLst>
                  <a:glow rad="228600">
                    <a:schemeClr val="bg1">
                      <a:alpha val="40000"/>
                    </a:schemeClr>
                  </a:glow>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(1776) يذكر الله 4 مرات</a:t>
            </a:r>
            <a:endParaRPr kumimoji="0" sz="4400" b="1" i="0" u="none" strike="noStrike" kern="0" cap="none" spc="0" normalizeH="0" baseline="0" noProof="0" dirty="0">
              <a:ln>
                <a:noFill/>
              </a:ln>
              <a:solidFill>
                <a:srgbClr val="8F8F8F">
                  <a:lumOff val="44000"/>
                </a:srgbClr>
              </a:solidFill>
              <a:effectLst>
                <a:glow rad="228600">
                  <a:schemeClr val="bg1">
                    <a:alpha val="40000"/>
                  </a:schemeClr>
                </a:glow>
                <a:outerShdw blurRad="38100" dist="38100" dir="2700000" rotWithShape="0">
                  <a:srgbClr val="000000"/>
                </a:outerShdw>
              </a:effectLst>
              <a:uLnTx/>
              <a:uFillTx/>
              <a:latin typeface="Arial" panose="020B0604020202020204" pitchFamily="34" charset="0"/>
              <a:cs typeface="Arial" panose="020B0604020202020204" pitchFamily="34" charset="0"/>
              <a:sym typeface="Arial"/>
            </a:endParaRPr>
          </a:p>
          <a:p>
            <a:pPr marL="176212" marR="0" lvl="0" indent="-176212" algn="r" defTabSz="914400" rtl="1" eaLnBrk="1" fontAlgn="auto" latinLnBrk="0" hangingPunct="0">
              <a:lnSpc>
                <a:spcPct val="100000"/>
              </a:lnSpc>
              <a:spcBef>
                <a:spcPts val="0"/>
              </a:spcBef>
              <a:spcAft>
                <a:spcPts val="0"/>
              </a:spcAft>
              <a:buClrTx/>
              <a:buSzPct val="100000"/>
              <a:buFont typeface="Arial"/>
              <a:buChar char="•"/>
              <a:tabLst/>
              <a:defRPr sz="3200" b="1">
                <a:solidFill>
                  <a:srgbClr val="8F8F8F">
                    <a:lumOff val="44000"/>
                  </a:srgbClr>
                </a:solidFill>
                <a:effectLst>
                  <a:outerShdw blurRad="38100" dist="38100" dir="2700000" rotWithShape="0">
                    <a:srgbClr val="000000"/>
                  </a:outerShdw>
                </a:effectLst>
              </a:defRPr>
            </a:pPr>
            <a:r>
              <a:rPr kumimoji="0" lang="ar-JO" sz="3200" b="1" i="0" u="none" strike="noStrike" kern="0" cap="none" spc="0" normalizeH="0" baseline="0" noProof="0" dirty="0">
                <a:ln>
                  <a:noFill/>
                </a:ln>
                <a:solidFill>
                  <a:srgbClr val="8F8F8F">
                    <a:lumOff val="44000"/>
                  </a:srgbClr>
                </a:solidFill>
                <a:effectLst>
                  <a:glow rad="228600">
                    <a:schemeClr val="bg1">
                      <a:alpha val="40000"/>
                    </a:schemeClr>
                  </a:glow>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أطلق </a:t>
            </a:r>
            <a:r>
              <a:rPr kumimoji="0" lang="ar-JO" sz="3200" b="1" i="0" u="none" strike="noStrike" kern="0" cap="none" spc="0" normalizeH="0" baseline="0" noProof="0" dirty="0">
                <a:ln>
                  <a:noFill/>
                </a:ln>
                <a:solidFill>
                  <a:srgbClr val="FFFF00"/>
                </a:solidFill>
                <a:effectLst>
                  <a:glow rad="228600">
                    <a:schemeClr val="bg1">
                      <a:alpha val="40000"/>
                    </a:schemeClr>
                  </a:glow>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الآباء المؤسسون والرؤساء الأوائل والمحكمة العليا </a:t>
            </a:r>
            <a:r>
              <a:rPr kumimoji="0" lang="ar-JO" sz="3200" b="1" i="0" u="none" strike="noStrike" kern="0" cap="none" spc="0" normalizeH="0" baseline="0" noProof="0" dirty="0">
                <a:ln>
                  <a:noFill/>
                </a:ln>
                <a:solidFill>
                  <a:srgbClr val="8F8F8F">
                    <a:lumOff val="44000"/>
                  </a:srgbClr>
                </a:solidFill>
                <a:effectLst>
                  <a:glow rad="228600">
                    <a:schemeClr val="bg1">
                      <a:alpha val="40000"/>
                    </a:schemeClr>
                  </a:glow>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على الولايات المتحدة الأمريكية اسم أمة مسيحية حتى عام 1947،</a:t>
            </a:r>
            <a:r>
              <a:rPr kumimoji="0" sz="3200" b="1" i="0" u="none" strike="noStrike" kern="0" cap="none" spc="0" normalizeH="0" baseline="0" noProof="0" dirty="0">
                <a:ln>
                  <a:noFill/>
                </a:ln>
                <a:solidFill>
                  <a:srgbClr val="8F8F8F">
                    <a:lumOff val="44000"/>
                  </a:srgbClr>
                </a:solidFill>
                <a:effectLst>
                  <a:glow rad="228600">
                    <a:schemeClr val="bg1">
                      <a:alpha val="40000"/>
                    </a:schemeClr>
                  </a:glow>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 </a:t>
            </a:r>
            <a:r>
              <a:rPr kumimoji="0" lang="ar-JO" sz="3200" b="1" i="0" u="none" strike="noStrike" kern="0" cap="none" spc="0" normalizeH="0" baseline="0" noProof="0" dirty="0">
                <a:ln>
                  <a:noFill/>
                </a:ln>
                <a:solidFill>
                  <a:srgbClr val="8F8F8F">
                    <a:lumOff val="44000"/>
                  </a:srgbClr>
                </a:solidFill>
                <a:effectLst>
                  <a:glow rad="228600">
                    <a:schemeClr val="bg1">
                      <a:alpha val="40000"/>
                    </a:schemeClr>
                  </a:glow>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أنظر:</a:t>
            </a:r>
            <a:r>
              <a:rPr kumimoji="0" sz="3200" b="1" i="0" u="none" strike="noStrike" kern="0" cap="none" spc="0" normalizeH="0" baseline="0" noProof="0" dirty="0">
                <a:ln>
                  <a:noFill/>
                </a:ln>
                <a:solidFill>
                  <a:srgbClr val="8F8F8F">
                    <a:lumOff val="44000"/>
                  </a:srgbClr>
                </a:solidFill>
                <a:effectLst>
                  <a:glow rad="228600">
                    <a:schemeClr val="bg1">
                      <a:alpha val="40000"/>
                    </a:schemeClr>
                  </a:glow>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 http://www.afn.org/~govern/Christian_Nation</a:t>
            </a:r>
            <a:r>
              <a:rPr kumimoji="0" lang="en-US" sz="3200" b="1" i="0" u="none" strike="noStrike" kern="0" cap="none" spc="0" normalizeH="0" baseline="0" noProof="0" dirty="0">
                <a:ln>
                  <a:noFill/>
                </a:ln>
                <a:solidFill>
                  <a:srgbClr val="8F8F8F">
                    <a:lumOff val="44000"/>
                  </a:srgbClr>
                </a:solidFill>
                <a:effectLst>
                  <a:glow rad="228600">
                    <a:schemeClr val="bg1">
                      <a:alpha val="40000"/>
                    </a:schemeClr>
                  </a:glow>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a:t>
            </a:r>
            <a:r>
              <a:rPr kumimoji="0" sz="3200" b="1" i="0" u="none" strike="noStrike" kern="0" cap="none" spc="0" normalizeH="0" baseline="0" noProof="0" dirty="0">
                <a:ln>
                  <a:noFill/>
                </a:ln>
                <a:solidFill>
                  <a:srgbClr val="8F8F8F">
                    <a:lumOff val="44000"/>
                  </a:srgbClr>
                </a:solidFill>
                <a:effectLst>
                  <a:glow rad="228600">
                    <a:schemeClr val="bg1">
                      <a:alpha val="40000"/>
                    </a:schemeClr>
                  </a:glow>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html</a:t>
            </a:r>
            <a:endParaRPr kumimoji="0" lang="ar-JO" sz="3200" b="1" i="0" u="none" strike="noStrike" kern="0" cap="none" spc="0" normalizeH="0" baseline="0" noProof="0" dirty="0">
              <a:ln>
                <a:noFill/>
              </a:ln>
              <a:solidFill>
                <a:srgbClr val="8F8F8F">
                  <a:lumOff val="44000"/>
                </a:srgbClr>
              </a:solidFill>
              <a:effectLst>
                <a:glow rad="228600">
                  <a:schemeClr val="bg1">
                    <a:alpha val="40000"/>
                  </a:schemeClr>
                </a:glow>
                <a:outerShdw blurRad="38100" dist="38100" dir="2700000" rotWithShape="0">
                  <a:srgbClr val="000000"/>
                </a:outerShdw>
              </a:effectLst>
              <a:uLnTx/>
              <a:uFillTx/>
              <a:latin typeface="Arial" panose="020B0604020202020204" pitchFamily="34" charset="0"/>
              <a:cs typeface="Arial" panose="020B0604020202020204" pitchFamily="34" charset="0"/>
              <a:sym typeface="Arial"/>
            </a:endParaRPr>
          </a:p>
          <a:p>
            <a:pPr marL="176212" marR="0" lvl="0" indent="-176212" algn="r" defTabSz="914400" rtl="1" eaLnBrk="1" fontAlgn="auto" latinLnBrk="0" hangingPunct="0">
              <a:lnSpc>
                <a:spcPct val="100000"/>
              </a:lnSpc>
              <a:spcBef>
                <a:spcPts val="0"/>
              </a:spcBef>
              <a:spcAft>
                <a:spcPts val="0"/>
              </a:spcAft>
              <a:buClrTx/>
              <a:buSzPct val="100000"/>
              <a:buFont typeface="Arial"/>
              <a:buChar char="•"/>
              <a:tabLst/>
              <a:defRPr sz="3200" b="1">
                <a:solidFill>
                  <a:srgbClr val="8F8F8F">
                    <a:lumOff val="44000"/>
                  </a:srgbClr>
                </a:solidFill>
                <a:effectLst>
                  <a:outerShdw blurRad="38100" dist="38100" dir="2700000" rotWithShape="0">
                    <a:srgbClr val="000000"/>
                  </a:outerShdw>
                </a:effectLst>
              </a:defRPr>
            </a:pPr>
            <a:r>
              <a:rPr kumimoji="0" lang="ar-JO" sz="3200" b="1" i="0" u="none" strike="noStrike" kern="0" cap="none" spc="0" normalizeH="0" baseline="0" noProof="0" dirty="0">
                <a:ln>
                  <a:noFill/>
                </a:ln>
                <a:solidFill>
                  <a:srgbClr val="8F8F8F">
                    <a:lumOff val="44000"/>
                  </a:srgbClr>
                </a:solidFill>
                <a:effectLst>
                  <a:glow rad="228600">
                    <a:schemeClr val="bg1">
                      <a:alpha val="40000"/>
                    </a:schemeClr>
                  </a:glow>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أرسلت الولايات المتحدة </a:t>
            </a:r>
            <a:r>
              <a:rPr kumimoji="0" lang="ar-JO" sz="3200" b="1" i="0" u="none" strike="noStrike" kern="0" cap="none" spc="0" normalizeH="0" baseline="0" noProof="0" dirty="0">
                <a:ln>
                  <a:noFill/>
                </a:ln>
                <a:solidFill>
                  <a:srgbClr val="FFFF00"/>
                </a:solidFill>
                <a:effectLst>
                  <a:glow rad="228600">
                    <a:schemeClr val="bg1">
                      <a:alpha val="40000"/>
                    </a:schemeClr>
                  </a:glow>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أكبر عدد من المبشرين </a:t>
            </a:r>
            <a:r>
              <a:rPr kumimoji="0" lang="ar-JO" sz="3200" b="1" i="0" u="none" strike="noStrike" kern="0" cap="none" spc="0" normalizeH="0" baseline="0" noProof="0" dirty="0">
                <a:ln>
                  <a:noFill/>
                </a:ln>
                <a:solidFill>
                  <a:srgbClr val="8F8F8F">
                    <a:lumOff val="44000"/>
                  </a:srgbClr>
                </a:solidFill>
                <a:effectLst>
                  <a:glow rad="228600">
                    <a:schemeClr val="bg1">
                      <a:alpha val="40000"/>
                    </a:schemeClr>
                  </a:glow>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في القرن العشرين</a:t>
            </a:r>
            <a:endParaRPr kumimoji="0" sz="4400" b="1" i="0" u="none" strike="noStrike" kern="0" cap="none" spc="0" normalizeH="0" baseline="0" noProof="0" dirty="0">
              <a:ln>
                <a:noFill/>
              </a:ln>
              <a:solidFill>
                <a:srgbClr val="8F8F8F">
                  <a:lumOff val="44000"/>
                </a:srgbClr>
              </a:solidFill>
              <a:effectLst>
                <a:glow rad="228600">
                  <a:schemeClr val="bg1">
                    <a:alpha val="40000"/>
                  </a:schemeClr>
                </a:glow>
                <a:outerShdw blurRad="38100" dist="38100" dir="2700000" rotWithShape="0">
                  <a:srgbClr val="000000"/>
                </a:outerShdw>
              </a:effectLst>
              <a:uLnTx/>
              <a:uFillTx/>
              <a:latin typeface="Arial" panose="020B0604020202020204" pitchFamily="34" charset="0"/>
              <a:cs typeface="Arial" panose="020B0604020202020204" pitchFamily="34" charset="0"/>
              <a:sym typeface="Arial"/>
            </a:endParaRPr>
          </a:p>
          <a:p>
            <a:pPr marL="176212" marR="0" lvl="0" indent="-176212" algn="r" defTabSz="914400" rtl="1" eaLnBrk="1" fontAlgn="auto" latinLnBrk="0" hangingPunct="0">
              <a:lnSpc>
                <a:spcPct val="100000"/>
              </a:lnSpc>
              <a:spcBef>
                <a:spcPts val="0"/>
              </a:spcBef>
              <a:spcAft>
                <a:spcPts val="0"/>
              </a:spcAft>
              <a:buClrTx/>
              <a:buSzPct val="100000"/>
              <a:buFont typeface="Arial"/>
              <a:buChar char="•"/>
              <a:tabLst/>
              <a:defRPr sz="3200" b="1">
                <a:solidFill>
                  <a:srgbClr val="8F8F8F">
                    <a:lumOff val="44000"/>
                  </a:srgbClr>
                </a:solidFill>
                <a:effectLst>
                  <a:outerShdw blurRad="38100" dist="38100" dir="2700000" rotWithShape="0">
                    <a:srgbClr val="000000"/>
                  </a:outerShdw>
                </a:effectLst>
              </a:defRPr>
            </a:pPr>
            <a:r>
              <a:rPr kumimoji="0" lang="ar-JO" sz="3200" b="1" i="0" u="none" strike="noStrike" kern="0" cap="none" spc="0" normalizeH="0" baseline="0" noProof="0" dirty="0">
                <a:ln>
                  <a:noFill/>
                </a:ln>
                <a:solidFill>
                  <a:srgbClr val="FFFF00"/>
                </a:solidFill>
                <a:effectLst>
                  <a:glow rad="228600">
                    <a:schemeClr val="bg1">
                      <a:alpha val="40000"/>
                    </a:schemeClr>
                  </a:glow>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نثق بالله</a:t>
            </a:r>
            <a:r>
              <a:rPr kumimoji="0" lang="ar-JO" sz="3200" b="1" i="0" u="none" strike="noStrike" kern="0" cap="none" spc="0" normalizeH="0" baseline="0" noProof="0" dirty="0">
                <a:ln>
                  <a:noFill/>
                </a:ln>
                <a:solidFill>
                  <a:srgbClr val="8F8F8F">
                    <a:lumOff val="44000"/>
                  </a:srgbClr>
                </a:solidFill>
                <a:effectLst>
                  <a:glow rad="228600">
                    <a:schemeClr val="bg1">
                      <a:alpha val="40000"/>
                    </a:schemeClr>
                  </a:glow>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 هو الشعار الوطني</a:t>
            </a:r>
            <a:endParaRPr kumimoji="0" sz="4400" b="1" i="0" u="none" strike="noStrike" kern="0" cap="none" spc="0" normalizeH="0" baseline="0" noProof="0" dirty="0">
              <a:ln>
                <a:noFill/>
              </a:ln>
              <a:solidFill>
                <a:srgbClr val="8F8F8F">
                  <a:lumOff val="44000"/>
                </a:srgbClr>
              </a:solidFill>
              <a:effectLst>
                <a:glow rad="228600">
                  <a:schemeClr val="bg1">
                    <a:alpha val="40000"/>
                  </a:schemeClr>
                </a:glow>
                <a:outerShdw blurRad="38100" dist="38100" dir="2700000" rotWithShape="0">
                  <a:srgbClr val="000000"/>
                </a:outerShdw>
              </a:effectLst>
              <a:uLnTx/>
              <a:uFillTx/>
              <a:latin typeface="Arial" panose="020B0604020202020204" pitchFamily="34" charset="0"/>
              <a:cs typeface="Arial" panose="020B0604020202020204" pitchFamily="34" charset="0"/>
              <a:sym typeface="Arial"/>
            </a:endParaRPr>
          </a:p>
          <a:p>
            <a:pPr marL="176212" marR="0" lvl="0" indent="-176212" algn="r" defTabSz="914400" rtl="1" eaLnBrk="1" fontAlgn="auto" latinLnBrk="0" hangingPunct="0">
              <a:lnSpc>
                <a:spcPct val="100000"/>
              </a:lnSpc>
              <a:spcBef>
                <a:spcPts val="0"/>
              </a:spcBef>
              <a:spcAft>
                <a:spcPts val="0"/>
              </a:spcAft>
              <a:buClrTx/>
              <a:buSzPct val="100000"/>
              <a:buFont typeface="Arial"/>
              <a:buChar char="•"/>
              <a:tabLst/>
              <a:defRPr sz="3200" b="1">
                <a:solidFill>
                  <a:srgbClr val="8F8F8F">
                    <a:lumOff val="44000"/>
                  </a:srgbClr>
                </a:solidFill>
                <a:effectLst>
                  <a:outerShdw blurRad="38100" dist="38100" dir="2700000" rotWithShape="0">
                    <a:srgbClr val="000000"/>
                  </a:outerShdw>
                </a:effectLst>
              </a:defRPr>
            </a:pPr>
            <a:r>
              <a:rPr kumimoji="0" lang="ar-JO" sz="3200" b="1" i="0" u="none" strike="noStrike" kern="0" cap="none" spc="0" normalizeH="0" baseline="0" noProof="0" dirty="0">
                <a:ln>
                  <a:noFill/>
                </a:ln>
                <a:solidFill>
                  <a:srgbClr val="8F8F8F">
                    <a:lumOff val="44000"/>
                  </a:srgbClr>
                </a:solidFill>
                <a:effectLst>
                  <a:glow rad="228600">
                    <a:schemeClr val="bg1">
                      <a:alpha val="40000"/>
                    </a:schemeClr>
                  </a:glow>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إن </a:t>
            </a:r>
            <a:r>
              <a:rPr kumimoji="0" lang="ar-JO" sz="3200" b="1" i="0" u="none" strike="noStrike" kern="0" cap="none" spc="0" normalizeH="0" baseline="0" noProof="0" dirty="0">
                <a:ln>
                  <a:noFill/>
                </a:ln>
                <a:solidFill>
                  <a:srgbClr val="FFFF00"/>
                </a:solidFill>
                <a:effectLst>
                  <a:glow rad="228600">
                    <a:schemeClr val="bg1">
                      <a:alpha val="40000"/>
                    </a:schemeClr>
                  </a:glow>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الديباجة </a:t>
            </a:r>
            <a:r>
              <a:rPr kumimoji="0" lang="ar-JO" sz="3200" b="1" i="1" u="none" strike="noStrike" kern="0" cap="none" spc="0" normalizeH="0" baseline="0" noProof="0" dirty="0">
                <a:ln>
                  <a:noFill/>
                </a:ln>
                <a:solidFill>
                  <a:srgbClr val="FFFF00"/>
                </a:solidFill>
                <a:effectLst>
                  <a:glow rad="228600">
                    <a:schemeClr val="bg1">
                      <a:alpha val="40000"/>
                    </a:schemeClr>
                  </a:glow>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لكل ولاية </a:t>
            </a:r>
            <a:r>
              <a:rPr kumimoji="0" lang="ar-JO" sz="3200" b="1" i="0" u="none" strike="noStrike" kern="0" cap="none" spc="0" normalizeH="0" baseline="0" noProof="0" dirty="0">
                <a:ln>
                  <a:noFill/>
                </a:ln>
                <a:solidFill>
                  <a:srgbClr val="8F8F8F">
                    <a:lumOff val="44000"/>
                  </a:srgbClr>
                </a:solidFill>
                <a:effectLst>
                  <a:glow rad="228600">
                    <a:schemeClr val="bg1">
                      <a:alpha val="40000"/>
                    </a:schemeClr>
                  </a:glow>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من الولايات الخمسين تناشد الله </a:t>
            </a:r>
            <a:endParaRPr kumimoji="0" sz="3200" b="1" i="0" u="none" strike="noStrike" kern="0" cap="none" spc="0" normalizeH="0" baseline="0" noProof="0" dirty="0">
              <a:ln>
                <a:noFill/>
              </a:ln>
              <a:solidFill>
                <a:srgbClr val="8F8F8F">
                  <a:lumOff val="44000"/>
                </a:srgbClr>
              </a:solidFill>
              <a:effectLst>
                <a:glow rad="228600">
                  <a:schemeClr val="bg1">
                    <a:alpha val="40000"/>
                  </a:schemeClr>
                </a:glow>
                <a:outerShdw blurRad="38100" dist="38100" dir="2700000" rotWithShape="0">
                  <a:srgbClr val="000000"/>
                </a:outerShdw>
              </a:effectLst>
              <a:uLnTx/>
              <a:uFillTx/>
              <a:latin typeface="Arial" panose="020B0604020202020204" pitchFamily="34" charset="0"/>
              <a:cs typeface="Arial" panose="020B0604020202020204" pitchFamily="34" charset="0"/>
              <a:sym typeface="Arial"/>
            </a:endParaRPr>
          </a:p>
        </p:txBody>
      </p:sp>
    </p:spTree>
  </p:cSld>
  <p:clrMapOvr>
    <a:masterClrMapping/>
  </p:clrMapOvr>
  <p:transition spd="med"/>
</p:sld>
</file>

<file path=ppt/slides/slide175.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pic>
        <p:nvPicPr>
          <p:cNvPr id="3031" name="Picture 1" descr="Picture 1"/>
          <p:cNvPicPr>
            <a:picLocks noChangeAspect="1"/>
          </p:cNvPicPr>
          <p:nvPr/>
        </p:nvPicPr>
        <p:blipFill>
          <a:blip r:embed="rId2"/>
          <a:stretch>
            <a:fillRect/>
          </a:stretch>
        </p:blipFill>
        <p:spPr>
          <a:xfrm>
            <a:off x="-8227" y="0"/>
            <a:ext cx="9231204" cy="6858000"/>
          </a:xfrm>
          <a:prstGeom prst="rect">
            <a:avLst/>
          </a:prstGeom>
          <a:ln w="12700">
            <a:miter lim="400000"/>
          </a:ln>
        </p:spPr>
      </p:pic>
      <p:sp>
        <p:nvSpPr>
          <p:cNvPr id="3032" name="Rectangle 2"/>
          <p:cNvSpPr txBox="1">
            <a:spLocks noGrp="1"/>
          </p:cNvSpPr>
          <p:nvPr>
            <p:ph type="title"/>
          </p:nvPr>
        </p:nvSpPr>
        <p:spPr>
          <a:xfrm>
            <a:off x="0" y="-1"/>
            <a:ext cx="8301815" cy="774480"/>
          </a:xfrm>
          <a:prstGeom prst="rect">
            <a:avLst/>
          </a:prstGeom>
          <a:effectLst>
            <a:outerShdw blurRad="63500" dist="38099" dir="2700000" rotWithShape="0">
              <a:srgbClr val="000000">
                <a:alpha val="74998"/>
              </a:srgbClr>
            </a:outerShdw>
          </a:effectLst>
        </p:spPr>
        <p:txBody>
          <a:bodyPr/>
          <a:lstStyle>
            <a:lvl1pPr>
              <a:defRPr sz="3200" b="1">
                <a:solidFill>
                  <a:schemeClr val="accent3">
                    <a:lumOff val="44000"/>
                  </a:schemeClr>
                </a:solidFill>
                <a:effectLst>
                  <a:outerShdw blurRad="38100" dist="38100" dir="2700000" rotWithShape="0">
                    <a:srgbClr val="000000"/>
                  </a:outerShdw>
                </a:effectLst>
              </a:defRPr>
            </a:lvl1pPr>
          </a:lstStyle>
          <a:p>
            <a:r>
              <a:rPr lang="ar-JO" dirty="0">
                <a:latin typeface="Arial" panose="020B0604020202020204" pitchFamily="34" charset="0"/>
                <a:cs typeface="Arial" panose="020B0604020202020204" pitchFamily="34" charset="0"/>
              </a:rPr>
              <a:t>بدأت الولايات المتحدة الأمريكية كأمّة مسيحية</a:t>
            </a:r>
            <a:endParaRPr dirty="0">
              <a:latin typeface="Arial" panose="020B0604020202020204" pitchFamily="34" charset="0"/>
              <a:cs typeface="Arial" panose="020B0604020202020204" pitchFamily="34" charset="0"/>
            </a:endParaRPr>
          </a:p>
        </p:txBody>
      </p:sp>
      <p:sp>
        <p:nvSpPr>
          <p:cNvPr id="3033" name="Text Box 37"/>
          <p:cNvSpPr txBox="1"/>
          <p:nvPr/>
        </p:nvSpPr>
        <p:spPr>
          <a:xfrm>
            <a:off x="8345468" y="44449"/>
            <a:ext cx="831894" cy="833176"/>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6799" tIns="46799" rIns="46799" bIns="46799">
            <a:spAutoFit/>
          </a:bodyPr>
          <a:lstStyle/>
          <a:p>
            <a:pPr marL="0" marR="0" lvl="0" indent="0" algn="ctr" defTabSz="914400" rtl="0" eaLnBrk="1" fontAlgn="auto" latinLnBrk="0" hangingPunct="0">
              <a:lnSpc>
                <a:spcPct val="100000"/>
              </a:lnSpc>
              <a:spcBef>
                <a:spcPts val="0"/>
              </a:spcBef>
              <a:spcAft>
                <a:spcPts val="0"/>
              </a:spcAft>
              <a:buClrTx/>
              <a:buSzTx/>
              <a:buFontTx/>
              <a:buNone/>
              <a:tabLst/>
              <a:defRPr sz="2400" b="1">
                <a:solidFill>
                  <a:srgbClr val="8F8F8F">
                    <a:lumOff val="44000"/>
                  </a:srgbClr>
                </a:solidFill>
              </a:defRPr>
            </a:pPr>
            <a:r>
              <a:rPr kumimoji="0" lang="ar-JO" sz="2400" b="1" i="0"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rPr>
              <a:t>110 ر</a:t>
            </a:r>
          </a:p>
          <a:p>
            <a:pPr marL="0" marR="0" lvl="0" indent="0" algn="ctr" defTabSz="914400" rtl="0" eaLnBrk="1" fontAlgn="auto" latinLnBrk="0" hangingPunct="0">
              <a:lnSpc>
                <a:spcPct val="100000"/>
              </a:lnSpc>
              <a:spcBef>
                <a:spcPts val="0"/>
              </a:spcBef>
              <a:spcAft>
                <a:spcPts val="0"/>
              </a:spcAft>
              <a:buClrTx/>
              <a:buSzTx/>
              <a:buFontTx/>
              <a:buNone/>
              <a:tabLst/>
              <a:defRPr sz="2400" b="1">
                <a:solidFill>
                  <a:srgbClr val="8F8F8F">
                    <a:lumOff val="44000"/>
                  </a:srgbClr>
                </a:solidFill>
              </a:defRPr>
            </a:pPr>
            <a:r>
              <a:rPr kumimoji="0" lang="ar-JO" sz="2400" b="1" i="0"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rPr>
              <a:t>ت</a:t>
            </a:r>
            <a:endParaRPr kumimoji="0" sz="2400" b="1" i="0"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endParaRPr>
          </a:p>
        </p:txBody>
      </p:sp>
    </p:spTree>
  </p:cSld>
  <p:clrMapOvr>
    <a:masterClrMapping/>
  </p:clrMapOvr>
  <p:transition spd="med"/>
</p:sld>
</file>

<file path=ppt/slides/slide1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35" name="Rectangle 2"/>
          <p:cNvSpPr txBox="1">
            <a:spLocks noGrp="1"/>
          </p:cNvSpPr>
          <p:nvPr>
            <p:ph type="title"/>
          </p:nvPr>
        </p:nvSpPr>
        <p:spPr>
          <a:xfrm>
            <a:off x="6019800" y="381000"/>
            <a:ext cx="2743200" cy="2286000"/>
          </a:xfrm>
          <a:prstGeom prst="rect">
            <a:avLst/>
          </a:prstGeom>
        </p:spPr>
        <p:txBody>
          <a:bodyPr/>
          <a:lstStyle/>
          <a:p>
            <a:r>
              <a:rPr lang="ar-JO" dirty="0">
                <a:latin typeface="Arial" panose="020B0604020202020204" pitchFamily="34" charset="0"/>
                <a:cs typeface="Arial" panose="020B0604020202020204" pitchFamily="34" charset="0"/>
              </a:rPr>
              <a:t>هل تثق</a:t>
            </a:r>
            <a:br>
              <a:rPr lang="ar-JO" dirty="0">
                <a:latin typeface="Arial" panose="020B0604020202020204" pitchFamily="34" charset="0"/>
                <a:cs typeface="Arial" panose="020B0604020202020204" pitchFamily="34" charset="0"/>
              </a:rPr>
            </a:br>
            <a:r>
              <a:rPr lang="ar-JO" dirty="0">
                <a:latin typeface="Arial" panose="020B0604020202020204" pitchFamily="34" charset="0"/>
                <a:cs typeface="Arial" panose="020B0604020202020204" pitchFamily="34" charset="0"/>
              </a:rPr>
              <a:t>في</a:t>
            </a:r>
            <a:br>
              <a:rPr lang="ar-JO" dirty="0">
                <a:latin typeface="Arial" panose="020B0604020202020204" pitchFamily="34" charset="0"/>
                <a:cs typeface="Arial" panose="020B0604020202020204" pitchFamily="34" charset="0"/>
              </a:rPr>
            </a:br>
            <a:r>
              <a:rPr lang="ar-JO" dirty="0">
                <a:latin typeface="Arial" panose="020B0604020202020204" pitchFamily="34" charset="0"/>
                <a:cs typeface="Arial" panose="020B0604020202020204" pitchFamily="34" charset="0"/>
              </a:rPr>
              <a:t>الله؟</a:t>
            </a:r>
            <a:endParaRPr dirty="0">
              <a:latin typeface="Arial" panose="020B0604020202020204" pitchFamily="34" charset="0"/>
              <a:cs typeface="Arial" panose="020B0604020202020204" pitchFamily="34" charset="0"/>
            </a:endParaRPr>
          </a:p>
        </p:txBody>
      </p:sp>
      <p:pic>
        <p:nvPicPr>
          <p:cNvPr id="3036" name="Picture 7" descr="Picture 7"/>
          <p:cNvPicPr>
            <a:picLocks noChangeAspect="1"/>
          </p:cNvPicPr>
          <p:nvPr/>
        </p:nvPicPr>
        <p:blipFill>
          <a:blip r:embed="rId3"/>
          <a:stretch>
            <a:fillRect/>
          </a:stretch>
        </p:blipFill>
        <p:spPr>
          <a:xfrm>
            <a:off x="0" y="533400"/>
            <a:ext cx="5715000" cy="5588000"/>
          </a:xfrm>
          <a:prstGeom prst="rect">
            <a:avLst/>
          </a:prstGeom>
          <a:ln w="12700">
            <a:miter lim="400000"/>
          </a:ln>
        </p:spPr>
      </p:pic>
      <p:pic>
        <p:nvPicPr>
          <p:cNvPr id="3037" name="Picture 8" descr="Picture 8"/>
          <p:cNvPicPr>
            <a:picLocks noChangeAspect="1"/>
          </p:cNvPicPr>
          <p:nvPr/>
        </p:nvPicPr>
        <p:blipFill>
          <a:blip r:embed="rId4"/>
          <a:stretch>
            <a:fillRect/>
          </a:stretch>
        </p:blipFill>
        <p:spPr>
          <a:xfrm>
            <a:off x="5715000" y="3429000"/>
            <a:ext cx="3417888" cy="3429000"/>
          </a:xfrm>
          <a:prstGeom prst="rect">
            <a:avLst/>
          </a:prstGeom>
          <a:ln w="12700">
            <a:miter lim="400000"/>
          </a:ln>
        </p:spPr>
      </p:pic>
      <p:sp>
        <p:nvSpPr>
          <p:cNvPr id="3038" name="Oval 9"/>
          <p:cNvSpPr/>
          <p:nvPr/>
        </p:nvSpPr>
        <p:spPr>
          <a:xfrm>
            <a:off x="0" y="1092199"/>
            <a:ext cx="2743200" cy="838201"/>
          </a:xfrm>
          <a:prstGeom prst="ellipse">
            <a:avLst/>
          </a:prstGeom>
          <a:ln w="57150">
            <a:solidFill>
              <a:srgbClr val="FF0000"/>
            </a:solidFill>
          </a:ln>
        </p:spPr>
        <p:txBody>
          <a:bodyPr lIns="46799" tIns="46799" rIns="46799" bIns="46799" anchor="ctr"/>
          <a:lstStyle/>
          <a:p>
            <a:pPr marL="0" marR="0" lvl="0" indent="0" algn="l" defTabSz="914400" rtl="0" eaLnBrk="1" fontAlgn="auto" latinLnBrk="0" hangingPunct="0">
              <a:lnSpc>
                <a:spcPct val="100000"/>
              </a:lnSpc>
              <a:spcBef>
                <a:spcPts val="0"/>
              </a:spcBef>
              <a:spcAft>
                <a:spcPts val="0"/>
              </a:spcAft>
              <a:buClrTx/>
              <a:buSzTx/>
              <a:buFontTx/>
              <a:buNone/>
              <a:tabLst/>
              <a:defRPr sz="2400">
                <a:solidFill>
                  <a:srgbClr val="8F8F8F">
                    <a:lumOff val="44000"/>
                  </a:srgbClr>
                </a:solidFill>
              </a:defRPr>
            </a:pPr>
            <a:endParaRPr kumimoji="0" sz="2400" b="0" i="0" u="none" strike="noStrike" kern="0" cap="none" spc="0" normalizeH="0" baseline="0" noProof="0">
              <a:ln>
                <a:noFill/>
              </a:ln>
              <a:solidFill>
                <a:srgbClr val="8F8F8F">
                  <a:lumOff val="44000"/>
                </a:srgbClr>
              </a:solidFill>
              <a:effectLst/>
              <a:uLnTx/>
              <a:uFillTx/>
              <a:latin typeface="Arial" panose="020B0604020202020204" pitchFamily="34" charset="0"/>
              <a:cs typeface="Arial" panose="020B0604020202020204" pitchFamily="34" charset="0"/>
              <a:sym typeface="Arial"/>
            </a:endParaRPr>
          </a:p>
        </p:txBody>
      </p:sp>
      <p:sp>
        <p:nvSpPr>
          <p:cNvPr id="3039" name="Oval 10"/>
          <p:cNvSpPr/>
          <p:nvPr/>
        </p:nvSpPr>
        <p:spPr>
          <a:xfrm>
            <a:off x="1219200" y="3225800"/>
            <a:ext cx="2743200" cy="838200"/>
          </a:xfrm>
          <a:prstGeom prst="ellipse">
            <a:avLst/>
          </a:prstGeom>
          <a:ln w="57150">
            <a:solidFill>
              <a:srgbClr val="FF0000"/>
            </a:solidFill>
          </a:ln>
        </p:spPr>
        <p:txBody>
          <a:bodyPr lIns="46799" tIns="46799" rIns="46799" bIns="46799" anchor="ctr"/>
          <a:lstStyle/>
          <a:p>
            <a:pPr marL="0" marR="0" lvl="0" indent="0" algn="l" defTabSz="914400" rtl="0" eaLnBrk="1" fontAlgn="auto" latinLnBrk="0" hangingPunct="0">
              <a:lnSpc>
                <a:spcPct val="100000"/>
              </a:lnSpc>
              <a:spcBef>
                <a:spcPts val="0"/>
              </a:spcBef>
              <a:spcAft>
                <a:spcPts val="0"/>
              </a:spcAft>
              <a:buClrTx/>
              <a:buSzTx/>
              <a:buFontTx/>
              <a:buNone/>
              <a:tabLst/>
              <a:defRPr sz="2400">
                <a:solidFill>
                  <a:srgbClr val="8F8F8F">
                    <a:lumOff val="44000"/>
                  </a:srgbClr>
                </a:solidFill>
              </a:defRPr>
            </a:pPr>
            <a:endParaRPr kumimoji="0" sz="2400" b="0" i="0" u="none" strike="noStrike" kern="0" cap="none" spc="0" normalizeH="0" baseline="0" noProof="0">
              <a:ln>
                <a:noFill/>
              </a:ln>
              <a:solidFill>
                <a:srgbClr val="8F8F8F">
                  <a:lumOff val="44000"/>
                </a:srgbClr>
              </a:solidFill>
              <a:effectLst/>
              <a:uLnTx/>
              <a:uFillTx/>
              <a:latin typeface="Arial" panose="020B0604020202020204" pitchFamily="34" charset="0"/>
              <a:cs typeface="Arial" panose="020B0604020202020204" pitchFamily="34" charset="0"/>
              <a:sym typeface="Arial"/>
            </a:endParaRPr>
          </a:p>
        </p:txBody>
      </p:sp>
      <p:sp>
        <p:nvSpPr>
          <p:cNvPr id="3040" name="Oval 11"/>
          <p:cNvSpPr/>
          <p:nvPr/>
        </p:nvSpPr>
        <p:spPr>
          <a:xfrm>
            <a:off x="0" y="4876800"/>
            <a:ext cx="5562600" cy="1600200"/>
          </a:xfrm>
          <a:prstGeom prst="ellipse">
            <a:avLst/>
          </a:prstGeom>
          <a:ln w="57150">
            <a:solidFill>
              <a:srgbClr val="FF0000"/>
            </a:solidFill>
          </a:ln>
        </p:spPr>
        <p:txBody>
          <a:bodyPr lIns="46799" tIns="46799" rIns="46799" bIns="46799" anchor="ctr"/>
          <a:lstStyle/>
          <a:p>
            <a:pPr marL="0" marR="0" lvl="0" indent="0" algn="l" defTabSz="914400" rtl="0" eaLnBrk="1" fontAlgn="auto" latinLnBrk="0" hangingPunct="0">
              <a:lnSpc>
                <a:spcPct val="100000"/>
              </a:lnSpc>
              <a:spcBef>
                <a:spcPts val="0"/>
              </a:spcBef>
              <a:spcAft>
                <a:spcPts val="0"/>
              </a:spcAft>
              <a:buClrTx/>
              <a:buSzTx/>
              <a:buFontTx/>
              <a:buNone/>
              <a:tabLst/>
              <a:defRPr sz="2400">
                <a:solidFill>
                  <a:srgbClr val="8F8F8F">
                    <a:lumOff val="44000"/>
                  </a:srgbClr>
                </a:solidFill>
              </a:defRPr>
            </a:pPr>
            <a:endParaRPr kumimoji="0" sz="2400" b="0" i="0" u="none" strike="noStrike" kern="0" cap="none" spc="0" normalizeH="0" baseline="0" noProof="0">
              <a:ln>
                <a:noFill/>
              </a:ln>
              <a:solidFill>
                <a:srgbClr val="8F8F8F">
                  <a:lumOff val="44000"/>
                </a:srgbClr>
              </a:solidFill>
              <a:effectLst/>
              <a:uLnTx/>
              <a:uFillTx/>
              <a:latin typeface="Arial" panose="020B0604020202020204" pitchFamily="34" charset="0"/>
              <a:cs typeface="Arial" panose="020B0604020202020204" pitchFamily="34" charset="0"/>
              <a:sym typeface="Arial"/>
            </a:endParaRPr>
          </a:p>
        </p:txBody>
      </p:sp>
      <p:sp>
        <p:nvSpPr>
          <p:cNvPr id="3041" name="Oval 12"/>
          <p:cNvSpPr/>
          <p:nvPr/>
        </p:nvSpPr>
        <p:spPr>
          <a:xfrm>
            <a:off x="6096000" y="3581400"/>
            <a:ext cx="2743200" cy="990600"/>
          </a:xfrm>
          <a:prstGeom prst="ellipse">
            <a:avLst/>
          </a:prstGeom>
          <a:ln w="57150">
            <a:solidFill>
              <a:srgbClr val="FF0000"/>
            </a:solidFill>
          </a:ln>
        </p:spPr>
        <p:txBody>
          <a:bodyPr lIns="46799" tIns="46799" rIns="46799" bIns="46799" anchor="ctr"/>
          <a:lstStyle/>
          <a:p>
            <a:pPr marL="0" marR="0" lvl="0" indent="0" algn="l" defTabSz="914400" rtl="0" eaLnBrk="1" fontAlgn="auto" latinLnBrk="0" hangingPunct="0">
              <a:lnSpc>
                <a:spcPct val="100000"/>
              </a:lnSpc>
              <a:spcBef>
                <a:spcPts val="0"/>
              </a:spcBef>
              <a:spcAft>
                <a:spcPts val="0"/>
              </a:spcAft>
              <a:buClrTx/>
              <a:buSzTx/>
              <a:buFontTx/>
              <a:buNone/>
              <a:tabLst/>
              <a:defRPr sz="2400">
                <a:solidFill>
                  <a:srgbClr val="8F8F8F">
                    <a:lumOff val="44000"/>
                  </a:srgbClr>
                </a:solidFill>
              </a:defRPr>
            </a:pPr>
            <a:endParaRPr kumimoji="0" sz="2400" b="0" i="0" u="none" strike="noStrike" kern="0" cap="none" spc="0" normalizeH="0" baseline="0" noProof="0">
              <a:ln>
                <a:noFill/>
              </a:ln>
              <a:solidFill>
                <a:srgbClr val="8F8F8F">
                  <a:lumOff val="44000"/>
                </a:srgbClr>
              </a:solidFill>
              <a:effectLst/>
              <a:uLnTx/>
              <a:uFillTx/>
              <a:latin typeface="Arial" panose="020B0604020202020204" pitchFamily="34" charset="0"/>
              <a:cs typeface="Arial" panose="020B0604020202020204" pitchFamily="34" charset="0"/>
              <a:sym typeface="Arial"/>
            </a:endParaRPr>
          </a:p>
        </p:txBody>
      </p:sp>
      <p:sp>
        <p:nvSpPr>
          <p:cNvPr id="3042" name="Oval 13"/>
          <p:cNvSpPr/>
          <p:nvPr/>
        </p:nvSpPr>
        <p:spPr>
          <a:xfrm>
            <a:off x="2209800" y="1066799"/>
            <a:ext cx="2743200" cy="838201"/>
          </a:xfrm>
          <a:prstGeom prst="ellipse">
            <a:avLst/>
          </a:prstGeom>
          <a:ln w="57150">
            <a:solidFill>
              <a:srgbClr val="FF0000"/>
            </a:solidFill>
          </a:ln>
        </p:spPr>
        <p:txBody>
          <a:bodyPr lIns="46799" tIns="46799" rIns="46799" bIns="46799" anchor="ctr"/>
          <a:lstStyle/>
          <a:p>
            <a:pPr marL="0" marR="0" lvl="0" indent="0" algn="l" defTabSz="914400" rtl="0" eaLnBrk="1" fontAlgn="auto" latinLnBrk="0" hangingPunct="0">
              <a:lnSpc>
                <a:spcPct val="100000"/>
              </a:lnSpc>
              <a:spcBef>
                <a:spcPts val="0"/>
              </a:spcBef>
              <a:spcAft>
                <a:spcPts val="0"/>
              </a:spcAft>
              <a:buClrTx/>
              <a:buSzTx/>
              <a:buFontTx/>
              <a:buNone/>
              <a:tabLst/>
              <a:defRPr sz="2400">
                <a:solidFill>
                  <a:srgbClr val="8F8F8F">
                    <a:lumOff val="44000"/>
                  </a:srgbClr>
                </a:solidFill>
              </a:defRPr>
            </a:pPr>
            <a:endParaRPr kumimoji="0" sz="2400" b="0" i="0" u="none" strike="noStrike" kern="0" cap="none" spc="0" normalizeH="0" baseline="0" noProof="0">
              <a:ln>
                <a:noFill/>
              </a:ln>
              <a:solidFill>
                <a:srgbClr val="8F8F8F">
                  <a:lumOff val="44000"/>
                </a:srgbClr>
              </a:solidFill>
              <a:effectLst/>
              <a:uLnTx/>
              <a:uFillTx/>
              <a:latin typeface="Arial" panose="020B0604020202020204" pitchFamily="34" charset="0"/>
              <a:cs typeface="Arial" panose="020B0604020202020204" pitchFamily="34" charset="0"/>
              <a:sym typeface="Arial"/>
            </a:endParaRPr>
          </a:p>
        </p:txBody>
      </p:sp>
      <p:sp>
        <p:nvSpPr>
          <p:cNvPr id="3043" name="Oval 14"/>
          <p:cNvSpPr/>
          <p:nvPr/>
        </p:nvSpPr>
        <p:spPr>
          <a:xfrm>
            <a:off x="3810000" y="2438400"/>
            <a:ext cx="2743200" cy="838200"/>
          </a:xfrm>
          <a:prstGeom prst="ellipse">
            <a:avLst/>
          </a:prstGeom>
          <a:ln w="57150">
            <a:solidFill>
              <a:srgbClr val="FF0000"/>
            </a:solidFill>
          </a:ln>
        </p:spPr>
        <p:txBody>
          <a:bodyPr lIns="46799" tIns="46799" rIns="46799" bIns="46799" anchor="ctr"/>
          <a:lstStyle/>
          <a:p>
            <a:pPr marL="0" marR="0" lvl="0" indent="0" algn="l" defTabSz="914400" rtl="0" eaLnBrk="1" fontAlgn="auto" latinLnBrk="0" hangingPunct="0">
              <a:lnSpc>
                <a:spcPct val="100000"/>
              </a:lnSpc>
              <a:spcBef>
                <a:spcPts val="0"/>
              </a:spcBef>
              <a:spcAft>
                <a:spcPts val="0"/>
              </a:spcAft>
              <a:buClrTx/>
              <a:buSzTx/>
              <a:buFontTx/>
              <a:buNone/>
              <a:tabLst/>
              <a:defRPr sz="2400">
                <a:solidFill>
                  <a:srgbClr val="8F8F8F">
                    <a:lumOff val="44000"/>
                  </a:srgbClr>
                </a:solidFill>
              </a:defRPr>
            </a:pPr>
            <a:endParaRPr kumimoji="0" sz="2400" b="0" i="0" u="none" strike="noStrike" kern="0" cap="none" spc="0" normalizeH="0" baseline="0" noProof="0">
              <a:ln>
                <a:noFill/>
              </a:ln>
              <a:solidFill>
                <a:srgbClr val="8F8F8F">
                  <a:lumOff val="44000"/>
                </a:srgbClr>
              </a:solidFill>
              <a:effectLst/>
              <a:uLnTx/>
              <a:uFillTx/>
              <a:latin typeface="Arial" panose="020B0604020202020204" pitchFamily="34" charset="0"/>
              <a:cs typeface="Arial" panose="020B0604020202020204" pitchFamily="34" charset="0"/>
              <a:sym typeface="Arial"/>
            </a:endParaRPr>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afterEffect">
                                  <p:stCondLst>
                                    <p:cond delay="0"/>
                                  </p:stCondLst>
                                  <p:iterate>
                                    <p:tmAbs val="0"/>
                                  </p:iterate>
                                  <p:childTnLst>
                                    <p:set>
                                      <p:cBhvr>
                                        <p:cTn id="6" fill="hold"/>
                                        <p:tgtEl>
                                          <p:spTgt spid="3038"/>
                                        </p:tgtEl>
                                        <p:attrNameLst>
                                          <p:attrName>style.visibility</p:attrName>
                                        </p:attrNameLst>
                                      </p:cBhvr>
                                      <p:to>
                                        <p:strVal val="visible"/>
                                      </p:to>
                                    </p:set>
                                    <p:anim calcmode="lin" valueType="num">
                                      <p:cBhvr>
                                        <p:cTn id="7" dur="500" fill="hold"/>
                                        <p:tgtEl>
                                          <p:spTgt spid="3038"/>
                                        </p:tgtEl>
                                        <p:attrNameLst>
                                          <p:attrName>ppt_w</p:attrName>
                                        </p:attrNameLst>
                                      </p:cBhvr>
                                      <p:tavLst>
                                        <p:tav tm="0">
                                          <p:val>
                                            <p:fltVal val="0"/>
                                          </p:val>
                                        </p:tav>
                                        <p:tav tm="100000">
                                          <p:val>
                                            <p:strVal val="#ppt_w"/>
                                          </p:val>
                                        </p:tav>
                                      </p:tavLst>
                                    </p:anim>
                                    <p:anim calcmode="lin" valueType="num">
                                      <p:cBhvr>
                                        <p:cTn id="8" dur="500" fill="hold"/>
                                        <p:tgtEl>
                                          <p:spTgt spid="3038"/>
                                        </p:tgtEl>
                                        <p:attrNameLst>
                                          <p:attrName>ppt_h</p:attrName>
                                        </p:attrNameLst>
                                      </p:cBhvr>
                                      <p:tavLst>
                                        <p:tav tm="0">
                                          <p:val>
                                            <p:fltVal val="0"/>
                                          </p:val>
                                        </p:tav>
                                        <p:tav tm="100000">
                                          <p:val>
                                            <p:strVal val="#ppt_h"/>
                                          </p:val>
                                        </p:tav>
                                      </p:tavLst>
                                    </p:anim>
                                  </p:childTnLst>
                                </p:cTn>
                              </p:par>
                            </p:childTnLst>
                          </p:cTn>
                        </p:par>
                        <p:par>
                          <p:cTn id="9" fill="hold">
                            <p:stCondLst>
                              <p:cond delay="500"/>
                            </p:stCondLst>
                            <p:childTnLst>
                              <p:par>
                                <p:cTn id="10" presetID="23" presetClass="entr" presetSubtype="16" fill="hold" grpId="0" nodeType="afterEffect">
                                  <p:stCondLst>
                                    <p:cond delay="0"/>
                                  </p:stCondLst>
                                  <p:iterate>
                                    <p:tmAbs val="0"/>
                                  </p:iterate>
                                  <p:childTnLst>
                                    <p:set>
                                      <p:cBhvr>
                                        <p:cTn id="11" fill="hold"/>
                                        <p:tgtEl>
                                          <p:spTgt spid="3039"/>
                                        </p:tgtEl>
                                        <p:attrNameLst>
                                          <p:attrName>style.visibility</p:attrName>
                                        </p:attrNameLst>
                                      </p:cBhvr>
                                      <p:to>
                                        <p:strVal val="visible"/>
                                      </p:to>
                                    </p:set>
                                    <p:anim calcmode="lin" valueType="num">
                                      <p:cBhvr>
                                        <p:cTn id="12" dur="500" fill="hold"/>
                                        <p:tgtEl>
                                          <p:spTgt spid="3039"/>
                                        </p:tgtEl>
                                        <p:attrNameLst>
                                          <p:attrName>ppt_w</p:attrName>
                                        </p:attrNameLst>
                                      </p:cBhvr>
                                      <p:tavLst>
                                        <p:tav tm="0">
                                          <p:val>
                                            <p:fltVal val="0"/>
                                          </p:val>
                                        </p:tav>
                                        <p:tav tm="100000">
                                          <p:val>
                                            <p:strVal val="#ppt_w"/>
                                          </p:val>
                                        </p:tav>
                                      </p:tavLst>
                                    </p:anim>
                                    <p:anim calcmode="lin" valueType="num">
                                      <p:cBhvr>
                                        <p:cTn id="13" dur="500" fill="hold"/>
                                        <p:tgtEl>
                                          <p:spTgt spid="3039"/>
                                        </p:tgtEl>
                                        <p:attrNameLst>
                                          <p:attrName>ppt_h</p:attrName>
                                        </p:attrNameLst>
                                      </p:cBhvr>
                                      <p:tavLst>
                                        <p:tav tm="0">
                                          <p:val>
                                            <p:fltVal val="0"/>
                                          </p:val>
                                        </p:tav>
                                        <p:tav tm="100000">
                                          <p:val>
                                            <p:strVal val="#ppt_h"/>
                                          </p:val>
                                        </p:tav>
                                      </p:tavLst>
                                    </p:anim>
                                  </p:childTnLst>
                                </p:cTn>
                              </p:par>
                            </p:childTnLst>
                          </p:cTn>
                        </p:par>
                        <p:par>
                          <p:cTn id="14" fill="hold">
                            <p:stCondLst>
                              <p:cond delay="1000"/>
                            </p:stCondLst>
                            <p:childTnLst>
                              <p:par>
                                <p:cTn id="15" presetID="23" presetClass="entr" presetSubtype="16" fill="hold" grpId="0" nodeType="afterEffect">
                                  <p:stCondLst>
                                    <p:cond delay="0"/>
                                  </p:stCondLst>
                                  <p:iterate>
                                    <p:tmAbs val="0"/>
                                  </p:iterate>
                                  <p:childTnLst>
                                    <p:set>
                                      <p:cBhvr>
                                        <p:cTn id="16" fill="hold"/>
                                        <p:tgtEl>
                                          <p:spTgt spid="3040"/>
                                        </p:tgtEl>
                                        <p:attrNameLst>
                                          <p:attrName>style.visibility</p:attrName>
                                        </p:attrNameLst>
                                      </p:cBhvr>
                                      <p:to>
                                        <p:strVal val="visible"/>
                                      </p:to>
                                    </p:set>
                                    <p:anim calcmode="lin" valueType="num">
                                      <p:cBhvr>
                                        <p:cTn id="17" dur="500" fill="hold"/>
                                        <p:tgtEl>
                                          <p:spTgt spid="3040"/>
                                        </p:tgtEl>
                                        <p:attrNameLst>
                                          <p:attrName>ppt_w</p:attrName>
                                        </p:attrNameLst>
                                      </p:cBhvr>
                                      <p:tavLst>
                                        <p:tav tm="0">
                                          <p:val>
                                            <p:fltVal val="0"/>
                                          </p:val>
                                        </p:tav>
                                        <p:tav tm="100000">
                                          <p:val>
                                            <p:strVal val="#ppt_w"/>
                                          </p:val>
                                        </p:tav>
                                      </p:tavLst>
                                    </p:anim>
                                    <p:anim calcmode="lin" valueType="num">
                                      <p:cBhvr>
                                        <p:cTn id="18" dur="500" fill="hold"/>
                                        <p:tgtEl>
                                          <p:spTgt spid="3040"/>
                                        </p:tgtEl>
                                        <p:attrNameLst>
                                          <p:attrName>ppt_h</p:attrName>
                                        </p:attrNameLst>
                                      </p:cBhvr>
                                      <p:tavLst>
                                        <p:tav tm="0">
                                          <p:val>
                                            <p:fltVal val="0"/>
                                          </p:val>
                                        </p:tav>
                                        <p:tav tm="100000">
                                          <p:val>
                                            <p:strVal val="#ppt_h"/>
                                          </p:val>
                                        </p:tav>
                                      </p:tavLst>
                                    </p:anim>
                                  </p:childTnLst>
                                </p:cTn>
                              </p:par>
                            </p:childTnLst>
                          </p:cTn>
                        </p:par>
                        <p:par>
                          <p:cTn id="19" fill="hold">
                            <p:stCondLst>
                              <p:cond delay="1500"/>
                            </p:stCondLst>
                            <p:childTnLst>
                              <p:par>
                                <p:cTn id="20" presetID="23" presetClass="entr" presetSubtype="16" fill="hold" grpId="0" nodeType="afterEffect">
                                  <p:stCondLst>
                                    <p:cond delay="0"/>
                                  </p:stCondLst>
                                  <p:iterate>
                                    <p:tmAbs val="0"/>
                                  </p:iterate>
                                  <p:childTnLst>
                                    <p:set>
                                      <p:cBhvr>
                                        <p:cTn id="21" fill="hold"/>
                                        <p:tgtEl>
                                          <p:spTgt spid="3041"/>
                                        </p:tgtEl>
                                        <p:attrNameLst>
                                          <p:attrName>style.visibility</p:attrName>
                                        </p:attrNameLst>
                                      </p:cBhvr>
                                      <p:to>
                                        <p:strVal val="visible"/>
                                      </p:to>
                                    </p:set>
                                    <p:anim calcmode="lin" valueType="num">
                                      <p:cBhvr>
                                        <p:cTn id="22" dur="500" fill="hold"/>
                                        <p:tgtEl>
                                          <p:spTgt spid="3041"/>
                                        </p:tgtEl>
                                        <p:attrNameLst>
                                          <p:attrName>ppt_w</p:attrName>
                                        </p:attrNameLst>
                                      </p:cBhvr>
                                      <p:tavLst>
                                        <p:tav tm="0">
                                          <p:val>
                                            <p:fltVal val="0"/>
                                          </p:val>
                                        </p:tav>
                                        <p:tav tm="100000">
                                          <p:val>
                                            <p:strVal val="#ppt_w"/>
                                          </p:val>
                                        </p:tav>
                                      </p:tavLst>
                                    </p:anim>
                                    <p:anim calcmode="lin" valueType="num">
                                      <p:cBhvr>
                                        <p:cTn id="23" dur="500" fill="hold"/>
                                        <p:tgtEl>
                                          <p:spTgt spid="3041"/>
                                        </p:tgtEl>
                                        <p:attrNameLst>
                                          <p:attrName>ppt_h</p:attrName>
                                        </p:attrNameLst>
                                      </p:cBhvr>
                                      <p:tavLst>
                                        <p:tav tm="0">
                                          <p:val>
                                            <p:fltVal val="0"/>
                                          </p:val>
                                        </p:tav>
                                        <p:tav tm="100000">
                                          <p:val>
                                            <p:strVal val="#ppt_h"/>
                                          </p:val>
                                        </p:tav>
                                      </p:tavLst>
                                    </p:anim>
                                  </p:childTnLst>
                                </p:cTn>
                              </p:par>
                            </p:childTnLst>
                          </p:cTn>
                        </p:par>
                        <p:par>
                          <p:cTn id="24" fill="hold">
                            <p:stCondLst>
                              <p:cond delay="2000"/>
                            </p:stCondLst>
                            <p:childTnLst>
                              <p:par>
                                <p:cTn id="25" presetID="23" presetClass="entr" presetSubtype="16" fill="hold" grpId="0" nodeType="afterEffect">
                                  <p:stCondLst>
                                    <p:cond delay="0"/>
                                  </p:stCondLst>
                                  <p:iterate>
                                    <p:tmAbs val="0"/>
                                  </p:iterate>
                                  <p:childTnLst>
                                    <p:set>
                                      <p:cBhvr>
                                        <p:cTn id="26" fill="hold"/>
                                        <p:tgtEl>
                                          <p:spTgt spid="3042"/>
                                        </p:tgtEl>
                                        <p:attrNameLst>
                                          <p:attrName>style.visibility</p:attrName>
                                        </p:attrNameLst>
                                      </p:cBhvr>
                                      <p:to>
                                        <p:strVal val="visible"/>
                                      </p:to>
                                    </p:set>
                                    <p:anim calcmode="lin" valueType="num">
                                      <p:cBhvr>
                                        <p:cTn id="27" dur="500" fill="hold"/>
                                        <p:tgtEl>
                                          <p:spTgt spid="3042"/>
                                        </p:tgtEl>
                                        <p:attrNameLst>
                                          <p:attrName>ppt_w</p:attrName>
                                        </p:attrNameLst>
                                      </p:cBhvr>
                                      <p:tavLst>
                                        <p:tav tm="0">
                                          <p:val>
                                            <p:fltVal val="0"/>
                                          </p:val>
                                        </p:tav>
                                        <p:tav tm="100000">
                                          <p:val>
                                            <p:strVal val="#ppt_w"/>
                                          </p:val>
                                        </p:tav>
                                      </p:tavLst>
                                    </p:anim>
                                    <p:anim calcmode="lin" valueType="num">
                                      <p:cBhvr>
                                        <p:cTn id="28" dur="500" fill="hold"/>
                                        <p:tgtEl>
                                          <p:spTgt spid="3042"/>
                                        </p:tgtEl>
                                        <p:attrNameLst>
                                          <p:attrName>ppt_h</p:attrName>
                                        </p:attrNameLst>
                                      </p:cBhvr>
                                      <p:tavLst>
                                        <p:tav tm="0">
                                          <p:val>
                                            <p:fltVal val="0"/>
                                          </p:val>
                                        </p:tav>
                                        <p:tav tm="100000">
                                          <p:val>
                                            <p:strVal val="#ppt_h"/>
                                          </p:val>
                                        </p:tav>
                                      </p:tavLst>
                                    </p:anim>
                                  </p:childTnLst>
                                </p:cTn>
                              </p:par>
                            </p:childTnLst>
                          </p:cTn>
                        </p:par>
                        <p:par>
                          <p:cTn id="29" fill="hold">
                            <p:stCondLst>
                              <p:cond delay="2500"/>
                            </p:stCondLst>
                            <p:childTnLst>
                              <p:par>
                                <p:cTn id="30" presetID="23" presetClass="entr" presetSubtype="16" fill="hold" grpId="0" nodeType="afterEffect">
                                  <p:stCondLst>
                                    <p:cond delay="0"/>
                                  </p:stCondLst>
                                  <p:iterate>
                                    <p:tmAbs val="0"/>
                                  </p:iterate>
                                  <p:childTnLst>
                                    <p:set>
                                      <p:cBhvr>
                                        <p:cTn id="31" fill="hold"/>
                                        <p:tgtEl>
                                          <p:spTgt spid="3043"/>
                                        </p:tgtEl>
                                        <p:attrNameLst>
                                          <p:attrName>style.visibility</p:attrName>
                                        </p:attrNameLst>
                                      </p:cBhvr>
                                      <p:to>
                                        <p:strVal val="visible"/>
                                      </p:to>
                                    </p:set>
                                    <p:anim calcmode="lin" valueType="num">
                                      <p:cBhvr>
                                        <p:cTn id="32" dur="500" fill="hold"/>
                                        <p:tgtEl>
                                          <p:spTgt spid="3043"/>
                                        </p:tgtEl>
                                        <p:attrNameLst>
                                          <p:attrName>ppt_w</p:attrName>
                                        </p:attrNameLst>
                                      </p:cBhvr>
                                      <p:tavLst>
                                        <p:tav tm="0">
                                          <p:val>
                                            <p:fltVal val="0"/>
                                          </p:val>
                                        </p:tav>
                                        <p:tav tm="100000">
                                          <p:val>
                                            <p:strVal val="#ppt_w"/>
                                          </p:val>
                                        </p:tav>
                                      </p:tavLst>
                                    </p:anim>
                                    <p:anim calcmode="lin" valueType="num">
                                      <p:cBhvr>
                                        <p:cTn id="33" dur="500" fill="hold"/>
                                        <p:tgtEl>
                                          <p:spTgt spid="3043"/>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38" grpId="0" animBg="1" advAuto="0"/>
      <p:bldP spid="3039" grpId="0" animBg="1" advAuto="0"/>
      <p:bldP spid="3040" grpId="0" animBg="1" advAuto="0"/>
      <p:bldP spid="3041" grpId="0" animBg="1" advAuto="0"/>
      <p:bldP spid="3042" grpId="0" animBg="1" advAuto="0"/>
      <p:bldP spid="3043" grpId="0" animBg="1" advAuto="0"/>
    </p:bldLst>
  </p:timing>
</p:sld>
</file>

<file path=ppt/slides/slide1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47" name="Picture 2" descr="Picture 2"/>
          <p:cNvPicPr>
            <a:picLocks noChangeAspect="1"/>
          </p:cNvPicPr>
          <p:nvPr/>
        </p:nvPicPr>
        <p:blipFill>
          <a:blip r:embed="rId3"/>
          <a:stretch>
            <a:fillRect/>
          </a:stretch>
        </p:blipFill>
        <p:spPr>
          <a:xfrm>
            <a:off x="0" y="0"/>
            <a:ext cx="9144000" cy="6858000"/>
          </a:xfrm>
          <a:prstGeom prst="rect">
            <a:avLst/>
          </a:prstGeom>
          <a:ln w="12700">
            <a:miter lim="400000"/>
          </a:ln>
        </p:spPr>
      </p:pic>
      <p:sp>
        <p:nvSpPr>
          <p:cNvPr id="3048" name="Rectangle 3"/>
          <p:cNvSpPr txBox="1">
            <a:spLocks noGrp="1"/>
          </p:cNvSpPr>
          <p:nvPr>
            <p:ph type="title"/>
          </p:nvPr>
        </p:nvSpPr>
        <p:spPr>
          <a:xfrm>
            <a:off x="0" y="0"/>
            <a:ext cx="7772400" cy="1143000"/>
          </a:xfrm>
          <a:prstGeom prst="rect">
            <a:avLst/>
          </a:prstGeom>
        </p:spPr>
        <p:txBody>
          <a:bodyPr/>
          <a:lstStyle/>
          <a:p>
            <a:r>
              <a:rPr lang="ar-JO" dirty="0">
                <a:latin typeface="Arial" panose="020B0604020202020204" pitchFamily="34" charset="0"/>
                <a:cs typeface="Arial" panose="020B0604020202020204" pitchFamily="34" charset="0"/>
              </a:rPr>
              <a:t>هل نثق في الله؟</a:t>
            </a:r>
            <a:endParaRPr dirty="0">
              <a:latin typeface="Arial" panose="020B0604020202020204" pitchFamily="34" charset="0"/>
              <a:cs typeface="Arial" panose="020B0604020202020204" pitchFamily="34" charset="0"/>
            </a:endParaRPr>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10" presetClass="entr" fill="hold" grpId="0" nodeType="clickEffect">
                                  <p:stCondLst>
                                    <p:cond delay="0"/>
                                  </p:stCondLst>
                                  <p:iterate>
                                    <p:tmAbs val="0"/>
                                  </p:iterate>
                                  <p:childTnLst>
                                    <p:set>
                                      <p:cBhvr>
                                        <p:cTn id="6" fill="hold"/>
                                        <p:tgtEl>
                                          <p:spTgt spid="3047"/>
                                        </p:tgtEl>
                                        <p:attrNameLst>
                                          <p:attrName>style.visibility</p:attrName>
                                        </p:attrNameLst>
                                      </p:cBhvr>
                                      <p:to>
                                        <p:strVal val="visible"/>
                                      </p:to>
                                    </p:set>
                                    <p:animEffect transition="in" filter="fade">
                                      <p:cBhvr>
                                        <p:cTn id="7" dur="500"/>
                                        <p:tgtEl>
                                          <p:spTgt spid="30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47" grpId="0" animBg="1" advAuto="0"/>
    </p:bldLst>
  </p:timing>
</p:sld>
</file>

<file path=ppt/slides/slide1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52" name="Picture 5" descr="Picture 5"/>
          <p:cNvPicPr>
            <a:picLocks noChangeAspect="1"/>
          </p:cNvPicPr>
          <p:nvPr/>
        </p:nvPicPr>
        <p:blipFill>
          <a:blip r:embed="rId3"/>
          <a:stretch>
            <a:fillRect/>
          </a:stretch>
        </p:blipFill>
        <p:spPr>
          <a:xfrm>
            <a:off x="0" y="914400"/>
            <a:ext cx="3676650" cy="2600325"/>
          </a:xfrm>
          <a:prstGeom prst="rect">
            <a:avLst/>
          </a:prstGeom>
          <a:ln w="12700">
            <a:miter lim="400000"/>
          </a:ln>
        </p:spPr>
      </p:pic>
      <p:sp>
        <p:nvSpPr>
          <p:cNvPr id="3053" name="Rectangle 2"/>
          <p:cNvSpPr txBox="1">
            <a:spLocks noGrp="1"/>
          </p:cNvSpPr>
          <p:nvPr>
            <p:ph type="title"/>
          </p:nvPr>
        </p:nvSpPr>
        <p:spPr>
          <a:xfrm>
            <a:off x="1524000" y="533400"/>
            <a:ext cx="7772400" cy="1822342"/>
          </a:xfrm>
          <a:prstGeom prst="rect">
            <a:avLst/>
          </a:prstGeom>
        </p:spPr>
        <p:txBody>
          <a:bodyPr>
            <a:normAutofit/>
          </a:bodyPr>
          <a:lstStyle>
            <a:lvl1pPr defTabSz="768095">
              <a:defRPr sz="3696"/>
            </a:lvl1pPr>
          </a:lstStyle>
          <a:p>
            <a:r>
              <a:rPr lang="ar-JO" sz="4400" dirty="0">
                <a:latin typeface="Arial" panose="020B0604020202020204" pitchFamily="34" charset="0"/>
                <a:cs typeface="Arial" panose="020B0604020202020204" pitchFamily="34" charset="0"/>
              </a:rPr>
              <a:t>هل يحرجك </a:t>
            </a:r>
            <a:br>
              <a:rPr lang="ar-JO" sz="4400" dirty="0">
                <a:latin typeface="Arial" panose="020B0604020202020204" pitchFamily="34" charset="0"/>
                <a:cs typeface="Arial" panose="020B0604020202020204" pitchFamily="34" charset="0"/>
              </a:rPr>
            </a:br>
            <a:r>
              <a:rPr lang="ar-JO" sz="4400" dirty="0">
                <a:latin typeface="Arial" panose="020B0604020202020204" pitchFamily="34" charset="0"/>
                <a:cs typeface="Arial" panose="020B0604020202020204" pitchFamily="34" charset="0"/>
              </a:rPr>
              <a:t>ثقتك بالله؟</a:t>
            </a:r>
            <a:endParaRPr sz="4400" dirty="0">
              <a:latin typeface="Arial" panose="020B0604020202020204" pitchFamily="34" charset="0"/>
              <a:cs typeface="Arial" panose="020B0604020202020204" pitchFamily="34" charset="0"/>
            </a:endParaRPr>
          </a:p>
        </p:txBody>
      </p:sp>
      <p:pic>
        <p:nvPicPr>
          <p:cNvPr id="3054" name="Picture 4" descr="Picture 4"/>
          <p:cNvPicPr>
            <a:picLocks noChangeAspect="1"/>
          </p:cNvPicPr>
          <p:nvPr/>
        </p:nvPicPr>
        <p:blipFill>
          <a:blip r:embed="rId4"/>
          <a:stretch>
            <a:fillRect/>
          </a:stretch>
        </p:blipFill>
        <p:spPr>
          <a:xfrm>
            <a:off x="3505200" y="3213100"/>
            <a:ext cx="4953000" cy="3644900"/>
          </a:xfrm>
          <a:prstGeom prst="rect">
            <a:avLst/>
          </a:prstGeom>
          <a:ln w="12700">
            <a:miter lim="400000"/>
          </a:ln>
        </p:spPr>
      </p:pic>
    </p:spTree>
  </p:cSld>
  <p:clrMapOvr>
    <a:masterClrMapping/>
  </p:clrMapOvr>
  <p:transition spd="med"/>
</p:sld>
</file>

<file path=ppt/slides/slide1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58" name="Picture 5" descr="Picture 5"/>
          <p:cNvPicPr>
            <a:picLocks noChangeAspect="1"/>
          </p:cNvPicPr>
          <p:nvPr/>
        </p:nvPicPr>
        <p:blipFill>
          <a:blip r:embed="rId3"/>
          <a:stretch>
            <a:fillRect/>
          </a:stretch>
        </p:blipFill>
        <p:spPr>
          <a:xfrm>
            <a:off x="0" y="1776413"/>
            <a:ext cx="4267200" cy="5081588"/>
          </a:xfrm>
          <a:prstGeom prst="rect">
            <a:avLst/>
          </a:prstGeom>
          <a:ln w="12700">
            <a:miter lim="400000"/>
          </a:ln>
        </p:spPr>
      </p:pic>
      <p:sp>
        <p:nvSpPr>
          <p:cNvPr id="3059" name="AutoShape 6"/>
          <p:cNvSpPr/>
          <p:nvPr/>
        </p:nvSpPr>
        <p:spPr>
          <a:xfrm>
            <a:off x="2059637" y="1752600"/>
            <a:ext cx="6779564" cy="3581401"/>
          </a:xfrm>
          <a:custGeom>
            <a:avLst/>
            <a:gdLst/>
            <a:ahLst/>
            <a:cxnLst>
              <a:cxn ang="0">
                <a:pos x="wd2" y="hd2"/>
              </a:cxn>
              <a:cxn ang="5400000">
                <a:pos x="wd2" y="hd2"/>
              </a:cxn>
              <a:cxn ang="10800000">
                <a:pos x="wd2" y="hd2"/>
              </a:cxn>
              <a:cxn ang="16200000">
                <a:pos x="wd2" y="hd2"/>
              </a:cxn>
            </a:cxnLst>
            <a:rect l="0" t="0" r="r" b="b"/>
            <a:pathLst>
              <a:path w="21600" h="21600" extrusionOk="0">
                <a:moveTo>
                  <a:pt x="5334" y="3600"/>
                </a:moveTo>
                <a:cubicBezTo>
                  <a:pt x="5334" y="1612"/>
                  <a:pt x="6185" y="0"/>
                  <a:pt x="7236" y="0"/>
                </a:cubicBezTo>
                <a:lnTo>
                  <a:pt x="8045" y="0"/>
                </a:lnTo>
                <a:lnTo>
                  <a:pt x="19698" y="0"/>
                </a:lnTo>
                <a:cubicBezTo>
                  <a:pt x="20749" y="0"/>
                  <a:pt x="21600" y="1612"/>
                  <a:pt x="21600" y="3600"/>
                </a:cubicBezTo>
                <a:lnTo>
                  <a:pt x="21600" y="18000"/>
                </a:lnTo>
                <a:cubicBezTo>
                  <a:pt x="21600" y="19988"/>
                  <a:pt x="20749" y="21600"/>
                  <a:pt x="19698" y="21600"/>
                </a:cubicBezTo>
                <a:lnTo>
                  <a:pt x="7236" y="21600"/>
                </a:lnTo>
                <a:cubicBezTo>
                  <a:pt x="6185" y="21600"/>
                  <a:pt x="5334" y="19988"/>
                  <a:pt x="5334" y="18000"/>
                </a:cubicBezTo>
                <a:lnTo>
                  <a:pt x="5334" y="18000"/>
                </a:lnTo>
                <a:lnTo>
                  <a:pt x="0" y="13044"/>
                </a:lnTo>
                <a:lnTo>
                  <a:pt x="5334" y="12600"/>
                </a:lnTo>
                <a:close/>
              </a:path>
            </a:pathLst>
          </a:custGeom>
          <a:solidFill>
            <a:srgbClr val="008000"/>
          </a:solidFill>
          <a:ln>
            <a:solidFill>
              <a:schemeClr val="accent3">
                <a:lumOff val="44000"/>
              </a:schemeClr>
            </a:solidFill>
            <a:miter/>
          </a:ln>
        </p:spPr>
        <p:txBody>
          <a:bodyPr lIns="46799" tIns="46799" rIns="46799" bIns="46799" anchor="ctr"/>
          <a:lstStyle/>
          <a:p>
            <a:pPr marL="0" marR="0" lvl="0" indent="0" algn="ctr" defTabSz="914400" rtl="0" eaLnBrk="1" fontAlgn="auto" latinLnBrk="0" hangingPunct="0">
              <a:lnSpc>
                <a:spcPct val="100000"/>
              </a:lnSpc>
              <a:spcBef>
                <a:spcPts val="0"/>
              </a:spcBef>
              <a:spcAft>
                <a:spcPts val="0"/>
              </a:spcAft>
              <a:buClrTx/>
              <a:buSzTx/>
              <a:buFontTx/>
              <a:buNone/>
              <a:tabLst/>
              <a:defRPr sz="2400">
                <a:solidFill>
                  <a:srgbClr val="8F8F8F">
                    <a:lumOff val="44000"/>
                  </a:srgbClr>
                </a:solidFill>
              </a:defRPr>
            </a:pPr>
            <a:endParaRPr kumimoji="0" sz="2400" b="0" i="0" u="none" strike="noStrike" kern="0" cap="none" spc="0" normalizeH="0" baseline="0" noProof="0">
              <a:ln>
                <a:noFill/>
              </a:ln>
              <a:solidFill>
                <a:srgbClr val="8F8F8F">
                  <a:lumOff val="44000"/>
                </a:srgbClr>
              </a:solidFill>
              <a:effectLst/>
              <a:uLnTx/>
              <a:uFillTx/>
              <a:latin typeface="Arial" panose="020B0604020202020204" pitchFamily="34" charset="0"/>
              <a:cs typeface="Arial" panose="020B0604020202020204" pitchFamily="34" charset="0"/>
              <a:sym typeface="Arial"/>
            </a:endParaRPr>
          </a:p>
        </p:txBody>
      </p:sp>
      <p:sp>
        <p:nvSpPr>
          <p:cNvPr id="3060" name="Rectangle 2"/>
          <p:cNvSpPr txBox="1">
            <a:spLocks noGrp="1"/>
          </p:cNvSpPr>
          <p:nvPr>
            <p:ph type="title"/>
          </p:nvPr>
        </p:nvSpPr>
        <p:spPr>
          <a:prstGeom prst="rect">
            <a:avLst/>
          </a:prstGeom>
          <a:effectLst>
            <a:outerShdw blurRad="63500" dist="35921" dir="2700000" rotWithShape="0">
              <a:srgbClr val="000000"/>
            </a:outerShdw>
          </a:effectLst>
        </p:spPr>
        <p:txBody>
          <a:bodyPr/>
          <a:lstStyle>
            <a:lvl1pPr>
              <a:defRPr b="1" u="sng"/>
            </a:lvl1pPr>
          </a:lstStyle>
          <a:p>
            <a:r>
              <a:rPr lang="ar-JO" dirty="0">
                <a:latin typeface="Arial" panose="020B0604020202020204" pitchFamily="34" charset="0"/>
                <a:cs typeface="Arial" panose="020B0604020202020204" pitchFamily="34" charset="0"/>
              </a:rPr>
              <a:t>سبب للعار؟</a:t>
            </a:r>
            <a:endParaRPr dirty="0">
              <a:latin typeface="Arial" panose="020B0604020202020204" pitchFamily="34" charset="0"/>
              <a:cs typeface="Arial" panose="020B0604020202020204" pitchFamily="34" charset="0"/>
            </a:endParaRPr>
          </a:p>
        </p:txBody>
      </p:sp>
      <p:sp>
        <p:nvSpPr>
          <p:cNvPr id="3061" name="Text Box 3"/>
          <p:cNvSpPr txBox="1"/>
          <p:nvPr/>
        </p:nvSpPr>
        <p:spPr>
          <a:xfrm>
            <a:off x="3797084" y="2087482"/>
            <a:ext cx="4889715" cy="2800767"/>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45719" rIns="45719">
            <a:spAutoFit/>
          </a:bodyPr>
          <a:lstStyle/>
          <a:p>
            <a:pPr marL="0" marR="0" lvl="0" indent="0" algn="ctr" defTabSz="914400" rtl="0" eaLnBrk="1" fontAlgn="auto" latinLnBrk="0" hangingPunct="0">
              <a:lnSpc>
                <a:spcPct val="100000"/>
              </a:lnSpc>
              <a:spcBef>
                <a:spcPts val="0"/>
              </a:spcBef>
              <a:spcAft>
                <a:spcPts val="0"/>
              </a:spcAft>
              <a:buClrTx/>
              <a:buSzTx/>
              <a:buFontTx/>
              <a:buNone/>
              <a:tabLst/>
              <a:defRPr sz="3600" b="1">
                <a:solidFill>
                  <a:srgbClr val="8F8F8F">
                    <a:lumOff val="44000"/>
                  </a:srgbClr>
                </a:solidFill>
                <a:effectLst>
                  <a:outerShdw blurRad="38100" dist="38100" dir="2700000" rotWithShape="0">
                    <a:srgbClr val="000000"/>
                  </a:outerShdw>
                </a:effectLst>
              </a:defRPr>
            </a:pPr>
            <a:r>
              <a:rPr kumimoji="0" lang="ar-JO" sz="4400" b="1" u="none" strike="noStrike" kern="0" cap="none" spc="0" normalizeH="0" baseline="0" noProof="0" dirty="0">
                <a:ln>
                  <a:noFill/>
                </a:ln>
                <a:solidFill>
                  <a:srgbClr val="8F8F8F">
                    <a:lumOff val="44000"/>
                  </a:srgbClr>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من، أنا؟ حسنًا </a:t>
            </a:r>
          </a:p>
          <a:p>
            <a:pPr marL="0" marR="0" lvl="0" indent="0" algn="ctr" defTabSz="914400" rtl="0" eaLnBrk="1" fontAlgn="auto" latinLnBrk="0" hangingPunct="0">
              <a:lnSpc>
                <a:spcPct val="100000"/>
              </a:lnSpc>
              <a:spcBef>
                <a:spcPts val="0"/>
              </a:spcBef>
              <a:spcAft>
                <a:spcPts val="0"/>
              </a:spcAft>
              <a:buClrTx/>
              <a:buSzTx/>
              <a:buFontTx/>
              <a:buNone/>
              <a:tabLst/>
              <a:defRPr sz="3600" b="1">
                <a:solidFill>
                  <a:srgbClr val="8F8F8F">
                    <a:lumOff val="44000"/>
                  </a:srgbClr>
                </a:solidFill>
                <a:effectLst>
                  <a:outerShdw blurRad="38100" dist="38100" dir="2700000" rotWithShape="0">
                    <a:srgbClr val="000000"/>
                  </a:outerShdw>
                </a:effectLst>
              </a:defRPr>
            </a:pPr>
            <a:r>
              <a:rPr kumimoji="0" lang="ar-JO" sz="4400" b="1" u="none" strike="noStrike" kern="0" cap="none" spc="0" normalizeH="0" baseline="0" noProof="0" dirty="0">
                <a:ln>
                  <a:noFill/>
                </a:ln>
                <a:solidFill>
                  <a:srgbClr val="8F8F8F">
                    <a:lumOff val="44000"/>
                  </a:srgbClr>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أنا </a:t>
            </a:r>
            <a:r>
              <a:rPr kumimoji="0" lang="ar-JO" sz="4400" b="1" u="none" strike="noStrike" kern="0" cap="none" spc="0" normalizeH="0" baseline="0" noProof="0" dirty="0">
                <a:ln>
                  <a:noFill/>
                </a:ln>
                <a:solidFill>
                  <a:srgbClr val="FFFF00"/>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لا</a:t>
            </a:r>
            <a:r>
              <a:rPr kumimoji="0" lang="ar-JO" sz="4400" b="1" u="none" strike="noStrike" kern="0" cap="none" spc="0" normalizeH="0" baseline="0" noProof="0" dirty="0">
                <a:ln>
                  <a:noFill/>
                </a:ln>
                <a:solidFill>
                  <a:srgbClr val="8F8F8F">
                    <a:lumOff val="44000"/>
                  </a:srgbClr>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 أقول إنني مسيحي... لكنني </a:t>
            </a:r>
            <a:r>
              <a:rPr kumimoji="0" lang="ar-JO" sz="4400" b="1" u="none" strike="noStrike" kern="0" cap="none" spc="0" normalizeH="0" baseline="0" noProof="0" dirty="0">
                <a:ln>
                  <a:noFill/>
                </a:ln>
                <a:solidFill>
                  <a:srgbClr val="FFFF00"/>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ل</a:t>
            </a:r>
            <a:r>
              <a:rPr kumimoji="0" lang="ar-JO" sz="4400" b="1" u="none" strike="noStrike" kern="0" cap="none" spc="0" normalizeH="0" baseline="0" noProof="0" dirty="0">
                <a:ln>
                  <a:noFill/>
                </a:ln>
                <a:solidFill>
                  <a:srgbClr val="8F8F8F">
                    <a:lumOff val="44000"/>
                  </a:srgbClr>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ا أقول </a:t>
            </a:r>
          </a:p>
          <a:p>
            <a:pPr marL="0" marR="0" lvl="0" indent="0" algn="ctr" defTabSz="914400" rtl="0" eaLnBrk="1" fontAlgn="auto" latinLnBrk="0" hangingPunct="0">
              <a:lnSpc>
                <a:spcPct val="100000"/>
              </a:lnSpc>
              <a:spcBef>
                <a:spcPts val="0"/>
              </a:spcBef>
              <a:spcAft>
                <a:spcPts val="0"/>
              </a:spcAft>
              <a:buClrTx/>
              <a:buSzTx/>
              <a:buFontTx/>
              <a:buNone/>
              <a:tabLst/>
              <a:defRPr sz="3600" b="1">
                <a:solidFill>
                  <a:srgbClr val="8F8F8F">
                    <a:lumOff val="44000"/>
                  </a:srgbClr>
                </a:solidFill>
                <a:effectLst>
                  <a:outerShdw blurRad="38100" dist="38100" dir="2700000" rotWithShape="0">
                    <a:srgbClr val="000000"/>
                  </a:outerShdw>
                </a:effectLst>
              </a:defRPr>
            </a:pPr>
            <a:r>
              <a:rPr kumimoji="0" lang="ar-JO" sz="4400" b="1" u="none" strike="noStrike" kern="0" cap="none" spc="0" normalizeH="0" baseline="0" noProof="0" dirty="0">
                <a:ln>
                  <a:noFill/>
                </a:ln>
                <a:solidFill>
                  <a:srgbClr val="8F8F8F">
                    <a:lumOff val="44000"/>
                  </a:srgbClr>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إنني</a:t>
            </a:r>
            <a:r>
              <a:rPr kumimoji="0" lang="ar-JO" sz="4400" b="1" u="none" strike="noStrike" kern="0" cap="none" spc="0" normalizeH="0" baseline="0" noProof="0" dirty="0">
                <a:ln>
                  <a:noFill/>
                </a:ln>
                <a:solidFill>
                  <a:srgbClr val="FFFF00"/>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 لستُ </a:t>
            </a:r>
            <a:r>
              <a:rPr kumimoji="0" lang="ar-JO" sz="4400" b="1" u="none" strike="noStrike" kern="0" cap="none" spc="0" normalizeH="0" baseline="0" noProof="0" dirty="0">
                <a:ln>
                  <a:noFill/>
                </a:ln>
                <a:solidFill>
                  <a:srgbClr val="8F8F8F">
                    <a:lumOff val="44000"/>
                  </a:srgbClr>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كذلك... </a:t>
            </a:r>
            <a:endParaRPr kumimoji="0" sz="4400" b="1" u="none" strike="noStrike" kern="0" cap="none" spc="0" normalizeH="0" baseline="0" noProof="0" dirty="0">
              <a:ln>
                <a:noFill/>
              </a:ln>
              <a:solidFill>
                <a:srgbClr val="8F8F8F">
                  <a:lumOff val="44000"/>
                </a:srgbClr>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endParaRPr>
          </a:p>
        </p:txBody>
      </p:sp>
    </p:spTree>
  </p:cSld>
  <p:clrMapOvr>
    <a:masterClrMapping/>
  </p:clrMapOvr>
  <p:transition spd="med"/>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7441" name="Rectangle 6"/>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defTabSz="914400" eaLnBrk="0" fontAlgn="base" hangingPunct="0">
              <a:spcBef>
                <a:spcPct val="0"/>
              </a:spcBef>
              <a:spcAft>
                <a:spcPct val="0"/>
              </a:spcAft>
            </a:pPr>
            <a:endParaRPr lang="en-US" sz="2400">
              <a:solidFill>
                <a:srgbClr val="000000"/>
              </a:solidFill>
              <a:latin typeface="Arial" panose="020B0604020202020204" pitchFamily="34" charset="0"/>
              <a:ea typeface="ＭＳ Ｐゴシック" charset="0"/>
              <a:cs typeface="Arial" panose="020B0604020202020204" pitchFamily="34" charset="0"/>
            </a:endParaRPr>
          </a:p>
        </p:txBody>
      </p:sp>
      <p:pic>
        <p:nvPicPr>
          <p:cNvPr id="2" name="Picture 1" descr="rev 13 mark-electronic_skin.png"/>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0" y="1778000"/>
            <a:ext cx="7620000" cy="5080000"/>
          </a:xfrm>
          <a:prstGeom prst="rect">
            <a:avLst/>
          </a:prstGeom>
        </p:spPr>
      </p:pic>
      <p:sp>
        <p:nvSpPr>
          <p:cNvPr id="957445" name="Rectangle 6"/>
          <p:cNvSpPr>
            <a:spLocks noGrp="1" noChangeArrowheads="1"/>
          </p:cNvSpPr>
          <p:nvPr>
            <p:ph type="title" idx="4294967295"/>
          </p:nvPr>
        </p:nvSpPr>
        <p:spPr>
          <a:xfrm>
            <a:off x="12451" y="196503"/>
            <a:ext cx="8557003" cy="1384995"/>
          </a:xfrm>
          <a:noFill/>
          <a:ln>
            <a:noFill/>
          </a:ln>
        </p:spPr>
        <p:txBody>
          <a:bodyPr vert="horz" wrap="square" lIns="91440" tIns="45720" rIns="91440" bIns="45720" numCol="1" anchor="ctr" anchorCtr="0" compatLnSpc="1">
            <a:prstTxWarp prst="textNoShape">
              <a:avLst/>
            </a:prstTxWarp>
            <a:spAutoFit/>
          </a:bodyPr>
          <a:lstStyle/>
          <a:p>
            <a:r>
              <a:rPr lang="ar-SA" sz="2800" b="1" kern="1200" dirty="0">
                <a:solidFill>
                  <a:srgbClr val="FFFFFF"/>
                </a:solidFill>
                <a:effectLst>
                  <a:glow rad="292100">
                    <a:srgbClr val="000000">
                      <a:alpha val="75000"/>
                    </a:srgbClr>
                  </a:glow>
                </a:effectLst>
                <a:latin typeface="Arial" panose="020B0604020202020204" pitchFamily="34" charset="0"/>
                <a:ea typeface="ＭＳ Ｐゴシック" charset="0"/>
                <a:cs typeface="Arial" panose="020B0604020202020204" pitchFamily="34" charset="0"/>
              </a:rPr>
              <a:t>رؤيا ١٣ : ٨</a:t>
            </a:r>
            <a:br>
              <a:rPr lang="ar-SA" sz="2800" b="1" kern="1200" dirty="0">
                <a:solidFill>
                  <a:srgbClr val="FFFFFF"/>
                </a:solidFill>
                <a:effectLst>
                  <a:glow rad="292100">
                    <a:srgbClr val="000000">
                      <a:alpha val="75000"/>
                    </a:srgbClr>
                  </a:glow>
                </a:effectLst>
                <a:latin typeface="Arial" panose="020B0604020202020204" pitchFamily="34" charset="0"/>
                <a:ea typeface="ＭＳ Ｐゴシック" charset="0"/>
                <a:cs typeface="Arial" panose="020B0604020202020204" pitchFamily="34" charset="0"/>
              </a:rPr>
            </a:br>
            <a:r>
              <a:rPr lang="ar-SA" sz="2800" b="1" kern="1200" dirty="0">
                <a:solidFill>
                  <a:srgbClr val="FFFFFF"/>
                </a:solidFill>
                <a:effectLst>
                  <a:glow rad="292100">
                    <a:srgbClr val="000000">
                      <a:alpha val="75000"/>
                    </a:srgbClr>
                  </a:glow>
                </a:effectLst>
                <a:latin typeface="Arial" panose="020B0604020202020204" pitchFamily="34" charset="0"/>
                <a:ea typeface="ＭＳ Ｐゴシック" charset="0"/>
                <a:cs typeface="Arial" panose="020B0604020202020204" pitchFamily="34" charset="0"/>
              </a:rPr>
              <a:t>فَسَيَسْجُدُ لَهُ جَمِيعُ السَّاكِنِينَ عَلَى الأَرْضِ، الَّذِينَ لَيْسَتْ أَسْمَاؤُهُمْ مَكْتُوبَةً مُنْذُ تَأْسِيسِ الْعَالَمِ فِي سِفْرِ حَيَاةِ الْحَمَلِ الَّذِي ذُبِحَ. </a:t>
            </a:r>
          </a:p>
        </p:txBody>
      </p:sp>
      <p:sp>
        <p:nvSpPr>
          <p:cNvPr id="7" name="Text Box 19"/>
          <p:cNvSpPr txBox="1">
            <a:spLocks noChangeArrowheads="1"/>
          </p:cNvSpPr>
          <p:nvPr/>
        </p:nvSpPr>
        <p:spPr bwMode="auto">
          <a:xfrm>
            <a:off x="8436279" y="12452"/>
            <a:ext cx="701131" cy="463846"/>
          </a:xfrm>
          <a:prstGeom prst="rect">
            <a:avLst/>
          </a:prstGeom>
          <a:solidFill>
            <a:srgbClr val="000000"/>
          </a:solidFill>
          <a:ln>
            <a:noFill/>
          </a:ln>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defTabSz="914400" eaLnBrk="0" fontAlgn="base" hangingPunct="0">
              <a:spcBef>
                <a:spcPct val="0"/>
              </a:spcBef>
              <a:spcAft>
                <a:spcPct val="0"/>
              </a:spcAft>
            </a:pPr>
            <a:r>
              <a:rPr lang="ar-JO" b="1" dirty="0">
                <a:solidFill>
                  <a:srgbClr val="FFFFFF"/>
                </a:solidFill>
                <a:latin typeface="Arial" panose="020B0604020202020204" pitchFamily="34" charset="0"/>
                <a:cs typeface="Arial" panose="020B0604020202020204" pitchFamily="34" charset="0"/>
              </a:rPr>
              <a:t>388</a:t>
            </a:r>
            <a:endParaRPr lang="en-US" dirty="0">
              <a:solidFill>
                <a:srgbClr val="FFFFFF"/>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454314971"/>
      </p:ext>
    </p:extLst>
  </p:cSld>
  <p:clrMapOvr>
    <a:masterClrMapping/>
  </p:clrMapOvr>
  <p:transition spd="slow">
    <p:random/>
  </p:transition>
</p:sld>
</file>

<file path=ppt/slides/slide180.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sp>
        <p:nvSpPr>
          <p:cNvPr id="3065" name="Rectangle 2"/>
          <p:cNvSpPr txBox="1">
            <a:spLocks noGrp="1"/>
          </p:cNvSpPr>
          <p:nvPr>
            <p:ph type="title"/>
          </p:nvPr>
        </p:nvSpPr>
        <p:spPr>
          <a:xfrm>
            <a:off x="381000" y="3860800"/>
            <a:ext cx="3903663" cy="2844800"/>
          </a:xfrm>
          <a:prstGeom prst="rect">
            <a:avLst/>
          </a:prstGeom>
          <a:effectLst>
            <a:outerShdw blurRad="63500" dist="38099" dir="2700000" rotWithShape="0">
              <a:srgbClr val="000000">
                <a:alpha val="74998"/>
              </a:srgbClr>
            </a:outerShdw>
          </a:effectLst>
        </p:spPr>
        <p:txBody>
          <a:bodyPr/>
          <a:lstStyle>
            <a:lvl1pPr>
              <a:defRPr sz="3600" b="1">
                <a:solidFill>
                  <a:schemeClr val="accent3">
                    <a:lumOff val="44000"/>
                  </a:schemeClr>
                </a:solidFill>
                <a:effectLst>
                  <a:outerShdw blurRad="38100" dist="38100" dir="2700000" rotWithShape="0">
                    <a:srgbClr val="000000"/>
                  </a:outerShdw>
                </a:effectLst>
              </a:defRPr>
            </a:lvl1pPr>
          </a:lstStyle>
          <a:p>
            <a:r>
              <a:rPr>
                <a:latin typeface="Arial" panose="020B0604020202020204" pitchFamily="34" charset="0"/>
                <a:cs typeface="Arial" panose="020B0604020202020204" pitchFamily="34" charset="0"/>
              </a:rPr>
              <a:t>The USA began as a Christian nation but has left its godly heritage.</a:t>
            </a:r>
          </a:p>
        </p:txBody>
      </p:sp>
      <p:sp>
        <p:nvSpPr>
          <p:cNvPr id="3066" name="Text Box 37"/>
          <p:cNvSpPr txBox="1"/>
          <p:nvPr/>
        </p:nvSpPr>
        <p:spPr>
          <a:xfrm>
            <a:off x="8456875" y="44449"/>
            <a:ext cx="609075" cy="833176"/>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6799" tIns="46799" rIns="46799" bIns="46799">
            <a:spAutoFit/>
          </a:bodyPr>
          <a:lstStyle/>
          <a:p>
            <a:pPr marL="0" marR="0" lvl="0" indent="0" algn="ctr" defTabSz="914400" rtl="0" eaLnBrk="1" fontAlgn="auto" latinLnBrk="0" hangingPunct="0">
              <a:lnSpc>
                <a:spcPct val="100000"/>
              </a:lnSpc>
              <a:spcBef>
                <a:spcPts val="0"/>
              </a:spcBef>
              <a:spcAft>
                <a:spcPts val="0"/>
              </a:spcAft>
              <a:buClrTx/>
              <a:buSzTx/>
              <a:buFontTx/>
              <a:buNone/>
              <a:tabLst/>
              <a:defRPr sz="2400" b="1">
                <a:solidFill>
                  <a:srgbClr val="8F8F8F">
                    <a:lumOff val="44000"/>
                  </a:srgbClr>
                </a:solidFill>
              </a:defRPr>
            </a:pPr>
            <a:r>
              <a:rPr kumimoji="0" sz="2400" b="1" i="0" u="none" strike="noStrike" kern="0" cap="none" spc="0" normalizeH="0" baseline="0" noProof="0">
                <a:ln>
                  <a:noFill/>
                </a:ln>
                <a:solidFill>
                  <a:srgbClr val="8F8F8F">
                    <a:lumOff val="44000"/>
                  </a:srgbClr>
                </a:solidFill>
                <a:effectLst/>
                <a:uLnTx/>
                <a:uFillTx/>
                <a:latin typeface="Arial" panose="020B0604020202020204" pitchFamily="34" charset="0"/>
                <a:cs typeface="Arial" panose="020B0604020202020204" pitchFamily="34" charset="0"/>
                <a:sym typeface="Arial"/>
              </a:rPr>
              <a:t>408</a:t>
            </a:r>
          </a:p>
          <a:p>
            <a:pPr marL="0" marR="0" lvl="0" indent="0" algn="ctr" defTabSz="914400" rtl="0" eaLnBrk="1" fontAlgn="auto" latinLnBrk="0" hangingPunct="0">
              <a:lnSpc>
                <a:spcPct val="100000"/>
              </a:lnSpc>
              <a:spcBef>
                <a:spcPts val="0"/>
              </a:spcBef>
              <a:spcAft>
                <a:spcPts val="0"/>
              </a:spcAft>
              <a:buClrTx/>
              <a:buSzTx/>
              <a:buFontTx/>
              <a:buNone/>
              <a:tabLst/>
              <a:defRPr sz="2400" b="1">
                <a:solidFill>
                  <a:srgbClr val="8F8F8F">
                    <a:lumOff val="44000"/>
                  </a:srgbClr>
                </a:solidFill>
              </a:defRPr>
            </a:pPr>
            <a:r>
              <a:rPr kumimoji="0" sz="2400" b="1" i="0" u="none" strike="noStrike" kern="0" cap="none" spc="0" normalizeH="0" baseline="0" noProof="0">
                <a:ln>
                  <a:noFill/>
                </a:ln>
                <a:solidFill>
                  <a:srgbClr val="8F8F8F">
                    <a:lumOff val="44000"/>
                  </a:srgbClr>
                </a:solidFill>
                <a:effectLst/>
                <a:uLnTx/>
                <a:uFillTx/>
                <a:latin typeface="Arial" panose="020B0604020202020204" pitchFamily="34" charset="0"/>
                <a:cs typeface="Arial" panose="020B0604020202020204" pitchFamily="34" charset="0"/>
                <a:sym typeface="Arial"/>
              </a:rPr>
              <a:t>c</a:t>
            </a:r>
          </a:p>
        </p:txBody>
      </p:sp>
      <p:pic>
        <p:nvPicPr>
          <p:cNvPr id="3067" name="Picture 2" descr="Picture 2"/>
          <p:cNvPicPr>
            <a:picLocks noChangeAspect="1"/>
          </p:cNvPicPr>
          <p:nvPr/>
        </p:nvPicPr>
        <p:blipFill>
          <a:blip r:embed="rId2"/>
          <a:stretch>
            <a:fillRect/>
          </a:stretch>
        </p:blipFill>
        <p:spPr>
          <a:xfrm>
            <a:off x="0" y="0"/>
            <a:ext cx="9144000" cy="6858000"/>
          </a:xfrm>
          <a:prstGeom prst="rect">
            <a:avLst/>
          </a:prstGeom>
          <a:ln w="12700">
            <a:miter lim="400000"/>
          </a:ln>
        </p:spPr>
      </p:pic>
      <p:grpSp>
        <p:nvGrpSpPr>
          <p:cNvPr id="3070" name="Rectangle 2"/>
          <p:cNvGrpSpPr/>
          <p:nvPr/>
        </p:nvGrpSpPr>
        <p:grpSpPr>
          <a:xfrm>
            <a:off x="1157977" y="2415707"/>
            <a:ext cx="5266930" cy="3495935"/>
            <a:chOff x="-1" y="-1"/>
            <a:chExt cx="5266928" cy="3495933"/>
          </a:xfrm>
        </p:grpSpPr>
        <p:sp>
          <p:nvSpPr>
            <p:cNvPr id="3068" name="Rectangle"/>
            <p:cNvSpPr/>
            <p:nvPr/>
          </p:nvSpPr>
          <p:spPr>
            <a:xfrm>
              <a:off x="-1" y="-1"/>
              <a:ext cx="5266928" cy="3495933"/>
            </a:xfrm>
            <a:prstGeom prst="rect">
              <a:avLst/>
            </a:prstGeom>
            <a:solidFill>
              <a:srgbClr val="000000"/>
            </a:solidFill>
            <a:ln w="12700" cap="flat">
              <a:noFill/>
              <a:miter lim="400000"/>
            </a:ln>
            <a:effectLst/>
          </p:spPr>
          <p:txBody>
            <a:bodyPr wrap="square" lIns="46799" tIns="46799" rIns="46799" bIns="46799" numCol="1" anchor="ctr">
              <a:noAutofit/>
            </a:bodyPr>
            <a:lstStyle/>
            <a:p>
              <a:pPr marL="0" marR="0" lvl="0" indent="0" algn="ctr" defTabSz="914400" rtl="0" eaLnBrk="1" fontAlgn="auto" latinLnBrk="0" hangingPunct="0">
                <a:lnSpc>
                  <a:spcPct val="100000"/>
                </a:lnSpc>
                <a:spcBef>
                  <a:spcPts val="0"/>
                </a:spcBef>
                <a:spcAft>
                  <a:spcPts val="0"/>
                </a:spcAft>
                <a:buClrTx/>
                <a:buSzTx/>
                <a:buFontTx/>
                <a:buNone/>
                <a:tabLst/>
                <a:defRPr sz="4400"/>
              </a:pPr>
              <a:endParaRPr kumimoji="0" sz="4400" b="0" i="0" u="none" strike="noStrike" kern="0" cap="none" spc="0" normalizeH="0" baseline="0" noProof="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3069" name="&quot;WHATEVER WE ONCE WERE, WE'RE NO LONGER JUST A CHRISTIAN NATION; WE ARE ALSO A JEWISH NATION, A MUSLIM NATION, A BUDDHIST NATION, A HINDU NATION, AND A NATION OF NON-BELIEVERS…&quot;"/>
            <p:cNvSpPr txBox="1"/>
            <p:nvPr/>
          </p:nvSpPr>
          <p:spPr>
            <a:xfrm>
              <a:off x="45719" y="470695"/>
              <a:ext cx="5175488" cy="2554542"/>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45719" tIns="45719" rIns="45719" bIns="45719" numCol="1" anchor="ctr">
              <a:spAutoFit/>
            </a:bodyPr>
            <a:lstStyle/>
            <a:p>
              <a:pPr marL="0" marR="0" lvl="0" indent="0" algn="ctr" defTabSz="914400" rtl="0" eaLnBrk="1" fontAlgn="auto" latinLnBrk="0" hangingPunct="0">
                <a:lnSpc>
                  <a:spcPct val="100000"/>
                </a:lnSpc>
                <a:spcBef>
                  <a:spcPts val="0"/>
                </a:spcBef>
                <a:spcAft>
                  <a:spcPts val="0"/>
                </a:spcAft>
                <a:buClrTx/>
                <a:buSzTx/>
                <a:buFontTx/>
                <a:buNone/>
                <a:tabLst/>
                <a:defRPr sz="2400" b="1">
                  <a:solidFill>
                    <a:srgbClr val="8F8F8F">
                      <a:lumOff val="44000"/>
                    </a:srgbClr>
                  </a:solidFill>
                </a:defRPr>
              </a:pPr>
              <a:r>
                <a:rPr kumimoji="0" lang="ar-SA" sz="3200" b="1" i="0"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rPr>
                <a:t>مهما كنا من قبل لم نعد مجرد أمة مسيحية؛</a:t>
              </a:r>
              <a:endParaRPr kumimoji="0" lang="ar-JO" sz="3200" b="1" i="0"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endParaRPr>
            </a:p>
            <a:p>
              <a:pPr marL="0" marR="0" lvl="0" indent="0" algn="ctr" defTabSz="914400" rtl="0" eaLnBrk="1" fontAlgn="auto" latinLnBrk="0" hangingPunct="0">
                <a:lnSpc>
                  <a:spcPct val="100000"/>
                </a:lnSpc>
                <a:spcBef>
                  <a:spcPts val="0"/>
                </a:spcBef>
                <a:spcAft>
                  <a:spcPts val="0"/>
                </a:spcAft>
                <a:buClrTx/>
                <a:buSzTx/>
                <a:buFontTx/>
                <a:buNone/>
                <a:tabLst/>
                <a:defRPr sz="2400" b="1">
                  <a:solidFill>
                    <a:srgbClr val="8F8F8F">
                      <a:lumOff val="44000"/>
                    </a:srgbClr>
                  </a:solidFill>
                </a:defRPr>
              </a:pPr>
              <a:r>
                <a:rPr kumimoji="0" lang="ar-SA" sz="3200" b="1" i="0"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rPr>
                <a:t> نحن أيضًا أمة يهودية</a:t>
              </a:r>
              <a:endParaRPr kumimoji="0" lang="ar-JO" sz="3200" b="1" i="0"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endParaRPr>
            </a:p>
            <a:p>
              <a:pPr marL="0" marR="0" lvl="0" indent="0" algn="ctr" defTabSz="914400" rtl="0" eaLnBrk="1" fontAlgn="auto" latinLnBrk="0" hangingPunct="0">
                <a:lnSpc>
                  <a:spcPct val="100000"/>
                </a:lnSpc>
                <a:spcBef>
                  <a:spcPts val="0"/>
                </a:spcBef>
                <a:spcAft>
                  <a:spcPts val="0"/>
                </a:spcAft>
                <a:buClrTx/>
                <a:buSzTx/>
                <a:buFontTx/>
                <a:buNone/>
                <a:tabLst/>
                <a:defRPr sz="2400" b="1">
                  <a:solidFill>
                    <a:srgbClr val="8F8F8F">
                      <a:lumOff val="44000"/>
                    </a:srgbClr>
                  </a:solidFill>
                </a:defRPr>
              </a:pPr>
              <a:r>
                <a:rPr kumimoji="0" lang="ar-SA" sz="3200" b="1" i="0"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rPr>
                <a:t> وأمة مسلمة وأمة بوذية</a:t>
              </a:r>
              <a:endParaRPr kumimoji="0" lang="ar-JO" sz="3200" b="1" i="0"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endParaRPr>
            </a:p>
            <a:p>
              <a:pPr marL="0" marR="0" lvl="0" indent="0" algn="ctr" defTabSz="914400" rtl="0" eaLnBrk="1" fontAlgn="auto" latinLnBrk="0" hangingPunct="0">
                <a:lnSpc>
                  <a:spcPct val="100000"/>
                </a:lnSpc>
                <a:spcBef>
                  <a:spcPts val="0"/>
                </a:spcBef>
                <a:spcAft>
                  <a:spcPts val="0"/>
                </a:spcAft>
                <a:buClrTx/>
                <a:buSzTx/>
                <a:buFontTx/>
                <a:buNone/>
                <a:tabLst/>
                <a:defRPr sz="2400" b="1">
                  <a:solidFill>
                    <a:srgbClr val="8F8F8F">
                      <a:lumOff val="44000"/>
                    </a:srgbClr>
                  </a:solidFill>
                </a:defRPr>
              </a:pPr>
              <a:r>
                <a:rPr kumimoji="0" lang="ar-SA" sz="3200" b="1" i="0"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rPr>
                <a:t> وأمة هندوسية وأمة غير مؤمنين... </a:t>
              </a:r>
              <a:endParaRPr kumimoji="0" sz="3200" b="1" i="0"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endParaRPr>
            </a:p>
          </p:txBody>
        </p:sp>
      </p:grpSp>
      <p:grpSp>
        <p:nvGrpSpPr>
          <p:cNvPr id="3073" name="Rectangle 2"/>
          <p:cNvGrpSpPr/>
          <p:nvPr/>
        </p:nvGrpSpPr>
        <p:grpSpPr>
          <a:xfrm>
            <a:off x="1157977" y="1015557"/>
            <a:ext cx="3972004" cy="1754324"/>
            <a:chOff x="-1" y="-105130"/>
            <a:chExt cx="3972002" cy="1754322"/>
          </a:xfrm>
        </p:grpSpPr>
        <p:sp>
          <p:nvSpPr>
            <p:cNvPr id="3071" name="Rectangle"/>
            <p:cNvSpPr/>
            <p:nvPr/>
          </p:nvSpPr>
          <p:spPr>
            <a:xfrm>
              <a:off x="-1" y="-1"/>
              <a:ext cx="3972002" cy="1544064"/>
            </a:xfrm>
            <a:prstGeom prst="rect">
              <a:avLst/>
            </a:prstGeom>
            <a:solidFill>
              <a:srgbClr val="000000"/>
            </a:solidFill>
            <a:ln w="57150" cap="flat">
              <a:solidFill>
                <a:schemeClr val="accent3">
                  <a:lumOff val="44000"/>
                </a:schemeClr>
              </a:solidFill>
              <a:prstDash val="solid"/>
              <a:round/>
            </a:ln>
            <a:effectLst/>
          </p:spPr>
          <p:txBody>
            <a:bodyPr wrap="square" lIns="46799" tIns="46799" rIns="46799" bIns="46799" numCol="1" anchor="ctr">
              <a:noAutofit/>
            </a:bodyPr>
            <a:lstStyle/>
            <a:p>
              <a:pPr marL="0" marR="0" lvl="0" indent="0" algn="ctr" defTabSz="914400" rtl="0" eaLnBrk="1" fontAlgn="auto" latinLnBrk="0" hangingPunct="0">
                <a:lnSpc>
                  <a:spcPct val="100000"/>
                </a:lnSpc>
                <a:spcBef>
                  <a:spcPts val="0"/>
                </a:spcBef>
                <a:spcAft>
                  <a:spcPts val="0"/>
                </a:spcAft>
                <a:buClrTx/>
                <a:buSzTx/>
                <a:buFontTx/>
                <a:buNone/>
                <a:tabLst/>
                <a:defRPr sz="4400"/>
              </a:pPr>
              <a:endParaRPr kumimoji="0" sz="4400" b="0" i="0" u="none" strike="noStrike" kern="0" cap="none" spc="0" normalizeH="0" baseline="0" noProof="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3072" name="OBAMA EMAIL TO CBN NEWS"/>
            <p:cNvSpPr txBox="1"/>
            <p:nvPr/>
          </p:nvSpPr>
          <p:spPr>
            <a:xfrm>
              <a:off x="74294" y="-105130"/>
              <a:ext cx="3823412" cy="1754322"/>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45719" tIns="45719" rIns="45719" bIns="45719" numCol="1" anchor="ctr">
              <a:spAutoFit/>
            </a:bodyPr>
            <a:lstStyle>
              <a:lvl1pPr algn="ctr" defTabSz="914400">
                <a:defRPr sz="3600" b="1">
                  <a:solidFill>
                    <a:schemeClr val="accent3">
                      <a:lumOff val="44000"/>
                    </a:schemeClr>
                  </a:solidFill>
                </a:defRPr>
              </a:lvl1pPr>
            </a:lstStyle>
            <a:p>
              <a:pPr marL="0" marR="0" lvl="0" indent="0" algn="ctr" defTabSz="914400" rtl="0" eaLnBrk="1" fontAlgn="auto" latinLnBrk="0" hangingPunct="0">
                <a:lnSpc>
                  <a:spcPct val="100000"/>
                </a:lnSpc>
                <a:spcBef>
                  <a:spcPts val="0"/>
                </a:spcBef>
                <a:spcAft>
                  <a:spcPts val="0"/>
                </a:spcAft>
                <a:buClrTx/>
                <a:buSzTx/>
                <a:buFontTx/>
                <a:buNone/>
                <a:tabLst/>
                <a:defRPr/>
              </a:pPr>
              <a:r>
                <a:rPr kumimoji="0" lang="ar-JO" sz="3600" b="1" i="0"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rPr>
                <a:t>رسالة أوباما الألكترونية إلى محطة سي بي إن الأخبارية</a:t>
              </a:r>
              <a:endParaRPr kumimoji="0" sz="3600" b="1" i="0"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endParaRPr>
            </a:p>
          </p:txBody>
        </p:sp>
      </p:grpSp>
    </p:spTree>
  </p:cSld>
  <p:clrMapOvr>
    <a:masterClrMapping/>
  </p:clrMapOvr>
  <p:transition spd="med"/>
</p:sld>
</file>

<file path=ppt/slides/slide181.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pic>
        <p:nvPicPr>
          <p:cNvPr id="3075" name="Picture 3" descr="Picture 3"/>
          <p:cNvPicPr>
            <a:picLocks noChangeAspect="1"/>
          </p:cNvPicPr>
          <p:nvPr/>
        </p:nvPicPr>
        <p:blipFill>
          <a:blip r:embed="rId2"/>
          <a:stretch>
            <a:fillRect/>
          </a:stretch>
        </p:blipFill>
        <p:spPr>
          <a:xfrm>
            <a:off x="1" y="1"/>
            <a:ext cx="9144001" cy="6858001"/>
          </a:xfrm>
          <a:prstGeom prst="rect">
            <a:avLst/>
          </a:prstGeom>
          <a:ln w="12700">
            <a:miter lim="400000"/>
          </a:ln>
        </p:spPr>
      </p:pic>
      <p:sp>
        <p:nvSpPr>
          <p:cNvPr id="3076" name="Rectangle 2"/>
          <p:cNvSpPr txBox="1">
            <a:spLocks noGrp="1"/>
          </p:cNvSpPr>
          <p:nvPr>
            <p:ph type="title"/>
          </p:nvPr>
        </p:nvSpPr>
        <p:spPr>
          <a:xfrm>
            <a:off x="381000" y="3704095"/>
            <a:ext cx="4191000" cy="3001505"/>
          </a:xfrm>
          <a:prstGeom prst="rect">
            <a:avLst/>
          </a:prstGeom>
          <a:noFill/>
          <a:ln>
            <a:noFill/>
          </a:ln>
          <a:effectLst/>
        </p:spPr>
        <p:txBody>
          <a:bodyPr vert="horz" wrap="square" lIns="91440" tIns="45720" rIns="91440" bIns="45720" numCol="1" anchor="ctr" anchorCtr="0" compatLnSpc="1">
            <a:prstTxWarp prst="textNoShape">
              <a:avLst/>
            </a:prstTxWarp>
            <a:normAutofit/>
          </a:bodyPr>
          <a:lstStyle>
            <a:lvl1pPr>
              <a:defRPr sz="3600" b="1">
                <a:solidFill>
                  <a:schemeClr val="accent3">
                    <a:lumOff val="44000"/>
                  </a:schemeClr>
                </a:solidFill>
              </a:defRPr>
            </a:lvl1pPr>
          </a:lstStyle>
          <a:p>
            <a:pPr eaLnBrk="0" fontAlgn="base" hangingPunct="0">
              <a:spcBef>
                <a:spcPct val="0"/>
              </a:spcBef>
              <a:spcAft>
                <a:spcPct val="0"/>
              </a:spcAft>
            </a:pPr>
            <a:r>
              <a:rPr lang="ar-JO" sz="4000" dirty="0">
                <a:solidFill>
                  <a:srgbClr val="FFFFFF"/>
                </a:solidFill>
                <a:effectLst>
                  <a:glow rad="241300">
                    <a:schemeClr val="tx1">
                      <a:alpha val="86000"/>
                    </a:schemeClr>
                  </a:glow>
                </a:effectLst>
                <a:latin typeface="Arial"/>
                <a:ea typeface="+mj-ea"/>
                <a:cs typeface="Arial"/>
              </a:rPr>
              <a:t>بدأت الولايات المتحدة الأمريكية كأمة مسيحية</a:t>
            </a:r>
            <a:br>
              <a:rPr lang="ar-JO" sz="4000" dirty="0">
                <a:solidFill>
                  <a:srgbClr val="FFFFFF"/>
                </a:solidFill>
                <a:effectLst>
                  <a:glow rad="241300">
                    <a:schemeClr val="tx1">
                      <a:alpha val="86000"/>
                    </a:schemeClr>
                  </a:glow>
                </a:effectLst>
                <a:latin typeface="Arial"/>
                <a:ea typeface="+mj-ea"/>
                <a:cs typeface="Arial"/>
              </a:rPr>
            </a:br>
            <a:r>
              <a:rPr lang="ar-JO" sz="4000" dirty="0">
                <a:solidFill>
                  <a:srgbClr val="FFFFFF"/>
                </a:solidFill>
                <a:effectLst>
                  <a:glow rad="241300">
                    <a:schemeClr val="tx1">
                      <a:alpha val="86000"/>
                    </a:schemeClr>
                  </a:glow>
                </a:effectLst>
                <a:latin typeface="Arial"/>
                <a:ea typeface="+mj-ea"/>
                <a:cs typeface="Arial"/>
              </a:rPr>
              <a:t>لكنها تخلت عن تراثها الإلهي.</a:t>
            </a:r>
            <a:endParaRPr sz="4000" dirty="0">
              <a:solidFill>
                <a:srgbClr val="FFFFFF"/>
              </a:solidFill>
              <a:effectLst>
                <a:glow rad="241300">
                  <a:schemeClr val="tx1">
                    <a:alpha val="86000"/>
                  </a:schemeClr>
                </a:glow>
              </a:effectLst>
              <a:latin typeface="Arial"/>
              <a:ea typeface="+mj-ea"/>
              <a:cs typeface="Arial"/>
            </a:endParaRPr>
          </a:p>
        </p:txBody>
      </p:sp>
      <p:sp>
        <p:nvSpPr>
          <p:cNvPr id="3077" name="Text Box 37"/>
          <p:cNvSpPr txBox="1"/>
          <p:nvPr/>
        </p:nvSpPr>
        <p:spPr>
          <a:xfrm>
            <a:off x="8215220" y="93289"/>
            <a:ext cx="831894" cy="833176"/>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6799" tIns="46799" rIns="46799" bIns="46799">
            <a:spAutoFit/>
          </a:bodyPr>
          <a:lstStyle/>
          <a:p>
            <a:pPr marL="0" marR="0" lvl="0" indent="0" algn="ctr" defTabSz="914400" rtl="0" eaLnBrk="1" fontAlgn="auto" latinLnBrk="0" hangingPunct="0">
              <a:lnSpc>
                <a:spcPct val="100000"/>
              </a:lnSpc>
              <a:spcBef>
                <a:spcPts val="0"/>
              </a:spcBef>
              <a:spcAft>
                <a:spcPts val="0"/>
              </a:spcAft>
              <a:buClrTx/>
              <a:buSzTx/>
              <a:buFontTx/>
              <a:buNone/>
              <a:tabLst/>
              <a:defRPr sz="2400" b="1">
                <a:solidFill>
                  <a:srgbClr val="8F8F8F">
                    <a:lumOff val="44000"/>
                  </a:srgbClr>
                </a:solidFill>
              </a:defRPr>
            </a:pPr>
            <a:r>
              <a:rPr kumimoji="0" lang="ar-JO" sz="2400" b="1" i="0"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rPr>
              <a:t>110 ر</a:t>
            </a:r>
          </a:p>
          <a:p>
            <a:pPr marL="0" marR="0" lvl="0" indent="0" algn="ctr" defTabSz="914400" rtl="0" eaLnBrk="1" fontAlgn="auto" latinLnBrk="0" hangingPunct="0">
              <a:lnSpc>
                <a:spcPct val="100000"/>
              </a:lnSpc>
              <a:spcBef>
                <a:spcPts val="0"/>
              </a:spcBef>
              <a:spcAft>
                <a:spcPts val="0"/>
              </a:spcAft>
              <a:buClrTx/>
              <a:buSzTx/>
              <a:buFontTx/>
              <a:buNone/>
              <a:tabLst/>
              <a:defRPr sz="2400" b="1">
                <a:solidFill>
                  <a:srgbClr val="8F8F8F">
                    <a:lumOff val="44000"/>
                  </a:srgbClr>
                </a:solidFill>
              </a:defRPr>
            </a:pPr>
            <a:r>
              <a:rPr kumimoji="0" lang="ar-JO" sz="2400" b="1" i="0"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rPr>
              <a:t>ت</a:t>
            </a:r>
            <a:endParaRPr kumimoji="0" sz="2400" b="1" i="0"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endParaRPr>
          </a:p>
        </p:txBody>
      </p:sp>
      <p:pic>
        <p:nvPicPr>
          <p:cNvPr id="3078" name="Picture 2" descr="Picture 2"/>
          <p:cNvPicPr>
            <a:picLocks noChangeAspect="1"/>
          </p:cNvPicPr>
          <p:nvPr/>
        </p:nvPicPr>
        <p:blipFill>
          <a:blip r:embed="rId3"/>
          <a:stretch>
            <a:fillRect/>
          </a:stretch>
        </p:blipFill>
        <p:spPr>
          <a:xfrm>
            <a:off x="6065003" y="2766254"/>
            <a:ext cx="2815693" cy="3735487"/>
          </a:xfrm>
          <a:prstGeom prst="rect">
            <a:avLst/>
          </a:prstGeom>
          <a:ln w="12700">
            <a:miter lim="400000"/>
          </a:ln>
        </p:spPr>
      </p:pic>
      <p:grpSp>
        <p:nvGrpSpPr>
          <p:cNvPr id="3081" name="Rectangle 2"/>
          <p:cNvGrpSpPr/>
          <p:nvPr/>
        </p:nvGrpSpPr>
        <p:grpSpPr>
          <a:xfrm>
            <a:off x="144398" y="262139"/>
            <a:ext cx="5608155" cy="2240735"/>
            <a:chOff x="-1" y="0"/>
            <a:chExt cx="5608153" cy="2240734"/>
          </a:xfrm>
        </p:grpSpPr>
        <p:sp>
          <p:nvSpPr>
            <p:cNvPr id="3079" name="Rectangle"/>
            <p:cNvSpPr/>
            <p:nvPr/>
          </p:nvSpPr>
          <p:spPr>
            <a:xfrm>
              <a:off x="-1" y="0"/>
              <a:ext cx="5608153" cy="2240734"/>
            </a:xfrm>
            <a:prstGeom prst="rect">
              <a:avLst/>
            </a:prstGeom>
            <a:solidFill>
              <a:srgbClr val="000000"/>
            </a:solidFill>
            <a:ln w="12700" cap="flat">
              <a:noFill/>
              <a:miter lim="400000"/>
            </a:ln>
            <a:effectLst/>
          </p:spPr>
          <p:txBody>
            <a:bodyPr wrap="square" lIns="46799" tIns="46799" rIns="46799" bIns="46799" numCol="1" anchor="ctr">
              <a:noAutofit/>
            </a:bodyPr>
            <a:lstStyle/>
            <a:p>
              <a:pPr marL="0" marR="0" lvl="0" indent="0" algn="r" defTabSz="914400" rtl="0" eaLnBrk="1" fontAlgn="auto" latinLnBrk="0" hangingPunct="0">
                <a:lnSpc>
                  <a:spcPct val="100000"/>
                </a:lnSpc>
                <a:spcBef>
                  <a:spcPts val="0"/>
                </a:spcBef>
                <a:spcAft>
                  <a:spcPts val="0"/>
                </a:spcAft>
                <a:buClrTx/>
                <a:buSzTx/>
                <a:buFontTx/>
                <a:buNone/>
                <a:tabLst/>
                <a:defRPr sz="3600" b="1" i="1">
                  <a:solidFill>
                    <a:srgbClr val="8F8F8F">
                      <a:lumOff val="44000"/>
                    </a:srgbClr>
                  </a:solidFill>
                </a:defRPr>
              </a:pPr>
              <a:endParaRPr kumimoji="0" sz="3600" b="1" i="1" u="none" strike="noStrike" kern="0" cap="none" spc="0" normalizeH="0" baseline="0" noProof="0">
                <a:ln>
                  <a:noFill/>
                </a:ln>
                <a:solidFill>
                  <a:srgbClr val="8F8F8F">
                    <a:lumOff val="44000"/>
                  </a:srgbClr>
                </a:solidFill>
                <a:effectLst/>
                <a:uLnTx/>
                <a:uFillTx/>
                <a:latin typeface="Arial" panose="020B0604020202020204" pitchFamily="34" charset="0"/>
                <a:cs typeface="Arial" panose="020B0604020202020204" pitchFamily="34" charset="0"/>
                <a:sym typeface="Arial"/>
              </a:endParaRPr>
            </a:p>
          </p:txBody>
        </p:sp>
        <p:sp>
          <p:nvSpPr>
            <p:cNvPr id="3080" name="&quot;We are no longer a Christian nation.&quot;…"/>
            <p:cNvSpPr txBox="1"/>
            <p:nvPr/>
          </p:nvSpPr>
          <p:spPr>
            <a:xfrm>
              <a:off x="45719" y="150872"/>
              <a:ext cx="5516713" cy="1938989"/>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45719" tIns="45719" rIns="45719" bIns="45719" numCol="1" anchor="ctr">
              <a:spAutoFit/>
            </a:bodyPr>
            <a:lstStyle/>
            <a:p>
              <a:pPr marL="0" marR="0" lvl="0" indent="0" algn="ctr" defTabSz="914400" rtl="0" eaLnBrk="1" fontAlgn="auto" latinLnBrk="0" hangingPunct="0">
                <a:lnSpc>
                  <a:spcPct val="100000"/>
                </a:lnSpc>
                <a:spcBef>
                  <a:spcPts val="0"/>
                </a:spcBef>
                <a:spcAft>
                  <a:spcPts val="0"/>
                </a:spcAft>
                <a:buClrTx/>
                <a:buSzTx/>
                <a:buFontTx/>
                <a:buNone/>
                <a:tabLst/>
                <a:defRPr sz="4400" b="1">
                  <a:solidFill>
                    <a:srgbClr val="FFFF00"/>
                  </a:solidFill>
                </a:defRPr>
              </a:pPr>
              <a:r>
                <a:rPr kumimoji="0" lang="ar-JO" sz="4400" b="1" i="0" u="none" strike="noStrike" kern="0" cap="none" spc="0" normalizeH="0" baseline="0" noProof="0" dirty="0">
                  <a:ln>
                    <a:noFill/>
                  </a:ln>
                  <a:solidFill>
                    <a:srgbClr val="FFFF00"/>
                  </a:solidFill>
                  <a:effectLst/>
                  <a:uLnTx/>
                  <a:uFillTx/>
                  <a:latin typeface="Arial" panose="020B0604020202020204" pitchFamily="34" charset="0"/>
                  <a:cs typeface="Arial" panose="020B0604020202020204" pitchFamily="34" charset="0"/>
                  <a:sym typeface="Arial"/>
                </a:rPr>
                <a:t>لم نعد                         أمّة</a:t>
              </a:r>
              <a:r>
                <a:rPr lang="ar-JO" sz="4400" b="1" kern="0" dirty="0">
                  <a:solidFill>
                    <a:srgbClr val="FFFF00"/>
                  </a:solidFill>
                  <a:latin typeface="Arial" panose="020B0604020202020204" pitchFamily="34" charset="0"/>
                  <a:cs typeface="Arial" panose="020B0604020202020204" pitchFamily="34" charset="0"/>
                  <a:sym typeface="Arial"/>
                </a:rPr>
                <a:t> </a:t>
              </a:r>
              <a:r>
                <a:rPr kumimoji="0" lang="ar-JO" sz="3600" b="1" i="0" u="none" strike="noStrike" kern="0" cap="none" spc="0" normalizeH="0" baseline="0" noProof="0" dirty="0">
                  <a:ln>
                    <a:noFill/>
                  </a:ln>
                  <a:solidFill>
                    <a:srgbClr val="FFFF00"/>
                  </a:solidFill>
                  <a:effectLst/>
                  <a:uLnTx/>
                  <a:uFillTx/>
                  <a:latin typeface="Arial" panose="020B0604020202020204" pitchFamily="34" charset="0"/>
                  <a:cs typeface="Arial" panose="020B0604020202020204" pitchFamily="34" charset="0"/>
                  <a:sym typeface="Arial"/>
                </a:rPr>
                <a:t>مسيحيّة.</a:t>
              </a:r>
              <a:endParaRPr kumimoji="0" sz="3600" b="1" i="0" u="none" strike="noStrike" kern="0" cap="none" spc="0" normalizeH="0" baseline="0" noProof="0" dirty="0">
                <a:ln>
                  <a:noFill/>
                </a:ln>
                <a:solidFill>
                  <a:srgbClr val="FFFF00"/>
                </a:solidFill>
                <a:effectLst/>
                <a:uLnTx/>
                <a:uFillTx/>
                <a:latin typeface="Arial" panose="020B0604020202020204" pitchFamily="34" charset="0"/>
                <a:cs typeface="Arial" panose="020B0604020202020204" pitchFamily="34" charset="0"/>
                <a:sym typeface="Arial"/>
              </a:endParaRPr>
            </a:p>
            <a:p>
              <a:pPr marL="0" marR="0" lvl="0" indent="0" algn="r" defTabSz="914400" rtl="0" eaLnBrk="1" fontAlgn="auto" latinLnBrk="0" hangingPunct="0">
                <a:lnSpc>
                  <a:spcPct val="100000"/>
                </a:lnSpc>
                <a:spcBef>
                  <a:spcPts val="0"/>
                </a:spcBef>
                <a:spcAft>
                  <a:spcPts val="0"/>
                </a:spcAft>
                <a:buClrTx/>
                <a:buSzTx/>
                <a:buFontTx/>
                <a:buNone/>
                <a:tabLst/>
                <a:defRPr sz="3200" b="1" i="1">
                  <a:solidFill>
                    <a:srgbClr val="8F8F8F">
                      <a:lumOff val="44000"/>
                    </a:srgbClr>
                  </a:solidFill>
                </a:defRPr>
              </a:pPr>
              <a:r>
                <a:rPr kumimoji="0" lang="ar-JO" sz="3200" b="1" i="1"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rPr>
                <a:t>باراك أوباما</a:t>
              </a:r>
              <a:endParaRPr kumimoji="0" sz="3200" b="1" i="1"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endParaRPr>
            </a:p>
          </p:txBody>
        </p:sp>
      </p:grpSp>
    </p:spTree>
  </p:cSld>
  <p:clrMapOvr>
    <a:masterClrMapping/>
  </p:clrMapOvr>
  <p:transition spd="med"/>
</p:sld>
</file>

<file path=ppt/slides/slide182.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sp>
        <p:nvSpPr>
          <p:cNvPr id="3083" name="Rectangle 2"/>
          <p:cNvSpPr txBox="1">
            <a:spLocks noGrp="1"/>
          </p:cNvSpPr>
          <p:nvPr>
            <p:ph type="title"/>
          </p:nvPr>
        </p:nvSpPr>
        <p:spPr>
          <a:xfrm>
            <a:off x="24776" y="5096064"/>
            <a:ext cx="3903663" cy="1671496"/>
          </a:xfrm>
          <a:prstGeom prst="rect">
            <a:avLst/>
          </a:prstGeom>
          <a:effectLst>
            <a:outerShdw blurRad="63500" dist="38099" dir="2700000" rotWithShape="0">
              <a:srgbClr val="000000">
                <a:alpha val="74998"/>
              </a:srgbClr>
            </a:outerShdw>
          </a:effectLst>
        </p:spPr>
        <p:txBody>
          <a:bodyPr>
            <a:normAutofit fontScale="90000"/>
          </a:bodyPr>
          <a:lstStyle>
            <a:lvl1pPr>
              <a:defRPr sz="3600" b="1">
                <a:solidFill>
                  <a:schemeClr val="accent3">
                    <a:lumOff val="44000"/>
                  </a:schemeClr>
                </a:solidFill>
                <a:effectLst>
                  <a:outerShdw blurRad="38100" dist="38100" dir="2700000" rotWithShape="0">
                    <a:srgbClr val="000000"/>
                  </a:outerShdw>
                </a:effectLst>
              </a:defRPr>
            </a:lvl1pPr>
          </a:lstStyle>
          <a:p>
            <a:r>
              <a:rPr lang="ar-JO" dirty="0"/>
              <a:t>التراث المسيحي الآن</a:t>
            </a:r>
            <a:br>
              <a:rPr lang="ar-JO" dirty="0"/>
            </a:br>
            <a:r>
              <a:rPr lang="ar-JO" dirty="0"/>
              <a:t>محل</a:t>
            </a:r>
            <a:br>
              <a:rPr lang="ar-JO" dirty="0"/>
            </a:br>
            <a:r>
              <a:rPr lang="ar-JO" dirty="0"/>
              <a:t>نقاش ساخن</a:t>
            </a:r>
            <a:endParaRPr dirty="0"/>
          </a:p>
        </p:txBody>
      </p:sp>
      <p:sp>
        <p:nvSpPr>
          <p:cNvPr id="3084" name="Text Box 37"/>
          <p:cNvSpPr txBox="1"/>
          <p:nvPr/>
        </p:nvSpPr>
        <p:spPr>
          <a:xfrm>
            <a:off x="8356689" y="44449"/>
            <a:ext cx="809451" cy="833176"/>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6799" tIns="46799" rIns="46799" bIns="46799">
            <a:spAutoFit/>
          </a:bodyPr>
          <a:lstStyle/>
          <a:p>
            <a:pPr marL="0" marR="0" lvl="0" indent="0" algn="ctr" defTabSz="914400" rtl="0" eaLnBrk="1" fontAlgn="auto" latinLnBrk="0" hangingPunct="0">
              <a:lnSpc>
                <a:spcPct val="100000"/>
              </a:lnSpc>
              <a:spcBef>
                <a:spcPts val="0"/>
              </a:spcBef>
              <a:spcAft>
                <a:spcPts val="0"/>
              </a:spcAft>
              <a:buClrTx/>
              <a:buSzTx/>
              <a:buFontTx/>
              <a:buNone/>
              <a:tabLst/>
              <a:defRPr sz="2400" b="1">
                <a:solidFill>
                  <a:srgbClr val="8F8F8F">
                    <a:lumOff val="44000"/>
                  </a:srgbClr>
                </a:solidFill>
              </a:defRPr>
            </a:pPr>
            <a:r>
              <a:rPr kumimoji="0" lang="ar-JO" sz="2400" b="1" i="0" u="none" strike="noStrike" kern="0" cap="none" spc="0" normalizeH="0" baseline="0" noProof="0" dirty="0">
                <a:ln>
                  <a:noFill/>
                </a:ln>
                <a:solidFill>
                  <a:srgbClr val="8F8F8F">
                    <a:lumOff val="44000"/>
                  </a:srgbClr>
                </a:solidFill>
                <a:effectLst/>
                <a:uLnTx/>
                <a:uFillTx/>
                <a:latin typeface="Arial"/>
                <a:cs typeface="Arial"/>
                <a:sym typeface="Arial"/>
              </a:rPr>
              <a:t>110 ر</a:t>
            </a:r>
          </a:p>
          <a:p>
            <a:pPr marL="0" marR="0" lvl="0" indent="0" algn="ctr" defTabSz="914400" rtl="0" eaLnBrk="1" fontAlgn="auto" latinLnBrk="0" hangingPunct="0">
              <a:lnSpc>
                <a:spcPct val="100000"/>
              </a:lnSpc>
              <a:spcBef>
                <a:spcPts val="0"/>
              </a:spcBef>
              <a:spcAft>
                <a:spcPts val="0"/>
              </a:spcAft>
              <a:buClrTx/>
              <a:buSzTx/>
              <a:buFontTx/>
              <a:buNone/>
              <a:tabLst/>
              <a:defRPr sz="2400" b="1">
                <a:solidFill>
                  <a:srgbClr val="8F8F8F">
                    <a:lumOff val="44000"/>
                  </a:srgbClr>
                </a:solidFill>
              </a:defRPr>
            </a:pPr>
            <a:r>
              <a:rPr kumimoji="0" lang="ar-JO" sz="2400" b="1" i="0" u="none" strike="noStrike" kern="0" cap="none" spc="0" normalizeH="0" baseline="0" noProof="0" dirty="0">
                <a:ln>
                  <a:noFill/>
                </a:ln>
                <a:solidFill>
                  <a:srgbClr val="8F8F8F">
                    <a:lumOff val="44000"/>
                  </a:srgbClr>
                </a:solidFill>
                <a:effectLst/>
                <a:uLnTx/>
                <a:uFillTx/>
                <a:latin typeface="Arial"/>
                <a:cs typeface="Arial"/>
                <a:sym typeface="Arial"/>
              </a:rPr>
              <a:t>ت</a:t>
            </a:r>
            <a:endParaRPr kumimoji="0" sz="2400" b="1" i="0" u="none" strike="noStrike" kern="0" cap="none" spc="0" normalizeH="0" baseline="0" noProof="0" dirty="0">
              <a:ln>
                <a:noFill/>
              </a:ln>
              <a:solidFill>
                <a:srgbClr val="8F8F8F">
                  <a:lumOff val="44000"/>
                </a:srgbClr>
              </a:solidFill>
              <a:effectLst/>
              <a:uLnTx/>
              <a:uFillTx/>
              <a:latin typeface="Arial"/>
              <a:cs typeface="Arial"/>
              <a:sym typeface="Arial"/>
            </a:endParaRPr>
          </a:p>
        </p:txBody>
      </p:sp>
      <p:pic>
        <p:nvPicPr>
          <p:cNvPr id="3085" name="Picture 2" descr="Picture 2"/>
          <p:cNvPicPr>
            <a:picLocks noChangeAspect="1"/>
          </p:cNvPicPr>
          <p:nvPr/>
        </p:nvPicPr>
        <p:blipFill>
          <a:blip r:embed="rId2"/>
          <a:stretch>
            <a:fillRect/>
          </a:stretch>
        </p:blipFill>
        <p:spPr>
          <a:xfrm>
            <a:off x="1" y="-185880"/>
            <a:ext cx="3671024" cy="3671025"/>
          </a:xfrm>
          <a:prstGeom prst="rect">
            <a:avLst/>
          </a:prstGeom>
          <a:ln w="12700">
            <a:miter lim="400000"/>
          </a:ln>
        </p:spPr>
      </p:pic>
      <p:pic>
        <p:nvPicPr>
          <p:cNvPr id="3086" name="Picture 3" descr="Picture 3"/>
          <p:cNvPicPr>
            <a:picLocks noChangeAspect="1"/>
          </p:cNvPicPr>
          <p:nvPr/>
        </p:nvPicPr>
        <p:blipFill>
          <a:blip r:embed="rId3"/>
          <a:stretch>
            <a:fillRect/>
          </a:stretch>
        </p:blipFill>
        <p:spPr>
          <a:xfrm>
            <a:off x="186064" y="2662911"/>
            <a:ext cx="3463474" cy="3463474"/>
          </a:xfrm>
          <a:prstGeom prst="rect">
            <a:avLst/>
          </a:prstGeom>
          <a:ln w="12700">
            <a:miter lim="400000"/>
          </a:ln>
        </p:spPr>
      </p:pic>
      <p:pic>
        <p:nvPicPr>
          <p:cNvPr id="3087" name="Picture 5" descr="Picture 5"/>
          <p:cNvPicPr>
            <a:picLocks noChangeAspect="1"/>
          </p:cNvPicPr>
          <p:nvPr/>
        </p:nvPicPr>
        <p:blipFill>
          <a:blip r:embed="rId4"/>
          <a:stretch>
            <a:fillRect/>
          </a:stretch>
        </p:blipFill>
        <p:spPr>
          <a:xfrm>
            <a:off x="3682377" y="0"/>
            <a:ext cx="2735654" cy="6858000"/>
          </a:xfrm>
          <a:prstGeom prst="rect">
            <a:avLst/>
          </a:prstGeom>
          <a:ln w="12700">
            <a:miter lim="400000"/>
          </a:ln>
        </p:spPr>
      </p:pic>
      <p:pic>
        <p:nvPicPr>
          <p:cNvPr id="3088" name="Picture 6" descr="Picture 6"/>
          <p:cNvPicPr>
            <a:picLocks noChangeAspect="1"/>
          </p:cNvPicPr>
          <p:nvPr/>
        </p:nvPicPr>
        <p:blipFill>
          <a:blip r:embed="rId5"/>
          <a:stretch>
            <a:fillRect/>
          </a:stretch>
        </p:blipFill>
        <p:spPr>
          <a:xfrm rot="19932153">
            <a:off x="3799251" y="3904932"/>
            <a:ext cx="2444422" cy="3559421"/>
          </a:xfrm>
          <a:prstGeom prst="rect">
            <a:avLst/>
          </a:prstGeom>
          <a:ln w="12700">
            <a:miter lim="400000"/>
          </a:ln>
        </p:spPr>
      </p:pic>
      <p:pic>
        <p:nvPicPr>
          <p:cNvPr id="3089" name="Picture 4" descr="Picture 4"/>
          <p:cNvPicPr>
            <a:picLocks noChangeAspect="1"/>
          </p:cNvPicPr>
          <p:nvPr/>
        </p:nvPicPr>
        <p:blipFill>
          <a:blip r:embed="rId6"/>
          <a:stretch>
            <a:fillRect/>
          </a:stretch>
        </p:blipFill>
        <p:spPr>
          <a:xfrm>
            <a:off x="4662027" y="805459"/>
            <a:ext cx="4481975" cy="6036330"/>
          </a:xfrm>
          <a:prstGeom prst="rect">
            <a:avLst/>
          </a:prstGeom>
          <a:ln w="12700">
            <a:miter lim="400000"/>
          </a:ln>
        </p:spPr>
      </p:pic>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iterate>
                                    <p:tmAbs val="0"/>
                                  </p:iterate>
                                  <p:childTnLst>
                                    <p:set>
                                      <p:cBhvr>
                                        <p:cTn id="6" fill="hold"/>
                                        <p:tgtEl>
                                          <p:spTgt spid="3087"/>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iterate>
                                    <p:tmAbs val="0"/>
                                  </p:iterate>
                                  <p:childTnLst>
                                    <p:set>
                                      <p:cBhvr>
                                        <p:cTn id="10" fill="hold"/>
                                        <p:tgtEl>
                                          <p:spTgt spid="3085"/>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iterate>
                                    <p:tmAbs val="0"/>
                                  </p:iterate>
                                  <p:childTnLst>
                                    <p:set>
                                      <p:cBhvr>
                                        <p:cTn id="14" fill="hold"/>
                                        <p:tgtEl>
                                          <p:spTgt spid="3086"/>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iterate>
                                    <p:tmAbs val="0"/>
                                  </p:iterate>
                                  <p:childTnLst>
                                    <p:set>
                                      <p:cBhvr>
                                        <p:cTn id="18" fill="hold"/>
                                        <p:tgtEl>
                                          <p:spTgt spid="3088"/>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iterate>
                                    <p:tmAbs val="0"/>
                                  </p:iterate>
                                  <p:childTnLst>
                                    <p:set>
                                      <p:cBhvr>
                                        <p:cTn id="22" fill="hold"/>
                                        <p:tgtEl>
                                          <p:spTgt spid="308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85" grpId="0" animBg="1" advAuto="0"/>
      <p:bldP spid="3086" grpId="0" animBg="1" advAuto="0"/>
      <p:bldP spid="3087" grpId="0" animBg="1" advAuto="0"/>
      <p:bldP spid="3088" grpId="0" animBg="1" advAuto="0"/>
      <p:bldP spid="3089" grpId="0" animBg="1" advAuto="0"/>
    </p:bldLst>
  </p:timing>
</p:sld>
</file>

<file path=ppt/slides/slide1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91" name="Rectangle 1026"/>
          <p:cNvSpPr txBox="1">
            <a:spLocks noGrp="1"/>
          </p:cNvSpPr>
          <p:nvPr>
            <p:ph type="title"/>
          </p:nvPr>
        </p:nvSpPr>
        <p:spPr>
          <a:xfrm>
            <a:off x="-1" y="-45074"/>
            <a:ext cx="9180515" cy="871460"/>
          </a:xfrm>
          <a:prstGeom prst="rect">
            <a:avLst/>
          </a:prstGeom>
          <a:effectLst>
            <a:outerShdw blurRad="63500" dist="35921" dir="2700000" rotWithShape="0">
              <a:srgbClr val="000000">
                <a:alpha val="74998"/>
              </a:srgbClr>
            </a:outerShdw>
          </a:effectLst>
        </p:spPr>
        <p:txBody>
          <a:bodyPr/>
          <a:lstStyle>
            <a:lvl1pPr>
              <a:defRPr b="1">
                <a:effectLst>
                  <a:outerShdw blurRad="38100" dist="38100" dir="2700000" rotWithShape="0">
                    <a:srgbClr val="000000">
                      <a:alpha val="43137"/>
                    </a:srgbClr>
                  </a:outerShdw>
                </a:effectLst>
              </a:defRPr>
            </a:lvl1pPr>
          </a:lstStyle>
          <a:p>
            <a:r>
              <a:rPr lang="ar-JO" dirty="0"/>
              <a:t>تجارة الولايات المتحدة الأمريكية</a:t>
            </a:r>
            <a:endParaRPr dirty="0"/>
          </a:p>
        </p:txBody>
      </p:sp>
      <p:sp>
        <p:nvSpPr>
          <p:cNvPr id="3092" name="Rectangle 2"/>
          <p:cNvSpPr txBox="1"/>
          <p:nvPr/>
        </p:nvSpPr>
        <p:spPr>
          <a:xfrm>
            <a:off x="117158" y="6411926"/>
            <a:ext cx="2753361" cy="226986"/>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nchor="ctr">
            <a:spAutoFit/>
          </a:bodyPr>
          <a:lstStyle>
            <a:lvl1pPr defTabSz="914400">
              <a:defRPr sz="1000" b="1">
                <a:effectLst>
                  <a:outerShdw blurRad="38100" dist="38100" dir="2700000" rotWithShape="0">
                    <a:srgbClr val="000000">
                      <a:alpha val="43137"/>
                    </a:srgbClr>
                  </a:outerShdw>
                </a:effectLst>
              </a:defRPr>
            </a:lvl1pPr>
          </a:lstStyle>
          <a:p>
            <a:pPr marL="0" marR="0" lvl="0" indent="0" algn="l" defTabSz="914400" rtl="0" eaLnBrk="1" fontAlgn="auto" latinLnBrk="0" hangingPunct="0">
              <a:lnSpc>
                <a:spcPct val="100000"/>
              </a:lnSpc>
              <a:spcBef>
                <a:spcPts val="0"/>
              </a:spcBef>
              <a:spcAft>
                <a:spcPts val="0"/>
              </a:spcAft>
              <a:buClrTx/>
              <a:buSzTx/>
              <a:buFontTx/>
              <a:buNone/>
              <a:tabLst/>
              <a:defRPr/>
            </a:pPr>
            <a:r>
              <a:rPr kumimoji="0" sz="1000" b="1" i="0" u="none" strike="noStrike" kern="0" cap="none" spc="0" normalizeH="0" baseline="0" noProof="0">
                <a:ln>
                  <a:noFill/>
                </a:ln>
                <a:solidFill>
                  <a:srgbClr val="000000"/>
                </a:solidFill>
                <a:effectLst>
                  <a:outerShdw blurRad="38100" dist="38100" dir="2700000" rotWithShape="0">
                    <a:srgbClr val="000000">
                      <a:alpha val="43137"/>
                    </a:srgbClr>
                  </a:outerShdw>
                </a:effectLst>
                <a:uLnTx/>
                <a:uFillTx/>
                <a:latin typeface="Arial"/>
                <a:cs typeface="Arial"/>
                <a:sym typeface="Arial"/>
              </a:rPr>
              <a:t>Used with permission</a:t>
            </a:r>
          </a:p>
        </p:txBody>
      </p:sp>
      <p:sp>
        <p:nvSpPr>
          <p:cNvPr id="3093" name="Text Box 37"/>
          <p:cNvSpPr txBox="1"/>
          <p:nvPr/>
        </p:nvSpPr>
        <p:spPr>
          <a:xfrm>
            <a:off x="8360666" y="35331"/>
            <a:ext cx="809451" cy="833176"/>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6799" tIns="46799" rIns="46799" bIns="46799">
            <a:spAutoFit/>
          </a:bodyPr>
          <a:lstStyle/>
          <a:p>
            <a:pPr marL="0" marR="0" lvl="0" indent="0" algn="ctr" defTabSz="914400" rtl="0" eaLnBrk="1" fontAlgn="auto" latinLnBrk="0" hangingPunct="0">
              <a:lnSpc>
                <a:spcPct val="100000"/>
              </a:lnSpc>
              <a:spcBef>
                <a:spcPts val="0"/>
              </a:spcBef>
              <a:spcAft>
                <a:spcPts val="0"/>
              </a:spcAft>
              <a:buClrTx/>
              <a:buSzTx/>
              <a:buFontTx/>
              <a:buNone/>
              <a:tabLst/>
              <a:defRPr sz="2400" b="1">
                <a:solidFill>
                  <a:srgbClr val="8F8F8F">
                    <a:lumOff val="44000"/>
                  </a:srgbClr>
                </a:solidFill>
              </a:defRPr>
            </a:pPr>
            <a:r>
              <a:rPr kumimoji="0" lang="ar-JO" sz="2400" b="1" i="0" u="none" strike="noStrike" kern="0" cap="none" spc="0" normalizeH="0" baseline="0" noProof="0" dirty="0">
                <a:ln>
                  <a:noFill/>
                </a:ln>
                <a:solidFill>
                  <a:srgbClr val="8F8F8F">
                    <a:lumOff val="44000"/>
                  </a:srgbClr>
                </a:solidFill>
                <a:effectLst/>
                <a:uLnTx/>
                <a:uFillTx/>
                <a:latin typeface="Arial"/>
                <a:cs typeface="Arial"/>
                <a:sym typeface="Arial"/>
              </a:rPr>
              <a:t>110 ر</a:t>
            </a:r>
          </a:p>
          <a:p>
            <a:pPr marL="0" marR="0" lvl="0" indent="0" algn="ctr" defTabSz="914400" rtl="0" eaLnBrk="1" fontAlgn="auto" latinLnBrk="0" hangingPunct="0">
              <a:lnSpc>
                <a:spcPct val="100000"/>
              </a:lnSpc>
              <a:spcBef>
                <a:spcPts val="0"/>
              </a:spcBef>
              <a:spcAft>
                <a:spcPts val="0"/>
              </a:spcAft>
              <a:buClrTx/>
              <a:buSzTx/>
              <a:buFontTx/>
              <a:buNone/>
              <a:tabLst/>
              <a:defRPr sz="2400" b="1">
                <a:solidFill>
                  <a:srgbClr val="8F8F8F">
                    <a:lumOff val="44000"/>
                  </a:srgbClr>
                </a:solidFill>
              </a:defRPr>
            </a:pPr>
            <a:r>
              <a:rPr kumimoji="0" lang="ar-JO" sz="2400" b="1" i="0" u="none" strike="noStrike" kern="0" cap="none" spc="0" normalizeH="0" baseline="0" noProof="0" dirty="0">
                <a:ln>
                  <a:noFill/>
                </a:ln>
                <a:solidFill>
                  <a:srgbClr val="8F8F8F">
                    <a:lumOff val="44000"/>
                  </a:srgbClr>
                </a:solidFill>
                <a:effectLst/>
                <a:uLnTx/>
                <a:uFillTx/>
                <a:latin typeface="Arial"/>
                <a:cs typeface="Arial"/>
                <a:sym typeface="Arial"/>
              </a:rPr>
              <a:t>ث</a:t>
            </a:r>
            <a:endParaRPr kumimoji="0" sz="2400" b="1" i="0" u="none" strike="noStrike" kern="0" cap="none" spc="0" normalizeH="0" baseline="0" noProof="0" dirty="0">
              <a:ln>
                <a:noFill/>
              </a:ln>
              <a:solidFill>
                <a:srgbClr val="8F8F8F">
                  <a:lumOff val="44000"/>
                </a:srgbClr>
              </a:solidFill>
              <a:effectLst/>
              <a:uLnTx/>
              <a:uFillTx/>
              <a:latin typeface="Arial"/>
              <a:cs typeface="Arial"/>
              <a:sym typeface="Arial"/>
            </a:endParaRPr>
          </a:p>
        </p:txBody>
      </p:sp>
      <p:pic>
        <p:nvPicPr>
          <p:cNvPr id="3094" name="Picture 3" descr="Picture 3"/>
          <p:cNvPicPr>
            <a:picLocks noChangeAspect="1"/>
          </p:cNvPicPr>
          <p:nvPr/>
        </p:nvPicPr>
        <p:blipFill>
          <a:blip r:embed="rId2"/>
          <a:stretch>
            <a:fillRect/>
          </a:stretch>
        </p:blipFill>
        <p:spPr>
          <a:xfrm>
            <a:off x="201350" y="2687114"/>
            <a:ext cx="5080001" cy="4000501"/>
          </a:xfrm>
          <a:prstGeom prst="rect">
            <a:avLst/>
          </a:prstGeom>
          <a:ln w="12700">
            <a:miter lim="400000"/>
          </a:ln>
        </p:spPr>
      </p:pic>
      <p:pic>
        <p:nvPicPr>
          <p:cNvPr id="3095" name="Picture 1" descr="Picture 1"/>
          <p:cNvPicPr>
            <a:picLocks noChangeAspect="1"/>
          </p:cNvPicPr>
          <p:nvPr/>
        </p:nvPicPr>
        <p:blipFill>
          <a:blip r:embed="rId3"/>
          <a:stretch>
            <a:fillRect/>
          </a:stretch>
        </p:blipFill>
        <p:spPr>
          <a:xfrm>
            <a:off x="4427778" y="1239163"/>
            <a:ext cx="4716222" cy="3159870"/>
          </a:xfrm>
          <a:prstGeom prst="rect">
            <a:avLst/>
          </a:prstGeom>
          <a:ln w="12700">
            <a:miter lim="400000"/>
          </a:ln>
        </p:spPr>
      </p:pic>
      <p:sp>
        <p:nvSpPr>
          <p:cNvPr id="3096" name="Rectangle 1026"/>
          <p:cNvSpPr txBox="1"/>
          <p:nvPr/>
        </p:nvSpPr>
        <p:spPr>
          <a:xfrm>
            <a:off x="45719" y="1474724"/>
            <a:ext cx="4343797" cy="769441"/>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nchor="ctr">
            <a:spAutoFit/>
          </a:bodyPr>
          <a:lstStyle>
            <a:lvl1pPr algn="ctr" defTabSz="914400">
              <a:defRPr sz="4400" b="1">
                <a:solidFill>
                  <a:schemeClr val="accent3">
                    <a:lumOff val="44000"/>
                  </a:schemeClr>
                </a:solidFill>
                <a:effectLst>
                  <a:outerShdw blurRad="38100" dist="38100" dir="2700000" rotWithShape="0">
                    <a:srgbClr val="000000">
                      <a:alpha val="43137"/>
                    </a:srgbClr>
                  </a:outerShdw>
                </a:effectLst>
              </a:defRPr>
            </a:lvl1pPr>
          </a:lstStyle>
          <a:p>
            <a:pPr marL="0" marR="0" lvl="0" indent="0" algn="ctr" defTabSz="914400" rtl="0" eaLnBrk="1" fontAlgn="auto" latinLnBrk="0" hangingPunct="0">
              <a:lnSpc>
                <a:spcPct val="100000"/>
              </a:lnSpc>
              <a:spcBef>
                <a:spcPts val="0"/>
              </a:spcBef>
              <a:spcAft>
                <a:spcPts val="0"/>
              </a:spcAft>
              <a:buClrTx/>
              <a:buSzTx/>
              <a:buFontTx/>
              <a:buNone/>
              <a:tabLst/>
              <a:defRPr/>
            </a:pPr>
            <a:r>
              <a:rPr kumimoji="0" lang="ar-JO" sz="4400" b="1" i="0" u="none" strike="noStrike" kern="0" cap="none" spc="0" normalizeH="0" baseline="0" noProof="0" dirty="0">
                <a:ln>
                  <a:noFill/>
                </a:ln>
                <a:solidFill>
                  <a:srgbClr val="8F8F8F">
                    <a:lumOff val="44000"/>
                  </a:srgbClr>
                </a:solidFill>
                <a:effectLst>
                  <a:outerShdw blurRad="38100" dist="38100" dir="2700000" rotWithShape="0">
                    <a:srgbClr val="000000">
                      <a:alpha val="43137"/>
                    </a:srgbClr>
                  </a:outerShdw>
                </a:effectLst>
                <a:uLnTx/>
                <a:uFillTx/>
                <a:latin typeface="Arial"/>
                <a:cs typeface="Arial"/>
                <a:sym typeface="Arial"/>
              </a:rPr>
              <a:t>وول ستريت</a:t>
            </a:r>
            <a:endParaRPr kumimoji="0" sz="4400" b="1" i="0" u="none" strike="noStrike" kern="0" cap="none" spc="0" normalizeH="0" baseline="0" noProof="0" dirty="0">
              <a:ln>
                <a:noFill/>
              </a:ln>
              <a:solidFill>
                <a:srgbClr val="8F8F8F">
                  <a:lumOff val="44000"/>
                </a:srgbClr>
              </a:solidFill>
              <a:effectLst>
                <a:outerShdw blurRad="38100" dist="38100" dir="2700000" rotWithShape="0">
                  <a:srgbClr val="000000">
                    <a:alpha val="43137"/>
                  </a:srgbClr>
                </a:outerShdw>
              </a:effectLst>
              <a:uLnTx/>
              <a:uFillTx/>
              <a:latin typeface="Arial"/>
              <a:cs typeface="Arial"/>
              <a:sym typeface="Arial"/>
            </a:endParaRPr>
          </a:p>
        </p:txBody>
      </p:sp>
      <p:sp>
        <p:nvSpPr>
          <p:cNvPr id="3097" name="Rectangle 1026"/>
          <p:cNvSpPr txBox="1"/>
          <p:nvPr/>
        </p:nvSpPr>
        <p:spPr>
          <a:xfrm>
            <a:off x="5281350" y="5517095"/>
            <a:ext cx="3816929" cy="646331"/>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45719" rIns="45719" anchor="ctr">
            <a:spAutoFit/>
          </a:bodyPr>
          <a:lstStyle>
            <a:lvl1pPr algn="ctr" defTabSz="914400">
              <a:defRPr sz="4400" b="1">
                <a:solidFill>
                  <a:schemeClr val="accent3">
                    <a:lumOff val="44000"/>
                  </a:schemeClr>
                </a:solidFill>
                <a:effectLst>
                  <a:outerShdw blurRad="38100" dist="38100" dir="2700000" rotWithShape="0">
                    <a:srgbClr val="000000">
                      <a:alpha val="43137"/>
                    </a:srgbClr>
                  </a:outerShdw>
                </a:effectLst>
              </a:defRPr>
            </a:lvl1pPr>
          </a:lstStyle>
          <a:p>
            <a:pPr marL="0" marR="0" lvl="0" indent="0" algn="ctr" defTabSz="914400" rtl="0" eaLnBrk="1" fontAlgn="auto" latinLnBrk="0" hangingPunct="0">
              <a:lnSpc>
                <a:spcPct val="100000"/>
              </a:lnSpc>
              <a:spcBef>
                <a:spcPts val="0"/>
              </a:spcBef>
              <a:spcAft>
                <a:spcPts val="0"/>
              </a:spcAft>
              <a:buClrTx/>
              <a:buSzTx/>
              <a:buFontTx/>
              <a:buNone/>
              <a:tabLst/>
              <a:defRPr/>
            </a:pPr>
            <a:r>
              <a:rPr kumimoji="0" lang="ar-JO" sz="3600" b="1" i="0" u="none" strike="noStrike" kern="0" cap="none" spc="0" normalizeH="0" baseline="0" noProof="0" dirty="0">
                <a:ln>
                  <a:noFill/>
                </a:ln>
                <a:solidFill>
                  <a:srgbClr val="8F8F8F">
                    <a:lumOff val="44000"/>
                  </a:srgbClr>
                </a:solidFill>
                <a:effectLst>
                  <a:outerShdw blurRad="38100" dist="38100" dir="2700000" rotWithShape="0">
                    <a:srgbClr val="000000">
                      <a:alpha val="43137"/>
                    </a:srgbClr>
                  </a:outerShdw>
                </a:effectLst>
                <a:uLnTx/>
                <a:uFillTx/>
                <a:latin typeface="Arial"/>
                <a:cs typeface="Arial"/>
                <a:sym typeface="Arial"/>
              </a:rPr>
              <a:t>منظمة التجارة العالمية</a:t>
            </a:r>
            <a:endParaRPr kumimoji="0" sz="3600" b="1" i="0" u="none" strike="noStrike" kern="0" cap="none" spc="0" normalizeH="0" baseline="0" noProof="0" dirty="0">
              <a:ln>
                <a:noFill/>
              </a:ln>
              <a:solidFill>
                <a:srgbClr val="8F8F8F">
                  <a:lumOff val="44000"/>
                </a:srgbClr>
              </a:solidFill>
              <a:effectLst>
                <a:outerShdw blurRad="38100" dist="38100" dir="2700000" rotWithShape="0">
                  <a:srgbClr val="000000">
                    <a:alpha val="43137"/>
                  </a:srgbClr>
                </a:outerShdw>
              </a:effectLst>
              <a:uLnTx/>
              <a:uFillTx/>
              <a:latin typeface="Arial"/>
              <a:cs typeface="Arial"/>
              <a:sym typeface="Arial"/>
            </a:endParaRPr>
          </a:p>
        </p:txBody>
      </p:sp>
    </p:spTree>
  </p:cSld>
  <p:clrMapOvr>
    <a:masterClrMapping/>
  </p:clrMapOvr>
  <p:transition spd="med"/>
</p:sld>
</file>

<file path=ppt/slides/slide1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99" name="Picture 4" descr="Picture 4"/>
          <p:cNvPicPr>
            <a:picLocks noChangeAspect="1"/>
          </p:cNvPicPr>
          <p:nvPr/>
        </p:nvPicPr>
        <p:blipFill>
          <a:blip r:embed="rId2"/>
          <a:stretch>
            <a:fillRect/>
          </a:stretch>
        </p:blipFill>
        <p:spPr>
          <a:xfrm>
            <a:off x="6858000" y="0"/>
            <a:ext cx="2209800" cy="1936750"/>
          </a:xfrm>
          <a:prstGeom prst="rect">
            <a:avLst/>
          </a:prstGeom>
          <a:ln w="12700">
            <a:miter lim="400000"/>
          </a:ln>
        </p:spPr>
      </p:pic>
      <p:sp>
        <p:nvSpPr>
          <p:cNvPr id="3100" name="Text Box 9"/>
          <p:cNvSpPr txBox="1"/>
          <p:nvPr/>
        </p:nvSpPr>
        <p:spPr>
          <a:xfrm>
            <a:off x="2092008" y="4624387"/>
            <a:ext cx="7006272" cy="954107"/>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p>
            <a:pPr marL="360362" marR="0" lvl="0" indent="-360362" algn="just" defTabSz="914400" rtl="1" eaLnBrk="1" fontAlgn="auto" latinLnBrk="0" hangingPunct="0">
              <a:lnSpc>
                <a:spcPct val="100000"/>
              </a:lnSpc>
              <a:spcBef>
                <a:spcPts val="0"/>
              </a:spcBef>
              <a:spcAft>
                <a:spcPts val="0"/>
              </a:spcAft>
              <a:buClrTx/>
              <a:buSzPct val="100000"/>
              <a:buFontTx/>
              <a:buChar char="•"/>
              <a:tabLst/>
              <a:defRPr sz="2800">
                <a:solidFill>
                  <a:srgbClr val="FFFF00"/>
                </a:solidFill>
              </a:defRPr>
            </a:pPr>
            <a:r>
              <a:rPr kumimoji="0" lang="ar-JO" sz="2800" b="1" i="0" u="none" strike="noStrike" kern="0" cap="none" spc="0" normalizeH="0" baseline="0" noProof="0" dirty="0">
                <a:ln>
                  <a:noFill/>
                </a:ln>
                <a:solidFill>
                  <a:srgbClr val="FFFF00"/>
                </a:solidFill>
                <a:effectLst/>
                <a:uLnTx/>
                <a:uFillTx/>
                <a:latin typeface="Arial" panose="020B0604020202020204" pitchFamily="34" charset="0"/>
                <a:cs typeface="Arial" panose="020B0604020202020204" pitchFamily="34" charset="0"/>
                <a:sym typeface="Arial"/>
              </a:rPr>
              <a:t>العاج </a:t>
            </a:r>
            <a:r>
              <a:rPr kumimoji="0" lang="ar-JO" sz="2800" b="1" i="0"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يتم استيراده من سوريا ثم تصدير المنتجات النهائية إلى الغرب</a:t>
            </a:r>
            <a:endParaRPr kumimoji="0" sz="2800" b="1" i="0"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p:txBody>
      </p:sp>
      <p:pic>
        <p:nvPicPr>
          <p:cNvPr id="3101" name="Picture 6" descr="Picture 6"/>
          <p:cNvPicPr>
            <a:picLocks noChangeAspect="1"/>
          </p:cNvPicPr>
          <p:nvPr/>
        </p:nvPicPr>
        <p:blipFill>
          <a:blip r:embed="rId3"/>
          <a:stretch>
            <a:fillRect/>
          </a:stretch>
        </p:blipFill>
        <p:spPr>
          <a:xfrm>
            <a:off x="0" y="0"/>
            <a:ext cx="1919289" cy="2438400"/>
          </a:xfrm>
          <a:prstGeom prst="rect">
            <a:avLst/>
          </a:prstGeom>
          <a:ln w="12700">
            <a:miter lim="400000"/>
          </a:ln>
        </p:spPr>
      </p:pic>
      <p:sp>
        <p:nvSpPr>
          <p:cNvPr id="3102" name="Text Box 2"/>
          <p:cNvSpPr txBox="1"/>
          <p:nvPr/>
        </p:nvSpPr>
        <p:spPr>
          <a:xfrm>
            <a:off x="45719" y="2351088"/>
            <a:ext cx="9052562" cy="584775"/>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lvl1pPr defTabSz="914400">
              <a:defRPr sz="3200">
                <a:solidFill>
                  <a:schemeClr val="accent3">
                    <a:lumOff val="44000"/>
                  </a:schemeClr>
                </a:solidFill>
              </a:defRPr>
            </a:lvl1pPr>
          </a:lstStyle>
          <a:p>
            <a:pPr marL="0" marR="0" lvl="0" indent="0" algn="r" defTabSz="914400" rtl="0" eaLnBrk="1" fontAlgn="auto" latinLnBrk="0" hangingPunct="0">
              <a:lnSpc>
                <a:spcPct val="100000"/>
              </a:lnSpc>
              <a:spcBef>
                <a:spcPts val="0"/>
              </a:spcBef>
              <a:spcAft>
                <a:spcPts val="0"/>
              </a:spcAft>
              <a:buClrTx/>
              <a:buSzTx/>
              <a:buFontTx/>
              <a:buNone/>
              <a:tabLst/>
              <a:defRPr/>
            </a:pPr>
            <a:r>
              <a:rPr kumimoji="0" lang="ar-JO" sz="3200" b="1" i="0"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rPr>
              <a:t>استيراد المواد الخام من بلدان بعيدة، وتصدير المنتجات النهائية:</a:t>
            </a:r>
            <a:endParaRPr kumimoji="0" sz="3200" b="1" i="0"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endParaRPr>
          </a:p>
        </p:txBody>
      </p:sp>
      <p:pic>
        <p:nvPicPr>
          <p:cNvPr id="3103" name="Picture 5" descr="Picture 5"/>
          <p:cNvPicPr>
            <a:picLocks noChangeAspect="1"/>
          </p:cNvPicPr>
          <p:nvPr/>
        </p:nvPicPr>
        <p:blipFill>
          <a:blip r:embed="rId4"/>
          <a:stretch>
            <a:fillRect/>
          </a:stretch>
        </p:blipFill>
        <p:spPr>
          <a:xfrm>
            <a:off x="0" y="3429000"/>
            <a:ext cx="1993900" cy="2016125"/>
          </a:xfrm>
          <a:prstGeom prst="rect">
            <a:avLst/>
          </a:prstGeom>
          <a:ln w="12700">
            <a:miter lim="400000"/>
          </a:ln>
        </p:spPr>
      </p:pic>
      <p:sp>
        <p:nvSpPr>
          <p:cNvPr id="3104" name="Text Box 8"/>
          <p:cNvSpPr txBox="1"/>
          <p:nvPr/>
        </p:nvSpPr>
        <p:spPr>
          <a:xfrm>
            <a:off x="2096769" y="3549650"/>
            <a:ext cx="6849112" cy="954107"/>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p>
            <a:pPr marL="360362" marR="0" lvl="0" indent="-360362" algn="just" defTabSz="914400" rtl="1" eaLnBrk="1" fontAlgn="auto" latinLnBrk="0" hangingPunct="0">
              <a:lnSpc>
                <a:spcPct val="100000"/>
              </a:lnSpc>
              <a:spcBef>
                <a:spcPts val="0"/>
              </a:spcBef>
              <a:spcAft>
                <a:spcPts val="0"/>
              </a:spcAft>
              <a:buClrTx/>
              <a:buSzPct val="100000"/>
              <a:buFontTx/>
              <a:buChar char="•"/>
              <a:tabLst/>
              <a:defRPr sz="2800">
                <a:solidFill>
                  <a:srgbClr val="FFFF00"/>
                </a:solidFill>
              </a:defRPr>
            </a:pPr>
            <a:r>
              <a:rPr kumimoji="0" lang="ar-JO" sz="2800" b="1" i="0" u="none" strike="noStrike" kern="0" cap="none" spc="0" normalizeH="0" baseline="0" noProof="0" dirty="0">
                <a:ln>
                  <a:noFill/>
                </a:ln>
                <a:solidFill>
                  <a:srgbClr val="FFFF00"/>
                </a:solidFill>
                <a:effectLst/>
                <a:uLnTx/>
                <a:uFillTx/>
                <a:latin typeface="Arial" panose="020B0604020202020204" pitchFamily="34" charset="0"/>
                <a:cs typeface="Arial" panose="020B0604020202020204" pitchFamily="34" charset="0"/>
                <a:sym typeface="Arial"/>
              </a:rPr>
              <a:t>البرونز </a:t>
            </a:r>
            <a:r>
              <a:rPr kumimoji="0" lang="ar-JO" sz="2800" b="1" i="0"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rPr>
              <a:t>– يتم تصديره إلى آشور وقبرص واليونان وإيطاليا</a:t>
            </a:r>
            <a:endParaRPr kumimoji="0" sz="2800" b="1" i="0"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Arial"/>
            </a:endParaRPr>
          </a:p>
        </p:txBody>
      </p:sp>
      <p:sp>
        <p:nvSpPr>
          <p:cNvPr id="3105" name="Text Box 10"/>
          <p:cNvSpPr txBox="1"/>
          <p:nvPr/>
        </p:nvSpPr>
        <p:spPr>
          <a:xfrm>
            <a:off x="2109469" y="5683250"/>
            <a:ext cx="6836412" cy="954107"/>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45719" rIns="45719">
            <a:spAutoFit/>
          </a:bodyPr>
          <a:lstStyle/>
          <a:p>
            <a:pPr marL="360362" marR="0" lvl="0" indent="-360362" algn="just" defTabSz="914400" rtl="1" eaLnBrk="1" fontAlgn="auto" latinLnBrk="0" hangingPunct="0">
              <a:lnSpc>
                <a:spcPct val="100000"/>
              </a:lnSpc>
              <a:spcBef>
                <a:spcPts val="0"/>
              </a:spcBef>
              <a:spcAft>
                <a:spcPts val="0"/>
              </a:spcAft>
              <a:buClrTx/>
              <a:buSzPct val="100000"/>
              <a:buFontTx/>
              <a:buChar char="•"/>
              <a:tabLst/>
              <a:defRPr sz="2800">
                <a:solidFill>
                  <a:srgbClr val="8F8F8F">
                    <a:lumOff val="44000"/>
                  </a:srgbClr>
                </a:solidFill>
              </a:defRPr>
            </a:pPr>
            <a:r>
              <a:rPr kumimoji="0" lang="ar-JO" sz="2800" b="1" i="0"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rPr>
              <a:t>وكذلك </a:t>
            </a:r>
            <a:r>
              <a:rPr kumimoji="0" lang="ar-JO" sz="2800" b="1" i="0" u="none" strike="noStrike" kern="0" cap="none" spc="0" normalizeH="0" baseline="0" noProof="0" dirty="0">
                <a:ln>
                  <a:noFill/>
                </a:ln>
                <a:solidFill>
                  <a:srgbClr val="FFFF00"/>
                </a:solidFill>
                <a:effectLst/>
                <a:uLnTx/>
                <a:uFillTx/>
                <a:latin typeface="Arial" panose="020B0604020202020204" pitchFamily="34" charset="0"/>
                <a:cs typeface="Arial" panose="020B0604020202020204" pitchFamily="34" charset="0"/>
                <a:sym typeface="Arial"/>
              </a:rPr>
              <a:t>المصنوعات الزجاجية</a:t>
            </a:r>
            <a:r>
              <a:rPr kumimoji="0" lang="ar-JO" sz="2800" b="1" i="0"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rPr>
              <a:t>، و</a:t>
            </a:r>
            <a:r>
              <a:rPr kumimoji="0" lang="ar-JO" sz="2800" b="1" i="0" u="none" strike="noStrike" kern="0" cap="none" spc="0" normalizeH="0" baseline="0" noProof="0" dirty="0">
                <a:ln>
                  <a:noFill/>
                </a:ln>
                <a:solidFill>
                  <a:srgbClr val="FFFF00"/>
                </a:solidFill>
                <a:effectLst/>
                <a:uLnTx/>
                <a:uFillTx/>
                <a:latin typeface="Arial" panose="020B0604020202020204" pitchFamily="34" charset="0"/>
                <a:cs typeface="Arial" panose="020B0604020202020204" pitchFamily="34" charset="0"/>
                <a:sym typeface="Arial"/>
              </a:rPr>
              <a:t>الصوف</a:t>
            </a:r>
            <a:r>
              <a:rPr kumimoji="0" lang="ar-JO" sz="2800" b="1" i="0"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rPr>
              <a:t> المصبوغ باللون الأرجواني وغيرها</a:t>
            </a:r>
            <a:endParaRPr kumimoji="0" sz="2800" b="1" i="0"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endParaRPr>
          </a:p>
        </p:txBody>
      </p:sp>
      <p:sp>
        <p:nvSpPr>
          <p:cNvPr id="3106" name="Title 1"/>
          <p:cNvSpPr txBox="1">
            <a:spLocks noGrp="1"/>
          </p:cNvSpPr>
          <p:nvPr>
            <p:ph type="title" idx="4294967295"/>
          </p:nvPr>
        </p:nvSpPr>
        <p:spPr>
          <a:xfrm>
            <a:off x="2412999" y="0"/>
            <a:ext cx="4263573" cy="2485571"/>
          </a:xfrm>
          <a:prstGeom prst="rect">
            <a:avLst/>
          </a:prstGeom>
        </p:spPr>
        <p:txBody>
          <a:bodyPr>
            <a:normAutofit/>
          </a:bodyPr>
          <a:lstStyle/>
          <a:p>
            <a:pPr>
              <a:defRPr sz="4000" b="1">
                <a:ln w="9525" cap="flat">
                  <a:solidFill>
                    <a:schemeClr val="accent3">
                      <a:lumOff val="44000"/>
                    </a:schemeClr>
                  </a:solidFill>
                  <a:prstDash val="solid"/>
                  <a:round/>
                </a:ln>
              </a:defRPr>
            </a:pPr>
            <a:r>
              <a:rPr lang="ar-JO" dirty="0">
                <a:latin typeface="Arial" panose="020B0604020202020204" pitchFamily="34" charset="0"/>
                <a:cs typeface="Arial" panose="020B0604020202020204" pitchFamily="34" charset="0"/>
              </a:rPr>
              <a:t>تجارة صُور</a:t>
            </a:r>
            <a:br>
              <a:rPr dirty="0">
                <a:latin typeface="Arial" panose="020B0604020202020204" pitchFamily="34" charset="0"/>
                <a:cs typeface="Arial" panose="020B0604020202020204" pitchFamily="34" charset="0"/>
              </a:rPr>
            </a:br>
            <a:r>
              <a:rPr dirty="0">
                <a:latin typeface="Arial" panose="020B0604020202020204" pitchFamily="34" charset="0"/>
                <a:cs typeface="Arial" panose="020B0604020202020204" pitchFamily="34" charset="0"/>
              </a:rPr>
              <a:t>(</a:t>
            </a:r>
            <a:r>
              <a:rPr lang="ar-JO" dirty="0">
                <a:latin typeface="Arial" panose="020B0604020202020204" pitchFamily="34" charset="0"/>
                <a:cs typeface="Arial" panose="020B0604020202020204" pitchFamily="34" charset="0"/>
              </a:rPr>
              <a:t>إشعياء 23</a:t>
            </a:r>
            <a:r>
              <a:rPr dirty="0">
                <a:latin typeface="Arial" panose="020B0604020202020204" pitchFamily="34" charset="0"/>
                <a:cs typeface="Arial" panose="020B0604020202020204" pitchFamily="34" charset="0"/>
              </a:rPr>
              <a:t>)</a:t>
            </a:r>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10" presetClass="entr" fill="hold" grpId="0" nodeType="clickEffect">
                                  <p:stCondLst>
                                    <p:cond delay="0"/>
                                  </p:stCondLst>
                                  <p:iterate>
                                    <p:tmAbs val="0"/>
                                  </p:iterate>
                                  <p:childTnLst>
                                    <p:set>
                                      <p:cBhvr>
                                        <p:cTn id="6" fill="hold"/>
                                        <p:tgtEl>
                                          <p:spTgt spid="3102"/>
                                        </p:tgtEl>
                                        <p:attrNameLst>
                                          <p:attrName>style.visibility</p:attrName>
                                        </p:attrNameLst>
                                      </p:cBhvr>
                                      <p:to>
                                        <p:strVal val="visible"/>
                                      </p:to>
                                    </p:set>
                                    <p:animEffect transition="in" filter="fade">
                                      <p:cBhvr>
                                        <p:cTn id="7" dur="500"/>
                                        <p:tgtEl>
                                          <p:spTgt spid="3102"/>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fill="hold" grpId="0" nodeType="clickEffect">
                                  <p:stCondLst>
                                    <p:cond delay="0"/>
                                  </p:stCondLst>
                                  <p:iterate>
                                    <p:tmAbs val="0"/>
                                  </p:iterate>
                                  <p:childTnLst>
                                    <p:set>
                                      <p:cBhvr>
                                        <p:cTn id="11" fill="hold"/>
                                        <p:tgtEl>
                                          <p:spTgt spid="3104"/>
                                        </p:tgtEl>
                                        <p:attrNameLst>
                                          <p:attrName>style.visibility</p:attrName>
                                        </p:attrNameLst>
                                      </p:cBhvr>
                                      <p:to>
                                        <p:strVal val="visible"/>
                                      </p:to>
                                    </p:set>
                                    <p:animEffect transition="in" filter="fade">
                                      <p:cBhvr>
                                        <p:cTn id="12" dur="500"/>
                                        <p:tgtEl>
                                          <p:spTgt spid="3104"/>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fill="hold" grpId="0" nodeType="clickEffect">
                                  <p:stCondLst>
                                    <p:cond delay="0"/>
                                  </p:stCondLst>
                                  <p:iterate>
                                    <p:tmAbs val="0"/>
                                  </p:iterate>
                                  <p:childTnLst>
                                    <p:set>
                                      <p:cBhvr>
                                        <p:cTn id="16" fill="hold"/>
                                        <p:tgtEl>
                                          <p:spTgt spid="3100"/>
                                        </p:tgtEl>
                                        <p:attrNameLst>
                                          <p:attrName>style.visibility</p:attrName>
                                        </p:attrNameLst>
                                      </p:cBhvr>
                                      <p:to>
                                        <p:strVal val="visible"/>
                                      </p:to>
                                    </p:set>
                                    <p:animEffect transition="in" filter="fade">
                                      <p:cBhvr>
                                        <p:cTn id="17" dur="500"/>
                                        <p:tgtEl>
                                          <p:spTgt spid="3100"/>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fill="hold" grpId="0" nodeType="clickEffect">
                                  <p:stCondLst>
                                    <p:cond delay="0"/>
                                  </p:stCondLst>
                                  <p:iterate>
                                    <p:tmAbs val="0"/>
                                  </p:iterate>
                                  <p:childTnLst>
                                    <p:set>
                                      <p:cBhvr>
                                        <p:cTn id="21" fill="hold"/>
                                        <p:tgtEl>
                                          <p:spTgt spid="3105"/>
                                        </p:tgtEl>
                                        <p:attrNameLst>
                                          <p:attrName>style.visibility</p:attrName>
                                        </p:attrNameLst>
                                      </p:cBhvr>
                                      <p:to>
                                        <p:strVal val="visible"/>
                                      </p:to>
                                    </p:set>
                                    <p:animEffect transition="in" filter="fade">
                                      <p:cBhvr>
                                        <p:cTn id="22" dur="500"/>
                                        <p:tgtEl>
                                          <p:spTgt spid="310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00" grpId="0" animBg="1" advAuto="0"/>
      <p:bldP spid="3102" grpId="0" animBg="1" advAuto="0"/>
      <p:bldP spid="3104" grpId="0" animBg="1" advAuto="0"/>
      <p:bldP spid="3105" grpId="0" animBg="1" advAuto="0"/>
    </p:bldLst>
  </p:timing>
</p:sld>
</file>

<file path=ppt/slides/slide1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108" name="Picture 2" descr="Picture 2"/>
          <p:cNvPicPr>
            <a:picLocks noChangeAspect="1"/>
          </p:cNvPicPr>
          <p:nvPr/>
        </p:nvPicPr>
        <p:blipFill>
          <a:blip r:embed="rId2"/>
          <a:stretch>
            <a:fillRect/>
          </a:stretch>
        </p:blipFill>
        <p:spPr>
          <a:xfrm>
            <a:off x="0" y="0"/>
            <a:ext cx="9144000" cy="6858000"/>
          </a:xfrm>
          <a:prstGeom prst="rect">
            <a:avLst/>
          </a:prstGeom>
          <a:ln w="12700">
            <a:miter lim="400000"/>
          </a:ln>
        </p:spPr>
      </p:pic>
      <p:sp>
        <p:nvSpPr>
          <p:cNvPr id="3109" name="Rectangle 3"/>
          <p:cNvSpPr txBox="1">
            <a:spLocks noGrp="1"/>
          </p:cNvSpPr>
          <p:nvPr>
            <p:ph type="title" idx="4294967295"/>
          </p:nvPr>
        </p:nvSpPr>
        <p:spPr>
          <a:xfrm>
            <a:off x="762000" y="76199"/>
            <a:ext cx="6834188" cy="760415"/>
          </a:xfrm>
          <a:prstGeom prst="rect">
            <a:avLst/>
          </a:prstGeom>
          <a:solidFill>
            <a:srgbClr val="000000"/>
          </a:solidFill>
        </p:spPr>
        <p:txBody>
          <a:bodyPr>
            <a:normAutofit fontScale="90000"/>
          </a:bodyPr>
          <a:lstStyle>
            <a:lvl1pPr rtl="1">
              <a:defRPr b="1"/>
            </a:lvl1pPr>
          </a:lstStyle>
          <a:p>
            <a:r>
              <a:rPr>
                <a:latin typeface="Arial" panose="020B0604020202020204" pitchFamily="34" charset="0"/>
                <a:cs typeface="Arial" panose="020B0604020202020204" pitchFamily="34" charset="0"/>
              </a:rPr>
              <a:t>المستعمرات الفينيقية</a:t>
            </a:r>
          </a:p>
        </p:txBody>
      </p:sp>
      <p:pic>
        <p:nvPicPr>
          <p:cNvPr id="3110" name="Picture 4" descr="Picture 4"/>
          <p:cNvPicPr>
            <a:picLocks noChangeAspect="1"/>
          </p:cNvPicPr>
          <p:nvPr/>
        </p:nvPicPr>
        <p:blipFill>
          <a:blip r:embed="rId3"/>
          <a:stretch>
            <a:fillRect/>
          </a:stretch>
        </p:blipFill>
        <p:spPr>
          <a:xfrm>
            <a:off x="5762625" y="990600"/>
            <a:ext cx="3381375" cy="1841500"/>
          </a:xfrm>
          <a:prstGeom prst="rect">
            <a:avLst/>
          </a:prstGeom>
          <a:ln w="38100">
            <a:solidFill>
              <a:srgbClr val="000000"/>
            </a:solidFill>
            <a:miter/>
          </a:ln>
        </p:spPr>
      </p:pic>
      <p:sp>
        <p:nvSpPr>
          <p:cNvPr id="3111" name="TextBox 4"/>
          <p:cNvSpPr txBox="1"/>
          <p:nvPr/>
        </p:nvSpPr>
        <p:spPr>
          <a:xfrm>
            <a:off x="1447800" y="6095999"/>
            <a:ext cx="2209800" cy="646331"/>
          </a:xfrm>
          <a:prstGeom prst="rect">
            <a:avLst/>
          </a:prstGeom>
          <a:solidFill>
            <a:srgbClr val="F1F1F1"/>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p>
            <a:pPr marL="0" marR="0" lvl="0" indent="0" algn="l" defTabSz="914400" rtl="1" eaLnBrk="1" fontAlgn="auto" latinLnBrk="0" hangingPunct="0">
              <a:lnSpc>
                <a:spcPct val="100000"/>
              </a:lnSpc>
              <a:spcBef>
                <a:spcPts val="0"/>
              </a:spcBef>
              <a:spcAft>
                <a:spcPts val="0"/>
              </a:spcAft>
              <a:buClrTx/>
              <a:buSzTx/>
              <a:buFontTx/>
              <a:buNone/>
              <a:tabLst/>
              <a:defRPr/>
            </a:pPr>
            <a:r>
              <a:rPr kumimoji="0" sz="1800" b="0" i="0" u="none" strike="noStrike" kern="0" cap="none" spc="0" normalizeH="0" baseline="0" noProof="0">
                <a:ln>
                  <a:noFill/>
                </a:ln>
                <a:solidFill>
                  <a:srgbClr val="000000"/>
                </a:solidFill>
                <a:effectLst/>
                <a:uLnTx/>
                <a:uFillTx/>
                <a:latin typeface="Arial" panose="020B0604020202020204" pitchFamily="34" charset="0"/>
                <a:cs typeface="Arial" panose="020B0604020202020204" pitchFamily="34" charset="0"/>
                <a:sym typeface="Arial"/>
              </a:rPr>
              <a:t>اراضي فينيقية</a:t>
            </a:r>
          </a:p>
          <a:p>
            <a:pPr marL="0" marR="0" lvl="0" indent="0" algn="l" defTabSz="914400" rtl="1" eaLnBrk="1" fontAlgn="auto" latinLnBrk="0" hangingPunct="0">
              <a:lnSpc>
                <a:spcPct val="100000"/>
              </a:lnSpc>
              <a:spcBef>
                <a:spcPts val="0"/>
              </a:spcBef>
              <a:spcAft>
                <a:spcPts val="0"/>
              </a:spcAft>
              <a:buClrTx/>
              <a:buSzTx/>
              <a:buFontTx/>
              <a:buNone/>
              <a:tabLst/>
              <a:defRPr/>
            </a:pPr>
            <a:r>
              <a:rPr kumimoji="0" sz="1800" b="0" i="0" u="none" strike="noStrike" kern="0" cap="none" spc="0" normalizeH="0" baseline="0" noProof="0">
                <a:ln>
                  <a:noFill/>
                </a:ln>
                <a:solidFill>
                  <a:srgbClr val="000000"/>
                </a:solidFill>
                <a:effectLst/>
                <a:uLnTx/>
                <a:uFillTx/>
                <a:latin typeface="Arial" panose="020B0604020202020204" pitchFamily="34" charset="0"/>
                <a:cs typeface="Arial" panose="020B0604020202020204" pitchFamily="34" charset="0"/>
                <a:sym typeface="Arial"/>
              </a:rPr>
              <a:t>خطوط التجارة</a:t>
            </a:r>
          </a:p>
        </p:txBody>
      </p:sp>
      <p:sp>
        <p:nvSpPr>
          <p:cNvPr id="3112" name="TextBox 5"/>
          <p:cNvSpPr txBox="1"/>
          <p:nvPr/>
        </p:nvSpPr>
        <p:spPr>
          <a:xfrm>
            <a:off x="228600" y="5714999"/>
            <a:ext cx="3352800" cy="369332"/>
          </a:xfrm>
          <a:prstGeom prst="rect">
            <a:avLst/>
          </a:prstGeom>
          <a:solidFill>
            <a:srgbClr val="F1F1F1"/>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lvl1pPr algn="ctr" defTabSz="914400" rtl="1">
              <a:defRPr/>
            </a:lvl1pPr>
          </a:lstStyle>
          <a:p>
            <a:pPr marL="0" marR="0" lvl="0" indent="0" algn="ctr" defTabSz="914400" rtl="1" eaLnBrk="1" fontAlgn="auto" latinLnBrk="0" hangingPunct="0">
              <a:lnSpc>
                <a:spcPct val="100000"/>
              </a:lnSpc>
              <a:spcBef>
                <a:spcPts val="0"/>
              </a:spcBef>
              <a:spcAft>
                <a:spcPts val="0"/>
              </a:spcAft>
              <a:buClrTx/>
              <a:buSzTx/>
              <a:buFontTx/>
              <a:buNone/>
              <a:tabLst/>
              <a:defRPr/>
            </a:pPr>
            <a:r>
              <a:rPr kumimoji="0" sz="1800" b="0" i="0" u="none" strike="noStrike" kern="0" cap="none" spc="0" normalizeH="0" baseline="0" noProof="0">
                <a:ln>
                  <a:noFill/>
                </a:ln>
                <a:solidFill>
                  <a:srgbClr val="000000"/>
                </a:solidFill>
                <a:effectLst/>
                <a:uLnTx/>
                <a:uFillTx/>
                <a:latin typeface="Arial" panose="020B0604020202020204" pitchFamily="34" charset="0"/>
                <a:cs typeface="Arial" panose="020B0604020202020204" pitchFamily="34" charset="0"/>
                <a:sym typeface="Arial"/>
              </a:rPr>
              <a:t>خطوط السفن الفينيقية</a:t>
            </a:r>
          </a:p>
        </p:txBody>
      </p:sp>
      <p:sp>
        <p:nvSpPr>
          <p:cNvPr id="3113" name="TextBox 6"/>
          <p:cNvSpPr txBox="1"/>
          <p:nvPr/>
        </p:nvSpPr>
        <p:spPr>
          <a:xfrm>
            <a:off x="1295400" y="4876799"/>
            <a:ext cx="1524000" cy="369332"/>
          </a:xfrm>
          <a:prstGeom prst="rect">
            <a:avLst/>
          </a:prstGeom>
          <a:solidFill>
            <a:srgbClr val="E4DFD2"/>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lvl1pPr algn="ctr" defTabSz="914400" rtl="1">
              <a:defRPr/>
            </a:lvl1pPr>
          </a:lstStyle>
          <a:p>
            <a:pPr marL="0" marR="0" lvl="0" indent="0" algn="ctr" defTabSz="914400" rtl="1" eaLnBrk="1" fontAlgn="auto" latinLnBrk="0" hangingPunct="0">
              <a:lnSpc>
                <a:spcPct val="100000"/>
              </a:lnSpc>
              <a:spcBef>
                <a:spcPts val="0"/>
              </a:spcBef>
              <a:spcAft>
                <a:spcPts val="0"/>
              </a:spcAft>
              <a:buClrTx/>
              <a:buSzTx/>
              <a:buFontTx/>
              <a:buNone/>
              <a:tabLst/>
              <a:defRPr/>
            </a:pPr>
            <a:r>
              <a:rPr kumimoji="0" sz="1800" b="0" i="0" u="none" strike="noStrike" kern="0" cap="none" spc="0" normalizeH="0" baseline="0" noProof="0">
                <a:ln>
                  <a:noFill/>
                </a:ln>
                <a:solidFill>
                  <a:srgbClr val="000000"/>
                </a:solidFill>
                <a:effectLst/>
                <a:uLnTx/>
                <a:uFillTx/>
                <a:latin typeface="Arial" panose="020B0604020202020204" pitchFamily="34" charset="0"/>
                <a:cs typeface="Arial" panose="020B0604020202020204" pitchFamily="34" charset="0"/>
                <a:sym typeface="Arial"/>
              </a:rPr>
              <a:t>افريقيا</a:t>
            </a:r>
          </a:p>
        </p:txBody>
      </p:sp>
      <p:sp>
        <p:nvSpPr>
          <p:cNvPr id="3114" name="TextBox 7"/>
          <p:cNvSpPr txBox="1"/>
          <p:nvPr/>
        </p:nvSpPr>
        <p:spPr>
          <a:xfrm>
            <a:off x="6934200" y="3124199"/>
            <a:ext cx="1524000" cy="369332"/>
          </a:xfrm>
          <a:prstGeom prst="rect">
            <a:avLst/>
          </a:prstGeom>
          <a:solidFill>
            <a:srgbClr val="E4DFD2"/>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lvl1pPr algn="ctr" defTabSz="914400" rtl="1">
              <a:defRPr/>
            </a:lvl1pPr>
          </a:lstStyle>
          <a:p>
            <a:pPr marL="0" marR="0" lvl="0" indent="0" algn="ctr" defTabSz="914400" rtl="1" eaLnBrk="1" fontAlgn="auto" latinLnBrk="0" hangingPunct="0">
              <a:lnSpc>
                <a:spcPct val="100000"/>
              </a:lnSpc>
              <a:spcBef>
                <a:spcPts val="0"/>
              </a:spcBef>
              <a:spcAft>
                <a:spcPts val="0"/>
              </a:spcAft>
              <a:buClrTx/>
              <a:buSzTx/>
              <a:buFontTx/>
              <a:buNone/>
              <a:tabLst/>
              <a:defRPr/>
            </a:pPr>
            <a:r>
              <a:rPr kumimoji="0" sz="1800" b="0" i="0" u="none" strike="noStrike" kern="0" cap="none" spc="0" normalizeH="0" baseline="0" noProof="0">
                <a:ln>
                  <a:noFill/>
                </a:ln>
                <a:solidFill>
                  <a:srgbClr val="000000"/>
                </a:solidFill>
                <a:effectLst/>
                <a:uLnTx/>
                <a:uFillTx/>
                <a:latin typeface="Arial" panose="020B0604020202020204" pitchFamily="34" charset="0"/>
                <a:cs typeface="Arial" panose="020B0604020202020204" pitchFamily="34" charset="0"/>
                <a:sym typeface="Arial"/>
              </a:rPr>
              <a:t>آسيا الصغرى</a:t>
            </a:r>
          </a:p>
        </p:txBody>
      </p:sp>
      <p:sp>
        <p:nvSpPr>
          <p:cNvPr id="3115" name="TextBox 8"/>
          <p:cNvSpPr txBox="1"/>
          <p:nvPr/>
        </p:nvSpPr>
        <p:spPr>
          <a:xfrm>
            <a:off x="1752600" y="925512"/>
            <a:ext cx="1524000" cy="369332"/>
          </a:xfrm>
          <a:prstGeom prst="rect">
            <a:avLst/>
          </a:prstGeom>
          <a:solidFill>
            <a:srgbClr val="E4DFD2"/>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lvl1pPr algn="ctr" defTabSz="914400" rtl="1">
              <a:defRPr/>
            </a:lvl1pPr>
          </a:lstStyle>
          <a:p>
            <a:pPr marL="0" marR="0" lvl="0" indent="0" algn="ctr" defTabSz="914400" rtl="1" eaLnBrk="1" fontAlgn="auto" latinLnBrk="0" hangingPunct="0">
              <a:lnSpc>
                <a:spcPct val="100000"/>
              </a:lnSpc>
              <a:spcBef>
                <a:spcPts val="0"/>
              </a:spcBef>
              <a:spcAft>
                <a:spcPts val="0"/>
              </a:spcAft>
              <a:buClrTx/>
              <a:buSzTx/>
              <a:buFontTx/>
              <a:buNone/>
              <a:tabLst/>
              <a:defRPr/>
            </a:pPr>
            <a:r>
              <a:rPr kumimoji="0" sz="1800" b="0" i="0" u="none" strike="noStrike" kern="0" cap="none" spc="0" normalizeH="0" baseline="0" noProof="0">
                <a:ln>
                  <a:noFill/>
                </a:ln>
                <a:solidFill>
                  <a:srgbClr val="000000"/>
                </a:solidFill>
                <a:effectLst/>
                <a:uLnTx/>
                <a:uFillTx/>
                <a:latin typeface="Arial" panose="020B0604020202020204" pitchFamily="34" charset="0"/>
                <a:cs typeface="Arial" panose="020B0604020202020204" pitchFamily="34" charset="0"/>
                <a:sym typeface="Arial"/>
              </a:rPr>
              <a:t>اوروبا</a:t>
            </a:r>
          </a:p>
        </p:txBody>
      </p:sp>
      <p:sp>
        <p:nvSpPr>
          <p:cNvPr id="3116" name="TextBox 8"/>
          <p:cNvSpPr txBox="1"/>
          <p:nvPr/>
        </p:nvSpPr>
        <p:spPr>
          <a:xfrm>
            <a:off x="107950" y="3130549"/>
            <a:ext cx="1223963" cy="369332"/>
          </a:xfrm>
          <a:prstGeom prst="rect">
            <a:avLst/>
          </a:prstGeom>
          <a:solidFill>
            <a:srgbClr val="E4DFD2"/>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lvl1pPr algn="ctr" defTabSz="914400" rtl="1">
              <a:defRPr/>
            </a:lvl1pPr>
          </a:lstStyle>
          <a:p>
            <a:pPr marL="0" marR="0" lvl="0" indent="0" algn="ctr" defTabSz="914400" rtl="1" eaLnBrk="1" fontAlgn="auto" latinLnBrk="0" hangingPunct="0">
              <a:lnSpc>
                <a:spcPct val="100000"/>
              </a:lnSpc>
              <a:spcBef>
                <a:spcPts val="0"/>
              </a:spcBef>
              <a:spcAft>
                <a:spcPts val="0"/>
              </a:spcAft>
              <a:buClrTx/>
              <a:buSzTx/>
              <a:buFontTx/>
              <a:buNone/>
              <a:tabLst/>
              <a:defRPr/>
            </a:pPr>
            <a:r>
              <a:rPr kumimoji="0" sz="1800" b="0" i="0" u="none" strike="noStrike" kern="0" cap="none" spc="0" normalizeH="0" baseline="0" noProof="0">
                <a:ln>
                  <a:noFill/>
                </a:ln>
                <a:solidFill>
                  <a:srgbClr val="000000"/>
                </a:solidFill>
                <a:effectLst/>
                <a:uLnTx/>
                <a:uFillTx/>
                <a:latin typeface="Arial" panose="020B0604020202020204" pitchFamily="34" charset="0"/>
                <a:cs typeface="Arial" panose="020B0604020202020204" pitchFamily="34" charset="0"/>
                <a:sym typeface="Arial"/>
              </a:rPr>
              <a:t>ترشيش</a:t>
            </a:r>
          </a:p>
        </p:txBody>
      </p:sp>
      <p:sp>
        <p:nvSpPr>
          <p:cNvPr id="3117" name="Text Box 5"/>
          <p:cNvSpPr txBox="1"/>
          <p:nvPr/>
        </p:nvSpPr>
        <p:spPr>
          <a:xfrm>
            <a:off x="8426450" y="76200"/>
            <a:ext cx="578041" cy="461665"/>
          </a:xfrm>
          <a:prstGeom prst="rect">
            <a:avLst/>
          </a:prstGeom>
          <a:solidFill>
            <a:srgbClr val="000000"/>
          </a:solidFill>
          <a:ln w="12700">
            <a:miter lim="400000"/>
          </a:ln>
          <a:effectLst>
            <a:outerShdw blurRad="63500" dist="38099" dir="2700000" rotWithShape="0">
              <a:srgbClr val="000000">
                <a:alpha val="74998"/>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5719" rIns="45719">
            <a:spAutoFit/>
          </a:bodyPr>
          <a:lstStyle>
            <a:lvl1pPr defTabSz="914400">
              <a:defRPr sz="2400">
                <a:solidFill>
                  <a:schemeClr val="accent3">
                    <a:lumOff val="44000"/>
                  </a:schemeClr>
                </a:solidFill>
              </a:defRPr>
            </a:lvl1pPr>
          </a:lstStyle>
          <a:p>
            <a:pPr marL="0" marR="0" lvl="0" indent="0" algn="l" defTabSz="914400" rtl="0" eaLnBrk="1" fontAlgn="auto" latinLnBrk="0" hangingPunct="0">
              <a:lnSpc>
                <a:spcPct val="100000"/>
              </a:lnSpc>
              <a:spcBef>
                <a:spcPts val="0"/>
              </a:spcBef>
              <a:spcAft>
                <a:spcPts val="0"/>
              </a:spcAft>
              <a:buClrTx/>
              <a:buSzTx/>
              <a:buFontTx/>
              <a:buNone/>
              <a:tabLst/>
              <a:defRPr/>
            </a:pPr>
            <a:r>
              <a:rPr kumimoji="0" lang="ar-JO" sz="2400" b="0" i="0"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rPr>
              <a:t>119</a:t>
            </a:r>
            <a:endParaRPr kumimoji="0" sz="2400" b="0" i="0"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endParaRPr>
          </a:p>
        </p:txBody>
      </p:sp>
    </p:spTree>
  </p:cSld>
  <p:clrMapOvr>
    <a:masterClrMapping/>
  </p:clrMapOvr>
  <p:transition spd="med"/>
</p:sld>
</file>

<file path=ppt/slides/slide1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19" name="Text Box 3"/>
          <p:cNvSpPr txBox="1"/>
          <p:nvPr/>
        </p:nvSpPr>
        <p:spPr>
          <a:xfrm>
            <a:off x="121919" y="4043362"/>
            <a:ext cx="8823962" cy="2554545"/>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p>
            <a:pPr marL="458787" marR="0" lvl="0" indent="-458787" algn="r" defTabSz="914400" rtl="1" eaLnBrk="1" fontAlgn="auto" latinLnBrk="0" hangingPunct="0">
              <a:lnSpc>
                <a:spcPct val="100000"/>
              </a:lnSpc>
              <a:spcBef>
                <a:spcPts val="0"/>
              </a:spcBef>
              <a:spcAft>
                <a:spcPts val="0"/>
              </a:spcAft>
              <a:buClrTx/>
              <a:buSzPct val="100000"/>
              <a:buFontTx/>
              <a:buChar char="•"/>
              <a:tabLst/>
              <a:defRPr sz="3200">
                <a:solidFill>
                  <a:srgbClr val="8F8F8F">
                    <a:lumOff val="44000"/>
                  </a:srgbClr>
                </a:solidFill>
              </a:defRPr>
            </a:pPr>
            <a:r>
              <a:rPr kumimoji="0" lang="ar-JO" sz="3200" b="0" i="0"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rPr>
              <a:t>التجارة مع داود (2 صم 5: 11؛ 1 مل 5: 1)</a:t>
            </a:r>
            <a:endParaRPr kumimoji="0" sz="2400" b="0" i="0"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endParaRPr>
          </a:p>
          <a:p>
            <a:pPr marL="458787" marR="0" lvl="0" indent="-458787" algn="r" defTabSz="914400" rtl="1" eaLnBrk="1" fontAlgn="auto" latinLnBrk="0" hangingPunct="0">
              <a:lnSpc>
                <a:spcPct val="100000"/>
              </a:lnSpc>
              <a:spcBef>
                <a:spcPts val="0"/>
              </a:spcBef>
              <a:spcAft>
                <a:spcPts val="0"/>
              </a:spcAft>
              <a:buClrTx/>
              <a:buSzPct val="100000"/>
              <a:buFontTx/>
              <a:buChar char="•"/>
              <a:tabLst/>
              <a:defRPr sz="3200">
                <a:solidFill>
                  <a:srgbClr val="8F8F8F">
                    <a:lumOff val="44000"/>
                  </a:srgbClr>
                </a:solidFill>
              </a:defRPr>
            </a:pPr>
            <a:r>
              <a:rPr kumimoji="0" lang="ar-JO" sz="3200" b="0" i="0"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rPr>
              <a:t>ساعد الملك حيرام الملك سليمان في البناء والمشاريع البحرية المشتركة</a:t>
            </a:r>
            <a:endParaRPr kumimoji="0" sz="2400" b="0" i="0"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endParaRPr>
          </a:p>
          <a:p>
            <a:pPr marL="458787" marR="0" lvl="0" indent="-458787" algn="r" defTabSz="914400" rtl="1" eaLnBrk="1" fontAlgn="auto" latinLnBrk="0" hangingPunct="0">
              <a:lnSpc>
                <a:spcPct val="100000"/>
              </a:lnSpc>
              <a:spcBef>
                <a:spcPts val="0"/>
              </a:spcBef>
              <a:spcAft>
                <a:spcPts val="0"/>
              </a:spcAft>
              <a:buClrTx/>
              <a:buSzPct val="100000"/>
              <a:buFontTx/>
              <a:buChar char="•"/>
              <a:tabLst/>
              <a:defRPr sz="3200">
                <a:solidFill>
                  <a:srgbClr val="8F8F8F">
                    <a:lumOff val="44000"/>
                  </a:srgbClr>
                </a:solidFill>
              </a:defRPr>
            </a:pPr>
            <a:r>
              <a:rPr kumimoji="0" lang="ar-JO" sz="3200" b="0" i="0"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rPr>
              <a:t>تصدير الزيوت والنبيذ والأخشاب</a:t>
            </a:r>
            <a:endParaRPr kumimoji="0" sz="2400" b="0" i="0"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endParaRPr>
          </a:p>
          <a:p>
            <a:pPr marL="458787" marR="0" lvl="0" indent="-458787" algn="r" defTabSz="914400" rtl="1" eaLnBrk="1" fontAlgn="auto" latinLnBrk="0" hangingPunct="0">
              <a:lnSpc>
                <a:spcPct val="100000"/>
              </a:lnSpc>
              <a:spcBef>
                <a:spcPts val="0"/>
              </a:spcBef>
              <a:spcAft>
                <a:spcPts val="0"/>
              </a:spcAft>
              <a:buClrTx/>
              <a:buSzPct val="100000"/>
              <a:buFontTx/>
              <a:buChar char="•"/>
              <a:tabLst/>
              <a:defRPr sz="3200">
                <a:solidFill>
                  <a:srgbClr val="8F8F8F">
                    <a:lumOff val="44000"/>
                  </a:srgbClr>
                </a:solidFill>
              </a:defRPr>
            </a:pPr>
            <a:r>
              <a:rPr kumimoji="0" lang="ar-JO" sz="3200" b="0" i="0"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rPr>
              <a:t>سميت زانية (إشعياء 23: 16- 17)</a:t>
            </a:r>
            <a:endParaRPr kumimoji="0" sz="3200" b="0" i="0"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endParaRPr>
          </a:p>
        </p:txBody>
      </p:sp>
      <p:pic>
        <p:nvPicPr>
          <p:cNvPr id="3120" name="Picture 8" descr="Picture 8"/>
          <p:cNvPicPr>
            <a:picLocks noChangeAspect="1"/>
          </p:cNvPicPr>
          <p:nvPr/>
        </p:nvPicPr>
        <p:blipFill>
          <a:blip r:embed="rId2"/>
          <a:stretch>
            <a:fillRect/>
          </a:stretch>
        </p:blipFill>
        <p:spPr>
          <a:xfrm>
            <a:off x="5148262" y="-26988"/>
            <a:ext cx="4032251" cy="4032252"/>
          </a:xfrm>
          <a:prstGeom prst="rect">
            <a:avLst/>
          </a:prstGeom>
          <a:ln w="12700">
            <a:miter lim="400000"/>
          </a:ln>
        </p:spPr>
      </p:pic>
      <p:sp>
        <p:nvSpPr>
          <p:cNvPr id="3121" name="Rectangle 9"/>
          <p:cNvSpPr txBox="1"/>
          <p:nvPr/>
        </p:nvSpPr>
        <p:spPr>
          <a:xfrm>
            <a:off x="296545" y="1600200"/>
            <a:ext cx="4752023" cy="1754326"/>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lvl1pPr defTabSz="914400">
              <a:defRPr sz="3600">
                <a:solidFill>
                  <a:schemeClr val="accent3">
                    <a:lumOff val="44000"/>
                  </a:schemeClr>
                </a:solidFill>
              </a:defRPr>
            </a:lvl1pPr>
          </a:lstStyle>
          <a:p>
            <a:pPr marL="0" marR="0" lvl="0" indent="0" algn="r" defTabSz="914400" rtl="1" eaLnBrk="1" fontAlgn="auto" latinLnBrk="0" hangingPunct="0">
              <a:lnSpc>
                <a:spcPct val="100000"/>
              </a:lnSpc>
              <a:spcBef>
                <a:spcPts val="0"/>
              </a:spcBef>
              <a:spcAft>
                <a:spcPts val="0"/>
              </a:spcAft>
              <a:buClrTx/>
              <a:buSzTx/>
              <a:buFontTx/>
              <a:buNone/>
              <a:tabLst/>
              <a:defRPr/>
            </a:pPr>
            <a:r>
              <a:rPr kumimoji="0" lang="ar-JO" sz="3600" b="0" i="0"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rPr>
              <a:t>بُعد نظر تجاري:</a:t>
            </a:r>
          </a:p>
          <a:p>
            <a:pPr marL="0" marR="0" lvl="0" indent="0" algn="r" defTabSz="914400" rtl="1" eaLnBrk="1" fontAlgn="auto" latinLnBrk="0" hangingPunct="0">
              <a:lnSpc>
                <a:spcPct val="100000"/>
              </a:lnSpc>
              <a:spcBef>
                <a:spcPts val="0"/>
              </a:spcBef>
              <a:spcAft>
                <a:spcPts val="0"/>
              </a:spcAft>
              <a:buClrTx/>
              <a:buSzTx/>
              <a:buFontTx/>
              <a:buNone/>
              <a:tabLst/>
              <a:defRPr/>
            </a:pPr>
            <a:r>
              <a:rPr kumimoji="0" lang="ar-JO" sz="3600" b="0" i="0"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rPr>
              <a:t>المعاهدات التجارية والتحالفات السياسية المستخدمة:</a:t>
            </a:r>
            <a:endParaRPr kumimoji="0" sz="3600" b="0" i="0"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endParaRPr>
          </a:p>
        </p:txBody>
      </p:sp>
      <p:sp>
        <p:nvSpPr>
          <p:cNvPr id="3122" name="Title 1"/>
          <p:cNvSpPr txBox="1">
            <a:spLocks noGrp="1"/>
          </p:cNvSpPr>
          <p:nvPr>
            <p:ph type="title" idx="4294967295"/>
          </p:nvPr>
        </p:nvSpPr>
        <p:spPr>
          <a:xfrm>
            <a:off x="286657" y="68550"/>
            <a:ext cx="4720773" cy="1446550"/>
          </a:xfrm>
          <a:prstGeom prst="rect">
            <a:avLst/>
          </a:prstGeom>
          <a:solidFill>
            <a:srgbClr val="000000"/>
          </a:solidFill>
        </p:spPr>
        <p:txBody>
          <a:bodyPr>
            <a:normAutofit/>
          </a:bodyPr>
          <a:lstStyle/>
          <a:p>
            <a:r>
              <a:rPr lang="ar-JO" dirty="0">
                <a:latin typeface="Arial" panose="020B0604020202020204" pitchFamily="34" charset="0"/>
                <a:cs typeface="Arial" panose="020B0604020202020204" pitchFamily="34" charset="0"/>
              </a:rPr>
              <a:t>تجارة</a:t>
            </a:r>
            <a:br>
              <a:rPr lang="ar-JO" dirty="0">
                <a:latin typeface="Arial" panose="020B0604020202020204" pitchFamily="34" charset="0"/>
                <a:cs typeface="Arial" panose="020B0604020202020204" pitchFamily="34" charset="0"/>
              </a:rPr>
            </a:br>
            <a:r>
              <a:rPr lang="ar-JO" dirty="0">
                <a:latin typeface="Arial" panose="020B0604020202020204" pitchFamily="34" charset="0"/>
                <a:cs typeface="Arial" panose="020B0604020202020204" pitchFamily="34" charset="0"/>
              </a:rPr>
              <a:t> فينيقيا</a:t>
            </a:r>
            <a:endParaRPr dirty="0">
              <a:latin typeface="Arial" panose="020B0604020202020204" pitchFamily="34" charset="0"/>
              <a:cs typeface="Arial" panose="020B0604020202020204" pitchFamily="34" charset="0"/>
            </a:endParaRPr>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10" presetClass="entr" fill="hold" grpId="0" nodeType="clickEffect">
                                  <p:stCondLst>
                                    <p:cond delay="0"/>
                                  </p:stCondLst>
                                  <p:iterate>
                                    <p:tmAbs val="0"/>
                                  </p:iterate>
                                  <p:childTnLst>
                                    <p:set>
                                      <p:cBhvr>
                                        <p:cTn id="6" fill="hold"/>
                                        <p:tgtEl>
                                          <p:spTgt spid="3119">
                                            <p:bg/>
                                          </p:spTgt>
                                        </p:tgtEl>
                                        <p:attrNameLst>
                                          <p:attrName>style.visibility</p:attrName>
                                        </p:attrNameLst>
                                      </p:cBhvr>
                                      <p:to>
                                        <p:strVal val="visible"/>
                                      </p:to>
                                    </p:set>
                                    <p:animEffect transition="in" filter="fade">
                                      <p:cBhvr>
                                        <p:cTn id="7" dur="500"/>
                                        <p:tgtEl>
                                          <p:spTgt spid="3119">
                                            <p:bg/>
                                          </p:spTgt>
                                        </p:tgtEl>
                                      </p:cBhvr>
                                    </p:animEffect>
                                  </p:childTnLst>
                                </p:cTn>
                              </p:par>
                              <p:par>
                                <p:cTn id="8" presetID="10" presetClass="entr" presetSubtype="0" fill="hold" grpId="0" nodeType="withEffect">
                                  <p:stCondLst>
                                    <p:cond delay="0"/>
                                  </p:stCondLst>
                                  <p:iterate>
                                    <p:tmAbs val="0"/>
                                  </p:iterate>
                                  <p:childTnLst>
                                    <p:set>
                                      <p:cBhvr>
                                        <p:cTn id="9" fill="hold"/>
                                        <p:tgtEl>
                                          <p:spTgt spid="3119">
                                            <p:txEl>
                                              <p:pRg st="0" end="0"/>
                                            </p:txEl>
                                          </p:spTgt>
                                        </p:tgtEl>
                                        <p:attrNameLst>
                                          <p:attrName>style.visibility</p:attrName>
                                        </p:attrNameLst>
                                      </p:cBhvr>
                                      <p:to>
                                        <p:strVal val="visible"/>
                                      </p:to>
                                    </p:set>
                                    <p:animEffect transition="in" filter="fade">
                                      <p:cBhvr>
                                        <p:cTn id="10" dur="500"/>
                                        <p:tgtEl>
                                          <p:spTgt spid="3119">
                                            <p:txEl>
                                              <p:pRg st="0" end="0"/>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10" presetClass="entr" fill="hold" grpId="0" nodeType="clickEffect">
                                  <p:stCondLst>
                                    <p:cond delay="0"/>
                                  </p:stCondLst>
                                  <p:iterate>
                                    <p:tmAbs val="0"/>
                                  </p:iterate>
                                  <p:childTnLst>
                                    <p:set>
                                      <p:cBhvr>
                                        <p:cTn id="14" fill="hold"/>
                                        <p:tgtEl>
                                          <p:spTgt spid="3119">
                                            <p:txEl>
                                              <p:pRg st="1" end="1"/>
                                            </p:txEl>
                                          </p:spTgt>
                                        </p:tgtEl>
                                        <p:attrNameLst>
                                          <p:attrName>style.visibility</p:attrName>
                                        </p:attrNameLst>
                                      </p:cBhvr>
                                      <p:to>
                                        <p:strVal val="visible"/>
                                      </p:to>
                                    </p:set>
                                    <p:animEffect transition="in" filter="fade">
                                      <p:cBhvr>
                                        <p:cTn id="15" dur="500"/>
                                        <p:tgtEl>
                                          <p:spTgt spid="3119">
                                            <p:txEl>
                                              <p:pRg st="1" end="1"/>
                                            </p:txEl>
                                          </p:spTgt>
                                        </p:tgtEl>
                                      </p:cBhvr>
                                    </p:animEffect>
                                  </p:childTnLst>
                                </p:cTn>
                              </p:par>
                            </p:childTnLst>
                          </p:cTn>
                        </p:par>
                      </p:childTnLst>
                    </p:cTn>
                  </p:par>
                  <p:par>
                    <p:cTn id="16" fill="hold">
                      <p:stCondLst>
                        <p:cond delay="indefinite"/>
                      </p:stCondLst>
                      <p:childTnLst>
                        <p:par>
                          <p:cTn id="17" fill="hold">
                            <p:stCondLst>
                              <p:cond delay="0"/>
                            </p:stCondLst>
                            <p:childTnLst>
                              <p:par>
                                <p:cTn id="18" presetID="10" presetClass="entr" fill="hold" grpId="0" nodeType="clickEffect">
                                  <p:stCondLst>
                                    <p:cond delay="0"/>
                                  </p:stCondLst>
                                  <p:iterate>
                                    <p:tmAbs val="0"/>
                                  </p:iterate>
                                  <p:childTnLst>
                                    <p:set>
                                      <p:cBhvr>
                                        <p:cTn id="19" fill="hold"/>
                                        <p:tgtEl>
                                          <p:spTgt spid="3119">
                                            <p:txEl>
                                              <p:pRg st="2" end="2"/>
                                            </p:txEl>
                                          </p:spTgt>
                                        </p:tgtEl>
                                        <p:attrNameLst>
                                          <p:attrName>style.visibility</p:attrName>
                                        </p:attrNameLst>
                                      </p:cBhvr>
                                      <p:to>
                                        <p:strVal val="visible"/>
                                      </p:to>
                                    </p:set>
                                    <p:animEffect transition="in" filter="fade">
                                      <p:cBhvr>
                                        <p:cTn id="20" dur="500"/>
                                        <p:tgtEl>
                                          <p:spTgt spid="3119">
                                            <p:txEl>
                                              <p:pRg st="2" end="2"/>
                                            </p:txEl>
                                          </p:spTgt>
                                        </p:tgtEl>
                                      </p:cBhvr>
                                    </p:animEffect>
                                  </p:childTnLst>
                                </p:cTn>
                              </p:par>
                            </p:childTnLst>
                          </p:cTn>
                        </p:par>
                      </p:childTnLst>
                    </p:cTn>
                  </p:par>
                  <p:par>
                    <p:cTn id="21" fill="hold">
                      <p:stCondLst>
                        <p:cond delay="indefinite"/>
                      </p:stCondLst>
                      <p:childTnLst>
                        <p:par>
                          <p:cTn id="22" fill="hold">
                            <p:stCondLst>
                              <p:cond delay="0"/>
                            </p:stCondLst>
                            <p:childTnLst>
                              <p:par>
                                <p:cTn id="23" presetID="10" presetClass="entr" fill="hold" grpId="0" nodeType="clickEffect">
                                  <p:stCondLst>
                                    <p:cond delay="0"/>
                                  </p:stCondLst>
                                  <p:iterate>
                                    <p:tmAbs val="0"/>
                                  </p:iterate>
                                  <p:childTnLst>
                                    <p:set>
                                      <p:cBhvr>
                                        <p:cTn id="24" fill="hold"/>
                                        <p:tgtEl>
                                          <p:spTgt spid="3119">
                                            <p:txEl>
                                              <p:pRg st="3" end="3"/>
                                            </p:txEl>
                                          </p:spTgt>
                                        </p:tgtEl>
                                        <p:attrNameLst>
                                          <p:attrName>style.visibility</p:attrName>
                                        </p:attrNameLst>
                                      </p:cBhvr>
                                      <p:to>
                                        <p:strVal val="visible"/>
                                      </p:to>
                                    </p:set>
                                    <p:animEffect transition="in" filter="fade">
                                      <p:cBhvr>
                                        <p:cTn id="25" dur="500"/>
                                        <p:tgtEl>
                                          <p:spTgt spid="3119">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19" grpId="0" build="p" bldLvl="5" animBg="1" advAuto="0"/>
    </p:bldLst>
  </p:timing>
</p:sld>
</file>

<file path=ppt/slides/slide1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24" name="Rectangle 1026"/>
          <p:cNvSpPr txBox="1">
            <a:spLocks noGrp="1"/>
          </p:cNvSpPr>
          <p:nvPr>
            <p:ph type="title"/>
          </p:nvPr>
        </p:nvSpPr>
        <p:spPr>
          <a:xfrm>
            <a:off x="-1" y="-45074"/>
            <a:ext cx="9180515" cy="871460"/>
          </a:xfrm>
          <a:prstGeom prst="rect">
            <a:avLst/>
          </a:prstGeom>
          <a:effectLst>
            <a:outerShdw blurRad="63500" dist="35921" dir="2700000" rotWithShape="0">
              <a:srgbClr val="000000">
                <a:alpha val="74998"/>
              </a:srgbClr>
            </a:outerShdw>
          </a:effectLst>
        </p:spPr>
        <p:txBody>
          <a:bodyPr/>
          <a:lstStyle>
            <a:lvl1pPr>
              <a:defRPr b="1">
                <a:effectLst>
                  <a:outerShdw blurRad="38100" dist="38100" dir="2700000" rotWithShape="0">
                    <a:srgbClr val="000000">
                      <a:alpha val="43137"/>
                    </a:srgbClr>
                  </a:outerShdw>
                </a:effectLst>
              </a:defRPr>
            </a:lvl1pPr>
          </a:lstStyle>
          <a:p>
            <a:r>
              <a:rPr lang="ar-JO" dirty="0">
                <a:latin typeface="Arial" panose="020B0604020202020204" pitchFamily="34" charset="0"/>
                <a:cs typeface="Arial" panose="020B0604020202020204" pitchFamily="34" charset="0"/>
              </a:rPr>
              <a:t>ثروة الولايات المتحدة الأمريكية</a:t>
            </a:r>
            <a:endParaRPr dirty="0">
              <a:latin typeface="Arial" panose="020B0604020202020204" pitchFamily="34" charset="0"/>
              <a:cs typeface="Arial" panose="020B0604020202020204" pitchFamily="34" charset="0"/>
            </a:endParaRPr>
          </a:p>
        </p:txBody>
      </p:sp>
      <p:sp>
        <p:nvSpPr>
          <p:cNvPr id="3125" name="Rectangle 2"/>
          <p:cNvSpPr txBox="1"/>
          <p:nvPr/>
        </p:nvSpPr>
        <p:spPr>
          <a:xfrm>
            <a:off x="117158" y="6402309"/>
            <a:ext cx="2753361" cy="24622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nchor="ctr">
            <a:spAutoFit/>
          </a:bodyPr>
          <a:lstStyle>
            <a:lvl1pPr defTabSz="914400">
              <a:defRPr sz="1000" b="1">
                <a:effectLst>
                  <a:outerShdw blurRad="38100" dist="38100" dir="2700000" rotWithShape="0">
                    <a:srgbClr val="000000">
                      <a:alpha val="43137"/>
                    </a:srgbClr>
                  </a:outerShdw>
                </a:effectLst>
              </a:defRPr>
            </a:lvl1pPr>
          </a:lstStyle>
          <a:p>
            <a:pPr marL="0" marR="0" lvl="0" indent="0" algn="l" defTabSz="914400" rtl="0" eaLnBrk="1" fontAlgn="auto" latinLnBrk="0" hangingPunct="0">
              <a:lnSpc>
                <a:spcPct val="100000"/>
              </a:lnSpc>
              <a:spcBef>
                <a:spcPts val="0"/>
              </a:spcBef>
              <a:spcAft>
                <a:spcPts val="0"/>
              </a:spcAft>
              <a:buClrTx/>
              <a:buSzTx/>
              <a:buFontTx/>
              <a:buNone/>
              <a:tabLst/>
              <a:defRPr/>
            </a:pPr>
            <a:r>
              <a:rPr kumimoji="0" sz="1000" b="1" i="0" u="none" strike="noStrike" kern="0" cap="none" spc="0" normalizeH="0" baseline="0" noProof="0">
                <a:ln>
                  <a:noFill/>
                </a:ln>
                <a:solidFill>
                  <a:srgbClr val="000000"/>
                </a:solidFill>
                <a:effectLst>
                  <a:outerShdw blurRad="38100" dist="38100" dir="2700000" rotWithShape="0">
                    <a:srgbClr val="000000">
                      <a:alpha val="43137"/>
                    </a:srgbClr>
                  </a:outerShdw>
                </a:effectLst>
                <a:uLnTx/>
                <a:uFillTx/>
                <a:latin typeface="Arial" panose="020B0604020202020204" pitchFamily="34" charset="0"/>
                <a:cs typeface="Arial" panose="020B0604020202020204" pitchFamily="34" charset="0"/>
                <a:sym typeface="Arial"/>
              </a:rPr>
              <a:t>Used with permission</a:t>
            </a:r>
          </a:p>
        </p:txBody>
      </p:sp>
      <p:sp>
        <p:nvSpPr>
          <p:cNvPr id="3126" name="Text Box 37"/>
          <p:cNvSpPr txBox="1"/>
          <p:nvPr/>
        </p:nvSpPr>
        <p:spPr>
          <a:xfrm>
            <a:off x="8349446" y="35331"/>
            <a:ext cx="831894" cy="833176"/>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6799" tIns="46799" rIns="46799" bIns="46799">
            <a:spAutoFit/>
          </a:bodyPr>
          <a:lstStyle/>
          <a:p>
            <a:pPr marL="0" marR="0" lvl="0" indent="0" algn="ctr" defTabSz="914400" rtl="0" eaLnBrk="1" fontAlgn="auto" latinLnBrk="0" hangingPunct="0">
              <a:lnSpc>
                <a:spcPct val="100000"/>
              </a:lnSpc>
              <a:spcBef>
                <a:spcPts val="0"/>
              </a:spcBef>
              <a:spcAft>
                <a:spcPts val="0"/>
              </a:spcAft>
              <a:buClrTx/>
              <a:buSzTx/>
              <a:buFontTx/>
              <a:buNone/>
              <a:tabLst/>
              <a:defRPr sz="2400" b="1">
                <a:solidFill>
                  <a:srgbClr val="8F8F8F">
                    <a:lumOff val="44000"/>
                  </a:srgbClr>
                </a:solidFill>
              </a:defRPr>
            </a:pPr>
            <a:r>
              <a:rPr kumimoji="0" lang="ar-JO" sz="2400" b="1" i="0"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rPr>
              <a:t>110 ز</a:t>
            </a:r>
          </a:p>
          <a:p>
            <a:pPr marL="0" marR="0" lvl="0" indent="0" algn="ctr" defTabSz="914400" rtl="0" eaLnBrk="1" fontAlgn="auto" latinLnBrk="0" hangingPunct="0">
              <a:lnSpc>
                <a:spcPct val="100000"/>
              </a:lnSpc>
              <a:spcBef>
                <a:spcPts val="0"/>
              </a:spcBef>
              <a:spcAft>
                <a:spcPts val="0"/>
              </a:spcAft>
              <a:buClrTx/>
              <a:buSzTx/>
              <a:buFontTx/>
              <a:buNone/>
              <a:tabLst/>
              <a:defRPr sz="2400" b="1">
                <a:solidFill>
                  <a:srgbClr val="8F8F8F">
                    <a:lumOff val="44000"/>
                  </a:srgbClr>
                </a:solidFill>
              </a:defRPr>
            </a:pPr>
            <a:r>
              <a:rPr kumimoji="0" lang="ar-JO" sz="2400" b="1" i="0"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rPr>
              <a:t>ج</a:t>
            </a:r>
            <a:endParaRPr kumimoji="0" sz="2400" b="1" i="0"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endParaRPr>
          </a:p>
        </p:txBody>
      </p:sp>
      <p:pic>
        <p:nvPicPr>
          <p:cNvPr id="3127" name="Picture 2" descr="Picture 2"/>
          <p:cNvPicPr>
            <a:picLocks noChangeAspect="1"/>
          </p:cNvPicPr>
          <p:nvPr/>
        </p:nvPicPr>
        <p:blipFill>
          <a:blip r:embed="rId2"/>
          <a:stretch>
            <a:fillRect/>
          </a:stretch>
        </p:blipFill>
        <p:spPr>
          <a:xfrm>
            <a:off x="-92931" y="1494831"/>
            <a:ext cx="9267908" cy="5316700"/>
          </a:xfrm>
          <a:prstGeom prst="rect">
            <a:avLst/>
          </a:prstGeom>
          <a:ln w="12700">
            <a:miter lim="400000"/>
          </a:ln>
        </p:spPr>
      </p:pic>
      <p:sp>
        <p:nvSpPr>
          <p:cNvPr id="3128" name="TextBox 1"/>
          <p:cNvSpPr txBox="1"/>
          <p:nvPr/>
        </p:nvSpPr>
        <p:spPr>
          <a:xfrm>
            <a:off x="419099" y="6081179"/>
            <a:ext cx="668646" cy="369332"/>
          </a:xfrm>
          <a:prstGeom prst="rect">
            <a:avLst/>
          </a:prstGeom>
          <a:solidFill>
            <a:schemeClr val="accent3">
              <a:lumOff val="44000"/>
            </a:schemeClr>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lvl1pPr algn="r">
              <a:defRPr b="1"/>
            </a:lvl1pPr>
          </a:lstStyle>
          <a:p>
            <a:pPr marL="0" marR="0" lvl="0" indent="0" algn="r" defTabSz="457200" rtl="0" eaLnBrk="1" fontAlgn="auto" latinLnBrk="0" hangingPunct="0">
              <a:lnSpc>
                <a:spcPct val="100000"/>
              </a:lnSpc>
              <a:spcBef>
                <a:spcPts val="0"/>
              </a:spcBef>
              <a:spcAft>
                <a:spcPts val="0"/>
              </a:spcAft>
              <a:buClrTx/>
              <a:buSzTx/>
              <a:buFontTx/>
              <a:buNone/>
              <a:tabLst/>
              <a:defRPr/>
            </a:pPr>
            <a:r>
              <a:rPr kumimoji="0" sz="1800" b="1" i="0" u="none" strike="noStrike" kern="0" cap="none" spc="0" normalizeH="0" baseline="0" noProof="0">
                <a:ln>
                  <a:noFill/>
                </a:ln>
                <a:solidFill>
                  <a:srgbClr val="000000"/>
                </a:solidFill>
                <a:effectLst/>
                <a:uLnTx/>
                <a:uFillTx/>
                <a:latin typeface="Arial" panose="020B0604020202020204" pitchFamily="34" charset="0"/>
                <a:cs typeface="Arial" panose="020B0604020202020204" pitchFamily="34" charset="0"/>
                <a:sym typeface="Arial"/>
              </a:rPr>
              <a:t>0</a:t>
            </a:r>
          </a:p>
        </p:txBody>
      </p:sp>
      <p:sp>
        <p:nvSpPr>
          <p:cNvPr id="3129" name="TextBox 7"/>
          <p:cNvSpPr txBox="1"/>
          <p:nvPr/>
        </p:nvSpPr>
        <p:spPr>
          <a:xfrm>
            <a:off x="419099" y="5781461"/>
            <a:ext cx="668646" cy="369332"/>
          </a:xfrm>
          <a:prstGeom prst="rect">
            <a:avLst/>
          </a:prstGeom>
          <a:solidFill>
            <a:schemeClr val="accent3">
              <a:lumOff val="44000"/>
            </a:schemeClr>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lvl1pPr algn="r">
              <a:defRPr b="1"/>
            </a:lvl1pPr>
          </a:lstStyle>
          <a:p>
            <a:pPr marL="0" marR="0" lvl="0" indent="0" algn="r" defTabSz="457200" rtl="0" eaLnBrk="1" fontAlgn="auto" latinLnBrk="0" hangingPunct="0">
              <a:lnSpc>
                <a:spcPct val="100000"/>
              </a:lnSpc>
              <a:spcBef>
                <a:spcPts val="0"/>
              </a:spcBef>
              <a:spcAft>
                <a:spcPts val="0"/>
              </a:spcAft>
              <a:buClrTx/>
              <a:buSzTx/>
              <a:buFontTx/>
              <a:buNone/>
              <a:tabLst/>
              <a:defRPr/>
            </a:pPr>
            <a:r>
              <a:rPr kumimoji="0" sz="1800" b="1" i="0" u="none" strike="noStrike" kern="0" cap="none" spc="0" normalizeH="0" baseline="0" noProof="0">
                <a:ln>
                  <a:noFill/>
                </a:ln>
                <a:solidFill>
                  <a:srgbClr val="000000"/>
                </a:solidFill>
                <a:effectLst/>
                <a:uLnTx/>
                <a:uFillTx/>
                <a:latin typeface="Arial" panose="020B0604020202020204" pitchFamily="34" charset="0"/>
                <a:cs typeface="Arial" panose="020B0604020202020204" pitchFamily="34" charset="0"/>
                <a:sym typeface="Arial"/>
              </a:rPr>
              <a:t>5</a:t>
            </a:r>
          </a:p>
        </p:txBody>
      </p:sp>
      <p:sp>
        <p:nvSpPr>
          <p:cNvPr id="3130" name="TextBox 8"/>
          <p:cNvSpPr txBox="1"/>
          <p:nvPr/>
        </p:nvSpPr>
        <p:spPr>
          <a:xfrm>
            <a:off x="419099" y="5481742"/>
            <a:ext cx="668646" cy="369332"/>
          </a:xfrm>
          <a:prstGeom prst="rect">
            <a:avLst/>
          </a:prstGeom>
          <a:solidFill>
            <a:schemeClr val="accent3">
              <a:lumOff val="44000"/>
            </a:schemeClr>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lvl1pPr algn="r">
              <a:defRPr b="1"/>
            </a:lvl1pPr>
          </a:lstStyle>
          <a:p>
            <a:pPr marL="0" marR="0" lvl="0" indent="0" algn="r" defTabSz="457200" rtl="0" eaLnBrk="1" fontAlgn="auto" latinLnBrk="0" hangingPunct="0">
              <a:lnSpc>
                <a:spcPct val="100000"/>
              </a:lnSpc>
              <a:spcBef>
                <a:spcPts val="0"/>
              </a:spcBef>
              <a:spcAft>
                <a:spcPts val="0"/>
              </a:spcAft>
              <a:buClrTx/>
              <a:buSzTx/>
              <a:buFontTx/>
              <a:buNone/>
              <a:tabLst/>
              <a:defRPr/>
            </a:pPr>
            <a:r>
              <a:rPr kumimoji="0" sz="1800" b="1" i="0" u="none" strike="noStrike" kern="0" cap="none" spc="0" normalizeH="0" baseline="0" noProof="0">
                <a:ln>
                  <a:noFill/>
                </a:ln>
                <a:solidFill>
                  <a:srgbClr val="000000"/>
                </a:solidFill>
                <a:effectLst/>
                <a:uLnTx/>
                <a:uFillTx/>
                <a:latin typeface="Arial" panose="020B0604020202020204" pitchFamily="34" charset="0"/>
                <a:cs typeface="Arial" panose="020B0604020202020204" pitchFamily="34" charset="0"/>
                <a:sym typeface="Arial"/>
              </a:rPr>
              <a:t>10</a:t>
            </a:r>
          </a:p>
        </p:txBody>
      </p:sp>
      <p:sp>
        <p:nvSpPr>
          <p:cNvPr id="3131" name="TextBox 9"/>
          <p:cNvSpPr txBox="1"/>
          <p:nvPr/>
        </p:nvSpPr>
        <p:spPr>
          <a:xfrm>
            <a:off x="419099" y="5182022"/>
            <a:ext cx="668646" cy="369332"/>
          </a:xfrm>
          <a:prstGeom prst="rect">
            <a:avLst/>
          </a:prstGeom>
          <a:solidFill>
            <a:schemeClr val="accent3">
              <a:lumOff val="44000"/>
            </a:schemeClr>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lvl1pPr algn="r">
              <a:defRPr b="1"/>
            </a:lvl1pPr>
          </a:lstStyle>
          <a:p>
            <a:pPr marL="0" marR="0" lvl="0" indent="0" algn="r" defTabSz="457200" rtl="0" eaLnBrk="1" fontAlgn="auto" latinLnBrk="0" hangingPunct="0">
              <a:lnSpc>
                <a:spcPct val="100000"/>
              </a:lnSpc>
              <a:spcBef>
                <a:spcPts val="0"/>
              </a:spcBef>
              <a:spcAft>
                <a:spcPts val="0"/>
              </a:spcAft>
              <a:buClrTx/>
              <a:buSzTx/>
              <a:buFontTx/>
              <a:buNone/>
              <a:tabLst/>
              <a:defRPr/>
            </a:pPr>
            <a:r>
              <a:rPr kumimoji="0" sz="1800" b="1" i="0" u="none" strike="noStrike" kern="0" cap="none" spc="0" normalizeH="0" baseline="0" noProof="0">
                <a:ln>
                  <a:noFill/>
                </a:ln>
                <a:solidFill>
                  <a:srgbClr val="000000"/>
                </a:solidFill>
                <a:effectLst/>
                <a:uLnTx/>
                <a:uFillTx/>
                <a:latin typeface="Arial" panose="020B0604020202020204" pitchFamily="34" charset="0"/>
                <a:cs typeface="Arial" panose="020B0604020202020204" pitchFamily="34" charset="0"/>
                <a:sym typeface="Arial"/>
              </a:rPr>
              <a:t>15</a:t>
            </a:r>
          </a:p>
        </p:txBody>
      </p:sp>
      <p:sp>
        <p:nvSpPr>
          <p:cNvPr id="3132" name="TextBox 10"/>
          <p:cNvSpPr txBox="1"/>
          <p:nvPr/>
        </p:nvSpPr>
        <p:spPr>
          <a:xfrm>
            <a:off x="419099" y="4882303"/>
            <a:ext cx="668646" cy="369332"/>
          </a:xfrm>
          <a:prstGeom prst="rect">
            <a:avLst/>
          </a:prstGeom>
          <a:solidFill>
            <a:schemeClr val="accent3">
              <a:lumOff val="44000"/>
            </a:schemeClr>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lvl1pPr algn="r">
              <a:defRPr b="1"/>
            </a:lvl1pPr>
          </a:lstStyle>
          <a:p>
            <a:pPr marL="0" marR="0" lvl="0" indent="0" algn="r" defTabSz="457200" rtl="0" eaLnBrk="1" fontAlgn="auto" latinLnBrk="0" hangingPunct="0">
              <a:lnSpc>
                <a:spcPct val="100000"/>
              </a:lnSpc>
              <a:spcBef>
                <a:spcPts val="0"/>
              </a:spcBef>
              <a:spcAft>
                <a:spcPts val="0"/>
              </a:spcAft>
              <a:buClrTx/>
              <a:buSzTx/>
              <a:buFontTx/>
              <a:buNone/>
              <a:tabLst/>
              <a:defRPr/>
            </a:pPr>
            <a:r>
              <a:rPr kumimoji="0" sz="1800" b="1" i="0" u="none" strike="noStrike" kern="0" cap="none" spc="0" normalizeH="0" baseline="0" noProof="0">
                <a:ln>
                  <a:noFill/>
                </a:ln>
                <a:solidFill>
                  <a:srgbClr val="000000"/>
                </a:solidFill>
                <a:effectLst/>
                <a:uLnTx/>
                <a:uFillTx/>
                <a:latin typeface="Arial" panose="020B0604020202020204" pitchFamily="34" charset="0"/>
                <a:cs typeface="Arial" panose="020B0604020202020204" pitchFamily="34" charset="0"/>
                <a:sym typeface="Arial"/>
              </a:rPr>
              <a:t>20</a:t>
            </a:r>
          </a:p>
        </p:txBody>
      </p:sp>
      <p:sp>
        <p:nvSpPr>
          <p:cNvPr id="3133" name="TextBox 11"/>
          <p:cNvSpPr txBox="1"/>
          <p:nvPr/>
        </p:nvSpPr>
        <p:spPr>
          <a:xfrm>
            <a:off x="419099" y="4582585"/>
            <a:ext cx="668646" cy="369332"/>
          </a:xfrm>
          <a:prstGeom prst="rect">
            <a:avLst/>
          </a:prstGeom>
          <a:solidFill>
            <a:schemeClr val="accent3">
              <a:lumOff val="44000"/>
            </a:schemeClr>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lvl1pPr algn="r">
              <a:defRPr b="1"/>
            </a:lvl1pPr>
          </a:lstStyle>
          <a:p>
            <a:pPr marL="0" marR="0" lvl="0" indent="0" algn="r" defTabSz="457200" rtl="0" eaLnBrk="1" fontAlgn="auto" latinLnBrk="0" hangingPunct="0">
              <a:lnSpc>
                <a:spcPct val="100000"/>
              </a:lnSpc>
              <a:spcBef>
                <a:spcPts val="0"/>
              </a:spcBef>
              <a:spcAft>
                <a:spcPts val="0"/>
              </a:spcAft>
              <a:buClrTx/>
              <a:buSzTx/>
              <a:buFontTx/>
              <a:buNone/>
              <a:tabLst/>
              <a:defRPr/>
            </a:pPr>
            <a:r>
              <a:rPr kumimoji="0" sz="1800" b="1" i="0" u="none" strike="noStrike" kern="0" cap="none" spc="0" normalizeH="0" baseline="0" noProof="0">
                <a:ln>
                  <a:noFill/>
                </a:ln>
                <a:solidFill>
                  <a:srgbClr val="000000"/>
                </a:solidFill>
                <a:effectLst/>
                <a:uLnTx/>
                <a:uFillTx/>
                <a:latin typeface="Arial" panose="020B0604020202020204" pitchFamily="34" charset="0"/>
                <a:cs typeface="Arial" panose="020B0604020202020204" pitchFamily="34" charset="0"/>
                <a:sym typeface="Arial"/>
              </a:rPr>
              <a:t>25</a:t>
            </a:r>
          </a:p>
        </p:txBody>
      </p:sp>
      <p:sp>
        <p:nvSpPr>
          <p:cNvPr id="3134" name="TextBox 12"/>
          <p:cNvSpPr txBox="1"/>
          <p:nvPr/>
        </p:nvSpPr>
        <p:spPr>
          <a:xfrm>
            <a:off x="419099" y="4282256"/>
            <a:ext cx="668646" cy="369332"/>
          </a:xfrm>
          <a:prstGeom prst="rect">
            <a:avLst/>
          </a:prstGeom>
          <a:solidFill>
            <a:schemeClr val="accent3">
              <a:lumOff val="44000"/>
            </a:schemeClr>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lvl1pPr algn="r">
              <a:defRPr b="1"/>
            </a:lvl1pPr>
          </a:lstStyle>
          <a:p>
            <a:pPr marL="0" marR="0" lvl="0" indent="0" algn="r" defTabSz="457200" rtl="0" eaLnBrk="1" fontAlgn="auto" latinLnBrk="0" hangingPunct="0">
              <a:lnSpc>
                <a:spcPct val="100000"/>
              </a:lnSpc>
              <a:spcBef>
                <a:spcPts val="0"/>
              </a:spcBef>
              <a:spcAft>
                <a:spcPts val="0"/>
              </a:spcAft>
              <a:buClrTx/>
              <a:buSzTx/>
              <a:buFontTx/>
              <a:buNone/>
              <a:tabLst/>
              <a:defRPr/>
            </a:pPr>
            <a:r>
              <a:rPr kumimoji="0" sz="1800" b="1" i="0" u="none" strike="noStrike" kern="0" cap="none" spc="0" normalizeH="0" baseline="0" noProof="0">
                <a:ln>
                  <a:noFill/>
                </a:ln>
                <a:solidFill>
                  <a:srgbClr val="000000"/>
                </a:solidFill>
                <a:effectLst/>
                <a:uLnTx/>
                <a:uFillTx/>
                <a:latin typeface="Arial" panose="020B0604020202020204" pitchFamily="34" charset="0"/>
                <a:cs typeface="Arial" panose="020B0604020202020204" pitchFamily="34" charset="0"/>
                <a:sym typeface="Arial"/>
              </a:rPr>
              <a:t>30</a:t>
            </a:r>
          </a:p>
        </p:txBody>
      </p:sp>
      <p:sp>
        <p:nvSpPr>
          <p:cNvPr id="3135" name="TextBox 13"/>
          <p:cNvSpPr txBox="1"/>
          <p:nvPr/>
        </p:nvSpPr>
        <p:spPr>
          <a:xfrm>
            <a:off x="419099" y="3982537"/>
            <a:ext cx="668646" cy="369332"/>
          </a:xfrm>
          <a:prstGeom prst="rect">
            <a:avLst/>
          </a:prstGeom>
          <a:solidFill>
            <a:schemeClr val="accent3">
              <a:lumOff val="44000"/>
            </a:schemeClr>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lvl1pPr algn="r">
              <a:defRPr b="1"/>
            </a:lvl1pPr>
          </a:lstStyle>
          <a:p>
            <a:pPr marL="0" marR="0" lvl="0" indent="0" algn="r" defTabSz="457200" rtl="0" eaLnBrk="1" fontAlgn="auto" latinLnBrk="0" hangingPunct="0">
              <a:lnSpc>
                <a:spcPct val="100000"/>
              </a:lnSpc>
              <a:spcBef>
                <a:spcPts val="0"/>
              </a:spcBef>
              <a:spcAft>
                <a:spcPts val="0"/>
              </a:spcAft>
              <a:buClrTx/>
              <a:buSzTx/>
              <a:buFontTx/>
              <a:buNone/>
              <a:tabLst/>
              <a:defRPr/>
            </a:pPr>
            <a:r>
              <a:rPr kumimoji="0" sz="1800" b="1" i="0" u="none" strike="noStrike" kern="0" cap="none" spc="0" normalizeH="0" baseline="0" noProof="0">
                <a:ln>
                  <a:noFill/>
                </a:ln>
                <a:solidFill>
                  <a:srgbClr val="000000"/>
                </a:solidFill>
                <a:effectLst/>
                <a:uLnTx/>
                <a:uFillTx/>
                <a:latin typeface="Arial" panose="020B0604020202020204" pitchFamily="34" charset="0"/>
                <a:cs typeface="Arial" panose="020B0604020202020204" pitchFamily="34" charset="0"/>
                <a:sym typeface="Arial"/>
              </a:rPr>
              <a:t>35</a:t>
            </a:r>
          </a:p>
        </p:txBody>
      </p:sp>
      <p:sp>
        <p:nvSpPr>
          <p:cNvPr id="3136" name="TextBox 14"/>
          <p:cNvSpPr txBox="1"/>
          <p:nvPr/>
        </p:nvSpPr>
        <p:spPr>
          <a:xfrm>
            <a:off x="419099" y="3682818"/>
            <a:ext cx="668646" cy="369332"/>
          </a:xfrm>
          <a:prstGeom prst="rect">
            <a:avLst/>
          </a:prstGeom>
          <a:solidFill>
            <a:schemeClr val="accent3">
              <a:lumOff val="44000"/>
            </a:schemeClr>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lvl1pPr algn="r">
              <a:defRPr b="1"/>
            </a:lvl1pPr>
          </a:lstStyle>
          <a:p>
            <a:pPr marL="0" marR="0" lvl="0" indent="0" algn="r" defTabSz="457200" rtl="0" eaLnBrk="1" fontAlgn="auto" latinLnBrk="0" hangingPunct="0">
              <a:lnSpc>
                <a:spcPct val="100000"/>
              </a:lnSpc>
              <a:spcBef>
                <a:spcPts val="0"/>
              </a:spcBef>
              <a:spcAft>
                <a:spcPts val="0"/>
              </a:spcAft>
              <a:buClrTx/>
              <a:buSzTx/>
              <a:buFontTx/>
              <a:buNone/>
              <a:tabLst/>
              <a:defRPr/>
            </a:pPr>
            <a:r>
              <a:rPr kumimoji="0" sz="1800" b="1" i="0" u="none" strike="noStrike" kern="0" cap="none" spc="0" normalizeH="0" baseline="0" noProof="0">
                <a:ln>
                  <a:noFill/>
                </a:ln>
                <a:solidFill>
                  <a:srgbClr val="000000"/>
                </a:solidFill>
                <a:effectLst/>
                <a:uLnTx/>
                <a:uFillTx/>
                <a:latin typeface="Arial" panose="020B0604020202020204" pitchFamily="34" charset="0"/>
                <a:cs typeface="Arial" panose="020B0604020202020204" pitchFamily="34" charset="0"/>
                <a:sym typeface="Arial"/>
              </a:rPr>
              <a:t>40</a:t>
            </a:r>
          </a:p>
        </p:txBody>
      </p:sp>
      <p:sp>
        <p:nvSpPr>
          <p:cNvPr id="3137" name="TextBox 15"/>
          <p:cNvSpPr txBox="1"/>
          <p:nvPr/>
        </p:nvSpPr>
        <p:spPr>
          <a:xfrm>
            <a:off x="419099" y="3383100"/>
            <a:ext cx="668646" cy="369332"/>
          </a:xfrm>
          <a:prstGeom prst="rect">
            <a:avLst/>
          </a:prstGeom>
          <a:solidFill>
            <a:schemeClr val="accent3">
              <a:lumOff val="44000"/>
            </a:schemeClr>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lvl1pPr algn="r">
              <a:defRPr b="1"/>
            </a:lvl1pPr>
          </a:lstStyle>
          <a:p>
            <a:pPr marL="0" marR="0" lvl="0" indent="0" algn="r" defTabSz="457200" rtl="0" eaLnBrk="1" fontAlgn="auto" latinLnBrk="0" hangingPunct="0">
              <a:lnSpc>
                <a:spcPct val="100000"/>
              </a:lnSpc>
              <a:spcBef>
                <a:spcPts val="0"/>
              </a:spcBef>
              <a:spcAft>
                <a:spcPts val="0"/>
              </a:spcAft>
              <a:buClrTx/>
              <a:buSzTx/>
              <a:buFontTx/>
              <a:buNone/>
              <a:tabLst/>
              <a:defRPr/>
            </a:pPr>
            <a:r>
              <a:rPr kumimoji="0" sz="1800" b="1" i="0" u="none" strike="noStrike" kern="0" cap="none" spc="0" normalizeH="0" baseline="0" noProof="0">
                <a:ln>
                  <a:noFill/>
                </a:ln>
                <a:solidFill>
                  <a:srgbClr val="000000"/>
                </a:solidFill>
                <a:effectLst/>
                <a:uLnTx/>
                <a:uFillTx/>
                <a:latin typeface="Arial" panose="020B0604020202020204" pitchFamily="34" charset="0"/>
                <a:cs typeface="Arial" panose="020B0604020202020204" pitchFamily="34" charset="0"/>
                <a:sym typeface="Arial"/>
              </a:rPr>
              <a:t>45</a:t>
            </a:r>
          </a:p>
        </p:txBody>
      </p:sp>
      <p:sp>
        <p:nvSpPr>
          <p:cNvPr id="3138" name="TextBox 16"/>
          <p:cNvSpPr txBox="1"/>
          <p:nvPr/>
        </p:nvSpPr>
        <p:spPr>
          <a:xfrm>
            <a:off x="419099" y="3096080"/>
            <a:ext cx="668646" cy="369332"/>
          </a:xfrm>
          <a:prstGeom prst="rect">
            <a:avLst/>
          </a:prstGeom>
          <a:solidFill>
            <a:schemeClr val="accent3">
              <a:lumOff val="44000"/>
            </a:schemeClr>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lvl1pPr algn="r">
              <a:defRPr b="1"/>
            </a:lvl1pPr>
          </a:lstStyle>
          <a:p>
            <a:pPr marL="0" marR="0" lvl="0" indent="0" algn="r" defTabSz="457200" rtl="0" eaLnBrk="1" fontAlgn="auto" latinLnBrk="0" hangingPunct="0">
              <a:lnSpc>
                <a:spcPct val="100000"/>
              </a:lnSpc>
              <a:spcBef>
                <a:spcPts val="0"/>
              </a:spcBef>
              <a:spcAft>
                <a:spcPts val="0"/>
              </a:spcAft>
              <a:buClrTx/>
              <a:buSzTx/>
              <a:buFontTx/>
              <a:buNone/>
              <a:tabLst/>
              <a:defRPr/>
            </a:pPr>
            <a:r>
              <a:rPr kumimoji="0" sz="1800" b="1" i="0" u="none" strike="noStrike" kern="0" cap="none" spc="0" normalizeH="0" baseline="0" noProof="0">
                <a:ln>
                  <a:noFill/>
                </a:ln>
                <a:solidFill>
                  <a:srgbClr val="000000"/>
                </a:solidFill>
                <a:effectLst/>
                <a:uLnTx/>
                <a:uFillTx/>
                <a:latin typeface="Arial" panose="020B0604020202020204" pitchFamily="34" charset="0"/>
                <a:cs typeface="Arial" panose="020B0604020202020204" pitchFamily="34" charset="0"/>
                <a:sym typeface="Arial"/>
              </a:rPr>
              <a:t>50</a:t>
            </a:r>
          </a:p>
        </p:txBody>
      </p:sp>
      <p:sp>
        <p:nvSpPr>
          <p:cNvPr id="3139" name="TextBox 17"/>
          <p:cNvSpPr txBox="1"/>
          <p:nvPr/>
        </p:nvSpPr>
        <p:spPr>
          <a:xfrm>
            <a:off x="419099" y="2809062"/>
            <a:ext cx="668646" cy="369332"/>
          </a:xfrm>
          <a:prstGeom prst="rect">
            <a:avLst/>
          </a:prstGeom>
          <a:solidFill>
            <a:schemeClr val="accent3">
              <a:lumOff val="44000"/>
            </a:schemeClr>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lvl1pPr algn="r">
              <a:defRPr b="1"/>
            </a:lvl1pPr>
          </a:lstStyle>
          <a:p>
            <a:pPr marL="0" marR="0" lvl="0" indent="0" algn="r" defTabSz="457200" rtl="0" eaLnBrk="1" fontAlgn="auto" latinLnBrk="0" hangingPunct="0">
              <a:lnSpc>
                <a:spcPct val="100000"/>
              </a:lnSpc>
              <a:spcBef>
                <a:spcPts val="0"/>
              </a:spcBef>
              <a:spcAft>
                <a:spcPts val="0"/>
              </a:spcAft>
              <a:buClrTx/>
              <a:buSzTx/>
              <a:buFontTx/>
              <a:buNone/>
              <a:tabLst/>
              <a:defRPr/>
            </a:pPr>
            <a:r>
              <a:rPr kumimoji="0" sz="1800" b="1" i="0" u="none" strike="noStrike" kern="0" cap="none" spc="0" normalizeH="0" baseline="0" noProof="0">
                <a:ln>
                  <a:noFill/>
                </a:ln>
                <a:solidFill>
                  <a:srgbClr val="000000"/>
                </a:solidFill>
                <a:effectLst/>
                <a:uLnTx/>
                <a:uFillTx/>
                <a:latin typeface="Arial" panose="020B0604020202020204" pitchFamily="34" charset="0"/>
                <a:cs typeface="Arial" panose="020B0604020202020204" pitchFamily="34" charset="0"/>
                <a:sym typeface="Arial"/>
              </a:rPr>
              <a:t>55</a:t>
            </a:r>
          </a:p>
        </p:txBody>
      </p:sp>
      <p:sp>
        <p:nvSpPr>
          <p:cNvPr id="3140" name="TextBox 18"/>
          <p:cNvSpPr txBox="1"/>
          <p:nvPr/>
        </p:nvSpPr>
        <p:spPr>
          <a:xfrm>
            <a:off x="419099" y="2534561"/>
            <a:ext cx="668646" cy="369332"/>
          </a:xfrm>
          <a:prstGeom prst="rect">
            <a:avLst/>
          </a:prstGeom>
          <a:solidFill>
            <a:schemeClr val="accent3">
              <a:lumOff val="44000"/>
            </a:schemeClr>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lvl1pPr algn="r">
              <a:defRPr b="1"/>
            </a:lvl1pPr>
          </a:lstStyle>
          <a:p>
            <a:pPr marL="0" marR="0" lvl="0" indent="0" algn="r" defTabSz="457200" rtl="0" eaLnBrk="1" fontAlgn="auto" latinLnBrk="0" hangingPunct="0">
              <a:lnSpc>
                <a:spcPct val="100000"/>
              </a:lnSpc>
              <a:spcBef>
                <a:spcPts val="0"/>
              </a:spcBef>
              <a:spcAft>
                <a:spcPts val="0"/>
              </a:spcAft>
              <a:buClrTx/>
              <a:buSzTx/>
              <a:buFontTx/>
              <a:buNone/>
              <a:tabLst/>
              <a:defRPr/>
            </a:pPr>
            <a:r>
              <a:rPr kumimoji="0" sz="1800" b="1" i="0" u="none" strike="noStrike" kern="0" cap="none" spc="0" normalizeH="0" baseline="0" noProof="0">
                <a:ln>
                  <a:noFill/>
                </a:ln>
                <a:solidFill>
                  <a:srgbClr val="000000"/>
                </a:solidFill>
                <a:effectLst/>
                <a:uLnTx/>
                <a:uFillTx/>
                <a:latin typeface="Arial" panose="020B0604020202020204" pitchFamily="34" charset="0"/>
                <a:cs typeface="Arial" panose="020B0604020202020204" pitchFamily="34" charset="0"/>
                <a:sym typeface="Arial"/>
              </a:rPr>
              <a:t>60</a:t>
            </a:r>
          </a:p>
        </p:txBody>
      </p:sp>
      <p:sp>
        <p:nvSpPr>
          <p:cNvPr id="3141" name="TextBox 19"/>
          <p:cNvSpPr txBox="1"/>
          <p:nvPr/>
        </p:nvSpPr>
        <p:spPr>
          <a:xfrm>
            <a:off x="419099" y="2247543"/>
            <a:ext cx="668646" cy="369332"/>
          </a:xfrm>
          <a:prstGeom prst="rect">
            <a:avLst/>
          </a:prstGeom>
          <a:solidFill>
            <a:schemeClr val="accent3">
              <a:lumOff val="44000"/>
            </a:schemeClr>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lvl1pPr algn="r">
              <a:defRPr b="1"/>
            </a:lvl1pPr>
          </a:lstStyle>
          <a:p>
            <a:pPr marL="0" marR="0" lvl="0" indent="0" algn="r" defTabSz="457200" rtl="0" eaLnBrk="1" fontAlgn="auto" latinLnBrk="0" hangingPunct="0">
              <a:lnSpc>
                <a:spcPct val="100000"/>
              </a:lnSpc>
              <a:spcBef>
                <a:spcPts val="0"/>
              </a:spcBef>
              <a:spcAft>
                <a:spcPts val="0"/>
              </a:spcAft>
              <a:buClrTx/>
              <a:buSzTx/>
              <a:buFontTx/>
              <a:buNone/>
              <a:tabLst/>
              <a:defRPr/>
            </a:pPr>
            <a:r>
              <a:rPr kumimoji="0" sz="1800" b="1" i="0" u="none" strike="noStrike" kern="0" cap="none" spc="0" normalizeH="0" baseline="0" noProof="0">
                <a:ln>
                  <a:noFill/>
                </a:ln>
                <a:solidFill>
                  <a:srgbClr val="000000"/>
                </a:solidFill>
                <a:effectLst/>
                <a:uLnTx/>
                <a:uFillTx/>
                <a:latin typeface="Arial" panose="020B0604020202020204" pitchFamily="34" charset="0"/>
                <a:cs typeface="Arial" panose="020B0604020202020204" pitchFamily="34" charset="0"/>
                <a:sym typeface="Arial"/>
              </a:rPr>
              <a:t>65</a:t>
            </a:r>
          </a:p>
        </p:txBody>
      </p:sp>
      <p:sp>
        <p:nvSpPr>
          <p:cNvPr id="3142" name="TextBox 20"/>
          <p:cNvSpPr txBox="1"/>
          <p:nvPr/>
        </p:nvSpPr>
        <p:spPr>
          <a:xfrm>
            <a:off x="419099" y="1947823"/>
            <a:ext cx="668646" cy="369332"/>
          </a:xfrm>
          <a:prstGeom prst="rect">
            <a:avLst/>
          </a:prstGeom>
          <a:solidFill>
            <a:schemeClr val="accent3">
              <a:lumOff val="44000"/>
            </a:schemeClr>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lvl1pPr algn="r">
              <a:defRPr b="1"/>
            </a:lvl1pPr>
          </a:lstStyle>
          <a:p>
            <a:pPr marL="0" marR="0" lvl="0" indent="0" algn="r" defTabSz="457200" rtl="0" eaLnBrk="1" fontAlgn="auto" latinLnBrk="0" hangingPunct="0">
              <a:lnSpc>
                <a:spcPct val="100000"/>
              </a:lnSpc>
              <a:spcBef>
                <a:spcPts val="0"/>
              </a:spcBef>
              <a:spcAft>
                <a:spcPts val="0"/>
              </a:spcAft>
              <a:buClrTx/>
              <a:buSzTx/>
              <a:buFontTx/>
              <a:buNone/>
              <a:tabLst/>
              <a:defRPr/>
            </a:pPr>
            <a:r>
              <a:rPr kumimoji="0" sz="1800" b="1" i="0" u="none" strike="noStrike" kern="0" cap="none" spc="0" normalizeH="0" baseline="0" noProof="0">
                <a:ln>
                  <a:noFill/>
                </a:ln>
                <a:solidFill>
                  <a:srgbClr val="000000"/>
                </a:solidFill>
                <a:effectLst/>
                <a:uLnTx/>
                <a:uFillTx/>
                <a:latin typeface="Arial" panose="020B0604020202020204" pitchFamily="34" charset="0"/>
                <a:cs typeface="Arial" panose="020B0604020202020204" pitchFamily="34" charset="0"/>
                <a:sym typeface="Arial"/>
              </a:rPr>
              <a:t>70</a:t>
            </a:r>
          </a:p>
        </p:txBody>
      </p:sp>
      <p:sp>
        <p:nvSpPr>
          <p:cNvPr id="3143" name="TextBox 21"/>
          <p:cNvSpPr txBox="1"/>
          <p:nvPr/>
        </p:nvSpPr>
        <p:spPr>
          <a:xfrm>
            <a:off x="-127000" y="1651954"/>
            <a:ext cx="9283700" cy="369332"/>
          </a:xfrm>
          <a:prstGeom prst="rect">
            <a:avLst/>
          </a:prstGeom>
          <a:solidFill>
            <a:schemeClr val="accent3">
              <a:lumOff val="44000"/>
            </a:schemeClr>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lvl1pPr algn="ctr">
              <a:defRPr b="1"/>
            </a:lvl1pPr>
          </a:lstStyle>
          <a:p>
            <a:pPr marL="0" marR="0" lvl="0" indent="0" algn="ctr" defTabSz="457200" rtl="0" eaLnBrk="1" fontAlgn="auto" latinLnBrk="0" hangingPunct="0">
              <a:lnSpc>
                <a:spcPct val="100000"/>
              </a:lnSpc>
              <a:spcBef>
                <a:spcPts val="0"/>
              </a:spcBef>
              <a:spcAft>
                <a:spcPts val="0"/>
              </a:spcAft>
              <a:buClrTx/>
              <a:buSzTx/>
              <a:buFontTx/>
              <a:buNone/>
              <a:tabLst/>
              <a:defRPr/>
            </a:pPr>
            <a:r>
              <a:rPr kumimoji="0" lang="ar-JO" sz="1800" b="1"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إجمالي القيمة الصافية للأسر الأمريكية والمنظمات غير الربحية 1945-2009</a:t>
            </a:r>
            <a:endParaRPr kumimoji="0" sz="1800" b="1"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3144" name="TextBox 22"/>
          <p:cNvSpPr txBox="1"/>
          <p:nvPr/>
        </p:nvSpPr>
        <p:spPr>
          <a:xfrm rot="16200000">
            <a:off x="-1430704" y="4237296"/>
            <a:ext cx="3454401" cy="369332"/>
          </a:xfrm>
          <a:prstGeom prst="rect">
            <a:avLst/>
          </a:prstGeom>
          <a:solidFill>
            <a:schemeClr val="accent3">
              <a:lumOff val="44000"/>
            </a:schemeClr>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lvl1pPr algn="ctr">
              <a:defRPr b="1"/>
            </a:lvl1pPr>
          </a:lstStyle>
          <a:p>
            <a:pPr marL="0" marR="0" lvl="0" indent="0" algn="ctr" defTabSz="457200" rtl="0" eaLnBrk="1" fontAlgn="auto" latinLnBrk="0" hangingPunct="0">
              <a:lnSpc>
                <a:spcPct val="100000"/>
              </a:lnSpc>
              <a:spcBef>
                <a:spcPts val="0"/>
              </a:spcBef>
              <a:spcAft>
                <a:spcPts val="0"/>
              </a:spcAft>
              <a:buClrTx/>
              <a:buSzTx/>
              <a:buFontTx/>
              <a:buNone/>
              <a:tabLst/>
              <a:defRPr/>
            </a:pPr>
            <a:r>
              <a:rPr kumimoji="0" lang="ar-JO" sz="1800" b="1"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تريليونات الدولارات</a:t>
            </a:r>
            <a:endParaRPr kumimoji="0" sz="1800" b="1"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pic>
        <p:nvPicPr>
          <p:cNvPr id="3145" name="Picture 23" descr="Picture 23"/>
          <p:cNvPicPr>
            <a:picLocks noChangeAspect="1"/>
          </p:cNvPicPr>
          <p:nvPr/>
        </p:nvPicPr>
        <p:blipFill>
          <a:blip r:embed="rId3"/>
          <a:stretch>
            <a:fillRect/>
          </a:stretch>
        </p:blipFill>
        <p:spPr>
          <a:xfrm>
            <a:off x="2023910" y="1494831"/>
            <a:ext cx="5626893" cy="4220171"/>
          </a:xfrm>
          <a:prstGeom prst="rect">
            <a:avLst/>
          </a:prstGeom>
          <a:ln w="12700">
            <a:miter lim="400000"/>
          </a:ln>
        </p:spPr>
      </p:pic>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18" presetClass="entr" presetSubtype="12" fill="hold" grpId="0" nodeType="clickEffect">
                                  <p:stCondLst>
                                    <p:cond delay="0"/>
                                  </p:stCondLst>
                                  <p:iterate>
                                    <p:tmAbs val="0"/>
                                  </p:iterate>
                                  <p:childTnLst>
                                    <p:set>
                                      <p:cBhvr>
                                        <p:cTn id="6" fill="hold"/>
                                        <p:tgtEl>
                                          <p:spTgt spid="3145"/>
                                        </p:tgtEl>
                                        <p:attrNameLst>
                                          <p:attrName>style.visibility</p:attrName>
                                        </p:attrNameLst>
                                      </p:cBhvr>
                                      <p:to>
                                        <p:strVal val="visible"/>
                                      </p:to>
                                    </p:set>
                                    <p:animEffect transition="in" filter="strips(downLeft)">
                                      <p:cBhvr>
                                        <p:cTn id="7" dur="500"/>
                                        <p:tgtEl>
                                          <p:spTgt spid="314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45" grpId="0" animBg="1" advAuto="0"/>
    </p:bldLst>
  </p:timing>
</p:sld>
</file>

<file path=ppt/slides/slide1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147" name="Picture 3" descr="Picture 3"/>
          <p:cNvPicPr>
            <a:picLocks noChangeAspect="1"/>
          </p:cNvPicPr>
          <p:nvPr/>
        </p:nvPicPr>
        <p:blipFill>
          <a:blip r:embed="rId2"/>
          <a:stretch>
            <a:fillRect/>
          </a:stretch>
        </p:blipFill>
        <p:spPr>
          <a:xfrm>
            <a:off x="0" y="0"/>
            <a:ext cx="9776298" cy="6858000"/>
          </a:xfrm>
          <a:prstGeom prst="rect">
            <a:avLst/>
          </a:prstGeom>
          <a:ln w="12700">
            <a:miter lim="400000"/>
          </a:ln>
        </p:spPr>
      </p:pic>
      <p:sp>
        <p:nvSpPr>
          <p:cNvPr id="3148" name="Rectangle 1026"/>
          <p:cNvSpPr txBox="1">
            <a:spLocks noGrp="1"/>
          </p:cNvSpPr>
          <p:nvPr>
            <p:ph type="title"/>
          </p:nvPr>
        </p:nvSpPr>
        <p:spPr>
          <a:xfrm>
            <a:off x="-1" y="-45074"/>
            <a:ext cx="9180515" cy="871460"/>
          </a:xfrm>
          <a:prstGeom prst="rect">
            <a:avLst/>
          </a:prstGeom>
          <a:solidFill>
            <a:schemeClr val="bg1"/>
          </a:solidFill>
          <a:effectLst>
            <a:outerShdw blurRad="63500" dist="35921" dir="2700000" rotWithShape="0">
              <a:srgbClr val="000000">
                <a:alpha val="74998"/>
              </a:srgbClr>
            </a:outerShdw>
          </a:effectLst>
        </p:spPr>
        <p:txBody>
          <a:bodyPr/>
          <a:lstStyle>
            <a:lvl1pPr>
              <a:defRPr b="1">
                <a:effectLst>
                  <a:outerShdw blurRad="38100" dist="38100" dir="2700000" rotWithShape="0">
                    <a:srgbClr val="000000">
                      <a:alpha val="43137"/>
                    </a:srgbClr>
                  </a:outerShdw>
                </a:effectLst>
              </a:defRPr>
            </a:lvl1pPr>
          </a:lstStyle>
          <a:p>
            <a:r>
              <a:rPr lang="ar-JO" dirty="0">
                <a:latin typeface="Arial" panose="020B0604020202020204" pitchFamily="34" charset="0"/>
                <a:cs typeface="Arial" panose="020B0604020202020204" pitchFamily="34" charset="0"/>
              </a:rPr>
              <a:t>ثروة الولايات المتحدة الأمريكية</a:t>
            </a:r>
            <a:endParaRPr dirty="0">
              <a:latin typeface="Arial" panose="020B0604020202020204" pitchFamily="34" charset="0"/>
              <a:cs typeface="Arial" panose="020B0604020202020204" pitchFamily="34" charset="0"/>
            </a:endParaRPr>
          </a:p>
        </p:txBody>
      </p:sp>
      <p:sp>
        <p:nvSpPr>
          <p:cNvPr id="3149" name="Text Box 37"/>
          <p:cNvSpPr txBox="1"/>
          <p:nvPr/>
        </p:nvSpPr>
        <p:spPr>
          <a:xfrm>
            <a:off x="8349446" y="35331"/>
            <a:ext cx="831894" cy="833176"/>
          </a:xfrm>
          <a:prstGeom prst="rect">
            <a:avLst/>
          </a:prstGeom>
          <a:solidFill>
            <a:srgbClr val="000000"/>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6799" tIns="46799" rIns="46799" bIns="46799">
            <a:spAutoFit/>
          </a:bodyPr>
          <a:lstStyle/>
          <a:p>
            <a:pPr marL="0" marR="0" lvl="0" indent="0" algn="ctr" defTabSz="914400" rtl="0" eaLnBrk="1" fontAlgn="auto" latinLnBrk="0" hangingPunct="0">
              <a:lnSpc>
                <a:spcPct val="100000"/>
              </a:lnSpc>
              <a:spcBef>
                <a:spcPts val="0"/>
              </a:spcBef>
              <a:spcAft>
                <a:spcPts val="0"/>
              </a:spcAft>
              <a:buClrTx/>
              <a:buSzTx/>
              <a:buFontTx/>
              <a:buNone/>
              <a:tabLst/>
              <a:defRPr sz="2400" b="1">
                <a:solidFill>
                  <a:srgbClr val="8F8F8F">
                    <a:lumOff val="44000"/>
                  </a:srgbClr>
                </a:solidFill>
              </a:defRPr>
            </a:pPr>
            <a:r>
              <a:rPr kumimoji="0" lang="ar-JO" sz="2400" b="1" i="0"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rPr>
              <a:t>110 ز</a:t>
            </a:r>
          </a:p>
          <a:p>
            <a:pPr marL="0" marR="0" lvl="0" indent="0" algn="ctr" defTabSz="914400" rtl="0" eaLnBrk="1" fontAlgn="auto" latinLnBrk="0" hangingPunct="0">
              <a:lnSpc>
                <a:spcPct val="100000"/>
              </a:lnSpc>
              <a:spcBef>
                <a:spcPts val="0"/>
              </a:spcBef>
              <a:spcAft>
                <a:spcPts val="0"/>
              </a:spcAft>
              <a:buClrTx/>
              <a:buSzTx/>
              <a:buFontTx/>
              <a:buNone/>
              <a:tabLst/>
              <a:defRPr sz="2400" b="1">
                <a:solidFill>
                  <a:srgbClr val="8F8F8F">
                    <a:lumOff val="44000"/>
                  </a:srgbClr>
                </a:solidFill>
              </a:defRPr>
            </a:pPr>
            <a:r>
              <a:rPr kumimoji="0" lang="ar-JO" sz="2400" b="1" i="0"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rPr>
              <a:t>ج</a:t>
            </a:r>
            <a:endParaRPr kumimoji="0" sz="2400" b="1" i="0"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endParaRPr>
          </a:p>
        </p:txBody>
      </p:sp>
      <p:pic>
        <p:nvPicPr>
          <p:cNvPr id="3150" name="Picture 5" descr="Picture 5"/>
          <p:cNvPicPr>
            <a:picLocks noChangeAspect="1"/>
          </p:cNvPicPr>
          <p:nvPr/>
        </p:nvPicPr>
        <p:blipFill>
          <a:blip r:embed="rId3"/>
          <a:stretch>
            <a:fillRect/>
          </a:stretch>
        </p:blipFill>
        <p:spPr>
          <a:xfrm rot="20858364">
            <a:off x="2864178" y="3023467"/>
            <a:ext cx="5984660" cy="3746918"/>
          </a:xfrm>
          <a:prstGeom prst="rect">
            <a:avLst/>
          </a:prstGeom>
          <a:ln w="12700">
            <a:miter lim="400000"/>
          </a:ln>
        </p:spPr>
      </p:pic>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iterate>
                                    <p:tmAbs val="0"/>
                                  </p:iterate>
                                  <p:childTnLst>
                                    <p:set>
                                      <p:cBhvr>
                                        <p:cTn id="6" fill="hold"/>
                                        <p:tgtEl>
                                          <p:spTgt spid="315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50" grpId="0" animBg="1" advAuto="0"/>
    </p:bldLst>
  </p:timing>
</p:sld>
</file>

<file path=ppt/slides/slide1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152" name="Picture 1" descr="Picture 1"/>
          <p:cNvPicPr>
            <a:picLocks noChangeAspect="1"/>
          </p:cNvPicPr>
          <p:nvPr/>
        </p:nvPicPr>
        <p:blipFill>
          <a:blip r:embed="rId2"/>
          <a:stretch>
            <a:fillRect/>
          </a:stretch>
        </p:blipFill>
        <p:spPr>
          <a:xfrm>
            <a:off x="0" y="0"/>
            <a:ext cx="8269293" cy="6858000"/>
          </a:xfrm>
          <a:prstGeom prst="rect">
            <a:avLst/>
          </a:prstGeom>
          <a:ln w="12700">
            <a:miter lim="400000"/>
          </a:ln>
        </p:spPr>
      </p:pic>
      <p:sp>
        <p:nvSpPr>
          <p:cNvPr id="3153" name="Rectangle 1026"/>
          <p:cNvSpPr txBox="1">
            <a:spLocks noGrp="1"/>
          </p:cNvSpPr>
          <p:nvPr>
            <p:ph type="title"/>
          </p:nvPr>
        </p:nvSpPr>
        <p:spPr>
          <a:xfrm>
            <a:off x="-1" y="-45074"/>
            <a:ext cx="9180515" cy="871460"/>
          </a:xfrm>
          <a:prstGeom prst="rect">
            <a:avLst/>
          </a:prstGeom>
          <a:effectLst>
            <a:outerShdw blurRad="63500" dist="35921" dir="2700000" rotWithShape="0">
              <a:srgbClr val="000000">
                <a:alpha val="74998"/>
              </a:srgbClr>
            </a:outerShdw>
          </a:effectLst>
        </p:spPr>
        <p:txBody>
          <a:bodyPr>
            <a:normAutofit/>
          </a:bodyPr>
          <a:lstStyle>
            <a:lvl1pPr>
              <a:defRPr b="1">
                <a:effectLst>
                  <a:outerShdw blurRad="38100" dist="38100" dir="2700000" rotWithShape="0">
                    <a:srgbClr val="000000">
                      <a:alpha val="43137"/>
                    </a:srgbClr>
                  </a:outerShdw>
                </a:effectLst>
              </a:defRPr>
            </a:lvl1pPr>
          </a:lstStyle>
          <a:p>
            <a:r>
              <a:rPr lang="ar-JO" sz="4000" dirty="0">
                <a:latin typeface="Arial" panose="020B0604020202020204" pitchFamily="34" charset="0"/>
                <a:cs typeface="Arial" panose="020B0604020202020204" pitchFamily="34" charset="0"/>
              </a:rPr>
              <a:t>سيطرة الولايات المتحدة على الدول الأخرى</a:t>
            </a:r>
            <a:endParaRPr sz="4000" dirty="0">
              <a:latin typeface="Arial" panose="020B0604020202020204" pitchFamily="34" charset="0"/>
              <a:cs typeface="Arial" panose="020B0604020202020204" pitchFamily="34" charset="0"/>
            </a:endParaRPr>
          </a:p>
        </p:txBody>
      </p:sp>
      <p:sp>
        <p:nvSpPr>
          <p:cNvPr id="3154" name="Rectangle 2"/>
          <p:cNvSpPr txBox="1"/>
          <p:nvPr/>
        </p:nvSpPr>
        <p:spPr>
          <a:xfrm>
            <a:off x="117158" y="6402309"/>
            <a:ext cx="2753361" cy="24622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nchor="ctr">
            <a:spAutoFit/>
          </a:bodyPr>
          <a:lstStyle>
            <a:lvl1pPr defTabSz="914400">
              <a:defRPr sz="1000" b="1">
                <a:effectLst>
                  <a:outerShdw blurRad="38100" dist="38100" dir="2700000" rotWithShape="0">
                    <a:srgbClr val="000000">
                      <a:alpha val="43137"/>
                    </a:srgbClr>
                  </a:outerShdw>
                </a:effectLst>
              </a:defRPr>
            </a:lvl1pPr>
          </a:lstStyle>
          <a:p>
            <a:pPr marL="0" marR="0" lvl="0" indent="0" algn="l" defTabSz="914400" rtl="0" eaLnBrk="1" fontAlgn="auto" latinLnBrk="0" hangingPunct="0">
              <a:lnSpc>
                <a:spcPct val="100000"/>
              </a:lnSpc>
              <a:spcBef>
                <a:spcPts val="0"/>
              </a:spcBef>
              <a:spcAft>
                <a:spcPts val="0"/>
              </a:spcAft>
              <a:buClrTx/>
              <a:buSzTx/>
              <a:buFontTx/>
              <a:buNone/>
              <a:tabLst/>
              <a:defRPr/>
            </a:pPr>
            <a:r>
              <a:rPr kumimoji="0" sz="1000" b="1" i="0" u="none" strike="noStrike" kern="0" cap="none" spc="0" normalizeH="0" baseline="0" noProof="0">
                <a:ln>
                  <a:noFill/>
                </a:ln>
                <a:solidFill>
                  <a:srgbClr val="000000"/>
                </a:solidFill>
                <a:effectLst>
                  <a:outerShdw blurRad="38100" dist="38100" dir="2700000" rotWithShape="0">
                    <a:srgbClr val="000000">
                      <a:alpha val="43137"/>
                    </a:srgbClr>
                  </a:outerShdw>
                </a:effectLst>
                <a:uLnTx/>
                <a:uFillTx/>
                <a:latin typeface="Arial" panose="020B0604020202020204" pitchFamily="34" charset="0"/>
                <a:cs typeface="Arial" panose="020B0604020202020204" pitchFamily="34" charset="0"/>
                <a:sym typeface="Arial"/>
              </a:rPr>
              <a:t>Used with permission</a:t>
            </a:r>
          </a:p>
        </p:txBody>
      </p:sp>
      <p:sp>
        <p:nvSpPr>
          <p:cNvPr id="3155" name="Text Box 37"/>
          <p:cNvSpPr txBox="1"/>
          <p:nvPr/>
        </p:nvSpPr>
        <p:spPr>
          <a:xfrm>
            <a:off x="8411161" y="35331"/>
            <a:ext cx="708463" cy="77162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6799" tIns="46799" rIns="46799" bIns="46799">
            <a:spAutoFit/>
          </a:bodyPr>
          <a:lstStyle/>
          <a:p>
            <a:pPr marL="0" marR="0" lvl="0" indent="0" algn="ctr" defTabSz="914400" rtl="0" eaLnBrk="1" fontAlgn="auto" latinLnBrk="0" hangingPunct="0">
              <a:lnSpc>
                <a:spcPct val="100000"/>
              </a:lnSpc>
              <a:spcBef>
                <a:spcPts val="0"/>
              </a:spcBef>
              <a:spcAft>
                <a:spcPts val="0"/>
              </a:spcAft>
              <a:buClrTx/>
              <a:buSzTx/>
              <a:buFontTx/>
              <a:buNone/>
              <a:tabLst/>
              <a:defRPr sz="2400" b="1">
                <a:solidFill>
                  <a:srgbClr val="8F8F8F">
                    <a:lumOff val="44000"/>
                  </a:srgbClr>
                </a:solidFill>
              </a:defRPr>
            </a:pPr>
            <a:r>
              <a:rPr kumimoji="0" lang="ar-JO" sz="2000" b="1" i="0"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rPr>
              <a:t>110 ز</a:t>
            </a:r>
          </a:p>
          <a:p>
            <a:pPr marL="0" marR="0" lvl="0" indent="0" algn="ctr" defTabSz="914400" rtl="0" eaLnBrk="1" fontAlgn="auto" latinLnBrk="0" hangingPunct="0">
              <a:lnSpc>
                <a:spcPct val="100000"/>
              </a:lnSpc>
              <a:spcBef>
                <a:spcPts val="0"/>
              </a:spcBef>
              <a:spcAft>
                <a:spcPts val="0"/>
              </a:spcAft>
              <a:buClrTx/>
              <a:buSzTx/>
              <a:buFontTx/>
              <a:buNone/>
              <a:tabLst/>
              <a:defRPr sz="2400" b="1">
                <a:solidFill>
                  <a:srgbClr val="8F8F8F">
                    <a:lumOff val="44000"/>
                  </a:srgbClr>
                </a:solidFill>
              </a:defRPr>
            </a:pPr>
            <a:r>
              <a:rPr kumimoji="0" lang="ar-JO" sz="2400" b="1" i="0"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rPr>
              <a:t>ح</a:t>
            </a:r>
            <a:endParaRPr kumimoji="0" sz="2400" b="1" i="0"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endParaRPr>
          </a:p>
        </p:txBody>
      </p:sp>
    </p:spTree>
  </p:cSld>
  <p:clrMapOvr>
    <a:masterClrMapping/>
  </p:clrMapOvr>
  <p:transition spd="med"/>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7441" name="Rectangle 6"/>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defTabSz="914400" eaLnBrk="0" fontAlgn="base" hangingPunct="0">
              <a:spcBef>
                <a:spcPct val="0"/>
              </a:spcBef>
              <a:spcAft>
                <a:spcPct val="0"/>
              </a:spcAft>
            </a:pPr>
            <a:endParaRPr lang="en-US" sz="2400">
              <a:solidFill>
                <a:srgbClr val="000000"/>
              </a:solidFill>
              <a:latin typeface="Arial" panose="020B0604020202020204" pitchFamily="34" charset="0"/>
              <a:ea typeface="ＭＳ Ｐゴシック" charset="0"/>
              <a:cs typeface="Arial" panose="020B0604020202020204" pitchFamily="34" charset="0"/>
            </a:endParaRPr>
          </a:p>
        </p:txBody>
      </p:sp>
      <p:pic>
        <p:nvPicPr>
          <p:cNvPr id="3" name="Picture 2" descr="rev 13 mark on believers ashwed.jpg"/>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5079998" y="0"/>
            <a:ext cx="4064000" cy="6235700"/>
          </a:xfrm>
          <a:prstGeom prst="rect">
            <a:avLst/>
          </a:prstGeom>
        </p:spPr>
      </p:pic>
      <p:sp>
        <p:nvSpPr>
          <p:cNvPr id="957445" name="Rectangle 6"/>
          <p:cNvSpPr>
            <a:spLocks noGrp="1" noChangeArrowheads="1"/>
          </p:cNvSpPr>
          <p:nvPr>
            <p:ph type="title" idx="4294967295"/>
          </p:nvPr>
        </p:nvSpPr>
        <p:spPr>
          <a:xfrm>
            <a:off x="30608" y="0"/>
            <a:ext cx="5084672" cy="6858000"/>
          </a:xfrm>
        </p:spPr>
        <p:txBody>
          <a:bodyPr/>
          <a:lstStyle/>
          <a:p>
            <a:r>
              <a:rPr lang="ar-SA" b="1" dirty="0">
                <a:solidFill>
                  <a:schemeClr val="bg1"/>
                </a:solidFill>
                <a:latin typeface="Arial" panose="020B0604020202020204" pitchFamily="34" charset="0"/>
                <a:ea typeface="ＭＳ Ｐゴシック" charset="0"/>
                <a:cs typeface="Arial" panose="020B0604020202020204" pitchFamily="34" charset="0"/>
              </a:rPr>
              <a:t>رؤيا ١٣ : ٩-١٠</a:t>
            </a:r>
            <a:br>
              <a:rPr lang="ar-SA" b="1" dirty="0">
                <a:solidFill>
                  <a:schemeClr val="bg1"/>
                </a:solidFill>
                <a:latin typeface="Arial" panose="020B0604020202020204" pitchFamily="34" charset="0"/>
                <a:ea typeface="ＭＳ Ｐゴシック" charset="0"/>
                <a:cs typeface="Arial" panose="020B0604020202020204" pitchFamily="34" charset="0"/>
              </a:rPr>
            </a:br>
            <a:r>
              <a:rPr lang="ar-SA" b="1" dirty="0">
                <a:solidFill>
                  <a:schemeClr val="bg1"/>
                </a:solidFill>
                <a:latin typeface="Arial" panose="020B0604020202020204" pitchFamily="34" charset="0"/>
                <a:ea typeface="ＭＳ Ｐゴシック" charset="0"/>
                <a:cs typeface="Arial" panose="020B0604020202020204" pitchFamily="34" charset="0"/>
              </a:rPr>
              <a:t>٩ مَنْ لَهُ أُذُنٌ فَلْيَسْمَعْ</a:t>
            </a:r>
            <a:r>
              <a:rPr lang="ar-JO" b="1" dirty="0">
                <a:solidFill>
                  <a:schemeClr val="bg1"/>
                </a:solidFill>
                <a:latin typeface="Arial" panose="020B0604020202020204" pitchFamily="34" charset="0"/>
                <a:ea typeface="ＭＳ Ｐゴシック" charset="0"/>
                <a:cs typeface="Arial" panose="020B0604020202020204" pitchFamily="34" charset="0"/>
              </a:rPr>
              <a:t>   </a:t>
            </a:r>
            <a:r>
              <a:rPr lang="ar-SA" b="1" dirty="0">
                <a:solidFill>
                  <a:schemeClr val="bg1"/>
                </a:solidFill>
                <a:latin typeface="Arial" panose="020B0604020202020204" pitchFamily="34" charset="0"/>
                <a:ea typeface="ＭＳ Ｐゴシック" charset="0"/>
                <a:cs typeface="Arial" panose="020B0604020202020204" pitchFamily="34" charset="0"/>
              </a:rPr>
              <a:t> ١٠ إِنْ كَانَ أَحَدٌ يَجْمَعُ سَبْياً فَإِلَى السَّبْيِ يَذْهَبُ. وَإِنْ كَانَ أَحَدٌ يَقْتُلُ بِالسَّيْفِ فَيَنْبَغِي أَنْ يُقْتَلَ بِالسَّيْفِ. هُنَا صَبْرُ الْقِدِّيسِينَ وَإِيمَانُهُمْ. </a:t>
            </a:r>
          </a:p>
        </p:txBody>
      </p:sp>
      <p:sp>
        <p:nvSpPr>
          <p:cNvPr id="7" name="Text Box 19"/>
          <p:cNvSpPr txBox="1">
            <a:spLocks noChangeArrowheads="1"/>
          </p:cNvSpPr>
          <p:nvPr/>
        </p:nvSpPr>
        <p:spPr bwMode="auto">
          <a:xfrm>
            <a:off x="8436279" y="12452"/>
            <a:ext cx="701131" cy="463846"/>
          </a:xfrm>
          <a:prstGeom prst="rect">
            <a:avLst/>
          </a:prstGeom>
          <a:solidFill>
            <a:srgbClr val="000000"/>
          </a:solidFill>
          <a:ln>
            <a:noFill/>
          </a:ln>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defTabSz="914400" eaLnBrk="0" fontAlgn="base" hangingPunct="0">
              <a:spcBef>
                <a:spcPct val="0"/>
              </a:spcBef>
              <a:spcAft>
                <a:spcPct val="0"/>
              </a:spcAft>
            </a:pPr>
            <a:r>
              <a:rPr lang="ar-JO" b="1" dirty="0">
                <a:solidFill>
                  <a:srgbClr val="FFFFFF"/>
                </a:solidFill>
                <a:latin typeface="Arial" panose="020B0604020202020204" pitchFamily="34" charset="0"/>
                <a:cs typeface="Arial" panose="020B0604020202020204" pitchFamily="34" charset="0"/>
              </a:rPr>
              <a:t>388</a:t>
            </a:r>
            <a:endParaRPr lang="en-US" dirty="0">
              <a:solidFill>
                <a:srgbClr val="FFFFFF"/>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960801442"/>
      </p:ext>
    </p:extLst>
  </p:cSld>
  <p:clrMapOvr>
    <a:masterClrMapping/>
  </p:clrMapOvr>
  <p:transition spd="slow">
    <p:random/>
  </p:transition>
</p:sld>
</file>

<file path=ppt/slides/slide1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57" name="Rectangle 1026"/>
          <p:cNvSpPr txBox="1">
            <a:spLocks noGrp="1"/>
          </p:cNvSpPr>
          <p:nvPr>
            <p:ph type="title"/>
          </p:nvPr>
        </p:nvSpPr>
        <p:spPr>
          <a:xfrm>
            <a:off x="-1" y="278186"/>
            <a:ext cx="9180515" cy="871460"/>
          </a:xfrm>
          <a:prstGeom prst="rect">
            <a:avLst/>
          </a:prstGeom>
          <a:effectLst>
            <a:outerShdw blurRad="63500" dist="35921" dir="2700000" rotWithShape="0">
              <a:srgbClr val="000000">
                <a:alpha val="74998"/>
              </a:srgbClr>
            </a:outerShdw>
          </a:effectLst>
        </p:spPr>
        <p:txBody>
          <a:bodyPr>
            <a:normAutofit fontScale="90000"/>
          </a:bodyPr>
          <a:lstStyle>
            <a:lvl1pPr defTabSz="731520">
              <a:defRPr sz="3520" b="1">
                <a:effectLst>
                  <a:outerShdw blurRad="30480" dist="30480" dir="2700000" rotWithShape="0">
                    <a:srgbClr val="000000">
                      <a:alpha val="43137"/>
                    </a:srgbClr>
                  </a:outerShdw>
                </a:effectLst>
              </a:defRPr>
            </a:lvl1pPr>
          </a:lstStyle>
          <a:p>
            <a:r>
              <a:rPr lang="ar-JO" dirty="0">
                <a:latin typeface="Arial" panose="020B0604020202020204" pitchFamily="34" charset="0"/>
                <a:cs typeface="Arial" panose="020B0604020202020204" pitchFamily="34" charset="0"/>
              </a:rPr>
              <a:t>يمكن أن تُدمر الولايات المتحدة بواسطة</a:t>
            </a:r>
            <a:br>
              <a:rPr lang="ar-JO" dirty="0">
                <a:latin typeface="Arial" panose="020B0604020202020204" pitchFamily="34" charset="0"/>
                <a:cs typeface="Arial" panose="020B0604020202020204" pitchFamily="34" charset="0"/>
              </a:rPr>
            </a:br>
            <a:r>
              <a:rPr lang="ar-JO" dirty="0">
                <a:latin typeface="Arial" panose="020B0604020202020204" pitchFamily="34" charset="0"/>
                <a:cs typeface="Arial" panose="020B0604020202020204" pitchFamily="34" charset="0"/>
              </a:rPr>
              <a:t> الأسلحة النووية الروسيّة</a:t>
            </a:r>
            <a:endParaRPr dirty="0">
              <a:latin typeface="Arial" panose="020B0604020202020204" pitchFamily="34" charset="0"/>
              <a:cs typeface="Arial" panose="020B0604020202020204" pitchFamily="34" charset="0"/>
            </a:endParaRPr>
          </a:p>
        </p:txBody>
      </p:sp>
      <p:sp>
        <p:nvSpPr>
          <p:cNvPr id="3158" name="Rectangle 2"/>
          <p:cNvSpPr txBox="1"/>
          <p:nvPr/>
        </p:nvSpPr>
        <p:spPr>
          <a:xfrm>
            <a:off x="117158" y="6402309"/>
            <a:ext cx="2753361" cy="24622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nchor="ctr">
            <a:spAutoFit/>
          </a:bodyPr>
          <a:lstStyle>
            <a:lvl1pPr defTabSz="914400">
              <a:defRPr sz="1000" b="1">
                <a:effectLst>
                  <a:outerShdw blurRad="38100" dist="38100" dir="2700000" rotWithShape="0">
                    <a:srgbClr val="000000">
                      <a:alpha val="43137"/>
                    </a:srgbClr>
                  </a:outerShdw>
                </a:effectLst>
              </a:defRPr>
            </a:lvl1pPr>
          </a:lstStyle>
          <a:p>
            <a:pPr marL="0" marR="0" lvl="0" indent="0" algn="l" defTabSz="914400" rtl="0" eaLnBrk="1" fontAlgn="auto" latinLnBrk="0" hangingPunct="0">
              <a:lnSpc>
                <a:spcPct val="100000"/>
              </a:lnSpc>
              <a:spcBef>
                <a:spcPts val="0"/>
              </a:spcBef>
              <a:spcAft>
                <a:spcPts val="0"/>
              </a:spcAft>
              <a:buClrTx/>
              <a:buSzTx/>
              <a:buFontTx/>
              <a:buNone/>
              <a:tabLst/>
              <a:defRPr/>
            </a:pPr>
            <a:r>
              <a:rPr kumimoji="0" sz="1000" b="1" i="0" u="none" strike="noStrike" kern="0" cap="none" spc="0" normalizeH="0" baseline="0" noProof="0">
                <a:ln>
                  <a:noFill/>
                </a:ln>
                <a:solidFill>
                  <a:srgbClr val="000000"/>
                </a:solidFill>
                <a:effectLst>
                  <a:outerShdw blurRad="38100" dist="38100" dir="2700000" rotWithShape="0">
                    <a:srgbClr val="000000">
                      <a:alpha val="43137"/>
                    </a:srgbClr>
                  </a:outerShdw>
                </a:effectLst>
                <a:uLnTx/>
                <a:uFillTx/>
                <a:latin typeface="Arial" panose="020B0604020202020204" pitchFamily="34" charset="0"/>
                <a:cs typeface="Arial" panose="020B0604020202020204" pitchFamily="34" charset="0"/>
                <a:sym typeface="Arial"/>
              </a:rPr>
              <a:t>Used with permission</a:t>
            </a:r>
          </a:p>
        </p:txBody>
      </p:sp>
      <p:sp>
        <p:nvSpPr>
          <p:cNvPr id="3159" name="Text Box 37"/>
          <p:cNvSpPr txBox="1"/>
          <p:nvPr/>
        </p:nvSpPr>
        <p:spPr>
          <a:xfrm>
            <a:off x="8349446" y="35331"/>
            <a:ext cx="831894" cy="833176"/>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6799" tIns="46799" rIns="46799" bIns="46799">
            <a:spAutoFit/>
          </a:bodyPr>
          <a:lstStyle/>
          <a:p>
            <a:pPr marL="0" marR="0" lvl="0" indent="0" algn="ctr" defTabSz="914400" rtl="0" eaLnBrk="1" fontAlgn="auto" latinLnBrk="0" hangingPunct="0">
              <a:lnSpc>
                <a:spcPct val="100000"/>
              </a:lnSpc>
              <a:spcBef>
                <a:spcPts val="0"/>
              </a:spcBef>
              <a:spcAft>
                <a:spcPts val="0"/>
              </a:spcAft>
              <a:buClrTx/>
              <a:buSzTx/>
              <a:buFontTx/>
              <a:buNone/>
              <a:tabLst/>
              <a:defRPr sz="2400" b="1">
                <a:solidFill>
                  <a:srgbClr val="8F8F8F">
                    <a:lumOff val="44000"/>
                  </a:srgbClr>
                </a:solidFill>
              </a:defRPr>
            </a:pPr>
            <a:r>
              <a:rPr kumimoji="0" lang="ar-JO" sz="2400" b="1" i="0"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rPr>
              <a:t>110 ز</a:t>
            </a:r>
          </a:p>
          <a:p>
            <a:pPr marL="0" marR="0" lvl="0" indent="0" algn="ctr" defTabSz="914400" rtl="0" eaLnBrk="1" fontAlgn="auto" latinLnBrk="0" hangingPunct="0">
              <a:lnSpc>
                <a:spcPct val="100000"/>
              </a:lnSpc>
              <a:spcBef>
                <a:spcPts val="0"/>
              </a:spcBef>
              <a:spcAft>
                <a:spcPts val="0"/>
              </a:spcAft>
              <a:buClrTx/>
              <a:buSzTx/>
              <a:buFontTx/>
              <a:buNone/>
              <a:tabLst/>
              <a:defRPr sz="2400" b="1">
                <a:solidFill>
                  <a:srgbClr val="8F8F8F">
                    <a:lumOff val="44000"/>
                  </a:srgbClr>
                </a:solidFill>
              </a:defRPr>
            </a:pPr>
            <a:r>
              <a:rPr kumimoji="0" lang="ar-JO" sz="2400" b="1" i="0"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rPr>
              <a:t>خ</a:t>
            </a:r>
            <a:endParaRPr kumimoji="0" sz="2400" b="1" i="0"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endParaRPr>
          </a:p>
        </p:txBody>
      </p:sp>
      <p:pic>
        <p:nvPicPr>
          <p:cNvPr id="3160" name="Picture 1" descr="Picture 1"/>
          <p:cNvPicPr>
            <a:picLocks noChangeAspect="1"/>
          </p:cNvPicPr>
          <p:nvPr/>
        </p:nvPicPr>
        <p:blipFill>
          <a:blip r:embed="rId2"/>
          <a:stretch>
            <a:fillRect/>
          </a:stretch>
        </p:blipFill>
        <p:spPr>
          <a:xfrm>
            <a:off x="1905080" y="1386398"/>
            <a:ext cx="5411281" cy="5411281"/>
          </a:xfrm>
          <a:prstGeom prst="rect">
            <a:avLst/>
          </a:prstGeom>
          <a:ln w="12700">
            <a:miter lim="400000"/>
          </a:ln>
        </p:spPr>
      </p:pic>
    </p:spTree>
  </p:cSld>
  <p:clrMapOvr>
    <a:masterClrMapping/>
  </p:clrMapOvr>
  <p:transition spd="med"/>
</p:sld>
</file>

<file path=ppt/slides/slide1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62" name="Rectangle 1026"/>
          <p:cNvSpPr txBox="1">
            <a:spLocks noGrp="1"/>
          </p:cNvSpPr>
          <p:nvPr>
            <p:ph type="title"/>
          </p:nvPr>
        </p:nvSpPr>
        <p:spPr>
          <a:xfrm>
            <a:off x="2343727" y="71282"/>
            <a:ext cx="6836786" cy="871460"/>
          </a:xfrm>
          <a:prstGeom prst="rect">
            <a:avLst/>
          </a:prstGeom>
          <a:effectLst>
            <a:outerShdw blurRad="63500" dist="35921" dir="2700000" rotWithShape="0">
              <a:srgbClr val="000000">
                <a:alpha val="74998"/>
              </a:srgbClr>
            </a:outerShdw>
          </a:effectLst>
        </p:spPr>
        <p:txBody>
          <a:bodyPr/>
          <a:lstStyle>
            <a:lvl1pPr>
              <a:defRPr b="1">
                <a:effectLst>
                  <a:outerShdw blurRad="38100" dist="38100" dir="2700000" rotWithShape="0">
                    <a:srgbClr val="000000">
                      <a:alpha val="43137"/>
                    </a:srgbClr>
                  </a:outerShdw>
                </a:effectLst>
              </a:defRPr>
            </a:lvl1pPr>
          </a:lstStyle>
          <a:p>
            <a:r>
              <a:rPr lang="ar-JO" dirty="0">
                <a:latin typeface="Arial" panose="020B0604020202020204" pitchFamily="34" charset="0"/>
                <a:cs typeface="Arial" panose="020B0604020202020204" pitchFamily="34" charset="0"/>
              </a:rPr>
              <a:t>مبدأ اللذة الأمريكي</a:t>
            </a:r>
            <a:endParaRPr dirty="0">
              <a:latin typeface="Arial" panose="020B0604020202020204" pitchFamily="34" charset="0"/>
              <a:cs typeface="Arial" panose="020B0604020202020204" pitchFamily="34" charset="0"/>
            </a:endParaRPr>
          </a:p>
        </p:txBody>
      </p:sp>
      <p:sp>
        <p:nvSpPr>
          <p:cNvPr id="3163" name="Rectangle 2"/>
          <p:cNvSpPr txBox="1"/>
          <p:nvPr/>
        </p:nvSpPr>
        <p:spPr>
          <a:xfrm>
            <a:off x="117158" y="6402309"/>
            <a:ext cx="2753361" cy="24622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nchor="ctr">
            <a:spAutoFit/>
          </a:bodyPr>
          <a:lstStyle>
            <a:lvl1pPr defTabSz="914400">
              <a:defRPr sz="1000" b="1">
                <a:effectLst>
                  <a:outerShdw blurRad="38100" dist="38100" dir="2700000" rotWithShape="0">
                    <a:srgbClr val="000000">
                      <a:alpha val="43137"/>
                    </a:srgbClr>
                  </a:outerShdw>
                </a:effectLst>
              </a:defRPr>
            </a:lvl1pPr>
          </a:lstStyle>
          <a:p>
            <a:pPr marL="0" marR="0" lvl="0" indent="0" algn="l" defTabSz="914400" rtl="0" eaLnBrk="1" fontAlgn="auto" latinLnBrk="0" hangingPunct="0">
              <a:lnSpc>
                <a:spcPct val="100000"/>
              </a:lnSpc>
              <a:spcBef>
                <a:spcPts val="0"/>
              </a:spcBef>
              <a:spcAft>
                <a:spcPts val="0"/>
              </a:spcAft>
              <a:buClrTx/>
              <a:buSzTx/>
              <a:buFontTx/>
              <a:buNone/>
              <a:tabLst/>
              <a:defRPr/>
            </a:pPr>
            <a:r>
              <a:rPr kumimoji="0" sz="1000" b="1" i="0" u="none" strike="noStrike" kern="0" cap="none" spc="0" normalizeH="0" baseline="0" noProof="0">
                <a:ln>
                  <a:noFill/>
                </a:ln>
                <a:solidFill>
                  <a:srgbClr val="000000"/>
                </a:solidFill>
                <a:effectLst>
                  <a:outerShdw blurRad="38100" dist="38100" dir="2700000" rotWithShape="0">
                    <a:srgbClr val="000000">
                      <a:alpha val="43137"/>
                    </a:srgbClr>
                  </a:outerShdw>
                </a:effectLst>
                <a:uLnTx/>
                <a:uFillTx/>
                <a:latin typeface="Arial" panose="020B0604020202020204" pitchFamily="34" charset="0"/>
                <a:cs typeface="Arial" panose="020B0604020202020204" pitchFamily="34" charset="0"/>
                <a:sym typeface="Arial"/>
              </a:rPr>
              <a:t>Used with permission</a:t>
            </a:r>
          </a:p>
        </p:txBody>
      </p:sp>
      <p:sp>
        <p:nvSpPr>
          <p:cNvPr id="3164" name="Text Box 37"/>
          <p:cNvSpPr txBox="1"/>
          <p:nvPr/>
        </p:nvSpPr>
        <p:spPr>
          <a:xfrm>
            <a:off x="8316883" y="35331"/>
            <a:ext cx="831894" cy="833176"/>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6799" tIns="46799" rIns="46799" bIns="46799">
            <a:spAutoFit/>
          </a:bodyPr>
          <a:lstStyle/>
          <a:p>
            <a:pPr marL="0" marR="0" lvl="0" indent="0" algn="ctr" defTabSz="914400" rtl="0" eaLnBrk="1" fontAlgn="auto" latinLnBrk="0" hangingPunct="0">
              <a:lnSpc>
                <a:spcPct val="100000"/>
              </a:lnSpc>
              <a:spcBef>
                <a:spcPts val="0"/>
              </a:spcBef>
              <a:spcAft>
                <a:spcPts val="0"/>
              </a:spcAft>
              <a:buClrTx/>
              <a:buSzTx/>
              <a:buFontTx/>
              <a:buNone/>
              <a:tabLst/>
              <a:defRPr sz="2400" b="1">
                <a:solidFill>
                  <a:srgbClr val="8F8F8F">
                    <a:lumOff val="44000"/>
                  </a:srgbClr>
                </a:solidFill>
              </a:defRPr>
            </a:pPr>
            <a:r>
              <a:rPr kumimoji="0" lang="ar-JO" sz="2400" b="1" i="0"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rPr>
              <a:t>110 ز</a:t>
            </a:r>
          </a:p>
          <a:p>
            <a:pPr marL="0" marR="0" lvl="0" indent="0" algn="ctr" defTabSz="914400" rtl="0" eaLnBrk="1" fontAlgn="auto" latinLnBrk="0" hangingPunct="0">
              <a:lnSpc>
                <a:spcPct val="100000"/>
              </a:lnSpc>
              <a:spcBef>
                <a:spcPts val="0"/>
              </a:spcBef>
              <a:spcAft>
                <a:spcPts val="0"/>
              </a:spcAft>
              <a:buClrTx/>
              <a:buSzTx/>
              <a:buFontTx/>
              <a:buNone/>
              <a:tabLst/>
              <a:defRPr sz="2400" b="1">
                <a:solidFill>
                  <a:srgbClr val="8F8F8F">
                    <a:lumOff val="44000"/>
                  </a:srgbClr>
                </a:solidFill>
              </a:defRPr>
            </a:pPr>
            <a:r>
              <a:rPr kumimoji="0" lang="ar-JO" sz="2400" b="1" i="0"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rPr>
              <a:t>د</a:t>
            </a:r>
            <a:endParaRPr kumimoji="0" sz="2400" b="1" i="0"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endParaRPr>
          </a:p>
        </p:txBody>
      </p:sp>
      <p:grpSp>
        <p:nvGrpSpPr>
          <p:cNvPr id="3167" name="Rectangle 1026"/>
          <p:cNvGrpSpPr/>
          <p:nvPr/>
        </p:nvGrpSpPr>
        <p:grpSpPr>
          <a:xfrm>
            <a:off x="-1" y="5462822"/>
            <a:ext cx="9180516" cy="1261882"/>
            <a:chOff x="0" y="67701"/>
            <a:chExt cx="9180514" cy="1261881"/>
          </a:xfrm>
        </p:grpSpPr>
        <p:sp>
          <p:nvSpPr>
            <p:cNvPr id="3165" name="Rectangle"/>
            <p:cNvSpPr/>
            <p:nvPr/>
          </p:nvSpPr>
          <p:spPr>
            <a:xfrm>
              <a:off x="0" y="121276"/>
              <a:ext cx="9180514" cy="1154731"/>
            </a:xfrm>
            <a:prstGeom prst="rect">
              <a:avLst/>
            </a:prstGeom>
            <a:solidFill>
              <a:srgbClr val="000000"/>
            </a:solidFill>
            <a:ln w="12700" cap="flat">
              <a:noFill/>
              <a:miter lim="400000"/>
            </a:ln>
            <a:effectLst>
              <a:outerShdw blurRad="63500" dist="35921" dir="2700000" rotWithShape="0">
                <a:srgbClr val="000000">
                  <a:alpha val="74998"/>
                </a:srgbClr>
              </a:outerShdw>
            </a:effectLst>
          </p:spPr>
          <p:txBody>
            <a:bodyPr wrap="square" lIns="46799" tIns="46799" rIns="46799" bIns="46799" numCol="1" anchor="ctr">
              <a:noAutofit/>
            </a:bodyPr>
            <a:lstStyle/>
            <a:p>
              <a:pPr marL="0" marR="0" lvl="0" indent="0" algn="ctr" defTabSz="914400" rtl="0" eaLnBrk="1" fontAlgn="auto" latinLnBrk="0" hangingPunct="0">
                <a:lnSpc>
                  <a:spcPct val="100000"/>
                </a:lnSpc>
                <a:spcBef>
                  <a:spcPts val="0"/>
                </a:spcBef>
                <a:spcAft>
                  <a:spcPts val="0"/>
                </a:spcAft>
                <a:buClrTx/>
                <a:buSzTx/>
                <a:buFontTx/>
                <a:buNone/>
                <a:tabLst/>
                <a:defRPr sz="4400">
                  <a:solidFill>
                    <a:srgbClr val="8F8F8F">
                      <a:lumOff val="44000"/>
                    </a:srgbClr>
                  </a:solidFill>
                  <a:effectLst>
                    <a:outerShdw blurRad="38100" dist="38100" dir="2700000" rotWithShape="0">
                      <a:srgbClr val="000000">
                        <a:alpha val="43137"/>
                      </a:srgbClr>
                    </a:outerShdw>
                  </a:effectLst>
                </a:defRPr>
              </a:pPr>
              <a:endParaRPr kumimoji="0" sz="4400" b="0" i="0" u="none" strike="noStrike" kern="0" cap="none" spc="0" normalizeH="0" baseline="0" noProof="0">
                <a:ln>
                  <a:noFill/>
                </a:ln>
                <a:solidFill>
                  <a:srgbClr val="8F8F8F">
                    <a:lumOff val="44000"/>
                  </a:srgbClr>
                </a:solidFill>
                <a:effectLst>
                  <a:outerShdw blurRad="38100" dist="38100" dir="2700000" rotWithShape="0">
                    <a:srgbClr val="000000">
                      <a:alpha val="43137"/>
                    </a:srgbClr>
                  </a:outerShdw>
                </a:effectLst>
                <a:uLnTx/>
                <a:uFillTx/>
                <a:latin typeface="Arial" panose="020B0604020202020204" pitchFamily="34" charset="0"/>
                <a:cs typeface="Arial" panose="020B0604020202020204" pitchFamily="34" charset="0"/>
                <a:sym typeface="Arial"/>
              </a:endParaRPr>
            </a:p>
          </p:txBody>
        </p:sp>
        <p:sp>
          <p:nvSpPr>
            <p:cNvPr id="3166" name="Hedonism…"/>
            <p:cNvSpPr/>
            <p:nvPr/>
          </p:nvSpPr>
          <p:spPr>
            <a:xfrm>
              <a:off x="45719" y="67701"/>
              <a:ext cx="9089075" cy="1261881"/>
            </a:xfrm>
            <a:custGeom>
              <a:avLst/>
              <a:gdLst/>
              <a:ahLst/>
              <a:cxnLst>
                <a:cxn ang="0">
                  <a:pos x="wd2" y="hd2"/>
                </a:cxn>
                <a:cxn ang="5400000">
                  <a:pos x="wd2" y="hd2"/>
                </a:cxn>
                <a:cxn ang="10800000">
                  <a:pos x="wd2" y="hd2"/>
                </a:cxn>
                <a:cxn ang="16200000">
                  <a:pos x="wd2" y="hd2"/>
                </a:cxn>
              </a:cxnLst>
              <a:rect l="0" t="0" r="r" b="b"/>
              <a:pathLst>
                <a:path w="21600" extrusionOk="0">
                  <a:moveTo>
                    <a:pt x="0" y="0"/>
                  </a:moveTo>
                  <a:lnTo>
                    <a:pt x="21600" y="0"/>
                  </a:lnTo>
                  <a:lnTo>
                    <a:pt x="21600" y="0"/>
                  </a:lnTo>
                  <a:lnTo>
                    <a:pt x="0" y="0"/>
                  </a:lnTo>
                  <a:close/>
                </a:path>
              </a:pathLst>
            </a:cu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45719" tIns="45719" rIns="45719" bIns="45719" numCol="1" anchor="ctr">
              <a:spAutoFit/>
            </a:bodyPr>
            <a:lstStyle/>
            <a:p>
              <a:pPr marL="0" marR="0" lvl="0" indent="0" algn="ctr" defTabSz="914400" rtl="0" eaLnBrk="1" fontAlgn="auto" latinLnBrk="0" hangingPunct="0">
                <a:lnSpc>
                  <a:spcPct val="100000"/>
                </a:lnSpc>
                <a:spcBef>
                  <a:spcPts val="0"/>
                </a:spcBef>
                <a:spcAft>
                  <a:spcPts val="0"/>
                </a:spcAft>
                <a:buClrTx/>
                <a:buSzTx/>
                <a:buFontTx/>
                <a:buNone/>
                <a:tabLst/>
                <a:defRPr sz="5400">
                  <a:solidFill>
                    <a:srgbClr val="8F8F8F">
                      <a:lumOff val="44000"/>
                    </a:srgbClr>
                  </a:solidFill>
                  <a:effectLst>
                    <a:outerShdw blurRad="38100" dist="38100" dir="2700000" rotWithShape="0">
                      <a:srgbClr val="000000">
                        <a:alpha val="43137"/>
                      </a:srgbClr>
                    </a:outerShdw>
                  </a:effectLst>
                </a:defRPr>
              </a:pPr>
              <a:r>
                <a:rPr kumimoji="0" lang="ar-JO" sz="4000" b="1" i="0" u="none" strike="noStrike" kern="0" cap="none" spc="0" normalizeH="0" baseline="0" noProof="0" dirty="0">
                  <a:ln>
                    <a:noFill/>
                  </a:ln>
                  <a:solidFill>
                    <a:srgbClr val="8F8F8F">
                      <a:lumOff val="44000"/>
                    </a:srgbClr>
                  </a:solidFill>
                  <a:effectLst>
                    <a:outerShdw blurRad="38100" dist="38100" dir="2700000" rotWithShape="0">
                      <a:srgbClr val="000000">
                        <a:alpha val="43137"/>
                      </a:srgbClr>
                    </a:outerShdw>
                  </a:effectLst>
                  <a:uLnTx/>
                  <a:uFillTx/>
                  <a:latin typeface="Arial" panose="020B0604020202020204" pitchFamily="34" charset="0"/>
                  <a:cs typeface="Arial" panose="020B0604020202020204" pitchFamily="34" charset="0"/>
                  <a:sym typeface="Arial"/>
                </a:rPr>
                <a:t>مبدأ اللذة</a:t>
              </a:r>
              <a:endParaRPr kumimoji="0" sz="4000" b="1" i="0" u="none" strike="noStrike" kern="0" cap="none" spc="0" normalizeH="0" baseline="0" noProof="0" dirty="0">
                <a:ln>
                  <a:noFill/>
                </a:ln>
                <a:solidFill>
                  <a:srgbClr val="8F8F8F">
                    <a:lumOff val="44000"/>
                  </a:srgbClr>
                </a:solidFill>
                <a:effectLst>
                  <a:outerShdw blurRad="38100" dist="38100" dir="2700000" rotWithShape="0">
                    <a:srgbClr val="000000">
                      <a:alpha val="43137"/>
                    </a:srgbClr>
                  </a:outerShdw>
                </a:effectLst>
                <a:uLnTx/>
                <a:uFillTx/>
                <a:latin typeface="Arial" panose="020B0604020202020204" pitchFamily="34" charset="0"/>
                <a:cs typeface="Arial" panose="020B0604020202020204" pitchFamily="34" charset="0"/>
                <a:sym typeface="Arial"/>
              </a:endParaRPr>
            </a:p>
            <a:p>
              <a:pPr marL="0" marR="0" lvl="0" indent="0" algn="ctr" defTabSz="914400" rtl="0" eaLnBrk="1" fontAlgn="auto" latinLnBrk="0" hangingPunct="0">
                <a:lnSpc>
                  <a:spcPct val="100000"/>
                </a:lnSpc>
                <a:spcBef>
                  <a:spcPts val="0"/>
                </a:spcBef>
                <a:spcAft>
                  <a:spcPts val="0"/>
                </a:spcAft>
                <a:buClrTx/>
                <a:buSzTx/>
                <a:buFontTx/>
                <a:buNone/>
                <a:tabLst/>
                <a:defRPr sz="3600" b="1">
                  <a:solidFill>
                    <a:srgbClr val="8F8F8F">
                      <a:lumOff val="44000"/>
                    </a:srgbClr>
                  </a:solidFill>
                  <a:effectLst>
                    <a:outerShdw blurRad="38100" dist="38100" dir="2700000" rotWithShape="0">
                      <a:srgbClr val="000000">
                        <a:alpha val="43137"/>
                      </a:srgbClr>
                    </a:outerShdw>
                  </a:effectLst>
                </a:defRPr>
              </a:pPr>
              <a:r>
                <a:rPr kumimoji="0" lang="ar-JO" sz="3600" b="1" i="0" u="none" strike="noStrike" kern="0" cap="none" spc="0" normalizeH="0" baseline="0" noProof="0" dirty="0">
                  <a:ln>
                    <a:noFill/>
                  </a:ln>
                  <a:solidFill>
                    <a:srgbClr val="8F8F8F">
                      <a:lumOff val="44000"/>
                    </a:srgbClr>
                  </a:solidFill>
                  <a:effectLst>
                    <a:outerShdw blurRad="38100" dist="38100" dir="2700000" rotWithShape="0">
                      <a:srgbClr val="000000">
                        <a:alpha val="43137"/>
                      </a:srgbClr>
                    </a:outerShdw>
                  </a:effectLst>
                  <a:uLnTx/>
                  <a:uFillTx/>
                  <a:latin typeface="Arial" panose="020B0604020202020204" pitchFamily="34" charset="0"/>
                  <a:cs typeface="Arial" panose="020B0604020202020204" pitchFamily="34" charset="0"/>
                  <a:sym typeface="Arial"/>
                </a:rPr>
                <a:t>الإعتذار عن لا شيء</a:t>
              </a:r>
              <a:endParaRPr kumimoji="0" sz="3600" b="1" i="0" u="none" strike="noStrike" kern="0" cap="none" spc="0" normalizeH="0" baseline="0" noProof="0" dirty="0">
                <a:ln>
                  <a:noFill/>
                </a:ln>
                <a:solidFill>
                  <a:srgbClr val="8F8F8F">
                    <a:lumOff val="44000"/>
                  </a:srgbClr>
                </a:solidFill>
                <a:effectLst>
                  <a:outerShdw blurRad="38100" dist="38100" dir="2700000" rotWithShape="0">
                    <a:srgbClr val="000000">
                      <a:alpha val="43137"/>
                    </a:srgbClr>
                  </a:outerShdw>
                </a:effectLst>
                <a:uLnTx/>
                <a:uFillTx/>
                <a:latin typeface="Arial" panose="020B0604020202020204" pitchFamily="34" charset="0"/>
                <a:cs typeface="Arial" panose="020B0604020202020204" pitchFamily="34" charset="0"/>
                <a:sym typeface="Arial"/>
              </a:endParaRPr>
            </a:p>
          </p:txBody>
        </p:sp>
      </p:grpSp>
      <p:pic>
        <p:nvPicPr>
          <p:cNvPr id="3168" name="Picture 2" descr="Picture 2"/>
          <p:cNvPicPr>
            <a:picLocks noChangeAspect="1"/>
          </p:cNvPicPr>
          <p:nvPr/>
        </p:nvPicPr>
        <p:blipFill>
          <a:blip r:embed="rId2"/>
          <a:stretch>
            <a:fillRect/>
          </a:stretch>
        </p:blipFill>
        <p:spPr>
          <a:xfrm>
            <a:off x="1616362" y="819727"/>
            <a:ext cx="7620001" cy="4710547"/>
          </a:xfrm>
          <a:prstGeom prst="rect">
            <a:avLst/>
          </a:prstGeom>
          <a:ln w="12700">
            <a:miter lim="400000"/>
          </a:ln>
        </p:spPr>
      </p:pic>
      <p:pic>
        <p:nvPicPr>
          <p:cNvPr id="3169" name="Picture 3" descr="Picture 3"/>
          <p:cNvPicPr>
            <a:picLocks noChangeAspect="1"/>
          </p:cNvPicPr>
          <p:nvPr/>
        </p:nvPicPr>
        <p:blipFill>
          <a:blip r:embed="rId3"/>
          <a:stretch>
            <a:fillRect/>
          </a:stretch>
        </p:blipFill>
        <p:spPr>
          <a:xfrm>
            <a:off x="0" y="0"/>
            <a:ext cx="3440546" cy="2607169"/>
          </a:xfrm>
          <a:prstGeom prst="rect">
            <a:avLst/>
          </a:prstGeom>
          <a:ln w="12700">
            <a:miter lim="400000"/>
          </a:ln>
        </p:spPr>
      </p:pic>
    </p:spTree>
  </p:cSld>
  <p:clrMapOvr>
    <a:masterClrMapping/>
  </p:clrMapOvr>
  <p:transition spd="med"/>
</p:sld>
</file>

<file path=ppt/slides/slide1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71" name="Rectangle 1026"/>
          <p:cNvSpPr txBox="1">
            <a:spLocks noGrp="1"/>
          </p:cNvSpPr>
          <p:nvPr>
            <p:ph type="title"/>
          </p:nvPr>
        </p:nvSpPr>
        <p:spPr>
          <a:xfrm>
            <a:off x="-1" y="-45074"/>
            <a:ext cx="9180515" cy="871460"/>
          </a:xfrm>
          <a:prstGeom prst="rect">
            <a:avLst/>
          </a:prstGeom>
          <a:effectLst>
            <a:outerShdw blurRad="63500" dist="35921" dir="2700000" rotWithShape="0">
              <a:srgbClr val="000000">
                <a:alpha val="74998"/>
              </a:srgbClr>
            </a:outerShdw>
          </a:effectLst>
        </p:spPr>
        <p:txBody>
          <a:bodyPr/>
          <a:lstStyle>
            <a:lvl1pPr>
              <a:defRPr b="1">
                <a:effectLst>
                  <a:outerShdw blurRad="38100" dist="38100" dir="2700000" rotWithShape="0">
                    <a:srgbClr val="000000">
                      <a:alpha val="43137"/>
                    </a:srgbClr>
                  </a:outerShdw>
                </a:effectLst>
              </a:defRPr>
            </a:lvl1pPr>
          </a:lstStyle>
          <a:p>
            <a:r>
              <a:rPr lang="ar-JO" dirty="0"/>
              <a:t>الولايات المتحدة المتمجدة</a:t>
            </a:r>
            <a:endParaRPr dirty="0"/>
          </a:p>
        </p:txBody>
      </p:sp>
      <p:sp>
        <p:nvSpPr>
          <p:cNvPr id="3172" name="Rectangle 2"/>
          <p:cNvSpPr txBox="1"/>
          <p:nvPr/>
        </p:nvSpPr>
        <p:spPr>
          <a:xfrm>
            <a:off x="117158" y="6411926"/>
            <a:ext cx="2753361" cy="226986"/>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nchor="ctr">
            <a:spAutoFit/>
          </a:bodyPr>
          <a:lstStyle>
            <a:lvl1pPr defTabSz="914400">
              <a:defRPr sz="1000" b="1">
                <a:effectLst>
                  <a:outerShdw blurRad="38100" dist="38100" dir="2700000" rotWithShape="0">
                    <a:srgbClr val="000000">
                      <a:alpha val="43137"/>
                    </a:srgbClr>
                  </a:outerShdw>
                </a:effectLst>
              </a:defRPr>
            </a:lvl1pPr>
          </a:lstStyle>
          <a:p>
            <a:pPr marL="0" marR="0" lvl="0" indent="0" algn="l" defTabSz="914400" rtl="0" eaLnBrk="1" fontAlgn="auto" latinLnBrk="0" hangingPunct="0">
              <a:lnSpc>
                <a:spcPct val="100000"/>
              </a:lnSpc>
              <a:spcBef>
                <a:spcPts val="0"/>
              </a:spcBef>
              <a:spcAft>
                <a:spcPts val="0"/>
              </a:spcAft>
              <a:buClrTx/>
              <a:buSzTx/>
              <a:buFontTx/>
              <a:buNone/>
              <a:tabLst/>
              <a:defRPr/>
            </a:pPr>
            <a:r>
              <a:rPr kumimoji="0" sz="1000" b="1" i="0" u="none" strike="noStrike" kern="0" cap="none" spc="0" normalizeH="0" baseline="0" noProof="0">
                <a:ln>
                  <a:noFill/>
                </a:ln>
                <a:solidFill>
                  <a:srgbClr val="000000"/>
                </a:solidFill>
                <a:effectLst>
                  <a:outerShdw blurRad="38100" dist="38100" dir="2700000" rotWithShape="0">
                    <a:srgbClr val="000000">
                      <a:alpha val="43137"/>
                    </a:srgbClr>
                  </a:outerShdw>
                </a:effectLst>
                <a:uLnTx/>
                <a:uFillTx/>
                <a:latin typeface="Arial"/>
                <a:cs typeface="Arial"/>
                <a:sym typeface="Arial"/>
              </a:rPr>
              <a:t>Used with permission</a:t>
            </a:r>
          </a:p>
        </p:txBody>
      </p:sp>
      <p:sp>
        <p:nvSpPr>
          <p:cNvPr id="3173" name="Text Box 37"/>
          <p:cNvSpPr txBox="1"/>
          <p:nvPr/>
        </p:nvSpPr>
        <p:spPr>
          <a:xfrm>
            <a:off x="8360667" y="35331"/>
            <a:ext cx="809451" cy="833176"/>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6799" tIns="46799" rIns="46799" bIns="46799">
            <a:spAutoFit/>
          </a:bodyPr>
          <a:lstStyle/>
          <a:p>
            <a:pPr marL="0" marR="0" lvl="0" indent="0" algn="ctr" defTabSz="914400" rtl="0" eaLnBrk="1" fontAlgn="auto" latinLnBrk="0" hangingPunct="0">
              <a:lnSpc>
                <a:spcPct val="100000"/>
              </a:lnSpc>
              <a:spcBef>
                <a:spcPts val="0"/>
              </a:spcBef>
              <a:spcAft>
                <a:spcPts val="0"/>
              </a:spcAft>
              <a:buClrTx/>
              <a:buSzTx/>
              <a:buFontTx/>
              <a:buNone/>
              <a:tabLst/>
              <a:defRPr sz="2400" b="1">
                <a:solidFill>
                  <a:srgbClr val="8F8F8F">
                    <a:lumOff val="44000"/>
                  </a:srgbClr>
                </a:solidFill>
              </a:defRPr>
            </a:pPr>
            <a:r>
              <a:rPr kumimoji="0" lang="ar-JO" sz="2400" b="1" i="0" u="none" strike="noStrike" kern="0" cap="none" spc="0" normalizeH="0" baseline="0" noProof="0" dirty="0">
                <a:ln>
                  <a:noFill/>
                </a:ln>
                <a:solidFill>
                  <a:srgbClr val="8F8F8F">
                    <a:lumOff val="44000"/>
                  </a:srgbClr>
                </a:solidFill>
                <a:effectLst/>
                <a:uLnTx/>
                <a:uFillTx/>
                <a:latin typeface="Arial"/>
                <a:cs typeface="Arial"/>
                <a:sym typeface="Arial"/>
              </a:rPr>
              <a:t>110 ز</a:t>
            </a:r>
          </a:p>
          <a:p>
            <a:pPr marL="0" marR="0" lvl="0" indent="0" algn="ctr" defTabSz="914400" rtl="0" eaLnBrk="1" fontAlgn="auto" latinLnBrk="0" hangingPunct="0">
              <a:lnSpc>
                <a:spcPct val="100000"/>
              </a:lnSpc>
              <a:spcBef>
                <a:spcPts val="0"/>
              </a:spcBef>
              <a:spcAft>
                <a:spcPts val="0"/>
              </a:spcAft>
              <a:buClrTx/>
              <a:buSzTx/>
              <a:buFontTx/>
              <a:buNone/>
              <a:tabLst/>
              <a:defRPr sz="2400" b="1">
                <a:solidFill>
                  <a:srgbClr val="8F8F8F">
                    <a:lumOff val="44000"/>
                  </a:srgbClr>
                </a:solidFill>
              </a:defRPr>
            </a:pPr>
            <a:r>
              <a:rPr kumimoji="0" lang="ar-JO" sz="2400" b="1" i="0" u="none" strike="noStrike" kern="0" cap="none" spc="0" normalizeH="0" baseline="0" noProof="0" dirty="0">
                <a:ln>
                  <a:noFill/>
                </a:ln>
                <a:solidFill>
                  <a:srgbClr val="8F8F8F">
                    <a:lumOff val="44000"/>
                  </a:srgbClr>
                </a:solidFill>
                <a:effectLst/>
                <a:uLnTx/>
                <a:uFillTx/>
                <a:latin typeface="Arial"/>
                <a:cs typeface="Arial"/>
                <a:sym typeface="Arial"/>
              </a:rPr>
              <a:t>ذ</a:t>
            </a:r>
            <a:endParaRPr kumimoji="0" sz="2400" b="1" i="0" u="none" strike="noStrike" kern="0" cap="none" spc="0" normalizeH="0" baseline="0" noProof="0" dirty="0">
              <a:ln>
                <a:noFill/>
              </a:ln>
              <a:solidFill>
                <a:srgbClr val="8F8F8F">
                  <a:lumOff val="44000"/>
                </a:srgbClr>
              </a:solidFill>
              <a:effectLst/>
              <a:uLnTx/>
              <a:uFillTx/>
              <a:latin typeface="Arial"/>
              <a:cs typeface="Arial"/>
              <a:sym typeface="Arial"/>
            </a:endParaRPr>
          </a:p>
        </p:txBody>
      </p:sp>
      <p:pic>
        <p:nvPicPr>
          <p:cNvPr id="3174" name="Picture 2" descr="Picture 2"/>
          <p:cNvPicPr>
            <a:picLocks noChangeAspect="1"/>
          </p:cNvPicPr>
          <p:nvPr/>
        </p:nvPicPr>
        <p:blipFill>
          <a:blip r:embed="rId2"/>
          <a:stretch>
            <a:fillRect/>
          </a:stretch>
        </p:blipFill>
        <p:spPr>
          <a:xfrm>
            <a:off x="0" y="770687"/>
            <a:ext cx="9144000" cy="6102804"/>
          </a:xfrm>
          <a:prstGeom prst="rect">
            <a:avLst/>
          </a:prstGeom>
          <a:ln w="12700">
            <a:miter lim="400000"/>
          </a:ln>
        </p:spPr>
      </p:pic>
    </p:spTree>
  </p:cSld>
  <p:clrMapOvr>
    <a:masterClrMapping/>
  </p:clrMapOvr>
  <p:transition spd="med"/>
</p:sld>
</file>

<file path=ppt/slides/slide1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176" name="Picture 2" descr="Picture 2"/>
          <p:cNvPicPr>
            <a:picLocks noChangeAspect="1"/>
          </p:cNvPicPr>
          <p:nvPr/>
        </p:nvPicPr>
        <p:blipFill>
          <a:blip r:embed="rId2"/>
          <a:stretch>
            <a:fillRect/>
          </a:stretch>
        </p:blipFill>
        <p:spPr>
          <a:xfrm>
            <a:off x="2052270" y="1447498"/>
            <a:ext cx="4917538" cy="4539267"/>
          </a:xfrm>
          <a:prstGeom prst="rect">
            <a:avLst/>
          </a:prstGeom>
          <a:ln w="12700">
            <a:miter lim="400000"/>
          </a:ln>
        </p:spPr>
      </p:pic>
      <p:sp>
        <p:nvSpPr>
          <p:cNvPr id="3177" name="Rectangle 1026"/>
          <p:cNvSpPr txBox="1">
            <a:spLocks noGrp="1"/>
          </p:cNvSpPr>
          <p:nvPr>
            <p:ph type="title"/>
          </p:nvPr>
        </p:nvSpPr>
        <p:spPr>
          <a:xfrm>
            <a:off x="-1" y="-45074"/>
            <a:ext cx="9180515" cy="871460"/>
          </a:xfrm>
          <a:prstGeom prst="rect">
            <a:avLst/>
          </a:prstGeom>
          <a:effectLst>
            <a:outerShdw blurRad="63500" dist="35921" dir="2700000" rotWithShape="0">
              <a:srgbClr val="000000">
                <a:alpha val="74998"/>
              </a:srgbClr>
            </a:outerShdw>
          </a:effectLst>
        </p:spPr>
        <p:txBody>
          <a:bodyPr/>
          <a:lstStyle>
            <a:lvl1pPr>
              <a:defRPr b="1">
                <a:effectLst>
                  <a:outerShdw blurRad="38100" dist="38100" dir="2700000" rotWithShape="0">
                    <a:srgbClr val="000000">
                      <a:alpha val="43137"/>
                    </a:srgbClr>
                  </a:outerShdw>
                </a:effectLst>
              </a:defRPr>
            </a:lvl1pPr>
          </a:lstStyle>
          <a:p>
            <a:r>
              <a:rPr lang="ar-JO" dirty="0">
                <a:latin typeface="Arial" panose="020B0604020202020204" pitchFamily="34" charset="0"/>
                <a:cs typeface="Arial" panose="020B0604020202020204" pitchFamily="34" charset="0"/>
              </a:rPr>
              <a:t>الولايات المتحدة الخفيّة</a:t>
            </a:r>
            <a:endParaRPr dirty="0">
              <a:latin typeface="Arial" panose="020B0604020202020204" pitchFamily="34" charset="0"/>
              <a:cs typeface="Arial" panose="020B0604020202020204" pitchFamily="34" charset="0"/>
            </a:endParaRPr>
          </a:p>
        </p:txBody>
      </p:sp>
      <p:sp>
        <p:nvSpPr>
          <p:cNvPr id="3178" name="Rectangle 2"/>
          <p:cNvSpPr txBox="1"/>
          <p:nvPr/>
        </p:nvSpPr>
        <p:spPr>
          <a:xfrm>
            <a:off x="117158" y="6411926"/>
            <a:ext cx="2753361" cy="226986"/>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nchor="ctr">
            <a:spAutoFit/>
          </a:bodyPr>
          <a:lstStyle>
            <a:lvl1pPr defTabSz="914400">
              <a:defRPr sz="1000" b="1">
                <a:effectLst>
                  <a:outerShdw blurRad="38100" dist="38100" dir="2700000" rotWithShape="0">
                    <a:srgbClr val="000000">
                      <a:alpha val="43137"/>
                    </a:srgbClr>
                  </a:outerShdw>
                </a:effectLst>
              </a:defRPr>
            </a:lvl1pPr>
          </a:lstStyle>
          <a:p>
            <a:pPr marL="0" marR="0" lvl="0" indent="0" algn="l" defTabSz="914400" rtl="0" eaLnBrk="1" fontAlgn="auto" latinLnBrk="0" hangingPunct="0">
              <a:lnSpc>
                <a:spcPct val="100000"/>
              </a:lnSpc>
              <a:spcBef>
                <a:spcPts val="0"/>
              </a:spcBef>
              <a:spcAft>
                <a:spcPts val="0"/>
              </a:spcAft>
              <a:buClrTx/>
              <a:buSzTx/>
              <a:buFontTx/>
              <a:buNone/>
              <a:tabLst/>
              <a:defRPr/>
            </a:pPr>
            <a:r>
              <a:rPr kumimoji="0" sz="1000" b="1" i="0" u="none" strike="noStrike" kern="0" cap="none" spc="0" normalizeH="0" baseline="0" noProof="0">
                <a:ln>
                  <a:noFill/>
                </a:ln>
                <a:solidFill>
                  <a:srgbClr val="000000"/>
                </a:solidFill>
                <a:effectLst>
                  <a:outerShdw blurRad="38100" dist="38100" dir="2700000" rotWithShape="0">
                    <a:srgbClr val="000000">
                      <a:alpha val="43137"/>
                    </a:srgbClr>
                  </a:outerShdw>
                </a:effectLst>
                <a:uLnTx/>
                <a:uFillTx/>
                <a:latin typeface="Arial"/>
                <a:cs typeface="Arial"/>
                <a:sym typeface="Arial"/>
              </a:rPr>
              <a:t>Used with permission</a:t>
            </a:r>
          </a:p>
        </p:txBody>
      </p:sp>
      <p:sp>
        <p:nvSpPr>
          <p:cNvPr id="3179" name="Text Box 37"/>
          <p:cNvSpPr txBox="1"/>
          <p:nvPr/>
        </p:nvSpPr>
        <p:spPr>
          <a:xfrm>
            <a:off x="8374292" y="35331"/>
            <a:ext cx="782201" cy="833176"/>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6799" tIns="46799" rIns="46799" bIns="46799">
            <a:spAutoFit/>
          </a:bodyPr>
          <a:lstStyle/>
          <a:p>
            <a:pPr marL="0" marR="0" lvl="0" indent="0" algn="ctr" defTabSz="914400" rtl="0" eaLnBrk="1" fontAlgn="auto" latinLnBrk="0" hangingPunct="0">
              <a:lnSpc>
                <a:spcPct val="100000"/>
              </a:lnSpc>
              <a:spcBef>
                <a:spcPts val="0"/>
              </a:spcBef>
              <a:spcAft>
                <a:spcPts val="0"/>
              </a:spcAft>
              <a:buClrTx/>
              <a:buSzTx/>
              <a:buFontTx/>
              <a:buNone/>
              <a:tabLst/>
              <a:defRPr sz="2400" b="1">
                <a:solidFill>
                  <a:srgbClr val="8F8F8F">
                    <a:lumOff val="44000"/>
                  </a:srgbClr>
                </a:solidFill>
              </a:defRPr>
            </a:pPr>
            <a:r>
              <a:rPr kumimoji="0" lang="ar-JO" sz="2400" b="1" i="0" u="none" strike="noStrike" kern="0" cap="none" spc="0" normalizeH="0" baseline="0" noProof="0" dirty="0">
                <a:ln>
                  <a:noFill/>
                </a:ln>
                <a:solidFill>
                  <a:srgbClr val="8F8F8F">
                    <a:lumOff val="44000"/>
                  </a:srgbClr>
                </a:solidFill>
                <a:effectLst/>
                <a:uLnTx/>
                <a:uFillTx/>
                <a:latin typeface="Arial"/>
                <a:cs typeface="Arial"/>
                <a:sym typeface="Arial"/>
              </a:rPr>
              <a:t>110 ذ</a:t>
            </a:r>
          </a:p>
          <a:p>
            <a:pPr marL="0" marR="0" lvl="0" indent="0" algn="ctr" defTabSz="914400" rtl="0" eaLnBrk="1" fontAlgn="auto" latinLnBrk="0" hangingPunct="0">
              <a:lnSpc>
                <a:spcPct val="100000"/>
              </a:lnSpc>
              <a:spcBef>
                <a:spcPts val="0"/>
              </a:spcBef>
              <a:spcAft>
                <a:spcPts val="0"/>
              </a:spcAft>
              <a:buClrTx/>
              <a:buSzTx/>
              <a:buFontTx/>
              <a:buNone/>
              <a:tabLst/>
              <a:defRPr sz="2400" b="1">
                <a:solidFill>
                  <a:srgbClr val="8F8F8F">
                    <a:lumOff val="44000"/>
                  </a:srgbClr>
                </a:solidFill>
              </a:defRPr>
            </a:pPr>
            <a:r>
              <a:rPr kumimoji="0" lang="ar-JO" sz="2400" b="1" i="0" u="none" strike="noStrike" kern="0" cap="none" spc="0" normalizeH="0" baseline="0" noProof="0" dirty="0">
                <a:ln>
                  <a:noFill/>
                </a:ln>
                <a:solidFill>
                  <a:srgbClr val="8F8F8F">
                    <a:lumOff val="44000"/>
                  </a:srgbClr>
                </a:solidFill>
                <a:effectLst/>
                <a:uLnTx/>
                <a:uFillTx/>
                <a:latin typeface="Arial"/>
                <a:cs typeface="Arial"/>
                <a:sym typeface="Arial"/>
              </a:rPr>
              <a:t>ر</a:t>
            </a:r>
          </a:p>
        </p:txBody>
      </p:sp>
      <p:pic>
        <p:nvPicPr>
          <p:cNvPr id="3180" name="Picture 1" descr="Picture 1"/>
          <p:cNvPicPr>
            <a:picLocks noChangeAspect="1"/>
          </p:cNvPicPr>
          <p:nvPr/>
        </p:nvPicPr>
        <p:blipFill>
          <a:blip r:embed="rId3"/>
          <a:stretch>
            <a:fillRect/>
          </a:stretch>
        </p:blipFill>
        <p:spPr>
          <a:xfrm>
            <a:off x="-2" y="867414"/>
            <a:ext cx="9152285" cy="5990587"/>
          </a:xfrm>
          <a:prstGeom prst="rect">
            <a:avLst/>
          </a:prstGeom>
          <a:ln w="12700">
            <a:miter lim="400000"/>
          </a:ln>
        </p:spPr>
      </p:pic>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10" presetClass="entr" fill="hold" grpId="0" nodeType="clickEffect">
                                  <p:stCondLst>
                                    <p:cond delay="0"/>
                                  </p:stCondLst>
                                  <p:iterate>
                                    <p:tmAbs val="0"/>
                                  </p:iterate>
                                  <p:childTnLst>
                                    <p:set>
                                      <p:cBhvr>
                                        <p:cTn id="6" fill="hold"/>
                                        <p:tgtEl>
                                          <p:spTgt spid="3180"/>
                                        </p:tgtEl>
                                        <p:attrNameLst>
                                          <p:attrName>style.visibility</p:attrName>
                                        </p:attrNameLst>
                                      </p:cBhvr>
                                      <p:to>
                                        <p:strVal val="visible"/>
                                      </p:to>
                                    </p:set>
                                    <p:animEffect transition="in" filter="fade">
                                      <p:cBhvr>
                                        <p:cTn id="7" dur="500"/>
                                        <p:tgtEl>
                                          <p:spTgt spid="318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80" grpId="0" animBg="1" advAuto="0"/>
    </p:bldLst>
  </p:timing>
</p:sld>
</file>

<file path=ppt/slides/slide1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182" name="Picture 3" descr="Picture 3"/>
          <p:cNvPicPr>
            <a:picLocks noChangeAspect="1"/>
          </p:cNvPicPr>
          <p:nvPr/>
        </p:nvPicPr>
        <p:blipFill>
          <a:blip r:embed="rId2"/>
          <a:stretch>
            <a:fillRect/>
          </a:stretch>
        </p:blipFill>
        <p:spPr>
          <a:xfrm>
            <a:off x="0" y="0"/>
            <a:ext cx="9144000" cy="6858000"/>
          </a:xfrm>
          <a:prstGeom prst="rect">
            <a:avLst/>
          </a:prstGeom>
          <a:ln w="12700">
            <a:miter lim="400000"/>
          </a:ln>
        </p:spPr>
      </p:pic>
      <p:pic>
        <p:nvPicPr>
          <p:cNvPr id="3183" name="Picture 2" descr="Picture 2"/>
          <p:cNvPicPr>
            <a:picLocks noChangeAspect="1"/>
          </p:cNvPicPr>
          <p:nvPr/>
        </p:nvPicPr>
        <p:blipFill>
          <a:blip r:embed="rId3"/>
          <a:stretch>
            <a:fillRect/>
          </a:stretch>
        </p:blipFill>
        <p:spPr>
          <a:xfrm>
            <a:off x="0" y="3969260"/>
            <a:ext cx="4903848" cy="2888740"/>
          </a:xfrm>
          <a:prstGeom prst="rect">
            <a:avLst/>
          </a:prstGeom>
          <a:ln w="12700">
            <a:miter lim="400000"/>
          </a:ln>
        </p:spPr>
      </p:pic>
      <p:pic>
        <p:nvPicPr>
          <p:cNvPr id="3184" name="Picture 9" descr="Picture 9"/>
          <p:cNvPicPr>
            <a:picLocks noChangeAspect="1"/>
          </p:cNvPicPr>
          <p:nvPr/>
        </p:nvPicPr>
        <p:blipFill>
          <a:blip r:embed="rId4"/>
          <a:stretch>
            <a:fillRect/>
          </a:stretch>
        </p:blipFill>
        <p:spPr>
          <a:xfrm>
            <a:off x="0" y="1093995"/>
            <a:ext cx="4762776" cy="2655294"/>
          </a:xfrm>
          <a:prstGeom prst="rect">
            <a:avLst/>
          </a:prstGeom>
          <a:ln w="12700">
            <a:miter lim="400000"/>
          </a:ln>
        </p:spPr>
      </p:pic>
      <p:sp>
        <p:nvSpPr>
          <p:cNvPr id="3185" name="Rectangle 1026"/>
          <p:cNvSpPr txBox="1">
            <a:spLocks noGrp="1"/>
          </p:cNvSpPr>
          <p:nvPr>
            <p:ph type="title"/>
          </p:nvPr>
        </p:nvSpPr>
        <p:spPr>
          <a:xfrm>
            <a:off x="-1" y="-45074"/>
            <a:ext cx="9180515" cy="871460"/>
          </a:xfrm>
          <a:prstGeom prst="rect">
            <a:avLst/>
          </a:prstGeom>
          <a:effectLst>
            <a:outerShdw blurRad="63500" dist="35921" dir="2700000" rotWithShape="0">
              <a:srgbClr val="000000">
                <a:alpha val="74998"/>
              </a:srgbClr>
            </a:outerShdw>
          </a:effectLst>
        </p:spPr>
        <p:txBody>
          <a:bodyPr/>
          <a:lstStyle>
            <a:lvl1pPr>
              <a:defRPr b="1">
                <a:effectLst>
                  <a:outerShdw blurRad="38100" dist="38100" dir="2700000" rotWithShape="0">
                    <a:srgbClr val="000000">
                      <a:alpha val="43137"/>
                    </a:srgbClr>
                  </a:outerShdw>
                </a:effectLst>
              </a:defRPr>
            </a:lvl1pPr>
          </a:lstStyle>
          <a:p>
            <a:r>
              <a:rPr lang="ar-JO" dirty="0">
                <a:latin typeface="Arial" panose="020B0604020202020204" pitchFamily="34" charset="0"/>
                <a:cs typeface="Arial" panose="020B0604020202020204" pitchFamily="34" charset="0"/>
              </a:rPr>
              <a:t>الفجور الأمريكي</a:t>
            </a:r>
            <a:endParaRPr dirty="0">
              <a:latin typeface="Arial" panose="020B0604020202020204" pitchFamily="34" charset="0"/>
              <a:cs typeface="Arial" panose="020B0604020202020204" pitchFamily="34" charset="0"/>
            </a:endParaRPr>
          </a:p>
        </p:txBody>
      </p:sp>
      <p:sp>
        <p:nvSpPr>
          <p:cNvPr id="3186" name="Text Box 37"/>
          <p:cNvSpPr txBox="1"/>
          <p:nvPr/>
        </p:nvSpPr>
        <p:spPr>
          <a:xfrm>
            <a:off x="8374292" y="-17592"/>
            <a:ext cx="782201" cy="833176"/>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6799" tIns="46799" rIns="46799" bIns="46799">
            <a:spAutoFit/>
          </a:bodyPr>
          <a:lstStyle/>
          <a:p>
            <a:pPr marL="0" marR="0" lvl="0" indent="0" algn="ctr" defTabSz="914400" rtl="0" eaLnBrk="1" fontAlgn="auto" latinLnBrk="0" hangingPunct="0">
              <a:lnSpc>
                <a:spcPct val="100000"/>
              </a:lnSpc>
              <a:spcBef>
                <a:spcPts val="0"/>
              </a:spcBef>
              <a:spcAft>
                <a:spcPts val="0"/>
              </a:spcAft>
              <a:buClrTx/>
              <a:buSzTx/>
              <a:buFontTx/>
              <a:buNone/>
              <a:tabLst/>
              <a:defRPr sz="2400" b="1">
                <a:solidFill>
                  <a:srgbClr val="8F8F8F">
                    <a:lumOff val="44000"/>
                  </a:srgbClr>
                </a:solidFill>
              </a:defRPr>
            </a:pPr>
            <a:r>
              <a:rPr kumimoji="0" lang="ar-JO" sz="2400" b="1" i="0" u="none" strike="noStrike" kern="0" cap="none" spc="0" normalizeH="0" baseline="0" noProof="0" dirty="0">
                <a:ln>
                  <a:noFill/>
                </a:ln>
                <a:solidFill>
                  <a:srgbClr val="8F8F8F">
                    <a:lumOff val="44000"/>
                  </a:srgbClr>
                </a:solidFill>
                <a:effectLst/>
                <a:uLnTx/>
                <a:uFillTx/>
                <a:latin typeface="Arial"/>
                <a:cs typeface="Arial"/>
                <a:sym typeface="Arial"/>
              </a:rPr>
              <a:t>110 ذ</a:t>
            </a:r>
          </a:p>
          <a:p>
            <a:pPr marL="0" marR="0" lvl="0" indent="0" algn="ctr" defTabSz="914400" rtl="0" eaLnBrk="1" fontAlgn="auto" latinLnBrk="0" hangingPunct="0">
              <a:lnSpc>
                <a:spcPct val="100000"/>
              </a:lnSpc>
              <a:spcBef>
                <a:spcPts val="0"/>
              </a:spcBef>
              <a:spcAft>
                <a:spcPts val="0"/>
              </a:spcAft>
              <a:buClrTx/>
              <a:buSzTx/>
              <a:buFontTx/>
              <a:buNone/>
              <a:tabLst/>
              <a:defRPr sz="2400" b="1">
                <a:solidFill>
                  <a:srgbClr val="8F8F8F">
                    <a:lumOff val="44000"/>
                  </a:srgbClr>
                </a:solidFill>
              </a:defRPr>
            </a:pPr>
            <a:r>
              <a:rPr kumimoji="0" lang="ar-JO" sz="2400" b="1" i="0" u="none" strike="noStrike" kern="0" cap="none" spc="0" normalizeH="0" baseline="0" noProof="0" dirty="0">
                <a:ln>
                  <a:noFill/>
                </a:ln>
                <a:solidFill>
                  <a:srgbClr val="8F8F8F">
                    <a:lumOff val="44000"/>
                  </a:srgbClr>
                </a:solidFill>
                <a:effectLst/>
                <a:uLnTx/>
                <a:uFillTx/>
                <a:latin typeface="Arial"/>
                <a:cs typeface="Arial"/>
                <a:sym typeface="Arial"/>
              </a:rPr>
              <a:t>ز</a:t>
            </a:r>
            <a:endParaRPr kumimoji="0" lang="en-US" sz="2400" b="1" i="0" u="none" strike="noStrike" kern="0" cap="none" spc="0" normalizeH="0" baseline="0" noProof="0" dirty="0">
              <a:ln>
                <a:noFill/>
              </a:ln>
              <a:solidFill>
                <a:srgbClr val="8F8F8F">
                  <a:lumOff val="44000"/>
                </a:srgbClr>
              </a:solidFill>
              <a:effectLst/>
              <a:uLnTx/>
              <a:uFillTx/>
              <a:latin typeface="Arial"/>
              <a:cs typeface="Arial"/>
              <a:sym typeface="Arial"/>
            </a:endParaRPr>
          </a:p>
        </p:txBody>
      </p:sp>
      <p:pic>
        <p:nvPicPr>
          <p:cNvPr id="3187" name="Picture 5" descr="Picture 5"/>
          <p:cNvPicPr>
            <a:picLocks noChangeAspect="1"/>
          </p:cNvPicPr>
          <p:nvPr/>
        </p:nvPicPr>
        <p:blipFill>
          <a:blip r:embed="rId5"/>
          <a:stretch>
            <a:fillRect/>
          </a:stretch>
        </p:blipFill>
        <p:spPr>
          <a:xfrm>
            <a:off x="4868567" y="4021125"/>
            <a:ext cx="4275433" cy="2836876"/>
          </a:xfrm>
          <a:prstGeom prst="rect">
            <a:avLst/>
          </a:prstGeom>
          <a:ln w="12700">
            <a:miter lim="400000"/>
          </a:ln>
        </p:spPr>
      </p:pic>
      <p:pic>
        <p:nvPicPr>
          <p:cNvPr id="3188" name="Picture 1" descr="Picture 1"/>
          <p:cNvPicPr>
            <a:picLocks noChangeAspect="1"/>
          </p:cNvPicPr>
          <p:nvPr/>
        </p:nvPicPr>
        <p:blipFill>
          <a:blip r:embed="rId6"/>
          <a:stretch>
            <a:fillRect/>
          </a:stretch>
        </p:blipFill>
        <p:spPr>
          <a:xfrm>
            <a:off x="5084366" y="723285"/>
            <a:ext cx="4059634" cy="3387106"/>
          </a:xfrm>
          <a:prstGeom prst="rect">
            <a:avLst/>
          </a:prstGeom>
          <a:ln w="12700">
            <a:miter lim="400000"/>
          </a:ln>
        </p:spPr>
      </p:pic>
      <p:grpSp>
        <p:nvGrpSpPr>
          <p:cNvPr id="3192" name="Group 8"/>
          <p:cNvGrpSpPr/>
          <p:nvPr/>
        </p:nvGrpSpPr>
        <p:grpSpPr>
          <a:xfrm>
            <a:off x="-81583" y="723285"/>
            <a:ext cx="9243223" cy="6134715"/>
            <a:chOff x="0" y="0"/>
            <a:chExt cx="9243222" cy="6134714"/>
          </a:xfrm>
        </p:grpSpPr>
        <p:sp>
          <p:nvSpPr>
            <p:cNvPr id="3189" name="Rectangle 11"/>
            <p:cNvSpPr/>
            <p:nvPr/>
          </p:nvSpPr>
          <p:spPr>
            <a:xfrm rot="16200000" flipH="1">
              <a:off x="1799191" y="2783078"/>
              <a:ext cx="6103474" cy="599799"/>
            </a:xfrm>
            <a:prstGeom prst="rect">
              <a:avLst/>
            </a:prstGeom>
            <a:solidFill>
              <a:srgbClr val="000000"/>
            </a:solidFill>
            <a:ln w="9525" cap="flat">
              <a:solidFill>
                <a:srgbClr val="000000"/>
              </a:solidFill>
              <a:prstDash val="solid"/>
              <a:round/>
              <a:tailEnd type="stealth" w="med" len="med"/>
            </a:ln>
            <a:effectLst/>
          </p:spPr>
          <p:txBody>
            <a:bodyPr wrap="square" lIns="46799" tIns="46799" rIns="46799" bIns="46799" numCol="1" anchor="t">
              <a:noAutofit/>
            </a:bodyPr>
            <a:lstStyle/>
            <a:p>
              <a:pPr marL="0" marR="0" lvl="0" indent="0" algn="l" defTabSz="914400" rtl="0" eaLnBrk="1" fontAlgn="auto" latinLnBrk="0" hangingPunct="0">
                <a:lnSpc>
                  <a:spcPct val="100000"/>
                </a:lnSpc>
                <a:spcBef>
                  <a:spcPts val="0"/>
                </a:spcBef>
                <a:spcAft>
                  <a:spcPts val="0"/>
                </a:spcAft>
                <a:buClrTx/>
                <a:buSzTx/>
                <a:buFontTx/>
                <a:buNone/>
                <a:tabLst/>
                <a:defRPr sz="2400"/>
              </a:pPr>
              <a:endParaRPr kumimoji="0" sz="2400" b="0" i="0" u="none" strike="noStrike" kern="0" cap="none" spc="0" normalizeH="0" baseline="0" noProof="0">
                <a:ln>
                  <a:noFill/>
                </a:ln>
                <a:solidFill>
                  <a:srgbClr val="000000"/>
                </a:solidFill>
                <a:effectLst/>
                <a:uLnTx/>
                <a:uFillTx/>
                <a:latin typeface="Arial"/>
                <a:cs typeface="Arial"/>
                <a:sym typeface="Arial"/>
              </a:endParaRPr>
            </a:p>
          </p:txBody>
        </p:sp>
        <p:sp>
          <p:nvSpPr>
            <p:cNvPr id="3190" name="Rectangle 10"/>
            <p:cNvSpPr/>
            <p:nvPr/>
          </p:nvSpPr>
          <p:spPr>
            <a:xfrm flipH="1">
              <a:off x="81583" y="-1"/>
              <a:ext cx="9144000" cy="599800"/>
            </a:xfrm>
            <a:prstGeom prst="rect">
              <a:avLst/>
            </a:prstGeom>
            <a:solidFill>
              <a:srgbClr val="000000"/>
            </a:solidFill>
            <a:ln w="9525" cap="flat">
              <a:solidFill>
                <a:srgbClr val="000000"/>
              </a:solidFill>
              <a:prstDash val="solid"/>
              <a:round/>
              <a:tailEnd type="stealth" w="med" len="med"/>
            </a:ln>
            <a:effectLst/>
          </p:spPr>
          <p:txBody>
            <a:bodyPr wrap="square" lIns="46799" tIns="46799" rIns="46799" bIns="46799" numCol="1" anchor="t">
              <a:noAutofit/>
            </a:bodyPr>
            <a:lstStyle/>
            <a:p>
              <a:pPr marL="0" marR="0" lvl="0" indent="0" algn="l" defTabSz="914400" rtl="0" eaLnBrk="1" fontAlgn="auto" latinLnBrk="0" hangingPunct="0">
                <a:lnSpc>
                  <a:spcPct val="100000"/>
                </a:lnSpc>
                <a:spcBef>
                  <a:spcPts val="0"/>
                </a:spcBef>
                <a:spcAft>
                  <a:spcPts val="0"/>
                </a:spcAft>
                <a:buClrTx/>
                <a:buSzTx/>
                <a:buFontTx/>
                <a:buNone/>
                <a:tabLst/>
                <a:defRPr sz="2400"/>
              </a:pPr>
              <a:endParaRPr kumimoji="0" sz="2400" b="0" i="0" u="none" strike="noStrike" kern="0" cap="none" spc="0" normalizeH="0" baseline="0" noProof="0">
                <a:ln>
                  <a:noFill/>
                </a:ln>
                <a:solidFill>
                  <a:srgbClr val="000000"/>
                </a:solidFill>
                <a:effectLst/>
                <a:uLnTx/>
                <a:uFillTx/>
                <a:latin typeface="Arial"/>
                <a:cs typeface="Arial"/>
                <a:sym typeface="Arial"/>
              </a:endParaRPr>
            </a:p>
          </p:txBody>
        </p:sp>
        <p:sp>
          <p:nvSpPr>
            <p:cNvPr id="3191" name="Rectangle 7"/>
            <p:cNvSpPr/>
            <p:nvPr/>
          </p:nvSpPr>
          <p:spPr>
            <a:xfrm>
              <a:off x="0" y="2998993"/>
              <a:ext cx="9243223" cy="599800"/>
            </a:xfrm>
            <a:prstGeom prst="rect">
              <a:avLst/>
            </a:prstGeom>
            <a:solidFill>
              <a:srgbClr val="000000"/>
            </a:solidFill>
            <a:ln w="9525" cap="flat">
              <a:solidFill>
                <a:srgbClr val="000000"/>
              </a:solidFill>
              <a:prstDash val="solid"/>
              <a:round/>
              <a:tailEnd type="stealth" w="med" len="med"/>
            </a:ln>
            <a:effectLst/>
          </p:spPr>
          <p:txBody>
            <a:bodyPr wrap="square" lIns="46799" tIns="46799" rIns="46799" bIns="46799" numCol="1" anchor="t">
              <a:noAutofit/>
            </a:bodyPr>
            <a:lstStyle/>
            <a:p>
              <a:pPr marL="0" marR="0" lvl="0" indent="0" algn="l" defTabSz="914400" rtl="0" eaLnBrk="1" fontAlgn="auto" latinLnBrk="0" hangingPunct="0">
                <a:lnSpc>
                  <a:spcPct val="100000"/>
                </a:lnSpc>
                <a:spcBef>
                  <a:spcPts val="0"/>
                </a:spcBef>
                <a:spcAft>
                  <a:spcPts val="0"/>
                </a:spcAft>
                <a:buClrTx/>
                <a:buSzTx/>
                <a:buFontTx/>
                <a:buNone/>
                <a:tabLst/>
                <a:defRPr sz="2400"/>
              </a:pPr>
              <a:endParaRPr kumimoji="0" sz="2400" b="0" i="0" u="none" strike="noStrike" kern="0" cap="none" spc="0" normalizeH="0" baseline="0" noProof="0">
                <a:ln>
                  <a:noFill/>
                </a:ln>
                <a:solidFill>
                  <a:srgbClr val="000000"/>
                </a:solidFill>
                <a:effectLst/>
                <a:uLnTx/>
                <a:uFillTx/>
                <a:latin typeface="Arial"/>
                <a:cs typeface="Arial"/>
                <a:sym typeface="Arial"/>
              </a:endParaRPr>
            </a:p>
          </p:txBody>
        </p:sp>
      </p:gr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10" presetClass="entr" fill="hold" grpId="0" nodeType="clickEffect">
                                  <p:stCondLst>
                                    <p:cond delay="0"/>
                                  </p:stCondLst>
                                  <p:iterate>
                                    <p:tmAbs val="0"/>
                                  </p:iterate>
                                  <p:childTnLst>
                                    <p:set>
                                      <p:cBhvr>
                                        <p:cTn id="6" fill="hold"/>
                                        <p:tgtEl>
                                          <p:spTgt spid="3192"/>
                                        </p:tgtEl>
                                        <p:attrNameLst>
                                          <p:attrName>style.visibility</p:attrName>
                                        </p:attrNameLst>
                                      </p:cBhvr>
                                      <p:to>
                                        <p:strVal val="visible"/>
                                      </p:to>
                                    </p:set>
                                    <p:animEffect transition="in" filter="fade">
                                      <p:cBhvr>
                                        <p:cTn id="7" dur="500"/>
                                        <p:tgtEl>
                                          <p:spTgt spid="3192"/>
                                        </p:tgtEl>
                                      </p:cBhvr>
                                    </p:animEffect>
                                  </p:childTnLst>
                                </p:cTn>
                              </p:par>
                            </p:childTnLst>
                          </p:cTn>
                        </p:par>
                        <p:par>
                          <p:cTn id="8" fill="hold">
                            <p:stCondLst>
                              <p:cond delay="500"/>
                            </p:stCondLst>
                            <p:childTnLst>
                              <p:par>
                                <p:cTn id="9" presetID="1" presetClass="entr" presetSubtype="0" fill="hold" grpId="0" nodeType="afterEffect">
                                  <p:stCondLst>
                                    <p:cond delay="0"/>
                                  </p:stCondLst>
                                  <p:iterate>
                                    <p:tmAbs val="0"/>
                                  </p:iterate>
                                  <p:childTnLst>
                                    <p:set>
                                      <p:cBhvr>
                                        <p:cTn id="10" fill="hold"/>
                                        <p:tgtEl>
                                          <p:spTgt spid="3184"/>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iterate>
                                    <p:tmAbs val="0"/>
                                  </p:iterate>
                                  <p:childTnLst>
                                    <p:set>
                                      <p:cBhvr>
                                        <p:cTn id="14" fill="hold"/>
                                        <p:tgtEl>
                                          <p:spTgt spid="3187"/>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iterate>
                                    <p:tmAbs val="0"/>
                                  </p:iterate>
                                  <p:childTnLst>
                                    <p:set>
                                      <p:cBhvr>
                                        <p:cTn id="18" fill="hold"/>
                                        <p:tgtEl>
                                          <p:spTgt spid="3183"/>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iterate>
                                    <p:tmAbs val="0"/>
                                  </p:iterate>
                                  <p:childTnLst>
                                    <p:set>
                                      <p:cBhvr>
                                        <p:cTn id="22" fill="hold"/>
                                        <p:tgtEl>
                                          <p:spTgt spid="318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83" grpId="0" animBg="1" advAuto="0"/>
      <p:bldP spid="3184" grpId="0" animBg="1" advAuto="0"/>
      <p:bldP spid="3187" grpId="0" animBg="1" advAuto="0"/>
      <p:bldP spid="3188" grpId="0" animBg="1" advAuto="0"/>
      <p:bldP spid="3192" grpId="0" animBg="1" advAuto="0"/>
    </p:bldLst>
  </p:timing>
</p:sld>
</file>

<file path=ppt/slides/slide1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194" name="Picture 1" descr="Picture 1"/>
          <p:cNvPicPr>
            <a:picLocks noChangeAspect="1"/>
          </p:cNvPicPr>
          <p:nvPr/>
        </p:nvPicPr>
        <p:blipFill>
          <a:blip r:embed="rId2"/>
          <a:stretch>
            <a:fillRect/>
          </a:stretch>
        </p:blipFill>
        <p:spPr>
          <a:xfrm>
            <a:off x="0" y="1371600"/>
            <a:ext cx="9144000" cy="5486400"/>
          </a:xfrm>
          <a:prstGeom prst="rect">
            <a:avLst/>
          </a:prstGeom>
          <a:noFill/>
          <a:ln>
            <a:noFill/>
          </a:ln>
          <a:effectLst>
            <a:outerShdw blurRad="63500" dist="35921" dir="2700000" algn="ctr" rotWithShape="0">
              <a:schemeClr val="tx2">
                <a:alpha val="74998"/>
              </a:schemeClr>
            </a:outerShdw>
          </a:effectLst>
        </p:spPr>
      </p:pic>
      <p:sp>
        <p:nvSpPr>
          <p:cNvPr id="3195" name="Rectangle 1026"/>
          <p:cNvSpPr txBox="1">
            <a:spLocks noGrp="1"/>
          </p:cNvSpPr>
          <p:nvPr>
            <p:ph type="title"/>
          </p:nvPr>
        </p:nvSpPr>
        <p:spPr>
          <a:xfrm>
            <a:off x="1" y="-45075"/>
            <a:ext cx="8273037" cy="1509292"/>
          </a:xfrm>
          <a:prstGeom prst="rect">
            <a:avLst/>
          </a:prstGeom>
          <a:effectLst>
            <a:outerShdw blurRad="63500" dist="35921" dir="2700000" rotWithShape="0">
              <a:srgbClr val="000000">
                <a:alpha val="74998"/>
              </a:srgbClr>
            </a:outerShdw>
          </a:effectLst>
        </p:spPr>
        <p:txBody>
          <a:bodyPr/>
          <a:lstStyle>
            <a:lvl1pPr>
              <a:defRPr b="1">
                <a:effectLst>
                  <a:outerShdw blurRad="38100" dist="38100" dir="2700000" rotWithShape="0">
                    <a:srgbClr val="000000">
                      <a:alpha val="43137"/>
                    </a:srgbClr>
                  </a:outerShdw>
                </a:effectLst>
              </a:defRPr>
            </a:lvl1pPr>
          </a:lstStyle>
          <a:p>
            <a:r>
              <a:rPr lang="ar-JO" dirty="0">
                <a:latin typeface="Arial" panose="020B0604020202020204" pitchFamily="34" charset="0"/>
                <a:cs typeface="Arial" panose="020B0604020202020204" pitchFamily="34" charset="0"/>
              </a:rPr>
              <a:t>تخدع الولايات المتحدة كل الأمم</a:t>
            </a:r>
            <a:br>
              <a:rPr lang="ar-JO" dirty="0">
                <a:latin typeface="Arial" panose="020B0604020202020204" pitchFamily="34" charset="0"/>
                <a:cs typeface="Arial" panose="020B0604020202020204" pitchFamily="34" charset="0"/>
              </a:rPr>
            </a:br>
            <a:r>
              <a:rPr lang="ar-JO" dirty="0">
                <a:latin typeface="Arial" panose="020B0604020202020204" pitchFamily="34" charset="0"/>
                <a:cs typeface="Arial" panose="020B0604020202020204" pitchFamily="34" charset="0"/>
              </a:rPr>
              <a:t>بسحرها</a:t>
            </a:r>
            <a:endParaRPr dirty="0">
              <a:latin typeface="Arial" panose="020B0604020202020204" pitchFamily="34" charset="0"/>
              <a:cs typeface="Arial" panose="020B0604020202020204" pitchFamily="34" charset="0"/>
            </a:endParaRPr>
          </a:p>
        </p:txBody>
      </p:sp>
      <p:sp>
        <p:nvSpPr>
          <p:cNvPr id="3196" name="Text Box 37"/>
          <p:cNvSpPr txBox="1"/>
          <p:nvPr/>
        </p:nvSpPr>
        <p:spPr>
          <a:xfrm>
            <a:off x="8277311" y="35331"/>
            <a:ext cx="976164" cy="833176"/>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6799" tIns="46799" rIns="46799" bIns="46799">
            <a:spAutoFit/>
          </a:bodyPr>
          <a:lstStyle/>
          <a:p>
            <a:pPr marL="0" marR="0" lvl="0" indent="0" algn="ctr" defTabSz="914400" rtl="0" eaLnBrk="1" fontAlgn="auto" latinLnBrk="0" hangingPunct="0">
              <a:lnSpc>
                <a:spcPct val="100000"/>
              </a:lnSpc>
              <a:spcBef>
                <a:spcPts val="0"/>
              </a:spcBef>
              <a:spcAft>
                <a:spcPts val="0"/>
              </a:spcAft>
              <a:buClrTx/>
              <a:buSzTx/>
              <a:buFontTx/>
              <a:buNone/>
              <a:tabLst/>
              <a:defRPr sz="2400" b="1">
                <a:solidFill>
                  <a:srgbClr val="8F8F8F">
                    <a:lumOff val="44000"/>
                  </a:srgbClr>
                </a:solidFill>
              </a:defRPr>
            </a:pPr>
            <a:r>
              <a:rPr kumimoji="0" lang="ar-JO" sz="2400" b="1" i="0"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rPr>
              <a:t>110 ش</a:t>
            </a:r>
          </a:p>
          <a:p>
            <a:pPr marL="0" marR="0" lvl="0" indent="0" algn="ctr" defTabSz="914400" rtl="0" eaLnBrk="1" fontAlgn="auto" latinLnBrk="0" hangingPunct="0">
              <a:lnSpc>
                <a:spcPct val="100000"/>
              </a:lnSpc>
              <a:spcBef>
                <a:spcPts val="0"/>
              </a:spcBef>
              <a:spcAft>
                <a:spcPts val="0"/>
              </a:spcAft>
              <a:buClrTx/>
              <a:buSzTx/>
              <a:buFontTx/>
              <a:buNone/>
              <a:tabLst/>
              <a:defRPr sz="2400" b="1">
                <a:solidFill>
                  <a:srgbClr val="8F8F8F">
                    <a:lumOff val="44000"/>
                  </a:srgbClr>
                </a:solidFill>
              </a:defRPr>
            </a:pPr>
            <a:r>
              <a:rPr kumimoji="0" lang="ar-JO" sz="2400" b="1" i="0"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rPr>
              <a:t>ذ</a:t>
            </a:r>
            <a:endParaRPr kumimoji="0" sz="2400" b="1" i="0"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endParaRPr>
          </a:p>
        </p:txBody>
      </p:sp>
      <p:sp>
        <p:nvSpPr>
          <p:cNvPr id="3197" name="Rectangle 1026"/>
          <p:cNvSpPr txBox="1"/>
          <p:nvPr/>
        </p:nvSpPr>
        <p:spPr>
          <a:xfrm>
            <a:off x="54925" y="5068343"/>
            <a:ext cx="9089075" cy="1754326"/>
          </a:xfrm>
          <a:prstGeom prst="rect">
            <a:avLst/>
          </a:prstGeom>
          <a:ln w="12700">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p>
            <a:pPr marL="0" marR="0" lvl="0" indent="0" algn="ctr" defTabSz="914400" rtl="1" eaLnBrk="1" fontAlgn="auto" latinLnBrk="0" hangingPunct="0">
              <a:lnSpc>
                <a:spcPct val="100000"/>
              </a:lnSpc>
              <a:spcBef>
                <a:spcPts val="0"/>
              </a:spcBef>
              <a:spcAft>
                <a:spcPts val="0"/>
              </a:spcAft>
              <a:buClrTx/>
              <a:buSzTx/>
              <a:buFontTx/>
              <a:buNone/>
              <a:tabLst/>
              <a:defRPr sz="3600" b="1">
                <a:solidFill>
                  <a:srgbClr val="8F8F8F">
                    <a:lumOff val="44000"/>
                  </a:srgbClr>
                </a:solidFill>
              </a:defRPr>
            </a:pPr>
            <a:r>
              <a:rPr kumimoji="0" lang="ar-SA" sz="3600" b="1" i="0" u="none" strike="noStrike" kern="0" cap="none" spc="0" normalizeH="0" baseline="0" noProof="0" dirty="0">
                <a:ln>
                  <a:noFill/>
                </a:ln>
                <a:solidFill>
                  <a:srgbClr val="8F8F8F">
                    <a:lumOff val="44000"/>
                  </a:srgbClr>
                </a:solidFill>
                <a:effectLst>
                  <a:glow rad="228600">
                    <a:schemeClr val="bg1">
                      <a:alpha val="76488"/>
                    </a:schemeClr>
                  </a:glow>
                </a:effectLst>
                <a:uLnTx/>
                <a:uFillTx/>
                <a:latin typeface="Arial" panose="020B0604020202020204" pitchFamily="34" charset="0"/>
                <a:cs typeface="Arial" panose="020B0604020202020204" pitchFamily="34" charset="0"/>
                <a:sym typeface="Arial"/>
              </a:rPr>
              <a:t>... لِأَنَّ تُجَّارَكِ كَانُوا عُظَمَاءَ ٱلْأَرْضِ</a:t>
            </a:r>
            <a:endParaRPr kumimoji="0" lang="ar-JO" sz="3600" b="1" i="0" u="none" strike="noStrike" kern="0" cap="none" spc="0" normalizeH="0" baseline="0" noProof="0" dirty="0">
              <a:ln>
                <a:noFill/>
              </a:ln>
              <a:solidFill>
                <a:srgbClr val="8F8F8F">
                  <a:lumOff val="44000"/>
                </a:srgbClr>
              </a:solidFill>
              <a:effectLst>
                <a:glow rad="228600">
                  <a:schemeClr val="bg1">
                    <a:alpha val="76488"/>
                  </a:schemeClr>
                </a:glow>
              </a:effectLst>
              <a:uLnTx/>
              <a:uFillTx/>
              <a:latin typeface="Arial" panose="020B0604020202020204" pitchFamily="34" charset="0"/>
              <a:cs typeface="Arial" panose="020B0604020202020204" pitchFamily="34" charset="0"/>
              <a:sym typeface="Arial"/>
            </a:endParaRPr>
          </a:p>
          <a:p>
            <a:pPr marL="0" marR="0" lvl="0" indent="0" algn="ctr" defTabSz="914400" rtl="1" eaLnBrk="1" fontAlgn="auto" latinLnBrk="0" hangingPunct="0">
              <a:lnSpc>
                <a:spcPct val="100000"/>
              </a:lnSpc>
              <a:spcBef>
                <a:spcPts val="0"/>
              </a:spcBef>
              <a:spcAft>
                <a:spcPts val="0"/>
              </a:spcAft>
              <a:buClrTx/>
              <a:buSzTx/>
              <a:buFontTx/>
              <a:buNone/>
              <a:tabLst/>
              <a:defRPr sz="3600" b="1">
                <a:solidFill>
                  <a:srgbClr val="8F8F8F">
                    <a:lumOff val="44000"/>
                  </a:srgbClr>
                </a:solidFill>
              </a:defRPr>
            </a:pPr>
            <a:r>
              <a:rPr kumimoji="0" lang="ar-SA" sz="3600" b="1" i="0" u="none" strike="noStrike" kern="0" cap="none" spc="0" normalizeH="0" baseline="0" noProof="0" dirty="0">
                <a:ln>
                  <a:noFill/>
                </a:ln>
                <a:solidFill>
                  <a:srgbClr val="8F8F8F">
                    <a:lumOff val="44000"/>
                  </a:srgbClr>
                </a:solidFill>
                <a:effectLst>
                  <a:glow rad="228600">
                    <a:schemeClr val="bg1">
                      <a:alpha val="76488"/>
                    </a:schemeClr>
                  </a:glow>
                </a:effectLst>
                <a:uLnTx/>
                <a:uFillTx/>
                <a:latin typeface="Arial" panose="020B0604020202020204" pitchFamily="34" charset="0"/>
                <a:cs typeface="Arial" panose="020B0604020202020204" pitchFamily="34" charset="0"/>
                <a:sym typeface="Arial"/>
              </a:rPr>
              <a:t> إِذْ بِسِحْرِكِ</a:t>
            </a:r>
            <a:r>
              <a:rPr kumimoji="0" lang="en-US" sz="3600" b="1" i="0" u="none" strike="noStrike" kern="0" cap="none" spc="0" normalizeH="0" baseline="0" noProof="0" dirty="0">
                <a:ln>
                  <a:noFill/>
                </a:ln>
                <a:solidFill>
                  <a:srgbClr val="8F8F8F">
                    <a:lumOff val="44000"/>
                  </a:srgbClr>
                </a:solidFill>
                <a:effectLst>
                  <a:glow rad="228600">
                    <a:schemeClr val="bg1">
                      <a:alpha val="76488"/>
                    </a:schemeClr>
                  </a:glow>
                </a:effectLst>
                <a:uLnTx/>
                <a:uFillTx/>
                <a:latin typeface="Arial" panose="020B0604020202020204" pitchFamily="34" charset="0"/>
                <a:cs typeface="Arial" panose="020B0604020202020204" pitchFamily="34" charset="0"/>
                <a:sym typeface="Arial"/>
              </a:rPr>
              <a:t>(</a:t>
            </a:r>
            <a:r>
              <a:rPr kumimoji="0" lang="el-GR" sz="3200" b="1" i="0" u="none" strike="noStrike" kern="0" cap="none" spc="0" normalizeH="0" baseline="0" noProof="0" dirty="0">
                <a:ln>
                  <a:noFill/>
                </a:ln>
                <a:solidFill>
                  <a:srgbClr val="8F8F8F">
                    <a:lumOff val="44000"/>
                  </a:srgbClr>
                </a:solidFill>
                <a:effectLst>
                  <a:glow rad="228600">
                    <a:schemeClr val="bg1">
                      <a:alpha val="76488"/>
                    </a:schemeClr>
                  </a:glow>
                </a:effectLst>
                <a:uLnTx/>
                <a:uFillTx/>
                <a:latin typeface="Arial" panose="020B0604020202020204" pitchFamily="34" charset="0"/>
                <a:cs typeface="Arial" panose="020B0604020202020204" pitchFamily="34" charset="0"/>
                <a:sym typeface="Arial"/>
              </a:rPr>
              <a:t>φαρμακεια</a:t>
            </a:r>
            <a:r>
              <a:rPr kumimoji="0" lang="en-US" sz="3600" b="1" i="0" u="none" strike="noStrike" kern="0" cap="none" spc="0" normalizeH="0" baseline="0" noProof="0" dirty="0">
                <a:ln>
                  <a:noFill/>
                </a:ln>
                <a:solidFill>
                  <a:srgbClr val="8F8F8F">
                    <a:lumOff val="44000"/>
                  </a:srgbClr>
                </a:solidFill>
                <a:effectLst>
                  <a:glow rad="228600">
                    <a:schemeClr val="bg1">
                      <a:alpha val="76488"/>
                    </a:schemeClr>
                  </a:glow>
                </a:effectLst>
                <a:uLnTx/>
                <a:uFillTx/>
                <a:latin typeface="Arial" panose="020B0604020202020204" pitchFamily="34" charset="0"/>
                <a:cs typeface="Arial" panose="020B0604020202020204" pitchFamily="34" charset="0"/>
                <a:sym typeface="Arial"/>
              </a:rPr>
              <a:t>)</a:t>
            </a:r>
            <a:r>
              <a:rPr kumimoji="0" lang="el-GR" sz="3600" b="1" i="0" u="none" strike="noStrike" kern="0" cap="none" spc="0" normalizeH="0" baseline="0" noProof="0" dirty="0">
                <a:ln>
                  <a:noFill/>
                </a:ln>
                <a:solidFill>
                  <a:srgbClr val="8F8F8F">
                    <a:lumOff val="44000"/>
                  </a:srgbClr>
                </a:solidFill>
                <a:effectLst>
                  <a:glow rad="228600">
                    <a:schemeClr val="bg1">
                      <a:alpha val="76488"/>
                    </a:schemeClr>
                  </a:glow>
                </a:effectLst>
                <a:uLnTx/>
                <a:uFillTx/>
                <a:latin typeface="Arial" panose="020B0604020202020204" pitchFamily="34" charset="0"/>
                <a:cs typeface="Arial" panose="020B0604020202020204" pitchFamily="34" charset="0"/>
                <a:sym typeface="Arial"/>
              </a:rPr>
              <a:t> </a:t>
            </a:r>
            <a:r>
              <a:rPr kumimoji="0" lang="ar-JO" sz="3600" b="1" i="0" u="none" strike="noStrike" kern="0" cap="none" spc="0" normalizeH="0" baseline="0" noProof="0" dirty="0">
                <a:ln>
                  <a:noFill/>
                </a:ln>
                <a:solidFill>
                  <a:srgbClr val="8F8F8F">
                    <a:lumOff val="44000"/>
                  </a:srgbClr>
                </a:solidFill>
                <a:effectLst>
                  <a:glow rad="228600">
                    <a:schemeClr val="bg1">
                      <a:alpha val="76488"/>
                    </a:schemeClr>
                  </a:glow>
                </a:effectLst>
                <a:uLnTx/>
                <a:uFillTx/>
                <a:latin typeface="Arial" panose="020B0604020202020204" pitchFamily="34" charset="0"/>
                <a:cs typeface="Arial" panose="020B0604020202020204" pitchFamily="34" charset="0"/>
                <a:sym typeface="Arial"/>
              </a:rPr>
              <a:t> </a:t>
            </a:r>
            <a:r>
              <a:rPr kumimoji="0" lang="ar-SA" sz="3600" b="1" i="0" u="none" strike="noStrike" kern="0" cap="none" spc="0" normalizeH="0" baseline="0" noProof="0" dirty="0">
                <a:ln>
                  <a:noFill/>
                </a:ln>
                <a:solidFill>
                  <a:srgbClr val="8F8F8F">
                    <a:lumOff val="44000"/>
                  </a:srgbClr>
                </a:solidFill>
                <a:effectLst>
                  <a:glow rad="228600">
                    <a:schemeClr val="bg1">
                      <a:alpha val="76488"/>
                    </a:schemeClr>
                  </a:glow>
                </a:effectLst>
                <a:uLnTx/>
                <a:uFillTx/>
                <a:latin typeface="Arial" panose="020B0604020202020204" pitchFamily="34" charset="0"/>
                <a:cs typeface="Arial" panose="020B0604020202020204" pitchFamily="34" charset="0"/>
                <a:sym typeface="Arial"/>
              </a:rPr>
              <a:t>ضَلَّتْ جَمِيعُ ٱلْأُمَمِ.</a:t>
            </a:r>
            <a:endParaRPr kumimoji="0" lang="ar-JO" sz="3600" b="1" i="0" u="none" strike="noStrike" kern="0" cap="none" spc="0" normalizeH="0" baseline="0" noProof="0" dirty="0">
              <a:ln>
                <a:noFill/>
              </a:ln>
              <a:solidFill>
                <a:srgbClr val="8F8F8F">
                  <a:lumOff val="44000"/>
                </a:srgbClr>
              </a:solidFill>
              <a:effectLst>
                <a:glow rad="228600">
                  <a:schemeClr val="bg1">
                    <a:alpha val="76488"/>
                  </a:schemeClr>
                </a:glow>
              </a:effectLst>
              <a:uLnTx/>
              <a:uFillTx/>
              <a:latin typeface="Arial" panose="020B0604020202020204" pitchFamily="34" charset="0"/>
              <a:cs typeface="Arial" panose="020B0604020202020204" pitchFamily="34" charset="0"/>
              <a:sym typeface="Arial"/>
            </a:endParaRPr>
          </a:p>
          <a:p>
            <a:pPr marL="0" marR="0" lvl="0" indent="0" algn="ctr" defTabSz="914400" rtl="0" eaLnBrk="1" fontAlgn="auto" latinLnBrk="0" hangingPunct="0">
              <a:lnSpc>
                <a:spcPct val="100000"/>
              </a:lnSpc>
              <a:spcBef>
                <a:spcPts val="0"/>
              </a:spcBef>
              <a:spcAft>
                <a:spcPts val="0"/>
              </a:spcAft>
              <a:buClrTx/>
              <a:buSzTx/>
              <a:buFontTx/>
              <a:buNone/>
              <a:tabLst/>
              <a:defRPr sz="3600" b="1">
                <a:solidFill>
                  <a:srgbClr val="8F8F8F">
                    <a:lumOff val="44000"/>
                  </a:srgbClr>
                </a:solidFill>
              </a:defRPr>
            </a:pPr>
            <a:r>
              <a:rPr kumimoji="0" lang="ar-JO" sz="3600" b="1" i="0" u="none" strike="noStrike" kern="0" cap="none" spc="0" normalizeH="0" baseline="0" noProof="0" dirty="0">
                <a:ln>
                  <a:noFill/>
                </a:ln>
                <a:solidFill>
                  <a:srgbClr val="8F8F8F">
                    <a:lumOff val="44000"/>
                  </a:srgbClr>
                </a:solidFill>
                <a:effectLst>
                  <a:glow rad="228600">
                    <a:schemeClr val="bg1">
                      <a:alpha val="76488"/>
                    </a:schemeClr>
                  </a:glow>
                </a:effectLst>
                <a:uLnTx/>
                <a:uFillTx/>
                <a:latin typeface="Arial" panose="020B0604020202020204" pitchFamily="34" charset="0"/>
                <a:cs typeface="Arial" panose="020B0604020202020204" pitchFamily="34" charset="0"/>
                <a:sym typeface="Arial"/>
              </a:rPr>
              <a:t>(رؤ 18: 23 ب)</a:t>
            </a:r>
            <a:endParaRPr kumimoji="0" sz="3600" b="1" i="0" u="none" strike="noStrike" kern="0" cap="none" spc="0" normalizeH="0" baseline="0" noProof="0" dirty="0">
              <a:ln>
                <a:noFill/>
              </a:ln>
              <a:solidFill>
                <a:srgbClr val="8F8F8F">
                  <a:lumOff val="44000"/>
                </a:srgbClr>
              </a:solidFill>
              <a:effectLst>
                <a:glow rad="228600">
                  <a:schemeClr val="bg1">
                    <a:alpha val="76488"/>
                  </a:schemeClr>
                </a:glow>
                <a:outerShdw blurRad="38100" dist="38100" dir="2700000" rotWithShape="0">
                  <a:srgbClr val="000000">
                    <a:alpha val="43137"/>
                  </a:srgbClr>
                </a:outerShdw>
              </a:effectLst>
              <a:uLnTx/>
              <a:uFillTx/>
              <a:latin typeface="Arial" panose="020B0604020202020204" pitchFamily="34" charset="0"/>
              <a:cs typeface="Arial" panose="020B0604020202020204" pitchFamily="34" charset="0"/>
              <a:sym typeface="Arial"/>
            </a:endParaRPr>
          </a:p>
        </p:txBody>
      </p:sp>
    </p:spTree>
  </p:cSld>
  <p:clrMapOvr>
    <a:masterClrMapping/>
  </p:clrMapOvr>
  <p:transition spd="med"/>
</p:sld>
</file>

<file path=ppt/slides/slide1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199" name="Picture 1" descr="Picture 1"/>
          <p:cNvPicPr>
            <a:picLocks noChangeAspect="1"/>
          </p:cNvPicPr>
          <p:nvPr/>
        </p:nvPicPr>
        <p:blipFill>
          <a:blip r:embed="rId2"/>
          <a:stretch>
            <a:fillRect/>
          </a:stretch>
        </p:blipFill>
        <p:spPr>
          <a:xfrm>
            <a:off x="0" y="1371600"/>
            <a:ext cx="9144000" cy="5486400"/>
          </a:xfrm>
          <a:prstGeom prst="rect">
            <a:avLst/>
          </a:prstGeom>
          <a:ln w="12700">
            <a:miter lim="400000"/>
          </a:ln>
        </p:spPr>
      </p:pic>
      <p:pic>
        <p:nvPicPr>
          <p:cNvPr id="3200" name="Picture 3" descr="Picture 3"/>
          <p:cNvPicPr>
            <a:picLocks noChangeAspect="1"/>
          </p:cNvPicPr>
          <p:nvPr/>
        </p:nvPicPr>
        <p:blipFill>
          <a:blip r:embed="rId3"/>
          <a:stretch>
            <a:fillRect/>
          </a:stretch>
        </p:blipFill>
        <p:spPr>
          <a:xfrm>
            <a:off x="0" y="2893149"/>
            <a:ext cx="4467438" cy="3964851"/>
          </a:xfrm>
          <a:prstGeom prst="rect">
            <a:avLst/>
          </a:prstGeom>
          <a:ln w="12700">
            <a:miter lim="400000"/>
          </a:ln>
        </p:spPr>
      </p:pic>
      <p:pic>
        <p:nvPicPr>
          <p:cNvPr id="3201" name="Picture 2" descr="Picture 2"/>
          <p:cNvPicPr>
            <a:picLocks noChangeAspect="1"/>
          </p:cNvPicPr>
          <p:nvPr/>
        </p:nvPicPr>
        <p:blipFill>
          <a:blip r:embed="rId4"/>
          <a:stretch>
            <a:fillRect/>
          </a:stretch>
        </p:blipFill>
        <p:spPr>
          <a:xfrm>
            <a:off x="0" y="1351287"/>
            <a:ext cx="4498134" cy="3002104"/>
          </a:xfrm>
          <a:prstGeom prst="rect">
            <a:avLst/>
          </a:prstGeom>
          <a:ln w="12700">
            <a:miter lim="400000"/>
          </a:ln>
        </p:spPr>
      </p:pic>
      <p:sp>
        <p:nvSpPr>
          <p:cNvPr id="3202" name="Text Box 37"/>
          <p:cNvSpPr txBox="1"/>
          <p:nvPr/>
        </p:nvSpPr>
        <p:spPr>
          <a:xfrm>
            <a:off x="8277311" y="35331"/>
            <a:ext cx="976164" cy="833176"/>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6799" tIns="46799" rIns="46799" bIns="46799">
            <a:spAutoFit/>
          </a:bodyPr>
          <a:lstStyle/>
          <a:p>
            <a:pPr marL="0" marR="0" lvl="0" indent="0" algn="ctr" defTabSz="914400" rtl="0" eaLnBrk="1" fontAlgn="auto" latinLnBrk="0" hangingPunct="0">
              <a:lnSpc>
                <a:spcPct val="100000"/>
              </a:lnSpc>
              <a:spcBef>
                <a:spcPts val="0"/>
              </a:spcBef>
              <a:spcAft>
                <a:spcPts val="0"/>
              </a:spcAft>
              <a:buClrTx/>
              <a:buSzTx/>
              <a:buFontTx/>
              <a:buNone/>
              <a:tabLst/>
              <a:defRPr sz="2400" b="1">
                <a:solidFill>
                  <a:srgbClr val="8F8F8F">
                    <a:lumOff val="44000"/>
                  </a:srgbClr>
                </a:solidFill>
              </a:defRPr>
            </a:pPr>
            <a:r>
              <a:rPr kumimoji="0" lang="ar-JO" sz="2400" b="1" i="0"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rPr>
              <a:t>110 ش</a:t>
            </a:r>
          </a:p>
          <a:p>
            <a:pPr marL="0" marR="0" lvl="0" indent="0" algn="ctr" defTabSz="914400" rtl="0" eaLnBrk="1" fontAlgn="auto" latinLnBrk="0" hangingPunct="0">
              <a:lnSpc>
                <a:spcPct val="100000"/>
              </a:lnSpc>
              <a:spcBef>
                <a:spcPts val="0"/>
              </a:spcBef>
              <a:spcAft>
                <a:spcPts val="0"/>
              </a:spcAft>
              <a:buClrTx/>
              <a:buSzTx/>
              <a:buFontTx/>
              <a:buNone/>
              <a:tabLst/>
              <a:defRPr sz="2400" b="1">
                <a:solidFill>
                  <a:srgbClr val="8F8F8F">
                    <a:lumOff val="44000"/>
                  </a:srgbClr>
                </a:solidFill>
              </a:defRPr>
            </a:pPr>
            <a:r>
              <a:rPr kumimoji="0" lang="ar-JO" sz="2400" b="1" i="0"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rPr>
              <a:t>ذ</a:t>
            </a:r>
            <a:endParaRPr kumimoji="0" sz="2400" b="1" i="0"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endParaRPr>
          </a:p>
        </p:txBody>
      </p:sp>
      <p:sp>
        <p:nvSpPr>
          <p:cNvPr id="3203" name="Rectangle 7"/>
          <p:cNvSpPr/>
          <p:nvPr/>
        </p:nvSpPr>
        <p:spPr>
          <a:xfrm rot="16200000" flipH="1">
            <a:off x="1966609" y="3854127"/>
            <a:ext cx="5605475" cy="599800"/>
          </a:xfrm>
          <a:prstGeom prst="rect">
            <a:avLst/>
          </a:prstGeom>
          <a:solidFill>
            <a:srgbClr val="000000"/>
          </a:solidFill>
          <a:ln>
            <a:solidFill>
              <a:srgbClr val="000000"/>
            </a:solidFill>
            <a:tailEnd type="stealth"/>
          </a:ln>
        </p:spPr>
        <p:txBody>
          <a:bodyPr lIns="46799" tIns="46799" rIns="46799" bIns="46799"/>
          <a:lstStyle/>
          <a:p>
            <a:pPr marL="0" marR="0" lvl="0" indent="0" algn="l" defTabSz="914400" rtl="0" eaLnBrk="1" fontAlgn="auto" latinLnBrk="0" hangingPunct="0">
              <a:lnSpc>
                <a:spcPct val="100000"/>
              </a:lnSpc>
              <a:spcBef>
                <a:spcPts val="0"/>
              </a:spcBef>
              <a:spcAft>
                <a:spcPts val="0"/>
              </a:spcAft>
              <a:buClrTx/>
              <a:buSzTx/>
              <a:buFontTx/>
              <a:buNone/>
              <a:tabLst/>
              <a:defRPr sz="2400"/>
            </a:pPr>
            <a:endParaRPr kumimoji="0" sz="2400" b="0" i="0" u="none" strike="noStrike" kern="0" cap="none" spc="0" normalizeH="0" baseline="0" noProof="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3204" name="Rectangle 9"/>
          <p:cNvSpPr/>
          <p:nvPr/>
        </p:nvSpPr>
        <p:spPr>
          <a:xfrm>
            <a:off x="-81583" y="3792844"/>
            <a:ext cx="4844313" cy="599800"/>
          </a:xfrm>
          <a:prstGeom prst="rect">
            <a:avLst/>
          </a:prstGeom>
          <a:solidFill>
            <a:srgbClr val="000000"/>
          </a:solidFill>
          <a:ln>
            <a:solidFill>
              <a:srgbClr val="000000"/>
            </a:solidFill>
            <a:tailEnd type="stealth"/>
          </a:ln>
        </p:spPr>
        <p:txBody>
          <a:bodyPr lIns="46799" tIns="46799" rIns="46799" bIns="46799"/>
          <a:lstStyle/>
          <a:p>
            <a:pPr marL="0" marR="0" lvl="0" indent="0" algn="l" defTabSz="914400" rtl="0" eaLnBrk="1" fontAlgn="auto" latinLnBrk="0" hangingPunct="0">
              <a:lnSpc>
                <a:spcPct val="100000"/>
              </a:lnSpc>
              <a:spcBef>
                <a:spcPts val="0"/>
              </a:spcBef>
              <a:spcAft>
                <a:spcPts val="0"/>
              </a:spcAft>
              <a:buClrTx/>
              <a:buSzTx/>
              <a:buFontTx/>
              <a:buNone/>
              <a:tabLst/>
              <a:defRPr sz="2400"/>
            </a:pPr>
            <a:endParaRPr kumimoji="0" sz="2400" b="0" i="0" u="none" strike="noStrike" kern="0" cap="none" spc="0" normalizeH="0" baseline="0" noProof="0">
              <a:ln>
                <a:noFill/>
              </a:ln>
              <a:solidFill>
                <a:srgbClr val="000000"/>
              </a:solidFill>
              <a:effectLst/>
              <a:uLnTx/>
              <a:uFillTx/>
              <a:latin typeface="Arial" panose="020B0604020202020204" pitchFamily="34" charset="0"/>
              <a:cs typeface="Arial" panose="020B0604020202020204" pitchFamily="34" charset="0"/>
              <a:sym typeface="Arial"/>
            </a:endParaRPr>
          </a:p>
        </p:txBody>
      </p:sp>
      <p:pic>
        <p:nvPicPr>
          <p:cNvPr id="3205" name="Picture 4" descr="Picture 4"/>
          <p:cNvPicPr>
            <a:picLocks noChangeAspect="1"/>
          </p:cNvPicPr>
          <p:nvPr/>
        </p:nvPicPr>
        <p:blipFill>
          <a:blip r:embed="rId5"/>
          <a:stretch>
            <a:fillRect/>
          </a:stretch>
        </p:blipFill>
        <p:spPr>
          <a:xfrm>
            <a:off x="4985622" y="1351287"/>
            <a:ext cx="4158378" cy="5517274"/>
          </a:xfrm>
          <a:prstGeom prst="rect">
            <a:avLst/>
          </a:prstGeom>
          <a:ln w="12700">
            <a:miter lim="400000"/>
          </a:ln>
        </p:spPr>
      </p:pic>
      <p:sp>
        <p:nvSpPr>
          <p:cNvPr id="3206" name="Rectangle 1026"/>
          <p:cNvSpPr txBox="1">
            <a:spLocks noGrp="1"/>
          </p:cNvSpPr>
          <p:nvPr>
            <p:ph type="title"/>
          </p:nvPr>
        </p:nvSpPr>
        <p:spPr>
          <a:xfrm>
            <a:off x="1" y="-45075"/>
            <a:ext cx="8273037" cy="1509292"/>
          </a:xfrm>
          <a:prstGeom prst="rect">
            <a:avLst/>
          </a:prstGeom>
          <a:effectLst>
            <a:outerShdw blurRad="63500" dist="35921" dir="2700000" rotWithShape="0">
              <a:srgbClr val="000000">
                <a:alpha val="74998"/>
              </a:srgbClr>
            </a:outerShdw>
          </a:effectLst>
        </p:spPr>
        <p:txBody>
          <a:bodyPr/>
          <a:lstStyle>
            <a:lvl1pPr>
              <a:defRPr b="1">
                <a:effectLst>
                  <a:outerShdw blurRad="38100" dist="38100" dir="2700000" rotWithShape="0">
                    <a:srgbClr val="000000">
                      <a:alpha val="43137"/>
                    </a:srgbClr>
                  </a:outerShdw>
                </a:effectLst>
              </a:defRPr>
            </a:lvl1pPr>
          </a:lstStyle>
          <a:p>
            <a:r>
              <a:rPr lang="ar-SA" dirty="0">
                <a:latin typeface="Arial" panose="020B0604020202020204" pitchFamily="34" charset="0"/>
                <a:cs typeface="Arial" panose="020B0604020202020204" pitchFamily="34" charset="0"/>
              </a:rPr>
              <a:t>تخدع الولايات المتحدة كل الأمم</a:t>
            </a:r>
            <a:br>
              <a:rPr lang="ar-SA" dirty="0">
                <a:latin typeface="Arial" panose="020B0604020202020204" pitchFamily="34" charset="0"/>
                <a:cs typeface="Arial" panose="020B0604020202020204" pitchFamily="34" charset="0"/>
              </a:rPr>
            </a:br>
            <a:r>
              <a:rPr lang="ar-SA" dirty="0">
                <a:latin typeface="Arial" panose="020B0604020202020204" pitchFamily="34" charset="0"/>
                <a:cs typeface="Arial" panose="020B0604020202020204" pitchFamily="34" charset="0"/>
              </a:rPr>
              <a:t>بسحرها</a:t>
            </a:r>
            <a:endParaRPr dirty="0">
              <a:latin typeface="Arial" panose="020B0604020202020204" pitchFamily="34" charset="0"/>
              <a:cs typeface="Arial" panose="020B0604020202020204" pitchFamily="34" charset="0"/>
            </a:endParaRPr>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iterate>
                                    <p:tmAbs val="0"/>
                                  </p:iterate>
                                  <p:childTnLst>
                                    <p:set>
                                      <p:cBhvr>
                                        <p:cTn id="6" fill="hold"/>
                                        <p:tgtEl>
                                          <p:spTgt spid="3200"/>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iterate>
                                    <p:tmAbs val="0"/>
                                  </p:iterate>
                                  <p:childTnLst>
                                    <p:set>
                                      <p:cBhvr>
                                        <p:cTn id="10" fill="hold"/>
                                        <p:tgtEl>
                                          <p:spTgt spid="3204"/>
                                        </p:tgtEl>
                                        <p:attrNameLst>
                                          <p:attrName>style.visibility</p:attrName>
                                        </p:attrNameLst>
                                      </p:cBhvr>
                                      <p:to>
                                        <p:strVal val="visible"/>
                                      </p:to>
                                    </p:set>
                                  </p:childTnLst>
                                </p:cTn>
                              </p:par>
                            </p:childTnLst>
                          </p:cTn>
                        </p:par>
                        <p:par>
                          <p:cTn id="11" fill="hold">
                            <p:stCondLst>
                              <p:cond delay="0"/>
                            </p:stCondLst>
                            <p:childTnLst>
                              <p:par>
                                <p:cTn id="12" presetID="1" presetClass="entr" presetSubtype="0" fill="hold" grpId="0" nodeType="afterEffect">
                                  <p:stCondLst>
                                    <p:cond delay="0"/>
                                  </p:stCondLst>
                                  <p:iterate>
                                    <p:tmAbs val="0"/>
                                  </p:iterate>
                                  <p:childTnLst>
                                    <p:set>
                                      <p:cBhvr>
                                        <p:cTn id="13" fill="hold"/>
                                        <p:tgtEl>
                                          <p:spTgt spid="3203"/>
                                        </p:tgtEl>
                                        <p:attrNameLst>
                                          <p:attrName>style.visibility</p:attrName>
                                        </p:attrNameLst>
                                      </p:cBhvr>
                                      <p:to>
                                        <p:strVal val="visible"/>
                                      </p:to>
                                    </p:set>
                                  </p:childTnLst>
                                </p:cTn>
                              </p:par>
                            </p:childTnLst>
                          </p:cTn>
                        </p:par>
                        <p:par>
                          <p:cTn id="14" fill="hold">
                            <p:stCondLst>
                              <p:cond delay="0"/>
                            </p:stCondLst>
                            <p:childTnLst>
                              <p:par>
                                <p:cTn id="15" presetID="1" presetClass="entr" presetSubtype="0" fill="hold" grpId="0" nodeType="afterEffect">
                                  <p:stCondLst>
                                    <p:cond delay="0"/>
                                  </p:stCondLst>
                                  <p:iterate>
                                    <p:tmAbs val="0"/>
                                  </p:iterate>
                                  <p:childTnLst>
                                    <p:set>
                                      <p:cBhvr>
                                        <p:cTn id="16" fill="hold"/>
                                        <p:tgtEl>
                                          <p:spTgt spid="3201"/>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grpId="0" nodeType="clickEffect">
                                  <p:stCondLst>
                                    <p:cond delay="0"/>
                                  </p:stCondLst>
                                  <p:iterate>
                                    <p:tmAbs val="0"/>
                                  </p:iterate>
                                  <p:childTnLst>
                                    <p:set>
                                      <p:cBhvr>
                                        <p:cTn id="20" fill="hold"/>
                                        <p:tgtEl>
                                          <p:spTgt spid="320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00" grpId="0" animBg="1" advAuto="0"/>
      <p:bldP spid="3201" grpId="0" animBg="1" advAuto="0"/>
      <p:bldP spid="3203" grpId="0" animBg="1" advAuto="0"/>
      <p:bldP spid="3204" grpId="0" animBg="1" advAuto="0"/>
      <p:bldP spid="3205" grpId="0" animBg="1" advAuto="0"/>
    </p:bldLst>
  </p:timing>
</p:sld>
</file>

<file path=ppt/slides/slide1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08" name="Rectangle 1026"/>
          <p:cNvSpPr txBox="1">
            <a:spLocks noGrp="1"/>
          </p:cNvSpPr>
          <p:nvPr>
            <p:ph type="title"/>
          </p:nvPr>
        </p:nvSpPr>
        <p:spPr>
          <a:xfrm>
            <a:off x="-1" y="-45074"/>
            <a:ext cx="9180515" cy="871460"/>
          </a:xfrm>
          <a:prstGeom prst="rect">
            <a:avLst/>
          </a:prstGeom>
        </p:spPr>
        <p:txBody>
          <a:bodyPr/>
          <a:lstStyle>
            <a:lvl1pPr>
              <a:defRPr b="1"/>
            </a:lvl1pPr>
          </a:lstStyle>
          <a:p>
            <a:r>
              <a:rPr lang="ar-JO" dirty="0">
                <a:latin typeface="Arial" panose="020B0604020202020204" pitchFamily="34" charset="0"/>
                <a:cs typeface="Arial" panose="020B0604020202020204" pitchFamily="34" charset="0"/>
              </a:rPr>
              <a:t>تجلس الولايات المتحدة كملكة</a:t>
            </a:r>
            <a:endParaRPr dirty="0">
              <a:latin typeface="Arial" panose="020B0604020202020204" pitchFamily="34" charset="0"/>
              <a:cs typeface="Arial" panose="020B0604020202020204" pitchFamily="34" charset="0"/>
            </a:endParaRPr>
          </a:p>
        </p:txBody>
      </p:sp>
      <p:sp>
        <p:nvSpPr>
          <p:cNvPr id="3209" name="Rectangle 2"/>
          <p:cNvSpPr txBox="1"/>
          <p:nvPr/>
        </p:nvSpPr>
        <p:spPr>
          <a:xfrm>
            <a:off x="117158" y="6402309"/>
            <a:ext cx="2753361" cy="24622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nchor="ctr">
            <a:spAutoFit/>
          </a:bodyPr>
          <a:lstStyle>
            <a:lvl1pPr defTabSz="914400">
              <a:defRPr sz="1000" b="1">
                <a:effectLst>
                  <a:outerShdw blurRad="38100" dist="38100" dir="2700000" rotWithShape="0">
                    <a:srgbClr val="000000">
                      <a:alpha val="43137"/>
                    </a:srgbClr>
                  </a:outerShdw>
                </a:effectLst>
              </a:defRPr>
            </a:lvl1pPr>
          </a:lstStyle>
          <a:p>
            <a:pPr marL="0" marR="0" lvl="0" indent="0" algn="l" defTabSz="914400" rtl="0" eaLnBrk="1" fontAlgn="auto" latinLnBrk="0" hangingPunct="0">
              <a:lnSpc>
                <a:spcPct val="100000"/>
              </a:lnSpc>
              <a:spcBef>
                <a:spcPts val="0"/>
              </a:spcBef>
              <a:spcAft>
                <a:spcPts val="0"/>
              </a:spcAft>
              <a:buClrTx/>
              <a:buSzTx/>
              <a:buFontTx/>
              <a:buNone/>
              <a:tabLst/>
              <a:defRPr/>
            </a:pPr>
            <a:r>
              <a:rPr kumimoji="0" sz="1000" b="1" i="0" u="none" strike="noStrike" kern="0" cap="none" spc="0" normalizeH="0" baseline="0" noProof="0">
                <a:ln>
                  <a:noFill/>
                </a:ln>
                <a:solidFill>
                  <a:srgbClr val="000000"/>
                </a:solidFill>
                <a:effectLst>
                  <a:outerShdw blurRad="38100" dist="38100" dir="2700000" rotWithShape="0">
                    <a:srgbClr val="000000">
                      <a:alpha val="43137"/>
                    </a:srgbClr>
                  </a:outerShdw>
                </a:effectLst>
                <a:uLnTx/>
                <a:uFillTx/>
                <a:latin typeface="Arial" panose="020B0604020202020204" pitchFamily="34" charset="0"/>
                <a:cs typeface="Arial" panose="020B0604020202020204" pitchFamily="34" charset="0"/>
                <a:sym typeface="Arial"/>
              </a:rPr>
              <a:t>Used with permission</a:t>
            </a:r>
          </a:p>
        </p:txBody>
      </p:sp>
      <p:sp>
        <p:nvSpPr>
          <p:cNvPr id="3210" name="Text Box 37"/>
          <p:cNvSpPr txBox="1"/>
          <p:nvPr/>
        </p:nvSpPr>
        <p:spPr>
          <a:xfrm>
            <a:off x="8147063" y="35331"/>
            <a:ext cx="976164" cy="833176"/>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6799" tIns="46799" rIns="46799" bIns="46799">
            <a:spAutoFit/>
          </a:bodyPr>
          <a:lstStyle/>
          <a:p>
            <a:pPr marL="0" marR="0" lvl="0" indent="0" algn="ctr" defTabSz="914400" rtl="0" eaLnBrk="1" fontAlgn="auto" latinLnBrk="0" hangingPunct="0">
              <a:lnSpc>
                <a:spcPct val="100000"/>
              </a:lnSpc>
              <a:spcBef>
                <a:spcPts val="0"/>
              </a:spcBef>
              <a:spcAft>
                <a:spcPts val="0"/>
              </a:spcAft>
              <a:buClrTx/>
              <a:buSzTx/>
              <a:buFontTx/>
              <a:buNone/>
              <a:tabLst/>
              <a:defRPr sz="2400" b="1">
                <a:solidFill>
                  <a:srgbClr val="8F8F8F">
                    <a:lumOff val="44000"/>
                  </a:srgbClr>
                </a:solidFill>
              </a:defRPr>
            </a:pPr>
            <a:r>
              <a:rPr kumimoji="0" lang="ar-JO" sz="2400" b="1" i="0"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rPr>
              <a:t>110 ش</a:t>
            </a:r>
          </a:p>
          <a:p>
            <a:pPr marL="0" marR="0" lvl="0" indent="0" algn="ctr" defTabSz="914400" rtl="0" eaLnBrk="1" fontAlgn="auto" latinLnBrk="0" hangingPunct="0">
              <a:lnSpc>
                <a:spcPct val="100000"/>
              </a:lnSpc>
              <a:spcBef>
                <a:spcPts val="0"/>
              </a:spcBef>
              <a:spcAft>
                <a:spcPts val="0"/>
              </a:spcAft>
              <a:buClrTx/>
              <a:buSzTx/>
              <a:buFontTx/>
              <a:buNone/>
              <a:tabLst/>
              <a:defRPr sz="2400" b="1">
                <a:solidFill>
                  <a:srgbClr val="8F8F8F">
                    <a:lumOff val="44000"/>
                  </a:srgbClr>
                </a:solidFill>
              </a:defRPr>
            </a:pPr>
            <a:r>
              <a:rPr kumimoji="0" lang="ar-JO" sz="2400" b="1" i="0"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rPr>
              <a:t>ش</a:t>
            </a:r>
            <a:endParaRPr kumimoji="0" sz="2400" b="1" i="0"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endParaRPr>
          </a:p>
        </p:txBody>
      </p:sp>
      <p:pic>
        <p:nvPicPr>
          <p:cNvPr id="3211" name="Picture 1" descr="Picture 1"/>
          <p:cNvPicPr>
            <a:picLocks noChangeAspect="1"/>
          </p:cNvPicPr>
          <p:nvPr/>
        </p:nvPicPr>
        <p:blipFill>
          <a:blip r:embed="rId2"/>
          <a:stretch>
            <a:fillRect/>
          </a:stretch>
        </p:blipFill>
        <p:spPr>
          <a:xfrm>
            <a:off x="0" y="749855"/>
            <a:ext cx="9144000" cy="6103621"/>
          </a:xfrm>
          <a:prstGeom prst="rect">
            <a:avLst/>
          </a:prstGeom>
          <a:ln w="12700">
            <a:miter lim="400000"/>
          </a:ln>
        </p:spPr>
      </p:pic>
      <p:sp>
        <p:nvSpPr>
          <p:cNvPr id="3212" name="Rectangle 1026"/>
          <p:cNvSpPr txBox="1"/>
          <p:nvPr/>
        </p:nvSpPr>
        <p:spPr>
          <a:xfrm>
            <a:off x="3379630" y="1148879"/>
            <a:ext cx="5755163" cy="353943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p>
            <a:pPr marL="0" marR="0" lvl="0" indent="0" algn="ctr" defTabSz="914400" rtl="0" eaLnBrk="1" fontAlgn="auto" latinLnBrk="0" hangingPunct="0">
              <a:lnSpc>
                <a:spcPct val="100000"/>
              </a:lnSpc>
              <a:spcBef>
                <a:spcPts val="0"/>
              </a:spcBef>
              <a:spcAft>
                <a:spcPts val="0"/>
              </a:spcAft>
              <a:buClrTx/>
              <a:buSzTx/>
              <a:buFontTx/>
              <a:buNone/>
              <a:tabLst/>
              <a:defRPr sz="3200" b="1">
                <a:solidFill>
                  <a:srgbClr val="8F8F8F">
                    <a:lumOff val="44000"/>
                  </a:srgbClr>
                </a:solidFill>
              </a:defRPr>
            </a:pPr>
            <a:r>
              <a:rPr kumimoji="0" lang="ar-SA" sz="3200" b="1" i="0"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rPr>
              <a:t>بِقَدْرِ مَا مَجَّدَتْ نَفْسَهَا وَتَنَعَّمَتْ،</a:t>
            </a:r>
            <a:endParaRPr kumimoji="0" lang="ar-JO" sz="3200" b="1" i="0"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endParaRPr>
          </a:p>
          <a:p>
            <a:pPr marL="0" marR="0" lvl="0" indent="0" algn="ctr" defTabSz="914400" rtl="0" eaLnBrk="1" fontAlgn="auto" latinLnBrk="0" hangingPunct="0">
              <a:lnSpc>
                <a:spcPct val="100000"/>
              </a:lnSpc>
              <a:spcBef>
                <a:spcPts val="0"/>
              </a:spcBef>
              <a:spcAft>
                <a:spcPts val="0"/>
              </a:spcAft>
              <a:buClrTx/>
              <a:buSzTx/>
              <a:buFontTx/>
              <a:buNone/>
              <a:tabLst/>
              <a:defRPr sz="3200" b="1">
                <a:solidFill>
                  <a:srgbClr val="8F8F8F">
                    <a:lumOff val="44000"/>
                  </a:srgbClr>
                </a:solidFill>
              </a:defRPr>
            </a:pPr>
            <a:r>
              <a:rPr kumimoji="0" lang="ar-SA" sz="3200" b="1" i="0"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rPr>
              <a:t> بِقَدْرِ ذَلِكَ أَعْطُوهَا عَذَابًا وَحُزْنًا.</a:t>
            </a:r>
            <a:endParaRPr kumimoji="0" lang="ar-JO" sz="3200" b="1" i="0"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endParaRPr>
          </a:p>
          <a:p>
            <a:pPr marL="0" marR="0" lvl="0" indent="0" algn="ctr" defTabSz="914400" rtl="0" eaLnBrk="1" fontAlgn="auto" latinLnBrk="0" hangingPunct="0">
              <a:lnSpc>
                <a:spcPct val="100000"/>
              </a:lnSpc>
              <a:spcBef>
                <a:spcPts val="0"/>
              </a:spcBef>
              <a:spcAft>
                <a:spcPts val="0"/>
              </a:spcAft>
              <a:buClrTx/>
              <a:buSzTx/>
              <a:buFontTx/>
              <a:buNone/>
              <a:tabLst/>
              <a:defRPr sz="3200" b="1">
                <a:solidFill>
                  <a:srgbClr val="8F8F8F">
                    <a:lumOff val="44000"/>
                  </a:srgbClr>
                </a:solidFill>
              </a:defRPr>
            </a:pPr>
            <a:r>
              <a:rPr kumimoji="0" lang="ar-SA" sz="3200" b="1" i="0"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rPr>
              <a:t> لِأَنَّهَا تَقُولُ فِي قَلْبِهَا:</a:t>
            </a:r>
            <a:endParaRPr kumimoji="0" lang="ar-JO" sz="3200" b="1" i="0"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endParaRPr>
          </a:p>
          <a:p>
            <a:pPr marL="0" marR="0" lvl="0" indent="0" algn="ctr" defTabSz="914400" rtl="0" eaLnBrk="1" fontAlgn="auto" latinLnBrk="0" hangingPunct="0">
              <a:lnSpc>
                <a:spcPct val="100000"/>
              </a:lnSpc>
              <a:spcBef>
                <a:spcPts val="0"/>
              </a:spcBef>
              <a:spcAft>
                <a:spcPts val="0"/>
              </a:spcAft>
              <a:buClrTx/>
              <a:buSzTx/>
              <a:buFontTx/>
              <a:buNone/>
              <a:tabLst/>
              <a:defRPr sz="3200" b="1">
                <a:solidFill>
                  <a:srgbClr val="8F8F8F">
                    <a:lumOff val="44000"/>
                  </a:srgbClr>
                </a:solidFill>
              </a:defRPr>
            </a:pPr>
            <a:r>
              <a:rPr kumimoji="0" lang="ar-SA" sz="3200" b="1" i="0"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rPr>
              <a:t> أَنَا جَالِسَةٌ مَلِكَةً،</a:t>
            </a:r>
            <a:endParaRPr kumimoji="0" lang="ar-JO" sz="3200" b="1" i="0"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endParaRPr>
          </a:p>
          <a:p>
            <a:pPr marL="0" marR="0" lvl="0" indent="0" algn="ctr" defTabSz="914400" rtl="0" eaLnBrk="1" fontAlgn="auto" latinLnBrk="0" hangingPunct="0">
              <a:lnSpc>
                <a:spcPct val="100000"/>
              </a:lnSpc>
              <a:spcBef>
                <a:spcPts val="0"/>
              </a:spcBef>
              <a:spcAft>
                <a:spcPts val="0"/>
              </a:spcAft>
              <a:buClrTx/>
              <a:buSzTx/>
              <a:buFontTx/>
              <a:buNone/>
              <a:tabLst/>
              <a:defRPr sz="3200" b="1">
                <a:solidFill>
                  <a:srgbClr val="8F8F8F">
                    <a:lumOff val="44000"/>
                  </a:srgbClr>
                </a:solidFill>
              </a:defRPr>
            </a:pPr>
            <a:r>
              <a:rPr kumimoji="0" lang="ar-SA" sz="3200" b="1" i="0"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rPr>
              <a:t> وَلَسْتُ أَرْمَلَةً،</a:t>
            </a:r>
            <a:endParaRPr kumimoji="0" lang="ar-JO" sz="3200" b="1" i="0"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endParaRPr>
          </a:p>
          <a:p>
            <a:pPr marL="0" marR="0" lvl="0" indent="0" algn="ctr" defTabSz="914400" rtl="0" eaLnBrk="1" fontAlgn="auto" latinLnBrk="0" hangingPunct="0">
              <a:lnSpc>
                <a:spcPct val="100000"/>
              </a:lnSpc>
              <a:spcBef>
                <a:spcPts val="0"/>
              </a:spcBef>
              <a:spcAft>
                <a:spcPts val="0"/>
              </a:spcAft>
              <a:buClrTx/>
              <a:buSzTx/>
              <a:buFontTx/>
              <a:buNone/>
              <a:tabLst/>
              <a:defRPr sz="3200" b="1">
                <a:solidFill>
                  <a:srgbClr val="8F8F8F">
                    <a:lumOff val="44000"/>
                  </a:srgbClr>
                </a:solidFill>
              </a:defRPr>
            </a:pPr>
            <a:r>
              <a:rPr kumimoji="0" lang="ar-SA" sz="3200" b="1" i="0"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rPr>
              <a:t> وَلَنْ أَرَى حُزَنًا. </a:t>
            </a:r>
            <a:endParaRPr kumimoji="0" lang="ar-JO" sz="3200" b="1" i="0"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endParaRPr>
          </a:p>
          <a:p>
            <a:pPr marL="0" marR="0" lvl="0" indent="0" algn="ctr" defTabSz="914400" rtl="0" eaLnBrk="1" fontAlgn="auto" latinLnBrk="0" hangingPunct="0">
              <a:lnSpc>
                <a:spcPct val="100000"/>
              </a:lnSpc>
              <a:spcBef>
                <a:spcPts val="0"/>
              </a:spcBef>
              <a:spcAft>
                <a:spcPts val="0"/>
              </a:spcAft>
              <a:buClrTx/>
              <a:buSzTx/>
              <a:buFontTx/>
              <a:buNone/>
              <a:tabLst/>
              <a:defRPr sz="3200" b="1">
                <a:solidFill>
                  <a:srgbClr val="8F8F8F">
                    <a:lumOff val="44000"/>
                  </a:srgbClr>
                </a:solidFill>
              </a:defRPr>
            </a:pPr>
            <a:r>
              <a:rPr kumimoji="0" lang="ar-JO" sz="3200" b="1" i="0"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rPr>
              <a:t>(رؤ 18: 7)</a:t>
            </a:r>
            <a:endParaRPr kumimoji="0" sz="3200" b="1" i="0"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endParaRPr>
          </a:p>
        </p:txBody>
      </p:sp>
    </p:spTree>
  </p:cSld>
  <p:clrMapOvr>
    <a:masterClrMapping/>
  </p:clrMapOvr>
  <p:transition spd="med"/>
</p:sld>
</file>

<file path=ppt/slides/slide1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214" name="Picture 7" descr="Picture 7"/>
          <p:cNvPicPr>
            <a:picLocks noChangeAspect="1"/>
          </p:cNvPicPr>
          <p:nvPr/>
        </p:nvPicPr>
        <p:blipFill>
          <a:blip r:embed="rId2"/>
          <a:stretch>
            <a:fillRect/>
          </a:stretch>
        </p:blipFill>
        <p:spPr>
          <a:xfrm>
            <a:off x="0" y="992187"/>
            <a:ext cx="9144000" cy="3348039"/>
          </a:xfrm>
          <a:prstGeom prst="rect">
            <a:avLst/>
          </a:prstGeom>
          <a:ln w="12700">
            <a:miter lim="400000"/>
          </a:ln>
        </p:spPr>
      </p:pic>
      <p:sp>
        <p:nvSpPr>
          <p:cNvPr id="3215" name="Rectangle 1026"/>
          <p:cNvSpPr txBox="1">
            <a:spLocks noGrp="1"/>
          </p:cNvSpPr>
          <p:nvPr>
            <p:ph type="title"/>
          </p:nvPr>
        </p:nvSpPr>
        <p:spPr>
          <a:xfrm>
            <a:off x="-90490" y="-769938"/>
            <a:ext cx="9180515" cy="871539"/>
          </a:xfrm>
          <a:prstGeom prst="rect">
            <a:avLst/>
          </a:prstGeom>
          <a:effectLst>
            <a:outerShdw blurRad="63500" dist="35921" dir="2700000" rotWithShape="0">
              <a:srgbClr val="000000">
                <a:alpha val="74998"/>
              </a:srgbClr>
            </a:outerShdw>
          </a:effectLst>
        </p:spPr>
        <p:txBody>
          <a:bodyPr/>
          <a:lstStyle>
            <a:lvl1pPr rtl="1">
              <a:defRPr>
                <a:effectLst>
                  <a:outerShdw blurRad="38100" dist="38100" dir="2700000" rotWithShape="0">
                    <a:srgbClr val="000000">
                      <a:alpha val="43137"/>
                    </a:srgbClr>
                  </a:outerShdw>
                </a:effectLst>
              </a:defRPr>
            </a:lvl1pPr>
          </a:lstStyle>
          <a:p>
            <a:pPr>
              <a:defRPr b="1"/>
            </a:pPr>
            <a:r>
              <a:rPr b="0"/>
              <a:t>فلسفة إلحادية</a:t>
            </a:r>
          </a:p>
        </p:txBody>
      </p:sp>
      <p:sp>
        <p:nvSpPr>
          <p:cNvPr id="3216" name="Rectangle 2"/>
          <p:cNvSpPr txBox="1"/>
          <p:nvPr/>
        </p:nvSpPr>
        <p:spPr>
          <a:xfrm>
            <a:off x="117158" y="6411926"/>
            <a:ext cx="2753361" cy="226986"/>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nchor="ctr">
            <a:spAutoFit/>
          </a:bodyPr>
          <a:lstStyle>
            <a:lvl1pPr defTabSz="914400">
              <a:defRPr sz="1000" b="1">
                <a:effectLst>
                  <a:outerShdw blurRad="38100" dist="38100" dir="2700000" rotWithShape="0">
                    <a:srgbClr val="000000">
                      <a:alpha val="43137"/>
                    </a:srgbClr>
                  </a:outerShdw>
                </a:effectLst>
              </a:defRPr>
            </a:lvl1pPr>
          </a:lstStyle>
          <a:p>
            <a:pPr marL="0" marR="0" lvl="0" indent="0" algn="l" defTabSz="914400" rtl="0" eaLnBrk="1" fontAlgn="auto" latinLnBrk="0" hangingPunct="0">
              <a:lnSpc>
                <a:spcPct val="100000"/>
              </a:lnSpc>
              <a:spcBef>
                <a:spcPts val="0"/>
              </a:spcBef>
              <a:spcAft>
                <a:spcPts val="0"/>
              </a:spcAft>
              <a:buClrTx/>
              <a:buSzTx/>
              <a:buFontTx/>
              <a:buNone/>
              <a:tabLst/>
              <a:defRPr/>
            </a:pPr>
            <a:r>
              <a:rPr kumimoji="0" sz="1000" b="1" i="0" u="none" strike="noStrike" kern="0" cap="none" spc="0" normalizeH="0" baseline="0" noProof="0">
                <a:ln>
                  <a:noFill/>
                </a:ln>
                <a:solidFill>
                  <a:srgbClr val="000000"/>
                </a:solidFill>
                <a:effectLst>
                  <a:outerShdw blurRad="38100" dist="38100" dir="2700000" rotWithShape="0">
                    <a:srgbClr val="000000">
                      <a:alpha val="43137"/>
                    </a:srgbClr>
                  </a:outerShdw>
                </a:effectLst>
                <a:uLnTx/>
                <a:uFillTx/>
                <a:latin typeface="Arial"/>
                <a:cs typeface="Arial"/>
                <a:sym typeface="Arial"/>
              </a:rPr>
              <a:t>Used with permission</a:t>
            </a:r>
          </a:p>
        </p:txBody>
      </p:sp>
      <p:grpSp>
        <p:nvGrpSpPr>
          <p:cNvPr id="3219" name="Rectangle 1026"/>
          <p:cNvGrpSpPr/>
          <p:nvPr/>
        </p:nvGrpSpPr>
        <p:grpSpPr>
          <a:xfrm>
            <a:off x="17461" y="4241800"/>
            <a:ext cx="9180516" cy="2514600"/>
            <a:chOff x="-1" y="0"/>
            <a:chExt cx="9180514" cy="2514600"/>
          </a:xfrm>
        </p:grpSpPr>
        <p:sp>
          <p:nvSpPr>
            <p:cNvPr id="3217" name="Rectangle"/>
            <p:cNvSpPr/>
            <p:nvPr/>
          </p:nvSpPr>
          <p:spPr>
            <a:xfrm>
              <a:off x="-1" y="0"/>
              <a:ext cx="9180514" cy="2514600"/>
            </a:xfrm>
            <a:prstGeom prst="rect">
              <a:avLst/>
            </a:prstGeom>
            <a:solidFill>
              <a:srgbClr val="000000"/>
            </a:solidFill>
            <a:ln w="12700" cap="flat">
              <a:noFill/>
              <a:miter lim="400000"/>
            </a:ln>
            <a:effectLst>
              <a:outerShdw blurRad="63500" dist="35921" dir="2700000" rotWithShape="0">
                <a:srgbClr val="000000">
                  <a:alpha val="74998"/>
                </a:srgbClr>
              </a:outerShdw>
            </a:effectLst>
          </p:spPr>
          <p:txBody>
            <a:bodyPr wrap="square" lIns="46799" tIns="46799" rIns="46799" bIns="46799" numCol="1" anchor="ctr">
              <a:noAutofit/>
            </a:bodyPr>
            <a:lstStyle/>
            <a:p>
              <a:pPr marL="0" marR="0" lvl="0" indent="0" algn="ctr" defTabSz="914400" rtl="0" eaLnBrk="1" fontAlgn="auto" latinLnBrk="0" hangingPunct="0">
                <a:lnSpc>
                  <a:spcPct val="100000"/>
                </a:lnSpc>
                <a:spcBef>
                  <a:spcPts val="0"/>
                </a:spcBef>
                <a:spcAft>
                  <a:spcPts val="0"/>
                </a:spcAft>
                <a:buClrTx/>
                <a:buSzTx/>
                <a:buFontTx/>
                <a:buNone/>
                <a:tabLst/>
                <a:defRPr sz="6600" b="1">
                  <a:solidFill>
                    <a:srgbClr val="8F8F8F">
                      <a:lumOff val="44000"/>
                    </a:srgbClr>
                  </a:solidFill>
                  <a:effectLst>
                    <a:outerShdw blurRad="38100" dist="38100" dir="2700000" rotWithShape="0">
                      <a:srgbClr val="000000">
                        <a:alpha val="43137"/>
                      </a:srgbClr>
                    </a:outerShdw>
                  </a:effectLst>
                </a:defRPr>
              </a:pPr>
              <a:endParaRPr kumimoji="0" sz="6600" b="1" i="0" u="none" strike="noStrike" kern="0" cap="none" spc="0" normalizeH="0" baseline="0" noProof="0">
                <a:ln>
                  <a:noFill/>
                </a:ln>
                <a:solidFill>
                  <a:srgbClr val="8F8F8F">
                    <a:lumOff val="44000"/>
                  </a:srgbClr>
                </a:solidFill>
                <a:effectLst>
                  <a:outerShdw blurRad="38100" dist="38100" dir="2700000" rotWithShape="0">
                    <a:srgbClr val="000000">
                      <a:alpha val="43137"/>
                    </a:srgbClr>
                  </a:outerShdw>
                </a:effectLst>
                <a:uLnTx/>
                <a:uFillTx/>
                <a:latin typeface="Arial"/>
                <a:cs typeface="Arial"/>
                <a:sym typeface="Arial"/>
              </a:endParaRPr>
            </a:p>
          </p:txBody>
        </p:sp>
        <p:sp>
          <p:nvSpPr>
            <p:cNvPr id="3218" name="&quot;نيتشه ميت&quot; الله، 1900"/>
            <p:cNvSpPr txBox="1"/>
            <p:nvPr/>
          </p:nvSpPr>
          <p:spPr>
            <a:xfrm>
              <a:off x="45719" y="149306"/>
              <a:ext cx="9089074" cy="2215989"/>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45719" tIns="45719" rIns="45719" bIns="45719" numCol="1" anchor="ctr">
              <a:spAutoFit/>
            </a:bodyPr>
            <a:lstStyle/>
            <a:p>
              <a:pPr marL="0" marR="0" lvl="0" indent="0" algn="ctr" defTabSz="914400" rtl="1" eaLnBrk="1" fontAlgn="auto" latinLnBrk="0" hangingPunct="0">
                <a:lnSpc>
                  <a:spcPct val="100000"/>
                </a:lnSpc>
                <a:spcBef>
                  <a:spcPts val="0"/>
                </a:spcBef>
                <a:spcAft>
                  <a:spcPts val="0"/>
                </a:spcAft>
                <a:buClrTx/>
                <a:buSzTx/>
                <a:buFontTx/>
                <a:buNone/>
                <a:tabLst/>
                <a:defRPr sz="7200" b="1">
                  <a:solidFill>
                    <a:srgbClr val="8F8F8F">
                      <a:lumOff val="44000"/>
                    </a:srgbClr>
                  </a:solidFill>
                  <a:effectLst>
                    <a:outerShdw blurRad="38100" dist="38100" dir="2700000" rotWithShape="0">
                      <a:srgbClr val="000000">
                        <a:alpha val="43137"/>
                      </a:srgbClr>
                    </a:outerShdw>
                  </a:effectLst>
                </a:defRPr>
              </a:pPr>
              <a:r>
                <a:rPr kumimoji="0" sz="7200" b="1" i="0" u="none" strike="noStrike" kern="0" cap="none" spc="0" normalizeH="0" baseline="0" noProof="0" dirty="0" err="1">
                  <a:ln>
                    <a:noFill/>
                  </a:ln>
                  <a:solidFill>
                    <a:srgbClr val="8F8F8F">
                      <a:lumOff val="44000"/>
                    </a:srgbClr>
                  </a:solidFill>
                  <a:effectLst>
                    <a:outerShdw blurRad="38100" dist="38100" dir="2700000" rotWithShape="0">
                      <a:srgbClr val="000000">
                        <a:alpha val="43137"/>
                      </a:srgbClr>
                    </a:outerShdw>
                  </a:effectLst>
                  <a:uLnTx/>
                  <a:uFillTx/>
                  <a:latin typeface="Arial"/>
                  <a:cs typeface="Arial"/>
                  <a:sym typeface="Arial"/>
                </a:rPr>
                <a:t>نيتشه</a:t>
              </a:r>
              <a:r>
                <a:rPr kumimoji="0" sz="7200" b="1" i="0" u="none" strike="noStrike" kern="0" cap="none" spc="0" normalizeH="0" baseline="0" noProof="0" dirty="0">
                  <a:ln>
                    <a:noFill/>
                  </a:ln>
                  <a:solidFill>
                    <a:srgbClr val="8F8F8F">
                      <a:lumOff val="44000"/>
                    </a:srgbClr>
                  </a:solidFill>
                  <a:effectLst>
                    <a:outerShdw blurRad="38100" dist="38100" dir="2700000" rotWithShape="0">
                      <a:srgbClr val="000000">
                        <a:alpha val="43137"/>
                      </a:srgbClr>
                    </a:outerShdw>
                  </a:effectLst>
                  <a:uLnTx/>
                  <a:uFillTx/>
                  <a:latin typeface="Arial"/>
                  <a:cs typeface="Arial"/>
                  <a:sym typeface="Arial"/>
                </a:rPr>
                <a:t> </a:t>
              </a:r>
              <a:r>
                <a:rPr kumimoji="0" sz="7200" b="1" i="0" u="none" strike="noStrike" kern="0" cap="none" spc="0" normalizeH="0" baseline="0" noProof="0" dirty="0" err="1">
                  <a:ln>
                    <a:noFill/>
                  </a:ln>
                  <a:solidFill>
                    <a:srgbClr val="8F8F8F">
                      <a:lumOff val="44000"/>
                    </a:srgbClr>
                  </a:solidFill>
                  <a:effectLst>
                    <a:outerShdw blurRad="38100" dist="38100" dir="2700000" rotWithShape="0">
                      <a:srgbClr val="000000">
                        <a:alpha val="43137"/>
                      </a:srgbClr>
                    </a:outerShdw>
                  </a:effectLst>
                  <a:uLnTx/>
                  <a:uFillTx/>
                  <a:latin typeface="Arial"/>
                  <a:cs typeface="Arial"/>
                  <a:sym typeface="Arial"/>
                </a:rPr>
                <a:t>ميت</a:t>
              </a:r>
              <a:br>
                <a:rPr kumimoji="0" sz="7200" b="1" i="0" u="none" strike="noStrike" kern="0" cap="none" spc="0" normalizeH="0" baseline="0" noProof="0" dirty="0">
                  <a:ln>
                    <a:noFill/>
                  </a:ln>
                  <a:solidFill>
                    <a:srgbClr val="8F8F8F">
                      <a:lumOff val="44000"/>
                    </a:srgbClr>
                  </a:solidFill>
                  <a:effectLst>
                    <a:outerShdw blurRad="38100" dist="38100" dir="2700000" rotWithShape="0">
                      <a:srgbClr val="000000">
                        <a:alpha val="43137"/>
                      </a:srgbClr>
                    </a:outerShdw>
                  </a:effectLst>
                  <a:uLnTx/>
                  <a:uFillTx/>
                  <a:latin typeface="Arial"/>
                  <a:cs typeface="Arial"/>
                  <a:sym typeface="Arial"/>
                </a:rPr>
              </a:br>
              <a:r>
                <a:rPr kumimoji="0" sz="6600" b="0" i="0" u="none" strike="noStrike" kern="0" cap="none" spc="0" normalizeH="0" baseline="0" noProof="0" dirty="0" err="1">
                  <a:ln>
                    <a:noFill/>
                  </a:ln>
                  <a:solidFill>
                    <a:srgbClr val="8F8F8F">
                      <a:lumOff val="44000"/>
                    </a:srgbClr>
                  </a:solidFill>
                  <a:effectLst>
                    <a:outerShdw blurRad="38100" dist="38100" dir="2700000" rotWithShape="0">
                      <a:srgbClr val="000000">
                        <a:alpha val="43137"/>
                      </a:srgbClr>
                    </a:outerShdw>
                  </a:effectLst>
                  <a:uLnTx/>
                  <a:uFillTx/>
                  <a:latin typeface="Arial"/>
                  <a:cs typeface="Arial"/>
                  <a:sym typeface="Arial"/>
                </a:rPr>
                <a:t>الله</a:t>
              </a:r>
              <a:r>
                <a:rPr kumimoji="0" sz="6600" b="0" i="0" u="none" strike="noStrike" kern="0" cap="none" spc="0" normalizeH="0" baseline="0" noProof="0" dirty="0">
                  <a:ln>
                    <a:noFill/>
                  </a:ln>
                  <a:solidFill>
                    <a:srgbClr val="8F8F8F">
                      <a:lumOff val="44000"/>
                    </a:srgbClr>
                  </a:solidFill>
                  <a:effectLst>
                    <a:outerShdw blurRad="38100" dist="38100" dir="2700000" rotWithShape="0">
                      <a:srgbClr val="000000">
                        <a:alpha val="43137"/>
                      </a:srgbClr>
                    </a:outerShdw>
                  </a:effectLst>
                  <a:uLnTx/>
                  <a:uFillTx/>
                  <a:latin typeface="Arial"/>
                  <a:cs typeface="Arial"/>
                  <a:sym typeface="Arial"/>
                </a:rPr>
                <a:t>، 1900</a:t>
              </a:r>
            </a:p>
          </p:txBody>
        </p:sp>
      </p:grpSp>
      <p:grpSp>
        <p:nvGrpSpPr>
          <p:cNvPr id="3222" name="Rectangle 1026"/>
          <p:cNvGrpSpPr/>
          <p:nvPr/>
        </p:nvGrpSpPr>
        <p:grpSpPr>
          <a:xfrm>
            <a:off x="-2" y="977900"/>
            <a:ext cx="9180517" cy="2514600"/>
            <a:chOff x="-1" y="0"/>
            <a:chExt cx="9180515" cy="2514600"/>
          </a:xfrm>
        </p:grpSpPr>
        <p:sp>
          <p:nvSpPr>
            <p:cNvPr id="3220" name="Rectangle"/>
            <p:cNvSpPr/>
            <p:nvPr/>
          </p:nvSpPr>
          <p:spPr>
            <a:xfrm>
              <a:off x="-1" y="0"/>
              <a:ext cx="9180515" cy="2514600"/>
            </a:xfrm>
            <a:prstGeom prst="rect">
              <a:avLst/>
            </a:prstGeom>
            <a:solidFill>
              <a:schemeClr val="accent3">
                <a:lumOff val="44000"/>
              </a:schemeClr>
            </a:solidFill>
            <a:ln w="12700" cap="flat">
              <a:noFill/>
              <a:miter lim="400000"/>
            </a:ln>
            <a:effectLst/>
          </p:spPr>
          <p:txBody>
            <a:bodyPr wrap="square" lIns="46799" tIns="46799" rIns="46799" bIns="46799" numCol="1" anchor="ctr">
              <a:noAutofit/>
            </a:bodyPr>
            <a:lstStyle/>
            <a:p>
              <a:pPr marL="0" marR="0" lvl="0" indent="0" algn="ctr" defTabSz="914400" rtl="0" eaLnBrk="1" fontAlgn="auto" latinLnBrk="0" hangingPunct="0">
                <a:lnSpc>
                  <a:spcPct val="100000"/>
                </a:lnSpc>
                <a:spcBef>
                  <a:spcPts val="0"/>
                </a:spcBef>
                <a:spcAft>
                  <a:spcPts val="0"/>
                </a:spcAft>
                <a:buClrTx/>
                <a:buSzTx/>
                <a:buFontTx/>
                <a:buNone/>
                <a:tabLst/>
                <a:defRPr sz="6600" b="1"/>
              </a:pPr>
              <a:endParaRPr kumimoji="0" sz="6600" b="1" i="0" u="none" strike="noStrike" kern="0" cap="none" spc="0" normalizeH="0" baseline="0" noProof="0">
                <a:ln>
                  <a:noFill/>
                </a:ln>
                <a:solidFill>
                  <a:srgbClr val="000000"/>
                </a:solidFill>
                <a:effectLst/>
                <a:uLnTx/>
                <a:uFillTx/>
                <a:latin typeface="Arial"/>
                <a:cs typeface="Arial"/>
                <a:sym typeface="Arial"/>
              </a:endParaRPr>
            </a:p>
          </p:txBody>
        </p:sp>
        <p:sp>
          <p:nvSpPr>
            <p:cNvPr id="3221" name="&quot;الله ميت&quot; نيتشه، 1883"/>
            <p:cNvSpPr txBox="1"/>
            <p:nvPr/>
          </p:nvSpPr>
          <p:spPr>
            <a:xfrm>
              <a:off x="45719" y="26195"/>
              <a:ext cx="9089075" cy="246221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45719" tIns="45719" rIns="45719" bIns="45719" numCol="1" anchor="ctr">
              <a:spAutoFit/>
            </a:bodyPr>
            <a:lstStyle/>
            <a:p>
              <a:pPr marL="0" marR="0" lvl="0" indent="0" algn="ctr" defTabSz="914400" rtl="1" eaLnBrk="1" fontAlgn="auto" latinLnBrk="0" hangingPunct="0">
                <a:lnSpc>
                  <a:spcPct val="100000"/>
                </a:lnSpc>
                <a:spcBef>
                  <a:spcPts val="0"/>
                </a:spcBef>
                <a:spcAft>
                  <a:spcPts val="0"/>
                </a:spcAft>
                <a:buClrTx/>
                <a:buSzTx/>
                <a:buFontTx/>
                <a:buNone/>
                <a:tabLst/>
                <a:defRPr sz="8800" b="1"/>
              </a:pPr>
              <a:r>
                <a:rPr kumimoji="0" sz="8800" b="1" i="0" u="none" strike="noStrike" kern="0" cap="none" spc="0" normalizeH="0" baseline="0" noProof="0" dirty="0" err="1">
                  <a:ln>
                    <a:noFill/>
                  </a:ln>
                  <a:solidFill>
                    <a:srgbClr val="000000"/>
                  </a:solidFill>
                  <a:effectLst/>
                  <a:uLnTx/>
                  <a:uFillTx/>
                  <a:latin typeface="Arial"/>
                  <a:cs typeface="Arial"/>
                  <a:sym typeface="Arial"/>
                </a:rPr>
                <a:t>الله</a:t>
              </a:r>
              <a:r>
                <a:rPr kumimoji="0" sz="8800" b="1" i="0" u="none" strike="noStrike" kern="0" cap="none" spc="0" normalizeH="0" baseline="0" noProof="0" dirty="0">
                  <a:ln>
                    <a:noFill/>
                  </a:ln>
                  <a:solidFill>
                    <a:srgbClr val="000000"/>
                  </a:solidFill>
                  <a:effectLst/>
                  <a:uLnTx/>
                  <a:uFillTx/>
                  <a:latin typeface="Arial"/>
                  <a:cs typeface="Arial"/>
                  <a:sym typeface="Arial"/>
                </a:rPr>
                <a:t> </a:t>
              </a:r>
              <a:r>
                <a:rPr kumimoji="0" sz="8800" b="1" i="0" u="none" strike="noStrike" kern="0" cap="none" spc="0" normalizeH="0" baseline="0" noProof="0" dirty="0" err="1">
                  <a:ln>
                    <a:noFill/>
                  </a:ln>
                  <a:solidFill>
                    <a:srgbClr val="000000"/>
                  </a:solidFill>
                  <a:effectLst/>
                  <a:uLnTx/>
                  <a:uFillTx/>
                  <a:latin typeface="Arial"/>
                  <a:cs typeface="Arial"/>
                  <a:sym typeface="Arial"/>
                </a:rPr>
                <a:t>ميت</a:t>
              </a:r>
              <a:br>
                <a:rPr kumimoji="0" sz="8800" b="1" i="0" u="none" strike="noStrike" kern="0" cap="none" spc="0" normalizeH="0" baseline="0" noProof="0" dirty="0">
                  <a:ln>
                    <a:noFill/>
                  </a:ln>
                  <a:solidFill>
                    <a:srgbClr val="000000"/>
                  </a:solidFill>
                  <a:effectLst/>
                  <a:uLnTx/>
                  <a:uFillTx/>
                  <a:latin typeface="Arial"/>
                  <a:cs typeface="Arial"/>
                  <a:sym typeface="Arial"/>
                </a:rPr>
              </a:br>
              <a:r>
                <a:rPr kumimoji="0" sz="6600" b="0" i="0" u="none" strike="noStrike" kern="0" cap="none" spc="0" normalizeH="0" baseline="0" noProof="0" dirty="0" err="1">
                  <a:ln>
                    <a:noFill/>
                  </a:ln>
                  <a:solidFill>
                    <a:srgbClr val="000000"/>
                  </a:solidFill>
                  <a:effectLst/>
                  <a:uLnTx/>
                  <a:uFillTx/>
                  <a:latin typeface="Arial"/>
                  <a:cs typeface="Arial"/>
                  <a:sym typeface="Arial"/>
                </a:rPr>
                <a:t>نيتشه</a:t>
              </a:r>
              <a:r>
                <a:rPr kumimoji="0" sz="6600" b="0" i="0" u="none" strike="noStrike" kern="0" cap="none" spc="0" normalizeH="0" baseline="0" noProof="0" dirty="0">
                  <a:ln>
                    <a:noFill/>
                  </a:ln>
                  <a:solidFill>
                    <a:srgbClr val="000000"/>
                  </a:solidFill>
                  <a:effectLst/>
                  <a:uLnTx/>
                  <a:uFillTx/>
                  <a:latin typeface="Arial"/>
                  <a:cs typeface="Arial"/>
                  <a:sym typeface="Arial"/>
                </a:rPr>
                <a:t>، 1883</a:t>
              </a:r>
            </a:p>
          </p:txBody>
        </p:sp>
      </p:grpSp>
      <p:sp>
        <p:nvSpPr>
          <p:cNvPr id="3223" name="Rectangle 1026"/>
          <p:cNvSpPr txBox="1"/>
          <p:nvPr/>
        </p:nvSpPr>
        <p:spPr>
          <a:xfrm>
            <a:off x="9206" y="30372"/>
            <a:ext cx="9089075" cy="769441"/>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nchor="ctr">
            <a:spAutoFit/>
          </a:bodyPr>
          <a:lstStyle>
            <a:lvl1pPr algn="ctr" defTabSz="914400">
              <a:defRPr sz="4400" b="1">
                <a:solidFill>
                  <a:schemeClr val="accent3">
                    <a:lumOff val="44000"/>
                  </a:schemeClr>
                </a:solidFill>
                <a:effectLst>
                  <a:outerShdw blurRad="38100" dist="38100" dir="2700000" rotWithShape="0">
                    <a:srgbClr val="000000">
                      <a:alpha val="43137"/>
                    </a:srgbClr>
                  </a:outerShdw>
                </a:effectLst>
              </a:defRPr>
            </a:lvl1pPr>
          </a:lstStyle>
          <a:p>
            <a:pPr marL="0" marR="0" lvl="0" indent="0" algn="ctr" defTabSz="914400" rtl="0" eaLnBrk="1" fontAlgn="auto" latinLnBrk="0" hangingPunct="0">
              <a:lnSpc>
                <a:spcPct val="100000"/>
              </a:lnSpc>
              <a:spcBef>
                <a:spcPts val="0"/>
              </a:spcBef>
              <a:spcAft>
                <a:spcPts val="0"/>
              </a:spcAft>
              <a:buClrTx/>
              <a:buSzTx/>
              <a:buFontTx/>
              <a:buNone/>
              <a:tabLst/>
              <a:defRPr/>
            </a:pPr>
            <a:r>
              <a:rPr kumimoji="0" lang="ar-JO" sz="4400" b="1" i="0" u="none" strike="noStrike" kern="0" cap="none" spc="0" normalizeH="0" baseline="0" noProof="0" dirty="0">
                <a:ln>
                  <a:noFill/>
                </a:ln>
                <a:solidFill>
                  <a:srgbClr val="8F8F8F">
                    <a:lumOff val="44000"/>
                  </a:srgbClr>
                </a:solidFill>
                <a:effectLst>
                  <a:outerShdw blurRad="38100" dist="38100" dir="2700000" rotWithShape="0">
                    <a:srgbClr val="000000">
                      <a:alpha val="43137"/>
                    </a:srgbClr>
                  </a:outerShdw>
                </a:effectLst>
                <a:uLnTx/>
                <a:uFillTx/>
                <a:latin typeface="Arial"/>
                <a:cs typeface="Arial"/>
                <a:sym typeface="Arial"/>
              </a:rPr>
              <a:t>قتلت الولايات المتحدة أنبياء الله</a:t>
            </a:r>
            <a:endParaRPr kumimoji="0" sz="4400" b="1" i="0" u="none" strike="noStrike" kern="0" cap="none" spc="0" normalizeH="0" baseline="0" noProof="0" dirty="0">
              <a:ln>
                <a:noFill/>
              </a:ln>
              <a:solidFill>
                <a:srgbClr val="8F8F8F">
                  <a:lumOff val="44000"/>
                </a:srgbClr>
              </a:solidFill>
              <a:effectLst>
                <a:outerShdw blurRad="38100" dist="38100" dir="2700000" rotWithShape="0">
                  <a:srgbClr val="000000">
                    <a:alpha val="43137"/>
                  </a:srgbClr>
                </a:outerShdw>
              </a:effectLst>
              <a:uLnTx/>
              <a:uFillTx/>
              <a:latin typeface="Arial"/>
              <a:cs typeface="Arial"/>
              <a:sym typeface="Arial"/>
            </a:endParaRPr>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iterate>
                                    <p:tmAbs val="0"/>
                                  </p:iterate>
                                  <p:childTnLst>
                                    <p:set>
                                      <p:cBhvr>
                                        <p:cTn id="6" fill="hold"/>
                                        <p:tgtEl>
                                          <p:spTgt spid="3219"/>
                                        </p:tgtEl>
                                        <p:attrNameLst>
                                          <p:attrName>style.visibility</p:attrName>
                                        </p:attrNameLst>
                                      </p:cBhvr>
                                      <p:to>
                                        <p:strVal val="visible"/>
                                      </p:to>
                                    </p:set>
                                    <p:animEffect transition="in" filter="blinds(horizontal)">
                                      <p:cBhvr>
                                        <p:cTn id="7" dur="500"/>
                                        <p:tgtEl>
                                          <p:spTgt spid="32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19" grpId="0" animBg="1" advAuto="0"/>
    </p:bldLst>
  </p:timing>
</p:sld>
</file>

<file path=ppt/slides/slide1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225" name="Picture 8" descr="Picture 8"/>
          <p:cNvPicPr>
            <a:picLocks noChangeAspect="1"/>
          </p:cNvPicPr>
          <p:nvPr/>
        </p:nvPicPr>
        <p:blipFill>
          <a:blip r:embed="rId2"/>
          <a:stretch>
            <a:fillRect/>
          </a:stretch>
        </p:blipFill>
        <p:spPr>
          <a:xfrm>
            <a:off x="0" y="992777"/>
            <a:ext cx="9144000" cy="3346949"/>
          </a:xfrm>
          <a:prstGeom prst="rect">
            <a:avLst/>
          </a:prstGeom>
          <a:ln w="12700">
            <a:miter lim="400000"/>
          </a:ln>
        </p:spPr>
      </p:pic>
      <p:sp>
        <p:nvSpPr>
          <p:cNvPr id="3226" name="Rectangle 1026"/>
          <p:cNvSpPr txBox="1">
            <a:spLocks noGrp="1"/>
          </p:cNvSpPr>
          <p:nvPr>
            <p:ph type="title"/>
          </p:nvPr>
        </p:nvSpPr>
        <p:spPr>
          <a:xfrm>
            <a:off x="-1" y="-45074"/>
            <a:ext cx="9180515" cy="871460"/>
          </a:xfrm>
          <a:prstGeom prst="rect">
            <a:avLst/>
          </a:prstGeom>
          <a:effectLst>
            <a:outerShdw blurRad="63500" dist="35921" dir="2700000" rotWithShape="0">
              <a:srgbClr val="000000">
                <a:alpha val="74998"/>
              </a:srgbClr>
            </a:outerShdw>
          </a:effectLst>
        </p:spPr>
        <p:txBody>
          <a:bodyPr/>
          <a:lstStyle>
            <a:lvl1pPr>
              <a:defRPr b="1">
                <a:effectLst>
                  <a:outerShdw blurRad="38100" dist="38100" dir="2700000" rotWithShape="0">
                    <a:srgbClr val="000000">
                      <a:alpha val="43137"/>
                    </a:srgbClr>
                  </a:outerShdw>
                </a:effectLst>
              </a:defRPr>
            </a:lvl1pPr>
          </a:lstStyle>
          <a:p>
            <a:r>
              <a:rPr lang="ar-JO" dirty="0"/>
              <a:t>قتلت الولايات المتحدة أنبياء الله</a:t>
            </a:r>
            <a:endParaRPr dirty="0"/>
          </a:p>
        </p:txBody>
      </p:sp>
      <p:sp>
        <p:nvSpPr>
          <p:cNvPr id="3227" name="Rectangle 2"/>
          <p:cNvSpPr txBox="1"/>
          <p:nvPr/>
        </p:nvSpPr>
        <p:spPr>
          <a:xfrm>
            <a:off x="117158" y="6411926"/>
            <a:ext cx="2753361" cy="226986"/>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nchor="ctr">
            <a:spAutoFit/>
          </a:bodyPr>
          <a:lstStyle>
            <a:lvl1pPr defTabSz="914400">
              <a:defRPr sz="1000" b="1">
                <a:effectLst>
                  <a:outerShdw blurRad="38100" dist="38100" dir="2700000" rotWithShape="0">
                    <a:srgbClr val="000000">
                      <a:alpha val="43137"/>
                    </a:srgbClr>
                  </a:outerShdw>
                </a:effectLst>
              </a:defRPr>
            </a:lvl1pPr>
          </a:lstStyle>
          <a:p>
            <a:pPr marL="0" marR="0" lvl="0" indent="0" algn="l" defTabSz="914400" rtl="0" eaLnBrk="1" fontAlgn="auto" latinLnBrk="0" hangingPunct="0">
              <a:lnSpc>
                <a:spcPct val="100000"/>
              </a:lnSpc>
              <a:spcBef>
                <a:spcPts val="0"/>
              </a:spcBef>
              <a:spcAft>
                <a:spcPts val="0"/>
              </a:spcAft>
              <a:buClrTx/>
              <a:buSzTx/>
              <a:buFontTx/>
              <a:buNone/>
              <a:tabLst/>
              <a:defRPr/>
            </a:pPr>
            <a:r>
              <a:rPr kumimoji="0" sz="1000" b="1" i="0" u="none" strike="noStrike" kern="0" cap="none" spc="0" normalizeH="0" baseline="0" noProof="0">
                <a:ln>
                  <a:noFill/>
                </a:ln>
                <a:solidFill>
                  <a:srgbClr val="000000"/>
                </a:solidFill>
                <a:effectLst>
                  <a:outerShdw blurRad="38100" dist="38100" dir="2700000" rotWithShape="0">
                    <a:srgbClr val="000000">
                      <a:alpha val="43137"/>
                    </a:srgbClr>
                  </a:outerShdw>
                </a:effectLst>
                <a:uLnTx/>
                <a:uFillTx/>
                <a:latin typeface="Arial"/>
                <a:cs typeface="Arial"/>
                <a:sym typeface="Arial"/>
              </a:rPr>
              <a:t>Used with permission</a:t>
            </a:r>
          </a:p>
        </p:txBody>
      </p:sp>
      <p:sp>
        <p:nvSpPr>
          <p:cNvPr id="3228" name="Text Box 37"/>
          <p:cNvSpPr txBox="1"/>
          <p:nvPr/>
        </p:nvSpPr>
        <p:spPr>
          <a:xfrm>
            <a:off x="8223409" y="35331"/>
            <a:ext cx="953722" cy="833176"/>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6799" tIns="46799" rIns="46799" bIns="46799">
            <a:spAutoFit/>
          </a:bodyPr>
          <a:lstStyle/>
          <a:p>
            <a:pPr marL="0" marR="0" lvl="0" indent="0" algn="ctr" defTabSz="914400" rtl="0" eaLnBrk="1" fontAlgn="auto" latinLnBrk="0" hangingPunct="0">
              <a:lnSpc>
                <a:spcPct val="100000"/>
              </a:lnSpc>
              <a:spcBef>
                <a:spcPts val="0"/>
              </a:spcBef>
              <a:spcAft>
                <a:spcPts val="0"/>
              </a:spcAft>
              <a:buClrTx/>
              <a:buSzTx/>
              <a:buFontTx/>
              <a:buNone/>
              <a:tabLst/>
              <a:defRPr sz="2400" b="1">
                <a:solidFill>
                  <a:srgbClr val="8F8F8F">
                    <a:lumOff val="44000"/>
                  </a:srgbClr>
                </a:solidFill>
              </a:defRPr>
            </a:pPr>
            <a:r>
              <a:rPr kumimoji="0" lang="ar-JO" sz="2400" b="1" i="0" u="none" strike="noStrike" kern="0" cap="none" spc="0" normalizeH="0" baseline="0" noProof="0" dirty="0">
                <a:ln>
                  <a:noFill/>
                </a:ln>
                <a:solidFill>
                  <a:srgbClr val="8F8F8F">
                    <a:lumOff val="44000"/>
                  </a:srgbClr>
                </a:solidFill>
                <a:effectLst/>
                <a:uLnTx/>
                <a:uFillTx/>
                <a:latin typeface="Arial"/>
                <a:cs typeface="Arial"/>
                <a:sym typeface="Arial"/>
              </a:rPr>
              <a:t>110 ش</a:t>
            </a:r>
            <a:endParaRPr kumimoji="0" sz="2400" b="1" i="0" u="none" strike="noStrike" kern="0" cap="none" spc="0" normalizeH="0" baseline="0" noProof="0" dirty="0">
              <a:ln>
                <a:noFill/>
              </a:ln>
              <a:solidFill>
                <a:srgbClr val="8F8F8F">
                  <a:lumOff val="44000"/>
                </a:srgbClr>
              </a:solidFill>
              <a:effectLst/>
              <a:uLnTx/>
              <a:uFillTx/>
              <a:latin typeface="Arial"/>
              <a:cs typeface="Arial"/>
              <a:sym typeface="Arial"/>
            </a:endParaRPr>
          </a:p>
          <a:p>
            <a:pPr marL="0" marR="0" lvl="0" indent="0" algn="ctr" defTabSz="914400" rtl="0" eaLnBrk="1" fontAlgn="auto" latinLnBrk="0" hangingPunct="0">
              <a:lnSpc>
                <a:spcPct val="100000"/>
              </a:lnSpc>
              <a:spcBef>
                <a:spcPts val="0"/>
              </a:spcBef>
              <a:spcAft>
                <a:spcPts val="0"/>
              </a:spcAft>
              <a:buClrTx/>
              <a:buSzTx/>
              <a:buFontTx/>
              <a:buNone/>
              <a:tabLst/>
              <a:defRPr sz="2400" b="1">
                <a:solidFill>
                  <a:srgbClr val="8F8F8F">
                    <a:lumOff val="44000"/>
                  </a:srgbClr>
                </a:solidFill>
              </a:defRPr>
            </a:pPr>
            <a:r>
              <a:rPr kumimoji="0" lang="ar-JO" sz="2400" b="1" i="0" u="none" strike="noStrike" kern="0" cap="none" spc="0" normalizeH="0" baseline="0" noProof="0" dirty="0">
                <a:ln>
                  <a:noFill/>
                </a:ln>
                <a:solidFill>
                  <a:srgbClr val="8F8F8F">
                    <a:lumOff val="44000"/>
                  </a:srgbClr>
                </a:solidFill>
                <a:effectLst/>
                <a:uLnTx/>
                <a:uFillTx/>
                <a:latin typeface="Arial"/>
                <a:cs typeface="Arial"/>
                <a:sym typeface="Arial"/>
              </a:rPr>
              <a:t>ص</a:t>
            </a:r>
            <a:endParaRPr kumimoji="0" sz="2400" b="1" i="0" u="none" strike="noStrike" kern="0" cap="none" spc="0" normalizeH="0" baseline="0" noProof="0" dirty="0">
              <a:ln>
                <a:noFill/>
              </a:ln>
              <a:solidFill>
                <a:srgbClr val="8F8F8F">
                  <a:lumOff val="44000"/>
                </a:srgbClr>
              </a:solidFill>
              <a:effectLst/>
              <a:uLnTx/>
              <a:uFillTx/>
              <a:latin typeface="Arial"/>
              <a:cs typeface="Arial"/>
              <a:sym typeface="Arial"/>
            </a:endParaRPr>
          </a:p>
        </p:txBody>
      </p:sp>
      <p:grpSp>
        <p:nvGrpSpPr>
          <p:cNvPr id="3231" name="Rectangle 1026"/>
          <p:cNvGrpSpPr/>
          <p:nvPr/>
        </p:nvGrpSpPr>
        <p:grpSpPr>
          <a:xfrm>
            <a:off x="0" y="4012388"/>
            <a:ext cx="5715277" cy="2514840"/>
            <a:chOff x="0" y="-1"/>
            <a:chExt cx="5715276" cy="2514839"/>
          </a:xfrm>
        </p:grpSpPr>
        <p:sp>
          <p:nvSpPr>
            <p:cNvPr id="3229" name="Rectangle"/>
            <p:cNvSpPr/>
            <p:nvPr/>
          </p:nvSpPr>
          <p:spPr>
            <a:xfrm>
              <a:off x="0" y="-1"/>
              <a:ext cx="5715276" cy="2514839"/>
            </a:xfrm>
            <a:prstGeom prst="rect">
              <a:avLst/>
            </a:prstGeom>
            <a:solidFill>
              <a:srgbClr val="000000"/>
            </a:solidFill>
            <a:ln w="12700" cap="flat">
              <a:noFill/>
              <a:miter lim="400000"/>
            </a:ln>
            <a:effectLst>
              <a:outerShdw blurRad="63500" dist="35921" dir="2700000" rotWithShape="0">
                <a:srgbClr val="000000">
                  <a:alpha val="74998"/>
                </a:srgbClr>
              </a:outerShdw>
            </a:effectLst>
          </p:spPr>
          <p:txBody>
            <a:bodyPr wrap="square" lIns="46799" tIns="46799" rIns="46799" bIns="46799" numCol="1" anchor="ctr">
              <a:noAutofit/>
            </a:bodyPr>
            <a:lstStyle/>
            <a:p>
              <a:pPr marL="0" marR="0" lvl="0" indent="0" algn="ctr" defTabSz="914400" rtl="0" eaLnBrk="1" fontAlgn="auto" latinLnBrk="0" hangingPunct="0">
                <a:lnSpc>
                  <a:spcPct val="100000"/>
                </a:lnSpc>
                <a:spcBef>
                  <a:spcPts val="0"/>
                </a:spcBef>
                <a:spcAft>
                  <a:spcPts val="0"/>
                </a:spcAft>
                <a:buClrTx/>
                <a:buSzTx/>
                <a:buFontTx/>
                <a:buNone/>
                <a:tabLst/>
                <a:defRPr sz="6600" b="1">
                  <a:solidFill>
                    <a:srgbClr val="8F8F8F">
                      <a:lumOff val="44000"/>
                    </a:srgbClr>
                  </a:solidFill>
                  <a:effectLst>
                    <a:outerShdw blurRad="38100" dist="38100" dir="2700000" rotWithShape="0">
                      <a:srgbClr val="000000">
                        <a:alpha val="43137"/>
                      </a:srgbClr>
                    </a:outerShdw>
                  </a:effectLst>
                </a:defRPr>
              </a:pPr>
              <a:endParaRPr kumimoji="0" sz="6600" b="1" i="0" u="none" strike="noStrike" kern="0" cap="none" spc="0" normalizeH="0" baseline="0" noProof="0">
                <a:ln>
                  <a:noFill/>
                </a:ln>
                <a:solidFill>
                  <a:srgbClr val="8F8F8F">
                    <a:lumOff val="44000"/>
                  </a:srgbClr>
                </a:solidFill>
                <a:effectLst>
                  <a:outerShdw blurRad="38100" dist="38100" dir="2700000" rotWithShape="0">
                    <a:srgbClr val="000000">
                      <a:alpha val="43137"/>
                    </a:srgbClr>
                  </a:outerShdw>
                </a:effectLst>
                <a:uLnTx/>
                <a:uFillTx/>
                <a:latin typeface="Arial"/>
                <a:cs typeface="Arial"/>
                <a:sym typeface="Arial"/>
              </a:endParaRPr>
            </a:p>
          </p:txBody>
        </p:sp>
        <p:sp>
          <p:nvSpPr>
            <p:cNvPr id="3230" name="Answer:  &gt; 68 million"/>
            <p:cNvSpPr txBox="1"/>
            <p:nvPr/>
          </p:nvSpPr>
          <p:spPr>
            <a:xfrm>
              <a:off x="45720" y="103258"/>
              <a:ext cx="5623836" cy="2308321"/>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45719" tIns="45719" rIns="45719" bIns="45719" numCol="1" anchor="ctr">
              <a:spAutoFit/>
            </a:bodyPr>
            <a:lstStyle/>
            <a:p>
              <a:pPr marL="0" marR="0" lvl="0" indent="0" algn="ctr" defTabSz="914400" rtl="0" eaLnBrk="1" fontAlgn="auto" latinLnBrk="0" hangingPunct="0">
                <a:lnSpc>
                  <a:spcPct val="100000"/>
                </a:lnSpc>
                <a:spcBef>
                  <a:spcPts val="0"/>
                </a:spcBef>
                <a:spcAft>
                  <a:spcPts val="0"/>
                </a:spcAft>
                <a:buClrTx/>
                <a:buSzTx/>
                <a:buFontTx/>
                <a:buNone/>
                <a:tabLst/>
                <a:defRPr sz="7200" b="1">
                  <a:solidFill>
                    <a:srgbClr val="8F8F8F">
                      <a:lumOff val="44000"/>
                    </a:srgbClr>
                  </a:solidFill>
                  <a:effectLst>
                    <a:outerShdw blurRad="38100" dist="38100" dir="2700000" rotWithShape="0">
                      <a:srgbClr val="000000">
                        <a:alpha val="43137"/>
                      </a:srgbClr>
                    </a:outerShdw>
                  </a:effectLst>
                </a:defRPr>
              </a:pPr>
              <a:r>
                <a:rPr kumimoji="0" lang="ar-JO" sz="7200" b="1" i="0" u="none" strike="noStrike" kern="0" cap="none" spc="0" normalizeH="0" baseline="0" noProof="0" dirty="0">
                  <a:ln>
                    <a:noFill/>
                  </a:ln>
                  <a:solidFill>
                    <a:srgbClr val="8F8F8F">
                      <a:lumOff val="44000"/>
                    </a:srgbClr>
                  </a:solidFill>
                  <a:effectLst>
                    <a:outerShdw blurRad="38100" dist="38100" dir="2700000" rotWithShape="0">
                      <a:srgbClr val="000000">
                        <a:alpha val="43137"/>
                      </a:srgbClr>
                    </a:outerShdw>
                  </a:effectLst>
                  <a:uLnTx/>
                  <a:uFillTx/>
                  <a:latin typeface="Arial"/>
                  <a:cs typeface="Arial"/>
                  <a:sym typeface="Arial"/>
                </a:rPr>
                <a:t>الجواب:</a:t>
              </a:r>
            </a:p>
            <a:p>
              <a:pPr marL="0" marR="0" lvl="0" indent="0" algn="ctr" defTabSz="914400" rtl="0" eaLnBrk="1" fontAlgn="auto" latinLnBrk="0" hangingPunct="0">
                <a:lnSpc>
                  <a:spcPct val="100000"/>
                </a:lnSpc>
                <a:spcBef>
                  <a:spcPts val="0"/>
                </a:spcBef>
                <a:spcAft>
                  <a:spcPts val="0"/>
                </a:spcAft>
                <a:buClrTx/>
                <a:buSzTx/>
                <a:buFontTx/>
                <a:buNone/>
                <a:tabLst/>
                <a:defRPr sz="7200" b="1">
                  <a:solidFill>
                    <a:srgbClr val="8F8F8F">
                      <a:lumOff val="44000"/>
                    </a:srgbClr>
                  </a:solidFill>
                  <a:effectLst>
                    <a:outerShdw blurRad="38100" dist="38100" dir="2700000" rotWithShape="0">
                      <a:srgbClr val="000000">
                        <a:alpha val="43137"/>
                      </a:srgbClr>
                    </a:outerShdw>
                  </a:effectLst>
                </a:defRPr>
              </a:pPr>
              <a:r>
                <a:rPr kumimoji="0" lang="ar-JO" sz="7200" b="1" i="0" u="none" strike="noStrike" kern="0" cap="none" spc="0" normalizeH="0" baseline="0" noProof="0" dirty="0">
                  <a:ln>
                    <a:noFill/>
                  </a:ln>
                  <a:solidFill>
                    <a:srgbClr val="8F8F8F">
                      <a:lumOff val="44000"/>
                    </a:srgbClr>
                  </a:solidFill>
                  <a:effectLst>
                    <a:outerShdw blurRad="38100" dist="38100" dir="2700000" rotWithShape="0">
                      <a:srgbClr val="000000">
                        <a:alpha val="43137"/>
                      </a:srgbClr>
                    </a:outerShdw>
                  </a:effectLst>
                  <a:uLnTx/>
                  <a:uFillTx/>
                  <a:latin typeface="Arial"/>
                  <a:cs typeface="Arial"/>
                  <a:sym typeface="Arial"/>
                </a:rPr>
                <a:t>&gt; 68 مليونًا</a:t>
              </a:r>
              <a:endParaRPr kumimoji="0" sz="7200" b="1" i="0" u="none" strike="noStrike" kern="0" cap="none" spc="0" normalizeH="0" baseline="0" noProof="0" dirty="0">
                <a:ln>
                  <a:noFill/>
                </a:ln>
                <a:solidFill>
                  <a:srgbClr val="8F8F8F">
                    <a:lumOff val="44000"/>
                  </a:srgbClr>
                </a:solidFill>
                <a:effectLst>
                  <a:outerShdw blurRad="38100" dist="38100" dir="2700000" rotWithShape="0">
                    <a:srgbClr val="000000">
                      <a:alpha val="43137"/>
                    </a:srgbClr>
                  </a:outerShdw>
                </a:effectLst>
                <a:uLnTx/>
                <a:uFillTx/>
                <a:latin typeface="Arial"/>
                <a:cs typeface="Arial"/>
                <a:sym typeface="Arial"/>
              </a:endParaRPr>
            </a:p>
          </p:txBody>
        </p:sp>
      </p:grpSp>
      <p:pic>
        <p:nvPicPr>
          <p:cNvPr id="3232" name="Picture 2" descr="Picture 2"/>
          <p:cNvPicPr>
            <a:picLocks noChangeAspect="1"/>
          </p:cNvPicPr>
          <p:nvPr/>
        </p:nvPicPr>
        <p:blipFill>
          <a:blip r:embed="rId3"/>
          <a:stretch>
            <a:fillRect/>
          </a:stretch>
        </p:blipFill>
        <p:spPr>
          <a:xfrm>
            <a:off x="6332666" y="4127493"/>
            <a:ext cx="2811334" cy="2730507"/>
          </a:xfrm>
          <a:prstGeom prst="rect">
            <a:avLst/>
          </a:prstGeom>
          <a:ln w="12700">
            <a:miter lim="400000"/>
          </a:ln>
        </p:spPr>
      </p:pic>
      <p:grpSp>
        <p:nvGrpSpPr>
          <p:cNvPr id="3235" name="Rectangle 1026"/>
          <p:cNvGrpSpPr/>
          <p:nvPr/>
        </p:nvGrpSpPr>
        <p:grpSpPr>
          <a:xfrm>
            <a:off x="-178758" y="1205339"/>
            <a:ext cx="9355889" cy="2839152"/>
            <a:chOff x="-175373" y="-237747"/>
            <a:chExt cx="9355887" cy="2839151"/>
          </a:xfrm>
        </p:grpSpPr>
        <p:sp>
          <p:nvSpPr>
            <p:cNvPr id="3233" name="Rectangle"/>
            <p:cNvSpPr/>
            <p:nvPr/>
          </p:nvSpPr>
          <p:spPr>
            <a:xfrm>
              <a:off x="0" y="86566"/>
              <a:ext cx="9180514" cy="2514838"/>
            </a:xfrm>
            <a:prstGeom prst="rect">
              <a:avLst/>
            </a:prstGeom>
            <a:solidFill>
              <a:schemeClr val="accent3">
                <a:lumOff val="44000"/>
              </a:schemeClr>
            </a:solidFill>
            <a:ln w="12700" cap="flat">
              <a:noFill/>
              <a:miter lim="400000"/>
            </a:ln>
            <a:effectLst/>
          </p:spPr>
          <p:txBody>
            <a:bodyPr wrap="square" lIns="46799" tIns="46799" rIns="46799" bIns="46799" numCol="1" anchor="ctr">
              <a:noAutofit/>
            </a:bodyPr>
            <a:lstStyle/>
            <a:p>
              <a:pPr marL="0" marR="0" lvl="0" indent="0" algn="ctr" defTabSz="914400" rtl="0" eaLnBrk="1" fontAlgn="auto" latinLnBrk="0" hangingPunct="0">
                <a:lnSpc>
                  <a:spcPct val="100000"/>
                </a:lnSpc>
                <a:spcBef>
                  <a:spcPts val="0"/>
                </a:spcBef>
                <a:spcAft>
                  <a:spcPts val="0"/>
                </a:spcAft>
                <a:buClrTx/>
                <a:buSzTx/>
                <a:buFontTx/>
                <a:buNone/>
                <a:tabLst/>
                <a:defRPr sz="4400" b="1"/>
              </a:pPr>
              <a:endParaRPr kumimoji="0" sz="4400" b="1" i="0" u="none" strike="noStrike" kern="0" cap="none" spc="0" normalizeH="0" baseline="0" noProof="0">
                <a:ln>
                  <a:noFill/>
                </a:ln>
                <a:solidFill>
                  <a:srgbClr val="000000"/>
                </a:solidFill>
                <a:effectLst/>
                <a:uLnTx/>
                <a:uFillTx/>
                <a:latin typeface="Arial"/>
                <a:cs typeface="Arial"/>
                <a:sym typeface="Arial"/>
              </a:endParaRPr>
            </a:p>
          </p:txBody>
        </p:sp>
        <p:sp>
          <p:nvSpPr>
            <p:cNvPr id="3234" name="How many prophetic voices has America murdered through abortion?"/>
            <p:cNvSpPr txBox="1"/>
            <p:nvPr/>
          </p:nvSpPr>
          <p:spPr>
            <a:xfrm>
              <a:off x="-175373" y="-237747"/>
              <a:ext cx="9089075" cy="2585320"/>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45719" tIns="45719" rIns="45719" bIns="45719" numCol="1" anchor="ctr">
              <a:spAutoFit/>
            </a:bodyPr>
            <a:lstStyle>
              <a:lvl1pPr algn="ctr" defTabSz="914400">
                <a:defRPr sz="6000" b="1"/>
              </a:lvl1pPr>
            </a:lstStyle>
            <a:p>
              <a:pPr marL="0" marR="0" lvl="0" indent="0" algn="ctr" defTabSz="914400" rtl="0" eaLnBrk="1" fontAlgn="auto" latinLnBrk="0" hangingPunct="0">
                <a:lnSpc>
                  <a:spcPct val="100000"/>
                </a:lnSpc>
                <a:spcBef>
                  <a:spcPts val="0"/>
                </a:spcBef>
                <a:spcAft>
                  <a:spcPts val="0"/>
                </a:spcAft>
                <a:buClrTx/>
                <a:buSzTx/>
                <a:buFontTx/>
                <a:buNone/>
                <a:tabLst/>
                <a:defRPr/>
              </a:pPr>
              <a:r>
                <a:rPr kumimoji="0" lang="ar-JO" sz="5400" b="1" i="0" u="none" strike="noStrike" kern="0" cap="none" spc="0" normalizeH="0" baseline="0" noProof="0" dirty="0">
                  <a:ln>
                    <a:noFill/>
                  </a:ln>
                  <a:solidFill>
                    <a:srgbClr val="000000"/>
                  </a:solidFill>
                  <a:effectLst/>
                  <a:uLnTx/>
                  <a:uFillTx/>
                  <a:latin typeface="Arial"/>
                  <a:cs typeface="Arial"/>
                  <a:sym typeface="Arial"/>
                </a:rPr>
                <a:t>كم عدد الأصوات النبويّة</a:t>
              </a:r>
            </a:p>
            <a:p>
              <a:pPr marL="0" marR="0" lvl="0" indent="0" algn="ctr" defTabSz="914400" rtl="0" eaLnBrk="1" fontAlgn="auto" latinLnBrk="0" hangingPunct="0">
                <a:lnSpc>
                  <a:spcPct val="100000"/>
                </a:lnSpc>
                <a:spcBef>
                  <a:spcPts val="0"/>
                </a:spcBef>
                <a:spcAft>
                  <a:spcPts val="0"/>
                </a:spcAft>
                <a:buClrTx/>
                <a:buSzTx/>
                <a:buFontTx/>
                <a:buNone/>
                <a:tabLst/>
                <a:defRPr/>
              </a:pPr>
              <a:r>
                <a:rPr kumimoji="0" lang="ar-JO" sz="5400" b="1" i="0" u="none" strike="noStrike" kern="0" cap="none" spc="0" normalizeH="0" baseline="0" noProof="0" dirty="0">
                  <a:ln>
                    <a:noFill/>
                  </a:ln>
                  <a:solidFill>
                    <a:srgbClr val="000000"/>
                  </a:solidFill>
                  <a:effectLst/>
                  <a:uLnTx/>
                  <a:uFillTx/>
                  <a:latin typeface="Arial"/>
                  <a:cs typeface="Arial"/>
                  <a:sym typeface="Arial"/>
                </a:rPr>
                <a:t>التي قتلتها أمريكا </a:t>
              </a:r>
            </a:p>
            <a:p>
              <a:pPr marL="0" marR="0" lvl="0" indent="0" algn="ctr" defTabSz="914400" rtl="0" eaLnBrk="1" fontAlgn="auto" latinLnBrk="0" hangingPunct="0">
                <a:lnSpc>
                  <a:spcPct val="100000"/>
                </a:lnSpc>
                <a:spcBef>
                  <a:spcPts val="0"/>
                </a:spcBef>
                <a:spcAft>
                  <a:spcPts val="0"/>
                </a:spcAft>
                <a:buClrTx/>
                <a:buSzTx/>
                <a:buFontTx/>
                <a:buNone/>
                <a:tabLst/>
                <a:defRPr/>
              </a:pPr>
              <a:r>
                <a:rPr kumimoji="0" lang="ar-JO" sz="5400" b="1" i="0" u="none" strike="noStrike" kern="0" cap="none" spc="0" normalizeH="0" baseline="0" noProof="0" dirty="0">
                  <a:ln>
                    <a:noFill/>
                  </a:ln>
                  <a:solidFill>
                    <a:srgbClr val="000000"/>
                  </a:solidFill>
                  <a:effectLst/>
                  <a:uLnTx/>
                  <a:uFillTx/>
                  <a:latin typeface="Arial"/>
                  <a:cs typeface="Arial"/>
                  <a:sym typeface="Arial"/>
                </a:rPr>
                <a:t>من خلال الإجهاض؟</a:t>
              </a:r>
              <a:endParaRPr kumimoji="0" sz="5400" b="1" i="0" u="none" strike="noStrike" kern="0" cap="none" spc="0" normalizeH="0" baseline="0" noProof="0" dirty="0">
                <a:ln>
                  <a:noFill/>
                </a:ln>
                <a:solidFill>
                  <a:srgbClr val="000000"/>
                </a:solidFill>
                <a:effectLst/>
                <a:uLnTx/>
                <a:uFillTx/>
                <a:latin typeface="Arial"/>
                <a:cs typeface="Arial"/>
                <a:sym typeface="Arial"/>
              </a:endParaRPr>
            </a:p>
          </p:txBody>
        </p:sp>
      </p:gr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iterate>
                                    <p:tmAbs val="0"/>
                                  </p:iterate>
                                  <p:childTnLst>
                                    <p:set>
                                      <p:cBhvr>
                                        <p:cTn id="6" fill="hold"/>
                                        <p:tgtEl>
                                          <p:spTgt spid="3231"/>
                                        </p:tgtEl>
                                        <p:attrNameLst>
                                          <p:attrName>style.visibility</p:attrName>
                                        </p:attrNameLst>
                                      </p:cBhvr>
                                      <p:to>
                                        <p:strVal val="visible"/>
                                      </p:to>
                                    </p:set>
                                    <p:animEffect transition="in" filter="blinds(horizontal)">
                                      <p:cBhvr>
                                        <p:cTn id="7" dur="500"/>
                                        <p:tgtEl>
                                          <p:spTgt spid="32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31" grpId="0" animBg="1" advAuto="0"/>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5" name="Rectangle 1"/>
          <p:cNvSpPr>
            <a:spLocks noGrp="1" noChangeArrowheads="1"/>
          </p:cNvSpPr>
          <p:nvPr>
            <p:ph type="title"/>
          </p:nvPr>
        </p:nvSpPr>
        <p:spPr>
          <a:xfrm>
            <a:off x="457200" y="274638"/>
            <a:ext cx="8229600" cy="1143000"/>
          </a:xfrm>
        </p:spPr>
        <p:txBody>
          <a:bodyPr/>
          <a:lstStyle/>
          <a:p>
            <a:pPr algn="ctr"/>
            <a:endParaRPr lang="en-US" sz="4400">
              <a:latin typeface="Arial" panose="020B0604020202020204" pitchFamily="34" charset="0"/>
              <a:cs typeface="Arial" panose="020B0604020202020204" pitchFamily="34" charset="0"/>
              <a:sym typeface="Trebuchet MS" charset="0"/>
            </a:endParaRPr>
          </a:p>
        </p:txBody>
      </p:sp>
      <p:pic>
        <p:nvPicPr>
          <p:cNvPr id="6146" name="Picture 2" descr="the-grace-of-god.jpg"/>
          <p:cNvPicPr>
            <a:picLocks noChangeAspect="1"/>
          </p:cNvPicPr>
          <p:nvPr/>
        </p:nvPicPr>
        <p:blipFill>
          <a:blip r:embed="rId2" cstate="screen">
            <a:extLst>
              <a:ext uri="{28A0092B-C50C-407E-A947-70E740481C1C}">
                <a14:useLocalDpi xmlns:a14="http://schemas.microsoft.com/office/drawing/2010/main"/>
              </a:ext>
            </a:extLst>
          </a:blip>
          <a:srcRect/>
          <a:stretch>
            <a:fillRect/>
          </a:stretch>
        </p:blipFill>
        <p:spPr bwMode="auto">
          <a:xfrm>
            <a:off x="0" y="0"/>
            <a:ext cx="9144000" cy="6856413"/>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type="none" w="med" len="med"/>
                <a:tailEnd type="none" w="med" len="me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4" name="Title 1"/>
          <p:cNvSpPr txBox="1">
            <a:spLocks/>
          </p:cNvSpPr>
          <p:nvPr/>
        </p:nvSpPr>
        <p:spPr bwMode="auto">
          <a:xfrm>
            <a:off x="0" y="837335"/>
            <a:ext cx="9143999" cy="12728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l" rtl="0" eaLnBrk="0" fontAlgn="base" hangingPunct="0">
              <a:spcBef>
                <a:spcPct val="0"/>
              </a:spcBef>
              <a:spcAft>
                <a:spcPct val="0"/>
              </a:spcAft>
              <a:defRPr kumimoji="1" sz="4400">
                <a:solidFill>
                  <a:schemeClr val="tx2"/>
                </a:solidFill>
                <a:latin typeface="+mj-lt"/>
                <a:ea typeface="ＭＳ Ｐゴシック" charset="-128"/>
                <a:cs typeface="ＭＳ Ｐゴシック" charset="-128"/>
              </a:defRPr>
            </a:lvl1pPr>
            <a:lvl2pPr algn="l" rtl="0" eaLnBrk="0" fontAlgn="base" hangingPunct="0">
              <a:spcBef>
                <a:spcPct val="0"/>
              </a:spcBef>
              <a:spcAft>
                <a:spcPct val="0"/>
              </a:spcAft>
              <a:defRPr kumimoji="1" sz="4400">
                <a:solidFill>
                  <a:schemeClr val="tx2"/>
                </a:solidFill>
                <a:latin typeface="Tahoma" charset="-52"/>
                <a:ea typeface="ＭＳ Ｐゴシック" charset="-128"/>
                <a:cs typeface="ＭＳ Ｐゴシック" charset="-128"/>
              </a:defRPr>
            </a:lvl2pPr>
            <a:lvl3pPr algn="l" rtl="0" eaLnBrk="0" fontAlgn="base" hangingPunct="0">
              <a:spcBef>
                <a:spcPct val="0"/>
              </a:spcBef>
              <a:spcAft>
                <a:spcPct val="0"/>
              </a:spcAft>
              <a:defRPr kumimoji="1" sz="4400">
                <a:solidFill>
                  <a:schemeClr val="tx2"/>
                </a:solidFill>
                <a:latin typeface="Tahoma" charset="-52"/>
                <a:ea typeface="ＭＳ Ｐゴシック" charset="-128"/>
                <a:cs typeface="ＭＳ Ｐゴシック" charset="-128"/>
              </a:defRPr>
            </a:lvl3pPr>
            <a:lvl4pPr algn="l" rtl="0" eaLnBrk="0" fontAlgn="base" hangingPunct="0">
              <a:spcBef>
                <a:spcPct val="0"/>
              </a:spcBef>
              <a:spcAft>
                <a:spcPct val="0"/>
              </a:spcAft>
              <a:defRPr kumimoji="1" sz="4400">
                <a:solidFill>
                  <a:schemeClr val="tx2"/>
                </a:solidFill>
                <a:latin typeface="Tahoma" charset="-52"/>
                <a:ea typeface="ＭＳ Ｐゴシック" charset="-128"/>
                <a:cs typeface="ＭＳ Ｐゴシック" charset="-128"/>
              </a:defRPr>
            </a:lvl4pPr>
            <a:lvl5pPr algn="l" rtl="0" eaLnBrk="0" fontAlgn="base" hangingPunct="0">
              <a:spcBef>
                <a:spcPct val="0"/>
              </a:spcBef>
              <a:spcAft>
                <a:spcPct val="0"/>
              </a:spcAft>
              <a:defRPr kumimoji="1" sz="4400">
                <a:solidFill>
                  <a:schemeClr val="tx2"/>
                </a:solidFill>
                <a:latin typeface="Tahoma" charset="-52"/>
                <a:ea typeface="ＭＳ Ｐゴシック" charset="-128"/>
                <a:cs typeface="ＭＳ Ｐゴシック" charset="-128"/>
              </a:defRPr>
            </a:lvl5pPr>
            <a:lvl6pPr marL="457200" algn="l" rtl="0" eaLnBrk="0" fontAlgn="base" hangingPunct="0">
              <a:spcBef>
                <a:spcPct val="0"/>
              </a:spcBef>
              <a:spcAft>
                <a:spcPct val="0"/>
              </a:spcAft>
              <a:defRPr kumimoji="1" sz="4400">
                <a:solidFill>
                  <a:schemeClr val="tx2"/>
                </a:solidFill>
                <a:latin typeface="Tahoma" charset="-52"/>
              </a:defRPr>
            </a:lvl6pPr>
            <a:lvl7pPr marL="914400" algn="l" rtl="0" eaLnBrk="0" fontAlgn="base" hangingPunct="0">
              <a:spcBef>
                <a:spcPct val="0"/>
              </a:spcBef>
              <a:spcAft>
                <a:spcPct val="0"/>
              </a:spcAft>
              <a:defRPr kumimoji="1" sz="4400">
                <a:solidFill>
                  <a:schemeClr val="tx2"/>
                </a:solidFill>
                <a:latin typeface="Tahoma" charset="-52"/>
              </a:defRPr>
            </a:lvl7pPr>
            <a:lvl8pPr marL="1371600" algn="l" rtl="0" eaLnBrk="0" fontAlgn="base" hangingPunct="0">
              <a:spcBef>
                <a:spcPct val="0"/>
              </a:spcBef>
              <a:spcAft>
                <a:spcPct val="0"/>
              </a:spcAft>
              <a:defRPr kumimoji="1" sz="4400">
                <a:solidFill>
                  <a:schemeClr val="tx2"/>
                </a:solidFill>
                <a:latin typeface="Tahoma" charset="-52"/>
              </a:defRPr>
            </a:lvl8pPr>
            <a:lvl9pPr marL="1828800" algn="l" rtl="0" eaLnBrk="0" fontAlgn="base" hangingPunct="0">
              <a:spcBef>
                <a:spcPct val="0"/>
              </a:spcBef>
              <a:spcAft>
                <a:spcPct val="0"/>
              </a:spcAft>
              <a:defRPr kumimoji="1" sz="4400">
                <a:solidFill>
                  <a:schemeClr val="tx2"/>
                </a:solidFill>
                <a:latin typeface="Tahoma" charset="-52"/>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1" lang="ar-JO" sz="6000" b="1" i="0" u="none" strike="noStrike" kern="1200" cap="none" spc="0" normalizeH="0" baseline="0" noProof="0" dirty="0">
                <a:ln>
                  <a:noFill/>
                </a:ln>
                <a:solidFill>
                  <a:srgbClr val="FFFFFF"/>
                </a:solidFill>
                <a:effectLst>
                  <a:glow rad="139700">
                    <a:srgbClr val="000000"/>
                  </a:glow>
                  <a:outerShdw blurRad="38100" dist="38100" dir="2700000" algn="tl">
                    <a:srgbClr val="000000">
                      <a:alpha val="43137"/>
                    </a:srgbClr>
                  </a:outerShdw>
                </a:effectLst>
                <a:uLnTx/>
                <a:uFillTx/>
                <a:latin typeface="Arial" panose="020B0604020202020204" pitchFamily="34" charset="0"/>
                <a:ea typeface="ＭＳ Ｐゴシック" charset="-128"/>
                <a:cs typeface="Arial" panose="020B0604020202020204" pitchFamily="34" charset="0"/>
              </a:rPr>
              <a:t>ثلاثة أدلة على</a:t>
            </a:r>
            <a:endParaRPr kumimoji="1" lang="en-US" sz="6000" b="1" i="0" u="none" strike="noStrike" kern="1200" cap="none" spc="0" normalizeH="0" baseline="0" noProof="0" dirty="0">
              <a:ln>
                <a:noFill/>
              </a:ln>
              <a:solidFill>
                <a:srgbClr val="FFFFFF"/>
              </a:solidFill>
              <a:effectLst>
                <a:glow rad="139700">
                  <a:srgbClr val="000000"/>
                </a:glow>
                <a:outerShdw blurRad="38100" dist="38100" dir="2700000" algn="tl">
                  <a:srgbClr val="000000">
                    <a:alpha val="43137"/>
                  </a:srgbClr>
                </a:outerShdw>
              </a:effectLst>
              <a:uLnTx/>
              <a:uFillTx/>
              <a:latin typeface="Arial" panose="020B0604020202020204" pitchFamily="34" charset="0"/>
              <a:ea typeface="ＭＳ Ｐゴシック" charset="-128"/>
              <a:cs typeface="Arial" panose="020B0604020202020204" pitchFamily="34" charset="0"/>
            </a:endParaRPr>
          </a:p>
        </p:txBody>
      </p:sp>
      <p:sp>
        <p:nvSpPr>
          <p:cNvPr id="5" name="Title 1"/>
          <p:cNvSpPr txBox="1">
            <a:spLocks/>
          </p:cNvSpPr>
          <p:nvPr/>
        </p:nvSpPr>
        <p:spPr bwMode="auto">
          <a:xfrm>
            <a:off x="525057" y="4807215"/>
            <a:ext cx="2496439" cy="224974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l" rtl="0" eaLnBrk="0" fontAlgn="base" hangingPunct="0">
              <a:spcBef>
                <a:spcPct val="0"/>
              </a:spcBef>
              <a:spcAft>
                <a:spcPct val="0"/>
              </a:spcAft>
              <a:defRPr kumimoji="1" sz="4400">
                <a:solidFill>
                  <a:schemeClr val="tx2"/>
                </a:solidFill>
                <a:latin typeface="+mj-lt"/>
                <a:ea typeface="ＭＳ Ｐゴシック" charset="-128"/>
                <a:cs typeface="ＭＳ Ｐゴシック" charset="-128"/>
              </a:defRPr>
            </a:lvl1pPr>
            <a:lvl2pPr algn="l" rtl="0" eaLnBrk="0" fontAlgn="base" hangingPunct="0">
              <a:spcBef>
                <a:spcPct val="0"/>
              </a:spcBef>
              <a:spcAft>
                <a:spcPct val="0"/>
              </a:spcAft>
              <a:defRPr kumimoji="1" sz="4400">
                <a:solidFill>
                  <a:schemeClr val="tx2"/>
                </a:solidFill>
                <a:latin typeface="Tahoma" charset="-52"/>
                <a:ea typeface="ＭＳ Ｐゴシック" charset="-128"/>
                <a:cs typeface="ＭＳ Ｐゴシック" charset="-128"/>
              </a:defRPr>
            </a:lvl2pPr>
            <a:lvl3pPr algn="l" rtl="0" eaLnBrk="0" fontAlgn="base" hangingPunct="0">
              <a:spcBef>
                <a:spcPct val="0"/>
              </a:spcBef>
              <a:spcAft>
                <a:spcPct val="0"/>
              </a:spcAft>
              <a:defRPr kumimoji="1" sz="4400">
                <a:solidFill>
                  <a:schemeClr val="tx2"/>
                </a:solidFill>
                <a:latin typeface="Tahoma" charset="-52"/>
                <a:ea typeface="ＭＳ Ｐゴシック" charset="-128"/>
                <a:cs typeface="ＭＳ Ｐゴシック" charset="-128"/>
              </a:defRPr>
            </a:lvl3pPr>
            <a:lvl4pPr algn="l" rtl="0" eaLnBrk="0" fontAlgn="base" hangingPunct="0">
              <a:spcBef>
                <a:spcPct val="0"/>
              </a:spcBef>
              <a:spcAft>
                <a:spcPct val="0"/>
              </a:spcAft>
              <a:defRPr kumimoji="1" sz="4400">
                <a:solidFill>
                  <a:schemeClr val="tx2"/>
                </a:solidFill>
                <a:latin typeface="Tahoma" charset="-52"/>
                <a:ea typeface="ＭＳ Ｐゴシック" charset="-128"/>
                <a:cs typeface="ＭＳ Ｐゴシック" charset="-128"/>
              </a:defRPr>
            </a:lvl4pPr>
            <a:lvl5pPr algn="l" rtl="0" eaLnBrk="0" fontAlgn="base" hangingPunct="0">
              <a:spcBef>
                <a:spcPct val="0"/>
              </a:spcBef>
              <a:spcAft>
                <a:spcPct val="0"/>
              </a:spcAft>
              <a:defRPr kumimoji="1" sz="4400">
                <a:solidFill>
                  <a:schemeClr val="tx2"/>
                </a:solidFill>
                <a:latin typeface="Tahoma" charset="-52"/>
                <a:ea typeface="ＭＳ Ｐゴシック" charset="-128"/>
                <a:cs typeface="ＭＳ Ｐゴシック" charset="-128"/>
              </a:defRPr>
            </a:lvl5pPr>
            <a:lvl6pPr marL="457200" algn="l" rtl="0" eaLnBrk="0" fontAlgn="base" hangingPunct="0">
              <a:spcBef>
                <a:spcPct val="0"/>
              </a:spcBef>
              <a:spcAft>
                <a:spcPct val="0"/>
              </a:spcAft>
              <a:defRPr kumimoji="1" sz="4400">
                <a:solidFill>
                  <a:schemeClr val="tx2"/>
                </a:solidFill>
                <a:latin typeface="Tahoma" charset="-52"/>
              </a:defRPr>
            </a:lvl6pPr>
            <a:lvl7pPr marL="914400" algn="l" rtl="0" eaLnBrk="0" fontAlgn="base" hangingPunct="0">
              <a:spcBef>
                <a:spcPct val="0"/>
              </a:spcBef>
              <a:spcAft>
                <a:spcPct val="0"/>
              </a:spcAft>
              <a:defRPr kumimoji="1" sz="4400">
                <a:solidFill>
                  <a:schemeClr val="tx2"/>
                </a:solidFill>
                <a:latin typeface="Tahoma" charset="-52"/>
              </a:defRPr>
            </a:lvl7pPr>
            <a:lvl8pPr marL="1371600" algn="l" rtl="0" eaLnBrk="0" fontAlgn="base" hangingPunct="0">
              <a:spcBef>
                <a:spcPct val="0"/>
              </a:spcBef>
              <a:spcAft>
                <a:spcPct val="0"/>
              </a:spcAft>
              <a:defRPr kumimoji="1" sz="4400">
                <a:solidFill>
                  <a:schemeClr val="tx2"/>
                </a:solidFill>
                <a:latin typeface="Tahoma" charset="-52"/>
              </a:defRPr>
            </a:lvl8pPr>
            <a:lvl9pPr marL="1828800" algn="l" rtl="0" eaLnBrk="0" fontAlgn="base" hangingPunct="0">
              <a:spcBef>
                <a:spcPct val="0"/>
              </a:spcBef>
              <a:spcAft>
                <a:spcPct val="0"/>
              </a:spcAft>
              <a:defRPr kumimoji="1" sz="4400">
                <a:solidFill>
                  <a:schemeClr val="tx2"/>
                </a:solidFill>
                <a:latin typeface="Tahoma" charset="-52"/>
              </a:defRPr>
            </a:lvl9pPr>
          </a:lstStyle>
          <a:p>
            <a:pPr marL="0" marR="0" lvl="0" indent="0" algn="l" defTabSz="457200" rtl="0" eaLnBrk="0" fontAlgn="base" latinLnBrk="0" hangingPunct="0">
              <a:lnSpc>
                <a:spcPct val="100000"/>
              </a:lnSpc>
              <a:spcBef>
                <a:spcPct val="0"/>
              </a:spcBef>
              <a:spcAft>
                <a:spcPct val="0"/>
              </a:spcAft>
              <a:buClrTx/>
              <a:buSzTx/>
              <a:buFontTx/>
              <a:buNone/>
              <a:tabLst/>
              <a:defRPr/>
            </a:pPr>
            <a:r>
              <a:rPr kumimoji="1" lang="ar-JO" sz="5400" b="1" i="0" u="none" strike="noStrike" kern="1200" cap="none" spc="0" normalizeH="0" baseline="0" noProof="0" dirty="0">
                <a:ln>
                  <a:noFill/>
                </a:ln>
                <a:solidFill>
                  <a:srgbClr val="FFFFFF"/>
                </a:solidFill>
                <a:effectLst>
                  <a:glow rad="139700">
                    <a:srgbClr val="000000"/>
                  </a:glow>
                  <a:outerShdw blurRad="38100" dist="38100" dir="2700000" algn="tl">
                    <a:srgbClr val="000000">
                      <a:alpha val="43137"/>
                    </a:srgbClr>
                  </a:outerShdw>
                </a:effectLst>
                <a:uLnTx/>
                <a:uFillTx/>
                <a:latin typeface="Arial" panose="020B0604020202020204" pitchFamily="34" charset="0"/>
                <a:ea typeface="ＭＳ Ｐゴシック" charset="-128"/>
                <a:cs typeface="Arial" panose="020B0604020202020204" pitchFamily="34" charset="0"/>
              </a:rPr>
              <a:t>10-11</a:t>
            </a:r>
            <a:r>
              <a:rPr kumimoji="1" lang="en-US" sz="5400" b="1" i="0" u="none" strike="noStrike" kern="1200" cap="none" spc="0" normalizeH="0" baseline="0" noProof="0" dirty="0">
                <a:ln>
                  <a:noFill/>
                </a:ln>
                <a:solidFill>
                  <a:srgbClr val="FFFFFF"/>
                </a:solidFill>
                <a:effectLst>
                  <a:glow rad="139700">
                    <a:srgbClr val="000000"/>
                  </a:glow>
                  <a:outerShdw blurRad="38100" dist="38100" dir="2700000" algn="tl">
                    <a:srgbClr val="000000">
                      <a:alpha val="43137"/>
                    </a:srgbClr>
                  </a:outerShdw>
                </a:effectLst>
                <a:uLnTx/>
                <a:uFillTx/>
                <a:latin typeface="Arial" panose="020B0604020202020204" pitchFamily="34" charset="0"/>
                <a:ea typeface="ＭＳ Ｐゴシック" charset="-128"/>
                <a:cs typeface="Arial" panose="020B0604020202020204" pitchFamily="34" charset="0"/>
              </a:rPr>
              <a:t> </a:t>
            </a:r>
            <a:r>
              <a:rPr kumimoji="1" lang="ar-JO" sz="4400" b="1" i="0" u="none" strike="noStrike" kern="1200" cap="none" spc="0" normalizeH="0" baseline="0" noProof="0" dirty="0">
                <a:ln>
                  <a:noFill/>
                </a:ln>
                <a:solidFill>
                  <a:srgbClr val="FFFFFF"/>
                </a:solidFill>
                <a:effectLst>
                  <a:glow rad="139700">
                    <a:srgbClr val="000000"/>
                  </a:glow>
                  <a:outerShdw blurRad="38100" dist="38100" dir="2700000" algn="tl">
                    <a:srgbClr val="000000">
                      <a:alpha val="43137"/>
                    </a:srgbClr>
                  </a:outerShdw>
                </a:effectLst>
                <a:uLnTx/>
                <a:uFillTx/>
                <a:latin typeface="Arial" panose="020B0604020202020204" pitchFamily="34" charset="0"/>
                <a:ea typeface="ＭＳ Ｐゴシック" charset="-128"/>
                <a:cs typeface="Arial" panose="020B0604020202020204" pitchFamily="34" charset="0"/>
              </a:rPr>
              <a:t>الشاهدان</a:t>
            </a:r>
          </a:p>
          <a:p>
            <a:pPr marL="0" marR="0" lvl="0" indent="0" algn="l" defTabSz="457200" rtl="0" eaLnBrk="0" fontAlgn="base" latinLnBrk="0" hangingPunct="0">
              <a:lnSpc>
                <a:spcPct val="100000"/>
              </a:lnSpc>
              <a:spcBef>
                <a:spcPct val="0"/>
              </a:spcBef>
              <a:spcAft>
                <a:spcPct val="0"/>
              </a:spcAft>
              <a:buClrTx/>
              <a:buSzTx/>
              <a:buFontTx/>
              <a:buNone/>
              <a:tabLst/>
              <a:defRPr/>
            </a:pPr>
            <a:endParaRPr kumimoji="1" lang="ar-JO" sz="4400" b="1" i="0" u="none" strike="noStrike" kern="1200" cap="none" spc="0" normalizeH="0" baseline="0" noProof="0" dirty="0">
              <a:ln>
                <a:noFill/>
              </a:ln>
              <a:solidFill>
                <a:srgbClr val="FFFFFF"/>
              </a:solidFill>
              <a:effectLst>
                <a:glow rad="139700">
                  <a:srgbClr val="000000"/>
                </a:glow>
                <a:outerShdw blurRad="38100" dist="38100" dir="2700000" algn="tl">
                  <a:srgbClr val="000000">
                    <a:alpha val="43137"/>
                  </a:srgbClr>
                </a:outerShdw>
              </a:effectLst>
              <a:uLnTx/>
              <a:uFillTx/>
              <a:latin typeface="Arial" panose="020B0604020202020204" pitchFamily="34" charset="0"/>
              <a:ea typeface="ＭＳ Ｐゴシック" charset="-128"/>
              <a:cs typeface="Arial" panose="020B0604020202020204" pitchFamily="34" charset="0"/>
            </a:endParaRPr>
          </a:p>
        </p:txBody>
      </p:sp>
      <p:sp>
        <p:nvSpPr>
          <p:cNvPr id="6" name="Title 1"/>
          <p:cNvSpPr txBox="1">
            <a:spLocks/>
          </p:cNvSpPr>
          <p:nvPr/>
        </p:nvSpPr>
        <p:spPr bwMode="auto">
          <a:xfrm>
            <a:off x="3021496" y="4807215"/>
            <a:ext cx="2496439" cy="224974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l" rtl="0" eaLnBrk="0" fontAlgn="base" hangingPunct="0">
              <a:spcBef>
                <a:spcPct val="0"/>
              </a:spcBef>
              <a:spcAft>
                <a:spcPct val="0"/>
              </a:spcAft>
              <a:defRPr kumimoji="1" sz="4400">
                <a:solidFill>
                  <a:schemeClr val="tx2"/>
                </a:solidFill>
                <a:latin typeface="+mj-lt"/>
                <a:ea typeface="ＭＳ Ｐゴシック" charset="-128"/>
                <a:cs typeface="ＭＳ Ｐゴシック" charset="-128"/>
              </a:defRPr>
            </a:lvl1pPr>
            <a:lvl2pPr algn="l" rtl="0" eaLnBrk="0" fontAlgn="base" hangingPunct="0">
              <a:spcBef>
                <a:spcPct val="0"/>
              </a:spcBef>
              <a:spcAft>
                <a:spcPct val="0"/>
              </a:spcAft>
              <a:defRPr kumimoji="1" sz="4400">
                <a:solidFill>
                  <a:schemeClr val="tx2"/>
                </a:solidFill>
                <a:latin typeface="Tahoma" charset="-52"/>
                <a:ea typeface="ＭＳ Ｐゴシック" charset="-128"/>
                <a:cs typeface="ＭＳ Ｐゴシック" charset="-128"/>
              </a:defRPr>
            </a:lvl2pPr>
            <a:lvl3pPr algn="l" rtl="0" eaLnBrk="0" fontAlgn="base" hangingPunct="0">
              <a:spcBef>
                <a:spcPct val="0"/>
              </a:spcBef>
              <a:spcAft>
                <a:spcPct val="0"/>
              </a:spcAft>
              <a:defRPr kumimoji="1" sz="4400">
                <a:solidFill>
                  <a:schemeClr val="tx2"/>
                </a:solidFill>
                <a:latin typeface="Tahoma" charset="-52"/>
                <a:ea typeface="ＭＳ Ｐゴシック" charset="-128"/>
                <a:cs typeface="ＭＳ Ｐゴシック" charset="-128"/>
              </a:defRPr>
            </a:lvl3pPr>
            <a:lvl4pPr algn="l" rtl="0" eaLnBrk="0" fontAlgn="base" hangingPunct="0">
              <a:spcBef>
                <a:spcPct val="0"/>
              </a:spcBef>
              <a:spcAft>
                <a:spcPct val="0"/>
              </a:spcAft>
              <a:defRPr kumimoji="1" sz="4400">
                <a:solidFill>
                  <a:schemeClr val="tx2"/>
                </a:solidFill>
                <a:latin typeface="Tahoma" charset="-52"/>
                <a:ea typeface="ＭＳ Ｐゴシック" charset="-128"/>
                <a:cs typeface="ＭＳ Ｐゴシック" charset="-128"/>
              </a:defRPr>
            </a:lvl4pPr>
            <a:lvl5pPr algn="l" rtl="0" eaLnBrk="0" fontAlgn="base" hangingPunct="0">
              <a:spcBef>
                <a:spcPct val="0"/>
              </a:spcBef>
              <a:spcAft>
                <a:spcPct val="0"/>
              </a:spcAft>
              <a:defRPr kumimoji="1" sz="4400">
                <a:solidFill>
                  <a:schemeClr val="tx2"/>
                </a:solidFill>
                <a:latin typeface="Tahoma" charset="-52"/>
                <a:ea typeface="ＭＳ Ｐゴシック" charset="-128"/>
                <a:cs typeface="ＭＳ Ｐゴシック" charset="-128"/>
              </a:defRPr>
            </a:lvl5pPr>
            <a:lvl6pPr marL="457200" algn="l" rtl="0" eaLnBrk="0" fontAlgn="base" hangingPunct="0">
              <a:spcBef>
                <a:spcPct val="0"/>
              </a:spcBef>
              <a:spcAft>
                <a:spcPct val="0"/>
              </a:spcAft>
              <a:defRPr kumimoji="1" sz="4400">
                <a:solidFill>
                  <a:schemeClr val="tx2"/>
                </a:solidFill>
                <a:latin typeface="Tahoma" charset="-52"/>
              </a:defRPr>
            </a:lvl6pPr>
            <a:lvl7pPr marL="914400" algn="l" rtl="0" eaLnBrk="0" fontAlgn="base" hangingPunct="0">
              <a:spcBef>
                <a:spcPct val="0"/>
              </a:spcBef>
              <a:spcAft>
                <a:spcPct val="0"/>
              </a:spcAft>
              <a:defRPr kumimoji="1" sz="4400">
                <a:solidFill>
                  <a:schemeClr val="tx2"/>
                </a:solidFill>
                <a:latin typeface="Tahoma" charset="-52"/>
              </a:defRPr>
            </a:lvl7pPr>
            <a:lvl8pPr marL="1371600" algn="l" rtl="0" eaLnBrk="0" fontAlgn="base" hangingPunct="0">
              <a:spcBef>
                <a:spcPct val="0"/>
              </a:spcBef>
              <a:spcAft>
                <a:spcPct val="0"/>
              </a:spcAft>
              <a:defRPr kumimoji="1" sz="4400">
                <a:solidFill>
                  <a:schemeClr val="tx2"/>
                </a:solidFill>
                <a:latin typeface="Tahoma" charset="-52"/>
              </a:defRPr>
            </a:lvl8pPr>
            <a:lvl9pPr marL="1828800" algn="l" rtl="0" eaLnBrk="0" fontAlgn="base" hangingPunct="0">
              <a:spcBef>
                <a:spcPct val="0"/>
              </a:spcBef>
              <a:spcAft>
                <a:spcPct val="0"/>
              </a:spcAft>
              <a:defRPr kumimoji="1" sz="4400">
                <a:solidFill>
                  <a:schemeClr val="tx2"/>
                </a:solidFill>
                <a:latin typeface="Tahoma" charset="-52"/>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1" lang="ar-JO" sz="5400" b="1" i="0" u="none" strike="noStrike" kern="1200" cap="none" spc="0" normalizeH="0" baseline="0" noProof="0" dirty="0">
                <a:ln>
                  <a:noFill/>
                </a:ln>
                <a:solidFill>
                  <a:srgbClr val="FFFFFF"/>
                </a:solidFill>
                <a:effectLst>
                  <a:glow rad="139700">
                    <a:srgbClr val="000000"/>
                  </a:glow>
                  <a:outerShdw blurRad="38100" dist="38100" dir="2700000" algn="tl">
                    <a:srgbClr val="000000">
                      <a:alpha val="43137"/>
                    </a:srgbClr>
                  </a:outerShdw>
                </a:effectLst>
                <a:uLnTx/>
                <a:uFillTx/>
                <a:latin typeface="Arial" panose="020B0604020202020204" pitchFamily="34" charset="0"/>
                <a:ea typeface="ＭＳ Ｐゴシック" charset="-128"/>
                <a:cs typeface="Arial" panose="020B0604020202020204" pitchFamily="34" charset="0"/>
              </a:rPr>
              <a:t>12</a:t>
            </a:r>
            <a:r>
              <a:rPr kumimoji="1" lang="en-US" sz="5400" b="1" i="0" u="none" strike="noStrike" kern="1200" cap="none" spc="0" normalizeH="0" baseline="0" noProof="0" dirty="0">
                <a:ln>
                  <a:noFill/>
                </a:ln>
                <a:solidFill>
                  <a:srgbClr val="FFFFFF"/>
                </a:solidFill>
                <a:effectLst>
                  <a:glow rad="139700">
                    <a:srgbClr val="000000"/>
                  </a:glow>
                  <a:outerShdw blurRad="38100" dist="38100" dir="2700000" algn="tl">
                    <a:srgbClr val="000000">
                      <a:alpha val="43137"/>
                    </a:srgbClr>
                  </a:outerShdw>
                </a:effectLst>
                <a:uLnTx/>
                <a:uFillTx/>
                <a:latin typeface="Arial" panose="020B0604020202020204" pitchFamily="34" charset="0"/>
                <a:ea typeface="ＭＳ Ｐゴシック" charset="-128"/>
                <a:cs typeface="Arial" panose="020B0604020202020204" pitchFamily="34" charset="0"/>
              </a:rPr>
              <a:t> </a:t>
            </a:r>
            <a:br>
              <a:rPr kumimoji="1" lang="en-US" sz="5400" b="1" i="0" u="none" strike="noStrike" kern="1200" cap="none" spc="0" normalizeH="0" baseline="0" noProof="0" dirty="0">
                <a:ln>
                  <a:noFill/>
                </a:ln>
                <a:solidFill>
                  <a:srgbClr val="FFFFFF"/>
                </a:solidFill>
                <a:effectLst>
                  <a:glow rad="139700">
                    <a:srgbClr val="000000"/>
                  </a:glow>
                  <a:outerShdw blurRad="38100" dist="38100" dir="2700000" algn="tl">
                    <a:srgbClr val="000000">
                      <a:alpha val="43137"/>
                    </a:srgbClr>
                  </a:outerShdw>
                </a:effectLst>
                <a:uLnTx/>
                <a:uFillTx/>
                <a:latin typeface="Arial" panose="020B0604020202020204" pitchFamily="34" charset="0"/>
                <a:ea typeface="ＭＳ Ｐゴシック" charset="-128"/>
                <a:cs typeface="Arial" panose="020B0604020202020204" pitchFamily="34" charset="0"/>
              </a:rPr>
            </a:br>
            <a:r>
              <a:rPr kumimoji="1" lang="ar-JO" sz="4400" b="1" i="0" u="none" strike="noStrike" kern="1200" cap="none" spc="0" normalizeH="0" baseline="0" noProof="0" dirty="0">
                <a:ln>
                  <a:noFill/>
                </a:ln>
                <a:solidFill>
                  <a:srgbClr val="FFFFFF"/>
                </a:solidFill>
                <a:effectLst>
                  <a:glow rad="139700">
                    <a:srgbClr val="000000"/>
                  </a:glow>
                  <a:outerShdw blurRad="38100" dist="38100" dir="2700000" algn="tl">
                    <a:srgbClr val="000000">
                      <a:alpha val="43137"/>
                    </a:srgbClr>
                  </a:outerShdw>
                </a:effectLst>
                <a:uLnTx/>
                <a:uFillTx/>
                <a:latin typeface="Arial" panose="020B0604020202020204" pitchFamily="34" charset="0"/>
                <a:ea typeface="ＭＳ Ｐゴシック" charset="-128"/>
                <a:cs typeface="Arial" panose="020B0604020202020204" pitchFamily="34" charset="0"/>
              </a:rPr>
              <a:t>الشيطان</a:t>
            </a:r>
            <a:endParaRPr kumimoji="1" lang="en-US" sz="5400" b="1" i="0" u="none" strike="noStrike" kern="1200" cap="none" spc="0" normalizeH="0" baseline="0" noProof="0" dirty="0">
              <a:ln>
                <a:noFill/>
              </a:ln>
              <a:solidFill>
                <a:srgbClr val="FFFFFF"/>
              </a:solidFill>
              <a:effectLst>
                <a:glow rad="139700">
                  <a:srgbClr val="000000"/>
                </a:glow>
                <a:outerShdw blurRad="38100" dist="38100" dir="2700000" algn="tl">
                  <a:srgbClr val="000000">
                    <a:alpha val="43137"/>
                  </a:srgbClr>
                </a:outerShdw>
              </a:effectLst>
              <a:uLnTx/>
              <a:uFillTx/>
              <a:latin typeface="Arial" panose="020B0604020202020204" pitchFamily="34" charset="0"/>
              <a:ea typeface="ＭＳ Ｐゴシック" charset="-128"/>
              <a:cs typeface="Arial" panose="020B0604020202020204" pitchFamily="34" charset="0"/>
            </a:endParaRPr>
          </a:p>
        </p:txBody>
      </p:sp>
      <p:sp>
        <p:nvSpPr>
          <p:cNvPr id="7" name="Title 1"/>
          <p:cNvSpPr txBox="1">
            <a:spLocks/>
          </p:cNvSpPr>
          <p:nvPr/>
        </p:nvSpPr>
        <p:spPr bwMode="auto">
          <a:xfrm>
            <a:off x="5595993" y="4807215"/>
            <a:ext cx="2885398" cy="224974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l" rtl="0" eaLnBrk="0" fontAlgn="base" hangingPunct="0">
              <a:spcBef>
                <a:spcPct val="0"/>
              </a:spcBef>
              <a:spcAft>
                <a:spcPct val="0"/>
              </a:spcAft>
              <a:defRPr kumimoji="1" sz="4400">
                <a:solidFill>
                  <a:schemeClr val="tx2"/>
                </a:solidFill>
                <a:latin typeface="+mj-lt"/>
                <a:ea typeface="ＭＳ Ｐゴシック" charset="-128"/>
                <a:cs typeface="ＭＳ Ｐゴシック" charset="-128"/>
              </a:defRPr>
            </a:lvl1pPr>
            <a:lvl2pPr algn="l" rtl="0" eaLnBrk="0" fontAlgn="base" hangingPunct="0">
              <a:spcBef>
                <a:spcPct val="0"/>
              </a:spcBef>
              <a:spcAft>
                <a:spcPct val="0"/>
              </a:spcAft>
              <a:defRPr kumimoji="1" sz="4400">
                <a:solidFill>
                  <a:schemeClr val="tx2"/>
                </a:solidFill>
                <a:latin typeface="Tahoma" charset="-52"/>
                <a:ea typeface="ＭＳ Ｐゴシック" charset="-128"/>
                <a:cs typeface="ＭＳ Ｐゴシック" charset="-128"/>
              </a:defRPr>
            </a:lvl2pPr>
            <a:lvl3pPr algn="l" rtl="0" eaLnBrk="0" fontAlgn="base" hangingPunct="0">
              <a:spcBef>
                <a:spcPct val="0"/>
              </a:spcBef>
              <a:spcAft>
                <a:spcPct val="0"/>
              </a:spcAft>
              <a:defRPr kumimoji="1" sz="4400">
                <a:solidFill>
                  <a:schemeClr val="tx2"/>
                </a:solidFill>
                <a:latin typeface="Tahoma" charset="-52"/>
                <a:ea typeface="ＭＳ Ｐゴシック" charset="-128"/>
                <a:cs typeface="ＭＳ Ｐゴシック" charset="-128"/>
              </a:defRPr>
            </a:lvl3pPr>
            <a:lvl4pPr algn="l" rtl="0" eaLnBrk="0" fontAlgn="base" hangingPunct="0">
              <a:spcBef>
                <a:spcPct val="0"/>
              </a:spcBef>
              <a:spcAft>
                <a:spcPct val="0"/>
              </a:spcAft>
              <a:defRPr kumimoji="1" sz="4400">
                <a:solidFill>
                  <a:schemeClr val="tx2"/>
                </a:solidFill>
                <a:latin typeface="Tahoma" charset="-52"/>
                <a:ea typeface="ＭＳ Ｐゴシック" charset="-128"/>
                <a:cs typeface="ＭＳ Ｐゴシック" charset="-128"/>
              </a:defRPr>
            </a:lvl4pPr>
            <a:lvl5pPr algn="l" rtl="0" eaLnBrk="0" fontAlgn="base" hangingPunct="0">
              <a:spcBef>
                <a:spcPct val="0"/>
              </a:spcBef>
              <a:spcAft>
                <a:spcPct val="0"/>
              </a:spcAft>
              <a:defRPr kumimoji="1" sz="4400">
                <a:solidFill>
                  <a:schemeClr val="tx2"/>
                </a:solidFill>
                <a:latin typeface="Tahoma" charset="-52"/>
                <a:ea typeface="ＭＳ Ｐゴシック" charset="-128"/>
                <a:cs typeface="ＭＳ Ｐゴシック" charset="-128"/>
              </a:defRPr>
            </a:lvl5pPr>
            <a:lvl6pPr marL="457200" algn="l" rtl="0" eaLnBrk="0" fontAlgn="base" hangingPunct="0">
              <a:spcBef>
                <a:spcPct val="0"/>
              </a:spcBef>
              <a:spcAft>
                <a:spcPct val="0"/>
              </a:spcAft>
              <a:defRPr kumimoji="1" sz="4400">
                <a:solidFill>
                  <a:schemeClr val="tx2"/>
                </a:solidFill>
                <a:latin typeface="Tahoma" charset="-52"/>
              </a:defRPr>
            </a:lvl6pPr>
            <a:lvl7pPr marL="914400" algn="l" rtl="0" eaLnBrk="0" fontAlgn="base" hangingPunct="0">
              <a:spcBef>
                <a:spcPct val="0"/>
              </a:spcBef>
              <a:spcAft>
                <a:spcPct val="0"/>
              </a:spcAft>
              <a:defRPr kumimoji="1" sz="4400">
                <a:solidFill>
                  <a:schemeClr val="tx2"/>
                </a:solidFill>
                <a:latin typeface="Tahoma" charset="-52"/>
              </a:defRPr>
            </a:lvl7pPr>
            <a:lvl8pPr marL="1371600" algn="l" rtl="0" eaLnBrk="0" fontAlgn="base" hangingPunct="0">
              <a:spcBef>
                <a:spcPct val="0"/>
              </a:spcBef>
              <a:spcAft>
                <a:spcPct val="0"/>
              </a:spcAft>
              <a:defRPr kumimoji="1" sz="4400">
                <a:solidFill>
                  <a:schemeClr val="tx2"/>
                </a:solidFill>
                <a:latin typeface="Tahoma" charset="-52"/>
              </a:defRPr>
            </a:lvl8pPr>
            <a:lvl9pPr marL="1828800" algn="l" rtl="0" eaLnBrk="0" fontAlgn="base" hangingPunct="0">
              <a:spcBef>
                <a:spcPct val="0"/>
              </a:spcBef>
              <a:spcAft>
                <a:spcPct val="0"/>
              </a:spcAft>
              <a:defRPr kumimoji="1" sz="4400">
                <a:solidFill>
                  <a:schemeClr val="tx2"/>
                </a:solidFill>
                <a:latin typeface="Tahoma" charset="-52"/>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1" lang="ar-JO" sz="5400" b="1" i="0" u="none" strike="noStrike" kern="1200" cap="none" spc="0" normalizeH="0" baseline="0" noProof="0" dirty="0">
                <a:ln>
                  <a:noFill/>
                </a:ln>
                <a:solidFill>
                  <a:srgbClr val="FFFFFF"/>
                </a:solidFill>
                <a:effectLst>
                  <a:glow rad="139700">
                    <a:srgbClr val="000000"/>
                  </a:glow>
                  <a:outerShdw blurRad="38100" dist="38100" dir="2700000" algn="tl">
                    <a:srgbClr val="000000">
                      <a:alpha val="43137"/>
                    </a:srgbClr>
                  </a:outerShdw>
                </a:effectLst>
                <a:uLnTx/>
                <a:uFillTx/>
                <a:latin typeface="Arial" panose="020B0604020202020204" pitchFamily="34" charset="0"/>
                <a:ea typeface="ＭＳ Ｐゴシック" charset="-128"/>
                <a:cs typeface="Arial" panose="020B0604020202020204" pitchFamily="34" charset="0"/>
              </a:rPr>
              <a:t>13-14</a:t>
            </a:r>
            <a:br>
              <a:rPr kumimoji="1" lang="en-US" sz="5400" b="1" i="0" u="none" strike="noStrike" kern="1200" cap="none" spc="0" normalizeH="0" baseline="0" noProof="0" dirty="0">
                <a:ln>
                  <a:noFill/>
                </a:ln>
                <a:solidFill>
                  <a:srgbClr val="FFFFFF"/>
                </a:solidFill>
                <a:effectLst>
                  <a:glow rad="139700">
                    <a:srgbClr val="000000"/>
                  </a:glow>
                  <a:outerShdw blurRad="38100" dist="38100" dir="2700000" algn="tl">
                    <a:srgbClr val="000000">
                      <a:alpha val="43137"/>
                    </a:srgbClr>
                  </a:outerShdw>
                </a:effectLst>
                <a:uLnTx/>
                <a:uFillTx/>
                <a:latin typeface="Arial" panose="020B0604020202020204" pitchFamily="34" charset="0"/>
                <a:ea typeface="ＭＳ Ｐゴシック" charset="-128"/>
                <a:cs typeface="Arial" panose="020B0604020202020204" pitchFamily="34" charset="0"/>
              </a:rPr>
            </a:br>
            <a:r>
              <a:rPr kumimoji="1" lang="ar-JO" sz="4400" b="1" i="0" u="none" strike="noStrike" kern="1200" cap="none" spc="0" normalizeH="0" baseline="0" noProof="0" dirty="0">
                <a:ln>
                  <a:noFill/>
                </a:ln>
                <a:solidFill>
                  <a:srgbClr val="FFFFFF"/>
                </a:solidFill>
                <a:effectLst>
                  <a:glow rad="139700">
                    <a:srgbClr val="000000"/>
                  </a:glow>
                  <a:outerShdw blurRad="38100" dist="38100" dir="2700000" algn="tl">
                    <a:srgbClr val="000000">
                      <a:alpha val="43137"/>
                    </a:srgbClr>
                  </a:outerShdw>
                </a:effectLst>
                <a:uLnTx/>
                <a:uFillTx/>
                <a:latin typeface="Arial" panose="020B0604020202020204" pitchFamily="34" charset="0"/>
                <a:ea typeface="ＭＳ Ｐゴシック" charset="-128"/>
                <a:cs typeface="Arial" panose="020B0604020202020204" pitchFamily="34" charset="0"/>
              </a:rPr>
              <a:t>الأتباع</a:t>
            </a:r>
            <a:endParaRPr kumimoji="1" lang="en-US" sz="5400" b="1" i="0" u="none" strike="noStrike" kern="1200" cap="none" spc="0" normalizeH="0" baseline="0" noProof="0" dirty="0">
              <a:ln>
                <a:noFill/>
              </a:ln>
              <a:solidFill>
                <a:srgbClr val="FFFFFF"/>
              </a:solidFill>
              <a:effectLst>
                <a:glow rad="139700">
                  <a:srgbClr val="000000"/>
                </a:glow>
                <a:outerShdw blurRad="38100" dist="38100" dir="2700000" algn="tl">
                  <a:srgbClr val="000000">
                    <a:alpha val="43137"/>
                  </a:srgbClr>
                </a:outerShdw>
              </a:effectLst>
              <a:uLnTx/>
              <a:uFillTx/>
              <a:latin typeface="Arial" panose="020B0604020202020204" pitchFamily="34" charset="0"/>
              <a:ea typeface="ＭＳ Ｐゴシック" charset="-128"/>
              <a:cs typeface="Arial" panose="020B0604020202020204" pitchFamily="34" charset="0"/>
            </a:endParaRPr>
          </a:p>
        </p:txBody>
      </p:sp>
      <p:sp>
        <p:nvSpPr>
          <p:cNvPr id="8" name="Title 1"/>
          <p:cNvSpPr txBox="1">
            <a:spLocks/>
          </p:cNvSpPr>
          <p:nvPr/>
        </p:nvSpPr>
        <p:spPr bwMode="auto">
          <a:xfrm>
            <a:off x="-116963" y="4434997"/>
            <a:ext cx="823385" cy="242141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l" rtl="0" eaLnBrk="0" fontAlgn="base" hangingPunct="0">
              <a:spcBef>
                <a:spcPct val="0"/>
              </a:spcBef>
              <a:spcAft>
                <a:spcPct val="0"/>
              </a:spcAft>
              <a:defRPr kumimoji="1" sz="4400">
                <a:solidFill>
                  <a:schemeClr val="tx2"/>
                </a:solidFill>
                <a:latin typeface="+mj-lt"/>
                <a:ea typeface="ＭＳ Ｐゴシック" charset="-128"/>
                <a:cs typeface="ＭＳ Ｐゴシック" charset="-128"/>
              </a:defRPr>
            </a:lvl1pPr>
            <a:lvl2pPr algn="l" rtl="0" eaLnBrk="0" fontAlgn="base" hangingPunct="0">
              <a:spcBef>
                <a:spcPct val="0"/>
              </a:spcBef>
              <a:spcAft>
                <a:spcPct val="0"/>
              </a:spcAft>
              <a:defRPr kumimoji="1" sz="4400">
                <a:solidFill>
                  <a:schemeClr val="tx2"/>
                </a:solidFill>
                <a:latin typeface="Tahoma" charset="-52"/>
                <a:ea typeface="ＭＳ Ｐゴシック" charset="-128"/>
                <a:cs typeface="ＭＳ Ｐゴシック" charset="-128"/>
              </a:defRPr>
            </a:lvl2pPr>
            <a:lvl3pPr algn="l" rtl="0" eaLnBrk="0" fontAlgn="base" hangingPunct="0">
              <a:spcBef>
                <a:spcPct val="0"/>
              </a:spcBef>
              <a:spcAft>
                <a:spcPct val="0"/>
              </a:spcAft>
              <a:defRPr kumimoji="1" sz="4400">
                <a:solidFill>
                  <a:schemeClr val="tx2"/>
                </a:solidFill>
                <a:latin typeface="Tahoma" charset="-52"/>
                <a:ea typeface="ＭＳ Ｐゴシック" charset="-128"/>
                <a:cs typeface="ＭＳ Ｐゴシック" charset="-128"/>
              </a:defRPr>
            </a:lvl3pPr>
            <a:lvl4pPr algn="l" rtl="0" eaLnBrk="0" fontAlgn="base" hangingPunct="0">
              <a:spcBef>
                <a:spcPct val="0"/>
              </a:spcBef>
              <a:spcAft>
                <a:spcPct val="0"/>
              </a:spcAft>
              <a:defRPr kumimoji="1" sz="4400">
                <a:solidFill>
                  <a:schemeClr val="tx2"/>
                </a:solidFill>
                <a:latin typeface="Tahoma" charset="-52"/>
                <a:ea typeface="ＭＳ Ｐゴシック" charset="-128"/>
                <a:cs typeface="ＭＳ Ｐゴシック" charset="-128"/>
              </a:defRPr>
            </a:lvl4pPr>
            <a:lvl5pPr algn="l" rtl="0" eaLnBrk="0" fontAlgn="base" hangingPunct="0">
              <a:spcBef>
                <a:spcPct val="0"/>
              </a:spcBef>
              <a:spcAft>
                <a:spcPct val="0"/>
              </a:spcAft>
              <a:defRPr kumimoji="1" sz="4400">
                <a:solidFill>
                  <a:schemeClr val="tx2"/>
                </a:solidFill>
                <a:latin typeface="Tahoma" charset="-52"/>
                <a:ea typeface="ＭＳ Ｐゴシック" charset="-128"/>
                <a:cs typeface="ＭＳ Ｐゴシック" charset="-128"/>
              </a:defRPr>
            </a:lvl5pPr>
            <a:lvl6pPr marL="457200" algn="l" rtl="0" eaLnBrk="0" fontAlgn="base" hangingPunct="0">
              <a:spcBef>
                <a:spcPct val="0"/>
              </a:spcBef>
              <a:spcAft>
                <a:spcPct val="0"/>
              </a:spcAft>
              <a:defRPr kumimoji="1" sz="4400">
                <a:solidFill>
                  <a:schemeClr val="tx2"/>
                </a:solidFill>
                <a:latin typeface="Tahoma" charset="-52"/>
              </a:defRPr>
            </a:lvl6pPr>
            <a:lvl7pPr marL="914400" algn="l" rtl="0" eaLnBrk="0" fontAlgn="base" hangingPunct="0">
              <a:spcBef>
                <a:spcPct val="0"/>
              </a:spcBef>
              <a:spcAft>
                <a:spcPct val="0"/>
              </a:spcAft>
              <a:defRPr kumimoji="1" sz="4400">
                <a:solidFill>
                  <a:schemeClr val="tx2"/>
                </a:solidFill>
                <a:latin typeface="Tahoma" charset="-52"/>
              </a:defRPr>
            </a:lvl7pPr>
            <a:lvl8pPr marL="1371600" algn="l" rtl="0" eaLnBrk="0" fontAlgn="base" hangingPunct="0">
              <a:spcBef>
                <a:spcPct val="0"/>
              </a:spcBef>
              <a:spcAft>
                <a:spcPct val="0"/>
              </a:spcAft>
              <a:defRPr kumimoji="1" sz="4400">
                <a:solidFill>
                  <a:schemeClr val="tx2"/>
                </a:solidFill>
                <a:latin typeface="Tahoma" charset="-52"/>
              </a:defRPr>
            </a:lvl8pPr>
            <a:lvl9pPr marL="1828800" algn="l" rtl="0" eaLnBrk="0" fontAlgn="base" hangingPunct="0">
              <a:spcBef>
                <a:spcPct val="0"/>
              </a:spcBef>
              <a:spcAft>
                <a:spcPct val="0"/>
              </a:spcAft>
              <a:defRPr kumimoji="1" sz="4400">
                <a:solidFill>
                  <a:schemeClr val="tx2"/>
                </a:solidFill>
                <a:latin typeface="Tahoma" charset="-52"/>
              </a:defRPr>
            </a:lvl9pPr>
          </a:lstStyle>
          <a:p>
            <a:pPr marL="0" marR="0" lvl="0" indent="0" algn="l" defTabSz="457200" rtl="0" eaLnBrk="0" fontAlgn="base" latinLnBrk="0" hangingPunct="0">
              <a:lnSpc>
                <a:spcPct val="100000"/>
              </a:lnSpc>
              <a:spcBef>
                <a:spcPct val="0"/>
              </a:spcBef>
              <a:spcAft>
                <a:spcPct val="0"/>
              </a:spcAft>
              <a:buClrTx/>
              <a:buSzTx/>
              <a:buFontTx/>
              <a:buNone/>
              <a:tabLst/>
              <a:defRPr/>
            </a:pPr>
            <a:r>
              <a:rPr kumimoji="1" lang="en-US" sz="13800" b="1" i="0" u="none" strike="noStrike" kern="1200" cap="none" spc="0" normalizeH="0" baseline="0" noProof="0" dirty="0">
                <a:ln>
                  <a:noFill/>
                </a:ln>
                <a:solidFill>
                  <a:srgbClr val="FFFFFF"/>
                </a:solidFill>
                <a:effectLst>
                  <a:glow rad="139700">
                    <a:srgbClr val="000000"/>
                  </a:glow>
                  <a:outerShdw blurRad="38100" dist="38100" dir="2700000" algn="tl">
                    <a:srgbClr val="000000">
                      <a:alpha val="43137"/>
                    </a:srgbClr>
                  </a:outerShdw>
                </a:effectLst>
                <a:uLnTx/>
                <a:uFillTx/>
                <a:latin typeface="Arial" panose="020B0604020202020204" pitchFamily="34" charset="0"/>
                <a:ea typeface="ＭＳ Ｐゴシック" charset="-128"/>
                <a:cs typeface="Arial" panose="020B0604020202020204" pitchFamily="34" charset="0"/>
              </a:rPr>
              <a:t>(</a:t>
            </a:r>
          </a:p>
        </p:txBody>
      </p:sp>
      <p:sp>
        <p:nvSpPr>
          <p:cNvPr id="9" name="Title 1"/>
          <p:cNvSpPr txBox="1">
            <a:spLocks/>
          </p:cNvSpPr>
          <p:nvPr/>
        </p:nvSpPr>
        <p:spPr bwMode="auto">
          <a:xfrm>
            <a:off x="8341968" y="4434997"/>
            <a:ext cx="823385" cy="242141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l" rtl="0" eaLnBrk="0" fontAlgn="base" hangingPunct="0">
              <a:spcBef>
                <a:spcPct val="0"/>
              </a:spcBef>
              <a:spcAft>
                <a:spcPct val="0"/>
              </a:spcAft>
              <a:defRPr kumimoji="1" sz="4400">
                <a:solidFill>
                  <a:schemeClr val="tx2"/>
                </a:solidFill>
                <a:latin typeface="+mj-lt"/>
                <a:ea typeface="ＭＳ Ｐゴシック" charset="-128"/>
                <a:cs typeface="ＭＳ Ｐゴシック" charset="-128"/>
              </a:defRPr>
            </a:lvl1pPr>
            <a:lvl2pPr algn="l" rtl="0" eaLnBrk="0" fontAlgn="base" hangingPunct="0">
              <a:spcBef>
                <a:spcPct val="0"/>
              </a:spcBef>
              <a:spcAft>
                <a:spcPct val="0"/>
              </a:spcAft>
              <a:defRPr kumimoji="1" sz="4400">
                <a:solidFill>
                  <a:schemeClr val="tx2"/>
                </a:solidFill>
                <a:latin typeface="Tahoma" charset="-52"/>
                <a:ea typeface="ＭＳ Ｐゴシック" charset="-128"/>
                <a:cs typeface="ＭＳ Ｐゴシック" charset="-128"/>
              </a:defRPr>
            </a:lvl2pPr>
            <a:lvl3pPr algn="l" rtl="0" eaLnBrk="0" fontAlgn="base" hangingPunct="0">
              <a:spcBef>
                <a:spcPct val="0"/>
              </a:spcBef>
              <a:spcAft>
                <a:spcPct val="0"/>
              </a:spcAft>
              <a:defRPr kumimoji="1" sz="4400">
                <a:solidFill>
                  <a:schemeClr val="tx2"/>
                </a:solidFill>
                <a:latin typeface="Tahoma" charset="-52"/>
                <a:ea typeface="ＭＳ Ｐゴシック" charset="-128"/>
                <a:cs typeface="ＭＳ Ｐゴシック" charset="-128"/>
              </a:defRPr>
            </a:lvl3pPr>
            <a:lvl4pPr algn="l" rtl="0" eaLnBrk="0" fontAlgn="base" hangingPunct="0">
              <a:spcBef>
                <a:spcPct val="0"/>
              </a:spcBef>
              <a:spcAft>
                <a:spcPct val="0"/>
              </a:spcAft>
              <a:defRPr kumimoji="1" sz="4400">
                <a:solidFill>
                  <a:schemeClr val="tx2"/>
                </a:solidFill>
                <a:latin typeface="Tahoma" charset="-52"/>
                <a:ea typeface="ＭＳ Ｐゴシック" charset="-128"/>
                <a:cs typeface="ＭＳ Ｐゴシック" charset="-128"/>
              </a:defRPr>
            </a:lvl4pPr>
            <a:lvl5pPr algn="l" rtl="0" eaLnBrk="0" fontAlgn="base" hangingPunct="0">
              <a:spcBef>
                <a:spcPct val="0"/>
              </a:spcBef>
              <a:spcAft>
                <a:spcPct val="0"/>
              </a:spcAft>
              <a:defRPr kumimoji="1" sz="4400">
                <a:solidFill>
                  <a:schemeClr val="tx2"/>
                </a:solidFill>
                <a:latin typeface="Tahoma" charset="-52"/>
                <a:ea typeface="ＭＳ Ｐゴシック" charset="-128"/>
                <a:cs typeface="ＭＳ Ｐゴシック" charset="-128"/>
              </a:defRPr>
            </a:lvl5pPr>
            <a:lvl6pPr marL="457200" algn="l" rtl="0" eaLnBrk="0" fontAlgn="base" hangingPunct="0">
              <a:spcBef>
                <a:spcPct val="0"/>
              </a:spcBef>
              <a:spcAft>
                <a:spcPct val="0"/>
              </a:spcAft>
              <a:defRPr kumimoji="1" sz="4400">
                <a:solidFill>
                  <a:schemeClr val="tx2"/>
                </a:solidFill>
                <a:latin typeface="Tahoma" charset="-52"/>
              </a:defRPr>
            </a:lvl6pPr>
            <a:lvl7pPr marL="914400" algn="l" rtl="0" eaLnBrk="0" fontAlgn="base" hangingPunct="0">
              <a:spcBef>
                <a:spcPct val="0"/>
              </a:spcBef>
              <a:spcAft>
                <a:spcPct val="0"/>
              </a:spcAft>
              <a:defRPr kumimoji="1" sz="4400">
                <a:solidFill>
                  <a:schemeClr val="tx2"/>
                </a:solidFill>
                <a:latin typeface="Tahoma" charset="-52"/>
              </a:defRPr>
            </a:lvl7pPr>
            <a:lvl8pPr marL="1371600" algn="l" rtl="0" eaLnBrk="0" fontAlgn="base" hangingPunct="0">
              <a:spcBef>
                <a:spcPct val="0"/>
              </a:spcBef>
              <a:spcAft>
                <a:spcPct val="0"/>
              </a:spcAft>
              <a:defRPr kumimoji="1" sz="4400">
                <a:solidFill>
                  <a:schemeClr val="tx2"/>
                </a:solidFill>
                <a:latin typeface="Tahoma" charset="-52"/>
              </a:defRPr>
            </a:lvl8pPr>
            <a:lvl9pPr marL="1828800" algn="l" rtl="0" eaLnBrk="0" fontAlgn="base" hangingPunct="0">
              <a:spcBef>
                <a:spcPct val="0"/>
              </a:spcBef>
              <a:spcAft>
                <a:spcPct val="0"/>
              </a:spcAft>
              <a:defRPr kumimoji="1" sz="4400">
                <a:solidFill>
                  <a:schemeClr val="tx2"/>
                </a:solidFill>
                <a:latin typeface="Tahoma" charset="-52"/>
              </a:defRPr>
            </a:lvl9pPr>
          </a:lstStyle>
          <a:p>
            <a:pPr marL="0" marR="0" lvl="0" indent="0" algn="l" defTabSz="457200" rtl="0" eaLnBrk="0" fontAlgn="base" latinLnBrk="0" hangingPunct="0">
              <a:lnSpc>
                <a:spcPct val="100000"/>
              </a:lnSpc>
              <a:spcBef>
                <a:spcPct val="0"/>
              </a:spcBef>
              <a:spcAft>
                <a:spcPct val="0"/>
              </a:spcAft>
              <a:buClrTx/>
              <a:buSzTx/>
              <a:buFontTx/>
              <a:buNone/>
              <a:tabLst/>
              <a:defRPr/>
            </a:pPr>
            <a:r>
              <a:rPr kumimoji="1" lang="en-US" sz="13800" b="1" i="0" u="none" strike="noStrike" kern="1200" cap="none" spc="0" normalizeH="0" baseline="0" noProof="0" dirty="0">
                <a:ln>
                  <a:noFill/>
                </a:ln>
                <a:solidFill>
                  <a:srgbClr val="FFFFFF"/>
                </a:solidFill>
                <a:effectLst>
                  <a:glow rad="139700">
                    <a:srgbClr val="000000"/>
                  </a:glow>
                  <a:outerShdw blurRad="38100" dist="38100" dir="2700000" algn="tl">
                    <a:srgbClr val="000000">
                      <a:alpha val="43137"/>
                    </a:srgbClr>
                  </a:outerShdw>
                </a:effectLst>
                <a:uLnTx/>
                <a:uFillTx/>
                <a:latin typeface="Arial" panose="020B0604020202020204" pitchFamily="34" charset="0"/>
                <a:ea typeface="ＭＳ Ｐゴシック" charset="-128"/>
                <a:cs typeface="Arial" panose="020B0604020202020204" pitchFamily="34" charset="0"/>
              </a:rPr>
              <a:t>)</a:t>
            </a:r>
          </a:p>
        </p:txBody>
      </p:sp>
    </p:spTree>
    <p:extLst>
      <p:ext uri="{BB962C8B-B14F-4D97-AF65-F5344CB8AC3E}">
        <p14:creationId xmlns:p14="http://schemas.microsoft.com/office/powerpoint/2010/main" val="622208833"/>
      </p:ext>
    </p:extLst>
  </p:cSld>
  <p:clrMapOvr>
    <a:masterClrMapping/>
  </p:clrMapOvr>
  <p:transition spd="med"/>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8"/>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9"/>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5"/>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grpId="0" nodeType="clickEffect">
                                  <p:stCondLst>
                                    <p:cond delay="0"/>
                                  </p:stCondLst>
                                  <p:childTnLst>
                                    <p:set>
                                      <p:cBhvr>
                                        <p:cTn id="20" dur="1" fill="hold">
                                          <p:stCondLst>
                                            <p:cond delay="0"/>
                                          </p:stCondLst>
                                        </p:cTn>
                                        <p:tgtEl>
                                          <p:spTgt spid="6"/>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grpId="0" nodeType="clickEffect">
                                  <p:stCondLst>
                                    <p:cond delay="0"/>
                                  </p:stCondLst>
                                  <p:childTnLst>
                                    <p:set>
                                      <p:cBhvr>
                                        <p:cTn id="24"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p:bldP spid="6" grpId="0"/>
      <p:bldP spid="7" grpId="0"/>
      <p:bldP spid="8" grpId="0"/>
      <p:bldP spid="9" grpId="0"/>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7441" name="Rectangle 6"/>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defTabSz="914400" eaLnBrk="0" fontAlgn="base" hangingPunct="0">
              <a:spcBef>
                <a:spcPct val="0"/>
              </a:spcBef>
              <a:spcAft>
                <a:spcPct val="0"/>
              </a:spcAft>
            </a:pPr>
            <a:endParaRPr lang="en-US" sz="2400">
              <a:solidFill>
                <a:srgbClr val="000000"/>
              </a:solidFill>
              <a:latin typeface="Arial" panose="020B0604020202020204" pitchFamily="34" charset="0"/>
              <a:ea typeface="ＭＳ Ｐゴシック" charset="0"/>
              <a:cs typeface="Arial" panose="020B0604020202020204" pitchFamily="34" charset="0"/>
            </a:endParaRPr>
          </a:p>
        </p:txBody>
      </p:sp>
      <p:pic>
        <p:nvPicPr>
          <p:cNvPr id="3074" name="Picture 2">
            <a:extLst>
              <a:ext uri="{FF2B5EF4-FFF2-40B4-BE49-F238E27FC236}">
                <a16:creationId xmlns:a16="http://schemas.microsoft.com/office/drawing/2014/main" id="{74C38CAE-7F2D-704E-93E5-AF6581B472DC}"/>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l="4509"/>
          <a:stretch/>
        </p:blipFill>
        <p:spPr bwMode="auto">
          <a:xfrm>
            <a:off x="0" y="0"/>
            <a:ext cx="4572000" cy="4343400"/>
          </a:xfrm>
          <a:prstGeom prst="rect">
            <a:avLst/>
          </a:prstGeom>
          <a:noFill/>
          <a:extLst>
            <a:ext uri="{909E8E84-426E-40DD-AFC4-6F175D3DCCD1}">
              <a14:hiddenFill xmlns:a14="http://schemas.microsoft.com/office/drawing/2010/main">
                <a:solidFill>
                  <a:srgbClr val="FFFFFF"/>
                </a:solidFill>
              </a14:hiddenFill>
            </a:ext>
          </a:extLst>
        </p:spPr>
      </p:pic>
      <p:sp>
        <p:nvSpPr>
          <p:cNvPr id="957445" name="Rectangle 6"/>
          <p:cNvSpPr>
            <a:spLocks noGrp="1" noChangeArrowheads="1"/>
          </p:cNvSpPr>
          <p:nvPr>
            <p:ph type="title" idx="4294967295"/>
          </p:nvPr>
        </p:nvSpPr>
        <p:spPr>
          <a:xfrm>
            <a:off x="4572000" y="33434"/>
            <a:ext cx="4572000" cy="3429001"/>
          </a:xfrm>
        </p:spPr>
        <p:txBody>
          <a:bodyPr/>
          <a:lstStyle/>
          <a:p>
            <a:r>
              <a:rPr lang="ar-SA" sz="3600" b="1" dirty="0">
                <a:solidFill>
                  <a:schemeClr val="bg1"/>
                </a:solidFill>
                <a:latin typeface="Arial" panose="020B0604020202020204" pitchFamily="34" charset="0"/>
                <a:ea typeface="ＭＳ Ｐゴシック" charset="0"/>
                <a:cs typeface="Arial" panose="020B0604020202020204" pitchFamily="34" charset="0"/>
              </a:rPr>
              <a:t>رؤيا ١٣ : ١١</a:t>
            </a:r>
            <a:br>
              <a:rPr lang="ar-SA" sz="3600" b="1" dirty="0">
                <a:solidFill>
                  <a:schemeClr val="bg1"/>
                </a:solidFill>
                <a:latin typeface="Arial" panose="020B0604020202020204" pitchFamily="34" charset="0"/>
                <a:ea typeface="ＭＳ Ｐゴシック" charset="0"/>
                <a:cs typeface="Arial" panose="020B0604020202020204" pitchFamily="34" charset="0"/>
              </a:rPr>
            </a:br>
            <a:br>
              <a:rPr lang="en-US" sz="2400" b="1" dirty="0">
                <a:solidFill>
                  <a:schemeClr val="bg1"/>
                </a:solidFill>
                <a:latin typeface="Arial" panose="020B0604020202020204" pitchFamily="34" charset="0"/>
                <a:ea typeface="ＭＳ Ｐゴシック" charset="0"/>
                <a:cs typeface="Arial" panose="020B0604020202020204" pitchFamily="34" charset="0"/>
              </a:rPr>
            </a:br>
            <a:r>
              <a:rPr lang="ar-SA" sz="3600" b="1" dirty="0">
                <a:solidFill>
                  <a:schemeClr val="bg1"/>
                </a:solidFill>
                <a:latin typeface="Arial" panose="020B0604020202020204" pitchFamily="34" charset="0"/>
                <a:ea typeface="ＭＳ Ｐゴシック" charset="0"/>
                <a:cs typeface="Arial" panose="020B0604020202020204" pitchFamily="34" charset="0"/>
              </a:rPr>
              <a:t> ثُمَّ رَأَيْتُ وَحْشاً آخَرَ طَالِعاً مِنَ الأَرْضِ، وَكَانَ لَهُ قَرْنَانِ شِبْهُ خَرُوفٍ، وَكَانَ يَتَكَلَّمُ كَتِنِّينٍ</a:t>
            </a:r>
          </a:p>
        </p:txBody>
      </p:sp>
      <p:pic>
        <p:nvPicPr>
          <p:cNvPr id="4098" name="Picture 2">
            <a:extLst>
              <a:ext uri="{FF2B5EF4-FFF2-40B4-BE49-F238E27FC236}">
                <a16:creationId xmlns:a16="http://schemas.microsoft.com/office/drawing/2014/main" id="{DCF5C1E6-ABFD-4B43-AB6C-02FCC3981275}"/>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5224" t="2420" r="5460" b="1861"/>
          <a:stretch/>
        </p:blipFill>
        <p:spPr bwMode="auto">
          <a:xfrm>
            <a:off x="3185492" y="3395566"/>
            <a:ext cx="4266186" cy="34290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692932436"/>
      </p:ext>
    </p:extLst>
  </p:cSld>
  <p:clrMapOvr>
    <a:masterClrMapping/>
  </p:clrMapOvr>
  <p:transition spd="slow">
    <p:random/>
  </p:transition>
</p:sld>
</file>

<file path=ppt/slides/slide2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37" name="Rectangle 1026"/>
          <p:cNvSpPr txBox="1">
            <a:spLocks noGrp="1"/>
          </p:cNvSpPr>
          <p:nvPr>
            <p:ph type="title"/>
          </p:nvPr>
        </p:nvSpPr>
        <p:spPr>
          <a:xfrm>
            <a:off x="-1" y="-4764"/>
            <a:ext cx="9180515" cy="1849440"/>
          </a:xfrm>
          <a:prstGeom prst="rect">
            <a:avLst/>
          </a:prstGeom>
          <a:solidFill>
            <a:srgbClr val="000090"/>
          </a:solidFill>
          <a:effectLst>
            <a:outerShdw blurRad="63500" dist="35921" dir="2700000" rotWithShape="0">
              <a:srgbClr val="000000">
                <a:alpha val="74998"/>
              </a:srgbClr>
            </a:outerShdw>
          </a:effectLst>
        </p:spPr>
        <p:txBody>
          <a:bodyPr/>
          <a:lstStyle/>
          <a:p>
            <a:pPr>
              <a:defRPr sz="4800" b="1">
                <a:effectLst>
                  <a:outerShdw blurRad="38100" dist="38100" dir="2700000" rotWithShape="0">
                    <a:srgbClr val="000000">
                      <a:alpha val="43137"/>
                    </a:srgbClr>
                  </a:outerShdw>
                </a:effectLst>
              </a:defRPr>
            </a:pPr>
            <a:r>
              <a:rPr lang="ar-JO" dirty="0"/>
              <a:t>مشاكل مع الولايات المتحدة الأمريكية</a:t>
            </a:r>
            <a:br>
              <a:rPr lang="ar-JO" dirty="0"/>
            </a:br>
            <a:r>
              <a:rPr lang="ar-JO" dirty="0"/>
              <a:t>باعتبارها بابل الخفيّة</a:t>
            </a:r>
            <a:endParaRPr dirty="0"/>
          </a:p>
        </p:txBody>
      </p:sp>
      <p:sp>
        <p:nvSpPr>
          <p:cNvPr id="3238" name="Rectangle 2"/>
          <p:cNvSpPr txBox="1"/>
          <p:nvPr/>
        </p:nvSpPr>
        <p:spPr>
          <a:xfrm>
            <a:off x="117158" y="6411926"/>
            <a:ext cx="2753361" cy="226986"/>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nchor="ctr">
            <a:spAutoFit/>
          </a:bodyPr>
          <a:lstStyle>
            <a:lvl1pPr defTabSz="914400">
              <a:defRPr sz="1000" b="1">
                <a:effectLst>
                  <a:outerShdw blurRad="38100" dist="38100" dir="2700000" rotWithShape="0">
                    <a:srgbClr val="000000">
                      <a:alpha val="43137"/>
                    </a:srgbClr>
                  </a:outerShdw>
                </a:effectLst>
              </a:defRPr>
            </a:lvl1pPr>
          </a:lstStyle>
          <a:p>
            <a:pPr marL="0" marR="0" lvl="0" indent="0" algn="l" defTabSz="914400" rtl="0" eaLnBrk="1" fontAlgn="auto" latinLnBrk="0" hangingPunct="0">
              <a:lnSpc>
                <a:spcPct val="100000"/>
              </a:lnSpc>
              <a:spcBef>
                <a:spcPts val="0"/>
              </a:spcBef>
              <a:spcAft>
                <a:spcPts val="0"/>
              </a:spcAft>
              <a:buClrTx/>
              <a:buSzTx/>
              <a:buFontTx/>
              <a:buNone/>
              <a:tabLst/>
              <a:defRPr/>
            </a:pPr>
            <a:r>
              <a:rPr kumimoji="0" sz="1000" b="1" i="0" u="none" strike="noStrike" kern="0" cap="none" spc="0" normalizeH="0" baseline="0" noProof="0">
                <a:ln>
                  <a:noFill/>
                </a:ln>
                <a:solidFill>
                  <a:srgbClr val="000000"/>
                </a:solidFill>
                <a:effectLst>
                  <a:outerShdw blurRad="38100" dist="38100" dir="2700000" rotWithShape="0">
                    <a:srgbClr val="000000">
                      <a:alpha val="43137"/>
                    </a:srgbClr>
                  </a:outerShdw>
                </a:effectLst>
                <a:uLnTx/>
                <a:uFillTx/>
                <a:latin typeface="Arial"/>
                <a:cs typeface="Arial"/>
                <a:sym typeface="Arial"/>
              </a:rPr>
              <a:t>Used with permission</a:t>
            </a:r>
          </a:p>
        </p:txBody>
      </p:sp>
      <p:sp>
        <p:nvSpPr>
          <p:cNvPr id="3239" name="Rectangle 1026"/>
          <p:cNvSpPr txBox="1"/>
          <p:nvPr/>
        </p:nvSpPr>
        <p:spPr>
          <a:xfrm>
            <a:off x="117158" y="2595910"/>
            <a:ext cx="9026842" cy="3539430"/>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45719" rIns="45719" anchor="ctr">
            <a:spAutoFit/>
          </a:bodyPr>
          <a:lstStyle/>
          <a:p>
            <a:pPr marL="0" marR="0" lvl="0" indent="0" algn="r" defTabSz="914400" rtl="1" eaLnBrk="1" fontAlgn="auto" latinLnBrk="0" hangingPunct="0">
              <a:lnSpc>
                <a:spcPct val="100000"/>
              </a:lnSpc>
              <a:spcBef>
                <a:spcPts val="0"/>
              </a:spcBef>
              <a:spcAft>
                <a:spcPts val="0"/>
              </a:spcAft>
              <a:buClrTx/>
              <a:buSzPct val="100000"/>
              <a:buFontTx/>
              <a:buNone/>
              <a:tabLst/>
              <a:defRPr sz="3200" b="1">
                <a:solidFill>
                  <a:srgbClr val="8F8F8F">
                    <a:lumOff val="44000"/>
                  </a:srgbClr>
                </a:solidFill>
              </a:defRPr>
            </a:pPr>
            <a:r>
              <a:rPr kumimoji="0" lang="en-US" sz="3200" b="1" i="0" u="none" strike="noStrike" kern="0" cap="none" spc="0" normalizeH="0" baseline="0" noProof="0" dirty="0">
                <a:ln>
                  <a:noFill/>
                </a:ln>
                <a:solidFill>
                  <a:srgbClr val="8F8F8F">
                    <a:lumOff val="44000"/>
                  </a:srgbClr>
                </a:solidFill>
                <a:effectLst/>
                <a:uLnTx/>
                <a:uFillTx/>
                <a:latin typeface="Arial"/>
                <a:cs typeface="Arial"/>
                <a:sym typeface="Arial"/>
              </a:rPr>
              <a:t>   </a:t>
            </a:r>
            <a:r>
              <a:rPr kumimoji="0" lang="ar-SA" sz="3200" b="1" i="0" u="none" strike="noStrike" kern="0" cap="none" spc="0" normalizeH="0" baseline="0" noProof="0" dirty="0">
                <a:ln>
                  <a:noFill/>
                </a:ln>
                <a:solidFill>
                  <a:srgbClr val="8F8F8F">
                    <a:lumOff val="44000"/>
                  </a:srgbClr>
                </a:solidFill>
                <a:effectLst/>
                <a:uLnTx/>
                <a:uFillTx/>
                <a:latin typeface="Arial"/>
                <a:cs typeface="Arial"/>
                <a:sym typeface="Arial"/>
              </a:rPr>
              <a:t>أ‌)	الرمز الوطني للولايات المتحدة الأمريكية ليس المرأة </a:t>
            </a:r>
            <a:r>
              <a:rPr kumimoji="0" lang="en-US" sz="3200" b="1" i="0" u="none" strike="noStrike" kern="0" cap="none" spc="0" normalizeH="0" baseline="0" noProof="0" dirty="0">
                <a:ln>
                  <a:noFill/>
                </a:ln>
                <a:solidFill>
                  <a:srgbClr val="8F8F8F">
                    <a:lumOff val="44000"/>
                  </a:srgbClr>
                </a:solidFill>
                <a:effectLst/>
                <a:uLnTx/>
                <a:uFillTx/>
                <a:latin typeface="Arial"/>
                <a:cs typeface="Arial"/>
                <a:sym typeface="Arial"/>
              </a:rPr>
              <a:t>   </a:t>
            </a:r>
          </a:p>
          <a:p>
            <a:pPr marL="0" marR="0" lvl="0" indent="0" algn="r" defTabSz="914400" rtl="1" eaLnBrk="1" fontAlgn="auto" latinLnBrk="0" hangingPunct="0">
              <a:lnSpc>
                <a:spcPct val="100000"/>
              </a:lnSpc>
              <a:spcBef>
                <a:spcPts val="0"/>
              </a:spcBef>
              <a:spcAft>
                <a:spcPts val="0"/>
              </a:spcAft>
              <a:buClrTx/>
              <a:buSzPct val="100000"/>
              <a:buFontTx/>
              <a:buNone/>
              <a:tabLst/>
              <a:defRPr sz="3200" b="1">
                <a:solidFill>
                  <a:srgbClr val="8F8F8F">
                    <a:lumOff val="44000"/>
                  </a:srgbClr>
                </a:solidFill>
              </a:defRPr>
            </a:pPr>
            <a:r>
              <a:rPr kumimoji="0" lang="en-US" sz="3200" b="1" i="0" u="none" strike="noStrike" kern="0" cap="none" spc="0" normalizeH="0" baseline="0" noProof="0" dirty="0">
                <a:ln>
                  <a:noFill/>
                </a:ln>
                <a:solidFill>
                  <a:srgbClr val="8F8F8F">
                    <a:lumOff val="44000"/>
                  </a:srgbClr>
                </a:solidFill>
                <a:effectLst/>
                <a:uLnTx/>
                <a:uFillTx/>
                <a:latin typeface="Arial"/>
                <a:cs typeface="Arial"/>
                <a:sym typeface="Arial"/>
              </a:rPr>
              <a:t>       </a:t>
            </a:r>
            <a:r>
              <a:rPr kumimoji="0" lang="ar-JO" sz="3200" b="1" i="0" u="none" strike="noStrike" kern="0" cap="none" spc="0" normalizeH="0" baseline="0" noProof="0" dirty="0">
                <a:ln>
                  <a:noFill/>
                </a:ln>
                <a:solidFill>
                  <a:srgbClr val="8F8F8F">
                    <a:lumOff val="44000"/>
                  </a:srgbClr>
                </a:solidFill>
                <a:effectLst/>
                <a:uLnTx/>
                <a:uFillTx/>
                <a:latin typeface="Arial"/>
                <a:cs typeface="Arial"/>
                <a:sym typeface="Arial"/>
              </a:rPr>
              <a:t> بل النسر الأصلع</a:t>
            </a:r>
            <a:endParaRPr kumimoji="0" lang="ar-SA" sz="3200" b="1" i="0" u="none" strike="noStrike" kern="0" cap="none" spc="0" normalizeH="0" baseline="0" noProof="0" dirty="0">
              <a:ln>
                <a:noFill/>
              </a:ln>
              <a:solidFill>
                <a:srgbClr val="8F8F8F">
                  <a:lumOff val="44000"/>
                </a:srgbClr>
              </a:solidFill>
              <a:effectLst/>
              <a:uLnTx/>
              <a:uFillTx/>
              <a:latin typeface="Arial"/>
              <a:cs typeface="Arial"/>
              <a:sym typeface="Arial"/>
            </a:endParaRPr>
          </a:p>
          <a:p>
            <a:pPr marL="0" marR="0" lvl="0" indent="0" algn="r" defTabSz="914400" rtl="1" eaLnBrk="1" fontAlgn="auto" latinLnBrk="0" hangingPunct="0">
              <a:lnSpc>
                <a:spcPct val="100000"/>
              </a:lnSpc>
              <a:spcBef>
                <a:spcPts val="0"/>
              </a:spcBef>
              <a:spcAft>
                <a:spcPts val="0"/>
              </a:spcAft>
              <a:buClrTx/>
              <a:buSzPct val="100000"/>
              <a:buFontTx/>
              <a:buNone/>
              <a:tabLst/>
              <a:defRPr sz="3200" b="1">
                <a:solidFill>
                  <a:srgbClr val="8F8F8F">
                    <a:lumOff val="44000"/>
                  </a:srgbClr>
                </a:solidFill>
              </a:defRPr>
            </a:pPr>
            <a:r>
              <a:rPr kumimoji="0" lang="en-US" sz="3200" b="1" i="0" u="none" strike="noStrike" kern="0" cap="none" spc="0" normalizeH="0" baseline="0" noProof="0" dirty="0">
                <a:ln>
                  <a:noFill/>
                </a:ln>
                <a:solidFill>
                  <a:srgbClr val="8F8F8F">
                    <a:lumOff val="44000"/>
                  </a:srgbClr>
                </a:solidFill>
                <a:effectLst/>
                <a:uLnTx/>
                <a:uFillTx/>
                <a:latin typeface="Arial"/>
                <a:cs typeface="Arial"/>
                <a:sym typeface="Arial"/>
              </a:rPr>
              <a:t>  </a:t>
            </a:r>
            <a:r>
              <a:rPr kumimoji="0" lang="ar-SA" sz="3200" b="1" i="0" u="none" strike="noStrike" kern="0" cap="none" spc="0" normalizeH="0" baseline="0" noProof="0" dirty="0">
                <a:ln>
                  <a:noFill/>
                </a:ln>
                <a:solidFill>
                  <a:srgbClr val="8F8F8F">
                    <a:lumOff val="44000"/>
                  </a:srgbClr>
                </a:solidFill>
                <a:effectLst/>
                <a:uLnTx/>
                <a:uFillTx/>
                <a:latin typeface="Arial"/>
                <a:cs typeface="Arial"/>
                <a:sym typeface="Arial"/>
              </a:rPr>
              <a:t>ب‌)	يجب أثبات ال</a:t>
            </a:r>
            <a:r>
              <a:rPr kumimoji="0" lang="ar-JO" sz="3200" b="1" i="0" u="none" strike="noStrike" kern="0" cap="none" spc="0" normalizeH="0" baseline="0" noProof="0" dirty="0">
                <a:ln>
                  <a:noFill/>
                </a:ln>
                <a:solidFill>
                  <a:srgbClr val="8F8F8F">
                    <a:lumOff val="44000"/>
                  </a:srgbClr>
                </a:solidFill>
                <a:effectLst/>
                <a:uLnTx/>
                <a:uFillTx/>
                <a:latin typeface="Arial"/>
                <a:cs typeface="Arial"/>
                <a:sym typeface="Arial"/>
              </a:rPr>
              <a:t>إ</a:t>
            </a:r>
            <a:r>
              <a:rPr kumimoji="0" lang="ar-SA" sz="3200" b="1" i="0" u="none" strike="noStrike" kern="0" cap="none" spc="0" normalizeH="0" baseline="0" noProof="0" dirty="0">
                <a:ln>
                  <a:noFill/>
                </a:ln>
                <a:solidFill>
                  <a:srgbClr val="8F8F8F">
                    <a:lumOff val="44000"/>
                  </a:srgbClr>
                </a:solidFill>
                <a:effectLst/>
                <a:uLnTx/>
                <a:uFillTx/>
                <a:latin typeface="Arial"/>
                <a:cs typeface="Arial"/>
                <a:sym typeface="Arial"/>
              </a:rPr>
              <a:t>دعاءات أن روسيا هي الوحش</a:t>
            </a:r>
          </a:p>
          <a:p>
            <a:pPr marL="0" marR="0" lvl="0" indent="0" algn="r" defTabSz="914400" rtl="1" eaLnBrk="1" fontAlgn="auto" latinLnBrk="0" hangingPunct="0">
              <a:lnSpc>
                <a:spcPct val="100000"/>
              </a:lnSpc>
              <a:spcBef>
                <a:spcPts val="0"/>
              </a:spcBef>
              <a:spcAft>
                <a:spcPts val="0"/>
              </a:spcAft>
              <a:buClrTx/>
              <a:buSzPct val="100000"/>
              <a:buFontTx/>
              <a:buNone/>
              <a:tabLst/>
              <a:defRPr sz="3200" b="1">
                <a:solidFill>
                  <a:srgbClr val="8F8F8F">
                    <a:lumOff val="44000"/>
                  </a:srgbClr>
                </a:solidFill>
              </a:defRPr>
            </a:pPr>
            <a:r>
              <a:rPr kumimoji="0" lang="en-US" sz="3200" b="1" i="0" u="none" strike="noStrike" kern="0" cap="none" spc="0" normalizeH="0" baseline="0" noProof="0" dirty="0">
                <a:ln>
                  <a:noFill/>
                </a:ln>
                <a:solidFill>
                  <a:srgbClr val="8F8F8F">
                    <a:lumOff val="44000"/>
                  </a:srgbClr>
                </a:solidFill>
                <a:effectLst/>
                <a:uLnTx/>
                <a:uFillTx/>
                <a:latin typeface="Arial"/>
                <a:cs typeface="Arial"/>
                <a:sym typeface="Arial"/>
              </a:rPr>
              <a:t>  </a:t>
            </a:r>
            <a:r>
              <a:rPr kumimoji="0" lang="ar-SA" sz="3200" b="1" i="0" u="none" strike="noStrike" kern="0" cap="none" spc="0" normalizeH="0" baseline="0" noProof="0" dirty="0">
                <a:ln>
                  <a:noFill/>
                </a:ln>
                <a:solidFill>
                  <a:srgbClr val="8F8F8F">
                    <a:lumOff val="44000"/>
                  </a:srgbClr>
                </a:solidFill>
                <a:effectLst/>
                <a:uLnTx/>
                <a:uFillTx/>
                <a:latin typeface="Arial"/>
                <a:cs typeface="Arial"/>
                <a:sym typeface="Arial"/>
              </a:rPr>
              <a:t>ت‌)	تدمير الولايات المتحدة الأمريكية في عام 1993 لم </a:t>
            </a:r>
            <a:r>
              <a:rPr kumimoji="0" lang="ar-JO" sz="3200" b="1" i="0" u="none" strike="noStrike" kern="0" cap="none" spc="0" normalizeH="0" baseline="0" noProof="0" dirty="0">
                <a:ln>
                  <a:noFill/>
                </a:ln>
                <a:solidFill>
                  <a:srgbClr val="8F8F8F">
                    <a:lumOff val="44000"/>
                  </a:srgbClr>
                </a:solidFill>
                <a:effectLst/>
                <a:uLnTx/>
                <a:uFillTx/>
                <a:latin typeface="Arial"/>
                <a:cs typeface="Arial"/>
                <a:sym typeface="Arial"/>
              </a:rPr>
              <a:t> </a:t>
            </a:r>
            <a:r>
              <a:rPr kumimoji="0" lang="en-US" sz="3200" b="1" i="0" u="none" strike="noStrike" kern="0" cap="none" spc="0" normalizeH="0" baseline="0" noProof="0" dirty="0">
                <a:ln>
                  <a:noFill/>
                </a:ln>
                <a:solidFill>
                  <a:srgbClr val="8F8F8F">
                    <a:lumOff val="44000"/>
                  </a:srgbClr>
                </a:solidFill>
                <a:effectLst/>
                <a:uLnTx/>
                <a:uFillTx/>
                <a:latin typeface="Arial"/>
                <a:cs typeface="Arial"/>
                <a:sym typeface="Arial"/>
              </a:rPr>
              <a:t>  </a:t>
            </a:r>
            <a:r>
              <a:rPr kumimoji="0" lang="ar-JO" sz="3200" b="1" i="0" u="none" strike="noStrike" kern="0" cap="none" spc="0" normalizeH="0" baseline="0" noProof="0" dirty="0">
                <a:ln>
                  <a:noFill/>
                </a:ln>
                <a:solidFill>
                  <a:srgbClr val="8F8F8F">
                    <a:lumOff val="44000"/>
                  </a:srgbClr>
                </a:solidFill>
                <a:effectLst/>
                <a:uLnTx/>
                <a:uFillTx/>
                <a:latin typeface="Arial"/>
                <a:cs typeface="Arial"/>
                <a:sym typeface="Arial"/>
              </a:rPr>
              <a:t>               </a:t>
            </a:r>
            <a:r>
              <a:rPr kumimoji="0" lang="en-US" sz="3200" b="1" i="0" u="none" strike="noStrike" kern="0" cap="none" spc="0" normalizeH="0" baseline="0" noProof="0" dirty="0">
                <a:ln>
                  <a:noFill/>
                </a:ln>
                <a:solidFill>
                  <a:srgbClr val="8F8F8F">
                    <a:lumOff val="44000"/>
                  </a:srgbClr>
                </a:solidFill>
                <a:effectLst/>
                <a:uLnTx/>
                <a:uFillTx/>
                <a:latin typeface="Arial"/>
                <a:cs typeface="Arial"/>
                <a:sym typeface="Arial"/>
              </a:rPr>
              <a:t>	</a:t>
            </a:r>
            <a:r>
              <a:rPr kumimoji="0" lang="ar-SA" sz="3200" b="1" i="0" u="none" strike="noStrike" kern="0" cap="none" spc="0" normalizeH="0" baseline="0" noProof="0" dirty="0">
                <a:ln>
                  <a:noFill/>
                </a:ln>
                <a:solidFill>
                  <a:srgbClr val="8F8F8F">
                    <a:lumOff val="44000"/>
                  </a:srgbClr>
                </a:solidFill>
                <a:effectLst/>
                <a:uLnTx/>
                <a:uFillTx/>
                <a:latin typeface="Arial"/>
                <a:cs typeface="Arial"/>
                <a:sym typeface="Arial"/>
              </a:rPr>
              <a:t>يحدث فضلاً عن الأخطاء النبوية الأخرى</a:t>
            </a:r>
          </a:p>
          <a:p>
            <a:pPr marL="0" marR="0" lvl="0" indent="0" algn="r" defTabSz="914400" rtl="1" eaLnBrk="1" fontAlgn="auto" latinLnBrk="0" hangingPunct="0">
              <a:lnSpc>
                <a:spcPct val="100000"/>
              </a:lnSpc>
              <a:spcBef>
                <a:spcPts val="0"/>
              </a:spcBef>
              <a:spcAft>
                <a:spcPts val="0"/>
              </a:spcAft>
              <a:buClrTx/>
              <a:buSzPct val="100000"/>
              <a:buFontTx/>
              <a:buNone/>
              <a:tabLst/>
              <a:defRPr sz="3200" b="1">
                <a:solidFill>
                  <a:srgbClr val="8F8F8F">
                    <a:lumOff val="44000"/>
                  </a:srgbClr>
                </a:solidFill>
              </a:defRPr>
            </a:pPr>
            <a:r>
              <a:rPr kumimoji="0" lang="en-US" sz="3200" b="1" i="0" u="none" strike="noStrike" kern="0" cap="none" spc="0" normalizeH="0" baseline="0" noProof="0" dirty="0">
                <a:ln>
                  <a:noFill/>
                </a:ln>
                <a:solidFill>
                  <a:srgbClr val="8F8F8F">
                    <a:lumOff val="44000"/>
                  </a:srgbClr>
                </a:solidFill>
                <a:effectLst/>
                <a:uLnTx/>
                <a:uFillTx/>
                <a:latin typeface="Arial"/>
                <a:cs typeface="Arial"/>
                <a:sym typeface="Arial"/>
              </a:rPr>
              <a:t>  </a:t>
            </a:r>
            <a:r>
              <a:rPr kumimoji="0" lang="ar-SA" sz="3200" b="1" i="0" u="none" strike="noStrike" kern="0" cap="none" spc="0" normalizeH="0" baseline="0" noProof="0" dirty="0">
                <a:ln>
                  <a:noFill/>
                </a:ln>
                <a:solidFill>
                  <a:srgbClr val="8F8F8F">
                    <a:lumOff val="44000"/>
                  </a:srgbClr>
                </a:solidFill>
                <a:effectLst/>
                <a:uLnTx/>
                <a:uFillTx/>
                <a:latin typeface="Arial"/>
                <a:cs typeface="Arial"/>
                <a:sym typeface="Arial"/>
              </a:rPr>
              <a:t>ث‌)	يحتوي كتاب الدكتور تشان على العديد من المشكلات </a:t>
            </a:r>
            <a:r>
              <a:rPr kumimoji="0" lang="en-US" sz="3200" b="1" i="0" u="none" strike="noStrike" kern="0" cap="none" spc="0" normalizeH="0" baseline="0" noProof="0" dirty="0">
                <a:ln>
                  <a:noFill/>
                </a:ln>
                <a:solidFill>
                  <a:srgbClr val="8F8F8F">
                    <a:lumOff val="44000"/>
                  </a:srgbClr>
                </a:solidFill>
                <a:effectLst/>
                <a:uLnTx/>
                <a:uFillTx/>
                <a:latin typeface="Arial"/>
                <a:cs typeface="Arial"/>
                <a:sym typeface="Arial"/>
              </a:rPr>
              <a:t>     	</a:t>
            </a:r>
            <a:r>
              <a:rPr kumimoji="0" lang="ar-SA" sz="3200" b="1" i="0" u="none" strike="noStrike" kern="0" cap="none" spc="0" normalizeH="0" baseline="0" noProof="0" dirty="0">
                <a:ln>
                  <a:noFill/>
                </a:ln>
                <a:solidFill>
                  <a:srgbClr val="8F8F8F">
                    <a:lumOff val="44000"/>
                  </a:srgbClr>
                </a:solidFill>
                <a:effectLst/>
                <a:uLnTx/>
                <a:uFillTx/>
                <a:latin typeface="Arial"/>
                <a:cs typeface="Arial"/>
                <a:sym typeface="Arial"/>
              </a:rPr>
              <a:t>اللاهوتية الأخرى</a:t>
            </a:r>
          </a:p>
        </p:txBody>
      </p:sp>
      <p:sp>
        <p:nvSpPr>
          <p:cNvPr id="3240" name="Text Box 37"/>
          <p:cNvSpPr txBox="1"/>
          <p:nvPr/>
        </p:nvSpPr>
        <p:spPr>
          <a:xfrm>
            <a:off x="8178303" y="44449"/>
            <a:ext cx="1003415" cy="463844"/>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6799" tIns="46799" rIns="46799" bIns="46799">
            <a:spAutoFit/>
          </a:bodyPr>
          <a:lstStyle>
            <a:lvl1pPr algn="ctr" defTabSz="914400">
              <a:defRPr sz="2400" b="1">
                <a:solidFill>
                  <a:schemeClr val="accent3">
                    <a:lumOff val="44000"/>
                  </a:schemeClr>
                </a:solidFill>
              </a:defRPr>
            </a:lvl1pPr>
          </a:lstStyle>
          <a:p>
            <a:pPr marL="0" marR="0" lvl="0" indent="0" algn="ctr" defTabSz="914400" rtl="0" eaLnBrk="1" fontAlgn="auto" latinLnBrk="0" hangingPunct="0">
              <a:lnSpc>
                <a:spcPct val="100000"/>
              </a:lnSpc>
              <a:spcBef>
                <a:spcPts val="0"/>
              </a:spcBef>
              <a:spcAft>
                <a:spcPts val="0"/>
              </a:spcAft>
              <a:buClrTx/>
              <a:buSzTx/>
              <a:buFontTx/>
              <a:buNone/>
              <a:tabLst/>
              <a:defRPr/>
            </a:pPr>
            <a:r>
              <a:rPr kumimoji="0" lang="ar-JO" sz="2400" b="1" i="0" u="none" strike="noStrike" kern="0" cap="none" spc="0" normalizeH="0" baseline="0" noProof="0" dirty="0">
                <a:ln>
                  <a:noFill/>
                </a:ln>
                <a:solidFill>
                  <a:srgbClr val="8F8F8F">
                    <a:lumOff val="44000"/>
                  </a:srgbClr>
                </a:solidFill>
                <a:effectLst/>
                <a:uLnTx/>
                <a:uFillTx/>
                <a:latin typeface="Arial"/>
                <a:cs typeface="Arial"/>
                <a:sym typeface="Arial"/>
              </a:rPr>
              <a:t>110 ص</a:t>
            </a:r>
            <a:endParaRPr kumimoji="0" sz="2400" b="1" i="0" u="none" strike="noStrike" kern="0" cap="none" spc="0" normalizeH="0" baseline="0" noProof="0" dirty="0">
              <a:ln>
                <a:noFill/>
              </a:ln>
              <a:solidFill>
                <a:srgbClr val="8F8F8F">
                  <a:lumOff val="44000"/>
                </a:srgbClr>
              </a:solidFill>
              <a:effectLst/>
              <a:uLnTx/>
              <a:uFillTx/>
              <a:latin typeface="Arial"/>
              <a:cs typeface="Arial"/>
              <a:sym typeface="Arial"/>
            </a:endParaRPr>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iterate>
                                    <p:tmAbs val="0"/>
                                  </p:iterate>
                                  <p:childTnLst>
                                    <p:set>
                                      <p:cBhvr>
                                        <p:cTn id="6" fill="hold"/>
                                        <p:tgtEl>
                                          <p:spTgt spid="3239">
                                            <p:bg/>
                                          </p:spTgt>
                                        </p:tgtEl>
                                        <p:attrNameLst>
                                          <p:attrName>style.visibility</p:attrName>
                                        </p:attrNameLst>
                                      </p:cBhvr>
                                      <p:to>
                                        <p:strVal val="visible"/>
                                      </p:to>
                                    </p:set>
                                  </p:childTnLst>
                                </p:cTn>
                              </p:par>
                              <p:par>
                                <p:cTn id="7" presetID="1" presetClass="entr" presetSubtype="0" fill="hold" grpId="0" nodeType="withEffect">
                                  <p:stCondLst>
                                    <p:cond delay="0"/>
                                  </p:stCondLst>
                                  <p:iterate>
                                    <p:tmAbs val="0"/>
                                  </p:iterate>
                                  <p:childTnLst>
                                    <p:set>
                                      <p:cBhvr>
                                        <p:cTn id="8" fill="hold"/>
                                        <p:tgtEl>
                                          <p:spTgt spid="3239">
                                            <p:txEl>
                                              <p:pRg st="0" end="0"/>
                                            </p:txEl>
                                          </p:spTgt>
                                        </p:tgtEl>
                                        <p:attrNameLst>
                                          <p:attrName>style.visibility</p:attrName>
                                        </p:attrNameLst>
                                      </p:cBhvr>
                                      <p:to>
                                        <p:strVal val="visible"/>
                                      </p:to>
                                    </p:set>
                                  </p:childTnLst>
                                </p:cTn>
                              </p:par>
                            </p:childTnLst>
                          </p:cTn>
                        </p:par>
                        <p:par>
                          <p:cTn id="9" fill="hold">
                            <p:stCondLst>
                              <p:cond delay="0"/>
                            </p:stCondLst>
                            <p:childTnLst>
                              <p:par>
                                <p:cTn id="10" presetID="1" presetClass="entr" presetSubtype="0" fill="hold" grpId="0" nodeType="afterEffect">
                                  <p:stCondLst>
                                    <p:cond delay="0"/>
                                  </p:stCondLst>
                                  <p:iterate>
                                    <p:tmAbs val="0"/>
                                  </p:iterate>
                                  <p:childTnLst>
                                    <p:set>
                                      <p:cBhvr>
                                        <p:cTn id="11" fill="hold"/>
                                        <p:tgtEl>
                                          <p:spTgt spid="3239">
                                            <p:txEl>
                                              <p:pRg st="1" end="1"/>
                                            </p:txEl>
                                          </p:spTgt>
                                        </p:tgtEl>
                                        <p:attrNameLst>
                                          <p:attrName>style.visibility</p:attrName>
                                        </p:attrNameLst>
                                      </p:cBhvr>
                                      <p:to>
                                        <p:strVal val="visible"/>
                                      </p:to>
                                    </p:set>
                                  </p:childTnLst>
                                </p:cTn>
                              </p:par>
                              <p:par>
                                <p:cTn id="12" presetID="1" presetClass="entr" presetSubtype="0" fill="hold" grpId="0" nodeType="withEffect">
                                  <p:stCondLst>
                                    <p:cond delay="0"/>
                                  </p:stCondLst>
                                  <p:iterate>
                                    <p:tmAbs val="0"/>
                                  </p:iterate>
                                  <p:childTnLst>
                                    <p:set>
                                      <p:cBhvr>
                                        <p:cTn id="13" fill="hold"/>
                                        <p:tgtEl>
                                          <p:spTgt spid="3239">
                                            <p:txEl>
                                              <p:pRg st="2" end="2"/>
                                            </p:txEl>
                                          </p:spTgt>
                                        </p:tgtEl>
                                        <p:attrNameLst>
                                          <p:attrName>style.visibility</p:attrName>
                                        </p:attrNameLst>
                                      </p:cBhvr>
                                      <p:to>
                                        <p:strVal val="visible"/>
                                      </p:to>
                                    </p:set>
                                  </p:childTnLst>
                                </p:cTn>
                              </p:par>
                              <p:par>
                                <p:cTn id="14" presetID="1" presetClass="entr" presetSubtype="0" fill="hold" grpId="0" nodeType="withEffect">
                                  <p:stCondLst>
                                    <p:cond delay="0"/>
                                  </p:stCondLst>
                                  <p:iterate>
                                    <p:tmAbs val="0"/>
                                  </p:iterate>
                                  <p:childTnLst>
                                    <p:set>
                                      <p:cBhvr>
                                        <p:cTn id="15" fill="hold"/>
                                        <p:tgtEl>
                                          <p:spTgt spid="3239">
                                            <p:txEl>
                                              <p:pRg st="3" end="3"/>
                                            </p:txEl>
                                          </p:spTgt>
                                        </p:tgtEl>
                                        <p:attrNameLst>
                                          <p:attrName>style.visibility</p:attrName>
                                        </p:attrNameLst>
                                      </p:cBhvr>
                                      <p:to>
                                        <p:strVal val="visible"/>
                                      </p:to>
                                    </p:set>
                                  </p:childTnLst>
                                </p:cTn>
                              </p:par>
                              <p:par>
                                <p:cTn id="16" presetID="1" presetClass="entr" presetSubtype="0" fill="hold" grpId="0" nodeType="withEffect">
                                  <p:stCondLst>
                                    <p:cond delay="0"/>
                                  </p:stCondLst>
                                  <p:iterate>
                                    <p:tmAbs val="0"/>
                                  </p:iterate>
                                  <p:childTnLst>
                                    <p:set>
                                      <p:cBhvr>
                                        <p:cTn id="17" fill="hold"/>
                                        <p:tgtEl>
                                          <p:spTgt spid="3239">
                                            <p:txEl>
                                              <p:pRg st="4" end="4"/>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39" grpId="0" build="p" bldLvl="5" animBg="1" advAuto="0"/>
    </p:bldLst>
  </p:timing>
</p:sld>
</file>

<file path=ppt/slides/slide2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42" name="Rectangle 1026"/>
          <p:cNvSpPr txBox="1">
            <a:spLocks noGrp="1"/>
          </p:cNvSpPr>
          <p:nvPr>
            <p:ph type="title"/>
          </p:nvPr>
        </p:nvSpPr>
        <p:spPr>
          <a:xfrm>
            <a:off x="-1" y="-4764"/>
            <a:ext cx="9180515" cy="1633540"/>
          </a:xfrm>
          <a:prstGeom prst="rect">
            <a:avLst/>
          </a:prstGeom>
          <a:solidFill>
            <a:srgbClr val="800000"/>
          </a:solidFill>
          <a:effectLst>
            <a:outerShdw blurRad="63500" dist="35921" dir="2700000" rotWithShape="0">
              <a:srgbClr val="000000">
                <a:alpha val="74998"/>
              </a:srgbClr>
            </a:outerShdw>
          </a:effectLst>
        </p:spPr>
        <p:txBody>
          <a:bodyPr/>
          <a:lstStyle/>
          <a:p>
            <a:pPr>
              <a:defRPr sz="4800" b="1">
                <a:effectLst>
                  <a:outerShdw blurRad="38100" dist="38100" dir="2700000" rotWithShape="0">
                    <a:srgbClr val="000000">
                      <a:alpha val="43137"/>
                    </a:srgbClr>
                  </a:outerShdw>
                </a:effectLst>
              </a:defRPr>
            </a:pPr>
            <a:r>
              <a:rPr lang="ar-JO" dirty="0">
                <a:latin typeface="Arial" panose="020B0604020202020204" pitchFamily="34" charset="0"/>
                <a:cs typeface="Arial" panose="020B0604020202020204" pitchFamily="34" charset="0"/>
              </a:rPr>
              <a:t>إذن من هي أو ما هي</a:t>
            </a:r>
            <a:br>
              <a:rPr lang="ar-JO" dirty="0">
                <a:latin typeface="Arial" panose="020B0604020202020204" pitchFamily="34" charset="0"/>
                <a:cs typeface="Arial" panose="020B0604020202020204" pitchFamily="34" charset="0"/>
              </a:rPr>
            </a:br>
            <a:r>
              <a:rPr lang="ar-JO" dirty="0">
                <a:latin typeface="Arial" panose="020B0604020202020204" pitchFamily="34" charset="0"/>
                <a:cs typeface="Arial" panose="020B0604020202020204" pitchFamily="34" charset="0"/>
              </a:rPr>
              <a:t>بابل الخفيّة؟</a:t>
            </a:r>
            <a:endParaRPr dirty="0">
              <a:latin typeface="Arial" panose="020B0604020202020204" pitchFamily="34" charset="0"/>
              <a:cs typeface="Arial" panose="020B0604020202020204" pitchFamily="34" charset="0"/>
            </a:endParaRPr>
          </a:p>
        </p:txBody>
      </p:sp>
      <p:sp>
        <p:nvSpPr>
          <p:cNvPr id="3243" name="Rectangle 2"/>
          <p:cNvSpPr txBox="1"/>
          <p:nvPr/>
        </p:nvSpPr>
        <p:spPr>
          <a:xfrm>
            <a:off x="117158" y="6402309"/>
            <a:ext cx="2753361" cy="24622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nchor="ctr">
            <a:spAutoFit/>
          </a:bodyPr>
          <a:lstStyle>
            <a:lvl1pPr defTabSz="914400">
              <a:defRPr sz="1000" b="1">
                <a:effectLst>
                  <a:outerShdw blurRad="38100" dist="38100" dir="2700000" rotWithShape="0">
                    <a:srgbClr val="000000">
                      <a:alpha val="43137"/>
                    </a:srgbClr>
                  </a:outerShdw>
                </a:effectLst>
              </a:defRPr>
            </a:lvl1pPr>
          </a:lstStyle>
          <a:p>
            <a:pPr marL="0" marR="0" lvl="0" indent="0" algn="l" defTabSz="914400" rtl="0" eaLnBrk="1" fontAlgn="auto" latinLnBrk="0" hangingPunct="0">
              <a:lnSpc>
                <a:spcPct val="100000"/>
              </a:lnSpc>
              <a:spcBef>
                <a:spcPts val="0"/>
              </a:spcBef>
              <a:spcAft>
                <a:spcPts val="0"/>
              </a:spcAft>
              <a:buClrTx/>
              <a:buSzTx/>
              <a:buFontTx/>
              <a:buNone/>
              <a:tabLst/>
              <a:defRPr/>
            </a:pPr>
            <a:r>
              <a:rPr kumimoji="0" sz="1000" b="1" i="0" u="none" strike="noStrike" kern="0" cap="none" spc="0" normalizeH="0" baseline="0" noProof="0">
                <a:ln>
                  <a:noFill/>
                </a:ln>
                <a:solidFill>
                  <a:srgbClr val="000000"/>
                </a:solidFill>
                <a:effectLst>
                  <a:outerShdw blurRad="38100" dist="38100" dir="2700000" rotWithShape="0">
                    <a:srgbClr val="000000">
                      <a:alpha val="43137"/>
                    </a:srgbClr>
                  </a:outerShdw>
                </a:effectLst>
                <a:uLnTx/>
                <a:uFillTx/>
                <a:latin typeface="Arial" panose="020B0604020202020204" pitchFamily="34" charset="0"/>
                <a:cs typeface="Arial" panose="020B0604020202020204" pitchFamily="34" charset="0"/>
                <a:sym typeface="Arial"/>
              </a:rPr>
              <a:t>Used with permission</a:t>
            </a:r>
          </a:p>
        </p:txBody>
      </p:sp>
      <p:pic>
        <p:nvPicPr>
          <p:cNvPr id="3244" name="Picture 5" descr="Picture 5"/>
          <p:cNvPicPr>
            <a:picLocks noChangeAspect="1"/>
          </p:cNvPicPr>
          <p:nvPr/>
        </p:nvPicPr>
        <p:blipFill>
          <a:blip r:embed="rId2"/>
          <a:stretch>
            <a:fillRect/>
          </a:stretch>
        </p:blipFill>
        <p:spPr>
          <a:xfrm>
            <a:off x="5795962" y="4314825"/>
            <a:ext cx="3271838" cy="2514600"/>
          </a:xfrm>
          <a:prstGeom prst="rect">
            <a:avLst/>
          </a:prstGeom>
          <a:ln w="12700">
            <a:miter lim="400000"/>
          </a:ln>
        </p:spPr>
      </p:pic>
      <p:sp>
        <p:nvSpPr>
          <p:cNvPr id="3245" name="Rectangle 1026"/>
          <p:cNvSpPr txBox="1"/>
          <p:nvPr/>
        </p:nvSpPr>
        <p:spPr>
          <a:xfrm>
            <a:off x="296544" y="1916112"/>
            <a:ext cx="8117525" cy="3539430"/>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p>
            <a:pPr marL="0" marR="0" lvl="0" indent="0" algn="r" defTabSz="914400" rtl="1" eaLnBrk="1" fontAlgn="auto" latinLnBrk="0" hangingPunct="0">
              <a:lnSpc>
                <a:spcPct val="100000"/>
              </a:lnSpc>
              <a:spcBef>
                <a:spcPts val="0"/>
              </a:spcBef>
              <a:spcAft>
                <a:spcPts val="0"/>
              </a:spcAft>
              <a:buClrTx/>
              <a:buSzPct val="100000"/>
              <a:buFontTx/>
              <a:buNone/>
              <a:tabLst/>
              <a:defRPr sz="3200" b="1">
                <a:solidFill>
                  <a:srgbClr val="8F8F8F">
                    <a:lumOff val="44000"/>
                  </a:srgbClr>
                </a:solidFill>
              </a:defRPr>
            </a:pPr>
            <a:r>
              <a:rPr kumimoji="0" lang="ar-JO" sz="3200" b="1" i="0"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rPr>
              <a:t>أ‌)</a:t>
            </a:r>
            <a:r>
              <a:rPr kumimoji="0" lang="en-US" sz="3200" b="1" i="0"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rPr>
              <a:t> </a:t>
            </a:r>
            <a:r>
              <a:rPr kumimoji="0" lang="ar-JO" sz="3200" b="1" i="0"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rPr>
              <a:t>	لا يمكن لأحد أن يحدد مدينة بابل المذكورة في رؤيا 	17-18 بشكل مؤكد.</a:t>
            </a:r>
          </a:p>
          <a:p>
            <a:pPr marL="0" marR="0" lvl="0" indent="0" algn="r" defTabSz="914400" rtl="1" eaLnBrk="1" fontAlgn="auto" latinLnBrk="0" hangingPunct="0">
              <a:lnSpc>
                <a:spcPct val="100000"/>
              </a:lnSpc>
              <a:spcBef>
                <a:spcPts val="0"/>
              </a:spcBef>
              <a:spcAft>
                <a:spcPts val="0"/>
              </a:spcAft>
              <a:buClrTx/>
              <a:buSzPct val="100000"/>
              <a:buFontTx/>
              <a:buNone/>
              <a:tabLst/>
              <a:defRPr sz="3200" b="1">
                <a:solidFill>
                  <a:srgbClr val="8F8F8F">
                    <a:lumOff val="44000"/>
                  </a:srgbClr>
                </a:solidFill>
              </a:defRPr>
            </a:pPr>
            <a:r>
              <a:rPr kumimoji="0" lang="ar-JO" sz="3200" b="1" i="0"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rPr>
              <a:t>ب‌)</a:t>
            </a:r>
            <a:r>
              <a:rPr kumimoji="0" lang="en-US" sz="3200" b="1" i="0"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rPr>
              <a:t> </a:t>
            </a:r>
            <a:r>
              <a:rPr kumimoji="0" lang="ar-JO" sz="3200" b="1" i="0"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rPr>
              <a:t>	ومع ذلك فمن غير المرجح أن تكون بابل</a:t>
            </a:r>
            <a:r>
              <a:rPr kumimoji="0" lang="ar-JO" sz="3200" b="1" i="0" u="none" strike="noStrike" kern="0" cap="none" spc="0" normalizeH="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rPr>
              <a:t> هي</a:t>
            </a:r>
            <a:r>
              <a:rPr kumimoji="0" lang="ar-JO" sz="3200" b="1" i="0"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rPr>
              <a:t> النظام </a:t>
            </a:r>
          </a:p>
          <a:p>
            <a:pPr marL="0" marR="0" lvl="0" indent="0" algn="r" defTabSz="914400" rtl="1" eaLnBrk="1" fontAlgn="auto" latinLnBrk="0" hangingPunct="0">
              <a:lnSpc>
                <a:spcPct val="100000"/>
              </a:lnSpc>
              <a:spcBef>
                <a:spcPts val="0"/>
              </a:spcBef>
              <a:spcAft>
                <a:spcPts val="0"/>
              </a:spcAft>
              <a:buClrTx/>
              <a:buSzPct val="100000"/>
              <a:buFontTx/>
              <a:buNone/>
              <a:tabLst/>
              <a:defRPr sz="3200" b="1">
                <a:solidFill>
                  <a:srgbClr val="8F8F8F">
                    <a:lumOff val="44000"/>
                  </a:srgbClr>
                </a:solidFill>
              </a:defRPr>
            </a:pPr>
            <a:r>
              <a:rPr lang="ar-JO" sz="3200" b="1" kern="0" dirty="0">
                <a:solidFill>
                  <a:srgbClr val="8F8F8F">
                    <a:lumOff val="44000"/>
                  </a:srgbClr>
                </a:solidFill>
                <a:latin typeface="Arial" panose="020B0604020202020204" pitchFamily="34" charset="0"/>
                <a:cs typeface="Arial" panose="020B0604020202020204" pitchFamily="34" charset="0"/>
                <a:sym typeface="Arial"/>
              </a:rPr>
              <a:t>        </a:t>
            </a:r>
            <a:r>
              <a:rPr kumimoji="0" lang="ar-JO" sz="3200" b="1" i="0"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rPr>
              <a:t>العالمي أو المدينة أو تحالف من الأمم.</a:t>
            </a:r>
          </a:p>
          <a:p>
            <a:pPr marL="0" marR="0" lvl="0" indent="0" algn="r" defTabSz="914400" rtl="1" eaLnBrk="1" fontAlgn="auto" latinLnBrk="0" hangingPunct="0">
              <a:lnSpc>
                <a:spcPct val="100000"/>
              </a:lnSpc>
              <a:spcBef>
                <a:spcPts val="0"/>
              </a:spcBef>
              <a:spcAft>
                <a:spcPts val="0"/>
              </a:spcAft>
              <a:buClrTx/>
              <a:buSzPct val="100000"/>
              <a:buFontTx/>
              <a:buNone/>
              <a:tabLst/>
              <a:defRPr sz="3200" b="1">
                <a:solidFill>
                  <a:srgbClr val="8F8F8F">
                    <a:lumOff val="44000"/>
                  </a:srgbClr>
                </a:solidFill>
              </a:defRPr>
            </a:pPr>
            <a:r>
              <a:rPr kumimoji="0" lang="ar-JO" sz="3200" b="1" i="0"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rPr>
              <a:t>ت‌)	في الوقت الحالي ربما تكون الولايات المتحدة 	الأمريكية هي الخيار الأفضل لكن لا أحد يعرف ذلك 	حقًا – بما فيهم أنا</a:t>
            </a:r>
          </a:p>
        </p:txBody>
      </p:sp>
      <p:sp>
        <p:nvSpPr>
          <p:cNvPr id="3246" name="Text Box 37"/>
          <p:cNvSpPr txBox="1"/>
          <p:nvPr/>
        </p:nvSpPr>
        <p:spPr>
          <a:xfrm>
            <a:off x="8150801" y="44449"/>
            <a:ext cx="1025857" cy="463844"/>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6799" tIns="46799" rIns="46799" bIns="46799">
            <a:spAutoFit/>
          </a:bodyPr>
          <a:lstStyle>
            <a:lvl1pPr algn="ctr" defTabSz="914400">
              <a:defRPr sz="2400" b="1">
                <a:solidFill>
                  <a:schemeClr val="accent3">
                    <a:lumOff val="44000"/>
                  </a:schemeClr>
                </a:solidFill>
              </a:defRPr>
            </a:lvl1pPr>
          </a:lstStyle>
          <a:p>
            <a:pPr marL="0" marR="0" lvl="0" indent="0" algn="ctr" defTabSz="914400" rtl="0" eaLnBrk="1" fontAlgn="auto" latinLnBrk="0" hangingPunct="0">
              <a:lnSpc>
                <a:spcPct val="100000"/>
              </a:lnSpc>
              <a:spcBef>
                <a:spcPts val="0"/>
              </a:spcBef>
              <a:spcAft>
                <a:spcPts val="0"/>
              </a:spcAft>
              <a:buClrTx/>
              <a:buSzTx/>
              <a:buFontTx/>
              <a:buNone/>
              <a:tabLst/>
              <a:defRPr/>
            </a:pPr>
            <a:r>
              <a:rPr kumimoji="0" lang="ar-JO" sz="2400" b="1" i="0"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rPr>
              <a:t>110 ض</a:t>
            </a:r>
            <a:endParaRPr kumimoji="0" sz="2400" b="1" i="0"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endParaRPr>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iterate>
                                    <p:tmAbs val="0"/>
                                  </p:iterate>
                                  <p:childTnLst>
                                    <p:set>
                                      <p:cBhvr>
                                        <p:cTn id="6" fill="hold"/>
                                        <p:tgtEl>
                                          <p:spTgt spid="3245">
                                            <p:bg/>
                                          </p:spTgt>
                                        </p:tgtEl>
                                        <p:attrNameLst>
                                          <p:attrName>style.visibility</p:attrName>
                                        </p:attrNameLst>
                                      </p:cBhvr>
                                      <p:to>
                                        <p:strVal val="visible"/>
                                      </p:to>
                                    </p:set>
                                  </p:childTnLst>
                                </p:cTn>
                              </p:par>
                              <p:par>
                                <p:cTn id="7" presetID="1" presetClass="entr" presetSubtype="0" fill="hold" grpId="0" nodeType="withEffect">
                                  <p:stCondLst>
                                    <p:cond delay="0"/>
                                  </p:stCondLst>
                                  <p:iterate>
                                    <p:tmAbs val="0"/>
                                  </p:iterate>
                                  <p:childTnLst>
                                    <p:set>
                                      <p:cBhvr>
                                        <p:cTn id="8" fill="hold"/>
                                        <p:tgtEl>
                                          <p:spTgt spid="3245">
                                            <p:txEl>
                                              <p:pRg st="0" end="0"/>
                                            </p:txEl>
                                          </p:spTgt>
                                        </p:tgtEl>
                                        <p:attrNameLst>
                                          <p:attrName>style.visibility</p:attrName>
                                        </p:attrNameLst>
                                      </p:cBhvr>
                                      <p:to>
                                        <p:strVal val="visible"/>
                                      </p:to>
                                    </p:set>
                                  </p:childTnLst>
                                </p:cTn>
                              </p:par>
                              <p:par>
                                <p:cTn id="9" presetID="1" presetClass="entr" presetSubtype="0" fill="hold" grpId="0" nodeType="withEffect">
                                  <p:stCondLst>
                                    <p:cond delay="0"/>
                                  </p:stCondLst>
                                  <p:iterate>
                                    <p:tmAbs val="0"/>
                                  </p:iterate>
                                  <p:childTnLst>
                                    <p:set>
                                      <p:cBhvr>
                                        <p:cTn id="10" fill="hold"/>
                                        <p:tgtEl>
                                          <p:spTgt spid="3245">
                                            <p:txEl>
                                              <p:pRg st="1" end="1"/>
                                            </p:txEl>
                                          </p:spTgt>
                                        </p:tgtEl>
                                        <p:attrNameLst>
                                          <p:attrName>style.visibility</p:attrName>
                                        </p:attrNameLst>
                                      </p:cBhvr>
                                      <p:to>
                                        <p:strVal val="visible"/>
                                      </p:to>
                                    </p:set>
                                  </p:childTnLst>
                                </p:cTn>
                              </p:par>
                              <p:par>
                                <p:cTn id="11" presetID="1" presetClass="entr" presetSubtype="0" fill="hold" grpId="0" nodeType="withEffect">
                                  <p:stCondLst>
                                    <p:cond delay="0"/>
                                  </p:stCondLst>
                                  <p:iterate>
                                    <p:tmAbs val="0"/>
                                  </p:iterate>
                                  <p:childTnLst>
                                    <p:set>
                                      <p:cBhvr>
                                        <p:cTn id="12" fill="hold"/>
                                        <p:tgtEl>
                                          <p:spTgt spid="3245">
                                            <p:txEl>
                                              <p:pRg st="2" end="2"/>
                                            </p:txEl>
                                          </p:spTgt>
                                        </p:tgtEl>
                                        <p:attrNameLst>
                                          <p:attrName>style.visibility</p:attrName>
                                        </p:attrNameLst>
                                      </p:cBhvr>
                                      <p:to>
                                        <p:strVal val="visible"/>
                                      </p:to>
                                    </p:set>
                                  </p:childTnLst>
                                </p:cTn>
                              </p:par>
                              <p:par>
                                <p:cTn id="13" presetID="1" presetClass="entr" presetSubtype="0" fill="hold" grpId="0" nodeType="withEffect">
                                  <p:stCondLst>
                                    <p:cond delay="0"/>
                                  </p:stCondLst>
                                  <p:iterate>
                                    <p:tmAbs val="0"/>
                                  </p:iterate>
                                  <p:childTnLst>
                                    <p:set>
                                      <p:cBhvr>
                                        <p:cTn id="14" fill="hold"/>
                                        <p:tgtEl>
                                          <p:spTgt spid="3245">
                                            <p:txEl>
                                              <p:pRg st="3" end="3"/>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45" grpId="0" build="p" bldLvl="5" animBg="1" advAuto="0"/>
    </p:bldLst>
  </p:timing>
</p:sld>
</file>

<file path=ppt/slides/slide2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190500" y="0"/>
            <a:ext cx="8754637" cy="6858000"/>
          </a:xfrm>
          <a:prstGeom prst="rect">
            <a:avLst/>
          </a:prstGeom>
        </p:spPr>
      </p:pic>
      <p:sp>
        <p:nvSpPr>
          <p:cNvPr id="887810" name="Rectangle 1026"/>
          <p:cNvSpPr>
            <a:spLocks noGrp="1" noChangeArrowheads="1"/>
          </p:cNvSpPr>
          <p:nvPr>
            <p:ph type="ctrTitle"/>
          </p:nvPr>
        </p:nvSpPr>
        <p:spPr>
          <a:xfrm>
            <a:off x="1" y="102605"/>
            <a:ext cx="5699771" cy="1226543"/>
          </a:xfrm>
          <a:noFill/>
          <a:effectLst>
            <a:outerShdw blurRad="63500" dist="35921" dir="2700000" algn="ctr" rotWithShape="0">
              <a:schemeClr val="tx2">
                <a:alpha val="74998"/>
              </a:schemeClr>
            </a:outerShdw>
          </a:effectLst>
        </p:spPr>
        <p:txBody>
          <a:bodyPr/>
          <a:lstStyle/>
          <a:p>
            <a:pPr>
              <a:defRPr/>
            </a:pPr>
            <a:r>
              <a:rPr lang="ar-JO" sz="4000" b="1" dirty="0">
                <a:effectLst>
                  <a:outerShdw blurRad="38100" dist="38100" dir="2700000" algn="tl">
                    <a:srgbClr val="000000">
                      <a:alpha val="43137"/>
                    </a:srgbClr>
                  </a:outerShdw>
                </a:effectLst>
                <a:latin typeface="Arial" panose="020B0604020202020204" pitchFamily="34" charset="0"/>
                <a:ea typeface="ＭＳ Ｐゴシック" charset="0"/>
                <a:cs typeface="Arial" panose="020B0604020202020204" pitchFamily="34" charset="0"/>
              </a:rPr>
              <a:t>بابل ستدمّر</a:t>
            </a:r>
            <a:br>
              <a:rPr lang="ar-JO" sz="4000" b="1" dirty="0">
                <a:effectLst>
                  <a:outerShdw blurRad="38100" dist="38100" dir="2700000" algn="tl">
                    <a:srgbClr val="000000">
                      <a:alpha val="43137"/>
                    </a:srgbClr>
                  </a:outerShdw>
                </a:effectLst>
                <a:latin typeface="Arial" panose="020B0604020202020204" pitchFamily="34" charset="0"/>
                <a:ea typeface="ＭＳ Ｐゴシック" charset="0"/>
                <a:cs typeface="Arial" panose="020B0604020202020204" pitchFamily="34" charset="0"/>
              </a:rPr>
            </a:br>
            <a:r>
              <a:rPr lang="ar-JO" sz="4000" b="1" dirty="0">
                <a:effectLst>
                  <a:outerShdw blurRad="38100" dist="38100" dir="2700000" algn="tl">
                    <a:srgbClr val="000000">
                      <a:alpha val="43137"/>
                    </a:srgbClr>
                  </a:outerShdw>
                </a:effectLst>
                <a:latin typeface="Arial" panose="020B0604020202020204" pitchFamily="34" charset="0"/>
                <a:ea typeface="ＭＳ Ｐゴシック" charset="0"/>
                <a:cs typeface="Arial" panose="020B0604020202020204" pitchFamily="34" charset="0"/>
              </a:rPr>
              <a:t>في ساعة واحدة بالنار</a:t>
            </a:r>
            <a:endParaRPr lang="en-US" sz="4000" dirty="0">
              <a:effectLst>
                <a:outerShdw blurRad="38100" dist="38100" dir="2700000" algn="tl">
                  <a:srgbClr val="000000">
                    <a:alpha val="43137"/>
                  </a:srgbClr>
                </a:outerShdw>
              </a:effectLst>
              <a:latin typeface="Times New Roman" charset="0"/>
              <a:ea typeface="ＭＳ Ｐゴシック" charset="0"/>
              <a:cs typeface="ＭＳ Ｐゴシック" charset="0"/>
            </a:endParaRPr>
          </a:p>
        </p:txBody>
      </p:sp>
      <p:sp>
        <p:nvSpPr>
          <p:cNvPr id="5" name="Rectangle 2"/>
          <p:cNvSpPr txBox="1">
            <a:spLocks noChangeArrowheads="1"/>
          </p:cNvSpPr>
          <p:nvPr/>
        </p:nvSpPr>
        <p:spPr bwMode="auto">
          <a:xfrm>
            <a:off x="71438" y="6381750"/>
            <a:ext cx="2844800" cy="2873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Arial"/>
                <a:ea typeface="ＭＳ Ｐゴシック"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5pPr>
            <a:lvl6pPr marL="457200" algn="ctr" rtl="0" eaLnBrk="0" fontAlgn="base" hangingPunct="0">
              <a:spcBef>
                <a:spcPct val="0"/>
              </a:spcBef>
              <a:spcAft>
                <a:spcPct val="0"/>
              </a:spcAft>
              <a:defRPr sz="4400">
                <a:solidFill>
                  <a:schemeClr val="tx2"/>
                </a:solidFill>
                <a:latin typeface="Times New Roman" charset="0"/>
              </a:defRPr>
            </a:lvl6pPr>
            <a:lvl7pPr marL="914400" algn="ctr" rtl="0" eaLnBrk="0" fontAlgn="base" hangingPunct="0">
              <a:spcBef>
                <a:spcPct val="0"/>
              </a:spcBef>
              <a:spcAft>
                <a:spcPct val="0"/>
              </a:spcAft>
              <a:defRPr sz="4400">
                <a:solidFill>
                  <a:schemeClr val="tx2"/>
                </a:solidFill>
                <a:latin typeface="Times New Roman" charset="0"/>
              </a:defRPr>
            </a:lvl7pPr>
            <a:lvl8pPr marL="1371600" algn="ctr" rtl="0" eaLnBrk="0" fontAlgn="base" hangingPunct="0">
              <a:spcBef>
                <a:spcPct val="0"/>
              </a:spcBef>
              <a:spcAft>
                <a:spcPct val="0"/>
              </a:spcAft>
              <a:defRPr sz="4400">
                <a:solidFill>
                  <a:schemeClr val="tx2"/>
                </a:solidFill>
                <a:latin typeface="Times New Roman" charset="0"/>
              </a:defRPr>
            </a:lvl8pPr>
            <a:lvl9pPr marL="1828800" algn="ctr" rtl="0" eaLnBrk="0" fontAlgn="base" hangingPunct="0">
              <a:spcBef>
                <a:spcPct val="0"/>
              </a:spcBef>
              <a:spcAft>
                <a:spcPct val="0"/>
              </a:spcAft>
              <a:defRPr sz="4400">
                <a:solidFill>
                  <a:schemeClr val="tx2"/>
                </a:solidFill>
                <a:latin typeface="Times New Roman" charset="0"/>
              </a:defRPr>
            </a:lvl9pPr>
          </a:lstStyle>
          <a:p>
            <a:pPr algn="l" defTabSz="914400" eaLnBrk="1" hangingPunct="1">
              <a:defRPr/>
            </a:pPr>
            <a:r>
              <a:rPr lang="en-US" sz="1000" b="1" dirty="0">
                <a:solidFill>
                  <a:srgbClr val="000000"/>
                </a:solidFill>
                <a:effectLst>
                  <a:outerShdw blurRad="38100" dist="38100" dir="2700000" algn="tl">
                    <a:srgbClr val="000000">
                      <a:alpha val="43137"/>
                    </a:srgbClr>
                  </a:outerShdw>
                </a:effectLst>
                <a:latin typeface="Arial" charset="0"/>
                <a:ea typeface="ＭＳ Ｐゴシック" charset="0"/>
                <a:cs typeface="ＭＳ Ｐゴシック" charset="0"/>
              </a:rPr>
              <a:t>Used with permission</a:t>
            </a:r>
          </a:p>
        </p:txBody>
      </p:sp>
      <p:sp>
        <p:nvSpPr>
          <p:cNvPr id="1077253" name="Text Box 37"/>
          <p:cNvSpPr txBox="1">
            <a:spLocks noChangeArrowheads="1"/>
          </p:cNvSpPr>
          <p:nvPr/>
        </p:nvSpPr>
        <p:spPr bwMode="auto">
          <a:xfrm>
            <a:off x="8182301" y="35332"/>
            <a:ext cx="1018526" cy="83317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eaLnBrk="0" fontAlgn="base" hangingPunct="0">
              <a:spcBef>
                <a:spcPct val="0"/>
              </a:spcBef>
              <a:spcAft>
                <a:spcPct val="0"/>
              </a:spcAft>
            </a:pPr>
            <a:r>
              <a:rPr lang="ar-JO" b="1" dirty="0">
                <a:solidFill>
                  <a:srgbClr val="FFFFFF"/>
                </a:solidFill>
                <a:latin typeface="Arial" charset="0"/>
                <a:cs typeface="Arial" charset="0"/>
              </a:rPr>
              <a:t>406</a:t>
            </a:r>
            <a:endParaRPr lang="en-US" b="1" dirty="0">
              <a:solidFill>
                <a:srgbClr val="FFFFFF"/>
              </a:solidFill>
              <a:latin typeface="Arial" charset="0"/>
              <a:cs typeface="Arial" charset="0"/>
            </a:endParaRPr>
          </a:p>
          <a:p>
            <a:pPr algn="ctr" defTabSz="914400" eaLnBrk="0" fontAlgn="base" hangingPunct="0">
              <a:spcBef>
                <a:spcPct val="0"/>
              </a:spcBef>
              <a:spcAft>
                <a:spcPct val="0"/>
              </a:spcAft>
            </a:pPr>
            <a:r>
              <a:rPr lang="ar-JO" b="1" dirty="0">
                <a:solidFill>
                  <a:srgbClr val="FFFFFF"/>
                </a:solidFill>
                <a:latin typeface="Arial" charset="0"/>
                <a:cs typeface="Arial" charset="0"/>
              </a:rPr>
              <a:t>الجزء 6</a:t>
            </a:r>
            <a:endParaRPr lang="en-US" b="1" dirty="0">
              <a:solidFill>
                <a:srgbClr val="FFFFFF"/>
              </a:solidFill>
              <a:latin typeface="Arial" charset="0"/>
              <a:cs typeface="Arial" charset="0"/>
            </a:endParaRPr>
          </a:p>
        </p:txBody>
      </p:sp>
      <p:sp>
        <p:nvSpPr>
          <p:cNvPr id="7" name="Rectangle 1026">
            <a:extLst>
              <a:ext uri="{FF2B5EF4-FFF2-40B4-BE49-F238E27FC236}">
                <a16:creationId xmlns:a16="http://schemas.microsoft.com/office/drawing/2014/main" id="{FDA033C9-4B05-8B4F-82AB-0D5C79606247}"/>
              </a:ext>
            </a:extLst>
          </p:cNvPr>
          <p:cNvSpPr txBox="1">
            <a:spLocks noChangeArrowheads="1"/>
          </p:cNvSpPr>
          <p:nvPr/>
        </p:nvSpPr>
        <p:spPr bwMode="auto">
          <a:xfrm>
            <a:off x="6349487" y="2008480"/>
            <a:ext cx="2831025" cy="3411463"/>
          </a:xfrm>
          <a:prstGeom prst="rect">
            <a:avLst/>
          </a:prstGeom>
          <a:noFill/>
          <a:ln>
            <a:noFill/>
          </a:ln>
          <a:effectLst>
            <a:outerShdw blurRad="63500" dist="35921" dir="2700000" algn="ctr" rotWithShape="0">
              <a:schemeClr val="tx2">
                <a:alpha val="74998"/>
              </a:schemeClr>
            </a:outerShdw>
          </a:effectLst>
          <a:extLs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r>
              <a:rPr lang="ar-SA" sz="4000" b="1" dirty="0">
                <a:solidFill>
                  <a:srgbClr val="FFFFFF"/>
                </a:solidFill>
              </a:rPr>
              <a:t>رؤيا ١٨ : ١٧</a:t>
            </a:r>
          </a:p>
          <a:p>
            <a:endParaRPr lang="en-US" sz="4000" b="1" dirty="0">
              <a:solidFill>
                <a:srgbClr val="FFFFFF"/>
              </a:solidFill>
            </a:endParaRPr>
          </a:p>
          <a:p>
            <a:r>
              <a:rPr lang="ar-SA" sz="4000" b="1" dirty="0">
                <a:solidFill>
                  <a:srgbClr val="FFFFFF"/>
                </a:solidFill>
              </a:rPr>
              <a:t> لأَنَّهُ فِي سَاعَةٍ وَاحِدَةٍ خَرِبَ غِنىً مِثْلُ هَذَا.</a:t>
            </a:r>
          </a:p>
        </p:txBody>
      </p:sp>
    </p:spTree>
    <p:extLst>
      <p:ext uri="{BB962C8B-B14F-4D97-AF65-F5344CB8AC3E}">
        <p14:creationId xmlns:p14="http://schemas.microsoft.com/office/powerpoint/2010/main" val="2832826889"/>
      </p:ext>
    </p:extLst>
  </p:cSld>
  <p:clrMapOvr>
    <a:masterClrMapping/>
  </p:clrMapOvr>
</p:sld>
</file>

<file path=ppt/slides/slide2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Rev 18.21 Millstone.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1231900"/>
            <a:ext cx="7112000" cy="5626100"/>
          </a:xfrm>
          <a:prstGeom prst="rect">
            <a:avLst/>
          </a:prstGeom>
        </p:spPr>
      </p:pic>
      <p:sp>
        <p:nvSpPr>
          <p:cNvPr id="887810" name="Rectangle 1026"/>
          <p:cNvSpPr>
            <a:spLocks noGrp="1" noChangeArrowheads="1"/>
          </p:cNvSpPr>
          <p:nvPr>
            <p:ph type="ctrTitle"/>
          </p:nvPr>
        </p:nvSpPr>
        <p:spPr>
          <a:xfrm>
            <a:off x="1" y="102605"/>
            <a:ext cx="5699771" cy="1226543"/>
          </a:xfrm>
          <a:noFill/>
          <a:effectLst>
            <a:outerShdw blurRad="63500" dist="35921" dir="2700000" algn="ctr" rotWithShape="0">
              <a:schemeClr val="tx2">
                <a:alpha val="74998"/>
              </a:schemeClr>
            </a:outerShdw>
          </a:effectLst>
        </p:spPr>
        <p:txBody>
          <a:bodyPr/>
          <a:lstStyle/>
          <a:p>
            <a:pPr>
              <a:defRPr/>
            </a:pPr>
            <a:r>
              <a:rPr lang="ar-JO" sz="5400" b="1" dirty="0"/>
              <a:t>دُمرَت بابل بسرعة</a:t>
            </a:r>
            <a:endParaRPr lang="en-US" sz="5400" b="1" dirty="0">
              <a:effectLst>
                <a:outerShdw blurRad="38100" dist="38100" dir="2700000" algn="tl">
                  <a:srgbClr val="000000">
                    <a:alpha val="43137"/>
                  </a:srgbClr>
                </a:outerShdw>
              </a:effectLst>
              <a:latin typeface="Times New Roman" charset="0"/>
              <a:ea typeface="ＭＳ Ｐゴシック" charset="0"/>
              <a:cs typeface="ＭＳ Ｐゴシック" charset="0"/>
            </a:endParaRPr>
          </a:p>
        </p:txBody>
      </p:sp>
      <p:sp>
        <p:nvSpPr>
          <p:cNvPr id="1077253" name="Text Box 37"/>
          <p:cNvSpPr txBox="1">
            <a:spLocks noChangeArrowheads="1"/>
          </p:cNvSpPr>
          <p:nvPr/>
        </p:nvSpPr>
        <p:spPr bwMode="auto">
          <a:xfrm>
            <a:off x="8182300" y="35332"/>
            <a:ext cx="1018525" cy="83317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sym typeface="Arial"/>
              </a:rPr>
              <a:t>406</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sym typeface="Arial"/>
              </a:rPr>
              <a:t>الجزء 6</a:t>
            </a:r>
          </a:p>
        </p:txBody>
      </p:sp>
      <p:sp>
        <p:nvSpPr>
          <p:cNvPr id="6" name="Rectangle 1026"/>
          <p:cNvSpPr txBox="1">
            <a:spLocks noChangeArrowheads="1"/>
          </p:cNvSpPr>
          <p:nvPr/>
        </p:nvSpPr>
        <p:spPr bwMode="auto">
          <a:xfrm>
            <a:off x="4800600" y="1329148"/>
            <a:ext cx="4379913" cy="5528852"/>
          </a:xfrm>
          <a:prstGeom prst="rect">
            <a:avLst/>
          </a:prstGeom>
          <a:noFill/>
          <a:ln>
            <a:noFill/>
          </a:ln>
          <a:effectLst/>
          <a:extLs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SA" sz="4000" b="1" i="0"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sym typeface="Arial"/>
              </a:rPr>
              <a:t>رؤيا ١٨ : ٢١</a:t>
            </a:r>
          </a:p>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ar-SA" sz="4000" b="1" i="0"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sym typeface="Arial"/>
            </a:endParaRP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SA" sz="4000" b="1" i="0"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sym typeface="Arial"/>
              </a:rPr>
              <a:t> وَرَفَعَ مَلاَكٌ وَاحِدٌ قَوِيٌّ حَجَراً كَرَحىً عَظِيمَةً، وَرَمَاهُ فِي الْبَحْرِ قَائِلاً: «هَكَذَا بِدَفْعٍ سَتُرْمَى بَابِلُ الْمَدِينَةُ الْعَظِيمَةُ، وَلَنْ تُوجَدَ فِي مَا بَعْدُ. </a:t>
            </a:r>
          </a:p>
        </p:txBody>
      </p:sp>
    </p:spTree>
    <p:extLst>
      <p:ext uri="{BB962C8B-B14F-4D97-AF65-F5344CB8AC3E}">
        <p14:creationId xmlns:p14="http://schemas.microsoft.com/office/powerpoint/2010/main" val="15182397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checkerboard(across)">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20" name="Picture 2" descr="Picture 2"/>
          <p:cNvPicPr>
            <a:picLocks noChangeAspect="1"/>
          </p:cNvPicPr>
          <p:nvPr/>
        </p:nvPicPr>
        <p:blipFill>
          <a:blip r:embed="rId2"/>
          <a:stretch>
            <a:fillRect/>
          </a:stretch>
        </p:blipFill>
        <p:spPr>
          <a:xfrm>
            <a:off x="0" y="518970"/>
            <a:ext cx="9155784" cy="6858001"/>
          </a:xfrm>
          <a:prstGeom prst="rect">
            <a:avLst/>
          </a:prstGeom>
          <a:ln w="12700">
            <a:miter lim="400000"/>
          </a:ln>
        </p:spPr>
      </p:pic>
      <p:sp>
        <p:nvSpPr>
          <p:cNvPr id="3321" name="Rectangle 1026"/>
          <p:cNvSpPr txBox="1">
            <a:spLocks noGrp="1"/>
          </p:cNvSpPr>
          <p:nvPr>
            <p:ph type="title"/>
          </p:nvPr>
        </p:nvSpPr>
        <p:spPr>
          <a:xfrm>
            <a:off x="-1" y="-45074"/>
            <a:ext cx="9180515" cy="871460"/>
          </a:xfrm>
          <a:prstGeom prst="rect">
            <a:avLst/>
          </a:prstGeom>
          <a:effectLst>
            <a:outerShdw blurRad="63500" dist="35921" dir="2700000" rotWithShape="0">
              <a:srgbClr val="000000">
                <a:alpha val="74998"/>
              </a:srgbClr>
            </a:outerShdw>
          </a:effectLst>
        </p:spPr>
        <p:txBody>
          <a:bodyPr/>
          <a:lstStyle>
            <a:lvl1pPr algn="l">
              <a:defRPr b="1">
                <a:effectLst>
                  <a:outerShdw blurRad="38100" dist="38100" dir="2700000" rotWithShape="0">
                    <a:srgbClr val="000000">
                      <a:alpha val="43137"/>
                    </a:srgbClr>
                  </a:outerShdw>
                </a:effectLst>
              </a:defRPr>
            </a:lvl1pPr>
          </a:lstStyle>
          <a:p>
            <a:pPr algn="ctr" rtl="1"/>
            <a:r>
              <a:rPr lang="ar-JO" dirty="0">
                <a:latin typeface="Arial" panose="020B0604020202020204" pitchFamily="34" charset="0"/>
                <a:cs typeface="Arial" panose="020B0604020202020204" pitchFamily="34" charset="0"/>
              </a:rPr>
              <a:t>وستغرق الزانية</a:t>
            </a:r>
            <a:r>
              <a:rPr lang="zh-CN" altLang="en-US" dirty="0">
                <a:latin typeface="Arial" panose="020B0604020202020204" pitchFamily="34" charset="0"/>
                <a:cs typeface="Arial" panose="020B0604020202020204" pitchFamily="34" charset="0"/>
              </a:rPr>
              <a:t>。。。</a:t>
            </a:r>
            <a:endParaRPr dirty="0">
              <a:latin typeface="Arial" panose="020B0604020202020204" pitchFamily="34" charset="0"/>
              <a:cs typeface="Arial" panose="020B0604020202020204" pitchFamily="34" charset="0"/>
            </a:endParaRPr>
          </a:p>
        </p:txBody>
      </p:sp>
    </p:spTree>
  </p:cSld>
  <p:clrMapOvr>
    <a:masterClrMapping/>
  </p:clrMapOvr>
  <p:transition spd="med"/>
</p:sld>
</file>

<file path=ppt/slides/slide2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1" y="3031067"/>
            <a:ext cx="9165831" cy="3826933"/>
          </a:xfrm>
          <a:prstGeom prst="rect">
            <a:avLst/>
          </a:prstGeom>
        </p:spPr>
      </p:pic>
      <p:sp>
        <p:nvSpPr>
          <p:cNvPr id="887810" name="Rectangle 1026"/>
          <p:cNvSpPr>
            <a:spLocks noGrp="1" noChangeArrowheads="1"/>
          </p:cNvSpPr>
          <p:nvPr>
            <p:ph type="ctrTitle"/>
          </p:nvPr>
        </p:nvSpPr>
        <p:spPr>
          <a:xfrm>
            <a:off x="-1" y="0"/>
            <a:ext cx="9144000" cy="3031067"/>
          </a:xfrm>
          <a:noFill/>
          <a:ln>
            <a:noFill/>
          </a:ln>
          <a:effectLst/>
        </p:spPr>
        <p:txBody>
          <a:bodyPr vert="horz" wrap="square" lIns="91440" tIns="45720" rIns="91440" bIns="45720" numCol="1" anchor="ctr" anchorCtr="0" compatLnSpc="1">
            <a:prstTxWarp prst="textNoShape">
              <a:avLst/>
            </a:prstTxWarp>
          </a:bodyPr>
          <a:lstStyle/>
          <a:p>
            <a:r>
              <a:rPr lang="ar-SA" sz="4000" b="1" dirty="0">
                <a:effectLst>
                  <a:glow rad="165100">
                    <a:schemeClr val="tx1"/>
                  </a:glow>
                </a:effectLst>
                <a:latin typeface="Arial" charset="0"/>
                <a:ea typeface="ＭＳ Ｐゴシック" charset="0"/>
              </a:rPr>
              <a:t>رؤيا ١٨ : ٢٣</a:t>
            </a:r>
            <a:br>
              <a:rPr lang="ar-SA" sz="4000" b="1" dirty="0">
                <a:effectLst>
                  <a:glow rad="165100">
                    <a:schemeClr val="tx1"/>
                  </a:glow>
                </a:effectLst>
                <a:latin typeface="Arial" charset="0"/>
                <a:ea typeface="ＭＳ Ｐゴシック" charset="0"/>
              </a:rPr>
            </a:br>
            <a:r>
              <a:rPr lang="ar-SA" sz="4000" b="1" dirty="0">
                <a:effectLst>
                  <a:glow rad="165100">
                    <a:schemeClr val="tx1"/>
                  </a:glow>
                </a:effectLst>
                <a:latin typeface="Arial" charset="0"/>
                <a:ea typeface="ＭＳ Ｐゴシック" charset="0"/>
              </a:rPr>
              <a:t>وَنُورُ سِرَاجٍ لَنْ يُضِيءَ فِيكِ فِي مَا بَعْدُ. وَصَوْتُ عَرِيسٍ وَعَرُوسٍ لَنْ يُسْمَعَ فِيكِ فِي مَا بَعْدُ. لأَنَّ تُجَّارَكِ كَانُوا عُظَمَاءَ الأَرْضِ. إِذْ بِسِحْرِكِ ضَلَّتْ جَمِيعُ الأُمَمِ. </a:t>
            </a:r>
          </a:p>
        </p:txBody>
      </p:sp>
    </p:spTree>
    <p:extLst>
      <p:ext uri="{BB962C8B-B14F-4D97-AF65-F5344CB8AC3E}">
        <p14:creationId xmlns:p14="http://schemas.microsoft.com/office/powerpoint/2010/main" val="3876753250"/>
      </p:ext>
    </p:extLst>
  </p:cSld>
  <p:clrMapOvr>
    <a:masterClrMapping/>
  </p:clrMapOvr>
</p:sld>
</file>

<file path=ppt/slides/slide2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1" y="0"/>
            <a:ext cx="9144000" cy="6858000"/>
          </a:xfrm>
          <a:prstGeom prst="rect">
            <a:avLst/>
          </a:prstGeom>
        </p:spPr>
      </p:pic>
      <p:sp>
        <p:nvSpPr>
          <p:cNvPr id="887810" name="Rectangle 1026"/>
          <p:cNvSpPr>
            <a:spLocks noGrp="1" noChangeArrowheads="1"/>
          </p:cNvSpPr>
          <p:nvPr>
            <p:ph type="ctrTitle"/>
          </p:nvPr>
        </p:nvSpPr>
        <p:spPr>
          <a:xfrm>
            <a:off x="84667" y="50800"/>
            <a:ext cx="3166533" cy="6807200"/>
          </a:xfrm>
          <a:noFill/>
          <a:ln>
            <a:noFill/>
          </a:ln>
          <a:effectLst/>
        </p:spPr>
        <p:txBody>
          <a:bodyPr vert="horz" wrap="square" lIns="91440" tIns="45720" rIns="91440" bIns="45720" numCol="1" anchor="ctr" anchorCtr="0" compatLnSpc="1">
            <a:prstTxWarp prst="textNoShape">
              <a:avLst/>
            </a:prstTxWarp>
          </a:bodyPr>
          <a:lstStyle/>
          <a:p>
            <a:r>
              <a:rPr lang="ar-SA" sz="4000" b="1" dirty="0">
                <a:effectLst>
                  <a:glow rad="165100">
                    <a:schemeClr val="tx1"/>
                  </a:glow>
                </a:effectLst>
                <a:latin typeface="Arial" charset="0"/>
                <a:ea typeface="ＭＳ Ｐゴシック" charset="0"/>
              </a:rPr>
              <a:t>رؤيا ١٨ : ٢٤</a:t>
            </a:r>
            <a:br>
              <a:rPr lang="en-US" sz="4000" b="1" dirty="0">
                <a:effectLst>
                  <a:glow rad="165100">
                    <a:schemeClr val="tx1"/>
                  </a:glow>
                </a:effectLst>
                <a:latin typeface="Arial" charset="0"/>
                <a:ea typeface="ＭＳ Ｐゴシック" charset="0"/>
              </a:rPr>
            </a:br>
            <a:br>
              <a:rPr lang="ar-SA" sz="4000" b="1" dirty="0">
                <a:effectLst>
                  <a:glow rad="165100">
                    <a:schemeClr val="tx1"/>
                  </a:glow>
                </a:effectLst>
                <a:latin typeface="Arial" charset="0"/>
                <a:ea typeface="ＭＳ Ｐゴシック" charset="0"/>
              </a:rPr>
            </a:br>
            <a:r>
              <a:rPr lang="ar-SA" sz="4000" b="1" dirty="0">
                <a:effectLst>
                  <a:glow rad="165100">
                    <a:schemeClr val="tx1"/>
                  </a:glow>
                </a:effectLst>
                <a:latin typeface="Arial" charset="0"/>
                <a:ea typeface="ＭＳ Ｐゴシック" charset="0"/>
              </a:rPr>
              <a:t>وَفِيهَا وُجِدَ دَمُ أَنْبِيَاءَ وَقِدِّيسِينَ، وَجَمِيعُ مَنْ قُتِلَ عَلَى الأَرْضِ. </a:t>
            </a:r>
          </a:p>
        </p:txBody>
      </p:sp>
    </p:spTree>
    <p:extLst>
      <p:ext uri="{BB962C8B-B14F-4D97-AF65-F5344CB8AC3E}">
        <p14:creationId xmlns:p14="http://schemas.microsoft.com/office/powerpoint/2010/main" val="1309404990"/>
      </p:ext>
    </p:extLst>
  </p:cSld>
  <p:clrMapOvr>
    <a:masterClrMapping/>
  </p:clrMapOvr>
</p:sld>
</file>

<file path=ppt/slides/slide2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1"/>
            <a:ext cx="9144000" cy="6858000"/>
          </a:xfrm>
          <a:prstGeom prst="rect">
            <a:avLst/>
          </a:prstGeom>
        </p:spPr>
      </p:pic>
      <p:sp>
        <p:nvSpPr>
          <p:cNvPr id="887810" name="Rectangle 1026"/>
          <p:cNvSpPr>
            <a:spLocks noGrp="1" noChangeArrowheads="1"/>
          </p:cNvSpPr>
          <p:nvPr>
            <p:ph type="ctrTitle"/>
          </p:nvPr>
        </p:nvSpPr>
        <p:spPr>
          <a:xfrm>
            <a:off x="0" y="30520"/>
            <a:ext cx="9180513" cy="871460"/>
          </a:xfrm>
          <a:noFill/>
          <a:effectLst>
            <a:outerShdw blurRad="63500" dist="35921" dir="2700000" algn="ctr" rotWithShape="0">
              <a:schemeClr val="tx2">
                <a:alpha val="74998"/>
              </a:schemeClr>
            </a:outerShdw>
          </a:effectLst>
        </p:spPr>
        <p:txBody>
          <a:bodyPr/>
          <a:lstStyle/>
          <a:p>
            <a:pPr>
              <a:defRPr/>
            </a:pPr>
            <a:r>
              <a:rPr lang="ar-SA" b="1" dirty="0">
                <a:effectLst>
                  <a:glow rad="165100">
                    <a:schemeClr val="tx1"/>
                  </a:glow>
                </a:effectLst>
                <a:latin typeface="Arial" panose="020B0604020202020204" pitchFamily="34" charset="0"/>
                <a:ea typeface="ＭＳ Ｐゴシック" charset="0"/>
                <a:cs typeface="Arial" panose="020B0604020202020204" pitchFamily="34" charset="0"/>
              </a:rPr>
              <a:t>اخْرُجُوا مِنْهَا يَا شَعْبِي</a:t>
            </a:r>
            <a:endParaRPr lang="en-US" dirty="0">
              <a:effectLst>
                <a:outerShdw blurRad="38100" dist="38100" dir="2700000" algn="tl">
                  <a:srgbClr val="000000">
                    <a:alpha val="43137"/>
                  </a:srgbClr>
                </a:outerShdw>
              </a:effectLst>
              <a:latin typeface="Arial" panose="020B0604020202020204" pitchFamily="34" charset="0"/>
              <a:ea typeface="ＭＳ Ｐゴシック" charset="0"/>
              <a:cs typeface="Arial" panose="020B0604020202020204" pitchFamily="34" charset="0"/>
            </a:endParaRPr>
          </a:p>
        </p:txBody>
      </p:sp>
      <p:sp>
        <p:nvSpPr>
          <p:cNvPr id="3" name="Rectangle 1026">
            <a:extLst>
              <a:ext uri="{FF2B5EF4-FFF2-40B4-BE49-F238E27FC236}">
                <a16:creationId xmlns:a16="http://schemas.microsoft.com/office/drawing/2014/main" id="{8161E6D7-F6D2-4CB6-D761-7F39595C41A1}"/>
              </a:ext>
            </a:extLst>
          </p:cNvPr>
          <p:cNvSpPr txBox="1">
            <a:spLocks noChangeArrowheads="1"/>
          </p:cNvSpPr>
          <p:nvPr/>
        </p:nvSpPr>
        <p:spPr bwMode="auto">
          <a:xfrm>
            <a:off x="-36513" y="5956020"/>
            <a:ext cx="9180513" cy="87146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4400" b="1" i="0" u="none" strike="noStrike" kern="0" cap="none" spc="0" normalizeH="0" baseline="0" noProof="0" dirty="0">
                <a:ln>
                  <a:noFill/>
                </a:ln>
                <a:solidFill>
                  <a:srgbClr val="FFFFFF"/>
                </a:solidFill>
                <a:effectLst>
                  <a:glow rad="165100">
                    <a:srgbClr val="000000"/>
                  </a:glow>
                </a:effectLst>
                <a:uLnTx/>
                <a:uFillTx/>
                <a:latin typeface="Arial" panose="020B0604020202020204" pitchFamily="34" charset="0"/>
                <a:ea typeface="ＭＳ Ｐゴシック" charset="0"/>
                <a:cs typeface="Arial" panose="020B0604020202020204" pitchFamily="34" charset="0"/>
              </a:rPr>
              <a:t>رؤيا ١٨ : ٤ا</a:t>
            </a:r>
            <a:endParaRPr kumimoji="0" lang="en-US" sz="4400" b="0" i="0"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4270128904"/>
      </p:ext>
    </p:extLst>
  </p:cSld>
  <p:clrMapOvr>
    <a:masterClrMapping/>
  </p:clrMapOvr>
</p:sld>
</file>

<file path=ppt/slides/slide2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91" name="Rectangle 1026"/>
          <p:cNvSpPr txBox="1">
            <a:spLocks noGrp="1"/>
          </p:cNvSpPr>
          <p:nvPr>
            <p:ph type="title"/>
          </p:nvPr>
        </p:nvSpPr>
        <p:spPr>
          <a:xfrm>
            <a:off x="-1" y="-45074"/>
            <a:ext cx="9180515" cy="871460"/>
          </a:xfrm>
          <a:prstGeom prst="rect">
            <a:avLst/>
          </a:prstGeom>
          <a:effectLst>
            <a:outerShdw blurRad="63500" dist="35921" dir="2700000" rotWithShape="0">
              <a:srgbClr val="000000">
                <a:alpha val="74998"/>
              </a:srgbClr>
            </a:outerShdw>
          </a:effectLst>
        </p:spPr>
        <p:txBody>
          <a:bodyPr/>
          <a:lstStyle>
            <a:lvl1pPr>
              <a:defRPr b="1">
                <a:effectLst>
                  <a:outerShdw blurRad="38100" dist="38100" dir="2700000" rotWithShape="0">
                    <a:srgbClr val="000000">
                      <a:alpha val="43137"/>
                    </a:srgbClr>
                  </a:outerShdw>
                </a:effectLst>
              </a:defRPr>
            </a:lvl1pPr>
          </a:lstStyle>
          <a:p>
            <a:r>
              <a:rPr lang="ar-JO" dirty="0"/>
              <a:t>الأرض تنوح (18: 9- 24)</a:t>
            </a:r>
            <a:endParaRPr dirty="0"/>
          </a:p>
        </p:txBody>
      </p:sp>
      <p:sp>
        <p:nvSpPr>
          <p:cNvPr id="3292" name="Rectangle 2"/>
          <p:cNvSpPr txBox="1"/>
          <p:nvPr/>
        </p:nvSpPr>
        <p:spPr>
          <a:xfrm>
            <a:off x="117158" y="6411926"/>
            <a:ext cx="2753361" cy="226986"/>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nchor="ctr">
            <a:spAutoFit/>
          </a:bodyPr>
          <a:lstStyle>
            <a:lvl1pPr defTabSz="914400">
              <a:defRPr sz="1000" b="1">
                <a:effectLst>
                  <a:outerShdw blurRad="38100" dist="38100" dir="2700000" rotWithShape="0">
                    <a:srgbClr val="000000">
                      <a:alpha val="43137"/>
                    </a:srgbClr>
                  </a:outerShdw>
                </a:effectLst>
              </a:defRPr>
            </a:lvl1pPr>
          </a:lstStyle>
          <a:p>
            <a:pPr marL="0" marR="0" lvl="0" indent="0" algn="l" defTabSz="914400" rtl="0" eaLnBrk="1" fontAlgn="auto" latinLnBrk="0" hangingPunct="0">
              <a:lnSpc>
                <a:spcPct val="100000"/>
              </a:lnSpc>
              <a:spcBef>
                <a:spcPts val="0"/>
              </a:spcBef>
              <a:spcAft>
                <a:spcPts val="0"/>
              </a:spcAft>
              <a:buClrTx/>
              <a:buSzTx/>
              <a:buFontTx/>
              <a:buNone/>
              <a:tabLst/>
              <a:defRPr/>
            </a:pPr>
            <a:r>
              <a:rPr kumimoji="0" sz="1000" b="1" i="0" u="none" strike="noStrike" kern="0" cap="none" spc="0" normalizeH="0" baseline="0" noProof="0">
                <a:ln>
                  <a:noFill/>
                </a:ln>
                <a:solidFill>
                  <a:srgbClr val="000000"/>
                </a:solidFill>
                <a:effectLst>
                  <a:outerShdw blurRad="38100" dist="38100" dir="2700000" rotWithShape="0">
                    <a:srgbClr val="000000">
                      <a:alpha val="43137"/>
                    </a:srgbClr>
                  </a:outerShdw>
                </a:effectLst>
                <a:uLnTx/>
                <a:uFillTx/>
                <a:latin typeface="Arial"/>
                <a:cs typeface="Arial"/>
                <a:sym typeface="Arial"/>
              </a:rPr>
              <a:t>Used with permission</a:t>
            </a:r>
          </a:p>
        </p:txBody>
      </p:sp>
      <p:sp>
        <p:nvSpPr>
          <p:cNvPr id="3293" name="Text Box 37"/>
          <p:cNvSpPr txBox="1"/>
          <p:nvPr/>
        </p:nvSpPr>
        <p:spPr>
          <a:xfrm>
            <a:off x="8575985" y="4351"/>
            <a:ext cx="440762" cy="463844"/>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6799" tIns="46799" rIns="46799" bIns="46799">
            <a:spAutoFit/>
          </a:bodyPr>
          <a:lstStyle>
            <a:lvl1pPr algn="ctr" defTabSz="914400">
              <a:defRPr sz="2400" b="1">
                <a:solidFill>
                  <a:schemeClr val="accent3">
                    <a:lumOff val="44000"/>
                  </a:schemeClr>
                </a:solidFill>
              </a:defRPr>
            </a:lvl1pPr>
          </a:lstStyle>
          <a:p>
            <a:pPr marL="0" marR="0" lvl="0" indent="0" algn="ctr" defTabSz="914400" rtl="0" eaLnBrk="1" fontAlgn="auto" latinLnBrk="0" hangingPunct="0">
              <a:lnSpc>
                <a:spcPct val="100000"/>
              </a:lnSpc>
              <a:spcBef>
                <a:spcPts val="0"/>
              </a:spcBef>
              <a:spcAft>
                <a:spcPts val="0"/>
              </a:spcAft>
              <a:buClrTx/>
              <a:buSzTx/>
              <a:buFontTx/>
              <a:buNone/>
              <a:tabLst/>
              <a:defRPr/>
            </a:pPr>
            <a:r>
              <a:rPr kumimoji="0" lang="ar-JO" sz="2400" b="1" i="0" u="none" strike="noStrike" kern="0" cap="none" spc="0" normalizeH="0" baseline="0" noProof="0" dirty="0">
                <a:ln>
                  <a:noFill/>
                </a:ln>
                <a:solidFill>
                  <a:srgbClr val="8F8F8F">
                    <a:lumOff val="44000"/>
                  </a:srgbClr>
                </a:solidFill>
                <a:effectLst/>
                <a:uLnTx/>
                <a:uFillTx/>
                <a:latin typeface="Arial"/>
                <a:cs typeface="Arial"/>
                <a:sym typeface="Arial"/>
              </a:rPr>
              <a:t>97</a:t>
            </a:r>
            <a:endParaRPr kumimoji="0" sz="2400" b="1" i="0" u="none" strike="noStrike" kern="0" cap="none" spc="0" normalizeH="0" baseline="0" noProof="0" dirty="0">
              <a:ln>
                <a:noFill/>
              </a:ln>
              <a:solidFill>
                <a:srgbClr val="8F8F8F">
                  <a:lumOff val="44000"/>
                </a:srgbClr>
              </a:solidFill>
              <a:effectLst/>
              <a:uLnTx/>
              <a:uFillTx/>
              <a:latin typeface="Arial"/>
              <a:cs typeface="Arial"/>
              <a:sym typeface="Arial"/>
            </a:endParaRPr>
          </a:p>
        </p:txBody>
      </p:sp>
      <p:pic>
        <p:nvPicPr>
          <p:cNvPr id="3294" name="Picture 2" descr="Picture 2"/>
          <p:cNvPicPr>
            <a:picLocks noChangeAspect="1"/>
          </p:cNvPicPr>
          <p:nvPr/>
        </p:nvPicPr>
        <p:blipFill>
          <a:blip r:embed="rId2"/>
          <a:stretch>
            <a:fillRect/>
          </a:stretch>
        </p:blipFill>
        <p:spPr>
          <a:xfrm>
            <a:off x="0" y="755286"/>
            <a:ext cx="9144000" cy="6102714"/>
          </a:xfrm>
          <a:prstGeom prst="rect">
            <a:avLst/>
          </a:prstGeom>
          <a:ln w="12700">
            <a:miter lim="400000"/>
          </a:ln>
        </p:spPr>
      </p:pic>
    </p:spTree>
  </p:cSld>
  <p:clrMapOvr>
    <a:masterClrMapping/>
  </p:clrMapOvr>
  <p:transition spd="med"/>
</p:sld>
</file>

<file path=ppt/slides/slide2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73" name="Rectangle 1026"/>
          <p:cNvSpPr txBox="1">
            <a:spLocks noGrp="1"/>
          </p:cNvSpPr>
          <p:nvPr>
            <p:ph type="title"/>
          </p:nvPr>
        </p:nvSpPr>
        <p:spPr>
          <a:xfrm>
            <a:off x="-3" y="1880"/>
            <a:ext cx="9127067" cy="1318921"/>
          </a:xfrm>
          <a:prstGeom prst="rect">
            <a:avLst/>
          </a:prstGeom>
        </p:spPr>
        <p:txBody>
          <a:bodyPr/>
          <a:lstStyle>
            <a:lvl1pPr>
              <a:defRPr b="1"/>
            </a:lvl1pPr>
          </a:lstStyle>
          <a:p>
            <a:r>
              <a:rPr lang="ar-JO" dirty="0">
                <a:latin typeface="Arial" panose="020B0604020202020204" pitchFamily="34" charset="0"/>
                <a:cs typeface="Arial" panose="020B0604020202020204" pitchFamily="34" charset="0"/>
              </a:rPr>
              <a:t>الفكرة الرئيسية:</a:t>
            </a:r>
            <a:endParaRPr dirty="0">
              <a:latin typeface="Arial" panose="020B0604020202020204" pitchFamily="34" charset="0"/>
              <a:cs typeface="Arial" panose="020B0604020202020204" pitchFamily="34" charset="0"/>
            </a:endParaRPr>
          </a:p>
        </p:txBody>
      </p:sp>
      <p:pic>
        <p:nvPicPr>
          <p:cNvPr id="3374" name="Picture 3" descr="Picture 3"/>
          <p:cNvPicPr>
            <a:picLocks noChangeAspect="1"/>
          </p:cNvPicPr>
          <p:nvPr/>
        </p:nvPicPr>
        <p:blipFill>
          <a:blip r:embed="rId2"/>
          <a:stretch>
            <a:fillRect/>
          </a:stretch>
        </p:blipFill>
        <p:spPr>
          <a:xfrm>
            <a:off x="16935" y="3148988"/>
            <a:ext cx="9144001" cy="3709012"/>
          </a:xfrm>
          <a:prstGeom prst="rect">
            <a:avLst/>
          </a:prstGeom>
          <a:ln w="12700">
            <a:miter lim="400000"/>
          </a:ln>
        </p:spPr>
      </p:pic>
      <p:sp>
        <p:nvSpPr>
          <p:cNvPr id="3375" name="Rectangle 1026"/>
          <p:cNvSpPr txBox="1"/>
          <p:nvPr/>
        </p:nvSpPr>
        <p:spPr>
          <a:xfrm>
            <a:off x="62654" y="1256985"/>
            <a:ext cx="9035627" cy="144655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nchor="ctr">
            <a:spAutoFit/>
          </a:bodyPr>
          <a:lstStyle/>
          <a:p>
            <a:pPr marL="0" marR="0" lvl="0" indent="0" algn="ctr" defTabSz="457200" rtl="0" eaLnBrk="1" fontAlgn="auto" latinLnBrk="0" hangingPunct="0">
              <a:lnSpc>
                <a:spcPct val="100000"/>
              </a:lnSpc>
              <a:spcBef>
                <a:spcPts val="0"/>
              </a:spcBef>
              <a:spcAft>
                <a:spcPts val="0"/>
              </a:spcAft>
              <a:buClrTx/>
              <a:buSzTx/>
              <a:buFontTx/>
              <a:buNone/>
              <a:tabLst/>
              <a:defRPr sz="4400" b="1">
                <a:solidFill>
                  <a:srgbClr val="8F8F8F">
                    <a:lumOff val="44000"/>
                  </a:srgbClr>
                </a:solidFill>
              </a:defRPr>
            </a:pPr>
            <a:r>
              <a:rPr kumimoji="0" lang="ar-JO" sz="4400" b="1" i="0"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rPr>
              <a:t>هذا العالم لن </a:t>
            </a:r>
            <a:r>
              <a:rPr kumimoji="0" lang="ar-JO" sz="4400" b="1" i="0" u="none" strike="noStrike" kern="0" cap="none" spc="0" normalizeH="0" baseline="0" noProof="0" dirty="0">
                <a:ln>
                  <a:noFill/>
                </a:ln>
                <a:solidFill>
                  <a:srgbClr val="FFFF00"/>
                </a:solidFill>
                <a:effectLst/>
                <a:uLnTx/>
                <a:uFillTx/>
                <a:latin typeface="Arial" panose="020B0604020202020204" pitchFamily="34" charset="0"/>
                <a:cs typeface="Arial" panose="020B0604020202020204" pitchFamily="34" charset="0"/>
                <a:sym typeface="Arial"/>
              </a:rPr>
              <a:t>يدوم</a:t>
            </a:r>
          </a:p>
          <a:p>
            <a:pPr marL="0" marR="0" lvl="0" indent="0" algn="ctr" defTabSz="457200" rtl="0" eaLnBrk="1" fontAlgn="auto" latinLnBrk="0" hangingPunct="0">
              <a:lnSpc>
                <a:spcPct val="100000"/>
              </a:lnSpc>
              <a:spcBef>
                <a:spcPts val="0"/>
              </a:spcBef>
              <a:spcAft>
                <a:spcPts val="0"/>
              </a:spcAft>
              <a:buClrTx/>
              <a:buSzTx/>
              <a:buFontTx/>
              <a:buNone/>
              <a:tabLst/>
              <a:defRPr sz="4400" b="1">
                <a:solidFill>
                  <a:srgbClr val="8F8F8F">
                    <a:lumOff val="44000"/>
                  </a:srgbClr>
                </a:solidFill>
              </a:defRPr>
            </a:pPr>
            <a:r>
              <a:rPr kumimoji="0" lang="ar-JO" sz="4400" b="1" i="0"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rPr>
              <a:t>ولكن ملكوت المسيح سيدوم!</a:t>
            </a:r>
          </a:p>
        </p:txBody>
      </p:sp>
    </p:spTree>
  </p:cSld>
  <p:clrMapOvr>
    <a:masterClrMapping/>
  </p:clrMapOvr>
  <p:transition spd="med"/>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7441" name="Rectangle 6"/>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defTabSz="914400" eaLnBrk="0" fontAlgn="base" hangingPunct="0">
              <a:spcBef>
                <a:spcPct val="0"/>
              </a:spcBef>
              <a:spcAft>
                <a:spcPct val="0"/>
              </a:spcAft>
            </a:pPr>
            <a:endParaRPr lang="en-US" sz="2400">
              <a:solidFill>
                <a:srgbClr val="000000"/>
              </a:solidFill>
              <a:latin typeface="Verdana" charset="0"/>
              <a:ea typeface="ＭＳ Ｐゴシック" charset="0"/>
              <a:cs typeface="ＭＳ Ｐゴシック" charset="0"/>
            </a:endParaRPr>
          </a:p>
        </p:txBody>
      </p:sp>
      <p:sp>
        <p:nvSpPr>
          <p:cNvPr id="8" name="Rectangle 6">
            <a:extLst>
              <a:ext uri="{FF2B5EF4-FFF2-40B4-BE49-F238E27FC236}">
                <a16:creationId xmlns:a16="http://schemas.microsoft.com/office/drawing/2014/main" id="{652C371E-44DD-334B-BBED-06C88007A75B}"/>
              </a:ext>
            </a:extLst>
          </p:cNvPr>
          <p:cNvSpPr txBox="1">
            <a:spLocks noChangeArrowheads="1"/>
          </p:cNvSpPr>
          <p:nvPr/>
        </p:nvSpPr>
        <p:spPr bwMode="auto">
          <a:xfrm>
            <a:off x="0" y="5143498"/>
            <a:ext cx="9143999" cy="173497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eaLnBrk="0" fontAlgn="base" hangingPunct="0">
              <a:spcBef>
                <a:spcPct val="0"/>
              </a:spcBef>
              <a:spcAft>
                <a:spcPct val="0"/>
              </a:spcAft>
              <a:defRPr sz="4400">
                <a:solidFill>
                  <a:schemeClr val="tx2"/>
                </a:solidFill>
                <a:latin typeface="Verdana" pitchFamily="-111" charset="0"/>
              </a:defRPr>
            </a:lvl6pPr>
            <a:lvl7pPr marL="914400" algn="ctr" rtl="0" eaLnBrk="0" fontAlgn="base" hangingPunct="0">
              <a:spcBef>
                <a:spcPct val="0"/>
              </a:spcBef>
              <a:spcAft>
                <a:spcPct val="0"/>
              </a:spcAft>
              <a:defRPr sz="4400">
                <a:solidFill>
                  <a:schemeClr val="tx2"/>
                </a:solidFill>
                <a:latin typeface="Verdana" pitchFamily="-111" charset="0"/>
              </a:defRPr>
            </a:lvl7pPr>
            <a:lvl8pPr marL="1371600" algn="ctr" rtl="0" eaLnBrk="0" fontAlgn="base" hangingPunct="0">
              <a:spcBef>
                <a:spcPct val="0"/>
              </a:spcBef>
              <a:spcAft>
                <a:spcPct val="0"/>
              </a:spcAft>
              <a:defRPr sz="4400">
                <a:solidFill>
                  <a:schemeClr val="tx2"/>
                </a:solidFill>
                <a:latin typeface="Verdana" pitchFamily="-111" charset="0"/>
              </a:defRPr>
            </a:lvl8pPr>
            <a:lvl9pPr marL="1828800" algn="ctr" rtl="0" eaLnBrk="0" fontAlgn="base" hangingPunct="0">
              <a:spcBef>
                <a:spcPct val="0"/>
              </a:spcBef>
              <a:spcAft>
                <a:spcPct val="0"/>
              </a:spcAft>
              <a:defRPr sz="4400">
                <a:solidFill>
                  <a:schemeClr val="tx2"/>
                </a:solidFill>
                <a:latin typeface="Verdana" pitchFamily="-111" charset="0"/>
              </a:defRPr>
            </a:lvl9pPr>
          </a:lstStyle>
          <a:p>
            <a:pPr defTabSz="914400"/>
            <a:r>
              <a:rPr lang="ar-JO" sz="2800" b="1" kern="0" dirty="0">
                <a:solidFill>
                  <a:schemeClr val="bg1"/>
                </a:solidFill>
                <a:ea typeface="ＭＳ Ｐゴシック" charset="0"/>
              </a:rPr>
              <a:t> ويعمل بكل سلطان الوحش الأول أمامه، ويجعل الأرض والساكنين فيها يسجدون للوحش الأول الذي شفي جرحه المميت (13: 12)</a:t>
            </a:r>
            <a:endParaRPr lang="en-US" sz="3200" b="1" kern="0" dirty="0">
              <a:solidFill>
                <a:schemeClr val="bg1"/>
              </a:solidFill>
              <a:ea typeface="ＭＳ Ｐゴシック" charset="0"/>
            </a:endParaRPr>
          </a:p>
        </p:txBody>
      </p:sp>
      <p:pic>
        <p:nvPicPr>
          <p:cNvPr id="3076" name="Picture 4">
            <a:extLst>
              <a:ext uri="{FF2B5EF4-FFF2-40B4-BE49-F238E27FC236}">
                <a16:creationId xmlns:a16="http://schemas.microsoft.com/office/drawing/2014/main" id="{1B3B4D5E-5A01-C84B-BA8C-95CEA12AFDF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 y="-1"/>
            <a:ext cx="9143999" cy="5143499"/>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670152069"/>
      </p:ext>
    </p:extLst>
  </p:cSld>
  <p:clrMapOvr>
    <a:masterClrMapping/>
  </p:clrMapOvr>
  <p:transition spd="slow">
    <p:random/>
  </p:transition>
</p:sld>
</file>

<file path=ppt/slides/slide2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77" name="Picture 1" descr="Picture 1"/>
          <p:cNvPicPr>
            <a:picLocks noChangeAspect="1"/>
          </p:cNvPicPr>
          <p:nvPr/>
        </p:nvPicPr>
        <p:blipFill>
          <a:blip r:embed="rId2"/>
          <a:stretch>
            <a:fillRect/>
          </a:stretch>
        </p:blipFill>
        <p:spPr>
          <a:xfrm>
            <a:off x="-16929" y="745066"/>
            <a:ext cx="9238383" cy="6163734"/>
          </a:xfrm>
          <a:prstGeom prst="rect">
            <a:avLst/>
          </a:prstGeom>
          <a:ln w="12700">
            <a:miter lim="400000"/>
          </a:ln>
        </p:spPr>
      </p:pic>
      <p:sp>
        <p:nvSpPr>
          <p:cNvPr id="3378" name="Rectangle 1026"/>
          <p:cNvSpPr txBox="1">
            <a:spLocks noGrp="1"/>
          </p:cNvSpPr>
          <p:nvPr>
            <p:ph type="title"/>
          </p:nvPr>
        </p:nvSpPr>
        <p:spPr>
          <a:xfrm>
            <a:off x="-1" y="-45074"/>
            <a:ext cx="9180515" cy="871460"/>
          </a:xfrm>
          <a:prstGeom prst="rect">
            <a:avLst/>
          </a:prstGeom>
          <a:effectLst>
            <a:outerShdw blurRad="63500" dist="35921" dir="2700000" rotWithShape="0">
              <a:srgbClr val="000000">
                <a:alpha val="74998"/>
              </a:srgbClr>
            </a:outerShdw>
          </a:effectLst>
        </p:spPr>
        <p:txBody>
          <a:bodyPr/>
          <a:lstStyle>
            <a:lvl1pPr>
              <a:defRPr b="1">
                <a:effectLst>
                  <a:outerShdw blurRad="38100" dist="38100" dir="2700000" rotWithShape="0">
                    <a:srgbClr val="000000">
                      <a:alpha val="43137"/>
                    </a:srgbClr>
                  </a:outerShdw>
                </a:effectLst>
              </a:defRPr>
            </a:lvl1pPr>
          </a:lstStyle>
          <a:p>
            <a:r>
              <a:rPr lang="ar-JO" dirty="0">
                <a:latin typeface="Arial" panose="020B0604020202020204" pitchFamily="34" charset="0"/>
                <a:cs typeface="Arial" panose="020B0604020202020204" pitchFamily="34" charset="0"/>
              </a:rPr>
              <a:t>بابل لن تدوم</a:t>
            </a:r>
            <a:endParaRPr dirty="0">
              <a:latin typeface="Arial" panose="020B0604020202020204" pitchFamily="34" charset="0"/>
              <a:cs typeface="Arial" panose="020B0604020202020204" pitchFamily="34" charset="0"/>
            </a:endParaRPr>
          </a:p>
        </p:txBody>
      </p:sp>
    </p:spTree>
  </p:cSld>
  <p:clrMapOvr>
    <a:masterClrMapping/>
  </p:clrMapOvr>
  <p:transition spd="med"/>
</p:sld>
</file>

<file path=ppt/slides/slide2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80" name="Picture 2" descr="Picture 2"/>
          <p:cNvPicPr>
            <a:picLocks noChangeAspect="1"/>
          </p:cNvPicPr>
          <p:nvPr/>
        </p:nvPicPr>
        <p:blipFill>
          <a:blip r:embed="rId2"/>
          <a:stretch>
            <a:fillRect/>
          </a:stretch>
        </p:blipFill>
        <p:spPr>
          <a:xfrm>
            <a:off x="-2" y="-45074"/>
            <a:ext cx="9204100" cy="6903074"/>
          </a:xfrm>
          <a:prstGeom prst="rect">
            <a:avLst/>
          </a:prstGeom>
          <a:ln w="12700">
            <a:miter lim="400000"/>
          </a:ln>
        </p:spPr>
      </p:pic>
      <p:sp>
        <p:nvSpPr>
          <p:cNvPr id="3381" name="Rectangle 1026"/>
          <p:cNvSpPr txBox="1">
            <a:spLocks noGrp="1"/>
          </p:cNvSpPr>
          <p:nvPr>
            <p:ph type="title"/>
          </p:nvPr>
        </p:nvSpPr>
        <p:spPr>
          <a:xfrm>
            <a:off x="-1" y="-45074"/>
            <a:ext cx="9180515" cy="871460"/>
          </a:xfrm>
          <a:prstGeom prst="rect">
            <a:avLst/>
          </a:prstGeom>
          <a:effectLst>
            <a:outerShdw blurRad="63500" dist="35921" dir="2700000" rotWithShape="0">
              <a:srgbClr val="000000">
                <a:alpha val="74998"/>
              </a:srgbClr>
            </a:outerShdw>
          </a:effectLst>
        </p:spPr>
        <p:txBody>
          <a:bodyPr/>
          <a:lstStyle/>
          <a:p>
            <a:pPr>
              <a:defRPr b="1">
                <a:effectLst>
                  <a:outerShdw blurRad="38100" dist="38100" dir="2700000" rotWithShape="0">
                    <a:srgbClr val="000000">
                      <a:alpha val="43137"/>
                    </a:srgbClr>
                  </a:outerShdw>
                </a:effectLst>
              </a:defRPr>
            </a:pPr>
            <a:r>
              <a:rPr lang="ar-JO" dirty="0">
                <a:latin typeface="Arial" panose="020B0604020202020204" pitchFamily="34" charset="0"/>
                <a:cs typeface="Arial" panose="020B0604020202020204" pitchFamily="34" charset="0"/>
              </a:rPr>
              <a:t>مملكة المسيح ستدوم</a:t>
            </a:r>
            <a:endParaRPr dirty="0">
              <a:latin typeface="Arial" panose="020B0604020202020204" pitchFamily="34" charset="0"/>
              <a:cs typeface="Arial" panose="020B0604020202020204" pitchFamily="34" charset="0"/>
            </a:endParaRPr>
          </a:p>
        </p:txBody>
      </p:sp>
    </p:spTree>
  </p:cSld>
  <p:clrMapOvr>
    <a:masterClrMapping/>
  </p:clrMapOvr>
  <p:transition spd="med"/>
</p:sld>
</file>

<file path=ppt/slides/slide2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83" name="Rectangle 1026"/>
          <p:cNvSpPr txBox="1">
            <a:spLocks noGrp="1"/>
          </p:cNvSpPr>
          <p:nvPr>
            <p:ph type="title"/>
          </p:nvPr>
        </p:nvSpPr>
        <p:spPr>
          <a:xfrm>
            <a:off x="0" y="5198533"/>
            <a:ext cx="8681884" cy="1352393"/>
          </a:xfrm>
          <a:prstGeom prst="rect">
            <a:avLst/>
          </a:prstGeom>
        </p:spPr>
        <p:txBody>
          <a:bodyPr anchor="t">
            <a:normAutofit fontScale="90000"/>
          </a:bodyPr>
          <a:lstStyle/>
          <a:p>
            <a:pPr marL="592137" indent="-592137" algn="r" defTabSz="457200">
              <a:defRPr b="1"/>
            </a:pPr>
            <a:r>
              <a:rPr lang="ar-JO" dirty="0"/>
              <a:t>1. هذا الكيان الرئيسي لهذا العالم سوف </a:t>
            </a:r>
            <a:r>
              <a:rPr lang="ar-JO" dirty="0">
                <a:solidFill>
                  <a:srgbClr val="FFFF00"/>
                </a:solidFill>
              </a:rPr>
              <a:t>يسقط</a:t>
            </a:r>
            <a:r>
              <a:rPr lang="ar-JO" dirty="0"/>
              <a:t> في </a:t>
            </a:r>
            <a:br>
              <a:rPr lang="ar-JO" dirty="0"/>
            </a:br>
            <a:r>
              <a:rPr lang="ar-JO" dirty="0"/>
              <a:t>     الضيقة العظيمة (رؤيا 17).</a:t>
            </a:r>
            <a:endParaRPr dirty="0"/>
          </a:p>
        </p:txBody>
      </p:sp>
      <p:sp>
        <p:nvSpPr>
          <p:cNvPr id="3384" name="Rectangle 1026"/>
          <p:cNvSpPr txBox="1"/>
          <p:nvPr/>
        </p:nvSpPr>
        <p:spPr>
          <a:xfrm>
            <a:off x="45719" y="112054"/>
            <a:ext cx="9052562" cy="64633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p>
            <a:pPr marL="0" marR="0" lvl="0" indent="0" algn="ctr" defTabSz="457200" rtl="0" eaLnBrk="1" fontAlgn="auto" latinLnBrk="0" hangingPunct="0">
              <a:lnSpc>
                <a:spcPct val="100000"/>
              </a:lnSpc>
              <a:spcBef>
                <a:spcPts val="0"/>
              </a:spcBef>
              <a:spcAft>
                <a:spcPts val="0"/>
              </a:spcAft>
              <a:buClrTx/>
              <a:buSzTx/>
              <a:buFontTx/>
              <a:buNone/>
              <a:tabLst/>
              <a:defRPr sz="2800" b="1" i="1">
                <a:solidFill>
                  <a:srgbClr val="8F8F8F">
                    <a:lumOff val="44000"/>
                  </a:srgbClr>
                </a:solidFill>
              </a:defRPr>
            </a:pPr>
            <a:r>
              <a:rPr kumimoji="0" lang="ar-JO" sz="3600" u="none" strike="noStrike" kern="0" cap="none" spc="0" normalizeH="0" baseline="0" noProof="0" dirty="0">
                <a:ln>
                  <a:noFill/>
                </a:ln>
                <a:solidFill>
                  <a:srgbClr val="8F8F8F">
                    <a:lumOff val="44000"/>
                  </a:srgbClr>
                </a:solidFill>
                <a:effectLst/>
                <a:uLnTx/>
                <a:uFillTx/>
                <a:latin typeface="Arial"/>
                <a:cs typeface="Arial"/>
                <a:sym typeface="Arial"/>
              </a:rPr>
              <a:t>ماذا سيحدث للسلطة الأكثر شراً في العالم؟ </a:t>
            </a:r>
          </a:p>
        </p:txBody>
      </p:sp>
      <p:pic>
        <p:nvPicPr>
          <p:cNvPr id="3385" name="Picture 1" descr="Picture 1"/>
          <p:cNvPicPr>
            <a:picLocks noChangeAspect="1"/>
          </p:cNvPicPr>
          <p:nvPr/>
        </p:nvPicPr>
        <p:blipFill>
          <a:blip r:embed="rId2"/>
          <a:stretch>
            <a:fillRect/>
          </a:stretch>
        </p:blipFill>
        <p:spPr>
          <a:xfrm>
            <a:off x="1727199" y="783002"/>
            <a:ext cx="5858934" cy="4394203"/>
          </a:xfrm>
          <a:prstGeom prst="rect">
            <a:avLst/>
          </a:prstGeom>
          <a:ln w="12700">
            <a:miter lim="400000"/>
          </a:ln>
        </p:spPr>
      </p:pic>
    </p:spTree>
  </p:cSld>
  <p:clrMapOvr>
    <a:masterClrMapping/>
  </p:clrMapOvr>
  <p:transition spd="med"/>
</p:sld>
</file>

<file path=ppt/slides/slide2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87" name="Picture 2" descr="Picture 2"/>
          <p:cNvPicPr>
            <a:picLocks noChangeAspect="1"/>
          </p:cNvPicPr>
          <p:nvPr/>
        </p:nvPicPr>
        <p:blipFill>
          <a:blip r:embed="rId2"/>
          <a:stretch>
            <a:fillRect/>
          </a:stretch>
        </p:blipFill>
        <p:spPr>
          <a:xfrm>
            <a:off x="1811858" y="19065"/>
            <a:ext cx="7704668" cy="6862862"/>
          </a:xfrm>
          <a:prstGeom prst="rect">
            <a:avLst/>
          </a:prstGeom>
          <a:ln w="12700">
            <a:miter lim="400000"/>
          </a:ln>
        </p:spPr>
      </p:pic>
      <p:pic>
        <p:nvPicPr>
          <p:cNvPr id="3388" name="Picture 4" descr="Picture 4"/>
          <p:cNvPicPr>
            <a:picLocks noChangeAspect="1"/>
          </p:cNvPicPr>
          <p:nvPr/>
        </p:nvPicPr>
        <p:blipFill>
          <a:blip r:embed="rId3"/>
          <a:stretch>
            <a:fillRect/>
          </a:stretch>
        </p:blipFill>
        <p:spPr>
          <a:xfrm>
            <a:off x="0" y="19067"/>
            <a:ext cx="4560726" cy="6858001"/>
          </a:xfrm>
          <a:prstGeom prst="rect">
            <a:avLst/>
          </a:prstGeom>
          <a:ln w="12700">
            <a:miter lim="400000"/>
          </a:ln>
        </p:spPr>
      </p:pic>
      <p:sp>
        <p:nvSpPr>
          <p:cNvPr id="3389" name="Rectangle 1026"/>
          <p:cNvSpPr txBox="1">
            <a:spLocks noGrp="1"/>
          </p:cNvSpPr>
          <p:nvPr>
            <p:ph type="title"/>
          </p:nvPr>
        </p:nvSpPr>
        <p:spPr>
          <a:xfrm>
            <a:off x="0" y="4572011"/>
            <a:ext cx="9144000" cy="2404535"/>
          </a:xfrm>
          <a:prstGeom prst="rect">
            <a:avLst/>
          </a:prstGeom>
        </p:spPr>
        <p:txBody>
          <a:bodyPr anchor="t"/>
          <a:lstStyle/>
          <a:p>
            <a:pPr marL="592137" indent="-592137" algn="r" defTabSz="457200">
              <a:defRPr b="1"/>
            </a:pPr>
            <a:r>
              <a:rPr lang="ar-JO" dirty="0">
                <a:effectLst>
                  <a:glow rad="228600">
                    <a:schemeClr val="tx1">
                      <a:alpha val="88880"/>
                    </a:schemeClr>
                  </a:glow>
                </a:effectLst>
                <a:latin typeface="Arial" panose="020B0604020202020204" pitchFamily="34" charset="0"/>
                <a:cs typeface="Arial" panose="020B0604020202020204" pitchFamily="34" charset="0"/>
              </a:rPr>
              <a:t>2. سيتم </a:t>
            </a:r>
            <a:r>
              <a:rPr lang="ar-JO" dirty="0">
                <a:solidFill>
                  <a:srgbClr val="FFFF00"/>
                </a:solidFill>
                <a:effectLst>
                  <a:glow rad="228600">
                    <a:schemeClr val="tx1">
                      <a:alpha val="88880"/>
                    </a:schemeClr>
                  </a:glow>
                </a:effectLst>
                <a:latin typeface="Arial" panose="020B0604020202020204" pitchFamily="34" charset="0"/>
                <a:cs typeface="Arial" panose="020B0604020202020204" pitchFamily="34" charset="0"/>
              </a:rPr>
              <a:t>استبدال</a:t>
            </a:r>
            <a:r>
              <a:rPr lang="ar-JO" dirty="0">
                <a:effectLst>
                  <a:glow rad="228600">
                    <a:schemeClr val="tx1">
                      <a:alpha val="88880"/>
                    </a:schemeClr>
                  </a:glow>
                </a:effectLst>
                <a:latin typeface="Arial" panose="020B0604020202020204" pitchFamily="34" charset="0"/>
                <a:cs typeface="Arial" panose="020B0604020202020204" pitchFamily="34" charset="0"/>
              </a:rPr>
              <a:t> التأثير الرئيسي في العالم </a:t>
            </a:r>
            <a:br>
              <a:rPr lang="ar-JO" dirty="0">
                <a:effectLst>
                  <a:glow rad="228600">
                    <a:schemeClr val="tx1">
                      <a:alpha val="88880"/>
                    </a:schemeClr>
                  </a:glow>
                </a:effectLst>
                <a:latin typeface="Arial" panose="020B0604020202020204" pitchFamily="34" charset="0"/>
                <a:cs typeface="Arial" panose="020B0604020202020204" pitchFamily="34" charset="0"/>
              </a:rPr>
            </a:br>
            <a:r>
              <a:rPr lang="ar-JO" dirty="0">
                <a:effectLst>
                  <a:glow rad="228600">
                    <a:schemeClr val="tx1">
                      <a:alpha val="88880"/>
                    </a:schemeClr>
                  </a:glow>
                </a:effectLst>
                <a:latin typeface="Arial" panose="020B0604020202020204" pitchFamily="34" charset="0"/>
                <a:cs typeface="Arial" panose="020B0604020202020204" pitchFamily="34" charset="0"/>
              </a:rPr>
              <a:t>بملكوت المسيح </a:t>
            </a:r>
            <a:r>
              <a:rPr lang="ar-JO" sz="4000" dirty="0">
                <a:effectLst>
                  <a:glow rad="228600">
                    <a:schemeClr val="tx1">
                      <a:alpha val="88880"/>
                    </a:schemeClr>
                  </a:glow>
                </a:effectLst>
                <a:latin typeface="Arial" panose="020B0604020202020204" pitchFamily="34" charset="0"/>
                <a:cs typeface="Arial" panose="020B0604020202020204" pitchFamily="34" charset="0"/>
              </a:rPr>
              <a:t>(18: 1 – 19: 10)</a:t>
            </a:r>
            <a:endParaRPr sz="4000" dirty="0">
              <a:effectLst>
                <a:glow rad="228600">
                  <a:schemeClr val="tx1">
                    <a:alpha val="88880"/>
                  </a:schemeClr>
                </a:glow>
              </a:effectLst>
              <a:latin typeface="Arial" panose="020B0604020202020204" pitchFamily="34" charset="0"/>
              <a:cs typeface="Arial" panose="020B0604020202020204" pitchFamily="34" charset="0"/>
            </a:endParaRPr>
          </a:p>
        </p:txBody>
      </p:sp>
      <p:sp>
        <p:nvSpPr>
          <p:cNvPr id="3390" name="Rectangle 1026"/>
          <p:cNvSpPr txBox="1"/>
          <p:nvPr/>
        </p:nvSpPr>
        <p:spPr>
          <a:xfrm>
            <a:off x="45719" y="19066"/>
            <a:ext cx="9052562" cy="52322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nchor="t">
            <a:normAutofit fontScale="77500" lnSpcReduction="20000"/>
          </a:bodyPr>
          <a:lstStyle>
            <a:lvl1pPr marL="592137" marR="0" indent="-592137" algn="r">
              <a:lnSpc>
                <a:spcPct val="100000"/>
              </a:lnSpc>
              <a:spcBef>
                <a:spcPts val="0"/>
              </a:spcBef>
              <a:spcAft>
                <a:spcPts val="0"/>
              </a:spcAft>
              <a:buClrTx/>
              <a:buSzTx/>
              <a:buFontTx/>
              <a:buNone/>
              <a:tabLst/>
              <a:defRPr sz="4400" b="1" i="0" u="none" strike="noStrike" cap="none" spc="0" baseline="0">
                <a:solidFill>
                  <a:schemeClr val="accent3">
                    <a:lumOff val="44000"/>
                  </a:schemeClr>
                </a:solidFill>
                <a:effectLst>
                  <a:glow rad="228600">
                    <a:schemeClr val="tx1">
                      <a:alpha val="88880"/>
                    </a:schemeClr>
                  </a:glow>
                </a:effectLst>
                <a:uFillTx/>
                <a:latin typeface="Arial" panose="020B0604020202020204" pitchFamily="34" charset="0"/>
                <a:cs typeface="Arial" panose="020B0604020202020204" pitchFamily="34" charset="0"/>
                <a:sym typeface="Arial"/>
              </a:defRPr>
            </a:lvl1pPr>
            <a:lvl2pPr marL="0" marR="0" indent="0" algn="ctr" defTabSz="914400">
              <a:lnSpc>
                <a:spcPct val="100000"/>
              </a:lnSpc>
              <a:spcBef>
                <a:spcPts val="0"/>
              </a:spcBef>
              <a:spcAft>
                <a:spcPts val="0"/>
              </a:spcAft>
              <a:buClrTx/>
              <a:buSzTx/>
              <a:buFontTx/>
              <a:buNone/>
              <a:tabLst/>
              <a:defRPr sz="4400" b="0" i="0" u="none" strike="noStrike" cap="none" spc="0" baseline="0">
                <a:solidFill>
                  <a:schemeClr val="accent3">
                    <a:lumOff val="44000"/>
                  </a:schemeClr>
                </a:solidFill>
                <a:uFillTx/>
                <a:sym typeface="Arial"/>
              </a:defRPr>
            </a:lvl2pPr>
            <a:lvl3pPr marL="0" marR="0" indent="0" algn="ctr" defTabSz="914400">
              <a:lnSpc>
                <a:spcPct val="100000"/>
              </a:lnSpc>
              <a:spcBef>
                <a:spcPts val="0"/>
              </a:spcBef>
              <a:spcAft>
                <a:spcPts val="0"/>
              </a:spcAft>
              <a:buClrTx/>
              <a:buSzTx/>
              <a:buFontTx/>
              <a:buNone/>
              <a:tabLst/>
              <a:defRPr sz="4400" b="0" i="0" u="none" strike="noStrike" cap="none" spc="0" baseline="0">
                <a:solidFill>
                  <a:schemeClr val="accent3">
                    <a:lumOff val="44000"/>
                  </a:schemeClr>
                </a:solidFill>
                <a:uFillTx/>
                <a:sym typeface="Arial"/>
              </a:defRPr>
            </a:lvl3pPr>
            <a:lvl4pPr marL="0" marR="0" indent="0" algn="ctr" defTabSz="914400">
              <a:lnSpc>
                <a:spcPct val="100000"/>
              </a:lnSpc>
              <a:spcBef>
                <a:spcPts val="0"/>
              </a:spcBef>
              <a:spcAft>
                <a:spcPts val="0"/>
              </a:spcAft>
              <a:buClrTx/>
              <a:buSzTx/>
              <a:buFontTx/>
              <a:buNone/>
              <a:tabLst/>
              <a:defRPr sz="4400" b="0" i="0" u="none" strike="noStrike" cap="none" spc="0" baseline="0">
                <a:solidFill>
                  <a:schemeClr val="accent3">
                    <a:lumOff val="44000"/>
                  </a:schemeClr>
                </a:solidFill>
                <a:uFillTx/>
                <a:sym typeface="Arial"/>
              </a:defRPr>
            </a:lvl4pPr>
            <a:lvl5pPr marL="0" marR="0" indent="0" algn="ctr" defTabSz="914400">
              <a:lnSpc>
                <a:spcPct val="100000"/>
              </a:lnSpc>
              <a:spcBef>
                <a:spcPts val="0"/>
              </a:spcBef>
              <a:spcAft>
                <a:spcPts val="0"/>
              </a:spcAft>
              <a:buClrTx/>
              <a:buSzTx/>
              <a:buFontTx/>
              <a:buNone/>
              <a:tabLst/>
              <a:defRPr sz="4400" b="0" i="0" u="none" strike="noStrike" cap="none" spc="0" baseline="0">
                <a:solidFill>
                  <a:schemeClr val="accent3">
                    <a:lumOff val="44000"/>
                  </a:schemeClr>
                </a:solidFill>
                <a:uFillTx/>
                <a:sym typeface="Arial"/>
              </a:defRPr>
            </a:lvl5pPr>
            <a:lvl6pPr marL="0" marR="0" indent="457200" algn="ctr" defTabSz="914400">
              <a:lnSpc>
                <a:spcPct val="100000"/>
              </a:lnSpc>
              <a:spcBef>
                <a:spcPts val="0"/>
              </a:spcBef>
              <a:spcAft>
                <a:spcPts val="0"/>
              </a:spcAft>
              <a:buClrTx/>
              <a:buSzTx/>
              <a:buFontTx/>
              <a:buNone/>
              <a:tabLst/>
              <a:defRPr sz="4400" b="0" i="0" u="none" strike="noStrike" cap="none" spc="0" baseline="0">
                <a:solidFill>
                  <a:schemeClr val="accent3">
                    <a:lumOff val="44000"/>
                  </a:schemeClr>
                </a:solidFill>
                <a:uFillTx/>
                <a:sym typeface="Arial"/>
              </a:defRPr>
            </a:lvl6pPr>
            <a:lvl7pPr marL="0" marR="0" indent="914400" algn="ctr" defTabSz="914400">
              <a:lnSpc>
                <a:spcPct val="100000"/>
              </a:lnSpc>
              <a:spcBef>
                <a:spcPts val="0"/>
              </a:spcBef>
              <a:spcAft>
                <a:spcPts val="0"/>
              </a:spcAft>
              <a:buClrTx/>
              <a:buSzTx/>
              <a:buFontTx/>
              <a:buNone/>
              <a:tabLst/>
              <a:defRPr sz="4400" b="0" i="0" u="none" strike="noStrike" cap="none" spc="0" baseline="0">
                <a:solidFill>
                  <a:schemeClr val="accent3">
                    <a:lumOff val="44000"/>
                  </a:schemeClr>
                </a:solidFill>
                <a:uFillTx/>
                <a:sym typeface="Arial"/>
              </a:defRPr>
            </a:lvl7pPr>
            <a:lvl8pPr marL="0" marR="0" indent="1371600" algn="ctr" defTabSz="914400">
              <a:lnSpc>
                <a:spcPct val="100000"/>
              </a:lnSpc>
              <a:spcBef>
                <a:spcPts val="0"/>
              </a:spcBef>
              <a:spcAft>
                <a:spcPts val="0"/>
              </a:spcAft>
              <a:buClrTx/>
              <a:buSzTx/>
              <a:buFontTx/>
              <a:buNone/>
              <a:tabLst/>
              <a:defRPr sz="4400" b="0" i="0" u="none" strike="noStrike" cap="none" spc="0" baseline="0">
                <a:solidFill>
                  <a:schemeClr val="accent3">
                    <a:lumOff val="44000"/>
                  </a:schemeClr>
                </a:solidFill>
                <a:uFillTx/>
                <a:sym typeface="Arial"/>
              </a:defRPr>
            </a:lvl8pPr>
            <a:lvl9pPr marL="0" marR="0" indent="1828800" algn="ctr" defTabSz="914400">
              <a:lnSpc>
                <a:spcPct val="100000"/>
              </a:lnSpc>
              <a:spcBef>
                <a:spcPts val="0"/>
              </a:spcBef>
              <a:spcAft>
                <a:spcPts val="0"/>
              </a:spcAft>
              <a:buClrTx/>
              <a:buSzTx/>
              <a:buFontTx/>
              <a:buNone/>
              <a:tabLst/>
              <a:defRPr sz="4400" b="0" i="0" u="none" strike="noStrike" cap="none" spc="0" baseline="0">
                <a:solidFill>
                  <a:schemeClr val="accent3">
                    <a:lumOff val="44000"/>
                  </a:schemeClr>
                </a:solidFill>
                <a:uFillTx/>
                <a:sym typeface="Arial"/>
              </a:defRPr>
            </a:lvl9pPr>
          </a:lstStyle>
          <a:p>
            <a:pPr algn="ctr"/>
            <a:r>
              <a:rPr lang="ar-JO" dirty="0"/>
              <a:t>لماذا نرفض العالم ونعتنق ملكوت الله</a:t>
            </a:r>
            <a:endParaRPr dirty="0"/>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2" presetClass="exit" presetSubtype="4" fill="hold" grpId="0" nodeType="clickEffect">
                                  <p:stCondLst>
                                    <p:cond delay="0"/>
                                  </p:stCondLst>
                                  <p:iterate>
                                    <p:tmAbs val="0"/>
                                  </p:iterate>
                                  <p:childTnLst>
                                    <p:anim calcmode="lin" valueType="num">
                                      <p:cBhvr>
                                        <p:cTn id="6" dur="500" fill="hold"/>
                                        <p:tgtEl>
                                          <p:spTgt spid="3388"/>
                                        </p:tgtEl>
                                        <p:attrNameLst>
                                          <p:attrName>ppt_x</p:attrName>
                                        </p:attrNameLst>
                                      </p:cBhvr>
                                      <p:tavLst>
                                        <p:tav tm="0">
                                          <p:val>
                                            <p:strVal val="ppt_x"/>
                                          </p:val>
                                        </p:tav>
                                        <p:tav tm="100000">
                                          <p:val>
                                            <p:strVal val="ppt_x"/>
                                          </p:val>
                                        </p:tav>
                                      </p:tavLst>
                                    </p:anim>
                                    <p:anim calcmode="lin" valueType="num">
                                      <p:cBhvr>
                                        <p:cTn id="7" dur="500" fill="hold"/>
                                        <p:tgtEl>
                                          <p:spTgt spid="3388"/>
                                        </p:tgtEl>
                                        <p:attrNameLst>
                                          <p:attrName>ppt_y</p:attrName>
                                        </p:attrNameLst>
                                      </p:cBhvr>
                                      <p:tavLst>
                                        <p:tav tm="0">
                                          <p:val>
                                            <p:strVal val="ppt_y"/>
                                          </p:val>
                                        </p:tav>
                                        <p:tav tm="100000">
                                          <p:val>
                                            <p:strVal val="1+ppt_h/2"/>
                                          </p:val>
                                        </p:tav>
                                      </p:tavLst>
                                    </p:anim>
                                    <p:set>
                                      <p:cBhvr>
                                        <p:cTn id="8" fill="hold">
                                          <p:stCondLst>
                                            <p:cond delay="499"/>
                                          </p:stCondLst>
                                        </p:cTn>
                                        <p:tgtEl>
                                          <p:spTgt spid="3388"/>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88" grpId="0" animBg="1" advAuto="0"/>
    </p:bldLst>
  </p:timing>
</p:sld>
</file>

<file path=ppt/slides/slide2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92" name="Picture 1" descr="Picture 1"/>
          <p:cNvPicPr>
            <a:picLocks noChangeAspect="1"/>
          </p:cNvPicPr>
          <p:nvPr/>
        </p:nvPicPr>
        <p:blipFill>
          <a:blip r:embed="rId2"/>
          <a:stretch>
            <a:fillRect/>
          </a:stretch>
        </p:blipFill>
        <p:spPr>
          <a:xfrm>
            <a:off x="0" y="1"/>
            <a:ext cx="9144000" cy="6858001"/>
          </a:xfrm>
          <a:prstGeom prst="rect">
            <a:avLst/>
          </a:prstGeom>
          <a:ln w="12700">
            <a:miter lim="400000"/>
          </a:ln>
        </p:spPr>
      </p:pic>
      <p:sp>
        <p:nvSpPr>
          <p:cNvPr id="3393" name="Rectangle 1026"/>
          <p:cNvSpPr txBox="1">
            <a:spLocks noGrp="1"/>
          </p:cNvSpPr>
          <p:nvPr>
            <p:ph type="title"/>
          </p:nvPr>
        </p:nvSpPr>
        <p:spPr>
          <a:xfrm>
            <a:off x="-1" y="30520"/>
            <a:ext cx="9180515" cy="871460"/>
          </a:xfrm>
          <a:prstGeom prst="rect">
            <a:avLst/>
          </a:prstGeom>
          <a:effectLst>
            <a:outerShdw blurRad="63500" dist="35921" dir="2700000" rotWithShape="0">
              <a:srgbClr val="000000">
                <a:alpha val="74998"/>
              </a:srgbClr>
            </a:outerShdw>
          </a:effectLst>
        </p:spPr>
        <p:txBody>
          <a:bodyPr/>
          <a:lstStyle>
            <a:lvl1pPr rtl="1">
              <a:defRPr/>
            </a:lvl1pPr>
          </a:lstStyle>
          <a:p>
            <a:pPr>
              <a:defRPr b="1"/>
            </a:pPr>
            <a:r>
              <a:rPr b="1">
                <a:latin typeface="Arial" panose="020B0604020202020204" pitchFamily="34" charset="0"/>
                <a:cs typeface="Arial" panose="020B0604020202020204" pitchFamily="34" charset="0"/>
              </a:rPr>
              <a:t>اخْرُجُوا مِنْهَا يَا شَعْبِي</a:t>
            </a:r>
          </a:p>
        </p:txBody>
      </p:sp>
      <p:sp>
        <p:nvSpPr>
          <p:cNvPr id="3394" name="Rectangle 1026"/>
          <p:cNvSpPr txBox="1"/>
          <p:nvPr/>
        </p:nvSpPr>
        <p:spPr>
          <a:xfrm>
            <a:off x="9206" y="6007030"/>
            <a:ext cx="9089075" cy="769441"/>
          </a:xfrm>
          <a:prstGeom prst="rect">
            <a:avLst/>
          </a:prstGeom>
          <a:ln w="12700">
            <a:miter lim="400000"/>
          </a:ln>
          <a:effectLst>
            <a:outerShdw blurRad="63500" dist="35921" dir="2700000" rotWithShape="0">
              <a:srgbClr val="000000">
                <a:alpha val="74998"/>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nchor="ctr">
            <a:spAutoFit/>
          </a:bodyPr>
          <a:lstStyle/>
          <a:p>
            <a:pPr marL="0" marR="0" lvl="0" indent="0" algn="ctr" defTabSz="914400" rtl="1" eaLnBrk="1" fontAlgn="auto" latinLnBrk="0" hangingPunct="0">
              <a:lnSpc>
                <a:spcPct val="100000"/>
              </a:lnSpc>
              <a:spcBef>
                <a:spcPts val="0"/>
              </a:spcBef>
              <a:spcAft>
                <a:spcPts val="0"/>
              </a:spcAft>
              <a:buClrTx/>
              <a:buSzTx/>
              <a:buFontTx/>
              <a:buNone/>
              <a:tabLst/>
              <a:defRPr sz="4400" b="1">
                <a:solidFill>
                  <a:srgbClr val="8F8F8F">
                    <a:lumOff val="44000"/>
                  </a:srgbClr>
                </a:solidFill>
              </a:defRPr>
            </a:pPr>
            <a:r>
              <a:rPr kumimoji="0" sz="4400" b="1" i="0" u="none" strike="noStrike" kern="0" cap="none" spc="0" normalizeH="0" baseline="0" noProof="0">
                <a:ln>
                  <a:noFill/>
                </a:ln>
                <a:solidFill>
                  <a:srgbClr val="8F8F8F">
                    <a:lumOff val="44000"/>
                  </a:srgbClr>
                </a:solidFill>
                <a:effectLst/>
                <a:uLnTx/>
                <a:uFillTx/>
                <a:latin typeface="Arial" panose="020B0604020202020204" pitchFamily="34" charset="0"/>
                <a:cs typeface="Arial" panose="020B0604020202020204" pitchFamily="34" charset="0"/>
                <a:sym typeface="Arial"/>
              </a:rPr>
              <a:t>رؤيا ١٨ : ٤ا</a:t>
            </a:r>
          </a:p>
        </p:txBody>
      </p:sp>
    </p:spTree>
  </p:cSld>
  <p:clrMapOvr>
    <a:masterClrMapping/>
  </p:clrMapOvr>
  <p:transition spd="med"/>
</p:sld>
</file>

<file path=ppt/slides/slide2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96" name="Picture 2" descr="Picture 2"/>
          <p:cNvPicPr>
            <a:picLocks noChangeAspect="1"/>
          </p:cNvPicPr>
          <p:nvPr/>
        </p:nvPicPr>
        <p:blipFill>
          <a:blip r:embed="rId2"/>
          <a:stretch>
            <a:fillRect/>
          </a:stretch>
        </p:blipFill>
        <p:spPr>
          <a:xfrm>
            <a:off x="0" y="766135"/>
            <a:ext cx="9144000" cy="6091865"/>
          </a:xfrm>
          <a:prstGeom prst="rect">
            <a:avLst/>
          </a:prstGeom>
          <a:ln w="12700">
            <a:miter lim="400000"/>
          </a:ln>
        </p:spPr>
      </p:pic>
      <p:sp>
        <p:nvSpPr>
          <p:cNvPr id="3397" name="Rectangle 1026"/>
          <p:cNvSpPr txBox="1">
            <a:spLocks noGrp="1"/>
          </p:cNvSpPr>
          <p:nvPr>
            <p:ph type="title"/>
          </p:nvPr>
        </p:nvSpPr>
        <p:spPr>
          <a:xfrm>
            <a:off x="-3" y="1881"/>
            <a:ext cx="9144004" cy="764255"/>
          </a:xfrm>
          <a:prstGeom prst="rect">
            <a:avLst/>
          </a:prstGeom>
        </p:spPr>
        <p:txBody>
          <a:bodyPr/>
          <a:lstStyle>
            <a:lvl1pPr>
              <a:defRPr sz="3600" b="1"/>
            </a:lvl1pPr>
          </a:lstStyle>
          <a:p>
            <a:r>
              <a:rPr lang="ar-JO" dirty="0">
                <a:latin typeface="Arial" panose="020B0604020202020204" pitchFamily="34" charset="0"/>
                <a:cs typeface="Arial" panose="020B0604020202020204" pitchFamily="34" charset="0"/>
              </a:rPr>
              <a:t>كيف يمكنك الخروج منها؟</a:t>
            </a:r>
            <a:endParaRPr dirty="0">
              <a:latin typeface="Arial" panose="020B0604020202020204" pitchFamily="34" charset="0"/>
              <a:cs typeface="Arial" panose="020B0604020202020204" pitchFamily="34" charset="0"/>
            </a:endParaRPr>
          </a:p>
        </p:txBody>
      </p:sp>
      <p:sp>
        <p:nvSpPr>
          <p:cNvPr id="3398" name="Rectangle 1026"/>
          <p:cNvSpPr txBox="1"/>
          <p:nvPr/>
        </p:nvSpPr>
        <p:spPr>
          <a:xfrm>
            <a:off x="2365586" y="1169370"/>
            <a:ext cx="4666828" cy="1200329"/>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nchor="t">
            <a:normAutofit fontScale="92500" lnSpcReduction="20000"/>
          </a:bodyPr>
          <a:lstStyle>
            <a:defPPr>
              <a:defRPr lang="en-US"/>
            </a:defPPr>
            <a:lvl1pPr marL="592137" marR="0" indent="-592137" algn="ctr">
              <a:lnSpc>
                <a:spcPct val="100000"/>
              </a:lnSpc>
              <a:spcBef>
                <a:spcPts val="0"/>
              </a:spcBef>
              <a:spcAft>
                <a:spcPts val="0"/>
              </a:spcAft>
              <a:buClrTx/>
              <a:buSzTx/>
              <a:buFontTx/>
              <a:buNone/>
              <a:tabLst/>
              <a:defRPr sz="4400" b="1" i="0" u="none" strike="noStrike" cap="none" spc="0" baseline="0">
                <a:solidFill>
                  <a:schemeClr val="accent3">
                    <a:lumOff val="44000"/>
                  </a:schemeClr>
                </a:solidFill>
                <a:effectLst>
                  <a:glow rad="228600">
                    <a:schemeClr val="tx1">
                      <a:alpha val="88880"/>
                    </a:schemeClr>
                  </a:glow>
                </a:effectLst>
                <a:uFillTx/>
                <a:latin typeface="Arial" panose="020B0604020202020204" pitchFamily="34" charset="0"/>
                <a:cs typeface="Arial" panose="020B0604020202020204" pitchFamily="34" charset="0"/>
              </a:defRPr>
            </a:lvl1pPr>
            <a:lvl2pPr marL="0" marR="0" indent="0" algn="ctr" defTabSz="914400">
              <a:lnSpc>
                <a:spcPct val="100000"/>
              </a:lnSpc>
              <a:spcBef>
                <a:spcPts val="0"/>
              </a:spcBef>
              <a:spcAft>
                <a:spcPts val="0"/>
              </a:spcAft>
              <a:buClrTx/>
              <a:buSzTx/>
              <a:buFontTx/>
              <a:buNone/>
              <a:tabLst/>
              <a:defRPr sz="4400" b="0" i="0" u="none" strike="noStrike" cap="none" spc="0" baseline="0">
                <a:solidFill>
                  <a:schemeClr val="accent3">
                    <a:lumOff val="44000"/>
                  </a:schemeClr>
                </a:solidFill>
                <a:uFillTx/>
              </a:defRPr>
            </a:lvl2pPr>
            <a:lvl3pPr marL="0" marR="0" indent="0" algn="ctr" defTabSz="914400">
              <a:lnSpc>
                <a:spcPct val="100000"/>
              </a:lnSpc>
              <a:spcBef>
                <a:spcPts val="0"/>
              </a:spcBef>
              <a:spcAft>
                <a:spcPts val="0"/>
              </a:spcAft>
              <a:buClrTx/>
              <a:buSzTx/>
              <a:buFontTx/>
              <a:buNone/>
              <a:tabLst/>
              <a:defRPr sz="4400" b="0" i="0" u="none" strike="noStrike" cap="none" spc="0" baseline="0">
                <a:solidFill>
                  <a:schemeClr val="accent3">
                    <a:lumOff val="44000"/>
                  </a:schemeClr>
                </a:solidFill>
                <a:uFillTx/>
              </a:defRPr>
            </a:lvl3pPr>
            <a:lvl4pPr marL="0" marR="0" indent="0" algn="ctr" defTabSz="914400">
              <a:lnSpc>
                <a:spcPct val="100000"/>
              </a:lnSpc>
              <a:spcBef>
                <a:spcPts val="0"/>
              </a:spcBef>
              <a:spcAft>
                <a:spcPts val="0"/>
              </a:spcAft>
              <a:buClrTx/>
              <a:buSzTx/>
              <a:buFontTx/>
              <a:buNone/>
              <a:tabLst/>
              <a:defRPr sz="4400" b="0" i="0" u="none" strike="noStrike" cap="none" spc="0" baseline="0">
                <a:solidFill>
                  <a:schemeClr val="accent3">
                    <a:lumOff val="44000"/>
                  </a:schemeClr>
                </a:solidFill>
                <a:uFillTx/>
              </a:defRPr>
            </a:lvl4pPr>
            <a:lvl5pPr marL="0" marR="0" indent="0" algn="ctr" defTabSz="914400">
              <a:lnSpc>
                <a:spcPct val="100000"/>
              </a:lnSpc>
              <a:spcBef>
                <a:spcPts val="0"/>
              </a:spcBef>
              <a:spcAft>
                <a:spcPts val="0"/>
              </a:spcAft>
              <a:buClrTx/>
              <a:buSzTx/>
              <a:buFontTx/>
              <a:buNone/>
              <a:tabLst/>
              <a:defRPr sz="4400" b="0" i="0" u="none" strike="noStrike" cap="none" spc="0" baseline="0">
                <a:solidFill>
                  <a:schemeClr val="accent3">
                    <a:lumOff val="44000"/>
                  </a:schemeClr>
                </a:solidFill>
                <a:uFillTx/>
              </a:defRPr>
            </a:lvl5pPr>
            <a:lvl6pPr marL="0" marR="0" indent="457200" algn="ctr" defTabSz="914400">
              <a:lnSpc>
                <a:spcPct val="100000"/>
              </a:lnSpc>
              <a:spcBef>
                <a:spcPts val="0"/>
              </a:spcBef>
              <a:spcAft>
                <a:spcPts val="0"/>
              </a:spcAft>
              <a:buClrTx/>
              <a:buSzTx/>
              <a:buFontTx/>
              <a:buNone/>
              <a:tabLst/>
              <a:defRPr sz="4400" b="0" i="0" u="none" strike="noStrike" cap="none" spc="0" baseline="0">
                <a:solidFill>
                  <a:schemeClr val="accent3">
                    <a:lumOff val="44000"/>
                  </a:schemeClr>
                </a:solidFill>
                <a:uFillTx/>
              </a:defRPr>
            </a:lvl6pPr>
            <a:lvl7pPr marL="0" marR="0" indent="914400" algn="ctr" defTabSz="914400">
              <a:lnSpc>
                <a:spcPct val="100000"/>
              </a:lnSpc>
              <a:spcBef>
                <a:spcPts val="0"/>
              </a:spcBef>
              <a:spcAft>
                <a:spcPts val="0"/>
              </a:spcAft>
              <a:buClrTx/>
              <a:buSzTx/>
              <a:buFontTx/>
              <a:buNone/>
              <a:tabLst/>
              <a:defRPr sz="4400" b="0" i="0" u="none" strike="noStrike" cap="none" spc="0" baseline="0">
                <a:solidFill>
                  <a:schemeClr val="accent3">
                    <a:lumOff val="44000"/>
                  </a:schemeClr>
                </a:solidFill>
                <a:uFillTx/>
              </a:defRPr>
            </a:lvl7pPr>
            <a:lvl8pPr marL="0" marR="0" indent="1371600" algn="ctr" defTabSz="914400">
              <a:lnSpc>
                <a:spcPct val="100000"/>
              </a:lnSpc>
              <a:spcBef>
                <a:spcPts val="0"/>
              </a:spcBef>
              <a:spcAft>
                <a:spcPts val="0"/>
              </a:spcAft>
              <a:buClrTx/>
              <a:buSzTx/>
              <a:buFontTx/>
              <a:buNone/>
              <a:tabLst/>
              <a:defRPr sz="4400" b="0" i="0" u="none" strike="noStrike" cap="none" spc="0" baseline="0">
                <a:solidFill>
                  <a:schemeClr val="accent3">
                    <a:lumOff val="44000"/>
                  </a:schemeClr>
                </a:solidFill>
                <a:uFillTx/>
              </a:defRPr>
            </a:lvl8pPr>
            <a:lvl9pPr marL="0" marR="0" indent="1828800" algn="ctr" defTabSz="914400">
              <a:lnSpc>
                <a:spcPct val="100000"/>
              </a:lnSpc>
              <a:spcBef>
                <a:spcPts val="0"/>
              </a:spcBef>
              <a:spcAft>
                <a:spcPts val="0"/>
              </a:spcAft>
              <a:buClrTx/>
              <a:buSzTx/>
              <a:buFontTx/>
              <a:buNone/>
              <a:tabLst/>
              <a:defRPr sz="4400" b="0" i="0" u="none" strike="noStrike" cap="none" spc="0" baseline="0">
                <a:solidFill>
                  <a:schemeClr val="accent3">
                    <a:lumOff val="44000"/>
                  </a:schemeClr>
                </a:solidFill>
                <a:uFillTx/>
              </a:defRPr>
            </a:lvl9pPr>
          </a:lstStyle>
          <a:p>
            <a:r>
              <a:rPr lang="ar-JO" dirty="0">
                <a:sym typeface="Arial"/>
              </a:rPr>
              <a:t>لِأَنَّ َٱمْرَأَتُهُ هَيَّأَتْ نَفْسَهَا</a:t>
            </a:r>
          </a:p>
          <a:p>
            <a:r>
              <a:rPr lang="ar-JO" dirty="0">
                <a:sym typeface="Arial"/>
              </a:rPr>
              <a:t>(19: 7)</a:t>
            </a:r>
          </a:p>
        </p:txBody>
      </p:sp>
    </p:spTree>
  </p:cSld>
  <p:clrMapOvr>
    <a:masterClrMapping/>
  </p:clrMapOvr>
  <p:transition spd="med"/>
</p:sld>
</file>

<file path=ppt/slides/slide2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400" name="Picture 2" descr="Picture 2"/>
          <p:cNvPicPr>
            <a:picLocks noChangeAspect="1"/>
          </p:cNvPicPr>
          <p:nvPr/>
        </p:nvPicPr>
        <p:blipFill>
          <a:blip r:embed="rId2"/>
          <a:stretch>
            <a:fillRect/>
          </a:stretch>
        </p:blipFill>
        <p:spPr>
          <a:xfrm>
            <a:off x="0" y="0"/>
            <a:ext cx="4840288" cy="6858000"/>
          </a:xfrm>
          <a:prstGeom prst="rect">
            <a:avLst/>
          </a:prstGeom>
          <a:ln w="12700">
            <a:miter lim="400000"/>
          </a:ln>
        </p:spPr>
      </p:pic>
      <p:sp>
        <p:nvSpPr>
          <p:cNvPr id="3401" name="Title 1"/>
          <p:cNvSpPr txBox="1">
            <a:spLocks noGrp="1"/>
          </p:cNvSpPr>
          <p:nvPr>
            <p:ph type="title" idx="4294967295"/>
          </p:nvPr>
        </p:nvSpPr>
        <p:spPr>
          <a:xfrm>
            <a:off x="0" y="0"/>
            <a:ext cx="9144000" cy="990600"/>
          </a:xfrm>
          <a:prstGeom prst="rect">
            <a:avLst/>
          </a:prstGeom>
          <a:solidFill>
            <a:srgbClr val="000090"/>
          </a:solidFill>
        </p:spPr>
        <p:txBody>
          <a:bodyPr>
            <a:normAutofit/>
          </a:bodyPr>
          <a:lstStyle/>
          <a:p>
            <a:pPr>
              <a:defRPr sz="3200" b="1">
                <a:effectLst>
                  <a:outerShdw blurRad="38100" dist="38100" dir="2700000" rotWithShape="0">
                    <a:srgbClr val="000000"/>
                  </a:outerShdw>
                </a:effectLst>
              </a:defRPr>
            </a:pPr>
            <a:r>
              <a:rPr lang="ar-JO" dirty="0">
                <a:latin typeface="Arial" panose="020B0604020202020204" pitchFamily="34" charset="0"/>
                <a:cs typeface="Arial" panose="020B0604020202020204" pitchFamily="34" charset="0"/>
              </a:rPr>
              <a:t>طلب إرمياء: أترك أورشليم</a:t>
            </a:r>
            <a:endParaRPr dirty="0">
              <a:latin typeface="Arial" panose="020B0604020202020204" pitchFamily="34" charset="0"/>
              <a:cs typeface="Arial" panose="020B0604020202020204" pitchFamily="34" charset="0"/>
            </a:endParaRPr>
          </a:p>
        </p:txBody>
      </p:sp>
      <p:pic>
        <p:nvPicPr>
          <p:cNvPr id="3402" name="Picture 3" descr="Picture 3"/>
          <p:cNvPicPr>
            <a:picLocks noChangeAspect="1"/>
          </p:cNvPicPr>
          <p:nvPr/>
        </p:nvPicPr>
        <p:blipFill>
          <a:blip r:embed="rId3"/>
          <a:stretch>
            <a:fillRect/>
          </a:stretch>
        </p:blipFill>
        <p:spPr>
          <a:xfrm>
            <a:off x="685800" y="3048000"/>
            <a:ext cx="2476500" cy="1641475"/>
          </a:xfrm>
          <a:prstGeom prst="rect">
            <a:avLst/>
          </a:prstGeom>
          <a:ln w="101600">
            <a:solidFill>
              <a:srgbClr val="737373"/>
            </a:solidFill>
            <a:miter/>
          </a:ln>
        </p:spPr>
      </p:pic>
      <p:sp>
        <p:nvSpPr>
          <p:cNvPr id="3403" name="Title 1"/>
          <p:cNvSpPr txBox="1"/>
          <p:nvPr/>
        </p:nvSpPr>
        <p:spPr>
          <a:xfrm>
            <a:off x="2026919" y="2395091"/>
            <a:ext cx="1203962" cy="1077218"/>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nchor="ctr">
            <a:spAutoFit/>
          </a:bodyPr>
          <a:lstStyle>
            <a:lvl1pPr algn="ctr" defTabSz="914400">
              <a:defRPr sz="3200" b="1"/>
            </a:lvl1pPr>
          </a:lstStyle>
          <a:p>
            <a:pPr marL="0" marR="0" lvl="0" indent="0" algn="ctr" defTabSz="914400" rtl="0" eaLnBrk="1" fontAlgn="auto" latinLnBrk="0" hangingPunct="0">
              <a:lnSpc>
                <a:spcPct val="100000"/>
              </a:lnSpc>
              <a:spcBef>
                <a:spcPts val="0"/>
              </a:spcBef>
              <a:spcAft>
                <a:spcPts val="0"/>
              </a:spcAft>
              <a:buClrTx/>
              <a:buSzTx/>
              <a:buFontTx/>
              <a:buNone/>
              <a:tabLst/>
              <a:defRPr/>
            </a:pPr>
            <a:r>
              <a:rPr kumimoji="0" lang="ar-JO" sz="3200" b="1"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اليهود</a:t>
            </a:r>
            <a:r>
              <a:rPr kumimoji="0" sz="3200" b="1"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 </a:t>
            </a:r>
            <a:r>
              <a:rPr kumimoji="0" lang="ar-JO" sz="3200" b="1"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كالتين:</a:t>
            </a:r>
            <a:endParaRPr kumimoji="0" sz="3200" b="1"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3404" name="Title 1"/>
          <p:cNvSpPr txBox="1"/>
          <p:nvPr/>
        </p:nvSpPr>
        <p:spPr>
          <a:xfrm>
            <a:off x="655319" y="5460713"/>
            <a:ext cx="2804162" cy="584775"/>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nchor="ctr">
            <a:spAutoFit/>
          </a:bodyPr>
          <a:lstStyle>
            <a:lvl1pPr algn="ctr" defTabSz="914400">
              <a:defRPr sz="3200" b="1"/>
            </a:lvl1pPr>
          </a:lstStyle>
          <a:p>
            <a:pPr marL="0" marR="0" lvl="0" indent="0" algn="ctr" defTabSz="914400" rtl="0" eaLnBrk="1" fontAlgn="auto" latinLnBrk="0" hangingPunct="0">
              <a:lnSpc>
                <a:spcPct val="100000"/>
              </a:lnSpc>
              <a:spcBef>
                <a:spcPts val="0"/>
              </a:spcBef>
              <a:spcAft>
                <a:spcPts val="0"/>
              </a:spcAft>
              <a:buClrTx/>
              <a:buSzTx/>
              <a:buFontTx/>
              <a:buNone/>
              <a:tabLst/>
              <a:defRPr/>
            </a:pPr>
            <a:r>
              <a:rPr kumimoji="0" lang="ar-JO" sz="3200" b="1"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البابليون</a:t>
            </a:r>
            <a:endParaRPr kumimoji="0" sz="3200" b="1"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3405" name="Down Arrow 13"/>
          <p:cNvSpPr/>
          <p:nvPr/>
        </p:nvSpPr>
        <p:spPr>
          <a:xfrm>
            <a:off x="1219200" y="3962400"/>
            <a:ext cx="381001" cy="1600201"/>
          </a:xfrm>
          <a:custGeom>
            <a:avLst/>
            <a:gdLst/>
            <a:ahLst/>
            <a:cxnLst>
              <a:cxn ang="0">
                <a:pos x="wd2" y="hd2"/>
              </a:cxn>
              <a:cxn ang="5400000">
                <a:pos x="wd2" y="hd2"/>
              </a:cxn>
              <a:cxn ang="10800000">
                <a:pos x="wd2" y="hd2"/>
              </a:cxn>
              <a:cxn ang="16200000">
                <a:pos x="wd2" y="hd2"/>
              </a:cxn>
            </a:cxnLst>
            <a:rect l="0" t="0" r="r" b="b"/>
            <a:pathLst>
              <a:path w="21600" h="21600" extrusionOk="0">
                <a:moveTo>
                  <a:pt x="0" y="19029"/>
                </a:moveTo>
                <a:lnTo>
                  <a:pt x="5400" y="19029"/>
                </a:lnTo>
                <a:lnTo>
                  <a:pt x="5400" y="0"/>
                </a:lnTo>
                <a:lnTo>
                  <a:pt x="16200" y="0"/>
                </a:lnTo>
                <a:lnTo>
                  <a:pt x="16200" y="19029"/>
                </a:lnTo>
                <a:lnTo>
                  <a:pt x="21600" y="19029"/>
                </a:lnTo>
                <a:lnTo>
                  <a:pt x="10800" y="21600"/>
                </a:lnTo>
                <a:close/>
              </a:path>
            </a:pathLst>
          </a:custGeom>
          <a:solidFill>
            <a:srgbClr val="000000"/>
          </a:solidFill>
          <a:ln>
            <a:solidFill>
              <a:srgbClr val="00C795"/>
            </a:solidFill>
          </a:ln>
          <a:effectLst>
            <a:outerShdw blurRad="38100" dist="23000" dir="5400000" rotWithShape="0">
              <a:srgbClr val="000000">
                <a:alpha val="35000"/>
              </a:srgbClr>
            </a:outerShdw>
          </a:effectLst>
        </p:spPr>
        <p:txBody>
          <a:bodyPr lIns="46799" tIns="46799" rIns="46799" bIns="46799" anchor="ctr"/>
          <a:lstStyle/>
          <a:p>
            <a:pPr marL="0" marR="0" lvl="0" indent="0" algn="ctr" defTabSz="914400" rtl="0" eaLnBrk="1" fontAlgn="auto" latinLnBrk="0" hangingPunct="0">
              <a:lnSpc>
                <a:spcPct val="100000"/>
              </a:lnSpc>
              <a:spcBef>
                <a:spcPts val="0"/>
              </a:spcBef>
              <a:spcAft>
                <a:spcPts val="0"/>
              </a:spcAft>
              <a:buClrTx/>
              <a:buSzTx/>
              <a:buFontTx/>
              <a:buNone/>
              <a:tabLst/>
              <a:defRPr sz="4000">
                <a:solidFill>
                  <a:srgbClr val="8F8F8F">
                    <a:lumOff val="44000"/>
                  </a:srgbClr>
                </a:solidFill>
              </a:defRPr>
            </a:pPr>
            <a:endParaRPr kumimoji="0" sz="4000" b="0" i="0" u="none" strike="noStrike" kern="0" cap="none" spc="0" normalizeH="0" baseline="0" noProof="0">
              <a:ln>
                <a:noFill/>
              </a:ln>
              <a:solidFill>
                <a:srgbClr val="8F8F8F">
                  <a:lumOff val="44000"/>
                </a:srgbClr>
              </a:solidFill>
              <a:effectLst/>
              <a:uLnTx/>
              <a:uFillTx/>
              <a:latin typeface="Arial" panose="020B0604020202020204" pitchFamily="34" charset="0"/>
              <a:cs typeface="Arial" panose="020B0604020202020204" pitchFamily="34" charset="0"/>
              <a:sym typeface="Arial"/>
            </a:endParaRPr>
          </a:p>
        </p:txBody>
      </p:sp>
      <p:sp>
        <p:nvSpPr>
          <p:cNvPr id="3406" name="Title 1"/>
          <p:cNvSpPr txBox="1"/>
          <p:nvPr/>
        </p:nvSpPr>
        <p:spPr>
          <a:xfrm>
            <a:off x="655319" y="3365213"/>
            <a:ext cx="1432562" cy="584775"/>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nchor="ctr">
            <a:spAutoFit/>
          </a:bodyPr>
          <a:lstStyle>
            <a:lvl1pPr algn="ctr" defTabSz="914400">
              <a:defRPr sz="3200" b="1"/>
            </a:lvl1pPr>
          </a:lstStyle>
          <a:p>
            <a:pPr marL="0" marR="0" lvl="0" indent="0" algn="ctr" defTabSz="914400" rtl="0" eaLnBrk="1" fontAlgn="auto" latinLnBrk="0" hangingPunct="0">
              <a:lnSpc>
                <a:spcPct val="100000"/>
              </a:lnSpc>
              <a:spcBef>
                <a:spcPts val="0"/>
              </a:spcBef>
              <a:spcAft>
                <a:spcPts val="0"/>
              </a:spcAft>
              <a:buClrTx/>
              <a:buSzTx/>
              <a:buFontTx/>
              <a:buNone/>
              <a:tabLst/>
              <a:defRPr/>
            </a:pPr>
            <a:r>
              <a:rPr kumimoji="0" lang="ar-JO" sz="3200" b="1"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الجيد</a:t>
            </a:r>
            <a:endParaRPr kumimoji="0" sz="3200" b="1"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3407" name="Title 1"/>
          <p:cNvSpPr txBox="1"/>
          <p:nvPr/>
        </p:nvSpPr>
        <p:spPr>
          <a:xfrm>
            <a:off x="1722119" y="3898613"/>
            <a:ext cx="1432562" cy="584775"/>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nchor="ctr">
            <a:spAutoFit/>
          </a:bodyPr>
          <a:lstStyle>
            <a:lvl1pPr algn="ctr" defTabSz="914400">
              <a:defRPr sz="3200" b="1"/>
            </a:lvl1pPr>
          </a:lstStyle>
          <a:p>
            <a:pPr marL="0" marR="0" lvl="0" indent="0" algn="ctr" defTabSz="914400" rtl="0" eaLnBrk="1" fontAlgn="auto" latinLnBrk="0" hangingPunct="0">
              <a:lnSpc>
                <a:spcPct val="100000"/>
              </a:lnSpc>
              <a:spcBef>
                <a:spcPts val="0"/>
              </a:spcBef>
              <a:spcAft>
                <a:spcPts val="0"/>
              </a:spcAft>
              <a:buClrTx/>
              <a:buSzTx/>
              <a:buFontTx/>
              <a:buNone/>
              <a:tabLst/>
              <a:defRPr/>
            </a:pPr>
            <a:r>
              <a:rPr kumimoji="0" lang="ar-JO" sz="3200" b="1"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الردئ</a:t>
            </a:r>
            <a:endParaRPr kumimoji="0" sz="3200" b="1"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grpSp>
        <p:nvGrpSpPr>
          <p:cNvPr id="3410" name="Title 1"/>
          <p:cNvGrpSpPr/>
          <p:nvPr/>
        </p:nvGrpSpPr>
        <p:grpSpPr>
          <a:xfrm>
            <a:off x="0" y="6215018"/>
            <a:ext cx="4840289" cy="646329"/>
            <a:chOff x="0" y="-9385"/>
            <a:chExt cx="4840288" cy="646327"/>
          </a:xfrm>
        </p:grpSpPr>
        <p:sp>
          <p:nvSpPr>
            <p:cNvPr id="3408" name="Rectangle"/>
            <p:cNvSpPr/>
            <p:nvPr/>
          </p:nvSpPr>
          <p:spPr>
            <a:xfrm>
              <a:off x="0" y="0"/>
              <a:ext cx="4840288" cy="627557"/>
            </a:xfrm>
            <a:prstGeom prst="rect">
              <a:avLst/>
            </a:prstGeom>
            <a:solidFill>
              <a:srgbClr val="800000"/>
            </a:solidFill>
            <a:ln w="12700" cap="flat">
              <a:noFill/>
              <a:miter lim="400000"/>
            </a:ln>
            <a:effectLst/>
          </p:spPr>
          <p:txBody>
            <a:bodyPr wrap="square" lIns="46799" tIns="46799" rIns="46799" bIns="46799" numCol="1" anchor="ctr">
              <a:noAutofit/>
            </a:bodyPr>
            <a:lstStyle/>
            <a:p>
              <a:pPr marL="0" marR="0" lvl="0" indent="0" algn="ctr" defTabSz="457200" rtl="0" eaLnBrk="1" fontAlgn="auto" latinLnBrk="0" hangingPunct="0">
                <a:lnSpc>
                  <a:spcPct val="100000"/>
                </a:lnSpc>
                <a:spcBef>
                  <a:spcPts val="0"/>
                </a:spcBef>
                <a:spcAft>
                  <a:spcPts val="0"/>
                </a:spcAft>
                <a:buClrTx/>
                <a:buSzTx/>
                <a:buFontTx/>
                <a:buNone/>
                <a:tabLst/>
                <a:defRPr sz="4000" b="1">
                  <a:solidFill>
                    <a:srgbClr val="8F8F8F">
                      <a:lumOff val="44000"/>
                    </a:srgbClr>
                  </a:solidFill>
                  <a:effectLst>
                    <a:outerShdw blurRad="38100" dist="38100" dir="2700000" rotWithShape="0">
                      <a:srgbClr val="000000"/>
                    </a:outerShdw>
                  </a:effectLst>
                </a:defRPr>
              </a:pPr>
              <a:endParaRPr kumimoji="0" sz="4000" b="1" i="0" u="none" strike="noStrike" kern="0" cap="none" spc="0" normalizeH="0" baseline="0" noProof="0">
                <a:ln>
                  <a:noFill/>
                </a:ln>
                <a:solidFill>
                  <a:srgbClr val="8F8F8F">
                    <a:lumOff val="44000"/>
                  </a:srgbClr>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endParaRPr>
            </a:p>
          </p:txBody>
        </p:sp>
        <p:sp>
          <p:nvSpPr>
            <p:cNvPr id="3409" name="Jeremiah 24 Figs"/>
            <p:cNvSpPr txBox="1"/>
            <p:nvPr/>
          </p:nvSpPr>
          <p:spPr>
            <a:xfrm>
              <a:off x="45720" y="-9385"/>
              <a:ext cx="4748848" cy="646327"/>
            </a:xfrm>
            <a:prstGeom prst="rect">
              <a:avLst/>
            </a:prstGeom>
            <a:no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45719" tIns="45719" rIns="45719" bIns="45719" numCol="1" anchor="ctr">
              <a:spAutoFit/>
            </a:bodyPr>
            <a:lstStyle>
              <a:lvl1pPr algn="ctr">
                <a:defRPr sz="3600" b="1">
                  <a:solidFill>
                    <a:schemeClr val="accent3">
                      <a:lumOff val="44000"/>
                    </a:schemeClr>
                  </a:solidFill>
                  <a:effectLst>
                    <a:outerShdw blurRad="38100" dist="38100" dir="2700000" rotWithShape="0">
                      <a:srgbClr val="000000"/>
                    </a:outerShdw>
                  </a:effectLst>
                </a:defRPr>
              </a:lvl1pPr>
            </a:lstStyle>
            <a:p>
              <a:pPr marL="0" marR="0" lvl="0" indent="0" algn="ctr" defTabSz="457200" rtl="0" eaLnBrk="1" fontAlgn="auto" latinLnBrk="0" hangingPunct="0">
                <a:lnSpc>
                  <a:spcPct val="100000"/>
                </a:lnSpc>
                <a:spcBef>
                  <a:spcPts val="0"/>
                </a:spcBef>
                <a:spcAft>
                  <a:spcPts val="0"/>
                </a:spcAft>
                <a:buClrTx/>
                <a:buSzTx/>
                <a:buFontTx/>
                <a:buNone/>
                <a:tabLst/>
                <a:defRPr/>
              </a:pPr>
              <a:r>
                <a:rPr kumimoji="0" lang="ar-JO" sz="3600" b="1" i="0" u="none" strike="noStrike" kern="0" cap="none" spc="0" normalizeH="0" baseline="0" noProof="0" dirty="0">
                  <a:ln>
                    <a:noFill/>
                  </a:ln>
                  <a:solidFill>
                    <a:srgbClr val="8F8F8F">
                      <a:lumOff val="44000"/>
                    </a:srgbClr>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rPr>
                <a:t>التين في إرميا 24</a:t>
              </a:r>
              <a:endParaRPr kumimoji="0" sz="3600" b="1" i="0" u="none" strike="noStrike" kern="0" cap="none" spc="0" normalizeH="0" baseline="0" noProof="0" dirty="0">
                <a:ln>
                  <a:noFill/>
                </a:ln>
                <a:solidFill>
                  <a:srgbClr val="8F8F8F">
                    <a:lumOff val="44000"/>
                  </a:srgbClr>
                </a:solidFill>
                <a:effectLst>
                  <a:outerShdw blurRad="38100" dist="38100" dir="2700000" rotWithShape="0">
                    <a:srgbClr val="000000"/>
                  </a:outerShdw>
                </a:effectLst>
                <a:uLnTx/>
                <a:uFillTx/>
                <a:latin typeface="Arial" panose="020B0604020202020204" pitchFamily="34" charset="0"/>
                <a:cs typeface="Arial" panose="020B0604020202020204" pitchFamily="34" charset="0"/>
                <a:sym typeface="Arial"/>
              </a:endParaRPr>
            </a:p>
          </p:txBody>
        </p:sp>
      </p:grpSp>
      <p:sp>
        <p:nvSpPr>
          <p:cNvPr id="3411" name="Title 1"/>
          <p:cNvSpPr txBox="1"/>
          <p:nvPr/>
        </p:nvSpPr>
        <p:spPr>
          <a:xfrm>
            <a:off x="4833744" y="1349430"/>
            <a:ext cx="4264537" cy="5139869"/>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nchor="ctr">
            <a:spAutoFit/>
          </a:bodyPr>
          <a:lstStyle/>
          <a:p>
            <a:pPr marL="0" marR="0" lvl="0" indent="0" algn="r" defTabSz="914400" rtl="0" eaLnBrk="1" fontAlgn="auto" latinLnBrk="0" hangingPunct="0">
              <a:lnSpc>
                <a:spcPct val="100000"/>
              </a:lnSpc>
              <a:spcBef>
                <a:spcPts val="0"/>
              </a:spcBef>
              <a:spcAft>
                <a:spcPts val="0"/>
              </a:spcAft>
              <a:buClrTx/>
              <a:buSzTx/>
              <a:buFontTx/>
              <a:buNone/>
              <a:tabLst/>
              <a:defRPr sz="2400" b="1">
                <a:solidFill>
                  <a:srgbClr val="8F8F8F">
                    <a:lumOff val="44000"/>
                  </a:srgbClr>
                </a:solidFill>
              </a:defRPr>
            </a:pPr>
            <a:r>
              <a:rPr kumimoji="0" lang="ar-JO" sz="2800" b="1" i="0"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rPr>
              <a:t>يصور إرميا 24 كل اليهود أثناء حصار بابل كنوعين من التين:</a:t>
            </a:r>
          </a:p>
          <a:p>
            <a:pPr marL="0" marR="0" lvl="0" indent="0" algn="r" defTabSz="914400" rtl="1" eaLnBrk="1" fontAlgn="auto" latinLnBrk="0" hangingPunct="0">
              <a:lnSpc>
                <a:spcPct val="100000"/>
              </a:lnSpc>
              <a:spcBef>
                <a:spcPts val="0"/>
              </a:spcBef>
              <a:spcAft>
                <a:spcPts val="0"/>
              </a:spcAft>
              <a:buClrTx/>
              <a:buSzTx/>
              <a:buFontTx/>
              <a:buNone/>
              <a:tabLst/>
              <a:defRPr sz="2400" b="1">
                <a:solidFill>
                  <a:srgbClr val="8F8F8F">
                    <a:lumOff val="44000"/>
                  </a:srgbClr>
                </a:solidFill>
              </a:defRPr>
            </a:pPr>
            <a:r>
              <a:rPr kumimoji="0" lang="ar-JO" sz="2800" b="1" i="0" u="none" strike="noStrike" kern="0" cap="none" spc="0" normalizeH="0" baseline="0" noProof="0" dirty="0">
                <a:ln>
                  <a:noFill/>
                </a:ln>
                <a:solidFill>
                  <a:srgbClr val="FFFF00"/>
                </a:solidFill>
                <a:effectLst/>
                <a:uLnTx/>
                <a:uFillTx/>
                <a:latin typeface="Arial" panose="020B0604020202020204" pitchFamily="34" charset="0"/>
                <a:cs typeface="Arial" panose="020B0604020202020204" pitchFamily="34" charset="0"/>
                <a:sym typeface="Arial"/>
              </a:rPr>
              <a:t>1. التين الرديء الذين رفضوا الخضوع لتأديب الله من قبل البابليين سوف يعصون الله بالبقاء والموت في المدينة.</a:t>
            </a:r>
          </a:p>
          <a:p>
            <a:pPr marL="0" marR="0" lvl="0" indent="0" algn="r" defTabSz="914400" rtl="1" eaLnBrk="1" fontAlgn="auto" latinLnBrk="0" hangingPunct="0">
              <a:lnSpc>
                <a:spcPct val="100000"/>
              </a:lnSpc>
              <a:spcBef>
                <a:spcPts val="0"/>
              </a:spcBef>
              <a:spcAft>
                <a:spcPts val="0"/>
              </a:spcAft>
              <a:buClrTx/>
              <a:buSzTx/>
              <a:buFontTx/>
              <a:buNone/>
              <a:tabLst/>
              <a:defRPr sz="2400" b="1">
                <a:solidFill>
                  <a:srgbClr val="8F8F8F">
                    <a:lumOff val="44000"/>
                  </a:srgbClr>
                </a:solidFill>
              </a:defRPr>
            </a:pPr>
            <a:r>
              <a:rPr kumimoji="0" lang="ar-JO" sz="2800" b="1" i="0"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rPr>
              <a:t>2. التين الجيد سينقذ حياتهم بمغادرة المدينة للأستسلام للبابليين في خارجها</a:t>
            </a:r>
          </a:p>
          <a:p>
            <a:pPr marL="228600" marR="0" lvl="0" indent="-228600" algn="ctr" defTabSz="914400" rtl="0" eaLnBrk="1" fontAlgn="auto" latinLnBrk="0" hangingPunct="0">
              <a:lnSpc>
                <a:spcPct val="100000"/>
              </a:lnSpc>
              <a:spcBef>
                <a:spcPts val="0"/>
              </a:spcBef>
              <a:spcAft>
                <a:spcPts val="0"/>
              </a:spcAft>
              <a:buClrTx/>
              <a:buSzPct val="100000"/>
              <a:buFontTx/>
              <a:buAutoNum type="arabicPeriod"/>
              <a:tabLst/>
              <a:defRPr sz="2400" b="1">
                <a:solidFill>
                  <a:srgbClr val="8F8F8F">
                    <a:lumOff val="44000"/>
                  </a:srgbClr>
                </a:solidFill>
              </a:defRPr>
            </a:pPr>
            <a:endParaRPr kumimoji="0" sz="4800" b="1" i="0"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endParaRPr>
          </a:p>
          <a:p>
            <a:pPr marL="0" marR="0" lvl="0" indent="0" algn="ctr" defTabSz="914400" rtl="0" eaLnBrk="1" fontAlgn="auto" latinLnBrk="0" hangingPunct="0">
              <a:lnSpc>
                <a:spcPct val="100000"/>
              </a:lnSpc>
              <a:spcBef>
                <a:spcPts val="0"/>
              </a:spcBef>
              <a:spcAft>
                <a:spcPts val="0"/>
              </a:spcAft>
              <a:buClrTx/>
              <a:buSzTx/>
              <a:buFontTx/>
              <a:buNone/>
              <a:tabLst/>
              <a:defRPr sz="2400" b="1">
                <a:solidFill>
                  <a:srgbClr val="FFFF00"/>
                </a:solidFill>
              </a:defRPr>
            </a:pPr>
            <a:r>
              <a:rPr kumimoji="0" lang="ar-JO" sz="2800" b="1" i="0" u="none" strike="noStrike" kern="0" cap="none" spc="0" normalizeH="0" baseline="0" noProof="0" dirty="0">
                <a:ln>
                  <a:noFill/>
                </a:ln>
                <a:solidFill>
                  <a:srgbClr val="FFFF00"/>
                </a:solidFill>
                <a:effectLst/>
                <a:uLnTx/>
                <a:uFillTx/>
                <a:latin typeface="Arial" panose="020B0604020202020204" pitchFamily="34" charset="0"/>
                <a:cs typeface="Arial" panose="020B0604020202020204" pitchFamily="34" charset="0"/>
                <a:sym typeface="Arial"/>
              </a:rPr>
              <a:t>لم يكن عام 70 ميلادي مختلفًا</a:t>
            </a:r>
            <a:endParaRPr kumimoji="0" sz="2800" b="1" i="0" u="none" strike="noStrike" kern="0" cap="none" spc="0" normalizeH="0" baseline="0" noProof="0" dirty="0">
              <a:ln>
                <a:noFill/>
              </a:ln>
              <a:solidFill>
                <a:srgbClr val="FFFF00"/>
              </a:solidFill>
              <a:effectLst/>
              <a:uLnTx/>
              <a:uFillTx/>
              <a:latin typeface="Arial" panose="020B0604020202020204" pitchFamily="34" charset="0"/>
              <a:cs typeface="Arial" panose="020B0604020202020204" pitchFamily="34" charset="0"/>
              <a:sym typeface="Arial"/>
            </a:endParaRPr>
          </a:p>
        </p:txBody>
      </p:sp>
    </p:spTree>
  </p:cSld>
  <p:clrMapOvr>
    <a:masterClrMapping/>
  </p:clrMapOvr>
  <p:transition spd="slow">
    <p:fade/>
  </p:transition>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iterate>
                                    <p:tmAbs val="0"/>
                                  </p:iterate>
                                  <p:childTnLst>
                                    <p:set>
                                      <p:cBhvr>
                                        <p:cTn id="6" fill="hold"/>
                                        <p:tgtEl>
                                          <p:spTgt spid="3402"/>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iterate>
                                    <p:tmAbs val="0"/>
                                  </p:iterate>
                                  <p:childTnLst>
                                    <p:set>
                                      <p:cBhvr>
                                        <p:cTn id="10" fill="hold"/>
                                        <p:tgtEl>
                                          <p:spTgt spid="3403"/>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iterate>
                                    <p:tmAbs val="0"/>
                                  </p:iterate>
                                  <p:childTnLst>
                                    <p:set>
                                      <p:cBhvr>
                                        <p:cTn id="14" fill="hold"/>
                                        <p:tgtEl>
                                          <p:spTgt spid="3407"/>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iterate>
                                    <p:tmAbs val="0"/>
                                  </p:iterate>
                                  <p:childTnLst>
                                    <p:set>
                                      <p:cBhvr>
                                        <p:cTn id="18" fill="hold"/>
                                        <p:tgtEl>
                                          <p:spTgt spid="3406"/>
                                        </p:tgtEl>
                                        <p:attrNameLst>
                                          <p:attrName>style.visibility</p:attrName>
                                        </p:attrNameLst>
                                      </p:cBhvr>
                                      <p:to>
                                        <p:strVal val="visible"/>
                                      </p:to>
                                    </p:set>
                                  </p:childTnLst>
                                </p:cTn>
                              </p:par>
                            </p:childTnLst>
                          </p:cTn>
                        </p:par>
                        <p:par>
                          <p:cTn id="19" fill="hold">
                            <p:stCondLst>
                              <p:cond delay="0"/>
                            </p:stCondLst>
                            <p:childTnLst>
                              <p:par>
                                <p:cTn id="20" presetID="22" presetClass="entr" presetSubtype="1" fill="hold" grpId="0" nodeType="afterEffect">
                                  <p:stCondLst>
                                    <p:cond delay="0"/>
                                  </p:stCondLst>
                                  <p:iterate>
                                    <p:tmAbs val="0"/>
                                  </p:iterate>
                                  <p:childTnLst>
                                    <p:set>
                                      <p:cBhvr>
                                        <p:cTn id="21" fill="hold"/>
                                        <p:tgtEl>
                                          <p:spTgt spid="3405"/>
                                        </p:tgtEl>
                                        <p:attrNameLst>
                                          <p:attrName>style.visibility</p:attrName>
                                        </p:attrNameLst>
                                      </p:cBhvr>
                                      <p:to>
                                        <p:strVal val="visible"/>
                                      </p:to>
                                    </p:set>
                                    <p:animEffect transition="in" filter="wipe(up)">
                                      <p:cBhvr>
                                        <p:cTn id="22" dur="500"/>
                                        <p:tgtEl>
                                          <p:spTgt spid="3405"/>
                                        </p:tgtEl>
                                      </p:cBhvr>
                                    </p:animEffect>
                                  </p:childTnLst>
                                </p:cTn>
                              </p:par>
                            </p:childTnLst>
                          </p:cTn>
                        </p:par>
                        <p:par>
                          <p:cTn id="23" fill="hold">
                            <p:stCondLst>
                              <p:cond delay="500"/>
                            </p:stCondLst>
                            <p:childTnLst>
                              <p:par>
                                <p:cTn id="24" presetID="1" presetClass="entr" presetSubtype="0" fill="hold" grpId="0" nodeType="afterEffect">
                                  <p:stCondLst>
                                    <p:cond delay="0"/>
                                  </p:stCondLst>
                                  <p:iterate>
                                    <p:tmAbs val="0"/>
                                  </p:iterate>
                                  <p:childTnLst>
                                    <p:set>
                                      <p:cBhvr>
                                        <p:cTn id="25" fill="hold"/>
                                        <p:tgtEl>
                                          <p:spTgt spid="340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02" grpId="0" animBg="1" advAuto="0"/>
      <p:bldP spid="3403" grpId="0" animBg="1" advAuto="0"/>
      <p:bldP spid="3404" grpId="0" animBg="1" advAuto="0"/>
      <p:bldP spid="3405" grpId="0" animBg="1" advAuto="0"/>
      <p:bldP spid="3406" grpId="0" animBg="1" advAuto="0"/>
      <p:bldP spid="3407" grpId="0" animBg="1" advAuto="0"/>
    </p:bldLst>
  </p:timing>
</p:sld>
</file>

<file path=ppt/slides/slide2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13" name="Text Box 6"/>
          <p:cNvSpPr txBox="1"/>
          <p:nvPr/>
        </p:nvSpPr>
        <p:spPr>
          <a:xfrm>
            <a:off x="5580112" y="1025032"/>
            <a:ext cx="3563889" cy="3539430"/>
          </a:xfrm>
          <a:prstGeom prst="rect">
            <a:avLst/>
          </a:prstGeom>
          <a:solidFill>
            <a:srgbClr val="000000"/>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p>
            <a:pPr marL="0" marR="0" lvl="0" indent="0" algn="ctr" defTabSz="914400" rtl="1" eaLnBrk="1" fontAlgn="auto" latinLnBrk="0" hangingPunct="0">
              <a:lnSpc>
                <a:spcPct val="100000"/>
              </a:lnSpc>
              <a:spcBef>
                <a:spcPts val="0"/>
              </a:spcBef>
              <a:spcAft>
                <a:spcPts val="0"/>
              </a:spcAft>
              <a:buClrTx/>
              <a:buSzTx/>
              <a:buFontTx/>
              <a:buNone/>
              <a:tabLst/>
              <a:defRPr sz="2400" b="1">
                <a:solidFill>
                  <a:srgbClr val="8F8F8F">
                    <a:lumOff val="44000"/>
                  </a:srgbClr>
                </a:solidFill>
              </a:defRPr>
            </a:pPr>
            <a:r>
              <a:rPr kumimoji="0" sz="3200" b="1" i="0" u="none" strike="noStrike" kern="0" cap="none" spc="0" normalizeH="0" baseline="0" noProof="0" dirty="0" err="1">
                <a:ln>
                  <a:noFill/>
                </a:ln>
                <a:solidFill>
                  <a:srgbClr val="8F8F8F">
                    <a:lumOff val="44000"/>
                  </a:srgbClr>
                </a:solidFill>
                <a:effectLst/>
                <a:uLnTx/>
                <a:uFillTx/>
                <a:latin typeface="Arial"/>
                <a:cs typeface="Arial"/>
                <a:sym typeface="Arial"/>
              </a:rPr>
              <a:t>لذلك</a:t>
            </a:r>
            <a:r>
              <a:rPr kumimoji="0" sz="3200" b="1" i="0" u="none" strike="noStrike" kern="0" cap="none" spc="0" normalizeH="0" baseline="0" noProof="0" dirty="0">
                <a:ln>
                  <a:noFill/>
                </a:ln>
                <a:solidFill>
                  <a:srgbClr val="8F8F8F">
                    <a:lumOff val="44000"/>
                  </a:srgbClr>
                </a:solidFill>
                <a:effectLst/>
                <a:uLnTx/>
                <a:uFillTx/>
                <a:latin typeface="Arial"/>
                <a:cs typeface="Arial"/>
                <a:sym typeface="Arial"/>
              </a:rPr>
              <a:t> </a:t>
            </a:r>
            <a:r>
              <a:rPr kumimoji="0" sz="3200" b="1" i="0" u="none" strike="noStrike" kern="0" cap="none" spc="0" normalizeH="0" baseline="0" noProof="0" dirty="0" err="1">
                <a:ln>
                  <a:noFill/>
                </a:ln>
                <a:solidFill>
                  <a:srgbClr val="FFFF00"/>
                </a:solidFill>
                <a:effectLst/>
                <a:uLnTx/>
                <a:uFillTx/>
                <a:latin typeface="Arial"/>
                <a:cs typeface="Arial"/>
                <a:sym typeface="Arial"/>
              </a:rPr>
              <a:t>يسوع</a:t>
            </a:r>
            <a:r>
              <a:rPr kumimoji="0" sz="3200" b="1" i="0" u="none" strike="noStrike" kern="0" cap="none" spc="0" normalizeH="0" baseline="0" noProof="0" dirty="0">
                <a:ln>
                  <a:noFill/>
                </a:ln>
                <a:solidFill>
                  <a:srgbClr val="FFFF00"/>
                </a:solidFill>
                <a:effectLst/>
                <a:uLnTx/>
                <a:uFillTx/>
                <a:latin typeface="Arial"/>
                <a:cs typeface="Arial"/>
                <a:sym typeface="Arial"/>
              </a:rPr>
              <a:t> </a:t>
            </a:r>
            <a:r>
              <a:rPr kumimoji="0" sz="3200" b="1" i="0" u="none" strike="noStrike" kern="0" cap="none" spc="0" normalizeH="0" baseline="0" noProof="0" dirty="0" err="1">
                <a:ln>
                  <a:noFill/>
                </a:ln>
                <a:solidFill>
                  <a:srgbClr val="FFFF00"/>
                </a:solidFill>
                <a:effectLst/>
                <a:uLnTx/>
                <a:uFillTx/>
                <a:latin typeface="Arial"/>
                <a:cs typeface="Arial"/>
                <a:sym typeface="Arial"/>
              </a:rPr>
              <a:t>أيضاً</a:t>
            </a:r>
            <a:r>
              <a:rPr kumimoji="0" sz="3200" b="1" i="0" u="none" strike="noStrike" kern="0" cap="none" spc="0" normalizeH="0" baseline="0" noProof="0" dirty="0">
                <a:ln>
                  <a:noFill/>
                </a:ln>
                <a:solidFill>
                  <a:srgbClr val="FFFF00"/>
                </a:solidFill>
                <a:effectLst/>
                <a:uLnTx/>
                <a:uFillTx/>
                <a:latin typeface="Arial"/>
                <a:cs typeface="Arial"/>
                <a:sym typeface="Arial"/>
              </a:rPr>
              <a:t> </a:t>
            </a:r>
            <a:r>
              <a:rPr kumimoji="0" sz="3200" b="1" i="0" u="none" strike="noStrike" kern="0" cap="none" spc="0" normalizeH="0" baseline="0" noProof="0" dirty="0" err="1">
                <a:ln>
                  <a:noFill/>
                </a:ln>
                <a:solidFill>
                  <a:srgbClr val="8F8F8F">
                    <a:lumOff val="44000"/>
                  </a:srgbClr>
                </a:solidFill>
                <a:effectLst/>
                <a:uLnTx/>
                <a:uFillTx/>
                <a:latin typeface="Arial"/>
                <a:cs typeface="Arial"/>
                <a:sym typeface="Arial"/>
              </a:rPr>
              <a:t>لكي</a:t>
            </a:r>
            <a:r>
              <a:rPr kumimoji="0" sz="3200" b="1" i="0" u="none" strike="noStrike" kern="0" cap="none" spc="0" normalizeH="0" baseline="0" noProof="0" dirty="0">
                <a:ln>
                  <a:noFill/>
                </a:ln>
                <a:solidFill>
                  <a:srgbClr val="8F8F8F">
                    <a:lumOff val="44000"/>
                  </a:srgbClr>
                </a:solidFill>
                <a:effectLst/>
                <a:uLnTx/>
                <a:uFillTx/>
                <a:latin typeface="Arial"/>
                <a:cs typeface="Arial"/>
                <a:sym typeface="Arial"/>
              </a:rPr>
              <a:t> </a:t>
            </a:r>
            <a:r>
              <a:rPr kumimoji="0" sz="3200" b="1" i="0" u="none" strike="noStrike" kern="0" cap="none" spc="0" normalizeH="0" baseline="0" noProof="0" dirty="0" err="1">
                <a:ln>
                  <a:noFill/>
                </a:ln>
                <a:solidFill>
                  <a:srgbClr val="8F8F8F">
                    <a:lumOff val="44000"/>
                  </a:srgbClr>
                </a:solidFill>
                <a:effectLst/>
                <a:uLnTx/>
                <a:uFillTx/>
                <a:latin typeface="Arial"/>
                <a:cs typeface="Arial"/>
                <a:sym typeface="Arial"/>
              </a:rPr>
              <a:t>يقدس</a:t>
            </a:r>
            <a:r>
              <a:rPr kumimoji="0" sz="3200" b="1" i="0" u="none" strike="noStrike" kern="0" cap="none" spc="0" normalizeH="0" baseline="0" noProof="0" dirty="0">
                <a:ln>
                  <a:noFill/>
                </a:ln>
                <a:solidFill>
                  <a:srgbClr val="8F8F8F">
                    <a:lumOff val="44000"/>
                  </a:srgbClr>
                </a:solidFill>
                <a:effectLst/>
                <a:uLnTx/>
                <a:uFillTx/>
                <a:latin typeface="Arial"/>
                <a:cs typeface="Arial"/>
                <a:sym typeface="Arial"/>
              </a:rPr>
              <a:t> </a:t>
            </a:r>
            <a:r>
              <a:rPr kumimoji="0" sz="3200" b="1" i="0" u="none" strike="noStrike" kern="0" cap="none" spc="0" normalizeH="0" baseline="0" noProof="0" dirty="0" err="1">
                <a:ln>
                  <a:noFill/>
                </a:ln>
                <a:solidFill>
                  <a:srgbClr val="8F8F8F">
                    <a:lumOff val="44000"/>
                  </a:srgbClr>
                </a:solidFill>
                <a:effectLst/>
                <a:uLnTx/>
                <a:uFillTx/>
                <a:latin typeface="Arial"/>
                <a:cs typeface="Arial"/>
                <a:sym typeface="Arial"/>
              </a:rPr>
              <a:t>الشعب</a:t>
            </a:r>
            <a:r>
              <a:rPr kumimoji="0" sz="3200" b="1" i="0" u="none" strike="noStrike" kern="0" cap="none" spc="0" normalizeH="0" baseline="0" noProof="0" dirty="0">
                <a:ln>
                  <a:noFill/>
                </a:ln>
                <a:solidFill>
                  <a:srgbClr val="8F8F8F">
                    <a:lumOff val="44000"/>
                  </a:srgbClr>
                </a:solidFill>
                <a:effectLst/>
                <a:uLnTx/>
                <a:uFillTx/>
                <a:latin typeface="Arial"/>
                <a:cs typeface="Arial"/>
                <a:sym typeface="Arial"/>
              </a:rPr>
              <a:t> </a:t>
            </a:r>
            <a:r>
              <a:rPr kumimoji="0" sz="3200" b="1" i="0" u="none" strike="noStrike" kern="0" cap="none" spc="0" normalizeH="0" baseline="0" noProof="0" dirty="0" err="1">
                <a:ln>
                  <a:noFill/>
                </a:ln>
                <a:solidFill>
                  <a:srgbClr val="8F8F8F">
                    <a:lumOff val="44000"/>
                  </a:srgbClr>
                </a:solidFill>
                <a:effectLst/>
                <a:uLnTx/>
                <a:uFillTx/>
                <a:latin typeface="Arial"/>
                <a:cs typeface="Arial"/>
                <a:sym typeface="Arial"/>
              </a:rPr>
              <a:t>بدم</a:t>
            </a:r>
            <a:r>
              <a:rPr kumimoji="0" sz="3200" b="1" i="0" u="none" strike="noStrike" kern="0" cap="none" spc="0" normalizeH="0" baseline="0" noProof="0" dirty="0">
                <a:ln>
                  <a:noFill/>
                </a:ln>
                <a:solidFill>
                  <a:srgbClr val="8F8F8F">
                    <a:lumOff val="44000"/>
                  </a:srgbClr>
                </a:solidFill>
                <a:effectLst/>
                <a:uLnTx/>
                <a:uFillTx/>
                <a:latin typeface="Arial"/>
                <a:cs typeface="Arial"/>
                <a:sym typeface="Arial"/>
              </a:rPr>
              <a:t> </a:t>
            </a:r>
            <a:r>
              <a:rPr kumimoji="0" sz="3200" b="1" i="0" u="none" strike="noStrike" kern="0" cap="none" spc="0" normalizeH="0" baseline="0" noProof="0" dirty="0" err="1">
                <a:ln>
                  <a:noFill/>
                </a:ln>
                <a:solidFill>
                  <a:srgbClr val="8F8F8F">
                    <a:lumOff val="44000"/>
                  </a:srgbClr>
                </a:solidFill>
                <a:effectLst/>
                <a:uLnTx/>
                <a:uFillTx/>
                <a:latin typeface="Arial"/>
                <a:cs typeface="Arial"/>
                <a:sym typeface="Arial"/>
              </a:rPr>
              <a:t>نفسه</a:t>
            </a:r>
            <a:r>
              <a:rPr kumimoji="0" sz="3200" b="1" i="0" u="none" strike="noStrike" kern="0" cap="none" spc="0" normalizeH="0" baseline="0" noProof="0" dirty="0">
                <a:ln>
                  <a:noFill/>
                </a:ln>
                <a:solidFill>
                  <a:srgbClr val="8F8F8F">
                    <a:lumOff val="44000"/>
                  </a:srgbClr>
                </a:solidFill>
                <a:effectLst/>
                <a:uLnTx/>
                <a:uFillTx/>
                <a:latin typeface="Arial"/>
                <a:cs typeface="Arial"/>
                <a:sym typeface="Arial"/>
              </a:rPr>
              <a:t> </a:t>
            </a:r>
            <a:r>
              <a:rPr kumimoji="0" sz="3200" b="1" i="0" u="none" strike="noStrike" kern="0" cap="none" spc="0" normalizeH="0" baseline="0" noProof="0" dirty="0" err="1">
                <a:ln>
                  <a:noFill/>
                </a:ln>
                <a:solidFill>
                  <a:srgbClr val="FFFF00"/>
                </a:solidFill>
                <a:effectLst/>
                <a:uLnTx/>
                <a:uFillTx/>
                <a:latin typeface="Arial"/>
                <a:cs typeface="Arial"/>
                <a:sym typeface="Arial"/>
              </a:rPr>
              <a:t>تألم</a:t>
            </a:r>
            <a:r>
              <a:rPr kumimoji="0" sz="3200" b="1" i="0" u="none" strike="noStrike" kern="0" cap="none" spc="0" normalizeH="0" baseline="0" noProof="0" dirty="0">
                <a:ln>
                  <a:noFill/>
                </a:ln>
                <a:solidFill>
                  <a:srgbClr val="FFFF00"/>
                </a:solidFill>
                <a:effectLst/>
                <a:uLnTx/>
                <a:uFillTx/>
                <a:latin typeface="Arial"/>
                <a:cs typeface="Arial"/>
                <a:sym typeface="Arial"/>
              </a:rPr>
              <a:t> </a:t>
            </a:r>
            <a:r>
              <a:rPr kumimoji="0" sz="3200" b="1" i="0" u="none" strike="noStrike" kern="0" cap="none" spc="0" normalizeH="0" baseline="0" noProof="0" dirty="0" err="1">
                <a:ln>
                  <a:noFill/>
                </a:ln>
                <a:solidFill>
                  <a:srgbClr val="FFFF00"/>
                </a:solidFill>
                <a:effectLst/>
                <a:uLnTx/>
                <a:uFillTx/>
                <a:latin typeface="Arial"/>
                <a:cs typeface="Arial"/>
                <a:sym typeface="Arial"/>
              </a:rPr>
              <a:t>خارج</a:t>
            </a:r>
            <a:r>
              <a:rPr kumimoji="0" sz="3200" b="1" i="0" u="none" strike="noStrike" kern="0" cap="none" spc="0" normalizeH="0" baseline="0" noProof="0" dirty="0">
                <a:ln>
                  <a:noFill/>
                </a:ln>
                <a:solidFill>
                  <a:srgbClr val="FFFF00"/>
                </a:solidFill>
                <a:effectLst/>
                <a:uLnTx/>
                <a:uFillTx/>
                <a:latin typeface="Arial"/>
                <a:cs typeface="Arial"/>
                <a:sym typeface="Arial"/>
              </a:rPr>
              <a:t> </a:t>
            </a:r>
            <a:r>
              <a:rPr kumimoji="0" sz="3200" b="1" i="0" u="none" strike="noStrike" kern="0" cap="none" spc="0" normalizeH="0" baseline="0" noProof="0" dirty="0" err="1">
                <a:ln>
                  <a:noFill/>
                </a:ln>
                <a:solidFill>
                  <a:srgbClr val="FFFF00"/>
                </a:solidFill>
                <a:effectLst/>
                <a:uLnTx/>
                <a:uFillTx/>
                <a:latin typeface="Arial"/>
                <a:cs typeface="Arial"/>
                <a:sym typeface="Arial"/>
              </a:rPr>
              <a:t>الباب</a:t>
            </a:r>
            <a:endParaRPr kumimoji="0" sz="3200" b="1" i="0" u="none" strike="noStrike" kern="0" cap="none" spc="0" normalizeH="0" baseline="0" noProof="0" dirty="0">
              <a:ln>
                <a:noFill/>
              </a:ln>
              <a:solidFill>
                <a:srgbClr val="FFFF00"/>
              </a:solidFill>
              <a:effectLst/>
              <a:uLnTx/>
              <a:uFillTx/>
              <a:latin typeface="Arial"/>
              <a:cs typeface="Arial"/>
              <a:sym typeface="Arial"/>
            </a:endParaRPr>
          </a:p>
          <a:p>
            <a:pPr marL="0" marR="0" lvl="0" indent="0" algn="ctr" defTabSz="914400" eaLnBrk="1" fontAlgn="auto" latinLnBrk="0" hangingPunct="0">
              <a:lnSpc>
                <a:spcPct val="100000"/>
              </a:lnSpc>
              <a:spcBef>
                <a:spcPts val="0"/>
              </a:spcBef>
              <a:spcAft>
                <a:spcPts val="0"/>
              </a:spcAft>
              <a:buClrTx/>
              <a:buSzTx/>
              <a:buFontTx/>
              <a:buNone/>
              <a:tabLst/>
              <a:defRPr sz="2400" b="1">
                <a:solidFill>
                  <a:srgbClr val="8F8F8F">
                    <a:lumOff val="44000"/>
                  </a:srgbClr>
                </a:solidFill>
              </a:defRPr>
            </a:pPr>
            <a:r>
              <a:rPr kumimoji="0" sz="3200" b="1" i="0" u="none" strike="noStrike" kern="0" cap="none" spc="0" normalizeH="0" baseline="0" noProof="0" dirty="0">
                <a:ln>
                  <a:noFill/>
                </a:ln>
                <a:solidFill>
                  <a:srgbClr val="8F8F8F">
                    <a:lumOff val="44000"/>
                  </a:srgbClr>
                </a:solidFill>
                <a:effectLst/>
                <a:uLnTx/>
                <a:uFillTx/>
                <a:latin typeface="Arial"/>
                <a:cs typeface="Arial"/>
                <a:sym typeface="Arial"/>
              </a:rPr>
              <a:t>(</a:t>
            </a:r>
            <a:r>
              <a:rPr kumimoji="0" lang="ar-JO" sz="3200" b="1" i="0" u="none" strike="noStrike" kern="0" cap="none" spc="0" normalizeH="0" baseline="0" noProof="0" dirty="0">
                <a:ln>
                  <a:noFill/>
                </a:ln>
                <a:solidFill>
                  <a:srgbClr val="8F8F8F">
                    <a:lumOff val="44000"/>
                  </a:srgbClr>
                </a:solidFill>
                <a:effectLst/>
                <a:uLnTx/>
                <a:uFillTx/>
                <a:latin typeface="Arial"/>
                <a:cs typeface="Arial"/>
                <a:sym typeface="Arial"/>
              </a:rPr>
              <a:t>عب 13: 12</a:t>
            </a:r>
            <a:r>
              <a:rPr kumimoji="0" sz="3200" b="1" i="0" u="none" strike="noStrike" kern="0" cap="none" spc="0" normalizeH="0" baseline="0" noProof="0" dirty="0">
                <a:ln>
                  <a:noFill/>
                </a:ln>
                <a:solidFill>
                  <a:srgbClr val="8F8F8F">
                    <a:lumOff val="44000"/>
                  </a:srgbClr>
                </a:solidFill>
                <a:effectLst/>
                <a:uLnTx/>
                <a:uFillTx/>
                <a:latin typeface="Arial"/>
                <a:cs typeface="Arial"/>
                <a:sym typeface="Arial"/>
              </a:rPr>
              <a:t>)</a:t>
            </a:r>
          </a:p>
          <a:p>
            <a:pPr marL="0" marR="0" lvl="0" indent="0" algn="l" defTabSz="914400" rtl="0" eaLnBrk="1" fontAlgn="auto" latinLnBrk="0" hangingPunct="0">
              <a:lnSpc>
                <a:spcPct val="100000"/>
              </a:lnSpc>
              <a:spcBef>
                <a:spcPts val="0"/>
              </a:spcBef>
              <a:spcAft>
                <a:spcPts val="0"/>
              </a:spcAft>
              <a:buClrTx/>
              <a:buSzTx/>
              <a:buFontTx/>
              <a:buNone/>
              <a:tabLst/>
              <a:defRPr sz="2400" b="1">
                <a:solidFill>
                  <a:srgbClr val="8F8F8F">
                    <a:lumOff val="44000"/>
                  </a:srgbClr>
                </a:solidFill>
              </a:defRPr>
            </a:pPr>
            <a:endParaRPr kumimoji="0" sz="3200" b="1" i="0" u="none" strike="noStrike" kern="0" cap="none" spc="0" normalizeH="0" baseline="0" noProof="0" dirty="0">
              <a:ln>
                <a:noFill/>
              </a:ln>
              <a:solidFill>
                <a:srgbClr val="8F8F8F">
                  <a:lumOff val="44000"/>
                </a:srgbClr>
              </a:solidFill>
              <a:effectLst/>
              <a:uLnTx/>
              <a:uFillTx/>
              <a:latin typeface="Arial"/>
              <a:cs typeface="Arial"/>
              <a:sym typeface="Arial"/>
            </a:endParaRPr>
          </a:p>
          <a:p>
            <a:pPr marL="0" marR="0" lvl="0" indent="0" algn="l" defTabSz="914400" rtl="0" eaLnBrk="1" fontAlgn="auto" latinLnBrk="0" hangingPunct="0">
              <a:lnSpc>
                <a:spcPct val="100000"/>
              </a:lnSpc>
              <a:spcBef>
                <a:spcPts val="0"/>
              </a:spcBef>
              <a:spcAft>
                <a:spcPts val="0"/>
              </a:spcAft>
              <a:buClrTx/>
              <a:buSzTx/>
              <a:buFontTx/>
              <a:buNone/>
              <a:tabLst/>
              <a:defRPr sz="2400" b="1">
                <a:solidFill>
                  <a:srgbClr val="8F8F8F">
                    <a:lumOff val="44000"/>
                  </a:srgbClr>
                </a:solidFill>
              </a:defRPr>
            </a:pPr>
            <a:endParaRPr kumimoji="0" sz="3200" b="1" i="0" u="none" strike="noStrike" kern="0" cap="none" spc="0" normalizeH="0" baseline="0" noProof="0" dirty="0">
              <a:ln>
                <a:noFill/>
              </a:ln>
              <a:solidFill>
                <a:srgbClr val="8F8F8F">
                  <a:lumOff val="44000"/>
                </a:srgbClr>
              </a:solidFill>
              <a:effectLst/>
              <a:uLnTx/>
              <a:uFillTx/>
              <a:latin typeface="Arial"/>
              <a:cs typeface="Arial"/>
              <a:sym typeface="Arial"/>
            </a:endParaRPr>
          </a:p>
          <a:p>
            <a:pPr marL="0" marR="0" lvl="0" indent="0" algn="l" defTabSz="914400" rtl="0" eaLnBrk="1" fontAlgn="auto" latinLnBrk="0" hangingPunct="0">
              <a:lnSpc>
                <a:spcPct val="100000"/>
              </a:lnSpc>
              <a:spcBef>
                <a:spcPts val="0"/>
              </a:spcBef>
              <a:spcAft>
                <a:spcPts val="0"/>
              </a:spcAft>
              <a:buClrTx/>
              <a:buSzTx/>
              <a:buFontTx/>
              <a:buNone/>
              <a:tabLst/>
              <a:defRPr sz="2400" b="1">
                <a:solidFill>
                  <a:srgbClr val="8F8F8F">
                    <a:lumOff val="44000"/>
                  </a:srgbClr>
                </a:solidFill>
              </a:defRPr>
            </a:pPr>
            <a:endParaRPr kumimoji="0" sz="3200" b="1" i="0" u="none" strike="noStrike" kern="0" cap="none" spc="0" normalizeH="0" baseline="0" noProof="0" dirty="0">
              <a:ln>
                <a:noFill/>
              </a:ln>
              <a:solidFill>
                <a:srgbClr val="8F8F8F">
                  <a:lumOff val="44000"/>
                </a:srgbClr>
              </a:solidFill>
              <a:effectLst/>
              <a:uLnTx/>
              <a:uFillTx/>
              <a:latin typeface="Arial"/>
              <a:cs typeface="Arial"/>
              <a:sym typeface="Arial"/>
            </a:endParaRPr>
          </a:p>
        </p:txBody>
      </p:sp>
      <p:sp>
        <p:nvSpPr>
          <p:cNvPr id="3414" name="Rectangle 2"/>
          <p:cNvSpPr txBox="1">
            <a:spLocks noGrp="1"/>
          </p:cNvSpPr>
          <p:nvPr>
            <p:ph type="title"/>
          </p:nvPr>
        </p:nvSpPr>
        <p:spPr>
          <a:xfrm>
            <a:off x="7440" y="75066"/>
            <a:ext cx="9136561" cy="936106"/>
          </a:xfrm>
          <a:prstGeom prst="rect">
            <a:avLst/>
          </a:prstGeom>
        </p:spPr>
        <p:txBody>
          <a:bodyPr/>
          <a:lstStyle>
            <a:lvl1pPr rtl="1">
              <a:defRPr sz="4000"/>
            </a:lvl1pPr>
          </a:lstStyle>
          <a:p>
            <a:r>
              <a:t>التطبيق: غادر أورشليم</a:t>
            </a:r>
          </a:p>
        </p:txBody>
      </p:sp>
      <p:pic>
        <p:nvPicPr>
          <p:cNvPr id="3415" name="Picture 3" descr="Picture 3"/>
          <p:cNvPicPr>
            <a:picLocks noChangeAspect="1"/>
          </p:cNvPicPr>
          <p:nvPr/>
        </p:nvPicPr>
        <p:blipFill>
          <a:blip r:embed="rId3"/>
          <a:stretch>
            <a:fillRect/>
          </a:stretch>
        </p:blipFill>
        <p:spPr>
          <a:xfrm>
            <a:off x="0" y="1016000"/>
            <a:ext cx="5562600" cy="5537200"/>
          </a:xfrm>
          <a:prstGeom prst="rect">
            <a:avLst/>
          </a:prstGeom>
          <a:ln w="12700">
            <a:miter lim="400000"/>
          </a:ln>
        </p:spPr>
      </p:pic>
      <p:pic>
        <p:nvPicPr>
          <p:cNvPr id="3416" name="Picture 4" descr="Picture 4"/>
          <p:cNvPicPr>
            <a:picLocks noChangeAspect="1"/>
          </p:cNvPicPr>
          <p:nvPr/>
        </p:nvPicPr>
        <p:blipFill>
          <a:blip r:embed="rId4"/>
          <a:stretch>
            <a:fillRect/>
          </a:stretch>
        </p:blipFill>
        <p:spPr>
          <a:xfrm>
            <a:off x="9612559" y="1844824"/>
            <a:ext cx="3578226" cy="4495801"/>
          </a:xfrm>
          <a:prstGeom prst="rect">
            <a:avLst/>
          </a:prstGeom>
          <a:ln w="12700">
            <a:miter lim="400000"/>
          </a:ln>
        </p:spPr>
      </p:pic>
      <p:sp>
        <p:nvSpPr>
          <p:cNvPr id="3417" name="Left Arrow 2"/>
          <p:cNvSpPr/>
          <p:nvPr/>
        </p:nvSpPr>
        <p:spPr>
          <a:xfrm>
            <a:off x="-5490" y="3645024"/>
            <a:ext cx="2016225" cy="1008113"/>
          </a:xfrm>
          <a:prstGeom prst="leftArrow">
            <a:avLst>
              <a:gd name="adj1" fmla="val 50000"/>
              <a:gd name="adj2" fmla="val 50000"/>
            </a:avLst>
          </a:prstGeom>
          <a:solidFill>
            <a:srgbClr val="75D1A3"/>
          </a:solidFill>
          <a:ln>
            <a:solidFill>
              <a:schemeClr val="accent3">
                <a:lumOff val="44000"/>
              </a:schemeClr>
            </a:solidFill>
          </a:ln>
        </p:spPr>
        <p:txBody>
          <a:bodyPr lIns="46799" tIns="46799" rIns="46799" bIns="46799"/>
          <a:lstStyle/>
          <a:p>
            <a:pPr marL="0" marR="0" lvl="0" indent="0" algn="l" defTabSz="914400" rtl="0" eaLnBrk="1" fontAlgn="auto" latinLnBrk="0" hangingPunct="0">
              <a:lnSpc>
                <a:spcPct val="100000"/>
              </a:lnSpc>
              <a:spcBef>
                <a:spcPts val="0"/>
              </a:spcBef>
              <a:spcAft>
                <a:spcPts val="0"/>
              </a:spcAft>
              <a:buClrTx/>
              <a:buSzTx/>
              <a:buFontTx/>
              <a:buNone/>
              <a:tabLst/>
              <a:defRPr sz="2400">
                <a:solidFill>
                  <a:srgbClr val="8F8F8F">
                    <a:lumOff val="44000"/>
                  </a:srgbClr>
                </a:solidFill>
              </a:defRPr>
            </a:pPr>
            <a:endParaRPr kumimoji="0" sz="2400" b="0" i="0" u="none" strike="noStrike" kern="0" cap="none" spc="0" normalizeH="0" baseline="0" noProof="0">
              <a:ln>
                <a:noFill/>
              </a:ln>
              <a:solidFill>
                <a:srgbClr val="8F8F8F">
                  <a:lumOff val="44000"/>
                </a:srgbClr>
              </a:solidFill>
              <a:effectLst/>
              <a:uLnTx/>
              <a:uFillTx/>
              <a:latin typeface="Arial"/>
              <a:cs typeface="Arial"/>
              <a:sym typeface="Arial"/>
            </a:endParaRPr>
          </a:p>
        </p:txBody>
      </p:sp>
      <p:sp>
        <p:nvSpPr>
          <p:cNvPr id="3418" name="Left Arrow 9"/>
          <p:cNvSpPr/>
          <p:nvPr/>
        </p:nvSpPr>
        <p:spPr>
          <a:xfrm rot="9753399">
            <a:off x="3596618" y="2771911"/>
            <a:ext cx="2016225" cy="1008113"/>
          </a:xfrm>
          <a:prstGeom prst="leftArrow">
            <a:avLst>
              <a:gd name="adj1" fmla="val 50000"/>
              <a:gd name="adj2" fmla="val 50000"/>
            </a:avLst>
          </a:prstGeom>
          <a:solidFill>
            <a:srgbClr val="75D1A3"/>
          </a:solidFill>
          <a:ln>
            <a:solidFill>
              <a:schemeClr val="accent3">
                <a:lumOff val="44000"/>
              </a:schemeClr>
            </a:solidFill>
          </a:ln>
        </p:spPr>
        <p:txBody>
          <a:bodyPr lIns="46799" tIns="46799" rIns="46799" bIns="46799"/>
          <a:lstStyle/>
          <a:p>
            <a:pPr marL="0" marR="0" lvl="0" indent="0" algn="l" defTabSz="914400" rtl="0" eaLnBrk="1" fontAlgn="auto" latinLnBrk="0" hangingPunct="0">
              <a:lnSpc>
                <a:spcPct val="100000"/>
              </a:lnSpc>
              <a:spcBef>
                <a:spcPts val="0"/>
              </a:spcBef>
              <a:spcAft>
                <a:spcPts val="0"/>
              </a:spcAft>
              <a:buClrTx/>
              <a:buSzTx/>
              <a:buFontTx/>
              <a:buNone/>
              <a:tabLst/>
              <a:defRPr sz="2400">
                <a:solidFill>
                  <a:srgbClr val="8F8F8F">
                    <a:lumOff val="44000"/>
                  </a:srgbClr>
                </a:solidFill>
              </a:defRPr>
            </a:pPr>
            <a:endParaRPr kumimoji="0" sz="2400" b="0" i="0" u="none" strike="noStrike" kern="0" cap="none" spc="0" normalizeH="0" baseline="0" noProof="0">
              <a:ln>
                <a:noFill/>
              </a:ln>
              <a:solidFill>
                <a:srgbClr val="8F8F8F">
                  <a:lumOff val="44000"/>
                </a:srgbClr>
              </a:solidFill>
              <a:effectLst/>
              <a:uLnTx/>
              <a:uFillTx/>
              <a:latin typeface="Arial"/>
              <a:cs typeface="Arial"/>
              <a:sym typeface="Arial"/>
            </a:endParaRPr>
          </a:p>
        </p:txBody>
      </p:sp>
      <p:sp>
        <p:nvSpPr>
          <p:cNvPr id="3419" name="Left Arrow 10"/>
          <p:cNvSpPr/>
          <p:nvPr/>
        </p:nvSpPr>
        <p:spPr>
          <a:xfrm rot="19019980">
            <a:off x="611560" y="5301207"/>
            <a:ext cx="2016225" cy="1008113"/>
          </a:xfrm>
          <a:prstGeom prst="leftArrow">
            <a:avLst>
              <a:gd name="adj1" fmla="val 50000"/>
              <a:gd name="adj2" fmla="val 50000"/>
            </a:avLst>
          </a:prstGeom>
          <a:solidFill>
            <a:srgbClr val="75D1A3"/>
          </a:solidFill>
          <a:ln>
            <a:solidFill>
              <a:schemeClr val="accent3">
                <a:lumOff val="44000"/>
              </a:schemeClr>
            </a:solidFill>
          </a:ln>
        </p:spPr>
        <p:txBody>
          <a:bodyPr lIns="46799" tIns="46799" rIns="46799" bIns="46799"/>
          <a:lstStyle/>
          <a:p>
            <a:pPr marL="0" marR="0" lvl="0" indent="0" algn="l" defTabSz="914400" rtl="0" eaLnBrk="1" fontAlgn="auto" latinLnBrk="0" hangingPunct="0">
              <a:lnSpc>
                <a:spcPct val="100000"/>
              </a:lnSpc>
              <a:spcBef>
                <a:spcPts val="0"/>
              </a:spcBef>
              <a:spcAft>
                <a:spcPts val="0"/>
              </a:spcAft>
              <a:buClrTx/>
              <a:buSzTx/>
              <a:buFontTx/>
              <a:buNone/>
              <a:tabLst/>
              <a:defRPr sz="2400">
                <a:solidFill>
                  <a:srgbClr val="8F8F8F">
                    <a:lumOff val="44000"/>
                  </a:srgbClr>
                </a:solidFill>
              </a:defRPr>
            </a:pPr>
            <a:endParaRPr kumimoji="0" sz="2400" b="0" i="0" u="none" strike="noStrike" kern="0" cap="none" spc="0" normalizeH="0" baseline="0" noProof="0">
              <a:ln>
                <a:noFill/>
              </a:ln>
              <a:solidFill>
                <a:srgbClr val="8F8F8F">
                  <a:lumOff val="44000"/>
                </a:srgbClr>
              </a:solidFill>
              <a:effectLst/>
              <a:uLnTx/>
              <a:uFillTx/>
              <a:latin typeface="Arial"/>
              <a:cs typeface="Arial"/>
              <a:sym typeface="Arial"/>
            </a:endParaRPr>
          </a:p>
        </p:txBody>
      </p:sp>
      <p:sp>
        <p:nvSpPr>
          <p:cNvPr id="3420" name="Left Arrow 11"/>
          <p:cNvSpPr/>
          <p:nvPr/>
        </p:nvSpPr>
        <p:spPr>
          <a:xfrm rot="13792571">
            <a:off x="3158825" y="4956740"/>
            <a:ext cx="2016225" cy="1008113"/>
          </a:xfrm>
          <a:prstGeom prst="leftArrow">
            <a:avLst>
              <a:gd name="adj1" fmla="val 50000"/>
              <a:gd name="adj2" fmla="val 50000"/>
            </a:avLst>
          </a:prstGeom>
          <a:solidFill>
            <a:srgbClr val="75D1A3"/>
          </a:solidFill>
          <a:ln>
            <a:solidFill>
              <a:schemeClr val="accent3">
                <a:lumOff val="44000"/>
              </a:schemeClr>
            </a:solidFill>
          </a:ln>
        </p:spPr>
        <p:txBody>
          <a:bodyPr lIns="46799" tIns="46799" rIns="46799" bIns="46799"/>
          <a:lstStyle/>
          <a:p>
            <a:pPr marL="0" marR="0" lvl="0" indent="0" algn="l" defTabSz="914400" rtl="0" eaLnBrk="1" fontAlgn="auto" latinLnBrk="0" hangingPunct="0">
              <a:lnSpc>
                <a:spcPct val="100000"/>
              </a:lnSpc>
              <a:spcBef>
                <a:spcPts val="0"/>
              </a:spcBef>
              <a:spcAft>
                <a:spcPts val="0"/>
              </a:spcAft>
              <a:buClrTx/>
              <a:buSzTx/>
              <a:buFontTx/>
              <a:buNone/>
              <a:tabLst/>
              <a:defRPr sz="2400">
                <a:solidFill>
                  <a:srgbClr val="8F8F8F">
                    <a:lumOff val="44000"/>
                  </a:srgbClr>
                </a:solidFill>
              </a:defRPr>
            </a:pPr>
            <a:endParaRPr kumimoji="0" sz="2400" b="0" i="0" u="none" strike="noStrike" kern="0" cap="none" spc="0" normalizeH="0" baseline="0" noProof="0">
              <a:ln>
                <a:noFill/>
              </a:ln>
              <a:solidFill>
                <a:srgbClr val="8F8F8F">
                  <a:lumOff val="44000"/>
                </a:srgbClr>
              </a:solidFill>
              <a:effectLst/>
              <a:uLnTx/>
              <a:uFillTx/>
              <a:latin typeface="Arial"/>
              <a:cs typeface="Arial"/>
              <a:sym typeface="Arial"/>
            </a:endParaRPr>
          </a:p>
        </p:txBody>
      </p:sp>
      <p:sp>
        <p:nvSpPr>
          <p:cNvPr id="3421" name="Left Arrow 12"/>
          <p:cNvSpPr/>
          <p:nvPr/>
        </p:nvSpPr>
        <p:spPr>
          <a:xfrm rot="2198088">
            <a:off x="353150" y="1986763"/>
            <a:ext cx="2016225" cy="1008113"/>
          </a:xfrm>
          <a:prstGeom prst="leftArrow">
            <a:avLst>
              <a:gd name="adj1" fmla="val 50000"/>
              <a:gd name="adj2" fmla="val 50000"/>
            </a:avLst>
          </a:prstGeom>
          <a:solidFill>
            <a:srgbClr val="FFFF00"/>
          </a:solidFill>
          <a:ln w="38100">
            <a:solidFill>
              <a:srgbClr val="161616"/>
            </a:solidFill>
          </a:ln>
        </p:spPr>
        <p:txBody>
          <a:bodyPr lIns="46799" tIns="46799" rIns="46799" bIns="46799"/>
          <a:lstStyle/>
          <a:p>
            <a:pPr marL="0" marR="0" lvl="0" indent="0" algn="l" defTabSz="914400" rtl="0" eaLnBrk="1" fontAlgn="auto" latinLnBrk="0" hangingPunct="0">
              <a:lnSpc>
                <a:spcPct val="100000"/>
              </a:lnSpc>
              <a:spcBef>
                <a:spcPts val="0"/>
              </a:spcBef>
              <a:spcAft>
                <a:spcPts val="0"/>
              </a:spcAft>
              <a:buClrTx/>
              <a:buSzTx/>
              <a:buFontTx/>
              <a:buNone/>
              <a:tabLst/>
              <a:defRPr sz="2400">
                <a:solidFill>
                  <a:srgbClr val="8F8F8F">
                    <a:lumOff val="44000"/>
                  </a:srgbClr>
                </a:solidFill>
              </a:defRPr>
            </a:pPr>
            <a:endParaRPr kumimoji="0" sz="2400" b="0" i="0" u="none" strike="noStrike" kern="0" cap="none" spc="0" normalizeH="0" baseline="0" noProof="0">
              <a:ln>
                <a:noFill/>
              </a:ln>
              <a:solidFill>
                <a:srgbClr val="8F8F8F">
                  <a:lumOff val="44000"/>
                </a:srgbClr>
              </a:solidFill>
              <a:effectLst/>
              <a:uLnTx/>
              <a:uFillTx/>
              <a:latin typeface="Arial"/>
              <a:cs typeface="Arial"/>
              <a:sym typeface="Arial"/>
            </a:endParaRPr>
          </a:p>
        </p:txBody>
      </p:sp>
      <p:sp>
        <p:nvSpPr>
          <p:cNvPr id="3422" name="Left Arrow 13"/>
          <p:cNvSpPr/>
          <p:nvPr/>
        </p:nvSpPr>
        <p:spPr>
          <a:xfrm rot="7048919">
            <a:off x="2460052" y="1387606"/>
            <a:ext cx="2016225" cy="1008113"/>
          </a:xfrm>
          <a:prstGeom prst="leftArrow">
            <a:avLst>
              <a:gd name="adj1" fmla="val 50000"/>
              <a:gd name="adj2" fmla="val 50000"/>
            </a:avLst>
          </a:prstGeom>
          <a:solidFill>
            <a:srgbClr val="75D1A3"/>
          </a:solidFill>
          <a:ln>
            <a:solidFill>
              <a:schemeClr val="accent3">
                <a:lumOff val="44000"/>
              </a:schemeClr>
            </a:solidFill>
          </a:ln>
        </p:spPr>
        <p:txBody>
          <a:bodyPr lIns="46799" tIns="46799" rIns="46799" bIns="46799"/>
          <a:lstStyle/>
          <a:p>
            <a:pPr marL="0" marR="0" lvl="0" indent="0" algn="l" defTabSz="914400" rtl="0" eaLnBrk="1" fontAlgn="auto" latinLnBrk="0" hangingPunct="0">
              <a:lnSpc>
                <a:spcPct val="100000"/>
              </a:lnSpc>
              <a:spcBef>
                <a:spcPts val="0"/>
              </a:spcBef>
              <a:spcAft>
                <a:spcPts val="0"/>
              </a:spcAft>
              <a:buClrTx/>
              <a:buSzTx/>
              <a:buFontTx/>
              <a:buNone/>
              <a:tabLst/>
              <a:defRPr sz="2400">
                <a:solidFill>
                  <a:srgbClr val="8F8F8F">
                    <a:lumOff val="44000"/>
                  </a:srgbClr>
                </a:solidFill>
              </a:defRPr>
            </a:pPr>
            <a:endParaRPr kumimoji="0" sz="2400" b="0" i="0" u="none" strike="noStrike" kern="0" cap="none" spc="0" normalizeH="0" baseline="0" noProof="0">
              <a:ln>
                <a:noFill/>
              </a:ln>
              <a:solidFill>
                <a:srgbClr val="8F8F8F">
                  <a:lumOff val="44000"/>
                </a:srgbClr>
              </a:solidFill>
              <a:effectLst/>
              <a:uLnTx/>
              <a:uFillTx/>
              <a:latin typeface="Arial"/>
              <a:cs typeface="Arial"/>
              <a:sym typeface="Arial"/>
            </a:endParaRPr>
          </a:p>
        </p:txBody>
      </p:sp>
      <p:sp>
        <p:nvSpPr>
          <p:cNvPr id="3423" name="Text Box 6"/>
          <p:cNvSpPr txBox="1"/>
          <p:nvPr/>
        </p:nvSpPr>
        <p:spPr>
          <a:xfrm>
            <a:off x="5580112" y="3839115"/>
            <a:ext cx="3563889" cy="3046988"/>
          </a:xfrm>
          <a:prstGeom prst="rect">
            <a:avLst/>
          </a:prstGeom>
          <a:solidFill>
            <a:srgbClr val="000000"/>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p>
            <a:pPr marL="0" marR="0" lvl="0" indent="0" algn="ctr" defTabSz="914400" eaLnBrk="1" fontAlgn="auto" latinLnBrk="0" hangingPunct="0">
              <a:lnSpc>
                <a:spcPct val="100000"/>
              </a:lnSpc>
              <a:spcBef>
                <a:spcPts val="0"/>
              </a:spcBef>
              <a:spcAft>
                <a:spcPts val="0"/>
              </a:spcAft>
              <a:buClrTx/>
              <a:buSzTx/>
              <a:buFontTx/>
              <a:buNone/>
              <a:tabLst/>
              <a:defRPr sz="2400" b="1">
                <a:solidFill>
                  <a:srgbClr val="9CDFBE"/>
                </a:solidFill>
              </a:defRPr>
            </a:pPr>
            <a:r>
              <a:rPr kumimoji="0" sz="3200" b="1" i="0" u="none" strike="noStrike" kern="0" cap="none" spc="0" normalizeH="0" baseline="0" noProof="0" dirty="0" err="1">
                <a:ln>
                  <a:noFill/>
                </a:ln>
                <a:solidFill>
                  <a:srgbClr val="9CDFBE"/>
                </a:solidFill>
                <a:effectLst/>
                <a:uLnTx/>
                <a:uFillTx/>
                <a:latin typeface="Arial"/>
                <a:cs typeface="Arial"/>
                <a:sym typeface="Arial"/>
              </a:rPr>
              <a:t>فلنخرج</a:t>
            </a:r>
            <a:r>
              <a:rPr kumimoji="0" sz="3200" b="1" i="0" u="none" strike="noStrike" kern="0" cap="none" spc="0" normalizeH="0" baseline="0" noProof="0" dirty="0">
                <a:ln>
                  <a:noFill/>
                </a:ln>
                <a:solidFill>
                  <a:srgbClr val="9CDFBE"/>
                </a:solidFill>
                <a:effectLst/>
                <a:uLnTx/>
                <a:uFillTx/>
                <a:latin typeface="Arial"/>
                <a:cs typeface="Arial"/>
                <a:sym typeface="Arial"/>
              </a:rPr>
              <a:t> </a:t>
            </a:r>
            <a:r>
              <a:rPr kumimoji="0" sz="3200" b="1" i="0" u="none" strike="noStrike" kern="0" cap="none" spc="0" normalizeH="0" baseline="0" noProof="0" dirty="0" err="1">
                <a:ln>
                  <a:noFill/>
                </a:ln>
                <a:solidFill>
                  <a:srgbClr val="9CDFBE"/>
                </a:solidFill>
                <a:effectLst/>
                <a:uLnTx/>
                <a:uFillTx/>
                <a:latin typeface="Arial"/>
                <a:cs typeface="Arial"/>
                <a:sym typeface="Arial"/>
              </a:rPr>
              <a:t>إذاً</a:t>
            </a:r>
            <a:r>
              <a:rPr kumimoji="0" sz="3200" b="1" i="0" u="none" strike="noStrike" kern="0" cap="none" spc="0" normalizeH="0" baseline="0" noProof="0" dirty="0">
                <a:ln>
                  <a:noFill/>
                </a:ln>
                <a:solidFill>
                  <a:srgbClr val="9CDFBE"/>
                </a:solidFill>
                <a:effectLst/>
                <a:uLnTx/>
                <a:uFillTx/>
                <a:latin typeface="Arial"/>
                <a:cs typeface="Arial"/>
                <a:sym typeface="Arial"/>
              </a:rPr>
              <a:t> </a:t>
            </a:r>
            <a:r>
              <a:rPr kumimoji="0" sz="3200" b="1" i="0" u="none" strike="noStrike" kern="0" cap="none" spc="0" normalizeH="0" baseline="0" noProof="0" dirty="0" err="1">
                <a:ln>
                  <a:noFill/>
                </a:ln>
                <a:solidFill>
                  <a:srgbClr val="9CDFBE"/>
                </a:solidFill>
                <a:effectLst/>
                <a:uLnTx/>
                <a:uFillTx/>
                <a:latin typeface="Arial"/>
                <a:cs typeface="Arial"/>
                <a:sym typeface="Arial"/>
              </a:rPr>
              <a:t>إليه</a:t>
            </a:r>
            <a:r>
              <a:rPr kumimoji="0" sz="3200" b="1" i="0" u="none" strike="noStrike" kern="0" cap="none" spc="0" normalizeH="0" baseline="0" noProof="0" dirty="0">
                <a:ln>
                  <a:noFill/>
                </a:ln>
                <a:solidFill>
                  <a:srgbClr val="9CDFBE"/>
                </a:solidFill>
                <a:effectLst/>
                <a:uLnTx/>
                <a:uFillTx/>
                <a:latin typeface="Arial"/>
                <a:cs typeface="Arial"/>
                <a:sym typeface="Arial"/>
              </a:rPr>
              <a:t> </a:t>
            </a:r>
            <a:r>
              <a:rPr kumimoji="0" sz="3200" b="1" i="0" u="none" strike="noStrike" kern="0" cap="none" spc="0" normalizeH="0" baseline="0" noProof="0" dirty="0" err="1">
                <a:ln>
                  <a:noFill/>
                </a:ln>
                <a:solidFill>
                  <a:srgbClr val="9CDFBE"/>
                </a:solidFill>
                <a:effectLst/>
                <a:uLnTx/>
                <a:uFillTx/>
                <a:latin typeface="Arial"/>
                <a:cs typeface="Arial"/>
                <a:sym typeface="Arial"/>
              </a:rPr>
              <a:t>خارج</a:t>
            </a:r>
            <a:r>
              <a:rPr kumimoji="0" sz="3200" b="1" i="0" u="none" strike="noStrike" kern="0" cap="none" spc="0" normalizeH="0" baseline="0" noProof="0" dirty="0">
                <a:ln>
                  <a:noFill/>
                </a:ln>
                <a:solidFill>
                  <a:srgbClr val="9CDFBE"/>
                </a:solidFill>
                <a:effectLst/>
                <a:uLnTx/>
                <a:uFillTx/>
                <a:latin typeface="Arial"/>
                <a:cs typeface="Arial"/>
                <a:sym typeface="Arial"/>
              </a:rPr>
              <a:t> </a:t>
            </a:r>
            <a:r>
              <a:rPr kumimoji="0" sz="3200" b="1" i="0" u="none" strike="noStrike" kern="0" cap="none" spc="0" normalizeH="0" baseline="0" noProof="0" dirty="0" err="1">
                <a:ln>
                  <a:noFill/>
                </a:ln>
                <a:solidFill>
                  <a:srgbClr val="9CDFBE"/>
                </a:solidFill>
                <a:effectLst/>
                <a:uLnTx/>
                <a:uFillTx/>
                <a:latin typeface="Arial"/>
                <a:cs typeface="Arial"/>
                <a:sym typeface="Arial"/>
              </a:rPr>
              <a:t>المحلة</a:t>
            </a:r>
            <a:r>
              <a:rPr kumimoji="0" sz="3200" b="1" i="0" u="none" strike="noStrike" kern="0" cap="none" spc="0" normalizeH="0" baseline="0" noProof="0" dirty="0">
                <a:ln>
                  <a:noFill/>
                </a:ln>
                <a:solidFill>
                  <a:srgbClr val="9CDFBE"/>
                </a:solidFill>
                <a:effectLst/>
                <a:uLnTx/>
                <a:uFillTx/>
                <a:latin typeface="Arial"/>
                <a:cs typeface="Arial"/>
                <a:sym typeface="Arial"/>
              </a:rPr>
              <a:t> </a:t>
            </a:r>
            <a:r>
              <a:rPr kumimoji="0" sz="3200" b="1" i="0" u="none" strike="noStrike" kern="0" cap="none" spc="0" normalizeH="0" baseline="0" noProof="0" dirty="0" err="1">
                <a:ln>
                  <a:noFill/>
                </a:ln>
                <a:solidFill>
                  <a:srgbClr val="8F8F8F">
                    <a:lumOff val="44000"/>
                  </a:srgbClr>
                </a:solidFill>
                <a:effectLst/>
                <a:uLnTx/>
                <a:uFillTx/>
                <a:latin typeface="Arial"/>
                <a:cs typeface="Arial"/>
                <a:sym typeface="Arial"/>
              </a:rPr>
              <a:t>حاملين</a:t>
            </a:r>
            <a:r>
              <a:rPr kumimoji="0" sz="3200" b="1" i="0" u="none" strike="noStrike" kern="0" cap="none" spc="0" normalizeH="0" baseline="0" noProof="0" dirty="0">
                <a:ln>
                  <a:noFill/>
                </a:ln>
                <a:solidFill>
                  <a:srgbClr val="8F8F8F">
                    <a:lumOff val="44000"/>
                  </a:srgbClr>
                </a:solidFill>
                <a:effectLst/>
                <a:uLnTx/>
                <a:uFillTx/>
                <a:latin typeface="Arial"/>
                <a:cs typeface="Arial"/>
                <a:sym typeface="Arial"/>
              </a:rPr>
              <a:t> </a:t>
            </a:r>
            <a:r>
              <a:rPr kumimoji="0" sz="3200" b="1" i="0" u="none" strike="noStrike" kern="0" cap="none" spc="0" normalizeH="0" baseline="0" noProof="0" dirty="0" err="1">
                <a:ln>
                  <a:noFill/>
                </a:ln>
                <a:solidFill>
                  <a:srgbClr val="8F8F8F">
                    <a:lumOff val="44000"/>
                  </a:srgbClr>
                </a:solidFill>
                <a:effectLst/>
                <a:uLnTx/>
                <a:uFillTx/>
                <a:latin typeface="Arial"/>
                <a:cs typeface="Arial"/>
                <a:sym typeface="Arial"/>
              </a:rPr>
              <a:t>عاره</a:t>
            </a:r>
            <a:br>
              <a:rPr kumimoji="0" sz="3200" b="1" i="0" u="none" strike="noStrike" kern="0" cap="none" spc="0" normalizeH="0" baseline="0" noProof="0" dirty="0">
                <a:ln>
                  <a:noFill/>
                </a:ln>
                <a:solidFill>
                  <a:srgbClr val="8F8F8F">
                    <a:lumOff val="44000"/>
                  </a:srgbClr>
                </a:solidFill>
                <a:effectLst/>
                <a:uLnTx/>
                <a:uFillTx/>
                <a:latin typeface="Arial"/>
                <a:cs typeface="Arial"/>
                <a:sym typeface="Arial"/>
              </a:rPr>
            </a:br>
            <a:br>
              <a:rPr kumimoji="0" sz="3200" b="1" i="0" u="none" strike="noStrike" kern="0" cap="none" spc="0" normalizeH="0" baseline="0" noProof="0" dirty="0">
                <a:ln>
                  <a:noFill/>
                </a:ln>
                <a:solidFill>
                  <a:srgbClr val="8F8F8F">
                    <a:lumOff val="44000"/>
                  </a:srgbClr>
                </a:solidFill>
                <a:effectLst/>
                <a:uLnTx/>
                <a:uFillTx/>
                <a:latin typeface="Arial"/>
                <a:cs typeface="Arial"/>
                <a:sym typeface="Arial"/>
              </a:rPr>
            </a:br>
            <a:r>
              <a:rPr kumimoji="0" sz="3200" b="1" i="0" u="none" strike="noStrike" kern="0" cap="none" spc="0" normalizeH="0" baseline="0" noProof="0" dirty="0">
                <a:ln>
                  <a:noFill/>
                </a:ln>
                <a:solidFill>
                  <a:srgbClr val="8F8F8F">
                    <a:lumOff val="44000"/>
                  </a:srgbClr>
                </a:solidFill>
                <a:effectLst/>
                <a:uLnTx/>
                <a:uFillTx/>
                <a:latin typeface="Arial"/>
                <a:cs typeface="Arial"/>
                <a:sym typeface="Arial"/>
              </a:rPr>
              <a:t>(</a:t>
            </a:r>
            <a:r>
              <a:rPr kumimoji="0" lang="ar-JO" sz="3200" b="1" i="0" u="none" strike="noStrike" kern="0" cap="none" spc="0" normalizeH="0" baseline="0" noProof="0" dirty="0">
                <a:ln>
                  <a:noFill/>
                </a:ln>
                <a:solidFill>
                  <a:srgbClr val="8F8F8F">
                    <a:lumOff val="44000"/>
                  </a:srgbClr>
                </a:solidFill>
                <a:effectLst/>
                <a:uLnTx/>
                <a:uFillTx/>
                <a:latin typeface="Arial"/>
                <a:cs typeface="Arial"/>
                <a:sym typeface="Arial"/>
              </a:rPr>
              <a:t>عب 13: 13</a:t>
            </a:r>
            <a:r>
              <a:rPr kumimoji="0" sz="3200" b="1" i="0" u="none" strike="noStrike" kern="0" cap="none" spc="0" normalizeH="0" baseline="0" noProof="0" dirty="0">
                <a:ln>
                  <a:noFill/>
                </a:ln>
                <a:solidFill>
                  <a:srgbClr val="8F8F8F">
                    <a:lumOff val="44000"/>
                  </a:srgbClr>
                </a:solidFill>
                <a:effectLst/>
                <a:uLnTx/>
                <a:uFillTx/>
                <a:latin typeface="Arial"/>
                <a:cs typeface="Arial"/>
                <a:sym typeface="Arial"/>
              </a:rPr>
              <a:t>)</a:t>
            </a:r>
          </a:p>
          <a:p>
            <a:pPr marL="0" marR="0" lvl="0" indent="0" algn="ctr" defTabSz="914400" rtl="0" eaLnBrk="1" fontAlgn="auto" latinLnBrk="0" hangingPunct="0">
              <a:lnSpc>
                <a:spcPct val="100000"/>
              </a:lnSpc>
              <a:spcBef>
                <a:spcPts val="0"/>
              </a:spcBef>
              <a:spcAft>
                <a:spcPts val="0"/>
              </a:spcAft>
              <a:buClrTx/>
              <a:buSzTx/>
              <a:buFontTx/>
              <a:buNone/>
              <a:tabLst/>
              <a:defRPr sz="2400" b="1">
                <a:solidFill>
                  <a:srgbClr val="8F8F8F">
                    <a:lumOff val="44000"/>
                  </a:srgbClr>
                </a:solidFill>
              </a:defRPr>
            </a:pPr>
            <a:endParaRPr kumimoji="0" sz="3200" b="1" i="0" u="none" strike="noStrike" kern="0" cap="none" spc="0" normalizeH="0" baseline="0" noProof="0" dirty="0">
              <a:ln>
                <a:noFill/>
              </a:ln>
              <a:solidFill>
                <a:srgbClr val="8F8F8F">
                  <a:lumOff val="44000"/>
                </a:srgbClr>
              </a:solidFill>
              <a:effectLst/>
              <a:uLnTx/>
              <a:uFillTx/>
              <a:latin typeface="Arial"/>
              <a:cs typeface="Arial"/>
              <a:sym typeface="Arial"/>
            </a:endParaRPr>
          </a:p>
          <a:p>
            <a:pPr marL="0" marR="0" lvl="0" indent="0" algn="ctr" defTabSz="914400" rtl="0" eaLnBrk="1" fontAlgn="auto" latinLnBrk="0" hangingPunct="0">
              <a:lnSpc>
                <a:spcPct val="100000"/>
              </a:lnSpc>
              <a:spcBef>
                <a:spcPts val="0"/>
              </a:spcBef>
              <a:spcAft>
                <a:spcPts val="0"/>
              </a:spcAft>
              <a:buClrTx/>
              <a:buSzTx/>
              <a:buFontTx/>
              <a:buNone/>
              <a:tabLst/>
              <a:defRPr sz="2400" b="1">
                <a:solidFill>
                  <a:srgbClr val="8F8F8F">
                    <a:lumOff val="44000"/>
                  </a:srgbClr>
                </a:solidFill>
              </a:defRPr>
            </a:pPr>
            <a:endParaRPr kumimoji="0" sz="3200" b="1" i="0" u="none" strike="noStrike" kern="0" cap="none" spc="0" normalizeH="0" baseline="0" noProof="0" dirty="0">
              <a:ln>
                <a:noFill/>
              </a:ln>
              <a:solidFill>
                <a:srgbClr val="8F8F8F">
                  <a:lumOff val="44000"/>
                </a:srgbClr>
              </a:solidFill>
              <a:effectLst/>
              <a:uLnTx/>
              <a:uFillTx/>
              <a:latin typeface="Arial"/>
              <a:cs typeface="Arial"/>
              <a:sym typeface="Arial"/>
            </a:endParaRPr>
          </a:p>
        </p:txBody>
      </p:sp>
      <p:sp>
        <p:nvSpPr>
          <p:cNvPr id="3424" name="Text Box 5"/>
          <p:cNvSpPr txBox="1"/>
          <p:nvPr/>
        </p:nvSpPr>
        <p:spPr>
          <a:xfrm>
            <a:off x="0" y="6553200"/>
            <a:ext cx="9144000" cy="307777"/>
          </a:xfrm>
          <a:prstGeom prst="rect">
            <a:avLst/>
          </a:prstGeom>
          <a:solidFill>
            <a:srgbClr val="000000"/>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p>
            <a:pPr marL="0" marR="0" lvl="0" indent="0" algn="ctr" defTabSz="914400" rtl="1" eaLnBrk="1" fontAlgn="auto" latinLnBrk="0" hangingPunct="0">
              <a:lnSpc>
                <a:spcPct val="100000"/>
              </a:lnSpc>
              <a:spcBef>
                <a:spcPts val="0"/>
              </a:spcBef>
              <a:spcAft>
                <a:spcPts val="0"/>
              </a:spcAft>
              <a:buClrTx/>
              <a:buSzTx/>
              <a:buFontTx/>
              <a:buNone/>
              <a:tabLst/>
              <a:defRPr sz="1400" b="1">
                <a:solidFill>
                  <a:srgbClr val="DDDDDD"/>
                </a:solidFill>
              </a:defRPr>
            </a:pPr>
            <a:r>
              <a:rPr kumimoji="0" lang="ar-JO" sz="1400" b="1" i="0" u="none" strike="noStrike" kern="0" cap="none" spc="0" normalizeH="0" baseline="0" noProof="0" dirty="0">
                <a:ln>
                  <a:noFill/>
                </a:ln>
                <a:solidFill>
                  <a:srgbClr val="DDDDDD"/>
                </a:solidFill>
                <a:effectLst/>
                <a:uLnTx/>
                <a:uFillTx/>
                <a:latin typeface="Arial"/>
                <a:cs typeface="Arial"/>
                <a:sym typeface="Arial"/>
              </a:rPr>
              <a:t>لين وكاثلين ريتماير، "أكلداما: حقل الخزاف أم قبر الكاهن الأكبر؟" شريط 20 (نوفمبر/ديسمبر 94): 34</a:t>
            </a:r>
            <a:endParaRPr kumimoji="0" sz="1400" b="1" i="0" u="none" strike="noStrike" kern="0" cap="none" spc="0" normalizeH="0" baseline="0" noProof="0" dirty="0">
              <a:ln>
                <a:noFill/>
              </a:ln>
              <a:solidFill>
                <a:srgbClr val="DDDDDD"/>
              </a:solidFill>
              <a:effectLst/>
              <a:uLnTx/>
              <a:uFillTx/>
              <a:latin typeface="Arial"/>
              <a:cs typeface="Arial"/>
              <a:sym typeface="Arial"/>
            </a:endParaRPr>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23" presetClass="entr" presetSubtype="16" fill="hold" grpId="0" nodeType="clickEffect">
                                  <p:stCondLst>
                                    <p:cond delay="0"/>
                                  </p:stCondLst>
                                  <p:iterate>
                                    <p:tmAbs val="0"/>
                                  </p:iterate>
                                  <p:childTnLst>
                                    <p:set>
                                      <p:cBhvr>
                                        <p:cTn id="6" fill="hold"/>
                                        <p:tgtEl>
                                          <p:spTgt spid="3413"/>
                                        </p:tgtEl>
                                        <p:attrNameLst>
                                          <p:attrName>style.visibility</p:attrName>
                                        </p:attrNameLst>
                                      </p:cBhvr>
                                      <p:to>
                                        <p:strVal val="visible"/>
                                      </p:to>
                                    </p:set>
                                    <p:anim calcmode="lin" valueType="num">
                                      <p:cBhvr>
                                        <p:cTn id="7" dur="1000" fill="hold"/>
                                        <p:tgtEl>
                                          <p:spTgt spid="3413"/>
                                        </p:tgtEl>
                                        <p:attrNameLst>
                                          <p:attrName>ppt_w</p:attrName>
                                        </p:attrNameLst>
                                      </p:cBhvr>
                                      <p:tavLst>
                                        <p:tav tm="0">
                                          <p:val>
                                            <p:fltVal val="0"/>
                                          </p:val>
                                        </p:tav>
                                        <p:tav tm="100000">
                                          <p:val>
                                            <p:strVal val="#ppt_w"/>
                                          </p:val>
                                        </p:tav>
                                      </p:tavLst>
                                    </p:anim>
                                    <p:anim calcmode="lin" valueType="num">
                                      <p:cBhvr>
                                        <p:cTn id="8" dur="1000" fill="hold"/>
                                        <p:tgtEl>
                                          <p:spTgt spid="3413"/>
                                        </p:tgtEl>
                                        <p:attrNameLst>
                                          <p:attrName>ppt_h</p:attrName>
                                        </p:attrNameLst>
                                      </p:cBhvr>
                                      <p:tavLst>
                                        <p:tav tm="0">
                                          <p:val>
                                            <p:fltVal val="0"/>
                                          </p:val>
                                        </p:tav>
                                        <p:tav tm="100000">
                                          <p:val>
                                            <p:strVal val="#ppt_h"/>
                                          </p:val>
                                        </p:tav>
                                      </p:tavLst>
                                    </p:anim>
                                  </p:childTnLst>
                                </p:cTn>
                              </p:par>
                            </p:childTnLst>
                          </p:cTn>
                        </p:par>
                      </p:childTnLst>
                    </p:cTn>
                  </p:par>
                  <p:par>
                    <p:cTn id="9" fill="hold">
                      <p:stCondLst>
                        <p:cond delay="indefinite"/>
                      </p:stCondLst>
                      <p:childTnLst>
                        <p:par>
                          <p:cTn id="10" fill="hold">
                            <p:stCondLst>
                              <p:cond delay="0"/>
                            </p:stCondLst>
                            <p:childTnLst>
                              <p:par>
                                <p:cTn id="11" presetID="22" presetClass="entr" presetSubtype="2" fill="hold" grpId="0" nodeType="clickEffect">
                                  <p:stCondLst>
                                    <p:cond delay="0"/>
                                  </p:stCondLst>
                                  <p:iterate>
                                    <p:tmAbs val="0"/>
                                  </p:iterate>
                                  <p:childTnLst>
                                    <p:set>
                                      <p:cBhvr>
                                        <p:cTn id="12" fill="hold"/>
                                        <p:tgtEl>
                                          <p:spTgt spid="3421"/>
                                        </p:tgtEl>
                                        <p:attrNameLst>
                                          <p:attrName>style.visibility</p:attrName>
                                        </p:attrNameLst>
                                      </p:cBhvr>
                                      <p:to>
                                        <p:strVal val="visible"/>
                                      </p:to>
                                    </p:set>
                                    <p:animEffect transition="in" filter="wipe(right)">
                                      <p:cBhvr>
                                        <p:cTn id="13" dur="500"/>
                                        <p:tgtEl>
                                          <p:spTgt spid="3421"/>
                                        </p:tgtEl>
                                      </p:cBhvr>
                                    </p:animEffect>
                                  </p:childTnLst>
                                </p:cTn>
                              </p:par>
                            </p:childTnLst>
                          </p:cTn>
                        </p:par>
                      </p:childTnLst>
                    </p:cTn>
                  </p:par>
                  <p:par>
                    <p:cTn id="14" fill="hold">
                      <p:stCondLst>
                        <p:cond delay="indefinite"/>
                      </p:stCondLst>
                      <p:childTnLst>
                        <p:par>
                          <p:cTn id="15" fill="hold">
                            <p:stCondLst>
                              <p:cond delay="0"/>
                            </p:stCondLst>
                            <p:childTnLst>
                              <p:par>
                                <p:cTn id="16" presetID="23" presetClass="entr" presetSubtype="16" fill="hold" grpId="0" nodeType="clickEffect">
                                  <p:stCondLst>
                                    <p:cond delay="0"/>
                                  </p:stCondLst>
                                  <p:iterate>
                                    <p:tmAbs val="0"/>
                                  </p:iterate>
                                  <p:childTnLst>
                                    <p:set>
                                      <p:cBhvr>
                                        <p:cTn id="17" fill="hold"/>
                                        <p:tgtEl>
                                          <p:spTgt spid="3423"/>
                                        </p:tgtEl>
                                        <p:attrNameLst>
                                          <p:attrName>style.visibility</p:attrName>
                                        </p:attrNameLst>
                                      </p:cBhvr>
                                      <p:to>
                                        <p:strVal val="visible"/>
                                      </p:to>
                                    </p:set>
                                    <p:anim calcmode="lin" valueType="num">
                                      <p:cBhvr>
                                        <p:cTn id="18" dur="1000" fill="hold"/>
                                        <p:tgtEl>
                                          <p:spTgt spid="3423"/>
                                        </p:tgtEl>
                                        <p:attrNameLst>
                                          <p:attrName>ppt_w</p:attrName>
                                        </p:attrNameLst>
                                      </p:cBhvr>
                                      <p:tavLst>
                                        <p:tav tm="0">
                                          <p:val>
                                            <p:fltVal val="0"/>
                                          </p:val>
                                        </p:tav>
                                        <p:tav tm="100000">
                                          <p:val>
                                            <p:strVal val="#ppt_w"/>
                                          </p:val>
                                        </p:tav>
                                      </p:tavLst>
                                    </p:anim>
                                    <p:anim calcmode="lin" valueType="num">
                                      <p:cBhvr>
                                        <p:cTn id="19" dur="1000" fill="hold"/>
                                        <p:tgtEl>
                                          <p:spTgt spid="3423"/>
                                        </p:tgtEl>
                                        <p:attrNameLst>
                                          <p:attrName>ppt_h</p:attrName>
                                        </p:attrNameLst>
                                      </p:cBhvr>
                                      <p:tavLst>
                                        <p:tav tm="0">
                                          <p:val>
                                            <p:fltVal val="0"/>
                                          </p:val>
                                        </p:tav>
                                        <p:tav tm="100000">
                                          <p:val>
                                            <p:strVal val="#ppt_h"/>
                                          </p:val>
                                        </p:tav>
                                      </p:tavLst>
                                    </p:anim>
                                  </p:childTnLst>
                                </p:cTn>
                              </p:par>
                            </p:childTnLst>
                          </p:cTn>
                        </p:par>
                      </p:childTnLst>
                    </p:cTn>
                  </p:par>
                  <p:par>
                    <p:cTn id="20" fill="hold">
                      <p:stCondLst>
                        <p:cond delay="indefinite"/>
                      </p:stCondLst>
                      <p:childTnLst>
                        <p:par>
                          <p:cTn id="21" fill="hold">
                            <p:stCondLst>
                              <p:cond delay="0"/>
                            </p:stCondLst>
                            <p:childTnLst>
                              <p:par>
                                <p:cTn id="22" presetID="22" presetClass="entr" presetSubtype="2" fill="hold" grpId="0" nodeType="clickEffect">
                                  <p:stCondLst>
                                    <p:cond delay="0"/>
                                  </p:stCondLst>
                                  <p:iterate>
                                    <p:tmAbs val="0"/>
                                  </p:iterate>
                                  <p:childTnLst>
                                    <p:set>
                                      <p:cBhvr>
                                        <p:cTn id="23" fill="hold"/>
                                        <p:tgtEl>
                                          <p:spTgt spid="3417"/>
                                        </p:tgtEl>
                                        <p:attrNameLst>
                                          <p:attrName>style.visibility</p:attrName>
                                        </p:attrNameLst>
                                      </p:cBhvr>
                                      <p:to>
                                        <p:strVal val="visible"/>
                                      </p:to>
                                    </p:set>
                                    <p:animEffect transition="in" filter="wipe(right)">
                                      <p:cBhvr>
                                        <p:cTn id="24" dur="500"/>
                                        <p:tgtEl>
                                          <p:spTgt spid="3417"/>
                                        </p:tgtEl>
                                      </p:cBhvr>
                                    </p:animEffect>
                                  </p:childTnLst>
                                </p:cTn>
                              </p:par>
                            </p:childTnLst>
                          </p:cTn>
                        </p:par>
                        <p:par>
                          <p:cTn id="25" fill="hold">
                            <p:stCondLst>
                              <p:cond delay="500"/>
                            </p:stCondLst>
                            <p:childTnLst>
                              <p:par>
                                <p:cTn id="26" presetID="22" presetClass="entr" presetSubtype="8" fill="hold" grpId="0" nodeType="afterEffect">
                                  <p:stCondLst>
                                    <p:cond delay="0"/>
                                  </p:stCondLst>
                                  <p:iterate>
                                    <p:tmAbs val="0"/>
                                  </p:iterate>
                                  <p:childTnLst>
                                    <p:set>
                                      <p:cBhvr>
                                        <p:cTn id="27" fill="hold"/>
                                        <p:tgtEl>
                                          <p:spTgt spid="3418"/>
                                        </p:tgtEl>
                                        <p:attrNameLst>
                                          <p:attrName>style.visibility</p:attrName>
                                        </p:attrNameLst>
                                      </p:cBhvr>
                                      <p:to>
                                        <p:strVal val="visible"/>
                                      </p:to>
                                    </p:set>
                                    <p:animEffect transition="in" filter="wipe(left)">
                                      <p:cBhvr>
                                        <p:cTn id="28" dur="500"/>
                                        <p:tgtEl>
                                          <p:spTgt spid="3418"/>
                                        </p:tgtEl>
                                      </p:cBhvr>
                                    </p:animEffect>
                                  </p:childTnLst>
                                </p:cTn>
                              </p:par>
                            </p:childTnLst>
                          </p:cTn>
                        </p:par>
                        <p:par>
                          <p:cTn id="29" fill="hold">
                            <p:stCondLst>
                              <p:cond delay="1000"/>
                            </p:stCondLst>
                            <p:childTnLst>
                              <p:par>
                                <p:cTn id="30" presetID="22" presetClass="entr" presetSubtype="1" fill="hold" grpId="0" nodeType="afterEffect">
                                  <p:stCondLst>
                                    <p:cond delay="0"/>
                                  </p:stCondLst>
                                  <p:iterate>
                                    <p:tmAbs val="0"/>
                                  </p:iterate>
                                  <p:childTnLst>
                                    <p:set>
                                      <p:cBhvr>
                                        <p:cTn id="31" fill="hold"/>
                                        <p:tgtEl>
                                          <p:spTgt spid="3419"/>
                                        </p:tgtEl>
                                        <p:attrNameLst>
                                          <p:attrName>style.visibility</p:attrName>
                                        </p:attrNameLst>
                                      </p:cBhvr>
                                      <p:to>
                                        <p:strVal val="visible"/>
                                      </p:to>
                                    </p:set>
                                    <p:animEffect transition="in" filter="wipe(up)">
                                      <p:cBhvr>
                                        <p:cTn id="32" dur="500"/>
                                        <p:tgtEl>
                                          <p:spTgt spid="3419"/>
                                        </p:tgtEl>
                                      </p:cBhvr>
                                    </p:animEffect>
                                  </p:childTnLst>
                                </p:cTn>
                              </p:par>
                            </p:childTnLst>
                          </p:cTn>
                        </p:par>
                        <p:par>
                          <p:cTn id="33" fill="hold">
                            <p:stCondLst>
                              <p:cond delay="1500"/>
                            </p:stCondLst>
                            <p:childTnLst>
                              <p:par>
                                <p:cTn id="34" presetID="22" presetClass="entr" presetSubtype="1" fill="hold" grpId="0" nodeType="afterEffect">
                                  <p:stCondLst>
                                    <p:cond delay="0"/>
                                  </p:stCondLst>
                                  <p:iterate>
                                    <p:tmAbs val="0"/>
                                  </p:iterate>
                                  <p:childTnLst>
                                    <p:set>
                                      <p:cBhvr>
                                        <p:cTn id="35" fill="hold"/>
                                        <p:tgtEl>
                                          <p:spTgt spid="3420"/>
                                        </p:tgtEl>
                                        <p:attrNameLst>
                                          <p:attrName>style.visibility</p:attrName>
                                        </p:attrNameLst>
                                      </p:cBhvr>
                                      <p:to>
                                        <p:strVal val="visible"/>
                                      </p:to>
                                    </p:set>
                                    <p:animEffect transition="in" filter="wipe(up)">
                                      <p:cBhvr>
                                        <p:cTn id="36" dur="500"/>
                                        <p:tgtEl>
                                          <p:spTgt spid="3420"/>
                                        </p:tgtEl>
                                      </p:cBhvr>
                                    </p:animEffect>
                                  </p:childTnLst>
                                </p:cTn>
                              </p:par>
                            </p:childTnLst>
                          </p:cTn>
                        </p:par>
                        <p:par>
                          <p:cTn id="37" fill="hold">
                            <p:stCondLst>
                              <p:cond delay="2000"/>
                            </p:stCondLst>
                            <p:childTnLst>
                              <p:par>
                                <p:cTn id="38" presetID="22" presetClass="entr" presetSubtype="4" fill="hold" grpId="0" nodeType="afterEffect">
                                  <p:stCondLst>
                                    <p:cond delay="0"/>
                                  </p:stCondLst>
                                  <p:iterate>
                                    <p:tmAbs val="0"/>
                                  </p:iterate>
                                  <p:childTnLst>
                                    <p:set>
                                      <p:cBhvr>
                                        <p:cTn id="39" fill="hold"/>
                                        <p:tgtEl>
                                          <p:spTgt spid="3422"/>
                                        </p:tgtEl>
                                        <p:attrNameLst>
                                          <p:attrName>style.visibility</p:attrName>
                                        </p:attrNameLst>
                                      </p:cBhvr>
                                      <p:to>
                                        <p:strVal val="visible"/>
                                      </p:to>
                                    </p:set>
                                    <p:animEffect transition="in" filter="wipe(down)">
                                      <p:cBhvr>
                                        <p:cTn id="40" dur="500"/>
                                        <p:tgtEl>
                                          <p:spTgt spid="34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13" grpId="0" animBg="1" advAuto="0"/>
      <p:bldP spid="3417" grpId="0" animBg="1" advAuto="0"/>
      <p:bldP spid="3418" grpId="0" animBg="1" advAuto="0"/>
      <p:bldP spid="3419" grpId="0" animBg="1" advAuto="0"/>
      <p:bldP spid="3420" grpId="0" animBg="1" advAuto="0"/>
      <p:bldP spid="3421" grpId="0" animBg="1" advAuto="0"/>
      <p:bldP spid="3422" grpId="0" animBg="1" advAuto="0"/>
      <p:bldP spid="3423" grpId="0" animBg="1" advAuto="0"/>
    </p:bldLst>
  </p:timing>
</p:sld>
</file>

<file path=ppt/slides/slide2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28" name="Rectangle 1026"/>
          <p:cNvSpPr txBox="1">
            <a:spLocks noGrp="1"/>
          </p:cNvSpPr>
          <p:nvPr>
            <p:ph type="title"/>
          </p:nvPr>
        </p:nvSpPr>
        <p:spPr>
          <a:xfrm>
            <a:off x="-3" y="1880"/>
            <a:ext cx="9144004" cy="937921"/>
          </a:xfrm>
          <a:prstGeom prst="rect">
            <a:avLst/>
          </a:prstGeom>
        </p:spPr>
        <p:txBody>
          <a:bodyPr/>
          <a:lstStyle>
            <a:lvl1pPr>
              <a:defRPr sz="3600" b="1"/>
            </a:lvl1pPr>
          </a:lstStyle>
          <a:p>
            <a:r>
              <a:rPr lang="ar-JO" dirty="0">
                <a:latin typeface="Arial" panose="020B0604020202020204" pitchFamily="34" charset="0"/>
                <a:cs typeface="Arial" panose="020B0604020202020204" pitchFamily="34" charset="0"/>
              </a:rPr>
              <a:t>كيف يمكنك الخروج منها؟</a:t>
            </a:r>
            <a:endParaRPr dirty="0">
              <a:latin typeface="Arial" panose="020B0604020202020204" pitchFamily="34" charset="0"/>
              <a:cs typeface="Arial" panose="020B0604020202020204" pitchFamily="34" charset="0"/>
            </a:endParaRPr>
          </a:p>
        </p:txBody>
      </p:sp>
      <p:pic>
        <p:nvPicPr>
          <p:cNvPr id="3429" name="Picture 1" descr="Picture 1"/>
          <p:cNvPicPr>
            <a:picLocks noChangeAspect="1"/>
          </p:cNvPicPr>
          <p:nvPr/>
        </p:nvPicPr>
        <p:blipFill>
          <a:blip r:embed="rId3"/>
          <a:stretch>
            <a:fillRect/>
          </a:stretch>
        </p:blipFill>
        <p:spPr>
          <a:xfrm>
            <a:off x="-84474" y="979128"/>
            <a:ext cx="9284934" cy="5918202"/>
          </a:xfrm>
          <a:prstGeom prst="rect">
            <a:avLst/>
          </a:prstGeom>
          <a:ln w="12700">
            <a:miter lim="400000"/>
          </a:ln>
        </p:spPr>
      </p:pic>
      <p:sp>
        <p:nvSpPr>
          <p:cNvPr id="3430" name="Rectangle 1026"/>
          <p:cNvSpPr txBox="1"/>
          <p:nvPr/>
        </p:nvSpPr>
        <p:spPr>
          <a:xfrm>
            <a:off x="181186" y="1422400"/>
            <a:ext cx="3566161" cy="64633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p>
            <a:pPr marL="0" marR="0" lvl="0" indent="0" algn="l" defTabSz="457200" rtl="0" eaLnBrk="1" fontAlgn="auto" latinLnBrk="0" hangingPunct="0">
              <a:lnSpc>
                <a:spcPct val="100000"/>
              </a:lnSpc>
              <a:spcBef>
                <a:spcPts val="0"/>
              </a:spcBef>
              <a:spcAft>
                <a:spcPts val="0"/>
              </a:spcAft>
              <a:buClrTx/>
              <a:buSzPct val="100000"/>
              <a:buFontTx/>
              <a:buNone/>
              <a:tabLst/>
              <a:defRPr sz="3600" b="1"/>
            </a:pPr>
            <a:endParaRPr kumimoji="0" sz="3600" b="1"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3" name="TextBox 2">
            <a:extLst>
              <a:ext uri="{FF2B5EF4-FFF2-40B4-BE49-F238E27FC236}">
                <a16:creationId xmlns:a16="http://schemas.microsoft.com/office/drawing/2014/main" id="{42D032B0-679F-E19B-FB6A-A7654E82B8DE}"/>
              </a:ext>
            </a:extLst>
          </p:cNvPr>
          <p:cNvSpPr txBox="1"/>
          <p:nvPr/>
        </p:nvSpPr>
        <p:spPr>
          <a:xfrm>
            <a:off x="538589" y="1691460"/>
            <a:ext cx="2462188" cy="4247317"/>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wrap="square">
            <a:spAutoFit/>
          </a:bodyPr>
          <a:lstStyle/>
          <a:p>
            <a:pPr marL="0" marR="0" lvl="0" indent="0" algn="r" defTabSz="457200" rtl="1" eaLnBrk="1" fontAlgn="auto" latinLnBrk="0" hangingPunct="0">
              <a:lnSpc>
                <a:spcPct val="100000"/>
              </a:lnSpc>
              <a:spcBef>
                <a:spcPts val="0"/>
              </a:spcBef>
              <a:spcAft>
                <a:spcPts val="0"/>
              </a:spcAft>
              <a:buClrTx/>
              <a:buSzTx/>
              <a:buFontTx/>
              <a:buNone/>
              <a:tabLst/>
              <a:defRPr/>
            </a:pPr>
            <a:r>
              <a:rPr kumimoji="0" lang="ar-JO" sz="5400" b="1"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	عينيكَ</a:t>
            </a:r>
          </a:p>
          <a:p>
            <a:pPr marL="0" marR="0" lvl="0" indent="0" algn="r" defTabSz="457200" rtl="1" eaLnBrk="1" fontAlgn="auto" latinLnBrk="0" hangingPunct="0">
              <a:lnSpc>
                <a:spcPct val="100000"/>
              </a:lnSpc>
              <a:spcBef>
                <a:spcPts val="0"/>
              </a:spcBef>
              <a:spcAft>
                <a:spcPts val="0"/>
              </a:spcAft>
              <a:buClrTx/>
              <a:buSzTx/>
              <a:buFontTx/>
              <a:buNone/>
              <a:tabLst/>
              <a:defRPr/>
            </a:pPr>
            <a:r>
              <a:rPr kumimoji="0" lang="ar-JO" sz="5400" b="1"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	أذنيكَ</a:t>
            </a:r>
          </a:p>
          <a:p>
            <a:pPr marL="0" marR="0" lvl="0" indent="0" algn="r" defTabSz="457200" rtl="1" eaLnBrk="1" fontAlgn="auto" latinLnBrk="0" hangingPunct="0">
              <a:lnSpc>
                <a:spcPct val="100000"/>
              </a:lnSpc>
              <a:spcBef>
                <a:spcPts val="0"/>
              </a:spcBef>
              <a:spcAft>
                <a:spcPts val="0"/>
              </a:spcAft>
              <a:buClrTx/>
              <a:buSzTx/>
              <a:buFontTx/>
              <a:buNone/>
              <a:tabLst/>
              <a:defRPr/>
            </a:pPr>
            <a:r>
              <a:rPr kumimoji="0" lang="ar-JO" sz="5400" b="1"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	شفتيكَ</a:t>
            </a:r>
          </a:p>
          <a:p>
            <a:pPr marL="0" marR="0" lvl="0" indent="0" algn="r" defTabSz="457200" rtl="1" eaLnBrk="1" fontAlgn="auto" latinLnBrk="0" hangingPunct="0">
              <a:lnSpc>
                <a:spcPct val="100000"/>
              </a:lnSpc>
              <a:spcBef>
                <a:spcPts val="0"/>
              </a:spcBef>
              <a:spcAft>
                <a:spcPts val="0"/>
              </a:spcAft>
              <a:buClrTx/>
              <a:buSzTx/>
              <a:buFontTx/>
              <a:buNone/>
              <a:tabLst/>
              <a:defRPr/>
            </a:pPr>
            <a:r>
              <a:rPr kumimoji="0" lang="ar-JO" sz="5400" b="1"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	يديكَ</a:t>
            </a:r>
          </a:p>
          <a:p>
            <a:pPr marL="0" marR="0" lvl="0" indent="0" algn="r" defTabSz="457200" rtl="1" eaLnBrk="1" fontAlgn="auto" latinLnBrk="0" hangingPunct="0">
              <a:lnSpc>
                <a:spcPct val="100000"/>
              </a:lnSpc>
              <a:spcBef>
                <a:spcPts val="0"/>
              </a:spcBef>
              <a:spcAft>
                <a:spcPts val="0"/>
              </a:spcAft>
              <a:buClrTx/>
              <a:buSzTx/>
              <a:buFontTx/>
              <a:buNone/>
              <a:tabLst/>
              <a:defRPr/>
            </a:pPr>
            <a:r>
              <a:rPr kumimoji="0" lang="ar-JO" sz="5400" b="1"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	ساقيكَ</a:t>
            </a:r>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2" presetClass="entr" presetSubtype="8" fill="hold" grpId="0" nodeType="clickEffect">
                                  <p:stCondLst>
                                    <p:cond delay="0"/>
                                  </p:stCondLst>
                                  <p:iterate>
                                    <p:tmAbs val="0"/>
                                  </p:iterate>
                                  <p:childTnLst>
                                    <p:set>
                                      <p:cBhvr>
                                        <p:cTn id="6" fill="hold"/>
                                        <p:tgtEl>
                                          <p:spTgt spid="3430">
                                            <p:bg/>
                                          </p:spTgt>
                                        </p:tgtEl>
                                        <p:attrNameLst>
                                          <p:attrName>style.visibility</p:attrName>
                                        </p:attrNameLst>
                                      </p:cBhvr>
                                      <p:to>
                                        <p:strVal val="visible"/>
                                      </p:to>
                                    </p:set>
                                    <p:anim calcmode="lin" valueType="num">
                                      <p:cBhvr>
                                        <p:cTn id="7" dur="500" fill="hold"/>
                                        <p:tgtEl>
                                          <p:spTgt spid="3430">
                                            <p:bg/>
                                          </p:spTgt>
                                        </p:tgtEl>
                                        <p:attrNameLst>
                                          <p:attrName>ppt_x</p:attrName>
                                        </p:attrNameLst>
                                      </p:cBhvr>
                                      <p:tavLst>
                                        <p:tav tm="0">
                                          <p:val>
                                            <p:strVal val="0-#ppt_w/2"/>
                                          </p:val>
                                        </p:tav>
                                        <p:tav tm="100000">
                                          <p:val>
                                            <p:strVal val="#ppt_x"/>
                                          </p:val>
                                        </p:tav>
                                      </p:tavLst>
                                    </p:anim>
                                    <p:anim calcmode="lin" valueType="num">
                                      <p:cBhvr>
                                        <p:cTn id="8" dur="500" fill="hold"/>
                                        <p:tgtEl>
                                          <p:spTgt spid="3430">
                                            <p:bg/>
                                          </p:spTgt>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nodePh="1">
                                  <p:stCondLst>
                                    <p:cond delay="0"/>
                                  </p:stCondLst>
                                  <p:endCondLst>
                                    <p:cond evt="begin" delay="0">
                                      <p:tn val="9"/>
                                    </p:cond>
                                  </p:endCondLst>
                                  <p:iterate>
                                    <p:tmAbs val="0"/>
                                  </p:iterate>
                                  <p:childTnLst>
                                    <p:set>
                                      <p:cBhvr>
                                        <p:cTn id="10" fill="hold"/>
                                        <p:tgtEl>
                                          <p:spTgt spid="3430">
                                            <p:txEl>
                                              <p:pRg st="0" end="0"/>
                                            </p:txEl>
                                          </p:spTgt>
                                        </p:tgtEl>
                                        <p:attrNameLst>
                                          <p:attrName>style.visibility</p:attrName>
                                        </p:attrNameLst>
                                      </p:cBhvr>
                                      <p:to>
                                        <p:strVal val="visible"/>
                                      </p:to>
                                    </p:set>
                                    <p:anim calcmode="lin" valueType="num">
                                      <p:cBhvr>
                                        <p:cTn id="11" dur="500" fill="hold"/>
                                        <p:tgtEl>
                                          <p:spTgt spid="3430">
                                            <p:txEl>
                                              <p:pRg st="0" end="0"/>
                                            </p:txEl>
                                          </p:spTgt>
                                        </p:tgtEl>
                                        <p:attrNameLst>
                                          <p:attrName>ppt_x</p:attrName>
                                        </p:attrNameLst>
                                      </p:cBhvr>
                                      <p:tavLst>
                                        <p:tav tm="0">
                                          <p:val>
                                            <p:strVal val="0-#ppt_w/2"/>
                                          </p:val>
                                        </p:tav>
                                        <p:tav tm="100000">
                                          <p:val>
                                            <p:strVal val="#ppt_x"/>
                                          </p:val>
                                        </p:tav>
                                      </p:tavLst>
                                    </p:anim>
                                    <p:anim calcmode="lin" valueType="num">
                                      <p:cBhvr>
                                        <p:cTn id="12" dur="500" fill="hold"/>
                                        <p:tgtEl>
                                          <p:spTgt spid="3430">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30" grpId="0" build="p" bldLvl="5" animBg="1" advAuto="0"/>
    </p:bldLst>
  </p:timing>
</p:sld>
</file>

<file path=ppt/slides/slide2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34" name="Rectangle 1026"/>
          <p:cNvSpPr txBox="1">
            <a:spLocks noGrp="1"/>
          </p:cNvSpPr>
          <p:nvPr>
            <p:ph type="title"/>
          </p:nvPr>
        </p:nvSpPr>
        <p:spPr>
          <a:xfrm>
            <a:off x="-1" y="-45074"/>
            <a:ext cx="9180515" cy="871460"/>
          </a:xfrm>
          <a:prstGeom prst="rect">
            <a:avLst/>
          </a:prstGeom>
          <a:effectLst>
            <a:outerShdw blurRad="63500" dist="35921" dir="2700000" rotWithShape="0">
              <a:srgbClr val="000000">
                <a:alpha val="74998"/>
              </a:srgbClr>
            </a:outerShdw>
          </a:effectLst>
        </p:spPr>
        <p:txBody>
          <a:bodyPr/>
          <a:lstStyle>
            <a:lvl1pPr>
              <a:defRPr b="1">
                <a:effectLst>
                  <a:outerShdw blurRad="38100" dist="38100" dir="2700000" rotWithShape="0">
                    <a:srgbClr val="000000">
                      <a:alpha val="43137"/>
                    </a:srgbClr>
                  </a:outerShdw>
                </a:effectLst>
              </a:defRPr>
            </a:lvl1pPr>
          </a:lstStyle>
          <a:p>
            <a:r>
              <a:t>7 Heads &amp; 10 Horns</a:t>
            </a:r>
          </a:p>
        </p:txBody>
      </p:sp>
      <p:sp>
        <p:nvSpPr>
          <p:cNvPr id="3435" name="Rectangle 2"/>
          <p:cNvSpPr txBox="1"/>
          <p:nvPr/>
        </p:nvSpPr>
        <p:spPr>
          <a:xfrm>
            <a:off x="117158" y="6411926"/>
            <a:ext cx="2753361" cy="226986"/>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nchor="ctr">
            <a:spAutoFit/>
          </a:bodyPr>
          <a:lstStyle>
            <a:lvl1pPr defTabSz="914400">
              <a:defRPr sz="1000" b="1">
                <a:effectLst>
                  <a:outerShdw blurRad="38100" dist="38100" dir="2700000" rotWithShape="0">
                    <a:srgbClr val="000000">
                      <a:alpha val="43137"/>
                    </a:srgbClr>
                  </a:outerShdw>
                </a:effectLst>
              </a:defRPr>
            </a:lvl1pPr>
          </a:lstStyle>
          <a:p>
            <a:pPr marL="0" marR="0" lvl="0" indent="0" algn="l" defTabSz="914400" rtl="0" eaLnBrk="1" fontAlgn="auto" latinLnBrk="0" hangingPunct="0">
              <a:lnSpc>
                <a:spcPct val="100000"/>
              </a:lnSpc>
              <a:spcBef>
                <a:spcPts val="0"/>
              </a:spcBef>
              <a:spcAft>
                <a:spcPts val="0"/>
              </a:spcAft>
              <a:buClrTx/>
              <a:buSzTx/>
              <a:buFontTx/>
              <a:buNone/>
              <a:tabLst/>
              <a:defRPr/>
            </a:pPr>
            <a:r>
              <a:rPr kumimoji="0" sz="1000" b="1" i="0" u="none" strike="noStrike" kern="0" cap="none" spc="0" normalizeH="0" baseline="0" noProof="0">
                <a:ln>
                  <a:noFill/>
                </a:ln>
                <a:solidFill>
                  <a:srgbClr val="000000"/>
                </a:solidFill>
                <a:effectLst>
                  <a:outerShdw blurRad="38100" dist="38100" dir="2700000" rotWithShape="0">
                    <a:srgbClr val="000000">
                      <a:alpha val="43137"/>
                    </a:srgbClr>
                  </a:outerShdw>
                </a:effectLst>
                <a:uLnTx/>
                <a:uFillTx/>
                <a:latin typeface="Arial"/>
                <a:cs typeface="Arial"/>
                <a:sym typeface="Arial"/>
              </a:rPr>
              <a:t>Used with permission</a:t>
            </a:r>
          </a:p>
        </p:txBody>
      </p:sp>
      <p:pic>
        <p:nvPicPr>
          <p:cNvPr id="3436" name="Picture 2" descr="Picture 2"/>
          <p:cNvPicPr>
            <a:picLocks noChangeAspect="1"/>
          </p:cNvPicPr>
          <p:nvPr/>
        </p:nvPicPr>
        <p:blipFill>
          <a:blip r:embed="rId2"/>
          <a:stretch>
            <a:fillRect/>
          </a:stretch>
        </p:blipFill>
        <p:spPr>
          <a:xfrm>
            <a:off x="0" y="0"/>
            <a:ext cx="9123172" cy="6858000"/>
          </a:xfrm>
          <a:prstGeom prst="rect">
            <a:avLst/>
          </a:prstGeom>
          <a:ln w="12700">
            <a:miter lim="400000"/>
          </a:ln>
        </p:spPr>
      </p:pic>
      <p:sp>
        <p:nvSpPr>
          <p:cNvPr id="3437" name="Text Box 1028"/>
          <p:cNvSpPr txBox="1"/>
          <p:nvPr/>
        </p:nvSpPr>
        <p:spPr>
          <a:xfrm>
            <a:off x="4938713" y="0"/>
            <a:ext cx="4241801" cy="6949440"/>
          </a:xfrm>
          <a:prstGeom prst="rect">
            <a:avLst/>
          </a:prstGeom>
          <a:solidFill>
            <a:srgbClr val="000000"/>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nchor="ctr">
            <a:spAutoFit/>
          </a:bodyPr>
          <a:lstStyle/>
          <a:p>
            <a:pPr marL="0" marR="0" lvl="0" indent="93663" algn="ctr" defTabSz="457200" rtl="1" eaLnBrk="1" fontAlgn="auto" latinLnBrk="0" hangingPunct="0">
              <a:lnSpc>
                <a:spcPct val="100000"/>
              </a:lnSpc>
              <a:spcBef>
                <a:spcPts val="0"/>
              </a:spcBef>
              <a:spcAft>
                <a:spcPts val="0"/>
              </a:spcAft>
              <a:buClrTx/>
              <a:buSzTx/>
              <a:buFontTx/>
              <a:buNone/>
              <a:tabLst/>
              <a:defRPr sz="4000" b="1">
                <a:solidFill>
                  <a:srgbClr val="8F8F8F">
                    <a:lumOff val="44000"/>
                  </a:srgbClr>
                </a:solidFill>
              </a:defRPr>
            </a:pPr>
            <a:r>
              <a:rPr kumimoji="0" sz="4000" b="1" i="0" u="none" strike="noStrike" kern="0" cap="none" spc="0" normalizeH="0" baseline="0" noProof="0" dirty="0">
                <a:ln>
                  <a:noFill/>
                </a:ln>
                <a:solidFill>
                  <a:srgbClr val="8F8F8F">
                    <a:lumOff val="44000"/>
                  </a:srgbClr>
                </a:solidFill>
                <a:effectLst/>
                <a:uLnTx/>
                <a:uFillTx/>
                <a:latin typeface="Arial"/>
                <a:cs typeface="Arial"/>
                <a:sym typeface="Arial"/>
              </a:rPr>
              <a:t>افسس ٦ : ١١</a:t>
            </a:r>
          </a:p>
          <a:p>
            <a:pPr marL="0" marR="0" lvl="0" indent="93663" algn="ctr" defTabSz="457200" rtl="0" eaLnBrk="1" fontAlgn="auto" latinLnBrk="0" hangingPunct="0">
              <a:lnSpc>
                <a:spcPct val="100000"/>
              </a:lnSpc>
              <a:spcBef>
                <a:spcPts val="0"/>
              </a:spcBef>
              <a:spcAft>
                <a:spcPts val="0"/>
              </a:spcAft>
              <a:buClrTx/>
              <a:buSzTx/>
              <a:buFontTx/>
              <a:buNone/>
              <a:tabLst/>
              <a:defRPr sz="4000" b="1">
                <a:solidFill>
                  <a:srgbClr val="8F8F8F">
                    <a:lumOff val="44000"/>
                  </a:srgbClr>
                </a:solidFill>
              </a:defRPr>
            </a:pPr>
            <a:endParaRPr kumimoji="0" sz="4000" b="1" i="0" u="none" strike="noStrike" kern="0" cap="none" spc="0" normalizeH="0" baseline="0" noProof="0" dirty="0">
              <a:ln>
                <a:noFill/>
              </a:ln>
              <a:solidFill>
                <a:srgbClr val="8F8F8F">
                  <a:lumOff val="44000"/>
                </a:srgbClr>
              </a:solidFill>
              <a:effectLst/>
              <a:uLnTx/>
              <a:uFillTx/>
              <a:latin typeface="Arial"/>
              <a:cs typeface="Arial"/>
              <a:sym typeface="Arial"/>
            </a:endParaRPr>
          </a:p>
          <a:p>
            <a:pPr marL="0" marR="0" lvl="0" indent="93663" algn="ctr" defTabSz="457200" rtl="1" eaLnBrk="1" fontAlgn="auto" latinLnBrk="0" hangingPunct="0">
              <a:lnSpc>
                <a:spcPct val="100000"/>
              </a:lnSpc>
              <a:spcBef>
                <a:spcPts val="0"/>
              </a:spcBef>
              <a:spcAft>
                <a:spcPts val="0"/>
              </a:spcAft>
              <a:buClrTx/>
              <a:buSzTx/>
              <a:buFontTx/>
              <a:buNone/>
              <a:tabLst/>
              <a:defRPr sz="4000" b="1">
                <a:solidFill>
                  <a:srgbClr val="8F8F8F">
                    <a:lumOff val="44000"/>
                  </a:srgbClr>
                </a:solidFill>
              </a:defRPr>
            </a:pPr>
            <a:r>
              <a:rPr kumimoji="0" sz="4000" b="1" i="0" u="none" strike="noStrike" kern="0" cap="none" spc="0" normalizeH="0" baseline="0" noProof="0" dirty="0" err="1">
                <a:ln>
                  <a:noFill/>
                </a:ln>
                <a:solidFill>
                  <a:srgbClr val="8F8F8F">
                    <a:lumOff val="44000"/>
                  </a:srgbClr>
                </a:solidFill>
                <a:effectLst/>
                <a:uLnTx/>
                <a:uFillTx/>
                <a:latin typeface="Arial"/>
                <a:cs typeface="Arial"/>
                <a:sym typeface="Arial"/>
              </a:rPr>
              <a:t>الْبَسُوا</a:t>
            </a:r>
            <a:r>
              <a:rPr kumimoji="0" sz="4000" b="1" i="0" u="none" strike="noStrike" kern="0" cap="none" spc="0" normalizeH="0" baseline="0" noProof="0" dirty="0">
                <a:ln>
                  <a:noFill/>
                </a:ln>
                <a:solidFill>
                  <a:srgbClr val="8F8F8F">
                    <a:lumOff val="44000"/>
                  </a:srgbClr>
                </a:solidFill>
                <a:effectLst/>
                <a:uLnTx/>
                <a:uFillTx/>
                <a:latin typeface="Arial"/>
                <a:cs typeface="Arial"/>
                <a:sym typeface="Arial"/>
              </a:rPr>
              <a:t> </a:t>
            </a:r>
            <a:r>
              <a:rPr kumimoji="0" sz="4000" b="1" i="0" u="none" strike="noStrike" kern="0" cap="none" spc="0" normalizeH="0" baseline="0" noProof="0" dirty="0" err="1">
                <a:ln>
                  <a:noFill/>
                </a:ln>
                <a:solidFill>
                  <a:srgbClr val="8F8F8F">
                    <a:lumOff val="44000"/>
                  </a:srgbClr>
                </a:solidFill>
                <a:effectLst/>
                <a:uLnTx/>
                <a:uFillTx/>
                <a:latin typeface="Arial"/>
                <a:cs typeface="Arial"/>
                <a:sym typeface="Arial"/>
              </a:rPr>
              <a:t>سِلاَحَ</a:t>
            </a:r>
            <a:r>
              <a:rPr kumimoji="0" sz="4000" b="1" i="0" u="none" strike="noStrike" kern="0" cap="none" spc="0" normalizeH="0" baseline="0" noProof="0" dirty="0">
                <a:ln>
                  <a:noFill/>
                </a:ln>
                <a:solidFill>
                  <a:srgbClr val="8F8F8F">
                    <a:lumOff val="44000"/>
                  </a:srgbClr>
                </a:solidFill>
                <a:effectLst/>
                <a:uLnTx/>
                <a:uFillTx/>
                <a:latin typeface="Arial"/>
                <a:cs typeface="Arial"/>
                <a:sym typeface="Arial"/>
              </a:rPr>
              <a:t> </a:t>
            </a:r>
            <a:r>
              <a:rPr kumimoji="0" sz="4000" b="1" i="0" u="none" strike="noStrike" kern="0" cap="none" spc="0" normalizeH="0" baseline="0" noProof="0" dirty="0" err="1">
                <a:ln>
                  <a:noFill/>
                </a:ln>
                <a:solidFill>
                  <a:srgbClr val="8F8F8F">
                    <a:lumOff val="44000"/>
                  </a:srgbClr>
                </a:solidFill>
                <a:effectLst/>
                <a:uLnTx/>
                <a:uFillTx/>
                <a:latin typeface="Arial"/>
                <a:cs typeface="Arial"/>
                <a:sym typeface="Arial"/>
              </a:rPr>
              <a:t>اللهِ</a:t>
            </a:r>
            <a:r>
              <a:rPr kumimoji="0" sz="4000" b="1" i="0" u="none" strike="noStrike" kern="0" cap="none" spc="0" normalizeH="0" baseline="0" noProof="0" dirty="0">
                <a:ln>
                  <a:noFill/>
                </a:ln>
                <a:solidFill>
                  <a:srgbClr val="8F8F8F">
                    <a:lumOff val="44000"/>
                  </a:srgbClr>
                </a:solidFill>
                <a:effectLst/>
                <a:uLnTx/>
                <a:uFillTx/>
                <a:latin typeface="Arial"/>
                <a:cs typeface="Arial"/>
                <a:sym typeface="Arial"/>
              </a:rPr>
              <a:t> </a:t>
            </a:r>
            <a:r>
              <a:rPr kumimoji="0" sz="4000" b="1" i="0" u="none" strike="noStrike" kern="0" cap="none" spc="0" normalizeH="0" baseline="0" noProof="0" dirty="0" err="1">
                <a:ln>
                  <a:noFill/>
                </a:ln>
                <a:solidFill>
                  <a:srgbClr val="8F8F8F">
                    <a:lumOff val="44000"/>
                  </a:srgbClr>
                </a:solidFill>
                <a:effectLst/>
                <a:uLnTx/>
                <a:uFillTx/>
                <a:latin typeface="Arial"/>
                <a:cs typeface="Arial"/>
                <a:sym typeface="Arial"/>
              </a:rPr>
              <a:t>الْكَامِلَ</a:t>
            </a:r>
            <a:r>
              <a:rPr kumimoji="0" sz="4000" b="1" i="0" u="none" strike="noStrike" kern="0" cap="none" spc="0" normalizeH="0" baseline="0" noProof="0" dirty="0">
                <a:ln>
                  <a:noFill/>
                </a:ln>
                <a:solidFill>
                  <a:srgbClr val="8F8F8F">
                    <a:lumOff val="44000"/>
                  </a:srgbClr>
                </a:solidFill>
                <a:effectLst/>
                <a:uLnTx/>
                <a:uFillTx/>
                <a:latin typeface="Arial"/>
                <a:cs typeface="Arial"/>
                <a:sym typeface="Arial"/>
              </a:rPr>
              <a:t> </a:t>
            </a:r>
            <a:r>
              <a:rPr kumimoji="0" sz="4000" b="1" i="0" u="none" strike="noStrike" kern="0" cap="none" spc="0" normalizeH="0" baseline="0" noProof="0" dirty="0" err="1">
                <a:ln>
                  <a:noFill/>
                </a:ln>
                <a:solidFill>
                  <a:srgbClr val="8F8F8F">
                    <a:lumOff val="44000"/>
                  </a:srgbClr>
                </a:solidFill>
                <a:effectLst/>
                <a:uLnTx/>
                <a:uFillTx/>
                <a:latin typeface="Arial"/>
                <a:cs typeface="Arial"/>
                <a:sym typeface="Arial"/>
              </a:rPr>
              <a:t>لِكَيْ</a:t>
            </a:r>
            <a:r>
              <a:rPr kumimoji="0" sz="4000" b="1" i="0" u="none" strike="noStrike" kern="0" cap="none" spc="0" normalizeH="0" baseline="0" noProof="0" dirty="0">
                <a:ln>
                  <a:noFill/>
                </a:ln>
                <a:solidFill>
                  <a:srgbClr val="8F8F8F">
                    <a:lumOff val="44000"/>
                  </a:srgbClr>
                </a:solidFill>
                <a:effectLst/>
                <a:uLnTx/>
                <a:uFillTx/>
                <a:latin typeface="Arial"/>
                <a:cs typeface="Arial"/>
                <a:sym typeface="Arial"/>
              </a:rPr>
              <a:t> </a:t>
            </a:r>
            <a:r>
              <a:rPr kumimoji="0" sz="4000" b="1" i="0" u="none" strike="noStrike" kern="0" cap="none" spc="0" normalizeH="0" baseline="0" noProof="0" dirty="0" err="1">
                <a:ln>
                  <a:noFill/>
                </a:ln>
                <a:solidFill>
                  <a:srgbClr val="8F8F8F">
                    <a:lumOff val="44000"/>
                  </a:srgbClr>
                </a:solidFill>
                <a:effectLst/>
                <a:uLnTx/>
                <a:uFillTx/>
                <a:latin typeface="Arial"/>
                <a:cs typeface="Arial"/>
                <a:sym typeface="Arial"/>
              </a:rPr>
              <a:t>تَقْدِرُوا</a:t>
            </a:r>
            <a:r>
              <a:rPr kumimoji="0" sz="4000" b="1" i="0" u="none" strike="noStrike" kern="0" cap="none" spc="0" normalizeH="0" baseline="0" noProof="0" dirty="0">
                <a:ln>
                  <a:noFill/>
                </a:ln>
                <a:solidFill>
                  <a:srgbClr val="8F8F8F">
                    <a:lumOff val="44000"/>
                  </a:srgbClr>
                </a:solidFill>
                <a:effectLst/>
                <a:uLnTx/>
                <a:uFillTx/>
                <a:latin typeface="Arial"/>
                <a:cs typeface="Arial"/>
                <a:sym typeface="Arial"/>
              </a:rPr>
              <a:t> </a:t>
            </a:r>
            <a:r>
              <a:rPr kumimoji="0" sz="4000" b="1" i="0" u="none" strike="noStrike" kern="0" cap="none" spc="0" normalizeH="0" baseline="0" noProof="0" dirty="0" err="1">
                <a:ln>
                  <a:noFill/>
                </a:ln>
                <a:solidFill>
                  <a:srgbClr val="8F8F8F">
                    <a:lumOff val="44000"/>
                  </a:srgbClr>
                </a:solidFill>
                <a:effectLst/>
                <a:uLnTx/>
                <a:uFillTx/>
                <a:latin typeface="Arial"/>
                <a:cs typeface="Arial"/>
                <a:sym typeface="Arial"/>
              </a:rPr>
              <a:t>أَنْ</a:t>
            </a:r>
            <a:r>
              <a:rPr kumimoji="0" sz="4000" b="1" i="0" u="none" strike="noStrike" kern="0" cap="none" spc="0" normalizeH="0" baseline="0" noProof="0" dirty="0">
                <a:ln>
                  <a:noFill/>
                </a:ln>
                <a:solidFill>
                  <a:srgbClr val="8F8F8F">
                    <a:lumOff val="44000"/>
                  </a:srgbClr>
                </a:solidFill>
                <a:effectLst/>
                <a:uLnTx/>
                <a:uFillTx/>
                <a:latin typeface="Arial"/>
                <a:cs typeface="Arial"/>
                <a:sym typeface="Arial"/>
              </a:rPr>
              <a:t> </a:t>
            </a:r>
            <a:r>
              <a:rPr kumimoji="0" sz="4000" b="1" i="0" u="none" strike="noStrike" kern="0" cap="none" spc="0" normalizeH="0" baseline="0" noProof="0" dirty="0" err="1">
                <a:ln>
                  <a:noFill/>
                </a:ln>
                <a:solidFill>
                  <a:srgbClr val="8F8F8F">
                    <a:lumOff val="44000"/>
                  </a:srgbClr>
                </a:solidFill>
                <a:effectLst/>
                <a:uLnTx/>
                <a:uFillTx/>
                <a:latin typeface="Arial"/>
                <a:cs typeface="Arial"/>
                <a:sym typeface="Arial"/>
              </a:rPr>
              <a:t>تَثْبُتُوا</a:t>
            </a:r>
            <a:r>
              <a:rPr kumimoji="0" sz="4000" b="1" i="0" u="none" strike="noStrike" kern="0" cap="none" spc="0" normalizeH="0" baseline="0" noProof="0" dirty="0">
                <a:ln>
                  <a:noFill/>
                </a:ln>
                <a:solidFill>
                  <a:srgbClr val="8F8F8F">
                    <a:lumOff val="44000"/>
                  </a:srgbClr>
                </a:solidFill>
                <a:effectLst/>
                <a:uLnTx/>
                <a:uFillTx/>
                <a:latin typeface="Arial"/>
                <a:cs typeface="Arial"/>
                <a:sym typeface="Arial"/>
              </a:rPr>
              <a:t> </a:t>
            </a:r>
            <a:r>
              <a:rPr kumimoji="0" sz="4000" b="1" i="0" u="none" strike="noStrike" kern="0" cap="none" spc="0" normalizeH="0" baseline="0" noProof="0" dirty="0" err="1">
                <a:ln>
                  <a:noFill/>
                </a:ln>
                <a:solidFill>
                  <a:srgbClr val="8F8F8F">
                    <a:lumOff val="44000"/>
                  </a:srgbClr>
                </a:solidFill>
                <a:effectLst/>
                <a:uLnTx/>
                <a:uFillTx/>
                <a:latin typeface="Arial"/>
                <a:cs typeface="Arial"/>
                <a:sym typeface="Arial"/>
              </a:rPr>
              <a:t>ضِدَّ</a:t>
            </a:r>
            <a:r>
              <a:rPr kumimoji="0" sz="4000" b="1" i="0" u="none" strike="noStrike" kern="0" cap="none" spc="0" normalizeH="0" baseline="0" noProof="0" dirty="0">
                <a:ln>
                  <a:noFill/>
                </a:ln>
                <a:solidFill>
                  <a:srgbClr val="8F8F8F">
                    <a:lumOff val="44000"/>
                  </a:srgbClr>
                </a:solidFill>
                <a:effectLst/>
                <a:uLnTx/>
                <a:uFillTx/>
                <a:latin typeface="Arial"/>
                <a:cs typeface="Arial"/>
                <a:sym typeface="Arial"/>
              </a:rPr>
              <a:t> </a:t>
            </a:r>
            <a:r>
              <a:rPr kumimoji="0" sz="4000" b="1" i="0" u="none" strike="noStrike" kern="0" cap="none" spc="0" normalizeH="0" baseline="0" noProof="0" dirty="0" err="1">
                <a:ln>
                  <a:noFill/>
                </a:ln>
                <a:solidFill>
                  <a:srgbClr val="8F8F8F">
                    <a:lumOff val="44000"/>
                  </a:srgbClr>
                </a:solidFill>
                <a:effectLst/>
                <a:uLnTx/>
                <a:uFillTx/>
                <a:latin typeface="Arial"/>
                <a:cs typeface="Arial"/>
                <a:sym typeface="Arial"/>
              </a:rPr>
              <a:t>مَكَايِدِ</a:t>
            </a:r>
            <a:r>
              <a:rPr kumimoji="0" sz="4000" b="1" i="0" u="none" strike="noStrike" kern="0" cap="none" spc="0" normalizeH="0" baseline="0" noProof="0" dirty="0">
                <a:ln>
                  <a:noFill/>
                </a:ln>
                <a:solidFill>
                  <a:srgbClr val="8F8F8F">
                    <a:lumOff val="44000"/>
                  </a:srgbClr>
                </a:solidFill>
                <a:effectLst/>
                <a:uLnTx/>
                <a:uFillTx/>
                <a:latin typeface="Arial"/>
                <a:cs typeface="Arial"/>
                <a:sym typeface="Arial"/>
              </a:rPr>
              <a:t> </a:t>
            </a:r>
            <a:r>
              <a:rPr kumimoji="0" sz="4000" b="1" i="0" u="none" strike="noStrike" kern="0" cap="none" spc="0" normalizeH="0" baseline="0" noProof="0" dirty="0" err="1">
                <a:ln>
                  <a:noFill/>
                </a:ln>
                <a:solidFill>
                  <a:srgbClr val="8F8F8F">
                    <a:lumOff val="44000"/>
                  </a:srgbClr>
                </a:solidFill>
                <a:effectLst/>
                <a:uLnTx/>
                <a:uFillTx/>
                <a:latin typeface="Arial"/>
                <a:cs typeface="Arial"/>
                <a:sym typeface="Arial"/>
              </a:rPr>
              <a:t>إِبْلِيسَ</a:t>
            </a:r>
            <a:r>
              <a:rPr kumimoji="0" sz="4000" b="1" i="0" u="none" strike="noStrike" kern="0" cap="none" spc="0" normalizeH="0" baseline="0" noProof="0" dirty="0">
                <a:ln>
                  <a:noFill/>
                </a:ln>
                <a:solidFill>
                  <a:srgbClr val="8F8F8F">
                    <a:lumOff val="44000"/>
                  </a:srgbClr>
                </a:solidFill>
                <a:effectLst/>
                <a:uLnTx/>
                <a:uFillTx/>
                <a:latin typeface="Arial"/>
                <a:cs typeface="Arial"/>
                <a:sym typeface="Arial"/>
              </a:rPr>
              <a:t>. </a:t>
            </a:r>
          </a:p>
        </p:txBody>
      </p:sp>
    </p:spTree>
  </p:cSld>
  <p:clrMapOvr>
    <a:masterClrMapping/>
  </p:clrMapOvr>
  <p:transition spd="med"/>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7441" name="Rectangle 6"/>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defTabSz="914400" eaLnBrk="0" fontAlgn="base" hangingPunct="0">
              <a:spcBef>
                <a:spcPct val="0"/>
              </a:spcBef>
              <a:spcAft>
                <a:spcPct val="0"/>
              </a:spcAft>
            </a:pPr>
            <a:endParaRPr lang="en-US" sz="2400">
              <a:solidFill>
                <a:srgbClr val="000000"/>
              </a:solidFill>
              <a:latin typeface="Verdana" charset="0"/>
              <a:ea typeface="ＭＳ Ｐゴシック" charset="0"/>
              <a:cs typeface="ＭＳ Ｐゴシック" charset="0"/>
            </a:endParaRPr>
          </a:p>
        </p:txBody>
      </p:sp>
      <p:sp>
        <p:nvSpPr>
          <p:cNvPr id="8" name="Rectangle 6">
            <a:extLst>
              <a:ext uri="{FF2B5EF4-FFF2-40B4-BE49-F238E27FC236}">
                <a16:creationId xmlns:a16="http://schemas.microsoft.com/office/drawing/2014/main" id="{652C371E-44DD-334B-BBED-06C88007A75B}"/>
              </a:ext>
            </a:extLst>
          </p:cNvPr>
          <p:cNvSpPr txBox="1">
            <a:spLocks noChangeArrowheads="1"/>
          </p:cNvSpPr>
          <p:nvPr/>
        </p:nvSpPr>
        <p:spPr bwMode="auto">
          <a:xfrm>
            <a:off x="0" y="5281684"/>
            <a:ext cx="9143999" cy="15967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eaLnBrk="0" fontAlgn="base" hangingPunct="0">
              <a:spcBef>
                <a:spcPct val="0"/>
              </a:spcBef>
              <a:spcAft>
                <a:spcPct val="0"/>
              </a:spcAft>
              <a:defRPr sz="4400">
                <a:solidFill>
                  <a:schemeClr val="tx2"/>
                </a:solidFill>
                <a:latin typeface="Verdana" pitchFamily="-111" charset="0"/>
              </a:defRPr>
            </a:lvl6pPr>
            <a:lvl7pPr marL="914400" algn="ctr" rtl="0" eaLnBrk="0" fontAlgn="base" hangingPunct="0">
              <a:spcBef>
                <a:spcPct val="0"/>
              </a:spcBef>
              <a:spcAft>
                <a:spcPct val="0"/>
              </a:spcAft>
              <a:defRPr sz="4400">
                <a:solidFill>
                  <a:schemeClr val="tx2"/>
                </a:solidFill>
                <a:latin typeface="Verdana" pitchFamily="-111" charset="0"/>
              </a:defRPr>
            </a:lvl7pPr>
            <a:lvl8pPr marL="1371600" algn="ctr" rtl="0" eaLnBrk="0" fontAlgn="base" hangingPunct="0">
              <a:spcBef>
                <a:spcPct val="0"/>
              </a:spcBef>
              <a:spcAft>
                <a:spcPct val="0"/>
              </a:spcAft>
              <a:defRPr sz="4400">
                <a:solidFill>
                  <a:schemeClr val="tx2"/>
                </a:solidFill>
                <a:latin typeface="Verdana" pitchFamily="-111" charset="0"/>
              </a:defRPr>
            </a:lvl8pPr>
            <a:lvl9pPr marL="1828800" algn="ctr" rtl="0" eaLnBrk="0" fontAlgn="base" hangingPunct="0">
              <a:spcBef>
                <a:spcPct val="0"/>
              </a:spcBef>
              <a:spcAft>
                <a:spcPct val="0"/>
              </a:spcAft>
              <a:defRPr sz="4400">
                <a:solidFill>
                  <a:schemeClr val="tx2"/>
                </a:solidFill>
                <a:latin typeface="Verdana" pitchFamily="-111" charset="0"/>
              </a:defRPr>
            </a:lvl9pPr>
          </a:lstStyle>
          <a:p>
            <a:pPr defTabSz="914400"/>
            <a:r>
              <a:rPr lang="ar-JO" sz="4000" b="1" kern="0" dirty="0">
                <a:solidFill>
                  <a:schemeClr val="bg1"/>
                </a:solidFill>
                <a:ea typeface="ＭＳ Ｐゴシック" charset="0"/>
              </a:rPr>
              <a:t>ملخص رؤيا 13</a:t>
            </a:r>
            <a:endParaRPr lang="en-US" b="1" kern="0" dirty="0">
              <a:solidFill>
                <a:schemeClr val="bg1"/>
              </a:solidFill>
              <a:ea typeface="ＭＳ Ｐゴシック" charset="0"/>
            </a:endParaRPr>
          </a:p>
        </p:txBody>
      </p:sp>
      <p:pic>
        <p:nvPicPr>
          <p:cNvPr id="5122" name="Picture 2">
            <a:extLst>
              <a:ext uri="{FF2B5EF4-FFF2-40B4-BE49-F238E27FC236}">
                <a16:creationId xmlns:a16="http://schemas.microsoft.com/office/drawing/2014/main" id="{C1628B9D-DED0-9E4A-AB95-D7137AE761B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246193"/>
            <a:ext cx="9144000" cy="5157787"/>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771584924"/>
      </p:ext>
    </p:extLst>
  </p:cSld>
  <p:clrMapOvr>
    <a:masterClrMapping/>
  </p:clrMapOvr>
  <p:transition spd="slow">
    <p:random/>
  </p:transition>
</p:sld>
</file>

<file path=ppt/slides/slide2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fontAlgn="base">
              <a:spcBef>
                <a:spcPct val="0"/>
              </a:spcBef>
              <a:spcAft>
                <a:spcPct val="0"/>
              </a:spcAft>
            </a:pPr>
            <a:endParaRPr lang="en-US" sz="2400" b="1">
              <a:solidFill>
                <a:srgbClr val="000000"/>
              </a:solidFill>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pPr rtl="1"/>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ar-SA" sz="8800" dirty="0">
                <a:solidFill>
                  <a:schemeClr val="bg1"/>
                </a:solidFill>
                <a:latin typeface="Arial" charset="0"/>
                <a:ea typeface="Osaka" charset="0"/>
                <a:cs typeface="Arial" charset="0"/>
              </a:rPr>
              <a:t>رؤيا</a:t>
            </a:r>
            <a:r>
              <a:rPr lang="en-US" sz="8800" dirty="0">
                <a:solidFill>
                  <a:schemeClr val="bg1"/>
                </a:solidFill>
                <a:latin typeface="Arial" charset="0"/>
                <a:ea typeface="Osaka" charset="0"/>
                <a:cs typeface="Arial" charset="0"/>
              </a:rPr>
              <a:t>  </a:t>
            </a:r>
            <a:r>
              <a:rPr lang="ar-SA" sz="8800" dirty="0">
                <a:solidFill>
                  <a:schemeClr val="bg1"/>
                </a:solidFill>
                <a:latin typeface="Arial" charset="0"/>
                <a:ea typeface="Osaka" charset="0"/>
                <a:cs typeface="Arial" charset="0"/>
              </a:rPr>
              <a:t>١٩</a:t>
            </a:r>
            <a:r>
              <a:rPr lang="en-US" sz="8800" dirty="0">
                <a:solidFill>
                  <a:schemeClr val="bg1"/>
                </a:solidFill>
                <a:latin typeface="Arial" charset="0"/>
                <a:ea typeface="Osaka" charset="0"/>
                <a:cs typeface="Arial" charset="0"/>
              </a:rPr>
              <a:t> </a:t>
            </a:r>
          </a:p>
        </p:txBody>
      </p:sp>
    </p:spTree>
    <p:extLst>
      <p:ext uri="{BB962C8B-B14F-4D97-AF65-F5344CB8AC3E}">
        <p14:creationId xmlns:p14="http://schemas.microsoft.com/office/powerpoint/2010/main" val="2294328121"/>
      </p:ext>
    </p:extLst>
  </p:cSld>
  <p:clrMapOvr>
    <a:masterClrMapping/>
  </p:clrMapOvr>
</p:sld>
</file>

<file path=ppt/slides/slide2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87810" name="Rectangle 1026"/>
          <p:cNvSpPr>
            <a:spLocks noGrp="1" noChangeArrowheads="1"/>
          </p:cNvSpPr>
          <p:nvPr>
            <p:ph type="ctrTitle"/>
          </p:nvPr>
        </p:nvSpPr>
        <p:spPr>
          <a:xfrm>
            <a:off x="0" y="-4762"/>
            <a:ext cx="9180513" cy="1113330"/>
          </a:xfrm>
          <a:noFill/>
          <a:effectLst>
            <a:outerShdw blurRad="63500" dist="35921" dir="2700000" algn="ctr" rotWithShape="0">
              <a:schemeClr val="tx2">
                <a:alpha val="74998"/>
              </a:schemeClr>
            </a:outerShdw>
          </a:effectLst>
        </p:spPr>
        <p:txBody>
          <a:bodyPr/>
          <a:lstStyle/>
          <a:p>
            <a:pPr>
              <a:defRPr/>
            </a:pPr>
            <a:r>
              <a:rPr lang="ar-SA" sz="6000" b="1" dirty="0">
                <a:solidFill>
                  <a:srgbClr val="FFFFFF"/>
                </a:solidFill>
                <a:effectLst>
                  <a:outerShdw blurRad="38100" dist="38100" dir="2700000" algn="tl">
                    <a:srgbClr val="000000">
                      <a:alpha val="43137"/>
                    </a:srgbClr>
                  </a:outerShdw>
                </a:effectLst>
                <a:latin typeface="Arial" panose="020B0604020202020204" pitchFamily="34" charset="0"/>
                <a:ea typeface="ＭＳ Ｐゴシック" charset="0"/>
                <a:cs typeface="Arial" panose="020B0604020202020204" pitchFamily="34" charset="0"/>
              </a:rPr>
              <a:t>هَلِّلُويَا</a:t>
            </a:r>
            <a:endParaRPr lang="en-US" sz="6000" dirty="0">
              <a:effectLst>
                <a:outerShdw blurRad="38100" dist="38100" dir="2700000" algn="tl">
                  <a:srgbClr val="000000">
                    <a:alpha val="43137"/>
                  </a:srgbClr>
                </a:outerShdw>
              </a:effectLst>
              <a:latin typeface="Arial" panose="020B0604020202020204" pitchFamily="34" charset="0"/>
              <a:ea typeface="ＭＳ Ｐゴシック" charset="0"/>
              <a:cs typeface="Arial" panose="020B0604020202020204" pitchFamily="34" charset="0"/>
            </a:endParaRPr>
          </a:p>
        </p:txBody>
      </p:sp>
      <p:sp>
        <p:nvSpPr>
          <p:cNvPr id="5" name="Rectangle 2"/>
          <p:cNvSpPr txBox="1">
            <a:spLocks noChangeArrowheads="1"/>
          </p:cNvSpPr>
          <p:nvPr/>
        </p:nvSpPr>
        <p:spPr bwMode="auto">
          <a:xfrm>
            <a:off x="71438" y="6381750"/>
            <a:ext cx="2844800" cy="2873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Arial"/>
                <a:ea typeface="ＭＳ Ｐゴシック"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5pPr>
            <a:lvl6pPr marL="457200" algn="ctr" rtl="0" eaLnBrk="0" fontAlgn="base" hangingPunct="0">
              <a:spcBef>
                <a:spcPct val="0"/>
              </a:spcBef>
              <a:spcAft>
                <a:spcPct val="0"/>
              </a:spcAft>
              <a:defRPr sz="4400">
                <a:solidFill>
                  <a:schemeClr val="tx2"/>
                </a:solidFill>
                <a:latin typeface="Times New Roman" charset="0"/>
              </a:defRPr>
            </a:lvl6pPr>
            <a:lvl7pPr marL="914400" algn="ctr" rtl="0" eaLnBrk="0" fontAlgn="base" hangingPunct="0">
              <a:spcBef>
                <a:spcPct val="0"/>
              </a:spcBef>
              <a:spcAft>
                <a:spcPct val="0"/>
              </a:spcAft>
              <a:defRPr sz="4400">
                <a:solidFill>
                  <a:schemeClr val="tx2"/>
                </a:solidFill>
                <a:latin typeface="Times New Roman" charset="0"/>
              </a:defRPr>
            </a:lvl7pPr>
            <a:lvl8pPr marL="1371600" algn="ctr" rtl="0" eaLnBrk="0" fontAlgn="base" hangingPunct="0">
              <a:spcBef>
                <a:spcPct val="0"/>
              </a:spcBef>
              <a:spcAft>
                <a:spcPct val="0"/>
              </a:spcAft>
              <a:defRPr sz="4400">
                <a:solidFill>
                  <a:schemeClr val="tx2"/>
                </a:solidFill>
                <a:latin typeface="Times New Roman" charset="0"/>
              </a:defRPr>
            </a:lvl8pPr>
            <a:lvl9pPr marL="1828800" algn="ctr" rtl="0" eaLnBrk="0" fontAlgn="base" hangingPunct="0">
              <a:spcBef>
                <a:spcPct val="0"/>
              </a:spcBef>
              <a:spcAft>
                <a:spcPct val="0"/>
              </a:spcAft>
              <a:defRPr sz="4400">
                <a:solidFill>
                  <a:schemeClr val="tx2"/>
                </a:solidFill>
                <a:latin typeface="Times New Roman" charset="0"/>
              </a:defRPr>
            </a:lvl9pPr>
          </a:lstStyle>
          <a:p>
            <a:pPr algn="l" defTabSz="914400" eaLnBrk="1" hangingPunct="1">
              <a:defRPr/>
            </a:pPr>
            <a:r>
              <a:rPr lang="en-US" sz="1000" b="1" dirty="0">
                <a:solidFill>
                  <a:srgbClr val="000000"/>
                </a:solidFill>
                <a:effectLst>
                  <a:outerShdw blurRad="38100" dist="38100" dir="2700000" algn="tl">
                    <a:srgbClr val="000000">
                      <a:alpha val="43137"/>
                    </a:srgbClr>
                  </a:outerShdw>
                </a:effectLst>
                <a:latin typeface="Arial" panose="020B0604020202020204" pitchFamily="34" charset="0"/>
                <a:ea typeface="ＭＳ Ｐゴシック" charset="0"/>
                <a:cs typeface="Arial" panose="020B0604020202020204" pitchFamily="34" charset="0"/>
              </a:rPr>
              <a:t>Used with permission</a:t>
            </a:r>
          </a:p>
        </p:txBody>
      </p:sp>
      <p:sp>
        <p:nvSpPr>
          <p:cNvPr id="1077253" name="Text Box 37"/>
          <p:cNvSpPr txBox="1">
            <a:spLocks noChangeArrowheads="1"/>
          </p:cNvSpPr>
          <p:nvPr/>
        </p:nvSpPr>
        <p:spPr bwMode="auto">
          <a:xfrm>
            <a:off x="8445800" y="0"/>
            <a:ext cx="701131" cy="46384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eaLnBrk="0" fontAlgn="base" hangingPunct="0">
              <a:spcBef>
                <a:spcPct val="0"/>
              </a:spcBef>
              <a:spcAft>
                <a:spcPct val="0"/>
              </a:spcAft>
            </a:pPr>
            <a:r>
              <a:rPr lang="ar-JO" b="1" dirty="0">
                <a:solidFill>
                  <a:srgbClr val="FFFFFF"/>
                </a:solidFill>
                <a:latin typeface="Arial" panose="020B0604020202020204" pitchFamily="34" charset="0"/>
                <a:cs typeface="Arial" panose="020B0604020202020204" pitchFamily="34" charset="0"/>
              </a:rPr>
              <a:t>414</a:t>
            </a:r>
            <a:endParaRPr lang="en-US" b="1" dirty="0">
              <a:solidFill>
                <a:srgbClr val="FFFFFF"/>
              </a:solidFill>
              <a:latin typeface="Arial" panose="020B0604020202020204" pitchFamily="34" charset="0"/>
              <a:cs typeface="Arial" panose="020B0604020202020204" pitchFamily="34" charset="0"/>
            </a:endParaRPr>
          </a:p>
        </p:txBody>
      </p:sp>
      <p:pic>
        <p:nvPicPr>
          <p:cNvPr id="2" name="Picture 1" descr="rev 19 praising-hands.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2806700"/>
            <a:ext cx="5397500" cy="4051300"/>
          </a:xfrm>
          <a:prstGeom prst="rect">
            <a:avLst/>
          </a:prstGeom>
        </p:spPr>
      </p:pic>
      <p:sp>
        <p:nvSpPr>
          <p:cNvPr id="8" name="Rectangle 1026"/>
          <p:cNvSpPr txBox="1">
            <a:spLocks noChangeArrowheads="1"/>
          </p:cNvSpPr>
          <p:nvPr/>
        </p:nvSpPr>
        <p:spPr bwMode="auto">
          <a:xfrm>
            <a:off x="403761" y="1148880"/>
            <a:ext cx="8776752" cy="4313769"/>
          </a:xfrm>
          <a:prstGeom prst="rect">
            <a:avLst/>
          </a:prstGeom>
          <a:noFill/>
          <a:ln>
            <a:noFill/>
          </a:ln>
          <a:effectLst>
            <a:outerShdw blurRad="63500" dist="35921" dir="2700000" algn="ctr" rotWithShape="0">
              <a:schemeClr val="tx2">
                <a:alpha val="74998"/>
              </a:schemeClr>
            </a:outerShdw>
          </a:effectLst>
          <a:extLs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914400">
              <a:defRPr/>
            </a:pPr>
            <a:r>
              <a:rPr lang="ar-SA" sz="3600" b="1" dirty="0">
                <a:solidFill>
                  <a:srgbClr val="FFFFFF"/>
                </a:solidFill>
                <a:effectLst>
                  <a:outerShdw blurRad="38100" dist="38100" dir="2700000" algn="tl">
                    <a:srgbClr val="000000">
                      <a:alpha val="43137"/>
                    </a:srgbClr>
                  </a:outerShdw>
                </a:effectLst>
                <a:latin typeface="Arial" panose="020B0604020202020204" pitchFamily="34" charset="0"/>
                <a:ea typeface="ＭＳ Ｐゴシック" charset="0"/>
                <a:cs typeface="Arial" panose="020B0604020202020204" pitchFamily="34" charset="0"/>
              </a:rPr>
              <a:t>رؤيا ١٩ : ١-٢</a:t>
            </a:r>
          </a:p>
          <a:p>
            <a:pPr defTabSz="914400">
              <a:defRPr/>
            </a:pPr>
            <a:endParaRPr lang="en-US" sz="3600" b="1" dirty="0">
              <a:solidFill>
                <a:srgbClr val="FFFFFF"/>
              </a:solidFill>
              <a:effectLst>
                <a:outerShdw blurRad="38100" dist="38100" dir="2700000" algn="tl">
                  <a:srgbClr val="000000">
                    <a:alpha val="43137"/>
                  </a:srgbClr>
                </a:outerShdw>
              </a:effectLst>
              <a:latin typeface="Arial" panose="020B0604020202020204" pitchFamily="34" charset="0"/>
              <a:ea typeface="ＭＳ Ｐゴシック" charset="0"/>
              <a:cs typeface="Arial" panose="020B0604020202020204" pitchFamily="34" charset="0"/>
            </a:endParaRPr>
          </a:p>
          <a:p>
            <a:pPr defTabSz="914400">
              <a:defRPr/>
            </a:pPr>
            <a:r>
              <a:rPr lang="ar-SA" sz="3600" b="1" dirty="0">
                <a:solidFill>
                  <a:srgbClr val="FFFFFF"/>
                </a:solidFill>
                <a:effectLst>
                  <a:outerShdw blurRad="38100" dist="38100" dir="2700000" algn="tl">
                    <a:srgbClr val="000000">
                      <a:alpha val="43137"/>
                    </a:srgbClr>
                  </a:outerShdw>
                </a:effectLst>
                <a:latin typeface="Arial" panose="020B0604020202020204" pitchFamily="34" charset="0"/>
                <a:ea typeface="ＭＳ Ｐゴシック" charset="0"/>
                <a:cs typeface="Arial" panose="020B0604020202020204" pitchFamily="34" charset="0"/>
              </a:rPr>
              <a:t>وَبَعْدَ هَذَا سَمِعْتُ صَوْتاً عَظِيماً مِنْ</a:t>
            </a:r>
            <a:br>
              <a:rPr lang="en-US" sz="3600" b="1" dirty="0">
                <a:solidFill>
                  <a:srgbClr val="FFFFFF"/>
                </a:solidFill>
                <a:effectLst>
                  <a:outerShdw blurRad="38100" dist="38100" dir="2700000" algn="tl">
                    <a:srgbClr val="000000">
                      <a:alpha val="43137"/>
                    </a:srgbClr>
                  </a:outerShdw>
                </a:effectLst>
                <a:latin typeface="Arial" panose="020B0604020202020204" pitchFamily="34" charset="0"/>
                <a:ea typeface="ＭＳ Ｐゴシック" charset="0"/>
                <a:cs typeface="Arial" panose="020B0604020202020204" pitchFamily="34" charset="0"/>
              </a:rPr>
            </a:br>
            <a:r>
              <a:rPr lang="ar-SA" sz="3600" b="1" dirty="0">
                <a:solidFill>
                  <a:srgbClr val="FFFFFF"/>
                </a:solidFill>
                <a:effectLst>
                  <a:outerShdw blurRad="38100" dist="38100" dir="2700000" algn="tl">
                    <a:srgbClr val="000000">
                      <a:alpha val="43137"/>
                    </a:srgbClr>
                  </a:outerShdw>
                </a:effectLst>
                <a:latin typeface="Arial" panose="020B0604020202020204" pitchFamily="34" charset="0"/>
                <a:ea typeface="ＭＳ Ｐゴシック" charset="0"/>
                <a:cs typeface="Arial" panose="020B0604020202020204" pitchFamily="34" charset="0"/>
              </a:rPr>
              <a:t> جَمْعٍ كَثِيرٍ فِي السَّمَاءِ قَائِلاً:</a:t>
            </a:r>
            <a:br>
              <a:rPr lang="en-US" sz="3600" b="1" dirty="0">
                <a:solidFill>
                  <a:srgbClr val="FFFFFF"/>
                </a:solidFill>
                <a:effectLst>
                  <a:outerShdw blurRad="38100" dist="38100" dir="2700000" algn="tl">
                    <a:srgbClr val="000000">
                      <a:alpha val="43137"/>
                    </a:srgbClr>
                  </a:outerShdw>
                </a:effectLst>
                <a:latin typeface="Arial" panose="020B0604020202020204" pitchFamily="34" charset="0"/>
                <a:ea typeface="ＭＳ Ｐゴシック" charset="0"/>
                <a:cs typeface="Arial" panose="020B0604020202020204" pitchFamily="34" charset="0"/>
              </a:rPr>
            </a:br>
            <a:r>
              <a:rPr lang="ar-SA" sz="3600" b="1" dirty="0">
                <a:solidFill>
                  <a:srgbClr val="FFFFFF"/>
                </a:solidFill>
                <a:effectLst>
                  <a:outerShdw blurRad="38100" dist="38100" dir="2700000" algn="tl">
                    <a:srgbClr val="000000">
                      <a:alpha val="43137"/>
                    </a:srgbClr>
                  </a:outerShdw>
                </a:effectLst>
                <a:latin typeface="Arial" panose="020B0604020202020204" pitchFamily="34" charset="0"/>
                <a:ea typeface="ＭＳ Ｐゴシック" charset="0"/>
                <a:cs typeface="Arial" panose="020B0604020202020204" pitchFamily="34" charset="0"/>
              </a:rPr>
              <a:t> «</a:t>
            </a:r>
            <a:r>
              <a:rPr lang="ar-SA" sz="3600" b="1" dirty="0" err="1">
                <a:solidFill>
                  <a:srgbClr val="FFFFFF"/>
                </a:solidFill>
                <a:effectLst>
                  <a:outerShdw blurRad="38100" dist="38100" dir="2700000" algn="tl">
                    <a:srgbClr val="000000">
                      <a:alpha val="43137"/>
                    </a:srgbClr>
                  </a:outerShdw>
                </a:effectLst>
                <a:latin typeface="Arial" panose="020B0604020202020204" pitchFamily="34" charset="0"/>
                <a:ea typeface="ＭＳ Ｐゴシック" charset="0"/>
                <a:cs typeface="Arial" panose="020B0604020202020204" pitchFamily="34" charset="0"/>
              </a:rPr>
              <a:t>هَلِّلُويَا</a:t>
            </a:r>
            <a:r>
              <a:rPr lang="ar-SA" sz="3600" b="1" dirty="0">
                <a:solidFill>
                  <a:srgbClr val="FFFFFF"/>
                </a:solidFill>
                <a:effectLst>
                  <a:outerShdw blurRad="38100" dist="38100" dir="2700000" algn="tl">
                    <a:srgbClr val="000000">
                      <a:alpha val="43137"/>
                    </a:srgbClr>
                  </a:outerShdw>
                </a:effectLst>
                <a:latin typeface="Arial" panose="020B0604020202020204" pitchFamily="34" charset="0"/>
                <a:ea typeface="ＭＳ Ｐゴシック" charset="0"/>
                <a:cs typeface="Arial" panose="020B0604020202020204" pitchFamily="34" charset="0"/>
              </a:rPr>
              <a:t>! الْخَلاَصُ وَالْمَجْدُ وَالْكَرَامَةُ وَالْقُدْرَةُ لِلرَّبِّ إِلَهِنَا،</a:t>
            </a:r>
            <a:br>
              <a:rPr lang="en-US" sz="3600" b="1" dirty="0">
                <a:solidFill>
                  <a:srgbClr val="FFFFFF"/>
                </a:solidFill>
                <a:effectLst>
                  <a:outerShdw blurRad="38100" dist="38100" dir="2700000" algn="tl">
                    <a:srgbClr val="000000">
                      <a:alpha val="43137"/>
                    </a:srgbClr>
                  </a:outerShdw>
                </a:effectLst>
                <a:latin typeface="Arial" panose="020B0604020202020204" pitchFamily="34" charset="0"/>
                <a:ea typeface="ＭＳ Ｐゴシック" charset="0"/>
                <a:cs typeface="Arial" panose="020B0604020202020204" pitchFamily="34" charset="0"/>
              </a:rPr>
            </a:br>
            <a:r>
              <a:rPr lang="ar-SA" sz="3600" b="1" dirty="0">
                <a:solidFill>
                  <a:srgbClr val="FFFFFF"/>
                </a:solidFill>
                <a:effectLst>
                  <a:outerShdw blurRad="38100" dist="38100" dir="2700000" algn="tl">
                    <a:srgbClr val="000000">
                      <a:alpha val="43137"/>
                    </a:srgbClr>
                  </a:outerShdw>
                </a:effectLst>
                <a:latin typeface="Arial" panose="020B0604020202020204" pitchFamily="34" charset="0"/>
                <a:ea typeface="ＭＳ Ｐゴシック" charset="0"/>
                <a:cs typeface="Arial" panose="020B0604020202020204" pitchFamily="34" charset="0"/>
              </a:rPr>
              <a:t> ٢ لأَنَّ أَحْكَامَهُ حَقٌّ وَعَادِلَةٌ،</a:t>
            </a:r>
            <a:br>
              <a:rPr lang="en-US" sz="3600" b="1" dirty="0">
                <a:solidFill>
                  <a:srgbClr val="FFFFFF"/>
                </a:solidFill>
                <a:effectLst>
                  <a:outerShdw blurRad="38100" dist="38100" dir="2700000" algn="tl">
                    <a:srgbClr val="000000">
                      <a:alpha val="43137"/>
                    </a:srgbClr>
                  </a:outerShdw>
                </a:effectLst>
                <a:latin typeface="Arial" panose="020B0604020202020204" pitchFamily="34" charset="0"/>
                <a:ea typeface="ＭＳ Ｐゴシック" charset="0"/>
                <a:cs typeface="Arial" panose="020B0604020202020204" pitchFamily="34" charset="0"/>
              </a:rPr>
            </a:br>
            <a:r>
              <a:rPr lang="ar-SA" sz="3600" b="1" dirty="0">
                <a:solidFill>
                  <a:srgbClr val="FFFFFF"/>
                </a:solidFill>
                <a:effectLst>
                  <a:outerShdw blurRad="38100" dist="38100" dir="2700000" algn="tl">
                    <a:srgbClr val="000000">
                      <a:alpha val="43137"/>
                    </a:srgbClr>
                  </a:outerShdw>
                </a:effectLst>
                <a:latin typeface="Arial" panose="020B0604020202020204" pitchFamily="34" charset="0"/>
                <a:ea typeface="ＭＳ Ｐゴシック" charset="0"/>
                <a:cs typeface="Arial" panose="020B0604020202020204" pitchFamily="34" charset="0"/>
              </a:rPr>
              <a:t> إِذْ قَدْ دَانَ الزَّانِيَةَ الْعَظِيمَةَ الَّتِي</a:t>
            </a:r>
            <a:br>
              <a:rPr lang="en-US" sz="3600" b="1" dirty="0">
                <a:solidFill>
                  <a:srgbClr val="FFFFFF"/>
                </a:solidFill>
                <a:effectLst>
                  <a:outerShdw blurRad="38100" dist="38100" dir="2700000" algn="tl">
                    <a:srgbClr val="000000">
                      <a:alpha val="43137"/>
                    </a:srgbClr>
                  </a:outerShdw>
                </a:effectLst>
                <a:latin typeface="Arial" panose="020B0604020202020204" pitchFamily="34" charset="0"/>
                <a:ea typeface="ＭＳ Ｐゴシック" charset="0"/>
                <a:cs typeface="Arial" panose="020B0604020202020204" pitchFamily="34" charset="0"/>
              </a:rPr>
            </a:br>
            <a:r>
              <a:rPr lang="ar-SA" sz="3600" b="1" dirty="0">
                <a:solidFill>
                  <a:srgbClr val="FFFFFF"/>
                </a:solidFill>
                <a:effectLst>
                  <a:outerShdw blurRad="38100" dist="38100" dir="2700000" algn="tl">
                    <a:srgbClr val="000000">
                      <a:alpha val="43137"/>
                    </a:srgbClr>
                  </a:outerShdw>
                </a:effectLst>
                <a:latin typeface="Arial" panose="020B0604020202020204" pitchFamily="34" charset="0"/>
                <a:ea typeface="ＭＳ Ｐゴシック" charset="0"/>
                <a:cs typeface="Arial" panose="020B0604020202020204" pitchFamily="34" charset="0"/>
              </a:rPr>
              <a:t> أَفْسَدَتِ الأَرْضَ بِزِنَاهَا، وَانْتَقَمَ لِدَمِ عَبِيدِهِ مِنْ يَدِهَا». </a:t>
            </a:r>
          </a:p>
        </p:txBody>
      </p:sp>
      <p:pic>
        <p:nvPicPr>
          <p:cNvPr id="3" name="Picture 2" descr="rev 19 halleluyah small.jpg"/>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71438" y="2466487"/>
            <a:ext cx="2128167" cy="839277"/>
          </a:xfrm>
          <a:prstGeom prst="rect">
            <a:avLst/>
          </a:prstGeom>
        </p:spPr>
      </p:pic>
    </p:spTree>
    <p:extLst>
      <p:ext uri="{BB962C8B-B14F-4D97-AF65-F5344CB8AC3E}">
        <p14:creationId xmlns:p14="http://schemas.microsoft.com/office/powerpoint/2010/main" val="3167030068"/>
      </p:ext>
    </p:extLst>
  </p:cSld>
  <p:clrMapOvr>
    <a:masterClrMapping/>
  </p:clrMapOvr>
</p:sld>
</file>

<file path=ppt/slides/slide2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306958" y="-1"/>
            <a:ext cx="9450958" cy="5215467"/>
          </a:xfrm>
          <a:prstGeom prst="rect">
            <a:avLst/>
          </a:prstGeom>
        </p:spPr>
      </p:pic>
      <p:sp>
        <p:nvSpPr>
          <p:cNvPr id="887810" name="Rectangle 1026"/>
          <p:cNvSpPr>
            <a:spLocks noGrp="1" noChangeArrowheads="1"/>
          </p:cNvSpPr>
          <p:nvPr>
            <p:ph type="ctrTitle"/>
          </p:nvPr>
        </p:nvSpPr>
        <p:spPr>
          <a:xfrm>
            <a:off x="386820" y="2071592"/>
            <a:ext cx="7470246" cy="4075208"/>
          </a:xfrm>
          <a:noFill/>
          <a:ln>
            <a:noFill/>
          </a:ln>
          <a:effectLst/>
        </p:spPr>
        <p:txBody>
          <a:bodyPr vert="horz" wrap="square" lIns="91440" tIns="45720" rIns="91440" bIns="45720" numCol="1" anchor="ctr" anchorCtr="0" compatLnSpc="1">
            <a:prstTxWarp prst="textNoShape">
              <a:avLst/>
            </a:prstTxWarp>
          </a:bodyPr>
          <a:lstStyle/>
          <a:p>
            <a:r>
              <a:rPr lang="ar-SA" sz="4000" b="1" dirty="0">
                <a:effectLst>
                  <a:glow rad="165100">
                    <a:schemeClr val="tx1"/>
                  </a:glow>
                </a:effectLst>
                <a:latin typeface="Arial" charset="0"/>
                <a:ea typeface="ＭＳ Ｐゴシック" charset="0"/>
              </a:rPr>
              <a:t>رؤيا ١٩ : ٣</a:t>
            </a:r>
            <a:br>
              <a:rPr lang="en-US" sz="4000" b="1" dirty="0">
                <a:effectLst>
                  <a:glow rad="165100">
                    <a:schemeClr val="tx1"/>
                  </a:glow>
                </a:effectLst>
                <a:latin typeface="Arial" charset="0"/>
                <a:ea typeface="ＭＳ Ｐゴシック" charset="0"/>
              </a:rPr>
            </a:br>
            <a:br>
              <a:rPr lang="ar-SA" sz="4000" b="1" dirty="0">
                <a:effectLst>
                  <a:glow rad="165100">
                    <a:schemeClr val="tx1"/>
                  </a:glow>
                </a:effectLst>
                <a:latin typeface="Arial" charset="0"/>
                <a:ea typeface="ＭＳ Ｐゴシック" charset="0"/>
              </a:rPr>
            </a:br>
            <a:r>
              <a:rPr lang="ar-SA" sz="4000" b="1" dirty="0">
                <a:effectLst>
                  <a:glow rad="165100">
                    <a:schemeClr val="tx1"/>
                  </a:glow>
                </a:effectLst>
                <a:latin typeface="Arial" charset="0"/>
                <a:ea typeface="ＭＳ Ｐゴシック" charset="0"/>
              </a:rPr>
              <a:t>وَقَالُوا ثَانِيَةً:</a:t>
            </a:r>
            <a:br>
              <a:rPr lang="en-US" sz="4000" b="1" dirty="0">
                <a:effectLst>
                  <a:glow rad="165100">
                    <a:schemeClr val="tx1"/>
                  </a:glow>
                </a:effectLst>
                <a:latin typeface="Arial" charset="0"/>
                <a:ea typeface="ＭＳ Ｐゴシック" charset="0"/>
              </a:rPr>
            </a:br>
            <a:r>
              <a:rPr lang="ar-SA" sz="4000" b="1" dirty="0">
                <a:effectLst>
                  <a:glow rad="165100">
                    <a:schemeClr val="tx1"/>
                  </a:glow>
                </a:effectLst>
                <a:latin typeface="Arial" charset="0"/>
                <a:ea typeface="ＭＳ Ｐゴシック" charset="0"/>
              </a:rPr>
              <a:t> «</a:t>
            </a:r>
            <a:r>
              <a:rPr lang="ar-SA" sz="4000" b="1" dirty="0" err="1">
                <a:effectLst>
                  <a:glow rad="165100">
                    <a:schemeClr val="tx1"/>
                  </a:glow>
                </a:effectLst>
                <a:latin typeface="Arial" charset="0"/>
                <a:ea typeface="ＭＳ Ｐゴシック" charset="0"/>
              </a:rPr>
              <a:t>هَلِّلُويَا</a:t>
            </a:r>
            <a:r>
              <a:rPr lang="ar-SA" sz="4000" b="1" dirty="0">
                <a:effectLst>
                  <a:glow rad="165100">
                    <a:schemeClr val="tx1"/>
                  </a:glow>
                </a:effectLst>
                <a:latin typeface="Arial" charset="0"/>
                <a:ea typeface="ＭＳ Ｐゴシック" charset="0"/>
              </a:rPr>
              <a:t>! وَدُخَانُهَا يَصْعَدُ إِلَى أَبَدِ الآبِدِينَ». </a:t>
            </a:r>
          </a:p>
        </p:txBody>
      </p:sp>
      <p:sp>
        <p:nvSpPr>
          <p:cNvPr id="5" name="Rectangle 2"/>
          <p:cNvSpPr txBox="1">
            <a:spLocks noChangeArrowheads="1"/>
          </p:cNvSpPr>
          <p:nvPr/>
        </p:nvSpPr>
        <p:spPr bwMode="auto">
          <a:xfrm>
            <a:off x="71438" y="6381750"/>
            <a:ext cx="2844800" cy="2873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Arial"/>
                <a:ea typeface="ＭＳ Ｐゴシック"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5pPr>
            <a:lvl6pPr marL="457200" algn="ctr" rtl="0" eaLnBrk="0" fontAlgn="base" hangingPunct="0">
              <a:spcBef>
                <a:spcPct val="0"/>
              </a:spcBef>
              <a:spcAft>
                <a:spcPct val="0"/>
              </a:spcAft>
              <a:defRPr sz="4400">
                <a:solidFill>
                  <a:schemeClr val="tx2"/>
                </a:solidFill>
                <a:latin typeface="Times New Roman" charset="0"/>
              </a:defRPr>
            </a:lvl6pPr>
            <a:lvl7pPr marL="914400" algn="ctr" rtl="0" eaLnBrk="0" fontAlgn="base" hangingPunct="0">
              <a:spcBef>
                <a:spcPct val="0"/>
              </a:spcBef>
              <a:spcAft>
                <a:spcPct val="0"/>
              </a:spcAft>
              <a:defRPr sz="4400">
                <a:solidFill>
                  <a:schemeClr val="tx2"/>
                </a:solidFill>
                <a:latin typeface="Times New Roman" charset="0"/>
              </a:defRPr>
            </a:lvl7pPr>
            <a:lvl8pPr marL="1371600" algn="ctr" rtl="0" eaLnBrk="0" fontAlgn="base" hangingPunct="0">
              <a:spcBef>
                <a:spcPct val="0"/>
              </a:spcBef>
              <a:spcAft>
                <a:spcPct val="0"/>
              </a:spcAft>
              <a:defRPr sz="4400">
                <a:solidFill>
                  <a:schemeClr val="tx2"/>
                </a:solidFill>
                <a:latin typeface="Times New Roman" charset="0"/>
              </a:defRPr>
            </a:lvl8pPr>
            <a:lvl9pPr marL="1828800" algn="ctr" rtl="0" eaLnBrk="0" fontAlgn="base" hangingPunct="0">
              <a:spcBef>
                <a:spcPct val="0"/>
              </a:spcBef>
              <a:spcAft>
                <a:spcPct val="0"/>
              </a:spcAft>
              <a:defRPr sz="4400">
                <a:solidFill>
                  <a:schemeClr val="tx2"/>
                </a:solidFill>
                <a:latin typeface="Times New Roman"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000" b="1" i="0"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Arial" charset="0"/>
                <a:ea typeface="ＭＳ Ｐゴシック" charset="0"/>
                <a:cs typeface="ＭＳ Ｐゴシック" charset="0"/>
              </a:rPr>
              <a:t>Used with permission</a:t>
            </a:r>
          </a:p>
        </p:txBody>
      </p:sp>
    </p:spTree>
    <p:extLst>
      <p:ext uri="{BB962C8B-B14F-4D97-AF65-F5344CB8AC3E}">
        <p14:creationId xmlns:p14="http://schemas.microsoft.com/office/powerpoint/2010/main" val="3944384827"/>
      </p:ext>
    </p:extLst>
  </p:cSld>
  <p:clrMapOvr>
    <a:masterClrMapping/>
  </p:clrMapOvr>
</p:sld>
</file>

<file path=ppt/slides/slide2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79297" name="Picture 1026" descr="Jesus second coming"/>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9050" y="-14288"/>
            <a:ext cx="9182100" cy="688657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079298" name="Rectangle 1027"/>
          <p:cNvSpPr>
            <a:spLocks noGrp="1" noChangeArrowheads="1"/>
          </p:cNvSpPr>
          <p:nvPr>
            <p:ph type="title" idx="4294967295"/>
          </p:nvPr>
        </p:nvSpPr>
        <p:spPr>
          <a:xfrm>
            <a:off x="2286000" y="0"/>
            <a:ext cx="4419600" cy="1600200"/>
          </a:xfrm>
        </p:spPr>
        <p:txBody>
          <a:bodyPr/>
          <a:lstStyle/>
          <a:p>
            <a:r>
              <a:rPr lang="ar-JO" sz="3600" b="1" dirty="0">
                <a:solidFill>
                  <a:schemeClr val="tx1"/>
                </a:solidFill>
                <a:latin typeface="Arial" panose="020B0604020202020204" pitchFamily="34" charset="0"/>
                <a:ea typeface="ＭＳ Ｐゴシック" charset="0"/>
                <a:cs typeface="Arial" panose="020B0604020202020204" pitchFamily="34" charset="0"/>
              </a:rPr>
              <a:t>عرس </a:t>
            </a:r>
            <a:br>
              <a:rPr lang="ar-JO" sz="3600" b="1" dirty="0">
                <a:solidFill>
                  <a:schemeClr val="tx1"/>
                </a:solidFill>
                <a:latin typeface="Arial" panose="020B0604020202020204" pitchFamily="34" charset="0"/>
                <a:ea typeface="ＭＳ Ｐゴシック" charset="0"/>
                <a:cs typeface="Arial" panose="020B0604020202020204" pitchFamily="34" charset="0"/>
              </a:rPr>
            </a:br>
            <a:r>
              <a:rPr lang="ar-JO" sz="3600" b="1" dirty="0">
                <a:solidFill>
                  <a:schemeClr val="tx1"/>
                </a:solidFill>
                <a:latin typeface="Arial" panose="020B0604020202020204" pitchFamily="34" charset="0"/>
                <a:ea typeface="ＭＳ Ｐゴシック" charset="0"/>
                <a:cs typeface="Arial" panose="020B0604020202020204" pitchFamily="34" charset="0"/>
              </a:rPr>
              <a:t>وعشاء</a:t>
            </a:r>
            <a:br>
              <a:rPr lang="ar-JO" sz="3600" b="1" dirty="0">
                <a:solidFill>
                  <a:schemeClr val="tx1"/>
                </a:solidFill>
                <a:latin typeface="Arial" panose="020B0604020202020204" pitchFamily="34" charset="0"/>
                <a:ea typeface="ＭＳ Ｐゴシック" charset="0"/>
                <a:cs typeface="Arial" panose="020B0604020202020204" pitchFamily="34" charset="0"/>
              </a:rPr>
            </a:br>
            <a:r>
              <a:rPr lang="ar-JO" sz="3600" b="1" dirty="0">
                <a:solidFill>
                  <a:schemeClr val="tx1"/>
                </a:solidFill>
                <a:latin typeface="Arial" panose="020B0604020202020204" pitchFamily="34" charset="0"/>
                <a:ea typeface="ＭＳ Ｐゴシック" charset="0"/>
                <a:cs typeface="Arial" panose="020B0604020202020204" pitchFamily="34" charset="0"/>
              </a:rPr>
              <a:t>الخروف</a:t>
            </a:r>
            <a:endParaRPr lang="en-US" b="1" dirty="0">
              <a:solidFill>
                <a:schemeClr val="tx1"/>
              </a:solidFill>
              <a:latin typeface="Arial" panose="020B0604020202020204" pitchFamily="34" charset="0"/>
              <a:ea typeface="ＭＳ Ｐゴシック" charset="0"/>
              <a:cs typeface="Arial" panose="020B0604020202020204" pitchFamily="34" charset="0"/>
            </a:endParaRPr>
          </a:p>
        </p:txBody>
      </p:sp>
      <p:sp>
        <p:nvSpPr>
          <p:cNvPr id="4" name="Text Box 37"/>
          <p:cNvSpPr txBox="1">
            <a:spLocks noChangeArrowheads="1"/>
          </p:cNvSpPr>
          <p:nvPr/>
        </p:nvSpPr>
        <p:spPr bwMode="auto">
          <a:xfrm>
            <a:off x="8410850" y="44450"/>
            <a:ext cx="701131" cy="46384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415</a:t>
            </a:r>
            <a:endPar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2180467948"/>
      </p:ext>
    </p:extLst>
  </p:cSld>
  <p:clrMapOvr>
    <a:masterClrMapping/>
  </p:clrMapOvr>
</p:sld>
</file>

<file path=ppt/slides/slide2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3009" name="Picture 2" descr="Marriage Arnold 330"/>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609600"/>
            <a:ext cx="9144000" cy="83470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8195" name="Rectangle 3"/>
          <p:cNvSpPr>
            <a:spLocks noGrp="1" noChangeArrowheads="1"/>
          </p:cNvSpPr>
          <p:nvPr>
            <p:ph type="title"/>
          </p:nvPr>
        </p:nvSpPr>
        <p:spPr>
          <a:xfrm>
            <a:off x="4572000" y="-228600"/>
            <a:ext cx="4419600" cy="2084388"/>
          </a:xfrm>
        </p:spPr>
        <p:txBody>
          <a:bodyPr/>
          <a:lstStyle/>
          <a:p>
            <a:pPr algn="r" eaLnBrk="1" hangingPunct="1">
              <a:defRPr/>
            </a:pPr>
            <a:r>
              <a:rPr lang="ar-JO" sz="3600" b="1" dirty="0">
                <a:solidFill>
                  <a:srgbClr val="000000"/>
                </a:solidFill>
                <a:effectLst>
                  <a:outerShdw blurRad="38100" dist="38100" dir="2700000" algn="tl">
                    <a:srgbClr val="FFFFFF"/>
                  </a:outerShdw>
                </a:effectLst>
                <a:latin typeface="Arial" panose="020B0604020202020204" pitchFamily="34" charset="0"/>
                <a:ea typeface="ＭＳ Ｐゴシック" charset="0"/>
                <a:cs typeface="Arial" panose="020B0604020202020204" pitchFamily="34" charset="0"/>
              </a:rPr>
              <a:t>خلفيات الزواج</a:t>
            </a:r>
            <a:br>
              <a:rPr lang="ar-JO" sz="3600" b="1" dirty="0">
                <a:solidFill>
                  <a:srgbClr val="000000"/>
                </a:solidFill>
                <a:effectLst>
                  <a:outerShdw blurRad="38100" dist="38100" dir="2700000" algn="tl">
                    <a:srgbClr val="FFFFFF"/>
                  </a:outerShdw>
                </a:effectLst>
                <a:latin typeface="Arial" panose="020B0604020202020204" pitchFamily="34" charset="0"/>
                <a:ea typeface="ＭＳ Ｐゴシック" charset="0"/>
                <a:cs typeface="Arial" panose="020B0604020202020204" pitchFamily="34" charset="0"/>
              </a:rPr>
            </a:br>
            <a:r>
              <a:rPr lang="ar-JO" sz="3600" b="1" dirty="0">
                <a:solidFill>
                  <a:srgbClr val="000000"/>
                </a:solidFill>
                <a:effectLst>
                  <a:outerShdw blurRad="38100" dist="38100" dir="2700000" algn="tl">
                    <a:srgbClr val="FFFFFF"/>
                  </a:outerShdw>
                </a:effectLst>
                <a:latin typeface="Arial" panose="020B0604020202020204" pitchFamily="34" charset="0"/>
                <a:ea typeface="ＭＳ Ｐゴシック" charset="0"/>
                <a:cs typeface="Arial" panose="020B0604020202020204" pitchFamily="34" charset="0"/>
              </a:rPr>
              <a:t>في الأدب اليهودي</a:t>
            </a:r>
            <a:endParaRPr lang="en-US" sz="3600" b="1" dirty="0">
              <a:solidFill>
                <a:srgbClr val="000000"/>
              </a:solidFill>
              <a:effectLst>
                <a:outerShdw blurRad="38100" dist="38100" dir="2700000" algn="tl">
                  <a:srgbClr val="FFFFFF"/>
                </a:outerShdw>
              </a:effectLst>
              <a:latin typeface="Arial" panose="020B0604020202020204" pitchFamily="34" charset="0"/>
              <a:ea typeface="ＭＳ Ｐゴシック" charset="0"/>
              <a:cs typeface="Arial" panose="020B0604020202020204" pitchFamily="34" charset="0"/>
            </a:endParaRPr>
          </a:p>
        </p:txBody>
      </p:sp>
      <p:sp>
        <p:nvSpPr>
          <p:cNvPr id="8196" name="Rectangle 4"/>
          <p:cNvSpPr>
            <a:spLocks noGrp="1" noChangeArrowheads="1"/>
          </p:cNvSpPr>
          <p:nvPr>
            <p:ph type="body" idx="1"/>
          </p:nvPr>
        </p:nvSpPr>
        <p:spPr>
          <a:xfrm>
            <a:off x="4648200" y="1752600"/>
            <a:ext cx="4495800" cy="3921125"/>
          </a:xfrm>
        </p:spPr>
        <p:txBody>
          <a:bodyPr/>
          <a:lstStyle/>
          <a:p>
            <a:pPr algn="r" rtl="1" eaLnBrk="1" hangingPunct="1">
              <a:lnSpc>
                <a:spcPct val="90000"/>
              </a:lnSpc>
              <a:defRPr/>
            </a:pPr>
            <a:r>
              <a:rPr lang="ar-JO" sz="2800" b="1" dirty="0">
                <a:solidFill>
                  <a:srgbClr val="000000"/>
                </a:solidFill>
                <a:effectLst>
                  <a:outerShdw blurRad="38100" dist="38100" dir="2700000" algn="tl">
                    <a:srgbClr val="FFFFFF"/>
                  </a:outerShdw>
                </a:effectLst>
                <a:latin typeface="Arial" panose="020B0604020202020204" pitchFamily="34" charset="0"/>
                <a:ea typeface="ＭＳ Ｐゴシック" charset="0"/>
                <a:cs typeface="Arial" panose="020B0604020202020204" pitchFamily="34" charset="0"/>
              </a:rPr>
              <a:t>يصوّر الزواج محبة</a:t>
            </a:r>
          </a:p>
          <a:p>
            <a:pPr marL="0" indent="0" algn="r" rtl="1" eaLnBrk="1" hangingPunct="1">
              <a:lnSpc>
                <a:spcPct val="90000"/>
              </a:lnSpc>
              <a:buNone/>
              <a:defRPr/>
            </a:pPr>
            <a:r>
              <a:rPr lang="ar-JO" sz="2800" b="1" dirty="0">
                <a:solidFill>
                  <a:srgbClr val="000000"/>
                </a:solidFill>
                <a:effectLst>
                  <a:outerShdw blurRad="38100" dist="38100" dir="2700000" algn="tl">
                    <a:srgbClr val="FFFFFF"/>
                  </a:outerShdw>
                </a:effectLst>
                <a:latin typeface="Arial" panose="020B0604020202020204" pitchFamily="34" charset="0"/>
                <a:ea typeface="ＭＳ Ｐゴシック" charset="0"/>
                <a:cs typeface="Arial" panose="020B0604020202020204" pitchFamily="34" charset="0"/>
              </a:rPr>
              <a:t>   المسيح للكنيسة (أفسس 5)</a:t>
            </a:r>
            <a:endParaRPr lang="en-US" sz="2800" b="1" dirty="0">
              <a:solidFill>
                <a:srgbClr val="000000"/>
              </a:solidFill>
              <a:effectLst>
                <a:outerShdw blurRad="38100" dist="38100" dir="2700000" algn="tl">
                  <a:srgbClr val="FFFFFF"/>
                </a:outerShdw>
              </a:effectLst>
              <a:latin typeface="Arial" panose="020B0604020202020204" pitchFamily="34" charset="0"/>
              <a:ea typeface="ＭＳ Ｐゴシック" charset="0"/>
              <a:cs typeface="Arial" panose="020B0604020202020204" pitchFamily="34" charset="0"/>
            </a:endParaRPr>
          </a:p>
          <a:p>
            <a:pPr algn="r" rtl="1" eaLnBrk="1" hangingPunct="1">
              <a:lnSpc>
                <a:spcPct val="90000"/>
              </a:lnSpc>
              <a:defRPr/>
            </a:pPr>
            <a:r>
              <a:rPr lang="ar-JO" sz="2800" b="1" dirty="0">
                <a:solidFill>
                  <a:srgbClr val="000000"/>
                </a:solidFill>
                <a:effectLst>
                  <a:outerShdw blurRad="38100" dist="38100" dir="2700000" algn="tl">
                    <a:srgbClr val="FFFFFF"/>
                  </a:outerShdw>
                </a:effectLst>
                <a:latin typeface="Arial" panose="020B0604020202020204" pitchFamily="34" charset="0"/>
                <a:ea typeface="ＭＳ Ｐゴシック" charset="0"/>
                <a:cs typeface="Arial" panose="020B0604020202020204" pitchFamily="34" charset="0"/>
              </a:rPr>
              <a:t>ترتيب عادات الزواج</a:t>
            </a:r>
          </a:p>
          <a:p>
            <a:pPr marL="0" indent="0" algn="r" rtl="1" eaLnBrk="1" hangingPunct="1">
              <a:lnSpc>
                <a:spcPct val="90000"/>
              </a:lnSpc>
              <a:buNone/>
              <a:defRPr/>
            </a:pPr>
            <a:r>
              <a:rPr lang="ar-JO" sz="2800" b="1" dirty="0">
                <a:solidFill>
                  <a:srgbClr val="000000"/>
                </a:solidFill>
                <a:effectLst>
                  <a:outerShdw blurRad="38100" dist="38100" dir="2700000" algn="tl">
                    <a:srgbClr val="FFFFFF"/>
                  </a:outerShdw>
                </a:effectLst>
                <a:latin typeface="Arial" panose="020B0604020202020204" pitchFamily="34" charset="0"/>
                <a:ea typeface="ＭＳ Ｐゴシック" charset="0"/>
                <a:cs typeface="Arial" panose="020B0604020202020204" pitchFamily="34" charset="0"/>
              </a:rPr>
              <a:t>   توازي علم الأمور الأخيرة</a:t>
            </a:r>
          </a:p>
          <a:p>
            <a:pPr marL="0" indent="0" algn="r" rtl="1" eaLnBrk="1" hangingPunct="1">
              <a:lnSpc>
                <a:spcPct val="90000"/>
              </a:lnSpc>
              <a:buNone/>
              <a:defRPr/>
            </a:pPr>
            <a:r>
              <a:rPr lang="ar-JO" sz="2800" b="1" dirty="0">
                <a:solidFill>
                  <a:srgbClr val="000000"/>
                </a:solidFill>
                <a:effectLst>
                  <a:outerShdw blurRad="38100" dist="38100" dir="2700000" algn="tl">
                    <a:srgbClr val="FFFFFF"/>
                  </a:outerShdw>
                </a:effectLst>
                <a:latin typeface="Arial" panose="020B0604020202020204" pitchFamily="34" charset="0"/>
                <a:ea typeface="ＭＳ Ｐゴシック" charset="0"/>
                <a:cs typeface="Arial" panose="020B0604020202020204" pitchFamily="34" charset="0"/>
              </a:rPr>
              <a:t>   في الكنيسة</a:t>
            </a:r>
            <a:endParaRPr lang="en-US" sz="2800" b="1" dirty="0">
              <a:solidFill>
                <a:srgbClr val="000000"/>
              </a:solidFill>
              <a:effectLst>
                <a:outerShdw blurRad="38100" dist="38100" dir="2700000" algn="tl">
                  <a:srgbClr val="FFFFFF"/>
                </a:outerShdw>
              </a:effectLst>
              <a:latin typeface="Arial" panose="020B0604020202020204" pitchFamily="34" charset="0"/>
              <a:ea typeface="ＭＳ Ｐゴシック"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3" presetClass="entr" presetSubtype="0" fill="hold" grpId="0" nodeType="clickEffect">
                                  <p:stCondLst>
                                    <p:cond delay="0"/>
                                  </p:stCondLst>
                                  <p:childTnLst>
                                    <p:set>
                                      <p:cBhvr>
                                        <p:cTn id="6" dur="1" fill="hold">
                                          <p:stCondLst>
                                            <p:cond delay="0"/>
                                          </p:stCondLst>
                                        </p:cTn>
                                        <p:tgtEl>
                                          <p:spTgt spid="8196">
                                            <p:txEl>
                                              <p:pRg st="0" end="0"/>
                                            </p:txEl>
                                          </p:spTgt>
                                        </p:tgtEl>
                                        <p:attrNameLst>
                                          <p:attrName>style.visibility</p:attrName>
                                        </p:attrNameLst>
                                      </p:cBhvr>
                                      <p:to>
                                        <p:strVal val="visible"/>
                                      </p:to>
                                    </p:set>
                                    <p:anim calcmode="lin" valueType="num">
                                      <p:cBhvr>
                                        <p:cTn id="7" dur="500" fill="hold"/>
                                        <p:tgtEl>
                                          <p:spTgt spid="8196">
                                            <p:txEl>
                                              <p:pRg st="0" end="0"/>
                                            </p:txEl>
                                          </p:spTgt>
                                        </p:tgtEl>
                                        <p:attrNameLst>
                                          <p:attrName>ppt_w</p:attrName>
                                        </p:attrNameLst>
                                      </p:cBhvr>
                                      <p:tavLst>
                                        <p:tav tm="0">
                                          <p:val>
                                            <p:fltVal val="0"/>
                                          </p:val>
                                        </p:tav>
                                        <p:tav tm="100000">
                                          <p:val>
                                            <p:strVal val="#ppt_w"/>
                                          </p:val>
                                        </p:tav>
                                      </p:tavLst>
                                    </p:anim>
                                    <p:anim calcmode="lin" valueType="num">
                                      <p:cBhvr>
                                        <p:cTn id="8" dur="500" fill="hold"/>
                                        <p:tgtEl>
                                          <p:spTgt spid="8196">
                                            <p:txEl>
                                              <p:pRg st="0" end="0"/>
                                            </p:txEl>
                                          </p:spTgt>
                                        </p:tgtEl>
                                        <p:attrNameLst>
                                          <p:attrName>ppt_h</p:attrName>
                                        </p:attrNameLst>
                                      </p:cBhvr>
                                      <p:tavLst>
                                        <p:tav tm="0">
                                          <p:val>
                                            <p:fltVal val="0"/>
                                          </p:val>
                                        </p:tav>
                                        <p:tav tm="100000">
                                          <p:val>
                                            <p:strVal val="#ppt_h"/>
                                          </p:val>
                                        </p:tav>
                                      </p:tavLst>
                                    </p:anim>
                                    <p:animEffect transition="in" filter="fade">
                                      <p:cBhvr>
                                        <p:cTn id="9" dur="500"/>
                                        <p:tgtEl>
                                          <p:spTgt spid="8196">
                                            <p:txEl>
                                              <p:pRg st="0" end="0"/>
                                            </p:txEl>
                                          </p:spTgt>
                                        </p:tgtEl>
                                      </p:cBhvr>
                                    </p:animEffect>
                                  </p:childTnLst>
                                </p:cTn>
                              </p:par>
                              <p:par>
                                <p:cTn id="10" presetID="53" presetClass="entr" presetSubtype="0" fill="hold" grpId="0" nodeType="withEffect">
                                  <p:stCondLst>
                                    <p:cond delay="0"/>
                                  </p:stCondLst>
                                  <p:childTnLst>
                                    <p:set>
                                      <p:cBhvr>
                                        <p:cTn id="11" dur="1" fill="hold">
                                          <p:stCondLst>
                                            <p:cond delay="0"/>
                                          </p:stCondLst>
                                        </p:cTn>
                                        <p:tgtEl>
                                          <p:spTgt spid="8196">
                                            <p:txEl>
                                              <p:pRg st="1" end="1"/>
                                            </p:txEl>
                                          </p:spTgt>
                                        </p:tgtEl>
                                        <p:attrNameLst>
                                          <p:attrName>style.visibility</p:attrName>
                                        </p:attrNameLst>
                                      </p:cBhvr>
                                      <p:to>
                                        <p:strVal val="visible"/>
                                      </p:to>
                                    </p:set>
                                    <p:anim calcmode="lin" valueType="num">
                                      <p:cBhvr>
                                        <p:cTn id="12" dur="500" fill="hold"/>
                                        <p:tgtEl>
                                          <p:spTgt spid="8196">
                                            <p:txEl>
                                              <p:pRg st="1" end="1"/>
                                            </p:txEl>
                                          </p:spTgt>
                                        </p:tgtEl>
                                        <p:attrNameLst>
                                          <p:attrName>ppt_w</p:attrName>
                                        </p:attrNameLst>
                                      </p:cBhvr>
                                      <p:tavLst>
                                        <p:tav tm="0">
                                          <p:val>
                                            <p:fltVal val="0"/>
                                          </p:val>
                                        </p:tav>
                                        <p:tav tm="100000">
                                          <p:val>
                                            <p:strVal val="#ppt_w"/>
                                          </p:val>
                                        </p:tav>
                                      </p:tavLst>
                                    </p:anim>
                                    <p:anim calcmode="lin" valueType="num">
                                      <p:cBhvr>
                                        <p:cTn id="13" dur="500" fill="hold"/>
                                        <p:tgtEl>
                                          <p:spTgt spid="8196">
                                            <p:txEl>
                                              <p:pRg st="1" end="1"/>
                                            </p:txEl>
                                          </p:spTgt>
                                        </p:tgtEl>
                                        <p:attrNameLst>
                                          <p:attrName>ppt_h</p:attrName>
                                        </p:attrNameLst>
                                      </p:cBhvr>
                                      <p:tavLst>
                                        <p:tav tm="0">
                                          <p:val>
                                            <p:fltVal val="0"/>
                                          </p:val>
                                        </p:tav>
                                        <p:tav tm="100000">
                                          <p:val>
                                            <p:strVal val="#ppt_h"/>
                                          </p:val>
                                        </p:tav>
                                      </p:tavLst>
                                    </p:anim>
                                    <p:animEffect transition="in" filter="fade">
                                      <p:cBhvr>
                                        <p:cTn id="14" dur="500"/>
                                        <p:tgtEl>
                                          <p:spTgt spid="8196">
                                            <p:txEl>
                                              <p:pRg st="1" end="1"/>
                                            </p:txEl>
                                          </p:spTgt>
                                        </p:tgtEl>
                                      </p:cBhvr>
                                    </p:animEffect>
                                  </p:childTnLst>
                                </p:cTn>
                              </p:par>
                            </p:childTnLst>
                          </p:cTn>
                        </p:par>
                      </p:childTnLst>
                    </p:cTn>
                  </p:par>
                  <p:par>
                    <p:cTn id="15" fill="hold" nodeType="clickPar">
                      <p:stCondLst>
                        <p:cond delay="indefinite"/>
                      </p:stCondLst>
                      <p:childTnLst>
                        <p:par>
                          <p:cTn id="16" fill="hold" nodeType="withGroup">
                            <p:stCondLst>
                              <p:cond delay="0"/>
                            </p:stCondLst>
                            <p:childTnLst>
                              <p:par>
                                <p:cTn id="17" presetID="53" presetClass="entr" presetSubtype="0" fill="hold" grpId="0" nodeType="clickEffect">
                                  <p:stCondLst>
                                    <p:cond delay="0"/>
                                  </p:stCondLst>
                                  <p:childTnLst>
                                    <p:set>
                                      <p:cBhvr>
                                        <p:cTn id="18" dur="1" fill="hold">
                                          <p:stCondLst>
                                            <p:cond delay="0"/>
                                          </p:stCondLst>
                                        </p:cTn>
                                        <p:tgtEl>
                                          <p:spTgt spid="8196">
                                            <p:txEl>
                                              <p:pRg st="2" end="2"/>
                                            </p:txEl>
                                          </p:spTgt>
                                        </p:tgtEl>
                                        <p:attrNameLst>
                                          <p:attrName>style.visibility</p:attrName>
                                        </p:attrNameLst>
                                      </p:cBhvr>
                                      <p:to>
                                        <p:strVal val="visible"/>
                                      </p:to>
                                    </p:set>
                                    <p:anim calcmode="lin" valueType="num">
                                      <p:cBhvr>
                                        <p:cTn id="19" dur="500" fill="hold"/>
                                        <p:tgtEl>
                                          <p:spTgt spid="8196">
                                            <p:txEl>
                                              <p:pRg st="2" end="2"/>
                                            </p:txEl>
                                          </p:spTgt>
                                        </p:tgtEl>
                                        <p:attrNameLst>
                                          <p:attrName>ppt_w</p:attrName>
                                        </p:attrNameLst>
                                      </p:cBhvr>
                                      <p:tavLst>
                                        <p:tav tm="0">
                                          <p:val>
                                            <p:fltVal val="0"/>
                                          </p:val>
                                        </p:tav>
                                        <p:tav tm="100000">
                                          <p:val>
                                            <p:strVal val="#ppt_w"/>
                                          </p:val>
                                        </p:tav>
                                      </p:tavLst>
                                    </p:anim>
                                    <p:anim calcmode="lin" valueType="num">
                                      <p:cBhvr>
                                        <p:cTn id="20" dur="500" fill="hold"/>
                                        <p:tgtEl>
                                          <p:spTgt spid="8196">
                                            <p:txEl>
                                              <p:pRg st="2" end="2"/>
                                            </p:txEl>
                                          </p:spTgt>
                                        </p:tgtEl>
                                        <p:attrNameLst>
                                          <p:attrName>ppt_h</p:attrName>
                                        </p:attrNameLst>
                                      </p:cBhvr>
                                      <p:tavLst>
                                        <p:tav tm="0">
                                          <p:val>
                                            <p:fltVal val="0"/>
                                          </p:val>
                                        </p:tav>
                                        <p:tav tm="100000">
                                          <p:val>
                                            <p:strVal val="#ppt_h"/>
                                          </p:val>
                                        </p:tav>
                                      </p:tavLst>
                                    </p:anim>
                                    <p:animEffect transition="in" filter="fade">
                                      <p:cBhvr>
                                        <p:cTn id="21" dur="500"/>
                                        <p:tgtEl>
                                          <p:spTgt spid="8196">
                                            <p:txEl>
                                              <p:pRg st="2" end="2"/>
                                            </p:txEl>
                                          </p:spTgt>
                                        </p:tgtEl>
                                      </p:cBhvr>
                                    </p:animEffect>
                                  </p:childTnLst>
                                </p:cTn>
                              </p:par>
                              <p:par>
                                <p:cTn id="22" presetID="53" presetClass="entr" presetSubtype="0" fill="hold" grpId="0" nodeType="withEffect">
                                  <p:stCondLst>
                                    <p:cond delay="0"/>
                                  </p:stCondLst>
                                  <p:childTnLst>
                                    <p:set>
                                      <p:cBhvr>
                                        <p:cTn id="23" dur="1" fill="hold">
                                          <p:stCondLst>
                                            <p:cond delay="0"/>
                                          </p:stCondLst>
                                        </p:cTn>
                                        <p:tgtEl>
                                          <p:spTgt spid="8196">
                                            <p:txEl>
                                              <p:pRg st="3" end="3"/>
                                            </p:txEl>
                                          </p:spTgt>
                                        </p:tgtEl>
                                        <p:attrNameLst>
                                          <p:attrName>style.visibility</p:attrName>
                                        </p:attrNameLst>
                                      </p:cBhvr>
                                      <p:to>
                                        <p:strVal val="visible"/>
                                      </p:to>
                                    </p:set>
                                    <p:anim calcmode="lin" valueType="num">
                                      <p:cBhvr>
                                        <p:cTn id="24" dur="500" fill="hold"/>
                                        <p:tgtEl>
                                          <p:spTgt spid="8196">
                                            <p:txEl>
                                              <p:pRg st="3" end="3"/>
                                            </p:txEl>
                                          </p:spTgt>
                                        </p:tgtEl>
                                        <p:attrNameLst>
                                          <p:attrName>ppt_w</p:attrName>
                                        </p:attrNameLst>
                                      </p:cBhvr>
                                      <p:tavLst>
                                        <p:tav tm="0">
                                          <p:val>
                                            <p:fltVal val="0"/>
                                          </p:val>
                                        </p:tav>
                                        <p:tav tm="100000">
                                          <p:val>
                                            <p:strVal val="#ppt_w"/>
                                          </p:val>
                                        </p:tav>
                                      </p:tavLst>
                                    </p:anim>
                                    <p:anim calcmode="lin" valueType="num">
                                      <p:cBhvr>
                                        <p:cTn id="25" dur="500" fill="hold"/>
                                        <p:tgtEl>
                                          <p:spTgt spid="8196">
                                            <p:txEl>
                                              <p:pRg st="3" end="3"/>
                                            </p:txEl>
                                          </p:spTgt>
                                        </p:tgtEl>
                                        <p:attrNameLst>
                                          <p:attrName>ppt_h</p:attrName>
                                        </p:attrNameLst>
                                      </p:cBhvr>
                                      <p:tavLst>
                                        <p:tav tm="0">
                                          <p:val>
                                            <p:fltVal val="0"/>
                                          </p:val>
                                        </p:tav>
                                        <p:tav tm="100000">
                                          <p:val>
                                            <p:strVal val="#ppt_h"/>
                                          </p:val>
                                        </p:tav>
                                      </p:tavLst>
                                    </p:anim>
                                    <p:animEffect transition="in" filter="fade">
                                      <p:cBhvr>
                                        <p:cTn id="26" dur="500"/>
                                        <p:tgtEl>
                                          <p:spTgt spid="8196">
                                            <p:txEl>
                                              <p:pRg st="3" end="3"/>
                                            </p:txEl>
                                          </p:spTgt>
                                        </p:tgtEl>
                                      </p:cBhvr>
                                    </p:animEffect>
                                  </p:childTnLst>
                                </p:cTn>
                              </p:par>
                              <p:par>
                                <p:cTn id="27" presetID="53" presetClass="entr" presetSubtype="0" fill="hold" grpId="0" nodeType="withEffect">
                                  <p:stCondLst>
                                    <p:cond delay="0"/>
                                  </p:stCondLst>
                                  <p:childTnLst>
                                    <p:set>
                                      <p:cBhvr>
                                        <p:cTn id="28" dur="1" fill="hold">
                                          <p:stCondLst>
                                            <p:cond delay="0"/>
                                          </p:stCondLst>
                                        </p:cTn>
                                        <p:tgtEl>
                                          <p:spTgt spid="8196">
                                            <p:txEl>
                                              <p:pRg st="4" end="4"/>
                                            </p:txEl>
                                          </p:spTgt>
                                        </p:tgtEl>
                                        <p:attrNameLst>
                                          <p:attrName>style.visibility</p:attrName>
                                        </p:attrNameLst>
                                      </p:cBhvr>
                                      <p:to>
                                        <p:strVal val="visible"/>
                                      </p:to>
                                    </p:set>
                                    <p:anim calcmode="lin" valueType="num">
                                      <p:cBhvr>
                                        <p:cTn id="29" dur="500" fill="hold"/>
                                        <p:tgtEl>
                                          <p:spTgt spid="8196">
                                            <p:txEl>
                                              <p:pRg st="4" end="4"/>
                                            </p:txEl>
                                          </p:spTgt>
                                        </p:tgtEl>
                                        <p:attrNameLst>
                                          <p:attrName>ppt_w</p:attrName>
                                        </p:attrNameLst>
                                      </p:cBhvr>
                                      <p:tavLst>
                                        <p:tav tm="0">
                                          <p:val>
                                            <p:fltVal val="0"/>
                                          </p:val>
                                        </p:tav>
                                        <p:tav tm="100000">
                                          <p:val>
                                            <p:strVal val="#ppt_w"/>
                                          </p:val>
                                        </p:tav>
                                      </p:tavLst>
                                    </p:anim>
                                    <p:anim calcmode="lin" valueType="num">
                                      <p:cBhvr>
                                        <p:cTn id="30" dur="500" fill="hold"/>
                                        <p:tgtEl>
                                          <p:spTgt spid="8196">
                                            <p:txEl>
                                              <p:pRg st="4" end="4"/>
                                            </p:txEl>
                                          </p:spTgt>
                                        </p:tgtEl>
                                        <p:attrNameLst>
                                          <p:attrName>ppt_h</p:attrName>
                                        </p:attrNameLst>
                                      </p:cBhvr>
                                      <p:tavLst>
                                        <p:tav tm="0">
                                          <p:val>
                                            <p:fltVal val="0"/>
                                          </p:val>
                                        </p:tav>
                                        <p:tav tm="100000">
                                          <p:val>
                                            <p:strVal val="#ppt_h"/>
                                          </p:val>
                                        </p:tav>
                                      </p:tavLst>
                                    </p:anim>
                                    <p:animEffect transition="in" filter="fade">
                                      <p:cBhvr>
                                        <p:cTn id="31" dur="500"/>
                                        <p:tgtEl>
                                          <p:spTgt spid="8196">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196" grpId="0" uiExpand="1" build="p"/>
    </p:bldLst>
  </p:timing>
</p:sld>
</file>

<file path=ppt/slides/slide2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p:cNvSpPr/>
          <p:nvPr/>
        </p:nvSpPr>
        <p:spPr>
          <a:xfrm>
            <a:off x="-36512" y="0"/>
            <a:ext cx="9144000" cy="6858000"/>
          </a:xfrm>
          <a:prstGeom prst="rect">
            <a:avLst/>
          </a:prstGeom>
          <a:solidFill>
            <a:schemeClr val="bg2"/>
          </a:solidFill>
          <a:effectLst>
            <a:glow rad="101600">
              <a:schemeClr val="accent1">
                <a:lumMod val="75000"/>
                <a:alpha val="75000"/>
              </a:schemeClr>
            </a:glow>
            <a:outerShdw blurRad="40000" dist="23000" dir="5400000" rotWithShape="0">
              <a:srgbClr val="000000">
                <a:alpha val="35000"/>
              </a:srgbClr>
            </a:outerShdw>
          </a:effectLst>
        </p:spPr>
        <p:style>
          <a:lnRef idx="1">
            <a:schemeClr val="accent1"/>
          </a:lnRef>
          <a:fillRef idx="3">
            <a:schemeClr val="accent1"/>
          </a:fillRef>
          <a:effectRef idx="2">
            <a:schemeClr val="accent1"/>
          </a:effectRef>
          <a:fontRef idx="minor">
            <a:schemeClr val="lt1"/>
          </a:fontRef>
        </p:style>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a:ea typeface="ＭＳ Ｐゴシック"/>
              <a:cs typeface="ＭＳ Ｐゴシック"/>
            </a:endParaRPr>
          </a:p>
        </p:txBody>
      </p:sp>
      <p:sp>
        <p:nvSpPr>
          <p:cNvPr id="10242" name="Rectangle 2"/>
          <p:cNvSpPr>
            <a:spLocks noGrp="1" noChangeArrowheads="1"/>
          </p:cNvSpPr>
          <p:nvPr>
            <p:ph type="title" idx="4294967295"/>
          </p:nvPr>
        </p:nvSpPr>
        <p:spPr>
          <a:xfrm>
            <a:off x="3657600" y="152400"/>
            <a:ext cx="4953000" cy="1371600"/>
          </a:xfrm>
        </p:spPr>
        <p:txBody>
          <a:bodyPr/>
          <a:lstStyle/>
          <a:p>
            <a:pPr eaLnBrk="1" hangingPunct="1">
              <a:defRPr/>
            </a:pPr>
            <a:r>
              <a:rPr lang="ar-JO" sz="4000" dirty="0">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موكب الزفاف</a:t>
            </a:r>
            <a:br>
              <a:rPr lang="ar-JO" sz="4000" dirty="0">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br>
            <a:r>
              <a:rPr lang="ar-JO" sz="4000" dirty="0">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في القرن الأول</a:t>
            </a:r>
            <a:endParaRPr lang="en-US" sz="4000" dirty="0">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p:txBody>
      </p:sp>
      <p:pic>
        <p:nvPicPr>
          <p:cNvPr id="1083397" name="Picture 4" descr="wedding procession"/>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2757488"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245" name="Text Box 5"/>
          <p:cNvSpPr txBox="1">
            <a:spLocks noChangeArrowheads="1"/>
          </p:cNvSpPr>
          <p:nvPr/>
        </p:nvSpPr>
        <p:spPr bwMode="auto">
          <a:xfrm>
            <a:off x="2755900" y="5181600"/>
            <a:ext cx="1645002" cy="5232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بيت العروس</a:t>
            </a:r>
            <a:endParaRPr kumimoji="0" lang="en-US"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0246" name="Text Box 6"/>
          <p:cNvSpPr txBox="1">
            <a:spLocks noChangeArrowheads="1"/>
          </p:cNvSpPr>
          <p:nvPr/>
        </p:nvSpPr>
        <p:spPr bwMode="auto">
          <a:xfrm>
            <a:off x="2755899" y="1600200"/>
            <a:ext cx="6265863" cy="9540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altLang="ja-JP"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بيت العريس</a:t>
            </a:r>
            <a:br>
              <a:rPr kumimoji="0" lang="en-US" altLang="ja-JP" sz="2800" b="1" i="0" u="none" strike="noStrike" kern="1200" cap="none" spc="0" normalizeH="0" baseline="0" noProof="0" dirty="0">
                <a:ln>
                  <a:noFill/>
                </a:ln>
                <a:solidFill>
                  <a:srgbClr val="FFFFFF"/>
                </a:solidFill>
                <a:effectLst/>
                <a:uLnTx/>
                <a:uFillTx/>
                <a:latin typeface="Arial" charset="0"/>
                <a:ea typeface="ＭＳ Ｐゴシック" charset="0"/>
              </a:rPr>
            </a:br>
            <a:r>
              <a:rPr kumimoji="0" lang="en-US" altLang="ja-JP" sz="2800" b="1" i="0" u="none" strike="noStrike" kern="1200" cap="none" spc="0" normalizeH="0" baseline="0" noProof="0" dirty="0">
                <a:ln>
                  <a:noFill/>
                </a:ln>
                <a:solidFill>
                  <a:srgbClr val="FFFFFF"/>
                </a:solidFill>
                <a:effectLst/>
                <a:uLnTx/>
                <a:uFillTx/>
                <a:latin typeface="Arial" charset="0"/>
                <a:ea typeface="ＭＳ Ｐゴシック" charset="0"/>
              </a:rPr>
              <a:t>(</a:t>
            </a:r>
            <a:r>
              <a:rPr kumimoji="0" lang="ar-JO" altLang="ja-JP"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في بيت والده</a:t>
            </a:r>
            <a:r>
              <a:rPr kumimoji="0" lang="en-US" altLang="ja-JP" sz="2800" b="1" i="0" u="none" strike="noStrike" kern="1200" cap="none" spc="0" normalizeH="0" baseline="0" noProof="0" dirty="0">
                <a:ln>
                  <a:noFill/>
                </a:ln>
                <a:solidFill>
                  <a:srgbClr val="FFFFFF"/>
                </a:solidFill>
                <a:effectLst/>
                <a:uLnTx/>
                <a:uFillTx/>
                <a:latin typeface="Arial" charset="0"/>
                <a:ea typeface="ＭＳ Ｐゴシック" charset="0"/>
              </a:rPr>
              <a:t>)</a:t>
            </a:r>
            <a:endParaRPr kumimoji="0" lang="en-US" sz="2800" b="1" i="0" u="none" strike="noStrike" kern="1200" cap="none" spc="0" normalizeH="0" baseline="0" noProof="0" dirty="0">
              <a:ln>
                <a:noFill/>
              </a:ln>
              <a:solidFill>
                <a:srgbClr val="FFFFFF"/>
              </a:solidFill>
              <a:effectLst/>
              <a:uLnTx/>
              <a:uFillTx/>
              <a:latin typeface="Arial" charset="0"/>
              <a:ea typeface="ＭＳ Ｐゴシック" charset="0"/>
            </a:endParaRPr>
          </a:p>
        </p:txBody>
      </p:sp>
      <p:sp>
        <p:nvSpPr>
          <p:cNvPr id="10247" name="AutoShape 7"/>
          <p:cNvSpPr>
            <a:spLocks noChangeArrowheads="1"/>
          </p:cNvSpPr>
          <p:nvPr/>
        </p:nvSpPr>
        <p:spPr bwMode="auto">
          <a:xfrm rot="-326154">
            <a:off x="685800" y="1844675"/>
            <a:ext cx="533400" cy="3886200"/>
          </a:xfrm>
          <a:prstGeom prst="curvedRightArrow">
            <a:avLst>
              <a:gd name="adj1" fmla="val 145714"/>
              <a:gd name="adj2" fmla="val 291429"/>
              <a:gd name="adj3" fmla="val 33333"/>
            </a:avLst>
          </a:prstGeom>
          <a:solidFill>
            <a:schemeClr val="accent1"/>
          </a:soli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ＭＳ Ｐゴシック" charset="0"/>
            </a:endParaRPr>
          </a:p>
        </p:txBody>
      </p:sp>
      <p:sp>
        <p:nvSpPr>
          <p:cNvPr id="10248" name="AutoShape 8"/>
          <p:cNvSpPr>
            <a:spLocks noChangeArrowheads="1"/>
          </p:cNvSpPr>
          <p:nvPr/>
        </p:nvSpPr>
        <p:spPr bwMode="auto">
          <a:xfrm rot="-326154" flipH="1" flipV="1">
            <a:off x="1828800" y="1219200"/>
            <a:ext cx="533400" cy="3886200"/>
          </a:xfrm>
          <a:prstGeom prst="curvedRightArrow">
            <a:avLst>
              <a:gd name="adj1" fmla="val 145714"/>
              <a:gd name="adj2" fmla="val 291429"/>
              <a:gd name="adj3" fmla="val 33333"/>
            </a:avLst>
          </a:prstGeom>
          <a:solidFill>
            <a:schemeClr val="accent2"/>
          </a:soli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ＭＳ Ｐゴシック" charset="0"/>
            </a:endParaRPr>
          </a:p>
        </p:txBody>
      </p:sp>
      <p:sp>
        <p:nvSpPr>
          <p:cNvPr id="10" name="Rectangle 3"/>
          <p:cNvSpPr txBox="1">
            <a:spLocks noChangeArrowheads="1"/>
          </p:cNvSpPr>
          <p:nvPr/>
        </p:nvSpPr>
        <p:spPr bwMode="auto">
          <a:xfrm>
            <a:off x="4400902" y="2800350"/>
            <a:ext cx="4620861" cy="40576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lvl1pPr marL="342900" indent="-342900" algn="l" rtl="0" eaLnBrk="0" fontAlgn="base" hangingPunct="0">
              <a:spcBef>
                <a:spcPct val="20000"/>
              </a:spcBef>
              <a:spcAft>
                <a:spcPct val="0"/>
              </a:spcAft>
              <a:buClr>
                <a:schemeClr val="hlink"/>
              </a:buClr>
              <a:buSzPct val="90000"/>
              <a:buFont typeface="Wingdings" charset="0"/>
              <a:buBlip>
                <a:blip r:embed="rId4"/>
              </a:buBlip>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charset="0"/>
                <a:cs typeface="Geneva" charset="-128"/>
              </a:defRPr>
            </a:lvl2pPr>
            <a:lvl3pPr marL="1143000" indent="-228600" algn="l" rtl="0" eaLnBrk="0" fontAlgn="base" hangingPunct="0">
              <a:spcBef>
                <a:spcPct val="20000"/>
              </a:spcBef>
              <a:spcAft>
                <a:spcPct val="0"/>
              </a:spcAft>
              <a:buClr>
                <a:schemeClr val="accent2"/>
              </a:buClr>
              <a:buSzPct val="90000"/>
              <a:buFont typeface="Wingdings" charset="0"/>
              <a:buBlip>
                <a:blip r:embed="rId5"/>
              </a:buBlip>
              <a:defRPr sz="2400">
                <a:solidFill>
                  <a:schemeClr val="tx1"/>
                </a:solidFill>
                <a:latin typeface="+mn-lt"/>
                <a:ea typeface="Geneva" charset="-128"/>
                <a:cs typeface="Geneva" charset="0"/>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charset="-128"/>
                <a:cs typeface="ＭＳ Ｐゴシック" charset="-128"/>
              </a:defRPr>
            </a:lvl4pPr>
            <a:lvl5pPr marL="2057400" indent="-228600" algn="l" rtl="0" eaLnBrk="0" fontAlgn="base" hangingPunct="0">
              <a:spcBef>
                <a:spcPct val="20000"/>
              </a:spcBef>
              <a:spcAft>
                <a:spcPct val="0"/>
              </a:spcAft>
              <a:buClr>
                <a:schemeClr val="folHlink"/>
              </a:buClr>
              <a:buSzPct val="90000"/>
              <a:buFont typeface="Wingdings" charset="0"/>
              <a:buBlip>
                <a:blip r:embed="rId6"/>
              </a:buBlip>
              <a:defRPr sz="2000">
                <a:solidFill>
                  <a:schemeClr val="tx1"/>
                </a:solidFill>
                <a:latin typeface="+mn-lt"/>
                <a:ea typeface="ＭＳ Ｐゴシック" charset="-128"/>
              </a:defRPr>
            </a:lvl5pPr>
            <a:lvl6pPr marL="2514600" indent="-228600" algn="l" rtl="0" eaLnBrk="0" fontAlgn="base" hangingPunct="0">
              <a:spcBef>
                <a:spcPct val="20000"/>
              </a:spcBef>
              <a:spcAft>
                <a:spcPct val="0"/>
              </a:spcAft>
              <a:buClr>
                <a:schemeClr val="folHlink"/>
              </a:buClr>
              <a:buSzPct val="90000"/>
              <a:buFont typeface="Wingdings" pitchFamily="-111" charset="2"/>
              <a:buBlip>
                <a:blip r:embed="rId6"/>
              </a:buBlip>
              <a:defRPr sz="2000">
                <a:solidFill>
                  <a:schemeClr val="tx1"/>
                </a:solidFill>
                <a:latin typeface="+mn-lt"/>
                <a:ea typeface="+mn-ea"/>
              </a:defRPr>
            </a:lvl6pPr>
            <a:lvl7pPr marL="2971800" indent="-228600" algn="l" rtl="0" eaLnBrk="0" fontAlgn="base" hangingPunct="0">
              <a:spcBef>
                <a:spcPct val="20000"/>
              </a:spcBef>
              <a:spcAft>
                <a:spcPct val="0"/>
              </a:spcAft>
              <a:buClr>
                <a:schemeClr val="folHlink"/>
              </a:buClr>
              <a:buSzPct val="90000"/>
              <a:buFont typeface="Wingdings" pitchFamily="-111" charset="2"/>
              <a:buBlip>
                <a:blip r:embed="rId6"/>
              </a:buBlip>
              <a:defRPr sz="2000">
                <a:solidFill>
                  <a:schemeClr val="tx1"/>
                </a:solidFill>
                <a:latin typeface="+mn-lt"/>
                <a:ea typeface="+mn-ea"/>
              </a:defRPr>
            </a:lvl7pPr>
            <a:lvl8pPr marL="3429000" indent="-228600" algn="l" rtl="0" eaLnBrk="0" fontAlgn="base" hangingPunct="0">
              <a:spcBef>
                <a:spcPct val="20000"/>
              </a:spcBef>
              <a:spcAft>
                <a:spcPct val="0"/>
              </a:spcAft>
              <a:buClr>
                <a:schemeClr val="folHlink"/>
              </a:buClr>
              <a:buSzPct val="90000"/>
              <a:buFont typeface="Wingdings" pitchFamily="-111" charset="2"/>
              <a:buBlip>
                <a:blip r:embed="rId6"/>
              </a:buBlip>
              <a:defRPr sz="2000">
                <a:solidFill>
                  <a:schemeClr val="tx1"/>
                </a:solidFill>
                <a:latin typeface="+mn-lt"/>
                <a:ea typeface="+mn-ea"/>
              </a:defRPr>
            </a:lvl8pPr>
            <a:lvl9pPr marL="3886200" indent="-228600" algn="l" rtl="0" eaLnBrk="0" fontAlgn="base" hangingPunct="0">
              <a:spcBef>
                <a:spcPct val="20000"/>
              </a:spcBef>
              <a:spcAft>
                <a:spcPct val="0"/>
              </a:spcAft>
              <a:buClr>
                <a:schemeClr val="folHlink"/>
              </a:buClr>
              <a:buSzPct val="90000"/>
              <a:buFont typeface="Wingdings" pitchFamily="-111" charset="2"/>
              <a:buBlip>
                <a:blip r:embed="rId6"/>
              </a:buBlip>
              <a:defRPr sz="2000">
                <a:solidFill>
                  <a:schemeClr val="tx1"/>
                </a:solidFill>
                <a:latin typeface="+mn-lt"/>
                <a:ea typeface="+mn-ea"/>
              </a:defRPr>
            </a:lvl9pPr>
          </a:lstStyle>
          <a:p>
            <a:pPr marL="342900" marR="0" lvl="0" indent="-342900" algn="r" defTabSz="914400" rtl="1" eaLnBrk="1" fontAlgn="base" latinLnBrk="0" hangingPunct="1">
              <a:lnSpc>
                <a:spcPct val="90000"/>
              </a:lnSpc>
              <a:spcBef>
                <a:spcPct val="20000"/>
              </a:spcBef>
              <a:spcAft>
                <a:spcPct val="0"/>
              </a:spcAft>
              <a:buClr>
                <a:srgbClr val="86D1EC"/>
              </a:buClr>
              <a:buSzPct val="90000"/>
              <a:buFont typeface="Wingdings" charset="0"/>
              <a:buBlip>
                <a:blip r:embed="rId4"/>
              </a:buBlip>
              <a:tabLst/>
              <a:defRPr/>
            </a:pPr>
            <a:r>
              <a:rPr kumimoji="0" lang="ar-JO"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موكب العريس يوازي</a:t>
            </a:r>
            <a:r>
              <a:rPr kumimoji="0" lang="ar-JO" sz="2800" b="1" i="0" u="none" strike="noStrike" kern="1200" cap="none" spc="0" normalizeH="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a:t>
            </a:r>
            <a:r>
              <a:rPr kumimoji="0" lang="ar-JO" altLang="ja-JP"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عودة المسيح</a:t>
            </a:r>
          </a:p>
          <a:p>
            <a:pPr marL="0" marR="0" lvl="0" indent="0" algn="r" defTabSz="914400" rtl="1" eaLnBrk="1" fontAlgn="base" latinLnBrk="0" hangingPunct="1">
              <a:lnSpc>
                <a:spcPct val="90000"/>
              </a:lnSpc>
              <a:spcBef>
                <a:spcPct val="20000"/>
              </a:spcBef>
              <a:spcAft>
                <a:spcPct val="0"/>
              </a:spcAft>
              <a:buClr>
                <a:srgbClr val="86D1EC"/>
              </a:buClr>
              <a:buSzPct val="90000"/>
              <a:buFont typeface="Wingdings" charset="0"/>
              <a:buNone/>
              <a:tabLst/>
              <a:defRPr/>
            </a:pPr>
            <a:r>
              <a:rPr kumimoji="0" lang="ar-JO" altLang="ja-JP"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لعروسه الكنيسة.</a:t>
            </a:r>
          </a:p>
          <a:p>
            <a:pPr marL="342900" marR="0" lvl="0" indent="-342900" algn="r" defTabSz="914400" rtl="1" eaLnBrk="1" fontAlgn="base" latinLnBrk="0" hangingPunct="1">
              <a:lnSpc>
                <a:spcPct val="90000"/>
              </a:lnSpc>
              <a:spcBef>
                <a:spcPct val="20000"/>
              </a:spcBef>
              <a:spcAft>
                <a:spcPct val="0"/>
              </a:spcAft>
              <a:buClr>
                <a:srgbClr val="86D1EC"/>
              </a:buClr>
              <a:buSzPct val="90000"/>
              <a:buFont typeface="Wingdings" charset="0"/>
              <a:buBlip>
                <a:blip r:embed="rId4"/>
              </a:buBlip>
              <a:tabLst/>
              <a:defRPr/>
            </a:pPr>
            <a:r>
              <a:rPr kumimoji="0" lang="ar-JO" altLang="ja-JP"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عند الاختطاف،</a:t>
            </a:r>
            <a:r>
              <a:rPr kumimoji="0" lang="ar-JO" altLang="ja-JP" sz="2800" b="1" i="0" u="none" strike="noStrike" kern="1200" cap="none" spc="0" normalizeH="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a:t>
            </a:r>
            <a:r>
              <a:rPr kumimoji="0" lang="ar-JO"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سيأتي ليعيد</a:t>
            </a:r>
            <a:r>
              <a:rPr kumimoji="0" lang="ar-JO" sz="2800" b="1" i="0" u="none" strike="noStrike" kern="1200" cap="none" spc="0" normalizeH="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a:t>
            </a:r>
            <a:r>
              <a:rPr kumimoji="0" lang="ar-JO"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المؤمنين إلى بيت الآب.</a:t>
            </a:r>
            <a:endParaRPr kumimoji="0" lang="en-US"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11" name="Text Box 37"/>
          <p:cNvSpPr txBox="1">
            <a:spLocks noChangeArrowheads="1"/>
          </p:cNvSpPr>
          <p:nvPr/>
        </p:nvSpPr>
        <p:spPr bwMode="auto">
          <a:xfrm>
            <a:off x="8497412" y="-36174"/>
            <a:ext cx="528007" cy="46384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77</a:t>
            </a:r>
            <a:endPar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49547430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3" presetClass="entr" presetSubtype="0" fill="hold" grpId="0" nodeType="clickEffect">
                                  <p:stCondLst>
                                    <p:cond delay="0"/>
                                  </p:stCondLst>
                                  <p:childTnLst>
                                    <p:set>
                                      <p:cBhvr>
                                        <p:cTn id="6" dur="1" fill="hold">
                                          <p:stCondLst>
                                            <p:cond delay="0"/>
                                          </p:stCondLst>
                                        </p:cTn>
                                        <p:tgtEl>
                                          <p:spTgt spid="10246"/>
                                        </p:tgtEl>
                                        <p:attrNameLst>
                                          <p:attrName>style.visibility</p:attrName>
                                        </p:attrNameLst>
                                      </p:cBhvr>
                                      <p:to>
                                        <p:strVal val="visible"/>
                                      </p:to>
                                    </p:set>
                                    <p:anim calcmode="lin" valueType="num">
                                      <p:cBhvr>
                                        <p:cTn id="7" dur="500" fill="hold"/>
                                        <p:tgtEl>
                                          <p:spTgt spid="10246"/>
                                        </p:tgtEl>
                                        <p:attrNameLst>
                                          <p:attrName>ppt_w</p:attrName>
                                        </p:attrNameLst>
                                      </p:cBhvr>
                                      <p:tavLst>
                                        <p:tav tm="0">
                                          <p:val>
                                            <p:fltVal val="0"/>
                                          </p:val>
                                        </p:tav>
                                        <p:tav tm="100000">
                                          <p:val>
                                            <p:strVal val="#ppt_w"/>
                                          </p:val>
                                        </p:tav>
                                      </p:tavLst>
                                    </p:anim>
                                    <p:anim calcmode="lin" valueType="num">
                                      <p:cBhvr>
                                        <p:cTn id="8" dur="500" fill="hold"/>
                                        <p:tgtEl>
                                          <p:spTgt spid="10246"/>
                                        </p:tgtEl>
                                        <p:attrNameLst>
                                          <p:attrName>ppt_h</p:attrName>
                                        </p:attrNameLst>
                                      </p:cBhvr>
                                      <p:tavLst>
                                        <p:tav tm="0">
                                          <p:val>
                                            <p:fltVal val="0"/>
                                          </p:val>
                                        </p:tav>
                                        <p:tav tm="100000">
                                          <p:val>
                                            <p:strVal val="#ppt_h"/>
                                          </p:val>
                                        </p:tav>
                                      </p:tavLst>
                                    </p:anim>
                                    <p:animEffect transition="in" filter="fade">
                                      <p:cBhvr>
                                        <p:cTn id="9" dur="500"/>
                                        <p:tgtEl>
                                          <p:spTgt spid="10246"/>
                                        </p:tgtEl>
                                      </p:cBhvr>
                                    </p:animEffect>
                                  </p:childTnLst>
                                </p:cTn>
                              </p:par>
                            </p:childTnLst>
                          </p:cTn>
                        </p:par>
                      </p:childTnLst>
                    </p:cTn>
                  </p:par>
                  <p:par>
                    <p:cTn id="10" fill="hold" nodeType="clickPar">
                      <p:stCondLst>
                        <p:cond delay="indefinite"/>
                      </p:stCondLst>
                      <p:childTnLst>
                        <p:par>
                          <p:cTn id="11" fill="hold" nodeType="withGroup">
                            <p:stCondLst>
                              <p:cond delay="0"/>
                            </p:stCondLst>
                            <p:childTnLst>
                              <p:par>
                                <p:cTn id="12" presetID="22" presetClass="entr" presetSubtype="1" fill="hold" grpId="0" nodeType="clickEffect">
                                  <p:stCondLst>
                                    <p:cond delay="0"/>
                                  </p:stCondLst>
                                  <p:childTnLst>
                                    <p:set>
                                      <p:cBhvr>
                                        <p:cTn id="13" dur="1" fill="hold">
                                          <p:stCondLst>
                                            <p:cond delay="0"/>
                                          </p:stCondLst>
                                        </p:cTn>
                                        <p:tgtEl>
                                          <p:spTgt spid="10247"/>
                                        </p:tgtEl>
                                        <p:attrNameLst>
                                          <p:attrName>style.visibility</p:attrName>
                                        </p:attrNameLst>
                                      </p:cBhvr>
                                      <p:to>
                                        <p:strVal val="visible"/>
                                      </p:to>
                                    </p:set>
                                    <p:animEffect transition="in" filter="wipe(up)">
                                      <p:cBhvr>
                                        <p:cTn id="14" dur="500"/>
                                        <p:tgtEl>
                                          <p:spTgt spid="10247"/>
                                        </p:tgtEl>
                                      </p:cBhvr>
                                    </p:animEffect>
                                  </p:childTnLst>
                                </p:cTn>
                              </p:par>
                            </p:childTnLst>
                          </p:cTn>
                        </p:par>
                      </p:childTnLst>
                    </p:cTn>
                  </p:par>
                  <p:par>
                    <p:cTn id="15" fill="hold" nodeType="clickPar">
                      <p:stCondLst>
                        <p:cond delay="indefinite"/>
                      </p:stCondLst>
                      <p:childTnLst>
                        <p:par>
                          <p:cTn id="16" fill="hold" nodeType="withGroup">
                            <p:stCondLst>
                              <p:cond delay="0"/>
                            </p:stCondLst>
                            <p:childTnLst>
                              <p:par>
                                <p:cTn id="17" presetID="53" presetClass="entr" presetSubtype="0" fill="hold" grpId="0" nodeType="clickEffect">
                                  <p:stCondLst>
                                    <p:cond delay="0"/>
                                  </p:stCondLst>
                                  <p:childTnLst>
                                    <p:set>
                                      <p:cBhvr>
                                        <p:cTn id="18" dur="1" fill="hold">
                                          <p:stCondLst>
                                            <p:cond delay="0"/>
                                          </p:stCondLst>
                                        </p:cTn>
                                        <p:tgtEl>
                                          <p:spTgt spid="10245"/>
                                        </p:tgtEl>
                                        <p:attrNameLst>
                                          <p:attrName>style.visibility</p:attrName>
                                        </p:attrNameLst>
                                      </p:cBhvr>
                                      <p:to>
                                        <p:strVal val="visible"/>
                                      </p:to>
                                    </p:set>
                                    <p:anim calcmode="lin" valueType="num">
                                      <p:cBhvr>
                                        <p:cTn id="19" dur="500" fill="hold"/>
                                        <p:tgtEl>
                                          <p:spTgt spid="10245"/>
                                        </p:tgtEl>
                                        <p:attrNameLst>
                                          <p:attrName>ppt_w</p:attrName>
                                        </p:attrNameLst>
                                      </p:cBhvr>
                                      <p:tavLst>
                                        <p:tav tm="0">
                                          <p:val>
                                            <p:fltVal val="0"/>
                                          </p:val>
                                        </p:tav>
                                        <p:tav tm="100000">
                                          <p:val>
                                            <p:strVal val="#ppt_w"/>
                                          </p:val>
                                        </p:tav>
                                      </p:tavLst>
                                    </p:anim>
                                    <p:anim calcmode="lin" valueType="num">
                                      <p:cBhvr>
                                        <p:cTn id="20" dur="500" fill="hold"/>
                                        <p:tgtEl>
                                          <p:spTgt spid="10245"/>
                                        </p:tgtEl>
                                        <p:attrNameLst>
                                          <p:attrName>ppt_h</p:attrName>
                                        </p:attrNameLst>
                                      </p:cBhvr>
                                      <p:tavLst>
                                        <p:tav tm="0">
                                          <p:val>
                                            <p:fltVal val="0"/>
                                          </p:val>
                                        </p:tav>
                                        <p:tav tm="100000">
                                          <p:val>
                                            <p:strVal val="#ppt_h"/>
                                          </p:val>
                                        </p:tav>
                                      </p:tavLst>
                                    </p:anim>
                                    <p:animEffect transition="in" filter="fade">
                                      <p:cBhvr>
                                        <p:cTn id="21" dur="500"/>
                                        <p:tgtEl>
                                          <p:spTgt spid="10245"/>
                                        </p:tgtEl>
                                      </p:cBhvr>
                                    </p:animEffect>
                                  </p:childTnLst>
                                </p:cTn>
                              </p:par>
                            </p:childTnLst>
                          </p:cTn>
                        </p:par>
                      </p:childTnLst>
                    </p:cTn>
                  </p:par>
                  <p:par>
                    <p:cTn id="22" fill="hold" nodeType="clickPar">
                      <p:stCondLst>
                        <p:cond delay="indefinite"/>
                      </p:stCondLst>
                      <p:childTnLst>
                        <p:par>
                          <p:cTn id="23" fill="hold" nodeType="withGroup">
                            <p:stCondLst>
                              <p:cond delay="0"/>
                            </p:stCondLst>
                            <p:childTnLst>
                              <p:par>
                                <p:cTn id="24" presetID="22" presetClass="entr" presetSubtype="4" fill="hold" grpId="0" nodeType="clickEffect">
                                  <p:stCondLst>
                                    <p:cond delay="0"/>
                                  </p:stCondLst>
                                  <p:childTnLst>
                                    <p:set>
                                      <p:cBhvr>
                                        <p:cTn id="25" dur="1" fill="hold">
                                          <p:stCondLst>
                                            <p:cond delay="0"/>
                                          </p:stCondLst>
                                        </p:cTn>
                                        <p:tgtEl>
                                          <p:spTgt spid="10248"/>
                                        </p:tgtEl>
                                        <p:attrNameLst>
                                          <p:attrName>style.visibility</p:attrName>
                                        </p:attrNameLst>
                                      </p:cBhvr>
                                      <p:to>
                                        <p:strVal val="visible"/>
                                      </p:to>
                                    </p:set>
                                    <p:animEffect transition="in" filter="wipe(down)">
                                      <p:cBhvr>
                                        <p:cTn id="26" dur="500"/>
                                        <p:tgtEl>
                                          <p:spTgt spid="10248"/>
                                        </p:tgtEl>
                                      </p:cBhvr>
                                    </p:animEffect>
                                  </p:childTnLst>
                                </p:cTn>
                              </p:par>
                            </p:childTnLst>
                          </p:cTn>
                        </p:par>
                      </p:childTnLst>
                    </p:cTn>
                  </p:par>
                  <p:par>
                    <p:cTn id="27" fill="hold" nodeType="clickPar">
                      <p:stCondLst>
                        <p:cond delay="indefinite"/>
                      </p:stCondLst>
                      <p:childTnLst>
                        <p:par>
                          <p:cTn id="28" fill="hold" nodeType="withGroup">
                            <p:stCondLst>
                              <p:cond delay="0"/>
                            </p:stCondLst>
                            <p:childTnLst>
                              <p:par>
                                <p:cTn id="29" presetID="53" presetClass="entr" presetSubtype="0" fill="hold" grpId="0" nodeType="clickEffect">
                                  <p:stCondLst>
                                    <p:cond delay="0"/>
                                  </p:stCondLst>
                                  <p:childTnLst>
                                    <p:set>
                                      <p:cBhvr>
                                        <p:cTn id="30" dur="1" fill="hold">
                                          <p:stCondLst>
                                            <p:cond delay="0"/>
                                          </p:stCondLst>
                                        </p:cTn>
                                        <p:tgtEl>
                                          <p:spTgt spid="10">
                                            <p:txEl>
                                              <p:pRg st="0" end="0"/>
                                            </p:txEl>
                                          </p:spTgt>
                                        </p:tgtEl>
                                        <p:attrNameLst>
                                          <p:attrName>style.visibility</p:attrName>
                                        </p:attrNameLst>
                                      </p:cBhvr>
                                      <p:to>
                                        <p:strVal val="visible"/>
                                      </p:to>
                                    </p:set>
                                    <p:anim calcmode="lin" valueType="num">
                                      <p:cBhvr>
                                        <p:cTn id="31" dur="500" fill="hold"/>
                                        <p:tgtEl>
                                          <p:spTgt spid="10">
                                            <p:txEl>
                                              <p:pRg st="0" end="0"/>
                                            </p:txEl>
                                          </p:spTgt>
                                        </p:tgtEl>
                                        <p:attrNameLst>
                                          <p:attrName>ppt_w</p:attrName>
                                        </p:attrNameLst>
                                      </p:cBhvr>
                                      <p:tavLst>
                                        <p:tav tm="0">
                                          <p:val>
                                            <p:fltVal val="0"/>
                                          </p:val>
                                        </p:tav>
                                        <p:tav tm="100000">
                                          <p:val>
                                            <p:strVal val="#ppt_w"/>
                                          </p:val>
                                        </p:tav>
                                      </p:tavLst>
                                    </p:anim>
                                    <p:anim calcmode="lin" valueType="num">
                                      <p:cBhvr>
                                        <p:cTn id="32" dur="500" fill="hold"/>
                                        <p:tgtEl>
                                          <p:spTgt spid="10">
                                            <p:txEl>
                                              <p:pRg st="0" end="0"/>
                                            </p:txEl>
                                          </p:spTgt>
                                        </p:tgtEl>
                                        <p:attrNameLst>
                                          <p:attrName>ppt_h</p:attrName>
                                        </p:attrNameLst>
                                      </p:cBhvr>
                                      <p:tavLst>
                                        <p:tav tm="0">
                                          <p:val>
                                            <p:fltVal val="0"/>
                                          </p:val>
                                        </p:tav>
                                        <p:tav tm="100000">
                                          <p:val>
                                            <p:strVal val="#ppt_h"/>
                                          </p:val>
                                        </p:tav>
                                      </p:tavLst>
                                    </p:anim>
                                    <p:animEffect transition="in" filter="fade">
                                      <p:cBhvr>
                                        <p:cTn id="33" dur="500"/>
                                        <p:tgtEl>
                                          <p:spTgt spid="10">
                                            <p:txEl>
                                              <p:pRg st="0" end="0"/>
                                            </p:txEl>
                                          </p:spTgt>
                                        </p:tgtEl>
                                      </p:cBhvr>
                                    </p:animEffect>
                                  </p:childTnLst>
                                </p:cTn>
                              </p:par>
                              <p:par>
                                <p:cTn id="34" presetID="53" presetClass="entr" presetSubtype="0" fill="hold" grpId="0" nodeType="withEffect">
                                  <p:stCondLst>
                                    <p:cond delay="0"/>
                                  </p:stCondLst>
                                  <p:childTnLst>
                                    <p:set>
                                      <p:cBhvr>
                                        <p:cTn id="35" dur="1" fill="hold">
                                          <p:stCondLst>
                                            <p:cond delay="0"/>
                                          </p:stCondLst>
                                        </p:cTn>
                                        <p:tgtEl>
                                          <p:spTgt spid="10">
                                            <p:txEl>
                                              <p:pRg st="1" end="1"/>
                                            </p:txEl>
                                          </p:spTgt>
                                        </p:tgtEl>
                                        <p:attrNameLst>
                                          <p:attrName>style.visibility</p:attrName>
                                        </p:attrNameLst>
                                      </p:cBhvr>
                                      <p:to>
                                        <p:strVal val="visible"/>
                                      </p:to>
                                    </p:set>
                                    <p:anim calcmode="lin" valueType="num">
                                      <p:cBhvr>
                                        <p:cTn id="36" dur="500" fill="hold"/>
                                        <p:tgtEl>
                                          <p:spTgt spid="10">
                                            <p:txEl>
                                              <p:pRg st="1" end="1"/>
                                            </p:txEl>
                                          </p:spTgt>
                                        </p:tgtEl>
                                        <p:attrNameLst>
                                          <p:attrName>ppt_w</p:attrName>
                                        </p:attrNameLst>
                                      </p:cBhvr>
                                      <p:tavLst>
                                        <p:tav tm="0">
                                          <p:val>
                                            <p:fltVal val="0"/>
                                          </p:val>
                                        </p:tav>
                                        <p:tav tm="100000">
                                          <p:val>
                                            <p:strVal val="#ppt_w"/>
                                          </p:val>
                                        </p:tav>
                                      </p:tavLst>
                                    </p:anim>
                                    <p:anim calcmode="lin" valueType="num">
                                      <p:cBhvr>
                                        <p:cTn id="37" dur="500" fill="hold"/>
                                        <p:tgtEl>
                                          <p:spTgt spid="10">
                                            <p:txEl>
                                              <p:pRg st="1" end="1"/>
                                            </p:txEl>
                                          </p:spTgt>
                                        </p:tgtEl>
                                        <p:attrNameLst>
                                          <p:attrName>ppt_h</p:attrName>
                                        </p:attrNameLst>
                                      </p:cBhvr>
                                      <p:tavLst>
                                        <p:tav tm="0">
                                          <p:val>
                                            <p:fltVal val="0"/>
                                          </p:val>
                                        </p:tav>
                                        <p:tav tm="100000">
                                          <p:val>
                                            <p:strVal val="#ppt_h"/>
                                          </p:val>
                                        </p:tav>
                                      </p:tavLst>
                                    </p:anim>
                                    <p:animEffect transition="in" filter="fade">
                                      <p:cBhvr>
                                        <p:cTn id="38" dur="500"/>
                                        <p:tgtEl>
                                          <p:spTgt spid="10">
                                            <p:txEl>
                                              <p:pRg st="1" end="1"/>
                                            </p:txEl>
                                          </p:spTgt>
                                        </p:tgtEl>
                                      </p:cBhvr>
                                    </p:animEffect>
                                  </p:childTnLst>
                                </p:cTn>
                              </p:par>
                              <p:par>
                                <p:cTn id="39" presetID="53" presetClass="entr" presetSubtype="0" fill="hold" grpId="0" nodeType="withEffect">
                                  <p:stCondLst>
                                    <p:cond delay="0"/>
                                  </p:stCondLst>
                                  <p:childTnLst>
                                    <p:set>
                                      <p:cBhvr>
                                        <p:cTn id="40" dur="1" fill="hold">
                                          <p:stCondLst>
                                            <p:cond delay="0"/>
                                          </p:stCondLst>
                                        </p:cTn>
                                        <p:tgtEl>
                                          <p:spTgt spid="10">
                                            <p:txEl>
                                              <p:pRg st="2" end="2"/>
                                            </p:txEl>
                                          </p:spTgt>
                                        </p:tgtEl>
                                        <p:attrNameLst>
                                          <p:attrName>style.visibility</p:attrName>
                                        </p:attrNameLst>
                                      </p:cBhvr>
                                      <p:to>
                                        <p:strVal val="visible"/>
                                      </p:to>
                                    </p:set>
                                    <p:anim calcmode="lin" valueType="num">
                                      <p:cBhvr>
                                        <p:cTn id="41" dur="500" fill="hold"/>
                                        <p:tgtEl>
                                          <p:spTgt spid="10">
                                            <p:txEl>
                                              <p:pRg st="2" end="2"/>
                                            </p:txEl>
                                          </p:spTgt>
                                        </p:tgtEl>
                                        <p:attrNameLst>
                                          <p:attrName>ppt_w</p:attrName>
                                        </p:attrNameLst>
                                      </p:cBhvr>
                                      <p:tavLst>
                                        <p:tav tm="0">
                                          <p:val>
                                            <p:fltVal val="0"/>
                                          </p:val>
                                        </p:tav>
                                        <p:tav tm="100000">
                                          <p:val>
                                            <p:strVal val="#ppt_w"/>
                                          </p:val>
                                        </p:tav>
                                      </p:tavLst>
                                    </p:anim>
                                    <p:anim calcmode="lin" valueType="num">
                                      <p:cBhvr>
                                        <p:cTn id="42" dur="500" fill="hold"/>
                                        <p:tgtEl>
                                          <p:spTgt spid="10">
                                            <p:txEl>
                                              <p:pRg st="2" end="2"/>
                                            </p:txEl>
                                          </p:spTgt>
                                        </p:tgtEl>
                                        <p:attrNameLst>
                                          <p:attrName>ppt_h</p:attrName>
                                        </p:attrNameLst>
                                      </p:cBhvr>
                                      <p:tavLst>
                                        <p:tav tm="0">
                                          <p:val>
                                            <p:fltVal val="0"/>
                                          </p:val>
                                        </p:tav>
                                        <p:tav tm="100000">
                                          <p:val>
                                            <p:strVal val="#ppt_h"/>
                                          </p:val>
                                        </p:tav>
                                      </p:tavLst>
                                    </p:anim>
                                    <p:animEffect transition="in" filter="fade">
                                      <p:cBhvr>
                                        <p:cTn id="43" dur="500"/>
                                        <p:tgtEl>
                                          <p:spTgt spid="10">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245" grpId="0"/>
      <p:bldP spid="10246" grpId="0"/>
      <p:bldP spid="10247" grpId="0" animBg="1"/>
      <p:bldP spid="10248" grpId="0" animBg="1"/>
      <p:bldP spid="10" grpId="0" uiExpand="1" build="p"/>
    </p:bldLst>
  </p:timing>
</p:sld>
</file>

<file path=ppt/slides/slide2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9089" name="Picture 2" descr="img30[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64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87043" name="Rectangle 3"/>
          <p:cNvSpPr>
            <a:spLocks noGrp="1" noChangeArrowheads="1"/>
          </p:cNvSpPr>
          <p:nvPr>
            <p:ph type="title" idx="4294967295"/>
          </p:nvPr>
        </p:nvSpPr>
        <p:spPr>
          <a:xfrm>
            <a:off x="0" y="0"/>
            <a:ext cx="3810000" cy="2209800"/>
          </a:xfrm>
          <a:solidFill>
            <a:schemeClr val="bg2"/>
          </a:solidFill>
        </p:spPr>
        <p:txBody>
          <a:bodyPr/>
          <a:lstStyle/>
          <a:p>
            <a:pPr>
              <a:defRPr/>
            </a:pPr>
            <a:r>
              <a:rPr lang="ar-JO" altLang="ja-JP" sz="3600" b="1" dirty="0">
                <a:latin typeface="Arial" panose="020B0604020202020204" pitchFamily="34" charset="0"/>
                <a:ea typeface="ＭＳ Ｐゴシック" charset="0"/>
                <a:cs typeface="Arial" panose="020B0604020202020204" pitchFamily="34" charset="0"/>
              </a:rPr>
              <a:t>والأموات في المسيح سيقومون أولاً</a:t>
            </a:r>
            <a:br>
              <a:rPr lang="en-US" sz="3600" b="1" dirty="0">
                <a:latin typeface="Arial" panose="020B0604020202020204" pitchFamily="34" charset="0"/>
                <a:ea typeface="ＭＳ Ｐゴシック" charset="0"/>
                <a:cs typeface="Arial" panose="020B0604020202020204" pitchFamily="34" charset="0"/>
              </a:rPr>
            </a:br>
            <a:r>
              <a:rPr lang="en-US" sz="3600" b="1" dirty="0">
                <a:latin typeface="Arial" panose="020B0604020202020204" pitchFamily="34" charset="0"/>
                <a:ea typeface="ＭＳ Ｐゴシック" charset="0"/>
                <a:cs typeface="Arial" panose="020B0604020202020204" pitchFamily="34" charset="0"/>
              </a:rPr>
              <a:t>(</a:t>
            </a:r>
            <a:r>
              <a:rPr lang="ar-JO" sz="3600" b="1" dirty="0">
                <a:latin typeface="Arial" panose="020B0604020202020204" pitchFamily="34" charset="0"/>
                <a:ea typeface="ＭＳ Ｐゴシック" charset="0"/>
                <a:cs typeface="Arial" panose="020B0604020202020204" pitchFamily="34" charset="0"/>
              </a:rPr>
              <a:t>1 تس 4: 16ب</a:t>
            </a:r>
            <a:r>
              <a:rPr lang="en-US" sz="3600" b="1" dirty="0">
                <a:latin typeface="Arial" panose="020B0604020202020204" pitchFamily="34" charset="0"/>
                <a:ea typeface="ＭＳ Ｐゴシック" charset="0"/>
                <a:cs typeface="Arial" panose="020B0604020202020204" pitchFamily="34" charset="0"/>
              </a:rPr>
              <a:t>)</a:t>
            </a:r>
          </a:p>
        </p:txBody>
      </p:sp>
    </p:spTree>
    <p:extLst>
      <p:ext uri="{BB962C8B-B14F-4D97-AF65-F5344CB8AC3E}">
        <p14:creationId xmlns:p14="http://schemas.microsoft.com/office/powerpoint/2010/main" val="2356806212"/>
      </p:ext>
    </p:extLst>
  </p:cSld>
  <p:clrMapOvr>
    <a:masterClrMapping/>
  </p:clrMapOvr>
</p:sld>
</file>

<file path=ppt/slides/slide2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Rectangle 2"/>
          <p:cNvSpPr>
            <a:spLocks noGrp="1" noChangeArrowheads="1"/>
          </p:cNvSpPr>
          <p:nvPr>
            <p:ph type="title"/>
          </p:nvPr>
        </p:nvSpPr>
        <p:spPr>
          <a:xfrm>
            <a:off x="381000" y="2819400"/>
            <a:ext cx="4876800" cy="457200"/>
          </a:xfrm>
        </p:spPr>
        <p:txBody>
          <a:bodyPr/>
          <a:lstStyle/>
          <a:p>
            <a:pPr eaLnBrk="1" hangingPunct="1">
              <a:defRPr/>
            </a:pPr>
            <a:r>
              <a:rPr lang="en-US" sz="2400">
                <a:latin typeface="Arial" charset="0"/>
                <a:ea typeface="ＭＳ Ｐゴシック" charset="0"/>
                <a:cs typeface="ＭＳ Ｐゴシック" charset="0"/>
              </a:rPr>
              <a:t>Marriage &amp; the Church Timeline</a:t>
            </a:r>
          </a:p>
        </p:txBody>
      </p:sp>
      <p:sp>
        <p:nvSpPr>
          <p:cNvPr id="47106" name="Rectangle 3"/>
          <p:cNvSpPr>
            <a:spLocks noChangeArrowheads="1"/>
          </p:cNvSpPr>
          <p:nvPr/>
        </p:nvSpPr>
        <p:spPr bwMode="auto">
          <a:xfrm>
            <a:off x="-179388" y="868363"/>
            <a:ext cx="184151" cy="3667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u="none" strike="noStrike" kern="1200" cap="none" spc="0" normalizeH="0" baseline="0" noProof="0">
              <a:ln>
                <a:noFill/>
              </a:ln>
              <a:solidFill>
                <a:srgbClr val="FFFFFF"/>
              </a:solidFill>
              <a:effectLst/>
              <a:uLnTx/>
              <a:uFillTx/>
              <a:latin typeface="Arial" charset="0"/>
              <a:ea typeface="ＭＳ Ｐゴシック" charset="0"/>
            </a:endParaRPr>
          </a:p>
        </p:txBody>
      </p:sp>
      <p:graphicFrame>
        <p:nvGraphicFramePr>
          <p:cNvPr id="47177" name="Group 1097"/>
          <p:cNvGraphicFramePr>
            <a:graphicFrameLocks noGrp="1"/>
          </p:cNvGraphicFramePr>
          <p:nvPr>
            <p:extLst>
              <p:ext uri="{D42A27DB-BD31-4B8C-83A1-F6EECF244321}">
                <p14:modId xmlns:p14="http://schemas.microsoft.com/office/powerpoint/2010/main" val="3253445865"/>
              </p:ext>
            </p:extLst>
          </p:nvPr>
        </p:nvGraphicFramePr>
        <p:xfrm>
          <a:off x="-76200" y="762000"/>
          <a:ext cx="9144000" cy="1584325"/>
        </p:xfrm>
        <a:graphic>
          <a:graphicData uri="http://schemas.openxmlformats.org/drawingml/2006/table">
            <a:tbl>
              <a:tblPr/>
              <a:tblGrid>
                <a:gridCol w="930275">
                  <a:extLst>
                    <a:ext uri="{9D8B030D-6E8A-4147-A177-3AD203B41FA5}">
                      <a16:colId xmlns:a16="http://schemas.microsoft.com/office/drawing/2014/main" val="20000"/>
                    </a:ext>
                  </a:extLst>
                </a:gridCol>
                <a:gridCol w="930275">
                  <a:extLst>
                    <a:ext uri="{9D8B030D-6E8A-4147-A177-3AD203B41FA5}">
                      <a16:colId xmlns:a16="http://schemas.microsoft.com/office/drawing/2014/main" val="20001"/>
                    </a:ext>
                  </a:extLst>
                </a:gridCol>
                <a:gridCol w="928688">
                  <a:extLst>
                    <a:ext uri="{9D8B030D-6E8A-4147-A177-3AD203B41FA5}">
                      <a16:colId xmlns:a16="http://schemas.microsoft.com/office/drawing/2014/main" val="20002"/>
                    </a:ext>
                  </a:extLst>
                </a:gridCol>
                <a:gridCol w="930275">
                  <a:extLst>
                    <a:ext uri="{9D8B030D-6E8A-4147-A177-3AD203B41FA5}">
                      <a16:colId xmlns:a16="http://schemas.microsoft.com/office/drawing/2014/main" val="20003"/>
                    </a:ext>
                  </a:extLst>
                </a:gridCol>
                <a:gridCol w="928687">
                  <a:extLst>
                    <a:ext uri="{9D8B030D-6E8A-4147-A177-3AD203B41FA5}">
                      <a16:colId xmlns:a16="http://schemas.microsoft.com/office/drawing/2014/main" val="20004"/>
                    </a:ext>
                  </a:extLst>
                </a:gridCol>
                <a:gridCol w="1163638">
                  <a:extLst>
                    <a:ext uri="{9D8B030D-6E8A-4147-A177-3AD203B41FA5}">
                      <a16:colId xmlns:a16="http://schemas.microsoft.com/office/drawing/2014/main" val="20005"/>
                    </a:ext>
                  </a:extLst>
                </a:gridCol>
                <a:gridCol w="968375">
                  <a:extLst>
                    <a:ext uri="{9D8B030D-6E8A-4147-A177-3AD203B41FA5}">
                      <a16:colId xmlns:a16="http://schemas.microsoft.com/office/drawing/2014/main" val="20006"/>
                    </a:ext>
                  </a:extLst>
                </a:gridCol>
                <a:gridCol w="1181100">
                  <a:extLst>
                    <a:ext uri="{9D8B030D-6E8A-4147-A177-3AD203B41FA5}">
                      <a16:colId xmlns:a16="http://schemas.microsoft.com/office/drawing/2014/main" val="20007"/>
                    </a:ext>
                  </a:extLst>
                </a:gridCol>
                <a:gridCol w="1182687">
                  <a:extLst>
                    <a:ext uri="{9D8B030D-6E8A-4147-A177-3AD203B41FA5}">
                      <a16:colId xmlns:a16="http://schemas.microsoft.com/office/drawing/2014/main" val="20008"/>
                    </a:ext>
                  </a:extLst>
                </a:gridCol>
              </a:tblGrid>
              <a:tr h="1584325">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1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الاختيار</a:t>
                      </a:r>
                      <a:endParaRPr kumimoji="0" lang="en-US" sz="1000" b="0"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pPr>
                      <a:r>
                        <a:rPr kumimoji="0" lang="ar-JO" sz="1200" b="0"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الله</a:t>
                      </a:r>
                    </a:p>
                    <a:p>
                      <a:pPr marL="0" marR="0" lvl="0" indent="0" algn="ctr" defTabSz="914400" rtl="0" eaLnBrk="0" fontAlgn="base" latinLnBrk="0" hangingPunct="0">
                        <a:lnSpc>
                          <a:spcPct val="100000"/>
                        </a:lnSpc>
                        <a:spcBef>
                          <a:spcPct val="0"/>
                        </a:spcBef>
                        <a:spcAft>
                          <a:spcPct val="0"/>
                        </a:spcAft>
                        <a:buClrTx/>
                        <a:buSzTx/>
                        <a:buFontTx/>
                        <a:buNone/>
                        <a:tabLst/>
                      </a:pPr>
                      <a:r>
                        <a:rPr kumimoji="0" lang="ar-JO" sz="1200" b="0"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الآب</a:t>
                      </a:r>
                    </a:p>
                    <a:p>
                      <a:pPr marL="0" marR="0" lvl="0" indent="0" algn="ctr" defTabSz="914400" rtl="0" eaLnBrk="0" fontAlgn="base" latinLnBrk="0" hangingPunct="0">
                        <a:lnSpc>
                          <a:spcPct val="100000"/>
                        </a:lnSpc>
                        <a:spcBef>
                          <a:spcPct val="0"/>
                        </a:spcBef>
                        <a:spcAft>
                          <a:spcPct val="0"/>
                        </a:spcAft>
                        <a:buClrTx/>
                        <a:buSzTx/>
                        <a:buFontTx/>
                        <a:buNone/>
                        <a:tabLst/>
                      </a:pPr>
                      <a:r>
                        <a:rPr kumimoji="0" lang="ar-JO" sz="1200" b="0"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أختار هؤلاء</a:t>
                      </a:r>
                    </a:p>
                    <a:p>
                      <a:pPr marL="0" marR="0" lvl="0" indent="0" algn="ctr" defTabSz="914400" rtl="0" eaLnBrk="0" fontAlgn="base" latinLnBrk="0" hangingPunct="0">
                        <a:lnSpc>
                          <a:spcPct val="100000"/>
                        </a:lnSpc>
                        <a:spcBef>
                          <a:spcPct val="0"/>
                        </a:spcBef>
                        <a:spcAft>
                          <a:spcPct val="0"/>
                        </a:spcAft>
                        <a:buClrTx/>
                        <a:buSzTx/>
                        <a:buFontTx/>
                        <a:buNone/>
                        <a:tabLst/>
                      </a:pPr>
                      <a:r>
                        <a:rPr kumimoji="0" lang="ar-JO" sz="1200" b="0"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ليخلصو</a:t>
                      </a:r>
                      <a:endParaRPr kumimoji="0" lang="en-US" sz="1200" b="0"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pPr>
                      <a:r>
                        <a:rPr kumimoji="0" lang="ar-JO" altLang="ja-JP" sz="1200" b="0"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(أف 1: 5، 11)</a:t>
                      </a:r>
                      <a:endParaRPr kumimoji="0" lang="en-US" altLang="ja-JP" sz="1800" b="0"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685" marB="45685" horzOverflow="overflow">
                    <a:lnL>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12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الشراء</a:t>
                      </a:r>
                      <a:endParaRPr kumimoji="0" lang="en-US" sz="1000" b="0"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pPr>
                      <a:r>
                        <a:rPr kumimoji="0" lang="ar-JO" sz="1200" b="0"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دفع</a:t>
                      </a:r>
                    </a:p>
                    <a:p>
                      <a:pPr marL="0" marR="0" lvl="0" indent="0" algn="ctr" defTabSz="914400" rtl="0" eaLnBrk="0" fontAlgn="base" latinLnBrk="0" hangingPunct="0">
                        <a:lnSpc>
                          <a:spcPct val="100000"/>
                        </a:lnSpc>
                        <a:spcBef>
                          <a:spcPct val="0"/>
                        </a:spcBef>
                        <a:spcAft>
                          <a:spcPct val="0"/>
                        </a:spcAft>
                        <a:buClrTx/>
                        <a:buSzTx/>
                        <a:buFontTx/>
                        <a:buNone/>
                        <a:tabLst/>
                      </a:pPr>
                      <a:r>
                        <a:rPr kumimoji="0" lang="ar-JO" altLang="ja-JP" sz="1200" b="0"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المسيح</a:t>
                      </a:r>
                    </a:p>
                    <a:p>
                      <a:pPr marL="0" marR="0" lvl="0" indent="0" algn="ctr" defTabSz="914400" rtl="0" eaLnBrk="0" fontAlgn="base" latinLnBrk="0" hangingPunct="0">
                        <a:lnSpc>
                          <a:spcPct val="100000"/>
                        </a:lnSpc>
                        <a:spcBef>
                          <a:spcPct val="0"/>
                        </a:spcBef>
                        <a:spcAft>
                          <a:spcPct val="0"/>
                        </a:spcAft>
                        <a:buClrTx/>
                        <a:buSzTx/>
                        <a:buFontTx/>
                        <a:buNone/>
                        <a:tabLst/>
                      </a:pPr>
                      <a:r>
                        <a:rPr kumimoji="0" lang="ar-JO" altLang="ja-JP" sz="1200" b="0"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دمه للآب</a:t>
                      </a:r>
                    </a:p>
                    <a:p>
                      <a:pPr marL="0" marR="0" lvl="0" indent="0" algn="ctr" defTabSz="914400" rtl="0" eaLnBrk="0" fontAlgn="base" latinLnBrk="0" hangingPunct="0">
                        <a:lnSpc>
                          <a:spcPct val="100000"/>
                        </a:lnSpc>
                        <a:spcBef>
                          <a:spcPct val="0"/>
                        </a:spcBef>
                        <a:spcAft>
                          <a:spcPct val="0"/>
                        </a:spcAft>
                        <a:buClrTx/>
                        <a:buSzTx/>
                        <a:buFontTx/>
                        <a:buNone/>
                        <a:tabLst/>
                      </a:pPr>
                      <a:r>
                        <a:rPr kumimoji="0" lang="ar-JO" altLang="ja-JP" sz="1200" b="0"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لفداء الكنيسة</a:t>
                      </a:r>
                    </a:p>
                    <a:p>
                      <a:pPr marL="0" marR="0" lvl="0" indent="0" algn="ctr" defTabSz="914400" rtl="0" eaLnBrk="0" fontAlgn="base" latinLnBrk="0" hangingPunct="0">
                        <a:lnSpc>
                          <a:spcPct val="100000"/>
                        </a:lnSpc>
                        <a:spcBef>
                          <a:spcPct val="0"/>
                        </a:spcBef>
                        <a:spcAft>
                          <a:spcPct val="0"/>
                        </a:spcAft>
                        <a:buClrTx/>
                        <a:buSzTx/>
                        <a:buFontTx/>
                        <a:buNone/>
                        <a:tabLst/>
                      </a:pPr>
                      <a:r>
                        <a:rPr kumimoji="0" lang="ar-JO" altLang="ja-JP" sz="1200" b="0"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(1بط 1: 18)</a:t>
                      </a:r>
                      <a:endParaRPr kumimoji="0" lang="en-US" altLang="ja-JP" sz="1800" b="0"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685" marB="45685" horzOverflow="overflow">
                    <a:lnL>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1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العلامة</a:t>
                      </a:r>
                      <a:endParaRPr kumimoji="0" lang="en-US" sz="1000" b="0"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pPr>
                      <a:r>
                        <a:rPr kumimoji="0" lang="ar-JO" sz="1200" b="0"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بدأ</a:t>
                      </a:r>
                    </a:p>
                    <a:p>
                      <a:pPr marL="0" marR="0" lvl="0" indent="0" algn="ctr" defTabSz="914400" rtl="0" eaLnBrk="0" fontAlgn="base" latinLnBrk="0" hangingPunct="0">
                        <a:lnSpc>
                          <a:spcPct val="100000"/>
                        </a:lnSpc>
                        <a:spcBef>
                          <a:spcPct val="0"/>
                        </a:spcBef>
                        <a:spcAft>
                          <a:spcPct val="0"/>
                        </a:spcAft>
                        <a:buClrTx/>
                        <a:buSzTx/>
                        <a:buFontTx/>
                        <a:buNone/>
                        <a:tabLst/>
                      </a:pPr>
                      <a:r>
                        <a:rPr kumimoji="0" lang="ar-JO" altLang="ja-JP" sz="1200" b="0"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العهد الجديد</a:t>
                      </a:r>
                    </a:p>
                    <a:p>
                      <a:pPr marL="0" marR="0" lvl="0" indent="0" algn="ctr" defTabSz="914400" rtl="0" eaLnBrk="0" fontAlgn="base" latinLnBrk="0" hangingPunct="0">
                        <a:lnSpc>
                          <a:spcPct val="100000"/>
                        </a:lnSpc>
                        <a:spcBef>
                          <a:spcPct val="0"/>
                        </a:spcBef>
                        <a:spcAft>
                          <a:spcPct val="0"/>
                        </a:spcAft>
                        <a:buClrTx/>
                        <a:buSzTx/>
                        <a:buFontTx/>
                        <a:buNone/>
                        <a:tabLst/>
                      </a:pPr>
                      <a:r>
                        <a:rPr kumimoji="0" lang="ar-JO" altLang="ja-JP" sz="1200" b="0"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بكأس</a:t>
                      </a:r>
                    </a:p>
                    <a:p>
                      <a:pPr marL="0" marR="0" lvl="0" indent="0" algn="ctr" defTabSz="914400" rtl="0" eaLnBrk="0" fontAlgn="base" latinLnBrk="0" hangingPunct="0">
                        <a:lnSpc>
                          <a:spcPct val="100000"/>
                        </a:lnSpc>
                        <a:spcBef>
                          <a:spcPct val="0"/>
                        </a:spcBef>
                        <a:spcAft>
                          <a:spcPct val="0"/>
                        </a:spcAft>
                        <a:buClrTx/>
                        <a:buSzTx/>
                        <a:buFontTx/>
                        <a:buNone/>
                        <a:tabLst/>
                      </a:pPr>
                      <a:r>
                        <a:rPr kumimoji="0" lang="ar-JO" altLang="ja-JP" sz="1200" b="0"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العشاء</a:t>
                      </a:r>
                    </a:p>
                    <a:p>
                      <a:pPr marL="0" marR="0" lvl="0" indent="0" algn="ctr" defTabSz="914400" rtl="0" eaLnBrk="0" fontAlgn="base" latinLnBrk="0" hangingPunct="0">
                        <a:lnSpc>
                          <a:spcPct val="100000"/>
                        </a:lnSpc>
                        <a:spcBef>
                          <a:spcPct val="0"/>
                        </a:spcBef>
                        <a:spcAft>
                          <a:spcPct val="0"/>
                        </a:spcAft>
                        <a:buClrTx/>
                        <a:buSzTx/>
                        <a:buFontTx/>
                        <a:buNone/>
                        <a:tabLst/>
                      </a:pPr>
                      <a:r>
                        <a:rPr kumimoji="0" lang="ar-JO" altLang="ja-JP" sz="1200" b="0"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(لو 22: 20)</a:t>
                      </a:r>
                      <a:endParaRPr kumimoji="0" lang="en-US" altLang="ja-JP" sz="1000" b="0"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685" marB="45685" horzOverflow="overflow">
                    <a:lnL>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1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واجبنا</a:t>
                      </a:r>
                      <a:endParaRPr kumimoji="0" lang="en-US" sz="1000" b="0"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pPr>
                      <a:r>
                        <a:rPr kumimoji="0" lang="ar-JO" sz="1200" b="0"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القداسة</a:t>
                      </a:r>
                    </a:p>
                    <a:p>
                      <a:pPr marL="0" marR="0" lvl="0" indent="0" algn="ctr" defTabSz="914400" rtl="0" eaLnBrk="0" fontAlgn="base" latinLnBrk="0" hangingPunct="0">
                        <a:lnSpc>
                          <a:spcPct val="100000"/>
                        </a:lnSpc>
                        <a:spcBef>
                          <a:spcPct val="0"/>
                        </a:spcBef>
                        <a:spcAft>
                          <a:spcPct val="0"/>
                        </a:spcAft>
                        <a:buClrTx/>
                        <a:buSzTx/>
                        <a:buFontTx/>
                        <a:buNone/>
                        <a:tabLst/>
                      </a:pPr>
                      <a:r>
                        <a:rPr kumimoji="0" lang="ar-JO" sz="1200" b="0"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للمسيح</a:t>
                      </a:r>
                    </a:p>
                    <a:p>
                      <a:pPr marL="0" marR="0" lvl="0" indent="0" algn="ctr" defTabSz="914400" rtl="0" eaLnBrk="0" fontAlgn="base" latinLnBrk="0" hangingPunct="0">
                        <a:lnSpc>
                          <a:spcPct val="100000"/>
                        </a:lnSpc>
                        <a:spcBef>
                          <a:spcPct val="0"/>
                        </a:spcBef>
                        <a:spcAft>
                          <a:spcPct val="0"/>
                        </a:spcAft>
                        <a:buClrTx/>
                        <a:buSzTx/>
                        <a:buFontTx/>
                        <a:buNone/>
                        <a:tabLst/>
                      </a:pPr>
                      <a:r>
                        <a:rPr kumimoji="0" lang="ar-JO" sz="1200" b="0"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في عصر</a:t>
                      </a:r>
                    </a:p>
                    <a:p>
                      <a:pPr marL="0" marR="0" lvl="0" indent="0" algn="ctr" defTabSz="914400" rtl="0" eaLnBrk="0" fontAlgn="base" latinLnBrk="0" hangingPunct="0">
                        <a:lnSpc>
                          <a:spcPct val="100000"/>
                        </a:lnSpc>
                        <a:spcBef>
                          <a:spcPct val="0"/>
                        </a:spcBef>
                        <a:spcAft>
                          <a:spcPct val="0"/>
                        </a:spcAft>
                        <a:buClrTx/>
                        <a:buSzTx/>
                        <a:buFontTx/>
                        <a:buNone/>
                        <a:tabLst/>
                      </a:pPr>
                      <a:r>
                        <a:rPr kumimoji="0" lang="ar-JO" sz="1200" b="0"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الكنيسة</a:t>
                      </a:r>
                    </a:p>
                    <a:p>
                      <a:pPr marL="0" marR="0" lvl="0" indent="0" algn="ctr" defTabSz="914400" rtl="0" eaLnBrk="0" fontAlgn="base" latinLnBrk="0" hangingPunct="0">
                        <a:lnSpc>
                          <a:spcPct val="100000"/>
                        </a:lnSpc>
                        <a:spcBef>
                          <a:spcPct val="0"/>
                        </a:spcBef>
                        <a:spcAft>
                          <a:spcPct val="0"/>
                        </a:spcAft>
                        <a:buClrTx/>
                        <a:buSzTx/>
                        <a:buFontTx/>
                        <a:buNone/>
                        <a:tabLst/>
                      </a:pPr>
                      <a:r>
                        <a:rPr kumimoji="0" lang="ar-JO" sz="1200" b="0"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(2كو 11: 2)</a:t>
                      </a:r>
                      <a:endParaRPr kumimoji="0" lang="en-US" altLang="ja-JP" sz="1800" b="0"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685" marB="45685" horzOverflow="overflow">
                    <a:lnL>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1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واجب المسيح</a:t>
                      </a:r>
                      <a:endParaRPr kumimoji="0" lang="en-US" sz="1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pPr>
                      <a:r>
                        <a:rPr kumimoji="0" lang="ar-JO" sz="1200" b="0"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إعداد </a:t>
                      </a:r>
                    </a:p>
                    <a:p>
                      <a:pPr marL="0" marR="0" lvl="0" indent="0" algn="ctr" defTabSz="914400" rtl="0" eaLnBrk="0" fontAlgn="base" latinLnBrk="0" hangingPunct="0">
                        <a:lnSpc>
                          <a:spcPct val="100000"/>
                        </a:lnSpc>
                        <a:spcBef>
                          <a:spcPct val="0"/>
                        </a:spcBef>
                        <a:spcAft>
                          <a:spcPct val="0"/>
                        </a:spcAft>
                        <a:buClrTx/>
                        <a:buSzTx/>
                        <a:buFontTx/>
                        <a:buNone/>
                        <a:tabLst/>
                      </a:pPr>
                      <a:r>
                        <a:rPr kumimoji="0" lang="ar-JO" sz="1200" b="0"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السماء </a:t>
                      </a:r>
                    </a:p>
                    <a:p>
                      <a:pPr marL="0" marR="0" lvl="0" indent="0" algn="ctr" defTabSz="914400" rtl="0" eaLnBrk="0" fontAlgn="base" latinLnBrk="0" hangingPunct="0">
                        <a:lnSpc>
                          <a:spcPct val="100000"/>
                        </a:lnSpc>
                        <a:spcBef>
                          <a:spcPct val="0"/>
                        </a:spcBef>
                        <a:spcAft>
                          <a:spcPct val="0"/>
                        </a:spcAft>
                        <a:buClrTx/>
                        <a:buSzTx/>
                        <a:buFontTx/>
                        <a:buNone/>
                        <a:tabLst/>
                      </a:pPr>
                      <a:r>
                        <a:rPr kumimoji="0" lang="ar-JO" sz="1200" b="0"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للكنيسة</a:t>
                      </a:r>
                    </a:p>
                    <a:p>
                      <a:pPr marL="0" marR="0" lvl="0" indent="0" algn="ctr" defTabSz="914400" rtl="0" eaLnBrk="0" fontAlgn="base" latinLnBrk="0" hangingPunct="0">
                        <a:lnSpc>
                          <a:spcPct val="100000"/>
                        </a:lnSpc>
                        <a:spcBef>
                          <a:spcPct val="0"/>
                        </a:spcBef>
                        <a:spcAft>
                          <a:spcPct val="0"/>
                        </a:spcAft>
                        <a:buClrTx/>
                        <a:buSzTx/>
                        <a:buFontTx/>
                        <a:buNone/>
                        <a:tabLst/>
                      </a:pPr>
                      <a:r>
                        <a:rPr kumimoji="0" lang="ar-JO" sz="1200" b="0"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حتى يعود </a:t>
                      </a:r>
                    </a:p>
                    <a:p>
                      <a:pPr marL="0" marR="0" lvl="0" indent="0" algn="ctr" defTabSz="914400" rtl="0" eaLnBrk="0" fontAlgn="base" latinLnBrk="0" hangingPunct="0">
                        <a:lnSpc>
                          <a:spcPct val="100000"/>
                        </a:lnSpc>
                        <a:spcBef>
                          <a:spcPct val="0"/>
                        </a:spcBef>
                        <a:spcAft>
                          <a:spcPct val="0"/>
                        </a:spcAft>
                        <a:buClrTx/>
                        <a:buSzTx/>
                        <a:buFontTx/>
                        <a:buNone/>
                        <a:tabLst/>
                      </a:pPr>
                      <a:r>
                        <a:rPr kumimoji="0" lang="ar-JO" sz="1200" b="0"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(يو 14: 1- 3)</a:t>
                      </a:r>
                      <a:endParaRPr kumimoji="0" lang="en-US" sz="1800" b="0"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685" marB="45685" horzOverflow="overflow">
                    <a:lnL>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1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الاختطاف</a:t>
                      </a:r>
                      <a:endParaRPr kumimoji="0" lang="en-US" sz="1000" b="0"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pPr>
                      <a:r>
                        <a:rPr kumimoji="0" lang="ar-JO" sz="1200" b="0"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يحضر المسيح</a:t>
                      </a:r>
                    </a:p>
                    <a:p>
                      <a:pPr marL="0" marR="0" lvl="0" indent="0" algn="ctr" defTabSz="914400" rtl="0" eaLnBrk="0" fontAlgn="base" latinLnBrk="0" hangingPunct="0">
                        <a:lnSpc>
                          <a:spcPct val="100000"/>
                        </a:lnSpc>
                        <a:spcBef>
                          <a:spcPct val="0"/>
                        </a:spcBef>
                        <a:spcAft>
                          <a:spcPct val="0"/>
                        </a:spcAft>
                        <a:buClrTx/>
                        <a:buSzTx/>
                        <a:buFontTx/>
                        <a:buNone/>
                        <a:tabLst/>
                      </a:pPr>
                      <a:r>
                        <a:rPr kumimoji="0" lang="ar-JO" sz="1200" b="0"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كنيسته إلى السماء</a:t>
                      </a:r>
                    </a:p>
                    <a:p>
                      <a:pPr marL="0" marR="0" lvl="0" indent="0" algn="ctr" defTabSz="914400" rtl="0" eaLnBrk="0" fontAlgn="base" latinLnBrk="0" hangingPunct="0">
                        <a:lnSpc>
                          <a:spcPct val="100000"/>
                        </a:lnSpc>
                        <a:spcBef>
                          <a:spcPct val="0"/>
                        </a:spcBef>
                        <a:spcAft>
                          <a:spcPct val="0"/>
                        </a:spcAft>
                        <a:buClrTx/>
                        <a:buSzTx/>
                        <a:buFontTx/>
                        <a:buNone/>
                        <a:tabLst/>
                      </a:pPr>
                      <a:r>
                        <a:rPr kumimoji="0" lang="ar-JO" sz="1200" b="0"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في وقت غير متوقع</a:t>
                      </a:r>
                    </a:p>
                    <a:p>
                      <a:pPr marL="0" marR="0" lvl="0" indent="0" algn="ctr" defTabSz="914400" rtl="0" eaLnBrk="0" fontAlgn="base" latinLnBrk="0" hangingPunct="0">
                        <a:lnSpc>
                          <a:spcPct val="100000"/>
                        </a:lnSpc>
                        <a:spcBef>
                          <a:spcPct val="0"/>
                        </a:spcBef>
                        <a:spcAft>
                          <a:spcPct val="0"/>
                        </a:spcAft>
                        <a:buClrTx/>
                        <a:buSzTx/>
                        <a:buFontTx/>
                        <a:buNone/>
                        <a:tabLst/>
                      </a:pPr>
                      <a:r>
                        <a:rPr kumimoji="0" lang="ar-JO" sz="1200" b="0"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مع الهتاف</a:t>
                      </a:r>
                    </a:p>
                    <a:p>
                      <a:pPr marL="0" marR="0" lvl="0" indent="0" algn="ctr" defTabSz="914400" rtl="0" eaLnBrk="0" fontAlgn="base" latinLnBrk="0" hangingPunct="0">
                        <a:lnSpc>
                          <a:spcPct val="100000"/>
                        </a:lnSpc>
                        <a:spcBef>
                          <a:spcPct val="0"/>
                        </a:spcBef>
                        <a:spcAft>
                          <a:spcPct val="0"/>
                        </a:spcAft>
                        <a:buClrTx/>
                        <a:buSzTx/>
                        <a:buFontTx/>
                        <a:buNone/>
                        <a:tabLst/>
                      </a:pPr>
                      <a:r>
                        <a:rPr kumimoji="0" lang="ar-JO" sz="1200" b="0"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(1تس 4: 14- 18)</a:t>
                      </a:r>
                      <a:endParaRPr kumimoji="0" lang="en-US" altLang="ja-JP" sz="1800" b="0"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685" marB="45685" horzOverflow="overflow">
                    <a:lnL>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1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العرس</a:t>
                      </a:r>
                      <a:endParaRPr kumimoji="0" lang="en-US" sz="1000" b="0"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pPr>
                      <a:r>
                        <a:rPr kumimoji="0" lang="ar-JO" sz="1200" b="0"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تطهير الكنيسة</a:t>
                      </a:r>
                    </a:p>
                    <a:p>
                      <a:pPr marL="0" marR="0" lvl="0" indent="0" algn="ctr" defTabSz="914400" rtl="0" eaLnBrk="0" fontAlgn="base" latinLnBrk="0" hangingPunct="0">
                        <a:lnSpc>
                          <a:spcPct val="100000"/>
                        </a:lnSpc>
                        <a:spcBef>
                          <a:spcPct val="0"/>
                        </a:spcBef>
                        <a:spcAft>
                          <a:spcPct val="0"/>
                        </a:spcAft>
                        <a:buClrTx/>
                        <a:buSzTx/>
                        <a:buFontTx/>
                        <a:buNone/>
                        <a:tabLst/>
                      </a:pPr>
                      <a:r>
                        <a:rPr kumimoji="0" lang="ar-JO" sz="1200" b="0"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وإحضارها دون</a:t>
                      </a:r>
                    </a:p>
                    <a:p>
                      <a:pPr marL="0" marR="0" lvl="0" indent="0" algn="ctr" defTabSz="914400" rtl="0" eaLnBrk="0" fontAlgn="base" latinLnBrk="0" hangingPunct="0">
                        <a:lnSpc>
                          <a:spcPct val="100000"/>
                        </a:lnSpc>
                        <a:spcBef>
                          <a:spcPct val="0"/>
                        </a:spcBef>
                        <a:spcAft>
                          <a:spcPct val="0"/>
                        </a:spcAft>
                        <a:buClrTx/>
                        <a:buSzTx/>
                        <a:buFontTx/>
                        <a:buNone/>
                        <a:tabLst/>
                      </a:pPr>
                      <a:r>
                        <a:rPr kumimoji="0" lang="ar-JO" sz="1200" b="0"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دنس (مكافأة) </a:t>
                      </a:r>
                    </a:p>
                    <a:p>
                      <a:pPr marL="0" marR="0" lvl="0" indent="0" algn="ctr" defTabSz="914400" rtl="0" eaLnBrk="0" fontAlgn="base" latinLnBrk="0" hangingPunct="0">
                        <a:lnSpc>
                          <a:spcPct val="100000"/>
                        </a:lnSpc>
                        <a:spcBef>
                          <a:spcPct val="0"/>
                        </a:spcBef>
                        <a:spcAft>
                          <a:spcPct val="0"/>
                        </a:spcAft>
                        <a:buClrTx/>
                        <a:buSzTx/>
                        <a:buFontTx/>
                        <a:buNone/>
                        <a:tabLst/>
                      </a:pPr>
                      <a:r>
                        <a:rPr kumimoji="0" lang="ar-JO" sz="1200" b="0"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في السماء</a:t>
                      </a:r>
                    </a:p>
                    <a:p>
                      <a:pPr marL="0" marR="0" lvl="0" indent="0" algn="ctr" defTabSz="914400" rtl="0" eaLnBrk="0" fontAlgn="base" latinLnBrk="0" hangingPunct="0">
                        <a:lnSpc>
                          <a:spcPct val="100000"/>
                        </a:lnSpc>
                        <a:spcBef>
                          <a:spcPct val="0"/>
                        </a:spcBef>
                        <a:spcAft>
                          <a:spcPct val="0"/>
                        </a:spcAft>
                        <a:buClrTx/>
                        <a:buSzTx/>
                        <a:buFontTx/>
                        <a:buNone/>
                        <a:tabLst/>
                      </a:pPr>
                      <a:r>
                        <a:rPr kumimoji="0" lang="ar-JO" sz="1200" b="0"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(أف 5: 26)</a:t>
                      </a:r>
                      <a:endParaRPr kumimoji="0" lang="en-US" sz="1800" b="0"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685" marB="45685" horzOverflow="overflow">
                    <a:lnL>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1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العشاء القادم</a:t>
                      </a:r>
                      <a:endParaRPr kumimoji="0" lang="en-US" sz="1000" b="0"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pPr>
                      <a:r>
                        <a:rPr kumimoji="0" lang="ar-JO" sz="1200" b="0"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تتحد الكنيسة</a:t>
                      </a:r>
                    </a:p>
                    <a:p>
                      <a:pPr marL="0" marR="0" lvl="0" indent="0" algn="ctr" defTabSz="914400" rtl="0" eaLnBrk="0" fontAlgn="base" latinLnBrk="0" hangingPunct="0">
                        <a:lnSpc>
                          <a:spcPct val="100000"/>
                        </a:lnSpc>
                        <a:spcBef>
                          <a:spcPct val="0"/>
                        </a:spcBef>
                        <a:spcAft>
                          <a:spcPct val="0"/>
                        </a:spcAft>
                        <a:buClrTx/>
                        <a:buSzTx/>
                        <a:buFontTx/>
                        <a:buNone/>
                        <a:tabLst/>
                      </a:pPr>
                      <a:r>
                        <a:rPr kumimoji="0" lang="ar-JO" sz="1200" b="0"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مع المسيح</a:t>
                      </a:r>
                    </a:p>
                    <a:p>
                      <a:pPr marL="0" marR="0" lvl="0" indent="0" algn="ctr" defTabSz="914400" rtl="0" eaLnBrk="0" fontAlgn="base" latinLnBrk="0" hangingPunct="0">
                        <a:lnSpc>
                          <a:spcPct val="100000"/>
                        </a:lnSpc>
                        <a:spcBef>
                          <a:spcPct val="0"/>
                        </a:spcBef>
                        <a:spcAft>
                          <a:spcPct val="0"/>
                        </a:spcAft>
                        <a:buClrTx/>
                        <a:buSzTx/>
                        <a:buFontTx/>
                        <a:buNone/>
                        <a:tabLst/>
                      </a:pPr>
                      <a:r>
                        <a:rPr kumimoji="0" lang="ar-JO" sz="1200" b="0"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وتمجده لأنه</a:t>
                      </a:r>
                    </a:p>
                    <a:p>
                      <a:pPr marL="0" marR="0" lvl="0" indent="0" algn="ctr" defTabSz="914400" rtl="0" eaLnBrk="0" fontAlgn="base" latinLnBrk="0" hangingPunct="0">
                        <a:lnSpc>
                          <a:spcPct val="100000"/>
                        </a:lnSpc>
                        <a:spcBef>
                          <a:spcPct val="0"/>
                        </a:spcBef>
                        <a:spcAft>
                          <a:spcPct val="0"/>
                        </a:spcAft>
                        <a:buClrTx/>
                        <a:buSzTx/>
                        <a:buFontTx/>
                        <a:buNone/>
                        <a:tabLst/>
                      </a:pPr>
                      <a:r>
                        <a:rPr kumimoji="0" lang="ar-JO" sz="1200" b="0"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يمنح البر</a:t>
                      </a:r>
                    </a:p>
                    <a:p>
                      <a:pPr marL="0" marR="0" lvl="0" indent="0" algn="ctr" defTabSz="914400" rtl="0" eaLnBrk="0" fontAlgn="base" latinLnBrk="0" hangingPunct="0">
                        <a:lnSpc>
                          <a:spcPct val="100000"/>
                        </a:lnSpc>
                        <a:spcBef>
                          <a:spcPct val="0"/>
                        </a:spcBef>
                        <a:spcAft>
                          <a:spcPct val="0"/>
                        </a:spcAft>
                        <a:buClrTx/>
                        <a:buSzTx/>
                        <a:buFontTx/>
                        <a:buNone/>
                        <a:tabLst/>
                      </a:pPr>
                      <a:r>
                        <a:rPr kumimoji="0" lang="ar-JO" sz="1200" b="0"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(رؤ 19: 7- 9)</a:t>
                      </a:r>
                      <a:endParaRPr kumimoji="0" lang="en-US" altLang="ja-JP" sz="1800" b="0"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685" marB="45685" horzOverflow="overflow">
                    <a:lnL>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1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المجئ الثاني</a:t>
                      </a:r>
                    </a:p>
                    <a:p>
                      <a:pPr marL="0" marR="0" lvl="0" indent="0" algn="ctr" defTabSz="914400" rtl="0" eaLnBrk="1" fontAlgn="base" latinLnBrk="0" hangingPunct="1">
                        <a:lnSpc>
                          <a:spcPct val="100000"/>
                        </a:lnSpc>
                        <a:spcBef>
                          <a:spcPct val="0"/>
                        </a:spcBef>
                        <a:spcAft>
                          <a:spcPct val="0"/>
                        </a:spcAft>
                        <a:buClrTx/>
                        <a:buSzTx/>
                        <a:buFontTx/>
                        <a:buNone/>
                        <a:tabLst/>
                      </a:pPr>
                      <a:r>
                        <a:rPr kumimoji="0" lang="ar-JO" sz="1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والعشاء</a:t>
                      </a:r>
                      <a:endParaRPr kumimoji="0" lang="en-US" sz="1000" b="0"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pPr>
                      <a:r>
                        <a:rPr kumimoji="0" lang="ar-JO" sz="1200" b="0"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يعود القديسين إلى</a:t>
                      </a:r>
                    </a:p>
                    <a:p>
                      <a:pPr marL="0" marR="0" lvl="0" indent="0" algn="ctr" defTabSz="914400" rtl="0" eaLnBrk="0" fontAlgn="base" latinLnBrk="0" hangingPunct="0">
                        <a:lnSpc>
                          <a:spcPct val="100000"/>
                        </a:lnSpc>
                        <a:spcBef>
                          <a:spcPct val="0"/>
                        </a:spcBef>
                        <a:spcAft>
                          <a:spcPct val="0"/>
                        </a:spcAft>
                        <a:buClrTx/>
                        <a:buSzTx/>
                        <a:buFontTx/>
                        <a:buNone/>
                        <a:tabLst/>
                      </a:pPr>
                      <a:r>
                        <a:rPr kumimoji="0" lang="ar-JO" sz="1200" b="0"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الأرض مع المسيح ليملكوا معه</a:t>
                      </a:r>
                    </a:p>
                    <a:p>
                      <a:pPr marL="0" marR="0" lvl="0" indent="0" algn="ctr" defTabSz="914400" rtl="0" eaLnBrk="0" fontAlgn="base" latinLnBrk="0" hangingPunct="0">
                        <a:lnSpc>
                          <a:spcPct val="100000"/>
                        </a:lnSpc>
                        <a:spcBef>
                          <a:spcPct val="0"/>
                        </a:spcBef>
                        <a:spcAft>
                          <a:spcPct val="0"/>
                        </a:spcAft>
                        <a:buClrTx/>
                        <a:buSzTx/>
                        <a:buFontTx/>
                        <a:buNone/>
                        <a:tabLst/>
                      </a:pPr>
                      <a:r>
                        <a:rPr kumimoji="0" lang="ar-JO" sz="1200" b="0"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(رؤ 19: 11؛ 20: 6)</a:t>
                      </a:r>
                      <a:endParaRPr kumimoji="0" lang="en-US" sz="1000" b="0"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685" marB="45685"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00"/>
                  </a:ext>
                </a:extLst>
              </a:tr>
            </a:tbl>
          </a:graphicData>
        </a:graphic>
      </p:graphicFrame>
      <p:sp>
        <p:nvSpPr>
          <p:cNvPr id="47117" name="Rectangle 18"/>
          <p:cNvSpPr>
            <a:spLocks noChangeArrowheads="1"/>
          </p:cNvSpPr>
          <p:nvPr/>
        </p:nvSpPr>
        <p:spPr bwMode="auto">
          <a:xfrm>
            <a:off x="-581025" y="868363"/>
            <a:ext cx="18415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u="none" strike="noStrike" kern="1200" cap="none" spc="0" normalizeH="0" baseline="0" noProof="0">
              <a:ln>
                <a:noFill/>
              </a:ln>
              <a:solidFill>
                <a:srgbClr val="FFFFFF"/>
              </a:solidFill>
              <a:effectLst/>
              <a:uLnTx/>
              <a:uFillTx/>
              <a:latin typeface="Arial" charset="0"/>
              <a:ea typeface="ＭＳ Ｐゴシック" charset="0"/>
            </a:endParaRPr>
          </a:p>
        </p:txBody>
      </p:sp>
      <p:sp>
        <p:nvSpPr>
          <p:cNvPr id="47118" name="Rectangle 19"/>
          <p:cNvSpPr>
            <a:spLocks noChangeArrowheads="1"/>
          </p:cNvSpPr>
          <p:nvPr/>
        </p:nvSpPr>
        <p:spPr bwMode="auto">
          <a:xfrm>
            <a:off x="-457200" y="4370388"/>
            <a:ext cx="184150" cy="3667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u="none" strike="noStrike" kern="1200" cap="none" spc="0" normalizeH="0" baseline="0" noProof="0">
              <a:ln>
                <a:noFill/>
              </a:ln>
              <a:solidFill>
                <a:srgbClr val="FFFFFF"/>
              </a:solidFill>
              <a:effectLst/>
              <a:uLnTx/>
              <a:uFillTx/>
              <a:latin typeface="Arial" charset="0"/>
              <a:ea typeface="ＭＳ Ｐゴシック" charset="0"/>
            </a:endParaRPr>
          </a:p>
        </p:txBody>
      </p:sp>
      <p:sp>
        <p:nvSpPr>
          <p:cNvPr id="47119" name="Rectangle 20"/>
          <p:cNvSpPr>
            <a:spLocks noChangeArrowheads="1"/>
          </p:cNvSpPr>
          <p:nvPr/>
        </p:nvSpPr>
        <p:spPr bwMode="auto">
          <a:xfrm>
            <a:off x="-179388" y="868363"/>
            <a:ext cx="184151" cy="3667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u="none" strike="noStrike" kern="1200" cap="none" spc="0" normalizeH="0" baseline="0" noProof="0">
              <a:ln>
                <a:noFill/>
              </a:ln>
              <a:solidFill>
                <a:srgbClr val="FFFFFF"/>
              </a:solidFill>
              <a:effectLst/>
              <a:uLnTx/>
              <a:uFillTx/>
              <a:latin typeface="Arial" charset="0"/>
              <a:ea typeface="ＭＳ Ｐゴシック" charset="0"/>
            </a:endParaRPr>
          </a:p>
        </p:txBody>
      </p:sp>
      <p:graphicFrame>
        <p:nvGraphicFramePr>
          <p:cNvPr id="47176" name="Group 1096"/>
          <p:cNvGraphicFramePr>
            <a:graphicFrameLocks noGrp="1"/>
          </p:cNvGraphicFramePr>
          <p:nvPr>
            <p:extLst>
              <p:ext uri="{D42A27DB-BD31-4B8C-83A1-F6EECF244321}">
                <p14:modId xmlns:p14="http://schemas.microsoft.com/office/powerpoint/2010/main" val="4255648826"/>
              </p:ext>
            </p:extLst>
          </p:nvPr>
        </p:nvGraphicFramePr>
        <p:xfrm>
          <a:off x="-76200" y="4267200"/>
          <a:ext cx="9296400" cy="2560638"/>
        </p:xfrm>
        <a:graphic>
          <a:graphicData uri="http://schemas.openxmlformats.org/drawingml/2006/table">
            <a:tbl>
              <a:tblPr/>
              <a:tblGrid>
                <a:gridCol w="1066800">
                  <a:extLst>
                    <a:ext uri="{9D8B030D-6E8A-4147-A177-3AD203B41FA5}">
                      <a16:colId xmlns:a16="http://schemas.microsoft.com/office/drawing/2014/main" val="20000"/>
                    </a:ext>
                  </a:extLst>
                </a:gridCol>
                <a:gridCol w="869950">
                  <a:extLst>
                    <a:ext uri="{9D8B030D-6E8A-4147-A177-3AD203B41FA5}">
                      <a16:colId xmlns:a16="http://schemas.microsoft.com/office/drawing/2014/main" val="20001"/>
                    </a:ext>
                  </a:extLst>
                </a:gridCol>
                <a:gridCol w="928688">
                  <a:extLst>
                    <a:ext uri="{9D8B030D-6E8A-4147-A177-3AD203B41FA5}">
                      <a16:colId xmlns:a16="http://schemas.microsoft.com/office/drawing/2014/main" val="20002"/>
                    </a:ext>
                  </a:extLst>
                </a:gridCol>
                <a:gridCol w="930275">
                  <a:extLst>
                    <a:ext uri="{9D8B030D-6E8A-4147-A177-3AD203B41FA5}">
                      <a16:colId xmlns:a16="http://schemas.microsoft.com/office/drawing/2014/main" val="20003"/>
                    </a:ext>
                  </a:extLst>
                </a:gridCol>
                <a:gridCol w="911225">
                  <a:extLst>
                    <a:ext uri="{9D8B030D-6E8A-4147-A177-3AD203B41FA5}">
                      <a16:colId xmlns:a16="http://schemas.microsoft.com/office/drawing/2014/main" val="20004"/>
                    </a:ext>
                  </a:extLst>
                </a:gridCol>
                <a:gridCol w="1084262">
                  <a:extLst>
                    <a:ext uri="{9D8B030D-6E8A-4147-A177-3AD203B41FA5}">
                      <a16:colId xmlns:a16="http://schemas.microsoft.com/office/drawing/2014/main" val="20005"/>
                    </a:ext>
                  </a:extLst>
                </a:gridCol>
                <a:gridCol w="1171575">
                  <a:extLst>
                    <a:ext uri="{9D8B030D-6E8A-4147-A177-3AD203B41FA5}">
                      <a16:colId xmlns:a16="http://schemas.microsoft.com/office/drawing/2014/main" val="20006"/>
                    </a:ext>
                  </a:extLst>
                </a:gridCol>
                <a:gridCol w="1289050">
                  <a:extLst>
                    <a:ext uri="{9D8B030D-6E8A-4147-A177-3AD203B41FA5}">
                      <a16:colId xmlns:a16="http://schemas.microsoft.com/office/drawing/2014/main" val="20007"/>
                    </a:ext>
                  </a:extLst>
                </a:gridCol>
                <a:gridCol w="1044575">
                  <a:extLst>
                    <a:ext uri="{9D8B030D-6E8A-4147-A177-3AD203B41FA5}">
                      <a16:colId xmlns:a16="http://schemas.microsoft.com/office/drawing/2014/main" val="20008"/>
                    </a:ext>
                  </a:extLst>
                </a:gridCol>
              </a:tblGrid>
              <a:tr h="2560638">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1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الأختيار</a:t>
                      </a:r>
                      <a:endParaRPr kumimoji="0" lang="en-US" sz="1000" b="0"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pPr>
                      <a:r>
                        <a:rPr kumimoji="0" lang="ar-JO" sz="1200" b="0"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(شدوخيم)</a:t>
                      </a:r>
                      <a:endParaRPr kumimoji="0" lang="en-US" sz="1000" b="0"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pPr>
                      <a:r>
                        <a:rPr kumimoji="0" lang="ar-JO" sz="1200" b="0"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يختار الأب</a:t>
                      </a:r>
                    </a:p>
                    <a:p>
                      <a:pPr marL="0" marR="0" lvl="0" indent="0" algn="ctr" defTabSz="914400" rtl="0" eaLnBrk="0" fontAlgn="base" latinLnBrk="0" hangingPunct="0">
                        <a:lnSpc>
                          <a:spcPct val="100000"/>
                        </a:lnSpc>
                        <a:spcBef>
                          <a:spcPct val="0"/>
                        </a:spcBef>
                        <a:spcAft>
                          <a:spcPct val="0"/>
                        </a:spcAft>
                        <a:buClrTx/>
                        <a:buSzTx/>
                        <a:buFontTx/>
                        <a:buNone/>
                        <a:tabLst/>
                      </a:pPr>
                      <a:r>
                        <a:rPr kumimoji="0" lang="ar-JO" altLang="ja-JP" sz="1200" b="0"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عروسًا لإبنه</a:t>
                      </a:r>
                      <a:endParaRPr kumimoji="0" lang="en-US" altLang="ja-JP" sz="1000" b="0"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pPr>
                      <a:r>
                        <a:rPr kumimoji="0" lang="ar-JO" altLang="ja-JP" sz="1200" b="0"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(طو 4: 12- 13؛ 7: 9-13؛ جا 7: 23؛ سي 7: 25؛ مشنا كدوشين 2: 1)</a:t>
                      </a:r>
                      <a:endParaRPr kumimoji="0" lang="en-US" altLang="ja-JP" sz="1800" b="0"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6" marB="45726" horzOverflow="overflow">
                    <a:lnL>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12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الشراء</a:t>
                      </a:r>
                      <a:endParaRPr kumimoji="0" lang="en-US" sz="1000" b="0"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pPr>
                      <a:r>
                        <a:rPr kumimoji="0" lang="ar-JO" sz="1200" b="0"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(مهر)</a:t>
                      </a:r>
                      <a:endParaRPr kumimoji="0" lang="en-US" altLang="ja-JP" sz="1000" b="0"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pPr>
                      <a:r>
                        <a:rPr kumimoji="0" lang="ar-JO" altLang="ja-JP" sz="1200" b="0"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يدفع العريس لوالد العروس ذهب وفضة أو خدمة كمهر</a:t>
                      </a:r>
                    </a:p>
                    <a:p>
                      <a:pPr marL="0" marR="0" lvl="0" indent="0" algn="ctr" defTabSz="914400" rtl="0" eaLnBrk="0" fontAlgn="base" latinLnBrk="0" hangingPunct="0">
                        <a:lnSpc>
                          <a:spcPct val="100000"/>
                        </a:lnSpc>
                        <a:spcBef>
                          <a:spcPct val="0"/>
                        </a:spcBef>
                        <a:spcAft>
                          <a:spcPct val="0"/>
                        </a:spcAft>
                        <a:buClrTx/>
                        <a:buSzTx/>
                        <a:buFontTx/>
                        <a:buNone/>
                        <a:tabLst/>
                      </a:pPr>
                      <a:r>
                        <a:rPr kumimoji="0" lang="ar-JO" altLang="ja-JP" sz="1200" b="0"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 </a:t>
                      </a:r>
                      <a:r>
                        <a:rPr kumimoji="0" lang="en-US" altLang="ja-JP" sz="1200" b="0"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 </a:t>
                      </a:r>
                      <a:r>
                        <a:rPr kumimoji="0" lang="ar-JO" altLang="ja-JP" sz="1200" b="0"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(طو 28: 1؛ يوبيل 28: 2)</a:t>
                      </a:r>
                      <a:endParaRPr kumimoji="0" lang="en-US" altLang="ja-JP" sz="1200" b="0"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6" marB="45726" horzOverflow="overflow">
                    <a:lnL>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1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العلامة</a:t>
                      </a:r>
                      <a:endParaRPr kumimoji="0" lang="en-US" sz="1000" b="0"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pPr>
                      <a:r>
                        <a:rPr kumimoji="0" lang="en-US" sz="1200" b="0"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a:t>
                      </a:r>
                      <a:r>
                        <a:rPr kumimoji="0" lang="ar-JO" sz="1200" b="0"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كتوبا</a:t>
                      </a:r>
                      <a:r>
                        <a:rPr kumimoji="0" lang="en-US" sz="1200" b="0"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a:t>
                      </a:r>
                      <a:endParaRPr kumimoji="0" lang="en-US" sz="1000" b="0"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pPr>
                      <a:r>
                        <a:rPr kumimoji="0" lang="ar-JO" sz="1200" b="0"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يبدأ عهد الزواج بالعقد وكأس الخطوبة</a:t>
                      </a:r>
                    </a:p>
                    <a:p>
                      <a:pPr marL="0" marR="0" lvl="0" indent="0" algn="ctr" defTabSz="914400" rtl="0" eaLnBrk="0" fontAlgn="base" latinLnBrk="0" hangingPunct="0">
                        <a:lnSpc>
                          <a:spcPct val="100000"/>
                        </a:lnSpc>
                        <a:spcBef>
                          <a:spcPct val="0"/>
                        </a:spcBef>
                        <a:spcAft>
                          <a:spcPct val="0"/>
                        </a:spcAft>
                        <a:buClrTx/>
                        <a:buSzTx/>
                        <a:buFontTx/>
                        <a:buNone/>
                        <a:tabLst/>
                      </a:pPr>
                      <a:r>
                        <a:rPr kumimoji="0" lang="ar-JO" sz="1200" b="0"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(طو 7: 14- 15؛ مشنا كدوشين 2: 2؛ كتوبا 1: 22)</a:t>
                      </a:r>
                      <a:endParaRPr kumimoji="0" lang="en-US" sz="1800" b="0"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6" marB="45726" horzOverflow="overflow">
                    <a:lnL>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12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واجب العروس</a:t>
                      </a:r>
                      <a:endParaRPr kumimoji="0" lang="en-US" sz="12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pPr>
                      <a:r>
                        <a:rPr kumimoji="0" lang="en-US" sz="1200" b="0"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a:t>
                      </a:r>
                      <a:r>
                        <a:rPr kumimoji="0" lang="ar-JO" sz="1200" b="0"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قدشيت</a:t>
                      </a:r>
                      <a:r>
                        <a:rPr kumimoji="0" lang="en-US" sz="1200" b="0"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a:t>
                      </a:r>
                      <a:endParaRPr kumimoji="0" lang="en-US" altLang="ja-JP" sz="1000" b="0"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pPr>
                      <a:r>
                        <a:rPr kumimoji="0" lang="ar-JO" altLang="ja-JP" sz="1200" b="0"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الحفاظ على العذرية (المخصصة للعريس) لمدة سنة</a:t>
                      </a:r>
                    </a:p>
                    <a:p>
                      <a:pPr marL="0" marR="0" lvl="0" indent="0" algn="ctr" defTabSz="914400" rtl="0" eaLnBrk="0" fontAlgn="base" latinLnBrk="0" hangingPunct="0">
                        <a:lnSpc>
                          <a:spcPct val="100000"/>
                        </a:lnSpc>
                        <a:spcBef>
                          <a:spcPct val="0"/>
                        </a:spcBef>
                        <a:spcAft>
                          <a:spcPct val="0"/>
                        </a:spcAft>
                        <a:buClrTx/>
                        <a:buSzTx/>
                        <a:buFontTx/>
                        <a:buNone/>
                        <a:tabLst/>
                      </a:pPr>
                      <a:r>
                        <a:rPr kumimoji="0" lang="ar-JO" altLang="ja-JP" sz="1200" b="0"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(مشنا سوتا 1: 1، 5؛ 5: 1؛ سي 45: 10)</a:t>
                      </a:r>
                      <a:endParaRPr kumimoji="0" lang="en-US" altLang="ja-JP" sz="1800" b="0"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6" marB="45726" horzOverflow="overflow">
                    <a:lnL>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12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واجب العريس</a:t>
                      </a:r>
                      <a:endParaRPr kumimoji="0" lang="en-US" sz="1000" b="0"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pPr>
                      <a:r>
                        <a:rPr kumimoji="0" lang="en-US" sz="1200" b="0"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a:t>
                      </a:r>
                      <a:r>
                        <a:rPr kumimoji="0" lang="ar-JO" sz="1200" b="0"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هوباه</a:t>
                      </a:r>
                      <a:r>
                        <a:rPr kumimoji="0" lang="en-US" sz="1200" b="0"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a:t>
                      </a:r>
                      <a:endParaRPr kumimoji="0" lang="en-US" altLang="ja-JP" sz="1000" b="0"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pPr>
                      <a:r>
                        <a:rPr kumimoji="0" lang="ar-JO" altLang="ja-JP" sz="1200" b="0"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تجهيز غرفة الزفاف ومكان في منزل والده</a:t>
                      </a:r>
                      <a:endParaRPr kumimoji="0" lang="en-US" altLang="ja-JP" sz="1000" b="0"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pPr>
                      <a:r>
                        <a:rPr kumimoji="0" lang="ar-JO" altLang="ja-JP" sz="1200" b="0"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(1 مك 3: 56؛ 2 أخنوخ 61: 2)</a:t>
                      </a:r>
                      <a:endParaRPr kumimoji="0" lang="en-US" altLang="ja-JP" sz="1200" b="0"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6" marB="45726" horzOverflow="overflow">
                    <a:lnL>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12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موكب الزفاف</a:t>
                      </a:r>
                      <a:endParaRPr kumimoji="0" lang="en-US" sz="1000" b="0"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pPr>
                      <a:r>
                        <a:rPr kumimoji="0" lang="en-US" sz="1200" b="0"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a:t>
                      </a:r>
                      <a:r>
                        <a:rPr kumimoji="0" lang="ar-JO" sz="1200" b="0"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نسويم</a:t>
                      </a:r>
                      <a:r>
                        <a:rPr kumimoji="0" lang="en-US" sz="1200" b="0"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a:t>
                      </a:r>
                      <a:endParaRPr kumimoji="0" lang="en-US" sz="1000" b="0"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pPr>
                      <a:r>
                        <a:rPr kumimoji="0" lang="ar-JO" sz="1200" b="0"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وصول العريس بشكل غير متوقع إلى بيت والده ودعوة العروس لمرافقته</a:t>
                      </a:r>
                      <a:endParaRPr kumimoji="0" lang="en-US" altLang="ja-JP" sz="1000" b="0"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pPr>
                      <a:r>
                        <a:rPr kumimoji="0" lang="ar-JO" altLang="ja-JP" sz="1200" b="0"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(آدم وحواء 22: 3؛ 4 عزرا 6: 23)</a:t>
                      </a:r>
                      <a:endParaRPr kumimoji="0" lang="en-US" altLang="ja-JP" sz="1200" b="0"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6" marB="45726" horzOverflow="overflow">
                    <a:lnL>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1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العرس</a:t>
                      </a:r>
                      <a:endParaRPr kumimoji="0" lang="en-US" sz="1000" b="0"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pPr>
                      <a:r>
                        <a:rPr kumimoji="0" lang="ar-JO" sz="1200" b="0"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شيفا براخوت = 7 بركات الزواج)</a:t>
                      </a:r>
                      <a:endParaRPr kumimoji="0" lang="en-US" sz="1000" b="0"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pPr>
                      <a:r>
                        <a:rPr kumimoji="0" lang="ar-JO" sz="1200" b="0"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غسل العروس، ومزينة يقدمها العريس على أنها عذراء وجميلة </a:t>
                      </a:r>
                      <a:r>
                        <a:rPr kumimoji="0" lang="ar-JO" altLang="ja-JP" sz="1200" b="0"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(طو 7: 13) ويعلن أنه متزوج</a:t>
                      </a:r>
                      <a:endParaRPr kumimoji="0" lang="en-US" altLang="ja-JP" sz="1800" b="0"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6" marB="45726" horzOverflow="overflow">
                    <a:lnL>
                      <a:noFill/>
                    </a:lnL>
                    <a:lnR>
                      <a:noFill/>
                    </a:lnR>
                    <a:lnT>
                      <a:noFill/>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1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عشاء العرس</a:t>
                      </a:r>
                      <a:endParaRPr kumimoji="0" lang="en-US" sz="1000" b="0"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pPr>
                      <a:r>
                        <a:rPr kumimoji="0" lang="ar-JO" sz="1200" b="0"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الجماع </a:t>
                      </a:r>
                    </a:p>
                    <a:p>
                      <a:pPr marL="0" marR="0" lvl="0" indent="0" algn="ctr" defTabSz="914400" rtl="0" eaLnBrk="0" fontAlgn="base" latinLnBrk="0" hangingPunct="0">
                        <a:lnSpc>
                          <a:spcPct val="100000"/>
                        </a:lnSpc>
                        <a:spcBef>
                          <a:spcPct val="0"/>
                        </a:spcBef>
                        <a:spcAft>
                          <a:spcPct val="0"/>
                        </a:spcAft>
                        <a:buClrTx/>
                        <a:buSzTx/>
                        <a:buFontTx/>
                        <a:buNone/>
                        <a:tabLst/>
                      </a:pPr>
                      <a:r>
                        <a:rPr kumimoji="0" lang="ar-JO" sz="1200" b="0"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(مشنا كتوبوث 1: 1؛ 3 مك 1: 19، 4: 6) بدء الوليمة لمدة 7- 14 يومًا (طو 8: 19- 20؛ 9: 6)؛ يعطى الكتان الأبيض للضيوف وتتم الإشادة بالعريس على جمال العروس</a:t>
                      </a:r>
                      <a:endParaRPr kumimoji="0" lang="en-US" altLang="ja-JP" sz="1800" b="0"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6" marB="45726" horzOverflow="overflow">
                    <a:lnL>
                      <a:noFill/>
                    </a:lnL>
                    <a:lnR>
                      <a:noFill/>
                    </a:lnR>
                    <a:lnT>
                      <a:noFill/>
                    </a:lnT>
                    <a:lnB>
                      <a:noFill/>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ar-JO" sz="1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الحياة الزوجية</a:t>
                      </a:r>
                      <a:endParaRPr kumimoji="0" lang="en-US" sz="1000" b="0"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p>
                      <a:pPr marL="0" marR="0" lvl="0" indent="0" algn="l" defTabSz="914400" rtl="0" eaLnBrk="0" fontAlgn="base" latinLnBrk="0" hangingPunct="0">
                        <a:lnSpc>
                          <a:spcPct val="100000"/>
                        </a:lnSpc>
                        <a:spcBef>
                          <a:spcPct val="0"/>
                        </a:spcBef>
                        <a:spcAft>
                          <a:spcPct val="0"/>
                        </a:spcAft>
                        <a:buClrTx/>
                        <a:buSzTx/>
                        <a:buFontTx/>
                        <a:buNone/>
                        <a:tabLst/>
                      </a:pPr>
                      <a:r>
                        <a:rPr kumimoji="0" lang="ar-JO" sz="1200" b="0"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يعيش العريس والعروس في المجتمع ليخدما الله معًا</a:t>
                      </a:r>
                    </a:p>
                    <a:p>
                      <a:pPr marL="0" marR="0" lvl="0" indent="0" algn="l" defTabSz="914400" rtl="0" eaLnBrk="0" fontAlgn="base" latinLnBrk="0" hangingPunct="0">
                        <a:lnSpc>
                          <a:spcPct val="100000"/>
                        </a:lnSpc>
                        <a:spcBef>
                          <a:spcPct val="0"/>
                        </a:spcBef>
                        <a:spcAft>
                          <a:spcPct val="0"/>
                        </a:spcAft>
                        <a:buClrTx/>
                        <a:buSzTx/>
                        <a:buFontTx/>
                        <a:buNone/>
                        <a:tabLst/>
                      </a:pPr>
                      <a:r>
                        <a:rPr kumimoji="0" lang="ar-JO" sz="1200" b="0"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(تك 2: 24؛ مت 19: 4- 6)</a:t>
                      </a:r>
                      <a:endParaRPr kumimoji="0" lang="en-US" sz="1000" b="0"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p>
                      <a:pPr marL="0" marR="0" lvl="0" indent="0" algn="l" defTabSz="914400" rtl="0" eaLnBrk="0" fontAlgn="base" latinLnBrk="0" hangingPunct="0">
                        <a:lnSpc>
                          <a:spcPct val="100000"/>
                        </a:lnSpc>
                        <a:spcBef>
                          <a:spcPct val="0"/>
                        </a:spcBef>
                        <a:spcAft>
                          <a:spcPct val="0"/>
                        </a:spcAft>
                        <a:buClrTx/>
                        <a:buSzTx/>
                        <a:buFontTx/>
                        <a:buNone/>
                        <a:tabLst/>
                      </a:pPr>
                      <a:endParaRPr kumimoji="0" lang="en-US" sz="800" b="0"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p>
                      <a:pPr marL="0" marR="0" lvl="0" indent="0" algn="l" defTabSz="914400" rtl="0" eaLnBrk="0" fontAlgn="base" latinLnBrk="0" hangingPunct="0">
                        <a:lnSpc>
                          <a:spcPct val="100000"/>
                        </a:lnSpc>
                        <a:spcBef>
                          <a:spcPct val="0"/>
                        </a:spcBef>
                        <a:spcAft>
                          <a:spcPct val="0"/>
                        </a:spcAft>
                        <a:buClrTx/>
                        <a:buSzTx/>
                        <a:buFontTx/>
                        <a:buNone/>
                        <a:tabLst/>
                      </a:pPr>
                      <a:endParaRPr kumimoji="0" lang="en-US" sz="800" b="0"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p>
                      <a:pPr marL="0" marR="0" lvl="0" indent="0" algn="l" defTabSz="914400" rtl="0" eaLnBrk="0" fontAlgn="base" latinLnBrk="0" hangingPunct="0">
                        <a:lnSpc>
                          <a:spcPct val="100000"/>
                        </a:lnSpc>
                        <a:spcBef>
                          <a:spcPct val="0"/>
                        </a:spcBef>
                        <a:spcAft>
                          <a:spcPct val="0"/>
                        </a:spcAft>
                        <a:buClrTx/>
                        <a:buSzTx/>
                        <a:buFontTx/>
                        <a:buNone/>
                        <a:tabLst/>
                      </a:pPr>
                      <a:endParaRPr kumimoji="0" lang="en-US" sz="800" b="0"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p>
                      <a:pPr marL="0" marR="0" lvl="0" indent="0" algn="l" defTabSz="914400" rtl="0" eaLnBrk="0" fontAlgn="base" latinLnBrk="0" hangingPunct="0">
                        <a:lnSpc>
                          <a:spcPct val="100000"/>
                        </a:lnSpc>
                        <a:spcBef>
                          <a:spcPct val="0"/>
                        </a:spcBef>
                        <a:spcAft>
                          <a:spcPct val="0"/>
                        </a:spcAft>
                        <a:buClrTx/>
                        <a:buSzTx/>
                        <a:buFontTx/>
                        <a:buNone/>
                        <a:tabLst/>
                      </a:pPr>
                      <a:endParaRPr kumimoji="0" lang="en-US" sz="800" b="0"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p>
                      <a:pPr marL="0" marR="0" lvl="0" indent="0" algn="l" defTabSz="914400" rtl="0" eaLnBrk="0" fontAlgn="base" latinLnBrk="0" hangingPunct="0">
                        <a:lnSpc>
                          <a:spcPct val="100000"/>
                        </a:lnSpc>
                        <a:spcBef>
                          <a:spcPct val="0"/>
                        </a:spcBef>
                        <a:spcAft>
                          <a:spcPct val="0"/>
                        </a:spcAft>
                        <a:buClrTx/>
                        <a:buSzTx/>
                        <a:buFontTx/>
                        <a:buNone/>
                        <a:tabLst/>
                      </a:pPr>
                      <a:endParaRPr kumimoji="0" lang="en-US" sz="800" b="0"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p>
                      <a:pPr marL="0" marR="0" lvl="0" indent="0" algn="l" defTabSz="914400" rtl="0" eaLnBrk="0" fontAlgn="base" latinLnBrk="0" hangingPunct="0">
                        <a:lnSpc>
                          <a:spcPct val="100000"/>
                        </a:lnSpc>
                        <a:spcBef>
                          <a:spcPct val="0"/>
                        </a:spcBef>
                        <a:spcAft>
                          <a:spcPct val="0"/>
                        </a:spcAft>
                        <a:buClrTx/>
                        <a:buSzTx/>
                        <a:buFontTx/>
                        <a:buNone/>
                        <a:tabLst/>
                      </a:pPr>
                      <a:endParaRPr kumimoji="0" lang="en-US" sz="800" b="0"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p>
                      <a:pPr marL="0" marR="0" lvl="0" indent="0" algn="l" defTabSz="914400" rtl="0" eaLnBrk="0" fontAlgn="base" latinLnBrk="0" hangingPunct="0">
                        <a:lnSpc>
                          <a:spcPct val="100000"/>
                        </a:lnSpc>
                        <a:spcBef>
                          <a:spcPct val="0"/>
                        </a:spcBef>
                        <a:spcAft>
                          <a:spcPct val="0"/>
                        </a:spcAft>
                        <a:buClrTx/>
                        <a:buSzTx/>
                        <a:buFontTx/>
                        <a:buNone/>
                        <a:tabLst/>
                      </a:pPr>
                      <a:endParaRPr kumimoji="0" lang="en-US" sz="800" b="0"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p>
                      <a:pPr marL="0" marR="0" lvl="0" indent="0" algn="l" defTabSz="914400" rtl="0" eaLnBrk="0" fontAlgn="base" latinLnBrk="0" hangingPunct="0">
                        <a:lnSpc>
                          <a:spcPct val="100000"/>
                        </a:lnSpc>
                        <a:spcBef>
                          <a:spcPct val="0"/>
                        </a:spcBef>
                        <a:spcAft>
                          <a:spcPct val="0"/>
                        </a:spcAft>
                        <a:buClrTx/>
                        <a:buSzTx/>
                        <a:buFontTx/>
                        <a:buNone/>
                        <a:tabLst/>
                      </a:pPr>
                      <a:r>
                        <a:rPr kumimoji="0" lang="en-US" sz="800" b="0"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9th ed. 22-May-03</a:t>
                      </a:r>
                      <a:endParaRPr kumimoji="0" lang="en-US" sz="1000" b="0"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6" marB="45726"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00"/>
                  </a:ext>
                </a:extLst>
              </a:tr>
            </a:tbl>
          </a:graphicData>
        </a:graphic>
      </p:graphicFrame>
      <p:sp>
        <p:nvSpPr>
          <p:cNvPr id="47130" name="Rectangle 35"/>
          <p:cNvSpPr>
            <a:spLocks noChangeArrowheads="1"/>
          </p:cNvSpPr>
          <p:nvPr/>
        </p:nvSpPr>
        <p:spPr bwMode="auto">
          <a:xfrm>
            <a:off x="-581025" y="8186738"/>
            <a:ext cx="184150" cy="5349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br>
              <a:rPr kumimoji="0" lang="en-US" sz="1100" b="0" u="none" strike="noStrike" kern="1200" cap="none" spc="0" normalizeH="0" baseline="0" noProof="0">
                <a:ln>
                  <a:noFill/>
                </a:ln>
                <a:solidFill>
                  <a:srgbClr val="FFFFFF"/>
                </a:solidFill>
                <a:effectLst/>
                <a:uLnTx/>
                <a:uFillTx/>
                <a:latin typeface="Arial" charset="0"/>
                <a:ea typeface="ＭＳ Ｐゴシック" charset="0"/>
              </a:rPr>
            </a:br>
            <a:endParaRPr kumimoji="0" lang="en-US" sz="1800" b="0" u="none" strike="noStrike" kern="1200" cap="none" spc="0" normalizeH="0" baseline="0" noProof="0">
              <a:ln>
                <a:noFill/>
              </a:ln>
              <a:solidFill>
                <a:srgbClr val="FFFFFF"/>
              </a:solidFill>
              <a:effectLst/>
              <a:uLnTx/>
              <a:uFillTx/>
              <a:latin typeface="Arial" charset="0"/>
              <a:ea typeface="ＭＳ Ｐゴシック" charset="0"/>
            </a:endParaRPr>
          </a:p>
        </p:txBody>
      </p:sp>
      <p:sp>
        <p:nvSpPr>
          <p:cNvPr id="47131" name="Rectangle 36"/>
          <p:cNvSpPr>
            <a:spLocks noChangeArrowheads="1"/>
          </p:cNvSpPr>
          <p:nvPr/>
        </p:nvSpPr>
        <p:spPr bwMode="auto">
          <a:xfrm>
            <a:off x="-581025" y="8495655"/>
            <a:ext cx="184731" cy="461665"/>
          </a:xfrm>
          <a:prstGeom prst="rect">
            <a:avLst/>
          </a:prstGeom>
          <a:solidFill>
            <a:srgbClr val="000000"/>
          </a:solidFill>
          <a:ln w="9525">
            <a:solidFill>
              <a:schemeClr val="tx1"/>
            </a:solidFill>
            <a:miter lim="800000"/>
            <a:headEnd/>
            <a:tailEnd/>
          </a:ln>
        </p:spPr>
        <p:txBody>
          <a:bodyPr wrap="none" anchor="ct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u="none" strike="noStrike" kern="1200" cap="none" spc="0" normalizeH="0" baseline="0" noProof="0">
              <a:ln>
                <a:noFill/>
              </a:ln>
              <a:solidFill>
                <a:srgbClr val="FFFFFF"/>
              </a:solidFill>
              <a:effectLst/>
              <a:uLnTx/>
              <a:uFillTx/>
              <a:latin typeface="Arial" charset="0"/>
              <a:ea typeface="ＭＳ Ｐゴシック" charset="0"/>
            </a:endParaRPr>
          </a:p>
        </p:txBody>
      </p:sp>
      <p:grpSp>
        <p:nvGrpSpPr>
          <p:cNvPr id="47132" name="Group 37"/>
          <p:cNvGrpSpPr>
            <a:grpSpLocks/>
          </p:cNvGrpSpPr>
          <p:nvPr/>
        </p:nvGrpSpPr>
        <p:grpSpPr bwMode="auto">
          <a:xfrm>
            <a:off x="-1143000" y="2438400"/>
            <a:ext cx="10896600" cy="1462088"/>
            <a:chOff x="-720" y="1632"/>
            <a:chExt cx="6864" cy="921"/>
          </a:xfrm>
        </p:grpSpPr>
        <p:sp>
          <p:nvSpPr>
            <p:cNvPr id="47144" name="Rectangle 38"/>
            <p:cNvSpPr>
              <a:spLocks noChangeArrowheads="1"/>
            </p:cNvSpPr>
            <p:nvPr/>
          </p:nvSpPr>
          <p:spPr bwMode="auto">
            <a:xfrm>
              <a:off x="-288" y="2322"/>
              <a:ext cx="116" cy="2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u="none" strike="noStrike" kern="1200" cap="none" spc="0" normalizeH="0" baseline="0" noProof="0">
                <a:ln>
                  <a:noFill/>
                </a:ln>
                <a:solidFill>
                  <a:srgbClr val="FFFFFF"/>
                </a:solidFill>
                <a:effectLst/>
                <a:uLnTx/>
                <a:uFillTx/>
                <a:latin typeface="Arial" charset="0"/>
                <a:ea typeface="ＭＳ Ｐゴシック" charset="0"/>
              </a:endParaRPr>
            </a:p>
          </p:txBody>
        </p:sp>
        <p:grpSp>
          <p:nvGrpSpPr>
            <p:cNvPr id="47145" name="Group 39"/>
            <p:cNvGrpSpPr>
              <a:grpSpLocks/>
            </p:cNvGrpSpPr>
            <p:nvPr/>
          </p:nvGrpSpPr>
          <p:grpSpPr bwMode="auto">
            <a:xfrm>
              <a:off x="-720" y="1632"/>
              <a:ext cx="6864" cy="912"/>
              <a:chOff x="-672" y="1536"/>
              <a:chExt cx="6768" cy="1152"/>
            </a:xfrm>
          </p:grpSpPr>
          <p:sp>
            <p:nvSpPr>
              <p:cNvPr id="47153" name="Rectangle 40"/>
              <p:cNvSpPr>
                <a:spLocks noChangeArrowheads="1"/>
              </p:cNvSpPr>
              <p:nvPr/>
            </p:nvSpPr>
            <p:spPr bwMode="auto">
              <a:xfrm>
                <a:off x="-672" y="1536"/>
                <a:ext cx="6768" cy="1152"/>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u="none" strike="noStrike" kern="1200" cap="none" spc="0" normalizeH="0" baseline="0" noProof="0">
                  <a:ln>
                    <a:noFill/>
                  </a:ln>
                  <a:solidFill>
                    <a:srgbClr val="FFFFFF"/>
                  </a:solidFill>
                  <a:effectLst/>
                  <a:uLnTx/>
                  <a:uFillTx/>
                  <a:latin typeface="Arial" charset="0"/>
                  <a:ea typeface="ＭＳ Ｐゴシック" charset="0"/>
                </a:endParaRPr>
              </a:p>
            </p:txBody>
          </p:sp>
          <p:sp>
            <p:nvSpPr>
              <p:cNvPr id="47154" name="Oval 41"/>
              <p:cNvSpPr>
                <a:spLocks noChangeArrowheads="1"/>
              </p:cNvSpPr>
              <p:nvPr/>
            </p:nvSpPr>
            <p:spPr bwMode="auto">
              <a:xfrm>
                <a:off x="-173" y="1857"/>
                <a:ext cx="461" cy="461"/>
              </a:xfrm>
              <a:prstGeom prst="ellipse">
                <a:avLst/>
              </a:prstGeom>
              <a:noFill/>
              <a:ln w="50800">
                <a:solidFill>
                  <a:srgbClr val="000000"/>
                </a:solidFill>
                <a:round/>
                <a:headEnd/>
                <a:tailEnd/>
              </a:ln>
              <a:extLst>
                <a:ext uri="{909E8E84-426E-40dd-AFC4-6F175D3DCCD1}">
                  <a14:hiddenFill xmlns:a14="http://schemas.microsoft.com/office/drawing/2010/main" xmlns="">
                    <a:solidFill>
                      <a:srgbClr val="FFFFFF"/>
                    </a:solid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u="none" strike="noStrike" kern="1200" cap="none" spc="0" normalizeH="0" baseline="0" noProof="0">
                  <a:ln>
                    <a:noFill/>
                  </a:ln>
                  <a:solidFill>
                    <a:srgbClr val="FFFFFF"/>
                  </a:solidFill>
                  <a:effectLst/>
                  <a:uLnTx/>
                  <a:uFillTx/>
                  <a:latin typeface="Arial" charset="0"/>
                  <a:ea typeface="ＭＳ Ｐゴシック" charset="0"/>
                </a:endParaRPr>
              </a:p>
            </p:txBody>
          </p:sp>
          <p:sp>
            <p:nvSpPr>
              <p:cNvPr id="47155" name="Rectangle 42"/>
              <p:cNvSpPr>
                <a:spLocks noChangeArrowheads="1"/>
              </p:cNvSpPr>
              <p:nvPr/>
            </p:nvSpPr>
            <p:spPr bwMode="auto">
              <a:xfrm>
                <a:off x="-230" y="1819"/>
                <a:ext cx="288" cy="576"/>
              </a:xfrm>
              <a:prstGeom prst="rect">
                <a:avLst/>
              </a:prstGeom>
              <a:solidFill>
                <a:srgbClr val="FFFFFF"/>
              </a:solidFill>
              <a:ln>
                <a:noFill/>
              </a:ln>
              <a:extLst>
                <a:ext uri="{91240B29-F687-4f45-9708-019B960494DF}">
                  <a14:hiddenLine xmlns:a14="http://schemas.microsoft.com/office/drawing/2010/main" xmlns="" w="3175">
                    <a:solidFill>
                      <a:srgbClr val="000000"/>
                    </a:solidFill>
                    <a:miter lim="800000"/>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u="none" strike="noStrike" kern="1200" cap="none" spc="0" normalizeH="0" baseline="0" noProof="0">
                  <a:ln>
                    <a:noFill/>
                  </a:ln>
                  <a:solidFill>
                    <a:srgbClr val="FFFFFF"/>
                  </a:solidFill>
                  <a:effectLst/>
                  <a:uLnTx/>
                  <a:uFillTx/>
                  <a:latin typeface="Arial" charset="0"/>
                  <a:ea typeface="ＭＳ Ｐゴシック" charset="0"/>
                </a:endParaRPr>
              </a:p>
            </p:txBody>
          </p:sp>
          <p:sp>
            <p:nvSpPr>
              <p:cNvPr id="47156" name="Line 43"/>
              <p:cNvSpPr>
                <a:spLocks noChangeShapeType="1"/>
              </p:cNvSpPr>
              <p:nvPr/>
            </p:nvSpPr>
            <p:spPr bwMode="auto">
              <a:xfrm>
                <a:off x="4262" y="1759"/>
                <a:ext cx="1" cy="288"/>
              </a:xfrm>
              <a:prstGeom prst="line">
                <a:avLst/>
              </a:prstGeom>
              <a:noFill/>
              <a:ln w="9525">
                <a:solidFill>
                  <a:srgbClr val="000000"/>
                </a:solidFill>
                <a:round/>
                <a:headEnd type="none" w="sm" len="sm"/>
                <a:tailEnd type="triangle" w="sm" len="sm"/>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u="none" strike="noStrike" kern="1200" cap="none" spc="0" normalizeH="0" baseline="0" noProof="0">
                  <a:ln>
                    <a:noFill/>
                  </a:ln>
                  <a:solidFill>
                    <a:srgbClr val="FFFFFF"/>
                  </a:solidFill>
                  <a:effectLst/>
                  <a:uLnTx/>
                  <a:uFillTx/>
                  <a:latin typeface="Arial" charset="0"/>
                  <a:ea typeface="ＭＳ Ｐゴシック" charset="0"/>
                </a:endParaRPr>
              </a:p>
            </p:txBody>
          </p:sp>
          <p:grpSp>
            <p:nvGrpSpPr>
              <p:cNvPr id="47157" name="Group 44"/>
              <p:cNvGrpSpPr>
                <a:grpSpLocks/>
              </p:cNvGrpSpPr>
              <p:nvPr/>
            </p:nvGrpSpPr>
            <p:grpSpPr bwMode="auto">
              <a:xfrm>
                <a:off x="2976" y="1785"/>
                <a:ext cx="231" cy="231"/>
                <a:chOff x="-1" y="0"/>
                <a:chExt cx="20002" cy="20000"/>
              </a:xfrm>
            </p:grpSpPr>
            <p:grpSp>
              <p:nvGrpSpPr>
                <p:cNvPr id="47167" name="Group 45"/>
                <p:cNvGrpSpPr>
                  <a:grpSpLocks/>
                </p:cNvGrpSpPr>
                <p:nvPr/>
              </p:nvGrpSpPr>
              <p:grpSpPr bwMode="auto">
                <a:xfrm>
                  <a:off x="-1" y="0"/>
                  <a:ext cx="20002" cy="20000"/>
                  <a:chOff x="-1" y="0"/>
                  <a:chExt cx="20002" cy="20000"/>
                </a:xfrm>
              </p:grpSpPr>
              <p:grpSp>
                <p:nvGrpSpPr>
                  <p:cNvPr id="47169" name="Group 46"/>
                  <p:cNvGrpSpPr>
                    <a:grpSpLocks/>
                  </p:cNvGrpSpPr>
                  <p:nvPr/>
                </p:nvGrpSpPr>
                <p:grpSpPr bwMode="auto">
                  <a:xfrm>
                    <a:off x="-1" y="7993"/>
                    <a:ext cx="20002" cy="12007"/>
                    <a:chOff x="-1" y="0"/>
                    <a:chExt cx="20002" cy="20000"/>
                  </a:xfrm>
                </p:grpSpPr>
                <p:grpSp>
                  <p:nvGrpSpPr>
                    <p:cNvPr id="47171" name="Group 47"/>
                    <p:cNvGrpSpPr>
                      <a:grpSpLocks/>
                    </p:cNvGrpSpPr>
                    <p:nvPr/>
                  </p:nvGrpSpPr>
                  <p:grpSpPr bwMode="auto">
                    <a:xfrm>
                      <a:off x="-1" y="0"/>
                      <a:ext cx="20002" cy="20000"/>
                      <a:chOff x="-1" y="0"/>
                      <a:chExt cx="20002" cy="20000"/>
                    </a:xfrm>
                  </p:grpSpPr>
                  <p:sp>
                    <p:nvSpPr>
                      <p:cNvPr id="47173" name="Oval 48"/>
                      <p:cNvSpPr>
                        <a:spLocks noChangeArrowheads="1"/>
                      </p:cNvSpPr>
                      <p:nvPr/>
                    </p:nvSpPr>
                    <p:spPr bwMode="auto">
                      <a:xfrm>
                        <a:off x="4991" y="6686"/>
                        <a:ext cx="10018" cy="13314"/>
                      </a:xfrm>
                      <a:prstGeom prst="ellipse">
                        <a:avLst/>
                      </a:prstGeom>
                      <a:solidFill>
                        <a:srgbClr val="FFFFFF"/>
                      </a:solidFill>
                      <a:ln w="12700">
                        <a:solidFill>
                          <a:srgbClr val="000000"/>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u="none" strike="noStrike" kern="1200" cap="none" spc="0" normalizeH="0" baseline="0" noProof="0">
                          <a:ln>
                            <a:noFill/>
                          </a:ln>
                          <a:solidFill>
                            <a:srgbClr val="FFFFFF"/>
                          </a:solidFill>
                          <a:effectLst/>
                          <a:uLnTx/>
                          <a:uFillTx/>
                          <a:latin typeface="Arial" charset="0"/>
                          <a:ea typeface="ＭＳ Ｐゴシック" charset="0"/>
                        </a:endParaRPr>
                      </a:p>
                    </p:txBody>
                  </p:sp>
                  <p:sp>
                    <p:nvSpPr>
                      <p:cNvPr id="47174" name="Rectangle 49"/>
                      <p:cNvSpPr>
                        <a:spLocks noChangeArrowheads="1"/>
                      </p:cNvSpPr>
                      <p:nvPr/>
                    </p:nvSpPr>
                    <p:spPr bwMode="auto">
                      <a:xfrm>
                        <a:off x="-1" y="0"/>
                        <a:ext cx="20002" cy="13314"/>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u="none" strike="noStrike" kern="1200" cap="none" spc="0" normalizeH="0" baseline="0" noProof="0">
                          <a:ln>
                            <a:noFill/>
                          </a:ln>
                          <a:solidFill>
                            <a:srgbClr val="FFFFFF"/>
                          </a:solidFill>
                          <a:effectLst/>
                          <a:uLnTx/>
                          <a:uFillTx/>
                          <a:latin typeface="Arial" charset="0"/>
                          <a:ea typeface="ＭＳ Ｐゴシック" charset="0"/>
                        </a:endParaRPr>
                      </a:p>
                    </p:txBody>
                  </p:sp>
                </p:grpSp>
                <p:sp>
                  <p:nvSpPr>
                    <p:cNvPr id="47172" name="Line 50"/>
                    <p:cNvSpPr>
                      <a:spLocks noChangeShapeType="1"/>
                    </p:cNvSpPr>
                    <p:nvPr/>
                  </p:nvSpPr>
                  <p:spPr bwMode="auto">
                    <a:xfrm flipV="1">
                      <a:off x="14975" y="6628"/>
                      <a:ext cx="34" cy="6686"/>
                    </a:xfrm>
                    <a:prstGeom prst="line">
                      <a:avLst/>
                    </a:prstGeom>
                    <a:noFill/>
                    <a:ln w="9525">
                      <a:solidFill>
                        <a:srgbClr val="000000"/>
                      </a:solidFill>
                      <a:round/>
                      <a:headEnd type="none" w="sm" len="sm"/>
                      <a:tailEnd type="triangle" w="sm" len="sm"/>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u="none" strike="noStrike" kern="1200" cap="none" spc="0" normalizeH="0" baseline="0" noProof="0">
                        <a:ln>
                          <a:noFill/>
                        </a:ln>
                        <a:solidFill>
                          <a:srgbClr val="FFFFFF"/>
                        </a:solidFill>
                        <a:effectLst/>
                        <a:uLnTx/>
                        <a:uFillTx/>
                        <a:latin typeface="Arial" charset="0"/>
                        <a:ea typeface="ＭＳ Ｐゴシック" charset="0"/>
                      </a:endParaRPr>
                    </a:p>
                  </p:txBody>
                </p:sp>
              </p:grpSp>
              <p:sp>
                <p:nvSpPr>
                  <p:cNvPr id="47170" name="Line 51"/>
                  <p:cNvSpPr>
                    <a:spLocks noChangeShapeType="1"/>
                  </p:cNvSpPr>
                  <p:nvPr/>
                </p:nvSpPr>
                <p:spPr bwMode="auto">
                  <a:xfrm>
                    <a:off x="4991" y="0"/>
                    <a:ext cx="34" cy="15986"/>
                  </a:xfrm>
                  <a:prstGeom prst="line">
                    <a:avLst/>
                  </a:prstGeom>
                  <a:noFill/>
                  <a:ln w="12700">
                    <a:solidFill>
                      <a:srgbClr val="000000"/>
                    </a:solidFill>
                    <a:round/>
                    <a:headEnd type="none" w="sm" len="sm"/>
                    <a:tailEnd type="none" w="sm" len="sm"/>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u="none" strike="noStrike" kern="1200" cap="none" spc="0" normalizeH="0" baseline="0" noProof="0">
                      <a:ln>
                        <a:noFill/>
                      </a:ln>
                      <a:solidFill>
                        <a:srgbClr val="FFFFFF"/>
                      </a:solidFill>
                      <a:effectLst/>
                      <a:uLnTx/>
                      <a:uFillTx/>
                      <a:latin typeface="Arial" charset="0"/>
                      <a:ea typeface="ＭＳ Ｐゴシック" charset="0"/>
                    </a:endParaRPr>
                  </a:p>
                </p:txBody>
              </p:sp>
            </p:grpSp>
            <p:sp>
              <p:nvSpPr>
                <p:cNvPr id="47168" name="Line 52"/>
                <p:cNvSpPr>
                  <a:spLocks noChangeShapeType="1"/>
                </p:cNvSpPr>
                <p:nvPr/>
              </p:nvSpPr>
              <p:spPr bwMode="auto">
                <a:xfrm flipV="1">
                  <a:off x="14975" y="0"/>
                  <a:ext cx="34" cy="7993"/>
                </a:xfrm>
                <a:prstGeom prst="line">
                  <a:avLst/>
                </a:prstGeom>
                <a:noFill/>
                <a:ln w="9525">
                  <a:solidFill>
                    <a:srgbClr val="000000"/>
                  </a:solidFill>
                  <a:round/>
                  <a:headEnd type="none" w="sm" len="sm"/>
                  <a:tailEnd type="triangle" w="sm" len="sm"/>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u="none" strike="noStrike" kern="1200" cap="none" spc="0" normalizeH="0" baseline="0" noProof="0">
                    <a:ln>
                      <a:noFill/>
                    </a:ln>
                    <a:solidFill>
                      <a:srgbClr val="FFFFFF"/>
                    </a:solidFill>
                    <a:effectLst/>
                    <a:uLnTx/>
                    <a:uFillTx/>
                    <a:latin typeface="Arial" charset="0"/>
                    <a:ea typeface="ＭＳ Ｐゴシック" charset="0"/>
                  </a:endParaRPr>
                </a:p>
              </p:txBody>
            </p:sp>
          </p:grpSp>
          <p:grpSp>
            <p:nvGrpSpPr>
              <p:cNvPr id="47158" name="Group 53"/>
              <p:cNvGrpSpPr>
                <a:grpSpLocks/>
              </p:cNvGrpSpPr>
              <p:nvPr/>
            </p:nvGrpSpPr>
            <p:grpSpPr bwMode="auto">
              <a:xfrm>
                <a:off x="518" y="1874"/>
                <a:ext cx="128" cy="240"/>
                <a:chOff x="1" y="0"/>
                <a:chExt cx="19998" cy="20000"/>
              </a:xfrm>
            </p:grpSpPr>
            <p:sp>
              <p:nvSpPr>
                <p:cNvPr id="47165" name="Rectangle 54"/>
                <p:cNvSpPr>
                  <a:spLocks noChangeArrowheads="1"/>
                </p:cNvSpPr>
                <p:nvPr/>
              </p:nvSpPr>
              <p:spPr bwMode="auto">
                <a:xfrm>
                  <a:off x="7477" y="0"/>
                  <a:ext cx="5046" cy="20000"/>
                </a:xfrm>
                <a:prstGeom prst="rect">
                  <a:avLst/>
                </a:prstGeom>
                <a:solidFill>
                  <a:srgbClr val="000000"/>
                </a:solidFill>
                <a:ln w="25400">
                  <a:solidFill>
                    <a:srgbClr val="000000"/>
                  </a:solidFill>
                  <a:miter lim="800000"/>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u="none" strike="noStrike" kern="1200" cap="none" spc="0" normalizeH="0" baseline="0" noProof="0">
                    <a:ln>
                      <a:noFill/>
                    </a:ln>
                    <a:solidFill>
                      <a:srgbClr val="FFFFFF"/>
                    </a:solidFill>
                    <a:effectLst/>
                    <a:uLnTx/>
                    <a:uFillTx/>
                    <a:latin typeface="Arial" charset="0"/>
                    <a:ea typeface="ＭＳ Ｐゴシック" charset="0"/>
                  </a:endParaRPr>
                </a:p>
              </p:txBody>
            </p:sp>
            <p:sp>
              <p:nvSpPr>
                <p:cNvPr id="47166" name="Rectangle 55"/>
                <p:cNvSpPr>
                  <a:spLocks noChangeArrowheads="1"/>
                </p:cNvSpPr>
                <p:nvPr/>
              </p:nvSpPr>
              <p:spPr bwMode="auto">
                <a:xfrm>
                  <a:off x="1" y="5291"/>
                  <a:ext cx="19998" cy="3361"/>
                </a:xfrm>
                <a:prstGeom prst="rect">
                  <a:avLst/>
                </a:prstGeom>
                <a:solidFill>
                  <a:srgbClr val="000000"/>
                </a:solidFill>
                <a:ln w="25400">
                  <a:solidFill>
                    <a:srgbClr val="000000"/>
                  </a:solidFill>
                  <a:miter lim="800000"/>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u="none" strike="noStrike" kern="1200" cap="none" spc="0" normalizeH="0" baseline="0" noProof="0">
                    <a:ln>
                      <a:noFill/>
                    </a:ln>
                    <a:solidFill>
                      <a:srgbClr val="FFFFFF"/>
                    </a:solidFill>
                    <a:effectLst/>
                    <a:uLnTx/>
                    <a:uFillTx/>
                    <a:latin typeface="Arial" charset="0"/>
                    <a:ea typeface="ＭＳ Ｐゴシック" charset="0"/>
                  </a:endParaRPr>
                </a:p>
              </p:txBody>
            </p:sp>
          </p:grpSp>
          <p:sp>
            <p:nvSpPr>
              <p:cNvPr id="47159" name="Line 56"/>
              <p:cNvSpPr>
                <a:spLocks noChangeShapeType="1"/>
              </p:cNvSpPr>
              <p:nvPr/>
            </p:nvSpPr>
            <p:spPr bwMode="auto">
              <a:xfrm>
                <a:off x="3168" y="1759"/>
                <a:ext cx="1032" cy="0"/>
              </a:xfrm>
              <a:prstGeom prst="line">
                <a:avLst/>
              </a:prstGeom>
              <a:noFill/>
              <a:ln w="9525">
                <a:solidFill>
                  <a:srgbClr val="000000"/>
                </a:solidFill>
                <a:round/>
                <a:headEnd type="none" w="lg" len="sm"/>
                <a:tailEnd type="triangle" w="lg" len="sm"/>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u="none" strike="noStrike" kern="1200" cap="none" spc="0" normalizeH="0" baseline="0" noProof="0">
                  <a:ln>
                    <a:noFill/>
                  </a:ln>
                  <a:solidFill>
                    <a:srgbClr val="FFFFFF"/>
                  </a:solidFill>
                  <a:effectLst/>
                  <a:uLnTx/>
                  <a:uFillTx/>
                  <a:latin typeface="Arial" charset="0"/>
                  <a:ea typeface="ＭＳ Ｐゴシック" charset="0"/>
                </a:endParaRPr>
              </a:p>
            </p:txBody>
          </p:sp>
          <p:grpSp>
            <p:nvGrpSpPr>
              <p:cNvPr id="47160" name="Group 57"/>
              <p:cNvGrpSpPr>
                <a:grpSpLocks/>
              </p:cNvGrpSpPr>
              <p:nvPr/>
            </p:nvGrpSpPr>
            <p:grpSpPr bwMode="auto">
              <a:xfrm>
                <a:off x="288" y="1819"/>
                <a:ext cx="5760" cy="576"/>
                <a:chOff x="0" y="-87"/>
                <a:chExt cx="20000" cy="20174"/>
              </a:xfrm>
            </p:grpSpPr>
            <p:sp>
              <p:nvSpPr>
                <p:cNvPr id="47161" name="Line 58"/>
                <p:cNvSpPr>
                  <a:spLocks noChangeShapeType="1"/>
                </p:cNvSpPr>
                <p:nvPr/>
              </p:nvSpPr>
              <p:spPr bwMode="auto">
                <a:xfrm>
                  <a:off x="0" y="9993"/>
                  <a:ext cx="18000" cy="14"/>
                </a:xfrm>
                <a:prstGeom prst="line">
                  <a:avLst/>
                </a:prstGeom>
                <a:noFill/>
                <a:ln w="50800">
                  <a:solidFill>
                    <a:srgbClr val="000000"/>
                  </a:solidFill>
                  <a:round/>
                  <a:headEnd type="none" w="sm" len="sm"/>
                  <a:tailEnd type="none" w="sm" len="sm"/>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u="none" strike="noStrike" kern="1200" cap="none" spc="0" normalizeH="0" baseline="0" noProof="0">
                    <a:ln>
                      <a:noFill/>
                    </a:ln>
                    <a:solidFill>
                      <a:srgbClr val="FFFFFF"/>
                    </a:solidFill>
                    <a:effectLst/>
                    <a:uLnTx/>
                    <a:uFillTx/>
                    <a:latin typeface="Arial" charset="0"/>
                    <a:ea typeface="ＭＳ Ｐゴシック" charset="0"/>
                  </a:endParaRPr>
                </a:p>
              </p:txBody>
            </p:sp>
            <p:grpSp>
              <p:nvGrpSpPr>
                <p:cNvPr id="47162" name="Group 59"/>
                <p:cNvGrpSpPr>
                  <a:grpSpLocks/>
                </p:cNvGrpSpPr>
                <p:nvPr/>
              </p:nvGrpSpPr>
              <p:grpSpPr bwMode="auto">
                <a:xfrm>
                  <a:off x="17999" y="-87"/>
                  <a:ext cx="2001" cy="20174"/>
                  <a:chOff x="0" y="0"/>
                  <a:chExt cx="20000" cy="20000"/>
                </a:xfrm>
              </p:grpSpPr>
              <p:sp>
                <p:nvSpPr>
                  <p:cNvPr id="47163" name="Oval 60"/>
                  <p:cNvSpPr>
                    <a:spLocks noChangeArrowheads="1"/>
                  </p:cNvSpPr>
                  <p:nvPr/>
                </p:nvSpPr>
                <p:spPr bwMode="auto">
                  <a:xfrm>
                    <a:off x="0" y="1999"/>
                    <a:ext cx="18001" cy="16002"/>
                  </a:xfrm>
                  <a:prstGeom prst="ellipse">
                    <a:avLst/>
                  </a:prstGeom>
                  <a:solidFill>
                    <a:srgbClr val="FFFFFF"/>
                  </a:solidFill>
                  <a:ln w="50800">
                    <a:solidFill>
                      <a:srgbClr val="000000"/>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u="none" strike="noStrike" kern="1200" cap="none" spc="0" normalizeH="0" baseline="0" noProof="0">
                      <a:ln>
                        <a:noFill/>
                      </a:ln>
                      <a:solidFill>
                        <a:srgbClr val="FFFFFF"/>
                      </a:solidFill>
                      <a:effectLst/>
                      <a:uLnTx/>
                      <a:uFillTx/>
                      <a:latin typeface="Arial" charset="0"/>
                      <a:ea typeface="ＭＳ Ｐゴシック" charset="0"/>
                    </a:endParaRPr>
                  </a:p>
                </p:txBody>
              </p:sp>
              <p:sp>
                <p:nvSpPr>
                  <p:cNvPr id="47164" name="Rectangle 61"/>
                  <p:cNvSpPr>
                    <a:spLocks noChangeArrowheads="1"/>
                  </p:cNvSpPr>
                  <p:nvPr/>
                </p:nvSpPr>
                <p:spPr bwMode="auto">
                  <a:xfrm>
                    <a:off x="7996" y="0"/>
                    <a:ext cx="12004" cy="20000"/>
                  </a:xfrm>
                  <a:prstGeom prst="rect">
                    <a:avLst/>
                  </a:prstGeom>
                  <a:solidFill>
                    <a:srgbClr val="FFFFFF"/>
                  </a:solidFill>
                  <a:ln>
                    <a:noFill/>
                  </a:ln>
                  <a:extLst>
                    <a:ext uri="{91240B29-F687-4f45-9708-019B960494DF}">
                      <a14:hiddenLine xmlns:a14="http://schemas.microsoft.com/office/drawing/2010/main" xmlns="" w="3175">
                        <a:solidFill>
                          <a:srgbClr val="000000"/>
                        </a:solidFill>
                        <a:miter lim="800000"/>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u="none" strike="noStrike" kern="1200" cap="none" spc="0" normalizeH="0" baseline="0" noProof="0">
                      <a:ln>
                        <a:noFill/>
                      </a:ln>
                      <a:solidFill>
                        <a:srgbClr val="FFFFFF"/>
                      </a:solidFill>
                      <a:effectLst/>
                      <a:uLnTx/>
                      <a:uFillTx/>
                      <a:latin typeface="Arial" charset="0"/>
                      <a:ea typeface="ＭＳ Ｐゴシック" charset="0"/>
                    </a:endParaRPr>
                  </a:p>
                </p:txBody>
              </p:sp>
            </p:grpSp>
          </p:grpSp>
        </p:grpSp>
        <p:sp>
          <p:nvSpPr>
            <p:cNvPr id="47146" name="Line 62"/>
            <p:cNvSpPr>
              <a:spLocks noChangeShapeType="1"/>
            </p:cNvSpPr>
            <p:nvPr/>
          </p:nvSpPr>
          <p:spPr bwMode="auto">
            <a:xfrm flipV="1">
              <a:off x="3120" y="1989"/>
              <a:ext cx="1" cy="79"/>
            </a:xfrm>
            <a:prstGeom prst="line">
              <a:avLst/>
            </a:prstGeom>
            <a:noFill/>
            <a:ln w="9525">
              <a:solidFill>
                <a:srgbClr val="000000"/>
              </a:solidFill>
              <a:round/>
              <a:headEnd type="none" w="sm" len="sm"/>
              <a:tailEnd type="triangle" w="sm" len="sm"/>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u="none" strike="noStrike" kern="1200" cap="none" spc="0" normalizeH="0" baseline="0" noProof="0">
                <a:ln>
                  <a:noFill/>
                </a:ln>
                <a:solidFill>
                  <a:srgbClr val="FFFFFF"/>
                </a:solidFill>
                <a:effectLst/>
                <a:uLnTx/>
                <a:uFillTx/>
                <a:latin typeface="Arial" charset="0"/>
                <a:ea typeface="ＭＳ Ｐゴシック" charset="0"/>
              </a:endParaRPr>
            </a:p>
          </p:txBody>
        </p:sp>
        <p:sp>
          <p:nvSpPr>
            <p:cNvPr id="47147" name="Rectangle 63"/>
            <p:cNvSpPr>
              <a:spLocks noChangeArrowheads="1"/>
            </p:cNvSpPr>
            <p:nvPr/>
          </p:nvSpPr>
          <p:spPr bwMode="auto">
            <a:xfrm>
              <a:off x="1407" y="1974"/>
              <a:ext cx="1568" cy="9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50800">
                  <a:solidFill>
                    <a:srgbClr val="000000"/>
                  </a:solidFill>
                  <a:miter lim="800000"/>
                  <a:headEnd/>
                  <a:tailEnd/>
                </a14:hiddenLine>
              </a:ext>
            </a:extLst>
          </p:spPr>
          <p:txBody>
            <a:bodyPr lIns="12700" tIns="12700" rIns="12700" bIns="12700"/>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000" b="1" u="none" strike="noStrike" kern="1200" cap="none" spc="0" normalizeH="0" baseline="0" noProof="0" dirty="0">
                  <a:ln>
                    <a:noFill/>
                  </a:ln>
                  <a:solidFill>
                    <a:srgbClr val="000000"/>
                  </a:solidFill>
                  <a:effectLst/>
                  <a:uLnTx/>
                  <a:uFillTx/>
                  <a:latin typeface="Geneva" charset="0"/>
                  <a:ea typeface="ＭＳ Ｐゴシック" charset="0"/>
                  <a:cs typeface="Times New Roman" charset="0"/>
                </a:rPr>
                <a:t>(</a:t>
              </a:r>
              <a:r>
                <a:rPr kumimoji="0" lang="ar-JO" sz="1000" b="1" u="none" strike="noStrike" kern="1200" cap="none" spc="0" normalizeH="0" baseline="0" noProof="0" dirty="0">
                  <a:ln>
                    <a:noFill/>
                  </a:ln>
                  <a:solidFill>
                    <a:srgbClr val="000000"/>
                  </a:solidFill>
                  <a:effectLst/>
                  <a:uLnTx/>
                  <a:uFillTx/>
                  <a:latin typeface="Geneva" charset="0"/>
                  <a:ea typeface="ＭＳ Ｐゴシック" charset="0"/>
                  <a:cs typeface="Times New Roman" charset="0"/>
                </a:rPr>
                <a:t>(الفصل بين الكنيسة والمسيح)</a:t>
              </a:r>
              <a:endParaRPr kumimoji="0" lang="en-US" sz="1800" b="1" u="none" strike="noStrike" kern="1200" cap="none" spc="0" normalizeH="0" baseline="0" noProof="0" dirty="0">
                <a:ln>
                  <a:noFill/>
                </a:ln>
                <a:solidFill>
                  <a:srgbClr val="000000"/>
                </a:solidFill>
                <a:effectLst/>
                <a:uLnTx/>
                <a:uFillTx/>
                <a:latin typeface="Arial" charset="0"/>
                <a:ea typeface="ＭＳ Ｐゴシック" charset="0"/>
              </a:endParaRPr>
            </a:p>
          </p:txBody>
        </p:sp>
        <p:sp>
          <p:nvSpPr>
            <p:cNvPr id="47148" name="Rectangle 64"/>
            <p:cNvSpPr>
              <a:spLocks noChangeArrowheads="1"/>
            </p:cNvSpPr>
            <p:nvPr/>
          </p:nvSpPr>
          <p:spPr bwMode="auto">
            <a:xfrm>
              <a:off x="4469" y="1824"/>
              <a:ext cx="701" cy="1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12700" tIns="12700" rIns="12700" bIns="12700"/>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1600" b="1" u="none" strike="noStrike" kern="1200" cap="none" spc="0" normalizeH="0" baseline="0" noProof="0" dirty="0">
                  <a:ln>
                    <a:noFill/>
                  </a:ln>
                  <a:solidFill>
                    <a:srgbClr val="000000"/>
                  </a:solidFill>
                  <a:effectLst/>
                  <a:uLnTx/>
                  <a:uFillTx/>
                  <a:latin typeface="Bauhaus 93" charset="0"/>
                  <a:ea typeface="ＭＳ Ｐゴシック" charset="0"/>
                  <a:cs typeface="Times New Roman" charset="0"/>
                </a:rPr>
                <a:t>الألفية</a:t>
              </a:r>
              <a:endParaRPr kumimoji="0" lang="en-US" sz="1800" b="1" u="none" strike="noStrike" kern="1200" cap="none" spc="0" normalizeH="0" baseline="0" noProof="0" dirty="0">
                <a:ln>
                  <a:noFill/>
                </a:ln>
                <a:solidFill>
                  <a:srgbClr val="000000"/>
                </a:solidFill>
                <a:effectLst/>
                <a:uLnTx/>
                <a:uFillTx/>
                <a:latin typeface="Arial" charset="0"/>
                <a:ea typeface="ＭＳ Ｐゴシック" charset="0"/>
              </a:endParaRPr>
            </a:p>
          </p:txBody>
        </p:sp>
        <p:sp>
          <p:nvSpPr>
            <p:cNvPr id="47149" name="Rectangle 65"/>
            <p:cNvSpPr>
              <a:spLocks noChangeArrowheads="1"/>
            </p:cNvSpPr>
            <p:nvPr/>
          </p:nvSpPr>
          <p:spPr bwMode="auto">
            <a:xfrm>
              <a:off x="1797" y="1824"/>
              <a:ext cx="867" cy="17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50800">
                  <a:solidFill>
                    <a:srgbClr val="000000"/>
                  </a:solidFill>
                  <a:miter lim="800000"/>
                  <a:headEnd/>
                  <a:tailEnd/>
                </a14:hiddenLine>
              </a:ext>
            </a:extLst>
          </p:spPr>
          <p:txBody>
            <a:bodyPr lIns="12700" tIns="12700" rIns="12700" bIns="12700"/>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600" b="1" u="none" strike="noStrike" kern="1200" cap="none" spc="0" normalizeH="0" baseline="0" noProof="0" dirty="0">
                  <a:ln>
                    <a:noFill/>
                  </a:ln>
                  <a:solidFill>
                    <a:srgbClr val="000000"/>
                  </a:solidFill>
                  <a:effectLst/>
                  <a:uLnTx/>
                  <a:uFillTx/>
                  <a:latin typeface="Script MT Bold" charset="0"/>
                  <a:ea typeface="ＭＳ Ｐゴシック" charset="0"/>
                  <a:cs typeface="Times New Roman" charset="0"/>
                </a:rPr>
                <a:t>عصر الكنيسة</a:t>
              </a:r>
              <a:endParaRPr kumimoji="0" lang="en-US" sz="1800" b="1" u="none" strike="noStrike" kern="1200" cap="none" spc="0" normalizeH="0" baseline="0" noProof="0" dirty="0">
                <a:ln>
                  <a:noFill/>
                </a:ln>
                <a:solidFill>
                  <a:srgbClr val="000000"/>
                </a:solidFill>
                <a:effectLst/>
                <a:uLnTx/>
                <a:uFillTx/>
                <a:latin typeface="Arial" charset="0"/>
                <a:ea typeface="ＭＳ Ｐゴシック" charset="0"/>
              </a:endParaRPr>
            </a:p>
          </p:txBody>
        </p:sp>
        <p:sp>
          <p:nvSpPr>
            <p:cNvPr id="47150" name="Rectangle 66"/>
            <p:cNvSpPr>
              <a:spLocks noChangeArrowheads="1"/>
            </p:cNvSpPr>
            <p:nvPr/>
          </p:nvSpPr>
          <p:spPr bwMode="auto">
            <a:xfrm>
              <a:off x="3349" y="1824"/>
              <a:ext cx="702" cy="1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600" b="1" u="none" strike="noStrike" kern="1200" cap="none" spc="0" normalizeH="0" baseline="0" noProof="0" dirty="0">
                  <a:ln>
                    <a:noFill/>
                  </a:ln>
                  <a:solidFill>
                    <a:srgbClr val="000000"/>
                  </a:solidFill>
                  <a:effectLst/>
                  <a:uLnTx/>
                  <a:uFillTx/>
                  <a:latin typeface="Bauhaus 93" charset="0"/>
                  <a:ea typeface="ＭＳ Ｐゴシック" charset="0"/>
                  <a:cs typeface="Times New Roman" charset="0"/>
                </a:rPr>
                <a:t>الضيقة</a:t>
              </a:r>
              <a:endParaRPr kumimoji="0" lang="en-US" sz="1800" b="1" u="none" strike="noStrike" kern="1200" cap="none" spc="0" normalizeH="0" baseline="0" noProof="0" dirty="0">
                <a:ln>
                  <a:noFill/>
                </a:ln>
                <a:solidFill>
                  <a:srgbClr val="000000"/>
                </a:solidFill>
                <a:effectLst/>
                <a:uLnTx/>
                <a:uFillTx/>
                <a:latin typeface="Arial" charset="0"/>
                <a:ea typeface="ＭＳ Ｐゴシック" charset="0"/>
              </a:endParaRPr>
            </a:p>
          </p:txBody>
        </p:sp>
        <p:sp>
          <p:nvSpPr>
            <p:cNvPr id="47151" name="Rectangle 67"/>
            <p:cNvSpPr>
              <a:spLocks noChangeArrowheads="1"/>
            </p:cNvSpPr>
            <p:nvPr/>
          </p:nvSpPr>
          <p:spPr bwMode="auto">
            <a:xfrm>
              <a:off x="1408" y="2258"/>
              <a:ext cx="1568" cy="9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50800">
                  <a:solidFill>
                    <a:srgbClr val="000000"/>
                  </a:solidFill>
                  <a:miter lim="800000"/>
                  <a:headEnd/>
                  <a:tailEnd/>
                </a14:hiddenLine>
              </a:ext>
            </a:extLst>
          </p:spPr>
          <p:txBody>
            <a:bodyPr lIns="12700" tIns="12700" rIns="12700" bIns="12700"/>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000" b="1" u="none" strike="noStrike" kern="1200" cap="none" spc="0" normalizeH="0" baseline="0" noProof="0" dirty="0">
                  <a:ln>
                    <a:noFill/>
                  </a:ln>
                  <a:solidFill>
                    <a:srgbClr val="000000"/>
                  </a:solidFill>
                  <a:effectLst/>
                  <a:uLnTx/>
                  <a:uFillTx/>
                  <a:latin typeface="Geneva" charset="0"/>
                  <a:ea typeface="ＭＳ Ｐゴシック" charset="0"/>
                  <a:cs typeface="Times New Roman" charset="0"/>
                </a:rPr>
                <a:t>(</a:t>
              </a:r>
              <a:r>
                <a:rPr kumimoji="0" lang="ar-JO" sz="1000" b="1" u="none" strike="noStrike" kern="1200" cap="none" spc="0" normalizeH="0" baseline="0" noProof="0" dirty="0">
                  <a:ln>
                    <a:noFill/>
                  </a:ln>
                  <a:solidFill>
                    <a:srgbClr val="000000"/>
                  </a:solidFill>
                  <a:effectLst/>
                  <a:uLnTx/>
                  <a:uFillTx/>
                  <a:latin typeface="Geneva" charset="0"/>
                  <a:ea typeface="ＭＳ Ｐゴシック" charset="0"/>
                  <a:cs typeface="Times New Roman" charset="0"/>
                </a:rPr>
                <a:t>الفصل بين العريس والعروس)</a:t>
              </a:r>
              <a:endParaRPr kumimoji="0" lang="en-US" sz="1800" b="1" u="none" strike="noStrike" kern="1200" cap="none" spc="0" normalizeH="0" baseline="0" noProof="0" dirty="0">
                <a:ln>
                  <a:noFill/>
                </a:ln>
                <a:solidFill>
                  <a:srgbClr val="000000"/>
                </a:solidFill>
                <a:effectLst/>
                <a:uLnTx/>
                <a:uFillTx/>
                <a:latin typeface="Arial" charset="0"/>
                <a:ea typeface="ＭＳ Ｐゴシック" charset="0"/>
              </a:endParaRPr>
            </a:p>
          </p:txBody>
        </p:sp>
        <p:sp>
          <p:nvSpPr>
            <p:cNvPr id="47152" name="Rectangle 68"/>
            <p:cNvSpPr>
              <a:spLocks noChangeArrowheads="1"/>
            </p:cNvSpPr>
            <p:nvPr/>
          </p:nvSpPr>
          <p:spPr bwMode="auto">
            <a:xfrm>
              <a:off x="1700" y="2146"/>
              <a:ext cx="1088" cy="15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12700" tIns="12700" rIns="12700" bIns="12700"/>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400" b="1" u="none" strike="noStrike" kern="1200" cap="none" spc="0" normalizeH="0" baseline="0" noProof="0" dirty="0">
                  <a:ln>
                    <a:noFill/>
                  </a:ln>
                  <a:solidFill>
                    <a:srgbClr val="000000"/>
                  </a:solidFill>
                  <a:effectLst/>
                  <a:uLnTx/>
                  <a:uFillTx/>
                  <a:latin typeface="Cursive-Elegant" charset="0"/>
                  <a:ea typeface="ＭＳ Ｐゴシック" charset="0"/>
                  <a:cs typeface="Times New Roman" charset="0"/>
                </a:rPr>
                <a:t>فترة الخطوبة</a:t>
              </a:r>
              <a:endParaRPr kumimoji="0" lang="en-US" sz="1800" b="1" u="none" strike="noStrike" kern="1200" cap="none" spc="0" normalizeH="0" baseline="0" noProof="0" dirty="0">
                <a:ln>
                  <a:noFill/>
                </a:ln>
                <a:solidFill>
                  <a:srgbClr val="000000"/>
                </a:solidFill>
                <a:effectLst/>
                <a:uLnTx/>
                <a:uFillTx/>
                <a:latin typeface="Arial" charset="0"/>
                <a:ea typeface="ＭＳ Ｐゴシック" charset="0"/>
              </a:endParaRPr>
            </a:p>
          </p:txBody>
        </p:sp>
      </p:grpSp>
      <p:sp>
        <p:nvSpPr>
          <p:cNvPr id="47133" name="WordArt 69"/>
          <p:cNvSpPr>
            <a:spLocks noChangeArrowheads="1" noChangeShapeType="1" noTextEdit="1"/>
          </p:cNvSpPr>
          <p:nvPr/>
        </p:nvSpPr>
        <p:spPr bwMode="auto">
          <a:xfrm>
            <a:off x="1600200" y="152400"/>
            <a:ext cx="5897563" cy="571500"/>
          </a:xfrm>
          <a:prstGeom prst="rect">
            <a:avLst/>
          </a:prstGeom>
          <a:extLst>
            <a:ext uri="{91240B29-F687-4f45-9708-019B960494DF}">
              <a14:hiddenLine xmlns:a14="http://schemas.microsoft.com/office/drawing/2010/main" xmlns="" w="9525">
                <a:solidFill>
                  <a:srgbClr val="000000"/>
                </a:solidFill>
                <a:round/>
                <a:headEnd/>
                <a:tailEnd/>
              </a14:hiddenLine>
            </a:ext>
          </a:extLst>
        </p:spPr>
        <p:txBody>
          <a:bodyPr wrap="none" fromWordArt="1">
            <a:prstTxWarp prst="textPlain">
              <a:avLst>
                <a:gd name="adj" fmla="val 50000"/>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600" b="0" i="0" u="none" strike="noStrike" kern="10" cap="none" spc="0" normalizeH="0" baseline="0" noProof="0" dirty="0">
                <a:ln>
                  <a:noFill/>
                </a:ln>
                <a:gradFill rotWithShape="1">
                  <a:gsLst>
                    <a:gs pos="0">
                      <a:srgbClr val="FFFF00"/>
                    </a:gs>
                    <a:gs pos="100000">
                      <a:srgbClr val="FF9933"/>
                    </a:gs>
                  </a:gsLst>
                  <a:path path="rect">
                    <a:fillToRect l="50000" t="50000" r="50000" b="50000"/>
                  </a:path>
                </a:gradFill>
                <a:effectLst>
                  <a:outerShdw blurRad="63500" dist="38099" dir="2700000" algn="ctr" rotWithShape="0">
                    <a:srgbClr val="C0C0C0">
                      <a:alpha val="79999"/>
                    </a:srgbClr>
                  </a:outerShdw>
                </a:effectLst>
                <a:uLnTx/>
                <a:uFillTx/>
                <a:latin typeface="Impact"/>
                <a:ea typeface="Impact"/>
                <a:cs typeface="Impact"/>
              </a:rPr>
              <a:t>الزواج والمخطط الزمني للكنيسة</a:t>
            </a:r>
            <a:endParaRPr kumimoji="0" lang="en-US" sz="3600" b="0" i="0" u="none" strike="noStrike" kern="10" cap="none" spc="0" normalizeH="0" baseline="0" noProof="0" dirty="0">
              <a:ln>
                <a:noFill/>
              </a:ln>
              <a:gradFill rotWithShape="1">
                <a:gsLst>
                  <a:gs pos="0">
                    <a:srgbClr val="FFFF00"/>
                  </a:gs>
                  <a:gs pos="100000">
                    <a:srgbClr val="FF9933"/>
                  </a:gs>
                </a:gsLst>
                <a:path path="rect">
                  <a:fillToRect l="50000" t="50000" r="50000" b="50000"/>
                </a:path>
              </a:gradFill>
              <a:effectLst>
                <a:outerShdw blurRad="63500" dist="38099" dir="2700000" algn="ctr" rotWithShape="0">
                  <a:srgbClr val="C0C0C0">
                    <a:alpha val="79999"/>
                  </a:srgbClr>
                </a:outerShdw>
              </a:effectLst>
              <a:uLnTx/>
              <a:uFillTx/>
              <a:latin typeface="Impact"/>
              <a:ea typeface="Impact"/>
              <a:cs typeface="Impact"/>
            </a:endParaRPr>
          </a:p>
        </p:txBody>
      </p:sp>
      <p:pic>
        <p:nvPicPr>
          <p:cNvPr id="12358" name="Picture 70" descr="j0346533"/>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905000" y="2590800"/>
            <a:ext cx="538163" cy="879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47135" name="Picture 71" descr="j0212773"/>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7543800" y="0"/>
            <a:ext cx="1219200" cy="8350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2360" name="Picture 72" descr="j0285644"/>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2452688" y="3581400"/>
            <a:ext cx="679450" cy="752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2361" name="Picture 73" descr="j0285652"/>
          <p:cNvPicPr>
            <a:picLocks noChangeAspect="1" noChangeArrowheads="1"/>
          </p:cNvPicPr>
          <p:nvPr/>
        </p:nvPicPr>
        <p:blipFill>
          <a:blip r:embed="rId6" cstate="screen">
            <a:extLst>
              <a:ext uri="{28A0092B-C50C-407E-A947-70E740481C1C}">
                <a14:useLocalDpi xmlns:a14="http://schemas.microsoft.com/office/drawing/2010/main"/>
              </a:ext>
            </a:extLst>
          </a:blip>
          <a:srcRect/>
          <a:stretch>
            <a:fillRect/>
          </a:stretch>
        </p:blipFill>
        <p:spPr bwMode="auto">
          <a:xfrm>
            <a:off x="4233863" y="3505200"/>
            <a:ext cx="490537" cy="8302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2362" name="Picture 74" descr="j0293938"/>
          <p:cNvPicPr>
            <a:picLocks noChangeAspect="1" noChangeArrowheads="1"/>
          </p:cNvPicPr>
          <p:nvPr/>
        </p:nvPicPr>
        <p:blipFill>
          <a:blip r:embed="rId7" cstate="screen">
            <a:extLst>
              <a:ext uri="{28A0092B-C50C-407E-A947-70E740481C1C}">
                <a14:useLocalDpi xmlns:a14="http://schemas.microsoft.com/office/drawing/2010/main"/>
              </a:ext>
            </a:extLst>
          </a:blip>
          <a:srcRect/>
          <a:stretch>
            <a:fillRect/>
          </a:stretch>
        </p:blipFill>
        <p:spPr bwMode="auto">
          <a:xfrm>
            <a:off x="6096000" y="3581400"/>
            <a:ext cx="574675" cy="609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2363" name="Picture 75" descr="j0304659"/>
          <p:cNvPicPr>
            <a:picLocks noChangeAspect="1" noChangeArrowheads="1"/>
          </p:cNvPicPr>
          <p:nvPr/>
        </p:nvPicPr>
        <p:blipFill>
          <a:blip r:embed="rId8" cstate="screen">
            <a:extLst>
              <a:ext uri="{28A0092B-C50C-407E-A947-70E740481C1C}">
                <a14:useLocalDpi xmlns:a14="http://schemas.microsoft.com/office/drawing/2010/main"/>
              </a:ext>
            </a:extLst>
          </a:blip>
          <a:srcRect/>
          <a:stretch>
            <a:fillRect/>
          </a:stretch>
        </p:blipFill>
        <p:spPr bwMode="auto">
          <a:xfrm>
            <a:off x="7510463" y="1981200"/>
            <a:ext cx="719137" cy="838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2364" name="Picture 76" descr="j0310242"/>
          <p:cNvPicPr>
            <a:picLocks noChangeAspect="1" noChangeArrowheads="1"/>
          </p:cNvPicPr>
          <p:nvPr/>
        </p:nvPicPr>
        <p:blipFill>
          <a:blip r:embed="rId9" cstate="screen">
            <a:extLst>
              <a:ext uri="{28A0092B-C50C-407E-A947-70E740481C1C}">
                <a14:useLocalDpi xmlns:a14="http://schemas.microsoft.com/office/drawing/2010/main"/>
              </a:ext>
            </a:extLst>
          </a:blip>
          <a:srcRect/>
          <a:stretch>
            <a:fillRect/>
          </a:stretch>
        </p:blipFill>
        <p:spPr bwMode="auto">
          <a:xfrm>
            <a:off x="8305800" y="5951538"/>
            <a:ext cx="838200" cy="8302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2365" name="Picture 77" descr="j0212783"/>
          <p:cNvPicPr>
            <a:picLocks noChangeAspect="1" noChangeArrowheads="1"/>
          </p:cNvPicPr>
          <p:nvPr/>
        </p:nvPicPr>
        <p:blipFill>
          <a:blip r:embed="rId10">
            <a:extLst>
              <a:ext uri="{28A0092B-C50C-407E-A947-70E740481C1C}">
                <a14:useLocalDpi xmlns:a14="http://schemas.microsoft.com/office/drawing/2010/main"/>
              </a:ext>
            </a:extLst>
          </a:blip>
          <a:srcRect/>
          <a:stretch>
            <a:fillRect/>
          </a:stretch>
        </p:blipFill>
        <p:spPr bwMode="auto">
          <a:xfrm>
            <a:off x="533400" y="2590800"/>
            <a:ext cx="1247775" cy="10572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2366" name="Picture 78" descr="j0280384"/>
          <p:cNvPicPr>
            <a:picLocks noChangeAspect="1" noChangeArrowheads="1"/>
          </p:cNvPicPr>
          <p:nvPr/>
        </p:nvPicPr>
        <p:blipFill>
          <a:blip r:embed="rId11">
            <a:extLst>
              <a:ext uri="{28A0092B-C50C-407E-A947-70E740481C1C}">
                <a14:useLocalDpi xmlns:a14="http://schemas.microsoft.com/office/drawing/2010/main"/>
              </a:ext>
            </a:extLst>
          </a:blip>
          <a:srcRect/>
          <a:stretch>
            <a:fillRect/>
          </a:stretch>
        </p:blipFill>
        <p:spPr bwMode="auto">
          <a:xfrm>
            <a:off x="1676400" y="2438400"/>
            <a:ext cx="952500" cy="11953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7143" name="Text Box 1095"/>
          <p:cNvSpPr txBox="1">
            <a:spLocks noChangeArrowheads="1"/>
          </p:cNvSpPr>
          <p:nvPr/>
        </p:nvSpPr>
        <p:spPr bwMode="auto">
          <a:xfrm>
            <a:off x="8534400" y="76200"/>
            <a:ext cx="5334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0" u="none" strike="noStrike" kern="1200" cap="none" spc="0" normalizeH="0" baseline="0" noProof="0" dirty="0">
                <a:ln>
                  <a:noFill/>
                </a:ln>
                <a:solidFill>
                  <a:srgbClr val="FFFFFF"/>
                </a:solidFill>
                <a:effectLst/>
                <a:uLnTx/>
                <a:uFillTx/>
                <a:latin typeface="Arial" charset="0"/>
                <a:ea typeface="ＭＳ Ｐゴシック" charset="0"/>
              </a:rPr>
              <a:t>78</a:t>
            </a:r>
            <a:endParaRPr kumimoji="0" lang="en-US" sz="2400" b="0" u="none" strike="noStrike" kern="1200" cap="none" spc="0" normalizeH="0" baseline="0" noProof="0" dirty="0">
              <a:ln>
                <a:noFill/>
              </a:ln>
              <a:solidFill>
                <a:srgbClr val="FFFFFF"/>
              </a:solidFill>
              <a:effectLst/>
              <a:uLnTx/>
              <a:uFillTx/>
              <a:latin typeface="Arial" charset="0"/>
              <a:ea typeface="ＭＳ Ｐゴシック"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nodeType="clickEffect">
                                  <p:stCondLst>
                                    <p:cond delay="0"/>
                                  </p:stCondLst>
                                  <p:childTnLst>
                                    <p:set>
                                      <p:cBhvr>
                                        <p:cTn id="6" dur="1" fill="hold">
                                          <p:stCondLst>
                                            <p:cond delay="0"/>
                                          </p:stCondLst>
                                        </p:cTn>
                                        <p:tgtEl>
                                          <p:spTgt spid="47177"/>
                                        </p:tgtEl>
                                        <p:attrNameLst>
                                          <p:attrName>style.visibility</p:attrName>
                                        </p:attrNameLst>
                                      </p:cBhvr>
                                      <p:to>
                                        <p:strVal val="visible"/>
                                      </p:to>
                                    </p:set>
                                    <p:animEffect transition="in" filter="dissolve">
                                      <p:cBhvr>
                                        <p:cTn id="7" dur="500"/>
                                        <p:tgtEl>
                                          <p:spTgt spid="47177"/>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nodeType="clickEffect">
                                  <p:stCondLst>
                                    <p:cond delay="0"/>
                                  </p:stCondLst>
                                  <p:childTnLst>
                                    <p:set>
                                      <p:cBhvr>
                                        <p:cTn id="11" dur="1" fill="hold">
                                          <p:stCondLst>
                                            <p:cond delay="0"/>
                                          </p:stCondLst>
                                        </p:cTn>
                                        <p:tgtEl>
                                          <p:spTgt spid="47176"/>
                                        </p:tgtEl>
                                        <p:attrNameLst>
                                          <p:attrName>style.visibility</p:attrName>
                                        </p:attrNameLst>
                                      </p:cBhvr>
                                      <p:to>
                                        <p:strVal val="visible"/>
                                      </p:to>
                                    </p:set>
                                    <p:animEffect transition="in" filter="dissolve">
                                      <p:cBhvr>
                                        <p:cTn id="12" dur="500"/>
                                        <p:tgtEl>
                                          <p:spTgt spid="47176"/>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presetSubtype="0" fill="hold" nodeType="clickEffect">
                                  <p:stCondLst>
                                    <p:cond delay="0"/>
                                  </p:stCondLst>
                                  <p:childTnLst>
                                    <p:set>
                                      <p:cBhvr>
                                        <p:cTn id="16" dur="1" fill="hold">
                                          <p:stCondLst>
                                            <p:cond delay="0"/>
                                          </p:stCondLst>
                                        </p:cTn>
                                        <p:tgtEl>
                                          <p:spTgt spid="12365"/>
                                        </p:tgtEl>
                                        <p:attrNameLst>
                                          <p:attrName>style.visibility</p:attrName>
                                        </p:attrNameLst>
                                      </p:cBhvr>
                                      <p:to>
                                        <p:strVal val="visible"/>
                                      </p:to>
                                    </p:set>
                                    <p:animEffect transition="in" filter="dissolve">
                                      <p:cBhvr>
                                        <p:cTn id="17" dur="500"/>
                                        <p:tgtEl>
                                          <p:spTgt spid="12365"/>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9" presetClass="entr" presetSubtype="0" fill="hold" nodeType="clickEffect">
                                  <p:stCondLst>
                                    <p:cond delay="0"/>
                                  </p:stCondLst>
                                  <p:childTnLst>
                                    <p:set>
                                      <p:cBhvr>
                                        <p:cTn id="21" dur="1" fill="hold">
                                          <p:stCondLst>
                                            <p:cond delay="0"/>
                                          </p:stCondLst>
                                        </p:cTn>
                                        <p:tgtEl>
                                          <p:spTgt spid="12358"/>
                                        </p:tgtEl>
                                        <p:attrNameLst>
                                          <p:attrName>style.visibility</p:attrName>
                                        </p:attrNameLst>
                                      </p:cBhvr>
                                      <p:to>
                                        <p:strVal val="visible"/>
                                      </p:to>
                                    </p:set>
                                    <p:animEffect transition="in" filter="dissolve">
                                      <p:cBhvr>
                                        <p:cTn id="22" dur="500"/>
                                        <p:tgtEl>
                                          <p:spTgt spid="12358"/>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9" presetClass="entr" presetSubtype="0" fill="hold" nodeType="clickEffect">
                                  <p:stCondLst>
                                    <p:cond delay="0"/>
                                  </p:stCondLst>
                                  <p:childTnLst>
                                    <p:set>
                                      <p:cBhvr>
                                        <p:cTn id="26" dur="1" fill="hold">
                                          <p:stCondLst>
                                            <p:cond delay="0"/>
                                          </p:stCondLst>
                                        </p:cTn>
                                        <p:tgtEl>
                                          <p:spTgt spid="12366"/>
                                        </p:tgtEl>
                                        <p:attrNameLst>
                                          <p:attrName>style.visibility</p:attrName>
                                        </p:attrNameLst>
                                      </p:cBhvr>
                                      <p:to>
                                        <p:strVal val="visible"/>
                                      </p:to>
                                    </p:set>
                                    <p:animEffect transition="in" filter="dissolve">
                                      <p:cBhvr>
                                        <p:cTn id="27" dur="500"/>
                                        <p:tgtEl>
                                          <p:spTgt spid="12366"/>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9" presetClass="entr" presetSubtype="0" fill="hold" nodeType="clickEffect">
                                  <p:stCondLst>
                                    <p:cond delay="0"/>
                                  </p:stCondLst>
                                  <p:childTnLst>
                                    <p:set>
                                      <p:cBhvr>
                                        <p:cTn id="31" dur="1" fill="hold">
                                          <p:stCondLst>
                                            <p:cond delay="0"/>
                                          </p:stCondLst>
                                        </p:cTn>
                                        <p:tgtEl>
                                          <p:spTgt spid="12360"/>
                                        </p:tgtEl>
                                        <p:attrNameLst>
                                          <p:attrName>style.visibility</p:attrName>
                                        </p:attrNameLst>
                                      </p:cBhvr>
                                      <p:to>
                                        <p:strVal val="visible"/>
                                      </p:to>
                                    </p:set>
                                    <p:animEffect transition="in" filter="dissolve">
                                      <p:cBhvr>
                                        <p:cTn id="32" dur="500"/>
                                        <p:tgtEl>
                                          <p:spTgt spid="12360"/>
                                        </p:tgtEl>
                                      </p:cBhvr>
                                    </p:animEffect>
                                  </p:childTnLst>
                                </p:cTn>
                              </p:par>
                            </p:childTnLst>
                          </p:cTn>
                        </p:par>
                      </p:childTnLst>
                    </p:cTn>
                  </p:par>
                  <p:par>
                    <p:cTn id="33" fill="hold" nodeType="clickPar">
                      <p:stCondLst>
                        <p:cond delay="indefinite"/>
                      </p:stCondLst>
                      <p:childTnLst>
                        <p:par>
                          <p:cTn id="34" fill="hold" nodeType="withGroup">
                            <p:stCondLst>
                              <p:cond delay="0"/>
                            </p:stCondLst>
                            <p:childTnLst>
                              <p:par>
                                <p:cTn id="35" presetID="9" presetClass="entr" presetSubtype="0" fill="hold" nodeType="clickEffect">
                                  <p:stCondLst>
                                    <p:cond delay="0"/>
                                  </p:stCondLst>
                                  <p:childTnLst>
                                    <p:set>
                                      <p:cBhvr>
                                        <p:cTn id="36" dur="1" fill="hold">
                                          <p:stCondLst>
                                            <p:cond delay="0"/>
                                          </p:stCondLst>
                                        </p:cTn>
                                        <p:tgtEl>
                                          <p:spTgt spid="12361"/>
                                        </p:tgtEl>
                                        <p:attrNameLst>
                                          <p:attrName>style.visibility</p:attrName>
                                        </p:attrNameLst>
                                      </p:cBhvr>
                                      <p:to>
                                        <p:strVal val="visible"/>
                                      </p:to>
                                    </p:set>
                                    <p:animEffect transition="in" filter="dissolve">
                                      <p:cBhvr>
                                        <p:cTn id="37" dur="500"/>
                                        <p:tgtEl>
                                          <p:spTgt spid="12361"/>
                                        </p:tgtEl>
                                      </p:cBhvr>
                                    </p:animEffect>
                                  </p:childTnLst>
                                </p:cTn>
                              </p:par>
                            </p:childTnLst>
                          </p:cTn>
                        </p:par>
                      </p:childTnLst>
                    </p:cTn>
                  </p:par>
                  <p:par>
                    <p:cTn id="38" fill="hold" nodeType="clickPar">
                      <p:stCondLst>
                        <p:cond delay="indefinite"/>
                      </p:stCondLst>
                      <p:childTnLst>
                        <p:par>
                          <p:cTn id="39" fill="hold" nodeType="withGroup">
                            <p:stCondLst>
                              <p:cond delay="0"/>
                            </p:stCondLst>
                            <p:childTnLst>
                              <p:par>
                                <p:cTn id="40" presetID="9" presetClass="entr" presetSubtype="0" fill="hold" nodeType="clickEffect">
                                  <p:stCondLst>
                                    <p:cond delay="0"/>
                                  </p:stCondLst>
                                  <p:childTnLst>
                                    <p:set>
                                      <p:cBhvr>
                                        <p:cTn id="41" dur="1" fill="hold">
                                          <p:stCondLst>
                                            <p:cond delay="0"/>
                                          </p:stCondLst>
                                        </p:cTn>
                                        <p:tgtEl>
                                          <p:spTgt spid="12362"/>
                                        </p:tgtEl>
                                        <p:attrNameLst>
                                          <p:attrName>style.visibility</p:attrName>
                                        </p:attrNameLst>
                                      </p:cBhvr>
                                      <p:to>
                                        <p:strVal val="visible"/>
                                      </p:to>
                                    </p:set>
                                    <p:animEffect transition="in" filter="dissolve">
                                      <p:cBhvr>
                                        <p:cTn id="42" dur="500"/>
                                        <p:tgtEl>
                                          <p:spTgt spid="12362"/>
                                        </p:tgtEl>
                                      </p:cBhvr>
                                    </p:animEffect>
                                  </p:childTnLst>
                                </p:cTn>
                              </p:par>
                            </p:childTnLst>
                          </p:cTn>
                        </p:par>
                      </p:childTnLst>
                    </p:cTn>
                  </p:par>
                  <p:par>
                    <p:cTn id="43" fill="hold" nodeType="clickPar">
                      <p:stCondLst>
                        <p:cond delay="indefinite"/>
                      </p:stCondLst>
                      <p:childTnLst>
                        <p:par>
                          <p:cTn id="44" fill="hold" nodeType="withGroup">
                            <p:stCondLst>
                              <p:cond delay="0"/>
                            </p:stCondLst>
                            <p:childTnLst>
                              <p:par>
                                <p:cTn id="45" presetID="9" presetClass="entr" presetSubtype="0" fill="hold" nodeType="clickEffect">
                                  <p:stCondLst>
                                    <p:cond delay="0"/>
                                  </p:stCondLst>
                                  <p:childTnLst>
                                    <p:set>
                                      <p:cBhvr>
                                        <p:cTn id="46" dur="1" fill="hold">
                                          <p:stCondLst>
                                            <p:cond delay="0"/>
                                          </p:stCondLst>
                                        </p:cTn>
                                        <p:tgtEl>
                                          <p:spTgt spid="12363"/>
                                        </p:tgtEl>
                                        <p:attrNameLst>
                                          <p:attrName>style.visibility</p:attrName>
                                        </p:attrNameLst>
                                      </p:cBhvr>
                                      <p:to>
                                        <p:strVal val="visible"/>
                                      </p:to>
                                    </p:set>
                                    <p:animEffect transition="in" filter="dissolve">
                                      <p:cBhvr>
                                        <p:cTn id="47" dur="500"/>
                                        <p:tgtEl>
                                          <p:spTgt spid="12363"/>
                                        </p:tgtEl>
                                      </p:cBhvr>
                                    </p:animEffect>
                                  </p:childTnLst>
                                </p:cTn>
                              </p:par>
                            </p:childTnLst>
                          </p:cTn>
                        </p:par>
                      </p:childTnLst>
                    </p:cTn>
                  </p:par>
                  <p:par>
                    <p:cTn id="48" fill="hold" nodeType="clickPar">
                      <p:stCondLst>
                        <p:cond delay="indefinite"/>
                      </p:stCondLst>
                      <p:childTnLst>
                        <p:par>
                          <p:cTn id="49" fill="hold" nodeType="withGroup">
                            <p:stCondLst>
                              <p:cond delay="0"/>
                            </p:stCondLst>
                            <p:childTnLst>
                              <p:par>
                                <p:cTn id="50" presetID="9" presetClass="entr" presetSubtype="0" fill="hold" nodeType="clickEffect">
                                  <p:stCondLst>
                                    <p:cond delay="0"/>
                                  </p:stCondLst>
                                  <p:childTnLst>
                                    <p:set>
                                      <p:cBhvr>
                                        <p:cTn id="51" dur="1" fill="hold">
                                          <p:stCondLst>
                                            <p:cond delay="0"/>
                                          </p:stCondLst>
                                        </p:cTn>
                                        <p:tgtEl>
                                          <p:spTgt spid="12364"/>
                                        </p:tgtEl>
                                        <p:attrNameLst>
                                          <p:attrName>style.visibility</p:attrName>
                                        </p:attrNameLst>
                                      </p:cBhvr>
                                      <p:to>
                                        <p:strVal val="visible"/>
                                      </p:to>
                                    </p:set>
                                    <p:animEffect transition="in" filter="dissolve">
                                      <p:cBhvr>
                                        <p:cTn id="52" dur="500"/>
                                        <p:tgtEl>
                                          <p:spTgt spid="1236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89537" name="Picture 3" descr="marriagesupper.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54864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089538" name="Rectangle 3"/>
          <p:cNvSpPr>
            <a:spLocks noGrp="1" noChangeArrowheads="1"/>
          </p:cNvSpPr>
          <p:nvPr>
            <p:ph type="title" idx="4294967295"/>
          </p:nvPr>
        </p:nvSpPr>
        <p:spPr>
          <a:xfrm>
            <a:off x="889000" y="571500"/>
            <a:ext cx="3124200" cy="1524000"/>
          </a:xfrm>
          <a:solidFill>
            <a:srgbClr val="000000"/>
          </a:solidFill>
        </p:spPr>
        <p:txBody>
          <a:bodyPr/>
          <a:lstStyle/>
          <a:p>
            <a:r>
              <a:rPr lang="ar-SA" sz="3600" b="1" dirty="0">
                <a:latin typeface="Arial" panose="020B0604020202020204" pitchFamily="34" charset="0"/>
                <a:ea typeface="ＭＳ Ｐゴシック" charset="0"/>
                <a:cs typeface="Arial" panose="020B0604020202020204" pitchFamily="34" charset="0"/>
              </a:rPr>
              <a:t>رؤيا ١٩ : ٧-٩</a:t>
            </a:r>
          </a:p>
        </p:txBody>
      </p:sp>
      <p:sp>
        <p:nvSpPr>
          <p:cNvPr id="1089539" name="Text Box 1028"/>
          <p:cNvSpPr txBox="1">
            <a:spLocks noChangeArrowheads="1"/>
          </p:cNvSpPr>
          <p:nvPr/>
        </p:nvSpPr>
        <p:spPr bwMode="auto">
          <a:xfrm>
            <a:off x="4902200" y="194789"/>
            <a:ext cx="4241800" cy="6494085"/>
          </a:xfrm>
          <a:prstGeom prst="rect">
            <a:avLst/>
          </a:prstGeom>
          <a:solidFill>
            <a:schemeClr val="tx2"/>
          </a:solidFill>
          <a:ln>
            <a:noFill/>
          </a:ln>
        </p:spPr>
        <p:txBody>
          <a:bodyPr wrap="square" anchor="ctr">
            <a:spAutoFit/>
          </a:bodyPr>
          <a:lstStyle>
            <a:lvl1pPr marL="93663">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93663">
              <a:defRPr sz="2400">
                <a:solidFill>
                  <a:schemeClr val="tx1"/>
                </a:solidFill>
                <a:latin typeface="Comic Sans MS" charset="0"/>
                <a:ea typeface="ＭＳ Ｐゴシック" charset="0"/>
              </a:defRPr>
            </a:lvl3pPr>
            <a:lvl4pPr marL="93663">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lvl="2" algn="ctr" defTabSz="914400" eaLnBrk="0" fontAlgn="base" hangingPunct="0">
              <a:spcBef>
                <a:spcPct val="0"/>
              </a:spcBef>
              <a:spcAft>
                <a:spcPct val="0"/>
              </a:spcAft>
            </a:pPr>
            <a:endParaRPr lang="en-US" sz="3200" b="1" dirty="0">
              <a:solidFill>
                <a:srgbClr val="FFFFFF"/>
              </a:solidFill>
              <a:latin typeface="Arial" panose="020B0604020202020204" pitchFamily="34" charset="0"/>
              <a:cs typeface="Arial" panose="020B0604020202020204" pitchFamily="34" charset="0"/>
            </a:endParaRPr>
          </a:p>
          <a:p>
            <a:pPr lvl="2" algn="ctr" defTabSz="914400" eaLnBrk="0" fontAlgn="base" hangingPunct="0">
              <a:spcBef>
                <a:spcPct val="0"/>
              </a:spcBef>
              <a:spcAft>
                <a:spcPct val="0"/>
              </a:spcAft>
            </a:pPr>
            <a:r>
              <a:rPr lang="ar-SA" sz="3200" b="1" dirty="0">
                <a:solidFill>
                  <a:srgbClr val="FFFFFF"/>
                </a:solidFill>
                <a:latin typeface="Arial" panose="020B0604020202020204" pitchFamily="34" charset="0"/>
                <a:cs typeface="Arial" panose="020B0604020202020204" pitchFamily="34" charset="0"/>
              </a:rPr>
              <a:t> « لِنَفْرَحْ وَنَتَهَلَّلْ وَنُعْطِهِ الْمَجْدَ، لأَنَّ عُرْسَ الْحَمَلِ قَدْ جَاءَ، وَامْرَأَتُهُ هَيَّأَتْ نَفْسَهَا.</a:t>
            </a:r>
            <a:br>
              <a:rPr lang="en-US" sz="3200" b="1" dirty="0">
                <a:solidFill>
                  <a:srgbClr val="FFFFFF"/>
                </a:solidFill>
                <a:latin typeface="Arial" panose="020B0604020202020204" pitchFamily="34" charset="0"/>
                <a:cs typeface="Arial" panose="020B0604020202020204" pitchFamily="34" charset="0"/>
              </a:rPr>
            </a:br>
            <a:r>
              <a:rPr lang="ar-SA" sz="3200" b="1" dirty="0">
                <a:solidFill>
                  <a:srgbClr val="FFFFFF"/>
                </a:solidFill>
                <a:latin typeface="Arial" panose="020B0604020202020204" pitchFamily="34" charset="0"/>
                <a:cs typeface="Arial" panose="020B0604020202020204" pitchFamily="34" charset="0"/>
              </a:rPr>
              <a:t> ٨ وَأُعْطِيَتْ أَنْ تَلْبَسَ بَزّاً نَقِيّاً بَهِيّاً، لأَنَّ الْبَزَّ هُوَ </a:t>
            </a:r>
            <a:r>
              <a:rPr lang="ar-SA" sz="3200" b="1" dirty="0" err="1">
                <a:solidFill>
                  <a:srgbClr val="FFFFFF"/>
                </a:solidFill>
                <a:latin typeface="Arial" panose="020B0604020202020204" pitchFamily="34" charset="0"/>
                <a:cs typeface="Arial" panose="020B0604020202020204" pitchFamily="34" charset="0"/>
              </a:rPr>
              <a:t>تَبَرُّرَاتُ</a:t>
            </a:r>
            <a:r>
              <a:rPr lang="ar-SA" sz="3200" b="1" dirty="0">
                <a:solidFill>
                  <a:srgbClr val="FFFFFF"/>
                </a:solidFill>
                <a:latin typeface="Arial" panose="020B0604020202020204" pitchFamily="34" charset="0"/>
                <a:cs typeface="Arial" panose="020B0604020202020204" pitchFamily="34" charset="0"/>
              </a:rPr>
              <a:t> الْقِدِّيسِينَ».</a:t>
            </a:r>
            <a:br>
              <a:rPr lang="en-US" sz="3200" b="1" dirty="0">
                <a:solidFill>
                  <a:srgbClr val="FFFFFF"/>
                </a:solidFill>
                <a:latin typeface="Arial" panose="020B0604020202020204" pitchFamily="34" charset="0"/>
                <a:cs typeface="Arial" panose="020B0604020202020204" pitchFamily="34" charset="0"/>
              </a:rPr>
            </a:br>
            <a:r>
              <a:rPr lang="ar-SA" sz="3200" b="1" dirty="0">
                <a:solidFill>
                  <a:srgbClr val="FFFFFF"/>
                </a:solidFill>
                <a:latin typeface="Arial" panose="020B0604020202020204" pitchFamily="34" charset="0"/>
                <a:cs typeface="Arial" panose="020B0604020202020204" pitchFamily="34" charset="0"/>
              </a:rPr>
              <a:t> ٩ وَقَالَ لِيَ:</a:t>
            </a:r>
            <a:br>
              <a:rPr lang="en-US" sz="3200" b="1" dirty="0">
                <a:solidFill>
                  <a:srgbClr val="FFFFFF"/>
                </a:solidFill>
                <a:latin typeface="Arial" panose="020B0604020202020204" pitchFamily="34" charset="0"/>
                <a:cs typeface="Arial" panose="020B0604020202020204" pitchFamily="34" charset="0"/>
              </a:rPr>
            </a:br>
            <a:r>
              <a:rPr lang="ar-SA" sz="3200" b="1" dirty="0">
                <a:solidFill>
                  <a:srgbClr val="FFFFFF"/>
                </a:solidFill>
                <a:latin typeface="Arial" panose="020B0604020202020204" pitchFamily="34" charset="0"/>
                <a:cs typeface="Arial" panose="020B0604020202020204" pitchFamily="34" charset="0"/>
              </a:rPr>
              <a:t> «اكْتُبْ: طُوبَى لِلْمَدْعُوِّينَ إِلَى عَشَاءِ عُرْسِ الْحَمَلِ».</a:t>
            </a:r>
            <a:br>
              <a:rPr lang="en-US" sz="3200" b="1" dirty="0">
                <a:solidFill>
                  <a:srgbClr val="FFFFFF"/>
                </a:solidFill>
                <a:latin typeface="Arial" panose="020B0604020202020204" pitchFamily="34" charset="0"/>
                <a:cs typeface="Arial" panose="020B0604020202020204" pitchFamily="34" charset="0"/>
              </a:rPr>
            </a:br>
            <a:r>
              <a:rPr lang="ar-SA" sz="3200" b="1" dirty="0">
                <a:solidFill>
                  <a:srgbClr val="FFFFFF"/>
                </a:solidFill>
                <a:latin typeface="Arial" panose="020B0604020202020204" pitchFamily="34" charset="0"/>
                <a:cs typeface="Arial" panose="020B0604020202020204" pitchFamily="34" charset="0"/>
              </a:rPr>
              <a:t> وَقَالَ:</a:t>
            </a:r>
            <a:br>
              <a:rPr lang="en-US" sz="3200" b="1" dirty="0">
                <a:solidFill>
                  <a:srgbClr val="FFFFFF"/>
                </a:solidFill>
                <a:latin typeface="Arial" panose="020B0604020202020204" pitchFamily="34" charset="0"/>
                <a:cs typeface="Arial" panose="020B0604020202020204" pitchFamily="34" charset="0"/>
              </a:rPr>
            </a:br>
            <a:r>
              <a:rPr lang="ar-SA" sz="3200" b="1" dirty="0">
                <a:solidFill>
                  <a:srgbClr val="FFFFFF"/>
                </a:solidFill>
                <a:latin typeface="Arial" panose="020B0604020202020204" pitchFamily="34" charset="0"/>
                <a:cs typeface="Arial" panose="020B0604020202020204" pitchFamily="34" charset="0"/>
              </a:rPr>
              <a:t> «هَذِهِ هِيَ أَقْوَالُ اللهِ الصَّادِقَةُ». </a:t>
            </a:r>
          </a:p>
        </p:txBody>
      </p:sp>
      <p:sp>
        <p:nvSpPr>
          <p:cNvPr id="5" name="Text Box 37"/>
          <p:cNvSpPr txBox="1">
            <a:spLocks noChangeArrowheads="1"/>
          </p:cNvSpPr>
          <p:nvPr/>
        </p:nvSpPr>
        <p:spPr bwMode="auto">
          <a:xfrm>
            <a:off x="8410850" y="-36174"/>
            <a:ext cx="701131" cy="46384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defTabSz="914400" eaLnBrk="0" fontAlgn="base" hangingPunct="0">
              <a:spcBef>
                <a:spcPct val="0"/>
              </a:spcBef>
              <a:spcAft>
                <a:spcPct val="0"/>
              </a:spcAft>
            </a:pPr>
            <a:r>
              <a:rPr lang="ar-JO" b="1" dirty="0">
                <a:solidFill>
                  <a:srgbClr val="FFFFFF"/>
                </a:solidFill>
                <a:latin typeface="Arial" panose="020B0604020202020204" pitchFamily="34" charset="0"/>
                <a:cs typeface="Arial" panose="020B0604020202020204" pitchFamily="34" charset="0"/>
              </a:rPr>
              <a:t>415</a:t>
            </a:r>
            <a:endParaRPr lang="en-US" b="1" dirty="0">
              <a:solidFill>
                <a:srgbClr val="FFFFFF"/>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4061217586"/>
      </p:ext>
    </p:extLst>
  </p:cSld>
  <p:clrMapOvr>
    <a:masterClrMapping/>
  </p:clrMapOvr>
</p:sld>
</file>

<file path=ppt/slides/slide229.xml><?xml version="1.0" encoding="utf-8"?>
<p:sld xmlns:a="http://schemas.openxmlformats.org/drawingml/2006/main" xmlns:r="http://schemas.openxmlformats.org/officeDocument/2006/relationships" xmlns:p="http://schemas.openxmlformats.org/presentationml/2006/main">
  <p:cSld>
    <p:bg>
      <p:bgPr shadeToTitle="1">
        <a:gradFill rotWithShape="0">
          <a:gsLst>
            <a:gs pos="0">
              <a:srgbClr val="0000FF"/>
            </a:gs>
            <a:gs pos="100000">
              <a:srgbClr val="000076"/>
            </a:gs>
          </a:gsLst>
          <a:path path="shape">
            <a:fillToRect l="50000" t="50000" r="50000" b="50000"/>
          </a:path>
        </a:gradFill>
        <a:effectLst/>
      </p:bgPr>
    </p:bg>
    <p:spTree>
      <p:nvGrpSpPr>
        <p:cNvPr id="1" name=""/>
        <p:cNvGrpSpPr/>
        <p:nvPr/>
      </p:nvGrpSpPr>
      <p:grpSpPr>
        <a:xfrm>
          <a:off x="0" y="0"/>
          <a:ext cx="0" cy="0"/>
          <a:chOff x="0" y="0"/>
          <a:chExt cx="0" cy="0"/>
        </a:xfrm>
      </p:grpSpPr>
      <p:sp>
        <p:nvSpPr>
          <p:cNvPr id="56322" name="Line 1026"/>
          <p:cNvSpPr>
            <a:spLocks noChangeShapeType="1"/>
          </p:cNvSpPr>
          <p:nvPr/>
        </p:nvSpPr>
        <p:spPr bwMode="auto">
          <a:xfrm>
            <a:off x="1447800" y="4114800"/>
            <a:ext cx="6705600" cy="0"/>
          </a:xfrm>
          <a:prstGeom prst="line">
            <a:avLst/>
          </a:prstGeom>
          <a:noFill/>
          <a:ln w="76200">
            <a:solidFill>
              <a:srgbClr val="FF0000"/>
            </a:solidFill>
            <a:round/>
            <a:headEnd/>
            <a:tailEnd type="triangle" w="med" len="me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41987" name="Line 1027"/>
          <p:cNvSpPr>
            <a:spLocks noChangeShapeType="1"/>
          </p:cNvSpPr>
          <p:nvPr/>
        </p:nvSpPr>
        <p:spPr bwMode="auto">
          <a:xfrm>
            <a:off x="4572000" y="2638425"/>
            <a:ext cx="0" cy="1371600"/>
          </a:xfrm>
          <a:prstGeom prst="line">
            <a:avLst/>
          </a:prstGeom>
          <a:noFill/>
          <a:ln w="38100">
            <a:solidFill>
              <a:srgbClr val="00CCFF"/>
            </a:solidFill>
            <a:round/>
            <a:headEnd/>
            <a:tailEnd type="triangle" w="med" len="me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56324" name="Text Box 1028"/>
          <p:cNvSpPr txBox="1">
            <a:spLocks noChangeArrowheads="1"/>
          </p:cNvSpPr>
          <p:nvPr/>
        </p:nvSpPr>
        <p:spPr bwMode="auto">
          <a:xfrm rot="-5400000">
            <a:off x="-655637" y="3751946"/>
            <a:ext cx="3117850" cy="646331"/>
          </a:xfrm>
          <a:prstGeom prst="rect">
            <a:avLst/>
          </a:prstGeom>
          <a:noFill/>
          <a:ln w="38100">
            <a:solidFill>
              <a:schemeClr val="accent1"/>
            </a:solidFill>
            <a:miter lim="800000"/>
            <a:headEnd/>
            <a:tailEnd/>
          </a:ln>
          <a:extLst>
            <a:ext uri="{909E8E84-426E-40dd-AFC4-6F175D3DCCD1}">
              <a14:hiddenFill xmlns:a14="http://schemas.microsoft.com/office/drawing/2010/main" xmlns="">
                <a:solidFill>
                  <a:srgbClr val="FFFFFF"/>
                </a:solidFill>
              </a14:hiddenFill>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uLnTx/>
                <a:uFillTx/>
                <a:latin typeface="Arial"/>
                <a:ea typeface="ＭＳ Ｐゴシック" charset="0"/>
                <a:cs typeface="Arial"/>
              </a:rPr>
              <a:t>عصر الكنيسة</a:t>
            </a:r>
            <a:endParaRPr kumimoji="0" lang="en-US" sz="3600" b="1"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sp>
        <p:nvSpPr>
          <p:cNvPr id="41989" name="Text Box 1029"/>
          <p:cNvSpPr txBox="1">
            <a:spLocks noChangeArrowheads="1"/>
          </p:cNvSpPr>
          <p:nvPr/>
        </p:nvSpPr>
        <p:spPr bwMode="auto">
          <a:xfrm>
            <a:off x="3429000" y="1295400"/>
            <a:ext cx="2057400" cy="120032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3600" b="1" i="0" u="none" strike="noStrike" kern="1200" cap="none" spc="0" normalizeH="0" baseline="0" noProof="0" dirty="0">
                <a:ln>
                  <a:noFill/>
                </a:ln>
                <a:solidFill>
                  <a:srgbClr val="00CCFF"/>
                </a:solidFill>
                <a:effectLst/>
                <a:uLnTx/>
                <a:uFillTx/>
                <a:latin typeface="Arial"/>
                <a:ea typeface="ＭＳ Ｐゴシック" charset="0"/>
                <a:cs typeface="Arial"/>
              </a:rPr>
              <a:t>المجيء الثاني</a:t>
            </a:r>
            <a:endParaRPr kumimoji="0" lang="en-US" sz="3600" b="1" i="0" u="none" strike="noStrike" kern="1200" cap="none" spc="0" normalizeH="0" baseline="0" noProof="0" dirty="0">
              <a:ln>
                <a:noFill/>
              </a:ln>
              <a:solidFill>
                <a:srgbClr val="000000"/>
              </a:solidFill>
              <a:effectLst/>
              <a:uLnTx/>
              <a:uFillTx/>
              <a:latin typeface="Arial"/>
              <a:ea typeface="ＭＳ Ｐゴシック" charset="0"/>
              <a:cs typeface="Arial"/>
            </a:endParaRPr>
          </a:p>
        </p:txBody>
      </p:sp>
      <p:sp>
        <p:nvSpPr>
          <p:cNvPr id="41990" name="Text Box 1030"/>
          <p:cNvSpPr txBox="1">
            <a:spLocks noChangeArrowheads="1"/>
          </p:cNvSpPr>
          <p:nvPr/>
        </p:nvSpPr>
        <p:spPr bwMode="auto">
          <a:xfrm>
            <a:off x="1295400" y="1905000"/>
            <a:ext cx="2209800" cy="6463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3600" b="1" i="0" u="none" strike="noStrike" kern="1200" cap="none" spc="0" normalizeH="0" baseline="0" noProof="0" dirty="0">
                <a:ln>
                  <a:noFill/>
                </a:ln>
                <a:solidFill>
                  <a:srgbClr val="00CCFF"/>
                </a:solidFill>
                <a:effectLst/>
                <a:uLnTx/>
                <a:uFillTx/>
                <a:latin typeface="Arial"/>
                <a:ea typeface="ＭＳ Ｐゴシック" charset="0"/>
                <a:cs typeface="Arial"/>
              </a:rPr>
              <a:t>الإختطاف</a:t>
            </a:r>
            <a:endParaRPr kumimoji="0" lang="en-US" sz="3600" b="1"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sp>
        <p:nvSpPr>
          <p:cNvPr id="41991" name="Text Box 1031"/>
          <p:cNvSpPr txBox="1">
            <a:spLocks noChangeArrowheads="1"/>
          </p:cNvSpPr>
          <p:nvPr/>
        </p:nvSpPr>
        <p:spPr bwMode="auto">
          <a:xfrm>
            <a:off x="1447800" y="3276600"/>
            <a:ext cx="3122612" cy="6463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uLnTx/>
                <a:uFillTx/>
                <a:latin typeface="Arial"/>
                <a:ea typeface="ＭＳ Ｐゴシック" charset="0"/>
                <a:cs typeface="Arial"/>
              </a:rPr>
              <a:t>الضيقة</a:t>
            </a:r>
            <a:endParaRPr kumimoji="0" lang="en-US" sz="3600" b="1" i="0" u="none" strike="noStrike" kern="1200" cap="none" spc="0" normalizeH="0" baseline="0" noProof="0" dirty="0">
              <a:ln>
                <a:noFill/>
              </a:ln>
              <a:solidFill>
                <a:srgbClr val="000000"/>
              </a:solidFill>
              <a:effectLst/>
              <a:uLnTx/>
              <a:uFillTx/>
              <a:latin typeface="Arial"/>
              <a:ea typeface="ＭＳ Ｐゴシック" charset="0"/>
              <a:cs typeface="Arial"/>
            </a:endParaRPr>
          </a:p>
        </p:txBody>
      </p:sp>
      <p:sp>
        <p:nvSpPr>
          <p:cNvPr id="41992" name="Text Box 1032"/>
          <p:cNvSpPr txBox="1">
            <a:spLocks noChangeArrowheads="1"/>
          </p:cNvSpPr>
          <p:nvPr/>
        </p:nvSpPr>
        <p:spPr bwMode="auto">
          <a:xfrm>
            <a:off x="1905000" y="4267200"/>
            <a:ext cx="2362200" cy="6463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3600" b="1" i="0" u="none" strike="noStrike" kern="1200" cap="none" spc="0" normalizeH="0" baseline="0" noProof="0" dirty="0">
                <a:ln>
                  <a:noFill/>
                </a:ln>
                <a:solidFill>
                  <a:srgbClr val="FFFF00"/>
                </a:solidFill>
                <a:effectLst/>
                <a:uLnTx/>
                <a:uFillTx/>
                <a:latin typeface="Arial"/>
                <a:ea typeface="ＭＳ Ｐゴシック" charset="0"/>
                <a:cs typeface="Arial"/>
              </a:rPr>
              <a:t>7 سنوات</a:t>
            </a:r>
            <a:endParaRPr kumimoji="0" lang="en-US" sz="3600" b="1" i="0" u="none" strike="noStrike" kern="1200" cap="none" spc="0" normalizeH="0" baseline="0" noProof="0" dirty="0">
              <a:ln>
                <a:noFill/>
              </a:ln>
              <a:solidFill>
                <a:srgbClr val="FFFF00"/>
              </a:solidFill>
              <a:effectLst/>
              <a:uLnTx/>
              <a:uFillTx/>
              <a:latin typeface="Arial"/>
              <a:ea typeface="ＭＳ Ｐゴシック" charset="0"/>
              <a:cs typeface="Arial"/>
            </a:endParaRPr>
          </a:p>
        </p:txBody>
      </p:sp>
      <p:sp>
        <p:nvSpPr>
          <p:cNvPr id="41993" name="Text Box 1033"/>
          <p:cNvSpPr txBox="1">
            <a:spLocks noChangeArrowheads="1"/>
          </p:cNvSpPr>
          <p:nvPr/>
        </p:nvSpPr>
        <p:spPr bwMode="auto">
          <a:xfrm>
            <a:off x="4570412" y="3276600"/>
            <a:ext cx="3447146" cy="6463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uLnTx/>
                <a:uFillTx/>
                <a:latin typeface="Arial"/>
                <a:ea typeface="ＭＳ Ｐゴシック" charset="0"/>
                <a:cs typeface="Arial"/>
              </a:rPr>
              <a:t>الألفية</a:t>
            </a:r>
            <a:endParaRPr kumimoji="0" lang="en-US" sz="3600" b="1" i="0" u="none" strike="noStrike" kern="1200" cap="none" spc="0" normalizeH="0" baseline="0" noProof="0" dirty="0">
              <a:ln>
                <a:noFill/>
              </a:ln>
              <a:solidFill>
                <a:srgbClr val="000000"/>
              </a:solidFill>
              <a:effectLst/>
              <a:uLnTx/>
              <a:uFillTx/>
              <a:latin typeface="Arial"/>
              <a:ea typeface="ＭＳ Ｐゴシック" charset="0"/>
              <a:cs typeface="Arial"/>
            </a:endParaRPr>
          </a:p>
        </p:txBody>
      </p:sp>
      <p:sp>
        <p:nvSpPr>
          <p:cNvPr id="41994" name="Text Box 1034"/>
          <p:cNvSpPr txBox="1">
            <a:spLocks noChangeArrowheads="1"/>
          </p:cNvSpPr>
          <p:nvPr/>
        </p:nvSpPr>
        <p:spPr bwMode="auto">
          <a:xfrm>
            <a:off x="4953000" y="4267200"/>
            <a:ext cx="2743200" cy="6463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3600" b="1" i="0" u="none" strike="noStrike" kern="1200" cap="none" spc="0" normalizeH="0" baseline="0" noProof="0" dirty="0">
                <a:ln>
                  <a:noFill/>
                </a:ln>
                <a:solidFill>
                  <a:srgbClr val="FFFF00"/>
                </a:solidFill>
                <a:effectLst/>
                <a:uLnTx/>
                <a:uFillTx/>
                <a:latin typeface="Arial"/>
                <a:ea typeface="ＭＳ Ｐゴシック" charset="0"/>
                <a:cs typeface="Arial"/>
              </a:rPr>
              <a:t>1000 سنة</a:t>
            </a:r>
            <a:endParaRPr kumimoji="0" lang="en-US" sz="3600" b="1" i="0" u="none" strike="noStrike" kern="1200" cap="none" spc="0" normalizeH="0" baseline="0" noProof="0" dirty="0">
              <a:ln>
                <a:noFill/>
              </a:ln>
              <a:solidFill>
                <a:srgbClr val="FFFF00"/>
              </a:solidFill>
              <a:effectLst/>
              <a:uLnTx/>
              <a:uFillTx/>
              <a:latin typeface="Arial"/>
              <a:ea typeface="ＭＳ Ｐゴシック" charset="0"/>
              <a:cs typeface="Arial"/>
            </a:endParaRPr>
          </a:p>
        </p:txBody>
      </p:sp>
      <p:sp>
        <p:nvSpPr>
          <p:cNvPr id="41996" name="Text Box 1036"/>
          <p:cNvSpPr txBox="1">
            <a:spLocks noChangeArrowheads="1"/>
          </p:cNvSpPr>
          <p:nvPr/>
        </p:nvSpPr>
        <p:spPr bwMode="auto">
          <a:xfrm rot="5400000" flipH="1">
            <a:off x="5866607" y="3913078"/>
            <a:ext cx="4951412" cy="6463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3600" b="1" i="0" u="none" strike="noStrike" kern="1200" cap="none" spc="0" normalizeH="0" baseline="0" noProof="0" dirty="0">
                <a:ln>
                  <a:noFill/>
                </a:ln>
                <a:solidFill>
                  <a:srgbClr val="FFCC00"/>
                </a:solidFill>
                <a:effectLst/>
                <a:uLnTx/>
                <a:uFillTx/>
                <a:latin typeface="Arial"/>
                <a:ea typeface="ＭＳ Ｐゴシック" charset="0"/>
                <a:cs typeface="Arial"/>
              </a:rPr>
              <a:t>المملكة الأبدية</a:t>
            </a:r>
            <a:endParaRPr kumimoji="0" lang="en-US" sz="3600" b="1" i="0" u="none" strike="noStrike" kern="1200" cap="none" spc="0" normalizeH="0" baseline="0" noProof="0" dirty="0">
              <a:ln>
                <a:noFill/>
              </a:ln>
              <a:solidFill>
                <a:srgbClr val="FFCC00"/>
              </a:solidFill>
              <a:effectLst/>
              <a:uLnTx/>
              <a:uFillTx/>
              <a:latin typeface="Arial"/>
              <a:ea typeface="ＭＳ Ｐゴシック" charset="0"/>
              <a:cs typeface="Arial"/>
            </a:endParaRPr>
          </a:p>
        </p:txBody>
      </p:sp>
      <p:sp>
        <p:nvSpPr>
          <p:cNvPr id="41997" name="Text Box 1037"/>
          <p:cNvSpPr txBox="1">
            <a:spLocks noChangeArrowheads="1"/>
          </p:cNvSpPr>
          <p:nvPr/>
        </p:nvSpPr>
        <p:spPr bwMode="auto">
          <a:xfrm rot="5381629">
            <a:off x="6621463" y="5125134"/>
            <a:ext cx="2514600" cy="6463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3600" b="1" i="0" u="none" strike="noStrike" kern="1200" cap="none" spc="0" normalizeH="0" baseline="0" noProof="0" dirty="0">
                <a:ln>
                  <a:noFill/>
                </a:ln>
                <a:solidFill>
                  <a:srgbClr val="CCFFCC"/>
                </a:solidFill>
                <a:effectLst/>
                <a:uLnTx/>
                <a:uFillTx/>
                <a:latin typeface="Arial"/>
                <a:ea typeface="ＭＳ Ｐゴシック" charset="0"/>
                <a:cs typeface="Arial"/>
              </a:rPr>
              <a:t>الدينونة</a:t>
            </a:r>
            <a:endParaRPr kumimoji="0" lang="en-US" sz="3600" b="1" i="0" u="none" strike="noStrike" kern="1200" cap="none" spc="0" normalizeH="0" baseline="0" noProof="0" dirty="0">
              <a:ln>
                <a:noFill/>
              </a:ln>
              <a:solidFill>
                <a:srgbClr val="CCFFCC"/>
              </a:solidFill>
              <a:effectLst/>
              <a:uLnTx/>
              <a:uFillTx/>
              <a:latin typeface="Arial"/>
              <a:ea typeface="ＭＳ Ｐゴシック" charset="0"/>
              <a:cs typeface="Arial"/>
            </a:endParaRPr>
          </a:p>
        </p:txBody>
      </p:sp>
      <p:sp>
        <p:nvSpPr>
          <p:cNvPr id="41998" name="Line 1038"/>
          <p:cNvSpPr>
            <a:spLocks noChangeShapeType="1"/>
          </p:cNvSpPr>
          <p:nvPr/>
        </p:nvSpPr>
        <p:spPr bwMode="auto">
          <a:xfrm>
            <a:off x="1449388" y="2514600"/>
            <a:ext cx="0" cy="762000"/>
          </a:xfrm>
          <a:prstGeom prst="line">
            <a:avLst/>
          </a:prstGeom>
          <a:noFill/>
          <a:ln w="38100">
            <a:solidFill>
              <a:srgbClr val="00CCFF"/>
            </a:solidFill>
            <a:round/>
            <a:headEnd/>
            <a:tailEnd type="triangle" w="med" len="me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41999" name="Line 1039"/>
          <p:cNvSpPr>
            <a:spLocks noChangeShapeType="1"/>
          </p:cNvSpPr>
          <p:nvPr/>
        </p:nvSpPr>
        <p:spPr bwMode="auto">
          <a:xfrm flipV="1">
            <a:off x="1447800" y="3295650"/>
            <a:ext cx="0" cy="762000"/>
          </a:xfrm>
          <a:prstGeom prst="line">
            <a:avLst/>
          </a:prstGeom>
          <a:noFill/>
          <a:ln w="38100">
            <a:solidFill>
              <a:srgbClr val="00CCFF"/>
            </a:solidFill>
            <a:round/>
            <a:headEnd/>
            <a:tailEnd type="triangle" w="med" len="me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56335" name="Rectangle 1040"/>
          <p:cNvSpPr>
            <a:spLocks noGrp="1" noChangeArrowheads="1"/>
          </p:cNvSpPr>
          <p:nvPr>
            <p:ph type="title" idx="4294967295"/>
          </p:nvPr>
        </p:nvSpPr>
        <p:spPr>
          <a:xfrm>
            <a:off x="685800" y="533400"/>
            <a:ext cx="7772400" cy="707886"/>
          </a:xfrm>
          <a:solidFill>
            <a:schemeClr val="tx1"/>
          </a:solidFill>
          <a:effectLst/>
        </p:spPr>
        <p:txBody>
          <a:bodyPr anchor="t">
            <a:spAutoFit/>
          </a:bodyPr>
          <a:lstStyle/>
          <a:p>
            <a:pPr>
              <a:spcBef>
                <a:spcPct val="50000"/>
              </a:spcBef>
            </a:pPr>
            <a:r>
              <a:rPr lang="ar-JO" altLang="ja-JP" sz="4000" b="1" dirty="0">
                <a:solidFill>
                  <a:schemeClr val="bg1"/>
                </a:solidFill>
                <a:effectLst/>
                <a:latin typeface="Arial"/>
                <a:ea typeface="ＭＳ Ｐゴシック" charset="0"/>
                <a:cs typeface="Arial"/>
              </a:rPr>
              <a:t>اختطاف ما قبل الضيقة</a:t>
            </a:r>
            <a:endParaRPr lang="en-US" sz="4000" b="1" dirty="0">
              <a:solidFill>
                <a:schemeClr val="bg1"/>
              </a:solidFill>
              <a:effectLst/>
              <a:latin typeface="Arial"/>
              <a:ea typeface="ＭＳ Ｐゴシック" charset="0"/>
              <a:cs typeface="Arial"/>
            </a:endParaRPr>
          </a:p>
        </p:txBody>
      </p:sp>
      <p:sp>
        <p:nvSpPr>
          <p:cNvPr id="17" name="Text Box 1041"/>
          <p:cNvSpPr txBox="1">
            <a:spLocks noChangeArrowheads="1"/>
          </p:cNvSpPr>
          <p:nvPr/>
        </p:nvSpPr>
        <p:spPr bwMode="auto">
          <a:xfrm>
            <a:off x="8388424" y="76200"/>
            <a:ext cx="698178" cy="8309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a:ea typeface="ＭＳ Ｐゴシック" charset="0"/>
                <a:cs typeface="Arial"/>
              </a:rPr>
              <a:t>209</a:t>
            </a:r>
            <a:br>
              <a:rPr kumimoji="0" lang="en-US" sz="2400" b="1" i="0" u="none" strike="noStrike" kern="1200" cap="none" spc="0" normalizeH="0" baseline="0" noProof="0" dirty="0">
                <a:ln>
                  <a:noFill/>
                </a:ln>
                <a:solidFill>
                  <a:srgbClr val="FFFFFF"/>
                </a:solidFill>
                <a:effectLst/>
                <a:uLnTx/>
                <a:uFillTx/>
                <a:latin typeface="Arial"/>
                <a:ea typeface="ＭＳ Ｐゴシック" charset="0"/>
                <a:cs typeface="Arial"/>
              </a:rPr>
            </a:br>
            <a:r>
              <a:rPr kumimoji="0" lang="ar-JO" sz="2400" b="1" i="0" u="none" strike="noStrike" kern="1200" cap="none" spc="0" normalizeH="0" baseline="0" noProof="0" dirty="0">
                <a:ln>
                  <a:noFill/>
                </a:ln>
                <a:solidFill>
                  <a:srgbClr val="FFFFFF"/>
                </a:solidFill>
                <a:effectLst/>
                <a:uLnTx/>
                <a:uFillTx/>
                <a:latin typeface="Arial"/>
                <a:ea typeface="ＭＳ Ｐゴシック" charset="0"/>
                <a:cs typeface="Arial"/>
              </a:rPr>
              <a:t>361</a:t>
            </a:r>
            <a:endParaRPr kumimoji="0" lang="en-US" sz="2400" b="1" i="0" u="none" strike="noStrike" kern="1200" cap="none" spc="0" normalizeH="0" baseline="0" noProof="0" dirty="0">
              <a:ln>
                <a:noFill/>
              </a:ln>
              <a:solidFill>
                <a:srgbClr val="000000"/>
              </a:solidFill>
              <a:effectLst/>
              <a:uLnTx/>
              <a:uFillTx/>
              <a:latin typeface="Arial"/>
              <a:ea typeface="ＭＳ Ｐゴシック" charset="0"/>
              <a:cs typeface="Arial"/>
            </a:endParaRPr>
          </a:p>
        </p:txBody>
      </p:sp>
    </p:spTree>
    <p:extLst>
      <p:ext uri="{BB962C8B-B14F-4D97-AF65-F5344CB8AC3E}">
        <p14:creationId xmlns:p14="http://schemas.microsoft.com/office/powerpoint/2010/main" val="1099798959"/>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 presetClass="entr" presetSubtype="32" fill="hold" grpId="0" nodeType="afterEffect">
                                  <p:stCondLst>
                                    <p:cond delay="3000"/>
                                  </p:stCondLst>
                                  <p:childTnLst>
                                    <p:set>
                                      <p:cBhvr>
                                        <p:cTn id="6" dur="1" fill="hold">
                                          <p:stCondLst>
                                            <p:cond delay="0"/>
                                          </p:stCondLst>
                                        </p:cTn>
                                        <p:tgtEl>
                                          <p:spTgt spid="41990"/>
                                        </p:tgtEl>
                                        <p:attrNameLst>
                                          <p:attrName>style.visibility</p:attrName>
                                        </p:attrNameLst>
                                      </p:cBhvr>
                                      <p:to>
                                        <p:strVal val="visible"/>
                                      </p:to>
                                    </p:set>
                                    <p:animEffect transition="in" filter="box(out)">
                                      <p:cBhvr>
                                        <p:cTn id="7" dur="500"/>
                                        <p:tgtEl>
                                          <p:spTgt spid="41990"/>
                                        </p:tgtEl>
                                      </p:cBhvr>
                                    </p:animEffect>
                                  </p:childTnLst>
                                </p:cTn>
                              </p:par>
                            </p:childTnLst>
                          </p:cTn>
                        </p:par>
                        <p:par>
                          <p:cTn id="8" fill="hold" nodeType="afterGroup">
                            <p:stCondLst>
                              <p:cond delay="3500"/>
                            </p:stCondLst>
                            <p:childTnLst>
                              <p:par>
                                <p:cTn id="9" presetID="2" presetClass="entr" presetSubtype="1" fill="hold" grpId="0" nodeType="afterEffect">
                                  <p:stCondLst>
                                    <p:cond delay="1000"/>
                                  </p:stCondLst>
                                  <p:childTnLst>
                                    <p:set>
                                      <p:cBhvr>
                                        <p:cTn id="10" dur="1" fill="hold">
                                          <p:stCondLst>
                                            <p:cond delay="0"/>
                                          </p:stCondLst>
                                        </p:cTn>
                                        <p:tgtEl>
                                          <p:spTgt spid="41998"/>
                                        </p:tgtEl>
                                        <p:attrNameLst>
                                          <p:attrName>style.visibility</p:attrName>
                                        </p:attrNameLst>
                                      </p:cBhvr>
                                      <p:to>
                                        <p:strVal val="visible"/>
                                      </p:to>
                                    </p:set>
                                    <p:anim calcmode="lin" valueType="num">
                                      <p:cBhvr additive="base">
                                        <p:cTn id="11" dur="500" fill="hold"/>
                                        <p:tgtEl>
                                          <p:spTgt spid="41998"/>
                                        </p:tgtEl>
                                        <p:attrNameLst>
                                          <p:attrName>ppt_x</p:attrName>
                                        </p:attrNameLst>
                                      </p:cBhvr>
                                      <p:tavLst>
                                        <p:tav tm="0">
                                          <p:val>
                                            <p:strVal val="#ppt_x"/>
                                          </p:val>
                                        </p:tav>
                                        <p:tav tm="100000">
                                          <p:val>
                                            <p:strVal val="#ppt_x"/>
                                          </p:val>
                                        </p:tav>
                                      </p:tavLst>
                                    </p:anim>
                                    <p:anim calcmode="lin" valueType="num">
                                      <p:cBhvr additive="base">
                                        <p:cTn id="12" dur="500" fill="hold"/>
                                        <p:tgtEl>
                                          <p:spTgt spid="41998"/>
                                        </p:tgtEl>
                                        <p:attrNameLst>
                                          <p:attrName>ppt_y</p:attrName>
                                        </p:attrNameLst>
                                      </p:cBhvr>
                                      <p:tavLst>
                                        <p:tav tm="0">
                                          <p:val>
                                            <p:strVal val="0-#ppt_h/2"/>
                                          </p:val>
                                        </p:tav>
                                        <p:tav tm="100000">
                                          <p:val>
                                            <p:strVal val="#ppt_y"/>
                                          </p:val>
                                        </p:tav>
                                      </p:tavLst>
                                    </p:anim>
                                  </p:childTnLst>
                                </p:cTn>
                              </p:par>
                            </p:childTnLst>
                          </p:cTn>
                        </p:par>
                        <p:par>
                          <p:cTn id="13" fill="hold" nodeType="afterGroup">
                            <p:stCondLst>
                              <p:cond delay="5000"/>
                            </p:stCondLst>
                            <p:childTnLst>
                              <p:par>
                                <p:cTn id="14" presetID="2" presetClass="entr" presetSubtype="4" fill="hold" grpId="0" nodeType="afterEffect">
                                  <p:stCondLst>
                                    <p:cond delay="0"/>
                                  </p:stCondLst>
                                  <p:childTnLst>
                                    <p:set>
                                      <p:cBhvr>
                                        <p:cTn id="15" dur="1" fill="hold">
                                          <p:stCondLst>
                                            <p:cond delay="0"/>
                                          </p:stCondLst>
                                        </p:cTn>
                                        <p:tgtEl>
                                          <p:spTgt spid="41999"/>
                                        </p:tgtEl>
                                        <p:attrNameLst>
                                          <p:attrName>style.visibility</p:attrName>
                                        </p:attrNameLst>
                                      </p:cBhvr>
                                      <p:to>
                                        <p:strVal val="visible"/>
                                      </p:to>
                                    </p:set>
                                    <p:anim calcmode="lin" valueType="num">
                                      <p:cBhvr additive="base">
                                        <p:cTn id="16" dur="500" fill="hold"/>
                                        <p:tgtEl>
                                          <p:spTgt spid="41999"/>
                                        </p:tgtEl>
                                        <p:attrNameLst>
                                          <p:attrName>ppt_x</p:attrName>
                                        </p:attrNameLst>
                                      </p:cBhvr>
                                      <p:tavLst>
                                        <p:tav tm="0">
                                          <p:val>
                                            <p:strVal val="#ppt_x"/>
                                          </p:val>
                                        </p:tav>
                                        <p:tav tm="100000">
                                          <p:val>
                                            <p:strVal val="#ppt_x"/>
                                          </p:val>
                                        </p:tav>
                                      </p:tavLst>
                                    </p:anim>
                                    <p:anim calcmode="lin" valueType="num">
                                      <p:cBhvr additive="base">
                                        <p:cTn id="17" dur="500" fill="hold"/>
                                        <p:tgtEl>
                                          <p:spTgt spid="41999"/>
                                        </p:tgtEl>
                                        <p:attrNameLst>
                                          <p:attrName>ppt_y</p:attrName>
                                        </p:attrNameLst>
                                      </p:cBhvr>
                                      <p:tavLst>
                                        <p:tav tm="0">
                                          <p:val>
                                            <p:strVal val="1+#ppt_h/2"/>
                                          </p:val>
                                        </p:tav>
                                        <p:tav tm="100000">
                                          <p:val>
                                            <p:strVal val="#ppt_y"/>
                                          </p:val>
                                        </p:tav>
                                      </p:tavLst>
                                    </p:anim>
                                  </p:childTnLst>
                                </p:cTn>
                              </p:par>
                            </p:childTnLst>
                          </p:cTn>
                        </p:par>
                        <p:par>
                          <p:cTn id="18" fill="hold" nodeType="afterGroup">
                            <p:stCondLst>
                              <p:cond delay="5500"/>
                            </p:stCondLst>
                            <p:childTnLst>
                              <p:par>
                                <p:cTn id="19" presetID="23" presetClass="entr" presetSubtype="16" fill="hold" grpId="0" nodeType="afterEffect">
                                  <p:stCondLst>
                                    <p:cond delay="1000"/>
                                  </p:stCondLst>
                                  <p:childTnLst>
                                    <p:set>
                                      <p:cBhvr>
                                        <p:cTn id="20" dur="1" fill="hold">
                                          <p:stCondLst>
                                            <p:cond delay="0"/>
                                          </p:stCondLst>
                                        </p:cTn>
                                        <p:tgtEl>
                                          <p:spTgt spid="41991"/>
                                        </p:tgtEl>
                                        <p:attrNameLst>
                                          <p:attrName>style.visibility</p:attrName>
                                        </p:attrNameLst>
                                      </p:cBhvr>
                                      <p:to>
                                        <p:strVal val="visible"/>
                                      </p:to>
                                    </p:set>
                                    <p:anim calcmode="lin" valueType="num">
                                      <p:cBhvr>
                                        <p:cTn id="21" dur="500" fill="hold"/>
                                        <p:tgtEl>
                                          <p:spTgt spid="41991"/>
                                        </p:tgtEl>
                                        <p:attrNameLst>
                                          <p:attrName>ppt_w</p:attrName>
                                        </p:attrNameLst>
                                      </p:cBhvr>
                                      <p:tavLst>
                                        <p:tav tm="0">
                                          <p:val>
                                            <p:fltVal val="0"/>
                                          </p:val>
                                        </p:tav>
                                        <p:tav tm="100000">
                                          <p:val>
                                            <p:strVal val="#ppt_w"/>
                                          </p:val>
                                        </p:tav>
                                      </p:tavLst>
                                    </p:anim>
                                    <p:anim calcmode="lin" valueType="num">
                                      <p:cBhvr>
                                        <p:cTn id="22" dur="500" fill="hold"/>
                                        <p:tgtEl>
                                          <p:spTgt spid="41991"/>
                                        </p:tgtEl>
                                        <p:attrNameLst>
                                          <p:attrName>ppt_h</p:attrName>
                                        </p:attrNameLst>
                                      </p:cBhvr>
                                      <p:tavLst>
                                        <p:tav tm="0">
                                          <p:val>
                                            <p:fltVal val="0"/>
                                          </p:val>
                                        </p:tav>
                                        <p:tav tm="100000">
                                          <p:val>
                                            <p:strVal val="#ppt_h"/>
                                          </p:val>
                                        </p:tav>
                                      </p:tavLst>
                                    </p:anim>
                                  </p:childTnLst>
                                </p:cTn>
                              </p:par>
                            </p:childTnLst>
                          </p:cTn>
                        </p:par>
                        <p:par>
                          <p:cTn id="23" fill="hold" nodeType="afterGroup">
                            <p:stCondLst>
                              <p:cond delay="7000"/>
                            </p:stCondLst>
                            <p:childTnLst>
                              <p:par>
                                <p:cTn id="24" presetID="23" presetClass="entr" presetSubtype="16" fill="hold" grpId="0" nodeType="afterEffect">
                                  <p:stCondLst>
                                    <p:cond delay="0"/>
                                  </p:stCondLst>
                                  <p:childTnLst>
                                    <p:set>
                                      <p:cBhvr>
                                        <p:cTn id="25" dur="1" fill="hold">
                                          <p:stCondLst>
                                            <p:cond delay="0"/>
                                          </p:stCondLst>
                                        </p:cTn>
                                        <p:tgtEl>
                                          <p:spTgt spid="41992"/>
                                        </p:tgtEl>
                                        <p:attrNameLst>
                                          <p:attrName>style.visibility</p:attrName>
                                        </p:attrNameLst>
                                      </p:cBhvr>
                                      <p:to>
                                        <p:strVal val="visible"/>
                                      </p:to>
                                    </p:set>
                                    <p:anim calcmode="lin" valueType="num">
                                      <p:cBhvr>
                                        <p:cTn id="26" dur="500" fill="hold"/>
                                        <p:tgtEl>
                                          <p:spTgt spid="41992"/>
                                        </p:tgtEl>
                                        <p:attrNameLst>
                                          <p:attrName>ppt_w</p:attrName>
                                        </p:attrNameLst>
                                      </p:cBhvr>
                                      <p:tavLst>
                                        <p:tav tm="0">
                                          <p:val>
                                            <p:fltVal val="0"/>
                                          </p:val>
                                        </p:tav>
                                        <p:tav tm="100000">
                                          <p:val>
                                            <p:strVal val="#ppt_w"/>
                                          </p:val>
                                        </p:tav>
                                      </p:tavLst>
                                    </p:anim>
                                    <p:anim calcmode="lin" valueType="num">
                                      <p:cBhvr>
                                        <p:cTn id="27" dur="500" fill="hold"/>
                                        <p:tgtEl>
                                          <p:spTgt spid="41992"/>
                                        </p:tgtEl>
                                        <p:attrNameLst>
                                          <p:attrName>ppt_h</p:attrName>
                                        </p:attrNameLst>
                                      </p:cBhvr>
                                      <p:tavLst>
                                        <p:tav tm="0">
                                          <p:val>
                                            <p:fltVal val="0"/>
                                          </p:val>
                                        </p:tav>
                                        <p:tav tm="100000">
                                          <p:val>
                                            <p:strVal val="#ppt_h"/>
                                          </p:val>
                                        </p:tav>
                                      </p:tavLst>
                                    </p:anim>
                                  </p:childTnLst>
                                </p:cTn>
                              </p:par>
                            </p:childTnLst>
                          </p:cTn>
                        </p:par>
                        <p:par>
                          <p:cTn id="28" fill="hold" nodeType="afterGroup">
                            <p:stCondLst>
                              <p:cond delay="7500"/>
                            </p:stCondLst>
                            <p:childTnLst>
                              <p:par>
                                <p:cTn id="29" presetID="2" presetClass="entr" presetSubtype="1" fill="hold" grpId="0" nodeType="afterEffect">
                                  <p:stCondLst>
                                    <p:cond delay="2000"/>
                                  </p:stCondLst>
                                  <p:childTnLst>
                                    <p:set>
                                      <p:cBhvr>
                                        <p:cTn id="30" dur="1" fill="hold">
                                          <p:stCondLst>
                                            <p:cond delay="0"/>
                                          </p:stCondLst>
                                        </p:cTn>
                                        <p:tgtEl>
                                          <p:spTgt spid="41989"/>
                                        </p:tgtEl>
                                        <p:attrNameLst>
                                          <p:attrName>style.visibility</p:attrName>
                                        </p:attrNameLst>
                                      </p:cBhvr>
                                      <p:to>
                                        <p:strVal val="visible"/>
                                      </p:to>
                                    </p:set>
                                    <p:anim calcmode="lin" valueType="num">
                                      <p:cBhvr additive="base">
                                        <p:cTn id="31" dur="500" fill="hold"/>
                                        <p:tgtEl>
                                          <p:spTgt spid="41989"/>
                                        </p:tgtEl>
                                        <p:attrNameLst>
                                          <p:attrName>ppt_x</p:attrName>
                                        </p:attrNameLst>
                                      </p:cBhvr>
                                      <p:tavLst>
                                        <p:tav tm="0">
                                          <p:val>
                                            <p:strVal val="#ppt_x"/>
                                          </p:val>
                                        </p:tav>
                                        <p:tav tm="100000">
                                          <p:val>
                                            <p:strVal val="#ppt_x"/>
                                          </p:val>
                                        </p:tav>
                                      </p:tavLst>
                                    </p:anim>
                                    <p:anim calcmode="lin" valueType="num">
                                      <p:cBhvr additive="base">
                                        <p:cTn id="32" dur="500" fill="hold"/>
                                        <p:tgtEl>
                                          <p:spTgt spid="41989"/>
                                        </p:tgtEl>
                                        <p:attrNameLst>
                                          <p:attrName>ppt_y</p:attrName>
                                        </p:attrNameLst>
                                      </p:cBhvr>
                                      <p:tavLst>
                                        <p:tav tm="0">
                                          <p:val>
                                            <p:strVal val="0-#ppt_h/2"/>
                                          </p:val>
                                        </p:tav>
                                        <p:tav tm="100000">
                                          <p:val>
                                            <p:strVal val="#ppt_y"/>
                                          </p:val>
                                        </p:tav>
                                      </p:tavLst>
                                    </p:anim>
                                  </p:childTnLst>
                                </p:cTn>
                              </p:par>
                            </p:childTnLst>
                          </p:cTn>
                        </p:par>
                        <p:par>
                          <p:cTn id="33" fill="hold" nodeType="afterGroup">
                            <p:stCondLst>
                              <p:cond delay="10000"/>
                            </p:stCondLst>
                            <p:childTnLst>
                              <p:par>
                                <p:cTn id="34" presetID="2" presetClass="entr" presetSubtype="1" fill="hold" grpId="0" nodeType="afterEffect">
                                  <p:stCondLst>
                                    <p:cond delay="0"/>
                                  </p:stCondLst>
                                  <p:childTnLst>
                                    <p:set>
                                      <p:cBhvr>
                                        <p:cTn id="35" dur="1" fill="hold">
                                          <p:stCondLst>
                                            <p:cond delay="0"/>
                                          </p:stCondLst>
                                        </p:cTn>
                                        <p:tgtEl>
                                          <p:spTgt spid="41987"/>
                                        </p:tgtEl>
                                        <p:attrNameLst>
                                          <p:attrName>style.visibility</p:attrName>
                                        </p:attrNameLst>
                                      </p:cBhvr>
                                      <p:to>
                                        <p:strVal val="visible"/>
                                      </p:to>
                                    </p:set>
                                    <p:anim calcmode="lin" valueType="num">
                                      <p:cBhvr additive="base">
                                        <p:cTn id="36" dur="500" fill="hold"/>
                                        <p:tgtEl>
                                          <p:spTgt spid="41987"/>
                                        </p:tgtEl>
                                        <p:attrNameLst>
                                          <p:attrName>ppt_x</p:attrName>
                                        </p:attrNameLst>
                                      </p:cBhvr>
                                      <p:tavLst>
                                        <p:tav tm="0">
                                          <p:val>
                                            <p:strVal val="#ppt_x"/>
                                          </p:val>
                                        </p:tav>
                                        <p:tav tm="100000">
                                          <p:val>
                                            <p:strVal val="#ppt_x"/>
                                          </p:val>
                                        </p:tav>
                                      </p:tavLst>
                                    </p:anim>
                                    <p:anim calcmode="lin" valueType="num">
                                      <p:cBhvr additive="base">
                                        <p:cTn id="37" dur="500" fill="hold"/>
                                        <p:tgtEl>
                                          <p:spTgt spid="41987"/>
                                        </p:tgtEl>
                                        <p:attrNameLst>
                                          <p:attrName>ppt_y</p:attrName>
                                        </p:attrNameLst>
                                      </p:cBhvr>
                                      <p:tavLst>
                                        <p:tav tm="0">
                                          <p:val>
                                            <p:strVal val="0-#ppt_h/2"/>
                                          </p:val>
                                        </p:tav>
                                        <p:tav tm="100000">
                                          <p:val>
                                            <p:strVal val="#ppt_y"/>
                                          </p:val>
                                        </p:tav>
                                      </p:tavLst>
                                    </p:anim>
                                  </p:childTnLst>
                                </p:cTn>
                              </p:par>
                            </p:childTnLst>
                          </p:cTn>
                        </p:par>
                        <p:par>
                          <p:cTn id="38" fill="hold" nodeType="afterGroup">
                            <p:stCondLst>
                              <p:cond delay="10500"/>
                            </p:stCondLst>
                            <p:childTnLst>
                              <p:par>
                                <p:cTn id="39" presetID="23" presetClass="entr" presetSubtype="16" fill="hold" grpId="0" nodeType="afterEffect">
                                  <p:stCondLst>
                                    <p:cond delay="1000"/>
                                  </p:stCondLst>
                                  <p:childTnLst>
                                    <p:set>
                                      <p:cBhvr>
                                        <p:cTn id="40" dur="1" fill="hold">
                                          <p:stCondLst>
                                            <p:cond delay="0"/>
                                          </p:stCondLst>
                                        </p:cTn>
                                        <p:tgtEl>
                                          <p:spTgt spid="41993"/>
                                        </p:tgtEl>
                                        <p:attrNameLst>
                                          <p:attrName>style.visibility</p:attrName>
                                        </p:attrNameLst>
                                      </p:cBhvr>
                                      <p:to>
                                        <p:strVal val="visible"/>
                                      </p:to>
                                    </p:set>
                                    <p:anim calcmode="lin" valueType="num">
                                      <p:cBhvr>
                                        <p:cTn id="41" dur="500" fill="hold"/>
                                        <p:tgtEl>
                                          <p:spTgt spid="41993"/>
                                        </p:tgtEl>
                                        <p:attrNameLst>
                                          <p:attrName>ppt_w</p:attrName>
                                        </p:attrNameLst>
                                      </p:cBhvr>
                                      <p:tavLst>
                                        <p:tav tm="0">
                                          <p:val>
                                            <p:fltVal val="0"/>
                                          </p:val>
                                        </p:tav>
                                        <p:tav tm="100000">
                                          <p:val>
                                            <p:strVal val="#ppt_w"/>
                                          </p:val>
                                        </p:tav>
                                      </p:tavLst>
                                    </p:anim>
                                    <p:anim calcmode="lin" valueType="num">
                                      <p:cBhvr>
                                        <p:cTn id="42" dur="500" fill="hold"/>
                                        <p:tgtEl>
                                          <p:spTgt spid="41993"/>
                                        </p:tgtEl>
                                        <p:attrNameLst>
                                          <p:attrName>ppt_h</p:attrName>
                                        </p:attrNameLst>
                                      </p:cBhvr>
                                      <p:tavLst>
                                        <p:tav tm="0">
                                          <p:val>
                                            <p:fltVal val="0"/>
                                          </p:val>
                                        </p:tav>
                                        <p:tav tm="100000">
                                          <p:val>
                                            <p:strVal val="#ppt_h"/>
                                          </p:val>
                                        </p:tav>
                                      </p:tavLst>
                                    </p:anim>
                                  </p:childTnLst>
                                </p:cTn>
                              </p:par>
                            </p:childTnLst>
                          </p:cTn>
                        </p:par>
                        <p:par>
                          <p:cTn id="43" fill="hold" nodeType="afterGroup">
                            <p:stCondLst>
                              <p:cond delay="12000"/>
                            </p:stCondLst>
                            <p:childTnLst>
                              <p:par>
                                <p:cTn id="44" presetID="23" presetClass="entr" presetSubtype="16" fill="hold" grpId="0" nodeType="afterEffect">
                                  <p:stCondLst>
                                    <p:cond delay="0"/>
                                  </p:stCondLst>
                                  <p:childTnLst>
                                    <p:set>
                                      <p:cBhvr>
                                        <p:cTn id="45" dur="1" fill="hold">
                                          <p:stCondLst>
                                            <p:cond delay="0"/>
                                          </p:stCondLst>
                                        </p:cTn>
                                        <p:tgtEl>
                                          <p:spTgt spid="41994"/>
                                        </p:tgtEl>
                                        <p:attrNameLst>
                                          <p:attrName>style.visibility</p:attrName>
                                        </p:attrNameLst>
                                      </p:cBhvr>
                                      <p:to>
                                        <p:strVal val="visible"/>
                                      </p:to>
                                    </p:set>
                                    <p:anim calcmode="lin" valueType="num">
                                      <p:cBhvr>
                                        <p:cTn id="46" dur="500" fill="hold"/>
                                        <p:tgtEl>
                                          <p:spTgt spid="41994"/>
                                        </p:tgtEl>
                                        <p:attrNameLst>
                                          <p:attrName>ppt_w</p:attrName>
                                        </p:attrNameLst>
                                      </p:cBhvr>
                                      <p:tavLst>
                                        <p:tav tm="0">
                                          <p:val>
                                            <p:fltVal val="0"/>
                                          </p:val>
                                        </p:tav>
                                        <p:tav tm="100000">
                                          <p:val>
                                            <p:strVal val="#ppt_w"/>
                                          </p:val>
                                        </p:tav>
                                      </p:tavLst>
                                    </p:anim>
                                    <p:anim calcmode="lin" valueType="num">
                                      <p:cBhvr>
                                        <p:cTn id="47" dur="500" fill="hold"/>
                                        <p:tgtEl>
                                          <p:spTgt spid="41994"/>
                                        </p:tgtEl>
                                        <p:attrNameLst>
                                          <p:attrName>ppt_h</p:attrName>
                                        </p:attrNameLst>
                                      </p:cBhvr>
                                      <p:tavLst>
                                        <p:tav tm="0">
                                          <p:val>
                                            <p:fltVal val="0"/>
                                          </p:val>
                                        </p:tav>
                                        <p:tav tm="100000">
                                          <p:val>
                                            <p:strVal val="#ppt_h"/>
                                          </p:val>
                                        </p:tav>
                                      </p:tavLst>
                                    </p:anim>
                                  </p:childTnLst>
                                </p:cTn>
                              </p:par>
                            </p:childTnLst>
                          </p:cTn>
                        </p:par>
                        <p:par>
                          <p:cTn id="48" fill="hold" nodeType="afterGroup">
                            <p:stCondLst>
                              <p:cond delay="12500"/>
                            </p:stCondLst>
                            <p:childTnLst>
                              <p:par>
                                <p:cTn id="49" presetID="2" presetClass="entr" presetSubtype="4" fill="hold" grpId="0" nodeType="afterEffect">
                                  <p:stCondLst>
                                    <p:cond delay="1000"/>
                                  </p:stCondLst>
                                  <p:childTnLst>
                                    <p:set>
                                      <p:cBhvr>
                                        <p:cTn id="50" dur="1" fill="hold">
                                          <p:stCondLst>
                                            <p:cond delay="0"/>
                                          </p:stCondLst>
                                        </p:cTn>
                                        <p:tgtEl>
                                          <p:spTgt spid="41997"/>
                                        </p:tgtEl>
                                        <p:attrNameLst>
                                          <p:attrName>style.visibility</p:attrName>
                                        </p:attrNameLst>
                                      </p:cBhvr>
                                      <p:to>
                                        <p:strVal val="visible"/>
                                      </p:to>
                                    </p:set>
                                    <p:anim calcmode="lin" valueType="num">
                                      <p:cBhvr additive="base">
                                        <p:cTn id="51" dur="500" fill="hold"/>
                                        <p:tgtEl>
                                          <p:spTgt spid="41997"/>
                                        </p:tgtEl>
                                        <p:attrNameLst>
                                          <p:attrName>ppt_x</p:attrName>
                                        </p:attrNameLst>
                                      </p:cBhvr>
                                      <p:tavLst>
                                        <p:tav tm="0">
                                          <p:val>
                                            <p:strVal val="#ppt_x"/>
                                          </p:val>
                                        </p:tav>
                                        <p:tav tm="100000">
                                          <p:val>
                                            <p:strVal val="#ppt_x"/>
                                          </p:val>
                                        </p:tav>
                                      </p:tavLst>
                                    </p:anim>
                                    <p:anim calcmode="lin" valueType="num">
                                      <p:cBhvr additive="base">
                                        <p:cTn id="52" dur="500" fill="hold"/>
                                        <p:tgtEl>
                                          <p:spTgt spid="41997"/>
                                        </p:tgtEl>
                                        <p:attrNameLst>
                                          <p:attrName>ppt_y</p:attrName>
                                        </p:attrNameLst>
                                      </p:cBhvr>
                                      <p:tavLst>
                                        <p:tav tm="0">
                                          <p:val>
                                            <p:strVal val="1+#ppt_h/2"/>
                                          </p:val>
                                        </p:tav>
                                        <p:tav tm="100000">
                                          <p:val>
                                            <p:strVal val="#ppt_y"/>
                                          </p:val>
                                        </p:tav>
                                      </p:tavLst>
                                    </p:anim>
                                  </p:childTnLst>
                                </p:cTn>
                              </p:par>
                            </p:childTnLst>
                          </p:cTn>
                        </p:par>
                        <p:par>
                          <p:cTn id="53" fill="hold" nodeType="afterGroup">
                            <p:stCondLst>
                              <p:cond delay="14000"/>
                            </p:stCondLst>
                            <p:childTnLst>
                              <p:par>
                                <p:cTn id="54" presetID="2" presetClass="entr" presetSubtype="2" fill="hold" grpId="0" nodeType="afterEffect">
                                  <p:stCondLst>
                                    <p:cond delay="1000"/>
                                  </p:stCondLst>
                                  <p:childTnLst>
                                    <p:set>
                                      <p:cBhvr>
                                        <p:cTn id="55" dur="1" fill="hold">
                                          <p:stCondLst>
                                            <p:cond delay="0"/>
                                          </p:stCondLst>
                                        </p:cTn>
                                        <p:tgtEl>
                                          <p:spTgt spid="41996"/>
                                        </p:tgtEl>
                                        <p:attrNameLst>
                                          <p:attrName>style.visibility</p:attrName>
                                        </p:attrNameLst>
                                      </p:cBhvr>
                                      <p:to>
                                        <p:strVal val="visible"/>
                                      </p:to>
                                    </p:set>
                                    <p:anim calcmode="lin" valueType="num">
                                      <p:cBhvr additive="base">
                                        <p:cTn id="56" dur="500" fill="hold"/>
                                        <p:tgtEl>
                                          <p:spTgt spid="41996"/>
                                        </p:tgtEl>
                                        <p:attrNameLst>
                                          <p:attrName>ppt_x</p:attrName>
                                        </p:attrNameLst>
                                      </p:cBhvr>
                                      <p:tavLst>
                                        <p:tav tm="0">
                                          <p:val>
                                            <p:strVal val="1+#ppt_w/2"/>
                                          </p:val>
                                        </p:tav>
                                        <p:tav tm="100000">
                                          <p:val>
                                            <p:strVal val="#ppt_x"/>
                                          </p:val>
                                        </p:tav>
                                      </p:tavLst>
                                    </p:anim>
                                    <p:anim calcmode="lin" valueType="num">
                                      <p:cBhvr additive="base">
                                        <p:cTn id="57" dur="500" fill="hold"/>
                                        <p:tgtEl>
                                          <p:spTgt spid="4199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987" grpId="0" animBg="1"/>
      <p:bldP spid="41989" grpId="0" autoUpdateAnimBg="0"/>
      <p:bldP spid="41990" grpId="0" autoUpdateAnimBg="0"/>
      <p:bldP spid="41991" grpId="0"/>
      <p:bldP spid="41992" grpId="0" autoUpdateAnimBg="0"/>
      <p:bldP spid="41993" grpId="0"/>
      <p:bldP spid="41994" grpId="0" autoUpdateAnimBg="0"/>
      <p:bldP spid="41996" grpId="0" autoUpdateAnimBg="0"/>
      <p:bldP spid="41997" grpId="0" autoUpdateAnimBg="0"/>
      <p:bldP spid="41998" grpId="0" animBg="1"/>
      <p:bldP spid="41999" grpId="0" animBg="1"/>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8353" name="Picture 1" descr="Rev 13 666 on Hand.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24950" cy="68373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1202" name="Rectangle 2"/>
          <p:cNvSpPr>
            <a:spLocks noChangeArrowheads="1"/>
          </p:cNvSpPr>
          <p:nvPr/>
        </p:nvSpPr>
        <p:spPr bwMode="auto">
          <a:xfrm>
            <a:off x="71487" y="448270"/>
            <a:ext cx="8743950" cy="138499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p>
            <a:pPr lvl="0" algn="ctr" defTabSz="914400" eaLnBrk="0" fontAlgn="base" hangingPunct="0">
              <a:spcBef>
                <a:spcPct val="0"/>
              </a:spcBef>
              <a:spcAft>
                <a:spcPct val="0"/>
              </a:spcAft>
              <a:defRPr/>
            </a:pPr>
            <a:r>
              <a:rPr lang="ar-SA" sz="2800" b="1" dirty="0">
                <a:solidFill>
                  <a:srgbClr val="FFFFFF"/>
                </a:solidFill>
                <a:effectLst>
                  <a:glow rad="292100">
                    <a:srgbClr val="000000">
                      <a:alpha val="75000"/>
                    </a:srgbClr>
                  </a:glow>
                </a:effectLst>
                <a:latin typeface="Arial" panose="020B0604020202020204" pitchFamily="34" charset="0"/>
                <a:ea typeface="ＭＳ Ｐゴシック" charset="0"/>
                <a:cs typeface="Arial" panose="020B0604020202020204" pitchFamily="34" charset="0"/>
              </a:rPr>
              <a:t>١٦ وَيَجْعَلَ الْجَمِيعَ: الصِّغَارَ وَالْكِبَارَ، وَالأَغْنِيَاءَ وَالْفُقَرَاءَ، وَالأَحْرَارَ وَالْعَبِيدَ، تُصْنَعُ لَهُمْ سِمَةٌ عَلَى يَدِهِمِ الْيُمْنَى أَوْ عَلَى جِبْهَتِهِمْ، ١٧ وَأَنْ لاَ يَقْدِرَ أَحَدٌ أَنْ يَشْتَرِيَ أَوْ يَبِيعَ إِلَّا مَنْ لَهُ السِّمَةُ أَوِ اسْمُ الْوَحْشِ أَوْ عَدَدُ اسْمِهِ. </a:t>
            </a:r>
          </a:p>
        </p:txBody>
      </p:sp>
      <p:sp>
        <p:nvSpPr>
          <p:cNvPr id="660483" name="Text Box 5"/>
          <p:cNvSpPr txBox="1">
            <a:spLocks noChangeArrowheads="1"/>
          </p:cNvSpPr>
          <p:nvPr/>
        </p:nvSpPr>
        <p:spPr bwMode="auto">
          <a:xfrm>
            <a:off x="5096527" y="2819400"/>
            <a:ext cx="3140603" cy="64633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lvl="0" algn="just" defTabSz="914400" eaLnBrk="0" fontAlgn="base" hangingPunct="0">
              <a:spcBef>
                <a:spcPct val="0"/>
              </a:spcBef>
              <a:spcAft>
                <a:spcPct val="0"/>
              </a:spcAft>
              <a:defRPr/>
            </a:pPr>
            <a:r>
              <a:rPr lang="ar-SA" sz="3600" b="1" dirty="0">
                <a:solidFill>
                  <a:srgbClr val="FFFFFF"/>
                </a:solidFill>
                <a:effectLst>
                  <a:glow rad="292100">
                    <a:srgbClr val="000000">
                      <a:alpha val="75000"/>
                    </a:srgbClr>
                  </a:glow>
                </a:effectLst>
                <a:latin typeface="Arial" panose="020B0604020202020204" pitchFamily="34" charset="0"/>
                <a:cs typeface="Arial" panose="020B0604020202020204" pitchFamily="34" charset="0"/>
              </a:rPr>
              <a:t>رؤيا ١٣ : ١٦-١٧</a:t>
            </a:r>
          </a:p>
        </p:txBody>
      </p:sp>
      <p:sp>
        <p:nvSpPr>
          <p:cNvPr id="660484" name="Rectangle 6"/>
          <p:cNvSpPr>
            <a:spLocks noGrp="1" noChangeArrowheads="1"/>
          </p:cNvSpPr>
          <p:nvPr>
            <p:ph type="title" idx="4294967295"/>
          </p:nvPr>
        </p:nvSpPr>
        <p:spPr>
          <a:xfrm>
            <a:off x="6000750" y="4932363"/>
            <a:ext cx="3124200" cy="1905000"/>
          </a:xfrm>
        </p:spPr>
        <p:txBody>
          <a:bodyPr/>
          <a:lstStyle/>
          <a:p>
            <a:pPr>
              <a:defRPr/>
            </a:pPr>
            <a:r>
              <a:rPr lang="ar-SA" sz="4000" dirty="0">
                <a:solidFill>
                  <a:schemeClr val="bg1"/>
                </a:solidFill>
                <a:effectLst>
                  <a:glow rad="292100">
                    <a:schemeClr val="tx2">
                      <a:alpha val="95856"/>
                    </a:schemeClr>
                  </a:glow>
                </a:effectLst>
                <a:latin typeface="Arial" panose="020B0604020202020204" pitchFamily="34" charset="0"/>
                <a:ea typeface="ＭＳ Ｐゴシック" charset="0"/>
                <a:cs typeface="Arial" panose="020B0604020202020204" pitchFamily="34" charset="0"/>
              </a:rPr>
              <a:t>سِمَةٌ عَلَى يَدِهِمِ الْيُمْنَى</a:t>
            </a:r>
            <a:endParaRPr lang="en-US" dirty="0">
              <a:solidFill>
                <a:schemeClr val="bg1"/>
              </a:solidFill>
              <a:effectLst>
                <a:glow rad="292100">
                  <a:schemeClr val="tx2">
                    <a:alpha val="95856"/>
                  </a:schemeClr>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4107568393"/>
      </p:ext>
    </p:extLst>
  </p:cSld>
  <p:clrMapOvr>
    <a:masterClrMapping/>
  </p:clrMapOvr>
  <p:transition spd="slow">
    <p:random/>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36" fill="hold" nodeType="afterEffect">
                                  <p:stCondLst>
                                    <p:cond delay="0"/>
                                  </p:stCondLst>
                                  <p:iterate type="wd">
                                    <p:tmPct val="10000"/>
                                  </p:iterate>
                                  <p:childTnLst>
                                    <p:set>
                                      <p:cBhvr>
                                        <p:cTn id="6" dur="1" fill="hold">
                                          <p:stCondLst>
                                            <p:cond delay="0"/>
                                          </p:stCondLst>
                                        </p:cTn>
                                        <p:tgtEl>
                                          <p:spTgt spid="51202"/>
                                        </p:tgtEl>
                                        <p:attrNameLst>
                                          <p:attrName>style.visibility</p:attrName>
                                        </p:attrNameLst>
                                      </p:cBhvr>
                                      <p:to>
                                        <p:strVal val="visible"/>
                                      </p:to>
                                    </p:set>
                                    <p:anim calcmode="lin" valueType="num">
                                      <p:cBhvr>
                                        <p:cTn id="7" dur="75" fill="hold"/>
                                        <p:tgtEl>
                                          <p:spTgt spid="51202"/>
                                        </p:tgtEl>
                                        <p:attrNameLst>
                                          <p:attrName>ppt_w</p:attrName>
                                        </p:attrNameLst>
                                      </p:cBhvr>
                                      <p:tavLst>
                                        <p:tav tm="0">
                                          <p:val>
                                            <p:strVal val="(6*min(max(#ppt_w*#ppt_h,.3),1)-7.4)/-.7*#ppt_w"/>
                                          </p:val>
                                        </p:tav>
                                        <p:tav tm="100000">
                                          <p:val>
                                            <p:strVal val="#ppt_w"/>
                                          </p:val>
                                        </p:tav>
                                      </p:tavLst>
                                    </p:anim>
                                    <p:anim calcmode="lin" valueType="num">
                                      <p:cBhvr>
                                        <p:cTn id="8" dur="75" fill="hold"/>
                                        <p:tgtEl>
                                          <p:spTgt spid="51202"/>
                                        </p:tgtEl>
                                        <p:attrNameLst>
                                          <p:attrName>ppt_h</p:attrName>
                                        </p:attrNameLst>
                                      </p:cBhvr>
                                      <p:tavLst>
                                        <p:tav tm="0">
                                          <p:val>
                                            <p:strVal val="(6*min(max(#ppt_w*#ppt_h,.3),1)-7.4)/-.7*#ppt_h"/>
                                          </p:val>
                                        </p:tav>
                                        <p:tav tm="100000">
                                          <p:val>
                                            <p:strVal val="#ppt_h"/>
                                          </p:val>
                                        </p:tav>
                                      </p:tavLst>
                                    </p:anim>
                                    <p:anim calcmode="lin" valueType="num">
                                      <p:cBhvr>
                                        <p:cTn id="9" dur="75" fill="hold"/>
                                        <p:tgtEl>
                                          <p:spTgt spid="51202"/>
                                        </p:tgtEl>
                                        <p:attrNameLst>
                                          <p:attrName>ppt_x</p:attrName>
                                        </p:attrNameLst>
                                      </p:cBhvr>
                                      <p:tavLst>
                                        <p:tav tm="0">
                                          <p:val>
                                            <p:fltVal val="0.5"/>
                                          </p:val>
                                        </p:tav>
                                        <p:tav tm="100000">
                                          <p:val>
                                            <p:strVal val="#ppt_x"/>
                                          </p:val>
                                        </p:tav>
                                      </p:tavLst>
                                    </p:anim>
                                    <p:anim calcmode="lin" valueType="num">
                                      <p:cBhvr>
                                        <p:cTn id="10" dur="75" fill="hold"/>
                                        <p:tgtEl>
                                          <p:spTgt spid="51202"/>
                                        </p:tgtEl>
                                        <p:attrNameLst>
                                          <p:attrName>ppt_y</p:attrName>
                                        </p:attrNameLst>
                                      </p:cBhvr>
                                      <p:tavLst>
                                        <p:tav tm="0">
                                          <p:val>
                                            <p:strVal val="1+(6*min(max(#ppt_w*#ppt_h,.3),1)-7.4)/-.7*#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22" name="Rectangle 2"/>
          <p:cNvSpPr>
            <a:spLocks noGrp="1" noChangeArrowheads="1"/>
          </p:cNvSpPr>
          <p:nvPr>
            <p:ph type="ctrTitle" idx="4294967295"/>
          </p:nvPr>
        </p:nvSpPr>
        <p:spPr>
          <a:xfrm>
            <a:off x="0" y="44450"/>
            <a:ext cx="8325097" cy="811213"/>
          </a:xfrm>
          <a:effectLst>
            <a:outerShdw blurRad="38100" dist="25398" dir="2700000" algn="ctr" rotWithShape="0">
              <a:srgbClr val="000000">
                <a:alpha val="99962"/>
              </a:srgbClr>
            </a:outerShdw>
          </a:effectLst>
        </p:spPr>
        <p:txBody>
          <a:bodyPr/>
          <a:lstStyle/>
          <a:p>
            <a:pPr eaLnBrk="1" hangingPunct="1">
              <a:defRPr/>
            </a:pPr>
            <a:r>
              <a:rPr lang="ar-JO" sz="3200" b="1" dirty="0">
                <a:latin typeface="Arial" charset="0"/>
                <a:ea typeface="ＭＳ Ｐゴシック" charset="0"/>
              </a:rPr>
              <a:t>التباينات بين العرس والعشاء (19: 7- 9)</a:t>
            </a:r>
            <a:endParaRPr lang="en-US" sz="4000" b="1" dirty="0">
              <a:latin typeface="Arial" charset="0"/>
              <a:ea typeface="ＭＳ Ｐゴシック" charset="0"/>
            </a:endParaRPr>
          </a:p>
        </p:txBody>
      </p:sp>
      <p:graphicFrame>
        <p:nvGraphicFramePr>
          <p:cNvPr id="2" name="Table 1"/>
          <p:cNvGraphicFramePr>
            <a:graphicFrameLocks noGrp="1"/>
          </p:cNvGraphicFramePr>
          <p:nvPr>
            <p:extLst>
              <p:ext uri="{D42A27DB-BD31-4B8C-83A1-F6EECF244321}">
                <p14:modId xmlns:p14="http://schemas.microsoft.com/office/powerpoint/2010/main" val="2087131906"/>
              </p:ext>
            </p:extLst>
          </p:nvPr>
        </p:nvGraphicFramePr>
        <p:xfrm>
          <a:off x="-36513" y="908050"/>
          <a:ext cx="9180512" cy="4846320"/>
        </p:xfrm>
        <a:graphic>
          <a:graphicData uri="http://schemas.openxmlformats.org/drawingml/2006/table">
            <a:tbl>
              <a:tblPr firstRow="1" bandRow="1">
                <a:tableStyleId>{5C22544A-7EE6-4342-B048-85BDC9FD1C3A}</a:tableStyleId>
              </a:tblPr>
              <a:tblGrid>
                <a:gridCol w="2493686">
                  <a:extLst>
                    <a:ext uri="{9D8B030D-6E8A-4147-A177-3AD203B41FA5}">
                      <a16:colId xmlns:a16="http://schemas.microsoft.com/office/drawing/2014/main" val="20000"/>
                    </a:ext>
                  </a:extLst>
                </a:gridCol>
                <a:gridCol w="2891821">
                  <a:extLst>
                    <a:ext uri="{9D8B030D-6E8A-4147-A177-3AD203B41FA5}">
                      <a16:colId xmlns:a16="http://schemas.microsoft.com/office/drawing/2014/main" val="20001"/>
                    </a:ext>
                  </a:extLst>
                </a:gridCol>
                <a:gridCol w="3795005">
                  <a:extLst>
                    <a:ext uri="{9D8B030D-6E8A-4147-A177-3AD203B41FA5}">
                      <a16:colId xmlns:a16="http://schemas.microsoft.com/office/drawing/2014/main" val="20002"/>
                    </a:ext>
                  </a:extLst>
                </a:gridCol>
              </a:tblGrid>
              <a:tr h="370840">
                <a:tc>
                  <a:txBody>
                    <a:bodyPr/>
                    <a:lstStyle/>
                    <a:p>
                      <a:pPr algn="ctr"/>
                      <a:r>
                        <a:rPr lang="ar-JO" sz="2400" b="1" dirty="0">
                          <a:latin typeface="Arial"/>
                          <a:cs typeface="Arial"/>
                        </a:rPr>
                        <a:t>الرمز</a:t>
                      </a:r>
                      <a:endParaRPr lang="en-US" sz="2400" b="1" dirty="0">
                        <a:latin typeface="Arial"/>
                        <a:cs typeface="Arial"/>
                      </a:endParaRPr>
                    </a:p>
                  </a:txBody>
                  <a:tcPr/>
                </a:tc>
                <a:tc>
                  <a:txBody>
                    <a:bodyPr/>
                    <a:lstStyle/>
                    <a:p>
                      <a:pPr algn="ctr"/>
                      <a:r>
                        <a:rPr lang="ar-JO" sz="2400" b="1" dirty="0">
                          <a:latin typeface="Arial"/>
                          <a:cs typeface="Arial"/>
                        </a:rPr>
                        <a:t>العرس</a:t>
                      </a:r>
                      <a:endParaRPr lang="en-US" sz="2400" b="1" dirty="0">
                        <a:latin typeface="Arial"/>
                        <a:cs typeface="Arial"/>
                      </a:endParaRPr>
                    </a:p>
                  </a:txBody>
                  <a:tcPr/>
                </a:tc>
                <a:tc>
                  <a:txBody>
                    <a:bodyPr/>
                    <a:lstStyle/>
                    <a:p>
                      <a:pPr algn="ctr"/>
                      <a:r>
                        <a:rPr lang="ar-JO" sz="2400" b="1" dirty="0">
                          <a:latin typeface="Arial"/>
                          <a:cs typeface="Arial"/>
                        </a:rPr>
                        <a:t>العشاء</a:t>
                      </a:r>
                      <a:endParaRPr lang="en-US" sz="2400" b="1" dirty="0">
                        <a:latin typeface="Arial"/>
                        <a:cs typeface="Arial"/>
                      </a:endParaRPr>
                    </a:p>
                  </a:txBody>
                  <a:tcPr/>
                </a:tc>
                <a:extLst>
                  <a:ext uri="{0D108BD9-81ED-4DB2-BD59-A6C34878D82A}">
                    <a16:rowId xmlns:a16="http://schemas.microsoft.com/office/drawing/2014/main" val="10000"/>
                  </a:ext>
                </a:extLst>
              </a:tr>
              <a:tr h="370840">
                <a:tc>
                  <a:txBody>
                    <a:bodyPr/>
                    <a:lstStyle/>
                    <a:p>
                      <a:pPr algn="ctr"/>
                      <a:r>
                        <a:rPr lang="ar-JO" sz="2400" b="1" dirty="0">
                          <a:latin typeface="Arial"/>
                          <a:cs typeface="Arial"/>
                        </a:rPr>
                        <a:t>العدد</a:t>
                      </a:r>
                      <a:endParaRPr lang="en-US" sz="2400" b="1" dirty="0">
                        <a:latin typeface="Arial"/>
                        <a:cs typeface="Arial"/>
                      </a:endParaRPr>
                    </a:p>
                  </a:txBody>
                  <a:tcPr/>
                </a:tc>
                <a:tc>
                  <a:txBody>
                    <a:bodyPr/>
                    <a:lstStyle/>
                    <a:p>
                      <a:pPr algn="ctr"/>
                      <a:r>
                        <a:rPr lang="ar-JO" sz="2400" b="1" dirty="0">
                          <a:latin typeface="Arial"/>
                          <a:cs typeface="Arial"/>
                        </a:rPr>
                        <a:t>7</a:t>
                      </a:r>
                      <a:endParaRPr lang="en-US" sz="2400" b="1" dirty="0">
                        <a:latin typeface="Arial"/>
                        <a:cs typeface="Arial"/>
                      </a:endParaRPr>
                    </a:p>
                  </a:txBody>
                  <a:tcPr/>
                </a:tc>
                <a:tc>
                  <a:txBody>
                    <a:bodyPr/>
                    <a:lstStyle/>
                    <a:p>
                      <a:pPr algn="ctr"/>
                      <a:r>
                        <a:rPr lang="ar-JO" sz="2400" b="1" dirty="0">
                          <a:latin typeface="Arial"/>
                          <a:cs typeface="Arial"/>
                        </a:rPr>
                        <a:t>9</a:t>
                      </a:r>
                      <a:endParaRPr lang="en-US" sz="2400" b="1" dirty="0">
                        <a:latin typeface="Arial"/>
                        <a:cs typeface="Arial"/>
                      </a:endParaRPr>
                    </a:p>
                  </a:txBody>
                  <a:tcPr/>
                </a:tc>
                <a:extLst>
                  <a:ext uri="{0D108BD9-81ED-4DB2-BD59-A6C34878D82A}">
                    <a16:rowId xmlns:a16="http://schemas.microsoft.com/office/drawing/2014/main" val="10001"/>
                  </a:ext>
                </a:extLst>
              </a:tr>
              <a:tr h="370840">
                <a:tc>
                  <a:txBody>
                    <a:bodyPr/>
                    <a:lstStyle/>
                    <a:p>
                      <a:pPr algn="ctr"/>
                      <a:r>
                        <a:rPr lang="ar-JO" sz="2400" b="1" dirty="0">
                          <a:latin typeface="Arial"/>
                          <a:cs typeface="Arial"/>
                        </a:rPr>
                        <a:t>الزمن</a:t>
                      </a:r>
                      <a:endParaRPr lang="en-US" sz="2400" b="1" dirty="0">
                        <a:latin typeface="Arial"/>
                        <a:cs typeface="Arial"/>
                      </a:endParaRPr>
                    </a:p>
                  </a:txBody>
                  <a:tcPr/>
                </a:tc>
                <a:tc>
                  <a:txBody>
                    <a:bodyPr/>
                    <a:lstStyle/>
                    <a:p>
                      <a:pPr algn="ctr"/>
                      <a:r>
                        <a:rPr lang="ar-JO" sz="2400" b="1" dirty="0">
                          <a:latin typeface="Arial"/>
                          <a:cs typeface="Arial"/>
                        </a:rPr>
                        <a:t>أورست (الماضي)</a:t>
                      </a:r>
                      <a:endParaRPr lang="en-US" sz="2400" b="1" dirty="0">
                        <a:latin typeface="Arial"/>
                        <a:cs typeface="Arial"/>
                      </a:endParaRPr>
                    </a:p>
                  </a:txBody>
                  <a:tcPr/>
                </a:tc>
                <a:tc>
                  <a:txBody>
                    <a:bodyPr/>
                    <a:lstStyle/>
                    <a:p>
                      <a:pPr algn="ctr"/>
                      <a:r>
                        <a:rPr lang="ar-JO" sz="2400" b="1" dirty="0">
                          <a:latin typeface="Arial"/>
                          <a:cs typeface="Arial"/>
                        </a:rPr>
                        <a:t>الحاضر</a:t>
                      </a:r>
                      <a:endParaRPr lang="en-US" sz="2400" b="1" dirty="0">
                        <a:latin typeface="Arial"/>
                        <a:cs typeface="Arial"/>
                      </a:endParaRPr>
                    </a:p>
                  </a:txBody>
                  <a:tcPr/>
                </a:tc>
                <a:extLst>
                  <a:ext uri="{0D108BD9-81ED-4DB2-BD59-A6C34878D82A}">
                    <a16:rowId xmlns:a16="http://schemas.microsoft.com/office/drawing/2014/main" val="10002"/>
                  </a:ext>
                </a:extLst>
              </a:tr>
              <a:tr h="370840">
                <a:tc>
                  <a:txBody>
                    <a:bodyPr/>
                    <a:lstStyle/>
                    <a:p>
                      <a:pPr algn="ctr"/>
                      <a:r>
                        <a:rPr lang="ar-JO" sz="2400" b="1" dirty="0">
                          <a:latin typeface="Arial"/>
                          <a:cs typeface="Arial"/>
                        </a:rPr>
                        <a:t>المشاركة</a:t>
                      </a:r>
                      <a:endParaRPr lang="en-US" sz="2400" b="1" dirty="0">
                        <a:latin typeface="Arial"/>
                        <a:cs typeface="Arial"/>
                      </a:endParaRPr>
                    </a:p>
                  </a:txBody>
                  <a:tcPr/>
                </a:tc>
                <a:tc>
                  <a:txBody>
                    <a:bodyPr/>
                    <a:lstStyle/>
                    <a:p>
                      <a:pPr algn="ctr"/>
                      <a:r>
                        <a:rPr lang="ar-JO" sz="2400" b="1" dirty="0">
                          <a:latin typeface="Arial"/>
                          <a:cs typeface="Arial"/>
                        </a:rPr>
                        <a:t>الكنيسة كالعروس</a:t>
                      </a:r>
                      <a:endParaRPr lang="en-US" sz="2400" b="1" dirty="0">
                        <a:latin typeface="Arial"/>
                        <a:cs typeface="Arial"/>
                      </a:endParaRPr>
                    </a:p>
                  </a:txBody>
                  <a:tcPr/>
                </a:tc>
                <a:tc>
                  <a:txBody>
                    <a:bodyPr/>
                    <a:lstStyle/>
                    <a:p>
                      <a:pPr algn="ctr"/>
                      <a:r>
                        <a:rPr lang="ar-JO" sz="2400" b="1" dirty="0">
                          <a:latin typeface="Arial"/>
                          <a:cs typeface="Arial"/>
                        </a:rPr>
                        <a:t>إسرائيل كالضيوف</a:t>
                      </a:r>
                      <a:endParaRPr lang="en-US" sz="2400" b="1" dirty="0">
                        <a:latin typeface="Arial"/>
                        <a:cs typeface="Arial"/>
                      </a:endParaRPr>
                    </a:p>
                  </a:txBody>
                  <a:tcPr/>
                </a:tc>
                <a:extLst>
                  <a:ext uri="{0D108BD9-81ED-4DB2-BD59-A6C34878D82A}">
                    <a16:rowId xmlns:a16="http://schemas.microsoft.com/office/drawing/2014/main" val="10003"/>
                  </a:ext>
                </a:extLst>
              </a:tr>
              <a:tr h="370840">
                <a:tc>
                  <a:txBody>
                    <a:bodyPr/>
                    <a:lstStyle/>
                    <a:p>
                      <a:pPr algn="ctr"/>
                      <a:r>
                        <a:rPr lang="ar-JO" sz="2400" b="1" dirty="0">
                          <a:latin typeface="Arial"/>
                          <a:cs typeface="Arial"/>
                        </a:rPr>
                        <a:t>الفترة الزمنية</a:t>
                      </a:r>
                      <a:endParaRPr lang="en-US" sz="2400" b="1" dirty="0">
                        <a:latin typeface="Arial"/>
                        <a:cs typeface="Arial"/>
                      </a:endParaRPr>
                    </a:p>
                  </a:txBody>
                  <a:tcPr/>
                </a:tc>
                <a:tc>
                  <a:txBody>
                    <a:bodyPr/>
                    <a:lstStyle/>
                    <a:p>
                      <a:pPr algn="ctr"/>
                      <a:r>
                        <a:rPr lang="ar-JO" sz="2400" b="1" dirty="0">
                          <a:latin typeface="Arial"/>
                          <a:cs typeface="Arial"/>
                        </a:rPr>
                        <a:t>الضيقة</a:t>
                      </a:r>
                      <a:endParaRPr lang="en-US" sz="2400" b="1" dirty="0">
                        <a:latin typeface="Arial"/>
                        <a:cs typeface="Arial"/>
                      </a:endParaRPr>
                    </a:p>
                  </a:txBody>
                  <a:tcPr/>
                </a:tc>
                <a:tc>
                  <a:txBody>
                    <a:bodyPr/>
                    <a:lstStyle/>
                    <a:p>
                      <a:pPr algn="ctr"/>
                      <a:r>
                        <a:rPr lang="ar-JO" sz="2400" b="1" dirty="0">
                          <a:latin typeface="Arial"/>
                          <a:cs typeface="Arial"/>
                        </a:rPr>
                        <a:t>الألفية</a:t>
                      </a:r>
                      <a:endParaRPr lang="en-US" sz="2400" b="1" dirty="0">
                        <a:latin typeface="Arial"/>
                        <a:cs typeface="Arial"/>
                      </a:endParaRPr>
                    </a:p>
                  </a:txBody>
                  <a:tcPr/>
                </a:tc>
                <a:extLst>
                  <a:ext uri="{0D108BD9-81ED-4DB2-BD59-A6C34878D82A}">
                    <a16:rowId xmlns:a16="http://schemas.microsoft.com/office/drawing/2014/main" val="10004"/>
                  </a:ext>
                </a:extLst>
              </a:tr>
              <a:tr h="370840">
                <a:tc>
                  <a:txBody>
                    <a:bodyPr/>
                    <a:lstStyle/>
                    <a:p>
                      <a:pPr algn="ctr"/>
                      <a:r>
                        <a:rPr lang="ar-JO" sz="2400" b="1" dirty="0">
                          <a:latin typeface="Arial"/>
                          <a:cs typeface="Arial"/>
                        </a:rPr>
                        <a:t>المكان</a:t>
                      </a:r>
                      <a:endParaRPr lang="en-US" sz="2400" b="1" dirty="0">
                        <a:latin typeface="Arial"/>
                        <a:cs typeface="Arial"/>
                      </a:endParaRPr>
                    </a:p>
                  </a:txBody>
                  <a:tcPr/>
                </a:tc>
                <a:tc>
                  <a:txBody>
                    <a:bodyPr/>
                    <a:lstStyle/>
                    <a:p>
                      <a:pPr algn="ctr"/>
                      <a:r>
                        <a:rPr lang="ar-JO" sz="2400" b="1" dirty="0">
                          <a:latin typeface="Arial"/>
                          <a:cs typeface="Arial"/>
                        </a:rPr>
                        <a:t>السماء</a:t>
                      </a:r>
                      <a:endParaRPr lang="en-US" sz="2400" b="1" dirty="0">
                        <a:latin typeface="Arial"/>
                        <a:cs typeface="Arial"/>
                      </a:endParaRPr>
                    </a:p>
                  </a:txBody>
                  <a:tcPr/>
                </a:tc>
                <a:tc>
                  <a:txBody>
                    <a:bodyPr/>
                    <a:lstStyle/>
                    <a:p>
                      <a:pPr algn="ctr"/>
                      <a:r>
                        <a:rPr lang="ar-JO" sz="2400" b="1" dirty="0">
                          <a:latin typeface="Arial"/>
                          <a:cs typeface="Arial"/>
                        </a:rPr>
                        <a:t>الأرض</a:t>
                      </a:r>
                      <a:endParaRPr lang="en-US" sz="2400" b="1" dirty="0">
                        <a:latin typeface="Arial"/>
                        <a:cs typeface="Arial"/>
                      </a:endParaRPr>
                    </a:p>
                  </a:txBody>
                  <a:tcPr/>
                </a:tc>
                <a:extLst>
                  <a:ext uri="{0D108BD9-81ED-4DB2-BD59-A6C34878D82A}">
                    <a16:rowId xmlns:a16="http://schemas.microsoft.com/office/drawing/2014/main" val="10005"/>
                  </a:ext>
                </a:extLst>
              </a:tr>
              <a:tr h="370840">
                <a:tc>
                  <a:txBody>
                    <a:bodyPr/>
                    <a:lstStyle/>
                    <a:p>
                      <a:pPr algn="ctr"/>
                      <a:r>
                        <a:rPr lang="ar-JO" sz="2400" b="1" dirty="0">
                          <a:latin typeface="Arial"/>
                          <a:cs typeface="Arial"/>
                        </a:rPr>
                        <a:t>الخصائص</a:t>
                      </a:r>
                      <a:endParaRPr lang="en-US" sz="2400" b="1" dirty="0">
                        <a:latin typeface="Arial"/>
                        <a:cs typeface="Arial"/>
                      </a:endParaRPr>
                    </a:p>
                  </a:txBody>
                  <a:tcPr/>
                </a:tc>
                <a:tc>
                  <a:txBody>
                    <a:bodyPr/>
                    <a:lstStyle/>
                    <a:p>
                      <a:pPr algn="ctr"/>
                      <a:r>
                        <a:rPr lang="ar-JO" sz="2400" b="1" dirty="0">
                          <a:latin typeface="Arial"/>
                          <a:cs typeface="Arial"/>
                        </a:rPr>
                        <a:t>الموكب، العرس</a:t>
                      </a:r>
                      <a:endParaRPr lang="en-US" sz="2400" b="1" dirty="0">
                        <a:latin typeface="Arial"/>
                        <a:cs typeface="Arial"/>
                      </a:endParaRPr>
                    </a:p>
                  </a:txBody>
                  <a:tcPr/>
                </a:tc>
                <a:tc>
                  <a:txBody>
                    <a:bodyPr/>
                    <a:lstStyle/>
                    <a:p>
                      <a:pPr algn="ctr"/>
                      <a:r>
                        <a:rPr lang="ar-JO" sz="2400" b="1" dirty="0">
                          <a:latin typeface="Arial"/>
                          <a:cs typeface="Arial"/>
                        </a:rPr>
                        <a:t>الأصدقاء المدعوين لوليمة العرس</a:t>
                      </a:r>
                      <a:endParaRPr lang="en-US" sz="2400" b="1" dirty="0">
                        <a:latin typeface="Arial"/>
                        <a:cs typeface="Arial"/>
                      </a:endParaRPr>
                    </a:p>
                  </a:txBody>
                  <a:tcPr/>
                </a:tc>
                <a:extLst>
                  <a:ext uri="{0D108BD9-81ED-4DB2-BD59-A6C34878D82A}">
                    <a16:rowId xmlns:a16="http://schemas.microsoft.com/office/drawing/2014/main" val="10006"/>
                  </a:ext>
                </a:extLst>
              </a:tr>
              <a:tr h="370840">
                <a:tc>
                  <a:txBody>
                    <a:bodyPr/>
                    <a:lstStyle/>
                    <a:p>
                      <a:pPr algn="ctr"/>
                      <a:r>
                        <a:rPr lang="ar-JO" sz="2400" b="1" dirty="0">
                          <a:latin typeface="Arial"/>
                          <a:cs typeface="Arial"/>
                        </a:rPr>
                        <a:t>التفسير</a:t>
                      </a:r>
                      <a:endParaRPr lang="en-US" sz="2400" b="1" dirty="0">
                        <a:latin typeface="Arial"/>
                        <a:cs typeface="Arial"/>
                      </a:endParaRPr>
                    </a:p>
                  </a:txBody>
                  <a:tcPr/>
                </a:tc>
                <a:tc>
                  <a:txBody>
                    <a:bodyPr/>
                    <a:lstStyle/>
                    <a:p>
                      <a:pPr algn="ctr"/>
                      <a:r>
                        <a:rPr lang="ar-JO" sz="2400" b="1" dirty="0">
                          <a:latin typeface="Arial"/>
                          <a:cs typeface="Arial"/>
                        </a:rPr>
                        <a:t>إحضار العروس/الكنيسة إلى منزل الأب</a:t>
                      </a:r>
                      <a:endParaRPr lang="en-US" sz="2400" b="1" dirty="0">
                        <a:latin typeface="Arial"/>
                        <a:cs typeface="Arial"/>
                      </a:endParaRPr>
                    </a:p>
                  </a:txBody>
                  <a:tcPr/>
                </a:tc>
                <a:tc>
                  <a:txBody>
                    <a:bodyPr/>
                    <a:lstStyle/>
                    <a:p>
                      <a:pPr algn="ctr"/>
                      <a:r>
                        <a:rPr lang="ar-JO" sz="2400" b="1" dirty="0">
                          <a:latin typeface="Arial"/>
                          <a:cs typeface="Arial"/>
                        </a:rPr>
                        <a:t>تقديم العروس/الكنيسة للأصدقاء/إسرائيل</a:t>
                      </a:r>
                      <a:endParaRPr lang="en-US" sz="2400" b="1" dirty="0">
                        <a:latin typeface="Arial"/>
                        <a:cs typeface="Arial"/>
                      </a:endParaRPr>
                    </a:p>
                  </a:txBody>
                  <a:tcPr/>
                </a:tc>
                <a:extLst>
                  <a:ext uri="{0D108BD9-81ED-4DB2-BD59-A6C34878D82A}">
                    <a16:rowId xmlns:a16="http://schemas.microsoft.com/office/drawing/2014/main" val="10007"/>
                  </a:ext>
                </a:extLst>
              </a:tr>
              <a:tr h="370840">
                <a:tc>
                  <a:txBody>
                    <a:bodyPr/>
                    <a:lstStyle/>
                    <a:p>
                      <a:pPr algn="ctr"/>
                      <a:r>
                        <a:rPr lang="ar-JO" sz="2400" b="1" dirty="0">
                          <a:latin typeface="Arial"/>
                          <a:cs typeface="Arial"/>
                        </a:rPr>
                        <a:t>السِفر</a:t>
                      </a:r>
                      <a:endParaRPr lang="en-US" sz="2400" b="1" dirty="0">
                        <a:latin typeface="Arial"/>
                        <a:cs typeface="Arial"/>
                      </a:endParaRPr>
                    </a:p>
                  </a:txBody>
                  <a:tcPr/>
                </a:tc>
                <a:tc>
                  <a:txBody>
                    <a:bodyPr/>
                    <a:lstStyle/>
                    <a:p>
                      <a:pPr algn="ctr"/>
                      <a:r>
                        <a:rPr lang="ar-JO" sz="2400" b="1" dirty="0">
                          <a:latin typeface="Arial"/>
                          <a:cs typeface="Arial"/>
                        </a:rPr>
                        <a:t>رو 7: 1-4؛ 1كو 6: 17؛ 2كو 11: 2؛ أف 5: 27</a:t>
                      </a:r>
                      <a:endParaRPr lang="en-US" sz="2400" b="1" dirty="0">
                        <a:latin typeface="Arial"/>
                        <a:cs typeface="Arial"/>
                      </a:endParaRPr>
                    </a:p>
                  </a:txBody>
                  <a:tcPr/>
                </a:tc>
                <a:tc>
                  <a:txBody>
                    <a:bodyPr/>
                    <a:lstStyle/>
                    <a:p>
                      <a:pPr algn="ctr"/>
                      <a:r>
                        <a:rPr lang="ar-JO" sz="2400" b="1" dirty="0">
                          <a:latin typeface="Arial"/>
                          <a:cs typeface="Arial"/>
                        </a:rPr>
                        <a:t>إش 25: 6- 8؛ مت 8: 11؛ 26: 29؛ لو 12: 35- 37</a:t>
                      </a:r>
                      <a:endParaRPr lang="en-US" sz="2400" b="1" dirty="0">
                        <a:latin typeface="Arial"/>
                        <a:cs typeface="Arial"/>
                      </a:endParaRPr>
                    </a:p>
                  </a:txBody>
                  <a:tcPr/>
                </a:tc>
                <a:extLst>
                  <a:ext uri="{0D108BD9-81ED-4DB2-BD59-A6C34878D82A}">
                    <a16:rowId xmlns:a16="http://schemas.microsoft.com/office/drawing/2014/main" val="10008"/>
                  </a:ext>
                </a:extLst>
              </a:tr>
            </a:tbl>
          </a:graphicData>
        </a:graphic>
      </p:graphicFrame>
      <p:sp>
        <p:nvSpPr>
          <p:cNvPr id="4" name="Text Box 37"/>
          <p:cNvSpPr txBox="1">
            <a:spLocks noChangeArrowheads="1"/>
          </p:cNvSpPr>
          <p:nvPr/>
        </p:nvSpPr>
        <p:spPr bwMode="auto">
          <a:xfrm>
            <a:off x="8451166" y="64606"/>
            <a:ext cx="701131" cy="46384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416</a:t>
            </a:r>
            <a:endPar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1041681605"/>
      </p:ext>
    </p:extLst>
  </p:cSld>
  <p:clrMapOvr>
    <a:masterClrMapping/>
  </p:clrMapOvr>
</p:sld>
</file>

<file path=ppt/slides/slide2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95682" name="Picture 1" descr="Rev 19 Jesus-King.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898050" name="Rectangle 1026"/>
          <p:cNvSpPr>
            <a:spLocks noGrp="1" noChangeArrowheads="1"/>
          </p:cNvSpPr>
          <p:nvPr>
            <p:ph type="ctrTitle"/>
          </p:nvPr>
        </p:nvSpPr>
        <p:spPr>
          <a:xfrm>
            <a:off x="36513" y="5157788"/>
            <a:ext cx="9107487" cy="1700212"/>
          </a:xfrm>
          <a:effectLst>
            <a:outerShdw blurRad="63500" dist="35921" dir="2700000" algn="ctr" rotWithShape="0">
              <a:schemeClr val="tx2">
                <a:alpha val="74998"/>
              </a:schemeClr>
            </a:outerShdw>
          </a:effectLst>
        </p:spPr>
        <p:txBody>
          <a:bodyPr/>
          <a:lstStyle/>
          <a:p>
            <a:pPr rtl="1"/>
            <a:r>
              <a:rPr lang="ar-SA" b="1" dirty="0">
                <a:effectLst>
                  <a:glow rad="228600">
                    <a:schemeClr val="accent4">
                      <a:satMod val="175000"/>
                      <a:alpha val="85000"/>
                    </a:schemeClr>
                  </a:glow>
                </a:effectLst>
              </a:rPr>
              <a:t>رؤيا ١٩ : ١١</a:t>
            </a:r>
            <a:br>
              <a:rPr lang="ar-SA" b="1" dirty="0">
                <a:effectLst>
                  <a:glow rad="228600">
                    <a:schemeClr val="accent4">
                      <a:satMod val="175000"/>
                      <a:alpha val="85000"/>
                    </a:schemeClr>
                  </a:glow>
                </a:effectLst>
              </a:rPr>
            </a:br>
            <a:r>
              <a:rPr lang="ar-SA" dirty="0">
                <a:effectLst>
                  <a:glow rad="228600">
                    <a:schemeClr val="accent4">
                      <a:satMod val="175000"/>
                      <a:alpha val="85000"/>
                    </a:schemeClr>
                  </a:glow>
                </a:effectLst>
              </a:rPr>
              <a:t>فَرَسٌ أَبْيَضُ وَالْجَالِسُ عَلَيْهِ يُدْعَى أَمِيناً وَصَادِقاً</a:t>
            </a:r>
          </a:p>
        </p:txBody>
      </p:sp>
      <p:sp>
        <p:nvSpPr>
          <p:cNvPr id="4" name="Text Box 37"/>
          <p:cNvSpPr txBox="1">
            <a:spLocks noChangeArrowheads="1"/>
          </p:cNvSpPr>
          <p:nvPr/>
        </p:nvSpPr>
        <p:spPr bwMode="auto">
          <a:xfrm>
            <a:off x="8390692" y="64606"/>
            <a:ext cx="701131" cy="46384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417</a:t>
            </a:r>
            <a:endPar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621017923"/>
      </p:ext>
    </p:extLst>
  </p:cSld>
  <p:clrMapOvr>
    <a:masterClrMapping/>
  </p:clrMapOvr>
</p:sld>
</file>

<file path=ppt/slides/slide2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Rectangle 11"/>
          <p:cNvSpPr/>
          <p:nvPr/>
        </p:nvSpPr>
        <p:spPr bwMode="auto">
          <a:xfrm>
            <a:off x="0" y="0"/>
            <a:ext cx="9144000" cy="6858000"/>
          </a:xfrm>
          <a:prstGeom prst="rect">
            <a:avLst/>
          </a:prstGeom>
          <a:gradFill flip="none" rotWithShape="1">
            <a:gsLst>
              <a:gs pos="0">
                <a:srgbClr val="010201"/>
              </a:gs>
              <a:gs pos="100000">
                <a:schemeClr val="accent2">
                  <a:lumMod val="50000"/>
                </a:schemeClr>
              </a:gs>
            </a:gsLst>
            <a:path path="shape">
              <a:fillToRect l="50000" t="50000" r="50000" b="50000"/>
            </a:path>
            <a:tileRect/>
          </a:gradFill>
          <a:ln w="9525" cap="flat" cmpd="sng" algn="ctr">
            <a:solidFill>
              <a:schemeClr val="tx1"/>
            </a:solidFill>
            <a:prstDash val="solid"/>
            <a:round/>
            <a:headEnd type="none" w="med" len="med"/>
            <a:tailEnd type="stealth" w="lg" len="lg"/>
          </a:ln>
          <a:effectLst/>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cs typeface="ＭＳ Ｐゴシック" charset="0"/>
            </a:endParaRPr>
          </a:p>
        </p:txBody>
      </p:sp>
      <p:sp>
        <p:nvSpPr>
          <p:cNvPr id="2" name="Title 1"/>
          <p:cNvSpPr>
            <a:spLocks noGrp="1"/>
          </p:cNvSpPr>
          <p:nvPr>
            <p:ph type="title"/>
          </p:nvPr>
        </p:nvSpPr>
        <p:spPr>
          <a:xfrm>
            <a:off x="277696" y="188913"/>
            <a:ext cx="8099425" cy="936625"/>
          </a:xfrm>
          <a:solidFill>
            <a:schemeClr val="accent1">
              <a:lumMod val="50000"/>
            </a:schemeClr>
          </a:solidFill>
          <a:ln>
            <a:solidFill>
              <a:schemeClr val="bg1"/>
            </a:solidFill>
          </a:ln>
        </p:spPr>
        <p:txBody>
          <a:bodyPr/>
          <a:lstStyle/>
          <a:p>
            <a:pPr>
              <a:defRPr/>
            </a:pPr>
            <a:r>
              <a:rPr lang="ar-JO" sz="4000" b="1" dirty="0">
                <a:effectLst>
                  <a:outerShdw blurRad="38100" dist="38100" dir="2700000" algn="tl">
                    <a:srgbClr val="000000">
                      <a:alpha val="43137"/>
                    </a:srgbClr>
                  </a:outerShdw>
                </a:effectLst>
                <a:latin typeface="Arial" panose="020B0604020202020204" pitchFamily="34" charset="0"/>
                <a:cs typeface="Arial" panose="020B0604020202020204" pitchFamily="34" charset="0"/>
              </a:rPr>
              <a:t>السؤال الأهم في الحياة</a:t>
            </a:r>
            <a:endParaRPr lang="en-US" sz="4000" b="1" dirty="0">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3" name="Title 1"/>
          <p:cNvSpPr txBox="1">
            <a:spLocks/>
          </p:cNvSpPr>
          <p:nvPr/>
        </p:nvSpPr>
        <p:spPr bwMode="auto">
          <a:xfrm>
            <a:off x="1" y="1052513"/>
            <a:ext cx="7921944" cy="863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pitchFamily="-108" charset="-128"/>
                <a:cs typeface="Arial" panose="020B0604020202020204" pitchFamily="34" charset="0"/>
              </a:rPr>
              <a:t>ماذا </a:t>
            </a:r>
            <a:r>
              <a:rPr kumimoji="0" lang="ar-JO" sz="4000" b="1"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Arial" panose="020B0604020202020204" pitchFamily="34" charset="0"/>
                <a:ea typeface="ＭＳ Ｐゴシック" pitchFamily="-108" charset="-128"/>
                <a:cs typeface="Arial" panose="020B0604020202020204" pitchFamily="34" charset="0"/>
              </a:rPr>
              <a:t>ستفعل</a:t>
            </a:r>
            <a:r>
              <a:rPr kumimoji="0" lang="ar-JO" sz="40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pitchFamily="-108" charset="-128"/>
                <a:cs typeface="Arial" panose="020B0604020202020204" pitchFamily="34" charset="0"/>
              </a:rPr>
              <a:t> مع يسوع؟</a:t>
            </a:r>
            <a:endParaRPr kumimoji="0" lang="en-US" sz="40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pitchFamily="-108" charset="-128"/>
              <a:cs typeface="Arial" panose="020B0604020202020204" pitchFamily="34" charset="0"/>
            </a:endParaRPr>
          </a:p>
        </p:txBody>
      </p:sp>
      <p:sp>
        <p:nvSpPr>
          <p:cNvPr id="4" name="Title 1"/>
          <p:cNvSpPr txBox="1">
            <a:spLocks/>
          </p:cNvSpPr>
          <p:nvPr/>
        </p:nvSpPr>
        <p:spPr bwMode="auto">
          <a:xfrm>
            <a:off x="144463" y="2420938"/>
            <a:ext cx="5723681" cy="5667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pitchFamily="-108" charset="-128"/>
                <a:cs typeface="Arial"/>
              </a:rPr>
              <a:t>هل يسوع هو </a:t>
            </a:r>
            <a:r>
              <a:rPr kumimoji="0" lang="ar-JO" sz="3200" b="1" i="0"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Arial"/>
                <a:ea typeface="ＭＳ Ｐゴシック" pitchFamily="-108" charset="-128"/>
                <a:cs typeface="Arial"/>
              </a:rPr>
              <a:t>ال</a:t>
            </a:r>
            <a:r>
              <a:rPr kumimoji="0" lang="ar-JO" sz="32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pitchFamily="-108" charset="-128"/>
                <a:cs typeface="Arial"/>
              </a:rPr>
              <a:t>له الذي صار إنسانًا؟</a:t>
            </a:r>
            <a:endParaRPr kumimoji="0" lang="en-US" sz="32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pitchFamily="-108" charset="-128"/>
              <a:cs typeface="Arial"/>
            </a:endParaRPr>
          </a:p>
        </p:txBody>
      </p:sp>
      <p:sp>
        <p:nvSpPr>
          <p:cNvPr id="5" name="Title 1"/>
          <p:cNvSpPr txBox="1">
            <a:spLocks/>
          </p:cNvSpPr>
          <p:nvPr/>
        </p:nvSpPr>
        <p:spPr bwMode="auto">
          <a:xfrm>
            <a:off x="144463" y="3179763"/>
            <a:ext cx="5723681" cy="5667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pitchFamily="-108" charset="-128"/>
                <a:cs typeface="Arial"/>
              </a:rPr>
              <a:t>هل مات يسوع </a:t>
            </a:r>
            <a:r>
              <a:rPr kumimoji="0" lang="ar-JO" sz="3200" b="1" i="0"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Arial"/>
                <a:ea typeface="ＭＳ Ｐゴシック" pitchFamily="-108" charset="-128"/>
                <a:cs typeface="Arial"/>
              </a:rPr>
              <a:t>من أجل خطاياك</a:t>
            </a:r>
            <a:r>
              <a:rPr kumimoji="0" lang="ar-JO" sz="32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pitchFamily="-108" charset="-128"/>
                <a:cs typeface="Arial"/>
              </a:rPr>
              <a:t>؟</a:t>
            </a:r>
            <a:endParaRPr kumimoji="0" lang="en-US" sz="32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pitchFamily="-108" charset="-128"/>
              <a:cs typeface="Arial"/>
            </a:endParaRPr>
          </a:p>
        </p:txBody>
      </p:sp>
      <p:sp>
        <p:nvSpPr>
          <p:cNvPr id="6" name="Title 1"/>
          <p:cNvSpPr txBox="1">
            <a:spLocks/>
          </p:cNvSpPr>
          <p:nvPr/>
        </p:nvSpPr>
        <p:spPr bwMode="auto">
          <a:xfrm>
            <a:off x="144463" y="3938588"/>
            <a:ext cx="5723681" cy="5667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pitchFamily="-108" charset="-128"/>
                <a:cs typeface="Arial"/>
              </a:rPr>
              <a:t>هل </a:t>
            </a:r>
            <a:r>
              <a:rPr kumimoji="0" lang="ar-JO" sz="3200" b="1" i="0"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Arial"/>
                <a:ea typeface="ＭＳ Ｐゴシック" pitchFamily="-108" charset="-128"/>
                <a:cs typeface="Arial"/>
              </a:rPr>
              <a:t>قام</a:t>
            </a:r>
            <a:r>
              <a:rPr kumimoji="0" lang="ar-JO" sz="32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pitchFamily="-108" charset="-128"/>
                <a:cs typeface="Arial"/>
              </a:rPr>
              <a:t> يسوع من الموت؟</a:t>
            </a:r>
            <a:endParaRPr kumimoji="0" lang="en-US" sz="32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pitchFamily="-108" charset="-128"/>
              <a:cs typeface="Arial"/>
            </a:endParaRPr>
          </a:p>
        </p:txBody>
      </p:sp>
      <p:sp>
        <p:nvSpPr>
          <p:cNvPr id="7" name="Title 1"/>
          <p:cNvSpPr txBox="1">
            <a:spLocks/>
          </p:cNvSpPr>
          <p:nvPr/>
        </p:nvSpPr>
        <p:spPr bwMode="auto">
          <a:xfrm>
            <a:off x="144463" y="5456238"/>
            <a:ext cx="5723681" cy="5667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pitchFamily="-108" charset="-128"/>
                <a:cs typeface="Arial"/>
              </a:rPr>
              <a:t>هل منحك يسوع </a:t>
            </a:r>
            <a:r>
              <a:rPr kumimoji="0" lang="ar-JO" sz="3200" b="1" i="0"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Arial"/>
                <a:ea typeface="ＭＳ Ｐゴシック" pitchFamily="-108" charset="-128"/>
                <a:cs typeface="Arial"/>
              </a:rPr>
              <a:t>الحياة الأبدية</a:t>
            </a:r>
            <a:r>
              <a:rPr kumimoji="0" lang="ar-JO" sz="32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pitchFamily="-108" charset="-128"/>
                <a:cs typeface="Arial"/>
              </a:rPr>
              <a:t>؟</a:t>
            </a:r>
            <a:endParaRPr kumimoji="0" lang="en-US" sz="32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pitchFamily="-108" charset="-128"/>
              <a:cs typeface="Arial"/>
            </a:endParaRPr>
          </a:p>
        </p:txBody>
      </p:sp>
      <p:sp>
        <p:nvSpPr>
          <p:cNvPr id="8" name="Title 1"/>
          <p:cNvSpPr txBox="1">
            <a:spLocks/>
          </p:cNvSpPr>
          <p:nvPr/>
        </p:nvSpPr>
        <p:spPr bwMode="auto">
          <a:xfrm>
            <a:off x="144463" y="4697413"/>
            <a:ext cx="5723681" cy="5667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pitchFamily="-108" charset="-128"/>
                <a:cs typeface="Arial"/>
              </a:rPr>
              <a:t>هل </a:t>
            </a:r>
            <a:r>
              <a:rPr kumimoji="0" lang="ar-JO" sz="3200" b="1" i="0"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Arial"/>
                <a:ea typeface="ＭＳ Ｐゴシック" pitchFamily="-108" charset="-128"/>
                <a:cs typeface="Arial"/>
              </a:rPr>
              <a:t>تثق</a:t>
            </a:r>
            <a:r>
              <a:rPr kumimoji="0" lang="ar-JO" sz="32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pitchFamily="-108" charset="-128"/>
                <a:cs typeface="Arial"/>
              </a:rPr>
              <a:t> بيسوع؟</a:t>
            </a:r>
            <a:endParaRPr kumimoji="0" lang="en-US" sz="32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pitchFamily="-108" charset="-128"/>
              <a:cs typeface="Arial"/>
            </a:endParaRPr>
          </a:p>
        </p:txBody>
      </p:sp>
      <p:sp>
        <p:nvSpPr>
          <p:cNvPr id="9" name="Title 1"/>
          <p:cNvSpPr txBox="1">
            <a:spLocks/>
          </p:cNvSpPr>
          <p:nvPr/>
        </p:nvSpPr>
        <p:spPr bwMode="auto">
          <a:xfrm>
            <a:off x="6443663" y="1916113"/>
            <a:ext cx="1008062" cy="4953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3200" b="1" i="0" u="sng"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pitchFamily="-108" charset="-128"/>
                <a:cs typeface="Arial"/>
              </a:rPr>
              <a:t>نعم</a:t>
            </a:r>
            <a:endParaRPr kumimoji="0" lang="en-US" sz="3200" b="1" i="0" u="sng"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pitchFamily="-108" charset="-128"/>
              <a:cs typeface="Arial"/>
            </a:endParaRPr>
          </a:p>
        </p:txBody>
      </p:sp>
      <p:sp>
        <p:nvSpPr>
          <p:cNvPr id="10" name="Title 1"/>
          <p:cNvSpPr txBox="1">
            <a:spLocks/>
          </p:cNvSpPr>
          <p:nvPr/>
        </p:nvSpPr>
        <p:spPr bwMode="auto">
          <a:xfrm>
            <a:off x="7451725" y="1916113"/>
            <a:ext cx="1008063" cy="4953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200" b="1" i="0" u="sng"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pitchFamily="-108" charset="-128"/>
                <a:cs typeface="Arial"/>
              </a:rPr>
              <a:t>كلا</a:t>
            </a:r>
            <a:endParaRPr kumimoji="0" lang="en-US" sz="3200" b="1" i="0" u="sng"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pitchFamily="-108" charset="-128"/>
              <a:cs typeface="Arial"/>
            </a:endParaRPr>
          </a:p>
        </p:txBody>
      </p:sp>
      <p:sp>
        <p:nvSpPr>
          <p:cNvPr id="11" name="Title 1"/>
          <p:cNvSpPr txBox="1">
            <a:spLocks/>
          </p:cNvSpPr>
          <p:nvPr/>
        </p:nvSpPr>
        <p:spPr bwMode="auto">
          <a:xfrm>
            <a:off x="8459788" y="1916113"/>
            <a:ext cx="612775" cy="4953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200" b="1" i="0" u="sng"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pitchFamily="-108" charset="-128"/>
                <a:cs typeface="Arial"/>
              </a:rPr>
              <a:t>؟</a:t>
            </a:r>
            <a:endParaRPr kumimoji="0" lang="en-US" sz="3200" b="1" i="0" u="sng"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pitchFamily="-108" charset="-128"/>
              <a:cs typeface="Arial"/>
            </a:endParaRPr>
          </a:p>
        </p:txBody>
      </p:sp>
      <p:sp>
        <p:nvSpPr>
          <p:cNvPr id="13" name="Title 1"/>
          <p:cNvSpPr txBox="1">
            <a:spLocks/>
          </p:cNvSpPr>
          <p:nvPr/>
        </p:nvSpPr>
        <p:spPr bwMode="auto">
          <a:xfrm>
            <a:off x="107950" y="6215063"/>
            <a:ext cx="5760194" cy="5667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pitchFamily="-108" charset="-128"/>
                <a:cs typeface="Arial"/>
              </a:rPr>
              <a:t>هل </a:t>
            </a:r>
            <a:r>
              <a:rPr kumimoji="0" lang="ar-JO" sz="3200" b="1" i="0"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Arial"/>
                <a:ea typeface="ＭＳ Ｐゴシック" pitchFamily="-108" charset="-128"/>
                <a:cs typeface="Arial"/>
              </a:rPr>
              <a:t>سيعود</a:t>
            </a:r>
            <a:r>
              <a:rPr kumimoji="0" lang="ar-JO" sz="32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pitchFamily="-108" charset="-128"/>
                <a:cs typeface="Arial"/>
              </a:rPr>
              <a:t> يسوع إلى الأرض من أجلك؟</a:t>
            </a:r>
            <a:endParaRPr kumimoji="0" lang="en-US" sz="32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pitchFamily="-108" charset="-128"/>
              <a:cs typeface="Arial"/>
            </a:endParaRPr>
          </a:p>
        </p:txBody>
      </p:sp>
      <p:sp>
        <p:nvSpPr>
          <p:cNvPr id="14" name="Text Box 37"/>
          <p:cNvSpPr txBox="1">
            <a:spLocks noChangeArrowheads="1"/>
          </p:cNvSpPr>
          <p:nvPr/>
        </p:nvSpPr>
        <p:spPr bwMode="auto">
          <a:xfrm>
            <a:off x="8410850" y="64606"/>
            <a:ext cx="701131" cy="46384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417</a:t>
            </a:r>
            <a:endPar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152087766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4"/>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9"/>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10"/>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11"/>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5"/>
                                        </p:tgtEl>
                                        <p:attrNameLst>
                                          <p:attrName>style.visibility</p:attrName>
                                        </p:attrNameLst>
                                      </p:cBhvr>
                                      <p:to>
                                        <p:strVal val="visible"/>
                                      </p:to>
                                    </p:set>
                                  </p:childTnLst>
                                </p:cTn>
                              </p:par>
                            </p:childTnLst>
                          </p:cTn>
                        </p:par>
                      </p:childTnLst>
                    </p:cTn>
                  </p:par>
                  <p:par>
                    <p:cTn id="27" fill="hold" nodeType="clickPar">
                      <p:stCondLst>
                        <p:cond delay="indefinite"/>
                      </p:stCondLst>
                      <p:childTnLst>
                        <p:par>
                          <p:cTn id="28" fill="hold" nodeType="withGroup">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6"/>
                                        </p:tgtEl>
                                        <p:attrNameLst>
                                          <p:attrName>style.visibility</p:attrName>
                                        </p:attrNameLst>
                                      </p:cBhvr>
                                      <p:to>
                                        <p:strVal val="visible"/>
                                      </p:to>
                                    </p:set>
                                  </p:childTnLst>
                                </p:cTn>
                              </p:par>
                            </p:childTnLst>
                          </p:cTn>
                        </p:par>
                      </p:childTnLst>
                    </p:cTn>
                  </p:par>
                  <p:par>
                    <p:cTn id="31" fill="hold" nodeType="clickPar">
                      <p:stCondLst>
                        <p:cond delay="indefinite"/>
                      </p:stCondLst>
                      <p:childTnLst>
                        <p:par>
                          <p:cTn id="32" fill="hold" nodeType="withGroup">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8"/>
                                        </p:tgtEl>
                                        <p:attrNameLst>
                                          <p:attrName>style.visibility</p:attrName>
                                        </p:attrNameLst>
                                      </p:cBhvr>
                                      <p:to>
                                        <p:strVal val="visible"/>
                                      </p:to>
                                    </p:set>
                                  </p:childTnLst>
                                </p:cTn>
                              </p:par>
                            </p:childTnLst>
                          </p:cTn>
                        </p:par>
                      </p:childTnLst>
                    </p:cTn>
                  </p:par>
                  <p:par>
                    <p:cTn id="35" fill="hold" nodeType="clickPar">
                      <p:stCondLst>
                        <p:cond delay="indefinite"/>
                      </p:stCondLst>
                      <p:childTnLst>
                        <p:par>
                          <p:cTn id="36" fill="hold" nodeType="withGroup">
                            <p:stCondLst>
                              <p:cond delay="0"/>
                            </p:stCondLst>
                            <p:childTnLst>
                              <p:par>
                                <p:cTn id="37" presetID="1" presetClass="entr" presetSubtype="0" fill="hold" grpId="0" nodeType="clickEffect">
                                  <p:stCondLst>
                                    <p:cond delay="0"/>
                                  </p:stCondLst>
                                  <p:childTnLst>
                                    <p:set>
                                      <p:cBhvr>
                                        <p:cTn id="38" dur="1" fill="hold">
                                          <p:stCondLst>
                                            <p:cond delay="0"/>
                                          </p:stCondLst>
                                        </p:cTn>
                                        <p:tgtEl>
                                          <p:spTgt spid="7"/>
                                        </p:tgtEl>
                                        <p:attrNameLst>
                                          <p:attrName>style.visibility</p:attrName>
                                        </p:attrNameLst>
                                      </p:cBhvr>
                                      <p:to>
                                        <p:strVal val="visible"/>
                                      </p:to>
                                    </p:set>
                                  </p:childTnLst>
                                </p:cTn>
                              </p:par>
                            </p:childTnLst>
                          </p:cTn>
                        </p:par>
                      </p:childTnLst>
                    </p:cTn>
                  </p:par>
                  <p:par>
                    <p:cTn id="39" fill="hold" nodeType="clickPar">
                      <p:stCondLst>
                        <p:cond delay="indefinite"/>
                      </p:stCondLst>
                      <p:childTnLst>
                        <p:par>
                          <p:cTn id="40" fill="hold" nodeType="withGroup">
                            <p:stCondLst>
                              <p:cond delay="0"/>
                            </p:stCondLst>
                            <p:childTnLst>
                              <p:par>
                                <p:cTn id="41" presetID="1" presetClass="entr" presetSubtype="0" fill="hold" grpId="0" nodeType="clickEffect">
                                  <p:stCondLst>
                                    <p:cond delay="0"/>
                                  </p:stCondLst>
                                  <p:childTnLst>
                                    <p:set>
                                      <p:cBhvr>
                                        <p:cTn id="42" dur="1" fill="hold">
                                          <p:stCondLst>
                                            <p:cond delay="0"/>
                                          </p:stCondLst>
                                        </p:cTn>
                                        <p:tgtEl>
                                          <p:spTgt spid="1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5" grpId="0"/>
      <p:bldP spid="6" grpId="0"/>
      <p:bldP spid="7" grpId="0"/>
      <p:bldP spid="8" grpId="0"/>
      <p:bldP spid="9" grpId="0"/>
      <p:bldP spid="10" grpId="0"/>
      <p:bldP spid="11" grpId="0"/>
      <p:bldP spid="13" grpId="0"/>
    </p:bldLst>
  </p:timing>
</p:sld>
</file>

<file path=ppt/slides/slide2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99777" name="Picture 2" descr="Kings of kings on horse"/>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2202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947202" name="Rectangle 3"/>
          <p:cNvSpPr>
            <a:spLocks noGrp="1" noChangeArrowheads="1"/>
          </p:cNvSpPr>
          <p:nvPr>
            <p:ph type="title" idx="4294967295"/>
          </p:nvPr>
        </p:nvSpPr>
        <p:spPr>
          <a:xfrm>
            <a:off x="432733" y="0"/>
            <a:ext cx="4762681" cy="2493818"/>
          </a:xfrm>
          <a:noFill/>
          <a:ln>
            <a:noFill/>
          </a:ln>
          <a:effectLst>
            <a:outerShdw blurRad="63500" dist="35921" dir="2700000" algn="ctr" rotWithShape="0">
              <a:schemeClr val="tx2">
                <a:alpha val="74998"/>
              </a:schemeClr>
            </a:outerShdw>
          </a:effectLst>
        </p:spPr>
        <p:txBody>
          <a:bodyPr vert="horz" wrap="square" lIns="91440" tIns="45720" rIns="91440" bIns="45720" numCol="1" anchor="ctr" anchorCtr="0" compatLnSpc="1">
            <a:prstTxWarp prst="textNoShape">
              <a:avLst/>
            </a:prstTxWarp>
          </a:bodyPr>
          <a:lstStyle/>
          <a:p>
            <a:pPr defTabSz="457200" rtl="1"/>
            <a:r>
              <a:rPr lang="ar-SA" sz="4000" b="1" kern="1200" dirty="0">
                <a:solidFill>
                  <a:srgbClr val="FFFFFF"/>
                </a:solidFill>
                <a:effectLst>
                  <a:glow rad="228600">
                    <a:srgbClr val="000000">
                      <a:satMod val="175000"/>
                      <a:alpha val="85000"/>
                    </a:srgbClr>
                  </a:glow>
                </a:effectLst>
              </a:rPr>
              <a:t>وَمِنْ فَمِهِ يَخْرُجُ سَيْفٌ مَاضٍ لِكَيْ يَضْرِبَ بِهِ الأُمَمَ. </a:t>
            </a:r>
          </a:p>
        </p:txBody>
      </p:sp>
      <p:sp>
        <p:nvSpPr>
          <p:cNvPr id="5" name="Rectangle 3"/>
          <p:cNvSpPr txBox="1">
            <a:spLocks noChangeArrowheads="1"/>
          </p:cNvSpPr>
          <p:nvPr/>
        </p:nvSpPr>
        <p:spPr bwMode="auto">
          <a:xfrm>
            <a:off x="13262" y="4824536"/>
            <a:ext cx="5601622" cy="1772816"/>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1" eaLnBrk="0" fontAlgn="base" hangingPunct="0">
              <a:spcBef>
                <a:spcPct val="0"/>
              </a:spcBef>
              <a:spcAft>
                <a:spcPct val="0"/>
              </a:spcAft>
              <a:defRPr sz="3200" b="1">
                <a:solidFill>
                  <a:schemeClr val="bg1"/>
                </a:solidFill>
                <a:effectLst>
                  <a:glow rad="228600">
                    <a:schemeClr val="accent4">
                      <a:satMod val="175000"/>
                      <a:alpha val="85000"/>
                    </a:schemeClr>
                  </a:glow>
                </a:effectLst>
                <a:latin typeface="Arial"/>
                <a:ea typeface="ＭＳ Ｐゴシック" pitchFamily="-108" charset="-128"/>
                <a:cs typeface="Arial"/>
              </a:defRPr>
            </a:lvl1pPr>
            <a:lvl2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lvl="0"/>
            <a:r>
              <a:rPr lang="ar-SA" sz="4000" dirty="0">
                <a:solidFill>
                  <a:srgbClr val="FFFFFF"/>
                </a:solidFill>
                <a:effectLst>
                  <a:glow rad="228600">
                    <a:srgbClr val="000000">
                      <a:satMod val="175000"/>
                      <a:alpha val="85000"/>
                    </a:srgbClr>
                  </a:glow>
                </a:effectLst>
              </a:rPr>
              <a:t>وَهُوَ سَيَرْعَاهُمْ بِعَصاً مِنْ حَدِيدٍ، وَهُوَ يَدُوسُ مَعْصَرَةَ خَمْرِ سَخَطِ وَغَضَبِ اللهِ الْقَادِرِ عَلَى كُلِّ شَيْءٍ.</a:t>
            </a:r>
            <a:endParaRPr kumimoji="0" lang="en-US" sz="4000" b="1" i="0" u="none" strike="noStrike" kern="1200" cap="none" spc="0" normalizeH="0" baseline="0" noProof="0" dirty="0">
              <a:ln>
                <a:noFill/>
              </a:ln>
              <a:solidFill>
                <a:srgbClr val="FFFFFF"/>
              </a:solidFill>
              <a:effectLst>
                <a:glow rad="228600">
                  <a:srgbClr val="000000">
                    <a:satMod val="175000"/>
                    <a:alpha val="85000"/>
                  </a:srgbClr>
                </a:glow>
              </a:effectLst>
              <a:uLnTx/>
              <a:uFillTx/>
              <a:latin typeface="Arial"/>
              <a:ea typeface="ＭＳ Ｐゴシック" pitchFamily="-108" charset="-128"/>
              <a:cs typeface="Arial"/>
            </a:endParaRPr>
          </a:p>
        </p:txBody>
      </p:sp>
      <p:sp>
        <p:nvSpPr>
          <p:cNvPr id="6" name="Text Box 37"/>
          <p:cNvSpPr txBox="1">
            <a:spLocks noChangeArrowheads="1"/>
          </p:cNvSpPr>
          <p:nvPr/>
        </p:nvSpPr>
        <p:spPr bwMode="auto">
          <a:xfrm>
            <a:off x="8410850" y="64606"/>
            <a:ext cx="701131" cy="46384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417</a:t>
            </a:r>
            <a:endPar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7" name="Rectangle 3">
            <a:extLst>
              <a:ext uri="{FF2B5EF4-FFF2-40B4-BE49-F238E27FC236}">
                <a16:creationId xmlns:a16="http://schemas.microsoft.com/office/drawing/2014/main" id="{CC1DD558-EE5D-BD47-BE68-EC856FF26796}"/>
              </a:ext>
            </a:extLst>
          </p:cNvPr>
          <p:cNvSpPr txBox="1">
            <a:spLocks noChangeArrowheads="1"/>
          </p:cNvSpPr>
          <p:nvPr/>
        </p:nvSpPr>
        <p:spPr bwMode="auto">
          <a:xfrm>
            <a:off x="5631378" y="2394456"/>
            <a:ext cx="3738579" cy="843147"/>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457200" rtl="1"/>
            <a:r>
              <a:rPr lang="ar-SA" sz="4000" b="1" kern="1200" dirty="0">
                <a:solidFill>
                  <a:srgbClr val="FFFFFF"/>
                </a:solidFill>
                <a:effectLst>
                  <a:glow rad="228600">
                    <a:srgbClr val="000000">
                      <a:satMod val="175000"/>
                      <a:alpha val="85000"/>
                    </a:srgbClr>
                  </a:glow>
                </a:effectLst>
              </a:rPr>
              <a:t>رؤيا ١٩ : ١٥ </a:t>
            </a:r>
          </a:p>
        </p:txBody>
      </p:sp>
    </p:spTree>
    <p:extLst>
      <p:ext uri="{BB962C8B-B14F-4D97-AF65-F5344CB8AC3E}">
        <p14:creationId xmlns:p14="http://schemas.microsoft.com/office/powerpoint/2010/main" val="923224533"/>
      </p:ext>
    </p:extLst>
  </p:cSld>
  <p:clrMapOvr>
    <a:masterClrMapping/>
  </p:clrMapOvr>
</p:sld>
</file>

<file path=ppt/slides/slide23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56002" name="Rectangle 3"/>
          <p:cNvSpPr>
            <a:spLocks noChangeArrowheads="1"/>
          </p:cNvSpPr>
          <p:nvPr/>
        </p:nvSpPr>
        <p:spPr bwMode="auto">
          <a:xfrm>
            <a:off x="0" y="0"/>
            <a:ext cx="9144000" cy="463846"/>
          </a:xfrm>
          <a:prstGeom prst="rect">
            <a:avLst/>
          </a:prstGeom>
          <a:solidFill>
            <a:schemeClr val="tx1"/>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pic>
        <p:nvPicPr>
          <p:cNvPr id="256003" name="Picture 2" descr="Rev 19 antichrist thrown in Lake.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5164138"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896002" name="Rectangle 2"/>
          <p:cNvSpPr>
            <a:spLocks noGrp="1" noChangeArrowheads="1"/>
          </p:cNvSpPr>
          <p:nvPr>
            <p:ph type="ctrTitle"/>
          </p:nvPr>
        </p:nvSpPr>
        <p:spPr>
          <a:xfrm>
            <a:off x="5219700" y="3716338"/>
            <a:ext cx="3822700" cy="3117850"/>
          </a:xfrm>
          <a:effectLst>
            <a:outerShdw blurRad="63500" dist="35921" dir="2700000" algn="ctr" rotWithShape="0">
              <a:schemeClr val="tx2">
                <a:alpha val="74998"/>
              </a:schemeClr>
            </a:outerShdw>
          </a:effectLst>
        </p:spPr>
        <p:txBody>
          <a:bodyPr/>
          <a:lstStyle/>
          <a:p>
            <a:pPr>
              <a:defRPr/>
            </a:pPr>
            <a:r>
              <a:rPr lang="ar-JO" sz="3600" b="1" dirty="0">
                <a:latin typeface="Arial" panose="020B0604020202020204" pitchFamily="34" charset="0"/>
                <a:ea typeface="ＭＳ Ｐゴシック" charset="0"/>
                <a:cs typeface="Arial" panose="020B0604020202020204" pitchFamily="34" charset="0"/>
              </a:rPr>
              <a:t>طرح الوحش والنبي الكذاب في بحيرة النار المتقدة بالكبريت</a:t>
            </a:r>
            <a:br>
              <a:rPr lang="en-US" sz="3600" b="1" dirty="0">
                <a:latin typeface="Arial" panose="020B0604020202020204" pitchFamily="34" charset="0"/>
                <a:ea typeface="ＭＳ Ｐゴシック" charset="0"/>
                <a:cs typeface="Arial" panose="020B0604020202020204" pitchFamily="34" charset="0"/>
              </a:rPr>
            </a:br>
            <a:r>
              <a:rPr lang="en-US" sz="3600" b="1" dirty="0">
                <a:latin typeface="Arial" panose="020B0604020202020204" pitchFamily="34" charset="0"/>
                <a:ea typeface="ＭＳ Ｐゴシック" charset="0"/>
                <a:cs typeface="Arial" panose="020B0604020202020204" pitchFamily="34" charset="0"/>
              </a:rPr>
              <a:t>(</a:t>
            </a:r>
            <a:r>
              <a:rPr lang="ar-JO" sz="3600" b="1" dirty="0">
                <a:latin typeface="Arial" panose="020B0604020202020204" pitchFamily="34" charset="0"/>
                <a:ea typeface="ＭＳ Ｐゴシック" charset="0"/>
                <a:cs typeface="Arial" panose="020B0604020202020204" pitchFamily="34" charset="0"/>
              </a:rPr>
              <a:t>19: 20</a:t>
            </a:r>
            <a:r>
              <a:rPr lang="en-US" sz="3600" b="1" dirty="0">
                <a:latin typeface="Arial" panose="020B0604020202020204" pitchFamily="34" charset="0"/>
                <a:ea typeface="ＭＳ Ｐゴシック" charset="0"/>
                <a:cs typeface="Arial" panose="020B0604020202020204" pitchFamily="34" charset="0"/>
              </a:rPr>
              <a:t>)</a:t>
            </a:r>
            <a:endParaRPr lang="en-US" sz="4000" dirty="0">
              <a:latin typeface="Arial" panose="020B0604020202020204" pitchFamily="34" charset="0"/>
              <a:ea typeface="ＭＳ Ｐゴシック" charset="0"/>
              <a:cs typeface="Arial" panose="020B0604020202020204" pitchFamily="34" charset="0"/>
            </a:endParaRPr>
          </a:p>
        </p:txBody>
      </p:sp>
      <p:pic>
        <p:nvPicPr>
          <p:cNvPr id="256005" name="Picture 1" descr="Rev 19.19 Beast 7 heads1.jpg"/>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4306888" y="-26988"/>
            <a:ext cx="4873625" cy="365760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p:sld>
</file>

<file path=ppt/slides/slide23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375810" name="Picture 5" descr="rev 3 laodicea drought.jpg"/>
          <p:cNvPicPr>
            <a:picLocks noChangeAspect="1"/>
          </p:cNvPicPr>
          <p:nvPr/>
        </p:nvPicPr>
        <p:blipFill>
          <a:blip r:embed="rId3" cstate="print">
            <a:extLst>
              <a:ext uri="{28A0092B-C50C-407E-A947-70E740481C1C}">
                <a14:useLocalDpi xmlns:a14="http://schemas.microsoft.com/office/drawing/2010/main"/>
              </a:ext>
            </a:extLst>
          </a:blip>
          <a:srcRect/>
          <a:stretch>
            <a:fillRect/>
          </a:stretch>
        </p:blipFill>
        <p:spPr bwMode="auto">
          <a:xfrm>
            <a:off x="0" y="738188"/>
            <a:ext cx="9144000" cy="61277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01061" name="Rectangle 5"/>
          <p:cNvSpPr>
            <a:spLocks noGrp="1" noChangeArrowheads="1"/>
          </p:cNvSpPr>
          <p:nvPr>
            <p:ph type="title" idx="4294967295"/>
          </p:nvPr>
        </p:nvSpPr>
        <p:spPr>
          <a:xfrm>
            <a:off x="34925" y="0"/>
            <a:ext cx="9109075" cy="609600"/>
          </a:xfrm>
        </p:spPr>
        <p:txBody>
          <a:bodyPr/>
          <a:lstStyle/>
          <a:p>
            <a:pPr eaLnBrk="1" hangingPunct="1">
              <a:defRPr/>
            </a:pPr>
            <a:r>
              <a:rPr lang="ar-JO" sz="3200" b="1" dirty="0">
                <a:solidFill>
                  <a:srgbClr val="FFFFFF"/>
                </a:solidFill>
                <a:latin typeface="Arial" panose="020B0604020202020204" pitchFamily="34" charset="0"/>
                <a:cs typeface="Arial" panose="020B0604020202020204" pitchFamily="34" charset="0"/>
              </a:rPr>
              <a:t>عظة جبل الزيتون (متى 24-25)</a:t>
            </a:r>
            <a:endParaRPr lang="en-US" sz="3200" b="1" dirty="0">
              <a:solidFill>
                <a:srgbClr val="FFFFFF"/>
              </a:solidFill>
              <a:latin typeface="Arial" panose="020B0604020202020204" pitchFamily="34" charset="0"/>
              <a:cs typeface="Arial" panose="020B0604020202020204" pitchFamily="34" charset="0"/>
            </a:endParaRPr>
          </a:p>
        </p:txBody>
      </p:sp>
      <p:sp>
        <p:nvSpPr>
          <p:cNvPr id="301059" name="Text Box 3"/>
          <p:cNvSpPr txBox="1">
            <a:spLocks noChangeArrowheads="1"/>
          </p:cNvSpPr>
          <p:nvPr/>
        </p:nvSpPr>
        <p:spPr bwMode="auto">
          <a:xfrm>
            <a:off x="8532813" y="44450"/>
            <a:ext cx="530915" cy="46166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78</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01060" name="Text Box 4"/>
          <p:cNvSpPr txBox="1">
            <a:spLocks noChangeArrowheads="1"/>
          </p:cNvSpPr>
          <p:nvPr/>
        </p:nvSpPr>
        <p:spPr bwMode="auto">
          <a:xfrm>
            <a:off x="1925130" y="476672"/>
            <a:ext cx="5328592" cy="307777"/>
          </a:xfrm>
          <a:prstGeom prst="rect">
            <a:avLst/>
          </a:prstGeom>
          <a:noFill/>
          <a:ln>
            <a:noFill/>
          </a:ln>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400" b="0" i="0" u="none" strike="noStrike" kern="1200" cap="none" spc="0" normalizeH="0" baseline="0" noProof="0" dirty="0">
                <a:ln>
                  <a:noFill/>
                </a:ln>
                <a:solidFill>
                  <a:srgbClr val="FFFFFF"/>
                </a:solidFill>
                <a:effectLst>
                  <a:glow rad="241300">
                    <a:srgbClr val="000000">
                      <a:alpha val="75000"/>
                    </a:srgbClr>
                  </a:glow>
                </a:effectLst>
                <a:uLnTx/>
                <a:uFillTx/>
                <a:latin typeface="Arial" panose="020B0604020202020204" pitchFamily="34" charset="0"/>
                <a:ea typeface="ＭＳ Ｐゴシック" charset="0"/>
                <a:cs typeface="Arial" panose="020B0604020202020204" pitchFamily="34" charset="0"/>
              </a:rPr>
              <a:t>مقتبس من مارك ل. بيلي، ملاحظات صفية في كلية دالاس اللاهوتية، 1986</a:t>
            </a:r>
            <a:endParaRPr kumimoji="0" lang="en-US" sz="1400" b="0" i="0" u="none" strike="noStrike" kern="1200" cap="none" spc="0" normalizeH="0" baseline="0" noProof="0" dirty="0">
              <a:ln>
                <a:noFill/>
              </a:ln>
              <a:solidFill>
                <a:srgbClr val="FFFFFF"/>
              </a:solidFill>
              <a:effectLst>
                <a:glow rad="2413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2" name="Rectangle 1"/>
          <p:cNvSpPr/>
          <p:nvPr/>
        </p:nvSpPr>
        <p:spPr bwMode="auto">
          <a:xfrm>
            <a:off x="395288" y="3933825"/>
            <a:ext cx="6624637" cy="142875"/>
          </a:xfrm>
          <a:prstGeom prst="rect">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8" name="Oval 7"/>
          <p:cNvSpPr>
            <a:spLocks noChangeAspect="1"/>
          </p:cNvSpPr>
          <p:nvPr/>
        </p:nvSpPr>
        <p:spPr bwMode="auto">
          <a:xfrm>
            <a:off x="3419475" y="3716338"/>
            <a:ext cx="576263" cy="576262"/>
          </a:xfrm>
          <a:prstGeom prst="ellipse">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0" name="Oval 9"/>
          <p:cNvSpPr>
            <a:spLocks noChangeAspect="1"/>
          </p:cNvSpPr>
          <p:nvPr/>
        </p:nvSpPr>
        <p:spPr bwMode="auto">
          <a:xfrm>
            <a:off x="179388" y="3789363"/>
            <a:ext cx="431800" cy="431800"/>
          </a:xfrm>
          <a:prstGeom prst="ellipse">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1" name="Text Box 4"/>
          <p:cNvSpPr txBox="1">
            <a:spLocks noChangeArrowheads="1"/>
          </p:cNvSpPr>
          <p:nvPr/>
        </p:nvSpPr>
        <p:spPr bwMode="auto">
          <a:xfrm>
            <a:off x="467544" y="4149080"/>
            <a:ext cx="2952328" cy="646331"/>
          </a:xfrm>
          <a:prstGeom prst="rect">
            <a:avLst/>
          </a:prstGeom>
          <a:noFill/>
          <a:ln>
            <a:noFill/>
          </a:ln>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glow rad="241300">
                    <a:srgbClr val="000000">
                      <a:alpha val="75000"/>
                    </a:srgbClr>
                  </a:glow>
                </a:effectLst>
                <a:uLnTx/>
                <a:uFillTx/>
                <a:latin typeface="Arial" panose="020B0604020202020204" pitchFamily="34" charset="0"/>
                <a:ea typeface="ＭＳ Ｐゴシック" charset="0"/>
                <a:cs typeface="Arial" panose="020B0604020202020204" pitchFamily="34" charset="0"/>
              </a:rPr>
              <a:t>بداية آلام المخاض</a:t>
            </a:r>
            <a:br>
              <a:rPr kumimoji="0" lang="en-US" sz="1800" b="1" i="0" u="none" strike="noStrike" kern="1200" cap="none" spc="0" normalizeH="0" baseline="0" noProof="0" dirty="0">
                <a:ln>
                  <a:noFill/>
                </a:ln>
                <a:solidFill>
                  <a:srgbClr val="FFFFFF"/>
                </a:solidFill>
                <a:effectLst>
                  <a:glow rad="241300">
                    <a:srgbClr val="000000">
                      <a:alpha val="75000"/>
                    </a:srgbClr>
                  </a:glow>
                </a:effectLst>
                <a:uLnTx/>
                <a:uFillTx/>
                <a:latin typeface="Arial" panose="020B0604020202020204" pitchFamily="34" charset="0"/>
                <a:ea typeface="ＭＳ Ｐゴシック" charset="0"/>
                <a:cs typeface="Arial" panose="020B0604020202020204" pitchFamily="34" charset="0"/>
              </a:rPr>
            </a:br>
            <a:r>
              <a:rPr kumimoji="0" lang="en-US" sz="1800" b="1" i="0" u="none" strike="noStrike" kern="1200" cap="none" spc="0" normalizeH="0" baseline="0" noProof="0" dirty="0">
                <a:ln>
                  <a:noFill/>
                </a:ln>
                <a:solidFill>
                  <a:srgbClr val="FFFFFF"/>
                </a:solidFill>
                <a:effectLst>
                  <a:glow rad="241300">
                    <a:srgbClr val="000000">
                      <a:alpha val="75000"/>
                    </a:srgbClr>
                  </a:glow>
                </a:effectLst>
                <a:uLnTx/>
                <a:uFillTx/>
                <a:latin typeface="Arial" panose="020B0604020202020204" pitchFamily="34" charset="0"/>
                <a:ea typeface="ＭＳ Ｐゴシック" charset="0"/>
                <a:cs typeface="Arial" panose="020B0604020202020204" pitchFamily="34" charset="0"/>
              </a:rPr>
              <a:t>(</a:t>
            </a:r>
            <a:r>
              <a:rPr kumimoji="0" lang="ar-JO" sz="1800" b="1" i="0" u="none" strike="noStrike" kern="1200" cap="none" spc="0" normalizeH="0" baseline="0" noProof="0" dirty="0">
                <a:ln>
                  <a:noFill/>
                </a:ln>
                <a:solidFill>
                  <a:srgbClr val="FFFFFF"/>
                </a:solidFill>
                <a:effectLst>
                  <a:glow rad="241300">
                    <a:srgbClr val="000000">
                      <a:alpha val="75000"/>
                    </a:srgbClr>
                  </a:glow>
                </a:effectLst>
                <a:uLnTx/>
                <a:uFillTx/>
                <a:latin typeface="Arial" panose="020B0604020202020204" pitchFamily="34" charset="0"/>
                <a:ea typeface="ＭＳ Ｐゴシック" charset="0"/>
                <a:cs typeface="Arial" panose="020B0604020202020204" pitchFamily="34" charset="0"/>
              </a:rPr>
              <a:t>4-8</a:t>
            </a:r>
            <a:r>
              <a:rPr kumimoji="0" lang="en-US" sz="1800" b="1" i="0" u="none" strike="noStrike" kern="1200" cap="none" spc="0" normalizeH="0" baseline="0" noProof="0" dirty="0">
                <a:ln>
                  <a:noFill/>
                </a:ln>
                <a:solidFill>
                  <a:srgbClr val="FFFFFF"/>
                </a:solidFill>
                <a:effectLst>
                  <a:glow rad="241300">
                    <a:srgbClr val="000000">
                      <a:alpha val="75000"/>
                    </a:srgbClr>
                  </a:glow>
                </a:effectLst>
                <a:uLnTx/>
                <a:uFillTx/>
                <a:latin typeface="Arial" panose="020B0604020202020204" pitchFamily="34" charset="0"/>
                <a:ea typeface="ＭＳ Ｐゴシック" charset="0"/>
                <a:cs typeface="Arial" panose="020B0604020202020204" pitchFamily="34" charset="0"/>
              </a:rPr>
              <a:t>)</a:t>
            </a:r>
          </a:p>
        </p:txBody>
      </p:sp>
      <p:sp>
        <p:nvSpPr>
          <p:cNvPr id="12" name="Text Box 4"/>
          <p:cNvSpPr txBox="1">
            <a:spLocks noChangeArrowheads="1"/>
          </p:cNvSpPr>
          <p:nvPr/>
        </p:nvSpPr>
        <p:spPr bwMode="auto">
          <a:xfrm>
            <a:off x="3923928" y="4149080"/>
            <a:ext cx="2736304" cy="646331"/>
          </a:xfrm>
          <a:prstGeom prst="rect">
            <a:avLst/>
          </a:prstGeom>
          <a:noFill/>
          <a:ln>
            <a:noFill/>
          </a:ln>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glow rad="241300">
                    <a:srgbClr val="000000">
                      <a:alpha val="75000"/>
                    </a:srgbClr>
                  </a:glow>
                </a:effectLst>
                <a:uLnTx/>
                <a:uFillTx/>
                <a:latin typeface="Arial" panose="020B0604020202020204" pitchFamily="34" charset="0"/>
                <a:ea typeface="ＭＳ Ｐゴシック" charset="0"/>
                <a:cs typeface="Arial" panose="020B0604020202020204" pitchFamily="34" charset="0"/>
              </a:rPr>
              <a:t>الضيقة العظيمة</a:t>
            </a:r>
            <a:br>
              <a:rPr kumimoji="0" lang="en-US" sz="1800" b="1" i="0" u="none" strike="noStrike" kern="1200" cap="none" spc="0" normalizeH="0" baseline="0" noProof="0" dirty="0">
                <a:ln>
                  <a:noFill/>
                </a:ln>
                <a:solidFill>
                  <a:srgbClr val="FFFFFF"/>
                </a:solidFill>
                <a:effectLst>
                  <a:glow rad="241300">
                    <a:srgbClr val="000000">
                      <a:alpha val="75000"/>
                    </a:srgbClr>
                  </a:glow>
                </a:effectLst>
                <a:uLnTx/>
                <a:uFillTx/>
                <a:latin typeface="Arial" panose="020B0604020202020204" pitchFamily="34" charset="0"/>
                <a:ea typeface="ＭＳ Ｐゴシック" charset="0"/>
                <a:cs typeface="Arial" panose="020B0604020202020204" pitchFamily="34" charset="0"/>
              </a:rPr>
            </a:br>
            <a:r>
              <a:rPr kumimoji="0" lang="en-US" sz="1800" b="1" i="0" u="none" strike="noStrike" kern="1200" cap="none" spc="0" normalizeH="0" baseline="0" noProof="0" dirty="0">
                <a:ln>
                  <a:noFill/>
                </a:ln>
                <a:solidFill>
                  <a:srgbClr val="FFFFFF"/>
                </a:solidFill>
                <a:effectLst>
                  <a:glow rad="241300">
                    <a:srgbClr val="000000">
                      <a:alpha val="75000"/>
                    </a:srgbClr>
                  </a:glow>
                </a:effectLst>
                <a:uLnTx/>
                <a:uFillTx/>
                <a:latin typeface="Arial" panose="020B0604020202020204" pitchFamily="34" charset="0"/>
                <a:ea typeface="ＭＳ Ｐゴシック" charset="0"/>
                <a:cs typeface="Arial" panose="020B0604020202020204" pitchFamily="34" charset="0"/>
              </a:rPr>
              <a:t>(</a:t>
            </a:r>
            <a:r>
              <a:rPr kumimoji="0" lang="ar-JO" sz="1800" b="1" i="0" u="none" strike="noStrike" kern="1200" cap="none" spc="0" normalizeH="0" baseline="0" noProof="0" dirty="0">
                <a:ln>
                  <a:noFill/>
                </a:ln>
                <a:solidFill>
                  <a:srgbClr val="FFFFFF"/>
                </a:solidFill>
                <a:effectLst>
                  <a:glow rad="241300">
                    <a:srgbClr val="000000">
                      <a:alpha val="75000"/>
                    </a:srgbClr>
                  </a:glow>
                </a:effectLst>
                <a:uLnTx/>
                <a:uFillTx/>
                <a:latin typeface="Arial" panose="020B0604020202020204" pitchFamily="34" charset="0"/>
                <a:ea typeface="ＭＳ Ｐゴシック" charset="0"/>
                <a:cs typeface="Arial" panose="020B0604020202020204" pitchFamily="34" charset="0"/>
              </a:rPr>
              <a:t>9-14، 21-22</a:t>
            </a:r>
            <a:r>
              <a:rPr kumimoji="0" lang="en-US" sz="1800" b="1" i="0" u="none" strike="noStrike" kern="1200" cap="none" spc="0" normalizeH="0" baseline="0" noProof="0" dirty="0">
                <a:ln>
                  <a:noFill/>
                </a:ln>
                <a:solidFill>
                  <a:srgbClr val="FFFFFF"/>
                </a:solidFill>
                <a:effectLst>
                  <a:glow rad="241300">
                    <a:srgbClr val="000000">
                      <a:alpha val="75000"/>
                    </a:srgbClr>
                  </a:glow>
                </a:effectLst>
                <a:uLnTx/>
                <a:uFillTx/>
                <a:latin typeface="Arial" panose="020B0604020202020204" pitchFamily="34" charset="0"/>
                <a:ea typeface="ＭＳ Ｐゴシック" charset="0"/>
                <a:cs typeface="Arial" panose="020B0604020202020204" pitchFamily="34" charset="0"/>
              </a:rPr>
              <a:t>)</a:t>
            </a:r>
          </a:p>
        </p:txBody>
      </p:sp>
      <p:sp>
        <p:nvSpPr>
          <p:cNvPr id="13" name="Text Box 4"/>
          <p:cNvSpPr txBox="1">
            <a:spLocks noChangeArrowheads="1"/>
          </p:cNvSpPr>
          <p:nvPr/>
        </p:nvSpPr>
        <p:spPr bwMode="auto">
          <a:xfrm>
            <a:off x="2627784" y="2636912"/>
            <a:ext cx="2016224" cy="923330"/>
          </a:xfrm>
          <a:prstGeom prst="rect">
            <a:avLst/>
          </a:prstGeom>
          <a:noFill/>
          <a:ln>
            <a:noFill/>
          </a:ln>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glow rad="241300">
                    <a:srgbClr val="000000">
                      <a:alpha val="75000"/>
                    </a:srgbClr>
                  </a:glow>
                </a:effectLst>
                <a:uLnTx/>
                <a:uFillTx/>
                <a:latin typeface="Arial" panose="020B0604020202020204" pitchFamily="34" charset="0"/>
                <a:ea typeface="ＭＳ Ｐゴシック" charset="0"/>
                <a:cs typeface="Arial" panose="020B0604020202020204" pitchFamily="34" charset="0"/>
              </a:rPr>
              <a:t>رجسة               الخراب                (15-20)</a:t>
            </a:r>
            <a:endParaRPr kumimoji="0" lang="en-US" sz="1800" b="1" i="0" u="none" strike="noStrike" kern="1200" cap="none" spc="0" normalizeH="0" baseline="0" noProof="0" dirty="0">
              <a:ln>
                <a:noFill/>
              </a:ln>
              <a:solidFill>
                <a:srgbClr val="FFFFFF"/>
              </a:solidFill>
              <a:effectLst>
                <a:glow rad="2413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14" name="Text Box 4"/>
          <p:cNvSpPr txBox="1">
            <a:spLocks noChangeArrowheads="1"/>
          </p:cNvSpPr>
          <p:nvPr/>
        </p:nvSpPr>
        <p:spPr bwMode="auto">
          <a:xfrm>
            <a:off x="4572000" y="2636912"/>
            <a:ext cx="2016224" cy="923330"/>
          </a:xfrm>
          <a:prstGeom prst="rect">
            <a:avLst/>
          </a:prstGeom>
          <a:noFill/>
          <a:ln>
            <a:noFill/>
          </a:ln>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glow rad="241300">
                    <a:srgbClr val="000000">
                      <a:alpha val="75000"/>
                    </a:srgbClr>
                  </a:glow>
                </a:effectLst>
                <a:uLnTx/>
                <a:uFillTx/>
                <a:latin typeface="Arial" panose="020B0604020202020204" pitchFamily="34" charset="0"/>
                <a:ea typeface="ＭＳ Ｐゴシック" charset="0"/>
                <a:cs typeface="Arial" panose="020B0604020202020204" pitchFamily="34" charset="0"/>
              </a:rPr>
              <a:t>أنبياء و مسحاء       كذبة</a:t>
            </a:r>
            <a:br>
              <a:rPr kumimoji="0" lang="en-US" sz="1800" b="1" i="0" u="none" strike="noStrike" kern="1200" cap="none" spc="0" normalizeH="0" baseline="0" noProof="0" dirty="0">
                <a:ln>
                  <a:noFill/>
                </a:ln>
                <a:solidFill>
                  <a:srgbClr val="FFFFFF"/>
                </a:solidFill>
                <a:effectLst>
                  <a:glow rad="241300">
                    <a:srgbClr val="000000">
                      <a:alpha val="75000"/>
                    </a:srgbClr>
                  </a:glow>
                </a:effectLst>
                <a:uLnTx/>
                <a:uFillTx/>
                <a:latin typeface="Arial" panose="020B0604020202020204" pitchFamily="34" charset="0"/>
                <a:ea typeface="ＭＳ Ｐゴシック" charset="0"/>
                <a:cs typeface="Arial" panose="020B0604020202020204" pitchFamily="34" charset="0"/>
              </a:rPr>
            </a:br>
            <a:r>
              <a:rPr kumimoji="0" lang="en-US" sz="1800" b="1" i="0" u="none" strike="noStrike" kern="1200" cap="none" spc="0" normalizeH="0" baseline="0" noProof="0" dirty="0">
                <a:ln>
                  <a:noFill/>
                </a:ln>
                <a:solidFill>
                  <a:srgbClr val="FFFFFF"/>
                </a:solidFill>
                <a:effectLst>
                  <a:glow rad="241300">
                    <a:srgbClr val="000000">
                      <a:alpha val="75000"/>
                    </a:srgbClr>
                  </a:glow>
                </a:effectLst>
                <a:uLnTx/>
                <a:uFillTx/>
                <a:latin typeface="Arial" panose="020B0604020202020204" pitchFamily="34" charset="0"/>
                <a:ea typeface="ＭＳ Ｐゴシック" charset="0"/>
                <a:cs typeface="Arial" panose="020B0604020202020204" pitchFamily="34" charset="0"/>
              </a:rPr>
              <a:t>(</a:t>
            </a:r>
            <a:r>
              <a:rPr kumimoji="0" lang="ar-JO" sz="1800" b="1" i="0" u="none" strike="noStrike" kern="1200" cap="none" spc="0" normalizeH="0" baseline="0" noProof="0" dirty="0">
                <a:ln>
                  <a:noFill/>
                </a:ln>
                <a:solidFill>
                  <a:srgbClr val="FFFFFF"/>
                </a:solidFill>
                <a:effectLst>
                  <a:glow rad="241300">
                    <a:srgbClr val="000000">
                      <a:alpha val="75000"/>
                    </a:srgbClr>
                  </a:glow>
                </a:effectLst>
                <a:uLnTx/>
                <a:uFillTx/>
                <a:latin typeface="Arial" panose="020B0604020202020204" pitchFamily="34" charset="0"/>
                <a:ea typeface="ＭＳ Ｐゴシック" charset="0"/>
                <a:cs typeface="Arial" panose="020B0604020202020204" pitchFamily="34" charset="0"/>
              </a:rPr>
              <a:t>23-26</a:t>
            </a:r>
            <a:r>
              <a:rPr kumimoji="0" lang="en-US" sz="1800" b="1" i="0" u="none" strike="noStrike" kern="1200" cap="none" spc="0" normalizeH="0" baseline="0" noProof="0" dirty="0">
                <a:ln>
                  <a:noFill/>
                </a:ln>
                <a:solidFill>
                  <a:srgbClr val="FFFFFF"/>
                </a:solidFill>
                <a:effectLst>
                  <a:glow rad="241300">
                    <a:srgbClr val="000000">
                      <a:alpha val="75000"/>
                    </a:srgbClr>
                  </a:glow>
                </a:effectLst>
                <a:uLnTx/>
                <a:uFillTx/>
                <a:latin typeface="Arial" panose="020B0604020202020204" pitchFamily="34" charset="0"/>
                <a:ea typeface="ＭＳ Ｐゴシック" charset="0"/>
                <a:cs typeface="Arial" panose="020B0604020202020204" pitchFamily="34" charset="0"/>
              </a:rPr>
              <a:t>)</a:t>
            </a:r>
          </a:p>
        </p:txBody>
      </p:sp>
      <p:sp>
        <p:nvSpPr>
          <p:cNvPr id="15" name="Text Box 4"/>
          <p:cNvSpPr txBox="1">
            <a:spLocks noChangeArrowheads="1"/>
          </p:cNvSpPr>
          <p:nvPr/>
        </p:nvSpPr>
        <p:spPr bwMode="auto">
          <a:xfrm>
            <a:off x="5076056" y="799437"/>
            <a:ext cx="4067944" cy="369332"/>
          </a:xfrm>
          <a:prstGeom prst="rect">
            <a:avLst/>
          </a:prstGeom>
          <a:noFill/>
          <a:ln>
            <a:noFill/>
          </a:ln>
          <a:effectLst/>
        </p:spPr>
        <p:txBody>
          <a:bodyPr wrap="square">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glow rad="241300">
                    <a:srgbClr val="000000">
                      <a:alpha val="75000"/>
                    </a:srgbClr>
                  </a:glow>
                </a:effectLst>
                <a:uLnTx/>
                <a:uFillTx/>
                <a:latin typeface="Arial" panose="020B0604020202020204" pitchFamily="34" charset="0"/>
                <a:ea typeface="ＭＳ Ｐゴシック" charset="0"/>
                <a:cs typeface="Arial" panose="020B0604020202020204" pitchFamily="34" charset="0"/>
              </a:rPr>
              <a:t>المجيء الثاني (27-31)</a:t>
            </a:r>
            <a:endParaRPr kumimoji="0" lang="en-US" sz="1800" b="1" i="0" u="none" strike="noStrike" kern="1200" cap="none" spc="0" normalizeH="0" baseline="0" noProof="0" dirty="0">
              <a:ln>
                <a:noFill/>
              </a:ln>
              <a:solidFill>
                <a:srgbClr val="FFFFFF"/>
              </a:solidFill>
              <a:effectLst>
                <a:glow rad="2413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16" name="Text Box 4"/>
          <p:cNvSpPr txBox="1">
            <a:spLocks noChangeArrowheads="1"/>
          </p:cNvSpPr>
          <p:nvPr/>
        </p:nvSpPr>
        <p:spPr bwMode="auto">
          <a:xfrm>
            <a:off x="5076056" y="1096788"/>
            <a:ext cx="4067944" cy="369332"/>
          </a:xfrm>
          <a:prstGeom prst="rect">
            <a:avLst/>
          </a:prstGeom>
          <a:noFill/>
          <a:ln>
            <a:noFill/>
          </a:ln>
          <a:effectLst/>
        </p:spPr>
        <p:txBody>
          <a:bodyPr wrap="square">
            <a:spAutoFit/>
          </a:bodyPr>
          <a:lstStyle>
            <a:defPPr>
              <a:defRPr lang="en-US"/>
            </a:defPPr>
            <a:lvl1pPr marL="182563" indent="-182563" algn="l" eaLnBrk="1" hangingPunct="1">
              <a:spcBef>
                <a:spcPct val="50000"/>
              </a:spcBef>
              <a:buFont typeface="Arial"/>
              <a:buChar char="•"/>
              <a:defRPr sz="1600" b="1">
                <a:solidFill>
                  <a:schemeClr val="bg1"/>
                </a:solidFill>
                <a:latin typeface="Arial"/>
                <a:cs typeface="Arial"/>
              </a:defRPr>
            </a:lvl1pPr>
          </a:lstStyle>
          <a:p>
            <a:pPr marL="182563" marR="0" lvl="0" indent="-182563" algn="r" defTabSz="914400" rtl="1" eaLnBrk="1" fontAlgn="base" latinLnBrk="0" hangingPunct="1">
              <a:lnSpc>
                <a:spcPct val="100000"/>
              </a:lnSpc>
              <a:spcBef>
                <a:spcPct val="50000"/>
              </a:spcBef>
              <a:spcAft>
                <a:spcPct val="0"/>
              </a:spcAft>
              <a:buClrTx/>
              <a:buSzTx/>
              <a:buFont typeface="Arial"/>
              <a:buChar char="•"/>
              <a:tabLst/>
              <a:defRPr/>
            </a:pPr>
            <a:r>
              <a:rPr kumimoji="0" lang="ar-JO" sz="1800" b="1" i="0" u="none" strike="noStrike" kern="1200" cap="none" spc="0" normalizeH="0" baseline="0" noProof="0" dirty="0">
                <a:ln>
                  <a:noFill/>
                </a:ln>
                <a:solidFill>
                  <a:srgbClr val="FFFFFF"/>
                </a:solidFill>
                <a:effectLst>
                  <a:glow rad="241300">
                    <a:srgbClr val="000000">
                      <a:alpha val="75000"/>
                    </a:srgbClr>
                  </a:glow>
                </a:effectLst>
                <a:uLnTx/>
                <a:uFillTx/>
                <a:latin typeface="Arial" panose="020B0604020202020204" pitchFamily="34" charset="0"/>
                <a:ea typeface="ＭＳ Ｐゴシック" charset="0"/>
                <a:cs typeface="Arial" panose="020B0604020202020204" pitchFamily="34" charset="0"/>
              </a:rPr>
              <a:t>علامات في السماء (29-30)</a:t>
            </a:r>
            <a:endParaRPr kumimoji="0" lang="en-US" sz="1800" b="1" i="0" u="none" strike="noStrike" kern="1200" cap="none" spc="0" normalizeH="0" baseline="0" noProof="0" dirty="0">
              <a:ln>
                <a:noFill/>
              </a:ln>
              <a:solidFill>
                <a:srgbClr val="FFFFFF"/>
              </a:solidFill>
              <a:effectLst>
                <a:glow rad="2413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17" name="Text Box 4"/>
          <p:cNvSpPr txBox="1">
            <a:spLocks noChangeArrowheads="1"/>
          </p:cNvSpPr>
          <p:nvPr/>
        </p:nvSpPr>
        <p:spPr bwMode="auto">
          <a:xfrm>
            <a:off x="5076056" y="1394139"/>
            <a:ext cx="4067944" cy="369332"/>
          </a:xfrm>
          <a:prstGeom prst="rect">
            <a:avLst/>
          </a:prstGeom>
          <a:noFill/>
          <a:ln>
            <a:noFill/>
          </a:ln>
          <a:effectLst/>
        </p:spPr>
        <p:txBody>
          <a:bodyPr wrap="square">
            <a:spAutoFit/>
          </a:bodyPr>
          <a:lstStyle/>
          <a:p>
            <a:pPr marL="182563" marR="0" lvl="0" indent="-182563" algn="r" defTabSz="914400" rtl="1" eaLnBrk="1" fontAlgn="base" latinLnBrk="0" hangingPunct="1">
              <a:lnSpc>
                <a:spcPct val="100000"/>
              </a:lnSpc>
              <a:spcBef>
                <a:spcPct val="50000"/>
              </a:spcBef>
              <a:spcAft>
                <a:spcPct val="0"/>
              </a:spcAft>
              <a:buClrTx/>
              <a:buSzTx/>
              <a:buFont typeface="Arial"/>
              <a:buChar char="•"/>
              <a:tabLst/>
              <a:defRPr/>
            </a:pPr>
            <a:r>
              <a:rPr kumimoji="0" lang="ar-JO" sz="1800" b="1" i="0" u="none" strike="noStrike" kern="1200" cap="none" spc="0" normalizeH="0" baseline="0" noProof="0" dirty="0">
                <a:ln>
                  <a:noFill/>
                </a:ln>
                <a:solidFill>
                  <a:srgbClr val="FFFFFF"/>
                </a:solidFill>
                <a:effectLst>
                  <a:glow rad="241300">
                    <a:srgbClr val="000000">
                      <a:alpha val="75000"/>
                    </a:srgbClr>
                  </a:glow>
                </a:effectLst>
                <a:uLnTx/>
                <a:uFillTx/>
                <a:latin typeface="Arial" panose="020B0604020202020204" pitchFamily="34" charset="0"/>
                <a:ea typeface="ＭＳ Ｐゴシック" charset="0"/>
                <a:cs typeface="Arial" panose="020B0604020202020204" pitchFamily="34" charset="0"/>
              </a:rPr>
              <a:t>مجيء ابن الإنسان (27، 30)</a:t>
            </a:r>
            <a:endParaRPr kumimoji="0" lang="en-US" sz="1800" b="1" i="0" u="none" strike="noStrike" kern="1200" cap="none" spc="0" normalizeH="0" baseline="0" noProof="0" dirty="0">
              <a:ln>
                <a:noFill/>
              </a:ln>
              <a:solidFill>
                <a:srgbClr val="FFFFFF"/>
              </a:solidFill>
              <a:effectLst>
                <a:glow rad="2413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18" name="Text Box 4"/>
          <p:cNvSpPr txBox="1">
            <a:spLocks noChangeArrowheads="1"/>
          </p:cNvSpPr>
          <p:nvPr/>
        </p:nvSpPr>
        <p:spPr bwMode="auto">
          <a:xfrm>
            <a:off x="5076056" y="1691490"/>
            <a:ext cx="4067944" cy="369332"/>
          </a:xfrm>
          <a:prstGeom prst="rect">
            <a:avLst/>
          </a:prstGeom>
          <a:noFill/>
          <a:ln>
            <a:noFill/>
          </a:ln>
          <a:effectLst/>
        </p:spPr>
        <p:txBody>
          <a:bodyPr wrap="square">
            <a:spAutoFit/>
          </a:bodyPr>
          <a:lstStyle>
            <a:defPPr>
              <a:defRPr lang="en-US"/>
            </a:defPPr>
            <a:lvl1pPr marL="182563" indent="-182563" algn="l" eaLnBrk="1" hangingPunct="1">
              <a:spcBef>
                <a:spcPct val="50000"/>
              </a:spcBef>
              <a:buFont typeface="Arial"/>
              <a:buChar char="•"/>
              <a:defRPr sz="1600" b="1">
                <a:solidFill>
                  <a:schemeClr val="bg1"/>
                </a:solidFill>
                <a:latin typeface="Arial"/>
                <a:cs typeface="Arial"/>
              </a:defRPr>
            </a:lvl1pPr>
          </a:lstStyle>
          <a:p>
            <a:pPr marL="182563" marR="0" lvl="0" indent="-182563" algn="r" defTabSz="914400" rtl="1" eaLnBrk="1" fontAlgn="base" latinLnBrk="0" hangingPunct="1">
              <a:lnSpc>
                <a:spcPct val="100000"/>
              </a:lnSpc>
              <a:spcBef>
                <a:spcPct val="50000"/>
              </a:spcBef>
              <a:spcAft>
                <a:spcPct val="0"/>
              </a:spcAft>
              <a:buClrTx/>
              <a:buSzTx/>
              <a:buFont typeface="Arial"/>
              <a:buChar char="•"/>
              <a:tabLst/>
              <a:defRPr/>
            </a:pPr>
            <a:r>
              <a:rPr kumimoji="0" lang="ar-JO" sz="1800" b="1" i="0" u="none" strike="noStrike" kern="1200" cap="none" spc="0" normalizeH="0" baseline="0" noProof="0" dirty="0">
                <a:ln>
                  <a:noFill/>
                </a:ln>
                <a:solidFill>
                  <a:srgbClr val="FFFFFF"/>
                </a:solidFill>
                <a:effectLst>
                  <a:glow rad="241300">
                    <a:srgbClr val="000000">
                      <a:alpha val="75000"/>
                    </a:srgbClr>
                  </a:glow>
                </a:effectLst>
                <a:uLnTx/>
                <a:uFillTx/>
                <a:latin typeface="Arial" panose="020B0604020202020204" pitchFamily="34" charset="0"/>
                <a:ea typeface="ＭＳ Ｐゴシック" charset="0"/>
                <a:cs typeface="Arial" panose="020B0604020202020204" pitchFamily="34" charset="0"/>
              </a:rPr>
              <a:t>مائدة الطيور (28)</a:t>
            </a:r>
            <a:endParaRPr kumimoji="0" lang="en-US" sz="1800" b="1" i="0" u="none" strike="noStrike" kern="1200" cap="none" spc="0" normalizeH="0" baseline="0" noProof="0" dirty="0">
              <a:ln>
                <a:noFill/>
              </a:ln>
              <a:solidFill>
                <a:srgbClr val="FFFFFF"/>
              </a:solidFill>
              <a:effectLst>
                <a:glow rad="2413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19" name="Text Box 4"/>
          <p:cNvSpPr txBox="1">
            <a:spLocks noChangeArrowheads="1"/>
          </p:cNvSpPr>
          <p:nvPr/>
        </p:nvSpPr>
        <p:spPr bwMode="auto">
          <a:xfrm>
            <a:off x="5076056" y="1988840"/>
            <a:ext cx="4067944" cy="369332"/>
          </a:xfrm>
          <a:prstGeom prst="rect">
            <a:avLst/>
          </a:prstGeom>
          <a:noFill/>
          <a:ln>
            <a:noFill/>
          </a:ln>
          <a:effectLst/>
        </p:spPr>
        <p:txBody>
          <a:bodyPr wrap="square">
            <a:spAutoFit/>
          </a:bodyPr>
          <a:lstStyle/>
          <a:p>
            <a:pPr marL="182563" marR="0" lvl="0" indent="-182563" algn="r" defTabSz="914400" rtl="1" eaLnBrk="1" fontAlgn="base" latinLnBrk="0" hangingPunct="1">
              <a:lnSpc>
                <a:spcPct val="100000"/>
              </a:lnSpc>
              <a:spcBef>
                <a:spcPct val="50000"/>
              </a:spcBef>
              <a:spcAft>
                <a:spcPct val="0"/>
              </a:spcAft>
              <a:buClrTx/>
              <a:buSzTx/>
              <a:buFont typeface="Arial"/>
              <a:buChar char="•"/>
              <a:tabLst/>
              <a:defRPr/>
            </a:pPr>
            <a:r>
              <a:rPr kumimoji="0" lang="ar-JO" sz="1800" b="1" i="0" u="none" strike="noStrike" kern="1200" cap="none" spc="0" normalizeH="0" baseline="0" noProof="0" dirty="0">
                <a:ln>
                  <a:noFill/>
                </a:ln>
                <a:solidFill>
                  <a:srgbClr val="FFFFFF"/>
                </a:solidFill>
                <a:effectLst>
                  <a:glow rad="241300">
                    <a:srgbClr val="000000">
                      <a:alpha val="75000"/>
                    </a:srgbClr>
                  </a:glow>
                </a:effectLst>
                <a:uLnTx/>
                <a:uFillTx/>
                <a:latin typeface="Arial" panose="020B0604020202020204" pitchFamily="34" charset="0"/>
                <a:ea typeface="ＭＳ Ｐゴシック" charset="0"/>
                <a:cs typeface="Arial" panose="020B0604020202020204" pitchFamily="34" charset="0"/>
              </a:rPr>
              <a:t>خلاص المختارين (31)</a:t>
            </a:r>
            <a:endParaRPr kumimoji="0" lang="en-US" sz="1800" b="1" i="0" u="none" strike="noStrike" kern="1200" cap="none" spc="0" normalizeH="0" baseline="0" noProof="0" dirty="0">
              <a:ln>
                <a:noFill/>
              </a:ln>
              <a:solidFill>
                <a:srgbClr val="FFFFFF"/>
              </a:solidFill>
              <a:effectLst>
                <a:glow rad="2413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20" name="Text Box 4"/>
          <p:cNvSpPr txBox="1">
            <a:spLocks noChangeArrowheads="1"/>
          </p:cNvSpPr>
          <p:nvPr/>
        </p:nvSpPr>
        <p:spPr bwMode="auto">
          <a:xfrm>
            <a:off x="6012160" y="6114782"/>
            <a:ext cx="2016224" cy="369332"/>
          </a:xfrm>
          <a:prstGeom prst="rect">
            <a:avLst/>
          </a:prstGeom>
          <a:noFill/>
          <a:ln>
            <a:noFill/>
          </a:ln>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800" b="1" i="0" u="none" strike="noStrike" kern="1200" cap="none" spc="0" normalizeH="0" baseline="0" noProof="0" dirty="0">
                <a:ln>
                  <a:noFill/>
                </a:ln>
                <a:solidFill>
                  <a:srgbClr val="FFFFFF"/>
                </a:solidFill>
                <a:effectLst>
                  <a:glow rad="241300">
                    <a:srgbClr val="000000">
                      <a:alpha val="75000"/>
                    </a:srgbClr>
                  </a:glow>
                </a:effectLst>
                <a:uLnTx/>
                <a:uFillTx/>
                <a:latin typeface="Arial" panose="020B0604020202020204" pitchFamily="34" charset="0"/>
                <a:ea typeface="ＭＳ Ｐゴシック" charset="0"/>
                <a:cs typeface="Arial" panose="020B0604020202020204" pitchFamily="34" charset="0"/>
              </a:rPr>
              <a:t>(</a:t>
            </a:r>
            <a:r>
              <a:rPr kumimoji="0" lang="ar-JO" sz="1800" b="1" i="0" u="none" strike="noStrike" kern="1200" cap="none" spc="0" normalizeH="0" baseline="0" noProof="0" dirty="0">
                <a:ln>
                  <a:noFill/>
                </a:ln>
                <a:solidFill>
                  <a:srgbClr val="FFFFFF"/>
                </a:solidFill>
                <a:effectLst>
                  <a:glow rad="241300">
                    <a:srgbClr val="000000">
                      <a:alpha val="75000"/>
                    </a:srgbClr>
                  </a:glow>
                </a:effectLst>
                <a:uLnTx/>
                <a:uFillTx/>
                <a:latin typeface="Arial" panose="020B0604020202020204" pitchFamily="34" charset="0"/>
                <a:ea typeface="ＭＳ Ｐゴシック" charset="0"/>
                <a:cs typeface="Arial" panose="020B0604020202020204" pitchFamily="34" charset="0"/>
              </a:rPr>
              <a:t>متى 25: 31-46</a:t>
            </a:r>
            <a:r>
              <a:rPr kumimoji="0" lang="en-US" sz="1800" b="1" i="0" u="none" strike="noStrike" kern="1200" cap="none" spc="0" normalizeH="0" baseline="0" noProof="0" dirty="0">
                <a:ln>
                  <a:noFill/>
                </a:ln>
                <a:solidFill>
                  <a:srgbClr val="FFFFFF"/>
                </a:solidFill>
                <a:effectLst>
                  <a:glow rad="241300">
                    <a:srgbClr val="000000">
                      <a:alpha val="75000"/>
                    </a:srgbClr>
                  </a:glow>
                </a:effectLst>
                <a:uLnTx/>
                <a:uFillTx/>
                <a:latin typeface="Arial" panose="020B0604020202020204" pitchFamily="34" charset="0"/>
                <a:ea typeface="ＭＳ Ｐゴシック" charset="0"/>
                <a:cs typeface="Arial" panose="020B0604020202020204" pitchFamily="34" charset="0"/>
              </a:rPr>
              <a:t>)</a:t>
            </a:r>
          </a:p>
        </p:txBody>
      </p:sp>
      <p:sp>
        <p:nvSpPr>
          <p:cNvPr id="21" name="Text Box 4"/>
          <p:cNvSpPr txBox="1">
            <a:spLocks noChangeArrowheads="1"/>
          </p:cNvSpPr>
          <p:nvPr/>
        </p:nvSpPr>
        <p:spPr bwMode="auto">
          <a:xfrm>
            <a:off x="6336196" y="5035242"/>
            <a:ext cx="1368152" cy="784830"/>
          </a:xfrm>
          <a:prstGeom prst="rect">
            <a:avLst/>
          </a:prstGeom>
          <a:noFill/>
          <a:ln>
            <a:noFill/>
          </a:ln>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glow rad="241300">
                    <a:srgbClr val="000000">
                      <a:alpha val="75000"/>
                    </a:srgbClr>
                  </a:glow>
                </a:effectLst>
                <a:uLnTx/>
                <a:uFillTx/>
                <a:latin typeface="Arial" panose="020B0604020202020204" pitchFamily="34" charset="0"/>
                <a:ea typeface="ＭＳ Ｐゴシック" charset="0"/>
                <a:cs typeface="Arial" panose="020B0604020202020204" pitchFamily="34" charset="0"/>
              </a:rPr>
              <a:t>دينونة</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glow rad="241300">
                    <a:srgbClr val="000000">
                      <a:alpha val="75000"/>
                    </a:srgbClr>
                  </a:glow>
                </a:effectLst>
                <a:uLnTx/>
                <a:uFillTx/>
                <a:latin typeface="Arial" panose="020B0604020202020204" pitchFamily="34" charset="0"/>
                <a:ea typeface="ＭＳ Ｐゴシック" charset="0"/>
                <a:cs typeface="Arial" panose="020B0604020202020204" pitchFamily="34" charset="0"/>
              </a:rPr>
              <a:t>الأمم</a:t>
            </a:r>
            <a:endParaRPr kumimoji="0" lang="en-US" sz="1800" b="1" i="0" u="none" strike="noStrike" kern="1200" cap="none" spc="0" normalizeH="0" baseline="0" noProof="0" dirty="0">
              <a:ln>
                <a:noFill/>
              </a:ln>
              <a:solidFill>
                <a:srgbClr val="FFFFFF"/>
              </a:solidFill>
              <a:effectLst>
                <a:glow rad="2413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22" name="Text Box 4"/>
          <p:cNvSpPr txBox="1">
            <a:spLocks noChangeArrowheads="1"/>
          </p:cNvSpPr>
          <p:nvPr/>
        </p:nvSpPr>
        <p:spPr bwMode="auto">
          <a:xfrm>
            <a:off x="5220072" y="5589240"/>
            <a:ext cx="1152128" cy="369332"/>
          </a:xfrm>
          <a:prstGeom prst="rect">
            <a:avLst/>
          </a:prstGeom>
          <a:noFill/>
          <a:ln>
            <a:noFill/>
          </a:ln>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glow rad="241300">
                    <a:srgbClr val="000000">
                      <a:alpha val="75000"/>
                    </a:srgbClr>
                  </a:glow>
                </a:effectLst>
                <a:uLnTx/>
                <a:uFillTx/>
                <a:latin typeface="Arial" panose="020B0604020202020204" pitchFamily="34" charset="0"/>
                <a:ea typeface="ＭＳ Ｐゴシック" charset="0"/>
                <a:cs typeface="Arial" panose="020B0604020202020204" pitchFamily="34" charset="0"/>
              </a:rPr>
              <a:t>الخراف</a:t>
            </a:r>
            <a:endParaRPr kumimoji="0" lang="en-US" sz="1800" b="1" i="0" u="none" strike="noStrike" kern="1200" cap="none" spc="0" normalizeH="0" baseline="0" noProof="0" dirty="0">
              <a:ln>
                <a:noFill/>
              </a:ln>
              <a:solidFill>
                <a:srgbClr val="FFFFFF"/>
              </a:solidFill>
              <a:effectLst>
                <a:glow rad="2413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23" name="Text Box 4"/>
          <p:cNvSpPr txBox="1">
            <a:spLocks noChangeArrowheads="1"/>
          </p:cNvSpPr>
          <p:nvPr/>
        </p:nvSpPr>
        <p:spPr bwMode="auto">
          <a:xfrm>
            <a:off x="7740352" y="5589240"/>
            <a:ext cx="1152128" cy="369332"/>
          </a:xfrm>
          <a:prstGeom prst="rect">
            <a:avLst/>
          </a:prstGeom>
          <a:noFill/>
          <a:ln>
            <a:noFill/>
          </a:ln>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glow rad="241300">
                    <a:srgbClr val="000000">
                      <a:alpha val="75000"/>
                    </a:srgbClr>
                  </a:glow>
                </a:effectLst>
                <a:uLnTx/>
                <a:uFillTx/>
                <a:latin typeface="Arial" panose="020B0604020202020204" pitchFamily="34" charset="0"/>
                <a:ea typeface="ＭＳ Ｐゴシック" charset="0"/>
                <a:cs typeface="Arial" panose="020B0604020202020204" pitchFamily="34" charset="0"/>
              </a:rPr>
              <a:t>الجداء</a:t>
            </a:r>
            <a:endParaRPr kumimoji="0" lang="en-US" sz="1800" b="1" i="0" u="none" strike="noStrike" kern="1200" cap="none" spc="0" normalizeH="0" baseline="0" noProof="0" dirty="0">
              <a:ln>
                <a:noFill/>
              </a:ln>
              <a:solidFill>
                <a:srgbClr val="FFFFFF"/>
              </a:solidFill>
              <a:effectLst>
                <a:glow rad="2413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24" name="Rectangle 23"/>
          <p:cNvSpPr/>
          <p:nvPr/>
        </p:nvSpPr>
        <p:spPr bwMode="auto">
          <a:xfrm rot="18217562">
            <a:off x="5516563" y="4735513"/>
            <a:ext cx="1917700" cy="139700"/>
          </a:xfrm>
          <a:prstGeom prst="rect">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5" name="Rectangle 24"/>
          <p:cNvSpPr/>
          <p:nvPr/>
        </p:nvSpPr>
        <p:spPr bwMode="auto">
          <a:xfrm rot="3382438" flipH="1">
            <a:off x="6507163" y="4700588"/>
            <a:ext cx="1916112" cy="138112"/>
          </a:xfrm>
          <a:prstGeom prst="rect">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9" name="Oval 8"/>
          <p:cNvSpPr>
            <a:spLocks noChangeAspect="1"/>
          </p:cNvSpPr>
          <p:nvPr/>
        </p:nvSpPr>
        <p:spPr bwMode="auto">
          <a:xfrm>
            <a:off x="6767513" y="3789363"/>
            <a:ext cx="433387" cy="431800"/>
          </a:xfrm>
          <a:prstGeom prst="ellipse">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 name="Striped Right Arrow 3"/>
          <p:cNvSpPr/>
          <p:nvPr/>
        </p:nvSpPr>
        <p:spPr bwMode="auto">
          <a:xfrm rot="5400000">
            <a:off x="6407944" y="2817019"/>
            <a:ext cx="1152525" cy="503237"/>
          </a:xfrm>
          <a:prstGeom prst="stripedRightArrow">
            <a:avLst>
              <a:gd name="adj1" fmla="val 47480"/>
              <a:gd name="adj2" fmla="val 105430"/>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cxnSp>
        <p:nvCxnSpPr>
          <p:cNvPr id="26" name="Straight Connector 25"/>
          <p:cNvCxnSpPr/>
          <p:nvPr/>
        </p:nvCxnSpPr>
        <p:spPr bwMode="auto">
          <a:xfrm flipV="1">
            <a:off x="6987654" y="1119116"/>
            <a:ext cx="2156346" cy="13648"/>
          </a:xfrm>
          <a:prstGeom prst="line">
            <a:avLst/>
          </a:prstGeom>
          <a:solidFill>
            <a:schemeClr val="accent1"/>
          </a:solidFill>
          <a:ln w="19050" cap="flat" cmpd="sng" algn="ctr">
            <a:solidFill>
              <a:srgbClr val="FFFFFF"/>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cxnSp>
      <p:sp>
        <p:nvSpPr>
          <p:cNvPr id="27" name="Text Box 4"/>
          <p:cNvSpPr txBox="1">
            <a:spLocks noChangeArrowheads="1"/>
          </p:cNvSpPr>
          <p:nvPr/>
        </p:nvSpPr>
        <p:spPr bwMode="auto">
          <a:xfrm>
            <a:off x="1331640" y="6444044"/>
            <a:ext cx="1296144" cy="369332"/>
          </a:xfrm>
          <a:prstGeom prst="rect">
            <a:avLst/>
          </a:prstGeom>
          <a:noFill/>
          <a:ln>
            <a:noFill/>
          </a:ln>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FFFF00"/>
                </a:solidFill>
                <a:effectLst>
                  <a:glow rad="241300">
                    <a:srgbClr val="000000">
                      <a:alpha val="75000"/>
                    </a:srgbClr>
                  </a:glow>
                </a:effectLst>
                <a:uLnTx/>
                <a:uFillTx/>
                <a:latin typeface="Arial" panose="020B0604020202020204" pitchFamily="34" charset="0"/>
                <a:ea typeface="ＭＳ Ｐゴシック" charset="0"/>
                <a:cs typeface="Arial" panose="020B0604020202020204" pitchFamily="34" charset="0"/>
              </a:rPr>
              <a:t>6: 1-8: 5</a:t>
            </a:r>
            <a:endParaRPr kumimoji="0" lang="en-US" sz="1800" b="1" i="0" u="none" strike="noStrike" kern="1200" cap="none" spc="0" normalizeH="0" baseline="0" noProof="0" dirty="0">
              <a:ln>
                <a:noFill/>
              </a:ln>
              <a:solidFill>
                <a:srgbClr val="FFFF00"/>
              </a:solidFill>
              <a:effectLst>
                <a:glow rad="2413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28" name="Text Box 4"/>
          <p:cNvSpPr txBox="1">
            <a:spLocks noChangeArrowheads="1"/>
          </p:cNvSpPr>
          <p:nvPr/>
        </p:nvSpPr>
        <p:spPr bwMode="auto">
          <a:xfrm>
            <a:off x="2934269" y="6167045"/>
            <a:ext cx="1205683" cy="646331"/>
          </a:xfrm>
          <a:prstGeom prst="rect">
            <a:avLst/>
          </a:prstGeom>
          <a:noFill/>
          <a:ln>
            <a:noFill/>
          </a:ln>
          <a:effectLst/>
        </p:spPr>
        <p:txBody>
          <a:bodyPr wrap="square">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FFFF00"/>
                </a:solidFill>
                <a:effectLst>
                  <a:glow rad="241300">
                    <a:srgbClr val="000000">
                      <a:alpha val="75000"/>
                    </a:srgbClr>
                  </a:glow>
                </a:effectLst>
                <a:uLnTx/>
                <a:uFillTx/>
                <a:latin typeface="Arial" panose="020B0604020202020204" pitchFamily="34" charset="0"/>
                <a:ea typeface="ＭＳ Ｐゴシック" charset="0"/>
                <a:cs typeface="Arial" panose="020B0604020202020204" pitchFamily="34" charset="0"/>
              </a:rPr>
              <a:t>12: 7-12</a:t>
            </a:r>
            <a:br>
              <a:rPr kumimoji="0" lang="en-US" sz="1800" b="1" i="0" u="none" strike="noStrike" kern="1200" cap="none" spc="0" normalizeH="0" baseline="0" noProof="0" dirty="0">
                <a:ln>
                  <a:noFill/>
                </a:ln>
                <a:solidFill>
                  <a:srgbClr val="FFFF00"/>
                </a:solidFill>
                <a:effectLst>
                  <a:glow rad="241300">
                    <a:srgbClr val="000000">
                      <a:alpha val="75000"/>
                    </a:srgbClr>
                  </a:glow>
                </a:effectLst>
                <a:uLnTx/>
                <a:uFillTx/>
                <a:latin typeface="Arial" panose="020B0604020202020204" pitchFamily="34" charset="0"/>
                <a:ea typeface="ＭＳ Ｐゴシック" charset="0"/>
                <a:cs typeface="Arial" panose="020B0604020202020204" pitchFamily="34" charset="0"/>
              </a:rPr>
            </a:br>
            <a:r>
              <a:rPr kumimoji="0" lang="ar-JO" sz="1800" b="1" i="0" u="none" strike="noStrike" kern="1200" cap="none" spc="0" normalizeH="0" baseline="0" noProof="0" dirty="0">
                <a:ln>
                  <a:noFill/>
                </a:ln>
                <a:solidFill>
                  <a:srgbClr val="FFFF00"/>
                </a:solidFill>
                <a:effectLst>
                  <a:glow rad="241300">
                    <a:srgbClr val="000000">
                      <a:alpha val="75000"/>
                    </a:srgbClr>
                  </a:glow>
                </a:effectLst>
                <a:uLnTx/>
                <a:uFillTx/>
                <a:latin typeface="Arial" panose="020B0604020202020204" pitchFamily="34" charset="0"/>
                <a:ea typeface="ＭＳ Ｐゴシック" charset="0"/>
                <a:cs typeface="Arial" panose="020B0604020202020204" pitchFamily="34" charset="0"/>
              </a:rPr>
              <a:t>13: 14</a:t>
            </a:r>
            <a:endParaRPr kumimoji="0" lang="en-US" sz="1800" b="1" i="0" u="none" strike="noStrike" kern="1200" cap="none" spc="0" normalizeH="0" baseline="0" noProof="0" dirty="0">
              <a:ln>
                <a:noFill/>
              </a:ln>
              <a:solidFill>
                <a:srgbClr val="FFFF00"/>
              </a:solidFill>
              <a:effectLst>
                <a:glow rad="2413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29" name="Text Box 4"/>
          <p:cNvSpPr txBox="1">
            <a:spLocks noChangeArrowheads="1"/>
          </p:cNvSpPr>
          <p:nvPr/>
        </p:nvSpPr>
        <p:spPr bwMode="auto">
          <a:xfrm>
            <a:off x="0" y="5890046"/>
            <a:ext cx="1403648" cy="923330"/>
          </a:xfrm>
          <a:prstGeom prst="rect">
            <a:avLst/>
          </a:prstGeom>
          <a:noFill/>
          <a:ln>
            <a:noFill/>
          </a:ln>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FFFF00"/>
                </a:solidFill>
                <a:effectLst>
                  <a:glow rad="241300">
                    <a:srgbClr val="000000">
                      <a:alpha val="75000"/>
                    </a:srgbClr>
                  </a:glow>
                </a:effectLst>
                <a:uLnTx/>
                <a:uFillTx/>
                <a:latin typeface="Arial" panose="020B0604020202020204" pitchFamily="34" charset="0"/>
                <a:ea typeface="ＭＳ Ｐゴシック" charset="0"/>
                <a:cs typeface="Arial" panose="020B0604020202020204" pitchFamily="34" charset="0"/>
              </a:rPr>
              <a:t>التوازي        مع            رؤيا</a:t>
            </a:r>
            <a:endParaRPr kumimoji="0" lang="en-US" sz="1800" b="1" i="0" u="none" strike="noStrike" kern="1200" cap="none" spc="0" normalizeH="0" baseline="0" noProof="0" dirty="0">
              <a:ln>
                <a:noFill/>
              </a:ln>
              <a:solidFill>
                <a:srgbClr val="FFFF00"/>
              </a:solidFill>
              <a:effectLst>
                <a:glow rad="2413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30" name="Text Box 4"/>
          <p:cNvSpPr txBox="1">
            <a:spLocks noChangeArrowheads="1"/>
          </p:cNvSpPr>
          <p:nvPr/>
        </p:nvSpPr>
        <p:spPr bwMode="auto">
          <a:xfrm>
            <a:off x="4320480" y="6167045"/>
            <a:ext cx="1565788" cy="646331"/>
          </a:xfrm>
          <a:prstGeom prst="rect">
            <a:avLst/>
          </a:prstGeom>
          <a:noFill/>
          <a:ln>
            <a:noFill/>
          </a:ln>
          <a:effectLst/>
        </p:spPr>
        <p:txBody>
          <a:bodyPr wrap="square">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FFFF00"/>
                </a:solidFill>
                <a:effectLst>
                  <a:glow rad="241300">
                    <a:srgbClr val="000000">
                      <a:alpha val="75000"/>
                    </a:srgbClr>
                  </a:glow>
                </a:effectLst>
                <a:uLnTx/>
                <a:uFillTx/>
                <a:latin typeface="Arial" panose="020B0604020202020204" pitchFamily="34" charset="0"/>
                <a:ea typeface="ＭＳ Ｐゴシック" charset="0"/>
                <a:cs typeface="Arial" panose="020B0604020202020204" pitchFamily="34" charset="0"/>
              </a:rPr>
              <a:t>12: 8-17</a:t>
            </a:r>
            <a:br>
              <a:rPr kumimoji="0" lang="en-US" sz="1800" b="1" i="0" u="none" strike="noStrike" kern="1200" cap="none" spc="0" normalizeH="0" baseline="0" noProof="0" dirty="0">
                <a:ln>
                  <a:noFill/>
                </a:ln>
                <a:solidFill>
                  <a:srgbClr val="FFFF00"/>
                </a:solidFill>
                <a:effectLst>
                  <a:glow rad="241300">
                    <a:srgbClr val="000000">
                      <a:alpha val="75000"/>
                    </a:srgbClr>
                  </a:glow>
                </a:effectLst>
                <a:uLnTx/>
                <a:uFillTx/>
                <a:latin typeface="Arial" panose="020B0604020202020204" pitchFamily="34" charset="0"/>
                <a:ea typeface="ＭＳ Ｐゴシック" charset="0"/>
                <a:cs typeface="Arial" panose="020B0604020202020204" pitchFamily="34" charset="0"/>
              </a:rPr>
            </a:br>
            <a:r>
              <a:rPr kumimoji="0" lang="ar-JO" sz="1800" b="1" i="0" u="none" strike="noStrike" kern="1200" cap="none" spc="0" normalizeH="0" baseline="0" noProof="0" dirty="0">
                <a:ln>
                  <a:noFill/>
                </a:ln>
                <a:solidFill>
                  <a:srgbClr val="FFFF00"/>
                </a:solidFill>
                <a:effectLst>
                  <a:glow rad="241300">
                    <a:srgbClr val="000000">
                      <a:alpha val="75000"/>
                    </a:srgbClr>
                  </a:glow>
                </a:effectLst>
                <a:uLnTx/>
                <a:uFillTx/>
                <a:latin typeface="Arial" panose="020B0604020202020204" pitchFamily="34" charset="0"/>
                <a:ea typeface="ＭＳ Ｐゴシック" charset="0"/>
                <a:cs typeface="Arial" panose="020B0604020202020204" pitchFamily="34" charset="0"/>
              </a:rPr>
              <a:t>8: 1-19: 10</a:t>
            </a:r>
            <a:endParaRPr kumimoji="0" lang="en-US" sz="1800" b="1" i="0" u="none" strike="noStrike" kern="1200" cap="none" spc="0" normalizeH="0" baseline="0" noProof="0" dirty="0">
              <a:ln>
                <a:noFill/>
              </a:ln>
              <a:solidFill>
                <a:srgbClr val="FFFF00"/>
              </a:solidFill>
              <a:effectLst>
                <a:glow rad="2413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31" name="Text Box 4"/>
          <p:cNvSpPr txBox="1">
            <a:spLocks noChangeArrowheads="1"/>
          </p:cNvSpPr>
          <p:nvPr/>
        </p:nvSpPr>
        <p:spPr bwMode="auto">
          <a:xfrm>
            <a:off x="6408204" y="6444044"/>
            <a:ext cx="1224136" cy="369332"/>
          </a:xfrm>
          <a:prstGeom prst="rect">
            <a:avLst/>
          </a:prstGeom>
          <a:noFill/>
          <a:ln>
            <a:noFill/>
          </a:ln>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FFFF00"/>
                </a:solidFill>
                <a:effectLst>
                  <a:glow rad="241300">
                    <a:srgbClr val="000000">
                      <a:alpha val="75000"/>
                    </a:srgbClr>
                  </a:glow>
                </a:effectLst>
                <a:uLnTx/>
                <a:uFillTx/>
                <a:latin typeface="Arial" panose="020B0604020202020204" pitchFamily="34" charset="0"/>
                <a:ea typeface="ＭＳ Ｐゴシック" charset="0"/>
                <a:cs typeface="Arial" panose="020B0604020202020204" pitchFamily="34" charset="0"/>
              </a:rPr>
              <a:t>19: 11-21</a:t>
            </a:r>
            <a:endParaRPr kumimoji="0" lang="en-US" sz="1800" b="1" i="0" u="none" strike="noStrike" kern="1200" cap="none" spc="0" normalizeH="0" baseline="0" noProof="0" dirty="0">
              <a:ln>
                <a:noFill/>
              </a:ln>
              <a:solidFill>
                <a:srgbClr val="FFFF00"/>
              </a:solidFill>
              <a:effectLst>
                <a:glow rad="2413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08644502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0"/>
                                        </p:tgtEl>
                                        <p:attrNameLst>
                                          <p:attrName>style.visibility</p:attrName>
                                        </p:attrNameLst>
                                      </p:cBhvr>
                                      <p:to>
                                        <p:strVal val="visible"/>
                                      </p:to>
                                    </p:set>
                                  </p:childTnLst>
                                </p:cTn>
                              </p:par>
                            </p:childTnLst>
                          </p:cTn>
                        </p:par>
                        <p:par>
                          <p:cTn id="7" fill="hold" nodeType="afterGroup">
                            <p:stCondLst>
                              <p:cond delay="0"/>
                            </p:stCondLst>
                            <p:childTnLst>
                              <p:par>
                                <p:cTn id="8" presetID="1" presetClass="entr" presetSubtype="0" fill="hold" grpId="0" nodeType="afterEffect">
                                  <p:stCondLst>
                                    <p:cond delay="0"/>
                                  </p:stCondLst>
                                  <p:childTnLst>
                                    <p:set>
                                      <p:cBhvr>
                                        <p:cTn id="9" dur="1" fill="hold">
                                          <p:stCondLst>
                                            <p:cond delay="0"/>
                                          </p:stCondLst>
                                        </p:cTn>
                                        <p:tgtEl>
                                          <p:spTgt spid="2"/>
                                        </p:tgtEl>
                                        <p:attrNameLst>
                                          <p:attrName>style.visibility</p:attrName>
                                        </p:attrNameLst>
                                      </p:cBhvr>
                                      <p:to>
                                        <p:strVal val="visible"/>
                                      </p:to>
                                    </p:set>
                                  </p:childTnLst>
                                </p:cTn>
                              </p:par>
                            </p:childTnLst>
                          </p:cTn>
                        </p:par>
                        <p:par>
                          <p:cTn id="10" fill="hold" nodeType="afterGroup">
                            <p:stCondLst>
                              <p:cond delay="0"/>
                            </p:stCondLst>
                            <p:childTnLst>
                              <p:par>
                                <p:cTn id="11" presetID="1" presetClass="entr" presetSubtype="0" fill="hold" nodeType="afterEffect">
                                  <p:stCondLst>
                                    <p:cond delay="0"/>
                                  </p:stCondLst>
                                  <p:childTnLst>
                                    <p:set>
                                      <p:cBhvr>
                                        <p:cTn id="12" dur="1" fill="hold">
                                          <p:stCondLst>
                                            <p:cond delay="0"/>
                                          </p:stCondLst>
                                        </p:cTn>
                                        <p:tgtEl>
                                          <p:spTgt spid="11"/>
                                        </p:tgtEl>
                                        <p:attrNameLst>
                                          <p:attrName>style.visibility</p:attrName>
                                        </p:attrNameLst>
                                      </p:cBhvr>
                                      <p:to>
                                        <p:strVal val="visible"/>
                                      </p:to>
                                    </p:set>
                                  </p:childTnLst>
                                </p:cTn>
                              </p:par>
                            </p:childTnLst>
                          </p:cTn>
                        </p:par>
                      </p:childTnLst>
                    </p:cTn>
                  </p:par>
                  <p:par>
                    <p:cTn id="13" fill="hold" nodeType="clickPar">
                      <p:stCondLst>
                        <p:cond delay="indefinite"/>
                      </p:stCondLst>
                      <p:childTnLst>
                        <p:par>
                          <p:cTn id="14" fill="hold" nodeType="withGroup">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8"/>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12"/>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nodeType="clickEffect">
                                  <p:stCondLst>
                                    <p:cond delay="0"/>
                                  </p:stCondLst>
                                  <p:childTnLst>
                                    <p:set>
                                      <p:cBhvr>
                                        <p:cTn id="22" dur="1" fill="hold">
                                          <p:stCondLst>
                                            <p:cond delay="0"/>
                                          </p:stCondLst>
                                        </p:cTn>
                                        <p:tgtEl>
                                          <p:spTgt spid="13"/>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nodeType="clickEffect">
                                  <p:stCondLst>
                                    <p:cond delay="0"/>
                                  </p:stCondLst>
                                  <p:childTnLst>
                                    <p:set>
                                      <p:cBhvr>
                                        <p:cTn id="26" dur="1" fill="hold">
                                          <p:stCondLst>
                                            <p:cond delay="0"/>
                                          </p:stCondLst>
                                        </p:cTn>
                                        <p:tgtEl>
                                          <p:spTgt spid="14"/>
                                        </p:tgtEl>
                                        <p:attrNameLst>
                                          <p:attrName>style.visibility</p:attrName>
                                        </p:attrNameLst>
                                      </p:cBhvr>
                                      <p:to>
                                        <p:strVal val="visible"/>
                                      </p:to>
                                    </p:set>
                                  </p:childTnLst>
                                </p:cTn>
                              </p:par>
                            </p:childTnLst>
                          </p:cTn>
                        </p:par>
                      </p:childTnLst>
                    </p:cTn>
                  </p:par>
                  <p:par>
                    <p:cTn id="27" fill="hold" nodeType="clickPar">
                      <p:stCondLst>
                        <p:cond delay="indefinite"/>
                      </p:stCondLst>
                      <p:childTnLst>
                        <p:par>
                          <p:cTn id="28" fill="hold" nodeType="withGroup">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9"/>
                                        </p:tgtEl>
                                        <p:attrNameLst>
                                          <p:attrName>style.visibility</p:attrName>
                                        </p:attrNameLst>
                                      </p:cBhvr>
                                      <p:to>
                                        <p:strVal val="visible"/>
                                      </p:to>
                                    </p:set>
                                  </p:childTnLst>
                                </p:cTn>
                              </p:par>
                            </p:childTnLst>
                          </p:cTn>
                        </p:par>
                        <p:par>
                          <p:cTn id="31" fill="hold" nodeType="afterGroup">
                            <p:stCondLst>
                              <p:cond delay="0"/>
                            </p:stCondLst>
                            <p:childTnLst>
                              <p:par>
                                <p:cTn id="32" presetID="1" presetClass="entr" presetSubtype="0" fill="hold" nodeType="afterEffect">
                                  <p:stCondLst>
                                    <p:cond delay="0"/>
                                  </p:stCondLst>
                                  <p:childTnLst>
                                    <p:set>
                                      <p:cBhvr>
                                        <p:cTn id="33" dur="1" fill="hold">
                                          <p:stCondLst>
                                            <p:cond delay="0"/>
                                          </p:stCondLst>
                                        </p:cTn>
                                        <p:tgtEl>
                                          <p:spTgt spid="4"/>
                                        </p:tgtEl>
                                        <p:attrNameLst>
                                          <p:attrName>style.visibility</p:attrName>
                                        </p:attrNameLst>
                                      </p:cBhvr>
                                      <p:to>
                                        <p:strVal val="visible"/>
                                      </p:to>
                                    </p:set>
                                  </p:childTnLst>
                                </p:cTn>
                              </p:par>
                            </p:childTnLst>
                          </p:cTn>
                        </p:par>
                        <p:par>
                          <p:cTn id="34" fill="hold" nodeType="afterGroup">
                            <p:stCondLst>
                              <p:cond delay="0"/>
                            </p:stCondLst>
                            <p:childTnLst>
                              <p:par>
                                <p:cTn id="35" presetID="1" presetClass="entr" presetSubtype="0" fill="hold" nodeType="afterEffect">
                                  <p:stCondLst>
                                    <p:cond delay="0"/>
                                  </p:stCondLst>
                                  <p:childTnLst>
                                    <p:set>
                                      <p:cBhvr>
                                        <p:cTn id="36" dur="1" fill="hold">
                                          <p:stCondLst>
                                            <p:cond delay="0"/>
                                          </p:stCondLst>
                                        </p:cTn>
                                        <p:tgtEl>
                                          <p:spTgt spid="15"/>
                                        </p:tgtEl>
                                        <p:attrNameLst>
                                          <p:attrName>style.visibility</p:attrName>
                                        </p:attrNameLst>
                                      </p:cBhvr>
                                      <p:to>
                                        <p:strVal val="visible"/>
                                      </p:to>
                                    </p:set>
                                  </p:childTnLst>
                                </p:cTn>
                              </p:par>
                              <p:par>
                                <p:cTn id="37" presetID="1" presetClass="entr" presetSubtype="0" fill="hold" nodeType="withEffect">
                                  <p:stCondLst>
                                    <p:cond delay="0"/>
                                  </p:stCondLst>
                                  <p:childTnLst>
                                    <p:set>
                                      <p:cBhvr>
                                        <p:cTn id="38" dur="1" fill="hold">
                                          <p:stCondLst>
                                            <p:cond delay="0"/>
                                          </p:stCondLst>
                                        </p:cTn>
                                        <p:tgtEl>
                                          <p:spTgt spid="26"/>
                                        </p:tgtEl>
                                        <p:attrNameLst>
                                          <p:attrName>style.visibility</p:attrName>
                                        </p:attrNameLst>
                                      </p:cBhvr>
                                      <p:to>
                                        <p:strVal val="visible"/>
                                      </p:to>
                                    </p:set>
                                  </p:childTnLst>
                                </p:cTn>
                              </p:par>
                            </p:childTnLst>
                          </p:cTn>
                        </p:par>
                      </p:childTnLst>
                    </p:cTn>
                  </p:par>
                  <p:par>
                    <p:cTn id="39" fill="hold" nodeType="clickPar">
                      <p:stCondLst>
                        <p:cond delay="indefinite"/>
                      </p:stCondLst>
                      <p:childTnLst>
                        <p:par>
                          <p:cTn id="40" fill="hold" nodeType="withGroup">
                            <p:stCondLst>
                              <p:cond delay="0"/>
                            </p:stCondLst>
                            <p:childTnLst>
                              <p:par>
                                <p:cTn id="41" presetID="1" presetClass="entr" presetSubtype="0" fill="hold" nodeType="clickEffect">
                                  <p:stCondLst>
                                    <p:cond delay="0"/>
                                  </p:stCondLst>
                                  <p:childTnLst>
                                    <p:set>
                                      <p:cBhvr>
                                        <p:cTn id="42" dur="1" fill="hold">
                                          <p:stCondLst>
                                            <p:cond delay="0"/>
                                          </p:stCondLst>
                                        </p:cTn>
                                        <p:tgtEl>
                                          <p:spTgt spid="16"/>
                                        </p:tgtEl>
                                        <p:attrNameLst>
                                          <p:attrName>style.visibility</p:attrName>
                                        </p:attrNameLst>
                                      </p:cBhvr>
                                      <p:to>
                                        <p:strVal val="visible"/>
                                      </p:to>
                                    </p:set>
                                  </p:childTnLst>
                                </p:cTn>
                              </p:par>
                            </p:childTnLst>
                          </p:cTn>
                        </p:par>
                      </p:childTnLst>
                    </p:cTn>
                  </p:par>
                  <p:par>
                    <p:cTn id="43" fill="hold" nodeType="clickPar">
                      <p:stCondLst>
                        <p:cond delay="indefinite"/>
                      </p:stCondLst>
                      <p:childTnLst>
                        <p:par>
                          <p:cTn id="44" fill="hold" nodeType="withGroup">
                            <p:stCondLst>
                              <p:cond delay="0"/>
                            </p:stCondLst>
                            <p:childTnLst>
                              <p:par>
                                <p:cTn id="45" presetID="1" presetClass="entr" presetSubtype="0" fill="hold" nodeType="clickEffect">
                                  <p:stCondLst>
                                    <p:cond delay="0"/>
                                  </p:stCondLst>
                                  <p:childTnLst>
                                    <p:set>
                                      <p:cBhvr>
                                        <p:cTn id="46" dur="1" fill="hold">
                                          <p:stCondLst>
                                            <p:cond delay="0"/>
                                          </p:stCondLst>
                                        </p:cTn>
                                        <p:tgtEl>
                                          <p:spTgt spid="17"/>
                                        </p:tgtEl>
                                        <p:attrNameLst>
                                          <p:attrName>style.visibility</p:attrName>
                                        </p:attrNameLst>
                                      </p:cBhvr>
                                      <p:to>
                                        <p:strVal val="visible"/>
                                      </p:to>
                                    </p:set>
                                  </p:childTnLst>
                                </p:cTn>
                              </p:par>
                            </p:childTnLst>
                          </p:cTn>
                        </p:par>
                      </p:childTnLst>
                    </p:cTn>
                  </p:par>
                  <p:par>
                    <p:cTn id="47" fill="hold" nodeType="clickPar">
                      <p:stCondLst>
                        <p:cond delay="indefinite"/>
                      </p:stCondLst>
                      <p:childTnLst>
                        <p:par>
                          <p:cTn id="48" fill="hold" nodeType="withGroup">
                            <p:stCondLst>
                              <p:cond delay="0"/>
                            </p:stCondLst>
                            <p:childTnLst>
                              <p:par>
                                <p:cTn id="49" presetID="1" presetClass="entr" presetSubtype="0" fill="hold" nodeType="clickEffect">
                                  <p:stCondLst>
                                    <p:cond delay="0"/>
                                  </p:stCondLst>
                                  <p:childTnLst>
                                    <p:set>
                                      <p:cBhvr>
                                        <p:cTn id="50" dur="1" fill="hold">
                                          <p:stCondLst>
                                            <p:cond delay="0"/>
                                          </p:stCondLst>
                                        </p:cTn>
                                        <p:tgtEl>
                                          <p:spTgt spid="18"/>
                                        </p:tgtEl>
                                        <p:attrNameLst>
                                          <p:attrName>style.visibility</p:attrName>
                                        </p:attrNameLst>
                                      </p:cBhvr>
                                      <p:to>
                                        <p:strVal val="visible"/>
                                      </p:to>
                                    </p:set>
                                  </p:childTnLst>
                                </p:cTn>
                              </p:par>
                            </p:childTnLst>
                          </p:cTn>
                        </p:par>
                      </p:childTnLst>
                    </p:cTn>
                  </p:par>
                  <p:par>
                    <p:cTn id="51" fill="hold" nodeType="clickPar">
                      <p:stCondLst>
                        <p:cond delay="indefinite"/>
                      </p:stCondLst>
                      <p:childTnLst>
                        <p:par>
                          <p:cTn id="52" fill="hold" nodeType="withGroup">
                            <p:stCondLst>
                              <p:cond delay="0"/>
                            </p:stCondLst>
                            <p:childTnLst>
                              <p:par>
                                <p:cTn id="53" presetID="1" presetClass="entr" presetSubtype="0" fill="hold" nodeType="clickEffect">
                                  <p:stCondLst>
                                    <p:cond delay="0"/>
                                  </p:stCondLst>
                                  <p:childTnLst>
                                    <p:set>
                                      <p:cBhvr>
                                        <p:cTn id="54" dur="1" fill="hold">
                                          <p:stCondLst>
                                            <p:cond delay="0"/>
                                          </p:stCondLst>
                                        </p:cTn>
                                        <p:tgtEl>
                                          <p:spTgt spid="19"/>
                                        </p:tgtEl>
                                        <p:attrNameLst>
                                          <p:attrName>style.visibility</p:attrName>
                                        </p:attrNameLst>
                                      </p:cBhvr>
                                      <p:to>
                                        <p:strVal val="visible"/>
                                      </p:to>
                                    </p:set>
                                  </p:childTnLst>
                                </p:cTn>
                              </p:par>
                            </p:childTnLst>
                          </p:cTn>
                        </p:par>
                      </p:childTnLst>
                    </p:cTn>
                  </p:par>
                  <p:par>
                    <p:cTn id="55" fill="hold" nodeType="clickPar">
                      <p:stCondLst>
                        <p:cond delay="indefinite"/>
                      </p:stCondLst>
                      <p:childTnLst>
                        <p:par>
                          <p:cTn id="56" fill="hold" nodeType="withGroup">
                            <p:stCondLst>
                              <p:cond delay="0"/>
                            </p:stCondLst>
                            <p:childTnLst>
                              <p:par>
                                <p:cTn id="57" presetID="1" presetClass="entr" presetSubtype="0" fill="hold" nodeType="clickEffect">
                                  <p:stCondLst>
                                    <p:cond delay="0"/>
                                  </p:stCondLst>
                                  <p:childTnLst>
                                    <p:set>
                                      <p:cBhvr>
                                        <p:cTn id="58" dur="1" fill="hold">
                                          <p:stCondLst>
                                            <p:cond delay="0"/>
                                          </p:stCondLst>
                                        </p:cTn>
                                        <p:tgtEl>
                                          <p:spTgt spid="20"/>
                                        </p:tgtEl>
                                        <p:attrNameLst>
                                          <p:attrName>style.visibility</p:attrName>
                                        </p:attrNameLst>
                                      </p:cBhvr>
                                      <p:to>
                                        <p:strVal val="visible"/>
                                      </p:to>
                                    </p:set>
                                  </p:childTnLst>
                                </p:cTn>
                              </p:par>
                            </p:childTnLst>
                          </p:cTn>
                        </p:par>
                      </p:childTnLst>
                    </p:cTn>
                  </p:par>
                  <p:par>
                    <p:cTn id="59" fill="hold" nodeType="clickPar">
                      <p:stCondLst>
                        <p:cond delay="indefinite"/>
                      </p:stCondLst>
                      <p:childTnLst>
                        <p:par>
                          <p:cTn id="60" fill="hold" nodeType="withGroup">
                            <p:stCondLst>
                              <p:cond delay="0"/>
                            </p:stCondLst>
                            <p:childTnLst>
                              <p:par>
                                <p:cTn id="61" presetID="1" presetClass="entr" presetSubtype="0" fill="hold" nodeType="clickEffect">
                                  <p:stCondLst>
                                    <p:cond delay="0"/>
                                  </p:stCondLst>
                                  <p:childTnLst>
                                    <p:set>
                                      <p:cBhvr>
                                        <p:cTn id="62" dur="1" fill="hold">
                                          <p:stCondLst>
                                            <p:cond delay="0"/>
                                          </p:stCondLst>
                                        </p:cTn>
                                        <p:tgtEl>
                                          <p:spTgt spid="21"/>
                                        </p:tgtEl>
                                        <p:attrNameLst>
                                          <p:attrName>style.visibility</p:attrName>
                                        </p:attrNameLst>
                                      </p:cBhvr>
                                      <p:to>
                                        <p:strVal val="visible"/>
                                      </p:to>
                                    </p:set>
                                  </p:childTnLst>
                                </p:cTn>
                              </p:par>
                            </p:childTnLst>
                          </p:cTn>
                        </p:par>
                      </p:childTnLst>
                    </p:cTn>
                  </p:par>
                  <p:par>
                    <p:cTn id="63" fill="hold" nodeType="clickPar">
                      <p:stCondLst>
                        <p:cond delay="indefinite"/>
                      </p:stCondLst>
                      <p:childTnLst>
                        <p:par>
                          <p:cTn id="64" fill="hold" nodeType="withGroup">
                            <p:stCondLst>
                              <p:cond delay="0"/>
                            </p:stCondLst>
                            <p:childTnLst>
                              <p:par>
                                <p:cTn id="65" presetID="1" presetClass="entr" presetSubtype="0" fill="hold" grpId="0" nodeType="clickEffect">
                                  <p:stCondLst>
                                    <p:cond delay="0"/>
                                  </p:stCondLst>
                                  <p:childTnLst>
                                    <p:set>
                                      <p:cBhvr>
                                        <p:cTn id="66" dur="1" fill="hold">
                                          <p:stCondLst>
                                            <p:cond delay="0"/>
                                          </p:stCondLst>
                                        </p:cTn>
                                        <p:tgtEl>
                                          <p:spTgt spid="24"/>
                                        </p:tgtEl>
                                        <p:attrNameLst>
                                          <p:attrName>style.visibility</p:attrName>
                                        </p:attrNameLst>
                                      </p:cBhvr>
                                      <p:to>
                                        <p:strVal val="visible"/>
                                      </p:to>
                                    </p:set>
                                  </p:childTnLst>
                                </p:cTn>
                              </p:par>
                            </p:childTnLst>
                          </p:cTn>
                        </p:par>
                        <p:par>
                          <p:cTn id="67" fill="hold" nodeType="afterGroup">
                            <p:stCondLst>
                              <p:cond delay="0"/>
                            </p:stCondLst>
                            <p:childTnLst>
                              <p:par>
                                <p:cTn id="68" presetID="1" presetClass="entr" presetSubtype="0" fill="hold" nodeType="afterEffect">
                                  <p:stCondLst>
                                    <p:cond delay="0"/>
                                  </p:stCondLst>
                                  <p:childTnLst>
                                    <p:set>
                                      <p:cBhvr>
                                        <p:cTn id="69" dur="1" fill="hold">
                                          <p:stCondLst>
                                            <p:cond delay="0"/>
                                          </p:stCondLst>
                                        </p:cTn>
                                        <p:tgtEl>
                                          <p:spTgt spid="22"/>
                                        </p:tgtEl>
                                        <p:attrNameLst>
                                          <p:attrName>style.visibility</p:attrName>
                                        </p:attrNameLst>
                                      </p:cBhvr>
                                      <p:to>
                                        <p:strVal val="visible"/>
                                      </p:to>
                                    </p:set>
                                  </p:childTnLst>
                                </p:cTn>
                              </p:par>
                            </p:childTnLst>
                          </p:cTn>
                        </p:par>
                      </p:childTnLst>
                    </p:cTn>
                  </p:par>
                  <p:par>
                    <p:cTn id="70" fill="hold" nodeType="clickPar">
                      <p:stCondLst>
                        <p:cond delay="indefinite"/>
                      </p:stCondLst>
                      <p:childTnLst>
                        <p:par>
                          <p:cTn id="71" fill="hold" nodeType="withGroup">
                            <p:stCondLst>
                              <p:cond delay="0"/>
                            </p:stCondLst>
                            <p:childTnLst>
                              <p:par>
                                <p:cTn id="72" presetID="1" presetClass="entr" presetSubtype="0" fill="hold" grpId="0" nodeType="clickEffect">
                                  <p:stCondLst>
                                    <p:cond delay="0"/>
                                  </p:stCondLst>
                                  <p:childTnLst>
                                    <p:set>
                                      <p:cBhvr>
                                        <p:cTn id="73" dur="1" fill="hold">
                                          <p:stCondLst>
                                            <p:cond delay="0"/>
                                          </p:stCondLst>
                                        </p:cTn>
                                        <p:tgtEl>
                                          <p:spTgt spid="25"/>
                                        </p:tgtEl>
                                        <p:attrNameLst>
                                          <p:attrName>style.visibility</p:attrName>
                                        </p:attrNameLst>
                                      </p:cBhvr>
                                      <p:to>
                                        <p:strVal val="visible"/>
                                      </p:to>
                                    </p:set>
                                  </p:childTnLst>
                                </p:cTn>
                              </p:par>
                            </p:childTnLst>
                          </p:cTn>
                        </p:par>
                        <p:par>
                          <p:cTn id="74" fill="hold" nodeType="afterGroup">
                            <p:stCondLst>
                              <p:cond delay="0"/>
                            </p:stCondLst>
                            <p:childTnLst>
                              <p:par>
                                <p:cTn id="75" presetID="1" presetClass="entr" presetSubtype="0" fill="hold" nodeType="afterEffect">
                                  <p:stCondLst>
                                    <p:cond delay="0"/>
                                  </p:stCondLst>
                                  <p:childTnLst>
                                    <p:set>
                                      <p:cBhvr>
                                        <p:cTn id="76" dur="1" fill="hold">
                                          <p:stCondLst>
                                            <p:cond delay="0"/>
                                          </p:stCondLst>
                                        </p:cTn>
                                        <p:tgtEl>
                                          <p:spTgt spid="23"/>
                                        </p:tgtEl>
                                        <p:attrNameLst>
                                          <p:attrName>style.visibility</p:attrName>
                                        </p:attrNameLst>
                                      </p:cBhvr>
                                      <p:to>
                                        <p:strVal val="visible"/>
                                      </p:to>
                                    </p:set>
                                  </p:childTnLst>
                                </p:cTn>
                              </p:par>
                            </p:childTnLst>
                          </p:cTn>
                        </p:par>
                      </p:childTnLst>
                    </p:cTn>
                  </p:par>
                  <p:par>
                    <p:cTn id="77" fill="hold" nodeType="clickPar">
                      <p:stCondLst>
                        <p:cond delay="indefinite"/>
                      </p:stCondLst>
                      <p:childTnLst>
                        <p:par>
                          <p:cTn id="78" fill="hold" nodeType="withGroup">
                            <p:stCondLst>
                              <p:cond delay="0"/>
                            </p:stCondLst>
                            <p:childTnLst>
                              <p:par>
                                <p:cTn id="79" presetID="1" presetClass="entr" presetSubtype="0" fill="hold" nodeType="clickEffect">
                                  <p:stCondLst>
                                    <p:cond delay="0"/>
                                  </p:stCondLst>
                                  <p:childTnLst>
                                    <p:set>
                                      <p:cBhvr>
                                        <p:cTn id="80" dur="1" fill="hold">
                                          <p:stCondLst>
                                            <p:cond delay="0"/>
                                          </p:stCondLst>
                                        </p:cTn>
                                        <p:tgtEl>
                                          <p:spTgt spid="29"/>
                                        </p:tgtEl>
                                        <p:attrNameLst>
                                          <p:attrName>style.visibility</p:attrName>
                                        </p:attrNameLst>
                                      </p:cBhvr>
                                      <p:to>
                                        <p:strVal val="visible"/>
                                      </p:to>
                                    </p:set>
                                  </p:childTnLst>
                                </p:cTn>
                              </p:par>
                            </p:childTnLst>
                          </p:cTn>
                        </p:par>
                      </p:childTnLst>
                    </p:cTn>
                  </p:par>
                  <p:par>
                    <p:cTn id="81" fill="hold" nodeType="clickPar">
                      <p:stCondLst>
                        <p:cond delay="indefinite"/>
                      </p:stCondLst>
                      <p:childTnLst>
                        <p:par>
                          <p:cTn id="82" fill="hold" nodeType="withGroup">
                            <p:stCondLst>
                              <p:cond delay="0"/>
                            </p:stCondLst>
                            <p:childTnLst>
                              <p:par>
                                <p:cTn id="83" presetID="1" presetClass="entr" presetSubtype="0" fill="hold" nodeType="clickEffect">
                                  <p:stCondLst>
                                    <p:cond delay="0"/>
                                  </p:stCondLst>
                                  <p:childTnLst>
                                    <p:set>
                                      <p:cBhvr>
                                        <p:cTn id="84" dur="1" fill="hold">
                                          <p:stCondLst>
                                            <p:cond delay="0"/>
                                          </p:stCondLst>
                                        </p:cTn>
                                        <p:tgtEl>
                                          <p:spTgt spid="27"/>
                                        </p:tgtEl>
                                        <p:attrNameLst>
                                          <p:attrName>style.visibility</p:attrName>
                                        </p:attrNameLst>
                                      </p:cBhvr>
                                      <p:to>
                                        <p:strVal val="visible"/>
                                      </p:to>
                                    </p:set>
                                  </p:childTnLst>
                                </p:cTn>
                              </p:par>
                            </p:childTnLst>
                          </p:cTn>
                        </p:par>
                      </p:childTnLst>
                    </p:cTn>
                  </p:par>
                  <p:par>
                    <p:cTn id="85" fill="hold" nodeType="clickPar">
                      <p:stCondLst>
                        <p:cond delay="indefinite"/>
                      </p:stCondLst>
                      <p:childTnLst>
                        <p:par>
                          <p:cTn id="86" fill="hold" nodeType="withGroup">
                            <p:stCondLst>
                              <p:cond delay="0"/>
                            </p:stCondLst>
                            <p:childTnLst>
                              <p:par>
                                <p:cTn id="87" presetID="1" presetClass="entr" presetSubtype="0" fill="hold" nodeType="clickEffect">
                                  <p:stCondLst>
                                    <p:cond delay="0"/>
                                  </p:stCondLst>
                                  <p:childTnLst>
                                    <p:set>
                                      <p:cBhvr>
                                        <p:cTn id="88" dur="1" fill="hold">
                                          <p:stCondLst>
                                            <p:cond delay="0"/>
                                          </p:stCondLst>
                                        </p:cTn>
                                        <p:tgtEl>
                                          <p:spTgt spid="28"/>
                                        </p:tgtEl>
                                        <p:attrNameLst>
                                          <p:attrName>style.visibility</p:attrName>
                                        </p:attrNameLst>
                                      </p:cBhvr>
                                      <p:to>
                                        <p:strVal val="visible"/>
                                      </p:to>
                                    </p:set>
                                  </p:childTnLst>
                                </p:cTn>
                              </p:par>
                            </p:childTnLst>
                          </p:cTn>
                        </p:par>
                      </p:childTnLst>
                    </p:cTn>
                  </p:par>
                  <p:par>
                    <p:cTn id="89" fill="hold" nodeType="clickPar">
                      <p:stCondLst>
                        <p:cond delay="indefinite"/>
                      </p:stCondLst>
                      <p:childTnLst>
                        <p:par>
                          <p:cTn id="90" fill="hold" nodeType="withGroup">
                            <p:stCondLst>
                              <p:cond delay="0"/>
                            </p:stCondLst>
                            <p:childTnLst>
                              <p:par>
                                <p:cTn id="91" presetID="1" presetClass="entr" presetSubtype="0" fill="hold" nodeType="clickEffect">
                                  <p:stCondLst>
                                    <p:cond delay="0"/>
                                  </p:stCondLst>
                                  <p:childTnLst>
                                    <p:set>
                                      <p:cBhvr>
                                        <p:cTn id="92" dur="1" fill="hold">
                                          <p:stCondLst>
                                            <p:cond delay="0"/>
                                          </p:stCondLst>
                                        </p:cTn>
                                        <p:tgtEl>
                                          <p:spTgt spid="30"/>
                                        </p:tgtEl>
                                        <p:attrNameLst>
                                          <p:attrName>style.visibility</p:attrName>
                                        </p:attrNameLst>
                                      </p:cBhvr>
                                      <p:to>
                                        <p:strVal val="visible"/>
                                      </p:to>
                                    </p:set>
                                  </p:childTnLst>
                                </p:cTn>
                              </p:par>
                            </p:childTnLst>
                          </p:cTn>
                        </p:par>
                      </p:childTnLst>
                    </p:cTn>
                  </p:par>
                  <p:par>
                    <p:cTn id="93" fill="hold" nodeType="clickPar">
                      <p:stCondLst>
                        <p:cond delay="indefinite"/>
                      </p:stCondLst>
                      <p:childTnLst>
                        <p:par>
                          <p:cTn id="94" fill="hold" nodeType="withGroup">
                            <p:stCondLst>
                              <p:cond delay="0"/>
                            </p:stCondLst>
                            <p:childTnLst>
                              <p:par>
                                <p:cTn id="95" presetID="1" presetClass="entr" presetSubtype="0" fill="hold" nodeType="clickEffect">
                                  <p:stCondLst>
                                    <p:cond delay="0"/>
                                  </p:stCondLst>
                                  <p:childTnLst>
                                    <p:set>
                                      <p:cBhvr>
                                        <p:cTn id="96" dur="1" fill="hold">
                                          <p:stCondLst>
                                            <p:cond delay="0"/>
                                          </p:stCondLst>
                                        </p:cTn>
                                        <p:tgtEl>
                                          <p:spTgt spid="3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8" grpId="0" animBg="1"/>
      <p:bldP spid="10" grpId="0" animBg="1"/>
      <p:bldP spid="24" grpId="0" animBg="1"/>
      <p:bldP spid="25" grpId="0" animBg="1"/>
      <p:bldP spid="9" grpId="0" animBg="1"/>
    </p:bldLst>
  </p:timing>
</p:sld>
</file>

<file path=ppt/slides/slide2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7857" name="Title 1"/>
          <p:cNvSpPr>
            <a:spLocks noGrp="1"/>
          </p:cNvSpPr>
          <p:nvPr>
            <p:ph type="title"/>
          </p:nvPr>
        </p:nvSpPr>
        <p:spPr>
          <a:xfrm>
            <a:off x="-14288" y="0"/>
            <a:ext cx="9144001" cy="908050"/>
          </a:xfrm>
          <a:solidFill>
            <a:srgbClr val="000000"/>
          </a:solidFill>
        </p:spPr>
        <p:txBody>
          <a:bodyPr/>
          <a:lstStyle/>
          <a:p>
            <a:r>
              <a:rPr lang="ar-JO" b="1" dirty="0">
                <a:solidFill>
                  <a:schemeClr val="tx1"/>
                </a:solidFill>
                <a:latin typeface="Arial" charset="0"/>
                <a:ea typeface="ＭＳ Ｐゴシック" charset="0"/>
              </a:rPr>
              <a:t>أليس الخراف والجداء متشابهين ؟</a:t>
            </a:r>
            <a:endParaRPr lang="en-US" b="1" dirty="0">
              <a:solidFill>
                <a:schemeClr val="tx1"/>
              </a:solidFill>
              <a:latin typeface="Arial" charset="0"/>
              <a:ea typeface="ＭＳ Ｐゴシック" charset="0"/>
            </a:endParaRPr>
          </a:p>
        </p:txBody>
      </p:sp>
      <p:pic>
        <p:nvPicPr>
          <p:cNvPr id="377858" name="Picture 5" descr="rev 19 goat and sheep.jpg"/>
          <p:cNvPicPr>
            <a:picLocks noChangeAspect="1"/>
          </p:cNvPicPr>
          <p:nvPr/>
        </p:nvPicPr>
        <p:blipFill>
          <a:blip r:embed="rId2" cstate="screen">
            <a:extLst>
              <a:ext uri="{28A0092B-C50C-407E-A947-70E740481C1C}">
                <a14:useLocalDpi xmlns:a14="http://schemas.microsoft.com/office/drawing/2010/main"/>
              </a:ext>
            </a:extLst>
          </a:blip>
          <a:srcRect/>
          <a:stretch>
            <a:fillRect/>
          </a:stretch>
        </p:blipFill>
        <p:spPr bwMode="auto">
          <a:xfrm>
            <a:off x="0" y="1152525"/>
            <a:ext cx="9144000" cy="68849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5" name="Picture 4" descr="rev 19 sheep-goats.jpg"/>
          <p:cNvPicPr>
            <a:picLocks noChangeAspect="1"/>
          </p:cNvPicPr>
          <p:nvPr/>
        </p:nvPicPr>
        <p:blipFill>
          <a:blip r:embed="rId3" cstate="print">
            <a:extLst>
              <a:ext uri="{28A0092B-C50C-407E-A947-70E740481C1C}">
                <a14:useLocalDpi xmlns:a14="http://schemas.microsoft.com/office/drawing/2010/main"/>
              </a:ext>
            </a:extLst>
          </a:blip>
          <a:srcRect/>
          <a:stretch>
            <a:fillRect/>
          </a:stretch>
        </p:blipFill>
        <p:spPr bwMode="auto">
          <a:xfrm>
            <a:off x="1692275" y="981075"/>
            <a:ext cx="4895850" cy="4895850"/>
          </a:xfrm>
          <a:prstGeom prst="rect">
            <a:avLst/>
          </a:prstGeom>
          <a:noFill/>
          <a:ln w="76200">
            <a:solidFill>
              <a:schemeClr val="tx1"/>
            </a:solidFill>
            <a:miter lim="800000"/>
            <a:headEnd/>
            <a:tailEnd/>
          </a:ln>
          <a:extLst>
            <a:ext uri="{909E8E84-426E-40dd-AFC4-6F175D3DCCD1}">
              <a14:hiddenFill xmlns="" xmlns:a14="http://schemas.microsoft.com/office/drawing/2010/main">
                <a:solidFill>
                  <a:srgbClr val="FFFFFF"/>
                </a:solidFill>
              </a14:hiddenFill>
            </a:ext>
          </a:extLst>
        </p:spPr>
      </p:pic>
    </p:spTree>
    <p:extLst>
      <p:ext uri="{BB962C8B-B14F-4D97-AF65-F5344CB8AC3E}">
        <p14:creationId xmlns:p14="http://schemas.microsoft.com/office/powerpoint/2010/main" val="48211671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dissolve">
                                      <p:cBhvr>
                                        <p:cTn id="7" dur="1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78881" name="Picture 3" descr="rev 19 sheep-and-goats.jpg"/>
          <p:cNvPicPr>
            <a:picLocks noChangeAspect="1"/>
          </p:cNvPicPr>
          <p:nvPr/>
        </p:nvPicPr>
        <p:blipFill>
          <a:blip r:embed="rId2" cstate="print">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78882" name="Title 1"/>
          <p:cNvSpPr>
            <a:spLocks noGrp="1"/>
          </p:cNvSpPr>
          <p:nvPr>
            <p:ph type="title"/>
          </p:nvPr>
        </p:nvSpPr>
        <p:spPr>
          <a:xfrm>
            <a:off x="-36513" y="-26988"/>
            <a:ext cx="9180513" cy="647701"/>
          </a:xfrm>
          <a:solidFill>
            <a:srgbClr val="000000"/>
          </a:solidFill>
        </p:spPr>
        <p:txBody>
          <a:bodyPr/>
          <a:lstStyle/>
          <a:p>
            <a:r>
              <a:rPr lang="ar-JO" sz="3600" b="1" dirty="0">
                <a:solidFill>
                  <a:srgbClr val="FFFFFF"/>
                </a:solidFill>
                <a:latin typeface="Arial" charset="0"/>
                <a:ea typeface="ＭＳ Ｐゴシック" charset="0"/>
              </a:rPr>
              <a:t>دينونة الأمم</a:t>
            </a:r>
            <a:endParaRPr lang="en-US" sz="3600" b="1" dirty="0">
              <a:solidFill>
                <a:srgbClr val="FFFFFF"/>
              </a:solidFill>
              <a:latin typeface="Arial" charset="0"/>
              <a:ea typeface="ＭＳ Ｐゴシック" charset="0"/>
            </a:endParaRPr>
          </a:p>
        </p:txBody>
      </p:sp>
      <p:sp>
        <p:nvSpPr>
          <p:cNvPr id="378883" name="Title 1"/>
          <p:cNvSpPr txBox="1">
            <a:spLocks/>
          </p:cNvSpPr>
          <p:nvPr/>
        </p:nvSpPr>
        <p:spPr bwMode="auto">
          <a:xfrm>
            <a:off x="1588" y="620713"/>
            <a:ext cx="8773702" cy="22320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90000"/>
              </a:lnSpc>
              <a:spcBef>
                <a:spcPct val="20000"/>
              </a:spcBef>
              <a:spcAft>
                <a:spcPct val="0"/>
              </a:spcAft>
              <a:buClrTx/>
              <a:buSzPct val="80000"/>
              <a:buFontTx/>
              <a:buNone/>
              <a:tabLst/>
              <a:defRPr/>
            </a:pPr>
            <a:r>
              <a:rPr kumimoji="0" lang="ar-JO" altLang="ja-JP" sz="2800" b="1" i="0" u="none" strike="noStrike" kern="1200" cap="none" spc="0" normalizeH="0" baseline="0" noProof="0" dirty="0">
                <a:ln>
                  <a:noFill/>
                </a:ln>
                <a:solidFill>
                  <a:srgbClr val="000000"/>
                </a:solidFill>
                <a:effectLst/>
                <a:uLnTx/>
                <a:uFillTx/>
                <a:latin typeface="Arial" pitchFamily="34" charset="0"/>
                <a:ea typeface="Osaka" charset="0"/>
                <a:cs typeface="Arial" pitchFamily="34" charset="0"/>
              </a:rPr>
              <a:t>31 و متى جاء ابن الإنسان في مجده و جميع الملائكة القديسين معه </a:t>
            </a:r>
          </a:p>
          <a:p>
            <a:pPr marL="0" marR="0" lvl="0" indent="0" algn="r" defTabSz="914400" rtl="0" eaLnBrk="0" fontAlgn="base" latinLnBrk="0" hangingPunct="0">
              <a:lnSpc>
                <a:spcPct val="90000"/>
              </a:lnSpc>
              <a:spcBef>
                <a:spcPct val="20000"/>
              </a:spcBef>
              <a:spcAft>
                <a:spcPct val="0"/>
              </a:spcAft>
              <a:buClrTx/>
              <a:buSzPct val="80000"/>
              <a:buFontTx/>
              <a:buNone/>
              <a:tabLst/>
              <a:defRPr/>
            </a:pPr>
            <a:r>
              <a:rPr kumimoji="0" lang="ar-JO" altLang="ja-JP" sz="2800" b="1" i="0" u="none" strike="noStrike" kern="1200" cap="none" spc="0" normalizeH="0" baseline="0" noProof="0" dirty="0">
                <a:ln>
                  <a:noFill/>
                </a:ln>
                <a:solidFill>
                  <a:srgbClr val="000000"/>
                </a:solidFill>
                <a:effectLst/>
                <a:uLnTx/>
                <a:uFillTx/>
                <a:latin typeface="Arial" pitchFamily="34" charset="0"/>
                <a:ea typeface="Osaka" charset="0"/>
                <a:cs typeface="Arial" pitchFamily="34" charset="0"/>
              </a:rPr>
              <a:t>فحينئذ يجلس على كرسي مجده 32 و يجتمع أمامه جميع الشعوب </a:t>
            </a:r>
          </a:p>
          <a:p>
            <a:pPr marL="0" marR="0" lvl="0" indent="0" algn="r" defTabSz="914400" rtl="0" eaLnBrk="0" fontAlgn="base" latinLnBrk="0" hangingPunct="0">
              <a:lnSpc>
                <a:spcPct val="90000"/>
              </a:lnSpc>
              <a:spcBef>
                <a:spcPct val="20000"/>
              </a:spcBef>
              <a:spcAft>
                <a:spcPct val="0"/>
              </a:spcAft>
              <a:buClrTx/>
              <a:buSzPct val="80000"/>
              <a:buFontTx/>
              <a:buNone/>
              <a:tabLst/>
              <a:defRPr/>
            </a:pPr>
            <a:r>
              <a:rPr kumimoji="0" lang="ar-JO" altLang="ja-JP" sz="2800" b="1" i="0" u="none" strike="noStrike" kern="1200" cap="none" spc="0" normalizeH="0" baseline="0" noProof="0" dirty="0">
                <a:ln>
                  <a:noFill/>
                </a:ln>
                <a:solidFill>
                  <a:srgbClr val="000000"/>
                </a:solidFill>
                <a:effectLst/>
                <a:uLnTx/>
                <a:uFillTx/>
                <a:latin typeface="Arial" pitchFamily="34" charset="0"/>
                <a:ea typeface="Osaka" charset="0"/>
                <a:cs typeface="Arial" pitchFamily="34" charset="0"/>
              </a:rPr>
              <a:t>فيميز بعضهم من بعض كما يميز الراعي الخراف من الجداء</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000000"/>
                </a:solidFill>
                <a:effectLst/>
                <a:uLnTx/>
                <a:uFillTx/>
                <a:latin typeface="Arial" pitchFamily="34" charset="0"/>
                <a:ea typeface="ＭＳ Ｐゴシック" charset="0"/>
                <a:cs typeface="Arial" pitchFamily="34" charset="0"/>
              </a:rPr>
              <a:t>(</a:t>
            </a:r>
            <a:r>
              <a:rPr kumimoji="0" lang="ar-JO" sz="2800" b="1" i="0" u="none" strike="noStrike" kern="1200" cap="none" spc="0" normalizeH="0" baseline="0" noProof="0" dirty="0">
                <a:ln>
                  <a:noFill/>
                </a:ln>
                <a:solidFill>
                  <a:srgbClr val="000000"/>
                </a:solidFill>
                <a:effectLst/>
                <a:uLnTx/>
                <a:uFillTx/>
                <a:latin typeface="Arial" pitchFamily="34" charset="0"/>
                <a:ea typeface="ＭＳ Ｐゴシック" charset="0"/>
                <a:cs typeface="Arial" pitchFamily="34" charset="0"/>
              </a:rPr>
              <a:t>متى 25: 31-32</a:t>
            </a:r>
            <a:r>
              <a:rPr kumimoji="0" lang="en-US" sz="2800" b="1" i="0" u="none" strike="noStrike" kern="1200" cap="none" spc="0" normalizeH="0" baseline="0" noProof="0" dirty="0">
                <a:ln>
                  <a:noFill/>
                </a:ln>
                <a:solidFill>
                  <a:srgbClr val="000000"/>
                </a:solidFill>
                <a:effectLst/>
                <a:uLnTx/>
                <a:uFillTx/>
                <a:latin typeface="Arial" pitchFamily="34" charset="0"/>
                <a:ea typeface="ＭＳ Ｐゴシック" charset="0"/>
                <a:cs typeface="Arial" pitchFamily="34" charset="0"/>
              </a:rPr>
              <a:t>)</a:t>
            </a:r>
          </a:p>
        </p:txBody>
      </p:sp>
    </p:spTree>
    <p:extLst>
      <p:ext uri="{BB962C8B-B14F-4D97-AF65-F5344CB8AC3E}">
        <p14:creationId xmlns:p14="http://schemas.microsoft.com/office/powerpoint/2010/main" val="793686727"/>
      </p:ext>
    </p:extLst>
  </p:cSld>
  <p:clrMapOvr>
    <a:masterClrMapping/>
  </p:clrMapOvr>
</p:sld>
</file>

<file path=ppt/slides/slide23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685058" name="Rectangle 6"/>
          <p:cNvSpPr>
            <a:spLocks noChangeArrowheads="1"/>
          </p:cNvSpPr>
          <p:nvPr/>
        </p:nvSpPr>
        <p:spPr bwMode="auto">
          <a:xfrm>
            <a:off x="0" y="0"/>
            <a:ext cx="9144000" cy="6858000"/>
          </a:xfrm>
          <a:prstGeom prst="rect">
            <a:avLst/>
          </a:prstGeom>
          <a:solidFill>
            <a:srgbClr val="004700"/>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Arial" panose="020B0604020202020204" pitchFamily="34" charset="0"/>
            </a:endParaRPr>
          </a:p>
        </p:txBody>
      </p:sp>
      <p:pic>
        <p:nvPicPr>
          <p:cNvPr id="685070" name="Picture 1028" descr="Pict1031"/>
          <p:cNvPicPr>
            <a:picLocks noChangeAspect="1" noChangeArrowheads="1"/>
          </p:cNvPicPr>
          <p:nvPr/>
        </p:nvPicPr>
        <p:blipFill rotWithShape="1">
          <a:blip r:embed="rId4">
            <a:extLst>
              <a:ext uri="{28A0092B-C50C-407E-A947-70E740481C1C}">
                <a14:useLocalDpi xmlns:a14="http://schemas.microsoft.com/office/drawing/2010/main"/>
              </a:ext>
            </a:extLst>
          </a:blip>
          <a:srcRect r="40349"/>
          <a:stretch/>
        </p:blipFill>
        <p:spPr bwMode="auto">
          <a:xfrm>
            <a:off x="282576" y="1196975"/>
            <a:ext cx="5092718" cy="5530850"/>
          </a:xfrm>
          <a:prstGeom prst="rect">
            <a:avLst/>
          </a:prstGeom>
          <a:noFill/>
          <a:ln w="57150">
            <a:solidFill>
              <a:srgbClr val="003300"/>
            </a:solidFill>
            <a:miter lim="800000"/>
            <a:headEnd/>
            <a:tailEnd/>
          </a:ln>
          <a:extLst>
            <a:ext uri="{909E8E84-426E-40dd-AFC4-6F175D3DCCD1}">
              <a14:hiddenFill xmlns="" xmlns:a14="http://schemas.microsoft.com/office/drawing/2010/main">
                <a:solidFill>
                  <a:srgbClr val="FFFFFF"/>
                </a:solidFill>
              </a14:hiddenFill>
            </a:ext>
          </a:extLst>
        </p:spPr>
      </p:pic>
      <p:sp>
        <p:nvSpPr>
          <p:cNvPr id="327685" name="Rectangle 1029"/>
          <p:cNvSpPr>
            <a:spLocks noGrp="1" noChangeArrowheads="1"/>
          </p:cNvSpPr>
          <p:nvPr>
            <p:ph type="title"/>
          </p:nvPr>
        </p:nvSpPr>
        <p:spPr>
          <a:xfrm>
            <a:off x="1421791" y="44401"/>
            <a:ext cx="6300419" cy="771623"/>
          </a:xfrm>
        </p:spPr>
        <p:txBody>
          <a:bodyPr wrap="none" lIns="90000" tIns="46800" rIns="90000" bIns="46800">
            <a:spAutoFit/>
          </a:bodyPr>
          <a:lstStyle/>
          <a:p>
            <a:pPr>
              <a:defRPr/>
            </a:pPr>
            <a:r>
              <a:rPr lang="ar-EG" b="1" kern="1200" dirty="0">
                <a:effectLst>
                  <a:outerShdw blurRad="38100" dist="38100" dir="2700000" algn="tl">
                    <a:srgbClr val="000000"/>
                  </a:outerShdw>
                </a:effectLst>
                <a:latin typeface="Arial" charset="0"/>
                <a:ea typeface="ＭＳ Ｐゴシック" charset="0"/>
                <a:cs typeface="Arial" charset="0"/>
              </a:rPr>
              <a:t>الموضوع الرئيسي: عودة المسيح</a:t>
            </a:r>
            <a:endParaRPr lang="en-US" b="1" kern="1200" dirty="0">
              <a:effectLst>
                <a:outerShdw blurRad="38100" dist="38100" dir="2700000" algn="tl">
                  <a:srgbClr val="000000"/>
                </a:outerShdw>
              </a:effectLst>
              <a:latin typeface="Arial" charset="0"/>
              <a:ea typeface="ＭＳ Ｐゴシック" charset="0"/>
              <a:cs typeface="Arial" charset="0"/>
            </a:endParaRPr>
          </a:p>
        </p:txBody>
      </p:sp>
      <p:sp>
        <p:nvSpPr>
          <p:cNvPr id="685071" name="Oval 2"/>
          <p:cNvSpPr>
            <a:spLocks noChangeArrowheads="1"/>
          </p:cNvSpPr>
          <p:nvPr/>
        </p:nvSpPr>
        <p:spPr bwMode="auto">
          <a:xfrm>
            <a:off x="539552" y="1268760"/>
            <a:ext cx="2232248" cy="864096"/>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type="stealth" w="lg" len="lg"/>
              </a14:hiddenLine>
            </a:ext>
          </a:extLst>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Arial" panose="020B0604020202020204" pitchFamily="34" charset="0"/>
            </a:endParaRPr>
          </a:p>
        </p:txBody>
      </p:sp>
      <p:sp>
        <p:nvSpPr>
          <p:cNvPr id="685067" name="TextBox 1"/>
          <p:cNvSpPr txBox="1">
            <a:spLocks noChangeArrowheads="1"/>
          </p:cNvSpPr>
          <p:nvPr/>
        </p:nvSpPr>
        <p:spPr bwMode="auto">
          <a:xfrm>
            <a:off x="792076" y="1424970"/>
            <a:ext cx="1727200" cy="70788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EG" sz="4000" b="0"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إنه قادم</a:t>
            </a:r>
            <a:endParaRPr kumimoji="0" lang="en-US" sz="4000" b="0"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7" name="Text Box 1034"/>
          <p:cNvSpPr txBox="1">
            <a:spLocks noChangeArrowheads="1"/>
          </p:cNvSpPr>
          <p:nvPr/>
        </p:nvSpPr>
        <p:spPr bwMode="auto">
          <a:xfrm>
            <a:off x="0" y="692150"/>
            <a:ext cx="9144000" cy="341313"/>
          </a:xfrm>
          <a:prstGeom prst="rect">
            <a:avLst/>
          </a:prstGeom>
          <a:noFill/>
          <a:ln>
            <a:noFill/>
          </a:ln>
        </p:spPr>
        <p:txBody>
          <a:bodyPr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EG" sz="16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cs typeface="Arial" charset="0"/>
              </a:rPr>
              <a:t>تيري هول ، بانوراما الكتاب المقدس ، 140</a:t>
            </a:r>
            <a:endParaRPr kumimoji="0" lang="en-US" sz="1600" b="1" i="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cs typeface="Arial" charset="0"/>
            </a:endParaRPr>
          </a:p>
        </p:txBody>
      </p:sp>
      <p:sp>
        <p:nvSpPr>
          <p:cNvPr id="146439" name="Text Box 1034"/>
          <p:cNvSpPr txBox="1">
            <a:spLocks noChangeArrowheads="1"/>
          </p:cNvSpPr>
          <p:nvPr/>
        </p:nvSpPr>
        <p:spPr bwMode="auto">
          <a:xfrm>
            <a:off x="8430447" y="7938"/>
            <a:ext cx="695270" cy="1202510"/>
          </a:xfrm>
          <a:prstGeom prst="rect">
            <a:avLst/>
          </a:prstGeom>
          <a:noFill/>
          <a:ln>
            <a:noFill/>
          </a:ln>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lang="ar-JO" b="1" dirty="0">
                <a:solidFill>
                  <a:srgbClr val="FFFFFF"/>
                </a:solidFill>
                <a:effectLst>
                  <a:outerShdw blurRad="38100" dist="38100" dir="2700000" algn="tl">
                    <a:srgbClr val="000000"/>
                  </a:outerShdw>
                </a:effectLst>
                <a:latin typeface="Arial" charset="0"/>
                <a:cs typeface="Arial" charset="0"/>
              </a:rPr>
              <a:t>419</a:t>
            </a:r>
            <a:br>
              <a:rPr kumimoji="0" lang="en-US"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cs typeface="Arial" charset="0"/>
              </a:rPr>
            </a:br>
            <a:r>
              <a:rPr kumimoji="0" lang="ar-JO"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cs typeface="Arial" charset="0"/>
              </a:rPr>
              <a:t>322</a:t>
            </a:r>
            <a:br>
              <a:rPr kumimoji="0" lang="en-US"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cs typeface="Arial" charset="0"/>
              </a:rPr>
            </a:br>
            <a:r>
              <a:rPr kumimoji="0" lang="ar-JO"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cs typeface="Arial" charset="0"/>
              </a:rPr>
              <a:t>خ</a:t>
            </a:r>
            <a:endParaRPr kumimoji="0" lang="en-US"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cs typeface="Arial" charset="0"/>
            </a:endParaRPr>
          </a:p>
        </p:txBody>
      </p:sp>
      <p:grpSp>
        <p:nvGrpSpPr>
          <p:cNvPr id="4" name="Group 3">
            <a:extLst>
              <a:ext uri="{FF2B5EF4-FFF2-40B4-BE49-F238E27FC236}">
                <a16:creationId xmlns:a16="http://schemas.microsoft.com/office/drawing/2014/main" id="{6CE8A0DE-4909-9846-9DA5-BE8BFF24185D}"/>
              </a:ext>
            </a:extLst>
          </p:cNvPr>
          <p:cNvGrpSpPr/>
          <p:nvPr/>
        </p:nvGrpSpPr>
        <p:grpSpPr>
          <a:xfrm>
            <a:off x="5324824" y="1210448"/>
            <a:ext cx="3462111" cy="5530850"/>
            <a:chOff x="5357875" y="1218386"/>
            <a:chExt cx="3462111" cy="5530850"/>
          </a:xfrm>
        </p:grpSpPr>
        <p:grpSp>
          <p:nvGrpSpPr>
            <p:cNvPr id="2" name="Group 1">
              <a:extLst>
                <a:ext uri="{FF2B5EF4-FFF2-40B4-BE49-F238E27FC236}">
                  <a16:creationId xmlns:a16="http://schemas.microsoft.com/office/drawing/2014/main" id="{2956039D-0CBD-2946-9B2E-C90A68C55846}"/>
                </a:ext>
              </a:extLst>
            </p:cNvPr>
            <p:cNvGrpSpPr/>
            <p:nvPr/>
          </p:nvGrpSpPr>
          <p:grpSpPr>
            <a:xfrm>
              <a:off x="5357875" y="1218386"/>
              <a:ext cx="3462111" cy="5530850"/>
              <a:chOff x="5340463" y="1218386"/>
              <a:chExt cx="3462111" cy="5530850"/>
            </a:xfrm>
          </p:grpSpPr>
          <p:pic>
            <p:nvPicPr>
              <p:cNvPr id="19" name="Picture 1028" descr="Pict1031">
                <a:extLst>
                  <a:ext uri="{FF2B5EF4-FFF2-40B4-BE49-F238E27FC236}">
                    <a16:creationId xmlns:a16="http://schemas.microsoft.com/office/drawing/2014/main" id="{A79CB9DD-3D8F-534A-913F-476692706007}"/>
                  </a:ext>
                </a:extLst>
              </p:cNvPr>
              <p:cNvPicPr>
                <a:picLocks noChangeAspect="1" noChangeArrowheads="1"/>
              </p:cNvPicPr>
              <p:nvPr/>
            </p:nvPicPr>
            <p:blipFill rotWithShape="1">
              <a:blip r:embed="rId4">
                <a:extLst>
                  <a:ext uri="{28A0092B-C50C-407E-A947-70E740481C1C}">
                    <a14:useLocalDpi xmlns:a14="http://schemas.microsoft.com/office/drawing/2010/main"/>
                  </a:ext>
                </a:extLst>
              </a:blip>
              <a:srcRect l="59448"/>
              <a:stretch/>
            </p:blipFill>
            <p:spPr bwMode="auto">
              <a:xfrm>
                <a:off x="5340463" y="1218386"/>
                <a:ext cx="3462111" cy="5530850"/>
              </a:xfrm>
              <a:prstGeom prst="rect">
                <a:avLst/>
              </a:prstGeom>
              <a:noFill/>
              <a:ln w="57150">
                <a:solidFill>
                  <a:srgbClr val="003300"/>
                </a:solidFill>
                <a:miter lim="800000"/>
                <a:headEnd/>
                <a:tailEnd/>
              </a:ln>
              <a:extLst>
                <a:ext uri="{909E8E84-426E-40dd-AFC4-6F175D3DCCD1}">
                  <a14:hiddenFill xmlns="" xmlns:a14="http://schemas.microsoft.com/office/drawing/2010/main">
                    <a:solidFill>
                      <a:srgbClr val="FFFFFF"/>
                    </a:solidFill>
                  </a14:hiddenFill>
                </a:ext>
              </a:extLst>
            </p:spPr>
          </p:pic>
          <p:sp>
            <p:nvSpPr>
              <p:cNvPr id="685065" name="TextBox 12"/>
              <p:cNvSpPr txBox="1">
                <a:spLocks noChangeArrowheads="1"/>
              </p:cNvSpPr>
              <p:nvPr/>
            </p:nvSpPr>
            <p:spPr bwMode="auto">
              <a:xfrm>
                <a:off x="5467350" y="6026950"/>
                <a:ext cx="3208338" cy="584775"/>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3200" b="1" i="0" u="none" strike="noStrike" kern="1200" cap="none" spc="0" normalizeH="0" baseline="0" noProof="0" dirty="0">
                    <a:ln>
                      <a:noFill/>
                    </a:ln>
                    <a:solidFill>
                      <a:srgbClr val="000000"/>
                    </a:solidFill>
                    <a:effectLst/>
                    <a:uLnTx/>
                    <a:uFillTx/>
                    <a:latin typeface="Arial" charset="0"/>
                    <a:cs typeface="Arial" charset="0"/>
                  </a:rPr>
                  <a:t>العهد الجديد</a:t>
                </a:r>
                <a:endParaRPr kumimoji="0" lang="en-US" sz="3200" b="1" i="0" u="none" strike="noStrike" kern="1200" cap="none" spc="0" normalizeH="0" baseline="0" noProof="0" dirty="0">
                  <a:ln>
                    <a:noFill/>
                  </a:ln>
                  <a:solidFill>
                    <a:srgbClr val="000000"/>
                  </a:solidFill>
                  <a:effectLst/>
                  <a:uLnTx/>
                  <a:uFillTx/>
                  <a:latin typeface="Arial" charset="0"/>
                  <a:cs typeface="Arial" charset="0"/>
                </a:endParaRPr>
              </a:p>
            </p:txBody>
          </p:sp>
        </p:grpSp>
        <p:sp>
          <p:nvSpPr>
            <p:cNvPr id="24" name="Oval 10">
              <a:extLst>
                <a:ext uri="{FF2B5EF4-FFF2-40B4-BE49-F238E27FC236}">
                  <a16:creationId xmlns:a16="http://schemas.microsoft.com/office/drawing/2014/main" id="{CC8461FB-BF74-6748-8CB6-748FE45EA567}"/>
                </a:ext>
              </a:extLst>
            </p:cNvPr>
            <p:cNvSpPr>
              <a:spLocks noChangeArrowheads="1"/>
            </p:cNvSpPr>
            <p:nvPr/>
          </p:nvSpPr>
          <p:spPr bwMode="auto">
            <a:xfrm>
              <a:off x="6498434" y="3919284"/>
              <a:ext cx="1800200" cy="1512168"/>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type="stealth" w="lg" len="lg"/>
                </a14:hiddenLine>
              </a:ext>
            </a:extLst>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Arial" panose="020B0604020202020204" pitchFamily="34" charset="0"/>
              </a:endParaRPr>
            </a:p>
          </p:txBody>
        </p:sp>
        <p:sp>
          <p:nvSpPr>
            <p:cNvPr id="25" name="Oval 10">
              <a:extLst>
                <a:ext uri="{FF2B5EF4-FFF2-40B4-BE49-F238E27FC236}">
                  <a16:creationId xmlns:a16="http://schemas.microsoft.com/office/drawing/2014/main" id="{F35C08D4-4727-F24A-8BDD-6D381BFA2BEC}"/>
                </a:ext>
              </a:extLst>
            </p:cNvPr>
            <p:cNvSpPr>
              <a:spLocks noChangeArrowheads="1"/>
            </p:cNvSpPr>
            <p:nvPr/>
          </p:nvSpPr>
          <p:spPr bwMode="auto">
            <a:xfrm>
              <a:off x="6516215" y="3692861"/>
              <a:ext cx="1704041" cy="1512168"/>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type="stealth" w="lg" len="lg"/>
                </a14:hiddenLine>
              </a:ext>
            </a:extLst>
          </p:spPr>
          <p:txBody>
            <a:bodyPr wrap="square"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Arial" panose="020B0604020202020204" pitchFamily="34" charset="0"/>
              </a:endParaRPr>
            </a:p>
          </p:txBody>
        </p:sp>
        <p:sp>
          <p:nvSpPr>
            <p:cNvPr id="685066" name="TextBox 14"/>
            <p:cNvSpPr txBox="1">
              <a:spLocks noChangeArrowheads="1"/>
            </p:cNvSpPr>
            <p:nvPr/>
          </p:nvSpPr>
          <p:spPr bwMode="auto">
            <a:xfrm>
              <a:off x="6622607" y="3892972"/>
              <a:ext cx="1728787" cy="10772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lang="ar-JO" sz="3200" b="1" dirty="0">
                  <a:solidFill>
                    <a:srgbClr val="000000"/>
                  </a:solidFill>
                  <a:latin typeface="Arial" panose="020B0604020202020204" pitchFamily="34" charset="0"/>
                  <a:cs typeface="Arial" panose="020B0604020202020204" pitchFamily="34" charset="0"/>
                </a:rPr>
                <a:t>إ</a:t>
              </a:r>
              <a:r>
                <a:rPr kumimoji="0" lang="ar-SA" sz="32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نه قادم مرة أخرى</a:t>
              </a:r>
              <a:endParaRPr kumimoji="0" lang="en-US" sz="32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sp>
        <p:nvSpPr>
          <p:cNvPr id="3" name="Rectangle 2">
            <a:extLst>
              <a:ext uri="{FF2B5EF4-FFF2-40B4-BE49-F238E27FC236}">
                <a16:creationId xmlns:a16="http://schemas.microsoft.com/office/drawing/2014/main" id="{E04199C6-5D20-2847-8C03-E559548A6482}"/>
              </a:ext>
            </a:extLst>
          </p:cNvPr>
          <p:cNvSpPr/>
          <p:nvPr/>
        </p:nvSpPr>
        <p:spPr bwMode="auto">
          <a:xfrm>
            <a:off x="792076" y="6296628"/>
            <a:ext cx="2240491" cy="321659"/>
          </a:xfrm>
          <a:prstGeom prst="rect">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ndParaRPr>
          </a:p>
        </p:txBody>
      </p:sp>
      <p:sp>
        <p:nvSpPr>
          <p:cNvPr id="685064" name="TextBox 3"/>
          <p:cNvSpPr txBox="1">
            <a:spLocks noChangeArrowheads="1"/>
          </p:cNvSpPr>
          <p:nvPr/>
        </p:nvSpPr>
        <p:spPr bwMode="auto">
          <a:xfrm>
            <a:off x="421476" y="6064933"/>
            <a:ext cx="2905362" cy="584775"/>
          </a:xfrm>
          <a:prstGeom prst="rect">
            <a:avLst/>
          </a:prstGeom>
          <a:noFill/>
          <a:ln>
            <a:noFill/>
          </a:ln>
          <a:extLs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EG" sz="3200" b="1" i="0" u="none" strike="noStrike" kern="1200" cap="none" spc="0" normalizeH="0" baseline="0" noProof="0" dirty="0">
                <a:ln>
                  <a:noFill/>
                </a:ln>
                <a:solidFill>
                  <a:srgbClr val="000000"/>
                </a:solidFill>
                <a:effectLst/>
                <a:uLnTx/>
                <a:uFillTx/>
                <a:latin typeface="Arial" charset="0"/>
                <a:cs typeface="Arial" charset="0"/>
              </a:rPr>
              <a:t>العهد القديم</a:t>
            </a:r>
            <a:endParaRPr kumimoji="0" lang="en-US" sz="3200" b="1" i="0" u="none" strike="noStrike" kern="1200" cap="none" spc="0" normalizeH="0" baseline="0" noProof="0" dirty="0">
              <a:ln>
                <a:noFill/>
              </a:ln>
              <a:solidFill>
                <a:srgbClr val="000000"/>
              </a:solidFill>
              <a:effectLst/>
              <a:uLnTx/>
              <a:uFillTx/>
              <a:latin typeface="Arial" charset="0"/>
              <a:cs typeface="Arial" charset="0"/>
            </a:endParaRPr>
          </a:p>
        </p:txBody>
      </p:sp>
    </p:spTree>
    <p:extLst>
      <p:ext uri="{BB962C8B-B14F-4D97-AF65-F5344CB8AC3E}">
        <p14:creationId xmlns:p14="http://schemas.microsoft.com/office/powerpoint/2010/main" val="3600452479"/>
      </p:ext>
    </p:extLst>
  </p:cSld>
  <p:clrMapOvr>
    <a:overrideClrMapping bg1="lt1" tx1="dk1" bg2="lt2" tx2="dk2" accent1="accent1" accent2="accent2" accent3="accent3" accent4="accent4" accent5="accent5" accent6="accent6" hlink="hlink" folHlink="folHlink"/>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descr="rev 22 edwards_crown.jpg"/>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6299437" y="74712"/>
            <a:ext cx="1706815" cy="2213170"/>
          </a:xfrm>
          <a:prstGeom prst="rect">
            <a:avLst/>
          </a:prstGeom>
        </p:spPr>
      </p:pic>
      <p:pic>
        <p:nvPicPr>
          <p:cNvPr id="6" name="Picture 5" descr="rev 22 Manger.jpeg"/>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112076" y="0"/>
            <a:ext cx="4492789" cy="2988507"/>
          </a:xfrm>
          <a:prstGeom prst="rect">
            <a:avLst/>
          </a:prstGeom>
        </p:spPr>
      </p:pic>
      <p:sp>
        <p:nvSpPr>
          <p:cNvPr id="2" name="Title 1"/>
          <p:cNvSpPr>
            <a:spLocks noGrp="1"/>
          </p:cNvSpPr>
          <p:nvPr>
            <p:ph type="title"/>
          </p:nvPr>
        </p:nvSpPr>
        <p:spPr>
          <a:xfrm>
            <a:off x="623541" y="0"/>
            <a:ext cx="7772400" cy="647510"/>
          </a:xfrm>
        </p:spPr>
        <p:txBody>
          <a:bodyPr/>
          <a:lstStyle/>
          <a:p>
            <a:r>
              <a:rPr lang="ar-JO" sz="3200" b="1" dirty="0"/>
              <a:t>مجيئي المسيح</a:t>
            </a:r>
            <a:endParaRPr lang="en-US" sz="3200" b="1" dirty="0"/>
          </a:p>
        </p:txBody>
      </p:sp>
      <p:graphicFrame>
        <p:nvGraphicFramePr>
          <p:cNvPr id="4" name="Table 3"/>
          <p:cNvGraphicFramePr>
            <a:graphicFrameLocks noGrp="1"/>
          </p:cNvGraphicFramePr>
          <p:nvPr/>
        </p:nvGraphicFramePr>
        <p:xfrm>
          <a:off x="0" y="2069413"/>
          <a:ext cx="9144000" cy="4319715"/>
        </p:xfrm>
        <a:graphic>
          <a:graphicData uri="http://schemas.openxmlformats.org/drawingml/2006/table">
            <a:tbl>
              <a:tblPr firstRow="1" bandRow="1">
                <a:tableStyleId>{37CE84F3-28C3-443E-9E96-99CF82512B78}</a:tableStyleId>
              </a:tblPr>
              <a:tblGrid>
                <a:gridCol w="4320637">
                  <a:extLst>
                    <a:ext uri="{9D8B030D-6E8A-4147-A177-3AD203B41FA5}">
                      <a16:colId xmlns:a16="http://schemas.microsoft.com/office/drawing/2014/main" val="20000"/>
                    </a:ext>
                  </a:extLst>
                </a:gridCol>
                <a:gridCol w="610119">
                  <a:extLst>
                    <a:ext uri="{9D8B030D-6E8A-4147-A177-3AD203B41FA5}">
                      <a16:colId xmlns:a16="http://schemas.microsoft.com/office/drawing/2014/main" val="20001"/>
                    </a:ext>
                  </a:extLst>
                </a:gridCol>
                <a:gridCol w="4213244">
                  <a:extLst>
                    <a:ext uri="{9D8B030D-6E8A-4147-A177-3AD203B41FA5}">
                      <a16:colId xmlns:a16="http://schemas.microsoft.com/office/drawing/2014/main" val="20002"/>
                    </a:ext>
                  </a:extLst>
                </a:gridCol>
              </a:tblGrid>
              <a:tr h="551739">
                <a:tc>
                  <a:txBody>
                    <a:bodyPr/>
                    <a:lstStyle/>
                    <a:p>
                      <a:pPr algn="ctr"/>
                      <a:r>
                        <a:rPr lang="ar-JO" sz="2800" b="1" dirty="0">
                          <a:latin typeface="Arial"/>
                          <a:cs typeface="Arial"/>
                        </a:rPr>
                        <a:t>المجيء الأول</a:t>
                      </a:r>
                      <a:endParaRPr lang="en-US" sz="2800" b="1" dirty="0">
                        <a:latin typeface="Arial"/>
                        <a:cs typeface="Arial"/>
                      </a:endParaRPr>
                    </a:p>
                  </a:txBody>
                  <a:tcPr>
                    <a:noFill/>
                  </a:tcPr>
                </a:tc>
                <a:tc rowSpan="8">
                  <a:txBody>
                    <a:bodyPr/>
                    <a:lstStyle/>
                    <a:p>
                      <a:pPr algn="ctr"/>
                      <a:r>
                        <a:rPr lang="en-US" sz="2800" b="1" dirty="0">
                          <a:latin typeface="Arial"/>
                          <a:cs typeface="Arial"/>
                        </a:rPr>
                        <a:t>(</a:t>
                      </a:r>
                      <a:r>
                        <a:rPr lang="ar-JO" sz="2800" b="1" dirty="0">
                          <a:latin typeface="Arial"/>
                          <a:cs typeface="Arial"/>
                        </a:rPr>
                        <a:t>عصر</a:t>
                      </a:r>
                      <a:r>
                        <a:rPr lang="ar-JO" sz="2800" b="1" baseline="0" dirty="0">
                          <a:latin typeface="Arial"/>
                          <a:cs typeface="Arial"/>
                        </a:rPr>
                        <a:t> الكنيسة</a:t>
                      </a:r>
                      <a:r>
                        <a:rPr lang="en-US" sz="2800" b="1" dirty="0">
                          <a:latin typeface="Arial"/>
                          <a:cs typeface="Arial"/>
                        </a:rPr>
                        <a:t>)</a:t>
                      </a:r>
                    </a:p>
                  </a:txBody>
                  <a:tcPr vert="vert270">
                    <a:noFill/>
                  </a:tcPr>
                </a:tc>
                <a:tc>
                  <a:txBody>
                    <a:bodyPr/>
                    <a:lstStyle/>
                    <a:p>
                      <a:pPr algn="ctr"/>
                      <a:r>
                        <a:rPr lang="ar-JO" sz="2800" b="1" dirty="0">
                          <a:latin typeface="Arial"/>
                          <a:cs typeface="Arial"/>
                        </a:rPr>
                        <a:t>المجيء الثاني</a:t>
                      </a:r>
                      <a:endParaRPr lang="en-US" sz="2800" b="1" dirty="0">
                        <a:latin typeface="Arial"/>
                        <a:cs typeface="Arial"/>
                      </a:endParaRPr>
                    </a:p>
                  </a:txBody>
                  <a:tcPr>
                    <a:noFill/>
                  </a:tcPr>
                </a:tc>
                <a:extLst>
                  <a:ext uri="{0D108BD9-81ED-4DB2-BD59-A6C34878D82A}">
                    <a16:rowId xmlns:a16="http://schemas.microsoft.com/office/drawing/2014/main" val="10000"/>
                  </a:ext>
                </a:extLst>
              </a:tr>
              <a:tr h="551739">
                <a:tc>
                  <a:txBody>
                    <a:bodyPr/>
                    <a:lstStyle/>
                    <a:p>
                      <a:pPr marL="174625" indent="0" algn="ctr"/>
                      <a:r>
                        <a:rPr lang="ar-JO" sz="2000" b="1" i="0" spc="-100" dirty="0">
                          <a:effectLst>
                            <a:outerShdw blurRad="38100" dist="38100" dir="2700000" algn="tl">
                              <a:srgbClr val="000000">
                                <a:alpha val="43137"/>
                              </a:srgbClr>
                            </a:outerShdw>
                          </a:effectLst>
                          <a:latin typeface="Arial"/>
                          <a:cs typeface="Arial"/>
                        </a:rPr>
                        <a:t>وضع في المذود</a:t>
                      </a:r>
                      <a:endParaRPr lang="en-US" sz="2000" b="1" i="0" spc="-100" dirty="0">
                        <a:effectLst>
                          <a:outerShdw blurRad="38100" dist="38100" dir="2700000" algn="tl">
                            <a:srgbClr val="000000">
                              <a:alpha val="43137"/>
                            </a:srgbClr>
                          </a:outerShdw>
                        </a:effectLst>
                        <a:latin typeface="Arial"/>
                        <a:cs typeface="Arial"/>
                      </a:endParaRPr>
                    </a:p>
                  </a:txBody>
                  <a:tcPr/>
                </a:tc>
                <a:tc vMerge="1">
                  <a:txBody>
                    <a:bodyPr/>
                    <a:lstStyle/>
                    <a:p>
                      <a:endParaRPr lang="en-US" sz="1800" b="1" dirty="0">
                        <a:latin typeface="Arial"/>
                        <a:cs typeface="Arial"/>
                      </a:endParaRPr>
                    </a:p>
                  </a:txBody>
                  <a:tcPr>
                    <a:solidFill>
                      <a:schemeClr val="tx1"/>
                    </a:solidFill>
                  </a:tcPr>
                </a:tc>
                <a:tc>
                  <a:txBody>
                    <a:bodyPr/>
                    <a:lstStyle/>
                    <a:p>
                      <a:pPr marL="174625" indent="0" algn="ctr"/>
                      <a:r>
                        <a:rPr lang="ar-JO" sz="2000" b="1" spc="-100" dirty="0">
                          <a:effectLst>
                            <a:outerShdw blurRad="38100" dist="38100" dir="2700000" algn="tl">
                              <a:srgbClr val="000000">
                                <a:alpha val="43137"/>
                              </a:srgbClr>
                            </a:outerShdw>
                          </a:effectLst>
                          <a:latin typeface="Arial"/>
                          <a:cs typeface="Arial"/>
                        </a:rPr>
                        <a:t>ينزل على جبل</a:t>
                      </a:r>
                      <a:endParaRPr lang="en-US" sz="2000" b="1" spc="-100" dirty="0">
                        <a:effectLst>
                          <a:outerShdw blurRad="38100" dist="38100" dir="2700000" algn="tl">
                            <a:srgbClr val="000000">
                              <a:alpha val="43137"/>
                            </a:srgbClr>
                          </a:outerShdw>
                        </a:effectLst>
                        <a:latin typeface="Arial"/>
                        <a:cs typeface="Arial"/>
                      </a:endParaRPr>
                    </a:p>
                  </a:txBody>
                  <a:tcPr/>
                </a:tc>
                <a:extLst>
                  <a:ext uri="{0D108BD9-81ED-4DB2-BD59-A6C34878D82A}">
                    <a16:rowId xmlns:a16="http://schemas.microsoft.com/office/drawing/2014/main" val="10001"/>
                  </a:ext>
                </a:extLst>
              </a:tr>
              <a:tr h="551739">
                <a:tc>
                  <a:txBody>
                    <a:bodyPr/>
                    <a:lstStyle/>
                    <a:p>
                      <a:pPr marL="174625" indent="0" algn="ctr"/>
                      <a:r>
                        <a:rPr lang="ar-JO" sz="2000" b="1" i="0" spc="-100" dirty="0">
                          <a:effectLst>
                            <a:outerShdw blurRad="38100" dist="38100" dir="2700000" algn="tl">
                              <a:srgbClr val="000000">
                                <a:alpha val="43137"/>
                              </a:srgbClr>
                            </a:outerShdw>
                          </a:effectLst>
                          <a:latin typeface="Arial"/>
                          <a:cs typeface="Arial"/>
                        </a:rPr>
                        <a:t>جاء كحمل</a:t>
                      </a:r>
                      <a:endParaRPr lang="en-US" sz="2000" b="1" i="0" spc="-100" dirty="0">
                        <a:effectLst>
                          <a:outerShdw blurRad="38100" dist="38100" dir="2700000" algn="tl">
                            <a:srgbClr val="000000">
                              <a:alpha val="43137"/>
                            </a:srgbClr>
                          </a:outerShdw>
                        </a:effectLst>
                        <a:latin typeface="Arial"/>
                        <a:cs typeface="Arial"/>
                      </a:endParaRPr>
                    </a:p>
                  </a:txBody>
                  <a:tcPr>
                    <a:solidFill>
                      <a:schemeClr val="accent6">
                        <a:lumMod val="50000"/>
                      </a:schemeClr>
                    </a:solidFill>
                  </a:tcPr>
                </a:tc>
                <a:tc vMerge="1">
                  <a:txBody>
                    <a:bodyPr/>
                    <a:lstStyle/>
                    <a:p>
                      <a:endParaRPr lang="en-US" sz="1800" b="1" dirty="0">
                        <a:latin typeface="Arial"/>
                        <a:cs typeface="Arial"/>
                      </a:endParaRPr>
                    </a:p>
                  </a:txBody>
                  <a:tcPr>
                    <a:solidFill>
                      <a:schemeClr val="tx1"/>
                    </a:solidFill>
                  </a:tcPr>
                </a:tc>
                <a:tc>
                  <a:txBody>
                    <a:bodyPr/>
                    <a:lstStyle/>
                    <a:p>
                      <a:pPr marL="174625" indent="0" algn="ctr"/>
                      <a:r>
                        <a:rPr lang="ar-JO" sz="2000" b="1" spc="-100" dirty="0">
                          <a:effectLst>
                            <a:outerShdw blurRad="38100" dist="38100" dir="2700000" algn="tl">
                              <a:srgbClr val="000000">
                                <a:alpha val="43137"/>
                              </a:srgbClr>
                            </a:outerShdw>
                          </a:effectLst>
                          <a:latin typeface="Arial"/>
                          <a:cs typeface="Arial"/>
                        </a:rPr>
                        <a:t>ياتي كرب</a:t>
                      </a:r>
                      <a:endParaRPr lang="en-US" sz="2000" b="1" spc="-100" dirty="0">
                        <a:effectLst>
                          <a:outerShdw blurRad="38100" dist="38100" dir="2700000" algn="tl">
                            <a:srgbClr val="000000">
                              <a:alpha val="43137"/>
                            </a:srgbClr>
                          </a:outerShdw>
                        </a:effectLst>
                        <a:latin typeface="Arial"/>
                        <a:cs typeface="Arial"/>
                      </a:endParaRPr>
                    </a:p>
                  </a:txBody>
                  <a:tcPr>
                    <a:solidFill>
                      <a:srgbClr val="16165D"/>
                    </a:solidFill>
                  </a:tcPr>
                </a:tc>
                <a:extLst>
                  <a:ext uri="{0D108BD9-81ED-4DB2-BD59-A6C34878D82A}">
                    <a16:rowId xmlns:a16="http://schemas.microsoft.com/office/drawing/2014/main" val="10002"/>
                  </a:ext>
                </a:extLst>
              </a:tr>
              <a:tr h="551739">
                <a:tc>
                  <a:txBody>
                    <a:bodyPr/>
                    <a:lstStyle/>
                    <a:p>
                      <a:pPr marL="174625" indent="0" algn="ctr"/>
                      <a:r>
                        <a:rPr lang="ar-JO" sz="2000" b="1" i="0" kern="1200" spc="-100" baseline="0" dirty="0">
                          <a:solidFill>
                            <a:schemeClr val="lt1"/>
                          </a:solidFill>
                          <a:effectLst>
                            <a:outerShdw blurRad="38100" dist="38100" dir="2700000" algn="tl">
                              <a:srgbClr val="000000">
                                <a:alpha val="43137"/>
                              </a:srgbClr>
                            </a:outerShdw>
                          </a:effectLst>
                          <a:latin typeface="Arial"/>
                          <a:ea typeface="+mn-ea"/>
                          <a:cs typeface="Arial"/>
                        </a:rPr>
                        <a:t>متواضع و فقير</a:t>
                      </a:r>
                      <a:endParaRPr lang="en-US" sz="2000" b="1" i="0" spc="-100" dirty="0">
                        <a:effectLst>
                          <a:outerShdw blurRad="38100" dist="38100" dir="2700000" algn="tl">
                            <a:srgbClr val="000000">
                              <a:alpha val="43137"/>
                            </a:srgbClr>
                          </a:outerShdw>
                        </a:effectLst>
                        <a:latin typeface="Arial"/>
                        <a:cs typeface="Arial"/>
                      </a:endParaRPr>
                    </a:p>
                  </a:txBody>
                  <a:tcPr/>
                </a:tc>
                <a:tc vMerge="1">
                  <a:txBody>
                    <a:bodyPr/>
                    <a:lstStyle/>
                    <a:p>
                      <a:endParaRPr lang="en-US" sz="1800" b="1" dirty="0">
                        <a:latin typeface="Arial"/>
                        <a:cs typeface="Arial"/>
                      </a:endParaRPr>
                    </a:p>
                  </a:txBody>
                  <a:tcPr>
                    <a:solidFill>
                      <a:schemeClr val="tx1"/>
                    </a:solidFill>
                  </a:tcPr>
                </a:tc>
                <a:tc>
                  <a:txBody>
                    <a:bodyPr/>
                    <a:lstStyle/>
                    <a:p>
                      <a:pPr marL="174625" indent="0" algn="ctr"/>
                      <a:r>
                        <a:rPr lang="ar-JO" sz="2000" b="1" spc="-100" dirty="0">
                          <a:effectLst>
                            <a:outerShdw blurRad="38100" dist="38100" dir="2700000" algn="tl">
                              <a:srgbClr val="000000">
                                <a:alpha val="43137"/>
                              </a:srgbClr>
                            </a:outerShdw>
                          </a:effectLst>
                          <a:latin typeface="Arial"/>
                          <a:cs typeface="Arial"/>
                        </a:rPr>
                        <a:t>مجيد وقوي</a:t>
                      </a:r>
                      <a:endParaRPr lang="en-US" sz="2000" b="1" spc="-100" dirty="0">
                        <a:effectLst>
                          <a:outerShdw blurRad="38100" dist="38100" dir="2700000" algn="tl">
                            <a:srgbClr val="000000">
                              <a:alpha val="43137"/>
                            </a:srgbClr>
                          </a:outerShdw>
                        </a:effectLst>
                        <a:latin typeface="Arial"/>
                        <a:cs typeface="Arial"/>
                      </a:endParaRPr>
                    </a:p>
                  </a:txBody>
                  <a:tcPr/>
                </a:tc>
                <a:extLst>
                  <a:ext uri="{0D108BD9-81ED-4DB2-BD59-A6C34878D82A}">
                    <a16:rowId xmlns:a16="http://schemas.microsoft.com/office/drawing/2014/main" val="10003"/>
                  </a:ext>
                </a:extLst>
              </a:tr>
              <a:tr h="551739">
                <a:tc>
                  <a:txBody>
                    <a:bodyPr/>
                    <a:lstStyle/>
                    <a:p>
                      <a:pPr marL="174625" indent="0" algn="ctr"/>
                      <a:r>
                        <a:rPr lang="ar-JO" sz="2000" b="1" i="0" spc="-100" dirty="0">
                          <a:effectLst>
                            <a:outerShdw blurRad="38100" dist="38100" dir="2700000" algn="tl">
                              <a:srgbClr val="000000">
                                <a:alpha val="43137"/>
                              </a:srgbClr>
                            </a:outerShdw>
                          </a:effectLst>
                          <a:latin typeface="Arial"/>
                          <a:cs typeface="Arial"/>
                        </a:rPr>
                        <a:t>مات لأجل أعدائه</a:t>
                      </a:r>
                      <a:endParaRPr lang="en-US" sz="2000" b="1" i="0" spc="-100" dirty="0">
                        <a:effectLst>
                          <a:outerShdw blurRad="38100" dist="38100" dir="2700000" algn="tl">
                            <a:srgbClr val="000000">
                              <a:alpha val="43137"/>
                            </a:srgbClr>
                          </a:outerShdw>
                        </a:effectLst>
                        <a:latin typeface="Arial"/>
                        <a:cs typeface="Arial"/>
                      </a:endParaRPr>
                    </a:p>
                  </a:txBody>
                  <a:tcPr>
                    <a:solidFill>
                      <a:srgbClr val="16165D"/>
                    </a:solidFill>
                  </a:tcPr>
                </a:tc>
                <a:tc vMerge="1">
                  <a:txBody>
                    <a:bodyPr/>
                    <a:lstStyle/>
                    <a:p>
                      <a:endParaRPr lang="en-US" sz="1800" b="1" dirty="0">
                        <a:latin typeface="Arial"/>
                        <a:cs typeface="Arial"/>
                      </a:endParaRPr>
                    </a:p>
                  </a:txBody>
                  <a:tcPr>
                    <a:solidFill>
                      <a:schemeClr val="tx1"/>
                    </a:solidFill>
                  </a:tcPr>
                </a:tc>
                <a:tc>
                  <a:txBody>
                    <a:bodyPr/>
                    <a:lstStyle/>
                    <a:p>
                      <a:pPr marL="174625" indent="0" algn="ctr"/>
                      <a:r>
                        <a:rPr lang="ar-JO" sz="2000" b="1" spc="-100" dirty="0">
                          <a:effectLst>
                            <a:outerShdw blurRad="38100" dist="38100" dir="2700000" algn="tl">
                              <a:srgbClr val="000000">
                                <a:alpha val="43137"/>
                              </a:srgbClr>
                            </a:outerShdw>
                          </a:effectLst>
                          <a:latin typeface="Arial"/>
                          <a:cs typeface="Arial"/>
                        </a:rPr>
                        <a:t>الموت لأعدائه</a:t>
                      </a:r>
                      <a:endParaRPr lang="en-US" sz="2000" b="1" spc="-100" dirty="0">
                        <a:effectLst>
                          <a:outerShdw blurRad="38100" dist="38100" dir="2700000" algn="tl">
                            <a:srgbClr val="000000">
                              <a:alpha val="43137"/>
                            </a:srgbClr>
                          </a:outerShdw>
                        </a:effectLst>
                        <a:latin typeface="Arial"/>
                        <a:cs typeface="Arial"/>
                      </a:endParaRPr>
                    </a:p>
                  </a:txBody>
                  <a:tcPr>
                    <a:solidFill>
                      <a:srgbClr val="16165D"/>
                    </a:solidFill>
                  </a:tcPr>
                </a:tc>
                <a:extLst>
                  <a:ext uri="{0D108BD9-81ED-4DB2-BD59-A6C34878D82A}">
                    <a16:rowId xmlns:a16="http://schemas.microsoft.com/office/drawing/2014/main" val="10004"/>
                  </a:ext>
                </a:extLst>
              </a:tr>
              <a:tr h="526297">
                <a:tc>
                  <a:txBody>
                    <a:bodyPr/>
                    <a:lstStyle/>
                    <a:p>
                      <a:pPr marL="174625" indent="0" algn="ctr"/>
                      <a:r>
                        <a:rPr lang="ar-JO" sz="2000" b="1" i="0" spc="-100" dirty="0">
                          <a:effectLst>
                            <a:outerShdw blurRad="38100" dist="38100" dir="2700000" algn="tl">
                              <a:srgbClr val="000000">
                                <a:alpha val="43137"/>
                              </a:srgbClr>
                            </a:outerShdw>
                          </a:effectLst>
                          <a:latin typeface="Arial"/>
                          <a:cs typeface="Arial"/>
                        </a:rPr>
                        <a:t>جرب من الشيطان</a:t>
                      </a:r>
                      <a:endParaRPr lang="en-US" sz="2000" b="1" i="0" spc="-100" dirty="0">
                        <a:effectLst>
                          <a:outerShdw blurRad="38100" dist="38100" dir="2700000" algn="tl">
                            <a:srgbClr val="000000">
                              <a:alpha val="43137"/>
                            </a:srgbClr>
                          </a:outerShdw>
                        </a:effectLst>
                        <a:latin typeface="Arial"/>
                        <a:cs typeface="Arial"/>
                      </a:endParaRPr>
                    </a:p>
                  </a:txBody>
                  <a:tcPr/>
                </a:tc>
                <a:tc vMerge="1">
                  <a:txBody>
                    <a:bodyPr/>
                    <a:lstStyle/>
                    <a:p>
                      <a:endParaRPr lang="en-US" sz="1800" b="1" dirty="0">
                        <a:latin typeface="Arial"/>
                        <a:cs typeface="Arial"/>
                      </a:endParaRPr>
                    </a:p>
                  </a:txBody>
                  <a:tcPr>
                    <a:solidFill>
                      <a:schemeClr val="tx1"/>
                    </a:solidFill>
                  </a:tcPr>
                </a:tc>
                <a:tc>
                  <a:txBody>
                    <a:bodyPr/>
                    <a:lstStyle/>
                    <a:p>
                      <a:pPr marL="174625" indent="0" algn="ctr"/>
                      <a:r>
                        <a:rPr lang="ar-JO" sz="2000" b="1" spc="-100" dirty="0">
                          <a:effectLst>
                            <a:outerShdw blurRad="38100" dist="38100" dir="2700000" algn="tl">
                              <a:srgbClr val="000000">
                                <a:alpha val="43137"/>
                              </a:srgbClr>
                            </a:outerShdw>
                          </a:effectLst>
                          <a:latin typeface="Arial"/>
                          <a:cs typeface="Arial"/>
                        </a:rPr>
                        <a:t>يحبس الشيطان</a:t>
                      </a:r>
                      <a:r>
                        <a:rPr lang="ar-JO" sz="2000" b="1" spc="-100" baseline="0" dirty="0">
                          <a:effectLst>
                            <a:outerShdw blurRad="38100" dist="38100" dir="2700000" algn="tl">
                              <a:srgbClr val="000000">
                                <a:alpha val="43137"/>
                              </a:srgbClr>
                            </a:outerShdw>
                          </a:effectLst>
                          <a:latin typeface="Arial"/>
                          <a:cs typeface="Arial"/>
                        </a:rPr>
                        <a:t> في حفرة لا قاع لها</a:t>
                      </a:r>
                      <a:endParaRPr lang="en-US" sz="2000" b="1" spc="-100" dirty="0">
                        <a:effectLst>
                          <a:outerShdw blurRad="38100" dist="38100" dir="2700000" algn="tl">
                            <a:srgbClr val="000000">
                              <a:alpha val="43137"/>
                            </a:srgbClr>
                          </a:outerShdw>
                        </a:effectLst>
                        <a:latin typeface="Arial"/>
                        <a:cs typeface="Arial"/>
                      </a:endParaRPr>
                    </a:p>
                  </a:txBody>
                  <a:tcPr/>
                </a:tc>
                <a:extLst>
                  <a:ext uri="{0D108BD9-81ED-4DB2-BD59-A6C34878D82A}">
                    <a16:rowId xmlns:a16="http://schemas.microsoft.com/office/drawing/2014/main" val="10005"/>
                  </a:ext>
                </a:extLst>
              </a:tr>
              <a:tr h="482984">
                <a:tc>
                  <a:txBody>
                    <a:bodyPr/>
                    <a:lstStyle/>
                    <a:p>
                      <a:pPr marL="174625" indent="0" algn="ctr"/>
                      <a:r>
                        <a:rPr lang="ar-JO" sz="2000" b="1" i="0" spc="-100" dirty="0">
                          <a:effectLst>
                            <a:outerShdw blurRad="38100" dist="38100" dir="2700000" algn="tl">
                              <a:srgbClr val="000000">
                                <a:alpha val="43137"/>
                              </a:srgbClr>
                            </a:outerShdw>
                          </a:effectLst>
                          <a:latin typeface="Arial"/>
                          <a:cs typeface="Arial"/>
                        </a:rPr>
                        <a:t>عاش في عالم شرير</a:t>
                      </a:r>
                      <a:endParaRPr lang="en-US" sz="2000" b="1" i="0" spc="-100" dirty="0">
                        <a:effectLst>
                          <a:outerShdw blurRad="38100" dist="38100" dir="2700000" algn="tl">
                            <a:srgbClr val="000000">
                              <a:alpha val="43137"/>
                            </a:srgbClr>
                          </a:outerShdw>
                        </a:effectLst>
                        <a:latin typeface="Arial"/>
                        <a:cs typeface="Arial"/>
                      </a:endParaRPr>
                    </a:p>
                  </a:txBody>
                  <a:tcPr>
                    <a:solidFill>
                      <a:srgbClr val="16165D"/>
                    </a:solidFill>
                  </a:tcPr>
                </a:tc>
                <a:tc vMerge="1">
                  <a:txBody>
                    <a:bodyPr/>
                    <a:lstStyle/>
                    <a:p>
                      <a:endParaRPr lang="en-US" sz="1800" b="1" dirty="0">
                        <a:latin typeface="Arial"/>
                        <a:cs typeface="Arial"/>
                      </a:endParaRPr>
                    </a:p>
                  </a:txBody>
                  <a:tcPr>
                    <a:solidFill>
                      <a:schemeClr val="tx1"/>
                    </a:solidFill>
                  </a:tcPr>
                </a:tc>
                <a:tc>
                  <a:txBody>
                    <a:bodyPr/>
                    <a:lstStyle/>
                    <a:p>
                      <a:pPr marL="174625" indent="0" algn="ctr"/>
                      <a:r>
                        <a:rPr lang="ar-JO" sz="2000" b="1" spc="-100" dirty="0">
                          <a:effectLst>
                            <a:outerShdw blurRad="38100" dist="38100" dir="2700000" algn="tl">
                              <a:srgbClr val="000000">
                                <a:alpha val="43137"/>
                              </a:srgbClr>
                            </a:outerShdw>
                          </a:effectLst>
                          <a:latin typeface="Arial"/>
                          <a:cs typeface="Arial"/>
                        </a:rPr>
                        <a:t>يقود العالم غلى البر</a:t>
                      </a:r>
                      <a:endParaRPr lang="en-US" sz="2000" b="1" spc="-100" dirty="0">
                        <a:effectLst>
                          <a:outerShdw blurRad="38100" dist="38100" dir="2700000" algn="tl">
                            <a:srgbClr val="000000">
                              <a:alpha val="43137"/>
                            </a:srgbClr>
                          </a:outerShdw>
                        </a:effectLst>
                        <a:latin typeface="Arial"/>
                        <a:cs typeface="Arial"/>
                      </a:endParaRPr>
                    </a:p>
                  </a:txBody>
                  <a:tcPr>
                    <a:solidFill>
                      <a:srgbClr val="16165D"/>
                    </a:solidFill>
                  </a:tcPr>
                </a:tc>
                <a:extLst>
                  <a:ext uri="{0D108BD9-81ED-4DB2-BD59-A6C34878D82A}">
                    <a16:rowId xmlns:a16="http://schemas.microsoft.com/office/drawing/2014/main" val="10006"/>
                  </a:ext>
                </a:extLst>
              </a:tr>
              <a:tr h="551739">
                <a:tc>
                  <a:txBody>
                    <a:bodyPr/>
                    <a:lstStyle/>
                    <a:p>
                      <a:pPr marL="174625" indent="0" algn="ctr"/>
                      <a:r>
                        <a:rPr lang="ar-JO" sz="2000" b="1" i="0" spc="-100" dirty="0">
                          <a:effectLst>
                            <a:outerShdw blurRad="38100" dist="38100" dir="2700000" algn="tl">
                              <a:srgbClr val="000000">
                                <a:alpha val="43137"/>
                              </a:srgbClr>
                            </a:outerShdw>
                          </a:effectLst>
                          <a:latin typeface="Arial"/>
                          <a:cs typeface="Arial"/>
                        </a:rPr>
                        <a:t>مات لأجل الخطايا</a:t>
                      </a:r>
                      <a:r>
                        <a:rPr lang="ar-JO" sz="2000" b="1" i="0" spc="-100" baseline="0" dirty="0">
                          <a:effectLst>
                            <a:outerShdw blurRad="38100" dist="38100" dir="2700000" algn="tl">
                              <a:srgbClr val="000000">
                                <a:alpha val="43137"/>
                              </a:srgbClr>
                            </a:outerShdw>
                          </a:effectLst>
                          <a:latin typeface="Arial"/>
                          <a:cs typeface="Arial"/>
                        </a:rPr>
                        <a:t> و قام ثانية</a:t>
                      </a:r>
                      <a:endParaRPr lang="en-US" sz="2000" b="1" i="0" spc="-100" dirty="0">
                        <a:effectLst>
                          <a:outerShdw blurRad="38100" dist="38100" dir="2700000" algn="tl">
                            <a:srgbClr val="000000">
                              <a:alpha val="43137"/>
                            </a:srgbClr>
                          </a:outerShdw>
                        </a:effectLst>
                        <a:latin typeface="Arial"/>
                        <a:cs typeface="Arial"/>
                      </a:endParaRPr>
                    </a:p>
                  </a:txBody>
                  <a:tcPr/>
                </a:tc>
                <a:tc vMerge="1">
                  <a:txBody>
                    <a:bodyPr/>
                    <a:lstStyle/>
                    <a:p>
                      <a:endParaRPr lang="en-US" sz="1800" b="1" dirty="0">
                        <a:latin typeface="Arial"/>
                        <a:cs typeface="Arial"/>
                      </a:endParaRPr>
                    </a:p>
                  </a:txBody>
                  <a:tcPr>
                    <a:solidFill>
                      <a:schemeClr val="tx1"/>
                    </a:solidFill>
                  </a:tcPr>
                </a:tc>
                <a:tc>
                  <a:txBody>
                    <a:bodyPr/>
                    <a:lstStyle/>
                    <a:p>
                      <a:pPr marL="174625" indent="0" algn="ctr"/>
                      <a:r>
                        <a:rPr lang="ar-JO" sz="2000" b="1" spc="-100" dirty="0">
                          <a:effectLst>
                            <a:outerShdw blurRad="38100" dist="38100" dir="2700000" algn="tl">
                              <a:srgbClr val="000000">
                                <a:alpha val="43137"/>
                              </a:srgbClr>
                            </a:outerShdw>
                          </a:effectLst>
                          <a:latin typeface="Arial"/>
                          <a:cs typeface="Arial"/>
                        </a:rPr>
                        <a:t>يوجه و يحكم</a:t>
                      </a:r>
                      <a:endParaRPr lang="en-US" sz="2000" b="1" spc="-100" dirty="0">
                        <a:effectLst>
                          <a:outerShdw blurRad="38100" dist="38100" dir="2700000" algn="tl">
                            <a:srgbClr val="000000">
                              <a:alpha val="43137"/>
                            </a:srgbClr>
                          </a:outerShdw>
                        </a:effectLst>
                        <a:latin typeface="Arial"/>
                        <a:cs typeface="Arial"/>
                      </a:endParaRPr>
                    </a:p>
                  </a:txBody>
                  <a:tcPr/>
                </a:tc>
                <a:extLst>
                  <a:ext uri="{0D108BD9-81ED-4DB2-BD59-A6C34878D82A}">
                    <a16:rowId xmlns:a16="http://schemas.microsoft.com/office/drawing/2014/main" val="10007"/>
                  </a:ext>
                </a:extLst>
              </a:tr>
            </a:tbl>
          </a:graphicData>
        </a:graphic>
      </p:graphicFrame>
      <p:sp>
        <p:nvSpPr>
          <p:cNvPr id="5" name="Text Box 4"/>
          <p:cNvSpPr txBox="1">
            <a:spLocks noChangeArrowheads="1"/>
          </p:cNvSpPr>
          <p:nvPr/>
        </p:nvSpPr>
        <p:spPr bwMode="auto">
          <a:xfrm>
            <a:off x="37353" y="6513246"/>
            <a:ext cx="9027268" cy="307777"/>
          </a:xfrm>
          <a:prstGeom prst="rect">
            <a:avLst/>
          </a:prstGeom>
          <a:noFill/>
          <a:ln>
            <a:noFill/>
          </a:ln>
          <a:effectLst/>
        </p:spPr>
        <p:txBody>
          <a:bodyPr wrap="square">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1400" b="1" i="0" u="none" strike="noStrike" kern="1200" cap="none" spc="0" normalizeH="0" baseline="0" noProof="0" dirty="0">
                <a:ln>
                  <a:noFill/>
                </a:ln>
                <a:solidFill>
                  <a:srgbClr val="FFFFFF"/>
                </a:solidFill>
                <a:effectLst>
                  <a:glow rad="241300">
                    <a:srgbClr val="000000">
                      <a:alpha val="75000"/>
                    </a:srgbClr>
                  </a:glow>
                </a:effectLst>
                <a:uLnTx/>
                <a:uFillTx/>
                <a:latin typeface="Arial"/>
                <a:ea typeface="ＭＳ Ｐゴシック" charset="0"/>
                <a:cs typeface="Arial"/>
              </a:rPr>
              <a:t>راعوث و لاري مودي: مذكورة من تيري هول، بانوراما الكتاب المقدس، 117</a:t>
            </a:r>
            <a:endParaRPr kumimoji="0" lang="en-US" sz="1400" b="1" i="0" u="none" strike="noStrike" kern="1200" cap="none" spc="0" normalizeH="0" baseline="0" noProof="0" dirty="0">
              <a:ln>
                <a:noFill/>
              </a:ln>
              <a:solidFill>
                <a:srgbClr val="FFFFFF"/>
              </a:solidFill>
              <a:effectLst>
                <a:glow rad="241300">
                  <a:srgbClr val="000000">
                    <a:alpha val="75000"/>
                  </a:srgbClr>
                </a:glow>
              </a:effectLst>
              <a:uLnTx/>
              <a:uFillTx/>
              <a:latin typeface="Arial"/>
              <a:ea typeface="ＭＳ Ｐゴシック" charset="0"/>
              <a:cs typeface="Arial"/>
            </a:endParaRPr>
          </a:p>
        </p:txBody>
      </p:sp>
      <p:sp>
        <p:nvSpPr>
          <p:cNvPr id="8" name="Text Box 37"/>
          <p:cNvSpPr txBox="1">
            <a:spLocks noChangeArrowheads="1"/>
          </p:cNvSpPr>
          <p:nvPr/>
        </p:nvSpPr>
        <p:spPr bwMode="auto">
          <a:xfrm>
            <a:off x="8410851" y="64606"/>
            <a:ext cx="701131" cy="46384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420</a:t>
            </a:r>
            <a:endPar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4219002215"/>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9377" name="Rectangle 6"/>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51202" name="Rectangle 2"/>
          <p:cNvSpPr>
            <a:spLocks noChangeArrowheads="1"/>
          </p:cNvSpPr>
          <p:nvPr/>
        </p:nvSpPr>
        <p:spPr bwMode="auto">
          <a:xfrm>
            <a:off x="381000" y="609600"/>
            <a:ext cx="8382000" cy="120032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ويجعل الجميع الصغار والكبار والأغنياء والفقراء والأحرار والعبيد تصنع لهم سمة على يدهم اليمنى أو على جبهتهم  أن لا يقدر أحد أن يشتري أو يبيع إلا من له السمة أو اسم الوحش أو عدد اسمه</a:t>
            </a:r>
            <a:endParaRPr kumimoji="0" lang="pt-BR"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pic>
        <p:nvPicPr>
          <p:cNvPr id="51203" name="Picture 3" descr="XIPNAMÃO"/>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1981200" y="3886200"/>
            <a:ext cx="3810000" cy="26479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29380" name="Text Box 5"/>
          <p:cNvSpPr txBox="1">
            <a:spLocks noChangeArrowheads="1"/>
          </p:cNvSpPr>
          <p:nvPr/>
        </p:nvSpPr>
        <p:spPr bwMode="auto">
          <a:xfrm>
            <a:off x="5029200" y="2819400"/>
            <a:ext cx="2052165"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رؤيا 13: 16-17</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29381" name="Rectangle 6"/>
          <p:cNvSpPr>
            <a:spLocks noGrp="1" noChangeArrowheads="1"/>
          </p:cNvSpPr>
          <p:nvPr>
            <p:ph type="title" idx="4294967295"/>
          </p:nvPr>
        </p:nvSpPr>
        <p:spPr>
          <a:xfrm>
            <a:off x="6019800" y="4267200"/>
            <a:ext cx="3124200" cy="1905000"/>
          </a:xfrm>
        </p:spPr>
        <p:txBody>
          <a:bodyPr/>
          <a:lstStyle/>
          <a:p>
            <a:r>
              <a:rPr lang="ar-JO" sz="4000" dirty="0">
                <a:solidFill>
                  <a:schemeClr val="bg1"/>
                </a:solidFill>
                <a:latin typeface="Arial" panose="020B0604020202020204" pitchFamily="34" charset="0"/>
                <a:ea typeface="ＭＳ Ｐゴシック" charset="0"/>
                <a:cs typeface="Arial" panose="020B0604020202020204" pitchFamily="34" charset="0"/>
              </a:rPr>
              <a:t>السمة في </a:t>
            </a:r>
            <a:br>
              <a:rPr lang="ar-JO" sz="4000" dirty="0">
                <a:solidFill>
                  <a:schemeClr val="bg1"/>
                </a:solidFill>
                <a:latin typeface="Arial" panose="020B0604020202020204" pitchFamily="34" charset="0"/>
                <a:ea typeface="ＭＳ Ｐゴシック" charset="0"/>
                <a:cs typeface="Arial" panose="020B0604020202020204" pitchFamily="34" charset="0"/>
              </a:rPr>
            </a:br>
            <a:r>
              <a:rPr lang="ar-JO" sz="4000" dirty="0">
                <a:solidFill>
                  <a:schemeClr val="bg1"/>
                </a:solidFill>
                <a:latin typeface="Arial" panose="020B0604020202020204" pitchFamily="34" charset="0"/>
                <a:ea typeface="ＭＳ Ｐゴシック" charset="0"/>
                <a:cs typeface="Arial" panose="020B0604020202020204" pitchFamily="34" charset="0"/>
              </a:rPr>
              <a:t>اليد اليمنى</a:t>
            </a:r>
            <a:endParaRPr lang="en-US" dirty="0">
              <a:solidFill>
                <a:schemeClr val="bg1"/>
              </a:solidFill>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502141767"/>
      </p:ext>
    </p:extLst>
  </p:cSld>
  <p:clrMapOvr>
    <a:masterClrMapping/>
  </p:clrMapOvr>
  <p:transition spd="slow">
    <p:random/>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36" fill="hold" grpId="0" nodeType="afterEffect">
                                  <p:stCondLst>
                                    <p:cond delay="0"/>
                                  </p:stCondLst>
                                  <p:iterate type="wd">
                                    <p:tmPct val="10000"/>
                                  </p:iterate>
                                  <p:childTnLst>
                                    <p:set>
                                      <p:cBhvr>
                                        <p:cTn id="6" dur="1" fill="hold">
                                          <p:stCondLst>
                                            <p:cond delay="0"/>
                                          </p:stCondLst>
                                        </p:cTn>
                                        <p:tgtEl>
                                          <p:spTgt spid="51202"/>
                                        </p:tgtEl>
                                        <p:attrNameLst>
                                          <p:attrName>style.visibility</p:attrName>
                                        </p:attrNameLst>
                                      </p:cBhvr>
                                      <p:to>
                                        <p:strVal val="visible"/>
                                      </p:to>
                                    </p:set>
                                    <p:anim calcmode="lin" valueType="num">
                                      <p:cBhvr>
                                        <p:cTn id="7" dur="75" fill="hold"/>
                                        <p:tgtEl>
                                          <p:spTgt spid="51202"/>
                                        </p:tgtEl>
                                        <p:attrNameLst>
                                          <p:attrName>ppt_w</p:attrName>
                                        </p:attrNameLst>
                                      </p:cBhvr>
                                      <p:tavLst>
                                        <p:tav tm="0">
                                          <p:val>
                                            <p:strVal val="(6*min(max(#ppt_w*#ppt_h,.3),1)-7.4)/-.7*#ppt_w"/>
                                          </p:val>
                                        </p:tav>
                                        <p:tav tm="100000">
                                          <p:val>
                                            <p:strVal val="#ppt_w"/>
                                          </p:val>
                                        </p:tav>
                                      </p:tavLst>
                                    </p:anim>
                                    <p:anim calcmode="lin" valueType="num">
                                      <p:cBhvr>
                                        <p:cTn id="8" dur="75" fill="hold"/>
                                        <p:tgtEl>
                                          <p:spTgt spid="51202"/>
                                        </p:tgtEl>
                                        <p:attrNameLst>
                                          <p:attrName>ppt_h</p:attrName>
                                        </p:attrNameLst>
                                      </p:cBhvr>
                                      <p:tavLst>
                                        <p:tav tm="0">
                                          <p:val>
                                            <p:strVal val="(6*min(max(#ppt_w*#ppt_h,.3),1)-7.4)/-.7*#ppt_h"/>
                                          </p:val>
                                        </p:tav>
                                        <p:tav tm="100000">
                                          <p:val>
                                            <p:strVal val="#ppt_h"/>
                                          </p:val>
                                        </p:tav>
                                      </p:tavLst>
                                    </p:anim>
                                    <p:anim calcmode="lin" valueType="num">
                                      <p:cBhvr>
                                        <p:cTn id="9" dur="75" fill="hold"/>
                                        <p:tgtEl>
                                          <p:spTgt spid="51202"/>
                                        </p:tgtEl>
                                        <p:attrNameLst>
                                          <p:attrName>ppt_x</p:attrName>
                                        </p:attrNameLst>
                                      </p:cBhvr>
                                      <p:tavLst>
                                        <p:tav tm="0">
                                          <p:val>
                                            <p:fltVal val="0.5"/>
                                          </p:val>
                                        </p:tav>
                                        <p:tav tm="100000">
                                          <p:val>
                                            <p:strVal val="#ppt_x"/>
                                          </p:val>
                                        </p:tav>
                                      </p:tavLst>
                                    </p:anim>
                                    <p:anim calcmode="lin" valueType="num">
                                      <p:cBhvr>
                                        <p:cTn id="10" dur="75" fill="hold"/>
                                        <p:tgtEl>
                                          <p:spTgt spid="51202"/>
                                        </p:tgtEl>
                                        <p:attrNameLst>
                                          <p:attrName>ppt_y</p:attrName>
                                        </p:attrNameLst>
                                      </p:cBhvr>
                                      <p:tavLst>
                                        <p:tav tm="0">
                                          <p:val>
                                            <p:strVal val="1+(6*min(max(#ppt_w*#ppt_h,.3),1)-7.4)/-.7*#ppt_h/2"/>
                                          </p:val>
                                        </p:tav>
                                        <p:tav tm="100000">
                                          <p:val>
                                            <p:strVal val="#ppt_y"/>
                                          </p:val>
                                        </p:tav>
                                      </p:tavLst>
                                    </p:anim>
                                  </p:childTnLst>
                                </p:cTn>
                              </p:par>
                            </p:childTnLst>
                          </p:cTn>
                        </p:par>
                        <p:par>
                          <p:cTn id="11" fill="hold" nodeType="afterGroup">
                            <p:stCondLst>
                              <p:cond delay="330"/>
                            </p:stCondLst>
                            <p:childTnLst>
                              <p:par>
                                <p:cTn id="12" presetID="1" presetClass="entr" presetSubtype="0" fill="hold" nodeType="afterEffect">
                                  <p:stCondLst>
                                    <p:cond delay="0"/>
                                  </p:stCondLst>
                                  <p:childTnLst>
                                    <p:set>
                                      <p:cBhvr>
                                        <p:cTn id="13" dur="1" fill="hold">
                                          <p:stCondLst>
                                            <p:cond delay="499"/>
                                          </p:stCondLst>
                                        </p:cTn>
                                        <p:tgtEl>
                                          <p:spTgt spid="5120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202" grpId="0" autoUpdateAnimBg="0"/>
    </p:bldLst>
  </p:timing>
</p:sld>
</file>

<file path=ppt/slides/slide2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1617" name="Picture 1" descr="jesus_return.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75750" cy="4495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 name="Title 2"/>
          <p:cNvSpPr>
            <a:spLocks noGrp="1"/>
          </p:cNvSpPr>
          <p:nvPr>
            <p:ph type="title" idx="4294967295"/>
          </p:nvPr>
        </p:nvSpPr>
        <p:spPr>
          <a:xfrm>
            <a:off x="228600" y="0"/>
            <a:ext cx="5105400" cy="838200"/>
          </a:xfrm>
        </p:spPr>
        <p:txBody>
          <a:bodyPr/>
          <a:lstStyle/>
          <a:p>
            <a:pPr algn="l">
              <a:defRPr/>
            </a:pPr>
            <a:r>
              <a:rPr lang="ar-JO" sz="3600" b="1" dirty="0">
                <a:solidFill>
                  <a:srgbClr val="FFFFFF"/>
                </a:solidFill>
                <a:effectLst>
                  <a:outerShdw blurRad="38100" dist="38100" dir="2700000" algn="tl">
                    <a:srgbClr val="000000">
                      <a:alpha val="43137"/>
                    </a:srgbClr>
                  </a:outerShdw>
                </a:effectLst>
                <a:latin typeface="Arial" charset="0"/>
                <a:ea typeface="ＭＳ Ｐゴシック" charset="0"/>
                <a:cs typeface="Arial" charset="0"/>
              </a:rPr>
              <a:t>المجيء الثاني</a:t>
            </a:r>
            <a:endParaRPr lang="en-US" sz="3600" b="1" dirty="0">
              <a:solidFill>
                <a:srgbClr val="FFFFFF"/>
              </a:solidFill>
              <a:effectLst>
                <a:outerShdw blurRad="38100" dist="38100" dir="2700000" algn="tl">
                  <a:srgbClr val="000000">
                    <a:alpha val="43137"/>
                  </a:srgbClr>
                </a:outerShdw>
              </a:effectLst>
              <a:latin typeface="Arial" charset="0"/>
              <a:ea typeface="ＭＳ Ｐゴシック" charset="0"/>
              <a:cs typeface="Arial" charset="0"/>
            </a:endParaRPr>
          </a:p>
        </p:txBody>
      </p:sp>
      <p:sp>
        <p:nvSpPr>
          <p:cNvPr id="111619" name="Title 2"/>
          <p:cNvSpPr txBox="1">
            <a:spLocks/>
          </p:cNvSpPr>
          <p:nvPr/>
        </p:nvSpPr>
        <p:spPr bwMode="auto">
          <a:xfrm>
            <a:off x="0" y="4495800"/>
            <a:ext cx="9144000" cy="2362200"/>
          </a:xfrm>
          <a:prstGeom prst="rect">
            <a:avLst/>
          </a:prstGeom>
          <a:solidFill>
            <a:schemeClr val="tx1"/>
          </a:solidFill>
          <a:ln>
            <a:noFill/>
          </a:ln>
        </p:spPr>
        <p:txBody>
          <a:bodyPr lIns="90000" tIns="46800" rIns="90000" bIns="46800"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rtl="1" eaLnBrk="1" fontAlgn="base" hangingPunct="1">
              <a:spcBef>
                <a:spcPct val="0"/>
              </a:spcBef>
              <a:spcAft>
                <a:spcPct val="0"/>
              </a:spcAft>
            </a:pPr>
            <a:r>
              <a:rPr lang="ar-JO" altLang="ja-JP" sz="3200" b="1" dirty="0">
                <a:solidFill>
                  <a:schemeClr val="bg1"/>
                </a:solidFill>
                <a:latin typeface="Arial" charset="0"/>
                <a:cs typeface="Arial" charset="0"/>
              </a:rPr>
              <a:t>وتقف قدماه في ذلك اليوم على جبل الزيتون الذي قدام أورشليم </a:t>
            </a:r>
            <a:br>
              <a:rPr lang="en-US" altLang="ja-JP" sz="3200" b="1" dirty="0">
                <a:solidFill>
                  <a:schemeClr val="bg1"/>
                </a:solidFill>
                <a:latin typeface="Arial" charset="0"/>
                <a:cs typeface="Arial" charset="0"/>
              </a:rPr>
            </a:br>
            <a:r>
              <a:rPr lang="ar-JO" altLang="ja-JP" sz="3200" b="1" dirty="0">
                <a:solidFill>
                  <a:schemeClr val="bg1"/>
                </a:solidFill>
                <a:latin typeface="Arial" charset="0"/>
                <a:cs typeface="Arial" charset="0"/>
              </a:rPr>
              <a:t>(زك 14: 4)</a:t>
            </a:r>
            <a:endParaRPr lang="en-US" sz="3200" b="1" dirty="0">
              <a:solidFill>
                <a:schemeClr val="bg1"/>
              </a:solidFill>
              <a:latin typeface="Arial" charset="0"/>
              <a:cs typeface="Arial" charset="0"/>
            </a:endParaRPr>
          </a:p>
        </p:txBody>
      </p:sp>
      <p:sp>
        <p:nvSpPr>
          <p:cNvPr id="5" name="Title 2"/>
          <p:cNvSpPr txBox="1">
            <a:spLocks/>
          </p:cNvSpPr>
          <p:nvPr/>
        </p:nvSpPr>
        <p:spPr bwMode="auto">
          <a:xfrm>
            <a:off x="0" y="2611002"/>
            <a:ext cx="9144000" cy="2362200"/>
          </a:xfrm>
          <a:prstGeom prst="rect">
            <a:avLst/>
          </a:prstGeom>
          <a:gradFill flip="none" rotWithShape="1">
            <a:gsLst>
              <a:gs pos="0">
                <a:srgbClr val="660066"/>
              </a:gs>
              <a:gs pos="100000">
                <a:schemeClr val="tx1"/>
              </a:gs>
            </a:gsLst>
            <a:path path="circle">
              <a:fillToRect l="100000" t="100000"/>
            </a:path>
            <a:tileRect r="-100000" b="-100000"/>
          </a:gradFill>
          <a:ln>
            <a:noFill/>
          </a:ln>
        </p:spPr>
        <p:txBody>
          <a:bodyPr lIns="90000" tIns="46800" rIns="90000" bIns="46800"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0"/>
              </a:spcBef>
              <a:spcAft>
                <a:spcPct val="0"/>
              </a:spcAft>
            </a:pPr>
            <a:r>
              <a:rPr lang="ar-JO" altLang="ja-JP" sz="3200" b="1" dirty="0">
                <a:solidFill>
                  <a:schemeClr val="bg1"/>
                </a:solidFill>
                <a:latin typeface="Arial" charset="0"/>
                <a:cs typeface="Arial" charset="0"/>
              </a:rPr>
              <a:t>لماذا يعتبر مجيء المسيح مهماً بالنسبة لك؟ كيف ستختلف الأمور لو انتهى السفر عند رؤيا 18؟</a:t>
            </a:r>
            <a:endParaRPr lang="en-US" sz="3200" b="1" dirty="0">
              <a:solidFill>
                <a:schemeClr val="bg1"/>
              </a:solidFill>
              <a:latin typeface="Arial" charset="0"/>
              <a:cs typeface="Arial" charset="0"/>
            </a:endParaRPr>
          </a:p>
        </p:txBody>
      </p:sp>
    </p:spTree>
    <p:extLst>
      <p:ext uri="{BB962C8B-B14F-4D97-AF65-F5344CB8AC3E}">
        <p14:creationId xmlns:p14="http://schemas.microsoft.com/office/powerpoint/2010/main" val="92418624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blinds(horizontal)">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2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2817" name="Picture 2" descr="Passion Week0001"/>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19050" y="119063"/>
            <a:ext cx="9107488" cy="6619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217091" name="Picture 3" descr="Ascension"/>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5192713" y="0"/>
            <a:ext cx="3951287" cy="5334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62819" name="Rectangle 4"/>
          <p:cNvSpPr>
            <a:spLocks noChangeArrowheads="1"/>
          </p:cNvSpPr>
          <p:nvPr/>
        </p:nvSpPr>
        <p:spPr bwMode="auto">
          <a:xfrm>
            <a:off x="0" y="3886200"/>
            <a:ext cx="5105400" cy="2819400"/>
          </a:xfrm>
          <a:prstGeom prst="rect">
            <a:avLst/>
          </a:prstGeom>
          <a:solidFill>
            <a:srgbClr val="0033CC"/>
          </a:solidFill>
          <a:ln w="76200" cap="sq">
            <a:solidFill>
              <a:srgbClr val="99FFCC"/>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CC"/>
              </a:solidFill>
              <a:effectLst/>
              <a:uLnTx/>
              <a:uFillTx/>
              <a:latin typeface="Arial" panose="020B0604020202020204" pitchFamily="34" charset="0"/>
              <a:ea typeface="ＭＳ Ｐゴシック" charset="0"/>
              <a:cs typeface="Arial" panose="020B0604020202020204" pitchFamily="34" charset="0"/>
            </a:endParaRPr>
          </a:p>
        </p:txBody>
      </p:sp>
      <p:sp>
        <p:nvSpPr>
          <p:cNvPr id="162820" name="Text Box 5"/>
          <p:cNvSpPr txBox="1">
            <a:spLocks noChangeArrowheads="1"/>
          </p:cNvSpPr>
          <p:nvPr/>
        </p:nvSpPr>
        <p:spPr bwMode="auto">
          <a:xfrm>
            <a:off x="8382000" y="76200"/>
            <a:ext cx="704039"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66"/>
                </a:solidFill>
                <a:effectLst/>
                <a:uLnTx/>
                <a:uFillTx/>
                <a:latin typeface="Arial" panose="020B0604020202020204" pitchFamily="34" charset="0"/>
                <a:cs typeface="Arial" panose="020B0604020202020204" pitchFamily="34" charset="0"/>
              </a:rPr>
              <a:t>656</a:t>
            </a:r>
            <a:endParaRPr kumimoji="0" lang="en-US" sz="2400" b="0" i="0" u="none" strike="noStrike" kern="1200" cap="none" spc="0" normalizeH="0" baseline="0" noProof="0" dirty="0">
              <a:ln>
                <a:noFill/>
              </a:ln>
              <a:solidFill>
                <a:srgbClr val="000066"/>
              </a:solidFill>
              <a:effectLst/>
              <a:uLnTx/>
              <a:uFillTx/>
              <a:latin typeface="Arial" panose="020B0604020202020204" pitchFamily="34" charset="0"/>
              <a:cs typeface="Arial" panose="020B0604020202020204" pitchFamily="34" charset="0"/>
            </a:endParaRPr>
          </a:p>
        </p:txBody>
      </p:sp>
      <p:sp>
        <p:nvSpPr>
          <p:cNvPr id="217094" name="AutoShape 6"/>
          <p:cNvSpPr>
            <a:spLocks noChangeArrowheads="1"/>
          </p:cNvSpPr>
          <p:nvPr/>
        </p:nvSpPr>
        <p:spPr bwMode="auto">
          <a:xfrm rot="-6964770">
            <a:off x="6629400" y="5105400"/>
            <a:ext cx="685800" cy="838200"/>
          </a:xfrm>
          <a:custGeom>
            <a:avLst/>
            <a:gdLst>
              <a:gd name="T0" fmla="*/ 2147483647 w 21600"/>
              <a:gd name="T1" fmla="*/ 0 h 21600"/>
              <a:gd name="T2" fmla="*/ 0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3375 w 21600"/>
              <a:gd name="T13" fmla="*/ 5400 h 21600"/>
              <a:gd name="T14" fmla="*/ 18900 w 21600"/>
              <a:gd name="T15" fmla="*/ 16200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lnTo>
                  <a:pt x="16200" y="0"/>
                </a:lnTo>
                <a:close/>
              </a:path>
              <a:path w="21600" h="21600">
                <a:moveTo>
                  <a:pt x="1350" y="5400"/>
                </a:moveTo>
                <a:lnTo>
                  <a:pt x="1350" y="16200"/>
                </a:lnTo>
                <a:lnTo>
                  <a:pt x="2700" y="16200"/>
                </a:lnTo>
                <a:lnTo>
                  <a:pt x="2700" y="5400"/>
                </a:lnTo>
                <a:lnTo>
                  <a:pt x="1350" y="5400"/>
                </a:lnTo>
                <a:close/>
              </a:path>
              <a:path w="21600" h="21600">
                <a:moveTo>
                  <a:pt x="0" y="5400"/>
                </a:moveTo>
                <a:lnTo>
                  <a:pt x="0" y="16200"/>
                </a:lnTo>
                <a:lnTo>
                  <a:pt x="675" y="16200"/>
                </a:lnTo>
                <a:lnTo>
                  <a:pt x="675" y="5400"/>
                </a:lnTo>
                <a:lnTo>
                  <a:pt x="0" y="5400"/>
                </a:lnTo>
                <a:close/>
              </a:path>
            </a:pathLst>
          </a:custGeom>
          <a:solidFill>
            <a:schemeClr val="accent1"/>
          </a:solidFill>
          <a:ln w="9525">
            <a:solidFill>
              <a:schemeClr val="tx1"/>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CC"/>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217095" name="AutoShape 7"/>
          <p:cNvSpPr>
            <a:spLocks noChangeArrowheads="1"/>
          </p:cNvSpPr>
          <p:nvPr/>
        </p:nvSpPr>
        <p:spPr bwMode="auto">
          <a:xfrm rot="-6964770">
            <a:off x="6324600" y="4267200"/>
            <a:ext cx="685800" cy="838200"/>
          </a:xfrm>
          <a:custGeom>
            <a:avLst/>
            <a:gdLst>
              <a:gd name="T0" fmla="*/ 2147483647 w 21600"/>
              <a:gd name="T1" fmla="*/ 0 h 21600"/>
              <a:gd name="T2" fmla="*/ 0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3375 w 21600"/>
              <a:gd name="T13" fmla="*/ 5400 h 21600"/>
              <a:gd name="T14" fmla="*/ 18900 w 21600"/>
              <a:gd name="T15" fmla="*/ 16200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lnTo>
                  <a:pt x="16200" y="0"/>
                </a:lnTo>
                <a:close/>
              </a:path>
              <a:path w="21600" h="21600">
                <a:moveTo>
                  <a:pt x="1350" y="5400"/>
                </a:moveTo>
                <a:lnTo>
                  <a:pt x="1350" y="16200"/>
                </a:lnTo>
                <a:lnTo>
                  <a:pt x="2700" y="16200"/>
                </a:lnTo>
                <a:lnTo>
                  <a:pt x="2700" y="5400"/>
                </a:lnTo>
                <a:lnTo>
                  <a:pt x="1350" y="5400"/>
                </a:lnTo>
                <a:close/>
              </a:path>
              <a:path w="21600" h="21600">
                <a:moveTo>
                  <a:pt x="0" y="5400"/>
                </a:moveTo>
                <a:lnTo>
                  <a:pt x="0" y="16200"/>
                </a:lnTo>
                <a:lnTo>
                  <a:pt x="675" y="16200"/>
                </a:lnTo>
                <a:lnTo>
                  <a:pt x="675" y="5400"/>
                </a:lnTo>
                <a:lnTo>
                  <a:pt x="0" y="5400"/>
                </a:lnTo>
                <a:close/>
              </a:path>
            </a:pathLst>
          </a:custGeom>
          <a:solidFill>
            <a:schemeClr val="accent1"/>
          </a:solidFill>
          <a:ln w="9525">
            <a:solidFill>
              <a:schemeClr val="tx1"/>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CC"/>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217096" name="AutoShape 8"/>
          <p:cNvSpPr>
            <a:spLocks noChangeArrowheads="1"/>
          </p:cNvSpPr>
          <p:nvPr/>
        </p:nvSpPr>
        <p:spPr bwMode="auto">
          <a:xfrm rot="-8570306">
            <a:off x="4114800" y="2590800"/>
            <a:ext cx="685800" cy="838200"/>
          </a:xfrm>
          <a:custGeom>
            <a:avLst/>
            <a:gdLst>
              <a:gd name="T0" fmla="*/ 2147483647 w 21600"/>
              <a:gd name="T1" fmla="*/ 0 h 21600"/>
              <a:gd name="T2" fmla="*/ 0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3375 w 21600"/>
              <a:gd name="T13" fmla="*/ 5400 h 21600"/>
              <a:gd name="T14" fmla="*/ 18900 w 21600"/>
              <a:gd name="T15" fmla="*/ 16200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lnTo>
                  <a:pt x="16200" y="0"/>
                </a:lnTo>
                <a:close/>
              </a:path>
              <a:path w="21600" h="21600">
                <a:moveTo>
                  <a:pt x="1350" y="5400"/>
                </a:moveTo>
                <a:lnTo>
                  <a:pt x="1350" y="16200"/>
                </a:lnTo>
                <a:lnTo>
                  <a:pt x="2700" y="16200"/>
                </a:lnTo>
                <a:lnTo>
                  <a:pt x="2700" y="5400"/>
                </a:lnTo>
                <a:lnTo>
                  <a:pt x="1350" y="5400"/>
                </a:lnTo>
                <a:close/>
              </a:path>
              <a:path w="21600" h="21600">
                <a:moveTo>
                  <a:pt x="0" y="5400"/>
                </a:moveTo>
                <a:lnTo>
                  <a:pt x="0" y="16200"/>
                </a:lnTo>
                <a:lnTo>
                  <a:pt x="675" y="16200"/>
                </a:lnTo>
                <a:lnTo>
                  <a:pt x="675" y="5400"/>
                </a:lnTo>
                <a:lnTo>
                  <a:pt x="0" y="5400"/>
                </a:lnTo>
                <a:close/>
              </a:path>
            </a:pathLst>
          </a:custGeom>
          <a:solidFill>
            <a:schemeClr val="accent1"/>
          </a:solidFill>
          <a:ln w="9525">
            <a:solidFill>
              <a:schemeClr val="tx1"/>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CC"/>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pic>
        <p:nvPicPr>
          <p:cNvPr id="217097" name="Picture 9" descr="j0237940"/>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5410200" y="3200400"/>
            <a:ext cx="1716088" cy="12128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17098" name="AutoShape 10"/>
          <p:cNvSpPr>
            <a:spLocks noChangeArrowheads="1"/>
          </p:cNvSpPr>
          <p:nvPr/>
        </p:nvSpPr>
        <p:spPr bwMode="auto">
          <a:xfrm rot="1822741">
            <a:off x="4191000" y="2438400"/>
            <a:ext cx="685800" cy="838200"/>
          </a:xfrm>
          <a:custGeom>
            <a:avLst/>
            <a:gdLst>
              <a:gd name="T0" fmla="*/ 2147483647 w 21600"/>
              <a:gd name="T1" fmla="*/ 0 h 21600"/>
              <a:gd name="T2" fmla="*/ 0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3375 w 21600"/>
              <a:gd name="T13" fmla="*/ 5400 h 21600"/>
              <a:gd name="T14" fmla="*/ 18900 w 21600"/>
              <a:gd name="T15" fmla="*/ 16200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lnTo>
                  <a:pt x="16200" y="0"/>
                </a:lnTo>
                <a:close/>
              </a:path>
              <a:path w="21600" h="21600">
                <a:moveTo>
                  <a:pt x="1350" y="5400"/>
                </a:moveTo>
                <a:lnTo>
                  <a:pt x="1350" y="16200"/>
                </a:lnTo>
                <a:lnTo>
                  <a:pt x="2700" y="16200"/>
                </a:lnTo>
                <a:lnTo>
                  <a:pt x="2700" y="5400"/>
                </a:lnTo>
                <a:lnTo>
                  <a:pt x="1350" y="5400"/>
                </a:lnTo>
                <a:close/>
              </a:path>
              <a:path w="21600" h="21600">
                <a:moveTo>
                  <a:pt x="0" y="5400"/>
                </a:moveTo>
                <a:lnTo>
                  <a:pt x="0" y="16200"/>
                </a:lnTo>
                <a:lnTo>
                  <a:pt x="675" y="16200"/>
                </a:lnTo>
                <a:lnTo>
                  <a:pt x="675" y="5400"/>
                </a:lnTo>
                <a:lnTo>
                  <a:pt x="0" y="5400"/>
                </a:lnTo>
                <a:close/>
              </a:path>
            </a:pathLst>
          </a:custGeom>
          <a:solidFill>
            <a:srgbClr val="FF0000"/>
          </a:solidFill>
          <a:ln w="9525">
            <a:solidFill>
              <a:schemeClr val="tx1"/>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CC"/>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pic>
        <p:nvPicPr>
          <p:cNvPr id="217099" name="Picture 11" descr="j0178460"/>
          <p:cNvPicPr>
            <a:picLocks noChangeAspect="1" noChangeArrowheads="1"/>
          </p:cNvPicPr>
          <p:nvPr/>
        </p:nvPicPr>
        <p:blipFill>
          <a:blip r:embed="rId6" cstate="screen">
            <a:extLst>
              <a:ext uri="{28A0092B-C50C-407E-A947-70E740481C1C}">
                <a14:useLocalDpi xmlns:a14="http://schemas.microsoft.com/office/drawing/2010/main"/>
              </a:ext>
            </a:extLst>
          </a:blip>
          <a:srcRect/>
          <a:stretch>
            <a:fillRect/>
          </a:stretch>
        </p:blipFill>
        <p:spPr bwMode="auto">
          <a:xfrm>
            <a:off x="4953000" y="2133600"/>
            <a:ext cx="3124200" cy="1295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217100" name="Picture 12" descr="j0202092"/>
          <p:cNvPicPr>
            <a:picLocks noChangeAspect="1" noChangeArrowheads="1"/>
          </p:cNvPicPr>
          <p:nvPr/>
        </p:nvPicPr>
        <p:blipFill>
          <a:blip r:embed="rId7" cstate="screen">
            <a:extLst>
              <a:ext uri="{28A0092B-C50C-407E-A947-70E740481C1C}">
                <a14:useLocalDpi xmlns:a14="http://schemas.microsoft.com/office/drawing/2010/main"/>
              </a:ext>
            </a:extLst>
          </a:blip>
          <a:srcRect/>
          <a:stretch>
            <a:fillRect/>
          </a:stretch>
        </p:blipFill>
        <p:spPr bwMode="auto">
          <a:xfrm>
            <a:off x="5334000" y="152400"/>
            <a:ext cx="1855788" cy="2819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nvGrpSpPr>
          <p:cNvPr id="2" name="Group 13"/>
          <p:cNvGrpSpPr>
            <a:grpSpLocks/>
          </p:cNvGrpSpPr>
          <p:nvPr/>
        </p:nvGrpSpPr>
        <p:grpSpPr bwMode="auto">
          <a:xfrm>
            <a:off x="2057400" y="0"/>
            <a:ext cx="1835150" cy="4038600"/>
            <a:chOff x="2302" y="1440"/>
            <a:chExt cx="1156" cy="2544"/>
          </a:xfrm>
        </p:grpSpPr>
        <p:pic>
          <p:nvPicPr>
            <p:cNvPr id="162846" name="Picture 14" descr="j0182550"/>
            <p:cNvPicPr>
              <a:picLocks noChangeAspect="1" noChangeArrowheads="1"/>
            </p:cNvPicPr>
            <p:nvPr/>
          </p:nvPicPr>
          <p:blipFill>
            <a:blip r:embed="rId8" cstate="screen">
              <a:extLst>
                <a:ext uri="{28A0092B-C50C-407E-A947-70E740481C1C}">
                  <a14:useLocalDpi xmlns:a14="http://schemas.microsoft.com/office/drawing/2010/main"/>
                </a:ext>
              </a:extLst>
            </a:blip>
            <a:srcRect/>
            <a:stretch>
              <a:fillRect/>
            </a:stretch>
          </p:blipFill>
          <p:spPr bwMode="auto">
            <a:xfrm>
              <a:off x="2302" y="1440"/>
              <a:ext cx="1156" cy="172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62847" name="Picture 15" descr="j0285300"/>
            <p:cNvPicPr>
              <a:picLocks noChangeAspect="1" noChangeArrowheads="1" noCrop="1"/>
            </p:cNvPicPr>
            <p:nvPr/>
          </p:nvPicPr>
          <p:blipFill>
            <a:blip r:embed="rId9">
              <a:extLst>
                <a:ext uri="{28A0092B-C50C-407E-A947-70E740481C1C}">
                  <a14:useLocalDpi xmlns:a14="http://schemas.microsoft.com/office/drawing/2010/main"/>
                </a:ext>
              </a:extLst>
            </a:blip>
            <a:srcRect/>
            <a:stretch>
              <a:fillRect/>
            </a:stretch>
          </p:blipFill>
          <p:spPr bwMode="auto">
            <a:xfrm>
              <a:off x="2304" y="2832"/>
              <a:ext cx="1152" cy="115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sp>
        <p:nvSpPr>
          <p:cNvPr id="217104" name="AutoShape 16"/>
          <p:cNvSpPr>
            <a:spLocks noChangeArrowheads="1"/>
          </p:cNvSpPr>
          <p:nvPr/>
        </p:nvSpPr>
        <p:spPr bwMode="auto">
          <a:xfrm rot="-5400000">
            <a:off x="5867400" y="2895600"/>
            <a:ext cx="685800" cy="838200"/>
          </a:xfrm>
          <a:custGeom>
            <a:avLst/>
            <a:gdLst>
              <a:gd name="T0" fmla="*/ 2147483647 w 21600"/>
              <a:gd name="T1" fmla="*/ 0 h 21600"/>
              <a:gd name="T2" fmla="*/ 0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3375 w 21600"/>
              <a:gd name="T13" fmla="*/ 5400 h 21600"/>
              <a:gd name="T14" fmla="*/ 18900 w 21600"/>
              <a:gd name="T15" fmla="*/ 16200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lnTo>
                  <a:pt x="16200" y="0"/>
                </a:lnTo>
                <a:close/>
              </a:path>
              <a:path w="21600" h="21600">
                <a:moveTo>
                  <a:pt x="1350" y="5400"/>
                </a:moveTo>
                <a:lnTo>
                  <a:pt x="1350" y="16200"/>
                </a:lnTo>
                <a:lnTo>
                  <a:pt x="2700" y="16200"/>
                </a:lnTo>
                <a:lnTo>
                  <a:pt x="2700" y="5400"/>
                </a:lnTo>
                <a:lnTo>
                  <a:pt x="1350" y="5400"/>
                </a:lnTo>
                <a:close/>
              </a:path>
              <a:path w="21600" h="21600">
                <a:moveTo>
                  <a:pt x="0" y="5400"/>
                </a:moveTo>
                <a:lnTo>
                  <a:pt x="0" y="16200"/>
                </a:lnTo>
                <a:lnTo>
                  <a:pt x="675" y="16200"/>
                </a:lnTo>
                <a:lnTo>
                  <a:pt x="675" y="5400"/>
                </a:lnTo>
                <a:lnTo>
                  <a:pt x="0" y="5400"/>
                </a:lnTo>
                <a:close/>
              </a:path>
            </a:pathLst>
          </a:custGeom>
          <a:solidFill>
            <a:schemeClr val="accent1"/>
          </a:solidFill>
          <a:ln w="9525">
            <a:solidFill>
              <a:schemeClr val="tx1"/>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CC"/>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217105" name="AutoShape 17"/>
          <p:cNvSpPr>
            <a:spLocks noChangeArrowheads="1"/>
          </p:cNvSpPr>
          <p:nvPr/>
        </p:nvSpPr>
        <p:spPr bwMode="auto">
          <a:xfrm rot="1101064">
            <a:off x="5029200" y="3657600"/>
            <a:ext cx="1905000" cy="685800"/>
          </a:xfrm>
          <a:prstGeom prst="leftRightArrow">
            <a:avLst>
              <a:gd name="adj1" fmla="val 50000"/>
              <a:gd name="adj2" fmla="val 55556"/>
            </a:avLst>
          </a:prstGeom>
          <a:solidFill>
            <a:srgbClr val="FF6600"/>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CC"/>
              </a:solidFill>
              <a:effectLst/>
              <a:uLnTx/>
              <a:uFillTx/>
              <a:latin typeface="Arial" panose="020B0604020202020204" pitchFamily="34" charset="0"/>
              <a:ea typeface="ＭＳ Ｐゴシック" charset="0"/>
              <a:cs typeface="Arial" panose="020B0604020202020204" pitchFamily="34" charset="0"/>
            </a:endParaRPr>
          </a:p>
        </p:txBody>
      </p:sp>
      <p:grpSp>
        <p:nvGrpSpPr>
          <p:cNvPr id="3" name="Group 18"/>
          <p:cNvGrpSpPr>
            <a:grpSpLocks/>
          </p:cNvGrpSpPr>
          <p:nvPr/>
        </p:nvGrpSpPr>
        <p:grpSpPr bwMode="auto">
          <a:xfrm>
            <a:off x="76200" y="4038600"/>
            <a:ext cx="4848226" cy="838200"/>
            <a:chOff x="48" y="2544"/>
            <a:chExt cx="3054" cy="528"/>
          </a:xfrm>
        </p:grpSpPr>
        <p:sp>
          <p:nvSpPr>
            <p:cNvPr id="140316" name="AutoShape 19"/>
            <p:cNvSpPr>
              <a:spLocks noChangeArrowheads="1"/>
            </p:cNvSpPr>
            <p:nvPr/>
          </p:nvSpPr>
          <p:spPr bwMode="auto">
            <a:xfrm>
              <a:off x="48" y="2544"/>
              <a:ext cx="432" cy="528"/>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3400 w 21600"/>
                <a:gd name="T13" fmla="*/ 5400 h 21600"/>
                <a:gd name="T14" fmla="*/ 18900 w 21600"/>
                <a:gd name="T15" fmla="*/ 16200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lnTo>
                    <a:pt x="16200" y="0"/>
                  </a:lnTo>
                  <a:close/>
                </a:path>
                <a:path w="21600" h="21600">
                  <a:moveTo>
                    <a:pt x="1350" y="5400"/>
                  </a:moveTo>
                  <a:lnTo>
                    <a:pt x="1350" y="16200"/>
                  </a:lnTo>
                  <a:lnTo>
                    <a:pt x="2700" y="16200"/>
                  </a:lnTo>
                  <a:lnTo>
                    <a:pt x="2700" y="5400"/>
                  </a:lnTo>
                  <a:lnTo>
                    <a:pt x="1350" y="5400"/>
                  </a:lnTo>
                  <a:close/>
                </a:path>
                <a:path w="21600" h="21600">
                  <a:moveTo>
                    <a:pt x="0" y="5400"/>
                  </a:moveTo>
                  <a:lnTo>
                    <a:pt x="0" y="16200"/>
                  </a:lnTo>
                  <a:lnTo>
                    <a:pt x="675" y="16200"/>
                  </a:lnTo>
                  <a:lnTo>
                    <a:pt x="675" y="5400"/>
                  </a:lnTo>
                  <a:lnTo>
                    <a:pt x="0" y="5400"/>
                  </a:lnTo>
                  <a:close/>
                </a:path>
              </a:pathLst>
            </a:custGeom>
            <a:solidFill>
              <a:srgbClr val="FF0000"/>
            </a:solidFill>
            <a:ln w="9525">
              <a:solidFill>
                <a:schemeClr val="tx1"/>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CC"/>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162845" name="Text Box 20"/>
            <p:cNvSpPr txBox="1">
              <a:spLocks noChangeArrowheads="1"/>
            </p:cNvSpPr>
            <p:nvPr/>
          </p:nvSpPr>
          <p:spPr bwMode="auto">
            <a:xfrm>
              <a:off x="576" y="2693"/>
              <a:ext cx="2526" cy="2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FFFFCC"/>
                  </a:solidFill>
                  <a:effectLst/>
                  <a:uLnTx/>
                  <a:uFillTx/>
                  <a:latin typeface="Arial" panose="020B0604020202020204" pitchFamily="34" charset="0"/>
                  <a:cs typeface="Arial" panose="020B0604020202020204" pitchFamily="34" charset="0"/>
                </a:rPr>
                <a:t>حز 8: 4، 9: 3، 10: 4، 10: 18-19، 11: 23</a:t>
              </a:r>
              <a:endParaRPr kumimoji="0" lang="en-US" sz="1800" b="1" i="0" u="none" strike="noStrike" kern="1200" cap="none" spc="0" normalizeH="0" baseline="0" noProof="0" dirty="0">
                <a:ln>
                  <a:noFill/>
                </a:ln>
                <a:solidFill>
                  <a:srgbClr val="FFFFCC"/>
                </a:solidFill>
                <a:effectLst/>
                <a:uLnTx/>
                <a:uFillTx/>
                <a:latin typeface="Arial" panose="020B0604020202020204" pitchFamily="34" charset="0"/>
                <a:cs typeface="Arial" panose="020B0604020202020204" pitchFamily="34" charset="0"/>
              </a:endParaRPr>
            </a:p>
          </p:txBody>
        </p:sp>
      </p:grpSp>
      <p:grpSp>
        <p:nvGrpSpPr>
          <p:cNvPr id="4" name="Group 21"/>
          <p:cNvGrpSpPr>
            <a:grpSpLocks/>
          </p:cNvGrpSpPr>
          <p:nvPr/>
        </p:nvGrpSpPr>
        <p:grpSpPr bwMode="auto">
          <a:xfrm>
            <a:off x="76200" y="4953000"/>
            <a:ext cx="3611564" cy="838200"/>
            <a:chOff x="48" y="3120"/>
            <a:chExt cx="2275" cy="528"/>
          </a:xfrm>
        </p:grpSpPr>
        <p:sp>
          <p:nvSpPr>
            <p:cNvPr id="140314" name="AutoShape 22"/>
            <p:cNvSpPr>
              <a:spLocks noChangeArrowheads="1"/>
            </p:cNvSpPr>
            <p:nvPr/>
          </p:nvSpPr>
          <p:spPr bwMode="auto">
            <a:xfrm>
              <a:off x="48" y="3120"/>
              <a:ext cx="432" cy="528"/>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3400 w 21600"/>
                <a:gd name="T13" fmla="*/ 5400 h 21600"/>
                <a:gd name="T14" fmla="*/ 18900 w 21600"/>
                <a:gd name="T15" fmla="*/ 16200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lnTo>
                    <a:pt x="16200" y="0"/>
                  </a:lnTo>
                  <a:close/>
                </a:path>
                <a:path w="21600" h="21600">
                  <a:moveTo>
                    <a:pt x="1350" y="5400"/>
                  </a:moveTo>
                  <a:lnTo>
                    <a:pt x="1350" y="16200"/>
                  </a:lnTo>
                  <a:lnTo>
                    <a:pt x="2700" y="16200"/>
                  </a:lnTo>
                  <a:lnTo>
                    <a:pt x="2700" y="5400"/>
                  </a:lnTo>
                  <a:lnTo>
                    <a:pt x="1350" y="5400"/>
                  </a:lnTo>
                  <a:close/>
                </a:path>
                <a:path w="21600" h="21600">
                  <a:moveTo>
                    <a:pt x="0" y="5400"/>
                  </a:moveTo>
                  <a:lnTo>
                    <a:pt x="0" y="16200"/>
                  </a:lnTo>
                  <a:lnTo>
                    <a:pt x="675" y="16200"/>
                  </a:lnTo>
                  <a:lnTo>
                    <a:pt x="675" y="5400"/>
                  </a:lnTo>
                  <a:lnTo>
                    <a:pt x="0" y="5400"/>
                  </a:lnTo>
                  <a:close/>
                </a:path>
              </a:pathLst>
            </a:custGeom>
            <a:solidFill>
              <a:schemeClr val="accent1"/>
            </a:solidFill>
            <a:ln w="9525">
              <a:solidFill>
                <a:schemeClr val="tx1"/>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CC"/>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162843" name="Text Box 23"/>
            <p:cNvSpPr txBox="1">
              <a:spLocks noChangeArrowheads="1"/>
            </p:cNvSpPr>
            <p:nvPr/>
          </p:nvSpPr>
          <p:spPr bwMode="auto">
            <a:xfrm>
              <a:off x="576" y="3268"/>
              <a:ext cx="1747" cy="2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FFFFCC"/>
                  </a:solidFill>
                  <a:effectLst/>
                  <a:uLnTx/>
                  <a:uFillTx/>
                  <a:latin typeface="Arial" panose="020B0604020202020204" pitchFamily="34" charset="0"/>
                  <a:cs typeface="Arial" panose="020B0604020202020204" pitchFamily="34" charset="0"/>
                </a:rPr>
                <a:t>لو 19: 37، 24: 50، أع 1: 10</a:t>
              </a:r>
              <a:endParaRPr kumimoji="0" lang="en-US" sz="1800" b="1" i="0" u="none" strike="noStrike" kern="1200" cap="none" spc="0" normalizeH="0" baseline="0" noProof="0" dirty="0">
                <a:ln>
                  <a:noFill/>
                </a:ln>
                <a:solidFill>
                  <a:srgbClr val="FFFFCC"/>
                </a:solidFill>
                <a:effectLst/>
                <a:uLnTx/>
                <a:uFillTx/>
                <a:latin typeface="Arial" panose="020B0604020202020204" pitchFamily="34" charset="0"/>
                <a:cs typeface="Arial" panose="020B0604020202020204" pitchFamily="34" charset="0"/>
              </a:endParaRPr>
            </a:p>
          </p:txBody>
        </p:sp>
      </p:grpSp>
      <p:grpSp>
        <p:nvGrpSpPr>
          <p:cNvPr id="5" name="Group 24"/>
          <p:cNvGrpSpPr>
            <a:grpSpLocks/>
          </p:cNvGrpSpPr>
          <p:nvPr/>
        </p:nvGrpSpPr>
        <p:grpSpPr bwMode="auto">
          <a:xfrm>
            <a:off x="76200" y="5867400"/>
            <a:ext cx="3883025" cy="838200"/>
            <a:chOff x="48" y="3696"/>
            <a:chExt cx="2446" cy="528"/>
          </a:xfrm>
        </p:grpSpPr>
        <p:sp>
          <p:nvSpPr>
            <p:cNvPr id="140312" name="AutoShape 25"/>
            <p:cNvSpPr>
              <a:spLocks noChangeArrowheads="1"/>
            </p:cNvSpPr>
            <p:nvPr/>
          </p:nvSpPr>
          <p:spPr bwMode="auto">
            <a:xfrm>
              <a:off x="48" y="3696"/>
              <a:ext cx="432" cy="528"/>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3400 w 21600"/>
                <a:gd name="T13" fmla="*/ 5400 h 21600"/>
                <a:gd name="T14" fmla="*/ 18900 w 21600"/>
                <a:gd name="T15" fmla="*/ 16200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lnTo>
                    <a:pt x="16200" y="0"/>
                  </a:lnTo>
                  <a:close/>
                </a:path>
                <a:path w="21600" h="21600">
                  <a:moveTo>
                    <a:pt x="1350" y="5400"/>
                  </a:moveTo>
                  <a:lnTo>
                    <a:pt x="1350" y="16200"/>
                  </a:lnTo>
                  <a:lnTo>
                    <a:pt x="2700" y="16200"/>
                  </a:lnTo>
                  <a:lnTo>
                    <a:pt x="2700" y="5400"/>
                  </a:lnTo>
                  <a:lnTo>
                    <a:pt x="1350" y="5400"/>
                  </a:lnTo>
                  <a:close/>
                </a:path>
                <a:path w="21600" h="21600">
                  <a:moveTo>
                    <a:pt x="0" y="5400"/>
                  </a:moveTo>
                  <a:lnTo>
                    <a:pt x="0" y="16200"/>
                  </a:lnTo>
                  <a:lnTo>
                    <a:pt x="675" y="16200"/>
                  </a:lnTo>
                  <a:lnTo>
                    <a:pt x="675" y="5400"/>
                  </a:lnTo>
                  <a:lnTo>
                    <a:pt x="0" y="5400"/>
                  </a:lnTo>
                  <a:close/>
                </a:path>
              </a:pathLst>
            </a:custGeom>
            <a:solidFill>
              <a:srgbClr val="FF6600"/>
            </a:solidFill>
            <a:ln w="9525">
              <a:solidFill>
                <a:schemeClr val="tx1"/>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CC"/>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162841" name="Text Box 26"/>
            <p:cNvSpPr txBox="1">
              <a:spLocks noChangeArrowheads="1"/>
            </p:cNvSpPr>
            <p:nvPr/>
          </p:nvSpPr>
          <p:spPr bwMode="auto">
            <a:xfrm>
              <a:off x="576" y="3844"/>
              <a:ext cx="1918" cy="2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FFFFCC"/>
                  </a:solidFill>
                  <a:effectLst/>
                  <a:uLnTx/>
                  <a:uFillTx/>
                  <a:latin typeface="Arial" panose="020B0604020202020204" pitchFamily="34" charset="0"/>
                  <a:cs typeface="Arial" panose="020B0604020202020204" pitchFamily="34" charset="0"/>
                </a:rPr>
                <a:t>أع 1: 11، زك 14: 4، حز 43: 1-5</a:t>
              </a:r>
              <a:endParaRPr kumimoji="0" lang="en-US" sz="1800" b="1" i="0" u="none" strike="noStrike" kern="1200" cap="none" spc="0" normalizeH="0" baseline="0" noProof="0" dirty="0">
                <a:ln>
                  <a:noFill/>
                </a:ln>
                <a:solidFill>
                  <a:srgbClr val="FFFFCC"/>
                </a:solidFill>
                <a:effectLst/>
                <a:uLnTx/>
                <a:uFillTx/>
                <a:latin typeface="Arial" panose="020B0604020202020204" pitchFamily="34" charset="0"/>
                <a:cs typeface="Arial" panose="020B0604020202020204" pitchFamily="34" charset="0"/>
              </a:endParaRPr>
            </a:p>
          </p:txBody>
        </p:sp>
      </p:grpSp>
      <p:sp>
        <p:nvSpPr>
          <p:cNvPr id="217115" name="AutoShape 27"/>
          <p:cNvSpPr>
            <a:spLocks noChangeArrowheads="1"/>
          </p:cNvSpPr>
          <p:nvPr/>
        </p:nvSpPr>
        <p:spPr bwMode="auto">
          <a:xfrm rot="-8655613">
            <a:off x="4191000" y="2819400"/>
            <a:ext cx="685800" cy="838200"/>
          </a:xfrm>
          <a:custGeom>
            <a:avLst/>
            <a:gdLst>
              <a:gd name="T0" fmla="*/ 2147483647 w 21600"/>
              <a:gd name="T1" fmla="*/ 0 h 21600"/>
              <a:gd name="T2" fmla="*/ 0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3375 w 21600"/>
              <a:gd name="T13" fmla="*/ 5400 h 21600"/>
              <a:gd name="T14" fmla="*/ 18900 w 21600"/>
              <a:gd name="T15" fmla="*/ 16200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lnTo>
                  <a:pt x="16200" y="0"/>
                </a:lnTo>
                <a:close/>
              </a:path>
              <a:path w="21600" h="21600">
                <a:moveTo>
                  <a:pt x="1350" y="5400"/>
                </a:moveTo>
                <a:lnTo>
                  <a:pt x="1350" y="16200"/>
                </a:lnTo>
                <a:lnTo>
                  <a:pt x="2700" y="16200"/>
                </a:lnTo>
                <a:lnTo>
                  <a:pt x="2700" y="5400"/>
                </a:lnTo>
                <a:lnTo>
                  <a:pt x="1350" y="5400"/>
                </a:lnTo>
                <a:close/>
              </a:path>
              <a:path w="21600" h="21600">
                <a:moveTo>
                  <a:pt x="0" y="5400"/>
                </a:moveTo>
                <a:lnTo>
                  <a:pt x="0" y="16200"/>
                </a:lnTo>
                <a:lnTo>
                  <a:pt x="675" y="16200"/>
                </a:lnTo>
                <a:lnTo>
                  <a:pt x="675" y="5400"/>
                </a:lnTo>
                <a:lnTo>
                  <a:pt x="0" y="5400"/>
                </a:lnTo>
                <a:close/>
              </a:path>
            </a:pathLst>
          </a:custGeom>
          <a:solidFill>
            <a:srgbClr val="FF6600"/>
          </a:solidFill>
          <a:ln w="9525">
            <a:solidFill>
              <a:schemeClr val="tx1"/>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CC"/>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pic>
        <p:nvPicPr>
          <p:cNvPr id="217116" name="Picture 28" descr="j0212783"/>
          <p:cNvPicPr>
            <a:picLocks noChangeAspect="1" noChangeArrowheads="1"/>
          </p:cNvPicPr>
          <p:nvPr/>
        </p:nvPicPr>
        <p:blipFill>
          <a:blip r:embed="rId10">
            <a:extLst>
              <a:ext uri="{28A0092B-C50C-407E-A947-70E740481C1C}">
                <a14:useLocalDpi xmlns:a14="http://schemas.microsoft.com/office/drawing/2010/main"/>
              </a:ext>
            </a:extLst>
          </a:blip>
          <a:srcRect/>
          <a:stretch>
            <a:fillRect/>
          </a:stretch>
        </p:blipFill>
        <p:spPr bwMode="auto">
          <a:xfrm>
            <a:off x="762000" y="914400"/>
            <a:ext cx="1933575" cy="16383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217117" name="Picture 29" descr="j0195630"/>
          <p:cNvPicPr>
            <a:picLocks noChangeAspect="1" noChangeArrowheads="1"/>
          </p:cNvPicPr>
          <p:nvPr/>
        </p:nvPicPr>
        <p:blipFill>
          <a:blip r:embed="rId11">
            <a:extLst>
              <a:ext uri="{28A0092B-C50C-407E-A947-70E740481C1C}">
                <a14:useLocalDpi xmlns:a14="http://schemas.microsoft.com/office/drawing/2010/main"/>
              </a:ext>
            </a:extLst>
          </a:blip>
          <a:srcRect/>
          <a:stretch>
            <a:fillRect/>
          </a:stretch>
        </p:blipFill>
        <p:spPr bwMode="auto">
          <a:xfrm>
            <a:off x="2133600" y="152400"/>
            <a:ext cx="1355725" cy="18272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17118" name="AutoShape 30"/>
          <p:cNvSpPr>
            <a:spLocks noChangeArrowheads="1"/>
          </p:cNvSpPr>
          <p:nvPr/>
        </p:nvSpPr>
        <p:spPr bwMode="auto">
          <a:xfrm rot="1578731">
            <a:off x="4191000" y="2514600"/>
            <a:ext cx="685800" cy="838200"/>
          </a:xfrm>
          <a:custGeom>
            <a:avLst/>
            <a:gdLst>
              <a:gd name="T0" fmla="*/ 2147483647 w 21600"/>
              <a:gd name="T1" fmla="*/ 0 h 21600"/>
              <a:gd name="T2" fmla="*/ 0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3375 w 21600"/>
              <a:gd name="T13" fmla="*/ 5400 h 21600"/>
              <a:gd name="T14" fmla="*/ 18900 w 21600"/>
              <a:gd name="T15" fmla="*/ 16200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lnTo>
                  <a:pt x="16200" y="0"/>
                </a:lnTo>
                <a:close/>
              </a:path>
              <a:path w="21600" h="21600">
                <a:moveTo>
                  <a:pt x="1350" y="5400"/>
                </a:moveTo>
                <a:lnTo>
                  <a:pt x="1350" y="16200"/>
                </a:lnTo>
                <a:lnTo>
                  <a:pt x="2700" y="16200"/>
                </a:lnTo>
                <a:lnTo>
                  <a:pt x="2700" y="5400"/>
                </a:lnTo>
                <a:lnTo>
                  <a:pt x="1350" y="5400"/>
                </a:lnTo>
                <a:close/>
              </a:path>
              <a:path w="21600" h="21600">
                <a:moveTo>
                  <a:pt x="0" y="5400"/>
                </a:moveTo>
                <a:lnTo>
                  <a:pt x="0" y="16200"/>
                </a:lnTo>
                <a:lnTo>
                  <a:pt x="675" y="16200"/>
                </a:lnTo>
                <a:lnTo>
                  <a:pt x="675" y="5400"/>
                </a:lnTo>
                <a:lnTo>
                  <a:pt x="0" y="5400"/>
                </a:lnTo>
                <a:close/>
              </a:path>
            </a:pathLst>
          </a:custGeom>
          <a:solidFill>
            <a:schemeClr val="accent1"/>
          </a:solidFill>
          <a:ln w="9525">
            <a:solidFill>
              <a:schemeClr val="tx1"/>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CC"/>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217119" name="AutoShape 31"/>
          <p:cNvSpPr>
            <a:spLocks noChangeArrowheads="1"/>
          </p:cNvSpPr>
          <p:nvPr/>
        </p:nvSpPr>
        <p:spPr bwMode="auto">
          <a:xfrm rot="5357320">
            <a:off x="5486400" y="2667000"/>
            <a:ext cx="685800" cy="838200"/>
          </a:xfrm>
          <a:custGeom>
            <a:avLst/>
            <a:gdLst>
              <a:gd name="T0" fmla="*/ 2147483647 w 21600"/>
              <a:gd name="T1" fmla="*/ 0 h 21600"/>
              <a:gd name="T2" fmla="*/ 0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3375 w 21600"/>
              <a:gd name="T13" fmla="*/ 5400 h 21600"/>
              <a:gd name="T14" fmla="*/ 18900 w 21600"/>
              <a:gd name="T15" fmla="*/ 16200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lnTo>
                  <a:pt x="16200" y="0"/>
                </a:lnTo>
                <a:close/>
              </a:path>
              <a:path w="21600" h="21600">
                <a:moveTo>
                  <a:pt x="1350" y="5400"/>
                </a:moveTo>
                <a:lnTo>
                  <a:pt x="1350" y="16200"/>
                </a:lnTo>
                <a:lnTo>
                  <a:pt x="2700" y="16200"/>
                </a:lnTo>
                <a:lnTo>
                  <a:pt x="2700" y="5400"/>
                </a:lnTo>
                <a:lnTo>
                  <a:pt x="1350" y="5400"/>
                </a:lnTo>
                <a:close/>
              </a:path>
              <a:path w="21600" h="21600">
                <a:moveTo>
                  <a:pt x="0" y="5400"/>
                </a:moveTo>
                <a:lnTo>
                  <a:pt x="0" y="16200"/>
                </a:lnTo>
                <a:lnTo>
                  <a:pt x="675" y="16200"/>
                </a:lnTo>
                <a:lnTo>
                  <a:pt x="675" y="5400"/>
                </a:lnTo>
                <a:lnTo>
                  <a:pt x="0" y="5400"/>
                </a:lnTo>
                <a:close/>
              </a:path>
            </a:pathLst>
          </a:custGeom>
          <a:solidFill>
            <a:srgbClr val="FF6600"/>
          </a:solidFill>
          <a:ln w="9525">
            <a:solidFill>
              <a:schemeClr val="tx1"/>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CC"/>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158743" name="Rectangle 32"/>
          <p:cNvSpPr>
            <a:spLocks noGrp="1" noChangeArrowheads="1"/>
          </p:cNvSpPr>
          <p:nvPr>
            <p:ph type="title" idx="4294967295"/>
          </p:nvPr>
        </p:nvSpPr>
        <p:spPr>
          <a:xfrm>
            <a:off x="5257800" y="5702300"/>
            <a:ext cx="3886200" cy="1155700"/>
          </a:xfrm>
          <a:solidFill>
            <a:schemeClr val="bg2"/>
          </a:solidFill>
        </p:spPr>
        <p:txBody>
          <a:bodyPr/>
          <a:lstStyle/>
          <a:p>
            <a:pPr eaLnBrk="1" hangingPunct="1">
              <a:defRPr/>
            </a:pPr>
            <a:r>
              <a:rPr lang="ar-JO" sz="2400" dirty="0">
                <a:latin typeface="Arial" panose="020B0604020202020204" pitchFamily="34" charset="0"/>
                <a:ea typeface="ＭＳ Ｐゴシック" charset="0"/>
                <a:cs typeface="Arial" panose="020B0604020202020204" pitchFamily="34" charset="0"/>
              </a:rPr>
              <a:t>الروح يغادر ويرجع</a:t>
            </a:r>
            <a:endParaRPr lang="en-US" sz="2400"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89139503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499"/>
                                          </p:stCondLst>
                                        </p:cTn>
                                        <p:tgtEl>
                                          <p:spTgt spid="3"/>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9" presetClass="entr" presetSubtype="0" fill="hold" nodeType="click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dissolve">
                                      <p:cBhvr>
                                        <p:cTn id="11" dur="500"/>
                                        <p:tgtEl>
                                          <p:spTgt spid="2"/>
                                        </p:tgtEl>
                                      </p:cBhvr>
                                    </p:animEffect>
                                  </p:childTnLst>
                                </p:cTn>
                              </p:par>
                            </p:childTnLst>
                          </p:cTn>
                        </p:par>
                      </p:childTnLst>
                    </p:cTn>
                  </p:par>
                  <p:par>
                    <p:cTn id="12" fill="hold" nodeType="clickPar">
                      <p:stCondLst>
                        <p:cond delay="indefinite"/>
                      </p:stCondLst>
                      <p:childTnLst>
                        <p:par>
                          <p:cTn id="13" fill="hold" nodeType="withGroup">
                            <p:stCondLst>
                              <p:cond delay="0"/>
                            </p:stCondLst>
                            <p:childTnLst>
                              <p:par>
                                <p:cTn id="14" presetID="17" presetClass="exit" presetSubtype="10" fill="hold" nodeType="clickEffect">
                                  <p:stCondLst>
                                    <p:cond delay="0"/>
                                  </p:stCondLst>
                                  <p:childTnLst>
                                    <p:anim calcmode="lin" valueType="num">
                                      <p:cBhvr>
                                        <p:cTn id="15" dur="500"/>
                                        <p:tgtEl>
                                          <p:spTgt spid="2"/>
                                        </p:tgtEl>
                                        <p:attrNameLst>
                                          <p:attrName>ppt_w</p:attrName>
                                        </p:attrNameLst>
                                      </p:cBhvr>
                                      <p:tavLst>
                                        <p:tav tm="0">
                                          <p:val>
                                            <p:strVal val="ppt_w"/>
                                          </p:val>
                                        </p:tav>
                                        <p:tav tm="100000">
                                          <p:val>
                                            <p:fltVal val="0"/>
                                          </p:val>
                                        </p:tav>
                                      </p:tavLst>
                                    </p:anim>
                                    <p:anim calcmode="lin" valueType="num">
                                      <p:cBhvr>
                                        <p:cTn id="16" dur="500"/>
                                        <p:tgtEl>
                                          <p:spTgt spid="2"/>
                                        </p:tgtEl>
                                        <p:attrNameLst>
                                          <p:attrName>ppt_h</p:attrName>
                                        </p:attrNameLst>
                                      </p:cBhvr>
                                      <p:tavLst>
                                        <p:tav tm="0">
                                          <p:val>
                                            <p:strVal val="ppt_h"/>
                                          </p:val>
                                        </p:tav>
                                        <p:tav tm="100000">
                                          <p:val>
                                            <p:strVal val="ppt_h"/>
                                          </p:val>
                                        </p:tav>
                                      </p:tavLst>
                                    </p:anim>
                                    <p:set>
                                      <p:cBhvr>
                                        <p:cTn id="17" dur="1" fill="hold">
                                          <p:stCondLst>
                                            <p:cond delay="499"/>
                                          </p:stCondLst>
                                        </p:cTn>
                                        <p:tgtEl>
                                          <p:spTgt spid="2"/>
                                        </p:tgtEl>
                                        <p:attrNameLst>
                                          <p:attrName>style.visibility</p:attrName>
                                        </p:attrNameLst>
                                      </p:cBhvr>
                                      <p:to>
                                        <p:strVal val="hidden"/>
                                      </p:to>
                                    </p:set>
                                  </p:childTnLst>
                                </p:cTn>
                              </p:par>
                            </p:childTnLst>
                          </p:cTn>
                        </p:par>
                        <p:par>
                          <p:cTn id="18" fill="hold" nodeType="afterGroup">
                            <p:stCondLst>
                              <p:cond delay="500"/>
                            </p:stCondLst>
                            <p:childTnLst>
                              <p:par>
                                <p:cTn id="19" presetID="22" presetClass="entr" presetSubtype="8" fill="hold" nodeType="afterEffect">
                                  <p:stCondLst>
                                    <p:cond delay="0"/>
                                  </p:stCondLst>
                                  <p:childTnLst>
                                    <p:set>
                                      <p:cBhvr>
                                        <p:cTn id="20" dur="1" fill="hold">
                                          <p:stCondLst>
                                            <p:cond delay="0"/>
                                          </p:stCondLst>
                                        </p:cTn>
                                        <p:tgtEl>
                                          <p:spTgt spid="217098"/>
                                        </p:tgtEl>
                                        <p:attrNameLst>
                                          <p:attrName>style.visibility</p:attrName>
                                        </p:attrNameLst>
                                      </p:cBhvr>
                                      <p:to>
                                        <p:strVal val="visible"/>
                                      </p:to>
                                    </p:set>
                                    <p:animEffect transition="in" filter="wipe(left)">
                                      <p:cBhvr>
                                        <p:cTn id="21" dur="500"/>
                                        <p:tgtEl>
                                          <p:spTgt spid="217098"/>
                                        </p:tgtEl>
                                      </p:cBhvr>
                                    </p:animEffect>
                                  </p:childTnLst>
                                </p:cTn>
                              </p:par>
                            </p:childTnLst>
                          </p:cTn>
                        </p:par>
                      </p:childTnLst>
                    </p:cTn>
                  </p:par>
                  <p:par>
                    <p:cTn id="22" fill="hold" nodeType="clickPar">
                      <p:stCondLst>
                        <p:cond delay="indefinite"/>
                      </p:stCondLst>
                      <p:childTnLst>
                        <p:par>
                          <p:cTn id="23" fill="hold" nodeType="withGroup">
                            <p:stCondLst>
                              <p:cond delay="0"/>
                            </p:stCondLst>
                            <p:childTnLst>
                              <p:par>
                                <p:cTn id="24" presetID="10" presetClass="exit" presetSubtype="0" fill="hold" nodeType="clickEffect">
                                  <p:stCondLst>
                                    <p:cond delay="0"/>
                                  </p:stCondLst>
                                  <p:childTnLst>
                                    <p:animEffect transition="out" filter="fade">
                                      <p:cBhvr>
                                        <p:cTn id="25" dur="500"/>
                                        <p:tgtEl>
                                          <p:spTgt spid="217098"/>
                                        </p:tgtEl>
                                      </p:cBhvr>
                                    </p:animEffect>
                                    <p:set>
                                      <p:cBhvr>
                                        <p:cTn id="26" dur="1" fill="hold">
                                          <p:stCondLst>
                                            <p:cond delay="499"/>
                                          </p:stCondLst>
                                        </p:cTn>
                                        <p:tgtEl>
                                          <p:spTgt spid="217098"/>
                                        </p:tgtEl>
                                        <p:attrNameLst>
                                          <p:attrName>style.visibility</p:attrName>
                                        </p:attrNameLst>
                                      </p:cBhvr>
                                      <p:to>
                                        <p:strVal val="hidden"/>
                                      </p:to>
                                    </p:set>
                                  </p:childTnLst>
                                </p:cTn>
                              </p:par>
                            </p:childTnLst>
                          </p:cTn>
                        </p:par>
                        <p:par>
                          <p:cTn id="27" fill="hold" nodeType="afterGroup">
                            <p:stCondLst>
                              <p:cond delay="500"/>
                            </p:stCondLst>
                            <p:childTnLst>
                              <p:par>
                                <p:cTn id="28" presetID="9" presetClass="entr" presetSubtype="0" fill="hold" nodeType="afterEffect">
                                  <p:stCondLst>
                                    <p:cond delay="0"/>
                                  </p:stCondLst>
                                  <p:childTnLst>
                                    <p:set>
                                      <p:cBhvr>
                                        <p:cTn id="29" dur="1" fill="hold">
                                          <p:stCondLst>
                                            <p:cond delay="0"/>
                                          </p:stCondLst>
                                        </p:cTn>
                                        <p:tgtEl>
                                          <p:spTgt spid="217099"/>
                                        </p:tgtEl>
                                        <p:attrNameLst>
                                          <p:attrName>style.visibility</p:attrName>
                                        </p:attrNameLst>
                                      </p:cBhvr>
                                      <p:to>
                                        <p:strVal val="visible"/>
                                      </p:to>
                                    </p:set>
                                    <p:animEffect transition="in" filter="dissolve">
                                      <p:cBhvr>
                                        <p:cTn id="30" dur="500"/>
                                        <p:tgtEl>
                                          <p:spTgt spid="217099"/>
                                        </p:tgtEl>
                                      </p:cBhvr>
                                    </p:animEffect>
                                  </p:childTnLst>
                                </p:cTn>
                              </p:par>
                            </p:childTnLst>
                          </p:cTn>
                        </p:par>
                      </p:childTnLst>
                    </p:cTn>
                  </p:par>
                  <p:par>
                    <p:cTn id="31" fill="hold" nodeType="clickPar">
                      <p:stCondLst>
                        <p:cond delay="indefinite"/>
                      </p:stCondLst>
                      <p:childTnLst>
                        <p:par>
                          <p:cTn id="32" fill="hold" nodeType="withGroup">
                            <p:stCondLst>
                              <p:cond delay="0"/>
                            </p:stCondLst>
                            <p:childTnLst>
                              <p:par>
                                <p:cTn id="33" presetID="10" presetClass="exit" presetSubtype="0" fill="hold" nodeType="clickEffect">
                                  <p:stCondLst>
                                    <p:cond delay="0"/>
                                  </p:stCondLst>
                                  <p:childTnLst>
                                    <p:animEffect transition="out" filter="fade">
                                      <p:cBhvr>
                                        <p:cTn id="34" dur="500"/>
                                        <p:tgtEl>
                                          <p:spTgt spid="217099"/>
                                        </p:tgtEl>
                                      </p:cBhvr>
                                    </p:animEffect>
                                    <p:set>
                                      <p:cBhvr>
                                        <p:cTn id="35" dur="1" fill="hold">
                                          <p:stCondLst>
                                            <p:cond delay="499"/>
                                          </p:stCondLst>
                                        </p:cTn>
                                        <p:tgtEl>
                                          <p:spTgt spid="217099"/>
                                        </p:tgtEl>
                                        <p:attrNameLst>
                                          <p:attrName>style.visibility</p:attrName>
                                        </p:attrNameLst>
                                      </p:cBhvr>
                                      <p:to>
                                        <p:strVal val="hidden"/>
                                      </p:to>
                                    </p:set>
                                  </p:childTnLst>
                                </p:cTn>
                              </p:par>
                            </p:childTnLst>
                          </p:cTn>
                        </p:par>
                      </p:childTnLst>
                    </p:cTn>
                  </p:par>
                  <p:par>
                    <p:cTn id="36" fill="hold" nodeType="clickPar">
                      <p:stCondLst>
                        <p:cond delay="indefinite"/>
                      </p:stCondLst>
                      <p:childTnLst>
                        <p:par>
                          <p:cTn id="37" fill="hold" nodeType="withGroup">
                            <p:stCondLst>
                              <p:cond delay="0"/>
                            </p:stCondLst>
                            <p:childTnLst>
                              <p:par>
                                <p:cTn id="38" presetID="1" presetClass="entr" presetSubtype="0" fill="hold" nodeType="clickEffect">
                                  <p:stCondLst>
                                    <p:cond delay="0"/>
                                  </p:stCondLst>
                                  <p:childTnLst>
                                    <p:set>
                                      <p:cBhvr>
                                        <p:cTn id="39" dur="1" fill="hold">
                                          <p:stCondLst>
                                            <p:cond delay="499"/>
                                          </p:stCondLst>
                                        </p:cTn>
                                        <p:tgtEl>
                                          <p:spTgt spid="4"/>
                                        </p:tgtEl>
                                        <p:attrNameLst>
                                          <p:attrName>style.visibility</p:attrName>
                                        </p:attrNameLst>
                                      </p:cBhvr>
                                      <p:to>
                                        <p:strVal val="visible"/>
                                      </p:to>
                                    </p:set>
                                  </p:childTnLst>
                                </p:cTn>
                              </p:par>
                            </p:childTnLst>
                          </p:cTn>
                        </p:par>
                      </p:childTnLst>
                    </p:cTn>
                  </p:par>
                  <p:par>
                    <p:cTn id="40" fill="hold" nodeType="clickPar">
                      <p:stCondLst>
                        <p:cond delay="indefinite"/>
                      </p:stCondLst>
                      <p:childTnLst>
                        <p:par>
                          <p:cTn id="41" fill="hold" nodeType="withGroup">
                            <p:stCondLst>
                              <p:cond delay="0"/>
                            </p:stCondLst>
                            <p:childTnLst>
                              <p:par>
                                <p:cTn id="42" presetID="22" presetClass="entr" presetSubtype="4" fill="hold" nodeType="clickEffect">
                                  <p:stCondLst>
                                    <p:cond delay="0"/>
                                  </p:stCondLst>
                                  <p:childTnLst>
                                    <p:set>
                                      <p:cBhvr>
                                        <p:cTn id="43" dur="1" fill="hold">
                                          <p:stCondLst>
                                            <p:cond delay="0"/>
                                          </p:stCondLst>
                                        </p:cTn>
                                        <p:tgtEl>
                                          <p:spTgt spid="217094"/>
                                        </p:tgtEl>
                                        <p:attrNameLst>
                                          <p:attrName>style.visibility</p:attrName>
                                        </p:attrNameLst>
                                      </p:cBhvr>
                                      <p:to>
                                        <p:strVal val="visible"/>
                                      </p:to>
                                    </p:set>
                                    <p:animEffect transition="in" filter="wipe(down)">
                                      <p:cBhvr>
                                        <p:cTn id="44" dur="500"/>
                                        <p:tgtEl>
                                          <p:spTgt spid="217094"/>
                                        </p:tgtEl>
                                      </p:cBhvr>
                                    </p:animEffect>
                                  </p:childTnLst>
                                </p:cTn>
                              </p:par>
                            </p:childTnLst>
                          </p:cTn>
                        </p:par>
                      </p:childTnLst>
                    </p:cTn>
                  </p:par>
                  <p:par>
                    <p:cTn id="45" fill="hold" nodeType="clickPar">
                      <p:stCondLst>
                        <p:cond delay="indefinite"/>
                      </p:stCondLst>
                      <p:childTnLst>
                        <p:par>
                          <p:cTn id="46" fill="hold" nodeType="withGroup">
                            <p:stCondLst>
                              <p:cond delay="0"/>
                            </p:stCondLst>
                            <p:childTnLst>
                              <p:par>
                                <p:cTn id="47" presetID="10" presetClass="exit" presetSubtype="0" fill="hold" nodeType="clickEffect">
                                  <p:stCondLst>
                                    <p:cond delay="0"/>
                                  </p:stCondLst>
                                  <p:childTnLst>
                                    <p:animEffect transition="out" filter="fade">
                                      <p:cBhvr>
                                        <p:cTn id="48" dur="500"/>
                                        <p:tgtEl>
                                          <p:spTgt spid="217094"/>
                                        </p:tgtEl>
                                      </p:cBhvr>
                                    </p:animEffect>
                                    <p:set>
                                      <p:cBhvr>
                                        <p:cTn id="49" dur="1" fill="hold">
                                          <p:stCondLst>
                                            <p:cond delay="499"/>
                                          </p:stCondLst>
                                        </p:cTn>
                                        <p:tgtEl>
                                          <p:spTgt spid="217094"/>
                                        </p:tgtEl>
                                        <p:attrNameLst>
                                          <p:attrName>style.visibility</p:attrName>
                                        </p:attrNameLst>
                                      </p:cBhvr>
                                      <p:to>
                                        <p:strVal val="hidden"/>
                                      </p:to>
                                    </p:set>
                                  </p:childTnLst>
                                </p:cTn>
                              </p:par>
                            </p:childTnLst>
                          </p:cTn>
                        </p:par>
                        <p:par>
                          <p:cTn id="50" fill="hold" nodeType="afterGroup">
                            <p:stCondLst>
                              <p:cond delay="500"/>
                            </p:stCondLst>
                            <p:childTnLst>
                              <p:par>
                                <p:cTn id="51" presetID="22" presetClass="entr" presetSubtype="4" fill="hold" nodeType="afterEffect">
                                  <p:stCondLst>
                                    <p:cond delay="0"/>
                                  </p:stCondLst>
                                  <p:childTnLst>
                                    <p:set>
                                      <p:cBhvr>
                                        <p:cTn id="52" dur="1" fill="hold">
                                          <p:stCondLst>
                                            <p:cond delay="0"/>
                                          </p:stCondLst>
                                        </p:cTn>
                                        <p:tgtEl>
                                          <p:spTgt spid="217095"/>
                                        </p:tgtEl>
                                        <p:attrNameLst>
                                          <p:attrName>style.visibility</p:attrName>
                                        </p:attrNameLst>
                                      </p:cBhvr>
                                      <p:to>
                                        <p:strVal val="visible"/>
                                      </p:to>
                                    </p:set>
                                    <p:animEffect transition="in" filter="wipe(down)">
                                      <p:cBhvr>
                                        <p:cTn id="53" dur="500"/>
                                        <p:tgtEl>
                                          <p:spTgt spid="217095"/>
                                        </p:tgtEl>
                                      </p:cBhvr>
                                    </p:animEffect>
                                  </p:childTnLst>
                                </p:cTn>
                              </p:par>
                            </p:childTnLst>
                          </p:cTn>
                        </p:par>
                      </p:childTnLst>
                    </p:cTn>
                  </p:par>
                  <p:par>
                    <p:cTn id="54" fill="hold" nodeType="clickPar">
                      <p:stCondLst>
                        <p:cond delay="indefinite"/>
                      </p:stCondLst>
                      <p:childTnLst>
                        <p:par>
                          <p:cTn id="55" fill="hold" nodeType="withGroup">
                            <p:stCondLst>
                              <p:cond delay="0"/>
                            </p:stCondLst>
                            <p:childTnLst>
                              <p:par>
                                <p:cTn id="56" presetID="10" presetClass="exit" presetSubtype="0" fill="hold" nodeType="clickEffect">
                                  <p:stCondLst>
                                    <p:cond delay="0"/>
                                  </p:stCondLst>
                                  <p:childTnLst>
                                    <p:animEffect transition="out" filter="fade">
                                      <p:cBhvr>
                                        <p:cTn id="57" dur="500"/>
                                        <p:tgtEl>
                                          <p:spTgt spid="217095"/>
                                        </p:tgtEl>
                                      </p:cBhvr>
                                    </p:animEffect>
                                    <p:set>
                                      <p:cBhvr>
                                        <p:cTn id="58" dur="1" fill="hold">
                                          <p:stCondLst>
                                            <p:cond delay="499"/>
                                          </p:stCondLst>
                                        </p:cTn>
                                        <p:tgtEl>
                                          <p:spTgt spid="217095"/>
                                        </p:tgtEl>
                                        <p:attrNameLst>
                                          <p:attrName>style.visibility</p:attrName>
                                        </p:attrNameLst>
                                      </p:cBhvr>
                                      <p:to>
                                        <p:strVal val="hidden"/>
                                      </p:to>
                                    </p:set>
                                  </p:childTnLst>
                                </p:cTn>
                              </p:par>
                            </p:childTnLst>
                          </p:cTn>
                        </p:par>
                      </p:childTnLst>
                    </p:cTn>
                  </p:par>
                  <p:par>
                    <p:cTn id="59" fill="hold" nodeType="clickPar">
                      <p:stCondLst>
                        <p:cond delay="indefinite"/>
                      </p:stCondLst>
                      <p:childTnLst>
                        <p:par>
                          <p:cTn id="60" fill="hold" nodeType="withGroup">
                            <p:stCondLst>
                              <p:cond delay="0"/>
                            </p:stCondLst>
                            <p:childTnLst>
                              <p:par>
                                <p:cTn id="61" presetID="1" presetClass="entr" presetSubtype="0" fill="hold" nodeType="clickEffect">
                                  <p:stCondLst>
                                    <p:cond delay="0"/>
                                  </p:stCondLst>
                                  <p:childTnLst>
                                    <p:set>
                                      <p:cBhvr>
                                        <p:cTn id="62" dur="1" fill="hold">
                                          <p:stCondLst>
                                            <p:cond delay="499"/>
                                          </p:stCondLst>
                                        </p:cTn>
                                        <p:tgtEl>
                                          <p:spTgt spid="217097"/>
                                        </p:tgtEl>
                                        <p:attrNameLst>
                                          <p:attrName>style.visibility</p:attrName>
                                        </p:attrNameLst>
                                      </p:cBhvr>
                                      <p:to>
                                        <p:strVal val="visible"/>
                                      </p:to>
                                    </p:set>
                                  </p:childTnLst>
                                </p:cTn>
                              </p:par>
                            </p:childTnLst>
                          </p:cTn>
                        </p:par>
                      </p:childTnLst>
                    </p:cTn>
                  </p:par>
                  <p:par>
                    <p:cTn id="63" fill="hold" nodeType="clickPar">
                      <p:stCondLst>
                        <p:cond delay="indefinite"/>
                      </p:stCondLst>
                      <p:childTnLst>
                        <p:par>
                          <p:cTn id="64" fill="hold" nodeType="withGroup">
                            <p:stCondLst>
                              <p:cond delay="0"/>
                            </p:stCondLst>
                            <p:childTnLst>
                              <p:par>
                                <p:cTn id="65" presetID="10" presetClass="exit" presetSubtype="0" fill="hold" nodeType="clickEffect">
                                  <p:stCondLst>
                                    <p:cond delay="0"/>
                                  </p:stCondLst>
                                  <p:childTnLst>
                                    <p:animEffect transition="out" filter="fade">
                                      <p:cBhvr>
                                        <p:cTn id="66" dur="500"/>
                                        <p:tgtEl>
                                          <p:spTgt spid="217097"/>
                                        </p:tgtEl>
                                      </p:cBhvr>
                                    </p:animEffect>
                                    <p:set>
                                      <p:cBhvr>
                                        <p:cTn id="67" dur="1" fill="hold">
                                          <p:stCondLst>
                                            <p:cond delay="499"/>
                                          </p:stCondLst>
                                        </p:cTn>
                                        <p:tgtEl>
                                          <p:spTgt spid="217097"/>
                                        </p:tgtEl>
                                        <p:attrNameLst>
                                          <p:attrName>style.visibility</p:attrName>
                                        </p:attrNameLst>
                                      </p:cBhvr>
                                      <p:to>
                                        <p:strVal val="hidden"/>
                                      </p:to>
                                    </p:set>
                                  </p:childTnLst>
                                </p:cTn>
                              </p:par>
                            </p:childTnLst>
                          </p:cTn>
                        </p:par>
                        <p:par>
                          <p:cTn id="68" fill="hold" nodeType="afterGroup">
                            <p:stCondLst>
                              <p:cond delay="500"/>
                            </p:stCondLst>
                            <p:childTnLst>
                              <p:par>
                                <p:cTn id="69" presetID="22" presetClass="entr" presetSubtype="2" fill="hold" nodeType="afterEffect">
                                  <p:stCondLst>
                                    <p:cond delay="0"/>
                                  </p:stCondLst>
                                  <p:childTnLst>
                                    <p:set>
                                      <p:cBhvr>
                                        <p:cTn id="70" dur="1" fill="hold">
                                          <p:stCondLst>
                                            <p:cond delay="0"/>
                                          </p:stCondLst>
                                        </p:cTn>
                                        <p:tgtEl>
                                          <p:spTgt spid="217096"/>
                                        </p:tgtEl>
                                        <p:attrNameLst>
                                          <p:attrName>style.visibility</p:attrName>
                                        </p:attrNameLst>
                                      </p:cBhvr>
                                      <p:to>
                                        <p:strVal val="visible"/>
                                      </p:to>
                                    </p:set>
                                    <p:animEffect transition="in" filter="wipe(right)">
                                      <p:cBhvr>
                                        <p:cTn id="71" dur="500"/>
                                        <p:tgtEl>
                                          <p:spTgt spid="217096"/>
                                        </p:tgtEl>
                                      </p:cBhvr>
                                    </p:animEffect>
                                  </p:childTnLst>
                                </p:cTn>
                              </p:par>
                            </p:childTnLst>
                          </p:cTn>
                        </p:par>
                      </p:childTnLst>
                    </p:cTn>
                  </p:par>
                  <p:par>
                    <p:cTn id="72" fill="hold" nodeType="clickPar">
                      <p:stCondLst>
                        <p:cond delay="indefinite"/>
                      </p:stCondLst>
                      <p:childTnLst>
                        <p:par>
                          <p:cTn id="73" fill="hold" nodeType="withGroup">
                            <p:stCondLst>
                              <p:cond delay="0"/>
                            </p:stCondLst>
                            <p:childTnLst>
                              <p:par>
                                <p:cTn id="74" presetID="10" presetClass="exit" presetSubtype="0" fill="hold" nodeType="clickEffect">
                                  <p:stCondLst>
                                    <p:cond delay="0"/>
                                  </p:stCondLst>
                                  <p:childTnLst>
                                    <p:animEffect transition="out" filter="fade">
                                      <p:cBhvr>
                                        <p:cTn id="75" dur="500"/>
                                        <p:tgtEl>
                                          <p:spTgt spid="217096"/>
                                        </p:tgtEl>
                                      </p:cBhvr>
                                    </p:animEffect>
                                    <p:set>
                                      <p:cBhvr>
                                        <p:cTn id="76" dur="1" fill="hold">
                                          <p:stCondLst>
                                            <p:cond delay="499"/>
                                          </p:stCondLst>
                                        </p:cTn>
                                        <p:tgtEl>
                                          <p:spTgt spid="217096"/>
                                        </p:tgtEl>
                                        <p:attrNameLst>
                                          <p:attrName>style.visibility</p:attrName>
                                        </p:attrNameLst>
                                      </p:cBhvr>
                                      <p:to>
                                        <p:strVal val="hidden"/>
                                      </p:to>
                                    </p:set>
                                  </p:childTnLst>
                                </p:cTn>
                              </p:par>
                            </p:childTnLst>
                          </p:cTn>
                        </p:par>
                      </p:childTnLst>
                    </p:cTn>
                  </p:par>
                  <p:par>
                    <p:cTn id="77" fill="hold" nodeType="clickPar">
                      <p:stCondLst>
                        <p:cond delay="indefinite"/>
                      </p:stCondLst>
                      <p:childTnLst>
                        <p:par>
                          <p:cTn id="78" fill="hold" nodeType="withGroup">
                            <p:stCondLst>
                              <p:cond delay="0"/>
                            </p:stCondLst>
                            <p:childTnLst>
                              <p:par>
                                <p:cTn id="79" presetID="9" presetClass="entr" presetSubtype="0" fill="hold" nodeType="clickEffect">
                                  <p:stCondLst>
                                    <p:cond delay="0"/>
                                  </p:stCondLst>
                                  <p:childTnLst>
                                    <p:set>
                                      <p:cBhvr>
                                        <p:cTn id="80" dur="1" fill="hold">
                                          <p:stCondLst>
                                            <p:cond delay="0"/>
                                          </p:stCondLst>
                                        </p:cTn>
                                        <p:tgtEl>
                                          <p:spTgt spid="217116"/>
                                        </p:tgtEl>
                                        <p:attrNameLst>
                                          <p:attrName>style.visibility</p:attrName>
                                        </p:attrNameLst>
                                      </p:cBhvr>
                                      <p:to>
                                        <p:strVal val="visible"/>
                                      </p:to>
                                    </p:set>
                                    <p:animEffect transition="in" filter="dissolve">
                                      <p:cBhvr>
                                        <p:cTn id="81" dur="500"/>
                                        <p:tgtEl>
                                          <p:spTgt spid="217116"/>
                                        </p:tgtEl>
                                      </p:cBhvr>
                                    </p:animEffect>
                                  </p:childTnLst>
                                </p:cTn>
                              </p:par>
                            </p:childTnLst>
                          </p:cTn>
                        </p:par>
                      </p:childTnLst>
                    </p:cTn>
                  </p:par>
                  <p:par>
                    <p:cTn id="82" fill="hold" nodeType="clickPar">
                      <p:stCondLst>
                        <p:cond delay="indefinite"/>
                      </p:stCondLst>
                      <p:childTnLst>
                        <p:par>
                          <p:cTn id="83" fill="hold" nodeType="withGroup">
                            <p:stCondLst>
                              <p:cond delay="0"/>
                            </p:stCondLst>
                            <p:childTnLst>
                              <p:par>
                                <p:cTn id="84" presetID="10" presetClass="exit" presetSubtype="0" fill="hold" nodeType="clickEffect">
                                  <p:stCondLst>
                                    <p:cond delay="0"/>
                                  </p:stCondLst>
                                  <p:childTnLst>
                                    <p:animEffect transition="out" filter="fade">
                                      <p:cBhvr>
                                        <p:cTn id="85" dur="500"/>
                                        <p:tgtEl>
                                          <p:spTgt spid="217116"/>
                                        </p:tgtEl>
                                      </p:cBhvr>
                                    </p:animEffect>
                                    <p:set>
                                      <p:cBhvr>
                                        <p:cTn id="86" dur="1" fill="hold">
                                          <p:stCondLst>
                                            <p:cond delay="499"/>
                                          </p:stCondLst>
                                        </p:cTn>
                                        <p:tgtEl>
                                          <p:spTgt spid="217116"/>
                                        </p:tgtEl>
                                        <p:attrNameLst>
                                          <p:attrName>style.visibility</p:attrName>
                                        </p:attrNameLst>
                                      </p:cBhvr>
                                      <p:to>
                                        <p:strVal val="hidden"/>
                                      </p:to>
                                    </p:set>
                                  </p:childTnLst>
                                </p:cTn>
                              </p:par>
                            </p:childTnLst>
                          </p:cTn>
                        </p:par>
                        <p:par>
                          <p:cTn id="87" fill="hold" nodeType="afterGroup">
                            <p:stCondLst>
                              <p:cond delay="500"/>
                            </p:stCondLst>
                            <p:childTnLst>
                              <p:par>
                                <p:cTn id="88" presetID="9" presetClass="entr" presetSubtype="0" fill="hold" nodeType="afterEffect">
                                  <p:stCondLst>
                                    <p:cond delay="0"/>
                                  </p:stCondLst>
                                  <p:childTnLst>
                                    <p:set>
                                      <p:cBhvr>
                                        <p:cTn id="89" dur="1" fill="hold">
                                          <p:stCondLst>
                                            <p:cond delay="0"/>
                                          </p:stCondLst>
                                        </p:cTn>
                                        <p:tgtEl>
                                          <p:spTgt spid="217117"/>
                                        </p:tgtEl>
                                        <p:attrNameLst>
                                          <p:attrName>style.visibility</p:attrName>
                                        </p:attrNameLst>
                                      </p:cBhvr>
                                      <p:to>
                                        <p:strVal val="visible"/>
                                      </p:to>
                                    </p:set>
                                    <p:animEffect transition="in" filter="dissolve">
                                      <p:cBhvr>
                                        <p:cTn id="90" dur="500"/>
                                        <p:tgtEl>
                                          <p:spTgt spid="217117"/>
                                        </p:tgtEl>
                                      </p:cBhvr>
                                    </p:animEffect>
                                  </p:childTnLst>
                                </p:cTn>
                              </p:par>
                            </p:childTnLst>
                          </p:cTn>
                        </p:par>
                      </p:childTnLst>
                    </p:cTn>
                  </p:par>
                  <p:par>
                    <p:cTn id="91" fill="hold" nodeType="clickPar">
                      <p:stCondLst>
                        <p:cond delay="indefinite"/>
                      </p:stCondLst>
                      <p:childTnLst>
                        <p:par>
                          <p:cTn id="92" fill="hold" nodeType="withGroup">
                            <p:stCondLst>
                              <p:cond delay="0"/>
                            </p:stCondLst>
                            <p:childTnLst>
                              <p:par>
                                <p:cTn id="93" presetID="10" presetClass="exit" presetSubtype="0" fill="hold" nodeType="clickEffect">
                                  <p:stCondLst>
                                    <p:cond delay="0"/>
                                  </p:stCondLst>
                                  <p:childTnLst>
                                    <p:animEffect transition="out" filter="fade">
                                      <p:cBhvr>
                                        <p:cTn id="94" dur="500"/>
                                        <p:tgtEl>
                                          <p:spTgt spid="217117"/>
                                        </p:tgtEl>
                                      </p:cBhvr>
                                    </p:animEffect>
                                    <p:set>
                                      <p:cBhvr>
                                        <p:cTn id="95" dur="1" fill="hold">
                                          <p:stCondLst>
                                            <p:cond delay="499"/>
                                          </p:stCondLst>
                                        </p:cTn>
                                        <p:tgtEl>
                                          <p:spTgt spid="217117"/>
                                        </p:tgtEl>
                                        <p:attrNameLst>
                                          <p:attrName>style.visibility</p:attrName>
                                        </p:attrNameLst>
                                      </p:cBhvr>
                                      <p:to>
                                        <p:strVal val="hidden"/>
                                      </p:to>
                                    </p:set>
                                  </p:childTnLst>
                                </p:cTn>
                              </p:par>
                            </p:childTnLst>
                          </p:cTn>
                        </p:par>
                      </p:childTnLst>
                    </p:cTn>
                  </p:par>
                  <p:par>
                    <p:cTn id="96" fill="hold" nodeType="clickPar">
                      <p:stCondLst>
                        <p:cond delay="indefinite"/>
                      </p:stCondLst>
                      <p:childTnLst>
                        <p:par>
                          <p:cTn id="97" fill="hold" nodeType="withGroup">
                            <p:stCondLst>
                              <p:cond delay="0"/>
                            </p:stCondLst>
                            <p:childTnLst>
                              <p:par>
                                <p:cTn id="98" presetID="22" presetClass="entr" presetSubtype="4" fill="hold" nodeType="clickEffect">
                                  <p:stCondLst>
                                    <p:cond delay="0"/>
                                  </p:stCondLst>
                                  <p:childTnLst>
                                    <p:set>
                                      <p:cBhvr>
                                        <p:cTn id="99" dur="1" fill="hold">
                                          <p:stCondLst>
                                            <p:cond delay="0"/>
                                          </p:stCondLst>
                                        </p:cTn>
                                        <p:tgtEl>
                                          <p:spTgt spid="217118"/>
                                        </p:tgtEl>
                                        <p:attrNameLst>
                                          <p:attrName>style.visibility</p:attrName>
                                        </p:attrNameLst>
                                      </p:cBhvr>
                                      <p:to>
                                        <p:strVal val="visible"/>
                                      </p:to>
                                    </p:set>
                                    <p:animEffect transition="in" filter="wipe(down)">
                                      <p:cBhvr>
                                        <p:cTn id="100" dur="500"/>
                                        <p:tgtEl>
                                          <p:spTgt spid="217118"/>
                                        </p:tgtEl>
                                      </p:cBhvr>
                                    </p:animEffect>
                                  </p:childTnLst>
                                </p:cTn>
                              </p:par>
                            </p:childTnLst>
                          </p:cTn>
                        </p:par>
                      </p:childTnLst>
                    </p:cTn>
                  </p:par>
                  <p:par>
                    <p:cTn id="101" fill="hold" nodeType="clickPar">
                      <p:stCondLst>
                        <p:cond delay="indefinite"/>
                      </p:stCondLst>
                      <p:childTnLst>
                        <p:par>
                          <p:cTn id="102" fill="hold" nodeType="withGroup">
                            <p:stCondLst>
                              <p:cond delay="0"/>
                            </p:stCondLst>
                            <p:childTnLst>
                              <p:par>
                                <p:cTn id="103" presetID="10" presetClass="exit" presetSubtype="0" fill="hold" nodeType="clickEffect">
                                  <p:stCondLst>
                                    <p:cond delay="0"/>
                                  </p:stCondLst>
                                  <p:childTnLst>
                                    <p:animEffect transition="out" filter="fade">
                                      <p:cBhvr>
                                        <p:cTn id="104" dur="500"/>
                                        <p:tgtEl>
                                          <p:spTgt spid="217118"/>
                                        </p:tgtEl>
                                      </p:cBhvr>
                                    </p:animEffect>
                                    <p:set>
                                      <p:cBhvr>
                                        <p:cTn id="105" dur="1" fill="hold">
                                          <p:stCondLst>
                                            <p:cond delay="499"/>
                                          </p:stCondLst>
                                        </p:cTn>
                                        <p:tgtEl>
                                          <p:spTgt spid="217118"/>
                                        </p:tgtEl>
                                        <p:attrNameLst>
                                          <p:attrName>style.visibility</p:attrName>
                                        </p:attrNameLst>
                                      </p:cBhvr>
                                      <p:to>
                                        <p:strVal val="hidden"/>
                                      </p:to>
                                    </p:set>
                                  </p:childTnLst>
                                </p:cTn>
                              </p:par>
                            </p:childTnLst>
                          </p:cTn>
                        </p:par>
                      </p:childTnLst>
                    </p:cTn>
                  </p:par>
                  <p:par>
                    <p:cTn id="106" fill="hold" nodeType="clickPar">
                      <p:stCondLst>
                        <p:cond delay="indefinite"/>
                      </p:stCondLst>
                      <p:childTnLst>
                        <p:par>
                          <p:cTn id="107" fill="hold" nodeType="withGroup">
                            <p:stCondLst>
                              <p:cond delay="0"/>
                            </p:stCondLst>
                            <p:childTnLst>
                              <p:par>
                                <p:cTn id="108" presetID="5" presetClass="entr" presetSubtype="5" fill="hold" nodeType="clickEffect">
                                  <p:stCondLst>
                                    <p:cond delay="0"/>
                                  </p:stCondLst>
                                  <p:childTnLst>
                                    <p:set>
                                      <p:cBhvr>
                                        <p:cTn id="109" dur="1" fill="hold">
                                          <p:stCondLst>
                                            <p:cond delay="0"/>
                                          </p:stCondLst>
                                        </p:cTn>
                                        <p:tgtEl>
                                          <p:spTgt spid="217091"/>
                                        </p:tgtEl>
                                        <p:attrNameLst>
                                          <p:attrName>style.visibility</p:attrName>
                                        </p:attrNameLst>
                                      </p:cBhvr>
                                      <p:to>
                                        <p:strVal val="visible"/>
                                      </p:to>
                                    </p:set>
                                    <p:animEffect transition="in" filter="checkerboard(down)">
                                      <p:cBhvr>
                                        <p:cTn id="110" dur="500"/>
                                        <p:tgtEl>
                                          <p:spTgt spid="217091"/>
                                        </p:tgtEl>
                                      </p:cBhvr>
                                    </p:animEffect>
                                  </p:childTnLst>
                                </p:cTn>
                              </p:par>
                            </p:childTnLst>
                          </p:cTn>
                        </p:par>
                      </p:childTnLst>
                    </p:cTn>
                  </p:par>
                  <p:par>
                    <p:cTn id="111" fill="hold" nodeType="clickPar">
                      <p:stCondLst>
                        <p:cond delay="indefinite"/>
                      </p:stCondLst>
                      <p:childTnLst>
                        <p:par>
                          <p:cTn id="112" fill="hold" nodeType="withGroup">
                            <p:stCondLst>
                              <p:cond delay="0"/>
                            </p:stCondLst>
                            <p:childTnLst>
                              <p:par>
                                <p:cTn id="113" presetID="1" presetClass="exit" presetSubtype="0" fill="hold" nodeType="clickEffect">
                                  <p:stCondLst>
                                    <p:cond delay="0"/>
                                  </p:stCondLst>
                                  <p:childTnLst>
                                    <p:set>
                                      <p:cBhvr>
                                        <p:cTn id="114" dur="1" fill="hold">
                                          <p:stCondLst>
                                            <p:cond delay="499"/>
                                          </p:stCondLst>
                                        </p:cTn>
                                        <p:tgtEl>
                                          <p:spTgt spid="217091"/>
                                        </p:tgtEl>
                                        <p:attrNameLst>
                                          <p:attrName>style.visibility</p:attrName>
                                        </p:attrNameLst>
                                      </p:cBhvr>
                                      <p:to>
                                        <p:strVal val="hidden"/>
                                      </p:to>
                                    </p:set>
                                  </p:childTnLst>
                                </p:cTn>
                              </p:par>
                            </p:childTnLst>
                          </p:cTn>
                        </p:par>
                      </p:childTnLst>
                    </p:cTn>
                  </p:par>
                  <p:par>
                    <p:cTn id="115" fill="hold" nodeType="clickPar">
                      <p:stCondLst>
                        <p:cond delay="indefinite"/>
                      </p:stCondLst>
                      <p:childTnLst>
                        <p:par>
                          <p:cTn id="116" fill="hold" nodeType="withGroup">
                            <p:stCondLst>
                              <p:cond delay="0"/>
                            </p:stCondLst>
                            <p:childTnLst>
                              <p:par>
                                <p:cTn id="117" presetID="22" presetClass="entr" presetSubtype="4" fill="hold" nodeType="clickEffect">
                                  <p:stCondLst>
                                    <p:cond delay="0"/>
                                  </p:stCondLst>
                                  <p:childTnLst>
                                    <p:set>
                                      <p:cBhvr>
                                        <p:cTn id="118" dur="1" fill="hold">
                                          <p:stCondLst>
                                            <p:cond delay="0"/>
                                          </p:stCondLst>
                                        </p:cTn>
                                        <p:tgtEl>
                                          <p:spTgt spid="217104"/>
                                        </p:tgtEl>
                                        <p:attrNameLst>
                                          <p:attrName>style.visibility</p:attrName>
                                        </p:attrNameLst>
                                      </p:cBhvr>
                                      <p:to>
                                        <p:strVal val="visible"/>
                                      </p:to>
                                    </p:set>
                                    <p:animEffect transition="in" filter="wipe(down)">
                                      <p:cBhvr>
                                        <p:cTn id="119" dur="500"/>
                                        <p:tgtEl>
                                          <p:spTgt spid="217104"/>
                                        </p:tgtEl>
                                      </p:cBhvr>
                                    </p:animEffect>
                                  </p:childTnLst>
                                </p:cTn>
                              </p:par>
                            </p:childTnLst>
                          </p:cTn>
                        </p:par>
                      </p:childTnLst>
                    </p:cTn>
                  </p:par>
                  <p:par>
                    <p:cTn id="120" fill="hold" nodeType="clickPar">
                      <p:stCondLst>
                        <p:cond delay="indefinite"/>
                      </p:stCondLst>
                      <p:childTnLst>
                        <p:par>
                          <p:cTn id="121" fill="hold" nodeType="withGroup">
                            <p:stCondLst>
                              <p:cond delay="0"/>
                            </p:stCondLst>
                            <p:childTnLst>
                              <p:par>
                                <p:cTn id="122" presetID="10" presetClass="exit" presetSubtype="0" fill="hold" nodeType="clickEffect">
                                  <p:stCondLst>
                                    <p:cond delay="0"/>
                                  </p:stCondLst>
                                  <p:childTnLst>
                                    <p:animEffect transition="out" filter="fade">
                                      <p:cBhvr>
                                        <p:cTn id="123" dur="500"/>
                                        <p:tgtEl>
                                          <p:spTgt spid="217104"/>
                                        </p:tgtEl>
                                      </p:cBhvr>
                                    </p:animEffect>
                                    <p:set>
                                      <p:cBhvr>
                                        <p:cTn id="124" dur="1" fill="hold">
                                          <p:stCondLst>
                                            <p:cond delay="499"/>
                                          </p:stCondLst>
                                        </p:cTn>
                                        <p:tgtEl>
                                          <p:spTgt spid="217104"/>
                                        </p:tgtEl>
                                        <p:attrNameLst>
                                          <p:attrName>style.visibility</p:attrName>
                                        </p:attrNameLst>
                                      </p:cBhvr>
                                      <p:to>
                                        <p:strVal val="hidden"/>
                                      </p:to>
                                    </p:set>
                                  </p:childTnLst>
                                </p:cTn>
                              </p:par>
                            </p:childTnLst>
                          </p:cTn>
                        </p:par>
                        <p:par>
                          <p:cTn id="125" fill="hold" nodeType="afterGroup">
                            <p:stCondLst>
                              <p:cond delay="500"/>
                            </p:stCondLst>
                            <p:childTnLst>
                              <p:par>
                                <p:cTn id="126" presetID="9" presetClass="entr" presetSubtype="0" fill="hold" nodeType="afterEffect">
                                  <p:stCondLst>
                                    <p:cond delay="0"/>
                                  </p:stCondLst>
                                  <p:childTnLst>
                                    <p:set>
                                      <p:cBhvr>
                                        <p:cTn id="127" dur="1" fill="hold">
                                          <p:stCondLst>
                                            <p:cond delay="0"/>
                                          </p:stCondLst>
                                        </p:cTn>
                                        <p:tgtEl>
                                          <p:spTgt spid="217100"/>
                                        </p:tgtEl>
                                        <p:attrNameLst>
                                          <p:attrName>style.visibility</p:attrName>
                                        </p:attrNameLst>
                                      </p:cBhvr>
                                      <p:to>
                                        <p:strVal val="visible"/>
                                      </p:to>
                                    </p:set>
                                    <p:animEffect transition="in" filter="dissolve">
                                      <p:cBhvr>
                                        <p:cTn id="128" dur="500"/>
                                        <p:tgtEl>
                                          <p:spTgt spid="217100"/>
                                        </p:tgtEl>
                                      </p:cBhvr>
                                    </p:animEffect>
                                  </p:childTnLst>
                                </p:cTn>
                              </p:par>
                            </p:childTnLst>
                          </p:cTn>
                        </p:par>
                      </p:childTnLst>
                    </p:cTn>
                  </p:par>
                  <p:par>
                    <p:cTn id="129" fill="hold" nodeType="clickPar">
                      <p:stCondLst>
                        <p:cond delay="indefinite"/>
                      </p:stCondLst>
                      <p:childTnLst>
                        <p:par>
                          <p:cTn id="130" fill="hold" nodeType="withGroup">
                            <p:stCondLst>
                              <p:cond delay="0"/>
                            </p:stCondLst>
                            <p:childTnLst>
                              <p:par>
                                <p:cTn id="131" presetID="10" presetClass="exit" presetSubtype="0" fill="hold" nodeType="clickEffect">
                                  <p:stCondLst>
                                    <p:cond delay="0"/>
                                  </p:stCondLst>
                                  <p:childTnLst>
                                    <p:animEffect transition="out" filter="fade">
                                      <p:cBhvr>
                                        <p:cTn id="132" dur="500"/>
                                        <p:tgtEl>
                                          <p:spTgt spid="217100"/>
                                        </p:tgtEl>
                                      </p:cBhvr>
                                    </p:animEffect>
                                    <p:set>
                                      <p:cBhvr>
                                        <p:cTn id="133" dur="1" fill="hold">
                                          <p:stCondLst>
                                            <p:cond delay="499"/>
                                          </p:stCondLst>
                                        </p:cTn>
                                        <p:tgtEl>
                                          <p:spTgt spid="217100"/>
                                        </p:tgtEl>
                                        <p:attrNameLst>
                                          <p:attrName>style.visibility</p:attrName>
                                        </p:attrNameLst>
                                      </p:cBhvr>
                                      <p:to>
                                        <p:strVal val="hidden"/>
                                      </p:to>
                                    </p:set>
                                  </p:childTnLst>
                                </p:cTn>
                              </p:par>
                            </p:childTnLst>
                          </p:cTn>
                        </p:par>
                      </p:childTnLst>
                    </p:cTn>
                  </p:par>
                  <p:par>
                    <p:cTn id="134" fill="hold" nodeType="clickPar">
                      <p:stCondLst>
                        <p:cond delay="indefinite"/>
                      </p:stCondLst>
                      <p:childTnLst>
                        <p:par>
                          <p:cTn id="135" fill="hold" nodeType="withGroup">
                            <p:stCondLst>
                              <p:cond delay="0"/>
                            </p:stCondLst>
                            <p:childTnLst>
                              <p:par>
                                <p:cTn id="136" presetID="1" presetClass="entr" presetSubtype="0" fill="hold" nodeType="clickEffect">
                                  <p:stCondLst>
                                    <p:cond delay="0"/>
                                  </p:stCondLst>
                                  <p:childTnLst>
                                    <p:set>
                                      <p:cBhvr>
                                        <p:cTn id="137" dur="1" fill="hold">
                                          <p:stCondLst>
                                            <p:cond delay="499"/>
                                          </p:stCondLst>
                                        </p:cTn>
                                        <p:tgtEl>
                                          <p:spTgt spid="5"/>
                                        </p:tgtEl>
                                        <p:attrNameLst>
                                          <p:attrName>style.visibility</p:attrName>
                                        </p:attrNameLst>
                                      </p:cBhvr>
                                      <p:to>
                                        <p:strVal val="visible"/>
                                      </p:to>
                                    </p:set>
                                  </p:childTnLst>
                                </p:cTn>
                              </p:par>
                            </p:childTnLst>
                          </p:cTn>
                        </p:par>
                      </p:childTnLst>
                    </p:cTn>
                  </p:par>
                  <p:par>
                    <p:cTn id="138" fill="hold" nodeType="clickPar">
                      <p:stCondLst>
                        <p:cond delay="indefinite"/>
                      </p:stCondLst>
                      <p:childTnLst>
                        <p:par>
                          <p:cTn id="139" fill="hold" nodeType="withGroup">
                            <p:stCondLst>
                              <p:cond delay="0"/>
                            </p:stCondLst>
                            <p:childTnLst>
                              <p:par>
                                <p:cTn id="140" presetID="22" presetClass="entr" presetSubtype="1" fill="hold" nodeType="clickEffect">
                                  <p:stCondLst>
                                    <p:cond delay="0"/>
                                  </p:stCondLst>
                                  <p:childTnLst>
                                    <p:set>
                                      <p:cBhvr>
                                        <p:cTn id="141" dur="1" fill="hold">
                                          <p:stCondLst>
                                            <p:cond delay="0"/>
                                          </p:stCondLst>
                                        </p:cTn>
                                        <p:tgtEl>
                                          <p:spTgt spid="217119"/>
                                        </p:tgtEl>
                                        <p:attrNameLst>
                                          <p:attrName>style.visibility</p:attrName>
                                        </p:attrNameLst>
                                      </p:cBhvr>
                                      <p:to>
                                        <p:strVal val="visible"/>
                                      </p:to>
                                    </p:set>
                                    <p:animEffect transition="in" filter="wipe(up)">
                                      <p:cBhvr>
                                        <p:cTn id="142" dur="500"/>
                                        <p:tgtEl>
                                          <p:spTgt spid="217119"/>
                                        </p:tgtEl>
                                      </p:cBhvr>
                                    </p:animEffect>
                                  </p:childTnLst>
                                </p:cTn>
                              </p:par>
                            </p:childTnLst>
                          </p:cTn>
                        </p:par>
                      </p:childTnLst>
                    </p:cTn>
                  </p:par>
                  <p:par>
                    <p:cTn id="143" fill="hold" nodeType="clickPar">
                      <p:stCondLst>
                        <p:cond delay="indefinite"/>
                      </p:stCondLst>
                      <p:childTnLst>
                        <p:par>
                          <p:cTn id="144" fill="hold" nodeType="withGroup">
                            <p:stCondLst>
                              <p:cond delay="0"/>
                            </p:stCondLst>
                            <p:childTnLst>
                              <p:par>
                                <p:cTn id="145" presetID="1" presetClass="exit" presetSubtype="0" fill="hold" nodeType="clickEffect">
                                  <p:stCondLst>
                                    <p:cond delay="0"/>
                                  </p:stCondLst>
                                  <p:childTnLst>
                                    <p:set>
                                      <p:cBhvr>
                                        <p:cTn id="146" dur="1" fill="hold">
                                          <p:stCondLst>
                                            <p:cond delay="499"/>
                                          </p:stCondLst>
                                        </p:cTn>
                                        <p:tgtEl>
                                          <p:spTgt spid="217119"/>
                                        </p:tgtEl>
                                        <p:attrNameLst>
                                          <p:attrName>style.visibility</p:attrName>
                                        </p:attrNameLst>
                                      </p:cBhvr>
                                      <p:to>
                                        <p:strVal val="hidden"/>
                                      </p:to>
                                    </p:set>
                                  </p:childTnLst>
                                </p:cTn>
                              </p:par>
                            </p:childTnLst>
                          </p:cTn>
                        </p:par>
                      </p:childTnLst>
                    </p:cTn>
                  </p:par>
                  <p:par>
                    <p:cTn id="147" fill="hold" nodeType="clickPar">
                      <p:stCondLst>
                        <p:cond delay="indefinite"/>
                      </p:stCondLst>
                      <p:childTnLst>
                        <p:par>
                          <p:cTn id="148" fill="hold" nodeType="withGroup">
                            <p:stCondLst>
                              <p:cond delay="0"/>
                            </p:stCondLst>
                            <p:childTnLst>
                              <p:par>
                                <p:cTn id="149" presetID="20" presetClass="entr" presetSubtype="0" fill="hold" grpId="0" nodeType="clickEffect">
                                  <p:stCondLst>
                                    <p:cond delay="0"/>
                                  </p:stCondLst>
                                  <p:childTnLst>
                                    <p:set>
                                      <p:cBhvr>
                                        <p:cTn id="150" dur="1" fill="hold">
                                          <p:stCondLst>
                                            <p:cond delay="0"/>
                                          </p:stCondLst>
                                        </p:cTn>
                                        <p:tgtEl>
                                          <p:spTgt spid="217105"/>
                                        </p:tgtEl>
                                        <p:attrNameLst>
                                          <p:attrName>style.visibility</p:attrName>
                                        </p:attrNameLst>
                                      </p:cBhvr>
                                      <p:to>
                                        <p:strVal val="visible"/>
                                      </p:to>
                                    </p:set>
                                    <p:animEffect transition="in" filter="wedge">
                                      <p:cBhvr>
                                        <p:cTn id="151" dur="500"/>
                                        <p:tgtEl>
                                          <p:spTgt spid="217105"/>
                                        </p:tgtEl>
                                      </p:cBhvr>
                                    </p:animEffect>
                                  </p:childTnLst>
                                </p:cTn>
                              </p:par>
                            </p:childTnLst>
                          </p:cTn>
                        </p:par>
                      </p:childTnLst>
                    </p:cTn>
                  </p:par>
                  <p:par>
                    <p:cTn id="152" fill="hold" nodeType="clickPar">
                      <p:stCondLst>
                        <p:cond delay="indefinite"/>
                      </p:stCondLst>
                      <p:childTnLst>
                        <p:par>
                          <p:cTn id="153" fill="hold" nodeType="withGroup">
                            <p:stCondLst>
                              <p:cond delay="0"/>
                            </p:stCondLst>
                            <p:childTnLst>
                              <p:par>
                                <p:cTn id="154" presetID="10" presetClass="exit" presetSubtype="0" fill="hold" grpId="1" nodeType="clickEffect">
                                  <p:stCondLst>
                                    <p:cond delay="0"/>
                                  </p:stCondLst>
                                  <p:childTnLst>
                                    <p:animEffect transition="out" filter="fade">
                                      <p:cBhvr>
                                        <p:cTn id="155" dur="500"/>
                                        <p:tgtEl>
                                          <p:spTgt spid="217105"/>
                                        </p:tgtEl>
                                      </p:cBhvr>
                                    </p:animEffect>
                                    <p:set>
                                      <p:cBhvr>
                                        <p:cTn id="156" dur="1" fill="hold">
                                          <p:stCondLst>
                                            <p:cond delay="499"/>
                                          </p:stCondLst>
                                        </p:cTn>
                                        <p:tgtEl>
                                          <p:spTgt spid="217105"/>
                                        </p:tgtEl>
                                        <p:attrNameLst>
                                          <p:attrName>style.visibility</p:attrName>
                                        </p:attrNameLst>
                                      </p:cBhvr>
                                      <p:to>
                                        <p:strVal val="hidden"/>
                                      </p:to>
                                    </p:set>
                                  </p:childTnLst>
                                </p:cTn>
                              </p:par>
                            </p:childTnLst>
                          </p:cTn>
                        </p:par>
                      </p:childTnLst>
                    </p:cTn>
                  </p:par>
                  <p:par>
                    <p:cTn id="157" fill="hold" nodeType="clickPar">
                      <p:stCondLst>
                        <p:cond delay="indefinite"/>
                      </p:stCondLst>
                      <p:childTnLst>
                        <p:par>
                          <p:cTn id="158" fill="hold" nodeType="withGroup">
                            <p:stCondLst>
                              <p:cond delay="0"/>
                            </p:stCondLst>
                            <p:childTnLst>
                              <p:par>
                                <p:cTn id="159" presetID="22" presetClass="entr" presetSubtype="4" fill="hold" nodeType="clickEffect">
                                  <p:stCondLst>
                                    <p:cond delay="0"/>
                                  </p:stCondLst>
                                  <p:childTnLst>
                                    <p:set>
                                      <p:cBhvr>
                                        <p:cTn id="160" dur="1" fill="hold">
                                          <p:stCondLst>
                                            <p:cond delay="0"/>
                                          </p:stCondLst>
                                        </p:cTn>
                                        <p:tgtEl>
                                          <p:spTgt spid="217115"/>
                                        </p:tgtEl>
                                        <p:attrNameLst>
                                          <p:attrName>style.visibility</p:attrName>
                                        </p:attrNameLst>
                                      </p:cBhvr>
                                      <p:to>
                                        <p:strVal val="visible"/>
                                      </p:to>
                                    </p:set>
                                    <p:animEffect transition="in" filter="wipe(down)">
                                      <p:cBhvr>
                                        <p:cTn id="161" dur="500"/>
                                        <p:tgtEl>
                                          <p:spTgt spid="217115"/>
                                        </p:tgtEl>
                                      </p:cBhvr>
                                    </p:animEffect>
                                  </p:childTnLst>
                                </p:cTn>
                              </p:par>
                            </p:childTnLst>
                          </p:cTn>
                        </p:par>
                      </p:childTnLst>
                    </p:cTn>
                  </p:par>
                  <p:par>
                    <p:cTn id="162" fill="hold" nodeType="clickPar">
                      <p:stCondLst>
                        <p:cond delay="indefinite"/>
                      </p:stCondLst>
                      <p:childTnLst>
                        <p:par>
                          <p:cTn id="163" fill="hold" nodeType="withGroup">
                            <p:stCondLst>
                              <p:cond delay="0"/>
                            </p:stCondLst>
                            <p:childTnLst>
                              <p:par>
                                <p:cTn id="164" presetID="1" presetClass="exit" presetSubtype="0" fill="hold" nodeType="clickEffect">
                                  <p:stCondLst>
                                    <p:cond delay="0"/>
                                  </p:stCondLst>
                                  <p:childTnLst>
                                    <p:set>
                                      <p:cBhvr>
                                        <p:cTn id="165" dur="1" fill="hold">
                                          <p:stCondLst>
                                            <p:cond delay="499"/>
                                          </p:stCondLst>
                                        </p:cTn>
                                        <p:tgtEl>
                                          <p:spTgt spid="217115"/>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7105" grpId="0" animBg="1"/>
      <p:bldP spid="217105" grpId="1" animBg="1"/>
    </p:bldLst>
  </p:timing>
</p:sld>
</file>

<file path=ppt/slides/slide242.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359426" name="Rectangle 2"/>
          <p:cNvSpPr>
            <a:spLocks noGrp="1" noChangeArrowheads="1"/>
          </p:cNvSpPr>
          <p:nvPr>
            <p:ph type="title"/>
          </p:nvPr>
        </p:nvSpPr>
        <p:spPr>
          <a:xfrm>
            <a:off x="990600" y="228600"/>
            <a:ext cx="7239000" cy="1700213"/>
          </a:xfrm>
          <a:gradFill rotWithShape="0">
            <a:gsLst>
              <a:gs pos="0">
                <a:srgbClr val="AC1D73"/>
              </a:gs>
              <a:gs pos="100000">
                <a:srgbClr val="AC1D73">
                  <a:gamma/>
                  <a:shade val="46275"/>
                  <a:invGamma/>
                </a:srgbClr>
              </a:gs>
            </a:gsLst>
            <a:path path="shape">
              <a:fillToRect l="50000" t="50000" r="50000" b="50000"/>
            </a:path>
          </a:gradFill>
          <a:ln/>
          <a:effectLst>
            <a:outerShdw blurRad="63500" dist="107763" dir="13500000" algn="ctr" rotWithShape="0">
              <a:schemeClr val="tx2">
                <a:alpha val="74998"/>
              </a:schemeClr>
            </a:outerShdw>
          </a:effectLst>
          <a:extLst>
            <a:ext uri="{91240B29-F687-4f45-9708-019B960494DF}">
              <a14:hiddenLine xmlns="" xmlns:a14="http://schemas.microsoft.com/office/drawing/2010/main" w="9525" cap="flat" cmpd="sng">
                <a:solidFill>
                  <a:schemeClr val="tx1"/>
                </a:solidFill>
                <a:prstDash val="solid"/>
                <a:miter lim="800000"/>
                <a:headEnd/>
                <a:tailEnd/>
              </a14:hiddenLine>
            </a:ext>
          </a:extLst>
        </p:spPr>
        <p:txBody>
          <a:bodyPr/>
          <a:lstStyle/>
          <a:p>
            <a:r>
              <a:rPr lang="ar-JO" sz="6000" b="1" dirty="0">
                <a:solidFill>
                  <a:schemeClr val="bg1"/>
                </a:solidFill>
                <a:effectLst>
                  <a:outerShdw blurRad="38100" dist="38100" dir="2700000" algn="tl">
                    <a:srgbClr val="000000"/>
                  </a:outerShdw>
                </a:effectLst>
                <a:latin typeface="Arial" panose="020B0604020202020204" pitchFamily="34" charset="0"/>
                <a:cs typeface="Arial" panose="020B0604020202020204" pitchFamily="34" charset="0"/>
              </a:rPr>
              <a:t>مستقبلنا</a:t>
            </a:r>
            <a:br>
              <a:rPr lang="en-US" b="1" dirty="0">
                <a:solidFill>
                  <a:schemeClr val="bg1"/>
                </a:solidFill>
                <a:effectLst>
                  <a:outerShdw blurRad="38100" dist="38100" dir="2700000" algn="tl">
                    <a:srgbClr val="000000"/>
                  </a:outerShdw>
                </a:effectLst>
                <a:latin typeface="Arial" panose="020B0604020202020204" pitchFamily="34" charset="0"/>
                <a:cs typeface="Arial" panose="020B0604020202020204" pitchFamily="34" charset="0"/>
              </a:rPr>
            </a:br>
            <a:r>
              <a:rPr lang="en-US" b="1" dirty="0">
                <a:solidFill>
                  <a:schemeClr val="bg1"/>
                </a:solidFill>
                <a:effectLst>
                  <a:outerShdw blurRad="38100" dist="38100" dir="2700000" algn="tl">
                    <a:srgbClr val="000000"/>
                  </a:outerShdw>
                </a:effectLst>
                <a:latin typeface="Arial" panose="020B0604020202020204" pitchFamily="34" charset="0"/>
                <a:cs typeface="Arial" panose="020B0604020202020204" pitchFamily="34" charset="0"/>
              </a:rPr>
              <a:t>(</a:t>
            </a:r>
            <a:r>
              <a:rPr lang="ar-JO" b="1" dirty="0">
                <a:solidFill>
                  <a:schemeClr val="bg1"/>
                </a:solidFill>
                <a:effectLst>
                  <a:outerShdw blurRad="38100" dist="38100" dir="2700000" algn="tl">
                    <a:srgbClr val="000000"/>
                  </a:outerShdw>
                </a:effectLst>
                <a:latin typeface="Arial" panose="020B0604020202020204" pitchFamily="34" charset="0"/>
                <a:cs typeface="Arial" panose="020B0604020202020204" pitchFamily="34" charset="0"/>
              </a:rPr>
              <a:t>رؤ 19-20</a:t>
            </a:r>
            <a:r>
              <a:rPr lang="en-US" b="1" dirty="0">
                <a:solidFill>
                  <a:schemeClr val="bg1"/>
                </a:solidFill>
                <a:effectLst>
                  <a:outerShdw blurRad="38100" dist="38100" dir="2700000" algn="tl">
                    <a:srgbClr val="000000"/>
                  </a:outerShdw>
                </a:effectLst>
                <a:latin typeface="Arial" panose="020B0604020202020204" pitchFamily="34" charset="0"/>
                <a:cs typeface="Arial" panose="020B0604020202020204" pitchFamily="34" charset="0"/>
              </a:rPr>
              <a:t>)</a:t>
            </a:r>
          </a:p>
        </p:txBody>
      </p:sp>
      <p:grpSp>
        <p:nvGrpSpPr>
          <p:cNvPr id="359427" name="Group 3"/>
          <p:cNvGrpSpPr>
            <a:grpSpLocks/>
          </p:cNvGrpSpPr>
          <p:nvPr/>
        </p:nvGrpSpPr>
        <p:grpSpPr bwMode="auto">
          <a:xfrm>
            <a:off x="5835650" y="2133600"/>
            <a:ext cx="3384550" cy="4724400"/>
            <a:chOff x="3676" y="1344"/>
            <a:chExt cx="2132" cy="2976"/>
          </a:xfrm>
        </p:grpSpPr>
        <p:pic>
          <p:nvPicPr>
            <p:cNvPr id="359428" name="Picture 4" descr="img83[1]"/>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3744" y="1344"/>
              <a:ext cx="2016" cy="2976"/>
            </a:xfrm>
            <a:prstGeom prst="rect">
              <a:avLst/>
            </a:prstGeom>
            <a:noFill/>
            <a:extLst>
              <a:ext uri="{909E8E84-426E-40dd-AFC4-6F175D3DCCD1}">
                <a14:hiddenFill xmlns="" xmlns:a14="http://schemas.microsoft.com/office/drawing/2010/main">
                  <a:solidFill>
                    <a:srgbClr val="FFFFFF"/>
                  </a:solidFill>
                </a14:hiddenFill>
              </a:ext>
            </a:extLst>
          </p:spPr>
        </p:pic>
        <p:sp>
          <p:nvSpPr>
            <p:cNvPr id="359429" name="Rectangle 5"/>
            <p:cNvSpPr>
              <a:spLocks noChangeArrowheads="1"/>
            </p:cNvSpPr>
            <p:nvPr/>
          </p:nvSpPr>
          <p:spPr bwMode="auto">
            <a:xfrm>
              <a:off x="3676" y="1920"/>
              <a:ext cx="2132" cy="1071"/>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السماء</a:t>
              </a:r>
              <a:r>
                <a:rPr kumimoji="0" lang="en-US" sz="4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br>
                <a:rPr kumimoji="0" lang="en-US" sz="4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br>
              <a:r>
                <a:rPr kumimoji="0" lang="en-US" sz="3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a:t>
              </a:r>
              <a:r>
                <a:rPr kumimoji="0" lang="ar-JO" sz="3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رؤ 21-22</a:t>
              </a:r>
              <a:r>
                <a:rPr kumimoji="0" lang="en-US" sz="3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a:t>
              </a:r>
              <a:endParaRPr kumimoji="0" lang="en-US" sz="4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359430" name="Group 6"/>
          <p:cNvGrpSpPr>
            <a:grpSpLocks/>
          </p:cNvGrpSpPr>
          <p:nvPr/>
        </p:nvGrpSpPr>
        <p:grpSpPr bwMode="auto">
          <a:xfrm>
            <a:off x="-152400" y="2971800"/>
            <a:ext cx="3097213" cy="3886200"/>
            <a:chOff x="-96" y="1872"/>
            <a:chExt cx="1951" cy="2448"/>
          </a:xfrm>
        </p:grpSpPr>
        <p:pic>
          <p:nvPicPr>
            <p:cNvPr id="359431" name="Picture 7" descr="Rev 19 Second Coming"/>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13" y="1872"/>
              <a:ext cx="1740" cy="2448"/>
            </a:xfrm>
            <a:prstGeom prst="rect">
              <a:avLst/>
            </a:prstGeom>
            <a:noFill/>
            <a:extLst>
              <a:ext uri="{909E8E84-426E-40dd-AFC4-6F175D3DCCD1}">
                <a14:hiddenFill xmlns="" xmlns:a14="http://schemas.microsoft.com/office/drawing/2010/main">
                  <a:solidFill>
                    <a:srgbClr val="FFFFFF"/>
                  </a:solidFill>
                </a14:hiddenFill>
              </a:ext>
            </a:extLst>
          </p:spPr>
        </p:pic>
        <p:sp>
          <p:nvSpPr>
            <p:cNvPr id="359432" name="Rectangle 8"/>
            <p:cNvSpPr>
              <a:spLocks noChangeArrowheads="1"/>
            </p:cNvSpPr>
            <p:nvPr/>
          </p:nvSpPr>
          <p:spPr bwMode="auto">
            <a:xfrm>
              <a:off x="-96" y="3312"/>
              <a:ext cx="1951" cy="908"/>
            </a:xfrm>
            <a:prstGeom prst="rect">
              <a:avLst/>
            </a:prstGeom>
            <a:noFill/>
            <a:ln>
              <a:noFill/>
            </a:ln>
            <a:effectLst>
              <a:outerShdw blurRad="63500" dist="38099" dir="2700000" algn="ctr" rotWithShape="0">
                <a:schemeClr val="tx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المجيء</a:t>
              </a:r>
              <a:br>
                <a:rPr kumimoji="0" lang="en-US" sz="4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br>
              <a:r>
                <a:rPr kumimoji="0" lang="en-US" sz="3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a:t>
              </a:r>
              <a:r>
                <a:rPr kumimoji="0" lang="ar-JO" sz="3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رؤ 19</a:t>
              </a:r>
              <a:r>
                <a:rPr kumimoji="0" lang="en-US" sz="3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a:t>
              </a:r>
              <a:endParaRPr kumimoji="0" lang="en-US" sz="4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359433" name="Group 9"/>
          <p:cNvGrpSpPr>
            <a:grpSpLocks/>
          </p:cNvGrpSpPr>
          <p:nvPr/>
        </p:nvGrpSpPr>
        <p:grpSpPr bwMode="auto">
          <a:xfrm>
            <a:off x="2667000" y="2514600"/>
            <a:ext cx="3460750" cy="4343400"/>
            <a:chOff x="1680" y="1584"/>
            <a:chExt cx="2180" cy="2736"/>
          </a:xfrm>
        </p:grpSpPr>
        <p:pic>
          <p:nvPicPr>
            <p:cNvPr id="359434" name="Picture 10" descr="king-of-kings"/>
            <p:cNvPicPr>
              <a:picLocks noChangeAspect="1" noChangeArrowheads="1"/>
            </p:cNvPicPr>
            <p:nvPr/>
          </p:nvPicPr>
          <p:blipFill>
            <a:blip r:embed="rId6" cstate="screen">
              <a:lum bright="18000"/>
              <a:extLst>
                <a:ext uri="{28A0092B-C50C-407E-A947-70E740481C1C}">
                  <a14:useLocalDpi xmlns:a14="http://schemas.microsoft.com/office/drawing/2010/main"/>
                </a:ext>
              </a:extLst>
            </a:blip>
            <a:srcRect/>
            <a:stretch>
              <a:fillRect/>
            </a:stretch>
          </p:blipFill>
          <p:spPr bwMode="auto">
            <a:xfrm>
              <a:off x="1728" y="1584"/>
              <a:ext cx="2132" cy="2736"/>
            </a:xfrm>
            <a:prstGeom prst="rect">
              <a:avLst/>
            </a:prstGeom>
            <a:noFill/>
            <a:extLst>
              <a:ext uri="{909E8E84-426E-40dd-AFC4-6F175D3DCCD1}">
                <a14:hiddenFill xmlns="" xmlns:a14="http://schemas.microsoft.com/office/drawing/2010/main">
                  <a:solidFill>
                    <a:srgbClr val="FFFFFF"/>
                  </a:solidFill>
                </a14:hiddenFill>
              </a:ext>
            </a:extLst>
          </p:spPr>
        </p:pic>
        <p:sp>
          <p:nvSpPr>
            <p:cNvPr id="359435" name="Rectangle 11"/>
            <p:cNvSpPr>
              <a:spLocks noChangeArrowheads="1"/>
            </p:cNvSpPr>
            <p:nvPr/>
          </p:nvSpPr>
          <p:spPr bwMode="auto">
            <a:xfrm>
              <a:off x="1680" y="2640"/>
              <a:ext cx="2180" cy="1071"/>
            </a:xfrm>
            <a:prstGeom prst="rect">
              <a:avLst/>
            </a:prstGeom>
            <a:noFill/>
            <a:ln>
              <a:noFill/>
            </a:ln>
            <a:effectLst>
              <a:outerShdw blurRad="63500" dist="35921" dir="2700000" algn="ctr" rotWithShape="0">
                <a:schemeClr val="bg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الألفية</a:t>
              </a:r>
              <a:r>
                <a:rPr kumimoji="0" lang="en-US" sz="4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a:t>
              </a:r>
              <a:br>
                <a:rPr kumimoji="0" lang="en-US" sz="4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br>
              <a:r>
                <a:rPr kumimoji="0" lang="en-US" sz="36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a:t>
              </a:r>
              <a:r>
                <a:rPr kumimoji="0" lang="ar-JO" sz="36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رؤ 20</a:t>
              </a:r>
              <a:r>
                <a:rPr kumimoji="0" lang="en-US" sz="36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a:t>
              </a:r>
              <a:endParaRPr kumimoji="0" lang="en-US" sz="4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spTree>
    <p:extLst>
      <p:ext uri="{BB962C8B-B14F-4D97-AF65-F5344CB8AC3E}">
        <p14:creationId xmlns:p14="http://schemas.microsoft.com/office/powerpoint/2010/main" val="37298707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entr" presetSubtype="0" fill="hold" nodeType="afterEffect">
                                  <p:stCondLst>
                                    <p:cond delay="0"/>
                                  </p:stCondLst>
                                  <p:childTnLst>
                                    <p:set>
                                      <p:cBhvr>
                                        <p:cTn id="6" dur="1" fill="hold">
                                          <p:stCondLst>
                                            <p:cond delay="0"/>
                                          </p:stCondLst>
                                        </p:cTn>
                                        <p:tgtEl>
                                          <p:spTgt spid="359430"/>
                                        </p:tgtEl>
                                        <p:attrNameLst>
                                          <p:attrName>style.visibility</p:attrName>
                                        </p:attrNameLst>
                                      </p:cBhvr>
                                      <p:to>
                                        <p:strVal val="visible"/>
                                      </p:to>
                                    </p:set>
                                  </p:childTnLst>
                                </p:cTn>
                              </p:par>
                            </p:childTnLst>
                          </p:cTn>
                        </p:par>
                        <p:par>
                          <p:cTn id="7" fill="hold" nodeType="afterGroup">
                            <p:stCondLst>
                              <p:cond delay="0"/>
                            </p:stCondLst>
                            <p:childTnLst>
                              <p:par>
                                <p:cTn id="8" presetID="9" presetClass="entr" presetSubtype="0" fill="hold" nodeType="afterEffect">
                                  <p:stCondLst>
                                    <p:cond delay="2000"/>
                                  </p:stCondLst>
                                  <p:childTnLst>
                                    <p:set>
                                      <p:cBhvr>
                                        <p:cTn id="9" dur="1" fill="hold">
                                          <p:stCondLst>
                                            <p:cond delay="0"/>
                                          </p:stCondLst>
                                        </p:cTn>
                                        <p:tgtEl>
                                          <p:spTgt spid="359433"/>
                                        </p:tgtEl>
                                        <p:attrNameLst>
                                          <p:attrName>style.visibility</p:attrName>
                                        </p:attrNameLst>
                                      </p:cBhvr>
                                      <p:to>
                                        <p:strVal val="visible"/>
                                      </p:to>
                                    </p:set>
                                    <p:animEffect transition="in" filter="dissolve">
                                      <p:cBhvr>
                                        <p:cTn id="10" dur="500"/>
                                        <p:tgtEl>
                                          <p:spTgt spid="359433"/>
                                        </p:tgtEl>
                                      </p:cBhvr>
                                    </p:animEffect>
                                  </p:childTnLst>
                                </p:cTn>
                              </p:par>
                            </p:childTnLst>
                          </p:cTn>
                        </p:par>
                        <p:par>
                          <p:cTn id="11" fill="hold" nodeType="afterGroup">
                            <p:stCondLst>
                              <p:cond delay="2500"/>
                            </p:stCondLst>
                            <p:childTnLst>
                              <p:par>
                                <p:cTn id="12" presetID="9" presetClass="entr" presetSubtype="0" fill="hold" nodeType="afterEffect">
                                  <p:stCondLst>
                                    <p:cond delay="2000"/>
                                  </p:stCondLst>
                                  <p:childTnLst>
                                    <p:set>
                                      <p:cBhvr>
                                        <p:cTn id="13" dur="1" fill="hold">
                                          <p:stCondLst>
                                            <p:cond delay="0"/>
                                          </p:stCondLst>
                                        </p:cTn>
                                        <p:tgtEl>
                                          <p:spTgt spid="359427"/>
                                        </p:tgtEl>
                                        <p:attrNameLst>
                                          <p:attrName>style.visibility</p:attrName>
                                        </p:attrNameLst>
                                      </p:cBhvr>
                                      <p:to>
                                        <p:strVal val="visible"/>
                                      </p:to>
                                    </p:set>
                                    <p:animEffect transition="in" filter="dissolve">
                                      <p:cBhvr>
                                        <p:cTn id="14" dur="500"/>
                                        <p:tgtEl>
                                          <p:spTgt spid="3594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9144000" y="1417638"/>
            <a:ext cx="2678874" cy="2522151"/>
          </a:xfrm>
        </p:spPr>
        <p:txBody>
          <a:bodyPr/>
          <a:lstStyle/>
          <a:p>
            <a:pPr algn="r"/>
            <a:r>
              <a:rPr lang="en-US" dirty="0"/>
              <a:t>Black</a:t>
            </a:r>
          </a:p>
        </p:txBody>
      </p:sp>
    </p:spTree>
    <p:extLst>
      <p:ext uri="{BB962C8B-B14F-4D97-AF65-F5344CB8AC3E}">
        <p14:creationId xmlns:p14="http://schemas.microsoft.com/office/powerpoint/2010/main" val="2114686888"/>
      </p:ext>
    </p:extLst>
  </p:cSld>
  <p:clrMapOvr>
    <a:masterClrMapping/>
  </p:clrMapOvr>
  <p:transition/>
</p:sld>
</file>

<file path=ppt/slides/slide2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3297" name="Rectangle 1026"/>
          <p:cNvSpPr>
            <a:spLocks noGrp="1" noChangeArrowheads="1"/>
          </p:cNvSpPr>
          <p:nvPr>
            <p:ph type="ctrTitle"/>
          </p:nvPr>
        </p:nvSpPr>
        <p:spPr>
          <a:xfrm>
            <a:off x="0" y="6172200"/>
            <a:ext cx="9144000" cy="685800"/>
          </a:xfrm>
          <a:solidFill>
            <a:schemeClr val="bg1"/>
          </a:solidFill>
        </p:spPr>
        <p:txBody>
          <a:bodyPr/>
          <a:lstStyle/>
          <a:p>
            <a:pPr eaLnBrk="1" hangingPunct="1">
              <a:defRPr/>
            </a:pPr>
            <a:r>
              <a:rPr lang="ar-JO" sz="3200" b="1" dirty="0">
                <a:solidFill>
                  <a:srgbClr val="FFFFFF"/>
                </a:solidFill>
                <a:latin typeface="Arial" panose="020B0604020202020204" pitchFamily="34" charset="0"/>
                <a:cs typeface="Arial" panose="020B0604020202020204" pitchFamily="34" charset="0"/>
              </a:rPr>
              <a:t>مسح العهد الجديد</a:t>
            </a:r>
            <a:r>
              <a:rPr lang="en-US" sz="3200" b="1" dirty="0">
                <a:solidFill>
                  <a:srgbClr val="FFFFFF"/>
                </a:solidFill>
                <a:latin typeface="Arial" panose="020B0604020202020204" pitchFamily="34" charset="0"/>
                <a:cs typeface="Arial" panose="020B0604020202020204" pitchFamily="34" charset="0"/>
              </a:rPr>
              <a:t> BibleStudyDownloads.org</a:t>
            </a:r>
            <a:endParaRPr lang="en-US" sz="1100" b="1" dirty="0">
              <a:solidFill>
                <a:srgbClr val="FFFFFF"/>
              </a:solidFill>
              <a:latin typeface="Arial" panose="020B0604020202020204" pitchFamily="34" charset="0"/>
              <a:cs typeface="Arial" panose="020B0604020202020204" pitchFamily="34" charset="0"/>
            </a:endParaRPr>
          </a:p>
        </p:txBody>
      </p:sp>
      <p:sp>
        <p:nvSpPr>
          <p:cNvPr id="99331" name="Rectangle 1026"/>
          <p:cNvSpPr txBox="1">
            <a:spLocks noChangeArrowheads="1"/>
          </p:cNvSpPr>
          <p:nvPr/>
        </p:nvSpPr>
        <p:spPr bwMode="auto">
          <a:xfrm>
            <a:off x="0" y="0"/>
            <a:ext cx="9144000" cy="685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0"/>
              </a:spcBef>
              <a:spcAft>
                <a:spcPct val="0"/>
              </a:spcAft>
            </a:pPr>
            <a:r>
              <a:rPr lang="ar-JO" sz="4000" b="1" dirty="0">
                <a:solidFill>
                  <a:srgbClr val="FFFFFF"/>
                </a:solidFill>
                <a:latin typeface="Arial" panose="020B0604020202020204" pitchFamily="34" charset="0"/>
                <a:cs typeface="Arial" panose="020B0604020202020204" pitchFamily="34" charset="0"/>
              </a:rPr>
              <a:t>أحصل على هذا العرض التقديمي مجاناً</a:t>
            </a:r>
            <a:endParaRPr lang="en-US" sz="1400" b="1" dirty="0">
              <a:solidFill>
                <a:srgbClr val="FFFFFF"/>
              </a:solidFill>
              <a:latin typeface="Arial" panose="020B0604020202020204" pitchFamily="34" charset="0"/>
              <a:cs typeface="Arial" panose="020B0604020202020204" pitchFamily="34" charset="0"/>
            </a:endParaRPr>
          </a:p>
        </p:txBody>
      </p:sp>
      <p:pic>
        <p:nvPicPr>
          <p:cNvPr id="8" name="Picture 7" descr="Screen Shot 2016-02-02 at 5.41.18 PM.png"/>
          <p:cNvPicPr>
            <a:picLocks noChangeAspect="1"/>
          </p:cNvPicPr>
          <p:nvPr/>
        </p:nvPicPr>
        <p:blipFill rotWithShape="1">
          <a:blip r:embed="rId3" cstate="screen">
            <a:extLst>
              <a:ext uri="{28A0092B-C50C-407E-A947-70E740481C1C}">
                <a14:useLocalDpi xmlns:a14="http://schemas.microsoft.com/office/drawing/2010/main"/>
              </a:ext>
            </a:extLst>
          </a:blip>
          <a:srcRect t="2841"/>
          <a:stretch/>
        </p:blipFill>
        <p:spPr>
          <a:xfrm>
            <a:off x="-44173" y="636981"/>
            <a:ext cx="9232347" cy="5650045"/>
          </a:xfrm>
          <a:prstGeom prst="rect">
            <a:avLst/>
          </a:prstGeom>
        </p:spPr>
      </p:pic>
      <p:pic>
        <p:nvPicPr>
          <p:cNvPr id="9" name="Picture 8" descr="Screen Shot 2016-02-02 at 5.42.03 PM.png"/>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307223" y="2222340"/>
            <a:ext cx="6153212" cy="3483594"/>
          </a:xfrm>
          <a:prstGeom prst="rect">
            <a:avLst/>
          </a:prstGeom>
        </p:spPr>
      </p:pic>
    </p:spTree>
    <p:extLst>
      <p:ext uri="{BB962C8B-B14F-4D97-AF65-F5344CB8AC3E}">
        <p14:creationId xmlns:p14="http://schemas.microsoft.com/office/powerpoint/2010/main" val="285019784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xit" presetSubtype="8" accel="50000" decel="50000" fill="hold" nodeType="afterEffect">
                                  <p:stCondLst>
                                    <p:cond delay="3000"/>
                                  </p:stCondLst>
                                  <p:childTnLst>
                                    <p:anim calcmode="lin" valueType="num">
                                      <p:cBhvr additive="base">
                                        <p:cTn id="6" dur="2000"/>
                                        <p:tgtEl>
                                          <p:spTgt spid="9"/>
                                        </p:tgtEl>
                                        <p:attrNameLst>
                                          <p:attrName>ppt_x</p:attrName>
                                        </p:attrNameLst>
                                      </p:cBhvr>
                                      <p:tavLst>
                                        <p:tav tm="0">
                                          <p:val>
                                            <p:strVal val="ppt_x"/>
                                          </p:val>
                                        </p:tav>
                                        <p:tav tm="100000">
                                          <p:val>
                                            <p:strVal val="0-ppt_w/2"/>
                                          </p:val>
                                        </p:tav>
                                      </p:tavLst>
                                    </p:anim>
                                    <p:anim calcmode="lin" valueType="num">
                                      <p:cBhvr additive="base">
                                        <p:cTn id="7" dur="2000"/>
                                        <p:tgtEl>
                                          <p:spTgt spid="9"/>
                                        </p:tgtEl>
                                        <p:attrNameLst>
                                          <p:attrName>ppt_y</p:attrName>
                                        </p:attrNameLst>
                                      </p:cBhvr>
                                      <p:tavLst>
                                        <p:tav tm="0">
                                          <p:val>
                                            <p:strVal val="ppt_y"/>
                                          </p:val>
                                        </p:tav>
                                        <p:tav tm="100000">
                                          <p:val>
                                            <p:strVal val="ppt_y"/>
                                          </p:val>
                                        </p:tav>
                                      </p:tavLst>
                                    </p:anim>
                                    <p:set>
                                      <p:cBhvr>
                                        <p:cTn id="8" dur="1" fill="hold">
                                          <p:stCondLst>
                                            <p:cond delay="1999"/>
                                          </p:stCondLst>
                                        </p:cTn>
                                        <p:tgtEl>
                                          <p:spTgt spid="9"/>
                                        </p:tgtEl>
                                        <p:attrNameLst>
                                          <p:attrName>style.visibility</p:attrName>
                                        </p:attrNameLst>
                                      </p:cBhvr>
                                      <p:to>
                                        <p:strVal val="hidden"/>
                                      </p:to>
                                    </p:set>
                                  </p:childTnLst>
                                </p:cTn>
                              </p:par>
                            </p:childTnLst>
                          </p:cTn>
                        </p:par>
                        <p:par>
                          <p:cTn id="9" fill="hold">
                            <p:stCondLst>
                              <p:cond delay="5000"/>
                            </p:stCondLst>
                            <p:childTnLst>
                              <p:par>
                                <p:cTn id="10" presetID="2" presetClass="entr" presetSubtype="2" fill="remove" nodeType="afterEffect">
                                  <p:stCondLst>
                                    <p:cond delay="3000"/>
                                  </p:stCondLst>
                                  <p:childTnLst>
                                    <p:set>
                                      <p:cBhvr>
                                        <p:cTn id="11" dur="1" fill="hold">
                                          <p:stCondLst>
                                            <p:cond delay="0"/>
                                          </p:stCondLst>
                                        </p:cTn>
                                        <p:tgtEl>
                                          <p:spTgt spid="9"/>
                                        </p:tgtEl>
                                        <p:attrNameLst>
                                          <p:attrName>style.visibility</p:attrName>
                                        </p:attrNameLst>
                                      </p:cBhvr>
                                      <p:to>
                                        <p:strVal val="visible"/>
                                      </p:to>
                                    </p:set>
                                    <p:anim calcmode="lin" valueType="num">
                                      <p:cBhvr additive="base">
                                        <p:cTn id="12" dur="1000" fill="hold"/>
                                        <p:tgtEl>
                                          <p:spTgt spid="9"/>
                                        </p:tgtEl>
                                        <p:attrNameLst>
                                          <p:attrName>ppt_x</p:attrName>
                                        </p:attrNameLst>
                                      </p:cBhvr>
                                      <p:tavLst>
                                        <p:tav tm="0">
                                          <p:val>
                                            <p:strVal val="1+#ppt_w/2"/>
                                          </p:val>
                                        </p:tav>
                                        <p:tav tm="100000">
                                          <p:val>
                                            <p:strVal val="#ppt_x"/>
                                          </p:val>
                                        </p:tav>
                                      </p:tavLst>
                                    </p:anim>
                                    <p:anim calcmode="lin" valueType="num">
                                      <p:cBhvr additive="base">
                                        <p:cTn id="13" dur="1000" fill="hold"/>
                                        <p:tgtEl>
                                          <p:spTgt spid="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540674" name="Picture 3"/>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417638" y="876300"/>
            <a:ext cx="6311900" cy="59055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40675" name="Rectangle 2"/>
          <p:cNvSpPr>
            <a:spLocks noGrp="1" noChangeArrowheads="1"/>
          </p:cNvSpPr>
          <p:nvPr>
            <p:ph type="title" idx="4294967295"/>
          </p:nvPr>
        </p:nvSpPr>
        <p:spPr>
          <a:xfrm>
            <a:off x="685800" y="76200"/>
            <a:ext cx="7772400" cy="838200"/>
          </a:xfrm>
        </p:spPr>
        <p:txBody>
          <a:bodyPr/>
          <a:lstStyle/>
          <a:p>
            <a:r>
              <a:rPr lang="ar-JO" b="1" dirty="0">
                <a:solidFill>
                  <a:srgbClr val="FFFFFF"/>
                </a:solidFill>
                <a:latin typeface="Arial" panose="020B0604020202020204" pitchFamily="34" charset="0"/>
                <a:ea typeface="ＭＳ Ｐゴシック" charset="0"/>
                <a:cs typeface="Arial" panose="020B0604020202020204" pitchFamily="34" charset="0"/>
              </a:rPr>
              <a:t>من هو ضد المسيح؟</a:t>
            </a:r>
            <a:endParaRPr lang="en-US" b="1" dirty="0">
              <a:solidFill>
                <a:srgbClr val="FFFFFF"/>
              </a:solidFill>
              <a:latin typeface="Arial" panose="020B0604020202020204" pitchFamily="34" charset="0"/>
              <a:ea typeface="ＭＳ Ｐゴシック" charset="0"/>
              <a:cs typeface="Arial" panose="020B0604020202020204" pitchFamily="34" charset="0"/>
            </a:endParaRPr>
          </a:p>
        </p:txBody>
      </p:sp>
    </p:spTree>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bg>
      <p:bgPr>
        <a:gradFill rotWithShape="0">
          <a:gsLst>
            <a:gs pos="0">
              <a:srgbClr val="333874"/>
            </a:gs>
            <a:gs pos="50000">
              <a:srgbClr val="6F79FB"/>
            </a:gs>
            <a:gs pos="100000">
              <a:srgbClr val="333874"/>
            </a:gs>
          </a:gsLst>
          <a:lin ang="0" scaled="1"/>
        </a:gradFill>
        <a:effectLst/>
      </p:bgPr>
    </p:bg>
    <p:spTree>
      <p:nvGrpSpPr>
        <p:cNvPr id="1" name=""/>
        <p:cNvGrpSpPr/>
        <p:nvPr/>
      </p:nvGrpSpPr>
      <p:grpSpPr>
        <a:xfrm>
          <a:off x="0" y="0"/>
          <a:ext cx="0" cy="0"/>
          <a:chOff x="0" y="0"/>
          <a:chExt cx="0" cy="0"/>
        </a:xfrm>
      </p:grpSpPr>
      <p:sp>
        <p:nvSpPr>
          <p:cNvPr id="542722" name="AutoShape 3"/>
          <p:cNvSpPr>
            <a:spLocks noChangeArrowheads="1"/>
          </p:cNvSpPr>
          <p:nvPr/>
        </p:nvSpPr>
        <p:spPr bwMode="auto">
          <a:xfrm>
            <a:off x="457200" y="152400"/>
            <a:ext cx="2895600" cy="2743200"/>
          </a:xfrm>
          <a:prstGeom prst="star32">
            <a:avLst>
              <a:gd name="adj" fmla="val 37500"/>
            </a:avLst>
          </a:prstGeom>
          <a:solidFill>
            <a:srgbClr val="FF0000"/>
          </a:soli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endParaRPr>
          </a:p>
        </p:txBody>
      </p:sp>
      <p:sp>
        <p:nvSpPr>
          <p:cNvPr id="542723" name="Text Box 4"/>
          <p:cNvSpPr txBox="1">
            <a:spLocks noChangeArrowheads="1"/>
          </p:cNvSpPr>
          <p:nvPr/>
        </p:nvSpPr>
        <p:spPr bwMode="auto">
          <a:xfrm>
            <a:off x="666750" y="573088"/>
            <a:ext cx="2593975" cy="10772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الكذب     والتزييف</a:t>
            </a:r>
            <a:endParaRPr kumimoji="0" lang="en-US" sz="36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542724" name="Rectangle 5"/>
          <p:cNvSpPr>
            <a:spLocks noGrp="1" noChangeArrowheads="1"/>
          </p:cNvSpPr>
          <p:nvPr>
            <p:ph type="title" idx="4294967295"/>
          </p:nvPr>
        </p:nvSpPr>
        <p:spPr>
          <a:xfrm>
            <a:off x="17463" y="5257800"/>
            <a:ext cx="9163050" cy="1600200"/>
          </a:xfrm>
          <a:solidFill>
            <a:srgbClr val="FFFFFF"/>
          </a:solidFill>
        </p:spPr>
        <p:txBody>
          <a:bodyPr/>
          <a:lstStyle/>
          <a:p>
            <a:r>
              <a:rPr lang="ar-JO" b="1" dirty="0">
                <a:latin typeface="Arial" charset="0"/>
                <a:ea typeface="ＭＳ Ｐゴシック" charset="0"/>
                <a:cs typeface="Arial" charset="0"/>
              </a:rPr>
              <a:t>توضح الشرائح التالية كيف يقوم</a:t>
            </a:r>
            <a:br>
              <a:rPr lang="ar-JO" b="1" dirty="0">
                <a:latin typeface="Arial" charset="0"/>
                <a:ea typeface="ＭＳ Ｐゴシック" charset="0"/>
                <a:cs typeface="Arial" charset="0"/>
              </a:rPr>
            </a:br>
            <a:r>
              <a:rPr lang="ar-JO" b="1" dirty="0">
                <a:latin typeface="Arial" charset="0"/>
                <a:ea typeface="ＭＳ Ｐゴシック" charset="0"/>
                <a:cs typeface="Arial" charset="0"/>
              </a:rPr>
              <a:t>البعض بروحنة الوحش...</a:t>
            </a:r>
            <a:endParaRPr lang="en-US" b="1" dirty="0">
              <a:latin typeface="Arial" charset="0"/>
              <a:ea typeface="ＭＳ Ｐゴシック" charset="0"/>
              <a:cs typeface="Arial" charset="0"/>
            </a:endParaRPr>
          </a:p>
        </p:txBody>
      </p:sp>
      <p:sp>
        <p:nvSpPr>
          <p:cNvPr id="542725" name="Text Box 19"/>
          <p:cNvSpPr txBox="1">
            <a:spLocks noChangeArrowheads="1"/>
          </p:cNvSpPr>
          <p:nvPr/>
        </p:nvSpPr>
        <p:spPr bwMode="auto">
          <a:xfrm>
            <a:off x="8435975" y="12700"/>
            <a:ext cx="701131" cy="463846"/>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388</a:t>
            </a:r>
            <a:endParaRPr kumimoji="0" lang="en-US" sz="2400" b="0"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7" name="Text Box 2"/>
          <p:cNvSpPr txBox="1">
            <a:spLocks noChangeArrowheads="1"/>
          </p:cNvSpPr>
          <p:nvPr/>
        </p:nvSpPr>
        <p:spPr bwMode="auto">
          <a:xfrm rot="20396058">
            <a:off x="1655763" y="958850"/>
            <a:ext cx="7145337" cy="4616450"/>
          </a:xfrm>
          <a:prstGeom prst="rect">
            <a:avLst/>
          </a:prstGeom>
          <a:noFill/>
          <a:ln w="9525">
            <a:solidFill>
              <a:srgbClr val="FF0000"/>
            </a:solidFill>
            <a:miter lim="800000"/>
            <a:headEnd/>
            <a:tailEnd/>
          </a:ln>
          <a:effectLst>
            <a:outerShdw blurRad="63500" dist="38099" dir="2700000" algn="ctr" rotWithShape="0">
              <a:srgbClr val="FFFFFF">
                <a:alpha val="74998"/>
              </a:srgbClr>
            </a:outerShdw>
          </a:effectLst>
        </p:spPr>
        <p:txBody>
          <a:bodyPr>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294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Matisse ITC" charset="0"/>
                <a:ea typeface="ＭＳ Ｐゴシック" charset="0"/>
              </a:rPr>
              <a:t>666</a:t>
            </a:r>
            <a:endParaRPr kumimoji="0" lang="en-US" sz="36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Times New Roman" charset="0"/>
              <a:ea typeface="ＭＳ Ｐゴシック" charset="0"/>
            </a:endParaRPr>
          </a:p>
        </p:txBody>
      </p:sp>
    </p:spTree>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30442265-45D3-0E4A-92F1-12615B34B72C}"/>
              </a:ext>
            </a:extLst>
          </p:cNvPr>
          <p:cNvSpPr/>
          <p:nvPr/>
        </p:nvSpPr>
        <p:spPr bwMode="auto">
          <a:xfrm>
            <a:off x="0" y="0"/>
            <a:ext cx="9144000" cy="6858000"/>
          </a:xfrm>
          <a:prstGeom prst="rect">
            <a:avLst/>
          </a:prstGeom>
          <a:solidFill>
            <a:schemeClr val="accent1">
              <a:lumMod val="40000"/>
              <a:lumOff val="60000"/>
            </a:schemeClr>
          </a:solidFill>
          <a:ln w="9525" cap="flat" cmpd="sng" algn="ctr">
            <a:solidFill>
              <a:schemeClr val="tx1"/>
            </a:solidFill>
            <a:prstDash val="solid"/>
            <a:round/>
            <a:headEnd type="none" w="med" len="med"/>
            <a:tailEnd type="stealth" w="lg" len="lg"/>
          </a:ln>
          <a:effectLst/>
        </p:spPr>
        <p:txBody>
          <a:bodyPr lIns="90000" tIns="46800" rIns="90000" bIns="46800">
            <a:spAutoFit/>
          </a:bodyPr>
          <a:lstStyle/>
          <a:p>
            <a:pPr defTabSz="914400" eaLnBrk="0" fontAlgn="base" hangingPunct="0">
              <a:spcBef>
                <a:spcPct val="0"/>
              </a:spcBef>
              <a:spcAft>
                <a:spcPct val="0"/>
              </a:spcAft>
              <a:defRPr/>
            </a:pPr>
            <a:endParaRPr lang="en-US" sz="2400">
              <a:solidFill>
                <a:srgbClr val="000000"/>
              </a:solidFill>
              <a:latin typeface="Comic Sans MS" pitchFamily="-111" charset="0"/>
              <a:ea typeface="ＭＳ Ｐゴシック" charset="0"/>
              <a:cs typeface="ＭＳ Ｐゴシック" charset="0"/>
            </a:endParaRPr>
          </a:p>
        </p:txBody>
      </p:sp>
      <p:sp>
        <p:nvSpPr>
          <p:cNvPr id="544770" name="Rectangle 4"/>
          <p:cNvSpPr>
            <a:spLocks noGrp="1" noChangeArrowheads="1"/>
          </p:cNvSpPr>
          <p:nvPr>
            <p:ph type="title" idx="4294967295"/>
          </p:nvPr>
        </p:nvSpPr>
        <p:spPr>
          <a:xfrm>
            <a:off x="685800" y="533400"/>
            <a:ext cx="3505200" cy="923330"/>
          </a:xfrm>
        </p:spPr>
        <p:txBody>
          <a:bodyPr anchor="t">
            <a:spAutoFit/>
          </a:bodyPr>
          <a:lstStyle/>
          <a:p>
            <a:pPr algn="l">
              <a:spcBef>
                <a:spcPct val="50000"/>
              </a:spcBef>
            </a:pPr>
            <a:r>
              <a:rPr lang="ar-JO" sz="5400" b="1" dirty="0">
                <a:solidFill>
                  <a:srgbClr val="FF0000"/>
                </a:solidFill>
                <a:latin typeface="Arial" panose="020B0604020202020204" pitchFamily="34" charset="0"/>
                <a:ea typeface="ＭＳ Ｐゴシック" charset="0"/>
                <a:cs typeface="Arial" panose="020B0604020202020204" pitchFamily="34" charset="0"/>
              </a:rPr>
              <a:t>التنين!</a:t>
            </a:r>
            <a:endParaRPr lang="en-US" sz="5400" b="1" dirty="0">
              <a:solidFill>
                <a:srgbClr val="FF0000"/>
              </a:solidFill>
              <a:latin typeface="Arial" panose="020B0604020202020204" pitchFamily="34" charset="0"/>
              <a:ea typeface="ＭＳ Ｐゴシック" charset="0"/>
              <a:cs typeface="Arial" panose="020B0604020202020204" pitchFamily="34" charset="0"/>
            </a:endParaRPr>
          </a:p>
        </p:txBody>
      </p:sp>
      <p:sp>
        <p:nvSpPr>
          <p:cNvPr id="4" name="Text Box 2"/>
          <p:cNvSpPr txBox="1">
            <a:spLocks noChangeArrowheads="1"/>
          </p:cNvSpPr>
          <p:nvPr/>
        </p:nvSpPr>
        <p:spPr bwMode="auto">
          <a:xfrm>
            <a:off x="179388" y="4076700"/>
            <a:ext cx="7543800" cy="1754326"/>
          </a:xfrm>
          <a:prstGeom prst="rect">
            <a:avLst/>
          </a:prstGeom>
          <a:solidFill>
            <a:schemeClr val="bg1"/>
          </a:solidFill>
          <a:ln w="57150" cmpd="thickThin">
            <a:solidFill>
              <a:srgbClr val="FF0000"/>
            </a:solidFill>
            <a:miter lim="800000"/>
            <a:headEnd/>
            <a:tailEnd/>
          </a:ln>
        </p:spPr>
        <p:txBody>
          <a:bodyPr>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000000"/>
                </a:solidFill>
                <a:effectLst/>
                <a:uLnTx/>
                <a:uFillTx/>
                <a:latin typeface="Arial" panose="020B0604020202020204" pitchFamily="34" charset="0"/>
                <a:ea typeface="Calibri" panose="020F0502020204030204" pitchFamily="34" charset="0"/>
                <a:cs typeface="Arial" panose="020B0604020202020204" pitchFamily="34" charset="0"/>
              </a:rPr>
              <a:t>الشيطان:</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600" b="0" i="0" u="none" strike="noStrike" kern="1200" cap="none" spc="0" normalizeH="0" baseline="0" noProof="0" dirty="0">
                <a:ln>
                  <a:noFill/>
                </a:ln>
                <a:solidFill>
                  <a:srgbClr val="000000"/>
                </a:solidFill>
                <a:effectLst/>
                <a:uLnTx/>
                <a:uFillTx/>
                <a:latin typeface="Arial" panose="020B0604020202020204" pitchFamily="34" charset="0"/>
                <a:ea typeface="Calibri" panose="020F0502020204030204" pitchFamily="34" charset="0"/>
                <a:cs typeface="Arial" panose="020B0604020202020204" pitchFamily="34" charset="0"/>
              </a:rPr>
              <a:t>العدو اللدود لله الذي يكره كل حق وكل صلاح وكل مخلوقات الله، الذي لو استطاع لجعل من نفسه إلهاً</a:t>
            </a:r>
          </a:p>
        </p:txBody>
      </p:sp>
      <p:graphicFrame>
        <p:nvGraphicFramePr>
          <p:cNvPr id="544772" name="Object 2"/>
          <p:cNvGraphicFramePr>
            <a:graphicFrameLocks noChangeAspect="1"/>
          </p:cNvGraphicFramePr>
          <p:nvPr/>
        </p:nvGraphicFramePr>
        <p:xfrm>
          <a:off x="3851275" y="115888"/>
          <a:ext cx="5105400" cy="4543425"/>
        </p:xfrm>
        <a:graphic>
          <a:graphicData uri="http://schemas.openxmlformats.org/presentationml/2006/ole">
            <mc:AlternateContent xmlns:mc="http://schemas.openxmlformats.org/markup-compatibility/2006">
              <mc:Choice xmlns:v="urn:schemas-microsoft-com:vml" Requires="v">
                <p:oleObj name="Clip" r:id="rId3" imgW="5613400" imgH="4991100" progId="">
                  <p:embed/>
                </p:oleObj>
              </mc:Choice>
              <mc:Fallback>
                <p:oleObj name="Clip" r:id="rId3" imgW="5613400" imgH="4991100" progId="">
                  <p:embed/>
                  <p:pic>
                    <p:nvPicPr>
                      <p:cNvPr id="544772" name="Object 2"/>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851275" y="115888"/>
                        <a:ext cx="5105400" cy="45434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oleObj>
              </mc:Fallback>
            </mc:AlternateContent>
          </a:graphicData>
        </a:graphic>
      </p:graphicFrame>
      <p:sp>
        <p:nvSpPr>
          <p:cNvPr id="544773" name="Text Box 19"/>
          <p:cNvSpPr txBox="1">
            <a:spLocks noChangeArrowheads="1"/>
          </p:cNvSpPr>
          <p:nvPr/>
        </p:nvSpPr>
        <p:spPr bwMode="auto">
          <a:xfrm>
            <a:off x="8435975" y="12700"/>
            <a:ext cx="701131" cy="463846"/>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388</a:t>
            </a:r>
            <a:endParaRPr kumimoji="0" lang="en-US" sz="24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8F3086D3-9519-7A16-8EA9-BA680A659C63}"/>
              </a:ext>
            </a:extLst>
          </p:cNvPr>
          <p:cNvSpPr/>
          <p:nvPr/>
        </p:nvSpPr>
        <p:spPr bwMode="auto">
          <a:xfrm>
            <a:off x="0" y="0"/>
            <a:ext cx="9144000" cy="6858000"/>
          </a:xfrm>
          <a:prstGeom prst="rect">
            <a:avLst/>
          </a:prstGeom>
          <a:solidFill>
            <a:schemeClr val="accent1">
              <a:lumMod val="40000"/>
              <a:lumOff val="60000"/>
            </a:schemeClr>
          </a:solidFill>
          <a:ln w="9525" cap="flat" cmpd="sng" algn="ctr">
            <a:solidFill>
              <a:schemeClr val="tx1"/>
            </a:solidFill>
            <a:prstDash val="solid"/>
            <a:round/>
            <a:headEnd type="none" w="med" len="med"/>
            <a:tailEnd type="stealth" w="lg" len="lg"/>
          </a:ln>
          <a:effectLst/>
        </p:spPr>
        <p:txBody>
          <a:bodyPr lIns="90000" tIns="46800" rIns="90000" bIns="46800">
            <a:spAutoFit/>
          </a:bodyPr>
          <a:lstStyle/>
          <a:p>
            <a:pPr defTabSz="914400" eaLnBrk="0" fontAlgn="base" hangingPunct="0">
              <a:spcBef>
                <a:spcPct val="0"/>
              </a:spcBef>
              <a:spcAft>
                <a:spcPct val="0"/>
              </a:spcAft>
              <a:defRPr/>
            </a:pPr>
            <a:endParaRPr lang="en-US" sz="2400">
              <a:solidFill>
                <a:srgbClr val="000000"/>
              </a:solidFill>
              <a:latin typeface="Comic Sans MS" pitchFamily="-111" charset="0"/>
              <a:ea typeface="ＭＳ Ｐゴシック" charset="0"/>
              <a:cs typeface="ＭＳ Ｐゴシック" charset="0"/>
            </a:endParaRPr>
          </a:p>
        </p:txBody>
      </p:sp>
      <p:sp>
        <p:nvSpPr>
          <p:cNvPr id="546818" name="Rectangle 1028"/>
          <p:cNvSpPr>
            <a:spLocks noGrp="1" noChangeArrowheads="1"/>
          </p:cNvSpPr>
          <p:nvPr>
            <p:ph type="title" idx="4294967295"/>
          </p:nvPr>
        </p:nvSpPr>
        <p:spPr>
          <a:xfrm>
            <a:off x="250825" y="3897313"/>
            <a:ext cx="4964113" cy="2123658"/>
          </a:xfrm>
        </p:spPr>
        <p:txBody>
          <a:bodyPr anchor="t">
            <a:spAutoFit/>
          </a:bodyPr>
          <a:lstStyle/>
          <a:p>
            <a:pPr>
              <a:spcBef>
                <a:spcPct val="50000"/>
              </a:spcBef>
            </a:pPr>
            <a:r>
              <a:rPr lang="ar-JO" sz="6600" dirty="0">
                <a:solidFill>
                  <a:srgbClr val="FF0000"/>
                </a:solidFill>
                <a:latin typeface="Arial" panose="020B0604020202020204" pitchFamily="34" charset="0"/>
                <a:ea typeface="Calibri" panose="020F0502020204030204" pitchFamily="34" charset="0"/>
                <a:cs typeface="Arial" panose="020B0604020202020204" pitchFamily="34" charset="0"/>
              </a:rPr>
              <a:t>الوحش</a:t>
            </a:r>
            <a:br>
              <a:rPr lang="ar-JO" sz="6600" dirty="0">
                <a:solidFill>
                  <a:srgbClr val="FF0000"/>
                </a:solidFill>
                <a:latin typeface="Arial" panose="020B0604020202020204" pitchFamily="34" charset="0"/>
                <a:ea typeface="Calibri" panose="020F0502020204030204" pitchFamily="34" charset="0"/>
                <a:cs typeface="Arial" panose="020B0604020202020204" pitchFamily="34" charset="0"/>
              </a:rPr>
            </a:br>
            <a:r>
              <a:rPr lang="ar-JO" sz="6600" dirty="0">
                <a:solidFill>
                  <a:srgbClr val="FF0000"/>
                </a:solidFill>
                <a:latin typeface="Arial" panose="020B0604020202020204" pitchFamily="34" charset="0"/>
                <a:ea typeface="Calibri" panose="020F0502020204030204" pitchFamily="34" charset="0"/>
                <a:cs typeface="Arial" panose="020B0604020202020204" pitchFamily="34" charset="0"/>
              </a:rPr>
              <a:t>مروحناً</a:t>
            </a:r>
            <a:endParaRPr lang="en-US" sz="6600" dirty="0">
              <a:solidFill>
                <a:srgbClr val="FF0000"/>
              </a:solidFill>
              <a:latin typeface="Arial" panose="020B0604020202020204" pitchFamily="34" charset="0"/>
              <a:ea typeface="Calibri" panose="020F0502020204030204" pitchFamily="34" charset="0"/>
              <a:cs typeface="Arial" panose="020B0604020202020204" pitchFamily="34" charset="0"/>
            </a:endParaRPr>
          </a:p>
        </p:txBody>
      </p:sp>
      <p:pic>
        <p:nvPicPr>
          <p:cNvPr id="546819" name="Picture 1026" descr="The Beast"/>
          <p:cNvPicPr>
            <a:picLocks noChangeAspect="1" noChangeArrowheads="1"/>
          </p:cNvPicPr>
          <p:nvPr/>
        </p:nvPicPr>
        <p:blipFill>
          <a:blip r:embed="rId3" cstate="screen">
            <a:extLst>
              <a:ext uri="{28A0092B-C50C-407E-A947-70E740481C1C}">
                <a14:useLocalDpi xmlns:a14="http://schemas.microsoft.com/office/drawing/2010/main"/>
              </a:ext>
            </a:extLst>
          </a:blip>
          <a:srcRect r="-2364"/>
          <a:stretch>
            <a:fillRect/>
          </a:stretch>
        </p:blipFill>
        <p:spPr bwMode="auto">
          <a:xfrm>
            <a:off x="5292725" y="2971800"/>
            <a:ext cx="3944938" cy="3886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 name="Text Box 2"/>
          <p:cNvSpPr txBox="1">
            <a:spLocks noChangeArrowheads="1"/>
          </p:cNvSpPr>
          <p:nvPr/>
        </p:nvSpPr>
        <p:spPr bwMode="auto">
          <a:xfrm>
            <a:off x="787400" y="188913"/>
            <a:ext cx="7543800" cy="2862322"/>
          </a:xfrm>
          <a:prstGeom prst="rect">
            <a:avLst/>
          </a:prstGeom>
          <a:solidFill>
            <a:schemeClr val="bg1"/>
          </a:solidFill>
          <a:ln w="57150" cmpd="thickThin">
            <a:solidFill>
              <a:srgbClr val="FF0000"/>
            </a:solidFill>
            <a:miter lim="800000"/>
            <a:headEnd/>
            <a:tailEnd/>
          </a:ln>
        </p:spPr>
        <p:txBody>
          <a:bodyPr>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000000"/>
                </a:solidFill>
                <a:effectLst/>
                <a:uLnTx/>
                <a:uFillTx/>
                <a:latin typeface="Arial" panose="020B0604020202020204" pitchFamily="34" charset="0"/>
                <a:ea typeface="Calibri" panose="020F0502020204030204" pitchFamily="34" charset="0"/>
                <a:cs typeface="Arial" panose="020B0604020202020204" pitchFamily="34" charset="0"/>
              </a:rPr>
              <a:t>الوحش:</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600" b="0" i="0" u="none" strike="noStrike" kern="1200" cap="none" spc="0" normalizeH="0" baseline="0" noProof="0" dirty="0">
                <a:ln>
                  <a:noFill/>
                </a:ln>
                <a:solidFill>
                  <a:srgbClr val="000000"/>
                </a:solidFill>
                <a:effectLst/>
                <a:uLnTx/>
                <a:uFillTx/>
                <a:latin typeface="Arial" panose="020B0604020202020204" pitchFamily="34" charset="0"/>
                <a:ea typeface="Calibri" panose="020F0502020204030204" pitchFamily="34" charset="0"/>
                <a:cs typeface="Arial" panose="020B0604020202020204" pitchFamily="34" charset="0"/>
              </a:rPr>
              <a:t>الأنظمة السياسية في العالم</a:t>
            </a:r>
            <a:r>
              <a:rPr lang="ar-JO" sz="3600" dirty="0">
                <a:solidFill>
                  <a:srgbClr val="000000"/>
                </a:solidFill>
                <a:latin typeface="Arial" panose="020B0604020202020204" pitchFamily="34" charset="0"/>
                <a:ea typeface="Calibri" panose="020F0502020204030204" pitchFamily="34" charset="0"/>
                <a:cs typeface="Arial" panose="020B0604020202020204" pitchFamily="34" charset="0"/>
              </a:rPr>
              <a:t> و</a:t>
            </a:r>
            <a:r>
              <a:rPr kumimoji="0" lang="ar-JO" sz="3600" b="0" i="0" u="none" strike="noStrike" kern="1200" cap="none" spc="0" normalizeH="0" baseline="0" noProof="0" dirty="0">
                <a:ln>
                  <a:noFill/>
                </a:ln>
                <a:solidFill>
                  <a:srgbClr val="000000"/>
                </a:solidFill>
                <a:effectLst/>
                <a:uLnTx/>
                <a:uFillTx/>
                <a:latin typeface="Arial" panose="020B0604020202020204" pitchFamily="34" charset="0"/>
                <a:ea typeface="Calibri" panose="020F0502020204030204" pitchFamily="34" charset="0"/>
                <a:cs typeface="Arial" panose="020B0604020202020204" pitchFamily="34" charset="0"/>
              </a:rPr>
              <a:t>الذين يطالبون ويحققون العبادة والطاعة من الجميع ما عدا أولئك الذين ينتمون إلى الحَمَل، والنتيجة هي أخذ العالم إلى قوة الشيطان.</a:t>
            </a:r>
          </a:p>
        </p:txBody>
      </p:sp>
      <p:sp>
        <p:nvSpPr>
          <p:cNvPr id="546821" name="Text Box 19"/>
          <p:cNvSpPr txBox="1">
            <a:spLocks noChangeArrowheads="1"/>
          </p:cNvSpPr>
          <p:nvPr/>
        </p:nvSpPr>
        <p:spPr bwMode="auto">
          <a:xfrm>
            <a:off x="8435975" y="12700"/>
            <a:ext cx="701131" cy="463846"/>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388</a:t>
            </a:r>
            <a:endParaRPr kumimoji="0" lang="en-US" sz="24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dissolve">
                                      <p:cBhvr>
                                        <p:cTn id="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BFA96F89-00C0-5E79-FE41-858A49F2764E}"/>
              </a:ext>
            </a:extLst>
          </p:cNvPr>
          <p:cNvSpPr/>
          <p:nvPr/>
        </p:nvSpPr>
        <p:spPr bwMode="auto">
          <a:xfrm>
            <a:off x="0" y="0"/>
            <a:ext cx="9144000" cy="6858000"/>
          </a:xfrm>
          <a:prstGeom prst="rect">
            <a:avLst/>
          </a:prstGeom>
          <a:solidFill>
            <a:schemeClr val="accent1">
              <a:lumMod val="40000"/>
              <a:lumOff val="60000"/>
            </a:schemeClr>
          </a:solidFill>
          <a:ln w="9525" cap="flat" cmpd="sng" algn="ctr">
            <a:solidFill>
              <a:schemeClr val="tx1"/>
            </a:solidFill>
            <a:prstDash val="solid"/>
            <a:round/>
            <a:headEnd type="none" w="med" len="med"/>
            <a:tailEnd type="stealth" w="lg" len="lg"/>
          </a:ln>
          <a:effectLst/>
        </p:spPr>
        <p:txBody>
          <a:bodyPr lIns="90000" tIns="46800" rIns="90000" bIns="46800">
            <a:spAutoFit/>
          </a:bodyPr>
          <a:lstStyle/>
          <a:p>
            <a:pPr defTabSz="914400" eaLnBrk="0" fontAlgn="base" hangingPunct="0">
              <a:spcBef>
                <a:spcPct val="0"/>
              </a:spcBef>
              <a:spcAft>
                <a:spcPct val="0"/>
              </a:spcAft>
              <a:defRPr/>
            </a:pPr>
            <a:endParaRPr lang="en-US" sz="2400">
              <a:solidFill>
                <a:srgbClr val="000000"/>
              </a:solidFill>
              <a:latin typeface="Comic Sans MS" pitchFamily="-111" charset="0"/>
              <a:ea typeface="ＭＳ Ｐゴシック" charset="0"/>
              <a:cs typeface="ＭＳ Ｐゴシック" charset="0"/>
            </a:endParaRPr>
          </a:p>
        </p:txBody>
      </p:sp>
      <p:sp>
        <p:nvSpPr>
          <p:cNvPr id="548866" name="Rectangle 5"/>
          <p:cNvSpPr>
            <a:spLocks noGrp="1" noChangeArrowheads="1"/>
          </p:cNvSpPr>
          <p:nvPr>
            <p:ph type="title" idx="4294967295"/>
          </p:nvPr>
        </p:nvSpPr>
        <p:spPr>
          <a:xfrm>
            <a:off x="5364163" y="4225925"/>
            <a:ext cx="3455987" cy="1938992"/>
          </a:xfrm>
        </p:spPr>
        <p:txBody>
          <a:bodyPr anchor="t">
            <a:spAutoFit/>
          </a:bodyPr>
          <a:lstStyle/>
          <a:p>
            <a:pPr algn="r" rtl="1">
              <a:spcBef>
                <a:spcPct val="50000"/>
              </a:spcBef>
            </a:pPr>
            <a:r>
              <a:rPr lang="ar-JO" sz="4000" b="1" dirty="0">
                <a:solidFill>
                  <a:schemeClr val="tx1"/>
                </a:solidFill>
                <a:latin typeface="Arial" panose="020B0604020202020204" pitchFamily="34" charset="0"/>
                <a:ea typeface="ＭＳ Ｐゴシック" charset="0"/>
                <a:cs typeface="Arial" panose="020B0604020202020204" pitchFamily="34" charset="0"/>
              </a:rPr>
              <a:t>النبي</a:t>
            </a:r>
            <a:br>
              <a:rPr lang="ar-JO" sz="4000" b="1" dirty="0">
                <a:solidFill>
                  <a:schemeClr val="tx1"/>
                </a:solidFill>
                <a:latin typeface="Arial" panose="020B0604020202020204" pitchFamily="34" charset="0"/>
                <a:ea typeface="ＭＳ Ｐゴシック" charset="0"/>
                <a:cs typeface="Arial" panose="020B0604020202020204" pitchFamily="34" charset="0"/>
              </a:rPr>
            </a:br>
            <a:r>
              <a:rPr lang="ar-JO" sz="4000" b="1" dirty="0">
                <a:solidFill>
                  <a:schemeClr val="tx1"/>
                </a:solidFill>
                <a:latin typeface="Arial" panose="020B0604020202020204" pitchFamily="34" charset="0"/>
                <a:ea typeface="ＭＳ Ｐゴシック" charset="0"/>
                <a:cs typeface="Arial" panose="020B0604020202020204" pitchFamily="34" charset="0"/>
              </a:rPr>
              <a:t>الكذّاب</a:t>
            </a:r>
            <a:br>
              <a:rPr lang="ar-JO" sz="4000" b="1" dirty="0">
                <a:solidFill>
                  <a:schemeClr val="tx1"/>
                </a:solidFill>
                <a:latin typeface="Arial" panose="020B0604020202020204" pitchFamily="34" charset="0"/>
                <a:ea typeface="ＭＳ Ｐゴシック" charset="0"/>
                <a:cs typeface="Arial" panose="020B0604020202020204" pitchFamily="34" charset="0"/>
              </a:rPr>
            </a:br>
            <a:r>
              <a:rPr lang="ar-JO" sz="4000" b="1" dirty="0">
                <a:solidFill>
                  <a:schemeClr val="tx1"/>
                </a:solidFill>
                <a:latin typeface="Arial" panose="020B0604020202020204" pitchFamily="34" charset="0"/>
                <a:ea typeface="ＭＳ Ｐゴシック" charset="0"/>
                <a:cs typeface="Arial" panose="020B0604020202020204" pitchFamily="34" charset="0"/>
              </a:rPr>
              <a:t>مروحناً</a:t>
            </a:r>
            <a:endParaRPr lang="en-US" sz="4000" b="1" dirty="0">
              <a:solidFill>
                <a:schemeClr val="tx1"/>
              </a:solidFill>
              <a:latin typeface="Arial" panose="020B0604020202020204" pitchFamily="34" charset="0"/>
              <a:ea typeface="ＭＳ Ｐゴシック" charset="0"/>
              <a:cs typeface="Arial" panose="020B0604020202020204" pitchFamily="34" charset="0"/>
            </a:endParaRPr>
          </a:p>
        </p:txBody>
      </p:sp>
      <p:pic>
        <p:nvPicPr>
          <p:cNvPr id="548867" name="Picture 3" descr="fALSE pROPHET"/>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5219700" y="404813"/>
            <a:ext cx="3514725" cy="3810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48868" name="Rectangle 4"/>
          <p:cNvSpPr>
            <a:spLocks noChangeArrowheads="1"/>
          </p:cNvSpPr>
          <p:nvPr/>
        </p:nvSpPr>
        <p:spPr bwMode="auto">
          <a:xfrm>
            <a:off x="228600" y="228600"/>
            <a:ext cx="8591550" cy="6248400"/>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548869" name="Text Box 2"/>
          <p:cNvSpPr txBox="1">
            <a:spLocks noChangeArrowheads="1"/>
          </p:cNvSpPr>
          <p:nvPr/>
        </p:nvSpPr>
        <p:spPr bwMode="auto">
          <a:xfrm>
            <a:off x="107950" y="981075"/>
            <a:ext cx="5040313" cy="4093428"/>
          </a:xfrm>
          <a:prstGeom prst="rect">
            <a:avLst/>
          </a:prstGeom>
          <a:solidFill>
            <a:schemeClr val="bg1"/>
          </a:solidFill>
          <a:ln w="57150" cmpd="thickThin">
            <a:solidFill>
              <a:srgbClr val="FF0000"/>
            </a:solidFill>
            <a:miter lim="800000"/>
            <a:headEnd/>
            <a:tailEnd/>
          </a:ln>
        </p:spPr>
        <p:txBody>
          <a:bodyPr>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36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النبي الكذاب:</a:t>
            </a:r>
            <a:endParaRPr kumimoji="0" lang="ar-SA" sz="3600" b="0"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3600" b="0"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هو كل أيديولوجية أو دين و/أو تكنولوجيا تقود البشرية إلى الضلال من خلال مبادئ أو معجزات أو أعمال معقولية للغاية (لكنها مغلوطة) هدفه أن يجعل البشرية تعبد الوحش. </a:t>
            </a:r>
          </a:p>
        </p:txBody>
      </p:sp>
      <p:sp>
        <p:nvSpPr>
          <p:cNvPr id="548870" name="Text Box 19"/>
          <p:cNvSpPr txBox="1">
            <a:spLocks noChangeArrowheads="1"/>
          </p:cNvSpPr>
          <p:nvPr/>
        </p:nvSpPr>
        <p:spPr bwMode="auto">
          <a:xfrm>
            <a:off x="8435975" y="12700"/>
            <a:ext cx="701131" cy="463846"/>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388</a:t>
            </a:r>
            <a:endParaRPr kumimoji="0" lang="en-US" sz="24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fontAlgn="base">
              <a:spcBef>
                <a:spcPct val="0"/>
              </a:spcBef>
              <a:spcAft>
                <a:spcPct val="0"/>
              </a:spcAft>
            </a:pPr>
            <a:endParaRPr lang="en-US" sz="2400" b="1">
              <a:solidFill>
                <a:srgbClr val="000000"/>
              </a:solidFill>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pPr rtl="1"/>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ar-SA" sz="8800" dirty="0">
                <a:solidFill>
                  <a:schemeClr val="bg1"/>
                </a:solidFill>
                <a:latin typeface="Arial" charset="0"/>
                <a:ea typeface="Osaka" charset="0"/>
                <a:cs typeface="Arial" charset="0"/>
              </a:rPr>
              <a:t>رؤيا</a:t>
            </a:r>
            <a:r>
              <a:rPr lang="en-US" sz="8800" dirty="0">
                <a:solidFill>
                  <a:schemeClr val="bg1"/>
                </a:solidFill>
                <a:latin typeface="Arial" charset="0"/>
                <a:ea typeface="Osaka" charset="0"/>
                <a:cs typeface="Arial" charset="0"/>
              </a:rPr>
              <a:t> </a:t>
            </a:r>
            <a:r>
              <a:rPr lang="ar-SA" sz="8800" dirty="0">
                <a:solidFill>
                  <a:schemeClr val="bg1"/>
                </a:solidFill>
                <a:latin typeface="Arial" charset="0"/>
                <a:ea typeface="Osaka" charset="0"/>
                <a:cs typeface="Arial" charset="0"/>
              </a:rPr>
              <a:t>١٣</a:t>
            </a:r>
            <a:r>
              <a:rPr lang="en-US" sz="8800" dirty="0">
                <a:solidFill>
                  <a:schemeClr val="bg1"/>
                </a:solidFill>
                <a:latin typeface="Arial" charset="0"/>
                <a:ea typeface="Osaka" charset="0"/>
                <a:cs typeface="Arial" charset="0"/>
              </a:rPr>
              <a:t> </a:t>
            </a:r>
          </a:p>
        </p:txBody>
      </p:sp>
    </p:spTree>
    <p:extLst>
      <p:ext uri="{BB962C8B-B14F-4D97-AF65-F5344CB8AC3E}">
        <p14:creationId xmlns:p14="http://schemas.microsoft.com/office/powerpoint/2010/main" val="3365926995"/>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bg>
      <p:bgPr>
        <a:pattFill prst="pct90">
          <a:fgClr>
            <a:srgbClr val="FF0000"/>
          </a:fgClr>
          <a:bgClr>
            <a:schemeClr val="tx2"/>
          </a:bgClr>
        </a:pattFill>
        <a:effectLst/>
      </p:bgPr>
    </p:bg>
    <p:spTree>
      <p:nvGrpSpPr>
        <p:cNvPr id="1" name=""/>
        <p:cNvGrpSpPr/>
        <p:nvPr/>
      </p:nvGrpSpPr>
      <p:grpSpPr>
        <a:xfrm>
          <a:off x="0" y="0"/>
          <a:ext cx="0" cy="0"/>
          <a:chOff x="0" y="0"/>
          <a:chExt cx="0" cy="0"/>
        </a:xfrm>
      </p:grpSpPr>
      <p:pic>
        <p:nvPicPr>
          <p:cNvPr id="550914" name="Picture 2"/>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398588" y="2224088"/>
            <a:ext cx="6126162" cy="4445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99683" name="Rectangle 3"/>
          <p:cNvSpPr>
            <a:spLocks noGrp="1" noChangeArrowheads="1"/>
          </p:cNvSpPr>
          <p:nvPr>
            <p:ph type="title" idx="4294967295"/>
          </p:nvPr>
        </p:nvSpPr>
        <p:spPr>
          <a:xfrm>
            <a:off x="369888" y="339725"/>
            <a:ext cx="8532812" cy="1873250"/>
          </a:xfrm>
        </p:spPr>
        <p:txBody>
          <a:bodyPr/>
          <a:lstStyle/>
          <a:p>
            <a:pPr>
              <a:defRPr/>
            </a:pPr>
            <a:r>
              <a:rPr lang="ar-JO" sz="3600" b="1" dirty="0">
                <a:solidFill>
                  <a:srgbClr val="FFFFFF"/>
                </a:solidFill>
                <a:effectLst>
                  <a:outerShdw blurRad="38100" dist="38100" dir="2700000" algn="tl">
                    <a:srgbClr val="000000">
                      <a:alpha val="43137"/>
                    </a:srgbClr>
                  </a:outerShdw>
                </a:effectLst>
                <a:latin typeface="Arial" panose="020B0604020202020204" pitchFamily="34" charset="0"/>
                <a:ea typeface="ＭＳ Ｐゴシック" charset="0"/>
                <a:cs typeface="Arial" panose="020B0604020202020204" pitchFamily="34" charset="0"/>
              </a:rPr>
              <a:t>فَإِنَّهُ عَدَدُ إِنْسَانٍ وَعَدَدُهُ:</a:t>
            </a:r>
            <a:br>
              <a:rPr lang="ar-JO" sz="3600" b="1" dirty="0">
                <a:solidFill>
                  <a:srgbClr val="FFFFFF"/>
                </a:solidFill>
                <a:effectLst>
                  <a:outerShdw blurRad="38100" dist="38100" dir="2700000" algn="tl">
                    <a:srgbClr val="000000">
                      <a:alpha val="43137"/>
                    </a:srgbClr>
                  </a:outerShdw>
                </a:effectLst>
                <a:latin typeface="Arial" panose="020B0604020202020204" pitchFamily="34" charset="0"/>
                <a:ea typeface="ＭＳ Ｐゴシック" charset="0"/>
                <a:cs typeface="Arial" panose="020B0604020202020204" pitchFamily="34" charset="0"/>
              </a:rPr>
            </a:br>
            <a:r>
              <a:rPr lang="ar-JO" sz="3600" b="1" dirty="0">
                <a:solidFill>
                  <a:srgbClr val="FFFFFF"/>
                </a:solidFill>
                <a:effectLst>
                  <a:outerShdw blurRad="38100" dist="38100" dir="2700000" algn="tl">
                    <a:srgbClr val="000000">
                      <a:alpha val="43137"/>
                    </a:srgbClr>
                  </a:outerShdw>
                </a:effectLst>
                <a:latin typeface="Arial" panose="020B0604020202020204" pitchFamily="34" charset="0"/>
                <a:ea typeface="ＭＳ Ｐゴシック" charset="0"/>
                <a:cs typeface="Arial" panose="020B0604020202020204" pitchFamily="34" charset="0"/>
              </a:rPr>
              <a:t> سِتُّمِئَةٍ وَسِتَّةٌ وَسِتُّونَ.</a:t>
            </a:r>
            <a:br>
              <a:rPr lang="en-US" sz="3600" b="1" dirty="0">
                <a:solidFill>
                  <a:srgbClr val="FFFFFF"/>
                </a:solidFill>
                <a:effectLst>
                  <a:outerShdw blurRad="38100" dist="38100" dir="2700000" algn="tl">
                    <a:srgbClr val="000000">
                      <a:alpha val="43137"/>
                    </a:srgbClr>
                  </a:outerShdw>
                </a:effectLst>
                <a:latin typeface="Arial" panose="020B0604020202020204" pitchFamily="34" charset="0"/>
                <a:ea typeface="ＭＳ Ｐゴシック" charset="0"/>
                <a:cs typeface="Arial" panose="020B0604020202020204" pitchFamily="34" charset="0"/>
              </a:rPr>
            </a:br>
            <a:r>
              <a:rPr lang="ar-JO" sz="3600" b="1" dirty="0">
                <a:solidFill>
                  <a:srgbClr val="FFFFFF"/>
                </a:solidFill>
                <a:effectLst>
                  <a:outerShdw blurRad="38100" dist="38100" dir="2700000" algn="tl">
                    <a:srgbClr val="000000">
                      <a:alpha val="43137"/>
                    </a:srgbClr>
                  </a:outerShdw>
                </a:effectLst>
                <a:latin typeface="Arial" panose="020B0604020202020204" pitchFamily="34" charset="0"/>
                <a:ea typeface="ＭＳ Ｐゴシック" charset="0"/>
                <a:cs typeface="Arial" panose="020B0604020202020204" pitchFamily="34" charset="0"/>
              </a:rPr>
              <a:t>(رؤيا 13: 18)</a:t>
            </a:r>
            <a:endParaRPr lang="en-US" sz="3600" b="1" dirty="0">
              <a:solidFill>
                <a:srgbClr val="FFFFFF"/>
              </a:solidFill>
              <a:effectLst>
                <a:outerShdw blurRad="38100" dist="38100" dir="2700000" algn="tl">
                  <a:srgbClr val="000000">
                    <a:alpha val="43137"/>
                  </a:srgbClr>
                </a:outerShdw>
              </a:effectLst>
              <a:latin typeface="Arial" panose="020B0604020202020204" pitchFamily="34" charset="0"/>
              <a:ea typeface="ＭＳ Ｐゴシック" charset="0"/>
              <a:cs typeface="Arial" panose="020B0604020202020204" pitchFamily="34" charset="0"/>
            </a:endParaRPr>
          </a:p>
        </p:txBody>
      </p:sp>
      <p:sp>
        <p:nvSpPr>
          <p:cNvPr id="550916" name="Text Box 19"/>
          <p:cNvSpPr txBox="1">
            <a:spLocks noChangeArrowheads="1"/>
          </p:cNvSpPr>
          <p:nvPr/>
        </p:nvSpPr>
        <p:spPr bwMode="auto">
          <a:xfrm>
            <a:off x="8435975" y="12700"/>
            <a:ext cx="701131" cy="463846"/>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388</a:t>
            </a:r>
            <a:endParaRPr kumimoji="0" lang="en-US" sz="24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52961" name="Picture 2" descr="Gematria Greek 666"/>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04800" y="1577975"/>
            <a:ext cx="8610600" cy="39084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52962" name="Rectangle 3"/>
          <p:cNvSpPr>
            <a:spLocks noGrp="1" noChangeArrowheads="1"/>
          </p:cNvSpPr>
          <p:nvPr>
            <p:ph type="title" idx="4294967295"/>
          </p:nvPr>
        </p:nvSpPr>
        <p:spPr>
          <a:xfrm>
            <a:off x="685800" y="228600"/>
            <a:ext cx="7772400" cy="838200"/>
          </a:xfrm>
        </p:spPr>
        <p:txBody>
          <a:bodyPr/>
          <a:lstStyle/>
          <a:p>
            <a:pPr algn="ctr" eaLnBrk="1" hangingPunct="1"/>
            <a:r>
              <a:rPr kumimoji="0" lang="ar-JO" sz="2800" b="1" dirty="0">
                <a:latin typeface="Arial" panose="020B0604020202020204" pitchFamily="34" charset="0"/>
                <a:ea typeface="ＭＳ Ｐゴシック" charset="0"/>
                <a:cs typeface="Arial" panose="020B0604020202020204" pitchFamily="34" charset="0"/>
              </a:rPr>
              <a:t> </a:t>
            </a:r>
            <a:r>
              <a:rPr kumimoji="0" lang="ar-JO" sz="2400" b="1" dirty="0">
                <a:latin typeface="Arial" panose="020B0604020202020204" pitchFamily="34" charset="0"/>
                <a:ea typeface="ＭＳ Ｐゴシック" charset="0"/>
                <a:cs typeface="Arial" panose="020B0604020202020204" pitchFamily="34" charset="0"/>
              </a:rPr>
              <a:t>باليونانية هي استبدال الأرقام بأحرف الأبجدية العبرية </a:t>
            </a:r>
            <a:r>
              <a:rPr kumimoji="0" lang="en-US" sz="2400" b="1" dirty="0">
                <a:latin typeface="Geneva" charset="0"/>
                <a:ea typeface="ＭＳ Ｐゴシック" charset="0"/>
                <a:cs typeface="ＭＳ Ｐゴシック" charset="0"/>
              </a:rPr>
              <a:t>Gematria</a:t>
            </a:r>
            <a:br>
              <a:rPr kumimoji="0" lang="en-US" sz="2800" dirty="0">
                <a:latin typeface="Geneva" charset="0"/>
                <a:ea typeface="ＭＳ Ｐゴシック" charset="0"/>
                <a:cs typeface="ＭＳ Ｐゴシック" charset="0"/>
              </a:rPr>
            </a:br>
            <a:endParaRPr kumimoji="0" lang="en-US" sz="2400" b="1" dirty="0">
              <a:latin typeface="Geneva" charset="0"/>
              <a:ea typeface="ＭＳ Ｐゴシック" charset="0"/>
              <a:cs typeface="ＭＳ Ｐゴシック" charset="0"/>
            </a:endParaRPr>
          </a:p>
        </p:txBody>
      </p:sp>
      <p:sp>
        <p:nvSpPr>
          <p:cNvPr id="552963" name="Text Box 4"/>
          <p:cNvSpPr txBox="1">
            <a:spLocks noChangeArrowheads="1"/>
          </p:cNvSpPr>
          <p:nvPr/>
        </p:nvSpPr>
        <p:spPr bwMode="auto">
          <a:xfrm>
            <a:off x="900113" y="912813"/>
            <a:ext cx="7535862" cy="46384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wrap="squar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Calibri" panose="020F0502020204030204" pitchFamily="34" charset="0"/>
                <a:ea typeface="Calibri" panose="020F0502020204030204" pitchFamily="34" charset="0"/>
                <a:cs typeface="Calibri" panose="020F0502020204030204" pitchFamily="34" charset="0"/>
              </a:rPr>
              <a:t>استخدمت العبرية، واليونانية، واللاتينية الحروف كأرقام</a:t>
            </a:r>
            <a:endParaRPr kumimoji="0" lang="en-US" sz="2400" b="1" i="0" u="none" strike="noStrike" kern="1200" cap="none" spc="0" normalizeH="0" baseline="0" noProof="0" dirty="0">
              <a:ln>
                <a:noFill/>
              </a:ln>
              <a:solidFill>
                <a:srgbClr val="000000"/>
              </a:solidFill>
              <a:effectLst/>
              <a:uLnTx/>
              <a:uFillTx/>
              <a:latin typeface="Calibri" panose="020F0502020204030204" pitchFamily="34" charset="0"/>
              <a:ea typeface="Calibri" panose="020F0502020204030204" pitchFamily="34" charset="0"/>
              <a:cs typeface="Calibri" panose="020F0502020204030204" pitchFamily="34" charset="0"/>
            </a:endParaRPr>
          </a:p>
        </p:txBody>
      </p:sp>
      <p:sp>
        <p:nvSpPr>
          <p:cNvPr id="552964" name="Text Box 5"/>
          <p:cNvSpPr txBox="1">
            <a:spLocks noChangeArrowheads="1"/>
          </p:cNvSpPr>
          <p:nvPr/>
        </p:nvSpPr>
        <p:spPr bwMode="auto">
          <a:xfrm>
            <a:off x="3560763" y="6402388"/>
            <a:ext cx="5446712"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rPr>
              <a:t>http://religion-cults.com/antichrist/666.htm</a:t>
            </a:r>
          </a:p>
        </p:txBody>
      </p:sp>
      <p:sp>
        <p:nvSpPr>
          <p:cNvPr id="552965" name="Text Box 19"/>
          <p:cNvSpPr txBox="1">
            <a:spLocks noChangeArrowheads="1"/>
          </p:cNvSpPr>
          <p:nvPr/>
        </p:nvSpPr>
        <p:spPr bwMode="auto">
          <a:xfrm>
            <a:off x="8435975" y="12700"/>
            <a:ext cx="701131" cy="463846"/>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388</a:t>
            </a:r>
            <a:endParaRPr kumimoji="0" lang="en-US" sz="2400" b="0"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Tree>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72801" name="Rectangle 2"/>
          <p:cNvSpPr>
            <a:spLocks noGrp="1" noChangeArrowheads="1"/>
          </p:cNvSpPr>
          <p:nvPr>
            <p:ph type="title" idx="4294967295"/>
          </p:nvPr>
        </p:nvSpPr>
        <p:spPr>
          <a:xfrm>
            <a:off x="5292725" y="2133600"/>
            <a:ext cx="3352800" cy="1143000"/>
          </a:xfrm>
        </p:spPr>
        <p:txBody>
          <a:bodyPr/>
          <a:lstStyle/>
          <a:p>
            <a:pPr eaLnBrk="1" hangingPunct="1">
              <a:defRPr/>
            </a:pPr>
            <a:r>
              <a:rPr lang="ar-JO" sz="6000" b="1" dirty="0">
                <a:effectLst>
                  <a:glow rad="241300">
                    <a:srgbClr val="FFFFFF">
                      <a:alpha val="75000"/>
                    </a:srgbClr>
                  </a:glow>
                </a:effectLst>
                <a:latin typeface="Arial" panose="020B0604020202020204" pitchFamily="34" charset="0"/>
                <a:ea typeface="Calibri" panose="020F0502020204030204" pitchFamily="34" charset="0"/>
                <a:cs typeface="Arial" panose="020B0604020202020204" pitchFamily="34" charset="0"/>
              </a:rPr>
              <a:t>نيرون =</a:t>
            </a:r>
            <a:br>
              <a:rPr lang="ar-JO" sz="6000" b="1" dirty="0">
                <a:effectLst>
                  <a:glow rad="241300">
                    <a:srgbClr val="FFFFFF">
                      <a:alpha val="75000"/>
                    </a:srgbClr>
                  </a:glow>
                </a:effectLst>
                <a:latin typeface="Arial" panose="020B0604020202020204" pitchFamily="34" charset="0"/>
                <a:ea typeface="Calibri" panose="020F0502020204030204" pitchFamily="34" charset="0"/>
                <a:cs typeface="Arial" panose="020B0604020202020204" pitchFamily="34" charset="0"/>
              </a:rPr>
            </a:br>
            <a:r>
              <a:rPr lang="ar-JO" sz="6000" b="1" dirty="0">
                <a:effectLst>
                  <a:glow rad="241300">
                    <a:srgbClr val="FFFFFF">
                      <a:alpha val="75000"/>
                    </a:srgbClr>
                  </a:glow>
                </a:effectLst>
                <a:latin typeface="Arial" panose="020B0604020202020204" pitchFamily="34" charset="0"/>
                <a:ea typeface="Calibri" panose="020F0502020204030204" pitchFamily="34" charset="0"/>
                <a:cs typeface="Arial" panose="020B0604020202020204" pitchFamily="34" charset="0"/>
              </a:rPr>
              <a:t>666؟</a:t>
            </a:r>
            <a:endParaRPr lang="en-US" sz="6000" b="1" dirty="0">
              <a:effectLst>
                <a:glow rad="241300">
                  <a:srgbClr val="FFFFFF">
                    <a:alpha val="75000"/>
                  </a:srgbClr>
                </a:glow>
              </a:effectLst>
              <a:latin typeface="Arial" panose="020B0604020202020204" pitchFamily="34" charset="0"/>
              <a:ea typeface="Calibri" panose="020F0502020204030204" pitchFamily="34" charset="0"/>
              <a:cs typeface="Arial" panose="020B0604020202020204" pitchFamily="34" charset="0"/>
            </a:endParaRPr>
          </a:p>
        </p:txBody>
      </p:sp>
      <p:pic>
        <p:nvPicPr>
          <p:cNvPr id="555010" name="Picture 4" descr="Nero"/>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464185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972803" name="Text Box 3"/>
          <p:cNvSpPr txBox="1">
            <a:spLocks noChangeArrowheads="1"/>
          </p:cNvSpPr>
          <p:nvPr/>
        </p:nvSpPr>
        <p:spPr bwMode="auto">
          <a:xfrm>
            <a:off x="3306768" y="6400800"/>
            <a:ext cx="6401409" cy="46384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000000"/>
                </a:solidFill>
                <a:effectLst>
                  <a:glow rad="241300">
                    <a:srgbClr val="FFFFFF">
                      <a:alpha val="75000"/>
                    </a:srgbClr>
                  </a:glow>
                </a:effectLst>
                <a:uLnTx/>
                <a:uFillTx/>
                <a:latin typeface="Arial" panose="020B0604020202020204" pitchFamily="34" charset="0"/>
                <a:cs typeface="Arial" panose="020B0604020202020204" pitchFamily="34" charset="0"/>
              </a:rPr>
              <a:t>http://religion-</a:t>
            </a:r>
            <a:r>
              <a:rPr kumimoji="0" lang="en-US" sz="2400" b="1" i="0" u="none" strike="noStrike" kern="1200" cap="none" spc="0" normalizeH="0" baseline="0" noProof="0" dirty="0" err="1">
                <a:ln>
                  <a:noFill/>
                </a:ln>
                <a:solidFill>
                  <a:srgbClr val="000000"/>
                </a:solidFill>
                <a:effectLst>
                  <a:glow rad="241300">
                    <a:srgbClr val="FFFFFF">
                      <a:alpha val="75000"/>
                    </a:srgbClr>
                  </a:glow>
                </a:effectLst>
                <a:uLnTx/>
                <a:uFillTx/>
                <a:latin typeface="Arial" panose="020B0604020202020204" pitchFamily="34" charset="0"/>
                <a:cs typeface="Arial" panose="020B0604020202020204" pitchFamily="34" charset="0"/>
              </a:rPr>
              <a:t>cults.com</a:t>
            </a:r>
            <a:r>
              <a:rPr kumimoji="0" lang="en-US" sz="2400" b="1" i="0" u="none" strike="noStrike" kern="1200" cap="none" spc="0" normalizeH="0" baseline="0" noProof="0" dirty="0">
                <a:ln>
                  <a:noFill/>
                </a:ln>
                <a:solidFill>
                  <a:srgbClr val="000000"/>
                </a:solidFill>
                <a:effectLst>
                  <a:glow rad="241300">
                    <a:srgbClr val="FFFFFF">
                      <a:alpha val="75000"/>
                    </a:srgbClr>
                  </a:glow>
                </a:effectLst>
                <a:uLnTx/>
                <a:uFillTx/>
                <a:latin typeface="Arial" panose="020B0604020202020204" pitchFamily="34" charset="0"/>
                <a:cs typeface="Arial" panose="020B0604020202020204" pitchFamily="34" charset="0"/>
              </a:rPr>
              <a:t>/antichrist/666.htm</a:t>
            </a:r>
          </a:p>
        </p:txBody>
      </p:sp>
      <p:sp>
        <p:nvSpPr>
          <p:cNvPr id="555012" name="Text Box 19"/>
          <p:cNvSpPr txBox="1">
            <a:spLocks noChangeArrowheads="1"/>
          </p:cNvSpPr>
          <p:nvPr/>
        </p:nvSpPr>
        <p:spPr bwMode="auto">
          <a:xfrm>
            <a:off x="8435975" y="12700"/>
            <a:ext cx="701131" cy="463846"/>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388</a:t>
            </a:r>
            <a:endParaRPr kumimoji="0" lang="en-US" sz="24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57057" name="Picture 71" descr="DSS"/>
          <p:cNvPicPr>
            <a:picLocks noChangeAspect="1" noChangeArrowheads="1"/>
          </p:cNvPicPr>
          <p:nvPr/>
        </p:nvPicPr>
        <p:blipFill>
          <a:blip r:embed="rId3" cstate="screen">
            <a:lum bright="-36000"/>
            <a:extLst>
              <a:ext uri="{28A0092B-C50C-407E-A947-70E740481C1C}">
                <a14:useLocalDpi xmlns:a14="http://schemas.microsoft.com/office/drawing/2010/main"/>
              </a:ext>
            </a:extLst>
          </a:blip>
          <a:srcRect/>
          <a:stretch>
            <a:fillRect/>
          </a:stretch>
        </p:blipFill>
        <p:spPr bwMode="auto">
          <a:xfrm>
            <a:off x="-12700" y="12700"/>
            <a:ext cx="9144000" cy="6900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aphicFrame>
        <p:nvGraphicFramePr>
          <p:cNvPr id="774218" name="Group 74"/>
          <p:cNvGraphicFramePr>
            <a:graphicFrameLocks noGrp="1"/>
          </p:cNvGraphicFramePr>
          <p:nvPr>
            <p:extLst>
              <p:ext uri="{D42A27DB-BD31-4B8C-83A1-F6EECF244321}">
                <p14:modId xmlns:p14="http://schemas.microsoft.com/office/powerpoint/2010/main" val="294989532"/>
              </p:ext>
            </p:extLst>
          </p:nvPr>
        </p:nvGraphicFramePr>
        <p:xfrm>
          <a:off x="611188" y="1077913"/>
          <a:ext cx="6858000" cy="5230854"/>
        </p:xfrm>
        <a:graphic>
          <a:graphicData uri="http://schemas.openxmlformats.org/drawingml/2006/table">
            <a:tbl>
              <a:tblPr/>
              <a:tblGrid>
                <a:gridCol w="1714500">
                  <a:extLst>
                    <a:ext uri="{9D8B030D-6E8A-4147-A177-3AD203B41FA5}">
                      <a16:colId xmlns:a16="http://schemas.microsoft.com/office/drawing/2014/main" val="20000"/>
                    </a:ext>
                  </a:extLst>
                </a:gridCol>
                <a:gridCol w="1714500">
                  <a:extLst>
                    <a:ext uri="{9D8B030D-6E8A-4147-A177-3AD203B41FA5}">
                      <a16:colId xmlns:a16="http://schemas.microsoft.com/office/drawing/2014/main" val="20001"/>
                    </a:ext>
                  </a:extLst>
                </a:gridCol>
                <a:gridCol w="1714500">
                  <a:extLst>
                    <a:ext uri="{9D8B030D-6E8A-4147-A177-3AD203B41FA5}">
                      <a16:colId xmlns:a16="http://schemas.microsoft.com/office/drawing/2014/main" val="20002"/>
                    </a:ext>
                  </a:extLst>
                </a:gridCol>
                <a:gridCol w="1714500">
                  <a:extLst>
                    <a:ext uri="{9D8B030D-6E8A-4147-A177-3AD203B41FA5}">
                      <a16:colId xmlns:a16="http://schemas.microsoft.com/office/drawing/2014/main" val="20003"/>
                    </a:ext>
                  </a:extLst>
                </a:gridCol>
              </a:tblGrid>
              <a:tr h="581201">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ar-JO" sz="3200" b="1" i="0" u="none" strike="noStrike" cap="none" normalizeH="0" baseline="0" dirty="0">
                          <a:ln>
                            <a:noFill/>
                          </a:ln>
                          <a:solidFill>
                            <a:schemeClr val="bg1"/>
                          </a:solidFill>
                          <a:effectLst/>
                          <a:latin typeface="Arial" panose="020B0604020202020204" pitchFamily="34" charset="0"/>
                          <a:ea typeface="ＭＳ Ｐゴシック" pitchFamily="21" charset="-128"/>
                          <a:cs typeface="Arial" panose="020B0604020202020204" pitchFamily="34" charset="0"/>
                        </a:rPr>
                        <a:t>الإنجليزية</a:t>
                      </a:r>
                      <a:endParaRPr kumimoji="0" lang="en-US" sz="3200" b="1" i="0" u="none" strike="noStrike" cap="none" normalizeH="0" baseline="0" dirty="0">
                        <a:ln>
                          <a:noFill/>
                        </a:ln>
                        <a:solidFill>
                          <a:schemeClr val="bg1"/>
                        </a:solidFill>
                        <a:effectLst/>
                        <a:latin typeface="Arial" panose="020B0604020202020204" pitchFamily="34" charset="0"/>
                        <a:ea typeface="ＭＳ Ｐゴシック" pitchFamily="21" charset="-128"/>
                        <a:cs typeface="Arial" panose="020B0604020202020204" pitchFamily="34" charset="0"/>
                      </a:endParaRPr>
                    </a:p>
                  </a:txBody>
                  <a:tcPr marL="90000" marR="90000" marT="46763" marB="46763" horzOverflow="overflow">
                    <a:lnL w="28575" cap="flat" cmpd="sng" algn="ctr">
                      <a:solidFill>
                        <a:schemeClr val="tx1"/>
                      </a:solidFill>
                      <a:prstDash val="solid"/>
                      <a:round/>
                      <a:headEnd type="none" w="med" len="med"/>
                      <a:tailEnd type="stealth" w="lg" len="lg"/>
                    </a:lnL>
                    <a:lnR w="12700" cap="flat" cmpd="sng" algn="ctr">
                      <a:solidFill>
                        <a:schemeClr val="tx1"/>
                      </a:solidFill>
                      <a:prstDash val="solid"/>
                      <a:round/>
                      <a:headEnd type="none" w="med" len="med"/>
                      <a:tailEnd type="stealth" w="lg" len="lg"/>
                    </a:lnR>
                    <a:lnT w="28575" cap="flat" cmpd="sng" algn="ctr">
                      <a:solidFill>
                        <a:schemeClr val="tx1"/>
                      </a:solidFill>
                      <a:prstDash val="solid"/>
                      <a:round/>
                      <a:headEnd type="none" w="med" len="med"/>
                      <a:tailEnd type="stealth" w="lg" len="lg"/>
                    </a:lnT>
                    <a:lnB w="12700" cap="flat" cmpd="sng" algn="ctr">
                      <a:solidFill>
                        <a:schemeClr val="tx1"/>
                      </a:solidFill>
                      <a:prstDash val="solid"/>
                      <a:round/>
                      <a:headEnd type="none" w="med" len="med"/>
                      <a:tailEnd type="stealth" w="lg" len="lg"/>
                    </a:lnB>
                    <a:lnTlToBr>
                      <a:noFill/>
                    </a:lnTlToBr>
                    <a:lnBlToTr>
                      <a:noFill/>
                    </a:lnBlToTr>
                    <a:no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ar-JO" sz="3200" b="1" i="0" u="none" strike="noStrike" cap="none" normalizeH="0" baseline="0" dirty="0">
                          <a:ln>
                            <a:noFill/>
                          </a:ln>
                          <a:solidFill>
                            <a:schemeClr val="bg1"/>
                          </a:solidFill>
                          <a:effectLst/>
                          <a:latin typeface="Arial"/>
                          <a:ea typeface="ＭＳ Ｐゴシック" pitchFamily="21" charset="-128"/>
                          <a:cs typeface="Arial"/>
                        </a:rPr>
                        <a:t>اليونانية</a:t>
                      </a:r>
                      <a:endParaRPr kumimoji="0" lang="en-US" sz="3200" b="1" i="0" u="none" strike="noStrike" cap="none" normalizeH="0" baseline="0" dirty="0">
                        <a:ln>
                          <a:noFill/>
                        </a:ln>
                        <a:solidFill>
                          <a:schemeClr val="bg1"/>
                        </a:solidFill>
                        <a:effectLst/>
                        <a:latin typeface="Arial"/>
                        <a:ea typeface="ＭＳ Ｐゴシック" pitchFamily="21" charset="-128"/>
                        <a:cs typeface="Arial"/>
                      </a:endParaRPr>
                    </a:p>
                  </a:txBody>
                  <a:tcPr marL="90000" marR="90000" marT="46763" marB="46763" horzOverflow="overflow">
                    <a:lnL w="12700" cap="flat" cmpd="sng" algn="ctr">
                      <a:solidFill>
                        <a:schemeClr val="tx1"/>
                      </a:solidFill>
                      <a:prstDash val="solid"/>
                      <a:round/>
                      <a:headEnd type="none" w="med" len="med"/>
                      <a:tailEnd type="stealth" w="lg" len="lg"/>
                    </a:lnL>
                    <a:lnR w="12700" cap="flat" cmpd="sng" algn="ctr">
                      <a:solidFill>
                        <a:schemeClr val="tx1"/>
                      </a:solidFill>
                      <a:prstDash val="solid"/>
                      <a:round/>
                      <a:headEnd type="none" w="med" len="med"/>
                      <a:tailEnd type="stealth" w="lg" len="lg"/>
                    </a:lnR>
                    <a:lnT w="28575" cap="flat" cmpd="sng" algn="ctr">
                      <a:solidFill>
                        <a:schemeClr val="tx1"/>
                      </a:solidFill>
                      <a:prstDash val="solid"/>
                      <a:round/>
                      <a:headEnd type="none" w="med" len="med"/>
                      <a:tailEnd type="stealth" w="lg" len="lg"/>
                    </a:lnT>
                    <a:lnB w="12700" cap="flat" cmpd="sng" algn="ctr">
                      <a:solidFill>
                        <a:schemeClr val="tx1"/>
                      </a:solidFill>
                      <a:prstDash val="solid"/>
                      <a:round/>
                      <a:headEnd type="none" w="med" len="med"/>
                      <a:tailEnd type="stealth" w="lg" len="lg"/>
                    </a:lnB>
                    <a:lnTlToBr>
                      <a:noFill/>
                    </a:lnTlToBr>
                    <a:lnBlToTr>
                      <a:noFill/>
                    </a:lnBlToTr>
                    <a:no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ar-JO" sz="3200" b="1" i="0" u="none" strike="noStrike" cap="none" normalizeH="0" baseline="0" dirty="0">
                          <a:ln>
                            <a:noFill/>
                          </a:ln>
                          <a:solidFill>
                            <a:schemeClr val="bg1"/>
                          </a:solidFill>
                          <a:effectLst/>
                          <a:latin typeface="Arial"/>
                          <a:ea typeface="ＭＳ Ｐゴシック" pitchFamily="21" charset="-128"/>
                          <a:cs typeface="Arial"/>
                        </a:rPr>
                        <a:t>العبرية</a:t>
                      </a:r>
                      <a:endParaRPr kumimoji="0" lang="en-US" sz="3200" b="1" i="0" u="none" strike="noStrike" cap="none" normalizeH="0" baseline="0" dirty="0">
                        <a:ln>
                          <a:noFill/>
                        </a:ln>
                        <a:solidFill>
                          <a:schemeClr val="bg1"/>
                        </a:solidFill>
                        <a:effectLst/>
                        <a:latin typeface="Arial"/>
                        <a:ea typeface="ＭＳ Ｐゴシック" pitchFamily="21" charset="-128"/>
                        <a:cs typeface="Arial"/>
                      </a:endParaRPr>
                    </a:p>
                  </a:txBody>
                  <a:tcPr marL="90000" marR="90000" marT="46763" marB="46763" horzOverflow="overflow">
                    <a:lnL w="12700" cap="flat" cmpd="sng" algn="ctr">
                      <a:solidFill>
                        <a:schemeClr val="tx1"/>
                      </a:solidFill>
                      <a:prstDash val="solid"/>
                      <a:round/>
                      <a:headEnd type="none" w="med" len="med"/>
                      <a:tailEnd type="stealth" w="lg" len="lg"/>
                    </a:lnL>
                    <a:lnR w="12700" cap="flat" cmpd="sng" algn="ctr">
                      <a:solidFill>
                        <a:schemeClr val="tx1"/>
                      </a:solidFill>
                      <a:prstDash val="solid"/>
                      <a:round/>
                      <a:headEnd type="none" w="med" len="med"/>
                      <a:tailEnd type="stealth" w="lg" len="lg"/>
                    </a:lnR>
                    <a:lnT w="28575" cap="flat" cmpd="sng" algn="ctr">
                      <a:solidFill>
                        <a:schemeClr val="tx1"/>
                      </a:solidFill>
                      <a:prstDash val="solid"/>
                      <a:round/>
                      <a:headEnd type="none" w="med" len="med"/>
                      <a:tailEnd type="stealth" w="lg" len="lg"/>
                    </a:lnT>
                    <a:lnB w="12700" cap="flat" cmpd="sng" algn="ctr">
                      <a:solidFill>
                        <a:schemeClr val="tx1"/>
                      </a:solidFill>
                      <a:prstDash val="solid"/>
                      <a:round/>
                      <a:headEnd type="none" w="med" len="med"/>
                      <a:tailEnd type="stealth" w="lg" len="lg"/>
                    </a:lnB>
                    <a:lnTlToBr>
                      <a:noFill/>
                    </a:lnTlToBr>
                    <a:lnBlToTr>
                      <a:noFill/>
                    </a:lnBlToTr>
                    <a:no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ar-JO" sz="3200" b="1" i="0" u="none" strike="noStrike" cap="none" normalizeH="0" baseline="0" dirty="0">
                          <a:ln>
                            <a:noFill/>
                          </a:ln>
                          <a:solidFill>
                            <a:schemeClr val="bg1"/>
                          </a:solidFill>
                          <a:effectLst/>
                          <a:latin typeface="Arial"/>
                          <a:ea typeface="ＭＳ Ｐゴシック" pitchFamily="21" charset="-128"/>
                          <a:cs typeface="Arial"/>
                        </a:rPr>
                        <a:t>القيمة </a:t>
                      </a:r>
                      <a:endParaRPr kumimoji="0" lang="en-US" sz="3200" b="1" i="0" u="none" strike="noStrike" cap="none" normalizeH="0" baseline="0" dirty="0">
                        <a:ln>
                          <a:noFill/>
                        </a:ln>
                        <a:solidFill>
                          <a:schemeClr val="bg1"/>
                        </a:solidFill>
                        <a:effectLst/>
                        <a:latin typeface="Arial"/>
                        <a:ea typeface="ＭＳ Ｐゴシック" pitchFamily="21" charset="-128"/>
                        <a:cs typeface="Arial"/>
                      </a:endParaRPr>
                    </a:p>
                  </a:txBody>
                  <a:tcPr marL="90000" marR="90000" marT="46763" marB="46763" horzOverflow="overflow">
                    <a:lnL w="12700" cap="flat" cmpd="sng" algn="ctr">
                      <a:solidFill>
                        <a:schemeClr val="tx1"/>
                      </a:solidFill>
                      <a:prstDash val="solid"/>
                      <a:round/>
                      <a:headEnd type="none" w="med" len="med"/>
                      <a:tailEnd type="stealth" w="lg" len="lg"/>
                    </a:lnL>
                    <a:lnR w="28575" cap="flat" cmpd="sng" algn="ctr">
                      <a:solidFill>
                        <a:schemeClr val="tx1"/>
                      </a:solidFill>
                      <a:prstDash val="solid"/>
                      <a:round/>
                      <a:headEnd type="none" w="med" len="med"/>
                      <a:tailEnd type="stealth" w="lg" len="lg"/>
                    </a:lnR>
                    <a:lnT w="28575" cap="flat" cmpd="sng" algn="ctr">
                      <a:solidFill>
                        <a:schemeClr val="tx1"/>
                      </a:solidFill>
                      <a:prstDash val="solid"/>
                      <a:round/>
                      <a:headEnd type="none" w="med" len="med"/>
                      <a:tailEnd type="stealth" w="lg" len="lg"/>
                    </a:lnT>
                    <a:lnB w="12700" cap="flat" cmpd="sng" algn="ctr">
                      <a:solidFill>
                        <a:schemeClr val="tx1"/>
                      </a:solidFill>
                      <a:prstDash val="solid"/>
                      <a:round/>
                      <a:headEnd type="none" w="med" len="med"/>
                      <a:tailEnd type="stealth" w="lg" len="lg"/>
                    </a:lnB>
                    <a:lnTlToBr>
                      <a:noFill/>
                    </a:lnTlToBr>
                    <a:lnBlToTr>
                      <a:noFill/>
                    </a:lnBlToTr>
                    <a:noFill/>
                  </a:tcPr>
                </a:tc>
                <a:extLst>
                  <a:ext uri="{0D108BD9-81ED-4DB2-BD59-A6C34878D82A}">
                    <a16:rowId xmlns:a16="http://schemas.microsoft.com/office/drawing/2014/main" val="10000"/>
                  </a:ext>
                </a:extLst>
              </a:tr>
              <a:tr h="581201">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sz="3200" b="1" i="0" u="none" strike="noStrike" cap="none" normalizeH="0" baseline="0">
                          <a:ln>
                            <a:noFill/>
                          </a:ln>
                          <a:solidFill>
                            <a:schemeClr val="bg1"/>
                          </a:solidFill>
                          <a:effectLst/>
                          <a:latin typeface="Arial"/>
                          <a:ea typeface="ＭＳ Ｐゴシック" pitchFamily="21" charset="-128"/>
                          <a:cs typeface="Arial"/>
                        </a:rPr>
                        <a:t>A</a:t>
                      </a:r>
                    </a:p>
                  </a:txBody>
                  <a:tcPr marL="90000" marR="90000" marT="46763" marB="46763" horzOverflow="overflow">
                    <a:lnL w="28575" cap="flat" cmpd="sng" algn="ctr">
                      <a:solidFill>
                        <a:schemeClr val="tx1"/>
                      </a:solidFill>
                      <a:prstDash val="solid"/>
                      <a:round/>
                      <a:headEnd type="none" w="med" len="med"/>
                      <a:tailEnd type="stealth" w="lg" len="lg"/>
                    </a:lnL>
                    <a:lnR w="12700" cap="flat" cmpd="sng" algn="ctr">
                      <a:solidFill>
                        <a:schemeClr val="tx1"/>
                      </a:solidFill>
                      <a:prstDash val="solid"/>
                      <a:round/>
                      <a:headEnd type="none" w="med" len="med"/>
                      <a:tailEnd type="stealth" w="lg" len="lg"/>
                    </a:lnR>
                    <a:lnT w="12700" cap="flat" cmpd="sng" algn="ctr">
                      <a:solidFill>
                        <a:schemeClr val="tx1"/>
                      </a:solidFill>
                      <a:prstDash val="solid"/>
                      <a:round/>
                      <a:headEnd type="none" w="med" len="med"/>
                      <a:tailEnd type="stealth" w="lg" len="lg"/>
                    </a:lnT>
                    <a:lnB w="12700" cap="flat" cmpd="sng" algn="ctr">
                      <a:solidFill>
                        <a:schemeClr val="tx1"/>
                      </a:solidFill>
                      <a:prstDash val="solid"/>
                      <a:round/>
                      <a:headEnd type="none" w="med" len="med"/>
                      <a:tailEnd type="stealth" w="lg" len="lg"/>
                    </a:lnB>
                    <a:lnTlToBr>
                      <a:noFill/>
                    </a:lnTlToBr>
                    <a:lnBlToTr>
                      <a:noFill/>
                    </a:lnBlToTr>
                    <a:no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sz="3200" b="1" i="0" u="none" strike="noStrike" cap="none" normalizeH="0" baseline="0">
                          <a:ln>
                            <a:noFill/>
                          </a:ln>
                          <a:solidFill>
                            <a:schemeClr val="bg1"/>
                          </a:solidFill>
                          <a:effectLst/>
                          <a:latin typeface="Arial"/>
                          <a:ea typeface="ＭＳ Ｐゴシック" pitchFamily="21" charset="-128"/>
                          <a:cs typeface="Arial"/>
                        </a:rPr>
                        <a:t>Alpha</a:t>
                      </a:r>
                    </a:p>
                  </a:txBody>
                  <a:tcPr marL="90000" marR="90000" marT="46763" marB="46763" horzOverflow="overflow">
                    <a:lnL w="12700" cap="flat" cmpd="sng" algn="ctr">
                      <a:solidFill>
                        <a:schemeClr val="tx1"/>
                      </a:solidFill>
                      <a:prstDash val="solid"/>
                      <a:round/>
                      <a:headEnd type="none" w="med" len="med"/>
                      <a:tailEnd type="stealth" w="lg" len="lg"/>
                    </a:lnL>
                    <a:lnR w="12700" cap="flat" cmpd="sng" algn="ctr">
                      <a:solidFill>
                        <a:schemeClr val="tx1"/>
                      </a:solidFill>
                      <a:prstDash val="solid"/>
                      <a:round/>
                      <a:headEnd type="none" w="med" len="med"/>
                      <a:tailEnd type="stealth" w="lg" len="lg"/>
                    </a:lnR>
                    <a:lnT w="12700" cap="flat" cmpd="sng" algn="ctr">
                      <a:solidFill>
                        <a:schemeClr val="tx1"/>
                      </a:solidFill>
                      <a:prstDash val="solid"/>
                      <a:round/>
                      <a:headEnd type="none" w="med" len="med"/>
                      <a:tailEnd type="stealth" w="lg" len="lg"/>
                    </a:lnT>
                    <a:lnB w="12700" cap="flat" cmpd="sng" algn="ctr">
                      <a:solidFill>
                        <a:schemeClr val="tx1"/>
                      </a:solidFill>
                      <a:prstDash val="solid"/>
                      <a:round/>
                      <a:headEnd type="none" w="med" len="med"/>
                      <a:tailEnd type="stealth" w="lg" len="lg"/>
                    </a:lnB>
                    <a:lnTlToBr>
                      <a:noFill/>
                    </a:lnTlToBr>
                    <a:lnBlToTr>
                      <a:noFill/>
                    </a:lnBlToTr>
                    <a:no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ar-JO" sz="3200" b="1" i="0" u="none" strike="noStrike" cap="none" normalizeH="0" baseline="0" dirty="0">
                          <a:ln>
                            <a:noFill/>
                          </a:ln>
                          <a:solidFill>
                            <a:schemeClr val="bg1"/>
                          </a:solidFill>
                          <a:effectLst/>
                          <a:latin typeface="Arial"/>
                          <a:ea typeface="ＭＳ Ｐゴシック" pitchFamily="21" charset="-128"/>
                          <a:cs typeface="Arial"/>
                        </a:rPr>
                        <a:t>أليف</a:t>
                      </a:r>
                      <a:endParaRPr kumimoji="0" lang="en-US" sz="3200" b="1" i="0" u="none" strike="noStrike" cap="none" normalizeH="0" baseline="0" dirty="0">
                        <a:ln>
                          <a:noFill/>
                        </a:ln>
                        <a:solidFill>
                          <a:schemeClr val="bg1"/>
                        </a:solidFill>
                        <a:effectLst/>
                        <a:latin typeface="Arial"/>
                        <a:ea typeface="ＭＳ Ｐゴシック" pitchFamily="21" charset="-128"/>
                        <a:cs typeface="Arial"/>
                      </a:endParaRPr>
                    </a:p>
                  </a:txBody>
                  <a:tcPr marL="90000" marR="90000" marT="46763" marB="46763" horzOverflow="overflow">
                    <a:lnL w="12700" cap="flat" cmpd="sng" algn="ctr">
                      <a:solidFill>
                        <a:schemeClr val="tx1"/>
                      </a:solidFill>
                      <a:prstDash val="solid"/>
                      <a:round/>
                      <a:headEnd type="none" w="med" len="med"/>
                      <a:tailEnd type="stealth" w="lg" len="lg"/>
                    </a:lnL>
                    <a:lnR w="12700" cap="flat" cmpd="sng" algn="ctr">
                      <a:solidFill>
                        <a:schemeClr val="tx1"/>
                      </a:solidFill>
                      <a:prstDash val="solid"/>
                      <a:round/>
                      <a:headEnd type="none" w="med" len="med"/>
                      <a:tailEnd type="stealth" w="lg" len="lg"/>
                    </a:lnR>
                    <a:lnT w="12700" cap="flat" cmpd="sng" algn="ctr">
                      <a:solidFill>
                        <a:schemeClr val="tx1"/>
                      </a:solidFill>
                      <a:prstDash val="solid"/>
                      <a:round/>
                      <a:headEnd type="none" w="med" len="med"/>
                      <a:tailEnd type="stealth" w="lg" len="lg"/>
                    </a:lnT>
                    <a:lnB w="12700" cap="flat" cmpd="sng" algn="ctr">
                      <a:solidFill>
                        <a:schemeClr val="tx1"/>
                      </a:solidFill>
                      <a:prstDash val="solid"/>
                      <a:round/>
                      <a:headEnd type="none" w="med" len="med"/>
                      <a:tailEnd type="stealth" w="lg" len="lg"/>
                    </a:lnB>
                    <a:lnTlToBr>
                      <a:noFill/>
                    </a:lnTlToBr>
                    <a:lnBlToTr>
                      <a:noFill/>
                    </a:lnBlToTr>
                    <a:no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ar-JO" sz="3200" b="1" i="0" u="none" strike="noStrike" cap="none" normalizeH="0" baseline="0" dirty="0">
                          <a:ln>
                            <a:noFill/>
                          </a:ln>
                          <a:solidFill>
                            <a:schemeClr val="bg1"/>
                          </a:solidFill>
                          <a:effectLst/>
                          <a:latin typeface="Arial"/>
                          <a:ea typeface="ＭＳ Ｐゴシック" pitchFamily="21" charset="-128"/>
                          <a:cs typeface="Arial"/>
                        </a:rPr>
                        <a:t>1</a:t>
                      </a:r>
                      <a:endParaRPr kumimoji="0" lang="en-US" sz="3200" b="1" i="0" u="none" strike="noStrike" cap="none" normalizeH="0" baseline="0" dirty="0">
                        <a:ln>
                          <a:noFill/>
                        </a:ln>
                        <a:solidFill>
                          <a:schemeClr val="bg1"/>
                        </a:solidFill>
                        <a:effectLst/>
                        <a:latin typeface="Arial"/>
                        <a:ea typeface="ＭＳ Ｐゴシック" pitchFamily="21" charset="-128"/>
                        <a:cs typeface="Arial"/>
                      </a:endParaRPr>
                    </a:p>
                  </a:txBody>
                  <a:tcPr marL="90000" marR="90000" marT="46763" marB="46763" horzOverflow="overflow">
                    <a:lnL w="12700" cap="flat" cmpd="sng" algn="ctr">
                      <a:solidFill>
                        <a:schemeClr val="tx1"/>
                      </a:solidFill>
                      <a:prstDash val="solid"/>
                      <a:round/>
                      <a:headEnd type="none" w="med" len="med"/>
                      <a:tailEnd type="stealth" w="lg" len="lg"/>
                    </a:lnL>
                    <a:lnR w="28575" cap="flat" cmpd="sng" algn="ctr">
                      <a:solidFill>
                        <a:schemeClr val="tx1"/>
                      </a:solidFill>
                      <a:prstDash val="solid"/>
                      <a:round/>
                      <a:headEnd type="none" w="med" len="med"/>
                      <a:tailEnd type="stealth" w="lg" len="lg"/>
                    </a:lnR>
                    <a:lnT w="12700" cap="flat" cmpd="sng" algn="ctr">
                      <a:solidFill>
                        <a:schemeClr val="tx1"/>
                      </a:solidFill>
                      <a:prstDash val="solid"/>
                      <a:round/>
                      <a:headEnd type="none" w="med" len="med"/>
                      <a:tailEnd type="stealth" w="lg" len="lg"/>
                    </a:lnT>
                    <a:lnB w="12700" cap="flat" cmpd="sng" algn="ctr">
                      <a:solidFill>
                        <a:schemeClr val="tx1"/>
                      </a:solidFill>
                      <a:prstDash val="solid"/>
                      <a:round/>
                      <a:headEnd type="none" w="med" len="med"/>
                      <a:tailEnd type="stealth" w="lg" len="lg"/>
                    </a:lnB>
                    <a:lnTlToBr>
                      <a:noFill/>
                    </a:lnTlToBr>
                    <a:lnBlToTr>
                      <a:noFill/>
                    </a:lnBlToTr>
                    <a:noFill/>
                  </a:tcPr>
                </a:tc>
                <a:extLst>
                  <a:ext uri="{0D108BD9-81ED-4DB2-BD59-A6C34878D82A}">
                    <a16:rowId xmlns:a16="http://schemas.microsoft.com/office/drawing/2014/main" val="10001"/>
                  </a:ext>
                </a:extLst>
              </a:tr>
              <a:tr h="581201">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sz="3200" b="1" i="0" u="none" strike="noStrike" cap="none" normalizeH="0" baseline="0">
                          <a:ln>
                            <a:noFill/>
                          </a:ln>
                          <a:solidFill>
                            <a:schemeClr val="bg1"/>
                          </a:solidFill>
                          <a:effectLst/>
                          <a:latin typeface="Arial"/>
                          <a:ea typeface="ＭＳ Ｐゴシック" pitchFamily="21" charset="-128"/>
                          <a:cs typeface="Arial"/>
                        </a:rPr>
                        <a:t>B</a:t>
                      </a:r>
                    </a:p>
                  </a:txBody>
                  <a:tcPr marL="90000" marR="90000" marT="46763" marB="46763" horzOverflow="overflow">
                    <a:lnL w="28575" cap="flat" cmpd="sng" algn="ctr">
                      <a:solidFill>
                        <a:schemeClr val="tx1"/>
                      </a:solidFill>
                      <a:prstDash val="solid"/>
                      <a:round/>
                      <a:headEnd type="none" w="med" len="med"/>
                      <a:tailEnd type="stealth" w="lg" len="lg"/>
                    </a:lnL>
                    <a:lnR w="12700" cap="flat" cmpd="sng" algn="ctr">
                      <a:solidFill>
                        <a:schemeClr val="tx1"/>
                      </a:solidFill>
                      <a:prstDash val="solid"/>
                      <a:round/>
                      <a:headEnd type="none" w="med" len="med"/>
                      <a:tailEnd type="stealth" w="lg" len="lg"/>
                    </a:lnR>
                    <a:lnT w="12700" cap="flat" cmpd="sng" algn="ctr">
                      <a:solidFill>
                        <a:schemeClr val="tx1"/>
                      </a:solidFill>
                      <a:prstDash val="solid"/>
                      <a:round/>
                      <a:headEnd type="none" w="med" len="med"/>
                      <a:tailEnd type="stealth" w="lg" len="lg"/>
                    </a:lnT>
                    <a:lnB w="12700" cap="flat" cmpd="sng" algn="ctr">
                      <a:solidFill>
                        <a:schemeClr val="tx1"/>
                      </a:solidFill>
                      <a:prstDash val="solid"/>
                      <a:round/>
                      <a:headEnd type="none" w="med" len="med"/>
                      <a:tailEnd type="stealth" w="lg" len="lg"/>
                    </a:lnB>
                    <a:lnTlToBr>
                      <a:noFill/>
                    </a:lnTlToBr>
                    <a:lnBlToTr>
                      <a:noFill/>
                    </a:lnBlToTr>
                    <a:no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sz="3200" b="1" i="0" u="none" strike="noStrike" cap="none" normalizeH="0" baseline="0">
                          <a:ln>
                            <a:noFill/>
                          </a:ln>
                          <a:solidFill>
                            <a:schemeClr val="bg1"/>
                          </a:solidFill>
                          <a:effectLst/>
                          <a:latin typeface="Arial"/>
                          <a:ea typeface="ＭＳ Ｐゴシック" pitchFamily="21" charset="-128"/>
                          <a:cs typeface="Arial"/>
                        </a:rPr>
                        <a:t>Beta</a:t>
                      </a:r>
                    </a:p>
                  </a:txBody>
                  <a:tcPr marL="90000" marR="90000" marT="46763" marB="46763" horzOverflow="overflow">
                    <a:lnL w="12700" cap="flat" cmpd="sng" algn="ctr">
                      <a:solidFill>
                        <a:schemeClr val="tx1"/>
                      </a:solidFill>
                      <a:prstDash val="solid"/>
                      <a:round/>
                      <a:headEnd type="none" w="med" len="med"/>
                      <a:tailEnd type="stealth" w="lg" len="lg"/>
                    </a:lnL>
                    <a:lnR w="12700" cap="flat" cmpd="sng" algn="ctr">
                      <a:solidFill>
                        <a:schemeClr val="tx1"/>
                      </a:solidFill>
                      <a:prstDash val="solid"/>
                      <a:round/>
                      <a:headEnd type="none" w="med" len="med"/>
                      <a:tailEnd type="stealth" w="lg" len="lg"/>
                    </a:lnR>
                    <a:lnT w="12700" cap="flat" cmpd="sng" algn="ctr">
                      <a:solidFill>
                        <a:schemeClr val="tx1"/>
                      </a:solidFill>
                      <a:prstDash val="solid"/>
                      <a:round/>
                      <a:headEnd type="none" w="med" len="med"/>
                      <a:tailEnd type="stealth" w="lg" len="lg"/>
                    </a:lnT>
                    <a:lnB w="12700" cap="flat" cmpd="sng" algn="ctr">
                      <a:solidFill>
                        <a:schemeClr val="tx1"/>
                      </a:solidFill>
                      <a:prstDash val="solid"/>
                      <a:round/>
                      <a:headEnd type="none" w="med" len="med"/>
                      <a:tailEnd type="stealth" w="lg" len="lg"/>
                    </a:lnB>
                    <a:lnTlToBr>
                      <a:noFill/>
                    </a:lnTlToBr>
                    <a:lnBlToTr>
                      <a:noFill/>
                    </a:lnBlToTr>
                    <a:no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ar-JO" sz="3200" b="1" i="0" u="none" strike="noStrike" cap="none" normalizeH="0" baseline="0" dirty="0">
                          <a:ln>
                            <a:noFill/>
                          </a:ln>
                          <a:solidFill>
                            <a:schemeClr val="bg1"/>
                          </a:solidFill>
                          <a:effectLst/>
                          <a:latin typeface="Arial"/>
                          <a:ea typeface="ＭＳ Ｐゴシック" pitchFamily="21" charset="-128"/>
                          <a:cs typeface="Arial"/>
                        </a:rPr>
                        <a:t>بيث</a:t>
                      </a:r>
                      <a:endParaRPr kumimoji="0" lang="en-US" sz="3200" b="1" i="0" u="none" strike="noStrike" cap="none" normalizeH="0" baseline="0" dirty="0">
                        <a:ln>
                          <a:noFill/>
                        </a:ln>
                        <a:solidFill>
                          <a:schemeClr val="bg1"/>
                        </a:solidFill>
                        <a:effectLst/>
                        <a:latin typeface="Arial"/>
                        <a:ea typeface="ＭＳ Ｐゴシック" pitchFamily="21" charset="-128"/>
                        <a:cs typeface="Arial"/>
                      </a:endParaRPr>
                    </a:p>
                  </a:txBody>
                  <a:tcPr marL="90000" marR="90000" marT="46763" marB="46763" horzOverflow="overflow">
                    <a:lnL w="12700" cap="flat" cmpd="sng" algn="ctr">
                      <a:solidFill>
                        <a:schemeClr val="tx1"/>
                      </a:solidFill>
                      <a:prstDash val="solid"/>
                      <a:round/>
                      <a:headEnd type="none" w="med" len="med"/>
                      <a:tailEnd type="stealth" w="lg" len="lg"/>
                    </a:lnL>
                    <a:lnR w="12700" cap="flat" cmpd="sng" algn="ctr">
                      <a:solidFill>
                        <a:schemeClr val="tx1"/>
                      </a:solidFill>
                      <a:prstDash val="solid"/>
                      <a:round/>
                      <a:headEnd type="none" w="med" len="med"/>
                      <a:tailEnd type="stealth" w="lg" len="lg"/>
                    </a:lnR>
                    <a:lnT w="12700" cap="flat" cmpd="sng" algn="ctr">
                      <a:solidFill>
                        <a:schemeClr val="tx1"/>
                      </a:solidFill>
                      <a:prstDash val="solid"/>
                      <a:round/>
                      <a:headEnd type="none" w="med" len="med"/>
                      <a:tailEnd type="stealth" w="lg" len="lg"/>
                    </a:lnT>
                    <a:lnB w="12700" cap="flat" cmpd="sng" algn="ctr">
                      <a:solidFill>
                        <a:schemeClr val="tx1"/>
                      </a:solidFill>
                      <a:prstDash val="solid"/>
                      <a:round/>
                      <a:headEnd type="none" w="med" len="med"/>
                      <a:tailEnd type="stealth" w="lg" len="lg"/>
                    </a:lnB>
                    <a:lnTlToBr>
                      <a:noFill/>
                    </a:lnTlToBr>
                    <a:lnBlToTr>
                      <a:noFill/>
                    </a:lnBlToTr>
                    <a:no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ar-JO" sz="3200" b="1" i="0" u="none" strike="noStrike" cap="none" normalizeH="0" baseline="0" dirty="0">
                          <a:ln>
                            <a:noFill/>
                          </a:ln>
                          <a:solidFill>
                            <a:schemeClr val="bg1"/>
                          </a:solidFill>
                          <a:effectLst/>
                          <a:latin typeface="Arial"/>
                          <a:ea typeface="ＭＳ Ｐゴシック" pitchFamily="21" charset="-128"/>
                          <a:cs typeface="Arial"/>
                        </a:rPr>
                        <a:t>2</a:t>
                      </a:r>
                      <a:endParaRPr kumimoji="0" lang="en-US" sz="3200" b="1" i="0" u="none" strike="noStrike" cap="none" normalizeH="0" baseline="0" dirty="0">
                        <a:ln>
                          <a:noFill/>
                        </a:ln>
                        <a:solidFill>
                          <a:schemeClr val="bg1"/>
                        </a:solidFill>
                        <a:effectLst/>
                        <a:latin typeface="Arial"/>
                        <a:ea typeface="ＭＳ Ｐゴシック" pitchFamily="21" charset="-128"/>
                        <a:cs typeface="Arial"/>
                      </a:endParaRPr>
                    </a:p>
                  </a:txBody>
                  <a:tcPr marL="90000" marR="90000" marT="46763" marB="46763" horzOverflow="overflow">
                    <a:lnL w="12700" cap="flat" cmpd="sng" algn="ctr">
                      <a:solidFill>
                        <a:schemeClr val="tx1"/>
                      </a:solidFill>
                      <a:prstDash val="solid"/>
                      <a:round/>
                      <a:headEnd type="none" w="med" len="med"/>
                      <a:tailEnd type="stealth" w="lg" len="lg"/>
                    </a:lnL>
                    <a:lnR w="28575" cap="flat" cmpd="sng" algn="ctr">
                      <a:solidFill>
                        <a:schemeClr val="tx1"/>
                      </a:solidFill>
                      <a:prstDash val="solid"/>
                      <a:round/>
                      <a:headEnd type="none" w="med" len="med"/>
                      <a:tailEnd type="stealth" w="lg" len="lg"/>
                    </a:lnR>
                    <a:lnT w="12700" cap="flat" cmpd="sng" algn="ctr">
                      <a:solidFill>
                        <a:schemeClr val="tx1"/>
                      </a:solidFill>
                      <a:prstDash val="solid"/>
                      <a:round/>
                      <a:headEnd type="none" w="med" len="med"/>
                      <a:tailEnd type="stealth" w="lg" len="lg"/>
                    </a:lnT>
                    <a:lnB w="12700" cap="flat" cmpd="sng" algn="ctr">
                      <a:solidFill>
                        <a:schemeClr val="tx1"/>
                      </a:solidFill>
                      <a:prstDash val="solid"/>
                      <a:round/>
                      <a:headEnd type="none" w="med" len="med"/>
                      <a:tailEnd type="stealth" w="lg" len="lg"/>
                    </a:lnB>
                    <a:lnTlToBr>
                      <a:noFill/>
                    </a:lnTlToBr>
                    <a:lnBlToTr>
                      <a:noFill/>
                    </a:lnBlToTr>
                    <a:noFill/>
                  </a:tcPr>
                </a:tc>
                <a:extLst>
                  <a:ext uri="{0D108BD9-81ED-4DB2-BD59-A6C34878D82A}">
                    <a16:rowId xmlns:a16="http://schemas.microsoft.com/office/drawing/2014/main" val="10002"/>
                  </a:ext>
                </a:extLst>
              </a:tr>
              <a:tr h="581201">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sz="3200" b="1" i="0" u="none" strike="noStrike" cap="none" normalizeH="0" baseline="0">
                          <a:ln>
                            <a:noFill/>
                          </a:ln>
                          <a:solidFill>
                            <a:schemeClr val="bg1"/>
                          </a:solidFill>
                          <a:effectLst/>
                          <a:latin typeface="Arial"/>
                          <a:ea typeface="ＭＳ Ｐゴシック" pitchFamily="21" charset="-128"/>
                          <a:cs typeface="Arial"/>
                        </a:rPr>
                        <a:t>C</a:t>
                      </a:r>
                    </a:p>
                  </a:txBody>
                  <a:tcPr marL="90000" marR="90000" marT="46763" marB="46763" horzOverflow="overflow">
                    <a:lnL w="28575" cap="flat" cmpd="sng" algn="ctr">
                      <a:solidFill>
                        <a:schemeClr val="tx1"/>
                      </a:solidFill>
                      <a:prstDash val="solid"/>
                      <a:round/>
                      <a:headEnd type="none" w="med" len="med"/>
                      <a:tailEnd type="stealth" w="lg" len="lg"/>
                    </a:lnL>
                    <a:lnR w="12700" cap="flat" cmpd="sng" algn="ctr">
                      <a:solidFill>
                        <a:schemeClr val="tx1"/>
                      </a:solidFill>
                      <a:prstDash val="solid"/>
                      <a:round/>
                      <a:headEnd type="none" w="med" len="med"/>
                      <a:tailEnd type="stealth" w="lg" len="lg"/>
                    </a:lnR>
                    <a:lnT w="12700" cap="flat" cmpd="sng" algn="ctr">
                      <a:solidFill>
                        <a:schemeClr val="tx1"/>
                      </a:solidFill>
                      <a:prstDash val="solid"/>
                      <a:round/>
                      <a:headEnd type="none" w="med" len="med"/>
                      <a:tailEnd type="stealth" w="lg" len="lg"/>
                    </a:lnT>
                    <a:lnB w="12700" cap="flat" cmpd="sng" algn="ctr">
                      <a:solidFill>
                        <a:schemeClr val="tx1"/>
                      </a:solidFill>
                      <a:prstDash val="solid"/>
                      <a:round/>
                      <a:headEnd type="none" w="med" len="med"/>
                      <a:tailEnd type="stealth" w="lg" len="lg"/>
                    </a:lnB>
                    <a:lnTlToBr>
                      <a:noFill/>
                    </a:lnTlToBr>
                    <a:lnBlToTr>
                      <a:noFill/>
                    </a:lnBlToTr>
                    <a:no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sz="3200" b="1" i="0" u="none" strike="noStrike" cap="none" normalizeH="0" baseline="0" dirty="0">
                          <a:ln>
                            <a:noFill/>
                          </a:ln>
                          <a:solidFill>
                            <a:schemeClr val="bg1"/>
                          </a:solidFill>
                          <a:effectLst/>
                          <a:latin typeface="Arial"/>
                          <a:ea typeface="ＭＳ Ｐゴシック" pitchFamily="21" charset="-128"/>
                          <a:cs typeface="Arial"/>
                        </a:rPr>
                        <a:t>Gamma</a:t>
                      </a:r>
                    </a:p>
                  </a:txBody>
                  <a:tcPr marL="90000" marR="90000" marT="46763" marB="46763" horzOverflow="overflow">
                    <a:lnL w="12700" cap="flat" cmpd="sng" algn="ctr">
                      <a:solidFill>
                        <a:schemeClr val="tx1"/>
                      </a:solidFill>
                      <a:prstDash val="solid"/>
                      <a:round/>
                      <a:headEnd type="none" w="med" len="med"/>
                      <a:tailEnd type="stealth" w="lg" len="lg"/>
                    </a:lnL>
                    <a:lnR w="12700" cap="flat" cmpd="sng" algn="ctr">
                      <a:solidFill>
                        <a:schemeClr val="tx1"/>
                      </a:solidFill>
                      <a:prstDash val="solid"/>
                      <a:round/>
                      <a:headEnd type="none" w="med" len="med"/>
                      <a:tailEnd type="stealth" w="lg" len="lg"/>
                    </a:lnR>
                    <a:lnT w="12700" cap="flat" cmpd="sng" algn="ctr">
                      <a:solidFill>
                        <a:schemeClr val="tx1"/>
                      </a:solidFill>
                      <a:prstDash val="solid"/>
                      <a:round/>
                      <a:headEnd type="none" w="med" len="med"/>
                      <a:tailEnd type="stealth" w="lg" len="lg"/>
                    </a:lnT>
                    <a:lnB w="12700" cap="flat" cmpd="sng" algn="ctr">
                      <a:solidFill>
                        <a:schemeClr val="tx1"/>
                      </a:solidFill>
                      <a:prstDash val="solid"/>
                      <a:round/>
                      <a:headEnd type="none" w="med" len="med"/>
                      <a:tailEnd type="stealth" w="lg" len="lg"/>
                    </a:lnB>
                    <a:lnTlToBr>
                      <a:noFill/>
                    </a:lnTlToBr>
                    <a:lnBlToTr>
                      <a:noFill/>
                    </a:lnBlToTr>
                    <a:no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ar-JO" sz="3200" b="1" i="0" u="none" strike="noStrike" cap="none" normalizeH="0" baseline="0" dirty="0">
                          <a:ln>
                            <a:noFill/>
                          </a:ln>
                          <a:solidFill>
                            <a:schemeClr val="bg1"/>
                          </a:solidFill>
                          <a:effectLst/>
                          <a:latin typeface="Arial"/>
                          <a:ea typeface="ＭＳ Ｐゴシック" pitchFamily="21" charset="-128"/>
                          <a:cs typeface="Arial"/>
                        </a:rPr>
                        <a:t>جيمل</a:t>
                      </a:r>
                      <a:endParaRPr kumimoji="0" lang="en-US" sz="3200" b="1" i="0" u="none" strike="noStrike" cap="none" normalizeH="0" baseline="0" dirty="0">
                        <a:ln>
                          <a:noFill/>
                        </a:ln>
                        <a:solidFill>
                          <a:schemeClr val="bg1"/>
                        </a:solidFill>
                        <a:effectLst/>
                        <a:latin typeface="Arial"/>
                        <a:ea typeface="ＭＳ Ｐゴシック" pitchFamily="21" charset="-128"/>
                        <a:cs typeface="Arial"/>
                      </a:endParaRPr>
                    </a:p>
                  </a:txBody>
                  <a:tcPr marL="90000" marR="90000" marT="46763" marB="46763" horzOverflow="overflow">
                    <a:lnL w="12700" cap="flat" cmpd="sng" algn="ctr">
                      <a:solidFill>
                        <a:schemeClr val="tx1"/>
                      </a:solidFill>
                      <a:prstDash val="solid"/>
                      <a:round/>
                      <a:headEnd type="none" w="med" len="med"/>
                      <a:tailEnd type="stealth" w="lg" len="lg"/>
                    </a:lnL>
                    <a:lnR w="12700" cap="flat" cmpd="sng" algn="ctr">
                      <a:solidFill>
                        <a:schemeClr val="tx1"/>
                      </a:solidFill>
                      <a:prstDash val="solid"/>
                      <a:round/>
                      <a:headEnd type="none" w="med" len="med"/>
                      <a:tailEnd type="stealth" w="lg" len="lg"/>
                    </a:lnR>
                    <a:lnT w="12700" cap="flat" cmpd="sng" algn="ctr">
                      <a:solidFill>
                        <a:schemeClr val="tx1"/>
                      </a:solidFill>
                      <a:prstDash val="solid"/>
                      <a:round/>
                      <a:headEnd type="none" w="med" len="med"/>
                      <a:tailEnd type="stealth" w="lg" len="lg"/>
                    </a:lnT>
                    <a:lnB w="12700" cap="flat" cmpd="sng" algn="ctr">
                      <a:solidFill>
                        <a:schemeClr val="tx1"/>
                      </a:solidFill>
                      <a:prstDash val="solid"/>
                      <a:round/>
                      <a:headEnd type="none" w="med" len="med"/>
                      <a:tailEnd type="stealth" w="lg" len="lg"/>
                    </a:lnB>
                    <a:lnTlToBr>
                      <a:noFill/>
                    </a:lnTlToBr>
                    <a:lnBlToTr>
                      <a:noFill/>
                    </a:lnBlToTr>
                    <a:no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sz="3200" b="1" i="0" u="none" strike="noStrike" cap="none" normalizeH="0" baseline="0" dirty="0">
                          <a:ln>
                            <a:noFill/>
                          </a:ln>
                          <a:solidFill>
                            <a:schemeClr val="bg1"/>
                          </a:solidFill>
                          <a:effectLst/>
                          <a:latin typeface="Arial"/>
                          <a:ea typeface="ＭＳ Ｐゴシック" pitchFamily="21" charset="-128"/>
                          <a:cs typeface="Arial"/>
                        </a:rPr>
                        <a:t>3</a:t>
                      </a:r>
                    </a:p>
                  </a:txBody>
                  <a:tcPr marL="90000" marR="90000" marT="46763" marB="46763" horzOverflow="overflow">
                    <a:lnL w="12700" cap="flat" cmpd="sng" algn="ctr">
                      <a:solidFill>
                        <a:schemeClr val="tx1"/>
                      </a:solidFill>
                      <a:prstDash val="solid"/>
                      <a:round/>
                      <a:headEnd type="none" w="med" len="med"/>
                      <a:tailEnd type="stealth" w="lg" len="lg"/>
                    </a:lnL>
                    <a:lnR w="28575" cap="flat" cmpd="sng" algn="ctr">
                      <a:solidFill>
                        <a:schemeClr val="tx1"/>
                      </a:solidFill>
                      <a:prstDash val="solid"/>
                      <a:round/>
                      <a:headEnd type="none" w="med" len="med"/>
                      <a:tailEnd type="stealth" w="lg" len="lg"/>
                    </a:lnR>
                    <a:lnT w="12700" cap="flat" cmpd="sng" algn="ctr">
                      <a:solidFill>
                        <a:schemeClr val="tx1"/>
                      </a:solidFill>
                      <a:prstDash val="solid"/>
                      <a:round/>
                      <a:headEnd type="none" w="med" len="med"/>
                      <a:tailEnd type="stealth" w="lg" len="lg"/>
                    </a:lnT>
                    <a:lnB w="12700" cap="flat" cmpd="sng" algn="ctr">
                      <a:solidFill>
                        <a:schemeClr val="tx1"/>
                      </a:solidFill>
                      <a:prstDash val="solid"/>
                      <a:round/>
                      <a:headEnd type="none" w="med" len="med"/>
                      <a:tailEnd type="stealth" w="lg" len="lg"/>
                    </a:lnB>
                    <a:lnTlToBr>
                      <a:noFill/>
                    </a:lnTlToBr>
                    <a:lnBlToTr>
                      <a:noFill/>
                    </a:lnBlToTr>
                    <a:noFill/>
                  </a:tcPr>
                </a:tc>
                <a:extLst>
                  <a:ext uri="{0D108BD9-81ED-4DB2-BD59-A6C34878D82A}">
                    <a16:rowId xmlns:a16="http://schemas.microsoft.com/office/drawing/2014/main" val="10003"/>
                  </a:ext>
                </a:extLst>
              </a:tr>
              <a:tr h="581201">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sz="3200" b="1" i="0" u="none" strike="noStrike" cap="none" normalizeH="0" baseline="0" dirty="0">
                          <a:ln>
                            <a:noFill/>
                          </a:ln>
                          <a:solidFill>
                            <a:schemeClr val="bg1"/>
                          </a:solidFill>
                          <a:effectLst/>
                          <a:latin typeface="Arial"/>
                          <a:ea typeface="ＭＳ Ｐゴシック" pitchFamily="21" charset="-128"/>
                          <a:cs typeface="Arial"/>
                        </a:rPr>
                        <a:t>D</a:t>
                      </a:r>
                    </a:p>
                  </a:txBody>
                  <a:tcPr marL="90000" marR="90000" marT="46763" marB="46763" horzOverflow="overflow">
                    <a:lnL w="28575" cap="flat" cmpd="sng" algn="ctr">
                      <a:solidFill>
                        <a:schemeClr val="tx1"/>
                      </a:solidFill>
                      <a:prstDash val="solid"/>
                      <a:round/>
                      <a:headEnd type="none" w="med" len="med"/>
                      <a:tailEnd type="stealth" w="lg" len="lg"/>
                    </a:lnL>
                    <a:lnR w="12700" cap="flat" cmpd="sng" algn="ctr">
                      <a:solidFill>
                        <a:schemeClr val="tx1"/>
                      </a:solidFill>
                      <a:prstDash val="solid"/>
                      <a:round/>
                      <a:headEnd type="none" w="med" len="med"/>
                      <a:tailEnd type="stealth" w="lg" len="lg"/>
                    </a:lnR>
                    <a:lnT w="12700" cap="flat" cmpd="sng" algn="ctr">
                      <a:solidFill>
                        <a:schemeClr val="tx1"/>
                      </a:solidFill>
                      <a:prstDash val="solid"/>
                      <a:round/>
                      <a:headEnd type="none" w="med" len="med"/>
                      <a:tailEnd type="stealth" w="lg" len="lg"/>
                    </a:lnT>
                    <a:lnB w="12700" cap="flat" cmpd="sng" algn="ctr">
                      <a:solidFill>
                        <a:schemeClr val="tx1"/>
                      </a:solidFill>
                      <a:prstDash val="solid"/>
                      <a:round/>
                      <a:headEnd type="none" w="med" len="med"/>
                      <a:tailEnd type="stealth" w="lg" len="lg"/>
                    </a:lnB>
                    <a:lnTlToBr>
                      <a:noFill/>
                    </a:lnTlToBr>
                    <a:lnBlToTr>
                      <a:noFill/>
                    </a:lnBlToTr>
                    <a:no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sz="3200" b="1" i="0" u="none" strike="noStrike" cap="none" normalizeH="0" baseline="0">
                          <a:ln>
                            <a:noFill/>
                          </a:ln>
                          <a:solidFill>
                            <a:schemeClr val="bg1"/>
                          </a:solidFill>
                          <a:effectLst/>
                          <a:latin typeface="Arial"/>
                          <a:ea typeface="ＭＳ Ｐゴシック" pitchFamily="21" charset="-128"/>
                          <a:cs typeface="Arial"/>
                        </a:rPr>
                        <a:t>Delta</a:t>
                      </a:r>
                    </a:p>
                  </a:txBody>
                  <a:tcPr marL="90000" marR="90000" marT="46763" marB="46763" horzOverflow="overflow">
                    <a:lnL w="12700" cap="flat" cmpd="sng" algn="ctr">
                      <a:solidFill>
                        <a:schemeClr val="tx1"/>
                      </a:solidFill>
                      <a:prstDash val="solid"/>
                      <a:round/>
                      <a:headEnd type="none" w="med" len="med"/>
                      <a:tailEnd type="stealth" w="lg" len="lg"/>
                    </a:lnL>
                    <a:lnR w="12700" cap="flat" cmpd="sng" algn="ctr">
                      <a:solidFill>
                        <a:schemeClr val="tx1"/>
                      </a:solidFill>
                      <a:prstDash val="solid"/>
                      <a:round/>
                      <a:headEnd type="none" w="med" len="med"/>
                      <a:tailEnd type="stealth" w="lg" len="lg"/>
                    </a:lnR>
                    <a:lnT w="12700" cap="flat" cmpd="sng" algn="ctr">
                      <a:solidFill>
                        <a:schemeClr val="tx1"/>
                      </a:solidFill>
                      <a:prstDash val="solid"/>
                      <a:round/>
                      <a:headEnd type="none" w="med" len="med"/>
                      <a:tailEnd type="stealth" w="lg" len="lg"/>
                    </a:lnT>
                    <a:lnB w="12700" cap="flat" cmpd="sng" algn="ctr">
                      <a:solidFill>
                        <a:schemeClr val="tx1"/>
                      </a:solidFill>
                      <a:prstDash val="solid"/>
                      <a:round/>
                      <a:headEnd type="none" w="med" len="med"/>
                      <a:tailEnd type="stealth" w="lg" len="lg"/>
                    </a:lnB>
                    <a:lnTlToBr>
                      <a:noFill/>
                    </a:lnTlToBr>
                    <a:lnBlToTr>
                      <a:noFill/>
                    </a:lnBlToTr>
                    <a:no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ar-JO" sz="3200" b="1" i="0" u="none" strike="noStrike" cap="none" normalizeH="0" baseline="0" dirty="0">
                          <a:ln>
                            <a:noFill/>
                          </a:ln>
                          <a:solidFill>
                            <a:schemeClr val="bg1"/>
                          </a:solidFill>
                          <a:effectLst/>
                          <a:latin typeface="Arial"/>
                          <a:ea typeface="ＭＳ Ｐゴシック" pitchFamily="21" charset="-128"/>
                          <a:cs typeface="Arial"/>
                        </a:rPr>
                        <a:t>دالث</a:t>
                      </a:r>
                      <a:endParaRPr kumimoji="0" lang="en-US" sz="3200" b="1" i="0" u="none" strike="noStrike" cap="none" normalizeH="0" baseline="0" dirty="0">
                        <a:ln>
                          <a:noFill/>
                        </a:ln>
                        <a:solidFill>
                          <a:schemeClr val="bg1"/>
                        </a:solidFill>
                        <a:effectLst/>
                        <a:latin typeface="Arial"/>
                        <a:ea typeface="ＭＳ Ｐゴシック" pitchFamily="21" charset="-128"/>
                        <a:cs typeface="Arial"/>
                      </a:endParaRPr>
                    </a:p>
                  </a:txBody>
                  <a:tcPr marL="90000" marR="90000" marT="46763" marB="46763" horzOverflow="overflow">
                    <a:lnL w="12700" cap="flat" cmpd="sng" algn="ctr">
                      <a:solidFill>
                        <a:schemeClr val="tx1"/>
                      </a:solidFill>
                      <a:prstDash val="solid"/>
                      <a:round/>
                      <a:headEnd type="none" w="med" len="med"/>
                      <a:tailEnd type="stealth" w="lg" len="lg"/>
                    </a:lnL>
                    <a:lnR w="12700" cap="flat" cmpd="sng" algn="ctr">
                      <a:solidFill>
                        <a:schemeClr val="tx1"/>
                      </a:solidFill>
                      <a:prstDash val="solid"/>
                      <a:round/>
                      <a:headEnd type="none" w="med" len="med"/>
                      <a:tailEnd type="stealth" w="lg" len="lg"/>
                    </a:lnR>
                    <a:lnT w="12700" cap="flat" cmpd="sng" algn="ctr">
                      <a:solidFill>
                        <a:schemeClr val="tx1"/>
                      </a:solidFill>
                      <a:prstDash val="solid"/>
                      <a:round/>
                      <a:headEnd type="none" w="med" len="med"/>
                      <a:tailEnd type="stealth" w="lg" len="lg"/>
                    </a:lnT>
                    <a:lnB w="12700" cap="flat" cmpd="sng" algn="ctr">
                      <a:solidFill>
                        <a:schemeClr val="tx1"/>
                      </a:solidFill>
                      <a:prstDash val="solid"/>
                      <a:round/>
                      <a:headEnd type="none" w="med" len="med"/>
                      <a:tailEnd type="stealth" w="lg" len="lg"/>
                    </a:lnB>
                    <a:lnTlToBr>
                      <a:noFill/>
                    </a:lnTlToBr>
                    <a:lnBlToTr>
                      <a:noFill/>
                    </a:lnBlToTr>
                    <a:no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ar-JO" sz="3200" b="1" i="0" u="none" strike="noStrike" cap="none" normalizeH="0" baseline="0" dirty="0">
                          <a:ln>
                            <a:noFill/>
                          </a:ln>
                          <a:solidFill>
                            <a:schemeClr val="bg1"/>
                          </a:solidFill>
                          <a:effectLst/>
                          <a:latin typeface="Arial"/>
                          <a:ea typeface="ＭＳ Ｐゴシック" pitchFamily="21" charset="-128"/>
                          <a:cs typeface="Arial"/>
                        </a:rPr>
                        <a:t>4</a:t>
                      </a:r>
                      <a:endParaRPr kumimoji="0" lang="en-US" sz="3200" b="1" i="0" u="none" strike="noStrike" cap="none" normalizeH="0" baseline="0" dirty="0">
                        <a:ln>
                          <a:noFill/>
                        </a:ln>
                        <a:solidFill>
                          <a:schemeClr val="bg1"/>
                        </a:solidFill>
                        <a:effectLst/>
                        <a:latin typeface="Arial"/>
                        <a:ea typeface="ＭＳ Ｐゴシック" pitchFamily="21" charset="-128"/>
                        <a:cs typeface="Arial"/>
                      </a:endParaRPr>
                    </a:p>
                  </a:txBody>
                  <a:tcPr marL="90000" marR="90000" marT="46763" marB="46763" horzOverflow="overflow">
                    <a:lnL w="12700" cap="flat" cmpd="sng" algn="ctr">
                      <a:solidFill>
                        <a:schemeClr val="tx1"/>
                      </a:solidFill>
                      <a:prstDash val="solid"/>
                      <a:round/>
                      <a:headEnd type="none" w="med" len="med"/>
                      <a:tailEnd type="stealth" w="lg" len="lg"/>
                    </a:lnL>
                    <a:lnR w="28575" cap="flat" cmpd="sng" algn="ctr">
                      <a:solidFill>
                        <a:schemeClr val="tx1"/>
                      </a:solidFill>
                      <a:prstDash val="solid"/>
                      <a:round/>
                      <a:headEnd type="none" w="med" len="med"/>
                      <a:tailEnd type="stealth" w="lg" len="lg"/>
                    </a:lnR>
                    <a:lnT w="12700" cap="flat" cmpd="sng" algn="ctr">
                      <a:solidFill>
                        <a:schemeClr val="tx1"/>
                      </a:solidFill>
                      <a:prstDash val="solid"/>
                      <a:round/>
                      <a:headEnd type="none" w="med" len="med"/>
                      <a:tailEnd type="stealth" w="lg" len="lg"/>
                    </a:lnT>
                    <a:lnB w="12700" cap="flat" cmpd="sng" algn="ctr">
                      <a:solidFill>
                        <a:schemeClr val="tx1"/>
                      </a:solidFill>
                      <a:prstDash val="solid"/>
                      <a:round/>
                      <a:headEnd type="none" w="med" len="med"/>
                      <a:tailEnd type="stealth" w="lg" len="lg"/>
                    </a:lnB>
                    <a:lnTlToBr>
                      <a:noFill/>
                    </a:lnTlToBr>
                    <a:lnBlToTr>
                      <a:noFill/>
                    </a:lnBlToTr>
                    <a:noFill/>
                  </a:tcPr>
                </a:tc>
                <a:extLst>
                  <a:ext uri="{0D108BD9-81ED-4DB2-BD59-A6C34878D82A}">
                    <a16:rowId xmlns:a16="http://schemas.microsoft.com/office/drawing/2014/main" val="10004"/>
                  </a:ext>
                </a:extLst>
              </a:tr>
              <a:tr h="581201">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sz="3200" b="1" i="0" u="none" strike="noStrike" cap="none" normalizeH="0" baseline="0">
                          <a:ln>
                            <a:noFill/>
                          </a:ln>
                          <a:solidFill>
                            <a:schemeClr val="bg1"/>
                          </a:solidFill>
                          <a:effectLst/>
                          <a:latin typeface="Arial"/>
                          <a:ea typeface="ＭＳ Ｐゴシック" pitchFamily="21" charset="-128"/>
                          <a:cs typeface="Arial"/>
                        </a:rPr>
                        <a:t>E</a:t>
                      </a:r>
                    </a:p>
                  </a:txBody>
                  <a:tcPr marL="90000" marR="90000" marT="46763" marB="46763" horzOverflow="overflow">
                    <a:lnL w="28575" cap="flat" cmpd="sng" algn="ctr">
                      <a:solidFill>
                        <a:schemeClr val="tx1"/>
                      </a:solidFill>
                      <a:prstDash val="solid"/>
                      <a:round/>
                      <a:headEnd type="none" w="med" len="med"/>
                      <a:tailEnd type="stealth" w="lg" len="lg"/>
                    </a:lnL>
                    <a:lnR w="12700" cap="flat" cmpd="sng" algn="ctr">
                      <a:solidFill>
                        <a:schemeClr val="tx1"/>
                      </a:solidFill>
                      <a:prstDash val="solid"/>
                      <a:round/>
                      <a:headEnd type="none" w="med" len="med"/>
                      <a:tailEnd type="stealth" w="lg" len="lg"/>
                    </a:lnR>
                    <a:lnT w="12700" cap="flat" cmpd="sng" algn="ctr">
                      <a:solidFill>
                        <a:schemeClr val="tx1"/>
                      </a:solidFill>
                      <a:prstDash val="solid"/>
                      <a:round/>
                      <a:headEnd type="none" w="med" len="med"/>
                      <a:tailEnd type="stealth" w="lg" len="lg"/>
                    </a:lnT>
                    <a:lnB w="12700" cap="flat" cmpd="sng" algn="ctr">
                      <a:solidFill>
                        <a:schemeClr val="tx1"/>
                      </a:solidFill>
                      <a:prstDash val="solid"/>
                      <a:round/>
                      <a:headEnd type="none" w="med" len="med"/>
                      <a:tailEnd type="stealth" w="lg" len="lg"/>
                    </a:lnB>
                    <a:lnTlToBr>
                      <a:noFill/>
                    </a:lnTlToBr>
                    <a:lnBlToTr>
                      <a:noFill/>
                    </a:lnBlToTr>
                    <a:no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sz="3200" b="1" i="0" u="none" strike="noStrike" cap="none" normalizeH="0" baseline="0">
                          <a:ln>
                            <a:noFill/>
                          </a:ln>
                          <a:solidFill>
                            <a:schemeClr val="bg1"/>
                          </a:solidFill>
                          <a:effectLst/>
                          <a:latin typeface="Arial"/>
                          <a:ea typeface="ＭＳ Ｐゴシック" pitchFamily="21" charset="-128"/>
                          <a:cs typeface="Arial"/>
                        </a:rPr>
                        <a:t>Epsilon</a:t>
                      </a:r>
                    </a:p>
                  </a:txBody>
                  <a:tcPr marL="90000" marR="90000" marT="46763" marB="46763" horzOverflow="overflow">
                    <a:lnL w="12700" cap="flat" cmpd="sng" algn="ctr">
                      <a:solidFill>
                        <a:schemeClr val="tx1"/>
                      </a:solidFill>
                      <a:prstDash val="solid"/>
                      <a:round/>
                      <a:headEnd type="none" w="med" len="med"/>
                      <a:tailEnd type="stealth" w="lg" len="lg"/>
                    </a:lnL>
                    <a:lnR w="12700" cap="flat" cmpd="sng" algn="ctr">
                      <a:solidFill>
                        <a:schemeClr val="tx1"/>
                      </a:solidFill>
                      <a:prstDash val="solid"/>
                      <a:round/>
                      <a:headEnd type="none" w="med" len="med"/>
                      <a:tailEnd type="stealth" w="lg" len="lg"/>
                    </a:lnR>
                    <a:lnT w="12700" cap="flat" cmpd="sng" algn="ctr">
                      <a:solidFill>
                        <a:schemeClr val="tx1"/>
                      </a:solidFill>
                      <a:prstDash val="solid"/>
                      <a:round/>
                      <a:headEnd type="none" w="med" len="med"/>
                      <a:tailEnd type="stealth" w="lg" len="lg"/>
                    </a:lnT>
                    <a:lnB w="12700" cap="flat" cmpd="sng" algn="ctr">
                      <a:solidFill>
                        <a:schemeClr val="tx1"/>
                      </a:solidFill>
                      <a:prstDash val="solid"/>
                      <a:round/>
                      <a:headEnd type="none" w="med" len="med"/>
                      <a:tailEnd type="stealth" w="lg" len="lg"/>
                    </a:lnB>
                    <a:lnTlToBr>
                      <a:noFill/>
                    </a:lnTlToBr>
                    <a:lnBlToTr>
                      <a:noFill/>
                    </a:lnBlToTr>
                    <a:no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ar-JO" sz="3200" b="1" i="0" u="none" strike="noStrike" cap="none" normalizeH="0" baseline="0" dirty="0">
                          <a:ln>
                            <a:noFill/>
                          </a:ln>
                          <a:solidFill>
                            <a:schemeClr val="bg1"/>
                          </a:solidFill>
                          <a:effectLst/>
                          <a:latin typeface="Arial"/>
                          <a:ea typeface="ＭＳ Ｐゴシック" pitchFamily="21" charset="-128"/>
                          <a:cs typeface="Arial"/>
                        </a:rPr>
                        <a:t>هي</a:t>
                      </a:r>
                      <a:endParaRPr kumimoji="0" lang="en-US" sz="3200" b="1" i="0" u="none" strike="noStrike" cap="none" normalizeH="0" baseline="0" dirty="0">
                        <a:ln>
                          <a:noFill/>
                        </a:ln>
                        <a:solidFill>
                          <a:schemeClr val="bg1"/>
                        </a:solidFill>
                        <a:effectLst/>
                        <a:latin typeface="Arial"/>
                        <a:ea typeface="ＭＳ Ｐゴシック" pitchFamily="21" charset="-128"/>
                        <a:cs typeface="Arial"/>
                      </a:endParaRPr>
                    </a:p>
                  </a:txBody>
                  <a:tcPr marL="90000" marR="90000" marT="46763" marB="46763" horzOverflow="overflow">
                    <a:lnL w="12700" cap="flat" cmpd="sng" algn="ctr">
                      <a:solidFill>
                        <a:schemeClr val="tx1"/>
                      </a:solidFill>
                      <a:prstDash val="solid"/>
                      <a:round/>
                      <a:headEnd type="none" w="med" len="med"/>
                      <a:tailEnd type="stealth" w="lg" len="lg"/>
                    </a:lnL>
                    <a:lnR w="12700" cap="flat" cmpd="sng" algn="ctr">
                      <a:solidFill>
                        <a:schemeClr val="tx1"/>
                      </a:solidFill>
                      <a:prstDash val="solid"/>
                      <a:round/>
                      <a:headEnd type="none" w="med" len="med"/>
                      <a:tailEnd type="stealth" w="lg" len="lg"/>
                    </a:lnR>
                    <a:lnT w="12700" cap="flat" cmpd="sng" algn="ctr">
                      <a:solidFill>
                        <a:schemeClr val="tx1"/>
                      </a:solidFill>
                      <a:prstDash val="solid"/>
                      <a:round/>
                      <a:headEnd type="none" w="med" len="med"/>
                      <a:tailEnd type="stealth" w="lg" len="lg"/>
                    </a:lnT>
                    <a:lnB w="12700" cap="flat" cmpd="sng" algn="ctr">
                      <a:solidFill>
                        <a:schemeClr val="tx1"/>
                      </a:solidFill>
                      <a:prstDash val="solid"/>
                      <a:round/>
                      <a:headEnd type="none" w="med" len="med"/>
                      <a:tailEnd type="stealth" w="lg" len="lg"/>
                    </a:lnB>
                    <a:lnTlToBr>
                      <a:noFill/>
                    </a:lnTlToBr>
                    <a:lnBlToTr>
                      <a:noFill/>
                    </a:lnBlToTr>
                    <a:no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ar-JO" sz="3200" b="1" i="0" u="none" strike="noStrike" cap="none" normalizeH="0" baseline="0" dirty="0">
                          <a:ln>
                            <a:noFill/>
                          </a:ln>
                          <a:solidFill>
                            <a:schemeClr val="bg1"/>
                          </a:solidFill>
                          <a:effectLst/>
                          <a:latin typeface="Arial"/>
                          <a:ea typeface="ＭＳ Ｐゴシック" pitchFamily="21" charset="-128"/>
                          <a:cs typeface="Arial"/>
                        </a:rPr>
                        <a:t>5</a:t>
                      </a:r>
                      <a:endParaRPr kumimoji="0" lang="en-US" sz="3200" b="1" i="0" u="none" strike="noStrike" cap="none" normalizeH="0" baseline="0" dirty="0">
                        <a:ln>
                          <a:noFill/>
                        </a:ln>
                        <a:solidFill>
                          <a:schemeClr val="bg1"/>
                        </a:solidFill>
                        <a:effectLst/>
                        <a:latin typeface="Arial"/>
                        <a:ea typeface="ＭＳ Ｐゴシック" pitchFamily="21" charset="-128"/>
                        <a:cs typeface="Arial"/>
                      </a:endParaRPr>
                    </a:p>
                  </a:txBody>
                  <a:tcPr marL="90000" marR="90000" marT="46763" marB="46763" horzOverflow="overflow">
                    <a:lnL w="12700" cap="flat" cmpd="sng" algn="ctr">
                      <a:solidFill>
                        <a:schemeClr val="tx1"/>
                      </a:solidFill>
                      <a:prstDash val="solid"/>
                      <a:round/>
                      <a:headEnd type="none" w="med" len="med"/>
                      <a:tailEnd type="stealth" w="lg" len="lg"/>
                    </a:lnL>
                    <a:lnR w="28575" cap="flat" cmpd="sng" algn="ctr">
                      <a:solidFill>
                        <a:schemeClr val="tx1"/>
                      </a:solidFill>
                      <a:prstDash val="solid"/>
                      <a:round/>
                      <a:headEnd type="none" w="med" len="med"/>
                      <a:tailEnd type="stealth" w="lg" len="lg"/>
                    </a:lnR>
                    <a:lnT w="12700" cap="flat" cmpd="sng" algn="ctr">
                      <a:solidFill>
                        <a:schemeClr val="tx1"/>
                      </a:solidFill>
                      <a:prstDash val="solid"/>
                      <a:round/>
                      <a:headEnd type="none" w="med" len="med"/>
                      <a:tailEnd type="stealth" w="lg" len="lg"/>
                    </a:lnT>
                    <a:lnB w="12700" cap="flat" cmpd="sng" algn="ctr">
                      <a:solidFill>
                        <a:schemeClr val="tx1"/>
                      </a:solidFill>
                      <a:prstDash val="solid"/>
                      <a:round/>
                      <a:headEnd type="none" w="med" len="med"/>
                      <a:tailEnd type="stealth" w="lg" len="lg"/>
                    </a:lnB>
                    <a:lnTlToBr>
                      <a:noFill/>
                    </a:lnTlToBr>
                    <a:lnBlToTr>
                      <a:noFill/>
                    </a:lnBlToTr>
                    <a:noFill/>
                  </a:tcPr>
                </a:tc>
                <a:extLst>
                  <a:ext uri="{0D108BD9-81ED-4DB2-BD59-A6C34878D82A}">
                    <a16:rowId xmlns:a16="http://schemas.microsoft.com/office/drawing/2014/main" val="10005"/>
                  </a:ext>
                </a:extLst>
              </a:tr>
              <a:tr h="581201">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sz="3200" b="1" i="0" u="none" strike="noStrike" cap="none" normalizeH="0" baseline="0">
                          <a:ln>
                            <a:noFill/>
                          </a:ln>
                          <a:solidFill>
                            <a:schemeClr val="bg1"/>
                          </a:solidFill>
                          <a:effectLst/>
                          <a:latin typeface="Arial"/>
                          <a:ea typeface="ＭＳ Ｐゴシック" pitchFamily="21" charset="-128"/>
                          <a:cs typeface="Arial"/>
                        </a:rPr>
                        <a:t>F</a:t>
                      </a:r>
                    </a:p>
                  </a:txBody>
                  <a:tcPr marL="90000" marR="90000" marT="46763" marB="46763" horzOverflow="overflow">
                    <a:lnL w="28575" cap="flat" cmpd="sng" algn="ctr">
                      <a:solidFill>
                        <a:schemeClr val="tx1"/>
                      </a:solidFill>
                      <a:prstDash val="solid"/>
                      <a:round/>
                      <a:headEnd type="none" w="med" len="med"/>
                      <a:tailEnd type="stealth" w="lg" len="lg"/>
                    </a:lnL>
                    <a:lnR w="12700" cap="flat" cmpd="sng" algn="ctr">
                      <a:solidFill>
                        <a:schemeClr val="tx1"/>
                      </a:solidFill>
                      <a:prstDash val="solid"/>
                      <a:round/>
                      <a:headEnd type="none" w="med" len="med"/>
                      <a:tailEnd type="stealth" w="lg" len="lg"/>
                    </a:lnR>
                    <a:lnT w="12700" cap="flat" cmpd="sng" algn="ctr">
                      <a:solidFill>
                        <a:schemeClr val="tx1"/>
                      </a:solidFill>
                      <a:prstDash val="solid"/>
                      <a:round/>
                      <a:headEnd type="none" w="med" len="med"/>
                      <a:tailEnd type="stealth" w="lg" len="lg"/>
                    </a:lnT>
                    <a:lnB w="12700" cap="flat" cmpd="sng" algn="ctr">
                      <a:solidFill>
                        <a:schemeClr val="tx1"/>
                      </a:solidFill>
                      <a:prstDash val="solid"/>
                      <a:round/>
                      <a:headEnd type="none" w="med" len="med"/>
                      <a:tailEnd type="stealth" w="lg" len="lg"/>
                    </a:lnB>
                    <a:lnTlToBr>
                      <a:noFill/>
                    </a:lnTlToBr>
                    <a:lnBlToTr>
                      <a:noFill/>
                    </a:lnBlToTr>
                    <a:no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endParaRPr kumimoji="0" lang="en-US" sz="3200" b="1" i="0" u="none" strike="noStrike" cap="none" normalizeH="0" baseline="0">
                        <a:ln>
                          <a:noFill/>
                        </a:ln>
                        <a:solidFill>
                          <a:schemeClr val="bg1"/>
                        </a:solidFill>
                        <a:effectLst/>
                        <a:latin typeface="Arial"/>
                        <a:ea typeface="ＭＳ Ｐゴシック" pitchFamily="21" charset="-128"/>
                        <a:cs typeface="Arial"/>
                      </a:endParaRPr>
                    </a:p>
                  </a:txBody>
                  <a:tcPr marL="90000" marR="90000" marT="46763" marB="46763" horzOverflow="overflow">
                    <a:lnL w="12700" cap="flat" cmpd="sng" algn="ctr">
                      <a:solidFill>
                        <a:schemeClr val="tx1"/>
                      </a:solidFill>
                      <a:prstDash val="solid"/>
                      <a:round/>
                      <a:headEnd type="none" w="med" len="med"/>
                      <a:tailEnd type="stealth" w="lg" len="lg"/>
                    </a:lnL>
                    <a:lnR w="12700" cap="flat" cmpd="sng" algn="ctr">
                      <a:solidFill>
                        <a:schemeClr val="tx1"/>
                      </a:solidFill>
                      <a:prstDash val="solid"/>
                      <a:round/>
                      <a:headEnd type="none" w="med" len="med"/>
                      <a:tailEnd type="stealth" w="lg" len="lg"/>
                    </a:lnR>
                    <a:lnT w="12700" cap="flat" cmpd="sng" algn="ctr">
                      <a:solidFill>
                        <a:schemeClr val="tx1"/>
                      </a:solidFill>
                      <a:prstDash val="solid"/>
                      <a:round/>
                      <a:headEnd type="none" w="med" len="med"/>
                      <a:tailEnd type="stealth" w="lg" len="lg"/>
                    </a:lnT>
                    <a:lnB w="12700" cap="flat" cmpd="sng" algn="ctr">
                      <a:solidFill>
                        <a:schemeClr val="tx1"/>
                      </a:solidFill>
                      <a:prstDash val="solid"/>
                      <a:round/>
                      <a:headEnd type="none" w="med" len="med"/>
                      <a:tailEnd type="stealth" w="lg" len="lg"/>
                    </a:lnB>
                    <a:lnTlToBr>
                      <a:noFill/>
                    </a:lnTlToBr>
                    <a:lnBlToTr>
                      <a:noFill/>
                    </a:lnBlToTr>
                    <a:no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ar-JO" sz="3200" b="1" i="0" u="none" strike="noStrike" cap="none" normalizeH="0" baseline="0" dirty="0">
                          <a:ln>
                            <a:noFill/>
                          </a:ln>
                          <a:solidFill>
                            <a:schemeClr val="bg1"/>
                          </a:solidFill>
                          <a:effectLst/>
                          <a:latin typeface="Arial"/>
                          <a:ea typeface="ＭＳ Ｐゴシック" pitchFamily="21" charset="-128"/>
                          <a:cs typeface="Arial"/>
                        </a:rPr>
                        <a:t>فاف</a:t>
                      </a:r>
                      <a:endParaRPr kumimoji="0" lang="en-US" sz="3200" b="1" i="0" u="none" strike="noStrike" cap="none" normalizeH="0" baseline="0" dirty="0">
                        <a:ln>
                          <a:noFill/>
                        </a:ln>
                        <a:solidFill>
                          <a:schemeClr val="bg1"/>
                        </a:solidFill>
                        <a:effectLst/>
                        <a:latin typeface="Arial"/>
                        <a:ea typeface="ＭＳ Ｐゴシック" pitchFamily="21" charset="-128"/>
                        <a:cs typeface="Arial"/>
                      </a:endParaRPr>
                    </a:p>
                  </a:txBody>
                  <a:tcPr marL="90000" marR="90000" marT="46763" marB="46763" horzOverflow="overflow">
                    <a:lnL w="12700" cap="flat" cmpd="sng" algn="ctr">
                      <a:solidFill>
                        <a:schemeClr val="tx1"/>
                      </a:solidFill>
                      <a:prstDash val="solid"/>
                      <a:round/>
                      <a:headEnd type="none" w="med" len="med"/>
                      <a:tailEnd type="stealth" w="lg" len="lg"/>
                    </a:lnL>
                    <a:lnR w="12700" cap="flat" cmpd="sng" algn="ctr">
                      <a:solidFill>
                        <a:schemeClr val="tx1"/>
                      </a:solidFill>
                      <a:prstDash val="solid"/>
                      <a:round/>
                      <a:headEnd type="none" w="med" len="med"/>
                      <a:tailEnd type="stealth" w="lg" len="lg"/>
                    </a:lnR>
                    <a:lnT w="12700" cap="flat" cmpd="sng" algn="ctr">
                      <a:solidFill>
                        <a:schemeClr val="tx1"/>
                      </a:solidFill>
                      <a:prstDash val="solid"/>
                      <a:round/>
                      <a:headEnd type="none" w="med" len="med"/>
                      <a:tailEnd type="stealth" w="lg" len="lg"/>
                    </a:lnT>
                    <a:lnB w="12700" cap="flat" cmpd="sng" algn="ctr">
                      <a:solidFill>
                        <a:schemeClr val="tx1"/>
                      </a:solidFill>
                      <a:prstDash val="solid"/>
                      <a:round/>
                      <a:headEnd type="none" w="med" len="med"/>
                      <a:tailEnd type="stealth" w="lg" len="lg"/>
                    </a:lnB>
                    <a:lnTlToBr>
                      <a:noFill/>
                    </a:lnTlToBr>
                    <a:lnBlToTr>
                      <a:noFill/>
                    </a:lnBlToTr>
                    <a:no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ar-JO" sz="3200" b="1" i="0" u="none" strike="noStrike" cap="none" normalizeH="0" baseline="0" dirty="0">
                          <a:ln>
                            <a:noFill/>
                          </a:ln>
                          <a:solidFill>
                            <a:schemeClr val="bg1"/>
                          </a:solidFill>
                          <a:effectLst/>
                          <a:latin typeface="Arial"/>
                          <a:ea typeface="ＭＳ Ｐゴシック" pitchFamily="21" charset="-128"/>
                          <a:cs typeface="Arial"/>
                        </a:rPr>
                        <a:t>6</a:t>
                      </a:r>
                      <a:endParaRPr kumimoji="0" lang="en-US" sz="3200" b="1" i="0" u="none" strike="noStrike" cap="none" normalizeH="0" baseline="0" dirty="0">
                        <a:ln>
                          <a:noFill/>
                        </a:ln>
                        <a:solidFill>
                          <a:schemeClr val="bg1"/>
                        </a:solidFill>
                        <a:effectLst/>
                        <a:latin typeface="Arial"/>
                        <a:ea typeface="ＭＳ Ｐゴシック" pitchFamily="21" charset="-128"/>
                        <a:cs typeface="Arial"/>
                      </a:endParaRPr>
                    </a:p>
                  </a:txBody>
                  <a:tcPr marL="90000" marR="90000" marT="46763" marB="46763" horzOverflow="overflow">
                    <a:lnL w="12700" cap="flat" cmpd="sng" algn="ctr">
                      <a:solidFill>
                        <a:schemeClr val="tx1"/>
                      </a:solidFill>
                      <a:prstDash val="solid"/>
                      <a:round/>
                      <a:headEnd type="none" w="med" len="med"/>
                      <a:tailEnd type="stealth" w="lg" len="lg"/>
                    </a:lnL>
                    <a:lnR w="28575" cap="flat" cmpd="sng" algn="ctr">
                      <a:solidFill>
                        <a:schemeClr val="tx1"/>
                      </a:solidFill>
                      <a:prstDash val="solid"/>
                      <a:round/>
                      <a:headEnd type="none" w="med" len="med"/>
                      <a:tailEnd type="stealth" w="lg" len="lg"/>
                    </a:lnR>
                    <a:lnT w="12700" cap="flat" cmpd="sng" algn="ctr">
                      <a:solidFill>
                        <a:schemeClr val="tx1"/>
                      </a:solidFill>
                      <a:prstDash val="solid"/>
                      <a:round/>
                      <a:headEnd type="none" w="med" len="med"/>
                      <a:tailEnd type="stealth" w="lg" len="lg"/>
                    </a:lnT>
                    <a:lnB w="12700" cap="flat" cmpd="sng" algn="ctr">
                      <a:solidFill>
                        <a:schemeClr val="tx1"/>
                      </a:solidFill>
                      <a:prstDash val="solid"/>
                      <a:round/>
                      <a:headEnd type="none" w="med" len="med"/>
                      <a:tailEnd type="stealth" w="lg" len="lg"/>
                    </a:lnB>
                    <a:lnTlToBr>
                      <a:noFill/>
                    </a:lnTlToBr>
                    <a:lnBlToTr>
                      <a:noFill/>
                    </a:lnBlToTr>
                    <a:noFill/>
                  </a:tcPr>
                </a:tc>
                <a:extLst>
                  <a:ext uri="{0D108BD9-81ED-4DB2-BD59-A6C34878D82A}">
                    <a16:rowId xmlns:a16="http://schemas.microsoft.com/office/drawing/2014/main" val="10006"/>
                  </a:ext>
                </a:extLst>
              </a:tr>
              <a:tr h="581201">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sz="3200" b="1" i="0" u="none" strike="noStrike" cap="none" normalizeH="0" baseline="0">
                          <a:ln>
                            <a:noFill/>
                          </a:ln>
                          <a:solidFill>
                            <a:schemeClr val="bg1"/>
                          </a:solidFill>
                          <a:effectLst/>
                          <a:latin typeface="Arial"/>
                          <a:ea typeface="ＭＳ Ｐゴシック" pitchFamily="21" charset="-128"/>
                          <a:cs typeface="Arial"/>
                        </a:rPr>
                        <a:t>G</a:t>
                      </a:r>
                    </a:p>
                  </a:txBody>
                  <a:tcPr marL="90000" marR="90000" marT="46763" marB="46763" horzOverflow="overflow">
                    <a:lnL w="28575" cap="flat" cmpd="sng" algn="ctr">
                      <a:solidFill>
                        <a:schemeClr val="tx1"/>
                      </a:solidFill>
                      <a:prstDash val="solid"/>
                      <a:round/>
                      <a:headEnd type="none" w="med" len="med"/>
                      <a:tailEnd type="stealth" w="lg" len="lg"/>
                    </a:lnL>
                    <a:lnR w="12700" cap="flat" cmpd="sng" algn="ctr">
                      <a:solidFill>
                        <a:schemeClr val="tx1"/>
                      </a:solidFill>
                      <a:prstDash val="solid"/>
                      <a:round/>
                      <a:headEnd type="none" w="med" len="med"/>
                      <a:tailEnd type="stealth" w="lg" len="lg"/>
                    </a:lnR>
                    <a:lnT w="12700" cap="flat" cmpd="sng" algn="ctr">
                      <a:solidFill>
                        <a:schemeClr val="tx1"/>
                      </a:solidFill>
                      <a:prstDash val="solid"/>
                      <a:round/>
                      <a:headEnd type="none" w="med" len="med"/>
                      <a:tailEnd type="stealth" w="lg" len="lg"/>
                    </a:lnT>
                    <a:lnB w="12700" cap="flat" cmpd="sng" algn="ctr">
                      <a:solidFill>
                        <a:schemeClr val="tx1"/>
                      </a:solidFill>
                      <a:prstDash val="solid"/>
                      <a:round/>
                      <a:headEnd type="none" w="med" len="med"/>
                      <a:tailEnd type="stealth" w="lg" len="lg"/>
                    </a:lnB>
                    <a:lnTlToBr>
                      <a:noFill/>
                    </a:lnTlToBr>
                    <a:lnBlToTr>
                      <a:noFill/>
                    </a:lnBlToTr>
                    <a:no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endParaRPr kumimoji="0" lang="en-US" sz="3200" b="1" i="0" u="none" strike="noStrike" cap="none" normalizeH="0" baseline="0">
                        <a:ln>
                          <a:noFill/>
                        </a:ln>
                        <a:solidFill>
                          <a:schemeClr val="bg1"/>
                        </a:solidFill>
                        <a:effectLst/>
                        <a:latin typeface="Arial"/>
                        <a:ea typeface="ＭＳ Ｐゴシック" pitchFamily="21" charset="-128"/>
                        <a:cs typeface="Arial"/>
                      </a:endParaRPr>
                    </a:p>
                  </a:txBody>
                  <a:tcPr marL="90000" marR="90000" marT="46763" marB="46763" horzOverflow="overflow">
                    <a:lnL w="12700" cap="flat" cmpd="sng" algn="ctr">
                      <a:solidFill>
                        <a:schemeClr val="tx1"/>
                      </a:solidFill>
                      <a:prstDash val="solid"/>
                      <a:round/>
                      <a:headEnd type="none" w="med" len="med"/>
                      <a:tailEnd type="stealth" w="lg" len="lg"/>
                    </a:lnL>
                    <a:lnR w="12700" cap="flat" cmpd="sng" algn="ctr">
                      <a:solidFill>
                        <a:schemeClr val="tx1"/>
                      </a:solidFill>
                      <a:prstDash val="solid"/>
                      <a:round/>
                      <a:headEnd type="none" w="med" len="med"/>
                      <a:tailEnd type="stealth" w="lg" len="lg"/>
                    </a:lnR>
                    <a:lnT w="12700" cap="flat" cmpd="sng" algn="ctr">
                      <a:solidFill>
                        <a:schemeClr val="tx1"/>
                      </a:solidFill>
                      <a:prstDash val="solid"/>
                      <a:round/>
                      <a:headEnd type="none" w="med" len="med"/>
                      <a:tailEnd type="stealth" w="lg" len="lg"/>
                    </a:lnT>
                    <a:lnB w="12700" cap="flat" cmpd="sng" algn="ctr">
                      <a:solidFill>
                        <a:schemeClr val="tx1"/>
                      </a:solidFill>
                      <a:prstDash val="solid"/>
                      <a:round/>
                      <a:headEnd type="none" w="med" len="med"/>
                      <a:tailEnd type="stealth" w="lg" len="lg"/>
                    </a:lnB>
                    <a:lnTlToBr>
                      <a:noFill/>
                    </a:lnTlToBr>
                    <a:lnBlToTr>
                      <a:noFill/>
                    </a:lnBlToTr>
                    <a:no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ar-JO" sz="3200" b="1" i="0" u="none" strike="noStrike" cap="none" normalizeH="0" baseline="0" dirty="0">
                          <a:ln>
                            <a:noFill/>
                          </a:ln>
                          <a:solidFill>
                            <a:schemeClr val="bg1"/>
                          </a:solidFill>
                          <a:effectLst/>
                          <a:latin typeface="Arial"/>
                          <a:ea typeface="ＭＳ Ｐゴシック" pitchFamily="21" charset="-128"/>
                          <a:cs typeface="Arial"/>
                        </a:rPr>
                        <a:t>زاين</a:t>
                      </a:r>
                      <a:endParaRPr kumimoji="0" lang="en-US" sz="3200" b="1" i="0" u="none" strike="noStrike" cap="none" normalizeH="0" baseline="0" dirty="0">
                        <a:ln>
                          <a:noFill/>
                        </a:ln>
                        <a:solidFill>
                          <a:schemeClr val="bg1"/>
                        </a:solidFill>
                        <a:effectLst/>
                        <a:latin typeface="Arial"/>
                        <a:ea typeface="ＭＳ Ｐゴシック" pitchFamily="21" charset="-128"/>
                        <a:cs typeface="Arial"/>
                      </a:endParaRPr>
                    </a:p>
                  </a:txBody>
                  <a:tcPr marL="90000" marR="90000" marT="46763" marB="46763" horzOverflow="overflow">
                    <a:lnL w="12700" cap="flat" cmpd="sng" algn="ctr">
                      <a:solidFill>
                        <a:schemeClr val="tx1"/>
                      </a:solidFill>
                      <a:prstDash val="solid"/>
                      <a:round/>
                      <a:headEnd type="none" w="med" len="med"/>
                      <a:tailEnd type="stealth" w="lg" len="lg"/>
                    </a:lnL>
                    <a:lnR w="12700" cap="flat" cmpd="sng" algn="ctr">
                      <a:solidFill>
                        <a:schemeClr val="tx1"/>
                      </a:solidFill>
                      <a:prstDash val="solid"/>
                      <a:round/>
                      <a:headEnd type="none" w="med" len="med"/>
                      <a:tailEnd type="stealth" w="lg" len="lg"/>
                    </a:lnR>
                    <a:lnT w="12700" cap="flat" cmpd="sng" algn="ctr">
                      <a:solidFill>
                        <a:schemeClr val="tx1"/>
                      </a:solidFill>
                      <a:prstDash val="solid"/>
                      <a:round/>
                      <a:headEnd type="none" w="med" len="med"/>
                      <a:tailEnd type="stealth" w="lg" len="lg"/>
                    </a:lnT>
                    <a:lnB w="12700" cap="flat" cmpd="sng" algn="ctr">
                      <a:solidFill>
                        <a:schemeClr val="tx1"/>
                      </a:solidFill>
                      <a:prstDash val="solid"/>
                      <a:round/>
                      <a:headEnd type="none" w="med" len="med"/>
                      <a:tailEnd type="stealth" w="lg" len="lg"/>
                    </a:lnB>
                    <a:lnTlToBr>
                      <a:noFill/>
                    </a:lnTlToBr>
                    <a:lnBlToTr>
                      <a:noFill/>
                    </a:lnBlToTr>
                    <a:no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ar-JO" sz="3200" b="1" i="0" u="none" strike="noStrike" cap="none" normalizeH="0" baseline="0" dirty="0">
                          <a:ln>
                            <a:noFill/>
                          </a:ln>
                          <a:solidFill>
                            <a:schemeClr val="bg1"/>
                          </a:solidFill>
                          <a:effectLst/>
                          <a:latin typeface="Arial"/>
                          <a:ea typeface="ＭＳ Ｐゴシック" pitchFamily="21" charset="-128"/>
                          <a:cs typeface="Arial"/>
                        </a:rPr>
                        <a:t>7</a:t>
                      </a:r>
                      <a:endParaRPr kumimoji="0" lang="en-US" sz="3200" b="1" i="0" u="none" strike="noStrike" cap="none" normalizeH="0" baseline="0" dirty="0">
                        <a:ln>
                          <a:noFill/>
                        </a:ln>
                        <a:solidFill>
                          <a:schemeClr val="bg1"/>
                        </a:solidFill>
                        <a:effectLst/>
                        <a:latin typeface="Arial"/>
                        <a:ea typeface="ＭＳ Ｐゴシック" pitchFamily="21" charset="-128"/>
                        <a:cs typeface="Arial"/>
                      </a:endParaRPr>
                    </a:p>
                  </a:txBody>
                  <a:tcPr marL="90000" marR="90000" marT="46763" marB="46763" horzOverflow="overflow">
                    <a:lnL w="12700" cap="flat" cmpd="sng" algn="ctr">
                      <a:solidFill>
                        <a:schemeClr val="tx1"/>
                      </a:solidFill>
                      <a:prstDash val="solid"/>
                      <a:round/>
                      <a:headEnd type="none" w="med" len="med"/>
                      <a:tailEnd type="stealth" w="lg" len="lg"/>
                    </a:lnL>
                    <a:lnR w="28575" cap="flat" cmpd="sng" algn="ctr">
                      <a:solidFill>
                        <a:schemeClr val="tx1"/>
                      </a:solidFill>
                      <a:prstDash val="solid"/>
                      <a:round/>
                      <a:headEnd type="none" w="med" len="med"/>
                      <a:tailEnd type="stealth" w="lg" len="lg"/>
                    </a:lnR>
                    <a:lnT w="12700" cap="flat" cmpd="sng" algn="ctr">
                      <a:solidFill>
                        <a:schemeClr val="tx1"/>
                      </a:solidFill>
                      <a:prstDash val="solid"/>
                      <a:round/>
                      <a:headEnd type="none" w="med" len="med"/>
                      <a:tailEnd type="stealth" w="lg" len="lg"/>
                    </a:lnT>
                    <a:lnB w="12700" cap="flat" cmpd="sng" algn="ctr">
                      <a:solidFill>
                        <a:schemeClr val="tx1"/>
                      </a:solidFill>
                      <a:prstDash val="solid"/>
                      <a:round/>
                      <a:headEnd type="none" w="med" len="med"/>
                      <a:tailEnd type="stealth" w="lg" len="lg"/>
                    </a:lnB>
                    <a:lnTlToBr>
                      <a:noFill/>
                    </a:lnTlToBr>
                    <a:lnBlToTr>
                      <a:noFill/>
                    </a:lnBlToTr>
                    <a:noFill/>
                  </a:tcPr>
                </a:tc>
                <a:extLst>
                  <a:ext uri="{0D108BD9-81ED-4DB2-BD59-A6C34878D82A}">
                    <a16:rowId xmlns:a16="http://schemas.microsoft.com/office/drawing/2014/main" val="10007"/>
                  </a:ext>
                </a:extLst>
              </a:tr>
              <a:tr h="581201">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sz="3200" b="1" i="0" u="none" strike="noStrike" cap="none" normalizeH="0" baseline="0">
                          <a:ln>
                            <a:noFill/>
                          </a:ln>
                          <a:solidFill>
                            <a:schemeClr val="bg1"/>
                          </a:solidFill>
                          <a:effectLst/>
                          <a:latin typeface="Arial"/>
                          <a:ea typeface="ＭＳ Ｐゴシック" pitchFamily="21" charset="-128"/>
                          <a:cs typeface="Arial"/>
                        </a:rPr>
                        <a:t>H</a:t>
                      </a:r>
                    </a:p>
                  </a:txBody>
                  <a:tcPr marL="90000" marR="90000" marT="46763" marB="46763" horzOverflow="overflow">
                    <a:lnL w="28575" cap="flat" cmpd="sng" algn="ctr">
                      <a:solidFill>
                        <a:schemeClr val="tx1"/>
                      </a:solidFill>
                      <a:prstDash val="solid"/>
                      <a:round/>
                      <a:headEnd type="none" w="med" len="med"/>
                      <a:tailEnd type="stealth" w="lg" len="lg"/>
                    </a:lnL>
                    <a:lnR w="12700" cap="flat" cmpd="sng" algn="ctr">
                      <a:solidFill>
                        <a:schemeClr val="tx1"/>
                      </a:solidFill>
                      <a:prstDash val="solid"/>
                      <a:round/>
                      <a:headEnd type="none" w="med" len="med"/>
                      <a:tailEnd type="stealth" w="lg" len="lg"/>
                    </a:lnR>
                    <a:lnT w="12700" cap="flat" cmpd="sng" algn="ctr">
                      <a:solidFill>
                        <a:schemeClr val="tx1"/>
                      </a:solidFill>
                      <a:prstDash val="solid"/>
                      <a:round/>
                      <a:headEnd type="none" w="med" len="med"/>
                      <a:tailEnd type="stealth" w="lg" len="lg"/>
                    </a:lnT>
                    <a:lnB w="28575" cap="flat" cmpd="sng" algn="ctr">
                      <a:solidFill>
                        <a:schemeClr val="tx1"/>
                      </a:solidFill>
                      <a:prstDash val="solid"/>
                      <a:round/>
                      <a:headEnd type="none" w="med" len="med"/>
                      <a:tailEnd type="stealth" w="lg" len="lg"/>
                    </a:lnB>
                    <a:lnTlToBr>
                      <a:noFill/>
                    </a:lnTlToBr>
                    <a:lnBlToTr>
                      <a:noFill/>
                    </a:lnBlToTr>
                    <a:no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sz="3200" b="1" i="0" u="none" strike="noStrike" cap="none" normalizeH="0" baseline="0">
                          <a:ln>
                            <a:noFill/>
                          </a:ln>
                          <a:solidFill>
                            <a:schemeClr val="bg1"/>
                          </a:solidFill>
                          <a:effectLst/>
                          <a:latin typeface="Arial"/>
                          <a:ea typeface="ＭＳ Ｐゴシック" pitchFamily="21" charset="-128"/>
                          <a:cs typeface="Arial"/>
                        </a:rPr>
                        <a:t>Eta</a:t>
                      </a:r>
                    </a:p>
                  </a:txBody>
                  <a:tcPr marL="90000" marR="90000" marT="46763" marB="46763" horzOverflow="overflow">
                    <a:lnL w="12700" cap="flat" cmpd="sng" algn="ctr">
                      <a:solidFill>
                        <a:schemeClr val="tx1"/>
                      </a:solidFill>
                      <a:prstDash val="solid"/>
                      <a:round/>
                      <a:headEnd type="none" w="med" len="med"/>
                      <a:tailEnd type="stealth" w="lg" len="lg"/>
                    </a:lnL>
                    <a:lnR w="12700" cap="flat" cmpd="sng" algn="ctr">
                      <a:solidFill>
                        <a:schemeClr val="tx1"/>
                      </a:solidFill>
                      <a:prstDash val="solid"/>
                      <a:round/>
                      <a:headEnd type="none" w="med" len="med"/>
                      <a:tailEnd type="stealth" w="lg" len="lg"/>
                    </a:lnR>
                    <a:lnT w="12700" cap="flat" cmpd="sng" algn="ctr">
                      <a:solidFill>
                        <a:schemeClr val="tx1"/>
                      </a:solidFill>
                      <a:prstDash val="solid"/>
                      <a:round/>
                      <a:headEnd type="none" w="med" len="med"/>
                      <a:tailEnd type="stealth" w="lg" len="lg"/>
                    </a:lnT>
                    <a:lnB w="28575" cap="flat" cmpd="sng" algn="ctr">
                      <a:solidFill>
                        <a:schemeClr val="tx1"/>
                      </a:solidFill>
                      <a:prstDash val="solid"/>
                      <a:round/>
                      <a:headEnd type="none" w="med" len="med"/>
                      <a:tailEnd type="stealth" w="lg" len="lg"/>
                    </a:lnB>
                    <a:lnTlToBr>
                      <a:noFill/>
                    </a:lnTlToBr>
                    <a:lnBlToTr>
                      <a:noFill/>
                    </a:lnBlToTr>
                    <a:no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ar-JO" sz="3200" b="1" i="0" u="none" strike="noStrike" cap="none" normalizeH="0" baseline="0" dirty="0">
                          <a:ln>
                            <a:noFill/>
                          </a:ln>
                          <a:solidFill>
                            <a:schemeClr val="bg1"/>
                          </a:solidFill>
                          <a:effectLst/>
                          <a:latin typeface="Arial"/>
                          <a:ea typeface="ＭＳ Ｐゴシック" pitchFamily="21" charset="-128"/>
                          <a:cs typeface="Arial"/>
                        </a:rPr>
                        <a:t>حيت</a:t>
                      </a:r>
                      <a:endParaRPr kumimoji="0" lang="en-US" sz="3200" b="1" i="0" u="none" strike="noStrike" cap="none" normalizeH="0" baseline="0" dirty="0">
                        <a:ln>
                          <a:noFill/>
                        </a:ln>
                        <a:solidFill>
                          <a:schemeClr val="bg1"/>
                        </a:solidFill>
                        <a:effectLst/>
                        <a:latin typeface="Arial"/>
                        <a:ea typeface="ＭＳ Ｐゴシック" pitchFamily="21" charset="-128"/>
                        <a:cs typeface="Arial"/>
                      </a:endParaRPr>
                    </a:p>
                  </a:txBody>
                  <a:tcPr marL="90000" marR="90000" marT="46763" marB="46763" horzOverflow="overflow">
                    <a:lnL w="12700" cap="flat" cmpd="sng" algn="ctr">
                      <a:solidFill>
                        <a:schemeClr val="tx1"/>
                      </a:solidFill>
                      <a:prstDash val="solid"/>
                      <a:round/>
                      <a:headEnd type="none" w="med" len="med"/>
                      <a:tailEnd type="stealth" w="lg" len="lg"/>
                    </a:lnL>
                    <a:lnR w="12700" cap="flat" cmpd="sng" algn="ctr">
                      <a:solidFill>
                        <a:schemeClr val="tx1"/>
                      </a:solidFill>
                      <a:prstDash val="solid"/>
                      <a:round/>
                      <a:headEnd type="none" w="med" len="med"/>
                      <a:tailEnd type="stealth" w="lg" len="lg"/>
                    </a:lnR>
                    <a:lnT w="12700" cap="flat" cmpd="sng" algn="ctr">
                      <a:solidFill>
                        <a:schemeClr val="tx1"/>
                      </a:solidFill>
                      <a:prstDash val="solid"/>
                      <a:round/>
                      <a:headEnd type="none" w="med" len="med"/>
                      <a:tailEnd type="stealth" w="lg" len="lg"/>
                    </a:lnT>
                    <a:lnB w="28575" cap="flat" cmpd="sng" algn="ctr">
                      <a:solidFill>
                        <a:schemeClr val="tx1"/>
                      </a:solidFill>
                      <a:prstDash val="solid"/>
                      <a:round/>
                      <a:headEnd type="none" w="med" len="med"/>
                      <a:tailEnd type="stealth" w="lg" len="lg"/>
                    </a:lnB>
                    <a:lnTlToBr>
                      <a:noFill/>
                    </a:lnTlToBr>
                    <a:lnBlToTr>
                      <a:noFill/>
                    </a:lnBlToTr>
                    <a:no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ar-JO" sz="3200" b="1" i="0" u="none" strike="noStrike" cap="none" normalizeH="0" baseline="0" dirty="0">
                          <a:ln>
                            <a:noFill/>
                          </a:ln>
                          <a:solidFill>
                            <a:schemeClr val="bg1"/>
                          </a:solidFill>
                          <a:effectLst/>
                          <a:latin typeface="Arial"/>
                          <a:ea typeface="ＭＳ Ｐゴシック" pitchFamily="21" charset="-128"/>
                          <a:cs typeface="Arial"/>
                        </a:rPr>
                        <a:t>8</a:t>
                      </a:r>
                      <a:endParaRPr kumimoji="0" lang="en-US" sz="3200" b="1" i="0" u="none" strike="noStrike" cap="none" normalizeH="0" baseline="0" dirty="0">
                        <a:ln>
                          <a:noFill/>
                        </a:ln>
                        <a:solidFill>
                          <a:schemeClr val="bg1"/>
                        </a:solidFill>
                        <a:effectLst/>
                        <a:latin typeface="Arial"/>
                        <a:ea typeface="ＭＳ Ｐゴシック" pitchFamily="21" charset="-128"/>
                        <a:cs typeface="Arial"/>
                      </a:endParaRPr>
                    </a:p>
                  </a:txBody>
                  <a:tcPr marL="90000" marR="90000" marT="46763" marB="46763" horzOverflow="overflow">
                    <a:lnL w="12700" cap="flat" cmpd="sng" algn="ctr">
                      <a:solidFill>
                        <a:schemeClr val="tx1"/>
                      </a:solidFill>
                      <a:prstDash val="solid"/>
                      <a:round/>
                      <a:headEnd type="none" w="med" len="med"/>
                      <a:tailEnd type="stealth" w="lg" len="lg"/>
                    </a:lnL>
                    <a:lnR w="28575" cap="flat" cmpd="sng" algn="ctr">
                      <a:solidFill>
                        <a:schemeClr val="tx1"/>
                      </a:solidFill>
                      <a:prstDash val="solid"/>
                      <a:round/>
                      <a:headEnd type="none" w="med" len="med"/>
                      <a:tailEnd type="stealth" w="lg" len="lg"/>
                    </a:lnR>
                    <a:lnT w="12700" cap="flat" cmpd="sng" algn="ctr">
                      <a:solidFill>
                        <a:schemeClr val="tx1"/>
                      </a:solidFill>
                      <a:prstDash val="solid"/>
                      <a:round/>
                      <a:headEnd type="none" w="med" len="med"/>
                      <a:tailEnd type="stealth" w="lg" len="lg"/>
                    </a:lnT>
                    <a:lnB w="28575" cap="flat" cmpd="sng" algn="ctr">
                      <a:solidFill>
                        <a:schemeClr val="tx1"/>
                      </a:solidFill>
                      <a:prstDash val="solid"/>
                      <a:round/>
                      <a:headEnd type="none" w="med" len="med"/>
                      <a:tailEnd type="stealth" w="lg" len="lg"/>
                    </a:lnB>
                    <a:lnTlToBr>
                      <a:noFill/>
                    </a:lnTlToBr>
                    <a:lnBlToTr>
                      <a:noFill/>
                    </a:lnBlToTr>
                    <a:noFill/>
                  </a:tcPr>
                </a:tc>
                <a:extLst>
                  <a:ext uri="{0D108BD9-81ED-4DB2-BD59-A6C34878D82A}">
                    <a16:rowId xmlns:a16="http://schemas.microsoft.com/office/drawing/2014/main" val="10008"/>
                  </a:ext>
                </a:extLst>
              </a:tr>
            </a:tbl>
          </a:graphicData>
        </a:graphic>
      </p:graphicFrame>
      <p:sp>
        <p:nvSpPr>
          <p:cNvPr id="557110" name="Rectangle 66"/>
          <p:cNvSpPr>
            <a:spLocks noGrp="1" noChangeArrowheads="1"/>
          </p:cNvSpPr>
          <p:nvPr>
            <p:ph type="title" idx="4294967295"/>
          </p:nvPr>
        </p:nvSpPr>
        <p:spPr>
          <a:xfrm>
            <a:off x="604838" y="93663"/>
            <a:ext cx="7015162" cy="762000"/>
          </a:xfrm>
          <a:solidFill>
            <a:srgbClr val="000000"/>
          </a:solidFill>
        </p:spPr>
        <p:txBody>
          <a:bodyPr/>
          <a:lstStyle/>
          <a:p>
            <a:pPr eaLnBrk="1" hangingPunct="1"/>
            <a:r>
              <a:rPr kumimoji="0" lang="ar-JO" sz="2400" dirty="0">
                <a:solidFill>
                  <a:schemeClr val="bg1"/>
                </a:solidFill>
                <a:latin typeface="Arial" panose="020B0604020202020204" pitchFamily="34" charset="0"/>
                <a:ea typeface="ＭＳ Ｐゴシック" charset="0"/>
                <a:cs typeface="Arial" panose="020B0604020202020204" pitchFamily="34" charset="0"/>
              </a:rPr>
              <a:t>استخدام الأرقام بأحرف الأبجدية العبرية</a:t>
            </a:r>
            <a:r>
              <a:rPr kumimoji="0" lang="en-US" dirty="0">
                <a:solidFill>
                  <a:schemeClr val="bg1"/>
                </a:solidFill>
                <a:latin typeface="Helvetica" charset="0"/>
                <a:ea typeface="ＭＳ Ｐゴシック" charset="0"/>
                <a:cs typeface="ＭＳ Ｐゴシック" charset="0"/>
              </a:rPr>
              <a:t> </a:t>
            </a:r>
            <a:r>
              <a:rPr kumimoji="0" lang="en-US" sz="2000" dirty="0">
                <a:solidFill>
                  <a:schemeClr val="bg1"/>
                </a:solidFill>
                <a:latin typeface="Helvetica" charset="0"/>
                <a:ea typeface="ＭＳ Ｐゴシック" charset="0"/>
                <a:cs typeface="ＭＳ Ｐゴシック" charset="0"/>
              </a:rPr>
              <a:t>Gematria</a:t>
            </a:r>
          </a:p>
        </p:txBody>
      </p:sp>
      <p:sp>
        <p:nvSpPr>
          <p:cNvPr id="774212" name="WordArt 68"/>
          <p:cNvSpPr>
            <a:spLocks noChangeArrowheads="1" noChangeShapeType="1" noTextEdit="1"/>
          </p:cNvSpPr>
          <p:nvPr/>
        </p:nvSpPr>
        <p:spPr bwMode="auto">
          <a:xfrm>
            <a:off x="6493565" y="4005263"/>
            <a:ext cx="2350398" cy="2381250"/>
          </a:xfrm>
          <a:prstGeom prst="rect">
            <a:avLst/>
          </a:prstGeom>
        </p:spPr>
        <p:txBody>
          <a:bodyPr wrap="none" fromWordArt="1">
            <a:prstTxWarp prst="textSlantUp">
              <a:avLst>
                <a:gd name="adj" fmla="val 32056"/>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pl-PL" sz="3600" b="0" i="0" u="none" strike="noStrike" kern="10" cap="none" spc="100" normalizeH="0" baseline="0" noProof="0" dirty="0">
                <a:ln w="9525">
                  <a:solidFill>
                    <a:srgbClr val="CC99FF"/>
                  </a:solidFill>
                  <a:round/>
                  <a:headEnd/>
                  <a:tailEnd type="none" w="lg" len="lg"/>
                </a:ln>
                <a:solidFill>
                  <a:srgbClr val="FFFFFF"/>
                </a:solidFill>
                <a:effectLst>
                  <a:outerShdw blurRad="63500" dist="53882" dir="2700000" algn="ctr" rotWithShape="0">
                    <a:srgbClr val="000000"/>
                  </a:outerShdw>
                </a:effectLst>
                <a:uLnTx/>
                <a:uFillTx/>
                <a:latin typeface="Impact"/>
                <a:ea typeface="Impact"/>
                <a:cs typeface="Impact"/>
              </a:rPr>
              <a:t>www = 666</a:t>
            </a:r>
            <a:endParaRPr kumimoji="0" lang="en-US" sz="3600" b="0" i="0" u="none" strike="noStrike" kern="10" cap="none" spc="100" normalizeH="0" baseline="0" noProof="0" dirty="0">
              <a:ln w="9525">
                <a:solidFill>
                  <a:srgbClr val="CC99FF"/>
                </a:solidFill>
                <a:round/>
                <a:headEnd/>
                <a:tailEnd type="none" w="lg" len="lg"/>
              </a:ln>
              <a:solidFill>
                <a:srgbClr val="FFFFFF"/>
              </a:solidFill>
              <a:effectLst>
                <a:outerShdw blurRad="63500" dist="53882" dir="2700000" algn="ctr" rotWithShape="0">
                  <a:srgbClr val="000000"/>
                </a:outerShdw>
              </a:effectLst>
              <a:uLnTx/>
              <a:uFillTx/>
              <a:latin typeface="Impact"/>
              <a:ea typeface="Impact"/>
              <a:cs typeface="Impact"/>
            </a:endParaRPr>
          </a:p>
        </p:txBody>
      </p:sp>
      <p:sp>
        <p:nvSpPr>
          <p:cNvPr id="557112" name="Text Box 70"/>
          <p:cNvSpPr txBox="1">
            <a:spLocks noChangeArrowheads="1"/>
          </p:cNvSpPr>
          <p:nvPr/>
        </p:nvSpPr>
        <p:spPr bwMode="auto">
          <a:xfrm>
            <a:off x="3560763" y="6450013"/>
            <a:ext cx="5368925" cy="401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3F1E4"/>
                </a:solidFill>
                <a:effectLst/>
                <a:uLnTx/>
                <a:uFillTx/>
                <a:latin typeface="Arial" charset="0"/>
                <a:ea typeface="ＭＳ Ｐゴシック" charset="0"/>
                <a:cs typeface="Arial" charset="0"/>
              </a:rPr>
              <a:t>http://religion-cults.com/antichrist/666.htm</a:t>
            </a:r>
          </a:p>
        </p:txBody>
      </p:sp>
      <p:sp>
        <p:nvSpPr>
          <p:cNvPr id="557113" name="Text Box 19"/>
          <p:cNvSpPr txBox="1">
            <a:spLocks noChangeArrowheads="1"/>
          </p:cNvSpPr>
          <p:nvPr/>
        </p:nvSpPr>
        <p:spPr bwMode="auto">
          <a:xfrm>
            <a:off x="8435975" y="12700"/>
            <a:ext cx="701131" cy="463846"/>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388</a:t>
            </a:r>
            <a:endParaRPr kumimoji="0" lang="en-US" sz="2400" b="0"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6" presetClass="entr" presetSubtype="0" fill="hold" grpId="0" nodeType="clickEffect">
                                  <p:stCondLst>
                                    <p:cond delay="0"/>
                                  </p:stCondLst>
                                  <p:childTnLst>
                                    <p:set>
                                      <p:cBhvr>
                                        <p:cTn id="6" dur="1" fill="hold">
                                          <p:stCondLst>
                                            <p:cond delay="0"/>
                                          </p:stCondLst>
                                        </p:cTn>
                                        <p:tgtEl>
                                          <p:spTgt spid="774212"/>
                                        </p:tgtEl>
                                        <p:attrNameLst>
                                          <p:attrName>style.visibility</p:attrName>
                                        </p:attrNameLst>
                                      </p:cBhvr>
                                      <p:to>
                                        <p:strVal val="visible"/>
                                      </p:to>
                                    </p:set>
                                    <p:animEffect transition="in" filter="wipe(down)">
                                      <p:cBhvr>
                                        <p:cTn id="7" dur="580">
                                          <p:stCondLst>
                                            <p:cond delay="0"/>
                                          </p:stCondLst>
                                        </p:cTn>
                                        <p:tgtEl>
                                          <p:spTgt spid="774212"/>
                                        </p:tgtEl>
                                      </p:cBhvr>
                                    </p:animEffect>
                                    <p:anim calcmode="lin" valueType="num">
                                      <p:cBhvr>
                                        <p:cTn id="8" dur="1822" tmFilter="0,0; 0.14,0.36; 0.43,0.73; 0.71,0.91; 1.0,1.0">
                                          <p:stCondLst>
                                            <p:cond delay="0"/>
                                          </p:stCondLst>
                                        </p:cTn>
                                        <p:tgtEl>
                                          <p:spTgt spid="774212"/>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774212"/>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774212"/>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774212"/>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774212"/>
                                        </p:tgtEl>
                                        <p:attrNameLst>
                                          <p:attrName>ppt_y</p:attrName>
                                        </p:attrNameLst>
                                      </p:cBhvr>
                                      <p:tavLst>
                                        <p:tav tm="0" fmla="#ppt_y-sin(pi*$)/81">
                                          <p:val>
                                            <p:fltVal val="0"/>
                                          </p:val>
                                        </p:tav>
                                        <p:tav tm="100000">
                                          <p:val>
                                            <p:fltVal val="1"/>
                                          </p:val>
                                        </p:tav>
                                      </p:tavLst>
                                    </p:anim>
                                    <p:animScale>
                                      <p:cBhvr>
                                        <p:cTn id="13" dur="26">
                                          <p:stCondLst>
                                            <p:cond delay="650"/>
                                          </p:stCondLst>
                                        </p:cTn>
                                        <p:tgtEl>
                                          <p:spTgt spid="774212"/>
                                        </p:tgtEl>
                                      </p:cBhvr>
                                      <p:to x="100000" y="60000"/>
                                    </p:animScale>
                                    <p:animScale>
                                      <p:cBhvr>
                                        <p:cTn id="14" dur="166" decel="50000">
                                          <p:stCondLst>
                                            <p:cond delay="676"/>
                                          </p:stCondLst>
                                        </p:cTn>
                                        <p:tgtEl>
                                          <p:spTgt spid="774212"/>
                                        </p:tgtEl>
                                      </p:cBhvr>
                                      <p:to x="100000" y="100000"/>
                                    </p:animScale>
                                    <p:animScale>
                                      <p:cBhvr>
                                        <p:cTn id="15" dur="26">
                                          <p:stCondLst>
                                            <p:cond delay="1312"/>
                                          </p:stCondLst>
                                        </p:cTn>
                                        <p:tgtEl>
                                          <p:spTgt spid="774212"/>
                                        </p:tgtEl>
                                      </p:cBhvr>
                                      <p:to x="100000" y="80000"/>
                                    </p:animScale>
                                    <p:animScale>
                                      <p:cBhvr>
                                        <p:cTn id="16" dur="166" decel="50000">
                                          <p:stCondLst>
                                            <p:cond delay="1338"/>
                                          </p:stCondLst>
                                        </p:cTn>
                                        <p:tgtEl>
                                          <p:spTgt spid="774212"/>
                                        </p:tgtEl>
                                      </p:cBhvr>
                                      <p:to x="100000" y="100000"/>
                                    </p:animScale>
                                    <p:animScale>
                                      <p:cBhvr>
                                        <p:cTn id="17" dur="26">
                                          <p:stCondLst>
                                            <p:cond delay="1642"/>
                                          </p:stCondLst>
                                        </p:cTn>
                                        <p:tgtEl>
                                          <p:spTgt spid="774212"/>
                                        </p:tgtEl>
                                      </p:cBhvr>
                                      <p:to x="100000" y="90000"/>
                                    </p:animScale>
                                    <p:animScale>
                                      <p:cBhvr>
                                        <p:cTn id="18" dur="166" decel="50000">
                                          <p:stCondLst>
                                            <p:cond delay="1668"/>
                                          </p:stCondLst>
                                        </p:cTn>
                                        <p:tgtEl>
                                          <p:spTgt spid="774212"/>
                                        </p:tgtEl>
                                      </p:cBhvr>
                                      <p:to x="100000" y="100000"/>
                                    </p:animScale>
                                    <p:animScale>
                                      <p:cBhvr>
                                        <p:cTn id="19" dur="26">
                                          <p:stCondLst>
                                            <p:cond delay="1808"/>
                                          </p:stCondLst>
                                        </p:cTn>
                                        <p:tgtEl>
                                          <p:spTgt spid="774212"/>
                                        </p:tgtEl>
                                      </p:cBhvr>
                                      <p:to x="100000" y="95000"/>
                                    </p:animScale>
                                    <p:animScale>
                                      <p:cBhvr>
                                        <p:cTn id="20" dur="166" decel="50000">
                                          <p:stCondLst>
                                            <p:cond delay="1834"/>
                                          </p:stCondLst>
                                        </p:cTn>
                                        <p:tgtEl>
                                          <p:spTgt spid="774212"/>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74212" grpId="0" animBg="1"/>
    </p:bld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7874" name="Rectangle 2"/>
          <p:cNvSpPr>
            <a:spLocks noGrp="1" noChangeArrowheads="1"/>
          </p:cNvSpPr>
          <p:nvPr>
            <p:ph type="ctrTitle"/>
          </p:nvPr>
        </p:nvSpPr>
        <p:spPr>
          <a:xfrm>
            <a:off x="0" y="44450"/>
            <a:ext cx="5651500" cy="863600"/>
          </a:xfrm>
          <a:effectLst>
            <a:outerShdw blurRad="50800" dist="25399" dir="16200000" algn="ctr" rotWithShape="0">
              <a:srgbClr val="FFFFFF">
                <a:alpha val="75000"/>
              </a:srgbClr>
            </a:outerShdw>
          </a:effectLst>
        </p:spPr>
        <p:txBody>
          <a:bodyPr/>
          <a:lstStyle/>
          <a:p>
            <a:pPr algn="ctr" eaLnBrk="1" hangingPunct="1">
              <a:defRPr/>
            </a:pPr>
            <a:r>
              <a:rPr lang="ar-JO" sz="4000" b="1" i="0" dirty="0">
                <a:latin typeface="Arial" panose="020B0604020202020204" pitchFamily="34" charset="0"/>
                <a:cs typeface="Arial" panose="020B0604020202020204" pitchFamily="34" charset="0"/>
              </a:rPr>
              <a:t>باللغة الإنجليزية</a:t>
            </a:r>
            <a:r>
              <a:rPr lang="en-US" sz="4000" b="1" i="0" dirty="0">
                <a:latin typeface="Arial" panose="020B0604020202020204" pitchFamily="34" charset="0"/>
                <a:cs typeface="Arial" panose="020B0604020202020204" pitchFamily="34" charset="0"/>
              </a:rPr>
              <a:t> Gematria</a:t>
            </a:r>
          </a:p>
        </p:txBody>
      </p:sp>
      <p:sp>
        <p:nvSpPr>
          <p:cNvPr id="928771" name="Rectangle 3"/>
          <p:cNvSpPr>
            <a:spLocks noGrp="1" noChangeArrowheads="1"/>
          </p:cNvSpPr>
          <p:nvPr>
            <p:ph type="subTitle" idx="1"/>
          </p:nvPr>
        </p:nvSpPr>
        <p:spPr>
          <a:xfrm>
            <a:off x="4419600" y="6324600"/>
            <a:ext cx="4419600" cy="533400"/>
          </a:xfrm>
          <a:effectLst>
            <a:outerShdw blurRad="63500" dist="25399" dir="16200000" algn="ctr" rotWithShape="0">
              <a:srgbClr val="FFFFFF">
                <a:alpha val="75000"/>
              </a:srgbClr>
            </a:outerShdw>
          </a:effectLst>
        </p:spPr>
        <p:txBody>
          <a:bodyPr/>
          <a:lstStyle/>
          <a:p>
            <a:pPr algn="ctr" eaLnBrk="1" hangingPunct="1">
              <a:buFont typeface="Wingdings" pitchFamily="21" charset="2"/>
              <a:buNone/>
              <a:defRPr/>
            </a:pPr>
            <a:r>
              <a:rPr lang="ar-JO" b="1" i="0" dirty="0">
                <a:latin typeface="Arial" panose="020B0604020202020204" pitchFamily="34" charset="0"/>
                <a:cs typeface="Arial" panose="020B0604020202020204" pitchFamily="34" charset="0"/>
              </a:rPr>
              <a:t>كيسنجر</a:t>
            </a:r>
            <a:r>
              <a:rPr lang="en-US" b="1" i="0" dirty="0">
                <a:latin typeface="Arial" panose="020B0604020202020204" pitchFamily="34" charset="0"/>
                <a:cs typeface="Arial" panose="020B0604020202020204" pitchFamily="34" charset="0"/>
              </a:rPr>
              <a:t> = </a:t>
            </a:r>
            <a:r>
              <a:rPr lang="ar-JO" b="1" i="0" dirty="0">
                <a:latin typeface="Arial" panose="020B0604020202020204" pitchFamily="34" charset="0"/>
                <a:cs typeface="Arial" panose="020B0604020202020204" pitchFamily="34" charset="0"/>
              </a:rPr>
              <a:t>ضد المسيح!</a:t>
            </a:r>
            <a:endParaRPr lang="en-US" b="1" i="0" dirty="0">
              <a:latin typeface="Arial" panose="020B0604020202020204" pitchFamily="34" charset="0"/>
              <a:cs typeface="Arial" panose="020B0604020202020204" pitchFamily="34" charset="0"/>
            </a:endParaRPr>
          </a:p>
        </p:txBody>
      </p:sp>
      <p:graphicFrame>
        <p:nvGraphicFramePr>
          <p:cNvPr id="928838" name="Group 70"/>
          <p:cNvGraphicFramePr>
            <a:graphicFrameLocks noGrp="1"/>
          </p:cNvGraphicFramePr>
          <p:nvPr>
            <p:extLst>
              <p:ext uri="{D42A27DB-BD31-4B8C-83A1-F6EECF244321}">
                <p14:modId xmlns:p14="http://schemas.microsoft.com/office/powerpoint/2010/main" val="1224605813"/>
              </p:ext>
            </p:extLst>
          </p:nvPr>
        </p:nvGraphicFramePr>
        <p:xfrm>
          <a:off x="152400" y="990600"/>
          <a:ext cx="1600200" cy="4649824"/>
        </p:xfrm>
        <a:graphic>
          <a:graphicData uri="http://schemas.openxmlformats.org/drawingml/2006/table">
            <a:tbl>
              <a:tblPr/>
              <a:tblGrid>
                <a:gridCol w="800100">
                  <a:extLst>
                    <a:ext uri="{9D8B030D-6E8A-4147-A177-3AD203B41FA5}">
                      <a16:colId xmlns:a16="http://schemas.microsoft.com/office/drawing/2014/main" val="20000"/>
                    </a:ext>
                  </a:extLst>
                </a:gridCol>
                <a:gridCol w="800100">
                  <a:extLst>
                    <a:ext uri="{9D8B030D-6E8A-4147-A177-3AD203B41FA5}">
                      <a16:colId xmlns:a16="http://schemas.microsoft.com/office/drawing/2014/main" val="20001"/>
                    </a:ext>
                  </a:extLst>
                </a:gridCol>
              </a:tblGrid>
              <a:tr h="581224">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n-US" sz="3200" b="1" i="0" u="none" strike="noStrike" cap="none" normalizeH="0" baseline="0" dirty="0">
                          <a:ln>
                            <a:noFill/>
                          </a:ln>
                          <a:solidFill>
                            <a:schemeClr val="tx2"/>
                          </a:solidFill>
                          <a:effectLst/>
                          <a:latin typeface="Arial"/>
                          <a:ea typeface="ＭＳ Ｐゴシック" pitchFamily="21" charset="-128"/>
                          <a:cs typeface="Arial"/>
                        </a:rPr>
                        <a:t>A</a:t>
                      </a:r>
                    </a:p>
                  </a:txBody>
                  <a:tcPr marL="90000" marR="90000" marT="46774" marB="46774" horzOverflow="overflow">
                    <a:lnL w="28575" cap="flat" cmpd="sng" algn="ctr">
                      <a:solidFill>
                        <a:schemeClr val="tx1"/>
                      </a:solidFill>
                      <a:prstDash val="solid"/>
                      <a:round/>
                      <a:headEnd type="none" w="med" len="med"/>
                      <a:tailEnd type="stealth" w="lg" len="lg"/>
                    </a:lnL>
                    <a:lnR w="12700" cap="flat" cmpd="sng" algn="ctr">
                      <a:solidFill>
                        <a:schemeClr val="tx1"/>
                      </a:solidFill>
                      <a:prstDash val="solid"/>
                      <a:round/>
                      <a:headEnd type="none" w="med" len="med"/>
                      <a:tailEnd type="stealth" w="lg" len="lg"/>
                    </a:lnR>
                    <a:lnT w="28575" cap="flat" cmpd="sng" algn="ctr">
                      <a:solidFill>
                        <a:schemeClr val="tx1"/>
                      </a:solidFill>
                      <a:prstDash val="solid"/>
                      <a:round/>
                      <a:headEnd type="none" w="med" len="med"/>
                      <a:tailEnd type="stealth" w="lg" len="lg"/>
                    </a:lnT>
                    <a:lnB w="12700" cap="flat" cmpd="sng" algn="ctr">
                      <a:solidFill>
                        <a:schemeClr val="tx1"/>
                      </a:solidFill>
                      <a:prstDash val="solid"/>
                      <a:round/>
                      <a:headEnd type="none" w="med" len="med"/>
                      <a:tailEnd type="stealth" w="lg" len="lg"/>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ar-JO" sz="3200" b="1" i="0" u="none" strike="noStrike" cap="none" normalizeH="0" baseline="0" dirty="0">
                          <a:ln>
                            <a:noFill/>
                          </a:ln>
                          <a:solidFill>
                            <a:schemeClr val="tx2"/>
                          </a:solidFill>
                          <a:effectLst/>
                          <a:latin typeface="Arial"/>
                          <a:ea typeface="ＭＳ Ｐゴシック" pitchFamily="21" charset="-128"/>
                          <a:cs typeface="Arial"/>
                        </a:rPr>
                        <a:t>6</a:t>
                      </a:r>
                      <a:endParaRPr kumimoji="0" lang="en-US" sz="3200" b="1" i="0" u="none" strike="noStrike" cap="none" normalizeH="0" baseline="0" dirty="0">
                        <a:ln>
                          <a:noFill/>
                        </a:ln>
                        <a:solidFill>
                          <a:schemeClr val="tx2"/>
                        </a:solidFill>
                        <a:effectLst/>
                        <a:latin typeface="Arial"/>
                        <a:ea typeface="ＭＳ Ｐゴシック" pitchFamily="21" charset="-128"/>
                        <a:cs typeface="Arial"/>
                      </a:endParaRPr>
                    </a:p>
                  </a:txBody>
                  <a:tcPr marL="90000" marR="90000" marT="46774" marB="46774" horzOverflow="overflow">
                    <a:lnL w="12700" cap="flat" cmpd="sng" algn="ctr">
                      <a:solidFill>
                        <a:schemeClr val="tx1"/>
                      </a:solidFill>
                      <a:prstDash val="solid"/>
                      <a:round/>
                      <a:headEnd type="none" w="med" len="med"/>
                      <a:tailEnd type="stealth" w="lg" len="lg"/>
                    </a:lnL>
                    <a:lnR w="28575" cap="flat" cmpd="sng" algn="ctr">
                      <a:solidFill>
                        <a:schemeClr val="tx1"/>
                      </a:solidFill>
                      <a:prstDash val="solid"/>
                      <a:round/>
                      <a:headEnd type="none" w="med" len="med"/>
                      <a:tailEnd type="stealth" w="lg" len="lg"/>
                    </a:lnR>
                    <a:lnT w="28575" cap="flat" cmpd="sng" algn="ctr">
                      <a:solidFill>
                        <a:schemeClr val="tx1"/>
                      </a:solidFill>
                      <a:prstDash val="solid"/>
                      <a:round/>
                      <a:headEnd type="none" w="med" len="med"/>
                      <a:tailEnd type="stealth" w="lg" len="lg"/>
                    </a:lnT>
                    <a:lnB w="12700" cap="flat" cmpd="sng" algn="ctr">
                      <a:solidFill>
                        <a:schemeClr val="tx1"/>
                      </a:solidFill>
                      <a:prstDash val="solid"/>
                      <a:round/>
                      <a:headEnd type="none" w="med" len="med"/>
                      <a:tailEnd type="stealth" w="lg" len="lg"/>
                    </a:lnB>
                    <a:lnTlToBr>
                      <a:noFill/>
                    </a:lnTlToBr>
                    <a:lnBlToTr>
                      <a:noFill/>
                    </a:lnBlToTr>
                    <a:noFill/>
                  </a:tcPr>
                </a:tc>
                <a:extLst>
                  <a:ext uri="{0D108BD9-81ED-4DB2-BD59-A6C34878D82A}">
                    <a16:rowId xmlns:a16="http://schemas.microsoft.com/office/drawing/2014/main" val="10000"/>
                  </a:ext>
                </a:extLst>
              </a:tr>
              <a:tr h="581224">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n-US" sz="3200" b="1" i="0" u="none" strike="noStrike" cap="none" normalizeH="0" baseline="0">
                          <a:ln>
                            <a:noFill/>
                          </a:ln>
                          <a:solidFill>
                            <a:schemeClr val="tx2"/>
                          </a:solidFill>
                          <a:effectLst/>
                          <a:latin typeface="Arial"/>
                          <a:ea typeface="ＭＳ Ｐゴシック" pitchFamily="21" charset="-128"/>
                          <a:cs typeface="Arial"/>
                        </a:rPr>
                        <a:t>B</a:t>
                      </a:r>
                    </a:p>
                  </a:txBody>
                  <a:tcPr marL="90000" marR="90000" marT="46774" marB="46774" horzOverflow="overflow">
                    <a:lnL w="28575" cap="flat" cmpd="sng" algn="ctr">
                      <a:solidFill>
                        <a:schemeClr val="tx1"/>
                      </a:solidFill>
                      <a:prstDash val="solid"/>
                      <a:round/>
                      <a:headEnd type="none" w="med" len="med"/>
                      <a:tailEnd type="stealth" w="lg" len="lg"/>
                    </a:lnL>
                    <a:lnR w="12700" cap="flat" cmpd="sng" algn="ctr">
                      <a:solidFill>
                        <a:schemeClr val="tx1"/>
                      </a:solidFill>
                      <a:prstDash val="solid"/>
                      <a:round/>
                      <a:headEnd type="none" w="med" len="med"/>
                      <a:tailEnd type="stealth" w="lg" len="lg"/>
                    </a:lnR>
                    <a:lnT w="12700" cap="flat" cmpd="sng" algn="ctr">
                      <a:solidFill>
                        <a:schemeClr val="tx1"/>
                      </a:solidFill>
                      <a:prstDash val="solid"/>
                      <a:round/>
                      <a:headEnd type="none" w="med" len="med"/>
                      <a:tailEnd type="stealth" w="lg" len="lg"/>
                    </a:lnT>
                    <a:lnB w="12700" cap="flat" cmpd="sng" algn="ctr">
                      <a:solidFill>
                        <a:schemeClr val="tx1"/>
                      </a:solidFill>
                      <a:prstDash val="solid"/>
                      <a:round/>
                      <a:headEnd type="none" w="med" len="med"/>
                      <a:tailEnd type="stealth" w="lg" len="lg"/>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ar-JO" sz="3200" b="1" i="0" u="none" strike="noStrike" cap="none" normalizeH="0" baseline="0" dirty="0">
                          <a:ln>
                            <a:noFill/>
                          </a:ln>
                          <a:solidFill>
                            <a:schemeClr val="tx2"/>
                          </a:solidFill>
                          <a:effectLst/>
                          <a:latin typeface="Arial"/>
                          <a:ea typeface="ＭＳ Ｐゴシック" pitchFamily="21" charset="-128"/>
                          <a:cs typeface="Arial"/>
                        </a:rPr>
                        <a:t>12</a:t>
                      </a:r>
                      <a:endParaRPr kumimoji="0" lang="en-US" sz="3200" b="1" i="0" u="none" strike="noStrike" cap="none" normalizeH="0" baseline="0" dirty="0">
                        <a:ln>
                          <a:noFill/>
                        </a:ln>
                        <a:solidFill>
                          <a:schemeClr val="tx2"/>
                        </a:solidFill>
                        <a:effectLst/>
                        <a:latin typeface="Arial"/>
                        <a:ea typeface="ＭＳ Ｐゴシック" pitchFamily="21" charset="-128"/>
                        <a:cs typeface="Arial"/>
                      </a:endParaRPr>
                    </a:p>
                  </a:txBody>
                  <a:tcPr marL="90000" marR="90000" marT="46774" marB="46774" horzOverflow="overflow">
                    <a:lnL w="12700" cap="flat" cmpd="sng" algn="ctr">
                      <a:solidFill>
                        <a:schemeClr val="tx1"/>
                      </a:solidFill>
                      <a:prstDash val="solid"/>
                      <a:round/>
                      <a:headEnd type="none" w="med" len="med"/>
                      <a:tailEnd type="stealth" w="lg" len="lg"/>
                    </a:lnL>
                    <a:lnR w="28575" cap="flat" cmpd="sng" algn="ctr">
                      <a:solidFill>
                        <a:schemeClr val="tx1"/>
                      </a:solidFill>
                      <a:prstDash val="solid"/>
                      <a:round/>
                      <a:headEnd type="none" w="med" len="med"/>
                      <a:tailEnd type="stealth" w="lg" len="lg"/>
                    </a:lnR>
                    <a:lnT w="12700" cap="flat" cmpd="sng" algn="ctr">
                      <a:solidFill>
                        <a:schemeClr val="tx1"/>
                      </a:solidFill>
                      <a:prstDash val="solid"/>
                      <a:round/>
                      <a:headEnd type="none" w="med" len="med"/>
                      <a:tailEnd type="stealth" w="lg" len="lg"/>
                    </a:lnT>
                    <a:lnB w="12700" cap="flat" cmpd="sng" algn="ctr">
                      <a:solidFill>
                        <a:schemeClr val="tx1"/>
                      </a:solidFill>
                      <a:prstDash val="solid"/>
                      <a:round/>
                      <a:headEnd type="none" w="med" len="med"/>
                      <a:tailEnd type="stealth" w="lg" len="lg"/>
                    </a:lnB>
                    <a:lnTlToBr>
                      <a:noFill/>
                    </a:lnTlToBr>
                    <a:lnBlToTr>
                      <a:noFill/>
                    </a:lnBlToTr>
                    <a:noFill/>
                  </a:tcPr>
                </a:tc>
                <a:extLst>
                  <a:ext uri="{0D108BD9-81ED-4DB2-BD59-A6C34878D82A}">
                    <a16:rowId xmlns:a16="http://schemas.microsoft.com/office/drawing/2014/main" val="10001"/>
                  </a:ext>
                </a:extLst>
              </a:tr>
              <a:tr h="581224">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n-US" sz="3200" b="1" i="0" u="none" strike="noStrike" cap="none" normalizeH="0" baseline="0">
                          <a:ln>
                            <a:noFill/>
                          </a:ln>
                          <a:solidFill>
                            <a:schemeClr val="tx2"/>
                          </a:solidFill>
                          <a:effectLst/>
                          <a:latin typeface="Arial"/>
                          <a:ea typeface="ＭＳ Ｐゴシック" pitchFamily="21" charset="-128"/>
                          <a:cs typeface="Arial"/>
                        </a:rPr>
                        <a:t>C</a:t>
                      </a:r>
                    </a:p>
                  </a:txBody>
                  <a:tcPr marL="90000" marR="90000" marT="46774" marB="46774" horzOverflow="overflow">
                    <a:lnL w="28575" cap="flat" cmpd="sng" algn="ctr">
                      <a:solidFill>
                        <a:schemeClr val="tx1"/>
                      </a:solidFill>
                      <a:prstDash val="solid"/>
                      <a:round/>
                      <a:headEnd type="none" w="med" len="med"/>
                      <a:tailEnd type="stealth" w="lg" len="lg"/>
                    </a:lnL>
                    <a:lnR w="12700" cap="flat" cmpd="sng" algn="ctr">
                      <a:solidFill>
                        <a:schemeClr val="tx1"/>
                      </a:solidFill>
                      <a:prstDash val="solid"/>
                      <a:round/>
                      <a:headEnd type="none" w="med" len="med"/>
                      <a:tailEnd type="stealth" w="lg" len="lg"/>
                    </a:lnR>
                    <a:lnT w="12700" cap="flat" cmpd="sng" algn="ctr">
                      <a:solidFill>
                        <a:schemeClr val="tx1"/>
                      </a:solidFill>
                      <a:prstDash val="solid"/>
                      <a:round/>
                      <a:headEnd type="none" w="med" len="med"/>
                      <a:tailEnd type="stealth" w="lg" len="lg"/>
                    </a:lnT>
                    <a:lnB w="12700" cap="flat" cmpd="sng" algn="ctr">
                      <a:solidFill>
                        <a:schemeClr val="tx1"/>
                      </a:solidFill>
                      <a:prstDash val="solid"/>
                      <a:round/>
                      <a:headEnd type="none" w="med" len="med"/>
                      <a:tailEnd type="stealth" w="lg" len="lg"/>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ar-JO" sz="3200" b="1" i="0" u="none" strike="noStrike" cap="none" normalizeH="0" baseline="0" dirty="0">
                          <a:ln>
                            <a:noFill/>
                          </a:ln>
                          <a:solidFill>
                            <a:schemeClr val="tx2"/>
                          </a:solidFill>
                          <a:effectLst/>
                          <a:latin typeface="Arial"/>
                          <a:ea typeface="ＭＳ Ｐゴシック" pitchFamily="21" charset="-128"/>
                          <a:cs typeface="Arial"/>
                        </a:rPr>
                        <a:t>18</a:t>
                      </a:r>
                      <a:endParaRPr kumimoji="0" lang="en-US" sz="3200" b="1" i="0" u="none" strike="noStrike" cap="none" normalizeH="0" baseline="0" dirty="0">
                        <a:ln>
                          <a:noFill/>
                        </a:ln>
                        <a:solidFill>
                          <a:schemeClr val="tx2"/>
                        </a:solidFill>
                        <a:effectLst/>
                        <a:latin typeface="Arial"/>
                        <a:ea typeface="ＭＳ Ｐゴシック" pitchFamily="21" charset="-128"/>
                        <a:cs typeface="Arial"/>
                      </a:endParaRPr>
                    </a:p>
                  </a:txBody>
                  <a:tcPr marL="90000" marR="90000" marT="46774" marB="46774" horzOverflow="overflow">
                    <a:lnL w="12700" cap="flat" cmpd="sng" algn="ctr">
                      <a:solidFill>
                        <a:schemeClr val="tx1"/>
                      </a:solidFill>
                      <a:prstDash val="solid"/>
                      <a:round/>
                      <a:headEnd type="none" w="med" len="med"/>
                      <a:tailEnd type="stealth" w="lg" len="lg"/>
                    </a:lnL>
                    <a:lnR w="28575" cap="flat" cmpd="sng" algn="ctr">
                      <a:solidFill>
                        <a:schemeClr val="tx1"/>
                      </a:solidFill>
                      <a:prstDash val="solid"/>
                      <a:round/>
                      <a:headEnd type="none" w="med" len="med"/>
                      <a:tailEnd type="stealth" w="lg" len="lg"/>
                    </a:lnR>
                    <a:lnT w="12700" cap="flat" cmpd="sng" algn="ctr">
                      <a:solidFill>
                        <a:schemeClr val="tx1"/>
                      </a:solidFill>
                      <a:prstDash val="solid"/>
                      <a:round/>
                      <a:headEnd type="none" w="med" len="med"/>
                      <a:tailEnd type="stealth" w="lg" len="lg"/>
                    </a:lnT>
                    <a:lnB w="12700" cap="flat" cmpd="sng" algn="ctr">
                      <a:solidFill>
                        <a:schemeClr val="tx1"/>
                      </a:solidFill>
                      <a:prstDash val="solid"/>
                      <a:round/>
                      <a:headEnd type="none" w="med" len="med"/>
                      <a:tailEnd type="stealth" w="lg" len="lg"/>
                    </a:lnB>
                    <a:lnTlToBr>
                      <a:noFill/>
                    </a:lnTlToBr>
                    <a:lnBlToTr>
                      <a:noFill/>
                    </a:lnBlToTr>
                    <a:noFill/>
                  </a:tcPr>
                </a:tc>
                <a:extLst>
                  <a:ext uri="{0D108BD9-81ED-4DB2-BD59-A6C34878D82A}">
                    <a16:rowId xmlns:a16="http://schemas.microsoft.com/office/drawing/2014/main" val="10002"/>
                  </a:ext>
                </a:extLst>
              </a:tr>
              <a:tr h="581224">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n-US" sz="3200" b="1" i="0" u="none" strike="noStrike" cap="none" normalizeH="0" baseline="0">
                          <a:ln>
                            <a:noFill/>
                          </a:ln>
                          <a:solidFill>
                            <a:schemeClr val="tx2"/>
                          </a:solidFill>
                          <a:effectLst/>
                          <a:latin typeface="Arial"/>
                          <a:ea typeface="ＭＳ Ｐゴシック" pitchFamily="21" charset="-128"/>
                          <a:cs typeface="Arial"/>
                        </a:rPr>
                        <a:t>D</a:t>
                      </a:r>
                    </a:p>
                  </a:txBody>
                  <a:tcPr marL="90000" marR="90000" marT="46774" marB="46774" horzOverflow="overflow">
                    <a:lnL w="28575" cap="flat" cmpd="sng" algn="ctr">
                      <a:solidFill>
                        <a:schemeClr val="tx1"/>
                      </a:solidFill>
                      <a:prstDash val="solid"/>
                      <a:round/>
                      <a:headEnd type="none" w="med" len="med"/>
                      <a:tailEnd type="stealth" w="lg" len="lg"/>
                    </a:lnL>
                    <a:lnR w="12700" cap="flat" cmpd="sng" algn="ctr">
                      <a:solidFill>
                        <a:schemeClr val="tx1"/>
                      </a:solidFill>
                      <a:prstDash val="solid"/>
                      <a:round/>
                      <a:headEnd type="none" w="med" len="med"/>
                      <a:tailEnd type="stealth" w="lg" len="lg"/>
                    </a:lnR>
                    <a:lnT w="12700" cap="flat" cmpd="sng" algn="ctr">
                      <a:solidFill>
                        <a:schemeClr val="tx1"/>
                      </a:solidFill>
                      <a:prstDash val="solid"/>
                      <a:round/>
                      <a:headEnd type="none" w="med" len="med"/>
                      <a:tailEnd type="stealth" w="lg" len="lg"/>
                    </a:lnT>
                    <a:lnB w="12700" cap="flat" cmpd="sng" algn="ctr">
                      <a:solidFill>
                        <a:schemeClr val="tx1"/>
                      </a:solidFill>
                      <a:prstDash val="solid"/>
                      <a:round/>
                      <a:headEnd type="none" w="med" len="med"/>
                      <a:tailEnd type="stealth" w="lg" len="lg"/>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ar-JO" sz="3200" b="1" i="0" u="none" strike="noStrike" cap="none" normalizeH="0" baseline="0" dirty="0">
                          <a:ln>
                            <a:noFill/>
                          </a:ln>
                          <a:solidFill>
                            <a:schemeClr val="tx2"/>
                          </a:solidFill>
                          <a:effectLst/>
                          <a:latin typeface="Arial"/>
                          <a:ea typeface="ＭＳ Ｐゴシック" pitchFamily="21" charset="-128"/>
                          <a:cs typeface="Arial"/>
                        </a:rPr>
                        <a:t>24</a:t>
                      </a:r>
                      <a:endParaRPr kumimoji="0" lang="en-US" sz="3200" b="1" i="0" u="none" strike="noStrike" cap="none" normalizeH="0" baseline="0" dirty="0">
                        <a:ln>
                          <a:noFill/>
                        </a:ln>
                        <a:solidFill>
                          <a:schemeClr val="tx2"/>
                        </a:solidFill>
                        <a:effectLst/>
                        <a:latin typeface="Arial"/>
                        <a:ea typeface="ＭＳ Ｐゴシック" pitchFamily="21" charset="-128"/>
                        <a:cs typeface="Arial"/>
                      </a:endParaRPr>
                    </a:p>
                  </a:txBody>
                  <a:tcPr marL="90000" marR="90000" marT="46774" marB="46774" horzOverflow="overflow">
                    <a:lnL w="12700" cap="flat" cmpd="sng" algn="ctr">
                      <a:solidFill>
                        <a:schemeClr val="tx1"/>
                      </a:solidFill>
                      <a:prstDash val="solid"/>
                      <a:round/>
                      <a:headEnd type="none" w="med" len="med"/>
                      <a:tailEnd type="stealth" w="lg" len="lg"/>
                    </a:lnL>
                    <a:lnR w="28575" cap="flat" cmpd="sng" algn="ctr">
                      <a:solidFill>
                        <a:schemeClr val="tx1"/>
                      </a:solidFill>
                      <a:prstDash val="solid"/>
                      <a:round/>
                      <a:headEnd type="none" w="med" len="med"/>
                      <a:tailEnd type="stealth" w="lg" len="lg"/>
                    </a:lnR>
                    <a:lnT w="12700" cap="flat" cmpd="sng" algn="ctr">
                      <a:solidFill>
                        <a:schemeClr val="tx1"/>
                      </a:solidFill>
                      <a:prstDash val="solid"/>
                      <a:round/>
                      <a:headEnd type="none" w="med" len="med"/>
                      <a:tailEnd type="stealth" w="lg" len="lg"/>
                    </a:lnT>
                    <a:lnB w="12700" cap="flat" cmpd="sng" algn="ctr">
                      <a:solidFill>
                        <a:schemeClr val="tx1"/>
                      </a:solidFill>
                      <a:prstDash val="solid"/>
                      <a:round/>
                      <a:headEnd type="none" w="med" len="med"/>
                      <a:tailEnd type="stealth" w="lg" len="lg"/>
                    </a:lnB>
                    <a:lnTlToBr>
                      <a:noFill/>
                    </a:lnTlToBr>
                    <a:lnBlToTr>
                      <a:noFill/>
                    </a:lnBlToTr>
                    <a:noFill/>
                  </a:tcPr>
                </a:tc>
                <a:extLst>
                  <a:ext uri="{0D108BD9-81ED-4DB2-BD59-A6C34878D82A}">
                    <a16:rowId xmlns:a16="http://schemas.microsoft.com/office/drawing/2014/main" val="10003"/>
                  </a:ext>
                </a:extLst>
              </a:tr>
              <a:tr h="581224">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n-US" sz="3200" b="1" i="0" u="none" strike="noStrike" cap="none" normalizeH="0" baseline="0">
                          <a:ln>
                            <a:noFill/>
                          </a:ln>
                          <a:solidFill>
                            <a:schemeClr val="tx2"/>
                          </a:solidFill>
                          <a:effectLst/>
                          <a:latin typeface="Arial"/>
                          <a:ea typeface="ＭＳ Ｐゴシック" pitchFamily="21" charset="-128"/>
                          <a:cs typeface="Arial"/>
                        </a:rPr>
                        <a:t>E</a:t>
                      </a:r>
                    </a:p>
                  </a:txBody>
                  <a:tcPr marL="90000" marR="90000" marT="46774" marB="46774" horzOverflow="overflow">
                    <a:lnL w="28575" cap="flat" cmpd="sng" algn="ctr">
                      <a:solidFill>
                        <a:schemeClr val="tx1"/>
                      </a:solidFill>
                      <a:prstDash val="solid"/>
                      <a:round/>
                      <a:headEnd type="none" w="med" len="med"/>
                      <a:tailEnd type="stealth" w="lg" len="lg"/>
                    </a:lnL>
                    <a:lnR w="12700" cap="flat" cmpd="sng" algn="ctr">
                      <a:solidFill>
                        <a:schemeClr val="tx1"/>
                      </a:solidFill>
                      <a:prstDash val="solid"/>
                      <a:round/>
                      <a:headEnd type="none" w="med" len="med"/>
                      <a:tailEnd type="stealth" w="lg" len="lg"/>
                    </a:lnR>
                    <a:lnT w="12700" cap="flat" cmpd="sng" algn="ctr">
                      <a:solidFill>
                        <a:schemeClr val="tx1"/>
                      </a:solidFill>
                      <a:prstDash val="solid"/>
                      <a:round/>
                      <a:headEnd type="none" w="med" len="med"/>
                      <a:tailEnd type="stealth" w="lg" len="lg"/>
                    </a:lnT>
                    <a:lnB w="12700" cap="flat" cmpd="sng" algn="ctr">
                      <a:solidFill>
                        <a:schemeClr val="tx1"/>
                      </a:solidFill>
                      <a:prstDash val="solid"/>
                      <a:round/>
                      <a:headEnd type="none" w="med" len="med"/>
                      <a:tailEnd type="stealth" w="lg" len="lg"/>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ar-JO" sz="3200" b="1" i="0" u="none" strike="noStrike" cap="none" normalizeH="0" baseline="0" dirty="0">
                          <a:ln>
                            <a:noFill/>
                          </a:ln>
                          <a:solidFill>
                            <a:schemeClr val="tx2"/>
                          </a:solidFill>
                          <a:effectLst/>
                          <a:latin typeface="Arial"/>
                          <a:ea typeface="ＭＳ Ｐゴシック" pitchFamily="21" charset="-128"/>
                          <a:cs typeface="Arial"/>
                        </a:rPr>
                        <a:t>30</a:t>
                      </a:r>
                      <a:endParaRPr kumimoji="0" lang="en-US" sz="3200" b="1" i="0" u="none" strike="noStrike" cap="none" normalizeH="0" baseline="0" dirty="0">
                        <a:ln>
                          <a:noFill/>
                        </a:ln>
                        <a:solidFill>
                          <a:schemeClr val="tx2"/>
                        </a:solidFill>
                        <a:effectLst/>
                        <a:latin typeface="Arial"/>
                        <a:ea typeface="ＭＳ Ｐゴシック" pitchFamily="21" charset="-128"/>
                        <a:cs typeface="Arial"/>
                      </a:endParaRPr>
                    </a:p>
                  </a:txBody>
                  <a:tcPr marL="90000" marR="90000" marT="46774" marB="46774" horzOverflow="overflow">
                    <a:lnL w="12700" cap="flat" cmpd="sng" algn="ctr">
                      <a:solidFill>
                        <a:schemeClr val="tx1"/>
                      </a:solidFill>
                      <a:prstDash val="solid"/>
                      <a:round/>
                      <a:headEnd type="none" w="med" len="med"/>
                      <a:tailEnd type="stealth" w="lg" len="lg"/>
                    </a:lnL>
                    <a:lnR w="28575" cap="flat" cmpd="sng" algn="ctr">
                      <a:solidFill>
                        <a:schemeClr val="tx1"/>
                      </a:solidFill>
                      <a:prstDash val="solid"/>
                      <a:round/>
                      <a:headEnd type="none" w="med" len="med"/>
                      <a:tailEnd type="stealth" w="lg" len="lg"/>
                    </a:lnR>
                    <a:lnT w="12700" cap="flat" cmpd="sng" algn="ctr">
                      <a:solidFill>
                        <a:schemeClr val="tx1"/>
                      </a:solidFill>
                      <a:prstDash val="solid"/>
                      <a:round/>
                      <a:headEnd type="none" w="med" len="med"/>
                      <a:tailEnd type="stealth" w="lg" len="lg"/>
                    </a:lnT>
                    <a:lnB w="12700" cap="flat" cmpd="sng" algn="ctr">
                      <a:solidFill>
                        <a:schemeClr val="tx1"/>
                      </a:solidFill>
                      <a:prstDash val="solid"/>
                      <a:round/>
                      <a:headEnd type="none" w="med" len="med"/>
                      <a:tailEnd type="stealth" w="lg" len="lg"/>
                    </a:lnB>
                    <a:lnTlToBr>
                      <a:noFill/>
                    </a:lnTlToBr>
                    <a:lnBlToTr>
                      <a:noFill/>
                    </a:lnBlToTr>
                    <a:noFill/>
                  </a:tcPr>
                </a:tc>
                <a:extLst>
                  <a:ext uri="{0D108BD9-81ED-4DB2-BD59-A6C34878D82A}">
                    <a16:rowId xmlns:a16="http://schemas.microsoft.com/office/drawing/2014/main" val="10004"/>
                  </a:ext>
                </a:extLst>
              </a:tr>
              <a:tr h="581224">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n-US" sz="3200" b="1" i="0" u="none" strike="noStrike" cap="none" normalizeH="0" baseline="0">
                          <a:ln>
                            <a:noFill/>
                          </a:ln>
                          <a:solidFill>
                            <a:schemeClr val="tx2"/>
                          </a:solidFill>
                          <a:effectLst/>
                          <a:latin typeface="Arial"/>
                          <a:ea typeface="ＭＳ Ｐゴシック" pitchFamily="21" charset="-128"/>
                          <a:cs typeface="Arial"/>
                        </a:rPr>
                        <a:t>F</a:t>
                      </a:r>
                    </a:p>
                  </a:txBody>
                  <a:tcPr marL="90000" marR="90000" marT="46774" marB="46774" horzOverflow="overflow">
                    <a:lnL w="28575" cap="flat" cmpd="sng" algn="ctr">
                      <a:solidFill>
                        <a:schemeClr val="tx1"/>
                      </a:solidFill>
                      <a:prstDash val="solid"/>
                      <a:round/>
                      <a:headEnd type="none" w="med" len="med"/>
                      <a:tailEnd type="stealth" w="lg" len="lg"/>
                    </a:lnL>
                    <a:lnR w="12700" cap="flat" cmpd="sng" algn="ctr">
                      <a:solidFill>
                        <a:schemeClr val="tx1"/>
                      </a:solidFill>
                      <a:prstDash val="solid"/>
                      <a:round/>
                      <a:headEnd type="none" w="med" len="med"/>
                      <a:tailEnd type="stealth" w="lg" len="lg"/>
                    </a:lnR>
                    <a:lnT w="12700" cap="flat" cmpd="sng" algn="ctr">
                      <a:solidFill>
                        <a:schemeClr val="tx1"/>
                      </a:solidFill>
                      <a:prstDash val="solid"/>
                      <a:round/>
                      <a:headEnd type="none" w="med" len="med"/>
                      <a:tailEnd type="stealth" w="lg" len="lg"/>
                    </a:lnT>
                    <a:lnB w="12700" cap="flat" cmpd="sng" algn="ctr">
                      <a:solidFill>
                        <a:schemeClr val="tx1"/>
                      </a:solidFill>
                      <a:prstDash val="solid"/>
                      <a:round/>
                      <a:headEnd type="none" w="med" len="med"/>
                      <a:tailEnd type="stealth" w="lg" len="lg"/>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ar-JO" sz="3200" b="1" i="0" u="none" strike="noStrike" cap="none" normalizeH="0" baseline="0" dirty="0">
                          <a:ln>
                            <a:noFill/>
                          </a:ln>
                          <a:solidFill>
                            <a:schemeClr val="tx2"/>
                          </a:solidFill>
                          <a:effectLst/>
                          <a:latin typeface="Arial"/>
                          <a:ea typeface="ＭＳ Ｐゴシック" pitchFamily="21" charset="-128"/>
                          <a:cs typeface="Arial"/>
                        </a:rPr>
                        <a:t>36</a:t>
                      </a:r>
                      <a:endParaRPr kumimoji="0" lang="en-US" sz="3200" b="1" i="0" u="none" strike="noStrike" cap="none" normalizeH="0" baseline="0" dirty="0">
                        <a:ln>
                          <a:noFill/>
                        </a:ln>
                        <a:solidFill>
                          <a:schemeClr val="tx2"/>
                        </a:solidFill>
                        <a:effectLst/>
                        <a:latin typeface="Arial"/>
                        <a:ea typeface="ＭＳ Ｐゴシック" pitchFamily="21" charset="-128"/>
                        <a:cs typeface="Arial"/>
                      </a:endParaRPr>
                    </a:p>
                  </a:txBody>
                  <a:tcPr marL="90000" marR="90000" marT="46774" marB="46774" horzOverflow="overflow">
                    <a:lnL w="12700" cap="flat" cmpd="sng" algn="ctr">
                      <a:solidFill>
                        <a:schemeClr val="tx1"/>
                      </a:solidFill>
                      <a:prstDash val="solid"/>
                      <a:round/>
                      <a:headEnd type="none" w="med" len="med"/>
                      <a:tailEnd type="stealth" w="lg" len="lg"/>
                    </a:lnL>
                    <a:lnR w="28575" cap="flat" cmpd="sng" algn="ctr">
                      <a:solidFill>
                        <a:schemeClr val="tx1"/>
                      </a:solidFill>
                      <a:prstDash val="solid"/>
                      <a:round/>
                      <a:headEnd type="none" w="med" len="med"/>
                      <a:tailEnd type="stealth" w="lg" len="lg"/>
                    </a:lnR>
                    <a:lnT w="12700" cap="flat" cmpd="sng" algn="ctr">
                      <a:solidFill>
                        <a:schemeClr val="tx1"/>
                      </a:solidFill>
                      <a:prstDash val="solid"/>
                      <a:round/>
                      <a:headEnd type="none" w="med" len="med"/>
                      <a:tailEnd type="stealth" w="lg" len="lg"/>
                    </a:lnT>
                    <a:lnB w="12700" cap="flat" cmpd="sng" algn="ctr">
                      <a:solidFill>
                        <a:schemeClr val="tx1"/>
                      </a:solidFill>
                      <a:prstDash val="solid"/>
                      <a:round/>
                      <a:headEnd type="none" w="med" len="med"/>
                      <a:tailEnd type="stealth" w="lg" len="lg"/>
                    </a:lnB>
                    <a:lnTlToBr>
                      <a:noFill/>
                    </a:lnTlToBr>
                    <a:lnBlToTr>
                      <a:noFill/>
                    </a:lnBlToTr>
                    <a:noFill/>
                  </a:tcPr>
                </a:tc>
                <a:extLst>
                  <a:ext uri="{0D108BD9-81ED-4DB2-BD59-A6C34878D82A}">
                    <a16:rowId xmlns:a16="http://schemas.microsoft.com/office/drawing/2014/main" val="10005"/>
                  </a:ext>
                </a:extLst>
              </a:tr>
              <a:tr h="581224">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n-US" sz="3200" b="1" i="0" u="none" strike="noStrike" cap="none" normalizeH="0" baseline="0">
                          <a:ln>
                            <a:noFill/>
                          </a:ln>
                          <a:solidFill>
                            <a:schemeClr val="tx2"/>
                          </a:solidFill>
                          <a:effectLst/>
                          <a:latin typeface="Arial"/>
                          <a:ea typeface="ＭＳ Ｐゴシック" pitchFamily="21" charset="-128"/>
                          <a:cs typeface="Arial"/>
                        </a:rPr>
                        <a:t>G</a:t>
                      </a:r>
                    </a:p>
                  </a:txBody>
                  <a:tcPr marL="90000" marR="90000" marT="46774" marB="46774" horzOverflow="overflow">
                    <a:lnL w="28575" cap="flat" cmpd="sng" algn="ctr">
                      <a:solidFill>
                        <a:schemeClr val="tx1"/>
                      </a:solidFill>
                      <a:prstDash val="solid"/>
                      <a:round/>
                      <a:headEnd type="none" w="med" len="med"/>
                      <a:tailEnd type="stealth" w="lg" len="lg"/>
                    </a:lnL>
                    <a:lnR w="12700" cap="flat" cmpd="sng" algn="ctr">
                      <a:solidFill>
                        <a:schemeClr val="tx1"/>
                      </a:solidFill>
                      <a:prstDash val="solid"/>
                      <a:round/>
                      <a:headEnd type="none" w="med" len="med"/>
                      <a:tailEnd type="stealth" w="lg" len="lg"/>
                    </a:lnR>
                    <a:lnT w="12700" cap="flat" cmpd="sng" algn="ctr">
                      <a:solidFill>
                        <a:schemeClr val="tx1"/>
                      </a:solidFill>
                      <a:prstDash val="solid"/>
                      <a:round/>
                      <a:headEnd type="none" w="med" len="med"/>
                      <a:tailEnd type="stealth" w="lg" len="lg"/>
                    </a:lnT>
                    <a:lnB w="12700" cap="flat" cmpd="sng" algn="ctr">
                      <a:solidFill>
                        <a:schemeClr val="tx1"/>
                      </a:solidFill>
                      <a:prstDash val="solid"/>
                      <a:round/>
                      <a:headEnd type="none" w="med" len="med"/>
                      <a:tailEnd type="stealth" w="lg" len="lg"/>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ar-JO" sz="3200" b="1" i="0" u="none" strike="noStrike" cap="none" normalizeH="0" baseline="0" dirty="0">
                          <a:ln>
                            <a:noFill/>
                          </a:ln>
                          <a:solidFill>
                            <a:schemeClr val="tx2"/>
                          </a:solidFill>
                          <a:effectLst/>
                          <a:latin typeface="Arial"/>
                          <a:ea typeface="ＭＳ Ｐゴシック" pitchFamily="21" charset="-128"/>
                          <a:cs typeface="Arial"/>
                        </a:rPr>
                        <a:t>42</a:t>
                      </a:r>
                      <a:endParaRPr kumimoji="0" lang="en-US" sz="3200" b="1" i="0" u="none" strike="noStrike" cap="none" normalizeH="0" baseline="0" dirty="0">
                        <a:ln>
                          <a:noFill/>
                        </a:ln>
                        <a:solidFill>
                          <a:schemeClr val="tx2"/>
                        </a:solidFill>
                        <a:effectLst/>
                        <a:latin typeface="Arial"/>
                        <a:ea typeface="ＭＳ Ｐゴシック" pitchFamily="21" charset="-128"/>
                        <a:cs typeface="Arial"/>
                      </a:endParaRPr>
                    </a:p>
                  </a:txBody>
                  <a:tcPr marL="90000" marR="90000" marT="46774" marB="46774" horzOverflow="overflow">
                    <a:lnL w="12700" cap="flat" cmpd="sng" algn="ctr">
                      <a:solidFill>
                        <a:schemeClr val="tx1"/>
                      </a:solidFill>
                      <a:prstDash val="solid"/>
                      <a:round/>
                      <a:headEnd type="none" w="med" len="med"/>
                      <a:tailEnd type="stealth" w="lg" len="lg"/>
                    </a:lnL>
                    <a:lnR w="28575" cap="flat" cmpd="sng" algn="ctr">
                      <a:solidFill>
                        <a:schemeClr val="tx1"/>
                      </a:solidFill>
                      <a:prstDash val="solid"/>
                      <a:round/>
                      <a:headEnd type="none" w="med" len="med"/>
                      <a:tailEnd type="stealth" w="lg" len="lg"/>
                    </a:lnR>
                    <a:lnT w="12700" cap="flat" cmpd="sng" algn="ctr">
                      <a:solidFill>
                        <a:schemeClr val="tx1"/>
                      </a:solidFill>
                      <a:prstDash val="solid"/>
                      <a:round/>
                      <a:headEnd type="none" w="med" len="med"/>
                      <a:tailEnd type="stealth" w="lg" len="lg"/>
                    </a:lnT>
                    <a:lnB w="12700" cap="flat" cmpd="sng" algn="ctr">
                      <a:solidFill>
                        <a:schemeClr val="tx1"/>
                      </a:solidFill>
                      <a:prstDash val="solid"/>
                      <a:round/>
                      <a:headEnd type="none" w="med" len="med"/>
                      <a:tailEnd type="stealth" w="lg" len="lg"/>
                    </a:lnB>
                    <a:lnTlToBr>
                      <a:noFill/>
                    </a:lnTlToBr>
                    <a:lnBlToTr>
                      <a:noFill/>
                    </a:lnBlToTr>
                    <a:noFill/>
                  </a:tcPr>
                </a:tc>
                <a:extLst>
                  <a:ext uri="{0D108BD9-81ED-4DB2-BD59-A6C34878D82A}">
                    <a16:rowId xmlns:a16="http://schemas.microsoft.com/office/drawing/2014/main" val="10006"/>
                  </a:ext>
                </a:extLst>
              </a:tr>
              <a:tr h="581224">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n-US" sz="3200" b="1" i="0" u="none" strike="noStrike" cap="none" normalizeH="0" baseline="0">
                          <a:ln>
                            <a:noFill/>
                          </a:ln>
                          <a:solidFill>
                            <a:schemeClr val="tx2"/>
                          </a:solidFill>
                          <a:effectLst/>
                          <a:latin typeface="Arial"/>
                          <a:ea typeface="ＭＳ Ｐゴシック" pitchFamily="21" charset="-128"/>
                          <a:cs typeface="Arial"/>
                        </a:rPr>
                        <a:t>H</a:t>
                      </a:r>
                    </a:p>
                  </a:txBody>
                  <a:tcPr marL="90000" marR="90000" marT="46774" marB="46774" horzOverflow="overflow">
                    <a:lnL w="28575" cap="flat" cmpd="sng" algn="ctr">
                      <a:solidFill>
                        <a:schemeClr val="tx1"/>
                      </a:solidFill>
                      <a:prstDash val="solid"/>
                      <a:round/>
                      <a:headEnd type="none" w="med" len="med"/>
                      <a:tailEnd type="stealth" w="lg" len="lg"/>
                    </a:lnL>
                    <a:lnR w="12700" cap="flat" cmpd="sng" algn="ctr">
                      <a:solidFill>
                        <a:schemeClr val="tx1"/>
                      </a:solidFill>
                      <a:prstDash val="solid"/>
                      <a:round/>
                      <a:headEnd type="none" w="med" len="med"/>
                      <a:tailEnd type="stealth" w="lg" len="lg"/>
                    </a:lnR>
                    <a:lnT w="12700" cap="flat" cmpd="sng" algn="ctr">
                      <a:solidFill>
                        <a:schemeClr val="tx1"/>
                      </a:solidFill>
                      <a:prstDash val="solid"/>
                      <a:round/>
                      <a:headEnd type="none" w="med" len="med"/>
                      <a:tailEnd type="stealth" w="lg" len="lg"/>
                    </a:lnT>
                    <a:lnB w="28575" cap="flat" cmpd="sng" algn="ctr">
                      <a:solidFill>
                        <a:schemeClr val="tx1"/>
                      </a:solidFill>
                      <a:prstDash val="solid"/>
                      <a:round/>
                      <a:headEnd type="none" w="med" len="med"/>
                      <a:tailEnd type="stealth" w="lg" len="lg"/>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ar-JO" sz="3200" b="1" i="0" u="none" strike="noStrike" cap="none" normalizeH="0" baseline="0" dirty="0">
                          <a:ln>
                            <a:noFill/>
                          </a:ln>
                          <a:solidFill>
                            <a:schemeClr val="tx2"/>
                          </a:solidFill>
                          <a:effectLst/>
                          <a:latin typeface="Arial"/>
                          <a:ea typeface="ＭＳ Ｐゴシック" pitchFamily="21" charset="-128"/>
                          <a:cs typeface="Arial"/>
                        </a:rPr>
                        <a:t>48</a:t>
                      </a:r>
                      <a:endParaRPr kumimoji="0" lang="en-US" sz="3200" b="1" i="0" u="none" strike="noStrike" cap="none" normalizeH="0" baseline="0" dirty="0">
                        <a:ln>
                          <a:noFill/>
                        </a:ln>
                        <a:solidFill>
                          <a:schemeClr val="tx2"/>
                        </a:solidFill>
                        <a:effectLst/>
                        <a:latin typeface="Arial"/>
                        <a:ea typeface="ＭＳ Ｐゴシック" pitchFamily="21" charset="-128"/>
                        <a:cs typeface="Arial"/>
                      </a:endParaRPr>
                    </a:p>
                  </a:txBody>
                  <a:tcPr marL="90000" marR="90000" marT="46774" marB="46774" horzOverflow="overflow">
                    <a:lnL w="12700" cap="flat" cmpd="sng" algn="ctr">
                      <a:solidFill>
                        <a:schemeClr val="tx1"/>
                      </a:solidFill>
                      <a:prstDash val="solid"/>
                      <a:round/>
                      <a:headEnd type="none" w="med" len="med"/>
                      <a:tailEnd type="stealth" w="lg" len="lg"/>
                    </a:lnL>
                    <a:lnR w="28575" cap="flat" cmpd="sng" algn="ctr">
                      <a:solidFill>
                        <a:schemeClr val="tx1"/>
                      </a:solidFill>
                      <a:prstDash val="solid"/>
                      <a:round/>
                      <a:headEnd type="none" w="med" len="med"/>
                      <a:tailEnd type="stealth" w="lg" len="lg"/>
                    </a:lnR>
                    <a:lnT w="12700" cap="flat" cmpd="sng" algn="ctr">
                      <a:solidFill>
                        <a:schemeClr val="tx1"/>
                      </a:solidFill>
                      <a:prstDash val="solid"/>
                      <a:round/>
                      <a:headEnd type="none" w="med" len="med"/>
                      <a:tailEnd type="stealth" w="lg" len="lg"/>
                    </a:lnT>
                    <a:lnB w="28575" cap="flat" cmpd="sng" algn="ctr">
                      <a:solidFill>
                        <a:schemeClr val="tx1"/>
                      </a:solidFill>
                      <a:prstDash val="solid"/>
                      <a:round/>
                      <a:headEnd type="none" w="med" len="med"/>
                      <a:tailEnd type="stealth" w="lg" len="lg"/>
                    </a:lnB>
                    <a:lnTlToBr>
                      <a:noFill/>
                    </a:lnTlToBr>
                    <a:lnBlToTr>
                      <a:noFill/>
                    </a:lnBlToTr>
                    <a:noFill/>
                  </a:tcPr>
                </a:tc>
                <a:extLst>
                  <a:ext uri="{0D108BD9-81ED-4DB2-BD59-A6C34878D82A}">
                    <a16:rowId xmlns:a16="http://schemas.microsoft.com/office/drawing/2014/main" val="10007"/>
                  </a:ext>
                </a:extLst>
              </a:tr>
            </a:tbl>
          </a:graphicData>
        </a:graphic>
      </p:graphicFrame>
      <p:graphicFrame>
        <p:nvGraphicFramePr>
          <p:cNvPr id="928839" name="Group 71"/>
          <p:cNvGraphicFramePr>
            <a:graphicFrameLocks noGrp="1"/>
          </p:cNvGraphicFramePr>
          <p:nvPr>
            <p:extLst>
              <p:ext uri="{D42A27DB-BD31-4B8C-83A1-F6EECF244321}">
                <p14:modId xmlns:p14="http://schemas.microsoft.com/office/powerpoint/2010/main" val="3985960895"/>
              </p:ext>
            </p:extLst>
          </p:nvPr>
        </p:nvGraphicFramePr>
        <p:xfrm>
          <a:off x="1828800" y="1003300"/>
          <a:ext cx="1600200" cy="4649824"/>
        </p:xfrm>
        <a:graphic>
          <a:graphicData uri="http://schemas.openxmlformats.org/drawingml/2006/table">
            <a:tbl>
              <a:tblPr/>
              <a:tblGrid>
                <a:gridCol w="800100">
                  <a:extLst>
                    <a:ext uri="{9D8B030D-6E8A-4147-A177-3AD203B41FA5}">
                      <a16:colId xmlns:a16="http://schemas.microsoft.com/office/drawing/2014/main" val="20000"/>
                    </a:ext>
                  </a:extLst>
                </a:gridCol>
                <a:gridCol w="800100">
                  <a:extLst>
                    <a:ext uri="{9D8B030D-6E8A-4147-A177-3AD203B41FA5}">
                      <a16:colId xmlns:a16="http://schemas.microsoft.com/office/drawing/2014/main" val="20001"/>
                    </a:ext>
                  </a:extLst>
                </a:gridCol>
              </a:tblGrid>
              <a:tr h="581224">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n-US" sz="3200" b="1" i="0" u="none" strike="noStrike" cap="none" normalizeH="0" baseline="0" dirty="0">
                          <a:ln>
                            <a:noFill/>
                          </a:ln>
                          <a:solidFill>
                            <a:schemeClr val="tx2"/>
                          </a:solidFill>
                          <a:effectLst/>
                          <a:latin typeface="Arial"/>
                          <a:ea typeface="ＭＳ Ｐゴシック" pitchFamily="21" charset="-128"/>
                          <a:cs typeface="Arial"/>
                        </a:rPr>
                        <a:t>I</a:t>
                      </a:r>
                    </a:p>
                  </a:txBody>
                  <a:tcPr marL="90000" marR="90000" marT="46774" marB="46774" horzOverflow="overflow">
                    <a:lnL w="28575" cap="flat" cmpd="sng" algn="ctr">
                      <a:solidFill>
                        <a:schemeClr val="tx1"/>
                      </a:solidFill>
                      <a:prstDash val="solid"/>
                      <a:round/>
                      <a:headEnd type="none" w="med" len="med"/>
                      <a:tailEnd type="stealth" w="lg" len="lg"/>
                    </a:lnL>
                    <a:lnR w="12700" cap="flat" cmpd="sng" algn="ctr">
                      <a:solidFill>
                        <a:schemeClr val="tx1"/>
                      </a:solidFill>
                      <a:prstDash val="solid"/>
                      <a:round/>
                      <a:headEnd type="none" w="med" len="med"/>
                      <a:tailEnd type="stealth" w="lg" len="lg"/>
                    </a:lnR>
                    <a:lnT w="28575" cap="flat" cmpd="sng" algn="ctr">
                      <a:solidFill>
                        <a:schemeClr val="tx1"/>
                      </a:solidFill>
                      <a:prstDash val="solid"/>
                      <a:round/>
                      <a:headEnd type="none" w="med" len="med"/>
                      <a:tailEnd type="stealth" w="lg" len="lg"/>
                    </a:lnT>
                    <a:lnB w="12700" cap="flat" cmpd="sng" algn="ctr">
                      <a:solidFill>
                        <a:schemeClr val="tx1"/>
                      </a:solidFill>
                      <a:prstDash val="solid"/>
                      <a:round/>
                      <a:headEnd type="none" w="med" len="med"/>
                      <a:tailEnd type="stealth" w="lg" len="lg"/>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ar-JO" sz="3200" b="1" i="0" u="none" strike="noStrike" cap="none" normalizeH="0" baseline="0" dirty="0">
                          <a:ln>
                            <a:noFill/>
                          </a:ln>
                          <a:solidFill>
                            <a:schemeClr val="tx2"/>
                          </a:solidFill>
                          <a:effectLst/>
                          <a:latin typeface="Arial"/>
                          <a:ea typeface="ＭＳ Ｐゴシック" pitchFamily="21" charset="-128"/>
                          <a:cs typeface="Arial"/>
                        </a:rPr>
                        <a:t>54</a:t>
                      </a:r>
                      <a:endParaRPr kumimoji="0" lang="en-US" sz="3200" b="1" i="0" u="none" strike="noStrike" cap="none" normalizeH="0" baseline="0" dirty="0">
                        <a:ln>
                          <a:noFill/>
                        </a:ln>
                        <a:solidFill>
                          <a:schemeClr val="tx2"/>
                        </a:solidFill>
                        <a:effectLst/>
                        <a:latin typeface="Arial"/>
                        <a:ea typeface="ＭＳ Ｐゴシック" pitchFamily="21" charset="-128"/>
                        <a:cs typeface="Arial"/>
                      </a:endParaRPr>
                    </a:p>
                  </a:txBody>
                  <a:tcPr marL="90000" marR="90000" marT="46774" marB="46774" horzOverflow="overflow">
                    <a:lnL w="12700" cap="flat" cmpd="sng" algn="ctr">
                      <a:solidFill>
                        <a:schemeClr val="tx1"/>
                      </a:solidFill>
                      <a:prstDash val="solid"/>
                      <a:round/>
                      <a:headEnd type="none" w="med" len="med"/>
                      <a:tailEnd type="stealth" w="lg" len="lg"/>
                    </a:lnL>
                    <a:lnR w="28575" cap="flat" cmpd="sng" algn="ctr">
                      <a:solidFill>
                        <a:schemeClr val="tx1"/>
                      </a:solidFill>
                      <a:prstDash val="solid"/>
                      <a:round/>
                      <a:headEnd type="none" w="med" len="med"/>
                      <a:tailEnd type="stealth" w="lg" len="lg"/>
                    </a:lnR>
                    <a:lnT w="28575" cap="flat" cmpd="sng" algn="ctr">
                      <a:solidFill>
                        <a:schemeClr val="tx1"/>
                      </a:solidFill>
                      <a:prstDash val="solid"/>
                      <a:round/>
                      <a:headEnd type="none" w="med" len="med"/>
                      <a:tailEnd type="stealth" w="lg" len="lg"/>
                    </a:lnT>
                    <a:lnB w="12700" cap="flat" cmpd="sng" algn="ctr">
                      <a:solidFill>
                        <a:schemeClr val="tx1"/>
                      </a:solidFill>
                      <a:prstDash val="solid"/>
                      <a:round/>
                      <a:headEnd type="none" w="med" len="med"/>
                      <a:tailEnd type="stealth" w="lg" len="lg"/>
                    </a:lnB>
                    <a:lnTlToBr>
                      <a:noFill/>
                    </a:lnTlToBr>
                    <a:lnBlToTr>
                      <a:noFill/>
                    </a:lnBlToTr>
                    <a:noFill/>
                  </a:tcPr>
                </a:tc>
                <a:extLst>
                  <a:ext uri="{0D108BD9-81ED-4DB2-BD59-A6C34878D82A}">
                    <a16:rowId xmlns:a16="http://schemas.microsoft.com/office/drawing/2014/main" val="10000"/>
                  </a:ext>
                </a:extLst>
              </a:tr>
              <a:tr h="581224">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n-US" sz="3200" b="1" i="0" u="none" strike="noStrike" cap="none" normalizeH="0" baseline="0" dirty="0">
                          <a:ln>
                            <a:noFill/>
                          </a:ln>
                          <a:solidFill>
                            <a:schemeClr val="tx2"/>
                          </a:solidFill>
                          <a:effectLst/>
                          <a:latin typeface="Arial"/>
                          <a:ea typeface="ＭＳ Ｐゴシック" pitchFamily="21" charset="-128"/>
                          <a:cs typeface="Arial"/>
                        </a:rPr>
                        <a:t>J</a:t>
                      </a:r>
                    </a:p>
                  </a:txBody>
                  <a:tcPr marL="90000" marR="90000" marT="46774" marB="46774" horzOverflow="overflow">
                    <a:lnL w="28575" cap="flat" cmpd="sng" algn="ctr">
                      <a:solidFill>
                        <a:schemeClr val="tx1"/>
                      </a:solidFill>
                      <a:prstDash val="solid"/>
                      <a:round/>
                      <a:headEnd type="none" w="med" len="med"/>
                      <a:tailEnd type="stealth" w="lg" len="lg"/>
                    </a:lnL>
                    <a:lnR w="12700" cap="flat" cmpd="sng" algn="ctr">
                      <a:solidFill>
                        <a:schemeClr val="tx1"/>
                      </a:solidFill>
                      <a:prstDash val="solid"/>
                      <a:round/>
                      <a:headEnd type="none" w="med" len="med"/>
                      <a:tailEnd type="stealth" w="lg" len="lg"/>
                    </a:lnR>
                    <a:lnT w="12700" cap="flat" cmpd="sng" algn="ctr">
                      <a:solidFill>
                        <a:schemeClr val="tx1"/>
                      </a:solidFill>
                      <a:prstDash val="solid"/>
                      <a:round/>
                      <a:headEnd type="none" w="med" len="med"/>
                      <a:tailEnd type="stealth" w="lg" len="lg"/>
                    </a:lnT>
                    <a:lnB w="12700" cap="flat" cmpd="sng" algn="ctr">
                      <a:solidFill>
                        <a:schemeClr val="tx1"/>
                      </a:solidFill>
                      <a:prstDash val="solid"/>
                      <a:round/>
                      <a:headEnd type="none" w="med" len="med"/>
                      <a:tailEnd type="stealth" w="lg" len="lg"/>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ar-JO" sz="3200" b="1" i="0" u="none" strike="noStrike" cap="none" normalizeH="0" baseline="0" dirty="0">
                          <a:ln>
                            <a:noFill/>
                          </a:ln>
                          <a:solidFill>
                            <a:schemeClr val="tx2"/>
                          </a:solidFill>
                          <a:effectLst/>
                          <a:latin typeface="Arial"/>
                          <a:ea typeface="ＭＳ Ｐゴシック" pitchFamily="21" charset="-128"/>
                          <a:cs typeface="Arial"/>
                        </a:rPr>
                        <a:t>60</a:t>
                      </a:r>
                      <a:endParaRPr kumimoji="0" lang="en-US" sz="3200" b="1" i="0" u="none" strike="noStrike" cap="none" normalizeH="0" baseline="0" dirty="0">
                        <a:ln>
                          <a:noFill/>
                        </a:ln>
                        <a:solidFill>
                          <a:schemeClr val="tx2"/>
                        </a:solidFill>
                        <a:effectLst/>
                        <a:latin typeface="Arial"/>
                        <a:ea typeface="ＭＳ Ｐゴシック" pitchFamily="21" charset="-128"/>
                        <a:cs typeface="Arial"/>
                      </a:endParaRPr>
                    </a:p>
                  </a:txBody>
                  <a:tcPr marL="90000" marR="90000" marT="46774" marB="46774" horzOverflow="overflow">
                    <a:lnL w="12700" cap="flat" cmpd="sng" algn="ctr">
                      <a:solidFill>
                        <a:schemeClr val="tx1"/>
                      </a:solidFill>
                      <a:prstDash val="solid"/>
                      <a:round/>
                      <a:headEnd type="none" w="med" len="med"/>
                      <a:tailEnd type="stealth" w="lg" len="lg"/>
                    </a:lnL>
                    <a:lnR w="28575" cap="flat" cmpd="sng" algn="ctr">
                      <a:solidFill>
                        <a:schemeClr val="tx1"/>
                      </a:solidFill>
                      <a:prstDash val="solid"/>
                      <a:round/>
                      <a:headEnd type="none" w="med" len="med"/>
                      <a:tailEnd type="stealth" w="lg" len="lg"/>
                    </a:lnR>
                    <a:lnT w="12700" cap="flat" cmpd="sng" algn="ctr">
                      <a:solidFill>
                        <a:schemeClr val="tx1"/>
                      </a:solidFill>
                      <a:prstDash val="solid"/>
                      <a:round/>
                      <a:headEnd type="none" w="med" len="med"/>
                      <a:tailEnd type="stealth" w="lg" len="lg"/>
                    </a:lnT>
                    <a:lnB w="12700" cap="flat" cmpd="sng" algn="ctr">
                      <a:solidFill>
                        <a:schemeClr val="tx1"/>
                      </a:solidFill>
                      <a:prstDash val="solid"/>
                      <a:round/>
                      <a:headEnd type="none" w="med" len="med"/>
                      <a:tailEnd type="stealth" w="lg" len="lg"/>
                    </a:lnB>
                    <a:lnTlToBr>
                      <a:noFill/>
                    </a:lnTlToBr>
                    <a:lnBlToTr>
                      <a:noFill/>
                    </a:lnBlToTr>
                    <a:noFill/>
                  </a:tcPr>
                </a:tc>
                <a:extLst>
                  <a:ext uri="{0D108BD9-81ED-4DB2-BD59-A6C34878D82A}">
                    <a16:rowId xmlns:a16="http://schemas.microsoft.com/office/drawing/2014/main" val="10001"/>
                  </a:ext>
                </a:extLst>
              </a:tr>
              <a:tr h="581224">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n-US" sz="3200" b="1" i="0" u="none" strike="noStrike" cap="none" normalizeH="0" baseline="0">
                          <a:ln>
                            <a:noFill/>
                          </a:ln>
                          <a:solidFill>
                            <a:schemeClr val="tx2"/>
                          </a:solidFill>
                          <a:effectLst/>
                          <a:latin typeface="Arial"/>
                          <a:ea typeface="ＭＳ Ｐゴシック" pitchFamily="21" charset="-128"/>
                          <a:cs typeface="Arial"/>
                        </a:rPr>
                        <a:t>K</a:t>
                      </a:r>
                    </a:p>
                  </a:txBody>
                  <a:tcPr marL="90000" marR="90000" marT="46774" marB="46774" horzOverflow="overflow">
                    <a:lnL w="28575" cap="flat" cmpd="sng" algn="ctr">
                      <a:solidFill>
                        <a:schemeClr val="tx1"/>
                      </a:solidFill>
                      <a:prstDash val="solid"/>
                      <a:round/>
                      <a:headEnd type="none" w="med" len="med"/>
                      <a:tailEnd type="stealth" w="lg" len="lg"/>
                    </a:lnL>
                    <a:lnR w="12700" cap="flat" cmpd="sng" algn="ctr">
                      <a:solidFill>
                        <a:schemeClr val="tx1"/>
                      </a:solidFill>
                      <a:prstDash val="solid"/>
                      <a:round/>
                      <a:headEnd type="none" w="med" len="med"/>
                      <a:tailEnd type="stealth" w="lg" len="lg"/>
                    </a:lnR>
                    <a:lnT w="12700" cap="flat" cmpd="sng" algn="ctr">
                      <a:solidFill>
                        <a:schemeClr val="tx1"/>
                      </a:solidFill>
                      <a:prstDash val="solid"/>
                      <a:round/>
                      <a:headEnd type="none" w="med" len="med"/>
                      <a:tailEnd type="stealth" w="lg" len="lg"/>
                    </a:lnT>
                    <a:lnB w="12700" cap="flat" cmpd="sng" algn="ctr">
                      <a:solidFill>
                        <a:schemeClr val="tx1"/>
                      </a:solidFill>
                      <a:prstDash val="solid"/>
                      <a:round/>
                      <a:headEnd type="none" w="med" len="med"/>
                      <a:tailEnd type="stealth" w="lg" len="lg"/>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ar-JO" sz="3200" b="1" i="0" u="none" strike="noStrike" cap="none" normalizeH="0" baseline="0" dirty="0">
                          <a:ln>
                            <a:noFill/>
                          </a:ln>
                          <a:solidFill>
                            <a:schemeClr val="tx2"/>
                          </a:solidFill>
                          <a:effectLst/>
                          <a:latin typeface="Arial"/>
                          <a:ea typeface="ＭＳ Ｐゴシック" pitchFamily="21" charset="-128"/>
                          <a:cs typeface="Arial"/>
                        </a:rPr>
                        <a:t>66</a:t>
                      </a:r>
                      <a:endParaRPr kumimoji="0" lang="en-US" sz="3200" b="1" i="0" u="none" strike="noStrike" cap="none" normalizeH="0" baseline="0" dirty="0">
                        <a:ln>
                          <a:noFill/>
                        </a:ln>
                        <a:solidFill>
                          <a:schemeClr val="tx2"/>
                        </a:solidFill>
                        <a:effectLst/>
                        <a:latin typeface="Arial"/>
                        <a:ea typeface="ＭＳ Ｐゴシック" pitchFamily="21" charset="-128"/>
                        <a:cs typeface="Arial"/>
                      </a:endParaRPr>
                    </a:p>
                  </a:txBody>
                  <a:tcPr marL="90000" marR="90000" marT="46774" marB="46774" horzOverflow="overflow">
                    <a:lnL w="12700" cap="flat" cmpd="sng" algn="ctr">
                      <a:solidFill>
                        <a:schemeClr val="tx1"/>
                      </a:solidFill>
                      <a:prstDash val="solid"/>
                      <a:round/>
                      <a:headEnd type="none" w="med" len="med"/>
                      <a:tailEnd type="stealth" w="lg" len="lg"/>
                    </a:lnL>
                    <a:lnR w="28575" cap="flat" cmpd="sng" algn="ctr">
                      <a:solidFill>
                        <a:schemeClr val="tx1"/>
                      </a:solidFill>
                      <a:prstDash val="solid"/>
                      <a:round/>
                      <a:headEnd type="none" w="med" len="med"/>
                      <a:tailEnd type="stealth" w="lg" len="lg"/>
                    </a:lnR>
                    <a:lnT w="12700" cap="flat" cmpd="sng" algn="ctr">
                      <a:solidFill>
                        <a:schemeClr val="tx1"/>
                      </a:solidFill>
                      <a:prstDash val="solid"/>
                      <a:round/>
                      <a:headEnd type="none" w="med" len="med"/>
                      <a:tailEnd type="stealth" w="lg" len="lg"/>
                    </a:lnT>
                    <a:lnB w="12700" cap="flat" cmpd="sng" algn="ctr">
                      <a:solidFill>
                        <a:schemeClr val="tx1"/>
                      </a:solidFill>
                      <a:prstDash val="solid"/>
                      <a:round/>
                      <a:headEnd type="none" w="med" len="med"/>
                      <a:tailEnd type="stealth" w="lg" len="lg"/>
                    </a:lnB>
                    <a:lnTlToBr>
                      <a:noFill/>
                    </a:lnTlToBr>
                    <a:lnBlToTr>
                      <a:noFill/>
                    </a:lnBlToTr>
                    <a:noFill/>
                  </a:tcPr>
                </a:tc>
                <a:extLst>
                  <a:ext uri="{0D108BD9-81ED-4DB2-BD59-A6C34878D82A}">
                    <a16:rowId xmlns:a16="http://schemas.microsoft.com/office/drawing/2014/main" val="10002"/>
                  </a:ext>
                </a:extLst>
              </a:tr>
              <a:tr h="581224">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n-US" sz="3200" b="1" i="0" u="none" strike="noStrike" cap="none" normalizeH="0" baseline="0">
                          <a:ln>
                            <a:noFill/>
                          </a:ln>
                          <a:solidFill>
                            <a:schemeClr val="tx2"/>
                          </a:solidFill>
                          <a:effectLst/>
                          <a:latin typeface="Arial"/>
                          <a:ea typeface="ＭＳ Ｐゴシック" pitchFamily="21" charset="-128"/>
                          <a:cs typeface="Arial"/>
                        </a:rPr>
                        <a:t>L</a:t>
                      </a:r>
                    </a:p>
                  </a:txBody>
                  <a:tcPr marL="90000" marR="90000" marT="46774" marB="46774" horzOverflow="overflow">
                    <a:lnL w="28575" cap="flat" cmpd="sng" algn="ctr">
                      <a:solidFill>
                        <a:schemeClr val="tx1"/>
                      </a:solidFill>
                      <a:prstDash val="solid"/>
                      <a:round/>
                      <a:headEnd type="none" w="med" len="med"/>
                      <a:tailEnd type="stealth" w="lg" len="lg"/>
                    </a:lnL>
                    <a:lnR w="12700" cap="flat" cmpd="sng" algn="ctr">
                      <a:solidFill>
                        <a:schemeClr val="tx1"/>
                      </a:solidFill>
                      <a:prstDash val="solid"/>
                      <a:round/>
                      <a:headEnd type="none" w="med" len="med"/>
                      <a:tailEnd type="stealth" w="lg" len="lg"/>
                    </a:lnR>
                    <a:lnT w="12700" cap="flat" cmpd="sng" algn="ctr">
                      <a:solidFill>
                        <a:schemeClr val="tx1"/>
                      </a:solidFill>
                      <a:prstDash val="solid"/>
                      <a:round/>
                      <a:headEnd type="none" w="med" len="med"/>
                      <a:tailEnd type="stealth" w="lg" len="lg"/>
                    </a:lnT>
                    <a:lnB w="12700" cap="flat" cmpd="sng" algn="ctr">
                      <a:solidFill>
                        <a:schemeClr val="tx1"/>
                      </a:solidFill>
                      <a:prstDash val="solid"/>
                      <a:round/>
                      <a:headEnd type="none" w="med" len="med"/>
                      <a:tailEnd type="stealth" w="lg" len="lg"/>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ar-JO" sz="3200" b="1" i="0" u="none" strike="noStrike" cap="none" normalizeH="0" baseline="0" dirty="0">
                          <a:ln>
                            <a:noFill/>
                          </a:ln>
                          <a:solidFill>
                            <a:schemeClr val="tx2"/>
                          </a:solidFill>
                          <a:effectLst/>
                          <a:latin typeface="Arial"/>
                          <a:ea typeface="ＭＳ Ｐゴシック" pitchFamily="21" charset="-128"/>
                          <a:cs typeface="Arial"/>
                        </a:rPr>
                        <a:t>72</a:t>
                      </a:r>
                      <a:endParaRPr kumimoji="0" lang="en-US" sz="3200" b="1" i="0" u="none" strike="noStrike" cap="none" normalizeH="0" baseline="0" dirty="0">
                        <a:ln>
                          <a:noFill/>
                        </a:ln>
                        <a:solidFill>
                          <a:schemeClr val="tx2"/>
                        </a:solidFill>
                        <a:effectLst/>
                        <a:latin typeface="Arial"/>
                        <a:ea typeface="ＭＳ Ｐゴシック" pitchFamily="21" charset="-128"/>
                        <a:cs typeface="Arial"/>
                      </a:endParaRPr>
                    </a:p>
                  </a:txBody>
                  <a:tcPr marL="90000" marR="90000" marT="46774" marB="46774" horzOverflow="overflow">
                    <a:lnL w="12700" cap="flat" cmpd="sng" algn="ctr">
                      <a:solidFill>
                        <a:schemeClr val="tx1"/>
                      </a:solidFill>
                      <a:prstDash val="solid"/>
                      <a:round/>
                      <a:headEnd type="none" w="med" len="med"/>
                      <a:tailEnd type="stealth" w="lg" len="lg"/>
                    </a:lnL>
                    <a:lnR w="28575" cap="flat" cmpd="sng" algn="ctr">
                      <a:solidFill>
                        <a:schemeClr val="tx1"/>
                      </a:solidFill>
                      <a:prstDash val="solid"/>
                      <a:round/>
                      <a:headEnd type="none" w="med" len="med"/>
                      <a:tailEnd type="stealth" w="lg" len="lg"/>
                    </a:lnR>
                    <a:lnT w="12700" cap="flat" cmpd="sng" algn="ctr">
                      <a:solidFill>
                        <a:schemeClr val="tx1"/>
                      </a:solidFill>
                      <a:prstDash val="solid"/>
                      <a:round/>
                      <a:headEnd type="none" w="med" len="med"/>
                      <a:tailEnd type="stealth" w="lg" len="lg"/>
                    </a:lnT>
                    <a:lnB w="12700" cap="flat" cmpd="sng" algn="ctr">
                      <a:solidFill>
                        <a:schemeClr val="tx1"/>
                      </a:solidFill>
                      <a:prstDash val="solid"/>
                      <a:round/>
                      <a:headEnd type="none" w="med" len="med"/>
                      <a:tailEnd type="stealth" w="lg" len="lg"/>
                    </a:lnB>
                    <a:lnTlToBr>
                      <a:noFill/>
                    </a:lnTlToBr>
                    <a:lnBlToTr>
                      <a:noFill/>
                    </a:lnBlToTr>
                    <a:noFill/>
                  </a:tcPr>
                </a:tc>
                <a:extLst>
                  <a:ext uri="{0D108BD9-81ED-4DB2-BD59-A6C34878D82A}">
                    <a16:rowId xmlns:a16="http://schemas.microsoft.com/office/drawing/2014/main" val="10003"/>
                  </a:ext>
                </a:extLst>
              </a:tr>
              <a:tr h="581224">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n-US" sz="3200" b="1" i="0" u="none" strike="noStrike" cap="none" normalizeH="0" baseline="0">
                          <a:ln>
                            <a:noFill/>
                          </a:ln>
                          <a:solidFill>
                            <a:schemeClr val="tx2"/>
                          </a:solidFill>
                          <a:effectLst/>
                          <a:latin typeface="Arial"/>
                          <a:ea typeface="ＭＳ Ｐゴシック" pitchFamily="21" charset="-128"/>
                          <a:cs typeface="Arial"/>
                        </a:rPr>
                        <a:t>M</a:t>
                      </a:r>
                    </a:p>
                  </a:txBody>
                  <a:tcPr marL="90000" marR="90000" marT="46774" marB="46774" horzOverflow="overflow">
                    <a:lnL w="28575" cap="flat" cmpd="sng" algn="ctr">
                      <a:solidFill>
                        <a:schemeClr val="tx1"/>
                      </a:solidFill>
                      <a:prstDash val="solid"/>
                      <a:round/>
                      <a:headEnd type="none" w="med" len="med"/>
                      <a:tailEnd type="stealth" w="lg" len="lg"/>
                    </a:lnL>
                    <a:lnR w="12700" cap="flat" cmpd="sng" algn="ctr">
                      <a:solidFill>
                        <a:schemeClr val="tx1"/>
                      </a:solidFill>
                      <a:prstDash val="solid"/>
                      <a:round/>
                      <a:headEnd type="none" w="med" len="med"/>
                      <a:tailEnd type="stealth" w="lg" len="lg"/>
                    </a:lnR>
                    <a:lnT w="12700" cap="flat" cmpd="sng" algn="ctr">
                      <a:solidFill>
                        <a:schemeClr val="tx1"/>
                      </a:solidFill>
                      <a:prstDash val="solid"/>
                      <a:round/>
                      <a:headEnd type="none" w="med" len="med"/>
                      <a:tailEnd type="stealth" w="lg" len="lg"/>
                    </a:lnT>
                    <a:lnB w="12700" cap="flat" cmpd="sng" algn="ctr">
                      <a:solidFill>
                        <a:schemeClr val="tx1"/>
                      </a:solidFill>
                      <a:prstDash val="solid"/>
                      <a:round/>
                      <a:headEnd type="none" w="med" len="med"/>
                      <a:tailEnd type="stealth" w="lg" len="lg"/>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ar-JO" sz="3200" b="1" i="0" u="none" strike="noStrike" cap="none" normalizeH="0" baseline="0" dirty="0">
                          <a:ln>
                            <a:noFill/>
                          </a:ln>
                          <a:solidFill>
                            <a:schemeClr val="tx2"/>
                          </a:solidFill>
                          <a:effectLst/>
                          <a:latin typeface="Arial"/>
                          <a:ea typeface="ＭＳ Ｐゴシック" pitchFamily="21" charset="-128"/>
                          <a:cs typeface="Arial"/>
                        </a:rPr>
                        <a:t>78</a:t>
                      </a:r>
                      <a:endParaRPr kumimoji="0" lang="en-US" sz="3200" b="1" i="0" u="none" strike="noStrike" cap="none" normalizeH="0" baseline="0" dirty="0">
                        <a:ln>
                          <a:noFill/>
                        </a:ln>
                        <a:solidFill>
                          <a:schemeClr val="tx2"/>
                        </a:solidFill>
                        <a:effectLst/>
                        <a:latin typeface="Arial"/>
                        <a:ea typeface="ＭＳ Ｐゴシック" pitchFamily="21" charset="-128"/>
                        <a:cs typeface="Arial"/>
                      </a:endParaRPr>
                    </a:p>
                  </a:txBody>
                  <a:tcPr marL="90000" marR="90000" marT="46774" marB="46774" horzOverflow="overflow">
                    <a:lnL w="12700" cap="flat" cmpd="sng" algn="ctr">
                      <a:solidFill>
                        <a:schemeClr val="tx1"/>
                      </a:solidFill>
                      <a:prstDash val="solid"/>
                      <a:round/>
                      <a:headEnd type="none" w="med" len="med"/>
                      <a:tailEnd type="stealth" w="lg" len="lg"/>
                    </a:lnL>
                    <a:lnR w="28575" cap="flat" cmpd="sng" algn="ctr">
                      <a:solidFill>
                        <a:schemeClr val="tx1"/>
                      </a:solidFill>
                      <a:prstDash val="solid"/>
                      <a:round/>
                      <a:headEnd type="none" w="med" len="med"/>
                      <a:tailEnd type="stealth" w="lg" len="lg"/>
                    </a:lnR>
                    <a:lnT w="12700" cap="flat" cmpd="sng" algn="ctr">
                      <a:solidFill>
                        <a:schemeClr val="tx1"/>
                      </a:solidFill>
                      <a:prstDash val="solid"/>
                      <a:round/>
                      <a:headEnd type="none" w="med" len="med"/>
                      <a:tailEnd type="stealth" w="lg" len="lg"/>
                    </a:lnT>
                    <a:lnB w="12700" cap="flat" cmpd="sng" algn="ctr">
                      <a:solidFill>
                        <a:schemeClr val="tx1"/>
                      </a:solidFill>
                      <a:prstDash val="solid"/>
                      <a:round/>
                      <a:headEnd type="none" w="med" len="med"/>
                      <a:tailEnd type="stealth" w="lg" len="lg"/>
                    </a:lnB>
                    <a:lnTlToBr>
                      <a:noFill/>
                    </a:lnTlToBr>
                    <a:lnBlToTr>
                      <a:noFill/>
                    </a:lnBlToTr>
                    <a:noFill/>
                  </a:tcPr>
                </a:tc>
                <a:extLst>
                  <a:ext uri="{0D108BD9-81ED-4DB2-BD59-A6C34878D82A}">
                    <a16:rowId xmlns:a16="http://schemas.microsoft.com/office/drawing/2014/main" val="10004"/>
                  </a:ext>
                </a:extLst>
              </a:tr>
              <a:tr h="581224">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n-US" sz="3200" b="1" i="0" u="none" strike="noStrike" cap="none" normalizeH="0" baseline="0">
                          <a:ln>
                            <a:noFill/>
                          </a:ln>
                          <a:solidFill>
                            <a:schemeClr val="tx2"/>
                          </a:solidFill>
                          <a:effectLst/>
                          <a:latin typeface="Arial"/>
                          <a:ea typeface="ＭＳ Ｐゴシック" pitchFamily="21" charset="-128"/>
                          <a:cs typeface="Arial"/>
                        </a:rPr>
                        <a:t>N</a:t>
                      </a:r>
                    </a:p>
                  </a:txBody>
                  <a:tcPr marL="90000" marR="90000" marT="46774" marB="46774" horzOverflow="overflow">
                    <a:lnL w="28575" cap="flat" cmpd="sng" algn="ctr">
                      <a:solidFill>
                        <a:schemeClr val="tx1"/>
                      </a:solidFill>
                      <a:prstDash val="solid"/>
                      <a:round/>
                      <a:headEnd type="none" w="med" len="med"/>
                      <a:tailEnd type="stealth" w="lg" len="lg"/>
                    </a:lnL>
                    <a:lnR w="12700" cap="flat" cmpd="sng" algn="ctr">
                      <a:solidFill>
                        <a:schemeClr val="tx1"/>
                      </a:solidFill>
                      <a:prstDash val="solid"/>
                      <a:round/>
                      <a:headEnd type="none" w="med" len="med"/>
                      <a:tailEnd type="stealth" w="lg" len="lg"/>
                    </a:lnR>
                    <a:lnT w="12700" cap="flat" cmpd="sng" algn="ctr">
                      <a:solidFill>
                        <a:schemeClr val="tx1"/>
                      </a:solidFill>
                      <a:prstDash val="solid"/>
                      <a:round/>
                      <a:headEnd type="none" w="med" len="med"/>
                      <a:tailEnd type="stealth" w="lg" len="lg"/>
                    </a:lnT>
                    <a:lnB w="12700" cap="flat" cmpd="sng" algn="ctr">
                      <a:solidFill>
                        <a:schemeClr val="tx1"/>
                      </a:solidFill>
                      <a:prstDash val="solid"/>
                      <a:round/>
                      <a:headEnd type="none" w="med" len="med"/>
                      <a:tailEnd type="stealth" w="lg" len="lg"/>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ar-JO" sz="3200" b="1" i="0" u="none" strike="noStrike" cap="none" normalizeH="0" baseline="0" dirty="0">
                          <a:ln>
                            <a:noFill/>
                          </a:ln>
                          <a:solidFill>
                            <a:schemeClr val="tx2"/>
                          </a:solidFill>
                          <a:effectLst/>
                          <a:latin typeface="Arial"/>
                          <a:ea typeface="ＭＳ Ｐゴシック" pitchFamily="21" charset="-128"/>
                          <a:cs typeface="Arial"/>
                        </a:rPr>
                        <a:t>84</a:t>
                      </a:r>
                      <a:endParaRPr kumimoji="0" lang="en-US" sz="3200" b="1" i="0" u="none" strike="noStrike" cap="none" normalizeH="0" baseline="0" dirty="0">
                        <a:ln>
                          <a:noFill/>
                        </a:ln>
                        <a:solidFill>
                          <a:schemeClr val="tx2"/>
                        </a:solidFill>
                        <a:effectLst/>
                        <a:latin typeface="Arial"/>
                        <a:ea typeface="ＭＳ Ｐゴシック" pitchFamily="21" charset="-128"/>
                        <a:cs typeface="Arial"/>
                      </a:endParaRPr>
                    </a:p>
                  </a:txBody>
                  <a:tcPr marL="90000" marR="90000" marT="46774" marB="46774" horzOverflow="overflow">
                    <a:lnL w="12700" cap="flat" cmpd="sng" algn="ctr">
                      <a:solidFill>
                        <a:schemeClr val="tx1"/>
                      </a:solidFill>
                      <a:prstDash val="solid"/>
                      <a:round/>
                      <a:headEnd type="none" w="med" len="med"/>
                      <a:tailEnd type="stealth" w="lg" len="lg"/>
                    </a:lnL>
                    <a:lnR w="28575" cap="flat" cmpd="sng" algn="ctr">
                      <a:solidFill>
                        <a:schemeClr val="tx1"/>
                      </a:solidFill>
                      <a:prstDash val="solid"/>
                      <a:round/>
                      <a:headEnd type="none" w="med" len="med"/>
                      <a:tailEnd type="stealth" w="lg" len="lg"/>
                    </a:lnR>
                    <a:lnT w="12700" cap="flat" cmpd="sng" algn="ctr">
                      <a:solidFill>
                        <a:schemeClr val="tx1"/>
                      </a:solidFill>
                      <a:prstDash val="solid"/>
                      <a:round/>
                      <a:headEnd type="none" w="med" len="med"/>
                      <a:tailEnd type="stealth" w="lg" len="lg"/>
                    </a:lnT>
                    <a:lnB w="12700" cap="flat" cmpd="sng" algn="ctr">
                      <a:solidFill>
                        <a:schemeClr val="tx1"/>
                      </a:solidFill>
                      <a:prstDash val="solid"/>
                      <a:round/>
                      <a:headEnd type="none" w="med" len="med"/>
                      <a:tailEnd type="stealth" w="lg" len="lg"/>
                    </a:lnB>
                    <a:lnTlToBr>
                      <a:noFill/>
                    </a:lnTlToBr>
                    <a:lnBlToTr>
                      <a:noFill/>
                    </a:lnBlToTr>
                    <a:noFill/>
                  </a:tcPr>
                </a:tc>
                <a:extLst>
                  <a:ext uri="{0D108BD9-81ED-4DB2-BD59-A6C34878D82A}">
                    <a16:rowId xmlns:a16="http://schemas.microsoft.com/office/drawing/2014/main" val="10005"/>
                  </a:ext>
                </a:extLst>
              </a:tr>
              <a:tr h="581224">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n-US" sz="3200" b="1" i="0" u="none" strike="noStrike" cap="none" normalizeH="0" baseline="0">
                          <a:ln>
                            <a:noFill/>
                          </a:ln>
                          <a:solidFill>
                            <a:schemeClr val="tx2"/>
                          </a:solidFill>
                          <a:effectLst/>
                          <a:latin typeface="Arial"/>
                          <a:ea typeface="ＭＳ Ｐゴシック" pitchFamily="21" charset="-128"/>
                          <a:cs typeface="Arial"/>
                        </a:rPr>
                        <a:t>O</a:t>
                      </a:r>
                    </a:p>
                  </a:txBody>
                  <a:tcPr marL="90000" marR="90000" marT="46774" marB="46774" horzOverflow="overflow">
                    <a:lnL w="28575" cap="flat" cmpd="sng" algn="ctr">
                      <a:solidFill>
                        <a:schemeClr val="tx1"/>
                      </a:solidFill>
                      <a:prstDash val="solid"/>
                      <a:round/>
                      <a:headEnd type="none" w="med" len="med"/>
                      <a:tailEnd type="stealth" w="lg" len="lg"/>
                    </a:lnL>
                    <a:lnR w="12700" cap="flat" cmpd="sng" algn="ctr">
                      <a:solidFill>
                        <a:schemeClr val="tx1"/>
                      </a:solidFill>
                      <a:prstDash val="solid"/>
                      <a:round/>
                      <a:headEnd type="none" w="med" len="med"/>
                      <a:tailEnd type="stealth" w="lg" len="lg"/>
                    </a:lnR>
                    <a:lnT w="12700" cap="flat" cmpd="sng" algn="ctr">
                      <a:solidFill>
                        <a:schemeClr val="tx1"/>
                      </a:solidFill>
                      <a:prstDash val="solid"/>
                      <a:round/>
                      <a:headEnd type="none" w="med" len="med"/>
                      <a:tailEnd type="stealth" w="lg" len="lg"/>
                    </a:lnT>
                    <a:lnB w="12700" cap="flat" cmpd="sng" algn="ctr">
                      <a:solidFill>
                        <a:schemeClr val="tx1"/>
                      </a:solidFill>
                      <a:prstDash val="solid"/>
                      <a:round/>
                      <a:headEnd type="none" w="med" len="med"/>
                      <a:tailEnd type="stealth" w="lg" len="lg"/>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ar-JO" sz="3200" b="1" i="0" u="none" strike="noStrike" cap="none" normalizeH="0" baseline="0" dirty="0">
                          <a:ln>
                            <a:noFill/>
                          </a:ln>
                          <a:solidFill>
                            <a:schemeClr val="tx2"/>
                          </a:solidFill>
                          <a:effectLst/>
                          <a:latin typeface="Arial"/>
                          <a:ea typeface="ＭＳ Ｐゴシック" pitchFamily="21" charset="-128"/>
                          <a:cs typeface="Arial"/>
                        </a:rPr>
                        <a:t>90</a:t>
                      </a:r>
                      <a:endParaRPr kumimoji="0" lang="en-US" sz="3200" b="1" i="0" u="none" strike="noStrike" cap="none" normalizeH="0" baseline="0" dirty="0">
                        <a:ln>
                          <a:noFill/>
                        </a:ln>
                        <a:solidFill>
                          <a:schemeClr val="tx2"/>
                        </a:solidFill>
                        <a:effectLst/>
                        <a:latin typeface="Arial"/>
                        <a:ea typeface="ＭＳ Ｐゴシック" pitchFamily="21" charset="-128"/>
                        <a:cs typeface="Arial"/>
                      </a:endParaRPr>
                    </a:p>
                  </a:txBody>
                  <a:tcPr marL="90000" marR="90000" marT="46774" marB="46774" horzOverflow="overflow">
                    <a:lnL w="12700" cap="flat" cmpd="sng" algn="ctr">
                      <a:solidFill>
                        <a:schemeClr val="tx1"/>
                      </a:solidFill>
                      <a:prstDash val="solid"/>
                      <a:round/>
                      <a:headEnd type="none" w="med" len="med"/>
                      <a:tailEnd type="stealth" w="lg" len="lg"/>
                    </a:lnL>
                    <a:lnR w="28575" cap="flat" cmpd="sng" algn="ctr">
                      <a:solidFill>
                        <a:schemeClr val="tx1"/>
                      </a:solidFill>
                      <a:prstDash val="solid"/>
                      <a:round/>
                      <a:headEnd type="none" w="med" len="med"/>
                      <a:tailEnd type="stealth" w="lg" len="lg"/>
                    </a:lnR>
                    <a:lnT w="12700" cap="flat" cmpd="sng" algn="ctr">
                      <a:solidFill>
                        <a:schemeClr val="tx1"/>
                      </a:solidFill>
                      <a:prstDash val="solid"/>
                      <a:round/>
                      <a:headEnd type="none" w="med" len="med"/>
                      <a:tailEnd type="stealth" w="lg" len="lg"/>
                    </a:lnT>
                    <a:lnB w="12700" cap="flat" cmpd="sng" algn="ctr">
                      <a:solidFill>
                        <a:schemeClr val="tx1"/>
                      </a:solidFill>
                      <a:prstDash val="solid"/>
                      <a:round/>
                      <a:headEnd type="none" w="med" len="med"/>
                      <a:tailEnd type="stealth" w="lg" len="lg"/>
                    </a:lnB>
                    <a:lnTlToBr>
                      <a:noFill/>
                    </a:lnTlToBr>
                    <a:lnBlToTr>
                      <a:noFill/>
                    </a:lnBlToTr>
                    <a:noFill/>
                  </a:tcPr>
                </a:tc>
                <a:extLst>
                  <a:ext uri="{0D108BD9-81ED-4DB2-BD59-A6C34878D82A}">
                    <a16:rowId xmlns:a16="http://schemas.microsoft.com/office/drawing/2014/main" val="10006"/>
                  </a:ext>
                </a:extLst>
              </a:tr>
              <a:tr h="581224">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n-US" sz="3200" b="1" i="0" u="none" strike="noStrike" cap="none" normalizeH="0" baseline="0">
                          <a:ln>
                            <a:noFill/>
                          </a:ln>
                          <a:solidFill>
                            <a:schemeClr val="tx2"/>
                          </a:solidFill>
                          <a:effectLst/>
                          <a:latin typeface="Arial"/>
                          <a:ea typeface="ＭＳ Ｐゴシック" pitchFamily="21" charset="-128"/>
                          <a:cs typeface="Arial"/>
                        </a:rPr>
                        <a:t>P</a:t>
                      </a:r>
                    </a:p>
                  </a:txBody>
                  <a:tcPr marL="90000" marR="90000" marT="46774" marB="46774" horzOverflow="overflow">
                    <a:lnL w="28575" cap="flat" cmpd="sng" algn="ctr">
                      <a:solidFill>
                        <a:schemeClr val="tx1"/>
                      </a:solidFill>
                      <a:prstDash val="solid"/>
                      <a:round/>
                      <a:headEnd type="none" w="med" len="med"/>
                      <a:tailEnd type="stealth" w="lg" len="lg"/>
                    </a:lnL>
                    <a:lnR w="12700" cap="flat" cmpd="sng" algn="ctr">
                      <a:solidFill>
                        <a:schemeClr val="tx1"/>
                      </a:solidFill>
                      <a:prstDash val="solid"/>
                      <a:round/>
                      <a:headEnd type="none" w="med" len="med"/>
                      <a:tailEnd type="stealth" w="lg" len="lg"/>
                    </a:lnR>
                    <a:lnT w="12700" cap="flat" cmpd="sng" algn="ctr">
                      <a:solidFill>
                        <a:schemeClr val="tx1"/>
                      </a:solidFill>
                      <a:prstDash val="solid"/>
                      <a:round/>
                      <a:headEnd type="none" w="med" len="med"/>
                      <a:tailEnd type="stealth" w="lg" len="lg"/>
                    </a:lnT>
                    <a:lnB w="28575" cap="flat" cmpd="sng" algn="ctr">
                      <a:solidFill>
                        <a:schemeClr val="tx1"/>
                      </a:solidFill>
                      <a:prstDash val="solid"/>
                      <a:round/>
                      <a:headEnd type="none" w="med" len="med"/>
                      <a:tailEnd type="stealth" w="lg" len="lg"/>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ar-JO" sz="3200" b="1" i="0" u="none" strike="noStrike" cap="none" normalizeH="0" baseline="0" dirty="0">
                          <a:ln>
                            <a:noFill/>
                          </a:ln>
                          <a:solidFill>
                            <a:schemeClr val="tx2"/>
                          </a:solidFill>
                          <a:effectLst/>
                          <a:latin typeface="Arial"/>
                          <a:ea typeface="ＭＳ Ｐゴシック" pitchFamily="21" charset="-128"/>
                          <a:cs typeface="Arial"/>
                        </a:rPr>
                        <a:t>96</a:t>
                      </a:r>
                      <a:endParaRPr kumimoji="0" lang="en-US" sz="3200" b="1" i="0" u="none" strike="noStrike" cap="none" normalizeH="0" baseline="0" dirty="0">
                        <a:ln>
                          <a:noFill/>
                        </a:ln>
                        <a:solidFill>
                          <a:schemeClr val="tx2"/>
                        </a:solidFill>
                        <a:effectLst/>
                        <a:latin typeface="Arial"/>
                        <a:ea typeface="ＭＳ Ｐゴシック" pitchFamily="21" charset="-128"/>
                        <a:cs typeface="Arial"/>
                      </a:endParaRPr>
                    </a:p>
                  </a:txBody>
                  <a:tcPr marL="90000" marR="90000" marT="46774" marB="46774" horzOverflow="overflow">
                    <a:lnL w="12700" cap="flat" cmpd="sng" algn="ctr">
                      <a:solidFill>
                        <a:schemeClr val="tx1"/>
                      </a:solidFill>
                      <a:prstDash val="solid"/>
                      <a:round/>
                      <a:headEnd type="none" w="med" len="med"/>
                      <a:tailEnd type="stealth" w="lg" len="lg"/>
                    </a:lnL>
                    <a:lnR w="28575" cap="flat" cmpd="sng" algn="ctr">
                      <a:solidFill>
                        <a:schemeClr val="tx1"/>
                      </a:solidFill>
                      <a:prstDash val="solid"/>
                      <a:round/>
                      <a:headEnd type="none" w="med" len="med"/>
                      <a:tailEnd type="stealth" w="lg" len="lg"/>
                    </a:lnR>
                    <a:lnT w="12700" cap="flat" cmpd="sng" algn="ctr">
                      <a:solidFill>
                        <a:schemeClr val="tx1"/>
                      </a:solidFill>
                      <a:prstDash val="solid"/>
                      <a:round/>
                      <a:headEnd type="none" w="med" len="med"/>
                      <a:tailEnd type="stealth" w="lg" len="lg"/>
                    </a:lnT>
                    <a:lnB w="28575" cap="flat" cmpd="sng" algn="ctr">
                      <a:solidFill>
                        <a:schemeClr val="tx1"/>
                      </a:solidFill>
                      <a:prstDash val="solid"/>
                      <a:round/>
                      <a:headEnd type="none" w="med" len="med"/>
                      <a:tailEnd type="stealth" w="lg" len="lg"/>
                    </a:lnB>
                    <a:lnTlToBr>
                      <a:noFill/>
                    </a:lnTlToBr>
                    <a:lnBlToTr>
                      <a:noFill/>
                    </a:lnBlToTr>
                    <a:noFill/>
                  </a:tcPr>
                </a:tc>
                <a:extLst>
                  <a:ext uri="{0D108BD9-81ED-4DB2-BD59-A6C34878D82A}">
                    <a16:rowId xmlns:a16="http://schemas.microsoft.com/office/drawing/2014/main" val="10007"/>
                  </a:ext>
                </a:extLst>
              </a:tr>
            </a:tbl>
          </a:graphicData>
        </a:graphic>
      </p:graphicFrame>
      <p:graphicFrame>
        <p:nvGraphicFramePr>
          <p:cNvPr id="928868" name="Group 100"/>
          <p:cNvGraphicFramePr>
            <a:graphicFrameLocks noGrp="1"/>
          </p:cNvGraphicFramePr>
          <p:nvPr>
            <p:extLst>
              <p:ext uri="{D42A27DB-BD31-4B8C-83A1-F6EECF244321}">
                <p14:modId xmlns:p14="http://schemas.microsoft.com/office/powerpoint/2010/main" val="1187552062"/>
              </p:ext>
            </p:extLst>
          </p:nvPr>
        </p:nvGraphicFramePr>
        <p:xfrm>
          <a:off x="3505200" y="990600"/>
          <a:ext cx="2003426" cy="4649824"/>
        </p:xfrm>
        <a:graphic>
          <a:graphicData uri="http://schemas.openxmlformats.org/drawingml/2006/table">
            <a:tbl>
              <a:tblPr/>
              <a:tblGrid>
                <a:gridCol w="1001713">
                  <a:extLst>
                    <a:ext uri="{9D8B030D-6E8A-4147-A177-3AD203B41FA5}">
                      <a16:colId xmlns:a16="http://schemas.microsoft.com/office/drawing/2014/main" val="20000"/>
                    </a:ext>
                  </a:extLst>
                </a:gridCol>
                <a:gridCol w="1001713">
                  <a:extLst>
                    <a:ext uri="{9D8B030D-6E8A-4147-A177-3AD203B41FA5}">
                      <a16:colId xmlns:a16="http://schemas.microsoft.com/office/drawing/2014/main" val="20001"/>
                    </a:ext>
                  </a:extLst>
                </a:gridCol>
              </a:tblGrid>
              <a:tr h="581224">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n-US" sz="3200" b="1" i="0" u="none" strike="noStrike" cap="none" normalizeH="0" baseline="0" dirty="0">
                          <a:ln>
                            <a:noFill/>
                          </a:ln>
                          <a:solidFill>
                            <a:schemeClr val="tx2"/>
                          </a:solidFill>
                          <a:effectLst/>
                          <a:latin typeface="Arial"/>
                          <a:ea typeface="ＭＳ Ｐゴシック" pitchFamily="21" charset="-128"/>
                          <a:cs typeface="Arial"/>
                        </a:rPr>
                        <a:t>Q</a:t>
                      </a:r>
                    </a:p>
                  </a:txBody>
                  <a:tcPr marL="90023" marR="90023" marT="46774" marB="46774" horzOverflow="overflow">
                    <a:lnL w="28575" cap="flat" cmpd="sng" algn="ctr">
                      <a:solidFill>
                        <a:schemeClr val="tx1"/>
                      </a:solidFill>
                      <a:prstDash val="solid"/>
                      <a:round/>
                      <a:headEnd type="none" w="med" len="med"/>
                      <a:tailEnd type="stealth" w="lg" len="lg"/>
                    </a:lnL>
                    <a:lnR w="12700" cap="flat" cmpd="sng" algn="ctr">
                      <a:solidFill>
                        <a:schemeClr val="tx1"/>
                      </a:solidFill>
                      <a:prstDash val="solid"/>
                      <a:round/>
                      <a:headEnd type="none" w="med" len="med"/>
                      <a:tailEnd type="stealth" w="lg" len="lg"/>
                    </a:lnR>
                    <a:lnT w="28575" cap="flat" cmpd="sng" algn="ctr">
                      <a:solidFill>
                        <a:schemeClr val="tx1"/>
                      </a:solidFill>
                      <a:prstDash val="solid"/>
                      <a:round/>
                      <a:headEnd type="none" w="med" len="med"/>
                      <a:tailEnd type="stealth" w="lg" len="lg"/>
                    </a:lnT>
                    <a:lnB w="12700" cap="flat" cmpd="sng" algn="ctr">
                      <a:solidFill>
                        <a:schemeClr val="tx1"/>
                      </a:solidFill>
                      <a:prstDash val="solid"/>
                      <a:round/>
                      <a:headEnd type="none" w="med" len="med"/>
                      <a:tailEnd type="stealth" w="lg" len="lg"/>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ar-JO" sz="3200" b="1" i="0" u="none" strike="noStrike" cap="none" normalizeH="0" baseline="0" dirty="0">
                          <a:ln>
                            <a:noFill/>
                          </a:ln>
                          <a:solidFill>
                            <a:schemeClr val="tx2"/>
                          </a:solidFill>
                          <a:effectLst/>
                          <a:latin typeface="Arial"/>
                          <a:ea typeface="ＭＳ Ｐゴシック" pitchFamily="21" charset="-128"/>
                          <a:cs typeface="Arial"/>
                        </a:rPr>
                        <a:t>102</a:t>
                      </a:r>
                      <a:endParaRPr kumimoji="0" lang="en-US" sz="3200" b="1" i="0" u="none" strike="noStrike" cap="none" normalizeH="0" baseline="0" dirty="0">
                        <a:ln>
                          <a:noFill/>
                        </a:ln>
                        <a:solidFill>
                          <a:schemeClr val="tx2"/>
                        </a:solidFill>
                        <a:effectLst/>
                        <a:latin typeface="Arial"/>
                        <a:ea typeface="ＭＳ Ｐゴシック" pitchFamily="21" charset="-128"/>
                        <a:cs typeface="Arial"/>
                      </a:endParaRPr>
                    </a:p>
                  </a:txBody>
                  <a:tcPr marL="90023" marR="90023" marT="46774" marB="46774" horzOverflow="overflow">
                    <a:lnL w="12700" cap="flat" cmpd="sng" algn="ctr">
                      <a:solidFill>
                        <a:schemeClr val="tx1"/>
                      </a:solidFill>
                      <a:prstDash val="solid"/>
                      <a:round/>
                      <a:headEnd type="none" w="med" len="med"/>
                      <a:tailEnd type="stealth" w="lg" len="lg"/>
                    </a:lnL>
                    <a:lnR w="28575" cap="flat" cmpd="sng" algn="ctr">
                      <a:solidFill>
                        <a:schemeClr val="tx1"/>
                      </a:solidFill>
                      <a:prstDash val="solid"/>
                      <a:round/>
                      <a:headEnd type="none" w="med" len="med"/>
                      <a:tailEnd type="stealth" w="lg" len="lg"/>
                    </a:lnR>
                    <a:lnT w="28575" cap="flat" cmpd="sng" algn="ctr">
                      <a:solidFill>
                        <a:schemeClr val="tx1"/>
                      </a:solidFill>
                      <a:prstDash val="solid"/>
                      <a:round/>
                      <a:headEnd type="none" w="med" len="med"/>
                      <a:tailEnd type="stealth" w="lg" len="lg"/>
                    </a:lnT>
                    <a:lnB w="12700" cap="flat" cmpd="sng" algn="ctr">
                      <a:solidFill>
                        <a:schemeClr val="tx1"/>
                      </a:solidFill>
                      <a:prstDash val="solid"/>
                      <a:round/>
                      <a:headEnd type="none" w="med" len="med"/>
                      <a:tailEnd type="stealth" w="lg" len="lg"/>
                    </a:lnB>
                    <a:lnTlToBr>
                      <a:noFill/>
                    </a:lnTlToBr>
                    <a:lnBlToTr>
                      <a:noFill/>
                    </a:lnBlToTr>
                    <a:noFill/>
                  </a:tcPr>
                </a:tc>
                <a:extLst>
                  <a:ext uri="{0D108BD9-81ED-4DB2-BD59-A6C34878D82A}">
                    <a16:rowId xmlns:a16="http://schemas.microsoft.com/office/drawing/2014/main" val="10000"/>
                  </a:ext>
                </a:extLst>
              </a:tr>
              <a:tr h="581224">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n-US" sz="3200" b="1" i="0" u="none" strike="noStrike" cap="none" normalizeH="0" baseline="0">
                          <a:ln>
                            <a:noFill/>
                          </a:ln>
                          <a:solidFill>
                            <a:schemeClr val="tx2"/>
                          </a:solidFill>
                          <a:effectLst/>
                          <a:latin typeface="Arial"/>
                          <a:ea typeface="ＭＳ Ｐゴシック" pitchFamily="21" charset="-128"/>
                          <a:cs typeface="Arial"/>
                        </a:rPr>
                        <a:t>R</a:t>
                      </a:r>
                    </a:p>
                  </a:txBody>
                  <a:tcPr marL="90023" marR="90023" marT="46774" marB="46774" horzOverflow="overflow">
                    <a:lnL w="28575" cap="flat" cmpd="sng" algn="ctr">
                      <a:solidFill>
                        <a:schemeClr val="tx1"/>
                      </a:solidFill>
                      <a:prstDash val="solid"/>
                      <a:round/>
                      <a:headEnd type="none" w="med" len="med"/>
                      <a:tailEnd type="stealth" w="lg" len="lg"/>
                    </a:lnL>
                    <a:lnR w="12700" cap="flat" cmpd="sng" algn="ctr">
                      <a:solidFill>
                        <a:schemeClr val="tx1"/>
                      </a:solidFill>
                      <a:prstDash val="solid"/>
                      <a:round/>
                      <a:headEnd type="none" w="med" len="med"/>
                      <a:tailEnd type="stealth" w="lg" len="lg"/>
                    </a:lnR>
                    <a:lnT w="12700" cap="flat" cmpd="sng" algn="ctr">
                      <a:solidFill>
                        <a:schemeClr val="tx1"/>
                      </a:solidFill>
                      <a:prstDash val="solid"/>
                      <a:round/>
                      <a:headEnd type="none" w="med" len="med"/>
                      <a:tailEnd type="stealth" w="lg" len="lg"/>
                    </a:lnT>
                    <a:lnB w="12700" cap="flat" cmpd="sng" algn="ctr">
                      <a:solidFill>
                        <a:schemeClr val="tx1"/>
                      </a:solidFill>
                      <a:prstDash val="solid"/>
                      <a:round/>
                      <a:headEnd type="none" w="med" len="med"/>
                      <a:tailEnd type="stealth" w="lg" len="lg"/>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ar-JO" sz="3200" b="1" i="0" u="none" strike="noStrike" cap="none" normalizeH="0" baseline="0" dirty="0">
                          <a:ln>
                            <a:noFill/>
                          </a:ln>
                          <a:solidFill>
                            <a:schemeClr val="tx2"/>
                          </a:solidFill>
                          <a:effectLst/>
                          <a:latin typeface="Arial"/>
                          <a:ea typeface="ＭＳ Ｐゴシック" pitchFamily="21" charset="-128"/>
                          <a:cs typeface="Arial"/>
                        </a:rPr>
                        <a:t>108</a:t>
                      </a:r>
                      <a:endParaRPr kumimoji="0" lang="en-US" sz="3200" b="1" i="0" u="none" strike="noStrike" cap="none" normalizeH="0" baseline="0" dirty="0">
                        <a:ln>
                          <a:noFill/>
                        </a:ln>
                        <a:solidFill>
                          <a:schemeClr val="tx2"/>
                        </a:solidFill>
                        <a:effectLst/>
                        <a:latin typeface="Arial"/>
                        <a:ea typeface="ＭＳ Ｐゴシック" pitchFamily="21" charset="-128"/>
                        <a:cs typeface="Arial"/>
                      </a:endParaRPr>
                    </a:p>
                  </a:txBody>
                  <a:tcPr marL="90023" marR="90023" marT="46774" marB="46774" horzOverflow="overflow">
                    <a:lnL w="12700" cap="flat" cmpd="sng" algn="ctr">
                      <a:solidFill>
                        <a:schemeClr val="tx1"/>
                      </a:solidFill>
                      <a:prstDash val="solid"/>
                      <a:round/>
                      <a:headEnd type="none" w="med" len="med"/>
                      <a:tailEnd type="stealth" w="lg" len="lg"/>
                    </a:lnL>
                    <a:lnR w="28575" cap="flat" cmpd="sng" algn="ctr">
                      <a:solidFill>
                        <a:schemeClr val="tx1"/>
                      </a:solidFill>
                      <a:prstDash val="solid"/>
                      <a:round/>
                      <a:headEnd type="none" w="med" len="med"/>
                      <a:tailEnd type="stealth" w="lg" len="lg"/>
                    </a:lnR>
                    <a:lnT w="12700" cap="flat" cmpd="sng" algn="ctr">
                      <a:solidFill>
                        <a:schemeClr val="tx1"/>
                      </a:solidFill>
                      <a:prstDash val="solid"/>
                      <a:round/>
                      <a:headEnd type="none" w="med" len="med"/>
                      <a:tailEnd type="stealth" w="lg" len="lg"/>
                    </a:lnT>
                    <a:lnB w="12700" cap="flat" cmpd="sng" algn="ctr">
                      <a:solidFill>
                        <a:schemeClr val="tx1"/>
                      </a:solidFill>
                      <a:prstDash val="solid"/>
                      <a:round/>
                      <a:headEnd type="none" w="med" len="med"/>
                      <a:tailEnd type="stealth" w="lg" len="lg"/>
                    </a:lnB>
                    <a:lnTlToBr>
                      <a:noFill/>
                    </a:lnTlToBr>
                    <a:lnBlToTr>
                      <a:noFill/>
                    </a:lnBlToTr>
                    <a:noFill/>
                  </a:tcPr>
                </a:tc>
                <a:extLst>
                  <a:ext uri="{0D108BD9-81ED-4DB2-BD59-A6C34878D82A}">
                    <a16:rowId xmlns:a16="http://schemas.microsoft.com/office/drawing/2014/main" val="10001"/>
                  </a:ext>
                </a:extLst>
              </a:tr>
              <a:tr h="581224">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n-US" sz="3200" b="1" i="0" u="none" strike="noStrike" cap="none" normalizeH="0" baseline="0">
                          <a:ln>
                            <a:noFill/>
                          </a:ln>
                          <a:solidFill>
                            <a:schemeClr val="tx2"/>
                          </a:solidFill>
                          <a:effectLst/>
                          <a:latin typeface="Arial"/>
                          <a:ea typeface="ＭＳ Ｐゴシック" pitchFamily="21" charset="-128"/>
                          <a:cs typeface="Arial"/>
                        </a:rPr>
                        <a:t>S</a:t>
                      </a:r>
                    </a:p>
                  </a:txBody>
                  <a:tcPr marL="90023" marR="90023" marT="46774" marB="46774" horzOverflow="overflow">
                    <a:lnL w="28575" cap="flat" cmpd="sng" algn="ctr">
                      <a:solidFill>
                        <a:schemeClr val="tx1"/>
                      </a:solidFill>
                      <a:prstDash val="solid"/>
                      <a:round/>
                      <a:headEnd type="none" w="med" len="med"/>
                      <a:tailEnd type="stealth" w="lg" len="lg"/>
                    </a:lnL>
                    <a:lnR w="12700" cap="flat" cmpd="sng" algn="ctr">
                      <a:solidFill>
                        <a:schemeClr val="tx1"/>
                      </a:solidFill>
                      <a:prstDash val="solid"/>
                      <a:round/>
                      <a:headEnd type="none" w="med" len="med"/>
                      <a:tailEnd type="stealth" w="lg" len="lg"/>
                    </a:lnR>
                    <a:lnT w="12700" cap="flat" cmpd="sng" algn="ctr">
                      <a:solidFill>
                        <a:schemeClr val="tx1"/>
                      </a:solidFill>
                      <a:prstDash val="solid"/>
                      <a:round/>
                      <a:headEnd type="none" w="med" len="med"/>
                      <a:tailEnd type="stealth" w="lg" len="lg"/>
                    </a:lnT>
                    <a:lnB w="12700" cap="flat" cmpd="sng" algn="ctr">
                      <a:solidFill>
                        <a:schemeClr val="tx1"/>
                      </a:solidFill>
                      <a:prstDash val="solid"/>
                      <a:round/>
                      <a:headEnd type="none" w="med" len="med"/>
                      <a:tailEnd type="stealth" w="lg" len="lg"/>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ar-JO" sz="3200" b="1" i="0" u="none" strike="noStrike" cap="none" normalizeH="0" baseline="0" dirty="0">
                          <a:ln>
                            <a:noFill/>
                          </a:ln>
                          <a:solidFill>
                            <a:schemeClr val="tx2"/>
                          </a:solidFill>
                          <a:effectLst/>
                          <a:latin typeface="Arial"/>
                          <a:ea typeface="ＭＳ Ｐゴシック" pitchFamily="21" charset="-128"/>
                          <a:cs typeface="Arial"/>
                        </a:rPr>
                        <a:t>114</a:t>
                      </a:r>
                      <a:endParaRPr kumimoji="0" lang="en-US" sz="3200" b="1" i="0" u="none" strike="noStrike" cap="none" normalizeH="0" baseline="0" dirty="0">
                        <a:ln>
                          <a:noFill/>
                        </a:ln>
                        <a:solidFill>
                          <a:schemeClr val="tx2"/>
                        </a:solidFill>
                        <a:effectLst/>
                        <a:latin typeface="Arial"/>
                        <a:ea typeface="ＭＳ Ｐゴシック" pitchFamily="21" charset="-128"/>
                        <a:cs typeface="Arial"/>
                      </a:endParaRPr>
                    </a:p>
                  </a:txBody>
                  <a:tcPr marL="90023" marR="90023" marT="46774" marB="46774" horzOverflow="overflow">
                    <a:lnL w="12700" cap="flat" cmpd="sng" algn="ctr">
                      <a:solidFill>
                        <a:schemeClr val="tx1"/>
                      </a:solidFill>
                      <a:prstDash val="solid"/>
                      <a:round/>
                      <a:headEnd type="none" w="med" len="med"/>
                      <a:tailEnd type="stealth" w="lg" len="lg"/>
                    </a:lnL>
                    <a:lnR w="28575" cap="flat" cmpd="sng" algn="ctr">
                      <a:solidFill>
                        <a:schemeClr val="tx1"/>
                      </a:solidFill>
                      <a:prstDash val="solid"/>
                      <a:round/>
                      <a:headEnd type="none" w="med" len="med"/>
                      <a:tailEnd type="stealth" w="lg" len="lg"/>
                    </a:lnR>
                    <a:lnT w="12700" cap="flat" cmpd="sng" algn="ctr">
                      <a:solidFill>
                        <a:schemeClr val="tx1"/>
                      </a:solidFill>
                      <a:prstDash val="solid"/>
                      <a:round/>
                      <a:headEnd type="none" w="med" len="med"/>
                      <a:tailEnd type="stealth" w="lg" len="lg"/>
                    </a:lnT>
                    <a:lnB w="12700" cap="flat" cmpd="sng" algn="ctr">
                      <a:solidFill>
                        <a:schemeClr val="tx1"/>
                      </a:solidFill>
                      <a:prstDash val="solid"/>
                      <a:round/>
                      <a:headEnd type="none" w="med" len="med"/>
                      <a:tailEnd type="stealth" w="lg" len="lg"/>
                    </a:lnB>
                    <a:lnTlToBr>
                      <a:noFill/>
                    </a:lnTlToBr>
                    <a:lnBlToTr>
                      <a:noFill/>
                    </a:lnBlToTr>
                    <a:noFill/>
                  </a:tcPr>
                </a:tc>
                <a:extLst>
                  <a:ext uri="{0D108BD9-81ED-4DB2-BD59-A6C34878D82A}">
                    <a16:rowId xmlns:a16="http://schemas.microsoft.com/office/drawing/2014/main" val="10002"/>
                  </a:ext>
                </a:extLst>
              </a:tr>
              <a:tr h="581224">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n-US" sz="3200" b="1" i="0" u="none" strike="noStrike" cap="none" normalizeH="0" baseline="0">
                          <a:ln>
                            <a:noFill/>
                          </a:ln>
                          <a:solidFill>
                            <a:schemeClr val="tx2"/>
                          </a:solidFill>
                          <a:effectLst/>
                          <a:latin typeface="Arial"/>
                          <a:ea typeface="ＭＳ Ｐゴシック" pitchFamily="21" charset="-128"/>
                          <a:cs typeface="Arial"/>
                        </a:rPr>
                        <a:t>T</a:t>
                      </a:r>
                    </a:p>
                  </a:txBody>
                  <a:tcPr marL="90023" marR="90023" marT="46774" marB="46774" horzOverflow="overflow">
                    <a:lnL w="28575" cap="flat" cmpd="sng" algn="ctr">
                      <a:solidFill>
                        <a:schemeClr val="tx1"/>
                      </a:solidFill>
                      <a:prstDash val="solid"/>
                      <a:round/>
                      <a:headEnd type="none" w="med" len="med"/>
                      <a:tailEnd type="stealth" w="lg" len="lg"/>
                    </a:lnL>
                    <a:lnR w="12700" cap="flat" cmpd="sng" algn="ctr">
                      <a:solidFill>
                        <a:schemeClr val="tx1"/>
                      </a:solidFill>
                      <a:prstDash val="solid"/>
                      <a:round/>
                      <a:headEnd type="none" w="med" len="med"/>
                      <a:tailEnd type="stealth" w="lg" len="lg"/>
                    </a:lnR>
                    <a:lnT w="12700" cap="flat" cmpd="sng" algn="ctr">
                      <a:solidFill>
                        <a:schemeClr val="tx1"/>
                      </a:solidFill>
                      <a:prstDash val="solid"/>
                      <a:round/>
                      <a:headEnd type="none" w="med" len="med"/>
                      <a:tailEnd type="stealth" w="lg" len="lg"/>
                    </a:lnT>
                    <a:lnB w="12700" cap="flat" cmpd="sng" algn="ctr">
                      <a:solidFill>
                        <a:schemeClr val="tx1"/>
                      </a:solidFill>
                      <a:prstDash val="solid"/>
                      <a:round/>
                      <a:headEnd type="none" w="med" len="med"/>
                      <a:tailEnd type="stealth" w="lg" len="lg"/>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ar-JO" sz="3200" b="1" i="0" u="none" strike="noStrike" cap="none" normalizeH="0" baseline="0" dirty="0">
                          <a:ln>
                            <a:noFill/>
                          </a:ln>
                          <a:solidFill>
                            <a:schemeClr val="tx2"/>
                          </a:solidFill>
                          <a:effectLst/>
                          <a:latin typeface="Arial"/>
                          <a:ea typeface="ＭＳ Ｐゴシック" pitchFamily="21" charset="-128"/>
                          <a:cs typeface="Arial"/>
                        </a:rPr>
                        <a:t>120</a:t>
                      </a:r>
                      <a:endParaRPr kumimoji="0" lang="en-US" sz="3200" b="1" i="0" u="none" strike="noStrike" cap="none" normalizeH="0" baseline="0" dirty="0">
                        <a:ln>
                          <a:noFill/>
                        </a:ln>
                        <a:solidFill>
                          <a:schemeClr val="tx2"/>
                        </a:solidFill>
                        <a:effectLst/>
                        <a:latin typeface="Arial"/>
                        <a:ea typeface="ＭＳ Ｐゴシック" pitchFamily="21" charset="-128"/>
                        <a:cs typeface="Arial"/>
                      </a:endParaRPr>
                    </a:p>
                  </a:txBody>
                  <a:tcPr marL="90023" marR="90023" marT="46774" marB="46774" horzOverflow="overflow">
                    <a:lnL w="12700" cap="flat" cmpd="sng" algn="ctr">
                      <a:solidFill>
                        <a:schemeClr val="tx1"/>
                      </a:solidFill>
                      <a:prstDash val="solid"/>
                      <a:round/>
                      <a:headEnd type="none" w="med" len="med"/>
                      <a:tailEnd type="stealth" w="lg" len="lg"/>
                    </a:lnL>
                    <a:lnR w="28575" cap="flat" cmpd="sng" algn="ctr">
                      <a:solidFill>
                        <a:schemeClr val="tx1"/>
                      </a:solidFill>
                      <a:prstDash val="solid"/>
                      <a:round/>
                      <a:headEnd type="none" w="med" len="med"/>
                      <a:tailEnd type="stealth" w="lg" len="lg"/>
                    </a:lnR>
                    <a:lnT w="12700" cap="flat" cmpd="sng" algn="ctr">
                      <a:solidFill>
                        <a:schemeClr val="tx1"/>
                      </a:solidFill>
                      <a:prstDash val="solid"/>
                      <a:round/>
                      <a:headEnd type="none" w="med" len="med"/>
                      <a:tailEnd type="stealth" w="lg" len="lg"/>
                    </a:lnT>
                    <a:lnB w="12700" cap="flat" cmpd="sng" algn="ctr">
                      <a:solidFill>
                        <a:schemeClr val="tx1"/>
                      </a:solidFill>
                      <a:prstDash val="solid"/>
                      <a:round/>
                      <a:headEnd type="none" w="med" len="med"/>
                      <a:tailEnd type="stealth" w="lg" len="lg"/>
                    </a:lnB>
                    <a:lnTlToBr>
                      <a:noFill/>
                    </a:lnTlToBr>
                    <a:lnBlToTr>
                      <a:noFill/>
                    </a:lnBlToTr>
                    <a:noFill/>
                  </a:tcPr>
                </a:tc>
                <a:extLst>
                  <a:ext uri="{0D108BD9-81ED-4DB2-BD59-A6C34878D82A}">
                    <a16:rowId xmlns:a16="http://schemas.microsoft.com/office/drawing/2014/main" val="10003"/>
                  </a:ext>
                </a:extLst>
              </a:tr>
              <a:tr h="581224">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n-US" sz="3200" b="1" i="0" u="none" strike="noStrike" cap="none" normalizeH="0" baseline="0">
                          <a:ln>
                            <a:noFill/>
                          </a:ln>
                          <a:solidFill>
                            <a:schemeClr val="tx2"/>
                          </a:solidFill>
                          <a:effectLst/>
                          <a:latin typeface="Arial"/>
                          <a:ea typeface="ＭＳ Ｐゴシック" pitchFamily="21" charset="-128"/>
                          <a:cs typeface="Arial"/>
                        </a:rPr>
                        <a:t>U</a:t>
                      </a:r>
                    </a:p>
                  </a:txBody>
                  <a:tcPr marL="90023" marR="90023" marT="46774" marB="46774" horzOverflow="overflow">
                    <a:lnL w="28575" cap="flat" cmpd="sng" algn="ctr">
                      <a:solidFill>
                        <a:schemeClr val="tx1"/>
                      </a:solidFill>
                      <a:prstDash val="solid"/>
                      <a:round/>
                      <a:headEnd type="none" w="med" len="med"/>
                      <a:tailEnd type="stealth" w="lg" len="lg"/>
                    </a:lnL>
                    <a:lnR w="12700" cap="flat" cmpd="sng" algn="ctr">
                      <a:solidFill>
                        <a:schemeClr val="tx1"/>
                      </a:solidFill>
                      <a:prstDash val="solid"/>
                      <a:round/>
                      <a:headEnd type="none" w="med" len="med"/>
                      <a:tailEnd type="stealth" w="lg" len="lg"/>
                    </a:lnR>
                    <a:lnT w="12700" cap="flat" cmpd="sng" algn="ctr">
                      <a:solidFill>
                        <a:schemeClr val="tx1"/>
                      </a:solidFill>
                      <a:prstDash val="solid"/>
                      <a:round/>
                      <a:headEnd type="none" w="med" len="med"/>
                      <a:tailEnd type="stealth" w="lg" len="lg"/>
                    </a:lnT>
                    <a:lnB w="12700" cap="flat" cmpd="sng" algn="ctr">
                      <a:solidFill>
                        <a:schemeClr val="tx1"/>
                      </a:solidFill>
                      <a:prstDash val="solid"/>
                      <a:round/>
                      <a:headEnd type="none" w="med" len="med"/>
                      <a:tailEnd type="stealth" w="lg" len="lg"/>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ar-JO" sz="3200" b="1" i="0" u="none" strike="noStrike" cap="none" normalizeH="0" baseline="0" dirty="0">
                          <a:ln>
                            <a:noFill/>
                          </a:ln>
                          <a:solidFill>
                            <a:schemeClr val="tx2"/>
                          </a:solidFill>
                          <a:effectLst/>
                          <a:latin typeface="Arial"/>
                          <a:ea typeface="ＭＳ Ｐゴシック" pitchFamily="21" charset="-128"/>
                          <a:cs typeface="Arial"/>
                        </a:rPr>
                        <a:t>126</a:t>
                      </a:r>
                      <a:endParaRPr kumimoji="0" lang="en-US" sz="3200" b="1" i="0" u="none" strike="noStrike" cap="none" normalizeH="0" baseline="0" dirty="0">
                        <a:ln>
                          <a:noFill/>
                        </a:ln>
                        <a:solidFill>
                          <a:schemeClr val="tx2"/>
                        </a:solidFill>
                        <a:effectLst/>
                        <a:latin typeface="Arial"/>
                        <a:ea typeface="ＭＳ Ｐゴシック" pitchFamily="21" charset="-128"/>
                        <a:cs typeface="Arial"/>
                      </a:endParaRPr>
                    </a:p>
                  </a:txBody>
                  <a:tcPr marL="90023" marR="90023" marT="46774" marB="46774" horzOverflow="overflow">
                    <a:lnL w="12700" cap="flat" cmpd="sng" algn="ctr">
                      <a:solidFill>
                        <a:schemeClr val="tx1"/>
                      </a:solidFill>
                      <a:prstDash val="solid"/>
                      <a:round/>
                      <a:headEnd type="none" w="med" len="med"/>
                      <a:tailEnd type="stealth" w="lg" len="lg"/>
                    </a:lnL>
                    <a:lnR w="28575" cap="flat" cmpd="sng" algn="ctr">
                      <a:solidFill>
                        <a:schemeClr val="tx1"/>
                      </a:solidFill>
                      <a:prstDash val="solid"/>
                      <a:round/>
                      <a:headEnd type="none" w="med" len="med"/>
                      <a:tailEnd type="stealth" w="lg" len="lg"/>
                    </a:lnR>
                    <a:lnT w="12700" cap="flat" cmpd="sng" algn="ctr">
                      <a:solidFill>
                        <a:schemeClr val="tx1"/>
                      </a:solidFill>
                      <a:prstDash val="solid"/>
                      <a:round/>
                      <a:headEnd type="none" w="med" len="med"/>
                      <a:tailEnd type="stealth" w="lg" len="lg"/>
                    </a:lnT>
                    <a:lnB w="12700" cap="flat" cmpd="sng" algn="ctr">
                      <a:solidFill>
                        <a:schemeClr val="tx1"/>
                      </a:solidFill>
                      <a:prstDash val="solid"/>
                      <a:round/>
                      <a:headEnd type="none" w="med" len="med"/>
                      <a:tailEnd type="stealth" w="lg" len="lg"/>
                    </a:lnB>
                    <a:lnTlToBr>
                      <a:noFill/>
                    </a:lnTlToBr>
                    <a:lnBlToTr>
                      <a:noFill/>
                    </a:lnBlToTr>
                    <a:noFill/>
                  </a:tcPr>
                </a:tc>
                <a:extLst>
                  <a:ext uri="{0D108BD9-81ED-4DB2-BD59-A6C34878D82A}">
                    <a16:rowId xmlns:a16="http://schemas.microsoft.com/office/drawing/2014/main" val="10004"/>
                  </a:ext>
                </a:extLst>
              </a:tr>
              <a:tr h="581224">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n-US" sz="3200" b="1" i="0" u="none" strike="noStrike" cap="none" normalizeH="0" baseline="0">
                          <a:ln>
                            <a:noFill/>
                          </a:ln>
                          <a:solidFill>
                            <a:schemeClr val="tx2"/>
                          </a:solidFill>
                          <a:effectLst/>
                          <a:latin typeface="Arial"/>
                          <a:ea typeface="ＭＳ Ｐゴシック" pitchFamily="21" charset="-128"/>
                          <a:cs typeface="Arial"/>
                        </a:rPr>
                        <a:t>V</a:t>
                      </a:r>
                    </a:p>
                  </a:txBody>
                  <a:tcPr marL="90023" marR="90023" marT="46774" marB="46774" horzOverflow="overflow">
                    <a:lnL w="28575" cap="flat" cmpd="sng" algn="ctr">
                      <a:solidFill>
                        <a:schemeClr val="tx1"/>
                      </a:solidFill>
                      <a:prstDash val="solid"/>
                      <a:round/>
                      <a:headEnd type="none" w="med" len="med"/>
                      <a:tailEnd type="stealth" w="lg" len="lg"/>
                    </a:lnL>
                    <a:lnR w="12700" cap="flat" cmpd="sng" algn="ctr">
                      <a:solidFill>
                        <a:schemeClr val="tx1"/>
                      </a:solidFill>
                      <a:prstDash val="solid"/>
                      <a:round/>
                      <a:headEnd type="none" w="med" len="med"/>
                      <a:tailEnd type="stealth" w="lg" len="lg"/>
                    </a:lnR>
                    <a:lnT w="12700" cap="flat" cmpd="sng" algn="ctr">
                      <a:solidFill>
                        <a:schemeClr val="tx1"/>
                      </a:solidFill>
                      <a:prstDash val="solid"/>
                      <a:round/>
                      <a:headEnd type="none" w="med" len="med"/>
                      <a:tailEnd type="stealth" w="lg" len="lg"/>
                    </a:lnT>
                    <a:lnB w="12700" cap="flat" cmpd="sng" algn="ctr">
                      <a:solidFill>
                        <a:schemeClr val="tx1"/>
                      </a:solidFill>
                      <a:prstDash val="solid"/>
                      <a:round/>
                      <a:headEnd type="none" w="med" len="med"/>
                      <a:tailEnd type="stealth" w="lg" len="lg"/>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ar-JO" sz="3200" b="1" i="0" u="none" strike="noStrike" cap="none" normalizeH="0" baseline="0" dirty="0">
                          <a:ln>
                            <a:noFill/>
                          </a:ln>
                          <a:solidFill>
                            <a:schemeClr val="tx2"/>
                          </a:solidFill>
                          <a:effectLst/>
                          <a:latin typeface="Arial"/>
                          <a:ea typeface="ＭＳ Ｐゴシック" pitchFamily="21" charset="-128"/>
                          <a:cs typeface="Arial"/>
                        </a:rPr>
                        <a:t>132</a:t>
                      </a:r>
                      <a:endParaRPr kumimoji="0" lang="en-US" sz="3200" b="1" i="0" u="none" strike="noStrike" cap="none" normalizeH="0" baseline="0" dirty="0">
                        <a:ln>
                          <a:noFill/>
                        </a:ln>
                        <a:solidFill>
                          <a:schemeClr val="tx2"/>
                        </a:solidFill>
                        <a:effectLst/>
                        <a:latin typeface="Arial"/>
                        <a:ea typeface="ＭＳ Ｐゴシック" pitchFamily="21" charset="-128"/>
                        <a:cs typeface="Arial"/>
                      </a:endParaRPr>
                    </a:p>
                  </a:txBody>
                  <a:tcPr marL="90023" marR="90023" marT="46774" marB="46774" horzOverflow="overflow">
                    <a:lnL w="12700" cap="flat" cmpd="sng" algn="ctr">
                      <a:solidFill>
                        <a:schemeClr val="tx1"/>
                      </a:solidFill>
                      <a:prstDash val="solid"/>
                      <a:round/>
                      <a:headEnd type="none" w="med" len="med"/>
                      <a:tailEnd type="stealth" w="lg" len="lg"/>
                    </a:lnL>
                    <a:lnR w="28575" cap="flat" cmpd="sng" algn="ctr">
                      <a:solidFill>
                        <a:schemeClr val="tx1"/>
                      </a:solidFill>
                      <a:prstDash val="solid"/>
                      <a:round/>
                      <a:headEnd type="none" w="med" len="med"/>
                      <a:tailEnd type="stealth" w="lg" len="lg"/>
                    </a:lnR>
                    <a:lnT w="12700" cap="flat" cmpd="sng" algn="ctr">
                      <a:solidFill>
                        <a:schemeClr val="tx1"/>
                      </a:solidFill>
                      <a:prstDash val="solid"/>
                      <a:round/>
                      <a:headEnd type="none" w="med" len="med"/>
                      <a:tailEnd type="stealth" w="lg" len="lg"/>
                    </a:lnT>
                    <a:lnB w="12700" cap="flat" cmpd="sng" algn="ctr">
                      <a:solidFill>
                        <a:schemeClr val="tx1"/>
                      </a:solidFill>
                      <a:prstDash val="solid"/>
                      <a:round/>
                      <a:headEnd type="none" w="med" len="med"/>
                      <a:tailEnd type="stealth" w="lg" len="lg"/>
                    </a:lnB>
                    <a:lnTlToBr>
                      <a:noFill/>
                    </a:lnTlToBr>
                    <a:lnBlToTr>
                      <a:noFill/>
                    </a:lnBlToTr>
                    <a:noFill/>
                  </a:tcPr>
                </a:tc>
                <a:extLst>
                  <a:ext uri="{0D108BD9-81ED-4DB2-BD59-A6C34878D82A}">
                    <a16:rowId xmlns:a16="http://schemas.microsoft.com/office/drawing/2014/main" val="10005"/>
                  </a:ext>
                </a:extLst>
              </a:tr>
              <a:tr h="581224">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n-US" sz="3200" b="1" i="0" u="none" strike="noStrike" cap="none" normalizeH="0" baseline="0">
                          <a:ln>
                            <a:noFill/>
                          </a:ln>
                          <a:solidFill>
                            <a:schemeClr val="tx2"/>
                          </a:solidFill>
                          <a:effectLst/>
                          <a:latin typeface="Arial"/>
                          <a:ea typeface="ＭＳ Ｐゴシック" pitchFamily="21" charset="-128"/>
                          <a:cs typeface="Arial"/>
                        </a:rPr>
                        <a:t>W</a:t>
                      </a:r>
                    </a:p>
                  </a:txBody>
                  <a:tcPr marL="90023" marR="90023" marT="46774" marB="46774" horzOverflow="overflow">
                    <a:lnL w="28575" cap="flat" cmpd="sng" algn="ctr">
                      <a:solidFill>
                        <a:schemeClr val="tx1"/>
                      </a:solidFill>
                      <a:prstDash val="solid"/>
                      <a:round/>
                      <a:headEnd type="none" w="med" len="med"/>
                      <a:tailEnd type="stealth" w="lg" len="lg"/>
                    </a:lnL>
                    <a:lnR w="12700" cap="flat" cmpd="sng" algn="ctr">
                      <a:solidFill>
                        <a:schemeClr val="tx1"/>
                      </a:solidFill>
                      <a:prstDash val="solid"/>
                      <a:round/>
                      <a:headEnd type="none" w="med" len="med"/>
                      <a:tailEnd type="stealth" w="lg" len="lg"/>
                    </a:lnR>
                    <a:lnT w="12700" cap="flat" cmpd="sng" algn="ctr">
                      <a:solidFill>
                        <a:schemeClr val="tx1"/>
                      </a:solidFill>
                      <a:prstDash val="solid"/>
                      <a:round/>
                      <a:headEnd type="none" w="med" len="med"/>
                      <a:tailEnd type="stealth" w="lg" len="lg"/>
                    </a:lnT>
                    <a:lnB w="12700" cap="flat" cmpd="sng" algn="ctr">
                      <a:solidFill>
                        <a:schemeClr val="tx1"/>
                      </a:solidFill>
                      <a:prstDash val="solid"/>
                      <a:round/>
                      <a:headEnd type="none" w="med" len="med"/>
                      <a:tailEnd type="stealth" w="lg" len="lg"/>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ar-JO" sz="3200" b="1" i="0" u="none" strike="noStrike" cap="none" normalizeH="0" baseline="0" dirty="0">
                          <a:ln>
                            <a:noFill/>
                          </a:ln>
                          <a:solidFill>
                            <a:schemeClr val="tx2"/>
                          </a:solidFill>
                          <a:effectLst/>
                          <a:latin typeface="Arial"/>
                          <a:ea typeface="ＭＳ Ｐゴシック" pitchFamily="21" charset="-128"/>
                          <a:cs typeface="Arial"/>
                        </a:rPr>
                        <a:t>138</a:t>
                      </a:r>
                      <a:endParaRPr kumimoji="0" lang="en-US" sz="3200" b="1" i="0" u="none" strike="noStrike" cap="none" normalizeH="0" baseline="0" dirty="0">
                        <a:ln>
                          <a:noFill/>
                        </a:ln>
                        <a:solidFill>
                          <a:schemeClr val="tx2"/>
                        </a:solidFill>
                        <a:effectLst/>
                        <a:latin typeface="Arial"/>
                        <a:ea typeface="ＭＳ Ｐゴシック" pitchFamily="21" charset="-128"/>
                        <a:cs typeface="Arial"/>
                      </a:endParaRPr>
                    </a:p>
                  </a:txBody>
                  <a:tcPr marL="90023" marR="90023" marT="46774" marB="46774" horzOverflow="overflow">
                    <a:lnL w="12700" cap="flat" cmpd="sng" algn="ctr">
                      <a:solidFill>
                        <a:schemeClr val="tx1"/>
                      </a:solidFill>
                      <a:prstDash val="solid"/>
                      <a:round/>
                      <a:headEnd type="none" w="med" len="med"/>
                      <a:tailEnd type="stealth" w="lg" len="lg"/>
                    </a:lnL>
                    <a:lnR w="28575" cap="flat" cmpd="sng" algn="ctr">
                      <a:solidFill>
                        <a:schemeClr val="tx1"/>
                      </a:solidFill>
                      <a:prstDash val="solid"/>
                      <a:round/>
                      <a:headEnd type="none" w="med" len="med"/>
                      <a:tailEnd type="stealth" w="lg" len="lg"/>
                    </a:lnR>
                    <a:lnT w="12700" cap="flat" cmpd="sng" algn="ctr">
                      <a:solidFill>
                        <a:schemeClr val="tx1"/>
                      </a:solidFill>
                      <a:prstDash val="solid"/>
                      <a:round/>
                      <a:headEnd type="none" w="med" len="med"/>
                      <a:tailEnd type="stealth" w="lg" len="lg"/>
                    </a:lnT>
                    <a:lnB w="12700" cap="flat" cmpd="sng" algn="ctr">
                      <a:solidFill>
                        <a:schemeClr val="tx1"/>
                      </a:solidFill>
                      <a:prstDash val="solid"/>
                      <a:round/>
                      <a:headEnd type="none" w="med" len="med"/>
                      <a:tailEnd type="stealth" w="lg" len="lg"/>
                    </a:lnB>
                    <a:lnTlToBr>
                      <a:noFill/>
                    </a:lnTlToBr>
                    <a:lnBlToTr>
                      <a:noFill/>
                    </a:lnBlToTr>
                    <a:noFill/>
                  </a:tcPr>
                </a:tc>
                <a:extLst>
                  <a:ext uri="{0D108BD9-81ED-4DB2-BD59-A6C34878D82A}">
                    <a16:rowId xmlns:a16="http://schemas.microsoft.com/office/drawing/2014/main" val="10006"/>
                  </a:ext>
                </a:extLst>
              </a:tr>
              <a:tr h="581224">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en-US" sz="3200" b="1" i="0" u="none" strike="noStrike" cap="none" normalizeH="0" baseline="0">
                          <a:ln>
                            <a:noFill/>
                          </a:ln>
                          <a:solidFill>
                            <a:schemeClr val="tx2"/>
                          </a:solidFill>
                          <a:effectLst/>
                          <a:latin typeface="Arial"/>
                          <a:ea typeface="ＭＳ Ｐゴシック" pitchFamily="21" charset="-128"/>
                          <a:cs typeface="Arial"/>
                        </a:rPr>
                        <a:t>X</a:t>
                      </a:r>
                    </a:p>
                  </a:txBody>
                  <a:tcPr marL="90023" marR="90023" marT="46774" marB="46774" horzOverflow="overflow">
                    <a:lnL w="28575" cap="flat" cmpd="sng" algn="ctr">
                      <a:solidFill>
                        <a:schemeClr val="tx1"/>
                      </a:solidFill>
                      <a:prstDash val="solid"/>
                      <a:round/>
                      <a:headEnd type="none" w="med" len="med"/>
                      <a:tailEnd type="stealth" w="lg" len="lg"/>
                    </a:lnL>
                    <a:lnR w="12700" cap="flat" cmpd="sng" algn="ctr">
                      <a:solidFill>
                        <a:schemeClr val="tx1"/>
                      </a:solidFill>
                      <a:prstDash val="solid"/>
                      <a:round/>
                      <a:headEnd type="none" w="med" len="med"/>
                      <a:tailEnd type="stealth" w="lg" len="lg"/>
                    </a:lnR>
                    <a:lnT w="12700" cap="flat" cmpd="sng" algn="ctr">
                      <a:solidFill>
                        <a:schemeClr val="tx1"/>
                      </a:solidFill>
                      <a:prstDash val="solid"/>
                      <a:round/>
                      <a:headEnd type="none" w="med" len="med"/>
                      <a:tailEnd type="stealth" w="lg" len="lg"/>
                    </a:lnT>
                    <a:lnB w="28575" cap="flat" cmpd="sng" algn="ctr">
                      <a:solidFill>
                        <a:schemeClr val="tx1"/>
                      </a:solidFill>
                      <a:prstDash val="solid"/>
                      <a:round/>
                      <a:headEnd type="none" w="med" len="med"/>
                      <a:tailEnd type="stealth" w="lg" len="lg"/>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0" lang="ar-JO" sz="3200" b="1" i="0" u="none" strike="noStrike" cap="none" normalizeH="0" baseline="0" dirty="0">
                          <a:ln>
                            <a:noFill/>
                          </a:ln>
                          <a:solidFill>
                            <a:schemeClr val="tx2"/>
                          </a:solidFill>
                          <a:effectLst/>
                          <a:latin typeface="Arial"/>
                          <a:ea typeface="ＭＳ Ｐゴシック" pitchFamily="21" charset="-128"/>
                          <a:cs typeface="Arial"/>
                        </a:rPr>
                        <a:t>144</a:t>
                      </a:r>
                      <a:endParaRPr kumimoji="0" lang="en-US" sz="3200" b="1" i="0" u="none" strike="noStrike" cap="none" normalizeH="0" baseline="0" dirty="0">
                        <a:ln>
                          <a:noFill/>
                        </a:ln>
                        <a:solidFill>
                          <a:schemeClr val="tx2"/>
                        </a:solidFill>
                        <a:effectLst/>
                        <a:latin typeface="Arial"/>
                        <a:ea typeface="ＭＳ Ｐゴシック" pitchFamily="21" charset="-128"/>
                        <a:cs typeface="Arial"/>
                      </a:endParaRPr>
                    </a:p>
                  </a:txBody>
                  <a:tcPr marL="90023" marR="90023" marT="46774" marB="46774" horzOverflow="overflow">
                    <a:lnL w="12700" cap="flat" cmpd="sng" algn="ctr">
                      <a:solidFill>
                        <a:schemeClr val="tx1"/>
                      </a:solidFill>
                      <a:prstDash val="solid"/>
                      <a:round/>
                      <a:headEnd type="none" w="med" len="med"/>
                      <a:tailEnd type="stealth" w="lg" len="lg"/>
                    </a:lnL>
                    <a:lnR w="28575" cap="flat" cmpd="sng" algn="ctr">
                      <a:solidFill>
                        <a:schemeClr val="tx1"/>
                      </a:solidFill>
                      <a:prstDash val="solid"/>
                      <a:round/>
                      <a:headEnd type="none" w="med" len="med"/>
                      <a:tailEnd type="stealth" w="lg" len="lg"/>
                    </a:lnR>
                    <a:lnT w="12700" cap="flat" cmpd="sng" algn="ctr">
                      <a:solidFill>
                        <a:schemeClr val="tx1"/>
                      </a:solidFill>
                      <a:prstDash val="solid"/>
                      <a:round/>
                      <a:headEnd type="none" w="med" len="med"/>
                      <a:tailEnd type="stealth" w="lg" len="lg"/>
                    </a:lnT>
                    <a:lnB w="28575" cap="flat" cmpd="sng" algn="ctr">
                      <a:solidFill>
                        <a:schemeClr val="tx1"/>
                      </a:solidFill>
                      <a:prstDash val="solid"/>
                      <a:round/>
                      <a:headEnd type="none" w="med" len="med"/>
                      <a:tailEnd type="stealth" w="lg" len="lg"/>
                    </a:lnB>
                    <a:lnTlToBr>
                      <a:noFill/>
                    </a:lnTlToBr>
                    <a:lnBlToTr>
                      <a:noFill/>
                    </a:lnBlToTr>
                    <a:noFill/>
                  </a:tcPr>
                </a:tc>
                <a:extLst>
                  <a:ext uri="{0D108BD9-81ED-4DB2-BD59-A6C34878D82A}">
                    <a16:rowId xmlns:a16="http://schemas.microsoft.com/office/drawing/2014/main" val="10007"/>
                  </a:ext>
                </a:extLst>
              </a:tr>
            </a:tbl>
          </a:graphicData>
        </a:graphic>
      </p:graphicFrame>
      <p:graphicFrame>
        <p:nvGraphicFramePr>
          <p:cNvPr id="928966" name="Group 198"/>
          <p:cNvGraphicFramePr>
            <a:graphicFrameLocks noGrp="1"/>
          </p:cNvGraphicFramePr>
          <p:nvPr>
            <p:extLst>
              <p:ext uri="{D42A27DB-BD31-4B8C-83A1-F6EECF244321}">
                <p14:modId xmlns:p14="http://schemas.microsoft.com/office/powerpoint/2010/main" val="4224498072"/>
              </p:ext>
            </p:extLst>
          </p:nvPr>
        </p:nvGraphicFramePr>
        <p:xfrm>
          <a:off x="6149975" y="381000"/>
          <a:ext cx="1878013" cy="5813430"/>
        </p:xfrm>
        <a:graphic>
          <a:graphicData uri="http://schemas.openxmlformats.org/drawingml/2006/table">
            <a:tbl>
              <a:tblPr/>
              <a:tblGrid>
                <a:gridCol w="944629">
                  <a:extLst>
                    <a:ext uri="{9D8B030D-6E8A-4147-A177-3AD203B41FA5}">
                      <a16:colId xmlns:a16="http://schemas.microsoft.com/office/drawing/2014/main" val="20000"/>
                    </a:ext>
                  </a:extLst>
                </a:gridCol>
                <a:gridCol w="933384">
                  <a:extLst>
                    <a:ext uri="{9D8B030D-6E8A-4147-A177-3AD203B41FA5}">
                      <a16:colId xmlns:a16="http://schemas.microsoft.com/office/drawing/2014/main" val="20001"/>
                    </a:ext>
                  </a:extLst>
                </a:gridCol>
              </a:tblGrid>
              <a:tr h="581343">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n-US" sz="3200" b="1" i="0" u="none" strike="noStrike" cap="none" normalizeH="0" baseline="0">
                          <a:ln>
                            <a:noFill/>
                          </a:ln>
                          <a:solidFill>
                            <a:schemeClr val="bg1"/>
                          </a:solidFill>
                          <a:effectLst/>
                          <a:latin typeface="Arial"/>
                          <a:ea typeface="ＭＳ Ｐゴシック" pitchFamily="21" charset="-128"/>
                          <a:cs typeface="Arial"/>
                        </a:rPr>
                        <a:t>K</a:t>
                      </a:r>
                    </a:p>
                  </a:txBody>
                  <a:tcPr marL="89967" marR="89967" marT="46805" marB="46805" horzOverflow="overflow">
                    <a:lnL w="28575" cap="flat" cmpd="sng" algn="ctr">
                      <a:solidFill>
                        <a:schemeClr val="tx1"/>
                      </a:solidFill>
                      <a:prstDash val="solid"/>
                      <a:round/>
                      <a:headEnd type="none" w="med" len="med"/>
                      <a:tailEnd type="stealth" w="lg" len="lg"/>
                    </a:lnL>
                    <a:lnR w="12700" cap="flat" cmpd="sng" algn="ctr">
                      <a:solidFill>
                        <a:schemeClr val="tx1"/>
                      </a:solidFill>
                      <a:prstDash val="solid"/>
                      <a:round/>
                      <a:headEnd type="none" w="med" len="med"/>
                      <a:tailEnd type="stealth" w="lg" len="lg"/>
                    </a:lnR>
                    <a:lnT w="28575" cap="flat" cmpd="sng" algn="ctr">
                      <a:solidFill>
                        <a:schemeClr val="tx1"/>
                      </a:solidFill>
                      <a:prstDash val="solid"/>
                      <a:round/>
                      <a:headEnd type="none" w="med" len="med"/>
                      <a:tailEnd type="stealth" w="lg" len="lg"/>
                    </a:lnT>
                    <a:lnB w="12700" cap="flat" cmpd="sng" algn="ctr">
                      <a:solidFill>
                        <a:schemeClr val="tx1"/>
                      </a:solidFill>
                      <a:prstDash val="solid"/>
                      <a:round/>
                      <a:headEnd type="none" w="med" len="med"/>
                      <a:tailEnd type="stealth" w="lg" len="lg"/>
                    </a:lnB>
                    <a:lnTlToBr>
                      <a:noFill/>
                    </a:lnTlToBr>
                    <a:lnBlToTr>
                      <a:noFill/>
                    </a:lnBlToTr>
                    <a:solidFill>
                      <a:schemeClr val="tx1"/>
                    </a:solidFill>
                  </a:tcPr>
                </a:tc>
                <a:tc>
                  <a:txBody>
                    <a:bodyPr/>
                    <a:lstStyle/>
                    <a:p>
                      <a:pPr marL="0" marR="0" lvl="0" indent="0" algn="r" defTabSz="914400" rtl="0" eaLnBrk="0" fontAlgn="base" latinLnBrk="0" hangingPunct="0">
                        <a:lnSpc>
                          <a:spcPct val="100000"/>
                        </a:lnSpc>
                        <a:spcBef>
                          <a:spcPct val="20000"/>
                        </a:spcBef>
                        <a:spcAft>
                          <a:spcPct val="0"/>
                        </a:spcAft>
                        <a:buClrTx/>
                        <a:buSzTx/>
                        <a:buFontTx/>
                        <a:buNone/>
                        <a:tabLst/>
                      </a:pPr>
                      <a:r>
                        <a:rPr kumimoji="0" lang="ar-JO" sz="3200" b="1" i="0" u="none" strike="noStrike" cap="none" normalizeH="0" baseline="0" dirty="0">
                          <a:ln>
                            <a:noFill/>
                          </a:ln>
                          <a:solidFill>
                            <a:schemeClr val="bg1"/>
                          </a:solidFill>
                          <a:effectLst/>
                          <a:latin typeface="Arial"/>
                          <a:ea typeface="ＭＳ Ｐゴシック" pitchFamily="21" charset="-128"/>
                          <a:cs typeface="Arial"/>
                        </a:rPr>
                        <a:t>66</a:t>
                      </a:r>
                      <a:endParaRPr kumimoji="0" lang="en-US" sz="3200" b="1" i="0" u="none" strike="noStrike" cap="none" normalizeH="0" baseline="0" dirty="0">
                        <a:ln>
                          <a:noFill/>
                        </a:ln>
                        <a:solidFill>
                          <a:schemeClr val="bg1"/>
                        </a:solidFill>
                        <a:effectLst/>
                        <a:latin typeface="Arial"/>
                        <a:ea typeface="ＭＳ Ｐゴシック" pitchFamily="21" charset="-128"/>
                        <a:cs typeface="Arial"/>
                      </a:endParaRPr>
                    </a:p>
                  </a:txBody>
                  <a:tcPr marL="89967" marR="89967" marT="46805" marB="46805" horzOverflow="overflow">
                    <a:lnL w="12700" cap="flat" cmpd="sng" algn="ctr">
                      <a:solidFill>
                        <a:schemeClr val="tx1"/>
                      </a:solidFill>
                      <a:prstDash val="solid"/>
                      <a:round/>
                      <a:headEnd type="none" w="med" len="med"/>
                      <a:tailEnd type="stealth" w="lg" len="lg"/>
                    </a:lnL>
                    <a:lnR w="28575" cap="flat" cmpd="sng" algn="ctr">
                      <a:solidFill>
                        <a:schemeClr val="tx1"/>
                      </a:solidFill>
                      <a:prstDash val="solid"/>
                      <a:round/>
                      <a:headEnd type="none" w="med" len="med"/>
                      <a:tailEnd type="stealth" w="lg" len="lg"/>
                    </a:lnR>
                    <a:lnT w="28575" cap="flat" cmpd="sng" algn="ctr">
                      <a:solidFill>
                        <a:schemeClr val="tx1"/>
                      </a:solidFill>
                      <a:prstDash val="solid"/>
                      <a:round/>
                      <a:headEnd type="none" w="med" len="med"/>
                      <a:tailEnd type="stealth" w="lg" len="lg"/>
                    </a:lnT>
                    <a:lnB w="12700" cap="flat" cmpd="sng" algn="ctr">
                      <a:solidFill>
                        <a:schemeClr val="tx1"/>
                      </a:solidFill>
                      <a:prstDash val="solid"/>
                      <a:round/>
                      <a:headEnd type="none" w="med" len="med"/>
                      <a:tailEnd type="stealth" w="lg" len="lg"/>
                    </a:lnB>
                    <a:lnTlToBr>
                      <a:noFill/>
                    </a:lnTlToBr>
                    <a:lnBlToTr>
                      <a:noFill/>
                    </a:lnBlToTr>
                    <a:solidFill>
                      <a:schemeClr val="tx1"/>
                    </a:solidFill>
                  </a:tcPr>
                </a:tc>
                <a:extLst>
                  <a:ext uri="{0D108BD9-81ED-4DB2-BD59-A6C34878D82A}">
                    <a16:rowId xmlns:a16="http://schemas.microsoft.com/office/drawing/2014/main" val="10000"/>
                  </a:ext>
                </a:extLst>
              </a:tr>
              <a:tr h="581343">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n-US" sz="3200" b="1" i="0" u="none" strike="noStrike" cap="none" normalizeH="0" baseline="0">
                          <a:ln>
                            <a:noFill/>
                          </a:ln>
                          <a:solidFill>
                            <a:schemeClr val="bg1"/>
                          </a:solidFill>
                          <a:effectLst/>
                          <a:latin typeface="Arial"/>
                          <a:ea typeface="ＭＳ Ｐゴシック" pitchFamily="21" charset="-128"/>
                          <a:cs typeface="Arial"/>
                        </a:rPr>
                        <a:t>I</a:t>
                      </a:r>
                    </a:p>
                  </a:txBody>
                  <a:tcPr marL="89967" marR="89967" marT="46805" marB="46805" horzOverflow="overflow">
                    <a:lnL w="28575" cap="flat" cmpd="sng" algn="ctr">
                      <a:solidFill>
                        <a:schemeClr val="tx1"/>
                      </a:solidFill>
                      <a:prstDash val="solid"/>
                      <a:round/>
                      <a:headEnd type="none" w="med" len="med"/>
                      <a:tailEnd type="stealth" w="lg" len="lg"/>
                    </a:lnL>
                    <a:lnR w="12700" cap="flat" cmpd="sng" algn="ctr">
                      <a:solidFill>
                        <a:schemeClr val="tx1"/>
                      </a:solidFill>
                      <a:prstDash val="solid"/>
                      <a:round/>
                      <a:headEnd type="none" w="med" len="med"/>
                      <a:tailEnd type="stealth" w="lg" len="lg"/>
                    </a:lnR>
                    <a:lnT w="12700" cap="flat" cmpd="sng" algn="ctr">
                      <a:solidFill>
                        <a:schemeClr val="tx1"/>
                      </a:solidFill>
                      <a:prstDash val="solid"/>
                      <a:round/>
                      <a:headEnd type="none" w="med" len="med"/>
                      <a:tailEnd type="stealth" w="lg" len="lg"/>
                    </a:lnT>
                    <a:lnB w="12700" cap="flat" cmpd="sng" algn="ctr">
                      <a:solidFill>
                        <a:schemeClr val="tx1"/>
                      </a:solidFill>
                      <a:prstDash val="solid"/>
                      <a:round/>
                      <a:headEnd type="none" w="med" len="med"/>
                      <a:tailEnd type="stealth" w="lg" len="lg"/>
                    </a:lnB>
                    <a:lnTlToBr>
                      <a:noFill/>
                    </a:lnTlToBr>
                    <a:lnBlToTr>
                      <a:noFill/>
                    </a:lnBlToTr>
                    <a:solidFill>
                      <a:schemeClr val="tx1"/>
                    </a:solidFill>
                  </a:tcPr>
                </a:tc>
                <a:tc>
                  <a:txBody>
                    <a:bodyPr/>
                    <a:lstStyle/>
                    <a:p>
                      <a:pPr marL="0" marR="0" lvl="0" indent="0" algn="r" defTabSz="914400" rtl="0" eaLnBrk="0" fontAlgn="base" latinLnBrk="0" hangingPunct="0">
                        <a:lnSpc>
                          <a:spcPct val="100000"/>
                        </a:lnSpc>
                        <a:spcBef>
                          <a:spcPct val="20000"/>
                        </a:spcBef>
                        <a:spcAft>
                          <a:spcPct val="0"/>
                        </a:spcAft>
                        <a:buClrTx/>
                        <a:buSzTx/>
                        <a:buFontTx/>
                        <a:buNone/>
                        <a:tabLst/>
                      </a:pPr>
                      <a:r>
                        <a:rPr kumimoji="0" lang="ar-JO" sz="3200" b="1" i="0" u="none" strike="noStrike" cap="none" normalizeH="0" baseline="0" dirty="0">
                          <a:ln>
                            <a:noFill/>
                          </a:ln>
                          <a:solidFill>
                            <a:schemeClr val="bg1"/>
                          </a:solidFill>
                          <a:effectLst/>
                          <a:latin typeface="Arial"/>
                          <a:ea typeface="ＭＳ Ｐゴシック" pitchFamily="21" charset="-128"/>
                          <a:cs typeface="Arial"/>
                        </a:rPr>
                        <a:t>54</a:t>
                      </a:r>
                      <a:endParaRPr kumimoji="0" lang="en-US" sz="3200" b="1" i="0" u="none" strike="noStrike" cap="none" normalizeH="0" baseline="0" dirty="0">
                        <a:ln>
                          <a:noFill/>
                        </a:ln>
                        <a:solidFill>
                          <a:schemeClr val="bg1"/>
                        </a:solidFill>
                        <a:effectLst/>
                        <a:latin typeface="Arial"/>
                        <a:ea typeface="ＭＳ Ｐゴシック" pitchFamily="21" charset="-128"/>
                        <a:cs typeface="Arial"/>
                      </a:endParaRPr>
                    </a:p>
                  </a:txBody>
                  <a:tcPr marL="89967" marR="89967" marT="46805" marB="46805" horzOverflow="overflow">
                    <a:lnL w="12700" cap="flat" cmpd="sng" algn="ctr">
                      <a:solidFill>
                        <a:schemeClr val="tx1"/>
                      </a:solidFill>
                      <a:prstDash val="solid"/>
                      <a:round/>
                      <a:headEnd type="none" w="med" len="med"/>
                      <a:tailEnd type="stealth" w="lg" len="lg"/>
                    </a:lnL>
                    <a:lnR w="28575" cap="flat" cmpd="sng" algn="ctr">
                      <a:solidFill>
                        <a:schemeClr val="tx1"/>
                      </a:solidFill>
                      <a:prstDash val="solid"/>
                      <a:round/>
                      <a:headEnd type="none" w="med" len="med"/>
                      <a:tailEnd type="stealth" w="lg" len="lg"/>
                    </a:lnR>
                    <a:lnT w="12700" cap="flat" cmpd="sng" algn="ctr">
                      <a:solidFill>
                        <a:schemeClr val="tx1"/>
                      </a:solidFill>
                      <a:prstDash val="solid"/>
                      <a:round/>
                      <a:headEnd type="none" w="med" len="med"/>
                      <a:tailEnd type="stealth" w="lg" len="lg"/>
                    </a:lnT>
                    <a:lnB w="12700" cap="flat" cmpd="sng" algn="ctr">
                      <a:solidFill>
                        <a:schemeClr val="tx1"/>
                      </a:solidFill>
                      <a:prstDash val="solid"/>
                      <a:round/>
                      <a:headEnd type="none" w="med" len="med"/>
                      <a:tailEnd type="stealth" w="lg" len="lg"/>
                    </a:lnB>
                    <a:lnTlToBr>
                      <a:noFill/>
                    </a:lnTlToBr>
                    <a:lnBlToTr>
                      <a:noFill/>
                    </a:lnBlToTr>
                    <a:solidFill>
                      <a:schemeClr val="tx1"/>
                    </a:solidFill>
                  </a:tcPr>
                </a:tc>
                <a:extLst>
                  <a:ext uri="{0D108BD9-81ED-4DB2-BD59-A6C34878D82A}">
                    <a16:rowId xmlns:a16="http://schemas.microsoft.com/office/drawing/2014/main" val="10001"/>
                  </a:ext>
                </a:extLst>
              </a:tr>
              <a:tr h="581343">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n-US" sz="3200" b="1" i="0" u="none" strike="noStrike" cap="none" normalizeH="0" baseline="0">
                          <a:ln>
                            <a:noFill/>
                          </a:ln>
                          <a:solidFill>
                            <a:schemeClr val="bg1"/>
                          </a:solidFill>
                          <a:effectLst/>
                          <a:latin typeface="Arial"/>
                          <a:ea typeface="ＭＳ Ｐゴシック" pitchFamily="21" charset="-128"/>
                          <a:cs typeface="Arial"/>
                        </a:rPr>
                        <a:t>S</a:t>
                      </a:r>
                    </a:p>
                  </a:txBody>
                  <a:tcPr marL="89967" marR="89967" marT="46805" marB="46805" horzOverflow="overflow">
                    <a:lnL w="28575" cap="flat" cmpd="sng" algn="ctr">
                      <a:solidFill>
                        <a:schemeClr val="tx1"/>
                      </a:solidFill>
                      <a:prstDash val="solid"/>
                      <a:round/>
                      <a:headEnd type="none" w="med" len="med"/>
                      <a:tailEnd type="stealth" w="lg" len="lg"/>
                    </a:lnL>
                    <a:lnR w="12700" cap="flat" cmpd="sng" algn="ctr">
                      <a:solidFill>
                        <a:schemeClr val="tx1"/>
                      </a:solidFill>
                      <a:prstDash val="solid"/>
                      <a:round/>
                      <a:headEnd type="none" w="med" len="med"/>
                      <a:tailEnd type="stealth" w="lg" len="lg"/>
                    </a:lnR>
                    <a:lnT w="12700" cap="flat" cmpd="sng" algn="ctr">
                      <a:solidFill>
                        <a:schemeClr val="tx1"/>
                      </a:solidFill>
                      <a:prstDash val="solid"/>
                      <a:round/>
                      <a:headEnd type="none" w="med" len="med"/>
                      <a:tailEnd type="stealth" w="lg" len="lg"/>
                    </a:lnT>
                    <a:lnB w="12700" cap="flat" cmpd="sng" algn="ctr">
                      <a:solidFill>
                        <a:schemeClr val="tx1"/>
                      </a:solidFill>
                      <a:prstDash val="solid"/>
                      <a:round/>
                      <a:headEnd type="none" w="med" len="med"/>
                      <a:tailEnd type="stealth" w="lg" len="lg"/>
                    </a:lnB>
                    <a:lnTlToBr>
                      <a:noFill/>
                    </a:lnTlToBr>
                    <a:lnBlToTr>
                      <a:noFill/>
                    </a:lnBlToTr>
                    <a:solidFill>
                      <a:schemeClr val="tx1"/>
                    </a:solidFill>
                  </a:tcPr>
                </a:tc>
                <a:tc>
                  <a:txBody>
                    <a:bodyPr/>
                    <a:lstStyle/>
                    <a:p>
                      <a:pPr marL="0" marR="0" lvl="0" indent="0" algn="r" defTabSz="914400" rtl="0" eaLnBrk="0" fontAlgn="base" latinLnBrk="0" hangingPunct="0">
                        <a:lnSpc>
                          <a:spcPct val="100000"/>
                        </a:lnSpc>
                        <a:spcBef>
                          <a:spcPct val="20000"/>
                        </a:spcBef>
                        <a:spcAft>
                          <a:spcPct val="0"/>
                        </a:spcAft>
                        <a:buClrTx/>
                        <a:buSzTx/>
                        <a:buFontTx/>
                        <a:buNone/>
                        <a:tabLst/>
                      </a:pPr>
                      <a:r>
                        <a:rPr kumimoji="0" lang="ar-JO" sz="3200" b="1" i="0" u="none" strike="noStrike" cap="none" normalizeH="0" baseline="0" dirty="0">
                          <a:ln>
                            <a:noFill/>
                          </a:ln>
                          <a:solidFill>
                            <a:schemeClr val="bg1"/>
                          </a:solidFill>
                          <a:effectLst/>
                          <a:latin typeface="Arial"/>
                          <a:ea typeface="ＭＳ Ｐゴシック" pitchFamily="21" charset="-128"/>
                          <a:cs typeface="Arial"/>
                        </a:rPr>
                        <a:t>114</a:t>
                      </a:r>
                      <a:endParaRPr kumimoji="0" lang="en-US" sz="3200" b="1" i="0" u="none" strike="noStrike" cap="none" normalizeH="0" baseline="0" dirty="0">
                        <a:ln>
                          <a:noFill/>
                        </a:ln>
                        <a:solidFill>
                          <a:schemeClr val="bg1"/>
                        </a:solidFill>
                        <a:effectLst/>
                        <a:latin typeface="Arial"/>
                        <a:ea typeface="ＭＳ Ｐゴシック" pitchFamily="21" charset="-128"/>
                        <a:cs typeface="Arial"/>
                      </a:endParaRPr>
                    </a:p>
                  </a:txBody>
                  <a:tcPr marL="89967" marR="89967" marT="46805" marB="46805" horzOverflow="overflow">
                    <a:lnL w="12700" cap="flat" cmpd="sng" algn="ctr">
                      <a:solidFill>
                        <a:schemeClr val="tx1"/>
                      </a:solidFill>
                      <a:prstDash val="solid"/>
                      <a:round/>
                      <a:headEnd type="none" w="med" len="med"/>
                      <a:tailEnd type="stealth" w="lg" len="lg"/>
                    </a:lnL>
                    <a:lnR w="28575" cap="flat" cmpd="sng" algn="ctr">
                      <a:solidFill>
                        <a:schemeClr val="tx1"/>
                      </a:solidFill>
                      <a:prstDash val="solid"/>
                      <a:round/>
                      <a:headEnd type="none" w="med" len="med"/>
                      <a:tailEnd type="stealth" w="lg" len="lg"/>
                    </a:lnR>
                    <a:lnT w="12700" cap="flat" cmpd="sng" algn="ctr">
                      <a:solidFill>
                        <a:schemeClr val="tx1"/>
                      </a:solidFill>
                      <a:prstDash val="solid"/>
                      <a:round/>
                      <a:headEnd type="none" w="med" len="med"/>
                      <a:tailEnd type="stealth" w="lg" len="lg"/>
                    </a:lnT>
                    <a:lnB w="12700" cap="flat" cmpd="sng" algn="ctr">
                      <a:solidFill>
                        <a:schemeClr val="tx1"/>
                      </a:solidFill>
                      <a:prstDash val="solid"/>
                      <a:round/>
                      <a:headEnd type="none" w="med" len="med"/>
                      <a:tailEnd type="stealth" w="lg" len="lg"/>
                    </a:lnB>
                    <a:lnTlToBr>
                      <a:noFill/>
                    </a:lnTlToBr>
                    <a:lnBlToTr>
                      <a:noFill/>
                    </a:lnBlToTr>
                    <a:solidFill>
                      <a:schemeClr val="tx1"/>
                    </a:solidFill>
                  </a:tcPr>
                </a:tc>
                <a:extLst>
                  <a:ext uri="{0D108BD9-81ED-4DB2-BD59-A6C34878D82A}">
                    <a16:rowId xmlns:a16="http://schemas.microsoft.com/office/drawing/2014/main" val="10002"/>
                  </a:ext>
                </a:extLst>
              </a:tr>
              <a:tr h="581343">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n-US" sz="3200" b="1" i="0" u="none" strike="noStrike" cap="none" normalizeH="0" baseline="0">
                          <a:ln>
                            <a:noFill/>
                          </a:ln>
                          <a:solidFill>
                            <a:schemeClr val="bg1"/>
                          </a:solidFill>
                          <a:effectLst/>
                          <a:latin typeface="Arial"/>
                          <a:ea typeface="ＭＳ Ｐゴシック" pitchFamily="21" charset="-128"/>
                          <a:cs typeface="Arial"/>
                        </a:rPr>
                        <a:t>S</a:t>
                      </a:r>
                    </a:p>
                  </a:txBody>
                  <a:tcPr marL="89967" marR="89967" marT="46805" marB="46805" horzOverflow="overflow">
                    <a:lnL w="28575" cap="flat" cmpd="sng" algn="ctr">
                      <a:solidFill>
                        <a:schemeClr val="tx1"/>
                      </a:solidFill>
                      <a:prstDash val="solid"/>
                      <a:round/>
                      <a:headEnd type="none" w="med" len="med"/>
                      <a:tailEnd type="stealth" w="lg" len="lg"/>
                    </a:lnL>
                    <a:lnR w="12700" cap="flat" cmpd="sng" algn="ctr">
                      <a:solidFill>
                        <a:schemeClr val="tx1"/>
                      </a:solidFill>
                      <a:prstDash val="solid"/>
                      <a:round/>
                      <a:headEnd type="none" w="med" len="med"/>
                      <a:tailEnd type="stealth" w="lg" len="lg"/>
                    </a:lnR>
                    <a:lnT w="12700" cap="flat" cmpd="sng" algn="ctr">
                      <a:solidFill>
                        <a:schemeClr val="tx1"/>
                      </a:solidFill>
                      <a:prstDash val="solid"/>
                      <a:round/>
                      <a:headEnd type="none" w="med" len="med"/>
                      <a:tailEnd type="stealth" w="lg" len="lg"/>
                    </a:lnT>
                    <a:lnB w="12700" cap="flat" cmpd="sng" algn="ctr">
                      <a:solidFill>
                        <a:schemeClr val="tx1"/>
                      </a:solidFill>
                      <a:prstDash val="solid"/>
                      <a:round/>
                      <a:headEnd type="none" w="med" len="med"/>
                      <a:tailEnd type="stealth" w="lg" len="lg"/>
                    </a:lnB>
                    <a:lnTlToBr>
                      <a:noFill/>
                    </a:lnTlToBr>
                    <a:lnBlToTr>
                      <a:noFill/>
                    </a:lnBlToTr>
                    <a:solidFill>
                      <a:schemeClr val="tx1"/>
                    </a:solidFill>
                  </a:tcPr>
                </a:tc>
                <a:tc>
                  <a:txBody>
                    <a:bodyPr/>
                    <a:lstStyle/>
                    <a:p>
                      <a:pPr marL="0" marR="0" lvl="0" indent="0" algn="r" defTabSz="914400" rtl="0" eaLnBrk="0" fontAlgn="base" latinLnBrk="0" hangingPunct="0">
                        <a:lnSpc>
                          <a:spcPct val="100000"/>
                        </a:lnSpc>
                        <a:spcBef>
                          <a:spcPct val="20000"/>
                        </a:spcBef>
                        <a:spcAft>
                          <a:spcPct val="0"/>
                        </a:spcAft>
                        <a:buClrTx/>
                        <a:buSzTx/>
                        <a:buFontTx/>
                        <a:buNone/>
                        <a:tabLst/>
                      </a:pPr>
                      <a:r>
                        <a:rPr kumimoji="0" lang="en-US" sz="3200" b="1" i="0" u="none" strike="noStrike" cap="none" normalizeH="0" baseline="0" dirty="0">
                          <a:ln>
                            <a:noFill/>
                          </a:ln>
                          <a:solidFill>
                            <a:schemeClr val="bg1"/>
                          </a:solidFill>
                          <a:effectLst/>
                          <a:latin typeface="Arial"/>
                          <a:ea typeface="ＭＳ Ｐゴシック" pitchFamily="21" charset="-128"/>
                          <a:cs typeface="Arial"/>
                        </a:rPr>
                        <a:t>114</a:t>
                      </a:r>
                    </a:p>
                  </a:txBody>
                  <a:tcPr marL="89967" marR="89967" marT="46805" marB="46805" horzOverflow="overflow">
                    <a:lnL w="12700" cap="flat" cmpd="sng" algn="ctr">
                      <a:solidFill>
                        <a:schemeClr val="tx1"/>
                      </a:solidFill>
                      <a:prstDash val="solid"/>
                      <a:round/>
                      <a:headEnd type="none" w="med" len="med"/>
                      <a:tailEnd type="stealth" w="lg" len="lg"/>
                    </a:lnL>
                    <a:lnR w="28575" cap="flat" cmpd="sng" algn="ctr">
                      <a:solidFill>
                        <a:schemeClr val="tx1"/>
                      </a:solidFill>
                      <a:prstDash val="solid"/>
                      <a:round/>
                      <a:headEnd type="none" w="med" len="med"/>
                      <a:tailEnd type="stealth" w="lg" len="lg"/>
                    </a:lnR>
                    <a:lnT w="12700" cap="flat" cmpd="sng" algn="ctr">
                      <a:solidFill>
                        <a:schemeClr val="tx1"/>
                      </a:solidFill>
                      <a:prstDash val="solid"/>
                      <a:round/>
                      <a:headEnd type="none" w="med" len="med"/>
                      <a:tailEnd type="stealth" w="lg" len="lg"/>
                    </a:lnT>
                    <a:lnB w="12700" cap="flat" cmpd="sng" algn="ctr">
                      <a:solidFill>
                        <a:schemeClr val="tx1"/>
                      </a:solidFill>
                      <a:prstDash val="solid"/>
                      <a:round/>
                      <a:headEnd type="none" w="med" len="med"/>
                      <a:tailEnd type="stealth" w="lg" len="lg"/>
                    </a:lnB>
                    <a:lnTlToBr>
                      <a:noFill/>
                    </a:lnTlToBr>
                    <a:lnBlToTr>
                      <a:noFill/>
                    </a:lnBlToTr>
                    <a:solidFill>
                      <a:schemeClr val="tx1"/>
                    </a:solidFill>
                  </a:tcPr>
                </a:tc>
                <a:extLst>
                  <a:ext uri="{0D108BD9-81ED-4DB2-BD59-A6C34878D82A}">
                    <a16:rowId xmlns:a16="http://schemas.microsoft.com/office/drawing/2014/main" val="10003"/>
                  </a:ext>
                </a:extLst>
              </a:tr>
              <a:tr h="581343">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n-US" sz="3200" b="1" i="0" u="none" strike="noStrike" cap="none" normalizeH="0" baseline="0" dirty="0">
                          <a:ln>
                            <a:noFill/>
                          </a:ln>
                          <a:solidFill>
                            <a:schemeClr val="bg1"/>
                          </a:solidFill>
                          <a:effectLst/>
                          <a:latin typeface="Arial"/>
                          <a:ea typeface="ＭＳ Ｐゴシック" pitchFamily="21" charset="-128"/>
                          <a:cs typeface="Arial"/>
                        </a:rPr>
                        <a:t>I</a:t>
                      </a:r>
                    </a:p>
                  </a:txBody>
                  <a:tcPr marL="89967" marR="89967" marT="46805" marB="46805" horzOverflow="overflow">
                    <a:lnL w="28575" cap="flat" cmpd="sng" algn="ctr">
                      <a:solidFill>
                        <a:schemeClr val="tx1"/>
                      </a:solidFill>
                      <a:prstDash val="solid"/>
                      <a:round/>
                      <a:headEnd type="none" w="med" len="med"/>
                      <a:tailEnd type="stealth" w="lg" len="lg"/>
                    </a:lnL>
                    <a:lnR w="12700" cap="flat" cmpd="sng" algn="ctr">
                      <a:solidFill>
                        <a:schemeClr val="tx1"/>
                      </a:solidFill>
                      <a:prstDash val="solid"/>
                      <a:round/>
                      <a:headEnd type="none" w="med" len="med"/>
                      <a:tailEnd type="stealth" w="lg" len="lg"/>
                    </a:lnR>
                    <a:lnT w="12700" cap="flat" cmpd="sng" algn="ctr">
                      <a:solidFill>
                        <a:schemeClr val="tx1"/>
                      </a:solidFill>
                      <a:prstDash val="solid"/>
                      <a:round/>
                      <a:headEnd type="none" w="med" len="med"/>
                      <a:tailEnd type="stealth" w="lg" len="lg"/>
                    </a:lnT>
                    <a:lnB w="12700" cap="flat" cmpd="sng" algn="ctr">
                      <a:solidFill>
                        <a:schemeClr val="tx1"/>
                      </a:solidFill>
                      <a:prstDash val="solid"/>
                      <a:round/>
                      <a:headEnd type="none" w="med" len="med"/>
                      <a:tailEnd type="stealth" w="lg" len="lg"/>
                    </a:lnB>
                    <a:lnTlToBr>
                      <a:noFill/>
                    </a:lnTlToBr>
                    <a:lnBlToTr>
                      <a:noFill/>
                    </a:lnBlToTr>
                    <a:solidFill>
                      <a:schemeClr val="tx1"/>
                    </a:solidFill>
                  </a:tcPr>
                </a:tc>
                <a:tc>
                  <a:txBody>
                    <a:bodyPr/>
                    <a:lstStyle/>
                    <a:p>
                      <a:pPr marL="0" marR="0" lvl="0" indent="0" algn="r" defTabSz="914400" rtl="0" eaLnBrk="0" fontAlgn="base" latinLnBrk="0" hangingPunct="0">
                        <a:lnSpc>
                          <a:spcPct val="100000"/>
                        </a:lnSpc>
                        <a:spcBef>
                          <a:spcPct val="20000"/>
                        </a:spcBef>
                        <a:spcAft>
                          <a:spcPct val="0"/>
                        </a:spcAft>
                        <a:buClrTx/>
                        <a:buSzTx/>
                        <a:buFontTx/>
                        <a:buNone/>
                        <a:tabLst/>
                      </a:pPr>
                      <a:r>
                        <a:rPr kumimoji="0" lang="ar-JO" sz="3200" b="1" i="0" u="none" strike="noStrike" cap="none" normalizeH="0" baseline="0" dirty="0">
                          <a:ln>
                            <a:noFill/>
                          </a:ln>
                          <a:solidFill>
                            <a:schemeClr val="bg1"/>
                          </a:solidFill>
                          <a:effectLst/>
                          <a:latin typeface="Arial"/>
                          <a:ea typeface="ＭＳ Ｐゴシック" pitchFamily="21" charset="-128"/>
                          <a:cs typeface="Arial"/>
                        </a:rPr>
                        <a:t>54</a:t>
                      </a:r>
                      <a:endParaRPr kumimoji="0" lang="en-US" sz="3200" b="1" i="0" u="none" strike="noStrike" cap="none" normalizeH="0" baseline="0" dirty="0">
                        <a:ln>
                          <a:noFill/>
                        </a:ln>
                        <a:solidFill>
                          <a:schemeClr val="bg1"/>
                        </a:solidFill>
                        <a:effectLst/>
                        <a:latin typeface="Arial"/>
                        <a:ea typeface="ＭＳ Ｐゴシック" pitchFamily="21" charset="-128"/>
                        <a:cs typeface="Arial"/>
                      </a:endParaRPr>
                    </a:p>
                  </a:txBody>
                  <a:tcPr marL="89967" marR="89967" marT="46805" marB="46805" horzOverflow="overflow">
                    <a:lnL w="12700" cap="flat" cmpd="sng" algn="ctr">
                      <a:solidFill>
                        <a:schemeClr val="tx1"/>
                      </a:solidFill>
                      <a:prstDash val="solid"/>
                      <a:round/>
                      <a:headEnd type="none" w="med" len="med"/>
                      <a:tailEnd type="stealth" w="lg" len="lg"/>
                    </a:lnL>
                    <a:lnR w="28575" cap="flat" cmpd="sng" algn="ctr">
                      <a:solidFill>
                        <a:schemeClr val="tx1"/>
                      </a:solidFill>
                      <a:prstDash val="solid"/>
                      <a:round/>
                      <a:headEnd type="none" w="med" len="med"/>
                      <a:tailEnd type="stealth" w="lg" len="lg"/>
                    </a:lnR>
                    <a:lnT w="12700" cap="flat" cmpd="sng" algn="ctr">
                      <a:solidFill>
                        <a:schemeClr val="tx1"/>
                      </a:solidFill>
                      <a:prstDash val="solid"/>
                      <a:round/>
                      <a:headEnd type="none" w="med" len="med"/>
                      <a:tailEnd type="stealth" w="lg" len="lg"/>
                    </a:lnT>
                    <a:lnB w="12700" cap="flat" cmpd="sng" algn="ctr">
                      <a:solidFill>
                        <a:schemeClr val="tx1"/>
                      </a:solidFill>
                      <a:prstDash val="solid"/>
                      <a:round/>
                      <a:headEnd type="none" w="med" len="med"/>
                      <a:tailEnd type="stealth" w="lg" len="lg"/>
                    </a:lnB>
                    <a:lnTlToBr>
                      <a:noFill/>
                    </a:lnTlToBr>
                    <a:lnBlToTr>
                      <a:noFill/>
                    </a:lnBlToTr>
                    <a:solidFill>
                      <a:schemeClr val="tx1"/>
                    </a:solidFill>
                  </a:tcPr>
                </a:tc>
                <a:extLst>
                  <a:ext uri="{0D108BD9-81ED-4DB2-BD59-A6C34878D82A}">
                    <a16:rowId xmlns:a16="http://schemas.microsoft.com/office/drawing/2014/main" val="10004"/>
                  </a:ext>
                </a:extLst>
              </a:tr>
              <a:tr h="581343">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n-US" sz="3200" b="1" i="0" u="none" strike="noStrike" cap="none" normalizeH="0" baseline="0">
                          <a:ln>
                            <a:noFill/>
                          </a:ln>
                          <a:solidFill>
                            <a:schemeClr val="bg1"/>
                          </a:solidFill>
                          <a:effectLst/>
                          <a:latin typeface="Arial"/>
                          <a:ea typeface="ＭＳ Ｐゴシック" pitchFamily="21" charset="-128"/>
                          <a:cs typeface="Arial"/>
                        </a:rPr>
                        <a:t>N</a:t>
                      </a:r>
                    </a:p>
                  </a:txBody>
                  <a:tcPr marL="89967" marR="89967" marT="46805" marB="46805" horzOverflow="overflow">
                    <a:lnL w="28575" cap="flat" cmpd="sng" algn="ctr">
                      <a:solidFill>
                        <a:schemeClr val="tx1"/>
                      </a:solidFill>
                      <a:prstDash val="solid"/>
                      <a:round/>
                      <a:headEnd type="none" w="med" len="med"/>
                      <a:tailEnd type="stealth" w="lg" len="lg"/>
                    </a:lnL>
                    <a:lnR w="12700" cap="flat" cmpd="sng" algn="ctr">
                      <a:solidFill>
                        <a:schemeClr val="tx1"/>
                      </a:solidFill>
                      <a:prstDash val="solid"/>
                      <a:round/>
                      <a:headEnd type="none" w="med" len="med"/>
                      <a:tailEnd type="stealth" w="lg" len="lg"/>
                    </a:lnR>
                    <a:lnT w="12700" cap="flat" cmpd="sng" algn="ctr">
                      <a:solidFill>
                        <a:schemeClr val="tx1"/>
                      </a:solidFill>
                      <a:prstDash val="solid"/>
                      <a:round/>
                      <a:headEnd type="none" w="med" len="med"/>
                      <a:tailEnd type="stealth" w="lg" len="lg"/>
                    </a:lnT>
                    <a:lnB w="12700" cap="flat" cmpd="sng" algn="ctr">
                      <a:solidFill>
                        <a:schemeClr val="tx1"/>
                      </a:solidFill>
                      <a:prstDash val="solid"/>
                      <a:round/>
                      <a:headEnd type="none" w="med" len="med"/>
                      <a:tailEnd type="stealth" w="lg" len="lg"/>
                    </a:lnB>
                    <a:lnTlToBr>
                      <a:noFill/>
                    </a:lnTlToBr>
                    <a:lnBlToTr>
                      <a:noFill/>
                    </a:lnBlToTr>
                    <a:solidFill>
                      <a:schemeClr val="tx1"/>
                    </a:solidFill>
                  </a:tcPr>
                </a:tc>
                <a:tc>
                  <a:txBody>
                    <a:bodyPr/>
                    <a:lstStyle/>
                    <a:p>
                      <a:pPr marL="0" marR="0" lvl="0" indent="0" algn="r" defTabSz="914400" rtl="0" eaLnBrk="0" fontAlgn="base" latinLnBrk="0" hangingPunct="0">
                        <a:lnSpc>
                          <a:spcPct val="100000"/>
                        </a:lnSpc>
                        <a:spcBef>
                          <a:spcPct val="20000"/>
                        </a:spcBef>
                        <a:spcAft>
                          <a:spcPct val="0"/>
                        </a:spcAft>
                        <a:buClrTx/>
                        <a:buSzTx/>
                        <a:buFontTx/>
                        <a:buNone/>
                        <a:tabLst/>
                      </a:pPr>
                      <a:r>
                        <a:rPr kumimoji="0" lang="ar-JO" sz="3200" b="1" i="0" u="none" strike="noStrike" cap="none" normalizeH="0" baseline="0" dirty="0">
                          <a:ln>
                            <a:noFill/>
                          </a:ln>
                          <a:solidFill>
                            <a:schemeClr val="bg1"/>
                          </a:solidFill>
                          <a:effectLst/>
                          <a:latin typeface="Arial"/>
                          <a:ea typeface="ＭＳ Ｐゴシック" pitchFamily="21" charset="-128"/>
                          <a:cs typeface="Arial"/>
                        </a:rPr>
                        <a:t>84</a:t>
                      </a:r>
                      <a:endParaRPr kumimoji="0" lang="en-US" sz="3200" b="1" i="0" u="none" strike="noStrike" cap="none" normalizeH="0" baseline="0" dirty="0">
                        <a:ln>
                          <a:noFill/>
                        </a:ln>
                        <a:solidFill>
                          <a:schemeClr val="bg1"/>
                        </a:solidFill>
                        <a:effectLst/>
                        <a:latin typeface="Arial"/>
                        <a:ea typeface="ＭＳ Ｐゴシック" pitchFamily="21" charset="-128"/>
                        <a:cs typeface="Arial"/>
                      </a:endParaRPr>
                    </a:p>
                  </a:txBody>
                  <a:tcPr marL="89967" marR="89967" marT="46805" marB="46805" horzOverflow="overflow">
                    <a:lnL w="12700" cap="flat" cmpd="sng" algn="ctr">
                      <a:solidFill>
                        <a:schemeClr val="tx1"/>
                      </a:solidFill>
                      <a:prstDash val="solid"/>
                      <a:round/>
                      <a:headEnd type="none" w="med" len="med"/>
                      <a:tailEnd type="stealth" w="lg" len="lg"/>
                    </a:lnL>
                    <a:lnR w="28575" cap="flat" cmpd="sng" algn="ctr">
                      <a:solidFill>
                        <a:schemeClr val="tx1"/>
                      </a:solidFill>
                      <a:prstDash val="solid"/>
                      <a:round/>
                      <a:headEnd type="none" w="med" len="med"/>
                      <a:tailEnd type="stealth" w="lg" len="lg"/>
                    </a:lnR>
                    <a:lnT w="12700" cap="flat" cmpd="sng" algn="ctr">
                      <a:solidFill>
                        <a:schemeClr val="tx1"/>
                      </a:solidFill>
                      <a:prstDash val="solid"/>
                      <a:round/>
                      <a:headEnd type="none" w="med" len="med"/>
                      <a:tailEnd type="stealth" w="lg" len="lg"/>
                    </a:lnT>
                    <a:lnB w="12700" cap="flat" cmpd="sng" algn="ctr">
                      <a:solidFill>
                        <a:schemeClr val="tx1"/>
                      </a:solidFill>
                      <a:prstDash val="solid"/>
                      <a:round/>
                      <a:headEnd type="none" w="med" len="med"/>
                      <a:tailEnd type="stealth" w="lg" len="lg"/>
                    </a:lnB>
                    <a:lnTlToBr>
                      <a:noFill/>
                    </a:lnTlToBr>
                    <a:lnBlToTr>
                      <a:noFill/>
                    </a:lnBlToTr>
                    <a:solidFill>
                      <a:schemeClr val="tx1"/>
                    </a:solidFill>
                  </a:tcPr>
                </a:tc>
                <a:extLst>
                  <a:ext uri="{0D108BD9-81ED-4DB2-BD59-A6C34878D82A}">
                    <a16:rowId xmlns:a16="http://schemas.microsoft.com/office/drawing/2014/main" val="10005"/>
                  </a:ext>
                </a:extLst>
              </a:tr>
              <a:tr h="581343">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n-US" sz="3200" b="1" i="0" u="none" strike="noStrike" cap="none" normalizeH="0" baseline="0">
                          <a:ln>
                            <a:noFill/>
                          </a:ln>
                          <a:solidFill>
                            <a:schemeClr val="bg1"/>
                          </a:solidFill>
                          <a:effectLst/>
                          <a:latin typeface="Arial"/>
                          <a:ea typeface="ＭＳ Ｐゴシック" pitchFamily="21" charset="-128"/>
                          <a:cs typeface="Arial"/>
                        </a:rPr>
                        <a:t>G</a:t>
                      </a:r>
                    </a:p>
                  </a:txBody>
                  <a:tcPr marL="89967" marR="89967" marT="46805" marB="46805" horzOverflow="overflow">
                    <a:lnL w="28575" cap="flat" cmpd="sng" algn="ctr">
                      <a:solidFill>
                        <a:schemeClr val="tx1"/>
                      </a:solidFill>
                      <a:prstDash val="solid"/>
                      <a:round/>
                      <a:headEnd type="none" w="med" len="med"/>
                      <a:tailEnd type="stealth" w="lg" len="lg"/>
                    </a:lnL>
                    <a:lnR w="12700" cap="flat" cmpd="sng" algn="ctr">
                      <a:solidFill>
                        <a:schemeClr val="tx1"/>
                      </a:solidFill>
                      <a:prstDash val="solid"/>
                      <a:round/>
                      <a:headEnd type="none" w="med" len="med"/>
                      <a:tailEnd type="stealth" w="lg" len="lg"/>
                    </a:lnR>
                    <a:lnT w="12700" cap="flat" cmpd="sng" algn="ctr">
                      <a:solidFill>
                        <a:schemeClr val="tx1"/>
                      </a:solidFill>
                      <a:prstDash val="solid"/>
                      <a:round/>
                      <a:headEnd type="none" w="med" len="med"/>
                      <a:tailEnd type="stealth" w="lg" len="lg"/>
                    </a:lnT>
                    <a:lnB w="12700" cap="flat" cmpd="sng" algn="ctr">
                      <a:solidFill>
                        <a:schemeClr val="tx1"/>
                      </a:solidFill>
                      <a:prstDash val="solid"/>
                      <a:round/>
                      <a:headEnd type="none" w="med" len="med"/>
                      <a:tailEnd type="stealth" w="lg" len="lg"/>
                    </a:lnB>
                    <a:lnTlToBr>
                      <a:noFill/>
                    </a:lnTlToBr>
                    <a:lnBlToTr>
                      <a:noFill/>
                    </a:lnBlToTr>
                    <a:solidFill>
                      <a:schemeClr val="tx1"/>
                    </a:solidFill>
                  </a:tcPr>
                </a:tc>
                <a:tc>
                  <a:txBody>
                    <a:bodyPr/>
                    <a:lstStyle/>
                    <a:p>
                      <a:pPr marL="0" marR="0" lvl="0" indent="0" algn="r" defTabSz="914400" rtl="0" eaLnBrk="0" fontAlgn="base" latinLnBrk="0" hangingPunct="0">
                        <a:lnSpc>
                          <a:spcPct val="100000"/>
                        </a:lnSpc>
                        <a:spcBef>
                          <a:spcPct val="20000"/>
                        </a:spcBef>
                        <a:spcAft>
                          <a:spcPct val="0"/>
                        </a:spcAft>
                        <a:buClrTx/>
                        <a:buSzTx/>
                        <a:buFontTx/>
                        <a:buNone/>
                        <a:tabLst/>
                      </a:pPr>
                      <a:r>
                        <a:rPr kumimoji="0" lang="ar-JO" sz="3200" b="1" i="0" u="none" strike="noStrike" cap="none" normalizeH="0" baseline="0" dirty="0">
                          <a:ln>
                            <a:noFill/>
                          </a:ln>
                          <a:solidFill>
                            <a:schemeClr val="bg1"/>
                          </a:solidFill>
                          <a:effectLst/>
                          <a:latin typeface="Arial"/>
                          <a:ea typeface="ＭＳ Ｐゴシック" pitchFamily="21" charset="-128"/>
                          <a:cs typeface="Arial"/>
                        </a:rPr>
                        <a:t>42</a:t>
                      </a:r>
                      <a:endParaRPr kumimoji="0" lang="en-US" sz="3200" b="1" i="0" u="none" strike="noStrike" cap="none" normalizeH="0" baseline="0" dirty="0">
                        <a:ln>
                          <a:noFill/>
                        </a:ln>
                        <a:solidFill>
                          <a:schemeClr val="bg1"/>
                        </a:solidFill>
                        <a:effectLst/>
                        <a:latin typeface="Arial"/>
                        <a:ea typeface="ＭＳ Ｐゴシック" pitchFamily="21" charset="-128"/>
                        <a:cs typeface="Arial"/>
                      </a:endParaRPr>
                    </a:p>
                  </a:txBody>
                  <a:tcPr marL="89967" marR="89967" marT="46805" marB="46805" horzOverflow="overflow">
                    <a:lnL w="12700" cap="flat" cmpd="sng" algn="ctr">
                      <a:solidFill>
                        <a:schemeClr val="tx1"/>
                      </a:solidFill>
                      <a:prstDash val="solid"/>
                      <a:round/>
                      <a:headEnd type="none" w="med" len="med"/>
                      <a:tailEnd type="stealth" w="lg" len="lg"/>
                    </a:lnL>
                    <a:lnR w="28575" cap="flat" cmpd="sng" algn="ctr">
                      <a:solidFill>
                        <a:schemeClr val="tx1"/>
                      </a:solidFill>
                      <a:prstDash val="solid"/>
                      <a:round/>
                      <a:headEnd type="none" w="med" len="med"/>
                      <a:tailEnd type="stealth" w="lg" len="lg"/>
                    </a:lnR>
                    <a:lnT w="12700" cap="flat" cmpd="sng" algn="ctr">
                      <a:solidFill>
                        <a:schemeClr val="tx1"/>
                      </a:solidFill>
                      <a:prstDash val="solid"/>
                      <a:round/>
                      <a:headEnd type="none" w="med" len="med"/>
                      <a:tailEnd type="stealth" w="lg" len="lg"/>
                    </a:lnT>
                    <a:lnB w="12700" cap="flat" cmpd="sng" algn="ctr">
                      <a:solidFill>
                        <a:schemeClr val="tx1"/>
                      </a:solidFill>
                      <a:prstDash val="solid"/>
                      <a:round/>
                      <a:headEnd type="none" w="med" len="med"/>
                      <a:tailEnd type="stealth" w="lg" len="lg"/>
                    </a:lnB>
                    <a:lnTlToBr>
                      <a:noFill/>
                    </a:lnTlToBr>
                    <a:lnBlToTr>
                      <a:noFill/>
                    </a:lnBlToTr>
                    <a:solidFill>
                      <a:schemeClr val="tx1"/>
                    </a:solidFill>
                  </a:tcPr>
                </a:tc>
                <a:extLst>
                  <a:ext uri="{0D108BD9-81ED-4DB2-BD59-A6C34878D82A}">
                    <a16:rowId xmlns:a16="http://schemas.microsoft.com/office/drawing/2014/main" val="10006"/>
                  </a:ext>
                </a:extLst>
              </a:tr>
              <a:tr h="581343">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n-US" sz="3200" b="1" i="0" u="none" strike="noStrike" cap="none" normalizeH="0" baseline="0">
                          <a:ln>
                            <a:noFill/>
                          </a:ln>
                          <a:solidFill>
                            <a:schemeClr val="bg1"/>
                          </a:solidFill>
                          <a:effectLst/>
                          <a:latin typeface="Arial"/>
                          <a:ea typeface="ＭＳ Ｐゴシック" pitchFamily="21" charset="-128"/>
                          <a:cs typeface="Arial"/>
                        </a:rPr>
                        <a:t>E</a:t>
                      </a:r>
                    </a:p>
                  </a:txBody>
                  <a:tcPr marL="89967" marR="89967" marT="46805" marB="46805" horzOverflow="overflow">
                    <a:lnL w="28575" cap="flat" cmpd="sng" algn="ctr">
                      <a:solidFill>
                        <a:schemeClr val="tx1"/>
                      </a:solidFill>
                      <a:prstDash val="solid"/>
                      <a:round/>
                      <a:headEnd type="none" w="med" len="med"/>
                      <a:tailEnd type="stealth" w="lg" len="lg"/>
                    </a:lnL>
                    <a:lnR w="12700" cap="flat" cmpd="sng" algn="ctr">
                      <a:solidFill>
                        <a:schemeClr val="tx1"/>
                      </a:solidFill>
                      <a:prstDash val="solid"/>
                      <a:round/>
                      <a:headEnd type="none" w="med" len="med"/>
                      <a:tailEnd type="stealth" w="lg" len="lg"/>
                    </a:lnR>
                    <a:lnT w="12700" cap="flat" cmpd="sng" algn="ctr">
                      <a:solidFill>
                        <a:schemeClr val="tx1"/>
                      </a:solidFill>
                      <a:prstDash val="solid"/>
                      <a:round/>
                      <a:headEnd type="none" w="med" len="med"/>
                      <a:tailEnd type="stealth" w="lg" len="lg"/>
                    </a:lnT>
                    <a:lnB w="12700" cap="flat" cmpd="sng" algn="ctr">
                      <a:solidFill>
                        <a:schemeClr val="tx1"/>
                      </a:solidFill>
                      <a:prstDash val="solid"/>
                      <a:round/>
                      <a:headEnd type="none" w="med" len="med"/>
                      <a:tailEnd type="stealth" w="lg" len="lg"/>
                    </a:lnB>
                    <a:lnTlToBr>
                      <a:noFill/>
                    </a:lnTlToBr>
                    <a:lnBlToTr>
                      <a:noFill/>
                    </a:lnBlToTr>
                    <a:solidFill>
                      <a:schemeClr val="tx1"/>
                    </a:solidFill>
                  </a:tcPr>
                </a:tc>
                <a:tc>
                  <a:txBody>
                    <a:bodyPr/>
                    <a:lstStyle/>
                    <a:p>
                      <a:pPr marL="0" marR="0" lvl="0" indent="0" algn="r" defTabSz="914400" rtl="0" eaLnBrk="0" fontAlgn="base" latinLnBrk="0" hangingPunct="0">
                        <a:lnSpc>
                          <a:spcPct val="100000"/>
                        </a:lnSpc>
                        <a:spcBef>
                          <a:spcPct val="20000"/>
                        </a:spcBef>
                        <a:spcAft>
                          <a:spcPct val="0"/>
                        </a:spcAft>
                        <a:buClrTx/>
                        <a:buSzTx/>
                        <a:buFontTx/>
                        <a:buNone/>
                        <a:tabLst/>
                      </a:pPr>
                      <a:r>
                        <a:rPr kumimoji="0" lang="ar-JO" sz="3200" b="1" i="0" u="none" strike="noStrike" cap="none" normalizeH="0" baseline="0" dirty="0">
                          <a:ln>
                            <a:noFill/>
                          </a:ln>
                          <a:solidFill>
                            <a:schemeClr val="bg1"/>
                          </a:solidFill>
                          <a:effectLst/>
                          <a:latin typeface="Arial"/>
                          <a:ea typeface="ＭＳ Ｐゴシック" pitchFamily="21" charset="-128"/>
                          <a:cs typeface="Arial"/>
                        </a:rPr>
                        <a:t>30</a:t>
                      </a:r>
                      <a:endParaRPr kumimoji="0" lang="en-US" sz="3200" b="1" i="0" u="none" strike="noStrike" cap="none" normalizeH="0" baseline="0" dirty="0">
                        <a:ln>
                          <a:noFill/>
                        </a:ln>
                        <a:solidFill>
                          <a:schemeClr val="bg1"/>
                        </a:solidFill>
                        <a:effectLst/>
                        <a:latin typeface="Arial"/>
                        <a:ea typeface="ＭＳ Ｐゴシック" pitchFamily="21" charset="-128"/>
                        <a:cs typeface="Arial"/>
                      </a:endParaRPr>
                    </a:p>
                  </a:txBody>
                  <a:tcPr marL="89967" marR="89967" marT="46805" marB="46805" horzOverflow="overflow">
                    <a:lnL w="12700" cap="flat" cmpd="sng" algn="ctr">
                      <a:solidFill>
                        <a:schemeClr val="tx1"/>
                      </a:solidFill>
                      <a:prstDash val="solid"/>
                      <a:round/>
                      <a:headEnd type="none" w="med" len="med"/>
                      <a:tailEnd type="stealth" w="lg" len="lg"/>
                    </a:lnL>
                    <a:lnR w="28575" cap="flat" cmpd="sng" algn="ctr">
                      <a:solidFill>
                        <a:schemeClr val="tx1"/>
                      </a:solidFill>
                      <a:prstDash val="solid"/>
                      <a:round/>
                      <a:headEnd type="none" w="med" len="med"/>
                      <a:tailEnd type="stealth" w="lg" len="lg"/>
                    </a:lnR>
                    <a:lnT w="12700" cap="flat" cmpd="sng" algn="ctr">
                      <a:solidFill>
                        <a:schemeClr val="tx1"/>
                      </a:solidFill>
                      <a:prstDash val="solid"/>
                      <a:round/>
                      <a:headEnd type="none" w="med" len="med"/>
                      <a:tailEnd type="stealth" w="lg" len="lg"/>
                    </a:lnT>
                    <a:lnB w="12700" cap="flat" cmpd="sng" algn="ctr">
                      <a:solidFill>
                        <a:schemeClr val="tx1"/>
                      </a:solidFill>
                      <a:prstDash val="solid"/>
                      <a:round/>
                      <a:headEnd type="none" w="med" len="med"/>
                      <a:tailEnd type="stealth" w="lg" len="lg"/>
                    </a:lnB>
                    <a:lnTlToBr>
                      <a:noFill/>
                    </a:lnTlToBr>
                    <a:lnBlToTr>
                      <a:noFill/>
                    </a:lnBlToTr>
                    <a:solidFill>
                      <a:schemeClr val="tx1"/>
                    </a:solidFill>
                  </a:tcPr>
                </a:tc>
                <a:extLst>
                  <a:ext uri="{0D108BD9-81ED-4DB2-BD59-A6C34878D82A}">
                    <a16:rowId xmlns:a16="http://schemas.microsoft.com/office/drawing/2014/main" val="10007"/>
                  </a:ext>
                </a:extLst>
              </a:tr>
              <a:tr h="581343">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n-US" sz="3200" b="1" i="0" u="none" strike="noStrike" cap="none" normalizeH="0" baseline="0">
                          <a:ln>
                            <a:noFill/>
                          </a:ln>
                          <a:solidFill>
                            <a:schemeClr val="bg1"/>
                          </a:solidFill>
                          <a:effectLst/>
                          <a:latin typeface="Arial"/>
                          <a:ea typeface="ＭＳ Ｐゴシック" pitchFamily="21" charset="-128"/>
                          <a:cs typeface="Arial"/>
                        </a:rPr>
                        <a:t>R</a:t>
                      </a:r>
                    </a:p>
                  </a:txBody>
                  <a:tcPr marL="89967" marR="89967" marT="46805" marB="46805" horzOverflow="overflow">
                    <a:lnL w="28575" cap="flat" cmpd="sng" algn="ctr">
                      <a:solidFill>
                        <a:schemeClr val="tx1"/>
                      </a:solidFill>
                      <a:prstDash val="solid"/>
                      <a:round/>
                      <a:headEnd type="none" w="med" len="med"/>
                      <a:tailEnd type="stealth" w="lg" len="lg"/>
                    </a:lnL>
                    <a:lnR w="12700" cap="flat" cmpd="sng" algn="ctr">
                      <a:solidFill>
                        <a:schemeClr val="tx1"/>
                      </a:solidFill>
                      <a:prstDash val="solid"/>
                      <a:round/>
                      <a:headEnd type="none" w="med" len="med"/>
                      <a:tailEnd type="stealth" w="lg" len="lg"/>
                    </a:lnR>
                    <a:lnT w="12700" cap="flat" cmpd="sng" algn="ctr">
                      <a:solidFill>
                        <a:schemeClr val="tx1"/>
                      </a:solidFill>
                      <a:prstDash val="solid"/>
                      <a:round/>
                      <a:headEnd type="none" w="med" len="med"/>
                      <a:tailEnd type="stealth" w="lg" len="lg"/>
                    </a:lnT>
                    <a:lnB w="12700" cap="flat" cmpd="sng" algn="ctr">
                      <a:solidFill>
                        <a:schemeClr val="tx1"/>
                      </a:solidFill>
                      <a:prstDash val="solid"/>
                      <a:round/>
                      <a:headEnd type="none" w="med" len="med"/>
                      <a:tailEnd type="stealth" w="lg" len="lg"/>
                    </a:lnB>
                    <a:lnTlToBr>
                      <a:noFill/>
                    </a:lnTlToBr>
                    <a:lnBlToTr>
                      <a:noFill/>
                    </a:lnBlToTr>
                    <a:solidFill>
                      <a:schemeClr val="tx1"/>
                    </a:solidFill>
                  </a:tcPr>
                </a:tc>
                <a:tc>
                  <a:txBody>
                    <a:bodyPr/>
                    <a:lstStyle/>
                    <a:p>
                      <a:pPr marL="0" marR="0" lvl="0" indent="0" algn="r" defTabSz="914400" rtl="0" eaLnBrk="0" fontAlgn="base" latinLnBrk="0" hangingPunct="0">
                        <a:lnSpc>
                          <a:spcPct val="100000"/>
                        </a:lnSpc>
                        <a:spcBef>
                          <a:spcPct val="20000"/>
                        </a:spcBef>
                        <a:spcAft>
                          <a:spcPct val="0"/>
                        </a:spcAft>
                        <a:buClrTx/>
                        <a:buSzTx/>
                        <a:buFontTx/>
                        <a:buNone/>
                        <a:tabLst/>
                      </a:pPr>
                      <a:r>
                        <a:rPr kumimoji="0" lang="ar-JO" sz="3200" b="1" i="0" u="sng" strike="noStrike" cap="none" normalizeH="0" baseline="0" dirty="0">
                          <a:ln>
                            <a:noFill/>
                          </a:ln>
                          <a:solidFill>
                            <a:schemeClr val="bg1"/>
                          </a:solidFill>
                          <a:effectLst/>
                          <a:latin typeface="Arial"/>
                          <a:ea typeface="ＭＳ Ｐゴシック" pitchFamily="21" charset="-128"/>
                          <a:cs typeface="Arial"/>
                        </a:rPr>
                        <a:t>108</a:t>
                      </a:r>
                      <a:endParaRPr kumimoji="0" lang="en-US" sz="3200" b="1" i="0" u="sng" strike="noStrike" cap="none" normalizeH="0" baseline="0" dirty="0">
                        <a:ln>
                          <a:noFill/>
                        </a:ln>
                        <a:solidFill>
                          <a:schemeClr val="bg1"/>
                        </a:solidFill>
                        <a:effectLst/>
                        <a:latin typeface="Arial"/>
                        <a:ea typeface="ＭＳ Ｐゴシック" pitchFamily="21" charset="-128"/>
                        <a:cs typeface="Arial"/>
                      </a:endParaRPr>
                    </a:p>
                  </a:txBody>
                  <a:tcPr marL="89967" marR="89967" marT="46805" marB="46805" horzOverflow="overflow">
                    <a:lnL w="12700" cap="flat" cmpd="sng" algn="ctr">
                      <a:solidFill>
                        <a:schemeClr val="tx1"/>
                      </a:solidFill>
                      <a:prstDash val="solid"/>
                      <a:round/>
                      <a:headEnd type="none" w="med" len="med"/>
                      <a:tailEnd type="stealth" w="lg" len="lg"/>
                    </a:lnL>
                    <a:lnR w="28575" cap="flat" cmpd="sng" algn="ctr">
                      <a:solidFill>
                        <a:schemeClr val="tx1"/>
                      </a:solidFill>
                      <a:prstDash val="solid"/>
                      <a:round/>
                      <a:headEnd type="none" w="med" len="med"/>
                      <a:tailEnd type="stealth" w="lg" len="lg"/>
                    </a:lnR>
                    <a:lnT w="12700" cap="flat" cmpd="sng" algn="ctr">
                      <a:solidFill>
                        <a:schemeClr val="tx1"/>
                      </a:solidFill>
                      <a:prstDash val="solid"/>
                      <a:round/>
                      <a:headEnd type="none" w="med" len="med"/>
                      <a:tailEnd type="stealth" w="lg" len="lg"/>
                    </a:lnT>
                    <a:lnB w="12700" cap="flat" cmpd="sng" algn="ctr">
                      <a:solidFill>
                        <a:schemeClr val="tx1"/>
                      </a:solidFill>
                      <a:prstDash val="solid"/>
                      <a:round/>
                      <a:headEnd type="none" w="med" len="med"/>
                      <a:tailEnd type="stealth" w="lg" len="lg"/>
                    </a:lnB>
                    <a:lnTlToBr>
                      <a:noFill/>
                    </a:lnTlToBr>
                    <a:lnBlToTr>
                      <a:noFill/>
                    </a:lnBlToTr>
                    <a:solidFill>
                      <a:schemeClr val="tx1"/>
                    </a:solidFill>
                  </a:tcPr>
                </a:tc>
                <a:extLst>
                  <a:ext uri="{0D108BD9-81ED-4DB2-BD59-A6C34878D82A}">
                    <a16:rowId xmlns:a16="http://schemas.microsoft.com/office/drawing/2014/main" val="10008"/>
                  </a:ext>
                </a:extLst>
              </a:tr>
              <a:tr h="581343">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endParaRPr kumimoji="0" lang="en-US" sz="3200" b="1" i="0" u="none" strike="noStrike" cap="none" normalizeH="0" baseline="0">
                        <a:ln>
                          <a:noFill/>
                        </a:ln>
                        <a:solidFill>
                          <a:schemeClr val="bg1"/>
                        </a:solidFill>
                        <a:effectLst/>
                        <a:latin typeface="Arial"/>
                        <a:ea typeface="ＭＳ Ｐゴシック" pitchFamily="21" charset="-128"/>
                        <a:cs typeface="Arial"/>
                      </a:endParaRPr>
                    </a:p>
                  </a:txBody>
                  <a:tcPr marL="89967" marR="89967" marT="46805" marB="46805" horzOverflow="overflow">
                    <a:lnL w="28575" cap="flat" cmpd="sng" algn="ctr">
                      <a:solidFill>
                        <a:schemeClr val="tx1"/>
                      </a:solidFill>
                      <a:prstDash val="solid"/>
                      <a:round/>
                      <a:headEnd type="none" w="med" len="med"/>
                      <a:tailEnd type="stealth" w="lg" len="lg"/>
                    </a:lnL>
                    <a:lnR w="12700" cap="flat" cmpd="sng" algn="ctr">
                      <a:solidFill>
                        <a:schemeClr val="tx1"/>
                      </a:solidFill>
                      <a:prstDash val="solid"/>
                      <a:round/>
                      <a:headEnd type="none" w="med" len="med"/>
                      <a:tailEnd type="stealth" w="lg" len="lg"/>
                    </a:lnR>
                    <a:lnT w="12700" cap="flat" cmpd="sng" algn="ctr">
                      <a:solidFill>
                        <a:schemeClr val="tx1"/>
                      </a:solidFill>
                      <a:prstDash val="solid"/>
                      <a:round/>
                      <a:headEnd type="none" w="med" len="med"/>
                      <a:tailEnd type="stealth" w="lg" len="lg"/>
                    </a:lnT>
                    <a:lnB w="28575" cap="flat" cmpd="sng" algn="ctr">
                      <a:solidFill>
                        <a:schemeClr val="tx1"/>
                      </a:solidFill>
                      <a:prstDash val="solid"/>
                      <a:round/>
                      <a:headEnd type="none" w="med" len="med"/>
                      <a:tailEnd type="stealth" w="lg" len="lg"/>
                    </a:lnB>
                    <a:lnTlToBr>
                      <a:noFill/>
                    </a:lnTlToBr>
                    <a:lnBlToTr>
                      <a:noFill/>
                    </a:lnBlToTr>
                    <a:solidFill>
                      <a:schemeClr val="tx1"/>
                    </a:solidFill>
                  </a:tcPr>
                </a:tc>
                <a:tc>
                  <a:txBody>
                    <a:bodyPr/>
                    <a:lstStyle/>
                    <a:p>
                      <a:pPr marL="0" marR="0" lvl="0" indent="0" algn="r" defTabSz="914400" rtl="0" eaLnBrk="0" fontAlgn="base" latinLnBrk="0" hangingPunct="0">
                        <a:lnSpc>
                          <a:spcPct val="100000"/>
                        </a:lnSpc>
                        <a:spcBef>
                          <a:spcPct val="20000"/>
                        </a:spcBef>
                        <a:spcAft>
                          <a:spcPct val="0"/>
                        </a:spcAft>
                        <a:buClrTx/>
                        <a:buSzTx/>
                        <a:buFontTx/>
                        <a:buNone/>
                        <a:tabLst/>
                      </a:pPr>
                      <a:r>
                        <a:rPr kumimoji="0" lang="ar-JO" sz="3200" b="1" i="0" u="none" strike="noStrike" cap="none" normalizeH="0" baseline="0" dirty="0">
                          <a:ln>
                            <a:noFill/>
                          </a:ln>
                          <a:solidFill>
                            <a:schemeClr val="bg1"/>
                          </a:solidFill>
                          <a:effectLst/>
                          <a:latin typeface="Arial"/>
                          <a:ea typeface="ＭＳ Ｐゴシック" pitchFamily="21" charset="-128"/>
                          <a:cs typeface="Arial"/>
                        </a:rPr>
                        <a:t>666</a:t>
                      </a:r>
                      <a:endParaRPr kumimoji="0" lang="en-US" sz="3200" b="1" i="0" u="none" strike="noStrike" cap="none" normalizeH="0" baseline="0" dirty="0">
                        <a:ln>
                          <a:noFill/>
                        </a:ln>
                        <a:solidFill>
                          <a:schemeClr val="bg1"/>
                        </a:solidFill>
                        <a:effectLst/>
                        <a:latin typeface="Arial"/>
                        <a:ea typeface="ＭＳ Ｐゴシック" pitchFamily="21" charset="-128"/>
                        <a:cs typeface="Arial"/>
                      </a:endParaRPr>
                    </a:p>
                  </a:txBody>
                  <a:tcPr marL="89967" marR="89967" marT="46805" marB="46805" horzOverflow="overflow">
                    <a:lnL w="12700" cap="flat" cmpd="sng" algn="ctr">
                      <a:solidFill>
                        <a:schemeClr val="tx1"/>
                      </a:solidFill>
                      <a:prstDash val="solid"/>
                      <a:round/>
                      <a:headEnd type="none" w="med" len="med"/>
                      <a:tailEnd type="stealth" w="lg" len="lg"/>
                    </a:lnL>
                    <a:lnR w="28575" cap="flat" cmpd="sng" algn="ctr">
                      <a:solidFill>
                        <a:schemeClr val="tx1"/>
                      </a:solidFill>
                      <a:prstDash val="solid"/>
                      <a:round/>
                      <a:headEnd type="none" w="med" len="med"/>
                      <a:tailEnd type="stealth" w="lg" len="lg"/>
                    </a:lnR>
                    <a:lnT w="12700" cap="flat" cmpd="sng" algn="ctr">
                      <a:solidFill>
                        <a:schemeClr val="tx1"/>
                      </a:solidFill>
                      <a:prstDash val="solid"/>
                      <a:round/>
                      <a:headEnd type="none" w="med" len="med"/>
                      <a:tailEnd type="stealth" w="lg" len="lg"/>
                    </a:lnT>
                    <a:lnB w="28575" cap="flat" cmpd="sng" algn="ctr">
                      <a:solidFill>
                        <a:schemeClr val="tx1"/>
                      </a:solidFill>
                      <a:prstDash val="solid"/>
                      <a:round/>
                      <a:headEnd type="none" w="med" len="med"/>
                      <a:tailEnd type="stealth" w="lg" len="lg"/>
                    </a:lnB>
                    <a:lnTlToBr>
                      <a:noFill/>
                    </a:lnTlToBr>
                    <a:lnBlToTr>
                      <a:noFill/>
                    </a:lnBlToTr>
                    <a:solidFill>
                      <a:schemeClr val="tx1"/>
                    </a:solidFill>
                  </a:tcPr>
                </a:tc>
                <a:extLst>
                  <a:ext uri="{0D108BD9-81ED-4DB2-BD59-A6C34878D82A}">
                    <a16:rowId xmlns:a16="http://schemas.microsoft.com/office/drawing/2014/main" val="10009"/>
                  </a:ext>
                </a:extLst>
              </a:tr>
            </a:tbl>
          </a:graphicData>
        </a:graphic>
      </p:graphicFrame>
      <p:sp>
        <p:nvSpPr>
          <p:cNvPr id="559229" name="Text Box 19"/>
          <p:cNvSpPr txBox="1">
            <a:spLocks noChangeArrowheads="1"/>
          </p:cNvSpPr>
          <p:nvPr/>
        </p:nvSpPr>
        <p:spPr bwMode="auto">
          <a:xfrm>
            <a:off x="8435975" y="12700"/>
            <a:ext cx="701131" cy="463846"/>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388</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1" fill="hold" nodeType="clickEffect">
                                  <p:stCondLst>
                                    <p:cond delay="0"/>
                                  </p:stCondLst>
                                  <p:childTnLst>
                                    <p:set>
                                      <p:cBhvr>
                                        <p:cTn id="6" dur="1" fill="hold">
                                          <p:stCondLst>
                                            <p:cond delay="0"/>
                                          </p:stCondLst>
                                        </p:cTn>
                                        <p:tgtEl>
                                          <p:spTgt spid="928966"/>
                                        </p:tgtEl>
                                        <p:attrNameLst>
                                          <p:attrName>style.visibility</p:attrName>
                                        </p:attrNameLst>
                                      </p:cBhvr>
                                      <p:to>
                                        <p:strVal val="visible"/>
                                      </p:to>
                                    </p:set>
                                    <p:animEffect transition="in" filter="wipe(up)">
                                      <p:cBhvr>
                                        <p:cTn id="7" dur="3000"/>
                                        <p:tgtEl>
                                          <p:spTgt spid="928966"/>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7" presetClass="entr" presetSubtype="0" fill="hold" grpId="0" nodeType="clickEffect">
                                  <p:stCondLst>
                                    <p:cond delay="0"/>
                                  </p:stCondLst>
                                  <p:iterate type="lt">
                                    <p:tmPct val="50000"/>
                                  </p:iterate>
                                  <p:childTnLst>
                                    <p:set>
                                      <p:cBhvr>
                                        <p:cTn id="11" dur="1" fill="hold">
                                          <p:stCondLst>
                                            <p:cond delay="0"/>
                                          </p:stCondLst>
                                        </p:cTn>
                                        <p:tgtEl>
                                          <p:spTgt spid="928771">
                                            <p:txEl>
                                              <p:pRg st="0" end="0"/>
                                            </p:txEl>
                                          </p:spTgt>
                                        </p:tgtEl>
                                        <p:attrNameLst>
                                          <p:attrName>style.visibility</p:attrName>
                                        </p:attrNameLst>
                                      </p:cBhvr>
                                      <p:to>
                                        <p:strVal val="visible"/>
                                      </p:to>
                                    </p:set>
                                    <p:anim calcmode="discrete" valueType="clr">
                                      <p:cBhvr override="childStyle">
                                        <p:cTn id="12" dur="80"/>
                                        <p:tgtEl>
                                          <p:spTgt spid="928771">
                                            <p:txEl>
                                              <p:pRg st="0" end="0"/>
                                            </p:txEl>
                                          </p:spTgt>
                                        </p:tgtEl>
                                        <p:attrNameLst>
                                          <p:attrName>style.color</p:attrName>
                                        </p:attrNameLst>
                                      </p:cBhvr>
                                      <p:tavLst>
                                        <p:tav tm="0">
                                          <p:val>
                                            <p:clrVal>
                                              <a:schemeClr val="accent2"/>
                                            </p:clrVal>
                                          </p:val>
                                        </p:tav>
                                        <p:tav tm="50000">
                                          <p:val>
                                            <p:clrVal>
                                              <a:schemeClr val="hlink"/>
                                            </p:clrVal>
                                          </p:val>
                                        </p:tav>
                                      </p:tavLst>
                                    </p:anim>
                                    <p:anim calcmode="discrete" valueType="clr">
                                      <p:cBhvr>
                                        <p:cTn id="13" dur="80"/>
                                        <p:tgtEl>
                                          <p:spTgt spid="928771">
                                            <p:txEl>
                                              <p:pRg st="0" end="0"/>
                                            </p:txEl>
                                          </p:spTgt>
                                        </p:tgtEl>
                                        <p:attrNameLst>
                                          <p:attrName>fillcolor</p:attrName>
                                        </p:attrNameLst>
                                      </p:cBhvr>
                                      <p:tavLst>
                                        <p:tav tm="0">
                                          <p:val>
                                            <p:clrVal>
                                              <a:schemeClr val="accent2"/>
                                            </p:clrVal>
                                          </p:val>
                                        </p:tav>
                                        <p:tav tm="50000">
                                          <p:val>
                                            <p:clrVal>
                                              <a:schemeClr val="hlink"/>
                                            </p:clrVal>
                                          </p:val>
                                        </p:tav>
                                      </p:tavLst>
                                    </p:anim>
                                    <p:set>
                                      <p:cBhvr>
                                        <p:cTn id="14" dur="80"/>
                                        <p:tgtEl>
                                          <p:spTgt spid="928771">
                                            <p:txEl>
                                              <p:pRg st="0" end="0"/>
                                            </p:txEl>
                                          </p:spTgt>
                                        </p:tgtEl>
                                        <p:attrNameLst>
                                          <p:attrName>fill.type</p:attrName>
                                        </p:attrNameLst>
                                      </p:cBhvr>
                                      <p:to>
                                        <p:strVal val="solid"/>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28771" grpId="0" build="p"/>
    </p:bld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90882" name="Rectangle 2"/>
          <p:cNvSpPr>
            <a:spLocks noGrp="1" noChangeArrowheads="1"/>
          </p:cNvSpPr>
          <p:nvPr>
            <p:ph type="ctrTitle"/>
          </p:nvPr>
        </p:nvSpPr>
        <p:spPr>
          <a:xfrm>
            <a:off x="685800" y="152400"/>
            <a:ext cx="7772400" cy="1371600"/>
          </a:xfrm>
        </p:spPr>
        <p:txBody>
          <a:bodyPr/>
          <a:lstStyle/>
          <a:p>
            <a:pPr eaLnBrk="1" hangingPunct="1">
              <a:defRPr/>
            </a:pPr>
            <a:r>
              <a:rPr lang="ar-JO" i="0" dirty="0">
                <a:solidFill>
                  <a:srgbClr val="FF9A9A"/>
                </a:solidFill>
                <a:latin typeface="Arial" panose="020B0604020202020204" pitchFamily="34" charset="0"/>
                <a:ea typeface="ＭＳ Ｐゴシック" charset="0"/>
                <a:cs typeface="Arial" panose="020B0604020202020204" pitchFamily="34" charset="0"/>
              </a:rPr>
              <a:t>رمز المنتج العالمي</a:t>
            </a:r>
            <a:endParaRPr lang="en-US" sz="4000" i="0" dirty="0">
              <a:latin typeface="Arial" panose="020B0604020202020204" pitchFamily="34" charset="0"/>
              <a:ea typeface="ＭＳ Ｐゴシック" charset="0"/>
              <a:cs typeface="Arial" panose="020B0604020202020204" pitchFamily="34" charset="0"/>
            </a:endParaRPr>
          </a:p>
        </p:txBody>
      </p:sp>
      <p:pic>
        <p:nvPicPr>
          <p:cNvPr id="561154" name="Picture 4"/>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905000" y="1266825"/>
            <a:ext cx="5181600" cy="36703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pic>
      <p:sp>
        <p:nvSpPr>
          <p:cNvPr id="561155" name="Text Box 5"/>
          <p:cNvSpPr txBox="1">
            <a:spLocks noChangeArrowheads="1"/>
          </p:cNvSpPr>
          <p:nvPr/>
        </p:nvSpPr>
        <p:spPr bwMode="auto">
          <a:xfrm>
            <a:off x="3505200" y="6400800"/>
            <a:ext cx="5638800" cy="401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en-US" sz="2000" b="0" u="none" strike="noStrike" kern="1200" cap="none" spc="0" normalizeH="0" baseline="0" noProof="0">
                <a:ln>
                  <a:noFill/>
                </a:ln>
                <a:solidFill>
                  <a:srgbClr val="CCCCFF"/>
                </a:solidFill>
                <a:effectLst/>
                <a:uLnTx/>
                <a:uFillTx/>
                <a:latin typeface="Arial" charset="0"/>
                <a:ea typeface="ＭＳ Ｐゴシック" charset="0"/>
                <a:cs typeface="Arial" charset="0"/>
              </a:rPr>
              <a:t>http://religion-cults.com/antichrist/mark.htm</a:t>
            </a:r>
          </a:p>
        </p:txBody>
      </p:sp>
      <p:sp>
        <p:nvSpPr>
          <p:cNvPr id="890887" name="Rectangle 7"/>
          <p:cNvSpPr>
            <a:spLocks noChangeArrowheads="1"/>
          </p:cNvSpPr>
          <p:nvPr/>
        </p:nvSpPr>
        <p:spPr bwMode="auto">
          <a:xfrm>
            <a:off x="330200" y="5300663"/>
            <a:ext cx="8634413" cy="1066800"/>
          </a:xfrm>
          <a:prstGeom prst="rect">
            <a:avLst/>
          </a:prstGeom>
          <a:noFill/>
          <a:ln w="9525">
            <a:noFill/>
            <a:miter lim="800000"/>
            <a:headEnd/>
            <a:tailEnd/>
          </a:ln>
          <a:effectLst>
            <a:outerShdw blurRad="63500" algn="ctr" rotWithShape="0">
              <a:srgbClr val="000000">
                <a:alpha val="75000"/>
              </a:srgbClr>
            </a:outerShdw>
          </a:effectLst>
        </p:spPr>
        <p:txBody>
          <a:bodyPr anchor="b"/>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rPr>
              <a:t>لكن هل سيكون لليهود في الآية التالية (رؤيا 14: 1) </a:t>
            </a:r>
          </a:p>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rPr>
              <a:t>رمز غير مرئي أيضًا؟</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endParaRPr>
          </a:p>
        </p:txBody>
      </p:sp>
      <p:sp>
        <p:nvSpPr>
          <p:cNvPr id="561157" name="Text Box 19"/>
          <p:cNvSpPr txBox="1">
            <a:spLocks noChangeArrowheads="1"/>
          </p:cNvSpPr>
          <p:nvPr/>
        </p:nvSpPr>
        <p:spPr bwMode="auto">
          <a:xfrm>
            <a:off x="8435975" y="12700"/>
            <a:ext cx="701131" cy="463846"/>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charset="0"/>
                <a:ea typeface="ＭＳ Ｐゴシック" charset="0"/>
                <a:cs typeface="Arial" charset="0"/>
              </a:rPr>
              <a:t>388</a:t>
            </a:r>
            <a:endParaRPr kumimoji="0" lang="en-US" sz="2400" b="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890887">
                                            <p:txEl>
                                              <p:pRg st="0" end="0"/>
                                            </p:txEl>
                                          </p:spTgt>
                                        </p:tgtEl>
                                        <p:attrNameLst>
                                          <p:attrName>style.visibility</p:attrName>
                                        </p:attrNameLst>
                                      </p:cBhvr>
                                      <p:to>
                                        <p:strVal val="visible"/>
                                      </p:to>
                                    </p:set>
                                    <p:animEffect transition="in" filter="checkerboard(across)">
                                      <p:cBhvr>
                                        <p:cTn id="7" dur="500"/>
                                        <p:tgtEl>
                                          <p:spTgt spid="890887">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5" presetClass="entr" presetSubtype="10" fill="hold" grpId="0" nodeType="clickEffect">
                                  <p:stCondLst>
                                    <p:cond delay="0"/>
                                  </p:stCondLst>
                                  <p:childTnLst>
                                    <p:set>
                                      <p:cBhvr>
                                        <p:cTn id="11" dur="1" fill="hold">
                                          <p:stCondLst>
                                            <p:cond delay="0"/>
                                          </p:stCondLst>
                                        </p:cTn>
                                        <p:tgtEl>
                                          <p:spTgt spid="890887">
                                            <p:txEl>
                                              <p:pRg st="1" end="1"/>
                                            </p:txEl>
                                          </p:spTgt>
                                        </p:tgtEl>
                                        <p:attrNameLst>
                                          <p:attrName>style.visibility</p:attrName>
                                        </p:attrNameLst>
                                      </p:cBhvr>
                                      <p:to>
                                        <p:strVal val="visible"/>
                                      </p:to>
                                    </p:set>
                                    <p:animEffect transition="in" filter="checkerboard(across)">
                                      <p:cBhvr>
                                        <p:cTn id="12" dur="500"/>
                                        <p:tgtEl>
                                          <p:spTgt spid="890887">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90887" grpId="0" build="p"/>
    </p:bld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59140" name="Picture 4"/>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4800600" y="3805238"/>
            <a:ext cx="4343400" cy="25193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pic>
      <p:pic>
        <p:nvPicPr>
          <p:cNvPr id="859141" name="Picture 5"/>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1066800" y="1371600"/>
            <a:ext cx="8077200" cy="2438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pic>
      <p:pic>
        <p:nvPicPr>
          <p:cNvPr id="859142" name="Picture 6"/>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609600" y="990600"/>
            <a:ext cx="3043238" cy="5715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pic>
      <p:sp>
        <p:nvSpPr>
          <p:cNvPr id="563204" name="Text Box 7"/>
          <p:cNvSpPr txBox="1">
            <a:spLocks noChangeArrowheads="1"/>
          </p:cNvSpPr>
          <p:nvPr/>
        </p:nvSpPr>
        <p:spPr bwMode="auto">
          <a:xfrm>
            <a:off x="4518025" y="6400800"/>
            <a:ext cx="4661574" cy="3715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1" u="none" strike="noStrike" kern="1200" cap="none" spc="0" normalizeH="0" baseline="0" noProof="0">
                <a:ln>
                  <a:noFill/>
                </a:ln>
                <a:solidFill>
                  <a:srgbClr val="CCCCFF"/>
                </a:solidFill>
                <a:effectLst/>
                <a:uLnTx/>
                <a:uFillTx/>
                <a:latin typeface="Arial" charset="0"/>
                <a:ea typeface="ＭＳ Ｐゴシック" charset="0"/>
              </a:rPr>
              <a:t>www.soldierofthelord.4t.com/ photo.html</a:t>
            </a:r>
          </a:p>
        </p:txBody>
      </p:sp>
      <p:pic>
        <p:nvPicPr>
          <p:cNvPr id="859144" name="Picture 8"/>
          <p:cNvPicPr>
            <a:picLocks noChangeAspect="1" noChangeArrowheads="1"/>
          </p:cNvPicPr>
          <p:nvPr/>
        </p:nvPicPr>
        <p:blipFill>
          <a:blip r:embed="rId6">
            <a:extLst>
              <a:ext uri="{28A0092B-C50C-407E-A947-70E740481C1C}">
                <a14:useLocalDpi xmlns:a14="http://schemas.microsoft.com/office/drawing/2010/main"/>
              </a:ext>
            </a:extLst>
          </a:blip>
          <a:srcRect/>
          <a:stretch>
            <a:fillRect/>
          </a:stretch>
        </p:blipFill>
        <p:spPr bwMode="auto">
          <a:xfrm>
            <a:off x="6629400" y="0"/>
            <a:ext cx="2514600" cy="16160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pic>
      <p:sp>
        <p:nvSpPr>
          <p:cNvPr id="859138" name="Rectangle 2"/>
          <p:cNvSpPr>
            <a:spLocks noGrp="1" noChangeArrowheads="1"/>
          </p:cNvSpPr>
          <p:nvPr>
            <p:ph type="title"/>
          </p:nvPr>
        </p:nvSpPr>
        <p:spPr>
          <a:xfrm>
            <a:off x="0" y="0"/>
            <a:ext cx="7772400" cy="1143000"/>
          </a:xfrm>
        </p:spPr>
        <p:txBody>
          <a:bodyPr/>
          <a:lstStyle/>
          <a:p>
            <a:pPr eaLnBrk="1" hangingPunct="1">
              <a:defRPr/>
            </a:pPr>
            <a:r>
              <a:rPr lang="ar-JO" sz="4000" b="1" i="0" dirty="0">
                <a:latin typeface="Arial" panose="020B0604020202020204" pitchFamily="34" charset="0"/>
                <a:cs typeface="Arial" panose="020B0604020202020204" pitchFamily="34" charset="0"/>
              </a:rPr>
              <a:t>شريحة علامة الوحش</a:t>
            </a:r>
            <a:endParaRPr lang="en-US" sz="4000" b="1" i="0" dirty="0">
              <a:latin typeface="Arial" panose="020B0604020202020204" pitchFamily="34" charset="0"/>
              <a:cs typeface="Arial" panose="020B0604020202020204" pitchFamily="34" charset="0"/>
            </a:endParaRPr>
          </a:p>
        </p:txBody>
      </p:sp>
      <p:pic>
        <p:nvPicPr>
          <p:cNvPr id="859145" name="Picture 9"/>
          <p:cNvPicPr>
            <a:picLocks noChangeAspect="1" noChangeArrowheads="1"/>
          </p:cNvPicPr>
          <p:nvPr/>
        </p:nvPicPr>
        <p:blipFill>
          <a:blip r:embed="rId7">
            <a:extLst>
              <a:ext uri="{28A0092B-C50C-407E-A947-70E740481C1C}">
                <a14:useLocalDpi xmlns:a14="http://schemas.microsoft.com/office/drawing/2010/main"/>
              </a:ext>
            </a:extLst>
          </a:blip>
          <a:srcRect/>
          <a:stretch>
            <a:fillRect/>
          </a:stretch>
        </p:blipFill>
        <p:spPr bwMode="auto">
          <a:xfrm>
            <a:off x="3086100" y="2743200"/>
            <a:ext cx="1714500" cy="2057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pic>
      <p:sp>
        <p:nvSpPr>
          <p:cNvPr id="563208" name="Text Box 19"/>
          <p:cNvSpPr txBox="1">
            <a:spLocks noChangeArrowheads="1"/>
          </p:cNvSpPr>
          <p:nvPr/>
        </p:nvSpPr>
        <p:spPr bwMode="auto">
          <a:xfrm>
            <a:off x="8435975" y="12700"/>
            <a:ext cx="701131" cy="463846"/>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charset="0"/>
                <a:ea typeface="ＭＳ Ｐゴシック" charset="0"/>
                <a:cs typeface="Arial" charset="0"/>
              </a:rPr>
              <a:t>388</a:t>
            </a:r>
            <a:endParaRPr kumimoji="0" lang="en-US" sz="2400" b="1"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5" presetClass="entr" presetSubtype="0" fill="hold" grpId="0" nodeType="afterEffect">
                                  <p:stCondLst>
                                    <p:cond delay="0"/>
                                  </p:stCondLst>
                                  <p:childTnLst>
                                    <p:set>
                                      <p:cBhvr>
                                        <p:cTn id="6" dur="1" fill="hold">
                                          <p:stCondLst>
                                            <p:cond delay="0"/>
                                          </p:stCondLst>
                                        </p:cTn>
                                        <p:tgtEl>
                                          <p:spTgt spid="859138"/>
                                        </p:tgtEl>
                                        <p:attrNameLst>
                                          <p:attrName>style.visibility</p:attrName>
                                        </p:attrNameLst>
                                      </p:cBhvr>
                                      <p:to>
                                        <p:strVal val="visible"/>
                                      </p:to>
                                    </p:set>
                                    <p:anim calcmode="lin" valueType="num">
                                      <p:cBhvr>
                                        <p:cTn id="7" dur="1000" fill="hold"/>
                                        <p:tgtEl>
                                          <p:spTgt spid="859138"/>
                                        </p:tgtEl>
                                        <p:attrNameLst>
                                          <p:attrName>ppt_w</p:attrName>
                                        </p:attrNameLst>
                                      </p:cBhvr>
                                      <p:tavLst>
                                        <p:tav tm="0">
                                          <p:val>
                                            <p:fltVal val="0"/>
                                          </p:val>
                                        </p:tav>
                                        <p:tav tm="100000">
                                          <p:val>
                                            <p:strVal val="#ppt_w"/>
                                          </p:val>
                                        </p:tav>
                                      </p:tavLst>
                                    </p:anim>
                                    <p:anim calcmode="lin" valueType="num">
                                      <p:cBhvr>
                                        <p:cTn id="8" dur="1000" fill="hold"/>
                                        <p:tgtEl>
                                          <p:spTgt spid="859138"/>
                                        </p:tgtEl>
                                        <p:attrNameLst>
                                          <p:attrName>ppt_h</p:attrName>
                                        </p:attrNameLst>
                                      </p:cBhvr>
                                      <p:tavLst>
                                        <p:tav tm="0">
                                          <p:val>
                                            <p:fltVal val="0"/>
                                          </p:val>
                                        </p:tav>
                                        <p:tav tm="100000">
                                          <p:val>
                                            <p:strVal val="#ppt_h"/>
                                          </p:val>
                                        </p:tav>
                                      </p:tavLst>
                                    </p:anim>
                                    <p:anim calcmode="lin" valueType="num">
                                      <p:cBhvr>
                                        <p:cTn id="9" dur="1000" fill="hold"/>
                                        <p:tgtEl>
                                          <p:spTgt spid="859138"/>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859138"/>
                                        </p:tgtEl>
                                        <p:attrNameLst>
                                          <p:attrName>ppt_y</p:attrName>
                                        </p:attrNameLst>
                                      </p:cBhvr>
                                      <p:tavLst>
                                        <p:tav tm="0" fmla="#ppt_y+(sin(-2*pi*(1-$))*-#ppt_x+cos(-2*pi*(1-$))*(1-#ppt_y))*(1-$)">
                                          <p:val>
                                            <p:fltVal val="0"/>
                                          </p:val>
                                        </p:tav>
                                        <p:tav tm="100000">
                                          <p:val>
                                            <p:fltVal val="1"/>
                                          </p:val>
                                        </p:tav>
                                      </p:tavLst>
                                    </p:anim>
                                  </p:childTnLst>
                                </p:cTn>
                              </p:par>
                            </p:childTnLst>
                          </p:cTn>
                        </p:par>
                        <p:par>
                          <p:cTn id="11" fill="hold" nodeType="afterGroup">
                            <p:stCondLst>
                              <p:cond delay="1000"/>
                            </p:stCondLst>
                            <p:childTnLst>
                              <p:par>
                                <p:cTn id="12" presetID="15" presetClass="entr" presetSubtype="0" fill="hold" nodeType="afterEffect">
                                  <p:stCondLst>
                                    <p:cond delay="0"/>
                                  </p:stCondLst>
                                  <p:childTnLst>
                                    <p:set>
                                      <p:cBhvr>
                                        <p:cTn id="13" dur="1" fill="hold">
                                          <p:stCondLst>
                                            <p:cond delay="0"/>
                                          </p:stCondLst>
                                        </p:cTn>
                                        <p:tgtEl>
                                          <p:spTgt spid="859144"/>
                                        </p:tgtEl>
                                        <p:attrNameLst>
                                          <p:attrName>style.visibility</p:attrName>
                                        </p:attrNameLst>
                                      </p:cBhvr>
                                      <p:to>
                                        <p:strVal val="visible"/>
                                      </p:to>
                                    </p:set>
                                    <p:anim calcmode="lin" valueType="num">
                                      <p:cBhvr>
                                        <p:cTn id="14" dur="2000" fill="hold"/>
                                        <p:tgtEl>
                                          <p:spTgt spid="859144"/>
                                        </p:tgtEl>
                                        <p:attrNameLst>
                                          <p:attrName>ppt_w</p:attrName>
                                        </p:attrNameLst>
                                      </p:cBhvr>
                                      <p:tavLst>
                                        <p:tav tm="0">
                                          <p:val>
                                            <p:fltVal val="0"/>
                                          </p:val>
                                        </p:tav>
                                        <p:tav tm="100000">
                                          <p:val>
                                            <p:strVal val="#ppt_w"/>
                                          </p:val>
                                        </p:tav>
                                      </p:tavLst>
                                    </p:anim>
                                    <p:anim calcmode="lin" valueType="num">
                                      <p:cBhvr>
                                        <p:cTn id="15" dur="2000" fill="hold"/>
                                        <p:tgtEl>
                                          <p:spTgt spid="859144"/>
                                        </p:tgtEl>
                                        <p:attrNameLst>
                                          <p:attrName>ppt_h</p:attrName>
                                        </p:attrNameLst>
                                      </p:cBhvr>
                                      <p:tavLst>
                                        <p:tav tm="0">
                                          <p:val>
                                            <p:fltVal val="0"/>
                                          </p:val>
                                        </p:tav>
                                        <p:tav tm="100000">
                                          <p:val>
                                            <p:strVal val="#ppt_h"/>
                                          </p:val>
                                        </p:tav>
                                      </p:tavLst>
                                    </p:anim>
                                    <p:anim calcmode="lin" valueType="num">
                                      <p:cBhvr>
                                        <p:cTn id="16" dur="2000" fill="hold"/>
                                        <p:tgtEl>
                                          <p:spTgt spid="859144"/>
                                        </p:tgtEl>
                                        <p:attrNameLst>
                                          <p:attrName>ppt_x</p:attrName>
                                        </p:attrNameLst>
                                      </p:cBhvr>
                                      <p:tavLst>
                                        <p:tav tm="0" fmla="#ppt_x+(cos(-2*pi*(1-$))*-#ppt_x-sin(-2*pi*(1-$))*(1-#ppt_y))*(1-$)">
                                          <p:val>
                                            <p:fltVal val="0"/>
                                          </p:val>
                                        </p:tav>
                                        <p:tav tm="100000">
                                          <p:val>
                                            <p:fltVal val="1"/>
                                          </p:val>
                                        </p:tav>
                                      </p:tavLst>
                                    </p:anim>
                                    <p:anim calcmode="lin" valueType="num">
                                      <p:cBhvr>
                                        <p:cTn id="17" dur="2000" fill="hold"/>
                                        <p:tgtEl>
                                          <p:spTgt spid="859144"/>
                                        </p:tgtEl>
                                        <p:attrNameLst>
                                          <p:attrName>ppt_y</p:attrName>
                                        </p:attrNameLst>
                                      </p:cBhvr>
                                      <p:tavLst>
                                        <p:tav tm="0" fmla="#ppt_y+(sin(-2*pi*(1-$))*-#ppt_x+cos(-2*pi*(1-$))*(1-#ppt_y))*(1-$)">
                                          <p:val>
                                            <p:fltVal val="0"/>
                                          </p:val>
                                        </p:tav>
                                        <p:tav tm="100000">
                                          <p:val>
                                            <p:fltVal val="1"/>
                                          </p:val>
                                        </p:tav>
                                      </p:tavLst>
                                    </p:anim>
                                  </p:childTnLst>
                                </p:cTn>
                              </p:par>
                            </p:childTnLst>
                          </p:cTn>
                        </p:par>
                        <p:par>
                          <p:cTn id="18" fill="hold" nodeType="afterGroup">
                            <p:stCondLst>
                              <p:cond delay="3000"/>
                            </p:stCondLst>
                            <p:childTnLst>
                              <p:par>
                                <p:cTn id="19" presetID="15" presetClass="entr" presetSubtype="0" fill="hold" nodeType="afterEffect">
                                  <p:stCondLst>
                                    <p:cond delay="0"/>
                                  </p:stCondLst>
                                  <p:childTnLst>
                                    <p:set>
                                      <p:cBhvr>
                                        <p:cTn id="20" dur="1" fill="hold">
                                          <p:stCondLst>
                                            <p:cond delay="0"/>
                                          </p:stCondLst>
                                        </p:cTn>
                                        <p:tgtEl>
                                          <p:spTgt spid="859141"/>
                                        </p:tgtEl>
                                        <p:attrNameLst>
                                          <p:attrName>style.visibility</p:attrName>
                                        </p:attrNameLst>
                                      </p:cBhvr>
                                      <p:to>
                                        <p:strVal val="visible"/>
                                      </p:to>
                                    </p:set>
                                    <p:anim calcmode="lin" valueType="num">
                                      <p:cBhvr>
                                        <p:cTn id="21" dur="2000" fill="hold"/>
                                        <p:tgtEl>
                                          <p:spTgt spid="859141"/>
                                        </p:tgtEl>
                                        <p:attrNameLst>
                                          <p:attrName>ppt_w</p:attrName>
                                        </p:attrNameLst>
                                      </p:cBhvr>
                                      <p:tavLst>
                                        <p:tav tm="0">
                                          <p:val>
                                            <p:fltVal val="0"/>
                                          </p:val>
                                        </p:tav>
                                        <p:tav tm="100000">
                                          <p:val>
                                            <p:strVal val="#ppt_w"/>
                                          </p:val>
                                        </p:tav>
                                      </p:tavLst>
                                    </p:anim>
                                    <p:anim calcmode="lin" valueType="num">
                                      <p:cBhvr>
                                        <p:cTn id="22" dur="2000" fill="hold"/>
                                        <p:tgtEl>
                                          <p:spTgt spid="859141"/>
                                        </p:tgtEl>
                                        <p:attrNameLst>
                                          <p:attrName>ppt_h</p:attrName>
                                        </p:attrNameLst>
                                      </p:cBhvr>
                                      <p:tavLst>
                                        <p:tav tm="0">
                                          <p:val>
                                            <p:fltVal val="0"/>
                                          </p:val>
                                        </p:tav>
                                        <p:tav tm="100000">
                                          <p:val>
                                            <p:strVal val="#ppt_h"/>
                                          </p:val>
                                        </p:tav>
                                      </p:tavLst>
                                    </p:anim>
                                    <p:anim calcmode="lin" valueType="num">
                                      <p:cBhvr>
                                        <p:cTn id="23" dur="2000" fill="hold"/>
                                        <p:tgtEl>
                                          <p:spTgt spid="859141"/>
                                        </p:tgtEl>
                                        <p:attrNameLst>
                                          <p:attrName>ppt_x</p:attrName>
                                        </p:attrNameLst>
                                      </p:cBhvr>
                                      <p:tavLst>
                                        <p:tav tm="0" fmla="#ppt_x+(cos(-2*pi*(1-$))*-#ppt_x-sin(-2*pi*(1-$))*(1-#ppt_y))*(1-$)">
                                          <p:val>
                                            <p:fltVal val="0"/>
                                          </p:val>
                                        </p:tav>
                                        <p:tav tm="100000">
                                          <p:val>
                                            <p:fltVal val="1"/>
                                          </p:val>
                                        </p:tav>
                                      </p:tavLst>
                                    </p:anim>
                                    <p:anim calcmode="lin" valueType="num">
                                      <p:cBhvr>
                                        <p:cTn id="24" dur="2000" fill="hold"/>
                                        <p:tgtEl>
                                          <p:spTgt spid="859141"/>
                                        </p:tgtEl>
                                        <p:attrNameLst>
                                          <p:attrName>ppt_y</p:attrName>
                                        </p:attrNameLst>
                                      </p:cBhvr>
                                      <p:tavLst>
                                        <p:tav tm="0" fmla="#ppt_y+(sin(-2*pi*(1-$))*-#ppt_x+cos(-2*pi*(1-$))*(1-#ppt_y))*(1-$)">
                                          <p:val>
                                            <p:fltVal val="0"/>
                                          </p:val>
                                        </p:tav>
                                        <p:tav tm="100000">
                                          <p:val>
                                            <p:fltVal val="1"/>
                                          </p:val>
                                        </p:tav>
                                      </p:tavLst>
                                    </p:anim>
                                  </p:childTnLst>
                                </p:cTn>
                              </p:par>
                            </p:childTnLst>
                          </p:cTn>
                        </p:par>
                        <p:par>
                          <p:cTn id="25" fill="hold" nodeType="afterGroup">
                            <p:stCondLst>
                              <p:cond delay="5000"/>
                            </p:stCondLst>
                            <p:childTnLst>
                              <p:par>
                                <p:cTn id="26" presetID="15" presetClass="entr" presetSubtype="0" fill="hold" nodeType="afterEffect">
                                  <p:stCondLst>
                                    <p:cond delay="0"/>
                                  </p:stCondLst>
                                  <p:childTnLst>
                                    <p:set>
                                      <p:cBhvr>
                                        <p:cTn id="27" dur="1" fill="hold">
                                          <p:stCondLst>
                                            <p:cond delay="0"/>
                                          </p:stCondLst>
                                        </p:cTn>
                                        <p:tgtEl>
                                          <p:spTgt spid="859140"/>
                                        </p:tgtEl>
                                        <p:attrNameLst>
                                          <p:attrName>style.visibility</p:attrName>
                                        </p:attrNameLst>
                                      </p:cBhvr>
                                      <p:to>
                                        <p:strVal val="visible"/>
                                      </p:to>
                                    </p:set>
                                    <p:anim calcmode="lin" valueType="num">
                                      <p:cBhvr>
                                        <p:cTn id="28" dur="2000" fill="hold"/>
                                        <p:tgtEl>
                                          <p:spTgt spid="859140"/>
                                        </p:tgtEl>
                                        <p:attrNameLst>
                                          <p:attrName>ppt_w</p:attrName>
                                        </p:attrNameLst>
                                      </p:cBhvr>
                                      <p:tavLst>
                                        <p:tav tm="0">
                                          <p:val>
                                            <p:fltVal val="0"/>
                                          </p:val>
                                        </p:tav>
                                        <p:tav tm="100000">
                                          <p:val>
                                            <p:strVal val="#ppt_w"/>
                                          </p:val>
                                        </p:tav>
                                      </p:tavLst>
                                    </p:anim>
                                    <p:anim calcmode="lin" valueType="num">
                                      <p:cBhvr>
                                        <p:cTn id="29" dur="2000" fill="hold"/>
                                        <p:tgtEl>
                                          <p:spTgt spid="859140"/>
                                        </p:tgtEl>
                                        <p:attrNameLst>
                                          <p:attrName>ppt_h</p:attrName>
                                        </p:attrNameLst>
                                      </p:cBhvr>
                                      <p:tavLst>
                                        <p:tav tm="0">
                                          <p:val>
                                            <p:fltVal val="0"/>
                                          </p:val>
                                        </p:tav>
                                        <p:tav tm="100000">
                                          <p:val>
                                            <p:strVal val="#ppt_h"/>
                                          </p:val>
                                        </p:tav>
                                      </p:tavLst>
                                    </p:anim>
                                    <p:anim calcmode="lin" valueType="num">
                                      <p:cBhvr>
                                        <p:cTn id="30" dur="2000" fill="hold"/>
                                        <p:tgtEl>
                                          <p:spTgt spid="859140"/>
                                        </p:tgtEl>
                                        <p:attrNameLst>
                                          <p:attrName>ppt_x</p:attrName>
                                        </p:attrNameLst>
                                      </p:cBhvr>
                                      <p:tavLst>
                                        <p:tav tm="0" fmla="#ppt_x+(cos(-2*pi*(1-$))*-#ppt_x-sin(-2*pi*(1-$))*(1-#ppt_y))*(1-$)">
                                          <p:val>
                                            <p:fltVal val="0"/>
                                          </p:val>
                                        </p:tav>
                                        <p:tav tm="100000">
                                          <p:val>
                                            <p:fltVal val="1"/>
                                          </p:val>
                                        </p:tav>
                                      </p:tavLst>
                                    </p:anim>
                                    <p:anim calcmode="lin" valueType="num">
                                      <p:cBhvr>
                                        <p:cTn id="31" dur="2000" fill="hold"/>
                                        <p:tgtEl>
                                          <p:spTgt spid="859140"/>
                                        </p:tgtEl>
                                        <p:attrNameLst>
                                          <p:attrName>ppt_y</p:attrName>
                                        </p:attrNameLst>
                                      </p:cBhvr>
                                      <p:tavLst>
                                        <p:tav tm="0" fmla="#ppt_y+(sin(-2*pi*(1-$))*-#ppt_x+cos(-2*pi*(1-$))*(1-#ppt_y))*(1-$)">
                                          <p:val>
                                            <p:fltVal val="0"/>
                                          </p:val>
                                        </p:tav>
                                        <p:tav tm="100000">
                                          <p:val>
                                            <p:fltVal val="1"/>
                                          </p:val>
                                        </p:tav>
                                      </p:tavLst>
                                    </p:anim>
                                  </p:childTnLst>
                                </p:cTn>
                              </p:par>
                            </p:childTnLst>
                          </p:cTn>
                        </p:par>
                        <p:par>
                          <p:cTn id="32" fill="hold" nodeType="afterGroup">
                            <p:stCondLst>
                              <p:cond delay="7000"/>
                            </p:stCondLst>
                            <p:childTnLst>
                              <p:par>
                                <p:cTn id="33" presetID="15" presetClass="entr" presetSubtype="0" fill="hold" nodeType="afterEffect">
                                  <p:stCondLst>
                                    <p:cond delay="0"/>
                                  </p:stCondLst>
                                  <p:childTnLst>
                                    <p:set>
                                      <p:cBhvr>
                                        <p:cTn id="34" dur="1" fill="hold">
                                          <p:stCondLst>
                                            <p:cond delay="0"/>
                                          </p:stCondLst>
                                        </p:cTn>
                                        <p:tgtEl>
                                          <p:spTgt spid="859142"/>
                                        </p:tgtEl>
                                        <p:attrNameLst>
                                          <p:attrName>style.visibility</p:attrName>
                                        </p:attrNameLst>
                                      </p:cBhvr>
                                      <p:to>
                                        <p:strVal val="visible"/>
                                      </p:to>
                                    </p:set>
                                    <p:anim calcmode="lin" valueType="num">
                                      <p:cBhvr>
                                        <p:cTn id="35" dur="2000" fill="hold"/>
                                        <p:tgtEl>
                                          <p:spTgt spid="859142"/>
                                        </p:tgtEl>
                                        <p:attrNameLst>
                                          <p:attrName>ppt_w</p:attrName>
                                        </p:attrNameLst>
                                      </p:cBhvr>
                                      <p:tavLst>
                                        <p:tav tm="0">
                                          <p:val>
                                            <p:fltVal val="0"/>
                                          </p:val>
                                        </p:tav>
                                        <p:tav tm="100000">
                                          <p:val>
                                            <p:strVal val="#ppt_w"/>
                                          </p:val>
                                        </p:tav>
                                      </p:tavLst>
                                    </p:anim>
                                    <p:anim calcmode="lin" valueType="num">
                                      <p:cBhvr>
                                        <p:cTn id="36" dur="2000" fill="hold"/>
                                        <p:tgtEl>
                                          <p:spTgt spid="859142"/>
                                        </p:tgtEl>
                                        <p:attrNameLst>
                                          <p:attrName>ppt_h</p:attrName>
                                        </p:attrNameLst>
                                      </p:cBhvr>
                                      <p:tavLst>
                                        <p:tav tm="0">
                                          <p:val>
                                            <p:fltVal val="0"/>
                                          </p:val>
                                        </p:tav>
                                        <p:tav tm="100000">
                                          <p:val>
                                            <p:strVal val="#ppt_h"/>
                                          </p:val>
                                        </p:tav>
                                      </p:tavLst>
                                    </p:anim>
                                    <p:anim calcmode="lin" valueType="num">
                                      <p:cBhvr>
                                        <p:cTn id="37" dur="2000" fill="hold"/>
                                        <p:tgtEl>
                                          <p:spTgt spid="859142"/>
                                        </p:tgtEl>
                                        <p:attrNameLst>
                                          <p:attrName>ppt_x</p:attrName>
                                        </p:attrNameLst>
                                      </p:cBhvr>
                                      <p:tavLst>
                                        <p:tav tm="0" fmla="#ppt_x+(cos(-2*pi*(1-$))*-#ppt_x-sin(-2*pi*(1-$))*(1-#ppt_y))*(1-$)">
                                          <p:val>
                                            <p:fltVal val="0"/>
                                          </p:val>
                                        </p:tav>
                                        <p:tav tm="100000">
                                          <p:val>
                                            <p:fltVal val="1"/>
                                          </p:val>
                                        </p:tav>
                                      </p:tavLst>
                                    </p:anim>
                                    <p:anim calcmode="lin" valueType="num">
                                      <p:cBhvr>
                                        <p:cTn id="38" dur="2000" fill="hold"/>
                                        <p:tgtEl>
                                          <p:spTgt spid="859142"/>
                                        </p:tgtEl>
                                        <p:attrNameLst>
                                          <p:attrName>ppt_y</p:attrName>
                                        </p:attrNameLst>
                                      </p:cBhvr>
                                      <p:tavLst>
                                        <p:tav tm="0" fmla="#ppt_y+(sin(-2*pi*(1-$))*-#ppt_x+cos(-2*pi*(1-$))*(1-#ppt_y))*(1-$)">
                                          <p:val>
                                            <p:fltVal val="0"/>
                                          </p:val>
                                        </p:tav>
                                        <p:tav tm="100000">
                                          <p:val>
                                            <p:fltVal val="1"/>
                                          </p:val>
                                        </p:tav>
                                      </p:tavLst>
                                    </p:anim>
                                  </p:childTnLst>
                                </p:cTn>
                              </p:par>
                            </p:childTnLst>
                          </p:cTn>
                        </p:par>
                        <p:par>
                          <p:cTn id="39" fill="hold" nodeType="afterGroup">
                            <p:stCondLst>
                              <p:cond delay="9000"/>
                            </p:stCondLst>
                            <p:childTnLst>
                              <p:par>
                                <p:cTn id="40" presetID="15" presetClass="entr" presetSubtype="0" fill="hold" nodeType="afterEffect">
                                  <p:stCondLst>
                                    <p:cond delay="0"/>
                                  </p:stCondLst>
                                  <p:childTnLst>
                                    <p:set>
                                      <p:cBhvr>
                                        <p:cTn id="41" dur="1" fill="hold">
                                          <p:stCondLst>
                                            <p:cond delay="0"/>
                                          </p:stCondLst>
                                        </p:cTn>
                                        <p:tgtEl>
                                          <p:spTgt spid="859145"/>
                                        </p:tgtEl>
                                        <p:attrNameLst>
                                          <p:attrName>style.visibility</p:attrName>
                                        </p:attrNameLst>
                                      </p:cBhvr>
                                      <p:to>
                                        <p:strVal val="visible"/>
                                      </p:to>
                                    </p:set>
                                    <p:anim calcmode="lin" valueType="num">
                                      <p:cBhvr>
                                        <p:cTn id="42" dur="2000" fill="hold"/>
                                        <p:tgtEl>
                                          <p:spTgt spid="859145"/>
                                        </p:tgtEl>
                                        <p:attrNameLst>
                                          <p:attrName>ppt_w</p:attrName>
                                        </p:attrNameLst>
                                      </p:cBhvr>
                                      <p:tavLst>
                                        <p:tav tm="0">
                                          <p:val>
                                            <p:fltVal val="0"/>
                                          </p:val>
                                        </p:tav>
                                        <p:tav tm="100000">
                                          <p:val>
                                            <p:strVal val="#ppt_w"/>
                                          </p:val>
                                        </p:tav>
                                      </p:tavLst>
                                    </p:anim>
                                    <p:anim calcmode="lin" valueType="num">
                                      <p:cBhvr>
                                        <p:cTn id="43" dur="2000" fill="hold"/>
                                        <p:tgtEl>
                                          <p:spTgt spid="859145"/>
                                        </p:tgtEl>
                                        <p:attrNameLst>
                                          <p:attrName>ppt_h</p:attrName>
                                        </p:attrNameLst>
                                      </p:cBhvr>
                                      <p:tavLst>
                                        <p:tav tm="0">
                                          <p:val>
                                            <p:fltVal val="0"/>
                                          </p:val>
                                        </p:tav>
                                        <p:tav tm="100000">
                                          <p:val>
                                            <p:strVal val="#ppt_h"/>
                                          </p:val>
                                        </p:tav>
                                      </p:tavLst>
                                    </p:anim>
                                    <p:anim calcmode="lin" valueType="num">
                                      <p:cBhvr>
                                        <p:cTn id="44" dur="2000" fill="hold"/>
                                        <p:tgtEl>
                                          <p:spTgt spid="859145"/>
                                        </p:tgtEl>
                                        <p:attrNameLst>
                                          <p:attrName>ppt_x</p:attrName>
                                        </p:attrNameLst>
                                      </p:cBhvr>
                                      <p:tavLst>
                                        <p:tav tm="0" fmla="#ppt_x+(cos(-2*pi*(1-$))*-#ppt_x-sin(-2*pi*(1-$))*(1-#ppt_y))*(1-$)">
                                          <p:val>
                                            <p:fltVal val="0"/>
                                          </p:val>
                                        </p:tav>
                                        <p:tav tm="100000">
                                          <p:val>
                                            <p:fltVal val="1"/>
                                          </p:val>
                                        </p:tav>
                                      </p:tavLst>
                                    </p:anim>
                                    <p:anim calcmode="lin" valueType="num">
                                      <p:cBhvr>
                                        <p:cTn id="45" dur="2000" fill="hold"/>
                                        <p:tgtEl>
                                          <p:spTgt spid="859145"/>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59138" grpId="0"/>
    </p:bld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83042" name="Rectangle 2"/>
          <p:cNvSpPr>
            <a:spLocks noGrp="1" noChangeArrowheads="1"/>
          </p:cNvSpPr>
          <p:nvPr>
            <p:ph type="title" idx="4294967295"/>
          </p:nvPr>
        </p:nvSpPr>
        <p:spPr/>
        <p:txBody>
          <a:bodyPr/>
          <a:lstStyle/>
          <a:p>
            <a:pPr algn="ctr" eaLnBrk="1" hangingPunct="1"/>
            <a:r>
              <a:rPr lang="en-US" sz="3200" b="1" dirty="0">
                <a:latin typeface="Arial" charset="0"/>
                <a:ea typeface="ＭＳ Ｐゴシック" charset="0"/>
                <a:cs typeface="Arial" charset="0"/>
              </a:rPr>
              <a:t>Monster Drink!</a:t>
            </a:r>
          </a:p>
        </p:txBody>
      </p:sp>
      <p:sp>
        <p:nvSpPr>
          <p:cNvPr id="5" name="Text Box 19"/>
          <p:cNvSpPr txBox="1">
            <a:spLocks noChangeArrowheads="1"/>
          </p:cNvSpPr>
          <p:nvPr/>
        </p:nvSpPr>
        <p:spPr bwMode="auto">
          <a:xfrm>
            <a:off x="8436279" y="12452"/>
            <a:ext cx="695270" cy="463846"/>
          </a:xfrm>
          <a:prstGeom prst="rect">
            <a:avLst/>
          </a:prstGeom>
          <a:solidFill>
            <a:srgbClr val="000000"/>
          </a:solidFill>
          <a:ln>
            <a:noFill/>
          </a:ln>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388</a:t>
            </a:r>
            <a:endParaRPr kumimoji="0" lang="en-US" sz="2400" b="0"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pic>
        <p:nvPicPr>
          <p:cNvPr id="2" name="Picture 1" descr="rev 13 waw on monster.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2476031" y="462095"/>
            <a:ext cx="4037985" cy="5190212"/>
          </a:xfrm>
          <a:prstGeom prst="rect">
            <a:avLst/>
          </a:prstGeom>
        </p:spPr>
      </p:pic>
      <p:pic>
        <p:nvPicPr>
          <p:cNvPr id="3" name="Picture 2" descr="rev 13 666 300px-Monster_energy_drink_feature.jpg"/>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859752" y="365132"/>
            <a:ext cx="7517632" cy="5638224"/>
          </a:xfrm>
          <a:prstGeom prst="rect">
            <a:avLst/>
          </a:prstGeom>
        </p:spPr>
      </p:pic>
      <p:pic>
        <p:nvPicPr>
          <p:cNvPr id="4" name="Picture 3" descr="rev 13 lady in monster_energy.jpg"/>
          <p:cNvPicPr>
            <a:picLocks noChangeAspect="1"/>
          </p:cNvPicPr>
          <p:nvPr/>
        </p:nvPicPr>
        <p:blipFill rotWithShape="1">
          <a:blip r:embed="rId5" cstate="screen">
            <a:extLst>
              <a:ext uri="{28A0092B-C50C-407E-A947-70E740481C1C}">
                <a14:useLocalDpi xmlns:a14="http://schemas.microsoft.com/office/drawing/2010/main"/>
              </a:ext>
            </a:extLst>
          </a:blip>
          <a:srcRect/>
          <a:stretch/>
        </p:blipFill>
        <p:spPr>
          <a:xfrm>
            <a:off x="397704" y="654212"/>
            <a:ext cx="8372155" cy="5041279"/>
          </a:xfrm>
          <a:prstGeom prst="rect">
            <a:avLst/>
          </a:prstGeom>
        </p:spPr>
      </p:pic>
    </p:spTree>
    <p:extLst>
      <p:ext uri="{BB962C8B-B14F-4D97-AF65-F5344CB8AC3E}">
        <p14:creationId xmlns:p14="http://schemas.microsoft.com/office/powerpoint/2010/main" val="272818323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linds(horizontal)">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1" presetClass="entr" presetSubtype="0" fill="hold" nodeType="clickEffect">
                                  <p:stCondLst>
                                    <p:cond delay="0"/>
                                  </p:stCondLst>
                                  <p:childTnLst>
                                    <p:set>
                                      <p:cBhvr>
                                        <p:cTn id="11" dur="1" fill="hold">
                                          <p:stCondLst>
                                            <p:cond delay="0"/>
                                          </p:stCondLst>
                                        </p:cTn>
                                        <p:tgtEl>
                                          <p:spTgt spid="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5"/>
          <p:cNvSpPr/>
          <p:nvPr/>
        </p:nvSpPr>
        <p:spPr bwMode="auto">
          <a:xfrm>
            <a:off x="0" y="0"/>
            <a:ext cx="9144000" cy="6991087"/>
          </a:xfrm>
          <a:prstGeom prst="rect">
            <a:avLst/>
          </a:prstGeom>
          <a:solidFill>
            <a:schemeClr val="tx1"/>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defTabSz="914400" eaLnBrk="0" fontAlgn="base" hangingPunct="0">
              <a:spcBef>
                <a:spcPct val="0"/>
              </a:spcBef>
              <a:spcAft>
                <a:spcPct val="0"/>
              </a:spcAft>
            </a:pPr>
            <a:endParaRPr lang="en-US" sz="2400">
              <a:solidFill>
                <a:srgbClr val="FFFFFF"/>
              </a:solidFill>
              <a:latin typeface="Comic Sans MS" pitchFamily="-111" charset="0"/>
              <a:ea typeface="ＭＳ Ｐゴシック" charset="0"/>
              <a:cs typeface="ＭＳ Ｐゴシック" charset="0"/>
            </a:endParaRPr>
          </a:p>
        </p:txBody>
      </p:sp>
      <p:pic>
        <p:nvPicPr>
          <p:cNvPr id="4" name="Picture 3" descr="rev 13 MONSTER ENERGY DRINK = 666.jp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1436868" y="0"/>
            <a:ext cx="6655140" cy="5798113"/>
          </a:xfrm>
          <a:prstGeom prst="rect">
            <a:avLst/>
          </a:prstGeom>
        </p:spPr>
      </p:pic>
      <p:sp>
        <p:nvSpPr>
          <p:cNvPr id="983042" name="Rectangle 2"/>
          <p:cNvSpPr>
            <a:spLocks noGrp="1" noChangeArrowheads="1"/>
          </p:cNvSpPr>
          <p:nvPr>
            <p:ph type="title" idx="4294967295"/>
          </p:nvPr>
        </p:nvSpPr>
        <p:spPr>
          <a:xfrm>
            <a:off x="533400" y="178031"/>
            <a:ext cx="8153400" cy="553140"/>
          </a:xfrm>
          <a:solidFill>
            <a:srgbClr val="FFFFFF"/>
          </a:solidFill>
        </p:spPr>
        <p:txBody>
          <a:bodyPr anchor="ctr"/>
          <a:lstStyle/>
          <a:p>
            <a:pPr algn="ctr" eaLnBrk="1" hangingPunct="1"/>
            <a:r>
              <a:rPr lang="ar-JO" sz="3200" b="1" dirty="0">
                <a:solidFill>
                  <a:schemeClr val="bg1"/>
                </a:solidFill>
                <a:latin typeface="Arial" panose="020B0604020202020204" pitchFamily="34" charset="0"/>
                <a:ea typeface="ＭＳ Ｐゴシック" charset="0"/>
                <a:cs typeface="Arial" panose="020B0604020202020204" pitchFamily="34" charset="0"/>
              </a:rPr>
              <a:t>القيمة العددية للحروف العبرية</a:t>
            </a:r>
            <a:endParaRPr lang="en-US" sz="3200" b="1" dirty="0">
              <a:solidFill>
                <a:schemeClr val="bg1"/>
              </a:solidFill>
              <a:latin typeface="Arial" charset="0"/>
              <a:ea typeface="ＭＳ Ｐゴシック" charset="0"/>
              <a:cs typeface="Arial" charset="0"/>
            </a:endParaRPr>
          </a:p>
        </p:txBody>
      </p:sp>
      <p:sp>
        <p:nvSpPr>
          <p:cNvPr id="5" name="Text Box 19"/>
          <p:cNvSpPr txBox="1">
            <a:spLocks noChangeArrowheads="1"/>
          </p:cNvSpPr>
          <p:nvPr/>
        </p:nvSpPr>
        <p:spPr bwMode="auto">
          <a:xfrm>
            <a:off x="8436279" y="12452"/>
            <a:ext cx="695270" cy="463846"/>
          </a:xfrm>
          <a:prstGeom prst="rect">
            <a:avLst/>
          </a:prstGeom>
          <a:solidFill>
            <a:srgbClr val="000000"/>
          </a:solidFill>
          <a:ln>
            <a:noFill/>
          </a:ln>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defTabSz="914400" eaLnBrk="0" fontAlgn="base" hangingPunct="0">
              <a:spcBef>
                <a:spcPct val="0"/>
              </a:spcBef>
              <a:spcAft>
                <a:spcPct val="0"/>
              </a:spcAft>
            </a:pPr>
            <a:r>
              <a:rPr lang="en-US" b="1" dirty="0">
                <a:solidFill>
                  <a:srgbClr val="FFFFFF"/>
                </a:solidFill>
                <a:latin typeface="Arial" charset="0"/>
                <a:cs typeface="Arial" charset="0"/>
              </a:rPr>
              <a:t>388</a:t>
            </a:r>
            <a:endParaRPr lang="en-US" dirty="0">
              <a:solidFill>
                <a:srgbClr val="FFFFFF"/>
              </a:solidFill>
              <a:latin typeface="Arial" charset="0"/>
              <a:cs typeface="Arial" charset="0"/>
            </a:endParaRPr>
          </a:p>
        </p:txBody>
      </p:sp>
      <p:sp>
        <p:nvSpPr>
          <p:cNvPr id="9" name="Rectangle 2"/>
          <p:cNvSpPr txBox="1">
            <a:spLocks noChangeArrowheads="1"/>
          </p:cNvSpPr>
          <p:nvPr/>
        </p:nvSpPr>
        <p:spPr bwMode="auto">
          <a:xfrm>
            <a:off x="442166" y="5912007"/>
            <a:ext cx="8153400" cy="553140"/>
          </a:xfrm>
          <a:prstGeom prst="rect">
            <a:avLst/>
          </a:prstGeom>
          <a:noFill/>
          <a:ln>
            <a:noFill/>
          </a:ln>
          <a:extLs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l" rtl="0" eaLnBrk="0" fontAlgn="base" hangingPunct="0">
              <a:lnSpc>
                <a:spcPct val="80000"/>
              </a:lnSpc>
              <a:spcBef>
                <a:spcPct val="0"/>
              </a:spcBef>
              <a:spcAft>
                <a:spcPct val="0"/>
              </a:spcAft>
              <a:defRPr sz="4400">
                <a:solidFill>
                  <a:schemeClr val="tx2"/>
                </a:solidFill>
                <a:latin typeface="+mj-lt"/>
                <a:ea typeface="ＭＳ Ｐゴシック" pitchFamily="21" charset="-128"/>
                <a:cs typeface="ＭＳ Ｐゴシック" pitchFamily="21" charset="-128"/>
              </a:defRPr>
            </a:lvl1pPr>
            <a:lvl2pPr algn="l" rtl="0" eaLnBrk="0" fontAlgn="base" hangingPunct="0">
              <a:lnSpc>
                <a:spcPct val="80000"/>
              </a:lnSpc>
              <a:spcBef>
                <a:spcPct val="0"/>
              </a:spcBef>
              <a:spcAft>
                <a:spcPct val="0"/>
              </a:spcAft>
              <a:defRPr sz="4400">
                <a:solidFill>
                  <a:schemeClr val="tx2"/>
                </a:solidFill>
                <a:latin typeface="Times New Roman" pitchFamily="-111" charset="0"/>
                <a:ea typeface="ＭＳ Ｐゴシック" pitchFamily="21" charset="-128"/>
                <a:cs typeface="ＭＳ Ｐゴシック" pitchFamily="21" charset="-128"/>
              </a:defRPr>
            </a:lvl2pPr>
            <a:lvl3pPr algn="l" rtl="0" eaLnBrk="0" fontAlgn="base" hangingPunct="0">
              <a:lnSpc>
                <a:spcPct val="80000"/>
              </a:lnSpc>
              <a:spcBef>
                <a:spcPct val="0"/>
              </a:spcBef>
              <a:spcAft>
                <a:spcPct val="0"/>
              </a:spcAft>
              <a:defRPr sz="4400">
                <a:solidFill>
                  <a:schemeClr val="tx2"/>
                </a:solidFill>
                <a:latin typeface="Times New Roman" pitchFamily="-111" charset="0"/>
                <a:ea typeface="ＭＳ Ｐゴシック" pitchFamily="21" charset="-128"/>
                <a:cs typeface="ＭＳ Ｐゴシック" pitchFamily="21" charset="-128"/>
              </a:defRPr>
            </a:lvl3pPr>
            <a:lvl4pPr algn="l" rtl="0" eaLnBrk="0" fontAlgn="base" hangingPunct="0">
              <a:lnSpc>
                <a:spcPct val="80000"/>
              </a:lnSpc>
              <a:spcBef>
                <a:spcPct val="0"/>
              </a:spcBef>
              <a:spcAft>
                <a:spcPct val="0"/>
              </a:spcAft>
              <a:defRPr sz="4400">
                <a:solidFill>
                  <a:schemeClr val="tx2"/>
                </a:solidFill>
                <a:latin typeface="Times New Roman" pitchFamily="-111" charset="0"/>
                <a:ea typeface="ＭＳ Ｐゴシック" pitchFamily="21" charset="-128"/>
                <a:cs typeface="ＭＳ Ｐゴシック" pitchFamily="21" charset="-128"/>
              </a:defRPr>
            </a:lvl4pPr>
            <a:lvl5pPr algn="l" rtl="0" eaLnBrk="0" fontAlgn="base" hangingPunct="0">
              <a:lnSpc>
                <a:spcPct val="80000"/>
              </a:lnSpc>
              <a:spcBef>
                <a:spcPct val="0"/>
              </a:spcBef>
              <a:spcAft>
                <a:spcPct val="0"/>
              </a:spcAft>
              <a:defRPr sz="4400">
                <a:solidFill>
                  <a:schemeClr val="tx2"/>
                </a:solidFill>
                <a:latin typeface="Times New Roman" pitchFamily="-111" charset="0"/>
                <a:ea typeface="ＭＳ Ｐゴシック" pitchFamily="21" charset="-128"/>
                <a:cs typeface="ＭＳ Ｐゴシック" pitchFamily="21" charset="-128"/>
              </a:defRPr>
            </a:lvl5pPr>
            <a:lvl6pPr marL="457200" algn="l" rtl="0" fontAlgn="base">
              <a:lnSpc>
                <a:spcPct val="80000"/>
              </a:lnSpc>
              <a:spcBef>
                <a:spcPct val="0"/>
              </a:spcBef>
              <a:spcAft>
                <a:spcPct val="0"/>
              </a:spcAft>
              <a:defRPr sz="4400">
                <a:solidFill>
                  <a:schemeClr val="tx2"/>
                </a:solidFill>
                <a:latin typeface="Times New Roman" pitchFamily="-111" charset="0"/>
              </a:defRPr>
            </a:lvl6pPr>
            <a:lvl7pPr marL="914400" algn="l" rtl="0" fontAlgn="base">
              <a:lnSpc>
                <a:spcPct val="80000"/>
              </a:lnSpc>
              <a:spcBef>
                <a:spcPct val="0"/>
              </a:spcBef>
              <a:spcAft>
                <a:spcPct val="0"/>
              </a:spcAft>
              <a:defRPr sz="4400">
                <a:solidFill>
                  <a:schemeClr val="tx2"/>
                </a:solidFill>
                <a:latin typeface="Times New Roman" pitchFamily="-111" charset="0"/>
              </a:defRPr>
            </a:lvl7pPr>
            <a:lvl8pPr marL="1371600" algn="l" rtl="0" fontAlgn="base">
              <a:lnSpc>
                <a:spcPct val="80000"/>
              </a:lnSpc>
              <a:spcBef>
                <a:spcPct val="0"/>
              </a:spcBef>
              <a:spcAft>
                <a:spcPct val="0"/>
              </a:spcAft>
              <a:defRPr sz="4400">
                <a:solidFill>
                  <a:schemeClr val="tx2"/>
                </a:solidFill>
                <a:latin typeface="Times New Roman" pitchFamily="-111" charset="0"/>
              </a:defRPr>
            </a:lvl8pPr>
            <a:lvl9pPr marL="1828800" algn="l" rtl="0" fontAlgn="base">
              <a:lnSpc>
                <a:spcPct val="80000"/>
              </a:lnSpc>
              <a:spcBef>
                <a:spcPct val="0"/>
              </a:spcBef>
              <a:spcAft>
                <a:spcPct val="0"/>
              </a:spcAft>
              <a:defRPr sz="4400">
                <a:solidFill>
                  <a:schemeClr val="tx2"/>
                </a:solidFill>
                <a:latin typeface="Times New Roman" pitchFamily="-111" charset="0"/>
              </a:defRPr>
            </a:lvl9pPr>
          </a:lstStyle>
          <a:p>
            <a:pPr lvl="0" algn="ctr" defTabSz="914400" eaLnBrk="1" hangingPunct="1">
              <a:defRPr/>
            </a:pPr>
            <a:r>
              <a:rPr lang="ar-JO" sz="3200" b="1" dirty="0">
                <a:solidFill>
                  <a:srgbClr val="FF0000"/>
                </a:solidFill>
                <a:latin typeface="Arial" panose="020B0604020202020204" pitchFamily="34" charset="0"/>
                <a:cs typeface="Arial" panose="020B0604020202020204" pitchFamily="34" charset="0"/>
              </a:rPr>
              <a:t>مشروب الطاقة الوحش =</a:t>
            </a:r>
            <a:endParaRPr lang="en-US" sz="3200" b="1" dirty="0">
              <a:solidFill>
                <a:srgbClr val="FF0000"/>
              </a:solidFill>
              <a:latin typeface="Arial" panose="020B0604020202020204" pitchFamily="34" charset="0"/>
              <a:cs typeface="Arial" panose="020B0604020202020204" pitchFamily="34" charset="0"/>
            </a:endParaRPr>
          </a:p>
        </p:txBody>
      </p:sp>
      <p:sp>
        <p:nvSpPr>
          <p:cNvPr id="10" name="Rectangle 2"/>
          <p:cNvSpPr txBox="1">
            <a:spLocks noChangeArrowheads="1"/>
          </p:cNvSpPr>
          <p:nvPr/>
        </p:nvSpPr>
        <p:spPr bwMode="auto">
          <a:xfrm>
            <a:off x="442166" y="6369000"/>
            <a:ext cx="8153400" cy="553140"/>
          </a:xfrm>
          <a:prstGeom prst="rect">
            <a:avLst/>
          </a:prstGeom>
          <a:noFill/>
          <a:ln>
            <a:noFill/>
          </a:ln>
          <a:extLs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l" rtl="0" eaLnBrk="0" fontAlgn="base" hangingPunct="0">
              <a:lnSpc>
                <a:spcPct val="80000"/>
              </a:lnSpc>
              <a:spcBef>
                <a:spcPct val="0"/>
              </a:spcBef>
              <a:spcAft>
                <a:spcPct val="0"/>
              </a:spcAft>
              <a:defRPr sz="4400">
                <a:solidFill>
                  <a:schemeClr val="tx2"/>
                </a:solidFill>
                <a:latin typeface="+mj-lt"/>
                <a:ea typeface="ＭＳ Ｐゴシック" pitchFamily="21" charset="-128"/>
                <a:cs typeface="ＭＳ Ｐゴシック" pitchFamily="21" charset="-128"/>
              </a:defRPr>
            </a:lvl1pPr>
            <a:lvl2pPr algn="l" rtl="0" eaLnBrk="0" fontAlgn="base" hangingPunct="0">
              <a:lnSpc>
                <a:spcPct val="80000"/>
              </a:lnSpc>
              <a:spcBef>
                <a:spcPct val="0"/>
              </a:spcBef>
              <a:spcAft>
                <a:spcPct val="0"/>
              </a:spcAft>
              <a:defRPr sz="4400">
                <a:solidFill>
                  <a:schemeClr val="tx2"/>
                </a:solidFill>
                <a:latin typeface="Times New Roman" pitchFamily="-111" charset="0"/>
                <a:ea typeface="ＭＳ Ｐゴシック" pitchFamily="21" charset="-128"/>
                <a:cs typeface="ＭＳ Ｐゴシック" pitchFamily="21" charset="-128"/>
              </a:defRPr>
            </a:lvl2pPr>
            <a:lvl3pPr algn="l" rtl="0" eaLnBrk="0" fontAlgn="base" hangingPunct="0">
              <a:lnSpc>
                <a:spcPct val="80000"/>
              </a:lnSpc>
              <a:spcBef>
                <a:spcPct val="0"/>
              </a:spcBef>
              <a:spcAft>
                <a:spcPct val="0"/>
              </a:spcAft>
              <a:defRPr sz="4400">
                <a:solidFill>
                  <a:schemeClr val="tx2"/>
                </a:solidFill>
                <a:latin typeface="Times New Roman" pitchFamily="-111" charset="0"/>
                <a:ea typeface="ＭＳ Ｐゴシック" pitchFamily="21" charset="-128"/>
                <a:cs typeface="ＭＳ Ｐゴシック" pitchFamily="21" charset="-128"/>
              </a:defRPr>
            </a:lvl3pPr>
            <a:lvl4pPr algn="l" rtl="0" eaLnBrk="0" fontAlgn="base" hangingPunct="0">
              <a:lnSpc>
                <a:spcPct val="80000"/>
              </a:lnSpc>
              <a:spcBef>
                <a:spcPct val="0"/>
              </a:spcBef>
              <a:spcAft>
                <a:spcPct val="0"/>
              </a:spcAft>
              <a:defRPr sz="4400">
                <a:solidFill>
                  <a:schemeClr val="tx2"/>
                </a:solidFill>
                <a:latin typeface="Times New Roman" pitchFamily="-111" charset="0"/>
                <a:ea typeface="ＭＳ Ｐゴシック" pitchFamily="21" charset="-128"/>
                <a:cs typeface="ＭＳ Ｐゴシック" pitchFamily="21" charset="-128"/>
              </a:defRPr>
            </a:lvl4pPr>
            <a:lvl5pPr algn="l" rtl="0" eaLnBrk="0" fontAlgn="base" hangingPunct="0">
              <a:lnSpc>
                <a:spcPct val="80000"/>
              </a:lnSpc>
              <a:spcBef>
                <a:spcPct val="0"/>
              </a:spcBef>
              <a:spcAft>
                <a:spcPct val="0"/>
              </a:spcAft>
              <a:defRPr sz="4400">
                <a:solidFill>
                  <a:schemeClr val="tx2"/>
                </a:solidFill>
                <a:latin typeface="Times New Roman" pitchFamily="-111" charset="0"/>
                <a:ea typeface="ＭＳ Ｐゴシック" pitchFamily="21" charset="-128"/>
                <a:cs typeface="ＭＳ Ｐゴシック" pitchFamily="21" charset="-128"/>
              </a:defRPr>
            </a:lvl5pPr>
            <a:lvl6pPr marL="457200" algn="l" rtl="0" fontAlgn="base">
              <a:lnSpc>
                <a:spcPct val="80000"/>
              </a:lnSpc>
              <a:spcBef>
                <a:spcPct val="0"/>
              </a:spcBef>
              <a:spcAft>
                <a:spcPct val="0"/>
              </a:spcAft>
              <a:defRPr sz="4400">
                <a:solidFill>
                  <a:schemeClr val="tx2"/>
                </a:solidFill>
                <a:latin typeface="Times New Roman" pitchFamily="-111" charset="0"/>
              </a:defRPr>
            </a:lvl6pPr>
            <a:lvl7pPr marL="914400" algn="l" rtl="0" fontAlgn="base">
              <a:lnSpc>
                <a:spcPct val="80000"/>
              </a:lnSpc>
              <a:spcBef>
                <a:spcPct val="0"/>
              </a:spcBef>
              <a:spcAft>
                <a:spcPct val="0"/>
              </a:spcAft>
              <a:defRPr sz="4400">
                <a:solidFill>
                  <a:schemeClr val="tx2"/>
                </a:solidFill>
                <a:latin typeface="Times New Roman" pitchFamily="-111" charset="0"/>
              </a:defRPr>
            </a:lvl7pPr>
            <a:lvl8pPr marL="1371600" algn="l" rtl="0" fontAlgn="base">
              <a:lnSpc>
                <a:spcPct val="80000"/>
              </a:lnSpc>
              <a:spcBef>
                <a:spcPct val="0"/>
              </a:spcBef>
              <a:spcAft>
                <a:spcPct val="0"/>
              </a:spcAft>
              <a:defRPr sz="4400">
                <a:solidFill>
                  <a:schemeClr val="tx2"/>
                </a:solidFill>
                <a:latin typeface="Times New Roman" pitchFamily="-111" charset="0"/>
              </a:defRPr>
            </a:lvl8pPr>
            <a:lvl9pPr marL="1828800" algn="l" rtl="0" fontAlgn="base">
              <a:lnSpc>
                <a:spcPct val="80000"/>
              </a:lnSpc>
              <a:spcBef>
                <a:spcPct val="0"/>
              </a:spcBef>
              <a:spcAft>
                <a:spcPct val="0"/>
              </a:spcAft>
              <a:defRPr sz="4400">
                <a:solidFill>
                  <a:schemeClr val="tx2"/>
                </a:solidFill>
                <a:latin typeface="Times New Roman" pitchFamily="-111" charset="0"/>
              </a:defRPr>
            </a:lvl9pPr>
          </a:lstStyle>
          <a:p>
            <a:pPr algn="ctr" defTabSz="914400" eaLnBrk="1" hangingPunct="1"/>
            <a:r>
              <a:rPr lang="en-US" sz="3200" b="1" dirty="0">
                <a:solidFill>
                  <a:srgbClr val="FF0000"/>
                </a:solidFill>
                <a:latin typeface="Arial" charset="0"/>
                <a:ea typeface="ＭＳ Ｐゴシック" charset="0"/>
                <a:cs typeface="Arial" charset="0"/>
              </a:rPr>
              <a:t>666</a:t>
            </a:r>
          </a:p>
        </p:txBody>
      </p:sp>
    </p:spTree>
    <p:extLst>
      <p:ext uri="{BB962C8B-B14F-4D97-AF65-F5344CB8AC3E}">
        <p14:creationId xmlns:p14="http://schemas.microsoft.com/office/powerpoint/2010/main" val="382866216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1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0" grpId="0"/>
    </p:bld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69345" name="Picture 1" descr="Rev 13 666 Anthropologist-Looks-at-Superstition-about-June-6-and-039-666-039-2.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5940425" y="0"/>
            <a:ext cx="3011488" cy="30114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69346" name="Rectangle 2"/>
          <p:cNvSpPr>
            <a:spLocks noGrp="1" noChangeArrowheads="1"/>
          </p:cNvSpPr>
          <p:nvPr>
            <p:ph type="title" idx="4294967295"/>
          </p:nvPr>
        </p:nvSpPr>
        <p:spPr>
          <a:xfrm>
            <a:off x="1259632" y="473075"/>
            <a:ext cx="7427168" cy="1143000"/>
          </a:xfrm>
        </p:spPr>
        <p:txBody>
          <a:bodyPr/>
          <a:lstStyle/>
          <a:p>
            <a:pPr eaLnBrk="1" hangingPunct="1"/>
            <a:r>
              <a:rPr lang="ar-JO" b="1" dirty="0">
                <a:latin typeface="Arial" panose="020B0604020202020204" pitchFamily="34" charset="0"/>
                <a:ea typeface="ＭＳ Ｐゴシック" charset="0"/>
                <a:cs typeface="Arial" panose="020B0604020202020204" pitchFamily="34" charset="0"/>
              </a:rPr>
              <a:t>السماء هي الحد الأقصى</a:t>
            </a:r>
            <a:endParaRPr lang="en-US" b="1" dirty="0">
              <a:latin typeface="Arial" panose="020B0604020202020204" pitchFamily="34" charset="0"/>
              <a:ea typeface="ＭＳ Ｐゴシック" charset="0"/>
              <a:cs typeface="Arial" panose="020B0604020202020204" pitchFamily="34" charset="0"/>
            </a:endParaRPr>
          </a:p>
        </p:txBody>
      </p:sp>
      <p:sp>
        <p:nvSpPr>
          <p:cNvPr id="569347" name="Text Box 3"/>
          <p:cNvSpPr txBox="1">
            <a:spLocks noChangeArrowheads="1"/>
          </p:cNvSpPr>
          <p:nvPr/>
        </p:nvSpPr>
        <p:spPr bwMode="auto">
          <a:xfrm>
            <a:off x="595313" y="2440453"/>
            <a:ext cx="7939087" cy="35416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just" defTabSz="914400" rtl="1"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الحسابات التي تستخدم أنظمة مختلفة تجعل مجموع كل واحد من التالي = 666:</a:t>
            </a:r>
          </a:p>
          <a:p>
            <a:pPr marL="0" marR="0" lvl="0" indent="0" algn="just" defTabSz="914400" rtl="1"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كيسنجر، فان دير برويك، لوستيجر، دويتشلاند، هملر، نيويورك، الولايات المتحدة الأمريكية، سانت كلوز، كينيدي، آل غور... الكتاب المقدس، رقم أس أس، السحر، الشهوانية، الحي، ابن الخطية، علامة الوحش، الشر، الرصاصة... الإنترنت، بيل غيتس الثالث، الكمبيوتر، المحطة الطرفية، الثنائي، ويندوز 98، التليتيكست، الحساب</a:t>
            </a:r>
          </a:p>
        </p:txBody>
      </p:sp>
      <p:sp>
        <p:nvSpPr>
          <p:cNvPr id="569348" name="Text Box 19"/>
          <p:cNvSpPr txBox="1">
            <a:spLocks noChangeArrowheads="1"/>
          </p:cNvSpPr>
          <p:nvPr/>
        </p:nvSpPr>
        <p:spPr bwMode="auto">
          <a:xfrm>
            <a:off x="8435975" y="12700"/>
            <a:ext cx="701131" cy="463846"/>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388</a:t>
            </a:r>
            <a:endParaRPr kumimoji="0" lang="en-US" sz="2400" b="0"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Tree>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descr="Rev 13.2 Leopard.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0"/>
            <a:ext cx="5080000" cy="3390900"/>
          </a:xfrm>
          <a:prstGeom prst="rect">
            <a:avLst/>
          </a:prstGeom>
        </p:spPr>
      </p:pic>
      <p:sp>
        <p:nvSpPr>
          <p:cNvPr id="363522" name="Rectangle 2"/>
          <p:cNvSpPr>
            <a:spLocks noGrp="1" noChangeArrowheads="1"/>
          </p:cNvSpPr>
          <p:nvPr>
            <p:ph type="ctrTitle"/>
          </p:nvPr>
        </p:nvSpPr>
        <p:spPr>
          <a:xfrm>
            <a:off x="0" y="38318"/>
            <a:ext cx="3668998" cy="707886"/>
          </a:xfrm>
          <a:noFill/>
          <a:ln>
            <a:noFill/>
          </a:ln>
        </p:spPr>
        <p:txBody>
          <a:bodyPr vert="horz" wrap="square" lIns="91440" tIns="45720" rIns="91440" bIns="45720" numCol="1" anchor="ctr" anchorCtr="0" compatLnSpc="1">
            <a:prstTxWarp prst="textNoShape">
              <a:avLst/>
            </a:prstTxWarp>
            <a:spAutoFit/>
          </a:bodyPr>
          <a:lstStyle/>
          <a:p>
            <a:r>
              <a:rPr lang="ar-SA" sz="4000" b="1" kern="1200" dirty="0">
                <a:solidFill>
                  <a:srgbClr val="FFFFFF"/>
                </a:solidFill>
                <a:effectLst>
                  <a:glow rad="292100">
                    <a:srgbClr val="000000">
                      <a:alpha val="75000"/>
                    </a:srgbClr>
                  </a:glow>
                </a:effectLst>
                <a:ea typeface="ＭＳ Ｐゴシック" charset="0"/>
              </a:rPr>
              <a:t>الْوَحْش</a:t>
            </a:r>
            <a:endParaRPr lang="en-US" sz="4000" b="1" kern="1200" dirty="0">
              <a:solidFill>
                <a:srgbClr val="FFFFFF"/>
              </a:solidFill>
              <a:effectLst>
                <a:glow rad="292100">
                  <a:srgbClr val="000000">
                    <a:alpha val="75000"/>
                  </a:srgbClr>
                </a:glow>
              </a:effectLst>
              <a:ea typeface="ＭＳ Ｐゴシック" charset="0"/>
            </a:endParaRPr>
          </a:p>
        </p:txBody>
      </p:sp>
      <p:sp>
        <p:nvSpPr>
          <p:cNvPr id="7" name="Text Box 19"/>
          <p:cNvSpPr txBox="1">
            <a:spLocks noChangeArrowheads="1"/>
          </p:cNvSpPr>
          <p:nvPr/>
        </p:nvSpPr>
        <p:spPr bwMode="auto">
          <a:xfrm>
            <a:off x="8436279" y="12452"/>
            <a:ext cx="695270" cy="463846"/>
          </a:xfrm>
          <a:prstGeom prst="rect">
            <a:avLst/>
          </a:prstGeom>
          <a:noFill/>
          <a:ln>
            <a:noFill/>
          </a:ln>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defTabSz="914400" eaLnBrk="0" fontAlgn="base" hangingPunct="0">
              <a:spcBef>
                <a:spcPct val="0"/>
              </a:spcBef>
              <a:spcAft>
                <a:spcPct val="0"/>
              </a:spcAft>
            </a:pPr>
            <a:r>
              <a:rPr lang="en-US" b="1" dirty="0">
                <a:solidFill>
                  <a:srgbClr val="FFFFFF"/>
                </a:solidFill>
                <a:latin typeface="Arial" charset="0"/>
                <a:cs typeface="Arial" charset="0"/>
              </a:rPr>
              <a:t>387</a:t>
            </a:r>
            <a:endParaRPr lang="en-US" dirty="0">
              <a:solidFill>
                <a:srgbClr val="FFFFFF"/>
              </a:solidFill>
              <a:latin typeface="Arial" charset="0"/>
              <a:cs typeface="Arial" charset="0"/>
            </a:endParaRPr>
          </a:p>
        </p:txBody>
      </p:sp>
      <p:pic>
        <p:nvPicPr>
          <p:cNvPr id="5" name="Picture 4" descr="REv 13 beast.jpg"/>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3728456" y="-1"/>
            <a:ext cx="5415544" cy="4157679"/>
          </a:xfrm>
          <a:prstGeom prst="rect">
            <a:avLst/>
          </a:prstGeom>
        </p:spPr>
      </p:pic>
      <p:sp>
        <p:nvSpPr>
          <p:cNvPr id="8" name="Rectangle 2">
            <a:extLst>
              <a:ext uri="{FF2B5EF4-FFF2-40B4-BE49-F238E27FC236}">
                <a16:creationId xmlns:a16="http://schemas.microsoft.com/office/drawing/2014/main" id="{7189E89E-B270-B442-B9B4-FA68550E8D5C}"/>
              </a:ext>
            </a:extLst>
          </p:cNvPr>
          <p:cNvSpPr>
            <a:spLocks noChangeArrowheads="1"/>
          </p:cNvSpPr>
          <p:nvPr/>
        </p:nvSpPr>
        <p:spPr bwMode="auto">
          <a:xfrm>
            <a:off x="0" y="4294158"/>
            <a:ext cx="9144000" cy="2554545"/>
          </a:xfrm>
          <a:prstGeom prst="rect">
            <a:avLst/>
          </a:prstGeom>
          <a:noFill/>
          <a:ln>
            <a:noFill/>
          </a:ln>
        </p:spPr>
        <p:txBody>
          <a:bodyPr vert="horz" wrap="square" lIns="91440" tIns="45720" rIns="91440" bIns="45720" numCol="1" anchor="ctr" anchorCtr="0" compatLnSpc="1">
            <a:prstTxWarp prst="textNoShape">
              <a:avLst/>
            </a:prstTxWarp>
            <a:spAutoFit/>
          </a:bodyPr>
          <a:lstStyle/>
          <a:p>
            <a:pPr algn="ctr" defTabSz="914400" eaLnBrk="0" fontAlgn="base" hangingPunct="0">
              <a:spcBef>
                <a:spcPct val="0"/>
              </a:spcBef>
              <a:spcAft>
                <a:spcPct val="0"/>
              </a:spcAft>
            </a:pPr>
            <a:r>
              <a:rPr lang="ar-SA" altLang="ja-JP" sz="3200" b="1" dirty="0">
                <a:solidFill>
                  <a:srgbClr val="FFFFFF"/>
                </a:solidFill>
                <a:effectLst>
                  <a:glow rad="292100">
                    <a:srgbClr val="000000">
                      <a:alpha val="75000"/>
                    </a:srgbClr>
                  </a:glow>
                </a:effectLst>
                <a:latin typeface="Arial"/>
                <a:ea typeface="ＭＳ Ｐゴシック" charset="0"/>
                <a:cs typeface="Arial"/>
              </a:rPr>
              <a:t>رؤيا ١٣ </a:t>
            </a:r>
          </a:p>
          <a:p>
            <a:pPr algn="ctr" defTabSz="914400" eaLnBrk="0" fontAlgn="base" hangingPunct="0">
              <a:spcBef>
                <a:spcPct val="0"/>
              </a:spcBef>
              <a:spcAft>
                <a:spcPct val="0"/>
              </a:spcAft>
            </a:pPr>
            <a:r>
              <a:rPr lang="ar-SA" altLang="ja-JP" sz="3200" b="1" dirty="0">
                <a:solidFill>
                  <a:srgbClr val="FFFFFF"/>
                </a:solidFill>
                <a:effectLst>
                  <a:glow rad="292100">
                    <a:srgbClr val="000000">
                      <a:alpha val="75000"/>
                    </a:srgbClr>
                  </a:glow>
                </a:effectLst>
                <a:latin typeface="Arial"/>
                <a:ea typeface="ＭＳ Ｐゴシック" charset="0"/>
                <a:cs typeface="Arial"/>
              </a:rPr>
              <a:t>١ ثُمَّ وَقَفْتُ عَلَى رَمْلِ الْبَحْرِ، فَرَأَيْتُ وَحْشاً طَالِعاً مِنَ الْبَحْرِ لَهُ سَبْعَةُ رُؤُوسٍ وَعَشَرَةُ قُرُونٍ، وَعَلَى قُرُونِهِ عَشَرَةُ تِيجَانٍ، وَعَلَى رُؤُوسِهِ اسْمُ تَجْدِيفٍ. ٢ وَالْوَحْشُ الَّذِي رَأَيْتُهُ كَانَ شِبْهَ نَمِرٍ، وَقَوَائِمُهُ كَقَوَائِمِ دُبٍّ، وَفَمُهُ كَفَمِ أَسَدٍ. وَأَعْطَاهُ التِّنِّينُ قُدْرَتَهُ وَعَرْشَهُ وَسُلْطَاناً عَظِيماً.</a:t>
            </a:r>
          </a:p>
        </p:txBody>
      </p:sp>
    </p:spTree>
    <p:extLst>
      <p:ext uri="{BB962C8B-B14F-4D97-AF65-F5344CB8AC3E}">
        <p14:creationId xmlns:p14="http://schemas.microsoft.com/office/powerpoint/2010/main" val="339050617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fontAlgn="base">
              <a:spcBef>
                <a:spcPct val="0"/>
              </a:spcBef>
              <a:spcAft>
                <a:spcPct val="0"/>
              </a:spcAft>
            </a:pPr>
            <a:endParaRPr lang="en-US" sz="2400" b="1">
              <a:solidFill>
                <a:srgbClr val="000000"/>
              </a:solidFill>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0"/>
            <a:ext cx="9144000" cy="1091821"/>
          </a:xfrm>
        </p:spPr>
        <p:txBody>
          <a:bodyPr/>
          <a:lstStyle/>
          <a:p>
            <a:r>
              <a:rPr lang="ar-JO" sz="4800" dirty="0">
                <a:solidFill>
                  <a:srgbClr val="FFFFFF"/>
                </a:solidFill>
                <a:latin typeface="Arial" charset="0"/>
                <a:cs typeface="Arial" charset="0"/>
              </a:rPr>
              <a:t>هل ضد المسيح هنا؟</a:t>
            </a:r>
            <a:endParaRPr lang="en-US" sz="4800" dirty="0">
              <a:solidFill>
                <a:schemeClr val="bg1"/>
              </a:solidFill>
              <a:latin typeface="Arial" charset="0"/>
              <a:ea typeface="Osaka" charset="0"/>
              <a:cs typeface="Arial" charset="0"/>
            </a:endParaRPr>
          </a:p>
        </p:txBody>
      </p:sp>
      <p:pic>
        <p:nvPicPr>
          <p:cNvPr id="8194" name="Picture 2">
            <a:extLst>
              <a:ext uri="{FF2B5EF4-FFF2-40B4-BE49-F238E27FC236}">
                <a16:creationId xmlns:a16="http://schemas.microsoft.com/office/drawing/2014/main" id="{C0AE00A1-7F19-DB4C-8B59-A04620E961E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091821"/>
            <a:ext cx="9144000" cy="5148263"/>
          </a:xfrm>
          <a:prstGeom prst="rect">
            <a:avLst/>
          </a:prstGeom>
          <a:noFill/>
          <a:extLst>
            <a:ext uri="{909E8E84-426E-40DD-AFC4-6F175D3DCCD1}">
              <a14:hiddenFill xmlns:a14="http://schemas.microsoft.com/office/drawing/2010/main">
                <a:solidFill>
                  <a:srgbClr val="FFFFFF"/>
                </a:solidFill>
              </a14:hiddenFill>
            </a:ext>
          </a:extLst>
        </p:spPr>
      </p:pic>
      <p:sp>
        <p:nvSpPr>
          <p:cNvPr id="5" name="Title 2">
            <a:extLst>
              <a:ext uri="{FF2B5EF4-FFF2-40B4-BE49-F238E27FC236}">
                <a16:creationId xmlns:a16="http://schemas.microsoft.com/office/drawing/2014/main" id="{46FB0256-4EDF-2F45-B97C-703FA1CE6DDD}"/>
              </a:ext>
            </a:extLst>
          </p:cNvPr>
          <p:cNvSpPr txBox="1">
            <a:spLocks/>
          </p:cNvSpPr>
          <p:nvPr/>
        </p:nvSpPr>
        <p:spPr bwMode="auto">
          <a:xfrm>
            <a:off x="0" y="6267380"/>
            <a:ext cx="9144000" cy="6141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defTabSz="914400"/>
            <a:r>
              <a:rPr lang="ar-JO" sz="1400" kern="0" dirty="0">
                <a:solidFill>
                  <a:srgbClr val="FFFFFF"/>
                </a:solidFill>
                <a:latin typeface="Arial" charset="0"/>
                <a:cs typeface="Arial" charset="0"/>
              </a:rPr>
              <a:t>إرفين باكستر، ضد المسيح هل هو على الأرض الآن؟ (بلانو، تكساس: خدمات نهاية الوقت، 15 أكتوبر 2019</a:t>
            </a:r>
          </a:p>
          <a:p>
            <a:pPr defTabSz="914400"/>
            <a:r>
              <a:rPr lang="ar-JO" sz="1400" kern="0" dirty="0">
                <a:solidFill>
                  <a:srgbClr val="FFFFFF"/>
                </a:solidFill>
                <a:latin typeface="Arial" charset="0"/>
                <a:cs typeface="Arial" charset="0"/>
              </a:rPr>
              <a:t>)،</a:t>
            </a:r>
            <a:r>
              <a:rPr lang="en-US" sz="1400" kern="0" dirty="0">
                <a:solidFill>
                  <a:srgbClr val="FFFFFF"/>
                </a:solidFill>
                <a:latin typeface="Arial" charset="0"/>
                <a:cs typeface="Arial" charset="0"/>
              </a:rPr>
              <a:t>https://www.endtime.com/articles-endtime-magazine/antichrist-is-he-on-earth-right-now/</a:t>
            </a:r>
            <a:endParaRPr lang="en-US" sz="1400" kern="0" dirty="0">
              <a:latin typeface="Arial" charset="0"/>
              <a:ea typeface="Osaka" charset="0"/>
              <a:cs typeface="Arial" charset="0"/>
            </a:endParaRPr>
          </a:p>
        </p:txBody>
      </p:sp>
    </p:spTree>
    <p:extLst>
      <p:ext uri="{BB962C8B-B14F-4D97-AF65-F5344CB8AC3E}">
        <p14:creationId xmlns:p14="http://schemas.microsoft.com/office/powerpoint/2010/main" val="1887399915"/>
      </p:ext>
    </p:extLst>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9" name="Title 2"/>
          <p:cNvSpPr>
            <a:spLocks noGrp="1"/>
          </p:cNvSpPr>
          <p:nvPr>
            <p:ph type="title" idx="4294967295"/>
          </p:nvPr>
        </p:nvSpPr>
        <p:spPr>
          <a:xfrm>
            <a:off x="0" y="0"/>
            <a:ext cx="9144000" cy="1091821"/>
          </a:xfrm>
        </p:spPr>
        <p:txBody>
          <a:bodyPr/>
          <a:lstStyle/>
          <a:p>
            <a:r>
              <a:rPr lang="en-US" sz="4800" dirty="0">
                <a:solidFill>
                  <a:srgbClr val="FFFFFF"/>
                </a:solidFill>
                <a:latin typeface="Arial" charset="0"/>
                <a:cs typeface="Arial" charset="0"/>
              </a:rPr>
              <a:t>Is the Antichrist Here?</a:t>
            </a:r>
            <a:endParaRPr lang="en-US" sz="4800" dirty="0">
              <a:solidFill>
                <a:schemeClr val="bg1"/>
              </a:solidFill>
              <a:latin typeface="Arial" charset="0"/>
              <a:ea typeface="Osaka" charset="0"/>
              <a:cs typeface="Arial" charset="0"/>
            </a:endParaRPr>
          </a:p>
        </p:txBody>
      </p:sp>
      <p:pic>
        <p:nvPicPr>
          <p:cNvPr id="3" name="Picture 2">
            <a:extLst>
              <a:ext uri="{FF2B5EF4-FFF2-40B4-BE49-F238E27FC236}">
                <a16:creationId xmlns:a16="http://schemas.microsoft.com/office/drawing/2014/main" id="{0E347DA0-054E-984A-B7E3-01F699D513F4}"/>
              </a:ext>
            </a:extLst>
          </p:cNvPr>
          <p:cNvPicPr>
            <a:picLocks noChangeAspect="1"/>
          </p:cNvPicPr>
          <p:nvPr/>
        </p:nvPicPr>
        <p:blipFill>
          <a:blip r:embed="rId3"/>
          <a:stretch>
            <a:fillRect/>
          </a:stretch>
        </p:blipFill>
        <p:spPr>
          <a:xfrm>
            <a:off x="849676" y="0"/>
            <a:ext cx="7444648" cy="6858000"/>
          </a:xfrm>
          <a:prstGeom prst="rect">
            <a:avLst/>
          </a:prstGeom>
        </p:spPr>
      </p:pic>
      <p:sp>
        <p:nvSpPr>
          <p:cNvPr id="5" name="Title 2">
            <a:extLst>
              <a:ext uri="{FF2B5EF4-FFF2-40B4-BE49-F238E27FC236}">
                <a16:creationId xmlns:a16="http://schemas.microsoft.com/office/drawing/2014/main" id="{46FB0256-4EDF-2F45-B97C-703FA1CE6DDD}"/>
              </a:ext>
            </a:extLst>
          </p:cNvPr>
          <p:cNvSpPr txBox="1">
            <a:spLocks/>
          </p:cNvSpPr>
          <p:nvPr/>
        </p:nvSpPr>
        <p:spPr bwMode="auto">
          <a:xfrm>
            <a:off x="0" y="6267380"/>
            <a:ext cx="9144000" cy="614150"/>
          </a:xfrm>
          <a:prstGeom prst="rect">
            <a:avLst/>
          </a:prstGeom>
          <a:solidFill>
            <a:schemeClr val="tx1"/>
          </a:solid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defTabSz="914400"/>
            <a:r>
              <a:rPr lang="ar-JO" sz="1400" kern="0" dirty="0">
                <a:solidFill>
                  <a:srgbClr val="FFFFFF"/>
                </a:solidFill>
                <a:latin typeface="Arial" charset="0"/>
                <a:cs typeface="Arial" charset="0"/>
              </a:rPr>
              <a:t>إرفين باكستر، ضد المسيح هل هو على الأرض الآن؟ (بلانو، تكساس: خدمات نهاية الوقت، 15 أكتوبر 2019</a:t>
            </a:r>
          </a:p>
          <a:p>
            <a:pPr defTabSz="914400"/>
            <a:r>
              <a:rPr lang="ar-JO" sz="1400" kern="0" dirty="0">
                <a:solidFill>
                  <a:srgbClr val="FFFFFF"/>
                </a:solidFill>
                <a:latin typeface="Arial" charset="0"/>
                <a:cs typeface="Arial" charset="0"/>
              </a:rPr>
              <a:t>)،</a:t>
            </a:r>
            <a:r>
              <a:rPr lang="en-US" sz="1400" kern="0" dirty="0">
                <a:solidFill>
                  <a:srgbClr val="FFFFFF"/>
                </a:solidFill>
                <a:latin typeface="Arial" charset="0"/>
                <a:cs typeface="Arial" charset="0"/>
              </a:rPr>
              <a:t>https://www.endtime.com/articles-endtime-magazine/antichrist-is-he-on-earth-right-now/</a:t>
            </a:r>
          </a:p>
        </p:txBody>
      </p:sp>
      <p:sp>
        <p:nvSpPr>
          <p:cNvPr id="9" name="Rectangle 5">
            <a:extLst>
              <a:ext uri="{FF2B5EF4-FFF2-40B4-BE49-F238E27FC236}">
                <a16:creationId xmlns:a16="http://schemas.microsoft.com/office/drawing/2014/main" id="{1BD4CF77-0DB8-AC4D-906A-5C5ED4CCE6C7}"/>
              </a:ext>
            </a:extLst>
          </p:cNvPr>
          <p:cNvSpPr txBox="1">
            <a:spLocks noChangeArrowheads="1"/>
          </p:cNvSpPr>
          <p:nvPr/>
        </p:nvSpPr>
        <p:spPr bwMode="auto">
          <a:xfrm>
            <a:off x="849676" y="846161"/>
            <a:ext cx="7434517" cy="958756"/>
          </a:xfrm>
          <a:prstGeom prst="rect">
            <a:avLst/>
          </a:prstGeom>
          <a:solidFill>
            <a:srgbClr val="FFFFFF"/>
          </a:solid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ＭＳ Ｐゴシック" pitchFamily="21" charset="-128"/>
                <a:cs typeface="ＭＳ Ｐゴシック" pitchFamily="21" charset="-128"/>
              </a:defRPr>
            </a:lvl1pPr>
            <a:lvl2pPr algn="ctr" rtl="0" eaLnBrk="0" fontAlgn="base" hangingPunct="0">
              <a:spcBef>
                <a:spcPct val="0"/>
              </a:spcBef>
              <a:spcAft>
                <a:spcPct val="0"/>
              </a:spcAft>
              <a:defRPr sz="4400">
                <a:solidFill>
                  <a:schemeClr val="tx2"/>
                </a:solidFill>
                <a:latin typeface="Times New Roman" pitchFamily="-111" charset="0"/>
                <a:ea typeface="ＭＳ Ｐゴシック" pitchFamily="21" charset="-128"/>
                <a:cs typeface="ＭＳ Ｐゴシック" pitchFamily="21" charset="-128"/>
              </a:defRPr>
            </a:lvl2pPr>
            <a:lvl3pPr algn="ctr" rtl="0" eaLnBrk="0" fontAlgn="base" hangingPunct="0">
              <a:spcBef>
                <a:spcPct val="0"/>
              </a:spcBef>
              <a:spcAft>
                <a:spcPct val="0"/>
              </a:spcAft>
              <a:defRPr sz="4400">
                <a:solidFill>
                  <a:schemeClr val="tx2"/>
                </a:solidFill>
                <a:latin typeface="Times New Roman" pitchFamily="-111" charset="0"/>
                <a:ea typeface="ＭＳ Ｐゴシック" pitchFamily="21" charset="-128"/>
                <a:cs typeface="ＭＳ Ｐゴシック" pitchFamily="21" charset="-128"/>
              </a:defRPr>
            </a:lvl3pPr>
            <a:lvl4pPr algn="ctr" rtl="0" eaLnBrk="0" fontAlgn="base" hangingPunct="0">
              <a:spcBef>
                <a:spcPct val="0"/>
              </a:spcBef>
              <a:spcAft>
                <a:spcPct val="0"/>
              </a:spcAft>
              <a:defRPr sz="4400">
                <a:solidFill>
                  <a:schemeClr val="tx2"/>
                </a:solidFill>
                <a:latin typeface="Times New Roman" pitchFamily="-111" charset="0"/>
                <a:ea typeface="ＭＳ Ｐゴシック" pitchFamily="21" charset="-128"/>
                <a:cs typeface="ＭＳ Ｐゴシック" pitchFamily="21" charset="-128"/>
              </a:defRPr>
            </a:lvl4pPr>
            <a:lvl5pPr algn="ctr" rtl="0" eaLnBrk="0" fontAlgn="base" hangingPunct="0">
              <a:spcBef>
                <a:spcPct val="0"/>
              </a:spcBef>
              <a:spcAft>
                <a:spcPct val="0"/>
              </a:spcAft>
              <a:defRPr sz="4400">
                <a:solidFill>
                  <a:schemeClr val="tx2"/>
                </a:solidFill>
                <a:latin typeface="Times New Roman" pitchFamily="-111" charset="0"/>
                <a:ea typeface="ＭＳ Ｐゴシック" pitchFamily="21" charset="-128"/>
                <a:cs typeface="ＭＳ Ｐゴシック" pitchFamily="21" charset="-128"/>
              </a:defRPr>
            </a:lvl5pPr>
            <a:lvl6pPr marL="457200" algn="ctr" rtl="0" eaLnBrk="0" fontAlgn="base" hangingPunct="0">
              <a:spcBef>
                <a:spcPct val="0"/>
              </a:spcBef>
              <a:spcAft>
                <a:spcPct val="0"/>
              </a:spcAft>
              <a:defRPr sz="4400">
                <a:solidFill>
                  <a:schemeClr val="tx2"/>
                </a:solidFill>
                <a:latin typeface="Times New Roman" pitchFamily="-111" charset="0"/>
              </a:defRPr>
            </a:lvl6pPr>
            <a:lvl7pPr marL="914400" algn="ctr" rtl="0" eaLnBrk="0" fontAlgn="base" hangingPunct="0">
              <a:spcBef>
                <a:spcPct val="0"/>
              </a:spcBef>
              <a:spcAft>
                <a:spcPct val="0"/>
              </a:spcAft>
              <a:defRPr sz="4400">
                <a:solidFill>
                  <a:schemeClr val="tx2"/>
                </a:solidFill>
                <a:latin typeface="Times New Roman" pitchFamily="-111" charset="0"/>
              </a:defRPr>
            </a:lvl7pPr>
            <a:lvl8pPr marL="1371600" algn="ctr" rtl="0" eaLnBrk="0" fontAlgn="base" hangingPunct="0">
              <a:spcBef>
                <a:spcPct val="0"/>
              </a:spcBef>
              <a:spcAft>
                <a:spcPct val="0"/>
              </a:spcAft>
              <a:defRPr sz="4400">
                <a:solidFill>
                  <a:schemeClr val="tx2"/>
                </a:solidFill>
                <a:latin typeface="Times New Roman" pitchFamily="-111" charset="0"/>
              </a:defRPr>
            </a:lvl8pPr>
            <a:lvl9pPr marL="1828800" algn="ctr" rtl="0" eaLnBrk="0" fontAlgn="base" hangingPunct="0">
              <a:spcBef>
                <a:spcPct val="0"/>
              </a:spcBef>
              <a:spcAft>
                <a:spcPct val="0"/>
              </a:spcAft>
              <a:defRPr sz="4400">
                <a:solidFill>
                  <a:schemeClr val="tx2"/>
                </a:solidFill>
                <a:latin typeface="Times New Roman" pitchFamily="-111" charset="0"/>
              </a:defRPr>
            </a:lvl9pPr>
          </a:lstStyle>
          <a:p>
            <a:pPr defTabSz="914400"/>
            <a:r>
              <a:rPr lang="ar-JO" sz="3200" b="1" kern="0" dirty="0">
                <a:latin typeface="Arial" charset="0"/>
                <a:ea typeface="ＭＳ Ｐゴシック" charset="0"/>
                <a:cs typeface="Arial" charset="0"/>
              </a:rPr>
              <a:t>هل ضد المسيح على الأرض الآن؟</a:t>
            </a:r>
            <a:endParaRPr lang="en-US" sz="3200" b="1" kern="0" dirty="0">
              <a:latin typeface="Arial" charset="0"/>
              <a:ea typeface="ＭＳ Ｐゴシック" charset="0"/>
              <a:cs typeface="Arial" charset="0"/>
            </a:endParaRPr>
          </a:p>
        </p:txBody>
      </p:sp>
    </p:spTree>
    <p:extLst>
      <p:ext uri="{BB962C8B-B14F-4D97-AF65-F5344CB8AC3E}">
        <p14:creationId xmlns:p14="http://schemas.microsoft.com/office/powerpoint/2010/main" val="2816874372"/>
      </p:ext>
    </p:extLst>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48" name="Picture 8">
            <a:extLst>
              <a:ext uri="{FF2B5EF4-FFF2-40B4-BE49-F238E27FC236}">
                <a16:creationId xmlns:a16="http://schemas.microsoft.com/office/drawing/2014/main" id="{2EF98A2D-A1B7-F34C-9409-214410144EC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2699" y="0"/>
            <a:ext cx="7721600" cy="4343400"/>
          </a:xfrm>
          <a:prstGeom prst="rect">
            <a:avLst/>
          </a:prstGeom>
          <a:noFill/>
          <a:extLst>
            <a:ext uri="{909E8E84-426E-40DD-AFC4-6F175D3DCCD1}">
              <a14:hiddenFill xmlns:a14="http://schemas.microsoft.com/office/drawing/2010/main">
                <a:solidFill>
                  <a:srgbClr val="FFFFFF"/>
                </a:solidFill>
              </a14:hiddenFill>
            </a:ext>
          </a:extLst>
        </p:spPr>
      </p:pic>
      <p:sp>
        <p:nvSpPr>
          <p:cNvPr id="265219" name="Title 2"/>
          <p:cNvSpPr>
            <a:spLocks noGrp="1"/>
          </p:cNvSpPr>
          <p:nvPr>
            <p:ph type="title" idx="4294967295"/>
          </p:nvPr>
        </p:nvSpPr>
        <p:spPr>
          <a:xfrm>
            <a:off x="0" y="1"/>
            <a:ext cx="9144000" cy="730126"/>
          </a:xfrm>
        </p:spPr>
        <p:txBody>
          <a:bodyPr/>
          <a:lstStyle/>
          <a:p>
            <a:r>
              <a:rPr lang="ar-JO" sz="4800" dirty="0">
                <a:solidFill>
                  <a:srgbClr val="FFFFFF"/>
                </a:solidFill>
                <a:effectLst>
                  <a:glow rad="139700">
                    <a:schemeClr val="accent4">
                      <a:satMod val="175000"/>
                      <a:alpha val="94000"/>
                    </a:schemeClr>
                  </a:glow>
                </a:effectLst>
                <a:latin typeface="Arial" charset="0"/>
                <a:cs typeface="Arial" charset="0"/>
              </a:rPr>
              <a:t>إيمانويل ماكرون</a:t>
            </a:r>
            <a:endParaRPr lang="en-US" sz="4800" dirty="0">
              <a:solidFill>
                <a:schemeClr val="bg1"/>
              </a:solidFill>
              <a:effectLst>
                <a:glow rad="139700">
                  <a:schemeClr val="accent4">
                    <a:satMod val="175000"/>
                    <a:alpha val="94000"/>
                  </a:schemeClr>
                </a:glow>
              </a:effectLst>
              <a:latin typeface="Arial" charset="0"/>
              <a:ea typeface="Osaka" charset="0"/>
              <a:cs typeface="Arial" charset="0"/>
            </a:endParaRPr>
          </a:p>
        </p:txBody>
      </p:sp>
      <p:pic>
        <p:nvPicPr>
          <p:cNvPr id="10242" name="Picture 2">
            <a:extLst>
              <a:ext uri="{FF2B5EF4-FFF2-40B4-BE49-F238E27FC236}">
                <a16:creationId xmlns:a16="http://schemas.microsoft.com/office/drawing/2014/main" id="{97CA2E43-56CF-8045-895C-FC113CF2965B}"/>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2699" y="3408116"/>
            <a:ext cx="3751812" cy="3751812"/>
          </a:xfrm>
          <a:prstGeom prst="rect">
            <a:avLst/>
          </a:prstGeom>
          <a:noFill/>
          <a:extLst>
            <a:ext uri="{909E8E84-426E-40DD-AFC4-6F175D3DCCD1}">
              <a14:hiddenFill xmlns:a14="http://schemas.microsoft.com/office/drawing/2010/main">
                <a:solidFill>
                  <a:srgbClr val="FFFFFF"/>
                </a:solidFill>
              </a14:hiddenFill>
            </a:ext>
          </a:extLst>
        </p:spPr>
      </p:pic>
      <p:pic>
        <p:nvPicPr>
          <p:cNvPr id="10244" name="Picture 4">
            <a:extLst>
              <a:ext uri="{FF2B5EF4-FFF2-40B4-BE49-F238E27FC236}">
                <a16:creationId xmlns:a16="http://schemas.microsoft.com/office/drawing/2014/main" id="{E851DB89-7E25-CF47-87AB-4B0D90C0334F}"/>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307197" y="2514600"/>
            <a:ext cx="3848100" cy="4343400"/>
          </a:xfrm>
          <a:prstGeom prst="rect">
            <a:avLst/>
          </a:prstGeom>
          <a:noFill/>
          <a:extLst>
            <a:ext uri="{909E8E84-426E-40DD-AFC4-6F175D3DCCD1}">
              <a14:hiddenFill xmlns:a14="http://schemas.microsoft.com/office/drawing/2010/main">
                <a:solidFill>
                  <a:srgbClr val="FFFFFF"/>
                </a:solidFill>
              </a14:hiddenFill>
            </a:ext>
          </a:extLst>
        </p:spPr>
      </p:pic>
      <p:pic>
        <p:nvPicPr>
          <p:cNvPr id="10246" name="Picture 6">
            <a:extLst>
              <a:ext uri="{FF2B5EF4-FFF2-40B4-BE49-F238E27FC236}">
                <a16:creationId xmlns:a16="http://schemas.microsoft.com/office/drawing/2014/main" id="{D023F229-919A-3D4C-B2B2-D5931ACB371D}"/>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rot="548024">
            <a:off x="3228497" y="1885022"/>
            <a:ext cx="3096031" cy="412001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417738908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0244"/>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10242"/>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1024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fontAlgn="base">
              <a:spcBef>
                <a:spcPct val="0"/>
              </a:spcBef>
              <a:spcAft>
                <a:spcPct val="0"/>
              </a:spcAft>
            </a:pPr>
            <a:endParaRPr lang="en-US" sz="2400" b="1">
              <a:solidFill>
                <a:srgbClr val="000000"/>
              </a:solidFill>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0"/>
            <a:ext cx="9144000" cy="1091821"/>
          </a:xfrm>
        </p:spPr>
        <p:txBody>
          <a:bodyPr/>
          <a:lstStyle/>
          <a:p>
            <a:r>
              <a:rPr lang="en-US" sz="6600" dirty="0">
                <a:solidFill>
                  <a:srgbClr val="FFFFFF"/>
                </a:solidFill>
                <a:latin typeface="Arial" charset="0"/>
                <a:cs typeface="Arial" charset="0"/>
              </a:rPr>
              <a:t>H.R. 6666</a:t>
            </a:r>
            <a:endParaRPr lang="en-US" sz="6600" dirty="0">
              <a:solidFill>
                <a:schemeClr val="bg1"/>
              </a:solidFill>
              <a:latin typeface="Arial" charset="0"/>
              <a:ea typeface="Osaka" charset="0"/>
              <a:cs typeface="Arial" charset="0"/>
            </a:endParaRPr>
          </a:p>
        </p:txBody>
      </p:sp>
      <p:pic>
        <p:nvPicPr>
          <p:cNvPr id="3" name="Picture 2">
            <a:extLst>
              <a:ext uri="{FF2B5EF4-FFF2-40B4-BE49-F238E27FC236}">
                <a16:creationId xmlns:a16="http://schemas.microsoft.com/office/drawing/2014/main" id="{A6CA3C85-2050-2C43-BF6C-F8C086B97CB6}"/>
              </a:ext>
            </a:extLst>
          </p:cNvPr>
          <p:cNvPicPr>
            <a:picLocks noChangeAspect="1"/>
          </p:cNvPicPr>
          <p:nvPr/>
        </p:nvPicPr>
        <p:blipFill rotWithShape="1">
          <a:blip r:embed="rId2"/>
          <a:srcRect l="23071" t="2762" r="11131"/>
          <a:stretch/>
        </p:blipFill>
        <p:spPr>
          <a:xfrm>
            <a:off x="1" y="-9777"/>
            <a:ext cx="9144000" cy="6867777"/>
          </a:xfrm>
          <a:prstGeom prst="rect">
            <a:avLst/>
          </a:prstGeom>
        </p:spPr>
      </p:pic>
    </p:spTree>
    <p:extLst>
      <p:ext uri="{BB962C8B-B14F-4D97-AF65-F5344CB8AC3E}">
        <p14:creationId xmlns:p14="http://schemas.microsoft.com/office/powerpoint/2010/main" val="2973626815"/>
      </p:ext>
    </p:extLst>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fontAlgn="base">
              <a:spcBef>
                <a:spcPct val="0"/>
              </a:spcBef>
              <a:spcAft>
                <a:spcPct val="0"/>
              </a:spcAft>
            </a:pPr>
            <a:endParaRPr lang="en-US" sz="2400" b="1">
              <a:solidFill>
                <a:srgbClr val="000000"/>
              </a:solidFill>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0"/>
            <a:ext cx="9144000" cy="1091821"/>
          </a:xfrm>
        </p:spPr>
        <p:txBody>
          <a:bodyPr/>
          <a:lstStyle/>
          <a:p>
            <a:r>
              <a:rPr lang="en-US" sz="6600" dirty="0">
                <a:solidFill>
                  <a:srgbClr val="FFFFFF"/>
                </a:solidFill>
                <a:latin typeface="Arial" charset="0"/>
                <a:cs typeface="Arial" charset="0"/>
              </a:rPr>
              <a:t>H.R. 6666</a:t>
            </a:r>
            <a:endParaRPr lang="en-US" sz="6600" dirty="0">
              <a:solidFill>
                <a:schemeClr val="bg1"/>
              </a:solidFill>
              <a:latin typeface="Arial" charset="0"/>
              <a:ea typeface="Osaka" charset="0"/>
              <a:cs typeface="Arial" charset="0"/>
            </a:endParaRPr>
          </a:p>
        </p:txBody>
      </p:sp>
      <p:pic>
        <p:nvPicPr>
          <p:cNvPr id="3" name="Picture 2">
            <a:extLst>
              <a:ext uri="{FF2B5EF4-FFF2-40B4-BE49-F238E27FC236}">
                <a16:creationId xmlns:a16="http://schemas.microsoft.com/office/drawing/2014/main" id="{DF33C431-5132-0F46-8896-F4A61BA582A7}"/>
              </a:ext>
            </a:extLst>
          </p:cNvPr>
          <p:cNvPicPr>
            <a:picLocks noChangeAspect="1"/>
          </p:cNvPicPr>
          <p:nvPr/>
        </p:nvPicPr>
        <p:blipFill rotWithShape="1">
          <a:blip r:embed="rId2"/>
          <a:srcRect l="8920" t="4724" r="14476" b="3263"/>
          <a:stretch/>
        </p:blipFill>
        <p:spPr>
          <a:xfrm>
            <a:off x="-1" y="0"/>
            <a:ext cx="9144001" cy="5581934"/>
          </a:xfrm>
          <a:prstGeom prst="rect">
            <a:avLst/>
          </a:prstGeom>
        </p:spPr>
      </p:pic>
    </p:spTree>
    <p:extLst>
      <p:ext uri="{BB962C8B-B14F-4D97-AF65-F5344CB8AC3E}">
        <p14:creationId xmlns:p14="http://schemas.microsoft.com/office/powerpoint/2010/main" val="3824326409"/>
      </p:ext>
    </p:extLst>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fontAlgn="base">
              <a:spcBef>
                <a:spcPct val="0"/>
              </a:spcBef>
              <a:spcAft>
                <a:spcPct val="0"/>
              </a:spcAft>
            </a:pPr>
            <a:endParaRPr lang="en-US" sz="2400" b="1">
              <a:solidFill>
                <a:srgbClr val="000000"/>
              </a:solidFill>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0"/>
            <a:ext cx="9144000" cy="1091821"/>
          </a:xfrm>
        </p:spPr>
        <p:txBody>
          <a:bodyPr/>
          <a:lstStyle/>
          <a:p>
            <a:r>
              <a:rPr lang="en-US" sz="6600" dirty="0">
                <a:solidFill>
                  <a:srgbClr val="FFFFFF"/>
                </a:solidFill>
                <a:latin typeface="Arial" charset="0"/>
                <a:cs typeface="Arial" charset="0"/>
              </a:rPr>
              <a:t>H.R. 6666</a:t>
            </a:r>
            <a:endParaRPr lang="en-US" sz="6600" dirty="0">
              <a:solidFill>
                <a:schemeClr val="bg1"/>
              </a:solidFill>
              <a:latin typeface="Arial" charset="0"/>
              <a:ea typeface="Osaka" charset="0"/>
              <a:cs typeface="Arial" charset="0"/>
            </a:endParaRPr>
          </a:p>
        </p:txBody>
      </p:sp>
      <p:pic>
        <p:nvPicPr>
          <p:cNvPr id="5" name="Picture 4">
            <a:extLst>
              <a:ext uri="{FF2B5EF4-FFF2-40B4-BE49-F238E27FC236}">
                <a16:creationId xmlns:a16="http://schemas.microsoft.com/office/drawing/2014/main" id="{CCE7F612-DE76-9147-A926-CA0E80401C61}"/>
              </a:ext>
            </a:extLst>
          </p:cNvPr>
          <p:cNvPicPr>
            <a:picLocks noChangeAspect="1"/>
          </p:cNvPicPr>
          <p:nvPr/>
        </p:nvPicPr>
        <p:blipFill rotWithShape="1">
          <a:blip r:embed="rId2"/>
          <a:srcRect l="6192" t="3837" r="6711"/>
          <a:stretch/>
        </p:blipFill>
        <p:spPr>
          <a:xfrm>
            <a:off x="0" y="0"/>
            <a:ext cx="9144000" cy="5130906"/>
          </a:xfrm>
          <a:prstGeom prst="rect">
            <a:avLst/>
          </a:prstGeom>
        </p:spPr>
      </p:pic>
    </p:spTree>
    <p:extLst>
      <p:ext uri="{BB962C8B-B14F-4D97-AF65-F5344CB8AC3E}">
        <p14:creationId xmlns:p14="http://schemas.microsoft.com/office/powerpoint/2010/main" val="3022469683"/>
      </p:ext>
    </p:extLst>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DD9F8DD6-9AB5-7541-BFE3-5B896B02809C}"/>
              </a:ext>
            </a:extLst>
          </p:cNvPr>
          <p:cNvPicPr>
            <a:picLocks noChangeAspect="1"/>
          </p:cNvPicPr>
          <p:nvPr/>
        </p:nvPicPr>
        <p:blipFill rotWithShape="1">
          <a:blip r:embed="rId2"/>
          <a:srcRect l="14535" r="5274"/>
          <a:stretch/>
        </p:blipFill>
        <p:spPr>
          <a:xfrm>
            <a:off x="0" y="0"/>
            <a:ext cx="9144000" cy="6858000"/>
          </a:xfrm>
          <a:prstGeom prst="rect">
            <a:avLst/>
          </a:prstGeom>
        </p:spPr>
      </p:pic>
      <p:sp>
        <p:nvSpPr>
          <p:cNvPr id="265219" name="Title 2"/>
          <p:cNvSpPr>
            <a:spLocks noGrp="1"/>
          </p:cNvSpPr>
          <p:nvPr>
            <p:ph type="title" idx="4294967295"/>
          </p:nvPr>
        </p:nvSpPr>
        <p:spPr>
          <a:xfrm>
            <a:off x="0" y="1643062"/>
            <a:ext cx="9144000" cy="520321"/>
          </a:xfrm>
          <a:solidFill>
            <a:schemeClr val="bg1"/>
          </a:solidFill>
        </p:spPr>
        <p:txBody>
          <a:bodyPr/>
          <a:lstStyle/>
          <a:p>
            <a:r>
              <a:rPr lang="ar-JO" sz="2800" dirty="0">
                <a:solidFill>
                  <a:schemeClr val="tx1"/>
                </a:solidFill>
                <a:latin typeface="Arial" charset="0"/>
                <a:cs typeface="Arial" charset="0"/>
              </a:rPr>
              <a:t>خطة مؤسسة روكفلر لتتبع الأمريكيين</a:t>
            </a:r>
            <a:endParaRPr lang="en-US" sz="2800" dirty="0">
              <a:solidFill>
                <a:schemeClr val="tx1"/>
              </a:solidFill>
              <a:latin typeface="Arial" charset="0"/>
              <a:ea typeface="Osaka" charset="0"/>
              <a:cs typeface="Arial" charset="0"/>
            </a:endParaRPr>
          </a:p>
        </p:txBody>
      </p:sp>
    </p:spTree>
    <p:extLst>
      <p:ext uri="{BB962C8B-B14F-4D97-AF65-F5344CB8AC3E}">
        <p14:creationId xmlns:p14="http://schemas.microsoft.com/office/powerpoint/2010/main" val="1570563641"/>
      </p:ext>
    </p:extLst>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2BD47A5F-1E14-484D-99D2-428B21A0B987}"/>
              </a:ext>
            </a:extLst>
          </p:cNvPr>
          <p:cNvGrpSpPr/>
          <p:nvPr/>
        </p:nvGrpSpPr>
        <p:grpSpPr>
          <a:xfrm>
            <a:off x="0" y="-1"/>
            <a:ext cx="9144000" cy="6858001"/>
            <a:chOff x="0" y="-1"/>
            <a:chExt cx="9144000" cy="6858001"/>
          </a:xfrm>
        </p:grpSpPr>
        <p:pic>
          <p:nvPicPr>
            <p:cNvPr id="4" name="Picture 3">
              <a:extLst>
                <a:ext uri="{FF2B5EF4-FFF2-40B4-BE49-F238E27FC236}">
                  <a16:creationId xmlns:a16="http://schemas.microsoft.com/office/drawing/2014/main" id="{D1687CA7-B985-1043-86E9-2E564F7D69E6}"/>
                </a:ext>
              </a:extLst>
            </p:cNvPr>
            <p:cNvPicPr>
              <a:picLocks noChangeAspect="1"/>
            </p:cNvPicPr>
            <p:nvPr/>
          </p:nvPicPr>
          <p:blipFill rotWithShape="1">
            <a:blip r:embed="rId3"/>
            <a:srcRect l="3917" r="18895" b="7373"/>
            <a:stretch/>
          </p:blipFill>
          <p:spPr>
            <a:xfrm>
              <a:off x="0" y="-1"/>
              <a:ext cx="9144000" cy="6858001"/>
            </a:xfrm>
            <a:prstGeom prst="rect">
              <a:avLst/>
            </a:prstGeom>
          </p:spPr>
        </p:pic>
        <p:sp>
          <p:nvSpPr>
            <p:cNvPr id="2" name="Rectangle 1">
              <a:extLst>
                <a:ext uri="{FF2B5EF4-FFF2-40B4-BE49-F238E27FC236}">
                  <a16:creationId xmlns:a16="http://schemas.microsoft.com/office/drawing/2014/main" id="{9BBC772A-06B1-2746-B6EA-B11B75635395}"/>
                </a:ext>
              </a:extLst>
            </p:cNvPr>
            <p:cNvSpPr/>
            <p:nvPr/>
          </p:nvSpPr>
          <p:spPr bwMode="auto">
            <a:xfrm>
              <a:off x="437432" y="1380226"/>
              <a:ext cx="6670734" cy="520321"/>
            </a:xfrm>
            <a:prstGeom prst="rect">
              <a:avLst/>
            </a:prstGeom>
            <a:solidFill>
              <a:srgbClr val="FBFDFA"/>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Arial" pitchFamily="-111" charset="0"/>
                <a:ea typeface="Osaka"/>
              </a:endParaRPr>
            </a:p>
          </p:txBody>
        </p:sp>
      </p:grpSp>
      <p:sp>
        <p:nvSpPr>
          <p:cNvPr id="265219" name="Title 2"/>
          <p:cNvSpPr>
            <a:spLocks noGrp="1"/>
          </p:cNvSpPr>
          <p:nvPr>
            <p:ph type="title" idx="4294967295"/>
          </p:nvPr>
        </p:nvSpPr>
        <p:spPr>
          <a:xfrm>
            <a:off x="0" y="0"/>
            <a:ext cx="9144000" cy="520321"/>
          </a:xfrm>
          <a:solidFill>
            <a:schemeClr val="tx1"/>
          </a:solidFill>
        </p:spPr>
        <p:txBody>
          <a:bodyPr/>
          <a:lstStyle/>
          <a:p>
            <a:r>
              <a:rPr lang="ar-JO" sz="2800" dirty="0">
                <a:latin typeface="Arial" charset="0"/>
                <a:cs typeface="Arial" charset="0"/>
              </a:rPr>
              <a:t>قراءة القياسات الحيوية في الكف</a:t>
            </a:r>
            <a:endParaRPr lang="en-US" sz="2800" dirty="0">
              <a:latin typeface="Arial" charset="0"/>
              <a:ea typeface="Osaka" charset="0"/>
              <a:cs typeface="Arial" charset="0"/>
            </a:endParaRPr>
          </a:p>
        </p:txBody>
      </p:sp>
      <p:sp>
        <p:nvSpPr>
          <p:cNvPr id="5" name="Title 1">
            <a:extLst>
              <a:ext uri="{FF2B5EF4-FFF2-40B4-BE49-F238E27FC236}">
                <a16:creationId xmlns:a16="http://schemas.microsoft.com/office/drawing/2014/main" id="{D9FE6F41-3E6A-3043-83E8-CBD46D30D538}"/>
              </a:ext>
            </a:extLst>
          </p:cNvPr>
          <p:cNvSpPr txBox="1">
            <a:spLocks/>
          </p:cNvSpPr>
          <p:nvPr/>
        </p:nvSpPr>
        <p:spPr>
          <a:xfrm>
            <a:off x="592708" y="1431984"/>
            <a:ext cx="6952890" cy="400110"/>
          </a:xfrm>
          <a:prstGeom prst="rect">
            <a:avLst/>
          </a:prstGeom>
          <a:noFill/>
          <a:ln>
            <a:noFill/>
          </a:ln>
        </p:spPr>
        <p:txBody>
          <a:bodyPr wrap="square">
            <a:spAutoFit/>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marL="0" marR="0" lvl="0" indent="0" defTabSz="914400" rtl="0" eaLnBrk="0" fontAlgn="base" latinLnBrk="0" hangingPunct="0">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مستقبل القياسات الحيوية في راحة يدك</a:t>
            </a:r>
            <a:endParaRPr kumimoji="0" lang="ar-SA" sz="20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205276605"/>
      </p:ext>
    </p:extLst>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9" name="Title 2"/>
          <p:cNvSpPr>
            <a:spLocks noGrp="1"/>
          </p:cNvSpPr>
          <p:nvPr>
            <p:ph type="title" idx="4294967295"/>
          </p:nvPr>
        </p:nvSpPr>
        <p:spPr>
          <a:xfrm>
            <a:off x="0" y="0"/>
            <a:ext cx="9144000" cy="520321"/>
          </a:xfrm>
          <a:solidFill>
            <a:schemeClr val="tx1"/>
          </a:solidFill>
        </p:spPr>
        <p:txBody>
          <a:bodyPr/>
          <a:lstStyle/>
          <a:p>
            <a:r>
              <a:rPr lang="ar-JO" sz="2800" dirty="0">
                <a:latin typeface="Arial" charset="0"/>
                <a:ea typeface="Osaka" charset="0"/>
                <a:cs typeface="Arial" charset="0"/>
              </a:rPr>
              <a:t>قراءة القياسات الحيوية في الكف</a:t>
            </a:r>
            <a:endParaRPr lang="en-US" sz="2800" dirty="0">
              <a:latin typeface="Arial" charset="0"/>
              <a:ea typeface="Osaka" charset="0"/>
              <a:cs typeface="Arial" charset="0"/>
            </a:endParaRPr>
          </a:p>
        </p:txBody>
      </p:sp>
      <p:grpSp>
        <p:nvGrpSpPr>
          <p:cNvPr id="6" name="Group 5">
            <a:extLst>
              <a:ext uri="{FF2B5EF4-FFF2-40B4-BE49-F238E27FC236}">
                <a16:creationId xmlns:a16="http://schemas.microsoft.com/office/drawing/2014/main" id="{B75A2DDE-7DCF-B244-AF3F-4CB165267218}"/>
              </a:ext>
            </a:extLst>
          </p:cNvPr>
          <p:cNvGrpSpPr/>
          <p:nvPr/>
        </p:nvGrpSpPr>
        <p:grpSpPr>
          <a:xfrm>
            <a:off x="0" y="1033165"/>
            <a:ext cx="9144000" cy="5715000"/>
            <a:chOff x="0" y="1033165"/>
            <a:chExt cx="9144000" cy="5715000"/>
          </a:xfrm>
        </p:grpSpPr>
        <p:pic>
          <p:nvPicPr>
            <p:cNvPr id="3" name="Picture 2">
              <a:extLst>
                <a:ext uri="{FF2B5EF4-FFF2-40B4-BE49-F238E27FC236}">
                  <a16:creationId xmlns:a16="http://schemas.microsoft.com/office/drawing/2014/main" id="{A4EF4167-7EBB-8C4D-84B5-FCBE61BBF632}"/>
                </a:ext>
              </a:extLst>
            </p:cNvPr>
            <p:cNvPicPr>
              <a:picLocks noChangeAspect="1"/>
            </p:cNvPicPr>
            <p:nvPr/>
          </p:nvPicPr>
          <p:blipFill>
            <a:blip r:embed="rId3"/>
            <a:stretch>
              <a:fillRect/>
            </a:stretch>
          </p:blipFill>
          <p:spPr>
            <a:xfrm>
              <a:off x="0" y="1033165"/>
              <a:ext cx="9144000" cy="5715000"/>
            </a:xfrm>
            <a:prstGeom prst="rect">
              <a:avLst/>
            </a:prstGeom>
          </p:spPr>
        </p:pic>
        <p:sp>
          <p:nvSpPr>
            <p:cNvPr id="2" name="Rectangle 1">
              <a:extLst>
                <a:ext uri="{FF2B5EF4-FFF2-40B4-BE49-F238E27FC236}">
                  <a16:creationId xmlns:a16="http://schemas.microsoft.com/office/drawing/2014/main" id="{A46EAF7D-B779-F947-92A8-26F4E411674D}"/>
                </a:ext>
              </a:extLst>
            </p:cNvPr>
            <p:cNvSpPr/>
            <p:nvPr/>
          </p:nvSpPr>
          <p:spPr bwMode="auto">
            <a:xfrm>
              <a:off x="533400" y="3289300"/>
              <a:ext cx="7277100" cy="2794000"/>
            </a:xfrm>
            <a:prstGeom prst="rect">
              <a:avLst/>
            </a:prstGeom>
            <a:solidFill>
              <a:srgbClr val="F7F9F4"/>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Arial" pitchFamily="-111" charset="0"/>
                <a:ea typeface="Osaka"/>
              </a:endParaRPr>
            </a:p>
          </p:txBody>
        </p:sp>
        <p:sp>
          <p:nvSpPr>
            <p:cNvPr id="7" name="Rectangle 6">
              <a:extLst>
                <a:ext uri="{FF2B5EF4-FFF2-40B4-BE49-F238E27FC236}">
                  <a16:creationId xmlns:a16="http://schemas.microsoft.com/office/drawing/2014/main" id="{9D27A130-0F4D-494D-B22D-C9B27B70CFC3}"/>
                </a:ext>
              </a:extLst>
            </p:cNvPr>
            <p:cNvSpPr/>
            <p:nvPr/>
          </p:nvSpPr>
          <p:spPr bwMode="auto">
            <a:xfrm>
              <a:off x="1206500" y="3683000"/>
              <a:ext cx="7277100" cy="2362200"/>
            </a:xfrm>
            <a:prstGeom prst="rect">
              <a:avLst/>
            </a:prstGeom>
            <a:solidFill>
              <a:srgbClr val="F7F9F4"/>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Arial" pitchFamily="-111" charset="0"/>
                <a:ea typeface="Osaka"/>
              </a:endParaRPr>
            </a:p>
          </p:txBody>
        </p:sp>
        <p:sp>
          <p:nvSpPr>
            <p:cNvPr id="8" name="Rectangle 7">
              <a:extLst>
                <a:ext uri="{FF2B5EF4-FFF2-40B4-BE49-F238E27FC236}">
                  <a16:creationId xmlns:a16="http://schemas.microsoft.com/office/drawing/2014/main" id="{CBFC6827-728E-E643-8587-32FFD65F98C8}"/>
                </a:ext>
              </a:extLst>
            </p:cNvPr>
            <p:cNvSpPr/>
            <p:nvPr/>
          </p:nvSpPr>
          <p:spPr bwMode="auto">
            <a:xfrm>
              <a:off x="659459" y="2069836"/>
              <a:ext cx="5152837" cy="369173"/>
            </a:xfrm>
            <a:prstGeom prst="rect">
              <a:avLst/>
            </a:prstGeom>
            <a:solidFill>
              <a:srgbClr val="FBFDFA"/>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Arial" pitchFamily="-111" charset="0"/>
                <a:ea typeface="Osaka"/>
              </a:endParaRPr>
            </a:p>
          </p:txBody>
        </p:sp>
      </p:grpSp>
      <p:sp>
        <p:nvSpPr>
          <p:cNvPr id="5" name="Title 1">
            <a:extLst>
              <a:ext uri="{FF2B5EF4-FFF2-40B4-BE49-F238E27FC236}">
                <a16:creationId xmlns:a16="http://schemas.microsoft.com/office/drawing/2014/main" id="{1C9421A6-80A2-BE4B-9E9A-65A89A87F843}"/>
              </a:ext>
            </a:extLst>
          </p:cNvPr>
          <p:cNvSpPr txBox="1">
            <a:spLocks/>
          </p:cNvSpPr>
          <p:nvPr/>
        </p:nvSpPr>
        <p:spPr>
          <a:xfrm>
            <a:off x="437432" y="2048100"/>
            <a:ext cx="5596889" cy="338554"/>
          </a:xfrm>
          <a:prstGeom prst="rect">
            <a:avLst/>
          </a:prstGeom>
          <a:noFill/>
          <a:ln>
            <a:noFill/>
          </a:ln>
        </p:spPr>
        <p:txBody>
          <a:bodyPr wrap="square">
            <a:spAutoFit/>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مستقبل القياسات الحيوية في راحة يدك</a:t>
            </a:r>
          </a:p>
        </p:txBody>
      </p:sp>
      <p:sp>
        <p:nvSpPr>
          <p:cNvPr id="4" name="Title 1">
            <a:extLst>
              <a:ext uri="{FF2B5EF4-FFF2-40B4-BE49-F238E27FC236}">
                <a16:creationId xmlns:a16="http://schemas.microsoft.com/office/drawing/2014/main" id="{29CB12E8-9F60-CF43-AA6F-C3499E7DD6CB}"/>
              </a:ext>
            </a:extLst>
          </p:cNvPr>
          <p:cNvSpPr txBox="1">
            <a:spLocks/>
          </p:cNvSpPr>
          <p:nvPr/>
        </p:nvSpPr>
        <p:spPr>
          <a:xfrm>
            <a:off x="564432" y="3367544"/>
            <a:ext cx="8046168" cy="1815882"/>
          </a:xfrm>
          <a:prstGeom prst="rect">
            <a:avLst/>
          </a:prstGeom>
          <a:noFill/>
          <a:ln>
            <a:noFill/>
          </a:ln>
        </p:spPr>
        <p:txBody>
          <a:bodyPr wrap="square">
            <a:spAutoFit/>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marL="0" marR="0" lvl="0" indent="0" defTabSz="914400" rtl="0"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القياسات الحيوية لبصمات اليد ميسورة التكلفة وسهلة التنفيذ على نطاق واسع، فبمجرد تسجيل المستخدمين يتم التعرف عليهم على الفور على جميع الأجهزة الأخرى مما يضع مستقبل القياسات الحيوية في راحة أيديهم.</a:t>
            </a:r>
            <a:endParaRPr kumimoji="0" lang="ar-SA" sz="2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786487346"/>
      </p:ext>
    </p:extLst>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FD4844D8-E205-6B4D-AC7E-74878094D449}"/>
              </a:ext>
            </a:extLst>
          </p:cNvPr>
          <p:cNvGrpSpPr/>
          <p:nvPr/>
        </p:nvGrpSpPr>
        <p:grpSpPr>
          <a:xfrm>
            <a:off x="-1" y="253196"/>
            <a:ext cx="9144001" cy="6604804"/>
            <a:chOff x="-1" y="253196"/>
            <a:chExt cx="9144001" cy="6604804"/>
          </a:xfrm>
        </p:grpSpPr>
        <p:pic>
          <p:nvPicPr>
            <p:cNvPr id="7" name="Picture 6">
              <a:extLst>
                <a:ext uri="{FF2B5EF4-FFF2-40B4-BE49-F238E27FC236}">
                  <a16:creationId xmlns:a16="http://schemas.microsoft.com/office/drawing/2014/main" id="{89BFE015-D8BB-6743-9794-05A5C25EEC70}"/>
                </a:ext>
              </a:extLst>
            </p:cNvPr>
            <p:cNvPicPr>
              <a:picLocks noChangeAspect="1"/>
            </p:cNvPicPr>
            <p:nvPr/>
          </p:nvPicPr>
          <p:blipFill rotWithShape="1">
            <a:blip r:embed="rId3"/>
            <a:srcRect l="4710" r="8763"/>
            <a:stretch/>
          </p:blipFill>
          <p:spPr>
            <a:xfrm>
              <a:off x="-1" y="253196"/>
              <a:ext cx="9144001" cy="6604804"/>
            </a:xfrm>
            <a:prstGeom prst="rect">
              <a:avLst/>
            </a:prstGeom>
          </p:spPr>
        </p:pic>
        <p:sp>
          <p:nvSpPr>
            <p:cNvPr id="5" name="Rectangle 4">
              <a:extLst>
                <a:ext uri="{FF2B5EF4-FFF2-40B4-BE49-F238E27FC236}">
                  <a16:creationId xmlns:a16="http://schemas.microsoft.com/office/drawing/2014/main" id="{44C5C33F-7685-6145-BD0F-7F0CFD27EFAC}"/>
                </a:ext>
              </a:extLst>
            </p:cNvPr>
            <p:cNvSpPr/>
            <p:nvPr/>
          </p:nvSpPr>
          <p:spPr bwMode="auto">
            <a:xfrm>
              <a:off x="1162957" y="5875722"/>
              <a:ext cx="7277100" cy="520322"/>
            </a:xfrm>
            <a:prstGeom prst="rect">
              <a:avLst/>
            </a:prstGeom>
            <a:solidFill>
              <a:srgbClr val="FBFDFA"/>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Arial" panose="020B0604020202020204" pitchFamily="34" charset="0"/>
                <a:ea typeface="Osaka"/>
                <a:cs typeface="Arial" panose="020B0604020202020204" pitchFamily="34" charset="0"/>
              </a:endParaRPr>
            </a:p>
          </p:txBody>
        </p:sp>
        <p:sp>
          <p:nvSpPr>
            <p:cNvPr id="6" name="Rectangle 5">
              <a:extLst>
                <a:ext uri="{FF2B5EF4-FFF2-40B4-BE49-F238E27FC236}">
                  <a16:creationId xmlns:a16="http://schemas.microsoft.com/office/drawing/2014/main" id="{C1F1A481-08C9-9842-A44A-AC43EB3BF6DF}"/>
                </a:ext>
              </a:extLst>
            </p:cNvPr>
            <p:cNvSpPr/>
            <p:nvPr/>
          </p:nvSpPr>
          <p:spPr bwMode="auto">
            <a:xfrm>
              <a:off x="67763" y="1436799"/>
              <a:ext cx="5152837" cy="369173"/>
            </a:xfrm>
            <a:prstGeom prst="rect">
              <a:avLst/>
            </a:prstGeom>
            <a:solidFill>
              <a:srgbClr val="FBFDFA"/>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Arial" panose="020B0604020202020204" pitchFamily="34" charset="0"/>
                <a:ea typeface="Osaka"/>
                <a:cs typeface="Arial" panose="020B0604020202020204" pitchFamily="34" charset="0"/>
              </a:endParaRPr>
            </a:p>
          </p:txBody>
        </p:sp>
      </p:grpSp>
      <p:sp>
        <p:nvSpPr>
          <p:cNvPr id="265219" name="Title 2"/>
          <p:cNvSpPr>
            <a:spLocks noGrp="1"/>
          </p:cNvSpPr>
          <p:nvPr>
            <p:ph type="title" idx="4294967295"/>
          </p:nvPr>
        </p:nvSpPr>
        <p:spPr>
          <a:xfrm>
            <a:off x="0" y="0"/>
            <a:ext cx="9144000" cy="520321"/>
          </a:xfrm>
          <a:solidFill>
            <a:schemeClr val="tx1"/>
          </a:solidFill>
        </p:spPr>
        <p:txBody>
          <a:bodyPr/>
          <a:lstStyle/>
          <a:p>
            <a:r>
              <a:rPr lang="ar-JO" sz="2800" dirty="0">
                <a:latin typeface="Arial" panose="020B0604020202020204" pitchFamily="34" charset="0"/>
                <a:cs typeface="Arial" panose="020B0604020202020204" pitchFamily="34" charset="0"/>
              </a:rPr>
              <a:t>قراءة القياسات الحيوية</a:t>
            </a:r>
            <a:endParaRPr lang="en-US" sz="2800" dirty="0">
              <a:latin typeface="Arial" panose="020B0604020202020204" pitchFamily="34" charset="0"/>
              <a:ea typeface="Osaka" charset="0"/>
              <a:cs typeface="Arial" panose="020B0604020202020204" pitchFamily="34" charset="0"/>
            </a:endParaRPr>
          </a:p>
        </p:txBody>
      </p:sp>
      <p:sp>
        <p:nvSpPr>
          <p:cNvPr id="4" name="Title 1">
            <a:extLst>
              <a:ext uri="{FF2B5EF4-FFF2-40B4-BE49-F238E27FC236}">
                <a16:creationId xmlns:a16="http://schemas.microsoft.com/office/drawing/2014/main" id="{277D062B-35FD-D84E-9A6B-A59E1959C73B}"/>
              </a:ext>
            </a:extLst>
          </p:cNvPr>
          <p:cNvSpPr txBox="1">
            <a:spLocks/>
          </p:cNvSpPr>
          <p:nvPr/>
        </p:nvSpPr>
        <p:spPr>
          <a:xfrm>
            <a:off x="197577" y="1318157"/>
            <a:ext cx="5596889" cy="461665"/>
          </a:xfrm>
          <a:prstGeom prst="rect">
            <a:avLst/>
          </a:prstGeom>
          <a:noFill/>
          <a:ln>
            <a:noFill/>
          </a:ln>
        </p:spPr>
        <p:txBody>
          <a:bodyPr wrap="square">
            <a:spAutoFit/>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الحديث عن العرق</a:t>
            </a:r>
            <a:endParaRPr kumimoji="0" lang="ar-SA"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8" name="Title 1">
            <a:extLst>
              <a:ext uri="{FF2B5EF4-FFF2-40B4-BE49-F238E27FC236}">
                <a16:creationId xmlns:a16="http://schemas.microsoft.com/office/drawing/2014/main" id="{70653982-01EA-424F-A7E0-23E1B9D371C6}"/>
              </a:ext>
            </a:extLst>
          </p:cNvPr>
          <p:cNvSpPr txBox="1">
            <a:spLocks/>
          </p:cNvSpPr>
          <p:nvPr/>
        </p:nvSpPr>
        <p:spPr>
          <a:xfrm>
            <a:off x="1162956" y="5781940"/>
            <a:ext cx="5596889" cy="707886"/>
          </a:xfrm>
          <a:prstGeom prst="rect">
            <a:avLst/>
          </a:prstGeom>
          <a:noFill/>
          <a:ln>
            <a:noFill/>
          </a:ln>
        </p:spPr>
        <p:txBody>
          <a:bodyPr wrap="square">
            <a:spAutoFit/>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lang="ar-JO" sz="4000" dirty="0">
                <a:solidFill>
                  <a:srgbClr val="000000"/>
                </a:solidFill>
                <a:latin typeface="Arial" panose="020B0604020202020204" pitchFamily="34" charset="0"/>
                <a:ea typeface="ＭＳ Ｐゴシック" charset="0"/>
                <a:cs typeface="Arial" panose="020B0604020202020204" pitchFamily="34" charset="0"/>
              </a:rPr>
              <a:t>البياض</a:t>
            </a:r>
            <a:endParaRPr kumimoji="0" lang="ar-SA" sz="20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52264415"/>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146" name="Picture 2">
            <a:extLst>
              <a:ext uri="{FF2B5EF4-FFF2-40B4-BE49-F238E27FC236}">
                <a16:creationId xmlns:a16="http://schemas.microsoft.com/office/drawing/2014/main" id="{37DA4AE6-DC6E-B941-8AA1-6E9F6510638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74985" y="-1548"/>
            <a:ext cx="7785100" cy="4343400"/>
          </a:xfrm>
          <a:prstGeom prst="rect">
            <a:avLst/>
          </a:prstGeom>
          <a:noFill/>
          <a:extLst>
            <a:ext uri="{909E8E84-426E-40DD-AFC4-6F175D3DCCD1}">
              <a14:hiddenFill xmlns:a14="http://schemas.microsoft.com/office/drawing/2010/main">
                <a:solidFill>
                  <a:srgbClr val="FFFFFF"/>
                </a:solidFill>
              </a14:hiddenFill>
            </a:ext>
          </a:extLst>
        </p:spPr>
      </p:pic>
      <p:sp>
        <p:nvSpPr>
          <p:cNvPr id="363522" name="Rectangle 2"/>
          <p:cNvSpPr>
            <a:spLocks noGrp="1" noChangeArrowheads="1"/>
          </p:cNvSpPr>
          <p:nvPr>
            <p:ph type="ctrTitle"/>
          </p:nvPr>
        </p:nvSpPr>
        <p:spPr>
          <a:xfrm>
            <a:off x="0" y="38318"/>
            <a:ext cx="3668998" cy="707886"/>
          </a:xfrm>
          <a:noFill/>
          <a:ln>
            <a:noFill/>
          </a:ln>
        </p:spPr>
        <p:txBody>
          <a:bodyPr vert="horz" wrap="square" lIns="91440" tIns="45720" rIns="91440" bIns="45720" numCol="1" anchor="ctr" anchorCtr="0" compatLnSpc="1">
            <a:prstTxWarp prst="textNoShape">
              <a:avLst/>
            </a:prstTxWarp>
            <a:spAutoFit/>
          </a:bodyPr>
          <a:lstStyle/>
          <a:p>
            <a:r>
              <a:rPr lang="ar-SA" altLang="ja-JP" sz="4000" b="1" dirty="0">
                <a:solidFill>
                  <a:srgbClr val="FFFFFF"/>
                </a:solidFill>
                <a:effectLst>
                  <a:glow rad="292100">
                    <a:srgbClr val="000000">
                      <a:alpha val="75000"/>
                    </a:srgbClr>
                  </a:glow>
                </a:effectLst>
                <a:ea typeface="ＭＳ Ｐゴシック" charset="0"/>
              </a:rPr>
              <a:t>الْوَحْش</a:t>
            </a:r>
            <a:endParaRPr lang="en-US" sz="4000" b="1" kern="1200" dirty="0">
              <a:solidFill>
                <a:srgbClr val="FFFFFF"/>
              </a:solidFill>
              <a:effectLst>
                <a:glow rad="292100">
                  <a:srgbClr val="000000">
                    <a:alpha val="75000"/>
                  </a:srgbClr>
                </a:glow>
              </a:effectLst>
              <a:ea typeface="ＭＳ Ｐゴシック" charset="0"/>
            </a:endParaRPr>
          </a:p>
        </p:txBody>
      </p:sp>
      <p:sp>
        <p:nvSpPr>
          <p:cNvPr id="7" name="Text Box 19"/>
          <p:cNvSpPr txBox="1">
            <a:spLocks noChangeArrowheads="1"/>
          </p:cNvSpPr>
          <p:nvPr/>
        </p:nvSpPr>
        <p:spPr bwMode="auto">
          <a:xfrm>
            <a:off x="8436279" y="12452"/>
            <a:ext cx="701131" cy="463846"/>
          </a:xfrm>
          <a:prstGeom prst="rect">
            <a:avLst/>
          </a:prstGeom>
          <a:noFill/>
          <a:ln>
            <a:noFill/>
          </a:ln>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defTabSz="914400" eaLnBrk="0" fontAlgn="base" hangingPunct="0">
              <a:spcBef>
                <a:spcPct val="0"/>
              </a:spcBef>
              <a:spcAft>
                <a:spcPct val="0"/>
              </a:spcAft>
            </a:pPr>
            <a:r>
              <a:rPr lang="ar-JO" b="1" dirty="0">
                <a:solidFill>
                  <a:srgbClr val="FFFFFF"/>
                </a:solidFill>
                <a:latin typeface="Arial" charset="0"/>
                <a:cs typeface="Arial" charset="0"/>
              </a:rPr>
              <a:t>387</a:t>
            </a:r>
            <a:endParaRPr lang="en-US" dirty="0">
              <a:solidFill>
                <a:srgbClr val="FFFFFF"/>
              </a:solidFill>
              <a:latin typeface="Arial" charset="0"/>
              <a:cs typeface="Arial" charset="0"/>
            </a:endParaRPr>
          </a:p>
        </p:txBody>
      </p:sp>
      <p:sp>
        <p:nvSpPr>
          <p:cNvPr id="6" name="Rectangle 2">
            <a:extLst>
              <a:ext uri="{FF2B5EF4-FFF2-40B4-BE49-F238E27FC236}">
                <a16:creationId xmlns:a16="http://schemas.microsoft.com/office/drawing/2014/main" id="{203F1801-8C1A-304C-B568-1C0786F9201F}"/>
              </a:ext>
            </a:extLst>
          </p:cNvPr>
          <p:cNvSpPr>
            <a:spLocks noChangeArrowheads="1"/>
          </p:cNvSpPr>
          <p:nvPr/>
        </p:nvSpPr>
        <p:spPr bwMode="auto">
          <a:xfrm>
            <a:off x="0" y="4294158"/>
            <a:ext cx="9144000" cy="2554545"/>
          </a:xfrm>
          <a:prstGeom prst="rect">
            <a:avLst/>
          </a:prstGeom>
          <a:noFill/>
          <a:ln>
            <a:noFill/>
          </a:ln>
        </p:spPr>
        <p:txBody>
          <a:bodyPr vert="horz" wrap="square" lIns="91440" tIns="45720" rIns="91440" bIns="45720" numCol="1" anchor="ctr" anchorCtr="0" compatLnSpc="1">
            <a:prstTxWarp prst="textNoShape">
              <a:avLst/>
            </a:prstTxWarp>
            <a:spAutoFit/>
          </a:bodyPr>
          <a:lstStyle/>
          <a:p>
            <a:pPr algn="ctr" defTabSz="914400" eaLnBrk="0" fontAlgn="base" hangingPunct="0">
              <a:spcBef>
                <a:spcPct val="0"/>
              </a:spcBef>
              <a:spcAft>
                <a:spcPct val="0"/>
              </a:spcAft>
            </a:pPr>
            <a:r>
              <a:rPr lang="ar-SA" altLang="ja-JP" sz="3200" b="1" dirty="0">
                <a:solidFill>
                  <a:srgbClr val="FFFFFF"/>
                </a:solidFill>
                <a:effectLst>
                  <a:glow rad="292100">
                    <a:srgbClr val="000000">
                      <a:alpha val="75000"/>
                    </a:srgbClr>
                  </a:glow>
                </a:effectLst>
                <a:latin typeface="Arial"/>
                <a:ea typeface="ＭＳ Ｐゴシック" charset="0"/>
                <a:cs typeface="Arial"/>
              </a:rPr>
              <a:t>رؤيا ١٣ </a:t>
            </a:r>
          </a:p>
          <a:p>
            <a:pPr algn="ctr" defTabSz="914400" eaLnBrk="0" fontAlgn="base" hangingPunct="0">
              <a:spcBef>
                <a:spcPct val="0"/>
              </a:spcBef>
              <a:spcAft>
                <a:spcPct val="0"/>
              </a:spcAft>
            </a:pPr>
            <a:r>
              <a:rPr lang="ar-SA" altLang="ja-JP" sz="3200" b="1" dirty="0">
                <a:solidFill>
                  <a:srgbClr val="FFFFFF"/>
                </a:solidFill>
                <a:effectLst>
                  <a:glow rad="292100">
                    <a:srgbClr val="000000">
                      <a:alpha val="75000"/>
                    </a:srgbClr>
                  </a:glow>
                </a:effectLst>
                <a:latin typeface="Arial"/>
                <a:ea typeface="ＭＳ Ｐゴシック" charset="0"/>
                <a:cs typeface="Arial"/>
              </a:rPr>
              <a:t>١ ثُمَّ وَقَفْتُ عَلَى رَمْلِ الْبَحْرِ، فَرَأَيْتُ وَحْشاً طَالِعاً مِنَ الْبَحْرِ لَهُ سَبْعَةُ رُؤُوسٍ وَعَشَرَةُ قُرُونٍ، وَعَلَى قُرُونِهِ عَشَرَةُ تِيجَانٍ، وَعَلَى رُؤُوسِهِ اسْمُ تَجْدِيفٍ. ٢ وَالْوَحْشُ الَّذِي رَأَيْتُهُ كَانَ شِبْهَ نَمِرٍ، وَقَوَائِمُهُ كَقَوَائِمِ دُبٍّ، وَفَمُهُ كَفَمِ أَسَدٍ. وَأَعْطَاهُ التِّنِّينُ قُدْرَتَهُ وَعَرْشَهُ وَسُلْطَاناً عَظِيماً.</a:t>
            </a:r>
          </a:p>
        </p:txBody>
      </p:sp>
    </p:spTree>
    <p:extLst>
      <p:ext uri="{BB962C8B-B14F-4D97-AF65-F5344CB8AC3E}">
        <p14:creationId xmlns:p14="http://schemas.microsoft.com/office/powerpoint/2010/main" val="422700432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fontAlgn="base">
              <a:spcBef>
                <a:spcPct val="0"/>
              </a:spcBef>
              <a:spcAft>
                <a:spcPct val="0"/>
              </a:spcAft>
            </a:pPr>
            <a:endParaRPr lang="en-US" sz="2400" b="1">
              <a:solidFill>
                <a:srgbClr val="000000"/>
              </a:solidFill>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pPr rtl="1"/>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ar-SA" sz="8800" dirty="0">
                <a:solidFill>
                  <a:schemeClr val="bg1"/>
                </a:solidFill>
                <a:latin typeface="Arial" charset="0"/>
                <a:ea typeface="Osaka" charset="0"/>
                <a:cs typeface="Arial" charset="0"/>
              </a:rPr>
              <a:t>رؤيا</a:t>
            </a:r>
            <a:r>
              <a:rPr lang="en-US" sz="8800" dirty="0">
                <a:solidFill>
                  <a:schemeClr val="bg1"/>
                </a:solidFill>
                <a:latin typeface="Arial" charset="0"/>
                <a:ea typeface="Osaka" charset="0"/>
                <a:cs typeface="Arial" charset="0"/>
              </a:rPr>
              <a:t> </a:t>
            </a:r>
            <a:r>
              <a:rPr lang="ar-SA" sz="8800" dirty="0">
                <a:solidFill>
                  <a:schemeClr val="bg1"/>
                </a:solidFill>
                <a:latin typeface="Arial" charset="0"/>
                <a:ea typeface="Osaka" charset="0"/>
                <a:cs typeface="Arial" charset="0"/>
              </a:rPr>
              <a:t>١٤</a:t>
            </a:r>
            <a:r>
              <a:rPr lang="en-US" sz="8800" dirty="0">
                <a:solidFill>
                  <a:schemeClr val="bg1"/>
                </a:solidFill>
                <a:latin typeface="Arial" charset="0"/>
                <a:ea typeface="Osaka" charset="0"/>
                <a:cs typeface="Arial" charset="0"/>
              </a:rPr>
              <a:t> </a:t>
            </a:r>
          </a:p>
        </p:txBody>
      </p:sp>
    </p:spTree>
    <p:extLst>
      <p:ext uri="{BB962C8B-B14F-4D97-AF65-F5344CB8AC3E}">
        <p14:creationId xmlns:p14="http://schemas.microsoft.com/office/powerpoint/2010/main" val="1418115576"/>
      </p:ext>
    </p:extLst>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pic>
        <p:nvPicPr>
          <p:cNvPr id="8148" name="Picture 3" descr="Picture 3"/>
          <p:cNvPicPr>
            <a:picLocks noChangeAspect="1"/>
          </p:cNvPicPr>
          <p:nvPr/>
        </p:nvPicPr>
        <p:blipFill>
          <a:blip r:embed="rId2"/>
          <a:stretch>
            <a:fillRect/>
          </a:stretch>
        </p:blipFill>
        <p:spPr>
          <a:xfrm>
            <a:off x="0" y="0"/>
            <a:ext cx="9144000" cy="6934200"/>
          </a:xfrm>
          <a:prstGeom prst="rect">
            <a:avLst/>
          </a:prstGeom>
          <a:ln w="12700">
            <a:miter lim="400000"/>
          </a:ln>
        </p:spPr>
      </p:pic>
      <p:sp>
        <p:nvSpPr>
          <p:cNvPr id="8149" name="Rectangle 2"/>
          <p:cNvSpPr txBox="1">
            <a:spLocks noGrp="1"/>
          </p:cNvSpPr>
          <p:nvPr>
            <p:ph type="title"/>
          </p:nvPr>
        </p:nvSpPr>
        <p:spPr>
          <a:xfrm>
            <a:off x="0" y="0"/>
            <a:ext cx="6477000" cy="914400"/>
          </a:xfrm>
          <a:prstGeom prst="rect">
            <a:avLst/>
          </a:prstGeom>
          <a:effectLst>
            <a:outerShdw blurRad="63500" dist="35921" dir="2700000" rotWithShape="0">
              <a:srgbClr val="000000">
                <a:alpha val="74998"/>
              </a:srgbClr>
            </a:outerShdw>
          </a:effectLst>
        </p:spPr>
        <p:txBody>
          <a:bodyPr/>
          <a:lstStyle>
            <a:lvl1pPr>
              <a:defRPr sz="3600" b="1">
                <a:solidFill>
                  <a:schemeClr val="accent3">
                    <a:lumOff val="44000"/>
                  </a:schemeClr>
                </a:solidFill>
              </a:defRPr>
            </a:lvl1pPr>
          </a:lstStyle>
          <a:p>
            <a:r>
              <a:rPr lang="ar-JO" dirty="0">
                <a:latin typeface="Arial" panose="020B0604020202020204" pitchFamily="34" charset="0"/>
                <a:cs typeface="Arial" panose="020B0604020202020204" pitchFamily="34" charset="0"/>
              </a:rPr>
              <a:t>144000 مختوم (14: 1- 8)</a:t>
            </a:r>
            <a:endParaRPr dirty="0">
              <a:latin typeface="Arial" panose="020B0604020202020204" pitchFamily="34" charset="0"/>
              <a:cs typeface="Arial" panose="020B0604020202020204" pitchFamily="34" charset="0"/>
            </a:endParaRPr>
          </a:p>
        </p:txBody>
      </p:sp>
    </p:spTree>
  </p:cSld>
  <p:clrMapOvr>
    <a:masterClrMapping/>
  </p:clrMapOvr>
  <p:transition spd="med"/>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85762" name="Rectangle 2"/>
          <p:cNvSpPr>
            <a:spLocks noGrp="1" noChangeArrowheads="1"/>
          </p:cNvSpPr>
          <p:nvPr>
            <p:ph type="ctrTitle"/>
          </p:nvPr>
        </p:nvSpPr>
        <p:spPr>
          <a:xfrm>
            <a:off x="0" y="0"/>
            <a:ext cx="6477000" cy="914400"/>
          </a:xfrm>
          <a:effectLst>
            <a:outerShdw blurRad="63500" dist="35921" dir="2700000" algn="ctr" rotWithShape="0">
              <a:schemeClr val="tx2">
                <a:alpha val="74998"/>
              </a:schemeClr>
            </a:outerShdw>
          </a:effectLst>
        </p:spPr>
        <p:txBody>
          <a:bodyPr/>
          <a:lstStyle/>
          <a:p>
            <a:pPr>
              <a:defRPr/>
            </a:pPr>
            <a:r>
              <a:rPr lang="en-US" sz="3600" b="1" dirty="0">
                <a:solidFill>
                  <a:schemeClr val="bg1"/>
                </a:solidFill>
                <a:latin typeface="Arial" charset="0"/>
                <a:ea typeface="ＭＳ Ｐゴシック" charset="0"/>
                <a:cs typeface="ＭＳ Ｐゴシック" charset="0"/>
              </a:rPr>
              <a:t>The 144,000 Sing (14:1-5)</a:t>
            </a:r>
            <a:endParaRPr lang="en-US" sz="3600" dirty="0">
              <a:solidFill>
                <a:schemeClr val="bg1"/>
              </a:solidFill>
              <a:latin typeface="Times New Roman" charset="0"/>
              <a:ea typeface="ＭＳ Ｐゴシック" charset="0"/>
              <a:cs typeface="ＭＳ Ｐゴシック" charset="0"/>
            </a:endParaRPr>
          </a:p>
        </p:txBody>
      </p:sp>
      <p:sp>
        <p:nvSpPr>
          <p:cNvPr id="4" name="Text Box 19"/>
          <p:cNvSpPr txBox="1">
            <a:spLocks noChangeArrowheads="1"/>
          </p:cNvSpPr>
          <p:nvPr/>
        </p:nvSpPr>
        <p:spPr bwMode="auto">
          <a:xfrm>
            <a:off x="8436279" y="12452"/>
            <a:ext cx="695270" cy="463846"/>
          </a:xfrm>
          <a:prstGeom prst="rect">
            <a:avLst/>
          </a:prstGeom>
          <a:solidFill>
            <a:srgbClr val="000000"/>
          </a:solidFill>
          <a:ln>
            <a:noFill/>
          </a:ln>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defTabSz="914400" eaLnBrk="0" fontAlgn="base" hangingPunct="0">
              <a:spcBef>
                <a:spcPct val="0"/>
              </a:spcBef>
              <a:spcAft>
                <a:spcPct val="0"/>
              </a:spcAft>
            </a:pPr>
            <a:r>
              <a:rPr lang="en-US" b="1" dirty="0">
                <a:solidFill>
                  <a:srgbClr val="FFFFFF"/>
                </a:solidFill>
                <a:latin typeface="Arial" charset="0"/>
                <a:cs typeface="Arial" charset="0"/>
              </a:rPr>
              <a:t>389</a:t>
            </a:r>
            <a:endParaRPr lang="en-US" dirty="0">
              <a:solidFill>
                <a:srgbClr val="FFFFFF"/>
              </a:solidFill>
              <a:latin typeface="Arial" charset="0"/>
              <a:cs typeface="Arial" charset="0"/>
            </a:endParaRPr>
          </a:p>
        </p:txBody>
      </p:sp>
      <p:pic>
        <p:nvPicPr>
          <p:cNvPr id="2" name="Picture 1" descr="rev 14 sealed 144000_with_Lamb-2.jp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33263" y="0"/>
            <a:ext cx="9177263" cy="6858000"/>
          </a:xfrm>
          <a:prstGeom prst="rect">
            <a:avLst/>
          </a:prstGeom>
        </p:spPr>
      </p:pic>
    </p:spTree>
    <p:extLst>
      <p:ext uri="{BB962C8B-B14F-4D97-AF65-F5344CB8AC3E}">
        <p14:creationId xmlns:p14="http://schemas.microsoft.com/office/powerpoint/2010/main" val="4060490048"/>
      </p:ext>
    </p:extLst>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5"/>
          <p:cNvSpPr/>
          <p:nvPr/>
        </p:nvSpPr>
        <p:spPr bwMode="auto">
          <a:xfrm>
            <a:off x="0" y="0"/>
            <a:ext cx="5257800" cy="6858000"/>
          </a:xfrm>
          <a:prstGeom prst="rect">
            <a:avLst/>
          </a:prstGeom>
          <a:solidFill>
            <a:schemeClr val="accent2">
              <a:lumMod val="50000"/>
            </a:schemeClr>
          </a:solidFill>
          <a:ln w="9525" cap="flat" cmpd="sng" algn="ctr">
            <a:solidFill>
              <a:schemeClr val="tx1"/>
            </a:solidFill>
            <a:prstDash val="solid"/>
            <a:round/>
            <a:headEnd type="none" w="med" len="med"/>
            <a:tailEnd type="none" w="med" len="med"/>
          </a:ln>
          <a:effectLst/>
        </p:spPr>
        <p:txBody>
          <a:bodyPr wrap="none"/>
          <a:lstStyle/>
          <a:p>
            <a:pPr defTabSz="914400" eaLnBrk="0" fontAlgn="base" hangingPunct="0">
              <a:spcBef>
                <a:spcPct val="0"/>
              </a:spcBef>
              <a:spcAft>
                <a:spcPct val="0"/>
              </a:spcAft>
              <a:defRPr/>
            </a:pPr>
            <a:endParaRPr lang="en-US" sz="2400">
              <a:solidFill>
                <a:srgbClr val="000000"/>
              </a:solidFill>
              <a:latin typeface="Arial" panose="020B0604020202020204" pitchFamily="34" charset="0"/>
              <a:ea typeface="ヒラギノ角ゴ Pro W3"/>
              <a:cs typeface="Arial" panose="020B0604020202020204" pitchFamily="34" charset="0"/>
            </a:endParaRPr>
          </a:p>
        </p:txBody>
      </p:sp>
      <p:pic>
        <p:nvPicPr>
          <p:cNvPr id="922627" name="Picture 1" descr="10 orthodox_jew.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5257800" y="228600"/>
            <a:ext cx="3886200" cy="6629400"/>
          </a:xfrm>
          <a:prstGeom prst="rect">
            <a:avLst/>
          </a:prstGeom>
          <a:noFill/>
          <a:ln w="9525">
            <a:noFill/>
            <a:miter lim="800000"/>
            <a:headEnd/>
            <a:tailEnd/>
          </a:ln>
        </p:spPr>
      </p:pic>
      <p:sp>
        <p:nvSpPr>
          <p:cNvPr id="922628" name="TextBox 2"/>
          <p:cNvSpPr txBox="1">
            <a:spLocks noChangeArrowheads="1"/>
          </p:cNvSpPr>
          <p:nvPr/>
        </p:nvSpPr>
        <p:spPr bwMode="auto">
          <a:xfrm>
            <a:off x="190500" y="1110427"/>
            <a:ext cx="4876800" cy="3046988"/>
          </a:xfrm>
          <a:prstGeom prst="rect">
            <a:avLst/>
          </a:prstGeom>
          <a:noFill/>
          <a:ln w="9525">
            <a:noFill/>
            <a:miter lim="800000"/>
            <a:headEnd/>
            <a:tailEnd/>
          </a:ln>
        </p:spPr>
        <p:txBody>
          <a:bodyPr>
            <a:prstTxWarp prst="textNoShape">
              <a:avLst/>
            </a:prstTxWarp>
            <a:spAutoFit/>
          </a:bodyPr>
          <a:lstStyle/>
          <a:p>
            <a:pPr algn="r" defTabSz="914400" eaLnBrk="0" fontAlgn="base" hangingPunct="0">
              <a:spcBef>
                <a:spcPct val="0"/>
              </a:spcBef>
              <a:spcAft>
                <a:spcPct val="0"/>
              </a:spcAft>
            </a:pPr>
            <a:r>
              <a:rPr lang="ar-SA" sz="3200" b="1" dirty="0">
                <a:solidFill>
                  <a:srgbClr val="FFFFFF"/>
                </a:solidFill>
                <a:latin typeface="Arial" panose="020B0604020202020204" pitchFamily="34" charset="0"/>
                <a:ea typeface="Arial" charset="0"/>
                <a:cs typeface="Arial" panose="020B0604020202020204" pitchFamily="34" charset="0"/>
              </a:rPr>
              <a:t>فَإِنِّي لَسْتُ أُرِيدُ أَيُّهَا الإِخْوَةُ أَنْ تَجْهَلُوا هَذَا السِّرَّ لِئَلاَّ تَكُونُوا عِنْدَ أَنْفُسِكُمْ حُكَمَاءَ. أَنَّ الْقَسَاوَةَ قَدْ حَصَلَتْ جُزْئِيّاً لإِسْرَائِيلَ إِلَى أَنْ يَدْخُلَ </a:t>
            </a:r>
            <a:r>
              <a:rPr lang="ar-SA" sz="3200" b="1" dirty="0" err="1">
                <a:solidFill>
                  <a:srgbClr val="FFFFFF"/>
                </a:solidFill>
                <a:latin typeface="Arial" panose="020B0604020202020204" pitchFamily="34" charset="0"/>
                <a:ea typeface="Arial" charset="0"/>
                <a:cs typeface="Arial" panose="020B0604020202020204" pitchFamily="34" charset="0"/>
              </a:rPr>
              <a:t>مِلْؤُ</a:t>
            </a:r>
            <a:r>
              <a:rPr lang="ar-SA" sz="3200" b="1" dirty="0">
                <a:solidFill>
                  <a:srgbClr val="FFFFFF"/>
                </a:solidFill>
                <a:latin typeface="Arial" panose="020B0604020202020204" pitchFamily="34" charset="0"/>
                <a:ea typeface="Arial" charset="0"/>
                <a:cs typeface="Arial" panose="020B0604020202020204" pitchFamily="34" charset="0"/>
              </a:rPr>
              <a:t> الأُمَمِ ٢٦ وَهَكَذَا سَيَخْلُصُ جَمِيعُ إِسْرَائِيلَ. كَمَا هُوَ مَكْتُوبٌ:</a:t>
            </a:r>
            <a:endParaRPr lang="en-US" sz="3200" b="1" dirty="0">
              <a:solidFill>
                <a:srgbClr val="FFFFFF"/>
              </a:solidFill>
              <a:latin typeface="Arial" panose="020B0604020202020204" pitchFamily="34" charset="0"/>
              <a:ea typeface="Arial" charset="0"/>
              <a:cs typeface="Arial" panose="020B0604020202020204" pitchFamily="34" charset="0"/>
            </a:endParaRPr>
          </a:p>
        </p:txBody>
      </p:sp>
      <p:sp>
        <p:nvSpPr>
          <p:cNvPr id="922629" name="TextBox 3"/>
          <p:cNvSpPr txBox="1">
            <a:spLocks noChangeArrowheads="1"/>
          </p:cNvSpPr>
          <p:nvPr/>
        </p:nvSpPr>
        <p:spPr bwMode="auto">
          <a:xfrm>
            <a:off x="282385" y="4429643"/>
            <a:ext cx="4299606" cy="2062103"/>
          </a:xfrm>
          <a:prstGeom prst="rect">
            <a:avLst/>
          </a:prstGeom>
          <a:noFill/>
          <a:ln w="9525">
            <a:noFill/>
            <a:miter lim="800000"/>
            <a:headEnd/>
            <a:tailEnd/>
          </a:ln>
        </p:spPr>
        <p:txBody>
          <a:bodyPr wrap="square">
            <a:prstTxWarp prst="textNoShape">
              <a:avLst/>
            </a:prstTxWarp>
            <a:spAutoFit/>
          </a:bodyPr>
          <a:lstStyle/>
          <a:p>
            <a:pPr algn="r" defTabSz="914400" eaLnBrk="0" fontAlgn="base" hangingPunct="0">
              <a:spcBef>
                <a:spcPct val="0"/>
              </a:spcBef>
              <a:spcAft>
                <a:spcPct val="0"/>
              </a:spcAft>
            </a:pPr>
            <a:r>
              <a:rPr lang="ar-SA" altLang="ja-JP" sz="3200" b="1" dirty="0">
                <a:solidFill>
                  <a:srgbClr val="FFFFFF"/>
                </a:solidFill>
                <a:latin typeface="Arial" panose="020B0604020202020204" pitchFamily="34" charset="0"/>
                <a:ea typeface="Arial" charset="0"/>
                <a:cs typeface="Arial" panose="020B0604020202020204" pitchFamily="34" charset="0"/>
              </a:rPr>
              <a:t>«سَيَخْرُجُ مِنْ صِهْيَوْنَ الْمُنْقِذُ وَيَرُدُّ الْفُجُورَ عَنْ يَعْقُوبَ.</a:t>
            </a:r>
            <a:endParaRPr lang="en-US" altLang="ja-JP" sz="3200" b="1" dirty="0">
              <a:solidFill>
                <a:srgbClr val="FFFFFF"/>
              </a:solidFill>
              <a:latin typeface="Arial" panose="020B0604020202020204" pitchFamily="34" charset="0"/>
              <a:ea typeface="Arial" charset="0"/>
              <a:cs typeface="Arial" panose="020B0604020202020204" pitchFamily="34" charset="0"/>
            </a:endParaRPr>
          </a:p>
          <a:p>
            <a:pPr algn="r" defTabSz="914400" eaLnBrk="0" fontAlgn="base" hangingPunct="0">
              <a:spcBef>
                <a:spcPct val="0"/>
              </a:spcBef>
              <a:spcAft>
                <a:spcPct val="0"/>
              </a:spcAft>
            </a:pPr>
            <a:r>
              <a:rPr lang="ar-SA" altLang="ja-JP" sz="3200" b="1" dirty="0">
                <a:solidFill>
                  <a:srgbClr val="FFFFFF"/>
                </a:solidFill>
                <a:latin typeface="Arial" panose="020B0604020202020204" pitchFamily="34" charset="0"/>
                <a:ea typeface="Arial" charset="0"/>
                <a:cs typeface="Arial" panose="020B0604020202020204" pitchFamily="34" charset="0"/>
              </a:rPr>
              <a:t> ٢٧ وَهَذَا هُوَ الْعَهْدُ مِنْ قِبَلِي لَهُمْ مَتَى نَزَعْتُ خَطَايَاهُمْ».</a:t>
            </a:r>
            <a:endParaRPr lang="en-US" sz="3200" b="1" dirty="0">
              <a:solidFill>
                <a:srgbClr val="FFFFFF"/>
              </a:solidFill>
              <a:latin typeface="Arial" panose="020B0604020202020204" pitchFamily="34" charset="0"/>
              <a:ea typeface="Arial" charset="0"/>
              <a:cs typeface="Arial" panose="020B0604020202020204" pitchFamily="34" charset="0"/>
            </a:endParaRPr>
          </a:p>
        </p:txBody>
      </p:sp>
      <p:sp>
        <p:nvSpPr>
          <p:cNvPr id="5" name="Title 4"/>
          <p:cNvSpPr>
            <a:spLocks noGrp="1"/>
          </p:cNvSpPr>
          <p:nvPr>
            <p:ph type="title" idx="4294967295"/>
          </p:nvPr>
        </p:nvSpPr>
        <p:spPr>
          <a:xfrm>
            <a:off x="0" y="0"/>
            <a:ext cx="9144000" cy="838200"/>
          </a:xfrm>
          <a:solidFill>
            <a:srgbClr val="000000"/>
          </a:solidFill>
          <a:ln w="57150" cap="flat" algn="ctr">
            <a:solidFill>
              <a:srgbClr val="FFFFFF"/>
            </a:solidFill>
            <a:headEnd type="none" w="med" len="med"/>
            <a:tailEnd type="none" w="med" len="med"/>
          </a:ln>
        </p:spPr>
        <p:txBody>
          <a:bodyPr/>
          <a:lstStyle/>
          <a:p>
            <a:pPr>
              <a:defRPr/>
            </a:pPr>
            <a:r>
              <a:rPr lang="ar-SA" altLang="ja-JP" sz="3200" b="1" dirty="0">
                <a:solidFill>
                  <a:schemeClr val="bg1"/>
                </a:solidFill>
                <a:latin typeface="Arial" panose="020B0604020202020204" pitchFamily="34" charset="0"/>
                <a:cs typeface="Arial" panose="020B0604020202020204" pitchFamily="34" charset="0"/>
              </a:rPr>
              <a:t>وَهَكَذَا سَيَخْلُصُ جَمِيعُ إِسْرَائِيلَ (رومية ١١ : ٢٥-٢٧) </a:t>
            </a:r>
          </a:p>
        </p:txBody>
      </p:sp>
      <p:sp>
        <p:nvSpPr>
          <p:cNvPr id="8" name="Text Box 8"/>
          <p:cNvSpPr txBox="1">
            <a:spLocks noChangeArrowheads="1"/>
          </p:cNvSpPr>
          <p:nvPr/>
        </p:nvSpPr>
        <p:spPr bwMode="auto">
          <a:xfrm>
            <a:off x="8213725" y="-571500"/>
            <a:ext cx="930275" cy="457200"/>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p>
            <a:pPr defTabSz="914400" eaLnBrk="0" fontAlgn="base" hangingPunct="0">
              <a:spcBef>
                <a:spcPct val="0"/>
              </a:spcBef>
              <a:spcAft>
                <a:spcPct val="0"/>
              </a:spcAft>
              <a:defRPr/>
            </a:pPr>
            <a:r>
              <a:rPr lang="en-US" sz="2400" b="1" dirty="0">
                <a:solidFill>
                  <a:srgbClr val="FFFFFF"/>
                </a:solidFill>
                <a:latin typeface="Arial" panose="020B0604020202020204" pitchFamily="34" charset="0"/>
                <a:ea typeface="ヒラギノ角ゴ Pro W3"/>
                <a:cs typeface="Arial" panose="020B0604020202020204" pitchFamily="34" charset="0"/>
              </a:rPr>
              <a:t>155w</a:t>
            </a:r>
          </a:p>
        </p:txBody>
      </p:sp>
    </p:spTree>
    <p:extLst>
      <p:ext uri="{BB962C8B-B14F-4D97-AF65-F5344CB8AC3E}">
        <p14:creationId xmlns:p14="http://schemas.microsoft.com/office/powerpoint/2010/main" val="4065950000"/>
      </p:ext>
    </p:extLst>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pic>
        <p:nvPicPr>
          <p:cNvPr id="923650" name="Picture 7" descr="Romans 188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76200" y="0"/>
            <a:ext cx="9372600" cy="7051675"/>
          </a:xfrm>
          <a:prstGeom prst="rect">
            <a:avLst/>
          </a:prstGeom>
          <a:noFill/>
          <a:ln w="9525">
            <a:noFill/>
            <a:miter lim="800000"/>
            <a:headEnd/>
            <a:tailEnd/>
          </a:ln>
        </p:spPr>
      </p:pic>
      <p:pic>
        <p:nvPicPr>
          <p:cNvPr id="45061" name="Picture 5" descr="BD07640_"/>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304800" y="0"/>
            <a:ext cx="1139825" cy="1770063"/>
          </a:xfrm>
          <a:prstGeom prst="rect">
            <a:avLst/>
          </a:prstGeom>
          <a:noFill/>
          <a:ln w="9525">
            <a:noFill/>
            <a:miter lim="800000"/>
            <a:headEnd/>
            <a:tailEnd/>
          </a:ln>
        </p:spPr>
      </p:pic>
      <p:sp>
        <p:nvSpPr>
          <p:cNvPr id="923651" name="Rectangle 2"/>
          <p:cNvSpPr>
            <a:spLocks noGrp="1" noChangeArrowheads="1"/>
          </p:cNvSpPr>
          <p:nvPr>
            <p:ph type="title"/>
          </p:nvPr>
        </p:nvSpPr>
        <p:spPr>
          <a:xfrm>
            <a:off x="1524000" y="762000"/>
            <a:ext cx="6629400" cy="533400"/>
          </a:xfrm>
        </p:spPr>
        <p:txBody>
          <a:bodyPr/>
          <a:lstStyle/>
          <a:p>
            <a:pPr algn="ctr" eaLnBrk="1" hangingPunct="1"/>
            <a:r>
              <a:rPr lang="ar-JO" sz="3200" b="1" dirty="0">
                <a:solidFill>
                  <a:schemeClr val="tx1"/>
                </a:solidFill>
                <a:latin typeface="Arial" panose="020B0604020202020204" pitchFamily="34" charset="0"/>
                <a:ea typeface="Times New Roman" charset="0"/>
                <a:cs typeface="Arial" panose="020B0604020202020204" pitchFamily="34" charset="0"/>
              </a:rPr>
              <a:t>كيف سيخلص </a:t>
            </a:r>
            <a:r>
              <a:rPr lang="ar-JO" sz="3200" b="1" dirty="0">
                <a:solidFill>
                  <a:srgbClr val="0070C0"/>
                </a:solidFill>
                <a:latin typeface="Arial" panose="020B0604020202020204" pitchFamily="34" charset="0"/>
                <a:ea typeface="Times New Roman" charset="0"/>
                <a:cs typeface="Arial" panose="020B0604020202020204" pitchFamily="34" charset="0"/>
              </a:rPr>
              <a:t>جميع</a:t>
            </a:r>
            <a:r>
              <a:rPr lang="ar-JO" sz="3200" b="1" dirty="0">
                <a:solidFill>
                  <a:schemeClr val="tx1"/>
                </a:solidFill>
                <a:latin typeface="Arial" panose="020B0604020202020204" pitchFamily="34" charset="0"/>
                <a:ea typeface="Times New Roman" charset="0"/>
                <a:cs typeface="Arial" panose="020B0604020202020204" pitchFamily="34" charset="0"/>
              </a:rPr>
              <a:t> إسرائيل؟ رو 11: 25-32</a:t>
            </a:r>
            <a:endParaRPr lang="en-US" sz="3200" b="1" dirty="0">
              <a:solidFill>
                <a:schemeClr val="tx1"/>
              </a:solidFill>
              <a:latin typeface="Arial" panose="020B0604020202020204" pitchFamily="34" charset="0"/>
              <a:ea typeface="Times New Roman" charset="0"/>
              <a:cs typeface="Arial" panose="020B0604020202020204" pitchFamily="34" charset="0"/>
            </a:endParaRPr>
          </a:p>
        </p:txBody>
      </p:sp>
      <p:pic>
        <p:nvPicPr>
          <p:cNvPr id="923652" name="Picture 6" descr="j0076198"/>
          <p:cNvPicPr>
            <a:picLocks noChangeAspect="1" noChangeArrowheads="1" noCrop="1"/>
          </p:cNvPicPr>
          <p:nvPr/>
        </p:nvPicPr>
        <p:blipFill>
          <a:blip r:embed="rId5">
            <a:extLst>
              <a:ext uri="{28A0092B-C50C-407E-A947-70E740481C1C}">
                <a14:useLocalDpi xmlns:a14="http://schemas.microsoft.com/office/drawing/2010/main"/>
              </a:ext>
            </a:extLst>
          </a:blip>
          <a:srcRect/>
          <a:stretch>
            <a:fillRect/>
          </a:stretch>
        </p:blipFill>
        <p:spPr bwMode="auto">
          <a:xfrm>
            <a:off x="8256588" y="685800"/>
            <a:ext cx="811212" cy="811213"/>
          </a:xfrm>
          <a:prstGeom prst="rect">
            <a:avLst/>
          </a:prstGeom>
          <a:noFill/>
          <a:ln w="9525">
            <a:noFill/>
            <a:miter lim="800000"/>
            <a:headEnd/>
            <a:tailEnd/>
          </a:ln>
        </p:spPr>
      </p:pic>
      <p:sp>
        <p:nvSpPr>
          <p:cNvPr id="45064" name="Text Box 8"/>
          <p:cNvSpPr txBox="1">
            <a:spLocks noChangeArrowheads="1"/>
          </p:cNvSpPr>
          <p:nvPr/>
        </p:nvSpPr>
        <p:spPr bwMode="auto">
          <a:xfrm>
            <a:off x="8205788" y="0"/>
            <a:ext cx="843501" cy="461665"/>
          </a:xfrm>
          <a:prstGeom prst="rect">
            <a:avLst/>
          </a:prstGeom>
          <a:solidFill>
            <a:schemeClr val="tx1"/>
          </a:solidFill>
          <a:ln w="9525">
            <a:noFill/>
            <a:miter lim="800000"/>
            <a:headEnd/>
            <a:tailEnd/>
          </a:ln>
          <a:effectLst>
            <a:outerShdw blurRad="63500" dist="35921" dir="2700000" algn="ctr" rotWithShape="0">
              <a:srgbClr val="000000">
                <a:alpha val="74998"/>
              </a:srgbClr>
            </a:outerShdw>
          </a:effectLst>
        </p:spPr>
        <p:txBody>
          <a:bodyPr wrap="none">
            <a:spAutoFit/>
          </a:bodyPr>
          <a:lstStyle/>
          <a:p>
            <a:pPr defTabSz="914400" eaLnBrk="0" fontAlgn="base" hangingPunct="0">
              <a:spcBef>
                <a:spcPct val="0"/>
              </a:spcBef>
              <a:spcAft>
                <a:spcPct val="0"/>
              </a:spcAft>
              <a:defRPr/>
            </a:pPr>
            <a:r>
              <a:rPr lang="ar-JO" sz="2400" b="1" dirty="0">
                <a:solidFill>
                  <a:srgbClr val="FFFFFF"/>
                </a:solidFill>
                <a:latin typeface="Arial" panose="020B0604020202020204" pitchFamily="34" charset="0"/>
                <a:ea typeface="ＭＳ Ｐゴシック" pitchFamily="-112" charset="-128"/>
                <a:cs typeface="Arial" panose="020B0604020202020204" pitchFamily="34" charset="0"/>
              </a:rPr>
              <a:t>155ل</a:t>
            </a:r>
            <a:endParaRPr lang="en-US" sz="2400" b="1" dirty="0">
              <a:solidFill>
                <a:srgbClr val="FFFFFF"/>
              </a:solidFill>
              <a:latin typeface="Arial" panose="020B0604020202020204" pitchFamily="34" charset="0"/>
              <a:ea typeface="ＭＳ Ｐゴシック" pitchFamily="-112" charset="-128"/>
              <a:cs typeface="Arial" panose="020B0604020202020204" pitchFamily="34" charset="0"/>
            </a:endParaRPr>
          </a:p>
        </p:txBody>
      </p:sp>
      <p:sp>
        <p:nvSpPr>
          <p:cNvPr id="45065" name="Rectangle 9"/>
          <p:cNvSpPr>
            <a:spLocks noChangeArrowheads="1"/>
          </p:cNvSpPr>
          <p:nvPr/>
        </p:nvSpPr>
        <p:spPr bwMode="auto">
          <a:xfrm>
            <a:off x="4572000" y="1524000"/>
            <a:ext cx="4572000" cy="5334000"/>
          </a:xfrm>
          <a:prstGeom prst="rect">
            <a:avLst/>
          </a:prstGeom>
          <a:solidFill>
            <a:srgbClr val="FFFF99"/>
          </a:solidFill>
          <a:ln w="9525">
            <a:noFill/>
            <a:miter lim="800000"/>
            <a:headEnd/>
            <a:tailEnd/>
          </a:ln>
        </p:spPr>
        <p:txBody>
          <a:bodyPr/>
          <a:lstStyle/>
          <a:p>
            <a:pPr marL="533400" indent="-533400" algn="ctr" defTabSz="914400" eaLnBrk="0" fontAlgn="base" hangingPunct="0">
              <a:lnSpc>
                <a:spcPct val="90000"/>
              </a:lnSpc>
              <a:spcBef>
                <a:spcPct val="0"/>
              </a:spcBef>
              <a:spcAft>
                <a:spcPct val="0"/>
              </a:spcAft>
              <a:defRPr/>
            </a:pPr>
            <a:r>
              <a:rPr lang="ar-JO" sz="2000" b="1" u="sng" dirty="0">
                <a:solidFill>
                  <a:srgbClr val="000000"/>
                </a:solidFill>
                <a:latin typeface="Arial" panose="020B0604020202020204" pitchFamily="34" charset="0"/>
                <a:ea typeface="Times New Roman" pitchFamily="-112" charset="0"/>
                <a:cs typeface="Arial" panose="020B0604020202020204" pitchFamily="34" charset="0"/>
              </a:rPr>
              <a:t>النظرة الثانية: سيخلص كل المسيحيون</a:t>
            </a:r>
            <a:endParaRPr lang="en-US" sz="2000" b="1" u="sng" dirty="0">
              <a:solidFill>
                <a:srgbClr val="000000"/>
              </a:solidFill>
              <a:latin typeface="Arial" panose="020B0604020202020204" pitchFamily="34" charset="0"/>
              <a:ea typeface="Times New Roman" pitchFamily="-112" charset="0"/>
              <a:cs typeface="Arial" panose="020B0604020202020204" pitchFamily="34" charset="0"/>
            </a:endParaRPr>
          </a:p>
          <a:p>
            <a:pPr defTabSz="914400" eaLnBrk="0" fontAlgn="base" hangingPunct="0">
              <a:spcBef>
                <a:spcPct val="0"/>
              </a:spcBef>
              <a:spcAft>
                <a:spcPct val="0"/>
              </a:spcAft>
            </a:pPr>
            <a:r>
              <a:rPr lang="en-US" sz="2000" b="1" dirty="0">
                <a:solidFill>
                  <a:srgbClr val="000000"/>
                </a:solidFill>
                <a:latin typeface="Arial" panose="020B0604020202020204" pitchFamily="34" charset="0"/>
                <a:ea typeface="Times New Roman" pitchFamily="-112" charset="0"/>
                <a:cs typeface="Arial" panose="020B0604020202020204" pitchFamily="34" charset="0"/>
              </a:rPr>
              <a:t> </a:t>
            </a:r>
          </a:p>
          <a:p>
            <a:pPr algn="r" defTabSz="914400" eaLnBrk="0" fontAlgn="base" hangingPunct="0">
              <a:spcBef>
                <a:spcPct val="0"/>
              </a:spcBef>
              <a:spcAft>
                <a:spcPct val="0"/>
              </a:spcAft>
            </a:pPr>
            <a:r>
              <a:rPr lang="ar-JO" sz="2000" b="1" dirty="0">
                <a:solidFill>
                  <a:srgbClr val="000000"/>
                </a:solidFill>
                <a:latin typeface="Arial" panose="020B0604020202020204" pitchFamily="34" charset="0"/>
                <a:ea typeface="ＭＳ Ｐゴシック" charset="0"/>
                <a:cs typeface="Arial" panose="020B0604020202020204" pitchFamily="34" charset="0"/>
              </a:rPr>
              <a:t>أ. </a:t>
            </a:r>
            <a:r>
              <a:rPr lang="ar-JO" sz="2000" b="1" u="sng" dirty="0">
                <a:solidFill>
                  <a:srgbClr val="000000"/>
                </a:solidFill>
                <a:latin typeface="Arial" panose="020B0604020202020204" pitchFamily="34" charset="0"/>
                <a:ea typeface="ＭＳ Ｐゴシック" charset="0"/>
                <a:cs typeface="Arial" panose="020B0604020202020204" pitchFamily="34" charset="0"/>
              </a:rPr>
              <a:t>الدعم</a:t>
            </a:r>
            <a:r>
              <a:rPr lang="ar-JO" sz="2000" b="1" dirty="0">
                <a:solidFill>
                  <a:srgbClr val="000000"/>
                </a:solidFill>
                <a:latin typeface="Arial" panose="020B0604020202020204" pitchFamily="34" charset="0"/>
                <a:ea typeface="ＭＳ Ｐゴシック" charset="0"/>
                <a:cs typeface="Arial" panose="020B0604020202020204" pitchFamily="34" charset="0"/>
              </a:rPr>
              <a:t>: لقد أكد بولس على ضمان المؤمن في مكان آخر (أنظر دراسات رومية 8). </a:t>
            </a:r>
            <a:endParaRPr lang="en-US" sz="2000" b="1" dirty="0">
              <a:solidFill>
                <a:srgbClr val="000000"/>
              </a:solidFill>
              <a:latin typeface="Arial" panose="020B0604020202020204" pitchFamily="34" charset="0"/>
              <a:ea typeface="ＭＳ Ｐゴシック" charset="0"/>
              <a:cs typeface="Arial" panose="020B0604020202020204" pitchFamily="34" charset="0"/>
            </a:endParaRPr>
          </a:p>
          <a:p>
            <a:pPr defTabSz="914400" eaLnBrk="0" fontAlgn="base" hangingPunct="0">
              <a:spcBef>
                <a:spcPct val="0"/>
              </a:spcBef>
              <a:spcAft>
                <a:spcPct val="0"/>
              </a:spcAft>
            </a:pPr>
            <a:endParaRPr lang="en-US" sz="2000" b="1" dirty="0">
              <a:solidFill>
                <a:srgbClr val="000000"/>
              </a:solidFill>
              <a:latin typeface="Arial" panose="020B0604020202020204" pitchFamily="34" charset="0"/>
              <a:ea typeface="ＭＳ Ｐゴシック" charset="0"/>
              <a:cs typeface="Arial" panose="020B0604020202020204" pitchFamily="34" charset="0"/>
            </a:endParaRPr>
          </a:p>
          <a:p>
            <a:pPr algn="r" defTabSz="914400" eaLnBrk="0" fontAlgn="base" hangingPunct="0">
              <a:spcBef>
                <a:spcPct val="0"/>
              </a:spcBef>
              <a:spcAft>
                <a:spcPct val="0"/>
              </a:spcAft>
            </a:pPr>
            <a:r>
              <a:rPr lang="ar-JO" sz="2000" b="1" dirty="0">
                <a:solidFill>
                  <a:srgbClr val="000000"/>
                </a:solidFill>
                <a:latin typeface="Arial" panose="020B0604020202020204" pitchFamily="34" charset="0"/>
                <a:ea typeface="ＭＳ Ｐゴシック" charset="0"/>
                <a:cs typeface="Arial" panose="020B0604020202020204" pitchFamily="34" charset="0"/>
              </a:rPr>
              <a:t>ب. </a:t>
            </a:r>
            <a:r>
              <a:rPr lang="ar-JO" sz="2000" b="1" u="sng" dirty="0">
                <a:solidFill>
                  <a:srgbClr val="000000"/>
                </a:solidFill>
                <a:latin typeface="Arial" panose="020B0604020202020204" pitchFamily="34" charset="0"/>
                <a:ea typeface="ＭＳ Ｐゴシック" charset="0"/>
                <a:cs typeface="Arial" panose="020B0604020202020204" pitchFamily="34" charset="0"/>
              </a:rPr>
              <a:t>الرد</a:t>
            </a:r>
            <a:r>
              <a:rPr lang="ar-JO" sz="2000" b="1" dirty="0">
                <a:solidFill>
                  <a:srgbClr val="000000"/>
                </a:solidFill>
                <a:latin typeface="Arial" panose="020B0604020202020204" pitchFamily="34" charset="0"/>
                <a:ea typeface="ＭＳ Ｐゴシック" charset="0"/>
                <a:cs typeface="Arial" panose="020B0604020202020204" pitchFamily="34" charset="0"/>
              </a:rPr>
              <a:t>: هذه عبارة صحيحة لاهوتياً لكن من المشكوك فيه أن بولس كان يفكر فيها هنا، ضمان المؤمن ليس في السياق لكن المشكلة الرئيسية مع هذه النظرة أنه لا يوجد أي مكان دعا فيه بولس المؤمنين أو الكنيسة إسرائيل </a:t>
            </a:r>
            <a:endParaRPr lang="en-US" sz="2000" b="1" dirty="0">
              <a:solidFill>
                <a:srgbClr val="000000"/>
              </a:solidFill>
              <a:latin typeface="Arial" panose="020B0604020202020204" pitchFamily="34" charset="0"/>
              <a:ea typeface="Times New Roman" pitchFamily="-112" charset="0"/>
              <a:cs typeface="Arial" panose="020B0604020202020204" pitchFamily="34" charset="0"/>
            </a:endParaRPr>
          </a:p>
        </p:txBody>
      </p:sp>
      <p:sp>
        <p:nvSpPr>
          <p:cNvPr id="45067" name="Rectangle 11"/>
          <p:cNvSpPr>
            <a:spLocks noChangeArrowheads="1"/>
          </p:cNvSpPr>
          <p:nvPr/>
        </p:nvSpPr>
        <p:spPr bwMode="auto">
          <a:xfrm>
            <a:off x="0" y="1524000"/>
            <a:ext cx="4572000" cy="5334000"/>
          </a:xfrm>
          <a:prstGeom prst="rect">
            <a:avLst/>
          </a:prstGeom>
          <a:solidFill>
            <a:srgbClr val="000000"/>
          </a:solidFill>
          <a:ln w="9525">
            <a:noFill/>
            <a:miter lim="800000"/>
            <a:headEnd/>
            <a:tailEnd/>
          </a:ln>
        </p:spPr>
        <p:txBody>
          <a:bodyPr/>
          <a:lstStyle/>
          <a:p>
            <a:pPr marL="457200" indent="-457200" algn="ctr" defTabSz="914400" eaLnBrk="0" fontAlgn="base" hangingPunct="0">
              <a:spcBef>
                <a:spcPct val="20000"/>
              </a:spcBef>
              <a:spcAft>
                <a:spcPct val="0"/>
              </a:spcAft>
              <a:defRPr/>
            </a:pPr>
            <a:r>
              <a:rPr lang="ar-JO" sz="2000" b="1" u="sng" dirty="0">
                <a:solidFill>
                  <a:srgbClr val="FCFCC6"/>
                </a:solidFill>
                <a:latin typeface="Arial" panose="020B0604020202020204" pitchFamily="34" charset="0"/>
                <a:ea typeface="Times New Roman" pitchFamily="-112" charset="0"/>
                <a:cs typeface="Arial" panose="020B0604020202020204" pitchFamily="34" charset="0"/>
              </a:rPr>
              <a:t>النظرة الأولى: سيخلص كل اليهود</a:t>
            </a:r>
            <a:endParaRPr lang="en-US" sz="2000" b="1" u="sng" dirty="0">
              <a:solidFill>
                <a:srgbClr val="FCFCC6"/>
              </a:solidFill>
              <a:latin typeface="Arial" panose="020B0604020202020204" pitchFamily="34" charset="0"/>
              <a:ea typeface="Times New Roman" pitchFamily="-112" charset="0"/>
              <a:cs typeface="Arial" panose="020B0604020202020204" pitchFamily="34" charset="0"/>
            </a:endParaRPr>
          </a:p>
          <a:p>
            <a:pPr defTabSz="914400" eaLnBrk="0" fontAlgn="base" hangingPunct="0">
              <a:spcBef>
                <a:spcPct val="20000"/>
              </a:spcBef>
              <a:spcAft>
                <a:spcPct val="0"/>
              </a:spcAft>
              <a:defRPr/>
            </a:pPr>
            <a:endParaRPr lang="en-US" sz="2000" b="1" dirty="0">
              <a:solidFill>
                <a:srgbClr val="FCFCC6"/>
              </a:solidFill>
              <a:latin typeface="Arial" panose="020B0604020202020204" pitchFamily="34" charset="0"/>
              <a:ea typeface="Times New Roman" pitchFamily="-112" charset="0"/>
              <a:cs typeface="Arial" panose="020B0604020202020204" pitchFamily="34" charset="0"/>
            </a:endParaRPr>
          </a:p>
          <a:p>
            <a:pPr algn="r" defTabSz="914400" rtl="1" eaLnBrk="0" fontAlgn="base" hangingPunct="0">
              <a:spcBef>
                <a:spcPct val="20000"/>
              </a:spcBef>
              <a:spcAft>
                <a:spcPct val="0"/>
              </a:spcAft>
              <a:defRPr/>
            </a:pPr>
            <a:r>
              <a:rPr lang="ar-JO" sz="2000" b="1" dirty="0">
                <a:solidFill>
                  <a:srgbClr val="FCFCC6"/>
                </a:solidFill>
                <a:latin typeface="Arial" panose="020B0604020202020204" pitchFamily="34" charset="0"/>
                <a:ea typeface="Times New Roman" pitchFamily="-112" charset="0"/>
                <a:cs typeface="Arial" panose="020B0604020202020204" pitchFamily="34" charset="0"/>
              </a:rPr>
              <a:t>أ. </a:t>
            </a:r>
            <a:r>
              <a:rPr lang="ar-JO" sz="2000" b="1" u="sng" dirty="0">
                <a:solidFill>
                  <a:srgbClr val="FCFCC6"/>
                </a:solidFill>
                <a:latin typeface="Arial" panose="020B0604020202020204" pitchFamily="34" charset="0"/>
                <a:ea typeface="Times New Roman" pitchFamily="-112" charset="0"/>
                <a:cs typeface="Arial" panose="020B0604020202020204" pitchFamily="34" charset="0"/>
              </a:rPr>
              <a:t>الدعم</a:t>
            </a:r>
            <a:r>
              <a:rPr lang="ar-JO" sz="2000" b="1" dirty="0">
                <a:solidFill>
                  <a:srgbClr val="FCFCC6"/>
                </a:solidFill>
                <a:latin typeface="Arial" panose="020B0604020202020204" pitchFamily="34" charset="0"/>
                <a:ea typeface="Times New Roman" pitchFamily="-112" charset="0"/>
                <a:cs typeface="Arial" panose="020B0604020202020204" pitchFamily="34" charset="0"/>
              </a:rPr>
              <a:t>: إسرائيل هم شعب الله – مختاريه (9: 4، 11، 11: 1، 28)</a:t>
            </a:r>
            <a:endParaRPr lang="en-US" sz="2000" b="1" dirty="0">
              <a:solidFill>
                <a:srgbClr val="FCFCC6"/>
              </a:solidFill>
              <a:latin typeface="Arial" panose="020B0604020202020204" pitchFamily="34" charset="0"/>
              <a:ea typeface="Times New Roman" pitchFamily="-112" charset="0"/>
              <a:cs typeface="Arial" panose="020B0604020202020204" pitchFamily="34" charset="0"/>
            </a:endParaRPr>
          </a:p>
          <a:p>
            <a:pPr defTabSz="914400" eaLnBrk="0" fontAlgn="base" hangingPunct="0">
              <a:spcBef>
                <a:spcPct val="20000"/>
              </a:spcBef>
              <a:spcAft>
                <a:spcPct val="0"/>
              </a:spcAft>
              <a:defRPr/>
            </a:pPr>
            <a:endParaRPr lang="en-US" sz="2000" b="1" dirty="0">
              <a:solidFill>
                <a:srgbClr val="FCFCC6"/>
              </a:solidFill>
              <a:latin typeface="Arial" panose="020B0604020202020204" pitchFamily="34" charset="0"/>
              <a:ea typeface="Times New Roman" pitchFamily="-112" charset="0"/>
              <a:cs typeface="Arial" panose="020B0604020202020204" pitchFamily="34" charset="0"/>
            </a:endParaRPr>
          </a:p>
          <a:p>
            <a:pPr algn="r" defTabSz="914400" eaLnBrk="0" fontAlgn="base" hangingPunct="0">
              <a:spcBef>
                <a:spcPct val="20000"/>
              </a:spcBef>
              <a:spcAft>
                <a:spcPct val="0"/>
              </a:spcAft>
              <a:defRPr/>
            </a:pPr>
            <a:r>
              <a:rPr lang="ar-JO" sz="2000" b="1" dirty="0">
                <a:solidFill>
                  <a:srgbClr val="FCFCC6"/>
                </a:solidFill>
                <a:latin typeface="Arial" panose="020B0604020202020204" pitchFamily="34" charset="0"/>
                <a:ea typeface="Times New Roman" pitchFamily="-112" charset="0"/>
                <a:cs typeface="Arial" panose="020B0604020202020204" pitchFamily="34" charset="0"/>
              </a:rPr>
              <a:t>ب. </a:t>
            </a:r>
            <a:r>
              <a:rPr lang="ar-JO" sz="2000" b="1" u="sng" dirty="0">
                <a:solidFill>
                  <a:srgbClr val="FCFCC6"/>
                </a:solidFill>
                <a:latin typeface="Arial" panose="020B0604020202020204" pitchFamily="34" charset="0"/>
                <a:ea typeface="Times New Roman" pitchFamily="-112" charset="0"/>
                <a:cs typeface="Arial" panose="020B0604020202020204" pitchFamily="34" charset="0"/>
              </a:rPr>
              <a:t>الرد</a:t>
            </a:r>
            <a:r>
              <a:rPr lang="ar-JO" sz="2000" b="1" dirty="0">
                <a:solidFill>
                  <a:srgbClr val="FCFCC6"/>
                </a:solidFill>
                <a:latin typeface="Arial" panose="020B0604020202020204" pitchFamily="34" charset="0"/>
                <a:ea typeface="Times New Roman" pitchFamily="-112" charset="0"/>
                <a:cs typeface="Arial" panose="020B0604020202020204" pitchFamily="34" charset="0"/>
              </a:rPr>
              <a:t>: اختيار الأمة لا يعني خلاص كل فرد فيها، خصوصاً أن الكثير من اليهود عبر القرون قد رفضوا المسيح. ليس لدى الله أسلوب آخر لخلاص اليهود بما أن عليهم أن يثقوا بالمسيح أيضاً (1: 16-17)</a:t>
            </a:r>
            <a:endParaRPr lang="en-US" sz="2000" b="1" dirty="0">
              <a:solidFill>
                <a:srgbClr val="FCFCC6"/>
              </a:solidFill>
              <a:latin typeface="Arial" panose="020B0604020202020204" pitchFamily="34" charset="0"/>
              <a:ea typeface="Times New Roman" pitchFamily="-112" charset="0"/>
              <a:cs typeface="Arial" panose="020B0604020202020204" pitchFamily="34" charset="0"/>
            </a:endParaRPr>
          </a:p>
        </p:txBody>
      </p:sp>
    </p:spTree>
    <p:extLst>
      <p:ext uri="{BB962C8B-B14F-4D97-AF65-F5344CB8AC3E}">
        <p14:creationId xmlns:p14="http://schemas.microsoft.com/office/powerpoint/2010/main" val="63615715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nodeType="afterEffect">
                                  <p:stCondLst>
                                    <p:cond delay="0"/>
                                  </p:stCondLst>
                                  <p:childTnLst>
                                    <p:set>
                                      <p:cBhvr>
                                        <p:cTn id="6" dur="1" fill="hold">
                                          <p:stCondLst>
                                            <p:cond delay="0"/>
                                          </p:stCondLst>
                                        </p:cTn>
                                        <p:tgtEl>
                                          <p:spTgt spid="45061"/>
                                        </p:tgtEl>
                                        <p:attrNameLst>
                                          <p:attrName>style.visibility</p:attrName>
                                        </p:attrNameLst>
                                      </p:cBhvr>
                                      <p:to>
                                        <p:strVal val="visible"/>
                                      </p:to>
                                    </p:set>
                                    <p:anim calcmode="lin" valueType="num">
                                      <p:cBhvr additive="base">
                                        <p:cTn id="7" dur="500" fill="hold"/>
                                        <p:tgtEl>
                                          <p:spTgt spid="45061"/>
                                        </p:tgtEl>
                                        <p:attrNameLst>
                                          <p:attrName>ppt_x</p:attrName>
                                        </p:attrNameLst>
                                      </p:cBhvr>
                                      <p:tavLst>
                                        <p:tav tm="0">
                                          <p:val>
                                            <p:strVal val="0-#ppt_w/2"/>
                                          </p:val>
                                        </p:tav>
                                        <p:tav tm="100000">
                                          <p:val>
                                            <p:strVal val="#ppt_x"/>
                                          </p:val>
                                        </p:tav>
                                      </p:tavLst>
                                    </p:anim>
                                    <p:anim calcmode="lin" valueType="num">
                                      <p:cBhvr additive="base">
                                        <p:cTn id="8" dur="500" fill="hold"/>
                                        <p:tgtEl>
                                          <p:spTgt spid="45061"/>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45067">
                                            <p:bg/>
                                          </p:spTgt>
                                        </p:tgtEl>
                                        <p:attrNameLst>
                                          <p:attrName>style.visibility</p:attrName>
                                        </p:attrNameLst>
                                      </p:cBhvr>
                                      <p:to>
                                        <p:strVal val="visible"/>
                                      </p:to>
                                    </p:set>
                                    <p:anim calcmode="lin" valueType="num">
                                      <p:cBhvr additive="base">
                                        <p:cTn id="13" dur="500" fill="hold"/>
                                        <p:tgtEl>
                                          <p:spTgt spid="45067">
                                            <p:bg/>
                                          </p:spTgt>
                                        </p:tgtEl>
                                        <p:attrNameLst>
                                          <p:attrName>ppt_x</p:attrName>
                                        </p:attrNameLst>
                                      </p:cBhvr>
                                      <p:tavLst>
                                        <p:tav tm="0">
                                          <p:val>
                                            <p:strVal val="0-#ppt_w/2"/>
                                          </p:val>
                                        </p:tav>
                                        <p:tav tm="100000">
                                          <p:val>
                                            <p:strVal val="#ppt_x"/>
                                          </p:val>
                                        </p:tav>
                                      </p:tavLst>
                                    </p:anim>
                                    <p:anim calcmode="lin" valueType="num">
                                      <p:cBhvr additive="base">
                                        <p:cTn id="14" dur="500" fill="hold"/>
                                        <p:tgtEl>
                                          <p:spTgt spid="45067">
                                            <p:bg/>
                                          </p:spTgt>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45067">
                                            <p:txEl>
                                              <p:pRg st="0" end="0"/>
                                            </p:txEl>
                                          </p:spTgt>
                                        </p:tgtEl>
                                        <p:attrNameLst>
                                          <p:attrName>style.visibility</p:attrName>
                                        </p:attrNameLst>
                                      </p:cBhvr>
                                      <p:to>
                                        <p:strVal val="visible"/>
                                      </p:to>
                                    </p:set>
                                    <p:anim calcmode="lin" valueType="num">
                                      <p:cBhvr additive="base">
                                        <p:cTn id="19" dur="500" fill="hold"/>
                                        <p:tgtEl>
                                          <p:spTgt spid="45067">
                                            <p:txEl>
                                              <p:pRg st="0" end="0"/>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45067">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8" fill="hold" grpId="0" nodeType="clickEffect">
                                  <p:stCondLst>
                                    <p:cond delay="0"/>
                                  </p:stCondLst>
                                  <p:childTnLst>
                                    <p:set>
                                      <p:cBhvr>
                                        <p:cTn id="24" dur="1" fill="hold">
                                          <p:stCondLst>
                                            <p:cond delay="0"/>
                                          </p:stCondLst>
                                        </p:cTn>
                                        <p:tgtEl>
                                          <p:spTgt spid="45067">
                                            <p:txEl>
                                              <p:pRg st="2" end="2"/>
                                            </p:txEl>
                                          </p:spTgt>
                                        </p:tgtEl>
                                        <p:attrNameLst>
                                          <p:attrName>style.visibility</p:attrName>
                                        </p:attrNameLst>
                                      </p:cBhvr>
                                      <p:to>
                                        <p:strVal val="visible"/>
                                      </p:to>
                                    </p:set>
                                    <p:anim calcmode="lin" valueType="num">
                                      <p:cBhvr additive="base">
                                        <p:cTn id="25" dur="500" fill="hold"/>
                                        <p:tgtEl>
                                          <p:spTgt spid="45067">
                                            <p:txEl>
                                              <p:pRg st="2" end="2"/>
                                            </p:tx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45067">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8" fill="hold" grpId="0" nodeType="clickEffect">
                                  <p:stCondLst>
                                    <p:cond delay="0"/>
                                  </p:stCondLst>
                                  <p:childTnLst>
                                    <p:set>
                                      <p:cBhvr>
                                        <p:cTn id="30" dur="1" fill="hold">
                                          <p:stCondLst>
                                            <p:cond delay="0"/>
                                          </p:stCondLst>
                                        </p:cTn>
                                        <p:tgtEl>
                                          <p:spTgt spid="45067">
                                            <p:txEl>
                                              <p:pRg st="4" end="4"/>
                                            </p:txEl>
                                          </p:spTgt>
                                        </p:tgtEl>
                                        <p:attrNameLst>
                                          <p:attrName>style.visibility</p:attrName>
                                        </p:attrNameLst>
                                      </p:cBhvr>
                                      <p:to>
                                        <p:strVal val="visible"/>
                                      </p:to>
                                    </p:set>
                                    <p:anim calcmode="lin" valueType="num">
                                      <p:cBhvr additive="base">
                                        <p:cTn id="31" dur="500" fill="hold"/>
                                        <p:tgtEl>
                                          <p:spTgt spid="45067">
                                            <p:txEl>
                                              <p:pRg st="4" end="4"/>
                                            </p:txEl>
                                          </p:spTgt>
                                        </p:tgtEl>
                                        <p:attrNameLst>
                                          <p:attrName>ppt_x</p:attrName>
                                        </p:attrNameLst>
                                      </p:cBhvr>
                                      <p:tavLst>
                                        <p:tav tm="0">
                                          <p:val>
                                            <p:strVal val="0-#ppt_w/2"/>
                                          </p:val>
                                        </p:tav>
                                        <p:tav tm="100000">
                                          <p:val>
                                            <p:strVal val="#ppt_x"/>
                                          </p:val>
                                        </p:tav>
                                      </p:tavLst>
                                    </p:anim>
                                    <p:anim calcmode="lin" valueType="num">
                                      <p:cBhvr additive="base">
                                        <p:cTn id="32" dur="500" fill="hold"/>
                                        <p:tgtEl>
                                          <p:spTgt spid="45067">
                                            <p:txEl>
                                              <p:pRg st="4" end="4"/>
                                            </p:txEl>
                                          </p:spTgt>
                                        </p:tgtEl>
                                        <p:attrNameLst>
                                          <p:attrName>ppt_y</p:attrName>
                                        </p:attrNameLst>
                                      </p:cBhvr>
                                      <p:tavLst>
                                        <p:tav tm="0">
                                          <p:val>
                                            <p:strVal val="#ppt_y"/>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8" fill="hold" grpId="0" nodeType="clickEffect">
                                  <p:stCondLst>
                                    <p:cond delay="0"/>
                                  </p:stCondLst>
                                  <p:childTnLst>
                                    <p:set>
                                      <p:cBhvr>
                                        <p:cTn id="36" dur="1" fill="hold">
                                          <p:stCondLst>
                                            <p:cond delay="0"/>
                                          </p:stCondLst>
                                        </p:cTn>
                                        <p:tgtEl>
                                          <p:spTgt spid="45065">
                                            <p:txEl>
                                              <p:pRg st="0" end="0"/>
                                            </p:txEl>
                                          </p:spTgt>
                                        </p:tgtEl>
                                        <p:attrNameLst>
                                          <p:attrName>style.visibility</p:attrName>
                                        </p:attrNameLst>
                                      </p:cBhvr>
                                      <p:to>
                                        <p:strVal val="visible"/>
                                      </p:to>
                                    </p:set>
                                    <p:anim calcmode="lin" valueType="num">
                                      <p:cBhvr additive="base">
                                        <p:cTn id="37" dur="500" fill="hold"/>
                                        <p:tgtEl>
                                          <p:spTgt spid="45065">
                                            <p:txEl>
                                              <p:pRg st="0" end="0"/>
                                            </p:txEl>
                                          </p:spTgt>
                                        </p:tgtEl>
                                        <p:attrNameLst>
                                          <p:attrName>ppt_x</p:attrName>
                                        </p:attrNameLst>
                                      </p:cBhvr>
                                      <p:tavLst>
                                        <p:tav tm="0">
                                          <p:val>
                                            <p:strVal val="0-#ppt_w/2"/>
                                          </p:val>
                                        </p:tav>
                                        <p:tav tm="100000">
                                          <p:val>
                                            <p:strVal val="#ppt_x"/>
                                          </p:val>
                                        </p:tav>
                                      </p:tavLst>
                                    </p:anim>
                                    <p:anim calcmode="lin" valueType="num">
                                      <p:cBhvr additive="base">
                                        <p:cTn id="38" dur="500" fill="hold"/>
                                        <p:tgtEl>
                                          <p:spTgt spid="45065">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2" presetClass="entr" presetSubtype="8" fill="hold" grpId="0" nodeType="clickEffect">
                                  <p:stCondLst>
                                    <p:cond delay="0"/>
                                  </p:stCondLst>
                                  <p:childTnLst>
                                    <p:set>
                                      <p:cBhvr>
                                        <p:cTn id="42" dur="1" fill="hold">
                                          <p:stCondLst>
                                            <p:cond delay="0"/>
                                          </p:stCondLst>
                                        </p:cTn>
                                        <p:tgtEl>
                                          <p:spTgt spid="45065">
                                            <p:bg/>
                                          </p:spTgt>
                                        </p:tgtEl>
                                        <p:attrNameLst>
                                          <p:attrName>style.visibility</p:attrName>
                                        </p:attrNameLst>
                                      </p:cBhvr>
                                      <p:to>
                                        <p:strVal val="visible"/>
                                      </p:to>
                                    </p:set>
                                    <p:anim calcmode="lin" valueType="num">
                                      <p:cBhvr additive="base">
                                        <p:cTn id="43" dur="500" fill="hold"/>
                                        <p:tgtEl>
                                          <p:spTgt spid="45065">
                                            <p:bg/>
                                          </p:spTgt>
                                        </p:tgtEl>
                                        <p:attrNameLst>
                                          <p:attrName>ppt_x</p:attrName>
                                        </p:attrNameLst>
                                      </p:cBhvr>
                                      <p:tavLst>
                                        <p:tav tm="0">
                                          <p:val>
                                            <p:strVal val="0-#ppt_w/2"/>
                                          </p:val>
                                        </p:tav>
                                        <p:tav tm="100000">
                                          <p:val>
                                            <p:strVal val="#ppt_x"/>
                                          </p:val>
                                        </p:tav>
                                      </p:tavLst>
                                    </p:anim>
                                    <p:anim calcmode="lin" valueType="num">
                                      <p:cBhvr additive="base">
                                        <p:cTn id="44" dur="500" fill="hold"/>
                                        <p:tgtEl>
                                          <p:spTgt spid="45065">
                                            <p:bg/>
                                          </p:spTgt>
                                        </p:tgtEl>
                                        <p:attrNameLst>
                                          <p:attrName>ppt_y</p:attrName>
                                        </p:attrNameLst>
                                      </p:cBhvr>
                                      <p:tavLst>
                                        <p:tav tm="0">
                                          <p:val>
                                            <p:strVal val="#ppt_y"/>
                                          </p:val>
                                        </p:tav>
                                        <p:tav tm="100000">
                                          <p:val>
                                            <p:strVal val="#ppt_y"/>
                                          </p:val>
                                        </p:tav>
                                      </p:tavLst>
                                    </p:anim>
                                  </p:childTnLst>
                                </p:cTn>
                              </p:par>
                              <p:par>
                                <p:cTn id="45" presetID="1" presetClass="entr" presetSubtype="0" fill="hold" grpId="1" nodeType="withEffect">
                                  <p:stCondLst>
                                    <p:cond delay="0"/>
                                  </p:stCondLst>
                                  <p:childTnLst>
                                    <p:set>
                                      <p:cBhvr>
                                        <p:cTn id="46" dur="1" fill="hold">
                                          <p:stCondLst>
                                            <p:cond delay="0"/>
                                          </p:stCondLst>
                                        </p:cTn>
                                        <p:tgtEl>
                                          <p:spTgt spid="45065">
                                            <p:txEl>
                                              <p:pRg st="2" end="2"/>
                                            </p:txEl>
                                          </p:spTgt>
                                        </p:tgtEl>
                                        <p:attrNameLst>
                                          <p:attrName>style.visibility</p:attrName>
                                        </p:attrNameLst>
                                      </p:cBhvr>
                                      <p:to>
                                        <p:strVal val="visible"/>
                                      </p:to>
                                    </p:set>
                                  </p:childTnLst>
                                </p:cTn>
                              </p:par>
                              <p:par>
                                <p:cTn id="47" presetID="1" presetClass="entr" presetSubtype="0" fill="hold" grpId="1" nodeType="withEffect">
                                  <p:stCondLst>
                                    <p:cond delay="0"/>
                                  </p:stCondLst>
                                  <p:childTnLst>
                                    <p:set>
                                      <p:cBhvr>
                                        <p:cTn id="48" dur="1" fill="hold">
                                          <p:stCondLst>
                                            <p:cond delay="0"/>
                                          </p:stCondLst>
                                        </p:cTn>
                                        <p:tgtEl>
                                          <p:spTgt spid="45065">
                                            <p:txEl>
                                              <p:pRg st="4" end="4"/>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065" grpId="0" build="p" animBg="1" autoUpdateAnimBg="0"/>
      <p:bldP spid="45065" grpId="1" build="allAtOnce"/>
      <p:bldP spid="45067" grpId="0" build="p" animBg="1" autoUpdateAnimBg="0"/>
    </p:bldLst>
  </p:timing>
</p:sld>
</file>

<file path=ppt/slides/slide55.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pic>
        <p:nvPicPr>
          <p:cNvPr id="923650" name="Picture 7" descr="Romans 188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76200" y="0"/>
            <a:ext cx="9372600" cy="7051675"/>
          </a:xfrm>
          <a:prstGeom prst="rect">
            <a:avLst/>
          </a:prstGeom>
          <a:noFill/>
          <a:ln w="9525">
            <a:noFill/>
            <a:miter lim="800000"/>
            <a:headEnd/>
            <a:tailEnd/>
          </a:ln>
        </p:spPr>
      </p:pic>
      <p:sp>
        <p:nvSpPr>
          <p:cNvPr id="923651" name="Rectangle 2"/>
          <p:cNvSpPr>
            <a:spLocks noGrp="1" noChangeArrowheads="1"/>
          </p:cNvSpPr>
          <p:nvPr>
            <p:ph type="title"/>
          </p:nvPr>
        </p:nvSpPr>
        <p:spPr>
          <a:xfrm>
            <a:off x="1524000" y="762000"/>
            <a:ext cx="6629400" cy="533400"/>
          </a:xfrm>
        </p:spPr>
        <p:txBody>
          <a:bodyPr/>
          <a:lstStyle/>
          <a:p>
            <a:pPr algn="ctr" eaLnBrk="1" hangingPunct="1"/>
            <a:r>
              <a:rPr lang="ar-JO" sz="3200" b="1" dirty="0">
                <a:solidFill>
                  <a:schemeClr val="tx1"/>
                </a:solidFill>
                <a:ea typeface="Times New Roman" charset="0"/>
                <a:cs typeface="Times New Roman" charset="0"/>
              </a:rPr>
              <a:t>كيف سيخلص </a:t>
            </a:r>
            <a:r>
              <a:rPr lang="ar-JO" sz="3200" b="1" dirty="0">
                <a:solidFill>
                  <a:srgbClr val="0070C0"/>
                </a:solidFill>
                <a:ea typeface="Times New Roman" charset="0"/>
                <a:cs typeface="Times New Roman" charset="0"/>
              </a:rPr>
              <a:t>جميع</a:t>
            </a:r>
            <a:r>
              <a:rPr lang="ar-JO" sz="3200" b="1" dirty="0">
                <a:solidFill>
                  <a:schemeClr val="tx1"/>
                </a:solidFill>
                <a:ea typeface="Times New Roman" charset="0"/>
                <a:cs typeface="Times New Roman" charset="0"/>
              </a:rPr>
              <a:t> إسرائيل؟ رو 11: 25-32</a:t>
            </a:r>
            <a:endParaRPr lang="en-US" sz="3200" b="1" dirty="0">
              <a:solidFill>
                <a:schemeClr val="tx1"/>
              </a:solidFill>
              <a:ea typeface="Times New Roman" charset="0"/>
              <a:cs typeface="Times New Roman" charset="0"/>
            </a:endParaRPr>
          </a:p>
        </p:txBody>
      </p:sp>
      <p:pic>
        <p:nvPicPr>
          <p:cNvPr id="923652" name="Picture 6" descr="j0076198"/>
          <p:cNvPicPr>
            <a:picLocks noChangeAspect="1" noChangeArrowheads="1" noCrop="1"/>
          </p:cNvPicPr>
          <p:nvPr/>
        </p:nvPicPr>
        <p:blipFill>
          <a:blip r:embed="rId4">
            <a:extLst>
              <a:ext uri="{28A0092B-C50C-407E-A947-70E740481C1C}">
                <a14:useLocalDpi xmlns:a14="http://schemas.microsoft.com/office/drawing/2010/main"/>
              </a:ext>
            </a:extLst>
          </a:blip>
          <a:srcRect/>
          <a:stretch>
            <a:fillRect/>
          </a:stretch>
        </p:blipFill>
        <p:spPr bwMode="auto">
          <a:xfrm>
            <a:off x="8256588" y="685800"/>
            <a:ext cx="811212" cy="811213"/>
          </a:xfrm>
          <a:prstGeom prst="rect">
            <a:avLst/>
          </a:prstGeom>
          <a:noFill/>
          <a:ln w="9525">
            <a:noFill/>
            <a:miter lim="800000"/>
            <a:headEnd/>
            <a:tailEnd/>
          </a:ln>
        </p:spPr>
      </p:pic>
      <p:sp>
        <p:nvSpPr>
          <p:cNvPr id="45064" name="Text Box 8"/>
          <p:cNvSpPr txBox="1">
            <a:spLocks noChangeArrowheads="1"/>
          </p:cNvSpPr>
          <p:nvPr/>
        </p:nvSpPr>
        <p:spPr bwMode="auto">
          <a:xfrm>
            <a:off x="8205788" y="0"/>
            <a:ext cx="843501" cy="461665"/>
          </a:xfrm>
          <a:prstGeom prst="rect">
            <a:avLst/>
          </a:prstGeom>
          <a:solidFill>
            <a:schemeClr val="tx1"/>
          </a:solidFill>
          <a:ln w="9525">
            <a:noFill/>
            <a:miter lim="800000"/>
            <a:headEnd/>
            <a:tailEnd/>
          </a:ln>
          <a:effectLst>
            <a:outerShdw blurRad="63500" dist="35921" dir="2700000" algn="ctr" rotWithShape="0">
              <a:srgbClr val="000000">
                <a:alpha val="74998"/>
              </a:srgbClr>
            </a:outerShdw>
          </a:effectLst>
        </p:spPr>
        <p:txBody>
          <a:bodyPr wrap="none">
            <a:spAutoFit/>
          </a:bodyPr>
          <a:lstStyle/>
          <a:p>
            <a:pPr defTabSz="914400" eaLnBrk="0" fontAlgn="base" hangingPunct="0">
              <a:spcBef>
                <a:spcPct val="0"/>
              </a:spcBef>
              <a:spcAft>
                <a:spcPct val="0"/>
              </a:spcAft>
              <a:defRPr/>
            </a:pPr>
            <a:r>
              <a:rPr lang="ar-JO" sz="2400" b="1" dirty="0">
                <a:solidFill>
                  <a:srgbClr val="FFFFFF"/>
                </a:solidFill>
                <a:latin typeface="Arial" panose="020B0604020202020204" pitchFamily="34" charset="0"/>
                <a:ea typeface="ＭＳ Ｐゴシック" pitchFamily="-112" charset="-128"/>
                <a:cs typeface="Arial" panose="020B0604020202020204" pitchFamily="34" charset="0"/>
              </a:rPr>
              <a:t>155ل</a:t>
            </a:r>
            <a:endParaRPr lang="en-US" sz="2400" b="1" dirty="0">
              <a:solidFill>
                <a:srgbClr val="FFFFFF"/>
              </a:solidFill>
              <a:latin typeface="Arial" panose="020B0604020202020204" pitchFamily="34" charset="0"/>
              <a:ea typeface="ＭＳ Ｐゴシック" pitchFamily="-112" charset="-128"/>
              <a:cs typeface="Arial" panose="020B0604020202020204" pitchFamily="34" charset="0"/>
            </a:endParaRPr>
          </a:p>
        </p:txBody>
      </p:sp>
      <p:sp>
        <p:nvSpPr>
          <p:cNvPr id="45065" name="Rectangle 9"/>
          <p:cNvSpPr>
            <a:spLocks noChangeArrowheads="1"/>
          </p:cNvSpPr>
          <p:nvPr/>
        </p:nvSpPr>
        <p:spPr bwMode="auto">
          <a:xfrm>
            <a:off x="4572000" y="1524000"/>
            <a:ext cx="4572000" cy="5334000"/>
          </a:xfrm>
          <a:prstGeom prst="rect">
            <a:avLst/>
          </a:prstGeom>
          <a:solidFill>
            <a:srgbClr val="FFFF99"/>
          </a:solidFill>
          <a:ln w="9525">
            <a:noFill/>
            <a:miter lim="800000"/>
            <a:headEnd/>
            <a:tailEnd/>
          </a:ln>
        </p:spPr>
        <p:txBody>
          <a:bodyPr/>
          <a:lstStyle/>
          <a:p>
            <a:pPr marL="533400" indent="-533400" algn="ctr" defTabSz="914400" eaLnBrk="0" fontAlgn="base" hangingPunct="0">
              <a:lnSpc>
                <a:spcPct val="90000"/>
              </a:lnSpc>
              <a:spcBef>
                <a:spcPct val="0"/>
              </a:spcBef>
              <a:spcAft>
                <a:spcPct val="0"/>
              </a:spcAft>
              <a:defRPr/>
            </a:pPr>
            <a:r>
              <a:rPr lang="ar-JO" sz="2000" b="1" u="sng" dirty="0">
                <a:solidFill>
                  <a:srgbClr val="000000"/>
                </a:solidFill>
                <a:latin typeface="Arial" panose="020B0604020202020204" pitchFamily="34" charset="0"/>
                <a:ea typeface="Times New Roman" pitchFamily="-112" charset="0"/>
                <a:cs typeface="Arial" panose="020B0604020202020204" pitchFamily="34" charset="0"/>
              </a:rPr>
              <a:t>النظرة الرابعة: أكثرية الجيل اليهودي الأخير</a:t>
            </a:r>
            <a:endParaRPr lang="en-US" sz="2000" b="1" u="sng" dirty="0">
              <a:solidFill>
                <a:srgbClr val="000000"/>
              </a:solidFill>
              <a:latin typeface="Arial" panose="020B0604020202020204" pitchFamily="34" charset="0"/>
              <a:ea typeface="Times New Roman" pitchFamily="-112" charset="0"/>
              <a:cs typeface="Arial" panose="020B0604020202020204" pitchFamily="34" charset="0"/>
            </a:endParaRPr>
          </a:p>
          <a:p>
            <a:pPr marL="533400" indent="-533400" defTabSz="914400" eaLnBrk="0" fontAlgn="base" hangingPunct="0">
              <a:lnSpc>
                <a:spcPct val="90000"/>
              </a:lnSpc>
              <a:spcBef>
                <a:spcPct val="0"/>
              </a:spcBef>
              <a:spcAft>
                <a:spcPct val="0"/>
              </a:spcAft>
              <a:defRPr/>
            </a:pPr>
            <a:r>
              <a:rPr lang="en-US" sz="2000" b="1" dirty="0">
                <a:solidFill>
                  <a:srgbClr val="000000"/>
                </a:solidFill>
                <a:latin typeface="Arial" panose="020B0604020202020204" pitchFamily="34" charset="0"/>
                <a:ea typeface="Times New Roman" pitchFamily="-112" charset="0"/>
                <a:cs typeface="Arial" panose="020B0604020202020204" pitchFamily="34" charset="0"/>
              </a:rPr>
              <a:t> </a:t>
            </a:r>
          </a:p>
          <a:p>
            <a:pPr algn="r" defTabSz="914400" eaLnBrk="0" fontAlgn="base" hangingPunct="0">
              <a:lnSpc>
                <a:spcPct val="90000"/>
              </a:lnSpc>
              <a:spcBef>
                <a:spcPct val="0"/>
              </a:spcBef>
              <a:spcAft>
                <a:spcPct val="0"/>
              </a:spcAft>
              <a:defRPr/>
            </a:pPr>
            <a:r>
              <a:rPr lang="ar-JO" sz="2000" b="1" dirty="0">
                <a:solidFill>
                  <a:srgbClr val="000000"/>
                </a:solidFill>
                <a:latin typeface="Arial" panose="020B0604020202020204" pitchFamily="34" charset="0"/>
                <a:ea typeface="Times New Roman" pitchFamily="-112" charset="0"/>
                <a:cs typeface="Arial" panose="020B0604020202020204" pitchFamily="34" charset="0"/>
              </a:rPr>
              <a:t>كل إسرائيل تعني كل اليهود الذين يعيشون على الأرض في نهاية هذا العصر. سوف يؤمنون بالمسيح وينالون الخلاص قبل أو في نفس اللحظة التي يعود فيها المسيح (11: 26). وبعد ذلك يخلص جميع إسرائيل:</a:t>
            </a:r>
            <a:endParaRPr lang="en-US" sz="2000" b="1" dirty="0">
              <a:solidFill>
                <a:srgbClr val="000000"/>
              </a:solidFill>
              <a:latin typeface="Arial" panose="020B0604020202020204" pitchFamily="34" charset="0"/>
              <a:ea typeface="ヒラギノ角ゴ Pro W3"/>
              <a:cs typeface="Arial" panose="020B0604020202020204" pitchFamily="34" charset="0"/>
            </a:endParaRPr>
          </a:p>
          <a:p>
            <a:pPr algn="r" defTabSz="914400" eaLnBrk="0" fontAlgn="base" hangingPunct="0">
              <a:lnSpc>
                <a:spcPct val="90000"/>
              </a:lnSpc>
              <a:spcBef>
                <a:spcPct val="0"/>
              </a:spcBef>
              <a:spcAft>
                <a:spcPct val="0"/>
              </a:spcAft>
              <a:defRPr/>
            </a:pPr>
            <a:r>
              <a:rPr lang="ar-JO" sz="2000" b="1" dirty="0">
                <a:solidFill>
                  <a:srgbClr val="000000"/>
                </a:solidFill>
                <a:latin typeface="Arial" panose="020B0604020202020204" pitchFamily="34" charset="0"/>
                <a:ea typeface="ヒラギノ角ゴ Pro W3"/>
                <a:cs typeface="Arial" panose="020B0604020202020204" pitchFamily="34" charset="0"/>
              </a:rPr>
              <a:t>1. ذكر أنبياء العهد القديم خلاص الأمم عدة مرات </a:t>
            </a:r>
          </a:p>
          <a:p>
            <a:pPr algn="r" defTabSz="914400" eaLnBrk="0" fontAlgn="base" hangingPunct="0">
              <a:lnSpc>
                <a:spcPct val="90000"/>
              </a:lnSpc>
              <a:spcBef>
                <a:spcPct val="0"/>
              </a:spcBef>
              <a:spcAft>
                <a:spcPct val="0"/>
              </a:spcAft>
              <a:defRPr/>
            </a:pPr>
            <a:r>
              <a:rPr lang="ar-JO" sz="2000" b="1" dirty="0">
                <a:solidFill>
                  <a:srgbClr val="000000"/>
                </a:solidFill>
                <a:latin typeface="Arial" panose="020B0604020202020204" pitchFamily="34" charset="0"/>
                <a:ea typeface="ヒラギノ角ゴ Pro W3"/>
                <a:cs typeface="Arial" panose="020B0604020202020204" pitchFamily="34" charset="0"/>
              </a:rPr>
              <a:t>(أش 2: 5... الخ)</a:t>
            </a:r>
            <a:endParaRPr lang="en-US" sz="2000" b="1" dirty="0">
              <a:solidFill>
                <a:srgbClr val="000000"/>
              </a:solidFill>
              <a:latin typeface="Arial" panose="020B0604020202020204" pitchFamily="34" charset="0"/>
              <a:ea typeface="ヒラギノ角ゴ Pro W3"/>
              <a:cs typeface="Arial" panose="020B0604020202020204" pitchFamily="34" charset="0"/>
            </a:endParaRPr>
          </a:p>
          <a:p>
            <a:pPr algn="r" defTabSz="914400" eaLnBrk="0" fontAlgn="base" hangingPunct="0">
              <a:lnSpc>
                <a:spcPct val="90000"/>
              </a:lnSpc>
              <a:spcBef>
                <a:spcPct val="0"/>
              </a:spcBef>
              <a:spcAft>
                <a:spcPct val="0"/>
              </a:spcAft>
              <a:defRPr/>
            </a:pPr>
            <a:r>
              <a:rPr lang="ar-JO" sz="2000" b="1" dirty="0">
                <a:solidFill>
                  <a:srgbClr val="000000"/>
                </a:solidFill>
                <a:latin typeface="Arial" panose="020B0604020202020204" pitchFamily="34" charset="0"/>
                <a:ea typeface="ヒラギノ角ゴ Pro W3"/>
                <a:cs typeface="Arial" panose="020B0604020202020204" pitchFamily="34" charset="0"/>
              </a:rPr>
              <a:t>2. قساوة اليهود حتى (أو بعد) يدخل ملؤ الأمم</a:t>
            </a:r>
            <a:endParaRPr lang="en-US" sz="2000" b="1" dirty="0">
              <a:solidFill>
                <a:srgbClr val="000000"/>
              </a:solidFill>
              <a:latin typeface="Arial" panose="020B0604020202020204" pitchFamily="34" charset="0"/>
              <a:ea typeface="ヒラギノ角ゴ Pro W3"/>
              <a:cs typeface="Arial" panose="020B0604020202020204" pitchFamily="34" charset="0"/>
            </a:endParaRPr>
          </a:p>
          <a:p>
            <a:pPr algn="r" defTabSz="914400" eaLnBrk="0" fontAlgn="base" hangingPunct="0">
              <a:lnSpc>
                <a:spcPct val="90000"/>
              </a:lnSpc>
              <a:spcBef>
                <a:spcPct val="0"/>
              </a:spcBef>
              <a:spcAft>
                <a:spcPct val="0"/>
              </a:spcAft>
              <a:defRPr/>
            </a:pPr>
            <a:r>
              <a:rPr lang="ar-JO" sz="2000" b="1" dirty="0">
                <a:solidFill>
                  <a:srgbClr val="000000"/>
                </a:solidFill>
                <a:latin typeface="Arial" panose="020B0604020202020204" pitchFamily="34" charset="0"/>
                <a:ea typeface="ヒラギノ角ゴ Pro W3"/>
                <a:cs typeface="Arial" panose="020B0604020202020204" pitchFamily="34" charset="0"/>
              </a:rPr>
              <a:t>3. السياق هو رجوع المسيح (11: 26ب-27) من صهيون (أش 59: 20ب)</a:t>
            </a:r>
            <a:endParaRPr lang="en-US" sz="2000" b="1" dirty="0">
              <a:solidFill>
                <a:srgbClr val="000000"/>
              </a:solidFill>
              <a:latin typeface="Arial" panose="020B0604020202020204" pitchFamily="34" charset="0"/>
              <a:ea typeface="ヒラギノ角ゴ Pro W3"/>
              <a:cs typeface="Arial" panose="020B0604020202020204" pitchFamily="34" charset="0"/>
            </a:endParaRPr>
          </a:p>
          <a:p>
            <a:pPr algn="r" defTabSz="914400" eaLnBrk="0" fontAlgn="base" hangingPunct="0">
              <a:lnSpc>
                <a:spcPct val="90000"/>
              </a:lnSpc>
              <a:spcBef>
                <a:spcPct val="0"/>
              </a:spcBef>
              <a:spcAft>
                <a:spcPct val="0"/>
              </a:spcAft>
              <a:defRPr/>
            </a:pPr>
            <a:r>
              <a:rPr lang="ar-JO" sz="2000" b="1" dirty="0">
                <a:solidFill>
                  <a:srgbClr val="000000"/>
                </a:solidFill>
                <a:latin typeface="Arial" panose="020B0604020202020204" pitchFamily="34" charset="0"/>
                <a:ea typeface="ヒラギノ角ゴ Pro W3"/>
                <a:cs typeface="Arial" panose="020B0604020202020204" pitchFamily="34" charset="0"/>
              </a:rPr>
              <a:t>4. سوف يتمم هذا وعد الله بالعهد الجديد بأن قال أني أمحو خطاياهم (11: 27، أنظر إر 31: 34،      أش  59: 21)</a:t>
            </a:r>
            <a:endParaRPr lang="en-US" sz="2000" b="1" dirty="0">
              <a:solidFill>
                <a:srgbClr val="000000"/>
              </a:solidFill>
              <a:latin typeface="Arial" panose="020B0604020202020204" pitchFamily="34" charset="0"/>
              <a:ea typeface="ヒラギノ角ゴ Pro W3"/>
              <a:cs typeface="Arial" panose="020B0604020202020204" pitchFamily="34" charset="0"/>
            </a:endParaRPr>
          </a:p>
          <a:p>
            <a:pPr algn="r" defTabSz="914400" eaLnBrk="0" fontAlgn="base" hangingPunct="0">
              <a:lnSpc>
                <a:spcPct val="90000"/>
              </a:lnSpc>
              <a:spcBef>
                <a:spcPct val="0"/>
              </a:spcBef>
              <a:spcAft>
                <a:spcPct val="0"/>
              </a:spcAft>
              <a:defRPr/>
            </a:pPr>
            <a:r>
              <a:rPr lang="ar-JO" sz="2000" b="1" dirty="0">
                <a:solidFill>
                  <a:srgbClr val="000000"/>
                </a:solidFill>
                <a:latin typeface="Arial" panose="020B0604020202020204" pitchFamily="34" charset="0"/>
                <a:ea typeface="ヒラギノ角ゴ Pro W3"/>
                <a:cs typeface="Arial" panose="020B0604020202020204" pitchFamily="34" charset="0"/>
              </a:rPr>
              <a:t>5. ذكر النص سابقاً أن الله قادر أن يطعمهم جميعاً من جديد (11: 23ب)</a:t>
            </a:r>
            <a:endParaRPr lang="en-US" sz="2000" b="1" dirty="0">
              <a:solidFill>
                <a:srgbClr val="000000"/>
              </a:solidFill>
              <a:latin typeface="Arial" panose="020B0604020202020204" pitchFamily="34" charset="0"/>
              <a:ea typeface="ヒラギノ角ゴ Pro W3"/>
              <a:cs typeface="Arial" panose="020B0604020202020204" pitchFamily="34" charset="0"/>
            </a:endParaRPr>
          </a:p>
        </p:txBody>
      </p:sp>
      <p:sp>
        <p:nvSpPr>
          <p:cNvPr id="45067" name="Rectangle 11"/>
          <p:cNvSpPr>
            <a:spLocks noChangeArrowheads="1"/>
          </p:cNvSpPr>
          <p:nvPr/>
        </p:nvSpPr>
        <p:spPr bwMode="auto">
          <a:xfrm>
            <a:off x="0" y="1524000"/>
            <a:ext cx="4572000" cy="5334000"/>
          </a:xfrm>
          <a:prstGeom prst="rect">
            <a:avLst/>
          </a:prstGeom>
          <a:solidFill>
            <a:srgbClr val="000000"/>
          </a:solidFill>
          <a:ln w="9525">
            <a:noFill/>
            <a:miter lim="800000"/>
            <a:headEnd/>
            <a:tailEnd/>
          </a:ln>
        </p:spPr>
        <p:txBody>
          <a:bodyPr/>
          <a:lstStyle/>
          <a:p>
            <a:pPr marL="457200" indent="-457200" algn="ctr" defTabSz="914400" eaLnBrk="0" fontAlgn="base" hangingPunct="0">
              <a:spcBef>
                <a:spcPct val="20000"/>
              </a:spcBef>
              <a:spcAft>
                <a:spcPct val="0"/>
              </a:spcAft>
              <a:defRPr/>
            </a:pPr>
            <a:r>
              <a:rPr lang="ar-JO" b="1" u="sng" dirty="0">
                <a:solidFill>
                  <a:srgbClr val="FCFCC6"/>
                </a:solidFill>
                <a:latin typeface="Arial" panose="020B0604020202020204" pitchFamily="34" charset="0"/>
                <a:ea typeface="Times New Roman" pitchFamily="-112" charset="0"/>
                <a:cs typeface="Arial" panose="020B0604020202020204" pitchFamily="34" charset="0"/>
              </a:rPr>
              <a:t>النظر الثالثة: كل اليهود المختارين</a:t>
            </a:r>
            <a:endParaRPr lang="en-US" b="1" u="sng" dirty="0">
              <a:solidFill>
                <a:srgbClr val="FCFCC6"/>
              </a:solidFill>
              <a:latin typeface="Arial" panose="020B0604020202020204" pitchFamily="34" charset="0"/>
              <a:ea typeface="Times New Roman" pitchFamily="-112" charset="0"/>
              <a:cs typeface="Arial" panose="020B0604020202020204" pitchFamily="34" charset="0"/>
            </a:endParaRPr>
          </a:p>
          <a:p>
            <a:pPr defTabSz="914400" eaLnBrk="0" fontAlgn="base" hangingPunct="0">
              <a:spcBef>
                <a:spcPct val="20000"/>
              </a:spcBef>
              <a:spcAft>
                <a:spcPct val="0"/>
              </a:spcAft>
              <a:defRPr/>
            </a:pPr>
            <a:endParaRPr lang="en-US" sz="1050" b="1" dirty="0">
              <a:solidFill>
                <a:srgbClr val="FCFCC6"/>
              </a:solidFill>
              <a:latin typeface="Arial" panose="020B0604020202020204" pitchFamily="34" charset="0"/>
              <a:ea typeface="Times New Roman" pitchFamily="-112" charset="0"/>
              <a:cs typeface="Arial" panose="020B0604020202020204" pitchFamily="34" charset="0"/>
            </a:endParaRPr>
          </a:p>
          <a:p>
            <a:pPr algn="r" defTabSz="914400" eaLnBrk="0" fontAlgn="base" hangingPunct="0">
              <a:spcBef>
                <a:spcPct val="20000"/>
              </a:spcBef>
              <a:spcAft>
                <a:spcPct val="0"/>
              </a:spcAft>
              <a:defRPr/>
            </a:pPr>
            <a:r>
              <a:rPr lang="ar-JO" b="1" dirty="0">
                <a:solidFill>
                  <a:srgbClr val="FCFCC6"/>
                </a:solidFill>
                <a:latin typeface="Arial" panose="020B0604020202020204" pitchFamily="34" charset="0"/>
                <a:ea typeface="Times New Roman" pitchFamily="-112" charset="0"/>
                <a:cs typeface="Arial" panose="020B0604020202020204" pitchFamily="34" charset="0"/>
              </a:rPr>
              <a:t>كل إسرائيل تعني العدد الإجمالي لليهود المختارين أو مجموع كل بقية إسرائيل</a:t>
            </a:r>
            <a:endParaRPr lang="en-US" b="1" dirty="0">
              <a:solidFill>
                <a:srgbClr val="FCFCC6"/>
              </a:solidFill>
              <a:latin typeface="Arial" panose="020B0604020202020204" pitchFamily="34" charset="0"/>
              <a:ea typeface="Times New Roman" pitchFamily="-112" charset="0"/>
              <a:cs typeface="Arial" panose="020B0604020202020204" pitchFamily="34" charset="0"/>
            </a:endParaRPr>
          </a:p>
          <a:p>
            <a:pPr marL="342900" indent="-342900" algn="r" defTabSz="914400" rtl="1" eaLnBrk="0" fontAlgn="base" hangingPunct="0">
              <a:spcBef>
                <a:spcPct val="20000"/>
              </a:spcBef>
              <a:spcAft>
                <a:spcPct val="0"/>
              </a:spcAft>
              <a:buAutoNum type="arabicPeriod"/>
              <a:defRPr/>
            </a:pPr>
            <a:r>
              <a:rPr lang="ar-JO" b="1" dirty="0">
                <a:solidFill>
                  <a:srgbClr val="FCFCC6"/>
                </a:solidFill>
                <a:latin typeface="Arial" panose="020B0604020202020204" pitchFamily="34" charset="0"/>
                <a:ea typeface="Times New Roman" pitchFamily="-112" charset="0"/>
                <a:cs typeface="Arial" panose="020B0604020202020204" pitchFamily="34" charset="0"/>
              </a:rPr>
              <a:t>ترجمة </a:t>
            </a:r>
            <a:r>
              <a:rPr lang="en-US" b="1" dirty="0" err="1">
                <a:solidFill>
                  <a:srgbClr val="FCFCC6"/>
                </a:solidFill>
                <a:latin typeface="Arial" panose="020B0604020202020204" pitchFamily="34" charset="0"/>
                <a:ea typeface="Times New Roman" pitchFamily="-112" charset="0"/>
                <a:cs typeface="Arial" panose="020B0604020202020204" pitchFamily="34" charset="0"/>
              </a:rPr>
              <a:t>houtos</a:t>
            </a:r>
            <a:r>
              <a:rPr lang="en-US" b="1" dirty="0">
                <a:solidFill>
                  <a:srgbClr val="FCFCC6"/>
                </a:solidFill>
                <a:latin typeface="Arial" panose="020B0604020202020204" pitchFamily="34" charset="0"/>
                <a:ea typeface="Times New Roman" pitchFamily="-112" charset="0"/>
                <a:cs typeface="Arial" panose="020B0604020202020204" pitchFamily="34" charset="0"/>
              </a:rPr>
              <a:t> </a:t>
            </a:r>
            <a:r>
              <a:rPr lang="ar-JO" b="1" dirty="0">
                <a:solidFill>
                  <a:srgbClr val="FCFCC6"/>
                </a:solidFill>
                <a:latin typeface="Arial" panose="020B0604020202020204" pitchFamily="34" charset="0"/>
                <a:ea typeface="Times New Roman" pitchFamily="-112" charset="0"/>
                <a:cs typeface="Arial" panose="020B0604020202020204" pitchFamily="34" charset="0"/>
              </a:rPr>
              <a:t> في 11:26 يجب أن تكون بهذه الطريقة وليس بعد ذلك/بعده.</a:t>
            </a:r>
            <a:endParaRPr lang="en-US" b="1" dirty="0">
              <a:solidFill>
                <a:srgbClr val="FCFCC6"/>
              </a:solidFill>
              <a:latin typeface="Arial" panose="020B0604020202020204" pitchFamily="34" charset="0"/>
              <a:ea typeface="ヒラギノ角ゴ Pro W3"/>
              <a:cs typeface="Arial" panose="020B0604020202020204" pitchFamily="34" charset="0"/>
            </a:endParaRPr>
          </a:p>
          <a:p>
            <a:pPr algn="r" defTabSz="914400" eaLnBrk="0" fontAlgn="base" hangingPunct="0">
              <a:spcBef>
                <a:spcPct val="20000"/>
              </a:spcBef>
              <a:spcAft>
                <a:spcPct val="0"/>
              </a:spcAft>
              <a:defRPr/>
            </a:pPr>
            <a:r>
              <a:rPr lang="ar-JO" b="1" dirty="0">
                <a:solidFill>
                  <a:srgbClr val="FCFCC6"/>
                </a:solidFill>
                <a:latin typeface="Arial" panose="020B0604020202020204" pitchFamily="34" charset="0"/>
                <a:ea typeface="ヒラギノ角ゴ Pro W3"/>
                <a:cs typeface="Arial" panose="020B0604020202020204" pitchFamily="34" charset="0"/>
              </a:rPr>
              <a:t>2. العصيان إلى الطاعة برحمة الله في 11: 25-27 </a:t>
            </a:r>
          </a:p>
          <a:p>
            <a:pPr algn="r" defTabSz="914400" eaLnBrk="0" fontAlgn="base" hangingPunct="0">
              <a:spcBef>
                <a:spcPct val="20000"/>
              </a:spcBef>
              <a:spcAft>
                <a:spcPct val="0"/>
              </a:spcAft>
              <a:defRPr/>
            </a:pPr>
            <a:r>
              <a:rPr lang="ar-JO" b="1" dirty="0">
                <a:solidFill>
                  <a:srgbClr val="FCFCC6"/>
                </a:solidFill>
                <a:latin typeface="Arial" panose="020B0604020202020204" pitchFamily="34" charset="0"/>
                <a:ea typeface="ヒラギノ角ゴ Pro W3"/>
                <a:cs typeface="Arial" panose="020B0604020202020204" pitchFamily="34" charset="0"/>
              </a:rPr>
              <a:t>    يتوازى مع 11: 30-31</a:t>
            </a:r>
            <a:endParaRPr lang="en-US" b="1" dirty="0">
              <a:solidFill>
                <a:srgbClr val="FCFCC6"/>
              </a:solidFill>
              <a:latin typeface="Arial" panose="020B0604020202020204" pitchFamily="34" charset="0"/>
              <a:ea typeface="ヒラギノ角ゴ Pro W3"/>
              <a:cs typeface="Arial" panose="020B0604020202020204" pitchFamily="34" charset="0"/>
            </a:endParaRPr>
          </a:p>
          <a:p>
            <a:pPr algn="r" defTabSz="914400" eaLnBrk="0" fontAlgn="base" hangingPunct="0">
              <a:spcBef>
                <a:spcPct val="20000"/>
              </a:spcBef>
              <a:spcAft>
                <a:spcPct val="0"/>
              </a:spcAft>
              <a:defRPr/>
            </a:pPr>
            <a:r>
              <a:rPr lang="ar-JO" b="1" dirty="0">
                <a:solidFill>
                  <a:srgbClr val="FCFCC6"/>
                </a:solidFill>
                <a:latin typeface="Arial" panose="020B0604020202020204" pitchFamily="34" charset="0"/>
                <a:ea typeface="ヒラギノ角ゴ Pro W3"/>
                <a:cs typeface="Arial" panose="020B0604020202020204" pitchFamily="34" charset="0"/>
              </a:rPr>
              <a:t>3. صارت إسرائيل مخلصة </a:t>
            </a:r>
            <a:r>
              <a:rPr lang="ar-JO" b="1" u="sng" dirty="0">
                <a:solidFill>
                  <a:srgbClr val="FCFCC6"/>
                </a:solidFill>
                <a:latin typeface="Arial" panose="020B0604020202020204" pitchFamily="34" charset="0"/>
                <a:ea typeface="ヒラギノ角ゴ Pro W3"/>
                <a:cs typeface="Arial" panose="020B0604020202020204" pitchFamily="34" charset="0"/>
              </a:rPr>
              <a:t>الآن</a:t>
            </a:r>
            <a:r>
              <a:rPr lang="ar-JO" b="1" dirty="0">
                <a:solidFill>
                  <a:srgbClr val="FCFCC6"/>
                </a:solidFill>
                <a:latin typeface="Arial" panose="020B0604020202020204" pitchFamily="34" charset="0"/>
                <a:ea typeface="ヒラギノ角ゴ Pro W3"/>
                <a:cs typeface="Arial" panose="020B0604020202020204" pitchFamily="34" charset="0"/>
              </a:rPr>
              <a:t> (11: 31)</a:t>
            </a:r>
            <a:endParaRPr lang="en-US" b="1" dirty="0">
              <a:solidFill>
                <a:srgbClr val="FCFCC6"/>
              </a:solidFill>
              <a:latin typeface="Arial" panose="020B0604020202020204" pitchFamily="34" charset="0"/>
              <a:ea typeface="ヒラギノ角ゴ Pro W3"/>
              <a:cs typeface="Arial" panose="020B0604020202020204" pitchFamily="34" charset="0"/>
            </a:endParaRPr>
          </a:p>
          <a:p>
            <a:pPr algn="r" defTabSz="914400" eaLnBrk="0" fontAlgn="base" hangingPunct="0">
              <a:spcBef>
                <a:spcPct val="20000"/>
              </a:spcBef>
              <a:spcAft>
                <a:spcPct val="0"/>
              </a:spcAft>
              <a:defRPr/>
            </a:pPr>
            <a:r>
              <a:rPr lang="ar-JO" b="1" dirty="0">
                <a:solidFill>
                  <a:srgbClr val="FCFCC6"/>
                </a:solidFill>
                <a:latin typeface="Arial" panose="020B0604020202020204" pitchFamily="34" charset="0"/>
                <a:cs typeface="Arial" panose="020B0604020202020204" pitchFamily="34" charset="0"/>
              </a:rPr>
              <a:t>4. يتناقض التحول الجماعي المستقبلي مع روح التصريح </a:t>
            </a:r>
          </a:p>
          <a:p>
            <a:pPr algn="r" defTabSz="914400" eaLnBrk="0" fontAlgn="base" hangingPunct="0">
              <a:spcBef>
                <a:spcPct val="20000"/>
              </a:spcBef>
              <a:spcAft>
                <a:spcPct val="0"/>
              </a:spcAft>
              <a:defRPr/>
            </a:pPr>
            <a:r>
              <a:rPr lang="ar-JO" b="1" dirty="0">
                <a:solidFill>
                  <a:srgbClr val="FCFCC6"/>
                </a:solidFill>
                <a:latin typeface="Arial" panose="020B0604020202020204" pitchFamily="34" charset="0"/>
                <a:cs typeface="Arial" panose="020B0604020202020204" pitchFamily="34" charset="0"/>
              </a:rPr>
              <a:t>    السابق في 1 تس 2: 14ب-16.</a:t>
            </a:r>
            <a:endParaRPr lang="en-US" b="1" dirty="0">
              <a:solidFill>
                <a:srgbClr val="FCFCC6"/>
              </a:solidFill>
              <a:latin typeface="Arial" panose="020B0604020202020204" pitchFamily="34" charset="0"/>
              <a:ea typeface="ヒラギノ角ゴ Pro W3"/>
              <a:cs typeface="Arial" panose="020B0604020202020204" pitchFamily="34" charset="0"/>
            </a:endParaRPr>
          </a:p>
          <a:p>
            <a:pPr algn="r" defTabSz="914400" eaLnBrk="0" fontAlgn="base" hangingPunct="0">
              <a:spcBef>
                <a:spcPct val="20000"/>
              </a:spcBef>
              <a:spcAft>
                <a:spcPct val="0"/>
              </a:spcAft>
              <a:defRPr/>
            </a:pPr>
            <a:r>
              <a:rPr lang="ar-JO" b="1" dirty="0">
                <a:solidFill>
                  <a:srgbClr val="FCFCC6"/>
                </a:solidFill>
                <a:latin typeface="Arial" panose="020B0604020202020204" pitchFamily="34" charset="0"/>
                <a:ea typeface="ヒラギノ角ゴ Pro W3"/>
                <a:cs typeface="Arial" panose="020B0604020202020204" pitchFamily="34" charset="0"/>
              </a:rPr>
              <a:t>5. رومية 11" 26ب-27 ليست المجيء الثاني لكن </a:t>
            </a:r>
          </a:p>
          <a:p>
            <a:pPr algn="r" defTabSz="914400" eaLnBrk="0" fontAlgn="base" hangingPunct="0">
              <a:spcBef>
                <a:spcPct val="20000"/>
              </a:spcBef>
              <a:spcAft>
                <a:spcPct val="0"/>
              </a:spcAft>
              <a:defRPr/>
            </a:pPr>
            <a:r>
              <a:rPr lang="ar-JO" b="1" dirty="0">
                <a:solidFill>
                  <a:srgbClr val="FCFCC6"/>
                </a:solidFill>
                <a:latin typeface="Arial" panose="020B0604020202020204" pitchFamily="34" charset="0"/>
                <a:ea typeface="ヒラギノ角ゴ Pro W3"/>
                <a:cs typeface="Arial" panose="020B0604020202020204" pitchFamily="34" charset="0"/>
              </a:rPr>
              <a:t>    المجيء الأول للمسيح</a:t>
            </a:r>
            <a:endParaRPr lang="en-US" b="1" dirty="0">
              <a:solidFill>
                <a:srgbClr val="FCFCC6"/>
              </a:solidFill>
              <a:latin typeface="Arial" panose="020B0604020202020204" pitchFamily="34" charset="0"/>
              <a:ea typeface="ヒラギノ角ゴ Pro W3"/>
              <a:cs typeface="Arial" panose="020B0604020202020204" pitchFamily="34" charset="0"/>
            </a:endParaRPr>
          </a:p>
          <a:p>
            <a:pPr algn="r" defTabSz="914400" eaLnBrk="0" fontAlgn="base" hangingPunct="0">
              <a:spcBef>
                <a:spcPct val="20000"/>
              </a:spcBef>
              <a:spcAft>
                <a:spcPct val="0"/>
              </a:spcAft>
              <a:defRPr/>
            </a:pPr>
            <a:r>
              <a:rPr lang="ar-JO" b="1" dirty="0">
                <a:solidFill>
                  <a:srgbClr val="FCFCC6"/>
                </a:solidFill>
                <a:latin typeface="Arial" panose="020B0604020202020204" pitchFamily="34" charset="0"/>
                <a:ea typeface="ヒラギノ角ゴ Pro W3"/>
                <a:cs typeface="Arial" panose="020B0604020202020204" pitchFamily="34" charset="0"/>
              </a:rPr>
              <a:t>6. يؤمن بعض اليهود بالمسيح والبعض لا</a:t>
            </a:r>
            <a:endParaRPr lang="en-US" b="1" dirty="0">
              <a:solidFill>
                <a:srgbClr val="FCFCC6"/>
              </a:solidFill>
              <a:latin typeface="Arial" panose="020B0604020202020204" pitchFamily="34" charset="0"/>
              <a:ea typeface="ヒラギノ角ゴ Pro W3"/>
              <a:cs typeface="Arial" panose="020B0604020202020204" pitchFamily="34" charset="0"/>
            </a:endParaRPr>
          </a:p>
          <a:p>
            <a:pPr algn="r" defTabSz="914400" eaLnBrk="0" fontAlgn="base" hangingPunct="0">
              <a:spcBef>
                <a:spcPct val="20000"/>
              </a:spcBef>
              <a:spcAft>
                <a:spcPct val="0"/>
              </a:spcAft>
              <a:defRPr/>
            </a:pPr>
            <a:r>
              <a:rPr lang="ar-JO" b="1" dirty="0">
                <a:solidFill>
                  <a:srgbClr val="FCFCC6"/>
                </a:solidFill>
                <a:latin typeface="Arial" panose="020B0604020202020204" pitchFamily="34" charset="0"/>
                <a:ea typeface="ヒラギノ角ゴ Pro W3"/>
                <a:cs typeface="Arial" panose="020B0604020202020204" pitchFamily="34" charset="0"/>
              </a:rPr>
              <a:t>7. عبر التاريخ يحفظ الله بقية له</a:t>
            </a:r>
            <a:endParaRPr lang="en-US" b="1" dirty="0">
              <a:solidFill>
                <a:srgbClr val="FCFCC6"/>
              </a:solidFill>
              <a:latin typeface="Arial" panose="020B0604020202020204" pitchFamily="34" charset="0"/>
              <a:ea typeface="ヒラギノ角ゴ Pro W3"/>
              <a:cs typeface="Arial" panose="020B0604020202020204" pitchFamily="34" charset="0"/>
            </a:endParaRPr>
          </a:p>
        </p:txBody>
      </p:sp>
      <p:pic>
        <p:nvPicPr>
          <p:cNvPr id="45061" name="Picture 5" descr="BD07640_"/>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304800" y="0"/>
            <a:ext cx="1139825" cy="1770063"/>
          </a:xfrm>
          <a:prstGeom prst="rect">
            <a:avLst/>
          </a:prstGeom>
          <a:noFill/>
          <a:ln w="9525">
            <a:noFill/>
            <a:miter lim="800000"/>
            <a:headEnd/>
            <a:tailEnd/>
          </a:ln>
        </p:spPr>
      </p:pic>
    </p:spTree>
    <p:extLst>
      <p:ext uri="{BB962C8B-B14F-4D97-AF65-F5344CB8AC3E}">
        <p14:creationId xmlns:p14="http://schemas.microsoft.com/office/powerpoint/2010/main" val="39090210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nodeType="afterEffect">
                                  <p:stCondLst>
                                    <p:cond delay="0"/>
                                  </p:stCondLst>
                                  <p:childTnLst>
                                    <p:set>
                                      <p:cBhvr>
                                        <p:cTn id="6" dur="1" fill="hold">
                                          <p:stCondLst>
                                            <p:cond delay="0"/>
                                          </p:stCondLst>
                                        </p:cTn>
                                        <p:tgtEl>
                                          <p:spTgt spid="45061"/>
                                        </p:tgtEl>
                                        <p:attrNameLst>
                                          <p:attrName>style.visibility</p:attrName>
                                        </p:attrNameLst>
                                      </p:cBhvr>
                                      <p:to>
                                        <p:strVal val="visible"/>
                                      </p:to>
                                    </p:set>
                                    <p:anim calcmode="lin" valueType="num">
                                      <p:cBhvr additive="base">
                                        <p:cTn id="7" dur="500" fill="hold"/>
                                        <p:tgtEl>
                                          <p:spTgt spid="45061"/>
                                        </p:tgtEl>
                                        <p:attrNameLst>
                                          <p:attrName>ppt_x</p:attrName>
                                        </p:attrNameLst>
                                      </p:cBhvr>
                                      <p:tavLst>
                                        <p:tav tm="0">
                                          <p:val>
                                            <p:strVal val="0-#ppt_w/2"/>
                                          </p:val>
                                        </p:tav>
                                        <p:tav tm="100000">
                                          <p:val>
                                            <p:strVal val="#ppt_x"/>
                                          </p:val>
                                        </p:tav>
                                      </p:tavLst>
                                    </p:anim>
                                    <p:anim calcmode="lin" valueType="num">
                                      <p:cBhvr additive="base">
                                        <p:cTn id="8" dur="500" fill="hold"/>
                                        <p:tgtEl>
                                          <p:spTgt spid="45061"/>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45067">
                                            <p:bg/>
                                          </p:spTgt>
                                        </p:tgtEl>
                                        <p:attrNameLst>
                                          <p:attrName>style.visibility</p:attrName>
                                        </p:attrNameLst>
                                      </p:cBhvr>
                                      <p:to>
                                        <p:strVal val="visible"/>
                                      </p:to>
                                    </p:set>
                                    <p:anim calcmode="lin" valueType="num">
                                      <p:cBhvr additive="base">
                                        <p:cTn id="13" dur="500" fill="hold"/>
                                        <p:tgtEl>
                                          <p:spTgt spid="45067">
                                            <p:bg/>
                                          </p:spTgt>
                                        </p:tgtEl>
                                        <p:attrNameLst>
                                          <p:attrName>ppt_x</p:attrName>
                                        </p:attrNameLst>
                                      </p:cBhvr>
                                      <p:tavLst>
                                        <p:tav tm="0">
                                          <p:val>
                                            <p:strVal val="0-#ppt_w/2"/>
                                          </p:val>
                                        </p:tav>
                                        <p:tav tm="100000">
                                          <p:val>
                                            <p:strVal val="#ppt_x"/>
                                          </p:val>
                                        </p:tav>
                                      </p:tavLst>
                                    </p:anim>
                                    <p:anim calcmode="lin" valueType="num">
                                      <p:cBhvr additive="base">
                                        <p:cTn id="14" dur="500" fill="hold"/>
                                        <p:tgtEl>
                                          <p:spTgt spid="45067">
                                            <p:bg/>
                                          </p:spTgt>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45067">
                                            <p:txEl>
                                              <p:pRg st="0" end="0"/>
                                            </p:txEl>
                                          </p:spTgt>
                                        </p:tgtEl>
                                        <p:attrNameLst>
                                          <p:attrName>style.visibility</p:attrName>
                                        </p:attrNameLst>
                                      </p:cBhvr>
                                      <p:to>
                                        <p:strVal val="visible"/>
                                      </p:to>
                                    </p:set>
                                    <p:anim calcmode="lin" valueType="num">
                                      <p:cBhvr additive="base">
                                        <p:cTn id="19" dur="500" fill="hold"/>
                                        <p:tgtEl>
                                          <p:spTgt spid="45067">
                                            <p:txEl>
                                              <p:pRg st="0" end="0"/>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45067">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8" fill="hold" grpId="0" nodeType="clickEffect">
                                  <p:stCondLst>
                                    <p:cond delay="0"/>
                                  </p:stCondLst>
                                  <p:childTnLst>
                                    <p:set>
                                      <p:cBhvr>
                                        <p:cTn id="24" dur="1" fill="hold">
                                          <p:stCondLst>
                                            <p:cond delay="0"/>
                                          </p:stCondLst>
                                        </p:cTn>
                                        <p:tgtEl>
                                          <p:spTgt spid="45067">
                                            <p:txEl>
                                              <p:pRg st="2" end="2"/>
                                            </p:txEl>
                                          </p:spTgt>
                                        </p:tgtEl>
                                        <p:attrNameLst>
                                          <p:attrName>style.visibility</p:attrName>
                                        </p:attrNameLst>
                                      </p:cBhvr>
                                      <p:to>
                                        <p:strVal val="visible"/>
                                      </p:to>
                                    </p:set>
                                    <p:anim calcmode="lin" valueType="num">
                                      <p:cBhvr additive="base">
                                        <p:cTn id="25" dur="500" fill="hold"/>
                                        <p:tgtEl>
                                          <p:spTgt spid="45067">
                                            <p:txEl>
                                              <p:pRg st="2" end="2"/>
                                            </p:tx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45067">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8" fill="hold" grpId="0" nodeType="clickEffect">
                                  <p:stCondLst>
                                    <p:cond delay="0"/>
                                  </p:stCondLst>
                                  <p:childTnLst>
                                    <p:set>
                                      <p:cBhvr>
                                        <p:cTn id="30" dur="1" fill="hold">
                                          <p:stCondLst>
                                            <p:cond delay="0"/>
                                          </p:stCondLst>
                                        </p:cTn>
                                        <p:tgtEl>
                                          <p:spTgt spid="45067">
                                            <p:txEl>
                                              <p:pRg st="3" end="3"/>
                                            </p:txEl>
                                          </p:spTgt>
                                        </p:tgtEl>
                                        <p:attrNameLst>
                                          <p:attrName>style.visibility</p:attrName>
                                        </p:attrNameLst>
                                      </p:cBhvr>
                                      <p:to>
                                        <p:strVal val="visible"/>
                                      </p:to>
                                    </p:set>
                                    <p:anim calcmode="lin" valueType="num">
                                      <p:cBhvr additive="base">
                                        <p:cTn id="31" dur="500" fill="hold"/>
                                        <p:tgtEl>
                                          <p:spTgt spid="45067">
                                            <p:txEl>
                                              <p:pRg st="3" end="3"/>
                                            </p:txEl>
                                          </p:spTgt>
                                        </p:tgtEl>
                                        <p:attrNameLst>
                                          <p:attrName>ppt_x</p:attrName>
                                        </p:attrNameLst>
                                      </p:cBhvr>
                                      <p:tavLst>
                                        <p:tav tm="0">
                                          <p:val>
                                            <p:strVal val="0-#ppt_w/2"/>
                                          </p:val>
                                        </p:tav>
                                        <p:tav tm="100000">
                                          <p:val>
                                            <p:strVal val="#ppt_x"/>
                                          </p:val>
                                        </p:tav>
                                      </p:tavLst>
                                    </p:anim>
                                    <p:anim calcmode="lin" valueType="num">
                                      <p:cBhvr additive="base">
                                        <p:cTn id="32" dur="500" fill="hold"/>
                                        <p:tgtEl>
                                          <p:spTgt spid="45067">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8" fill="hold" grpId="0" nodeType="clickEffect">
                                  <p:stCondLst>
                                    <p:cond delay="0"/>
                                  </p:stCondLst>
                                  <p:childTnLst>
                                    <p:set>
                                      <p:cBhvr>
                                        <p:cTn id="36" dur="1" fill="hold">
                                          <p:stCondLst>
                                            <p:cond delay="0"/>
                                          </p:stCondLst>
                                        </p:cTn>
                                        <p:tgtEl>
                                          <p:spTgt spid="45067">
                                            <p:txEl>
                                              <p:pRg st="4" end="4"/>
                                            </p:txEl>
                                          </p:spTgt>
                                        </p:tgtEl>
                                        <p:attrNameLst>
                                          <p:attrName>style.visibility</p:attrName>
                                        </p:attrNameLst>
                                      </p:cBhvr>
                                      <p:to>
                                        <p:strVal val="visible"/>
                                      </p:to>
                                    </p:set>
                                    <p:anim calcmode="lin" valueType="num">
                                      <p:cBhvr additive="base">
                                        <p:cTn id="37" dur="500" fill="hold"/>
                                        <p:tgtEl>
                                          <p:spTgt spid="45067">
                                            <p:txEl>
                                              <p:pRg st="4" end="4"/>
                                            </p:txEl>
                                          </p:spTgt>
                                        </p:tgtEl>
                                        <p:attrNameLst>
                                          <p:attrName>ppt_x</p:attrName>
                                        </p:attrNameLst>
                                      </p:cBhvr>
                                      <p:tavLst>
                                        <p:tav tm="0">
                                          <p:val>
                                            <p:strVal val="0-#ppt_w/2"/>
                                          </p:val>
                                        </p:tav>
                                        <p:tav tm="100000">
                                          <p:val>
                                            <p:strVal val="#ppt_x"/>
                                          </p:val>
                                        </p:tav>
                                      </p:tavLst>
                                    </p:anim>
                                    <p:anim calcmode="lin" valueType="num">
                                      <p:cBhvr additive="base">
                                        <p:cTn id="38" dur="500" fill="hold"/>
                                        <p:tgtEl>
                                          <p:spTgt spid="45067">
                                            <p:txEl>
                                              <p:pRg st="4" end="4"/>
                                            </p:txEl>
                                          </p:spTgt>
                                        </p:tgtEl>
                                        <p:attrNameLst>
                                          <p:attrName>ppt_y</p:attrName>
                                        </p:attrNameLst>
                                      </p:cBhvr>
                                      <p:tavLst>
                                        <p:tav tm="0">
                                          <p:val>
                                            <p:strVal val="#ppt_y"/>
                                          </p:val>
                                        </p:tav>
                                        <p:tav tm="100000">
                                          <p:val>
                                            <p:strVal val="#ppt_y"/>
                                          </p:val>
                                        </p:tav>
                                      </p:tavLst>
                                    </p:anim>
                                  </p:childTnLst>
                                </p:cTn>
                              </p:par>
                              <p:par>
                                <p:cTn id="39" presetID="2" presetClass="entr" presetSubtype="8" fill="hold" grpId="0" nodeType="withEffect">
                                  <p:stCondLst>
                                    <p:cond delay="0"/>
                                  </p:stCondLst>
                                  <p:childTnLst>
                                    <p:set>
                                      <p:cBhvr>
                                        <p:cTn id="40" dur="1" fill="hold">
                                          <p:stCondLst>
                                            <p:cond delay="0"/>
                                          </p:stCondLst>
                                        </p:cTn>
                                        <p:tgtEl>
                                          <p:spTgt spid="45067">
                                            <p:txEl>
                                              <p:pRg st="5" end="5"/>
                                            </p:txEl>
                                          </p:spTgt>
                                        </p:tgtEl>
                                        <p:attrNameLst>
                                          <p:attrName>style.visibility</p:attrName>
                                        </p:attrNameLst>
                                      </p:cBhvr>
                                      <p:to>
                                        <p:strVal val="visible"/>
                                      </p:to>
                                    </p:set>
                                    <p:anim calcmode="lin" valueType="num">
                                      <p:cBhvr additive="base">
                                        <p:cTn id="41" dur="500" fill="hold"/>
                                        <p:tgtEl>
                                          <p:spTgt spid="45067">
                                            <p:txEl>
                                              <p:pRg st="5" end="5"/>
                                            </p:txEl>
                                          </p:spTgt>
                                        </p:tgtEl>
                                        <p:attrNameLst>
                                          <p:attrName>ppt_x</p:attrName>
                                        </p:attrNameLst>
                                      </p:cBhvr>
                                      <p:tavLst>
                                        <p:tav tm="0">
                                          <p:val>
                                            <p:strVal val="0-#ppt_w/2"/>
                                          </p:val>
                                        </p:tav>
                                        <p:tav tm="100000">
                                          <p:val>
                                            <p:strVal val="#ppt_x"/>
                                          </p:val>
                                        </p:tav>
                                      </p:tavLst>
                                    </p:anim>
                                    <p:anim calcmode="lin" valueType="num">
                                      <p:cBhvr additive="base">
                                        <p:cTn id="42" dur="500" fill="hold"/>
                                        <p:tgtEl>
                                          <p:spTgt spid="45067">
                                            <p:txEl>
                                              <p:pRg st="5" end="5"/>
                                            </p:txEl>
                                          </p:spTgt>
                                        </p:tgtEl>
                                        <p:attrNameLst>
                                          <p:attrName>ppt_y</p:attrName>
                                        </p:attrNameLst>
                                      </p:cBhvr>
                                      <p:tavLst>
                                        <p:tav tm="0">
                                          <p:val>
                                            <p:strVal val="#ppt_y"/>
                                          </p:val>
                                        </p:tav>
                                        <p:tav tm="100000">
                                          <p:val>
                                            <p:strVal val="#ppt_y"/>
                                          </p:val>
                                        </p:tav>
                                      </p:tavLst>
                                    </p:anim>
                                  </p:childTnLst>
                                </p:cTn>
                              </p:par>
                            </p:childTnLst>
                          </p:cTn>
                        </p:par>
                      </p:childTnLst>
                    </p:cTn>
                  </p:par>
                  <p:par>
                    <p:cTn id="43" fill="hold">
                      <p:stCondLst>
                        <p:cond delay="indefinite"/>
                      </p:stCondLst>
                      <p:childTnLst>
                        <p:par>
                          <p:cTn id="44" fill="hold">
                            <p:stCondLst>
                              <p:cond delay="0"/>
                            </p:stCondLst>
                            <p:childTnLst>
                              <p:par>
                                <p:cTn id="45" presetID="2" presetClass="entr" presetSubtype="8" fill="hold" grpId="0" nodeType="clickEffect">
                                  <p:stCondLst>
                                    <p:cond delay="0"/>
                                  </p:stCondLst>
                                  <p:childTnLst>
                                    <p:set>
                                      <p:cBhvr>
                                        <p:cTn id="46" dur="1" fill="hold">
                                          <p:stCondLst>
                                            <p:cond delay="0"/>
                                          </p:stCondLst>
                                        </p:cTn>
                                        <p:tgtEl>
                                          <p:spTgt spid="45067">
                                            <p:txEl>
                                              <p:pRg st="6" end="6"/>
                                            </p:txEl>
                                          </p:spTgt>
                                        </p:tgtEl>
                                        <p:attrNameLst>
                                          <p:attrName>style.visibility</p:attrName>
                                        </p:attrNameLst>
                                      </p:cBhvr>
                                      <p:to>
                                        <p:strVal val="visible"/>
                                      </p:to>
                                    </p:set>
                                    <p:anim calcmode="lin" valueType="num">
                                      <p:cBhvr additive="base">
                                        <p:cTn id="47" dur="500" fill="hold"/>
                                        <p:tgtEl>
                                          <p:spTgt spid="45067">
                                            <p:txEl>
                                              <p:pRg st="6" end="6"/>
                                            </p:txEl>
                                          </p:spTgt>
                                        </p:tgtEl>
                                        <p:attrNameLst>
                                          <p:attrName>ppt_x</p:attrName>
                                        </p:attrNameLst>
                                      </p:cBhvr>
                                      <p:tavLst>
                                        <p:tav tm="0">
                                          <p:val>
                                            <p:strVal val="0-#ppt_w/2"/>
                                          </p:val>
                                        </p:tav>
                                        <p:tav tm="100000">
                                          <p:val>
                                            <p:strVal val="#ppt_x"/>
                                          </p:val>
                                        </p:tav>
                                      </p:tavLst>
                                    </p:anim>
                                    <p:anim calcmode="lin" valueType="num">
                                      <p:cBhvr additive="base">
                                        <p:cTn id="48" dur="500" fill="hold"/>
                                        <p:tgtEl>
                                          <p:spTgt spid="45067">
                                            <p:txEl>
                                              <p:pRg st="6" end="6"/>
                                            </p:txEl>
                                          </p:spTgt>
                                        </p:tgtEl>
                                        <p:attrNameLst>
                                          <p:attrName>ppt_y</p:attrName>
                                        </p:attrNameLst>
                                      </p:cBhvr>
                                      <p:tavLst>
                                        <p:tav tm="0">
                                          <p:val>
                                            <p:strVal val="#ppt_y"/>
                                          </p:val>
                                        </p:tav>
                                        <p:tav tm="100000">
                                          <p:val>
                                            <p:strVal val="#ppt_y"/>
                                          </p:val>
                                        </p:tav>
                                      </p:tavLst>
                                    </p:anim>
                                  </p:childTnLst>
                                </p:cTn>
                              </p:par>
                            </p:childTnLst>
                          </p:cTn>
                        </p:par>
                      </p:childTnLst>
                    </p:cTn>
                  </p:par>
                  <p:par>
                    <p:cTn id="49" fill="hold">
                      <p:stCondLst>
                        <p:cond delay="indefinite"/>
                      </p:stCondLst>
                      <p:childTnLst>
                        <p:par>
                          <p:cTn id="50" fill="hold">
                            <p:stCondLst>
                              <p:cond delay="0"/>
                            </p:stCondLst>
                            <p:childTnLst>
                              <p:par>
                                <p:cTn id="51" presetID="2" presetClass="entr" presetSubtype="8" fill="hold" grpId="0" nodeType="clickEffect">
                                  <p:stCondLst>
                                    <p:cond delay="0"/>
                                  </p:stCondLst>
                                  <p:childTnLst>
                                    <p:set>
                                      <p:cBhvr>
                                        <p:cTn id="52" dur="1" fill="hold">
                                          <p:stCondLst>
                                            <p:cond delay="0"/>
                                          </p:stCondLst>
                                        </p:cTn>
                                        <p:tgtEl>
                                          <p:spTgt spid="45067">
                                            <p:txEl>
                                              <p:pRg st="7" end="7"/>
                                            </p:txEl>
                                          </p:spTgt>
                                        </p:tgtEl>
                                        <p:attrNameLst>
                                          <p:attrName>style.visibility</p:attrName>
                                        </p:attrNameLst>
                                      </p:cBhvr>
                                      <p:to>
                                        <p:strVal val="visible"/>
                                      </p:to>
                                    </p:set>
                                    <p:anim calcmode="lin" valueType="num">
                                      <p:cBhvr additive="base">
                                        <p:cTn id="53" dur="500" fill="hold"/>
                                        <p:tgtEl>
                                          <p:spTgt spid="45067">
                                            <p:txEl>
                                              <p:pRg st="7" end="7"/>
                                            </p:txEl>
                                          </p:spTgt>
                                        </p:tgtEl>
                                        <p:attrNameLst>
                                          <p:attrName>ppt_x</p:attrName>
                                        </p:attrNameLst>
                                      </p:cBhvr>
                                      <p:tavLst>
                                        <p:tav tm="0">
                                          <p:val>
                                            <p:strVal val="0-#ppt_w/2"/>
                                          </p:val>
                                        </p:tav>
                                        <p:tav tm="100000">
                                          <p:val>
                                            <p:strVal val="#ppt_x"/>
                                          </p:val>
                                        </p:tav>
                                      </p:tavLst>
                                    </p:anim>
                                    <p:anim calcmode="lin" valueType="num">
                                      <p:cBhvr additive="base">
                                        <p:cTn id="54" dur="500" fill="hold"/>
                                        <p:tgtEl>
                                          <p:spTgt spid="45067">
                                            <p:txEl>
                                              <p:pRg st="7" end="7"/>
                                            </p:txEl>
                                          </p:spTgt>
                                        </p:tgtEl>
                                        <p:attrNameLst>
                                          <p:attrName>ppt_y</p:attrName>
                                        </p:attrNameLst>
                                      </p:cBhvr>
                                      <p:tavLst>
                                        <p:tav tm="0">
                                          <p:val>
                                            <p:strVal val="#ppt_y"/>
                                          </p:val>
                                        </p:tav>
                                        <p:tav tm="100000">
                                          <p:val>
                                            <p:strVal val="#ppt_y"/>
                                          </p:val>
                                        </p:tav>
                                      </p:tavLst>
                                    </p:anim>
                                  </p:childTnLst>
                                </p:cTn>
                              </p:par>
                              <p:par>
                                <p:cTn id="55" presetID="2" presetClass="entr" presetSubtype="8" fill="hold" grpId="0" nodeType="withEffect">
                                  <p:stCondLst>
                                    <p:cond delay="0"/>
                                  </p:stCondLst>
                                  <p:childTnLst>
                                    <p:set>
                                      <p:cBhvr>
                                        <p:cTn id="56" dur="1" fill="hold">
                                          <p:stCondLst>
                                            <p:cond delay="0"/>
                                          </p:stCondLst>
                                        </p:cTn>
                                        <p:tgtEl>
                                          <p:spTgt spid="45067">
                                            <p:txEl>
                                              <p:pRg st="8" end="8"/>
                                            </p:txEl>
                                          </p:spTgt>
                                        </p:tgtEl>
                                        <p:attrNameLst>
                                          <p:attrName>style.visibility</p:attrName>
                                        </p:attrNameLst>
                                      </p:cBhvr>
                                      <p:to>
                                        <p:strVal val="visible"/>
                                      </p:to>
                                    </p:set>
                                    <p:anim calcmode="lin" valueType="num">
                                      <p:cBhvr additive="base">
                                        <p:cTn id="57" dur="500" fill="hold"/>
                                        <p:tgtEl>
                                          <p:spTgt spid="45067">
                                            <p:txEl>
                                              <p:pRg st="8" end="8"/>
                                            </p:txEl>
                                          </p:spTgt>
                                        </p:tgtEl>
                                        <p:attrNameLst>
                                          <p:attrName>ppt_x</p:attrName>
                                        </p:attrNameLst>
                                      </p:cBhvr>
                                      <p:tavLst>
                                        <p:tav tm="0">
                                          <p:val>
                                            <p:strVal val="0-#ppt_w/2"/>
                                          </p:val>
                                        </p:tav>
                                        <p:tav tm="100000">
                                          <p:val>
                                            <p:strVal val="#ppt_x"/>
                                          </p:val>
                                        </p:tav>
                                      </p:tavLst>
                                    </p:anim>
                                    <p:anim calcmode="lin" valueType="num">
                                      <p:cBhvr additive="base">
                                        <p:cTn id="58" dur="500" fill="hold"/>
                                        <p:tgtEl>
                                          <p:spTgt spid="45067">
                                            <p:txEl>
                                              <p:pRg st="8" end="8"/>
                                            </p:txEl>
                                          </p:spTgt>
                                        </p:tgtEl>
                                        <p:attrNameLst>
                                          <p:attrName>ppt_y</p:attrName>
                                        </p:attrNameLst>
                                      </p:cBhvr>
                                      <p:tavLst>
                                        <p:tav tm="0">
                                          <p:val>
                                            <p:strVal val="#ppt_y"/>
                                          </p:val>
                                        </p:tav>
                                        <p:tav tm="100000">
                                          <p:val>
                                            <p:strVal val="#ppt_y"/>
                                          </p:val>
                                        </p:tav>
                                      </p:tavLst>
                                    </p:anim>
                                  </p:childTnLst>
                                </p:cTn>
                              </p:par>
                            </p:childTnLst>
                          </p:cTn>
                        </p:par>
                      </p:childTnLst>
                    </p:cTn>
                  </p:par>
                  <p:par>
                    <p:cTn id="59" fill="hold">
                      <p:stCondLst>
                        <p:cond delay="indefinite"/>
                      </p:stCondLst>
                      <p:childTnLst>
                        <p:par>
                          <p:cTn id="60" fill="hold">
                            <p:stCondLst>
                              <p:cond delay="0"/>
                            </p:stCondLst>
                            <p:childTnLst>
                              <p:par>
                                <p:cTn id="61" presetID="2" presetClass="entr" presetSubtype="8" fill="hold" grpId="0" nodeType="clickEffect">
                                  <p:stCondLst>
                                    <p:cond delay="0"/>
                                  </p:stCondLst>
                                  <p:childTnLst>
                                    <p:set>
                                      <p:cBhvr>
                                        <p:cTn id="62" dur="1" fill="hold">
                                          <p:stCondLst>
                                            <p:cond delay="0"/>
                                          </p:stCondLst>
                                        </p:cTn>
                                        <p:tgtEl>
                                          <p:spTgt spid="45067">
                                            <p:txEl>
                                              <p:pRg st="9" end="9"/>
                                            </p:txEl>
                                          </p:spTgt>
                                        </p:tgtEl>
                                        <p:attrNameLst>
                                          <p:attrName>style.visibility</p:attrName>
                                        </p:attrNameLst>
                                      </p:cBhvr>
                                      <p:to>
                                        <p:strVal val="visible"/>
                                      </p:to>
                                    </p:set>
                                    <p:anim calcmode="lin" valueType="num">
                                      <p:cBhvr additive="base">
                                        <p:cTn id="63" dur="500" fill="hold"/>
                                        <p:tgtEl>
                                          <p:spTgt spid="45067">
                                            <p:txEl>
                                              <p:pRg st="9" end="9"/>
                                            </p:txEl>
                                          </p:spTgt>
                                        </p:tgtEl>
                                        <p:attrNameLst>
                                          <p:attrName>ppt_x</p:attrName>
                                        </p:attrNameLst>
                                      </p:cBhvr>
                                      <p:tavLst>
                                        <p:tav tm="0">
                                          <p:val>
                                            <p:strVal val="0-#ppt_w/2"/>
                                          </p:val>
                                        </p:tav>
                                        <p:tav tm="100000">
                                          <p:val>
                                            <p:strVal val="#ppt_x"/>
                                          </p:val>
                                        </p:tav>
                                      </p:tavLst>
                                    </p:anim>
                                    <p:anim calcmode="lin" valueType="num">
                                      <p:cBhvr additive="base">
                                        <p:cTn id="64" dur="500" fill="hold"/>
                                        <p:tgtEl>
                                          <p:spTgt spid="45067">
                                            <p:txEl>
                                              <p:pRg st="9" end="9"/>
                                            </p:txEl>
                                          </p:spTgt>
                                        </p:tgtEl>
                                        <p:attrNameLst>
                                          <p:attrName>ppt_y</p:attrName>
                                        </p:attrNameLst>
                                      </p:cBhvr>
                                      <p:tavLst>
                                        <p:tav tm="0">
                                          <p:val>
                                            <p:strVal val="#ppt_y"/>
                                          </p:val>
                                        </p:tav>
                                        <p:tav tm="100000">
                                          <p:val>
                                            <p:strVal val="#ppt_y"/>
                                          </p:val>
                                        </p:tav>
                                      </p:tavLst>
                                    </p:anim>
                                  </p:childTnLst>
                                </p:cTn>
                              </p:par>
                              <p:par>
                                <p:cTn id="65" presetID="2" presetClass="entr" presetSubtype="8" fill="hold" grpId="0" nodeType="withEffect">
                                  <p:stCondLst>
                                    <p:cond delay="0"/>
                                  </p:stCondLst>
                                  <p:childTnLst>
                                    <p:set>
                                      <p:cBhvr>
                                        <p:cTn id="66" dur="1" fill="hold">
                                          <p:stCondLst>
                                            <p:cond delay="0"/>
                                          </p:stCondLst>
                                        </p:cTn>
                                        <p:tgtEl>
                                          <p:spTgt spid="45067">
                                            <p:txEl>
                                              <p:pRg st="10" end="10"/>
                                            </p:txEl>
                                          </p:spTgt>
                                        </p:tgtEl>
                                        <p:attrNameLst>
                                          <p:attrName>style.visibility</p:attrName>
                                        </p:attrNameLst>
                                      </p:cBhvr>
                                      <p:to>
                                        <p:strVal val="visible"/>
                                      </p:to>
                                    </p:set>
                                    <p:anim calcmode="lin" valueType="num">
                                      <p:cBhvr additive="base">
                                        <p:cTn id="67" dur="500" fill="hold"/>
                                        <p:tgtEl>
                                          <p:spTgt spid="45067">
                                            <p:txEl>
                                              <p:pRg st="10" end="10"/>
                                            </p:txEl>
                                          </p:spTgt>
                                        </p:tgtEl>
                                        <p:attrNameLst>
                                          <p:attrName>ppt_x</p:attrName>
                                        </p:attrNameLst>
                                      </p:cBhvr>
                                      <p:tavLst>
                                        <p:tav tm="0">
                                          <p:val>
                                            <p:strVal val="0-#ppt_w/2"/>
                                          </p:val>
                                        </p:tav>
                                        <p:tav tm="100000">
                                          <p:val>
                                            <p:strVal val="#ppt_x"/>
                                          </p:val>
                                        </p:tav>
                                      </p:tavLst>
                                    </p:anim>
                                    <p:anim calcmode="lin" valueType="num">
                                      <p:cBhvr additive="base">
                                        <p:cTn id="68" dur="500" fill="hold"/>
                                        <p:tgtEl>
                                          <p:spTgt spid="45067">
                                            <p:txEl>
                                              <p:pRg st="10" end="10"/>
                                            </p:txEl>
                                          </p:spTgt>
                                        </p:tgtEl>
                                        <p:attrNameLst>
                                          <p:attrName>ppt_y</p:attrName>
                                        </p:attrNameLst>
                                      </p:cBhvr>
                                      <p:tavLst>
                                        <p:tav tm="0">
                                          <p:val>
                                            <p:strVal val="#ppt_y"/>
                                          </p:val>
                                        </p:tav>
                                        <p:tav tm="100000">
                                          <p:val>
                                            <p:strVal val="#ppt_y"/>
                                          </p:val>
                                        </p:tav>
                                      </p:tavLst>
                                    </p:anim>
                                  </p:childTnLst>
                                </p:cTn>
                              </p:par>
                            </p:childTnLst>
                          </p:cTn>
                        </p:par>
                      </p:childTnLst>
                    </p:cTn>
                  </p:par>
                  <p:par>
                    <p:cTn id="69" fill="hold">
                      <p:stCondLst>
                        <p:cond delay="indefinite"/>
                      </p:stCondLst>
                      <p:childTnLst>
                        <p:par>
                          <p:cTn id="70" fill="hold">
                            <p:stCondLst>
                              <p:cond delay="0"/>
                            </p:stCondLst>
                            <p:childTnLst>
                              <p:par>
                                <p:cTn id="71" presetID="2" presetClass="entr" presetSubtype="8" fill="hold" grpId="0" nodeType="clickEffect">
                                  <p:stCondLst>
                                    <p:cond delay="0"/>
                                  </p:stCondLst>
                                  <p:childTnLst>
                                    <p:set>
                                      <p:cBhvr>
                                        <p:cTn id="72" dur="1" fill="hold">
                                          <p:stCondLst>
                                            <p:cond delay="0"/>
                                          </p:stCondLst>
                                        </p:cTn>
                                        <p:tgtEl>
                                          <p:spTgt spid="45067">
                                            <p:txEl>
                                              <p:pRg st="11" end="11"/>
                                            </p:txEl>
                                          </p:spTgt>
                                        </p:tgtEl>
                                        <p:attrNameLst>
                                          <p:attrName>style.visibility</p:attrName>
                                        </p:attrNameLst>
                                      </p:cBhvr>
                                      <p:to>
                                        <p:strVal val="visible"/>
                                      </p:to>
                                    </p:set>
                                    <p:anim calcmode="lin" valueType="num">
                                      <p:cBhvr additive="base">
                                        <p:cTn id="73" dur="500" fill="hold"/>
                                        <p:tgtEl>
                                          <p:spTgt spid="45067">
                                            <p:txEl>
                                              <p:pRg st="11" end="11"/>
                                            </p:txEl>
                                          </p:spTgt>
                                        </p:tgtEl>
                                        <p:attrNameLst>
                                          <p:attrName>ppt_x</p:attrName>
                                        </p:attrNameLst>
                                      </p:cBhvr>
                                      <p:tavLst>
                                        <p:tav tm="0">
                                          <p:val>
                                            <p:strVal val="0-#ppt_w/2"/>
                                          </p:val>
                                        </p:tav>
                                        <p:tav tm="100000">
                                          <p:val>
                                            <p:strVal val="#ppt_x"/>
                                          </p:val>
                                        </p:tav>
                                      </p:tavLst>
                                    </p:anim>
                                    <p:anim calcmode="lin" valueType="num">
                                      <p:cBhvr additive="base">
                                        <p:cTn id="74" dur="500" fill="hold"/>
                                        <p:tgtEl>
                                          <p:spTgt spid="45067">
                                            <p:txEl>
                                              <p:pRg st="11" end="11"/>
                                            </p:txEl>
                                          </p:spTgt>
                                        </p:tgtEl>
                                        <p:attrNameLst>
                                          <p:attrName>ppt_y</p:attrName>
                                        </p:attrNameLst>
                                      </p:cBhvr>
                                      <p:tavLst>
                                        <p:tav tm="0">
                                          <p:val>
                                            <p:strVal val="#ppt_y"/>
                                          </p:val>
                                        </p:tav>
                                        <p:tav tm="100000">
                                          <p:val>
                                            <p:strVal val="#ppt_y"/>
                                          </p:val>
                                        </p:tav>
                                      </p:tavLst>
                                    </p:anim>
                                  </p:childTnLst>
                                </p:cTn>
                              </p:par>
                            </p:childTnLst>
                          </p:cTn>
                        </p:par>
                      </p:childTnLst>
                    </p:cTn>
                  </p:par>
                  <p:par>
                    <p:cTn id="75" fill="hold">
                      <p:stCondLst>
                        <p:cond delay="indefinite"/>
                      </p:stCondLst>
                      <p:childTnLst>
                        <p:par>
                          <p:cTn id="76" fill="hold">
                            <p:stCondLst>
                              <p:cond delay="0"/>
                            </p:stCondLst>
                            <p:childTnLst>
                              <p:par>
                                <p:cTn id="77" presetID="2" presetClass="entr" presetSubtype="8" fill="hold" grpId="0" nodeType="clickEffect">
                                  <p:stCondLst>
                                    <p:cond delay="0"/>
                                  </p:stCondLst>
                                  <p:childTnLst>
                                    <p:set>
                                      <p:cBhvr>
                                        <p:cTn id="78" dur="1" fill="hold">
                                          <p:stCondLst>
                                            <p:cond delay="0"/>
                                          </p:stCondLst>
                                        </p:cTn>
                                        <p:tgtEl>
                                          <p:spTgt spid="45067">
                                            <p:txEl>
                                              <p:pRg st="12" end="12"/>
                                            </p:txEl>
                                          </p:spTgt>
                                        </p:tgtEl>
                                        <p:attrNameLst>
                                          <p:attrName>style.visibility</p:attrName>
                                        </p:attrNameLst>
                                      </p:cBhvr>
                                      <p:to>
                                        <p:strVal val="visible"/>
                                      </p:to>
                                    </p:set>
                                    <p:anim calcmode="lin" valueType="num">
                                      <p:cBhvr additive="base">
                                        <p:cTn id="79" dur="500" fill="hold"/>
                                        <p:tgtEl>
                                          <p:spTgt spid="45067">
                                            <p:txEl>
                                              <p:pRg st="12" end="12"/>
                                            </p:txEl>
                                          </p:spTgt>
                                        </p:tgtEl>
                                        <p:attrNameLst>
                                          <p:attrName>ppt_x</p:attrName>
                                        </p:attrNameLst>
                                      </p:cBhvr>
                                      <p:tavLst>
                                        <p:tav tm="0">
                                          <p:val>
                                            <p:strVal val="0-#ppt_w/2"/>
                                          </p:val>
                                        </p:tav>
                                        <p:tav tm="100000">
                                          <p:val>
                                            <p:strVal val="#ppt_x"/>
                                          </p:val>
                                        </p:tav>
                                      </p:tavLst>
                                    </p:anim>
                                    <p:anim calcmode="lin" valueType="num">
                                      <p:cBhvr additive="base">
                                        <p:cTn id="80" dur="500" fill="hold"/>
                                        <p:tgtEl>
                                          <p:spTgt spid="45067">
                                            <p:txEl>
                                              <p:pRg st="12" end="12"/>
                                            </p:txEl>
                                          </p:spTgt>
                                        </p:tgtEl>
                                        <p:attrNameLst>
                                          <p:attrName>ppt_y</p:attrName>
                                        </p:attrNameLst>
                                      </p:cBhvr>
                                      <p:tavLst>
                                        <p:tav tm="0">
                                          <p:val>
                                            <p:strVal val="#ppt_y"/>
                                          </p:val>
                                        </p:tav>
                                        <p:tav tm="100000">
                                          <p:val>
                                            <p:strVal val="#ppt_y"/>
                                          </p:val>
                                        </p:tav>
                                      </p:tavLst>
                                    </p:anim>
                                  </p:childTnLst>
                                </p:cTn>
                              </p:par>
                            </p:childTnLst>
                          </p:cTn>
                        </p:par>
                      </p:childTnLst>
                    </p:cTn>
                  </p:par>
                  <p:par>
                    <p:cTn id="81" fill="hold" nodeType="clickPar">
                      <p:stCondLst>
                        <p:cond delay="indefinite"/>
                      </p:stCondLst>
                      <p:childTnLst>
                        <p:par>
                          <p:cTn id="82" fill="hold" nodeType="withGroup">
                            <p:stCondLst>
                              <p:cond delay="0"/>
                            </p:stCondLst>
                            <p:childTnLst>
                              <p:par>
                                <p:cTn id="83" presetID="2" presetClass="entr" presetSubtype="8" fill="hold" grpId="0" nodeType="clickEffect">
                                  <p:stCondLst>
                                    <p:cond delay="0"/>
                                  </p:stCondLst>
                                  <p:childTnLst>
                                    <p:set>
                                      <p:cBhvr>
                                        <p:cTn id="84" dur="1" fill="hold">
                                          <p:stCondLst>
                                            <p:cond delay="0"/>
                                          </p:stCondLst>
                                        </p:cTn>
                                        <p:tgtEl>
                                          <p:spTgt spid="45065">
                                            <p:bg/>
                                          </p:spTgt>
                                        </p:tgtEl>
                                        <p:attrNameLst>
                                          <p:attrName>style.visibility</p:attrName>
                                        </p:attrNameLst>
                                      </p:cBhvr>
                                      <p:to>
                                        <p:strVal val="visible"/>
                                      </p:to>
                                    </p:set>
                                    <p:anim calcmode="lin" valueType="num">
                                      <p:cBhvr additive="base">
                                        <p:cTn id="85" dur="500" fill="hold"/>
                                        <p:tgtEl>
                                          <p:spTgt spid="45065">
                                            <p:bg/>
                                          </p:spTgt>
                                        </p:tgtEl>
                                        <p:attrNameLst>
                                          <p:attrName>ppt_x</p:attrName>
                                        </p:attrNameLst>
                                      </p:cBhvr>
                                      <p:tavLst>
                                        <p:tav tm="0">
                                          <p:val>
                                            <p:strVal val="0-#ppt_w/2"/>
                                          </p:val>
                                        </p:tav>
                                        <p:tav tm="100000">
                                          <p:val>
                                            <p:strVal val="#ppt_x"/>
                                          </p:val>
                                        </p:tav>
                                      </p:tavLst>
                                    </p:anim>
                                    <p:anim calcmode="lin" valueType="num">
                                      <p:cBhvr additive="base">
                                        <p:cTn id="86" dur="500" fill="hold"/>
                                        <p:tgtEl>
                                          <p:spTgt spid="45065">
                                            <p:bg/>
                                          </p:spTgt>
                                        </p:tgtEl>
                                        <p:attrNameLst>
                                          <p:attrName>ppt_y</p:attrName>
                                        </p:attrNameLst>
                                      </p:cBhvr>
                                      <p:tavLst>
                                        <p:tav tm="0">
                                          <p:val>
                                            <p:strVal val="#ppt_y"/>
                                          </p:val>
                                        </p:tav>
                                        <p:tav tm="100000">
                                          <p:val>
                                            <p:strVal val="#ppt_y"/>
                                          </p:val>
                                        </p:tav>
                                      </p:tavLst>
                                    </p:anim>
                                  </p:childTnLst>
                                </p:cTn>
                              </p:par>
                            </p:childTnLst>
                          </p:cTn>
                        </p:par>
                      </p:childTnLst>
                    </p:cTn>
                  </p:par>
                  <p:par>
                    <p:cTn id="87" fill="hold">
                      <p:stCondLst>
                        <p:cond delay="indefinite"/>
                      </p:stCondLst>
                      <p:childTnLst>
                        <p:par>
                          <p:cTn id="88" fill="hold">
                            <p:stCondLst>
                              <p:cond delay="0"/>
                            </p:stCondLst>
                            <p:childTnLst>
                              <p:par>
                                <p:cTn id="89" presetID="2" presetClass="entr" presetSubtype="8" fill="hold" grpId="0" nodeType="clickEffect">
                                  <p:stCondLst>
                                    <p:cond delay="0"/>
                                  </p:stCondLst>
                                  <p:childTnLst>
                                    <p:set>
                                      <p:cBhvr>
                                        <p:cTn id="90" dur="1" fill="hold">
                                          <p:stCondLst>
                                            <p:cond delay="0"/>
                                          </p:stCondLst>
                                        </p:cTn>
                                        <p:tgtEl>
                                          <p:spTgt spid="45065">
                                            <p:txEl>
                                              <p:pRg st="0" end="0"/>
                                            </p:txEl>
                                          </p:spTgt>
                                        </p:tgtEl>
                                        <p:attrNameLst>
                                          <p:attrName>style.visibility</p:attrName>
                                        </p:attrNameLst>
                                      </p:cBhvr>
                                      <p:to>
                                        <p:strVal val="visible"/>
                                      </p:to>
                                    </p:set>
                                    <p:anim calcmode="lin" valueType="num">
                                      <p:cBhvr additive="base">
                                        <p:cTn id="91" dur="500" fill="hold"/>
                                        <p:tgtEl>
                                          <p:spTgt spid="45065">
                                            <p:txEl>
                                              <p:pRg st="0" end="0"/>
                                            </p:txEl>
                                          </p:spTgt>
                                        </p:tgtEl>
                                        <p:attrNameLst>
                                          <p:attrName>ppt_x</p:attrName>
                                        </p:attrNameLst>
                                      </p:cBhvr>
                                      <p:tavLst>
                                        <p:tav tm="0">
                                          <p:val>
                                            <p:strVal val="0-#ppt_w/2"/>
                                          </p:val>
                                        </p:tav>
                                        <p:tav tm="100000">
                                          <p:val>
                                            <p:strVal val="#ppt_x"/>
                                          </p:val>
                                        </p:tav>
                                      </p:tavLst>
                                    </p:anim>
                                    <p:anim calcmode="lin" valueType="num">
                                      <p:cBhvr additive="base">
                                        <p:cTn id="92" dur="500" fill="hold"/>
                                        <p:tgtEl>
                                          <p:spTgt spid="45065">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3" fill="hold" nodeType="clickPar">
                      <p:stCondLst>
                        <p:cond delay="indefinite"/>
                      </p:stCondLst>
                      <p:childTnLst>
                        <p:par>
                          <p:cTn id="94" fill="hold" nodeType="withGroup">
                            <p:stCondLst>
                              <p:cond delay="0"/>
                            </p:stCondLst>
                            <p:childTnLst>
                              <p:par>
                                <p:cTn id="95" presetID="2" presetClass="entr" presetSubtype="8" fill="hold" grpId="0" nodeType="clickEffect">
                                  <p:stCondLst>
                                    <p:cond delay="0"/>
                                  </p:stCondLst>
                                  <p:childTnLst>
                                    <p:set>
                                      <p:cBhvr>
                                        <p:cTn id="96" dur="1" fill="hold">
                                          <p:stCondLst>
                                            <p:cond delay="0"/>
                                          </p:stCondLst>
                                        </p:cTn>
                                        <p:tgtEl>
                                          <p:spTgt spid="45065">
                                            <p:txEl>
                                              <p:pRg st="2" end="2"/>
                                            </p:txEl>
                                          </p:spTgt>
                                        </p:tgtEl>
                                        <p:attrNameLst>
                                          <p:attrName>style.visibility</p:attrName>
                                        </p:attrNameLst>
                                      </p:cBhvr>
                                      <p:to>
                                        <p:strVal val="visible"/>
                                      </p:to>
                                    </p:set>
                                    <p:anim calcmode="lin" valueType="num">
                                      <p:cBhvr additive="base">
                                        <p:cTn id="97" dur="500" fill="hold"/>
                                        <p:tgtEl>
                                          <p:spTgt spid="45065">
                                            <p:txEl>
                                              <p:pRg st="2" end="2"/>
                                            </p:txEl>
                                          </p:spTgt>
                                        </p:tgtEl>
                                        <p:attrNameLst>
                                          <p:attrName>ppt_x</p:attrName>
                                        </p:attrNameLst>
                                      </p:cBhvr>
                                      <p:tavLst>
                                        <p:tav tm="0">
                                          <p:val>
                                            <p:strVal val="0-#ppt_w/2"/>
                                          </p:val>
                                        </p:tav>
                                        <p:tav tm="100000">
                                          <p:val>
                                            <p:strVal val="#ppt_x"/>
                                          </p:val>
                                        </p:tav>
                                      </p:tavLst>
                                    </p:anim>
                                    <p:anim calcmode="lin" valueType="num">
                                      <p:cBhvr additive="base">
                                        <p:cTn id="98" dur="500" fill="hold"/>
                                        <p:tgtEl>
                                          <p:spTgt spid="45065">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99" fill="hold">
                      <p:stCondLst>
                        <p:cond delay="indefinite"/>
                      </p:stCondLst>
                      <p:childTnLst>
                        <p:par>
                          <p:cTn id="100" fill="hold">
                            <p:stCondLst>
                              <p:cond delay="0"/>
                            </p:stCondLst>
                            <p:childTnLst>
                              <p:par>
                                <p:cTn id="101" presetID="2" presetClass="entr" presetSubtype="8" fill="hold" grpId="0" nodeType="clickEffect">
                                  <p:stCondLst>
                                    <p:cond delay="0"/>
                                  </p:stCondLst>
                                  <p:childTnLst>
                                    <p:set>
                                      <p:cBhvr>
                                        <p:cTn id="102" dur="1" fill="hold">
                                          <p:stCondLst>
                                            <p:cond delay="0"/>
                                          </p:stCondLst>
                                        </p:cTn>
                                        <p:tgtEl>
                                          <p:spTgt spid="45065">
                                            <p:txEl>
                                              <p:pRg st="3" end="3"/>
                                            </p:txEl>
                                          </p:spTgt>
                                        </p:tgtEl>
                                        <p:attrNameLst>
                                          <p:attrName>style.visibility</p:attrName>
                                        </p:attrNameLst>
                                      </p:cBhvr>
                                      <p:to>
                                        <p:strVal val="visible"/>
                                      </p:to>
                                    </p:set>
                                    <p:anim calcmode="lin" valueType="num">
                                      <p:cBhvr additive="base">
                                        <p:cTn id="103" dur="500" fill="hold"/>
                                        <p:tgtEl>
                                          <p:spTgt spid="45065">
                                            <p:txEl>
                                              <p:pRg st="3" end="3"/>
                                            </p:txEl>
                                          </p:spTgt>
                                        </p:tgtEl>
                                        <p:attrNameLst>
                                          <p:attrName>ppt_x</p:attrName>
                                        </p:attrNameLst>
                                      </p:cBhvr>
                                      <p:tavLst>
                                        <p:tav tm="0">
                                          <p:val>
                                            <p:strVal val="0-#ppt_w/2"/>
                                          </p:val>
                                        </p:tav>
                                        <p:tav tm="100000">
                                          <p:val>
                                            <p:strVal val="#ppt_x"/>
                                          </p:val>
                                        </p:tav>
                                      </p:tavLst>
                                    </p:anim>
                                    <p:anim calcmode="lin" valueType="num">
                                      <p:cBhvr additive="base">
                                        <p:cTn id="104" dur="500" fill="hold"/>
                                        <p:tgtEl>
                                          <p:spTgt spid="45065">
                                            <p:txEl>
                                              <p:pRg st="3" end="3"/>
                                            </p:txEl>
                                          </p:spTgt>
                                        </p:tgtEl>
                                        <p:attrNameLst>
                                          <p:attrName>ppt_y</p:attrName>
                                        </p:attrNameLst>
                                      </p:cBhvr>
                                      <p:tavLst>
                                        <p:tav tm="0">
                                          <p:val>
                                            <p:strVal val="#ppt_y"/>
                                          </p:val>
                                        </p:tav>
                                        <p:tav tm="100000">
                                          <p:val>
                                            <p:strVal val="#ppt_y"/>
                                          </p:val>
                                        </p:tav>
                                      </p:tavLst>
                                    </p:anim>
                                  </p:childTnLst>
                                </p:cTn>
                              </p:par>
                              <p:par>
                                <p:cTn id="105" presetID="2" presetClass="entr" presetSubtype="8" fill="hold" grpId="0" nodeType="withEffect">
                                  <p:stCondLst>
                                    <p:cond delay="0"/>
                                  </p:stCondLst>
                                  <p:childTnLst>
                                    <p:set>
                                      <p:cBhvr>
                                        <p:cTn id="106" dur="1" fill="hold">
                                          <p:stCondLst>
                                            <p:cond delay="0"/>
                                          </p:stCondLst>
                                        </p:cTn>
                                        <p:tgtEl>
                                          <p:spTgt spid="45065">
                                            <p:txEl>
                                              <p:pRg st="4" end="4"/>
                                            </p:txEl>
                                          </p:spTgt>
                                        </p:tgtEl>
                                        <p:attrNameLst>
                                          <p:attrName>style.visibility</p:attrName>
                                        </p:attrNameLst>
                                      </p:cBhvr>
                                      <p:to>
                                        <p:strVal val="visible"/>
                                      </p:to>
                                    </p:set>
                                    <p:anim calcmode="lin" valueType="num">
                                      <p:cBhvr additive="base">
                                        <p:cTn id="107" dur="500" fill="hold"/>
                                        <p:tgtEl>
                                          <p:spTgt spid="45065">
                                            <p:txEl>
                                              <p:pRg st="4" end="4"/>
                                            </p:txEl>
                                          </p:spTgt>
                                        </p:tgtEl>
                                        <p:attrNameLst>
                                          <p:attrName>ppt_x</p:attrName>
                                        </p:attrNameLst>
                                      </p:cBhvr>
                                      <p:tavLst>
                                        <p:tav tm="0">
                                          <p:val>
                                            <p:strVal val="0-#ppt_w/2"/>
                                          </p:val>
                                        </p:tav>
                                        <p:tav tm="100000">
                                          <p:val>
                                            <p:strVal val="#ppt_x"/>
                                          </p:val>
                                        </p:tav>
                                      </p:tavLst>
                                    </p:anim>
                                    <p:anim calcmode="lin" valueType="num">
                                      <p:cBhvr additive="base">
                                        <p:cTn id="108" dur="500" fill="hold"/>
                                        <p:tgtEl>
                                          <p:spTgt spid="45065">
                                            <p:txEl>
                                              <p:pRg st="4" end="4"/>
                                            </p:txEl>
                                          </p:spTgt>
                                        </p:tgtEl>
                                        <p:attrNameLst>
                                          <p:attrName>ppt_y</p:attrName>
                                        </p:attrNameLst>
                                      </p:cBhvr>
                                      <p:tavLst>
                                        <p:tav tm="0">
                                          <p:val>
                                            <p:strVal val="#ppt_y"/>
                                          </p:val>
                                        </p:tav>
                                        <p:tav tm="100000">
                                          <p:val>
                                            <p:strVal val="#ppt_y"/>
                                          </p:val>
                                        </p:tav>
                                      </p:tavLst>
                                    </p:anim>
                                  </p:childTnLst>
                                </p:cTn>
                              </p:par>
                            </p:childTnLst>
                          </p:cTn>
                        </p:par>
                      </p:childTnLst>
                    </p:cTn>
                  </p:par>
                  <p:par>
                    <p:cTn id="109" fill="hold">
                      <p:stCondLst>
                        <p:cond delay="indefinite"/>
                      </p:stCondLst>
                      <p:childTnLst>
                        <p:par>
                          <p:cTn id="110" fill="hold">
                            <p:stCondLst>
                              <p:cond delay="0"/>
                            </p:stCondLst>
                            <p:childTnLst>
                              <p:par>
                                <p:cTn id="111" presetID="2" presetClass="entr" presetSubtype="8" fill="hold" grpId="0" nodeType="clickEffect">
                                  <p:stCondLst>
                                    <p:cond delay="0"/>
                                  </p:stCondLst>
                                  <p:childTnLst>
                                    <p:set>
                                      <p:cBhvr>
                                        <p:cTn id="112" dur="1" fill="hold">
                                          <p:stCondLst>
                                            <p:cond delay="0"/>
                                          </p:stCondLst>
                                        </p:cTn>
                                        <p:tgtEl>
                                          <p:spTgt spid="45065">
                                            <p:txEl>
                                              <p:pRg st="5" end="5"/>
                                            </p:txEl>
                                          </p:spTgt>
                                        </p:tgtEl>
                                        <p:attrNameLst>
                                          <p:attrName>style.visibility</p:attrName>
                                        </p:attrNameLst>
                                      </p:cBhvr>
                                      <p:to>
                                        <p:strVal val="visible"/>
                                      </p:to>
                                    </p:set>
                                    <p:anim calcmode="lin" valueType="num">
                                      <p:cBhvr additive="base">
                                        <p:cTn id="113" dur="500" fill="hold"/>
                                        <p:tgtEl>
                                          <p:spTgt spid="45065">
                                            <p:txEl>
                                              <p:pRg st="5" end="5"/>
                                            </p:txEl>
                                          </p:spTgt>
                                        </p:tgtEl>
                                        <p:attrNameLst>
                                          <p:attrName>ppt_x</p:attrName>
                                        </p:attrNameLst>
                                      </p:cBhvr>
                                      <p:tavLst>
                                        <p:tav tm="0">
                                          <p:val>
                                            <p:strVal val="0-#ppt_w/2"/>
                                          </p:val>
                                        </p:tav>
                                        <p:tav tm="100000">
                                          <p:val>
                                            <p:strVal val="#ppt_x"/>
                                          </p:val>
                                        </p:tav>
                                      </p:tavLst>
                                    </p:anim>
                                    <p:anim calcmode="lin" valueType="num">
                                      <p:cBhvr additive="base">
                                        <p:cTn id="114" dur="500" fill="hold"/>
                                        <p:tgtEl>
                                          <p:spTgt spid="45065">
                                            <p:txEl>
                                              <p:pRg st="5" end="5"/>
                                            </p:txEl>
                                          </p:spTgt>
                                        </p:tgtEl>
                                        <p:attrNameLst>
                                          <p:attrName>ppt_y</p:attrName>
                                        </p:attrNameLst>
                                      </p:cBhvr>
                                      <p:tavLst>
                                        <p:tav tm="0">
                                          <p:val>
                                            <p:strVal val="#ppt_y"/>
                                          </p:val>
                                        </p:tav>
                                        <p:tav tm="100000">
                                          <p:val>
                                            <p:strVal val="#ppt_y"/>
                                          </p:val>
                                        </p:tav>
                                      </p:tavLst>
                                    </p:anim>
                                  </p:childTnLst>
                                </p:cTn>
                              </p:par>
                            </p:childTnLst>
                          </p:cTn>
                        </p:par>
                      </p:childTnLst>
                    </p:cTn>
                  </p:par>
                  <p:par>
                    <p:cTn id="115" fill="hold">
                      <p:stCondLst>
                        <p:cond delay="indefinite"/>
                      </p:stCondLst>
                      <p:childTnLst>
                        <p:par>
                          <p:cTn id="116" fill="hold">
                            <p:stCondLst>
                              <p:cond delay="0"/>
                            </p:stCondLst>
                            <p:childTnLst>
                              <p:par>
                                <p:cTn id="117" presetID="2" presetClass="entr" presetSubtype="8" fill="hold" grpId="0" nodeType="clickEffect">
                                  <p:stCondLst>
                                    <p:cond delay="0"/>
                                  </p:stCondLst>
                                  <p:childTnLst>
                                    <p:set>
                                      <p:cBhvr>
                                        <p:cTn id="118" dur="1" fill="hold">
                                          <p:stCondLst>
                                            <p:cond delay="0"/>
                                          </p:stCondLst>
                                        </p:cTn>
                                        <p:tgtEl>
                                          <p:spTgt spid="45065">
                                            <p:txEl>
                                              <p:pRg st="6" end="6"/>
                                            </p:txEl>
                                          </p:spTgt>
                                        </p:tgtEl>
                                        <p:attrNameLst>
                                          <p:attrName>style.visibility</p:attrName>
                                        </p:attrNameLst>
                                      </p:cBhvr>
                                      <p:to>
                                        <p:strVal val="visible"/>
                                      </p:to>
                                    </p:set>
                                    <p:anim calcmode="lin" valueType="num">
                                      <p:cBhvr additive="base">
                                        <p:cTn id="119" dur="500" fill="hold"/>
                                        <p:tgtEl>
                                          <p:spTgt spid="45065">
                                            <p:txEl>
                                              <p:pRg st="6" end="6"/>
                                            </p:txEl>
                                          </p:spTgt>
                                        </p:tgtEl>
                                        <p:attrNameLst>
                                          <p:attrName>ppt_x</p:attrName>
                                        </p:attrNameLst>
                                      </p:cBhvr>
                                      <p:tavLst>
                                        <p:tav tm="0">
                                          <p:val>
                                            <p:strVal val="0-#ppt_w/2"/>
                                          </p:val>
                                        </p:tav>
                                        <p:tav tm="100000">
                                          <p:val>
                                            <p:strVal val="#ppt_x"/>
                                          </p:val>
                                        </p:tav>
                                      </p:tavLst>
                                    </p:anim>
                                    <p:anim calcmode="lin" valueType="num">
                                      <p:cBhvr additive="base">
                                        <p:cTn id="120" dur="500" fill="hold"/>
                                        <p:tgtEl>
                                          <p:spTgt spid="45065">
                                            <p:txEl>
                                              <p:pRg st="6" end="6"/>
                                            </p:txEl>
                                          </p:spTgt>
                                        </p:tgtEl>
                                        <p:attrNameLst>
                                          <p:attrName>ppt_y</p:attrName>
                                        </p:attrNameLst>
                                      </p:cBhvr>
                                      <p:tavLst>
                                        <p:tav tm="0">
                                          <p:val>
                                            <p:strVal val="#ppt_y"/>
                                          </p:val>
                                        </p:tav>
                                        <p:tav tm="100000">
                                          <p:val>
                                            <p:strVal val="#ppt_y"/>
                                          </p:val>
                                        </p:tav>
                                      </p:tavLst>
                                    </p:anim>
                                  </p:childTnLst>
                                </p:cTn>
                              </p:par>
                            </p:childTnLst>
                          </p:cTn>
                        </p:par>
                      </p:childTnLst>
                    </p:cTn>
                  </p:par>
                  <p:par>
                    <p:cTn id="121" fill="hold">
                      <p:stCondLst>
                        <p:cond delay="indefinite"/>
                      </p:stCondLst>
                      <p:childTnLst>
                        <p:par>
                          <p:cTn id="122" fill="hold">
                            <p:stCondLst>
                              <p:cond delay="0"/>
                            </p:stCondLst>
                            <p:childTnLst>
                              <p:par>
                                <p:cTn id="123" presetID="2" presetClass="entr" presetSubtype="8" fill="hold" grpId="0" nodeType="clickEffect">
                                  <p:stCondLst>
                                    <p:cond delay="0"/>
                                  </p:stCondLst>
                                  <p:childTnLst>
                                    <p:set>
                                      <p:cBhvr>
                                        <p:cTn id="124" dur="1" fill="hold">
                                          <p:stCondLst>
                                            <p:cond delay="0"/>
                                          </p:stCondLst>
                                        </p:cTn>
                                        <p:tgtEl>
                                          <p:spTgt spid="45065">
                                            <p:txEl>
                                              <p:pRg st="7" end="7"/>
                                            </p:txEl>
                                          </p:spTgt>
                                        </p:tgtEl>
                                        <p:attrNameLst>
                                          <p:attrName>style.visibility</p:attrName>
                                        </p:attrNameLst>
                                      </p:cBhvr>
                                      <p:to>
                                        <p:strVal val="visible"/>
                                      </p:to>
                                    </p:set>
                                    <p:anim calcmode="lin" valueType="num">
                                      <p:cBhvr additive="base">
                                        <p:cTn id="125" dur="500" fill="hold"/>
                                        <p:tgtEl>
                                          <p:spTgt spid="45065">
                                            <p:txEl>
                                              <p:pRg st="7" end="7"/>
                                            </p:txEl>
                                          </p:spTgt>
                                        </p:tgtEl>
                                        <p:attrNameLst>
                                          <p:attrName>ppt_x</p:attrName>
                                        </p:attrNameLst>
                                      </p:cBhvr>
                                      <p:tavLst>
                                        <p:tav tm="0">
                                          <p:val>
                                            <p:strVal val="0-#ppt_w/2"/>
                                          </p:val>
                                        </p:tav>
                                        <p:tav tm="100000">
                                          <p:val>
                                            <p:strVal val="#ppt_x"/>
                                          </p:val>
                                        </p:tav>
                                      </p:tavLst>
                                    </p:anim>
                                    <p:anim calcmode="lin" valueType="num">
                                      <p:cBhvr additive="base">
                                        <p:cTn id="126" dur="500" fill="hold"/>
                                        <p:tgtEl>
                                          <p:spTgt spid="45065">
                                            <p:txEl>
                                              <p:pRg st="7" end="7"/>
                                            </p:txEl>
                                          </p:spTgt>
                                        </p:tgtEl>
                                        <p:attrNameLst>
                                          <p:attrName>ppt_y</p:attrName>
                                        </p:attrNameLst>
                                      </p:cBhvr>
                                      <p:tavLst>
                                        <p:tav tm="0">
                                          <p:val>
                                            <p:strVal val="#ppt_y"/>
                                          </p:val>
                                        </p:tav>
                                        <p:tav tm="100000">
                                          <p:val>
                                            <p:strVal val="#ppt_y"/>
                                          </p:val>
                                        </p:tav>
                                      </p:tavLst>
                                    </p:anim>
                                  </p:childTnLst>
                                </p:cTn>
                              </p:par>
                            </p:childTnLst>
                          </p:cTn>
                        </p:par>
                      </p:childTnLst>
                    </p:cTn>
                  </p:par>
                  <p:par>
                    <p:cTn id="127" fill="hold">
                      <p:stCondLst>
                        <p:cond delay="indefinite"/>
                      </p:stCondLst>
                      <p:childTnLst>
                        <p:par>
                          <p:cTn id="128" fill="hold">
                            <p:stCondLst>
                              <p:cond delay="0"/>
                            </p:stCondLst>
                            <p:childTnLst>
                              <p:par>
                                <p:cTn id="129" presetID="2" presetClass="entr" presetSubtype="8" fill="hold" grpId="0" nodeType="clickEffect">
                                  <p:stCondLst>
                                    <p:cond delay="0"/>
                                  </p:stCondLst>
                                  <p:childTnLst>
                                    <p:set>
                                      <p:cBhvr>
                                        <p:cTn id="130" dur="1" fill="hold">
                                          <p:stCondLst>
                                            <p:cond delay="0"/>
                                          </p:stCondLst>
                                        </p:cTn>
                                        <p:tgtEl>
                                          <p:spTgt spid="45065">
                                            <p:txEl>
                                              <p:pRg st="8" end="8"/>
                                            </p:txEl>
                                          </p:spTgt>
                                        </p:tgtEl>
                                        <p:attrNameLst>
                                          <p:attrName>style.visibility</p:attrName>
                                        </p:attrNameLst>
                                      </p:cBhvr>
                                      <p:to>
                                        <p:strVal val="visible"/>
                                      </p:to>
                                    </p:set>
                                    <p:anim calcmode="lin" valueType="num">
                                      <p:cBhvr additive="base">
                                        <p:cTn id="131" dur="500" fill="hold"/>
                                        <p:tgtEl>
                                          <p:spTgt spid="45065">
                                            <p:txEl>
                                              <p:pRg st="8" end="8"/>
                                            </p:txEl>
                                          </p:spTgt>
                                        </p:tgtEl>
                                        <p:attrNameLst>
                                          <p:attrName>ppt_x</p:attrName>
                                        </p:attrNameLst>
                                      </p:cBhvr>
                                      <p:tavLst>
                                        <p:tav tm="0">
                                          <p:val>
                                            <p:strVal val="0-#ppt_w/2"/>
                                          </p:val>
                                        </p:tav>
                                        <p:tav tm="100000">
                                          <p:val>
                                            <p:strVal val="#ppt_x"/>
                                          </p:val>
                                        </p:tav>
                                      </p:tavLst>
                                    </p:anim>
                                    <p:anim calcmode="lin" valueType="num">
                                      <p:cBhvr additive="base">
                                        <p:cTn id="132" dur="500" fill="hold"/>
                                        <p:tgtEl>
                                          <p:spTgt spid="45065">
                                            <p:txEl>
                                              <p:pRg st="8" end="8"/>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065" grpId="0" uiExpand="1" build="p" animBg="1" autoUpdateAnimBg="0"/>
      <p:bldP spid="45067" grpId="0" uiExpand="1" build="p" animBg="1" autoUpdateAnimBg="0"/>
    </p:bld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87138" name="Picture 3" descr="Scripture Background"/>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2" name="Picture 1" descr="rev 14v19 angels-fourth.jpg"/>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15761" y="1185333"/>
            <a:ext cx="9159761" cy="5672667"/>
          </a:xfrm>
          <a:prstGeom prst="rect">
            <a:avLst/>
          </a:prstGeom>
        </p:spPr>
      </p:pic>
      <p:sp>
        <p:nvSpPr>
          <p:cNvPr id="2080770" name="Rectangle 2"/>
          <p:cNvSpPr>
            <a:spLocks noGrp="1" noChangeArrowheads="1"/>
          </p:cNvSpPr>
          <p:nvPr>
            <p:ph type="title"/>
          </p:nvPr>
        </p:nvSpPr>
        <p:spPr>
          <a:xfrm>
            <a:off x="0" y="0"/>
            <a:ext cx="8229600" cy="1143000"/>
          </a:xfrm>
        </p:spPr>
        <p:txBody>
          <a:bodyPr/>
          <a:lstStyle/>
          <a:p>
            <a:pPr>
              <a:lnSpc>
                <a:spcPct val="95000"/>
              </a:lnSpc>
              <a:defRPr/>
            </a:pPr>
            <a:r>
              <a:rPr lang="ar-SA" sz="4800" b="1" dirty="0">
                <a:solidFill>
                  <a:srgbClr val="FFFFFF"/>
                </a:solidFill>
                <a:effectLst>
                  <a:glow rad="254000">
                    <a:srgbClr val="000000">
                      <a:alpha val="75000"/>
                    </a:srgbClr>
                  </a:glow>
                </a:effectLst>
                <a:latin typeface="Arial" charset="0"/>
                <a:ea typeface="ＭＳ Ｐゴシック" charset="0"/>
                <a:cs typeface="Arial" charset="0"/>
              </a:rPr>
              <a:t>رؤيا ١٤ : ٦-٧</a:t>
            </a:r>
          </a:p>
        </p:txBody>
      </p:sp>
      <p:sp>
        <p:nvSpPr>
          <p:cNvPr id="2080772" name="Text Box 4"/>
          <p:cNvSpPr txBox="1">
            <a:spLocks noChangeArrowheads="1"/>
          </p:cNvSpPr>
          <p:nvPr/>
        </p:nvSpPr>
        <p:spPr bwMode="auto">
          <a:xfrm>
            <a:off x="914399" y="1363163"/>
            <a:ext cx="7636933" cy="1671227"/>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square">
            <a:spAutoFit/>
          </a:bodyPr>
          <a:lstStyle/>
          <a:p>
            <a:pPr algn="r" defTabSz="914400" fontAlgn="base">
              <a:lnSpc>
                <a:spcPct val="95000"/>
              </a:lnSpc>
              <a:spcBef>
                <a:spcPct val="0"/>
              </a:spcBef>
              <a:spcAft>
                <a:spcPct val="0"/>
              </a:spcAft>
              <a:defRPr/>
            </a:pPr>
            <a:r>
              <a:rPr lang="ar-SA" sz="3600" b="1" dirty="0">
                <a:solidFill>
                  <a:srgbClr val="FFFFFF"/>
                </a:solidFill>
                <a:effectLst>
                  <a:glow rad="254000">
                    <a:srgbClr val="000000">
                      <a:alpha val="75000"/>
                    </a:srgbClr>
                  </a:glow>
                </a:effectLst>
                <a:latin typeface="Arial" charset="0"/>
                <a:ea typeface="ＭＳ Ｐゴシック" charset="0"/>
                <a:cs typeface="Arial" charset="0"/>
              </a:rPr>
              <a:t>٦ ثُمَّ رَأَيْتُ مَلاَكاً آخَرَ طَائِراً فِي وَسَطِ السَّمَاءِ مَعَهُ بِشَارَةٌ أَبَدِيَّةٌ، لِيُبَشِّرَ السَّاكِنِينَ عَلَى الأَرْضِ وَكُلَّ أُمَّةٍ وَقَبِيلَةٍ وَلِسَانٍ وَشَعْبٍ، </a:t>
            </a:r>
          </a:p>
        </p:txBody>
      </p:sp>
      <p:sp>
        <p:nvSpPr>
          <p:cNvPr id="6" name="Text Box 19"/>
          <p:cNvSpPr txBox="1">
            <a:spLocks noChangeArrowheads="1"/>
          </p:cNvSpPr>
          <p:nvPr/>
        </p:nvSpPr>
        <p:spPr bwMode="auto">
          <a:xfrm>
            <a:off x="8436279" y="12452"/>
            <a:ext cx="701131" cy="463846"/>
          </a:xfrm>
          <a:prstGeom prst="rect">
            <a:avLst/>
          </a:prstGeom>
          <a:noFill/>
          <a:ln>
            <a:noFill/>
          </a:ln>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defTabSz="914400" eaLnBrk="0" fontAlgn="base" hangingPunct="0">
              <a:spcBef>
                <a:spcPct val="0"/>
              </a:spcBef>
              <a:spcAft>
                <a:spcPct val="0"/>
              </a:spcAft>
            </a:pPr>
            <a:r>
              <a:rPr lang="ar-JO" b="1" dirty="0">
                <a:solidFill>
                  <a:srgbClr val="FFFFFF"/>
                </a:solidFill>
                <a:latin typeface="Arial" charset="0"/>
                <a:cs typeface="Arial" charset="0"/>
              </a:rPr>
              <a:t>389</a:t>
            </a:r>
            <a:endParaRPr lang="en-US" dirty="0">
              <a:solidFill>
                <a:srgbClr val="FFFFFF"/>
              </a:solidFill>
              <a:latin typeface="Arial" charset="0"/>
              <a:cs typeface="Arial" charset="0"/>
            </a:endParaRPr>
          </a:p>
        </p:txBody>
      </p:sp>
      <p:sp>
        <p:nvSpPr>
          <p:cNvPr id="8" name="Text Box 4"/>
          <p:cNvSpPr txBox="1">
            <a:spLocks noChangeArrowheads="1"/>
          </p:cNvSpPr>
          <p:nvPr/>
        </p:nvSpPr>
        <p:spPr bwMode="auto">
          <a:xfrm>
            <a:off x="914399" y="3782215"/>
            <a:ext cx="7636933" cy="1671227"/>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square">
            <a:spAutoFit/>
          </a:bodyPr>
          <a:lstStyle/>
          <a:p>
            <a:pPr algn="r" defTabSz="914400" fontAlgn="base">
              <a:lnSpc>
                <a:spcPct val="95000"/>
              </a:lnSpc>
              <a:spcBef>
                <a:spcPct val="0"/>
              </a:spcBef>
              <a:spcAft>
                <a:spcPct val="0"/>
              </a:spcAft>
              <a:defRPr/>
            </a:pPr>
            <a:r>
              <a:rPr lang="ar-SA" sz="3600" b="1" dirty="0">
                <a:solidFill>
                  <a:srgbClr val="FFFFFF"/>
                </a:solidFill>
                <a:effectLst>
                  <a:glow rad="254000">
                    <a:srgbClr val="000000">
                      <a:alpha val="75000"/>
                    </a:srgbClr>
                  </a:glow>
                </a:effectLst>
                <a:latin typeface="Arial" charset="0"/>
                <a:ea typeface="ＭＳ Ｐゴシック" charset="0"/>
                <a:cs typeface="Arial" charset="0"/>
              </a:rPr>
              <a:t>٧ قَائِلاً بِصَوْتٍ عَظِيمٍ: «خَافُوا اللهَ وَأَعْطُوهُ مَجْداً، لأَنَّهُ قَدْ جَاءَتْ سَاعَةُ دَيْنُونَتِهِ. وَاسْجُدُوا لِصَانِعِ السَّمَاءِ وَالأَرْضِ وَالْبَحْرِ وَيَنَابِيعِ الْمِيَاهِ».</a:t>
            </a:r>
            <a:endParaRPr lang="en-US" sz="3600" b="1" dirty="0">
              <a:solidFill>
                <a:srgbClr val="FFFFFF"/>
              </a:solidFill>
              <a:effectLst>
                <a:glow rad="254000">
                  <a:srgbClr val="000000">
                    <a:alpha val="75000"/>
                  </a:srgbClr>
                </a:glow>
              </a:effectLst>
              <a:latin typeface="Arial" charset="0"/>
              <a:ea typeface="ＭＳ Ｐゴシック" charset="0"/>
              <a:cs typeface="Arial" charset="0"/>
            </a:endParaRPr>
          </a:p>
        </p:txBody>
      </p:sp>
    </p:spTree>
    <p:extLst>
      <p:ext uri="{BB962C8B-B14F-4D97-AF65-F5344CB8AC3E}">
        <p14:creationId xmlns:p14="http://schemas.microsoft.com/office/powerpoint/2010/main" val="2759588973"/>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080772"/>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80772" grpId="0"/>
      <p:bldP spid="8" grpId="0"/>
    </p:bld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76833" name="Picture 5" descr="John 1.3 jesus creating_adam.jpg"/>
          <p:cNvPicPr>
            <a:picLocks noChangeAspect="1"/>
          </p:cNvPicPr>
          <p:nvPr/>
        </p:nvPicPr>
        <p:blipFill>
          <a:blip r:embed="rId2">
            <a:extLst>
              <a:ext uri="{28A0092B-C50C-407E-A947-70E740481C1C}">
                <a14:useLocalDpi xmlns:a14="http://schemas.microsoft.com/office/drawing/2010/main" val="0"/>
              </a:ext>
            </a:extLst>
          </a:blip>
          <a:srcRect l="2223" t="1125"/>
          <a:stretch>
            <a:fillRect/>
          </a:stretch>
        </p:blipFill>
        <p:spPr bwMode="auto">
          <a:xfrm>
            <a:off x="0" y="0"/>
            <a:ext cx="9180513"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2530" name="Rectangle 2"/>
          <p:cNvSpPr>
            <a:spLocks noGrp="1" noChangeArrowheads="1"/>
          </p:cNvSpPr>
          <p:nvPr>
            <p:ph type="title"/>
          </p:nvPr>
        </p:nvSpPr>
        <p:spPr>
          <a:xfrm>
            <a:off x="0" y="0"/>
            <a:ext cx="2895600" cy="4648200"/>
          </a:xfrm>
        </p:spPr>
        <p:txBody>
          <a:bodyPr>
            <a:normAutofit/>
          </a:bodyPr>
          <a:lstStyle/>
          <a:p>
            <a:pPr rtl="1" eaLnBrk="1" hangingPunct="1">
              <a:defRPr/>
            </a:pPr>
            <a:br>
              <a:rPr lang="en-US" sz="4000" b="1" dirty="0">
                <a:solidFill>
                  <a:schemeClr val="bg1"/>
                </a:solidFill>
                <a:effectLst/>
                <a:latin typeface="Arial" panose="020B0604020202020204" pitchFamily="34" charset="0"/>
                <a:cs typeface="Arial" panose="020B0604020202020204" pitchFamily="34" charset="0"/>
              </a:rPr>
            </a:br>
            <a:r>
              <a:rPr lang="ar-JO" sz="4000" b="1" dirty="0">
                <a:solidFill>
                  <a:schemeClr val="bg1"/>
                </a:solidFill>
                <a:latin typeface="Arial" panose="020B0604020202020204" pitchFamily="34" charset="0"/>
                <a:cs typeface="Arial" panose="020B0604020202020204" pitchFamily="34" charset="0"/>
              </a:rPr>
              <a:t>شكل يسوع آدم من التراب</a:t>
            </a:r>
            <a:br>
              <a:rPr lang="en-US" sz="4000" b="1" dirty="0">
                <a:solidFill>
                  <a:schemeClr val="bg1"/>
                </a:solidFill>
                <a:effectLst/>
                <a:latin typeface="Arial" panose="020B0604020202020204" pitchFamily="34" charset="0"/>
                <a:cs typeface="Arial" panose="020B0604020202020204" pitchFamily="34" charset="0"/>
              </a:rPr>
            </a:br>
            <a:r>
              <a:rPr lang="ar-JO" sz="4000" b="1" dirty="0">
                <a:solidFill>
                  <a:schemeClr val="bg1"/>
                </a:solidFill>
                <a:latin typeface="Arial" panose="020B0604020202020204" pitchFamily="34" charset="0"/>
                <a:cs typeface="Arial" panose="020B0604020202020204" pitchFamily="34" charset="0"/>
              </a:rPr>
              <a:t>(يو 1 : 3,     تك 2 : 7)</a:t>
            </a:r>
            <a:endParaRPr lang="en-US" sz="4000" b="1" dirty="0">
              <a:solidFill>
                <a:schemeClr val="bg1"/>
              </a:solidFill>
              <a:effectLst/>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039333897"/>
      </p:ext>
    </p:extLst>
  </p:cSld>
  <p:clrMapOvr>
    <a:masterClrMapping/>
  </p:clrMapOvr>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78881" name="Picture 4" descr="Jesus Creator-Adam Eve.jpg"/>
          <p:cNvPicPr>
            <a:picLocks noChangeAspect="1"/>
          </p:cNvPicPr>
          <p:nvPr/>
        </p:nvPicPr>
        <p:blipFill>
          <a:blip r:embed="rId2">
            <a:extLst>
              <a:ext uri="{28A0092B-C50C-407E-A947-70E740481C1C}">
                <a14:useLocalDpi xmlns:a14="http://schemas.microsoft.com/office/drawing/2010/main" val="0"/>
              </a:ext>
            </a:extLst>
          </a:blip>
          <a:srcRect l="5556"/>
          <a:stretch>
            <a:fillRect/>
          </a:stretch>
        </p:blipFill>
        <p:spPr bwMode="auto">
          <a:xfrm>
            <a:off x="0" y="0"/>
            <a:ext cx="9221788"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title"/>
          </p:nvPr>
        </p:nvSpPr>
        <p:spPr>
          <a:xfrm>
            <a:off x="4499992" y="3124200"/>
            <a:ext cx="4567808" cy="3581400"/>
          </a:xfrm>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normAutofit fontScale="90000"/>
          </a:bodyPr>
          <a:lstStyle/>
          <a:p>
            <a:pPr eaLnBrk="1" hangingPunct="1">
              <a:defRPr/>
            </a:pPr>
            <a:r>
              <a:rPr lang="ar-JO" b="1" dirty="0">
                <a:solidFill>
                  <a:schemeClr val="bg1"/>
                </a:solidFill>
                <a:effectLst>
                  <a:glow rad="342900">
                    <a:schemeClr val="tx1">
                      <a:alpha val="75000"/>
                    </a:schemeClr>
                  </a:glow>
                </a:effectLst>
                <a:latin typeface="Arial" panose="020B0604020202020204" pitchFamily="34" charset="0"/>
                <a:cs typeface="Arial" panose="020B0604020202020204" pitchFamily="34" charset="0"/>
              </a:rPr>
              <a:t>خلق يسوع</a:t>
            </a:r>
            <a:br>
              <a:rPr lang="ar-JO" b="1" dirty="0">
                <a:solidFill>
                  <a:schemeClr val="bg1"/>
                </a:solidFill>
                <a:effectLst>
                  <a:glow rad="342900">
                    <a:schemeClr val="tx1">
                      <a:alpha val="75000"/>
                    </a:schemeClr>
                  </a:glow>
                </a:effectLst>
                <a:latin typeface="Arial" panose="020B0604020202020204" pitchFamily="34" charset="0"/>
                <a:cs typeface="Arial" panose="020B0604020202020204" pitchFamily="34" charset="0"/>
              </a:rPr>
            </a:br>
            <a:r>
              <a:rPr lang="ar-JO" b="1" dirty="0">
                <a:solidFill>
                  <a:schemeClr val="bg1"/>
                </a:solidFill>
                <a:effectLst>
                  <a:glow rad="342900">
                    <a:schemeClr val="tx1">
                      <a:alpha val="75000"/>
                    </a:schemeClr>
                  </a:glow>
                </a:effectLst>
                <a:latin typeface="Arial" panose="020B0604020202020204" pitchFamily="34" charset="0"/>
                <a:cs typeface="Arial" panose="020B0604020202020204" pitchFamily="34" charset="0"/>
              </a:rPr>
              <a:t>آدم وحواء</a:t>
            </a:r>
            <a:br>
              <a:rPr lang="ar-JO" b="1" dirty="0">
                <a:solidFill>
                  <a:schemeClr val="bg1"/>
                </a:solidFill>
                <a:effectLst>
                  <a:glow rad="342900">
                    <a:schemeClr val="tx1">
                      <a:alpha val="75000"/>
                    </a:schemeClr>
                  </a:glow>
                </a:effectLst>
                <a:latin typeface="Arial" panose="020B0604020202020204" pitchFamily="34" charset="0"/>
                <a:cs typeface="Arial" panose="020B0604020202020204" pitchFamily="34" charset="0"/>
              </a:rPr>
            </a:br>
            <a:r>
              <a:rPr lang="ar-JO" b="1" dirty="0">
                <a:solidFill>
                  <a:schemeClr val="bg1"/>
                </a:solidFill>
                <a:effectLst>
                  <a:glow rad="342900">
                    <a:schemeClr val="tx1">
                      <a:alpha val="75000"/>
                    </a:schemeClr>
                  </a:glow>
                </a:effectLst>
                <a:latin typeface="Arial" panose="020B0604020202020204" pitchFamily="34" charset="0"/>
                <a:cs typeface="Arial" panose="020B0604020202020204" pitchFamily="34" charset="0"/>
              </a:rPr>
              <a:t>(تك2 : 21 – 23, </a:t>
            </a:r>
            <a:br>
              <a:rPr lang="ar-JO" b="1" dirty="0">
                <a:solidFill>
                  <a:schemeClr val="bg1"/>
                </a:solidFill>
                <a:effectLst>
                  <a:glow rad="342900">
                    <a:schemeClr val="tx1">
                      <a:alpha val="75000"/>
                    </a:schemeClr>
                  </a:glow>
                </a:effectLst>
                <a:latin typeface="Arial" panose="020B0604020202020204" pitchFamily="34" charset="0"/>
                <a:cs typeface="Arial" panose="020B0604020202020204" pitchFamily="34" charset="0"/>
              </a:rPr>
            </a:br>
            <a:r>
              <a:rPr lang="ar-JO" b="1" dirty="0">
                <a:solidFill>
                  <a:schemeClr val="bg1"/>
                </a:solidFill>
                <a:effectLst>
                  <a:glow rad="342900">
                    <a:schemeClr val="tx1">
                      <a:alpha val="75000"/>
                    </a:schemeClr>
                  </a:glow>
                </a:effectLst>
                <a:latin typeface="Arial" panose="020B0604020202020204" pitchFamily="34" charset="0"/>
                <a:cs typeface="Arial" panose="020B0604020202020204" pitchFamily="34" charset="0"/>
              </a:rPr>
              <a:t>يو 1 : 3)</a:t>
            </a:r>
            <a:br>
              <a:rPr lang="en-US" b="1" dirty="0">
                <a:solidFill>
                  <a:schemeClr val="bg1"/>
                </a:solidFill>
                <a:effectLst>
                  <a:glow rad="342900">
                    <a:schemeClr val="tx1">
                      <a:alpha val="75000"/>
                    </a:schemeClr>
                  </a:glow>
                </a:effectLst>
                <a:latin typeface="Arial" panose="020B0604020202020204" pitchFamily="34" charset="0"/>
                <a:cs typeface="Arial" panose="020B0604020202020204" pitchFamily="34" charset="0"/>
              </a:rPr>
            </a:br>
            <a:br>
              <a:rPr lang="en-US" b="1" dirty="0">
                <a:solidFill>
                  <a:schemeClr val="bg1"/>
                </a:solidFill>
                <a:effectLst>
                  <a:glow rad="342900">
                    <a:schemeClr val="tx1">
                      <a:alpha val="75000"/>
                    </a:schemeClr>
                  </a:glow>
                </a:effectLst>
                <a:latin typeface="Arial" panose="020B0604020202020204" pitchFamily="34" charset="0"/>
                <a:cs typeface="Arial" panose="020B0604020202020204" pitchFamily="34" charset="0"/>
              </a:rPr>
            </a:br>
            <a:endParaRPr lang="en-US" b="1" dirty="0">
              <a:solidFill>
                <a:schemeClr val="bg1"/>
              </a:solidFill>
              <a:effectLst>
                <a:glow rad="342900">
                  <a:schemeClr val="tx1">
                    <a:alpha val="75000"/>
                  </a:schemeClr>
                </a:glow>
              </a:effectLst>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73355866"/>
      </p:ext>
    </p:extLst>
  </p:cSld>
  <p:clrMapOvr>
    <a:masterClrMapping/>
  </p:clrMapOvr>
</p:sld>
</file>

<file path=ppt/slides/slide5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76200" y="0"/>
            <a:ext cx="2605099" cy="6781800"/>
          </a:xfrm>
        </p:spPr>
        <p:txBody>
          <a:bodyPr/>
          <a:lstStyle/>
          <a:p>
            <a:pPr>
              <a:defRPr/>
            </a:pPr>
            <a:r>
              <a:rPr lang="ar-JO" dirty="0">
                <a:latin typeface="Arial" charset="0"/>
              </a:rPr>
              <a:t>يسوع      هو      الأكثر     أهلية    ليدين    وينقذ    خليقته</a:t>
            </a:r>
            <a:endParaRPr lang="en-US" dirty="0">
              <a:latin typeface="Arial" charset="0"/>
            </a:endParaRPr>
          </a:p>
        </p:txBody>
      </p:sp>
      <p:pic>
        <p:nvPicPr>
          <p:cNvPr id="3" name="Picture 2" descr="rev 7 Grace HandsReachDownUp.gif"/>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2652117" y="0"/>
            <a:ext cx="6491883" cy="6858000"/>
          </a:xfrm>
          <a:prstGeom prst="rect">
            <a:avLst/>
          </a:prstGeom>
        </p:spPr>
      </p:pic>
    </p:spTree>
    <p:extLst>
      <p:ext uri="{BB962C8B-B14F-4D97-AF65-F5344CB8AC3E}">
        <p14:creationId xmlns:p14="http://schemas.microsoft.com/office/powerpoint/2010/main" val="3733340403"/>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 Box 19"/>
          <p:cNvSpPr txBox="1">
            <a:spLocks noChangeArrowheads="1"/>
          </p:cNvSpPr>
          <p:nvPr/>
        </p:nvSpPr>
        <p:spPr bwMode="auto">
          <a:xfrm>
            <a:off x="8436279" y="12452"/>
            <a:ext cx="701131" cy="463846"/>
          </a:xfrm>
          <a:prstGeom prst="rect">
            <a:avLst/>
          </a:prstGeom>
          <a:solidFill>
            <a:srgbClr val="000000"/>
          </a:solidFill>
          <a:ln>
            <a:noFill/>
          </a:ln>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defTabSz="914400" eaLnBrk="0" fontAlgn="base" hangingPunct="0">
              <a:spcBef>
                <a:spcPct val="0"/>
              </a:spcBef>
              <a:spcAft>
                <a:spcPct val="0"/>
              </a:spcAft>
            </a:pPr>
            <a:r>
              <a:rPr lang="ar-JO" b="1" dirty="0">
                <a:solidFill>
                  <a:srgbClr val="FFFFFF"/>
                </a:solidFill>
                <a:latin typeface="Arial" panose="020B0604020202020204" pitchFamily="34" charset="0"/>
                <a:cs typeface="Arial" panose="020B0604020202020204" pitchFamily="34" charset="0"/>
              </a:rPr>
              <a:t>388</a:t>
            </a:r>
            <a:endParaRPr lang="en-US" dirty="0">
              <a:solidFill>
                <a:srgbClr val="FFFFFF"/>
              </a:solidFill>
              <a:latin typeface="Arial" panose="020B0604020202020204" pitchFamily="34" charset="0"/>
              <a:cs typeface="Arial" panose="020B0604020202020204" pitchFamily="34" charset="0"/>
            </a:endParaRPr>
          </a:p>
        </p:txBody>
      </p:sp>
      <p:sp>
        <p:nvSpPr>
          <p:cNvPr id="2" name="Title 1"/>
          <p:cNvSpPr>
            <a:spLocks noGrp="1"/>
          </p:cNvSpPr>
          <p:nvPr>
            <p:ph type="title"/>
          </p:nvPr>
        </p:nvSpPr>
        <p:spPr>
          <a:xfrm>
            <a:off x="-84841" y="4872814"/>
            <a:ext cx="9216389" cy="1200329"/>
          </a:xfrm>
          <a:solidFill>
            <a:schemeClr val="bg1"/>
          </a:solidFill>
          <a:ln>
            <a:noFill/>
          </a:ln>
        </p:spPr>
        <p:txBody>
          <a:bodyPr wrap="square">
            <a:spAutoFit/>
          </a:bodyPr>
          <a:lstStyle/>
          <a:p>
            <a:r>
              <a:rPr lang="ar-SA" sz="2400" b="1" kern="1200" dirty="0">
                <a:solidFill>
                  <a:schemeClr val="tx1"/>
                </a:solidFill>
                <a:latin typeface="Arial" panose="020B0604020202020204" pitchFamily="34" charset="0"/>
                <a:ea typeface="ＭＳ Ｐゴシック" charset="0"/>
                <a:cs typeface="Arial" panose="020B0604020202020204" pitchFamily="34" charset="0"/>
              </a:rPr>
              <a:t>رؤيا ١٣ : ٣</a:t>
            </a:r>
            <a:br>
              <a:rPr lang="ar-SA" sz="2400" b="1" kern="1200" dirty="0">
                <a:solidFill>
                  <a:schemeClr val="tx1"/>
                </a:solidFill>
                <a:latin typeface="Arial" panose="020B0604020202020204" pitchFamily="34" charset="0"/>
                <a:ea typeface="ＭＳ Ｐゴシック" charset="0"/>
                <a:cs typeface="Arial" panose="020B0604020202020204" pitchFamily="34" charset="0"/>
              </a:rPr>
            </a:br>
            <a:r>
              <a:rPr lang="ar-SA" sz="2400" b="1" kern="1200" dirty="0">
                <a:solidFill>
                  <a:schemeClr val="tx1"/>
                </a:solidFill>
                <a:latin typeface="Arial" panose="020B0604020202020204" pitchFamily="34" charset="0"/>
                <a:ea typeface="ＭＳ Ｐゴシック" charset="0"/>
                <a:cs typeface="Arial" panose="020B0604020202020204" pitchFamily="34" charset="0"/>
              </a:rPr>
              <a:t>٣ وَرَأَيْتُ وَاحِداً مِنْ رُؤُوسِهِ كَأَنَّهُ مَذْبُوحٌ لِلْمَوْتِ وَجُرْحُهُ الْمُمِيتُ قَدْ شُفِيَ. وَتَعَجَّبَتْ كُلُّ الأَرْضِ وَرَاءَ الْوَحْشِ</a:t>
            </a:r>
          </a:p>
        </p:txBody>
      </p:sp>
      <p:grpSp>
        <p:nvGrpSpPr>
          <p:cNvPr id="4" name="Group 3">
            <a:extLst>
              <a:ext uri="{FF2B5EF4-FFF2-40B4-BE49-F238E27FC236}">
                <a16:creationId xmlns:a16="http://schemas.microsoft.com/office/drawing/2014/main" id="{508B6779-1490-DB49-ADB0-A29D475D3407}"/>
              </a:ext>
            </a:extLst>
          </p:cNvPr>
          <p:cNvGrpSpPr/>
          <p:nvPr/>
        </p:nvGrpSpPr>
        <p:grpSpPr>
          <a:xfrm>
            <a:off x="-1" y="653009"/>
            <a:ext cx="9131549" cy="4439398"/>
            <a:chOff x="-1" y="653009"/>
            <a:chExt cx="9131549" cy="4439398"/>
          </a:xfrm>
        </p:grpSpPr>
        <p:pic>
          <p:nvPicPr>
            <p:cNvPr id="5" name="Picture 4">
              <a:extLst>
                <a:ext uri="{FF2B5EF4-FFF2-40B4-BE49-F238E27FC236}">
                  <a16:creationId xmlns:a16="http://schemas.microsoft.com/office/drawing/2014/main" id="{8E699228-A062-514D-A0C4-0AE974173751}"/>
                </a:ext>
              </a:extLst>
            </p:cNvPr>
            <p:cNvPicPr>
              <a:picLocks noChangeAspect="1"/>
            </p:cNvPicPr>
            <p:nvPr/>
          </p:nvPicPr>
          <p:blipFill rotWithShape="1">
            <a:blip r:embed="rId3"/>
            <a:srcRect b="22790"/>
            <a:stretch/>
          </p:blipFill>
          <p:spPr>
            <a:xfrm>
              <a:off x="-1" y="653009"/>
              <a:ext cx="9131549" cy="4286636"/>
            </a:xfrm>
            <a:prstGeom prst="rect">
              <a:avLst/>
            </a:prstGeom>
          </p:spPr>
        </p:pic>
        <p:sp>
          <p:nvSpPr>
            <p:cNvPr id="3" name="Rectangle 2">
              <a:extLst>
                <a:ext uri="{FF2B5EF4-FFF2-40B4-BE49-F238E27FC236}">
                  <a16:creationId xmlns:a16="http://schemas.microsoft.com/office/drawing/2014/main" id="{F2C15E35-7E65-AD48-9641-BE3A598E4134}"/>
                </a:ext>
              </a:extLst>
            </p:cNvPr>
            <p:cNvSpPr/>
            <p:nvPr/>
          </p:nvSpPr>
          <p:spPr bwMode="auto">
            <a:xfrm>
              <a:off x="3186260" y="4628561"/>
              <a:ext cx="2724346" cy="463846"/>
            </a:xfrm>
            <a:prstGeom prst="rect">
              <a:avLst/>
            </a:prstGeom>
            <a:solidFill>
              <a:srgbClr val="FFFFFF"/>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Arial" panose="020B0604020202020204" pitchFamily="34" charset="0"/>
                <a:cs typeface="Arial" panose="020B0604020202020204" pitchFamily="34" charset="0"/>
              </a:endParaRPr>
            </a:p>
          </p:txBody>
        </p:sp>
      </p:grpSp>
    </p:spTree>
    <p:extLst>
      <p:ext uri="{BB962C8B-B14F-4D97-AF65-F5344CB8AC3E}">
        <p14:creationId xmlns:p14="http://schemas.microsoft.com/office/powerpoint/2010/main" val="3717787282"/>
      </p:ext>
    </p:extLst>
  </p:cSld>
  <p:clrMapOvr>
    <a:masterClrMapping/>
  </p:clrMapOvr>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36802" name="Rectangle 2"/>
          <p:cNvSpPr>
            <a:spLocks noGrp="1" noChangeArrowheads="1"/>
          </p:cNvSpPr>
          <p:nvPr>
            <p:ph type="title" idx="4294967295"/>
          </p:nvPr>
        </p:nvSpPr>
        <p:spPr/>
        <p:txBody>
          <a:bodyPr/>
          <a:lstStyle/>
          <a:p>
            <a:pPr eaLnBrk="1" hangingPunct="1">
              <a:spcAft>
                <a:spcPts val="13"/>
              </a:spcAft>
              <a:defRPr/>
            </a:pPr>
            <a:r>
              <a:rPr lang="en-US">
                <a:latin typeface="Arial" panose="020B0604020202020204" pitchFamily="34" charset="0"/>
                <a:cs typeface="Arial" panose="020B0604020202020204" pitchFamily="34" charset="0"/>
              </a:rPr>
              <a:t>Evolution Creation 00896</a:t>
            </a:r>
          </a:p>
        </p:txBody>
      </p:sp>
      <p:pic>
        <p:nvPicPr>
          <p:cNvPr id="989186" name="Picture 3" descr="Evolution Creation 00896"/>
          <p:cNvPicPr>
            <a:picLocks noGrp="1" noChangeAspect="1" noChangeArrowheads="1"/>
          </p:cNvPicPr>
          <p:nvPr>
            <p:ph idx="4294967295"/>
          </p:nvPr>
        </p:nvPicPr>
        <p:blipFill>
          <a:blip r:embed="rId3">
            <a:extLst>
              <a:ext uri="{28A0092B-C50C-407E-A947-70E740481C1C}">
                <a14:useLocalDpi xmlns:a14="http://schemas.microsoft.com/office/drawing/2010/main"/>
              </a:ext>
            </a:extLst>
          </a:blip>
          <a:srcRect/>
          <a:stretch>
            <a:fillRect/>
          </a:stretch>
        </p:blipFill>
        <p:spPr>
          <a:xfrm>
            <a:off x="0" y="0"/>
            <a:ext cx="9144000" cy="6851650"/>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AF507438-7753-43e0-B8FC-AC1667EBCBE1}">
              <a14:hiddenEffects xmlns="" xmlns:a14="http://schemas.microsoft.com/office/drawing/2010/main">
                <a:effectLst>
                  <a:outerShdw dist="35921" dir="2700000" algn="ctr" rotWithShape="0">
                    <a:srgbClr val="808080"/>
                  </a:outerShdw>
                </a:effectLst>
              </a14:hiddenEffects>
            </a:ext>
          </a:extLst>
        </p:spPr>
      </p:pic>
      <p:sp>
        <p:nvSpPr>
          <p:cNvPr id="6148" name="Text Box 4"/>
          <p:cNvSpPr txBox="1">
            <a:spLocks noChangeArrowheads="1"/>
          </p:cNvSpPr>
          <p:nvPr/>
        </p:nvSpPr>
        <p:spPr bwMode="auto">
          <a:xfrm>
            <a:off x="185738" y="263525"/>
            <a:ext cx="4800600" cy="634020"/>
          </a:xfrm>
          <a:prstGeom prst="rect">
            <a:avLst/>
          </a:prstGeom>
          <a:noFill/>
          <a:ln>
            <a:noFill/>
          </a:ln>
          <a:effectLst>
            <a:outerShdw blurRad="25400" algn="ctr" rotWithShape="0">
              <a:schemeClr val="tx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defTabSz="914400" fontAlgn="base">
              <a:lnSpc>
                <a:spcPct val="80000"/>
              </a:lnSpc>
              <a:spcBef>
                <a:spcPct val="50000"/>
              </a:spcBef>
              <a:spcAft>
                <a:spcPct val="0"/>
              </a:spcAft>
              <a:defRPr/>
            </a:pPr>
            <a:r>
              <a:rPr lang="ar-JO" sz="4400" b="1" dirty="0">
                <a:solidFill>
                  <a:srgbClr val="000000"/>
                </a:solidFill>
                <a:latin typeface="Arial" panose="020B0604020202020204" pitchFamily="34" charset="0"/>
                <a:ea typeface="ＭＳ Ｐゴシック" charset="0"/>
                <a:cs typeface="Arial" panose="020B0604020202020204" pitchFamily="34" charset="0"/>
              </a:rPr>
              <a:t>التطور</a:t>
            </a:r>
            <a:endParaRPr lang="en-US" sz="4200" dirty="0">
              <a:solidFill>
                <a:srgbClr val="000000"/>
              </a:solidFill>
              <a:latin typeface="Arial" panose="020B0604020202020204" pitchFamily="34" charset="0"/>
              <a:ea typeface="ＭＳ Ｐゴシック"/>
              <a:cs typeface="Arial" panose="020B0604020202020204" pitchFamily="34" charset="0"/>
            </a:endParaRPr>
          </a:p>
        </p:txBody>
      </p:sp>
      <p:sp>
        <p:nvSpPr>
          <p:cNvPr id="6149" name="Text Box 5"/>
          <p:cNvSpPr txBox="1">
            <a:spLocks noChangeArrowheads="1"/>
          </p:cNvSpPr>
          <p:nvPr/>
        </p:nvSpPr>
        <p:spPr bwMode="auto">
          <a:xfrm>
            <a:off x="6815138" y="2438400"/>
            <a:ext cx="1828800" cy="830997"/>
          </a:xfrm>
          <a:prstGeom prst="rect">
            <a:avLst/>
          </a:prstGeom>
          <a:noFill/>
          <a:ln>
            <a:noFill/>
          </a:ln>
          <a:effectLst>
            <a:outerShdw blurRad="25400" algn="ctr" rotWithShape="0">
              <a:schemeClr val="tx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lvl1pPr>
              <a:defRPr>
                <a:solidFill>
                  <a:schemeClr val="tx1"/>
                </a:solidFill>
                <a:latin typeface="Arial" charset="0"/>
                <a:ea typeface="ＭＳ Ｐゴシック" charset="0"/>
              </a:defRPr>
            </a:lvl1pPr>
            <a:lvl2pPr marL="742950" indent="-285750">
              <a:defRPr>
                <a:solidFill>
                  <a:schemeClr val="tx1"/>
                </a:solidFill>
                <a:latin typeface="Arial" charset="0"/>
                <a:ea typeface="ＭＳ Ｐゴシック" charset="0"/>
              </a:defRPr>
            </a:lvl2pPr>
            <a:lvl3pPr marL="1143000" indent="-228600">
              <a:defRPr>
                <a:solidFill>
                  <a:schemeClr val="tx1"/>
                </a:solidFill>
                <a:latin typeface="Arial" charset="0"/>
                <a:ea typeface="ＭＳ Ｐゴシック" charset="0"/>
              </a:defRPr>
            </a:lvl3pPr>
            <a:lvl4pPr marL="1600200" indent="-228600">
              <a:defRPr>
                <a:solidFill>
                  <a:schemeClr val="tx1"/>
                </a:solidFill>
                <a:latin typeface="Arial" charset="0"/>
                <a:ea typeface="ＭＳ Ｐゴシック" charset="0"/>
              </a:defRPr>
            </a:lvl4pPr>
            <a:lvl5pPr marL="2057400" indent="-228600">
              <a:defRPr>
                <a:solidFill>
                  <a:schemeClr val="tx1"/>
                </a:solidFill>
                <a:latin typeface="Arial" charset="0"/>
                <a:ea typeface="ＭＳ Ｐゴシック" charset="0"/>
              </a:defRPr>
            </a:lvl5pPr>
            <a:lvl6pPr marL="2514600" indent="-228600" fontAlgn="base">
              <a:spcBef>
                <a:spcPct val="0"/>
              </a:spcBef>
              <a:spcAft>
                <a:spcPct val="0"/>
              </a:spcAft>
              <a:defRPr>
                <a:solidFill>
                  <a:schemeClr val="tx1"/>
                </a:solidFill>
                <a:latin typeface="Arial" charset="0"/>
                <a:ea typeface="ＭＳ Ｐゴシック" charset="0"/>
              </a:defRPr>
            </a:lvl6pPr>
            <a:lvl7pPr marL="2971800" indent="-228600" fontAlgn="base">
              <a:spcBef>
                <a:spcPct val="0"/>
              </a:spcBef>
              <a:spcAft>
                <a:spcPct val="0"/>
              </a:spcAft>
              <a:defRPr>
                <a:solidFill>
                  <a:schemeClr val="tx1"/>
                </a:solidFill>
                <a:latin typeface="Arial" charset="0"/>
                <a:ea typeface="ＭＳ Ｐゴシック" charset="0"/>
              </a:defRPr>
            </a:lvl7pPr>
            <a:lvl8pPr marL="3429000" indent="-228600" fontAlgn="base">
              <a:spcBef>
                <a:spcPct val="0"/>
              </a:spcBef>
              <a:spcAft>
                <a:spcPct val="0"/>
              </a:spcAft>
              <a:defRPr>
                <a:solidFill>
                  <a:schemeClr val="tx1"/>
                </a:solidFill>
                <a:latin typeface="Arial" charset="0"/>
                <a:ea typeface="ＭＳ Ｐゴシック" charset="0"/>
              </a:defRPr>
            </a:lvl8pPr>
            <a:lvl9pPr marL="3886200" indent="-228600" fontAlgn="base">
              <a:spcBef>
                <a:spcPct val="0"/>
              </a:spcBef>
              <a:spcAft>
                <a:spcPct val="0"/>
              </a:spcAft>
              <a:defRPr>
                <a:solidFill>
                  <a:schemeClr val="tx1"/>
                </a:solidFill>
                <a:latin typeface="Arial" charset="0"/>
                <a:ea typeface="ＭＳ Ｐゴシック" charset="0"/>
              </a:defRPr>
            </a:lvl9pPr>
          </a:lstStyle>
          <a:p>
            <a:pPr lvl="0" algn="ctr" defTabSz="914400" eaLnBrk="0" fontAlgn="base" hangingPunct="0">
              <a:spcBef>
                <a:spcPct val="0"/>
              </a:spcBef>
              <a:spcAft>
                <a:spcPct val="0"/>
              </a:spcAft>
              <a:defRPr/>
            </a:pPr>
            <a:r>
              <a:rPr lang="ar-JO" sz="2400" b="1" dirty="0">
                <a:solidFill>
                  <a:srgbClr val="000000"/>
                </a:solidFill>
                <a:latin typeface="Arial" panose="020B0604020202020204" pitchFamily="34" charset="0"/>
                <a:cs typeface="Arial" panose="020B0604020202020204" pitchFamily="34" charset="0"/>
              </a:rPr>
              <a:t>وجود</a:t>
            </a:r>
          </a:p>
          <a:p>
            <a:pPr lvl="0" algn="ctr" defTabSz="914400" eaLnBrk="0" fontAlgn="base" hangingPunct="0">
              <a:spcBef>
                <a:spcPct val="0"/>
              </a:spcBef>
              <a:spcAft>
                <a:spcPct val="0"/>
              </a:spcAft>
              <a:defRPr/>
            </a:pPr>
            <a:r>
              <a:rPr lang="ar-JO" sz="2400" b="1" dirty="0">
                <a:solidFill>
                  <a:srgbClr val="000000"/>
                </a:solidFill>
                <a:latin typeface="Arial" panose="020B0604020202020204" pitchFamily="34" charset="0"/>
                <a:cs typeface="Arial" panose="020B0604020202020204" pitchFamily="34" charset="0"/>
              </a:rPr>
              <a:t>الإنسان</a:t>
            </a:r>
            <a:endParaRPr lang="en-US" sz="1200" b="1" dirty="0">
              <a:solidFill>
                <a:srgbClr val="000000"/>
              </a:solidFill>
              <a:latin typeface="Arial" panose="020B0604020202020204" pitchFamily="34" charset="0"/>
              <a:cs typeface="Arial" panose="020B0604020202020204" pitchFamily="34" charset="0"/>
            </a:endParaRPr>
          </a:p>
        </p:txBody>
      </p:sp>
      <p:sp>
        <p:nvSpPr>
          <p:cNvPr id="6150" name="Text Box 6"/>
          <p:cNvSpPr txBox="1">
            <a:spLocks noChangeArrowheads="1"/>
          </p:cNvSpPr>
          <p:nvPr/>
        </p:nvSpPr>
        <p:spPr bwMode="auto">
          <a:xfrm>
            <a:off x="0" y="2848100"/>
            <a:ext cx="8763000" cy="437043"/>
          </a:xfrm>
          <a:prstGeom prst="rect">
            <a:avLst/>
          </a:prstGeom>
          <a:noFill/>
          <a:ln>
            <a:noFill/>
          </a:ln>
          <a:effectLst>
            <a:outerShdw blurRad="25400" algn="ctr" rotWithShape="0">
              <a:schemeClr val="tx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algn="ctr" defTabSz="914400" fontAlgn="base">
              <a:lnSpc>
                <a:spcPct val="80000"/>
              </a:lnSpc>
              <a:spcBef>
                <a:spcPct val="50000"/>
              </a:spcBef>
              <a:spcAft>
                <a:spcPct val="0"/>
              </a:spcAft>
              <a:defRPr/>
            </a:pPr>
            <a:r>
              <a:rPr lang="ar-SA" sz="2800" dirty="0">
                <a:solidFill>
                  <a:srgbClr val="000000"/>
                </a:solidFill>
                <a:latin typeface="Arial" panose="020B0604020202020204" pitchFamily="34" charset="0"/>
                <a:cs typeface="Arial" panose="020B0604020202020204" pitchFamily="34" charset="0"/>
              </a:rPr>
              <a:t>إراقة الدماء</a:t>
            </a:r>
            <a:r>
              <a:rPr lang="en-US" sz="2800" dirty="0">
                <a:solidFill>
                  <a:srgbClr val="000000"/>
                </a:solidFill>
                <a:latin typeface="Arial" panose="020B0604020202020204" pitchFamily="34" charset="0"/>
                <a:ea typeface="ＭＳ Ｐゴシック"/>
                <a:cs typeface="Arial" panose="020B0604020202020204" pitchFamily="34" charset="0"/>
              </a:rPr>
              <a:t> • </a:t>
            </a:r>
            <a:r>
              <a:rPr lang="ar-SA" sz="2800" dirty="0">
                <a:solidFill>
                  <a:srgbClr val="000000"/>
                </a:solidFill>
                <a:latin typeface="Arial" panose="020B0604020202020204" pitchFamily="34" charset="0"/>
                <a:cs typeface="Arial" panose="020B0604020202020204" pitchFamily="34" charset="0"/>
              </a:rPr>
              <a:t>الألم</a:t>
            </a:r>
            <a:r>
              <a:rPr lang="en-US" sz="2800" dirty="0">
                <a:solidFill>
                  <a:srgbClr val="000000"/>
                </a:solidFill>
                <a:latin typeface="Arial" panose="020B0604020202020204" pitchFamily="34" charset="0"/>
                <a:ea typeface="ＭＳ Ｐゴシック"/>
                <a:cs typeface="Arial" panose="020B0604020202020204" pitchFamily="34" charset="0"/>
              </a:rPr>
              <a:t> • </a:t>
            </a:r>
            <a:r>
              <a:rPr lang="ar-SA" sz="2800" dirty="0">
                <a:solidFill>
                  <a:srgbClr val="000000"/>
                </a:solidFill>
                <a:latin typeface="Arial" panose="020B0604020202020204" pitchFamily="34" charset="0"/>
                <a:cs typeface="Arial" panose="020B0604020202020204" pitchFamily="34" charset="0"/>
              </a:rPr>
              <a:t>المرض</a:t>
            </a:r>
            <a:endParaRPr lang="en-US" sz="2800" dirty="0">
              <a:solidFill>
                <a:srgbClr val="000000"/>
              </a:solidFill>
              <a:latin typeface="Arial" panose="020B0604020202020204" pitchFamily="34" charset="0"/>
              <a:ea typeface="ＭＳ Ｐゴシック"/>
              <a:cs typeface="Arial" panose="020B0604020202020204" pitchFamily="34" charset="0"/>
            </a:endParaRPr>
          </a:p>
        </p:txBody>
      </p:sp>
      <p:sp>
        <p:nvSpPr>
          <p:cNvPr id="6153" name="Text Box 9"/>
          <p:cNvSpPr txBox="1">
            <a:spLocks noChangeArrowheads="1"/>
          </p:cNvSpPr>
          <p:nvPr/>
        </p:nvSpPr>
        <p:spPr bwMode="auto">
          <a:xfrm>
            <a:off x="185738" y="3516313"/>
            <a:ext cx="4800600" cy="634020"/>
          </a:xfrm>
          <a:prstGeom prst="rect">
            <a:avLst/>
          </a:prstGeom>
          <a:noFill/>
          <a:ln>
            <a:noFill/>
          </a:ln>
          <a:effectLst>
            <a:outerShdw blurRad="25400" algn="ctr" rotWithShape="0">
              <a:schemeClr val="tx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defTabSz="914400" fontAlgn="base">
              <a:lnSpc>
                <a:spcPct val="80000"/>
              </a:lnSpc>
              <a:spcBef>
                <a:spcPct val="50000"/>
              </a:spcBef>
              <a:spcAft>
                <a:spcPct val="0"/>
              </a:spcAft>
              <a:defRPr/>
            </a:pPr>
            <a:r>
              <a:rPr lang="ar-JO" sz="4400" b="1" dirty="0">
                <a:solidFill>
                  <a:srgbClr val="000000"/>
                </a:solidFill>
                <a:latin typeface="Arial" panose="020B0604020202020204" pitchFamily="34" charset="0"/>
                <a:ea typeface="ＭＳ Ｐゴシック" charset="0"/>
                <a:cs typeface="Arial" panose="020B0604020202020204" pitchFamily="34" charset="0"/>
              </a:rPr>
              <a:t>الخليقة</a:t>
            </a:r>
            <a:endParaRPr lang="en-US" sz="4200" dirty="0">
              <a:solidFill>
                <a:srgbClr val="000000"/>
              </a:solidFill>
              <a:latin typeface="Arial" panose="020B0604020202020204" pitchFamily="34" charset="0"/>
              <a:ea typeface="ＭＳ Ｐゴシック"/>
              <a:cs typeface="Arial" panose="020B0604020202020204" pitchFamily="34" charset="0"/>
            </a:endParaRPr>
          </a:p>
        </p:txBody>
      </p:sp>
      <p:sp>
        <p:nvSpPr>
          <p:cNvPr id="6154" name="Text Box 10"/>
          <p:cNvSpPr txBox="1">
            <a:spLocks noChangeArrowheads="1"/>
          </p:cNvSpPr>
          <p:nvPr/>
        </p:nvSpPr>
        <p:spPr bwMode="auto">
          <a:xfrm rot="1968474">
            <a:off x="3924300" y="5141268"/>
            <a:ext cx="1828800" cy="461665"/>
          </a:xfrm>
          <a:prstGeom prst="rect">
            <a:avLst/>
          </a:prstGeom>
          <a:noFill/>
          <a:ln>
            <a:noFill/>
          </a:ln>
          <a:effectLst>
            <a:outerShdw blurRad="25400" algn="ctr" rotWithShape="0">
              <a:schemeClr val="tx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lvl1pPr>
              <a:defRPr>
                <a:solidFill>
                  <a:schemeClr val="tx1"/>
                </a:solidFill>
                <a:latin typeface="Arial" charset="0"/>
                <a:ea typeface="ＭＳ Ｐゴシック" charset="0"/>
              </a:defRPr>
            </a:lvl1pPr>
            <a:lvl2pPr marL="742950" indent="-285750">
              <a:defRPr>
                <a:solidFill>
                  <a:schemeClr val="tx1"/>
                </a:solidFill>
                <a:latin typeface="Arial" charset="0"/>
                <a:ea typeface="ＭＳ Ｐゴシック" charset="0"/>
              </a:defRPr>
            </a:lvl2pPr>
            <a:lvl3pPr marL="1143000" indent="-228600">
              <a:defRPr>
                <a:solidFill>
                  <a:schemeClr val="tx1"/>
                </a:solidFill>
                <a:latin typeface="Arial" charset="0"/>
                <a:ea typeface="ＭＳ Ｐゴシック" charset="0"/>
              </a:defRPr>
            </a:lvl3pPr>
            <a:lvl4pPr marL="1600200" indent="-228600">
              <a:defRPr>
                <a:solidFill>
                  <a:schemeClr val="tx1"/>
                </a:solidFill>
                <a:latin typeface="Arial" charset="0"/>
                <a:ea typeface="ＭＳ Ｐゴシック" charset="0"/>
              </a:defRPr>
            </a:lvl4pPr>
            <a:lvl5pPr marL="2057400" indent="-228600">
              <a:defRPr>
                <a:solidFill>
                  <a:schemeClr val="tx1"/>
                </a:solidFill>
                <a:latin typeface="Arial" charset="0"/>
                <a:ea typeface="ＭＳ Ｐゴシック" charset="0"/>
              </a:defRPr>
            </a:lvl5pPr>
            <a:lvl6pPr marL="2514600" indent="-228600" fontAlgn="base">
              <a:spcBef>
                <a:spcPct val="0"/>
              </a:spcBef>
              <a:spcAft>
                <a:spcPct val="0"/>
              </a:spcAft>
              <a:defRPr>
                <a:solidFill>
                  <a:schemeClr val="tx1"/>
                </a:solidFill>
                <a:latin typeface="Arial" charset="0"/>
                <a:ea typeface="ＭＳ Ｐゴシック" charset="0"/>
              </a:defRPr>
            </a:lvl6pPr>
            <a:lvl7pPr marL="2971800" indent="-228600" fontAlgn="base">
              <a:spcBef>
                <a:spcPct val="0"/>
              </a:spcBef>
              <a:spcAft>
                <a:spcPct val="0"/>
              </a:spcAft>
              <a:defRPr>
                <a:solidFill>
                  <a:schemeClr val="tx1"/>
                </a:solidFill>
                <a:latin typeface="Arial" charset="0"/>
                <a:ea typeface="ＭＳ Ｐゴシック" charset="0"/>
              </a:defRPr>
            </a:lvl7pPr>
            <a:lvl8pPr marL="3429000" indent="-228600" fontAlgn="base">
              <a:spcBef>
                <a:spcPct val="0"/>
              </a:spcBef>
              <a:spcAft>
                <a:spcPct val="0"/>
              </a:spcAft>
              <a:defRPr>
                <a:solidFill>
                  <a:schemeClr val="tx1"/>
                </a:solidFill>
                <a:latin typeface="Arial" charset="0"/>
                <a:ea typeface="ＭＳ Ｐゴシック" charset="0"/>
              </a:defRPr>
            </a:lvl8pPr>
            <a:lvl9pPr marL="3886200" indent="-228600" fontAlgn="base">
              <a:spcBef>
                <a:spcPct val="0"/>
              </a:spcBef>
              <a:spcAft>
                <a:spcPct val="0"/>
              </a:spcAft>
              <a:defRPr>
                <a:solidFill>
                  <a:schemeClr val="tx1"/>
                </a:solidFill>
                <a:latin typeface="Arial" charset="0"/>
                <a:ea typeface="ＭＳ Ｐゴシック" charset="0"/>
              </a:defRPr>
            </a:lvl9pPr>
          </a:lstStyle>
          <a:p>
            <a:pPr lvl="0" algn="ctr" defTabSz="914400" eaLnBrk="0" fontAlgn="base" hangingPunct="0">
              <a:spcBef>
                <a:spcPct val="0"/>
              </a:spcBef>
              <a:spcAft>
                <a:spcPct val="0"/>
              </a:spcAft>
              <a:defRPr/>
            </a:pPr>
            <a:r>
              <a:rPr lang="ar-JO" sz="2400" b="1" dirty="0">
                <a:solidFill>
                  <a:srgbClr val="000000"/>
                </a:solidFill>
                <a:latin typeface="Arial" panose="020B0604020202020204" pitchFamily="34" charset="0"/>
                <a:cs typeface="Arial" panose="020B0604020202020204" pitchFamily="34" charset="0"/>
              </a:rPr>
              <a:t>أعمال الإنسان</a:t>
            </a:r>
            <a:endParaRPr lang="en-US" sz="1200" b="1" dirty="0">
              <a:solidFill>
                <a:srgbClr val="000000"/>
              </a:solidFill>
              <a:latin typeface="Arial" panose="020B0604020202020204" pitchFamily="34" charset="0"/>
              <a:cs typeface="Arial" panose="020B0604020202020204" pitchFamily="34" charset="0"/>
            </a:endParaRPr>
          </a:p>
        </p:txBody>
      </p:sp>
      <p:sp>
        <p:nvSpPr>
          <p:cNvPr id="6155" name="Text Box 11"/>
          <p:cNvSpPr txBox="1">
            <a:spLocks noChangeArrowheads="1"/>
          </p:cNvSpPr>
          <p:nvPr/>
        </p:nvSpPr>
        <p:spPr bwMode="auto">
          <a:xfrm rot="-859022">
            <a:off x="2074863" y="1896954"/>
            <a:ext cx="2354262" cy="646331"/>
          </a:xfrm>
          <a:prstGeom prst="rect">
            <a:avLst/>
          </a:prstGeom>
          <a:noFill/>
          <a:ln>
            <a:noFill/>
          </a:ln>
          <a:effectLst>
            <a:outerShdw blurRad="25400" algn="ctr" rotWithShape="0">
              <a:schemeClr val="tx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algn="ctr" defTabSz="914400" fontAlgn="base">
              <a:lnSpc>
                <a:spcPct val="90000"/>
              </a:lnSpc>
              <a:spcBef>
                <a:spcPct val="50000"/>
              </a:spcBef>
              <a:spcAft>
                <a:spcPct val="0"/>
              </a:spcAft>
              <a:defRPr/>
            </a:pPr>
            <a:r>
              <a:rPr lang="ar-JO" sz="4000" b="1" dirty="0">
                <a:solidFill>
                  <a:srgbClr val="FFFFFF"/>
                </a:solidFill>
                <a:latin typeface="Arial" panose="020B0604020202020204" pitchFamily="34" charset="0"/>
                <a:ea typeface="ＭＳ Ｐゴシック" charset="0"/>
                <a:cs typeface="Arial" panose="020B0604020202020204" pitchFamily="34" charset="0"/>
              </a:rPr>
              <a:t>الموت</a:t>
            </a:r>
            <a:endParaRPr lang="en-US" sz="4200" dirty="0">
              <a:solidFill>
                <a:srgbClr val="FFFFFF"/>
              </a:solidFill>
              <a:latin typeface="Arial" panose="020B0604020202020204" pitchFamily="34" charset="0"/>
              <a:ea typeface="ＭＳ Ｐゴシック"/>
              <a:cs typeface="Arial" panose="020B0604020202020204" pitchFamily="34" charset="0"/>
            </a:endParaRPr>
          </a:p>
        </p:txBody>
      </p:sp>
      <p:sp>
        <p:nvSpPr>
          <p:cNvPr id="6156" name="Text Box 12"/>
          <p:cNvSpPr txBox="1">
            <a:spLocks noChangeArrowheads="1"/>
          </p:cNvSpPr>
          <p:nvPr/>
        </p:nvSpPr>
        <p:spPr bwMode="auto">
          <a:xfrm rot="-897523">
            <a:off x="3516313" y="1313467"/>
            <a:ext cx="3962400" cy="590931"/>
          </a:xfrm>
          <a:prstGeom prst="rect">
            <a:avLst/>
          </a:prstGeom>
          <a:noFill/>
          <a:ln>
            <a:noFill/>
          </a:ln>
          <a:effectLst>
            <a:outerShdw blurRad="25400" algn="ctr" rotWithShape="0">
              <a:schemeClr val="tx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algn="ctr" defTabSz="914400" fontAlgn="base">
              <a:lnSpc>
                <a:spcPct val="90000"/>
              </a:lnSpc>
              <a:spcBef>
                <a:spcPct val="50000"/>
              </a:spcBef>
              <a:spcAft>
                <a:spcPct val="0"/>
              </a:spcAft>
              <a:defRPr/>
            </a:pPr>
            <a:r>
              <a:rPr lang="ar-SA" sz="3600" dirty="0">
                <a:solidFill>
                  <a:srgbClr val="FFFFFF"/>
                </a:solidFill>
                <a:latin typeface="Arial" panose="020B0604020202020204" pitchFamily="34" charset="0"/>
                <a:cs typeface="Arial" panose="020B0604020202020204" pitchFamily="34" charset="0"/>
              </a:rPr>
              <a:t>ملايين السنين</a:t>
            </a:r>
            <a:endParaRPr lang="en-US" sz="3600" dirty="0">
              <a:solidFill>
                <a:srgbClr val="FFFFFF"/>
              </a:solidFill>
              <a:latin typeface="Arial" panose="020B0604020202020204" pitchFamily="34" charset="0"/>
              <a:ea typeface="ＭＳ Ｐゴシック"/>
              <a:cs typeface="Arial" panose="020B0604020202020204" pitchFamily="34" charset="0"/>
            </a:endParaRPr>
          </a:p>
        </p:txBody>
      </p:sp>
      <p:sp>
        <p:nvSpPr>
          <p:cNvPr id="989194" name="WordArt 13"/>
          <p:cNvSpPr>
            <a:spLocks noChangeArrowheads="1" noChangeShapeType="1" noTextEdit="1"/>
          </p:cNvSpPr>
          <p:nvPr/>
        </p:nvSpPr>
        <p:spPr bwMode="auto">
          <a:xfrm>
            <a:off x="6508750" y="5160963"/>
            <a:ext cx="990600" cy="457200"/>
          </a:xfrm>
          <a:prstGeom prst="rect">
            <a:avLst/>
          </a:prstGeom>
          <a:extLst>
            <a:ext uri="{91240B29-F687-4f45-9708-019B960494DF}">
              <a14:hiddenLine xmlns="" xmlns:a14="http://schemas.microsoft.com/office/drawing/2010/main" w="9525">
                <a:solidFill>
                  <a:srgbClr val="000000"/>
                </a:solidFill>
                <a:round/>
                <a:headEnd/>
                <a:tailEnd/>
              </a14:hiddenLine>
            </a:ext>
          </a:extLst>
        </p:spPr>
        <p:txBody>
          <a:bodyPr wrap="none" fromWordArt="1">
            <a:prstTxWarp prst="textPlain">
              <a:avLst>
                <a:gd name="adj" fmla="val 50000"/>
              </a:avLst>
            </a:prstTxWarp>
          </a:bodyPr>
          <a:lstStyle/>
          <a:p>
            <a:pPr algn="ctr" defTabSz="914400" eaLnBrk="0" fontAlgn="base" hangingPunct="0">
              <a:spcBef>
                <a:spcPct val="0"/>
              </a:spcBef>
              <a:spcAft>
                <a:spcPct val="0"/>
              </a:spcAft>
            </a:pPr>
            <a:r>
              <a:rPr lang="ar-SA" sz="3600" dirty="0">
                <a:solidFill>
                  <a:srgbClr val="000000"/>
                </a:solidFill>
                <a:latin typeface="Arial Black" charset="0"/>
                <a:ea typeface="ＭＳ Ｐゴシック" charset="0"/>
              </a:rPr>
              <a:t>الموت</a:t>
            </a:r>
            <a:endParaRPr lang="en-US" dirty="0">
              <a:solidFill>
                <a:srgbClr val="000000"/>
              </a:solidFill>
              <a:latin typeface="Arial Black" charset="0"/>
              <a:ea typeface="ＭＳ Ｐゴシック" charset="0"/>
            </a:endParaRPr>
          </a:p>
        </p:txBody>
      </p:sp>
      <p:sp>
        <p:nvSpPr>
          <p:cNvPr id="12" name="Text Box 19"/>
          <p:cNvSpPr txBox="1">
            <a:spLocks noChangeArrowheads="1"/>
          </p:cNvSpPr>
          <p:nvPr/>
        </p:nvSpPr>
        <p:spPr bwMode="auto">
          <a:xfrm>
            <a:off x="8436279" y="12452"/>
            <a:ext cx="701131" cy="463846"/>
          </a:xfrm>
          <a:prstGeom prst="rect">
            <a:avLst/>
          </a:prstGeom>
          <a:solidFill>
            <a:srgbClr val="000000"/>
          </a:solidFill>
          <a:ln>
            <a:noFill/>
          </a:ln>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defTabSz="914400" eaLnBrk="0" fontAlgn="base" hangingPunct="0">
              <a:spcBef>
                <a:spcPct val="0"/>
              </a:spcBef>
              <a:spcAft>
                <a:spcPct val="0"/>
              </a:spcAft>
            </a:pPr>
            <a:r>
              <a:rPr lang="ar-JO" b="1" dirty="0">
                <a:solidFill>
                  <a:srgbClr val="FFFFFF"/>
                </a:solidFill>
                <a:latin typeface="Arial" panose="020B0604020202020204" pitchFamily="34" charset="0"/>
                <a:cs typeface="Arial" panose="020B0604020202020204" pitchFamily="34" charset="0"/>
              </a:rPr>
              <a:t>390</a:t>
            </a:r>
            <a:endParaRPr lang="en-US" dirty="0">
              <a:solidFill>
                <a:srgbClr val="FFFFFF"/>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74677086"/>
      </p:ext>
    </p:extLst>
  </p:cSld>
  <p:clrMapOvr>
    <a:masterClrMapping/>
  </p:clrMapOvr>
  <p:transition/>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4" name="Rectangle"/>
          <p:cNvSpPr/>
          <p:nvPr/>
        </p:nvSpPr>
        <p:spPr>
          <a:xfrm>
            <a:off x="5653232" y="-216947"/>
            <a:ext cx="3645551" cy="7774909"/>
          </a:xfrm>
          <a:prstGeom prst="rect">
            <a:avLst/>
          </a:prstGeom>
          <a:solidFill>
            <a:srgbClr val="FFFFFF"/>
          </a:solidFill>
          <a:ln w="12700">
            <a:miter lim="400000"/>
          </a:ln>
        </p:spPr>
        <p:txBody>
          <a:bodyPr lIns="19050" tIns="19050" rIns="19050" bIns="19050" anchor="ctr"/>
          <a:lstStyle/>
          <a:p>
            <a:pPr marL="0" marR="0" lvl="0" indent="0" algn="ctr" defTabSz="219075" rtl="0" eaLnBrk="1" fontAlgn="auto" latinLnBrk="0" hangingPunct="0">
              <a:lnSpc>
                <a:spcPct val="100000"/>
              </a:lnSpc>
              <a:spcBef>
                <a:spcPts val="0"/>
              </a:spcBef>
              <a:spcAft>
                <a:spcPts val="0"/>
              </a:spcAft>
              <a:buClrTx/>
              <a:buSzTx/>
              <a:buFontTx/>
              <a:buNone/>
              <a:tabLst/>
              <a:defRPr sz="4000">
                <a:effectLst>
                  <a:outerShdw blurRad="38100" dist="12700" dir="5400000" rotWithShape="0">
                    <a:srgbClr val="000000">
                      <a:alpha val="50000"/>
                    </a:srgbClr>
                  </a:outerShdw>
                </a:effectLst>
                <a:latin typeface="Gill Sans"/>
                <a:ea typeface="Gill Sans"/>
                <a:cs typeface="Gill Sans"/>
                <a:sym typeface="Gill Sans"/>
              </a:defRPr>
            </a:pPr>
            <a:endParaRPr kumimoji="0" sz="1500" b="0" i="0" u="none" strike="noStrike" kern="0" cap="none" spc="0" normalizeH="0" baseline="0" noProof="0">
              <a:ln>
                <a:noFill/>
              </a:ln>
              <a:solidFill>
                <a:srgbClr val="FFFFFF"/>
              </a:solidFill>
              <a:effectLst>
                <a:outerShdw blurRad="38100" dist="12700" dir="5400000" rotWithShape="0">
                  <a:srgbClr val="000000">
                    <a:alpha val="50000"/>
                  </a:srgbClr>
                </a:outerShdw>
              </a:effectLst>
              <a:uLnTx/>
              <a:uFillTx/>
              <a:latin typeface="Arial" panose="020B0604020202020204" pitchFamily="34" charset="0"/>
              <a:cs typeface="Arial" panose="020B0604020202020204" pitchFamily="34" charset="0"/>
              <a:sym typeface="Gill Sans"/>
            </a:endParaRPr>
          </a:p>
        </p:txBody>
      </p:sp>
      <p:pic>
        <p:nvPicPr>
          <p:cNvPr id="165" name="image18.png" descr="image18.png"/>
          <p:cNvPicPr>
            <a:picLocks noChangeAspect="1"/>
          </p:cNvPicPr>
          <p:nvPr/>
        </p:nvPicPr>
        <p:blipFill>
          <a:blip r:embed="rId3"/>
          <a:stretch>
            <a:fillRect/>
          </a:stretch>
        </p:blipFill>
        <p:spPr>
          <a:xfrm>
            <a:off x="1333948" y="614400"/>
            <a:ext cx="5798979" cy="6271355"/>
          </a:xfrm>
          <a:prstGeom prst="rect">
            <a:avLst/>
          </a:prstGeom>
          <a:ln w="12700">
            <a:miter lim="400000"/>
          </a:ln>
        </p:spPr>
      </p:pic>
      <p:pic>
        <p:nvPicPr>
          <p:cNvPr id="167" name="image18.png" descr="image18.png"/>
          <p:cNvPicPr>
            <a:picLocks/>
          </p:cNvPicPr>
          <p:nvPr/>
        </p:nvPicPr>
        <p:blipFill>
          <a:blip r:embed="rId3"/>
          <a:stretch>
            <a:fillRect/>
          </a:stretch>
        </p:blipFill>
        <p:spPr>
          <a:xfrm>
            <a:off x="1190163" y="683029"/>
            <a:ext cx="5885834" cy="6160131"/>
          </a:xfrm>
          <a:prstGeom prst="rect">
            <a:avLst/>
          </a:prstGeom>
          <a:ln w="12700">
            <a:miter lim="400000"/>
          </a:ln>
        </p:spPr>
      </p:pic>
      <p:sp>
        <p:nvSpPr>
          <p:cNvPr id="168" name="سبعة أزمنة تحكي تاريخ البشرية"/>
          <p:cNvSpPr txBox="1"/>
          <p:nvPr/>
        </p:nvSpPr>
        <p:spPr>
          <a:xfrm>
            <a:off x="2836807" y="2446416"/>
            <a:ext cx="5274589" cy="2083264"/>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25718" tIns="25718" rIns="25718" bIns="25718">
            <a:spAutoFit/>
          </a:bodyPr>
          <a:lstStyle>
            <a:lvl1pPr defTabSz="914400" rtl="1">
              <a:defRPr sz="10600" b="1">
                <a:solidFill>
                  <a:srgbClr val="FF9900"/>
                </a:solidFill>
                <a:effectLst>
                  <a:outerShdw blurRad="12700" dist="38100" dir="2700000" rotWithShape="0">
                    <a:srgbClr val="DDDDDD"/>
                  </a:outerShdw>
                </a:effectLst>
                <a:latin typeface="Times New Roman"/>
                <a:ea typeface="Times New Roman"/>
                <a:cs typeface="Times New Roman"/>
                <a:sym typeface="Times New Roman"/>
              </a:defRPr>
            </a:lvl1pPr>
          </a:lstStyle>
          <a:p>
            <a:pPr marL="0" marR="0" lvl="0" indent="0" algn="ctr" defTabSz="914400" rtl="1" eaLnBrk="1" fontAlgn="auto" latinLnBrk="0" hangingPunct="0">
              <a:lnSpc>
                <a:spcPct val="100000"/>
              </a:lnSpc>
              <a:spcBef>
                <a:spcPts val="0"/>
              </a:spcBef>
              <a:spcAft>
                <a:spcPts val="0"/>
              </a:spcAft>
              <a:buClrTx/>
              <a:buSzTx/>
              <a:buFontTx/>
              <a:buNone/>
              <a:tabLst/>
              <a:defRPr/>
            </a:pPr>
            <a:r>
              <a:rPr kumimoji="0" sz="6600" b="1" i="0" u="none" strike="noStrike" kern="0" cap="none" spc="0" normalizeH="0" baseline="0" noProof="0" dirty="0" err="1">
                <a:ln>
                  <a:noFill/>
                </a:ln>
                <a:solidFill>
                  <a:srgbClr val="FF9900"/>
                </a:solidFill>
                <a:effectLst>
                  <a:outerShdw blurRad="12700" dist="38100" dir="2700000" rotWithShape="0">
                    <a:srgbClr val="DDDDDD"/>
                  </a:outerShdw>
                </a:effectLst>
                <a:uLnTx/>
                <a:uFillTx/>
                <a:latin typeface="Arial" panose="020B0604020202020204" pitchFamily="34" charset="0"/>
                <a:cs typeface="Arial" panose="020B0604020202020204" pitchFamily="34" charset="0"/>
                <a:sym typeface="Times New Roman"/>
              </a:rPr>
              <a:t>سبعة</a:t>
            </a:r>
            <a:r>
              <a:rPr kumimoji="0" sz="6600" b="1" i="0" u="none" strike="noStrike" kern="0" cap="none" spc="0" normalizeH="0" baseline="0" noProof="0" dirty="0">
                <a:ln>
                  <a:noFill/>
                </a:ln>
                <a:solidFill>
                  <a:srgbClr val="FF9900"/>
                </a:solidFill>
                <a:effectLst>
                  <a:outerShdw blurRad="12700" dist="38100" dir="2700000" rotWithShape="0">
                    <a:srgbClr val="DDDDDD"/>
                  </a:outerShdw>
                </a:effectLst>
                <a:uLnTx/>
                <a:uFillTx/>
                <a:latin typeface="Arial" panose="020B0604020202020204" pitchFamily="34" charset="0"/>
                <a:cs typeface="Arial" panose="020B0604020202020204" pitchFamily="34" charset="0"/>
                <a:sym typeface="Times New Roman"/>
              </a:rPr>
              <a:t> </a:t>
            </a:r>
            <a:r>
              <a:rPr kumimoji="0" sz="6600" b="1" i="0" u="none" strike="noStrike" kern="0" cap="none" spc="0" normalizeH="0" baseline="0" noProof="0" dirty="0" err="1">
                <a:ln>
                  <a:noFill/>
                </a:ln>
                <a:solidFill>
                  <a:srgbClr val="FF9900"/>
                </a:solidFill>
                <a:effectLst>
                  <a:outerShdw blurRad="12700" dist="38100" dir="2700000" rotWithShape="0">
                    <a:srgbClr val="DDDDDD"/>
                  </a:outerShdw>
                </a:effectLst>
                <a:uLnTx/>
                <a:uFillTx/>
                <a:latin typeface="Arial" panose="020B0604020202020204" pitchFamily="34" charset="0"/>
                <a:cs typeface="Arial" panose="020B0604020202020204" pitchFamily="34" charset="0"/>
                <a:sym typeface="Times New Roman"/>
              </a:rPr>
              <a:t>أزمنة</a:t>
            </a:r>
            <a:r>
              <a:rPr kumimoji="0" sz="6600" b="1" i="0" u="none" strike="noStrike" kern="0" cap="none" spc="0" normalizeH="0" baseline="0" noProof="0" dirty="0">
                <a:ln>
                  <a:noFill/>
                </a:ln>
                <a:solidFill>
                  <a:srgbClr val="FF9900"/>
                </a:solidFill>
                <a:effectLst>
                  <a:outerShdw blurRad="12700" dist="38100" dir="2700000" rotWithShape="0">
                    <a:srgbClr val="DDDDDD"/>
                  </a:outerShdw>
                </a:effectLst>
                <a:uLnTx/>
                <a:uFillTx/>
                <a:latin typeface="Arial" panose="020B0604020202020204" pitchFamily="34" charset="0"/>
                <a:cs typeface="Arial" panose="020B0604020202020204" pitchFamily="34" charset="0"/>
                <a:sym typeface="Times New Roman"/>
              </a:rPr>
              <a:t> </a:t>
            </a:r>
            <a:r>
              <a:rPr kumimoji="0" sz="6600" b="1" i="0" u="none" strike="noStrike" kern="0" cap="none" spc="0" normalizeH="0" baseline="0" noProof="0" dirty="0" err="1">
                <a:ln>
                  <a:noFill/>
                </a:ln>
                <a:solidFill>
                  <a:srgbClr val="FF9900"/>
                </a:solidFill>
                <a:effectLst>
                  <a:outerShdw blurRad="12700" dist="38100" dir="2700000" rotWithShape="0">
                    <a:srgbClr val="DDDDDD"/>
                  </a:outerShdw>
                </a:effectLst>
                <a:uLnTx/>
                <a:uFillTx/>
                <a:latin typeface="Arial" panose="020B0604020202020204" pitchFamily="34" charset="0"/>
                <a:cs typeface="Arial" panose="020B0604020202020204" pitchFamily="34" charset="0"/>
                <a:sym typeface="Times New Roman"/>
              </a:rPr>
              <a:t>تحكي</a:t>
            </a:r>
            <a:r>
              <a:rPr kumimoji="0" sz="6600" b="1" i="0" u="none" strike="noStrike" kern="0" cap="none" spc="0" normalizeH="0" baseline="0" noProof="0" dirty="0">
                <a:ln>
                  <a:noFill/>
                </a:ln>
                <a:solidFill>
                  <a:srgbClr val="FF9900"/>
                </a:solidFill>
                <a:effectLst>
                  <a:outerShdw blurRad="12700" dist="38100" dir="2700000" rotWithShape="0">
                    <a:srgbClr val="DDDDDD"/>
                  </a:outerShdw>
                </a:effectLst>
                <a:uLnTx/>
                <a:uFillTx/>
                <a:latin typeface="Arial" panose="020B0604020202020204" pitchFamily="34" charset="0"/>
                <a:cs typeface="Arial" panose="020B0604020202020204" pitchFamily="34" charset="0"/>
                <a:sym typeface="Times New Roman"/>
              </a:rPr>
              <a:t> </a:t>
            </a:r>
            <a:r>
              <a:rPr kumimoji="0" sz="6600" b="1" i="0" u="none" strike="noStrike" kern="0" cap="none" spc="0" normalizeH="0" baseline="0" noProof="0" dirty="0" err="1">
                <a:ln>
                  <a:noFill/>
                </a:ln>
                <a:solidFill>
                  <a:srgbClr val="FF9900"/>
                </a:solidFill>
                <a:effectLst>
                  <a:outerShdw blurRad="12700" dist="38100" dir="2700000" rotWithShape="0">
                    <a:srgbClr val="DDDDDD"/>
                  </a:outerShdw>
                </a:effectLst>
                <a:uLnTx/>
                <a:uFillTx/>
                <a:latin typeface="Arial" panose="020B0604020202020204" pitchFamily="34" charset="0"/>
                <a:cs typeface="Arial" panose="020B0604020202020204" pitchFamily="34" charset="0"/>
                <a:sym typeface="Times New Roman"/>
              </a:rPr>
              <a:t>تاريخ</a:t>
            </a:r>
            <a:r>
              <a:rPr kumimoji="0" sz="6600" b="1" i="0" u="none" strike="noStrike" kern="0" cap="none" spc="0" normalizeH="0" baseline="0" noProof="0" dirty="0">
                <a:ln>
                  <a:noFill/>
                </a:ln>
                <a:solidFill>
                  <a:srgbClr val="FF9900"/>
                </a:solidFill>
                <a:effectLst>
                  <a:outerShdw blurRad="12700" dist="38100" dir="2700000" rotWithShape="0">
                    <a:srgbClr val="DDDDDD"/>
                  </a:outerShdw>
                </a:effectLst>
                <a:uLnTx/>
                <a:uFillTx/>
                <a:latin typeface="Arial" panose="020B0604020202020204" pitchFamily="34" charset="0"/>
                <a:cs typeface="Arial" panose="020B0604020202020204" pitchFamily="34" charset="0"/>
                <a:sym typeface="Times New Roman"/>
              </a:rPr>
              <a:t> </a:t>
            </a:r>
            <a:r>
              <a:rPr kumimoji="0" sz="6600" b="1" i="0" u="none" strike="noStrike" kern="0" cap="none" spc="0" normalizeH="0" baseline="0" noProof="0" dirty="0" err="1">
                <a:ln>
                  <a:noFill/>
                </a:ln>
                <a:solidFill>
                  <a:srgbClr val="FF9900"/>
                </a:solidFill>
                <a:effectLst>
                  <a:outerShdw blurRad="12700" dist="38100" dir="2700000" rotWithShape="0">
                    <a:srgbClr val="DDDDDD"/>
                  </a:outerShdw>
                </a:effectLst>
                <a:uLnTx/>
                <a:uFillTx/>
                <a:latin typeface="Arial" panose="020B0604020202020204" pitchFamily="34" charset="0"/>
                <a:cs typeface="Arial" panose="020B0604020202020204" pitchFamily="34" charset="0"/>
                <a:sym typeface="Times New Roman"/>
              </a:rPr>
              <a:t>البشرية</a:t>
            </a:r>
            <a:endParaRPr kumimoji="0" sz="6600" b="1" i="0" u="none" strike="noStrike" kern="0" cap="none" spc="0" normalizeH="0" baseline="0" noProof="0" dirty="0">
              <a:ln>
                <a:noFill/>
              </a:ln>
              <a:solidFill>
                <a:srgbClr val="FF9900"/>
              </a:solidFill>
              <a:effectLst>
                <a:outerShdw blurRad="12700" dist="38100" dir="2700000" rotWithShape="0">
                  <a:srgbClr val="DDDDDD"/>
                </a:outerShdw>
              </a:effectLst>
              <a:uLnTx/>
              <a:uFillTx/>
              <a:latin typeface="Arial" panose="020B0604020202020204" pitchFamily="34" charset="0"/>
              <a:cs typeface="Arial" panose="020B0604020202020204" pitchFamily="34" charset="0"/>
              <a:sym typeface="Times New Roman"/>
            </a:endParaRPr>
          </a:p>
        </p:txBody>
      </p:sp>
      <p:grpSp>
        <p:nvGrpSpPr>
          <p:cNvPr id="171" name="Group"/>
          <p:cNvGrpSpPr/>
          <p:nvPr/>
        </p:nvGrpSpPr>
        <p:grpSpPr>
          <a:xfrm>
            <a:off x="-1208801" y="2652320"/>
            <a:ext cx="4184691" cy="1586700"/>
            <a:chOff x="0" y="0"/>
            <a:chExt cx="8316082" cy="3238500"/>
          </a:xfrm>
        </p:grpSpPr>
        <p:pic>
          <p:nvPicPr>
            <p:cNvPr id="169" name="Group" descr="Group"/>
            <p:cNvPicPr>
              <a:picLocks/>
            </p:cNvPicPr>
            <p:nvPr/>
          </p:nvPicPr>
          <p:blipFill>
            <a:blip r:embed="rId4"/>
            <a:stretch>
              <a:fillRect/>
            </a:stretch>
          </p:blipFill>
          <p:spPr>
            <a:xfrm>
              <a:off x="4963281" y="0"/>
              <a:ext cx="3352801" cy="3238500"/>
            </a:xfrm>
            <a:prstGeom prst="rect">
              <a:avLst/>
            </a:prstGeom>
            <a:ln w="12700" cap="flat">
              <a:noFill/>
              <a:miter lim="400000"/>
            </a:ln>
            <a:effectLst/>
          </p:spPr>
        </p:pic>
        <p:sp>
          <p:nvSpPr>
            <p:cNvPr id="170" name="التشويش"/>
            <p:cNvSpPr txBox="1"/>
            <p:nvPr/>
          </p:nvSpPr>
          <p:spPr>
            <a:xfrm>
              <a:off x="0" y="848578"/>
              <a:ext cx="4715626" cy="12563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19050" tIns="19050" rIns="19050" bIns="19050" numCol="1" anchor="ctr">
              <a:spAutoFit/>
            </a:bodyPr>
            <a:lstStyle>
              <a:lvl1pPr algn="r" defTabSz="914400" rtl="1">
                <a:defRPr sz="10000" b="1">
                  <a:latin typeface="Times New Roman"/>
                  <a:ea typeface="Times New Roman"/>
                  <a:cs typeface="Times New Roman"/>
                  <a:sym typeface="Times New Roman"/>
                </a:defRPr>
              </a:lvl1pPr>
            </a:lstStyle>
            <a:p>
              <a:pPr marL="0" marR="0" lvl="0" indent="0" algn="r" defTabSz="914400" rtl="1" eaLnBrk="1" fontAlgn="auto" latinLnBrk="0" hangingPunct="0">
                <a:lnSpc>
                  <a:spcPct val="100000"/>
                </a:lnSpc>
                <a:spcBef>
                  <a:spcPts val="0"/>
                </a:spcBef>
                <a:spcAft>
                  <a:spcPts val="0"/>
                </a:spcAft>
                <a:buClrTx/>
                <a:buSzTx/>
                <a:buFontTx/>
                <a:buNone/>
                <a:tabLst/>
                <a:defRPr/>
              </a:pPr>
              <a:r>
                <a:rPr kumimoji="0" sz="3750" b="1" i="0" u="none" strike="noStrike" kern="0" cap="none" spc="0" normalizeH="0" baseline="0" noProof="0">
                  <a:ln>
                    <a:noFill/>
                  </a:ln>
                  <a:solidFill>
                    <a:srgbClr val="FFFFFF"/>
                  </a:solidFill>
                  <a:effectLst/>
                  <a:uLnTx/>
                  <a:uFillTx/>
                  <a:latin typeface="Arial" panose="020B0604020202020204" pitchFamily="34" charset="0"/>
                  <a:cs typeface="Arial" panose="020B0604020202020204" pitchFamily="34" charset="0"/>
                  <a:sym typeface="Times New Roman"/>
                </a:rPr>
                <a:t>التشويش</a:t>
              </a:r>
            </a:p>
          </p:txBody>
        </p:sp>
      </p:grpSp>
      <p:grpSp>
        <p:nvGrpSpPr>
          <p:cNvPr id="174" name="Group"/>
          <p:cNvGrpSpPr/>
          <p:nvPr/>
        </p:nvGrpSpPr>
        <p:grpSpPr>
          <a:xfrm>
            <a:off x="933027" y="846884"/>
            <a:ext cx="3042915" cy="1879151"/>
            <a:chOff x="719998" y="0"/>
            <a:chExt cx="6047070" cy="3835400"/>
          </a:xfrm>
        </p:grpSpPr>
        <p:pic>
          <p:nvPicPr>
            <p:cNvPr id="172" name="Group" descr="Group"/>
            <p:cNvPicPr>
              <a:picLocks/>
            </p:cNvPicPr>
            <p:nvPr/>
          </p:nvPicPr>
          <p:blipFill>
            <a:blip r:embed="rId5"/>
            <a:stretch>
              <a:fillRect/>
            </a:stretch>
          </p:blipFill>
          <p:spPr>
            <a:xfrm>
              <a:off x="2931667" y="0"/>
              <a:ext cx="3835401" cy="3835400"/>
            </a:xfrm>
            <a:prstGeom prst="rect">
              <a:avLst/>
            </a:prstGeom>
            <a:ln w="12700" cap="flat">
              <a:noFill/>
              <a:miter lim="400000"/>
            </a:ln>
            <a:effectLst/>
          </p:spPr>
        </p:pic>
        <p:sp>
          <p:nvSpPr>
            <p:cNvPr id="173" name="الكارثة"/>
            <p:cNvSpPr txBox="1"/>
            <p:nvPr/>
          </p:nvSpPr>
          <p:spPr>
            <a:xfrm>
              <a:off x="719998" y="493208"/>
              <a:ext cx="2143900" cy="12563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19050" tIns="19050" rIns="19050" bIns="19050" numCol="1" anchor="ctr">
              <a:spAutoFit/>
            </a:bodyPr>
            <a:lstStyle>
              <a:lvl1pPr algn="r" defTabSz="914400" rtl="1">
                <a:defRPr sz="10000" b="1">
                  <a:latin typeface="Times New Roman"/>
                  <a:ea typeface="Times New Roman"/>
                  <a:cs typeface="Times New Roman"/>
                  <a:sym typeface="Times New Roman"/>
                </a:defRPr>
              </a:lvl1pPr>
            </a:lstStyle>
            <a:p>
              <a:pPr marL="0" marR="0" lvl="0" indent="0" algn="r" defTabSz="914400" rtl="1" eaLnBrk="1" fontAlgn="auto" latinLnBrk="0" hangingPunct="0">
                <a:lnSpc>
                  <a:spcPct val="100000"/>
                </a:lnSpc>
                <a:spcBef>
                  <a:spcPts val="0"/>
                </a:spcBef>
                <a:spcAft>
                  <a:spcPts val="0"/>
                </a:spcAft>
                <a:buClrTx/>
                <a:buSzTx/>
                <a:buFontTx/>
                <a:buNone/>
                <a:tabLst/>
                <a:defRPr/>
              </a:pPr>
              <a:r>
                <a:rPr kumimoji="0" sz="3750" b="1" i="0" u="none" strike="noStrike" kern="0" cap="none" spc="0" normalizeH="0" baseline="0" noProof="0">
                  <a:ln>
                    <a:noFill/>
                  </a:ln>
                  <a:solidFill>
                    <a:srgbClr val="FFFFFF"/>
                  </a:solidFill>
                  <a:effectLst/>
                  <a:uLnTx/>
                  <a:uFillTx/>
                  <a:latin typeface="Arial" panose="020B0604020202020204" pitchFamily="34" charset="0"/>
                  <a:cs typeface="Arial" panose="020B0604020202020204" pitchFamily="34" charset="0"/>
                  <a:sym typeface="Times New Roman"/>
                </a:rPr>
                <a:t>الكارثة</a:t>
              </a:r>
            </a:p>
          </p:txBody>
        </p:sp>
      </p:grpSp>
      <p:grpSp>
        <p:nvGrpSpPr>
          <p:cNvPr id="177" name="Group"/>
          <p:cNvGrpSpPr/>
          <p:nvPr/>
        </p:nvGrpSpPr>
        <p:grpSpPr>
          <a:xfrm>
            <a:off x="2648365" y="309338"/>
            <a:ext cx="3129141" cy="1692257"/>
            <a:chOff x="782747" y="125896"/>
            <a:chExt cx="6218424" cy="3453942"/>
          </a:xfrm>
        </p:grpSpPr>
        <p:pic>
          <p:nvPicPr>
            <p:cNvPr id="175" name="Group" descr="Group"/>
            <p:cNvPicPr>
              <a:picLocks/>
            </p:cNvPicPr>
            <p:nvPr/>
          </p:nvPicPr>
          <p:blipFill>
            <a:blip r:embed="rId6"/>
            <a:stretch>
              <a:fillRect/>
            </a:stretch>
          </p:blipFill>
          <p:spPr>
            <a:xfrm>
              <a:off x="3661070" y="354037"/>
              <a:ext cx="3340101" cy="3225801"/>
            </a:xfrm>
            <a:prstGeom prst="rect">
              <a:avLst/>
            </a:prstGeom>
            <a:ln w="12700" cap="flat">
              <a:noFill/>
              <a:miter lim="400000"/>
            </a:ln>
            <a:effectLst/>
          </p:spPr>
        </p:pic>
        <p:sp>
          <p:nvSpPr>
            <p:cNvPr id="176" name="الفـسـاد"/>
            <p:cNvSpPr txBox="1"/>
            <p:nvPr/>
          </p:nvSpPr>
          <p:spPr>
            <a:xfrm>
              <a:off x="782747" y="125896"/>
              <a:ext cx="2325478" cy="12563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19050" tIns="19050" rIns="19050" bIns="19050" numCol="1" anchor="ctr">
              <a:spAutoFit/>
            </a:bodyPr>
            <a:lstStyle>
              <a:lvl1pPr algn="r" defTabSz="914400" rtl="1">
                <a:defRPr sz="10000" b="1">
                  <a:effectLst>
                    <a:outerShdw blurRad="12700" dist="25400" dir="2700000" rotWithShape="0">
                      <a:srgbClr val="808080"/>
                    </a:outerShdw>
                  </a:effectLst>
                  <a:latin typeface="Times New Roman"/>
                  <a:ea typeface="Times New Roman"/>
                  <a:cs typeface="Times New Roman"/>
                  <a:sym typeface="Times New Roman"/>
                </a:defRPr>
              </a:lvl1pPr>
            </a:lstStyle>
            <a:p>
              <a:pPr marL="0" marR="0" lvl="0" indent="0" algn="r" defTabSz="914400" rtl="1" eaLnBrk="1" fontAlgn="auto" latinLnBrk="0" hangingPunct="0">
                <a:lnSpc>
                  <a:spcPct val="100000"/>
                </a:lnSpc>
                <a:spcBef>
                  <a:spcPts val="0"/>
                </a:spcBef>
                <a:spcAft>
                  <a:spcPts val="0"/>
                </a:spcAft>
                <a:buClrTx/>
                <a:buSzTx/>
                <a:buFontTx/>
                <a:buNone/>
                <a:tabLst/>
                <a:defRPr/>
              </a:pPr>
              <a:r>
                <a:rPr kumimoji="0" sz="3750" b="1" i="0" u="none" strike="noStrike" kern="0" cap="none" spc="0" normalizeH="0" baseline="0" noProof="0">
                  <a:ln>
                    <a:noFill/>
                  </a:ln>
                  <a:solidFill>
                    <a:srgbClr val="FFFFFF"/>
                  </a:solidFill>
                  <a:effectLst>
                    <a:outerShdw blurRad="12700" dist="25400" dir="2700000" rotWithShape="0">
                      <a:srgbClr val="808080"/>
                    </a:outerShdw>
                  </a:effectLst>
                  <a:uLnTx/>
                  <a:uFillTx/>
                  <a:latin typeface="Arial" panose="020B0604020202020204" pitchFamily="34" charset="0"/>
                  <a:cs typeface="Arial" panose="020B0604020202020204" pitchFamily="34" charset="0"/>
                  <a:sym typeface="Times New Roman"/>
                </a:rPr>
                <a:t>الفـسـاد</a:t>
              </a:r>
            </a:p>
          </p:txBody>
        </p:sp>
      </p:grpSp>
      <p:grpSp>
        <p:nvGrpSpPr>
          <p:cNvPr id="180" name="Group"/>
          <p:cNvGrpSpPr/>
          <p:nvPr/>
        </p:nvGrpSpPr>
        <p:grpSpPr>
          <a:xfrm>
            <a:off x="584380" y="4058911"/>
            <a:ext cx="3093632" cy="1779595"/>
            <a:chOff x="760372" y="0"/>
            <a:chExt cx="6147859" cy="3632200"/>
          </a:xfrm>
        </p:grpSpPr>
        <p:pic>
          <p:nvPicPr>
            <p:cNvPr id="178" name="Group" descr="Group"/>
            <p:cNvPicPr>
              <a:picLocks/>
            </p:cNvPicPr>
            <p:nvPr/>
          </p:nvPicPr>
          <p:blipFill>
            <a:blip r:embed="rId7"/>
            <a:stretch>
              <a:fillRect/>
            </a:stretch>
          </p:blipFill>
          <p:spPr>
            <a:xfrm>
              <a:off x="3606230" y="0"/>
              <a:ext cx="3302001" cy="3632200"/>
            </a:xfrm>
            <a:prstGeom prst="rect">
              <a:avLst/>
            </a:prstGeom>
            <a:ln w="12700" cap="flat">
              <a:noFill/>
              <a:miter lim="400000"/>
            </a:ln>
            <a:effectLst/>
          </p:spPr>
        </p:pic>
        <p:sp>
          <p:nvSpPr>
            <p:cNvPr id="179" name="المسيح"/>
            <p:cNvSpPr txBox="1"/>
            <p:nvPr/>
          </p:nvSpPr>
          <p:spPr>
            <a:xfrm>
              <a:off x="760372" y="2341419"/>
              <a:ext cx="2280881" cy="12563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19050" tIns="19050" rIns="19050" bIns="19050" numCol="1" anchor="ctr">
              <a:spAutoFit/>
            </a:bodyPr>
            <a:lstStyle>
              <a:lvl1pPr algn="r" defTabSz="914400" rtl="1">
                <a:defRPr sz="10000" b="1">
                  <a:latin typeface="Times New Roman"/>
                  <a:ea typeface="Times New Roman"/>
                  <a:cs typeface="Times New Roman"/>
                  <a:sym typeface="Times New Roman"/>
                </a:defRPr>
              </a:lvl1pPr>
            </a:lstStyle>
            <a:p>
              <a:pPr marL="0" marR="0" lvl="0" indent="0" algn="r" defTabSz="914400" rtl="1" eaLnBrk="1" fontAlgn="auto" latinLnBrk="0" hangingPunct="0">
                <a:lnSpc>
                  <a:spcPct val="100000"/>
                </a:lnSpc>
                <a:spcBef>
                  <a:spcPts val="0"/>
                </a:spcBef>
                <a:spcAft>
                  <a:spcPts val="0"/>
                </a:spcAft>
                <a:buClrTx/>
                <a:buSzTx/>
                <a:buFontTx/>
                <a:buNone/>
                <a:tabLst/>
                <a:defRPr/>
              </a:pPr>
              <a:r>
                <a:rPr kumimoji="0" sz="3750" b="1" i="0" u="none" strike="noStrike" kern="0" cap="none" spc="0" normalizeH="0" baseline="0" noProof="0" dirty="0" err="1">
                  <a:ln>
                    <a:noFill/>
                  </a:ln>
                  <a:solidFill>
                    <a:srgbClr val="FFFFFF"/>
                  </a:solidFill>
                  <a:effectLst/>
                  <a:uLnTx/>
                  <a:uFillTx/>
                  <a:latin typeface="Arial" panose="020B0604020202020204" pitchFamily="34" charset="0"/>
                  <a:cs typeface="Arial" panose="020B0604020202020204" pitchFamily="34" charset="0"/>
                  <a:sym typeface="Times New Roman"/>
                </a:rPr>
                <a:t>المسيح</a:t>
              </a:r>
              <a:endParaRPr kumimoji="0" sz="3750" b="1" i="0"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Times New Roman"/>
              </a:endParaRPr>
            </a:p>
          </p:txBody>
        </p:sp>
      </p:grpSp>
      <p:grpSp>
        <p:nvGrpSpPr>
          <p:cNvPr id="183" name="Group"/>
          <p:cNvGrpSpPr/>
          <p:nvPr/>
        </p:nvGrpSpPr>
        <p:grpSpPr>
          <a:xfrm>
            <a:off x="2582413" y="4545921"/>
            <a:ext cx="3295132" cy="2395607"/>
            <a:chOff x="789678" y="0"/>
            <a:chExt cx="6548293" cy="4889500"/>
          </a:xfrm>
        </p:grpSpPr>
        <p:pic>
          <p:nvPicPr>
            <p:cNvPr id="181" name="Group" descr="Group"/>
            <p:cNvPicPr>
              <a:picLocks/>
            </p:cNvPicPr>
            <p:nvPr/>
          </p:nvPicPr>
          <p:blipFill>
            <a:blip r:embed="rId8"/>
            <a:stretch>
              <a:fillRect/>
            </a:stretch>
          </p:blipFill>
          <p:spPr>
            <a:xfrm>
              <a:off x="3502570" y="0"/>
              <a:ext cx="3835401" cy="4889500"/>
            </a:xfrm>
            <a:prstGeom prst="rect">
              <a:avLst/>
            </a:prstGeom>
            <a:ln w="12700" cap="flat">
              <a:noFill/>
              <a:miter lim="400000"/>
            </a:ln>
            <a:effectLst/>
          </p:spPr>
        </p:pic>
        <p:sp>
          <p:nvSpPr>
            <p:cNvPr id="182" name="الصليب"/>
            <p:cNvSpPr txBox="1"/>
            <p:nvPr/>
          </p:nvSpPr>
          <p:spPr>
            <a:xfrm>
              <a:off x="789678" y="3272075"/>
              <a:ext cx="2344592" cy="12563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19050" tIns="19050" rIns="19050" bIns="19050" numCol="1" anchor="ctr">
              <a:spAutoFit/>
            </a:bodyPr>
            <a:lstStyle>
              <a:lvl1pPr algn="r" defTabSz="914400" rtl="1">
                <a:defRPr sz="10000" b="1">
                  <a:latin typeface="Times New Roman"/>
                  <a:ea typeface="Times New Roman"/>
                  <a:cs typeface="Times New Roman"/>
                  <a:sym typeface="Times New Roman"/>
                </a:defRPr>
              </a:lvl1pPr>
            </a:lstStyle>
            <a:p>
              <a:pPr marL="0" marR="0" lvl="0" indent="0" algn="r" defTabSz="914400" rtl="1" eaLnBrk="1" fontAlgn="auto" latinLnBrk="0" hangingPunct="0">
                <a:lnSpc>
                  <a:spcPct val="100000"/>
                </a:lnSpc>
                <a:spcBef>
                  <a:spcPts val="0"/>
                </a:spcBef>
                <a:spcAft>
                  <a:spcPts val="0"/>
                </a:spcAft>
                <a:buClrTx/>
                <a:buSzTx/>
                <a:buFontTx/>
                <a:buNone/>
                <a:tabLst/>
                <a:defRPr/>
              </a:pPr>
              <a:r>
                <a:rPr kumimoji="0" sz="3750" b="1" i="0" u="none" strike="noStrike" kern="0" cap="none" spc="0" normalizeH="0" baseline="0" noProof="0" dirty="0" err="1">
                  <a:ln>
                    <a:noFill/>
                  </a:ln>
                  <a:solidFill>
                    <a:srgbClr val="FFFFFF"/>
                  </a:solidFill>
                  <a:effectLst/>
                  <a:uLnTx/>
                  <a:uFillTx/>
                  <a:latin typeface="Arial" panose="020B0604020202020204" pitchFamily="34" charset="0"/>
                  <a:cs typeface="Arial" panose="020B0604020202020204" pitchFamily="34" charset="0"/>
                  <a:sym typeface="Times New Roman"/>
                </a:rPr>
                <a:t>الصليب</a:t>
              </a:r>
              <a:endParaRPr kumimoji="0" sz="3750" b="1" i="0"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sym typeface="Times New Roman"/>
              </a:endParaRPr>
            </a:p>
          </p:txBody>
        </p:sp>
      </p:grpSp>
      <p:grpSp>
        <p:nvGrpSpPr>
          <p:cNvPr id="186" name="Group"/>
          <p:cNvGrpSpPr/>
          <p:nvPr/>
        </p:nvGrpSpPr>
        <p:grpSpPr>
          <a:xfrm>
            <a:off x="6083913" y="575186"/>
            <a:ext cx="2169402" cy="2056571"/>
            <a:chOff x="0" y="0"/>
            <a:chExt cx="4311169" cy="4197519"/>
          </a:xfrm>
        </p:grpSpPr>
        <p:sp>
          <p:nvSpPr>
            <p:cNvPr id="184" name="الخلق"/>
            <p:cNvSpPr txBox="1"/>
            <p:nvPr/>
          </p:nvSpPr>
          <p:spPr>
            <a:xfrm>
              <a:off x="2495384" y="2941158"/>
              <a:ext cx="1815785" cy="125636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19050" tIns="19050" rIns="19050" bIns="19050" numCol="1" anchor="ctr">
              <a:spAutoFit/>
            </a:bodyPr>
            <a:lstStyle>
              <a:lvl1pPr defTabSz="914400" rtl="1">
                <a:defRPr sz="10000" b="1">
                  <a:solidFill>
                    <a:srgbClr val="000000"/>
                  </a:solidFill>
                  <a:latin typeface="Times New Roman"/>
                  <a:ea typeface="Times New Roman"/>
                  <a:cs typeface="Times New Roman"/>
                  <a:sym typeface="Times New Roman"/>
                </a:defRPr>
              </a:lvl1pPr>
            </a:lstStyle>
            <a:p>
              <a:pPr marL="0" marR="0" lvl="0" indent="0" algn="ctr" defTabSz="914400" rtl="1" eaLnBrk="1" fontAlgn="auto" latinLnBrk="0" hangingPunct="0">
                <a:lnSpc>
                  <a:spcPct val="100000"/>
                </a:lnSpc>
                <a:spcBef>
                  <a:spcPts val="0"/>
                </a:spcBef>
                <a:spcAft>
                  <a:spcPts val="0"/>
                </a:spcAft>
                <a:buClrTx/>
                <a:buSzTx/>
                <a:buFontTx/>
                <a:buNone/>
                <a:tabLst/>
                <a:defRPr/>
              </a:pPr>
              <a:r>
                <a:rPr kumimoji="0" sz="3750" b="1" i="0" u="none" strike="noStrike" kern="0" cap="none" spc="0" normalizeH="0" baseline="0" noProof="0">
                  <a:ln>
                    <a:noFill/>
                  </a:ln>
                  <a:solidFill>
                    <a:srgbClr val="000000"/>
                  </a:solidFill>
                  <a:effectLst/>
                  <a:uLnTx/>
                  <a:uFillTx/>
                  <a:latin typeface="Arial" panose="020B0604020202020204" pitchFamily="34" charset="0"/>
                  <a:cs typeface="Arial" panose="020B0604020202020204" pitchFamily="34" charset="0"/>
                  <a:sym typeface="Times New Roman"/>
                </a:rPr>
                <a:t>الخلق</a:t>
              </a:r>
            </a:p>
          </p:txBody>
        </p:sp>
        <p:pic>
          <p:nvPicPr>
            <p:cNvPr id="185" name="image.png" descr="image.png"/>
            <p:cNvPicPr>
              <a:picLocks/>
            </p:cNvPicPr>
            <p:nvPr/>
          </p:nvPicPr>
          <p:blipFill>
            <a:blip r:embed="rId9"/>
            <a:stretch>
              <a:fillRect/>
            </a:stretch>
          </p:blipFill>
          <p:spPr>
            <a:xfrm>
              <a:off x="0" y="0"/>
              <a:ext cx="3454400" cy="3340100"/>
            </a:xfrm>
            <a:prstGeom prst="rect">
              <a:avLst/>
            </a:prstGeom>
            <a:ln w="12700" cap="flat">
              <a:noFill/>
              <a:miter lim="400000"/>
            </a:ln>
            <a:effectLst/>
          </p:spPr>
        </p:pic>
      </p:grpSp>
      <p:grpSp>
        <p:nvGrpSpPr>
          <p:cNvPr id="189" name="Group"/>
          <p:cNvGrpSpPr/>
          <p:nvPr/>
        </p:nvGrpSpPr>
        <p:grpSpPr>
          <a:xfrm>
            <a:off x="6157991" y="4408672"/>
            <a:ext cx="2294985" cy="2330043"/>
            <a:chOff x="0" y="125894"/>
            <a:chExt cx="4560737" cy="4755681"/>
          </a:xfrm>
        </p:grpSpPr>
        <p:sp>
          <p:nvSpPr>
            <p:cNvPr id="187" name="الاكتمال"/>
            <p:cNvSpPr txBox="1"/>
            <p:nvPr/>
          </p:nvSpPr>
          <p:spPr>
            <a:xfrm>
              <a:off x="2158803" y="125894"/>
              <a:ext cx="2401934" cy="125636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19050" tIns="19050" rIns="19050" bIns="19050" numCol="1" anchor="ctr">
              <a:spAutoFit/>
            </a:bodyPr>
            <a:lstStyle>
              <a:lvl1pPr defTabSz="914400" rtl="1">
                <a:defRPr sz="10000" b="1">
                  <a:solidFill>
                    <a:srgbClr val="000000"/>
                  </a:solidFill>
                  <a:latin typeface="Times New Roman"/>
                  <a:ea typeface="Times New Roman"/>
                  <a:cs typeface="Times New Roman"/>
                  <a:sym typeface="Times New Roman"/>
                </a:defRPr>
              </a:lvl1pPr>
            </a:lstStyle>
            <a:p>
              <a:pPr marL="0" marR="0" lvl="0" indent="0" algn="ctr" defTabSz="914400" rtl="1" eaLnBrk="1" fontAlgn="auto" latinLnBrk="0" hangingPunct="0">
                <a:lnSpc>
                  <a:spcPct val="100000"/>
                </a:lnSpc>
                <a:spcBef>
                  <a:spcPts val="0"/>
                </a:spcBef>
                <a:spcAft>
                  <a:spcPts val="0"/>
                </a:spcAft>
                <a:buClrTx/>
                <a:buSzTx/>
                <a:buFontTx/>
                <a:buNone/>
                <a:tabLst/>
                <a:defRPr/>
              </a:pPr>
              <a:r>
                <a:rPr kumimoji="0" sz="3750" b="1" i="0" u="none" strike="noStrike" kern="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sym typeface="Times New Roman"/>
                </a:rPr>
                <a:t>ال</a:t>
              </a:r>
              <a:r>
                <a:rPr lang="ar-JO" sz="3750" kern="0" dirty="0">
                  <a:latin typeface="Arial" panose="020B0604020202020204" pitchFamily="34" charset="0"/>
                  <a:cs typeface="Arial" panose="020B0604020202020204" pitchFamily="34" charset="0"/>
                </a:rPr>
                <a:t>إ</a:t>
              </a:r>
              <a:r>
                <a:rPr kumimoji="0" sz="3750" b="1" i="0" u="none" strike="noStrike" kern="0" cap="none" spc="0" normalizeH="0" baseline="0" noProof="0" dirty="0" err="1">
                  <a:ln>
                    <a:noFill/>
                  </a:ln>
                  <a:solidFill>
                    <a:srgbClr val="000000"/>
                  </a:solidFill>
                  <a:effectLst/>
                  <a:uLnTx/>
                  <a:uFillTx/>
                  <a:latin typeface="Arial" panose="020B0604020202020204" pitchFamily="34" charset="0"/>
                  <a:cs typeface="Arial" panose="020B0604020202020204" pitchFamily="34" charset="0"/>
                  <a:sym typeface="Times New Roman"/>
                </a:rPr>
                <a:t>كتمال</a:t>
              </a:r>
              <a:endParaRPr kumimoji="0" sz="3750" b="1"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Times New Roman"/>
              </a:endParaRPr>
            </a:p>
          </p:txBody>
        </p:sp>
        <p:pic>
          <p:nvPicPr>
            <p:cNvPr id="188" name="image.png" descr="image.png"/>
            <p:cNvPicPr>
              <a:picLocks/>
            </p:cNvPicPr>
            <p:nvPr/>
          </p:nvPicPr>
          <p:blipFill>
            <a:blip r:embed="rId10"/>
            <a:stretch>
              <a:fillRect/>
            </a:stretch>
          </p:blipFill>
          <p:spPr>
            <a:xfrm>
              <a:off x="0" y="1249374"/>
              <a:ext cx="3632200" cy="3632201"/>
            </a:xfrm>
            <a:prstGeom prst="rect">
              <a:avLst/>
            </a:prstGeom>
            <a:ln w="12700" cap="flat">
              <a:noFill/>
              <a:miter lim="400000"/>
            </a:ln>
            <a:effectLst/>
          </p:spPr>
        </p:pic>
      </p:gr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10" presetClass="entr" fill="hold" grpId="0" nodeType="clickEffect">
                                  <p:stCondLst>
                                    <p:cond delay="0"/>
                                  </p:stCondLst>
                                  <p:iterate>
                                    <p:tmAbs val="0"/>
                                  </p:iterate>
                                  <p:childTnLst>
                                    <p:set>
                                      <p:cBhvr>
                                        <p:cTn id="6" fill="hold"/>
                                        <p:tgtEl>
                                          <p:spTgt spid="186"/>
                                        </p:tgtEl>
                                        <p:attrNameLst>
                                          <p:attrName>style.visibility</p:attrName>
                                        </p:attrNameLst>
                                      </p:cBhvr>
                                      <p:to>
                                        <p:strVal val="visible"/>
                                      </p:to>
                                    </p:set>
                                    <p:animEffect transition="in" filter="fade">
                                      <p:cBhvr>
                                        <p:cTn id="7" dur="500"/>
                                        <p:tgtEl>
                                          <p:spTgt spid="186"/>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fill="hold" grpId="0" nodeType="clickEffect">
                                  <p:stCondLst>
                                    <p:cond delay="0"/>
                                  </p:stCondLst>
                                  <p:iterate>
                                    <p:tmAbs val="0"/>
                                  </p:iterate>
                                  <p:childTnLst>
                                    <p:set>
                                      <p:cBhvr>
                                        <p:cTn id="11" fill="hold"/>
                                        <p:tgtEl>
                                          <p:spTgt spid="177"/>
                                        </p:tgtEl>
                                        <p:attrNameLst>
                                          <p:attrName>style.visibility</p:attrName>
                                        </p:attrNameLst>
                                      </p:cBhvr>
                                      <p:to>
                                        <p:strVal val="visible"/>
                                      </p:to>
                                    </p:set>
                                    <p:animEffect transition="in" filter="fade">
                                      <p:cBhvr>
                                        <p:cTn id="12" dur="500"/>
                                        <p:tgtEl>
                                          <p:spTgt spid="177"/>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fill="hold" grpId="0" nodeType="clickEffect">
                                  <p:stCondLst>
                                    <p:cond delay="0"/>
                                  </p:stCondLst>
                                  <p:iterate>
                                    <p:tmAbs val="0"/>
                                  </p:iterate>
                                  <p:childTnLst>
                                    <p:set>
                                      <p:cBhvr>
                                        <p:cTn id="16" fill="hold"/>
                                        <p:tgtEl>
                                          <p:spTgt spid="174"/>
                                        </p:tgtEl>
                                        <p:attrNameLst>
                                          <p:attrName>style.visibility</p:attrName>
                                        </p:attrNameLst>
                                      </p:cBhvr>
                                      <p:to>
                                        <p:strVal val="visible"/>
                                      </p:to>
                                    </p:set>
                                    <p:animEffect transition="in" filter="fade">
                                      <p:cBhvr>
                                        <p:cTn id="17" dur="1000"/>
                                        <p:tgtEl>
                                          <p:spTgt spid="174"/>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fill="hold" grpId="0" nodeType="clickEffect">
                                  <p:stCondLst>
                                    <p:cond delay="0"/>
                                  </p:stCondLst>
                                  <p:iterate>
                                    <p:tmAbs val="0"/>
                                  </p:iterate>
                                  <p:childTnLst>
                                    <p:set>
                                      <p:cBhvr>
                                        <p:cTn id="21" fill="hold"/>
                                        <p:tgtEl>
                                          <p:spTgt spid="171"/>
                                        </p:tgtEl>
                                        <p:attrNameLst>
                                          <p:attrName>style.visibility</p:attrName>
                                        </p:attrNameLst>
                                      </p:cBhvr>
                                      <p:to>
                                        <p:strVal val="visible"/>
                                      </p:to>
                                    </p:set>
                                    <p:animEffect transition="in" filter="fade">
                                      <p:cBhvr>
                                        <p:cTn id="22" dur="500"/>
                                        <p:tgtEl>
                                          <p:spTgt spid="171"/>
                                        </p:tgtEl>
                                      </p:cBhvr>
                                    </p:animEffect>
                                  </p:childTnLst>
                                </p:cTn>
                              </p:par>
                            </p:childTnLst>
                          </p:cTn>
                        </p:par>
                      </p:childTnLst>
                    </p:cTn>
                  </p:par>
                  <p:par>
                    <p:cTn id="23" fill="hold">
                      <p:stCondLst>
                        <p:cond delay="indefinite"/>
                      </p:stCondLst>
                      <p:childTnLst>
                        <p:par>
                          <p:cTn id="24" fill="hold">
                            <p:stCondLst>
                              <p:cond delay="0"/>
                            </p:stCondLst>
                            <p:childTnLst>
                              <p:par>
                                <p:cTn id="25" presetID="10" presetClass="entr" fill="hold" grpId="0" nodeType="clickEffect">
                                  <p:stCondLst>
                                    <p:cond delay="0"/>
                                  </p:stCondLst>
                                  <p:iterate>
                                    <p:tmAbs val="0"/>
                                  </p:iterate>
                                  <p:childTnLst>
                                    <p:set>
                                      <p:cBhvr>
                                        <p:cTn id="26" fill="hold"/>
                                        <p:tgtEl>
                                          <p:spTgt spid="180"/>
                                        </p:tgtEl>
                                        <p:attrNameLst>
                                          <p:attrName>style.visibility</p:attrName>
                                        </p:attrNameLst>
                                      </p:cBhvr>
                                      <p:to>
                                        <p:strVal val="visible"/>
                                      </p:to>
                                    </p:set>
                                    <p:animEffect transition="in" filter="fade">
                                      <p:cBhvr>
                                        <p:cTn id="27" dur="500"/>
                                        <p:tgtEl>
                                          <p:spTgt spid="180"/>
                                        </p:tgtEl>
                                      </p:cBhvr>
                                    </p:animEffect>
                                  </p:childTnLst>
                                </p:cTn>
                              </p:par>
                            </p:childTnLst>
                          </p:cTn>
                        </p:par>
                      </p:childTnLst>
                    </p:cTn>
                  </p:par>
                  <p:par>
                    <p:cTn id="28" fill="hold">
                      <p:stCondLst>
                        <p:cond delay="indefinite"/>
                      </p:stCondLst>
                      <p:childTnLst>
                        <p:par>
                          <p:cTn id="29" fill="hold">
                            <p:stCondLst>
                              <p:cond delay="0"/>
                            </p:stCondLst>
                            <p:childTnLst>
                              <p:par>
                                <p:cTn id="30" presetID="10" presetClass="entr" fill="hold" grpId="0" nodeType="clickEffect">
                                  <p:stCondLst>
                                    <p:cond delay="0"/>
                                  </p:stCondLst>
                                  <p:iterate>
                                    <p:tmAbs val="0"/>
                                  </p:iterate>
                                  <p:childTnLst>
                                    <p:set>
                                      <p:cBhvr>
                                        <p:cTn id="31" fill="hold"/>
                                        <p:tgtEl>
                                          <p:spTgt spid="183"/>
                                        </p:tgtEl>
                                        <p:attrNameLst>
                                          <p:attrName>style.visibility</p:attrName>
                                        </p:attrNameLst>
                                      </p:cBhvr>
                                      <p:to>
                                        <p:strVal val="visible"/>
                                      </p:to>
                                    </p:set>
                                    <p:animEffect transition="in" filter="fade">
                                      <p:cBhvr>
                                        <p:cTn id="32" dur="500"/>
                                        <p:tgtEl>
                                          <p:spTgt spid="183"/>
                                        </p:tgtEl>
                                      </p:cBhvr>
                                    </p:animEffect>
                                  </p:childTnLst>
                                </p:cTn>
                              </p:par>
                            </p:childTnLst>
                          </p:cTn>
                        </p:par>
                      </p:childTnLst>
                    </p:cTn>
                  </p:par>
                  <p:par>
                    <p:cTn id="33" fill="hold">
                      <p:stCondLst>
                        <p:cond delay="indefinite"/>
                      </p:stCondLst>
                      <p:childTnLst>
                        <p:par>
                          <p:cTn id="34" fill="hold">
                            <p:stCondLst>
                              <p:cond delay="0"/>
                            </p:stCondLst>
                            <p:childTnLst>
                              <p:par>
                                <p:cTn id="35" presetID="10" presetClass="entr" fill="hold" grpId="0" nodeType="clickEffect">
                                  <p:stCondLst>
                                    <p:cond delay="0"/>
                                  </p:stCondLst>
                                  <p:iterate>
                                    <p:tmAbs val="0"/>
                                  </p:iterate>
                                  <p:childTnLst>
                                    <p:set>
                                      <p:cBhvr>
                                        <p:cTn id="36" fill="hold"/>
                                        <p:tgtEl>
                                          <p:spTgt spid="189"/>
                                        </p:tgtEl>
                                        <p:attrNameLst>
                                          <p:attrName>style.visibility</p:attrName>
                                        </p:attrNameLst>
                                      </p:cBhvr>
                                      <p:to>
                                        <p:strVal val="visible"/>
                                      </p:to>
                                    </p:set>
                                    <p:animEffect transition="in" filter="fade">
                                      <p:cBhvr>
                                        <p:cTn id="37" dur="500"/>
                                        <p:tgtEl>
                                          <p:spTgt spid="18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1" grpId="0" animBg="1" advAuto="0"/>
      <p:bldP spid="174" grpId="0" animBg="1" advAuto="0"/>
      <p:bldP spid="177" grpId="0" animBg="1" advAuto="0"/>
      <p:bldP spid="180" grpId="0" animBg="1" advAuto="0"/>
      <p:bldP spid="183" grpId="0" animBg="1" advAuto="0"/>
      <p:bldP spid="186" grpId="0" animBg="1" advAuto="0"/>
      <p:bldP spid="189" grpId="0" animBg="1" advAuto="0"/>
    </p:bld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 Box 19"/>
          <p:cNvSpPr txBox="1">
            <a:spLocks noChangeArrowheads="1"/>
          </p:cNvSpPr>
          <p:nvPr/>
        </p:nvSpPr>
        <p:spPr bwMode="auto">
          <a:xfrm>
            <a:off x="9267552" y="0"/>
            <a:ext cx="701131" cy="463846"/>
          </a:xfrm>
          <a:prstGeom prst="rect">
            <a:avLst/>
          </a:prstGeom>
          <a:noFill/>
          <a:ln>
            <a:noFill/>
          </a:ln>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defTabSz="914400" eaLnBrk="0" fontAlgn="base" hangingPunct="0">
              <a:spcBef>
                <a:spcPct val="0"/>
              </a:spcBef>
              <a:spcAft>
                <a:spcPct val="0"/>
              </a:spcAft>
            </a:pPr>
            <a:r>
              <a:rPr lang="ar-JO" b="1" dirty="0">
                <a:solidFill>
                  <a:srgbClr val="FFFFFF"/>
                </a:solidFill>
                <a:latin typeface="Arial" charset="0"/>
                <a:cs typeface="Arial" charset="0"/>
              </a:rPr>
              <a:t>389</a:t>
            </a:r>
            <a:endParaRPr lang="en-US" dirty="0">
              <a:solidFill>
                <a:srgbClr val="FFFFFF"/>
              </a:solidFill>
              <a:latin typeface="Arial" charset="0"/>
              <a:cs typeface="Arial" charset="0"/>
            </a:endParaRPr>
          </a:p>
        </p:txBody>
      </p:sp>
      <p:pic>
        <p:nvPicPr>
          <p:cNvPr id="3" name="Picture 2" descr="Rev 14.8 Babylon the Great.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1143000"/>
            <a:ext cx="7572375" cy="5715000"/>
          </a:xfrm>
          <a:prstGeom prst="rect">
            <a:avLst/>
          </a:prstGeom>
        </p:spPr>
      </p:pic>
      <p:sp>
        <p:nvSpPr>
          <p:cNvPr id="2080770" name="Rectangle 2"/>
          <p:cNvSpPr>
            <a:spLocks noGrp="1" noChangeArrowheads="1"/>
          </p:cNvSpPr>
          <p:nvPr>
            <p:ph type="title"/>
          </p:nvPr>
        </p:nvSpPr>
        <p:spPr>
          <a:xfrm>
            <a:off x="0" y="-1"/>
            <a:ext cx="9144000" cy="1270661"/>
          </a:xfrm>
        </p:spPr>
        <p:txBody>
          <a:bodyPr>
            <a:normAutofit/>
          </a:bodyPr>
          <a:lstStyle/>
          <a:p>
            <a:pPr eaLnBrk="1" hangingPunct="1">
              <a:lnSpc>
                <a:spcPct val="95000"/>
              </a:lnSpc>
              <a:defRPr/>
            </a:pPr>
            <a:r>
              <a:rPr lang="ar-SA" sz="3200" b="1" dirty="0">
                <a:solidFill>
                  <a:srgbClr val="FFFFFF"/>
                </a:solidFill>
                <a:effectLst>
                  <a:glow rad="254000">
                    <a:srgbClr val="000000">
                      <a:alpha val="75000"/>
                    </a:srgbClr>
                  </a:glow>
                </a:effectLst>
                <a:latin typeface="Arial" charset="0"/>
                <a:cs typeface="Arial" charset="0"/>
              </a:rPr>
              <a:t> ثُمَّ تَبِعَهُ مَلاَكٌ آخَرُ قَائِلاً: «سَقَطَتْ سَقَطَتْ بَابِلُ الْمَدِينَةُ الْعَظِيمَةُ، لأَنَّهَا سَقَتْ جَمِيعَ الأُمَمِ مِنْ خَمْرِ غَضَبِ زِنَاهَا». </a:t>
            </a:r>
          </a:p>
        </p:txBody>
      </p:sp>
      <p:pic>
        <p:nvPicPr>
          <p:cNvPr id="5" name="Picture 4" descr="rev 14 babylon burned.jpg"/>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3198434" y="1865161"/>
            <a:ext cx="5667375" cy="4276725"/>
          </a:xfrm>
          <a:prstGeom prst="rect">
            <a:avLst/>
          </a:prstGeom>
          <a:ln>
            <a:solidFill>
              <a:srgbClr val="000000"/>
            </a:solidFill>
          </a:ln>
        </p:spPr>
      </p:pic>
      <p:sp>
        <p:nvSpPr>
          <p:cNvPr id="7" name="Rectangle 2">
            <a:extLst>
              <a:ext uri="{FF2B5EF4-FFF2-40B4-BE49-F238E27FC236}">
                <a16:creationId xmlns:a16="http://schemas.microsoft.com/office/drawing/2014/main" id="{C37FE695-1D90-D341-8ED8-942091EC9070}"/>
              </a:ext>
            </a:extLst>
          </p:cNvPr>
          <p:cNvSpPr txBox="1">
            <a:spLocks noChangeArrowheads="1"/>
          </p:cNvSpPr>
          <p:nvPr/>
        </p:nvSpPr>
        <p:spPr bwMode="auto">
          <a:xfrm>
            <a:off x="6115353" y="6134788"/>
            <a:ext cx="3028647" cy="71076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normAutofit/>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a:lstStyle>
          <a:p>
            <a:pPr defTabSz="914400" eaLnBrk="1" hangingPunct="1">
              <a:lnSpc>
                <a:spcPct val="95000"/>
              </a:lnSpc>
              <a:defRPr/>
            </a:pPr>
            <a:r>
              <a:rPr lang="ar-SA" sz="4000" b="1" kern="0" dirty="0">
                <a:solidFill>
                  <a:srgbClr val="FFFFFF"/>
                </a:solidFill>
                <a:effectLst>
                  <a:glow rad="254000">
                    <a:srgbClr val="000000">
                      <a:alpha val="75000"/>
                    </a:srgbClr>
                  </a:glow>
                </a:effectLst>
                <a:latin typeface="Arial" charset="0"/>
                <a:cs typeface="Arial" charset="0"/>
              </a:rPr>
              <a:t>رؤيا ١٤ : ٨</a:t>
            </a:r>
          </a:p>
        </p:txBody>
      </p:sp>
    </p:spTree>
    <p:extLst>
      <p:ext uri="{BB962C8B-B14F-4D97-AF65-F5344CB8AC3E}">
        <p14:creationId xmlns:p14="http://schemas.microsoft.com/office/powerpoint/2010/main" val="380671218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REv 14.10 Lake of Fire.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0"/>
            <a:ext cx="9144000" cy="6858000"/>
          </a:xfrm>
          <a:prstGeom prst="rect">
            <a:avLst/>
          </a:prstGeom>
        </p:spPr>
      </p:pic>
      <p:sp>
        <p:nvSpPr>
          <p:cNvPr id="6" name="Text Box 19"/>
          <p:cNvSpPr txBox="1">
            <a:spLocks noChangeArrowheads="1"/>
          </p:cNvSpPr>
          <p:nvPr/>
        </p:nvSpPr>
        <p:spPr bwMode="auto">
          <a:xfrm>
            <a:off x="8436279" y="12452"/>
            <a:ext cx="701131" cy="463846"/>
          </a:xfrm>
          <a:prstGeom prst="rect">
            <a:avLst/>
          </a:prstGeom>
          <a:noFill/>
          <a:ln>
            <a:noFill/>
          </a:ln>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defTabSz="914400" eaLnBrk="0" fontAlgn="base" hangingPunct="0">
              <a:spcBef>
                <a:spcPct val="0"/>
              </a:spcBef>
              <a:spcAft>
                <a:spcPct val="0"/>
              </a:spcAft>
            </a:pPr>
            <a:r>
              <a:rPr lang="ar-JO" b="1" dirty="0">
                <a:solidFill>
                  <a:srgbClr val="FFFFFF"/>
                </a:solidFill>
                <a:latin typeface="Arial" charset="0"/>
                <a:cs typeface="Arial" charset="0"/>
              </a:rPr>
              <a:t>389</a:t>
            </a:r>
            <a:endParaRPr lang="en-US" dirty="0">
              <a:solidFill>
                <a:srgbClr val="FFFFFF"/>
              </a:solidFill>
              <a:latin typeface="Arial" charset="0"/>
              <a:cs typeface="Arial" charset="0"/>
            </a:endParaRPr>
          </a:p>
        </p:txBody>
      </p:sp>
      <p:sp>
        <p:nvSpPr>
          <p:cNvPr id="2080770" name="Rectangle 2"/>
          <p:cNvSpPr>
            <a:spLocks noGrp="1" noChangeArrowheads="1"/>
          </p:cNvSpPr>
          <p:nvPr>
            <p:ph type="title"/>
          </p:nvPr>
        </p:nvSpPr>
        <p:spPr>
          <a:xfrm>
            <a:off x="0" y="-1"/>
            <a:ext cx="8229599" cy="4305906"/>
          </a:xfrm>
        </p:spPr>
        <p:txBody>
          <a:bodyPr anchor="t">
            <a:normAutofit/>
          </a:bodyPr>
          <a:lstStyle/>
          <a:p>
            <a:pPr eaLnBrk="1" hangingPunct="1">
              <a:lnSpc>
                <a:spcPct val="95000"/>
              </a:lnSpc>
              <a:defRPr/>
            </a:pPr>
            <a:r>
              <a:rPr lang="ar-SA" sz="3200" b="1" dirty="0">
                <a:solidFill>
                  <a:srgbClr val="FFFFFF"/>
                </a:solidFill>
                <a:effectLst>
                  <a:glow rad="254000">
                    <a:srgbClr val="000000">
                      <a:alpha val="75000"/>
                    </a:srgbClr>
                  </a:glow>
                </a:effectLst>
                <a:latin typeface="Arial" charset="0"/>
                <a:cs typeface="Arial" charset="0"/>
              </a:rPr>
              <a:t>رؤيا ١٤ : ٩-١١</a:t>
            </a:r>
            <a:br>
              <a:rPr lang="ar-SA" sz="3200" b="1" dirty="0">
                <a:solidFill>
                  <a:srgbClr val="FFFFFF"/>
                </a:solidFill>
                <a:effectLst>
                  <a:glow rad="254000">
                    <a:srgbClr val="000000">
                      <a:alpha val="75000"/>
                    </a:srgbClr>
                  </a:glow>
                </a:effectLst>
                <a:latin typeface="Arial" charset="0"/>
                <a:cs typeface="Arial" charset="0"/>
              </a:rPr>
            </a:br>
            <a:r>
              <a:rPr lang="ar-SA" sz="3200" b="1" dirty="0">
                <a:solidFill>
                  <a:srgbClr val="FFFFFF"/>
                </a:solidFill>
                <a:effectLst>
                  <a:glow rad="254000">
                    <a:srgbClr val="000000">
                      <a:alpha val="75000"/>
                    </a:srgbClr>
                  </a:glow>
                </a:effectLst>
                <a:latin typeface="Arial" charset="0"/>
                <a:cs typeface="Arial" charset="0"/>
              </a:rPr>
              <a:t>٩ ثُمَّ تَبِعَهُمَا مَلاَكٌ ثَالِثٌ قَائِلاً بِصَوْتٍ عَظِيمٍ: «إِنْ كَانَ أَحَدٌ يَسْجُدُ لِلْوَحْشِ وَلِصُورَتِهِ، وَيَقْبَلُ سِمَتَهُ عَلَى جَبْهَتِهِ أَوْ عَلَى يَدِهِ، ١٠ فَهُوَ أَيْضاً سَيَشْرَبُ مِنْ خَمْرِ غَضَبِ اللهِ الْمَصْبُوبِ صِرْفاً فِي كَأْسِ غَضَبِهِ، وَيُعَذَّبُ بِنَارٍ وَكِبْرِيتٍ أَمَامَ الْمَلاَئِكَةِ الْقِدِّيسِينَ وَأَمَامَ الْحَمَلِ. ١١ وَيَصْعَدُ دُخَانُ عَذَابِهِمْ إِلَى أَبَدِ الآبِدِينَ. وَلاَ تَكُونُ رَاحَةٌ نَهَاراً وَلَيْلاً لِلَّذِينَ يَسْجُدُونَ لِلْوَحْشِ وَلِصُورَتِهِ وَلِكُلِّ مَنْ يَقْبَلُ سِمَةَ اسْمِهِ». </a:t>
            </a:r>
          </a:p>
        </p:txBody>
      </p:sp>
    </p:spTree>
    <p:extLst>
      <p:ext uri="{BB962C8B-B14F-4D97-AF65-F5344CB8AC3E}">
        <p14:creationId xmlns:p14="http://schemas.microsoft.com/office/powerpoint/2010/main" val="1998051918"/>
      </p:ext>
    </p:extLst>
  </p:cSld>
  <p:clrMapOvr>
    <a:masterClrMapping/>
  </p:clrMapOvr>
  <p:transition/>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98401" name="Title 1"/>
          <p:cNvSpPr>
            <a:spLocks noGrp="1"/>
          </p:cNvSpPr>
          <p:nvPr>
            <p:ph type="title"/>
          </p:nvPr>
        </p:nvSpPr>
        <p:spPr>
          <a:xfrm>
            <a:off x="5019524" y="374945"/>
            <a:ext cx="3925253" cy="6186397"/>
          </a:xfrm>
        </p:spPr>
        <p:txBody>
          <a:bodyPr/>
          <a:lstStyle/>
          <a:p>
            <a:r>
              <a:rPr lang="ar-SA" sz="3600" b="1" dirty="0">
                <a:latin typeface="Arial" charset="0"/>
                <a:ea typeface="ＭＳ Ｐゴシック" charset="0"/>
              </a:rPr>
              <a:t>رؤيا ١٤ : ١٣</a:t>
            </a:r>
            <a:br>
              <a:rPr lang="ar-SA" sz="3600" b="1" dirty="0">
                <a:latin typeface="Arial" charset="0"/>
                <a:ea typeface="ＭＳ Ｐゴシック" charset="0"/>
              </a:rPr>
            </a:br>
            <a:br>
              <a:rPr lang="en-US" sz="3600" b="1" dirty="0">
                <a:latin typeface="Arial" charset="0"/>
                <a:ea typeface="ＭＳ Ｐゴシック" charset="0"/>
              </a:rPr>
            </a:br>
            <a:r>
              <a:rPr lang="ar-SA" sz="3600" b="1" dirty="0">
                <a:latin typeface="Arial" charset="0"/>
                <a:ea typeface="ＭＳ Ｐゴシック" charset="0"/>
              </a:rPr>
              <a:t> وَسَمِعْتُ صَوْتاً مِنَ السَّمَاءِ قَائِلاً لِي: «اكْتُبْ. طُوبَى لِلأَمْوَاتِ الَّذِينَ يَمُوتُونَ فِي الرَّبِّ مُنْذُ الآنَ - نَعَمْ يَقُولُ الرُّوحُ، لِكَيْ يَسْتَرِيحُوا مِنْ أَتْعَابِهِمْ، وَأَعْمَالُهُمْ تَتْبَعُهُمْ». </a:t>
            </a:r>
          </a:p>
        </p:txBody>
      </p:sp>
      <p:sp>
        <p:nvSpPr>
          <p:cNvPr id="4" name="Text Box 19"/>
          <p:cNvSpPr txBox="1">
            <a:spLocks noChangeArrowheads="1"/>
          </p:cNvSpPr>
          <p:nvPr/>
        </p:nvSpPr>
        <p:spPr bwMode="auto">
          <a:xfrm>
            <a:off x="8436279" y="12452"/>
            <a:ext cx="701131" cy="463846"/>
          </a:xfrm>
          <a:prstGeom prst="rect">
            <a:avLst/>
          </a:prstGeom>
          <a:solidFill>
            <a:srgbClr val="000000"/>
          </a:solidFill>
          <a:ln>
            <a:noFill/>
          </a:ln>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defTabSz="914400" eaLnBrk="0" fontAlgn="base" hangingPunct="0">
              <a:spcBef>
                <a:spcPct val="0"/>
              </a:spcBef>
              <a:spcAft>
                <a:spcPct val="0"/>
              </a:spcAft>
            </a:pPr>
            <a:r>
              <a:rPr lang="ar-JO" b="1" dirty="0">
                <a:solidFill>
                  <a:srgbClr val="FFFFFF"/>
                </a:solidFill>
                <a:latin typeface="Arial" charset="0"/>
                <a:cs typeface="Arial" charset="0"/>
              </a:rPr>
              <a:t>391</a:t>
            </a:r>
            <a:endParaRPr lang="en-US" dirty="0">
              <a:solidFill>
                <a:srgbClr val="FFFFFF"/>
              </a:solidFill>
              <a:latin typeface="Arial" charset="0"/>
              <a:cs typeface="Arial" charset="0"/>
            </a:endParaRPr>
          </a:p>
        </p:txBody>
      </p:sp>
      <p:pic>
        <p:nvPicPr>
          <p:cNvPr id="3" name="Picture 2" descr="Rev 14 sealed taken to heaven.jpg"/>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0" y="24189"/>
            <a:ext cx="5019524" cy="6783141"/>
          </a:xfrm>
          <a:prstGeom prst="rect">
            <a:avLst/>
          </a:prstGeom>
        </p:spPr>
      </p:pic>
    </p:spTree>
    <p:extLst>
      <p:ext uri="{BB962C8B-B14F-4D97-AF65-F5344CB8AC3E}">
        <p14:creationId xmlns:p14="http://schemas.microsoft.com/office/powerpoint/2010/main" val="2807456470"/>
      </p:ext>
    </p:extLst>
  </p:cSld>
  <p:clrMapOvr>
    <a:masterClrMapping/>
  </p:clrMapOvr>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98401" name="Title 1"/>
          <p:cNvSpPr>
            <a:spLocks noGrp="1"/>
          </p:cNvSpPr>
          <p:nvPr>
            <p:ph type="title"/>
          </p:nvPr>
        </p:nvSpPr>
        <p:spPr>
          <a:xfrm>
            <a:off x="-12098" y="4354280"/>
            <a:ext cx="9150396" cy="2134492"/>
          </a:xfrm>
        </p:spPr>
        <p:txBody>
          <a:bodyPr/>
          <a:lstStyle/>
          <a:p>
            <a:r>
              <a:rPr lang="ar-SA" sz="3200" b="1" dirty="0">
                <a:latin typeface="Arial" charset="0"/>
                <a:ea typeface="ＭＳ Ｐゴシック" charset="0"/>
              </a:rPr>
              <a:t>رؤيا ١٤ : ١٤</a:t>
            </a:r>
            <a:br>
              <a:rPr lang="ar-SA" sz="3200" b="1" dirty="0">
                <a:latin typeface="Arial" charset="0"/>
                <a:ea typeface="ＭＳ Ｐゴシック" charset="0"/>
              </a:rPr>
            </a:br>
            <a:br>
              <a:rPr lang="en-US" sz="3200" b="1" dirty="0">
                <a:latin typeface="Arial" charset="0"/>
                <a:ea typeface="ＭＳ Ｐゴシック" charset="0"/>
              </a:rPr>
            </a:br>
            <a:r>
              <a:rPr lang="ar-SA" sz="3200" b="1" dirty="0">
                <a:latin typeface="Arial" charset="0"/>
                <a:ea typeface="ＭＳ Ｐゴシック" charset="0"/>
              </a:rPr>
              <a:t> ثُمَّ نَظَرْتُ وَإِذَا سَحَابَةٌ بَيْضَاءُ، وَعَلَى السَّحَابَةِ جَالِسٌ شِبْهُ ابْنِ إِنْسَانٍ، لَهُ عَلَى رَأْسِهِ إِكْلِيلٌ مِنْ ذَهَبٍ، وَفِي يَدِهِ مِنْجَلٌ حَادٌّ. </a:t>
            </a:r>
          </a:p>
        </p:txBody>
      </p:sp>
      <p:sp>
        <p:nvSpPr>
          <p:cNvPr id="4" name="Text Box 19"/>
          <p:cNvSpPr txBox="1">
            <a:spLocks noChangeArrowheads="1"/>
          </p:cNvSpPr>
          <p:nvPr/>
        </p:nvSpPr>
        <p:spPr bwMode="auto">
          <a:xfrm>
            <a:off x="8436279" y="12452"/>
            <a:ext cx="701131" cy="463846"/>
          </a:xfrm>
          <a:prstGeom prst="rect">
            <a:avLst/>
          </a:prstGeom>
          <a:solidFill>
            <a:srgbClr val="000000"/>
          </a:solidFill>
          <a:ln>
            <a:noFill/>
          </a:ln>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defTabSz="914400" eaLnBrk="0" fontAlgn="base" hangingPunct="0">
              <a:spcBef>
                <a:spcPct val="0"/>
              </a:spcBef>
              <a:spcAft>
                <a:spcPct val="0"/>
              </a:spcAft>
            </a:pPr>
            <a:r>
              <a:rPr lang="ar-JO" b="1" dirty="0">
                <a:solidFill>
                  <a:srgbClr val="FFFFFF"/>
                </a:solidFill>
                <a:latin typeface="Arial" charset="0"/>
                <a:cs typeface="Arial" charset="0"/>
              </a:rPr>
              <a:t>391</a:t>
            </a:r>
            <a:endParaRPr lang="en-US" dirty="0">
              <a:solidFill>
                <a:srgbClr val="FFFFFF"/>
              </a:solidFill>
              <a:latin typeface="Arial" charset="0"/>
              <a:cs typeface="Arial" charset="0"/>
            </a:endParaRPr>
          </a:p>
        </p:txBody>
      </p:sp>
      <p:pic>
        <p:nvPicPr>
          <p:cNvPr id="3" name="Picture 2" descr="REv 14.14 cloud.jpg"/>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1669141" y="0"/>
            <a:ext cx="5007429" cy="3755572"/>
          </a:xfrm>
          <a:prstGeom prst="rect">
            <a:avLst/>
          </a:prstGeom>
        </p:spPr>
      </p:pic>
      <p:pic>
        <p:nvPicPr>
          <p:cNvPr id="5" name="Picture 4" descr="REv 14.14 Gold Crown.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1790095"/>
            <a:ext cx="3176509" cy="2258182"/>
          </a:xfrm>
          <a:prstGeom prst="rect">
            <a:avLst/>
          </a:prstGeom>
        </p:spPr>
      </p:pic>
      <p:pic>
        <p:nvPicPr>
          <p:cNvPr id="6" name="Picture 5" descr="REv 14.14 sickle3.jpg"/>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5975048" y="1790095"/>
            <a:ext cx="3168952" cy="2242033"/>
          </a:xfrm>
          <a:prstGeom prst="rect">
            <a:avLst/>
          </a:prstGeom>
        </p:spPr>
      </p:pic>
    </p:spTree>
    <p:extLst>
      <p:ext uri="{BB962C8B-B14F-4D97-AF65-F5344CB8AC3E}">
        <p14:creationId xmlns:p14="http://schemas.microsoft.com/office/powerpoint/2010/main" val="21852837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dissolve">
                                      <p:cBhvr>
                                        <p:cTn id="7" dur="1500"/>
                                        <p:tgtEl>
                                          <p:spTgt spid="5"/>
                                        </p:tgtEl>
                                      </p:cBhvr>
                                    </p:animEffect>
                                  </p:childTnLst>
                                </p:cTn>
                              </p:par>
                            </p:childTnLst>
                          </p:cTn>
                        </p:par>
                        <p:par>
                          <p:cTn id="8" fill="hold">
                            <p:stCondLst>
                              <p:cond delay="1500"/>
                            </p:stCondLst>
                            <p:childTnLst>
                              <p:par>
                                <p:cTn id="9" presetID="9" presetClass="entr" presetSubtype="0" fill="hold"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dissolve">
                                      <p:cBhvr>
                                        <p:cTn id="11" dur="1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98401" name="Title 1"/>
          <p:cNvSpPr>
            <a:spLocks noGrp="1"/>
          </p:cNvSpPr>
          <p:nvPr>
            <p:ph type="title"/>
          </p:nvPr>
        </p:nvSpPr>
        <p:spPr>
          <a:xfrm>
            <a:off x="5668177" y="1003209"/>
            <a:ext cx="3276600" cy="5183188"/>
          </a:xfrm>
        </p:spPr>
        <p:txBody>
          <a:bodyPr/>
          <a:lstStyle/>
          <a:p>
            <a:r>
              <a:rPr lang="ar-JO" sz="3600" b="1" dirty="0">
                <a:latin typeface="Arial" charset="0"/>
                <a:ea typeface="ＭＳ Ｐゴシック" charset="0"/>
              </a:rPr>
              <a:t>تظهر          الدينونة النهائية   في صورة        ثلاثة ملائكة    يدوسون العنب     في المعصرة     (14: 15-20)</a:t>
            </a:r>
            <a:endParaRPr lang="en-US" sz="3600" b="1" dirty="0">
              <a:latin typeface="Arial" charset="0"/>
              <a:ea typeface="ＭＳ Ｐゴシック" charset="0"/>
            </a:endParaRPr>
          </a:p>
        </p:txBody>
      </p:sp>
      <p:pic>
        <p:nvPicPr>
          <p:cNvPr id="2" name="Picture 1" descr="rev 14 winepress of wrath angels.jpg"/>
          <p:cNvPicPr>
            <a:picLocks noChangeAspect="1"/>
          </p:cNvPicPr>
          <p:nvPr/>
        </p:nvPicPr>
        <p:blipFill rotWithShape="1">
          <a:blip r:embed="rId2" cstate="screen">
            <a:extLst>
              <a:ext uri="{28A0092B-C50C-407E-A947-70E740481C1C}">
                <a14:useLocalDpi xmlns:a14="http://schemas.microsoft.com/office/drawing/2010/main"/>
              </a:ext>
            </a:extLst>
          </a:blip>
          <a:srcRect/>
          <a:stretch/>
        </p:blipFill>
        <p:spPr>
          <a:xfrm>
            <a:off x="0" y="1003209"/>
            <a:ext cx="5482060" cy="5325255"/>
          </a:xfrm>
          <a:prstGeom prst="rect">
            <a:avLst/>
          </a:prstGeom>
        </p:spPr>
      </p:pic>
      <p:sp>
        <p:nvSpPr>
          <p:cNvPr id="4" name="Text Box 19"/>
          <p:cNvSpPr txBox="1">
            <a:spLocks noChangeArrowheads="1"/>
          </p:cNvSpPr>
          <p:nvPr/>
        </p:nvSpPr>
        <p:spPr bwMode="auto">
          <a:xfrm>
            <a:off x="8436279" y="12452"/>
            <a:ext cx="701131" cy="463846"/>
          </a:xfrm>
          <a:prstGeom prst="rect">
            <a:avLst/>
          </a:prstGeom>
          <a:solidFill>
            <a:srgbClr val="000000"/>
          </a:solidFill>
          <a:ln>
            <a:noFill/>
          </a:ln>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defTabSz="914400" eaLnBrk="0" fontAlgn="base" hangingPunct="0">
              <a:spcBef>
                <a:spcPct val="0"/>
              </a:spcBef>
              <a:spcAft>
                <a:spcPct val="0"/>
              </a:spcAft>
            </a:pPr>
            <a:r>
              <a:rPr lang="ar-JO" b="1" dirty="0">
                <a:solidFill>
                  <a:srgbClr val="FFFFFF"/>
                </a:solidFill>
                <a:latin typeface="Arial" charset="0"/>
                <a:cs typeface="Arial" charset="0"/>
              </a:rPr>
              <a:t>391</a:t>
            </a:r>
            <a:endParaRPr lang="en-US" dirty="0">
              <a:solidFill>
                <a:srgbClr val="FFFFFF"/>
              </a:solidFill>
              <a:latin typeface="Arial" charset="0"/>
              <a:cs typeface="Arial" charset="0"/>
            </a:endParaRPr>
          </a:p>
        </p:txBody>
      </p:sp>
    </p:spTree>
    <p:extLst>
      <p:ext uri="{BB962C8B-B14F-4D97-AF65-F5344CB8AC3E}">
        <p14:creationId xmlns:p14="http://schemas.microsoft.com/office/powerpoint/2010/main" val="684371407"/>
      </p:ext>
    </p:extLst>
  </p:cSld>
  <p:clrMapOvr>
    <a:masterClrMapping/>
  </p:clrMapOvr>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98401" name="Title 1"/>
          <p:cNvSpPr>
            <a:spLocks noGrp="1"/>
          </p:cNvSpPr>
          <p:nvPr>
            <p:ph type="title"/>
          </p:nvPr>
        </p:nvSpPr>
        <p:spPr>
          <a:xfrm>
            <a:off x="0" y="0"/>
            <a:ext cx="8944778" cy="2716695"/>
          </a:xfrm>
        </p:spPr>
        <p:txBody>
          <a:bodyPr anchor="ctr"/>
          <a:lstStyle/>
          <a:p>
            <a:r>
              <a:rPr lang="ar-JO" sz="2800" b="1" dirty="0">
                <a:latin typeface="Arial" charset="0"/>
                <a:ea typeface="ＭＳ Ｐゴシック" charset="0"/>
              </a:rPr>
              <a:t>17 ثم خرج ملاك آخر من الهيكل الذي في السماء، معه أيضاً منجل حاد. 18 وخرج ملاك آخر من المذبح له سلطان على النار وصرخ صراخاً عظيماً إلى الذي معه المنجل الحاد، قائلاً: أرسل منجلك الحاد واقطف عناقيد كرم الأرض لأن عنبها قد نضج.</a:t>
            </a:r>
            <a:br>
              <a:rPr lang="en-US" sz="2800" b="1" dirty="0">
                <a:latin typeface="Arial" charset="0"/>
                <a:ea typeface="ＭＳ Ｐゴシック" charset="0"/>
              </a:rPr>
            </a:br>
            <a:br>
              <a:rPr lang="en-US" sz="2800" b="1" dirty="0">
                <a:latin typeface="Arial" charset="0"/>
                <a:ea typeface="ＭＳ Ｐゴシック" charset="0"/>
              </a:rPr>
            </a:br>
            <a:r>
              <a:rPr lang="ar-JO" sz="2800" b="1" dirty="0">
                <a:latin typeface="Arial" charset="0"/>
                <a:ea typeface="ＭＳ Ｐゴシック" charset="0"/>
              </a:rPr>
              <a:t>(14: 17-18)</a:t>
            </a:r>
            <a:endParaRPr lang="en-US" sz="2800" b="1" dirty="0">
              <a:latin typeface="Arial" charset="0"/>
              <a:ea typeface="ＭＳ Ｐゴシック" charset="0"/>
            </a:endParaRPr>
          </a:p>
        </p:txBody>
      </p:sp>
      <p:pic>
        <p:nvPicPr>
          <p:cNvPr id="2" name="Picture 1" descr="REv 14.10 Angels on balcony.jpg"/>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369630" y="2716696"/>
            <a:ext cx="8133322" cy="3885706"/>
          </a:xfrm>
          <a:prstGeom prst="rect">
            <a:avLst/>
          </a:prstGeom>
        </p:spPr>
      </p:pic>
    </p:spTree>
    <p:extLst>
      <p:ext uri="{BB962C8B-B14F-4D97-AF65-F5344CB8AC3E}">
        <p14:creationId xmlns:p14="http://schemas.microsoft.com/office/powerpoint/2010/main" val="2255968581"/>
      </p:ext>
    </p:extLst>
  </p:cSld>
  <p:clrMapOvr>
    <a:masterClrMapping/>
  </p:clrMapOvr>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98401" name="Title 1"/>
          <p:cNvSpPr>
            <a:spLocks noGrp="1"/>
          </p:cNvSpPr>
          <p:nvPr>
            <p:ph type="title"/>
          </p:nvPr>
        </p:nvSpPr>
        <p:spPr>
          <a:xfrm>
            <a:off x="0" y="1"/>
            <a:ext cx="8944778" cy="2286000"/>
          </a:xfrm>
        </p:spPr>
        <p:txBody>
          <a:bodyPr anchor="t"/>
          <a:lstStyle/>
          <a:p>
            <a:r>
              <a:rPr lang="en-US" sz="2400" b="1" dirty="0">
                <a:latin typeface="Arial" charset="0"/>
                <a:ea typeface="ＭＳ Ｐゴシック" charset="0"/>
              </a:rPr>
              <a:t>Grapes</a:t>
            </a:r>
          </a:p>
        </p:txBody>
      </p:sp>
      <p:pic>
        <p:nvPicPr>
          <p:cNvPr id="5" name="Picture 4" descr="rev 14 grapes.jpg"/>
          <p:cNvPicPr>
            <a:picLocks noChangeAspect="1"/>
          </p:cNvPicPr>
          <p:nvPr/>
        </p:nvPicPr>
        <p:blipFill rotWithShape="1">
          <a:blip r:embed="rId2" cstate="screen">
            <a:extLst>
              <a:ext uri="{28A0092B-C50C-407E-A947-70E740481C1C}">
                <a14:useLocalDpi xmlns:a14="http://schemas.microsoft.com/office/drawing/2010/main"/>
              </a:ext>
            </a:extLst>
          </a:blip>
          <a:srcRect/>
          <a:stretch/>
        </p:blipFill>
        <p:spPr>
          <a:xfrm>
            <a:off x="-12095" y="12097"/>
            <a:ext cx="9156395" cy="6845903"/>
          </a:xfrm>
          <a:prstGeom prst="rect">
            <a:avLst/>
          </a:prstGeom>
        </p:spPr>
      </p:pic>
      <p:pic>
        <p:nvPicPr>
          <p:cNvPr id="7" name="Picture 6" descr="rev 14 Sickle.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133047" y="3998987"/>
            <a:ext cx="3907530" cy="2774346"/>
          </a:xfrm>
          <a:prstGeom prst="rect">
            <a:avLst/>
          </a:prstGeom>
        </p:spPr>
      </p:pic>
    </p:spTree>
    <p:extLst>
      <p:ext uri="{BB962C8B-B14F-4D97-AF65-F5344CB8AC3E}">
        <p14:creationId xmlns:p14="http://schemas.microsoft.com/office/powerpoint/2010/main" val="16433189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5" presetClass="entr" presetSubtype="0" fill="hold"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2000"/>
                                        <p:tgtEl>
                                          <p:spTgt spid="7"/>
                                        </p:tgtEl>
                                      </p:cBhvr>
                                    </p:animEffect>
                                    <p:anim calcmode="lin" valueType="num">
                                      <p:cBhvr>
                                        <p:cTn id="8" dur="2000" fill="hold"/>
                                        <p:tgtEl>
                                          <p:spTgt spid="7"/>
                                        </p:tgtEl>
                                        <p:attrNameLst>
                                          <p:attrName>ppt_w</p:attrName>
                                        </p:attrNameLst>
                                      </p:cBhvr>
                                      <p:tavLst>
                                        <p:tav tm="0" fmla="#ppt_w*sin(2.5*pi*$)">
                                          <p:val>
                                            <p:fltVal val="0"/>
                                          </p:val>
                                        </p:tav>
                                        <p:tav tm="100000">
                                          <p:val>
                                            <p:fltVal val="1"/>
                                          </p:val>
                                        </p:tav>
                                      </p:tavLst>
                                    </p:anim>
                                    <p:anim calcmode="lin" valueType="num">
                                      <p:cBhvr>
                                        <p:cTn id="9" dur="2000" fill="hold"/>
                                        <p:tgtEl>
                                          <p:spTgt spid="7"/>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 Box 19"/>
          <p:cNvSpPr txBox="1">
            <a:spLocks noChangeArrowheads="1"/>
          </p:cNvSpPr>
          <p:nvPr/>
        </p:nvSpPr>
        <p:spPr bwMode="auto">
          <a:xfrm>
            <a:off x="8436279" y="12452"/>
            <a:ext cx="695270" cy="463846"/>
          </a:xfrm>
          <a:prstGeom prst="rect">
            <a:avLst/>
          </a:prstGeom>
          <a:solidFill>
            <a:srgbClr val="000000"/>
          </a:solidFill>
          <a:ln>
            <a:noFill/>
          </a:ln>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defTabSz="914400" eaLnBrk="0" fontAlgn="base" hangingPunct="0">
              <a:spcBef>
                <a:spcPct val="0"/>
              </a:spcBef>
              <a:spcAft>
                <a:spcPct val="0"/>
              </a:spcAft>
            </a:pPr>
            <a:r>
              <a:rPr lang="en-US" b="1" dirty="0">
                <a:solidFill>
                  <a:srgbClr val="FFFFFF"/>
                </a:solidFill>
                <a:latin typeface="Arial" charset="0"/>
                <a:cs typeface="Arial" charset="0"/>
              </a:rPr>
              <a:t>391</a:t>
            </a:r>
            <a:endParaRPr lang="en-US" dirty="0">
              <a:solidFill>
                <a:srgbClr val="FFFFFF"/>
              </a:solidFill>
              <a:latin typeface="Arial" charset="0"/>
              <a:cs typeface="Arial" charset="0"/>
            </a:endParaRPr>
          </a:p>
        </p:txBody>
      </p:sp>
      <p:pic>
        <p:nvPicPr>
          <p:cNvPr id="5" name="Picture 4" descr="rev 14 gods wrath against.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3064127" y="-1"/>
            <a:ext cx="6079873" cy="4559905"/>
          </a:xfrm>
          <a:prstGeom prst="rect">
            <a:avLst/>
          </a:prstGeom>
        </p:spPr>
      </p:pic>
      <p:sp>
        <p:nvSpPr>
          <p:cNvPr id="998401" name="Title 1"/>
          <p:cNvSpPr>
            <a:spLocks noGrp="1"/>
          </p:cNvSpPr>
          <p:nvPr>
            <p:ph type="title"/>
          </p:nvPr>
        </p:nvSpPr>
        <p:spPr>
          <a:xfrm>
            <a:off x="0" y="0"/>
            <a:ext cx="3362476" cy="6858000"/>
          </a:xfrm>
        </p:spPr>
        <p:txBody>
          <a:bodyPr/>
          <a:lstStyle/>
          <a:p>
            <a:r>
              <a:rPr lang="ar-SA" sz="3200" b="1" dirty="0">
                <a:latin typeface="Arial" charset="0"/>
                <a:ea typeface="ＭＳ Ｐゴシック" charset="0"/>
              </a:rPr>
              <a:t>رؤيا ١٤ : ١٩-٢٠</a:t>
            </a:r>
            <a:br>
              <a:rPr lang="ar-SA" sz="3200" b="1" dirty="0">
                <a:latin typeface="Arial" charset="0"/>
                <a:ea typeface="ＭＳ Ｐゴシック" charset="0"/>
              </a:rPr>
            </a:br>
            <a:br>
              <a:rPr lang="en-US" sz="3200" b="1" dirty="0">
                <a:latin typeface="Arial" charset="0"/>
                <a:ea typeface="ＭＳ Ｐゴシック" charset="0"/>
              </a:rPr>
            </a:br>
            <a:r>
              <a:rPr lang="ar-SA" sz="3200" b="1" dirty="0">
                <a:latin typeface="Arial" charset="0"/>
                <a:ea typeface="ＭＳ Ｐゴシック" charset="0"/>
              </a:rPr>
              <a:t> فَأَلْقَى الْمَلاَكُ مِنْجَلَهُ </a:t>
            </a:r>
            <a:r>
              <a:rPr lang="ar-JO" sz="3200" b="1" dirty="0">
                <a:latin typeface="Arial" charset="0"/>
                <a:ea typeface="ＭＳ Ｐゴシック" charset="0"/>
              </a:rPr>
              <a:t> </a:t>
            </a:r>
            <a:r>
              <a:rPr lang="ar-SA" sz="3200" b="1" dirty="0">
                <a:latin typeface="Arial" charset="0"/>
                <a:ea typeface="ＭＳ Ｐゴシック" charset="0"/>
              </a:rPr>
              <a:t>إِلَى الأَرْضِ وَقَطَفَ كَرْمَ الأَرْضِ، فَأَلْقَاهُ إِلَى مَعْصَرَةِ غَضَبِ اللهِ الْعَظِيمَةِ. ٢٠ وَدِيسَتِ الْمَعْصَرَةُ خَارِجَ الْمَدِينَةِ، فَخَرَجَ دَمٌ مِنَ الْمَعْصَرَةِ حَتَّى إِلَى لُجُمِ الْخَيْلِ، مَسَافَةَ أَلْفٍ وَسِتِّمِئَةِ غَلْوَةٍ. </a:t>
            </a:r>
          </a:p>
        </p:txBody>
      </p:sp>
      <p:pic>
        <p:nvPicPr>
          <p:cNvPr id="3" name="Picture 2" descr="rev 14 grapes_and_blood_by_hisue995-d32r0qm-269x300.jpg"/>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5546275" y="2818195"/>
            <a:ext cx="3416300" cy="3810000"/>
          </a:xfrm>
          <a:prstGeom prst="rect">
            <a:avLst/>
          </a:prstGeom>
          <a:ln w="76200" cmpd="sng">
            <a:solidFill>
              <a:schemeClr val="bg1"/>
            </a:solidFill>
          </a:ln>
        </p:spPr>
      </p:pic>
    </p:spTree>
    <p:extLst>
      <p:ext uri="{BB962C8B-B14F-4D97-AF65-F5344CB8AC3E}">
        <p14:creationId xmlns:p14="http://schemas.microsoft.com/office/powerpoint/2010/main" val="92241113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0" y="354261"/>
            <a:ext cx="8350250" cy="769441"/>
          </a:xfrm>
          <a:noFill/>
          <a:ln>
            <a:noFill/>
          </a:ln>
          <a:effectLst/>
        </p:spPr>
        <p:txBody>
          <a:bodyPr wrap="square">
            <a:spAutoFit/>
          </a:bodyPr>
          <a:lstStyle/>
          <a:p>
            <a:r>
              <a:rPr lang="ar-JO" b="1" kern="1200" dirty="0">
                <a:solidFill>
                  <a:schemeClr val="bg1"/>
                </a:solidFill>
                <a:effectLst>
                  <a:glow rad="127000">
                    <a:schemeClr val="tx1">
                      <a:alpha val="90000"/>
                    </a:schemeClr>
                  </a:glow>
                </a:effectLst>
                <a:latin typeface="Arial" charset="0"/>
                <a:ea typeface="ＭＳ Ｐゴシック" charset="0"/>
                <a:cs typeface="Arial" charset="0"/>
              </a:rPr>
              <a:t>يشير ر</a:t>
            </a:r>
            <a:r>
              <a:rPr lang="ar-SA" b="1" kern="1200" dirty="0">
                <a:solidFill>
                  <a:schemeClr val="bg1"/>
                </a:solidFill>
                <a:effectLst>
                  <a:glow rad="127000">
                    <a:schemeClr val="tx1">
                      <a:alpha val="90000"/>
                    </a:schemeClr>
                  </a:glow>
                </a:effectLst>
                <a:latin typeface="Arial" charset="0"/>
                <a:ea typeface="ＭＳ Ｐゴシック" charset="0"/>
                <a:cs typeface="Arial" charset="0"/>
              </a:rPr>
              <a:t>ؤيا 13 إلى الأمم في دانيال 7</a:t>
            </a:r>
            <a:endParaRPr lang="en-US" b="1" kern="1200" dirty="0">
              <a:solidFill>
                <a:schemeClr val="bg1"/>
              </a:solidFill>
              <a:effectLst>
                <a:glow rad="127000">
                  <a:schemeClr val="tx1">
                    <a:alpha val="90000"/>
                  </a:schemeClr>
                </a:glow>
              </a:effectLst>
              <a:latin typeface="Arial" charset="0"/>
              <a:ea typeface="ＭＳ Ｐゴシック" charset="0"/>
              <a:cs typeface="Arial" charset="0"/>
            </a:endParaRPr>
          </a:p>
        </p:txBody>
      </p:sp>
      <p:sp>
        <p:nvSpPr>
          <p:cNvPr id="11" name="TextBox 9"/>
          <p:cNvSpPr txBox="1">
            <a:spLocks noChangeArrowheads="1"/>
          </p:cNvSpPr>
          <p:nvPr/>
        </p:nvSpPr>
        <p:spPr bwMode="auto">
          <a:xfrm>
            <a:off x="8445500" y="-5475"/>
            <a:ext cx="704039" cy="461665"/>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defTabSz="914400" eaLnBrk="0" fontAlgn="base" hangingPunct="0">
              <a:spcBef>
                <a:spcPct val="0"/>
              </a:spcBef>
              <a:spcAft>
                <a:spcPct val="0"/>
              </a:spcAft>
            </a:pPr>
            <a:r>
              <a:rPr lang="ar-JO" b="1" dirty="0">
                <a:solidFill>
                  <a:srgbClr val="FFFFFF"/>
                </a:solidFill>
                <a:effectLst>
                  <a:glow rad="127000">
                    <a:srgbClr val="000000">
                      <a:alpha val="90000"/>
                    </a:srgbClr>
                  </a:glow>
                </a:effectLst>
                <a:latin typeface="Arial" charset="0"/>
                <a:cs typeface="Arial" charset="0"/>
              </a:rPr>
              <a:t>331</a:t>
            </a:r>
            <a:endParaRPr lang="en-US" b="1" dirty="0">
              <a:solidFill>
                <a:srgbClr val="FFFFFF"/>
              </a:solidFill>
              <a:effectLst>
                <a:glow rad="127000">
                  <a:srgbClr val="000000">
                    <a:alpha val="90000"/>
                  </a:srgbClr>
                </a:glow>
              </a:effectLst>
              <a:latin typeface="Arial" charset="0"/>
              <a:cs typeface="Arial" charset="0"/>
            </a:endParaRPr>
          </a:p>
        </p:txBody>
      </p:sp>
      <p:pic>
        <p:nvPicPr>
          <p:cNvPr id="3" name="Picture 2"/>
          <p:cNvPicPr>
            <a:picLocks noChangeAspect="1"/>
          </p:cNvPicPr>
          <p:nvPr/>
        </p:nvPicPr>
        <p:blipFill>
          <a:blip r:embed="rId4"/>
          <a:stretch>
            <a:fillRect/>
          </a:stretch>
        </p:blipFill>
        <p:spPr>
          <a:xfrm>
            <a:off x="152400" y="1727200"/>
            <a:ext cx="8534400" cy="4724400"/>
          </a:xfrm>
          <a:prstGeom prst="rect">
            <a:avLst/>
          </a:prstGeom>
        </p:spPr>
      </p:pic>
    </p:spTree>
    <p:extLst>
      <p:ext uri="{BB962C8B-B14F-4D97-AF65-F5344CB8AC3E}">
        <p14:creationId xmlns:p14="http://schemas.microsoft.com/office/powerpoint/2010/main" val="2109354934"/>
      </p:ext>
    </p:extLst>
  </p:cSld>
  <p:clrMapOvr>
    <a:overrideClrMapping bg1="lt1" tx1="dk1" bg2="lt2" tx2="dk2" accent1="accent1" accent2="accent2" accent3="accent3" accent4="accent4" accent5="accent5" accent6="accent6" hlink="hlink" folHlink="folHlink"/>
  </p:clrMapOvr>
</p:sld>
</file>

<file path=ppt/slides/slide70.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190474" name="Rectangle 31" descr="Purple mesh"/>
          <p:cNvSpPr>
            <a:spLocks noGrp="1" noChangeArrowheads="1"/>
          </p:cNvSpPr>
          <p:nvPr>
            <p:ph type="title"/>
          </p:nvPr>
        </p:nvSpPr>
        <p:spPr>
          <a:xfrm>
            <a:off x="271375" y="356052"/>
            <a:ext cx="8249818" cy="833178"/>
          </a:xfrm>
          <a:blipFill dpi="0" rotWithShape="0">
            <a:blip r:embed="rId3"/>
            <a:srcRect/>
            <a:tile tx="0" ty="0" sx="100000" sy="100000" flip="none" algn="tl"/>
          </a:blipFill>
          <a:ln w="28575" cap="flat">
            <a:solidFill>
              <a:schemeClr val="bg1"/>
            </a:solidFill>
            <a:miter lim="800000"/>
            <a:headEnd/>
            <a:tailEnd/>
          </a:ln>
        </p:spPr>
        <p:txBody>
          <a:bodyPr wrap="square" lIns="90000" tIns="46800" rIns="90000" bIns="46800" anchor="ctr">
            <a:spAutoFit/>
          </a:bodyPr>
          <a:lstStyle/>
          <a:p>
            <a:r>
              <a:rPr lang="ar-JO" sz="4800" dirty="0">
                <a:solidFill>
                  <a:schemeClr val="bg1"/>
                </a:solidFill>
                <a:latin typeface="Arial" panose="020B0604020202020204" pitchFamily="34" charset="0"/>
                <a:cs typeface="Arial" panose="020B0604020202020204" pitchFamily="34" charset="0"/>
              </a:rPr>
              <a:t>التسل الزمني في رؤيا</a:t>
            </a:r>
            <a:endParaRPr lang="en-US" sz="4800" dirty="0">
              <a:solidFill>
                <a:schemeClr val="bg1"/>
              </a:solidFill>
              <a:latin typeface="Arial" panose="020B0604020202020204" pitchFamily="34" charset="0"/>
              <a:cs typeface="Arial" panose="020B0604020202020204" pitchFamily="34" charset="0"/>
            </a:endParaRPr>
          </a:p>
        </p:txBody>
      </p:sp>
      <p:sp>
        <p:nvSpPr>
          <p:cNvPr id="190492" name="Text Box 30"/>
          <p:cNvSpPr txBox="1">
            <a:spLocks noChangeArrowheads="1"/>
          </p:cNvSpPr>
          <p:nvPr/>
        </p:nvSpPr>
        <p:spPr bwMode="auto">
          <a:xfrm>
            <a:off x="8485460" y="4763"/>
            <a:ext cx="701131" cy="46384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90000" tIns="46800" rIns="90000" bIns="46800">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340</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32" name="Rectangle 31" descr="Purple mesh">
            <a:extLst>
              <a:ext uri="{FF2B5EF4-FFF2-40B4-BE49-F238E27FC236}">
                <a16:creationId xmlns:a16="http://schemas.microsoft.com/office/drawing/2014/main" id="{609F7078-BFE2-1B4F-B43E-499A14886229}"/>
              </a:ext>
            </a:extLst>
          </p:cNvPr>
          <p:cNvSpPr txBox="1">
            <a:spLocks noChangeArrowheads="1"/>
          </p:cNvSpPr>
          <p:nvPr/>
        </p:nvSpPr>
        <p:spPr bwMode="auto">
          <a:xfrm>
            <a:off x="165326" y="2080680"/>
            <a:ext cx="8677731" cy="833178"/>
          </a:xfrm>
          <a:prstGeom prst="rect">
            <a:avLst/>
          </a:prstGeom>
          <a:blipFill dpi="0" rotWithShape="0">
            <a:blip r:embed="rId3"/>
            <a:srcRect/>
            <a:tile tx="0" ty="0" sx="100000" sy="100000" flip="none" algn="tl"/>
          </a:blipFill>
          <a:ln w="28575" cap="flat">
            <a:noFill/>
            <a:miter lim="800000"/>
            <a:headEnd/>
            <a:tailEnd/>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000" tIns="46800" rIns="90000" bIns="46800" numCol="1" anchor="ctr" anchorCtr="0" compatLnSpc="1">
            <a:prstTxWarp prst="textNoShape">
              <a:avLst/>
            </a:prstTxWarp>
            <a:spAutoFit/>
          </a:bodyPr>
          <a:lstStyle>
            <a:lvl1pPr algn="ctr" rtl="0" eaLnBrk="0" fontAlgn="base" hangingPunct="0">
              <a:spcBef>
                <a:spcPct val="0"/>
              </a:spcBef>
              <a:spcAft>
                <a:spcPct val="0"/>
              </a:spcAft>
              <a:defRPr sz="4400">
                <a:solidFill>
                  <a:schemeClr val="tx2"/>
                </a:solidFill>
                <a:latin typeface="+mj-lt"/>
                <a:ea typeface="ＭＳ Ｐゴシック" charset="0"/>
                <a:cs typeface="Geneva" charset="0"/>
              </a:defRPr>
            </a:lvl1pPr>
            <a:lvl2pPr algn="ctr" rtl="0" eaLnBrk="0" fontAlgn="base" hangingPunct="0">
              <a:spcBef>
                <a:spcPct val="0"/>
              </a:spcBef>
              <a:spcAft>
                <a:spcPct val="0"/>
              </a:spcAft>
              <a:defRPr sz="4400">
                <a:solidFill>
                  <a:schemeClr val="tx2"/>
                </a:solidFill>
                <a:latin typeface="Times New Roman" pitchFamily="8" charset="0"/>
                <a:ea typeface="ＭＳ Ｐゴシック" charset="0"/>
                <a:cs typeface="Geneva" charset="0"/>
              </a:defRPr>
            </a:lvl2pPr>
            <a:lvl3pPr algn="ctr" rtl="0" eaLnBrk="0" fontAlgn="base" hangingPunct="0">
              <a:spcBef>
                <a:spcPct val="0"/>
              </a:spcBef>
              <a:spcAft>
                <a:spcPct val="0"/>
              </a:spcAft>
              <a:defRPr sz="4400">
                <a:solidFill>
                  <a:schemeClr val="tx2"/>
                </a:solidFill>
                <a:latin typeface="Times New Roman" pitchFamily="8" charset="0"/>
                <a:ea typeface="ＭＳ Ｐゴシック" charset="0"/>
                <a:cs typeface="Geneva" charset="0"/>
              </a:defRPr>
            </a:lvl3pPr>
            <a:lvl4pPr algn="ctr" rtl="0" eaLnBrk="0" fontAlgn="base" hangingPunct="0">
              <a:spcBef>
                <a:spcPct val="0"/>
              </a:spcBef>
              <a:spcAft>
                <a:spcPct val="0"/>
              </a:spcAft>
              <a:defRPr sz="4400">
                <a:solidFill>
                  <a:schemeClr val="tx2"/>
                </a:solidFill>
                <a:latin typeface="Times New Roman" pitchFamily="8" charset="0"/>
                <a:ea typeface="ＭＳ Ｐゴシック" charset="0"/>
                <a:cs typeface="Geneva" charset="0"/>
              </a:defRPr>
            </a:lvl4pPr>
            <a:lvl5pPr algn="ctr" rtl="0" eaLnBrk="0" fontAlgn="base" hangingPunct="0">
              <a:spcBef>
                <a:spcPct val="0"/>
              </a:spcBef>
              <a:spcAft>
                <a:spcPct val="0"/>
              </a:spcAft>
              <a:defRPr sz="4400">
                <a:solidFill>
                  <a:schemeClr val="tx2"/>
                </a:solidFill>
                <a:latin typeface="Times New Roman" pitchFamily="8" charset="0"/>
                <a:ea typeface="ＭＳ Ｐゴシック" charset="0"/>
                <a:cs typeface="Geneva" charset="0"/>
              </a:defRPr>
            </a:lvl5pPr>
            <a:lvl6pPr marL="457200" algn="ctr" rtl="0" eaLnBrk="0" fontAlgn="base" hangingPunct="0">
              <a:spcBef>
                <a:spcPct val="0"/>
              </a:spcBef>
              <a:spcAft>
                <a:spcPct val="0"/>
              </a:spcAft>
              <a:defRPr sz="4400">
                <a:solidFill>
                  <a:schemeClr val="tx2"/>
                </a:solidFill>
                <a:latin typeface="Times New Roman" pitchFamily="8" charset="0"/>
              </a:defRPr>
            </a:lvl6pPr>
            <a:lvl7pPr marL="914400" algn="ctr" rtl="0" eaLnBrk="0" fontAlgn="base" hangingPunct="0">
              <a:spcBef>
                <a:spcPct val="0"/>
              </a:spcBef>
              <a:spcAft>
                <a:spcPct val="0"/>
              </a:spcAft>
              <a:defRPr sz="4400">
                <a:solidFill>
                  <a:schemeClr val="tx2"/>
                </a:solidFill>
                <a:latin typeface="Times New Roman" pitchFamily="8" charset="0"/>
              </a:defRPr>
            </a:lvl7pPr>
            <a:lvl8pPr marL="1371600" algn="ctr" rtl="0" eaLnBrk="0" fontAlgn="base" hangingPunct="0">
              <a:spcBef>
                <a:spcPct val="0"/>
              </a:spcBef>
              <a:spcAft>
                <a:spcPct val="0"/>
              </a:spcAft>
              <a:defRPr sz="4400">
                <a:solidFill>
                  <a:schemeClr val="tx2"/>
                </a:solidFill>
                <a:latin typeface="Times New Roman" pitchFamily="8" charset="0"/>
              </a:defRPr>
            </a:lvl8pPr>
            <a:lvl9pPr marL="1828800" algn="ctr" rtl="0" eaLnBrk="0" fontAlgn="base" hangingPunct="0">
              <a:spcBef>
                <a:spcPct val="0"/>
              </a:spcBef>
              <a:spcAft>
                <a:spcPct val="0"/>
              </a:spcAft>
              <a:defRPr sz="4400">
                <a:solidFill>
                  <a:schemeClr val="tx2"/>
                </a:solidFill>
                <a:latin typeface="Times New Roman" pitchFamily="8" charset="0"/>
              </a:defRPr>
            </a:lvl9pPr>
          </a:lstStyle>
          <a:p>
            <a:pPr algn="r" defTabSz="914400"/>
            <a:r>
              <a:rPr lang="ar-JO" sz="4800" kern="0" dirty="0">
                <a:solidFill>
                  <a:schemeClr val="bg1"/>
                </a:solidFill>
                <a:latin typeface="Arial" panose="020B0604020202020204" pitchFamily="34" charset="0"/>
                <a:cs typeface="Arial" panose="020B0604020202020204" pitchFamily="34" charset="0"/>
              </a:rPr>
              <a:t>1. ما هو الهيكل الأساسي في السفر؟</a:t>
            </a:r>
            <a:endParaRPr lang="en-US" sz="4800" kern="0" dirty="0">
              <a:solidFill>
                <a:schemeClr val="bg1"/>
              </a:solidFill>
              <a:latin typeface="Arial" panose="020B0604020202020204" pitchFamily="34" charset="0"/>
              <a:cs typeface="Arial" panose="020B0604020202020204" pitchFamily="34" charset="0"/>
            </a:endParaRPr>
          </a:p>
        </p:txBody>
      </p:sp>
      <p:sp>
        <p:nvSpPr>
          <p:cNvPr id="33" name="Rectangle 31" descr="Purple mesh">
            <a:extLst>
              <a:ext uri="{FF2B5EF4-FFF2-40B4-BE49-F238E27FC236}">
                <a16:creationId xmlns:a16="http://schemas.microsoft.com/office/drawing/2014/main" id="{EB695FBD-7E36-7846-AD16-D15EA8CCA703}"/>
              </a:ext>
            </a:extLst>
          </p:cNvPr>
          <p:cNvSpPr txBox="1">
            <a:spLocks noChangeArrowheads="1"/>
          </p:cNvSpPr>
          <p:nvPr/>
        </p:nvSpPr>
        <p:spPr bwMode="auto">
          <a:xfrm>
            <a:off x="165327" y="3944142"/>
            <a:ext cx="8677730" cy="1571842"/>
          </a:xfrm>
          <a:prstGeom prst="rect">
            <a:avLst/>
          </a:prstGeom>
          <a:blipFill dpi="0" rotWithShape="0">
            <a:blip r:embed="rId3"/>
            <a:srcRect/>
            <a:tile tx="0" ty="0" sx="100000" sy="100000" flip="none" algn="tl"/>
          </a:blipFill>
          <a:ln w="28575" cap="flat">
            <a:noFill/>
            <a:miter lim="800000"/>
            <a:headEnd/>
            <a:tailEnd/>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000" tIns="46800" rIns="90000" bIns="46800" numCol="1" anchor="ctr" anchorCtr="0" compatLnSpc="1">
            <a:prstTxWarp prst="textNoShape">
              <a:avLst/>
            </a:prstTxWarp>
            <a:spAutoFit/>
          </a:bodyPr>
          <a:lstStyle>
            <a:lvl1pPr algn="ctr" rtl="0" eaLnBrk="0" fontAlgn="base" hangingPunct="0">
              <a:spcBef>
                <a:spcPct val="0"/>
              </a:spcBef>
              <a:spcAft>
                <a:spcPct val="0"/>
              </a:spcAft>
              <a:defRPr sz="4400">
                <a:solidFill>
                  <a:schemeClr val="tx2"/>
                </a:solidFill>
                <a:latin typeface="+mj-lt"/>
                <a:ea typeface="ＭＳ Ｐゴシック" charset="0"/>
                <a:cs typeface="Geneva" charset="0"/>
              </a:defRPr>
            </a:lvl1pPr>
            <a:lvl2pPr algn="ctr" rtl="0" eaLnBrk="0" fontAlgn="base" hangingPunct="0">
              <a:spcBef>
                <a:spcPct val="0"/>
              </a:spcBef>
              <a:spcAft>
                <a:spcPct val="0"/>
              </a:spcAft>
              <a:defRPr sz="4400">
                <a:solidFill>
                  <a:schemeClr val="tx2"/>
                </a:solidFill>
                <a:latin typeface="Times New Roman" pitchFamily="8" charset="0"/>
                <a:ea typeface="ＭＳ Ｐゴシック" charset="0"/>
                <a:cs typeface="Geneva" charset="0"/>
              </a:defRPr>
            </a:lvl2pPr>
            <a:lvl3pPr algn="ctr" rtl="0" eaLnBrk="0" fontAlgn="base" hangingPunct="0">
              <a:spcBef>
                <a:spcPct val="0"/>
              </a:spcBef>
              <a:spcAft>
                <a:spcPct val="0"/>
              </a:spcAft>
              <a:defRPr sz="4400">
                <a:solidFill>
                  <a:schemeClr val="tx2"/>
                </a:solidFill>
                <a:latin typeface="Times New Roman" pitchFamily="8" charset="0"/>
                <a:ea typeface="ＭＳ Ｐゴシック" charset="0"/>
                <a:cs typeface="Geneva" charset="0"/>
              </a:defRPr>
            </a:lvl3pPr>
            <a:lvl4pPr algn="ctr" rtl="0" eaLnBrk="0" fontAlgn="base" hangingPunct="0">
              <a:spcBef>
                <a:spcPct val="0"/>
              </a:spcBef>
              <a:spcAft>
                <a:spcPct val="0"/>
              </a:spcAft>
              <a:defRPr sz="4400">
                <a:solidFill>
                  <a:schemeClr val="tx2"/>
                </a:solidFill>
                <a:latin typeface="Times New Roman" pitchFamily="8" charset="0"/>
                <a:ea typeface="ＭＳ Ｐゴシック" charset="0"/>
                <a:cs typeface="Geneva" charset="0"/>
              </a:defRPr>
            </a:lvl4pPr>
            <a:lvl5pPr algn="ctr" rtl="0" eaLnBrk="0" fontAlgn="base" hangingPunct="0">
              <a:spcBef>
                <a:spcPct val="0"/>
              </a:spcBef>
              <a:spcAft>
                <a:spcPct val="0"/>
              </a:spcAft>
              <a:defRPr sz="4400">
                <a:solidFill>
                  <a:schemeClr val="tx2"/>
                </a:solidFill>
                <a:latin typeface="Times New Roman" pitchFamily="8" charset="0"/>
                <a:ea typeface="ＭＳ Ｐゴシック" charset="0"/>
                <a:cs typeface="Geneva" charset="0"/>
              </a:defRPr>
            </a:lvl5pPr>
            <a:lvl6pPr marL="457200" algn="ctr" rtl="0" eaLnBrk="0" fontAlgn="base" hangingPunct="0">
              <a:spcBef>
                <a:spcPct val="0"/>
              </a:spcBef>
              <a:spcAft>
                <a:spcPct val="0"/>
              </a:spcAft>
              <a:defRPr sz="4400">
                <a:solidFill>
                  <a:schemeClr val="tx2"/>
                </a:solidFill>
                <a:latin typeface="Times New Roman" pitchFamily="8" charset="0"/>
              </a:defRPr>
            </a:lvl6pPr>
            <a:lvl7pPr marL="914400" algn="ctr" rtl="0" eaLnBrk="0" fontAlgn="base" hangingPunct="0">
              <a:spcBef>
                <a:spcPct val="0"/>
              </a:spcBef>
              <a:spcAft>
                <a:spcPct val="0"/>
              </a:spcAft>
              <a:defRPr sz="4400">
                <a:solidFill>
                  <a:schemeClr val="tx2"/>
                </a:solidFill>
                <a:latin typeface="Times New Roman" pitchFamily="8" charset="0"/>
              </a:defRPr>
            </a:lvl7pPr>
            <a:lvl8pPr marL="1371600" algn="ctr" rtl="0" eaLnBrk="0" fontAlgn="base" hangingPunct="0">
              <a:spcBef>
                <a:spcPct val="0"/>
              </a:spcBef>
              <a:spcAft>
                <a:spcPct val="0"/>
              </a:spcAft>
              <a:defRPr sz="4400">
                <a:solidFill>
                  <a:schemeClr val="tx2"/>
                </a:solidFill>
                <a:latin typeface="Times New Roman" pitchFamily="8" charset="0"/>
              </a:defRPr>
            </a:lvl8pPr>
            <a:lvl9pPr marL="1828800" algn="ctr" rtl="0" eaLnBrk="0" fontAlgn="base" hangingPunct="0">
              <a:spcBef>
                <a:spcPct val="0"/>
              </a:spcBef>
              <a:spcAft>
                <a:spcPct val="0"/>
              </a:spcAft>
              <a:defRPr sz="4400">
                <a:solidFill>
                  <a:schemeClr val="tx2"/>
                </a:solidFill>
                <a:latin typeface="Times New Roman" pitchFamily="8" charset="0"/>
              </a:defRPr>
            </a:lvl9pPr>
          </a:lstStyle>
          <a:p>
            <a:pPr marL="587375" indent="-587375" algn="r" defTabSz="914400"/>
            <a:r>
              <a:rPr lang="ar-JO" sz="4800" kern="0" dirty="0">
                <a:solidFill>
                  <a:schemeClr val="bg1"/>
                </a:solidFill>
                <a:latin typeface="Arial" panose="020B0604020202020204" pitchFamily="34" charset="0"/>
                <a:cs typeface="Arial" panose="020B0604020202020204" pitchFamily="34" charset="0"/>
              </a:rPr>
              <a:t>2. ما هو مفتاح فهم التسلسل الزمني في القسم الثالث؟</a:t>
            </a:r>
            <a:endParaRPr lang="en-US" sz="4800" kern="0" dirty="0">
              <a:solidFill>
                <a:schemeClr val="bg1"/>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941987740"/>
      </p:ext>
    </p:extLst>
  </p:cSld>
  <p:clrMapOvr>
    <a:masterClrMapping/>
  </p:clrMapOvr>
  <p:transition/>
</p:sld>
</file>

<file path=ppt/slides/slide71.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pic>
        <p:nvPicPr>
          <p:cNvPr id="190466" name="Picture 4" descr="Pict1029"/>
          <p:cNvPicPr>
            <a:picLocks noGrp="1" noChangeAspect="1" noChangeArrowheads="1"/>
          </p:cNvPicPr>
          <p:nvPr>
            <p:ph idx="1"/>
          </p:nvPr>
        </p:nvPicPr>
        <p:blipFill>
          <a:blip r:embed="rId4" cstate="screen">
            <a:clrChange>
              <a:clrFrom>
                <a:srgbClr val="FFFFFF"/>
              </a:clrFrom>
              <a:clrTo>
                <a:srgbClr val="FFFFFF">
                  <a:alpha val="0"/>
                </a:srgbClr>
              </a:clrTo>
            </a:clrChange>
            <a:extLst>
              <a:ext uri="{28A0092B-C50C-407E-A947-70E740481C1C}">
                <a14:useLocalDpi xmlns:a14="http://schemas.microsoft.com/office/drawing/2010/main"/>
              </a:ext>
            </a:extLst>
          </a:blip>
          <a:srcRect/>
          <a:stretch>
            <a:fillRect/>
          </a:stretch>
        </p:blipFill>
        <p:spPr>
          <a:xfrm>
            <a:off x="1" y="466157"/>
            <a:ext cx="9144000" cy="6391844"/>
          </a:xfrm>
          <a:gradFill rotWithShape="1">
            <a:gsLst>
              <a:gs pos="0">
                <a:srgbClr val="FFCCFF"/>
              </a:gs>
              <a:gs pos="50000">
                <a:srgbClr val="FFCCFF"/>
              </a:gs>
              <a:gs pos="100000">
                <a:srgbClr val="FFCCFF"/>
              </a:gs>
            </a:gsLst>
            <a:lin ang="5400000" scaled="1"/>
          </a:gradFill>
        </p:spPr>
      </p:pic>
      <p:sp>
        <p:nvSpPr>
          <p:cNvPr id="582669" name="Rectangle 13"/>
          <p:cNvSpPr>
            <a:spLocks noChangeArrowheads="1"/>
          </p:cNvSpPr>
          <p:nvPr/>
        </p:nvSpPr>
        <p:spPr bwMode="auto">
          <a:xfrm>
            <a:off x="4859338" y="6237288"/>
            <a:ext cx="2952750" cy="620712"/>
          </a:xfrm>
          <a:prstGeom prst="rect">
            <a:avLst/>
          </a:prstGeom>
          <a:noFill/>
          <a:ln w="57150">
            <a:solidFill>
              <a:srgbClr val="000066"/>
            </a:solidFill>
            <a:miter lim="800000"/>
            <a:headEnd/>
            <a:tailEnd type="none" w="lg" len="lg"/>
          </a:ln>
          <a:extLst>
            <a:ext uri="{909E8E84-426E-40dd-AFC4-6F175D3DCCD1}">
              <a14:hiddenFill xmlns:a14="http://schemas.microsoft.com/office/drawing/2010/main" xmlns="">
                <a:solidFill>
                  <a:srgbClr val="FFFFFF"/>
                </a:solidFill>
              </a14:hiddenFill>
            </a:ext>
          </a:extLst>
        </p:spPr>
        <p:txBody>
          <a:bodyPr lIns="90000" tIns="46800" rIns="90000" bIns="46800" anchor="ct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582672" name="Rectangle 16"/>
          <p:cNvSpPr>
            <a:spLocks noChangeArrowheads="1"/>
          </p:cNvSpPr>
          <p:nvPr/>
        </p:nvSpPr>
        <p:spPr bwMode="auto">
          <a:xfrm>
            <a:off x="3584059" y="4437063"/>
            <a:ext cx="2432828" cy="720725"/>
          </a:xfrm>
          <a:prstGeom prst="rect">
            <a:avLst/>
          </a:prstGeom>
          <a:noFill/>
          <a:ln w="57150">
            <a:solidFill>
              <a:srgbClr val="000066"/>
            </a:solidFill>
            <a:miter lim="800000"/>
            <a:headEnd/>
            <a:tailEnd type="none" w="lg" len="lg"/>
          </a:ln>
          <a:extLst>
            <a:ext uri="{909E8E84-426E-40dd-AFC4-6F175D3DCCD1}">
              <a14:hiddenFill xmlns:a14="http://schemas.microsoft.com/office/drawing/2010/main" xmlns="">
                <a:solidFill>
                  <a:srgbClr val="FFFFFF"/>
                </a:solidFill>
              </a14:hiddenFill>
            </a:ext>
          </a:extLst>
        </p:spPr>
        <p:txBody>
          <a:bodyPr wrap="square" lIns="90000" tIns="46800" rIns="90000" bIns="46800" anchor="ct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582673" name="Rectangle 17"/>
          <p:cNvSpPr>
            <a:spLocks noChangeArrowheads="1"/>
          </p:cNvSpPr>
          <p:nvPr/>
        </p:nvSpPr>
        <p:spPr bwMode="auto">
          <a:xfrm>
            <a:off x="2601655" y="4437063"/>
            <a:ext cx="1439862" cy="720725"/>
          </a:xfrm>
          <a:prstGeom prst="rect">
            <a:avLst/>
          </a:prstGeom>
          <a:noFill/>
          <a:ln w="57150">
            <a:solidFill>
              <a:srgbClr val="000066"/>
            </a:solidFill>
            <a:miter lim="800000"/>
            <a:headEnd/>
            <a:tailEnd type="none" w="lg" len="lg"/>
          </a:ln>
          <a:extLst>
            <a:ext uri="{909E8E84-426E-40dd-AFC4-6F175D3DCCD1}">
              <a14:hiddenFill xmlns:a14="http://schemas.microsoft.com/office/drawing/2010/main" xmlns="">
                <a:solidFill>
                  <a:srgbClr val="FFFFFF"/>
                </a:solidFill>
              </a14:hiddenFill>
            </a:ext>
          </a:extLst>
        </p:spPr>
        <p:txBody>
          <a:bodyPr lIns="90000" tIns="46800" rIns="90000" bIns="46800" anchor="ct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582675" name="AutoShape 19"/>
          <p:cNvSpPr>
            <a:spLocks noChangeArrowheads="1"/>
          </p:cNvSpPr>
          <p:nvPr/>
        </p:nvSpPr>
        <p:spPr bwMode="auto">
          <a:xfrm>
            <a:off x="2987675" y="5084763"/>
            <a:ext cx="936625" cy="503237"/>
          </a:xfrm>
          <a:prstGeom prst="horizontalScroll">
            <a:avLst>
              <a:gd name="adj" fmla="val 12500"/>
            </a:avLst>
          </a:prstGeom>
          <a:noFill/>
          <a:ln w="38100">
            <a:solidFill>
              <a:srgbClr val="000000"/>
            </a:solidFill>
            <a:round/>
            <a:headEnd/>
            <a:tailEnd type="none" w="lg" len="lg"/>
          </a:ln>
          <a:extLst>
            <a:ext uri="{909E8E84-426E-40dd-AFC4-6F175D3DCCD1}">
              <a14:hiddenFill xmlns:a14="http://schemas.microsoft.com/office/drawing/2010/main" xmlns="">
                <a:solidFill>
                  <a:srgbClr val="FFFFFF"/>
                </a:solidFill>
              </a14:hiddenFill>
            </a:ext>
          </a:extLst>
        </p:spPr>
        <p:txBody>
          <a:bodyPr wrap="none" lIns="90000" tIns="46800" rIns="90000" bIns="46800" anchor="ct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582681" name="AutoShape 25"/>
          <p:cNvSpPr>
            <a:spLocks noChangeArrowheads="1"/>
          </p:cNvSpPr>
          <p:nvPr/>
        </p:nvSpPr>
        <p:spPr bwMode="auto">
          <a:xfrm>
            <a:off x="4859338" y="5084763"/>
            <a:ext cx="1049337" cy="503237"/>
          </a:xfrm>
          <a:prstGeom prst="horizontalScroll">
            <a:avLst>
              <a:gd name="adj" fmla="val 12500"/>
            </a:avLst>
          </a:prstGeom>
          <a:noFill/>
          <a:ln w="38100">
            <a:solidFill>
              <a:srgbClr val="000000"/>
            </a:solidFill>
            <a:round/>
            <a:headEnd/>
            <a:tailEnd type="none" w="lg" len="lg"/>
          </a:ln>
          <a:extLst>
            <a:ext uri="{909E8E84-426E-40dd-AFC4-6F175D3DCCD1}">
              <a14:hiddenFill xmlns:a14="http://schemas.microsoft.com/office/drawing/2010/main" xmlns="">
                <a:solidFill>
                  <a:srgbClr val="FFFFFF"/>
                </a:solidFill>
              </a14:hiddenFill>
            </a:ext>
          </a:extLst>
        </p:spPr>
        <p:txBody>
          <a:bodyPr lIns="90000" tIns="46800" rIns="90000" bIns="46800" anchor="ct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90480" name="TextBox 19"/>
          <p:cNvSpPr txBox="1">
            <a:spLocks noChangeArrowheads="1"/>
          </p:cNvSpPr>
          <p:nvPr/>
        </p:nvSpPr>
        <p:spPr bwMode="auto">
          <a:xfrm>
            <a:off x="1911784" y="3087102"/>
            <a:ext cx="898043" cy="714375"/>
          </a:xfrm>
          <a:prstGeom prst="rect">
            <a:avLst/>
          </a:prstGeom>
          <a:solidFill>
            <a:srgbClr val="FF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36000" tIns="36000" rIns="36000" bIns="36000"/>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1400" b="1" i="0" u="none" strike="noStrike" kern="1200" cap="none" spc="0" normalizeH="0" baseline="0" noProof="0" dirty="0">
                <a:ln>
                  <a:noFill/>
                </a:ln>
                <a:solidFill>
                  <a:srgbClr val="000000"/>
                </a:solidFill>
                <a:effectLst/>
                <a:uLnTx/>
                <a:uFillTx/>
                <a:latin typeface="Arial Narrow" charset="0"/>
                <a:ea typeface="ＭＳ Ｐゴシック" charset="0"/>
                <a:cs typeface="Arial" charset="0"/>
              </a:rPr>
              <a:t>الاختطاف</a:t>
            </a:r>
            <a:br>
              <a:rPr kumimoji="0" lang="en-US" sz="1400" b="1" i="0" u="none" strike="noStrike" kern="1200" cap="none" spc="0" normalizeH="0" baseline="0" noProof="0" dirty="0">
                <a:ln>
                  <a:noFill/>
                </a:ln>
                <a:solidFill>
                  <a:srgbClr val="000000"/>
                </a:solidFill>
                <a:effectLst/>
                <a:uLnTx/>
                <a:uFillTx/>
                <a:latin typeface="Arial Narrow" charset="0"/>
                <a:ea typeface="ＭＳ Ｐゴシック" charset="0"/>
                <a:cs typeface="Arial" charset="0"/>
              </a:rPr>
            </a:br>
            <a:r>
              <a:rPr kumimoji="0" lang="ar-SA" sz="1400" b="1" i="0" u="none" strike="noStrike" kern="1200" cap="none" spc="0" normalizeH="0" baseline="0" noProof="0" dirty="0">
                <a:ln>
                  <a:noFill/>
                </a:ln>
                <a:solidFill>
                  <a:srgbClr val="000000"/>
                </a:solidFill>
                <a:effectLst/>
                <a:uLnTx/>
                <a:uFillTx/>
                <a:latin typeface="Arial Narrow" charset="0"/>
                <a:ea typeface="ＭＳ Ｐゴシック" charset="0"/>
                <a:cs typeface="Arial" charset="0"/>
              </a:rPr>
              <a:t>٣: ١٠</a:t>
            </a:r>
            <a:endParaRPr kumimoji="0" lang="en-US" sz="1400" b="1" i="0" u="none" strike="noStrike" kern="1200" cap="none" spc="0" normalizeH="0" baseline="0" noProof="0" dirty="0">
              <a:ln>
                <a:noFill/>
              </a:ln>
              <a:solidFill>
                <a:srgbClr val="000000"/>
              </a:solidFill>
              <a:effectLst/>
              <a:uLnTx/>
              <a:uFillTx/>
              <a:latin typeface="Arial Narrow" charset="0"/>
              <a:ea typeface="ＭＳ Ｐゴシック" charset="0"/>
              <a:cs typeface="Arial" charset="0"/>
            </a:endParaRPr>
          </a:p>
        </p:txBody>
      </p:sp>
      <p:sp>
        <p:nvSpPr>
          <p:cNvPr id="582682" name="AutoShape 26"/>
          <p:cNvSpPr>
            <a:spLocks noChangeArrowheads="1"/>
          </p:cNvSpPr>
          <p:nvPr/>
        </p:nvSpPr>
        <p:spPr bwMode="auto">
          <a:xfrm>
            <a:off x="5651500" y="5445125"/>
            <a:ext cx="1049338" cy="503238"/>
          </a:xfrm>
          <a:prstGeom prst="horizontalScroll">
            <a:avLst>
              <a:gd name="adj" fmla="val 12500"/>
            </a:avLst>
          </a:prstGeom>
          <a:noFill/>
          <a:ln w="38100">
            <a:solidFill>
              <a:srgbClr val="000000"/>
            </a:solidFill>
            <a:round/>
            <a:headEnd/>
            <a:tailEnd type="none" w="lg" len="lg"/>
          </a:ln>
          <a:extLst>
            <a:ext uri="{909E8E84-426E-40dd-AFC4-6F175D3DCCD1}">
              <a14:hiddenFill xmlns:a14="http://schemas.microsoft.com/office/drawing/2010/main" xmlns="">
                <a:solidFill>
                  <a:srgbClr val="FFFFFF"/>
                </a:solidFill>
              </a14:hiddenFill>
            </a:ext>
          </a:extLst>
        </p:spPr>
        <p:txBody>
          <a:bodyPr lIns="90000" tIns="46800" rIns="90000" bIns="46800" anchor="ct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90479" name="TextBox 18"/>
          <p:cNvSpPr txBox="1">
            <a:spLocks noChangeArrowheads="1"/>
          </p:cNvSpPr>
          <p:nvPr/>
        </p:nvSpPr>
        <p:spPr bwMode="auto">
          <a:xfrm>
            <a:off x="1244431" y="3071813"/>
            <a:ext cx="898043" cy="571500"/>
          </a:xfrm>
          <a:prstGeom prst="rect">
            <a:avLst/>
          </a:prstGeom>
          <a:solidFill>
            <a:srgbClr val="FF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36000" tIns="36000" rIns="36000" bIns="36000"/>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1" i="0" u="none" strike="noStrike" kern="1200" cap="none" spc="0" normalizeH="0" baseline="0" noProof="0" dirty="0">
                <a:ln>
                  <a:noFill/>
                </a:ln>
                <a:solidFill>
                  <a:srgbClr val="000000"/>
                </a:solidFill>
                <a:effectLst/>
                <a:uLnTx/>
                <a:uFillTx/>
                <a:latin typeface="Arial Narrow" charset="0"/>
                <a:ea typeface="ＭＳ Ｐゴシック" charset="0"/>
                <a:cs typeface="Arial" charset="0"/>
              </a:rPr>
              <a:t> </a:t>
            </a:r>
            <a:r>
              <a:rPr kumimoji="0" lang="ar-SA" sz="1400" b="1" i="0" u="none" strike="noStrike" kern="1200" cap="none" spc="0" normalizeH="0" baseline="0" noProof="0" dirty="0">
                <a:ln>
                  <a:noFill/>
                </a:ln>
                <a:solidFill>
                  <a:srgbClr val="000000"/>
                </a:solidFill>
                <a:effectLst/>
                <a:uLnTx/>
                <a:uFillTx/>
                <a:latin typeface="Arial Narrow" charset="0"/>
                <a:ea typeface="ＭＳ Ｐゴシック" charset="0"/>
                <a:cs typeface="Arial" charset="0"/>
              </a:rPr>
              <a:t>عصر</a:t>
            </a:r>
            <a:br>
              <a:rPr kumimoji="0" lang="en-US" sz="1400" b="1" i="0" u="none" strike="noStrike" kern="1200" cap="none" spc="0" normalizeH="0" baseline="0" noProof="0" dirty="0">
                <a:ln>
                  <a:noFill/>
                </a:ln>
                <a:solidFill>
                  <a:srgbClr val="000000"/>
                </a:solidFill>
                <a:effectLst/>
                <a:uLnTx/>
                <a:uFillTx/>
                <a:latin typeface="Arial Narrow" charset="0"/>
                <a:ea typeface="ＭＳ Ｐゴシック" charset="0"/>
                <a:cs typeface="Arial" charset="0"/>
              </a:rPr>
            </a:br>
            <a:r>
              <a:rPr kumimoji="0" lang="ar-SA" sz="1400" b="1" i="0" u="none" strike="noStrike" kern="1200" cap="none" spc="0" normalizeH="0" baseline="0" noProof="0" dirty="0">
                <a:ln>
                  <a:noFill/>
                </a:ln>
                <a:solidFill>
                  <a:srgbClr val="000000"/>
                </a:solidFill>
                <a:effectLst/>
                <a:uLnTx/>
                <a:uFillTx/>
                <a:latin typeface="Arial Narrow" charset="0"/>
                <a:ea typeface="ＭＳ Ｐゴシック" charset="0"/>
                <a:cs typeface="Arial" charset="0"/>
              </a:rPr>
              <a:t> الكنيسة</a:t>
            </a:r>
            <a:endParaRPr kumimoji="0" lang="en-US" sz="1400" b="1" i="0" u="none" strike="noStrike" kern="1200" cap="none" spc="0" normalizeH="0" baseline="0" noProof="0" dirty="0">
              <a:ln>
                <a:noFill/>
              </a:ln>
              <a:solidFill>
                <a:srgbClr val="000000"/>
              </a:solidFill>
              <a:effectLst/>
              <a:uLnTx/>
              <a:uFillTx/>
              <a:latin typeface="Arial Narrow" charset="0"/>
              <a:ea typeface="ＭＳ Ｐゴシック" charset="0"/>
              <a:cs typeface="Arial" charset="0"/>
            </a:endParaRPr>
          </a:p>
        </p:txBody>
      </p:sp>
      <p:sp>
        <p:nvSpPr>
          <p:cNvPr id="582685" name="AutoShape 29"/>
          <p:cNvSpPr>
            <a:spLocks noChangeArrowheads="1"/>
          </p:cNvSpPr>
          <p:nvPr/>
        </p:nvSpPr>
        <p:spPr bwMode="auto">
          <a:xfrm>
            <a:off x="6333738" y="5949950"/>
            <a:ext cx="1049338" cy="503238"/>
          </a:xfrm>
          <a:prstGeom prst="horizontalScroll">
            <a:avLst>
              <a:gd name="adj" fmla="val 12500"/>
            </a:avLst>
          </a:prstGeom>
          <a:noFill/>
          <a:ln w="38100">
            <a:solidFill>
              <a:srgbClr val="000000"/>
            </a:solidFill>
            <a:round/>
            <a:headEnd/>
            <a:tailEnd type="none" w="lg" len="lg"/>
          </a:ln>
          <a:extLst>
            <a:ext uri="{909E8E84-426E-40dd-AFC4-6F175D3DCCD1}">
              <a14:hiddenFill xmlns:a14="http://schemas.microsoft.com/office/drawing/2010/main" xmlns="">
                <a:solidFill>
                  <a:srgbClr val="FFFFFF"/>
                </a:solidFill>
              </a14:hiddenFill>
            </a:ext>
          </a:extLst>
        </p:spPr>
        <p:txBody>
          <a:bodyPr lIns="90000" tIns="46800" rIns="90000" bIns="46800" anchor="ct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90474" name="Rectangle 31" descr="Purple mesh"/>
          <p:cNvSpPr>
            <a:spLocks noGrp="1" noChangeArrowheads="1"/>
          </p:cNvSpPr>
          <p:nvPr>
            <p:ph type="title"/>
          </p:nvPr>
        </p:nvSpPr>
        <p:spPr>
          <a:xfrm>
            <a:off x="271375" y="356052"/>
            <a:ext cx="8249818" cy="833178"/>
          </a:xfrm>
          <a:blipFill dpi="0" rotWithShape="0">
            <a:blip r:embed="rId3"/>
            <a:srcRect/>
            <a:tile tx="0" ty="0" sx="100000" sy="100000" flip="none" algn="tl"/>
          </a:blipFill>
          <a:ln w="28575" cap="flat">
            <a:solidFill>
              <a:schemeClr val="bg1"/>
            </a:solidFill>
            <a:miter lim="800000"/>
            <a:headEnd/>
            <a:tailEnd/>
          </a:ln>
        </p:spPr>
        <p:txBody>
          <a:bodyPr wrap="square" lIns="90000" tIns="46800" rIns="90000" bIns="46800" anchor="ctr">
            <a:spAutoFit/>
          </a:bodyPr>
          <a:lstStyle/>
          <a:p>
            <a:r>
              <a:rPr lang="ar-SA" sz="4800">
                <a:solidFill>
                  <a:schemeClr val="bg1"/>
                </a:solidFill>
                <a:latin typeface="Comic Sans MS" charset="0"/>
              </a:rPr>
              <a:t>التسلسل الزمني للرؤيا</a:t>
            </a:r>
            <a:endParaRPr lang="en-US" sz="4800">
              <a:solidFill>
                <a:schemeClr val="bg1"/>
              </a:solidFill>
              <a:latin typeface="Comic Sans MS" charset="0"/>
            </a:endParaRPr>
          </a:p>
        </p:txBody>
      </p:sp>
      <p:sp>
        <p:nvSpPr>
          <p:cNvPr id="190475" name="TextBox 14"/>
          <p:cNvSpPr txBox="1">
            <a:spLocks noChangeArrowheads="1"/>
          </p:cNvSpPr>
          <p:nvPr/>
        </p:nvSpPr>
        <p:spPr bwMode="auto">
          <a:xfrm>
            <a:off x="142875" y="1928813"/>
            <a:ext cx="1143000" cy="1071562"/>
          </a:xfrm>
          <a:prstGeom prst="rect">
            <a:avLst/>
          </a:prstGeom>
          <a:solidFill>
            <a:srgbClr val="FF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36000" tIns="36000" rIns="36000" bIns="36000"/>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1600" b="0" i="0" u="none" strike="noStrike" kern="1200" cap="none" spc="0" normalizeH="0" baseline="0" noProof="0">
                <a:ln>
                  <a:noFill/>
                </a:ln>
                <a:solidFill>
                  <a:srgbClr val="000000"/>
                </a:solidFill>
                <a:effectLst/>
                <a:uLnTx/>
                <a:uFillTx/>
                <a:latin typeface="Arial Narrow" charset="0"/>
                <a:ea typeface="ＭＳ Ｐゴシック" charset="0"/>
                <a:cs typeface="Arial" charset="0"/>
              </a:rPr>
              <a:t>"ما رأيت"</a:t>
            </a:r>
            <a:r>
              <a:rPr kumimoji="0" lang="en-US" sz="1600" b="0" i="0" u="none" strike="noStrike" kern="1200" cap="none" spc="0" normalizeH="0" baseline="0" noProof="0">
                <a:ln>
                  <a:noFill/>
                </a:ln>
                <a:solidFill>
                  <a:srgbClr val="000000"/>
                </a:solidFill>
                <a:effectLst/>
                <a:uLnTx/>
                <a:uFillTx/>
                <a:latin typeface="Arial Narrow" charset="0"/>
                <a:ea typeface="ＭＳ Ｐゴシック" charset="0"/>
                <a:cs typeface="Arial" charset="0"/>
              </a:rPr>
              <a:t>"</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Arial Narrow" charset="0"/>
                <a:ea typeface="ＭＳ Ｐゴシック" charset="0"/>
                <a:cs typeface="Arial" charset="0"/>
              </a:rPr>
              <a:t>(</a:t>
            </a:r>
            <a:r>
              <a:rPr kumimoji="0" lang="ar-SA" sz="1600" b="0" i="0" u="none" strike="noStrike" kern="1200" cap="none" spc="0" normalizeH="0" baseline="0" noProof="0">
                <a:ln>
                  <a:noFill/>
                </a:ln>
                <a:solidFill>
                  <a:srgbClr val="000000"/>
                </a:solidFill>
                <a:effectLst/>
                <a:uLnTx/>
                <a:uFillTx/>
                <a:latin typeface="Arial Narrow" charset="0"/>
                <a:ea typeface="ＭＳ Ｐゴシック" charset="0"/>
                <a:cs typeface="Arial" charset="0"/>
              </a:rPr>
              <a:t>١: ١٩أ</a:t>
            </a:r>
            <a:r>
              <a:rPr kumimoji="0" lang="en-US" sz="1600" b="0" i="0" u="none" strike="noStrike" kern="1200" cap="none" spc="0" normalizeH="0" baseline="0" noProof="0">
                <a:ln>
                  <a:noFill/>
                </a:ln>
                <a:solidFill>
                  <a:srgbClr val="000000"/>
                </a:solidFill>
                <a:effectLst/>
                <a:uLnTx/>
                <a:uFillTx/>
                <a:latin typeface="Arial Narrow" charset="0"/>
                <a:ea typeface="ＭＳ Ｐゴシック" charset="0"/>
                <a:cs typeface="Arial" charset="0"/>
              </a:rPr>
              <a:t>)</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1600" b="1" i="0" u="none" strike="noStrike" kern="1200" cap="none" spc="0" normalizeH="0" baseline="0" noProof="0">
                <a:ln>
                  <a:noFill/>
                </a:ln>
                <a:solidFill>
                  <a:srgbClr val="000000"/>
                </a:solidFill>
                <a:effectLst/>
                <a:uLnTx/>
                <a:uFillTx/>
                <a:latin typeface="Arial Narrow" charset="0"/>
                <a:ea typeface="ＭＳ Ｐゴシック" charset="0"/>
                <a:cs typeface="Arial" charset="0"/>
              </a:rPr>
              <a:t>رؤيا ١</a:t>
            </a:r>
            <a:endParaRPr kumimoji="0" lang="en-US" sz="1600" b="1" i="0" u="none" strike="noStrike" kern="1200" cap="none" spc="0" normalizeH="0" baseline="0" noProof="0">
              <a:ln>
                <a:noFill/>
              </a:ln>
              <a:solidFill>
                <a:srgbClr val="000000"/>
              </a:solidFill>
              <a:effectLst/>
              <a:uLnTx/>
              <a:uFillTx/>
              <a:latin typeface="Arial Narrow" charset="0"/>
              <a:ea typeface="ＭＳ Ｐゴシック" charset="0"/>
              <a:cs typeface="Arial" charset="0"/>
            </a:endParaRPr>
          </a:p>
        </p:txBody>
      </p:sp>
      <p:sp>
        <p:nvSpPr>
          <p:cNvPr id="190476" name="TextBox 15"/>
          <p:cNvSpPr txBox="1">
            <a:spLocks noChangeArrowheads="1"/>
          </p:cNvSpPr>
          <p:nvPr/>
        </p:nvSpPr>
        <p:spPr bwMode="auto">
          <a:xfrm>
            <a:off x="1209890" y="1928813"/>
            <a:ext cx="1143000" cy="1071562"/>
          </a:xfrm>
          <a:prstGeom prst="rect">
            <a:avLst/>
          </a:prstGeom>
          <a:solidFill>
            <a:srgbClr val="FF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36000" tIns="36000" rIns="36000" bIns="36000"/>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Arial Narrow" charset="0"/>
                <a:ea typeface="ＭＳ Ｐゴシック" charset="0"/>
                <a:cs typeface="Arial" charset="0"/>
              </a:rPr>
              <a:t>"</a:t>
            </a:r>
            <a:r>
              <a:rPr kumimoji="0" lang="ar-SA" sz="1600" b="0" i="0" u="none" strike="noStrike" kern="1200" cap="none" spc="0" normalizeH="0" baseline="0" noProof="0">
                <a:ln>
                  <a:noFill/>
                </a:ln>
                <a:solidFill>
                  <a:srgbClr val="000000"/>
                </a:solidFill>
                <a:effectLst/>
                <a:uLnTx/>
                <a:uFillTx/>
                <a:latin typeface="Arial Narrow" charset="0"/>
                <a:ea typeface="ＭＳ Ｐゴシック" charset="0"/>
                <a:cs typeface="Arial" charset="0"/>
              </a:rPr>
              <a:t>ما هو الآن</a:t>
            </a:r>
            <a:r>
              <a:rPr kumimoji="0" lang="en-US" sz="1600" b="0" i="0" u="none" strike="noStrike" kern="1200" cap="none" spc="0" normalizeH="0" baseline="0" noProof="0">
                <a:ln>
                  <a:noFill/>
                </a:ln>
                <a:solidFill>
                  <a:srgbClr val="000000"/>
                </a:solidFill>
                <a:effectLst/>
                <a:uLnTx/>
                <a:uFillTx/>
                <a:latin typeface="Arial Narrow" charset="0"/>
                <a:ea typeface="ＭＳ Ｐゴシック" charset="0"/>
                <a:cs typeface="Arial" charset="0"/>
              </a:rPr>
              <a:t>"</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Arial Narrow" charset="0"/>
                <a:ea typeface="ＭＳ Ｐゴシック" charset="0"/>
                <a:cs typeface="Arial" charset="0"/>
              </a:rPr>
              <a:t>(</a:t>
            </a:r>
            <a:r>
              <a:rPr kumimoji="0" lang="ar-SA" sz="1600" b="0" i="0" u="none" strike="noStrike" kern="1200" cap="none" spc="0" normalizeH="0" baseline="0" noProof="0">
                <a:ln>
                  <a:noFill/>
                </a:ln>
                <a:solidFill>
                  <a:srgbClr val="000000"/>
                </a:solidFill>
                <a:effectLst/>
                <a:uLnTx/>
                <a:uFillTx/>
                <a:latin typeface="Arial Narrow" charset="0"/>
                <a:ea typeface="ＭＳ Ｐゴシック" charset="0"/>
                <a:cs typeface="Arial" charset="0"/>
              </a:rPr>
              <a:t>١: ١٩ب</a:t>
            </a:r>
            <a:r>
              <a:rPr kumimoji="0" lang="en-US" sz="1600" b="0" i="0" u="none" strike="noStrike" kern="1200" cap="none" spc="0" normalizeH="0" baseline="0" noProof="0">
                <a:ln>
                  <a:noFill/>
                </a:ln>
                <a:solidFill>
                  <a:srgbClr val="000000"/>
                </a:solidFill>
                <a:effectLst/>
                <a:uLnTx/>
                <a:uFillTx/>
                <a:latin typeface="Arial Narrow" charset="0"/>
                <a:ea typeface="ＭＳ Ｐゴシック" charset="0"/>
                <a:cs typeface="Arial" charset="0"/>
              </a:rPr>
              <a:t>)</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1600" b="1" i="0" u="none" strike="noStrike" kern="1200" cap="none" spc="0" normalizeH="0" baseline="0" noProof="0">
                <a:ln>
                  <a:noFill/>
                </a:ln>
                <a:solidFill>
                  <a:srgbClr val="000000"/>
                </a:solidFill>
                <a:effectLst/>
                <a:uLnTx/>
                <a:uFillTx/>
                <a:latin typeface="Arial Narrow" charset="0"/>
                <a:ea typeface="ＭＳ Ｐゴシック" charset="0"/>
                <a:cs typeface="Arial" charset="0"/>
              </a:rPr>
              <a:t>رؤيا ٢-٣</a:t>
            </a:r>
            <a:endParaRPr kumimoji="0" lang="en-US" sz="1600" b="1" i="0" u="none" strike="noStrike" kern="1200" cap="none" spc="0" normalizeH="0" baseline="0" noProof="0">
              <a:ln>
                <a:noFill/>
              </a:ln>
              <a:solidFill>
                <a:srgbClr val="000000"/>
              </a:solidFill>
              <a:effectLst/>
              <a:uLnTx/>
              <a:uFillTx/>
              <a:latin typeface="Arial Narrow" charset="0"/>
              <a:ea typeface="ＭＳ Ｐゴシック" charset="0"/>
              <a:cs typeface="Arial" charset="0"/>
            </a:endParaRPr>
          </a:p>
        </p:txBody>
      </p:sp>
      <p:sp>
        <p:nvSpPr>
          <p:cNvPr id="190477" name="TextBox 16"/>
          <p:cNvSpPr txBox="1">
            <a:spLocks noChangeArrowheads="1"/>
          </p:cNvSpPr>
          <p:nvPr/>
        </p:nvSpPr>
        <p:spPr bwMode="auto">
          <a:xfrm>
            <a:off x="4357688" y="1928813"/>
            <a:ext cx="1928812" cy="1071562"/>
          </a:xfrm>
          <a:prstGeom prst="rect">
            <a:avLst/>
          </a:prstGeom>
          <a:solidFill>
            <a:srgbClr val="FF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36000" tIns="36000" rIns="36000" bIns="36000"/>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Arial Narrow" charset="0"/>
                <a:ea typeface="ＭＳ Ｐゴシック" charset="0"/>
                <a:cs typeface="Arial" charset="0"/>
              </a:rPr>
              <a:t>"</a:t>
            </a:r>
            <a:r>
              <a:rPr kumimoji="0" lang="ar-SA" sz="1600" b="0" i="0" u="none" strike="noStrike" kern="1200" cap="none" spc="0" normalizeH="0" baseline="0" noProof="0">
                <a:ln>
                  <a:noFill/>
                </a:ln>
                <a:solidFill>
                  <a:srgbClr val="000000"/>
                </a:solidFill>
                <a:effectLst/>
                <a:uLnTx/>
                <a:uFillTx/>
                <a:latin typeface="Arial Narrow" charset="0"/>
                <a:ea typeface="ＭＳ Ｐゴシック" charset="0"/>
                <a:cs typeface="Arial" charset="0"/>
              </a:rPr>
              <a:t>أحداث مستقبلية</a:t>
            </a:r>
            <a:r>
              <a:rPr kumimoji="0" lang="en-US" sz="1600" b="0" i="0" u="none" strike="noStrike" kern="1200" cap="none" spc="0" normalizeH="0" baseline="0" noProof="0">
                <a:ln>
                  <a:noFill/>
                </a:ln>
                <a:solidFill>
                  <a:srgbClr val="000000"/>
                </a:solidFill>
                <a:effectLst/>
                <a:uLnTx/>
                <a:uFillTx/>
                <a:latin typeface="Arial Narrow" charset="0"/>
                <a:ea typeface="ＭＳ Ｐゴシック" charset="0"/>
                <a:cs typeface="Arial" charset="0"/>
              </a:rPr>
              <a:t>"</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Arial Narrow" charset="0"/>
                <a:ea typeface="ＭＳ Ｐゴシック" charset="0"/>
                <a:cs typeface="Arial" charset="0"/>
              </a:rPr>
              <a:t>(</a:t>
            </a:r>
            <a:r>
              <a:rPr kumimoji="0" lang="ar-SA" sz="1600" b="0" i="0" u="none" strike="noStrike" kern="1200" cap="none" spc="0" normalizeH="0" baseline="0" noProof="0">
                <a:ln>
                  <a:noFill/>
                </a:ln>
                <a:solidFill>
                  <a:srgbClr val="000000"/>
                </a:solidFill>
                <a:effectLst/>
                <a:uLnTx/>
                <a:uFillTx/>
                <a:latin typeface="Arial Narrow" charset="0"/>
                <a:ea typeface="ＭＳ Ｐゴシック" charset="0"/>
                <a:cs typeface="Arial" charset="0"/>
              </a:rPr>
              <a:t>١: ١٩ت</a:t>
            </a:r>
            <a:r>
              <a:rPr kumimoji="0" lang="en-US" sz="1600" b="0" i="0" u="none" strike="noStrike" kern="1200" cap="none" spc="0" normalizeH="0" baseline="0" noProof="0">
                <a:ln>
                  <a:noFill/>
                </a:ln>
                <a:solidFill>
                  <a:srgbClr val="000000"/>
                </a:solidFill>
                <a:effectLst/>
                <a:uLnTx/>
                <a:uFillTx/>
                <a:latin typeface="Arial Narrow" charset="0"/>
                <a:ea typeface="ＭＳ Ｐゴシック" charset="0"/>
                <a:cs typeface="Arial" charset="0"/>
              </a:rPr>
              <a:t>)</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1600" b="1" i="0" u="none" strike="noStrike" kern="1200" cap="none" spc="0" normalizeH="0" baseline="0" noProof="0">
                <a:ln>
                  <a:noFill/>
                </a:ln>
                <a:solidFill>
                  <a:srgbClr val="000000"/>
                </a:solidFill>
                <a:effectLst/>
                <a:uLnTx/>
                <a:uFillTx/>
                <a:latin typeface="Arial Narrow" charset="0"/>
                <a:ea typeface="ＭＳ Ｐゴシック" charset="0"/>
                <a:cs typeface="Arial" charset="0"/>
              </a:rPr>
              <a:t>رؤ ٤-٢٢</a:t>
            </a:r>
            <a:endParaRPr kumimoji="0" lang="en-US" sz="1600" b="1" i="0" u="none" strike="noStrike" kern="1200" cap="none" spc="0" normalizeH="0" baseline="0" noProof="0">
              <a:ln>
                <a:noFill/>
              </a:ln>
              <a:solidFill>
                <a:srgbClr val="000000"/>
              </a:solidFill>
              <a:effectLst/>
              <a:uLnTx/>
              <a:uFillTx/>
              <a:latin typeface="Arial Narrow" charset="0"/>
              <a:ea typeface="ＭＳ Ｐゴシック" charset="0"/>
              <a:cs typeface="Arial" charset="0"/>
            </a:endParaRPr>
          </a:p>
        </p:txBody>
      </p:sp>
      <p:sp>
        <p:nvSpPr>
          <p:cNvPr id="190478" name="TextBox 17"/>
          <p:cNvSpPr txBox="1">
            <a:spLocks noChangeArrowheads="1"/>
          </p:cNvSpPr>
          <p:nvPr/>
        </p:nvSpPr>
        <p:spPr bwMode="auto">
          <a:xfrm>
            <a:off x="285750" y="3071813"/>
            <a:ext cx="785813" cy="571500"/>
          </a:xfrm>
          <a:prstGeom prst="rect">
            <a:avLst/>
          </a:prstGeom>
          <a:solidFill>
            <a:srgbClr val="FF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36000" tIns="36000" rIns="36000" bIns="36000"/>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1400" b="1" i="0" u="none" strike="noStrike" kern="1200" cap="none" spc="0" normalizeH="0" baseline="0" noProof="0">
                <a:ln>
                  <a:noFill/>
                </a:ln>
                <a:solidFill>
                  <a:srgbClr val="000000"/>
                </a:solidFill>
                <a:effectLst/>
                <a:uLnTx/>
                <a:uFillTx/>
                <a:latin typeface="Arial Narrow" charset="0"/>
                <a:ea typeface="ＭＳ Ｐゴシック" charset="0"/>
                <a:cs typeface="Arial" charset="0"/>
              </a:rPr>
              <a:t>رؤية المسيح
</a:t>
            </a:r>
            <a:endParaRPr kumimoji="0" lang="en-US" sz="1400" b="1" i="0" u="none" strike="noStrike" kern="1200" cap="none" spc="0" normalizeH="0" baseline="0" noProof="0">
              <a:ln>
                <a:noFill/>
              </a:ln>
              <a:solidFill>
                <a:srgbClr val="000000"/>
              </a:solidFill>
              <a:effectLst/>
              <a:uLnTx/>
              <a:uFillTx/>
              <a:latin typeface="Arial Narrow" charset="0"/>
              <a:ea typeface="ＭＳ Ｐゴシック" charset="0"/>
              <a:cs typeface="Arial" charset="0"/>
            </a:endParaRPr>
          </a:p>
        </p:txBody>
      </p:sp>
      <p:sp>
        <p:nvSpPr>
          <p:cNvPr id="190482" name="TextBox 21"/>
          <p:cNvSpPr txBox="1">
            <a:spLocks noChangeArrowheads="1"/>
          </p:cNvSpPr>
          <p:nvPr/>
        </p:nvSpPr>
        <p:spPr bwMode="auto">
          <a:xfrm>
            <a:off x="4689543" y="3627776"/>
            <a:ext cx="1443348" cy="203149"/>
          </a:xfrm>
          <a:prstGeom prst="rect">
            <a:avLst/>
          </a:prstGeom>
          <a:solidFill>
            <a:srgbClr val="FF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36000" tIns="36000" rIns="36000" bIns="36000" anchor="ct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1400" b="1" i="0" u="none" strike="noStrike" kern="1200" cap="none" spc="0" normalizeH="0" baseline="0" noProof="0">
                <a:ln>
                  <a:noFill/>
                </a:ln>
                <a:solidFill>
                  <a:srgbClr val="000000"/>
                </a:solidFill>
                <a:effectLst/>
                <a:uLnTx/>
                <a:uFillTx/>
                <a:latin typeface="Arial Narrow" charset="0"/>
                <a:ea typeface="ＭＳ Ｐゴシック" charset="0"/>
                <a:cs typeface="Arial" charset="0"/>
              </a:rPr>
              <a:t>النصف الثاني</a:t>
            </a:r>
            <a:endParaRPr kumimoji="0" lang="en-US" sz="1400" b="1" i="0" u="none" strike="noStrike" kern="1200" cap="none" spc="0" normalizeH="0" baseline="0" noProof="0">
              <a:ln>
                <a:noFill/>
              </a:ln>
              <a:solidFill>
                <a:srgbClr val="000000"/>
              </a:solidFill>
              <a:effectLst/>
              <a:uLnTx/>
              <a:uFillTx/>
              <a:latin typeface="Arial Narrow" charset="0"/>
              <a:ea typeface="ＭＳ Ｐゴシック" charset="0"/>
              <a:cs typeface="Arial" charset="0"/>
            </a:endParaRPr>
          </a:p>
        </p:txBody>
      </p:sp>
      <p:sp>
        <p:nvSpPr>
          <p:cNvPr id="190483" name="TextBox 22"/>
          <p:cNvSpPr txBox="1">
            <a:spLocks noChangeArrowheads="1"/>
          </p:cNvSpPr>
          <p:nvPr/>
        </p:nvSpPr>
        <p:spPr bwMode="auto">
          <a:xfrm>
            <a:off x="3223942" y="3071813"/>
            <a:ext cx="1633808" cy="714375"/>
          </a:xfrm>
          <a:prstGeom prst="rect">
            <a:avLst/>
          </a:prstGeom>
          <a:solidFill>
            <a:srgbClr val="FF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36000" tIns="36000" rIns="36000" bIns="36000"/>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1400" b="1" i="0" u="none" strike="noStrike" kern="1200" cap="none" spc="0" normalizeH="0" baseline="0" noProof="0">
                <a:ln>
                  <a:noFill/>
                </a:ln>
                <a:solidFill>
                  <a:srgbClr val="000000"/>
                </a:solidFill>
                <a:effectLst/>
                <a:uLnTx/>
                <a:uFillTx/>
                <a:latin typeface="Arial Narrow" charset="0"/>
                <a:ea typeface="ＭＳ Ｐゴシック" charset="0"/>
                <a:cs typeface="Arial" charset="0"/>
              </a:rPr>
              <a:t>الضيقة</a:t>
            </a:r>
            <a:endParaRPr kumimoji="0" lang="en-US" sz="1400" b="1" i="0" u="none" strike="noStrike" kern="1200" cap="none" spc="0" normalizeH="0" baseline="0" noProof="0">
              <a:ln>
                <a:noFill/>
              </a:ln>
              <a:solidFill>
                <a:srgbClr val="000000"/>
              </a:solidFill>
              <a:effectLst/>
              <a:uLnTx/>
              <a:uFillTx/>
              <a:latin typeface="Arial Narrow" charset="0"/>
              <a:ea typeface="ＭＳ Ｐゴシック" charset="0"/>
              <a:cs typeface="Arial"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1400" b="1" i="0" u="none" strike="noStrike" kern="1200" cap="none" spc="0" normalizeH="0" baseline="0" noProof="0">
                <a:ln>
                  <a:noFill/>
                </a:ln>
                <a:solidFill>
                  <a:srgbClr val="000000"/>
                </a:solidFill>
                <a:effectLst/>
                <a:uLnTx/>
                <a:uFillTx/>
                <a:latin typeface="Arial Narrow" charset="0"/>
                <a:ea typeface="ＭＳ Ｐゴシック" charset="0"/>
                <a:cs typeface="Arial" charset="0"/>
              </a:rPr>
              <a:t>١: ٤</a:t>
            </a:r>
            <a:r>
              <a:rPr kumimoji="0" lang="en-US" sz="1400" b="1" i="0" u="none" strike="noStrike" kern="1200" cap="none" spc="0" normalizeH="0" baseline="0" noProof="0">
                <a:ln>
                  <a:noFill/>
                </a:ln>
                <a:solidFill>
                  <a:srgbClr val="000000"/>
                </a:solidFill>
                <a:effectLst/>
                <a:uLnTx/>
                <a:uFillTx/>
                <a:latin typeface="Arial Narrow" charset="0"/>
                <a:ea typeface="ＭＳ Ｐゴシック" charset="0"/>
                <a:cs typeface="Arial" charset="0"/>
              </a:rPr>
              <a:t> – </a:t>
            </a:r>
            <a:r>
              <a:rPr kumimoji="0" lang="ar-SA" sz="1400" b="1" i="0" u="none" strike="noStrike" kern="1200" cap="none" spc="0" normalizeH="0" baseline="0" noProof="0">
                <a:ln>
                  <a:noFill/>
                </a:ln>
                <a:solidFill>
                  <a:srgbClr val="000000"/>
                </a:solidFill>
                <a:effectLst/>
                <a:uLnTx/>
                <a:uFillTx/>
                <a:latin typeface="Arial Narrow" charset="0"/>
                <a:ea typeface="ＭＳ Ｐゴシック" charset="0"/>
                <a:cs typeface="Arial" charset="0"/>
              </a:rPr>
              <a:t>١٠: ١٩</a:t>
            </a:r>
            <a:endParaRPr kumimoji="0" lang="en-US" sz="1400" b="1" i="0" u="none" strike="noStrike" kern="1200" cap="none" spc="0" normalizeH="0" baseline="0" noProof="0">
              <a:ln>
                <a:noFill/>
              </a:ln>
              <a:solidFill>
                <a:srgbClr val="000000"/>
              </a:solidFill>
              <a:effectLst/>
              <a:uLnTx/>
              <a:uFillTx/>
              <a:latin typeface="Arial Narrow" charset="0"/>
              <a:ea typeface="ＭＳ Ｐゴシック" charset="0"/>
              <a:cs typeface="Arial" charset="0"/>
            </a:endParaRPr>
          </a:p>
        </p:txBody>
      </p:sp>
      <p:sp>
        <p:nvSpPr>
          <p:cNvPr id="190484" name="TextBox 23"/>
          <p:cNvSpPr txBox="1">
            <a:spLocks noChangeArrowheads="1"/>
          </p:cNvSpPr>
          <p:nvPr/>
        </p:nvSpPr>
        <p:spPr bwMode="auto">
          <a:xfrm>
            <a:off x="6643688" y="3046157"/>
            <a:ext cx="928687" cy="500062"/>
          </a:xfrm>
          <a:prstGeom prst="rect">
            <a:avLst/>
          </a:prstGeom>
          <a:solidFill>
            <a:srgbClr val="FF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36000" tIns="36000" rIns="36000" bIns="36000"/>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1" i="0" u="none" strike="noStrike" kern="1200" cap="none" spc="0" normalizeH="0" baseline="0" noProof="0">
                <a:ln>
                  <a:noFill/>
                </a:ln>
                <a:solidFill>
                  <a:srgbClr val="000000"/>
                </a:solidFill>
                <a:effectLst/>
                <a:uLnTx/>
                <a:uFillTx/>
                <a:latin typeface="Arial Narrow" charset="0"/>
                <a:ea typeface="ＭＳ Ｐゴシック" charset="0"/>
                <a:cs typeface="Arial" charset="0"/>
              </a:rPr>
              <a:t> </a:t>
            </a:r>
            <a:r>
              <a:rPr kumimoji="0" lang="ar-SA" sz="1400" b="1" i="0" u="none" strike="noStrike" kern="1200" cap="none" spc="0" normalizeH="0" baseline="0" noProof="0" err="1">
                <a:ln>
                  <a:noFill/>
                </a:ln>
                <a:solidFill>
                  <a:srgbClr val="000000"/>
                </a:solidFill>
                <a:effectLst/>
                <a:uLnTx/>
                <a:uFillTx/>
                <a:latin typeface="Arial Narrow" charset="0"/>
                <a:ea typeface="ＭＳ Ｐゴシック" charset="0"/>
                <a:cs typeface="Arial" charset="0"/>
              </a:rPr>
              <a:t>مجئ</a:t>
            </a:r>
            <a:r>
              <a:rPr kumimoji="0" lang="ar-SA" sz="1400" b="1" i="0" u="none" strike="noStrike" kern="1200" cap="none" spc="0" normalizeH="0" baseline="0" noProof="0">
                <a:ln>
                  <a:noFill/>
                </a:ln>
                <a:solidFill>
                  <a:srgbClr val="000000"/>
                </a:solidFill>
                <a:effectLst/>
                <a:uLnTx/>
                <a:uFillTx/>
                <a:latin typeface="Arial Narrow" charset="0"/>
                <a:ea typeface="ＭＳ Ｐゴシック" charset="0"/>
                <a:cs typeface="Arial" charset="0"/>
              </a:rPr>
              <a:t> الثاني</a:t>
            </a:r>
            <a:endParaRPr kumimoji="0" lang="en-US" sz="1400" b="1" i="0" u="none" strike="noStrike" kern="1200" cap="none" spc="0" normalizeH="0" baseline="0" noProof="0">
              <a:ln>
                <a:noFill/>
              </a:ln>
              <a:solidFill>
                <a:srgbClr val="000000"/>
              </a:solidFill>
              <a:effectLst/>
              <a:uLnTx/>
              <a:uFillTx/>
              <a:latin typeface="Arial Narrow" charset="0"/>
              <a:ea typeface="ＭＳ Ｐゴシック" charset="0"/>
              <a:cs typeface="Arial" charset="0"/>
            </a:endParaRPr>
          </a:p>
        </p:txBody>
      </p:sp>
      <p:sp>
        <p:nvSpPr>
          <p:cNvPr id="190485" name="TextBox 24"/>
          <p:cNvSpPr txBox="1">
            <a:spLocks noChangeArrowheads="1"/>
          </p:cNvSpPr>
          <p:nvPr/>
        </p:nvSpPr>
        <p:spPr bwMode="auto">
          <a:xfrm>
            <a:off x="7572375" y="3046157"/>
            <a:ext cx="1143000" cy="500062"/>
          </a:xfrm>
          <a:prstGeom prst="rect">
            <a:avLst/>
          </a:prstGeom>
          <a:solidFill>
            <a:srgbClr val="FF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36000" tIns="36000" rIns="36000" bIns="36000"/>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1400" b="1" i="0" u="none" strike="noStrike" kern="1200" cap="none" spc="0" normalizeH="0" baseline="0" noProof="0">
                <a:ln>
                  <a:noFill/>
                </a:ln>
                <a:solidFill>
                  <a:srgbClr val="000000"/>
                </a:solidFill>
                <a:effectLst/>
                <a:uLnTx/>
                <a:uFillTx/>
                <a:latin typeface="Arial Narrow" charset="0"/>
                <a:ea typeface="ＭＳ Ｐゴシック" charset="0"/>
                <a:cs typeface="Arial" charset="0"/>
              </a:rPr>
              <a:t>الألفية</a:t>
            </a:r>
            <a:endParaRPr kumimoji="0" lang="en-US" sz="1400" b="1" i="0" u="none" strike="noStrike" kern="1200" cap="none" spc="0" normalizeH="0" baseline="0" noProof="0">
              <a:ln>
                <a:noFill/>
              </a:ln>
              <a:solidFill>
                <a:srgbClr val="000000"/>
              </a:solidFill>
              <a:effectLst/>
              <a:uLnTx/>
              <a:uFillTx/>
              <a:latin typeface="Arial Narrow" charset="0"/>
              <a:ea typeface="ＭＳ Ｐゴシック" charset="0"/>
              <a:cs typeface="Arial" charset="0"/>
            </a:endParaRPr>
          </a:p>
        </p:txBody>
      </p:sp>
      <p:sp>
        <p:nvSpPr>
          <p:cNvPr id="190486" name="TextBox 25"/>
          <p:cNvSpPr txBox="1">
            <a:spLocks noChangeArrowheads="1"/>
          </p:cNvSpPr>
          <p:nvPr/>
        </p:nvSpPr>
        <p:spPr bwMode="auto">
          <a:xfrm>
            <a:off x="8312408" y="3500438"/>
            <a:ext cx="714375" cy="500062"/>
          </a:xfrm>
          <a:prstGeom prst="rect">
            <a:avLst/>
          </a:prstGeom>
          <a:solidFill>
            <a:srgbClr val="FF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36000" tIns="36000" rIns="36000" bIns="36000"/>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1" i="0" u="none" strike="noStrike" kern="1200" cap="none" spc="0" normalizeH="0" baseline="0" noProof="0">
                <a:ln>
                  <a:noFill/>
                </a:ln>
                <a:solidFill>
                  <a:srgbClr val="000000"/>
                </a:solidFill>
                <a:effectLst/>
                <a:uLnTx/>
                <a:uFillTx/>
                <a:latin typeface="Arial Narrow" charset="0"/>
                <a:ea typeface="ＭＳ Ｐゴシック" charset="0"/>
                <a:cs typeface="Arial" charset="0"/>
              </a:rPr>
              <a:t> </a:t>
            </a:r>
            <a:r>
              <a:rPr kumimoji="0" lang="ar-SA" sz="1600" b="1" i="0" u="none" strike="noStrike" kern="1200" cap="none" spc="0" normalizeH="0" baseline="0" noProof="0">
                <a:ln>
                  <a:noFill/>
                </a:ln>
                <a:solidFill>
                  <a:srgbClr val="000000"/>
                </a:solidFill>
                <a:effectLst/>
                <a:uLnTx/>
                <a:uFillTx/>
                <a:latin typeface="Arial Narrow" charset="0"/>
                <a:ea typeface="ＭＳ Ｐゴシック" charset="0"/>
                <a:cs typeface="Arial" charset="0"/>
              </a:rPr>
              <a:t>الحالة الأبدية</a:t>
            </a:r>
            <a:endParaRPr kumimoji="0" lang="en-US" sz="1600" b="1" i="0" u="none" strike="noStrike" kern="1200" cap="none" spc="0" normalizeH="0" baseline="0" noProof="0">
              <a:ln>
                <a:noFill/>
              </a:ln>
              <a:solidFill>
                <a:srgbClr val="000000"/>
              </a:solidFill>
              <a:effectLst/>
              <a:uLnTx/>
              <a:uFillTx/>
              <a:latin typeface="Arial Narrow" charset="0"/>
              <a:ea typeface="ＭＳ Ｐゴシック" charset="0"/>
              <a:cs typeface="Arial" charset="0"/>
            </a:endParaRPr>
          </a:p>
        </p:txBody>
      </p:sp>
      <p:cxnSp>
        <p:nvCxnSpPr>
          <p:cNvPr id="190487" name="Straight Arrow Connector 27"/>
          <p:cNvCxnSpPr>
            <a:cxnSpLocks noChangeShapeType="1"/>
          </p:cNvCxnSpPr>
          <p:nvPr/>
        </p:nvCxnSpPr>
        <p:spPr bwMode="auto">
          <a:xfrm rot="16200000" flipV="1">
            <a:off x="8104981" y="4104482"/>
            <a:ext cx="357187" cy="6350"/>
          </a:xfrm>
          <a:prstGeom prst="straightConnector1">
            <a:avLst/>
          </a:prstGeom>
          <a:noFill/>
          <a:ln w="19050">
            <a:solidFill>
              <a:schemeClr val="tx1"/>
            </a:solidFill>
            <a:round/>
            <a:headEnd/>
            <a:tailEnd type="triangle" w="lg" len="lg"/>
          </a:ln>
          <a:extLst>
            <a:ext uri="{909E8E84-426E-40dd-AFC4-6F175D3DCCD1}">
              <a14:hiddenFill xmlns:a14="http://schemas.microsoft.com/office/drawing/2010/main" xmlns="">
                <a:noFill/>
              </a14:hiddenFill>
            </a:ext>
          </a:extLst>
        </p:spPr>
      </p:cxnSp>
      <p:sp>
        <p:nvSpPr>
          <p:cNvPr id="190488" name="TextBox 30"/>
          <p:cNvSpPr txBox="1">
            <a:spLocks noChangeArrowheads="1"/>
          </p:cNvSpPr>
          <p:nvPr/>
        </p:nvSpPr>
        <p:spPr bwMode="auto">
          <a:xfrm>
            <a:off x="7902457" y="4269970"/>
            <a:ext cx="761432" cy="785813"/>
          </a:xfrm>
          <a:prstGeom prst="rect">
            <a:avLst/>
          </a:prstGeom>
          <a:solidFill>
            <a:srgbClr val="FF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36000" tIns="36000" rIns="36000" bIns="36000"/>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1200" b="1" i="0" u="none" strike="noStrike" kern="1200" cap="none" spc="0" normalizeH="0" baseline="0" noProof="0">
                <a:ln>
                  <a:noFill/>
                </a:ln>
                <a:solidFill>
                  <a:srgbClr val="000000"/>
                </a:solidFill>
                <a:effectLst/>
                <a:uLnTx/>
                <a:uFillTx/>
                <a:latin typeface="Arial Narrow" charset="0"/>
                <a:ea typeface="ＭＳ Ｐゴシック" charset="0"/>
                <a:cs typeface="Arial" charset="0"/>
              </a:rPr>
              <a:t>دينونة العرش الأبيض العظيم
</a:t>
            </a:r>
            <a:endParaRPr kumimoji="0" lang="en-US" sz="1200" b="1" i="0" u="none" strike="noStrike" kern="1200" cap="none" spc="0" normalizeH="0" baseline="0" noProof="0">
              <a:ln>
                <a:noFill/>
              </a:ln>
              <a:solidFill>
                <a:srgbClr val="000000"/>
              </a:solidFill>
              <a:effectLst/>
              <a:uLnTx/>
              <a:uFillTx/>
              <a:latin typeface="Arial Narrow" charset="0"/>
              <a:ea typeface="ＭＳ Ｐゴシック" charset="0"/>
              <a:cs typeface="Arial" charset="0"/>
            </a:endParaRPr>
          </a:p>
        </p:txBody>
      </p:sp>
      <p:sp>
        <p:nvSpPr>
          <p:cNvPr id="582667" name="Oval 11"/>
          <p:cNvSpPr>
            <a:spLocks noChangeArrowheads="1"/>
          </p:cNvSpPr>
          <p:nvPr/>
        </p:nvSpPr>
        <p:spPr bwMode="auto">
          <a:xfrm>
            <a:off x="2318265" y="1412875"/>
            <a:ext cx="6804025" cy="4537075"/>
          </a:xfrm>
          <a:prstGeom prst="ellipse">
            <a:avLst/>
          </a:prstGeom>
          <a:noFill/>
          <a:ln w="57150">
            <a:solidFill>
              <a:srgbClr val="FF0000"/>
            </a:solidFill>
            <a:round/>
            <a:headEnd/>
            <a:tailEnd type="none" w="lg" len="lg"/>
          </a:ln>
          <a:extLst>
            <a:ext uri="{909E8E84-426E-40dd-AFC4-6F175D3DCCD1}">
              <a14:hiddenFill xmlns:a14="http://schemas.microsoft.com/office/drawing/2010/main" xmlns="">
                <a:solidFill>
                  <a:srgbClr val="FFFFFF"/>
                </a:solidFill>
              </a14:hiddenFill>
            </a:ext>
          </a:extLst>
        </p:spPr>
        <p:txBody>
          <a:bodyPr lIns="90000" tIns="46800" rIns="90000" bIns="46800" anchor="ct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190492" name="Text Box 30"/>
          <p:cNvSpPr txBox="1">
            <a:spLocks noChangeArrowheads="1"/>
          </p:cNvSpPr>
          <p:nvPr/>
        </p:nvSpPr>
        <p:spPr bwMode="auto">
          <a:xfrm>
            <a:off x="8485459" y="4763"/>
            <a:ext cx="701131" cy="46384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0000" tIns="46800" rIns="90000" bIns="46800">
            <a:spAutoFit/>
          </a:bodyP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٣٤٠</a:t>
            </a:r>
            <a:endPar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endParaRPr>
          </a:p>
        </p:txBody>
      </p:sp>
      <p:sp>
        <p:nvSpPr>
          <p:cNvPr id="29" name="TextBox 20"/>
          <p:cNvSpPr txBox="1">
            <a:spLocks noChangeArrowheads="1"/>
          </p:cNvSpPr>
          <p:nvPr/>
        </p:nvSpPr>
        <p:spPr bwMode="auto">
          <a:xfrm>
            <a:off x="417073" y="6155119"/>
            <a:ext cx="2947983" cy="586200"/>
          </a:xfrm>
          <a:prstGeom prst="rect">
            <a:avLst/>
          </a:prstGeom>
          <a:solidFill>
            <a:srgbClr val="FF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36000" tIns="36000" rIns="36000" bIns="36000" anchor="ct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SA" sz="1400" b="0" i="0" u="none" strike="noStrike" kern="1200" cap="none" spc="0" normalizeH="0" baseline="0" noProof="0">
                <a:ln>
                  <a:noFill/>
                </a:ln>
                <a:solidFill>
                  <a:srgbClr val="000000"/>
                </a:solidFill>
                <a:effectLst/>
                <a:uLnTx/>
                <a:uFillTx/>
                <a:latin typeface="Arial Narrow" charset="0"/>
                <a:ea typeface="ＭＳ Ｐゴシック" charset="0"/>
                <a:cs typeface="Arial" charset="0"/>
              </a:rPr>
              <a:t>حقوق الطبع والنشر ١٩٨٩ ريك غريفيث
مقتبس من مخطط من قبل دي . جي بينتكوس</a:t>
            </a: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Arial" charset="0"/>
            </a:endParaRPr>
          </a:p>
        </p:txBody>
      </p:sp>
      <p:sp>
        <p:nvSpPr>
          <p:cNvPr id="190481" name="TextBox 20"/>
          <p:cNvSpPr txBox="1">
            <a:spLocks noChangeArrowheads="1"/>
          </p:cNvSpPr>
          <p:nvPr/>
        </p:nvSpPr>
        <p:spPr bwMode="auto">
          <a:xfrm>
            <a:off x="2403543" y="3627776"/>
            <a:ext cx="1443348" cy="203149"/>
          </a:xfrm>
          <a:prstGeom prst="rect">
            <a:avLst/>
          </a:prstGeom>
          <a:solidFill>
            <a:srgbClr val="FF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36000" tIns="36000" rIns="36000" bIns="36000" anchor="ctr"/>
          <a:lstStyle>
            <a:lvl1pPr eaLnBrk="0" hangingPunct="0">
              <a:defRPr sz="2400">
                <a:solidFill>
                  <a:schemeClr val="tx1"/>
                </a:solidFill>
                <a:latin typeface="Comic Sans MS" charset="0"/>
                <a:ea typeface="ＭＳ Ｐゴシック" charset="0"/>
                <a:cs typeface="ＭＳ Ｐゴシック" charset="0"/>
              </a:defRPr>
            </a:lvl1pPr>
            <a:lvl2pPr marL="742950" indent="-285750" eaLnBrk="0" hangingPunct="0">
              <a:defRPr sz="2400">
                <a:solidFill>
                  <a:schemeClr val="tx1"/>
                </a:solidFill>
                <a:latin typeface="Comic Sans MS" charset="0"/>
                <a:ea typeface="ＭＳ Ｐゴシック" charset="0"/>
              </a:defRPr>
            </a:lvl2pPr>
            <a:lvl3pPr marL="1143000" indent="-228600" eaLnBrk="0" hangingPunct="0">
              <a:defRPr sz="2400">
                <a:solidFill>
                  <a:schemeClr val="tx1"/>
                </a:solidFill>
                <a:latin typeface="Comic Sans MS" charset="0"/>
                <a:ea typeface="ＭＳ Ｐゴシック" charset="0"/>
              </a:defRPr>
            </a:lvl3pPr>
            <a:lvl4pPr marL="1600200" indent="-228600" eaLnBrk="0" hangingPunct="0">
              <a:defRPr sz="2400">
                <a:solidFill>
                  <a:schemeClr val="tx1"/>
                </a:solidFill>
                <a:latin typeface="Comic Sans MS" charset="0"/>
                <a:ea typeface="ＭＳ Ｐゴシック" charset="0"/>
              </a:defRPr>
            </a:lvl4pPr>
            <a:lvl5pPr marL="2057400" indent="-228600" eaLnBrk="0" hangingPunct="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1400" b="1" i="0" u="none" strike="noStrike" kern="1200" cap="none" spc="0" normalizeH="0" baseline="0" noProof="0">
                <a:ln>
                  <a:noFill/>
                </a:ln>
                <a:solidFill>
                  <a:srgbClr val="000000"/>
                </a:solidFill>
                <a:effectLst/>
                <a:uLnTx/>
                <a:uFillTx/>
                <a:latin typeface="Arial Narrow" charset="0"/>
                <a:ea typeface="ＭＳ Ｐゴシック" charset="0"/>
                <a:cs typeface="Arial" charset="0"/>
              </a:rPr>
              <a:t>النصف الاول</a:t>
            </a:r>
            <a:endParaRPr kumimoji="0" lang="en-US" sz="1400" b="1" i="0" u="none" strike="noStrike" kern="1200" cap="none" spc="0" normalizeH="0" baseline="0" noProof="0">
              <a:ln>
                <a:noFill/>
              </a:ln>
              <a:solidFill>
                <a:srgbClr val="000000"/>
              </a:solidFill>
              <a:effectLst/>
              <a:uLnTx/>
              <a:uFillTx/>
              <a:latin typeface="Arial Narrow" charset="0"/>
              <a:ea typeface="ＭＳ Ｐゴシック" charset="0"/>
              <a:cs typeface="Arial" charset="0"/>
            </a:endParaRPr>
          </a:p>
        </p:txBody>
      </p:sp>
      <p:sp>
        <p:nvSpPr>
          <p:cNvPr id="582666" name="Oval 10"/>
          <p:cNvSpPr>
            <a:spLocks noChangeArrowheads="1"/>
          </p:cNvSpPr>
          <p:nvPr/>
        </p:nvSpPr>
        <p:spPr bwMode="auto">
          <a:xfrm>
            <a:off x="1265023" y="1412875"/>
            <a:ext cx="1047097" cy="4248150"/>
          </a:xfrm>
          <a:prstGeom prst="ellipse">
            <a:avLst/>
          </a:prstGeom>
          <a:noFill/>
          <a:ln w="57150">
            <a:solidFill>
              <a:srgbClr val="FF0000"/>
            </a:solidFill>
            <a:round/>
            <a:headEnd/>
            <a:tailEnd type="none" w="lg" len="lg"/>
          </a:ln>
          <a:extLst>
            <a:ext uri="{909E8E84-426E-40dd-AFC4-6F175D3DCCD1}">
              <a14:hiddenFill xmlns:a14="http://schemas.microsoft.com/office/drawing/2010/main" xmlns="">
                <a:solidFill>
                  <a:srgbClr val="FFFFFF"/>
                </a:solidFill>
              </a14:hiddenFill>
            </a:ext>
          </a:extLst>
        </p:spPr>
        <p:txBody>
          <a:bodyPr wrap="square" lIns="90000" tIns="46800" rIns="90000" bIns="46800" anchor="ct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582668" name="Oval 12"/>
          <p:cNvSpPr>
            <a:spLocks noChangeArrowheads="1"/>
          </p:cNvSpPr>
          <p:nvPr/>
        </p:nvSpPr>
        <p:spPr bwMode="auto">
          <a:xfrm>
            <a:off x="110910" y="1412875"/>
            <a:ext cx="1150938" cy="4248150"/>
          </a:xfrm>
          <a:prstGeom prst="ellipse">
            <a:avLst/>
          </a:prstGeom>
          <a:noFill/>
          <a:ln w="57150">
            <a:solidFill>
              <a:srgbClr val="FF0000"/>
            </a:solidFill>
            <a:round/>
            <a:headEnd/>
            <a:tailEnd type="none" w="lg" len="lg"/>
          </a:ln>
          <a:extLst>
            <a:ext uri="{909E8E84-426E-40dd-AFC4-6F175D3DCCD1}">
              <a14:hiddenFill xmlns:a14="http://schemas.microsoft.com/office/drawing/2010/main" xmlns="">
                <a:solidFill>
                  <a:srgbClr val="FFFFFF"/>
                </a:solidFill>
              </a14:hiddenFill>
            </a:ext>
          </a:extLst>
        </p:spPr>
        <p:txBody>
          <a:bodyPr lIns="90000" tIns="46800" rIns="90000" bIns="46800" anchor="ct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Tree>
    <p:extLst>
      <p:ext uri="{BB962C8B-B14F-4D97-AF65-F5344CB8AC3E}">
        <p14:creationId xmlns:p14="http://schemas.microsoft.com/office/powerpoint/2010/main" val="3945310874"/>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5" presetClass="entr" presetSubtype="0" fill="hold" grpId="0" nodeType="clickEffect">
                                  <p:stCondLst>
                                    <p:cond delay="0"/>
                                  </p:stCondLst>
                                  <p:childTnLst>
                                    <p:set>
                                      <p:cBhvr>
                                        <p:cTn id="6" dur="1" fill="hold">
                                          <p:stCondLst>
                                            <p:cond delay="0"/>
                                          </p:stCondLst>
                                        </p:cTn>
                                        <p:tgtEl>
                                          <p:spTgt spid="582668"/>
                                        </p:tgtEl>
                                        <p:attrNameLst>
                                          <p:attrName>style.visibility</p:attrName>
                                        </p:attrNameLst>
                                      </p:cBhvr>
                                      <p:to>
                                        <p:strVal val="visible"/>
                                      </p:to>
                                    </p:set>
                                    <p:anim calcmode="lin" valueType="num">
                                      <p:cBhvr>
                                        <p:cTn id="7" dur="1000" fill="hold"/>
                                        <p:tgtEl>
                                          <p:spTgt spid="582668"/>
                                        </p:tgtEl>
                                        <p:attrNameLst>
                                          <p:attrName>ppt_w</p:attrName>
                                        </p:attrNameLst>
                                      </p:cBhvr>
                                      <p:tavLst>
                                        <p:tav tm="0">
                                          <p:val>
                                            <p:strVal val="#ppt_w*0.70"/>
                                          </p:val>
                                        </p:tav>
                                        <p:tav tm="100000">
                                          <p:val>
                                            <p:strVal val="#ppt_w"/>
                                          </p:val>
                                        </p:tav>
                                      </p:tavLst>
                                    </p:anim>
                                    <p:anim calcmode="lin" valueType="num">
                                      <p:cBhvr>
                                        <p:cTn id="8" dur="1000" fill="hold"/>
                                        <p:tgtEl>
                                          <p:spTgt spid="582668"/>
                                        </p:tgtEl>
                                        <p:attrNameLst>
                                          <p:attrName>ppt_h</p:attrName>
                                        </p:attrNameLst>
                                      </p:cBhvr>
                                      <p:tavLst>
                                        <p:tav tm="0">
                                          <p:val>
                                            <p:strVal val="#ppt_h"/>
                                          </p:val>
                                        </p:tav>
                                        <p:tav tm="100000">
                                          <p:val>
                                            <p:strVal val="#ppt_h"/>
                                          </p:val>
                                        </p:tav>
                                      </p:tavLst>
                                    </p:anim>
                                    <p:animEffect transition="in" filter="fade">
                                      <p:cBhvr>
                                        <p:cTn id="9" dur="1000"/>
                                        <p:tgtEl>
                                          <p:spTgt spid="582668"/>
                                        </p:tgtEl>
                                      </p:cBhvr>
                                    </p:animEffect>
                                  </p:childTnLst>
                                </p:cTn>
                              </p:par>
                            </p:childTnLst>
                          </p:cTn>
                        </p:par>
                      </p:childTnLst>
                    </p:cTn>
                  </p:par>
                  <p:par>
                    <p:cTn id="10" fill="hold" nodeType="clickPar">
                      <p:stCondLst>
                        <p:cond delay="indefinite"/>
                      </p:stCondLst>
                      <p:childTnLst>
                        <p:par>
                          <p:cTn id="11" fill="hold" nodeType="withGroup">
                            <p:stCondLst>
                              <p:cond delay="0"/>
                            </p:stCondLst>
                            <p:childTnLst>
                              <p:par>
                                <p:cTn id="12" presetID="55" presetClass="entr" presetSubtype="0" fill="hold" grpId="0" nodeType="clickEffect">
                                  <p:stCondLst>
                                    <p:cond delay="0"/>
                                  </p:stCondLst>
                                  <p:childTnLst>
                                    <p:set>
                                      <p:cBhvr>
                                        <p:cTn id="13" dur="1" fill="hold">
                                          <p:stCondLst>
                                            <p:cond delay="0"/>
                                          </p:stCondLst>
                                        </p:cTn>
                                        <p:tgtEl>
                                          <p:spTgt spid="582666"/>
                                        </p:tgtEl>
                                        <p:attrNameLst>
                                          <p:attrName>style.visibility</p:attrName>
                                        </p:attrNameLst>
                                      </p:cBhvr>
                                      <p:to>
                                        <p:strVal val="visible"/>
                                      </p:to>
                                    </p:set>
                                    <p:anim calcmode="lin" valueType="num">
                                      <p:cBhvr>
                                        <p:cTn id="14" dur="1000" fill="hold"/>
                                        <p:tgtEl>
                                          <p:spTgt spid="582666"/>
                                        </p:tgtEl>
                                        <p:attrNameLst>
                                          <p:attrName>ppt_w</p:attrName>
                                        </p:attrNameLst>
                                      </p:cBhvr>
                                      <p:tavLst>
                                        <p:tav tm="0">
                                          <p:val>
                                            <p:strVal val="#ppt_w*0.70"/>
                                          </p:val>
                                        </p:tav>
                                        <p:tav tm="100000">
                                          <p:val>
                                            <p:strVal val="#ppt_w"/>
                                          </p:val>
                                        </p:tav>
                                      </p:tavLst>
                                    </p:anim>
                                    <p:anim calcmode="lin" valueType="num">
                                      <p:cBhvr>
                                        <p:cTn id="15" dur="1000" fill="hold"/>
                                        <p:tgtEl>
                                          <p:spTgt spid="582666"/>
                                        </p:tgtEl>
                                        <p:attrNameLst>
                                          <p:attrName>ppt_h</p:attrName>
                                        </p:attrNameLst>
                                      </p:cBhvr>
                                      <p:tavLst>
                                        <p:tav tm="0">
                                          <p:val>
                                            <p:strVal val="#ppt_h"/>
                                          </p:val>
                                        </p:tav>
                                        <p:tav tm="100000">
                                          <p:val>
                                            <p:strVal val="#ppt_h"/>
                                          </p:val>
                                        </p:tav>
                                      </p:tavLst>
                                    </p:anim>
                                    <p:animEffect transition="in" filter="fade">
                                      <p:cBhvr>
                                        <p:cTn id="16" dur="1000"/>
                                        <p:tgtEl>
                                          <p:spTgt spid="582666"/>
                                        </p:tgtEl>
                                      </p:cBhvr>
                                    </p:animEffect>
                                  </p:childTnLst>
                                </p:cTn>
                              </p:par>
                            </p:childTnLst>
                          </p:cTn>
                        </p:par>
                      </p:childTnLst>
                    </p:cTn>
                  </p:par>
                  <p:par>
                    <p:cTn id="17" fill="hold" nodeType="clickPar">
                      <p:stCondLst>
                        <p:cond delay="indefinite"/>
                      </p:stCondLst>
                      <p:childTnLst>
                        <p:par>
                          <p:cTn id="18" fill="hold" nodeType="withGroup">
                            <p:stCondLst>
                              <p:cond delay="0"/>
                            </p:stCondLst>
                            <p:childTnLst>
                              <p:par>
                                <p:cTn id="19" presetID="55" presetClass="entr" presetSubtype="0" fill="hold" grpId="0" nodeType="clickEffect">
                                  <p:stCondLst>
                                    <p:cond delay="0"/>
                                  </p:stCondLst>
                                  <p:childTnLst>
                                    <p:set>
                                      <p:cBhvr>
                                        <p:cTn id="20" dur="1" fill="hold">
                                          <p:stCondLst>
                                            <p:cond delay="0"/>
                                          </p:stCondLst>
                                        </p:cTn>
                                        <p:tgtEl>
                                          <p:spTgt spid="582667"/>
                                        </p:tgtEl>
                                        <p:attrNameLst>
                                          <p:attrName>style.visibility</p:attrName>
                                        </p:attrNameLst>
                                      </p:cBhvr>
                                      <p:to>
                                        <p:strVal val="visible"/>
                                      </p:to>
                                    </p:set>
                                    <p:anim calcmode="lin" valueType="num">
                                      <p:cBhvr>
                                        <p:cTn id="21" dur="1000" fill="hold"/>
                                        <p:tgtEl>
                                          <p:spTgt spid="582667"/>
                                        </p:tgtEl>
                                        <p:attrNameLst>
                                          <p:attrName>ppt_w</p:attrName>
                                        </p:attrNameLst>
                                      </p:cBhvr>
                                      <p:tavLst>
                                        <p:tav tm="0">
                                          <p:val>
                                            <p:strVal val="#ppt_w*0.70"/>
                                          </p:val>
                                        </p:tav>
                                        <p:tav tm="100000">
                                          <p:val>
                                            <p:strVal val="#ppt_w"/>
                                          </p:val>
                                        </p:tav>
                                      </p:tavLst>
                                    </p:anim>
                                    <p:anim calcmode="lin" valueType="num">
                                      <p:cBhvr>
                                        <p:cTn id="22" dur="1000" fill="hold"/>
                                        <p:tgtEl>
                                          <p:spTgt spid="582667"/>
                                        </p:tgtEl>
                                        <p:attrNameLst>
                                          <p:attrName>ppt_h</p:attrName>
                                        </p:attrNameLst>
                                      </p:cBhvr>
                                      <p:tavLst>
                                        <p:tav tm="0">
                                          <p:val>
                                            <p:strVal val="#ppt_h"/>
                                          </p:val>
                                        </p:tav>
                                        <p:tav tm="100000">
                                          <p:val>
                                            <p:strVal val="#ppt_h"/>
                                          </p:val>
                                        </p:tav>
                                      </p:tavLst>
                                    </p:anim>
                                    <p:animEffect transition="in" filter="fade">
                                      <p:cBhvr>
                                        <p:cTn id="23" dur="1000"/>
                                        <p:tgtEl>
                                          <p:spTgt spid="582667"/>
                                        </p:tgtEl>
                                      </p:cBhvr>
                                    </p:animEffect>
                                  </p:childTnLst>
                                </p:cTn>
                              </p:par>
                            </p:childTnLst>
                          </p:cTn>
                        </p:par>
                      </p:childTnLst>
                    </p:cTn>
                  </p:par>
                  <p:par>
                    <p:cTn id="24" fill="hold" nodeType="clickPar">
                      <p:stCondLst>
                        <p:cond delay="indefinite"/>
                      </p:stCondLst>
                      <p:childTnLst>
                        <p:par>
                          <p:cTn id="25" fill="hold" nodeType="withGroup">
                            <p:stCondLst>
                              <p:cond delay="0"/>
                            </p:stCondLst>
                            <p:childTnLst>
                              <p:par>
                                <p:cTn id="26" presetID="2" presetClass="exit" presetSubtype="4" fill="hold" grpId="1" nodeType="clickEffect">
                                  <p:stCondLst>
                                    <p:cond delay="0"/>
                                  </p:stCondLst>
                                  <p:childTnLst>
                                    <p:anim calcmode="lin" valueType="num">
                                      <p:cBhvr additive="base">
                                        <p:cTn id="27" dur="500"/>
                                        <p:tgtEl>
                                          <p:spTgt spid="582667"/>
                                        </p:tgtEl>
                                        <p:attrNameLst>
                                          <p:attrName>ppt_x</p:attrName>
                                        </p:attrNameLst>
                                      </p:cBhvr>
                                      <p:tavLst>
                                        <p:tav tm="0">
                                          <p:val>
                                            <p:strVal val="ppt_x"/>
                                          </p:val>
                                        </p:tav>
                                        <p:tav tm="100000">
                                          <p:val>
                                            <p:strVal val="ppt_x"/>
                                          </p:val>
                                        </p:tav>
                                      </p:tavLst>
                                    </p:anim>
                                    <p:anim calcmode="lin" valueType="num">
                                      <p:cBhvr additive="base">
                                        <p:cTn id="28" dur="500"/>
                                        <p:tgtEl>
                                          <p:spTgt spid="582667"/>
                                        </p:tgtEl>
                                        <p:attrNameLst>
                                          <p:attrName>ppt_y</p:attrName>
                                        </p:attrNameLst>
                                      </p:cBhvr>
                                      <p:tavLst>
                                        <p:tav tm="0">
                                          <p:val>
                                            <p:strVal val="ppt_y"/>
                                          </p:val>
                                        </p:tav>
                                        <p:tav tm="100000">
                                          <p:val>
                                            <p:strVal val="1+ppt_h/2"/>
                                          </p:val>
                                        </p:tav>
                                      </p:tavLst>
                                    </p:anim>
                                    <p:set>
                                      <p:cBhvr>
                                        <p:cTn id="29" dur="1" fill="hold">
                                          <p:stCondLst>
                                            <p:cond delay="499"/>
                                          </p:stCondLst>
                                        </p:cTn>
                                        <p:tgtEl>
                                          <p:spTgt spid="582667"/>
                                        </p:tgtEl>
                                        <p:attrNameLst>
                                          <p:attrName>style.visibility</p:attrName>
                                        </p:attrNameLst>
                                      </p:cBhvr>
                                      <p:to>
                                        <p:strVal val="hidden"/>
                                      </p:to>
                                    </p:set>
                                  </p:childTnLst>
                                </p:cTn>
                              </p:par>
                              <p:par>
                                <p:cTn id="30" presetID="2" presetClass="exit" presetSubtype="4" fill="hold" grpId="1" nodeType="withEffect">
                                  <p:stCondLst>
                                    <p:cond delay="0"/>
                                  </p:stCondLst>
                                  <p:childTnLst>
                                    <p:anim calcmode="lin" valueType="num">
                                      <p:cBhvr additive="base">
                                        <p:cTn id="31" dur="500"/>
                                        <p:tgtEl>
                                          <p:spTgt spid="582666"/>
                                        </p:tgtEl>
                                        <p:attrNameLst>
                                          <p:attrName>ppt_x</p:attrName>
                                        </p:attrNameLst>
                                      </p:cBhvr>
                                      <p:tavLst>
                                        <p:tav tm="0">
                                          <p:val>
                                            <p:strVal val="ppt_x"/>
                                          </p:val>
                                        </p:tav>
                                        <p:tav tm="100000">
                                          <p:val>
                                            <p:strVal val="ppt_x"/>
                                          </p:val>
                                        </p:tav>
                                      </p:tavLst>
                                    </p:anim>
                                    <p:anim calcmode="lin" valueType="num">
                                      <p:cBhvr additive="base">
                                        <p:cTn id="32" dur="500"/>
                                        <p:tgtEl>
                                          <p:spTgt spid="582666"/>
                                        </p:tgtEl>
                                        <p:attrNameLst>
                                          <p:attrName>ppt_y</p:attrName>
                                        </p:attrNameLst>
                                      </p:cBhvr>
                                      <p:tavLst>
                                        <p:tav tm="0">
                                          <p:val>
                                            <p:strVal val="ppt_y"/>
                                          </p:val>
                                        </p:tav>
                                        <p:tav tm="100000">
                                          <p:val>
                                            <p:strVal val="1+ppt_h/2"/>
                                          </p:val>
                                        </p:tav>
                                      </p:tavLst>
                                    </p:anim>
                                    <p:set>
                                      <p:cBhvr>
                                        <p:cTn id="33" dur="1" fill="hold">
                                          <p:stCondLst>
                                            <p:cond delay="499"/>
                                          </p:stCondLst>
                                        </p:cTn>
                                        <p:tgtEl>
                                          <p:spTgt spid="582666"/>
                                        </p:tgtEl>
                                        <p:attrNameLst>
                                          <p:attrName>style.visibility</p:attrName>
                                        </p:attrNameLst>
                                      </p:cBhvr>
                                      <p:to>
                                        <p:strVal val="hidden"/>
                                      </p:to>
                                    </p:set>
                                  </p:childTnLst>
                                </p:cTn>
                              </p:par>
                              <p:par>
                                <p:cTn id="34" presetID="2" presetClass="exit" presetSubtype="4" fill="hold" grpId="1" nodeType="withEffect">
                                  <p:stCondLst>
                                    <p:cond delay="0"/>
                                  </p:stCondLst>
                                  <p:childTnLst>
                                    <p:anim calcmode="lin" valueType="num">
                                      <p:cBhvr additive="base">
                                        <p:cTn id="35" dur="500"/>
                                        <p:tgtEl>
                                          <p:spTgt spid="582668"/>
                                        </p:tgtEl>
                                        <p:attrNameLst>
                                          <p:attrName>ppt_x</p:attrName>
                                        </p:attrNameLst>
                                      </p:cBhvr>
                                      <p:tavLst>
                                        <p:tav tm="0">
                                          <p:val>
                                            <p:strVal val="ppt_x"/>
                                          </p:val>
                                        </p:tav>
                                        <p:tav tm="100000">
                                          <p:val>
                                            <p:strVal val="ppt_x"/>
                                          </p:val>
                                        </p:tav>
                                      </p:tavLst>
                                    </p:anim>
                                    <p:anim calcmode="lin" valueType="num">
                                      <p:cBhvr additive="base">
                                        <p:cTn id="36" dur="500"/>
                                        <p:tgtEl>
                                          <p:spTgt spid="582668"/>
                                        </p:tgtEl>
                                        <p:attrNameLst>
                                          <p:attrName>ppt_y</p:attrName>
                                        </p:attrNameLst>
                                      </p:cBhvr>
                                      <p:tavLst>
                                        <p:tav tm="0">
                                          <p:val>
                                            <p:strVal val="ppt_y"/>
                                          </p:val>
                                        </p:tav>
                                        <p:tav tm="100000">
                                          <p:val>
                                            <p:strVal val="1+ppt_h/2"/>
                                          </p:val>
                                        </p:tav>
                                      </p:tavLst>
                                    </p:anim>
                                    <p:set>
                                      <p:cBhvr>
                                        <p:cTn id="37" dur="1" fill="hold">
                                          <p:stCondLst>
                                            <p:cond delay="499"/>
                                          </p:stCondLst>
                                        </p:cTn>
                                        <p:tgtEl>
                                          <p:spTgt spid="582668"/>
                                        </p:tgtEl>
                                        <p:attrNameLst>
                                          <p:attrName>style.visibility</p:attrName>
                                        </p:attrNameLst>
                                      </p:cBhvr>
                                      <p:to>
                                        <p:strVal val="hidden"/>
                                      </p:to>
                                    </p:set>
                                  </p:childTnLst>
                                </p:cTn>
                              </p:par>
                            </p:childTnLst>
                          </p:cTn>
                        </p:par>
                      </p:childTnLst>
                    </p:cTn>
                  </p:par>
                  <p:par>
                    <p:cTn id="38" fill="hold" nodeType="clickPar">
                      <p:stCondLst>
                        <p:cond delay="indefinite"/>
                      </p:stCondLst>
                      <p:childTnLst>
                        <p:par>
                          <p:cTn id="39" fill="hold" nodeType="withGroup">
                            <p:stCondLst>
                              <p:cond delay="0"/>
                            </p:stCondLst>
                            <p:childTnLst>
                              <p:par>
                                <p:cTn id="40" presetID="2" presetClass="entr" presetSubtype="9" fill="hold" grpId="0" nodeType="clickEffect">
                                  <p:stCondLst>
                                    <p:cond delay="0"/>
                                  </p:stCondLst>
                                  <p:childTnLst>
                                    <p:set>
                                      <p:cBhvr>
                                        <p:cTn id="41" dur="1" fill="hold">
                                          <p:stCondLst>
                                            <p:cond delay="0"/>
                                          </p:stCondLst>
                                        </p:cTn>
                                        <p:tgtEl>
                                          <p:spTgt spid="582673"/>
                                        </p:tgtEl>
                                        <p:attrNameLst>
                                          <p:attrName>style.visibility</p:attrName>
                                        </p:attrNameLst>
                                      </p:cBhvr>
                                      <p:to>
                                        <p:strVal val="visible"/>
                                      </p:to>
                                    </p:set>
                                    <p:anim calcmode="lin" valueType="num">
                                      <p:cBhvr additive="base">
                                        <p:cTn id="42" dur="500" fill="hold"/>
                                        <p:tgtEl>
                                          <p:spTgt spid="582673"/>
                                        </p:tgtEl>
                                        <p:attrNameLst>
                                          <p:attrName>ppt_x</p:attrName>
                                        </p:attrNameLst>
                                      </p:cBhvr>
                                      <p:tavLst>
                                        <p:tav tm="0">
                                          <p:val>
                                            <p:strVal val="0-#ppt_w/2"/>
                                          </p:val>
                                        </p:tav>
                                        <p:tav tm="100000">
                                          <p:val>
                                            <p:strVal val="#ppt_x"/>
                                          </p:val>
                                        </p:tav>
                                      </p:tavLst>
                                    </p:anim>
                                    <p:anim calcmode="lin" valueType="num">
                                      <p:cBhvr additive="base">
                                        <p:cTn id="43" dur="500" fill="hold"/>
                                        <p:tgtEl>
                                          <p:spTgt spid="582673"/>
                                        </p:tgtEl>
                                        <p:attrNameLst>
                                          <p:attrName>ppt_y</p:attrName>
                                        </p:attrNameLst>
                                      </p:cBhvr>
                                      <p:tavLst>
                                        <p:tav tm="0">
                                          <p:val>
                                            <p:strVal val="0-#ppt_h/2"/>
                                          </p:val>
                                        </p:tav>
                                        <p:tav tm="100000">
                                          <p:val>
                                            <p:strVal val="#ppt_y"/>
                                          </p:val>
                                        </p:tav>
                                      </p:tavLst>
                                    </p:anim>
                                  </p:childTnLst>
                                </p:cTn>
                              </p:par>
                            </p:childTnLst>
                          </p:cTn>
                        </p:par>
                      </p:childTnLst>
                    </p:cTn>
                  </p:par>
                  <p:par>
                    <p:cTn id="44" fill="hold" nodeType="clickPar">
                      <p:stCondLst>
                        <p:cond delay="indefinite"/>
                      </p:stCondLst>
                      <p:childTnLst>
                        <p:par>
                          <p:cTn id="45" fill="hold" nodeType="withGroup">
                            <p:stCondLst>
                              <p:cond delay="0"/>
                            </p:stCondLst>
                            <p:childTnLst>
                              <p:par>
                                <p:cTn id="46" presetID="2" presetClass="entr" presetSubtype="9" fill="hold" grpId="0" nodeType="clickEffect">
                                  <p:stCondLst>
                                    <p:cond delay="0"/>
                                  </p:stCondLst>
                                  <p:childTnLst>
                                    <p:set>
                                      <p:cBhvr>
                                        <p:cTn id="47" dur="1" fill="hold">
                                          <p:stCondLst>
                                            <p:cond delay="0"/>
                                          </p:stCondLst>
                                        </p:cTn>
                                        <p:tgtEl>
                                          <p:spTgt spid="582672"/>
                                        </p:tgtEl>
                                        <p:attrNameLst>
                                          <p:attrName>style.visibility</p:attrName>
                                        </p:attrNameLst>
                                      </p:cBhvr>
                                      <p:to>
                                        <p:strVal val="visible"/>
                                      </p:to>
                                    </p:set>
                                    <p:anim calcmode="lin" valueType="num">
                                      <p:cBhvr additive="base">
                                        <p:cTn id="48" dur="500" fill="hold"/>
                                        <p:tgtEl>
                                          <p:spTgt spid="582672"/>
                                        </p:tgtEl>
                                        <p:attrNameLst>
                                          <p:attrName>ppt_x</p:attrName>
                                        </p:attrNameLst>
                                      </p:cBhvr>
                                      <p:tavLst>
                                        <p:tav tm="0">
                                          <p:val>
                                            <p:strVal val="0-#ppt_w/2"/>
                                          </p:val>
                                        </p:tav>
                                        <p:tav tm="100000">
                                          <p:val>
                                            <p:strVal val="#ppt_x"/>
                                          </p:val>
                                        </p:tav>
                                      </p:tavLst>
                                    </p:anim>
                                    <p:anim calcmode="lin" valueType="num">
                                      <p:cBhvr additive="base">
                                        <p:cTn id="49" dur="500" fill="hold"/>
                                        <p:tgtEl>
                                          <p:spTgt spid="582672"/>
                                        </p:tgtEl>
                                        <p:attrNameLst>
                                          <p:attrName>ppt_y</p:attrName>
                                        </p:attrNameLst>
                                      </p:cBhvr>
                                      <p:tavLst>
                                        <p:tav tm="0">
                                          <p:val>
                                            <p:strVal val="0-#ppt_h/2"/>
                                          </p:val>
                                        </p:tav>
                                        <p:tav tm="100000">
                                          <p:val>
                                            <p:strVal val="#ppt_y"/>
                                          </p:val>
                                        </p:tav>
                                      </p:tavLst>
                                    </p:anim>
                                  </p:childTnLst>
                                </p:cTn>
                              </p:par>
                            </p:childTnLst>
                          </p:cTn>
                        </p:par>
                      </p:childTnLst>
                    </p:cTn>
                  </p:par>
                  <p:par>
                    <p:cTn id="50" fill="hold" nodeType="clickPar">
                      <p:stCondLst>
                        <p:cond delay="indefinite"/>
                      </p:stCondLst>
                      <p:childTnLst>
                        <p:par>
                          <p:cTn id="51" fill="hold" nodeType="withGroup">
                            <p:stCondLst>
                              <p:cond delay="0"/>
                            </p:stCondLst>
                            <p:childTnLst>
                              <p:par>
                                <p:cTn id="52" presetID="2" presetClass="entr" presetSubtype="9" fill="hold" grpId="0" nodeType="clickEffect">
                                  <p:stCondLst>
                                    <p:cond delay="0"/>
                                  </p:stCondLst>
                                  <p:childTnLst>
                                    <p:set>
                                      <p:cBhvr>
                                        <p:cTn id="53" dur="1" fill="hold">
                                          <p:stCondLst>
                                            <p:cond delay="0"/>
                                          </p:stCondLst>
                                        </p:cTn>
                                        <p:tgtEl>
                                          <p:spTgt spid="582669"/>
                                        </p:tgtEl>
                                        <p:attrNameLst>
                                          <p:attrName>style.visibility</p:attrName>
                                        </p:attrNameLst>
                                      </p:cBhvr>
                                      <p:to>
                                        <p:strVal val="visible"/>
                                      </p:to>
                                    </p:set>
                                    <p:anim calcmode="lin" valueType="num">
                                      <p:cBhvr additive="base">
                                        <p:cTn id="54" dur="500" fill="hold"/>
                                        <p:tgtEl>
                                          <p:spTgt spid="582669"/>
                                        </p:tgtEl>
                                        <p:attrNameLst>
                                          <p:attrName>ppt_x</p:attrName>
                                        </p:attrNameLst>
                                      </p:cBhvr>
                                      <p:tavLst>
                                        <p:tav tm="0">
                                          <p:val>
                                            <p:strVal val="0-#ppt_w/2"/>
                                          </p:val>
                                        </p:tav>
                                        <p:tav tm="100000">
                                          <p:val>
                                            <p:strVal val="#ppt_x"/>
                                          </p:val>
                                        </p:tav>
                                      </p:tavLst>
                                    </p:anim>
                                    <p:anim calcmode="lin" valueType="num">
                                      <p:cBhvr additive="base">
                                        <p:cTn id="55" dur="500" fill="hold"/>
                                        <p:tgtEl>
                                          <p:spTgt spid="582669"/>
                                        </p:tgtEl>
                                        <p:attrNameLst>
                                          <p:attrName>ppt_y</p:attrName>
                                        </p:attrNameLst>
                                      </p:cBhvr>
                                      <p:tavLst>
                                        <p:tav tm="0">
                                          <p:val>
                                            <p:strVal val="0-#ppt_h/2"/>
                                          </p:val>
                                        </p:tav>
                                        <p:tav tm="100000">
                                          <p:val>
                                            <p:strVal val="#ppt_y"/>
                                          </p:val>
                                        </p:tav>
                                      </p:tavLst>
                                    </p:anim>
                                  </p:childTnLst>
                                </p:cTn>
                              </p:par>
                            </p:childTnLst>
                          </p:cTn>
                        </p:par>
                      </p:childTnLst>
                    </p:cTn>
                  </p:par>
                  <p:par>
                    <p:cTn id="56" fill="hold" nodeType="clickPar">
                      <p:stCondLst>
                        <p:cond delay="indefinite"/>
                      </p:stCondLst>
                      <p:childTnLst>
                        <p:par>
                          <p:cTn id="57" fill="hold" nodeType="withGroup">
                            <p:stCondLst>
                              <p:cond delay="0"/>
                            </p:stCondLst>
                            <p:childTnLst>
                              <p:par>
                                <p:cTn id="58" presetID="2" presetClass="exit" presetSubtype="4" fill="hold" grpId="1" nodeType="clickEffect">
                                  <p:stCondLst>
                                    <p:cond delay="0"/>
                                  </p:stCondLst>
                                  <p:childTnLst>
                                    <p:anim calcmode="lin" valueType="num">
                                      <p:cBhvr additive="base">
                                        <p:cTn id="59" dur="500"/>
                                        <p:tgtEl>
                                          <p:spTgt spid="582673"/>
                                        </p:tgtEl>
                                        <p:attrNameLst>
                                          <p:attrName>ppt_x</p:attrName>
                                        </p:attrNameLst>
                                      </p:cBhvr>
                                      <p:tavLst>
                                        <p:tav tm="0">
                                          <p:val>
                                            <p:strVal val="ppt_x"/>
                                          </p:val>
                                        </p:tav>
                                        <p:tav tm="100000">
                                          <p:val>
                                            <p:strVal val="ppt_x"/>
                                          </p:val>
                                        </p:tav>
                                      </p:tavLst>
                                    </p:anim>
                                    <p:anim calcmode="lin" valueType="num">
                                      <p:cBhvr additive="base">
                                        <p:cTn id="60" dur="500"/>
                                        <p:tgtEl>
                                          <p:spTgt spid="582673"/>
                                        </p:tgtEl>
                                        <p:attrNameLst>
                                          <p:attrName>ppt_y</p:attrName>
                                        </p:attrNameLst>
                                      </p:cBhvr>
                                      <p:tavLst>
                                        <p:tav tm="0">
                                          <p:val>
                                            <p:strVal val="ppt_y"/>
                                          </p:val>
                                        </p:tav>
                                        <p:tav tm="100000">
                                          <p:val>
                                            <p:strVal val="1+ppt_h/2"/>
                                          </p:val>
                                        </p:tav>
                                      </p:tavLst>
                                    </p:anim>
                                    <p:set>
                                      <p:cBhvr>
                                        <p:cTn id="61" dur="1" fill="hold">
                                          <p:stCondLst>
                                            <p:cond delay="499"/>
                                          </p:stCondLst>
                                        </p:cTn>
                                        <p:tgtEl>
                                          <p:spTgt spid="582673"/>
                                        </p:tgtEl>
                                        <p:attrNameLst>
                                          <p:attrName>style.visibility</p:attrName>
                                        </p:attrNameLst>
                                      </p:cBhvr>
                                      <p:to>
                                        <p:strVal val="hidden"/>
                                      </p:to>
                                    </p:set>
                                  </p:childTnLst>
                                </p:cTn>
                              </p:par>
                              <p:par>
                                <p:cTn id="62" presetID="2" presetClass="exit" presetSubtype="4" fill="hold" grpId="1" nodeType="withEffect">
                                  <p:stCondLst>
                                    <p:cond delay="0"/>
                                  </p:stCondLst>
                                  <p:childTnLst>
                                    <p:anim calcmode="lin" valueType="num">
                                      <p:cBhvr additive="base">
                                        <p:cTn id="63" dur="500"/>
                                        <p:tgtEl>
                                          <p:spTgt spid="582672"/>
                                        </p:tgtEl>
                                        <p:attrNameLst>
                                          <p:attrName>ppt_x</p:attrName>
                                        </p:attrNameLst>
                                      </p:cBhvr>
                                      <p:tavLst>
                                        <p:tav tm="0">
                                          <p:val>
                                            <p:strVal val="ppt_x"/>
                                          </p:val>
                                        </p:tav>
                                        <p:tav tm="100000">
                                          <p:val>
                                            <p:strVal val="ppt_x"/>
                                          </p:val>
                                        </p:tav>
                                      </p:tavLst>
                                    </p:anim>
                                    <p:anim calcmode="lin" valueType="num">
                                      <p:cBhvr additive="base">
                                        <p:cTn id="64" dur="500"/>
                                        <p:tgtEl>
                                          <p:spTgt spid="582672"/>
                                        </p:tgtEl>
                                        <p:attrNameLst>
                                          <p:attrName>ppt_y</p:attrName>
                                        </p:attrNameLst>
                                      </p:cBhvr>
                                      <p:tavLst>
                                        <p:tav tm="0">
                                          <p:val>
                                            <p:strVal val="ppt_y"/>
                                          </p:val>
                                        </p:tav>
                                        <p:tav tm="100000">
                                          <p:val>
                                            <p:strVal val="1+ppt_h/2"/>
                                          </p:val>
                                        </p:tav>
                                      </p:tavLst>
                                    </p:anim>
                                    <p:set>
                                      <p:cBhvr>
                                        <p:cTn id="65" dur="1" fill="hold">
                                          <p:stCondLst>
                                            <p:cond delay="499"/>
                                          </p:stCondLst>
                                        </p:cTn>
                                        <p:tgtEl>
                                          <p:spTgt spid="582672"/>
                                        </p:tgtEl>
                                        <p:attrNameLst>
                                          <p:attrName>style.visibility</p:attrName>
                                        </p:attrNameLst>
                                      </p:cBhvr>
                                      <p:to>
                                        <p:strVal val="hidden"/>
                                      </p:to>
                                    </p:set>
                                  </p:childTnLst>
                                </p:cTn>
                              </p:par>
                              <p:par>
                                <p:cTn id="66" presetID="2" presetClass="exit" presetSubtype="4" fill="hold" grpId="1" nodeType="withEffect">
                                  <p:stCondLst>
                                    <p:cond delay="0"/>
                                  </p:stCondLst>
                                  <p:childTnLst>
                                    <p:anim calcmode="lin" valueType="num">
                                      <p:cBhvr additive="base">
                                        <p:cTn id="67" dur="500"/>
                                        <p:tgtEl>
                                          <p:spTgt spid="582669"/>
                                        </p:tgtEl>
                                        <p:attrNameLst>
                                          <p:attrName>ppt_x</p:attrName>
                                        </p:attrNameLst>
                                      </p:cBhvr>
                                      <p:tavLst>
                                        <p:tav tm="0">
                                          <p:val>
                                            <p:strVal val="ppt_x"/>
                                          </p:val>
                                        </p:tav>
                                        <p:tav tm="100000">
                                          <p:val>
                                            <p:strVal val="ppt_x"/>
                                          </p:val>
                                        </p:tav>
                                      </p:tavLst>
                                    </p:anim>
                                    <p:anim calcmode="lin" valueType="num">
                                      <p:cBhvr additive="base">
                                        <p:cTn id="68" dur="500"/>
                                        <p:tgtEl>
                                          <p:spTgt spid="582669"/>
                                        </p:tgtEl>
                                        <p:attrNameLst>
                                          <p:attrName>ppt_y</p:attrName>
                                        </p:attrNameLst>
                                      </p:cBhvr>
                                      <p:tavLst>
                                        <p:tav tm="0">
                                          <p:val>
                                            <p:strVal val="ppt_y"/>
                                          </p:val>
                                        </p:tav>
                                        <p:tav tm="100000">
                                          <p:val>
                                            <p:strVal val="1+ppt_h/2"/>
                                          </p:val>
                                        </p:tav>
                                      </p:tavLst>
                                    </p:anim>
                                    <p:set>
                                      <p:cBhvr>
                                        <p:cTn id="69" dur="1" fill="hold">
                                          <p:stCondLst>
                                            <p:cond delay="499"/>
                                          </p:stCondLst>
                                        </p:cTn>
                                        <p:tgtEl>
                                          <p:spTgt spid="582669"/>
                                        </p:tgtEl>
                                        <p:attrNameLst>
                                          <p:attrName>style.visibility</p:attrName>
                                        </p:attrNameLst>
                                      </p:cBhvr>
                                      <p:to>
                                        <p:strVal val="hidden"/>
                                      </p:to>
                                    </p:set>
                                  </p:childTnLst>
                                </p:cTn>
                              </p:par>
                            </p:childTnLst>
                          </p:cTn>
                        </p:par>
                      </p:childTnLst>
                    </p:cTn>
                  </p:par>
                  <p:par>
                    <p:cTn id="70" fill="hold" nodeType="clickPar">
                      <p:stCondLst>
                        <p:cond delay="indefinite"/>
                      </p:stCondLst>
                      <p:childTnLst>
                        <p:par>
                          <p:cTn id="71" fill="hold" nodeType="withGroup">
                            <p:stCondLst>
                              <p:cond delay="0"/>
                            </p:stCondLst>
                            <p:childTnLst>
                              <p:par>
                                <p:cTn id="72" presetID="9" presetClass="entr" presetSubtype="0" fill="hold" grpId="0" nodeType="clickEffect">
                                  <p:stCondLst>
                                    <p:cond delay="0"/>
                                  </p:stCondLst>
                                  <p:childTnLst>
                                    <p:set>
                                      <p:cBhvr>
                                        <p:cTn id="73" dur="1" fill="hold">
                                          <p:stCondLst>
                                            <p:cond delay="0"/>
                                          </p:stCondLst>
                                        </p:cTn>
                                        <p:tgtEl>
                                          <p:spTgt spid="582675"/>
                                        </p:tgtEl>
                                        <p:attrNameLst>
                                          <p:attrName>style.visibility</p:attrName>
                                        </p:attrNameLst>
                                      </p:cBhvr>
                                      <p:to>
                                        <p:strVal val="visible"/>
                                      </p:to>
                                    </p:set>
                                    <p:animEffect transition="in" filter="dissolve">
                                      <p:cBhvr>
                                        <p:cTn id="74" dur="500"/>
                                        <p:tgtEl>
                                          <p:spTgt spid="582675"/>
                                        </p:tgtEl>
                                      </p:cBhvr>
                                    </p:animEffect>
                                  </p:childTnLst>
                                </p:cTn>
                              </p:par>
                            </p:childTnLst>
                          </p:cTn>
                        </p:par>
                      </p:childTnLst>
                    </p:cTn>
                  </p:par>
                  <p:par>
                    <p:cTn id="75" fill="hold" nodeType="clickPar">
                      <p:stCondLst>
                        <p:cond delay="indefinite"/>
                      </p:stCondLst>
                      <p:childTnLst>
                        <p:par>
                          <p:cTn id="76" fill="hold" nodeType="withGroup">
                            <p:stCondLst>
                              <p:cond delay="0"/>
                            </p:stCondLst>
                            <p:childTnLst>
                              <p:par>
                                <p:cTn id="77" presetID="9" presetClass="entr" presetSubtype="0" fill="hold" grpId="0" nodeType="clickEffect">
                                  <p:stCondLst>
                                    <p:cond delay="0"/>
                                  </p:stCondLst>
                                  <p:childTnLst>
                                    <p:set>
                                      <p:cBhvr>
                                        <p:cTn id="78" dur="1" fill="hold">
                                          <p:stCondLst>
                                            <p:cond delay="0"/>
                                          </p:stCondLst>
                                        </p:cTn>
                                        <p:tgtEl>
                                          <p:spTgt spid="582681"/>
                                        </p:tgtEl>
                                        <p:attrNameLst>
                                          <p:attrName>style.visibility</p:attrName>
                                        </p:attrNameLst>
                                      </p:cBhvr>
                                      <p:to>
                                        <p:strVal val="visible"/>
                                      </p:to>
                                    </p:set>
                                    <p:animEffect transition="in" filter="dissolve">
                                      <p:cBhvr>
                                        <p:cTn id="79" dur="500"/>
                                        <p:tgtEl>
                                          <p:spTgt spid="582681"/>
                                        </p:tgtEl>
                                      </p:cBhvr>
                                    </p:animEffect>
                                  </p:childTnLst>
                                </p:cTn>
                              </p:par>
                            </p:childTnLst>
                          </p:cTn>
                        </p:par>
                      </p:childTnLst>
                    </p:cTn>
                  </p:par>
                  <p:par>
                    <p:cTn id="80" fill="hold" nodeType="clickPar">
                      <p:stCondLst>
                        <p:cond delay="indefinite"/>
                      </p:stCondLst>
                      <p:childTnLst>
                        <p:par>
                          <p:cTn id="81" fill="hold" nodeType="withGroup">
                            <p:stCondLst>
                              <p:cond delay="0"/>
                            </p:stCondLst>
                            <p:childTnLst>
                              <p:par>
                                <p:cTn id="82" presetID="9" presetClass="entr" presetSubtype="0" fill="hold" grpId="0" nodeType="clickEffect">
                                  <p:stCondLst>
                                    <p:cond delay="0"/>
                                  </p:stCondLst>
                                  <p:childTnLst>
                                    <p:set>
                                      <p:cBhvr>
                                        <p:cTn id="83" dur="1" fill="hold">
                                          <p:stCondLst>
                                            <p:cond delay="0"/>
                                          </p:stCondLst>
                                        </p:cTn>
                                        <p:tgtEl>
                                          <p:spTgt spid="582682"/>
                                        </p:tgtEl>
                                        <p:attrNameLst>
                                          <p:attrName>style.visibility</p:attrName>
                                        </p:attrNameLst>
                                      </p:cBhvr>
                                      <p:to>
                                        <p:strVal val="visible"/>
                                      </p:to>
                                    </p:set>
                                    <p:animEffect transition="in" filter="dissolve">
                                      <p:cBhvr>
                                        <p:cTn id="84" dur="500"/>
                                        <p:tgtEl>
                                          <p:spTgt spid="582682"/>
                                        </p:tgtEl>
                                      </p:cBhvr>
                                    </p:animEffect>
                                  </p:childTnLst>
                                </p:cTn>
                              </p:par>
                            </p:childTnLst>
                          </p:cTn>
                        </p:par>
                      </p:childTnLst>
                    </p:cTn>
                  </p:par>
                  <p:par>
                    <p:cTn id="85" fill="hold" nodeType="clickPar">
                      <p:stCondLst>
                        <p:cond delay="indefinite"/>
                      </p:stCondLst>
                      <p:childTnLst>
                        <p:par>
                          <p:cTn id="86" fill="hold" nodeType="withGroup">
                            <p:stCondLst>
                              <p:cond delay="0"/>
                            </p:stCondLst>
                            <p:childTnLst>
                              <p:par>
                                <p:cTn id="87" presetID="9" presetClass="entr" presetSubtype="0" fill="hold" grpId="0" nodeType="clickEffect">
                                  <p:stCondLst>
                                    <p:cond delay="0"/>
                                  </p:stCondLst>
                                  <p:childTnLst>
                                    <p:set>
                                      <p:cBhvr>
                                        <p:cTn id="88" dur="1" fill="hold">
                                          <p:stCondLst>
                                            <p:cond delay="0"/>
                                          </p:stCondLst>
                                        </p:cTn>
                                        <p:tgtEl>
                                          <p:spTgt spid="582685"/>
                                        </p:tgtEl>
                                        <p:attrNameLst>
                                          <p:attrName>style.visibility</p:attrName>
                                        </p:attrNameLst>
                                      </p:cBhvr>
                                      <p:to>
                                        <p:strVal val="visible"/>
                                      </p:to>
                                    </p:set>
                                    <p:animEffect transition="in" filter="dissolve">
                                      <p:cBhvr>
                                        <p:cTn id="89" dur="500"/>
                                        <p:tgtEl>
                                          <p:spTgt spid="582685"/>
                                        </p:tgtEl>
                                      </p:cBhvr>
                                    </p:animEffect>
                                  </p:childTnLst>
                                </p:cTn>
                              </p:par>
                            </p:childTnLst>
                          </p:cTn>
                        </p:par>
                      </p:childTnLst>
                    </p:cTn>
                  </p:par>
                  <p:par>
                    <p:cTn id="90" fill="hold" nodeType="clickPar">
                      <p:stCondLst>
                        <p:cond delay="indefinite"/>
                      </p:stCondLst>
                      <p:childTnLst>
                        <p:par>
                          <p:cTn id="91" fill="hold" nodeType="withGroup">
                            <p:stCondLst>
                              <p:cond delay="0"/>
                            </p:stCondLst>
                            <p:childTnLst>
                              <p:par>
                                <p:cTn id="92" presetID="2" presetClass="exit" presetSubtype="4" fill="hold" grpId="1" nodeType="clickEffect">
                                  <p:stCondLst>
                                    <p:cond delay="0"/>
                                  </p:stCondLst>
                                  <p:childTnLst>
                                    <p:anim calcmode="lin" valueType="num">
                                      <p:cBhvr additive="base">
                                        <p:cTn id="93" dur="500"/>
                                        <p:tgtEl>
                                          <p:spTgt spid="582675"/>
                                        </p:tgtEl>
                                        <p:attrNameLst>
                                          <p:attrName>ppt_x</p:attrName>
                                        </p:attrNameLst>
                                      </p:cBhvr>
                                      <p:tavLst>
                                        <p:tav tm="0">
                                          <p:val>
                                            <p:strVal val="ppt_x"/>
                                          </p:val>
                                        </p:tav>
                                        <p:tav tm="100000">
                                          <p:val>
                                            <p:strVal val="ppt_x"/>
                                          </p:val>
                                        </p:tav>
                                      </p:tavLst>
                                    </p:anim>
                                    <p:anim calcmode="lin" valueType="num">
                                      <p:cBhvr additive="base">
                                        <p:cTn id="94" dur="500"/>
                                        <p:tgtEl>
                                          <p:spTgt spid="582675"/>
                                        </p:tgtEl>
                                        <p:attrNameLst>
                                          <p:attrName>ppt_y</p:attrName>
                                        </p:attrNameLst>
                                      </p:cBhvr>
                                      <p:tavLst>
                                        <p:tav tm="0">
                                          <p:val>
                                            <p:strVal val="ppt_y"/>
                                          </p:val>
                                        </p:tav>
                                        <p:tav tm="100000">
                                          <p:val>
                                            <p:strVal val="1+ppt_h/2"/>
                                          </p:val>
                                        </p:tav>
                                      </p:tavLst>
                                    </p:anim>
                                    <p:set>
                                      <p:cBhvr>
                                        <p:cTn id="95" dur="1" fill="hold">
                                          <p:stCondLst>
                                            <p:cond delay="499"/>
                                          </p:stCondLst>
                                        </p:cTn>
                                        <p:tgtEl>
                                          <p:spTgt spid="582675"/>
                                        </p:tgtEl>
                                        <p:attrNameLst>
                                          <p:attrName>style.visibility</p:attrName>
                                        </p:attrNameLst>
                                      </p:cBhvr>
                                      <p:to>
                                        <p:strVal val="hidden"/>
                                      </p:to>
                                    </p:set>
                                  </p:childTnLst>
                                </p:cTn>
                              </p:par>
                              <p:par>
                                <p:cTn id="96" presetID="2" presetClass="exit" presetSubtype="4" fill="hold" grpId="1" nodeType="withEffect">
                                  <p:stCondLst>
                                    <p:cond delay="0"/>
                                  </p:stCondLst>
                                  <p:childTnLst>
                                    <p:anim calcmode="lin" valueType="num">
                                      <p:cBhvr additive="base">
                                        <p:cTn id="97" dur="500"/>
                                        <p:tgtEl>
                                          <p:spTgt spid="582681"/>
                                        </p:tgtEl>
                                        <p:attrNameLst>
                                          <p:attrName>ppt_x</p:attrName>
                                        </p:attrNameLst>
                                      </p:cBhvr>
                                      <p:tavLst>
                                        <p:tav tm="0">
                                          <p:val>
                                            <p:strVal val="ppt_x"/>
                                          </p:val>
                                        </p:tav>
                                        <p:tav tm="100000">
                                          <p:val>
                                            <p:strVal val="ppt_x"/>
                                          </p:val>
                                        </p:tav>
                                      </p:tavLst>
                                    </p:anim>
                                    <p:anim calcmode="lin" valueType="num">
                                      <p:cBhvr additive="base">
                                        <p:cTn id="98" dur="500"/>
                                        <p:tgtEl>
                                          <p:spTgt spid="582681"/>
                                        </p:tgtEl>
                                        <p:attrNameLst>
                                          <p:attrName>ppt_y</p:attrName>
                                        </p:attrNameLst>
                                      </p:cBhvr>
                                      <p:tavLst>
                                        <p:tav tm="0">
                                          <p:val>
                                            <p:strVal val="ppt_y"/>
                                          </p:val>
                                        </p:tav>
                                        <p:tav tm="100000">
                                          <p:val>
                                            <p:strVal val="1+ppt_h/2"/>
                                          </p:val>
                                        </p:tav>
                                      </p:tavLst>
                                    </p:anim>
                                    <p:set>
                                      <p:cBhvr>
                                        <p:cTn id="99" dur="1" fill="hold">
                                          <p:stCondLst>
                                            <p:cond delay="499"/>
                                          </p:stCondLst>
                                        </p:cTn>
                                        <p:tgtEl>
                                          <p:spTgt spid="582681"/>
                                        </p:tgtEl>
                                        <p:attrNameLst>
                                          <p:attrName>style.visibility</p:attrName>
                                        </p:attrNameLst>
                                      </p:cBhvr>
                                      <p:to>
                                        <p:strVal val="hidden"/>
                                      </p:to>
                                    </p:set>
                                  </p:childTnLst>
                                </p:cTn>
                              </p:par>
                              <p:par>
                                <p:cTn id="100" presetID="2" presetClass="exit" presetSubtype="4" fill="hold" grpId="1" nodeType="withEffect">
                                  <p:stCondLst>
                                    <p:cond delay="0"/>
                                  </p:stCondLst>
                                  <p:childTnLst>
                                    <p:anim calcmode="lin" valueType="num">
                                      <p:cBhvr additive="base">
                                        <p:cTn id="101" dur="500"/>
                                        <p:tgtEl>
                                          <p:spTgt spid="582682"/>
                                        </p:tgtEl>
                                        <p:attrNameLst>
                                          <p:attrName>ppt_x</p:attrName>
                                        </p:attrNameLst>
                                      </p:cBhvr>
                                      <p:tavLst>
                                        <p:tav tm="0">
                                          <p:val>
                                            <p:strVal val="ppt_x"/>
                                          </p:val>
                                        </p:tav>
                                        <p:tav tm="100000">
                                          <p:val>
                                            <p:strVal val="ppt_x"/>
                                          </p:val>
                                        </p:tav>
                                      </p:tavLst>
                                    </p:anim>
                                    <p:anim calcmode="lin" valueType="num">
                                      <p:cBhvr additive="base">
                                        <p:cTn id="102" dur="500"/>
                                        <p:tgtEl>
                                          <p:spTgt spid="582682"/>
                                        </p:tgtEl>
                                        <p:attrNameLst>
                                          <p:attrName>ppt_y</p:attrName>
                                        </p:attrNameLst>
                                      </p:cBhvr>
                                      <p:tavLst>
                                        <p:tav tm="0">
                                          <p:val>
                                            <p:strVal val="ppt_y"/>
                                          </p:val>
                                        </p:tav>
                                        <p:tav tm="100000">
                                          <p:val>
                                            <p:strVal val="1+ppt_h/2"/>
                                          </p:val>
                                        </p:tav>
                                      </p:tavLst>
                                    </p:anim>
                                    <p:set>
                                      <p:cBhvr>
                                        <p:cTn id="103" dur="1" fill="hold">
                                          <p:stCondLst>
                                            <p:cond delay="499"/>
                                          </p:stCondLst>
                                        </p:cTn>
                                        <p:tgtEl>
                                          <p:spTgt spid="582682"/>
                                        </p:tgtEl>
                                        <p:attrNameLst>
                                          <p:attrName>style.visibility</p:attrName>
                                        </p:attrNameLst>
                                      </p:cBhvr>
                                      <p:to>
                                        <p:strVal val="hidden"/>
                                      </p:to>
                                    </p:set>
                                  </p:childTnLst>
                                </p:cTn>
                              </p:par>
                              <p:par>
                                <p:cTn id="104" presetID="2" presetClass="exit" presetSubtype="4" fill="hold" grpId="1" nodeType="withEffect">
                                  <p:stCondLst>
                                    <p:cond delay="0"/>
                                  </p:stCondLst>
                                  <p:childTnLst>
                                    <p:anim calcmode="lin" valueType="num">
                                      <p:cBhvr additive="base">
                                        <p:cTn id="105" dur="500"/>
                                        <p:tgtEl>
                                          <p:spTgt spid="582685"/>
                                        </p:tgtEl>
                                        <p:attrNameLst>
                                          <p:attrName>ppt_x</p:attrName>
                                        </p:attrNameLst>
                                      </p:cBhvr>
                                      <p:tavLst>
                                        <p:tav tm="0">
                                          <p:val>
                                            <p:strVal val="ppt_x"/>
                                          </p:val>
                                        </p:tav>
                                        <p:tav tm="100000">
                                          <p:val>
                                            <p:strVal val="ppt_x"/>
                                          </p:val>
                                        </p:tav>
                                      </p:tavLst>
                                    </p:anim>
                                    <p:anim calcmode="lin" valueType="num">
                                      <p:cBhvr additive="base">
                                        <p:cTn id="106" dur="500"/>
                                        <p:tgtEl>
                                          <p:spTgt spid="582685"/>
                                        </p:tgtEl>
                                        <p:attrNameLst>
                                          <p:attrName>ppt_y</p:attrName>
                                        </p:attrNameLst>
                                      </p:cBhvr>
                                      <p:tavLst>
                                        <p:tav tm="0">
                                          <p:val>
                                            <p:strVal val="ppt_y"/>
                                          </p:val>
                                        </p:tav>
                                        <p:tav tm="100000">
                                          <p:val>
                                            <p:strVal val="1+ppt_h/2"/>
                                          </p:val>
                                        </p:tav>
                                      </p:tavLst>
                                    </p:anim>
                                    <p:set>
                                      <p:cBhvr>
                                        <p:cTn id="107" dur="1" fill="hold">
                                          <p:stCondLst>
                                            <p:cond delay="499"/>
                                          </p:stCondLst>
                                        </p:cTn>
                                        <p:tgtEl>
                                          <p:spTgt spid="582685"/>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82669" grpId="0" animBg="1"/>
      <p:bldP spid="582669" grpId="1" animBg="1"/>
      <p:bldP spid="582672" grpId="0" animBg="1"/>
      <p:bldP spid="582672" grpId="1" animBg="1"/>
      <p:bldP spid="582673" grpId="0" animBg="1"/>
      <p:bldP spid="582673" grpId="1" animBg="1"/>
      <p:bldP spid="582675" grpId="0" animBg="1"/>
      <p:bldP spid="582675" grpId="1" animBg="1"/>
      <p:bldP spid="582681" grpId="0" animBg="1"/>
      <p:bldP spid="582681" grpId="1" animBg="1"/>
      <p:bldP spid="582682" grpId="0" animBg="1"/>
      <p:bldP spid="582682" grpId="1" animBg="1"/>
      <p:bldP spid="582685" grpId="0" animBg="1"/>
      <p:bldP spid="582685" grpId="1" animBg="1"/>
      <p:bldP spid="582667" grpId="0" animBg="1"/>
      <p:bldP spid="582667" grpId="1" animBg="1"/>
      <p:bldP spid="582666" grpId="0" animBg="1"/>
      <p:bldP spid="582666" grpId="1" animBg="1"/>
      <p:bldP spid="582668" grpId="0" animBg="1"/>
      <p:bldP spid="582668" grpId="1" animBg="1"/>
    </p:bld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5" name="Rectangle 1"/>
          <p:cNvSpPr>
            <a:spLocks noGrp="1" noChangeArrowheads="1"/>
          </p:cNvSpPr>
          <p:nvPr>
            <p:ph type="title"/>
          </p:nvPr>
        </p:nvSpPr>
        <p:spPr>
          <a:xfrm>
            <a:off x="457200" y="274638"/>
            <a:ext cx="8229600" cy="1143000"/>
          </a:xfrm>
        </p:spPr>
        <p:txBody>
          <a:bodyPr/>
          <a:lstStyle/>
          <a:p>
            <a:pPr algn="ctr"/>
            <a:endParaRPr lang="en-US" sz="4400">
              <a:latin typeface="Arial" panose="020B0604020202020204" pitchFamily="34" charset="0"/>
              <a:cs typeface="Arial" panose="020B0604020202020204" pitchFamily="34" charset="0"/>
              <a:sym typeface="Trebuchet MS" charset="0"/>
            </a:endParaRPr>
          </a:p>
        </p:txBody>
      </p:sp>
      <p:pic>
        <p:nvPicPr>
          <p:cNvPr id="6146" name="Picture 2" descr="the-grace-of-god.jpg"/>
          <p:cNvPicPr>
            <a:picLocks noChangeAspect="1"/>
          </p:cNvPicPr>
          <p:nvPr/>
        </p:nvPicPr>
        <p:blipFill>
          <a:blip r:embed="rId2" cstate="screen">
            <a:extLst>
              <a:ext uri="{28A0092B-C50C-407E-A947-70E740481C1C}">
                <a14:useLocalDpi xmlns:a14="http://schemas.microsoft.com/office/drawing/2010/main"/>
              </a:ext>
            </a:extLst>
          </a:blip>
          <a:srcRect/>
          <a:stretch>
            <a:fillRect/>
          </a:stretch>
        </p:blipFill>
        <p:spPr bwMode="auto">
          <a:xfrm>
            <a:off x="0" y="0"/>
            <a:ext cx="9144000" cy="6856413"/>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type="none" w="med" len="med"/>
                <a:tailEnd type="none" w="med" len="me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4" name="Title 1"/>
          <p:cNvSpPr txBox="1">
            <a:spLocks/>
          </p:cNvSpPr>
          <p:nvPr/>
        </p:nvSpPr>
        <p:spPr bwMode="auto">
          <a:xfrm>
            <a:off x="0" y="837335"/>
            <a:ext cx="9143999" cy="12728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l" rtl="0" eaLnBrk="0" fontAlgn="base" hangingPunct="0">
              <a:spcBef>
                <a:spcPct val="0"/>
              </a:spcBef>
              <a:spcAft>
                <a:spcPct val="0"/>
              </a:spcAft>
              <a:defRPr kumimoji="1" sz="4400">
                <a:solidFill>
                  <a:schemeClr val="tx2"/>
                </a:solidFill>
                <a:latin typeface="+mj-lt"/>
                <a:ea typeface="ＭＳ Ｐゴシック" charset="-128"/>
                <a:cs typeface="ＭＳ Ｐゴシック" charset="-128"/>
              </a:defRPr>
            </a:lvl1pPr>
            <a:lvl2pPr algn="l" rtl="0" eaLnBrk="0" fontAlgn="base" hangingPunct="0">
              <a:spcBef>
                <a:spcPct val="0"/>
              </a:spcBef>
              <a:spcAft>
                <a:spcPct val="0"/>
              </a:spcAft>
              <a:defRPr kumimoji="1" sz="4400">
                <a:solidFill>
                  <a:schemeClr val="tx2"/>
                </a:solidFill>
                <a:latin typeface="Tahoma" charset="-52"/>
                <a:ea typeface="ＭＳ Ｐゴシック" charset="-128"/>
                <a:cs typeface="ＭＳ Ｐゴシック" charset="-128"/>
              </a:defRPr>
            </a:lvl2pPr>
            <a:lvl3pPr algn="l" rtl="0" eaLnBrk="0" fontAlgn="base" hangingPunct="0">
              <a:spcBef>
                <a:spcPct val="0"/>
              </a:spcBef>
              <a:spcAft>
                <a:spcPct val="0"/>
              </a:spcAft>
              <a:defRPr kumimoji="1" sz="4400">
                <a:solidFill>
                  <a:schemeClr val="tx2"/>
                </a:solidFill>
                <a:latin typeface="Tahoma" charset="-52"/>
                <a:ea typeface="ＭＳ Ｐゴシック" charset="-128"/>
                <a:cs typeface="ＭＳ Ｐゴシック" charset="-128"/>
              </a:defRPr>
            </a:lvl3pPr>
            <a:lvl4pPr algn="l" rtl="0" eaLnBrk="0" fontAlgn="base" hangingPunct="0">
              <a:spcBef>
                <a:spcPct val="0"/>
              </a:spcBef>
              <a:spcAft>
                <a:spcPct val="0"/>
              </a:spcAft>
              <a:defRPr kumimoji="1" sz="4400">
                <a:solidFill>
                  <a:schemeClr val="tx2"/>
                </a:solidFill>
                <a:latin typeface="Tahoma" charset="-52"/>
                <a:ea typeface="ＭＳ Ｐゴシック" charset="-128"/>
                <a:cs typeface="ＭＳ Ｐゴシック" charset="-128"/>
              </a:defRPr>
            </a:lvl4pPr>
            <a:lvl5pPr algn="l" rtl="0" eaLnBrk="0" fontAlgn="base" hangingPunct="0">
              <a:spcBef>
                <a:spcPct val="0"/>
              </a:spcBef>
              <a:spcAft>
                <a:spcPct val="0"/>
              </a:spcAft>
              <a:defRPr kumimoji="1" sz="4400">
                <a:solidFill>
                  <a:schemeClr val="tx2"/>
                </a:solidFill>
                <a:latin typeface="Tahoma" charset="-52"/>
                <a:ea typeface="ＭＳ Ｐゴシック" charset="-128"/>
                <a:cs typeface="ＭＳ Ｐゴシック" charset="-128"/>
              </a:defRPr>
            </a:lvl5pPr>
            <a:lvl6pPr marL="457200" algn="l" rtl="0" eaLnBrk="0" fontAlgn="base" hangingPunct="0">
              <a:spcBef>
                <a:spcPct val="0"/>
              </a:spcBef>
              <a:spcAft>
                <a:spcPct val="0"/>
              </a:spcAft>
              <a:defRPr kumimoji="1" sz="4400">
                <a:solidFill>
                  <a:schemeClr val="tx2"/>
                </a:solidFill>
                <a:latin typeface="Tahoma" charset="-52"/>
              </a:defRPr>
            </a:lvl6pPr>
            <a:lvl7pPr marL="914400" algn="l" rtl="0" eaLnBrk="0" fontAlgn="base" hangingPunct="0">
              <a:spcBef>
                <a:spcPct val="0"/>
              </a:spcBef>
              <a:spcAft>
                <a:spcPct val="0"/>
              </a:spcAft>
              <a:defRPr kumimoji="1" sz="4400">
                <a:solidFill>
                  <a:schemeClr val="tx2"/>
                </a:solidFill>
                <a:latin typeface="Tahoma" charset="-52"/>
              </a:defRPr>
            </a:lvl7pPr>
            <a:lvl8pPr marL="1371600" algn="l" rtl="0" eaLnBrk="0" fontAlgn="base" hangingPunct="0">
              <a:spcBef>
                <a:spcPct val="0"/>
              </a:spcBef>
              <a:spcAft>
                <a:spcPct val="0"/>
              </a:spcAft>
              <a:defRPr kumimoji="1" sz="4400">
                <a:solidFill>
                  <a:schemeClr val="tx2"/>
                </a:solidFill>
                <a:latin typeface="Tahoma" charset="-52"/>
              </a:defRPr>
            </a:lvl8pPr>
            <a:lvl9pPr marL="1828800" algn="l" rtl="0" eaLnBrk="0" fontAlgn="base" hangingPunct="0">
              <a:spcBef>
                <a:spcPct val="0"/>
              </a:spcBef>
              <a:spcAft>
                <a:spcPct val="0"/>
              </a:spcAft>
              <a:defRPr kumimoji="1" sz="4400">
                <a:solidFill>
                  <a:schemeClr val="tx2"/>
                </a:solidFill>
                <a:latin typeface="Tahoma" charset="-52"/>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1" lang="ar-JO" sz="6000" b="1" i="0" u="none" strike="noStrike" kern="1200" cap="none" spc="0" normalizeH="0" baseline="0" noProof="0" dirty="0">
                <a:ln>
                  <a:noFill/>
                </a:ln>
                <a:solidFill>
                  <a:srgbClr val="FFFFFF"/>
                </a:solidFill>
                <a:effectLst>
                  <a:glow rad="139700">
                    <a:srgbClr val="000000"/>
                  </a:glow>
                  <a:outerShdw blurRad="38100" dist="38100" dir="2700000" algn="tl">
                    <a:srgbClr val="000000">
                      <a:alpha val="43137"/>
                    </a:srgbClr>
                  </a:outerShdw>
                </a:effectLst>
                <a:uLnTx/>
                <a:uFillTx/>
                <a:latin typeface="Arial" panose="020B0604020202020204" pitchFamily="34" charset="0"/>
                <a:ea typeface="ＭＳ Ｐゴシック" charset="-128"/>
                <a:cs typeface="Arial" panose="020B0604020202020204" pitchFamily="34" charset="0"/>
              </a:rPr>
              <a:t>ثلاثة أدلة على</a:t>
            </a:r>
            <a:endParaRPr kumimoji="1" lang="en-US" sz="6000" b="1" i="0" u="none" strike="noStrike" kern="1200" cap="none" spc="0" normalizeH="0" baseline="0" noProof="0" dirty="0">
              <a:ln>
                <a:noFill/>
              </a:ln>
              <a:solidFill>
                <a:srgbClr val="FFFFFF"/>
              </a:solidFill>
              <a:effectLst>
                <a:glow rad="139700">
                  <a:srgbClr val="000000"/>
                </a:glow>
                <a:outerShdw blurRad="38100" dist="38100" dir="2700000" algn="tl">
                  <a:srgbClr val="000000">
                    <a:alpha val="43137"/>
                  </a:srgbClr>
                </a:outerShdw>
              </a:effectLst>
              <a:uLnTx/>
              <a:uFillTx/>
              <a:latin typeface="Arial" panose="020B0604020202020204" pitchFamily="34" charset="0"/>
              <a:ea typeface="ＭＳ Ｐゴシック" charset="-128"/>
              <a:cs typeface="Arial" panose="020B0604020202020204" pitchFamily="34" charset="0"/>
            </a:endParaRPr>
          </a:p>
        </p:txBody>
      </p:sp>
      <p:sp>
        <p:nvSpPr>
          <p:cNvPr id="5" name="Title 1"/>
          <p:cNvSpPr txBox="1">
            <a:spLocks/>
          </p:cNvSpPr>
          <p:nvPr/>
        </p:nvSpPr>
        <p:spPr bwMode="auto">
          <a:xfrm>
            <a:off x="525057" y="4807215"/>
            <a:ext cx="2496439" cy="224974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l" rtl="0" eaLnBrk="0" fontAlgn="base" hangingPunct="0">
              <a:spcBef>
                <a:spcPct val="0"/>
              </a:spcBef>
              <a:spcAft>
                <a:spcPct val="0"/>
              </a:spcAft>
              <a:defRPr kumimoji="1" sz="4400">
                <a:solidFill>
                  <a:schemeClr val="tx2"/>
                </a:solidFill>
                <a:latin typeface="+mj-lt"/>
                <a:ea typeface="ＭＳ Ｐゴシック" charset="-128"/>
                <a:cs typeface="ＭＳ Ｐゴシック" charset="-128"/>
              </a:defRPr>
            </a:lvl1pPr>
            <a:lvl2pPr algn="l" rtl="0" eaLnBrk="0" fontAlgn="base" hangingPunct="0">
              <a:spcBef>
                <a:spcPct val="0"/>
              </a:spcBef>
              <a:spcAft>
                <a:spcPct val="0"/>
              </a:spcAft>
              <a:defRPr kumimoji="1" sz="4400">
                <a:solidFill>
                  <a:schemeClr val="tx2"/>
                </a:solidFill>
                <a:latin typeface="Tahoma" charset="-52"/>
                <a:ea typeface="ＭＳ Ｐゴシック" charset="-128"/>
                <a:cs typeface="ＭＳ Ｐゴシック" charset="-128"/>
              </a:defRPr>
            </a:lvl2pPr>
            <a:lvl3pPr algn="l" rtl="0" eaLnBrk="0" fontAlgn="base" hangingPunct="0">
              <a:spcBef>
                <a:spcPct val="0"/>
              </a:spcBef>
              <a:spcAft>
                <a:spcPct val="0"/>
              </a:spcAft>
              <a:defRPr kumimoji="1" sz="4400">
                <a:solidFill>
                  <a:schemeClr val="tx2"/>
                </a:solidFill>
                <a:latin typeface="Tahoma" charset="-52"/>
                <a:ea typeface="ＭＳ Ｐゴシック" charset="-128"/>
                <a:cs typeface="ＭＳ Ｐゴシック" charset="-128"/>
              </a:defRPr>
            </a:lvl3pPr>
            <a:lvl4pPr algn="l" rtl="0" eaLnBrk="0" fontAlgn="base" hangingPunct="0">
              <a:spcBef>
                <a:spcPct val="0"/>
              </a:spcBef>
              <a:spcAft>
                <a:spcPct val="0"/>
              </a:spcAft>
              <a:defRPr kumimoji="1" sz="4400">
                <a:solidFill>
                  <a:schemeClr val="tx2"/>
                </a:solidFill>
                <a:latin typeface="Tahoma" charset="-52"/>
                <a:ea typeface="ＭＳ Ｐゴシック" charset="-128"/>
                <a:cs typeface="ＭＳ Ｐゴシック" charset="-128"/>
              </a:defRPr>
            </a:lvl4pPr>
            <a:lvl5pPr algn="l" rtl="0" eaLnBrk="0" fontAlgn="base" hangingPunct="0">
              <a:spcBef>
                <a:spcPct val="0"/>
              </a:spcBef>
              <a:spcAft>
                <a:spcPct val="0"/>
              </a:spcAft>
              <a:defRPr kumimoji="1" sz="4400">
                <a:solidFill>
                  <a:schemeClr val="tx2"/>
                </a:solidFill>
                <a:latin typeface="Tahoma" charset="-52"/>
                <a:ea typeface="ＭＳ Ｐゴシック" charset="-128"/>
                <a:cs typeface="ＭＳ Ｐゴシック" charset="-128"/>
              </a:defRPr>
            </a:lvl5pPr>
            <a:lvl6pPr marL="457200" algn="l" rtl="0" eaLnBrk="0" fontAlgn="base" hangingPunct="0">
              <a:spcBef>
                <a:spcPct val="0"/>
              </a:spcBef>
              <a:spcAft>
                <a:spcPct val="0"/>
              </a:spcAft>
              <a:defRPr kumimoji="1" sz="4400">
                <a:solidFill>
                  <a:schemeClr val="tx2"/>
                </a:solidFill>
                <a:latin typeface="Tahoma" charset="-52"/>
              </a:defRPr>
            </a:lvl6pPr>
            <a:lvl7pPr marL="914400" algn="l" rtl="0" eaLnBrk="0" fontAlgn="base" hangingPunct="0">
              <a:spcBef>
                <a:spcPct val="0"/>
              </a:spcBef>
              <a:spcAft>
                <a:spcPct val="0"/>
              </a:spcAft>
              <a:defRPr kumimoji="1" sz="4400">
                <a:solidFill>
                  <a:schemeClr val="tx2"/>
                </a:solidFill>
                <a:latin typeface="Tahoma" charset="-52"/>
              </a:defRPr>
            </a:lvl7pPr>
            <a:lvl8pPr marL="1371600" algn="l" rtl="0" eaLnBrk="0" fontAlgn="base" hangingPunct="0">
              <a:spcBef>
                <a:spcPct val="0"/>
              </a:spcBef>
              <a:spcAft>
                <a:spcPct val="0"/>
              </a:spcAft>
              <a:defRPr kumimoji="1" sz="4400">
                <a:solidFill>
                  <a:schemeClr val="tx2"/>
                </a:solidFill>
                <a:latin typeface="Tahoma" charset="-52"/>
              </a:defRPr>
            </a:lvl8pPr>
            <a:lvl9pPr marL="1828800" algn="l" rtl="0" eaLnBrk="0" fontAlgn="base" hangingPunct="0">
              <a:spcBef>
                <a:spcPct val="0"/>
              </a:spcBef>
              <a:spcAft>
                <a:spcPct val="0"/>
              </a:spcAft>
              <a:defRPr kumimoji="1" sz="4400">
                <a:solidFill>
                  <a:schemeClr val="tx2"/>
                </a:solidFill>
                <a:latin typeface="Tahoma" charset="-52"/>
              </a:defRPr>
            </a:lvl9pPr>
          </a:lstStyle>
          <a:p>
            <a:pPr marL="0" marR="0" lvl="0" indent="0" algn="l" defTabSz="457200" rtl="0" eaLnBrk="0" fontAlgn="base" latinLnBrk="0" hangingPunct="0">
              <a:lnSpc>
                <a:spcPct val="100000"/>
              </a:lnSpc>
              <a:spcBef>
                <a:spcPct val="0"/>
              </a:spcBef>
              <a:spcAft>
                <a:spcPct val="0"/>
              </a:spcAft>
              <a:buClrTx/>
              <a:buSzTx/>
              <a:buFontTx/>
              <a:buNone/>
              <a:tabLst/>
              <a:defRPr/>
            </a:pPr>
            <a:r>
              <a:rPr kumimoji="1" lang="ar-JO" sz="5400" b="1" i="0" u="none" strike="noStrike" kern="1200" cap="none" spc="0" normalizeH="0" baseline="0" noProof="0" dirty="0">
                <a:ln>
                  <a:noFill/>
                </a:ln>
                <a:solidFill>
                  <a:srgbClr val="FFFFFF"/>
                </a:solidFill>
                <a:effectLst>
                  <a:glow rad="139700">
                    <a:srgbClr val="000000"/>
                  </a:glow>
                  <a:outerShdw blurRad="38100" dist="38100" dir="2700000" algn="tl">
                    <a:srgbClr val="000000">
                      <a:alpha val="43137"/>
                    </a:srgbClr>
                  </a:outerShdw>
                </a:effectLst>
                <a:uLnTx/>
                <a:uFillTx/>
                <a:latin typeface="Arial" panose="020B0604020202020204" pitchFamily="34" charset="0"/>
                <a:ea typeface="ＭＳ Ｐゴシック" charset="-128"/>
                <a:cs typeface="Arial" panose="020B0604020202020204" pitchFamily="34" charset="0"/>
              </a:rPr>
              <a:t>10-11</a:t>
            </a:r>
            <a:r>
              <a:rPr kumimoji="1" lang="en-US" sz="5400" b="1" i="0" u="none" strike="noStrike" kern="1200" cap="none" spc="0" normalizeH="0" baseline="0" noProof="0" dirty="0">
                <a:ln>
                  <a:noFill/>
                </a:ln>
                <a:solidFill>
                  <a:srgbClr val="FFFFFF"/>
                </a:solidFill>
                <a:effectLst>
                  <a:glow rad="139700">
                    <a:srgbClr val="000000"/>
                  </a:glow>
                  <a:outerShdw blurRad="38100" dist="38100" dir="2700000" algn="tl">
                    <a:srgbClr val="000000">
                      <a:alpha val="43137"/>
                    </a:srgbClr>
                  </a:outerShdw>
                </a:effectLst>
                <a:uLnTx/>
                <a:uFillTx/>
                <a:latin typeface="Arial" panose="020B0604020202020204" pitchFamily="34" charset="0"/>
                <a:ea typeface="ＭＳ Ｐゴシック" charset="-128"/>
                <a:cs typeface="Arial" panose="020B0604020202020204" pitchFamily="34" charset="0"/>
              </a:rPr>
              <a:t> </a:t>
            </a:r>
            <a:r>
              <a:rPr kumimoji="1" lang="ar-JO" sz="4400" b="1" i="0" u="none" strike="noStrike" kern="1200" cap="none" spc="0" normalizeH="0" baseline="0" noProof="0" dirty="0">
                <a:ln>
                  <a:noFill/>
                </a:ln>
                <a:solidFill>
                  <a:srgbClr val="FFFFFF"/>
                </a:solidFill>
                <a:effectLst>
                  <a:glow rad="139700">
                    <a:srgbClr val="000000"/>
                  </a:glow>
                  <a:outerShdw blurRad="38100" dist="38100" dir="2700000" algn="tl">
                    <a:srgbClr val="000000">
                      <a:alpha val="43137"/>
                    </a:srgbClr>
                  </a:outerShdw>
                </a:effectLst>
                <a:uLnTx/>
                <a:uFillTx/>
                <a:latin typeface="Arial" panose="020B0604020202020204" pitchFamily="34" charset="0"/>
                <a:ea typeface="ＭＳ Ｐゴシック" charset="-128"/>
                <a:cs typeface="Arial" panose="020B0604020202020204" pitchFamily="34" charset="0"/>
              </a:rPr>
              <a:t>الشاهدان</a:t>
            </a:r>
          </a:p>
          <a:p>
            <a:pPr marL="0" marR="0" lvl="0" indent="0" algn="l" defTabSz="457200" rtl="0" eaLnBrk="0" fontAlgn="base" latinLnBrk="0" hangingPunct="0">
              <a:lnSpc>
                <a:spcPct val="100000"/>
              </a:lnSpc>
              <a:spcBef>
                <a:spcPct val="0"/>
              </a:spcBef>
              <a:spcAft>
                <a:spcPct val="0"/>
              </a:spcAft>
              <a:buClrTx/>
              <a:buSzTx/>
              <a:buFontTx/>
              <a:buNone/>
              <a:tabLst/>
              <a:defRPr/>
            </a:pPr>
            <a:endParaRPr kumimoji="1" lang="ar-JO" sz="4400" b="1" i="0" u="none" strike="noStrike" kern="1200" cap="none" spc="0" normalizeH="0" baseline="0" noProof="0" dirty="0">
              <a:ln>
                <a:noFill/>
              </a:ln>
              <a:solidFill>
                <a:srgbClr val="FFFFFF"/>
              </a:solidFill>
              <a:effectLst>
                <a:glow rad="139700">
                  <a:srgbClr val="000000"/>
                </a:glow>
                <a:outerShdw blurRad="38100" dist="38100" dir="2700000" algn="tl">
                  <a:srgbClr val="000000">
                    <a:alpha val="43137"/>
                  </a:srgbClr>
                </a:outerShdw>
              </a:effectLst>
              <a:uLnTx/>
              <a:uFillTx/>
              <a:latin typeface="Arial" panose="020B0604020202020204" pitchFamily="34" charset="0"/>
              <a:ea typeface="ＭＳ Ｐゴシック" charset="-128"/>
              <a:cs typeface="Arial" panose="020B0604020202020204" pitchFamily="34" charset="0"/>
            </a:endParaRPr>
          </a:p>
        </p:txBody>
      </p:sp>
      <p:sp>
        <p:nvSpPr>
          <p:cNvPr id="6" name="Title 1"/>
          <p:cNvSpPr txBox="1">
            <a:spLocks/>
          </p:cNvSpPr>
          <p:nvPr/>
        </p:nvSpPr>
        <p:spPr bwMode="auto">
          <a:xfrm>
            <a:off x="3021496" y="4807215"/>
            <a:ext cx="2496439" cy="224974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l" rtl="0" eaLnBrk="0" fontAlgn="base" hangingPunct="0">
              <a:spcBef>
                <a:spcPct val="0"/>
              </a:spcBef>
              <a:spcAft>
                <a:spcPct val="0"/>
              </a:spcAft>
              <a:defRPr kumimoji="1" sz="4400">
                <a:solidFill>
                  <a:schemeClr val="tx2"/>
                </a:solidFill>
                <a:latin typeface="+mj-lt"/>
                <a:ea typeface="ＭＳ Ｐゴシック" charset="-128"/>
                <a:cs typeface="ＭＳ Ｐゴシック" charset="-128"/>
              </a:defRPr>
            </a:lvl1pPr>
            <a:lvl2pPr algn="l" rtl="0" eaLnBrk="0" fontAlgn="base" hangingPunct="0">
              <a:spcBef>
                <a:spcPct val="0"/>
              </a:spcBef>
              <a:spcAft>
                <a:spcPct val="0"/>
              </a:spcAft>
              <a:defRPr kumimoji="1" sz="4400">
                <a:solidFill>
                  <a:schemeClr val="tx2"/>
                </a:solidFill>
                <a:latin typeface="Tahoma" charset="-52"/>
                <a:ea typeface="ＭＳ Ｐゴシック" charset="-128"/>
                <a:cs typeface="ＭＳ Ｐゴシック" charset="-128"/>
              </a:defRPr>
            </a:lvl2pPr>
            <a:lvl3pPr algn="l" rtl="0" eaLnBrk="0" fontAlgn="base" hangingPunct="0">
              <a:spcBef>
                <a:spcPct val="0"/>
              </a:spcBef>
              <a:spcAft>
                <a:spcPct val="0"/>
              </a:spcAft>
              <a:defRPr kumimoji="1" sz="4400">
                <a:solidFill>
                  <a:schemeClr val="tx2"/>
                </a:solidFill>
                <a:latin typeface="Tahoma" charset="-52"/>
                <a:ea typeface="ＭＳ Ｐゴシック" charset="-128"/>
                <a:cs typeface="ＭＳ Ｐゴシック" charset="-128"/>
              </a:defRPr>
            </a:lvl3pPr>
            <a:lvl4pPr algn="l" rtl="0" eaLnBrk="0" fontAlgn="base" hangingPunct="0">
              <a:spcBef>
                <a:spcPct val="0"/>
              </a:spcBef>
              <a:spcAft>
                <a:spcPct val="0"/>
              </a:spcAft>
              <a:defRPr kumimoji="1" sz="4400">
                <a:solidFill>
                  <a:schemeClr val="tx2"/>
                </a:solidFill>
                <a:latin typeface="Tahoma" charset="-52"/>
                <a:ea typeface="ＭＳ Ｐゴシック" charset="-128"/>
                <a:cs typeface="ＭＳ Ｐゴシック" charset="-128"/>
              </a:defRPr>
            </a:lvl4pPr>
            <a:lvl5pPr algn="l" rtl="0" eaLnBrk="0" fontAlgn="base" hangingPunct="0">
              <a:spcBef>
                <a:spcPct val="0"/>
              </a:spcBef>
              <a:spcAft>
                <a:spcPct val="0"/>
              </a:spcAft>
              <a:defRPr kumimoji="1" sz="4400">
                <a:solidFill>
                  <a:schemeClr val="tx2"/>
                </a:solidFill>
                <a:latin typeface="Tahoma" charset="-52"/>
                <a:ea typeface="ＭＳ Ｐゴシック" charset="-128"/>
                <a:cs typeface="ＭＳ Ｐゴシック" charset="-128"/>
              </a:defRPr>
            </a:lvl5pPr>
            <a:lvl6pPr marL="457200" algn="l" rtl="0" eaLnBrk="0" fontAlgn="base" hangingPunct="0">
              <a:spcBef>
                <a:spcPct val="0"/>
              </a:spcBef>
              <a:spcAft>
                <a:spcPct val="0"/>
              </a:spcAft>
              <a:defRPr kumimoji="1" sz="4400">
                <a:solidFill>
                  <a:schemeClr val="tx2"/>
                </a:solidFill>
                <a:latin typeface="Tahoma" charset="-52"/>
              </a:defRPr>
            </a:lvl6pPr>
            <a:lvl7pPr marL="914400" algn="l" rtl="0" eaLnBrk="0" fontAlgn="base" hangingPunct="0">
              <a:spcBef>
                <a:spcPct val="0"/>
              </a:spcBef>
              <a:spcAft>
                <a:spcPct val="0"/>
              </a:spcAft>
              <a:defRPr kumimoji="1" sz="4400">
                <a:solidFill>
                  <a:schemeClr val="tx2"/>
                </a:solidFill>
                <a:latin typeface="Tahoma" charset="-52"/>
              </a:defRPr>
            </a:lvl7pPr>
            <a:lvl8pPr marL="1371600" algn="l" rtl="0" eaLnBrk="0" fontAlgn="base" hangingPunct="0">
              <a:spcBef>
                <a:spcPct val="0"/>
              </a:spcBef>
              <a:spcAft>
                <a:spcPct val="0"/>
              </a:spcAft>
              <a:defRPr kumimoji="1" sz="4400">
                <a:solidFill>
                  <a:schemeClr val="tx2"/>
                </a:solidFill>
                <a:latin typeface="Tahoma" charset="-52"/>
              </a:defRPr>
            </a:lvl8pPr>
            <a:lvl9pPr marL="1828800" algn="l" rtl="0" eaLnBrk="0" fontAlgn="base" hangingPunct="0">
              <a:spcBef>
                <a:spcPct val="0"/>
              </a:spcBef>
              <a:spcAft>
                <a:spcPct val="0"/>
              </a:spcAft>
              <a:defRPr kumimoji="1" sz="4400">
                <a:solidFill>
                  <a:schemeClr val="tx2"/>
                </a:solidFill>
                <a:latin typeface="Tahoma" charset="-52"/>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1" lang="ar-JO" sz="5400" b="1" i="0" u="none" strike="noStrike" kern="1200" cap="none" spc="0" normalizeH="0" baseline="0" noProof="0" dirty="0">
                <a:ln>
                  <a:noFill/>
                </a:ln>
                <a:solidFill>
                  <a:srgbClr val="FFFFFF"/>
                </a:solidFill>
                <a:effectLst>
                  <a:glow rad="139700">
                    <a:srgbClr val="000000"/>
                  </a:glow>
                  <a:outerShdw blurRad="38100" dist="38100" dir="2700000" algn="tl">
                    <a:srgbClr val="000000">
                      <a:alpha val="43137"/>
                    </a:srgbClr>
                  </a:outerShdw>
                </a:effectLst>
                <a:uLnTx/>
                <a:uFillTx/>
                <a:latin typeface="Arial" panose="020B0604020202020204" pitchFamily="34" charset="0"/>
                <a:ea typeface="ＭＳ Ｐゴシック" charset="-128"/>
                <a:cs typeface="Arial" panose="020B0604020202020204" pitchFamily="34" charset="0"/>
              </a:rPr>
              <a:t>12</a:t>
            </a:r>
            <a:r>
              <a:rPr kumimoji="1" lang="en-US" sz="5400" b="1" i="0" u="none" strike="noStrike" kern="1200" cap="none" spc="0" normalizeH="0" baseline="0" noProof="0" dirty="0">
                <a:ln>
                  <a:noFill/>
                </a:ln>
                <a:solidFill>
                  <a:srgbClr val="FFFFFF"/>
                </a:solidFill>
                <a:effectLst>
                  <a:glow rad="139700">
                    <a:srgbClr val="000000"/>
                  </a:glow>
                  <a:outerShdw blurRad="38100" dist="38100" dir="2700000" algn="tl">
                    <a:srgbClr val="000000">
                      <a:alpha val="43137"/>
                    </a:srgbClr>
                  </a:outerShdw>
                </a:effectLst>
                <a:uLnTx/>
                <a:uFillTx/>
                <a:latin typeface="Arial" panose="020B0604020202020204" pitchFamily="34" charset="0"/>
                <a:ea typeface="ＭＳ Ｐゴシック" charset="-128"/>
                <a:cs typeface="Arial" panose="020B0604020202020204" pitchFamily="34" charset="0"/>
              </a:rPr>
              <a:t> </a:t>
            </a:r>
            <a:br>
              <a:rPr kumimoji="1" lang="en-US" sz="5400" b="1" i="0" u="none" strike="noStrike" kern="1200" cap="none" spc="0" normalizeH="0" baseline="0" noProof="0" dirty="0">
                <a:ln>
                  <a:noFill/>
                </a:ln>
                <a:solidFill>
                  <a:srgbClr val="FFFFFF"/>
                </a:solidFill>
                <a:effectLst>
                  <a:glow rad="139700">
                    <a:srgbClr val="000000"/>
                  </a:glow>
                  <a:outerShdw blurRad="38100" dist="38100" dir="2700000" algn="tl">
                    <a:srgbClr val="000000">
                      <a:alpha val="43137"/>
                    </a:srgbClr>
                  </a:outerShdw>
                </a:effectLst>
                <a:uLnTx/>
                <a:uFillTx/>
                <a:latin typeface="Arial" panose="020B0604020202020204" pitchFamily="34" charset="0"/>
                <a:ea typeface="ＭＳ Ｐゴシック" charset="-128"/>
                <a:cs typeface="Arial" panose="020B0604020202020204" pitchFamily="34" charset="0"/>
              </a:rPr>
            </a:br>
            <a:r>
              <a:rPr kumimoji="1" lang="ar-JO" sz="4400" b="1" i="0" u="none" strike="noStrike" kern="1200" cap="none" spc="0" normalizeH="0" baseline="0" noProof="0" dirty="0">
                <a:ln>
                  <a:noFill/>
                </a:ln>
                <a:solidFill>
                  <a:srgbClr val="FFFFFF"/>
                </a:solidFill>
                <a:effectLst>
                  <a:glow rad="139700">
                    <a:srgbClr val="000000"/>
                  </a:glow>
                  <a:outerShdw blurRad="38100" dist="38100" dir="2700000" algn="tl">
                    <a:srgbClr val="000000">
                      <a:alpha val="43137"/>
                    </a:srgbClr>
                  </a:outerShdw>
                </a:effectLst>
                <a:uLnTx/>
                <a:uFillTx/>
                <a:latin typeface="Arial" panose="020B0604020202020204" pitchFamily="34" charset="0"/>
                <a:ea typeface="ＭＳ Ｐゴシック" charset="-128"/>
                <a:cs typeface="Arial" panose="020B0604020202020204" pitchFamily="34" charset="0"/>
              </a:rPr>
              <a:t>الشيطان</a:t>
            </a:r>
            <a:endParaRPr kumimoji="1" lang="en-US" sz="5400" b="1" i="0" u="none" strike="noStrike" kern="1200" cap="none" spc="0" normalizeH="0" baseline="0" noProof="0" dirty="0">
              <a:ln>
                <a:noFill/>
              </a:ln>
              <a:solidFill>
                <a:srgbClr val="FFFFFF"/>
              </a:solidFill>
              <a:effectLst>
                <a:glow rad="139700">
                  <a:srgbClr val="000000"/>
                </a:glow>
                <a:outerShdw blurRad="38100" dist="38100" dir="2700000" algn="tl">
                  <a:srgbClr val="000000">
                    <a:alpha val="43137"/>
                  </a:srgbClr>
                </a:outerShdw>
              </a:effectLst>
              <a:uLnTx/>
              <a:uFillTx/>
              <a:latin typeface="Arial" panose="020B0604020202020204" pitchFamily="34" charset="0"/>
              <a:ea typeface="ＭＳ Ｐゴシック" charset="-128"/>
              <a:cs typeface="Arial" panose="020B0604020202020204" pitchFamily="34" charset="0"/>
            </a:endParaRPr>
          </a:p>
        </p:txBody>
      </p:sp>
      <p:sp>
        <p:nvSpPr>
          <p:cNvPr id="7" name="Title 1"/>
          <p:cNvSpPr txBox="1">
            <a:spLocks/>
          </p:cNvSpPr>
          <p:nvPr/>
        </p:nvSpPr>
        <p:spPr bwMode="auto">
          <a:xfrm>
            <a:off x="5595993" y="4807215"/>
            <a:ext cx="2885398" cy="224974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l" rtl="0" eaLnBrk="0" fontAlgn="base" hangingPunct="0">
              <a:spcBef>
                <a:spcPct val="0"/>
              </a:spcBef>
              <a:spcAft>
                <a:spcPct val="0"/>
              </a:spcAft>
              <a:defRPr kumimoji="1" sz="4400">
                <a:solidFill>
                  <a:schemeClr val="tx2"/>
                </a:solidFill>
                <a:latin typeface="+mj-lt"/>
                <a:ea typeface="ＭＳ Ｐゴシック" charset="-128"/>
                <a:cs typeface="ＭＳ Ｐゴシック" charset="-128"/>
              </a:defRPr>
            </a:lvl1pPr>
            <a:lvl2pPr algn="l" rtl="0" eaLnBrk="0" fontAlgn="base" hangingPunct="0">
              <a:spcBef>
                <a:spcPct val="0"/>
              </a:spcBef>
              <a:spcAft>
                <a:spcPct val="0"/>
              </a:spcAft>
              <a:defRPr kumimoji="1" sz="4400">
                <a:solidFill>
                  <a:schemeClr val="tx2"/>
                </a:solidFill>
                <a:latin typeface="Tahoma" charset="-52"/>
                <a:ea typeface="ＭＳ Ｐゴシック" charset="-128"/>
                <a:cs typeface="ＭＳ Ｐゴシック" charset="-128"/>
              </a:defRPr>
            </a:lvl2pPr>
            <a:lvl3pPr algn="l" rtl="0" eaLnBrk="0" fontAlgn="base" hangingPunct="0">
              <a:spcBef>
                <a:spcPct val="0"/>
              </a:spcBef>
              <a:spcAft>
                <a:spcPct val="0"/>
              </a:spcAft>
              <a:defRPr kumimoji="1" sz="4400">
                <a:solidFill>
                  <a:schemeClr val="tx2"/>
                </a:solidFill>
                <a:latin typeface="Tahoma" charset="-52"/>
                <a:ea typeface="ＭＳ Ｐゴシック" charset="-128"/>
                <a:cs typeface="ＭＳ Ｐゴシック" charset="-128"/>
              </a:defRPr>
            </a:lvl3pPr>
            <a:lvl4pPr algn="l" rtl="0" eaLnBrk="0" fontAlgn="base" hangingPunct="0">
              <a:spcBef>
                <a:spcPct val="0"/>
              </a:spcBef>
              <a:spcAft>
                <a:spcPct val="0"/>
              </a:spcAft>
              <a:defRPr kumimoji="1" sz="4400">
                <a:solidFill>
                  <a:schemeClr val="tx2"/>
                </a:solidFill>
                <a:latin typeface="Tahoma" charset="-52"/>
                <a:ea typeface="ＭＳ Ｐゴシック" charset="-128"/>
                <a:cs typeface="ＭＳ Ｐゴシック" charset="-128"/>
              </a:defRPr>
            </a:lvl4pPr>
            <a:lvl5pPr algn="l" rtl="0" eaLnBrk="0" fontAlgn="base" hangingPunct="0">
              <a:spcBef>
                <a:spcPct val="0"/>
              </a:spcBef>
              <a:spcAft>
                <a:spcPct val="0"/>
              </a:spcAft>
              <a:defRPr kumimoji="1" sz="4400">
                <a:solidFill>
                  <a:schemeClr val="tx2"/>
                </a:solidFill>
                <a:latin typeface="Tahoma" charset="-52"/>
                <a:ea typeface="ＭＳ Ｐゴシック" charset="-128"/>
                <a:cs typeface="ＭＳ Ｐゴシック" charset="-128"/>
              </a:defRPr>
            </a:lvl5pPr>
            <a:lvl6pPr marL="457200" algn="l" rtl="0" eaLnBrk="0" fontAlgn="base" hangingPunct="0">
              <a:spcBef>
                <a:spcPct val="0"/>
              </a:spcBef>
              <a:spcAft>
                <a:spcPct val="0"/>
              </a:spcAft>
              <a:defRPr kumimoji="1" sz="4400">
                <a:solidFill>
                  <a:schemeClr val="tx2"/>
                </a:solidFill>
                <a:latin typeface="Tahoma" charset="-52"/>
              </a:defRPr>
            </a:lvl6pPr>
            <a:lvl7pPr marL="914400" algn="l" rtl="0" eaLnBrk="0" fontAlgn="base" hangingPunct="0">
              <a:spcBef>
                <a:spcPct val="0"/>
              </a:spcBef>
              <a:spcAft>
                <a:spcPct val="0"/>
              </a:spcAft>
              <a:defRPr kumimoji="1" sz="4400">
                <a:solidFill>
                  <a:schemeClr val="tx2"/>
                </a:solidFill>
                <a:latin typeface="Tahoma" charset="-52"/>
              </a:defRPr>
            </a:lvl7pPr>
            <a:lvl8pPr marL="1371600" algn="l" rtl="0" eaLnBrk="0" fontAlgn="base" hangingPunct="0">
              <a:spcBef>
                <a:spcPct val="0"/>
              </a:spcBef>
              <a:spcAft>
                <a:spcPct val="0"/>
              </a:spcAft>
              <a:defRPr kumimoji="1" sz="4400">
                <a:solidFill>
                  <a:schemeClr val="tx2"/>
                </a:solidFill>
                <a:latin typeface="Tahoma" charset="-52"/>
              </a:defRPr>
            </a:lvl8pPr>
            <a:lvl9pPr marL="1828800" algn="l" rtl="0" eaLnBrk="0" fontAlgn="base" hangingPunct="0">
              <a:spcBef>
                <a:spcPct val="0"/>
              </a:spcBef>
              <a:spcAft>
                <a:spcPct val="0"/>
              </a:spcAft>
              <a:defRPr kumimoji="1" sz="4400">
                <a:solidFill>
                  <a:schemeClr val="tx2"/>
                </a:solidFill>
                <a:latin typeface="Tahoma" charset="-52"/>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1" lang="ar-JO" sz="5400" b="1" i="0" u="none" strike="noStrike" kern="1200" cap="none" spc="0" normalizeH="0" baseline="0" noProof="0" dirty="0">
                <a:ln>
                  <a:noFill/>
                </a:ln>
                <a:solidFill>
                  <a:srgbClr val="FFFFFF"/>
                </a:solidFill>
                <a:effectLst>
                  <a:glow rad="139700">
                    <a:srgbClr val="000000"/>
                  </a:glow>
                  <a:outerShdw blurRad="38100" dist="38100" dir="2700000" algn="tl">
                    <a:srgbClr val="000000">
                      <a:alpha val="43137"/>
                    </a:srgbClr>
                  </a:outerShdw>
                </a:effectLst>
                <a:uLnTx/>
                <a:uFillTx/>
                <a:latin typeface="Arial" panose="020B0604020202020204" pitchFamily="34" charset="0"/>
                <a:ea typeface="ＭＳ Ｐゴシック" charset="-128"/>
                <a:cs typeface="Arial" panose="020B0604020202020204" pitchFamily="34" charset="0"/>
              </a:rPr>
              <a:t>13-14</a:t>
            </a:r>
            <a:br>
              <a:rPr kumimoji="1" lang="en-US" sz="5400" b="1" i="0" u="none" strike="noStrike" kern="1200" cap="none" spc="0" normalizeH="0" baseline="0" noProof="0" dirty="0">
                <a:ln>
                  <a:noFill/>
                </a:ln>
                <a:solidFill>
                  <a:srgbClr val="FFFFFF"/>
                </a:solidFill>
                <a:effectLst>
                  <a:glow rad="139700">
                    <a:srgbClr val="000000"/>
                  </a:glow>
                  <a:outerShdw blurRad="38100" dist="38100" dir="2700000" algn="tl">
                    <a:srgbClr val="000000">
                      <a:alpha val="43137"/>
                    </a:srgbClr>
                  </a:outerShdw>
                </a:effectLst>
                <a:uLnTx/>
                <a:uFillTx/>
                <a:latin typeface="Arial" panose="020B0604020202020204" pitchFamily="34" charset="0"/>
                <a:ea typeface="ＭＳ Ｐゴシック" charset="-128"/>
                <a:cs typeface="Arial" panose="020B0604020202020204" pitchFamily="34" charset="0"/>
              </a:rPr>
            </a:br>
            <a:r>
              <a:rPr kumimoji="1" lang="ar-JO" sz="4400" b="1" i="0" u="none" strike="noStrike" kern="1200" cap="none" spc="0" normalizeH="0" baseline="0" noProof="0" dirty="0">
                <a:ln>
                  <a:noFill/>
                </a:ln>
                <a:solidFill>
                  <a:srgbClr val="FFFFFF"/>
                </a:solidFill>
                <a:effectLst>
                  <a:glow rad="139700">
                    <a:srgbClr val="000000"/>
                  </a:glow>
                  <a:outerShdw blurRad="38100" dist="38100" dir="2700000" algn="tl">
                    <a:srgbClr val="000000">
                      <a:alpha val="43137"/>
                    </a:srgbClr>
                  </a:outerShdw>
                </a:effectLst>
                <a:uLnTx/>
                <a:uFillTx/>
                <a:latin typeface="Arial" panose="020B0604020202020204" pitchFamily="34" charset="0"/>
                <a:ea typeface="ＭＳ Ｐゴシック" charset="-128"/>
                <a:cs typeface="Arial" panose="020B0604020202020204" pitchFamily="34" charset="0"/>
              </a:rPr>
              <a:t>الأتباع</a:t>
            </a:r>
            <a:endParaRPr kumimoji="1" lang="en-US" sz="5400" b="1" i="0" u="none" strike="noStrike" kern="1200" cap="none" spc="0" normalizeH="0" baseline="0" noProof="0" dirty="0">
              <a:ln>
                <a:noFill/>
              </a:ln>
              <a:solidFill>
                <a:srgbClr val="FFFFFF"/>
              </a:solidFill>
              <a:effectLst>
                <a:glow rad="139700">
                  <a:srgbClr val="000000"/>
                </a:glow>
                <a:outerShdw blurRad="38100" dist="38100" dir="2700000" algn="tl">
                  <a:srgbClr val="000000">
                    <a:alpha val="43137"/>
                  </a:srgbClr>
                </a:outerShdw>
              </a:effectLst>
              <a:uLnTx/>
              <a:uFillTx/>
              <a:latin typeface="Arial" panose="020B0604020202020204" pitchFamily="34" charset="0"/>
              <a:ea typeface="ＭＳ Ｐゴシック" charset="-128"/>
              <a:cs typeface="Arial" panose="020B0604020202020204" pitchFamily="34" charset="0"/>
            </a:endParaRPr>
          </a:p>
        </p:txBody>
      </p:sp>
      <p:sp>
        <p:nvSpPr>
          <p:cNvPr id="8" name="Title 1"/>
          <p:cNvSpPr txBox="1">
            <a:spLocks/>
          </p:cNvSpPr>
          <p:nvPr/>
        </p:nvSpPr>
        <p:spPr bwMode="auto">
          <a:xfrm>
            <a:off x="-116963" y="4434997"/>
            <a:ext cx="823385" cy="242141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l" rtl="0" eaLnBrk="0" fontAlgn="base" hangingPunct="0">
              <a:spcBef>
                <a:spcPct val="0"/>
              </a:spcBef>
              <a:spcAft>
                <a:spcPct val="0"/>
              </a:spcAft>
              <a:defRPr kumimoji="1" sz="4400">
                <a:solidFill>
                  <a:schemeClr val="tx2"/>
                </a:solidFill>
                <a:latin typeface="+mj-lt"/>
                <a:ea typeface="ＭＳ Ｐゴシック" charset="-128"/>
                <a:cs typeface="ＭＳ Ｐゴシック" charset="-128"/>
              </a:defRPr>
            </a:lvl1pPr>
            <a:lvl2pPr algn="l" rtl="0" eaLnBrk="0" fontAlgn="base" hangingPunct="0">
              <a:spcBef>
                <a:spcPct val="0"/>
              </a:spcBef>
              <a:spcAft>
                <a:spcPct val="0"/>
              </a:spcAft>
              <a:defRPr kumimoji="1" sz="4400">
                <a:solidFill>
                  <a:schemeClr val="tx2"/>
                </a:solidFill>
                <a:latin typeface="Tahoma" charset="-52"/>
                <a:ea typeface="ＭＳ Ｐゴシック" charset="-128"/>
                <a:cs typeface="ＭＳ Ｐゴシック" charset="-128"/>
              </a:defRPr>
            </a:lvl2pPr>
            <a:lvl3pPr algn="l" rtl="0" eaLnBrk="0" fontAlgn="base" hangingPunct="0">
              <a:spcBef>
                <a:spcPct val="0"/>
              </a:spcBef>
              <a:spcAft>
                <a:spcPct val="0"/>
              </a:spcAft>
              <a:defRPr kumimoji="1" sz="4400">
                <a:solidFill>
                  <a:schemeClr val="tx2"/>
                </a:solidFill>
                <a:latin typeface="Tahoma" charset="-52"/>
                <a:ea typeface="ＭＳ Ｐゴシック" charset="-128"/>
                <a:cs typeface="ＭＳ Ｐゴシック" charset="-128"/>
              </a:defRPr>
            </a:lvl3pPr>
            <a:lvl4pPr algn="l" rtl="0" eaLnBrk="0" fontAlgn="base" hangingPunct="0">
              <a:spcBef>
                <a:spcPct val="0"/>
              </a:spcBef>
              <a:spcAft>
                <a:spcPct val="0"/>
              </a:spcAft>
              <a:defRPr kumimoji="1" sz="4400">
                <a:solidFill>
                  <a:schemeClr val="tx2"/>
                </a:solidFill>
                <a:latin typeface="Tahoma" charset="-52"/>
                <a:ea typeface="ＭＳ Ｐゴシック" charset="-128"/>
                <a:cs typeface="ＭＳ Ｐゴシック" charset="-128"/>
              </a:defRPr>
            </a:lvl4pPr>
            <a:lvl5pPr algn="l" rtl="0" eaLnBrk="0" fontAlgn="base" hangingPunct="0">
              <a:spcBef>
                <a:spcPct val="0"/>
              </a:spcBef>
              <a:spcAft>
                <a:spcPct val="0"/>
              </a:spcAft>
              <a:defRPr kumimoji="1" sz="4400">
                <a:solidFill>
                  <a:schemeClr val="tx2"/>
                </a:solidFill>
                <a:latin typeface="Tahoma" charset="-52"/>
                <a:ea typeface="ＭＳ Ｐゴシック" charset="-128"/>
                <a:cs typeface="ＭＳ Ｐゴシック" charset="-128"/>
              </a:defRPr>
            </a:lvl5pPr>
            <a:lvl6pPr marL="457200" algn="l" rtl="0" eaLnBrk="0" fontAlgn="base" hangingPunct="0">
              <a:spcBef>
                <a:spcPct val="0"/>
              </a:spcBef>
              <a:spcAft>
                <a:spcPct val="0"/>
              </a:spcAft>
              <a:defRPr kumimoji="1" sz="4400">
                <a:solidFill>
                  <a:schemeClr val="tx2"/>
                </a:solidFill>
                <a:latin typeface="Tahoma" charset="-52"/>
              </a:defRPr>
            </a:lvl6pPr>
            <a:lvl7pPr marL="914400" algn="l" rtl="0" eaLnBrk="0" fontAlgn="base" hangingPunct="0">
              <a:spcBef>
                <a:spcPct val="0"/>
              </a:spcBef>
              <a:spcAft>
                <a:spcPct val="0"/>
              </a:spcAft>
              <a:defRPr kumimoji="1" sz="4400">
                <a:solidFill>
                  <a:schemeClr val="tx2"/>
                </a:solidFill>
                <a:latin typeface="Tahoma" charset="-52"/>
              </a:defRPr>
            </a:lvl7pPr>
            <a:lvl8pPr marL="1371600" algn="l" rtl="0" eaLnBrk="0" fontAlgn="base" hangingPunct="0">
              <a:spcBef>
                <a:spcPct val="0"/>
              </a:spcBef>
              <a:spcAft>
                <a:spcPct val="0"/>
              </a:spcAft>
              <a:defRPr kumimoji="1" sz="4400">
                <a:solidFill>
                  <a:schemeClr val="tx2"/>
                </a:solidFill>
                <a:latin typeface="Tahoma" charset="-52"/>
              </a:defRPr>
            </a:lvl8pPr>
            <a:lvl9pPr marL="1828800" algn="l" rtl="0" eaLnBrk="0" fontAlgn="base" hangingPunct="0">
              <a:spcBef>
                <a:spcPct val="0"/>
              </a:spcBef>
              <a:spcAft>
                <a:spcPct val="0"/>
              </a:spcAft>
              <a:defRPr kumimoji="1" sz="4400">
                <a:solidFill>
                  <a:schemeClr val="tx2"/>
                </a:solidFill>
                <a:latin typeface="Tahoma" charset="-52"/>
              </a:defRPr>
            </a:lvl9pPr>
          </a:lstStyle>
          <a:p>
            <a:pPr marL="0" marR="0" lvl="0" indent="0" algn="l" defTabSz="457200" rtl="0" eaLnBrk="0" fontAlgn="base" latinLnBrk="0" hangingPunct="0">
              <a:lnSpc>
                <a:spcPct val="100000"/>
              </a:lnSpc>
              <a:spcBef>
                <a:spcPct val="0"/>
              </a:spcBef>
              <a:spcAft>
                <a:spcPct val="0"/>
              </a:spcAft>
              <a:buClrTx/>
              <a:buSzTx/>
              <a:buFontTx/>
              <a:buNone/>
              <a:tabLst/>
              <a:defRPr/>
            </a:pPr>
            <a:r>
              <a:rPr kumimoji="1" lang="en-US" sz="13800" b="1" i="0" u="none" strike="noStrike" kern="1200" cap="none" spc="0" normalizeH="0" baseline="0" noProof="0" dirty="0">
                <a:ln>
                  <a:noFill/>
                </a:ln>
                <a:solidFill>
                  <a:srgbClr val="FFFFFF"/>
                </a:solidFill>
                <a:effectLst>
                  <a:glow rad="139700">
                    <a:srgbClr val="000000"/>
                  </a:glow>
                  <a:outerShdw blurRad="38100" dist="38100" dir="2700000" algn="tl">
                    <a:srgbClr val="000000">
                      <a:alpha val="43137"/>
                    </a:srgbClr>
                  </a:outerShdw>
                </a:effectLst>
                <a:uLnTx/>
                <a:uFillTx/>
                <a:latin typeface="Arial" panose="020B0604020202020204" pitchFamily="34" charset="0"/>
                <a:ea typeface="ＭＳ Ｐゴシック" charset="-128"/>
                <a:cs typeface="Arial" panose="020B0604020202020204" pitchFamily="34" charset="0"/>
              </a:rPr>
              <a:t>(</a:t>
            </a:r>
          </a:p>
        </p:txBody>
      </p:sp>
      <p:sp>
        <p:nvSpPr>
          <p:cNvPr id="9" name="Title 1"/>
          <p:cNvSpPr txBox="1">
            <a:spLocks/>
          </p:cNvSpPr>
          <p:nvPr/>
        </p:nvSpPr>
        <p:spPr bwMode="auto">
          <a:xfrm>
            <a:off x="8341968" y="4434997"/>
            <a:ext cx="823385" cy="242141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l" rtl="0" eaLnBrk="0" fontAlgn="base" hangingPunct="0">
              <a:spcBef>
                <a:spcPct val="0"/>
              </a:spcBef>
              <a:spcAft>
                <a:spcPct val="0"/>
              </a:spcAft>
              <a:defRPr kumimoji="1" sz="4400">
                <a:solidFill>
                  <a:schemeClr val="tx2"/>
                </a:solidFill>
                <a:latin typeface="+mj-lt"/>
                <a:ea typeface="ＭＳ Ｐゴシック" charset="-128"/>
                <a:cs typeface="ＭＳ Ｐゴシック" charset="-128"/>
              </a:defRPr>
            </a:lvl1pPr>
            <a:lvl2pPr algn="l" rtl="0" eaLnBrk="0" fontAlgn="base" hangingPunct="0">
              <a:spcBef>
                <a:spcPct val="0"/>
              </a:spcBef>
              <a:spcAft>
                <a:spcPct val="0"/>
              </a:spcAft>
              <a:defRPr kumimoji="1" sz="4400">
                <a:solidFill>
                  <a:schemeClr val="tx2"/>
                </a:solidFill>
                <a:latin typeface="Tahoma" charset="-52"/>
                <a:ea typeface="ＭＳ Ｐゴシック" charset="-128"/>
                <a:cs typeface="ＭＳ Ｐゴシック" charset="-128"/>
              </a:defRPr>
            </a:lvl2pPr>
            <a:lvl3pPr algn="l" rtl="0" eaLnBrk="0" fontAlgn="base" hangingPunct="0">
              <a:spcBef>
                <a:spcPct val="0"/>
              </a:spcBef>
              <a:spcAft>
                <a:spcPct val="0"/>
              </a:spcAft>
              <a:defRPr kumimoji="1" sz="4400">
                <a:solidFill>
                  <a:schemeClr val="tx2"/>
                </a:solidFill>
                <a:latin typeface="Tahoma" charset="-52"/>
                <a:ea typeface="ＭＳ Ｐゴシック" charset="-128"/>
                <a:cs typeface="ＭＳ Ｐゴシック" charset="-128"/>
              </a:defRPr>
            </a:lvl3pPr>
            <a:lvl4pPr algn="l" rtl="0" eaLnBrk="0" fontAlgn="base" hangingPunct="0">
              <a:spcBef>
                <a:spcPct val="0"/>
              </a:spcBef>
              <a:spcAft>
                <a:spcPct val="0"/>
              </a:spcAft>
              <a:defRPr kumimoji="1" sz="4400">
                <a:solidFill>
                  <a:schemeClr val="tx2"/>
                </a:solidFill>
                <a:latin typeface="Tahoma" charset="-52"/>
                <a:ea typeface="ＭＳ Ｐゴシック" charset="-128"/>
                <a:cs typeface="ＭＳ Ｐゴシック" charset="-128"/>
              </a:defRPr>
            </a:lvl4pPr>
            <a:lvl5pPr algn="l" rtl="0" eaLnBrk="0" fontAlgn="base" hangingPunct="0">
              <a:spcBef>
                <a:spcPct val="0"/>
              </a:spcBef>
              <a:spcAft>
                <a:spcPct val="0"/>
              </a:spcAft>
              <a:defRPr kumimoji="1" sz="4400">
                <a:solidFill>
                  <a:schemeClr val="tx2"/>
                </a:solidFill>
                <a:latin typeface="Tahoma" charset="-52"/>
                <a:ea typeface="ＭＳ Ｐゴシック" charset="-128"/>
                <a:cs typeface="ＭＳ Ｐゴシック" charset="-128"/>
              </a:defRPr>
            </a:lvl5pPr>
            <a:lvl6pPr marL="457200" algn="l" rtl="0" eaLnBrk="0" fontAlgn="base" hangingPunct="0">
              <a:spcBef>
                <a:spcPct val="0"/>
              </a:spcBef>
              <a:spcAft>
                <a:spcPct val="0"/>
              </a:spcAft>
              <a:defRPr kumimoji="1" sz="4400">
                <a:solidFill>
                  <a:schemeClr val="tx2"/>
                </a:solidFill>
                <a:latin typeface="Tahoma" charset="-52"/>
              </a:defRPr>
            </a:lvl6pPr>
            <a:lvl7pPr marL="914400" algn="l" rtl="0" eaLnBrk="0" fontAlgn="base" hangingPunct="0">
              <a:spcBef>
                <a:spcPct val="0"/>
              </a:spcBef>
              <a:spcAft>
                <a:spcPct val="0"/>
              </a:spcAft>
              <a:defRPr kumimoji="1" sz="4400">
                <a:solidFill>
                  <a:schemeClr val="tx2"/>
                </a:solidFill>
                <a:latin typeface="Tahoma" charset="-52"/>
              </a:defRPr>
            </a:lvl7pPr>
            <a:lvl8pPr marL="1371600" algn="l" rtl="0" eaLnBrk="0" fontAlgn="base" hangingPunct="0">
              <a:spcBef>
                <a:spcPct val="0"/>
              </a:spcBef>
              <a:spcAft>
                <a:spcPct val="0"/>
              </a:spcAft>
              <a:defRPr kumimoji="1" sz="4400">
                <a:solidFill>
                  <a:schemeClr val="tx2"/>
                </a:solidFill>
                <a:latin typeface="Tahoma" charset="-52"/>
              </a:defRPr>
            </a:lvl8pPr>
            <a:lvl9pPr marL="1828800" algn="l" rtl="0" eaLnBrk="0" fontAlgn="base" hangingPunct="0">
              <a:spcBef>
                <a:spcPct val="0"/>
              </a:spcBef>
              <a:spcAft>
                <a:spcPct val="0"/>
              </a:spcAft>
              <a:defRPr kumimoji="1" sz="4400">
                <a:solidFill>
                  <a:schemeClr val="tx2"/>
                </a:solidFill>
                <a:latin typeface="Tahoma" charset="-52"/>
              </a:defRPr>
            </a:lvl9pPr>
          </a:lstStyle>
          <a:p>
            <a:pPr marL="0" marR="0" lvl="0" indent="0" algn="l" defTabSz="457200" rtl="0" eaLnBrk="0" fontAlgn="base" latinLnBrk="0" hangingPunct="0">
              <a:lnSpc>
                <a:spcPct val="100000"/>
              </a:lnSpc>
              <a:spcBef>
                <a:spcPct val="0"/>
              </a:spcBef>
              <a:spcAft>
                <a:spcPct val="0"/>
              </a:spcAft>
              <a:buClrTx/>
              <a:buSzTx/>
              <a:buFontTx/>
              <a:buNone/>
              <a:tabLst/>
              <a:defRPr/>
            </a:pPr>
            <a:r>
              <a:rPr kumimoji="1" lang="en-US" sz="13800" b="1" i="0" u="none" strike="noStrike" kern="1200" cap="none" spc="0" normalizeH="0" baseline="0" noProof="0" dirty="0">
                <a:ln>
                  <a:noFill/>
                </a:ln>
                <a:solidFill>
                  <a:srgbClr val="FFFFFF"/>
                </a:solidFill>
                <a:effectLst>
                  <a:glow rad="139700">
                    <a:srgbClr val="000000"/>
                  </a:glow>
                  <a:outerShdw blurRad="38100" dist="38100" dir="2700000" algn="tl">
                    <a:srgbClr val="000000">
                      <a:alpha val="43137"/>
                    </a:srgbClr>
                  </a:outerShdw>
                </a:effectLst>
                <a:uLnTx/>
                <a:uFillTx/>
                <a:latin typeface="Arial" panose="020B0604020202020204" pitchFamily="34" charset="0"/>
                <a:ea typeface="ＭＳ Ｐゴシック" charset="-128"/>
                <a:cs typeface="Arial" panose="020B0604020202020204" pitchFamily="34" charset="0"/>
              </a:rPr>
              <a:t>)</a:t>
            </a:r>
          </a:p>
        </p:txBody>
      </p:sp>
    </p:spTree>
    <p:extLst>
      <p:ext uri="{BB962C8B-B14F-4D97-AF65-F5344CB8AC3E}">
        <p14:creationId xmlns:p14="http://schemas.microsoft.com/office/powerpoint/2010/main" val="2247028427"/>
      </p:ext>
    </p:extLst>
  </p:cSld>
  <p:clrMapOvr>
    <a:masterClrMapping/>
  </p:clrMapOvr>
  <p:transition spd="med"/>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8"/>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9"/>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5"/>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grpId="0" nodeType="clickEffect">
                                  <p:stCondLst>
                                    <p:cond delay="0"/>
                                  </p:stCondLst>
                                  <p:childTnLst>
                                    <p:set>
                                      <p:cBhvr>
                                        <p:cTn id="20" dur="1" fill="hold">
                                          <p:stCondLst>
                                            <p:cond delay="0"/>
                                          </p:stCondLst>
                                        </p:cTn>
                                        <p:tgtEl>
                                          <p:spTgt spid="6"/>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grpId="0" nodeType="clickEffect">
                                  <p:stCondLst>
                                    <p:cond delay="0"/>
                                  </p:stCondLst>
                                  <p:childTnLst>
                                    <p:set>
                                      <p:cBhvr>
                                        <p:cTn id="24"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p:bldP spid="6" grpId="0"/>
      <p:bldP spid="7" grpId="0"/>
      <p:bldP spid="8" grpId="0"/>
      <p:bldP spid="9" grpId="0"/>
    </p:bld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fontAlgn="base">
              <a:spcBef>
                <a:spcPct val="0"/>
              </a:spcBef>
              <a:spcAft>
                <a:spcPct val="0"/>
              </a:spcAft>
            </a:pPr>
            <a:endParaRPr lang="en-US" sz="2400" b="1">
              <a:solidFill>
                <a:srgbClr val="000000"/>
              </a:solidFill>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pPr rtl="1"/>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ar-SA" sz="8800" dirty="0">
                <a:solidFill>
                  <a:schemeClr val="bg1"/>
                </a:solidFill>
                <a:latin typeface="Arial" charset="0"/>
                <a:ea typeface="Osaka" charset="0"/>
                <a:cs typeface="Arial" charset="0"/>
              </a:rPr>
              <a:t>رؤيا</a:t>
            </a:r>
            <a:r>
              <a:rPr lang="en-US" sz="8800" dirty="0">
                <a:solidFill>
                  <a:schemeClr val="bg1"/>
                </a:solidFill>
                <a:latin typeface="Arial" charset="0"/>
                <a:ea typeface="Osaka" charset="0"/>
                <a:cs typeface="Arial" charset="0"/>
              </a:rPr>
              <a:t>  </a:t>
            </a:r>
            <a:r>
              <a:rPr lang="ar-SA" sz="8800" dirty="0">
                <a:solidFill>
                  <a:schemeClr val="bg1"/>
                </a:solidFill>
                <a:latin typeface="Arial" charset="0"/>
                <a:ea typeface="Osaka" charset="0"/>
                <a:cs typeface="Arial" charset="0"/>
              </a:rPr>
              <a:t>١٥</a:t>
            </a:r>
            <a:r>
              <a:rPr lang="en-US" sz="8800" dirty="0">
                <a:solidFill>
                  <a:schemeClr val="bg1"/>
                </a:solidFill>
                <a:latin typeface="Arial" charset="0"/>
                <a:ea typeface="Osaka" charset="0"/>
                <a:cs typeface="Arial" charset="0"/>
              </a:rPr>
              <a:t> </a:t>
            </a:r>
          </a:p>
        </p:txBody>
      </p:sp>
    </p:spTree>
    <p:extLst>
      <p:ext uri="{BB962C8B-B14F-4D97-AF65-F5344CB8AC3E}">
        <p14:creationId xmlns:p14="http://schemas.microsoft.com/office/powerpoint/2010/main" val="2915237048"/>
      </p:ext>
    </p:extLst>
  </p:cSld>
  <p:clrMapOvr>
    <a:masterClrMapping/>
  </p:clrMapOvr>
</p:sld>
</file>

<file path=ppt/slides/slide7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8165" name="Title 1"/>
          <p:cNvSpPr txBox="1">
            <a:spLocks noGrp="1"/>
          </p:cNvSpPr>
          <p:nvPr>
            <p:ph type="title"/>
          </p:nvPr>
        </p:nvSpPr>
        <p:spPr>
          <a:xfrm>
            <a:off x="78650" y="146093"/>
            <a:ext cx="8349134" cy="817352"/>
          </a:xfrm>
          <a:prstGeom prst="rect">
            <a:avLst/>
          </a:prstGeom>
        </p:spPr>
        <p:txBody>
          <a:bodyPr/>
          <a:lstStyle>
            <a:lvl1pPr algn="l">
              <a:defRPr sz="3600" b="1"/>
            </a:lvl1pPr>
          </a:lstStyle>
          <a:p>
            <a:pPr algn="ctr"/>
            <a:r>
              <a:rPr lang="ar-JO" dirty="0"/>
              <a:t>دينونات الجامات (رؤيا 15- 16)</a:t>
            </a:r>
            <a:endParaRPr dirty="0"/>
          </a:p>
        </p:txBody>
      </p:sp>
      <p:sp>
        <p:nvSpPr>
          <p:cNvPr id="8166" name="Text Box 19"/>
          <p:cNvSpPr txBox="1"/>
          <p:nvPr/>
        </p:nvSpPr>
        <p:spPr>
          <a:xfrm>
            <a:off x="8436278" y="12451"/>
            <a:ext cx="613885" cy="463844"/>
          </a:xfrm>
          <a:prstGeom prst="rect">
            <a:avLst/>
          </a:prstGeom>
          <a:solidFill>
            <a:srgbClr val="000000"/>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6799" tIns="46799" rIns="46799" bIns="46799">
            <a:spAutoFit/>
          </a:bodyPr>
          <a:lstStyle>
            <a:lvl1pPr algn="l">
              <a:defRPr b="1">
                <a:solidFill>
                  <a:schemeClr val="accent3">
                    <a:lumOff val="44000"/>
                  </a:schemeClr>
                </a:solidFill>
              </a:defRPr>
            </a:lvl1pPr>
          </a:lstStyle>
          <a:p>
            <a:pPr marL="0" marR="0" lvl="0" indent="0" algn="l" defTabSz="914400" rtl="0" eaLnBrk="1" fontAlgn="auto" latinLnBrk="0" hangingPunct="0">
              <a:lnSpc>
                <a:spcPct val="100000"/>
              </a:lnSpc>
              <a:spcBef>
                <a:spcPts val="0"/>
              </a:spcBef>
              <a:spcAft>
                <a:spcPts val="0"/>
              </a:spcAft>
              <a:buClrTx/>
              <a:buSzTx/>
              <a:buFontTx/>
              <a:buNone/>
              <a:tabLst/>
              <a:defRPr/>
            </a:pPr>
            <a:r>
              <a:rPr kumimoji="0" lang="ar-JO" sz="2400" b="1" i="0" u="none" strike="noStrike" kern="0" cap="none" spc="0" normalizeH="0" baseline="0" noProof="0" dirty="0">
                <a:ln>
                  <a:noFill/>
                </a:ln>
                <a:solidFill>
                  <a:srgbClr val="8F8F8F">
                    <a:lumOff val="44000"/>
                  </a:srgbClr>
                </a:solidFill>
                <a:effectLst/>
                <a:uLnTx/>
                <a:uFillTx/>
                <a:latin typeface="Arial"/>
                <a:cs typeface="Arial"/>
                <a:sym typeface="Arial"/>
              </a:rPr>
              <a:t>391</a:t>
            </a:r>
            <a:endParaRPr kumimoji="0" sz="2400" b="1" i="0" u="none" strike="noStrike" kern="0" cap="none" spc="0" normalizeH="0" baseline="0" noProof="0" dirty="0">
              <a:ln>
                <a:noFill/>
              </a:ln>
              <a:solidFill>
                <a:srgbClr val="8F8F8F">
                  <a:lumOff val="44000"/>
                </a:srgbClr>
              </a:solidFill>
              <a:effectLst/>
              <a:uLnTx/>
              <a:uFillTx/>
              <a:latin typeface="Arial"/>
              <a:cs typeface="Arial"/>
              <a:sym typeface="Arial"/>
            </a:endParaRPr>
          </a:p>
        </p:txBody>
      </p:sp>
      <p:pic>
        <p:nvPicPr>
          <p:cNvPr id="8167" name="Picture 2" descr="Picture 2"/>
          <p:cNvPicPr>
            <a:picLocks noChangeAspect="1"/>
          </p:cNvPicPr>
          <p:nvPr/>
        </p:nvPicPr>
        <p:blipFill>
          <a:blip r:embed="rId3"/>
          <a:stretch>
            <a:fillRect/>
          </a:stretch>
        </p:blipFill>
        <p:spPr>
          <a:xfrm>
            <a:off x="0" y="1177772"/>
            <a:ext cx="9144000" cy="5680229"/>
          </a:xfrm>
          <a:prstGeom prst="rect">
            <a:avLst/>
          </a:prstGeom>
          <a:ln w="12700">
            <a:miter lim="400000"/>
          </a:ln>
        </p:spPr>
      </p:pic>
    </p:spTree>
  </p:cSld>
  <p:clrMapOvr>
    <a:overrideClrMapping bg1="lt1" tx1="dk1" bg2="lt2" tx2="dk2" accent1="accent1" accent2="accent2" accent3="accent3" accent4="accent4" accent5="accent5" accent6="accent6" hlink="hlink" folHlink="folHlink"/>
  </p:clrMapOvr>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rev 15v2 song on the sea.png"/>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2963333" y="985459"/>
            <a:ext cx="6156473" cy="4053852"/>
          </a:xfrm>
          <a:prstGeom prst="rect">
            <a:avLst/>
          </a:prstGeom>
        </p:spPr>
      </p:pic>
      <p:sp>
        <p:nvSpPr>
          <p:cNvPr id="998401" name="Title 1"/>
          <p:cNvSpPr>
            <a:spLocks noGrp="1"/>
          </p:cNvSpPr>
          <p:nvPr>
            <p:ph type="title"/>
          </p:nvPr>
        </p:nvSpPr>
        <p:spPr>
          <a:xfrm>
            <a:off x="78651" y="146094"/>
            <a:ext cx="8349132" cy="817350"/>
          </a:xfrm>
        </p:spPr>
        <p:txBody>
          <a:bodyPr/>
          <a:lstStyle/>
          <a:p>
            <a:pPr algn="r"/>
            <a:r>
              <a:rPr lang="ar-JO" sz="3600" b="1" dirty="0">
                <a:latin typeface="Arial" charset="0"/>
                <a:ea typeface="ＭＳ Ｐゴシック" charset="0"/>
              </a:rPr>
              <a:t>تقديم الجامات (15: 2)</a:t>
            </a:r>
            <a:endParaRPr lang="en-US" sz="3600" b="1" dirty="0">
              <a:latin typeface="Arial" charset="0"/>
              <a:ea typeface="ＭＳ Ｐゴシック" charset="0"/>
            </a:endParaRPr>
          </a:p>
        </p:txBody>
      </p:sp>
      <p:sp>
        <p:nvSpPr>
          <p:cNvPr id="4" name="Text Box 19"/>
          <p:cNvSpPr txBox="1">
            <a:spLocks noChangeArrowheads="1"/>
          </p:cNvSpPr>
          <p:nvPr/>
        </p:nvSpPr>
        <p:spPr bwMode="auto">
          <a:xfrm>
            <a:off x="8436279" y="12452"/>
            <a:ext cx="701131" cy="463846"/>
          </a:xfrm>
          <a:prstGeom prst="rect">
            <a:avLst/>
          </a:prstGeom>
          <a:solidFill>
            <a:srgbClr val="000000"/>
          </a:solidFill>
          <a:ln>
            <a:noFill/>
          </a:ln>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defTabSz="914400" eaLnBrk="0" fontAlgn="base" hangingPunct="0">
              <a:spcBef>
                <a:spcPct val="0"/>
              </a:spcBef>
              <a:spcAft>
                <a:spcPct val="0"/>
              </a:spcAft>
            </a:pPr>
            <a:r>
              <a:rPr lang="ar-JO" b="1" dirty="0">
                <a:solidFill>
                  <a:srgbClr val="FFFFFF"/>
                </a:solidFill>
                <a:latin typeface="Arial" charset="0"/>
                <a:cs typeface="Arial" charset="0"/>
              </a:rPr>
              <a:t>391</a:t>
            </a:r>
            <a:endParaRPr lang="en-US" dirty="0">
              <a:solidFill>
                <a:srgbClr val="FFFFFF"/>
              </a:solidFill>
              <a:latin typeface="Arial" charset="0"/>
              <a:cs typeface="Arial" charset="0"/>
            </a:endParaRPr>
          </a:p>
        </p:txBody>
      </p:sp>
      <p:sp>
        <p:nvSpPr>
          <p:cNvPr id="5" name="Title 1"/>
          <p:cNvSpPr txBox="1">
            <a:spLocks/>
          </p:cNvSpPr>
          <p:nvPr/>
        </p:nvSpPr>
        <p:spPr bwMode="auto">
          <a:xfrm>
            <a:off x="0" y="0"/>
            <a:ext cx="2927048"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914400"/>
            <a:r>
              <a:rPr lang="ar-SA" sz="3200" b="1" dirty="0">
                <a:solidFill>
                  <a:srgbClr val="FFFFFF"/>
                </a:solidFill>
                <a:latin typeface="Arial" charset="0"/>
                <a:ea typeface="ＭＳ Ｐゴシック" charset="0"/>
              </a:rPr>
              <a:t>رؤيا ١٥ : ٢</a:t>
            </a:r>
          </a:p>
          <a:p>
            <a:pPr defTabSz="914400"/>
            <a:endParaRPr lang="en-US" sz="3200" b="1" dirty="0">
              <a:solidFill>
                <a:srgbClr val="FFFFFF"/>
              </a:solidFill>
              <a:latin typeface="Arial" charset="0"/>
              <a:ea typeface="ＭＳ Ｐゴシック" charset="0"/>
            </a:endParaRPr>
          </a:p>
          <a:p>
            <a:pPr defTabSz="914400"/>
            <a:r>
              <a:rPr lang="ar-SA" sz="3200" b="1" dirty="0">
                <a:solidFill>
                  <a:srgbClr val="FFFFFF"/>
                </a:solidFill>
                <a:latin typeface="Arial" charset="0"/>
                <a:ea typeface="ＭＳ Ｐゴシック" charset="0"/>
              </a:rPr>
              <a:t> وَرَأَيْتُ كَبَحْرٍ مِنْ زُجَاجٍ مُخْتَلِطٍ بِنَارٍ، وَالْغَالِبِينَ عَلَى الْوَحْشِ وَصُورَتِهِ وَعَلَى سِمَتِهِ وَعَدَدِ اسْمِهِ وَاقِفِينَ عَلَى الْبَحْرِ الزُّجَاجِيِّ، مَعَهُمْ قِيثَارَاتُ اللهِ</a:t>
            </a:r>
          </a:p>
        </p:txBody>
      </p:sp>
    </p:spTree>
    <p:extLst>
      <p:ext uri="{BB962C8B-B14F-4D97-AF65-F5344CB8AC3E}">
        <p14:creationId xmlns:p14="http://schemas.microsoft.com/office/powerpoint/2010/main" val="3013241298"/>
      </p:ext>
    </p:extLst>
  </p:cSld>
  <p:clrMapOvr>
    <a:masterClrMapping/>
  </p:clrMapOvr>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descr="rev 15 praising-hands worship.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2806700"/>
            <a:ext cx="5397500" cy="4051300"/>
          </a:xfrm>
          <a:prstGeom prst="rect">
            <a:avLst/>
          </a:prstGeom>
        </p:spPr>
      </p:pic>
      <p:sp>
        <p:nvSpPr>
          <p:cNvPr id="998401" name="Title 1"/>
          <p:cNvSpPr>
            <a:spLocks noGrp="1"/>
          </p:cNvSpPr>
          <p:nvPr>
            <p:ph type="title"/>
          </p:nvPr>
        </p:nvSpPr>
        <p:spPr>
          <a:xfrm>
            <a:off x="0" y="0"/>
            <a:ext cx="8944778" cy="4632475"/>
          </a:xfrm>
        </p:spPr>
        <p:txBody>
          <a:bodyPr anchor="t"/>
          <a:lstStyle/>
          <a:p>
            <a:r>
              <a:rPr lang="ar-SA" sz="3600" b="1" dirty="0"/>
              <a:t>رؤيا ١٥ : ٣-٤</a:t>
            </a:r>
            <a:br>
              <a:rPr lang="ar-SA" sz="3600" b="1" dirty="0"/>
            </a:br>
            <a:br>
              <a:rPr lang="en-US" sz="3600" b="1" dirty="0"/>
            </a:br>
            <a:r>
              <a:rPr lang="ar-SA" sz="3600" b="1" dirty="0"/>
              <a:t> وَهُمْ يُرَتِّلُونَ تَرْنِيمَةَ مُوسَى عَبْدِ اللهِ وَتَرْنِيمَةَ الْحَمَلِ قَائِلِينَ: «عَظِيمَةٌ وَعَجِيبَةٌ هِيَ أَعْمَالُكَ أَيُّهَا الرَّبُّ الْإِلَهُ الْقَادِرُ عَلَى كُلِّ شَيْءٍ. عَادِلَةٌ وَحَقٌّ هِيَ طُرُقُكَ يَا مَلِكَ الْقِدِّيسِينَ. ٤ مَنْ لاَ يَخَافُكَ يَا رَبُّ وَيُمَجِّدُ اسْمَكَ، لأَنَّكَ وَحْدَكَ قُدُّوسٌ، لأَنَّ جَمِيعَ الأُمَمِ سَيَأْتُونَ وَيَسْجُدُونَ أَمَامَكَ، لأَنَّ أَحْكَامَكَ قَدْ أُظْهِرَتْ». </a:t>
            </a:r>
          </a:p>
        </p:txBody>
      </p:sp>
    </p:spTree>
    <p:extLst>
      <p:ext uri="{BB962C8B-B14F-4D97-AF65-F5344CB8AC3E}">
        <p14:creationId xmlns:p14="http://schemas.microsoft.com/office/powerpoint/2010/main" val="2021013401"/>
      </p:ext>
    </p:extLst>
  </p:cSld>
  <p:clrMapOvr>
    <a:masterClrMapping/>
  </p:clrMapOvr>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descr="rev 15 heav-sanc.jpg"/>
          <p:cNvPicPr>
            <a:picLocks noChangeAspect="1"/>
          </p:cNvPicPr>
          <p:nvPr/>
        </p:nvPicPr>
        <p:blipFill rotWithShape="1">
          <a:blip r:embed="rId2" cstate="screen">
            <a:extLst>
              <a:ext uri="{28A0092B-C50C-407E-A947-70E740481C1C}">
                <a14:useLocalDpi xmlns:a14="http://schemas.microsoft.com/office/drawing/2010/main"/>
              </a:ext>
            </a:extLst>
          </a:blip>
          <a:srcRect/>
          <a:stretch/>
        </p:blipFill>
        <p:spPr>
          <a:xfrm>
            <a:off x="1" y="14885"/>
            <a:ext cx="9144000" cy="6843116"/>
          </a:xfrm>
          <a:prstGeom prst="rect">
            <a:avLst/>
          </a:prstGeom>
        </p:spPr>
      </p:pic>
      <p:sp>
        <p:nvSpPr>
          <p:cNvPr id="998401" name="Title 1"/>
          <p:cNvSpPr>
            <a:spLocks noGrp="1"/>
          </p:cNvSpPr>
          <p:nvPr>
            <p:ph type="title"/>
          </p:nvPr>
        </p:nvSpPr>
        <p:spPr>
          <a:xfrm>
            <a:off x="5902476" y="-1"/>
            <a:ext cx="3241524" cy="4015619"/>
          </a:xfrm>
        </p:spPr>
        <p:txBody>
          <a:bodyPr anchor="t"/>
          <a:lstStyle/>
          <a:p>
            <a:r>
              <a:rPr lang="ar-SA" sz="3600" b="1" dirty="0">
                <a:effectLst>
                  <a:glow rad="139700">
                    <a:schemeClr val="tx1">
                      <a:alpha val="80000"/>
                    </a:schemeClr>
                  </a:glow>
                </a:effectLst>
              </a:rPr>
              <a:t>رؤيا ١٥ : ٥</a:t>
            </a:r>
            <a:br>
              <a:rPr lang="ar-SA" sz="3600" b="1" dirty="0">
                <a:effectLst>
                  <a:glow rad="139700">
                    <a:schemeClr val="tx1">
                      <a:alpha val="80000"/>
                    </a:schemeClr>
                  </a:glow>
                </a:effectLst>
              </a:rPr>
            </a:br>
            <a:br>
              <a:rPr lang="en-US" sz="3600" b="1" dirty="0">
                <a:effectLst>
                  <a:glow rad="139700">
                    <a:schemeClr val="tx1">
                      <a:alpha val="80000"/>
                    </a:schemeClr>
                  </a:glow>
                </a:effectLst>
              </a:rPr>
            </a:br>
            <a:r>
              <a:rPr lang="ar-SA" sz="3600" b="1" dirty="0">
                <a:effectLst>
                  <a:glow rad="139700">
                    <a:schemeClr val="tx1">
                      <a:alpha val="80000"/>
                    </a:schemeClr>
                  </a:glow>
                </a:effectLst>
              </a:rPr>
              <a:t> ثُمَّ بَعْدَ هَذَا نَظَرْتُ وَإِذَا قَدِ انْفَتَحَ هَيْكَلُ خَيْمَةِ الشَّهَادَةِ فِي السَّمَاءِ</a:t>
            </a:r>
          </a:p>
        </p:txBody>
      </p:sp>
    </p:spTree>
    <p:extLst>
      <p:ext uri="{BB962C8B-B14F-4D97-AF65-F5344CB8AC3E}">
        <p14:creationId xmlns:p14="http://schemas.microsoft.com/office/powerpoint/2010/main" val="1335410162"/>
      </p:ext>
    </p:extLst>
  </p:cSld>
  <p:clrMapOvr>
    <a:masterClrMapping/>
  </p:clrMapOvr>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98401" name="Title 1"/>
          <p:cNvSpPr>
            <a:spLocks noGrp="1"/>
          </p:cNvSpPr>
          <p:nvPr>
            <p:ph type="title"/>
          </p:nvPr>
        </p:nvSpPr>
        <p:spPr>
          <a:xfrm>
            <a:off x="0" y="0"/>
            <a:ext cx="3592286" cy="6858000"/>
          </a:xfrm>
        </p:spPr>
        <p:txBody>
          <a:bodyPr anchor="ctr"/>
          <a:lstStyle/>
          <a:p>
            <a:r>
              <a:rPr lang="ar-SA" sz="3600" b="1" dirty="0">
                <a:effectLst>
                  <a:glow rad="139700">
                    <a:schemeClr val="tx1">
                      <a:alpha val="80000"/>
                    </a:schemeClr>
                  </a:glow>
                </a:effectLst>
              </a:rPr>
              <a:t>رؤيا ١٥ : ٦</a:t>
            </a:r>
            <a:br>
              <a:rPr lang="ar-SA" sz="3600" b="1" dirty="0">
                <a:effectLst>
                  <a:glow rad="139700">
                    <a:schemeClr val="tx1">
                      <a:alpha val="80000"/>
                    </a:schemeClr>
                  </a:glow>
                </a:effectLst>
              </a:rPr>
            </a:br>
            <a:br>
              <a:rPr lang="en-US" sz="3600" b="1" dirty="0">
                <a:effectLst>
                  <a:glow rad="139700">
                    <a:schemeClr val="tx1">
                      <a:alpha val="80000"/>
                    </a:schemeClr>
                  </a:glow>
                </a:effectLst>
              </a:rPr>
            </a:br>
            <a:r>
              <a:rPr lang="ar-SA" sz="3600" b="1" dirty="0">
                <a:effectLst>
                  <a:glow rad="139700">
                    <a:schemeClr val="tx1">
                      <a:alpha val="80000"/>
                    </a:schemeClr>
                  </a:glow>
                </a:effectLst>
              </a:rPr>
              <a:t> وَخَرَجَتِ السَّبْعَةُ الْمَلاَئِكَةُ وَمَعَهُمُ السَّبْعُ الضَّرَبَاتُ مِنَ الْهَيْكَلِ، وَهُمْ </a:t>
            </a:r>
            <a:r>
              <a:rPr lang="ar-SA" sz="3600" b="1" dirty="0" err="1">
                <a:effectLst>
                  <a:glow rad="139700">
                    <a:schemeClr val="tx1">
                      <a:alpha val="80000"/>
                    </a:schemeClr>
                  </a:glow>
                </a:effectLst>
              </a:rPr>
              <a:t>مُتَسَرْبِلُونَ</a:t>
            </a:r>
            <a:r>
              <a:rPr lang="ar-SA" sz="3600" b="1" dirty="0">
                <a:effectLst>
                  <a:glow rad="139700">
                    <a:schemeClr val="tx1">
                      <a:alpha val="80000"/>
                    </a:schemeClr>
                  </a:glow>
                </a:effectLst>
              </a:rPr>
              <a:t> بِكَتَّانٍ نَقِيٍّ وَبَهِيٍّ، </a:t>
            </a:r>
            <a:r>
              <a:rPr lang="ar-SA" sz="3600" b="1" dirty="0" err="1">
                <a:effectLst>
                  <a:glow rad="139700">
                    <a:schemeClr val="tx1">
                      <a:alpha val="80000"/>
                    </a:schemeClr>
                  </a:glow>
                </a:effectLst>
              </a:rPr>
              <a:t>وَمُتَمَنْطِقُونَ</a:t>
            </a:r>
            <a:r>
              <a:rPr lang="ar-SA" sz="3600" b="1" dirty="0">
                <a:effectLst>
                  <a:glow rad="139700">
                    <a:schemeClr val="tx1">
                      <a:alpha val="80000"/>
                    </a:schemeClr>
                  </a:glow>
                </a:effectLst>
              </a:rPr>
              <a:t> عِنْدَ صُدُورِهِمْ بِمَنَاطِقَ مِنْ ذَهَبٍ. </a:t>
            </a:r>
          </a:p>
        </p:txBody>
      </p:sp>
      <p:pic>
        <p:nvPicPr>
          <p:cNvPr id="4" name="Picture 3" descr="rev 15 angels.jpg"/>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3930952" y="3807"/>
            <a:ext cx="5213048" cy="6854193"/>
          </a:xfrm>
          <a:prstGeom prst="rect">
            <a:avLst/>
          </a:prstGeom>
        </p:spPr>
      </p:pic>
    </p:spTree>
    <p:extLst>
      <p:ext uri="{BB962C8B-B14F-4D97-AF65-F5344CB8AC3E}">
        <p14:creationId xmlns:p14="http://schemas.microsoft.com/office/powerpoint/2010/main" val="2699382144"/>
      </p:ext>
    </p:extLst>
  </p:cSld>
  <p:clrMapOvr>
    <a:masterClrMapping/>
  </p:clrMapOvr>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rev 15v5 angels-given-bowls.jpg"/>
          <p:cNvPicPr>
            <a:picLocks noChangeAspect="1"/>
          </p:cNvPicPr>
          <p:nvPr/>
        </p:nvPicPr>
        <p:blipFill rotWithShape="1">
          <a:blip r:embed="rId2" cstate="screen">
            <a:extLst>
              <a:ext uri="{28A0092B-C50C-407E-A947-70E740481C1C}">
                <a14:useLocalDpi xmlns:a14="http://schemas.microsoft.com/office/drawing/2010/main"/>
              </a:ext>
            </a:extLst>
          </a:blip>
          <a:srcRect/>
          <a:stretch/>
        </p:blipFill>
        <p:spPr>
          <a:xfrm>
            <a:off x="0" y="22255"/>
            <a:ext cx="9144000" cy="6835745"/>
          </a:xfrm>
          <a:prstGeom prst="rect">
            <a:avLst/>
          </a:prstGeom>
        </p:spPr>
      </p:pic>
      <p:sp>
        <p:nvSpPr>
          <p:cNvPr id="998401" name="Title 1"/>
          <p:cNvSpPr>
            <a:spLocks noGrp="1"/>
          </p:cNvSpPr>
          <p:nvPr>
            <p:ph type="title"/>
          </p:nvPr>
        </p:nvSpPr>
        <p:spPr>
          <a:xfrm>
            <a:off x="0" y="1"/>
            <a:ext cx="9144000" cy="1681238"/>
          </a:xfrm>
          <a:noFill/>
          <a:ln>
            <a:noFill/>
          </a:ln>
        </p:spPr>
        <p:txBody>
          <a:bodyPr vert="horz" wrap="square" lIns="91440" tIns="45720" rIns="91440" bIns="45720" numCol="1" anchor="t" anchorCtr="0" compatLnSpc="1">
            <a:prstTxWarp prst="textNoShape">
              <a:avLst/>
            </a:prstTxWarp>
          </a:bodyPr>
          <a:lstStyle/>
          <a:p>
            <a:r>
              <a:rPr lang="ar-SA" sz="3200" b="1" dirty="0">
                <a:effectLst>
                  <a:glow rad="228600">
                    <a:schemeClr val="accent4">
                      <a:satMod val="175000"/>
                      <a:alpha val="86000"/>
                    </a:schemeClr>
                  </a:glow>
                </a:effectLst>
              </a:rPr>
              <a:t>رؤيا ١٥ : ٧</a:t>
            </a:r>
            <a:br>
              <a:rPr lang="en-US" sz="3200" b="1" dirty="0">
                <a:effectLst>
                  <a:glow rad="228600">
                    <a:schemeClr val="accent4">
                      <a:satMod val="175000"/>
                      <a:alpha val="86000"/>
                    </a:schemeClr>
                  </a:glow>
                </a:effectLst>
              </a:rPr>
            </a:br>
            <a:r>
              <a:rPr lang="ar-SA" sz="3200" b="1" dirty="0">
                <a:effectLst>
                  <a:glow rad="228600">
                    <a:schemeClr val="accent4">
                      <a:satMod val="175000"/>
                      <a:alpha val="86000"/>
                    </a:schemeClr>
                  </a:glow>
                </a:effectLst>
              </a:rPr>
              <a:t> وَوَاحِدٌ مِنَ الأَرْبَعَةِ الْحَيَوَانَاتِ أَعْطَى السَّبْعَةَ الْمَلاَئِكَةَ سَبْعَةَ جَامَاتٍ مِنْ ذَهَبٍ، </a:t>
            </a:r>
            <a:r>
              <a:rPr lang="ar-SA" sz="3200" b="1" dirty="0" err="1">
                <a:effectLst>
                  <a:glow rad="228600">
                    <a:schemeClr val="accent4">
                      <a:satMod val="175000"/>
                      <a:alpha val="86000"/>
                    </a:schemeClr>
                  </a:glow>
                </a:effectLst>
              </a:rPr>
              <a:t>مَمْلُوَّةٍ</a:t>
            </a:r>
            <a:r>
              <a:rPr lang="ar-SA" sz="3200" b="1" dirty="0">
                <a:effectLst>
                  <a:glow rad="228600">
                    <a:schemeClr val="accent4">
                      <a:satMod val="175000"/>
                      <a:alpha val="86000"/>
                    </a:schemeClr>
                  </a:glow>
                </a:effectLst>
              </a:rPr>
              <a:t> مِنْ غَضَبِ اللهِ الْحَيِّ إِلَى أَبَدِ الآبِدِينَ. </a:t>
            </a:r>
          </a:p>
        </p:txBody>
      </p:sp>
    </p:spTree>
    <p:extLst>
      <p:ext uri="{BB962C8B-B14F-4D97-AF65-F5344CB8AC3E}">
        <p14:creationId xmlns:p14="http://schemas.microsoft.com/office/powerpoint/2010/main" val="478300864"/>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24E2E465-F330-834C-A471-095879F59529}"/>
              </a:ext>
            </a:extLst>
          </p:cNvPr>
          <p:cNvPicPr>
            <a:picLocks noChangeAspect="1"/>
          </p:cNvPicPr>
          <p:nvPr/>
        </p:nvPicPr>
        <p:blipFill>
          <a:blip r:embed="rId3"/>
          <a:stretch>
            <a:fillRect/>
          </a:stretch>
        </p:blipFill>
        <p:spPr>
          <a:xfrm>
            <a:off x="0" y="0"/>
            <a:ext cx="9144000" cy="5869887"/>
          </a:xfrm>
          <a:prstGeom prst="rect">
            <a:avLst/>
          </a:prstGeom>
        </p:spPr>
      </p:pic>
      <p:sp>
        <p:nvSpPr>
          <p:cNvPr id="2" name="Rectangle 1">
            <a:extLst>
              <a:ext uri="{FF2B5EF4-FFF2-40B4-BE49-F238E27FC236}">
                <a16:creationId xmlns:a16="http://schemas.microsoft.com/office/drawing/2014/main" id="{84C9CCD8-33B8-B783-6359-0FFF6A525AF8}"/>
              </a:ext>
            </a:extLst>
          </p:cNvPr>
          <p:cNvSpPr/>
          <p:nvPr/>
        </p:nvSpPr>
        <p:spPr bwMode="auto">
          <a:xfrm>
            <a:off x="2013735" y="244002"/>
            <a:ext cx="5116530" cy="906703"/>
          </a:xfrm>
          <a:prstGeom prst="rect">
            <a:avLst/>
          </a:prstGeom>
          <a:solidFill>
            <a:schemeClr val="bg1"/>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Arial" panose="020B0604020202020204" pitchFamily="34" charset="0"/>
              <a:cs typeface="Arial" panose="020B0604020202020204" pitchFamily="34" charset="0"/>
            </a:endParaRPr>
          </a:p>
        </p:txBody>
      </p:sp>
      <p:sp>
        <p:nvSpPr>
          <p:cNvPr id="5" name="Rectangle 4">
            <a:extLst>
              <a:ext uri="{FF2B5EF4-FFF2-40B4-BE49-F238E27FC236}">
                <a16:creationId xmlns:a16="http://schemas.microsoft.com/office/drawing/2014/main" id="{83D00D89-3E38-94B9-EED8-A2EA45A565F9}"/>
              </a:ext>
            </a:extLst>
          </p:cNvPr>
          <p:cNvSpPr/>
          <p:nvPr/>
        </p:nvSpPr>
        <p:spPr bwMode="auto">
          <a:xfrm>
            <a:off x="1017141" y="1394707"/>
            <a:ext cx="7140540" cy="423819"/>
          </a:xfrm>
          <a:prstGeom prst="rect">
            <a:avLst/>
          </a:prstGeom>
          <a:solidFill>
            <a:schemeClr val="bg1"/>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Arial" panose="020B0604020202020204" pitchFamily="34" charset="0"/>
              <a:cs typeface="Arial" panose="020B0604020202020204" pitchFamily="34" charset="0"/>
            </a:endParaRPr>
          </a:p>
        </p:txBody>
      </p:sp>
      <p:sp>
        <p:nvSpPr>
          <p:cNvPr id="8" name="Rectangle 6">
            <a:extLst>
              <a:ext uri="{FF2B5EF4-FFF2-40B4-BE49-F238E27FC236}">
                <a16:creationId xmlns:a16="http://schemas.microsoft.com/office/drawing/2014/main" id="{652C371E-44DD-334B-BBED-06C88007A75B}"/>
              </a:ext>
            </a:extLst>
          </p:cNvPr>
          <p:cNvSpPr txBox="1">
            <a:spLocks noChangeArrowheads="1"/>
          </p:cNvSpPr>
          <p:nvPr/>
        </p:nvSpPr>
        <p:spPr bwMode="auto">
          <a:xfrm>
            <a:off x="1936678" y="629224"/>
            <a:ext cx="5116530" cy="4653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eaLnBrk="0" fontAlgn="base" hangingPunct="0">
              <a:spcBef>
                <a:spcPct val="0"/>
              </a:spcBef>
              <a:spcAft>
                <a:spcPct val="0"/>
              </a:spcAft>
              <a:defRPr sz="4400">
                <a:solidFill>
                  <a:schemeClr val="tx2"/>
                </a:solidFill>
                <a:latin typeface="Verdana" pitchFamily="-111" charset="0"/>
              </a:defRPr>
            </a:lvl6pPr>
            <a:lvl7pPr marL="914400" algn="ctr" rtl="0" eaLnBrk="0" fontAlgn="base" hangingPunct="0">
              <a:spcBef>
                <a:spcPct val="0"/>
              </a:spcBef>
              <a:spcAft>
                <a:spcPct val="0"/>
              </a:spcAft>
              <a:defRPr sz="4400">
                <a:solidFill>
                  <a:schemeClr val="tx2"/>
                </a:solidFill>
                <a:latin typeface="Verdana" pitchFamily="-111" charset="0"/>
              </a:defRPr>
            </a:lvl7pPr>
            <a:lvl8pPr marL="1371600" algn="ctr" rtl="0" eaLnBrk="0" fontAlgn="base" hangingPunct="0">
              <a:spcBef>
                <a:spcPct val="0"/>
              </a:spcBef>
              <a:spcAft>
                <a:spcPct val="0"/>
              </a:spcAft>
              <a:defRPr sz="4400">
                <a:solidFill>
                  <a:schemeClr val="tx2"/>
                </a:solidFill>
                <a:latin typeface="Verdana" pitchFamily="-111" charset="0"/>
              </a:defRPr>
            </a:lvl8pPr>
            <a:lvl9pPr marL="1828800" algn="ctr" rtl="0" eaLnBrk="0" fontAlgn="base" hangingPunct="0">
              <a:spcBef>
                <a:spcPct val="0"/>
              </a:spcBef>
              <a:spcAft>
                <a:spcPct val="0"/>
              </a:spcAft>
              <a:defRPr sz="4400">
                <a:solidFill>
                  <a:schemeClr val="tx2"/>
                </a:solidFill>
                <a:latin typeface="Verdana" pitchFamily="-111" charset="0"/>
              </a:defRPr>
            </a:lvl9pPr>
          </a:lstStyle>
          <a:p>
            <a:pPr defTabSz="914400"/>
            <a:r>
              <a:rPr lang="ar-JO" sz="2400" b="1" kern="0" dirty="0">
                <a:solidFill>
                  <a:schemeClr val="tx1"/>
                </a:solidFill>
                <a:latin typeface="Arial" panose="020B0604020202020204" pitchFamily="34" charset="0"/>
                <a:ea typeface="ＭＳ Ｐゴシック" charset="0"/>
                <a:cs typeface="Arial" panose="020B0604020202020204" pitchFamily="34" charset="0"/>
              </a:rPr>
              <a:t>مقارنة رؤيا 13 ودانيال</a:t>
            </a:r>
            <a:endParaRPr lang="en-US" sz="2800" b="1" kern="0" dirty="0">
              <a:solidFill>
                <a:schemeClr val="tx1"/>
              </a:solidFill>
              <a:latin typeface="Arial" panose="020B0604020202020204" pitchFamily="34" charset="0"/>
              <a:ea typeface="ＭＳ Ｐゴシック" charset="0"/>
              <a:cs typeface="Arial" panose="020B0604020202020204" pitchFamily="34" charset="0"/>
            </a:endParaRPr>
          </a:p>
        </p:txBody>
      </p:sp>
      <p:sp>
        <p:nvSpPr>
          <p:cNvPr id="6" name="Rectangle 6">
            <a:extLst>
              <a:ext uri="{FF2B5EF4-FFF2-40B4-BE49-F238E27FC236}">
                <a16:creationId xmlns:a16="http://schemas.microsoft.com/office/drawing/2014/main" id="{2C53CFDC-DBE2-C15C-9423-5AA1295BB1E5}"/>
              </a:ext>
            </a:extLst>
          </p:cNvPr>
          <p:cNvSpPr txBox="1">
            <a:spLocks noChangeArrowheads="1"/>
          </p:cNvSpPr>
          <p:nvPr/>
        </p:nvSpPr>
        <p:spPr bwMode="auto">
          <a:xfrm>
            <a:off x="616449" y="1410818"/>
            <a:ext cx="7756989" cy="4238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eaLnBrk="0" fontAlgn="base" hangingPunct="0">
              <a:spcBef>
                <a:spcPct val="0"/>
              </a:spcBef>
              <a:spcAft>
                <a:spcPct val="0"/>
              </a:spcAft>
              <a:defRPr sz="4400">
                <a:solidFill>
                  <a:schemeClr val="tx2"/>
                </a:solidFill>
                <a:latin typeface="Verdana" pitchFamily="-111" charset="0"/>
              </a:defRPr>
            </a:lvl6pPr>
            <a:lvl7pPr marL="914400" algn="ctr" rtl="0" eaLnBrk="0" fontAlgn="base" hangingPunct="0">
              <a:spcBef>
                <a:spcPct val="0"/>
              </a:spcBef>
              <a:spcAft>
                <a:spcPct val="0"/>
              </a:spcAft>
              <a:defRPr sz="4400">
                <a:solidFill>
                  <a:schemeClr val="tx2"/>
                </a:solidFill>
                <a:latin typeface="Verdana" pitchFamily="-111" charset="0"/>
              </a:defRPr>
            </a:lvl7pPr>
            <a:lvl8pPr marL="1371600" algn="ctr" rtl="0" eaLnBrk="0" fontAlgn="base" hangingPunct="0">
              <a:spcBef>
                <a:spcPct val="0"/>
              </a:spcBef>
              <a:spcAft>
                <a:spcPct val="0"/>
              </a:spcAft>
              <a:defRPr sz="4400">
                <a:solidFill>
                  <a:schemeClr val="tx2"/>
                </a:solidFill>
                <a:latin typeface="Verdana" pitchFamily="-111" charset="0"/>
              </a:defRPr>
            </a:lvl8pPr>
            <a:lvl9pPr marL="1828800" algn="ctr" rtl="0" eaLnBrk="0" fontAlgn="base" hangingPunct="0">
              <a:spcBef>
                <a:spcPct val="0"/>
              </a:spcBef>
              <a:spcAft>
                <a:spcPct val="0"/>
              </a:spcAft>
              <a:defRPr sz="4400">
                <a:solidFill>
                  <a:schemeClr val="tx2"/>
                </a:solidFill>
                <a:latin typeface="Verdana" pitchFamily="-111" charset="0"/>
              </a:defRPr>
            </a:lvl9pPr>
          </a:lstStyle>
          <a:p>
            <a:pPr defTabSz="914400"/>
            <a:r>
              <a:rPr lang="ar-JO" sz="2400" b="1" kern="0" dirty="0">
                <a:solidFill>
                  <a:schemeClr val="tx1"/>
                </a:solidFill>
                <a:latin typeface="Arial" panose="020B0604020202020204" pitchFamily="34" charset="0"/>
                <a:ea typeface="ＭＳ Ｐゴシック" charset="0"/>
                <a:cs typeface="Arial" panose="020B0604020202020204" pitchFamily="34" charset="0"/>
              </a:rPr>
              <a:t>نصف رؤيا 13 مقتبس من دانيال</a:t>
            </a:r>
            <a:endParaRPr lang="en-US" sz="2800" b="1" kern="0" dirty="0">
              <a:solidFill>
                <a:schemeClr val="tx1"/>
              </a:solidFill>
              <a:latin typeface="Arial" panose="020B0604020202020204" pitchFamily="34" charset="0"/>
              <a:ea typeface="ＭＳ Ｐゴシック" charset="0"/>
              <a:cs typeface="Arial" panose="020B0604020202020204" pitchFamily="34" charset="0"/>
            </a:endParaRPr>
          </a:p>
        </p:txBody>
      </p:sp>
      <p:pic>
        <p:nvPicPr>
          <p:cNvPr id="9" name="Picture 8">
            <a:extLst>
              <a:ext uri="{FF2B5EF4-FFF2-40B4-BE49-F238E27FC236}">
                <a16:creationId xmlns:a16="http://schemas.microsoft.com/office/drawing/2014/main" id="{FE0F3EEA-01D3-3612-5AF9-E041E204A499}"/>
              </a:ext>
            </a:extLst>
          </p:cNvPr>
          <p:cNvPicPr>
            <a:picLocks noChangeAspect="1"/>
          </p:cNvPicPr>
          <p:nvPr/>
        </p:nvPicPr>
        <p:blipFill rotWithShape="1">
          <a:blip r:embed="rId3"/>
          <a:srcRect t="75719"/>
          <a:stretch/>
        </p:blipFill>
        <p:spPr>
          <a:xfrm>
            <a:off x="0" y="5425148"/>
            <a:ext cx="9144000" cy="1425240"/>
          </a:xfrm>
          <a:prstGeom prst="rect">
            <a:avLst/>
          </a:prstGeom>
        </p:spPr>
      </p:pic>
      <p:graphicFrame>
        <p:nvGraphicFramePr>
          <p:cNvPr id="7" name="Table 6">
            <a:extLst>
              <a:ext uri="{FF2B5EF4-FFF2-40B4-BE49-F238E27FC236}">
                <a16:creationId xmlns:a16="http://schemas.microsoft.com/office/drawing/2014/main" id="{1065512E-FDB1-6909-7D9F-F7DA9772E510}"/>
              </a:ext>
            </a:extLst>
          </p:cNvPr>
          <p:cNvGraphicFramePr>
            <a:graphicFrameLocks noGrp="1"/>
          </p:cNvGraphicFramePr>
          <p:nvPr>
            <p:extLst>
              <p:ext uri="{D42A27DB-BD31-4B8C-83A1-F6EECF244321}">
                <p14:modId xmlns:p14="http://schemas.microsoft.com/office/powerpoint/2010/main" val="1082076576"/>
              </p:ext>
            </p:extLst>
          </p:nvPr>
        </p:nvGraphicFramePr>
        <p:xfrm>
          <a:off x="164386" y="1839731"/>
          <a:ext cx="8846049" cy="4857283"/>
        </p:xfrm>
        <a:graphic>
          <a:graphicData uri="http://schemas.openxmlformats.org/drawingml/2006/table">
            <a:tbl>
              <a:tblPr firstRow="1" bandRow="1">
                <a:tableStyleId>{073A0DAA-6AF3-43AB-8588-CEC1D06C72B9}</a:tableStyleId>
              </a:tblPr>
              <a:tblGrid>
                <a:gridCol w="2347645">
                  <a:extLst>
                    <a:ext uri="{9D8B030D-6E8A-4147-A177-3AD203B41FA5}">
                      <a16:colId xmlns:a16="http://schemas.microsoft.com/office/drawing/2014/main" val="3926653717"/>
                    </a:ext>
                  </a:extLst>
                </a:gridCol>
                <a:gridCol w="2517169">
                  <a:extLst>
                    <a:ext uri="{9D8B030D-6E8A-4147-A177-3AD203B41FA5}">
                      <a16:colId xmlns:a16="http://schemas.microsoft.com/office/drawing/2014/main" val="3877620450"/>
                    </a:ext>
                  </a:extLst>
                </a:gridCol>
                <a:gridCol w="3981235">
                  <a:extLst>
                    <a:ext uri="{9D8B030D-6E8A-4147-A177-3AD203B41FA5}">
                      <a16:colId xmlns:a16="http://schemas.microsoft.com/office/drawing/2014/main" val="835726162"/>
                    </a:ext>
                  </a:extLst>
                </a:gridCol>
              </a:tblGrid>
              <a:tr h="388682">
                <a:tc>
                  <a:txBody>
                    <a:bodyPr/>
                    <a:lstStyle/>
                    <a:p>
                      <a:pPr algn="ctr"/>
                      <a:r>
                        <a:rPr lang="ar-JO" b="1" spc="-100" baseline="0" dirty="0"/>
                        <a:t>رؤيا 13</a:t>
                      </a:r>
                      <a:endParaRPr lang="en-US" b="1" spc="-100" baseline="0" dirty="0"/>
                    </a:p>
                  </a:txBody>
                  <a:tcPr anchor="ctr"/>
                </a:tc>
                <a:tc>
                  <a:txBody>
                    <a:bodyPr/>
                    <a:lstStyle/>
                    <a:p>
                      <a:pPr algn="ctr"/>
                      <a:r>
                        <a:rPr lang="ar-JO" b="1" spc="-100" baseline="0" dirty="0"/>
                        <a:t>دانيال</a:t>
                      </a:r>
                      <a:endParaRPr lang="en-US" b="1" spc="-100" baseline="0" dirty="0"/>
                    </a:p>
                  </a:txBody>
                  <a:tcPr anchor="ctr"/>
                </a:tc>
                <a:tc>
                  <a:txBody>
                    <a:bodyPr/>
                    <a:lstStyle/>
                    <a:p>
                      <a:pPr algn="ctr"/>
                      <a:endParaRPr lang="en-US" b="1" spc="-100" baseline="0" dirty="0"/>
                    </a:p>
                  </a:txBody>
                  <a:tcPr anchor="ctr"/>
                </a:tc>
                <a:extLst>
                  <a:ext uri="{0D108BD9-81ED-4DB2-BD59-A6C34878D82A}">
                    <a16:rowId xmlns:a16="http://schemas.microsoft.com/office/drawing/2014/main" val="2498649498"/>
                  </a:ext>
                </a:extLst>
              </a:tr>
              <a:tr h="388682">
                <a:tc>
                  <a:txBody>
                    <a:bodyPr/>
                    <a:lstStyle/>
                    <a:p>
                      <a:pPr algn="ctr"/>
                      <a:r>
                        <a:rPr lang="ar-JO" b="1" spc="-100" baseline="0" dirty="0"/>
                        <a:t>رؤيا 13: 1</a:t>
                      </a:r>
                      <a:endParaRPr lang="en-US" b="1" spc="-100" baseline="0" dirty="0"/>
                    </a:p>
                  </a:txBody>
                  <a:tcPr anchor="ctr"/>
                </a:tc>
                <a:tc>
                  <a:txBody>
                    <a:bodyPr/>
                    <a:lstStyle/>
                    <a:p>
                      <a:pPr algn="ctr"/>
                      <a:r>
                        <a:rPr lang="ar-JO" b="1" spc="-100" baseline="0" dirty="0"/>
                        <a:t>دانيال 7: 2-3</a:t>
                      </a:r>
                      <a:endParaRPr lang="en-US" b="1" spc="-100" baseline="0" dirty="0"/>
                    </a:p>
                  </a:txBody>
                  <a:tcPr anchor="ctr"/>
                </a:tc>
                <a:tc>
                  <a:txBody>
                    <a:bodyPr/>
                    <a:lstStyle/>
                    <a:p>
                      <a:pPr algn="ctr"/>
                      <a:r>
                        <a:rPr lang="ar-JO" b="1" spc="-100" baseline="0" dirty="0"/>
                        <a:t>وحش من البحر</a:t>
                      </a:r>
                      <a:endParaRPr lang="en-US" b="1" spc="-100" baseline="0" dirty="0"/>
                    </a:p>
                  </a:txBody>
                  <a:tcPr anchor="ctr"/>
                </a:tc>
                <a:extLst>
                  <a:ext uri="{0D108BD9-81ED-4DB2-BD59-A6C34878D82A}">
                    <a16:rowId xmlns:a16="http://schemas.microsoft.com/office/drawing/2014/main" val="780847885"/>
                  </a:ext>
                </a:extLst>
              </a:tr>
              <a:tr h="388682">
                <a:tc>
                  <a:txBody>
                    <a:bodyPr/>
                    <a:lstStyle/>
                    <a:p>
                      <a:pPr algn="ctr"/>
                      <a:r>
                        <a:rPr lang="ar-JO" b="1" spc="-100" baseline="0" dirty="0"/>
                        <a:t>رؤيا 13: 1</a:t>
                      </a:r>
                      <a:endParaRPr lang="en-US" b="1" spc="-100" baseline="0" dirty="0"/>
                    </a:p>
                  </a:txBody>
                  <a:tcPr anchor="ctr"/>
                </a:tc>
                <a:tc>
                  <a:txBody>
                    <a:bodyPr/>
                    <a:lstStyle/>
                    <a:p>
                      <a:pPr algn="ctr"/>
                      <a:r>
                        <a:rPr lang="ar-JO" b="1" spc="-100" baseline="0" dirty="0"/>
                        <a:t>دانيال 7: 7-8، 20، 24</a:t>
                      </a:r>
                      <a:endParaRPr lang="en-US" b="1" spc="-100" baseline="0" dirty="0"/>
                    </a:p>
                  </a:txBody>
                  <a:tcPr anchor="ctr"/>
                </a:tc>
                <a:tc>
                  <a:txBody>
                    <a:bodyPr/>
                    <a:lstStyle/>
                    <a:p>
                      <a:pPr algn="ctr"/>
                      <a:r>
                        <a:rPr lang="ar-JO" b="1" spc="-100" baseline="0" dirty="0"/>
                        <a:t>10 قرون</a:t>
                      </a:r>
                      <a:endParaRPr lang="en-US" b="1" spc="-100" baseline="0" dirty="0"/>
                    </a:p>
                  </a:txBody>
                  <a:tcPr anchor="ctr"/>
                </a:tc>
                <a:extLst>
                  <a:ext uri="{0D108BD9-81ED-4DB2-BD59-A6C34878D82A}">
                    <a16:rowId xmlns:a16="http://schemas.microsoft.com/office/drawing/2014/main" val="3061092632"/>
                  </a:ext>
                </a:extLst>
              </a:tr>
              <a:tr h="680192">
                <a:tc>
                  <a:txBody>
                    <a:bodyPr/>
                    <a:lstStyle/>
                    <a:p>
                      <a:pPr algn="ctr"/>
                      <a:r>
                        <a:rPr lang="ar-JO" b="1" spc="-100" baseline="0" dirty="0"/>
                        <a:t>رؤيا 13: 1</a:t>
                      </a:r>
                      <a:endParaRPr lang="en-US" b="1" spc="-100" baseline="0" dirty="0"/>
                    </a:p>
                    <a:p>
                      <a:pPr algn="ctr"/>
                      <a:r>
                        <a:rPr lang="ar-JO" b="1" spc="-100" baseline="0" dirty="0"/>
                        <a:t>رؤيا 13: 5-6</a:t>
                      </a:r>
                      <a:endParaRPr lang="en-US" b="1" spc="-100" baseline="0" dirty="0"/>
                    </a:p>
                  </a:txBody>
                  <a:tcPr anchor="ctr"/>
                </a:tc>
                <a:tc>
                  <a:txBody>
                    <a:bodyPr/>
                    <a:lstStyle/>
                    <a:p>
                      <a:pPr algn="ctr"/>
                      <a:r>
                        <a:rPr lang="ar-JO" b="1" spc="-100" baseline="0" dirty="0"/>
                        <a:t>دانيال 7: 8، 11، 20، 25</a:t>
                      </a:r>
                    </a:p>
                    <a:p>
                      <a:pPr algn="ctr"/>
                      <a:r>
                        <a:rPr lang="ar-JO" b="1" spc="-100" baseline="0" dirty="0"/>
                        <a:t>دانيال 11: 36</a:t>
                      </a:r>
                      <a:endParaRPr lang="en-US" b="1" spc="-100" baseline="0" dirty="0"/>
                    </a:p>
                  </a:txBody>
                  <a:tcPr anchor="ctr"/>
                </a:tc>
                <a:tc>
                  <a:txBody>
                    <a:bodyPr/>
                    <a:lstStyle/>
                    <a:p>
                      <a:pPr algn="ctr"/>
                      <a:r>
                        <a:rPr lang="ar-JO" b="1" spc="-100" baseline="0" dirty="0"/>
                        <a:t>تجديف وتكلم بعظائم</a:t>
                      </a:r>
                      <a:endParaRPr lang="en-US" b="1" spc="-100" baseline="0" dirty="0"/>
                    </a:p>
                  </a:txBody>
                  <a:tcPr anchor="ctr"/>
                </a:tc>
                <a:extLst>
                  <a:ext uri="{0D108BD9-81ED-4DB2-BD59-A6C34878D82A}">
                    <a16:rowId xmlns:a16="http://schemas.microsoft.com/office/drawing/2014/main" val="1087080868"/>
                  </a:ext>
                </a:extLst>
              </a:tr>
              <a:tr h="388682">
                <a:tc>
                  <a:txBody>
                    <a:bodyPr/>
                    <a:lstStyle/>
                    <a:p>
                      <a:pPr algn="ctr"/>
                      <a:r>
                        <a:rPr lang="ar-JO" b="1" spc="-100" baseline="0" dirty="0"/>
                        <a:t>رؤيا 13: 2</a:t>
                      </a:r>
                      <a:endParaRPr lang="en-US" b="1" spc="-100" baseline="0" dirty="0"/>
                    </a:p>
                  </a:txBody>
                  <a:tcPr anchor="ctr"/>
                </a:tc>
                <a:tc>
                  <a:txBody>
                    <a:bodyPr/>
                    <a:lstStyle/>
                    <a:p>
                      <a:pPr algn="ctr"/>
                      <a:r>
                        <a:rPr lang="ar-JO" b="1" spc="-100" baseline="0" dirty="0"/>
                        <a:t>دانيال 7: 4-6</a:t>
                      </a:r>
                      <a:endParaRPr lang="en-US" b="1" spc="-100" baseline="0" dirty="0"/>
                    </a:p>
                  </a:txBody>
                  <a:tcPr anchor="ctr"/>
                </a:tc>
                <a:tc>
                  <a:txBody>
                    <a:bodyPr/>
                    <a:lstStyle/>
                    <a:p>
                      <a:pPr algn="ctr"/>
                      <a:r>
                        <a:rPr lang="ar-JO" b="1" spc="-100" baseline="0" dirty="0"/>
                        <a:t>نمر ودب وأسد</a:t>
                      </a:r>
                      <a:endParaRPr lang="en-US" b="1" spc="-100" baseline="0" dirty="0"/>
                    </a:p>
                  </a:txBody>
                  <a:tcPr anchor="ctr"/>
                </a:tc>
                <a:extLst>
                  <a:ext uri="{0D108BD9-81ED-4DB2-BD59-A6C34878D82A}">
                    <a16:rowId xmlns:a16="http://schemas.microsoft.com/office/drawing/2014/main" val="3401150899"/>
                  </a:ext>
                </a:extLst>
              </a:tr>
              <a:tr h="388682">
                <a:tc>
                  <a:txBody>
                    <a:bodyPr/>
                    <a:lstStyle/>
                    <a:p>
                      <a:pPr algn="ctr"/>
                      <a:r>
                        <a:rPr lang="ar-JO" b="1" spc="-100" baseline="0" dirty="0"/>
                        <a:t>رؤيا 13: 2</a:t>
                      </a:r>
                      <a:endParaRPr lang="en-US" b="1" spc="-100" baseline="0" dirty="0"/>
                    </a:p>
                  </a:txBody>
                  <a:tcPr anchor="ctr"/>
                </a:tc>
                <a:tc>
                  <a:txBody>
                    <a:bodyPr/>
                    <a:lstStyle/>
                    <a:p>
                      <a:pPr algn="ctr"/>
                      <a:r>
                        <a:rPr lang="ar-JO" b="1" spc="-100" baseline="0" dirty="0"/>
                        <a:t>دانيال 8: 24</a:t>
                      </a:r>
                      <a:endParaRPr lang="en-US" b="1" spc="-100" baseline="0" dirty="0"/>
                    </a:p>
                  </a:txBody>
                  <a:tcPr anchor="ctr"/>
                </a:tc>
                <a:tc>
                  <a:txBody>
                    <a:bodyPr/>
                    <a:lstStyle/>
                    <a:p>
                      <a:pPr algn="ctr"/>
                      <a:r>
                        <a:rPr lang="ar-JO" b="1" spc="-100" baseline="0" dirty="0"/>
                        <a:t>وقة عظيمة (مصدر)</a:t>
                      </a:r>
                      <a:endParaRPr lang="en-US" b="1" spc="-100" baseline="0" dirty="0"/>
                    </a:p>
                  </a:txBody>
                  <a:tcPr anchor="ctr"/>
                </a:tc>
                <a:extLst>
                  <a:ext uri="{0D108BD9-81ED-4DB2-BD59-A6C34878D82A}">
                    <a16:rowId xmlns:a16="http://schemas.microsoft.com/office/drawing/2014/main" val="2973059141"/>
                  </a:ext>
                </a:extLst>
              </a:tr>
              <a:tr h="388682">
                <a:tc>
                  <a:txBody>
                    <a:bodyPr/>
                    <a:lstStyle/>
                    <a:p>
                      <a:pPr algn="ctr"/>
                      <a:r>
                        <a:rPr lang="ar-JO" b="1" spc="-100" baseline="0" dirty="0"/>
                        <a:t>رؤيا 13: 5</a:t>
                      </a:r>
                      <a:endParaRPr lang="en-US" b="1" spc="-100" baseline="0" dirty="0"/>
                    </a:p>
                  </a:txBody>
                  <a:tcPr anchor="ctr"/>
                </a:tc>
                <a:tc>
                  <a:txBody>
                    <a:bodyPr/>
                    <a:lstStyle/>
                    <a:p>
                      <a:pPr algn="ctr"/>
                      <a:r>
                        <a:rPr lang="ar-JO" b="1" spc="-100" baseline="0" dirty="0"/>
                        <a:t>دانيال 7: 25، 11: 7</a:t>
                      </a:r>
                      <a:endParaRPr lang="en-US" b="1" spc="-100" baseline="0" dirty="0"/>
                    </a:p>
                  </a:txBody>
                  <a:tcPr anchor="ctr"/>
                </a:tc>
                <a:tc>
                  <a:txBody>
                    <a:bodyPr/>
                    <a:lstStyle/>
                    <a:p>
                      <a:pPr algn="ctr"/>
                      <a:r>
                        <a:rPr lang="ar-JO" b="1" spc="-100" baseline="0" dirty="0"/>
                        <a:t>42 شهر أو 3 سنوات ونصف</a:t>
                      </a:r>
                      <a:endParaRPr lang="en-US" b="1" spc="-100" baseline="0" dirty="0"/>
                    </a:p>
                  </a:txBody>
                  <a:tcPr anchor="ctr"/>
                </a:tc>
                <a:extLst>
                  <a:ext uri="{0D108BD9-81ED-4DB2-BD59-A6C34878D82A}">
                    <a16:rowId xmlns:a16="http://schemas.microsoft.com/office/drawing/2014/main" val="527301107"/>
                  </a:ext>
                </a:extLst>
              </a:tr>
              <a:tr h="511095">
                <a:tc>
                  <a:txBody>
                    <a:bodyPr/>
                    <a:lstStyle/>
                    <a:p>
                      <a:pPr algn="ctr"/>
                      <a:r>
                        <a:rPr lang="ar-JO" b="1" spc="-100" baseline="0" dirty="0"/>
                        <a:t>رؤيا 13: 7</a:t>
                      </a:r>
                      <a:endParaRPr lang="en-US" b="1" spc="-100" baseline="0" dirty="0"/>
                    </a:p>
                  </a:txBody>
                  <a:tcPr anchor="ctr"/>
                </a:tc>
                <a:tc>
                  <a:txBody>
                    <a:bodyPr/>
                    <a:lstStyle/>
                    <a:p>
                      <a:pPr algn="ctr"/>
                      <a:r>
                        <a:rPr lang="ar-JO" b="1" spc="-100" baseline="0" dirty="0"/>
                        <a:t>دانيال 7: 21، 25، 8: 24</a:t>
                      </a:r>
                      <a:endParaRPr lang="en-US" b="1" spc="-100" baseline="0" dirty="0"/>
                    </a:p>
                  </a:txBody>
                  <a:tcPr anchor="ctr"/>
                </a:tc>
                <a:tc>
                  <a:txBody>
                    <a:bodyPr/>
                    <a:lstStyle/>
                    <a:p>
                      <a:pPr algn="ctr"/>
                      <a:r>
                        <a:rPr lang="ar-JO" b="1" spc="-100" baseline="0" dirty="0"/>
                        <a:t>يغلب القديسين</a:t>
                      </a:r>
                      <a:endParaRPr lang="en-US" b="1" spc="-100" baseline="0" dirty="0"/>
                    </a:p>
                  </a:txBody>
                  <a:tcPr anchor="ctr"/>
                </a:tc>
                <a:extLst>
                  <a:ext uri="{0D108BD9-81ED-4DB2-BD59-A6C34878D82A}">
                    <a16:rowId xmlns:a16="http://schemas.microsoft.com/office/drawing/2014/main" val="1789949791"/>
                  </a:ext>
                </a:extLst>
              </a:tr>
              <a:tr h="452063">
                <a:tc>
                  <a:txBody>
                    <a:bodyPr/>
                    <a:lstStyle/>
                    <a:p>
                      <a:pPr algn="ctr"/>
                      <a:r>
                        <a:rPr lang="ar-JO" b="1" spc="-100" baseline="0" dirty="0"/>
                        <a:t>رؤيا 13: 7</a:t>
                      </a:r>
                      <a:endParaRPr lang="en-US" b="1" spc="-100" baseline="0" dirty="0"/>
                    </a:p>
                  </a:txBody>
                  <a:tcPr anchor="ctr"/>
                </a:tc>
                <a:tc>
                  <a:txBody>
                    <a:bodyPr/>
                    <a:lstStyle/>
                    <a:p>
                      <a:pPr algn="ctr"/>
                      <a:r>
                        <a:rPr lang="ar-JO" b="1" spc="-100" baseline="0" dirty="0"/>
                        <a:t>دانيال 7: 23</a:t>
                      </a:r>
                      <a:endParaRPr lang="en-US" b="1" spc="-100" baseline="0" dirty="0"/>
                    </a:p>
                  </a:txBody>
                  <a:tcPr anchor="ctr"/>
                </a:tc>
                <a:tc>
                  <a:txBody>
                    <a:bodyPr/>
                    <a:lstStyle/>
                    <a:p>
                      <a:pPr algn="ctr"/>
                      <a:r>
                        <a:rPr lang="ar-JO" b="1" spc="-100" baseline="0" dirty="0"/>
                        <a:t>سلطان وحكم عالمي</a:t>
                      </a:r>
                      <a:endParaRPr lang="en-US" b="1" spc="-100" baseline="0" dirty="0"/>
                    </a:p>
                  </a:txBody>
                  <a:tcPr anchor="ctr"/>
                </a:tc>
                <a:extLst>
                  <a:ext uri="{0D108BD9-81ED-4DB2-BD59-A6C34878D82A}">
                    <a16:rowId xmlns:a16="http://schemas.microsoft.com/office/drawing/2014/main" val="2244751282"/>
                  </a:ext>
                </a:extLst>
              </a:tr>
              <a:tr h="493159">
                <a:tc>
                  <a:txBody>
                    <a:bodyPr/>
                    <a:lstStyle/>
                    <a:p>
                      <a:pPr algn="ctr"/>
                      <a:r>
                        <a:rPr lang="ar-JO" b="1" spc="-100" baseline="0" dirty="0"/>
                        <a:t>رؤيا 13: 10</a:t>
                      </a:r>
                      <a:endParaRPr lang="en-US" b="1" spc="-100" baseline="0" dirty="0"/>
                    </a:p>
                  </a:txBody>
                  <a:tcPr anchor="ctr"/>
                </a:tc>
                <a:tc>
                  <a:txBody>
                    <a:bodyPr/>
                    <a:lstStyle/>
                    <a:p>
                      <a:pPr algn="ctr"/>
                      <a:r>
                        <a:rPr lang="ar-JO" b="1" spc="-100" baseline="0" dirty="0"/>
                        <a:t>دانيال 11: 33</a:t>
                      </a:r>
                      <a:endParaRPr lang="en-US" b="1" spc="-100" baseline="0" dirty="0"/>
                    </a:p>
                  </a:txBody>
                  <a:tcPr anchor="ctr"/>
                </a:tc>
                <a:tc>
                  <a:txBody>
                    <a:bodyPr/>
                    <a:lstStyle/>
                    <a:p>
                      <a:pPr algn="ctr"/>
                      <a:r>
                        <a:rPr lang="ar-JO" b="1" spc="-100" baseline="0" dirty="0"/>
                        <a:t>السبي والسيف والنار والنهب</a:t>
                      </a:r>
                      <a:endParaRPr lang="en-US" b="1" spc="-100" baseline="0" dirty="0"/>
                    </a:p>
                  </a:txBody>
                  <a:tcPr anchor="ctr"/>
                </a:tc>
                <a:extLst>
                  <a:ext uri="{0D108BD9-81ED-4DB2-BD59-A6C34878D82A}">
                    <a16:rowId xmlns:a16="http://schemas.microsoft.com/office/drawing/2014/main" val="1002581323"/>
                  </a:ext>
                </a:extLst>
              </a:tr>
              <a:tr h="388682">
                <a:tc>
                  <a:txBody>
                    <a:bodyPr/>
                    <a:lstStyle/>
                    <a:p>
                      <a:pPr algn="ctr"/>
                      <a:r>
                        <a:rPr lang="ar-JO" b="1" spc="-100" baseline="0" dirty="0"/>
                        <a:t>رؤيا 13: 15</a:t>
                      </a:r>
                      <a:endParaRPr lang="en-US" b="1" spc="-100" baseline="0" dirty="0"/>
                    </a:p>
                  </a:txBody>
                  <a:tcPr anchor="ctr"/>
                </a:tc>
                <a:tc>
                  <a:txBody>
                    <a:bodyPr/>
                    <a:lstStyle/>
                    <a:p>
                      <a:pPr algn="ctr"/>
                      <a:r>
                        <a:rPr lang="ar-JO" b="1" spc="-100" baseline="0" dirty="0"/>
                        <a:t>دانيال 3: 6، 15</a:t>
                      </a:r>
                      <a:endParaRPr lang="en-US" b="1" spc="-100" baseline="0" dirty="0"/>
                    </a:p>
                  </a:txBody>
                  <a:tcPr anchor="ctr"/>
                </a:tc>
                <a:tc>
                  <a:txBody>
                    <a:bodyPr/>
                    <a:lstStyle/>
                    <a:p>
                      <a:pPr algn="ctr"/>
                      <a:r>
                        <a:rPr lang="ar-JO" b="1" spc="-100" baseline="0" dirty="0"/>
                        <a:t>عبادة الصورة أو الموت</a:t>
                      </a:r>
                      <a:endParaRPr lang="en-US" b="1" spc="-100" baseline="0" dirty="0"/>
                    </a:p>
                  </a:txBody>
                  <a:tcPr anchor="ctr"/>
                </a:tc>
                <a:extLst>
                  <a:ext uri="{0D108BD9-81ED-4DB2-BD59-A6C34878D82A}">
                    <a16:rowId xmlns:a16="http://schemas.microsoft.com/office/drawing/2014/main" val="1365753258"/>
                  </a:ext>
                </a:extLst>
              </a:tr>
            </a:tbl>
          </a:graphicData>
        </a:graphic>
      </p:graphicFrame>
    </p:spTree>
    <p:extLst>
      <p:ext uri="{BB962C8B-B14F-4D97-AF65-F5344CB8AC3E}">
        <p14:creationId xmlns:p14="http://schemas.microsoft.com/office/powerpoint/2010/main" val="291116403"/>
      </p:ext>
    </p:extLst>
  </p:cSld>
  <p:clrMapOvr>
    <a:masterClrMapping/>
  </p:clrMapOvr>
  <p:transition spd="slow">
    <p:random/>
  </p:transition>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descr="rev 15 cloud-incense-prayer.jpg"/>
          <p:cNvPicPr>
            <a:picLocks noChangeAspect="1"/>
          </p:cNvPicPr>
          <p:nvPr/>
        </p:nvPicPr>
        <p:blipFill rotWithShape="1">
          <a:blip r:embed="rId2" cstate="screen">
            <a:extLst>
              <a:ext uri="{28A0092B-C50C-407E-A947-70E740481C1C}">
                <a14:useLocalDpi xmlns:a14="http://schemas.microsoft.com/office/drawing/2010/main"/>
              </a:ext>
            </a:extLst>
          </a:blip>
          <a:srcRect/>
          <a:stretch/>
        </p:blipFill>
        <p:spPr>
          <a:xfrm>
            <a:off x="-26661" y="0"/>
            <a:ext cx="9170662" cy="6845896"/>
          </a:xfrm>
          <a:prstGeom prst="rect">
            <a:avLst/>
          </a:prstGeom>
        </p:spPr>
      </p:pic>
      <p:sp>
        <p:nvSpPr>
          <p:cNvPr id="998401" name="Title 1"/>
          <p:cNvSpPr>
            <a:spLocks noGrp="1"/>
          </p:cNvSpPr>
          <p:nvPr>
            <p:ph type="title"/>
          </p:nvPr>
        </p:nvSpPr>
        <p:spPr>
          <a:xfrm>
            <a:off x="0" y="0"/>
            <a:ext cx="2648857" cy="6858000"/>
          </a:xfrm>
        </p:spPr>
        <p:txBody>
          <a:bodyPr anchor="t"/>
          <a:lstStyle/>
          <a:p>
            <a:r>
              <a:rPr lang="ar-SA" sz="3600" b="1" dirty="0">
                <a:effectLst>
                  <a:glow rad="139700">
                    <a:schemeClr val="tx1">
                      <a:alpha val="80000"/>
                    </a:schemeClr>
                  </a:glow>
                </a:effectLst>
              </a:rPr>
              <a:t>رؤيا ١٥ : ٨</a:t>
            </a:r>
            <a:br>
              <a:rPr lang="ar-SA" sz="3600" b="1" dirty="0">
                <a:effectLst>
                  <a:glow rad="139700">
                    <a:schemeClr val="tx1">
                      <a:alpha val="80000"/>
                    </a:schemeClr>
                  </a:glow>
                </a:effectLst>
              </a:rPr>
            </a:br>
            <a:br>
              <a:rPr lang="en-US" sz="3600" b="1" dirty="0">
                <a:effectLst>
                  <a:glow rad="139700">
                    <a:schemeClr val="tx1">
                      <a:alpha val="80000"/>
                    </a:schemeClr>
                  </a:glow>
                </a:effectLst>
              </a:rPr>
            </a:br>
            <a:r>
              <a:rPr lang="ar-SA" sz="3600" b="1" dirty="0">
                <a:effectLst>
                  <a:glow rad="139700">
                    <a:schemeClr val="tx1">
                      <a:alpha val="80000"/>
                    </a:schemeClr>
                  </a:glow>
                </a:effectLst>
              </a:rPr>
              <a:t> وَامْتَلَأَ الْهَيْكَلُ دُخَاناً مِنْ مَجْدِ اللهِ وَمِنْ قُدْرَتِهِ، وَلَمْ يَكُنْ أَحَدٌ يَقْدِرُ أَنْ يَدْخُلَ الْهَيْكَلَ حَتَّى كَمِلَتْ سَبْعُ ضَرَبَاتِ السَّبْعَةِ الْمَلاَئِكَةِ. </a:t>
            </a:r>
          </a:p>
        </p:txBody>
      </p:sp>
    </p:spTree>
    <p:extLst>
      <p:ext uri="{BB962C8B-B14F-4D97-AF65-F5344CB8AC3E}">
        <p14:creationId xmlns:p14="http://schemas.microsoft.com/office/powerpoint/2010/main" val="2830882354"/>
      </p:ext>
    </p:extLst>
  </p:cSld>
  <p:clrMapOvr>
    <a:masterClrMapping/>
  </p:clrMapOvr>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fontAlgn="base">
              <a:spcBef>
                <a:spcPct val="0"/>
              </a:spcBef>
              <a:spcAft>
                <a:spcPct val="0"/>
              </a:spcAft>
            </a:pPr>
            <a:endParaRPr lang="en-US" sz="2400" b="1">
              <a:solidFill>
                <a:srgbClr val="000000"/>
              </a:solidFill>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pPr rtl="1"/>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ar-SA" sz="8800" dirty="0">
                <a:solidFill>
                  <a:schemeClr val="bg1"/>
                </a:solidFill>
                <a:latin typeface="Arial" charset="0"/>
                <a:ea typeface="Osaka" charset="0"/>
                <a:cs typeface="Arial" charset="0"/>
              </a:rPr>
              <a:t>رؤيا</a:t>
            </a:r>
            <a:r>
              <a:rPr lang="en-US" sz="8800" dirty="0">
                <a:solidFill>
                  <a:schemeClr val="bg1"/>
                </a:solidFill>
                <a:latin typeface="Arial" charset="0"/>
                <a:ea typeface="Osaka" charset="0"/>
                <a:cs typeface="Arial" charset="0"/>
              </a:rPr>
              <a:t> </a:t>
            </a:r>
            <a:r>
              <a:rPr lang="ar-SA" sz="8800" dirty="0">
                <a:solidFill>
                  <a:schemeClr val="bg1"/>
                </a:solidFill>
                <a:latin typeface="Arial" charset="0"/>
                <a:ea typeface="Osaka" charset="0"/>
                <a:cs typeface="Arial" charset="0"/>
              </a:rPr>
              <a:t>١٦</a:t>
            </a:r>
            <a:r>
              <a:rPr lang="en-US" sz="8800" dirty="0">
                <a:solidFill>
                  <a:schemeClr val="bg1"/>
                </a:solidFill>
                <a:latin typeface="Arial" charset="0"/>
                <a:ea typeface="Osaka" charset="0"/>
                <a:cs typeface="Arial" charset="0"/>
              </a:rPr>
              <a:t> </a:t>
            </a:r>
          </a:p>
        </p:txBody>
      </p:sp>
    </p:spTree>
    <p:extLst>
      <p:ext uri="{BB962C8B-B14F-4D97-AF65-F5344CB8AC3E}">
        <p14:creationId xmlns:p14="http://schemas.microsoft.com/office/powerpoint/2010/main" val="3885183503"/>
      </p:ext>
    </p:extLst>
  </p:cSld>
  <p:clrMapOvr>
    <a:masterClrMapping/>
  </p:clrMapOvr>
</p:sld>
</file>

<file path=ppt/slides/slide8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8191" name="Rectangle 2"/>
          <p:cNvSpPr/>
          <p:nvPr/>
        </p:nvSpPr>
        <p:spPr>
          <a:xfrm>
            <a:off x="0" y="0"/>
            <a:ext cx="9144000" cy="6858000"/>
          </a:xfrm>
          <a:prstGeom prst="rect">
            <a:avLst/>
          </a:prstGeom>
          <a:gradFill>
            <a:gsLst>
              <a:gs pos="35000">
                <a:srgbClr val="000000"/>
              </a:gs>
              <a:gs pos="100000">
                <a:srgbClr val="FF0000"/>
              </a:gs>
            </a:gsLst>
            <a:lin ang="5400000"/>
          </a:gradFill>
          <a:ln>
            <a:solidFill>
              <a:srgbClr val="000000"/>
            </a:solidFill>
            <a:tailEnd type="stealth"/>
          </a:ln>
        </p:spPr>
        <p:txBody>
          <a:bodyPr lIns="45719" rIns="45719"/>
          <a:lstStyle/>
          <a:p>
            <a:pPr marL="0" marR="0" lvl="0" indent="0" algn="l" defTabSz="914400" rtl="0" eaLnBrk="1" fontAlgn="auto" latinLnBrk="0" hangingPunct="0">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rgbClr val="000000"/>
              </a:solidFill>
              <a:effectLst/>
              <a:uLnTx/>
              <a:uFillTx/>
              <a:latin typeface="Arial"/>
              <a:cs typeface="Arial"/>
              <a:sym typeface="Arial"/>
            </a:endParaRPr>
          </a:p>
        </p:txBody>
      </p:sp>
      <p:pic>
        <p:nvPicPr>
          <p:cNvPr id="8192" name="Picture 1" descr="Picture 1"/>
          <p:cNvPicPr>
            <a:picLocks noChangeAspect="1"/>
          </p:cNvPicPr>
          <p:nvPr/>
        </p:nvPicPr>
        <p:blipFill>
          <a:blip r:embed="rId3"/>
          <a:stretch>
            <a:fillRect/>
          </a:stretch>
        </p:blipFill>
        <p:spPr>
          <a:xfrm>
            <a:off x="0" y="1531610"/>
            <a:ext cx="9156700" cy="659961"/>
          </a:xfrm>
          <a:prstGeom prst="rect">
            <a:avLst/>
          </a:prstGeom>
          <a:ln w="12700">
            <a:miter lim="400000"/>
          </a:ln>
        </p:spPr>
      </p:pic>
      <p:sp>
        <p:nvSpPr>
          <p:cNvPr id="8193" name="Title 1"/>
          <p:cNvSpPr txBox="1">
            <a:spLocks noGrp="1"/>
          </p:cNvSpPr>
          <p:nvPr>
            <p:ph type="title"/>
          </p:nvPr>
        </p:nvSpPr>
        <p:spPr>
          <a:xfrm>
            <a:off x="78650" y="34025"/>
            <a:ext cx="8349134" cy="817352"/>
          </a:xfrm>
          <a:prstGeom prst="rect">
            <a:avLst/>
          </a:prstGeom>
        </p:spPr>
        <p:txBody>
          <a:bodyPr/>
          <a:lstStyle>
            <a:lvl1pPr algn="l">
              <a:defRPr sz="3600" b="1"/>
            </a:lvl1pPr>
          </a:lstStyle>
          <a:p>
            <a:pPr algn="ctr"/>
            <a:r>
              <a:rPr lang="ar-JO" dirty="0"/>
              <a:t>الجامات السبعة (رؤيا 15- 16)</a:t>
            </a:r>
            <a:endParaRPr dirty="0"/>
          </a:p>
        </p:txBody>
      </p:sp>
      <p:sp>
        <p:nvSpPr>
          <p:cNvPr id="8194" name="Text Box 19"/>
          <p:cNvSpPr txBox="1"/>
          <p:nvPr/>
        </p:nvSpPr>
        <p:spPr>
          <a:xfrm>
            <a:off x="8436278" y="12451"/>
            <a:ext cx="613885" cy="463844"/>
          </a:xfrm>
          <a:prstGeom prst="rect">
            <a:avLst/>
          </a:prstGeom>
          <a:solidFill>
            <a:srgbClr val="000000"/>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6799" tIns="46799" rIns="46799" bIns="46799">
            <a:spAutoFit/>
          </a:bodyPr>
          <a:lstStyle>
            <a:lvl1pPr algn="l">
              <a:defRPr b="1">
                <a:solidFill>
                  <a:schemeClr val="accent3">
                    <a:lumOff val="44000"/>
                  </a:schemeClr>
                </a:solidFill>
              </a:defRPr>
            </a:lvl1pPr>
          </a:lstStyle>
          <a:p>
            <a:pPr marL="0" marR="0" lvl="0" indent="0" algn="l" defTabSz="914400" rtl="0" eaLnBrk="1" fontAlgn="auto" latinLnBrk="0" hangingPunct="0">
              <a:lnSpc>
                <a:spcPct val="100000"/>
              </a:lnSpc>
              <a:spcBef>
                <a:spcPts val="0"/>
              </a:spcBef>
              <a:spcAft>
                <a:spcPts val="0"/>
              </a:spcAft>
              <a:buClrTx/>
              <a:buSzTx/>
              <a:buFontTx/>
              <a:buNone/>
              <a:tabLst/>
              <a:defRPr/>
            </a:pPr>
            <a:r>
              <a:rPr kumimoji="0" lang="ar-JO" sz="2400" b="1" i="0" u="none" strike="noStrike" kern="0" cap="none" spc="0" normalizeH="0" baseline="0" noProof="0" dirty="0">
                <a:ln>
                  <a:noFill/>
                </a:ln>
                <a:solidFill>
                  <a:srgbClr val="8F8F8F">
                    <a:lumOff val="44000"/>
                  </a:srgbClr>
                </a:solidFill>
                <a:effectLst/>
                <a:uLnTx/>
                <a:uFillTx/>
                <a:latin typeface="Arial"/>
                <a:cs typeface="Arial"/>
                <a:sym typeface="Arial"/>
              </a:rPr>
              <a:t>391</a:t>
            </a:r>
            <a:endParaRPr kumimoji="0" sz="2400" b="1" i="0" u="none" strike="noStrike" kern="0" cap="none" spc="0" normalizeH="0" baseline="0" noProof="0" dirty="0">
              <a:ln>
                <a:noFill/>
              </a:ln>
              <a:solidFill>
                <a:srgbClr val="8F8F8F">
                  <a:lumOff val="44000"/>
                </a:srgbClr>
              </a:solidFill>
              <a:effectLst/>
              <a:uLnTx/>
              <a:uFillTx/>
              <a:latin typeface="Arial"/>
              <a:cs typeface="Arial"/>
              <a:sym typeface="Arial"/>
            </a:endParaRPr>
          </a:p>
        </p:txBody>
      </p:sp>
      <p:sp>
        <p:nvSpPr>
          <p:cNvPr id="8195" name="Title 1"/>
          <p:cNvSpPr txBox="1"/>
          <p:nvPr/>
        </p:nvSpPr>
        <p:spPr>
          <a:xfrm>
            <a:off x="78650" y="2250495"/>
            <a:ext cx="1183021" cy="61555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45719" rIns="45719">
            <a:spAutoFit/>
          </a:bodyPr>
          <a:lstStyle>
            <a:lvl1pPr>
              <a:defRPr sz="1800" b="1">
                <a:solidFill>
                  <a:schemeClr val="accent3">
                    <a:lumOff val="44000"/>
                  </a:schemeClr>
                </a:solidFill>
              </a:defRPr>
            </a:lvl1pPr>
          </a:lstStyle>
          <a:p>
            <a:pPr marL="0" marR="0" lvl="0" indent="0" algn="ctr" defTabSz="914400" rtl="0" eaLnBrk="1" fontAlgn="auto" latinLnBrk="0" hangingPunct="0">
              <a:lnSpc>
                <a:spcPct val="100000"/>
              </a:lnSpc>
              <a:spcBef>
                <a:spcPts val="0"/>
              </a:spcBef>
              <a:spcAft>
                <a:spcPts val="0"/>
              </a:spcAft>
              <a:buClrTx/>
              <a:buSzTx/>
              <a:buFontTx/>
              <a:buNone/>
              <a:tabLst/>
              <a:defRPr/>
            </a:pPr>
            <a:r>
              <a:rPr kumimoji="0" lang="ar-JO" sz="1800" b="1" i="0" u="none" strike="noStrike" kern="0" cap="none" spc="0" normalizeH="0" baseline="0" noProof="0" dirty="0">
                <a:ln>
                  <a:noFill/>
                </a:ln>
                <a:solidFill>
                  <a:srgbClr val="8F8F8F">
                    <a:lumOff val="44000"/>
                  </a:srgbClr>
                </a:solidFill>
                <a:effectLst/>
                <a:uLnTx/>
                <a:uFillTx/>
                <a:latin typeface="Arial"/>
                <a:cs typeface="Arial"/>
                <a:sym typeface="Arial"/>
              </a:rPr>
              <a:t>تزلزلت الأرض</a:t>
            </a:r>
          </a:p>
          <a:p>
            <a:pPr marL="0" marR="0" lvl="0" indent="0" algn="ctr" defTabSz="914400" rtl="0" eaLnBrk="1" fontAlgn="auto" latinLnBrk="0" hangingPunct="0">
              <a:lnSpc>
                <a:spcPct val="100000"/>
              </a:lnSpc>
              <a:spcBef>
                <a:spcPts val="0"/>
              </a:spcBef>
              <a:spcAft>
                <a:spcPts val="0"/>
              </a:spcAft>
              <a:buClrTx/>
              <a:buSzTx/>
              <a:buFontTx/>
              <a:buNone/>
              <a:tabLst/>
              <a:defRPr/>
            </a:pPr>
            <a:r>
              <a:rPr kumimoji="0" lang="ar-JO" sz="1600" b="1" i="0" u="none" strike="noStrike" kern="0" cap="none" spc="0" normalizeH="0" baseline="0" noProof="0" dirty="0">
                <a:ln>
                  <a:noFill/>
                </a:ln>
                <a:solidFill>
                  <a:srgbClr val="8F8F8F">
                    <a:lumOff val="44000"/>
                  </a:srgbClr>
                </a:solidFill>
                <a:effectLst/>
                <a:uLnTx/>
                <a:uFillTx/>
                <a:latin typeface="Arial"/>
                <a:cs typeface="Arial"/>
                <a:sym typeface="Arial"/>
              </a:rPr>
              <a:t>(16: 17- 21)</a:t>
            </a:r>
            <a:endParaRPr kumimoji="0" sz="1600" b="1" i="0" u="none" strike="noStrike" kern="0" cap="none" spc="0" normalizeH="0" baseline="0" noProof="0" dirty="0">
              <a:ln>
                <a:noFill/>
              </a:ln>
              <a:solidFill>
                <a:srgbClr val="8F8F8F">
                  <a:lumOff val="44000"/>
                </a:srgbClr>
              </a:solidFill>
              <a:effectLst/>
              <a:uLnTx/>
              <a:uFillTx/>
              <a:latin typeface="Arial"/>
              <a:cs typeface="Arial"/>
              <a:sym typeface="Arial"/>
            </a:endParaRPr>
          </a:p>
        </p:txBody>
      </p:sp>
      <p:sp>
        <p:nvSpPr>
          <p:cNvPr id="8196" name="Title 1"/>
          <p:cNvSpPr txBox="1"/>
          <p:nvPr/>
        </p:nvSpPr>
        <p:spPr>
          <a:xfrm>
            <a:off x="1396019" y="2250495"/>
            <a:ext cx="1214656" cy="144655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lvl1pPr>
              <a:defRPr sz="1800" b="1">
                <a:solidFill>
                  <a:schemeClr val="accent3">
                    <a:lumOff val="44000"/>
                  </a:schemeClr>
                </a:solidFill>
              </a:defRPr>
            </a:lvl1pPr>
          </a:lstStyle>
          <a:p>
            <a:pPr marL="0" marR="0" lvl="0" indent="0" algn="ctr" defTabSz="914400" rtl="0" eaLnBrk="1" fontAlgn="auto" latinLnBrk="0" hangingPunct="0">
              <a:lnSpc>
                <a:spcPct val="100000"/>
              </a:lnSpc>
              <a:spcBef>
                <a:spcPts val="0"/>
              </a:spcBef>
              <a:spcAft>
                <a:spcPts val="0"/>
              </a:spcAft>
              <a:buClrTx/>
              <a:buSzTx/>
              <a:buFontTx/>
              <a:buNone/>
              <a:tabLst/>
              <a:defRPr/>
            </a:pPr>
            <a:r>
              <a:rPr kumimoji="0" lang="ar-JO" sz="1800" b="1" i="0" u="none" strike="noStrike" kern="0" cap="none" spc="0" normalizeH="0" baseline="0" noProof="0" dirty="0">
                <a:ln>
                  <a:noFill/>
                </a:ln>
                <a:solidFill>
                  <a:srgbClr val="8F8F8F">
                    <a:lumOff val="44000"/>
                  </a:srgbClr>
                </a:solidFill>
                <a:effectLst/>
                <a:uLnTx/>
                <a:uFillTx/>
                <a:latin typeface="Arial"/>
                <a:cs typeface="Arial"/>
                <a:sym typeface="Arial"/>
              </a:rPr>
              <a:t>جف نهر الفرات. جيوش العالم تتجمع في هرمجدون </a:t>
            </a:r>
          </a:p>
          <a:p>
            <a:pPr marL="0" marR="0" lvl="0" indent="0" algn="ctr" defTabSz="914400" rtl="0" eaLnBrk="1" fontAlgn="auto" latinLnBrk="0" hangingPunct="0">
              <a:lnSpc>
                <a:spcPct val="100000"/>
              </a:lnSpc>
              <a:spcBef>
                <a:spcPts val="0"/>
              </a:spcBef>
              <a:spcAft>
                <a:spcPts val="0"/>
              </a:spcAft>
              <a:buClrTx/>
              <a:buSzTx/>
              <a:buFontTx/>
              <a:buNone/>
              <a:tabLst/>
              <a:defRPr/>
            </a:pPr>
            <a:r>
              <a:rPr kumimoji="0" lang="ar-JO" sz="1600" b="1" i="0" u="none" strike="noStrike" kern="0" cap="none" spc="0" normalizeH="0" baseline="0" noProof="0" dirty="0">
                <a:ln>
                  <a:noFill/>
                </a:ln>
                <a:solidFill>
                  <a:srgbClr val="8F8F8F">
                    <a:lumOff val="44000"/>
                  </a:srgbClr>
                </a:solidFill>
                <a:effectLst/>
                <a:uLnTx/>
                <a:uFillTx/>
                <a:latin typeface="Arial"/>
                <a:cs typeface="Arial"/>
                <a:sym typeface="Arial"/>
              </a:rPr>
              <a:t>(16: 12- 16)</a:t>
            </a:r>
            <a:endParaRPr kumimoji="0" sz="1600" b="1" i="0" u="none" strike="noStrike" kern="0" cap="none" spc="0" normalizeH="0" baseline="0" noProof="0" dirty="0">
              <a:ln>
                <a:noFill/>
              </a:ln>
              <a:solidFill>
                <a:srgbClr val="8F8F8F">
                  <a:lumOff val="44000"/>
                </a:srgbClr>
              </a:solidFill>
              <a:effectLst/>
              <a:uLnTx/>
              <a:uFillTx/>
              <a:latin typeface="Arial"/>
              <a:cs typeface="Arial"/>
              <a:sym typeface="Arial"/>
            </a:endParaRPr>
          </a:p>
        </p:txBody>
      </p:sp>
      <p:sp>
        <p:nvSpPr>
          <p:cNvPr id="8197" name="Title 1"/>
          <p:cNvSpPr txBox="1"/>
          <p:nvPr/>
        </p:nvSpPr>
        <p:spPr>
          <a:xfrm>
            <a:off x="2678875" y="2250495"/>
            <a:ext cx="1178552" cy="892552"/>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45719" rIns="45719">
            <a:spAutoFit/>
          </a:bodyPr>
          <a:lstStyle>
            <a:lvl1pPr>
              <a:defRPr sz="1800" b="1">
                <a:solidFill>
                  <a:schemeClr val="accent3">
                    <a:lumOff val="44000"/>
                  </a:schemeClr>
                </a:solidFill>
              </a:defRPr>
            </a:lvl1pPr>
          </a:lstStyle>
          <a:p>
            <a:pPr marL="0" marR="0" lvl="0" indent="0" algn="ctr" defTabSz="914400" rtl="0" eaLnBrk="1" fontAlgn="auto" latinLnBrk="0" hangingPunct="0">
              <a:lnSpc>
                <a:spcPct val="100000"/>
              </a:lnSpc>
              <a:spcBef>
                <a:spcPts val="0"/>
              </a:spcBef>
              <a:spcAft>
                <a:spcPts val="0"/>
              </a:spcAft>
              <a:buClrTx/>
              <a:buSzTx/>
              <a:buFontTx/>
              <a:buNone/>
              <a:tabLst/>
              <a:defRPr/>
            </a:pPr>
            <a:r>
              <a:rPr kumimoji="0" lang="ar-JO" sz="1800" b="1" i="0" u="none" strike="noStrike" kern="0" cap="none" spc="0" normalizeH="0" baseline="0" noProof="0" dirty="0">
                <a:ln>
                  <a:noFill/>
                </a:ln>
                <a:solidFill>
                  <a:srgbClr val="8F8F8F">
                    <a:lumOff val="44000"/>
                  </a:srgbClr>
                </a:solidFill>
                <a:effectLst/>
                <a:uLnTx/>
                <a:uFillTx/>
                <a:latin typeface="Arial"/>
                <a:cs typeface="Arial"/>
                <a:sym typeface="Arial"/>
              </a:rPr>
              <a:t>تضرر عرش</a:t>
            </a:r>
          </a:p>
          <a:p>
            <a:pPr marL="0" marR="0" lvl="0" indent="0" algn="ctr" defTabSz="914400" rtl="0" eaLnBrk="1" fontAlgn="auto" latinLnBrk="0" hangingPunct="0">
              <a:lnSpc>
                <a:spcPct val="100000"/>
              </a:lnSpc>
              <a:spcBef>
                <a:spcPts val="0"/>
              </a:spcBef>
              <a:spcAft>
                <a:spcPts val="0"/>
              </a:spcAft>
              <a:buClrTx/>
              <a:buSzTx/>
              <a:buFontTx/>
              <a:buNone/>
              <a:tabLst/>
              <a:defRPr/>
            </a:pPr>
            <a:r>
              <a:rPr kumimoji="0" lang="ar-JO" sz="1800" b="1" i="0" u="none" strike="noStrike" kern="0" cap="none" spc="0" normalizeH="0" baseline="0" noProof="0" dirty="0">
                <a:ln>
                  <a:noFill/>
                </a:ln>
                <a:solidFill>
                  <a:srgbClr val="8F8F8F">
                    <a:lumOff val="44000"/>
                  </a:srgbClr>
                </a:solidFill>
                <a:effectLst/>
                <a:uLnTx/>
                <a:uFillTx/>
                <a:latin typeface="Arial"/>
                <a:cs typeface="Arial"/>
                <a:sym typeface="Arial"/>
              </a:rPr>
              <a:t>مملكة الوحش</a:t>
            </a:r>
          </a:p>
          <a:p>
            <a:pPr marL="0" marR="0" lvl="0" indent="0" algn="ctr" defTabSz="914400" rtl="0" eaLnBrk="1" fontAlgn="auto" latinLnBrk="0" hangingPunct="0">
              <a:lnSpc>
                <a:spcPct val="100000"/>
              </a:lnSpc>
              <a:spcBef>
                <a:spcPts val="0"/>
              </a:spcBef>
              <a:spcAft>
                <a:spcPts val="0"/>
              </a:spcAft>
              <a:buClrTx/>
              <a:buSzTx/>
              <a:buFontTx/>
              <a:buNone/>
              <a:tabLst/>
              <a:defRPr/>
            </a:pPr>
            <a:r>
              <a:rPr kumimoji="0" lang="ar-JO" sz="1600" b="1" i="0" u="none" strike="noStrike" kern="0" cap="none" spc="0" normalizeH="0" baseline="0" noProof="0" dirty="0">
                <a:ln>
                  <a:noFill/>
                </a:ln>
                <a:solidFill>
                  <a:srgbClr val="8F8F8F">
                    <a:lumOff val="44000"/>
                  </a:srgbClr>
                </a:solidFill>
                <a:effectLst/>
                <a:uLnTx/>
                <a:uFillTx/>
                <a:latin typeface="Arial"/>
                <a:cs typeface="Arial"/>
                <a:sym typeface="Arial"/>
              </a:rPr>
              <a:t>(16: 10- 11)</a:t>
            </a:r>
            <a:endParaRPr kumimoji="0" sz="1600" b="1" i="0" u="none" strike="noStrike" kern="0" cap="none" spc="0" normalizeH="0" baseline="0" noProof="0" dirty="0">
              <a:ln>
                <a:noFill/>
              </a:ln>
              <a:solidFill>
                <a:srgbClr val="8F8F8F">
                  <a:lumOff val="44000"/>
                </a:srgbClr>
              </a:solidFill>
              <a:effectLst/>
              <a:uLnTx/>
              <a:uFillTx/>
              <a:latin typeface="Arial"/>
              <a:cs typeface="Arial"/>
              <a:sym typeface="Arial"/>
            </a:endParaRPr>
          </a:p>
        </p:txBody>
      </p:sp>
      <p:sp>
        <p:nvSpPr>
          <p:cNvPr id="8198" name="Title 1"/>
          <p:cNvSpPr txBox="1"/>
          <p:nvPr/>
        </p:nvSpPr>
        <p:spPr>
          <a:xfrm>
            <a:off x="3991774" y="2250495"/>
            <a:ext cx="1112404" cy="1754326"/>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lvl1pPr>
              <a:defRPr sz="1800" b="1">
                <a:solidFill>
                  <a:schemeClr val="accent3">
                    <a:lumOff val="44000"/>
                  </a:schemeClr>
                </a:solidFill>
              </a:defRPr>
            </a:lvl1pPr>
          </a:lstStyle>
          <a:p>
            <a:pPr marL="0" marR="0" lvl="0" indent="0" algn="ctr" defTabSz="914400" rtl="0" eaLnBrk="1" fontAlgn="auto" latinLnBrk="0" hangingPunct="0">
              <a:lnSpc>
                <a:spcPct val="100000"/>
              </a:lnSpc>
              <a:spcBef>
                <a:spcPts val="0"/>
              </a:spcBef>
              <a:spcAft>
                <a:spcPts val="0"/>
              </a:spcAft>
              <a:buClrTx/>
              <a:buSzTx/>
              <a:buFontTx/>
              <a:buNone/>
              <a:tabLst/>
              <a:defRPr/>
            </a:pPr>
            <a:r>
              <a:rPr kumimoji="0" lang="ar-JO" sz="1800" b="1" i="0" u="none" strike="noStrike" kern="0" cap="none" spc="0" normalizeH="0" baseline="0" noProof="0" dirty="0">
                <a:ln>
                  <a:noFill/>
                </a:ln>
                <a:solidFill>
                  <a:srgbClr val="8F8F8F">
                    <a:lumOff val="44000"/>
                  </a:srgbClr>
                </a:solidFill>
                <a:effectLst/>
                <a:uLnTx/>
                <a:uFillTx/>
                <a:latin typeface="Arial"/>
                <a:cs typeface="Arial"/>
                <a:sym typeface="Arial"/>
              </a:rPr>
              <a:t>البشر الذين حرقتهم الشمس يجدفون على الله       (16: 8-9).</a:t>
            </a:r>
            <a:endParaRPr kumimoji="0" sz="1800" b="1" i="0" u="none" strike="noStrike" kern="0" cap="none" spc="0" normalizeH="0" baseline="0" noProof="0" dirty="0">
              <a:ln>
                <a:noFill/>
              </a:ln>
              <a:solidFill>
                <a:srgbClr val="8F8F8F">
                  <a:lumOff val="44000"/>
                </a:srgbClr>
              </a:solidFill>
              <a:effectLst/>
              <a:uLnTx/>
              <a:uFillTx/>
              <a:latin typeface="Arial"/>
              <a:cs typeface="Arial"/>
              <a:sym typeface="Arial"/>
            </a:endParaRPr>
          </a:p>
        </p:txBody>
      </p:sp>
      <p:sp>
        <p:nvSpPr>
          <p:cNvPr id="8199" name="Title 1"/>
          <p:cNvSpPr txBox="1"/>
          <p:nvPr/>
        </p:nvSpPr>
        <p:spPr>
          <a:xfrm>
            <a:off x="5238525" y="2250495"/>
            <a:ext cx="1148510" cy="92333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p>
            <a:pPr marL="0" marR="0" lvl="0" indent="0" algn="ctr" defTabSz="914400" rtl="0" eaLnBrk="1" fontAlgn="auto" latinLnBrk="0" hangingPunct="0">
              <a:lnSpc>
                <a:spcPct val="100000"/>
              </a:lnSpc>
              <a:spcBef>
                <a:spcPts val="0"/>
              </a:spcBef>
              <a:spcAft>
                <a:spcPts val="0"/>
              </a:spcAft>
              <a:buClrTx/>
              <a:buSzTx/>
              <a:buFontTx/>
              <a:buNone/>
              <a:tabLst/>
              <a:defRPr sz="1800" b="1">
                <a:solidFill>
                  <a:srgbClr val="8F8F8F">
                    <a:lumOff val="44000"/>
                  </a:srgbClr>
                </a:solidFill>
              </a:defRPr>
            </a:pPr>
            <a:r>
              <a:rPr kumimoji="0" lang="ar-JO" sz="1800" b="1" i="0" u="none" strike="noStrike" kern="0" cap="none" spc="0" normalizeH="0" baseline="0" noProof="0" dirty="0">
                <a:ln>
                  <a:noFill/>
                </a:ln>
                <a:solidFill>
                  <a:srgbClr val="8F8F8F">
                    <a:lumOff val="44000"/>
                  </a:srgbClr>
                </a:solidFill>
                <a:effectLst/>
                <a:uLnTx/>
                <a:uFillTx/>
                <a:latin typeface="Arial"/>
                <a:cs typeface="Arial"/>
                <a:sym typeface="Arial"/>
              </a:rPr>
              <a:t>تتحول الأنهار</a:t>
            </a:r>
          </a:p>
          <a:p>
            <a:pPr marL="0" marR="0" lvl="0" indent="0" algn="ctr" defTabSz="914400" rtl="0" eaLnBrk="1" fontAlgn="auto" latinLnBrk="0" hangingPunct="0">
              <a:lnSpc>
                <a:spcPct val="100000"/>
              </a:lnSpc>
              <a:spcBef>
                <a:spcPts val="0"/>
              </a:spcBef>
              <a:spcAft>
                <a:spcPts val="0"/>
              </a:spcAft>
              <a:buClrTx/>
              <a:buSzTx/>
              <a:buFontTx/>
              <a:buNone/>
              <a:tabLst/>
              <a:defRPr sz="1800" b="1">
                <a:solidFill>
                  <a:srgbClr val="8F8F8F">
                    <a:lumOff val="44000"/>
                  </a:srgbClr>
                </a:solidFill>
              </a:defRPr>
            </a:pPr>
            <a:r>
              <a:rPr kumimoji="0" lang="ar-JO" sz="1800" b="1" i="0" u="none" strike="noStrike" kern="0" cap="none" spc="0" normalizeH="0" baseline="0" noProof="0" dirty="0">
                <a:ln>
                  <a:noFill/>
                </a:ln>
                <a:solidFill>
                  <a:srgbClr val="8F8F8F">
                    <a:lumOff val="44000"/>
                  </a:srgbClr>
                </a:solidFill>
                <a:effectLst/>
                <a:uLnTx/>
                <a:uFillTx/>
                <a:latin typeface="Arial"/>
                <a:cs typeface="Arial"/>
                <a:sym typeface="Arial"/>
              </a:rPr>
              <a:t>إلى دم </a:t>
            </a:r>
          </a:p>
          <a:p>
            <a:pPr marL="0" marR="0" lvl="0" indent="0" algn="ctr" defTabSz="914400" rtl="0" eaLnBrk="1" fontAlgn="auto" latinLnBrk="0" hangingPunct="0">
              <a:lnSpc>
                <a:spcPct val="100000"/>
              </a:lnSpc>
              <a:spcBef>
                <a:spcPts val="0"/>
              </a:spcBef>
              <a:spcAft>
                <a:spcPts val="0"/>
              </a:spcAft>
              <a:buClrTx/>
              <a:buSzTx/>
              <a:buFontTx/>
              <a:buNone/>
              <a:tabLst/>
              <a:defRPr sz="1800" b="1">
                <a:solidFill>
                  <a:srgbClr val="8F8F8F">
                    <a:lumOff val="44000"/>
                  </a:srgbClr>
                </a:solidFill>
              </a:defRPr>
            </a:pPr>
            <a:r>
              <a:rPr kumimoji="0" lang="ar-JO" sz="1800" b="1" i="0" u="none" strike="noStrike" kern="0" cap="none" spc="0" normalizeH="0" baseline="0" noProof="0" dirty="0">
                <a:ln>
                  <a:noFill/>
                </a:ln>
                <a:solidFill>
                  <a:srgbClr val="8F8F8F">
                    <a:lumOff val="44000"/>
                  </a:srgbClr>
                </a:solidFill>
                <a:effectLst/>
                <a:uLnTx/>
                <a:uFillTx/>
                <a:latin typeface="Arial"/>
                <a:cs typeface="Arial"/>
                <a:sym typeface="Arial"/>
              </a:rPr>
              <a:t>(16: 4- 7)</a:t>
            </a:r>
            <a:endParaRPr kumimoji="0" sz="1800" b="1" i="0" u="none" strike="noStrike" kern="0" cap="none" spc="0" normalizeH="0" baseline="0" noProof="0" dirty="0">
              <a:ln>
                <a:noFill/>
              </a:ln>
              <a:solidFill>
                <a:srgbClr val="8F8F8F">
                  <a:lumOff val="44000"/>
                </a:srgbClr>
              </a:solidFill>
              <a:effectLst/>
              <a:uLnTx/>
              <a:uFillTx/>
              <a:latin typeface="Arial"/>
              <a:cs typeface="Arial"/>
              <a:sym typeface="Arial"/>
            </a:endParaRPr>
          </a:p>
        </p:txBody>
      </p:sp>
      <p:sp>
        <p:nvSpPr>
          <p:cNvPr id="8200" name="Title 1"/>
          <p:cNvSpPr txBox="1"/>
          <p:nvPr/>
        </p:nvSpPr>
        <p:spPr>
          <a:xfrm>
            <a:off x="7890103" y="2250495"/>
            <a:ext cx="1208177" cy="1200329"/>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lvl1pPr>
              <a:defRPr sz="1800" b="1">
                <a:solidFill>
                  <a:schemeClr val="accent3">
                    <a:lumOff val="44000"/>
                  </a:schemeClr>
                </a:solidFill>
              </a:defRPr>
            </a:lvl1pPr>
          </a:lstStyle>
          <a:p>
            <a:pPr marL="0" marR="0" lvl="0" indent="0" algn="ctr" defTabSz="914400" rtl="0" eaLnBrk="1" fontAlgn="auto" latinLnBrk="0" hangingPunct="0">
              <a:lnSpc>
                <a:spcPct val="100000"/>
              </a:lnSpc>
              <a:spcBef>
                <a:spcPts val="0"/>
              </a:spcBef>
              <a:spcAft>
                <a:spcPts val="0"/>
              </a:spcAft>
              <a:buClrTx/>
              <a:buSzTx/>
              <a:buFontTx/>
              <a:buNone/>
              <a:tabLst/>
              <a:defRPr/>
            </a:pPr>
            <a:r>
              <a:rPr kumimoji="0" lang="ar-JO" sz="1800" b="1" i="0" u="none" strike="noStrike" kern="0" cap="none" spc="0" normalizeH="0" baseline="0" noProof="0" dirty="0">
                <a:ln>
                  <a:noFill/>
                </a:ln>
                <a:solidFill>
                  <a:srgbClr val="8F8F8F">
                    <a:lumOff val="44000"/>
                  </a:srgbClr>
                </a:solidFill>
                <a:effectLst/>
                <a:uLnTx/>
                <a:uFillTx/>
                <a:latin typeface="Arial"/>
                <a:cs typeface="Arial"/>
                <a:sym typeface="Arial"/>
              </a:rPr>
              <a:t>الدمامل تصيب</a:t>
            </a:r>
          </a:p>
          <a:p>
            <a:pPr marL="0" marR="0" lvl="0" indent="0" algn="ctr" defTabSz="914400" rtl="0" eaLnBrk="1" fontAlgn="auto" latinLnBrk="0" hangingPunct="0">
              <a:lnSpc>
                <a:spcPct val="100000"/>
              </a:lnSpc>
              <a:spcBef>
                <a:spcPts val="0"/>
              </a:spcBef>
              <a:spcAft>
                <a:spcPts val="0"/>
              </a:spcAft>
              <a:buClrTx/>
              <a:buSzTx/>
              <a:buFontTx/>
              <a:buNone/>
              <a:tabLst/>
              <a:defRPr/>
            </a:pPr>
            <a:r>
              <a:rPr kumimoji="0" lang="ar-JO" sz="1800" b="1" i="0" u="none" strike="noStrike" kern="0" cap="none" spc="0" normalizeH="0" baseline="0" noProof="0" dirty="0">
                <a:ln>
                  <a:noFill/>
                </a:ln>
                <a:solidFill>
                  <a:srgbClr val="8F8F8F">
                    <a:lumOff val="44000"/>
                  </a:srgbClr>
                </a:solidFill>
                <a:effectLst/>
                <a:uLnTx/>
                <a:uFillTx/>
                <a:latin typeface="Arial"/>
                <a:cs typeface="Arial"/>
                <a:sym typeface="Arial"/>
              </a:rPr>
              <a:t>الذين يقبلون</a:t>
            </a:r>
          </a:p>
          <a:p>
            <a:pPr marL="0" marR="0" lvl="0" indent="0" algn="ctr" defTabSz="914400" rtl="0" eaLnBrk="1" fontAlgn="auto" latinLnBrk="0" hangingPunct="0">
              <a:lnSpc>
                <a:spcPct val="100000"/>
              </a:lnSpc>
              <a:spcBef>
                <a:spcPts val="0"/>
              </a:spcBef>
              <a:spcAft>
                <a:spcPts val="0"/>
              </a:spcAft>
              <a:buClrTx/>
              <a:buSzTx/>
              <a:buFontTx/>
              <a:buNone/>
              <a:tabLst/>
              <a:defRPr/>
            </a:pPr>
            <a:r>
              <a:rPr kumimoji="0" lang="ar-JO" sz="1800" b="1" i="0" u="none" strike="noStrike" kern="0" cap="none" spc="0" normalizeH="0" baseline="0" noProof="0" dirty="0">
                <a:ln>
                  <a:noFill/>
                </a:ln>
                <a:solidFill>
                  <a:srgbClr val="8F8F8F">
                    <a:lumOff val="44000"/>
                  </a:srgbClr>
                </a:solidFill>
                <a:effectLst/>
                <a:uLnTx/>
                <a:uFillTx/>
                <a:latin typeface="Arial"/>
                <a:cs typeface="Arial"/>
                <a:sym typeface="Arial"/>
              </a:rPr>
              <a:t>سمة الوحش</a:t>
            </a:r>
          </a:p>
          <a:p>
            <a:pPr marL="0" marR="0" lvl="0" indent="0" algn="ctr" defTabSz="914400" rtl="0" eaLnBrk="1" fontAlgn="auto" latinLnBrk="0" hangingPunct="0">
              <a:lnSpc>
                <a:spcPct val="100000"/>
              </a:lnSpc>
              <a:spcBef>
                <a:spcPts val="0"/>
              </a:spcBef>
              <a:spcAft>
                <a:spcPts val="0"/>
              </a:spcAft>
              <a:buClrTx/>
              <a:buSzTx/>
              <a:buFontTx/>
              <a:buNone/>
              <a:tabLst/>
              <a:defRPr/>
            </a:pPr>
            <a:r>
              <a:rPr kumimoji="0" lang="ar-JO" sz="1800" b="1" i="0" u="none" strike="noStrike" kern="0" cap="none" spc="0" normalizeH="0" baseline="0" noProof="0" dirty="0">
                <a:ln>
                  <a:noFill/>
                </a:ln>
                <a:solidFill>
                  <a:srgbClr val="8F8F8F">
                    <a:lumOff val="44000"/>
                  </a:srgbClr>
                </a:solidFill>
                <a:effectLst/>
                <a:uLnTx/>
                <a:uFillTx/>
                <a:latin typeface="Arial"/>
                <a:cs typeface="Arial"/>
                <a:sym typeface="Arial"/>
              </a:rPr>
              <a:t>(16: 2)</a:t>
            </a:r>
            <a:endParaRPr kumimoji="0" sz="1800" b="1" i="0" u="none" strike="noStrike" kern="0" cap="none" spc="0" normalizeH="0" baseline="0" noProof="0" dirty="0">
              <a:ln>
                <a:noFill/>
              </a:ln>
              <a:solidFill>
                <a:srgbClr val="8F8F8F">
                  <a:lumOff val="44000"/>
                </a:srgbClr>
              </a:solidFill>
              <a:effectLst/>
              <a:uLnTx/>
              <a:uFillTx/>
              <a:latin typeface="Arial"/>
              <a:cs typeface="Arial"/>
              <a:sym typeface="Arial"/>
            </a:endParaRPr>
          </a:p>
        </p:txBody>
      </p:sp>
      <p:sp>
        <p:nvSpPr>
          <p:cNvPr id="8201" name="Title 1"/>
          <p:cNvSpPr txBox="1"/>
          <p:nvPr/>
        </p:nvSpPr>
        <p:spPr>
          <a:xfrm>
            <a:off x="6521382" y="2250495"/>
            <a:ext cx="1234375" cy="1477328"/>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lvl1pPr>
              <a:defRPr sz="1800" b="1">
                <a:solidFill>
                  <a:schemeClr val="accent3">
                    <a:lumOff val="44000"/>
                  </a:schemeClr>
                </a:solidFill>
              </a:defRPr>
            </a:lvl1pPr>
          </a:lstStyle>
          <a:p>
            <a:pPr marL="0" marR="0" lvl="0" indent="0" algn="ctr" defTabSz="914400" rtl="0" eaLnBrk="1" fontAlgn="auto" latinLnBrk="0" hangingPunct="0">
              <a:lnSpc>
                <a:spcPct val="100000"/>
              </a:lnSpc>
              <a:spcBef>
                <a:spcPts val="0"/>
              </a:spcBef>
              <a:spcAft>
                <a:spcPts val="0"/>
              </a:spcAft>
              <a:buClrTx/>
              <a:buSzTx/>
              <a:buFontTx/>
              <a:buNone/>
              <a:tabLst/>
              <a:defRPr/>
            </a:pPr>
            <a:r>
              <a:rPr kumimoji="0" lang="ar-JO" sz="1800" b="1" i="0" u="none" strike="noStrike" kern="0" cap="none" spc="0" normalizeH="0" baseline="0" noProof="0" dirty="0">
                <a:ln>
                  <a:noFill/>
                </a:ln>
                <a:solidFill>
                  <a:srgbClr val="8F8F8F">
                    <a:lumOff val="44000"/>
                  </a:srgbClr>
                </a:solidFill>
                <a:effectLst/>
                <a:uLnTx/>
                <a:uFillTx/>
                <a:latin typeface="Arial"/>
                <a:cs typeface="Arial"/>
                <a:sym typeface="Arial"/>
              </a:rPr>
              <a:t>يتحول البحر إلى دم وتموت جميع الكائنات البحرية</a:t>
            </a:r>
          </a:p>
          <a:p>
            <a:pPr marL="0" marR="0" lvl="0" indent="0" algn="ctr" defTabSz="914400" rtl="0" eaLnBrk="1" fontAlgn="auto" latinLnBrk="0" hangingPunct="0">
              <a:lnSpc>
                <a:spcPct val="100000"/>
              </a:lnSpc>
              <a:spcBef>
                <a:spcPts val="0"/>
              </a:spcBef>
              <a:spcAft>
                <a:spcPts val="0"/>
              </a:spcAft>
              <a:buClrTx/>
              <a:buSzTx/>
              <a:buFontTx/>
              <a:buNone/>
              <a:tabLst/>
              <a:defRPr/>
            </a:pPr>
            <a:r>
              <a:rPr kumimoji="0" lang="ar-JO" sz="1800" b="1" i="0" u="none" strike="noStrike" kern="0" cap="none" spc="0" normalizeH="0" baseline="0" noProof="0" dirty="0">
                <a:ln>
                  <a:noFill/>
                </a:ln>
                <a:solidFill>
                  <a:srgbClr val="8F8F8F">
                    <a:lumOff val="44000"/>
                  </a:srgbClr>
                </a:solidFill>
                <a:effectLst/>
                <a:uLnTx/>
                <a:uFillTx/>
                <a:latin typeface="Arial"/>
                <a:cs typeface="Arial"/>
                <a:sym typeface="Arial"/>
              </a:rPr>
              <a:t>(16: 3)</a:t>
            </a:r>
            <a:endParaRPr kumimoji="0" sz="1800" b="1" i="0" u="none" strike="noStrike" kern="0" cap="none" spc="0" normalizeH="0" baseline="0" noProof="0" dirty="0">
              <a:ln>
                <a:noFill/>
              </a:ln>
              <a:solidFill>
                <a:srgbClr val="8F8F8F">
                  <a:lumOff val="44000"/>
                </a:srgbClr>
              </a:solidFill>
              <a:effectLst/>
              <a:uLnTx/>
              <a:uFillTx/>
              <a:latin typeface="Arial"/>
              <a:cs typeface="Arial"/>
              <a:sym typeface="Arial"/>
            </a:endParaRPr>
          </a:p>
        </p:txBody>
      </p:sp>
      <p:sp>
        <p:nvSpPr>
          <p:cNvPr id="8202" name="Title 1"/>
          <p:cNvSpPr txBox="1"/>
          <p:nvPr/>
        </p:nvSpPr>
        <p:spPr>
          <a:xfrm>
            <a:off x="149268" y="1179624"/>
            <a:ext cx="1112404" cy="369332"/>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lvl1pPr>
              <a:defRPr sz="1800" b="1">
                <a:solidFill>
                  <a:schemeClr val="accent3">
                    <a:lumOff val="44000"/>
                  </a:schemeClr>
                </a:solidFill>
              </a:defRPr>
            </a:lvl1pPr>
          </a:lstStyle>
          <a:p>
            <a:pPr marL="0" marR="0" lvl="0" indent="0" algn="ctr" defTabSz="914400" rtl="0" eaLnBrk="1" fontAlgn="auto" latinLnBrk="0" hangingPunct="0">
              <a:lnSpc>
                <a:spcPct val="100000"/>
              </a:lnSpc>
              <a:spcBef>
                <a:spcPts val="0"/>
              </a:spcBef>
              <a:spcAft>
                <a:spcPts val="0"/>
              </a:spcAft>
              <a:buClrTx/>
              <a:buSzTx/>
              <a:buFontTx/>
              <a:buNone/>
              <a:tabLst/>
              <a:defRPr/>
            </a:pPr>
            <a:r>
              <a:rPr kumimoji="0" lang="ar-JO" sz="1800" b="1" i="0" u="none" strike="noStrike" kern="0" cap="none" spc="0" normalizeH="0" baseline="0" noProof="0" dirty="0">
                <a:ln>
                  <a:noFill/>
                </a:ln>
                <a:solidFill>
                  <a:srgbClr val="8F8F8F">
                    <a:lumOff val="44000"/>
                  </a:srgbClr>
                </a:solidFill>
                <a:effectLst/>
                <a:uLnTx/>
                <a:uFillTx/>
                <a:latin typeface="Arial"/>
                <a:cs typeface="Arial"/>
                <a:sym typeface="Arial"/>
              </a:rPr>
              <a:t>السابعة</a:t>
            </a:r>
            <a:endParaRPr kumimoji="0" sz="1800" b="1" i="0" u="none" strike="noStrike" kern="0" cap="none" spc="0" normalizeH="0" baseline="0" noProof="0" dirty="0">
              <a:ln>
                <a:noFill/>
              </a:ln>
              <a:solidFill>
                <a:srgbClr val="8F8F8F">
                  <a:lumOff val="44000"/>
                </a:srgbClr>
              </a:solidFill>
              <a:effectLst/>
              <a:uLnTx/>
              <a:uFillTx/>
              <a:latin typeface="Arial"/>
              <a:cs typeface="Arial"/>
              <a:sym typeface="Arial"/>
            </a:endParaRPr>
          </a:p>
        </p:txBody>
      </p:sp>
      <p:sp>
        <p:nvSpPr>
          <p:cNvPr id="8203" name="Title 1"/>
          <p:cNvSpPr txBox="1"/>
          <p:nvPr/>
        </p:nvSpPr>
        <p:spPr>
          <a:xfrm>
            <a:off x="1396019" y="1179624"/>
            <a:ext cx="1214656" cy="369332"/>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lvl1pPr>
              <a:defRPr sz="1800" b="1">
                <a:solidFill>
                  <a:schemeClr val="accent3">
                    <a:lumOff val="44000"/>
                  </a:schemeClr>
                </a:solidFill>
              </a:defRPr>
            </a:lvl1pPr>
          </a:lstStyle>
          <a:p>
            <a:pPr marL="0" marR="0" lvl="0" indent="0" algn="ctr" defTabSz="914400" rtl="0" eaLnBrk="1" fontAlgn="auto" latinLnBrk="0" hangingPunct="0">
              <a:lnSpc>
                <a:spcPct val="100000"/>
              </a:lnSpc>
              <a:spcBef>
                <a:spcPts val="0"/>
              </a:spcBef>
              <a:spcAft>
                <a:spcPts val="0"/>
              </a:spcAft>
              <a:buClrTx/>
              <a:buSzTx/>
              <a:buFontTx/>
              <a:buNone/>
              <a:tabLst/>
              <a:defRPr/>
            </a:pPr>
            <a:r>
              <a:rPr kumimoji="0" lang="ar-JO" sz="1800" b="1" i="0" u="none" strike="noStrike" kern="0" cap="none" spc="0" normalizeH="0" baseline="0" noProof="0" dirty="0">
                <a:ln>
                  <a:noFill/>
                </a:ln>
                <a:solidFill>
                  <a:srgbClr val="8F8F8F">
                    <a:lumOff val="44000"/>
                  </a:srgbClr>
                </a:solidFill>
                <a:effectLst/>
                <a:uLnTx/>
                <a:uFillTx/>
                <a:latin typeface="Arial"/>
                <a:cs typeface="Arial"/>
                <a:sym typeface="Arial"/>
              </a:rPr>
              <a:t>السادسة</a:t>
            </a:r>
            <a:endParaRPr kumimoji="0" sz="1800" b="1" i="0" u="none" strike="noStrike" kern="0" cap="none" spc="0" normalizeH="0" baseline="0" noProof="0" dirty="0">
              <a:ln>
                <a:noFill/>
              </a:ln>
              <a:solidFill>
                <a:srgbClr val="8F8F8F">
                  <a:lumOff val="44000"/>
                </a:srgbClr>
              </a:solidFill>
              <a:effectLst/>
              <a:uLnTx/>
              <a:uFillTx/>
              <a:latin typeface="Arial"/>
              <a:cs typeface="Arial"/>
              <a:sym typeface="Arial"/>
            </a:endParaRPr>
          </a:p>
        </p:txBody>
      </p:sp>
      <p:sp>
        <p:nvSpPr>
          <p:cNvPr id="8204" name="Title 1"/>
          <p:cNvSpPr txBox="1"/>
          <p:nvPr/>
        </p:nvSpPr>
        <p:spPr>
          <a:xfrm>
            <a:off x="2745023" y="1179624"/>
            <a:ext cx="1112404" cy="369332"/>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lvl1pPr>
              <a:defRPr sz="1800" b="1">
                <a:solidFill>
                  <a:schemeClr val="accent3">
                    <a:lumOff val="44000"/>
                  </a:schemeClr>
                </a:solidFill>
              </a:defRPr>
            </a:lvl1pPr>
          </a:lstStyle>
          <a:p>
            <a:pPr marL="0" marR="0" lvl="0" indent="0" algn="ctr" defTabSz="914400" rtl="0" eaLnBrk="1" fontAlgn="auto" latinLnBrk="0" hangingPunct="0">
              <a:lnSpc>
                <a:spcPct val="100000"/>
              </a:lnSpc>
              <a:spcBef>
                <a:spcPts val="0"/>
              </a:spcBef>
              <a:spcAft>
                <a:spcPts val="0"/>
              </a:spcAft>
              <a:buClrTx/>
              <a:buSzTx/>
              <a:buFontTx/>
              <a:buNone/>
              <a:tabLst/>
              <a:defRPr/>
            </a:pPr>
            <a:r>
              <a:rPr kumimoji="0" lang="ar-JO" sz="1800" b="1" i="0" u="none" strike="noStrike" kern="0" cap="none" spc="0" normalizeH="0" baseline="0" noProof="0" dirty="0">
                <a:ln>
                  <a:noFill/>
                </a:ln>
                <a:solidFill>
                  <a:srgbClr val="8F8F8F">
                    <a:lumOff val="44000"/>
                  </a:srgbClr>
                </a:solidFill>
                <a:effectLst/>
                <a:uLnTx/>
                <a:uFillTx/>
                <a:latin typeface="Arial"/>
                <a:cs typeface="Arial"/>
                <a:sym typeface="Arial"/>
              </a:rPr>
              <a:t>الخامسة</a:t>
            </a:r>
            <a:endParaRPr kumimoji="0" sz="1800" b="1" i="0" u="none" strike="noStrike" kern="0" cap="none" spc="0" normalizeH="0" baseline="0" noProof="0" dirty="0">
              <a:ln>
                <a:noFill/>
              </a:ln>
              <a:solidFill>
                <a:srgbClr val="8F8F8F">
                  <a:lumOff val="44000"/>
                </a:srgbClr>
              </a:solidFill>
              <a:effectLst/>
              <a:uLnTx/>
              <a:uFillTx/>
              <a:latin typeface="Arial"/>
              <a:cs typeface="Arial"/>
              <a:sym typeface="Arial"/>
            </a:endParaRPr>
          </a:p>
        </p:txBody>
      </p:sp>
      <p:sp>
        <p:nvSpPr>
          <p:cNvPr id="8205" name="Title 1"/>
          <p:cNvSpPr txBox="1"/>
          <p:nvPr/>
        </p:nvSpPr>
        <p:spPr>
          <a:xfrm>
            <a:off x="3991774" y="1179624"/>
            <a:ext cx="1112404" cy="369332"/>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lvl1pPr>
              <a:defRPr sz="1800" b="1">
                <a:solidFill>
                  <a:schemeClr val="accent3">
                    <a:lumOff val="44000"/>
                  </a:schemeClr>
                </a:solidFill>
              </a:defRPr>
            </a:lvl1pPr>
          </a:lstStyle>
          <a:p>
            <a:pPr marL="0" marR="0" lvl="0" indent="0" algn="ctr" defTabSz="914400" rtl="0" eaLnBrk="1" fontAlgn="auto" latinLnBrk="0" hangingPunct="0">
              <a:lnSpc>
                <a:spcPct val="100000"/>
              </a:lnSpc>
              <a:spcBef>
                <a:spcPts val="0"/>
              </a:spcBef>
              <a:spcAft>
                <a:spcPts val="0"/>
              </a:spcAft>
              <a:buClrTx/>
              <a:buSzTx/>
              <a:buFontTx/>
              <a:buNone/>
              <a:tabLst/>
              <a:defRPr/>
            </a:pPr>
            <a:r>
              <a:rPr kumimoji="0" lang="ar-JO" sz="1800" b="1" i="0" u="none" strike="noStrike" kern="0" cap="none" spc="0" normalizeH="0" baseline="0" noProof="0" dirty="0">
                <a:ln>
                  <a:noFill/>
                </a:ln>
                <a:solidFill>
                  <a:srgbClr val="8F8F8F">
                    <a:lumOff val="44000"/>
                  </a:srgbClr>
                </a:solidFill>
                <a:effectLst/>
                <a:uLnTx/>
                <a:uFillTx/>
                <a:latin typeface="Arial"/>
                <a:cs typeface="Arial"/>
                <a:sym typeface="Arial"/>
              </a:rPr>
              <a:t>الرابعة</a:t>
            </a:r>
            <a:endParaRPr kumimoji="0" sz="1800" b="1" i="0" u="none" strike="noStrike" kern="0" cap="none" spc="0" normalizeH="0" baseline="0" noProof="0" dirty="0">
              <a:ln>
                <a:noFill/>
              </a:ln>
              <a:solidFill>
                <a:srgbClr val="8F8F8F">
                  <a:lumOff val="44000"/>
                </a:srgbClr>
              </a:solidFill>
              <a:effectLst/>
              <a:uLnTx/>
              <a:uFillTx/>
              <a:latin typeface="Arial"/>
              <a:cs typeface="Arial"/>
              <a:sym typeface="Arial"/>
            </a:endParaRPr>
          </a:p>
        </p:txBody>
      </p:sp>
      <p:sp>
        <p:nvSpPr>
          <p:cNvPr id="8206" name="Title 1"/>
          <p:cNvSpPr txBox="1"/>
          <p:nvPr/>
        </p:nvSpPr>
        <p:spPr>
          <a:xfrm>
            <a:off x="5238525" y="1179624"/>
            <a:ext cx="1148510" cy="369332"/>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lvl1pPr>
              <a:defRPr sz="1800" b="1">
                <a:solidFill>
                  <a:schemeClr val="accent3">
                    <a:lumOff val="44000"/>
                  </a:schemeClr>
                </a:solidFill>
              </a:defRPr>
            </a:lvl1pPr>
          </a:lstStyle>
          <a:p>
            <a:pPr marL="0" marR="0" lvl="0" indent="0" algn="ctr" defTabSz="914400" rtl="0" eaLnBrk="1" fontAlgn="auto" latinLnBrk="0" hangingPunct="0">
              <a:lnSpc>
                <a:spcPct val="100000"/>
              </a:lnSpc>
              <a:spcBef>
                <a:spcPts val="0"/>
              </a:spcBef>
              <a:spcAft>
                <a:spcPts val="0"/>
              </a:spcAft>
              <a:buClrTx/>
              <a:buSzTx/>
              <a:buFontTx/>
              <a:buNone/>
              <a:tabLst/>
              <a:defRPr/>
            </a:pPr>
            <a:r>
              <a:rPr kumimoji="0" lang="ar-JO" sz="1800" b="1" i="0" u="none" strike="noStrike" kern="0" cap="none" spc="0" normalizeH="0" baseline="0" noProof="0" dirty="0">
                <a:ln>
                  <a:noFill/>
                </a:ln>
                <a:solidFill>
                  <a:srgbClr val="8F8F8F">
                    <a:lumOff val="44000"/>
                  </a:srgbClr>
                </a:solidFill>
                <a:effectLst/>
                <a:uLnTx/>
                <a:uFillTx/>
                <a:latin typeface="Arial"/>
                <a:cs typeface="Arial"/>
                <a:sym typeface="Arial"/>
              </a:rPr>
              <a:t>الثالثة</a:t>
            </a:r>
            <a:endParaRPr kumimoji="0" sz="1800" b="1" i="0" u="none" strike="noStrike" kern="0" cap="none" spc="0" normalizeH="0" baseline="0" noProof="0" dirty="0">
              <a:ln>
                <a:noFill/>
              </a:ln>
              <a:solidFill>
                <a:srgbClr val="8F8F8F">
                  <a:lumOff val="44000"/>
                </a:srgbClr>
              </a:solidFill>
              <a:effectLst/>
              <a:uLnTx/>
              <a:uFillTx/>
              <a:latin typeface="Arial"/>
              <a:cs typeface="Arial"/>
              <a:sym typeface="Arial"/>
            </a:endParaRPr>
          </a:p>
        </p:txBody>
      </p:sp>
      <p:sp>
        <p:nvSpPr>
          <p:cNvPr id="8207" name="Title 1"/>
          <p:cNvSpPr txBox="1"/>
          <p:nvPr/>
        </p:nvSpPr>
        <p:spPr>
          <a:xfrm>
            <a:off x="7890103" y="1179624"/>
            <a:ext cx="1208177" cy="369332"/>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lvl1pPr>
              <a:defRPr sz="1800" b="1">
                <a:solidFill>
                  <a:schemeClr val="accent3">
                    <a:lumOff val="44000"/>
                  </a:schemeClr>
                </a:solidFill>
              </a:defRPr>
            </a:lvl1pPr>
          </a:lstStyle>
          <a:p>
            <a:pPr marL="0" marR="0" lvl="0" indent="0" algn="ctr" defTabSz="914400" rtl="0" eaLnBrk="1" fontAlgn="auto" latinLnBrk="0" hangingPunct="0">
              <a:lnSpc>
                <a:spcPct val="100000"/>
              </a:lnSpc>
              <a:spcBef>
                <a:spcPts val="0"/>
              </a:spcBef>
              <a:spcAft>
                <a:spcPts val="0"/>
              </a:spcAft>
              <a:buClrTx/>
              <a:buSzTx/>
              <a:buFontTx/>
              <a:buNone/>
              <a:tabLst/>
              <a:defRPr/>
            </a:pPr>
            <a:r>
              <a:rPr kumimoji="0" lang="ar-JO" sz="1800" b="1" i="0" u="none" strike="noStrike" kern="0" cap="none" spc="0" normalizeH="0" baseline="0" noProof="0" dirty="0">
                <a:ln>
                  <a:noFill/>
                </a:ln>
                <a:solidFill>
                  <a:srgbClr val="8F8F8F">
                    <a:lumOff val="44000"/>
                  </a:srgbClr>
                </a:solidFill>
                <a:effectLst/>
                <a:uLnTx/>
                <a:uFillTx/>
                <a:latin typeface="Arial"/>
                <a:cs typeface="Arial"/>
                <a:sym typeface="Arial"/>
              </a:rPr>
              <a:t>الأولى</a:t>
            </a:r>
            <a:endParaRPr kumimoji="0" sz="1800" b="1" i="0" u="none" strike="noStrike" kern="0" cap="none" spc="0" normalizeH="0" baseline="0" noProof="0" dirty="0">
              <a:ln>
                <a:noFill/>
              </a:ln>
              <a:solidFill>
                <a:srgbClr val="8F8F8F">
                  <a:lumOff val="44000"/>
                </a:srgbClr>
              </a:solidFill>
              <a:effectLst/>
              <a:uLnTx/>
              <a:uFillTx/>
              <a:latin typeface="Arial"/>
              <a:cs typeface="Arial"/>
              <a:sym typeface="Arial"/>
            </a:endParaRPr>
          </a:p>
        </p:txBody>
      </p:sp>
      <p:sp>
        <p:nvSpPr>
          <p:cNvPr id="8208" name="Title 1"/>
          <p:cNvSpPr txBox="1"/>
          <p:nvPr/>
        </p:nvSpPr>
        <p:spPr>
          <a:xfrm>
            <a:off x="6521382" y="1179624"/>
            <a:ext cx="1234375" cy="369332"/>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spAutoFit/>
          </a:bodyPr>
          <a:lstStyle>
            <a:lvl1pPr>
              <a:defRPr sz="1800" b="1">
                <a:solidFill>
                  <a:schemeClr val="accent3">
                    <a:lumOff val="44000"/>
                  </a:schemeClr>
                </a:solidFill>
              </a:defRPr>
            </a:lvl1pPr>
          </a:lstStyle>
          <a:p>
            <a:pPr marL="0" marR="0" lvl="0" indent="0" algn="ctr" defTabSz="914400" rtl="0" eaLnBrk="1" fontAlgn="auto" latinLnBrk="0" hangingPunct="0">
              <a:lnSpc>
                <a:spcPct val="100000"/>
              </a:lnSpc>
              <a:spcBef>
                <a:spcPts val="0"/>
              </a:spcBef>
              <a:spcAft>
                <a:spcPts val="0"/>
              </a:spcAft>
              <a:buClrTx/>
              <a:buSzTx/>
              <a:buFontTx/>
              <a:buNone/>
              <a:tabLst/>
              <a:defRPr/>
            </a:pPr>
            <a:r>
              <a:rPr kumimoji="0" lang="ar-JO" sz="1800" b="1" i="0" u="none" strike="noStrike" kern="0" cap="none" spc="0" normalizeH="0" baseline="0" noProof="0" dirty="0">
                <a:ln>
                  <a:noFill/>
                </a:ln>
                <a:solidFill>
                  <a:srgbClr val="8F8F8F">
                    <a:lumOff val="44000"/>
                  </a:srgbClr>
                </a:solidFill>
                <a:effectLst/>
                <a:uLnTx/>
                <a:uFillTx/>
                <a:latin typeface="Arial"/>
                <a:cs typeface="Arial"/>
                <a:sym typeface="Arial"/>
              </a:rPr>
              <a:t>الثانية</a:t>
            </a:r>
            <a:endParaRPr kumimoji="0" sz="1800" b="1" i="0" u="none" strike="noStrike" kern="0" cap="none" spc="0" normalizeH="0" baseline="0" noProof="0" dirty="0">
              <a:ln>
                <a:noFill/>
              </a:ln>
              <a:solidFill>
                <a:srgbClr val="8F8F8F">
                  <a:lumOff val="44000"/>
                </a:srgbClr>
              </a:solidFill>
              <a:effectLst/>
              <a:uLnTx/>
              <a:uFillTx/>
              <a:latin typeface="Arial"/>
              <a:cs typeface="Arial"/>
              <a:sym typeface="Arial"/>
            </a:endParaRPr>
          </a:p>
        </p:txBody>
      </p:sp>
    </p:spTree>
  </p:cSld>
  <p:clrMapOvr>
    <a:overrideClrMapping bg1="lt1" tx1="dk1" bg2="lt2" tx2="dk2" accent1="accent1" accent2="accent2" accent3="accent3" accent4="accent4" accent5="accent5" accent6="accent6" hlink="hlink" folHlink="folHlink"/>
  </p:clrMapOvr>
</p:sld>
</file>

<file path=ppt/slides/slide8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8210" name="Picture 3" descr="Picture 3"/>
          <p:cNvPicPr>
            <a:picLocks noChangeAspect="1"/>
          </p:cNvPicPr>
          <p:nvPr/>
        </p:nvPicPr>
        <p:blipFill>
          <a:blip r:embed="rId3"/>
          <a:stretch>
            <a:fillRect/>
          </a:stretch>
        </p:blipFill>
        <p:spPr>
          <a:xfrm>
            <a:off x="0" y="1015987"/>
            <a:ext cx="9144000" cy="5795819"/>
          </a:xfrm>
          <a:prstGeom prst="rect">
            <a:avLst/>
          </a:prstGeom>
          <a:ln w="12700">
            <a:miter lim="400000"/>
          </a:ln>
        </p:spPr>
      </p:pic>
      <p:sp>
        <p:nvSpPr>
          <p:cNvPr id="8211" name="Title 1"/>
          <p:cNvSpPr txBox="1">
            <a:spLocks noGrp="1"/>
          </p:cNvSpPr>
          <p:nvPr>
            <p:ph type="title"/>
          </p:nvPr>
        </p:nvSpPr>
        <p:spPr>
          <a:xfrm>
            <a:off x="0" y="-1"/>
            <a:ext cx="9144000" cy="958275"/>
          </a:xfrm>
          <a:prstGeom prst="rect">
            <a:avLst/>
          </a:prstGeom>
          <a:solidFill>
            <a:srgbClr val="660066"/>
          </a:solidFill>
        </p:spPr>
        <p:txBody>
          <a:bodyPr/>
          <a:lstStyle>
            <a:lvl1pPr>
              <a:defRPr sz="4000"/>
            </a:lvl1pPr>
          </a:lstStyle>
          <a:p>
            <a:r>
              <a:rPr lang="ar-JO" b="1" dirty="0"/>
              <a:t>تمييز الأبواق والجامات</a:t>
            </a:r>
            <a:endParaRPr b="1" dirty="0"/>
          </a:p>
        </p:txBody>
      </p:sp>
    </p:spTree>
  </p:cSld>
  <p:clrMapOvr>
    <a:overrideClrMapping bg1="lt1" tx1="dk1" bg2="lt2" tx2="dk2" accent1="accent1" accent2="accent2" accent3="accent3" accent4="accent4" accent5="accent5" accent6="accent6" hlink="hlink" folHlink="folHlink"/>
  </p:clrMapOvr>
</p:sld>
</file>

<file path=ppt/slides/slide8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8213" name="Title 1"/>
          <p:cNvSpPr txBox="1">
            <a:spLocks noGrp="1"/>
          </p:cNvSpPr>
          <p:nvPr>
            <p:ph type="title"/>
          </p:nvPr>
        </p:nvSpPr>
        <p:spPr>
          <a:xfrm>
            <a:off x="0" y="-1"/>
            <a:ext cx="9144000" cy="958275"/>
          </a:xfrm>
          <a:prstGeom prst="rect">
            <a:avLst/>
          </a:prstGeom>
          <a:solidFill>
            <a:srgbClr val="800000"/>
          </a:solidFill>
        </p:spPr>
        <p:txBody>
          <a:bodyPr/>
          <a:lstStyle>
            <a:lvl1pPr>
              <a:defRPr sz="4000"/>
            </a:lvl1pPr>
          </a:lstStyle>
          <a:p>
            <a:r>
              <a:rPr lang="ar-JO" dirty="0"/>
              <a:t>بيل، 808، عن الأبواق والجامات</a:t>
            </a:r>
            <a:endParaRPr dirty="0"/>
          </a:p>
        </p:txBody>
      </p:sp>
      <p:sp>
        <p:nvSpPr>
          <p:cNvPr id="8214" name="Title 1"/>
          <p:cNvSpPr txBox="1"/>
          <p:nvPr/>
        </p:nvSpPr>
        <p:spPr>
          <a:xfrm>
            <a:off x="611458" y="1382441"/>
            <a:ext cx="8175107" cy="5016758"/>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nchor="ctr">
            <a:spAutoFit/>
          </a:bodyPr>
          <a:lstStyle/>
          <a:p>
            <a:pPr marL="0" marR="0" lvl="0" indent="0" algn="r" defTabSz="914400" rtl="1" eaLnBrk="1" fontAlgn="auto" latinLnBrk="0" hangingPunct="0">
              <a:lnSpc>
                <a:spcPct val="100000"/>
              </a:lnSpc>
              <a:spcBef>
                <a:spcPts val="0"/>
              </a:spcBef>
              <a:spcAft>
                <a:spcPts val="0"/>
              </a:spcAft>
              <a:buClrTx/>
              <a:buSzTx/>
              <a:buFontTx/>
              <a:buNone/>
              <a:tabLst/>
              <a:defRPr sz="3200">
                <a:solidFill>
                  <a:srgbClr val="8F8F8F">
                    <a:lumOff val="44000"/>
                  </a:srgbClr>
                </a:solidFill>
              </a:defRPr>
            </a:pPr>
            <a:r>
              <a:rPr kumimoji="0" lang="ar-JO" sz="3200" b="0" i="0" u="none" strike="noStrike" kern="0" cap="none" spc="0" normalizeH="0" baseline="0" noProof="0" dirty="0">
                <a:ln>
                  <a:noFill/>
                </a:ln>
                <a:solidFill>
                  <a:srgbClr val="8F8F8F">
                    <a:lumOff val="44000"/>
                  </a:srgbClr>
                </a:solidFill>
                <a:effectLst/>
                <a:uLnTx/>
                <a:uFillTx/>
                <a:latin typeface="Arial"/>
                <a:cs typeface="Arial"/>
                <a:sym typeface="Arial"/>
              </a:rPr>
              <a:t>كل من الأبواق والجامات تمثل الضربات بنفس الترتيب:  الضربات تضرب</a:t>
            </a:r>
          </a:p>
          <a:p>
            <a:pPr marL="514350" marR="0" lvl="0" indent="-514350" algn="r" defTabSz="914400" rtl="1" eaLnBrk="1" fontAlgn="auto" latinLnBrk="0" hangingPunct="0">
              <a:lnSpc>
                <a:spcPct val="100000"/>
              </a:lnSpc>
              <a:spcBef>
                <a:spcPts val="0"/>
              </a:spcBef>
              <a:spcAft>
                <a:spcPts val="0"/>
              </a:spcAft>
              <a:buClrTx/>
              <a:buSzPct val="100000"/>
              <a:buFontTx/>
              <a:buAutoNum type="arabicParenBoth"/>
              <a:tabLst/>
              <a:defRPr sz="3200">
                <a:solidFill>
                  <a:srgbClr val="8F8F8F">
                    <a:lumOff val="44000"/>
                  </a:srgbClr>
                </a:solidFill>
              </a:defRPr>
            </a:pPr>
            <a:r>
              <a:rPr kumimoji="0" lang="ar-JO" sz="3200" b="0" i="0" u="none" strike="noStrike" kern="0" cap="none" spc="0" normalizeH="0" baseline="0" noProof="0" dirty="0">
                <a:ln>
                  <a:noFill/>
                </a:ln>
                <a:solidFill>
                  <a:srgbClr val="8F8F8F">
                    <a:lumOff val="44000"/>
                  </a:srgbClr>
                </a:solidFill>
                <a:effectLst/>
                <a:uLnTx/>
                <a:uFillTx/>
                <a:latin typeface="Arial"/>
                <a:cs typeface="Arial"/>
                <a:sym typeface="Arial"/>
              </a:rPr>
              <a:t> الأرض</a:t>
            </a:r>
            <a:endParaRPr kumimoji="0" lang="en-US" sz="4400" b="0" i="0" u="none" strike="noStrike" kern="0" cap="none" spc="0" normalizeH="0" baseline="0" noProof="0" dirty="0">
              <a:ln>
                <a:noFill/>
              </a:ln>
              <a:solidFill>
                <a:srgbClr val="8F8F8F">
                  <a:lumOff val="44000"/>
                </a:srgbClr>
              </a:solidFill>
              <a:effectLst/>
              <a:uLnTx/>
              <a:uFillTx/>
              <a:latin typeface="Arial"/>
              <a:cs typeface="Arial"/>
              <a:sym typeface="Arial"/>
            </a:endParaRPr>
          </a:p>
          <a:p>
            <a:pPr marL="0" marR="0" lvl="0" indent="0" algn="r" defTabSz="914400" rtl="1" eaLnBrk="1" fontAlgn="auto" latinLnBrk="0" hangingPunct="0">
              <a:lnSpc>
                <a:spcPct val="100000"/>
              </a:lnSpc>
              <a:spcBef>
                <a:spcPts val="0"/>
              </a:spcBef>
              <a:spcAft>
                <a:spcPts val="0"/>
              </a:spcAft>
              <a:buClrTx/>
              <a:buSzTx/>
              <a:buFontTx/>
              <a:buNone/>
              <a:tabLst/>
              <a:defRPr sz="3200">
                <a:solidFill>
                  <a:srgbClr val="8F8F8F">
                    <a:lumOff val="44000"/>
                  </a:srgbClr>
                </a:solidFill>
              </a:defRPr>
            </a:pPr>
            <a:r>
              <a:rPr kumimoji="0" lang="ar-JO" sz="3200" b="0" i="0" u="none" strike="noStrike" kern="0" cap="none" spc="0" normalizeH="0" baseline="0" noProof="0" dirty="0">
                <a:ln>
                  <a:noFill/>
                </a:ln>
                <a:solidFill>
                  <a:srgbClr val="8F8F8F">
                    <a:lumOff val="44000"/>
                  </a:srgbClr>
                </a:solidFill>
                <a:effectLst/>
                <a:uLnTx/>
                <a:uFillTx/>
                <a:latin typeface="Arial"/>
                <a:cs typeface="Arial"/>
                <a:sym typeface="Arial"/>
              </a:rPr>
              <a:t>(2) البحر</a:t>
            </a:r>
            <a:endParaRPr kumimoji="0" sz="4400" b="0" i="0" u="none" strike="noStrike" kern="0" cap="none" spc="0" normalizeH="0" baseline="0" noProof="0" dirty="0">
              <a:ln>
                <a:noFill/>
              </a:ln>
              <a:solidFill>
                <a:srgbClr val="8F8F8F">
                  <a:lumOff val="44000"/>
                </a:srgbClr>
              </a:solidFill>
              <a:effectLst/>
              <a:uLnTx/>
              <a:uFillTx/>
              <a:latin typeface="Arial"/>
              <a:cs typeface="Arial"/>
              <a:sym typeface="Arial"/>
            </a:endParaRPr>
          </a:p>
          <a:p>
            <a:pPr marL="0" marR="0" lvl="0" indent="0" algn="r" defTabSz="914400" rtl="1" eaLnBrk="1" fontAlgn="auto" latinLnBrk="0" hangingPunct="0">
              <a:lnSpc>
                <a:spcPct val="100000"/>
              </a:lnSpc>
              <a:spcBef>
                <a:spcPts val="0"/>
              </a:spcBef>
              <a:spcAft>
                <a:spcPts val="0"/>
              </a:spcAft>
              <a:buClrTx/>
              <a:buSzTx/>
              <a:buFontTx/>
              <a:buNone/>
              <a:tabLst/>
              <a:defRPr sz="3200">
                <a:solidFill>
                  <a:srgbClr val="8F8F8F">
                    <a:lumOff val="44000"/>
                  </a:srgbClr>
                </a:solidFill>
              </a:defRPr>
            </a:pPr>
            <a:r>
              <a:rPr kumimoji="0" lang="ar-JO" sz="3200" b="0" i="0" u="none" strike="noStrike" kern="0" cap="none" spc="0" normalizeH="0" baseline="0" noProof="0" dirty="0">
                <a:ln>
                  <a:noFill/>
                </a:ln>
                <a:solidFill>
                  <a:srgbClr val="8F8F8F">
                    <a:lumOff val="44000"/>
                  </a:srgbClr>
                </a:solidFill>
                <a:effectLst/>
                <a:uLnTx/>
                <a:uFillTx/>
                <a:latin typeface="Arial"/>
                <a:cs typeface="Arial"/>
                <a:sym typeface="Arial"/>
              </a:rPr>
              <a:t>(3) الأنهار</a:t>
            </a:r>
            <a:endParaRPr kumimoji="0" sz="4400" b="0" i="0" u="none" strike="noStrike" kern="0" cap="none" spc="0" normalizeH="0" baseline="0" noProof="0" dirty="0">
              <a:ln>
                <a:noFill/>
              </a:ln>
              <a:solidFill>
                <a:srgbClr val="8F8F8F">
                  <a:lumOff val="44000"/>
                </a:srgbClr>
              </a:solidFill>
              <a:effectLst/>
              <a:uLnTx/>
              <a:uFillTx/>
              <a:latin typeface="Arial"/>
              <a:cs typeface="Arial"/>
              <a:sym typeface="Arial"/>
            </a:endParaRPr>
          </a:p>
          <a:p>
            <a:pPr marL="0" marR="0" lvl="0" indent="0" algn="r" defTabSz="914400" rtl="1" eaLnBrk="1" fontAlgn="auto" latinLnBrk="0" hangingPunct="0">
              <a:lnSpc>
                <a:spcPct val="100000"/>
              </a:lnSpc>
              <a:spcBef>
                <a:spcPts val="0"/>
              </a:spcBef>
              <a:spcAft>
                <a:spcPts val="0"/>
              </a:spcAft>
              <a:buClrTx/>
              <a:buSzTx/>
              <a:buFontTx/>
              <a:buNone/>
              <a:tabLst/>
              <a:defRPr sz="3200">
                <a:solidFill>
                  <a:srgbClr val="8F8F8F">
                    <a:lumOff val="44000"/>
                  </a:srgbClr>
                </a:solidFill>
              </a:defRPr>
            </a:pPr>
            <a:r>
              <a:rPr kumimoji="0" lang="ar-JO" sz="3200" b="0" i="0" u="none" strike="noStrike" kern="0" cap="none" spc="0" normalizeH="0" baseline="0" noProof="0" dirty="0">
                <a:ln>
                  <a:noFill/>
                </a:ln>
                <a:solidFill>
                  <a:srgbClr val="8F8F8F">
                    <a:lumOff val="44000"/>
                  </a:srgbClr>
                </a:solidFill>
                <a:effectLst/>
                <a:uLnTx/>
                <a:uFillTx/>
                <a:latin typeface="Arial"/>
                <a:cs typeface="Arial"/>
                <a:sym typeface="Arial"/>
              </a:rPr>
              <a:t>(4) الشمس</a:t>
            </a:r>
            <a:endParaRPr kumimoji="0" sz="4400" b="0" i="0" u="none" strike="noStrike" kern="0" cap="none" spc="0" normalizeH="0" baseline="0" noProof="0" dirty="0">
              <a:ln>
                <a:noFill/>
              </a:ln>
              <a:solidFill>
                <a:srgbClr val="8F8F8F">
                  <a:lumOff val="44000"/>
                </a:srgbClr>
              </a:solidFill>
              <a:effectLst/>
              <a:uLnTx/>
              <a:uFillTx/>
              <a:latin typeface="Arial"/>
              <a:cs typeface="Arial"/>
              <a:sym typeface="Arial"/>
            </a:endParaRPr>
          </a:p>
          <a:p>
            <a:pPr marL="0" marR="0" lvl="0" indent="0" algn="r" defTabSz="914400" rtl="1" eaLnBrk="1" fontAlgn="auto" latinLnBrk="0" hangingPunct="0">
              <a:lnSpc>
                <a:spcPct val="100000"/>
              </a:lnSpc>
              <a:spcBef>
                <a:spcPts val="0"/>
              </a:spcBef>
              <a:spcAft>
                <a:spcPts val="0"/>
              </a:spcAft>
              <a:buClrTx/>
              <a:buSzTx/>
              <a:buFontTx/>
              <a:buNone/>
              <a:tabLst/>
              <a:defRPr sz="3200">
                <a:solidFill>
                  <a:srgbClr val="8F8F8F">
                    <a:lumOff val="44000"/>
                  </a:srgbClr>
                </a:solidFill>
              </a:defRPr>
            </a:pPr>
            <a:r>
              <a:rPr kumimoji="0" lang="ar-JO" sz="3200" b="0" i="0" u="none" strike="noStrike" kern="0" cap="none" spc="0" normalizeH="0" baseline="0" noProof="0" dirty="0">
                <a:ln>
                  <a:noFill/>
                </a:ln>
                <a:solidFill>
                  <a:srgbClr val="8F8F8F">
                    <a:lumOff val="44000"/>
                  </a:srgbClr>
                </a:solidFill>
                <a:effectLst/>
                <a:uLnTx/>
                <a:uFillTx/>
                <a:latin typeface="Arial"/>
                <a:cs typeface="Arial"/>
                <a:sym typeface="Arial"/>
              </a:rPr>
              <a:t>(5) عالم الأشرار بالظلمة</a:t>
            </a:r>
            <a:endParaRPr kumimoji="0" sz="4400" b="0" i="0" u="none" strike="noStrike" kern="0" cap="none" spc="0" normalizeH="0" baseline="0" noProof="0" dirty="0">
              <a:ln>
                <a:noFill/>
              </a:ln>
              <a:solidFill>
                <a:srgbClr val="8F8F8F">
                  <a:lumOff val="44000"/>
                </a:srgbClr>
              </a:solidFill>
              <a:effectLst/>
              <a:uLnTx/>
              <a:uFillTx/>
              <a:latin typeface="Arial"/>
              <a:cs typeface="Arial"/>
              <a:sym typeface="Arial"/>
            </a:endParaRPr>
          </a:p>
          <a:p>
            <a:pPr marL="0" marR="0" lvl="0" indent="0" algn="r" defTabSz="914400" rtl="1" eaLnBrk="1" fontAlgn="auto" latinLnBrk="0" hangingPunct="0">
              <a:lnSpc>
                <a:spcPct val="100000"/>
              </a:lnSpc>
              <a:spcBef>
                <a:spcPts val="0"/>
              </a:spcBef>
              <a:spcAft>
                <a:spcPts val="0"/>
              </a:spcAft>
              <a:buClrTx/>
              <a:buSzTx/>
              <a:buFontTx/>
              <a:buNone/>
              <a:tabLst/>
              <a:defRPr sz="3200">
                <a:solidFill>
                  <a:srgbClr val="8F8F8F">
                    <a:lumOff val="44000"/>
                  </a:srgbClr>
                </a:solidFill>
              </a:defRPr>
            </a:pPr>
            <a:r>
              <a:rPr kumimoji="0" lang="ar-JO" sz="3200" b="0" i="0" u="none" strike="noStrike" kern="0" cap="none" spc="0" normalizeH="0" baseline="0" noProof="0" dirty="0">
                <a:ln>
                  <a:noFill/>
                </a:ln>
                <a:solidFill>
                  <a:srgbClr val="8F8F8F">
                    <a:lumOff val="44000"/>
                  </a:srgbClr>
                </a:solidFill>
                <a:effectLst/>
                <a:uLnTx/>
                <a:uFillTx/>
                <a:latin typeface="Arial"/>
                <a:cs typeface="Arial"/>
                <a:sym typeface="Arial"/>
              </a:rPr>
              <a:t>(6) الفرات (مع التأثير على الأشرار بواسطة الشياطين) و</a:t>
            </a:r>
            <a:endParaRPr kumimoji="0" sz="4400" b="0" i="0" u="none" strike="noStrike" kern="0" cap="none" spc="0" normalizeH="0" baseline="0" noProof="0" dirty="0">
              <a:ln>
                <a:noFill/>
              </a:ln>
              <a:solidFill>
                <a:srgbClr val="8F8F8F">
                  <a:lumOff val="44000"/>
                </a:srgbClr>
              </a:solidFill>
              <a:effectLst/>
              <a:uLnTx/>
              <a:uFillTx/>
              <a:latin typeface="Arial"/>
              <a:cs typeface="Arial"/>
              <a:sym typeface="Arial"/>
            </a:endParaRPr>
          </a:p>
          <a:p>
            <a:pPr marL="0" marR="0" lvl="0" indent="0" algn="r" defTabSz="914400" rtl="1" eaLnBrk="1" fontAlgn="auto" latinLnBrk="0" hangingPunct="0">
              <a:lnSpc>
                <a:spcPct val="100000"/>
              </a:lnSpc>
              <a:spcBef>
                <a:spcPts val="0"/>
              </a:spcBef>
              <a:spcAft>
                <a:spcPts val="0"/>
              </a:spcAft>
              <a:buClrTx/>
              <a:buSzTx/>
              <a:buFontTx/>
              <a:buNone/>
              <a:tabLst/>
              <a:defRPr sz="3200">
                <a:solidFill>
                  <a:srgbClr val="8F8F8F">
                    <a:lumOff val="44000"/>
                  </a:srgbClr>
                </a:solidFill>
              </a:defRPr>
            </a:pPr>
            <a:r>
              <a:rPr kumimoji="0" lang="ar-JO" sz="3200" b="0" i="0" u="none" strike="noStrike" kern="0" cap="none" spc="0" normalizeH="0" baseline="0" noProof="0" dirty="0">
                <a:ln>
                  <a:noFill/>
                </a:ln>
                <a:solidFill>
                  <a:srgbClr val="8F8F8F">
                    <a:lumOff val="44000"/>
                  </a:srgbClr>
                </a:solidFill>
                <a:effectLst/>
                <a:uLnTx/>
                <a:uFillTx/>
                <a:latin typeface="Arial"/>
                <a:cs typeface="Arial"/>
                <a:sym typeface="Arial"/>
              </a:rPr>
              <a:t>(7) العالم مع الدينونة النهائية (بنفس صور البروق وأصوات الرعود، والزلازل والبَرَد العظيم) </a:t>
            </a:r>
            <a:endParaRPr kumimoji="0" sz="3200" b="0" i="0" u="none" strike="noStrike" kern="0" cap="none" spc="0" normalizeH="0" baseline="0" noProof="0" dirty="0">
              <a:ln>
                <a:noFill/>
              </a:ln>
              <a:solidFill>
                <a:srgbClr val="8F8F8F">
                  <a:lumOff val="44000"/>
                </a:srgbClr>
              </a:solidFill>
              <a:effectLst/>
              <a:uLnTx/>
              <a:uFillTx/>
              <a:latin typeface="Arial"/>
              <a:cs typeface="Arial"/>
              <a:sym typeface="Arial"/>
            </a:endParaRPr>
          </a:p>
        </p:txBody>
      </p:sp>
      <p:pic>
        <p:nvPicPr>
          <p:cNvPr id="8215" name="Picture 3" descr="Picture 3"/>
          <p:cNvPicPr>
            <a:picLocks noChangeAspect="1"/>
          </p:cNvPicPr>
          <p:nvPr/>
        </p:nvPicPr>
        <p:blipFill>
          <a:blip r:embed="rId3"/>
          <a:stretch>
            <a:fillRect/>
          </a:stretch>
        </p:blipFill>
        <p:spPr>
          <a:xfrm>
            <a:off x="3084342" y="1969079"/>
            <a:ext cx="2755182" cy="1921741"/>
          </a:xfrm>
          <a:prstGeom prst="rect">
            <a:avLst/>
          </a:prstGeom>
          <a:ln w="12700">
            <a:miter lim="400000"/>
          </a:ln>
        </p:spPr>
      </p:pic>
    </p:spTree>
  </p:cSld>
  <p:clrMapOvr>
    <a:overrideClrMapping bg1="lt1" tx1="dk1" bg2="lt2" tx2="dk2" accent1="accent1" accent2="accent2" accent3="accent3" accent4="accent4" accent5="accent5" accent6="accent6" hlink="hlink" folHlink="folHlink"/>
  </p:clrMapOvr>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22274" name="Rectangle 2"/>
          <p:cNvSpPr>
            <a:spLocks noGrp="1" noChangeArrowheads="1"/>
          </p:cNvSpPr>
          <p:nvPr>
            <p:ph type="title" idx="4294967295"/>
          </p:nvPr>
        </p:nvSpPr>
        <p:spPr>
          <a:xfrm>
            <a:off x="685800" y="-152400"/>
            <a:ext cx="7772400" cy="1143000"/>
          </a:xfrm>
          <a:effectLst>
            <a:outerShdw blurRad="38100" dist="35921" dir="2700000" algn="ctr" rotWithShape="0">
              <a:srgbClr val="000013">
                <a:alpha val="99962"/>
              </a:srgbClr>
            </a:outerShdw>
          </a:effectLst>
        </p:spPr>
        <p:txBody>
          <a:bodyPr/>
          <a:lstStyle/>
          <a:p>
            <a:pPr eaLnBrk="1" hangingPunct="1">
              <a:defRPr/>
            </a:pPr>
            <a:r>
              <a:rPr lang="ar-SA" dirty="0"/>
              <a:t>محتويات الدينونة</a:t>
            </a:r>
            <a:endParaRPr lang="en-US" dirty="0"/>
          </a:p>
        </p:txBody>
      </p:sp>
      <p:graphicFrame>
        <p:nvGraphicFramePr>
          <p:cNvPr id="564227" name="Group 3"/>
          <p:cNvGraphicFramePr>
            <a:graphicFrameLocks noGrp="1"/>
          </p:cNvGraphicFramePr>
          <p:nvPr>
            <p:ph type="tbl" idx="4294967295"/>
          </p:nvPr>
        </p:nvGraphicFramePr>
        <p:xfrm>
          <a:off x="0" y="990600"/>
          <a:ext cx="9144000" cy="5264150"/>
        </p:xfrm>
        <a:graphic>
          <a:graphicData uri="http://schemas.openxmlformats.org/drawingml/2006/table">
            <a:tbl>
              <a:tblPr/>
              <a:tblGrid>
                <a:gridCol w="390525">
                  <a:extLst>
                    <a:ext uri="{9D8B030D-6E8A-4147-A177-3AD203B41FA5}">
                      <a16:colId xmlns:a16="http://schemas.microsoft.com/office/drawing/2014/main" val="20000"/>
                    </a:ext>
                  </a:extLst>
                </a:gridCol>
                <a:gridCol w="2962275">
                  <a:extLst>
                    <a:ext uri="{9D8B030D-6E8A-4147-A177-3AD203B41FA5}">
                      <a16:colId xmlns:a16="http://schemas.microsoft.com/office/drawing/2014/main" val="20001"/>
                    </a:ext>
                  </a:extLst>
                </a:gridCol>
                <a:gridCol w="3133725">
                  <a:extLst>
                    <a:ext uri="{9D8B030D-6E8A-4147-A177-3AD203B41FA5}">
                      <a16:colId xmlns:a16="http://schemas.microsoft.com/office/drawing/2014/main" val="20002"/>
                    </a:ext>
                  </a:extLst>
                </a:gridCol>
                <a:gridCol w="2657475">
                  <a:extLst>
                    <a:ext uri="{9D8B030D-6E8A-4147-A177-3AD203B41FA5}">
                      <a16:colId xmlns:a16="http://schemas.microsoft.com/office/drawing/2014/main" val="20003"/>
                    </a:ext>
                  </a:extLst>
                </a:gridCol>
              </a:tblGrid>
              <a:tr h="539688">
                <a:tc>
                  <a:txBody>
                    <a:bodyPr/>
                    <a:lstStyle/>
                    <a:p>
                      <a:pPr marL="0" marR="0" lvl="0" indent="0" algn="ctr" defTabSz="914400" rtl="0" eaLnBrk="0" fontAlgn="base" latinLnBrk="0" hangingPunct="0">
                        <a:lnSpc>
                          <a:spcPct val="100000"/>
                        </a:lnSpc>
                        <a:spcBef>
                          <a:spcPct val="0"/>
                        </a:spcBef>
                        <a:spcAft>
                          <a:spcPct val="0"/>
                        </a:spcAft>
                        <a:buClrTx/>
                        <a:buSzTx/>
                        <a:buFontTx/>
                        <a:buNone/>
                        <a:tabLst/>
                      </a:pPr>
                      <a:endParaRPr kumimoji="0" lang="en-US" sz="2000" b="1" i="0" u="none" strike="noStrike" cap="none" normalizeH="0" baseline="0" dirty="0">
                        <a:ln>
                          <a:noFill/>
                        </a:ln>
                        <a:solidFill>
                          <a:schemeClr val="tx1"/>
                        </a:solidFill>
                        <a:effectLst/>
                        <a:latin typeface="Arial"/>
                        <a:ea typeface="Osaka" charset="-128"/>
                        <a:cs typeface="Arial"/>
                      </a:endParaRPr>
                    </a:p>
                  </a:txBody>
                  <a:tcPr marL="90000" marR="90000" marT="46790" marB="46790" anchor="ctr" horzOverflow="overflow">
                    <a:lnL w="28575"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28575"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rgbClr val="000013"/>
                    </a:solid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ar-SA" sz="2000" b="1" i="0" u="none" strike="noStrike" cap="none" normalizeH="0" baseline="0" dirty="0">
                          <a:ln>
                            <a:noFill/>
                          </a:ln>
                          <a:solidFill>
                            <a:schemeClr val="tx1"/>
                          </a:solidFill>
                          <a:effectLst/>
                          <a:latin typeface="Arial"/>
                          <a:ea typeface="Osaka" charset="-128"/>
                          <a:cs typeface="Arial"/>
                        </a:rPr>
                        <a:t>ختوم</a:t>
                      </a:r>
                      <a:endParaRPr kumimoji="0" lang="en-US" sz="2000" b="1" i="0" u="none" strike="noStrike" cap="none" normalizeH="0" baseline="0" dirty="0">
                        <a:ln>
                          <a:noFill/>
                        </a:ln>
                        <a:solidFill>
                          <a:schemeClr val="tx1"/>
                        </a:solidFill>
                        <a:effectLst/>
                        <a:latin typeface="Arial"/>
                        <a:ea typeface="Osaka" charset="-128"/>
                        <a:cs typeface="Arial"/>
                      </a:endParaRPr>
                    </a:p>
                  </a:txBody>
                  <a:tcPr marL="90000" marR="90000" marT="46790" marB="46790" anchor="ctr"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28575"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rgbClr val="000013"/>
                    </a:solid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ar-SA" sz="2000" b="1" i="0" u="none" strike="noStrike" cap="none" normalizeH="0" baseline="0">
                          <a:ln>
                            <a:noFill/>
                          </a:ln>
                          <a:solidFill>
                            <a:schemeClr val="tx1"/>
                          </a:solidFill>
                          <a:effectLst/>
                          <a:latin typeface="Arial"/>
                          <a:ea typeface="Osaka" charset="-128"/>
                          <a:cs typeface="Arial"/>
                        </a:rPr>
                        <a:t>أبواق</a:t>
                      </a:r>
                      <a:endParaRPr kumimoji="0" lang="en-US" sz="2000" b="1" i="0" u="none" strike="noStrike" cap="none" normalizeH="0" baseline="0">
                        <a:ln>
                          <a:noFill/>
                        </a:ln>
                        <a:solidFill>
                          <a:schemeClr val="tx1"/>
                        </a:solidFill>
                        <a:effectLst/>
                        <a:latin typeface="Arial"/>
                        <a:ea typeface="Osaka" charset="-128"/>
                        <a:cs typeface="Arial"/>
                      </a:endParaRPr>
                    </a:p>
                  </a:txBody>
                  <a:tcPr marL="90000" marR="90000" marT="46790" marB="46790" anchor="ctr"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28575"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rgbClr val="000013"/>
                    </a:solid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ar-SA" sz="2000" b="1" i="0" u="none" strike="noStrike" cap="none" normalizeH="0" baseline="0">
                          <a:ln>
                            <a:noFill/>
                          </a:ln>
                          <a:solidFill>
                            <a:schemeClr val="tx1"/>
                          </a:solidFill>
                          <a:effectLst/>
                          <a:latin typeface="Arial"/>
                          <a:ea typeface="Osaka" charset="-128"/>
                          <a:cs typeface="Arial"/>
                        </a:rPr>
                        <a:t>جامات</a:t>
                      </a:r>
                      <a:endParaRPr kumimoji="0" lang="en-US" sz="2000" b="1" i="0" u="none" strike="noStrike" cap="none" normalizeH="0" baseline="0">
                        <a:ln>
                          <a:noFill/>
                        </a:ln>
                        <a:solidFill>
                          <a:schemeClr val="tx1"/>
                        </a:solidFill>
                        <a:effectLst/>
                        <a:latin typeface="Arial"/>
                        <a:ea typeface="Osaka" charset="-128"/>
                        <a:cs typeface="Arial"/>
                      </a:endParaRPr>
                    </a:p>
                  </a:txBody>
                  <a:tcPr marL="90000" marR="90000" marT="46790" marB="46790" anchor="ctr" horzOverflow="overflow">
                    <a:lnL w="12700" cap="flat" cmpd="sng" algn="ctr">
                      <a:solidFill>
                        <a:schemeClr val="tx1"/>
                      </a:solidFill>
                      <a:prstDash val="solid"/>
                      <a:round/>
                      <a:headEnd type="none" w="med" len="med"/>
                      <a:tailEnd type="none" w="lg" len="lg"/>
                    </a:lnL>
                    <a:lnR w="28575" cap="flat" cmpd="sng" algn="ctr">
                      <a:solidFill>
                        <a:schemeClr val="tx1"/>
                      </a:solidFill>
                      <a:prstDash val="solid"/>
                      <a:round/>
                      <a:headEnd type="none" w="med" len="med"/>
                      <a:tailEnd type="none" w="lg" len="lg"/>
                    </a:lnR>
                    <a:lnT w="28575"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rgbClr val="000013"/>
                    </a:solidFill>
                  </a:tcPr>
                </a:tc>
                <a:extLst>
                  <a:ext uri="{0D108BD9-81ED-4DB2-BD59-A6C34878D82A}">
                    <a16:rowId xmlns:a16="http://schemas.microsoft.com/office/drawing/2014/main" val="10000"/>
                  </a:ext>
                </a:extLst>
              </a:tr>
              <a:tr h="538101">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ar-SA" sz="2000" b="1" i="0" u="none" strike="noStrike" cap="none" normalizeH="0" baseline="0">
                          <a:ln>
                            <a:noFill/>
                          </a:ln>
                          <a:solidFill>
                            <a:schemeClr val="tx1"/>
                          </a:solidFill>
                          <a:effectLst/>
                          <a:latin typeface="Arial"/>
                          <a:ea typeface="Osaka" charset="-128"/>
                          <a:cs typeface="Arial"/>
                        </a:rPr>
                        <a:t>١</a:t>
                      </a:r>
                      <a:endParaRPr kumimoji="0" lang="en-US" sz="2000" b="1" i="0" u="none" strike="noStrike" cap="none" normalizeH="0" baseline="0">
                        <a:ln>
                          <a:noFill/>
                        </a:ln>
                        <a:solidFill>
                          <a:schemeClr val="tx1"/>
                        </a:solidFill>
                        <a:effectLst/>
                        <a:latin typeface="Arial"/>
                        <a:ea typeface="Osaka" charset="-128"/>
                        <a:cs typeface="Arial"/>
                      </a:endParaRPr>
                    </a:p>
                  </a:txBody>
                  <a:tcPr marL="90000" marR="90000" marT="46790" marB="46790" anchor="ctr" horzOverflow="overflow">
                    <a:lnL w="28575"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rgbClr val="000013"/>
                    </a:solid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ar-SA" sz="1800" b="1" i="0" u="none" strike="noStrike" cap="none" normalizeH="0" baseline="0">
                          <a:ln>
                            <a:noFill/>
                          </a:ln>
                          <a:solidFill>
                            <a:srgbClr val="FF0000"/>
                          </a:solidFill>
                          <a:effectLst/>
                          <a:latin typeface="Arial"/>
                          <a:ea typeface="Osaka" charset="-128"/>
                          <a:cs typeface="Arial"/>
                        </a:rPr>
                        <a:t>ابيض: غالب</a:t>
                      </a:r>
                      <a:endParaRPr kumimoji="0" lang="en-US" sz="1800" b="1" i="0" u="none" strike="noStrike" cap="none" normalizeH="0" baseline="0">
                        <a:ln>
                          <a:noFill/>
                        </a:ln>
                        <a:solidFill>
                          <a:srgbClr val="FF0000"/>
                        </a:solidFill>
                        <a:effectLst/>
                        <a:latin typeface="Arial"/>
                        <a:ea typeface="Osaka" charset="-128"/>
                        <a:cs typeface="Arial"/>
                      </a:endParaRPr>
                    </a:p>
                  </a:txBody>
                  <a:tcPr marL="90000" marR="90000" marT="46790" marB="46790" anchor="ctr"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rgbClr val="FFFFFF"/>
                    </a:solid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ar-SA" sz="1800" b="1" i="0" u="none" strike="noStrike" cap="none" normalizeH="0" baseline="0">
                          <a:ln>
                            <a:noFill/>
                          </a:ln>
                          <a:solidFill>
                            <a:schemeClr val="tx1"/>
                          </a:solidFill>
                          <a:effectLst/>
                          <a:latin typeface="Arial"/>
                          <a:ea typeface="Osaka" charset="-128"/>
                          <a:cs typeface="Arial"/>
                        </a:rPr>
                        <a:t>البرد والنار: ١/٣ الغطاء النباتي</a:t>
                      </a:r>
                      <a:endParaRPr kumimoji="0" lang="en-US" sz="1800" b="1" i="0" u="none" strike="noStrike" cap="none" normalizeH="0" baseline="0">
                        <a:ln>
                          <a:noFill/>
                        </a:ln>
                        <a:solidFill>
                          <a:schemeClr val="tx1"/>
                        </a:solidFill>
                        <a:effectLst/>
                        <a:latin typeface="Arial"/>
                        <a:ea typeface="Osaka" charset="-128"/>
                        <a:cs typeface="Arial"/>
                      </a:endParaRPr>
                    </a:p>
                  </a:txBody>
                  <a:tcPr marL="90000" marR="90000" marT="46790" marB="46790" anchor="ctr"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no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ar-SA" sz="1800" b="1" i="0" u="none" strike="noStrike" cap="none" normalizeH="0" baseline="0">
                          <a:ln>
                            <a:noFill/>
                          </a:ln>
                          <a:solidFill>
                            <a:schemeClr val="tx1"/>
                          </a:solidFill>
                          <a:effectLst/>
                          <a:latin typeface="Arial"/>
                          <a:ea typeface="Osaka" charset="-128"/>
                          <a:cs typeface="Arial"/>
                        </a:rPr>
                        <a:t>القروح</a:t>
                      </a:r>
                      <a:endParaRPr kumimoji="0" lang="en-US" sz="1800" b="1" i="0" u="none" strike="noStrike" cap="none" normalizeH="0" baseline="0">
                        <a:ln>
                          <a:noFill/>
                        </a:ln>
                        <a:solidFill>
                          <a:schemeClr val="tx1"/>
                        </a:solidFill>
                        <a:effectLst/>
                        <a:latin typeface="Arial"/>
                        <a:ea typeface="Osaka" charset="-128"/>
                        <a:cs typeface="Arial"/>
                      </a:endParaRPr>
                    </a:p>
                  </a:txBody>
                  <a:tcPr marL="90000" marR="90000" marT="46790" marB="46790" anchor="ctr" horzOverflow="overflow">
                    <a:lnL w="12700" cap="flat" cmpd="sng" algn="ctr">
                      <a:solidFill>
                        <a:schemeClr val="tx1"/>
                      </a:solidFill>
                      <a:prstDash val="solid"/>
                      <a:round/>
                      <a:headEnd type="none" w="med" len="med"/>
                      <a:tailEnd type="none" w="lg" len="lg"/>
                    </a:lnL>
                    <a:lnR w="28575"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noFill/>
                  </a:tcPr>
                </a:tc>
                <a:extLst>
                  <a:ext uri="{0D108BD9-81ED-4DB2-BD59-A6C34878D82A}">
                    <a16:rowId xmlns:a16="http://schemas.microsoft.com/office/drawing/2014/main" val="10001"/>
                  </a:ext>
                </a:extLst>
              </a:tr>
              <a:tr h="539688">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ar-SA" sz="2000" b="1" i="0" u="none" strike="noStrike" cap="none" normalizeH="0" baseline="0">
                          <a:ln>
                            <a:noFill/>
                          </a:ln>
                          <a:solidFill>
                            <a:schemeClr val="tx1"/>
                          </a:solidFill>
                          <a:effectLst/>
                          <a:latin typeface="Arial"/>
                          <a:ea typeface="Osaka" charset="-128"/>
                          <a:cs typeface="Arial"/>
                        </a:rPr>
                        <a:t>٢</a:t>
                      </a:r>
                      <a:endParaRPr kumimoji="0" lang="en-US" sz="2000" b="1" i="0" u="none" strike="noStrike" cap="none" normalizeH="0" baseline="0">
                        <a:ln>
                          <a:noFill/>
                        </a:ln>
                        <a:solidFill>
                          <a:schemeClr val="tx1"/>
                        </a:solidFill>
                        <a:effectLst/>
                        <a:latin typeface="Arial"/>
                        <a:ea typeface="Osaka" charset="-128"/>
                        <a:cs typeface="Arial"/>
                      </a:endParaRPr>
                    </a:p>
                  </a:txBody>
                  <a:tcPr marL="90000" marR="90000" marT="46790" marB="46790" anchor="ctr" horzOverflow="overflow">
                    <a:lnL w="28575"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rgbClr val="000013"/>
                    </a:solid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ar-SA" sz="1800" b="1" i="0" u="none" strike="noStrike" cap="none" normalizeH="0" baseline="0">
                          <a:ln>
                            <a:noFill/>
                          </a:ln>
                          <a:solidFill>
                            <a:schemeClr val="tx1"/>
                          </a:solidFill>
                          <a:effectLst/>
                          <a:latin typeface="Arial"/>
                          <a:ea typeface="Osaka" charset="-128"/>
                          <a:cs typeface="Arial"/>
                        </a:rPr>
                        <a:t>الأحمر: الحرب</a:t>
                      </a:r>
                      <a:endParaRPr kumimoji="0" lang="en-US" sz="1800" b="1" i="0" u="none" strike="noStrike" cap="none" normalizeH="0" baseline="0">
                        <a:ln>
                          <a:noFill/>
                        </a:ln>
                        <a:solidFill>
                          <a:schemeClr val="tx1"/>
                        </a:solidFill>
                        <a:effectLst/>
                        <a:latin typeface="Arial"/>
                        <a:ea typeface="Osaka" charset="-128"/>
                        <a:cs typeface="Arial"/>
                      </a:endParaRPr>
                    </a:p>
                  </a:txBody>
                  <a:tcPr marL="90000" marR="90000" marT="46790" marB="46790" anchor="ctr"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rgbClr val="FF0000"/>
                    </a:solid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ar-SA" sz="1800" b="1" i="0" u="none" strike="noStrike" cap="none" normalizeH="0" baseline="0" dirty="0">
                          <a:ln>
                            <a:noFill/>
                          </a:ln>
                          <a:solidFill>
                            <a:srgbClr val="FFCCFF"/>
                          </a:solidFill>
                          <a:effectLst/>
                          <a:latin typeface="Arial"/>
                          <a:ea typeface="Osaka" charset="-128"/>
                          <a:cs typeface="Arial"/>
                        </a:rPr>
                        <a:t>النار: ١/٣ مخلوقات بحري</a:t>
                      </a:r>
                      <a:r>
                        <a:rPr kumimoji="0" lang="ar-JO" sz="1800" b="1" i="0" u="none" strike="noStrike" cap="none" normalizeH="0" baseline="0" dirty="0">
                          <a:ln>
                            <a:noFill/>
                          </a:ln>
                          <a:solidFill>
                            <a:srgbClr val="FFCCFF"/>
                          </a:solidFill>
                          <a:effectLst/>
                          <a:latin typeface="Arial"/>
                          <a:ea typeface="Osaka" charset="-128"/>
                          <a:cs typeface="Arial"/>
                        </a:rPr>
                        <a:t>َّ</a:t>
                      </a:r>
                      <a:r>
                        <a:rPr kumimoji="0" lang="ar-SA" sz="1800" b="1" i="0" u="none" strike="noStrike" cap="none" normalizeH="0" baseline="0" dirty="0">
                          <a:ln>
                            <a:noFill/>
                          </a:ln>
                          <a:solidFill>
                            <a:srgbClr val="FFCCFF"/>
                          </a:solidFill>
                          <a:effectLst/>
                          <a:latin typeface="Arial"/>
                          <a:ea typeface="Osaka" charset="-128"/>
                          <a:cs typeface="Arial"/>
                        </a:rPr>
                        <a:t>ة</a:t>
                      </a:r>
                      <a:endParaRPr kumimoji="0" lang="en-US" sz="1800" b="1" i="0" u="none" strike="noStrike" cap="none" normalizeH="0" baseline="0" dirty="0">
                        <a:ln>
                          <a:noFill/>
                        </a:ln>
                        <a:solidFill>
                          <a:srgbClr val="FFCCFF"/>
                        </a:solidFill>
                        <a:effectLst/>
                        <a:latin typeface="Arial"/>
                        <a:ea typeface="Osaka" charset="-128"/>
                        <a:cs typeface="Arial"/>
                      </a:endParaRPr>
                    </a:p>
                  </a:txBody>
                  <a:tcPr marL="90000" marR="90000" marT="46790" marB="46790" anchor="ctr"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gradFill rotWithShape="0">
                      <a:gsLst>
                        <a:gs pos="0">
                          <a:srgbClr val="000066"/>
                        </a:gs>
                        <a:gs pos="25999">
                          <a:srgbClr val="000066"/>
                        </a:gs>
                        <a:gs pos="67000">
                          <a:srgbClr val="FF0000"/>
                        </a:gs>
                        <a:gs pos="100000">
                          <a:srgbClr val="00002F"/>
                        </a:gs>
                      </a:gsLst>
                      <a:lin ang="5400000" scaled="1"/>
                    </a:grad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ar-SA" sz="1800" b="1" i="0" u="none" strike="noStrike" cap="none" normalizeH="0" baseline="0" dirty="0">
                          <a:ln>
                            <a:noFill/>
                          </a:ln>
                          <a:solidFill>
                            <a:srgbClr val="FFCCFF"/>
                          </a:solidFill>
                          <a:effectLst/>
                          <a:latin typeface="Arial"/>
                          <a:ea typeface="Osaka" charset="-128"/>
                          <a:cs typeface="Arial"/>
                        </a:rPr>
                        <a:t>البحر إلى الدم</a:t>
                      </a:r>
                      <a:endParaRPr kumimoji="0" lang="en-US" sz="1800" b="1" i="0" u="none" strike="noStrike" cap="none" normalizeH="0" baseline="0" dirty="0">
                        <a:ln>
                          <a:noFill/>
                        </a:ln>
                        <a:solidFill>
                          <a:srgbClr val="FFCCFF"/>
                        </a:solidFill>
                        <a:effectLst/>
                        <a:latin typeface="Arial"/>
                        <a:ea typeface="Osaka" charset="-128"/>
                        <a:cs typeface="Arial"/>
                      </a:endParaRPr>
                    </a:p>
                  </a:txBody>
                  <a:tcPr marL="90000" marR="90000" marT="46790" marB="46790" anchor="ctr" horzOverflow="overflow">
                    <a:lnL w="12700" cap="flat" cmpd="sng" algn="ctr">
                      <a:solidFill>
                        <a:schemeClr val="tx1"/>
                      </a:solidFill>
                      <a:prstDash val="solid"/>
                      <a:round/>
                      <a:headEnd type="none" w="med" len="med"/>
                      <a:tailEnd type="none" w="lg" len="lg"/>
                    </a:lnL>
                    <a:lnR w="28575"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gradFill rotWithShape="0">
                      <a:gsLst>
                        <a:gs pos="0">
                          <a:srgbClr val="000066"/>
                        </a:gs>
                        <a:gs pos="25999">
                          <a:srgbClr val="000066"/>
                        </a:gs>
                        <a:gs pos="67000">
                          <a:srgbClr val="FF0000"/>
                        </a:gs>
                        <a:gs pos="100000">
                          <a:srgbClr val="00002F"/>
                        </a:gs>
                      </a:gsLst>
                      <a:lin ang="5400000" scaled="1"/>
                    </a:gradFill>
                  </a:tcPr>
                </a:tc>
                <a:extLst>
                  <a:ext uri="{0D108BD9-81ED-4DB2-BD59-A6C34878D82A}">
                    <a16:rowId xmlns:a16="http://schemas.microsoft.com/office/drawing/2014/main" val="10002"/>
                  </a:ext>
                </a:extLst>
              </a:tr>
              <a:tr h="539688">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ar-SA" sz="2000" b="1" i="0" u="none" strike="noStrike" cap="none" normalizeH="0" baseline="0">
                          <a:ln>
                            <a:noFill/>
                          </a:ln>
                          <a:solidFill>
                            <a:schemeClr val="tx1"/>
                          </a:solidFill>
                          <a:effectLst/>
                          <a:latin typeface="Arial"/>
                          <a:ea typeface="Osaka" charset="-128"/>
                          <a:cs typeface="Arial"/>
                        </a:rPr>
                        <a:t>٣</a:t>
                      </a:r>
                      <a:endParaRPr kumimoji="0" lang="en-US" sz="2000" b="1" i="0" u="none" strike="noStrike" cap="none" normalizeH="0" baseline="0">
                        <a:ln>
                          <a:noFill/>
                        </a:ln>
                        <a:solidFill>
                          <a:schemeClr val="tx1"/>
                        </a:solidFill>
                        <a:effectLst/>
                        <a:latin typeface="Arial"/>
                        <a:ea typeface="Osaka" charset="-128"/>
                        <a:cs typeface="Arial"/>
                      </a:endParaRPr>
                    </a:p>
                  </a:txBody>
                  <a:tcPr marL="90000" marR="90000" marT="46790" marB="46790" anchor="ctr" horzOverflow="overflow">
                    <a:lnL w="28575"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rgbClr val="000013"/>
                    </a:solid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ar-SA" sz="1800" b="1" i="0" u="none" strike="noStrike" cap="none" normalizeH="0" baseline="0">
                          <a:ln>
                            <a:noFill/>
                          </a:ln>
                          <a:solidFill>
                            <a:schemeClr val="tx1"/>
                          </a:solidFill>
                          <a:effectLst/>
                          <a:latin typeface="Arial"/>
                          <a:ea typeface="Osaka" charset="-128"/>
                          <a:cs typeface="Arial"/>
                        </a:rPr>
                        <a:t>الأسود: المجاعة</a:t>
                      </a:r>
                      <a:endParaRPr kumimoji="0" lang="en-US" sz="1800" b="1" i="0" u="none" strike="noStrike" cap="none" normalizeH="0" baseline="0">
                        <a:ln>
                          <a:noFill/>
                        </a:ln>
                        <a:solidFill>
                          <a:schemeClr val="tx1"/>
                        </a:solidFill>
                        <a:effectLst/>
                        <a:latin typeface="Arial"/>
                        <a:ea typeface="Osaka" charset="-128"/>
                        <a:cs typeface="Arial"/>
                      </a:endParaRPr>
                    </a:p>
                  </a:txBody>
                  <a:tcPr marL="90000" marR="90000" marT="46790" marB="46790" anchor="ctr"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rgbClr val="020000"/>
                    </a:solid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ar-SA" sz="1800" b="1" i="0" u="none" strike="noStrike" cap="none" normalizeH="0" baseline="0">
                          <a:ln>
                            <a:noFill/>
                          </a:ln>
                          <a:solidFill>
                            <a:srgbClr val="000013"/>
                          </a:solidFill>
                          <a:effectLst/>
                          <a:latin typeface="Arial"/>
                          <a:ea typeface="Osaka" charset="-128"/>
                          <a:cs typeface="Arial"/>
                        </a:rPr>
                        <a:t>نجمة: ١/٣ المياه العذبة</a:t>
                      </a:r>
                      <a:endParaRPr kumimoji="0" lang="en-US" sz="1800" b="1" i="0" u="none" strike="noStrike" cap="none" normalizeH="0" baseline="0">
                        <a:ln>
                          <a:noFill/>
                        </a:ln>
                        <a:solidFill>
                          <a:srgbClr val="000013"/>
                        </a:solidFill>
                        <a:effectLst/>
                        <a:latin typeface="Arial"/>
                        <a:ea typeface="Osaka" charset="-128"/>
                        <a:cs typeface="Arial"/>
                      </a:endParaRPr>
                    </a:p>
                  </a:txBody>
                  <a:tcPr marL="90000" marR="90000" marT="46790" marB="46790" anchor="ctr"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blipFill dpi="0" rotWithShape="0">
                      <a:blip r:embed="rId3"/>
                      <a:srcRect/>
                      <a:tile tx="0" ty="0" sx="100000" sy="100000" flip="none" algn="tl"/>
                    </a:blip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ar-SA" sz="1800" b="1" i="0" u="none" strike="noStrike" cap="none" normalizeH="0" baseline="0">
                          <a:ln>
                            <a:noFill/>
                          </a:ln>
                          <a:solidFill>
                            <a:srgbClr val="000013"/>
                          </a:solidFill>
                          <a:effectLst/>
                          <a:latin typeface="Arial"/>
                          <a:ea typeface="Osaka" charset="-128"/>
                          <a:cs typeface="Arial"/>
                        </a:rPr>
                        <a:t>المياه العذبة إلي الدم</a:t>
                      </a:r>
                      <a:endParaRPr kumimoji="0" lang="en-US" sz="1800" b="1" i="0" u="none" strike="noStrike" cap="none" normalizeH="0" baseline="0">
                        <a:ln>
                          <a:noFill/>
                        </a:ln>
                        <a:solidFill>
                          <a:srgbClr val="000013"/>
                        </a:solidFill>
                        <a:effectLst/>
                        <a:latin typeface="Arial"/>
                        <a:ea typeface="Osaka" charset="-128"/>
                        <a:cs typeface="Arial"/>
                      </a:endParaRPr>
                    </a:p>
                  </a:txBody>
                  <a:tcPr marL="90000" marR="90000" marT="46790" marB="46790" anchor="ctr" horzOverflow="overflow">
                    <a:lnL w="12700" cap="flat" cmpd="sng" algn="ctr">
                      <a:solidFill>
                        <a:schemeClr val="tx1"/>
                      </a:solidFill>
                      <a:prstDash val="solid"/>
                      <a:round/>
                      <a:headEnd type="none" w="med" len="med"/>
                      <a:tailEnd type="none" w="lg" len="lg"/>
                    </a:lnL>
                    <a:lnR w="28575"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blipFill dpi="0" rotWithShape="0">
                      <a:blip r:embed="rId3"/>
                      <a:srcRect/>
                      <a:tile tx="0" ty="0" sx="100000" sy="100000" flip="none" algn="tl"/>
                    </a:blipFill>
                  </a:tcPr>
                </a:tc>
                <a:extLst>
                  <a:ext uri="{0D108BD9-81ED-4DB2-BD59-A6C34878D82A}">
                    <a16:rowId xmlns:a16="http://schemas.microsoft.com/office/drawing/2014/main" val="10003"/>
                  </a:ext>
                </a:extLst>
              </a:tr>
              <a:tr h="538101">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ar-SA" sz="2000" b="1" i="0" u="none" strike="noStrike" cap="none" normalizeH="0" baseline="0">
                          <a:ln>
                            <a:noFill/>
                          </a:ln>
                          <a:solidFill>
                            <a:schemeClr val="tx1"/>
                          </a:solidFill>
                          <a:effectLst/>
                          <a:latin typeface="Arial"/>
                          <a:ea typeface="Osaka" charset="-128"/>
                          <a:cs typeface="Arial"/>
                        </a:rPr>
                        <a:t>٤</a:t>
                      </a:r>
                      <a:endParaRPr kumimoji="0" lang="en-US" sz="2000" b="1" i="0" u="none" strike="noStrike" cap="none" normalizeH="0" baseline="0">
                        <a:ln>
                          <a:noFill/>
                        </a:ln>
                        <a:solidFill>
                          <a:schemeClr val="tx1"/>
                        </a:solidFill>
                        <a:effectLst/>
                        <a:latin typeface="Arial"/>
                        <a:ea typeface="Osaka" charset="-128"/>
                        <a:cs typeface="Arial"/>
                      </a:endParaRPr>
                    </a:p>
                  </a:txBody>
                  <a:tcPr marL="90000" marR="90000" marT="46790" marB="46790" anchor="ctr" horzOverflow="overflow">
                    <a:lnL w="28575"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rgbClr val="000013"/>
                    </a:solid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ar-SA" sz="1800" b="1" i="0" u="none" strike="noStrike" cap="none" normalizeH="0" baseline="0">
                          <a:ln>
                            <a:noFill/>
                          </a:ln>
                          <a:solidFill>
                            <a:schemeClr val="tx1"/>
                          </a:solidFill>
                          <a:effectLst/>
                          <a:latin typeface="Arial"/>
                          <a:ea typeface="Osaka" charset="-128"/>
                          <a:cs typeface="Arial"/>
                        </a:rPr>
                        <a:t>شاحب: الموت</a:t>
                      </a:r>
                      <a:endParaRPr kumimoji="0" lang="en-US" sz="1800" b="1" i="0" u="none" strike="noStrike" cap="none" normalizeH="0" baseline="0">
                        <a:ln>
                          <a:noFill/>
                        </a:ln>
                        <a:solidFill>
                          <a:schemeClr val="tx1"/>
                        </a:solidFill>
                        <a:effectLst/>
                        <a:latin typeface="Arial"/>
                        <a:ea typeface="Osaka" charset="-128"/>
                        <a:cs typeface="Arial"/>
                      </a:endParaRPr>
                    </a:p>
                  </a:txBody>
                  <a:tcPr marL="90000" marR="90000" marT="46790" marB="46790" anchor="ctr"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rgbClr val="606060"/>
                    </a:solid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ar-SA" sz="1800" b="1" i="0" u="none" strike="noStrike" cap="none" normalizeH="0" baseline="0" dirty="0">
                          <a:ln>
                            <a:noFill/>
                          </a:ln>
                          <a:solidFill>
                            <a:srgbClr val="FDFFEE"/>
                          </a:solidFill>
                          <a:effectLst/>
                          <a:latin typeface="Arial"/>
                          <a:ea typeface="Osaka" charset="-128"/>
                          <a:cs typeface="Arial"/>
                        </a:rPr>
                        <a:t>الظلام: ١/٣ الشمس و القمر والنجوم</a:t>
                      </a:r>
                      <a:endParaRPr kumimoji="0" lang="en-US" sz="1800" b="1" i="0" u="none" strike="noStrike" cap="none" normalizeH="0" baseline="0" dirty="0">
                        <a:ln>
                          <a:noFill/>
                        </a:ln>
                        <a:solidFill>
                          <a:srgbClr val="FDFFEE"/>
                        </a:solidFill>
                        <a:effectLst/>
                        <a:latin typeface="Arial"/>
                        <a:ea typeface="Osaka" charset="-128"/>
                        <a:cs typeface="Arial"/>
                      </a:endParaRPr>
                    </a:p>
                  </a:txBody>
                  <a:tcPr marL="90000" marR="90000" marT="46790" marB="46790" anchor="ctr"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gradFill rotWithShape="0">
                      <a:gsLst>
                        <a:gs pos="0">
                          <a:srgbClr val="FF0000"/>
                        </a:gs>
                        <a:gs pos="28000">
                          <a:srgbClr val="FF0000"/>
                        </a:gs>
                        <a:gs pos="62000">
                          <a:srgbClr val="020000"/>
                        </a:gs>
                        <a:gs pos="100000">
                          <a:srgbClr val="760000"/>
                        </a:gs>
                      </a:gsLst>
                      <a:lin ang="18900000" scaled="1"/>
                    </a:grad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ar-SA" sz="1800" b="1" i="0" u="none" strike="noStrike" cap="none" normalizeH="0" baseline="0">
                          <a:ln>
                            <a:noFill/>
                          </a:ln>
                          <a:solidFill>
                            <a:srgbClr val="FDFFEE"/>
                          </a:solidFill>
                          <a:effectLst/>
                          <a:latin typeface="Arial"/>
                          <a:ea typeface="Osaka" charset="-128"/>
                          <a:cs typeface="Arial"/>
                        </a:rPr>
                        <a:t>الشمس تحرق الناس</a:t>
                      </a:r>
                      <a:endParaRPr kumimoji="0" lang="en-US" sz="1800" b="1" i="0" u="none" strike="noStrike" cap="none" normalizeH="0" baseline="0">
                        <a:ln>
                          <a:noFill/>
                        </a:ln>
                        <a:solidFill>
                          <a:srgbClr val="FDFFEE"/>
                        </a:solidFill>
                        <a:effectLst/>
                        <a:latin typeface="Arial"/>
                        <a:ea typeface="Osaka" charset="-128"/>
                        <a:cs typeface="Arial"/>
                      </a:endParaRPr>
                    </a:p>
                  </a:txBody>
                  <a:tcPr marL="90000" marR="90000" marT="46790" marB="46790" anchor="ctr" horzOverflow="overflow">
                    <a:lnL w="12700" cap="flat" cmpd="sng" algn="ctr">
                      <a:solidFill>
                        <a:schemeClr val="tx1"/>
                      </a:solidFill>
                      <a:prstDash val="solid"/>
                      <a:round/>
                      <a:headEnd type="none" w="med" len="med"/>
                      <a:tailEnd type="none" w="lg" len="lg"/>
                    </a:lnL>
                    <a:lnR w="28575"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gradFill rotWithShape="0">
                      <a:gsLst>
                        <a:gs pos="0">
                          <a:srgbClr val="FF0000"/>
                        </a:gs>
                        <a:gs pos="28000">
                          <a:srgbClr val="FF0000"/>
                        </a:gs>
                        <a:gs pos="62000">
                          <a:srgbClr val="020000"/>
                        </a:gs>
                        <a:gs pos="100000">
                          <a:srgbClr val="760000"/>
                        </a:gs>
                      </a:gsLst>
                      <a:lin ang="18900000" scaled="1"/>
                    </a:gradFill>
                  </a:tcPr>
                </a:tc>
                <a:extLst>
                  <a:ext uri="{0D108BD9-81ED-4DB2-BD59-A6C34878D82A}">
                    <a16:rowId xmlns:a16="http://schemas.microsoft.com/office/drawing/2014/main" val="10004"/>
                  </a:ext>
                </a:extLst>
              </a:tr>
              <a:tr h="459337">
                <a:tc>
                  <a:txBody>
                    <a:bodyPr/>
                    <a:lstStyle/>
                    <a:p>
                      <a:pPr marL="0" marR="0" lvl="0" indent="0" algn="ctr" defTabSz="914400" rtl="0" eaLnBrk="0" fontAlgn="base" latinLnBrk="0" hangingPunct="0">
                        <a:lnSpc>
                          <a:spcPct val="100000"/>
                        </a:lnSpc>
                        <a:spcBef>
                          <a:spcPct val="0"/>
                        </a:spcBef>
                        <a:spcAft>
                          <a:spcPct val="0"/>
                        </a:spcAft>
                        <a:buClrTx/>
                        <a:buSzTx/>
                        <a:buFontTx/>
                        <a:buNone/>
                        <a:tabLst/>
                      </a:pPr>
                      <a:endParaRPr kumimoji="0" lang="en-US" sz="2000" b="1" i="0" u="none" strike="noStrike" cap="none" normalizeH="0" baseline="0">
                        <a:ln>
                          <a:noFill/>
                        </a:ln>
                        <a:solidFill>
                          <a:schemeClr val="tx1"/>
                        </a:solidFill>
                        <a:effectLst/>
                        <a:latin typeface="Arial"/>
                        <a:ea typeface="Osaka" charset="-128"/>
                        <a:cs typeface="Arial"/>
                      </a:endParaRPr>
                    </a:p>
                  </a:txBody>
                  <a:tcPr marL="90000" marR="90000" marT="46790" marB="46790" anchor="ctr" horzOverflow="overflow">
                    <a:lnL w="28575"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rgbClr val="000013"/>
                    </a:solid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endParaRPr kumimoji="0" lang="en-US" sz="1800" b="1" i="0" u="none" strike="noStrike" cap="none" normalizeH="0" baseline="0">
                        <a:ln>
                          <a:noFill/>
                        </a:ln>
                        <a:solidFill>
                          <a:schemeClr val="tx1"/>
                        </a:solidFill>
                        <a:effectLst/>
                        <a:latin typeface="Arial"/>
                        <a:ea typeface="Osaka" charset="-128"/>
                        <a:cs typeface="Arial"/>
                      </a:endParaRPr>
                    </a:p>
                  </a:txBody>
                  <a:tcPr marL="90000" marR="90000" marT="46790" marB="46790" anchor="ctr"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rgbClr val="000013"/>
                    </a:solid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ar-SA" sz="1800" b="1" i="0" u="none" strike="noStrike" cap="none" normalizeH="0" baseline="0">
                          <a:ln>
                            <a:noFill/>
                          </a:ln>
                          <a:solidFill>
                            <a:schemeClr val="tx1"/>
                          </a:solidFill>
                          <a:effectLst/>
                          <a:latin typeface="Arial"/>
                          <a:ea typeface="Osaka" charset="-128"/>
                          <a:cs typeface="Arial"/>
                        </a:rPr>
                        <a:t>(الأبواق ٥-٧ هي الويلات)</a:t>
                      </a:r>
                      <a:endParaRPr kumimoji="0" lang="en-US" sz="1800" b="1" i="0" u="none" strike="noStrike" cap="none" normalizeH="0" baseline="0">
                        <a:ln>
                          <a:noFill/>
                        </a:ln>
                        <a:solidFill>
                          <a:schemeClr val="tx1"/>
                        </a:solidFill>
                        <a:effectLst/>
                        <a:latin typeface="Arial"/>
                        <a:ea typeface="Osaka" charset="-128"/>
                        <a:cs typeface="Arial"/>
                      </a:endParaRPr>
                    </a:p>
                  </a:txBody>
                  <a:tcPr marL="90000" marR="90000" marT="46790" marB="46790" anchor="ctr"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rgbClr val="000013"/>
                    </a:solid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endParaRPr kumimoji="0" lang="en-US" sz="1800" b="1" i="0" u="none" strike="noStrike" cap="none" normalizeH="0" baseline="0">
                        <a:ln>
                          <a:noFill/>
                        </a:ln>
                        <a:solidFill>
                          <a:schemeClr val="tx1"/>
                        </a:solidFill>
                        <a:effectLst/>
                        <a:latin typeface="Arial"/>
                        <a:ea typeface="Osaka" charset="-128"/>
                        <a:cs typeface="Arial"/>
                      </a:endParaRPr>
                    </a:p>
                  </a:txBody>
                  <a:tcPr marL="90000" marR="90000" marT="46790" marB="46790" anchor="ctr" horzOverflow="overflow">
                    <a:lnL w="12700" cap="flat" cmpd="sng" algn="ctr">
                      <a:solidFill>
                        <a:schemeClr val="tx1"/>
                      </a:solidFill>
                      <a:prstDash val="solid"/>
                      <a:round/>
                      <a:headEnd type="none" w="med" len="med"/>
                      <a:tailEnd type="none" w="lg" len="lg"/>
                    </a:lnL>
                    <a:lnR w="28575"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rgbClr val="000013"/>
                    </a:solidFill>
                  </a:tcPr>
                </a:tc>
                <a:extLst>
                  <a:ext uri="{0D108BD9-81ED-4DB2-BD59-A6C34878D82A}">
                    <a16:rowId xmlns:a16="http://schemas.microsoft.com/office/drawing/2014/main" val="10005"/>
                  </a:ext>
                </a:extLst>
              </a:tr>
              <a:tr h="539688">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ar-SA" sz="2000" b="1" i="0" u="none" strike="noStrike" cap="none" normalizeH="0" baseline="0">
                          <a:ln>
                            <a:noFill/>
                          </a:ln>
                          <a:solidFill>
                            <a:schemeClr val="tx1"/>
                          </a:solidFill>
                          <a:effectLst/>
                          <a:latin typeface="Arial"/>
                          <a:ea typeface="Osaka" charset="-128"/>
                          <a:cs typeface="Arial"/>
                        </a:rPr>
                        <a:t>٥</a:t>
                      </a:r>
                      <a:endParaRPr kumimoji="0" lang="en-US" sz="2000" b="1" i="0" u="none" strike="noStrike" cap="none" normalizeH="0" baseline="0">
                        <a:ln>
                          <a:noFill/>
                        </a:ln>
                        <a:solidFill>
                          <a:schemeClr val="tx1"/>
                        </a:solidFill>
                        <a:effectLst/>
                        <a:latin typeface="Arial"/>
                        <a:ea typeface="Osaka" charset="-128"/>
                        <a:cs typeface="Arial"/>
                      </a:endParaRPr>
                    </a:p>
                  </a:txBody>
                  <a:tcPr marL="90000" marR="90000" marT="46790" marB="46790" anchor="ctr" horzOverflow="overflow">
                    <a:lnL w="28575"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rgbClr val="000013"/>
                    </a:solid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ar-SA" sz="1800" b="1" i="0" u="none" strike="noStrike" cap="none" normalizeH="0" baseline="0" dirty="0">
                          <a:ln>
                            <a:noFill/>
                          </a:ln>
                          <a:solidFill>
                            <a:schemeClr val="tx1"/>
                          </a:solidFill>
                          <a:effectLst/>
                          <a:latin typeface="Arial"/>
                          <a:ea typeface="Osaka" charset="-128"/>
                          <a:cs typeface="Arial"/>
                        </a:rPr>
                        <a:t>طم</a:t>
                      </a:r>
                      <a:r>
                        <a:rPr kumimoji="0" lang="ar-JO" sz="1800" b="1" i="0" u="none" strike="noStrike" cap="none" normalizeH="0" baseline="0" dirty="0">
                          <a:ln>
                            <a:noFill/>
                          </a:ln>
                          <a:solidFill>
                            <a:schemeClr val="tx1"/>
                          </a:solidFill>
                          <a:effectLst/>
                          <a:latin typeface="Arial"/>
                          <a:ea typeface="Osaka" charset="-128"/>
                          <a:cs typeface="Arial"/>
                        </a:rPr>
                        <a:t>أ</a:t>
                      </a:r>
                      <a:r>
                        <a:rPr kumimoji="0" lang="ar-SA" sz="1800" b="1" i="0" u="none" strike="noStrike" cap="none" normalizeH="0" baseline="0" dirty="0">
                          <a:ln>
                            <a:noFill/>
                          </a:ln>
                          <a:solidFill>
                            <a:schemeClr val="tx1"/>
                          </a:solidFill>
                          <a:effectLst/>
                          <a:latin typeface="Arial"/>
                          <a:ea typeface="Osaka" charset="-128"/>
                          <a:cs typeface="Arial"/>
                        </a:rPr>
                        <a:t>نة: الشهداء</a:t>
                      </a:r>
                      <a:endParaRPr kumimoji="0" lang="en-US" sz="1800" b="1" i="0" u="none" strike="noStrike" cap="none" normalizeH="0" baseline="0" dirty="0">
                        <a:ln>
                          <a:noFill/>
                        </a:ln>
                        <a:solidFill>
                          <a:schemeClr val="tx1"/>
                        </a:solidFill>
                        <a:effectLst/>
                        <a:latin typeface="Arial"/>
                        <a:ea typeface="Osaka" charset="-128"/>
                        <a:cs typeface="Arial"/>
                      </a:endParaRPr>
                    </a:p>
                  </a:txBody>
                  <a:tcPr marL="90000" marR="90000" marT="46790" marB="46790" anchor="ctr"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no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ar-SA" sz="1800" b="1" i="0" u="none" strike="noStrike" cap="none" normalizeH="0" baseline="0">
                          <a:ln>
                            <a:noFill/>
                          </a:ln>
                          <a:solidFill>
                            <a:schemeClr val="tx1"/>
                          </a:solidFill>
                          <a:effectLst/>
                          <a:latin typeface="Arial"/>
                          <a:ea typeface="Osaka" charset="-128"/>
                          <a:cs typeface="Arial"/>
                        </a:rPr>
                        <a:t>ويل ١: الجراد</a:t>
                      </a:r>
                      <a:endParaRPr kumimoji="0" lang="en-US" sz="1800" b="1" i="0" u="none" strike="noStrike" cap="none" normalizeH="0" baseline="0">
                        <a:ln>
                          <a:noFill/>
                        </a:ln>
                        <a:solidFill>
                          <a:schemeClr val="tx1"/>
                        </a:solidFill>
                        <a:effectLst/>
                        <a:latin typeface="Arial"/>
                        <a:ea typeface="Osaka" charset="-128"/>
                        <a:cs typeface="Arial"/>
                      </a:endParaRPr>
                    </a:p>
                  </a:txBody>
                  <a:tcPr marL="90000" marR="90000" marT="46790" marB="46790" anchor="ctr"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no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ar-SA" sz="1800" b="1" i="0" u="none" strike="noStrike" cap="none" normalizeH="0" baseline="0">
                          <a:ln>
                            <a:noFill/>
                          </a:ln>
                          <a:solidFill>
                            <a:schemeClr val="tx1"/>
                          </a:solidFill>
                          <a:effectLst/>
                          <a:latin typeface="Arial"/>
                          <a:ea typeface="Osaka" charset="-128"/>
                          <a:cs typeface="Arial"/>
                        </a:rPr>
                        <a:t>مملكة الوحش المظلمة</a:t>
                      </a:r>
                      <a:endParaRPr kumimoji="0" lang="en-US" sz="1800" b="1" i="0" u="none" strike="noStrike" cap="none" normalizeH="0" baseline="0">
                        <a:ln>
                          <a:noFill/>
                        </a:ln>
                        <a:solidFill>
                          <a:schemeClr val="tx1"/>
                        </a:solidFill>
                        <a:effectLst/>
                        <a:latin typeface="Arial"/>
                        <a:ea typeface="Osaka" charset="-128"/>
                        <a:cs typeface="Arial"/>
                      </a:endParaRPr>
                    </a:p>
                  </a:txBody>
                  <a:tcPr marL="90000" marR="90000" marT="46790" marB="46790" anchor="ctr" horzOverflow="overflow">
                    <a:lnL w="12700" cap="flat" cmpd="sng" algn="ctr">
                      <a:solidFill>
                        <a:schemeClr val="tx1"/>
                      </a:solidFill>
                      <a:prstDash val="solid"/>
                      <a:round/>
                      <a:headEnd type="none" w="med" len="med"/>
                      <a:tailEnd type="none" w="lg" len="lg"/>
                    </a:lnL>
                    <a:lnR w="28575"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noFill/>
                  </a:tcPr>
                </a:tc>
                <a:extLst>
                  <a:ext uri="{0D108BD9-81ED-4DB2-BD59-A6C34878D82A}">
                    <a16:rowId xmlns:a16="http://schemas.microsoft.com/office/drawing/2014/main" val="10006"/>
                  </a:ext>
                </a:extLst>
              </a:tr>
              <a:tr h="568260">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ar-SA" sz="2000" b="1" i="0" u="none" strike="noStrike" cap="none" normalizeH="0" baseline="0">
                          <a:ln>
                            <a:noFill/>
                          </a:ln>
                          <a:solidFill>
                            <a:schemeClr val="tx1"/>
                          </a:solidFill>
                          <a:effectLst/>
                          <a:latin typeface="Arial"/>
                          <a:ea typeface="Osaka" charset="-128"/>
                          <a:cs typeface="Arial"/>
                        </a:rPr>
                        <a:t>٦</a:t>
                      </a:r>
                      <a:endParaRPr kumimoji="0" lang="en-US" sz="2000" b="1" i="0" u="none" strike="noStrike" cap="none" normalizeH="0" baseline="0">
                        <a:ln>
                          <a:noFill/>
                        </a:ln>
                        <a:solidFill>
                          <a:schemeClr val="tx1"/>
                        </a:solidFill>
                        <a:effectLst/>
                        <a:latin typeface="Arial"/>
                        <a:ea typeface="Osaka" charset="-128"/>
                        <a:cs typeface="Arial"/>
                      </a:endParaRPr>
                    </a:p>
                  </a:txBody>
                  <a:tcPr marL="90000" marR="90000" marT="46790" marB="46790" anchor="ctr" horzOverflow="overflow">
                    <a:lnL w="28575"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rgbClr val="000013"/>
                    </a:solid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ar-SA" sz="1800" b="1" i="0" u="none" strike="noStrike" cap="none" normalizeH="0" baseline="0">
                          <a:ln>
                            <a:noFill/>
                          </a:ln>
                          <a:solidFill>
                            <a:schemeClr val="tx1"/>
                          </a:solidFill>
                          <a:effectLst/>
                          <a:latin typeface="Arial"/>
                          <a:ea typeface="Osaka" charset="-128"/>
                          <a:cs typeface="Arial"/>
                        </a:rPr>
                        <a:t>الغضب: زلزال، علامات</a:t>
                      </a:r>
                      <a:endParaRPr kumimoji="0" lang="en-US" sz="1800" b="1" i="0" u="none" strike="noStrike" cap="none" normalizeH="0" baseline="0">
                        <a:ln>
                          <a:noFill/>
                        </a:ln>
                        <a:solidFill>
                          <a:schemeClr val="tx1"/>
                        </a:solidFill>
                        <a:effectLst/>
                        <a:latin typeface="Arial"/>
                        <a:ea typeface="Osaka" charset="-128"/>
                        <a:cs typeface="Arial"/>
                      </a:endParaRPr>
                    </a:p>
                  </a:txBody>
                  <a:tcPr marL="90000" marR="90000" marT="46790" marB="46790" anchor="ctr"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no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ar-SA" sz="1800" b="1" i="0" u="none" strike="noStrike" cap="none" normalizeH="0" baseline="0" dirty="0">
                          <a:ln>
                            <a:noFill/>
                          </a:ln>
                          <a:solidFill>
                            <a:srgbClr val="000013"/>
                          </a:solidFill>
                          <a:effectLst/>
                          <a:latin typeface="Arial"/>
                          <a:ea typeface="Osaka" charset="-128"/>
                          <a:cs typeface="Arial"/>
                        </a:rPr>
                        <a:t>ويل ٢: الفرات الإعداد</a:t>
                      </a:r>
                      <a:endParaRPr kumimoji="0" lang="en-US" sz="1800" b="1" i="0" u="none" strike="noStrike" cap="none" normalizeH="0" baseline="0" dirty="0">
                        <a:ln>
                          <a:noFill/>
                        </a:ln>
                        <a:solidFill>
                          <a:srgbClr val="000013"/>
                        </a:solidFill>
                        <a:effectLst/>
                        <a:latin typeface="Arial"/>
                        <a:ea typeface="Osaka" charset="-128"/>
                        <a:cs typeface="Arial"/>
                      </a:endParaRPr>
                    </a:p>
                  </a:txBody>
                  <a:tcPr marL="90000" marR="90000" marT="46790" marB="46790" anchor="ctr"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gradFill rotWithShape="0">
                      <a:gsLst>
                        <a:gs pos="0">
                          <a:srgbClr val="00FFFF"/>
                        </a:gs>
                        <a:gs pos="100000">
                          <a:srgbClr val="007676"/>
                        </a:gs>
                      </a:gsLst>
                      <a:lin ang="5400000" scaled="1"/>
                    </a:grad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ar-SA" sz="1800" b="1" i="0" u="none" strike="noStrike" cap="none" normalizeH="0" baseline="0">
                          <a:ln>
                            <a:noFill/>
                          </a:ln>
                          <a:solidFill>
                            <a:srgbClr val="000013"/>
                          </a:solidFill>
                          <a:effectLst/>
                          <a:latin typeface="Arial"/>
                          <a:ea typeface="Osaka" charset="-128"/>
                          <a:cs typeface="Arial"/>
                        </a:rPr>
                        <a:t>جفاف نهر الفرات</a:t>
                      </a:r>
                      <a:endParaRPr kumimoji="0" lang="en-US" sz="1800" b="1" i="0" u="none" strike="noStrike" cap="none" normalizeH="0" baseline="0">
                        <a:ln>
                          <a:noFill/>
                        </a:ln>
                        <a:solidFill>
                          <a:srgbClr val="000013"/>
                        </a:solidFill>
                        <a:effectLst/>
                        <a:latin typeface="Arial"/>
                        <a:ea typeface="Osaka" charset="-128"/>
                        <a:cs typeface="Arial"/>
                      </a:endParaRPr>
                    </a:p>
                  </a:txBody>
                  <a:tcPr marL="90000" marR="90000" marT="46790" marB="46790" anchor="ctr" horzOverflow="overflow">
                    <a:lnL w="12700" cap="flat" cmpd="sng" algn="ctr">
                      <a:solidFill>
                        <a:schemeClr val="tx1"/>
                      </a:solidFill>
                      <a:prstDash val="solid"/>
                      <a:round/>
                      <a:headEnd type="none" w="med" len="med"/>
                      <a:tailEnd type="none" w="lg" len="lg"/>
                    </a:lnL>
                    <a:lnR w="28575"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gradFill rotWithShape="0">
                      <a:gsLst>
                        <a:gs pos="0">
                          <a:srgbClr val="00FFFF"/>
                        </a:gs>
                        <a:gs pos="100000">
                          <a:srgbClr val="007676"/>
                        </a:gs>
                      </a:gsLst>
                      <a:lin ang="5400000" scaled="1"/>
                    </a:gradFill>
                  </a:tcPr>
                </a:tc>
                <a:extLst>
                  <a:ext uri="{0D108BD9-81ED-4DB2-BD59-A6C34878D82A}">
                    <a16:rowId xmlns:a16="http://schemas.microsoft.com/office/drawing/2014/main" val="10007"/>
                  </a:ext>
                </a:extLst>
              </a:tr>
              <a:tr h="461911">
                <a:tc>
                  <a:txBody>
                    <a:bodyPr/>
                    <a:lstStyle/>
                    <a:p>
                      <a:pPr marL="0" marR="0" lvl="0" indent="0" algn="ctr" defTabSz="914400" rtl="0" eaLnBrk="0" fontAlgn="base" latinLnBrk="0" hangingPunct="0">
                        <a:lnSpc>
                          <a:spcPct val="100000"/>
                        </a:lnSpc>
                        <a:spcBef>
                          <a:spcPct val="0"/>
                        </a:spcBef>
                        <a:spcAft>
                          <a:spcPct val="0"/>
                        </a:spcAft>
                        <a:buClrTx/>
                        <a:buSzTx/>
                        <a:buFontTx/>
                        <a:buNone/>
                        <a:tabLst/>
                      </a:pPr>
                      <a:endParaRPr kumimoji="0" lang="en-US" sz="2000" b="1" i="0" u="none" strike="noStrike" cap="none" normalizeH="0" baseline="0">
                        <a:ln>
                          <a:noFill/>
                        </a:ln>
                        <a:solidFill>
                          <a:schemeClr val="tx1"/>
                        </a:solidFill>
                        <a:effectLst/>
                        <a:latin typeface="Arial"/>
                        <a:ea typeface="Osaka" charset="-128"/>
                        <a:cs typeface="Arial"/>
                      </a:endParaRPr>
                    </a:p>
                  </a:txBody>
                  <a:tcPr marL="90000" marR="90000" marT="46790" marB="46790" anchor="ctr" horzOverflow="overflow">
                    <a:lnL w="28575"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rgbClr val="000013"/>
                    </a:solid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a:ea typeface="Osaka" charset="-128"/>
                          <a:cs typeface="Arial"/>
                        </a:rPr>
                        <a:t>(</a:t>
                      </a:r>
                      <a:r>
                        <a:rPr kumimoji="0" lang="ar-SA" sz="1800" b="1" i="0" u="none" strike="noStrike" cap="none" normalizeH="0" baseline="0">
                          <a:ln>
                            <a:noFill/>
                          </a:ln>
                          <a:solidFill>
                            <a:schemeClr val="tx1"/>
                          </a:solidFill>
                          <a:effectLst/>
                          <a:latin typeface="Arial"/>
                          <a:ea typeface="Osaka" charset="-128"/>
                          <a:cs typeface="Arial"/>
                        </a:rPr>
                        <a:t>١٤٤.٠٠٠ مختومين</a:t>
                      </a:r>
                      <a:r>
                        <a:rPr kumimoji="0" lang="en-US" sz="1800" b="1" i="0" u="none" strike="noStrike" cap="none" normalizeH="0" baseline="0">
                          <a:ln>
                            <a:noFill/>
                          </a:ln>
                          <a:solidFill>
                            <a:schemeClr val="tx1"/>
                          </a:solidFill>
                          <a:effectLst/>
                          <a:latin typeface="Arial"/>
                          <a:ea typeface="Osaka" charset="-128"/>
                          <a:cs typeface="Arial"/>
                        </a:rPr>
                        <a:t>)</a:t>
                      </a:r>
                    </a:p>
                  </a:txBody>
                  <a:tcPr marL="90000" marR="90000" marT="46790" marB="46790" anchor="ctr"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rgbClr val="000013"/>
                    </a:solid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ar-SA" sz="1800" b="1" i="0" u="none" strike="noStrike" cap="none" normalizeH="0" baseline="0" dirty="0">
                          <a:ln>
                            <a:noFill/>
                          </a:ln>
                          <a:solidFill>
                            <a:schemeClr val="tx1"/>
                          </a:solidFill>
                          <a:effectLst/>
                          <a:latin typeface="Arial"/>
                          <a:ea typeface="Osaka" charset="-128"/>
                          <a:cs typeface="Arial"/>
                        </a:rPr>
                        <a:t>بوق  ٧ = غموض</a:t>
                      </a:r>
                      <a:endParaRPr kumimoji="0" lang="en-US" sz="1800" b="1" i="0" u="none" strike="noStrike" cap="none" normalizeH="0" baseline="0" dirty="0">
                        <a:ln>
                          <a:noFill/>
                        </a:ln>
                        <a:solidFill>
                          <a:schemeClr val="tx1"/>
                        </a:solidFill>
                        <a:effectLst/>
                        <a:latin typeface="Arial"/>
                        <a:ea typeface="Osaka" charset="-128"/>
                        <a:cs typeface="Arial"/>
                      </a:endParaRPr>
                    </a:p>
                  </a:txBody>
                  <a:tcPr marL="90000" marR="90000" marT="46790" marB="46790" anchor="ctr"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rgbClr val="000013"/>
                    </a:solid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endParaRPr kumimoji="0" lang="en-US" sz="1800" b="1" i="0" u="none" strike="noStrike" cap="none" normalizeH="0" baseline="0">
                        <a:ln>
                          <a:noFill/>
                        </a:ln>
                        <a:solidFill>
                          <a:schemeClr val="tx1"/>
                        </a:solidFill>
                        <a:effectLst/>
                        <a:latin typeface="Arial"/>
                        <a:ea typeface="Osaka" charset="-128"/>
                        <a:cs typeface="Arial"/>
                      </a:endParaRPr>
                    </a:p>
                  </a:txBody>
                  <a:tcPr marL="90000" marR="90000" marT="46790" marB="46790" anchor="ctr" horzOverflow="overflow">
                    <a:lnL w="12700" cap="flat" cmpd="sng" algn="ctr">
                      <a:solidFill>
                        <a:schemeClr val="tx1"/>
                      </a:solidFill>
                      <a:prstDash val="solid"/>
                      <a:round/>
                      <a:headEnd type="none" w="med" len="med"/>
                      <a:tailEnd type="none" w="lg" len="lg"/>
                    </a:lnL>
                    <a:lnR w="28575"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12700" cap="flat" cmpd="sng" algn="ctr">
                      <a:solidFill>
                        <a:schemeClr val="tx1"/>
                      </a:solidFill>
                      <a:prstDash val="solid"/>
                      <a:round/>
                      <a:headEnd type="none" w="med" len="med"/>
                      <a:tailEnd type="none" w="lg" len="lg"/>
                    </a:lnB>
                    <a:lnTlToBr>
                      <a:noFill/>
                    </a:lnTlToBr>
                    <a:lnBlToTr>
                      <a:noFill/>
                    </a:lnBlToTr>
                    <a:solidFill>
                      <a:srgbClr val="000013"/>
                    </a:solidFill>
                  </a:tcPr>
                </a:tc>
                <a:extLst>
                  <a:ext uri="{0D108BD9-81ED-4DB2-BD59-A6C34878D82A}">
                    <a16:rowId xmlns:a16="http://schemas.microsoft.com/office/drawing/2014/main" val="10008"/>
                  </a:ext>
                </a:extLst>
              </a:tr>
              <a:tr h="539688">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ar-SA" sz="2000" b="1" i="0" u="none" strike="noStrike" cap="none" normalizeH="0" baseline="0">
                          <a:ln>
                            <a:noFill/>
                          </a:ln>
                          <a:solidFill>
                            <a:schemeClr val="tx1"/>
                          </a:solidFill>
                          <a:effectLst/>
                          <a:latin typeface="Arial"/>
                          <a:ea typeface="Osaka" charset="-128"/>
                          <a:cs typeface="Arial"/>
                        </a:rPr>
                        <a:t>٧</a:t>
                      </a:r>
                      <a:endParaRPr kumimoji="0" lang="en-US" sz="2000" b="1" i="0" u="none" strike="noStrike" cap="none" normalizeH="0" baseline="0">
                        <a:ln>
                          <a:noFill/>
                        </a:ln>
                        <a:solidFill>
                          <a:schemeClr val="tx1"/>
                        </a:solidFill>
                        <a:effectLst/>
                        <a:latin typeface="Arial"/>
                        <a:ea typeface="Osaka" charset="-128"/>
                        <a:cs typeface="Arial"/>
                      </a:endParaRPr>
                    </a:p>
                  </a:txBody>
                  <a:tcPr marL="90000" marR="90000" marT="46790" marB="46790" anchor="ctr" horzOverflow="overflow">
                    <a:lnL w="28575"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28575" cap="flat" cmpd="sng" algn="ctr">
                      <a:solidFill>
                        <a:schemeClr val="tx1"/>
                      </a:solidFill>
                      <a:prstDash val="solid"/>
                      <a:round/>
                      <a:headEnd type="none" w="med" len="med"/>
                      <a:tailEnd type="none" w="lg" len="lg"/>
                    </a:lnB>
                    <a:lnTlToBr>
                      <a:noFill/>
                    </a:lnTlToBr>
                    <a:lnBlToTr>
                      <a:noFill/>
                    </a:lnBlToTr>
                    <a:solidFill>
                      <a:srgbClr val="000013"/>
                    </a:solid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ar-SA" sz="1800" b="1" i="0" u="none" strike="noStrike" cap="none" normalizeH="0" baseline="0">
                          <a:ln>
                            <a:noFill/>
                          </a:ln>
                          <a:solidFill>
                            <a:schemeClr val="tx1"/>
                          </a:solidFill>
                          <a:effectLst/>
                          <a:latin typeface="Arial"/>
                          <a:ea typeface="Osaka" charset="-128"/>
                          <a:cs typeface="Arial"/>
                        </a:rPr>
                        <a:t>١/٢ ساعة صمت</a:t>
                      </a:r>
                      <a:endParaRPr kumimoji="0" lang="en-US" sz="1800" b="1" i="0" u="none" strike="noStrike" cap="none" normalizeH="0" baseline="0">
                        <a:ln>
                          <a:noFill/>
                        </a:ln>
                        <a:solidFill>
                          <a:schemeClr val="tx1"/>
                        </a:solidFill>
                        <a:effectLst/>
                        <a:latin typeface="Arial"/>
                        <a:ea typeface="Osaka" charset="-128"/>
                        <a:cs typeface="Arial"/>
                      </a:endParaRPr>
                    </a:p>
                  </a:txBody>
                  <a:tcPr marL="90000" marR="90000" marT="46790" marB="46790" anchor="ctr"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28575" cap="flat" cmpd="sng" algn="ctr">
                      <a:solidFill>
                        <a:schemeClr val="tx1"/>
                      </a:solidFill>
                      <a:prstDash val="solid"/>
                      <a:round/>
                      <a:headEnd type="none" w="med" len="med"/>
                      <a:tailEnd type="none" w="lg" len="lg"/>
                    </a:lnB>
                    <a:lnTlToBr>
                      <a:noFill/>
                    </a:lnTlToBr>
                    <a:lnBlToTr>
                      <a:noFill/>
                    </a:lnBlToTr>
                    <a:no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ar-SA" sz="1800" b="1" i="0" u="none" strike="noStrike" cap="none" normalizeH="0" baseline="0" dirty="0">
                          <a:ln>
                            <a:noFill/>
                          </a:ln>
                          <a:solidFill>
                            <a:schemeClr val="tx1"/>
                          </a:solidFill>
                          <a:effectLst/>
                          <a:latin typeface="Arial"/>
                          <a:ea typeface="Osaka" charset="-128"/>
                          <a:cs typeface="Arial"/>
                        </a:rPr>
                        <a:t>ويل ٣: النصر وشيك</a:t>
                      </a:r>
                      <a:endParaRPr kumimoji="0" lang="en-US" sz="1800" b="1" i="0" u="none" strike="noStrike" cap="none" normalizeH="0" baseline="0" dirty="0">
                        <a:ln>
                          <a:noFill/>
                        </a:ln>
                        <a:solidFill>
                          <a:schemeClr val="tx1"/>
                        </a:solidFill>
                        <a:effectLst/>
                        <a:latin typeface="Arial"/>
                        <a:ea typeface="Osaka" charset="-128"/>
                        <a:cs typeface="Arial"/>
                      </a:endParaRPr>
                    </a:p>
                  </a:txBody>
                  <a:tcPr marL="90000" marR="90000" marT="46790" marB="46790" anchor="ctr" horzOverflow="overflow">
                    <a:lnL w="12700" cap="flat" cmpd="sng" algn="ctr">
                      <a:solidFill>
                        <a:schemeClr val="tx1"/>
                      </a:solidFill>
                      <a:prstDash val="solid"/>
                      <a:round/>
                      <a:headEnd type="none" w="med" len="med"/>
                      <a:tailEnd type="none" w="lg" len="lg"/>
                    </a:lnL>
                    <a:lnR w="12700"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28575" cap="flat" cmpd="sng" algn="ctr">
                      <a:solidFill>
                        <a:schemeClr val="tx1"/>
                      </a:solidFill>
                      <a:prstDash val="solid"/>
                      <a:round/>
                      <a:headEnd type="none" w="med" len="med"/>
                      <a:tailEnd type="none" w="lg" len="lg"/>
                    </a:lnB>
                    <a:lnTlToBr>
                      <a:noFill/>
                    </a:lnTlToBr>
                    <a:lnBlToTr>
                      <a:noFill/>
                    </a:lnBlToTr>
                    <a:noFill/>
                  </a:tcPr>
                </a:tc>
                <a:tc>
                  <a:txBody>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ar-SA" sz="1800" b="1" i="0" u="none" strike="noStrike" cap="none" normalizeH="0" baseline="0" dirty="0">
                          <a:ln>
                            <a:noFill/>
                          </a:ln>
                          <a:solidFill>
                            <a:schemeClr val="tx1"/>
                          </a:solidFill>
                          <a:effectLst/>
                          <a:latin typeface="Arial"/>
                          <a:ea typeface="Osaka" charset="-128"/>
                          <a:cs typeface="Arial"/>
                        </a:rPr>
                        <a:t>زلزال وبرد</a:t>
                      </a:r>
                      <a:endParaRPr kumimoji="0" lang="en-US" sz="1800" b="1" i="0" u="none" strike="noStrike" cap="none" normalizeH="0" baseline="0" dirty="0">
                        <a:ln>
                          <a:noFill/>
                        </a:ln>
                        <a:solidFill>
                          <a:schemeClr val="tx1"/>
                        </a:solidFill>
                        <a:effectLst/>
                        <a:latin typeface="Arial"/>
                        <a:ea typeface="Osaka" charset="-128"/>
                        <a:cs typeface="Arial"/>
                      </a:endParaRPr>
                    </a:p>
                  </a:txBody>
                  <a:tcPr marL="90000" marR="90000" marT="46790" marB="46790" anchor="ctr" horzOverflow="overflow">
                    <a:lnL w="12700" cap="flat" cmpd="sng" algn="ctr">
                      <a:solidFill>
                        <a:schemeClr val="tx1"/>
                      </a:solidFill>
                      <a:prstDash val="solid"/>
                      <a:round/>
                      <a:headEnd type="none" w="med" len="med"/>
                      <a:tailEnd type="none" w="lg" len="lg"/>
                    </a:lnL>
                    <a:lnR w="28575" cap="flat" cmpd="sng" algn="ctr">
                      <a:solidFill>
                        <a:schemeClr val="tx1"/>
                      </a:solidFill>
                      <a:prstDash val="solid"/>
                      <a:round/>
                      <a:headEnd type="none" w="med" len="med"/>
                      <a:tailEnd type="none" w="lg" len="lg"/>
                    </a:lnR>
                    <a:lnT w="12700" cap="flat" cmpd="sng" algn="ctr">
                      <a:solidFill>
                        <a:schemeClr val="tx1"/>
                      </a:solidFill>
                      <a:prstDash val="solid"/>
                      <a:round/>
                      <a:headEnd type="none" w="med" len="med"/>
                      <a:tailEnd type="none" w="lg" len="lg"/>
                    </a:lnT>
                    <a:lnB w="28575" cap="flat" cmpd="sng" algn="ctr">
                      <a:solidFill>
                        <a:schemeClr val="tx1"/>
                      </a:solidFill>
                      <a:prstDash val="solid"/>
                      <a:round/>
                      <a:headEnd type="none" w="med" len="med"/>
                      <a:tailEnd type="none" w="lg" len="lg"/>
                    </a:lnB>
                    <a:lnTlToBr>
                      <a:noFill/>
                    </a:lnTlToBr>
                    <a:lnBlToTr>
                      <a:noFill/>
                    </a:lnBlToTr>
                    <a:noFill/>
                  </a:tcPr>
                </a:tc>
                <a:extLst>
                  <a:ext uri="{0D108BD9-81ED-4DB2-BD59-A6C34878D82A}">
                    <a16:rowId xmlns:a16="http://schemas.microsoft.com/office/drawing/2014/main" val="10009"/>
                  </a:ext>
                </a:extLst>
              </a:tr>
            </a:tbl>
          </a:graphicData>
        </a:graphic>
      </p:graphicFrame>
      <p:sp>
        <p:nvSpPr>
          <p:cNvPr id="822332" name="Text Box 60"/>
          <p:cNvSpPr txBox="1">
            <a:spLocks noChangeArrowheads="1"/>
          </p:cNvSpPr>
          <p:nvPr/>
        </p:nvSpPr>
        <p:spPr bwMode="auto">
          <a:xfrm>
            <a:off x="8445773" y="0"/>
            <a:ext cx="701131" cy="463846"/>
          </a:xfrm>
          <a:prstGeom prst="rect">
            <a:avLst/>
          </a:prstGeom>
          <a:noFill/>
          <a:ln w="9525">
            <a:noFill/>
            <a:miter lim="800000"/>
            <a:headEnd/>
            <a:tailEnd type="none" w="lg" len="lg"/>
          </a:ln>
          <a:effectLst>
            <a:outerShdw blurRad="63500" dist="35921" dir="2700000" algn="ctr" rotWithShape="0">
              <a:srgbClr val="000013">
                <a:alpha val="74998"/>
              </a:srgbClr>
            </a:outerShdw>
          </a:effectLst>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2400" b="1" i="0" u="none" strike="noStrike" kern="1200" cap="none" spc="0" normalizeH="0" baseline="0" noProof="0">
                <a:ln>
                  <a:noFill/>
                </a:ln>
                <a:solidFill>
                  <a:srgbClr val="FFFF66"/>
                </a:solidFill>
                <a:effectLst/>
                <a:uLnTx/>
                <a:uFillTx/>
                <a:latin typeface="Arial"/>
                <a:ea typeface="Osaka" charset="0"/>
                <a:cs typeface="Arial"/>
              </a:rPr>
              <a:t>٣٣٧</a:t>
            </a:r>
            <a:endParaRPr kumimoji="0" lang="en-US" sz="2000" b="1" i="0" u="none" strike="noStrike" kern="1200" cap="none" spc="0" normalizeH="0" baseline="0" noProof="0">
              <a:ln>
                <a:noFill/>
              </a:ln>
              <a:solidFill>
                <a:srgbClr val="FFFF66"/>
              </a:solidFill>
              <a:effectLst/>
              <a:uLnTx/>
              <a:uFillTx/>
              <a:latin typeface="Arial"/>
              <a:ea typeface="Osaka" charset="0"/>
              <a:cs typeface="Arial"/>
            </a:endParaRPr>
          </a:p>
        </p:txBody>
      </p:sp>
      <p:sp>
        <p:nvSpPr>
          <p:cNvPr id="822335" name="Text Box 63"/>
          <p:cNvSpPr txBox="1">
            <a:spLocks noChangeArrowheads="1"/>
          </p:cNvSpPr>
          <p:nvPr/>
        </p:nvSpPr>
        <p:spPr bwMode="auto">
          <a:xfrm rot="16200000">
            <a:off x="142077" y="2265215"/>
            <a:ext cx="922345" cy="463846"/>
          </a:xfrm>
          <a:prstGeom prst="rect">
            <a:avLst/>
          </a:prstGeom>
          <a:noFill/>
          <a:ln w="9525">
            <a:noFill/>
            <a:miter lim="800000"/>
            <a:headEnd/>
            <a:tailEnd type="none" w="lg" len="lg"/>
          </a:ln>
          <a:effectLst>
            <a:outerShdw blurRad="63500" dist="35921" dir="2700000" algn="ctr" rotWithShape="0">
              <a:srgbClr val="000013">
                <a:alpha val="74998"/>
              </a:srgbClr>
            </a:outerShdw>
          </a:effectLst>
        </p:spPr>
        <p:txBody>
          <a:bodyPr wrap="none" lIns="90000" tIns="46800" rIns="90000" bIns="46800">
            <a:noAutofit/>
          </a:bodyPr>
          <a:lstStyle>
            <a:defPPr>
              <a:defRPr lang="en-US"/>
            </a:defPPr>
            <a:lvl1pPr marR="0" lvl="0" indent="0" algn="ctr" defTabSz="914400" eaLnBrk="0" fontAlgn="base" hangingPunct="0">
              <a:lnSpc>
                <a:spcPct val="100000"/>
              </a:lnSpc>
              <a:spcBef>
                <a:spcPct val="0"/>
              </a:spcBef>
              <a:spcAft>
                <a:spcPct val="0"/>
              </a:spcAft>
              <a:buClrTx/>
              <a:buSzTx/>
              <a:buFontTx/>
              <a:buNone/>
              <a:tabLst/>
              <a:defRPr kumimoji="0" sz="5400" b="1" i="0" u="none" strike="noStrike" cap="none" spc="140" normalizeH="0">
                <a:ln>
                  <a:noFill/>
                </a:ln>
                <a:solidFill>
                  <a:srgbClr val="FFCCFF"/>
                </a:solidFill>
                <a:effectLst/>
                <a:uLnTx/>
                <a:uFillTx/>
                <a:latin typeface="Arial" panose="020B0604020202020204" pitchFamily="34" charset="0"/>
                <a:ea typeface="Osaka" charset="0"/>
                <a:cs typeface="Arial" panose="020B0604020202020204" pitchFamily="34" charset="0"/>
              </a:defRPr>
            </a:lvl1pPr>
            <a:lvl2pPr marL="37931725" indent="-37474525">
              <a:defRPr sz="2400">
                <a:latin typeface="Comic Sans MS" charset="0"/>
                <a:ea typeface="ＭＳ Ｐゴシック" charset="0"/>
              </a:defRPr>
            </a:lvl2pPr>
            <a:lvl3pPr>
              <a:defRPr sz="2400">
                <a:latin typeface="Comic Sans MS" charset="0"/>
                <a:ea typeface="ＭＳ Ｐゴシック" charset="0"/>
              </a:defRPr>
            </a:lvl3pPr>
            <a:lvl4pPr>
              <a:defRPr sz="2400">
                <a:latin typeface="Comic Sans MS" charset="0"/>
                <a:ea typeface="ＭＳ Ｐゴシック" charset="0"/>
              </a:defRPr>
            </a:lvl4pPr>
            <a:lvl5pPr>
              <a:defRPr sz="2400">
                <a:latin typeface="Comic Sans MS" charset="0"/>
                <a:ea typeface="ＭＳ Ｐゴシック" charset="0"/>
              </a:defRPr>
            </a:lvl5pPr>
            <a:lvl6pPr marL="457200" eaLnBrk="0" fontAlgn="base" hangingPunct="0">
              <a:spcBef>
                <a:spcPct val="0"/>
              </a:spcBef>
              <a:spcAft>
                <a:spcPct val="0"/>
              </a:spcAft>
              <a:defRPr sz="2400">
                <a:latin typeface="Comic Sans MS" charset="0"/>
                <a:ea typeface="ＭＳ Ｐゴシック" charset="0"/>
              </a:defRPr>
            </a:lvl6pPr>
            <a:lvl7pPr marL="914400" eaLnBrk="0" fontAlgn="base" hangingPunct="0">
              <a:spcBef>
                <a:spcPct val="0"/>
              </a:spcBef>
              <a:spcAft>
                <a:spcPct val="0"/>
              </a:spcAft>
              <a:defRPr sz="2400">
                <a:latin typeface="Comic Sans MS" charset="0"/>
                <a:ea typeface="ＭＳ Ｐゴシック" charset="0"/>
              </a:defRPr>
            </a:lvl7pPr>
            <a:lvl8pPr marL="1371600" eaLnBrk="0" fontAlgn="base" hangingPunct="0">
              <a:spcBef>
                <a:spcPct val="0"/>
              </a:spcBef>
              <a:spcAft>
                <a:spcPct val="0"/>
              </a:spcAft>
              <a:defRPr sz="2400">
                <a:latin typeface="Comic Sans MS" charset="0"/>
                <a:ea typeface="ＭＳ Ｐゴシック" charset="0"/>
              </a:defRPr>
            </a:lvl8pPr>
            <a:lvl9pPr marL="1828800" eaLnBrk="0" fontAlgn="base" hangingPunct="0">
              <a:spcBef>
                <a:spcPct val="0"/>
              </a:spcBef>
              <a:spcAft>
                <a:spcPct val="0"/>
              </a:spcAft>
              <a:defRPr sz="2400">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5400" b="1" i="0" u="none" strike="noStrike" kern="1200" cap="none" spc="140" normalizeH="0" baseline="0" noProof="0" dirty="0">
                <a:ln>
                  <a:noFill/>
                </a:ln>
                <a:solidFill>
                  <a:srgbClr val="FFCCFF"/>
                </a:solidFill>
                <a:effectLst/>
                <a:uLnTx/>
                <a:uFillTx/>
                <a:latin typeface="Arial" panose="020B0604020202020204" pitchFamily="34" charset="0"/>
                <a:ea typeface="Osaka" charset="0"/>
                <a:cs typeface="Arial" panose="020B0604020202020204" pitchFamily="34" charset="0"/>
              </a:rPr>
              <a:t>أحصنة</a:t>
            </a:r>
            <a:endParaRPr kumimoji="0" lang="en-US" sz="5400" b="1" i="0" u="none" strike="noStrike" kern="1200" cap="none" spc="140" normalizeH="0" baseline="0" noProof="0" dirty="0">
              <a:ln>
                <a:noFill/>
              </a:ln>
              <a:solidFill>
                <a:srgbClr val="FFCCFF"/>
              </a:solidFill>
              <a:effectLst/>
              <a:uLnTx/>
              <a:uFillTx/>
              <a:latin typeface="Arial" panose="020B0604020202020204" pitchFamily="34" charset="0"/>
              <a:ea typeface="Osaka" charset="0"/>
              <a:cs typeface="Arial" panose="020B0604020202020204" pitchFamily="34" charset="0"/>
            </a:endParaRPr>
          </a:p>
        </p:txBody>
      </p:sp>
      <p:sp>
        <p:nvSpPr>
          <p:cNvPr id="753725" name="Text Box 64"/>
          <p:cNvSpPr txBox="1">
            <a:spLocks noChangeArrowheads="1"/>
          </p:cNvSpPr>
          <p:nvPr/>
        </p:nvSpPr>
        <p:spPr bwMode="auto">
          <a:xfrm>
            <a:off x="0" y="6551613"/>
            <a:ext cx="9144000" cy="27918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ar-SA" sz="1200" b="0" i="0" u="none" strike="noStrike" kern="1200" cap="none" spc="0" normalizeH="0" baseline="0" noProof="0" dirty="0">
                <a:ln>
                  <a:noFill/>
                </a:ln>
                <a:solidFill>
                  <a:srgbClr val="FFFF66"/>
                </a:solidFill>
                <a:effectLst/>
                <a:uLnTx/>
                <a:uFillTx/>
                <a:latin typeface="Comic Sans MS" charset="0"/>
                <a:ea typeface="Osaka" charset="0"/>
                <a:cs typeface="Osaka" charset="0"/>
              </a:rPr>
              <a:t>مقتبس من روبرت كروماكي</a:t>
            </a:r>
            <a:r>
              <a:rPr kumimoji="0" lang="en-US" sz="1200" b="0" i="0" u="none" strike="noStrike" kern="1200" cap="none" spc="0" normalizeH="0" baseline="0" noProof="0" dirty="0" err="1">
                <a:ln>
                  <a:noFill/>
                </a:ln>
                <a:solidFill>
                  <a:srgbClr val="FFFF66"/>
                </a:solidFill>
                <a:effectLst/>
                <a:uLnTx/>
                <a:uFillTx/>
                <a:latin typeface="Comic Sans MS" charset="0"/>
                <a:ea typeface="Osaka" charset="0"/>
                <a:cs typeface="Osaka" charset="0"/>
              </a:rPr>
              <a:t>i</a:t>
            </a:r>
            <a:r>
              <a:rPr kumimoji="0" lang="en-US" sz="1200" b="0" i="0" u="none" strike="noStrike" kern="1200" cap="none" spc="0" normalizeH="0" baseline="0" noProof="0" dirty="0">
                <a:ln>
                  <a:noFill/>
                </a:ln>
                <a:solidFill>
                  <a:srgbClr val="FFFF66"/>
                </a:solidFill>
                <a:effectLst/>
                <a:uLnTx/>
                <a:uFillTx/>
                <a:latin typeface="Comic Sans MS" charset="0"/>
                <a:ea typeface="Osaka" charset="0"/>
                <a:cs typeface="Osaka" charset="0"/>
              </a:rPr>
              <a:t>، </a:t>
            </a:r>
            <a:r>
              <a:rPr kumimoji="0" lang="ar-SA" sz="1200" b="0" i="0" u="none" strike="noStrike" kern="1200" cap="none" spc="0" normalizeH="0" baseline="0" noProof="0" dirty="0">
                <a:ln>
                  <a:noFill/>
                </a:ln>
                <a:solidFill>
                  <a:srgbClr val="FFFF66"/>
                </a:solidFill>
                <a:effectLst/>
                <a:uLnTx/>
                <a:uFillTx/>
                <a:latin typeface="Comic Sans MS" charset="0"/>
                <a:ea typeface="Osaka" charset="0"/>
                <a:cs typeface="Osaka" charset="0"/>
              </a:rPr>
              <a:t>العهد الجديد</a:t>
            </a:r>
            <a:r>
              <a:rPr kumimoji="0" lang="en-US" sz="1200" b="0" i="0" u="none" strike="noStrike" kern="1200" cap="none" spc="0" normalizeH="0" baseline="0" noProof="0" dirty="0">
                <a:ln>
                  <a:noFill/>
                </a:ln>
                <a:solidFill>
                  <a:srgbClr val="FFFF66"/>
                </a:solidFill>
                <a:effectLst/>
                <a:uLnTx/>
                <a:uFillTx/>
                <a:latin typeface="Comic Sans MS" charset="0"/>
                <a:ea typeface="Osaka" charset="0"/>
                <a:cs typeface="Osaka" charset="0"/>
              </a:rPr>
              <a:t> </a:t>
            </a:r>
            <a:r>
              <a:rPr kumimoji="0" lang="ar-SA" sz="1200" b="0" i="0" u="none" strike="noStrike" kern="1200" cap="none" spc="0" normalizeH="0" baseline="0" noProof="0" dirty="0">
                <a:ln>
                  <a:noFill/>
                </a:ln>
                <a:solidFill>
                  <a:srgbClr val="FFFF66"/>
                </a:solidFill>
                <a:effectLst/>
                <a:uLnTx/>
                <a:uFillTx/>
                <a:latin typeface="Comic Sans MS" charset="0"/>
                <a:ea typeface="Osaka" charset="0"/>
                <a:cs typeface="Osaka" charset="0"/>
              </a:rPr>
              <a:t>مسح </a:t>
            </a:r>
            <a:r>
              <a:rPr kumimoji="0" lang="en-US" sz="1200" b="0" i="0" u="none" strike="noStrike" kern="1200" cap="none" spc="0" normalizeH="0" baseline="0" noProof="0" dirty="0">
                <a:ln>
                  <a:noFill/>
                </a:ln>
                <a:solidFill>
                  <a:srgbClr val="FFFF66"/>
                </a:solidFill>
                <a:effectLst/>
                <a:uLnTx/>
                <a:uFillTx/>
                <a:latin typeface="Comic Sans MS" charset="0"/>
                <a:ea typeface="Osaka" charset="0"/>
                <a:cs typeface="Osaka" charset="0"/>
              </a:rPr>
              <a:t>. </a:t>
            </a:r>
            <a:r>
              <a:rPr kumimoji="0" lang="ar-SA" sz="1200" b="0" i="0" u="none" strike="noStrike" kern="1200" cap="none" spc="0" normalizeH="0" baseline="0" noProof="0" dirty="0">
                <a:ln>
                  <a:noFill/>
                </a:ln>
                <a:solidFill>
                  <a:srgbClr val="FFFF66"/>
                </a:solidFill>
                <a:effectLst/>
                <a:uLnTx/>
                <a:uFillTx/>
                <a:latin typeface="Comic Sans MS" charset="0"/>
                <a:ea typeface="Osaka" charset="0"/>
                <a:cs typeface="Osaka" charset="0"/>
              </a:rPr>
              <a:t>واين هاوس، التسلسل لزمني والخلفيَّة الرسوم البيانيَّة للعهد الجديد، ١٩</a:t>
            </a:r>
            <a:endParaRPr kumimoji="0" lang="en-US" sz="1200" b="0" i="0" u="none" strike="noStrike" kern="1200" cap="none" spc="0" normalizeH="0" baseline="0" noProof="0" dirty="0">
              <a:ln>
                <a:noFill/>
              </a:ln>
              <a:solidFill>
                <a:srgbClr val="FFFF66"/>
              </a:solidFill>
              <a:effectLst/>
              <a:uLnTx/>
              <a:uFillTx/>
              <a:latin typeface="Comic Sans MS" charset="0"/>
              <a:ea typeface="Osaka" charset="0"/>
              <a:cs typeface="Osaka" charset="0"/>
            </a:endParaRPr>
          </a:p>
        </p:txBody>
      </p:sp>
      <p:sp>
        <p:nvSpPr>
          <p:cNvPr id="822339" name="Text Box 67"/>
          <p:cNvSpPr txBox="1">
            <a:spLocks noChangeArrowheads="1"/>
          </p:cNvSpPr>
          <p:nvPr/>
        </p:nvSpPr>
        <p:spPr bwMode="auto">
          <a:xfrm rot="16200000">
            <a:off x="2195897" y="4831970"/>
            <a:ext cx="2142699" cy="702860"/>
          </a:xfrm>
          <a:prstGeom prst="rect">
            <a:avLst/>
          </a:prstGeom>
          <a:noFill/>
          <a:ln w="9525">
            <a:noFill/>
            <a:miter lim="800000"/>
            <a:headEnd/>
            <a:tailEnd type="none" w="lg" len="lg"/>
          </a:ln>
          <a:effectLst>
            <a:outerShdw blurRad="63500" dist="35921" dir="2700000" algn="ctr" rotWithShape="0">
              <a:srgbClr val="000013">
                <a:alpha val="74998"/>
              </a:srgbClr>
            </a:outerShdw>
          </a:effectLst>
        </p:spPr>
        <p:txBody>
          <a:bodyPr wrap="none" lIns="90000" tIns="46800" rIns="90000" bIns="46800">
            <a:noAutofit/>
          </a:bodyPr>
          <a:lstStyle>
            <a:lvl1pPr>
              <a:defRPr sz="2400">
                <a:solidFill>
                  <a:schemeClr val="tx1"/>
                </a:solidFill>
                <a:latin typeface="Comic Sans MS" charset="0"/>
                <a:ea typeface="ＭＳ Ｐゴシック" charset="0"/>
                <a:cs typeface="ＭＳ Ｐゴシック" charset="0"/>
              </a:defRPr>
            </a:lvl1pPr>
            <a:lvl2pPr marL="37931725" indent="-37474525">
              <a:defRPr sz="2400">
                <a:solidFill>
                  <a:schemeClr val="tx1"/>
                </a:solidFill>
                <a:latin typeface="Comic Sans MS" charset="0"/>
                <a:ea typeface="ＭＳ Ｐゴシック" charset="0"/>
              </a:defRPr>
            </a:lvl2pPr>
            <a:lvl3pPr>
              <a:defRPr sz="2400">
                <a:solidFill>
                  <a:schemeClr val="tx1"/>
                </a:solidFill>
                <a:latin typeface="Comic Sans MS" charset="0"/>
                <a:ea typeface="ＭＳ Ｐゴシック" charset="0"/>
              </a:defRPr>
            </a:lvl3pPr>
            <a:lvl4pPr>
              <a:defRPr sz="2400">
                <a:solidFill>
                  <a:schemeClr val="tx1"/>
                </a:solidFill>
                <a:latin typeface="Comic Sans MS" charset="0"/>
                <a:ea typeface="ＭＳ Ｐゴシック" charset="0"/>
              </a:defRPr>
            </a:lvl4pPr>
            <a:lvl5pPr>
              <a:defRPr sz="2400">
                <a:solidFill>
                  <a:schemeClr val="tx1"/>
                </a:solidFill>
                <a:latin typeface="Comic Sans MS" charset="0"/>
                <a:ea typeface="ＭＳ Ｐゴシック" charset="0"/>
              </a:defRPr>
            </a:lvl5pPr>
            <a:lvl6pPr marL="457200" eaLnBrk="0" fontAlgn="base" hangingPunct="0">
              <a:spcBef>
                <a:spcPct val="0"/>
              </a:spcBef>
              <a:spcAft>
                <a:spcPct val="0"/>
              </a:spcAft>
              <a:defRPr sz="2400">
                <a:solidFill>
                  <a:schemeClr val="tx1"/>
                </a:solidFill>
                <a:latin typeface="Comic Sans MS" charset="0"/>
                <a:ea typeface="ＭＳ Ｐゴシック" charset="0"/>
              </a:defRPr>
            </a:lvl6pPr>
            <a:lvl7pPr marL="914400" eaLnBrk="0" fontAlgn="base" hangingPunct="0">
              <a:spcBef>
                <a:spcPct val="0"/>
              </a:spcBef>
              <a:spcAft>
                <a:spcPct val="0"/>
              </a:spcAft>
              <a:defRPr sz="2400">
                <a:solidFill>
                  <a:schemeClr val="tx1"/>
                </a:solidFill>
                <a:latin typeface="Comic Sans MS" charset="0"/>
                <a:ea typeface="ＭＳ Ｐゴシック" charset="0"/>
              </a:defRPr>
            </a:lvl7pPr>
            <a:lvl8pPr marL="1371600" eaLnBrk="0" fontAlgn="base" hangingPunct="0">
              <a:spcBef>
                <a:spcPct val="0"/>
              </a:spcBef>
              <a:spcAft>
                <a:spcPct val="0"/>
              </a:spcAft>
              <a:defRPr sz="2400">
                <a:solidFill>
                  <a:schemeClr val="tx1"/>
                </a:solidFill>
                <a:latin typeface="Comic Sans MS" charset="0"/>
                <a:ea typeface="ＭＳ Ｐゴシック" charset="0"/>
              </a:defRPr>
            </a:lvl8pPr>
            <a:lvl9pPr marL="18288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5400" b="1" i="0" u="none" strike="noStrike" kern="1200" cap="none" spc="140" normalizeH="0" baseline="0" noProof="0" dirty="0">
                <a:ln>
                  <a:noFill/>
                </a:ln>
                <a:solidFill>
                  <a:srgbClr val="FFCCFF"/>
                </a:solidFill>
                <a:effectLst/>
                <a:uLnTx/>
                <a:uFillTx/>
                <a:latin typeface="Arial" panose="020B0604020202020204" pitchFamily="34" charset="0"/>
                <a:ea typeface="Osaka" charset="0"/>
                <a:cs typeface="Arial" panose="020B0604020202020204" pitchFamily="34" charset="0"/>
              </a:rPr>
              <a:t>ويلات</a:t>
            </a:r>
            <a:endParaRPr kumimoji="0" lang="en-US" sz="5400" b="0" i="0" u="none" strike="noStrike" kern="1200" cap="none" spc="140" normalizeH="0" baseline="0" noProof="0" dirty="0">
              <a:ln>
                <a:noFill/>
              </a:ln>
              <a:solidFill>
                <a:srgbClr val="FFFF66"/>
              </a:solidFill>
              <a:effectLst/>
              <a:uLnTx/>
              <a:uFillTx/>
              <a:latin typeface="Arial" panose="020B0604020202020204" pitchFamily="34" charset="0"/>
              <a:ea typeface="Osaka" charset="0"/>
              <a:cs typeface="Arial" panose="020B0604020202020204" pitchFamily="34" charset="0"/>
            </a:endParaRPr>
          </a:p>
        </p:txBody>
      </p:sp>
      <p:sp>
        <p:nvSpPr>
          <p:cNvPr id="2" name="Text Box 64">
            <a:extLst>
              <a:ext uri="{FF2B5EF4-FFF2-40B4-BE49-F238E27FC236}">
                <a16:creationId xmlns:a16="http://schemas.microsoft.com/office/drawing/2014/main" id="{DCC1792D-C411-943E-7BB7-A2ED862F33AF}"/>
              </a:ext>
            </a:extLst>
          </p:cNvPr>
          <p:cNvSpPr txBox="1">
            <a:spLocks noChangeArrowheads="1"/>
          </p:cNvSpPr>
          <p:nvPr/>
        </p:nvSpPr>
        <p:spPr bwMode="auto">
          <a:xfrm>
            <a:off x="2987824" y="838200"/>
            <a:ext cx="4680520" cy="461665"/>
          </a:xfrm>
          <a:prstGeom prst="rect">
            <a:avLst/>
          </a:prstGeom>
          <a:solidFill>
            <a:schemeClr val="accent1"/>
          </a:solidFill>
          <a:ln>
            <a:noFill/>
          </a:ln>
          <a:effectLst>
            <a:outerShdw blurRad="63500" dist="35921" dir="2700000" algn="ctr" rotWithShape="0">
              <a:srgbClr val="000000">
                <a:alpha val="74998"/>
              </a:srgbClr>
            </a:outerShdw>
          </a:effectLst>
          <a:extLst>
            <a:ext uri="{91240B29-F687-4f45-9708-019B960494DF}">
              <a14:hiddenLine xmlns="" xmlns:a14="http://schemas.microsoft.com/office/drawing/2010/main" w="9525">
                <a:solidFill>
                  <a:schemeClr val="tx1"/>
                </a:solidFill>
                <a:miter lim="800000"/>
                <a:headEnd/>
                <a:tailEnd/>
              </a14:hiddenLine>
            </a:ext>
          </a:extLst>
        </p:spPr>
        <p:txBody>
          <a:bodyPr wrap="squar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a:ea typeface="ＭＳ Ｐゴシック" charset="0"/>
                <a:cs typeface="Arial"/>
              </a:rPr>
              <a:t>ختم متى 24: 5-9 يوازي: </a:t>
            </a:r>
            <a:endParaRPr kumimoji="0" lang="en-US" sz="2400" b="1"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grpSp>
        <p:nvGrpSpPr>
          <p:cNvPr id="3" name="Group 73">
            <a:extLst>
              <a:ext uri="{FF2B5EF4-FFF2-40B4-BE49-F238E27FC236}">
                <a16:creationId xmlns:a16="http://schemas.microsoft.com/office/drawing/2014/main" id="{3BA30CB9-24BF-190D-D5EE-BEABA7B83371}"/>
              </a:ext>
            </a:extLst>
          </p:cNvPr>
          <p:cNvGrpSpPr>
            <a:grpSpLocks/>
          </p:cNvGrpSpPr>
          <p:nvPr/>
        </p:nvGrpSpPr>
        <p:grpSpPr bwMode="auto">
          <a:xfrm>
            <a:off x="2987824" y="1447800"/>
            <a:ext cx="3657600" cy="457200"/>
            <a:chOff x="1824" y="912"/>
            <a:chExt cx="2304" cy="288"/>
          </a:xfrm>
        </p:grpSpPr>
        <p:sp>
          <p:nvSpPr>
            <p:cNvPr id="4" name="Text Box 65">
              <a:extLst>
                <a:ext uri="{FF2B5EF4-FFF2-40B4-BE49-F238E27FC236}">
                  <a16:creationId xmlns:a16="http://schemas.microsoft.com/office/drawing/2014/main" id="{F360E3C3-22F2-2908-BCF7-042689033D04}"/>
                </a:ext>
              </a:extLst>
            </p:cNvPr>
            <p:cNvSpPr txBox="1">
              <a:spLocks noChangeArrowheads="1"/>
            </p:cNvSpPr>
            <p:nvPr/>
          </p:nvSpPr>
          <p:spPr bwMode="auto">
            <a:xfrm>
              <a:off x="2064" y="912"/>
              <a:ext cx="2064" cy="288"/>
            </a:xfrm>
            <a:prstGeom prst="rect">
              <a:avLst/>
            </a:prstGeom>
            <a:solidFill>
              <a:schemeClr val="accent1"/>
            </a:solidFill>
            <a:ln>
              <a:noFill/>
            </a:ln>
            <a:effectLst>
              <a:outerShdw blurRad="63500" dist="35921" dir="2700000" algn="ctr" rotWithShape="0">
                <a:srgbClr val="000000">
                  <a:alpha val="74998"/>
                </a:srgbClr>
              </a:outerShdw>
            </a:effectLst>
            <a:extLs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a:ea typeface="ＭＳ Ｐゴシック" charset="0"/>
                  <a:cs typeface="Arial"/>
                </a:rPr>
                <a:t>المضلون (24: 5)</a:t>
              </a:r>
              <a:endParaRPr kumimoji="0" lang="en-US" sz="2400" b="1"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sp>
          <p:nvSpPr>
            <p:cNvPr id="5" name="AutoShape 69">
              <a:extLst>
                <a:ext uri="{FF2B5EF4-FFF2-40B4-BE49-F238E27FC236}">
                  <a16:creationId xmlns:a16="http://schemas.microsoft.com/office/drawing/2014/main" id="{EF4F0C20-A1BE-B5F8-7711-70B23FF64269}"/>
                </a:ext>
              </a:extLst>
            </p:cNvPr>
            <p:cNvSpPr>
              <a:spLocks noChangeArrowheads="1"/>
            </p:cNvSpPr>
            <p:nvPr/>
          </p:nvSpPr>
          <p:spPr bwMode="auto">
            <a:xfrm>
              <a:off x="1824" y="1008"/>
              <a:ext cx="432" cy="144"/>
            </a:xfrm>
            <a:prstGeom prst="leftRightArrow">
              <a:avLst>
                <a:gd name="adj1" fmla="val 50000"/>
                <a:gd name="adj2" fmla="val 60000"/>
              </a:avLst>
            </a:prstGeom>
            <a:solidFill>
              <a:srgbClr val="660066"/>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66"/>
                </a:solidFill>
                <a:effectLst/>
                <a:uLnTx/>
                <a:uFillTx/>
                <a:latin typeface="Arial"/>
                <a:ea typeface="ＭＳ Ｐゴシック" charset="0"/>
                <a:cs typeface="Arial"/>
              </a:endParaRPr>
            </a:p>
          </p:txBody>
        </p:sp>
      </p:grpSp>
      <p:grpSp>
        <p:nvGrpSpPr>
          <p:cNvPr id="6" name="Group 75">
            <a:extLst>
              <a:ext uri="{FF2B5EF4-FFF2-40B4-BE49-F238E27FC236}">
                <a16:creationId xmlns:a16="http://schemas.microsoft.com/office/drawing/2014/main" id="{45029BD0-5259-2710-9D32-0132653CEE3C}"/>
              </a:ext>
            </a:extLst>
          </p:cNvPr>
          <p:cNvGrpSpPr>
            <a:grpSpLocks/>
          </p:cNvGrpSpPr>
          <p:nvPr/>
        </p:nvGrpSpPr>
        <p:grpSpPr bwMode="auto">
          <a:xfrm>
            <a:off x="2987824" y="2616203"/>
            <a:ext cx="3657600" cy="461963"/>
            <a:chOff x="1824" y="1648"/>
            <a:chExt cx="2304" cy="291"/>
          </a:xfrm>
        </p:grpSpPr>
        <p:sp>
          <p:nvSpPr>
            <p:cNvPr id="7" name="Text Box 67">
              <a:extLst>
                <a:ext uri="{FF2B5EF4-FFF2-40B4-BE49-F238E27FC236}">
                  <a16:creationId xmlns:a16="http://schemas.microsoft.com/office/drawing/2014/main" id="{9989C16F-043D-96B5-9977-6D1630215AE9}"/>
                </a:ext>
              </a:extLst>
            </p:cNvPr>
            <p:cNvSpPr txBox="1">
              <a:spLocks noChangeArrowheads="1"/>
            </p:cNvSpPr>
            <p:nvPr/>
          </p:nvSpPr>
          <p:spPr bwMode="auto">
            <a:xfrm>
              <a:off x="2064" y="1648"/>
              <a:ext cx="2064" cy="291"/>
            </a:xfrm>
            <a:prstGeom prst="rect">
              <a:avLst/>
            </a:prstGeom>
            <a:solidFill>
              <a:schemeClr val="accent1"/>
            </a:solidFill>
            <a:ln>
              <a:noFill/>
            </a:ln>
            <a:effectLst>
              <a:outerShdw blurRad="63500" dist="35921" dir="2700000" algn="ctr" rotWithShape="0">
                <a:srgbClr val="000000">
                  <a:alpha val="74998"/>
                </a:srgbClr>
              </a:outerShdw>
            </a:effectLst>
            <a:extLs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a:ea typeface="ＭＳ Ｐゴシック" charset="0"/>
                  <a:cs typeface="Arial"/>
                </a:rPr>
                <a:t>المجاعات (24: 7ب)</a:t>
              </a:r>
              <a:endParaRPr kumimoji="0" lang="en-US" sz="2400" b="1"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sp>
          <p:nvSpPr>
            <p:cNvPr id="8" name="AutoShape 71">
              <a:extLst>
                <a:ext uri="{FF2B5EF4-FFF2-40B4-BE49-F238E27FC236}">
                  <a16:creationId xmlns:a16="http://schemas.microsoft.com/office/drawing/2014/main" id="{93E9B6B5-5B0C-5B0B-B439-FD745C1F9145}"/>
                </a:ext>
              </a:extLst>
            </p:cNvPr>
            <p:cNvSpPr>
              <a:spLocks noChangeArrowheads="1"/>
            </p:cNvSpPr>
            <p:nvPr/>
          </p:nvSpPr>
          <p:spPr bwMode="auto">
            <a:xfrm>
              <a:off x="1824" y="1728"/>
              <a:ext cx="432" cy="144"/>
            </a:xfrm>
            <a:prstGeom prst="leftRightArrow">
              <a:avLst>
                <a:gd name="adj1" fmla="val 50000"/>
                <a:gd name="adj2" fmla="val 60000"/>
              </a:avLst>
            </a:prstGeom>
            <a:solidFill>
              <a:srgbClr val="660066"/>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66"/>
                </a:solidFill>
                <a:effectLst/>
                <a:uLnTx/>
                <a:uFillTx/>
                <a:latin typeface="Arial"/>
                <a:ea typeface="ＭＳ Ｐゴシック" charset="0"/>
                <a:cs typeface="Arial"/>
              </a:endParaRPr>
            </a:p>
          </p:txBody>
        </p:sp>
      </p:grpSp>
      <p:grpSp>
        <p:nvGrpSpPr>
          <p:cNvPr id="9" name="Group 77">
            <a:extLst>
              <a:ext uri="{FF2B5EF4-FFF2-40B4-BE49-F238E27FC236}">
                <a16:creationId xmlns:a16="http://schemas.microsoft.com/office/drawing/2014/main" id="{D809C482-ADF7-4095-F5C4-9DC017544325}"/>
              </a:ext>
            </a:extLst>
          </p:cNvPr>
          <p:cNvGrpSpPr>
            <a:grpSpLocks/>
          </p:cNvGrpSpPr>
          <p:nvPr/>
        </p:nvGrpSpPr>
        <p:grpSpPr bwMode="auto">
          <a:xfrm>
            <a:off x="2987824" y="4648202"/>
            <a:ext cx="5644456" cy="830263"/>
            <a:chOff x="1820" y="1648"/>
            <a:chExt cx="2107" cy="523"/>
          </a:xfrm>
        </p:grpSpPr>
        <p:sp>
          <p:nvSpPr>
            <p:cNvPr id="10" name="Text Box 78">
              <a:extLst>
                <a:ext uri="{FF2B5EF4-FFF2-40B4-BE49-F238E27FC236}">
                  <a16:creationId xmlns:a16="http://schemas.microsoft.com/office/drawing/2014/main" id="{E6438D23-63A2-1DFE-FAA6-A532FBAD0530}"/>
                </a:ext>
              </a:extLst>
            </p:cNvPr>
            <p:cNvSpPr txBox="1">
              <a:spLocks noChangeArrowheads="1"/>
            </p:cNvSpPr>
            <p:nvPr/>
          </p:nvSpPr>
          <p:spPr bwMode="auto">
            <a:xfrm>
              <a:off x="1962" y="1648"/>
              <a:ext cx="1965" cy="523"/>
            </a:xfrm>
            <a:prstGeom prst="rect">
              <a:avLst/>
            </a:prstGeom>
            <a:solidFill>
              <a:schemeClr val="accent1"/>
            </a:solidFill>
            <a:ln>
              <a:noFill/>
            </a:ln>
            <a:effectLst>
              <a:outerShdw blurRad="63500" dist="35921" dir="2700000" algn="ctr" rotWithShape="0">
                <a:srgbClr val="000000">
                  <a:alpha val="74998"/>
                </a:srgbClr>
              </a:outerShdw>
            </a:effectLst>
            <a:extLst>
              <a:ext uri="{91240B29-F687-4f45-9708-019B960494DF}">
                <a14:hiddenLine xmlns="" xmlns:a14="http://schemas.microsoft.com/office/drawing/2010/main" w="9525">
                  <a:solidFill>
                    <a:schemeClr val="tx1"/>
                  </a:solidFill>
                  <a:miter lim="800000"/>
                  <a:headEnd/>
                  <a:tailEnd/>
                </a14:hiddenLine>
              </a:ext>
            </a:extLst>
          </p:spPr>
          <p:txBody>
            <a:bodyPr wrap="squar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a:ea typeface="ＭＳ Ｐゴシック" charset="0"/>
                  <a:cs typeface="Arial"/>
                </a:rPr>
                <a:t>الزلازل والفوضى العالمية</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a:ea typeface="ＭＳ Ｐゴシック" charset="0"/>
                  <a:cs typeface="Arial"/>
                </a:rPr>
                <a:t>(24: 7ت، 10-13)</a:t>
              </a:r>
              <a:endParaRPr kumimoji="0" lang="en-US" sz="2400" b="1"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sp>
          <p:nvSpPr>
            <p:cNvPr id="11" name="AutoShape 79">
              <a:extLst>
                <a:ext uri="{FF2B5EF4-FFF2-40B4-BE49-F238E27FC236}">
                  <a16:creationId xmlns:a16="http://schemas.microsoft.com/office/drawing/2014/main" id="{2F8D4D0B-DFE8-3512-79C9-3CFA20255605}"/>
                </a:ext>
              </a:extLst>
            </p:cNvPr>
            <p:cNvSpPr>
              <a:spLocks noChangeArrowheads="1"/>
            </p:cNvSpPr>
            <p:nvPr/>
          </p:nvSpPr>
          <p:spPr bwMode="auto">
            <a:xfrm>
              <a:off x="1820" y="1718"/>
              <a:ext cx="253" cy="147"/>
            </a:xfrm>
            <a:prstGeom prst="leftRightArrow">
              <a:avLst>
                <a:gd name="adj1" fmla="val 50000"/>
                <a:gd name="adj2" fmla="val 60000"/>
              </a:avLst>
            </a:prstGeom>
            <a:solidFill>
              <a:srgbClr val="660066"/>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66"/>
                </a:solidFill>
                <a:effectLst/>
                <a:uLnTx/>
                <a:uFillTx/>
                <a:latin typeface="Arial"/>
                <a:ea typeface="ＭＳ Ｐゴシック" charset="0"/>
                <a:cs typeface="Arial"/>
              </a:endParaRPr>
            </a:p>
          </p:txBody>
        </p:sp>
      </p:grpSp>
      <p:grpSp>
        <p:nvGrpSpPr>
          <p:cNvPr id="12" name="Group 76">
            <a:extLst>
              <a:ext uri="{FF2B5EF4-FFF2-40B4-BE49-F238E27FC236}">
                <a16:creationId xmlns:a16="http://schemas.microsoft.com/office/drawing/2014/main" id="{6EAE43F1-70A0-862F-7251-341E317C8C00}"/>
              </a:ext>
            </a:extLst>
          </p:cNvPr>
          <p:cNvGrpSpPr>
            <a:grpSpLocks/>
          </p:cNvGrpSpPr>
          <p:nvPr/>
        </p:nvGrpSpPr>
        <p:grpSpPr bwMode="auto">
          <a:xfrm>
            <a:off x="2987824" y="4085088"/>
            <a:ext cx="3657600" cy="457200"/>
            <a:chOff x="1824" y="2016"/>
            <a:chExt cx="2304" cy="288"/>
          </a:xfrm>
        </p:grpSpPr>
        <p:sp>
          <p:nvSpPr>
            <p:cNvPr id="13" name="Text Box 68">
              <a:extLst>
                <a:ext uri="{FF2B5EF4-FFF2-40B4-BE49-F238E27FC236}">
                  <a16:creationId xmlns:a16="http://schemas.microsoft.com/office/drawing/2014/main" id="{3BF6F4D9-9CE5-DC53-F33B-EB83C0092B47}"/>
                </a:ext>
              </a:extLst>
            </p:cNvPr>
            <p:cNvSpPr txBox="1">
              <a:spLocks noChangeArrowheads="1"/>
            </p:cNvSpPr>
            <p:nvPr/>
          </p:nvSpPr>
          <p:spPr bwMode="auto">
            <a:xfrm>
              <a:off x="2064" y="2016"/>
              <a:ext cx="2064" cy="288"/>
            </a:xfrm>
            <a:prstGeom prst="rect">
              <a:avLst/>
            </a:prstGeom>
            <a:solidFill>
              <a:schemeClr val="accent1"/>
            </a:solidFill>
            <a:ln>
              <a:noFill/>
            </a:ln>
            <a:effectLst>
              <a:outerShdw blurRad="63500" dist="35921" dir="2700000" algn="ctr" rotWithShape="0">
                <a:srgbClr val="000000">
                  <a:alpha val="74998"/>
                </a:srgbClr>
              </a:outerShdw>
            </a:effectLst>
            <a:extLs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a:ea typeface="ＭＳ Ｐゴシック" charset="0"/>
                  <a:cs typeface="Arial"/>
                </a:rPr>
                <a:t>الشهداء (24: 9)</a:t>
              </a:r>
              <a:endParaRPr kumimoji="0" lang="en-US" sz="2400" b="1"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sp>
          <p:nvSpPr>
            <p:cNvPr id="14" name="AutoShape 72">
              <a:extLst>
                <a:ext uri="{FF2B5EF4-FFF2-40B4-BE49-F238E27FC236}">
                  <a16:creationId xmlns:a16="http://schemas.microsoft.com/office/drawing/2014/main" id="{417BFCF4-75E7-C039-4089-466E56D9DF9F}"/>
                </a:ext>
              </a:extLst>
            </p:cNvPr>
            <p:cNvSpPr>
              <a:spLocks noChangeArrowheads="1"/>
            </p:cNvSpPr>
            <p:nvPr/>
          </p:nvSpPr>
          <p:spPr bwMode="auto">
            <a:xfrm>
              <a:off x="1824" y="2064"/>
              <a:ext cx="432" cy="144"/>
            </a:xfrm>
            <a:prstGeom prst="leftRightArrow">
              <a:avLst>
                <a:gd name="adj1" fmla="val 50000"/>
                <a:gd name="adj2" fmla="val 60000"/>
              </a:avLst>
            </a:prstGeom>
            <a:solidFill>
              <a:srgbClr val="660066"/>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66"/>
                </a:solidFill>
                <a:effectLst/>
                <a:uLnTx/>
                <a:uFillTx/>
                <a:latin typeface="Arial"/>
                <a:ea typeface="ＭＳ Ｐゴシック" charset="0"/>
                <a:cs typeface="Arial"/>
              </a:endParaRPr>
            </a:p>
          </p:txBody>
        </p:sp>
      </p:grpSp>
      <p:grpSp>
        <p:nvGrpSpPr>
          <p:cNvPr id="15" name="Group 74">
            <a:extLst>
              <a:ext uri="{FF2B5EF4-FFF2-40B4-BE49-F238E27FC236}">
                <a16:creationId xmlns:a16="http://schemas.microsoft.com/office/drawing/2014/main" id="{29085B0E-E686-FAEE-802A-887536A32A4A}"/>
              </a:ext>
            </a:extLst>
          </p:cNvPr>
          <p:cNvGrpSpPr>
            <a:grpSpLocks/>
          </p:cNvGrpSpPr>
          <p:nvPr/>
        </p:nvGrpSpPr>
        <p:grpSpPr bwMode="auto">
          <a:xfrm>
            <a:off x="2987824" y="2078832"/>
            <a:ext cx="3657600" cy="461963"/>
            <a:chOff x="1824" y="1280"/>
            <a:chExt cx="2304" cy="291"/>
          </a:xfrm>
        </p:grpSpPr>
        <p:sp>
          <p:nvSpPr>
            <p:cNvPr id="16" name="Text Box 66">
              <a:extLst>
                <a:ext uri="{FF2B5EF4-FFF2-40B4-BE49-F238E27FC236}">
                  <a16:creationId xmlns:a16="http://schemas.microsoft.com/office/drawing/2014/main" id="{9908D98E-00D7-1359-C4CF-F27FEB2684E8}"/>
                </a:ext>
              </a:extLst>
            </p:cNvPr>
            <p:cNvSpPr txBox="1">
              <a:spLocks noChangeArrowheads="1"/>
            </p:cNvSpPr>
            <p:nvPr/>
          </p:nvSpPr>
          <p:spPr bwMode="auto">
            <a:xfrm>
              <a:off x="2064" y="1280"/>
              <a:ext cx="2064" cy="291"/>
            </a:xfrm>
            <a:prstGeom prst="rect">
              <a:avLst/>
            </a:prstGeom>
            <a:solidFill>
              <a:schemeClr val="accent1"/>
            </a:solidFill>
            <a:ln>
              <a:noFill/>
            </a:ln>
            <a:effectLst>
              <a:outerShdw blurRad="63500" dist="35921" dir="2700000" algn="ctr" rotWithShape="0">
                <a:srgbClr val="000000">
                  <a:alpha val="74998"/>
                </a:srgbClr>
              </a:outerShdw>
            </a:effectLst>
            <a:extLs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a:ea typeface="ＭＳ Ｐゴシック" charset="0"/>
                  <a:cs typeface="Arial"/>
                </a:rPr>
                <a:t>الحروب (24: 6-7أ)</a:t>
              </a:r>
              <a:endParaRPr kumimoji="0" lang="en-US" sz="2400" b="1"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sp>
          <p:nvSpPr>
            <p:cNvPr id="17" name="AutoShape 70">
              <a:extLst>
                <a:ext uri="{FF2B5EF4-FFF2-40B4-BE49-F238E27FC236}">
                  <a16:creationId xmlns:a16="http://schemas.microsoft.com/office/drawing/2014/main" id="{5DE2DE9F-2747-98C3-F0A8-529AD74275AE}"/>
                </a:ext>
              </a:extLst>
            </p:cNvPr>
            <p:cNvSpPr>
              <a:spLocks noChangeArrowheads="1"/>
            </p:cNvSpPr>
            <p:nvPr/>
          </p:nvSpPr>
          <p:spPr bwMode="auto">
            <a:xfrm>
              <a:off x="1824" y="1344"/>
              <a:ext cx="432" cy="144"/>
            </a:xfrm>
            <a:prstGeom prst="leftRightArrow">
              <a:avLst>
                <a:gd name="adj1" fmla="val 50000"/>
                <a:gd name="adj2" fmla="val 60000"/>
              </a:avLst>
            </a:prstGeom>
            <a:solidFill>
              <a:srgbClr val="660066"/>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66"/>
                </a:solidFill>
                <a:effectLst/>
                <a:uLnTx/>
                <a:uFillTx/>
                <a:latin typeface="Arial"/>
                <a:ea typeface="ＭＳ Ｐゴシック" charset="0"/>
                <a:cs typeface="Arial"/>
              </a:endParaRPr>
            </a:p>
          </p:txBody>
        </p:sp>
      </p:grpSp>
      <p:grpSp>
        <p:nvGrpSpPr>
          <p:cNvPr id="18" name="Group 76">
            <a:extLst>
              <a:ext uri="{FF2B5EF4-FFF2-40B4-BE49-F238E27FC236}">
                <a16:creationId xmlns:a16="http://schemas.microsoft.com/office/drawing/2014/main" id="{EA916B9E-C427-3378-2F18-D8AA7A55E19B}"/>
              </a:ext>
            </a:extLst>
          </p:cNvPr>
          <p:cNvGrpSpPr>
            <a:grpSpLocks/>
          </p:cNvGrpSpPr>
          <p:nvPr/>
        </p:nvGrpSpPr>
        <p:grpSpPr bwMode="auto">
          <a:xfrm>
            <a:off x="2987824" y="3200400"/>
            <a:ext cx="3657600" cy="457200"/>
            <a:chOff x="1824" y="2016"/>
            <a:chExt cx="2304" cy="288"/>
          </a:xfrm>
        </p:grpSpPr>
        <p:sp>
          <p:nvSpPr>
            <p:cNvPr id="19" name="Text Box 68">
              <a:extLst>
                <a:ext uri="{FF2B5EF4-FFF2-40B4-BE49-F238E27FC236}">
                  <a16:creationId xmlns:a16="http://schemas.microsoft.com/office/drawing/2014/main" id="{FAF13C25-1086-3718-6CBA-1C97D23B6F41}"/>
                </a:ext>
              </a:extLst>
            </p:cNvPr>
            <p:cNvSpPr txBox="1">
              <a:spLocks noChangeArrowheads="1"/>
            </p:cNvSpPr>
            <p:nvPr/>
          </p:nvSpPr>
          <p:spPr bwMode="auto">
            <a:xfrm>
              <a:off x="2064" y="2016"/>
              <a:ext cx="2064" cy="288"/>
            </a:xfrm>
            <a:prstGeom prst="rect">
              <a:avLst/>
            </a:prstGeom>
            <a:solidFill>
              <a:schemeClr val="accent1"/>
            </a:solidFill>
            <a:ln>
              <a:noFill/>
            </a:ln>
            <a:effectLst>
              <a:outerShdw blurRad="63500" dist="35921" dir="2700000" algn="ctr" rotWithShape="0">
                <a:srgbClr val="000000">
                  <a:alpha val="74998"/>
                </a:srgbClr>
              </a:outerShdw>
            </a:effectLst>
            <a:extLs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a:ea typeface="ＭＳ Ｐゴシック" charset="0"/>
                  <a:cs typeface="Arial"/>
                </a:rPr>
                <a:t>الموت (24: 9)</a:t>
              </a:r>
              <a:endParaRPr kumimoji="0" lang="en-US" sz="2400" b="1"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sp>
          <p:nvSpPr>
            <p:cNvPr id="20" name="AutoShape 72">
              <a:extLst>
                <a:ext uri="{FF2B5EF4-FFF2-40B4-BE49-F238E27FC236}">
                  <a16:creationId xmlns:a16="http://schemas.microsoft.com/office/drawing/2014/main" id="{934B6BC2-9A9C-385F-A717-F0BCC9481E6F}"/>
                </a:ext>
              </a:extLst>
            </p:cNvPr>
            <p:cNvSpPr>
              <a:spLocks noChangeArrowheads="1"/>
            </p:cNvSpPr>
            <p:nvPr/>
          </p:nvSpPr>
          <p:spPr bwMode="auto">
            <a:xfrm>
              <a:off x="1824" y="2064"/>
              <a:ext cx="432" cy="144"/>
            </a:xfrm>
            <a:prstGeom prst="leftRightArrow">
              <a:avLst>
                <a:gd name="adj1" fmla="val 50000"/>
                <a:gd name="adj2" fmla="val 60000"/>
              </a:avLst>
            </a:prstGeom>
            <a:solidFill>
              <a:srgbClr val="660066"/>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66"/>
                </a:solidFill>
                <a:effectLst/>
                <a:uLnTx/>
                <a:uFillTx/>
                <a:latin typeface="Arial"/>
                <a:ea typeface="ＭＳ Ｐゴシック" charset="0"/>
                <a:cs typeface="Arial"/>
              </a:endParaRPr>
            </a:p>
          </p:txBody>
        </p:sp>
      </p:grpSp>
    </p:spTree>
    <p:extLst>
      <p:ext uri="{BB962C8B-B14F-4D97-AF65-F5344CB8AC3E}">
        <p14:creationId xmlns:p14="http://schemas.microsoft.com/office/powerpoint/2010/main" val="3736434923"/>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15"/>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6"/>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18"/>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12"/>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nodeType="clickEffect">
                                  <p:stCondLst>
                                    <p:cond delay="0"/>
                                  </p:stCondLst>
                                  <p:childTnLst>
                                    <p:set>
                                      <p:cBhvr>
                                        <p:cTn id="30" dur="1" fill="hold">
                                          <p:stCondLst>
                                            <p:cond delay="0"/>
                                          </p:stCondLst>
                                        </p:cTn>
                                        <p:tgtEl>
                                          <p:spTgt spid="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226" name="Picture 1" descr="Picture 1"/>
          <p:cNvPicPr>
            <a:picLocks noChangeAspect="1"/>
          </p:cNvPicPr>
          <p:nvPr/>
        </p:nvPicPr>
        <p:blipFill>
          <a:blip r:embed="rId2"/>
          <a:stretch>
            <a:fillRect/>
          </a:stretch>
        </p:blipFill>
        <p:spPr>
          <a:xfrm>
            <a:off x="-36513" y="-2"/>
            <a:ext cx="9180514" cy="6849986"/>
          </a:xfrm>
          <a:prstGeom prst="rect">
            <a:avLst/>
          </a:prstGeom>
          <a:ln w="12700">
            <a:miter lim="400000"/>
          </a:ln>
        </p:spPr>
      </p:pic>
      <p:sp>
        <p:nvSpPr>
          <p:cNvPr id="8227" name="Rectangle 2"/>
          <p:cNvSpPr txBox="1">
            <a:spLocks noGrp="1"/>
          </p:cNvSpPr>
          <p:nvPr>
            <p:ph type="title"/>
          </p:nvPr>
        </p:nvSpPr>
        <p:spPr>
          <a:xfrm>
            <a:off x="0" y="1196751"/>
            <a:ext cx="9144000" cy="1152129"/>
          </a:xfrm>
          <a:prstGeom prst="rect">
            <a:avLst/>
          </a:prstGeom>
          <a:effectLst>
            <a:outerShdw blurRad="63500" dist="35921" dir="2700000" rotWithShape="0">
              <a:srgbClr val="000000">
                <a:alpha val="74997"/>
              </a:srgbClr>
            </a:outerShdw>
          </a:effectLst>
        </p:spPr>
        <p:txBody>
          <a:bodyPr>
            <a:normAutofit fontScale="90000"/>
          </a:bodyPr>
          <a:lstStyle/>
          <a:p>
            <a:pPr defTabSz="704087" rtl="1">
              <a:defRPr sz="3696" b="1"/>
            </a:pPr>
            <a:r>
              <a:rPr lang="ar-JO" dirty="0">
                <a:solidFill>
                  <a:schemeClr val="bg1"/>
                </a:solidFill>
              </a:rPr>
              <a:t>ال</a:t>
            </a:r>
            <a:r>
              <a:rPr dirty="0" err="1">
                <a:solidFill>
                  <a:schemeClr val="bg1"/>
                </a:solidFill>
              </a:rPr>
              <a:t>جامات</a:t>
            </a:r>
            <a:br>
              <a:rPr dirty="0">
                <a:solidFill>
                  <a:schemeClr val="bg1"/>
                </a:solidFill>
              </a:rPr>
            </a:br>
            <a:r>
              <a:rPr lang="ar-JO" dirty="0">
                <a:solidFill>
                  <a:schemeClr val="bg1"/>
                </a:solidFill>
              </a:rPr>
              <a:t>(</a:t>
            </a:r>
            <a:r>
              <a:rPr dirty="0" err="1">
                <a:solidFill>
                  <a:schemeClr val="bg1"/>
                </a:solidFill>
              </a:rPr>
              <a:t>رؤيا</a:t>
            </a:r>
            <a:r>
              <a:rPr dirty="0">
                <a:solidFill>
                  <a:schemeClr val="bg1"/>
                </a:solidFill>
              </a:rPr>
              <a:t>  ١٥-١٦</a:t>
            </a:r>
            <a:r>
              <a:rPr lang="en-US" dirty="0">
                <a:solidFill>
                  <a:schemeClr val="bg1"/>
                </a:solidFill>
              </a:rPr>
              <a:t>(</a:t>
            </a:r>
            <a:endParaRPr dirty="0">
              <a:solidFill>
                <a:schemeClr val="bg1"/>
              </a:solidFill>
            </a:endParaRPr>
          </a:p>
        </p:txBody>
      </p:sp>
      <p:sp>
        <p:nvSpPr>
          <p:cNvPr id="8228" name="Rectangle 2"/>
          <p:cNvSpPr txBox="1"/>
          <p:nvPr/>
        </p:nvSpPr>
        <p:spPr>
          <a:xfrm>
            <a:off x="9206" y="6431127"/>
            <a:ext cx="2824800" cy="26161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nchor="ctr">
            <a:spAutoFit/>
          </a:bodyPr>
          <a:lstStyle>
            <a:lvl1pPr algn="l">
              <a:defRPr sz="1100" b="1">
                <a:solidFill>
                  <a:srgbClr val="FF0000"/>
                </a:solidFill>
                <a:effectLst>
                  <a:outerShdw blurRad="38100" dist="38100" dir="2700000" rotWithShape="0">
                    <a:srgbClr val="000000">
                      <a:alpha val="43137"/>
                    </a:srgbClr>
                  </a:outerShdw>
                </a:effectLst>
              </a:defRPr>
            </a:lvl1pPr>
          </a:lstStyle>
          <a:p>
            <a:pPr marL="0" marR="0" lvl="0" indent="0" algn="l" defTabSz="914400" rtl="0" eaLnBrk="1" fontAlgn="auto" latinLnBrk="0" hangingPunct="0">
              <a:lnSpc>
                <a:spcPct val="100000"/>
              </a:lnSpc>
              <a:spcBef>
                <a:spcPts val="0"/>
              </a:spcBef>
              <a:spcAft>
                <a:spcPts val="0"/>
              </a:spcAft>
              <a:buClrTx/>
              <a:buSzTx/>
              <a:buFontTx/>
              <a:buNone/>
              <a:tabLst/>
              <a:defRPr/>
            </a:pPr>
            <a:r>
              <a:rPr kumimoji="0" lang="ar-JO" sz="1100" b="1" i="0" u="none" strike="noStrike" kern="0" cap="none" spc="0" normalizeH="0" baseline="0" noProof="0" dirty="0">
                <a:ln>
                  <a:noFill/>
                </a:ln>
                <a:solidFill>
                  <a:srgbClr val="FF0000"/>
                </a:solidFill>
                <a:effectLst>
                  <a:outerShdw blurRad="38100" dist="38100" dir="2700000" rotWithShape="0">
                    <a:srgbClr val="000000">
                      <a:alpha val="43137"/>
                    </a:srgbClr>
                  </a:outerShdw>
                </a:effectLst>
                <a:uLnTx/>
                <a:uFillTx/>
                <a:latin typeface="Arial"/>
                <a:cs typeface="Arial"/>
                <a:sym typeface="Arial"/>
              </a:rPr>
              <a:t>استخدم بإذن</a:t>
            </a:r>
            <a:endParaRPr kumimoji="0" sz="1100" b="1" i="0" u="none" strike="noStrike" kern="0" cap="none" spc="0" normalizeH="0" baseline="0" noProof="0" dirty="0">
              <a:ln>
                <a:noFill/>
              </a:ln>
              <a:solidFill>
                <a:srgbClr val="FF0000"/>
              </a:solidFill>
              <a:effectLst>
                <a:outerShdw blurRad="38100" dist="38100" dir="2700000" rotWithShape="0">
                  <a:srgbClr val="000000">
                    <a:alpha val="43137"/>
                  </a:srgbClr>
                </a:outerShdw>
              </a:effectLst>
              <a:uLnTx/>
              <a:uFillTx/>
              <a:latin typeface="Arial"/>
              <a:cs typeface="Arial"/>
              <a:sym typeface="Arial"/>
            </a:endParaRPr>
          </a:p>
        </p:txBody>
      </p:sp>
      <p:sp>
        <p:nvSpPr>
          <p:cNvPr id="8229" name="Text Box 19"/>
          <p:cNvSpPr txBox="1"/>
          <p:nvPr/>
        </p:nvSpPr>
        <p:spPr>
          <a:xfrm>
            <a:off x="8436278" y="12451"/>
            <a:ext cx="613885" cy="463844"/>
          </a:xfrm>
          <a:prstGeom prst="rect">
            <a:avLst/>
          </a:prstGeom>
          <a:solidFill>
            <a:srgbClr val="000000"/>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6799" tIns="46799" rIns="46799" bIns="46799">
            <a:spAutoFit/>
          </a:bodyPr>
          <a:lstStyle>
            <a:lvl1pPr algn="l">
              <a:defRPr b="1">
                <a:solidFill>
                  <a:schemeClr val="accent3">
                    <a:lumOff val="44000"/>
                  </a:schemeClr>
                </a:solidFill>
              </a:defRPr>
            </a:lvl1pPr>
          </a:lstStyle>
          <a:p>
            <a:pPr marL="0" marR="0" lvl="0" indent="0" algn="l" defTabSz="914400" rtl="0" eaLnBrk="1" fontAlgn="auto" latinLnBrk="0" hangingPunct="0">
              <a:lnSpc>
                <a:spcPct val="100000"/>
              </a:lnSpc>
              <a:spcBef>
                <a:spcPts val="0"/>
              </a:spcBef>
              <a:spcAft>
                <a:spcPts val="0"/>
              </a:spcAft>
              <a:buClrTx/>
              <a:buSzTx/>
              <a:buFontTx/>
              <a:buNone/>
              <a:tabLst/>
              <a:defRPr/>
            </a:pPr>
            <a:r>
              <a:rPr kumimoji="0" lang="ar-JO" sz="2400" b="1" i="0" u="none" strike="noStrike" kern="0" cap="none" spc="0" normalizeH="0" baseline="0" noProof="0" dirty="0">
                <a:ln>
                  <a:noFill/>
                </a:ln>
                <a:solidFill>
                  <a:srgbClr val="8F8F8F">
                    <a:lumOff val="44000"/>
                  </a:srgbClr>
                </a:solidFill>
                <a:effectLst/>
                <a:uLnTx/>
                <a:uFillTx/>
                <a:latin typeface="Arial"/>
                <a:cs typeface="Arial"/>
                <a:sym typeface="Arial"/>
              </a:rPr>
              <a:t>104</a:t>
            </a:r>
            <a:endParaRPr kumimoji="0" sz="2400" b="1" i="0" u="none" strike="noStrike" kern="0" cap="none" spc="0" normalizeH="0" baseline="0" noProof="0" dirty="0">
              <a:ln>
                <a:noFill/>
              </a:ln>
              <a:solidFill>
                <a:srgbClr val="8F8F8F">
                  <a:lumOff val="44000"/>
                </a:srgbClr>
              </a:solidFill>
              <a:effectLst/>
              <a:uLnTx/>
              <a:uFillTx/>
              <a:latin typeface="Arial"/>
              <a:cs typeface="Arial"/>
              <a:sym typeface="Arial"/>
            </a:endParaRPr>
          </a:p>
        </p:txBody>
      </p:sp>
    </p:spTree>
  </p:cSld>
  <p:clrMapOvr>
    <a:masterClrMapping/>
  </p:clrMapOvr>
  <p:transition spd="med"/>
</p:sld>
</file>

<file path=ppt/slides/slide8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8231" name="Picture 2" descr="Picture 2"/>
          <p:cNvPicPr>
            <a:picLocks noChangeAspect="1"/>
          </p:cNvPicPr>
          <p:nvPr/>
        </p:nvPicPr>
        <p:blipFill>
          <a:blip r:embed="rId3"/>
          <a:stretch>
            <a:fillRect/>
          </a:stretch>
        </p:blipFill>
        <p:spPr>
          <a:xfrm>
            <a:off x="0" y="0"/>
            <a:ext cx="9144000" cy="6858000"/>
          </a:xfrm>
          <a:prstGeom prst="rect">
            <a:avLst/>
          </a:prstGeom>
          <a:ln w="12700">
            <a:miter lim="400000"/>
          </a:ln>
        </p:spPr>
      </p:pic>
      <p:sp>
        <p:nvSpPr>
          <p:cNvPr id="8232" name="Rectangle 1026"/>
          <p:cNvSpPr txBox="1">
            <a:spLocks noGrp="1"/>
          </p:cNvSpPr>
          <p:nvPr>
            <p:ph type="ctrTitle"/>
          </p:nvPr>
        </p:nvSpPr>
        <p:spPr>
          <a:xfrm>
            <a:off x="4787900" y="476250"/>
            <a:ext cx="4183063" cy="2016125"/>
          </a:xfrm>
          <a:prstGeom prst="rect">
            <a:avLst/>
          </a:prstGeom>
          <a:effectLst>
            <a:outerShdw blurRad="63500" dist="35921" dir="2700000" rotWithShape="0">
              <a:srgbClr val="000000">
                <a:alpha val="74998"/>
              </a:srgbClr>
            </a:outerShdw>
          </a:effectLst>
        </p:spPr>
        <p:txBody>
          <a:bodyPr>
            <a:normAutofit fontScale="90000"/>
          </a:bodyPr>
          <a:lstStyle/>
          <a:p>
            <a:pPr>
              <a:defRPr b="1"/>
            </a:pPr>
            <a:r>
              <a:rPr lang="ar-JO" dirty="0"/>
              <a:t>الجامات</a:t>
            </a:r>
            <a:br>
              <a:rPr lang="ar-JO" dirty="0"/>
            </a:br>
            <a:r>
              <a:rPr lang="ar-JO" dirty="0"/>
              <a:t>رقم 1 و2</a:t>
            </a:r>
            <a:br>
              <a:rPr lang="ar-JO" dirty="0"/>
            </a:br>
            <a:r>
              <a:rPr lang="ar-JO" dirty="0"/>
              <a:t>(16: 1- 3)</a:t>
            </a:r>
            <a:br>
              <a:rPr dirty="0"/>
            </a:br>
            <a:endParaRPr sz="3600" dirty="0"/>
          </a:p>
        </p:txBody>
      </p:sp>
      <p:pic>
        <p:nvPicPr>
          <p:cNvPr id="8233" name="Picture 3" descr="Picture 3"/>
          <p:cNvPicPr>
            <a:picLocks noChangeAspect="1"/>
          </p:cNvPicPr>
          <p:nvPr/>
        </p:nvPicPr>
        <p:blipFill>
          <a:blip r:embed="rId4"/>
          <a:stretch>
            <a:fillRect/>
          </a:stretch>
        </p:blipFill>
        <p:spPr>
          <a:xfrm>
            <a:off x="323850" y="188912"/>
            <a:ext cx="2519364" cy="3808414"/>
          </a:xfrm>
          <a:prstGeom prst="rect">
            <a:avLst/>
          </a:prstGeom>
          <a:ln w="12700">
            <a:miter lim="400000"/>
          </a:ln>
        </p:spPr>
      </p:pic>
      <p:pic>
        <p:nvPicPr>
          <p:cNvPr id="8234" name="Picture 1" descr="Picture 1"/>
          <p:cNvPicPr>
            <a:picLocks noChangeAspect="1"/>
          </p:cNvPicPr>
          <p:nvPr/>
        </p:nvPicPr>
        <p:blipFill>
          <a:blip r:embed="rId5"/>
          <a:stretch>
            <a:fillRect/>
          </a:stretch>
        </p:blipFill>
        <p:spPr>
          <a:xfrm>
            <a:off x="1922463" y="3057525"/>
            <a:ext cx="4521201" cy="3251200"/>
          </a:xfrm>
          <a:prstGeom prst="rect">
            <a:avLst/>
          </a:prstGeom>
          <a:ln w="12700">
            <a:miter lim="400000"/>
          </a:ln>
        </p:spPr>
      </p:pic>
      <p:sp>
        <p:nvSpPr>
          <p:cNvPr id="8235" name="Text Box 19"/>
          <p:cNvSpPr txBox="1"/>
          <p:nvPr/>
        </p:nvSpPr>
        <p:spPr>
          <a:xfrm>
            <a:off x="8483588" y="-1"/>
            <a:ext cx="440761" cy="463844"/>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6799" tIns="46799" rIns="46799" bIns="46799">
            <a:spAutoFit/>
          </a:bodyPr>
          <a:lstStyle>
            <a:lvl1pPr algn="l">
              <a:defRPr b="1">
                <a:solidFill>
                  <a:schemeClr val="accent3">
                    <a:lumOff val="44000"/>
                  </a:schemeClr>
                </a:solidFill>
              </a:defRPr>
            </a:lvl1pPr>
          </a:lstStyle>
          <a:p>
            <a:pPr marL="0" marR="0" lvl="0" indent="0" algn="l" defTabSz="914400" rtl="0" eaLnBrk="1" fontAlgn="auto" latinLnBrk="0" hangingPunct="0">
              <a:lnSpc>
                <a:spcPct val="100000"/>
              </a:lnSpc>
              <a:spcBef>
                <a:spcPts val="0"/>
              </a:spcBef>
              <a:spcAft>
                <a:spcPts val="0"/>
              </a:spcAft>
              <a:buClrTx/>
              <a:buSzTx/>
              <a:buFontTx/>
              <a:buNone/>
              <a:tabLst/>
              <a:defRPr/>
            </a:pPr>
            <a:r>
              <a:rPr kumimoji="0" lang="ar-JO" sz="2400" b="1" i="0" u="none" strike="noStrike" kern="0" cap="none" spc="0" normalizeH="0" baseline="0" noProof="0" dirty="0">
                <a:ln>
                  <a:noFill/>
                </a:ln>
                <a:solidFill>
                  <a:srgbClr val="8F8F8F">
                    <a:lumOff val="44000"/>
                  </a:srgbClr>
                </a:solidFill>
                <a:effectLst/>
                <a:uLnTx/>
                <a:uFillTx/>
                <a:latin typeface="Arial"/>
                <a:cs typeface="Arial"/>
                <a:sym typeface="Arial"/>
              </a:rPr>
              <a:t>97</a:t>
            </a:r>
            <a:endParaRPr kumimoji="0" sz="2400" b="1" i="0" u="none" strike="noStrike" kern="0" cap="none" spc="0" normalizeH="0" baseline="0" noProof="0" dirty="0">
              <a:ln>
                <a:noFill/>
              </a:ln>
              <a:solidFill>
                <a:srgbClr val="8F8F8F">
                  <a:lumOff val="44000"/>
                </a:srgbClr>
              </a:solidFill>
              <a:effectLst/>
              <a:uLnTx/>
              <a:uFillTx/>
              <a:latin typeface="Arial"/>
              <a:cs typeface="Arial"/>
              <a:sym typeface="Arial"/>
            </a:endParaRPr>
          </a:p>
        </p:txBody>
      </p:sp>
    </p:spTree>
  </p:cSld>
  <p:clrMapOvr>
    <a:overrideClrMapping bg1="lt1" tx1="dk1" bg2="lt2" tx2="dk2" accent1="accent1" accent2="accent2" accent3="accent3" accent4="accent4" accent5="accent5" accent6="accent6" hlink="hlink" folHlink="folHlink"/>
  </p:clrMapOvr>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iterate>
                                    <p:tmAbs val="0"/>
                                  </p:iterate>
                                  <p:childTnLst>
                                    <p:set>
                                      <p:cBhvr>
                                        <p:cTn id="6" fill="hold"/>
                                        <p:tgtEl>
                                          <p:spTgt spid="8233"/>
                                        </p:tgtEl>
                                        <p:attrNameLst>
                                          <p:attrName>style.visibility</p:attrName>
                                        </p:attrNameLst>
                                      </p:cBhvr>
                                      <p:to>
                                        <p:strVal val="visible"/>
                                      </p:to>
                                    </p:set>
                                    <p:animEffect transition="in" filter="blinds(horizontal)">
                                      <p:cBhvr>
                                        <p:cTn id="7" dur="500"/>
                                        <p:tgtEl>
                                          <p:spTgt spid="8233"/>
                                        </p:tgtEl>
                                      </p:cBhvr>
                                    </p:animEffect>
                                  </p:childTnLst>
                                </p:cTn>
                              </p:par>
                            </p:childTnLst>
                          </p:cTn>
                        </p:par>
                        <p:par>
                          <p:cTn id="8" fill="hold">
                            <p:stCondLst>
                              <p:cond delay="500"/>
                            </p:stCondLst>
                            <p:childTnLst>
                              <p:par>
                                <p:cTn id="9" presetID="23" presetClass="entr" presetSubtype="16" fill="hold" grpId="0" nodeType="afterEffect">
                                  <p:stCondLst>
                                    <p:cond delay="0"/>
                                  </p:stCondLst>
                                  <p:iterate>
                                    <p:tmAbs val="0"/>
                                  </p:iterate>
                                  <p:childTnLst>
                                    <p:set>
                                      <p:cBhvr>
                                        <p:cTn id="10" fill="hold"/>
                                        <p:tgtEl>
                                          <p:spTgt spid="8234"/>
                                        </p:tgtEl>
                                        <p:attrNameLst>
                                          <p:attrName>style.visibility</p:attrName>
                                        </p:attrNameLst>
                                      </p:cBhvr>
                                      <p:to>
                                        <p:strVal val="visible"/>
                                      </p:to>
                                    </p:set>
                                    <p:anim calcmode="lin" valueType="num">
                                      <p:cBhvr>
                                        <p:cTn id="11" dur="1000" fill="hold"/>
                                        <p:tgtEl>
                                          <p:spTgt spid="8234"/>
                                        </p:tgtEl>
                                        <p:attrNameLst>
                                          <p:attrName>ppt_w</p:attrName>
                                        </p:attrNameLst>
                                      </p:cBhvr>
                                      <p:tavLst>
                                        <p:tav tm="0">
                                          <p:val>
                                            <p:fltVal val="0"/>
                                          </p:val>
                                        </p:tav>
                                        <p:tav tm="100000">
                                          <p:val>
                                            <p:strVal val="#ppt_w"/>
                                          </p:val>
                                        </p:tav>
                                      </p:tavLst>
                                    </p:anim>
                                    <p:anim calcmode="lin" valueType="num">
                                      <p:cBhvr>
                                        <p:cTn id="12" dur="1000" fill="hold"/>
                                        <p:tgtEl>
                                          <p:spTgt spid="8234"/>
                                        </p:tgtEl>
                                        <p:attrNameLst>
                                          <p:attrName>ppt_h</p:attrName>
                                        </p:attrNameLst>
                                      </p:cBhvr>
                                      <p:tavLst>
                                        <p:tav tm="0">
                                          <p:val>
                                            <p:fltVal val="0"/>
                                          </p:val>
                                        </p:tav>
                                        <p:tav tm="100000">
                                          <p:val>
                                            <p:strVal val="#ppt_h"/>
                                          </p:val>
                                        </p:tav>
                                      </p:tavLst>
                                    </p:anim>
                                  </p:childTnLst>
                                </p:cTn>
                              </p:par>
                            </p:childTnLst>
                          </p:cTn>
                        </p:par>
                      </p:childTnLst>
                    </p:cTn>
                  </p:par>
                  <p:par>
                    <p:cTn id="13" fill="hold">
                      <p:stCondLst>
                        <p:cond delay="indefinite"/>
                      </p:stCondLst>
                      <p:childTnLst>
                        <p:par>
                          <p:cTn id="14" fill="hold">
                            <p:stCondLst>
                              <p:cond delay="0"/>
                            </p:stCondLst>
                            <p:childTnLst>
                              <p:par>
                                <p:cTn id="15" presetID="3" presetClass="entr" presetSubtype="10" fill="hold" grpId="0" nodeType="clickEffect">
                                  <p:stCondLst>
                                    <p:cond delay="0"/>
                                  </p:stCondLst>
                                  <p:iterate>
                                    <p:tmAbs val="0"/>
                                  </p:iterate>
                                  <p:childTnLst>
                                    <p:set>
                                      <p:cBhvr>
                                        <p:cTn id="16" fill="hold"/>
                                        <p:tgtEl>
                                          <p:spTgt spid="8231"/>
                                        </p:tgtEl>
                                        <p:attrNameLst>
                                          <p:attrName>style.visibility</p:attrName>
                                        </p:attrNameLst>
                                      </p:cBhvr>
                                      <p:to>
                                        <p:strVal val="visible"/>
                                      </p:to>
                                    </p:set>
                                    <p:animEffect transition="in" filter="blinds(horizontal)">
                                      <p:cBhvr>
                                        <p:cTn id="17" dur="500"/>
                                        <p:tgtEl>
                                          <p:spTgt spid="82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231" grpId="0" animBg="1" advAuto="0"/>
      <p:bldP spid="8233" grpId="0" animBg="1" advAuto="0"/>
      <p:bldP spid="8234" grpId="0" animBg="1" advAuto="0"/>
    </p:bldLst>
  </p:timing>
</p:sld>
</file>

<file path=ppt/slides/slide8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8237" name="Title 1"/>
          <p:cNvSpPr txBox="1">
            <a:spLocks noGrp="1"/>
          </p:cNvSpPr>
          <p:nvPr>
            <p:ph type="title"/>
          </p:nvPr>
        </p:nvSpPr>
        <p:spPr>
          <a:xfrm>
            <a:off x="5867400" y="333375"/>
            <a:ext cx="3276600" cy="5183188"/>
          </a:xfrm>
          <a:prstGeom prst="rect">
            <a:avLst/>
          </a:prstGeom>
        </p:spPr>
        <p:txBody>
          <a:bodyPr/>
          <a:lstStyle>
            <a:lvl1pPr>
              <a:defRPr sz="3600" b="1"/>
            </a:lvl1pPr>
          </a:lstStyle>
          <a:p>
            <a:r>
              <a:rPr lang="ar-JO" dirty="0"/>
              <a:t>الجامة رقم 3</a:t>
            </a:r>
            <a:br>
              <a:rPr lang="ar-JO" dirty="0"/>
            </a:br>
            <a:r>
              <a:rPr lang="ar-JO" dirty="0"/>
              <a:t>كل المياه العذبة</a:t>
            </a:r>
            <a:br>
              <a:rPr lang="ar-JO" dirty="0"/>
            </a:br>
            <a:r>
              <a:rPr lang="ar-JO" dirty="0"/>
              <a:t>تحولت إلى دم</a:t>
            </a:r>
            <a:br>
              <a:rPr lang="ar-JO" dirty="0"/>
            </a:br>
            <a:r>
              <a:rPr lang="ar-JO" dirty="0"/>
              <a:t>(16: 4- 7)</a:t>
            </a:r>
            <a:endParaRPr dirty="0"/>
          </a:p>
        </p:txBody>
      </p:sp>
      <p:pic>
        <p:nvPicPr>
          <p:cNvPr id="8238" name="Picture 2" descr="Picture 2"/>
          <p:cNvPicPr>
            <a:picLocks noChangeAspect="1"/>
          </p:cNvPicPr>
          <p:nvPr/>
        </p:nvPicPr>
        <p:blipFill>
          <a:blip r:embed="rId4"/>
          <a:stretch>
            <a:fillRect/>
          </a:stretch>
        </p:blipFill>
        <p:spPr>
          <a:xfrm>
            <a:off x="7938" y="-26988"/>
            <a:ext cx="5859463" cy="6861176"/>
          </a:xfrm>
          <a:prstGeom prst="rect">
            <a:avLst/>
          </a:prstGeom>
          <a:ln w="12700">
            <a:miter lim="400000"/>
          </a:ln>
        </p:spPr>
      </p:pic>
      <p:sp>
        <p:nvSpPr>
          <p:cNvPr id="8239" name="Text Box 19"/>
          <p:cNvSpPr txBox="1"/>
          <p:nvPr/>
        </p:nvSpPr>
        <p:spPr>
          <a:xfrm>
            <a:off x="8436278" y="12451"/>
            <a:ext cx="440761" cy="463844"/>
          </a:xfrm>
          <a:prstGeom prst="rect">
            <a:avLst/>
          </a:prstGeom>
          <a:solidFill>
            <a:srgbClr val="000000"/>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6799" tIns="46799" rIns="46799" bIns="46799">
            <a:spAutoFit/>
          </a:bodyPr>
          <a:lstStyle>
            <a:lvl1pPr algn="l">
              <a:defRPr b="1">
                <a:solidFill>
                  <a:schemeClr val="accent3">
                    <a:lumOff val="44000"/>
                  </a:schemeClr>
                </a:solidFill>
              </a:defRPr>
            </a:lvl1pPr>
          </a:lstStyle>
          <a:p>
            <a:pPr marL="0" marR="0" lvl="0" indent="0" algn="l" defTabSz="914400" rtl="0" eaLnBrk="1" fontAlgn="auto" latinLnBrk="0" hangingPunct="0">
              <a:lnSpc>
                <a:spcPct val="100000"/>
              </a:lnSpc>
              <a:spcBef>
                <a:spcPts val="0"/>
              </a:spcBef>
              <a:spcAft>
                <a:spcPts val="0"/>
              </a:spcAft>
              <a:buClrTx/>
              <a:buSzTx/>
              <a:buFontTx/>
              <a:buNone/>
              <a:tabLst/>
              <a:defRPr/>
            </a:pPr>
            <a:r>
              <a:rPr kumimoji="0" lang="ar-JO" sz="2400" b="1" i="0" u="none" strike="noStrike" kern="0" cap="none" spc="0" normalizeH="0" baseline="0" noProof="0" dirty="0">
                <a:ln>
                  <a:noFill/>
                </a:ln>
                <a:solidFill>
                  <a:srgbClr val="8F8F8F">
                    <a:lumOff val="44000"/>
                  </a:srgbClr>
                </a:solidFill>
                <a:effectLst/>
                <a:uLnTx/>
                <a:uFillTx/>
                <a:latin typeface="Arial"/>
                <a:cs typeface="Arial"/>
                <a:sym typeface="Arial"/>
              </a:rPr>
              <a:t>97</a:t>
            </a:r>
            <a:endParaRPr kumimoji="0" sz="2400" b="1" i="0" u="none" strike="noStrike" kern="0" cap="none" spc="0" normalizeH="0" baseline="0" noProof="0" dirty="0">
              <a:ln>
                <a:noFill/>
              </a:ln>
              <a:solidFill>
                <a:srgbClr val="8F8F8F">
                  <a:lumOff val="44000"/>
                </a:srgbClr>
              </a:solidFill>
              <a:effectLst/>
              <a:uLnTx/>
              <a:uFillTx/>
              <a:latin typeface="Arial"/>
              <a:cs typeface="Arial"/>
              <a:sym typeface="Arial"/>
            </a:endParaRPr>
          </a:p>
        </p:txBody>
      </p:sp>
    </p:spTree>
  </p:cSld>
  <p:clrMapOvr>
    <a:overrideClrMapping bg1="lt1" tx1="dk1" bg2="lt2" tx2="dk2" accent1="accent1" accent2="accent2" accent3="accent3" accent4="accent4" accent5="accent5" accent6="accent6" hlink="hlink" folHlink="folHlink"/>
  </p:clrMapOvr>
</p:sld>
</file>

<file path=ppt/slides/slide8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8243" name="Title 1"/>
          <p:cNvSpPr txBox="1">
            <a:spLocks noGrp="1"/>
          </p:cNvSpPr>
          <p:nvPr>
            <p:ph type="title"/>
          </p:nvPr>
        </p:nvSpPr>
        <p:spPr>
          <a:xfrm>
            <a:off x="5867400" y="333375"/>
            <a:ext cx="3276600" cy="5183188"/>
          </a:xfrm>
          <a:prstGeom prst="rect">
            <a:avLst/>
          </a:prstGeom>
        </p:spPr>
        <p:txBody>
          <a:bodyPr/>
          <a:lstStyle>
            <a:lvl1pPr>
              <a:defRPr sz="3600" b="1"/>
            </a:lvl1pPr>
          </a:lstStyle>
          <a:p>
            <a:r>
              <a:rPr lang="ar-JO" dirty="0"/>
              <a:t>الجامة رقم 4</a:t>
            </a:r>
            <a:br>
              <a:rPr lang="ar-JO" dirty="0"/>
            </a:br>
            <a:r>
              <a:rPr lang="ar-JO" dirty="0"/>
              <a:t>الشمس تحرق</a:t>
            </a:r>
            <a:br>
              <a:rPr lang="ar-JO" dirty="0"/>
            </a:br>
            <a:r>
              <a:rPr lang="ar-JO" dirty="0"/>
              <a:t>الناس</a:t>
            </a:r>
            <a:br>
              <a:rPr lang="ar-JO" dirty="0"/>
            </a:br>
            <a:r>
              <a:rPr lang="ar-JO" dirty="0"/>
              <a:t>(16: 8- 9)</a:t>
            </a:r>
            <a:endParaRPr dirty="0"/>
          </a:p>
        </p:txBody>
      </p:sp>
      <p:pic>
        <p:nvPicPr>
          <p:cNvPr id="8244" name="Picture 3" descr="Picture 3"/>
          <p:cNvPicPr>
            <a:picLocks/>
          </p:cNvPicPr>
          <p:nvPr/>
        </p:nvPicPr>
        <p:blipFill>
          <a:blip r:embed="rId3"/>
          <a:stretch>
            <a:fillRect/>
          </a:stretch>
        </p:blipFill>
        <p:spPr>
          <a:xfrm>
            <a:off x="0" y="333375"/>
            <a:ext cx="5961063" cy="6308725"/>
          </a:xfrm>
          <a:prstGeom prst="rect">
            <a:avLst/>
          </a:prstGeom>
          <a:ln w="12700">
            <a:miter lim="400000"/>
          </a:ln>
        </p:spPr>
      </p:pic>
      <p:sp>
        <p:nvSpPr>
          <p:cNvPr id="8245" name="Text Box 19"/>
          <p:cNvSpPr txBox="1"/>
          <p:nvPr/>
        </p:nvSpPr>
        <p:spPr>
          <a:xfrm>
            <a:off x="8436278" y="12451"/>
            <a:ext cx="440761" cy="463844"/>
          </a:xfrm>
          <a:prstGeom prst="rect">
            <a:avLst/>
          </a:prstGeom>
          <a:solidFill>
            <a:srgbClr val="000000"/>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6799" tIns="46799" rIns="46799" bIns="46799">
            <a:spAutoFit/>
          </a:bodyPr>
          <a:lstStyle>
            <a:lvl1pPr algn="l">
              <a:defRPr b="1">
                <a:solidFill>
                  <a:schemeClr val="accent3">
                    <a:lumOff val="44000"/>
                  </a:schemeClr>
                </a:solidFill>
              </a:defRPr>
            </a:lvl1pPr>
          </a:lstStyle>
          <a:p>
            <a:pPr marL="0" marR="0" lvl="0" indent="0" algn="l" defTabSz="914400" rtl="0" eaLnBrk="1" fontAlgn="auto" latinLnBrk="0" hangingPunct="0">
              <a:lnSpc>
                <a:spcPct val="100000"/>
              </a:lnSpc>
              <a:spcBef>
                <a:spcPts val="0"/>
              </a:spcBef>
              <a:spcAft>
                <a:spcPts val="0"/>
              </a:spcAft>
              <a:buClrTx/>
              <a:buSzTx/>
              <a:buFontTx/>
              <a:buNone/>
              <a:tabLst/>
              <a:defRPr/>
            </a:pPr>
            <a:r>
              <a:rPr kumimoji="0" lang="ar-JO" sz="2400" b="1" i="0" u="none" strike="noStrike" kern="0" cap="none" spc="0" normalizeH="0" baseline="0" noProof="0" dirty="0">
                <a:ln>
                  <a:noFill/>
                </a:ln>
                <a:solidFill>
                  <a:srgbClr val="8F8F8F">
                    <a:lumOff val="44000"/>
                  </a:srgbClr>
                </a:solidFill>
                <a:effectLst/>
                <a:uLnTx/>
                <a:uFillTx/>
                <a:latin typeface="Arial"/>
                <a:cs typeface="Arial"/>
                <a:sym typeface="Arial"/>
              </a:rPr>
              <a:t>97</a:t>
            </a:r>
            <a:endParaRPr kumimoji="0" sz="2400" b="1" i="0" u="none" strike="noStrike" kern="0" cap="none" spc="0" normalizeH="0" baseline="0" noProof="0" dirty="0">
              <a:ln>
                <a:noFill/>
              </a:ln>
              <a:solidFill>
                <a:srgbClr val="8F8F8F">
                  <a:lumOff val="44000"/>
                </a:srgbClr>
              </a:solidFill>
              <a:effectLst/>
              <a:uLnTx/>
              <a:uFillTx/>
              <a:latin typeface="Arial"/>
              <a:cs typeface="Arial"/>
              <a:sym typeface="Arial"/>
            </a:endParaRPr>
          </a:p>
        </p:txBody>
      </p:sp>
    </p:spTree>
  </p:cSld>
  <p:clrMapOvr>
    <a:overrideClrMapping bg1="lt1" tx1="dk1" bg2="lt2" tx2="dk2" accent1="accent1" accent2="accent2" accent3="accent3" accent4="accent4" accent5="accent5" accent6="accent6" hlink="hlink" folHlink="folHlink"/>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22561" name="Picture 5" descr="dan 7 beasts large.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Title 1"/>
          <p:cNvSpPr>
            <a:spLocks noGrp="1"/>
          </p:cNvSpPr>
          <p:nvPr>
            <p:ph type="title" idx="4294967295"/>
          </p:nvPr>
        </p:nvSpPr>
        <p:spPr>
          <a:xfrm>
            <a:off x="0" y="66102"/>
            <a:ext cx="7772400" cy="914400"/>
          </a:xfrm>
        </p:spPr>
        <p:txBody>
          <a:bodyPr/>
          <a:lstStyle/>
          <a:p>
            <a:pPr>
              <a:defRPr/>
            </a:pPr>
            <a:r>
              <a:rPr lang="ar-JO" sz="6000" b="1" dirty="0">
                <a:solidFill>
                  <a:srgbClr val="FFFFFF"/>
                </a:solidFill>
                <a:effectLst>
                  <a:glow rad="228600">
                    <a:schemeClr val="tx1"/>
                  </a:glow>
                </a:effectLst>
                <a:latin typeface="Arial" charset="0"/>
                <a:ea typeface="ＭＳ Ｐゴシック" charset="0"/>
                <a:cs typeface="Arial" charset="0"/>
              </a:rPr>
              <a:t>ال</a:t>
            </a:r>
            <a:r>
              <a:rPr lang="ar-SA" sz="6000" b="1" dirty="0">
                <a:solidFill>
                  <a:srgbClr val="FFFFFF"/>
                </a:solidFill>
                <a:effectLst>
                  <a:glow rad="228600">
                    <a:schemeClr val="tx1"/>
                  </a:glow>
                </a:effectLst>
                <a:latin typeface="Arial" charset="0"/>
                <a:ea typeface="ＭＳ Ｐゴシック" charset="0"/>
                <a:cs typeface="Arial" charset="0"/>
              </a:rPr>
              <a:t>أمم في دانيال ٧</a:t>
            </a:r>
            <a:endParaRPr lang="en-US" sz="6000" b="1" dirty="0">
              <a:solidFill>
                <a:srgbClr val="FFFFFF"/>
              </a:solidFill>
              <a:effectLst>
                <a:glow rad="228600">
                  <a:schemeClr val="tx1"/>
                </a:glow>
              </a:effectLst>
              <a:latin typeface="Arial" charset="0"/>
              <a:ea typeface="ＭＳ Ｐゴシック" charset="0"/>
              <a:cs typeface="Arial" charset="0"/>
            </a:endParaRPr>
          </a:p>
        </p:txBody>
      </p:sp>
      <p:sp>
        <p:nvSpPr>
          <p:cNvPr id="7" name="Title 1"/>
          <p:cNvSpPr txBox="1">
            <a:spLocks/>
          </p:cNvSpPr>
          <p:nvPr/>
        </p:nvSpPr>
        <p:spPr bwMode="auto">
          <a:xfrm>
            <a:off x="228600" y="1981200"/>
            <a:ext cx="3886200" cy="914400"/>
          </a:xfrm>
          <a:prstGeom prst="rect">
            <a:avLst/>
          </a:prstGeom>
          <a:noFill/>
          <a:ln w="9525">
            <a:noFill/>
            <a:miter lim="800000"/>
            <a:headEnd/>
            <a:tailEnd/>
          </a:ln>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4000" b="1" i="0" u="none" strike="noStrike" kern="1200" cap="none" spc="0" normalizeH="0" baseline="0" noProof="0">
                <a:ln>
                  <a:noFill/>
                </a:ln>
                <a:solidFill>
                  <a:srgbClr val="FFFFFF"/>
                </a:solidFill>
                <a:effectLst>
                  <a:glow rad="228600">
                    <a:srgbClr val="000000"/>
                  </a:glow>
                </a:effectLst>
                <a:uLnTx/>
                <a:uFillTx/>
                <a:latin typeface="Arial" charset="0"/>
                <a:ea typeface="ＭＳ Ｐゴシック" charset="0"/>
                <a:cs typeface="Arial" charset="0"/>
              </a:rPr>
              <a:t>بابل</a:t>
            </a:r>
            <a:endParaRPr kumimoji="0" lang="en-US" sz="4000" b="1" i="0" u="none" strike="noStrike" kern="1200" cap="none" spc="0" normalizeH="0" baseline="0" noProof="0">
              <a:ln>
                <a:noFill/>
              </a:ln>
              <a:solidFill>
                <a:srgbClr val="FFFFFF"/>
              </a:solidFill>
              <a:effectLst>
                <a:glow rad="228600">
                  <a:srgbClr val="000000"/>
                </a:glow>
              </a:effectLst>
              <a:uLnTx/>
              <a:uFillTx/>
              <a:latin typeface="Arial" charset="0"/>
              <a:ea typeface="ＭＳ Ｐゴシック" charset="0"/>
              <a:cs typeface="Arial" charset="0"/>
            </a:endParaRPr>
          </a:p>
        </p:txBody>
      </p:sp>
      <p:sp>
        <p:nvSpPr>
          <p:cNvPr id="8" name="Title 1"/>
          <p:cNvSpPr txBox="1">
            <a:spLocks/>
          </p:cNvSpPr>
          <p:nvPr/>
        </p:nvSpPr>
        <p:spPr bwMode="auto">
          <a:xfrm>
            <a:off x="1219200" y="4648200"/>
            <a:ext cx="3886200" cy="914400"/>
          </a:xfrm>
          <a:prstGeom prst="rect">
            <a:avLst/>
          </a:prstGeom>
          <a:noFill/>
          <a:ln w="9525">
            <a:noFill/>
            <a:miter lim="800000"/>
            <a:headEnd/>
            <a:tailEnd/>
          </a:ln>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4000" b="1" i="0" u="none" strike="noStrike" kern="1200" cap="none" spc="0" normalizeH="0" baseline="0" noProof="0">
                <a:ln>
                  <a:noFill/>
                </a:ln>
                <a:solidFill>
                  <a:srgbClr val="FFFFFF"/>
                </a:solidFill>
                <a:effectLst>
                  <a:glow rad="228600">
                    <a:srgbClr val="000000"/>
                  </a:glow>
                </a:effectLst>
                <a:uLnTx/>
                <a:uFillTx/>
                <a:latin typeface="Arial" charset="0"/>
                <a:ea typeface="ＭＳ Ｐゴシック" charset="0"/>
                <a:cs typeface="Arial" charset="0"/>
              </a:rPr>
              <a:t>مادي -فارس</a:t>
            </a:r>
            <a:endParaRPr kumimoji="0" lang="en-US" sz="4000" b="1" i="0" u="none" strike="noStrike" kern="1200" cap="none" spc="0" normalizeH="0" baseline="0" noProof="0">
              <a:ln>
                <a:noFill/>
              </a:ln>
              <a:solidFill>
                <a:srgbClr val="FFFFFF"/>
              </a:solidFill>
              <a:effectLst>
                <a:glow rad="228600">
                  <a:srgbClr val="000000"/>
                </a:glow>
              </a:effectLst>
              <a:uLnTx/>
              <a:uFillTx/>
              <a:latin typeface="Arial" charset="0"/>
              <a:ea typeface="ＭＳ Ｐゴシック" charset="0"/>
              <a:cs typeface="Arial" charset="0"/>
            </a:endParaRPr>
          </a:p>
        </p:txBody>
      </p:sp>
      <p:sp>
        <p:nvSpPr>
          <p:cNvPr id="9" name="Title 1"/>
          <p:cNvSpPr txBox="1">
            <a:spLocks/>
          </p:cNvSpPr>
          <p:nvPr/>
        </p:nvSpPr>
        <p:spPr bwMode="auto">
          <a:xfrm>
            <a:off x="3886200" y="2286000"/>
            <a:ext cx="3886200" cy="914400"/>
          </a:xfrm>
          <a:prstGeom prst="rect">
            <a:avLst/>
          </a:prstGeom>
          <a:noFill/>
          <a:ln w="9525">
            <a:noFill/>
            <a:miter lim="800000"/>
            <a:headEnd/>
            <a:tailEnd/>
          </a:ln>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4000" b="1" i="0" u="none" strike="noStrike" kern="1200" cap="none" spc="0" normalizeH="0" baseline="0" noProof="0">
                <a:ln>
                  <a:noFill/>
                </a:ln>
                <a:solidFill>
                  <a:srgbClr val="FFFFFF"/>
                </a:solidFill>
                <a:effectLst>
                  <a:glow rad="228600">
                    <a:srgbClr val="000000"/>
                  </a:glow>
                </a:effectLst>
                <a:uLnTx/>
                <a:uFillTx/>
                <a:latin typeface="Arial" charset="0"/>
                <a:ea typeface="ＭＳ Ｐゴシック" charset="0"/>
                <a:cs typeface="Arial" charset="0"/>
              </a:rPr>
              <a:t>اليونان</a:t>
            </a:r>
            <a:endParaRPr kumimoji="0" lang="en-US" sz="4000" b="1" i="0" u="none" strike="noStrike" kern="1200" cap="none" spc="0" normalizeH="0" baseline="0" noProof="0">
              <a:ln>
                <a:noFill/>
              </a:ln>
              <a:solidFill>
                <a:srgbClr val="FFFFFF"/>
              </a:solidFill>
              <a:effectLst>
                <a:glow rad="228600">
                  <a:srgbClr val="000000"/>
                </a:glow>
              </a:effectLst>
              <a:uLnTx/>
              <a:uFillTx/>
              <a:latin typeface="Arial" charset="0"/>
              <a:ea typeface="ＭＳ Ｐゴシック" charset="0"/>
              <a:cs typeface="Arial" charset="0"/>
            </a:endParaRPr>
          </a:p>
        </p:txBody>
      </p:sp>
      <p:sp>
        <p:nvSpPr>
          <p:cNvPr id="10" name="Title 1"/>
          <p:cNvSpPr txBox="1">
            <a:spLocks/>
          </p:cNvSpPr>
          <p:nvPr/>
        </p:nvSpPr>
        <p:spPr bwMode="auto">
          <a:xfrm>
            <a:off x="4267200" y="4343400"/>
            <a:ext cx="3886200" cy="914400"/>
          </a:xfrm>
          <a:prstGeom prst="rect">
            <a:avLst/>
          </a:prstGeom>
          <a:noFill/>
          <a:ln w="9525">
            <a:noFill/>
            <a:miter lim="800000"/>
            <a:headEnd/>
            <a:tailEnd/>
          </a:ln>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4000" b="1" i="0" u="none" strike="noStrike" kern="1200" cap="none" spc="0" normalizeH="0" baseline="0" noProof="0">
                <a:ln>
                  <a:noFill/>
                </a:ln>
                <a:solidFill>
                  <a:srgbClr val="FFFFFF"/>
                </a:solidFill>
                <a:effectLst>
                  <a:glow rad="228600">
                    <a:srgbClr val="000000"/>
                  </a:glow>
                </a:effectLst>
                <a:uLnTx/>
                <a:uFillTx/>
                <a:latin typeface="Arial" charset="0"/>
                <a:ea typeface="ＭＳ Ｐゴシック" charset="0"/>
                <a:cs typeface="Arial" charset="0"/>
              </a:rPr>
              <a:t>روما</a:t>
            </a:r>
            <a:endParaRPr kumimoji="0" lang="en-US" sz="4000" b="1" i="0" u="none" strike="noStrike" kern="1200" cap="none" spc="0" normalizeH="0" baseline="0" noProof="0">
              <a:ln>
                <a:noFill/>
              </a:ln>
              <a:solidFill>
                <a:srgbClr val="FFFFFF"/>
              </a:solidFill>
              <a:effectLst>
                <a:glow rad="228600">
                  <a:srgbClr val="000000"/>
                </a:glow>
              </a:effectLst>
              <a:uLnTx/>
              <a:uFillTx/>
              <a:latin typeface="Arial" charset="0"/>
              <a:ea typeface="ＭＳ Ｐゴシック" charset="0"/>
              <a:cs typeface="Arial" charset="0"/>
            </a:endParaRPr>
          </a:p>
        </p:txBody>
      </p:sp>
      <p:sp>
        <p:nvSpPr>
          <p:cNvPr id="11" name="TextBox 9"/>
          <p:cNvSpPr txBox="1">
            <a:spLocks noChangeArrowheads="1"/>
          </p:cNvSpPr>
          <p:nvPr/>
        </p:nvSpPr>
        <p:spPr bwMode="auto">
          <a:xfrm>
            <a:off x="8445500" y="-5475"/>
            <a:ext cx="704039"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SA" sz="2400" b="1" i="0" u="none" strike="noStrike" kern="1200" cap="none" spc="0" normalizeH="0" baseline="0" noProof="0">
                <a:ln>
                  <a:noFill/>
                </a:ln>
                <a:solidFill>
                  <a:srgbClr val="FFFFFF"/>
                </a:solidFill>
                <a:effectLst>
                  <a:glow rad="228600">
                    <a:srgbClr val="000000"/>
                  </a:glow>
                </a:effectLst>
                <a:uLnTx/>
                <a:uFillTx/>
                <a:latin typeface="Arial" charset="0"/>
                <a:ea typeface="ＭＳ Ｐゴシック" charset="0"/>
                <a:cs typeface="Arial" charset="0"/>
              </a:rPr>
              <a:t>٣٣١</a:t>
            </a:r>
            <a:endParaRPr kumimoji="0" lang="en-US" sz="2400" b="1" i="0" u="none" strike="noStrike" kern="1200" cap="none" spc="0" normalizeH="0" baseline="0" noProof="0">
              <a:ln>
                <a:noFill/>
              </a:ln>
              <a:solidFill>
                <a:srgbClr val="FFFFFF"/>
              </a:solidFill>
              <a:effectLst>
                <a:glow rad="228600">
                  <a:srgbClr val="000000"/>
                </a:glow>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3461978626"/>
      </p:ext>
    </p:extLst>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8"/>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9"/>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1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9" grpId="0"/>
      <p:bldP spid="10" grpId="0"/>
    </p:bldLst>
  </p:timing>
</p:sld>
</file>

<file path=ppt/slides/slide9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8247" name="Picture 4" descr="Picture 4"/>
          <p:cNvPicPr>
            <a:picLocks noChangeAspect="1"/>
          </p:cNvPicPr>
          <p:nvPr/>
        </p:nvPicPr>
        <p:blipFill>
          <a:blip r:embed="rId3"/>
          <a:stretch>
            <a:fillRect/>
          </a:stretch>
        </p:blipFill>
        <p:spPr>
          <a:xfrm>
            <a:off x="0" y="1143000"/>
            <a:ext cx="9144000" cy="5715000"/>
          </a:xfrm>
          <a:prstGeom prst="rect">
            <a:avLst/>
          </a:prstGeom>
          <a:ln w="12700">
            <a:miter lim="400000"/>
          </a:ln>
        </p:spPr>
      </p:pic>
      <p:sp>
        <p:nvSpPr>
          <p:cNvPr id="8248" name="Title 1"/>
          <p:cNvSpPr txBox="1">
            <a:spLocks noGrp="1"/>
          </p:cNvSpPr>
          <p:nvPr>
            <p:ph type="title"/>
          </p:nvPr>
        </p:nvSpPr>
        <p:spPr>
          <a:xfrm>
            <a:off x="5867400" y="333375"/>
            <a:ext cx="3276600" cy="5183188"/>
          </a:xfrm>
          <a:prstGeom prst="rect">
            <a:avLst/>
          </a:prstGeom>
        </p:spPr>
        <p:txBody>
          <a:bodyPr/>
          <a:lstStyle>
            <a:lvl1pPr>
              <a:defRPr sz="3600" b="1"/>
            </a:lvl1pPr>
          </a:lstStyle>
          <a:p>
            <a:r>
              <a:rPr lang="ar-JO" dirty="0"/>
              <a:t>الجامة رقم 5</a:t>
            </a:r>
            <a:br>
              <a:rPr lang="ar-JO" dirty="0"/>
            </a:br>
            <a:r>
              <a:rPr lang="ar-JO" dirty="0"/>
              <a:t>الظلمة</a:t>
            </a:r>
            <a:br>
              <a:rPr lang="ar-JO" dirty="0"/>
            </a:br>
            <a:r>
              <a:rPr dirty="0"/>
              <a:t>(</a:t>
            </a:r>
            <a:r>
              <a:rPr lang="ar-JO" dirty="0"/>
              <a:t>16: 10- 11</a:t>
            </a:r>
            <a:r>
              <a:rPr dirty="0"/>
              <a:t>)</a:t>
            </a:r>
          </a:p>
        </p:txBody>
      </p:sp>
      <p:sp>
        <p:nvSpPr>
          <p:cNvPr id="8249" name="Text Box 19"/>
          <p:cNvSpPr txBox="1"/>
          <p:nvPr/>
        </p:nvSpPr>
        <p:spPr>
          <a:xfrm>
            <a:off x="8436278" y="12451"/>
            <a:ext cx="440761" cy="463844"/>
          </a:xfrm>
          <a:prstGeom prst="rect">
            <a:avLst/>
          </a:prstGeom>
          <a:solidFill>
            <a:srgbClr val="000000"/>
          </a:solidFill>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6799" tIns="46799" rIns="46799" bIns="46799">
            <a:spAutoFit/>
          </a:bodyPr>
          <a:lstStyle>
            <a:lvl1pPr algn="l">
              <a:defRPr b="1">
                <a:solidFill>
                  <a:schemeClr val="accent3">
                    <a:lumOff val="44000"/>
                  </a:schemeClr>
                </a:solidFill>
              </a:defRPr>
            </a:lvl1pPr>
          </a:lstStyle>
          <a:p>
            <a:pPr marL="0" marR="0" lvl="0" indent="0" algn="l" defTabSz="914400" rtl="0" eaLnBrk="1" fontAlgn="auto" latinLnBrk="0" hangingPunct="0">
              <a:lnSpc>
                <a:spcPct val="100000"/>
              </a:lnSpc>
              <a:spcBef>
                <a:spcPts val="0"/>
              </a:spcBef>
              <a:spcAft>
                <a:spcPts val="0"/>
              </a:spcAft>
              <a:buClrTx/>
              <a:buSzTx/>
              <a:buFontTx/>
              <a:buNone/>
              <a:tabLst/>
              <a:defRPr/>
            </a:pPr>
            <a:r>
              <a:rPr kumimoji="0" lang="ar-JO" sz="2400" b="1" i="0" u="none" strike="noStrike" kern="0" cap="none" spc="0" normalizeH="0" baseline="0" noProof="0" dirty="0">
                <a:ln>
                  <a:noFill/>
                </a:ln>
                <a:solidFill>
                  <a:srgbClr val="8F8F8F">
                    <a:lumOff val="44000"/>
                  </a:srgbClr>
                </a:solidFill>
                <a:effectLst/>
                <a:uLnTx/>
                <a:uFillTx/>
                <a:latin typeface="Arial"/>
                <a:cs typeface="Arial"/>
                <a:sym typeface="Arial"/>
              </a:rPr>
              <a:t>97</a:t>
            </a:r>
            <a:endParaRPr kumimoji="0" sz="2400" b="1" i="0" u="none" strike="noStrike" kern="0" cap="none" spc="0" normalizeH="0" baseline="0" noProof="0" dirty="0">
              <a:ln>
                <a:noFill/>
              </a:ln>
              <a:solidFill>
                <a:srgbClr val="8F8F8F">
                  <a:lumOff val="44000"/>
                </a:srgbClr>
              </a:solidFill>
              <a:effectLst/>
              <a:uLnTx/>
              <a:uFillTx/>
              <a:latin typeface="Arial"/>
              <a:cs typeface="Arial"/>
              <a:sym typeface="Arial"/>
            </a:endParaRPr>
          </a:p>
        </p:txBody>
      </p:sp>
    </p:spTree>
  </p:cSld>
  <p:clrMapOvr>
    <a:overrideClrMapping bg1="lt1" tx1="dk1" bg2="lt2" tx2="dk2" accent1="accent1" accent2="accent2" accent3="accent3" accent4="accent4" accent5="accent5" accent6="accent6" hlink="hlink" folHlink="folHlink"/>
  </p:clrMapOvr>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95297" name="Picture 2"/>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81000" y="457200"/>
            <a:ext cx="8401050" cy="59531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15428" name="Rectangle 4"/>
          <p:cNvSpPr>
            <a:spLocks noChangeArrowheads="1"/>
          </p:cNvSpPr>
          <p:nvPr/>
        </p:nvSpPr>
        <p:spPr bwMode="auto">
          <a:xfrm>
            <a:off x="4284663" y="2708275"/>
            <a:ext cx="4462462" cy="3241675"/>
          </a:xfrm>
          <a:prstGeom prst="rect">
            <a:avLst/>
          </a:prstGeom>
          <a:solidFill>
            <a:srgbClr val="000066"/>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r" defTabSz="914400" rtl="0" eaLnBrk="0" fontAlgn="base" latinLnBrk="0" hangingPunct="0">
              <a:lnSpc>
                <a:spcPct val="100000"/>
              </a:lnSpc>
              <a:spcBef>
                <a:spcPct val="20000"/>
              </a:spcBef>
              <a:spcAft>
                <a:spcPct val="0"/>
              </a:spcAft>
              <a:buClrTx/>
              <a:buSzTx/>
              <a:buFontTx/>
              <a:buNone/>
              <a:tabLst/>
              <a:defRPr/>
            </a:pPr>
            <a:r>
              <a:rPr kumimoji="0" lang="ar-SA" sz="2800" b="0"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رؤيا١٦</a:t>
            </a:r>
            <a:r>
              <a:rPr kumimoji="0" lang="ar-JO" sz="2800" b="0"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r>
              <a:rPr kumimoji="0" lang="ar-SA" sz="2800" b="0"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١٢</a:t>
            </a:r>
            <a:endParaRPr kumimoji="0" lang="en-US" sz="2800" b="0"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20000"/>
              </a:spcBef>
              <a:spcAft>
                <a:spcPct val="0"/>
              </a:spcAft>
              <a:buClrTx/>
              <a:buSzTx/>
              <a:buFontTx/>
              <a:buNone/>
              <a:tabLst/>
              <a:defRPr/>
            </a:pPr>
            <a:r>
              <a:rPr kumimoji="0" lang="ar-SA" sz="2800" b="0"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ث</a:t>
            </a:r>
            <a:r>
              <a:rPr kumimoji="0" lang="ar-SA" sz="28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a:t>
            </a:r>
            <a:r>
              <a:rPr kumimoji="0" lang="ar-JO" sz="28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ثم</a:t>
            </a:r>
            <a:r>
              <a:rPr kumimoji="0" lang="ar-SA" sz="28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سَكَبَ ٱلْمَلَاكُ ٱلسَّادِسُ جَامَهُ عَلَى ٱلنَّهْرِ ٱلْكَبِيرِ </a:t>
            </a:r>
            <a:r>
              <a:rPr kumimoji="0" lang="ar-SA" sz="2800" b="0"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ٱلْفُرَاتِ</a:t>
            </a:r>
            <a:r>
              <a:rPr kumimoji="0" lang="ar-SA" sz="28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0" lang="ar-SA" sz="2800" b="0" i="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فَنَشِفَ</a:t>
            </a:r>
            <a:r>
              <a:rPr kumimoji="0" lang="ar-SA" sz="28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مَاؤُهُ لِكَيْ يُعَدَّ طَرِيقُ ٱلْمُلُوكِ ٱلَّذِينَ مِنْ مَشْرِقِ ٱلشَّمْسِ</a:t>
            </a:r>
            <a:endParaRPr kumimoji="0" lang="en-US" sz="2800" b="0"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615430" name="Freeform 6"/>
          <p:cNvSpPr>
            <a:spLocks/>
          </p:cNvSpPr>
          <p:nvPr/>
        </p:nvSpPr>
        <p:spPr bwMode="auto">
          <a:xfrm rot="1694376">
            <a:off x="736600" y="2863850"/>
            <a:ext cx="3225800" cy="463550"/>
          </a:xfrm>
          <a:custGeom>
            <a:avLst/>
            <a:gdLst>
              <a:gd name="T0" fmla="*/ 2147483647 w 2032"/>
              <a:gd name="T1" fmla="*/ 0 h 1685"/>
              <a:gd name="T2" fmla="*/ 2147483647 w 2032"/>
              <a:gd name="T3" fmla="*/ 2147483647 h 1685"/>
              <a:gd name="T4" fmla="*/ 2147483647 w 2032"/>
              <a:gd name="T5" fmla="*/ 2147483647 h 1685"/>
              <a:gd name="T6" fmla="*/ 2147483647 w 2032"/>
              <a:gd name="T7" fmla="*/ 2147483647 h 1685"/>
              <a:gd name="T8" fmla="*/ 2147483647 w 2032"/>
              <a:gd name="T9" fmla="*/ 2147483647 h 1685"/>
              <a:gd name="T10" fmla="*/ 2147483647 w 2032"/>
              <a:gd name="T11" fmla="*/ 2147483647 h 1685"/>
              <a:gd name="T12" fmla="*/ 2147483647 w 2032"/>
              <a:gd name="T13" fmla="*/ 2147483647 h 1685"/>
              <a:gd name="T14" fmla="*/ 2147483647 w 2032"/>
              <a:gd name="T15" fmla="*/ 2147483647 h 1685"/>
              <a:gd name="T16" fmla="*/ 2147483647 w 2032"/>
              <a:gd name="T17" fmla="*/ 2147483647 h 1685"/>
              <a:gd name="T18" fmla="*/ 2147483647 w 2032"/>
              <a:gd name="T19" fmla="*/ 2147483647 h 1685"/>
              <a:gd name="T20" fmla="*/ 2147483647 w 2032"/>
              <a:gd name="T21" fmla="*/ 2147483647 h 1685"/>
              <a:gd name="T22" fmla="*/ 2147483647 w 2032"/>
              <a:gd name="T23" fmla="*/ 2147483647 h 1685"/>
              <a:gd name="T24" fmla="*/ 2147483647 w 2032"/>
              <a:gd name="T25" fmla="*/ 2147483647 h 1685"/>
              <a:gd name="T26" fmla="*/ 2147483647 w 2032"/>
              <a:gd name="T27" fmla="*/ 2147483647 h 1685"/>
              <a:gd name="T28" fmla="*/ 2147483647 w 2032"/>
              <a:gd name="T29" fmla="*/ 2147483647 h 1685"/>
              <a:gd name="T30" fmla="*/ 2147483647 w 2032"/>
              <a:gd name="T31" fmla="*/ 2147483647 h 1685"/>
              <a:gd name="T32" fmla="*/ 2147483647 w 2032"/>
              <a:gd name="T33" fmla="*/ 2147483647 h 1685"/>
              <a:gd name="T34" fmla="*/ 2147483647 w 2032"/>
              <a:gd name="T35" fmla="*/ 2147483647 h 1685"/>
              <a:gd name="T36" fmla="*/ 2147483647 w 2032"/>
              <a:gd name="T37" fmla="*/ 2147483647 h 1685"/>
              <a:gd name="T38" fmla="*/ 2147483647 w 2032"/>
              <a:gd name="T39" fmla="*/ 2147483647 h 1685"/>
              <a:gd name="T40" fmla="*/ 2147483647 w 2032"/>
              <a:gd name="T41" fmla="*/ 2147483647 h 1685"/>
              <a:gd name="T42" fmla="*/ 2147483647 w 2032"/>
              <a:gd name="T43" fmla="*/ 2147483647 h 1685"/>
              <a:gd name="T44" fmla="*/ 2147483647 w 2032"/>
              <a:gd name="T45" fmla="*/ 2147483647 h 1685"/>
              <a:gd name="T46" fmla="*/ 2147483647 w 2032"/>
              <a:gd name="T47" fmla="*/ 2147483647 h 1685"/>
              <a:gd name="T48" fmla="*/ 2147483647 w 2032"/>
              <a:gd name="T49" fmla="*/ 2147483647 h 1685"/>
              <a:gd name="T50" fmla="*/ 2147483647 w 2032"/>
              <a:gd name="T51" fmla="*/ 2147483647 h 1685"/>
              <a:gd name="T52" fmla="*/ 2147483647 w 2032"/>
              <a:gd name="T53" fmla="*/ 2147483647 h 1685"/>
              <a:gd name="T54" fmla="*/ 2147483647 w 2032"/>
              <a:gd name="T55" fmla="*/ 2147483647 h 1685"/>
              <a:gd name="T56" fmla="*/ 2147483647 w 2032"/>
              <a:gd name="T57" fmla="*/ 2147483647 h 1685"/>
              <a:gd name="T58" fmla="*/ 2147483647 w 2032"/>
              <a:gd name="T59" fmla="*/ 2147483647 h 1685"/>
              <a:gd name="T60" fmla="*/ 2147483647 w 2032"/>
              <a:gd name="T61" fmla="*/ 2147483647 h 1685"/>
              <a:gd name="T62" fmla="*/ 2147483647 w 2032"/>
              <a:gd name="T63" fmla="*/ 2147483647 h 1685"/>
              <a:gd name="T64" fmla="*/ 2147483647 w 2032"/>
              <a:gd name="T65" fmla="*/ 2147483647 h 1685"/>
              <a:gd name="T66" fmla="*/ 2147483647 w 2032"/>
              <a:gd name="T67" fmla="*/ 2147483647 h 1685"/>
              <a:gd name="T68" fmla="*/ 2147483647 w 2032"/>
              <a:gd name="T69" fmla="*/ 2147483647 h 1685"/>
              <a:gd name="T70" fmla="*/ 2147483647 w 2032"/>
              <a:gd name="T71" fmla="*/ 2147483647 h 1685"/>
              <a:gd name="T72" fmla="*/ 2147483647 w 2032"/>
              <a:gd name="T73" fmla="*/ 2147483647 h 1685"/>
              <a:gd name="T74" fmla="*/ 2147483647 w 2032"/>
              <a:gd name="T75" fmla="*/ 2147483647 h 1685"/>
              <a:gd name="T76" fmla="*/ 2147483647 w 2032"/>
              <a:gd name="T77" fmla="*/ 2147483647 h 1685"/>
              <a:gd name="T78" fmla="*/ 2147483647 w 2032"/>
              <a:gd name="T79" fmla="*/ 2147483647 h 1685"/>
              <a:gd name="T80" fmla="*/ 2147483647 w 2032"/>
              <a:gd name="T81" fmla="*/ 2147483647 h 168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032"/>
              <a:gd name="T124" fmla="*/ 0 h 1685"/>
              <a:gd name="T125" fmla="*/ 2032 w 2032"/>
              <a:gd name="T126" fmla="*/ 1685 h 168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032" h="1685">
                <a:moveTo>
                  <a:pt x="6" y="0"/>
                </a:moveTo>
                <a:cubicBezTo>
                  <a:pt x="4" y="6"/>
                  <a:pt x="0" y="12"/>
                  <a:pt x="1" y="19"/>
                </a:cubicBezTo>
                <a:cubicBezTo>
                  <a:pt x="2" y="29"/>
                  <a:pt x="11" y="48"/>
                  <a:pt x="11" y="48"/>
                </a:cubicBezTo>
                <a:cubicBezTo>
                  <a:pt x="14" y="77"/>
                  <a:pt x="15" y="116"/>
                  <a:pt x="30" y="144"/>
                </a:cubicBezTo>
                <a:cubicBezTo>
                  <a:pt x="38" y="159"/>
                  <a:pt x="48" y="170"/>
                  <a:pt x="54" y="187"/>
                </a:cubicBezTo>
                <a:cubicBezTo>
                  <a:pt x="52" y="214"/>
                  <a:pt x="51" y="242"/>
                  <a:pt x="49" y="269"/>
                </a:cubicBezTo>
                <a:cubicBezTo>
                  <a:pt x="48" y="276"/>
                  <a:pt x="40" y="311"/>
                  <a:pt x="49" y="322"/>
                </a:cubicBezTo>
                <a:cubicBezTo>
                  <a:pt x="59" y="334"/>
                  <a:pt x="93" y="336"/>
                  <a:pt x="93" y="336"/>
                </a:cubicBezTo>
                <a:cubicBezTo>
                  <a:pt x="150" y="377"/>
                  <a:pt x="322" y="359"/>
                  <a:pt x="347" y="360"/>
                </a:cubicBezTo>
                <a:cubicBezTo>
                  <a:pt x="379" y="371"/>
                  <a:pt x="380" y="396"/>
                  <a:pt x="395" y="422"/>
                </a:cubicBezTo>
                <a:cubicBezTo>
                  <a:pt x="412" y="453"/>
                  <a:pt x="438" y="498"/>
                  <a:pt x="472" y="509"/>
                </a:cubicBezTo>
                <a:cubicBezTo>
                  <a:pt x="483" y="526"/>
                  <a:pt x="498" y="531"/>
                  <a:pt x="510" y="547"/>
                </a:cubicBezTo>
                <a:cubicBezTo>
                  <a:pt x="516" y="555"/>
                  <a:pt x="551" y="612"/>
                  <a:pt x="553" y="619"/>
                </a:cubicBezTo>
                <a:cubicBezTo>
                  <a:pt x="555" y="624"/>
                  <a:pt x="555" y="630"/>
                  <a:pt x="558" y="634"/>
                </a:cubicBezTo>
                <a:cubicBezTo>
                  <a:pt x="568" y="646"/>
                  <a:pt x="592" y="658"/>
                  <a:pt x="606" y="667"/>
                </a:cubicBezTo>
                <a:cubicBezTo>
                  <a:pt x="663" y="662"/>
                  <a:pt x="675" y="658"/>
                  <a:pt x="736" y="667"/>
                </a:cubicBezTo>
                <a:cubicBezTo>
                  <a:pt x="758" y="670"/>
                  <a:pt x="773" y="684"/>
                  <a:pt x="793" y="691"/>
                </a:cubicBezTo>
                <a:cubicBezTo>
                  <a:pt x="812" y="710"/>
                  <a:pt x="840" y="723"/>
                  <a:pt x="865" y="734"/>
                </a:cubicBezTo>
                <a:cubicBezTo>
                  <a:pt x="874" y="738"/>
                  <a:pt x="894" y="744"/>
                  <a:pt x="894" y="744"/>
                </a:cubicBezTo>
                <a:cubicBezTo>
                  <a:pt x="915" y="774"/>
                  <a:pt x="911" y="839"/>
                  <a:pt x="937" y="854"/>
                </a:cubicBezTo>
                <a:cubicBezTo>
                  <a:pt x="951" y="862"/>
                  <a:pt x="966" y="865"/>
                  <a:pt x="981" y="869"/>
                </a:cubicBezTo>
                <a:cubicBezTo>
                  <a:pt x="992" y="872"/>
                  <a:pt x="1014" y="878"/>
                  <a:pt x="1014" y="878"/>
                </a:cubicBezTo>
                <a:cubicBezTo>
                  <a:pt x="1036" y="911"/>
                  <a:pt x="1071" y="910"/>
                  <a:pt x="1105" y="922"/>
                </a:cubicBezTo>
                <a:cubicBezTo>
                  <a:pt x="1120" y="943"/>
                  <a:pt x="1131" y="961"/>
                  <a:pt x="1149" y="979"/>
                </a:cubicBezTo>
                <a:cubicBezTo>
                  <a:pt x="1159" y="989"/>
                  <a:pt x="1177" y="1008"/>
                  <a:pt x="1177" y="1008"/>
                </a:cubicBezTo>
                <a:cubicBezTo>
                  <a:pt x="1186" y="1033"/>
                  <a:pt x="1198" y="1061"/>
                  <a:pt x="1221" y="1075"/>
                </a:cubicBezTo>
                <a:cubicBezTo>
                  <a:pt x="1230" y="1090"/>
                  <a:pt x="1234" y="1110"/>
                  <a:pt x="1245" y="1123"/>
                </a:cubicBezTo>
                <a:cubicBezTo>
                  <a:pt x="1256" y="1136"/>
                  <a:pt x="1271" y="1149"/>
                  <a:pt x="1283" y="1162"/>
                </a:cubicBezTo>
                <a:cubicBezTo>
                  <a:pt x="1294" y="1203"/>
                  <a:pt x="1281" y="1161"/>
                  <a:pt x="1297" y="1195"/>
                </a:cubicBezTo>
                <a:cubicBezTo>
                  <a:pt x="1311" y="1223"/>
                  <a:pt x="1302" y="1256"/>
                  <a:pt x="1336" y="1267"/>
                </a:cubicBezTo>
                <a:cubicBezTo>
                  <a:pt x="1350" y="1277"/>
                  <a:pt x="1384" y="1286"/>
                  <a:pt x="1384" y="1286"/>
                </a:cubicBezTo>
                <a:cubicBezTo>
                  <a:pt x="1401" y="1298"/>
                  <a:pt x="1414" y="1310"/>
                  <a:pt x="1432" y="1320"/>
                </a:cubicBezTo>
                <a:cubicBezTo>
                  <a:pt x="1446" y="1349"/>
                  <a:pt x="1463" y="1376"/>
                  <a:pt x="1480" y="1402"/>
                </a:cubicBezTo>
                <a:cubicBezTo>
                  <a:pt x="1496" y="1426"/>
                  <a:pt x="1589" y="1433"/>
                  <a:pt x="1609" y="1435"/>
                </a:cubicBezTo>
                <a:cubicBezTo>
                  <a:pt x="1639" y="1441"/>
                  <a:pt x="1662" y="1459"/>
                  <a:pt x="1691" y="1469"/>
                </a:cubicBezTo>
                <a:cubicBezTo>
                  <a:pt x="1725" y="1481"/>
                  <a:pt x="1762" y="1483"/>
                  <a:pt x="1797" y="1488"/>
                </a:cubicBezTo>
                <a:cubicBezTo>
                  <a:pt x="1817" y="1495"/>
                  <a:pt x="1834" y="1505"/>
                  <a:pt x="1854" y="1512"/>
                </a:cubicBezTo>
                <a:cubicBezTo>
                  <a:pt x="1874" y="1531"/>
                  <a:pt x="1890" y="1551"/>
                  <a:pt x="1917" y="1560"/>
                </a:cubicBezTo>
                <a:cubicBezTo>
                  <a:pt x="1934" y="1577"/>
                  <a:pt x="1942" y="1577"/>
                  <a:pt x="1965" y="1584"/>
                </a:cubicBezTo>
                <a:cubicBezTo>
                  <a:pt x="1974" y="1587"/>
                  <a:pt x="1993" y="1594"/>
                  <a:pt x="1993" y="1594"/>
                </a:cubicBezTo>
                <a:cubicBezTo>
                  <a:pt x="2011" y="1619"/>
                  <a:pt x="2032" y="1653"/>
                  <a:pt x="2032" y="1685"/>
                </a:cubicBezTo>
              </a:path>
            </a:pathLst>
          </a:custGeom>
          <a:noFill/>
          <a:ln w="57150">
            <a:solidFill>
              <a:srgbClr val="000066"/>
            </a:solidFill>
            <a:round/>
            <a:headEnd/>
            <a:tailEnd type="none" w="lg" len="lg"/>
          </a:ln>
          <a:extLst>
            <a:ext uri="{909E8E84-426E-40dd-AFC4-6F175D3DCCD1}">
              <a14:hiddenFill xmlns:a14="http://schemas.microsoft.com/office/drawing/2010/main" xmlns="">
                <a:solidFill>
                  <a:srgbClr val="FFFFFF"/>
                </a:solidFill>
              </a14:hiddenFill>
            </a:ext>
          </a:extLst>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615433" name="Text Box 9"/>
          <p:cNvSpPr txBox="1">
            <a:spLocks noChangeArrowheads="1"/>
          </p:cNvSpPr>
          <p:nvPr/>
        </p:nvSpPr>
        <p:spPr bwMode="auto">
          <a:xfrm>
            <a:off x="539750" y="4484688"/>
            <a:ext cx="1268594" cy="463846"/>
          </a:xfrm>
          <a:prstGeom prst="rect">
            <a:avLst/>
          </a:prstGeom>
          <a:solidFill>
            <a:srgbClr val="FF0000"/>
          </a:solidFill>
          <a:ln>
            <a:noFill/>
          </a:ln>
          <a:extLst>
            <a:ext uri="{91240B29-F687-4f45-9708-019B960494DF}">
              <a14:hiddenLine xmlns:a14="http://schemas.microsoft.com/office/drawing/2010/main" xmlns="" w="9525">
                <a:solidFill>
                  <a:srgbClr val="000000"/>
                </a:solidFill>
                <a:miter lim="800000"/>
                <a:headEnd/>
                <a:tailEnd type="none" w="lg" len="lg"/>
              </a14:hiddenLine>
            </a:ext>
          </a:extLst>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SA" sz="2400" b="0"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١٠٠ تعليق</a:t>
            </a:r>
            <a:endParaRPr kumimoji="0" lang="en-US" sz="2400" b="0"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615434" name="Text Box 10"/>
          <p:cNvSpPr txBox="1">
            <a:spLocks noChangeArrowheads="1"/>
          </p:cNvSpPr>
          <p:nvPr/>
        </p:nvSpPr>
        <p:spPr bwMode="auto">
          <a:xfrm>
            <a:off x="539750" y="5084763"/>
            <a:ext cx="1220504" cy="463846"/>
          </a:xfrm>
          <a:prstGeom prst="rect">
            <a:avLst/>
          </a:prstGeom>
          <a:solidFill>
            <a:srgbClr val="FF0000"/>
          </a:solidFill>
          <a:ln>
            <a:noFill/>
          </a:ln>
          <a:extLst>
            <a:ext uri="{91240B29-F687-4f45-9708-019B960494DF}">
              <a14:hiddenLine xmlns:a14="http://schemas.microsoft.com/office/drawing/2010/main" xmlns="" w="9525">
                <a:solidFill>
                  <a:srgbClr val="000000"/>
                </a:solidFill>
                <a:miter lim="800000"/>
                <a:headEnd/>
                <a:tailEnd type="none" w="lg" len="lg"/>
              </a14:hiddenLine>
            </a:ext>
          </a:extLst>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SA" sz="2400" b="0"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٥٧ تفسير!</a:t>
            </a:r>
            <a:endParaRPr kumimoji="0" lang="en-US" sz="2400" b="0"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615435" name="Line 11"/>
          <p:cNvSpPr>
            <a:spLocks noChangeShapeType="1"/>
          </p:cNvSpPr>
          <p:nvPr/>
        </p:nvSpPr>
        <p:spPr bwMode="auto">
          <a:xfrm>
            <a:off x="1116013" y="1989138"/>
            <a:ext cx="0" cy="360362"/>
          </a:xfrm>
          <a:prstGeom prst="line">
            <a:avLst/>
          </a:prstGeom>
          <a:noFill/>
          <a:ln w="76200">
            <a:solidFill>
              <a:srgbClr val="FFFF00"/>
            </a:solidFill>
            <a:round/>
            <a:headEnd type="diamond" w="med" len="med"/>
            <a:tailEnd type="diamond" w="med" len="med"/>
          </a:ln>
          <a:extLst>
            <a:ext uri="{909E8E84-426E-40dd-AFC4-6F175D3DCCD1}">
              <a14:hiddenFill xmlns:a14="http://schemas.microsoft.com/office/drawing/2010/main" xmlns="">
                <a:noFill/>
              </a14:hiddenFill>
            </a:ext>
          </a:extLst>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615436" name="Freeform 12"/>
          <p:cNvSpPr>
            <a:spLocks/>
          </p:cNvSpPr>
          <p:nvPr/>
        </p:nvSpPr>
        <p:spPr bwMode="auto">
          <a:xfrm>
            <a:off x="561975" y="1752600"/>
            <a:ext cx="520700" cy="463550"/>
          </a:xfrm>
          <a:custGeom>
            <a:avLst/>
            <a:gdLst>
              <a:gd name="T0" fmla="*/ 2147483647 w 328"/>
              <a:gd name="T1" fmla="*/ 0 h 435"/>
              <a:gd name="T2" fmla="*/ 2147483647 w 328"/>
              <a:gd name="T3" fmla="*/ 2147483647 h 435"/>
              <a:gd name="T4" fmla="*/ 2147483647 w 328"/>
              <a:gd name="T5" fmla="*/ 2147483647 h 435"/>
              <a:gd name="T6" fmla="*/ 2147483647 w 328"/>
              <a:gd name="T7" fmla="*/ 2147483647 h 435"/>
              <a:gd name="T8" fmla="*/ 2147483647 w 328"/>
              <a:gd name="T9" fmla="*/ 2147483647 h 435"/>
              <a:gd name="T10" fmla="*/ 2147483647 w 328"/>
              <a:gd name="T11" fmla="*/ 2147483647 h 435"/>
              <a:gd name="T12" fmla="*/ 2147483647 w 328"/>
              <a:gd name="T13" fmla="*/ 2147483647 h 435"/>
              <a:gd name="T14" fmla="*/ 2147483647 w 328"/>
              <a:gd name="T15" fmla="*/ 2147483647 h 435"/>
              <a:gd name="T16" fmla="*/ 2147483647 w 328"/>
              <a:gd name="T17" fmla="*/ 2147483647 h 435"/>
              <a:gd name="T18" fmla="*/ 2147483647 w 328"/>
              <a:gd name="T19" fmla="*/ 2147483647 h 435"/>
              <a:gd name="T20" fmla="*/ 2147483647 w 328"/>
              <a:gd name="T21" fmla="*/ 2147483647 h 435"/>
              <a:gd name="T22" fmla="*/ 2147483647 w 328"/>
              <a:gd name="T23" fmla="*/ 2147483647 h 435"/>
              <a:gd name="T24" fmla="*/ 2147483647 w 328"/>
              <a:gd name="T25" fmla="*/ 2147483647 h 435"/>
              <a:gd name="T26" fmla="*/ 2147483647 w 328"/>
              <a:gd name="T27" fmla="*/ 2147483647 h 435"/>
              <a:gd name="T28" fmla="*/ 2147483647 w 328"/>
              <a:gd name="T29" fmla="*/ 2147483647 h 435"/>
              <a:gd name="T30" fmla="*/ 2147483647 w 328"/>
              <a:gd name="T31" fmla="*/ 2147483647 h 435"/>
              <a:gd name="T32" fmla="*/ 2147483647 w 328"/>
              <a:gd name="T33" fmla="*/ 2147483647 h 435"/>
              <a:gd name="T34" fmla="*/ 2147483647 w 328"/>
              <a:gd name="T35" fmla="*/ 2147483647 h 435"/>
              <a:gd name="T36" fmla="*/ 2147483647 w 328"/>
              <a:gd name="T37" fmla="*/ 2147483647 h 435"/>
              <a:gd name="T38" fmla="*/ 2147483647 w 328"/>
              <a:gd name="T39" fmla="*/ 2147483647 h 435"/>
              <a:gd name="T40" fmla="*/ 2147483647 w 328"/>
              <a:gd name="T41" fmla="*/ 2147483647 h 435"/>
              <a:gd name="T42" fmla="*/ 2147483647 w 328"/>
              <a:gd name="T43" fmla="*/ 0 h 435"/>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328"/>
              <a:gd name="T67" fmla="*/ 0 h 435"/>
              <a:gd name="T68" fmla="*/ 328 w 328"/>
              <a:gd name="T69" fmla="*/ 435 h 435"/>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328" h="435">
                <a:moveTo>
                  <a:pt x="11" y="0"/>
                </a:moveTo>
                <a:cubicBezTo>
                  <a:pt x="14" y="91"/>
                  <a:pt x="0" y="97"/>
                  <a:pt x="40" y="147"/>
                </a:cubicBezTo>
                <a:cubicBezTo>
                  <a:pt x="47" y="156"/>
                  <a:pt x="48" y="165"/>
                  <a:pt x="56" y="173"/>
                </a:cubicBezTo>
                <a:cubicBezTo>
                  <a:pt x="61" y="188"/>
                  <a:pt x="70" y="201"/>
                  <a:pt x="75" y="217"/>
                </a:cubicBezTo>
                <a:cubicBezTo>
                  <a:pt x="73" y="253"/>
                  <a:pt x="54" y="345"/>
                  <a:pt x="88" y="374"/>
                </a:cubicBezTo>
                <a:cubicBezTo>
                  <a:pt x="103" y="424"/>
                  <a:pt x="131" y="426"/>
                  <a:pt x="177" y="435"/>
                </a:cubicBezTo>
                <a:cubicBezTo>
                  <a:pt x="218" y="434"/>
                  <a:pt x="258" y="434"/>
                  <a:pt x="299" y="432"/>
                </a:cubicBezTo>
                <a:cubicBezTo>
                  <a:pt x="306" y="432"/>
                  <a:pt x="317" y="435"/>
                  <a:pt x="321" y="429"/>
                </a:cubicBezTo>
                <a:cubicBezTo>
                  <a:pt x="328" y="418"/>
                  <a:pt x="314" y="408"/>
                  <a:pt x="308" y="403"/>
                </a:cubicBezTo>
                <a:cubicBezTo>
                  <a:pt x="304" y="390"/>
                  <a:pt x="303" y="391"/>
                  <a:pt x="312" y="400"/>
                </a:cubicBezTo>
                <a:cubicBezTo>
                  <a:pt x="315" y="409"/>
                  <a:pt x="315" y="430"/>
                  <a:pt x="321" y="409"/>
                </a:cubicBezTo>
                <a:cubicBezTo>
                  <a:pt x="320" y="401"/>
                  <a:pt x="303" y="364"/>
                  <a:pt x="318" y="381"/>
                </a:cubicBezTo>
                <a:cubicBezTo>
                  <a:pt x="314" y="344"/>
                  <a:pt x="318" y="346"/>
                  <a:pt x="283" y="342"/>
                </a:cubicBezTo>
                <a:cubicBezTo>
                  <a:pt x="270" y="331"/>
                  <a:pt x="264" y="328"/>
                  <a:pt x="248" y="323"/>
                </a:cubicBezTo>
                <a:cubicBezTo>
                  <a:pt x="230" y="308"/>
                  <a:pt x="197" y="309"/>
                  <a:pt x="174" y="304"/>
                </a:cubicBezTo>
                <a:cubicBezTo>
                  <a:pt x="167" y="296"/>
                  <a:pt x="159" y="291"/>
                  <a:pt x="155" y="281"/>
                </a:cubicBezTo>
                <a:cubicBezTo>
                  <a:pt x="152" y="274"/>
                  <a:pt x="148" y="259"/>
                  <a:pt x="148" y="259"/>
                </a:cubicBezTo>
                <a:cubicBezTo>
                  <a:pt x="146" y="192"/>
                  <a:pt x="155" y="164"/>
                  <a:pt x="126" y="115"/>
                </a:cubicBezTo>
                <a:cubicBezTo>
                  <a:pt x="122" y="98"/>
                  <a:pt x="119" y="77"/>
                  <a:pt x="104" y="67"/>
                </a:cubicBezTo>
                <a:cubicBezTo>
                  <a:pt x="99" y="54"/>
                  <a:pt x="97" y="49"/>
                  <a:pt x="84" y="45"/>
                </a:cubicBezTo>
                <a:cubicBezTo>
                  <a:pt x="73" y="33"/>
                  <a:pt x="59" y="21"/>
                  <a:pt x="43" y="16"/>
                </a:cubicBezTo>
                <a:cubicBezTo>
                  <a:pt x="37" y="10"/>
                  <a:pt x="11" y="2"/>
                  <a:pt x="11" y="0"/>
                </a:cubicBezTo>
                <a:close/>
              </a:path>
            </a:pathLst>
          </a:custGeom>
          <a:solidFill>
            <a:srgbClr val="000066"/>
          </a:solidFill>
          <a:ln>
            <a:noFill/>
          </a:ln>
          <a:extLst>
            <a:ext uri="{91240B29-F687-4f45-9708-019B960494DF}">
              <a14:hiddenLine xmlns:a14="http://schemas.microsoft.com/office/drawing/2010/main" xmlns="" w="9525">
                <a:solidFill>
                  <a:srgbClr val="000000"/>
                </a:solidFill>
                <a:round/>
                <a:headEnd/>
                <a:tailEnd type="none" w="lg" len="lg"/>
              </a14:hiddenLine>
            </a:ext>
          </a:extLst>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695304" name="Rectangle 18"/>
          <p:cNvSpPr>
            <a:spLocks noGrp="1" noChangeArrowheads="1"/>
          </p:cNvSpPr>
          <p:nvPr>
            <p:ph type="title" idx="4294967295"/>
          </p:nvPr>
        </p:nvSpPr>
        <p:spPr>
          <a:xfrm>
            <a:off x="381000" y="457200"/>
            <a:ext cx="8401050" cy="1295400"/>
          </a:xfrm>
          <a:solidFill>
            <a:srgbClr val="000066"/>
          </a:solidFill>
        </p:spPr>
        <p:txBody>
          <a:bodyPr/>
          <a:lstStyle/>
          <a:p>
            <a:r>
              <a:rPr lang="ar-SA" sz="4000" dirty="0">
                <a:solidFill>
                  <a:srgbClr val="FFFF66"/>
                </a:solidFill>
                <a:latin typeface="Arial" panose="020B0604020202020204" pitchFamily="34" charset="0"/>
                <a:ea typeface="ＭＳ Ｐゴシック" charset="0"/>
                <a:cs typeface="Arial" panose="020B0604020202020204" pitchFamily="34" charset="0"/>
              </a:rPr>
              <a:t>ماذا يحدث عندما لا يتبع ال</a:t>
            </a:r>
            <a:r>
              <a:rPr lang="ar-JO" sz="4000" dirty="0">
                <a:solidFill>
                  <a:srgbClr val="FFFF66"/>
                </a:solidFill>
                <a:latin typeface="Arial" panose="020B0604020202020204" pitchFamily="34" charset="0"/>
                <a:ea typeface="ＭＳ Ｐゴシック" charset="0"/>
                <a:cs typeface="Arial" panose="020B0604020202020204" pitchFamily="34" charset="0"/>
              </a:rPr>
              <a:t>إ</a:t>
            </a:r>
            <a:r>
              <a:rPr lang="ar-SA" sz="4000" dirty="0">
                <a:solidFill>
                  <a:srgbClr val="FFFF66"/>
                </a:solidFill>
                <a:latin typeface="Arial" panose="020B0604020202020204" pitchFamily="34" charset="0"/>
                <a:ea typeface="ＭＳ Ｐゴシック" charset="0"/>
                <a:cs typeface="Arial" panose="020B0604020202020204" pitchFamily="34" charset="0"/>
              </a:rPr>
              <a:t>ستخدام ال</a:t>
            </a:r>
            <a:r>
              <a:rPr lang="ar-JO" sz="4000" dirty="0">
                <a:solidFill>
                  <a:srgbClr val="FFFF66"/>
                </a:solidFill>
                <a:latin typeface="Arial" panose="020B0604020202020204" pitchFamily="34" charset="0"/>
                <a:ea typeface="ＭＳ Ｐゴシック" charset="0"/>
                <a:cs typeface="Arial" panose="020B0604020202020204" pitchFamily="34" charset="0"/>
              </a:rPr>
              <a:t>طبيع</a:t>
            </a:r>
            <a:r>
              <a:rPr lang="ar-SA" sz="4000" dirty="0">
                <a:solidFill>
                  <a:srgbClr val="FFFF66"/>
                </a:solidFill>
                <a:latin typeface="Arial" panose="020B0604020202020204" pitchFamily="34" charset="0"/>
                <a:ea typeface="ＭＳ Ｐゴシック" charset="0"/>
                <a:cs typeface="Arial" panose="020B0604020202020204" pitchFamily="34" charset="0"/>
              </a:rPr>
              <a:t>ي للغة؟</a:t>
            </a:r>
            <a:endParaRPr lang="en-US" sz="4000" dirty="0">
              <a:solidFill>
                <a:srgbClr val="FFFF66"/>
              </a:solidFill>
              <a:latin typeface="Arial" panose="020B0604020202020204" pitchFamily="34" charset="0"/>
              <a:ea typeface="ＭＳ Ｐゴシック" charset="0"/>
              <a:cs typeface="Arial" panose="020B0604020202020204" pitchFamily="34" charset="0"/>
            </a:endParaRPr>
          </a:p>
        </p:txBody>
      </p:sp>
      <p:sp>
        <p:nvSpPr>
          <p:cNvPr id="695305" name="Text Box 19"/>
          <p:cNvSpPr txBox="1">
            <a:spLocks noChangeArrowheads="1"/>
          </p:cNvSpPr>
          <p:nvPr/>
        </p:nvSpPr>
        <p:spPr bwMode="auto">
          <a:xfrm>
            <a:off x="7745476" y="0"/>
            <a:ext cx="1398524" cy="46384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wrap="squar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SA" sz="2400" b="1"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٣٢٧</a:t>
            </a:r>
            <a:r>
              <a:rPr kumimoji="0" lang="en-US" sz="2400" b="1"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 </a:t>
            </a:r>
            <a:r>
              <a:rPr kumimoji="0" lang="ar-SA" sz="2400" b="1"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٣٩٣</a:t>
            </a:r>
            <a:endParaRPr kumimoji="0" lang="en-US" sz="2400" b="0"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228551531"/>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0" presetClass="entr" presetSubtype="0" fill="hold" grpId="0" nodeType="clickEffect">
                                  <p:stCondLst>
                                    <p:cond delay="0"/>
                                  </p:stCondLst>
                                  <p:childTnLst>
                                    <p:set>
                                      <p:cBhvr>
                                        <p:cTn id="6" dur="1" fill="hold">
                                          <p:stCondLst>
                                            <p:cond delay="0"/>
                                          </p:stCondLst>
                                        </p:cTn>
                                        <p:tgtEl>
                                          <p:spTgt spid="615428"/>
                                        </p:tgtEl>
                                        <p:attrNameLst>
                                          <p:attrName>style.visibility</p:attrName>
                                        </p:attrNameLst>
                                      </p:cBhvr>
                                      <p:to>
                                        <p:strVal val="visible"/>
                                      </p:to>
                                    </p:set>
                                    <p:animEffect transition="in" filter="fade">
                                      <p:cBhvr>
                                        <p:cTn id="7" dur="800" decel="100000"/>
                                        <p:tgtEl>
                                          <p:spTgt spid="615428"/>
                                        </p:tgtEl>
                                      </p:cBhvr>
                                    </p:animEffect>
                                    <p:anim calcmode="lin" valueType="num">
                                      <p:cBhvr>
                                        <p:cTn id="8" dur="800" decel="100000" fill="hold"/>
                                        <p:tgtEl>
                                          <p:spTgt spid="615428"/>
                                        </p:tgtEl>
                                        <p:attrNameLst>
                                          <p:attrName>style.rotation</p:attrName>
                                        </p:attrNameLst>
                                      </p:cBhvr>
                                      <p:tavLst>
                                        <p:tav tm="0">
                                          <p:val>
                                            <p:fltVal val="-90"/>
                                          </p:val>
                                        </p:tav>
                                        <p:tav tm="100000">
                                          <p:val>
                                            <p:fltVal val="0"/>
                                          </p:val>
                                        </p:tav>
                                      </p:tavLst>
                                    </p:anim>
                                    <p:anim calcmode="lin" valueType="num">
                                      <p:cBhvr>
                                        <p:cTn id="9" dur="800" decel="100000" fill="hold"/>
                                        <p:tgtEl>
                                          <p:spTgt spid="615428"/>
                                        </p:tgtEl>
                                        <p:attrNameLst>
                                          <p:attrName>ppt_x</p:attrName>
                                        </p:attrNameLst>
                                      </p:cBhvr>
                                      <p:tavLst>
                                        <p:tav tm="0">
                                          <p:val>
                                            <p:strVal val="#ppt_x+0.4"/>
                                          </p:val>
                                        </p:tav>
                                        <p:tav tm="100000">
                                          <p:val>
                                            <p:strVal val="#ppt_x-0.05"/>
                                          </p:val>
                                        </p:tav>
                                      </p:tavLst>
                                    </p:anim>
                                    <p:anim calcmode="lin" valueType="num">
                                      <p:cBhvr>
                                        <p:cTn id="10" dur="800" decel="100000" fill="hold"/>
                                        <p:tgtEl>
                                          <p:spTgt spid="615428"/>
                                        </p:tgtEl>
                                        <p:attrNameLst>
                                          <p:attrName>ppt_y</p:attrName>
                                        </p:attrNameLst>
                                      </p:cBhvr>
                                      <p:tavLst>
                                        <p:tav tm="0">
                                          <p:val>
                                            <p:strVal val="#ppt_y-0.4"/>
                                          </p:val>
                                        </p:tav>
                                        <p:tav tm="100000">
                                          <p:val>
                                            <p:strVal val="#ppt_y+0.1"/>
                                          </p:val>
                                        </p:tav>
                                      </p:tavLst>
                                    </p:anim>
                                    <p:anim calcmode="lin" valueType="num">
                                      <p:cBhvr>
                                        <p:cTn id="11" dur="200" accel="100000" fill="hold">
                                          <p:stCondLst>
                                            <p:cond delay="800"/>
                                          </p:stCondLst>
                                        </p:cTn>
                                        <p:tgtEl>
                                          <p:spTgt spid="615428"/>
                                        </p:tgtEl>
                                        <p:attrNameLst>
                                          <p:attrName>ppt_x</p:attrName>
                                        </p:attrNameLst>
                                      </p:cBhvr>
                                      <p:tavLst>
                                        <p:tav tm="0">
                                          <p:val>
                                            <p:strVal val="#ppt_x-0.05"/>
                                          </p:val>
                                        </p:tav>
                                        <p:tav tm="100000">
                                          <p:val>
                                            <p:strVal val="#ppt_x"/>
                                          </p:val>
                                        </p:tav>
                                      </p:tavLst>
                                    </p:anim>
                                    <p:anim calcmode="lin" valueType="num">
                                      <p:cBhvr>
                                        <p:cTn id="12" dur="200" accel="100000" fill="hold">
                                          <p:stCondLst>
                                            <p:cond delay="800"/>
                                          </p:stCondLst>
                                        </p:cTn>
                                        <p:tgtEl>
                                          <p:spTgt spid="615428"/>
                                        </p:tgtEl>
                                        <p:attrNameLst>
                                          <p:attrName>ppt_y</p:attrName>
                                        </p:attrNameLst>
                                      </p:cBhvr>
                                      <p:tavLst>
                                        <p:tav tm="0">
                                          <p:val>
                                            <p:strVal val="#ppt_y+0.1"/>
                                          </p:val>
                                        </p:tav>
                                        <p:tav tm="100000">
                                          <p:val>
                                            <p:strVal val="#ppt_y"/>
                                          </p:val>
                                        </p:tav>
                                      </p:tavLst>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22" presetClass="entr" presetSubtype="1" fill="hold" grpId="0" nodeType="clickEffect">
                                  <p:stCondLst>
                                    <p:cond delay="0"/>
                                  </p:stCondLst>
                                  <p:childTnLst>
                                    <p:set>
                                      <p:cBhvr>
                                        <p:cTn id="16" dur="1" fill="hold">
                                          <p:stCondLst>
                                            <p:cond delay="0"/>
                                          </p:stCondLst>
                                        </p:cTn>
                                        <p:tgtEl>
                                          <p:spTgt spid="615430"/>
                                        </p:tgtEl>
                                        <p:attrNameLst>
                                          <p:attrName>style.visibility</p:attrName>
                                        </p:attrNameLst>
                                      </p:cBhvr>
                                      <p:to>
                                        <p:strVal val="visible"/>
                                      </p:to>
                                    </p:set>
                                    <p:animEffect transition="in" filter="wipe(up)">
                                      <p:cBhvr>
                                        <p:cTn id="17" dur="500"/>
                                        <p:tgtEl>
                                          <p:spTgt spid="615430"/>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22" presetClass="exit" presetSubtype="1" fill="hold" grpId="1" nodeType="clickEffect">
                                  <p:stCondLst>
                                    <p:cond delay="0"/>
                                  </p:stCondLst>
                                  <p:childTnLst>
                                    <p:animEffect transition="out" filter="wipe(up)">
                                      <p:cBhvr>
                                        <p:cTn id="21" dur="500"/>
                                        <p:tgtEl>
                                          <p:spTgt spid="615430"/>
                                        </p:tgtEl>
                                      </p:cBhvr>
                                    </p:animEffect>
                                    <p:set>
                                      <p:cBhvr>
                                        <p:cTn id="22" dur="1" fill="hold">
                                          <p:stCondLst>
                                            <p:cond delay="499"/>
                                          </p:stCondLst>
                                        </p:cTn>
                                        <p:tgtEl>
                                          <p:spTgt spid="615430"/>
                                        </p:tgtEl>
                                        <p:attrNameLst>
                                          <p:attrName>style.visibility</p:attrName>
                                        </p:attrNameLst>
                                      </p:cBhvr>
                                      <p:to>
                                        <p:strVal val="hidden"/>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26" presetClass="entr" presetSubtype="0" fill="hold" grpId="0" nodeType="clickEffect">
                                  <p:stCondLst>
                                    <p:cond delay="0"/>
                                  </p:stCondLst>
                                  <p:childTnLst>
                                    <p:set>
                                      <p:cBhvr>
                                        <p:cTn id="26" dur="1" fill="hold">
                                          <p:stCondLst>
                                            <p:cond delay="0"/>
                                          </p:stCondLst>
                                        </p:cTn>
                                        <p:tgtEl>
                                          <p:spTgt spid="615433"/>
                                        </p:tgtEl>
                                        <p:attrNameLst>
                                          <p:attrName>style.visibility</p:attrName>
                                        </p:attrNameLst>
                                      </p:cBhvr>
                                      <p:to>
                                        <p:strVal val="visible"/>
                                      </p:to>
                                    </p:set>
                                    <p:animEffect transition="in" filter="wipe(down)">
                                      <p:cBhvr>
                                        <p:cTn id="27" dur="580">
                                          <p:stCondLst>
                                            <p:cond delay="0"/>
                                          </p:stCondLst>
                                        </p:cTn>
                                        <p:tgtEl>
                                          <p:spTgt spid="615433"/>
                                        </p:tgtEl>
                                      </p:cBhvr>
                                    </p:animEffect>
                                    <p:anim calcmode="lin" valueType="num">
                                      <p:cBhvr>
                                        <p:cTn id="28" dur="1822" tmFilter="0,0; 0.14,0.36; 0.43,0.73; 0.71,0.91; 1.0,1.0">
                                          <p:stCondLst>
                                            <p:cond delay="0"/>
                                          </p:stCondLst>
                                        </p:cTn>
                                        <p:tgtEl>
                                          <p:spTgt spid="615433"/>
                                        </p:tgtEl>
                                        <p:attrNameLst>
                                          <p:attrName>ppt_x</p:attrName>
                                        </p:attrNameLst>
                                      </p:cBhvr>
                                      <p:tavLst>
                                        <p:tav tm="0">
                                          <p:val>
                                            <p:strVal val="#ppt_x-0.25"/>
                                          </p:val>
                                        </p:tav>
                                        <p:tav tm="100000">
                                          <p:val>
                                            <p:strVal val="#ppt_x"/>
                                          </p:val>
                                        </p:tav>
                                      </p:tavLst>
                                    </p:anim>
                                    <p:anim calcmode="lin" valueType="num">
                                      <p:cBhvr>
                                        <p:cTn id="29" dur="664" tmFilter="0.0,0.0; 0.25,0.07; 0.50,0.2; 0.75,0.467; 1.0,1.0">
                                          <p:stCondLst>
                                            <p:cond delay="0"/>
                                          </p:stCondLst>
                                        </p:cTn>
                                        <p:tgtEl>
                                          <p:spTgt spid="615433"/>
                                        </p:tgtEl>
                                        <p:attrNameLst>
                                          <p:attrName>ppt_y</p:attrName>
                                        </p:attrNameLst>
                                      </p:cBhvr>
                                      <p:tavLst>
                                        <p:tav tm="0" fmla="#ppt_y-sin(pi*$)/3">
                                          <p:val>
                                            <p:fltVal val="0.5"/>
                                          </p:val>
                                        </p:tav>
                                        <p:tav tm="100000">
                                          <p:val>
                                            <p:fltVal val="1"/>
                                          </p:val>
                                        </p:tav>
                                      </p:tavLst>
                                    </p:anim>
                                    <p:anim calcmode="lin" valueType="num">
                                      <p:cBhvr>
                                        <p:cTn id="30" dur="664" tmFilter="0, 0; 0.125,0.2665; 0.25,0.4; 0.375,0.465; 0.5,0.5;  0.625,0.535; 0.75,0.6; 0.875,0.7335; 1,1">
                                          <p:stCondLst>
                                            <p:cond delay="664"/>
                                          </p:stCondLst>
                                        </p:cTn>
                                        <p:tgtEl>
                                          <p:spTgt spid="615433"/>
                                        </p:tgtEl>
                                        <p:attrNameLst>
                                          <p:attrName>ppt_y</p:attrName>
                                        </p:attrNameLst>
                                      </p:cBhvr>
                                      <p:tavLst>
                                        <p:tav tm="0" fmla="#ppt_y-sin(pi*$)/9">
                                          <p:val>
                                            <p:fltVal val="0"/>
                                          </p:val>
                                        </p:tav>
                                        <p:tav tm="100000">
                                          <p:val>
                                            <p:fltVal val="1"/>
                                          </p:val>
                                        </p:tav>
                                      </p:tavLst>
                                    </p:anim>
                                    <p:anim calcmode="lin" valueType="num">
                                      <p:cBhvr>
                                        <p:cTn id="31" dur="332" tmFilter="0, 0; 0.125,0.2665; 0.25,0.4; 0.375,0.465; 0.5,0.5;  0.625,0.535; 0.75,0.6; 0.875,0.7335; 1,1">
                                          <p:stCondLst>
                                            <p:cond delay="1324"/>
                                          </p:stCondLst>
                                        </p:cTn>
                                        <p:tgtEl>
                                          <p:spTgt spid="615433"/>
                                        </p:tgtEl>
                                        <p:attrNameLst>
                                          <p:attrName>ppt_y</p:attrName>
                                        </p:attrNameLst>
                                      </p:cBhvr>
                                      <p:tavLst>
                                        <p:tav tm="0" fmla="#ppt_y-sin(pi*$)/27">
                                          <p:val>
                                            <p:fltVal val="0"/>
                                          </p:val>
                                        </p:tav>
                                        <p:tav tm="100000">
                                          <p:val>
                                            <p:fltVal val="1"/>
                                          </p:val>
                                        </p:tav>
                                      </p:tavLst>
                                    </p:anim>
                                    <p:anim calcmode="lin" valueType="num">
                                      <p:cBhvr>
                                        <p:cTn id="32" dur="164" tmFilter="0, 0; 0.125,0.2665; 0.25,0.4; 0.375,0.465; 0.5,0.5;  0.625,0.535; 0.75,0.6; 0.875,0.7335; 1,1">
                                          <p:stCondLst>
                                            <p:cond delay="1656"/>
                                          </p:stCondLst>
                                        </p:cTn>
                                        <p:tgtEl>
                                          <p:spTgt spid="615433"/>
                                        </p:tgtEl>
                                        <p:attrNameLst>
                                          <p:attrName>ppt_y</p:attrName>
                                        </p:attrNameLst>
                                      </p:cBhvr>
                                      <p:tavLst>
                                        <p:tav tm="0" fmla="#ppt_y-sin(pi*$)/81">
                                          <p:val>
                                            <p:fltVal val="0"/>
                                          </p:val>
                                        </p:tav>
                                        <p:tav tm="100000">
                                          <p:val>
                                            <p:fltVal val="1"/>
                                          </p:val>
                                        </p:tav>
                                      </p:tavLst>
                                    </p:anim>
                                    <p:animScale>
                                      <p:cBhvr>
                                        <p:cTn id="33" dur="26">
                                          <p:stCondLst>
                                            <p:cond delay="650"/>
                                          </p:stCondLst>
                                        </p:cTn>
                                        <p:tgtEl>
                                          <p:spTgt spid="615433"/>
                                        </p:tgtEl>
                                      </p:cBhvr>
                                      <p:to x="100000" y="60000"/>
                                    </p:animScale>
                                    <p:animScale>
                                      <p:cBhvr>
                                        <p:cTn id="34" dur="166" decel="50000">
                                          <p:stCondLst>
                                            <p:cond delay="676"/>
                                          </p:stCondLst>
                                        </p:cTn>
                                        <p:tgtEl>
                                          <p:spTgt spid="615433"/>
                                        </p:tgtEl>
                                      </p:cBhvr>
                                      <p:to x="100000" y="100000"/>
                                    </p:animScale>
                                    <p:animScale>
                                      <p:cBhvr>
                                        <p:cTn id="35" dur="26">
                                          <p:stCondLst>
                                            <p:cond delay="1312"/>
                                          </p:stCondLst>
                                        </p:cTn>
                                        <p:tgtEl>
                                          <p:spTgt spid="615433"/>
                                        </p:tgtEl>
                                      </p:cBhvr>
                                      <p:to x="100000" y="80000"/>
                                    </p:animScale>
                                    <p:animScale>
                                      <p:cBhvr>
                                        <p:cTn id="36" dur="166" decel="50000">
                                          <p:stCondLst>
                                            <p:cond delay="1338"/>
                                          </p:stCondLst>
                                        </p:cTn>
                                        <p:tgtEl>
                                          <p:spTgt spid="615433"/>
                                        </p:tgtEl>
                                      </p:cBhvr>
                                      <p:to x="100000" y="100000"/>
                                    </p:animScale>
                                    <p:animScale>
                                      <p:cBhvr>
                                        <p:cTn id="37" dur="26">
                                          <p:stCondLst>
                                            <p:cond delay="1642"/>
                                          </p:stCondLst>
                                        </p:cTn>
                                        <p:tgtEl>
                                          <p:spTgt spid="615433"/>
                                        </p:tgtEl>
                                      </p:cBhvr>
                                      <p:to x="100000" y="90000"/>
                                    </p:animScale>
                                    <p:animScale>
                                      <p:cBhvr>
                                        <p:cTn id="38" dur="166" decel="50000">
                                          <p:stCondLst>
                                            <p:cond delay="1668"/>
                                          </p:stCondLst>
                                        </p:cTn>
                                        <p:tgtEl>
                                          <p:spTgt spid="615433"/>
                                        </p:tgtEl>
                                      </p:cBhvr>
                                      <p:to x="100000" y="100000"/>
                                    </p:animScale>
                                    <p:animScale>
                                      <p:cBhvr>
                                        <p:cTn id="39" dur="26">
                                          <p:stCondLst>
                                            <p:cond delay="1808"/>
                                          </p:stCondLst>
                                        </p:cTn>
                                        <p:tgtEl>
                                          <p:spTgt spid="615433"/>
                                        </p:tgtEl>
                                      </p:cBhvr>
                                      <p:to x="100000" y="95000"/>
                                    </p:animScale>
                                    <p:animScale>
                                      <p:cBhvr>
                                        <p:cTn id="40" dur="166" decel="50000">
                                          <p:stCondLst>
                                            <p:cond delay="1834"/>
                                          </p:stCondLst>
                                        </p:cTn>
                                        <p:tgtEl>
                                          <p:spTgt spid="615433"/>
                                        </p:tgtEl>
                                      </p:cBhvr>
                                      <p:to x="100000" y="100000"/>
                                    </p:animScale>
                                  </p:childTnLst>
                                </p:cTn>
                              </p:par>
                            </p:childTnLst>
                          </p:cTn>
                        </p:par>
                        <p:par>
                          <p:cTn id="41" fill="hold" nodeType="afterGroup">
                            <p:stCondLst>
                              <p:cond delay="2000"/>
                            </p:stCondLst>
                            <p:childTnLst>
                              <p:par>
                                <p:cTn id="42" presetID="26" presetClass="entr" presetSubtype="0" fill="hold" grpId="0" nodeType="afterEffect">
                                  <p:stCondLst>
                                    <p:cond delay="0"/>
                                  </p:stCondLst>
                                  <p:childTnLst>
                                    <p:set>
                                      <p:cBhvr>
                                        <p:cTn id="43" dur="1" fill="hold">
                                          <p:stCondLst>
                                            <p:cond delay="0"/>
                                          </p:stCondLst>
                                        </p:cTn>
                                        <p:tgtEl>
                                          <p:spTgt spid="615434"/>
                                        </p:tgtEl>
                                        <p:attrNameLst>
                                          <p:attrName>style.visibility</p:attrName>
                                        </p:attrNameLst>
                                      </p:cBhvr>
                                      <p:to>
                                        <p:strVal val="visible"/>
                                      </p:to>
                                    </p:set>
                                    <p:animEffect transition="in" filter="wipe(down)">
                                      <p:cBhvr>
                                        <p:cTn id="44" dur="580">
                                          <p:stCondLst>
                                            <p:cond delay="0"/>
                                          </p:stCondLst>
                                        </p:cTn>
                                        <p:tgtEl>
                                          <p:spTgt spid="615434"/>
                                        </p:tgtEl>
                                      </p:cBhvr>
                                    </p:animEffect>
                                    <p:anim calcmode="lin" valueType="num">
                                      <p:cBhvr>
                                        <p:cTn id="45" dur="1822" tmFilter="0,0; 0.14,0.36; 0.43,0.73; 0.71,0.91; 1.0,1.0">
                                          <p:stCondLst>
                                            <p:cond delay="0"/>
                                          </p:stCondLst>
                                        </p:cTn>
                                        <p:tgtEl>
                                          <p:spTgt spid="615434"/>
                                        </p:tgtEl>
                                        <p:attrNameLst>
                                          <p:attrName>ppt_x</p:attrName>
                                        </p:attrNameLst>
                                      </p:cBhvr>
                                      <p:tavLst>
                                        <p:tav tm="0">
                                          <p:val>
                                            <p:strVal val="#ppt_x-0.25"/>
                                          </p:val>
                                        </p:tav>
                                        <p:tav tm="100000">
                                          <p:val>
                                            <p:strVal val="#ppt_x"/>
                                          </p:val>
                                        </p:tav>
                                      </p:tavLst>
                                    </p:anim>
                                    <p:anim calcmode="lin" valueType="num">
                                      <p:cBhvr>
                                        <p:cTn id="46" dur="664" tmFilter="0.0,0.0; 0.25,0.07; 0.50,0.2; 0.75,0.467; 1.0,1.0">
                                          <p:stCondLst>
                                            <p:cond delay="0"/>
                                          </p:stCondLst>
                                        </p:cTn>
                                        <p:tgtEl>
                                          <p:spTgt spid="615434"/>
                                        </p:tgtEl>
                                        <p:attrNameLst>
                                          <p:attrName>ppt_y</p:attrName>
                                        </p:attrNameLst>
                                      </p:cBhvr>
                                      <p:tavLst>
                                        <p:tav tm="0" fmla="#ppt_y-sin(pi*$)/3">
                                          <p:val>
                                            <p:fltVal val="0.5"/>
                                          </p:val>
                                        </p:tav>
                                        <p:tav tm="100000">
                                          <p:val>
                                            <p:fltVal val="1"/>
                                          </p:val>
                                        </p:tav>
                                      </p:tavLst>
                                    </p:anim>
                                    <p:anim calcmode="lin" valueType="num">
                                      <p:cBhvr>
                                        <p:cTn id="47" dur="664" tmFilter="0, 0; 0.125,0.2665; 0.25,0.4; 0.375,0.465; 0.5,0.5;  0.625,0.535; 0.75,0.6; 0.875,0.7335; 1,1">
                                          <p:stCondLst>
                                            <p:cond delay="664"/>
                                          </p:stCondLst>
                                        </p:cTn>
                                        <p:tgtEl>
                                          <p:spTgt spid="615434"/>
                                        </p:tgtEl>
                                        <p:attrNameLst>
                                          <p:attrName>ppt_y</p:attrName>
                                        </p:attrNameLst>
                                      </p:cBhvr>
                                      <p:tavLst>
                                        <p:tav tm="0" fmla="#ppt_y-sin(pi*$)/9">
                                          <p:val>
                                            <p:fltVal val="0"/>
                                          </p:val>
                                        </p:tav>
                                        <p:tav tm="100000">
                                          <p:val>
                                            <p:fltVal val="1"/>
                                          </p:val>
                                        </p:tav>
                                      </p:tavLst>
                                    </p:anim>
                                    <p:anim calcmode="lin" valueType="num">
                                      <p:cBhvr>
                                        <p:cTn id="48" dur="332" tmFilter="0, 0; 0.125,0.2665; 0.25,0.4; 0.375,0.465; 0.5,0.5;  0.625,0.535; 0.75,0.6; 0.875,0.7335; 1,1">
                                          <p:stCondLst>
                                            <p:cond delay="1324"/>
                                          </p:stCondLst>
                                        </p:cTn>
                                        <p:tgtEl>
                                          <p:spTgt spid="615434"/>
                                        </p:tgtEl>
                                        <p:attrNameLst>
                                          <p:attrName>ppt_y</p:attrName>
                                        </p:attrNameLst>
                                      </p:cBhvr>
                                      <p:tavLst>
                                        <p:tav tm="0" fmla="#ppt_y-sin(pi*$)/27">
                                          <p:val>
                                            <p:fltVal val="0"/>
                                          </p:val>
                                        </p:tav>
                                        <p:tav tm="100000">
                                          <p:val>
                                            <p:fltVal val="1"/>
                                          </p:val>
                                        </p:tav>
                                      </p:tavLst>
                                    </p:anim>
                                    <p:anim calcmode="lin" valueType="num">
                                      <p:cBhvr>
                                        <p:cTn id="49" dur="164" tmFilter="0, 0; 0.125,0.2665; 0.25,0.4; 0.375,0.465; 0.5,0.5;  0.625,0.535; 0.75,0.6; 0.875,0.7335; 1,1">
                                          <p:stCondLst>
                                            <p:cond delay="1656"/>
                                          </p:stCondLst>
                                        </p:cTn>
                                        <p:tgtEl>
                                          <p:spTgt spid="615434"/>
                                        </p:tgtEl>
                                        <p:attrNameLst>
                                          <p:attrName>ppt_y</p:attrName>
                                        </p:attrNameLst>
                                      </p:cBhvr>
                                      <p:tavLst>
                                        <p:tav tm="0" fmla="#ppt_y-sin(pi*$)/81">
                                          <p:val>
                                            <p:fltVal val="0"/>
                                          </p:val>
                                        </p:tav>
                                        <p:tav tm="100000">
                                          <p:val>
                                            <p:fltVal val="1"/>
                                          </p:val>
                                        </p:tav>
                                      </p:tavLst>
                                    </p:anim>
                                    <p:animScale>
                                      <p:cBhvr>
                                        <p:cTn id="50" dur="26">
                                          <p:stCondLst>
                                            <p:cond delay="650"/>
                                          </p:stCondLst>
                                        </p:cTn>
                                        <p:tgtEl>
                                          <p:spTgt spid="615434"/>
                                        </p:tgtEl>
                                      </p:cBhvr>
                                      <p:to x="100000" y="60000"/>
                                    </p:animScale>
                                    <p:animScale>
                                      <p:cBhvr>
                                        <p:cTn id="51" dur="166" decel="50000">
                                          <p:stCondLst>
                                            <p:cond delay="676"/>
                                          </p:stCondLst>
                                        </p:cTn>
                                        <p:tgtEl>
                                          <p:spTgt spid="615434"/>
                                        </p:tgtEl>
                                      </p:cBhvr>
                                      <p:to x="100000" y="100000"/>
                                    </p:animScale>
                                    <p:animScale>
                                      <p:cBhvr>
                                        <p:cTn id="52" dur="26">
                                          <p:stCondLst>
                                            <p:cond delay="1312"/>
                                          </p:stCondLst>
                                        </p:cTn>
                                        <p:tgtEl>
                                          <p:spTgt spid="615434"/>
                                        </p:tgtEl>
                                      </p:cBhvr>
                                      <p:to x="100000" y="80000"/>
                                    </p:animScale>
                                    <p:animScale>
                                      <p:cBhvr>
                                        <p:cTn id="53" dur="166" decel="50000">
                                          <p:stCondLst>
                                            <p:cond delay="1338"/>
                                          </p:stCondLst>
                                        </p:cTn>
                                        <p:tgtEl>
                                          <p:spTgt spid="615434"/>
                                        </p:tgtEl>
                                      </p:cBhvr>
                                      <p:to x="100000" y="100000"/>
                                    </p:animScale>
                                    <p:animScale>
                                      <p:cBhvr>
                                        <p:cTn id="54" dur="26">
                                          <p:stCondLst>
                                            <p:cond delay="1642"/>
                                          </p:stCondLst>
                                        </p:cTn>
                                        <p:tgtEl>
                                          <p:spTgt spid="615434"/>
                                        </p:tgtEl>
                                      </p:cBhvr>
                                      <p:to x="100000" y="90000"/>
                                    </p:animScale>
                                    <p:animScale>
                                      <p:cBhvr>
                                        <p:cTn id="55" dur="166" decel="50000">
                                          <p:stCondLst>
                                            <p:cond delay="1668"/>
                                          </p:stCondLst>
                                        </p:cTn>
                                        <p:tgtEl>
                                          <p:spTgt spid="615434"/>
                                        </p:tgtEl>
                                      </p:cBhvr>
                                      <p:to x="100000" y="100000"/>
                                    </p:animScale>
                                    <p:animScale>
                                      <p:cBhvr>
                                        <p:cTn id="56" dur="26">
                                          <p:stCondLst>
                                            <p:cond delay="1808"/>
                                          </p:stCondLst>
                                        </p:cTn>
                                        <p:tgtEl>
                                          <p:spTgt spid="615434"/>
                                        </p:tgtEl>
                                      </p:cBhvr>
                                      <p:to x="100000" y="95000"/>
                                    </p:animScale>
                                    <p:animScale>
                                      <p:cBhvr>
                                        <p:cTn id="57" dur="166" decel="50000">
                                          <p:stCondLst>
                                            <p:cond delay="1834"/>
                                          </p:stCondLst>
                                        </p:cTn>
                                        <p:tgtEl>
                                          <p:spTgt spid="615434"/>
                                        </p:tgtEl>
                                      </p:cBhvr>
                                      <p:to x="100000" y="100000"/>
                                    </p:animScale>
                                  </p:childTnLst>
                                </p:cTn>
                              </p:par>
                            </p:childTnLst>
                          </p:cTn>
                        </p:par>
                      </p:childTnLst>
                    </p:cTn>
                  </p:par>
                  <p:par>
                    <p:cTn id="58" fill="hold" nodeType="clickPar">
                      <p:stCondLst>
                        <p:cond delay="indefinite"/>
                      </p:stCondLst>
                      <p:childTnLst>
                        <p:par>
                          <p:cTn id="59" fill="hold" nodeType="withGroup">
                            <p:stCondLst>
                              <p:cond delay="0"/>
                            </p:stCondLst>
                            <p:childTnLst>
                              <p:par>
                                <p:cTn id="60" presetID="22" presetClass="entr" presetSubtype="1" fill="hold" grpId="2" nodeType="clickEffect">
                                  <p:stCondLst>
                                    <p:cond delay="0"/>
                                  </p:stCondLst>
                                  <p:childTnLst>
                                    <p:set>
                                      <p:cBhvr>
                                        <p:cTn id="61" dur="1" fill="hold">
                                          <p:stCondLst>
                                            <p:cond delay="0"/>
                                          </p:stCondLst>
                                        </p:cTn>
                                        <p:tgtEl>
                                          <p:spTgt spid="615430"/>
                                        </p:tgtEl>
                                        <p:attrNameLst>
                                          <p:attrName>style.visibility</p:attrName>
                                        </p:attrNameLst>
                                      </p:cBhvr>
                                      <p:to>
                                        <p:strVal val="visible"/>
                                      </p:to>
                                    </p:set>
                                    <p:animEffect transition="in" filter="wipe(up)">
                                      <p:cBhvr>
                                        <p:cTn id="62" dur="500"/>
                                        <p:tgtEl>
                                          <p:spTgt spid="615430"/>
                                        </p:tgtEl>
                                      </p:cBhvr>
                                    </p:animEffect>
                                  </p:childTnLst>
                                </p:cTn>
                              </p:par>
                            </p:childTnLst>
                          </p:cTn>
                        </p:par>
                      </p:childTnLst>
                    </p:cTn>
                  </p:par>
                  <p:par>
                    <p:cTn id="63" fill="hold" nodeType="clickPar">
                      <p:stCondLst>
                        <p:cond delay="indefinite"/>
                      </p:stCondLst>
                      <p:childTnLst>
                        <p:par>
                          <p:cTn id="64" fill="hold" nodeType="withGroup">
                            <p:stCondLst>
                              <p:cond delay="0"/>
                            </p:stCondLst>
                            <p:childTnLst>
                              <p:par>
                                <p:cTn id="65" presetID="55" presetClass="entr" presetSubtype="0" fill="hold" grpId="0" nodeType="clickEffect">
                                  <p:stCondLst>
                                    <p:cond delay="0"/>
                                  </p:stCondLst>
                                  <p:childTnLst>
                                    <p:set>
                                      <p:cBhvr>
                                        <p:cTn id="66" dur="1" fill="hold">
                                          <p:stCondLst>
                                            <p:cond delay="0"/>
                                          </p:stCondLst>
                                        </p:cTn>
                                        <p:tgtEl>
                                          <p:spTgt spid="615435"/>
                                        </p:tgtEl>
                                        <p:attrNameLst>
                                          <p:attrName>style.visibility</p:attrName>
                                        </p:attrNameLst>
                                      </p:cBhvr>
                                      <p:to>
                                        <p:strVal val="visible"/>
                                      </p:to>
                                    </p:set>
                                    <p:anim calcmode="lin" valueType="num">
                                      <p:cBhvr>
                                        <p:cTn id="67" dur="1000" fill="hold"/>
                                        <p:tgtEl>
                                          <p:spTgt spid="615435"/>
                                        </p:tgtEl>
                                        <p:attrNameLst>
                                          <p:attrName>ppt_w</p:attrName>
                                        </p:attrNameLst>
                                      </p:cBhvr>
                                      <p:tavLst>
                                        <p:tav tm="0">
                                          <p:val>
                                            <p:strVal val="#ppt_w*0.70"/>
                                          </p:val>
                                        </p:tav>
                                        <p:tav tm="100000">
                                          <p:val>
                                            <p:strVal val="#ppt_w"/>
                                          </p:val>
                                        </p:tav>
                                      </p:tavLst>
                                    </p:anim>
                                    <p:anim calcmode="lin" valueType="num">
                                      <p:cBhvr>
                                        <p:cTn id="68" dur="1000" fill="hold"/>
                                        <p:tgtEl>
                                          <p:spTgt spid="615435"/>
                                        </p:tgtEl>
                                        <p:attrNameLst>
                                          <p:attrName>ppt_h</p:attrName>
                                        </p:attrNameLst>
                                      </p:cBhvr>
                                      <p:tavLst>
                                        <p:tav tm="0">
                                          <p:val>
                                            <p:strVal val="#ppt_h"/>
                                          </p:val>
                                        </p:tav>
                                        <p:tav tm="100000">
                                          <p:val>
                                            <p:strVal val="#ppt_h"/>
                                          </p:val>
                                        </p:tav>
                                      </p:tavLst>
                                    </p:anim>
                                    <p:animEffect transition="in" filter="fade">
                                      <p:cBhvr>
                                        <p:cTn id="69" dur="1000"/>
                                        <p:tgtEl>
                                          <p:spTgt spid="615435"/>
                                        </p:tgtEl>
                                      </p:cBhvr>
                                    </p:animEffect>
                                  </p:childTnLst>
                                </p:cTn>
                              </p:par>
                              <p:par>
                                <p:cTn id="70" presetID="22" presetClass="exit" presetSubtype="1" fill="hold" grpId="3" nodeType="withEffect">
                                  <p:stCondLst>
                                    <p:cond delay="0"/>
                                  </p:stCondLst>
                                  <p:childTnLst>
                                    <p:animEffect transition="out" filter="wipe(up)">
                                      <p:cBhvr>
                                        <p:cTn id="71" dur="500"/>
                                        <p:tgtEl>
                                          <p:spTgt spid="615430"/>
                                        </p:tgtEl>
                                      </p:cBhvr>
                                    </p:animEffect>
                                    <p:set>
                                      <p:cBhvr>
                                        <p:cTn id="72" dur="1" fill="hold">
                                          <p:stCondLst>
                                            <p:cond delay="499"/>
                                          </p:stCondLst>
                                        </p:cTn>
                                        <p:tgtEl>
                                          <p:spTgt spid="615430"/>
                                        </p:tgtEl>
                                        <p:attrNameLst>
                                          <p:attrName>style.visibility</p:attrName>
                                        </p:attrNameLst>
                                      </p:cBhvr>
                                      <p:to>
                                        <p:strVal val="hidden"/>
                                      </p:to>
                                    </p:set>
                                  </p:childTnLst>
                                </p:cTn>
                              </p:par>
                              <p:par>
                                <p:cTn id="73" presetID="22" presetClass="entr" presetSubtype="4" fill="hold" grpId="0" nodeType="withEffect">
                                  <p:stCondLst>
                                    <p:cond delay="0"/>
                                  </p:stCondLst>
                                  <p:childTnLst>
                                    <p:set>
                                      <p:cBhvr>
                                        <p:cTn id="74" dur="1" fill="hold">
                                          <p:stCondLst>
                                            <p:cond delay="0"/>
                                          </p:stCondLst>
                                        </p:cTn>
                                        <p:tgtEl>
                                          <p:spTgt spid="615436"/>
                                        </p:tgtEl>
                                        <p:attrNameLst>
                                          <p:attrName>style.visibility</p:attrName>
                                        </p:attrNameLst>
                                      </p:cBhvr>
                                      <p:to>
                                        <p:strVal val="visible"/>
                                      </p:to>
                                    </p:set>
                                    <p:animEffect transition="in" filter="wipe(down)">
                                      <p:cBhvr>
                                        <p:cTn id="75" dur="500"/>
                                        <p:tgtEl>
                                          <p:spTgt spid="6154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15428" grpId="0" animBg="1"/>
      <p:bldP spid="615430" grpId="0" animBg="1"/>
      <p:bldP spid="615430" grpId="1" animBg="1"/>
      <p:bldP spid="615430" grpId="2" animBg="1"/>
      <p:bldP spid="615430" grpId="3" animBg="1"/>
      <p:bldP spid="615433" grpId="0" animBg="1"/>
      <p:bldP spid="615434" grpId="0" animBg="1"/>
      <p:bldP spid="615435" grpId="0" animBg="1"/>
      <p:bldP spid="615436" grpId="0" animBg="1"/>
    </p:bldLst>
  </p:timing>
</p:sld>
</file>

<file path=ppt/slides/slide9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8265" name="Picture 1" descr="Picture 1"/>
          <p:cNvPicPr>
            <a:picLocks noChangeAspect="1"/>
          </p:cNvPicPr>
          <p:nvPr/>
        </p:nvPicPr>
        <p:blipFill>
          <a:blip r:embed="rId4"/>
          <a:stretch>
            <a:fillRect/>
          </a:stretch>
        </p:blipFill>
        <p:spPr>
          <a:xfrm>
            <a:off x="0" y="-5536"/>
            <a:ext cx="9144000" cy="6863537"/>
          </a:xfrm>
          <a:prstGeom prst="rect">
            <a:avLst/>
          </a:prstGeom>
          <a:ln w="12700">
            <a:miter lim="400000"/>
          </a:ln>
        </p:spPr>
      </p:pic>
      <p:sp>
        <p:nvSpPr>
          <p:cNvPr id="8266" name="Rectangle 18"/>
          <p:cNvSpPr txBox="1">
            <a:spLocks noGrp="1"/>
          </p:cNvSpPr>
          <p:nvPr>
            <p:ph type="title" idx="4294967295"/>
          </p:nvPr>
        </p:nvSpPr>
        <p:spPr>
          <a:xfrm>
            <a:off x="0" y="44450"/>
            <a:ext cx="7848600" cy="720725"/>
          </a:xfrm>
          <a:prstGeom prst="rect">
            <a:avLst/>
          </a:prstGeom>
          <a:solidFill>
            <a:srgbClr val="FF0000"/>
          </a:solidFill>
          <a:ln w="28575">
            <a:solidFill>
              <a:schemeClr val="accent3">
                <a:lumOff val="44000"/>
              </a:schemeClr>
            </a:solidFill>
            <a:miter lim="800000"/>
          </a:ln>
        </p:spPr>
        <p:txBody>
          <a:bodyPr/>
          <a:lstStyle>
            <a:lvl1pPr>
              <a:defRPr sz="4000">
                <a:solidFill>
                  <a:schemeClr val="accent3">
                    <a:lumOff val="44000"/>
                  </a:schemeClr>
                </a:solidFill>
              </a:defRPr>
            </a:lvl1pPr>
          </a:lstStyle>
          <a:p>
            <a:r>
              <a:rPr lang="ar-JO" dirty="0"/>
              <a:t>من هم ملوك الشرق؟</a:t>
            </a:r>
            <a:endParaRPr dirty="0"/>
          </a:p>
        </p:txBody>
      </p:sp>
      <p:sp>
        <p:nvSpPr>
          <p:cNvPr id="8267" name="Text Box 19"/>
          <p:cNvSpPr txBox="1"/>
          <p:nvPr/>
        </p:nvSpPr>
        <p:spPr>
          <a:xfrm>
            <a:off x="8491930" y="-1"/>
            <a:ext cx="613885" cy="463844"/>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6799" tIns="46799" rIns="46799" bIns="46799">
            <a:spAutoFit/>
          </a:bodyPr>
          <a:lstStyle>
            <a:lvl1pPr algn="l">
              <a:defRPr b="1">
                <a:solidFill>
                  <a:schemeClr val="accent3">
                    <a:lumOff val="44000"/>
                  </a:schemeClr>
                </a:solidFill>
              </a:defRPr>
            </a:lvl1pPr>
          </a:lstStyle>
          <a:p>
            <a:pPr marL="0" marR="0" lvl="0" indent="0" algn="l" defTabSz="914400" rtl="0" eaLnBrk="1" fontAlgn="auto" latinLnBrk="0" hangingPunct="0">
              <a:lnSpc>
                <a:spcPct val="100000"/>
              </a:lnSpc>
              <a:spcBef>
                <a:spcPts val="0"/>
              </a:spcBef>
              <a:spcAft>
                <a:spcPts val="0"/>
              </a:spcAft>
              <a:buClrTx/>
              <a:buSzTx/>
              <a:buFontTx/>
              <a:buNone/>
              <a:tabLst/>
              <a:defRPr/>
            </a:pPr>
            <a:r>
              <a:rPr kumimoji="0" lang="ar-JO" sz="2400" b="1" i="0" u="none" strike="noStrike" kern="0" cap="none" spc="0" normalizeH="0" baseline="0" noProof="0" dirty="0">
                <a:ln>
                  <a:noFill/>
                </a:ln>
                <a:solidFill>
                  <a:srgbClr val="8F8F8F">
                    <a:lumOff val="44000"/>
                  </a:srgbClr>
                </a:solidFill>
                <a:effectLst/>
                <a:uLnTx/>
                <a:uFillTx/>
                <a:latin typeface="Arial"/>
                <a:cs typeface="Arial"/>
                <a:sym typeface="Arial"/>
              </a:rPr>
              <a:t>394</a:t>
            </a:r>
            <a:endParaRPr kumimoji="0" sz="2400" b="1" i="0" u="none" strike="noStrike" kern="0" cap="none" spc="0" normalizeH="0" baseline="0" noProof="0" dirty="0">
              <a:ln>
                <a:noFill/>
              </a:ln>
              <a:solidFill>
                <a:srgbClr val="8F8F8F">
                  <a:lumOff val="44000"/>
                </a:srgbClr>
              </a:solidFill>
              <a:effectLst/>
              <a:uLnTx/>
              <a:uFillTx/>
              <a:latin typeface="Arial"/>
              <a:cs typeface="Arial"/>
              <a:sym typeface="Arial"/>
            </a:endParaRPr>
          </a:p>
        </p:txBody>
      </p:sp>
    </p:spTree>
  </p:cSld>
  <p:clrMapOvr>
    <a:overrideClrMapping bg1="lt1" tx1="dk1" bg2="lt2" tx2="dk2" accent1="accent1" accent2="accent2" accent3="accent3" accent4="accent4" accent5="accent5" accent6="accent6" hlink="hlink" folHlink="folHlink"/>
  </p:clrMapOvr>
  <p:transition spd="slow">
    <p:fade thruBlk="1"/>
  </p:transition>
</p:sld>
</file>

<file path=ppt/slides/slide9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8271" name="Picture 2" descr="Picture 2"/>
          <p:cNvPicPr>
            <a:picLocks noChangeAspect="1"/>
          </p:cNvPicPr>
          <p:nvPr/>
        </p:nvPicPr>
        <p:blipFill>
          <a:blip r:embed="rId4"/>
          <a:stretch>
            <a:fillRect/>
          </a:stretch>
        </p:blipFill>
        <p:spPr>
          <a:xfrm>
            <a:off x="381000" y="457200"/>
            <a:ext cx="8401050" cy="5953125"/>
          </a:xfrm>
          <a:prstGeom prst="rect">
            <a:avLst/>
          </a:prstGeom>
          <a:ln w="12700">
            <a:miter lim="400000"/>
          </a:ln>
        </p:spPr>
      </p:pic>
      <p:grpSp>
        <p:nvGrpSpPr>
          <p:cNvPr id="8274" name="Group 12"/>
          <p:cNvGrpSpPr/>
          <p:nvPr/>
        </p:nvGrpSpPr>
        <p:grpSpPr>
          <a:xfrm>
            <a:off x="6159500" y="4687887"/>
            <a:ext cx="3021015" cy="2270126"/>
            <a:chOff x="0" y="0"/>
            <a:chExt cx="3021014" cy="2270125"/>
          </a:xfrm>
        </p:grpSpPr>
        <p:pic>
          <p:nvPicPr>
            <p:cNvPr id="8272" name="Picture 11" descr="Picture 11"/>
            <p:cNvPicPr>
              <a:picLocks noChangeAspect="1"/>
            </p:cNvPicPr>
            <p:nvPr/>
          </p:nvPicPr>
          <p:blipFill>
            <a:blip r:embed="rId5"/>
            <a:stretch>
              <a:fillRect/>
            </a:stretch>
          </p:blipFill>
          <p:spPr>
            <a:xfrm>
              <a:off x="0" y="0"/>
              <a:ext cx="3021014" cy="2270125"/>
            </a:xfrm>
            <a:prstGeom prst="rect">
              <a:avLst/>
            </a:prstGeom>
            <a:ln w="12700" cap="flat">
              <a:noFill/>
              <a:miter lim="400000"/>
            </a:ln>
            <a:effectLst/>
          </p:spPr>
        </p:pic>
        <p:sp>
          <p:nvSpPr>
            <p:cNvPr id="8273" name="Text Box 9"/>
            <p:cNvSpPr txBox="1"/>
            <p:nvPr/>
          </p:nvSpPr>
          <p:spPr>
            <a:xfrm>
              <a:off x="1085836" y="1477768"/>
              <a:ext cx="633121" cy="463844"/>
            </a:xfrm>
            <a:prstGeom prst="rect">
              <a:avLst/>
            </a:prstGeom>
            <a:solidFill>
              <a:srgbClr val="FF0000"/>
            </a:solid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6799" tIns="46799" rIns="46799" bIns="46799" numCol="1" anchor="t">
              <a:spAutoFit/>
            </a:bodyPr>
            <a:lstStyle>
              <a:lvl1pPr algn="l">
                <a:defRPr>
                  <a:solidFill>
                    <a:schemeClr val="accent3">
                      <a:lumOff val="44000"/>
                    </a:schemeClr>
                  </a:solidFill>
                </a:defRPr>
              </a:lvl1pPr>
            </a:lstStyle>
            <a:p>
              <a:pPr marL="0" marR="0" lvl="0" indent="0" algn="l" defTabSz="914400" rtl="0" eaLnBrk="1" fontAlgn="auto" latinLnBrk="0" hangingPunct="0">
                <a:lnSpc>
                  <a:spcPct val="100000"/>
                </a:lnSpc>
                <a:spcBef>
                  <a:spcPts val="0"/>
                </a:spcBef>
                <a:spcAft>
                  <a:spcPts val="0"/>
                </a:spcAft>
                <a:buClrTx/>
                <a:buSzTx/>
                <a:buFontTx/>
                <a:buNone/>
                <a:tabLst/>
                <a:defRPr/>
              </a:pPr>
              <a:r>
                <a:rPr kumimoji="0" lang="ar-JO" sz="2400" b="0" i="0" u="none" strike="noStrike" kern="0" cap="none" spc="0" normalizeH="0" baseline="0" noProof="0" dirty="0">
                  <a:ln>
                    <a:noFill/>
                  </a:ln>
                  <a:solidFill>
                    <a:srgbClr val="8F8F8F">
                      <a:lumOff val="44000"/>
                    </a:srgbClr>
                  </a:solidFill>
                  <a:effectLst/>
                  <a:uLnTx/>
                  <a:uFillTx/>
                  <a:latin typeface="Arial"/>
                  <a:cs typeface="Arial"/>
                  <a:sym typeface="Arial"/>
                </a:rPr>
                <a:t>الهند؟</a:t>
              </a:r>
              <a:endParaRPr kumimoji="0" sz="2400" b="0" i="0" u="none" strike="noStrike" kern="0" cap="none" spc="0" normalizeH="0" baseline="0" noProof="0" dirty="0">
                <a:ln>
                  <a:noFill/>
                </a:ln>
                <a:solidFill>
                  <a:srgbClr val="8F8F8F">
                    <a:lumOff val="44000"/>
                  </a:srgbClr>
                </a:solidFill>
                <a:effectLst/>
                <a:uLnTx/>
                <a:uFillTx/>
                <a:latin typeface="Arial"/>
                <a:cs typeface="Arial"/>
                <a:sym typeface="Arial"/>
              </a:endParaRPr>
            </a:p>
          </p:txBody>
        </p:sp>
      </p:grpSp>
      <p:grpSp>
        <p:nvGrpSpPr>
          <p:cNvPr id="8277" name="Group 3"/>
          <p:cNvGrpSpPr/>
          <p:nvPr/>
        </p:nvGrpSpPr>
        <p:grpSpPr>
          <a:xfrm>
            <a:off x="-36513" y="620712"/>
            <a:ext cx="3443289" cy="2160589"/>
            <a:chOff x="0" y="0"/>
            <a:chExt cx="3443288" cy="2160587"/>
          </a:xfrm>
        </p:grpSpPr>
        <p:pic>
          <p:nvPicPr>
            <p:cNvPr id="8275" name="Picture 2" descr="Picture 2"/>
            <p:cNvPicPr>
              <a:picLocks noChangeAspect="1"/>
            </p:cNvPicPr>
            <p:nvPr/>
          </p:nvPicPr>
          <p:blipFill>
            <a:blip r:embed="rId6"/>
            <a:stretch>
              <a:fillRect/>
            </a:stretch>
          </p:blipFill>
          <p:spPr>
            <a:xfrm>
              <a:off x="0" y="0"/>
              <a:ext cx="3443288" cy="2160587"/>
            </a:xfrm>
            <a:prstGeom prst="rect">
              <a:avLst/>
            </a:prstGeom>
            <a:ln w="12700" cap="flat">
              <a:noFill/>
              <a:miter lim="400000"/>
            </a:ln>
            <a:effectLst/>
          </p:spPr>
        </p:pic>
        <p:sp>
          <p:nvSpPr>
            <p:cNvPr id="8276" name="Text Box 9"/>
            <p:cNvSpPr txBox="1"/>
            <p:nvPr/>
          </p:nvSpPr>
          <p:spPr>
            <a:xfrm>
              <a:off x="1253499" y="1584430"/>
              <a:ext cx="796627" cy="463844"/>
            </a:xfrm>
            <a:prstGeom prst="rect">
              <a:avLst/>
            </a:prstGeom>
            <a:solidFill>
              <a:srgbClr val="FF0000"/>
            </a:solid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6799" tIns="46799" rIns="46799" bIns="46799" numCol="1" anchor="t">
              <a:spAutoFit/>
            </a:bodyPr>
            <a:lstStyle>
              <a:lvl1pPr algn="l">
                <a:defRPr>
                  <a:solidFill>
                    <a:schemeClr val="accent3">
                      <a:lumOff val="44000"/>
                    </a:schemeClr>
                  </a:solidFill>
                </a:defRPr>
              </a:lvl1pPr>
            </a:lstStyle>
            <a:p>
              <a:pPr marL="0" marR="0" lvl="0" indent="0" algn="l" defTabSz="914400" rtl="0" eaLnBrk="1" fontAlgn="auto" latinLnBrk="0" hangingPunct="0">
                <a:lnSpc>
                  <a:spcPct val="100000"/>
                </a:lnSpc>
                <a:spcBef>
                  <a:spcPts val="0"/>
                </a:spcBef>
                <a:spcAft>
                  <a:spcPts val="0"/>
                </a:spcAft>
                <a:buClrTx/>
                <a:buSzTx/>
                <a:buFontTx/>
                <a:buNone/>
                <a:tabLst/>
                <a:defRPr/>
              </a:pPr>
              <a:r>
                <a:rPr kumimoji="0" lang="ar-JO" sz="2400" b="0" i="0" u="none" strike="noStrike" kern="0" cap="none" spc="0" normalizeH="0" baseline="0" noProof="0" dirty="0">
                  <a:ln>
                    <a:noFill/>
                  </a:ln>
                  <a:solidFill>
                    <a:srgbClr val="8F8F8F">
                      <a:lumOff val="44000"/>
                    </a:srgbClr>
                  </a:solidFill>
                  <a:effectLst/>
                  <a:uLnTx/>
                  <a:uFillTx/>
                  <a:latin typeface="Arial"/>
                  <a:cs typeface="Arial"/>
                  <a:sym typeface="Arial"/>
                </a:rPr>
                <a:t>روسيا؟</a:t>
              </a:r>
              <a:endParaRPr kumimoji="0" sz="2400" b="0" i="0" u="none" strike="noStrike" kern="0" cap="none" spc="0" normalizeH="0" baseline="0" noProof="0" dirty="0">
                <a:ln>
                  <a:noFill/>
                </a:ln>
                <a:solidFill>
                  <a:srgbClr val="8F8F8F">
                    <a:lumOff val="44000"/>
                  </a:srgbClr>
                </a:solidFill>
                <a:effectLst/>
                <a:uLnTx/>
                <a:uFillTx/>
                <a:latin typeface="Arial"/>
                <a:cs typeface="Arial"/>
                <a:sym typeface="Arial"/>
              </a:endParaRPr>
            </a:p>
          </p:txBody>
        </p:sp>
      </p:grpSp>
      <p:grpSp>
        <p:nvGrpSpPr>
          <p:cNvPr id="8280" name="Group 26"/>
          <p:cNvGrpSpPr/>
          <p:nvPr/>
        </p:nvGrpSpPr>
        <p:grpSpPr>
          <a:xfrm>
            <a:off x="5580062" y="2432050"/>
            <a:ext cx="3179764" cy="2292351"/>
            <a:chOff x="0" y="0"/>
            <a:chExt cx="3179762" cy="2292350"/>
          </a:xfrm>
        </p:grpSpPr>
        <p:pic>
          <p:nvPicPr>
            <p:cNvPr id="8278" name="Picture 25" descr="Picture 25"/>
            <p:cNvPicPr>
              <a:picLocks noChangeAspect="1"/>
            </p:cNvPicPr>
            <p:nvPr/>
          </p:nvPicPr>
          <p:blipFill>
            <a:blip r:embed="rId7"/>
            <a:stretch>
              <a:fillRect/>
            </a:stretch>
          </p:blipFill>
          <p:spPr>
            <a:xfrm>
              <a:off x="0" y="0"/>
              <a:ext cx="3179762" cy="2292350"/>
            </a:xfrm>
            <a:prstGeom prst="rect">
              <a:avLst/>
            </a:prstGeom>
            <a:ln w="12700" cap="flat">
              <a:noFill/>
              <a:miter lim="400000"/>
            </a:ln>
            <a:effectLst/>
          </p:spPr>
        </p:pic>
        <p:sp>
          <p:nvSpPr>
            <p:cNvPr id="8279" name="Text Box 9"/>
            <p:cNvSpPr txBox="1"/>
            <p:nvPr/>
          </p:nvSpPr>
          <p:spPr>
            <a:xfrm>
              <a:off x="643222" y="1624244"/>
              <a:ext cx="1606143" cy="463844"/>
            </a:xfrm>
            <a:prstGeom prst="rect">
              <a:avLst/>
            </a:prstGeom>
            <a:solidFill>
              <a:srgbClr val="FF0000"/>
            </a:solid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6799" tIns="46799" rIns="46799" bIns="46799" numCol="1" anchor="t">
              <a:spAutoFit/>
            </a:bodyPr>
            <a:lstStyle>
              <a:lvl1pPr algn="l">
                <a:defRPr>
                  <a:solidFill>
                    <a:schemeClr val="accent3">
                      <a:lumOff val="44000"/>
                    </a:schemeClr>
                  </a:solidFill>
                </a:defRPr>
              </a:lvl1pPr>
            </a:lstStyle>
            <a:p>
              <a:pPr marL="0" marR="0" lvl="0" indent="0" algn="l" defTabSz="914400" rtl="0" eaLnBrk="1" fontAlgn="auto" latinLnBrk="0" hangingPunct="0">
                <a:lnSpc>
                  <a:spcPct val="100000"/>
                </a:lnSpc>
                <a:spcBef>
                  <a:spcPts val="0"/>
                </a:spcBef>
                <a:spcAft>
                  <a:spcPts val="0"/>
                </a:spcAft>
                <a:buClrTx/>
                <a:buSzTx/>
                <a:buFontTx/>
                <a:buNone/>
                <a:tabLst/>
                <a:defRPr/>
              </a:pPr>
              <a:r>
                <a:rPr kumimoji="0" lang="ar-JO" sz="2400" b="0" i="0" u="none" strike="noStrike" kern="0" cap="none" spc="0" normalizeH="0" baseline="0" noProof="0" dirty="0">
                  <a:ln>
                    <a:noFill/>
                  </a:ln>
                  <a:solidFill>
                    <a:srgbClr val="8F8F8F">
                      <a:lumOff val="44000"/>
                    </a:srgbClr>
                  </a:solidFill>
                  <a:effectLst/>
                  <a:uLnTx/>
                  <a:uFillTx/>
                  <a:latin typeface="Arial"/>
                  <a:cs typeface="Arial"/>
                  <a:sym typeface="Arial"/>
                </a:rPr>
                <a:t>كوريا الجنوبية؟</a:t>
              </a:r>
              <a:endParaRPr kumimoji="0" sz="2400" b="0" i="0" u="none" strike="noStrike" kern="0" cap="none" spc="0" normalizeH="0" baseline="0" noProof="0" dirty="0">
                <a:ln>
                  <a:noFill/>
                </a:ln>
                <a:solidFill>
                  <a:srgbClr val="8F8F8F">
                    <a:lumOff val="44000"/>
                  </a:srgbClr>
                </a:solidFill>
                <a:effectLst/>
                <a:uLnTx/>
                <a:uFillTx/>
                <a:latin typeface="Arial"/>
                <a:cs typeface="Arial"/>
                <a:sym typeface="Arial"/>
              </a:endParaRPr>
            </a:p>
          </p:txBody>
        </p:sp>
      </p:grpSp>
      <p:grpSp>
        <p:nvGrpSpPr>
          <p:cNvPr id="8283" name="Group 28"/>
          <p:cNvGrpSpPr/>
          <p:nvPr/>
        </p:nvGrpSpPr>
        <p:grpSpPr>
          <a:xfrm>
            <a:off x="5867400" y="622300"/>
            <a:ext cx="3182940" cy="2085975"/>
            <a:chOff x="0" y="0"/>
            <a:chExt cx="3182939" cy="2085975"/>
          </a:xfrm>
        </p:grpSpPr>
        <p:pic>
          <p:nvPicPr>
            <p:cNvPr id="8281" name="Picture 27" descr="Picture 27"/>
            <p:cNvPicPr>
              <a:picLocks noChangeAspect="1"/>
            </p:cNvPicPr>
            <p:nvPr/>
          </p:nvPicPr>
          <p:blipFill>
            <a:blip r:embed="rId8"/>
            <a:stretch>
              <a:fillRect/>
            </a:stretch>
          </p:blipFill>
          <p:spPr>
            <a:xfrm>
              <a:off x="0" y="0"/>
              <a:ext cx="3182939" cy="2085975"/>
            </a:xfrm>
            <a:prstGeom prst="rect">
              <a:avLst/>
            </a:prstGeom>
            <a:ln w="12700" cap="flat">
              <a:noFill/>
              <a:miter lim="400000"/>
            </a:ln>
            <a:effectLst/>
          </p:spPr>
        </p:pic>
        <p:sp>
          <p:nvSpPr>
            <p:cNvPr id="8282" name="Text Box 9"/>
            <p:cNvSpPr txBox="1"/>
            <p:nvPr/>
          </p:nvSpPr>
          <p:spPr>
            <a:xfrm>
              <a:off x="670512" y="1439341"/>
              <a:ext cx="1578893" cy="463844"/>
            </a:xfrm>
            <a:prstGeom prst="rect">
              <a:avLst/>
            </a:prstGeom>
            <a:solidFill>
              <a:srgbClr val="FF0000"/>
            </a:solid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6799" tIns="46799" rIns="46799" bIns="46799" numCol="1" anchor="t">
              <a:spAutoFit/>
            </a:bodyPr>
            <a:lstStyle>
              <a:lvl1pPr algn="l">
                <a:defRPr>
                  <a:solidFill>
                    <a:schemeClr val="accent3">
                      <a:lumOff val="44000"/>
                    </a:schemeClr>
                  </a:solidFill>
                </a:defRPr>
              </a:lvl1pPr>
            </a:lstStyle>
            <a:p>
              <a:pPr marL="0" marR="0" lvl="0" indent="0" algn="l" defTabSz="914400" rtl="0" eaLnBrk="1" fontAlgn="auto" latinLnBrk="0" hangingPunct="0">
                <a:lnSpc>
                  <a:spcPct val="100000"/>
                </a:lnSpc>
                <a:spcBef>
                  <a:spcPts val="0"/>
                </a:spcBef>
                <a:spcAft>
                  <a:spcPts val="0"/>
                </a:spcAft>
                <a:buClrTx/>
                <a:buSzTx/>
                <a:buFontTx/>
                <a:buNone/>
                <a:tabLst/>
                <a:defRPr/>
              </a:pPr>
              <a:r>
                <a:rPr kumimoji="0" lang="ar-JO" sz="2400" b="0" i="0" u="none" strike="noStrike" kern="0" cap="none" spc="0" normalizeH="0" baseline="0" noProof="0" dirty="0">
                  <a:ln>
                    <a:noFill/>
                  </a:ln>
                  <a:solidFill>
                    <a:srgbClr val="8F8F8F">
                      <a:lumOff val="44000"/>
                    </a:srgbClr>
                  </a:solidFill>
                  <a:effectLst/>
                  <a:uLnTx/>
                  <a:uFillTx/>
                  <a:latin typeface="Arial"/>
                  <a:cs typeface="Arial"/>
                  <a:sym typeface="Arial"/>
                </a:rPr>
                <a:t>كوريا الشمالية؟</a:t>
              </a:r>
              <a:endParaRPr kumimoji="0" sz="2400" b="0" i="0" u="none" strike="noStrike" kern="0" cap="none" spc="0" normalizeH="0" baseline="0" noProof="0" dirty="0">
                <a:ln>
                  <a:noFill/>
                </a:ln>
                <a:solidFill>
                  <a:srgbClr val="8F8F8F">
                    <a:lumOff val="44000"/>
                  </a:srgbClr>
                </a:solidFill>
                <a:effectLst/>
                <a:uLnTx/>
                <a:uFillTx/>
                <a:latin typeface="Arial"/>
                <a:cs typeface="Arial"/>
                <a:sym typeface="Arial"/>
              </a:endParaRPr>
            </a:p>
          </p:txBody>
        </p:sp>
      </p:grpSp>
      <p:grpSp>
        <p:nvGrpSpPr>
          <p:cNvPr id="8286" name="Group 8"/>
          <p:cNvGrpSpPr/>
          <p:nvPr/>
        </p:nvGrpSpPr>
        <p:grpSpPr>
          <a:xfrm>
            <a:off x="34925" y="4281486"/>
            <a:ext cx="3600450" cy="2243140"/>
            <a:chOff x="0" y="-1"/>
            <a:chExt cx="3600450" cy="2243139"/>
          </a:xfrm>
        </p:grpSpPr>
        <p:pic>
          <p:nvPicPr>
            <p:cNvPr id="8284" name="Picture 7" descr="Picture 7"/>
            <p:cNvPicPr>
              <a:picLocks noChangeAspect="1"/>
            </p:cNvPicPr>
            <p:nvPr/>
          </p:nvPicPr>
          <p:blipFill>
            <a:blip r:embed="rId9"/>
            <a:stretch>
              <a:fillRect/>
            </a:stretch>
          </p:blipFill>
          <p:spPr>
            <a:xfrm>
              <a:off x="0" y="-1"/>
              <a:ext cx="3600450" cy="2243139"/>
            </a:xfrm>
            <a:prstGeom prst="rect">
              <a:avLst/>
            </a:prstGeom>
            <a:ln w="12700" cap="flat">
              <a:noFill/>
              <a:miter lim="400000"/>
            </a:ln>
            <a:effectLst/>
          </p:spPr>
        </p:pic>
        <p:sp>
          <p:nvSpPr>
            <p:cNvPr id="8285" name="Text Box 9"/>
            <p:cNvSpPr txBox="1"/>
            <p:nvPr/>
          </p:nvSpPr>
          <p:spPr>
            <a:xfrm>
              <a:off x="1444170" y="1571824"/>
              <a:ext cx="719683" cy="463844"/>
            </a:xfrm>
            <a:prstGeom prst="rect">
              <a:avLst/>
            </a:prstGeom>
            <a:solidFill>
              <a:srgbClr val="FF0000"/>
            </a:solid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6799" tIns="46799" rIns="46799" bIns="46799" numCol="1" anchor="t">
              <a:spAutoFit/>
            </a:bodyPr>
            <a:lstStyle>
              <a:lvl1pPr algn="l">
                <a:defRPr>
                  <a:solidFill>
                    <a:schemeClr val="accent3">
                      <a:lumOff val="44000"/>
                    </a:schemeClr>
                  </a:solidFill>
                </a:defRPr>
              </a:lvl1pPr>
            </a:lstStyle>
            <a:p>
              <a:pPr marL="0" marR="0" lvl="0" indent="0" algn="l" defTabSz="914400" rtl="0" eaLnBrk="1" fontAlgn="auto" latinLnBrk="0" hangingPunct="0">
                <a:lnSpc>
                  <a:spcPct val="100000"/>
                </a:lnSpc>
                <a:spcBef>
                  <a:spcPts val="0"/>
                </a:spcBef>
                <a:spcAft>
                  <a:spcPts val="0"/>
                </a:spcAft>
                <a:buClrTx/>
                <a:buSzTx/>
                <a:buFontTx/>
                <a:buNone/>
                <a:tabLst/>
                <a:defRPr/>
              </a:pPr>
              <a:r>
                <a:rPr kumimoji="0" lang="ar-JO" sz="2400" b="0" i="0" u="none" strike="noStrike" kern="0" cap="none" spc="0" normalizeH="0" baseline="0" noProof="0" dirty="0">
                  <a:ln>
                    <a:noFill/>
                  </a:ln>
                  <a:solidFill>
                    <a:srgbClr val="8F8F8F">
                      <a:lumOff val="44000"/>
                    </a:srgbClr>
                  </a:solidFill>
                  <a:effectLst/>
                  <a:uLnTx/>
                  <a:uFillTx/>
                  <a:latin typeface="Arial"/>
                  <a:cs typeface="Arial"/>
                  <a:sym typeface="Arial"/>
                </a:rPr>
                <a:t>إيران؟</a:t>
              </a:r>
              <a:endParaRPr kumimoji="0" sz="2400" b="0" i="0" u="none" strike="noStrike" kern="0" cap="none" spc="0" normalizeH="0" baseline="0" noProof="0" dirty="0">
                <a:ln>
                  <a:noFill/>
                </a:ln>
                <a:solidFill>
                  <a:srgbClr val="8F8F8F">
                    <a:lumOff val="44000"/>
                  </a:srgbClr>
                </a:solidFill>
                <a:effectLst/>
                <a:uLnTx/>
                <a:uFillTx/>
                <a:latin typeface="Arial"/>
                <a:cs typeface="Arial"/>
                <a:sym typeface="Arial"/>
              </a:endParaRPr>
            </a:p>
          </p:txBody>
        </p:sp>
      </p:grpSp>
      <p:grpSp>
        <p:nvGrpSpPr>
          <p:cNvPr id="8289" name="Group 30"/>
          <p:cNvGrpSpPr/>
          <p:nvPr/>
        </p:nvGrpSpPr>
        <p:grpSpPr>
          <a:xfrm>
            <a:off x="1476375" y="2589213"/>
            <a:ext cx="3311525" cy="2208213"/>
            <a:chOff x="0" y="0"/>
            <a:chExt cx="3311525" cy="2208212"/>
          </a:xfrm>
        </p:grpSpPr>
        <p:pic>
          <p:nvPicPr>
            <p:cNvPr id="8287" name="Picture 29" descr="Picture 29"/>
            <p:cNvPicPr>
              <a:picLocks noChangeAspect="1"/>
            </p:cNvPicPr>
            <p:nvPr/>
          </p:nvPicPr>
          <p:blipFill>
            <a:blip r:embed="rId10"/>
            <a:stretch>
              <a:fillRect/>
            </a:stretch>
          </p:blipFill>
          <p:spPr>
            <a:xfrm>
              <a:off x="0" y="0"/>
              <a:ext cx="3311525" cy="2208212"/>
            </a:xfrm>
            <a:prstGeom prst="rect">
              <a:avLst/>
            </a:prstGeom>
            <a:ln w="12700" cap="flat">
              <a:noFill/>
              <a:miter lim="400000"/>
            </a:ln>
            <a:effectLst/>
          </p:spPr>
        </p:pic>
        <p:sp>
          <p:nvSpPr>
            <p:cNvPr id="8288" name="Text Box 9"/>
            <p:cNvSpPr txBox="1"/>
            <p:nvPr/>
          </p:nvSpPr>
          <p:spPr>
            <a:xfrm>
              <a:off x="923631" y="1271978"/>
              <a:ext cx="889601" cy="463844"/>
            </a:xfrm>
            <a:prstGeom prst="rect">
              <a:avLst/>
            </a:prstGeom>
            <a:solidFill>
              <a:srgbClr val="FF0000"/>
            </a:solid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6799" tIns="46799" rIns="46799" bIns="46799" numCol="1" anchor="t">
              <a:spAutoFit/>
            </a:bodyPr>
            <a:lstStyle>
              <a:lvl1pPr algn="l">
                <a:defRPr>
                  <a:solidFill>
                    <a:schemeClr val="accent3">
                      <a:lumOff val="44000"/>
                    </a:schemeClr>
                  </a:solidFill>
                </a:defRPr>
              </a:lvl1pPr>
            </a:lstStyle>
            <a:p>
              <a:pPr marL="0" marR="0" lvl="0" indent="0" algn="l" defTabSz="914400" rtl="0" eaLnBrk="1" fontAlgn="auto" latinLnBrk="0" hangingPunct="0">
                <a:lnSpc>
                  <a:spcPct val="100000"/>
                </a:lnSpc>
                <a:spcBef>
                  <a:spcPts val="0"/>
                </a:spcBef>
                <a:spcAft>
                  <a:spcPts val="0"/>
                </a:spcAft>
                <a:buClrTx/>
                <a:buSzTx/>
                <a:buFontTx/>
                <a:buNone/>
                <a:tabLst/>
                <a:defRPr/>
              </a:pPr>
              <a:r>
                <a:rPr kumimoji="0" lang="ar-JO" sz="2400" b="0" i="0" u="none" strike="noStrike" kern="0" cap="none" spc="0" normalizeH="0" baseline="0" noProof="0" dirty="0">
                  <a:ln>
                    <a:noFill/>
                  </a:ln>
                  <a:solidFill>
                    <a:srgbClr val="8F8F8F">
                      <a:lumOff val="44000"/>
                    </a:srgbClr>
                  </a:solidFill>
                  <a:effectLst/>
                  <a:uLnTx/>
                  <a:uFillTx/>
                  <a:latin typeface="Arial"/>
                  <a:cs typeface="Arial"/>
                  <a:sym typeface="Arial"/>
                </a:rPr>
                <a:t>ميانمار؟</a:t>
              </a:r>
              <a:endParaRPr kumimoji="0" sz="2400" b="0" i="0" u="none" strike="noStrike" kern="0" cap="none" spc="0" normalizeH="0" baseline="0" noProof="0" dirty="0">
                <a:ln>
                  <a:noFill/>
                </a:ln>
                <a:solidFill>
                  <a:srgbClr val="8F8F8F">
                    <a:lumOff val="44000"/>
                  </a:srgbClr>
                </a:solidFill>
                <a:effectLst/>
                <a:uLnTx/>
                <a:uFillTx/>
                <a:latin typeface="Arial"/>
                <a:cs typeface="Arial"/>
                <a:sym typeface="Arial"/>
              </a:endParaRPr>
            </a:p>
          </p:txBody>
        </p:sp>
      </p:grpSp>
      <p:grpSp>
        <p:nvGrpSpPr>
          <p:cNvPr id="8292" name="Group 9"/>
          <p:cNvGrpSpPr/>
          <p:nvPr/>
        </p:nvGrpSpPr>
        <p:grpSpPr>
          <a:xfrm>
            <a:off x="2987673" y="620712"/>
            <a:ext cx="3114679" cy="2138364"/>
            <a:chOff x="-1" y="0"/>
            <a:chExt cx="3114677" cy="2138362"/>
          </a:xfrm>
        </p:grpSpPr>
        <p:pic>
          <p:nvPicPr>
            <p:cNvPr id="8290" name="Picture 1" descr="Picture 1"/>
            <p:cNvPicPr>
              <a:picLocks noChangeAspect="1"/>
            </p:cNvPicPr>
            <p:nvPr/>
          </p:nvPicPr>
          <p:blipFill>
            <a:blip r:embed="rId11"/>
            <a:stretch>
              <a:fillRect/>
            </a:stretch>
          </p:blipFill>
          <p:spPr>
            <a:xfrm>
              <a:off x="-1" y="0"/>
              <a:ext cx="3114677" cy="2138362"/>
            </a:xfrm>
            <a:prstGeom prst="rect">
              <a:avLst/>
            </a:prstGeom>
            <a:ln w="12700" cap="flat">
              <a:noFill/>
              <a:miter lim="400000"/>
            </a:ln>
            <a:effectLst/>
          </p:spPr>
        </p:pic>
        <p:sp>
          <p:nvSpPr>
            <p:cNvPr id="8291" name="Text Box 9"/>
            <p:cNvSpPr txBox="1"/>
            <p:nvPr/>
          </p:nvSpPr>
          <p:spPr>
            <a:xfrm>
              <a:off x="1064451" y="1530609"/>
              <a:ext cx="828686" cy="463844"/>
            </a:xfrm>
            <a:prstGeom prst="rect">
              <a:avLst/>
            </a:prstGeom>
            <a:solidFill>
              <a:srgbClr val="FF0000"/>
            </a:solid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6799" tIns="46799" rIns="46799" bIns="46799" numCol="1" anchor="t">
              <a:spAutoFit/>
            </a:bodyPr>
            <a:lstStyle>
              <a:lvl1pPr algn="l">
                <a:defRPr>
                  <a:solidFill>
                    <a:schemeClr val="accent3">
                      <a:lumOff val="44000"/>
                    </a:schemeClr>
                  </a:solidFill>
                </a:defRPr>
              </a:lvl1pPr>
            </a:lstStyle>
            <a:p>
              <a:pPr marL="0" marR="0" lvl="0" indent="0" algn="l" defTabSz="914400" rtl="0" eaLnBrk="1" fontAlgn="auto" latinLnBrk="0" hangingPunct="0">
                <a:lnSpc>
                  <a:spcPct val="100000"/>
                </a:lnSpc>
                <a:spcBef>
                  <a:spcPts val="0"/>
                </a:spcBef>
                <a:spcAft>
                  <a:spcPts val="0"/>
                </a:spcAft>
                <a:buClrTx/>
                <a:buSzTx/>
                <a:buFontTx/>
                <a:buNone/>
                <a:tabLst/>
                <a:defRPr/>
              </a:pPr>
              <a:r>
                <a:rPr kumimoji="0" lang="ar-JO" sz="2400" b="0" i="0" u="none" strike="noStrike" kern="0" cap="none" spc="0" normalizeH="0" baseline="0" noProof="0" dirty="0">
                  <a:ln>
                    <a:noFill/>
                  </a:ln>
                  <a:solidFill>
                    <a:srgbClr val="8F8F8F">
                      <a:lumOff val="44000"/>
                    </a:srgbClr>
                  </a:solidFill>
                  <a:effectLst/>
                  <a:uLnTx/>
                  <a:uFillTx/>
                  <a:latin typeface="Arial"/>
                  <a:cs typeface="Arial"/>
                  <a:sym typeface="Arial"/>
                </a:rPr>
                <a:t>الصين؟</a:t>
              </a:r>
              <a:endParaRPr kumimoji="0" sz="2400" b="0" i="0" u="none" strike="noStrike" kern="0" cap="none" spc="0" normalizeH="0" baseline="0" noProof="0" dirty="0">
                <a:ln>
                  <a:noFill/>
                </a:ln>
                <a:solidFill>
                  <a:srgbClr val="8F8F8F">
                    <a:lumOff val="44000"/>
                  </a:srgbClr>
                </a:solidFill>
                <a:effectLst/>
                <a:uLnTx/>
                <a:uFillTx/>
                <a:latin typeface="Arial"/>
                <a:cs typeface="Arial"/>
                <a:sym typeface="Arial"/>
              </a:endParaRPr>
            </a:p>
          </p:txBody>
        </p:sp>
      </p:grpSp>
      <p:grpSp>
        <p:nvGrpSpPr>
          <p:cNvPr id="8295" name="Group 6"/>
          <p:cNvGrpSpPr/>
          <p:nvPr/>
        </p:nvGrpSpPr>
        <p:grpSpPr>
          <a:xfrm>
            <a:off x="2774950" y="4429125"/>
            <a:ext cx="3643314" cy="2420940"/>
            <a:chOff x="0" y="0"/>
            <a:chExt cx="3643313" cy="2420939"/>
          </a:xfrm>
        </p:grpSpPr>
        <p:pic>
          <p:nvPicPr>
            <p:cNvPr id="8293" name="Picture 5" descr="Picture 5"/>
            <p:cNvPicPr>
              <a:picLocks noChangeAspect="1"/>
            </p:cNvPicPr>
            <p:nvPr/>
          </p:nvPicPr>
          <p:blipFill>
            <a:blip r:embed="rId12"/>
            <a:stretch>
              <a:fillRect/>
            </a:stretch>
          </p:blipFill>
          <p:spPr>
            <a:xfrm>
              <a:off x="0" y="0"/>
              <a:ext cx="3643313" cy="2420939"/>
            </a:xfrm>
            <a:prstGeom prst="rect">
              <a:avLst/>
            </a:prstGeom>
            <a:ln w="12700" cap="flat">
              <a:noFill/>
              <a:miter lim="400000"/>
            </a:ln>
            <a:effectLst/>
          </p:spPr>
        </p:pic>
        <p:sp>
          <p:nvSpPr>
            <p:cNvPr id="8294" name="Text Box 9"/>
            <p:cNvSpPr txBox="1"/>
            <p:nvPr/>
          </p:nvSpPr>
          <p:spPr>
            <a:xfrm>
              <a:off x="1140546" y="1728720"/>
              <a:ext cx="942501" cy="463844"/>
            </a:xfrm>
            <a:prstGeom prst="rect">
              <a:avLst/>
            </a:prstGeom>
            <a:solidFill>
              <a:srgbClr val="FF0000"/>
            </a:solidFill>
            <a:ln w="12700" cap="flat">
              <a:noFill/>
              <a:miter lim="400000"/>
            </a:ln>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6799" tIns="46799" rIns="46799" bIns="46799" numCol="1" anchor="t">
              <a:spAutoFit/>
            </a:bodyPr>
            <a:lstStyle>
              <a:lvl1pPr algn="l">
                <a:defRPr>
                  <a:solidFill>
                    <a:schemeClr val="accent3">
                      <a:lumOff val="44000"/>
                    </a:schemeClr>
                  </a:solidFill>
                </a:defRPr>
              </a:lvl1pPr>
            </a:lstStyle>
            <a:p>
              <a:pPr marL="0" marR="0" lvl="0" indent="0" algn="l" defTabSz="914400" rtl="0" eaLnBrk="1" fontAlgn="auto" latinLnBrk="0" hangingPunct="0">
                <a:lnSpc>
                  <a:spcPct val="100000"/>
                </a:lnSpc>
                <a:spcBef>
                  <a:spcPts val="0"/>
                </a:spcBef>
                <a:spcAft>
                  <a:spcPts val="0"/>
                </a:spcAft>
                <a:buClrTx/>
                <a:buSzTx/>
                <a:buFontTx/>
                <a:buNone/>
                <a:tabLst/>
                <a:defRPr/>
              </a:pPr>
              <a:r>
                <a:rPr kumimoji="0" lang="ar-JO" sz="2400" b="0" i="0" u="none" strike="noStrike" kern="0" cap="none" spc="0" normalizeH="0" baseline="0" noProof="0" dirty="0">
                  <a:ln>
                    <a:noFill/>
                  </a:ln>
                  <a:solidFill>
                    <a:srgbClr val="8F8F8F">
                      <a:lumOff val="44000"/>
                    </a:srgbClr>
                  </a:solidFill>
                  <a:effectLst/>
                  <a:uLnTx/>
                  <a:uFillTx/>
                  <a:latin typeface="Arial"/>
                  <a:cs typeface="Arial"/>
                  <a:sym typeface="Arial"/>
                </a:rPr>
                <a:t>باكستان؟</a:t>
              </a:r>
              <a:endParaRPr kumimoji="0" sz="2400" b="0" i="0" u="none" strike="noStrike" kern="0" cap="none" spc="0" normalizeH="0" baseline="0" noProof="0" dirty="0">
                <a:ln>
                  <a:noFill/>
                </a:ln>
                <a:solidFill>
                  <a:srgbClr val="8F8F8F">
                    <a:lumOff val="44000"/>
                  </a:srgbClr>
                </a:solidFill>
                <a:effectLst/>
                <a:uLnTx/>
                <a:uFillTx/>
                <a:latin typeface="Arial"/>
                <a:cs typeface="Arial"/>
                <a:sym typeface="Arial"/>
              </a:endParaRPr>
            </a:p>
          </p:txBody>
        </p:sp>
      </p:grpSp>
      <p:sp>
        <p:nvSpPr>
          <p:cNvPr id="8296" name="Rectangle 18"/>
          <p:cNvSpPr txBox="1">
            <a:spLocks noGrp="1"/>
          </p:cNvSpPr>
          <p:nvPr>
            <p:ph type="title" idx="4294967295"/>
          </p:nvPr>
        </p:nvSpPr>
        <p:spPr>
          <a:xfrm>
            <a:off x="0" y="44450"/>
            <a:ext cx="7848600" cy="720725"/>
          </a:xfrm>
          <a:prstGeom prst="rect">
            <a:avLst/>
          </a:prstGeom>
          <a:solidFill>
            <a:srgbClr val="FF0000"/>
          </a:solidFill>
          <a:ln w="28575">
            <a:solidFill>
              <a:schemeClr val="accent3">
                <a:lumOff val="44000"/>
              </a:schemeClr>
            </a:solidFill>
            <a:miter lim="800000"/>
          </a:ln>
        </p:spPr>
        <p:txBody>
          <a:bodyPr/>
          <a:lstStyle>
            <a:lvl1pPr>
              <a:defRPr sz="4000">
                <a:solidFill>
                  <a:schemeClr val="accent3">
                    <a:lumOff val="44000"/>
                  </a:schemeClr>
                </a:solidFill>
              </a:defRPr>
            </a:lvl1pPr>
          </a:lstStyle>
          <a:p>
            <a:r>
              <a:rPr lang="ar-JO" dirty="0"/>
              <a:t>من هم ملوك الشرق؟</a:t>
            </a:r>
            <a:endParaRPr dirty="0"/>
          </a:p>
        </p:txBody>
      </p:sp>
      <p:sp>
        <p:nvSpPr>
          <p:cNvPr id="8297" name="Text Box 19"/>
          <p:cNvSpPr txBox="1"/>
          <p:nvPr/>
        </p:nvSpPr>
        <p:spPr>
          <a:xfrm>
            <a:off x="8491930" y="-1"/>
            <a:ext cx="613885" cy="463844"/>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6799" tIns="46799" rIns="46799" bIns="46799">
            <a:spAutoFit/>
          </a:bodyPr>
          <a:lstStyle>
            <a:lvl1pPr algn="l">
              <a:defRPr b="1">
                <a:solidFill>
                  <a:schemeClr val="accent3">
                    <a:lumOff val="44000"/>
                  </a:schemeClr>
                </a:solidFill>
              </a:defRPr>
            </a:lvl1pPr>
          </a:lstStyle>
          <a:p>
            <a:pPr marL="0" marR="0" lvl="0" indent="0" algn="l" defTabSz="914400" rtl="0" eaLnBrk="1" fontAlgn="auto" latinLnBrk="0" hangingPunct="0">
              <a:lnSpc>
                <a:spcPct val="100000"/>
              </a:lnSpc>
              <a:spcBef>
                <a:spcPts val="0"/>
              </a:spcBef>
              <a:spcAft>
                <a:spcPts val="0"/>
              </a:spcAft>
              <a:buClrTx/>
              <a:buSzTx/>
              <a:buFontTx/>
              <a:buNone/>
              <a:tabLst/>
              <a:defRPr/>
            </a:pPr>
            <a:r>
              <a:rPr kumimoji="0" lang="ar-JO" sz="2400" b="1" i="0" u="none" strike="noStrike" kern="0" cap="none" spc="0" normalizeH="0" baseline="0" noProof="0" dirty="0">
                <a:ln>
                  <a:noFill/>
                </a:ln>
                <a:solidFill>
                  <a:srgbClr val="8F8F8F">
                    <a:lumOff val="44000"/>
                  </a:srgbClr>
                </a:solidFill>
                <a:effectLst/>
                <a:uLnTx/>
                <a:uFillTx/>
                <a:latin typeface="Arial"/>
                <a:cs typeface="Arial"/>
                <a:sym typeface="Arial"/>
              </a:rPr>
              <a:t>394</a:t>
            </a:r>
            <a:endParaRPr kumimoji="0" sz="2400" b="1" i="0" u="none" strike="noStrike" kern="0" cap="none" spc="0" normalizeH="0" baseline="0" noProof="0" dirty="0">
              <a:ln>
                <a:noFill/>
              </a:ln>
              <a:solidFill>
                <a:srgbClr val="8F8F8F">
                  <a:lumOff val="44000"/>
                </a:srgbClr>
              </a:solidFill>
              <a:effectLst/>
              <a:uLnTx/>
              <a:uFillTx/>
              <a:latin typeface="Arial"/>
              <a:cs typeface="Arial"/>
              <a:sym typeface="Arial"/>
            </a:endParaRPr>
          </a:p>
        </p:txBody>
      </p:sp>
    </p:spTree>
  </p:cSld>
  <p:clrMapOvr>
    <a:overrideClrMapping bg1="lt1" tx1="dk1" bg2="lt2" tx2="dk2" accent1="accent1" accent2="accent2" accent3="accent3" accent4="accent4" accent5="accent5" accent6="accent6" hlink="hlink" folHlink="folHlink"/>
  </p:clrMapOvr>
  <p:transition spd="slow">
    <p:fade thruBlk="1"/>
  </p:transition>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iterate>
                                    <p:tmAbs val="0"/>
                                  </p:iterate>
                                  <p:childTnLst>
                                    <p:set>
                                      <p:cBhvr>
                                        <p:cTn id="6" fill="hold"/>
                                        <p:tgtEl>
                                          <p:spTgt spid="8277"/>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iterate>
                                    <p:tmAbs val="0"/>
                                  </p:iterate>
                                  <p:childTnLst>
                                    <p:set>
                                      <p:cBhvr>
                                        <p:cTn id="10" fill="hold"/>
                                        <p:tgtEl>
                                          <p:spTgt spid="8292"/>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iterate>
                                    <p:tmAbs val="0"/>
                                  </p:iterate>
                                  <p:childTnLst>
                                    <p:set>
                                      <p:cBhvr>
                                        <p:cTn id="14" fill="hold"/>
                                        <p:tgtEl>
                                          <p:spTgt spid="8280"/>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iterate>
                                    <p:tmAbs val="0"/>
                                  </p:iterate>
                                  <p:childTnLst>
                                    <p:set>
                                      <p:cBhvr>
                                        <p:cTn id="18" fill="hold"/>
                                        <p:tgtEl>
                                          <p:spTgt spid="8283"/>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iterate>
                                    <p:tmAbs val="0"/>
                                  </p:iterate>
                                  <p:childTnLst>
                                    <p:set>
                                      <p:cBhvr>
                                        <p:cTn id="22" fill="hold"/>
                                        <p:tgtEl>
                                          <p:spTgt spid="8289"/>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iterate>
                                    <p:tmAbs val="0"/>
                                  </p:iterate>
                                  <p:childTnLst>
                                    <p:set>
                                      <p:cBhvr>
                                        <p:cTn id="26" fill="hold"/>
                                        <p:tgtEl>
                                          <p:spTgt spid="8295"/>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iterate>
                                    <p:tmAbs val="0"/>
                                  </p:iterate>
                                  <p:childTnLst>
                                    <p:set>
                                      <p:cBhvr>
                                        <p:cTn id="30" fill="hold"/>
                                        <p:tgtEl>
                                          <p:spTgt spid="8286"/>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grpId="0" nodeType="clickEffect">
                                  <p:stCondLst>
                                    <p:cond delay="0"/>
                                  </p:stCondLst>
                                  <p:iterate>
                                    <p:tmAbs val="0"/>
                                  </p:iterate>
                                  <p:childTnLst>
                                    <p:set>
                                      <p:cBhvr>
                                        <p:cTn id="34" fill="hold"/>
                                        <p:tgtEl>
                                          <p:spTgt spid="827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274" grpId="0" animBg="1" advAuto="0"/>
      <p:bldP spid="8277" grpId="0" animBg="1" advAuto="0"/>
      <p:bldP spid="8280" grpId="0" animBg="1" advAuto="0"/>
      <p:bldP spid="8283" grpId="0" animBg="1" advAuto="0"/>
      <p:bldP spid="8286" grpId="0" animBg="1" advAuto="0"/>
      <p:bldP spid="8289" grpId="0" animBg="1" advAuto="0"/>
      <p:bldP spid="8292" grpId="0" animBg="1" advAuto="0"/>
      <p:bldP spid="8295" grpId="0" animBg="1" advAuto="0"/>
    </p:bldLst>
  </p:timing>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descr="Screen Shot 2012-03-13 at 9.18.17 PM.png"/>
          <p:cNvPicPr>
            <a:picLocks noChangeAspect="1"/>
          </p:cNvPicPr>
          <p:nvPr/>
        </p:nvPicPr>
        <p:blipFill rotWithShape="1">
          <a:blip r:embed="rId3" cstate="screen">
            <a:extLst>
              <a:ext uri="{28A0092B-C50C-407E-A947-70E740481C1C}">
                <a14:useLocalDpi xmlns:a14="http://schemas.microsoft.com/office/drawing/2010/main"/>
              </a:ext>
            </a:extLst>
          </a:blip>
          <a:srcRect l="11776" r="10841"/>
          <a:stretch/>
        </p:blipFill>
        <p:spPr>
          <a:xfrm>
            <a:off x="-1" y="-44172"/>
            <a:ext cx="9144001" cy="6893728"/>
          </a:xfrm>
          <a:prstGeom prst="rect">
            <a:avLst/>
          </a:prstGeom>
          <a:solidFill>
            <a:schemeClr val="tx1"/>
          </a:solidFill>
        </p:spPr>
      </p:pic>
      <p:sp>
        <p:nvSpPr>
          <p:cNvPr id="2" name="Title 1"/>
          <p:cNvSpPr>
            <a:spLocks noGrp="1"/>
          </p:cNvSpPr>
          <p:nvPr>
            <p:ph type="title"/>
          </p:nvPr>
        </p:nvSpPr>
        <p:spPr>
          <a:xfrm>
            <a:off x="4295200" y="965779"/>
            <a:ext cx="4360661" cy="2368375"/>
          </a:xfrm>
          <a:noFill/>
          <a:ln>
            <a:noFill/>
          </a:ln>
        </p:spPr>
        <p:txBody>
          <a:bodyPr vert="horz" wrap="square" lIns="91440" tIns="45720" rIns="91440" bIns="45720" numCol="1" anchor="ctr" anchorCtr="0" compatLnSpc="1">
            <a:prstTxWarp prst="textNoShape">
              <a:avLst/>
            </a:prstTxWarp>
          </a:bodyPr>
          <a:lstStyle/>
          <a:p>
            <a:r>
              <a:rPr lang="ar-JO" sz="4800" b="1" kern="1200" dirty="0">
                <a:solidFill>
                  <a:schemeClr val="tx1"/>
                </a:solidFill>
                <a:effectLst/>
                <a:latin typeface="Arial" panose="020B0604020202020204" pitchFamily="34" charset="0"/>
                <a:ea typeface="ＭＳ Ｐゴシック" pitchFamily="-108" charset="-128"/>
                <a:cs typeface="Arial" panose="020B0604020202020204" pitchFamily="34" charset="0"/>
              </a:rPr>
              <a:t>معركة</a:t>
            </a:r>
            <a:br>
              <a:rPr lang="ar-JO" sz="4800" b="1" kern="1200" dirty="0">
                <a:solidFill>
                  <a:schemeClr val="tx1"/>
                </a:solidFill>
                <a:effectLst/>
                <a:latin typeface="Arial" panose="020B0604020202020204" pitchFamily="34" charset="0"/>
                <a:ea typeface="ＭＳ Ｐゴシック" pitchFamily="-108" charset="-128"/>
                <a:cs typeface="Arial" panose="020B0604020202020204" pitchFamily="34" charset="0"/>
              </a:rPr>
            </a:br>
            <a:r>
              <a:rPr lang="ar-JO" sz="4800" b="1" kern="1200" dirty="0">
                <a:solidFill>
                  <a:schemeClr val="tx1"/>
                </a:solidFill>
                <a:effectLst/>
                <a:latin typeface="Arial" panose="020B0604020202020204" pitchFamily="34" charset="0"/>
                <a:ea typeface="ＭＳ Ｐゴシック" pitchFamily="-108" charset="-128"/>
                <a:cs typeface="Arial" panose="020B0604020202020204" pitchFamily="34" charset="0"/>
              </a:rPr>
              <a:t>هرمجدّون</a:t>
            </a:r>
            <a:br>
              <a:rPr lang="ar-JO" sz="4800" b="1" kern="1200" dirty="0">
                <a:solidFill>
                  <a:schemeClr val="tx1"/>
                </a:solidFill>
                <a:effectLst/>
                <a:latin typeface="Arial" panose="020B0604020202020204" pitchFamily="34" charset="0"/>
                <a:ea typeface="ＭＳ Ｐゴシック" pitchFamily="-108" charset="-128"/>
                <a:cs typeface="Arial" panose="020B0604020202020204" pitchFamily="34" charset="0"/>
              </a:rPr>
            </a:br>
            <a:r>
              <a:rPr lang="en-US" sz="4800" b="1" kern="1200" dirty="0">
                <a:solidFill>
                  <a:schemeClr val="tx1"/>
                </a:solidFill>
                <a:effectLst/>
                <a:latin typeface="Arial" panose="020B0604020202020204" pitchFamily="34" charset="0"/>
                <a:ea typeface="ＭＳ Ｐゴシック" pitchFamily="-108" charset="-128"/>
                <a:cs typeface="Arial" panose="020B0604020202020204" pitchFamily="34" charset="0"/>
              </a:rPr>
              <a:t> </a:t>
            </a:r>
            <a:r>
              <a:rPr lang="ar-JO" sz="4800" b="1" kern="1200" dirty="0">
                <a:solidFill>
                  <a:schemeClr val="tx1"/>
                </a:solidFill>
                <a:effectLst/>
                <a:latin typeface="Arial" panose="020B0604020202020204" pitchFamily="34" charset="0"/>
                <a:ea typeface="ＭＳ Ｐゴシック" pitchFamily="-108" charset="-128"/>
                <a:cs typeface="Arial" panose="020B0604020202020204" pitchFamily="34" charset="0"/>
              </a:rPr>
              <a:t>(16: 16)</a:t>
            </a:r>
            <a:endParaRPr lang="en-US" sz="4800" b="1" kern="1200" dirty="0">
              <a:solidFill>
                <a:schemeClr val="tx1"/>
              </a:solidFill>
              <a:effectLst/>
              <a:latin typeface="Arial" panose="020B0604020202020204" pitchFamily="34" charset="0"/>
              <a:ea typeface="ＭＳ Ｐゴシック" pitchFamily="-108" charset="-128"/>
              <a:cs typeface="Arial" panose="020B0604020202020204" pitchFamily="34" charset="0"/>
            </a:endParaRPr>
          </a:p>
        </p:txBody>
      </p:sp>
      <p:sp>
        <p:nvSpPr>
          <p:cNvPr id="3" name="Title 1"/>
          <p:cNvSpPr txBox="1">
            <a:spLocks/>
          </p:cNvSpPr>
          <p:nvPr/>
        </p:nvSpPr>
        <p:spPr bwMode="auto">
          <a:xfrm>
            <a:off x="0" y="5406160"/>
            <a:ext cx="9144000" cy="1451839"/>
          </a:xfrm>
          <a:prstGeom prst="rect">
            <a:avLst/>
          </a:prstGeom>
          <a:solidFill>
            <a:schemeClr val="tx1"/>
          </a:solid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3600" b="1" i="0" u="none" strike="noStrike" kern="1200" cap="none" spc="0" normalizeH="0" baseline="0" noProof="0" dirty="0">
                <a:ln>
                  <a:noFill/>
                </a:ln>
                <a:solidFill>
                  <a:srgbClr val="FFFFFF"/>
                </a:solidFill>
                <a:effectLst>
                  <a:glow rad="266700">
                    <a:srgbClr val="000000">
                      <a:alpha val="75000"/>
                    </a:srgbClr>
                  </a:glow>
                </a:effectLst>
                <a:uLnTx/>
                <a:uFillTx/>
                <a:latin typeface="Arial" panose="020B0604020202020204" pitchFamily="34" charset="0"/>
                <a:cs typeface="Arial" panose="020B0604020202020204" pitchFamily="34" charset="0"/>
                <a:sym typeface="Arial"/>
              </a:rPr>
              <a:t>رؤيا ١٦ : ١٦</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3600" b="1" i="0" u="none" strike="noStrike" kern="1200" cap="none" spc="0" normalizeH="0" baseline="0" noProof="0" dirty="0">
                <a:ln>
                  <a:noFill/>
                </a:ln>
                <a:solidFill>
                  <a:srgbClr val="FFFFFF"/>
                </a:solidFill>
                <a:effectLst>
                  <a:glow rad="266700">
                    <a:srgbClr val="000000">
                      <a:alpha val="75000"/>
                    </a:srgbClr>
                  </a:glow>
                </a:effectLst>
                <a:uLnTx/>
                <a:uFillTx/>
                <a:latin typeface="Arial" panose="020B0604020202020204" pitchFamily="34" charset="0"/>
                <a:cs typeface="Arial" panose="020B0604020202020204" pitchFamily="34" charset="0"/>
                <a:sym typeface="Arial"/>
              </a:rPr>
              <a:t> فَجَمَعَهُمْ إِلَى الْمَوْضِعِ الَّذِي يُدْعَى بِالْعِبْرَانِيَّةِ «</a:t>
            </a:r>
            <a:r>
              <a:rPr kumimoji="0" lang="ar-SA" sz="3600" b="1" i="0" u="none" strike="noStrike" kern="1200" cap="none" spc="0" normalizeH="0" baseline="0" noProof="0" dirty="0" err="1">
                <a:ln>
                  <a:noFill/>
                </a:ln>
                <a:solidFill>
                  <a:srgbClr val="FFFFFF"/>
                </a:solidFill>
                <a:effectLst>
                  <a:glow rad="266700">
                    <a:srgbClr val="000000">
                      <a:alpha val="75000"/>
                    </a:srgbClr>
                  </a:glow>
                </a:effectLst>
                <a:uLnTx/>
                <a:uFillTx/>
                <a:latin typeface="Arial" panose="020B0604020202020204" pitchFamily="34" charset="0"/>
                <a:cs typeface="Arial" panose="020B0604020202020204" pitchFamily="34" charset="0"/>
                <a:sym typeface="Arial"/>
              </a:rPr>
              <a:t>هَرْمَجَدُّونَ</a:t>
            </a:r>
            <a:r>
              <a:rPr kumimoji="0" lang="ar-SA" sz="3600" b="1" i="0" u="none" strike="noStrike" kern="1200" cap="none" spc="0" normalizeH="0" baseline="0" noProof="0" dirty="0">
                <a:ln>
                  <a:noFill/>
                </a:ln>
                <a:solidFill>
                  <a:srgbClr val="FFFFFF"/>
                </a:solidFill>
                <a:effectLst>
                  <a:glow rad="266700">
                    <a:srgbClr val="000000">
                      <a:alpha val="75000"/>
                    </a:srgbClr>
                  </a:glow>
                </a:effectLst>
                <a:uLnTx/>
                <a:uFillTx/>
                <a:latin typeface="Arial" panose="020B0604020202020204" pitchFamily="34" charset="0"/>
                <a:cs typeface="Arial" panose="020B0604020202020204" pitchFamily="34" charset="0"/>
                <a:sym typeface="Arial"/>
              </a:rPr>
              <a:t>». </a:t>
            </a:r>
          </a:p>
        </p:txBody>
      </p:sp>
      <p:sp>
        <p:nvSpPr>
          <p:cNvPr id="7" name="Left Arrow 6"/>
          <p:cNvSpPr/>
          <p:nvPr/>
        </p:nvSpPr>
        <p:spPr bwMode="auto">
          <a:xfrm>
            <a:off x="2888001" y="1751329"/>
            <a:ext cx="2355451" cy="921412"/>
          </a:xfrm>
          <a:prstGeom prst="leftArrow">
            <a:avLst/>
          </a:prstGeom>
          <a:solidFill>
            <a:schemeClr val="accent1"/>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sym typeface="Arial"/>
            </a:endParaRPr>
          </a:p>
        </p:txBody>
      </p:sp>
      <p:sp>
        <p:nvSpPr>
          <p:cNvPr id="8" name="Text Box 19"/>
          <p:cNvSpPr txBox="1">
            <a:spLocks noChangeArrowheads="1"/>
          </p:cNvSpPr>
          <p:nvPr/>
        </p:nvSpPr>
        <p:spPr bwMode="auto">
          <a:xfrm>
            <a:off x="8448730" y="0"/>
            <a:ext cx="701131" cy="46384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394</a:t>
            </a:r>
            <a:endParaRPr kumimoji="0" lang="en-US" sz="2400" b="0"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9" name="Title 1"/>
          <p:cNvSpPr txBox="1">
            <a:spLocks/>
          </p:cNvSpPr>
          <p:nvPr/>
        </p:nvSpPr>
        <p:spPr bwMode="auto">
          <a:xfrm>
            <a:off x="179610" y="2847816"/>
            <a:ext cx="3130321" cy="100055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2pPr>
            <a:lvl3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3pPr>
            <a:lvl4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4pPr>
            <a:lvl5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5pPr>
            <a:lvl6pPr marL="457200" algn="ctr" rtl="0" fontAlgn="base">
              <a:spcBef>
                <a:spcPct val="0"/>
              </a:spcBef>
              <a:spcAft>
                <a:spcPct val="0"/>
              </a:spcAft>
              <a:defRPr sz="4400">
                <a:solidFill>
                  <a:schemeClr val="tx2"/>
                </a:solidFill>
                <a:latin typeface="Arial" charset="0"/>
                <a:ea typeface="ヒラギノ角ゴ Pro W3" charset="0"/>
                <a:cs typeface="ヒラギノ角ゴ Pro W3" charset="0"/>
              </a:defRPr>
            </a:lvl6pPr>
            <a:lvl7pPr marL="914400" algn="ctr" rtl="0" fontAlgn="base">
              <a:spcBef>
                <a:spcPct val="0"/>
              </a:spcBef>
              <a:spcAft>
                <a:spcPct val="0"/>
              </a:spcAft>
              <a:defRPr sz="4400">
                <a:solidFill>
                  <a:schemeClr val="tx2"/>
                </a:solidFill>
                <a:latin typeface="Arial" charset="0"/>
                <a:ea typeface="ヒラギノ角ゴ Pro W3" charset="0"/>
                <a:cs typeface="ヒラギノ角ゴ Pro W3" charset="0"/>
              </a:defRPr>
            </a:lvl7pPr>
            <a:lvl8pPr marL="1371600" algn="ctr" rtl="0" fontAlgn="base">
              <a:spcBef>
                <a:spcPct val="0"/>
              </a:spcBef>
              <a:spcAft>
                <a:spcPct val="0"/>
              </a:spcAft>
              <a:defRPr sz="4400">
                <a:solidFill>
                  <a:schemeClr val="tx2"/>
                </a:solidFill>
                <a:latin typeface="Arial" charset="0"/>
                <a:ea typeface="ヒラギノ角ゴ Pro W3" charset="0"/>
                <a:cs typeface="ヒラギノ角ゴ Pro W3" charset="0"/>
              </a:defRPr>
            </a:lvl8pPr>
            <a:lvl9pPr marL="1828800" algn="ctr" rtl="0" fontAlgn="base">
              <a:spcBef>
                <a:spcPct val="0"/>
              </a:spcBef>
              <a:spcAft>
                <a:spcPct val="0"/>
              </a:spcAft>
              <a:defRPr sz="4400">
                <a:solidFill>
                  <a:schemeClr val="tx2"/>
                </a:solidFill>
                <a:latin typeface="Arial" charset="0"/>
                <a:ea typeface="ヒラギノ角ゴ Pro W3" charset="0"/>
                <a:cs typeface="ヒラギノ角ゴ Pro W3"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800" b="1" i="0" u="none" strike="noStrike" kern="1200" cap="none" spc="0" normalizeH="0" baseline="0" noProof="0" dirty="0">
                <a:ln>
                  <a:noFill/>
                </a:ln>
                <a:solidFill>
                  <a:srgbClr val="FFFFFF"/>
                </a:solidFill>
                <a:effectLst>
                  <a:glow rad="266700">
                    <a:srgbClr val="000000">
                      <a:alpha val="75000"/>
                    </a:srgbClr>
                  </a:glow>
                </a:effectLst>
                <a:uLnTx/>
                <a:uFillTx/>
                <a:latin typeface="Arial" panose="020B0604020202020204" pitchFamily="34" charset="0"/>
                <a:ea typeface="ＭＳ Ｐゴシック" pitchFamily="-108" charset="-128"/>
                <a:cs typeface="Arial" panose="020B0604020202020204" pitchFamily="34" charset="0"/>
                <a:sym typeface="Arial"/>
              </a:rPr>
              <a:t>مجدو</a:t>
            </a:r>
            <a:endParaRPr kumimoji="0" lang="en-US" sz="4400" b="1" i="0" u="none" strike="noStrike" kern="1200" cap="none" spc="0" normalizeH="0" baseline="0" noProof="0" dirty="0">
              <a:ln>
                <a:noFill/>
              </a:ln>
              <a:solidFill>
                <a:srgbClr val="FFFFFF"/>
              </a:solidFill>
              <a:effectLst>
                <a:glow rad="266700">
                  <a:srgbClr val="000000">
                    <a:alpha val="75000"/>
                  </a:srgbClr>
                </a:glow>
              </a:effectLst>
              <a:uLnTx/>
              <a:uFillTx/>
              <a:latin typeface="Arial" panose="020B0604020202020204" pitchFamily="34" charset="0"/>
              <a:ea typeface="ＭＳ Ｐゴシック" pitchFamily="-108" charset="-128"/>
              <a:cs typeface="Arial" panose="020B0604020202020204" pitchFamily="34" charset="0"/>
              <a:sym typeface="Arial"/>
            </a:endParaRPr>
          </a:p>
        </p:txBody>
      </p:sp>
      <p:sp>
        <p:nvSpPr>
          <p:cNvPr id="10" name="Title 1"/>
          <p:cNvSpPr txBox="1">
            <a:spLocks/>
          </p:cNvSpPr>
          <p:nvPr/>
        </p:nvSpPr>
        <p:spPr bwMode="auto">
          <a:xfrm>
            <a:off x="676740" y="2527125"/>
            <a:ext cx="2136060" cy="5644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2pPr>
            <a:lvl3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3pPr>
            <a:lvl4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4pPr>
            <a:lvl5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5pPr>
            <a:lvl6pPr marL="457200" algn="ctr" rtl="0" fontAlgn="base">
              <a:spcBef>
                <a:spcPct val="0"/>
              </a:spcBef>
              <a:spcAft>
                <a:spcPct val="0"/>
              </a:spcAft>
              <a:defRPr sz="4400">
                <a:solidFill>
                  <a:schemeClr val="tx2"/>
                </a:solidFill>
                <a:latin typeface="Arial" charset="0"/>
                <a:ea typeface="ヒラギノ角ゴ Pro W3" charset="0"/>
                <a:cs typeface="ヒラギノ角ゴ Pro W3" charset="0"/>
              </a:defRPr>
            </a:lvl6pPr>
            <a:lvl7pPr marL="914400" algn="ctr" rtl="0" fontAlgn="base">
              <a:spcBef>
                <a:spcPct val="0"/>
              </a:spcBef>
              <a:spcAft>
                <a:spcPct val="0"/>
              </a:spcAft>
              <a:defRPr sz="4400">
                <a:solidFill>
                  <a:schemeClr val="tx2"/>
                </a:solidFill>
                <a:latin typeface="Arial" charset="0"/>
                <a:ea typeface="ヒラギノ角ゴ Pro W3" charset="0"/>
                <a:cs typeface="ヒラギノ角ゴ Pro W3" charset="0"/>
              </a:defRPr>
            </a:lvl7pPr>
            <a:lvl8pPr marL="1371600" algn="ctr" rtl="0" fontAlgn="base">
              <a:spcBef>
                <a:spcPct val="0"/>
              </a:spcBef>
              <a:spcAft>
                <a:spcPct val="0"/>
              </a:spcAft>
              <a:defRPr sz="4400">
                <a:solidFill>
                  <a:schemeClr val="tx2"/>
                </a:solidFill>
                <a:latin typeface="Arial" charset="0"/>
                <a:ea typeface="ヒラギノ角ゴ Pro W3" charset="0"/>
                <a:cs typeface="ヒラギノ角ゴ Pro W3" charset="0"/>
              </a:defRPr>
            </a:lvl8pPr>
            <a:lvl9pPr marL="1828800" algn="ctr" rtl="0" fontAlgn="base">
              <a:spcBef>
                <a:spcPct val="0"/>
              </a:spcBef>
              <a:spcAft>
                <a:spcPct val="0"/>
              </a:spcAft>
              <a:defRPr sz="4400">
                <a:solidFill>
                  <a:schemeClr val="tx2"/>
                </a:solidFill>
                <a:latin typeface="Arial" charset="0"/>
                <a:ea typeface="ヒラギノ角ゴ Pro W3" charset="0"/>
                <a:cs typeface="ヒラギノ角ゴ Pro W3"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400" b="1" i="0" u="none" strike="noStrike" kern="1200" cap="none" spc="0" normalizeH="0" baseline="0" noProof="0" dirty="0">
                <a:ln>
                  <a:noFill/>
                </a:ln>
                <a:solidFill>
                  <a:srgbClr val="FFFFFF"/>
                </a:solidFill>
                <a:effectLst>
                  <a:glow rad="266700">
                    <a:srgbClr val="000000">
                      <a:alpha val="75000"/>
                    </a:srgbClr>
                  </a:glow>
                </a:effectLst>
                <a:uLnTx/>
                <a:uFillTx/>
                <a:latin typeface="Arial" panose="020B0604020202020204" pitchFamily="34" charset="0"/>
                <a:ea typeface="ＭＳ Ｐゴシック" pitchFamily="-108" charset="-128"/>
                <a:cs typeface="Arial" panose="020B0604020202020204" pitchFamily="34" charset="0"/>
                <a:sym typeface="Arial"/>
              </a:rPr>
              <a:t>تل</a:t>
            </a:r>
            <a:endParaRPr kumimoji="0" lang="en-US" sz="4400" b="1" i="0" u="none" strike="noStrike" kern="1200" cap="none" spc="0" normalizeH="0" baseline="0" noProof="0" dirty="0">
              <a:ln>
                <a:noFill/>
              </a:ln>
              <a:solidFill>
                <a:srgbClr val="FFFFFF"/>
              </a:solidFill>
              <a:effectLst>
                <a:glow rad="266700">
                  <a:srgbClr val="000000">
                    <a:alpha val="75000"/>
                  </a:srgbClr>
                </a:glow>
              </a:effectLst>
              <a:uLnTx/>
              <a:uFillTx/>
              <a:latin typeface="Arial" panose="020B0604020202020204" pitchFamily="34" charset="0"/>
              <a:ea typeface="ＭＳ Ｐゴシック" pitchFamily="-108" charset="-128"/>
              <a:cs typeface="Arial" panose="020B0604020202020204" pitchFamily="34" charset="0"/>
              <a:sym typeface="Arial"/>
            </a:endParaRPr>
          </a:p>
        </p:txBody>
      </p:sp>
      <p:sp>
        <p:nvSpPr>
          <p:cNvPr id="11" name="Trapezoid 10">
            <a:extLst>
              <a:ext uri="{FF2B5EF4-FFF2-40B4-BE49-F238E27FC236}">
                <a16:creationId xmlns:a16="http://schemas.microsoft.com/office/drawing/2014/main" id="{78440A87-7EBC-68D4-969E-1066720F97C3}"/>
              </a:ext>
            </a:extLst>
          </p:cNvPr>
          <p:cNvSpPr/>
          <p:nvPr/>
        </p:nvSpPr>
        <p:spPr bwMode="auto">
          <a:xfrm rot="16821344">
            <a:off x="1559891" y="1162328"/>
            <a:ext cx="728869" cy="1739349"/>
          </a:xfrm>
          <a:prstGeom prst="trapezoid">
            <a:avLst/>
          </a:prstGeom>
          <a:noFill/>
          <a:ln w="76200" cap="flat" cmpd="sng" algn="ctr">
            <a:solidFill>
              <a:srgbClr val="FFFFFF"/>
            </a:solidFill>
            <a:prstDash val="solid"/>
            <a:round/>
            <a:headEnd type="none" w="med" len="med"/>
            <a:tailEnd type="stealth" w="lg" len="lg"/>
          </a:ln>
          <a:effectLst>
            <a:innerShdw blurRad="63500" dist="50800">
              <a:prstClr val="black">
                <a:alpha val="50000"/>
              </a:prstClr>
            </a:innerShdw>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cs typeface="ＭＳ Ｐゴシック" charset="0"/>
            </a:endParaRPr>
          </a:p>
        </p:txBody>
      </p:sp>
      <p:sp>
        <p:nvSpPr>
          <p:cNvPr id="5" name="Isosceles Triangle 4"/>
          <p:cNvSpPr/>
          <p:nvPr/>
        </p:nvSpPr>
        <p:spPr bwMode="auto">
          <a:xfrm>
            <a:off x="1430455" y="2026774"/>
            <a:ext cx="628630" cy="436141"/>
          </a:xfrm>
          <a:prstGeom prst="triangle">
            <a:avLst/>
          </a:prstGeom>
          <a:solidFill>
            <a:srgbClr val="FF0000"/>
          </a:solidFill>
          <a:ln w="57150" cap="flat" cmpd="sng" algn="ctr">
            <a:solidFill>
              <a:schemeClr val="bg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sym typeface="Arial"/>
            </a:endParaRPr>
          </a:p>
        </p:txBody>
      </p:sp>
    </p:spTree>
    <p:extLst>
      <p:ext uri="{BB962C8B-B14F-4D97-AF65-F5344CB8AC3E}">
        <p14:creationId xmlns:p14="http://schemas.microsoft.com/office/powerpoint/2010/main" val="396014311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right)">
                                      <p:cBhvr>
                                        <p:cTn id="7" dur="500"/>
                                        <p:tgtEl>
                                          <p:spTgt spid="7"/>
                                        </p:tgtEl>
                                      </p:cBhvr>
                                    </p:animEffect>
                                  </p:childTnLst>
                                </p:cTn>
                              </p:par>
                            </p:childTnLst>
                          </p:cTn>
                        </p:par>
                        <p:par>
                          <p:cTn id="8" fill="hold">
                            <p:stCondLst>
                              <p:cond delay="500"/>
                            </p:stCondLst>
                            <p:childTnLst>
                              <p:par>
                                <p:cTn id="9" presetID="22" presetClass="entr" presetSubtype="2" fill="hold" grpId="0" nodeType="afterEffect">
                                  <p:stCondLst>
                                    <p:cond delay="0"/>
                                  </p:stCondLst>
                                  <p:childTnLst>
                                    <p:set>
                                      <p:cBhvr>
                                        <p:cTn id="10" dur="1" fill="hold">
                                          <p:stCondLst>
                                            <p:cond delay="0"/>
                                          </p:stCondLst>
                                        </p:cTn>
                                        <p:tgtEl>
                                          <p:spTgt spid="11"/>
                                        </p:tgtEl>
                                        <p:attrNameLst>
                                          <p:attrName>style.visibility</p:attrName>
                                        </p:attrNameLst>
                                      </p:cBhvr>
                                      <p:to>
                                        <p:strVal val="visible"/>
                                      </p:to>
                                    </p:set>
                                    <p:animEffect transition="in" filter="wipe(right)">
                                      <p:cBhvr>
                                        <p:cTn id="11"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11" grpId="0" animBg="1"/>
    </p:bldLst>
  </p:timing>
</p:sld>
</file>

<file path=ppt/slides/slide9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1005570" name="Picture 4" descr="Rev 16.19 Cities Destroyed.gif"/>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51435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 name="Rectangle 1026"/>
          <p:cNvSpPr txBox="1">
            <a:spLocks noChangeArrowheads="1"/>
          </p:cNvSpPr>
          <p:nvPr/>
        </p:nvSpPr>
        <p:spPr bwMode="auto">
          <a:xfrm>
            <a:off x="5263591" y="298850"/>
            <a:ext cx="3763672" cy="655914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914400">
              <a:defRPr/>
            </a:pPr>
            <a:r>
              <a:rPr lang="ar-SA" sz="3200" b="1" dirty="0">
                <a:solidFill>
                  <a:srgbClr val="FFFFFF"/>
                </a:solidFill>
                <a:latin typeface="Arial" panose="020B0604020202020204" pitchFamily="34" charset="0"/>
                <a:cs typeface="Arial" panose="020B0604020202020204" pitchFamily="34" charset="0"/>
              </a:rPr>
              <a:t>رؤيا ١٦ : ١٨-١٩</a:t>
            </a:r>
          </a:p>
          <a:p>
            <a:pPr defTabSz="914400">
              <a:defRPr/>
            </a:pPr>
            <a:endParaRPr lang="en-US" sz="3200" b="1" dirty="0">
              <a:solidFill>
                <a:srgbClr val="FFFFFF"/>
              </a:solidFill>
              <a:latin typeface="Arial" panose="020B0604020202020204" pitchFamily="34" charset="0"/>
              <a:cs typeface="Arial" panose="020B0604020202020204" pitchFamily="34" charset="0"/>
            </a:endParaRPr>
          </a:p>
          <a:p>
            <a:pPr defTabSz="914400">
              <a:defRPr/>
            </a:pPr>
            <a:r>
              <a:rPr lang="ar-SA" sz="3200" b="1" dirty="0">
                <a:solidFill>
                  <a:srgbClr val="FFFFFF"/>
                </a:solidFill>
                <a:latin typeface="Arial" panose="020B0604020202020204" pitchFamily="34" charset="0"/>
                <a:cs typeface="Arial" panose="020B0604020202020204" pitchFamily="34" charset="0"/>
              </a:rPr>
              <a:t> فَحَدَثَتْ أَصْوَاتٌ وَرُعُودٌ وَبُرُوقٌ. وَحَدَثَتْ زَلْزَلَةٌ عَظِيمَةٌ لَمْ يَحْدُثْ مِثْلُهَا مُنْذُ صَارَ النَّاسُ عَلَى الأَرْضِ، زَلْزَلَةٌ بِمِقْدَارِهَا عَظِيمَةٌ هَكَذَا. ١٩ وَصَارَتِ الْمَدِينَةُ الْعَظِيمَةُ ثَلاَثَةَ أَقْسَامٍ، وَمُدُنُ الأُمَمِ سَقَطَتْ، وَبَابِلُ الْعَظِيمَةُ ذُكِرَتْ أَمَامَ اللهِ لِيُعْطِيَهَا كَأْسَ خَمْرِ سَخَطِ غَضَبِهِ. </a:t>
            </a:r>
          </a:p>
        </p:txBody>
      </p:sp>
      <p:sp>
        <p:nvSpPr>
          <p:cNvPr id="887810" name="Rectangle 1026"/>
          <p:cNvSpPr>
            <a:spLocks noGrp="1" noChangeArrowheads="1"/>
          </p:cNvSpPr>
          <p:nvPr>
            <p:ph type="ctrTitle"/>
          </p:nvPr>
        </p:nvSpPr>
        <p:spPr>
          <a:xfrm>
            <a:off x="0" y="23813"/>
            <a:ext cx="4038600" cy="1371600"/>
          </a:xfrm>
          <a:effectLst>
            <a:outerShdw blurRad="63500" dist="35921" dir="2700000" algn="ctr" rotWithShape="0">
              <a:schemeClr val="tx2">
                <a:alpha val="74998"/>
              </a:schemeClr>
            </a:outerShdw>
          </a:effectLst>
        </p:spPr>
        <p:txBody>
          <a:bodyPr/>
          <a:lstStyle/>
          <a:p>
            <a:pPr rtl="1">
              <a:defRPr/>
            </a:pPr>
            <a:r>
              <a:rPr lang="ar-SA" sz="4800" b="1" dirty="0">
                <a:solidFill>
                  <a:schemeClr val="bg1"/>
                </a:solidFill>
                <a:latin typeface="Arial" panose="020B0604020202020204" pitchFamily="34" charset="0"/>
                <a:ea typeface="ＭＳ Ｐゴシック" charset="0"/>
                <a:cs typeface="Arial" panose="020B0604020202020204" pitchFamily="34" charset="0"/>
              </a:rPr>
              <a:t>ال</a:t>
            </a:r>
            <a:r>
              <a:rPr lang="ar-JO" sz="4800" b="1" dirty="0">
                <a:solidFill>
                  <a:schemeClr val="bg1"/>
                </a:solidFill>
                <a:latin typeface="Arial" panose="020B0604020202020204" pitchFamily="34" charset="0"/>
                <a:ea typeface="ＭＳ Ｐゴシック" charset="0"/>
                <a:cs typeface="Arial" panose="020B0604020202020204" pitchFamily="34" charset="0"/>
              </a:rPr>
              <a:t>جام ال</a:t>
            </a:r>
            <a:r>
              <a:rPr lang="ar-SA" sz="4800" b="1" dirty="0">
                <a:solidFill>
                  <a:schemeClr val="bg1"/>
                </a:solidFill>
                <a:latin typeface="Arial" panose="020B0604020202020204" pitchFamily="34" charset="0"/>
                <a:ea typeface="ＭＳ Ｐゴシック" charset="0"/>
                <a:cs typeface="Arial" panose="020B0604020202020204" pitchFamily="34" charset="0"/>
              </a:rPr>
              <a:t>سابع</a:t>
            </a:r>
            <a:endParaRPr lang="en-US" sz="4800" dirty="0">
              <a:solidFill>
                <a:schemeClr val="bg1"/>
              </a:solidFill>
              <a:latin typeface="Arial" panose="020B0604020202020204" pitchFamily="34" charset="0"/>
              <a:ea typeface="ＭＳ Ｐゴシック" charset="0"/>
              <a:cs typeface="Arial" panose="020B0604020202020204" pitchFamily="34" charset="0"/>
            </a:endParaRPr>
          </a:p>
        </p:txBody>
      </p:sp>
      <p:sp>
        <p:nvSpPr>
          <p:cNvPr id="5" name="Text Box 19"/>
          <p:cNvSpPr txBox="1">
            <a:spLocks noChangeArrowheads="1"/>
          </p:cNvSpPr>
          <p:nvPr/>
        </p:nvSpPr>
        <p:spPr bwMode="auto">
          <a:xfrm>
            <a:off x="8448730" y="0"/>
            <a:ext cx="701131" cy="46384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defTabSz="914400" eaLnBrk="0" fontAlgn="base" hangingPunct="0">
              <a:spcBef>
                <a:spcPct val="0"/>
              </a:spcBef>
              <a:spcAft>
                <a:spcPct val="0"/>
              </a:spcAft>
            </a:pPr>
            <a:r>
              <a:rPr lang="ar-JO" b="1" dirty="0">
                <a:solidFill>
                  <a:srgbClr val="FFFFFF"/>
                </a:solidFill>
                <a:latin typeface="Arial" panose="020B0604020202020204" pitchFamily="34" charset="0"/>
                <a:cs typeface="Arial" panose="020B0604020202020204" pitchFamily="34" charset="0"/>
              </a:rPr>
              <a:t>395</a:t>
            </a:r>
            <a:endParaRPr lang="en-US" dirty="0">
              <a:solidFill>
                <a:srgbClr val="FFFFFF"/>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670779793"/>
      </p:ext>
    </p:extLst>
  </p:cSld>
  <p:clrMapOvr>
    <a:masterClrMapping/>
  </p:clrMapOvr>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BB93EB05-B9AA-2844-A0C6-193A3C7EF63D}"/>
              </a:ext>
            </a:extLst>
          </p:cNvPr>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1" y="15014"/>
            <a:ext cx="6488165" cy="6842986"/>
          </a:xfrm>
          <a:prstGeom prst="rect">
            <a:avLst/>
          </a:prstGeom>
        </p:spPr>
      </p:pic>
      <p:pic>
        <p:nvPicPr>
          <p:cNvPr id="5" name="Picture 4">
            <a:extLst>
              <a:ext uri="{FF2B5EF4-FFF2-40B4-BE49-F238E27FC236}">
                <a16:creationId xmlns:a16="http://schemas.microsoft.com/office/drawing/2014/main" id="{6FD3DEE4-CBE3-5942-AEC8-6990B9EFDBA2}"/>
              </a:ext>
            </a:extLst>
          </p:cNvPr>
          <p:cNvPicPr>
            <a:picLocks noChangeAspect="1"/>
          </p:cNvPicPr>
          <p:nvPr/>
        </p:nvPicPr>
        <p:blipFill>
          <a:blip r:embed="rId3" cstate="print"/>
          <a:stretch>
            <a:fillRect/>
          </a:stretch>
        </p:blipFill>
        <p:spPr>
          <a:xfrm>
            <a:off x="5562380" y="1556792"/>
            <a:ext cx="3581620" cy="4485471"/>
          </a:xfrm>
          <a:prstGeom prst="rect">
            <a:avLst/>
          </a:prstGeom>
        </p:spPr>
      </p:pic>
      <p:sp>
        <p:nvSpPr>
          <p:cNvPr id="8" name="Rectangle 7">
            <a:extLst>
              <a:ext uri="{FF2B5EF4-FFF2-40B4-BE49-F238E27FC236}">
                <a16:creationId xmlns:a16="http://schemas.microsoft.com/office/drawing/2014/main" id="{228E4D71-C54D-FB4D-94EE-0C93B1BD8043}"/>
              </a:ext>
            </a:extLst>
          </p:cNvPr>
          <p:cNvSpPr/>
          <p:nvPr/>
        </p:nvSpPr>
        <p:spPr>
          <a:xfrm>
            <a:off x="35496" y="116633"/>
            <a:ext cx="5760640" cy="2062103"/>
          </a:xfrm>
          <a:prstGeom prst="rect">
            <a:avLst/>
          </a:prstGeom>
        </p:spPr>
        <p:txBody>
          <a:bodyPr wrap="square">
            <a:spAutoFit/>
          </a:bodyPr>
          <a:lstStyle/>
          <a:p>
            <a:pPr marL="0" marR="0" lvl="0" indent="0" algn="r" defTabSz="449263" rtl="1" eaLnBrk="1" fontAlgn="base" latinLnBrk="0" hangingPunct="1">
              <a:lnSpc>
                <a:spcPct val="100000"/>
              </a:lnSpc>
              <a:spcBef>
                <a:spcPct val="0"/>
              </a:spcBef>
              <a:spcAft>
                <a:spcPct val="0"/>
              </a:spcAft>
              <a:buClrTx/>
              <a:buSzTx/>
              <a:buFontTx/>
              <a:buNone/>
              <a:tabLst/>
              <a:defRPr/>
            </a:pPr>
            <a:r>
              <a:rPr kumimoji="0" lang="ar-SA" sz="3200" b="1" i="0" u="none" strike="noStrike" kern="1200" cap="none" spc="0" normalizeH="0" baseline="0" noProof="0" dirty="0">
                <a:ln>
                  <a:noFill/>
                </a:ln>
                <a:solidFill>
                  <a:srgbClr val="FFFFFF"/>
                </a:solidFill>
                <a:effectLst>
                  <a:glow rad="228600">
                    <a:srgbClr val="000000">
                      <a:satMod val="175000"/>
                      <a:alpha val="90000"/>
                    </a:srgbClr>
                  </a:glow>
                </a:effectLst>
                <a:uLnTx/>
                <a:uFillTx/>
                <a:latin typeface="Arial" panose="020B0604020202020204" pitchFamily="34" charset="0"/>
                <a:ea typeface="ＭＳ Ｐゴシック" charset="0"/>
                <a:cs typeface="Arial" panose="020B0604020202020204" pitchFamily="34" charset="0"/>
              </a:rPr>
              <a:t>وَصَارَتِ ٱلْمَدِينَةُ ٱلْعَظِيمَةُ ثَلاَثَةَ أَقْسَامٍ، وَمُدُنُ ٱلْأُمَمِ سَقَطَتْ، وَبَابِلُ ٱلْعَظِيمَةُ ذُكِرَتْ أَمَامَ </a:t>
            </a:r>
            <a:r>
              <a:rPr kumimoji="0" lang="ar-SA" sz="3200" b="1" i="0" u="none" strike="noStrike" kern="1200" cap="none" spc="0" normalizeH="0" baseline="0" noProof="0" dirty="0" err="1">
                <a:ln>
                  <a:noFill/>
                </a:ln>
                <a:solidFill>
                  <a:srgbClr val="FFFFFF"/>
                </a:solidFill>
                <a:effectLst>
                  <a:glow rad="228600">
                    <a:srgbClr val="000000">
                      <a:satMod val="175000"/>
                      <a:alpha val="90000"/>
                    </a:srgbClr>
                  </a:glow>
                </a:effectLst>
                <a:uLnTx/>
                <a:uFillTx/>
                <a:latin typeface="Arial" panose="020B0604020202020204" pitchFamily="34" charset="0"/>
                <a:ea typeface="ＭＳ Ｐゴシック" charset="0"/>
                <a:cs typeface="Arial" panose="020B0604020202020204" pitchFamily="34" charset="0"/>
              </a:rPr>
              <a:t>ٱللّٰهِ</a:t>
            </a:r>
            <a:r>
              <a:rPr kumimoji="0" lang="ar-SA" sz="3200" b="1" i="0" u="none" strike="noStrike" kern="1200" cap="none" spc="0" normalizeH="0" baseline="0" noProof="0" dirty="0">
                <a:ln>
                  <a:noFill/>
                </a:ln>
                <a:solidFill>
                  <a:srgbClr val="FFFFFF"/>
                </a:solidFill>
                <a:effectLst>
                  <a:glow rad="228600">
                    <a:srgbClr val="000000">
                      <a:satMod val="175000"/>
                      <a:alpha val="90000"/>
                    </a:srgbClr>
                  </a:glow>
                </a:effectLst>
                <a:uLnTx/>
                <a:uFillTx/>
                <a:latin typeface="Arial" panose="020B0604020202020204" pitchFamily="34" charset="0"/>
                <a:ea typeface="ＭＳ Ｐゴシック" charset="0"/>
                <a:cs typeface="Arial" panose="020B0604020202020204" pitchFamily="34" charset="0"/>
              </a:rPr>
              <a:t> لِيُعْطِيَهَا كَأْسَ خَمْرِ سَخَطِ غَضَبِهِ. </a:t>
            </a:r>
            <a:endParaRPr kumimoji="0" lang="ar-JO" sz="3200" b="1" i="0" u="none" strike="noStrike" kern="1200" cap="none" spc="0" normalizeH="0" baseline="0" noProof="0" dirty="0">
              <a:ln>
                <a:noFill/>
              </a:ln>
              <a:solidFill>
                <a:srgbClr val="FFFFFF"/>
              </a:solidFill>
              <a:effectLst>
                <a:glow rad="228600">
                  <a:srgbClr val="000000">
                    <a:satMod val="175000"/>
                    <a:alpha val="90000"/>
                  </a:srgbClr>
                </a:glow>
              </a:effectLst>
              <a:uLnTx/>
              <a:uFillTx/>
              <a:latin typeface="Arial" panose="020B0604020202020204" pitchFamily="34" charset="0"/>
              <a:ea typeface="ＭＳ Ｐゴシック" charset="0"/>
              <a:cs typeface="Arial" panose="020B0604020202020204" pitchFamily="34" charset="0"/>
            </a:endParaRPr>
          </a:p>
          <a:p>
            <a:pPr marL="0" marR="0" lvl="0" indent="0" algn="l" defTabSz="449263" rtl="1" eaLnBrk="1" fontAlgn="base" latinLnBrk="0" hangingPunct="1">
              <a:lnSpc>
                <a:spcPct val="100000"/>
              </a:lnSpc>
              <a:spcBef>
                <a:spcPct val="0"/>
              </a:spcBef>
              <a:spcAft>
                <a:spcPct val="0"/>
              </a:spcAft>
              <a:buClrTx/>
              <a:buSzTx/>
              <a:buFontTx/>
              <a:buNone/>
              <a:tabLst/>
              <a:defRPr/>
            </a:pPr>
            <a:r>
              <a:rPr kumimoji="0" lang="ar-SA" sz="3200" b="1" i="0" u="none" strike="noStrike" kern="1200" cap="none" spc="0" normalizeH="0" baseline="0" noProof="0" dirty="0">
                <a:ln>
                  <a:noFill/>
                </a:ln>
                <a:solidFill>
                  <a:srgbClr val="FFFFFF"/>
                </a:solidFill>
                <a:effectLst>
                  <a:glow rad="228600">
                    <a:srgbClr val="000000">
                      <a:satMod val="175000"/>
                      <a:alpha val="90000"/>
                    </a:srgbClr>
                  </a:glow>
                </a:effectLst>
                <a:uLnTx/>
                <a:uFillTx/>
                <a:latin typeface="Arial" panose="020B0604020202020204" pitchFamily="34" charset="0"/>
                <a:ea typeface="ＭＳ Ｐゴシック" charset="0"/>
                <a:cs typeface="Arial" panose="020B0604020202020204" pitchFamily="34" charset="0"/>
              </a:rPr>
              <a:t> رؤ 16: 19</a:t>
            </a:r>
            <a:endParaRPr kumimoji="0" lang="en-US" sz="3200" b="1" i="0" u="none" strike="noStrike" kern="1200" cap="none" spc="0" normalizeH="0" baseline="0" noProof="0" dirty="0">
              <a:ln>
                <a:noFill/>
              </a:ln>
              <a:solidFill>
                <a:srgbClr val="FFFFFF"/>
              </a:solidFill>
              <a:effectLst>
                <a:glow rad="228600">
                  <a:srgbClr val="000000">
                    <a:satMod val="175000"/>
                    <a:alpha val="90000"/>
                  </a:srgbClr>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94920741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99396" name="Picture 6" descr="28_Hail_stones"/>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04800" y="1571625"/>
            <a:ext cx="3581400" cy="23907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99393" name="Rectangle 2"/>
          <p:cNvSpPr>
            <a:spLocks noGrp="1" noChangeArrowheads="1"/>
          </p:cNvSpPr>
          <p:nvPr>
            <p:ph type="ctrTitle"/>
          </p:nvPr>
        </p:nvSpPr>
        <p:spPr>
          <a:xfrm>
            <a:off x="76200" y="76200"/>
            <a:ext cx="3886200" cy="1371600"/>
          </a:xfrm>
        </p:spPr>
        <p:txBody>
          <a:bodyPr/>
          <a:lstStyle/>
          <a:p>
            <a:r>
              <a:rPr lang="ar-SA" b="1">
                <a:latin typeface="Arial" panose="020B0604020202020204" pitchFamily="34" charset="0"/>
                <a:ea typeface="ＭＳ Ｐゴシック" charset="0"/>
                <a:cs typeface="Arial" panose="020B0604020202020204" pitchFamily="34" charset="0"/>
              </a:rPr>
              <a:t>٧٥ رطل أحجار البرد</a:t>
            </a:r>
            <a:endParaRPr lang="en-US" b="1">
              <a:latin typeface="Arial" panose="020B0604020202020204" pitchFamily="34" charset="0"/>
              <a:ea typeface="ＭＳ Ｐゴシック" charset="0"/>
              <a:cs typeface="Arial" panose="020B0604020202020204" pitchFamily="34" charset="0"/>
            </a:endParaRPr>
          </a:p>
        </p:txBody>
      </p:sp>
      <p:pic>
        <p:nvPicPr>
          <p:cNvPr id="699394" name="Picture 4" descr="hailstone"/>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5715000" y="4267200"/>
            <a:ext cx="3200400" cy="23193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15428" name="Rectangle 4"/>
          <p:cNvSpPr>
            <a:spLocks noChangeArrowheads="1"/>
          </p:cNvSpPr>
          <p:nvPr/>
        </p:nvSpPr>
        <p:spPr bwMode="auto">
          <a:xfrm>
            <a:off x="3886200" y="0"/>
            <a:ext cx="5257800" cy="3505200"/>
          </a:xfrm>
          <a:prstGeom prst="rect">
            <a:avLst/>
          </a:prstGeom>
          <a:solidFill>
            <a:srgbClr val="000066"/>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20000"/>
              </a:spcBef>
              <a:spcAft>
                <a:spcPct val="0"/>
              </a:spcAft>
              <a:buClrTx/>
              <a:buSzTx/>
              <a:buFontTx/>
              <a:buNone/>
              <a:tabLst/>
              <a:defRPr/>
            </a:pPr>
            <a:r>
              <a:rPr kumimoji="0" lang="ar-SA"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رؤيا ١٦: ٢١ (الجامة رقم ٧)</a:t>
            </a:r>
            <a:endParaRPr kumimoji="0" lang="en-US"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l" defTabSz="914400" rtl="0" eaLnBrk="0" fontAlgn="base" latinLnBrk="0" hangingPunct="0">
              <a:lnSpc>
                <a:spcPct val="100000"/>
              </a:lnSpc>
              <a:spcBef>
                <a:spcPct val="2000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28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كانت هناك عاصفة برد رهيبة، وسقطت أحجار البرد التي تزن خمسة وسبعين رطلاً من السماء على الناس أدناه. لقد لعنوا الله بسبب الطاعون الرهيب لعاصفة البرد.</a:t>
            </a:r>
            <a:endParaRPr kumimoji="0" lang="en-US"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pic>
        <p:nvPicPr>
          <p:cNvPr id="699397" name="Picture 7" descr="31_hail_stones"/>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6934200" y="2922588"/>
            <a:ext cx="2209800" cy="14970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99398" name="Rectangle 8"/>
          <p:cNvSpPr>
            <a:spLocks noChangeArrowheads="1"/>
          </p:cNvSpPr>
          <p:nvPr/>
        </p:nvSpPr>
        <p:spPr bwMode="auto">
          <a:xfrm>
            <a:off x="0" y="3962400"/>
            <a:ext cx="5715000" cy="2819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1" eaLnBrk="0" fontAlgn="base" latinLnBrk="0" hangingPunct="0">
              <a:lnSpc>
                <a:spcPct val="100000"/>
              </a:lnSpc>
              <a:spcBef>
                <a:spcPct val="20000"/>
              </a:spcBef>
              <a:spcAft>
                <a:spcPct val="0"/>
              </a:spcAft>
              <a:buClrTx/>
              <a:buSzTx/>
              <a:buFontTx/>
              <a:buNone/>
              <a:tabLst/>
              <a:defRPr/>
            </a:pPr>
            <a:r>
              <a:rPr kumimoji="0" lang="ar-SA" sz="24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وكان أكبر حجر برد واحد تم تسجيله في الولايات المتحدة هو 7 بوصات في القطر، و١٨.٧٥ بوصة حولها، ويزن أقل بقليل من رطل واحد. تخيل شمام كبيرة تسقط من السماء بسرعة تقرب من ١٠٠ ميل في الساعة! حجر البرد سقط خلال عاصفة في أورورا، نبراسكا. وكان أثقل حجر برد في الولايات المتحدة ١.٦٧ جنيه وسقط في </a:t>
            </a:r>
            <a:r>
              <a:rPr kumimoji="0" lang="ar-SA" sz="2400" b="0" i="0" u="none" strike="noStrike" kern="1200" cap="none" spc="0" normalizeH="0" baseline="0" noProof="0" dirty="0" err="1">
                <a:ln>
                  <a:noFill/>
                </a:ln>
                <a:solidFill>
                  <a:srgbClr val="FFFFFF"/>
                </a:solidFill>
                <a:effectLst/>
                <a:uLnTx/>
                <a:uFillTx/>
                <a:latin typeface="Arial" panose="020B0604020202020204" pitchFamily="34" charset="0"/>
                <a:cs typeface="Arial" panose="020B0604020202020204" pitchFamily="34" charset="0"/>
              </a:rPr>
              <a:t>كوفيفيل</a:t>
            </a:r>
            <a:r>
              <a:rPr kumimoji="0" lang="ar-SA" sz="24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0" lang="ar-SA" sz="2400" b="0" i="0" u="none" strike="noStrike" kern="1200" cap="none" spc="0" normalizeH="0" baseline="0" noProof="0" dirty="0" err="1">
                <a:ln>
                  <a:noFill/>
                </a:ln>
                <a:solidFill>
                  <a:srgbClr val="FFFFFF"/>
                </a:solidFill>
                <a:effectLst/>
                <a:uLnTx/>
                <a:uFillTx/>
                <a:latin typeface="Arial" panose="020B0604020202020204" pitchFamily="34" charset="0"/>
                <a:cs typeface="Arial" panose="020B0604020202020204" pitchFamily="34" charset="0"/>
              </a:rPr>
              <a:t>كانساس</a:t>
            </a:r>
            <a:r>
              <a:rPr kumimoji="0" lang="ar-SA" sz="24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في عام ١٩٧٠</a:t>
            </a:r>
            <a:r>
              <a:rPr kumimoji="0" lang="ar-SA" sz="28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a:t>
            </a:r>
            <a:endParaRPr kumimoji="0" lang="en-US"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578193969"/>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30" presetClass="entr" presetSubtype="0" fill="hold" grpId="0" nodeType="afterEffect">
                                  <p:stCondLst>
                                    <p:cond delay="0"/>
                                  </p:stCondLst>
                                  <p:childTnLst>
                                    <p:set>
                                      <p:cBhvr>
                                        <p:cTn id="6" dur="1" fill="hold">
                                          <p:stCondLst>
                                            <p:cond delay="0"/>
                                          </p:stCondLst>
                                        </p:cTn>
                                        <p:tgtEl>
                                          <p:spTgt spid="615428"/>
                                        </p:tgtEl>
                                        <p:attrNameLst>
                                          <p:attrName>style.visibility</p:attrName>
                                        </p:attrNameLst>
                                      </p:cBhvr>
                                      <p:to>
                                        <p:strVal val="visible"/>
                                      </p:to>
                                    </p:set>
                                    <p:animEffect transition="in" filter="fade">
                                      <p:cBhvr>
                                        <p:cTn id="7" dur="800" decel="100000"/>
                                        <p:tgtEl>
                                          <p:spTgt spid="615428"/>
                                        </p:tgtEl>
                                      </p:cBhvr>
                                    </p:animEffect>
                                    <p:anim calcmode="lin" valueType="num">
                                      <p:cBhvr>
                                        <p:cTn id="8" dur="800" decel="100000" fill="hold"/>
                                        <p:tgtEl>
                                          <p:spTgt spid="615428"/>
                                        </p:tgtEl>
                                        <p:attrNameLst>
                                          <p:attrName>style.rotation</p:attrName>
                                        </p:attrNameLst>
                                      </p:cBhvr>
                                      <p:tavLst>
                                        <p:tav tm="0">
                                          <p:val>
                                            <p:fltVal val="-90"/>
                                          </p:val>
                                        </p:tav>
                                        <p:tav tm="100000">
                                          <p:val>
                                            <p:fltVal val="0"/>
                                          </p:val>
                                        </p:tav>
                                      </p:tavLst>
                                    </p:anim>
                                    <p:anim calcmode="lin" valueType="num">
                                      <p:cBhvr>
                                        <p:cTn id="9" dur="800" decel="100000" fill="hold"/>
                                        <p:tgtEl>
                                          <p:spTgt spid="615428"/>
                                        </p:tgtEl>
                                        <p:attrNameLst>
                                          <p:attrName>ppt_x</p:attrName>
                                        </p:attrNameLst>
                                      </p:cBhvr>
                                      <p:tavLst>
                                        <p:tav tm="0">
                                          <p:val>
                                            <p:strVal val="#ppt_x+0.4"/>
                                          </p:val>
                                        </p:tav>
                                        <p:tav tm="100000">
                                          <p:val>
                                            <p:strVal val="#ppt_x-0.05"/>
                                          </p:val>
                                        </p:tav>
                                      </p:tavLst>
                                    </p:anim>
                                    <p:anim calcmode="lin" valueType="num">
                                      <p:cBhvr>
                                        <p:cTn id="10" dur="800" decel="100000" fill="hold"/>
                                        <p:tgtEl>
                                          <p:spTgt spid="615428"/>
                                        </p:tgtEl>
                                        <p:attrNameLst>
                                          <p:attrName>ppt_y</p:attrName>
                                        </p:attrNameLst>
                                      </p:cBhvr>
                                      <p:tavLst>
                                        <p:tav tm="0">
                                          <p:val>
                                            <p:strVal val="#ppt_y-0.4"/>
                                          </p:val>
                                        </p:tav>
                                        <p:tav tm="100000">
                                          <p:val>
                                            <p:strVal val="#ppt_y+0.1"/>
                                          </p:val>
                                        </p:tav>
                                      </p:tavLst>
                                    </p:anim>
                                    <p:anim calcmode="lin" valueType="num">
                                      <p:cBhvr>
                                        <p:cTn id="11" dur="200" accel="100000" fill="hold">
                                          <p:stCondLst>
                                            <p:cond delay="800"/>
                                          </p:stCondLst>
                                        </p:cTn>
                                        <p:tgtEl>
                                          <p:spTgt spid="615428"/>
                                        </p:tgtEl>
                                        <p:attrNameLst>
                                          <p:attrName>ppt_x</p:attrName>
                                        </p:attrNameLst>
                                      </p:cBhvr>
                                      <p:tavLst>
                                        <p:tav tm="0">
                                          <p:val>
                                            <p:strVal val="#ppt_x-0.05"/>
                                          </p:val>
                                        </p:tav>
                                        <p:tav tm="100000">
                                          <p:val>
                                            <p:strVal val="#ppt_x"/>
                                          </p:val>
                                        </p:tav>
                                      </p:tavLst>
                                    </p:anim>
                                    <p:anim calcmode="lin" valueType="num">
                                      <p:cBhvr>
                                        <p:cTn id="12" dur="200" accel="100000" fill="hold">
                                          <p:stCondLst>
                                            <p:cond delay="800"/>
                                          </p:stCondLst>
                                        </p:cTn>
                                        <p:tgtEl>
                                          <p:spTgt spid="615428"/>
                                        </p:tgtEl>
                                        <p:attrNameLst>
                                          <p:attrName>ppt_y</p:attrName>
                                        </p:attrNameLst>
                                      </p:cBhvr>
                                      <p:tavLst>
                                        <p:tav tm="0">
                                          <p:val>
                                            <p:strVal val="#ppt_y+0.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15428" grpId="0" animBg="1"/>
    </p:bldLst>
  </p:timing>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67" name="Picture 1" descr="Picture 1"/>
          <p:cNvPicPr>
            <a:picLocks noChangeAspect="1"/>
          </p:cNvPicPr>
          <p:nvPr/>
        </p:nvPicPr>
        <p:blipFill>
          <a:blip r:embed="rId2"/>
          <a:stretch>
            <a:fillRect/>
          </a:stretch>
        </p:blipFill>
        <p:spPr>
          <a:xfrm>
            <a:off x="-2" y="0"/>
            <a:ext cx="9145893" cy="6870449"/>
          </a:xfrm>
          <a:prstGeom prst="rect">
            <a:avLst/>
          </a:prstGeom>
          <a:ln w="12700">
            <a:miter lim="400000"/>
          </a:ln>
        </p:spPr>
      </p:pic>
      <p:sp>
        <p:nvSpPr>
          <p:cNvPr id="2468" name="Rectangle 2"/>
          <p:cNvSpPr txBox="1">
            <a:spLocks noGrp="1"/>
          </p:cNvSpPr>
          <p:nvPr>
            <p:ph type="title"/>
          </p:nvPr>
        </p:nvSpPr>
        <p:spPr>
          <a:xfrm>
            <a:off x="64120" y="549275"/>
            <a:ext cx="9037640" cy="5759450"/>
          </a:xfrm>
          <a:prstGeom prst="rect">
            <a:avLst/>
          </a:prstGeom>
          <a:noFill/>
          <a:ln>
            <a:noFill/>
          </a:ln>
          <a:effectLst/>
        </p:spPr>
        <p:txBody>
          <a:bodyPr vert="horz" wrap="square" lIns="91440" tIns="45720" rIns="91440" bIns="45720" numCol="1" anchor="ctr" anchorCtr="0" compatLnSpc="1">
            <a:prstTxWarp prst="textNoShape">
              <a:avLst/>
            </a:prstTxWarp>
          </a:bodyPr>
          <a:lstStyle/>
          <a:p>
            <a:pPr eaLnBrk="0" fontAlgn="base" hangingPunct="0">
              <a:spcBef>
                <a:spcPct val="0"/>
              </a:spcBef>
              <a:spcAft>
                <a:spcPct val="0"/>
              </a:spcAft>
            </a:pPr>
            <a:r>
              <a:rPr lang="ar-JO" sz="7200" b="1" dirty="0">
                <a:solidFill>
                  <a:srgbClr val="FFFFFF"/>
                </a:solidFill>
                <a:effectLst>
                  <a:glow rad="279400">
                    <a:schemeClr val="tx1"/>
                  </a:glow>
                  <a:outerShdw blurRad="38100" dist="38100" dir="2700000" algn="tl">
                    <a:srgbClr val="000000">
                      <a:alpha val="43137"/>
                    </a:srgbClr>
                  </a:outerShdw>
                </a:effectLst>
                <a:latin typeface="+mj-lt"/>
                <a:ea typeface="+mj-ea"/>
                <a:cs typeface="+mj-cs"/>
              </a:rPr>
              <a:t>ملاحظة:</a:t>
            </a:r>
            <a:r>
              <a:rPr sz="7200" b="1" dirty="0">
                <a:solidFill>
                  <a:srgbClr val="FFFFFF"/>
                </a:solidFill>
                <a:effectLst>
                  <a:glow rad="279400">
                    <a:schemeClr val="tx1"/>
                  </a:glow>
                  <a:outerShdw blurRad="38100" dist="38100" dir="2700000" algn="tl">
                    <a:srgbClr val="000000">
                      <a:alpha val="43137"/>
                    </a:srgbClr>
                  </a:outerShdw>
                </a:effectLst>
                <a:latin typeface="+mj-lt"/>
                <a:ea typeface="+mj-ea"/>
                <a:cs typeface="+mj-cs"/>
              </a:rPr>
              <a:t> </a:t>
            </a:r>
            <a:br>
              <a:rPr sz="7200" b="1" dirty="0">
                <a:solidFill>
                  <a:srgbClr val="FFFFFF"/>
                </a:solidFill>
                <a:effectLst>
                  <a:glow rad="279400">
                    <a:schemeClr val="tx1"/>
                  </a:glow>
                  <a:outerShdw blurRad="38100" dist="38100" dir="2700000" algn="tl">
                    <a:srgbClr val="000000">
                      <a:alpha val="43137"/>
                    </a:srgbClr>
                  </a:outerShdw>
                </a:effectLst>
                <a:latin typeface="+mj-lt"/>
                <a:ea typeface="+mj-ea"/>
                <a:cs typeface="+mj-cs"/>
              </a:rPr>
            </a:br>
            <a:r>
              <a:rPr lang="ar-JO" sz="7200" b="1" dirty="0">
                <a:solidFill>
                  <a:srgbClr val="FFFFFF"/>
                </a:solidFill>
                <a:effectLst>
                  <a:glow rad="279400">
                    <a:schemeClr val="tx1"/>
                  </a:glow>
                  <a:outerShdw blurRad="38100" dist="38100" dir="2700000" algn="tl">
                    <a:srgbClr val="000000">
                      <a:alpha val="43137"/>
                    </a:srgbClr>
                  </a:outerShdw>
                </a:effectLst>
                <a:latin typeface="+mj-lt"/>
                <a:ea typeface="+mj-ea"/>
                <a:cs typeface="+mj-cs"/>
              </a:rPr>
              <a:t>انتهت الضيقة</a:t>
            </a:r>
            <a:br>
              <a:rPr lang="ar-JO" sz="7200" b="1" dirty="0">
                <a:solidFill>
                  <a:srgbClr val="FFFFFF"/>
                </a:solidFill>
                <a:effectLst>
                  <a:glow rad="279400">
                    <a:schemeClr val="tx1"/>
                  </a:glow>
                  <a:outerShdw blurRad="38100" dist="38100" dir="2700000" algn="tl">
                    <a:srgbClr val="000000">
                      <a:alpha val="43137"/>
                    </a:srgbClr>
                  </a:outerShdw>
                </a:effectLst>
                <a:latin typeface="+mj-lt"/>
                <a:ea typeface="+mj-ea"/>
                <a:cs typeface="+mj-cs"/>
              </a:rPr>
            </a:br>
            <a:r>
              <a:rPr lang="ar-JO" sz="7200" b="1" dirty="0">
                <a:solidFill>
                  <a:srgbClr val="FFFFFF"/>
                </a:solidFill>
                <a:effectLst>
                  <a:glow rad="279400">
                    <a:schemeClr val="tx1"/>
                  </a:glow>
                  <a:outerShdw blurRad="38100" dist="38100" dir="2700000" algn="tl">
                    <a:srgbClr val="000000">
                      <a:alpha val="43137"/>
                    </a:srgbClr>
                  </a:outerShdw>
                </a:effectLst>
                <a:latin typeface="+mj-lt"/>
                <a:ea typeface="+mj-ea"/>
                <a:cs typeface="+mj-cs"/>
              </a:rPr>
              <a:t>الآن كلمة من الراعي...</a:t>
            </a:r>
            <a:endParaRPr sz="7200" b="1" dirty="0">
              <a:solidFill>
                <a:srgbClr val="FFFFFF"/>
              </a:solidFill>
              <a:effectLst>
                <a:glow rad="279400">
                  <a:schemeClr val="tx1"/>
                </a:glow>
                <a:outerShdw blurRad="38100" dist="38100" dir="2700000" algn="tl">
                  <a:srgbClr val="000000">
                    <a:alpha val="43137"/>
                  </a:srgbClr>
                </a:outerShdw>
              </a:effectLst>
              <a:latin typeface="+mj-lt"/>
              <a:ea typeface="+mj-ea"/>
              <a:cs typeface="+mj-cs"/>
            </a:endParaRPr>
          </a:p>
        </p:txBody>
      </p:sp>
      <p:sp>
        <p:nvSpPr>
          <p:cNvPr id="2469" name="Text Box 19"/>
          <p:cNvSpPr txBox="1"/>
          <p:nvPr/>
        </p:nvSpPr>
        <p:spPr>
          <a:xfrm>
            <a:off x="8491930" y="-1"/>
            <a:ext cx="613885" cy="463844"/>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none" lIns="46799" tIns="46799" rIns="46799" bIns="46799">
            <a:spAutoFit/>
          </a:bodyPr>
          <a:lstStyle>
            <a:lvl1pPr defTabSz="914400">
              <a:defRPr sz="2400" b="1">
                <a:solidFill>
                  <a:schemeClr val="accent3">
                    <a:lumOff val="44000"/>
                  </a:schemeClr>
                </a:solidFill>
              </a:defRPr>
            </a:lvl1pPr>
          </a:lstStyle>
          <a:p>
            <a:pPr marL="0" marR="0" lvl="0" indent="0" algn="l" defTabSz="914400" rtl="0" eaLnBrk="1" fontAlgn="auto" latinLnBrk="0" hangingPunct="0">
              <a:lnSpc>
                <a:spcPct val="100000"/>
              </a:lnSpc>
              <a:spcBef>
                <a:spcPts val="0"/>
              </a:spcBef>
              <a:spcAft>
                <a:spcPts val="0"/>
              </a:spcAft>
              <a:buClrTx/>
              <a:buSzTx/>
              <a:buFontTx/>
              <a:buNone/>
              <a:tabLst/>
              <a:defRPr/>
            </a:pPr>
            <a:r>
              <a:rPr kumimoji="0" lang="ar-JO" sz="2400" b="1" i="0" u="none" strike="noStrike" kern="0" cap="none" spc="0" normalizeH="0" baseline="0" noProof="0" dirty="0">
                <a:ln>
                  <a:noFill/>
                </a:ln>
                <a:solidFill>
                  <a:srgbClr val="8F8F8F">
                    <a:lumOff val="44000"/>
                  </a:srgbClr>
                </a:solidFill>
                <a:effectLst/>
                <a:uLnTx/>
                <a:uFillTx/>
                <a:latin typeface="Arial"/>
                <a:cs typeface="Arial"/>
                <a:sym typeface="Arial"/>
              </a:rPr>
              <a:t>104</a:t>
            </a:r>
            <a:endParaRPr kumimoji="0" sz="2400" b="1" i="0" u="none" strike="noStrike" kern="0" cap="none" spc="0" normalizeH="0" baseline="0" noProof="0" dirty="0">
              <a:ln>
                <a:noFill/>
              </a:ln>
              <a:solidFill>
                <a:srgbClr val="8F8F8F">
                  <a:lumOff val="44000"/>
                </a:srgbClr>
              </a:solidFill>
              <a:effectLst/>
              <a:uLnTx/>
              <a:uFillTx/>
              <a:latin typeface="Arial"/>
              <a:cs typeface="Arial"/>
              <a:sym typeface="Arial"/>
            </a:endParaRPr>
          </a:p>
        </p:txBody>
      </p:sp>
    </p:spTree>
  </p:cSld>
  <p:clrMapOvr>
    <a:masterClrMapping/>
  </p:clrMapOvr>
  <p:transition spd="med"/>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iterate>
                                    <p:tmAbs val="0"/>
                                  </p:iterate>
                                  <p:childTnLst>
                                    <p:set>
                                      <p:cBhvr>
                                        <p:cTn id="6" fill="hold"/>
                                        <p:tgtEl>
                                          <p:spTgt spid="2468"/>
                                        </p:tgtEl>
                                        <p:attrNameLst>
                                          <p:attrName>style.visibility</p:attrName>
                                        </p:attrNameLst>
                                      </p:cBhvr>
                                      <p:to>
                                        <p:strVal val="visible"/>
                                      </p:to>
                                    </p:set>
                                    <p:anim calcmode="lin" valueType="num">
                                      <p:cBhvr>
                                        <p:cTn id="7" dur="500" fill="hold"/>
                                        <p:tgtEl>
                                          <p:spTgt spid="2468"/>
                                        </p:tgtEl>
                                        <p:attrNameLst>
                                          <p:attrName>ppt_x</p:attrName>
                                        </p:attrNameLst>
                                      </p:cBhvr>
                                      <p:tavLst>
                                        <p:tav tm="0">
                                          <p:val>
                                            <p:strVal val="#ppt_x"/>
                                          </p:val>
                                        </p:tav>
                                        <p:tav tm="100000">
                                          <p:val>
                                            <p:strVal val="#ppt_x"/>
                                          </p:val>
                                        </p:tav>
                                      </p:tavLst>
                                    </p:anim>
                                    <p:anim calcmode="lin" valueType="num">
                                      <p:cBhvr>
                                        <p:cTn id="8" dur="500" fill="hold"/>
                                        <p:tgtEl>
                                          <p:spTgt spid="246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68" grpId="0" advAuto="0"/>
    </p:bldLst>
  </p:timing>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fontAlgn="base">
              <a:spcBef>
                <a:spcPct val="0"/>
              </a:spcBef>
              <a:spcAft>
                <a:spcPct val="0"/>
              </a:spcAft>
            </a:pPr>
            <a:endParaRPr lang="en-US" sz="2400" b="1">
              <a:solidFill>
                <a:srgbClr val="000000"/>
              </a:solidFill>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pPr rtl="1"/>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ar-SA" sz="8800" dirty="0">
                <a:solidFill>
                  <a:schemeClr val="bg1"/>
                </a:solidFill>
                <a:latin typeface="Arial" charset="0"/>
                <a:ea typeface="Osaka" charset="0"/>
                <a:cs typeface="Arial" charset="0"/>
              </a:rPr>
              <a:t>رؤيا</a:t>
            </a:r>
            <a:r>
              <a:rPr lang="en-US" sz="8800" dirty="0">
                <a:solidFill>
                  <a:schemeClr val="bg1"/>
                </a:solidFill>
                <a:latin typeface="Arial" charset="0"/>
                <a:ea typeface="Osaka" charset="0"/>
                <a:cs typeface="Arial" charset="0"/>
              </a:rPr>
              <a:t>  </a:t>
            </a:r>
            <a:r>
              <a:rPr lang="ar-SA" sz="8800" dirty="0">
                <a:solidFill>
                  <a:schemeClr val="bg1"/>
                </a:solidFill>
                <a:latin typeface="Arial" charset="0"/>
                <a:ea typeface="Osaka" charset="0"/>
                <a:cs typeface="Arial" charset="0"/>
              </a:rPr>
              <a:t>١٧</a:t>
            </a:r>
            <a:r>
              <a:rPr lang="en-US" sz="8800" dirty="0">
                <a:solidFill>
                  <a:schemeClr val="bg1"/>
                </a:solidFill>
                <a:latin typeface="Arial" charset="0"/>
                <a:ea typeface="Osaka" charset="0"/>
                <a:cs typeface="Arial" charset="0"/>
              </a:rPr>
              <a:t> </a:t>
            </a:r>
          </a:p>
        </p:txBody>
      </p:sp>
    </p:spTree>
    <p:extLst>
      <p:ext uri="{BB962C8B-B14F-4D97-AF65-F5344CB8AC3E}">
        <p14:creationId xmlns:p14="http://schemas.microsoft.com/office/powerpoint/2010/main" val="224429688"/>
      </p:ext>
    </p:extLst>
  </p:cSld>
  <p:clrMapOvr>
    <a:masterClrMapping/>
  </p:clrMapOvr>
</p:sld>
</file>

<file path=ppt/theme/theme1.xml><?xml version="1.0" encoding="utf-8"?>
<a:theme xmlns:a="http://schemas.openxmlformats.org/drawingml/2006/main" name="21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0.xml><?xml version="1.0" encoding="utf-8"?>
<a:theme xmlns:a="http://schemas.openxmlformats.org/drawingml/2006/main" name="4_Default Design">
  <a:themeElements>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ＭＳ Ｐゴシック"/>
        <a:cs typeface=""/>
      </a:majorFont>
      <a:minorFont>
        <a:latin typeface="Times New Roman"/>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lnDef>
  </a:objectDefaults>
  <a:extraClrSchemeLst>
    <a:extraClrScheme>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1.xml><?xml version="1.0" encoding="utf-8"?>
<a:theme xmlns:a="http://schemas.openxmlformats.org/drawingml/2006/main" name="6_Default Design">
  <a:themeElements>
    <a:clrScheme name="1_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1_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1_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1_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1_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1_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1_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1_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1_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2.xml><?xml version="1.0" encoding="utf-8"?>
<a:theme xmlns:a="http://schemas.openxmlformats.org/drawingml/2006/main" name="Light Fountain">
  <a:themeElements>
    <a:clrScheme name="Light Fountain 1">
      <a:dk1>
        <a:srgbClr val="003366"/>
      </a:dk1>
      <a:lt1>
        <a:srgbClr val="FFFF66"/>
      </a:lt1>
      <a:dk2>
        <a:srgbClr val="B9152F"/>
      </a:dk2>
      <a:lt2>
        <a:srgbClr val="FFFF66"/>
      </a:lt2>
      <a:accent1>
        <a:srgbClr val="3366CC"/>
      </a:accent1>
      <a:accent2>
        <a:srgbClr val="CA314F"/>
      </a:accent2>
      <a:accent3>
        <a:srgbClr val="D9AAAD"/>
      </a:accent3>
      <a:accent4>
        <a:srgbClr val="DADA56"/>
      </a:accent4>
      <a:accent5>
        <a:srgbClr val="ADB8E2"/>
      </a:accent5>
      <a:accent6>
        <a:srgbClr val="B72B47"/>
      </a:accent6>
      <a:hlink>
        <a:srgbClr val="66CCFF"/>
      </a:hlink>
      <a:folHlink>
        <a:srgbClr val="FFE701"/>
      </a:folHlink>
    </a:clrScheme>
    <a:fontScheme name="Light Fountain">
      <a:majorFont>
        <a:latin typeface="Verdana"/>
        <a:ea typeface="ＭＳ Ｐゴシック"/>
        <a:cs typeface="ＭＳ Ｐゴシック"/>
      </a:majorFont>
      <a:minorFont>
        <a:latin typeface="Verdana"/>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Light Fountain 1">
        <a:dk1>
          <a:srgbClr val="003366"/>
        </a:dk1>
        <a:lt1>
          <a:srgbClr val="FFFF66"/>
        </a:lt1>
        <a:dk2>
          <a:srgbClr val="B9152F"/>
        </a:dk2>
        <a:lt2>
          <a:srgbClr val="FFFF66"/>
        </a:lt2>
        <a:accent1>
          <a:srgbClr val="3366CC"/>
        </a:accent1>
        <a:accent2>
          <a:srgbClr val="CA314F"/>
        </a:accent2>
        <a:accent3>
          <a:srgbClr val="D9AAAD"/>
        </a:accent3>
        <a:accent4>
          <a:srgbClr val="DADA56"/>
        </a:accent4>
        <a:accent5>
          <a:srgbClr val="ADB8E2"/>
        </a:accent5>
        <a:accent6>
          <a:srgbClr val="B72B47"/>
        </a:accent6>
        <a:hlink>
          <a:srgbClr val="66CCFF"/>
        </a:hlink>
        <a:folHlink>
          <a:srgbClr val="FFE701"/>
        </a:folHlink>
      </a:clrScheme>
      <a:clrMap bg1="dk2" tx1="lt1" bg2="dk1" tx2="lt2" accent1="accent1" accent2="accent2" accent3="accent3" accent4="accent4" accent5="accent5" accent6="accent6" hlink="hlink" folHlink="folHlink"/>
    </a:extraClrScheme>
  </a:extraClrSchemeLst>
</a:theme>
</file>

<file path=ppt/theme/theme13.xml><?xml version="1.0" encoding="utf-8"?>
<a:theme xmlns:a="http://schemas.openxmlformats.org/drawingml/2006/main" name="10_Office Theme">
  <a:themeElements>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Theme">
      <a:majorFont>
        <a:latin typeface="Times New Roman"/>
        <a:ea typeface="ＭＳ Ｐゴシック"/>
        <a:cs typeface=""/>
      </a:majorFont>
      <a:minorFont>
        <a:latin typeface="Times New Roman"/>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kumimoji="0" lang="en-GB" sz="2400" b="0" i="0" u="none" strike="noStrike" cap="none" normalizeH="0" baseline="0" smtClean="0">
            <a:ln>
              <a:noFill/>
            </a:ln>
            <a:solidFill>
              <a:schemeClr val="bg1"/>
            </a:solidFill>
            <a:effectLst/>
            <a:latin typeface="Arial" charset="0"/>
            <a:ea typeface="ＭＳ Ｐゴシック" charset="-128"/>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kumimoji="0" lang="en-GB" sz="2400" b="0" i="0" u="none" strike="noStrike" cap="none" normalizeH="0" baseline="0" smtClean="0">
            <a:ln>
              <a:noFill/>
            </a:ln>
            <a:solidFill>
              <a:schemeClr val="bg1"/>
            </a:solidFill>
            <a:effectLst/>
            <a:latin typeface="Arial" charset="0"/>
            <a:ea typeface="ＭＳ Ｐゴシック" charset="-128"/>
          </a:defRPr>
        </a:defPPr>
      </a:lstStyle>
    </a:lnDef>
  </a:objectDefaults>
  <a:extraClrSchemeLst>
    <a:extraClrScheme>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Office Theme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Office Theme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Office Theme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Office Theme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Office Theme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Office Theme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4.xml><?xml version="1.0" encoding="utf-8"?>
<a:theme xmlns:a="http://schemas.openxmlformats.org/drawingml/2006/main" name="Orbit">
  <a:themeElements>
    <a:clrScheme name="Orbit 1">
      <a:dk1>
        <a:srgbClr val="010199"/>
      </a:dk1>
      <a:lt1>
        <a:srgbClr val="FFFFFF"/>
      </a:lt1>
      <a:dk2>
        <a:srgbClr val="000000"/>
      </a:dk2>
      <a:lt2>
        <a:srgbClr val="B2B2B2"/>
      </a:lt2>
      <a:accent1>
        <a:srgbClr val="3399FF"/>
      </a:accent1>
      <a:accent2>
        <a:srgbClr val="666699"/>
      </a:accent2>
      <a:accent3>
        <a:srgbClr val="AAAAAA"/>
      </a:accent3>
      <a:accent4>
        <a:srgbClr val="DADADA"/>
      </a:accent4>
      <a:accent5>
        <a:srgbClr val="ADCAFF"/>
      </a:accent5>
      <a:accent6>
        <a:srgbClr val="5C5C8A"/>
      </a:accent6>
      <a:hlink>
        <a:srgbClr val="FFFFCC"/>
      </a:hlink>
      <a:folHlink>
        <a:srgbClr val="FFCC66"/>
      </a:folHlink>
    </a:clrScheme>
    <a:fontScheme name="Orbit">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lnDef>
  </a:objectDefaults>
  <a:extraClrSchemeLst>
    <a:extraClrScheme>
      <a:clrScheme name="Orbit 1">
        <a:dk1>
          <a:srgbClr val="010199"/>
        </a:dk1>
        <a:lt1>
          <a:srgbClr val="FFFFFF"/>
        </a:lt1>
        <a:dk2>
          <a:srgbClr val="000000"/>
        </a:dk2>
        <a:lt2>
          <a:srgbClr val="B2B2B2"/>
        </a:lt2>
        <a:accent1>
          <a:srgbClr val="3399FF"/>
        </a:accent1>
        <a:accent2>
          <a:srgbClr val="666699"/>
        </a:accent2>
        <a:accent3>
          <a:srgbClr val="AAAAAA"/>
        </a:accent3>
        <a:accent4>
          <a:srgbClr val="DADADA"/>
        </a:accent4>
        <a:accent5>
          <a:srgbClr val="ADCAFF"/>
        </a:accent5>
        <a:accent6>
          <a:srgbClr val="5C5C8A"/>
        </a:accent6>
        <a:hlink>
          <a:srgbClr val="FFFFCC"/>
        </a:hlink>
        <a:folHlink>
          <a:srgbClr val="FFCC66"/>
        </a:folHlink>
      </a:clrScheme>
      <a:clrMap bg1="dk2" tx1="lt1" bg2="dk1" tx2="lt2" accent1="accent1" accent2="accent2" accent3="accent3" accent4="accent4" accent5="accent5" accent6="accent6" hlink="hlink" folHlink="folHlink"/>
    </a:extraClrScheme>
    <a:extraClrScheme>
      <a:clrScheme name="Orbit 2">
        <a:dk1>
          <a:srgbClr val="008000"/>
        </a:dk1>
        <a:lt1>
          <a:srgbClr val="FFFFFF"/>
        </a:lt1>
        <a:dk2>
          <a:srgbClr val="003300"/>
        </a:dk2>
        <a:lt2>
          <a:srgbClr val="C0C0C0"/>
        </a:lt2>
        <a:accent1>
          <a:srgbClr val="99CC00"/>
        </a:accent1>
        <a:accent2>
          <a:srgbClr val="527C3A"/>
        </a:accent2>
        <a:accent3>
          <a:srgbClr val="AAADAA"/>
        </a:accent3>
        <a:accent4>
          <a:srgbClr val="DADADA"/>
        </a:accent4>
        <a:accent5>
          <a:srgbClr val="CAE2AA"/>
        </a:accent5>
        <a:accent6>
          <a:srgbClr val="497034"/>
        </a:accent6>
        <a:hlink>
          <a:srgbClr val="33CC33"/>
        </a:hlink>
        <a:folHlink>
          <a:srgbClr val="C1FF83"/>
        </a:folHlink>
      </a:clrScheme>
      <a:clrMap bg1="dk2" tx1="lt1" bg2="dk1" tx2="lt2" accent1="accent1" accent2="accent2" accent3="accent3" accent4="accent4" accent5="accent5" accent6="accent6" hlink="hlink" folHlink="folHlink"/>
    </a:extraClrScheme>
    <a:extraClrScheme>
      <a:clrScheme name="Orbit 3">
        <a:dk1>
          <a:srgbClr val="000066"/>
        </a:dk1>
        <a:lt1>
          <a:srgbClr val="FFFFFF"/>
        </a:lt1>
        <a:dk2>
          <a:srgbClr val="000099"/>
        </a:dk2>
        <a:lt2>
          <a:srgbClr val="9FBFFF"/>
        </a:lt2>
        <a:accent1>
          <a:srgbClr val="0099CC"/>
        </a:accent1>
        <a:accent2>
          <a:srgbClr val="00CC66"/>
        </a:accent2>
        <a:accent3>
          <a:srgbClr val="AAAACA"/>
        </a:accent3>
        <a:accent4>
          <a:srgbClr val="DADADA"/>
        </a:accent4>
        <a:accent5>
          <a:srgbClr val="AACAE2"/>
        </a:accent5>
        <a:accent6>
          <a:srgbClr val="00B95C"/>
        </a:accent6>
        <a:hlink>
          <a:srgbClr val="00FFFF"/>
        </a:hlink>
        <a:folHlink>
          <a:srgbClr val="CDE6FF"/>
        </a:folHlink>
      </a:clrScheme>
      <a:clrMap bg1="dk2" tx1="lt1" bg2="dk1" tx2="lt2" accent1="accent1" accent2="accent2" accent3="accent3" accent4="accent4" accent5="accent5" accent6="accent6" hlink="hlink" folHlink="folHlink"/>
    </a:extraClrScheme>
    <a:extraClrScheme>
      <a:clrScheme name="Orbit 4">
        <a:dk1>
          <a:srgbClr val="00ACA8"/>
        </a:dk1>
        <a:lt1>
          <a:srgbClr val="FFFFFF"/>
        </a:lt1>
        <a:dk2>
          <a:srgbClr val="006666"/>
        </a:dk2>
        <a:lt2>
          <a:srgbClr val="FFFF99"/>
        </a:lt2>
        <a:accent1>
          <a:srgbClr val="0099CC"/>
        </a:accent1>
        <a:accent2>
          <a:srgbClr val="6D6FC7"/>
        </a:accent2>
        <a:accent3>
          <a:srgbClr val="AAB8B8"/>
        </a:accent3>
        <a:accent4>
          <a:srgbClr val="DADADA"/>
        </a:accent4>
        <a:accent5>
          <a:srgbClr val="AACAE2"/>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Orbit 5">
        <a:dk1>
          <a:srgbClr val="BA0023"/>
        </a:dk1>
        <a:lt1>
          <a:srgbClr val="FFFFFF"/>
        </a:lt1>
        <a:dk2>
          <a:srgbClr val="800000"/>
        </a:dk2>
        <a:lt2>
          <a:srgbClr val="FFFF99"/>
        </a:lt2>
        <a:accent1>
          <a:srgbClr val="FF6600"/>
        </a:accent1>
        <a:accent2>
          <a:srgbClr val="C5543D"/>
        </a:accent2>
        <a:accent3>
          <a:srgbClr val="C0AAAA"/>
        </a:accent3>
        <a:accent4>
          <a:srgbClr val="DADADA"/>
        </a:accent4>
        <a:accent5>
          <a:srgbClr val="FFB8AA"/>
        </a:accent5>
        <a:accent6>
          <a:srgbClr val="B24B36"/>
        </a:accent6>
        <a:hlink>
          <a:srgbClr val="FFFF00"/>
        </a:hlink>
        <a:folHlink>
          <a:srgbClr val="FF9900"/>
        </a:folHlink>
      </a:clrScheme>
      <a:clrMap bg1="dk2" tx1="lt1" bg2="dk1" tx2="lt2" accent1="accent1" accent2="accent2" accent3="accent3" accent4="accent4" accent5="accent5" accent6="accent6" hlink="hlink" folHlink="folHlink"/>
    </a:extraClrScheme>
    <a:extraClrScheme>
      <a:clrScheme name="Orbit 6">
        <a:dk1>
          <a:srgbClr val="6D776E"/>
        </a:dk1>
        <a:lt1>
          <a:srgbClr val="FFFFFF"/>
        </a:lt1>
        <a:dk2>
          <a:srgbClr val="575863"/>
        </a:dk2>
        <a:lt2>
          <a:srgbClr val="DDDDDD"/>
        </a:lt2>
        <a:accent1>
          <a:srgbClr val="0099CC"/>
        </a:accent1>
        <a:accent2>
          <a:srgbClr val="939EA9"/>
        </a:accent2>
        <a:accent3>
          <a:srgbClr val="B4B4B7"/>
        </a:accent3>
        <a:accent4>
          <a:srgbClr val="DADADA"/>
        </a:accent4>
        <a:accent5>
          <a:srgbClr val="AACAE2"/>
        </a:accent5>
        <a:accent6>
          <a:srgbClr val="858F99"/>
        </a:accent6>
        <a:hlink>
          <a:srgbClr val="FFCC00"/>
        </a:hlink>
        <a:folHlink>
          <a:srgbClr val="BD8949"/>
        </a:folHlink>
      </a:clrScheme>
      <a:clrMap bg1="dk2" tx1="lt1" bg2="dk1" tx2="lt2" accent1="accent1" accent2="accent2" accent3="accent3" accent4="accent4" accent5="accent5" accent6="accent6" hlink="hlink" folHlink="folHlink"/>
    </a:extraClrScheme>
    <a:extraClrScheme>
      <a:clrScheme name="Orbit 7">
        <a:dk1>
          <a:srgbClr val="A28A84"/>
        </a:dk1>
        <a:lt1>
          <a:srgbClr val="FFFFFF"/>
        </a:lt1>
        <a:dk2>
          <a:srgbClr val="765E58"/>
        </a:dk2>
        <a:lt2>
          <a:srgbClr val="DDDDDD"/>
        </a:lt2>
        <a:accent1>
          <a:srgbClr val="CC6600"/>
        </a:accent1>
        <a:accent2>
          <a:srgbClr val="CC9900"/>
        </a:accent2>
        <a:accent3>
          <a:srgbClr val="BDB6B4"/>
        </a:accent3>
        <a:accent4>
          <a:srgbClr val="DADADA"/>
        </a:accent4>
        <a:accent5>
          <a:srgbClr val="E2B8AA"/>
        </a:accent5>
        <a:accent6>
          <a:srgbClr val="B98A00"/>
        </a:accent6>
        <a:hlink>
          <a:srgbClr val="FFCC00"/>
        </a:hlink>
        <a:folHlink>
          <a:srgbClr val="FFFFBD"/>
        </a:folHlink>
      </a:clrScheme>
      <a:clrMap bg1="dk2" tx1="lt1" bg2="dk1" tx2="lt2" accent1="accent1" accent2="accent2" accent3="accent3" accent4="accent4" accent5="accent5" accent6="accent6" hlink="hlink" folHlink="folHlink"/>
    </a:extraClrScheme>
    <a:extraClrScheme>
      <a:clrScheme name="Orbit 8">
        <a:dk1>
          <a:srgbClr val="000000"/>
        </a:dk1>
        <a:lt1>
          <a:srgbClr val="C5D9ED"/>
        </a:lt1>
        <a:dk2>
          <a:srgbClr val="000000"/>
        </a:dk2>
        <a:lt2>
          <a:srgbClr val="FFFFFF"/>
        </a:lt2>
        <a:accent1>
          <a:srgbClr val="F3F6FF"/>
        </a:accent1>
        <a:accent2>
          <a:srgbClr val="33CCCC"/>
        </a:accent2>
        <a:accent3>
          <a:srgbClr val="DFE9F4"/>
        </a:accent3>
        <a:accent4>
          <a:srgbClr val="000000"/>
        </a:accent4>
        <a:accent5>
          <a:srgbClr val="F8FAFF"/>
        </a:accent5>
        <a:accent6>
          <a:srgbClr val="2DB9B9"/>
        </a:accent6>
        <a:hlink>
          <a:srgbClr val="0000FF"/>
        </a:hlink>
        <a:folHlink>
          <a:srgbClr val="006699"/>
        </a:folHlink>
      </a:clrScheme>
      <a:clrMap bg1="lt1" tx1="dk1" bg2="lt2" tx2="dk2" accent1="accent1" accent2="accent2" accent3="accent3" accent4="accent4" accent5="accent5" accent6="accent6" hlink="hlink" folHlink="folHlink"/>
    </a:extraClrScheme>
    <a:extraClrScheme>
      <a:clrScheme name="Orbit 9">
        <a:dk1>
          <a:srgbClr val="FFFFFF"/>
        </a:dk1>
        <a:lt1>
          <a:srgbClr val="FFFFFF"/>
        </a:lt1>
        <a:dk2>
          <a:srgbClr val="AAAAC6"/>
        </a:dk2>
        <a:lt2>
          <a:srgbClr val="FFFFCC"/>
        </a:lt2>
        <a:accent1>
          <a:srgbClr val="66667E"/>
        </a:accent1>
        <a:accent2>
          <a:srgbClr val="629157"/>
        </a:accent2>
        <a:accent3>
          <a:srgbClr val="D2D2DF"/>
        </a:accent3>
        <a:accent4>
          <a:srgbClr val="DADADA"/>
        </a:accent4>
        <a:accent5>
          <a:srgbClr val="B8B8C0"/>
        </a:accent5>
        <a:accent6>
          <a:srgbClr val="58834E"/>
        </a:accent6>
        <a:hlink>
          <a:srgbClr val="6600CC"/>
        </a:hlink>
        <a:folHlink>
          <a:srgbClr val="3399FF"/>
        </a:folHlink>
      </a:clrScheme>
      <a:clrMap bg1="dk2" tx1="lt1" bg2="dk1" tx2="lt2" accent1="accent1" accent2="accent2" accent3="accent3" accent4="accent4" accent5="accent5" accent6="accent6" hlink="hlink" folHlink="folHlink"/>
    </a:extraClrScheme>
  </a:extraClrSchemeLst>
</a:theme>
</file>

<file path=ppt/theme/theme15.xml><?xml version="1.0" encoding="utf-8"?>
<a:theme xmlns:a="http://schemas.openxmlformats.org/drawingml/2006/main" name="1_Orbit">
  <a:themeElements>
    <a:clrScheme name="Orbit 10">
      <a:dk1>
        <a:srgbClr val="000000"/>
      </a:dk1>
      <a:lt1>
        <a:srgbClr val="FFFFFF"/>
      </a:lt1>
      <a:dk2>
        <a:srgbClr val="000000"/>
      </a:dk2>
      <a:lt2>
        <a:srgbClr val="FFFFFF"/>
      </a:lt2>
      <a:accent1>
        <a:srgbClr val="3333CC"/>
      </a:accent1>
      <a:accent2>
        <a:srgbClr val="666699"/>
      </a:accent2>
      <a:accent3>
        <a:srgbClr val="AAAAAA"/>
      </a:accent3>
      <a:accent4>
        <a:srgbClr val="DADADA"/>
      </a:accent4>
      <a:accent5>
        <a:srgbClr val="ADADE2"/>
      </a:accent5>
      <a:accent6>
        <a:srgbClr val="5C5C8A"/>
      </a:accent6>
      <a:hlink>
        <a:srgbClr val="FFFFCC"/>
      </a:hlink>
      <a:folHlink>
        <a:srgbClr val="FFCC66"/>
      </a:folHlink>
    </a:clrScheme>
    <a:fontScheme name="Orbit">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Orbit 1">
        <a:dk1>
          <a:srgbClr val="010199"/>
        </a:dk1>
        <a:lt1>
          <a:srgbClr val="FFFFFF"/>
        </a:lt1>
        <a:dk2>
          <a:srgbClr val="000000"/>
        </a:dk2>
        <a:lt2>
          <a:srgbClr val="B2B2B2"/>
        </a:lt2>
        <a:accent1>
          <a:srgbClr val="3399FF"/>
        </a:accent1>
        <a:accent2>
          <a:srgbClr val="666699"/>
        </a:accent2>
        <a:accent3>
          <a:srgbClr val="AAAAAA"/>
        </a:accent3>
        <a:accent4>
          <a:srgbClr val="DADADA"/>
        </a:accent4>
        <a:accent5>
          <a:srgbClr val="ADCAFF"/>
        </a:accent5>
        <a:accent6>
          <a:srgbClr val="5C5C8A"/>
        </a:accent6>
        <a:hlink>
          <a:srgbClr val="FFFFCC"/>
        </a:hlink>
        <a:folHlink>
          <a:srgbClr val="FFCC66"/>
        </a:folHlink>
      </a:clrScheme>
      <a:clrMap bg1="dk2" tx1="lt1" bg2="dk1" tx2="lt2" accent1="accent1" accent2="accent2" accent3="accent3" accent4="accent4" accent5="accent5" accent6="accent6" hlink="hlink" folHlink="folHlink"/>
    </a:extraClrScheme>
    <a:extraClrScheme>
      <a:clrScheme name="Orbit 2">
        <a:dk1>
          <a:srgbClr val="008000"/>
        </a:dk1>
        <a:lt1>
          <a:srgbClr val="FFFFFF"/>
        </a:lt1>
        <a:dk2>
          <a:srgbClr val="003300"/>
        </a:dk2>
        <a:lt2>
          <a:srgbClr val="C0C0C0"/>
        </a:lt2>
        <a:accent1>
          <a:srgbClr val="99CC00"/>
        </a:accent1>
        <a:accent2>
          <a:srgbClr val="527C3A"/>
        </a:accent2>
        <a:accent3>
          <a:srgbClr val="AAADAA"/>
        </a:accent3>
        <a:accent4>
          <a:srgbClr val="DADADA"/>
        </a:accent4>
        <a:accent5>
          <a:srgbClr val="CAE2AA"/>
        </a:accent5>
        <a:accent6>
          <a:srgbClr val="497034"/>
        </a:accent6>
        <a:hlink>
          <a:srgbClr val="33CC33"/>
        </a:hlink>
        <a:folHlink>
          <a:srgbClr val="C1FF83"/>
        </a:folHlink>
      </a:clrScheme>
      <a:clrMap bg1="dk2" tx1="lt1" bg2="dk1" tx2="lt2" accent1="accent1" accent2="accent2" accent3="accent3" accent4="accent4" accent5="accent5" accent6="accent6" hlink="hlink" folHlink="folHlink"/>
    </a:extraClrScheme>
    <a:extraClrScheme>
      <a:clrScheme name="Orbit 3">
        <a:dk1>
          <a:srgbClr val="000066"/>
        </a:dk1>
        <a:lt1>
          <a:srgbClr val="FFFFFF"/>
        </a:lt1>
        <a:dk2>
          <a:srgbClr val="000099"/>
        </a:dk2>
        <a:lt2>
          <a:srgbClr val="9FBFFF"/>
        </a:lt2>
        <a:accent1>
          <a:srgbClr val="0099CC"/>
        </a:accent1>
        <a:accent2>
          <a:srgbClr val="00CC66"/>
        </a:accent2>
        <a:accent3>
          <a:srgbClr val="AAAACA"/>
        </a:accent3>
        <a:accent4>
          <a:srgbClr val="DADADA"/>
        </a:accent4>
        <a:accent5>
          <a:srgbClr val="AACAE2"/>
        </a:accent5>
        <a:accent6>
          <a:srgbClr val="00B95C"/>
        </a:accent6>
        <a:hlink>
          <a:srgbClr val="00FFFF"/>
        </a:hlink>
        <a:folHlink>
          <a:srgbClr val="CDE6FF"/>
        </a:folHlink>
      </a:clrScheme>
      <a:clrMap bg1="dk2" tx1="lt1" bg2="dk1" tx2="lt2" accent1="accent1" accent2="accent2" accent3="accent3" accent4="accent4" accent5="accent5" accent6="accent6" hlink="hlink" folHlink="folHlink"/>
    </a:extraClrScheme>
    <a:extraClrScheme>
      <a:clrScheme name="Orbit 4">
        <a:dk1>
          <a:srgbClr val="00ACA8"/>
        </a:dk1>
        <a:lt1>
          <a:srgbClr val="FFFFFF"/>
        </a:lt1>
        <a:dk2>
          <a:srgbClr val="006666"/>
        </a:dk2>
        <a:lt2>
          <a:srgbClr val="FFFF99"/>
        </a:lt2>
        <a:accent1>
          <a:srgbClr val="0099CC"/>
        </a:accent1>
        <a:accent2>
          <a:srgbClr val="6D6FC7"/>
        </a:accent2>
        <a:accent3>
          <a:srgbClr val="AAB8B8"/>
        </a:accent3>
        <a:accent4>
          <a:srgbClr val="DADADA"/>
        </a:accent4>
        <a:accent5>
          <a:srgbClr val="AACAE2"/>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Orbit 5">
        <a:dk1>
          <a:srgbClr val="BA0023"/>
        </a:dk1>
        <a:lt1>
          <a:srgbClr val="FFFFFF"/>
        </a:lt1>
        <a:dk2>
          <a:srgbClr val="800000"/>
        </a:dk2>
        <a:lt2>
          <a:srgbClr val="FFFF99"/>
        </a:lt2>
        <a:accent1>
          <a:srgbClr val="FF6600"/>
        </a:accent1>
        <a:accent2>
          <a:srgbClr val="C5543D"/>
        </a:accent2>
        <a:accent3>
          <a:srgbClr val="C0AAAA"/>
        </a:accent3>
        <a:accent4>
          <a:srgbClr val="DADADA"/>
        </a:accent4>
        <a:accent5>
          <a:srgbClr val="FFB8AA"/>
        </a:accent5>
        <a:accent6>
          <a:srgbClr val="B24B36"/>
        </a:accent6>
        <a:hlink>
          <a:srgbClr val="FFFF00"/>
        </a:hlink>
        <a:folHlink>
          <a:srgbClr val="FF9900"/>
        </a:folHlink>
      </a:clrScheme>
      <a:clrMap bg1="dk2" tx1="lt1" bg2="dk1" tx2="lt2" accent1="accent1" accent2="accent2" accent3="accent3" accent4="accent4" accent5="accent5" accent6="accent6" hlink="hlink" folHlink="folHlink"/>
    </a:extraClrScheme>
    <a:extraClrScheme>
      <a:clrScheme name="Orbit 6">
        <a:dk1>
          <a:srgbClr val="6D776E"/>
        </a:dk1>
        <a:lt1>
          <a:srgbClr val="FFFFFF"/>
        </a:lt1>
        <a:dk2>
          <a:srgbClr val="575863"/>
        </a:dk2>
        <a:lt2>
          <a:srgbClr val="DDDDDD"/>
        </a:lt2>
        <a:accent1>
          <a:srgbClr val="0099CC"/>
        </a:accent1>
        <a:accent2>
          <a:srgbClr val="939EA9"/>
        </a:accent2>
        <a:accent3>
          <a:srgbClr val="B4B4B7"/>
        </a:accent3>
        <a:accent4>
          <a:srgbClr val="DADADA"/>
        </a:accent4>
        <a:accent5>
          <a:srgbClr val="AACAE2"/>
        </a:accent5>
        <a:accent6>
          <a:srgbClr val="858F99"/>
        </a:accent6>
        <a:hlink>
          <a:srgbClr val="FFCC00"/>
        </a:hlink>
        <a:folHlink>
          <a:srgbClr val="BD8949"/>
        </a:folHlink>
      </a:clrScheme>
      <a:clrMap bg1="dk2" tx1="lt1" bg2="dk1" tx2="lt2" accent1="accent1" accent2="accent2" accent3="accent3" accent4="accent4" accent5="accent5" accent6="accent6" hlink="hlink" folHlink="folHlink"/>
    </a:extraClrScheme>
    <a:extraClrScheme>
      <a:clrScheme name="Orbit 7">
        <a:dk1>
          <a:srgbClr val="A28A84"/>
        </a:dk1>
        <a:lt1>
          <a:srgbClr val="FFFFFF"/>
        </a:lt1>
        <a:dk2>
          <a:srgbClr val="765E58"/>
        </a:dk2>
        <a:lt2>
          <a:srgbClr val="DDDDDD"/>
        </a:lt2>
        <a:accent1>
          <a:srgbClr val="CC6600"/>
        </a:accent1>
        <a:accent2>
          <a:srgbClr val="CC9900"/>
        </a:accent2>
        <a:accent3>
          <a:srgbClr val="BDB6B4"/>
        </a:accent3>
        <a:accent4>
          <a:srgbClr val="DADADA"/>
        </a:accent4>
        <a:accent5>
          <a:srgbClr val="E2B8AA"/>
        </a:accent5>
        <a:accent6>
          <a:srgbClr val="B98A00"/>
        </a:accent6>
        <a:hlink>
          <a:srgbClr val="FFCC00"/>
        </a:hlink>
        <a:folHlink>
          <a:srgbClr val="FFFFBD"/>
        </a:folHlink>
      </a:clrScheme>
      <a:clrMap bg1="dk2" tx1="lt1" bg2="dk1" tx2="lt2" accent1="accent1" accent2="accent2" accent3="accent3" accent4="accent4" accent5="accent5" accent6="accent6" hlink="hlink" folHlink="folHlink"/>
    </a:extraClrScheme>
    <a:extraClrScheme>
      <a:clrScheme name="Orbit 8">
        <a:dk1>
          <a:srgbClr val="000000"/>
        </a:dk1>
        <a:lt1>
          <a:srgbClr val="C5D9ED"/>
        </a:lt1>
        <a:dk2>
          <a:srgbClr val="000000"/>
        </a:dk2>
        <a:lt2>
          <a:srgbClr val="FFFFFF"/>
        </a:lt2>
        <a:accent1>
          <a:srgbClr val="F3F6FF"/>
        </a:accent1>
        <a:accent2>
          <a:srgbClr val="33CCCC"/>
        </a:accent2>
        <a:accent3>
          <a:srgbClr val="DFE9F4"/>
        </a:accent3>
        <a:accent4>
          <a:srgbClr val="000000"/>
        </a:accent4>
        <a:accent5>
          <a:srgbClr val="F8FAFF"/>
        </a:accent5>
        <a:accent6>
          <a:srgbClr val="2DB9B9"/>
        </a:accent6>
        <a:hlink>
          <a:srgbClr val="0000FF"/>
        </a:hlink>
        <a:folHlink>
          <a:srgbClr val="006699"/>
        </a:folHlink>
      </a:clrScheme>
      <a:clrMap bg1="lt1" tx1="dk1" bg2="lt2" tx2="dk2" accent1="accent1" accent2="accent2" accent3="accent3" accent4="accent4" accent5="accent5" accent6="accent6" hlink="hlink" folHlink="folHlink"/>
    </a:extraClrScheme>
    <a:extraClrScheme>
      <a:clrScheme name="Orbit 9">
        <a:dk1>
          <a:srgbClr val="FFFFFF"/>
        </a:dk1>
        <a:lt1>
          <a:srgbClr val="FFFFFF"/>
        </a:lt1>
        <a:dk2>
          <a:srgbClr val="AAAAC6"/>
        </a:dk2>
        <a:lt2>
          <a:srgbClr val="FFFFCC"/>
        </a:lt2>
        <a:accent1>
          <a:srgbClr val="66667E"/>
        </a:accent1>
        <a:accent2>
          <a:srgbClr val="629157"/>
        </a:accent2>
        <a:accent3>
          <a:srgbClr val="D2D2DF"/>
        </a:accent3>
        <a:accent4>
          <a:srgbClr val="DADADA"/>
        </a:accent4>
        <a:accent5>
          <a:srgbClr val="B8B8C0"/>
        </a:accent5>
        <a:accent6>
          <a:srgbClr val="58834E"/>
        </a:accent6>
        <a:hlink>
          <a:srgbClr val="6600CC"/>
        </a:hlink>
        <a:folHlink>
          <a:srgbClr val="3399FF"/>
        </a:folHlink>
      </a:clrScheme>
      <a:clrMap bg1="dk2" tx1="lt1" bg2="dk1" tx2="lt2" accent1="accent1" accent2="accent2" accent3="accent3" accent4="accent4" accent5="accent5" accent6="accent6" hlink="hlink" folHlink="folHlink"/>
    </a:extraClrScheme>
    <a:extraClrScheme>
      <a:clrScheme name="Orbit 10">
        <a:dk1>
          <a:srgbClr val="000000"/>
        </a:dk1>
        <a:lt1>
          <a:srgbClr val="FFFFFF"/>
        </a:lt1>
        <a:dk2>
          <a:srgbClr val="000000"/>
        </a:dk2>
        <a:lt2>
          <a:srgbClr val="FFFFFF"/>
        </a:lt2>
        <a:accent1>
          <a:srgbClr val="3333CC"/>
        </a:accent1>
        <a:accent2>
          <a:srgbClr val="666699"/>
        </a:accent2>
        <a:accent3>
          <a:srgbClr val="AAAAAA"/>
        </a:accent3>
        <a:accent4>
          <a:srgbClr val="DADADA"/>
        </a:accent4>
        <a:accent5>
          <a:srgbClr val="ADADE2"/>
        </a:accent5>
        <a:accent6>
          <a:srgbClr val="5C5C8A"/>
        </a:accent6>
        <a:hlink>
          <a:srgbClr val="FFFFCC"/>
        </a:hlink>
        <a:folHlink>
          <a:srgbClr val="FFCC66"/>
        </a:folHlink>
      </a:clrScheme>
      <a:clrMap bg1="dk2" tx1="lt1" bg2="dk1" tx2="lt2" accent1="accent1" accent2="accent2" accent3="accent3" accent4="accent4" accent5="accent5" accent6="accent6" hlink="hlink" folHlink="folHlink"/>
    </a:extraClrScheme>
  </a:extraClrSchemeLst>
</a:theme>
</file>

<file path=ppt/theme/theme16.xml><?xml version="1.0" encoding="utf-8"?>
<a:theme xmlns:a="http://schemas.openxmlformats.org/drawingml/2006/main" name="2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7.xml><?xml version="1.0" encoding="utf-8"?>
<a:theme xmlns:a="http://schemas.openxmlformats.org/drawingml/2006/main" name="3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8"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Comic Sans MS" pitchFamily="8"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8.xml><?xml version="1.0" encoding="utf-8"?>
<a:theme xmlns:a="http://schemas.openxmlformats.org/drawingml/2006/main" name="11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9.xml><?xml version="1.0" encoding="utf-8"?>
<a:theme xmlns:a="http://schemas.openxmlformats.org/drawingml/2006/main" name="22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0"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0"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xml><?xml version="1.0" encoding="utf-8"?>
<a:theme xmlns:a="http://schemas.openxmlformats.org/drawingml/2006/main" name="預設簡報設計">
  <a:themeElements>
    <a:clrScheme name="預設簡報設計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預設簡報設計">
      <a:majorFont>
        <a:latin typeface="Arial"/>
        <a:ea typeface="ヒラギノ角ゴ Pro W3"/>
        <a:cs typeface="ヒラギノ角ゴ Pro W3"/>
      </a:majorFont>
      <a:minorFont>
        <a:latin typeface="Arial"/>
        <a:ea typeface="ヒラギノ角ゴ Pro W3"/>
        <a:cs typeface="ヒラギノ角ゴ Pro W3"/>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預設簡報設計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預設簡報設計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預設簡報設計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預設簡報設計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預設簡報設計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預設簡報設計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預設簡報設計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預設簡報設計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預設簡報設計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預設簡報設計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預設簡報設計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預設簡報設計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0.xml><?xml version="1.0" encoding="utf-8"?>
<a:theme xmlns:a="http://schemas.openxmlformats.org/drawingml/2006/main" name="2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21.xml><?xml version="1.0" encoding="utf-8"?>
<a:theme xmlns:a="http://schemas.openxmlformats.org/drawingml/2006/main" name="20_BasicBlack">
  <a:themeElements>
    <a:clrScheme name="20_BasicBlack">
      <a:dk1>
        <a:srgbClr val="000000"/>
      </a:dk1>
      <a:lt1>
        <a:srgbClr val="FFFFFF"/>
      </a:lt1>
      <a:dk2>
        <a:srgbClr val="434343"/>
      </a:dk2>
      <a:lt2>
        <a:srgbClr val="A9A9A9"/>
      </a:lt2>
      <a:accent1>
        <a:srgbClr val="0076BA"/>
      </a:accent1>
      <a:accent2>
        <a:srgbClr val="05A89D"/>
      </a:accent2>
      <a:accent3>
        <a:srgbClr val="1DB100"/>
      </a:accent3>
      <a:accent4>
        <a:srgbClr val="F9B900"/>
      </a:accent4>
      <a:accent5>
        <a:srgbClr val="EE220D"/>
      </a:accent5>
      <a:accent6>
        <a:srgbClr val="CB297B"/>
      </a:accent6>
      <a:hlink>
        <a:srgbClr val="0000FF"/>
      </a:hlink>
      <a:folHlink>
        <a:srgbClr val="FF00FF"/>
      </a:folHlink>
    </a:clrScheme>
    <a:fontScheme name="20_BasicBlack">
      <a:majorFont>
        <a:latin typeface="Helvetica Neue"/>
        <a:ea typeface="Helvetica Neue"/>
        <a:cs typeface="Helvetica Neue"/>
      </a:majorFont>
      <a:minorFont>
        <a:latin typeface="Helvetica Neue"/>
        <a:ea typeface="Helvetica Neue"/>
        <a:cs typeface="Helvetica Neue"/>
      </a:minorFont>
    </a:fontScheme>
    <a:fmtScheme name="20_BasicBlack">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29999"/>
              </a:schemeClr>
            </a:gs>
            <a:gs pos="100000">
              <a:schemeClr val="phClr">
                <a:tint val="50000"/>
                <a:shade val="100000"/>
                <a:satMod val="350000"/>
              </a:schemeClr>
            </a:gs>
          </a:gsLst>
          <a:lin ang="16200000" scaled="0"/>
        </a:gradFill>
      </a:fillStyleLst>
      <a:lnStyleLst>
        <a:ln w="9525" cap="flat" cmpd="sng" algn="ctr">
          <a:solidFill>
            <a:schemeClr val="phClr">
              <a:shade val="95000"/>
              <a:satMod val="104999"/>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effectStyle>
        <a:effectStyle>
          <a:effectLst/>
        </a:effectStyle>
        <a:effectStyle>
          <a:effectLst/>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rgbClr val="FFFFFF"/>
        </a:solidFill>
        <a:ln w="12700" cap="flat">
          <a:noFill/>
          <a:miter lim="400000"/>
        </a:ln>
        <a:effectLst/>
        <a:sp3d/>
      </a:spPr>
      <a:bodyPr rot="0" spcFirstLastPara="1" vertOverflow="overflow" horzOverflow="overflow" vert="horz" wrap="square" lIns="50800" tIns="50800" rIns="50800" bIns="50800" numCol="1" spcCol="38100" rtlCol="0" anchor="ctr">
        <a:spAutoFit/>
      </a:bodyPr>
      <a:lstStyle>
        <a:defPPr marL="0" marR="0" indent="0" algn="ctr" defTabSz="825500" rtl="0" fontAlgn="auto" latinLnBrk="0" hangingPunct="0">
          <a:lnSpc>
            <a:spcPct val="100000"/>
          </a:lnSpc>
          <a:spcBef>
            <a:spcPts val="0"/>
          </a:spcBef>
          <a:spcAft>
            <a:spcPts val="0"/>
          </a:spcAft>
          <a:buClrTx/>
          <a:buSzTx/>
          <a:buFontTx/>
          <a:buNone/>
          <a:tabLst/>
          <a:defRPr kumimoji="0" sz="3200" b="0" i="0" u="none" strike="noStrike" cap="none" spc="0" normalizeH="0" baseline="0">
            <a:ln>
              <a:noFill/>
            </a:ln>
            <a:solidFill>
              <a:srgbClr val="000000"/>
            </a:solidFill>
            <a:effectLst/>
            <a:uFillTx/>
            <a:latin typeface="Helvetica Neue Medium"/>
            <a:ea typeface="Helvetica Neue Medium"/>
            <a:cs typeface="Helvetica Neue Medium"/>
            <a:sym typeface="Helvetica Neue Medium"/>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spDef>
    <a:lnDef>
      <a:spPr>
        <a:noFill/>
        <a:ln w="25400" cap="flat">
          <a:solidFill>
            <a:srgbClr val="FFFFFF"/>
          </a:solidFill>
          <a:prstDash val="solid"/>
          <a:miter lim="400000"/>
        </a:ln>
        <a:effectLst/>
        <a:sp3d/>
      </a:spPr>
      <a:bodyPr rot="0" spcFirstLastPara="1" vertOverflow="overflow" horzOverflow="overflow" vert="horz" wrap="square" lIns="91439" tIns="45719" rIns="91439" bIns="45719" numCol="1" spcCol="38100" rtlCol="0" anchor="t">
        <a:noAutofit/>
      </a:bodyPr>
      <a:lstStyle>
        <a:def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lnDef>
    <a:txDef>
      <a:spPr>
        <a:noFill/>
        <a:ln w="12700" cap="flat">
          <a:noFill/>
          <a:miter lim="400000"/>
        </a:ln>
        <a:effectLst/>
        <a:sp3d/>
      </a:spPr>
      <a:bodyPr rot="0" spcFirstLastPara="1" vertOverflow="overflow" horzOverflow="overflow" vert="horz" wrap="square" lIns="50800" tIns="50800" rIns="50800" bIns="50800" numCol="1" spcCol="38100" rtlCol="0" anchor="ctr">
        <a:spAutoFit/>
      </a:bodyPr>
      <a:lstStyle>
        <a:defPPr marL="0" marR="0" indent="0" algn="ctr" defTabSz="2438338" rtl="0" fontAlgn="auto" latinLnBrk="0" hangingPunct="0">
          <a:lnSpc>
            <a:spcPct val="100000"/>
          </a:lnSpc>
          <a:spcBef>
            <a:spcPts val="0"/>
          </a:spcBef>
          <a:spcAft>
            <a:spcPts val="0"/>
          </a:spcAft>
          <a:buClrTx/>
          <a:buSzTx/>
          <a:buFontTx/>
          <a:buNone/>
          <a:tabLst/>
          <a:defRPr kumimoji="0" sz="2400" b="0" i="0" u="none" strike="noStrike" cap="none" spc="0" normalizeH="0" baseline="0">
            <a:ln>
              <a:noFill/>
            </a:ln>
            <a:solidFill>
              <a:srgbClr val="FFFFFF"/>
            </a:solidFill>
            <a:effectLst/>
            <a:uFillTx/>
            <a:latin typeface="+mn-lt"/>
            <a:ea typeface="+mn-ea"/>
            <a:cs typeface="+mn-cs"/>
            <a:sym typeface="Helvetica Neue"/>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txDef>
  </a:objectDefaults>
  <a:extraClrSchemeLst/>
</a:theme>
</file>

<file path=ppt/theme/theme22.xml><?xml version="1.0" encoding="utf-8"?>
<a:theme xmlns:a="http://schemas.openxmlformats.org/drawingml/2006/main" name="1_Beam">
  <a:themeElements>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fontScheme name="Beam">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1" charset="0"/>
          </a:defRPr>
        </a:defPPr>
      </a:lstStyle>
    </a:lnDef>
  </a:objectDefaults>
  <a:extraClrSchemeLst>
    <a:extraClrScheme>
      <a:clrScheme name="Beam 1">
        <a:dk1>
          <a:srgbClr val="1A006C"/>
        </a:dk1>
        <a:lt1>
          <a:srgbClr val="FFFFFF"/>
        </a:lt1>
        <a:dk2>
          <a:srgbClr val="000066"/>
        </a:dk2>
        <a:lt2>
          <a:srgbClr val="CCCCFF"/>
        </a:lt2>
        <a:accent1>
          <a:srgbClr val="0099CC"/>
        </a:accent1>
        <a:accent2>
          <a:srgbClr val="6600CC"/>
        </a:accent2>
        <a:accent3>
          <a:srgbClr val="AAAAB8"/>
        </a:accent3>
        <a:accent4>
          <a:srgbClr val="DADADA"/>
        </a:accent4>
        <a:accent5>
          <a:srgbClr val="AACAE2"/>
        </a:accent5>
        <a:accent6>
          <a:srgbClr val="5C00B9"/>
        </a:accent6>
        <a:hlink>
          <a:srgbClr val="9999FF"/>
        </a:hlink>
        <a:folHlink>
          <a:srgbClr val="33CCCC"/>
        </a:folHlink>
      </a:clrScheme>
      <a:clrMap bg1="dk2" tx1="lt1" bg2="dk1" tx2="lt2" accent1="accent1" accent2="accent2" accent3="accent3" accent4="accent4" accent5="accent5" accent6="accent6" hlink="hlink" folHlink="folHlink"/>
    </a:extraClrScheme>
    <a:extraClrScheme>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clrMap bg1="dk2" tx1="lt1" bg2="dk1" tx2="lt2" accent1="accent1" accent2="accent2" accent3="accent3" accent4="accent4" accent5="accent5" accent6="accent6" hlink="hlink" folHlink="folHlink"/>
    </a:extraClrScheme>
    <a:extraClrScheme>
      <a:clrScheme name="Beam 3">
        <a:dk1>
          <a:srgbClr val="3F4873"/>
        </a:dk1>
        <a:lt1>
          <a:srgbClr val="FFFFFF"/>
        </a:lt1>
        <a:dk2>
          <a:srgbClr val="4F598D"/>
        </a:dk2>
        <a:lt2>
          <a:srgbClr val="CCECFF"/>
        </a:lt2>
        <a:accent1>
          <a:srgbClr val="0099CC"/>
        </a:accent1>
        <a:accent2>
          <a:srgbClr val="4C8470"/>
        </a:accent2>
        <a:accent3>
          <a:srgbClr val="B2B5C5"/>
        </a:accent3>
        <a:accent4>
          <a:srgbClr val="DADADA"/>
        </a:accent4>
        <a:accent5>
          <a:srgbClr val="AACAE2"/>
        </a:accent5>
        <a:accent6>
          <a:srgbClr val="447765"/>
        </a:accent6>
        <a:hlink>
          <a:srgbClr val="99CC00"/>
        </a:hlink>
        <a:folHlink>
          <a:srgbClr val="96A4C8"/>
        </a:folHlink>
      </a:clrScheme>
      <a:clrMap bg1="dk2" tx1="lt1" bg2="dk1" tx2="lt2" accent1="accent1" accent2="accent2" accent3="accent3" accent4="accent4" accent5="accent5" accent6="accent6" hlink="hlink" folHlink="folHlink"/>
    </a:extraClrScheme>
    <a:extraClrScheme>
      <a:clrScheme name="Beam 4">
        <a:dk1>
          <a:srgbClr val="006E6B"/>
        </a:dk1>
        <a:lt1>
          <a:srgbClr val="FFFFFF"/>
        </a:lt1>
        <a:dk2>
          <a:srgbClr val="008080"/>
        </a:dk2>
        <a:lt2>
          <a:srgbClr val="E2EFCD"/>
        </a:lt2>
        <a:accent1>
          <a:srgbClr val="33CCCC"/>
        </a:accent1>
        <a:accent2>
          <a:srgbClr val="6352B8"/>
        </a:accent2>
        <a:accent3>
          <a:srgbClr val="AAC0C0"/>
        </a:accent3>
        <a:accent4>
          <a:srgbClr val="DADADA"/>
        </a:accent4>
        <a:accent5>
          <a:srgbClr val="ADE2E2"/>
        </a:accent5>
        <a:accent6>
          <a:srgbClr val="5949A6"/>
        </a:accent6>
        <a:hlink>
          <a:srgbClr val="CCFFFF"/>
        </a:hlink>
        <a:folHlink>
          <a:srgbClr val="99CCFF"/>
        </a:folHlink>
      </a:clrScheme>
      <a:clrMap bg1="dk2" tx1="lt1" bg2="dk1" tx2="lt2" accent1="accent1" accent2="accent2" accent3="accent3" accent4="accent4" accent5="accent5" accent6="accent6" hlink="hlink" folHlink="folHlink"/>
    </a:extraClrScheme>
    <a:extraClrScheme>
      <a:clrScheme name="Beam 5">
        <a:dk1>
          <a:srgbClr val="48562C"/>
        </a:dk1>
        <a:lt1>
          <a:srgbClr val="FFFFFF"/>
        </a:lt1>
        <a:dk2>
          <a:srgbClr val="546434"/>
        </a:dk2>
        <a:lt2>
          <a:srgbClr val="FFFFCC"/>
        </a:lt2>
        <a:accent1>
          <a:srgbClr val="7B8A6E"/>
        </a:accent1>
        <a:accent2>
          <a:srgbClr val="527C3A"/>
        </a:accent2>
        <a:accent3>
          <a:srgbClr val="B3B8AE"/>
        </a:accent3>
        <a:accent4>
          <a:srgbClr val="DADADA"/>
        </a:accent4>
        <a:accent5>
          <a:srgbClr val="BFC4BA"/>
        </a:accent5>
        <a:accent6>
          <a:srgbClr val="497034"/>
        </a:accent6>
        <a:hlink>
          <a:srgbClr val="55B55E"/>
        </a:hlink>
        <a:folHlink>
          <a:srgbClr val="85B3B1"/>
        </a:folHlink>
      </a:clrScheme>
      <a:clrMap bg1="dk2" tx1="lt1" bg2="dk1" tx2="lt2" accent1="accent1" accent2="accent2" accent3="accent3" accent4="accent4" accent5="accent5" accent6="accent6" hlink="hlink" folHlink="folHlink"/>
    </a:extraClrScheme>
    <a:extraClrScheme>
      <a:clrScheme name="Beam 6">
        <a:dk1>
          <a:srgbClr val="96B29E"/>
        </a:dk1>
        <a:lt1>
          <a:srgbClr val="FFFFFF"/>
        </a:lt1>
        <a:dk2>
          <a:srgbClr val="A5BDAC"/>
        </a:dk2>
        <a:lt2>
          <a:srgbClr val="FFFFCC"/>
        </a:lt2>
        <a:accent1>
          <a:srgbClr val="4E8880"/>
        </a:accent1>
        <a:accent2>
          <a:srgbClr val="2F71B9"/>
        </a:accent2>
        <a:accent3>
          <a:srgbClr val="CFDBD2"/>
        </a:accent3>
        <a:accent4>
          <a:srgbClr val="DADADA"/>
        </a:accent4>
        <a:accent5>
          <a:srgbClr val="B2C3C0"/>
        </a:accent5>
        <a:accent6>
          <a:srgbClr val="2A66A7"/>
        </a:accent6>
        <a:hlink>
          <a:srgbClr val="9DC0E7"/>
        </a:hlink>
        <a:folHlink>
          <a:srgbClr val="54CA89"/>
        </a:folHlink>
      </a:clrScheme>
      <a:clrMap bg1="dk2" tx1="lt1" bg2="dk1" tx2="lt2" accent1="accent1" accent2="accent2" accent3="accent3" accent4="accent4" accent5="accent5" accent6="accent6" hlink="hlink" folHlink="folHlink"/>
    </a:extraClrScheme>
    <a:extraClrScheme>
      <a:clrScheme name="Beam 7">
        <a:dk1>
          <a:srgbClr val="D49C00"/>
        </a:dk1>
        <a:lt1>
          <a:srgbClr val="FFFFFF"/>
        </a:lt1>
        <a:dk2>
          <a:srgbClr val="CC9900"/>
        </a:dk2>
        <a:lt2>
          <a:srgbClr val="CEBD40"/>
        </a:lt2>
        <a:accent1>
          <a:srgbClr val="CC6600"/>
        </a:accent1>
        <a:accent2>
          <a:srgbClr val="808000"/>
        </a:accent2>
        <a:accent3>
          <a:srgbClr val="E2CAAA"/>
        </a:accent3>
        <a:accent4>
          <a:srgbClr val="DADADA"/>
        </a:accent4>
        <a:accent5>
          <a:srgbClr val="E2B8AA"/>
        </a:accent5>
        <a:accent6>
          <a:srgbClr val="737300"/>
        </a:accent6>
        <a:hlink>
          <a:srgbClr val="FF9900"/>
        </a:hlink>
        <a:folHlink>
          <a:srgbClr val="FFFF99"/>
        </a:folHlink>
      </a:clrScheme>
      <a:clrMap bg1="dk2" tx1="lt1" bg2="dk1" tx2="lt2" accent1="accent1" accent2="accent2" accent3="accent3" accent4="accent4" accent5="accent5" accent6="accent6" hlink="hlink" folHlink="folHlink"/>
    </a:extraClrScheme>
    <a:extraClrScheme>
      <a:clrScheme name="Beam 8">
        <a:dk1>
          <a:srgbClr val="881700"/>
        </a:dk1>
        <a:lt1>
          <a:srgbClr val="FAF9E6"/>
        </a:lt1>
        <a:dk2>
          <a:srgbClr val="990000"/>
        </a:dk2>
        <a:lt2>
          <a:srgbClr val="EADC78"/>
        </a:lt2>
        <a:accent1>
          <a:srgbClr val="FF6600"/>
        </a:accent1>
        <a:accent2>
          <a:srgbClr val="B86D52"/>
        </a:accent2>
        <a:accent3>
          <a:srgbClr val="CAAAAA"/>
        </a:accent3>
        <a:accent4>
          <a:srgbClr val="D6D5C4"/>
        </a:accent4>
        <a:accent5>
          <a:srgbClr val="FFB8AA"/>
        </a:accent5>
        <a:accent6>
          <a:srgbClr val="A66249"/>
        </a:accent6>
        <a:hlink>
          <a:srgbClr val="D78D15"/>
        </a:hlink>
        <a:folHlink>
          <a:srgbClr val="C6B37E"/>
        </a:folHlink>
      </a:clrScheme>
      <a:clrMap bg1="dk2" tx1="lt1" bg2="dk1" tx2="lt2" accent1="accent1" accent2="accent2" accent3="accent3" accent4="accent4" accent5="accent5" accent6="accent6" hlink="hlink" folHlink="folHlink"/>
    </a:extraClrScheme>
    <a:extraClrScheme>
      <a:clrScheme name="Beam 9">
        <a:dk1>
          <a:srgbClr val="000000"/>
        </a:dk1>
        <a:lt1>
          <a:srgbClr val="FFFFFF"/>
        </a:lt1>
        <a:dk2>
          <a:srgbClr val="000000"/>
        </a:dk2>
        <a:lt2>
          <a:srgbClr val="DDDDDD"/>
        </a:lt2>
        <a:accent1>
          <a:srgbClr val="E6F5F6"/>
        </a:accent1>
        <a:accent2>
          <a:srgbClr val="A5E1A8"/>
        </a:accent2>
        <a:accent3>
          <a:srgbClr val="FFFFFF"/>
        </a:accent3>
        <a:accent4>
          <a:srgbClr val="000000"/>
        </a:accent4>
        <a:accent5>
          <a:srgbClr val="F0F9FA"/>
        </a:accent5>
        <a:accent6>
          <a:srgbClr val="95CC98"/>
        </a:accent6>
        <a:hlink>
          <a:srgbClr val="5B00B6"/>
        </a:hlink>
        <a:folHlink>
          <a:srgbClr val="34988E"/>
        </a:folHlink>
      </a:clrScheme>
      <a:clrMap bg1="lt1" tx1="dk1" bg2="lt2" tx2="dk2" accent1="accent1" accent2="accent2" accent3="accent3" accent4="accent4" accent5="accent5" accent6="accent6" hlink="hlink" folHlink="folHlink"/>
    </a:extraClrScheme>
  </a:extraClrSchemeLst>
</a:theme>
</file>

<file path=ppt/theme/theme23.xml><?xml version="1.0" encoding="utf-8"?>
<a:theme xmlns:a="http://schemas.openxmlformats.org/drawingml/2006/main" name="13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4.xml><?xml version="1.0" encoding="utf-8"?>
<a:theme xmlns:a="http://schemas.openxmlformats.org/drawingml/2006/main" name="1_Design padrão">
  <a:themeElements>
    <a:clrScheme name="Design padrão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sign padrão">
      <a:majorFont>
        <a:latin typeface="Verdana"/>
        <a:ea typeface=""/>
        <a:cs typeface=""/>
      </a:majorFont>
      <a:minorFont>
        <a:latin typeface="Verdan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pt-BR" sz="2400" b="0" i="0" u="none" strike="noStrike" cap="none" normalizeH="0" baseline="0">
            <a:ln>
              <a:noFill/>
            </a:ln>
            <a:solidFill>
              <a:schemeClr val="tx1"/>
            </a:solidFill>
            <a:effectLst/>
            <a:latin typeface="Verdana"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pt-BR" sz="2400" b="0" i="0" u="none" strike="noStrike" cap="none" normalizeH="0" baseline="0">
            <a:ln>
              <a:noFill/>
            </a:ln>
            <a:solidFill>
              <a:schemeClr val="tx1"/>
            </a:solidFill>
            <a:effectLst/>
            <a:latin typeface="Verdana" pitchFamily="-111" charset="0"/>
          </a:defRPr>
        </a:defPPr>
      </a:lstStyle>
    </a:lnDef>
  </a:objectDefaults>
  <a:extraClrSchemeLst>
    <a:extraClrScheme>
      <a:clrScheme name="Design padrão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sign padrão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sign padrão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sign padrão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sign padrão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sign padrão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sign padrão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5.xml><?xml version="1.0" encoding="utf-8"?>
<a:theme xmlns:a="http://schemas.openxmlformats.org/drawingml/2006/main" name="4_Beam">
  <a:themeElements>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fontScheme name="Beam">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12" charset="0"/>
          </a:defRPr>
        </a:defPPr>
      </a:lstStyle>
    </a:lnDef>
  </a:objectDefaults>
  <a:extraClrSchemeLst>
    <a:extraClrScheme>
      <a:clrScheme name="Beam 1">
        <a:dk1>
          <a:srgbClr val="1A006C"/>
        </a:dk1>
        <a:lt1>
          <a:srgbClr val="FFFFFF"/>
        </a:lt1>
        <a:dk2>
          <a:srgbClr val="000066"/>
        </a:dk2>
        <a:lt2>
          <a:srgbClr val="CCCCFF"/>
        </a:lt2>
        <a:accent1>
          <a:srgbClr val="0099CC"/>
        </a:accent1>
        <a:accent2>
          <a:srgbClr val="6600CC"/>
        </a:accent2>
        <a:accent3>
          <a:srgbClr val="AAAAB8"/>
        </a:accent3>
        <a:accent4>
          <a:srgbClr val="DADADA"/>
        </a:accent4>
        <a:accent5>
          <a:srgbClr val="AACAE2"/>
        </a:accent5>
        <a:accent6>
          <a:srgbClr val="5C00B9"/>
        </a:accent6>
        <a:hlink>
          <a:srgbClr val="9999FF"/>
        </a:hlink>
        <a:folHlink>
          <a:srgbClr val="33CCCC"/>
        </a:folHlink>
      </a:clrScheme>
      <a:clrMap bg1="dk2" tx1="lt1" bg2="dk1" tx2="lt2" accent1="accent1" accent2="accent2" accent3="accent3" accent4="accent4" accent5="accent5" accent6="accent6" hlink="hlink" folHlink="folHlink"/>
    </a:extraClrScheme>
    <a:extraClrScheme>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clrMap bg1="dk2" tx1="lt1" bg2="dk1" tx2="lt2" accent1="accent1" accent2="accent2" accent3="accent3" accent4="accent4" accent5="accent5" accent6="accent6" hlink="hlink" folHlink="folHlink"/>
    </a:extraClrScheme>
    <a:extraClrScheme>
      <a:clrScheme name="Beam 3">
        <a:dk1>
          <a:srgbClr val="3F4873"/>
        </a:dk1>
        <a:lt1>
          <a:srgbClr val="FFFFFF"/>
        </a:lt1>
        <a:dk2>
          <a:srgbClr val="4F598D"/>
        </a:dk2>
        <a:lt2>
          <a:srgbClr val="CCECFF"/>
        </a:lt2>
        <a:accent1>
          <a:srgbClr val="0099CC"/>
        </a:accent1>
        <a:accent2>
          <a:srgbClr val="4C8470"/>
        </a:accent2>
        <a:accent3>
          <a:srgbClr val="B2B5C5"/>
        </a:accent3>
        <a:accent4>
          <a:srgbClr val="DADADA"/>
        </a:accent4>
        <a:accent5>
          <a:srgbClr val="AACAE2"/>
        </a:accent5>
        <a:accent6>
          <a:srgbClr val="447765"/>
        </a:accent6>
        <a:hlink>
          <a:srgbClr val="99CC00"/>
        </a:hlink>
        <a:folHlink>
          <a:srgbClr val="96A4C8"/>
        </a:folHlink>
      </a:clrScheme>
      <a:clrMap bg1="dk2" tx1="lt1" bg2="dk1" tx2="lt2" accent1="accent1" accent2="accent2" accent3="accent3" accent4="accent4" accent5="accent5" accent6="accent6" hlink="hlink" folHlink="folHlink"/>
    </a:extraClrScheme>
    <a:extraClrScheme>
      <a:clrScheme name="Beam 4">
        <a:dk1>
          <a:srgbClr val="006E6B"/>
        </a:dk1>
        <a:lt1>
          <a:srgbClr val="FFFFFF"/>
        </a:lt1>
        <a:dk2>
          <a:srgbClr val="008080"/>
        </a:dk2>
        <a:lt2>
          <a:srgbClr val="E2EFCD"/>
        </a:lt2>
        <a:accent1>
          <a:srgbClr val="33CCCC"/>
        </a:accent1>
        <a:accent2>
          <a:srgbClr val="6352B8"/>
        </a:accent2>
        <a:accent3>
          <a:srgbClr val="AAC0C0"/>
        </a:accent3>
        <a:accent4>
          <a:srgbClr val="DADADA"/>
        </a:accent4>
        <a:accent5>
          <a:srgbClr val="ADE2E2"/>
        </a:accent5>
        <a:accent6>
          <a:srgbClr val="5949A6"/>
        </a:accent6>
        <a:hlink>
          <a:srgbClr val="CCFFFF"/>
        </a:hlink>
        <a:folHlink>
          <a:srgbClr val="99CCFF"/>
        </a:folHlink>
      </a:clrScheme>
      <a:clrMap bg1="dk2" tx1="lt1" bg2="dk1" tx2="lt2" accent1="accent1" accent2="accent2" accent3="accent3" accent4="accent4" accent5="accent5" accent6="accent6" hlink="hlink" folHlink="folHlink"/>
    </a:extraClrScheme>
    <a:extraClrScheme>
      <a:clrScheme name="Beam 5">
        <a:dk1>
          <a:srgbClr val="48562C"/>
        </a:dk1>
        <a:lt1>
          <a:srgbClr val="FFFFFF"/>
        </a:lt1>
        <a:dk2>
          <a:srgbClr val="546434"/>
        </a:dk2>
        <a:lt2>
          <a:srgbClr val="FFFFCC"/>
        </a:lt2>
        <a:accent1>
          <a:srgbClr val="7B8A6E"/>
        </a:accent1>
        <a:accent2>
          <a:srgbClr val="527C3A"/>
        </a:accent2>
        <a:accent3>
          <a:srgbClr val="B3B8AE"/>
        </a:accent3>
        <a:accent4>
          <a:srgbClr val="DADADA"/>
        </a:accent4>
        <a:accent5>
          <a:srgbClr val="BFC4BA"/>
        </a:accent5>
        <a:accent6>
          <a:srgbClr val="497034"/>
        </a:accent6>
        <a:hlink>
          <a:srgbClr val="55B55E"/>
        </a:hlink>
        <a:folHlink>
          <a:srgbClr val="85B3B1"/>
        </a:folHlink>
      </a:clrScheme>
      <a:clrMap bg1="dk2" tx1="lt1" bg2="dk1" tx2="lt2" accent1="accent1" accent2="accent2" accent3="accent3" accent4="accent4" accent5="accent5" accent6="accent6" hlink="hlink" folHlink="folHlink"/>
    </a:extraClrScheme>
    <a:extraClrScheme>
      <a:clrScheme name="Beam 6">
        <a:dk1>
          <a:srgbClr val="96B29E"/>
        </a:dk1>
        <a:lt1>
          <a:srgbClr val="FFFFFF"/>
        </a:lt1>
        <a:dk2>
          <a:srgbClr val="A5BDAC"/>
        </a:dk2>
        <a:lt2>
          <a:srgbClr val="FFFFCC"/>
        </a:lt2>
        <a:accent1>
          <a:srgbClr val="4E8880"/>
        </a:accent1>
        <a:accent2>
          <a:srgbClr val="2F71B9"/>
        </a:accent2>
        <a:accent3>
          <a:srgbClr val="CFDBD2"/>
        </a:accent3>
        <a:accent4>
          <a:srgbClr val="DADADA"/>
        </a:accent4>
        <a:accent5>
          <a:srgbClr val="B2C3C0"/>
        </a:accent5>
        <a:accent6>
          <a:srgbClr val="2A66A7"/>
        </a:accent6>
        <a:hlink>
          <a:srgbClr val="9DC0E7"/>
        </a:hlink>
        <a:folHlink>
          <a:srgbClr val="54CA89"/>
        </a:folHlink>
      </a:clrScheme>
      <a:clrMap bg1="dk2" tx1="lt1" bg2="dk1" tx2="lt2" accent1="accent1" accent2="accent2" accent3="accent3" accent4="accent4" accent5="accent5" accent6="accent6" hlink="hlink" folHlink="folHlink"/>
    </a:extraClrScheme>
    <a:extraClrScheme>
      <a:clrScheme name="Beam 7">
        <a:dk1>
          <a:srgbClr val="D49C00"/>
        </a:dk1>
        <a:lt1>
          <a:srgbClr val="FFFFFF"/>
        </a:lt1>
        <a:dk2>
          <a:srgbClr val="CC9900"/>
        </a:dk2>
        <a:lt2>
          <a:srgbClr val="CEBD40"/>
        </a:lt2>
        <a:accent1>
          <a:srgbClr val="CC6600"/>
        </a:accent1>
        <a:accent2>
          <a:srgbClr val="808000"/>
        </a:accent2>
        <a:accent3>
          <a:srgbClr val="E2CAAA"/>
        </a:accent3>
        <a:accent4>
          <a:srgbClr val="DADADA"/>
        </a:accent4>
        <a:accent5>
          <a:srgbClr val="E2B8AA"/>
        </a:accent5>
        <a:accent6>
          <a:srgbClr val="737300"/>
        </a:accent6>
        <a:hlink>
          <a:srgbClr val="FF9900"/>
        </a:hlink>
        <a:folHlink>
          <a:srgbClr val="FFFF99"/>
        </a:folHlink>
      </a:clrScheme>
      <a:clrMap bg1="dk2" tx1="lt1" bg2="dk1" tx2="lt2" accent1="accent1" accent2="accent2" accent3="accent3" accent4="accent4" accent5="accent5" accent6="accent6" hlink="hlink" folHlink="folHlink"/>
    </a:extraClrScheme>
    <a:extraClrScheme>
      <a:clrScheme name="Beam 8">
        <a:dk1>
          <a:srgbClr val="881700"/>
        </a:dk1>
        <a:lt1>
          <a:srgbClr val="FAF9E6"/>
        </a:lt1>
        <a:dk2>
          <a:srgbClr val="990000"/>
        </a:dk2>
        <a:lt2>
          <a:srgbClr val="EADC78"/>
        </a:lt2>
        <a:accent1>
          <a:srgbClr val="FF6600"/>
        </a:accent1>
        <a:accent2>
          <a:srgbClr val="B86D52"/>
        </a:accent2>
        <a:accent3>
          <a:srgbClr val="CAAAAA"/>
        </a:accent3>
        <a:accent4>
          <a:srgbClr val="D6D5C4"/>
        </a:accent4>
        <a:accent5>
          <a:srgbClr val="FFB8AA"/>
        </a:accent5>
        <a:accent6>
          <a:srgbClr val="A66249"/>
        </a:accent6>
        <a:hlink>
          <a:srgbClr val="D78D15"/>
        </a:hlink>
        <a:folHlink>
          <a:srgbClr val="C6B37E"/>
        </a:folHlink>
      </a:clrScheme>
      <a:clrMap bg1="dk2" tx1="lt1" bg2="dk1" tx2="lt2" accent1="accent1" accent2="accent2" accent3="accent3" accent4="accent4" accent5="accent5" accent6="accent6" hlink="hlink" folHlink="folHlink"/>
    </a:extraClrScheme>
    <a:extraClrScheme>
      <a:clrScheme name="Beam 9">
        <a:dk1>
          <a:srgbClr val="000000"/>
        </a:dk1>
        <a:lt1>
          <a:srgbClr val="FFFFFF"/>
        </a:lt1>
        <a:dk2>
          <a:srgbClr val="000000"/>
        </a:dk2>
        <a:lt2>
          <a:srgbClr val="DDDDDD"/>
        </a:lt2>
        <a:accent1>
          <a:srgbClr val="E6F5F6"/>
        </a:accent1>
        <a:accent2>
          <a:srgbClr val="A5E1A8"/>
        </a:accent2>
        <a:accent3>
          <a:srgbClr val="FFFFFF"/>
        </a:accent3>
        <a:accent4>
          <a:srgbClr val="000000"/>
        </a:accent4>
        <a:accent5>
          <a:srgbClr val="F0F9FA"/>
        </a:accent5>
        <a:accent6>
          <a:srgbClr val="95CC98"/>
        </a:accent6>
        <a:hlink>
          <a:srgbClr val="5B00B6"/>
        </a:hlink>
        <a:folHlink>
          <a:srgbClr val="34988E"/>
        </a:folHlink>
      </a:clrScheme>
      <a:clrMap bg1="lt1" tx1="dk1" bg2="lt2" tx2="dk2" accent1="accent1" accent2="accent2" accent3="accent3" accent4="accent4" accent5="accent5" accent6="accent6" hlink="hlink" folHlink="folHlink"/>
    </a:extraClrScheme>
  </a:extraClrSchemeLst>
</a:theme>
</file>

<file path=ppt/theme/theme26.xml><?xml version="1.0" encoding="utf-8"?>
<a:theme xmlns:a="http://schemas.openxmlformats.org/drawingml/2006/main" name="21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7.xml><?xml version="1.0" encoding="utf-8"?>
<a:theme xmlns:a="http://schemas.openxmlformats.org/drawingml/2006/main" name="Crumple">
  <a:themeElements>
    <a:clrScheme name="Crumple 1">
      <a:dk1>
        <a:srgbClr val="808080"/>
      </a:dk1>
      <a:lt1>
        <a:srgbClr val="FFFF66"/>
      </a:lt1>
      <a:dk2>
        <a:srgbClr val="A11F1C"/>
      </a:dk2>
      <a:lt2>
        <a:srgbClr val="FFFF66"/>
      </a:lt2>
      <a:accent1>
        <a:srgbClr val="004080"/>
      </a:accent1>
      <a:accent2>
        <a:srgbClr val="408000"/>
      </a:accent2>
      <a:accent3>
        <a:srgbClr val="CDABAB"/>
      </a:accent3>
      <a:accent4>
        <a:srgbClr val="DADA56"/>
      </a:accent4>
      <a:accent5>
        <a:srgbClr val="AAAFC0"/>
      </a:accent5>
      <a:accent6>
        <a:srgbClr val="397300"/>
      </a:accent6>
      <a:hlink>
        <a:srgbClr val="DC6E00"/>
      </a:hlink>
      <a:folHlink>
        <a:srgbClr val="800080"/>
      </a:folHlink>
    </a:clrScheme>
    <a:fontScheme name="Crumple">
      <a:majorFont>
        <a:latin typeface="Trebuchet MS"/>
        <a:ea typeface="Osaka"/>
        <a:cs typeface="Osaka"/>
      </a:majorFont>
      <a:minorFont>
        <a:latin typeface="Trebuchet MS"/>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Crumple 1">
        <a:dk1>
          <a:srgbClr val="808080"/>
        </a:dk1>
        <a:lt1>
          <a:srgbClr val="FFFF66"/>
        </a:lt1>
        <a:dk2>
          <a:srgbClr val="A11F1C"/>
        </a:dk2>
        <a:lt2>
          <a:srgbClr val="FFFF66"/>
        </a:lt2>
        <a:accent1>
          <a:srgbClr val="004080"/>
        </a:accent1>
        <a:accent2>
          <a:srgbClr val="408000"/>
        </a:accent2>
        <a:accent3>
          <a:srgbClr val="CDABAB"/>
        </a:accent3>
        <a:accent4>
          <a:srgbClr val="DADA56"/>
        </a:accent4>
        <a:accent5>
          <a:srgbClr val="AAAFC0"/>
        </a:accent5>
        <a:accent6>
          <a:srgbClr val="397300"/>
        </a:accent6>
        <a:hlink>
          <a:srgbClr val="DC6E00"/>
        </a:hlink>
        <a:folHlink>
          <a:srgbClr val="800080"/>
        </a:folHlink>
      </a:clrScheme>
      <a:clrMap bg1="dk2" tx1="lt1" bg2="dk1" tx2="lt2" accent1="accent1" accent2="accent2" accent3="accent3" accent4="accent4" accent5="accent5" accent6="accent6" hlink="hlink" folHlink="folHlink"/>
    </a:extraClrScheme>
  </a:extraClrSchemeLst>
</a:theme>
</file>

<file path=ppt/theme/theme28.xml><?xml version="1.0" encoding="utf-8"?>
<a:theme xmlns:a="http://schemas.openxmlformats.org/drawingml/2006/main" name="3_Mountain">
  <a:themeElements>
    <a:clrScheme name="Mountain 1">
      <a:dk1>
        <a:srgbClr val="000000"/>
      </a:dk1>
      <a:lt1>
        <a:srgbClr val="FFFFCC"/>
      </a:lt1>
      <a:dk2>
        <a:srgbClr val="000066"/>
      </a:dk2>
      <a:lt2>
        <a:srgbClr val="FFFFCC"/>
      </a:lt2>
      <a:accent1>
        <a:srgbClr val="00CC99"/>
      </a:accent1>
      <a:accent2>
        <a:srgbClr val="3333CC"/>
      </a:accent2>
      <a:accent3>
        <a:srgbClr val="AAAAB8"/>
      </a:accent3>
      <a:accent4>
        <a:srgbClr val="DADAAE"/>
      </a:accent4>
      <a:accent5>
        <a:srgbClr val="AAE2CA"/>
      </a:accent5>
      <a:accent6>
        <a:srgbClr val="2D2DB9"/>
      </a:accent6>
      <a:hlink>
        <a:srgbClr val="CCCCFF"/>
      </a:hlink>
      <a:folHlink>
        <a:srgbClr val="B2B2B2"/>
      </a:folHlink>
    </a:clrScheme>
    <a:fontScheme name="Mountai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Mountain 1">
        <a:dk1>
          <a:srgbClr val="000000"/>
        </a:dk1>
        <a:lt1>
          <a:srgbClr val="FFFFCC"/>
        </a:lt1>
        <a:dk2>
          <a:srgbClr val="000066"/>
        </a:dk2>
        <a:lt2>
          <a:srgbClr val="FFFFCC"/>
        </a:lt2>
        <a:accent1>
          <a:srgbClr val="00CC99"/>
        </a:accent1>
        <a:accent2>
          <a:srgbClr val="3333CC"/>
        </a:accent2>
        <a:accent3>
          <a:srgbClr val="AAAAB8"/>
        </a:accent3>
        <a:accent4>
          <a:srgbClr val="DADAAE"/>
        </a:accent4>
        <a:accent5>
          <a:srgbClr val="AAE2CA"/>
        </a:accent5>
        <a:accent6>
          <a:srgbClr val="2D2DB9"/>
        </a:accent6>
        <a:hlink>
          <a:srgbClr val="CCCCFF"/>
        </a:hlink>
        <a:folHlink>
          <a:srgbClr val="B2B2B2"/>
        </a:folHlink>
      </a:clrScheme>
      <a:clrMap bg1="dk2" tx1="lt1" bg2="dk1" tx2="lt2" accent1="accent1" accent2="accent2" accent3="accent3" accent4="accent4" accent5="accent5" accent6="accent6" hlink="hlink" folHlink="folHlink"/>
    </a:extraClrScheme>
    <a:extraClrScheme>
      <a:clrScheme name="Mountain 2">
        <a:dk1>
          <a:srgbClr val="000000"/>
        </a:dk1>
        <a:lt1>
          <a:srgbClr val="FFFFCC"/>
        </a:lt1>
        <a:dk2>
          <a:srgbClr val="000000"/>
        </a:dk2>
        <a:lt2>
          <a:srgbClr val="000000"/>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Mountain 3">
        <a:dk1>
          <a:srgbClr val="000000"/>
        </a:dk1>
        <a:lt1>
          <a:srgbClr val="FFFFFF"/>
        </a:lt1>
        <a:dk2>
          <a:srgbClr val="000000"/>
        </a:dk2>
        <a:lt2>
          <a:srgbClr val="393939"/>
        </a:lt2>
        <a:accent1>
          <a:srgbClr val="CBCBCB"/>
        </a:accent1>
        <a:accent2>
          <a:srgbClr val="868686"/>
        </a:accent2>
        <a:accent3>
          <a:srgbClr val="FFFFFF"/>
        </a:accent3>
        <a:accent4>
          <a:srgbClr val="000000"/>
        </a:accent4>
        <a:accent5>
          <a:srgbClr val="E2E2E2"/>
        </a:accent5>
        <a:accent6>
          <a:srgbClr val="797979"/>
        </a:accent6>
        <a:hlink>
          <a:srgbClr val="4D4D4D"/>
        </a:hlink>
        <a:folHlink>
          <a:srgbClr val="969696"/>
        </a:folHlink>
      </a:clrScheme>
      <a:clrMap bg1="lt1" tx1="dk1" bg2="lt2" tx2="dk2" accent1="accent1" accent2="accent2" accent3="accent3" accent4="accent4" accent5="accent5" accent6="accent6" hlink="hlink" folHlink="folHlink"/>
    </a:extraClrScheme>
    <a:extraClrScheme>
      <a:clrScheme name="Mountain 4">
        <a:dk1>
          <a:srgbClr val="000000"/>
        </a:dk1>
        <a:lt1>
          <a:srgbClr val="99FFFF"/>
        </a:lt1>
        <a:dk2>
          <a:srgbClr val="333300"/>
        </a:dk2>
        <a:lt2>
          <a:srgbClr val="99FFFF"/>
        </a:lt2>
        <a:accent1>
          <a:srgbClr val="FFCC66"/>
        </a:accent1>
        <a:accent2>
          <a:srgbClr val="0000FF"/>
        </a:accent2>
        <a:accent3>
          <a:srgbClr val="ADADAA"/>
        </a:accent3>
        <a:accent4>
          <a:srgbClr val="82DADA"/>
        </a:accent4>
        <a:accent5>
          <a:srgbClr val="FFE2B8"/>
        </a:accent5>
        <a:accent6>
          <a:srgbClr val="0000E7"/>
        </a:accent6>
        <a:hlink>
          <a:srgbClr val="CC00CC"/>
        </a:hlink>
        <a:folHlink>
          <a:srgbClr val="C0C0C0"/>
        </a:folHlink>
      </a:clrScheme>
      <a:clrMap bg1="dk2" tx1="lt1" bg2="dk1" tx2="lt2" accent1="accent1" accent2="accent2" accent3="accent3" accent4="accent4" accent5="accent5" accent6="accent6" hlink="hlink" folHlink="folHlink"/>
    </a:extraClrScheme>
    <a:extraClrScheme>
      <a:clrScheme name="Mountain 5">
        <a:dk1>
          <a:srgbClr val="868686"/>
        </a:dk1>
        <a:lt1>
          <a:srgbClr val="FFFF99"/>
        </a:lt1>
        <a:dk2>
          <a:srgbClr val="993300"/>
        </a:dk2>
        <a:lt2>
          <a:srgbClr val="99FFFF"/>
        </a:lt2>
        <a:accent1>
          <a:srgbClr val="CBCBCB"/>
        </a:accent1>
        <a:accent2>
          <a:srgbClr val="0066FF"/>
        </a:accent2>
        <a:accent3>
          <a:srgbClr val="CAADAA"/>
        </a:accent3>
        <a:accent4>
          <a:srgbClr val="DADA82"/>
        </a:accent4>
        <a:accent5>
          <a:srgbClr val="E2E2E2"/>
        </a:accent5>
        <a:accent6>
          <a:srgbClr val="005CE7"/>
        </a:accent6>
        <a:hlink>
          <a:srgbClr val="FF0033"/>
        </a:hlink>
        <a:folHlink>
          <a:srgbClr val="009900"/>
        </a:folHlink>
      </a:clrScheme>
      <a:clrMap bg1="dk2" tx1="lt1" bg2="dk1" tx2="lt2" accent1="accent1" accent2="accent2" accent3="accent3" accent4="accent4" accent5="accent5" accent6="accent6" hlink="hlink" folHlink="folHlink"/>
    </a:extraClrScheme>
  </a:extraClrSchemeLst>
</a:theme>
</file>

<file path=ppt/theme/theme29.xml><?xml version="1.0" encoding="utf-8"?>
<a:theme xmlns:a="http://schemas.openxmlformats.org/drawingml/2006/main" name="4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xml><?xml version="1.0" encoding="utf-8"?>
<a:theme xmlns:a="http://schemas.openxmlformats.org/drawingml/2006/main" name="20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0.xml><?xml version="1.0" encoding="utf-8"?>
<a:theme xmlns:a="http://schemas.openxmlformats.org/drawingml/2006/main" name="5_Blank Presentation">
  <a:themeElements>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fontScheme name="Blank Presentation">
      <a:majorFont>
        <a:latin typeface="Arial Black"/>
        <a:ea typeface=""/>
        <a:cs typeface=""/>
      </a:majorFont>
      <a:minorFont>
        <a:latin typeface="Arial Black"/>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1.xml><?xml version="1.0" encoding="utf-8"?>
<a:theme xmlns:a="http://schemas.openxmlformats.org/drawingml/2006/main" name="7_Default Design">
  <a:themeElements>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ＭＳ Ｐゴシック"/>
        <a:cs typeface=""/>
      </a:majorFont>
      <a:minorFont>
        <a:latin typeface="Times New Roman"/>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lnDef>
  </a:objectDefaults>
  <a:extraClrSchemeLst>
    <a:extraClrScheme>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2.xml><?xml version="1.0" encoding="utf-8"?>
<a:theme xmlns:a="http://schemas.openxmlformats.org/drawingml/2006/main" name="26_Default Design">
  <a:themeElements>
    <a:clrScheme name="1_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1_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1_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1_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1_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1_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1_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1_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1_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3.xml><?xml version="1.0" encoding="utf-8"?>
<a:theme xmlns:a="http://schemas.openxmlformats.org/drawingml/2006/main" name="29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4.xml><?xml version="1.0" encoding="utf-8"?>
<a:theme xmlns:a="http://schemas.openxmlformats.org/drawingml/2006/main" name="50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5.xml><?xml version="1.0" encoding="utf-8"?>
<a:theme xmlns:a="http://schemas.openxmlformats.org/drawingml/2006/main" name="5_Beam">
  <a:themeElements>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fontScheme name="Beam">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65" charset="0"/>
            <a:ea typeface="ＭＳ Ｐゴシック" pitchFamily="-65" charset="-128"/>
            <a:cs typeface="ＭＳ Ｐゴシック" pitchFamily="-65"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65" charset="0"/>
            <a:ea typeface="ＭＳ Ｐゴシック" pitchFamily="-65" charset="-128"/>
            <a:cs typeface="ＭＳ Ｐゴシック" pitchFamily="-65" charset="-128"/>
          </a:defRPr>
        </a:defPPr>
      </a:lstStyle>
    </a:lnDef>
  </a:objectDefaults>
  <a:extraClrSchemeLst>
    <a:extraClrScheme>
      <a:clrScheme name="Beam 1">
        <a:dk1>
          <a:srgbClr val="1A006C"/>
        </a:dk1>
        <a:lt1>
          <a:srgbClr val="FFFFFF"/>
        </a:lt1>
        <a:dk2>
          <a:srgbClr val="000066"/>
        </a:dk2>
        <a:lt2>
          <a:srgbClr val="CCCCFF"/>
        </a:lt2>
        <a:accent1>
          <a:srgbClr val="0099CC"/>
        </a:accent1>
        <a:accent2>
          <a:srgbClr val="6600CC"/>
        </a:accent2>
        <a:accent3>
          <a:srgbClr val="AAAAB8"/>
        </a:accent3>
        <a:accent4>
          <a:srgbClr val="DADADA"/>
        </a:accent4>
        <a:accent5>
          <a:srgbClr val="AACAE2"/>
        </a:accent5>
        <a:accent6>
          <a:srgbClr val="5C00B9"/>
        </a:accent6>
        <a:hlink>
          <a:srgbClr val="9999FF"/>
        </a:hlink>
        <a:folHlink>
          <a:srgbClr val="33CCCC"/>
        </a:folHlink>
      </a:clrScheme>
      <a:clrMap bg1="dk2" tx1="lt1" bg2="dk1" tx2="lt2" accent1="accent1" accent2="accent2" accent3="accent3" accent4="accent4" accent5="accent5" accent6="accent6" hlink="hlink" folHlink="folHlink"/>
    </a:extraClrScheme>
    <a:extraClrScheme>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clrMap bg1="dk2" tx1="lt1" bg2="dk1" tx2="lt2" accent1="accent1" accent2="accent2" accent3="accent3" accent4="accent4" accent5="accent5" accent6="accent6" hlink="hlink" folHlink="folHlink"/>
    </a:extraClrScheme>
    <a:extraClrScheme>
      <a:clrScheme name="Beam 3">
        <a:dk1>
          <a:srgbClr val="3F4873"/>
        </a:dk1>
        <a:lt1>
          <a:srgbClr val="FFFFFF"/>
        </a:lt1>
        <a:dk2>
          <a:srgbClr val="4F598D"/>
        </a:dk2>
        <a:lt2>
          <a:srgbClr val="CCECFF"/>
        </a:lt2>
        <a:accent1>
          <a:srgbClr val="0099CC"/>
        </a:accent1>
        <a:accent2>
          <a:srgbClr val="4C8470"/>
        </a:accent2>
        <a:accent3>
          <a:srgbClr val="B2B5C5"/>
        </a:accent3>
        <a:accent4>
          <a:srgbClr val="DADADA"/>
        </a:accent4>
        <a:accent5>
          <a:srgbClr val="AACAE2"/>
        </a:accent5>
        <a:accent6>
          <a:srgbClr val="447765"/>
        </a:accent6>
        <a:hlink>
          <a:srgbClr val="99CC00"/>
        </a:hlink>
        <a:folHlink>
          <a:srgbClr val="96A4C8"/>
        </a:folHlink>
      </a:clrScheme>
      <a:clrMap bg1="dk2" tx1="lt1" bg2="dk1" tx2="lt2" accent1="accent1" accent2="accent2" accent3="accent3" accent4="accent4" accent5="accent5" accent6="accent6" hlink="hlink" folHlink="folHlink"/>
    </a:extraClrScheme>
    <a:extraClrScheme>
      <a:clrScheme name="Beam 4">
        <a:dk1>
          <a:srgbClr val="006E6B"/>
        </a:dk1>
        <a:lt1>
          <a:srgbClr val="FFFFFF"/>
        </a:lt1>
        <a:dk2>
          <a:srgbClr val="008080"/>
        </a:dk2>
        <a:lt2>
          <a:srgbClr val="E2EFCD"/>
        </a:lt2>
        <a:accent1>
          <a:srgbClr val="33CCCC"/>
        </a:accent1>
        <a:accent2>
          <a:srgbClr val="6352B8"/>
        </a:accent2>
        <a:accent3>
          <a:srgbClr val="AAC0C0"/>
        </a:accent3>
        <a:accent4>
          <a:srgbClr val="DADADA"/>
        </a:accent4>
        <a:accent5>
          <a:srgbClr val="ADE2E2"/>
        </a:accent5>
        <a:accent6>
          <a:srgbClr val="5949A6"/>
        </a:accent6>
        <a:hlink>
          <a:srgbClr val="CCFFFF"/>
        </a:hlink>
        <a:folHlink>
          <a:srgbClr val="99CCFF"/>
        </a:folHlink>
      </a:clrScheme>
      <a:clrMap bg1="dk2" tx1="lt1" bg2="dk1" tx2="lt2" accent1="accent1" accent2="accent2" accent3="accent3" accent4="accent4" accent5="accent5" accent6="accent6" hlink="hlink" folHlink="folHlink"/>
    </a:extraClrScheme>
    <a:extraClrScheme>
      <a:clrScheme name="Beam 5">
        <a:dk1>
          <a:srgbClr val="48562C"/>
        </a:dk1>
        <a:lt1>
          <a:srgbClr val="FFFFFF"/>
        </a:lt1>
        <a:dk2>
          <a:srgbClr val="546434"/>
        </a:dk2>
        <a:lt2>
          <a:srgbClr val="FFFFCC"/>
        </a:lt2>
        <a:accent1>
          <a:srgbClr val="7B8A6E"/>
        </a:accent1>
        <a:accent2>
          <a:srgbClr val="527C3A"/>
        </a:accent2>
        <a:accent3>
          <a:srgbClr val="B3B8AE"/>
        </a:accent3>
        <a:accent4>
          <a:srgbClr val="DADADA"/>
        </a:accent4>
        <a:accent5>
          <a:srgbClr val="BFC4BA"/>
        </a:accent5>
        <a:accent6>
          <a:srgbClr val="497034"/>
        </a:accent6>
        <a:hlink>
          <a:srgbClr val="55B55E"/>
        </a:hlink>
        <a:folHlink>
          <a:srgbClr val="85B3B1"/>
        </a:folHlink>
      </a:clrScheme>
      <a:clrMap bg1="dk2" tx1="lt1" bg2="dk1" tx2="lt2" accent1="accent1" accent2="accent2" accent3="accent3" accent4="accent4" accent5="accent5" accent6="accent6" hlink="hlink" folHlink="folHlink"/>
    </a:extraClrScheme>
    <a:extraClrScheme>
      <a:clrScheme name="Beam 6">
        <a:dk1>
          <a:srgbClr val="96B29E"/>
        </a:dk1>
        <a:lt1>
          <a:srgbClr val="FFFFFF"/>
        </a:lt1>
        <a:dk2>
          <a:srgbClr val="A5BDAC"/>
        </a:dk2>
        <a:lt2>
          <a:srgbClr val="FFFFCC"/>
        </a:lt2>
        <a:accent1>
          <a:srgbClr val="4E8880"/>
        </a:accent1>
        <a:accent2>
          <a:srgbClr val="2F71B9"/>
        </a:accent2>
        <a:accent3>
          <a:srgbClr val="CFDBD2"/>
        </a:accent3>
        <a:accent4>
          <a:srgbClr val="DADADA"/>
        </a:accent4>
        <a:accent5>
          <a:srgbClr val="B2C3C0"/>
        </a:accent5>
        <a:accent6>
          <a:srgbClr val="2A66A7"/>
        </a:accent6>
        <a:hlink>
          <a:srgbClr val="9DC0E7"/>
        </a:hlink>
        <a:folHlink>
          <a:srgbClr val="54CA89"/>
        </a:folHlink>
      </a:clrScheme>
      <a:clrMap bg1="dk2" tx1="lt1" bg2="dk1" tx2="lt2" accent1="accent1" accent2="accent2" accent3="accent3" accent4="accent4" accent5="accent5" accent6="accent6" hlink="hlink" folHlink="folHlink"/>
    </a:extraClrScheme>
    <a:extraClrScheme>
      <a:clrScheme name="Beam 7">
        <a:dk1>
          <a:srgbClr val="D49C00"/>
        </a:dk1>
        <a:lt1>
          <a:srgbClr val="FFFFFF"/>
        </a:lt1>
        <a:dk2>
          <a:srgbClr val="CC9900"/>
        </a:dk2>
        <a:lt2>
          <a:srgbClr val="CEBD40"/>
        </a:lt2>
        <a:accent1>
          <a:srgbClr val="CC6600"/>
        </a:accent1>
        <a:accent2>
          <a:srgbClr val="808000"/>
        </a:accent2>
        <a:accent3>
          <a:srgbClr val="E2CAAA"/>
        </a:accent3>
        <a:accent4>
          <a:srgbClr val="DADADA"/>
        </a:accent4>
        <a:accent5>
          <a:srgbClr val="E2B8AA"/>
        </a:accent5>
        <a:accent6>
          <a:srgbClr val="737300"/>
        </a:accent6>
        <a:hlink>
          <a:srgbClr val="FF9900"/>
        </a:hlink>
        <a:folHlink>
          <a:srgbClr val="FFFF99"/>
        </a:folHlink>
      </a:clrScheme>
      <a:clrMap bg1="dk2" tx1="lt1" bg2="dk1" tx2="lt2" accent1="accent1" accent2="accent2" accent3="accent3" accent4="accent4" accent5="accent5" accent6="accent6" hlink="hlink" folHlink="folHlink"/>
    </a:extraClrScheme>
    <a:extraClrScheme>
      <a:clrScheme name="Beam 8">
        <a:dk1>
          <a:srgbClr val="881700"/>
        </a:dk1>
        <a:lt1>
          <a:srgbClr val="FAF9E6"/>
        </a:lt1>
        <a:dk2>
          <a:srgbClr val="990000"/>
        </a:dk2>
        <a:lt2>
          <a:srgbClr val="EADC78"/>
        </a:lt2>
        <a:accent1>
          <a:srgbClr val="FF6600"/>
        </a:accent1>
        <a:accent2>
          <a:srgbClr val="B86D52"/>
        </a:accent2>
        <a:accent3>
          <a:srgbClr val="CAAAAA"/>
        </a:accent3>
        <a:accent4>
          <a:srgbClr val="D6D5C4"/>
        </a:accent4>
        <a:accent5>
          <a:srgbClr val="FFB8AA"/>
        </a:accent5>
        <a:accent6>
          <a:srgbClr val="A66249"/>
        </a:accent6>
        <a:hlink>
          <a:srgbClr val="D78D15"/>
        </a:hlink>
        <a:folHlink>
          <a:srgbClr val="C6B37E"/>
        </a:folHlink>
      </a:clrScheme>
      <a:clrMap bg1="dk2" tx1="lt1" bg2="dk1" tx2="lt2" accent1="accent1" accent2="accent2" accent3="accent3" accent4="accent4" accent5="accent5" accent6="accent6" hlink="hlink" folHlink="folHlink"/>
    </a:extraClrScheme>
    <a:extraClrScheme>
      <a:clrScheme name="Beam 9">
        <a:dk1>
          <a:srgbClr val="000000"/>
        </a:dk1>
        <a:lt1>
          <a:srgbClr val="FFFFFF"/>
        </a:lt1>
        <a:dk2>
          <a:srgbClr val="000000"/>
        </a:dk2>
        <a:lt2>
          <a:srgbClr val="DDDDDD"/>
        </a:lt2>
        <a:accent1>
          <a:srgbClr val="E6F5F6"/>
        </a:accent1>
        <a:accent2>
          <a:srgbClr val="A5E1A8"/>
        </a:accent2>
        <a:accent3>
          <a:srgbClr val="FFFFFF"/>
        </a:accent3>
        <a:accent4>
          <a:srgbClr val="000000"/>
        </a:accent4>
        <a:accent5>
          <a:srgbClr val="F0F9FA"/>
        </a:accent5>
        <a:accent6>
          <a:srgbClr val="95CC98"/>
        </a:accent6>
        <a:hlink>
          <a:srgbClr val="5B00B6"/>
        </a:hlink>
        <a:folHlink>
          <a:srgbClr val="34988E"/>
        </a:folHlink>
      </a:clrScheme>
      <a:clrMap bg1="lt1" tx1="dk1" bg2="lt2" tx2="dk2" accent1="accent1" accent2="accent2" accent3="accent3" accent4="accent4" accent5="accent5" accent6="accent6" hlink="hlink" folHlink="folHlink"/>
    </a:extraClrScheme>
  </a:extraClrSchemeLst>
</a:theme>
</file>

<file path=ppt/theme/theme36.xml><?xml version="1.0" encoding="utf-8"?>
<a:theme xmlns:a="http://schemas.openxmlformats.org/drawingml/2006/main" name="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7.xml><?xml version="1.0" encoding="utf-8"?>
<a:theme xmlns:a="http://schemas.openxmlformats.org/drawingml/2006/main" name="14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8.xml><?xml version="1.0" encoding="utf-8"?>
<a:theme xmlns:a="http://schemas.openxmlformats.org/drawingml/2006/main" name="1_Pressed Leaves">
  <a:themeElements>
    <a:clrScheme name="Pressed Leaves 1">
      <a:dk1>
        <a:srgbClr val="000000"/>
      </a:dk1>
      <a:lt1>
        <a:srgbClr val="F1ECD8"/>
      </a:lt1>
      <a:dk2>
        <a:srgbClr val="48221B"/>
      </a:dk2>
      <a:lt2>
        <a:srgbClr val="777777"/>
      </a:lt2>
      <a:accent1>
        <a:srgbClr val="909082"/>
      </a:accent1>
      <a:accent2>
        <a:srgbClr val="809EA8"/>
      </a:accent2>
      <a:accent3>
        <a:srgbClr val="F7F4E9"/>
      </a:accent3>
      <a:accent4>
        <a:srgbClr val="000000"/>
      </a:accent4>
      <a:accent5>
        <a:srgbClr val="C6C6C1"/>
      </a:accent5>
      <a:accent6>
        <a:srgbClr val="738F98"/>
      </a:accent6>
      <a:hlink>
        <a:srgbClr val="FFCC66"/>
      </a:hlink>
      <a:folHlink>
        <a:srgbClr val="E9DCB9"/>
      </a:folHlink>
    </a:clrScheme>
    <a:fontScheme name="Pressed Leaves">
      <a:majorFont>
        <a:latin typeface="Geneva"/>
        <a:ea typeface="ＭＳ Ｐゴシック"/>
        <a:cs typeface="ＭＳ Ｐゴシック"/>
      </a:majorFont>
      <a:minorFont>
        <a:latin typeface="Geneva"/>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1" charset="0"/>
          </a:defRPr>
        </a:defPPr>
      </a:lstStyle>
    </a:lnDef>
  </a:objectDefaults>
  <a:extraClrSchemeLst>
    <a:extraClrScheme>
      <a:clrScheme name="Pressed Leaves 1">
        <a:dk1>
          <a:srgbClr val="000000"/>
        </a:dk1>
        <a:lt1>
          <a:srgbClr val="F1ECD8"/>
        </a:lt1>
        <a:dk2>
          <a:srgbClr val="48221B"/>
        </a:dk2>
        <a:lt2>
          <a:srgbClr val="777777"/>
        </a:lt2>
        <a:accent1>
          <a:srgbClr val="909082"/>
        </a:accent1>
        <a:accent2>
          <a:srgbClr val="809EA8"/>
        </a:accent2>
        <a:accent3>
          <a:srgbClr val="F7F4E9"/>
        </a:accent3>
        <a:accent4>
          <a:srgbClr val="000000"/>
        </a:accent4>
        <a:accent5>
          <a:srgbClr val="C6C6C1"/>
        </a:accent5>
        <a:accent6>
          <a:srgbClr val="738F98"/>
        </a:accent6>
        <a:hlink>
          <a:srgbClr val="FFCC66"/>
        </a:hlink>
        <a:folHlink>
          <a:srgbClr val="E9DCB9"/>
        </a:folHlink>
      </a:clrScheme>
      <a:clrMap bg1="lt1" tx1="dk1" bg2="lt2" tx2="dk2" accent1="accent1" accent2="accent2" accent3="accent3" accent4="accent4" accent5="accent5" accent6="accent6" hlink="hlink" folHlink="folHlink"/>
    </a:extraClrScheme>
  </a:extraClrSchemeLst>
</a:theme>
</file>

<file path=ppt/theme/theme39.xml><?xml version="1.0" encoding="utf-8"?>
<a:theme xmlns:a="http://schemas.openxmlformats.org/drawingml/2006/main" name="1_Sateen">
  <a:themeElements>
    <a:clrScheme name="Sateen 3">
      <a:dk1>
        <a:srgbClr val="000000"/>
      </a:dk1>
      <a:lt1>
        <a:srgbClr val="BAA0AD"/>
      </a:lt1>
      <a:dk2>
        <a:srgbClr val="000000"/>
      </a:dk2>
      <a:lt2>
        <a:srgbClr val="808080"/>
      </a:lt2>
      <a:accent1>
        <a:srgbClr val="99CCFF"/>
      </a:accent1>
      <a:accent2>
        <a:srgbClr val="CCCCFF"/>
      </a:accent2>
      <a:accent3>
        <a:srgbClr val="D9CDD3"/>
      </a:accent3>
      <a:accent4>
        <a:srgbClr val="000000"/>
      </a:accent4>
      <a:accent5>
        <a:srgbClr val="CAE2FF"/>
      </a:accent5>
      <a:accent6>
        <a:srgbClr val="B9B9E7"/>
      </a:accent6>
      <a:hlink>
        <a:srgbClr val="3333CC"/>
      </a:hlink>
      <a:folHlink>
        <a:srgbClr val="AF67FF"/>
      </a:folHlink>
    </a:clrScheme>
    <a:fontScheme name="Sateen">
      <a:majorFont>
        <a:latin typeface="Verdana"/>
        <a:ea typeface="ＭＳ Ｐゴシック"/>
        <a:cs typeface="ＭＳ Ｐゴシック"/>
      </a:majorFont>
      <a:minorFont>
        <a:latin typeface="Verdana"/>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1" charset="0"/>
          </a:defRPr>
        </a:defPPr>
      </a:lstStyle>
    </a:lnDef>
  </a:objectDefaults>
  <a:extraClrSchemeLst>
    <a:extraClrScheme>
      <a:clrScheme name="Sateen 1">
        <a:dk1>
          <a:srgbClr val="000000"/>
        </a:dk1>
        <a:lt1>
          <a:srgbClr val="BAA0AD"/>
        </a:lt1>
        <a:dk2>
          <a:srgbClr val="000000"/>
        </a:dk2>
        <a:lt2>
          <a:srgbClr val="3E3E5C"/>
        </a:lt2>
        <a:accent1>
          <a:srgbClr val="7C73A2"/>
        </a:accent1>
        <a:accent2>
          <a:srgbClr val="4D7AC2"/>
        </a:accent2>
        <a:accent3>
          <a:srgbClr val="D9CDD3"/>
        </a:accent3>
        <a:accent4>
          <a:srgbClr val="000000"/>
        </a:accent4>
        <a:accent5>
          <a:srgbClr val="BFBCCE"/>
        </a:accent5>
        <a:accent6>
          <a:srgbClr val="456EB0"/>
        </a:accent6>
        <a:hlink>
          <a:srgbClr val="99CCFF"/>
        </a:hlink>
        <a:folHlink>
          <a:srgbClr val="FFFF99"/>
        </a:folHlink>
      </a:clrScheme>
      <a:clrMap bg1="lt1" tx1="dk1" bg2="lt2" tx2="dk2" accent1="accent1" accent2="accent2" accent3="accent3" accent4="accent4" accent5="accent5" accent6="accent6" hlink="hlink" folHlink="folHlink"/>
    </a:extraClrScheme>
    <a:extraClrScheme>
      <a:clrScheme name="Sateen 2">
        <a:dk1>
          <a:srgbClr val="000000"/>
        </a:dk1>
        <a:lt1>
          <a:srgbClr val="BAA0AD"/>
        </a:lt1>
        <a:dk2>
          <a:srgbClr val="000000"/>
        </a:dk2>
        <a:lt2>
          <a:srgbClr val="777777"/>
        </a:lt2>
        <a:accent1>
          <a:srgbClr val="909082"/>
        </a:accent1>
        <a:accent2>
          <a:srgbClr val="809EA8"/>
        </a:accent2>
        <a:accent3>
          <a:srgbClr val="D9CDD3"/>
        </a:accent3>
        <a:accent4>
          <a:srgbClr val="000000"/>
        </a:accent4>
        <a:accent5>
          <a:srgbClr val="C6C6C1"/>
        </a:accent5>
        <a:accent6>
          <a:srgbClr val="738F98"/>
        </a:accent6>
        <a:hlink>
          <a:srgbClr val="FFCC66"/>
        </a:hlink>
        <a:folHlink>
          <a:srgbClr val="E9DCB9"/>
        </a:folHlink>
      </a:clrScheme>
      <a:clrMap bg1="lt1" tx1="dk1" bg2="lt2" tx2="dk2" accent1="accent1" accent2="accent2" accent3="accent3" accent4="accent4" accent5="accent5" accent6="accent6" hlink="hlink" folHlink="folHlink"/>
    </a:extraClrScheme>
    <a:extraClrScheme>
      <a:clrScheme name="Sateen 3">
        <a:dk1>
          <a:srgbClr val="000000"/>
        </a:dk1>
        <a:lt1>
          <a:srgbClr val="BAA0AD"/>
        </a:lt1>
        <a:dk2>
          <a:srgbClr val="000000"/>
        </a:dk2>
        <a:lt2>
          <a:srgbClr val="808080"/>
        </a:lt2>
        <a:accent1>
          <a:srgbClr val="99CCFF"/>
        </a:accent1>
        <a:accent2>
          <a:srgbClr val="CCCCFF"/>
        </a:accent2>
        <a:accent3>
          <a:srgbClr val="D9CDD3"/>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Lst>
</a:theme>
</file>

<file path=ppt/theme/theme4.xml><?xml version="1.0" encoding="utf-8"?>
<a:theme xmlns:a="http://schemas.openxmlformats.org/drawingml/2006/main" name="Design padrão">
  <a:themeElements>
    <a:clrScheme name="Design padrão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sign padrão">
      <a:majorFont>
        <a:latin typeface="Verdana"/>
        <a:ea typeface=""/>
        <a:cs typeface=""/>
      </a:majorFont>
      <a:minorFont>
        <a:latin typeface="Verdan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pt-BR" sz="2400" b="0" i="0" u="none" strike="noStrike" cap="none" normalizeH="0" baseline="0">
            <a:ln>
              <a:noFill/>
            </a:ln>
            <a:solidFill>
              <a:schemeClr val="tx1"/>
            </a:solidFill>
            <a:effectLst/>
            <a:latin typeface="Verdana"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pt-BR" sz="2400" b="0" i="0" u="none" strike="noStrike" cap="none" normalizeH="0" baseline="0">
            <a:ln>
              <a:noFill/>
            </a:ln>
            <a:solidFill>
              <a:schemeClr val="tx1"/>
            </a:solidFill>
            <a:effectLst/>
            <a:latin typeface="Verdana" pitchFamily="-111" charset="0"/>
          </a:defRPr>
        </a:defPPr>
      </a:lstStyle>
    </a:lnDef>
  </a:objectDefaults>
  <a:extraClrSchemeLst>
    <a:extraClrScheme>
      <a:clrScheme name="Design padrão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sign padrão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sign padrão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sign padrão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sign padrão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sign padrão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sign padrão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0.xml><?xml version="1.0" encoding="utf-8"?>
<a:theme xmlns:a="http://schemas.openxmlformats.org/drawingml/2006/main" name="1_Koi">
  <a:themeElements>
    <a:clrScheme name="Koi 1">
      <a:dk1>
        <a:srgbClr val="272776"/>
      </a:dk1>
      <a:lt1>
        <a:srgbClr val="F3F1E4"/>
      </a:lt1>
      <a:dk2>
        <a:srgbClr val="272776"/>
      </a:dk2>
      <a:lt2>
        <a:srgbClr val="808080"/>
      </a:lt2>
      <a:accent1>
        <a:srgbClr val="B8CFFB"/>
      </a:accent1>
      <a:accent2>
        <a:srgbClr val="DF8F74"/>
      </a:accent2>
      <a:accent3>
        <a:srgbClr val="F8F7EF"/>
      </a:accent3>
      <a:accent4>
        <a:srgbClr val="202064"/>
      </a:accent4>
      <a:accent5>
        <a:srgbClr val="D8E4FD"/>
      </a:accent5>
      <a:accent6>
        <a:srgbClr val="CA8168"/>
      </a:accent6>
      <a:hlink>
        <a:srgbClr val="7F97C2"/>
      </a:hlink>
      <a:folHlink>
        <a:srgbClr val="8BBE82"/>
      </a:folHlink>
    </a:clrScheme>
    <a:fontScheme name="Koi">
      <a:majorFont>
        <a:latin typeface="Helvetica"/>
        <a:ea typeface="ＭＳ Ｐゴシック"/>
        <a:cs typeface="ＭＳ Ｐゴシック"/>
      </a:majorFont>
      <a:minorFont>
        <a:latin typeface="Helvetica"/>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1" charset="0"/>
          </a:defRPr>
        </a:defPPr>
      </a:lstStyle>
    </a:lnDef>
  </a:objectDefaults>
  <a:extraClrSchemeLst>
    <a:extraClrScheme>
      <a:clrScheme name="Koi 1">
        <a:dk1>
          <a:srgbClr val="272776"/>
        </a:dk1>
        <a:lt1>
          <a:srgbClr val="F3F1E4"/>
        </a:lt1>
        <a:dk2>
          <a:srgbClr val="272776"/>
        </a:dk2>
        <a:lt2>
          <a:srgbClr val="808080"/>
        </a:lt2>
        <a:accent1>
          <a:srgbClr val="B8CFFB"/>
        </a:accent1>
        <a:accent2>
          <a:srgbClr val="DF8F74"/>
        </a:accent2>
        <a:accent3>
          <a:srgbClr val="F8F7EF"/>
        </a:accent3>
        <a:accent4>
          <a:srgbClr val="202064"/>
        </a:accent4>
        <a:accent5>
          <a:srgbClr val="D8E4FD"/>
        </a:accent5>
        <a:accent6>
          <a:srgbClr val="CA8168"/>
        </a:accent6>
        <a:hlink>
          <a:srgbClr val="7F97C2"/>
        </a:hlink>
        <a:folHlink>
          <a:srgbClr val="8BBE82"/>
        </a:folHlink>
      </a:clrScheme>
      <a:clrMap bg1="lt1" tx1="dk1" bg2="lt2" tx2="dk2" accent1="accent1" accent2="accent2" accent3="accent3" accent4="accent4" accent5="accent5" accent6="accent6" hlink="hlink" folHlink="folHlink"/>
    </a:extraClrScheme>
    <a:extraClrScheme>
      <a:clrScheme name="Koi 2">
        <a:dk1>
          <a:srgbClr val="272776"/>
        </a:dk1>
        <a:lt1>
          <a:srgbClr val="F3F1E4"/>
        </a:lt1>
        <a:dk2>
          <a:srgbClr val="272776"/>
        </a:dk2>
        <a:lt2>
          <a:srgbClr val="808080"/>
        </a:lt2>
        <a:accent1>
          <a:srgbClr val="99CCFF"/>
        </a:accent1>
        <a:accent2>
          <a:srgbClr val="CCCCFF"/>
        </a:accent2>
        <a:accent3>
          <a:srgbClr val="F8F7EF"/>
        </a:accent3>
        <a:accent4>
          <a:srgbClr val="202064"/>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Lst>
</a:theme>
</file>

<file path=ppt/theme/theme41.xml><?xml version="1.0" encoding="utf-8"?>
<a:theme xmlns:a="http://schemas.openxmlformats.org/drawingml/2006/main" name="1_Earth">
  <a:themeElements>
    <a:clrScheme name="Earth 2">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fontScheme name="Earth">
      <a:majorFont>
        <a:latin typeface="Tahoma"/>
        <a:ea typeface="ＭＳ Ｐゴシック"/>
        <a:cs typeface="ＭＳ Ｐゴシック"/>
      </a:majorFont>
      <a:minorFont>
        <a:latin typeface="Tahoma"/>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1" charset="0"/>
          </a:defRPr>
        </a:defPPr>
      </a:lstStyle>
    </a:lnDef>
  </a:objectDefaults>
  <a:extraClrSchemeLst>
    <a:extraClrScheme>
      <a:clrScheme name="Earth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Earth 2">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Earth 3">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Lst>
</a:theme>
</file>

<file path=ppt/theme/theme42.xml><?xml version="1.0" encoding="utf-8"?>
<a:theme xmlns:a="http://schemas.openxmlformats.org/drawingml/2006/main" name="1_Skyline">
  <a:themeElements>
    <a:clrScheme name="Skyline 2">
      <a:dk1>
        <a:srgbClr val="000000"/>
      </a:dk1>
      <a:lt1>
        <a:srgbClr val="2A3377"/>
      </a:lt1>
      <a:dk2>
        <a:srgbClr val="000000"/>
      </a:dk2>
      <a:lt2>
        <a:srgbClr val="808080"/>
      </a:lt2>
      <a:accent1>
        <a:srgbClr val="99CCFF"/>
      </a:accent1>
      <a:accent2>
        <a:srgbClr val="CCCCFF"/>
      </a:accent2>
      <a:accent3>
        <a:srgbClr val="ACADBD"/>
      </a:accent3>
      <a:accent4>
        <a:srgbClr val="000000"/>
      </a:accent4>
      <a:accent5>
        <a:srgbClr val="CAE2FF"/>
      </a:accent5>
      <a:accent6>
        <a:srgbClr val="B9B9E7"/>
      </a:accent6>
      <a:hlink>
        <a:srgbClr val="3333CC"/>
      </a:hlink>
      <a:folHlink>
        <a:srgbClr val="AF67FF"/>
      </a:folHlink>
    </a:clrScheme>
    <a:fontScheme name="Skyline">
      <a:majorFont>
        <a:latin typeface="Trebuchet MS"/>
        <a:ea typeface="ＭＳ Ｐゴシック"/>
        <a:cs typeface="ＭＳ Ｐゴシック"/>
      </a:majorFont>
      <a:minorFont>
        <a:latin typeface="Trebuchet MS"/>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1" charset="0"/>
          </a:defRPr>
        </a:defPPr>
      </a:lstStyle>
    </a:lnDef>
  </a:objectDefaults>
  <a:extraClrSchemeLst>
    <a:extraClrScheme>
      <a:clrScheme name="Skyline 1">
        <a:dk1>
          <a:srgbClr val="000000"/>
        </a:dk1>
        <a:lt1>
          <a:srgbClr val="2A3377"/>
        </a:lt1>
        <a:dk2>
          <a:srgbClr val="000000"/>
        </a:dk2>
        <a:lt2>
          <a:srgbClr val="808080"/>
        </a:lt2>
        <a:accent1>
          <a:srgbClr val="BBE0E3"/>
        </a:accent1>
        <a:accent2>
          <a:srgbClr val="333399"/>
        </a:accent2>
        <a:accent3>
          <a:srgbClr val="ACADBD"/>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Skyline 2">
        <a:dk1>
          <a:srgbClr val="000000"/>
        </a:dk1>
        <a:lt1>
          <a:srgbClr val="2A3377"/>
        </a:lt1>
        <a:dk2>
          <a:srgbClr val="000000"/>
        </a:dk2>
        <a:lt2>
          <a:srgbClr val="808080"/>
        </a:lt2>
        <a:accent1>
          <a:srgbClr val="99CCFF"/>
        </a:accent1>
        <a:accent2>
          <a:srgbClr val="CCCCFF"/>
        </a:accent2>
        <a:accent3>
          <a:srgbClr val="ACADBD"/>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Skyline 3">
        <a:dk1>
          <a:srgbClr val="000000"/>
        </a:dk1>
        <a:lt1>
          <a:srgbClr val="2A3377"/>
        </a:lt1>
        <a:dk2>
          <a:srgbClr val="000000"/>
        </a:dk2>
        <a:lt2>
          <a:srgbClr val="969696"/>
        </a:lt2>
        <a:accent1>
          <a:srgbClr val="FFFFFF"/>
        </a:accent1>
        <a:accent2>
          <a:srgbClr val="8DC6FF"/>
        </a:accent2>
        <a:accent3>
          <a:srgbClr val="ACADBD"/>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Lst>
</a:theme>
</file>

<file path=ppt/theme/theme43.xml><?xml version="1.0" encoding="utf-8"?>
<a:theme xmlns:a="http://schemas.openxmlformats.org/drawingml/2006/main" name="1_Gleam">
  <a:themeElements>
    <a:clrScheme name="Gleam 3">
      <a:dk1>
        <a:srgbClr val="808080"/>
      </a:dk1>
      <a:lt1>
        <a:srgbClr val="FFFFFF"/>
      </a:lt1>
      <a:dk2>
        <a:srgbClr val="111F41"/>
      </a:dk2>
      <a:lt2>
        <a:srgbClr val="FFFFFF"/>
      </a:lt2>
      <a:accent1>
        <a:srgbClr val="77A3CD"/>
      </a:accent1>
      <a:accent2>
        <a:srgbClr val="CCCCFF"/>
      </a:accent2>
      <a:accent3>
        <a:srgbClr val="AAABB0"/>
      </a:accent3>
      <a:accent4>
        <a:srgbClr val="DADADA"/>
      </a:accent4>
      <a:accent5>
        <a:srgbClr val="BDCEE3"/>
      </a:accent5>
      <a:accent6>
        <a:srgbClr val="B9B9E7"/>
      </a:accent6>
      <a:hlink>
        <a:srgbClr val="3333CC"/>
      </a:hlink>
      <a:folHlink>
        <a:srgbClr val="AF67FF"/>
      </a:folHlink>
    </a:clrScheme>
    <a:fontScheme name="Gleam">
      <a:majorFont>
        <a:latin typeface="Tahoma"/>
        <a:ea typeface="ＭＳ Ｐゴシック"/>
        <a:cs typeface="ＭＳ Ｐゴシック"/>
      </a:majorFont>
      <a:minorFont>
        <a:latin typeface="Tahoma"/>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1" charset="0"/>
          </a:defRPr>
        </a:defPPr>
      </a:lstStyle>
    </a:lnDef>
  </a:objectDefaults>
  <a:extraClrSchemeLst>
    <a:extraClrScheme>
      <a:clrScheme name="Gleam 1">
        <a:dk1>
          <a:srgbClr val="003366"/>
        </a:dk1>
        <a:lt1>
          <a:srgbClr val="FFFFFF"/>
        </a:lt1>
        <a:dk2>
          <a:srgbClr val="111F41"/>
        </a:dk2>
        <a:lt2>
          <a:srgbClr val="FFFFFF"/>
        </a:lt2>
        <a:accent1>
          <a:srgbClr val="3366CC"/>
        </a:accent1>
        <a:accent2>
          <a:srgbClr val="00B000"/>
        </a:accent2>
        <a:accent3>
          <a:srgbClr val="AAABB0"/>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Gleam 2">
        <a:dk1>
          <a:srgbClr val="3E3E5C"/>
        </a:dk1>
        <a:lt1>
          <a:srgbClr val="FFFFFF"/>
        </a:lt1>
        <a:dk2>
          <a:srgbClr val="111F41"/>
        </a:dk2>
        <a:lt2>
          <a:srgbClr val="FFFFFF"/>
        </a:lt2>
        <a:accent1>
          <a:srgbClr val="60597B"/>
        </a:accent1>
        <a:accent2>
          <a:srgbClr val="6666FF"/>
        </a:accent2>
        <a:accent3>
          <a:srgbClr val="AAABB0"/>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Gleam 3">
        <a:dk1>
          <a:srgbClr val="808080"/>
        </a:dk1>
        <a:lt1>
          <a:srgbClr val="FFFFFF"/>
        </a:lt1>
        <a:dk2>
          <a:srgbClr val="111F41"/>
        </a:dk2>
        <a:lt2>
          <a:srgbClr val="FFFFFF"/>
        </a:lt2>
        <a:accent1>
          <a:srgbClr val="77A3CD"/>
        </a:accent1>
        <a:accent2>
          <a:srgbClr val="CCCCFF"/>
        </a:accent2>
        <a:accent3>
          <a:srgbClr val="AAABB0"/>
        </a:accent3>
        <a:accent4>
          <a:srgbClr val="DADADA"/>
        </a:accent4>
        <a:accent5>
          <a:srgbClr val="BDCEE3"/>
        </a:accent5>
        <a:accent6>
          <a:srgbClr val="B9B9E7"/>
        </a:accent6>
        <a:hlink>
          <a:srgbClr val="3333CC"/>
        </a:hlink>
        <a:folHlink>
          <a:srgbClr val="AF67FF"/>
        </a:folHlink>
      </a:clrScheme>
      <a:clrMap bg1="dk2" tx1="lt1" bg2="dk1" tx2="lt2" accent1="accent1" accent2="accent2" accent3="accent3" accent4="accent4" accent5="accent5" accent6="accent6" hlink="hlink" folHlink="folHlink"/>
    </a:extraClrScheme>
  </a:extraClrSchemeLst>
</a:theme>
</file>

<file path=ppt/theme/theme44.xml><?xml version="1.0" encoding="utf-8"?>
<a:theme xmlns:a="http://schemas.openxmlformats.org/drawingml/2006/main" name="1_Refined">
  <a:themeElements>
    <a:clrScheme name="Refined 1">
      <a:dk1>
        <a:srgbClr val="666633"/>
      </a:dk1>
      <a:lt1>
        <a:srgbClr val="FFFFFF"/>
      </a:lt1>
      <a:dk2>
        <a:srgbClr val="000000"/>
      </a:dk2>
      <a:lt2>
        <a:srgbClr val="FFFFFF"/>
      </a:lt2>
      <a:accent1>
        <a:srgbClr val="666699"/>
      </a:accent1>
      <a:accent2>
        <a:srgbClr val="990000"/>
      </a:accent2>
      <a:accent3>
        <a:srgbClr val="AAAAAA"/>
      </a:accent3>
      <a:accent4>
        <a:srgbClr val="DADADA"/>
      </a:accent4>
      <a:accent5>
        <a:srgbClr val="B8B8CA"/>
      </a:accent5>
      <a:accent6>
        <a:srgbClr val="8A0000"/>
      </a:accent6>
      <a:hlink>
        <a:srgbClr val="999900"/>
      </a:hlink>
      <a:folHlink>
        <a:srgbClr val="FFFFFF"/>
      </a:folHlink>
    </a:clrScheme>
    <a:fontScheme name="Refined">
      <a:majorFont>
        <a:latin typeface="Times New Roman"/>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1" charset="0"/>
          </a:defRPr>
        </a:defPPr>
      </a:lstStyle>
    </a:lnDef>
  </a:objectDefaults>
  <a:extraClrSchemeLst>
    <a:extraClrScheme>
      <a:clrScheme name="Refined 1">
        <a:dk1>
          <a:srgbClr val="666633"/>
        </a:dk1>
        <a:lt1>
          <a:srgbClr val="FFFFFF"/>
        </a:lt1>
        <a:dk2>
          <a:srgbClr val="000000"/>
        </a:dk2>
        <a:lt2>
          <a:srgbClr val="FFFFFF"/>
        </a:lt2>
        <a:accent1>
          <a:srgbClr val="666699"/>
        </a:accent1>
        <a:accent2>
          <a:srgbClr val="990000"/>
        </a:accent2>
        <a:accent3>
          <a:srgbClr val="AAAAAA"/>
        </a:accent3>
        <a:accent4>
          <a:srgbClr val="DADADA"/>
        </a:accent4>
        <a:accent5>
          <a:srgbClr val="B8B8CA"/>
        </a:accent5>
        <a:accent6>
          <a:srgbClr val="8A0000"/>
        </a:accent6>
        <a:hlink>
          <a:srgbClr val="999900"/>
        </a:hlink>
        <a:folHlink>
          <a:srgbClr val="FFFFFF"/>
        </a:folHlink>
      </a:clrScheme>
      <a:clrMap bg1="dk2" tx1="lt1" bg2="dk1" tx2="lt2" accent1="accent1" accent2="accent2" accent3="accent3" accent4="accent4" accent5="accent5" accent6="accent6" hlink="hlink" folHlink="folHlink"/>
    </a:extraClrScheme>
    <a:extraClrScheme>
      <a:clrScheme name="Refined 2">
        <a:dk1>
          <a:srgbClr val="4D4D4D"/>
        </a:dk1>
        <a:lt1>
          <a:srgbClr val="FFFFFF"/>
        </a:lt1>
        <a:dk2>
          <a:srgbClr val="4A1102"/>
        </a:dk2>
        <a:lt2>
          <a:srgbClr val="FFFFFF"/>
        </a:lt2>
        <a:accent1>
          <a:srgbClr val="CC3300"/>
        </a:accent1>
        <a:accent2>
          <a:srgbClr val="666699"/>
        </a:accent2>
        <a:accent3>
          <a:srgbClr val="B1AAAA"/>
        </a:accent3>
        <a:accent4>
          <a:srgbClr val="DADADA"/>
        </a:accent4>
        <a:accent5>
          <a:srgbClr val="E2ADAA"/>
        </a:accent5>
        <a:accent6>
          <a:srgbClr val="5C5C8A"/>
        </a:accent6>
        <a:hlink>
          <a:srgbClr val="FF9900"/>
        </a:hlink>
        <a:folHlink>
          <a:srgbClr val="FFFFFF"/>
        </a:folHlink>
      </a:clrScheme>
      <a:clrMap bg1="dk2" tx1="lt1" bg2="dk1" tx2="lt2" accent1="accent1" accent2="accent2" accent3="accent3" accent4="accent4" accent5="accent5" accent6="accent6" hlink="hlink" folHlink="folHlink"/>
    </a:extraClrScheme>
    <a:extraClrScheme>
      <a:clrScheme name="Refined 3">
        <a:dk1>
          <a:srgbClr val="666699"/>
        </a:dk1>
        <a:lt1>
          <a:srgbClr val="FFFFFF"/>
        </a:lt1>
        <a:dk2>
          <a:srgbClr val="400040"/>
        </a:dk2>
        <a:lt2>
          <a:srgbClr val="FFFFFF"/>
        </a:lt2>
        <a:accent1>
          <a:srgbClr val="FFCC00"/>
        </a:accent1>
        <a:accent2>
          <a:srgbClr val="FF3300"/>
        </a:accent2>
        <a:accent3>
          <a:srgbClr val="AFAAAF"/>
        </a:accent3>
        <a:accent4>
          <a:srgbClr val="DADADA"/>
        </a:accent4>
        <a:accent5>
          <a:srgbClr val="FFE2AA"/>
        </a:accent5>
        <a:accent6>
          <a:srgbClr val="E72D00"/>
        </a:accent6>
        <a:hlink>
          <a:srgbClr val="CC9900"/>
        </a:hlink>
        <a:folHlink>
          <a:srgbClr val="CC3300"/>
        </a:folHlink>
      </a:clrScheme>
      <a:clrMap bg1="dk2" tx1="lt1" bg2="dk1" tx2="lt2" accent1="accent1" accent2="accent2" accent3="accent3" accent4="accent4" accent5="accent5" accent6="accent6" hlink="hlink" folHlink="folHlink"/>
    </a:extraClrScheme>
    <a:extraClrScheme>
      <a:clrScheme name="Refined 4">
        <a:dk1>
          <a:srgbClr val="4D4D4D"/>
        </a:dk1>
        <a:lt1>
          <a:srgbClr val="FFFFFF"/>
        </a:lt1>
        <a:dk2>
          <a:srgbClr val="006699"/>
        </a:dk2>
        <a:lt2>
          <a:srgbClr val="CCECFF"/>
        </a:lt2>
        <a:accent1>
          <a:srgbClr val="339966"/>
        </a:accent1>
        <a:accent2>
          <a:srgbClr val="3366FF"/>
        </a:accent2>
        <a:accent3>
          <a:srgbClr val="AAB8CA"/>
        </a:accent3>
        <a:accent4>
          <a:srgbClr val="DADADA"/>
        </a:accent4>
        <a:accent5>
          <a:srgbClr val="ADCAB8"/>
        </a:accent5>
        <a:accent6>
          <a:srgbClr val="2D5CE7"/>
        </a:accent6>
        <a:hlink>
          <a:srgbClr val="33CCFF"/>
        </a:hlink>
        <a:folHlink>
          <a:srgbClr val="FFFFFF"/>
        </a:folHlink>
      </a:clrScheme>
      <a:clrMap bg1="dk2" tx1="lt1" bg2="dk1" tx2="lt2" accent1="accent1" accent2="accent2" accent3="accent3" accent4="accent4" accent5="accent5" accent6="accent6" hlink="hlink" folHlink="folHlink"/>
    </a:extraClrScheme>
    <a:extraClrScheme>
      <a:clrScheme name="Refined 5">
        <a:dk1>
          <a:srgbClr val="000000"/>
        </a:dk1>
        <a:lt1>
          <a:srgbClr val="FFFFFF"/>
        </a:lt1>
        <a:dk2>
          <a:srgbClr val="CC0000"/>
        </a:dk2>
        <a:lt2>
          <a:srgbClr val="666699"/>
        </a:lt2>
        <a:accent1>
          <a:srgbClr val="FF6600"/>
        </a:accent1>
        <a:accent2>
          <a:srgbClr val="FF9933"/>
        </a:accent2>
        <a:accent3>
          <a:srgbClr val="FFFFFF"/>
        </a:accent3>
        <a:accent4>
          <a:srgbClr val="000000"/>
        </a:accent4>
        <a:accent5>
          <a:srgbClr val="FFB8AA"/>
        </a:accent5>
        <a:accent6>
          <a:srgbClr val="E78A2D"/>
        </a:accent6>
        <a:hlink>
          <a:srgbClr val="FFCC00"/>
        </a:hlink>
        <a:folHlink>
          <a:srgbClr val="333399"/>
        </a:folHlink>
      </a:clrScheme>
      <a:clrMap bg1="lt1" tx1="dk1" bg2="lt2" tx2="dk2" accent1="accent1" accent2="accent2" accent3="accent3" accent4="accent4" accent5="accent5" accent6="accent6" hlink="hlink" folHlink="folHlink"/>
    </a:extraClrScheme>
    <a:extraClrScheme>
      <a:clrScheme name="Refined 6">
        <a:dk1>
          <a:srgbClr val="000000"/>
        </a:dk1>
        <a:lt1>
          <a:srgbClr val="FFFFFF"/>
        </a:lt1>
        <a:dk2>
          <a:srgbClr val="000000"/>
        </a:dk2>
        <a:lt2>
          <a:srgbClr val="C0C0C0"/>
        </a:lt2>
        <a:accent1>
          <a:srgbClr val="CC3300"/>
        </a:accent1>
        <a:accent2>
          <a:srgbClr val="666699"/>
        </a:accent2>
        <a:accent3>
          <a:srgbClr val="FFFFFF"/>
        </a:accent3>
        <a:accent4>
          <a:srgbClr val="000000"/>
        </a:accent4>
        <a:accent5>
          <a:srgbClr val="E2ADAA"/>
        </a:accent5>
        <a:accent6>
          <a:srgbClr val="5C5C8A"/>
        </a:accent6>
        <a:hlink>
          <a:srgbClr val="999900"/>
        </a:hlink>
        <a:folHlink>
          <a:srgbClr val="4D4D4D"/>
        </a:folHlink>
      </a:clrScheme>
      <a:clrMap bg1="lt1" tx1="dk1" bg2="lt2" tx2="dk2" accent1="accent1" accent2="accent2" accent3="accent3" accent4="accent4" accent5="accent5" accent6="accent6" hlink="hlink" folHlink="folHlink"/>
    </a:extraClrScheme>
    <a:extraClrScheme>
      <a:clrScheme name="Refined 7">
        <a:dk1>
          <a:srgbClr val="000000"/>
        </a:dk1>
        <a:lt1>
          <a:srgbClr val="FFFFFF"/>
        </a:lt1>
        <a:dk2>
          <a:srgbClr val="000066"/>
        </a:dk2>
        <a:lt2>
          <a:srgbClr val="333399"/>
        </a:lt2>
        <a:accent1>
          <a:srgbClr val="3399FF"/>
        </a:accent1>
        <a:accent2>
          <a:srgbClr val="9999FF"/>
        </a:accent2>
        <a:accent3>
          <a:srgbClr val="FFFFFF"/>
        </a:accent3>
        <a:accent4>
          <a:srgbClr val="000000"/>
        </a:accent4>
        <a:accent5>
          <a:srgbClr val="ADCAFF"/>
        </a:accent5>
        <a:accent6>
          <a:srgbClr val="8A8AE7"/>
        </a:accent6>
        <a:hlink>
          <a:srgbClr val="00CCFF"/>
        </a:hlink>
        <a:folHlink>
          <a:srgbClr val="5F5F5F"/>
        </a:folHlink>
      </a:clrScheme>
      <a:clrMap bg1="lt1" tx1="dk1" bg2="lt2" tx2="dk2" accent1="accent1" accent2="accent2" accent3="accent3" accent4="accent4" accent5="accent5" accent6="accent6" hlink="hlink" folHlink="folHlink"/>
    </a:extraClrScheme>
  </a:extraClrSchemeLst>
</a:theme>
</file>

<file path=ppt/theme/theme45.xml><?xml version="1.0" encoding="utf-8"?>
<a:theme xmlns:a="http://schemas.openxmlformats.org/drawingml/2006/main" name="Default Design">
  <a:themeElements>
    <a:clrScheme name="Default Design">
      <a:dk1>
        <a:srgbClr val="000000"/>
      </a:dk1>
      <a:lt1>
        <a:srgbClr val="FFFFFF"/>
      </a:lt1>
      <a:dk2>
        <a:srgbClr val="A7A7A7"/>
      </a:dk2>
      <a:lt2>
        <a:srgbClr val="535353"/>
      </a:lt2>
      <a:accent1>
        <a:srgbClr val="00CC99"/>
      </a:accent1>
      <a:accent2>
        <a:srgbClr val="3333CC"/>
      </a:accent2>
      <a:accent3>
        <a:srgbClr val="8F8F8F"/>
      </a:accent3>
      <a:accent4>
        <a:srgbClr val="707070"/>
      </a:accent4>
      <a:accent5>
        <a:srgbClr val="AAE2CA"/>
      </a:accent5>
      <a:accent6>
        <a:srgbClr val="2D2DB9"/>
      </a:accent6>
      <a:hlink>
        <a:srgbClr val="0000FF"/>
      </a:hlink>
      <a:folHlink>
        <a:srgbClr val="FF00FF"/>
      </a:folHlink>
    </a:clrScheme>
    <a:fontScheme name="Default Design">
      <a:majorFont>
        <a:latin typeface="Arial"/>
        <a:ea typeface="Arial"/>
        <a:cs typeface="Arial"/>
      </a:majorFont>
      <a:minorFont>
        <a:latin typeface="Arial"/>
        <a:ea typeface="Arial"/>
        <a:cs typeface="Arial"/>
      </a:minorFont>
    </a:fontScheme>
    <a:fmtScheme name="Default Design">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29999"/>
              </a:schemeClr>
            </a:gs>
            <a:gs pos="100000">
              <a:schemeClr val="phClr">
                <a:tint val="50000"/>
                <a:shade val="100000"/>
                <a:satMod val="350000"/>
              </a:schemeClr>
            </a:gs>
          </a:gsLst>
          <a:lin ang="16200000" scaled="0"/>
        </a:gradFill>
      </a:fillStyleLst>
      <a:lnStyleLst>
        <a:ln w="9525" cap="flat" cmpd="sng" algn="ctr">
          <a:solidFill>
            <a:schemeClr val="phClr">
              <a:shade val="95000"/>
              <a:satMod val="104999"/>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effectStyle>
        <a:effectStyle>
          <a:effectLst/>
        </a:effectStyle>
        <a:effectStyle>
          <a:effectLst>
            <a:outerShdw blurRad="38100" dist="20000" dir="5400000" rotWithShape="0">
              <a:srgbClr val="000000">
                <a:alpha val="38000"/>
              </a:srgbClr>
            </a:outerShdw>
          </a:effectLst>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chemeClr val="accent3">
            <a:lumOff val="44000"/>
          </a:schemeClr>
        </a:solidFill>
        <a:ln w="25400" cap="flat">
          <a:solidFill>
            <a:schemeClr val="accent1"/>
          </a:solidFill>
          <a:prstDash val="solid"/>
          <a:round/>
        </a:ln>
        <a:effectLst/>
        <a:sp3d/>
      </a:spPr>
      <a:bodyPr rot="0" spcFirstLastPara="1" vertOverflow="overflow" horzOverflow="overflow" vert="horz" wrap="square" lIns="45719" tIns="45719" rIns="45719" bIns="45719" numCol="1" spcCol="38100" rtlCol="0" anchor="t">
        <a:spAutoFit/>
      </a:bodyPr>
      <a:lstStyle>
        <a:defPPr marL="0" marR="0" indent="0" algn="ctr" defTabSz="914400" rtl="0" fontAlgn="auto" latinLnBrk="0" hangingPunct="0">
          <a:lnSpc>
            <a:spcPct val="100000"/>
          </a:lnSpc>
          <a:spcBef>
            <a:spcPts val="0"/>
          </a:spcBef>
          <a:spcAft>
            <a:spcPts val="0"/>
          </a:spcAft>
          <a:buClrTx/>
          <a:buSzTx/>
          <a:buFontTx/>
          <a:buNone/>
          <a:tabLst/>
          <a:defRPr kumimoji="0" sz="2400" b="0" i="0" u="none" strike="noStrike" cap="none" spc="0" normalizeH="0" baseline="0">
            <a:ln>
              <a:noFill/>
            </a:ln>
            <a:solidFill>
              <a:srgbClr val="000000"/>
            </a:solidFill>
            <a:effectLst/>
            <a:uFillTx/>
            <a:latin typeface="+mn-lt"/>
            <a:ea typeface="+mn-ea"/>
            <a:cs typeface="+mn-cs"/>
            <a:sym typeface="Arial"/>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spDef>
    <a:lnDef>
      <a:spPr>
        <a:noFill/>
        <a:ln w="25400" cap="flat">
          <a:solidFill>
            <a:schemeClr val="accent1"/>
          </a:solidFill>
          <a:prstDash val="solid"/>
          <a:round/>
        </a:ln>
        <a:effectLst>
          <a:outerShdw blurRad="38100" dist="20000" dir="5400000" rotWithShape="0">
            <a:srgbClr val="000000">
              <a:alpha val="38000"/>
            </a:srgbClr>
          </a:outerShdw>
        </a:effectLst>
        <a:sp3d/>
      </a:spPr>
      <a:bodyPr rot="0" spcFirstLastPara="1" vertOverflow="overflow" horzOverflow="overflow" vert="horz" wrap="square" lIns="91439" tIns="45719" rIns="91439" bIns="45719" numCol="1" spcCol="38100" rtlCol="0" anchor="t">
        <a:noAutofit/>
      </a:bodyPr>
      <a:lstStyle>
        <a:def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lnDef>
    <a:txDef>
      <a:spPr>
        <a:noFill/>
        <a:ln w="12700" cap="flat">
          <a:noFill/>
          <a:miter lim="400000"/>
        </a:ln>
        <a:effectLst/>
        <a:sp3d/>
      </a:spPr>
      <a:bodyPr rot="0" spcFirstLastPara="1" vertOverflow="overflow" horzOverflow="overflow" vert="horz" wrap="square" lIns="45719" tIns="45719" rIns="45719" bIns="45719" numCol="1" spcCol="38100" rtlCol="0" anchor="t">
        <a:spAutoFit/>
      </a:bodyPr>
      <a:lstStyle>
        <a:defPPr marL="0" marR="0" indent="0" algn="ctr" defTabSz="914400" rtl="0" fontAlgn="auto" latinLnBrk="0" hangingPunct="0">
          <a:lnSpc>
            <a:spcPct val="100000"/>
          </a:lnSpc>
          <a:spcBef>
            <a:spcPts val="0"/>
          </a:spcBef>
          <a:spcAft>
            <a:spcPts val="0"/>
          </a:spcAft>
          <a:buClrTx/>
          <a:buSzTx/>
          <a:buFontTx/>
          <a:buNone/>
          <a:tabLst/>
          <a:defRPr kumimoji="0" sz="2400" b="0" i="0" u="none" strike="noStrike" cap="none" spc="0" normalizeH="0" baseline="0">
            <a:ln>
              <a:noFill/>
            </a:ln>
            <a:solidFill>
              <a:srgbClr val="000000"/>
            </a:solidFill>
            <a:effectLst/>
            <a:uFillTx/>
            <a:latin typeface="+mn-lt"/>
            <a:ea typeface="+mn-ea"/>
            <a:cs typeface="+mn-cs"/>
            <a:sym typeface="Arial"/>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txDef>
  </a:objectDefaults>
  <a:extraClrSchemeLst/>
</a:theme>
</file>

<file path=ppt/theme/theme46.xml><?xml version="1.0" encoding="utf-8"?>
<a:theme xmlns:a="http://schemas.openxmlformats.org/drawingml/2006/main" name="1_Default Design">
  <a:themeElements>
    <a:clrScheme name="Default Design">
      <a:dk1>
        <a:srgbClr val="000000"/>
      </a:dk1>
      <a:lt1>
        <a:srgbClr val="FFFFFF"/>
      </a:lt1>
      <a:dk2>
        <a:srgbClr val="A7A7A7"/>
      </a:dk2>
      <a:lt2>
        <a:srgbClr val="535353"/>
      </a:lt2>
      <a:accent1>
        <a:srgbClr val="00CC99"/>
      </a:accent1>
      <a:accent2>
        <a:srgbClr val="3333CC"/>
      </a:accent2>
      <a:accent3>
        <a:srgbClr val="8F8F8F"/>
      </a:accent3>
      <a:accent4>
        <a:srgbClr val="707070"/>
      </a:accent4>
      <a:accent5>
        <a:srgbClr val="AAE2CA"/>
      </a:accent5>
      <a:accent6>
        <a:srgbClr val="2D2DB9"/>
      </a:accent6>
      <a:hlink>
        <a:srgbClr val="0000FF"/>
      </a:hlink>
      <a:folHlink>
        <a:srgbClr val="FF00FF"/>
      </a:folHlink>
    </a:clrScheme>
    <a:fontScheme name="Default Design">
      <a:majorFont>
        <a:latin typeface="Arial"/>
        <a:ea typeface="Arial"/>
        <a:cs typeface="Arial"/>
      </a:majorFont>
      <a:minorFont>
        <a:latin typeface="Arial"/>
        <a:ea typeface="Arial"/>
        <a:cs typeface="Arial"/>
      </a:minorFont>
    </a:fontScheme>
    <a:fmtScheme name="Default Design">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29999"/>
              </a:schemeClr>
            </a:gs>
            <a:gs pos="100000">
              <a:schemeClr val="phClr">
                <a:tint val="50000"/>
                <a:shade val="100000"/>
                <a:satMod val="350000"/>
              </a:schemeClr>
            </a:gs>
          </a:gsLst>
          <a:lin ang="16200000" scaled="0"/>
        </a:gradFill>
      </a:fillStyleLst>
      <a:lnStyleLst>
        <a:ln w="9525" cap="flat" cmpd="sng" algn="ctr">
          <a:solidFill>
            <a:schemeClr val="phClr">
              <a:shade val="95000"/>
              <a:satMod val="104999"/>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effectStyle>
        <a:effectStyle>
          <a:effectLst/>
        </a:effectStyle>
        <a:effectStyle>
          <a:effectLst>
            <a:outerShdw blurRad="38100" dist="20000" dir="5400000" rotWithShape="0">
              <a:srgbClr val="000000">
                <a:alpha val="38000"/>
              </a:srgbClr>
            </a:outerShdw>
          </a:effectLst>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chemeClr val="accent3">
            <a:lumOff val="44000"/>
          </a:schemeClr>
        </a:solidFill>
        <a:ln w="25400" cap="flat">
          <a:solidFill>
            <a:schemeClr val="accent1"/>
          </a:solidFill>
          <a:prstDash val="solid"/>
          <a:round/>
        </a:ln>
        <a:effectLst/>
        <a:sp3d/>
      </a:spPr>
      <a:bodyPr rot="0" spcFirstLastPara="1" vertOverflow="overflow" horzOverflow="overflow" vert="horz" wrap="square" lIns="45719" tIns="45719" rIns="45719" bIns="45719" numCol="1" spcCol="38100" rtlCol="0" anchor="t">
        <a:spAutoFit/>
      </a:bodyPr>
      <a:lstStyle>
        <a:defPPr marL="0" marR="0" indent="0" algn="ctr" defTabSz="914400" rtl="0" fontAlgn="auto" latinLnBrk="0" hangingPunct="0">
          <a:lnSpc>
            <a:spcPct val="100000"/>
          </a:lnSpc>
          <a:spcBef>
            <a:spcPts val="0"/>
          </a:spcBef>
          <a:spcAft>
            <a:spcPts val="0"/>
          </a:spcAft>
          <a:buClrTx/>
          <a:buSzTx/>
          <a:buFontTx/>
          <a:buNone/>
          <a:tabLst/>
          <a:defRPr kumimoji="0" sz="2400" b="0" i="0" u="none" strike="noStrike" cap="none" spc="0" normalizeH="0" baseline="0">
            <a:ln>
              <a:noFill/>
            </a:ln>
            <a:solidFill>
              <a:srgbClr val="000000"/>
            </a:solidFill>
            <a:effectLst/>
            <a:uFillTx/>
            <a:latin typeface="+mn-lt"/>
            <a:ea typeface="+mn-ea"/>
            <a:cs typeface="+mn-cs"/>
            <a:sym typeface="Arial"/>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spDef>
    <a:lnDef>
      <a:spPr>
        <a:noFill/>
        <a:ln w="25400" cap="flat">
          <a:solidFill>
            <a:schemeClr val="accent1"/>
          </a:solidFill>
          <a:prstDash val="solid"/>
          <a:round/>
        </a:ln>
        <a:effectLst>
          <a:outerShdw blurRad="38100" dist="20000" dir="5400000" rotWithShape="0">
            <a:srgbClr val="000000">
              <a:alpha val="38000"/>
            </a:srgbClr>
          </a:outerShdw>
        </a:effectLst>
        <a:sp3d/>
      </a:spPr>
      <a:bodyPr rot="0" spcFirstLastPara="1" vertOverflow="overflow" horzOverflow="overflow" vert="horz" wrap="square" lIns="91439" tIns="45719" rIns="91439" bIns="45719" numCol="1" spcCol="38100" rtlCol="0" anchor="t">
        <a:noAutofit/>
      </a:bodyPr>
      <a:lstStyle>
        <a:def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lnDef>
    <a:txDef>
      <a:spPr>
        <a:noFill/>
        <a:ln w="12700" cap="flat">
          <a:noFill/>
          <a:miter lim="400000"/>
        </a:ln>
        <a:effectLst/>
        <a:sp3d/>
      </a:spPr>
      <a:bodyPr rot="0" spcFirstLastPara="1" vertOverflow="overflow" horzOverflow="overflow" vert="horz" wrap="square" lIns="45719" tIns="45719" rIns="45719" bIns="45719" numCol="1" spcCol="38100" rtlCol="0" anchor="t">
        <a:spAutoFit/>
      </a:bodyPr>
      <a:lstStyle>
        <a:defPPr marL="0" marR="0" indent="0" algn="ctr" defTabSz="914400" rtl="0" fontAlgn="auto" latinLnBrk="0" hangingPunct="0">
          <a:lnSpc>
            <a:spcPct val="100000"/>
          </a:lnSpc>
          <a:spcBef>
            <a:spcPts val="0"/>
          </a:spcBef>
          <a:spcAft>
            <a:spcPts val="0"/>
          </a:spcAft>
          <a:buClrTx/>
          <a:buSzTx/>
          <a:buFontTx/>
          <a:buNone/>
          <a:tabLst/>
          <a:defRPr kumimoji="0" sz="2400" b="0" i="0" u="none" strike="noStrike" cap="none" spc="0" normalizeH="0" baseline="0">
            <a:ln>
              <a:noFill/>
            </a:ln>
            <a:solidFill>
              <a:srgbClr val="000000"/>
            </a:solidFill>
            <a:effectLst/>
            <a:uFillTx/>
            <a:latin typeface="+mn-lt"/>
            <a:ea typeface="+mn-ea"/>
            <a:cs typeface="+mn-cs"/>
            <a:sym typeface="Arial"/>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txDef>
  </a:objectDefaults>
  <a:extraClrSchemeLst/>
</a:theme>
</file>

<file path=ppt/theme/theme47.xml><?xml version="1.0" encoding="utf-8"?>
<a:theme xmlns:a="http://schemas.openxmlformats.org/drawingml/2006/main" name="23_Blank Presentation">
  <a:themeElements>
    <a:clrScheme name="21_Blank Presentation">
      <a:dk1>
        <a:srgbClr val="000000"/>
      </a:dk1>
      <a:lt1>
        <a:srgbClr val="000000"/>
      </a:lt1>
      <a:dk2>
        <a:srgbClr val="A7A7A7"/>
      </a:dk2>
      <a:lt2>
        <a:srgbClr val="535353"/>
      </a:lt2>
      <a:accent1>
        <a:srgbClr val="00CC99"/>
      </a:accent1>
      <a:accent2>
        <a:srgbClr val="3333CC"/>
      </a:accent2>
      <a:accent3>
        <a:srgbClr val="8F8F8F"/>
      </a:accent3>
      <a:accent4>
        <a:srgbClr val="707070"/>
      </a:accent4>
      <a:accent5>
        <a:srgbClr val="AAE2CA"/>
      </a:accent5>
      <a:accent6>
        <a:srgbClr val="2D2DB9"/>
      </a:accent6>
      <a:hlink>
        <a:srgbClr val="0000FF"/>
      </a:hlink>
      <a:folHlink>
        <a:srgbClr val="FF00FF"/>
      </a:folHlink>
    </a:clrScheme>
    <a:fontScheme name="21_Blank Presentation">
      <a:majorFont>
        <a:latin typeface="Arial"/>
        <a:ea typeface="Arial"/>
        <a:cs typeface="Arial"/>
      </a:majorFont>
      <a:minorFont>
        <a:latin typeface="Arial"/>
        <a:ea typeface="Arial"/>
        <a:cs typeface="Arial"/>
      </a:minorFont>
    </a:fontScheme>
    <a:fmtScheme name="21_Blank Presentation">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29999"/>
              </a:schemeClr>
            </a:gs>
            <a:gs pos="100000">
              <a:schemeClr val="phClr">
                <a:tint val="50000"/>
                <a:shade val="100000"/>
                <a:satMod val="350000"/>
              </a:schemeClr>
            </a:gs>
          </a:gsLst>
          <a:lin ang="16200000" scaled="0"/>
        </a:gradFill>
      </a:fillStyleLst>
      <a:lnStyleLst>
        <a:ln w="9525" cap="flat" cmpd="sng" algn="ctr">
          <a:solidFill>
            <a:schemeClr val="phClr">
              <a:shade val="95000"/>
              <a:satMod val="104999"/>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effectStyle>
        <a:effectStyle>
          <a:effectLst/>
        </a:effectStyle>
        <a:effectStyle>
          <a:effectLst>
            <a:outerShdw blurRad="38100" dist="20000" dir="5400000" rotWithShape="0">
              <a:srgbClr val="000000">
                <a:alpha val="38000"/>
              </a:srgbClr>
            </a:outerShdw>
          </a:effectLst>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chemeClr val="accent3">
            <a:lumOff val="44000"/>
          </a:schemeClr>
        </a:solidFill>
        <a:ln w="25400" cap="flat">
          <a:solidFill>
            <a:schemeClr val="accent1"/>
          </a:solidFill>
          <a:prstDash val="solid"/>
          <a:round/>
        </a:ln>
        <a:effectLst/>
        <a:sp3d/>
      </a:spPr>
      <a:bodyPr rot="0" spcFirstLastPara="1" vertOverflow="overflow" horzOverflow="overflow" vert="horz" wrap="square" lIns="46799" tIns="46799" rIns="46799" bIns="46799" numCol="1" spcCol="38100" rtlCol="0" anchor="t">
        <a:spAutoFit/>
      </a:bodyPr>
      <a:lstStyle>
        <a:defPPr marL="0" marR="0" indent="0" algn="l" defTabSz="457200" rtl="0" fontAlgn="auto" latinLnBrk="0"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latin typeface="+mn-lt"/>
            <a:ea typeface="+mn-ea"/>
            <a:cs typeface="+mn-cs"/>
            <a:sym typeface="Arial"/>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spDef>
    <a:lnDef>
      <a:spPr>
        <a:noFill/>
        <a:ln w="25400" cap="flat">
          <a:solidFill>
            <a:schemeClr val="accent1"/>
          </a:solidFill>
          <a:prstDash val="solid"/>
          <a:round/>
        </a:ln>
        <a:effectLst>
          <a:outerShdw blurRad="38100" dist="20000" dir="5400000" rotWithShape="0">
            <a:srgbClr val="000000">
              <a:alpha val="38000"/>
            </a:srgbClr>
          </a:outerShdw>
        </a:effectLst>
        <a:sp3d/>
      </a:spPr>
      <a:bodyPr rot="0" spcFirstLastPara="1" vertOverflow="overflow" horzOverflow="overflow" vert="horz" wrap="square" lIns="91439" tIns="45719" rIns="91439" bIns="45719" numCol="1" spcCol="38100" rtlCol="0" anchor="t">
        <a:noAutofit/>
      </a:bodyPr>
      <a:lstStyle>
        <a:def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lnDef>
    <a:txDef>
      <a:spPr>
        <a:noFill/>
        <a:ln w="12700" cap="flat">
          <a:noFill/>
          <a:miter lim="400000"/>
        </a:ln>
        <a:effectLst/>
        <a:sp3d/>
      </a:spPr>
      <a:bodyPr rot="0" spcFirstLastPara="1" vertOverflow="overflow" horzOverflow="overflow" vert="horz" wrap="square" lIns="45719" tIns="45719" rIns="45719" bIns="45719" numCol="1" spcCol="38100" rtlCol="0" anchor="t">
        <a:spAutoFit/>
      </a:bodyPr>
      <a:lstStyle>
        <a:defPPr marL="0" marR="0" indent="0" algn="l" defTabSz="457200" rtl="0" fontAlgn="auto" latinLnBrk="0"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latin typeface="+mn-lt"/>
            <a:ea typeface="+mn-ea"/>
            <a:cs typeface="+mn-cs"/>
            <a:sym typeface="Arial"/>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txDef>
  </a:objectDefaults>
  <a:extraClrSchemeLst/>
</a:theme>
</file>

<file path=ppt/theme/theme48.xml><?xml version="1.0" encoding="utf-8"?>
<a:theme xmlns:a="http://schemas.openxmlformats.org/drawingml/2006/main" name="6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9.xml><?xml version="1.0" encoding="utf-8"?>
<a:theme xmlns:a="http://schemas.openxmlformats.org/drawingml/2006/main" name="3_Default Design">
  <a:themeElements>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1" charset="0"/>
            <a:ea typeface="ＭＳ Ｐゴシック" pitchFamily="-111" charset="-128"/>
            <a:cs typeface="ＭＳ Ｐゴシック" pitchFamily="-111"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1" charset="0"/>
            <a:ea typeface="ＭＳ Ｐゴシック" pitchFamily="-111" charset="-128"/>
            <a:cs typeface="ＭＳ Ｐゴシック" pitchFamily="-111" charset="-128"/>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5.xml><?xml version="1.0" encoding="utf-8"?>
<a:theme xmlns:a="http://schemas.openxmlformats.org/drawingml/2006/main" name="Refined">
  <a:themeElements>
    <a:clrScheme name="Refined 1">
      <a:dk1>
        <a:srgbClr val="666633"/>
      </a:dk1>
      <a:lt1>
        <a:srgbClr val="FFFFFF"/>
      </a:lt1>
      <a:dk2>
        <a:srgbClr val="000000"/>
      </a:dk2>
      <a:lt2>
        <a:srgbClr val="FFFFFF"/>
      </a:lt2>
      <a:accent1>
        <a:srgbClr val="666699"/>
      </a:accent1>
      <a:accent2>
        <a:srgbClr val="990000"/>
      </a:accent2>
      <a:accent3>
        <a:srgbClr val="AAAAAA"/>
      </a:accent3>
      <a:accent4>
        <a:srgbClr val="DADADA"/>
      </a:accent4>
      <a:accent5>
        <a:srgbClr val="B8B8CA"/>
      </a:accent5>
      <a:accent6>
        <a:srgbClr val="8A0000"/>
      </a:accent6>
      <a:hlink>
        <a:srgbClr val="999900"/>
      </a:hlink>
      <a:folHlink>
        <a:srgbClr val="FFFFFF"/>
      </a:folHlink>
    </a:clrScheme>
    <a:fontScheme name="Refined">
      <a:majorFont>
        <a:latin typeface="Times New Roman"/>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1" charset="0"/>
          </a:defRPr>
        </a:defPPr>
      </a:lstStyle>
    </a:lnDef>
  </a:objectDefaults>
  <a:extraClrSchemeLst>
    <a:extraClrScheme>
      <a:clrScheme name="Refined 1">
        <a:dk1>
          <a:srgbClr val="666633"/>
        </a:dk1>
        <a:lt1>
          <a:srgbClr val="FFFFFF"/>
        </a:lt1>
        <a:dk2>
          <a:srgbClr val="000000"/>
        </a:dk2>
        <a:lt2>
          <a:srgbClr val="FFFFFF"/>
        </a:lt2>
        <a:accent1>
          <a:srgbClr val="666699"/>
        </a:accent1>
        <a:accent2>
          <a:srgbClr val="990000"/>
        </a:accent2>
        <a:accent3>
          <a:srgbClr val="AAAAAA"/>
        </a:accent3>
        <a:accent4>
          <a:srgbClr val="DADADA"/>
        </a:accent4>
        <a:accent5>
          <a:srgbClr val="B8B8CA"/>
        </a:accent5>
        <a:accent6>
          <a:srgbClr val="8A0000"/>
        </a:accent6>
        <a:hlink>
          <a:srgbClr val="999900"/>
        </a:hlink>
        <a:folHlink>
          <a:srgbClr val="FFFFFF"/>
        </a:folHlink>
      </a:clrScheme>
      <a:clrMap bg1="dk2" tx1="lt1" bg2="dk1" tx2="lt2" accent1="accent1" accent2="accent2" accent3="accent3" accent4="accent4" accent5="accent5" accent6="accent6" hlink="hlink" folHlink="folHlink"/>
    </a:extraClrScheme>
    <a:extraClrScheme>
      <a:clrScheme name="Refined 2">
        <a:dk1>
          <a:srgbClr val="4D4D4D"/>
        </a:dk1>
        <a:lt1>
          <a:srgbClr val="FFFFFF"/>
        </a:lt1>
        <a:dk2>
          <a:srgbClr val="4A1102"/>
        </a:dk2>
        <a:lt2>
          <a:srgbClr val="FFFFFF"/>
        </a:lt2>
        <a:accent1>
          <a:srgbClr val="CC3300"/>
        </a:accent1>
        <a:accent2>
          <a:srgbClr val="666699"/>
        </a:accent2>
        <a:accent3>
          <a:srgbClr val="B1AAAA"/>
        </a:accent3>
        <a:accent4>
          <a:srgbClr val="DADADA"/>
        </a:accent4>
        <a:accent5>
          <a:srgbClr val="E2ADAA"/>
        </a:accent5>
        <a:accent6>
          <a:srgbClr val="5C5C8A"/>
        </a:accent6>
        <a:hlink>
          <a:srgbClr val="FF9900"/>
        </a:hlink>
        <a:folHlink>
          <a:srgbClr val="FFFFFF"/>
        </a:folHlink>
      </a:clrScheme>
      <a:clrMap bg1="dk2" tx1="lt1" bg2="dk1" tx2="lt2" accent1="accent1" accent2="accent2" accent3="accent3" accent4="accent4" accent5="accent5" accent6="accent6" hlink="hlink" folHlink="folHlink"/>
    </a:extraClrScheme>
    <a:extraClrScheme>
      <a:clrScheme name="Refined 3">
        <a:dk1>
          <a:srgbClr val="666699"/>
        </a:dk1>
        <a:lt1>
          <a:srgbClr val="FFFFFF"/>
        </a:lt1>
        <a:dk2>
          <a:srgbClr val="400040"/>
        </a:dk2>
        <a:lt2>
          <a:srgbClr val="FFFFFF"/>
        </a:lt2>
        <a:accent1>
          <a:srgbClr val="FFCC00"/>
        </a:accent1>
        <a:accent2>
          <a:srgbClr val="FF3300"/>
        </a:accent2>
        <a:accent3>
          <a:srgbClr val="AFAAAF"/>
        </a:accent3>
        <a:accent4>
          <a:srgbClr val="DADADA"/>
        </a:accent4>
        <a:accent5>
          <a:srgbClr val="FFE2AA"/>
        </a:accent5>
        <a:accent6>
          <a:srgbClr val="E72D00"/>
        </a:accent6>
        <a:hlink>
          <a:srgbClr val="CC9900"/>
        </a:hlink>
        <a:folHlink>
          <a:srgbClr val="CC3300"/>
        </a:folHlink>
      </a:clrScheme>
      <a:clrMap bg1="dk2" tx1="lt1" bg2="dk1" tx2="lt2" accent1="accent1" accent2="accent2" accent3="accent3" accent4="accent4" accent5="accent5" accent6="accent6" hlink="hlink" folHlink="folHlink"/>
    </a:extraClrScheme>
    <a:extraClrScheme>
      <a:clrScheme name="Refined 4">
        <a:dk1>
          <a:srgbClr val="4D4D4D"/>
        </a:dk1>
        <a:lt1>
          <a:srgbClr val="FFFFFF"/>
        </a:lt1>
        <a:dk2>
          <a:srgbClr val="006699"/>
        </a:dk2>
        <a:lt2>
          <a:srgbClr val="CCECFF"/>
        </a:lt2>
        <a:accent1>
          <a:srgbClr val="339966"/>
        </a:accent1>
        <a:accent2>
          <a:srgbClr val="3366FF"/>
        </a:accent2>
        <a:accent3>
          <a:srgbClr val="AAB8CA"/>
        </a:accent3>
        <a:accent4>
          <a:srgbClr val="DADADA"/>
        </a:accent4>
        <a:accent5>
          <a:srgbClr val="ADCAB8"/>
        </a:accent5>
        <a:accent6>
          <a:srgbClr val="2D5CE7"/>
        </a:accent6>
        <a:hlink>
          <a:srgbClr val="33CCFF"/>
        </a:hlink>
        <a:folHlink>
          <a:srgbClr val="FFFFFF"/>
        </a:folHlink>
      </a:clrScheme>
      <a:clrMap bg1="dk2" tx1="lt1" bg2="dk1" tx2="lt2" accent1="accent1" accent2="accent2" accent3="accent3" accent4="accent4" accent5="accent5" accent6="accent6" hlink="hlink" folHlink="folHlink"/>
    </a:extraClrScheme>
    <a:extraClrScheme>
      <a:clrScheme name="Refined 5">
        <a:dk1>
          <a:srgbClr val="000000"/>
        </a:dk1>
        <a:lt1>
          <a:srgbClr val="FFFFFF"/>
        </a:lt1>
        <a:dk2>
          <a:srgbClr val="CC0000"/>
        </a:dk2>
        <a:lt2>
          <a:srgbClr val="666699"/>
        </a:lt2>
        <a:accent1>
          <a:srgbClr val="FF6600"/>
        </a:accent1>
        <a:accent2>
          <a:srgbClr val="FF9933"/>
        </a:accent2>
        <a:accent3>
          <a:srgbClr val="FFFFFF"/>
        </a:accent3>
        <a:accent4>
          <a:srgbClr val="000000"/>
        </a:accent4>
        <a:accent5>
          <a:srgbClr val="FFB8AA"/>
        </a:accent5>
        <a:accent6>
          <a:srgbClr val="E78A2D"/>
        </a:accent6>
        <a:hlink>
          <a:srgbClr val="FFCC00"/>
        </a:hlink>
        <a:folHlink>
          <a:srgbClr val="333399"/>
        </a:folHlink>
      </a:clrScheme>
      <a:clrMap bg1="lt1" tx1="dk1" bg2="lt2" tx2="dk2" accent1="accent1" accent2="accent2" accent3="accent3" accent4="accent4" accent5="accent5" accent6="accent6" hlink="hlink" folHlink="folHlink"/>
    </a:extraClrScheme>
    <a:extraClrScheme>
      <a:clrScheme name="Refined 6">
        <a:dk1>
          <a:srgbClr val="000000"/>
        </a:dk1>
        <a:lt1>
          <a:srgbClr val="FFFFFF"/>
        </a:lt1>
        <a:dk2>
          <a:srgbClr val="000000"/>
        </a:dk2>
        <a:lt2>
          <a:srgbClr val="C0C0C0"/>
        </a:lt2>
        <a:accent1>
          <a:srgbClr val="CC3300"/>
        </a:accent1>
        <a:accent2>
          <a:srgbClr val="666699"/>
        </a:accent2>
        <a:accent3>
          <a:srgbClr val="FFFFFF"/>
        </a:accent3>
        <a:accent4>
          <a:srgbClr val="000000"/>
        </a:accent4>
        <a:accent5>
          <a:srgbClr val="E2ADAA"/>
        </a:accent5>
        <a:accent6>
          <a:srgbClr val="5C5C8A"/>
        </a:accent6>
        <a:hlink>
          <a:srgbClr val="999900"/>
        </a:hlink>
        <a:folHlink>
          <a:srgbClr val="4D4D4D"/>
        </a:folHlink>
      </a:clrScheme>
      <a:clrMap bg1="lt1" tx1="dk1" bg2="lt2" tx2="dk2" accent1="accent1" accent2="accent2" accent3="accent3" accent4="accent4" accent5="accent5" accent6="accent6" hlink="hlink" folHlink="folHlink"/>
    </a:extraClrScheme>
    <a:extraClrScheme>
      <a:clrScheme name="Refined 7">
        <a:dk1>
          <a:srgbClr val="000000"/>
        </a:dk1>
        <a:lt1>
          <a:srgbClr val="FFFFFF"/>
        </a:lt1>
        <a:dk2>
          <a:srgbClr val="000066"/>
        </a:dk2>
        <a:lt2>
          <a:srgbClr val="333399"/>
        </a:lt2>
        <a:accent1>
          <a:srgbClr val="3399FF"/>
        </a:accent1>
        <a:accent2>
          <a:srgbClr val="9999FF"/>
        </a:accent2>
        <a:accent3>
          <a:srgbClr val="FFFFFF"/>
        </a:accent3>
        <a:accent4>
          <a:srgbClr val="000000"/>
        </a:accent4>
        <a:accent5>
          <a:srgbClr val="ADCAFF"/>
        </a:accent5>
        <a:accent6>
          <a:srgbClr val="8A8AE7"/>
        </a:accent6>
        <a:hlink>
          <a:srgbClr val="00CCFF"/>
        </a:hlink>
        <a:folHlink>
          <a:srgbClr val="5F5F5F"/>
        </a:folHlink>
      </a:clrScheme>
      <a:clrMap bg1="lt1" tx1="dk1" bg2="lt2" tx2="dk2" accent1="accent1" accent2="accent2" accent3="accent3" accent4="accent4" accent5="accent5" accent6="accent6" hlink="hlink" folHlink="folHlink"/>
    </a:extraClrScheme>
  </a:extraClrSchemeLst>
</a:theme>
</file>

<file path=ppt/theme/theme50.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6.xml><?xml version="1.0" encoding="utf-8"?>
<a:theme xmlns:a="http://schemas.openxmlformats.org/drawingml/2006/main" name="10_Default Design">
  <a:themeElements>
    <a:clrScheme name="1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1_Default Design">
      <a:majorFont>
        <a:latin typeface="Arial"/>
        <a:ea typeface="ＭＳ Ｐゴシック"/>
        <a:cs typeface="Arial"/>
      </a:majorFont>
      <a:minorFont>
        <a:latin typeface="Arial"/>
        <a:ea typeface="ＭＳ Ｐゴシック"/>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1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1_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1_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1_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1_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1_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1_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1_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1_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1_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1_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1_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7.xml><?xml version="1.0" encoding="utf-8"?>
<a:theme xmlns:a="http://schemas.openxmlformats.org/drawingml/2006/main" name="25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Arial"/>
        <a:cs typeface="Arial"/>
      </a:majorFont>
      <a:minorFont>
        <a:latin typeface="Arial"/>
        <a:ea typeface="Arial"/>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8.xml><?xml version="1.0" encoding="utf-8"?>
<a:theme xmlns:a="http://schemas.openxmlformats.org/drawingml/2006/main" name="8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9.xml><?xml version="1.0" encoding="utf-8"?>
<a:theme xmlns:a="http://schemas.openxmlformats.org/drawingml/2006/main" name="10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Override1.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10.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11.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12.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2.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3.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4.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5.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6.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7.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8.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9.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docProps/app.xml><?xml version="1.0" encoding="utf-8"?>
<Properties xmlns="http://schemas.openxmlformats.org/officeDocument/2006/extended-properties" xmlns:vt="http://schemas.openxmlformats.org/officeDocument/2006/docPropsVTypes">
  <TotalTime>10852</TotalTime>
  <Words>15959</Words>
  <Application>Microsoft Macintosh PowerPoint</Application>
  <PresentationFormat>On-screen Show (4:3)</PresentationFormat>
  <Paragraphs>1883</Paragraphs>
  <Slides>244</Slides>
  <Notes>130</Notes>
  <HiddenSlides>0</HiddenSlides>
  <MMClips>0</MMClips>
  <ScaleCrop>false</ScaleCrop>
  <HeadingPairs>
    <vt:vector size="8" baseType="variant">
      <vt:variant>
        <vt:lpstr>Fonts Used</vt:lpstr>
      </vt:variant>
      <vt:variant>
        <vt:i4>27</vt:i4>
      </vt:variant>
      <vt:variant>
        <vt:lpstr>Theme</vt:lpstr>
      </vt:variant>
      <vt:variant>
        <vt:i4>49</vt:i4>
      </vt:variant>
      <vt:variant>
        <vt:lpstr>Embedded OLE Servers</vt:lpstr>
      </vt:variant>
      <vt:variant>
        <vt:i4>1</vt:i4>
      </vt:variant>
      <vt:variant>
        <vt:lpstr>Slide Titles</vt:lpstr>
      </vt:variant>
      <vt:variant>
        <vt:i4>244</vt:i4>
      </vt:variant>
    </vt:vector>
  </HeadingPairs>
  <TitlesOfParts>
    <vt:vector size="321" baseType="lpstr">
      <vt:lpstr>Cursive-Elegant</vt:lpstr>
      <vt:lpstr>Matisse ITC</vt:lpstr>
      <vt:lpstr>ＭＳ Ｐゴシック</vt:lpstr>
      <vt:lpstr>Osaka</vt:lpstr>
      <vt:lpstr>Times</vt:lpstr>
      <vt:lpstr>Arial</vt:lpstr>
      <vt:lpstr>Arial Black</vt:lpstr>
      <vt:lpstr>Arial Narrow</vt:lpstr>
      <vt:lpstr>Bauhaus 93</vt:lpstr>
      <vt:lpstr>Bwgrki</vt:lpstr>
      <vt:lpstr>Calibri</vt:lpstr>
      <vt:lpstr>Comic Sans MS</vt:lpstr>
      <vt:lpstr>Copperplate</vt:lpstr>
      <vt:lpstr>Courier</vt:lpstr>
      <vt:lpstr>Geneva</vt:lpstr>
      <vt:lpstr>Gill Sans</vt:lpstr>
      <vt:lpstr>Helvetica</vt:lpstr>
      <vt:lpstr>Helvetica Neue</vt:lpstr>
      <vt:lpstr>Helvetica Neue Medium</vt:lpstr>
      <vt:lpstr>Impact</vt:lpstr>
      <vt:lpstr>Monotype Sorts</vt:lpstr>
      <vt:lpstr>Script MT Bold</vt:lpstr>
      <vt:lpstr>Tahoma</vt:lpstr>
      <vt:lpstr>Times New Roman</vt:lpstr>
      <vt:lpstr>Trebuchet MS</vt:lpstr>
      <vt:lpstr>Verdana</vt:lpstr>
      <vt:lpstr>Wingdings</vt:lpstr>
      <vt:lpstr>21_Blank Presentation</vt:lpstr>
      <vt:lpstr>預設簡報設計</vt:lpstr>
      <vt:lpstr>20_Default Design</vt:lpstr>
      <vt:lpstr>Design padrão</vt:lpstr>
      <vt:lpstr>Refined</vt:lpstr>
      <vt:lpstr>10_Default Design</vt:lpstr>
      <vt:lpstr>25_Default Design</vt:lpstr>
      <vt:lpstr>8_Default Design</vt:lpstr>
      <vt:lpstr>10_Blank Presentation</vt:lpstr>
      <vt:lpstr>4_Default Design</vt:lpstr>
      <vt:lpstr>6_Default Design</vt:lpstr>
      <vt:lpstr>Light Fountain</vt:lpstr>
      <vt:lpstr>10_Office Theme</vt:lpstr>
      <vt:lpstr>Orbit</vt:lpstr>
      <vt:lpstr>1_Orbit</vt:lpstr>
      <vt:lpstr>2_Blank Presentation</vt:lpstr>
      <vt:lpstr>3_Blank Presentation</vt:lpstr>
      <vt:lpstr>11_Blank Presentation</vt:lpstr>
      <vt:lpstr>22_Blank Presentation</vt:lpstr>
      <vt:lpstr>2_Office Theme</vt:lpstr>
      <vt:lpstr>20_BasicBlack</vt:lpstr>
      <vt:lpstr>1_Beam</vt:lpstr>
      <vt:lpstr>13_Blank Presentation</vt:lpstr>
      <vt:lpstr>1_Design padrão</vt:lpstr>
      <vt:lpstr>4_Beam</vt:lpstr>
      <vt:lpstr>21_Default Design</vt:lpstr>
      <vt:lpstr>Crumple</vt:lpstr>
      <vt:lpstr>3_Mountain</vt:lpstr>
      <vt:lpstr>4_Blank Presentation</vt:lpstr>
      <vt:lpstr>5_Blank Presentation</vt:lpstr>
      <vt:lpstr>7_Default Design</vt:lpstr>
      <vt:lpstr>26_Default Design</vt:lpstr>
      <vt:lpstr>29_Blank Presentation</vt:lpstr>
      <vt:lpstr>50_Blank Presentation</vt:lpstr>
      <vt:lpstr>5_Beam</vt:lpstr>
      <vt:lpstr>Blank Presentation</vt:lpstr>
      <vt:lpstr>14_Blank Presentation</vt:lpstr>
      <vt:lpstr>1_Pressed Leaves</vt:lpstr>
      <vt:lpstr>1_Sateen</vt:lpstr>
      <vt:lpstr>1_Koi</vt:lpstr>
      <vt:lpstr>1_Earth</vt:lpstr>
      <vt:lpstr>1_Skyline</vt:lpstr>
      <vt:lpstr>1_Gleam</vt:lpstr>
      <vt:lpstr>1_Refined</vt:lpstr>
      <vt:lpstr>Default Design</vt:lpstr>
      <vt:lpstr>1_Default Design</vt:lpstr>
      <vt:lpstr>23_Blank Presentation</vt:lpstr>
      <vt:lpstr>6_Blank Presentation</vt:lpstr>
      <vt:lpstr>3_Default Design</vt:lpstr>
      <vt:lpstr>Clip</vt:lpstr>
      <vt:lpstr>رؤيا ١٣-١٩</vt:lpstr>
      <vt:lpstr>PowerPoint Presentation</vt:lpstr>
      <vt:lpstr>Slides on  رؤيا ١٣ </vt:lpstr>
      <vt:lpstr>الْوَحْش</vt:lpstr>
      <vt:lpstr>الْوَحْش</vt:lpstr>
      <vt:lpstr>رؤيا ١٣ : ٣ ٣ وَرَأَيْتُ وَاحِداً مِنْ رُؤُوسِهِ كَأَنَّهُ مَذْبُوحٌ لِلْمَوْتِ وَجُرْحُهُ الْمُمِيتُ قَدْ شُفِيَ. وَتَعَجَّبَتْ كُلُّ الأَرْضِ وَرَاءَ الْوَحْشِ</vt:lpstr>
      <vt:lpstr>يشير رؤيا 13 إلى الأمم في دانيال 7</vt:lpstr>
      <vt:lpstr>PowerPoint Presentation</vt:lpstr>
      <vt:lpstr>الأمم في دانيال ٧</vt:lpstr>
      <vt:lpstr>الوحش١: الأسد المجنح (بابل)</vt:lpstr>
      <vt:lpstr>الوحش ٢: الدب (مادي وفارس)</vt:lpstr>
      <vt:lpstr>الوحش٣: النمر (اليونان)</vt:lpstr>
      <vt:lpstr>الوحش٤: حيوان مرعب (روما)</vt:lpstr>
      <vt:lpstr>وحش بقرن صغير (ضد المسيح)</vt:lpstr>
      <vt:lpstr>الثالوث الشيطاني</vt:lpstr>
      <vt:lpstr>رؤيا ١٣ : ٣-٤ ٣ وَرَأَيْتُ وَاحِداً مِنْ رُؤُوسِهِ كَأَنَّهُ مَذْبُوحٌ لِلْمَوْتِ، وَجُرْحُهُ الْمُمِيتُ قَدْ شُفِيَ. وَتَعَجَّبَتْ كُلُّ الأَرْضِ وَرَاءَ الْوَحْشِ، ٤ وَسَجَدُوا لِلتِّنِّينِ الَّذِي أَعْطَى السُّلْطَانَ لِلْوَحْشِ، وَسَجَدُوا لِلْوَحْشِ قَائِلِينَ: «مَنْ هُوَ مِثْلُ الْوَحْشِ؟ مَنْ يَسْتَطِيعُ أَنْ يُحَارِبَهُ؟» </vt:lpstr>
      <vt:lpstr>سيعبد العالم الوحش</vt:lpstr>
      <vt:lpstr>رؤيا ١٣ : ٨ فَسَيَسْجُدُ لَهُ جَمِيعُ السَّاكِنِينَ عَلَى الأَرْضِ، الَّذِينَ لَيْسَتْ أَسْمَاؤُهُمْ مَكْتُوبَةً مُنْذُ تَأْسِيسِ الْعَالَمِ فِي سِفْرِ حَيَاةِ الْحَمَلِ الَّذِي ذُبِحَ. </vt:lpstr>
      <vt:lpstr>رؤيا ١٣ : ٩-١٠ ٩ مَنْ لَهُ أُذُنٌ فَلْيَسْمَعْ    ١٠ إِنْ كَانَ أَحَدٌ يَجْمَعُ سَبْياً فَإِلَى السَّبْيِ يَذْهَبُ. وَإِنْ كَانَ أَحَدٌ يَقْتُلُ بِالسَّيْفِ فَيَنْبَغِي أَنْ يُقْتَلَ بِالسَّيْفِ. هُنَا صَبْرُ الْقِدِّيسِينَ وَإِيمَانُهُمْ. </vt:lpstr>
      <vt:lpstr>رؤيا ١٣ : ١١   ثُمَّ رَأَيْتُ وَحْشاً آخَرَ طَالِعاً مِنَ الأَرْضِ، وَكَانَ لَهُ قَرْنَانِ شِبْهُ خَرُوفٍ، وَكَانَ يَتَكَلَّمُ كَتِنِّينٍ</vt:lpstr>
      <vt:lpstr>PowerPoint Presentation</vt:lpstr>
      <vt:lpstr>PowerPoint Presentation</vt:lpstr>
      <vt:lpstr>سِمَةٌ عَلَى يَدِهِمِ الْيُمْنَى</vt:lpstr>
      <vt:lpstr>السمة في  اليد اليمنى</vt:lpstr>
      <vt:lpstr>من هو ضد المسيح؟</vt:lpstr>
      <vt:lpstr>توضح الشرائح التالية كيف يقوم البعض بروحنة الوحش...</vt:lpstr>
      <vt:lpstr>التنين!</vt:lpstr>
      <vt:lpstr>الوحش مروحناً</vt:lpstr>
      <vt:lpstr>النبي الكذّاب مروحناً</vt:lpstr>
      <vt:lpstr>فَإِنَّهُ عَدَدُ إِنْسَانٍ وَعَدَدُهُ:  سِتُّمِئَةٍ وَسِتَّةٌ وَسِتُّونَ. (رؤيا 13: 18)</vt:lpstr>
      <vt:lpstr> باليونانية هي استبدال الأرقام بأحرف الأبجدية العبرية Gematria </vt:lpstr>
      <vt:lpstr>نيرون = 666؟</vt:lpstr>
      <vt:lpstr>استخدام الأرقام بأحرف الأبجدية العبرية Gematria</vt:lpstr>
      <vt:lpstr>باللغة الإنجليزية Gematria</vt:lpstr>
      <vt:lpstr>رمز المنتج العالمي</vt:lpstr>
      <vt:lpstr>شريحة علامة الوحش</vt:lpstr>
      <vt:lpstr>Monster Drink!</vt:lpstr>
      <vt:lpstr>القيمة العددية للحروف العبرية</vt:lpstr>
      <vt:lpstr>السماء هي الحد الأقصى</vt:lpstr>
      <vt:lpstr>هل ضد المسيح هنا؟</vt:lpstr>
      <vt:lpstr>Is the Antichrist Here?</vt:lpstr>
      <vt:lpstr>إيمانويل ماكرون</vt:lpstr>
      <vt:lpstr>H.R. 6666</vt:lpstr>
      <vt:lpstr>H.R. 6666</vt:lpstr>
      <vt:lpstr>H.R. 6666</vt:lpstr>
      <vt:lpstr>خطة مؤسسة روكفلر لتتبع الأمريكيين</vt:lpstr>
      <vt:lpstr>قراءة القياسات الحيوية في الكف</vt:lpstr>
      <vt:lpstr>قراءة القياسات الحيوية في الكف</vt:lpstr>
      <vt:lpstr>قراءة القياسات الحيوية</vt:lpstr>
      <vt:lpstr>Slides on  رؤيا ١٤ </vt:lpstr>
      <vt:lpstr>144000 مختوم (14: 1- 8)</vt:lpstr>
      <vt:lpstr>The 144,000 Sing (14:1-5)</vt:lpstr>
      <vt:lpstr>وَهَكَذَا سَيَخْلُصُ جَمِيعُ إِسْرَائِيلَ (رومية ١١ : ٢٥-٢٧) </vt:lpstr>
      <vt:lpstr>كيف سيخلص جميع إسرائيل؟ رو 11: 25-32</vt:lpstr>
      <vt:lpstr>كيف سيخلص جميع إسرائيل؟ رو 11: 25-32</vt:lpstr>
      <vt:lpstr>رؤيا ١٤ : ٦-٧</vt:lpstr>
      <vt:lpstr> شكل يسوع آدم من التراب (يو 1 : 3,     تك 2 : 7)</vt:lpstr>
      <vt:lpstr>خلق يسوع آدم وحواء (تك2 : 21 – 23,  يو 1 : 3)  </vt:lpstr>
      <vt:lpstr>يسوع      هو      الأكثر     أهلية    ليدين    وينقذ    خليقته</vt:lpstr>
      <vt:lpstr>Evolution Creation 00896</vt:lpstr>
      <vt:lpstr>PowerPoint Presentation</vt:lpstr>
      <vt:lpstr> ثُمَّ تَبِعَهُ مَلاَكٌ آخَرُ قَائِلاً: «سَقَطَتْ سَقَطَتْ بَابِلُ الْمَدِينَةُ الْعَظِيمَةُ، لأَنَّهَا سَقَتْ جَمِيعَ الأُمَمِ مِنْ خَمْرِ غَضَبِ زِنَاهَا». </vt:lpstr>
      <vt:lpstr>رؤيا ١٤ : ٩-١١ ٩ ثُمَّ تَبِعَهُمَا مَلاَكٌ ثَالِثٌ قَائِلاً بِصَوْتٍ عَظِيمٍ: «إِنْ كَانَ أَحَدٌ يَسْجُدُ لِلْوَحْشِ وَلِصُورَتِهِ، وَيَقْبَلُ سِمَتَهُ عَلَى جَبْهَتِهِ أَوْ عَلَى يَدِهِ، ١٠ فَهُوَ أَيْضاً سَيَشْرَبُ مِنْ خَمْرِ غَضَبِ اللهِ الْمَصْبُوبِ صِرْفاً فِي كَأْسِ غَضَبِهِ، وَيُعَذَّبُ بِنَارٍ وَكِبْرِيتٍ أَمَامَ الْمَلاَئِكَةِ الْقِدِّيسِينَ وَأَمَامَ الْحَمَلِ. ١١ وَيَصْعَدُ دُخَانُ عَذَابِهِمْ إِلَى أَبَدِ الآبِدِينَ. وَلاَ تَكُونُ رَاحَةٌ نَهَاراً وَلَيْلاً لِلَّذِينَ يَسْجُدُونَ لِلْوَحْشِ وَلِصُورَتِهِ وَلِكُلِّ مَنْ يَقْبَلُ سِمَةَ اسْمِهِ». </vt:lpstr>
      <vt:lpstr>رؤيا ١٤ : ١٣   وَسَمِعْتُ صَوْتاً مِنَ السَّمَاءِ قَائِلاً لِي: «اكْتُبْ. طُوبَى لِلأَمْوَاتِ الَّذِينَ يَمُوتُونَ فِي الرَّبِّ مُنْذُ الآنَ - نَعَمْ يَقُولُ الرُّوحُ، لِكَيْ يَسْتَرِيحُوا مِنْ أَتْعَابِهِمْ، وَأَعْمَالُهُمْ تَتْبَعُهُمْ». </vt:lpstr>
      <vt:lpstr>رؤيا ١٤ : ١٤   ثُمَّ نَظَرْتُ وَإِذَا سَحَابَةٌ بَيْضَاءُ، وَعَلَى السَّحَابَةِ جَالِسٌ شِبْهُ ابْنِ إِنْسَانٍ، لَهُ عَلَى رَأْسِهِ إِكْلِيلٌ مِنْ ذَهَبٍ، وَفِي يَدِهِ مِنْجَلٌ حَادٌّ. </vt:lpstr>
      <vt:lpstr>تظهر          الدينونة النهائية   في صورة        ثلاثة ملائكة    يدوسون العنب     في المعصرة     (14: 15-20)</vt:lpstr>
      <vt:lpstr>17 ثم خرج ملاك آخر من الهيكل الذي في السماء، معه أيضاً منجل حاد. 18 وخرج ملاك آخر من المذبح له سلطان على النار وصرخ صراخاً عظيماً إلى الذي معه المنجل الحاد، قائلاً: أرسل منجلك الحاد واقطف عناقيد كرم الأرض لأن عنبها قد نضج.  (14: 17-18)</vt:lpstr>
      <vt:lpstr>Grapes</vt:lpstr>
      <vt:lpstr>رؤيا ١٤ : ١٩-٢٠   فَأَلْقَى الْمَلاَكُ مِنْجَلَهُ  إِلَى الأَرْضِ وَقَطَفَ كَرْمَ الأَرْضِ، فَأَلْقَاهُ إِلَى مَعْصَرَةِ غَضَبِ اللهِ الْعَظِيمَةِ. ٢٠ وَدِيسَتِ الْمَعْصَرَةُ خَارِجَ الْمَدِينَةِ، فَخَرَجَ دَمٌ مِنَ الْمَعْصَرَةِ حَتَّى إِلَى لُجُمِ الْخَيْلِ، مَسَافَةَ أَلْفٍ وَسِتِّمِئَةِ غَلْوَةٍ. </vt:lpstr>
      <vt:lpstr>التسل الزمني في رؤيا</vt:lpstr>
      <vt:lpstr>التسلسل الزمني للرؤيا</vt:lpstr>
      <vt:lpstr>PowerPoint Presentation</vt:lpstr>
      <vt:lpstr>Slides on  رؤيا  ١٥ </vt:lpstr>
      <vt:lpstr>دينونات الجامات (رؤيا 15- 16)</vt:lpstr>
      <vt:lpstr>تقديم الجامات (15: 2)</vt:lpstr>
      <vt:lpstr>رؤيا ١٥ : ٣-٤   وَهُمْ يُرَتِّلُونَ تَرْنِيمَةَ مُوسَى عَبْدِ اللهِ وَتَرْنِيمَةَ الْحَمَلِ قَائِلِينَ: «عَظِيمَةٌ وَعَجِيبَةٌ هِيَ أَعْمَالُكَ أَيُّهَا الرَّبُّ الْإِلَهُ الْقَادِرُ عَلَى كُلِّ شَيْءٍ. عَادِلَةٌ وَحَقٌّ هِيَ طُرُقُكَ يَا مَلِكَ الْقِدِّيسِينَ. ٤ مَنْ لاَ يَخَافُكَ يَا رَبُّ وَيُمَجِّدُ اسْمَكَ، لأَنَّكَ وَحْدَكَ قُدُّوسٌ، لأَنَّ جَمِيعَ الأُمَمِ سَيَأْتُونَ وَيَسْجُدُونَ أَمَامَكَ، لأَنَّ أَحْكَامَكَ قَدْ أُظْهِرَتْ». </vt:lpstr>
      <vt:lpstr>رؤيا ١٥ : ٥   ثُمَّ بَعْدَ هَذَا نَظَرْتُ وَإِذَا قَدِ انْفَتَحَ هَيْكَلُ خَيْمَةِ الشَّهَادَةِ فِي السَّمَاءِ</vt:lpstr>
      <vt:lpstr>رؤيا ١٥ : ٦   وَخَرَجَتِ السَّبْعَةُ الْمَلاَئِكَةُ وَمَعَهُمُ السَّبْعُ الضَّرَبَاتُ مِنَ الْهَيْكَلِ، وَهُمْ مُتَسَرْبِلُونَ بِكَتَّانٍ نَقِيٍّ وَبَهِيٍّ، وَمُتَمَنْطِقُونَ عِنْدَ صُدُورِهِمْ بِمَنَاطِقَ مِنْ ذَهَبٍ. </vt:lpstr>
      <vt:lpstr>رؤيا ١٥ : ٧  وَوَاحِدٌ مِنَ الأَرْبَعَةِ الْحَيَوَانَاتِ أَعْطَى السَّبْعَةَ الْمَلاَئِكَةَ سَبْعَةَ جَامَاتٍ مِنْ ذَهَبٍ، مَمْلُوَّةٍ مِنْ غَضَبِ اللهِ الْحَيِّ إِلَى أَبَدِ الآبِدِينَ. </vt:lpstr>
      <vt:lpstr>رؤيا ١٥ : ٨   وَامْتَلَأَ الْهَيْكَلُ دُخَاناً مِنْ مَجْدِ اللهِ وَمِنْ قُدْرَتِهِ، وَلَمْ يَكُنْ أَحَدٌ يَقْدِرُ أَنْ يَدْخُلَ الْهَيْكَلَ حَتَّى كَمِلَتْ سَبْعُ ضَرَبَاتِ السَّبْعَةِ الْمَلاَئِكَةِ. </vt:lpstr>
      <vt:lpstr>Slides on  رؤيا ١٦ </vt:lpstr>
      <vt:lpstr>الجامات السبعة (رؤيا 15- 16)</vt:lpstr>
      <vt:lpstr>تمييز الأبواق والجامات</vt:lpstr>
      <vt:lpstr>بيل، 808، عن الأبواق والجامات</vt:lpstr>
      <vt:lpstr>محتويات الدينونة</vt:lpstr>
      <vt:lpstr>الجامات (رؤيا  ١٥-١٦(</vt:lpstr>
      <vt:lpstr>الجامات رقم 1 و2 (16: 1- 3) </vt:lpstr>
      <vt:lpstr>الجامة رقم 3 كل المياه العذبة تحولت إلى دم (16: 4- 7)</vt:lpstr>
      <vt:lpstr>الجامة رقم 4 الشمس تحرق الناس (16: 8- 9)</vt:lpstr>
      <vt:lpstr>الجامة رقم 5 الظلمة (16: 10- 11)</vt:lpstr>
      <vt:lpstr>ماذا يحدث عندما لا يتبع الإستخدام الطبيعي للغة؟</vt:lpstr>
      <vt:lpstr>من هم ملوك الشرق؟</vt:lpstr>
      <vt:lpstr>من هم ملوك الشرق؟</vt:lpstr>
      <vt:lpstr>معركة هرمجدّون  (16: 16)</vt:lpstr>
      <vt:lpstr>الجام السابع</vt:lpstr>
      <vt:lpstr>PowerPoint Presentation</vt:lpstr>
      <vt:lpstr>٧٥ رطل أحجار البرد</vt:lpstr>
      <vt:lpstr>ملاحظة:  انتهت الضيقة الآن كلمة من الراعي...</vt:lpstr>
      <vt:lpstr>Slides on  رؤيا  ١٧ </vt:lpstr>
      <vt:lpstr>أرتباطات</vt:lpstr>
      <vt:lpstr>من أو            ماذا تعتقد بخصوص بابل الأيام الأخيرة   (رؤ 17-18)؟</vt:lpstr>
      <vt:lpstr>رؤيا ١٧ : ١-٢</vt:lpstr>
      <vt:lpstr>الزَّانِيَةِ الْعَظِيمَةِ  والْوَحْش</vt:lpstr>
      <vt:lpstr>جميل لكن غير أخلاقي </vt:lpstr>
      <vt:lpstr>بَابِلُ</vt:lpstr>
      <vt:lpstr>Fall of Babylon</vt:lpstr>
      <vt:lpstr>إذلال بيلشاصر</vt:lpstr>
      <vt:lpstr>Characteristics of Babylon</vt:lpstr>
      <vt:lpstr>من هم هؤلاء اللاعبين الرئيسيين في رؤيا 17؟</vt:lpstr>
      <vt:lpstr>رموز متماثلة في رؤيا 17</vt:lpstr>
      <vt:lpstr>PowerPoint Presentation</vt:lpstr>
      <vt:lpstr>دومتيان كضد للمسيح</vt:lpstr>
      <vt:lpstr>دومتيان كضد للمسيح</vt:lpstr>
      <vt:lpstr>رؤيا 13: 18</vt:lpstr>
      <vt:lpstr>رد: التوجيه المستقبلي</vt:lpstr>
      <vt:lpstr>رؤيا 17: 10</vt:lpstr>
      <vt:lpstr>رد: لماذا لا يكون نيرون هو الـ 666؟</vt:lpstr>
      <vt:lpstr>العلاقة مع دانيال</vt:lpstr>
      <vt:lpstr>نظرة أخرى عن الملوك السبعة</vt:lpstr>
      <vt:lpstr>ثماني ممالك متعاقبة (17: 10 -11)</vt:lpstr>
      <vt:lpstr>المؤيدون لوجهة نظر الممالك المتعاقبة</vt:lpstr>
      <vt:lpstr>كما يؤكد بيّل، لا يوجد إشارة إلى نيرون أو دوميتيان في رؤيا 17: 10</vt:lpstr>
      <vt:lpstr>السيطرة على النظام السياسي العالمي:</vt:lpstr>
      <vt:lpstr>دول الاتحاد الأوروبي</vt:lpstr>
      <vt:lpstr>الأبراج</vt:lpstr>
      <vt:lpstr>الأبراج</vt:lpstr>
      <vt:lpstr>الأبراج</vt:lpstr>
      <vt:lpstr>اختطاف أوروبا (امرأة على وحش)</vt:lpstr>
      <vt:lpstr>الملصق الأوروبي</vt:lpstr>
      <vt:lpstr>الختم الرسمي للبرلمان الأوروبي</vt:lpstr>
      <vt:lpstr>خريطة العالم الجديد بعد الحرب العالمية الثانية</vt:lpstr>
      <vt:lpstr>أرتباطات</vt:lpstr>
      <vt:lpstr>وجهات نظر عن بابل    الأيام الأخيرة</vt:lpstr>
      <vt:lpstr>هل بابل هي ...</vt:lpstr>
      <vt:lpstr>Slides on  رؤيا  ١٨ </vt:lpstr>
      <vt:lpstr>رؤيا ١٨ : ١-٢ا ١ ثُمَّ بَعْدَ هَذَا رَأَيْتُ مَلاَكاً آخَرَ نَازِلاً مِنَ السَّمَاءِ، لَهُ سُلْطَانٌ عَظِيمٌ. وَاسْتَنَارَتِ الأَرْضُ مِنْ بَهَائِهِ. ٢ وَصَرَخَ بِشِدَّةٍ بِصَوْتٍ عَظِيمٍ قَائِلاً </vt:lpstr>
      <vt:lpstr>رؤيا ١٨ : ٢ب-٣ «سَقَطَتْ سَقَطَتْ بَابِلُ الْعَظِيمَةُ، وَصَارَتْ مَسْكَناً لِشَيَاطِينَ، وَمَحْرَساً لِكُلِّ رُوحٍ نَجِسٍ، وَمَحْرَساً لِكُلِّ طَائِرٍ نَجِسٍ وَمَمْقُوتٍ، ٣ لأَنَّهُ مِنْ خَمْرِ غَضَبِ زِنَاهَا قَدْ شَرِبَ جَمِيعُ الأُمَمِ، وَمُلُوكُ الأَرْضِ زَنُوا مَعَهَا، وَتُجَّارُ الأَرْضِ اسْتَغْنُوا مِنْ وَفْرَةِ نَعِيمِهَا». </vt:lpstr>
      <vt:lpstr>رؤيا ١٨ : ٤ا  اخْرُجُوا مِنْهَا يَا شَعْبِي</vt:lpstr>
      <vt:lpstr>رؤيا ١٨ : ٤-٧ا ٤ ثُمَّ سَمِعْتُ صَوْتاً آخَرَ مِنَ السَّمَاءِ قَائِلاً: «اخْرُجُوا مِنْهَا يَا شَعْبِي لِئَلَّا تَشْتَرِكُوا فِي خَطَايَاهَا، وَلِئَلَّا تَأْخُذُوا مِنْ ضَرَبَاتِهَا. ٥ لأَنَّ خَطَايَاهَا لَحِقَتِ السَّمَاءَ، وَتَذَكَّرَ اللهُ آثَامَهَا. ٦ جَازُوهَا كَمَا هِيَ أَيْضاً جَازَتْكُمْ، وَضَاعِفُوا لَهَا ضِعْفاً نَظِيرَ أَعْمَالِهَا. فِي الْكَأْسِ الَّتِي مَزَجَتْ فِيهَا امْزُجُوا لَهَا ضِعْفاً. ٧ بِقَدْرِ مَا مَجَّدَتْ نَفْسَهَا وَتَنَعَّمَتْ، بِقَدْرِ ذَلِكَ أَعْطُوهَا عَذَاباً وَحُزْناً.</vt:lpstr>
      <vt:lpstr>رؤيا ١٨ : ٤ا  اخْرُجُوا مِنْهَا يَا شَعْبِي</vt:lpstr>
      <vt:lpstr>الأرض تنوح (18: 9- 24)</vt:lpstr>
      <vt:lpstr>رؤيا ١٨ : ٩-١٠ ٩ «وَسَيَبْكِي وَيَنُوحُ عَلَيْهَا مُلُوكُ الأَرْضِ، الَّذِينَ زَنُوا وَتَنَعَّمُوا مَعَهَا، حِينَمَا يَنْظُرُونَ دُخَانَ حَرِيقِهَا، ١٠ وَاقِفِينَ مِنْ بَعِيدٍ لأَجْلِ خَوْفِ عَذَابِهَا قَائِلِينَ: وَيْلٌ وَيْلٌ! الْمَدِينَةُ الْعَظِيمَةُ بَابِلُ! الْمَدِينَةُ الْقَوِيَّةُ! لأَنَّهُ فِي سَاعَةٍ وَاحِدَةٍ جَاءَتْ دَيْنُونَتُكِ. </vt:lpstr>
      <vt:lpstr>وسينوح تجار الأرض (18: 11)</vt:lpstr>
      <vt:lpstr>ولكن بابل ستدمّر في ساعة واحدة بالنار</vt:lpstr>
      <vt:lpstr>هل بابل ديانة؟</vt:lpstr>
      <vt:lpstr>الدين البابلي انتقل غربًا</vt:lpstr>
      <vt:lpstr>الدين البابلي انتقل غربًا</vt:lpstr>
      <vt:lpstr>تكرر الكنيسة الكاثوليكية أخطاء بابل</vt:lpstr>
      <vt:lpstr>عبادة الأم والطفل</vt:lpstr>
      <vt:lpstr>عبادة الأم والطفل</vt:lpstr>
      <vt:lpstr>عبادة الأم والطفل</vt:lpstr>
      <vt:lpstr>الأم الحزينة</vt:lpstr>
      <vt:lpstr>المسلّات</vt:lpstr>
      <vt:lpstr>المسلّة المصرية في ساحة القديس بطرس</vt:lpstr>
      <vt:lpstr>متوازيات  وثنية أخرى:</vt:lpstr>
      <vt:lpstr>هل بابل هي علم التنجيم؟</vt:lpstr>
      <vt:lpstr>ديانة العالم الواحد</vt:lpstr>
      <vt:lpstr>الكنيسة المرتدة مركزها روما</vt:lpstr>
      <vt:lpstr>مجلس الكنائس العالمي</vt:lpstr>
      <vt:lpstr>تأسست منظمة  الأديان الدولية المتحدة في   26 حزيران  2000 لإنهاء العنف           ذي الدوافع الدينية </vt:lpstr>
      <vt:lpstr>هل بابل مدينة؟</vt:lpstr>
      <vt:lpstr>قال أستاذ في كلية  دالاس للاهوت إن  إعادة بناء مدينة  بابل في الثمانينات،  في العراق كشف عن أنها بابل الغامضة</vt:lpstr>
      <vt:lpstr>وسام بابل عام 1986</vt:lpstr>
      <vt:lpstr>هل بابل اسم رمزي لمدينة روما؟ </vt:lpstr>
      <vt:lpstr>لروما سبعة جبال (17: 9)</vt:lpstr>
      <vt:lpstr>هل بابل اسم رمزي لأورشليم؟</vt:lpstr>
      <vt:lpstr>USA?</vt:lpstr>
      <vt:lpstr>يجب أن تكون بابل أمة، لماذا؟</vt:lpstr>
      <vt:lpstr>يُرمز للولايات المتحدة الأمريكية بالمرأة في تمثال الحريّة</vt:lpstr>
      <vt:lpstr>بابل في نهاية الزمان مذنبة بالزنا الروحي. هذا يعني أنها تخلت عن تراثها الإلهي.</vt:lpstr>
      <vt:lpstr>بدأت الولايات المتحدة الأمريكية كأمّة مسيحية</vt:lpstr>
      <vt:lpstr>حجّاج بليموث</vt:lpstr>
      <vt:lpstr>ومع ذلك فقد ذبحوا البيكوات</vt:lpstr>
      <vt:lpstr>بدأت الولايات المتحدة الأمريكية كأمّة مسيحية</vt:lpstr>
      <vt:lpstr>بدأت الولايات المتحدة الأمريكية كأمّة مسيحية</vt:lpstr>
      <vt:lpstr>هل تثق في الله؟</vt:lpstr>
      <vt:lpstr>هل نثق في الله؟</vt:lpstr>
      <vt:lpstr>هل يحرجك  ثقتك بالله؟</vt:lpstr>
      <vt:lpstr>سبب للعار؟</vt:lpstr>
      <vt:lpstr>The USA began as a Christian nation but has left its godly heritage.</vt:lpstr>
      <vt:lpstr>بدأت الولايات المتحدة الأمريكية كأمة مسيحية لكنها تخلت عن تراثها الإلهي.</vt:lpstr>
      <vt:lpstr>التراث المسيحي الآن محل نقاش ساخن</vt:lpstr>
      <vt:lpstr>تجارة الولايات المتحدة الأمريكية</vt:lpstr>
      <vt:lpstr>تجارة صُور (إشعياء 23)</vt:lpstr>
      <vt:lpstr>المستعمرات الفينيقية</vt:lpstr>
      <vt:lpstr>تجارة  فينيقيا</vt:lpstr>
      <vt:lpstr>ثروة الولايات المتحدة الأمريكية</vt:lpstr>
      <vt:lpstr>ثروة الولايات المتحدة الأمريكية</vt:lpstr>
      <vt:lpstr>سيطرة الولايات المتحدة على الدول الأخرى</vt:lpstr>
      <vt:lpstr>يمكن أن تُدمر الولايات المتحدة بواسطة  الأسلحة النووية الروسيّة</vt:lpstr>
      <vt:lpstr>مبدأ اللذة الأمريكي</vt:lpstr>
      <vt:lpstr>الولايات المتحدة المتمجدة</vt:lpstr>
      <vt:lpstr>الولايات المتحدة الخفيّة</vt:lpstr>
      <vt:lpstr>الفجور الأمريكي</vt:lpstr>
      <vt:lpstr>تخدع الولايات المتحدة كل الأمم بسحرها</vt:lpstr>
      <vt:lpstr>تخدع الولايات المتحدة كل الأمم بسحرها</vt:lpstr>
      <vt:lpstr>تجلس الولايات المتحدة كملكة</vt:lpstr>
      <vt:lpstr>فلسفة إلحادية</vt:lpstr>
      <vt:lpstr>قتلت الولايات المتحدة أنبياء الله</vt:lpstr>
      <vt:lpstr>مشاكل مع الولايات المتحدة الأمريكية باعتبارها بابل الخفيّة</vt:lpstr>
      <vt:lpstr>إذن من هي أو ما هي بابل الخفيّة؟</vt:lpstr>
      <vt:lpstr>بابل ستدمّر في ساعة واحدة بالنار</vt:lpstr>
      <vt:lpstr>دُمرَت بابل بسرعة</vt:lpstr>
      <vt:lpstr>وستغرق الزانية。。。</vt:lpstr>
      <vt:lpstr>رؤيا ١٨ : ٢٣ وَنُورُ سِرَاجٍ لَنْ يُضِيءَ فِيكِ فِي مَا بَعْدُ. وَصَوْتُ عَرِيسٍ وَعَرُوسٍ لَنْ يُسْمَعَ فِيكِ فِي مَا بَعْدُ. لأَنَّ تُجَّارَكِ كَانُوا عُظَمَاءَ الأَرْضِ. إِذْ بِسِحْرِكِ ضَلَّتْ جَمِيعُ الأُمَمِ. </vt:lpstr>
      <vt:lpstr>رؤيا ١٨ : ٢٤  وَفِيهَا وُجِدَ دَمُ أَنْبِيَاءَ وَقِدِّيسِينَ، وَجَمِيعُ مَنْ قُتِلَ عَلَى الأَرْضِ. </vt:lpstr>
      <vt:lpstr>اخْرُجُوا مِنْهَا يَا شَعْبِي</vt:lpstr>
      <vt:lpstr>الأرض تنوح (18: 9- 24)</vt:lpstr>
      <vt:lpstr>الفكرة الرئيسية:</vt:lpstr>
      <vt:lpstr>بابل لن تدوم</vt:lpstr>
      <vt:lpstr>مملكة المسيح ستدوم</vt:lpstr>
      <vt:lpstr>1. هذا الكيان الرئيسي لهذا العالم سوف يسقط في       الضيقة العظيمة (رؤيا 17).</vt:lpstr>
      <vt:lpstr>2. سيتم استبدال التأثير الرئيسي في العالم  بملكوت المسيح (18: 1 – 19: 10)</vt:lpstr>
      <vt:lpstr>اخْرُجُوا مِنْهَا يَا شَعْبِي</vt:lpstr>
      <vt:lpstr>كيف يمكنك الخروج منها؟</vt:lpstr>
      <vt:lpstr>طلب إرمياء: أترك أورشليم</vt:lpstr>
      <vt:lpstr>التطبيق: غادر أورشليم</vt:lpstr>
      <vt:lpstr>كيف يمكنك الخروج منها؟</vt:lpstr>
      <vt:lpstr>7 Heads &amp; 10 Horns</vt:lpstr>
      <vt:lpstr>Slides on  رؤيا  ١٩ </vt:lpstr>
      <vt:lpstr>هَلِّلُويَا</vt:lpstr>
      <vt:lpstr>رؤيا ١٩ : ٣  وَقَالُوا ثَانِيَةً:  «هَلِّلُويَا! وَدُخَانُهَا يَصْعَدُ إِلَى أَبَدِ الآبِدِينَ». </vt:lpstr>
      <vt:lpstr>عرس  وعشاء الخروف</vt:lpstr>
      <vt:lpstr>خلفيات الزواج في الأدب اليهودي</vt:lpstr>
      <vt:lpstr>موكب الزفاف في القرن الأول</vt:lpstr>
      <vt:lpstr>والأموات في المسيح سيقومون أولاً (1 تس 4: 16ب)</vt:lpstr>
      <vt:lpstr>Marriage &amp; the Church Timeline</vt:lpstr>
      <vt:lpstr>رؤيا ١٩ : ٧-٩</vt:lpstr>
      <vt:lpstr>اختطاف ما قبل الضيقة</vt:lpstr>
      <vt:lpstr>التباينات بين العرس والعشاء (19: 7- 9)</vt:lpstr>
      <vt:lpstr>رؤيا ١٩ : ١١ فَرَسٌ أَبْيَضُ وَالْجَالِسُ عَلَيْهِ يُدْعَى أَمِيناً وَصَادِقاً</vt:lpstr>
      <vt:lpstr>السؤال الأهم في الحياة</vt:lpstr>
      <vt:lpstr>وَمِنْ فَمِهِ يَخْرُجُ سَيْفٌ مَاضٍ لِكَيْ يَضْرِبَ بِهِ الأُمَمَ. </vt:lpstr>
      <vt:lpstr>طرح الوحش والنبي الكذاب في بحيرة النار المتقدة بالكبريت (19: 20)</vt:lpstr>
      <vt:lpstr>عظة جبل الزيتون (متى 24-25)</vt:lpstr>
      <vt:lpstr>أليس الخراف والجداء متشابهين ؟</vt:lpstr>
      <vt:lpstr>دينونة الأمم</vt:lpstr>
      <vt:lpstr>الموضوع الرئيسي: عودة المسيح</vt:lpstr>
      <vt:lpstr>مجيئي المسيح</vt:lpstr>
      <vt:lpstr>المجيء الثاني</vt:lpstr>
      <vt:lpstr>الروح يغادر ويرجع</vt:lpstr>
      <vt:lpstr>مستقبلنا (رؤ 19-20)</vt:lpstr>
      <vt:lpstr>Black</vt:lpstr>
      <vt:lpstr>مسح العهد الجديد BibleStudyDownloads.org</vt:lpstr>
    </vt:vector>
  </TitlesOfParts>
  <Company>Singapore Bible College</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Beasts of Rev. 13</dc:title>
  <dc:creator>Dr Rick Griffith</dc:creator>
  <cp:lastModifiedBy>Rick Griffith</cp:lastModifiedBy>
  <cp:revision>178</cp:revision>
  <dcterms:created xsi:type="dcterms:W3CDTF">2012-06-24T13:42:45Z</dcterms:created>
  <dcterms:modified xsi:type="dcterms:W3CDTF">2024-02-18T11:50:49Z</dcterms:modified>
</cp:coreProperties>
</file>